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5"/>
  </p:notesMasterIdLst>
  <p:sldIdLst>
    <p:sldId id="269" r:id="rId2"/>
    <p:sldId id="261" r:id="rId3"/>
    <p:sldId id="262" r:id="rId4"/>
    <p:sldId id="263" r:id="rId5"/>
    <p:sldId id="268" r:id="rId6"/>
    <p:sldId id="257" r:id="rId7"/>
    <p:sldId id="267" r:id="rId8"/>
    <p:sldId id="266" r:id="rId9"/>
    <p:sldId id="265" r:id="rId10"/>
    <p:sldId id="264" r:id="rId11"/>
    <p:sldId id="260" r:id="rId12"/>
    <p:sldId id="258" r:id="rId13"/>
    <p:sldId id="259" r:id="rId14"/>
  </p:sldIdLst>
  <p:sldSz cx="9601200" cy="12801600" type="A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32" userDrawn="1">
          <p15:clr>
            <a:srgbClr val="A4A3A4"/>
          </p15:clr>
        </p15:guide>
        <p15:guide id="2" pos="302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60012"/>
    <a:srgbClr val="6FD0F5"/>
    <a:srgbClr val="E00114"/>
    <a:srgbClr val="FF8AD8"/>
    <a:srgbClr val="C00000"/>
    <a:srgbClr val="DAEBE4"/>
    <a:srgbClr val="E9ECEC"/>
    <a:srgbClr val="282528"/>
    <a:srgbClr val="D9DAE0"/>
    <a:srgbClr val="17121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785"/>
    <p:restoredTop sz="94513"/>
  </p:normalViewPr>
  <p:slideViewPr>
    <p:cSldViewPr snapToGrid="0" showGuides="1">
      <p:cViewPr>
        <p:scale>
          <a:sx n="51" d="100"/>
          <a:sy n="51" d="100"/>
        </p:scale>
        <p:origin x="2304" y="736"/>
      </p:cViewPr>
      <p:guideLst>
        <p:guide orient="horz" pos="4032"/>
        <p:guide pos="302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5E9ED82-0C51-F14D-8973-1AEF13F6F547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2271713" y="1143000"/>
            <a:ext cx="231457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2834224-E3FD-0E46-AF98-04911F22A5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270275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834224-E3FD-0E46-AF98-04911F22A537}" type="slidenum">
              <a:rPr kumimoji="1" lang="ja-JP" altLang="en-US" smtClean="0"/>
              <a:t>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232546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834224-E3FD-0E46-AF98-04911F22A537}" type="slidenum">
              <a:rPr kumimoji="1" lang="ja-JP" altLang="en-US" smtClean="0"/>
              <a:t>10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575380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834224-E3FD-0E46-AF98-04911F22A537}" type="slidenum">
              <a:rPr kumimoji="1" lang="ja-JP" altLang="en-US" smtClean="0"/>
              <a:t>11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118941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834224-E3FD-0E46-AF98-04911F22A537}" type="slidenum">
              <a:rPr kumimoji="1" lang="ja-JP" altLang="en-US" smtClean="0"/>
              <a:t>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412685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834224-E3FD-0E46-AF98-04911F22A537}" type="slidenum">
              <a:rPr kumimoji="1" lang="ja-JP" altLang="en-US" smtClean="0"/>
              <a:t>3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6026551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834224-E3FD-0E46-AF98-04911F22A537}" type="slidenum">
              <a:rPr kumimoji="1" lang="ja-JP" altLang="en-US" smtClean="0"/>
              <a:t>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336625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834224-E3FD-0E46-AF98-04911F22A537}" type="slidenum">
              <a:rPr kumimoji="1" lang="ja-JP" altLang="en-US" smtClean="0"/>
              <a:t>5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527061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834224-E3FD-0E46-AF98-04911F22A537}" type="slidenum">
              <a:rPr kumimoji="1" lang="ja-JP" altLang="en-US" smtClean="0"/>
              <a:t>6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9838133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834224-E3FD-0E46-AF98-04911F22A537}" type="slidenum">
              <a:rPr kumimoji="1" lang="ja-JP" altLang="en-US" smtClean="0"/>
              <a:t>7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5339847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834224-E3FD-0E46-AF98-04911F22A537}" type="slidenum">
              <a:rPr kumimoji="1" lang="ja-JP" altLang="en-US" smtClean="0"/>
              <a:t>8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8148457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834224-E3FD-0E46-AF98-04911F22A537}" type="slidenum">
              <a:rPr kumimoji="1" lang="ja-JP" altLang="en-US" smtClean="0"/>
              <a:t>9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941494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20090" y="2095078"/>
            <a:ext cx="8161020" cy="4456853"/>
          </a:xfrm>
        </p:spPr>
        <p:txBody>
          <a:bodyPr anchor="b"/>
          <a:lstStyle>
            <a:lvl1pPr algn="ctr"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00150" y="6723804"/>
            <a:ext cx="7200900" cy="3090756"/>
          </a:xfrm>
        </p:spPr>
        <p:txBody>
          <a:bodyPr/>
          <a:lstStyle>
            <a:lvl1pPr marL="0" indent="0" algn="ctr">
              <a:buNone/>
              <a:defRPr sz="2520"/>
            </a:lvl1pPr>
            <a:lvl2pPr marL="480060" indent="0" algn="ctr">
              <a:buNone/>
              <a:defRPr sz="2100"/>
            </a:lvl2pPr>
            <a:lvl3pPr marL="960120" indent="0" algn="ctr">
              <a:buNone/>
              <a:defRPr sz="1890"/>
            </a:lvl3pPr>
            <a:lvl4pPr marL="1440180" indent="0" algn="ctr">
              <a:buNone/>
              <a:defRPr sz="1680"/>
            </a:lvl4pPr>
            <a:lvl5pPr marL="1920240" indent="0" algn="ctr">
              <a:buNone/>
              <a:defRPr sz="1680"/>
            </a:lvl5pPr>
            <a:lvl6pPr marL="2400300" indent="0" algn="ctr">
              <a:buNone/>
              <a:defRPr sz="1680"/>
            </a:lvl6pPr>
            <a:lvl7pPr marL="2880360" indent="0" algn="ctr">
              <a:buNone/>
              <a:defRPr sz="1680"/>
            </a:lvl7pPr>
            <a:lvl8pPr marL="3360420" indent="0" algn="ctr">
              <a:buNone/>
              <a:defRPr sz="1680"/>
            </a:lvl8pPr>
            <a:lvl9pPr marL="3840480" indent="0" algn="ctr">
              <a:buNone/>
              <a:defRPr sz="168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0676464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847120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0859" y="681567"/>
            <a:ext cx="2070259" cy="10848764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60083" y="681567"/>
            <a:ext cx="6090761" cy="10848764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752745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973109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55082" y="3191514"/>
            <a:ext cx="8281035" cy="5325109"/>
          </a:xfrm>
        </p:spPr>
        <p:txBody>
          <a:bodyPr anchor="b"/>
          <a:lstStyle>
            <a:lvl1pPr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5082" y="8567000"/>
            <a:ext cx="8281035" cy="2800349"/>
          </a:xfrm>
        </p:spPr>
        <p:txBody>
          <a:bodyPr/>
          <a:lstStyle>
            <a:lvl1pPr marL="0" indent="0">
              <a:buNone/>
              <a:defRPr sz="2520">
                <a:solidFill>
                  <a:schemeClr val="tx1">
                    <a:tint val="82000"/>
                  </a:schemeClr>
                </a:solidFill>
              </a:defRPr>
            </a:lvl1pPr>
            <a:lvl2pPr marL="480060" indent="0">
              <a:buNone/>
              <a:defRPr sz="2100">
                <a:solidFill>
                  <a:schemeClr val="tx1">
                    <a:tint val="82000"/>
                  </a:schemeClr>
                </a:solidFill>
              </a:defRPr>
            </a:lvl2pPr>
            <a:lvl3pPr marL="960120" indent="0">
              <a:buNone/>
              <a:defRPr sz="1890">
                <a:solidFill>
                  <a:schemeClr val="tx1">
                    <a:tint val="82000"/>
                  </a:schemeClr>
                </a:solidFill>
              </a:defRPr>
            </a:lvl3pPr>
            <a:lvl4pPr marL="1440180" indent="0">
              <a:buNone/>
              <a:defRPr sz="1680">
                <a:solidFill>
                  <a:schemeClr val="tx1">
                    <a:tint val="82000"/>
                  </a:schemeClr>
                </a:solidFill>
              </a:defRPr>
            </a:lvl4pPr>
            <a:lvl5pPr marL="1920240" indent="0">
              <a:buNone/>
              <a:defRPr sz="1680">
                <a:solidFill>
                  <a:schemeClr val="tx1">
                    <a:tint val="82000"/>
                  </a:schemeClr>
                </a:solidFill>
              </a:defRPr>
            </a:lvl5pPr>
            <a:lvl6pPr marL="2400300" indent="0">
              <a:buNone/>
              <a:defRPr sz="1680">
                <a:solidFill>
                  <a:schemeClr val="tx1">
                    <a:tint val="82000"/>
                  </a:schemeClr>
                </a:solidFill>
              </a:defRPr>
            </a:lvl6pPr>
            <a:lvl7pPr marL="2880360" indent="0">
              <a:buNone/>
              <a:defRPr sz="1680">
                <a:solidFill>
                  <a:schemeClr val="tx1">
                    <a:tint val="82000"/>
                  </a:schemeClr>
                </a:solidFill>
              </a:defRPr>
            </a:lvl7pPr>
            <a:lvl8pPr marL="3360420" indent="0">
              <a:buNone/>
              <a:defRPr sz="1680">
                <a:solidFill>
                  <a:schemeClr val="tx1">
                    <a:tint val="82000"/>
                  </a:schemeClr>
                </a:solidFill>
              </a:defRPr>
            </a:lvl8pPr>
            <a:lvl9pPr marL="3840480" indent="0">
              <a:buNone/>
              <a:defRPr sz="168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026502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0083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60608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5856211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681570"/>
            <a:ext cx="8281035" cy="2474384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1334" y="3138171"/>
            <a:ext cx="4061757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1334" y="4676140"/>
            <a:ext cx="4061757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60608" y="3138171"/>
            <a:ext cx="4081761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60608" y="4676140"/>
            <a:ext cx="4081761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10697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437608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612365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81760" y="1843196"/>
            <a:ext cx="4860608" cy="9097433"/>
          </a:xfrm>
        </p:spPr>
        <p:txBody>
          <a:bodyPr/>
          <a:lstStyle>
            <a:lvl1pPr>
              <a:defRPr sz="3360"/>
            </a:lvl1pPr>
            <a:lvl2pPr>
              <a:defRPr sz="2940"/>
            </a:lvl2pPr>
            <a:lvl3pPr>
              <a:defRPr sz="252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0980497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081760" y="1843196"/>
            <a:ext cx="4860608" cy="9097433"/>
          </a:xfrm>
        </p:spPr>
        <p:txBody>
          <a:bodyPr anchor="t"/>
          <a:lstStyle>
            <a:lvl1pPr marL="0" indent="0">
              <a:buNone/>
              <a:defRPr sz="3360"/>
            </a:lvl1pPr>
            <a:lvl2pPr marL="480060" indent="0">
              <a:buNone/>
              <a:defRPr sz="2940"/>
            </a:lvl2pPr>
            <a:lvl3pPr marL="960120" indent="0">
              <a:buNone/>
              <a:defRPr sz="2520"/>
            </a:lvl3pPr>
            <a:lvl4pPr marL="1440180" indent="0">
              <a:buNone/>
              <a:defRPr sz="2100"/>
            </a:lvl4pPr>
            <a:lvl5pPr marL="1920240" indent="0">
              <a:buNone/>
              <a:defRPr sz="2100"/>
            </a:lvl5pPr>
            <a:lvl6pPr marL="2400300" indent="0">
              <a:buNone/>
              <a:defRPr sz="2100"/>
            </a:lvl6pPr>
            <a:lvl7pPr marL="2880360" indent="0">
              <a:buNone/>
              <a:defRPr sz="2100"/>
            </a:lvl7pPr>
            <a:lvl8pPr marL="3360420" indent="0">
              <a:buNone/>
              <a:defRPr sz="2100"/>
            </a:lvl8pPr>
            <a:lvl9pPr marL="3840480" indent="0">
              <a:buNone/>
              <a:defRPr sz="21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139787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60083" y="681570"/>
            <a:ext cx="8281035" cy="247438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0083" y="3407833"/>
            <a:ext cx="8281035" cy="81224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60083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6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AB05AF06-7585-BE42-B7B0-2C1A382DAFFA}" type="datetimeFigureOut">
              <a:rPr kumimoji="1" lang="ja-JP" altLang="en-US" smtClean="0"/>
              <a:t>2024/4/28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80398" y="11865189"/>
            <a:ext cx="3240405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6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780848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6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41FEC1A7-8FED-2A48-89C5-60B4207F1F4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465724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60120" rtl="0" eaLnBrk="1" latinLnBrk="0" hangingPunct="1">
        <a:lnSpc>
          <a:spcPct val="90000"/>
        </a:lnSpc>
        <a:spcBef>
          <a:spcPct val="0"/>
        </a:spcBef>
        <a:buNone/>
        <a:defRPr kumimoji="1" sz="462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40030" indent="-240030" algn="l" defTabSz="960120" rtl="0" eaLnBrk="1" latinLnBrk="0" hangingPunct="1">
        <a:lnSpc>
          <a:spcPct val="90000"/>
        </a:lnSpc>
        <a:spcBef>
          <a:spcPts val="1050"/>
        </a:spcBef>
        <a:buFont typeface="Arial" panose="020B0604020202020204" pitchFamily="34" charset="0"/>
        <a:buChar char="•"/>
        <a:defRPr kumimoji="1" sz="2940" kern="1200">
          <a:solidFill>
            <a:schemeClr val="tx1"/>
          </a:solidFill>
          <a:latin typeface="+mn-lt"/>
          <a:ea typeface="+mn-ea"/>
          <a:cs typeface="+mn-cs"/>
        </a:defRPr>
      </a:lvl1pPr>
      <a:lvl2pPr marL="7200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001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802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216027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64033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31203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6004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40805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1pPr>
      <a:lvl2pPr marL="4800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2pPr>
      <a:lvl3pPr marL="9601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192024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40030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28803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3604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38404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png"/><Relationship Id="rId4" Type="http://schemas.openxmlformats.org/officeDocument/2006/relationships/image" Target="../media/image1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jp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" name="フリーフォーム 2263">
            <a:extLst>
              <a:ext uri="{FF2B5EF4-FFF2-40B4-BE49-F238E27FC236}">
                <a16:creationId xmlns:a16="http://schemas.microsoft.com/office/drawing/2014/main" id="{95277115-8B02-43D1-ECAE-DB58A9D79146}"/>
              </a:ext>
            </a:extLst>
          </p:cNvPr>
          <p:cNvSpPr/>
          <p:nvPr/>
        </p:nvSpPr>
        <p:spPr>
          <a:xfrm>
            <a:off x="1645054" y="8583789"/>
            <a:ext cx="7656596" cy="4213011"/>
          </a:xfrm>
          <a:custGeom>
            <a:avLst/>
            <a:gdLst>
              <a:gd name="connsiteX0" fmla="*/ 1320568 w 7656596"/>
              <a:gd name="connsiteY0" fmla="*/ 597281 h 4213011"/>
              <a:gd name="connsiteX1" fmla="*/ 4199692 w 7656596"/>
              <a:gd name="connsiteY1" fmla="*/ 4157 h 4213011"/>
              <a:gd name="connsiteX2" fmla="*/ 3408860 w 7656596"/>
              <a:gd name="connsiteY2" fmla="*/ 337789 h 4213011"/>
              <a:gd name="connsiteX3" fmla="*/ 4261476 w 7656596"/>
              <a:gd name="connsiteY3" fmla="*/ 424287 h 4213011"/>
              <a:gd name="connsiteX4" fmla="*/ 3038157 w 7656596"/>
              <a:gd name="connsiteY4" fmla="*/ 1289260 h 4213011"/>
              <a:gd name="connsiteX5" fmla="*/ 4224405 w 7656596"/>
              <a:gd name="connsiteY5" fmla="*/ 819703 h 4213011"/>
              <a:gd name="connsiteX6" fmla="*/ 2692168 w 7656596"/>
              <a:gd name="connsiteY6" fmla="*/ 2969779 h 4213011"/>
              <a:gd name="connsiteX7" fmla="*/ 4854600 w 7656596"/>
              <a:gd name="connsiteY7" fmla="*/ 3711184 h 4213011"/>
              <a:gd name="connsiteX8" fmla="*/ 4768103 w 7656596"/>
              <a:gd name="connsiteY8" fmla="*/ 3550546 h 4213011"/>
              <a:gd name="connsiteX9" fmla="*/ 7610157 w 7656596"/>
              <a:gd name="connsiteY9" fmla="*/ 4193097 h 4213011"/>
              <a:gd name="connsiteX10" fmla="*/ 6226200 w 7656596"/>
              <a:gd name="connsiteY10" fmla="*/ 4044816 h 4213011"/>
              <a:gd name="connsiteX11" fmla="*/ 2333822 w 7656596"/>
              <a:gd name="connsiteY11" fmla="*/ 3995389 h 4213011"/>
              <a:gd name="connsiteX12" fmla="*/ 35465 w 7656596"/>
              <a:gd name="connsiteY12" fmla="*/ 4057173 h 4213011"/>
              <a:gd name="connsiteX13" fmla="*/ 888081 w 7656596"/>
              <a:gd name="connsiteY13" fmla="*/ 3785325 h 4213011"/>
              <a:gd name="connsiteX14" fmla="*/ 208460 w 7656596"/>
              <a:gd name="connsiteY14" fmla="*/ 3847108 h 4213011"/>
              <a:gd name="connsiteX15" fmla="*/ 1172287 w 7656596"/>
              <a:gd name="connsiteY15" fmla="*/ 2438438 h 4213011"/>
              <a:gd name="connsiteX16" fmla="*/ 826297 w 7656596"/>
              <a:gd name="connsiteY16" fmla="*/ 2648503 h 4213011"/>
              <a:gd name="connsiteX17" fmla="*/ 1888978 w 7656596"/>
              <a:gd name="connsiteY17" fmla="*/ 819703 h 4213011"/>
              <a:gd name="connsiteX18" fmla="*/ 1085789 w 7656596"/>
              <a:gd name="connsiteY18" fmla="*/ 1338687 h 4213011"/>
              <a:gd name="connsiteX19" fmla="*/ 2432676 w 7656596"/>
              <a:gd name="connsiteY19" fmla="*/ 535497 h 4213011"/>
              <a:gd name="connsiteX20" fmla="*/ 1320568 w 7656596"/>
              <a:gd name="connsiteY20" fmla="*/ 597281 h 421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656596" h="4213011">
                <a:moveTo>
                  <a:pt x="1320568" y="597281"/>
                </a:moveTo>
                <a:cubicBezTo>
                  <a:pt x="1615071" y="508724"/>
                  <a:pt x="3851643" y="47406"/>
                  <a:pt x="4199692" y="4157"/>
                </a:cubicBezTo>
                <a:cubicBezTo>
                  <a:pt x="4547741" y="-39092"/>
                  <a:pt x="3398563" y="267767"/>
                  <a:pt x="3408860" y="337789"/>
                </a:cubicBezTo>
                <a:cubicBezTo>
                  <a:pt x="3419157" y="407811"/>
                  <a:pt x="4323260" y="265709"/>
                  <a:pt x="4261476" y="424287"/>
                </a:cubicBezTo>
                <a:cubicBezTo>
                  <a:pt x="4199692" y="582865"/>
                  <a:pt x="3044335" y="1223357"/>
                  <a:pt x="3038157" y="1289260"/>
                </a:cubicBezTo>
                <a:cubicBezTo>
                  <a:pt x="3031979" y="1355163"/>
                  <a:pt x="4282070" y="539616"/>
                  <a:pt x="4224405" y="819703"/>
                </a:cubicBezTo>
                <a:cubicBezTo>
                  <a:pt x="4166740" y="1099790"/>
                  <a:pt x="2587136" y="2487866"/>
                  <a:pt x="2692168" y="2969779"/>
                </a:cubicBezTo>
                <a:cubicBezTo>
                  <a:pt x="2797200" y="3451692"/>
                  <a:pt x="4508611" y="3614390"/>
                  <a:pt x="4854600" y="3711184"/>
                </a:cubicBezTo>
                <a:cubicBezTo>
                  <a:pt x="5200589" y="3807979"/>
                  <a:pt x="4308844" y="3470227"/>
                  <a:pt x="4768103" y="3550546"/>
                </a:cubicBezTo>
                <a:cubicBezTo>
                  <a:pt x="5227362" y="3630865"/>
                  <a:pt x="7367141" y="4110719"/>
                  <a:pt x="7610157" y="4193097"/>
                </a:cubicBezTo>
                <a:cubicBezTo>
                  <a:pt x="7853173" y="4275475"/>
                  <a:pt x="7105589" y="4077767"/>
                  <a:pt x="6226200" y="4044816"/>
                </a:cubicBezTo>
                <a:cubicBezTo>
                  <a:pt x="5346811" y="4011865"/>
                  <a:pt x="3365611" y="3993330"/>
                  <a:pt x="2333822" y="3995389"/>
                </a:cubicBezTo>
                <a:cubicBezTo>
                  <a:pt x="1302033" y="3997448"/>
                  <a:pt x="276422" y="4092184"/>
                  <a:pt x="35465" y="4057173"/>
                </a:cubicBezTo>
                <a:cubicBezTo>
                  <a:pt x="-205492" y="4022162"/>
                  <a:pt x="859249" y="3820336"/>
                  <a:pt x="888081" y="3785325"/>
                </a:cubicBezTo>
                <a:cubicBezTo>
                  <a:pt x="916913" y="3750314"/>
                  <a:pt x="161092" y="4071589"/>
                  <a:pt x="208460" y="3847108"/>
                </a:cubicBezTo>
                <a:cubicBezTo>
                  <a:pt x="255828" y="3622627"/>
                  <a:pt x="1069314" y="2638206"/>
                  <a:pt x="1172287" y="2438438"/>
                </a:cubicBezTo>
                <a:cubicBezTo>
                  <a:pt x="1275260" y="2238671"/>
                  <a:pt x="706848" y="2918292"/>
                  <a:pt x="826297" y="2648503"/>
                </a:cubicBezTo>
                <a:cubicBezTo>
                  <a:pt x="945745" y="2378714"/>
                  <a:pt x="1845729" y="1038006"/>
                  <a:pt x="1888978" y="819703"/>
                </a:cubicBezTo>
                <a:cubicBezTo>
                  <a:pt x="1932227" y="601400"/>
                  <a:pt x="995173" y="1386055"/>
                  <a:pt x="1085789" y="1338687"/>
                </a:cubicBezTo>
                <a:cubicBezTo>
                  <a:pt x="1176405" y="1291319"/>
                  <a:pt x="2391487" y="654946"/>
                  <a:pt x="2432676" y="535497"/>
                </a:cubicBezTo>
                <a:cubicBezTo>
                  <a:pt x="2473865" y="416048"/>
                  <a:pt x="1026065" y="685838"/>
                  <a:pt x="1320568" y="597281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9" name="フリーフォーム 2258">
            <a:extLst>
              <a:ext uri="{FF2B5EF4-FFF2-40B4-BE49-F238E27FC236}">
                <a16:creationId xmlns:a16="http://schemas.microsoft.com/office/drawing/2014/main" id="{C439097C-35E1-82FD-C62E-788B3B31DD04}"/>
              </a:ext>
            </a:extLst>
          </p:cNvPr>
          <p:cNvSpPr/>
          <p:nvPr/>
        </p:nvSpPr>
        <p:spPr>
          <a:xfrm>
            <a:off x="6299265" y="4085507"/>
            <a:ext cx="275771" cy="365049"/>
          </a:xfrm>
          <a:custGeom>
            <a:avLst/>
            <a:gdLst>
              <a:gd name="connsiteX0" fmla="*/ 137254 w 275771"/>
              <a:gd name="connsiteY0" fmla="*/ 718 h 365049"/>
              <a:gd name="connsiteX1" fmla="*/ 30098 w 275771"/>
              <a:gd name="connsiteY1" fmla="*/ 150737 h 365049"/>
              <a:gd name="connsiteX2" fmla="*/ 1523 w 275771"/>
              <a:gd name="connsiteY2" fmla="*/ 293612 h 365049"/>
              <a:gd name="connsiteX3" fmla="*/ 65816 w 275771"/>
              <a:gd name="connsiteY3" fmla="*/ 365049 h 365049"/>
              <a:gd name="connsiteX4" fmla="*/ 251554 w 275771"/>
              <a:gd name="connsiteY4" fmla="*/ 293612 h 365049"/>
              <a:gd name="connsiteX5" fmla="*/ 265841 w 275771"/>
              <a:gd name="connsiteY5" fmla="*/ 215031 h 365049"/>
              <a:gd name="connsiteX6" fmla="*/ 137254 w 275771"/>
              <a:gd name="connsiteY6" fmla="*/ 718 h 365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5771" h="365049">
                <a:moveTo>
                  <a:pt x="137254" y="718"/>
                </a:moveTo>
                <a:cubicBezTo>
                  <a:pt x="97964" y="-9998"/>
                  <a:pt x="52720" y="101921"/>
                  <a:pt x="30098" y="150737"/>
                </a:cubicBezTo>
                <a:cubicBezTo>
                  <a:pt x="7476" y="199553"/>
                  <a:pt x="-4430" y="257893"/>
                  <a:pt x="1523" y="293612"/>
                </a:cubicBezTo>
                <a:cubicBezTo>
                  <a:pt x="7476" y="329331"/>
                  <a:pt x="24144" y="365049"/>
                  <a:pt x="65816" y="365049"/>
                </a:cubicBezTo>
                <a:cubicBezTo>
                  <a:pt x="107488" y="365049"/>
                  <a:pt x="218216" y="318615"/>
                  <a:pt x="251554" y="293612"/>
                </a:cubicBezTo>
                <a:cubicBezTo>
                  <a:pt x="284892" y="268609"/>
                  <a:pt x="277747" y="261465"/>
                  <a:pt x="265841" y="215031"/>
                </a:cubicBezTo>
                <a:cubicBezTo>
                  <a:pt x="253935" y="168597"/>
                  <a:pt x="176544" y="11434"/>
                  <a:pt x="137254" y="718"/>
                </a:cubicBezTo>
                <a:close/>
              </a:path>
            </a:pathLst>
          </a:custGeom>
          <a:solidFill>
            <a:srgbClr val="FF8AD8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0" name="フリーフォーム 2259">
            <a:extLst>
              <a:ext uri="{FF2B5EF4-FFF2-40B4-BE49-F238E27FC236}">
                <a16:creationId xmlns:a16="http://schemas.microsoft.com/office/drawing/2014/main" id="{DE77E743-EEEF-11AA-6651-16D29EEA4701}"/>
              </a:ext>
            </a:extLst>
          </p:cNvPr>
          <p:cNvSpPr/>
          <p:nvPr/>
        </p:nvSpPr>
        <p:spPr>
          <a:xfrm>
            <a:off x="6495687" y="4350397"/>
            <a:ext cx="321168" cy="428783"/>
          </a:xfrm>
          <a:custGeom>
            <a:avLst/>
            <a:gdLst>
              <a:gd name="connsiteX0" fmla="*/ 226582 w 321168"/>
              <a:gd name="connsiteY0" fmla="*/ 147 h 428783"/>
              <a:gd name="connsiteX1" fmla="*/ 12269 w 321168"/>
              <a:gd name="connsiteY1" fmla="*/ 185884 h 428783"/>
              <a:gd name="connsiteX2" fmla="*/ 33701 w 321168"/>
              <a:gd name="connsiteY2" fmla="*/ 307328 h 428783"/>
              <a:gd name="connsiteX3" fmla="*/ 40844 w 321168"/>
              <a:gd name="connsiteY3" fmla="*/ 393053 h 428783"/>
              <a:gd name="connsiteX4" fmla="*/ 5126 w 321168"/>
              <a:gd name="connsiteY4" fmla="*/ 328759 h 428783"/>
              <a:gd name="connsiteX5" fmla="*/ 169432 w 321168"/>
              <a:gd name="connsiteY5" fmla="*/ 428772 h 428783"/>
              <a:gd name="connsiteX6" fmla="*/ 290876 w 321168"/>
              <a:gd name="connsiteY6" fmla="*/ 321616 h 428783"/>
              <a:gd name="connsiteX7" fmla="*/ 319451 w 321168"/>
              <a:gd name="connsiteY7" fmla="*/ 157309 h 428783"/>
              <a:gd name="connsiteX8" fmla="*/ 226582 w 321168"/>
              <a:gd name="connsiteY8" fmla="*/ 147 h 428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168" h="428783">
                <a:moveTo>
                  <a:pt x="226582" y="147"/>
                </a:moveTo>
                <a:cubicBezTo>
                  <a:pt x="175385" y="4909"/>
                  <a:pt x="44416" y="134687"/>
                  <a:pt x="12269" y="185884"/>
                </a:cubicBezTo>
                <a:cubicBezTo>
                  <a:pt x="-19878" y="237081"/>
                  <a:pt x="28938" y="272800"/>
                  <a:pt x="33701" y="307328"/>
                </a:cubicBezTo>
                <a:cubicBezTo>
                  <a:pt x="38463" y="341856"/>
                  <a:pt x="45606" y="389481"/>
                  <a:pt x="40844" y="393053"/>
                </a:cubicBezTo>
                <a:cubicBezTo>
                  <a:pt x="36082" y="396625"/>
                  <a:pt x="-16305" y="322806"/>
                  <a:pt x="5126" y="328759"/>
                </a:cubicBezTo>
                <a:cubicBezTo>
                  <a:pt x="26557" y="334712"/>
                  <a:pt x="121807" y="429962"/>
                  <a:pt x="169432" y="428772"/>
                </a:cubicBezTo>
                <a:cubicBezTo>
                  <a:pt x="217057" y="427582"/>
                  <a:pt x="265873" y="366860"/>
                  <a:pt x="290876" y="321616"/>
                </a:cubicBezTo>
                <a:cubicBezTo>
                  <a:pt x="315879" y="276372"/>
                  <a:pt x="325404" y="207315"/>
                  <a:pt x="319451" y="157309"/>
                </a:cubicBezTo>
                <a:cubicBezTo>
                  <a:pt x="313498" y="107303"/>
                  <a:pt x="277779" y="-4615"/>
                  <a:pt x="226582" y="147"/>
                </a:cubicBezTo>
                <a:close/>
              </a:path>
            </a:pathLst>
          </a:custGeom>
          <a:solidFill>
            <a:srgbClr val="FF8AD8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5" name="コンテンツ プレースホルダー 4" descr="人, 女性, 若い, ラケット が含まれている画像&#10;&#10;自動的に生成された説明" hidden="1">
            <a:extLst>
              <a:ext uri="{FF2B5EF4-FFF2-40B4-BE49-F238E27FC236}">
                <a16:creationId xmlns:a16="http://schemas.microsoft.com/office/drawing/2014/main" id="{21E67430-2925-09DD-9BFE-E947CC7393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76256" y="5477"/>
            <a:ext cx="9048687" cy="12796123"/>
          </a:xfrm>
        </p:spPr>
      </p:pic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4ED6127A-AFA2-E0F8-0FD3-CBA635A5AC69}"/>
              </a:ext>
            </a:extLst>
          </p:cNvPr>
          <p:cNvSpPr/>
          <p:nvPr/>
        </p:nvSpPr>
        <p:spPr>
          <a:xfrm>
            <a:off x="3091783" y="8796528"/>
            <a:ext cx="4645460" cy="1208463"/>
          </a:xfrm>
          <a:custGeom>
            <a:avLst/>
            <a:gdLst>
              <a:gd name="connsiteX0" fmla="*/ 218345 w 4645460"/>
              <a:gd name="connsiteY0" fmla="*/ 274320 h 1208463"/>
              <a:gd name="connsiteX1" fmla="*/ 291497 w 4645460"/>
              <a:gd name="connsiteY1" fmla="*/ 347472 h 1208463"/>
              <a:gd name="connsiteX2" fmla="*/ 2650649 w 4645460"/>
              <a:gd name="connsiteY2" fmla="*/ 566928 h 1208463"/>
              <a:gd name="connsiteX3" fmla="*/ 2266601 w 4645460"/>
              <a:gd name="connsiteY3" fmla="*/ 566928 h 1208463"/>
              <a:gd name="connsiteX4" fmla="*/ 3546761 w 4645460"/>
              <a:gd name="connsiteY4" fmla="*/ 0 h 1208463"/>
              <a:gd name="connsiteX5" fmla="*/ 2412905 w 4645460"/>
              <a:gd name="connsiteY5" fmla="*/ 566928 h 1208463"/>
              <a:gd name="connsiteX6" fmla="*/ 1589945 w 4645460"/>
              <a:gd name="connsiteY6" fmla="*/ 1152144 h 1208463"/>
              <a:gd name="connsiteX7" fmla="*/ 4644041 w 4645460"/>
              <a:gd name="connsiteY7" fmla="*/ 1170432 h 1208463"/>
              <a:gd name="connsiteX8" fmla="*/ 1973993 w 4645460"/>
              <a:gd name="connsiteY8" fmla="*/ 1207008 h 1208463"/>
              <a:gd name="connsiteX9" fmla="*/ 949865 w 4645460"/>
              <a:gd name="connsiteY9" fmla="*/ 1115568 h 1208463"/>
              <a:gd name="connsiteX10" fmla="*/ 1937417 w 4645460"/>
              <a:gd name="connsiteY10" fmla="*/ 585216 h 1208463"/>
              <a:gd name="connsiteX11" fmla="*/ 218345 w 4645460"/>
              <a:gd name="connsiteY11" fmla="*/ 274320 h 1208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645460" h="1208463">
                <a:moveTo>
                  <a:pt x="218345" y="274320"/>
                </a:moveTo>
                <a:cubicBezTo>
                  <a:pt x="-55975" y="234696"/>
                  <a:pt x="-113887" y="298704"/>
                  <a:pt x="291497" y="347472"/>
                </a:cubicBezTo>
                <a:cubicBezTo>
                  <a:pt x="696881" y="396240"/>
                  <a:pt x="2321465" y="530352"/>
                  <a:pt x="2650649" y="566928"/>
                </a:cubicBezTo>
                <a:cubicBezTo>
                  <a:pt x="2979833" y="603504"/>
                  <a:pt x="2117249" y="661416"/>
                  <a:pt x="2266601" y="566928"/>
                </a:cubicBezTo>
                <a:cubicBezTo>
                  <a:pt x="2415953" y="472440"/>
                  <a:pt x="3522377" y="0"/>
                  <a:pt x="3546761" y="0"/>
                </a:cubicBezTo>
                <a:cubicBezTo>
                  <a:pt x="3571145" y="0"/>
                  <a:pt x="2739041" y="374904"/>
                  <a:pt x="2412905" y="566928"/>
                </a:cubicBezTo>
                <a:cubicBezTo>
                  <a:pt x="2086769" y="758952"/>
                  <a:pt x="1218089" y="1051560"/>
                  <a:pt x="1589945" y="1152144"/>
                </a:cubicBezTo>
                <a:cubicBezTo>
                  <a:pt x="1961801" y="1252728"/>
                  <a:pt x="4580033" y="1161288"/>
                  <a:pt x="4644041" y="1170432"/>
                </a:cubicBezTo>
                <a:cubicBezTo>
                  <a:pt x="4708049" y="1179576"/>
                  <a:pt x="2589689" y="1216152"/>
                  <a:pt x="1973993" y="1207008"/>
                </a:cubicBezTo>
                <a:cubicBezTo>
                  <a:pt x="1358297" y="1197864"/>
                  <a:pt x="955961" y="1219200"/>
                  <a:pt x="949865" y="1115568"/>
                </a:cubicBezTo>
                <a:cubicBezTo>
                  <a:pt x="943769" y="1011936"/>
                  <a:pt x="2053241" y="722376"/>
                  <a:pt x="1937417" y="585216"/>
                </a:cubicBezTo>
                <a:cubicBezTo>
                  <a:pt x="1821593" y="448056"/>
                  <a:pt x="492665" y="313944"/>
                  <a:pt x="218345" y="27432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8403D666-D93F-C9CC-6010-E7D8CEC64A2C}"/>
              </a:ext>
            </a:extLst>
          </p:cNvPr>
          <p:cNvSpPr/>
          <p:nvPr/>
        </p:nvSpPr>
        <p:spPr>
          <a:xfrm>
            <a:off x="2616903" y="8907911"/>
            <a:ext cx="1627475" cy="4031824"/>
          </a:xfrm>
          <a:custGeom>
            <a:avLst/>
            <a:gdLst>
              <a:gd name="connsiteX0" fmla="*/ 1443033 w 1627475"/>
              <a:gd name="connsiteY0" fmla="*/ 327529 h 4031824"/>
              <a:gd name="connsiteX1" fmla="*/ 89721 w 1627475"/>
              <a:gd name="connsiteY1" fmla="*/ 3802249 h 4031824"/>
              <a:gd name="connsiteX2" fmla="*/ 199449 w 1627475"/>
              <a:gd name="connsiteY2" fmla="*/ 3454777 h 4031824"/>
              <a:gd name="connsiteX3" fmla="*/ 784665 w 1627475"/>
              <a:gd name="connsiteY3" fmla="*/ 1443097 h 4031824"/>
              <a:gd name="connsiteX4" fmla="*/ 53145 w 1627475"/>
              <a:gd name="connsiteY4" fmla="*/ 2576953 h 4031824"/>
              <a:gd name="connsiteX5" fmla="*/ 1461321 w 1627475"/>
              <a:gd name="connsiteY5" fmla="*/ 400681 h 4031824"/>
              <a:gd name="connsiteX6" fmla="*/ 1443033 w 1627475"/>
              <a:gd name="connsiteY6" fmla="*/ 327529 h 403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7475" h="4031824">
                <a:moveTo>
                  <a:pt x="1443033" y="327529"/>
                </a:moveTo>
                <a:cubicBezTo>
                  <a:pt x="1214433" y="894457"/>
                  <a:pt x="296985" y="3281041"/>
                  <a:pt x="89721" y="3802249"/>
                </a:cubicBezTo>
                <a:cubicBezTo>
                  <a:pt x="-117543" y="4323457"/>
                  <a:pt x="83625" y="3847969"/>
                  <a:pt x="199449" y="3454777"/>
                </a:cubicBezTo>
                <a:cubicBezTo>
                  <a:pt x="315273" y="3061585"/>
                  <a:pt x="809049" y="1589401"/>
                  <a:pt x="784665" y="1443097"/>
                </a:cubicBezTo>
                <a:cubicBezTo>
                  <a:pt x="760281" y="1296793"/>
                  <a:pt x="53145" y="2576953"/>
                  <a:pt x="53145" y="2576953"/>
                </a:cubicBezTo>
                <a:lnTo>
                  <a:pt x="1461321" y="400681"/>
                </a:lnTo>
                <a:cubicBezTo>
                  <a:pt x="1699065" y="25777"/>
                  <a:pt x="1671633" y="-239399"/>
                  <a:pt x="1443033" y="32752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6" name="フリーフォーム 2255">
            <a:extLst>
              <a:ext uri="{FF2B5EF4-FFF2-40B4-BE49-F238E27FC236}">
                <a16:creationId xmlns:a16="http://schemas.microsoft.com/office/drawing/2014/main" id="{9EC4760E-5930-DAAB-60EF-540F8D3AC5D7}"/>
              </a:ext>
            </a:extLst>
          </p:cNvPr>
          <p:cNvSpPr/>
          <p:nvPr/>
        </p:nvSpPr>
        <p:spPr>
          <a:xfrm>
            <a:off x="833209" y="601753"/>
            <a:ext cx="2661067" cy="6003375"/>
          </a:xfrm>
          <a:custGeom>
            <a:avLst/>
            <a:gdLst>
              <a:gd name="connsiteX0" fmla="*/ 717799 w 2661067"/>
              <a:gd name="connsiteY0" fmla="*/ 81153 h 6003375"/>
              <a:gd name="connsiteX1" fmla="*/ 46467 w 2661067"/>
              <a:gd name="connsiteY1" fmla="*/ 2627584 h 6003375"/>
              <a:gd name="connsiteX2" fmla="*/ 104340 w 2661067"/>
              <a:gd name="connsiteY2" fmla="*/ 2430814 h 6003375"/>
              <a:gd name="connsiteX3" fmla="*/ 11743 w 2661067"/>
              <a:gd name="connsiteY3" fmla="*/ 3241042 h 6003375"/>
              <a:gd name="connsiteX4" fmla="*/ 46467 w 2661067"/>
              <a:gd name="connsiteY4" fmla="*/ 3102146 h 6003375"/>
              <a:gd name="connsiteX5" fmla="*/ 416857 w 2661067"/>
              <a:gd name="connsiteY5" fmla="*/ 4653153 h 6003375"/>
              <a:gd name="connsiteX6" fmla="*/ 370558 w 2661067"/>
              <a:gd name="connsiteY6" fmla="*/ 4248039 h 6003375"/>
              <a:gd name="connsiteX7" fmla="*/ 1215510 w 2661067"/>
              <a:gd name="connsiteY7" fmla="*/ 5914794 h 6003375"/>
              <a:gd name="connsiteX8" fmla="*/ 1146062 w 2661067"/>
              <a:gd name="connsiteY8" fmla="*/ 5706450 h 6003375"/>
              <a:gd name="connsiteX9" fmla="*/ 1308107 w 2661067"/>
              <a:gd name="connsiteY9" fmla="*/ 5127715 h 6003375"/>
              <a:gd name="connsiteX10" fmla="*/ 2234082 w 2661067"/>
              <a:gd name="connsiteY10" fmla="*/ 4340637 h 6003375"/>
              <a:gd name="connsiteX11" fmla="*/ 1180786 w 2661067"/>
              <a:gd name="connsiteY11" fmla="*/ 4942520 h 6003375"/>
              <a:gd name="connsiteX12" fmla="*/ 2095186 w 2661067"/>
              <a:gd name="connsiteY12" fmla="*/ 4178591 h 6003375"/>
              <a:gd name="connsiteX13" fmla="*/ 2419277 w 2661067"/>
              <a:gd name="connsiteY13" fmla="*/ 3970247 h 6003375"/>
              <a:gd name="connsiteX14" fmla="*/ 1551176 w 2661067"/>
              <a:gd name="connsiteY14" fmla="*/ 4248039 h 6003375"/>
              <a:gd name="connsiteX15" fmla="*/ 2616047 w 2661067"/>
              <a:gd name="connsiteY15" fmla="*/ 3773477 h 6003375"/>
              <a:gd name="connsiteX16" fmla="*/ 2465576 w 2661067"/>
              <a:gd name="connsiteY16" fmla="*/ 3912374 h 6003375"/>
              <a:gd name="connsiteX17" fmla="*/ 2488725 w 2661067"/>
              <a:gd name="connsiteY17" fmla="*/ 3553558 h 6003375"/>
              <a:gd name="connsiteX18" fmla="*/ 926143 w 2661067"/>
              <a:gd name="connsiteY18" fmla="*/ 1736333 h 6003375"/>
              <a:gd name="connsiteX19" fmla="*/ 1493302 w 2661067"/>
              <a:gd name="connsiteY19" fmla="*/ 2546561 h 6003375"/>
              <a:gd name="connsiteX20" fmla="*/ 868269 w 2661067"/>
              <a:gd name="connsiteY20" fmla="*/ 1759482 h 6003375"/>
              <a:gd name="connsiteX21" fmla="*/ 1319682 w 2661067"/>
              <a:gd name="connsiteY21" fmla="*/ 131 h 6003375"/>
              <a:gd name="connsiteX22" fmla="*/ 902994 w 2661067"/>
              <a:gd name="connsiteY22" fmla="*/ 1852080 h 6003375"/>
              <a:gd name="connsiteX23" fmla="*/ 497880 w 2661067"/>
              <a:gd name="connsiteY23" fmla="*/ 1979401 h 6003375"/>
              <a:gd name="connsiteX24" fmla="*/ 544178 w 2661067"/>
              <a:gd name="connsiteY24" fmla="*/ 1261771 h 6003375"/>
              <a:gd name="connsiteX25" fmla="*/ 717799 w 2661067"/>
              <a:gd name="connsiteY25" fmla="*/ 81153 h 600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61067" h="6003375">
                <a:moveTo>
                  <a:pt x="717799" y="81153"/>
                </a:moveTo>
                <a:cubicBezTo>
                  <a:pt x="634847" y="308789"/>
                  <a:pt x="148710" y="2235974"/>
                  <a:pt x="46467" y="2627584"/>
                </a:cubicBezTo>
                <a:cubicBezTo>
                  <a:pt x="-55776" y="3019194"/>
                  <a:pt x="110127" y="2328571"/>
                  <a:pt x="104340" y="2430814"/>
                </a:cubicBezTo>
                <a:cubicBezTo>
                  <a:pt x="98553" y="2533057"/>
                  <a:pt x="21388" y="3129153"/>
                  <a:pt x="11743" y="3241042"/>
                </a:cubicBezTo>
                <a:cubicBezTo>
                  <a:pt x="2097" y="3352931"/>
                  <a:pt x="-21052" y="2866794"/>
                  <a:pt x="46467" y="3102146"/>
                </a:cubicBezTo>
                <a:cubicBezTo>
                  <a:pt x="113986" y="3337498"/>
                  <a:pt x="362842" y="4462171"/>
                  <a:pt x="416857" y="4653153"/>
                </a:cubicBezTo>
                <a:cubicBezTo>
                  <a:pt x="470872" y="4844135"/>
                  <a:pt x="237449" y="4037765"/>
                  <a:pt x="370558" y="4248039"/>
                </a:cubicBezTo>
                <a:cubicBezTo>
                  <a:pt x="503667" y="4458313"/>
                  <a:pt x="1086259" y="5671726"/>
                  <a:pt x="1215510" y="5914794"/>
                </a:cubicBezTo>
                <a:cubicBezTo>
                  <a:pt x="1344761" y="6157863"/>
                  <a:pt x="1130629" y="5837630"/>
                  <a:pt x="1146062" y="5706450"/>
                </a:cubicBezTo>
                <a:cubicBezTo>
                  <a:pt x="1161495" y="5575270"/>
                  <a:pt x="1126770" y="5355350"/>
                  <a:pt x="1308107" y="5127715"/>
                </a:cubicBezTo>
                <a:cubicBezTo>
                  <a:pt x="1489444" y="4900080"/>
                  <a:pt x="2255302" y="4371503"/>
                  <a:pt x="2234082" y="4340637"/>
                </a:cubicBezTo>
                <a:cubicBezTo>
                  <a:pt x="2212862" y="4309771"/>
                  <a:pt x="1203935" y="4969528"/>
                  <a:pt x="1180786" y="4942520"/>
                </a:cubicBezTo>
                <a:cubicBezTo>
                  <a:pt x="1157637" y="4915512"/>
                  <a:pt x="1888771" y="4340636"/>
                  <a:pt x="2095186" y="4178591"/>
                </a:cubicBezTo>
                <a:cubicBezTo>
                  <a:pt x="2301601" y="4016546"/>
                  <a:pt x="2509945" y="3958672"/>
                  <a:pt x="2419277" y="3970247"/>
                </a:cubicBezTo>
                <a:cubicBezTo>
                  <a:pt x="2328609" y="3981822"/>
                  <a:pt x="1518381" y="4280834"/>
                  <a:pt x="1551176" y="4248039"/>
                </a:cubicBezTo>
                <a:cubicBezTo>
                  <a:pt x="1583971" y="4215244"/>
                  <a:pt x="2463647" y="3829421"/>
                  <a:pt x="2616047" y="3773477"/>
                </a:cubicBezTo>
                <a:cubicBezTo>
                  <a:pt x="2768447" y="3717533"/>
                  <a:pt x="2486796" y="3949027"/>
                  <a:pt x="2465576" y="3912374"/>
                </a:cubicBezTo>
                <a:cubicBezTo>
                  <a:pt x="2444356" y="3875721"/>
                  <a:pt x="2745297" y="3916231"/>
                  <a:pt x="2488725" y="3553558"/>
                </a:cubicBezTo>
                <a:cubicBezTo>
                  <a:pt x="2232153" y="3190885"/>
                  <a:pt x="1092047" y="1904166"/>
                  <a:pt x="926143" y="1736333"/>
                </a:cubicBezTo>
                <a:cubicBezTo>
                  <a:pt x="760239" y="1568500"/>
                  <a:pt x="1502948" y="2542703"/>
                  <a:pt x="1493302" y="2546561"/>
                </a:cubicBezTo>
                <a:cubicBezTo>
                  <a:pt x="1483656" y="2550419"/>
                  <a:pt x="897206" y="2183887"/>
                  <a:pt x="868269" y="1759482"/>
                </a:cubicBezTo>
                <a:cubicBezTo>
                  <a:pt x="839332" y="1335077"/>
                  <a:pt x="1313895" y="-15302"/>
                  <a:pt x="1319682" y="131"/>
                </a:cubicBezTo>
                <a:cubicBezTo>
                  <a:pt x="1325469" y="15564"/>
                  <a:pt x="1039961" y="1522202"/>
                  <a:pt x="902994" y="1852080"/>
                </a:cubicBezTo>
                <a:cubicBezTo>
                  <a:pt x="766027" y="2181958"/>
                  <a:pt x="557683" y="2077786"/>
                  <a:pt x="497880" y="1979401"/>
                </a:cubicBezTo>
                <a:cubicBezTo>
                  <a:pt x="438077" y="1881016"/>
                  <a:pt x="507525" y="1574287"/>
                  <a:pt x="544178" y="1261771"/>
                </a:cubicBezTo>
                <a:cubicBezTo>
                  <a:pt x="580831" y="949255"/>
                  <a:pt x="800751" y="-146483"/>
                  <a:pt x="717799" y="81153"/>
                </a:cubicBezTo>
                <a:close/>
              </a:path>
            </a:pathLst>
          </a:custGeom>
          <a:solidFill>
            <a:srgbClr val="6FD0F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6" name="フリーフォーム 1815">
            <a:extLst>
              <a:ext uri="{FF2B5EF4-FFF2-40B4-BE49-F238E27FC236}">
                <a16:creationId xmlns:a16="http://schemas.microsoft.com/office/drawing/2014/main" id="{6E31F541-C381-5792-2FC9-82F11566C44D}"/>
              </a:ext>
            </a:extLst>
          </p:cNvPr>
          <p:cNvSpPr/>
          <p:nvPr/>
        </p:nvSpPr>
        <p:spPr>
          <a:xfrm>
            <a:off x="169150" y="3287927"/>
            <a:ext cx="3260881" cy="6017165"/>
          </a:xfrm>
          <a:custGeom>
            <a:avLst/>
            <a:gdLst>
              <a:gd name="connsiteX0" fmla="*/ 2503712 w 3260881"/>
              <a:gd name="connsiteY0" fmla="*/ 396 h 6017165"/>
              <a:gd name="connsiteX1" fmla="*/ 3224681 w 3260881"/>
              <a:gd name="connsiteY1" fmla="*/ 756535 h 6017165"/>
              <a:gd name="connsiteX2" fmla="*/ 3084004 w 3260881"/>
              <a:gd name="connsiteY2" fmla="*/ 1213735 h 6017165"/>
              <a:gd name="connsiteX3" fmla="*/ 2486127 w 3260881"/>
              <a:gd name="connsiteY3" fmla="*/ 2550165 h 6017165"/>
              <a:gd name="connsiteX4" fmla="*/ 2749896 w 3260881"/>
              <a:gd name="connsiteY4" fmla="*/ 2198473 h 6017165"/>
              <a:gd name="connsiteX5" fmla="*/ 2626804 w 3260881"/>
              <a:gd name="connsiteY5" fmla="*/ 2479827 h 6017165"/>
              <a:gd name="connsiteX6" fmla="*/ 2644388 w 3260881"/>
              <a:gd name="connsiteY6" fmla="*/ 3394227 h 6017165"/>
              <a:gd name="connsiteX7" fmla="*/ 2626804 w 3260881"/>
              <a:gd name="connsiteY7" fmla="*/ 3235965 h 6017165"/>
              <a:gd name="connsiteX8" fmla="*/ 2345450 w 3260881"/>
              <a:gd name="connsiteY8" fmla="*/ 3675581 h 6017165"/>
              <a:gd name="connsiteX9" fmla="*/ 1483804 w 3260881"/>
              <a:gd name="connsiteY9" fmla="*/ 3992104 h 6017165"/>
              <a:gd name="connsiteX10" fmla="*/ 24281 w 3260881"/>
              <a:gd name="connsiteY10" fmla="*/ 5996750 h 6017165"/>
              <a:gd name="connsiteX11" fmla="*/ 710081 w 3260881"/>
              <a:gd name="connsiteY11" fmla="*/ 4800996 h 6017165"/>
              <a:gd name="connsiteX12" fmla="*/ 2468542 w 3260881"/>
              <a:gd name="connsiteY12" fmla="*/ 1301658 h 6017165"/>
              <a:gd name="connsiteX13" fmla="*/ 2626804 w 3260881"/>
              <a:gd name="connsiteY13" fmla="*/ 862042 h 6017165"/>
              <a:gd name="connsiteX14" fmla="*/ 2503712 w 3260881"/>
              <a:gd name="connsiteY14" fmla="*/ 396 h 6017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60881" h="6017165">
                <a:moveTo>
                  <a:pt x="2503712" y="396"/>
                </a:moveTo>
                <a:cubicBezTo>
                  <a:pt x="2603358" y="-17188"/>
                  <a:pt x="3127966" y="554312"/>
                  <a:pt x="3224681" y="756535"/>
                </a:cubicBezTo>
                <a:cubicBezTo>
                  <a:pt x="3321396" y="958758"/>
                  <a:pt x="3207096" y="914797"/>
                  <a:pt x="3084004" y="1213735"/>
                </a:cubicBezTo>
                <a:cubicBezTo>
                  <a:pt x="2960912" y="1512673"/>
                  <a:pt x="2541812" y="2386042"/>
                  <a:pt x="2486127" y="2550165"/>
                </a:cubicBezTo>
                <a:cubicBezTo>
                  <a:pt x="2430442" y="2714288"/>
                  <a:pt x="2726450" y="2210196"/>
                  <a:pt x="2749896" y="2198473"/>
                </a:cubicBezTo>
                <a:cubicBezTo>
                  <a:pt x="2773342" y="2186750"/>
                  <a:pt x="2644389" y="2280535"/>
                  <a:pt x="2626804" y="2479827"/>
                </a:cubicBezTo>
                <a:cubicBezTo>
                  <a:pt x="2609219" y="2679119"/>
                  <a:pt x="2644388" y="3268204"/>
                  <a:pt x="2644388" y="3394227"/>
                </a:cubicBezTo>
                <a:cubicBezTo>
                  <a:pt x="2644388" y="3520250"/>
                  <a:pt x="2676627" y="3189073"/>
                  <a:pt x="2626804" y="3235965"/>
                </a:cubicBezTo>
                <a:cubicBezTo>
                  <a:pt x="2576981" y="3282857"/>
                  <a:pt x="2535950" y="3549558"/>
                  <a:pt x="2345450" y="3675581"/>
                </a:cubicBezTo>
                <a:cubicBezTo>
                  <a:pt x="2154950" y="3801604"/>
                  <a:pt x="1870665" y="3605243"/>
                  <a:pt x="1483804" y="3992104"/>
                </a:cubicBezTo>
                <a:cubicBezTo>
                  <a:pt x="1096943" y="4378965"/>
                  <a:pt x="153235" y="5861935"/>
                  <a:pt x="24281" y="5996750"/>
                </a:cubicBezTo>
                <a:cubicBezTo>
                  <a:pt x="-104673" y="6131565"/>
                  <a:pt x="302704" y="5583511"/>
                  <a:pt x="710081" y="4800996"/>
                </a:cubicBezTo>
                <a:cubicBezTo>
                  <a:pt x="1117458" y="4018481"/>
                  <a:pt x="2149088" y="1958150"/>
                  <a:pt x="2468542" y="1301658"/>
                </a:cubicBezTo>
                <a:cubicBezTo>
                  <a:pt x="2787996" y="645166"/>
                  <a:pt x="2623873" y="1078919"/>
                  <a:pt x="2626804" y="862042"/>
                </a:cubicBezTo>
                <a:cubicBezTo>
                  <a:pt x="2629735" y="645165"/>
                  <a:pt x="2404066" y="17980"/>
                  <a:pt x="2503712" y="39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5" name="フリーフォーム 1814">
            <a:extLst>
              <a:ext uri="{FF2B5EF4-FFF2-40B4-BE49-F238E27FC236}">
                <a16:creationId xmlns:a16="http://schemas.microsoft.com/office/drawing/2014/main" id="{E5AE588C-96F2-51F5-63A3-77ECE793D225}"/>
              </a:ext>
            </a:extLst>
          </p:cNvPr>
          <p:cNvSpPr/>
          <p:nvPr/>
        </p:nvSpPr>
        <p:spPr>
          <a:xfrm>
            <a:off x="1863444" y="725039"/>
            <a:ext cx="10138084" cy="2598479"/>
          </a:xfrm>
          <a:custGeom>
            <a:avLst/>
            <a:gdLst>
              <a:gd name="connsiteX0" fmla="*/ 525 w 10138084"/>
              <a:gd name="connsiteY0" fmla="*/ 488299 h 2598479"/>
              <a:gd name="connsiteX1" fmla="*/ 1970002 w 10138084"/>
              <a:gd name="connsiteY1" fmla="*/ 804823 h 2598479"/>
              <a:gd name="connsiteX2" fmla="*/ 3271264 w 10138084"/>
              <a:gd name="connsiteY2" fmla="*/ 1455453 h 2598479"/>
              <a:gd name="connsiteX3" fmla="*/ 3060248 w 10138084"/>
              <a:gd name="connsiteY3" fmla="*/ 1314776 h 2598479"/>
              <a:gd name="connsiteX4" fmla="*/ 3957064 w 10138084"/>
              <a:gd name="connsiteY4" fmla="*/ 2387438 h 2598479"/>
              <a:gd name="connsiteX5" fmla="*/ 3974648 w 10138084"/>
              <a:gd name="connsiteY5" fmla="*/ 2317099 h 2598479"/>
              <a:gd name="connsiteX6" fmla="*/ 4343925 w 10138084"/>
              <a:gd name="connsiteY6" fmla="*/ 2598453 h 2598479"/>
              <a:gd name="connsiteX7" fmla="*/ 4273587 w 10138084"/>
              <a:gd name="connsiteY7" fmla="*/ 2334684 h 2598479"/>
              <a:gd name="connsiteX8" fmla="*/ 4994556 w 10138084"/>
              <a:gd name="connsiteY8" fmla="*/ 2422607 h 2598479"/>
              <a:gd name="connsiteX9" fmla="*/ 4713202 w 10138084"/>
              <a:gd name="connsiteY9" fmla="*/ 2246761 h 2598479"/>
              <a:gd name="connsiteX10" fmla="*/ 10129264 w 10138084"/>
              <a:gd name="connsiteY10" fmla="*/ 2035746 h 2598479"/>
              <a:gd name="connsiteX11" fmla="*/ 5838618 w 10138084"/>
              <a:gd name="connsiteY11" fmla="*/ 1578546 h 2598479"/>
              <a:gd name="connsiteX12" fmla="*/ 352218 w 10138084"/>
              <a:gd name="connsiteY12" fmla="*/ 31099 h 2598479"/>
              <a:gd name="connsiteX13" fmla="*/ 1758987 w 10138084"/>
              <a:gd name="connsiteY13" fmla="*/ 541053 h 2598479"/>
              <a:gd name="connsiteX14" fmla="*/ 525 w 10138084"/>
              <a:gd name="connsiteY14" fmla="*/ 488299 h 25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138084" h="2598479">
                <a:moveTo>
                  <a:pt x="525" y="488299"/>
                </a:moveTo>
                <a:cubicBezTo>
                  <a:pt x="35694" y="532261"/>
                  <a:pt x="1424879" y="643631"/>
                  <a:pt x="1970002" y="804823"/>
                </a:cubicBezTo>
                <a:cubicBezTo>
                  <a:pt x="2515125" y="966015"/>
                  <a:pt x="3089556" y="1370461"/>
                  <a:pt x="3271264" y="1455453"/>
                </a:cubicBezTo>
                <a:cubicBezTo>
                  <a:pt x="3452972" y="1540445"/>
                  <a:pt x="2945948" y="1159445"/>
                  <a:pt x="3060248" y="1314776"/>
                </a:cubicBezTo>
                <a:cubicBezTo>
                  <a:pt x="3174548" y="1470107"/>
                  <a:pt x="3957064" y="2387438"/>
                  <a:pt x="3957064" y="2387438"/>
                </a:cubicBezTo>
                <a:cubicBezTo>
                  <a:pt x="4109464" y="2554492"/>
                  <a:pt x="3910171" y="2281930"/>
                  <a:pt x="3974648" y="2317099"/>
                </a:cubicBezTo>
                <a:cubicBezTo>
                  <a:pt x="4039125" y="2352268"/>
                  <a:pt x="4294102" y="2595522"/>
                  <a:pt x="4343925" y="2598453"/>
                </a:cubicBezTo>
                <a:cubicBezTo>
                  <a:pt x="4393748" y="2601384"/>
                  <a:pt x="4165149" y="2363992"/>
                  <a:pt x="4273587" y="2334684"/>
                </a:cubicBezTo>
                <a:cubicBezTo>
                  <a:pt x="4382025" y="2305376"/>
                  <a:pt x="4921287" y="2437261"/>
                  <a:pt x="4994556" y="2422607"/>
                </a:cubicBezTo>
                <a:cubicBezTo>
                  <a:pt x="5067825" y="2407953"/>
                  <a:pt x="3857417" y="2311238"/>
                  <a:pt x="4713202" y="2246761"/>
                </a:cubicBezTo>
                <a:cubicBezTo>
                  <a:pt x="5568987" y="2182284"/>
                  <a:pt x="9941695" y="2147115"/>
                  <a:pt x="10129264" y="2035746"/>
                </a:cubicBezTo>
                <a:cubicBezTo>
                  <a:pt x="10316833" y="1924377"/>
                  <a:pt x="7468126" y="1912654"/>
                  <a:pt x="5838618" y="1578546"/>
                </a:cubicBezTo>
                <a:cubicBezTo>
                  <a:pt x="4209110" y="1244438"/>
                  <a:pt x="1032157" y="204014"/>
                  <a:pt x="352218" y="31099"/>
                </a:cubicBezTo>
                <a:cubicBezTo>
                  <a:pt x="-327721" y="-141817"/>
                  <a:pt x="1811741" y="458991"/>
                  <a:pt x="1758987" y="541053"/>
                </a:cubicBezTo>
                <a:cubicBezTo>
                  <a:pt x="1706233" y="623115"/>
                  <a:pt x="-34644" y="444337"/>
                  <a:pt x="525" y="48829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65432C84-EA1D-61C9-E25F-DB8D13B63EBC}"/>
              </a:ext>
            </a:extLst>
          </p:cNvPr>
          <p:cNvSpPr/>
          <p:nvPr/>
        </p:nvSpPr>
        <p:spPr>
          <a:xfrm>
            <a:off x="-1229016" y="79583"/>
            <a:ext cx="13074877" cy="1489828"/>
          </a:xfrm>
          <a:custGeom>
            <a:avLst/>
            <a:gdLst>
              <a:gd name="connsiteX0" fmla="*/ 771816 w 13074877"/>
              <a:gd name="connsiteY0" fmla="*/ 398399 h 1489828"/>
              <a:gd name="connsiteX1" fmla="*/ 11682271 w 13074877"/>
              <a:gd name="connsiteY1" fmla="*/ 460744 h 1489828"/>
              <a:gd name="connsiteX2" fmla="*/ 6985580 w 13074877"/>
              <a:gd name="connsiteY2" fmla="*/ 897162 h 1489828"/>
              <a:gd name="connsiteX3" fmla="*/ 12014780 w 13074877"/>
              <a:gd name="connsiteY3" fmla="*/ 1229672 h 1489828"/>
              <a:gd name="connsiteX4" fmla="*/ 6216652 w 13074877"/>
              <a:gd name="connsiteY4" fmla="*/ 1333581 h 1489828"/>
              <a:gd name="connsiteX5" fmla="*/ 13074652 w 13074877"/>
              <a:gd name="connsiteY5" fmla="*/ 1479053 h 1489828"/>
              <a:gd name="connsiteX6" fmla="*/ 5946489 w 13074877"/>
              <a:gd name="connsiteY6" fmla="*/ 1479053 h 1489828"/>
              <a:gd name="connsiteX7" fmla="*/ 2889 w 13074877"/>
              <a:gd name="connsiteY7" fmla="*/ 1395926 h 1489828"/>
              <a:gd name="connsiteX8" fmla="*/ 5094434 w 13074877"/>
              <a:gd name="connsiteY8" fmla="*/ 1375144 h 1489828"/>
              <a:gd name="connsiteX9" fmla="*/ 563998 w 13074877"/>
              <a:gd name="connsiteY9" fmla="*/ 1021853 h 1489828"/>
              <a:gd name="connsiteX10" fmla="*/ 7816852 w 13074877"/>
              <a:gd name="connsiteY10" fmla="*/ 606217 h 1489828"/>
              <a:gd name="connsiteX11" fmla="*/ 7380434 w 13074877"/>
              <a:gd name="connsiteY11" fmla="*/ 169799 h 1489828"/>
              <a:gd name="connsiteX12" fmla="*/ 9957380 w 13074877"/>
              <a:gd name="connsiteY12" fmla="*/ 86672 h 1489828"/>
              <a:gd name="connsiteX13" fmla="*/ 439307 w 13074877"/>
              <a:gd name="connsiteY13" fmla="*/ 3544 h 1489828"/>
              <a:gd name="connsiteX14" fmla="*/ 4533325 w 13074877"/>
              <a:gd name="connsiteY14" fmla="*/ 211362 h 1489828"/>
              <a:gd name="connsiteX15" fmla="*/ 771816 w 13074877"/>
              <a:gd name="connsiteY15" fmla="*/ 398399 h 1489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074877" h="1489828">
                <a:moveTo>
                  <a:pt x="771816" y="398399"/>
                </a:moveTo>
                <a:cubicBezTo>
                  <a:pt x="1963307" y="439963"/>
                  <a:pt x="10646644" y="377617"/>
                  <a:pt x="11682271" y="460744"/>
                </a:cubicBezTo>
                <a:cubicBezTo>
                  <a:pt x="12717898" y="543871"/>
                  <a:pt x="6930162" y="769007"/>
                  <a:pt x="6985580" y="897162"/>
                </a:cubicBezTo>
                <a:cubicBezTo>
                  <a:pt x="7040998" y="1025317"/>
                  <a:pt x="12142935" y="1156936"/>
                  <a:pt x="12014780" y="1229672"/>
                </a:cubicBezTo>
                <a:cubicBezTo>
                  <a:pt x="11886625" y="1302409"/>
                  <a:pt x="6040007" y="1292018"/>
                  <a:pt x="6216652" y="1333581"/>
                </a:cubicBezTo>
                <a:cubicBezTo>
                  <a:pt x="6393297" y="1375144"/>
                  <a:pt x="13119679" y="1454808"/>
                  <a:pt x="13074652" y="1479053"/>
                </a:cubicBezTo>
                <a:cubicBezTo>
                  <a:pt x="13029625" y="1503298"/>
                  <a:pt x="5946489" y="1479053"/>
                  <a:pt x="5946489" y="1479053"/>
                </a:cubicBezTo>
                <a:lnTo>
                  <a:pt x="2889" y="1395926"/>
                </a:lnTo>
                <a:cubicBezTo>
                  <a:pt x="-139120" y="1378608"/>
                  <a:pt x="5000916" y="1437489"/>
                  <a:pt x="5094434" y="1375144"/>
                </a:cubicBezTo>
                <a:cubicBezTo>
                  <a:pt x="5187952" y="1312799"/>
                  <a:pt x="110262" y="1150007"/>
                  <a:pt x="563998" y="1021853"/>
                </a:cubicBezTo>
                <a:cubicBezTo>
                  <a:pt x="1017734" y="893699"/>
                  <a:pt x="6680779" y="748226"/>
                  <a:pt x="7816852" y="606217"/>
                </a:cubicBezTo>
                <a:cubicBezTo>
                  <a:pt x="8952925" y="464208"/>
                  <a:pt x="7023679" y="256390"/>
                  <a:pt x="7380434" y="169799"/>
                </a:cubicBezTo>
                <a:cubicBezTo>
                  <a:pt x="7737189" y="83208"/>
                  <a:pt x="11114234" y="114381"/>
                  <a:pt x="9957380" y="86672"/>
                </a:cubicBezTo>
                <a:cubicBezTo>
                  <a:pt x="8800526" y="58963"/>
                  <a:pt x="1343316" y="-17238"/>
                  <a:pt x="439307" y="3544"/>
                </a:cubicBezTo>
                <a:cubicBezTo>
                  <a:pt x="-464702" y="24326"/>
                  <a:pt x="4474443" y="145553"/>
                  <a:pt x="4533325" y="211362"/>
                </a:cubicBezTo>
                <a:cubicBezTo>
                  <a:pt x="4592207" y="277171"/>
                  <a:pt x="-419675" y="356835"/>
                  <a:pt x="771816" y="39839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5A9AAFE8-BB38-BF64-2D4E-FB38A7678EDD}"/>
              </a:ext>
            </a:extLst>
          </p:cNvPr>
          <p:cNvSpPr/>
          <p:nvPr/>
        </p:nvSpPr>
        <p:spPr>
          <a:xfrm>
            <a:off x="1878340" y="471012"/>
            <a:ext cx="10707706" cy="5210801"/>
          </a:xfrm>
          <a:custGeom>
            <a:avLst/>
            <a:gdLst>
              <a:gd name="connsiteX0" fmla="*/ 2568969 w 10707706"/>
              <a:gd name="connsiteY0" fmla="*/ 173224 h 5210801"/>
              <a:gd name="connsiteX1" fmla="*/ 4273078 w 10707706"/>
              <a:gd name="connsiteY1" fmla="*/ 2459224 h 5210801"/>
              <a:gd name="connsiteX2" fmla="*/ 4127605 w 10707706"/>
              <a:gd name="connsiteY2" fmla="*/ 2022806 h 5210801"/>
              <a:gd name="connsiteX3" fmla="*/ 5291387 w 10707706"/>
              <a:gd name="connsiteY3" fmla="*/ 2770952 h 5210801"/>
              <a:gd name="connsiteX4" fmla="*/ 5332951 w 10707706"/>
              <a:gd name="connsiteY4" fmla="*/ 2521570 h 5210801"/>
              <a:gd name="connsiteX5" fmla="*/ 6725333 w 10707706"/>
              <a:gd name="connsiteY5" fmla="*/ 3623006 h 5210801"/>
              <a:gd name="connsiteX6" fmla="*/ 6288915 w 10707706"/>
              <a:gd name="connsiteY6" fmla="*/ 3248933 h 5210801"/>
              <a:gd name="connsiteX7" fmla="*/ 6766896 w 10707706"/>
              <a:gd name="connsiteY7" fmla="*/ 3893170 h 5210801"/>
              <a:gd name="connsiteX8" fmla="*/ 6475951 w 10707706"/>
              <a:gd name="connsiteY8" fmla="*/ 3664570 h 5210801"/>
              <a:gd name="connsiteX9" fmla="*/ 6309696 w 10707706"/>
              <a:gd name="connsiteY9" fmla="*/ 3997079 h 5210801"/>
              <a:gd name="connsiteX10" fmla="*/ 6850024 w 10707706"/>
              <a:gd name="connsiteY10" fmla="*/ 3789261 h 5210801"/>
              <a:gd name="connsiteX11" fmla="*/ 6517515 w 10707706"/>
              <a:gd name="connsiteY11" fmla="*/ 4184115 h 5210801"/>
              <a:gd name="connsiteX12" fmla="*/ 8969769 w 10707706"/>
              <a:gd name="connsiteY12" fmla="*/ 5202424 h 5210801"/>
              <a:gd name="connsiteX13" fmla="*/ 7930678 w 10707706"/>
              <a:gd name="connsiteY13" fmla="*/ 4641315 h 5210801"/>
              <a:gd name="connsiteX14" fmla="*/ 7161751 w 10707706"/>
              <a:gd name="connsiteY14" fmla="*/ 4163333 h 5210801"/>
              <a:gd name="connsiteX15" fmla="*/ 8845078 w 10707706"/>
              <a:gd name="connsiteY15" fmla="*/ 4184115 h 5210801"/>
              <a:gd name="connsiteX16" fmla="*/ 7743642 w 10707706"/>
              <a:gd name="connsiteY16" fmla="*/ 4017861 h 5210801"/>
              <a:gd name="connsiteX17" fmla="*/ 6974715 w 10707706"/>
              <a:gd name="connsiteY17" fmla="*/ 3415188 h 5210801"/>
              <a:gd name="connsiteX18" fmla="*/ 9094460 w 10707706"/>
              <a:gd name="connsiteY18" fmla="*/ 3477533 h 5210801"/>
              <a:gd name="connsiteX19" fmla="*/ 6330478 w 10707706"/>
              <a:gd name="connsiteY19" fmla="*/ 2625479 h 5210801"/>
              <a:gd name="connsiteX20" fmla="*/ 9697133 w 10707706"/>
              <a:gd name="connsiteY20" fmla="*/ 2583915 h 5210801"/>
              <a:gd name="connsiteX21" fmla="*/ 6392824 w 10707706"/>
              <a:gd name="connsiteY21" fmla="*/ 1918897 h 5210801"/>
              <a:gd name="connsiteX22" fmla="*/ 10611533 w 10707706"/>
              <a:gd name="connsiteY22" fmla="*/ 1503261 h 5210801"/>
              <a:gd name="connsiteX23" fmla="*/ 6517515 w 10707706"/>
              <a:gd name="connsiteY23" fmla="*/ 1212315 h 5210801"/>
              <a:gd name="connsiteX24" fmla="*/ 10694660 w 10707706"/>
              <a:gd name="connsiteY24" fmla="*/ 879806 h 5210801"/>
              <a:gd name="connsiteX25" fmla="*/ 4813405 w 10707706"/>
              <a:gd name="connsiteY25" fmla="*/ 505733 h 5210801"/>
              <a:gd name="connsiteX26" fmla="*/ 10632315 w 10707706"/>
              <a:gd name="connsiteY26" fmla="*/ 484952 h 5210801"/>
              <a:gd name="connsiteX27" fmla="*/ 6143442 w 10707706"/>
              <a:gd name="connsiteY27" fmla="*/ 90097 h 5210801"/>
              <a:gd name="connsiteX28" fmla="*/ 95933 w 10707706"/>
              <a:gd name="connsiteY28" fmla="*/ 152443 h 5210801"/>
              <a:gd name="connsiteX29" fmla="*/ 2568969 w 10707706"/>
              <a:gd name="connsiteY29" fmla="*/ 173224 h 5210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707706" h="5210801">
                <a:moveTo>
                  <a:pt x="2568969" y="173224"/>
                </a:moveTo>
                <a:cubicBezTo>
                  <a:pt x="3265160" y="557687"/>
                  <a:pt x="4013305" y="2150960"/>
                  <a:pt x="4273078" y="2459224"/>
                </a:cubicBezTo>
                <a:cubicBezTo>
                  <a:pt x="4532851" y="2767488"/>
                  <a:pt x="3957887" y="1970851"/>
                  <a:pt x="4127605" y="2022806"/>
                </a:cubicBezTo>
                <a:cubicBezTo>
                  <a:pt x="4297323" y="2074761"/>
                  <a:pt x="5090496" y="2687825"/>
                  <a:pt x="5291387" y="2770952"/>
                </a:cubicBezTo>
                <a:cubicBezTo>
                  <a:pt x="5492278" y="2854079"/>
                  <a:pt x="5093960" y="2379561"/>
                  <a:pt x="5332951" y="2521570"/>
                </a:cubicBezTo>
                <a:cubicBezTo>
                  <a:pt x="5571942" y="2663579"/>
                  <a:pt x="6566006" y="3501779"/>
                  <a:pt x="6725333" y="3623006"/>
                </a:cubicBezTo>
                <a:cubicBezTo>
                  <a:pt x="6884660" y="3744233"/>
                  <a:pt x="6281988" y="3203906"/>
                  <a:pt x="6288915" y="3248933"/>
                </a:cubicBezTo>
                <a:cubicBezTo>
                  <a:pt x="6295842" y="3293960"/>
                  <a:pt x="6735723" y="3823897"/>
                  <a:pt x="6766896" y="3893170"/>
                </a:cubicBezTo>
                <a:cubicBezTo>
                  <a:pt x="6798069" y="3962443"/>
                  <a:pt x="6552151" y="3647252"/>
                  <a:pt x="6475951" y="3664570"/>
                </a:cubicBezTo>
                <a:cubicBezTo>
                  <a:pt x="6399751" y="3681888"/>
                  <a:pt x="6247350" y="3976297"/>
                  <a:pt x="6309696" y="3997079"/>
                </a:cubicBezTo>
                <a:cubicBezTo>
                  <a:pt x="6372042" y="4017861"/>
                  <a:pt x="6815388" y="3758088"/>
                  <a:pt x="6850024" y="3789261"/>
                </a:cubicBezTo>
                <a:cubicBezTo>
                  <a:pt x="6884660" y="3820434"/>
                  <a:pt x="6164224" y="3948588"/>
                  <a:pt x="6517515" y="4184115"/>
                </a:cubicBezTo>
                <a:cubicBezTo>
                  <a:pt x="6870806" y="4419642"/>
                  <a:pt x="8734242" y="5126224"/>
                  <a:pt x="8969769" y="5202424"/>
                </a:cubicBezTo>
                <a:cubicBezTo>
                  <a:pt x="9205296" y="5278624"/>
                  <a:pt x="8232014" y="4814497"/>
                  <a:pt x="7930678" y="4641315"/>
                </a:cubicBezTo>
                <a:cubicBezTo>
                  <a:pt x="7629342" y="4468133"/>
                  <a:pt x="7009351" y="4239533"/>
                  <a:pt x="7161751" y="4163333"/>
                </a:cubicBezTo>
                <a:cubicBezTo>
                  <a:pt x="7314151" y="4087133"/>
                  <a:pt x="8748096" y="4208360"/>
                  <a:pt x="8845078" y="4184115"/>
                </a:cubicBezTo>
                <a:cubicBezTo>
                  <a:pt x="8942060" y="4159870"/>
                  <a:pt x="8055369" y="4146015"/>
                  <a:pt x="7743642" y="4017861"/>
                </a:cubicBezTo>
                <a:cubicBezTo>
                  <a:pt x="7431915" y="3889707"/>
                  <a:pt x="6749579" y="3505243"/>
                  <a:pt x="6974715" y="3415188"/>
                </a:cubicBezTo>
                <a:cubicBezTo>
                  <a:pt x="7199851" y="3325133"/>
                  <a:pt x="9201833" y="3609151"/>
                  <a:pt x="9094460" y="3477533"/>
                </a:cubicBezTo>
                <a:cubicBezTo>
                  <a:pt x="8987087" y="3345915"/>
                  <a:pt x="6230033" y="2774415"/>
                  <a:pt x="6330478" y="2625479"/>
                </a:cubicBezTo>
                <a:cubicBezTo>
                  <a:pt x="6430923" y="2476543"/>
                  <a:pt x="9686742" y="2701679"/>
                  <a:pt x="9697133" y="2583915"/>
                </a:cubicBezTo>
                <a:cubicBezTo>
                  <a:pt x="9707524" y="2466151"/>
                  <a:pt x="6240424" y="2099006"/>
                  <a:pt x="6392824" y="1918897"/>
                </a:cubicBezTo>
                <a:cubicBezTo>
                  <a:pt x="6545224" y="1738788"/>
                  <a:pt x="10590751" y="1621025"/>
                  <a:pt x="10611533" y="1503261"/>
                </a:cubicBezTo>
                <a:cubicBezTo>
                  <a:pt x="10632315" y="1385497"/>
                  <a:pt x="6503661" y="1316224"/>
                  <a:pt x="6517515" y="1212315"/>
                </a:cubicBezTo>
                <a:cubicBezTo>
                  <a:pt x="6531370" y="1108406"/>
                  <a:pt x="10978678" y="997570"/>
                  <a:pt x="10694660" y="879806"/>
                </a:cubicBezTo>
                <a:cubicBezTo>
                  <a:pt x="10410642" y="762042"/>
                  <a:pt x="4823796" y="571542"/>
                  <a:pt x="4813405" y="505733"/>
                </a:cubicBezTo>
                <a:cubicBezTo>
                  <a:pt x="4803014" y="439924"/>
                  <a:pt x="10410642" y="554225"/>
                  <a:pt x="10632315" y="484952"/>
                </a:cubicBezTo>
                <a:cubicBezTo>
                  <a:pt x="10853988" y="415679"/>
                  <a:pt x="7899506" y="145515"/>
                  <a:pt x="6143442" y="90097"/>
                </a:cubicBezTo>
                <a:cubicBezTo>
                  <a:pt x="4387378" y="34679"/>
                  <a:pt x="695142" y="138589"/>
                  <a:pt x="95933" y="152443"/>
                </a:cubicBezTo>
                <a:cubicBezTo>
                  <a:pt x="-503276" y="166297"/>
                  <a:pt x="1872778" y="-211239"/>
                  <a:pt x="2568969" y="173224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E110E821-8E73-6BA4-106E-970136FB2671}"/>
              </a:ext>
            </a:extLst>
          </p:cNvPr>
          <p:cNvSpPr/>
          <p:nvPr/>
        </p:nvSpPr>
        <p:spPr>
          <a:xfrm>
            <a:off x="-983672" y="-190427"/>
            <a:ext cx="4050112" cy="9469064"/>
          </a:xfrm>
          <a:custGeom>
            <a:avLst/>
            <a:gdLst>
              <a:gd name="connsiteX0" fmla="*/ 2147454 w 4050112"/>
              <a:gd name="connsiteY0" fmla="*/ 190427 h 9469064"/>
              <a:gd name="connsiteX1" fmla="*/ 339436 w 4050112"/>
              <a:gd name="connsiteY1" fmla="*/ 3640209 h 9469064"/>
              <a:gd name="connsiteX2" fmla="*/ 713508 w 4050112"/>
              <a:gd name="connsiteY2" fmla="*/ 2975191 h 9469064"/>
              <a:gd name="connsiteX3" fmla="*/ 1669472 w 4050112"/>
              <a:gd name="connsiteY3" fmla="*/ 1852972 h 9469064"/>
              <a:gd name="connsiteX4" fmla="*/ 1440872 w 4050112"/>
              <a:gd name="connsiteY4" fmla="*/ 2372518 h 9469064"/>
              <a:gd name="connsiteX5" fmla="*/ 90054 w 4050112"/>
              <a:gd name="connsiteY5" fmla="*/ 6549663 h 9469064"/>
              <a:gd name="connsiteX6" fmla="*/ 360217 w 4050112"/>
              <a:gd name="connsiteY6" fmla="*/ 5822300 h 9469064"/>
              <a:gd name="connsiteX7" fmla="*/ 2251363 w 4050112"/>
              <a:gd name="connsiteY7" fmla="*/ 3432391 h 9469064"/>
              <a:gd name="connsiteX8" fmla="*/ 1627908 w 4050112"/>
              <a:gd name="connsiteY8" fmla="*/ 3931154 h 9469064"/>
              <a:gd name="connsiteX9" fmla="*/ 214745 w 4050112"/>
              <a:gd name="connsiteY9" fmla="*/ 8690191 h 9469064"/>
              <a:gd name="connsiteX10" fmla="*/ 360217 w 4050112"/>
              <a:gd name="connsiteY10" fmla="*/ 8253772 h 9469064"/>
              <a:gd name="connsiteX11" fmla="*/ 630381 w 4050112"/>
              <a:gd name="connsiteY11" fmla="*/ 7775791 h 9469064"/>
              <a:gd name="connsiteX12" fmla="*/ 2916381 w 4050112"/>
              <a:gd name="connsiteY12" fmla="*/ 5489791 h 9469064"/>
              <a:gd name="connsiteX13" fmla="*/ 1981199 w 4050112"/>
              <a:gd name="connsiteY13" fmla="*/ 7256245 h 9469064"/>
              <a:gd name="connsiteX14" fmla="*/ 1503217 w 4050112"/>
              <a:gd name="connsiteY14" fmla="*/ 9396772 h 9469064"/>
              <a:gd name="connsiteX15" fmla="*/ 3997036 w 4050112"/>
              <a:gd name="connsiteY15" fmla="*/ 4429918 h 9469064"/>
              <a:gd name="connsiteX16" fmla="*/ 3207327 w 4050112"/>
              <a:gd name="connsiteY16" fmla="*/ 2829718 h 9469064"/>
              <a:gd name="connsiteX17" fmla="*/ 3207327 w 4050112"/>
              <a:gd name="connsiteY17" fmla="*/ 1686718 h 9469064"/>
              <a:gd name="connsiteX18" fmla="*/ 1607127 w 4050112"/>
              <a:gd name="connsiteY18" fmla="*/ 2538772 h 9469064"/>
              <a:gd name="connsiteX19" fmla="*/ 3976254 w 4050112"/>
              <a:gd name="connsiteY19" fmla="*/ 24172 h 9469064"/>
              <a:gd name="connsiteX20" fmla="*/ 2064327 w 4050112"/>
              <a:gd name="connsiteY20" fmla="*/ 1208736 h 9469064"/>
              <a:gd name="connsiteX21" fmla="*/ 2147454 w 4050112"/>
              <a:gd name="connsiteY21" fmla="*/ 190427 h 9469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050112" h="9469064">
                <a:moveTo>
                  <a:pt x="2147454" y="190427"/>
                </a:moveTo>
                <a:cubicBezTo>
                  <a:pt x="1859972" y="595673"/>
                  <a:pt x="578427" y="3176082"/>
                  <a:pt x="339436" y="3640209"/>
                </a:cubicBezTo>
                <a:cubicBezTo>
                  <a:pt x="100445" y="4104336"/>
                  <a:pt x="491835" y="3273064"/>
                  <a:pt x="713508" y="2975191"/>
                </a:cubicBezTo>
                <a:cubicBezTo>
                  <a:pt x="935181" y="2677318"/>
                  <a:pt x="1548245" y="1953417"/>
                  <a:pt x="1669472" y="1852972"/>
                </a:cubicBezTo>
                <a:cubicBezTo>
                  <a:pt x="1790699" y="1752527"/>
                  <a:pt x="1704108" y="1589736"/>
                  <a:pt x="1440872" y="2372518"/>
                </a:cubicBezTo>
                <a:cubicBezTo>
                  <a:pt x="1177636" y="3155300"/>
                  <a:pt x="270163" y="5974699"/>
                  <a:pt x="90054" y="6549663"/>
                </a:cubicBezTo>
                <a:cubicBezTo>
                  <a:pt x="-90055" y="7124627"/>
                  <a:pt x="-1" y="6341845"/>
                  <a:pt x="360217" y="5822300"/>
                </a:cubicBezTo>
                <a:cubicBezTo>
                  <a:pt x="720435" y="5302755"/>
                  <a:pt x="2040081" y="3747582"/>
                  <a:pt x="2251363" y="3432391"/>
                </a:cubicBezTo>
                <a:cubicBezTo>
                  <a:pt x="2462645" y="3117200"/>
                  <a:pt x="1967344" y="3054854"/>
                  <a:pt x="1627908" y="3931154"/>
                </a:cubicBezTo>
                <a:cubicBezTo>
                  <a:pt x="1288472" y="4807454"/>
                  <a:pt x="426027" y="7969755"/>
                  <a:pt x="214745" y="8690191"/>
                </a:cubicBezTo>
                <a:cubicBezTo>
                  <a:pt x="3463" y="9410627"/>
                  <a:pt x="290944" y="8406172"/>
                  <a:pt x="360217" y="8253772"/>
                </a:cubicBezTo>
                <a:cubicBezTo>
                  <a:pt x="429490" y="8101372"/>
                  <a:pt x="204354" y="8236455"/>
                  <a:pt x="630381" y="7775791"/>
                </a:cubicBezTo>
                <a:cubicBezTo>
                  <a:pt x="1056408" y="7315128"/>
                  <a:pt x="2691245" y="5576382"/>
                  <a:pt x="2916381" y="5489791"/>
                </a:cubicBezTo>
                <a:cubicBezTo>
                  <a:pt x="3141517" y="5403200"/>
                  <a:pt x="2216726" y="6605082"/>
                  <a:pt x="1981199" y="7256245"/>
                </a:cubicBezTo>
                <a:cubicBezTo>
                  <a:pt x="1745672" y="7907409"/>
                  <a:pt x="1167244" y="9867826"/>
                  <a:pt x="1503217" y="9396772"/>
                </a:cubicBezTo>
                <a:cubicBezTo>
                  <a:pt x="1839190" y="8925718"/>
                  <a:pt x="3713018" y="5524427"/>
                  <a:pt x="3997036" y="4429918"/>
                </a:cubicBezTo>
                <a:cubicBezTo>
                  <a:pt x="4281054" y="3335409"/>
                  <a:pt x="3338945" y="3286918"/>
                  <a:pt x="3207327" y="2829718"/>
                </a:cubicBezTo>
                <a:cubicBezTo>
                  <a:pt x="3075709" y="2372518"/>
                  <a:pt x="3474027" y="1735209"/>
                  <a:pt x="3207327" y="1686718"/>
                </a:cubicBezTo>
                <a:cubicBezTo>
                  <a:pt x="2940627" y="1638227"/>
                  <a:pt x="1478972" y="2815863"/>
                  <a:pt x="1607127" y="2538772"/>
                </a:cubicBezTo>
                <a:cubicBezTo>
                  <a:pt x="1735281" y="2261681"/>
                  <a:pt x="3900054" y="245845"/>
                  <a:pt x="3976254" y="24172"/>
                </a:cubicBezTo>
                <a:cubicBezTo>
                  <a:pt x="4052454" y="-197501"/>
                  <a:pt x="2372591" y="1177563"/>
                  <a:pt x="2064327" y="1208736"/>
                </a:cubicBezTo>
                <a:cubicBezTo>
                  <a:pt x="1756063" y="1239909"/>
                  <a:pt x="2434936" y="-214819"/>
                  <a:pt x="2147454" y="190427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6B72C913-85D9-DCE4-C3B4-54306193B1FC}"/>
              </a:ext>
            </a:extLst>
          </p:cNvPr>
          <p:cNvSpPr/>
          <p:nvPr/>
        </p:nvSpPr>
        <p:spPr>
          <a:xfrm>
            <a:off x="1492446" y="8302378"/>
            <a:ext cx="8150252" cy="4766486"/>
          </a:xfrm>
          <a:custGeom>
            <a:avLst/>
            <a:gdLst>
              <a:gd name="connsiteX0" fmla="*/ 24627 w 8150252"/>
              <a:gd name="connsiteY0" fmla="*/ 4582349 h 4766486"/>
              <a:gd name="connsiteX1" fmla="*/ 1770299 w 8150252"/>
              <a:gd name="connsiteY1" fmla="*/ 966313 h 4766486"/>
              <a:gd name="connsiteX2" fmla="*/ 939027 w 8150252"/>
              <a:gd name="connsiteY2" fmla="*/ 2234004 h 4766486"/>
              <a:gd name="connsiteX3" fmla="*/ 1437790 w 8150252"/>
              <a:gd name="connsiteY3" fmla="*/ 1049440 h 4766486"/>
              <a:gd name="connsiteX4" fmla="*/ 4201772 w 8150252"/>
              <a:gd name="connsiteY4" fmla="*/ 405204 h 4766486"/>
              <a:gd name="connsiteX5" fmla="*/ 3827699 w 8150252"/>
              <a:gd name="connsiteY5" fmla="*/ 758495 h 4766486"/>
              <a:gd name="connsiteX6" fmla="*/ 2456099 w 8150252"/>
              <a:gd name="connsiteY6" fmla="*/ 2150877 h 4766486"/>
              <a:gd name="connsiteX7" fmla="*/ 4201772 w 8150252"/>
              <a:gd name="connsiteY7" fmla="*/ 1236477 h 4766486"/>
              <a:gd name="connsiteX8" fmla="*/ 1749518 w 8150252"/>
              <a:gd name="connsiteY8" fmla="*/ 3938113 h 4766486"/>
              <a:gd name="connsiteX9" fmla="*/ 4201772 w 8150252"/>
              <a:gd name="connsiteY9" fmla="*/ 3626386 h 4766486"/>
              <a:gd name="connsiteX10" fmla="*/ 6009790 w 8150252"/>
              <a:gd name="connsiteY10" fmla="*/ 4083586 h 4766486"/>
              <a:gd name="connsiteX11" fmla="*/ 8087972 w 8150252"/>
              <a:gd name="connsiteY11" fmla="*/ 4623913 h 4766486"/>
              <a:gd name="connsiteX12" fmla="*/ 7339827 w 8150252"/>
              <a:gd name="connsiteY12" fmla="*/ 4312186 h 4766486"/>
              <a:gd name="connsiteX13" fmla="*/ 4658972 w 8150252"/>
              <a:gd name="connsiteY13" fmla="*/ 93477 h 4766486"/>
              <a:gd name="connsiteX14" fmla="*/ 1770299 w 8150252"/>
              <a:gd name="connsiteY14" fmla="*/ 1423513 h 4766486"/>
              <a:gd name="connsiteX15" fmla="*/ 814336 w 8150252"/>
              <a:gd name="connsiteY15" fmla="*/ 1839149 h 4766486"/>
              <a:gd name="connsiteX16" fmla="*/ 24627 w 8150252"/>
              <a:gd name="connsiteY16" fmla="*/ 4582349 h 476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150252" h="4766486">
                <a:moveTo>
                  <a:pt x="24627" y="4582349"/>
                </a:moveTo>
                <a:cubicBezTo>
                  <a:pt x="183954" y="4436876"/>
                  <a:pt x="1617899" y="1357704"/>
                  <a:pt x="1770299" y="966313"/>
                </a:cubicBezTo>
                <a:cubicBezTo>
                  <a:pt x="1922699" y="574922"/>
                  <a:pt x="994445" y="2220149"/>
                  <a:pt x="939027" y="2234004"/>
                </a:cubicBezTo>
                <a:cubicBezTo>
                  <a:pt x="883609" y="2247858"/>
                  <a:pt x="893999" y="1354240"/>
                  <a:pt x="1437790" y="1049440"/>
                </a:cubicBezTo>
                <a:cubicBezTo>
                  <a:pt x="1981581" y="744640"/>
                  <a:pt x="3803454" y="453695"/>
                  <a:pt x="4201772" y="405204"/>
                </a:cubicBezTo>
                <a:cubicBezTo>
                  <a:pt x="4600090" y="356713"/>
                  <a:pt x="4118644" y="467550"/>
                  <a:pt x="3827699" y="758495"/>
                </a:cubicBezTo>
                <a:cubicBezTo>
                  <a:pt x="3536754" y="1049440"/>
                  <a:pt x="2393754" y="2071213"/>
                  <a:pt x="2456099" y="2150877"/>
                </a:cubicBezTo>
                <a:cubicBezTo>
                  <a:pt x="2518444" y="2230541"/>
                  <a:pt x="4319535" y="938604"/>
                  <a:pt x="4201772" y="1236477"/>
                </a:cubicBezTo>
                <a:cubicBezTo>
                  <a:pt x="4084009" y="1534350"/>
                  <a:pt x="1749518" y="3539795"/>
                  <a:pt x="1749518" y="3938113"/>
                </a:cubicBezTo>
                <a:cubicBezTo>
                  <a:pt x="1749518" y="4336431"/>
                  <a:pt x="3491727" y="3602141"/>
                  <a:pt x="4201772" y="3626386"/>
                </a:cubicBezTo>
                <a:cubicBezTo>
                  <a:pt x="4911817" y="3650631"/>
                  <a:pt x="6009790" y="4083586"/>
                  <a:pt x="6009790" y="4083586"/>
                </a:cubicBezTo>
                <a:cubicBezTo>
                  <a:pt x="6657490" y="4249840"/>
                  <a:pt x="7866299" y="4585813"/>
                  <a:pt x="8087972" y="4623913"/>
                </a:cubicBezTo>
                <a:cubicBezTo>
                  <a:pt x="8309645" y="4662013"/>
                  <a:pt x="7911327" y="5067259"/>
                  <a:pt x="7339827" y="4312186"/>
                </a:cubicBezTo>
                <a:cubicBezTo>
                  <a:pt x="6768327" y="3557113"/>
                  <a:pt x="5587227" y="574922"/>
                  <a:pt x="4658972" y="93477"/>
                </a:cubicBezTo>
                <a:cubicBezTo>
                  <a:pt x="3730717" y="-387968"/>
                  <a:pt x="2411072" y="1132568"/>
                  <a:pt x="1770299" y="1423513"/>
                </a:cubicBezTo>
                <a:cubicBezTo>
                  <a:pt x="1129526" y="1714458"/>
                  <a:pt x="1108745" y="1319604"/>
                  <a:pt x="814336" y="1839149"/>
                </a:cubicBezTo>
                <a:cubicBezTo>
                  <a:pt x="519927" y="2358694"/>
                  <a:pt x="-134700" y="4727822"/>
                  <a:pt x="24627" y="458234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69BB6B8C-466B-421B-A86D-416555ED756A}"/>
              </a:ext>
            </a:extLst>
          </p:cNvPr>
          <p:cNvSpPr/>
          <p:nvPr/>
        </p:nvSpPr>
        <p:spPr>
          <a:xfrm>
            <a:off x="-614387" y="9232880"/>
            <a:ext cx="2729878" cy="3614892"/>
          </a:xfrm>
          <a:custGeom>
            <a:avLst/>
            <a:gdLst>
              <a:gd name="connsiteX0" fmla="*/ 1317772 w 2729878"/>
              <a:gd name="connsiteY0" fmla="*/ 321428 h 3614892"/>
              <a:gd name="connsiteX1" fmla="*/ 16510 w 2729878"/>
              <a:gd name="connsiteY1" fmla="*/ 2478474 h 3614892"/>
              <a:gd name="connsiteX2" fmla="*/ 555772 w 2729878"/>
              <a:gd name="connsiteY2" fmla="*/ 2103335 h 3614892"/>
              <a:gd name="connsiteX3" fmla="*/ 133741 w 2729878"/>
              <a:gd name="connsiteY3" fmla="*/ 3322535 h 3614892"/>
              <a:gd name="connsiteX4" fmla="*/ 368202 w 2729878"/>
              <a:gd name="connsiteY4" fmla="*/ 3451489 h 3614892"/>
              <a:gd name="connsiteX5" fmla="*/ 309587 w 2729878"/>
              <a:gd name="connsiteY5" fmla="*/ 3556997 h 3614892"/>
              <a:gd name="connsiteX6" fmla="*/ 2572141 w 2729878"/>
              <a:gd name="connsiteY6" fmla="*/ 3592166 h 3614892"/>
              <a:gd name="connsiteX7" fmla="*/ 1857033 w 2729878"/>
              <a:gd name="connsiteY7" fmla="*/ 3463212 h 3614892"/>
              <a:gd name="connsiteX8" fmla="*/ 2408018 w 2729878"/>
              <a:gd name="connsiteY8" fmla="*/ 2103335 h 3614892"/>
              <a:gd name="connsiteX9" fmla="*/ 2712818 w 2729878"/>
              <a:gd name="connsiteY9" fmla="*/ 344874 h 3614892"/>
              <a:gd name="connsiteX10" fmla="*/ 1903925 w 2729878"/>
              <a:gd name="connsiteY10" fmla="*/ 919305 h 3614892"/>
              <a:gd name="connsiteX11" fmla="*/ 2185279 w 2729878"/>
              <a:gd name="connsiteY11" fmla="*/ 4905 h 3614892"/>
              <a:gd name="connsiteX12" fmla="*/ 1235710 w 2729878"/>
              <a:gd name="connsiteY12" fmla="*/ 544166 h 3614892"/>
              <a:gd name="connsiteX13" fmla="*/ 1317772 w 2729878"/>
              <a:gd name="connsiteY13" fmla="*/ 321428 h 3614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29878" h="3614892">
                <a:moveTo>
                  <a:pt x="1317772" y="321428"/>
                </a:moveTo>
                <a:cubicBezTo>
                  <a:pt x="1114572" y="643813"/>
                  <a:pt x="143510" y="2181490"/>
                  <a:pt x="16510" y="2478474"/>
                </a:cubicBezTo>
                <a:cubicBezTo>
                  <a:pt x="-110490" y="2775458"/>
                  <a:pt x="536234" y="1962658"/>
                  <a:pt x="555772" y="2103335"/>
                </a:cubicBezTo>
                <a:cubicBezTo>
                  <a:pt x="575310" y="2244012"/>
                  <a:pt x="165003" y="3097843"/>
                  <a:pt x="133741" y="3322535"/>
                </a:cubicBezTo>
                <a:cubicBezTo>
                  <a:pt x="102479" y="3547227"/>
                  <a:pt x="338894" y="3412412"/>
                  <a:pt x="368202" y="3451489"/>
                </a:cubicBezTo>
                <a:cubicBezTo>
                  <a:pt x="397510" y="3490566"/>
                  <a:pt x="-57736" y="3533551"/>
                  <a:pt x="309587" y="3556997"/>
                </a:cubicBezTo>
                <a:cubicBezTo>
                  <a:pt x="676910" y="3580443"/>
                  <a:pt x="2314233" y="3607797"/>
                  <a:pt x="2572141" y="3592166"/>
                </a:cubicBezTo>
                <a:cubicBezTo>
                  <a:pt x="2830049" y="3576535"/>
                  <a:pt x="1884387" y="3711350"/>
                  <a:pt x="1857033" y="3463212"/>
                </a:cubicBezTo>
                <a:cubicBezTo>
                  <a:pt x="1829679" y="3215074"/>
                  <a:pt x="2265387" y="2623058"/>
                  <a:pt x="2408018" y="2103335"/>
                </a:cubicBezTo>
                <a:cubicBezTo>
                  <a:pt x="2550649" y="1583612"/>
                  <a:pt x="2796833" y="542212"/>
                  <a:pt x="2712818" y="344874"/>
                </a:cubicBezTo>
                <a:cubicBezTo>
                  <a:pt x="2628803" y="147536"/>
                  <a:pt x="1991848" y="975966"/>
                  <a:pt x="1903925" y="919305"/>
                </a:cubicBezTo>
                <a:cubicBezTo>
                  <a:pt x="1816002" y="862644"/>
                  <a:pt x="2296648" y="67428"/>
                  <a:pt x="2185279" y="4905"/>
                </a:cubicBezTo>
                <a:cubicBezTo>
                  <a:pt x="2073910" y="-57618"/>
                  <a:pt x="1376387" y="497274"/>
                  <a:pt x="1235710" y="544166"/>
                </a:cubicBezTo>
                <a:cubicBezTo>
                  <a:pt x="1095033" y="591058"/>
                  <a:pt x="1520972" y="-957"/>
                  <a:pt x="1317772" y="321428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5F6A3EE0-4E59-5833-8EB9-8DE5BA1C8F32}"/>
              </a:ext>
            </a:extLst>
          </p:cNvPr>
          <p:cNvSpPr/>
          <p:nvPr/>
        </p:nvSpPr>
        <p:spPr>
          <a:xfrm>
            <a:off x="8088500" y="9248580"/>
            <a:ext cx="1823869" cy="3757122"/>
          </a:xfrm>
          <a:custGeom>
            <a:avLst/>
            <a:gdLst>
              <a:gd name="connsiteX0" fmla="*/ 35592 w 1823869"/>
              <a:gd name="connsiteY0" fmla="*/ 1911789 h 3757122"/>
              <a:gd name="connsiteX1" fmla="*/ 1184454 w 1823869"/>
              <a:gd name="connsiteY1" fmla="*/ 3740589 h 3757122"/>
              <a:gd name="connsiteX2" fmla="*/ 1571315 w 1823869"/>
              <a:gd name="connsiteY2" fmla="*/ 2779297 h 3757122"/>
              <a:gd name="connsiteX3" fmla="*/ 1758885 w 1823869"/>
              <a:gd name="connsiteY3" fmla="*/ 2169697 h 3757122"/>
              <a:gd name="connsiteX4" fmla="*/ 422454 w 1823869"/>
              <a:gd name="connsiteY4" fmla="*/ 928 h 3757122"/>
              <a:gd name="connsiteX5" fmla="*/ 35592 w 1823869"/>
              <a:gd name="connsiteY5" fmla="*/ 1911789 h 3757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3869" h="3757122">
                <a:moveTo>
                  <a:pt x="35592" y="1911789"/>
                </a:moveTo>
                <a:cubicBezTo>
                  <a:pt x="162592" y="2535066"/>
                  <a:pt x="928500" y="3596004"/>
                  <a:pt x="1184454" y="3740589"/>
                </a:cubicBezTo>
                <a:cubicBezTo>
                  <a:pt x="1440408" y="3885174"/>
                  <a:pt x="1475576" y="3041112"/>
                  <a:pt x="1571315" y="2779297"/>
                </a:cubicBezTo>
                <a:cubicBezTo>
                  <a:pt x="1667054" y="2517482"/>
                  <a:pt x="1950362" y="2632759"/>
                  <a:pt x="1758885" y="2169697"/>
                </a:cubicBezTo>
                <a:cubicBezTo>
                  <a:pt x="1567408" y="1706635"/>
                  <a:pt x="703808" y="41959"/>
                  <a:pt x="422454" y="928"/>
                </a:cubicBezTo>
                <a:cubicBezTo>
                  <a:pt x="141100" y="-40103"/>
                  <a:pt x="-91408" y="1288512"/>
                  <a:pt x="35592" y="1911789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215F4F74-25AA-95D4-F8D5-85903D8BC9B7}"/>
              </a:ext>
            </a:extLst>
          </p:cNvPr>
          <p:cNvSpPr/>
          <p:nvPr/>
        </p:nvSpPr>
        <p:spPr>
          <a:xfrm>
            <a:off x="5490697" y="4747360"/>
            <a:ext cx="4268981" cy="7343289"/>
          </a:xfrm>
          <a:custGeom>
            <a:avLst/>
            <a:gdLst>
              <a:gd name="connsiteX0" fmla="*/ 1836226 w 4268981"/>
              <a:gd name="connsiteY0" fmla="*/ 47378 h 7343289"/>
              <a:gd name="connsiteX1" fmla="*/ 2656841 w 4268981"/>
              <a:gd name="connsiteY1" fmla="*/ 293563 h 7343289"/>
              <a:gd name="connsiteX2" fmla="*/ 4157395 w 4268981"/>
              <a:gd name="connsiteY2" fmla="*/ 1032117 h 7343289"/>
              <a:gd name="connsiteX3" fmla="*/ 4169118 w 4268981"/>
              <a:gd name="connsiteY3" fmla="*/ 1008671 h 7343289"/>
              <a:gd name="connsiteX4" fmla="*/ 4251180 w 4268981"/>
              <a:gd name="connsiteY4" fmla="*/ 5311040 h 7343289"/>
              <a:gd name="connsiteX5" fmla="*/ 4110503 w 4268981"/>
              <a:gd name="connsiteY5" fmla="*/ 7210178 h 7343289"/>
              <a:gd name="connsiteX6" fmla="*/ 3887765 w 4268981"/>
              <a:gd name="connsiteY6" fmla="*/ 7186732 h 7343289"/>
              <a:gd name="connsiteX7" fmla="*/ 2504441 w 4268981"/>
              <a:gd name="connsiteY7" fmla="*/ 7210178 h 7343289"/>
              <a:gd name="connsiteX8" fmla="*/ 2727180 w 4268981"/>
              <a:gd name="connsiteY8" fmla="*/ 6940548 h 7343289"/>
              <a:gd name="connsiteX9" fmla="*/ 1953457 w 4268981"/>
              <a:gd name="connsiteY9" fmla="*/ 5557225 h 7343289"/>
              <a:gd name="connsiteX10" fmla="*/ 241888 w 4268981"/>
              <a:gd name="connsiteY10" fmla="*/ 2579563 h 7343289"/>
              <a:gd name="connsiteX11" fmla="*/ 335672 w 4268981"/>
              <a:gd name="connsiteY11" fmla="*/ 3013317 h 7343289"/>
              <a:gd name="connsiteX12" fmla="*/ 7426 w 4268981"/>
              <a:gd name="connsiteY12" fmla="*/ 1934794 h 7343289"/>
              <a:gd name="connsiteX13" fmla="*/ 710811 w 4268981"/>
              <a:gd name="connsiteY13" fmla="*/ 469409 h 7343289"/>
              <a:gd name="connsiteX14" fmla="*/ 452903 w 4268981"/>
              <a:gd name="connsiteY14" fmla="*/ 574917 h 7343289"/>
              <a:gd name="connsiteX15" fmla="*/ 1250072 w 4268981"/>
              <a:gd name="connsiteY15" fmla="*/ 47378 h 7343289"/>
              <a:gd name="connsiteX16" fmla="*/ 1836226 w 4268981"/>
              <a:gd name="connsiteY16" fmla="*/ 47378 h 7343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268981" h="7343289">
                <a:moveTo>
                  <a:pt x="1836226" y="47378"/>
                </a:moveTo>
                <a:cubicBezTo>
                  <a:pt x="2070687" y="88409"/>
                  <a:pt x="2269980" y="129440"/>
                  <a:pt x="2656841" y="293563"/>
                </a:cubicBezTo>
                <a:cubicBezTo>
                  <a:pt x="3043703" y="457686"/>
                  <a:pt x="3905349" y="912932"/>
                  <a:pt x="4157395" y="1032117"/>
                </a:cubicBezTo>
                <a:cubicBezTo>
                  <a:pt x="4409441" y="1151302"/>
                  <a:pt x="4153487" y="295517"/>
                  <a:pt x="4169118" y="1008671"/>
                </a:cubicBezTo>
                <a:cubicBezTo>
                  <a:pt x="4184749" y="1721825"/>
                  <a:pt x="4260949" y="4277456"/>
                  <a:pt x="4251180" y="5311040"/>
                </a:cubicBezTo>
                <a:cubicBezTo>
                  <a:pt x="4241411" y="6344624"/>
                  <a:pt x="4171072" y="6897563"/>
                  <a:pt x="4110503" y="7210178"/>
                </a:cubicBezTo>
                <a:cubicBezTo>
                  <a:pt x="4049934" y="7522793"/>
                  <a:pt x="4155442" y="7186732"/>
                  <a:pt x="3887765" y="7186732"/>
                </a:cubicBezTo>
                <a:cubicBezTo>
                  <a:pt x="3620088" y="7186732"/>
                  <a:pt x="2697872" y="7251209"/>
                  <a:pt x="2504441" y="7210178"/>
                </a:cubicBezTo>
                <a:cubicBezTo>
                  <a:pt x="2311010" y="7169147"/>
                  <a:pt x="2819011" y="7216040"/>
                  <a:pt x="2727180" y="6940548"/>
                </a:cubicBezTo>
                <a:cubicBezTo>
                  <a:pt x="2635349" y="6665056"/>
                  <a:pt x="2367672" y="6284056"/>
                  <a:pt x="1953457" y="5557225"/>
                </a:cubicBezTo>
                <a:cubicBezTo>
                  <a:pt x="1539242" y="4830394"/>
                  <a:pt x="511519" y="3003547"/>
                  <a:pt x="241888" y="2579563"/>
                </a:cubicBezTo>
                <a:cubicBezTo>
                  <a:pt x="-27743" y="2155579"/>
                  <a:pt x="374749" y="3120779"/>
                  <a:pt x="335672" y="3013317"/>
                </a:cubicBezTo>
                <a:cubicBezTo>
                  <a:pt x="296595" y="2905856"/>
                  <a:pt x="-55097" y="2358779"/>
                  <a:pt x="7426" y="1934794"/>
                </a:cubicBezTo>
                <a:cubicBezTo>
                  <a:pt x="69949" y="1510809"/>
                  <a:pt x="636565" y="696055"/>
                  <a:pt x="710811" y="469409"/>
                </a:cubicBezTo>
                <a:cubicBezTo>
                  <a:pt x="785057" y="242763"/>
                  <a:pt x="363026" y="645255"/>
                  <a:pt x="452903" y="574917"/>
                </a:cubicBezTo>
                <a:cubicBezTo>
                  <a:pt x="542780" y="504579"/>
                  <a:pt x="1017564" y="129440"/>
                  <a:pt x="1250072" y="47378"/>
                </a:cubicBezTo>
                <a:cubicBezTo>
                  <a:pt x="1482580" y="-34684"/>
                  <a:pt x="1601765" y="6347"/>
                  <a:pt x="1836226" y="47378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46DD8448-8221-9876-0868-61D0E7454C1D}"/>
              </a:ext>
            </a:extLst>
          </p:cNvPr>
          <p:cNvSpPr/>
          <p:nvPr/>
        </p:nvSpPr>
        <p:spPr>
          <a:xfrm>
            <a:off x="1459746" y="6365514"/>
            <a:ext cx="5110828" cy="2971466"/>
          </a:xfrm>
          <a:custGeom>
            <a:avLst/>
            <a:gdLst>
              <a:gd name="connsiteX0" fmla="*/ 5639 w 5110828"/>
              <a:gd name="connsiteY0" fmla="*/ 2286117 h 2971466"/>
              <a:gd name="connsiteX1" fmla="*/ 486285 w 5110828"/>
              <a:gd name="connsiteY1" fmla="*/ 1500671 h 2971466"/>
              <a:gd name="connsiteX2" fmla="*/ 2244746 w 5110828"/>
              <a:gd name="connsiteY2" fmla="*/ 1031748 h 2971466"/>
              <a:gd name="connsiteX3" fmla="*/ 1459300 w 5110828"/>
              <a:gd name="connsiteY3" fmla="*/ 1277932 h 2971466"/>
              <a:gd name="connsiteX4" fmla="*/ 3065362 w 5110828"/>
              <a:gd name="connsiteY4" fmla="*/ 797286 h 2971466"/>
              <a:gd name="connsiteX5" fmla="*/ 3088808 w 5110828"/>
              <a:gd name="connsiteY5" fmla="*/ 680055 h 2971466"/>
              <a:gd name="connsiteX6" fmla="*/ 3018469 w 5110828"/>
              <a:gd name="connsiteY6" fmla="*/ 398701 h 2971466"/>
              <a:gd name="connsiteX7" fmla="*/ 3358439 w 5110828"/>
              <a:gd name="connsiteY7" fmla="*/ 597994 h 2971466"/>
              <a:gd name="connsiteX8" fmla="*/ 3194316 w 5110828"/>
              <a:gd name="connsiteY8" fmla="*/ 293194 h 2971466"/>
              <a:gd name="connsiteX9" fmla="*/ 3639792 w 5110828"/>
              <a:gd name="connsiteY9" fmla="*/ 258024 h 2971466"/>
              <a:gd name="connsiteX10" fmla="*/ 3370162 w 5110828"/>
              <a:gd name="connsiteY10" fmla="*/ 117 h 2971466"/>
              <a:gd name="connsiteX11" fmla="*/ 3839085 w 5110828"/>
              <a:gd name="connsiteY11" fmla="*/ 293194 h 2971466"/>
              <a:gd name="connsiteX12" fmla="*/ 4190777 w 5110828"/>
              <a:gd name="connsiteY12" fmla="*/ 562824 h 2971466"/>
              <a:gd name="connsiteX13" fmla="*/ 4929331 w 5110828"/>
              <a:gd name="connsiteY13" fmla="*/ 1676517 h 2971466"/>
              <a:gd name="connsiteX14" fmla="*/ 4331454 w 5110828"/>
              <a:gd name="connsiteY14" fmla="*/ 797286 h 2971466"/>
              <a:gd name="connsiteX15" fmla="*/ 5070008 w 5110828"/>
              <a:gd name="connsiteY15" fmla="*/ 1782024 h 2971466"/>
              <a:gd name="connsiteX16" fmla="*/ 2842623 w 5110828"/>
              <a:gd name="connsiteY16" fmla="*/ 2391624 h 2971466"/>
              <a:gd name="connsiteX17" fmla="*/ 4659700 w 5110828"/>
              <a:gd name="connsiteY17" fmla="*/ 1899255 h 2971466"/>
              <a:gd name="connsiteX18" fmla="*/ 1963392 w 5110828"/>
              <a:gd name="connsiteY18" fmla="*/ 2403348 h 2971466"/>
              <a:gd name="connsiteX19" fmla="*/ 1564808 w 5110828"/>
              <a:gd name="connsiteY19" fmla="*/ 2497132 h 2971466"/>
              <a:gd name="connsiteX20" fmla="*/ 1236562 w 5110828"/>
              <a:gd name="connsiteY20" fmla="*/ 2895717 h 2971466"/>
              <a:gd name="connsiteX21" fmla="*/ 1236562 w 5110828"/>
              <a:gd name="connsiteY21" fmla="*/ 2930886 h 2971466"/>
              <a:gd name="connsiteX22" fmla="*/ 1330346 w 5110828"/>
              <a:gd name="connsiteY22" fmla="*/ 2450240 h 2971466"/>
              <a:gd name="connsiteX23" fmla="*/ 884869 w 5110828"/>
              <a:gd name="connsiteY23" fmla="*/ 2133717 h 2971466"/>
              <a:gd name="connsiteX24" fmla="*/ 709023 w 5110828"/>
              <a:gd name="connsiteY24" fmla="*/ 2075101 h 2971466"/>
              <a:gd name="connsiteX25" fmla="*/ 5639 w 5110828"/>
              <a:gd name="connsiteY25" fmla="*/ 2286117 h 2971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110828" h="2971466">
                <a:moveTo>
                  <a:pt x="5639" y="2286117"/>
                </a:moveTo>
                <a:cubicBezTo>
                  <a:pt x="-31484" y="2190379"/>
                  <a:pt x="113101" y="1709732"/>
                  <a:pt x="486285" y="1500671"/>
                </a:cubicBezTo>
                <a:cubicBezTo>
                  <a:pt x="859469" y="1291610"/>
                  <a:pt x="2082577" y="1068871"/>
                  <a:pt x="2244746" y="1031748"/>
                </a:cubicBezTo>
                <a:cubicBezTo>
                  <a:pt x="2406915" y="994625"/>
                  <a:pt x="1322531" y="1317009"/>
                  <a:pt x="1459300" y="1277932"/>
                </a:cubicBezTo>
                <a:cubicBezTo>
                  <a:pt x="1596069" y="1238855"/>
                  <a:pt x="2793777" y="896932"/>
                  <a:pt x="3065362" y="797286"/>
                </a:cubicBezTo>
                <a:cubicBezTo>
                  <a:pt x="3336947" y="697640"/>
                  <a:pt x="3096623" y="746486"/>
                  <a:pt x="3088808" y="680055"/>
                </a:cubicBezTo>
                <a:cubicBezTo>
                  <a:pt x="3080993" y="613624"/>
                  <a:pt x="2973530" y="412378"/>
                  <a:pt x="3018469" y="398701"/>
                </a:cubicBezTo>
                <a:cubicBezTo>
                  <a:pt x="3063408" y="385024"/>
                  <a:pt x="3329131" y="615578"/>
                  <a:pt x="3358439" y="597994"/>
                </a:cubicBezTo>
                <a:cubicBezTo>
                  <a:pt x="3387747" y="580409"/>
                  <a:pt x="3147424" y="349856"/>
                  <a:pt x="3194316" y="293194"/>
                </a:cubicBezTo>
                <a:cubicBezTo>
                  <a:pt x="3241208" y="236532"/>
                  <a:pt x="3610484" y="306870"/>
                  <a:pt x="3639792" y="258024"/>
                </a:cubicBezTo>
                <a:cubicBezTo>
                  <a:pt x="3669100" y="209178"/>
                  <a:pt x="3336947" y="-5745"/>
                  <a:pt x="3370162" y="117"/>
                </a:cubicBezTo>
                <a:cubicBezTo>
                  <a:pt x="3403377" y="5979"/>
                  <a:pt x="3702316" y="199409"/>
                  <a:pt x="3839085" y="293194"/>
                </a:cubicBezTo>
                <a:cubicBezTo>
                  <a:pt x="3975854" y="386978"/>
                  <a:pt x="4009069" y="332270"/>
                  <a:pt x="4190777" y="562824"/>
                </a:cubicBezTo>
                <a:cubicBezTo>
                  <a:pt x="4372485" y="793378"/>
                  <a:pt x="4905885" y="1637440"/>
                  <a:pt x="4929331" y="1676517"/>
                </a:cubicBezTo>
                <a:cubicBezTo>
                  <a:pt x="4952777" y="1715594"/>
                  <a:pt x="4308008" y="779701"/>
                  <a:pt x="4331454" y="797286"/>
                </a:cubicBezTo>
                <a:cubicBezTo>
                  <a:pt x="4354900" y="814870"/>
                  <a:pt x="5318146" y="1516301"/>
                  <a:pt x="5070008" y="1782024"/>
                </a:cubicBezTo>
                <a:cubicBezTo>
                  <a:pt x="4821870" y="2047747"/>
                  <a:pt x="2911008" y="2372086"/>
                  <a:pt x="2842623" y="2391624"/>
                </a:cubicBezTo>
                <a:cubicBezTo>
                  <a:pt x="2774238" y="2411162"/>
                  <a:pt x="4806238" y="1897301"/>
                  <a:pt x="4659700" y="1899255"/>
                </a:cubicBezTo>
                <a:cubicBezTo>
                  <a:pt x="4513162" y="1901209"/>
                  <a:pt x="2479207" y="2303702"/>
                  <a:pt x="1963392" y="2403348"/>
                </a:cubicBezTo>
                <a:cubicBezTo>
                  <a:pt x="1447577" y="2502994"/>
                  <a:pt x="1685946" y="2415071"/>
                  <a:pt x="1564808" y="2497132"/>
                </a:cubicBezTo>
                <a:cubicBezTo>
                  <a:pt x="1443670" y="2579193"/>
                  <a:pt x="1291270" y="2823425"/>
                  <a:pt x="1236562" y="2895717"/>
                </a:cubicBezTo>
                <a:cubicBezTo>
                  <a:pt x="1181854" y="2968009"/>
                  <a:pt x="1220931" y="3005132"/>
                  <a:pt x="1236562" y="2930886"/>
                </a:cubicBezTo>
                <a:cubicBezTo>
                  <a:pt x="1252193" y="2856640"/>
                  <a:pt x="1388961" y="2583101"/>
                  <a:pt x="1330346" y="2450240"/>
                </a:cubicBezTo>
                <a:cubicBezTo>
                  <a:pt x="1271731" y="2317379"/>
                  <a:pt x="988423" y="2196240"/>
                  <a:pt x="884869" y="2133717"/>
                </a:cubicBezTo>
                <a:cubicBezTo>
                  <a:pt x="781315" y="2071194"/>
                  <a:pt x="861423" y="2055563"/>
                  <a:pt x="709023" y="2075101"/>
                </a:cubicBezTo>
                <a:cubicBezTo>
                  <a:pt x="556623" y="2094639"/>
                  <a:pt x="42762" y="2381855"/>
                  <a:pt x="5639" y="2286117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AC9C3B7D-93CB-3174-3F8F-79D8FCEFE365}"/>
              </a:ext>
            </a:extLst>
          </p:cNvPr>
          <p:cNvSpPr/>
          <p:nvPr/>
        </p:nvSpPr>
        <p:spPr>
          <a:xfrm>
            <a:off x="103503" y="7987816"/>
            <a:ext cx="3676321" cy="5058242"/>
          </a:xfrm>
          <a:custGeom>
            <a:avLst/>
            <a:gdLst>
              <a:gd name="connsiteX0" fmla="*/ 2885882 w 3676321"/>
              <a:gd name="connsiteY0" fmla="*/ 359015 h 5058242"/>
              <a:gd name="connsiteX1" fmla="*/ 975020 w 3676321"/>
              <a:gd name="connsiteY1" fmla="*/ 4731722 h 5058242"/>
              <a:gd name="connsiteX2" fmla="*/ 752282 w 3676321"/>
              <a:gd name="connsiteY2" fmla="*/ 4743446 h 5058242"/>
              <a:gd name="connsiteX3" fmla="*/ 1654959 w 3676321"/>
              <a:gd name="connsiteY3" fmla="*/ 4766892 h 5058242"/>
              <a:gd name="connsiteX4" fmla="*/ 107512 w 3676321"/>
              <a:gd name="connsiteY4" fmla="*/ 4755169 h 5058242"/>
              <a:gd name="connsiteX5" fmla="*/ 130959 w 3676321"/>
              <a:gd name="connsiteY5" fmla="*/ 4133846 h 5058242"/>
              <a:gd name="connsiteX6" fmla="*/ 119235 w 3676321"/>
              <a:gd name="connsiteY6" fmla="*/ 1554769 h 5058242"/>
              <a:gd name="connsiteX7" fmla="*/ 95789 w 3676321"/>
              <a:gd name="connsiteY7" fmla="*/ 2433999 h 5058242"/>
              <a:gd name="connsiteX8" fmla="*/ 775728 w 3676321"/>
              <a:gd name="connsiteY8" fmla="*/ 1191353 h 5058242"/>
              <a:gd name="connsiteX9" fmla="*/ 564712 w 3676321"/>
              <a:gd name="connsiteY9" fmla="*/ 1414092 h 5058242"/>
              <a:gd name="connsiteX10" fmla="*/ 1948035 w 3676321"/>
              <a:gd name="connsiteY10" fmla="*/ 112830 h 5058242"/>
              <a:gd name="connsiteX11" fmla="*/ 3624435 w 3676321"/>
              <a:gd name="connsiteY11" fmla="*/ 101107 h 5058242"/>
              <a:gd name="connsiteX12" fmla="*/ 3214128 w 3676321"/>
              <a:gd name="connsiteY12" fmla="*/ 405907 h 5058242"/>
              <a:gd name="connsiteX13" fmla="*/ 2885882 w 3676321"/>
              <a:gd name="connsiteY13" fmla="*/ 359015 h 5058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76321" h="5058242">
                <a:moveTo>
                  <a:pt x="2885882" y="359015"/>
                </a:moveTo>
                <a:cubicBezTo>
                  <a:pt x="2512697" y="1079984"/>
                  <a:pt x="1330620" y="4000984"/>
                  <a:pt x="975020" y="4731722"/>
                </a:cubicBezTo>
                <a:cubicBezTo>
                  <a:pt x="619420" y="5462460"/>
                  <a:pt x="638959" y="4737584"/>
                  <a:pt x="752282" y="4743446"/>
                </a:cubicBezTo>
                <a:cubicBezTo>
                  <a:pt x="865605" y="4749308"/>
                  <a:pt x="1762421" y="4764938"/>
                  <a:pt x="1654959" y="4766892"/>
                </a:cubicBezTo>
                <a:cubicBezTo>
                  <a:pt x="1547497" y="4768846"/>
                  <a:pt x="361512" y="4860677"/>
                  <a:pt x="107512" y="4755169"/>
                </a:cubicBezTo>
                <a:cubicBezTo>
                  <a:pt x="-146488" y="4649661"/>
                  <a:pt x="129005" y="4667246"/>
                  <a:pt x="130959" y="4133846"/>
                </a:cubicBezTo>
                <a:cubicBezTo>
                  <a:pt x="132913" y="3600446"/>
                  <a:pt x="125097" y="1838077"/>
                  <a:pt x="119235" y="1554769"/>
                </a:cubicBezTo>
                <a:cubicBezTo>
                  <a:pt x="113373" y="1271461"/>
                  <a:pt x="-13627" y="2494568"/>
                  <a:pt x="95789" y="2433999"/>
                </a:cubicBezTo>
                <a:cubicBezTo>
                  <a:pt x="205204" y="2373430"/>
                  <a:pt x="697574" y="1361338"/>
                  <a:pt x="775728" y="1191353"/>
                </a:cubicBezTo>
                <a:cubicBezTo>
                  <a:pt x="853882" y="1021369"/>
                  <a:pt x="369328" y="1593846"/>
                  <a:pt x="564712" y="1414092"/>
                </a:cubicBezTo>
                <a:cubicBezTo>
                  <a:pt x="760096" y="1234338"/>
                  <a:pt x="1438081" y="331661"/>
                  <a:pt x="1948035" y="112830"/>
                </a:cubicBezTo>
                <a:cubicBezTo>
                  <a:pt x="2457989" y="-106001"/>
                  <a:pt x="3413420" y="52261"/>
                  <a:pt x="3624435" y="101107"/>
                </a:cubicBezTo>
                <a:cubicBezTo>
                  <a:pt x="3835451" y="149953"/>
                  <a:pt x="3343082" y="357061"/>
                  <a:pt x="3214128" y="405907"/>
                </a:cubicBezTo>
                <a:cubicBezTo>
                  <a:pt x="3085174" y="454753"/>
                  <a:pt x="3259067" y="-361954"/>
                  <a:pt x="2885882" y="35901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2A01B7A8-3E54-7086-83EC-5C54A2362E0C}"/>
              </a:ext>
            </a:extLst>
          </p:cNvPr>
          <p:cNvSpPr/>
          <p:nvPr/>
        </p:nvSpPr>
        <p:spPr>
          <a:xfrm>
            <a:off x="3678769" y="6669770"/>
            <a:ext cx="1013314" cy="468785"/>
          </a:xfrm>
          <a:custGeom>
            <a:avLst/>
            <a:gdLst>
              <a:gd name="connsiteX0" fmla="*/ 201569 w 1013314"/>
              <a:gd name="connsiteY0" fmla="*/ 661 h 468785"/>
              <a:gd name="connsiteX1" fmla="*/ 752554 w 1013314"/>
              <a:gd name="connsiteY1" fmla="*/ 117892 h 468785"/>
              <a:gd name="connsiteX2" fmla="*/ 904954 w 1013314"/>
              <a:gd name="connsiteY2" fmla="*/ 164784 h 468785"/>
              <a:gd name="connsiteX3" fmla="*/ 975293 w 1013314"/>
              <a:gd name="connsiteY3" fmla="*/ 434415 h 468785"/>
              <a:gd name="connsiteX4" fmla="*/ 283631 w 1013314"/>
              <a:gd name="connsiteY4" fmla="*/ 434415 h 468785"/>
              <a:gd name="connsiteX5" fmla="*/ 2277 w 1013314"/>
              <a:gd name="connsiteY5" fmla="*/ 457861 h 468785"/>
              <a:gd name="connsiteX6" fmla="*/ 154677 w 1013314"/>
              <a:gd name="connsiteY6" fmla="*/ 235122 h 468785"/>
              <a:gd name="connsiteX7" fmla="*/ 225016 w 1013314"/>
              <a:gd name="connsiteY7" fmla="*/ 153061 h 468785"/>
              <a:gd name="connsiteX8" fmla="*/ 25723 w 1013314"/>
              <a:gd name="connsiteY8" fmla="*/ 661 h 468785"/>
              <a:gd name="connsiteX9" fmla="*/ 389139 w 1013314"/>
              <a:gd name="connsiteY9" fmla="*/ 94445 h 468785"/>
              <a:gd name="connsiteX10" fmla="*/ 201569 w 1013314"/>
              <a:gd name="connsiteY10" fmla="*/ 661 h 468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3314" h="468785">
                <a:moveTo>
                  <a:pt x="201569" y="661"/>
                </a:moveTo>
                <a:cubicBezTo>
                  <a:pt x="262138" y="4569"/>
                  <a:pt x="635323" y="90538"/>
                  <a:pt x="752554" y="117892"/>
                </a:cubicBezTo>
                <a:cubicBezTo>
                  <a:pt x="869785" y="145246"/>
                  <a:pt x="867831" y="112030"/>
                  <a:pt x="904954" y="164784"/>
                </a:cubicBezTo>
                <a:cubicBezTo>
                  <a:pt x="942077" y="217538"/>
                  <a:pt x="1078847" y="389477"/>
                  <a:pt x="975293" y="434415"/>
                </a:cubicBezTo>
                <a:cubicBezTo>
                  <a:pt x="871739" y="479353"/>
                  <a:pt x="445800" y="430507"/>
                  <a:pt x="283631" y="434415"/>
                </a:cubicBezTo>
                <a:cubicBezTo>
                  <a:pt x="121462" y="438323"/>
                  <a:pt x="23769" y="491076"/>
                  <a:pt x="2277" y="457861"/>
                </a:cubicBezTo>
                <a:cubicBezTo>
                  <a:pt x="-19215" y="424646"/>
                  <a:pt x="117554" y="285922"/>
                  <a:pt x="154677" y="235122"/>
                </a:cubicBezTo>
                <a:cubicBezTo>
                  <a:pt x="191800" y="184322"/>
                  <a:pt x="246508" y="192138"/>
                  <a:pt x="225016" y="153061"/>
                </a:cubicBezTo>
                <a:cubicBezTo>
                  <a:pt x="203524" y="113984"/>
                  <a:pt x="-1631" y="10430"/>
                  <a:pt x="25723" y="661"/>
                </a:cubicBezTo>
                <a:cubicBezTo>
                  <a:pt x="53077" y="-9108"/>
                  <a:pt x="353970" y="92491"/>
                  <a:pt x="389139" y="94445"/>
                </a:cubicBezTo>
                <a:cubicBezTo>
                  <a:pt x="424308" y="96399"/>
                  <a:pt x="141000" y="-3247"/>
                  <a:pt x="201569" y="661"/>
                </a:cubicBezTo>
                <a:close/>
              </a:path>
            </a:pathLst>
          </a:custGeom>
          <a:solidFill>
            <a:srgbClr val="FFFF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8F86A004-510A-07BD-084B-EB582C775076}"/>
              </a:ext>
            </a:extLst>
          </p:cNvPr>
          <p:cNvSpPr/>
          <p:nvPr/>
        </p:nvSpPr>
        <p:spPr>
          <a:xfrm>
            <a:off x="2917763" y="5070656"/>
            <a:ext cx="905290" cy="1740604"/>
          </a:xfrm>
          <a:custGeom>
            <a:avLst/>
            <a:gdLst>
              <a:gd name="connsiteX0" fmla="*/ 446760 w 905290"/>
              <a:gd name="connsiteY0" fmla="*/ 28882 h 1740604"/>
              <a:gd name="connsiteX1" fmla="*/ 83345 w 905290"/>
              <a:gd name="connsiteY1" fmla="*/ 650206 h 1740604"/>
              <a:gd name="connsiteX2" fmla="*/ 224022 w 905290"/>
              <a:gd name="connsiteY2" fmla="*/ 521252 h 1740604"/>
              <a:gd name="connsiteX3" fmla="*/ 83345 w 905290"/>
              <a:gd name="connsiteY3" fmla="*/ 1130852 h 1740604"/>
              <a:gd name="connsiteX4" fmla="*/ 282637 w 905290"/>
              <a:gd name="connsiteY4" fmla="*/ 919836 h 1740604"/>
              <a:gd name="connsiteX5" fmla="*/ 1283 w 905290"/>
              <a:gd name="connsiteY5" fmla="*/ 1423929 h 1740604"/>
              <a:gd name="connsiteX6" fmla="*/ 188852 w 905290"/>
              <a:gd name="connsiteY6" fmla="*/ 1283252 h 1740604"/>
              <a:gd name="connsiteX7" fmla="*/ 435037 w 905290"/>
              <a:gd name="connsiteY7" fmla="*/ 1377036 h 1740604"/>
              <a:gd name="connsiteX8" fmla="*/ 786729 w 905290"/>
              <a:gd name="connsiteY8" fmla="*/ 1740452 h 1740604"/>
              <a:gd name="connsiteX9" fmla="*/ 739837 w 905290"/>
              <a:gd name="connsiteY9" fmla="*/ 1330144 h 1740604"/>
              <a:gd name="connsiteX10" fmla="*/ 903960 w 905290"/>
              <a:gd name="connsiteY10" fmla="*/ 1505990 h 1740604"/>
              <a:gd name="connsiteX11" fmla="*/ 634329 w 905290"/>
              <a:gd name="connsiteY11" fmla="*/ 521252 h 1740604"/>
              <a:gd name="connsiteX12" fmla="*/ 622606 w 905290"/>
              <a:gd name="connsiteY12" fmla="*/ 5436 h 1740604"/>
              <a:gd name="connsiteX13" fmla="*/ 458483 w 905290"/>
              <a:gd name="connsiteY13" fmla="*/ 239898 h 1740604"/>
              <a:gd name="connsiteX14" fmla="*/ 446760 w 905290"/>
              <a:gd name="connsiteY14" fmla="*/ 28882 h 1740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05290" h="1740604">
                <a:moveTo>
                  <a:pt x="446760" y="28882"/>
                </a:moveTo>
                <a:cubicBezTo>
                  <a:pt x="384237" y="97267"/>
                  <a:pt x="120468" y="568144"/>
                  <a:pt x="83345" y="650206"/>
                </a:cubicBezTo>
                <a:cubicBezTo>
                  <a:pt x="46222" y="732268"/>
                  <a:pt x="224022" y="441144"/>
                  <a:pt x="224022" y="521252"/>
                </a:cubicBezTo>
                <a:cubicBezTo>
                  <a:pt x="224022" y="601360"/>
                  <a:pt x="73576" y="1064421"/>
                  <a:pt x="83345" y="1130852"/>
                </a:cubicBezTo>
                <a:cubicBezTo>
                  <a:pt x="93114" y="1197283"/>
                  <a:pt x="296314" y="870990"/>
                  <a:pt x="282637" y="919836"/>
                </a:cubicBezTo>
                <a:cubicBezTo>
                  <a:pt x="268960" y="968682"/>
                  <a:pt x="16914" y="1363360"/>
                  <a:pt x="1283" y="1423929"/>
                </a:cubicBezTo>
                <a:cubicBezTo>
                  <a:pt x="-14348" y="1484498"/>
                  <a:pt x="116560" y="1291068"/>
                  <a:pt x="188852" y="1283252"/>
                </a:cubicBezTo>
                <a:cubicBezTo>
                  <a:pt x="261144" y="1275437"/>
                  <a:pt x="335391" y="1300836"/>
                  <a:pt x="435037" y="1377036"/>
                </a:cubicBezTo>
                <a:cubicBezTo>
                  <a:pt x="534683" y="1453236"/>
                  <a:pt x="735929" y="1748267"/>
                  <a:pt x="786729" y="1740452"/>
                </a:cubicBezTo>
                <a:cubicBezTo>
                  <a:pt x="837529" y="1732637"/>
                  <a:pt x="720299" y="1369221"/>
                  <a:pt x="739837" y="1330144"/>
                </a:cubicBezTo>
                <a:cubicBezTo>
                  <a:pt x="759376" y="1291067"/>
                  <a:pt x="921545" y="1640805"/>
                  <a:pt x="903960" y="1505990"/>
                </a:cubicBezTo>
                <a:cubicBezTo>
                  <a:pt x="886375" y="1371175"/>
                  <a:pt x="681221" y="771344"/>
                  <a:pt x="634329" y="521252"/>
                </a:cubicBezTo>
                <a:cubicBezTo>
                  <a:pt x="587437" y="271160"/>
                  <a:pt x="651914" y="52328"/>
                  <a:pt x="622606" y="5436"/>
                </a:cubicBezTo>
                <a:cubicBezTo>
                  <a:pt x="593298" y="-41456"/>
                  <a:pt x="485837" y="230129"/>
                  <a:pt x="458483" y="239898"/>
                </a:cubicBezTo>
                <a:cubicBezTo>
                  <a:pt x="431129" y="249667"/>
                  <a:pt x="509283" y="-39503"/>
                  <a:pt x="446760" y="28882"/>
                </a:cubicBezTo>
                <a:close/>
              </a:path>
            </a:pathLst>
          </a:custGeom>
          <a:solidFill>
            <a:srgbClr val="FFFF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203" name="グループ化 1202">
            <a:extLst>
              <a:ext uri="{FF2B5EF4-FFF2-40B4-BE49-F238E27FC236}">
                <a16:creationId xmlns:a16="http://schemas.microsoft.com/office/drawing/2014/main" id="{BC73B442-0C21-C0A9-26D6-76EA6B8EE599}"/>
              </a:ext>
            </a:extLst>
          </p:cNvPr>
          <p:cNvGrpSpPr/>
          <p:nvPr/>
        </p:nvGrpSpPr>
        <p:grpSpPr>
          <a:xfrm>
            <a:off x="-127322" y="-418191"/>
            <a:ext cx="9006934" cy="13310971"/>
            <a:chOff x="-127322" y="-418191"/>
            <a:chExt cx="9006934" cy="13310971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204" name="フリーフォーム 1203">
              <a:extLst>
                <a:ext uri="{FF2B5EF4-FFF2-40B4-BE49-F238E27FC236}">
                  <a16:creationId xmlns:a16="http://schemas.microsoft.com/office/drawing/2014/main" id="{B0C23B63-8158-6414-5AA5-FC2266DB6203}"/>
                </a:ext>
              </a:extLst>
            </p:cNvPr>
            <p:cNvSpPr/>
            <p:nvPr/>
          </p:nvSpPr>
          <p:spPr>
            <a:xfrm>
              <a:off x="674712" y="-353604"/>
              <a:ext cx="1008615" cy="7441196"/>
            </a:xfrm>
            <a:custGeom>
              <a:avLst/>
              <a:gdLst>
                <a:gd name="connsiteX0" fmla="*/ 1008615 w 1008615"/>
                <a:gd name="connsiteY0" fmla="*/ 313 h 7441196"/>
                <a:gd name="connsiteX1" fmla="*/ 592979 w 1008615"/>
                <a:gd name="connsiteY1" fmla="*/ 1205659 h 7441196"/>
                <a:gd name="connsiteX2" fmla="*/ 114997 w 1008615"/>
                <a:gd name="connsiteY2" fmla="*/ 2577259 h 7441196"/>
                <a:gd name="connsiteX3" fmla="*/ 31870 w 1008615"/>
                <a:gd name="connsiteY3" fmla="*/ 4530749 h 7441196"/>
                <a:gd name="connsiteX4" fmla="*/ 31870 w 1008615"/>
                <a:gd name="connsiteY4" fmla="*/ 6276422 h 7441196"/>
                <a:gd name="connsiteX5" fmla="*/ 239688 w 1008615"/>
                <a:gd name="connsiteY5" fmla="*/ 7440204 h 7441196"/>
                <a:gd name="connsiteX6" fmla="*/ 11088 w 1008615"/>
                <a:gd name="connsiteY6" fmla="*/ 6089386 h 7441196"/>
                <a:gd name="connsiteX7" fmla="*/ 94215 w 1008615"/>
                <a:gd name="connsiteY7" fmla="*/ 2473349 h 7441196"/>
                <a:gd name="connsiteX8" fmla="*/ 592979 w 1008615"/>
                <a:gd name="connsiteY8" fmla="*/ 1101749 h 7441196"/>
                <a:gd name="connsiteX9" fmla="*/ 1008615 w 1008615"/>
                <a:gd name="connsiteY9" fmla="*/ 313 h 744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8615" h="7441196">
                  <a:moveTo>
                    <a:pt x="1008615" y="313"/>
                  </a:moveTo>
                  <a:cubicBezTo>
                    <a:pt x="1008615" y="17631"/>
                    <a:pt x="741915" y="776168"/>
                    <a:pt x="592979" y="1205659"/>
                  </a:cubicBezTo>
                  <a:cubicBezTo>
                    <a:pt x="444043" y="1635150"/>
                    <a:pt x="208515" y="2023077"/>
                    <a:pt x="114997" y="2577259"/>
                  </a:cubicBezTo>
                  <a:cubicBezTo>
                    <a:pt x="21479" y="3131441"/>
                    <a:pt x="45724" y="3914222"/>
                    <a:pt x="31870" y="4530749"/>
                  </a:cubicBezTo>
                  <a:cubicBezTo>
                    <a:pt x="18016" y="5147276"/>
                    <a:pt x="-2766" y="5791513"/>
                    <a:pt x="31870" y="6276422"/>
                  </a:cubicBezTo>
                  <a:cubicBezTo>
                    <a:pt x="66506" y="6761331"/>
                    <a:pt x="243152" y="7471377"/>
                    <a:pt x="239688" y="7440204"/>
                  </a:cubicBezTo>
                  <a:cubicBezTo>
                    <a:pt x="236224" y="7409031"/>
                    <a:pt x="35333" y="6917195"/>
                    <a:pt x="11088" y="6089386"/>
                  </a:cubicBezTo>
                  <a:cubicBezTo>
                    <a:pt x="-13157" y="5261577"/>
                    <a:pt x="-2767" y="3304622"/>
                    <a:pt x="94215" y="2473349"/>
                  </a:cubicBezTo>
                  <a:cubicBezTo>
                    <a:pt x="191197" y="1642076"/>
                    <a:pt x="444043" y="1517385"/>
                    <a:pt x="592979" y="1101749"/>
                  </a:cubicBezTo>
                  <a:cubicBezTo>
                    <a:pt x="741915" y="686113"/>
                    <a:pt x="1008615" y="-17005"/>
                    <a:pt x="1008615" y="3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 1205">
              <a:extLst>
                <a:ext uri="{FF2B5EF4-FFF2-40B4-BE49-F238E27FC236}">
                  <a16:creationId xmlns:a16="http://schemas.microsoft.com/office/drawing/2014/main" id="{63493151-CB7B-E53E-0EAC-92EC6422DEE2}"/>
                </a:ext>
              </a:extLst>
            </p:cNvPr>
            <p:cNvSpPr/>
            <p:nvPr/>
          </p:nvSpPr>
          <p:spPr>
            <a:xfrm>
              <a:off x="1016573" y="-168289"/>
              <a:ext cx="557674" cy="491180"/>
            </a:xfrm>
            <a:custGeom>
              <a:avLst/>
              <a:gdLst>
                <a:gd name="connsiteX0" fmla="*/ 1736 w 557674"/>
                <a:gd name="connsiteY0" fmla="*/ 2034 h 491180"/>
                <a:gd name="connsiteX1" fmla="*/ 542063 w 557674"/>
                <a:gd name="connsiteY1" fmla="*/ 480016 h 491180"/>
                <a:gd name="connsiteX2" fmla="*/ 375809 w 557674"/>
                <a:gd name="connsiteY2" fmla="*/ 313762 h 491180"/>
                <a:gd name="connsiteX3" fmla="*/ 1736 w 557674"/>
                <a:gd name="connsiteY3" fmla="*/ 2034 h 49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7674" h="491180">
                  <a:moveTo>
                    <a:pt x="1736" y="2034"/>
                  </a:moveTo>
                  <a:cubicBezTo>
                    <a:pt x="29445" y="29743"/>
                    <a:pt x="479718" y="428061"/>
                    <a:pt x="542063" y="480016"/>
                  </a:cubicBezTo>
                  <a:cubicBezTo>
                    <a:pt x="604408" y="531971"/>
                    <a:pt x="465863" y="389962"/>
                    <a:pt x="375809" y="313762"/>
                  </a:cubicBezTo>
                  <a:cubicBezTo>
                    <a:pt x="285755" y="237562"/>
                    <a:pt x="-25973" y="-25675"/>
                    <a:pt x="1736" y="20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 1206">
              <a:extLst>
                <a:ext uri="{FF2B5EF4-FFF2-40B4-BE49-F238E27FC236}">
                  <a16:creationId xmlns:a16="http://schemas.microsoft.com/office/drawing/2014/main" id="{93687FF8-D5B3-881C-260A-52C86E72CF47}"/>
                </a:ext>
              </a:extLst>
            </p:cNvPr>
            <p:cNvSpPr/>
            <p:nvPr/>
          </p:nvSpPr>
          <p:spPr>
            <a:xfrm>
              <a:off x="207818" y="-145473"/>
              <a:ext cx="1248425" cy="998244"/>
            </a:xfrm>
            <a:custGeom>
              <a:avLst/>
              <a:gdLst>
                <a:gd name="connsiteX0" fmla="*/ 0 w 1248425"/>
                <a:gd name="connsiteY0" fmla="*/ 0 h 998244"/>
                <a:gd name="connsiteX1" fmla="*/ 810491 w 1248425"/>
                <a:gd name="connsiteY1" fmla="*/ 644237 h 998244"/>
                <a:gd name="connsiteX2" fmla="*/ 1246909 w 1248425"/>
                <a:gd name="connsiteY2" fmla="*/ 997528 h 998244"/>
                <a:gd name="connsiteX3" fmla="*/ 935182 w 1248425"/>
                <a:gd name="connsiteY3" fmla="*/ 727364 h 998244"/>
                <a:gd name="connsiteX4" fmla="*/ 436418 w 1248425"/>
                <a:gd name="connsiteY4" fmla="*/ 436418 h 998244"/>
                <a:gd name="connsiteX5" fmla="*/ 0 w 1248425"/>
                <a:gd name="connsiteY5" fmla="*/ 0 h 99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425" h="998244">
                  <a:moveTo>
                    <a:pt x="0" y="0"/>
                  </a:moveTo>
                  <a:lnTo>
                    <a:pt x="810491" y="644237"/>
                  </a:lnTo>
                  <a:lnTo>
                    <a:pt x="1246909" y="997528"/>
                  </a:lnTo>
                  <a:cubicBezTo>
                    <a:pt x="1267691" y="1011382"/>
                    <a:pt x="1070264" y="820882"/>
                    <a:pt x="935182" y="727364"/>
                  </a:cubicBezTo>
                  <a:cubicBezTo>
                    <a:pt x="800100" y="633846"/>
                    <a:pt x="599209" y="554182"/>
                    <a:pt x="436418" y="436418"/>
                  </a:cubicBezTo>
                  <a:cubicBezTo>
                    <a:pt x="273627" y="318654"/>
                    <a:pt x="116032" y="16971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 1207">
              <a:extLst>
                <a:ext uri="{FF2B5EF4-FFF2-40B4-BE49-F238E27FC236}">
                  <a16:creationId xmlns:a16="http://schemas.microsoft.com/office/drawing/2014/main" id="{01FD3E4C-693E-02FA-58DD-D6A98F935C44}"/>
                </a:ext>
              </a:extLst>
            </p:cNvPr>
            <p:cNvSpPr/>
            <p:nvPr/>
          </p:nvSpPr>
          <p:spPr>
            <a:xfrm>
              <a:off x="430060" y="-418191"/>
              <a:ext cx="1078761" cy="7920213"/>
            </a:xfrm>
            <a:custGeom>
              <a:avLst/>
              <a:gdLst>
                <a:gd name="connsiteX0" fmla="*/ 1024667 w 1078761"/>
                <a:gd name="connsiteY0" fmla="*/ 148027 h 7920213"/>
                <a:gd name="connsiteX1" fmla="*/ 1003885 w 1078761"/>
                <a:gd name="connsiteY1" fmla="*/ 210373 h 7920213"/>
                <a:gd name="connsiteX2" fmla="*/ 754504 w 1078761"/>
                <a:gd name="connsiteY2" fmla="*/ 833827 h 7920213"/>
                <a:gd name="connsiteX3" fmla="*/ 47922 w 1078761"/>
                <a:gd name="connsiteY3" fmla="*/ 3764064 h 7920213"/>
                <a:gd name="connsiteX4" fmla="*/ 68704 w 1078761"/>
                <a:gd name="connsiteY4" fmla="*/ 5114882 h 7920213"/>
                <a:gd name="connsiteX5" fmla="*/ 110267 w 1078761"/>
                <a:gd name="connsiteY5" fmla="*/ 6756646 h 7920213"/>
                <a:gd name="connsiteX6" fmla="*/ 338867 w 1078761"/>
                <a:gd name="connsiteY6" fmla="*/ 7837300 h 7920213"/>
                <a:gd name="connsiteX7" fmla="*/ 276522 w 1078761"/>
                <a:gd name="connsiteY7" fmla="*/ 7359318 h 7920213"/>
                <a:gd name="connsiteX8" fmla="*/ 47922 w 1078761"/>
                <a:gd name="connsiteY8" fmla="*/ 3514682 h 7920213"/>
                <a:gd name="connsiteX9" fmla="*/ 338867 w 1078761"/>
                <a:gd name="connsiteY9" fmla="*/ 2080736 h 7920213"/>
                <a:gd name="connsiteX10" fmla="*/ 1024667 w 1078761"/>
                <a:gd name="connsiteY10" fmla="*/ 148027 h 792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8761" h="7920213">
                  <a:moveTo>
                    <a:pt x="1024667" y="148027"/>
                  </a:moveTo>
                  <a:cubicBezTo>
                    <a:pt x="1135503" y="-163700"/>
                    <a:pt x="1048912" y="96073"/>
                    <a:pt x="1003885" y="210373"/>
                  </a:cubicBezTo>
                  <a:cubicBezTo>
                    <a:pt x="958858" y="324673"/>
                    <a:pt x="913831" y="241545"/>
                    <a:pt x="754504" y="833827"/>
                  </a:cubicBezTo>
                  <a:cubicBezTo>
                    <a:pt x="595177" y="1426109"/>
                    <a:pt x="162222" y="3050555"/>
                    <a:pt x="47922" y="3764064"/>
                  </a:cubicBezTo>
                  <a:cubicBezTo>
                    <a:pt x="-66378" y="4477573"/>
                    <a:pt x="58313" y="4616118"/>
                    <a:pt x="68704" y="5114882"/>
                  </a:cubicBezTo>
                  <a:cubicBezTo>
                    <a:pt x="79095" y="5613646"/>
                    <a:pt x="65240" y="6302910"/>
                    <a:pt x="110267" y="6756646"/>
                  </a:cubicBezTo>
                  <a:cubicBezTo>
                    <a:pt x="155294" y="7210382"/>
                    <a:pt x="311158" y="7736855"/>
                    <a:pt x="338867" y="7837300"/>
                  </a:cubicBezTo>
                  <a:cubicBezTo>
                    <a:pt x="366576" y="7937745"/>
                    <a:pt x="325013" y="8079754"/>
                    <a:pt x="276522" y="7359318"/>
                  </a:cubicBezTo>
                  <a:cubicBezTo>
                    <a:pt x="228031" y="6638882"/>
                    <a:pt x="37531" y="4394446"/>
                    <a:pt x="47922" y="3514682"/>
                  </a:cubicBezTo>
                  <a:cubicBezTo>
                    <a:pt x="58313" y="2634918"/>
                    <a:pt x="172613" y="2641845"/>
                    <a:pt x="338867" y="2080736"/>
                  </a:cubicBezTo>
                  <a:cubicBezTo>
                    <a:pt x="505121" y="1519627"/>
                    <a:pt x="913831" y="459754"/>
                    <a:pt x="1024667" y="1480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 1208">
              <a:extLst>
                <a:ext uri="{FF2B5EF4-FFF2-40B4-BE49-F238E27FC236}">
                  <a16:creationId xmlns:a16="http://schemas.microsoft.com/office/drawing/2014/main" id="{FDCF3494-B779-1352-6AEC-5825A7AEB3D3}"/>
                </a:ext>
              </a:extLst>
            </p:cNvPr>
            <p:cNvSpPr/>
            <p:nvPr/>
          </p:nvSpPr>
          <p:spPr>
            <a:xfrm>
              <a:off x="-48804" y="3479002"/>
              <a:ext cx="863780" cy="204367"/>
            </a:xfrm>
            <a:custGeom>
              <a:avLst/>
              <a:gdLst>
                <a:gd name="connsiteX0" fmla="*/ 7240 w 863780"/>
                <a:gd name="connsiteY0" fmla="*/ 12343 h 204367"/>
                <a:gd name="connsiteX1" fmla="*/ 838513 w 863780"/>
                <a:gd name="connsiteY1" fmla="*/ 33125 h 204367"/>
                <a:gd name="connsiteX2" fmla="*/ 630695 w 863780"/>
                <a:gd name="connsiteY2" fmla="*/ 157816 h 204367"/>
                <a:gd name="connsiteX3" fmla="*/ 443659 w 863780"/>
                <a:gd name="connsiteY3" fmla="*/ 199380 h 204367"/>
                <a:gd name="connsiteX4" fmla="*/ 7240 w 863780"/>
                <a:gd name="connsiteY4" fmla="*/ 12343 h 20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780" h="204367">
                  <a:moveTo>
                    <a:pt x="7240" y="12343"/>
                  </a:moveTo>
                  <a:cubicBezTo>
                    <a:pt x="73049" y="-15366"/>
                    <a:pt x="734604" y="8879"/>
                    <a:pt x="838513" y="33125"/>
                  </a:cubicBezTo>
                  <a:cubicBezTo>
                    <a:pt x="942422" y="57371"/>
                    <a:pt x="696504" y="130107"/>
                    <a:pt x="630695" y="157816"/>
                  </a:cubicBezTo>
                  <a:cubicBezTo>
                    <a:pt x="564886" y="185525"/>
                    <a:pt x="544104" y="216698"/>
                    <a:pt x="443659" y="199380"/>
                  </a:cubicBezTo>
                  <a:cubicBezTo>
                    <a:pt x="343214" y="182062"/>
                    <a:pt x="-58569" y="40052"/>
                    <a:pt x="7240" y="12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 1209">
              <a:extLst>
                <a:ext uri="{FF2B5EF4-FFF2-40B4-BE49-F238E27FC236}">
                  <a16:creationId xmlns:a16="http://schemas.microsoft.com/office/drawing/2014/main" id="{9DE8FAB5-B44B-6369-D0AA-AEF8CD4098F1}"/>
                </a:ext>
              </a:extLst>
            </p:cNvPr>
            <p:cNvSpPr/>
            <p:nvPr/>
          </p:nvSpPr>
          <p:spPr>
            <a:xfrm>
              <a:off x="-52379" y="5611091"/>
              <a:ext cx="891988" cy="423464"/>
            </a:xfrm>
            <a:custGeom>
              <a:avLst/>
              <a:gdLst>
                <a:gd name="connsiteX0" fmla="*/ 883652 w 891988"/>
                <a:gd name="connsiteY0" fmla="*/ 0 h 423464"/>
                <a:gd name="connsiteX1" fmla="*/ 10815 w 891988"/>
                <a:gd name="connsiteY1" fmla="*/ 374073 h 423464"/>
                <a:gd name="connsiteX2" fmla="*/ 426452 w 891988"/>
                <a:gd name="connsiteY2" fmla="*/ 374073 h 423464"/>
                <a:gd name="connsiteX3" fmla="*/ 883652 w 891988"/>
                <a:gd name="connsiteY3" fmla="*/ 0 h 42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988" h="423464">
                  <a:moveTo>
                    <a:pt x="883652" y="0"/>
                  </a:moveTo>
                  <a:cubicBezTo>
                    <a:pt x="814379" y="0"/>
                    <a:pt x="87015" y="311728"/>
                    <a:pt x="10815" y="374073"/>
                  </a:cubicBezTo>
                  <a:cubicBezTo>
                    <a:pt x="-65385" y="436419"/>
                    <a:pt x="280979" y="443346"/>
                    <a:pt x="426452" y="374073"/>
                  </a:cubicBezTo>
                  <a:cubicBezTo>
                    <a:pt x="571925" y="304800"/>
                    <a:pt x="952925" y="0"/>
                    <a:pt x="88365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 1210">
              <a:extLst>
                <a:ext uri="{FF2B5EF4-FFF2-40B4-BE49-F238E27FC236}">
                  <a16:creationId xmlns:a16="http://schemas.microsoft.com/office/drawing/2014/main" id="{8B4FAE90-0E1E-90D5-A1CE-132CEF1DE1F0}"/>
                </a:ext>
              </a:extLst>
            </p:cNvPr>
            <p:cNvSpPr/>
            <p:nvPr/>
          </p:nvSpPr>
          <p:spPr>
            <a:xfrm>
              <a:off x="118430" y="6975546"/>
              <a:ext cx="923451" cy="1149214"/>
            </a:xfrm>
            <a:custGeom>
              <a:avLst/>
              <a:gdLst>
                <a:gd name="connsiteX0" fmla="*/ 920661 w 923451"/>
                <a:gd name="connsiteY0" fmla="*/ 7145 h 1149214"/>
                <a:gd name="connsiteX1" fmla="*/ 27043 w 923451"/>
                <a:gd name="connsiteY1" fmla="*/ 1129363 h 1149214"/>
                <a:gd name="connsiteX2" fmla="*/ 297206 w 923451"/>
                <a:gd name="connsiteY2" fmla="*/ 672163 h 1149214"/>
                <a:gd name="connsiteX3" fmla="*/ 920661 w 923451"/>
                <a:gd name="connsiteY3" fmla="*/ 7145 h 114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451" h="1149214">
                  <a:moveTo>
                    <a:pt x="920661" y="7145"/>
                  </a:moveTo>
                  <a:cubicBezTo>
                    <a:pt x="875634" y="83345"/>
                    <a:pt x="130952" y="1018527"/>
                    <a:pt x="27043" y="1129363"/>
                  </a:cubicBezTo>
                  <a:cubicBezTo>
                    <a:pt x="-76866" y="1240199"/>
                    <a:pt x="141342" y="859199"/>
                    <a:pt x="297206" y="672163"/>
                  </a:cubicBezTo>
                  <a:cubicBezTo>
                    <a:pt x="453070" y="485127"/>
                    <a:pt x="965688" y="-69055"/>
                    <a:pt x="920661" y="71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 1211">
              <a:extLst>
                <a:ext uri="{FF2B5EF4-FFF2-40B4-BE49-F238E27FC236}">
                  <a16:creationId xmlns:a16="http://schemas.microsoft.com/office/drawing/2014/main" id="{444B23D0-EAFA-F4EE-47E4-D154A76B8E29}"/>
                </a:ext>
              </a:extLst>
            </p:cNvPr>
            <p:cNvSpPr/>
            <p:nvPr/>
          </p:nvSpPr>
          <p:spPr>
            <a:xfrm>
              <a:off x="206519" y="8449519"/>
              <a:ext cx="1244958" cy="273451"/>
            </a:xfrm>
            <a:custGeom>
              <a:avLst/>
              <a:gdLst>
                <a:gd name="connsiteX0" fmla="*/ 1825 w 1244958"/>
                <a:gd name="connsiteY0" fmla="*/ 0 h 273451"/>
                <a:gd name="connsiteX1" fmla="*/ 1194018 w 1244958"/>
                <a:gd name="connsiteY1" fmla="*/ 243068 h 273451"/>
                <a:gd name="connsiteX2" fmla="*/ 927800 w 1244958"/>
                <a:gd name="connsiteY2" fmla="*/ 243068 h 273451"/>
                <a:gd name="connsiteX3" fmla="*/ 1825 w 1244958"/>
                <a:gd name="connsiteY3" fmla="*/ 0 h 27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958" h="273451">
                  <a:moveTo>
                    <a:pt x="1825" y="0"/>
                  </a:moveTo>
                  <a:cubicBezTo>
                    <a:pt x="46195" y="0"/>
                    <a:pt x="1039689" y="202557"/>
                    <a:pt x="1194018" y="243068"/>
                  </a:cubicBezTo>
                  <a:cubicBezTo>
                    <a:pt x="1348347" y="283579"/>
                    <a:pt x="1120711" y="283579"/>
                    <a:pt x="927800" y="243068"/>
                  </a:cubicBezTo>
                  <a:cubicBezTo>
                    <a:pt x="734889" y="202557"/>
                    <a:pt x="-42545" y="0"/>
                    <a:pt x="182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 1212">
              <a:extLst>
                <a:ext uri="{FF2B5EF4-FFF2-40B4-BE49-F238E27FC236}">
                  <a16:creationId xmlns:a16="http://schemas.microsoft.com/office/drawing/2014/main" id="{89090105-7571-4EAD-97A8-DB78F7B6DBE5}"/>
                </a:ext>
              </a:extLst>
            </p:cNvPr>
            <p:cNvSpPr/>
            <p:nvPr/>
          </p:nvSpPr>
          <p:spPr>
            <a:xfrm>
              <a:off x="-104859" y="8310190"/>
              <a:ext cx="1364913" cy="2270498"/>
            </a:xfrm>
            <a:custGeom>
              <a:avLst/>
              <a:gdLst>
                <a:gd name="connsiteX0" fmla="*/ 1331775 w 1364913"/>
                <a:gd name="connsiteY0" fmla="*/ 104605 h 2270498"/>
                <a:gd name="connsiteX1" fmla="*/ 486824 w 1364913"/>
                <a:gd name="connsiteY1" fmla="*/ 1644038 h 2270498"/>
                <a:gd name="connsiteX2" fmla="*/ 278479 w 1364913"/>
                <a:gd name="connsiteY2" fmla="*/ 2037577 h 2270498"/>
                <a:gd name="connsiteX3" fmla="*/ 687 w 1364913"/>
                <a:gd name="connsiteY3" fmla="*/ 2269071 h 2270498"/>
                <a:gd name="connsiteX4" fmla="*/ 232181 w 1364913"/>
                <a:gd name="connsiteY4" fmla="*/ 1933405 h 2270498"/>
                <a:gd name="connsiteX5" fmla="*/ 1100282 w 1364913"/>
                <a:gd name="connsiteY5" fmla="*/ 336099 h 2270498"/>
                <a:gd name="connsiteX6" fmla="*/ 1331775 w 1364913"/>
                <a:gd name="connsiteY6" fmla="*/ 104605 h 227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913" h="2270498">
                  <a:moveTo>
                    <a:pt x="1331775" y="104605"/>
                  </a:moveTo>
                  <a:cubicBezTo>
                    <a:pt x="1229532" y="322595"/>
                    <a:pt x="662373" y="1321876"/>
                    <a:pt x="486824" y="1644038"/>
                  </a:cubicBezTo>
                  <a:cubicBezTo>
                    <a:pt x="311275" y="1966200"/>
                    <a:pt x="359502" y="1933405"/>
                    <a:pt x="278479" y="2037577"/>
                  </a:cubicBezTo>
                  <a:cubicBezTo>
                    <a:pt x="197456" y="2141749"/>
                    <a:pt x="8403" y="2286433"/>
                    <a:pt x="687" y="2269071"/>
                  </a:cubicBezTo>
                  <a:cubicBezTo>
                    <a:pt x="-7029" y="2251709"/>
                    <a:pt x="48915" y="2255567"/>
                    <a:pt x="232181" y="1933405"/>
                  </a:cubicBezTo>
                  <a:cubicBezTo>
                    <a:pt x="415447" y="1611243"/>
                    <a:pt x="917016" y="640899"/>
                    <a:pt x="1100282" y="336099"/>
                  </a:cubicBezTo>
                  <a:cubicBezTo>
                    <a:pt x="1283548" y="31299"/>
                    <a:pt x="1434018" y="-113385"/>
                    <a:pt x="1331775" y="1046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 1213">
              <a:extLst>
                <a:ext uri="{FF2B5EF4-FFF2-40B4-BE49-F238E27FC236}">
                  <a16:creationId xmlns:a16="http://schemas.microsoft.com/office/drawing/2014/main" id="{52B91290-DF53-FCF9-66A1-781B65CB5C0B}"/>
                </a:ext>
              </a:extLst>
            </p:cNvPr>
            <p:cNvSpPr/>
            <p:nvPr/>
          </p:nvSpPr>
          <p:spPr>
            <a:xfrm>
              <a:off x="6029089" y="9192439"/>
              <a:ext cx="1042347" cy="346190"/>
            </a:xfrm>
            <a:custGeom>
              <a:avLst/>
              <a:gdLst>
                <a:gd name="connsiteX0" fmla="*/ 1321 w 1042347"/>
                <a:gd name="connsiteY0" fmla="*/ 345100 h 346190"/>
                <a:gd name="connsiteX1" fmla="*/ 996744 w 1042347"/>
                <a:gd name="connsiteY1" fmla="*/ 9434 h 346190"/>
                <a:gd name="connsiteX2" fmla="*/ 788400 w 1042347"/>
                <a:gd name="connsiteY2" fmla="*/ 113607 h 346190"/>
                <a:gd name="connsiteX3" fmla="*/ 1321 w 1042347"/>
                <a:gd name="connsiteY3" fmla="*/ 345100 h 34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347" h="346190">
                  <a:moveTo>
                    <a:pt x="1321" y="345100"/>
                  </a:moveTo>
                  <a:cubicBezTo>
                    <a:pt x="36045" y="327738"/>
                    <a:pt x="865564" y="48016"/>
                    <a:pt x="996744" y="9434"/>
                  </a:cubicBezTo>
                  <a:cubicBezTo>
                    <a:pt x="1127924" y="-29148"/>
                    <a:pt x="950446" y="59592"/>
                    <a:pt x="788400" y="113607"/>
                  </a:cubicBezTo>
                  <a:cubicBezTo>
                    <a:pt x="626354" y="167622"/>
                    <a:pt x="-33403" y="362462"/>
                    <a:pt x="1321" y="345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 1214">
              <a:extLst>
                <a:ext uri="{FF2B5EF4-FFF2-40B4-BE49-F238E27FC236}">
                  <a16:creationId xmlns:a16="http://schemas.microsoft.com/office/drawing/2014/main" id="{EC86F9B5-CCF0-988D-135B-96063343FAB3}"/>
                </a:ext>
              </a:extLst>
            </p:cNvPr>
            <p:cNvSpPr/>
            <p:nvPr/>
          </p:nvSpPr>
          <p:spPr>
            <a:xfrm>
              <a:off x="3039543" y="8625303"/>
              <a:ext cx="726485" cy="4206717"/>
            </a:xfrm>
            <a:custGeom>
              <a:avLst/>
              <a:gdLst>
                <a:gd name="connsiteX0" fmla="*/ 710654 w 726485"/>
                <a:gd name="connsiteY0" fmla="*/ 206181 h 4206717"/>
                <a:gd name="connsiteX1" fmla="*/ 62472 w 726485"/>
                <a:gd name="connsiteY1" fmla="*/ 4072125 h 4206717"/>
                <a:gd name="connsiteX2" fmla="*/ 74047 w 726485"/>
                <a:gd name="connsiteY2" fmla="*/ 3088277 h 4206717"/>
                <a:gd name="connsiteX3" fmla="*/ 490735 w 726485"/>
                <a:gd name="connsiteY3" fmla="*/ 796489 h 4206717"/>
                <a:gd name="connsiteX4" fmla="*/ 710654 w 726485"/>
                <a:gd name="connsiteY4" fmla="*/ 206181 h 420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485" h="4206717">
                  <a:moveTo>
                    <a:pt x="710654" y="206181"/>
                  </a:moveTo>
                  <a:cubicBezTo>
                    <a:pt x="639277" y="752120"/>
                    <a:pt x="168573" y="3591776"/>
                    <a:pt x="62472" y="4072125"/>
                  </a:cubicBezTo>
                  <a:cubicBezTo>
                    <a:pt x="-43629" y="4552474"/>
                    <a:pt x="2670" y="3634216"/>
                    <a:pt x="74047" y="3088277"/>
                  </a:cubicBezTo>
                  <a:cubicBezTo>
                    <a:pt x="145424" y="2542338"/>
                    <a:pt x="386563" y="1274909"/>
                    <a:pt x="490735" y="796489"/>
                  </a:cubicBezTo>
                  <a:cubicBezTo>
                    <a:pt x="594907" y="318069"/>
                    <a:pt x="782031" y="-339758"/>
                    <a:pt x="710654" y="2061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2" name="フリーフォーム 1791">
              <a:extLst>
                <a:ext uri="{FF2B5EF4-FFF2-40B4-BE49-F238E27FC236}">
                  <a16:creationId xmlns:a16="http://schemas.microsoft.com/office/drawing/2014/main" id="{8C333EA4-5601-1119-D239-27991EF94AF6}"/>
                </a:ext>
              </a:extLst>
            </p:cNvPr>
            <p:cNvSpPr/>
            <p:nvPr/>
          </p:nvSpPr>
          <p:spPr>
            <a:xfrm>
              <a:off x="2634861" y="9303022"/>
              <a:ext cx="4113333" cy="1057507"/>
            </a:xfrm>
            <a:custGeom>
              <a:avLst/>
              <a:gdLst>
                <a:gd name="connsiteX0" fmla="*/ 38891 w 4113333"/>
                <a:gd name="connsiteY0" fmla="*/ 3024 h 1057507"/>
                <a:gd name="connsiteX1" fmla="*/ 108339 w 4113333"/>
                <a:gd name="connsiteY1" fmla="*/ 26173 h 1057507"/>
                <a:gd name="connsiteX2" fmla="*/ 802820 w 4113333"/>
                <a:gd name="connsiteY2" fmla="*/ 176644 h 1057507"/>
                <a:gd name="connsiteX3" fmla="*/ 1080612 w 4113333"/>
                <a:gd name="connsiteY3" fmla="*/ 188219 h 1057507"/>
                <a:gd name="connsiteX4" fmla="*/ 1856116 w 4113333"/>
                <a:gd name="connsiteY4" fmla="*/ 616482 h 1057507"/>
                <a:gd name="connsiteX5" fmla="*/ 2458000 w 4113333"/>
                <a:gd name="connsiteY5" fmla="*/ 651206 h 1057507"/>
                <a:gd name="connsiteX6" fmla="*/ 2955711 w 4113333"/>
                <a:gd name="connsiteY6" fmla="*/ 836401 h 1057507"/>
                <a:gd name="connsiteX7" fmla="*/ 3615468 w 4113333"/>
                <a:gd name="connsiteY7" fmla="*/ 882700 h 1057507"/>
                <a:gd name="connsiteX8" fmla="*/ 4113180 w 4113333"/>
                <a:gd name="connsiteY8" fmla="*/ 1056320 h 1057507"/>
                <a:gd name="connsiteX9" fmla="*/ 3673342 w 4113333"/>
                <a:gd name="connsiteY9" fmla="*/ 963722 h 1057507"/>
                <a:gd name="connsiteX10" fmla="*/ 2458000 w 4113333"/>
                <a:gd name="connsiteY10" fmla="*/ 743803 h 1057507"/>
                <a:gd name="connsiteX11" fmla="*/ 1728795 w 4113333"/>
                <a:gd name="connsiteY11" fmla="*/ 454436 h 1057507"/>
                <a:gd name="connsiteX12" fmla="*/ 1613048 w 4113333"/>
                <a:gd name="connsiteY12" fmla="*/ 361839 h 1057507"/>
                <a:gd name="connsiteX13" fmla="*/ 744947 w 4113333"/>
                <a:gd name="connsiteY13" fmla="*/ 141920 h 1057507"/>
                <a:gd name="connsiteX14" fmla="*/ 478729 w 4113333"/>
                <a:gd name="connsiteY14" fmla="*/ 60897 h 1057507"/>
                <a:gd name="connsiteX15" fmla="*/ 38891 w 4113333"/>
                <a:gd name="connsiteY15" fmla="*/ 3024 h 1057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13333" h="1057507">
                  <a:moveTo>
                    <a:pt x="38891" y="3024"/>
                  </a:moveTo>
                  <a:cubicBezTo>
                    <a:pt x="-22841" y="-2763"/>
                    <a:pt x="-18983" y="-2764"/>
                    <a:pt x="108339" y="26173"/>
                  </a:cubicBezTo>
                  <a:cubicBezTo>
                    <a:pt x="235661" y="55110"/>
                    <a:pt x="640775" y="149636"/>
                    <a:pt x="802820" y="176644"/>
                  </a:cubicBezTo>
                  <a:cubicBezTo>
                    <a:pt x="964865" y="203652"/>
                    <a:pt x="905063" y="114913"/>
                    <a:pt x="1080612" y="188219"/>
                  </a:cubicBezTo>
                  <a:cubicBezTo>
                    <a:pt x="1256161" y="261525"/>
                    <a:pt x="1626551" y="539318"/>
                    <a:pt x="1856116" y="616482"/>
                  </a:cubicBezTo>
                  <a:cubicBezTo>
                    <a:pt x="2085681" y="693647"/>
                    <a:pt x="2274734" y="614553"/>
                    <a:pt x="2458000" y="651206"/>
                  </a:cubicBezTo>
                  <a:cubicBezTo>
                    <a:pt x="2641266" y="687859"/>
                    <a:pt x="2762800" y="797819"/>
                    <a:pt x="2955711" y="836401"/>
                  </a:cubicBezTo>
                  <a:cubicBezTo>
                    <a:pt x="3148622" y="874983"/>
                    <a:pt x="3422557" y="846047"/>
                    <a:pt x="3615468" y="882700"/>
                  </a:cubicBezTo>
                  <a:cubicBezTo>
                    <a:pt x="3808380" y="919353"/>
                    <a:pt x="4103534" y="1042816"/>
                    <a:pt x="4113180" y="1056320"/>
                  </a:cubicBezTo>
                  <a:cubicBezTo>
                    <a:pt x="4122826" y="1069824"/>
                    <a:pt x="3673342" y="963722"/>
                    <a:pt x="3673342" y="963722"/>
                  </a:cubicBezTo>
                  <a:cubicBezTo>
                    <a:pt x="3397479" y="911636"/>
                    <a:pt x="2782091" y="828684"/>
                    <a:pt x="2458000" y="743803"/>
                  </a:cubicBezTo>
                  <a:cubicBezTo>
                    <a:pt x="2133909" y="658922"/>
                    <a:pt x="1869620" y="518097"/>
                    <a:pt x="1728795" y="454436"/>
                  </a:cubicBezTo>
                  <a:cubicBezTo>
                    <a:pt x="1587970" y="390775"/>
                    <a:pt x="1777023" y="413925"/>
                    <a:pt x="1613048" y="361839"/>
                  </a:cubicBezTo>
                  <a:cubicBezTo>
                    <a:pt x="1449073" y="309753"/>
                    <a:pt x="934000" y="192077"/>
                    <a:pt x="744947" y="141920"/>
                  </a:cubicBezTo>
                  <a:cubicBezTo>
                    <a:pt x="555894" y="91763"/>
                    <a:pt x="590618" y="84046"/>
                    <a:pt x="478729" y="60897"/>
                  </a:cubicBezTo>
                  <a:cubicBezTo>
                    <a:pt x="366840" y="37748"/>
                    <a:pt x="100623" y="8811"/>
                    <a:pt x="38891" y="30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3" name="フリーフォーム 1792">
              <a:extLst>
                <a:ext uri="{FF2B5EF4-FFF2-40B4-BE49-F238E27FC236}">
                  <a16:creationId xmlns:a16="http://schemas.microsoft.com/office/drawing/2014/main" id="{31A0760F-3288-DDB5-5046-0373EB5D8B57}"/>
                </a:ext>
              </a:extLst>
            </p:cNvPr>
            <p:cNvSpPr/>
            <p:nvPr/>
          </p:nvSpPr>
          <p:spPr>
            <a:xfrm>
              <a:off x="4999004" y="8704630"/>
              <a:ext cx="339077" cy="4100117"/>
            </a:xfrm>
            <a:custGeom>
              <a:avLst/>
              <a:gdLst>
                <a:gd name="connsiteX0" fmla="*/ 1259 w 339077"/>
                <a:gd name="connsiteY0" fmla="*/ 126854 h 4100117"/>
                <a:gd name="connsiteX1" fmla="*/ 221178 w 339077"/>
                <a:gd name="connsiteY1" fmla="*/ 3205719 h 4100117"/>
                <a:gd name="connsiteX2" fmla="*/ 313776 w 339077"/>
                <a:gd name="connsiteY2" fmla="*/ 4085395 h 4100117"/>
                <a:gd name="connsiteX3" fmla="*/ 325350 w 339077"/>
                <a:gd name="connsiteY3" fmla="*/ 3529811 h 4100117"/>
                <a:gd name="connsiteX4" fmla="*/ 140155 w 339077"/>
                <a:gd name="connsiteY4" fmla="*/ 879208 h 4100117"/>
                <a:gd name="connsiteX5" fmla="*/ 1259 w 339077"/>
                <a:gd name="connsiteY5" fmla="*/ 126854 h 410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77" h="4100117">
                  <a:moveTo>
                    <a:pt x="1259" y="126854"/>
                  </a:moveTo>
                  <a:cubicBezTo>
                    <a:pt x="14763" y="514606"/>
                    <a:pt x="169092" y="2545962"/>
                    <a:pt x="221178" y="3205719"/>
                  </a:cubicBezTo>
                  <a:cubicBezTo>
                    <a:pt x="273264" y="3865476"/>
                    <a:pt x="296414" y="4031380"/>
                    <a:pt x="313776" y="4085395"/>
                  </a:cubicBezTo>
                  <a:cubicBezTo>
                    <a:pt x="331138" y="4139410"/>
                    <a:pt x="354287" y="4064175"/>
                    <a:pt x="325350" y="3529811"/>
                  </a:cubicBezTo>
                  <a:cubicBezTo>
                    <a:pt x="296413" y="2995447"/>
                    <a:pt x="194170" y="1446367"/>
                    <a:pt x="140155" y="879208"/>
                  </a:cubicBezTo>
                  <a:cubicBezTo>
                    <a:pt x="86140" y="312049"/>
                    <a:pt x="-12245" y="-260898"/>
                    <a:pt x="1259" y="1268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4" name="フリーフォーム 1793">
              <a:extLst>
                <a:ext uri="{FF2B5EF4-FFF2-40B4-BE49-F238E27FC236}">
                  <a16:creationId xmlns:a16="http://schemas.microsoft.com/office/drawing/2014/main" id="{9158415F-273A-BFC9-D4E3-40EA0ECE0079}"/>
                </a:ext>
              </a:extLst>
            </p:cNvPr>
            <p:cNvSpPr/>
            <p:nvPr/>
          </p:nvSpPr>
          <p:spPr>
            <a:xfrm>
              <a:off x="6133668" y="9155101"/>
              <a:ext cx="789378" cy="3650442"/>
            </a:xfrm>
            <a:custGeom>
              <a:avLst/>
              <a:gdLst>
                <a:gd name="connsiteX0" fmla="*/ 12489 w 789378"/>
                <a:gd name="connsiteY0" fmla="*/ 116221 h 3650442"/>
                <a:gd name="connsiteX1" fmla="*/ 637522 w 789378"/>
                <a:gd name="connsiteY1" fmla="*/ 3264534 h 3650442"/>
                <a:gd name="connsiteX2" fmla="*/ 787993 w 789378"/>
                <a:gd name="connsiteY2" fmla="*/ 3577051 h 3650442"/>
                <a:gd name="connsiteX3" fmla="*/ 683821 w 789378"/>
                <a:gd name="connsiteY3" fmla="*/ 3067765 h 3650442"/>
                <a:gd name="connsiteX4" fmla="*/ 255557 w 789378"/>
                <a:gd name="connsiteY4" fmla="*/ 903299 h 3650442"/>
                <a:gd name="connsiteX5" fmla="*/ 12489 w 789378"/>
                <a:gd name="connsiteY5" fmla="*/ 116221 h 365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9378" h="3650442">
                  <a:moveTo>
                    <a:pt x="12489" y="116221"/>
                  </a:moveTo>
                  <a:cubicBezTo>
                    <a:pt x="76150" y="509760"/>
                    <a:pt x="508271" y="2687729"/>
                    <a:pt x="637522" y="3264534"/>
                  </a:cubicBezTo>
                  <a:cubicBezTo>
                    <a:pt x="766773" y="3841339"/>
                    <a:pt x="780277" y="3609846"/>
                    <a:pt x="787993" y="3577051"/>
                  </a:cubicBezTo>
                  <a:cubicBezTo>
                    <a:pt x="795710" y="3544256"/>
                    <a:pt x="772560" y="3513390"/>
                    <a:pt x="683821" y="3067765"/>
                  </a:cubicBezTo>
                  <a:cubicBezTo>
                    <a:pt x="595082" y="2622140"/>
                    <a:pt x="367446" y="1391365"/>
                    <a:pt x="255557" y="903299"/>
                  </a:cubicBezTo>
                  <a:cubicBezTo>
                    <a:pt x="143668" y="415233"/>
                    <a:pt x="-51172" y="-277318"/>
                    <a:pt x="12489" y="116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5" name="フリーフォーム 1794">
              <a:extLst>
                <a:ext uri="{FF2B5EF4-FFF2-40B4-BE49-F238E27FC236}">
                  <a16:creationId xmlns:a16="http://schemas.microsoft.com/office/drawing/2014/main" id="{58D0D254-F921-13DD-F928-E0D3FAB1AB82}"/>
                </a:ext>
              </a:extLst>
            </p:cNvPr>
            <p:cNvSpPr/>
            <p:nvPr/>
          </p:nvSpPr>
          <p:spPr>
            <a:xfrm>
              <a:off x="6016210" y="8983925"/>
              <a:ext cx="1796002" cy="3908855"/>
            </a:xfrm>
            <a:custGeom>
              <a:avLst/>
              <a:gdLst>
                <a:gd name="connsiteX0" fmla="*/ 83648 w 1796002"/>
                <a:gd name="connsiteY0" fmla="*/ 241098 h 3908855"/>
                <a:gd name="connsiteX1" fmla="*/ 1588357 w 1796002"/>
                <a:gd name="connsiteY1" fmla="*/ 3505159 h 3908855"/>
                <a:gd name="connsiteX2" fmla="*/ 1750403 w 1796002"/>
                <a:gd name="connsiteY2" fmla="*/ 3771376 h 3908855"/>
                <a:gd name="connsiteX3" fmla="*/ 1275841 w 1796002"/>
                <a:gd name="connsiteY3" fmla="*/ 2718080 h 3908855"/>
                <a:gd name="connsiteX4" fmla="*/ 1125370 w 1796002"/>
                <a:gd name="connsiteY4" fmla="*/ 2324541 h 3908855"/>
                <a:gd name="connsiteX5" fmla="*/ 291993 w 1796002"/>
                <a:gd name="connsiteY5" fmla="*/ 472591 h 3908855"/>
                <a:gd name="connsiteX6" fmla="*/ 83648 w 1796002"/>
                <a:gd name="connsiteY6" fmla="*/ 241098 h 390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6002" h="3908855">
                  <a:moveTo>
                    <a:pt x="83648" y="241098"/>
                  </a:moveTo>
                  <a:cubicBezTo>
                    <a:pt x="299709" y="746526"/>
                    <a:pt x="1310565" y="2916779"/>
                    <a:pt x="1588357" y="3505159"/>
                  </a:cubicBezTo>
                  <a:cubicBezTo>
                    <a:pt x="1866149" y="4093539"/>
                    <a:pt x="1802489" y="3902556"/>
                    <a:pt x="1750403" y="3771376"/>
                  </a:cubicBezTo>
                  <a:cubicBezTo>
                    <a:pt x="1698317" y="3640196"/>
                    <a:pt x="1380013" y="2959219"/>
                    <a:pt x="1275841" y="2718080"/>
                  </a:cubicBezTo>
                  <a:cubicBezTo>
                    <a:pt x="1171669" y="2476941"/>
                    <a:pt x="1289345" y="2698789"/>
                    <a:pt x="1125370" y="2324541"/>
                  </a:cubicBezTo>
                  <a:cubicBezTo>
                    <a:pt x="961395" y="1950293"/>
                    <a:pt x="465613" y="815973"/>
                    <a:pt x="291993" y="472591"/>
                  </a:cubicBezTo>
                  <a:cubicBezTo>
                    <a:pt x="118373" y="129209"/>
                    <a:pt x="-132413" y="-264330"/>
                    <a:pt x="83648" y="2410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6" name="フリーフォーム 1795">
              <a:extLst>
                <a:ext uri="{FF2B5EF4-FFF2-40B4-BE49-F238E27FC236}">
                  <a16:creationId xmlns:a16="http://schemas.microsoft.com/office/drawing/2014/main" id="{B880AA89-3C27-AB02-AF56-5D62C26187D4}"/>
                </a:ext>
              </a:extLst>
            </p:cNvPr>
            <p:cNvSpPr/>
            <p:nvPr/>
          </p:nvSpPr>
          <p:spPr>
            <a:xfrm>
              <a:off x="1579484" y="10829544"/>
              <a:ext cx="7164269" cy="1477376"/>
            </a:xfrm>
            <a:custGeom>
              <a:avLst/>
              <a:gdLst>
                <a:gd name="connsiteX0" fmla="*/ 295615 w 7164269"/>
                <a:gd name="connsiteY0" fmla="*/ 85383 h 1477376"/>
                <a:gd name="connsiteX1" fmla="*/ 4717144 w 7164269"/>
                <a:gd name="connsiteY1" fmla="*/ 1022932 h 1477376"/>
                <a:gd name="connsiteX2" fmla="*/ 6904759 w 7164269"/>
                <a:gd name="connsiteY2" fmla="*/ 1451195 h 1477376"/>
                <a:gd name="connsiteX3" fmla="*/ 6684840 w 7164269"/>
                <a:gd name="connsiteY3" fmla="*/ 1335448 h 1477376"/>
                <a:gd name="connsiteX4" fmla="*/ 2980941 w 7164269"/>
                <a:gd name="connsiteY4" fmla="*/ 559945 h 1477376"/>
                <a:gd name="connsiteX5" fmla="*/ 689154 w 7164269"/>
                <a:gd name="connsiteY5" fmla="*/ 96957 h 1477376"/>
                <a:gd name="connsiteX6" fmla="*/ 295615 w 7164269"/>
                <a:gd name="connsiteY6" fmla="*/ 85383 h 147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269" h="1477376">
                  <a:moveTo>
                    <a:pt x="295615" y="85383"/>
                  </a:moveTo>
                  <a:cubicBezTo>
                    <a:pt x="966947" y="239712"/>
                    <a:pt x="3615620" y="795297"/>
                    <a:pt x="4717144" y="1022932"/>
                  </a:cubicBezTo>
                  <a:cubicBezTo>
                    <a:pt x="5818668" y="1250567"/>
                    <a:pt x="6576810" y="1399109"/>
                    <a:pt x="6904759" y="1451195"/>
                  </a:cubicBezTo>
                  <a:cubicBezTo>
                    <a:pt x="7232708" y="1503281"/>
                    <a:pt x="7338810" y="1483990"/>
                    <a:pt x="6684840" y="1335448"/>
                  </a:cubicBezTo>
                  <a:cubicBezTo>
                    <a:pt x="6030870" y="1186906"/>
                    <a:pt x="2980941" y="559945"/>
                    <a:pt x="2980941" y="559945"/>
                  </a:cubicBezTo>
                  <a:lnTo>
                    <a:pt x="689154" y="96957"/>
                  </a:lnTo>
                  <a:cubicBezTo>
                    <a:pt x="245458" y="17863"/>
                    <a:pt x="-375717" y="-68946"/>
                    <a:pt x="295615" y="853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7" name="フリーフォーム 1796">
              <a:extLst>
                <a:ext uri="{FF2B5EF4-FFF2-40B4-BE49-F238E27FC236}">
                  <a16:creationId xmlns:a16="http://schemas.microsoft.com/office/drawing/2014/main" id="{14FAA813-5655-0200-254B-D83F1EF7FCD6}"/>
                </a:ext>
              </a:extLst>
            </p:cNvPr>
            <p:cNvSpPr/>
            <p:nvPr/>
          </p:nvSpPr>
          <p:spPr>
            <a:xfrm>
              <a:off x="303527" y="-64490"/>
              <a:ext cx="969910" cy="841943"/>
            </a:xfrm>
            <a:custGeom>
              <a:avLst/>
              <a:gdLst>
                <a:gd name="connsiteX0" fmla="*/ 298357 w 969910"/>
                <a:gd name="connsiteY0" fmla="*/ 6617 h 841943"/>
                <a:gd name="connsiteX1" fmla="*/ 576149 w 969910"/>
                <a:gd name="connsiteY1" fmla="*/ 272834 h 841943"/>
                <a:gd name="connsiteX2" fmla="*/ 969688 w 969910"/>
                <a:gd name="connsiteY2" fmla="*/ 839994 h 841943"/>
                <a:gd name="connsiteX3" fmla="*/ 622448 w 969910"/>
                <a:gd name="connsiteY3" fmla="*/ 446455 h 841943"/>
                <a:gd name="connsiteX4" fmla="*/ 8989 w 969910"/>
                <a:gd name="connsiteY4" fmla="*/ 110789 h 841943"/>
                <a:gd name="connsiteX5" fmla="*/ 298357 w 969910"/>
                <a:gd name="connsiteY5" fmla="*/ 6617 h 84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9910" h="841943">
                  <a:moveTo>
                    <a:pt x="298357" y="6617"/>
                  </a:moveTo>
                  <a:cubicBezTo>
                    <a:pt x="392883" y="33624"/>
                    <a:pt x="464261" y="133938"/>
                    <a:pt x="576149" y="272834"/>
                  </a:cubicBezTo>
                  <a:cubicBezTo>
                    <a:pt x="688037" y="411730"/>
                    <a:pt x="961972" y="811057"/>
                    <a:pt x="969688" y="839994"/>
                  </a:cubicBezTo>
                  <a:cubicBezTo>
                    <a:pt x="977404" y="868931"/>
                    <a:pt x="782565" y="567989"/>
                    <a:pt x="622448" y="446455"/>
                  </a:cubicBezTo>
                  <a:cubicBezTo>
                    <a:pt x="462332" y="324921"/>
                    <a:pt x="68792" y="182166"/>
                    <a:pt x="8989" y="110789"/>
                  </a:cubicBezTo>
                  <a:cubicBezTo>
                    <a:pt x="-50814" y="39412"/>
                    <a:pt x="203831" y="-20390"/>
                    <a:pt x="298357" y="66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8" name="フリーフォーム 1797">
              <a:extLst>
                <a:ext uri="{FF2B5EF4-FFF2-40B4-BE49-F238E27FC236}">
                  <a16:creationId xmlns:a16="http://schemas.microsoft.com/office/drawing/2014/main" id="{43BFEE57-1323-76AA-56F6-5C7E43131FBE}"/>
                </a:ext>
              </a:extLst>
            </p:cNvPr>
            <p:cNvSpPr/>
            <p:nvPr/>
          </p:nvSpPr>
          <p:spPr>
            <a:xfrm>
              <a:off x="784320" y="142446"/>
              <a:ext cx="119134" cy="1495650"/>
            </a:xfrm>
            <a:custGeom>
              <a:avLst/>
              <a:gdLst>
                <a:gd name="connsiteX0" fmla="*/ 118505 w 119134"/>
                <a:gd name="connsiteY0" fmla="*/ 8025 h 1495650"/>
                <a:gd name="connsiteX1" fmla="*/ 49057 w 119134"/>
                <a:gd name="connsiteY1" fmla="*/ 1443286 h 1495650"/>
                <a:gd name="connsiteX2" fmla="*/ 49057 w 119134"/>
                <a:gd name="connsiteY2" fmla="*/ 1153919 h 1495650"/>
                <a:gd name="connsiteX3" fmla="*/ 2758 w 119134"/>
                <a:gd name="connsiteY3" fmla="*/ 876126 h 1495650"/>
                <a:gd name="connsiteX4" fmla="*/ 118505 w 119134"/>
                <a:gd name="connsiteY4" fmla="*/ 8025 h 149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34" h="1495650">
                  <a:moveTo>
                    <a:pt x="118505" y="8025"/>
                  </a:moveTo>
                  <a:cubicBezTo>
                    <a:pt x="126221" y="102552"/>
                    <a:pt x="60632" y="1252304"/>
                    <a:pt x="49057" y="1443286"/>
                  </a:cubicBezTo>
                  <a:cubicBezTo>
                    <a:pt x="37482" y="1634268"/>
                    <a:pt x="56773" y="1248446"/>
                    <a:pt x="49057" y="1153919"/>
                  </a:cubicBezTo>
                  <a:cubicBezTo>
                    <a:pt x="41341" y="1059392"/>
                    <a:pt x="-12675" y="1070967"/>
                    <a:pt x="2758" y="876126"/>
                  </a:cubicBezTo>
                  <a:cubicBezTo>
                    <a:pt x="18191" y="681286"/>
                    <a:pt x="110789" y="-86502"/>
                    <a:pt x="118505" y="80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9" name="フリーフォーム 1798">
              <a:extLst>
                <a:ext uri="{FF2B5EF4-FFF2-40B4-BE49-F238E27FC236}">
                  <a16:creationId xmlns:a16="http://schemas.microsoft.com/office/drawing/2014/main" id="{80A23C78-0605-BF4E-8FF1-EA5F92A8FE58}"/>
                </a:ext>
              </a:extLst>
            </p:cNvPr>
            <p:cNvSpPr/>
            <p:nvPr/>
          </p:nvSpPr>
          <p:spPr>
            <a:xfrm>
              <a:off x="599813" y="6093681"/>
              <a:ext cx="224751" cy="1126713"/>
            </a:xfrm>
            <a:custGeom>
              <a:avLst/>
              <a:gdLst>
                <a:gd name="connsiteX0" fmla="*/ 2071 w 224751"/>
                <a:gd name="connsiteY0" fmla="*/ 6177 h 1126713"/>
                <a:gd name="connsiteX1" fmla="*/ 221990 w 224751"/>
                <a:gd name="connsiteY1" fmla="*/ 1105772 h 1126713"/>
                <a:gd name="connsiteX2" fmla="*/ 117817 w 224751"/>
                <a:gd name="connsiteY2" fmla="*/ 677509 h 1126713"/>
                <a:gd name="connsiteX3" fmla="*/ 2071 w 224751"/>
                <a:gd name="connsiteY3" fmla="*/ 6177 h 112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51" h="1126713">
                  <a:moveTo>
                    <a:pt x="2071" y="6177"/>
                  </a:moveTo>
                  <a:cubicBezTo>
                    <a:pt x="19433" y="77554"/>
                    <a:pt x="202699" y="993883"/>
                    <a:pt x="221990" y="1105772"/>
                  </a:cubicBezTo>
                  <a:cubicBezTo>
                    <a:pt x="241281" y="1217661"/>
                    <a:pt x="154470" y="853058"/>
                    <a:pt x="117817" y="677509"/>
                  </a:cubicBezTo>
                  <a:cubicBezTo>
                    <a:pt x="81164" y="501960"/>
                    <a:pt x="-15291" y="-65200"/>
                    <a:pt x="2071" y="61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0" name="フリーフォーム 1799">
              <a:extLst>
                <a:ext uri="{FF2B5EF4-FFF2-40B4-BE49-F238E27FC236}">
                  <a16:creationId xmlns:a16="http://schemas.microsoft.com/office/drawing/2014/main" id="{98300C59-F6F5-0BC9-8C17-A3781DFDE8A6}"/>
                </a:ext>
              </a:extLst>
            </p:cNvPr>
            <p:cNvSpPr/>
            <p:nvPr/>
          </p:nvSpPr>
          <p:spPr>
            <a:xfrm>
              <a:off x="2408" y="6966117"/>
              <a:ext cx="784838" cy="824335"/>
            </a:xfrm>
            <a:custGeom>
              <a:avLst/>
              <a:gdLst>
                <a:gd name="connsiteX0" fmla="*/ 784670 w 784838"/>
                <a:gd name="connsiteY0" fmla="*/ 36567 h 824335"/>
                <a:gd name="connsiteX1" fmla="*/ 518453 w 784838"/>
                <a:gd name="connsiteY1" fmla="*/ 372232 h 824335"/>
                <a:gd name="connsiteX2" fmla="*/ 9167 w 784838"/>
                <a:gd name="connsiteY2" fmla="*/ 823645 h 824335"/>
                <a:gd name="connsiteX3" fmla="*/ 217511 w 784838"/>
                <a:gd name="connsiteY3" fmla="*/ 464830 h 824335"/>
                <a:gd name="connsiteX4" fmla="*/ 553177 w 784838"/>
                <a:gd name="connsiteY4" fmla="*/ 59716 h 824335"/>
                <a:gd name="connsiteX5" fmla="*/ 784670 w 784838"/>
                <a:gd name="connsiteY5" fmla="*/ 36567 h 82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4838" h="824335">
                  <a:moveTo>
                    <a:pt x="784670" y="36567"/>
                  </a:moveTo>
                  <a:cubicBezTo>
                    <a:pt x="778883" y="88653"/>
                    <a:pt x="647703" y="241052"/>
                    <a:pt x="518453" y="372232"/>
                  </a:cubicBezTo>
                  <a:cubicBezTo>
                    <a:pt x="389203" y="503412"/>
                    <a:pt x="59324" y="808212"/>
                    <a:pt x="9167" y="823645"/>
                  </a:cubicBezTo>
                  <a:cubicBezTo>
                    <a:pt x="-40990" y="839078"/>
                    <a:pt x="126843" y="592152"/>
                    <a:pt x="217511" y="464830"/>
                  </a:cubicBezTo>
                  <a:cubicBezTo>
                    <a:pt x="308179" y="337509"/>
                    <a:pt x="460579" y="134952"/>
                    <a:pt x="553177" y="59716"/>
                  </a:cubicBezTo>
                  <a:cubicBezTo>
                    <a:pt x="645774" y="-15520"/>
                    <a:pt x="790457" y="-15519"/>
                    <a:pt x="784670" y="365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1" name="フリーフォーム 1800">
              <a:extLst>
                <a:ext uri="{FF2B5EF4-FFF2-40B4-BE49-F238E27FC236}">
                  <a16:creationId xmlns:a16="http://schemas.microsoft.com/office/drawing/2014/main" id="{D5B55498-65FE-BBDC-9DE6-C45E534B3714}"/>
                </a:ext>
              </a:extLst>
            </p:cNvPr>
            <p:cNvSpPr/>
            <p:nvPr/>
          </p:nvSpPr>
          <p:spPr>
            <a:xfrm>
              <a:off x="229412" y="5886574"/>
              <a:ext cx="415969" cy="793644"/>
            </a:xfrm>
            <a:custGeom>
              <a:avLst/>
              <a:gdLst>
                <a:gd name="connsiteX0" fmla="*/ 407196 w 415969"/>
                <a:gd name="connsiteY0" fmla="*/ 28089 h 793644"/>
                <a:gd name="connsiteX1" fmla="*/ 2082 w 415969"/>
                <a:gd name="connsiteY1" fmla="*/ 792018 h 793644"/>
                <a:gd name="connsiteX2" fmla="*/ 256725 w 415969"/>
                <a:gd name="connsiteY2" fmla="*/ 224859 h 793644"/>
                <a:gd name="connsiteX3" fmla="*/ 407196 w 415969"/>
                <a:gd name="connsiteY3" fmla="*/ 28089 h 79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969" h="793644">
                  <a:moveTo>
                    <a:pt x="407196" y="28089"/>
                  </a:moveTo>
                  <a:cubicBezTo>
                    <a:pt x="364756" y="122615"/>
                    <a:pt x="27160" y="759223"/>
                    <a:pt x="2082" y="792018"/>
                  </a:cubicBezTo>
                  <a:cubicBezTo>
                    <a:pt x="-22996" y="824813"/>
                    <a:pt x="185348" y="352180"/>
                    <a:pt x="256725" y="224859"/>
                  </a:cubicBezTo>
                  <a:cubicBezTo>
                    <a:pt x="328102" y="97538"/>
                    <a:pt x="449636" y="-66437"/>
                    <a:pt x="407196" y="280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2" name="フリーフォーム 1801">
              <a:extLst>
                <a:ext uri="{FF2B5EF4-FFF2-40B4-BE49-F238E27FC236}">
                  <a16:creationId xmlns:a16="http://schemas.microsoft.com/office/drawing/2014/main" id="{A9A4B9E4-BE8C-B16B-BDFF-731CE72A2AF0}"/>
                </a:ext>
              </a:extLst>
            </p:cNvPr>
            <p:cNvSpPr/>
            <p:nvPr/>
          </p:nvSpPr>
          <p:spPr>
            <a:xfrm>
              <a:off x="-92597" y="6921473"/>
              <a:ext cx="694608" cy="463175"/>
            </a:xfrm>
            <a:custGeom>
              <a:avLst/>
              <a:gdLst>
                <a:gd name="connsiteX0" fmla="*/ 0 w 694608"/>
                <a:gd name="connsiteY0" fmla="*/ 463175 h 463175"/>
                <a:gd name="connsiteX1" fmla="*/ 416688 w 694608"/>
                <a:gd name="connsiteY1" fmla="*/ 92785 h 463175"/>
                <a:gd name="connsiteX2" fmla="*/ 532435 w 694608"/>
                <a:gd name="connsiteY2" fmla="*/ 139084 h 463175"/>
                <a:gd name="connsiteX3" fmla="*/ 694481 w 694608"/>
                <a:gd name="connsiteY3" fmla="*/ 188 h 463175"/>
                <a:gd name="connsiteX4" fmla="*/ 555584 w 694608"/>
                <a:gd name="connsiteY4" fmla="*/ 173808 h 463175"/>
                <a:gd name="connsiteX5" fmla="*/ 347240 w 694608"/>
                <a:gd name="connsiteY5" fmla="*/ 277980 h 463175"/>
                <a:gd name="connsiteX6" fmla="*/ 0 w 694608"/>
                <a:gd name="connsiteY6" fmla="*/ 463175 h 46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08" h="463175">
                  <a:moveTo>
                    <a:pt x="0" y="463175"/>
                  </a:moveTo>
                  <a:cubicBezTo>
                    <a:pt x="163974" y="304987"/>
                    <a:pt x="327949" y="146800"/>
                    <a:pt x="416688" y="92785"/>
                  </a:cubicBezTo>
                  <a:cubicBezTo>
                    <a:pt x="505427" y="38770"/>
                    <a:pt x="486136" y="154517"/>
                    <a:pt x="532435" y="139084"/>
                  </a:cubicBezTo>
                  <a:cubicBezTo>
                    <a:pt x="578734" y="123651"/>
                    <a:pt x="690623" y="-5599"/>
                    <a:pt x="694481" y="188"/>
                  </a:cubicBezTo>
                  <a:cubicBezTo>
                    <a:pt x="698339" y="5975"/>
                    <a:pt x="613458" y="127509"/>
                    <a:pt x="555584" y="173808"/>
                  </a:cubicBezTo>
                  <a:cubicBezTo>
                    <a:pt x="497711" y="220107"/>
                    <a:pt x="347240" y="277980"/>
                    <a:pt x="347240" y="277980"/>
                  </a:cubicBezTo>
                  <a:lnTo>
                    <a:pt x="0" y="463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3" name="フリーフォーム 1802">
              <a:extLst>
                <a:ext uri="{FF2B5EF4-FFF2-40B4-BE49-F238E27FC236}">
                  <a16:creationId xmlns:a16="http://schemas.microsoft.com/office/drawing/2014/main" id="{9FF55B84-5C03-18F6-245A-0A949E5BE507}"/>
                </a:ext>
              </a:extLst>
            </p:cNvPr>
            <p:cNvSpPr/>
            <p:nvPr/>
          </p:nvSpPr>
          <p:spPr>
            <a:xfrm>
              <a:off x="6993" y="8602824"/>
              <a:ext cx="1063228" cy="332854"/>
            </a:xfrm>
            <a:custGeom>
              <a:avLst/>
              <a:gdLst>
                <a:gd name="connsiteX0" fmla="*/ 120329 w 1063228"/>
                <a:gd name="connsiteY0" fmla="*/ 8741 h 332854"/>
                <a:gd name="connsiteX1" fmla="*/ 826384 w 1063228"/>
                <a:gd name="connsiteY1" fmla="*/ 159211 h 332854"/>
                <a:gd name="connsiteX2" fmla="*/ 1057878 w 1063228"/>
                <a:gd name="connsiteY2" fmla="*/ 332832 h 332854"/>
                <a:gd name="connsiteX3" fmla="*/ 907407 w 1063228"/>
                <a:gd name="connsiteY3" fmla="*/ 147637 h 332854"/>
                <a:gd name="connsiteX4" fmla="*/ 74030 w 1063228"/>
                <a:gd name="connsiteY4" fmla="*/ 31890 h 332854"/>
                <a:gd name="connsiteX5" fmla="*/ 120329 w 1063228"/>
                <a:gd name="connsiteY5" fmla="*/ 8741 h 332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3228" h="332854">
                  <a:moveTo>
                    <a:pt x="120329" y="8741"/>
                  </a:moveTo>
                  <a:cubicBezTo>
                    <a:pt x="245721" y="29961"/>
                    <a:pt x="670126" y="105196"/>
                    <a:pt x="826384" y="159211"/>
                  </a:cubicBezTo>
                  <a:cubicBezTo>
                    <a:pt x="982642" y="213226"/>
                    <a:pt x="1044374" y="334761"/>
                    <a:pt x="1057878" y="332832"/>
                  </a:cubicBezTo>
                  <a:cubicBezTo>
                    <a:pt x="1071382" y="330903"/>
                    <a:pt x="1071382" y="197794"/>
                    <a:pt x="907407" y="147637"/>
                  </a:cubicBezTo>
                  <a:cubicBezTo>
                    <a:pt x="743432" y="97480"/>
                    <a:pt x="199422" y="55039"/>
                    <a:pt x="74030" y="31890"/>
                  </a:cubicBezTo>
                  <a:cubicBezTo>
                    <a:pt x="-51362" y="8741"/>
                    <a:pt x="-5063" y="-12479"/>
                    <a:pt x="120329" y="87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4" name="フリーフォーム 1803">
              <a:extLst>
                <a:ext uri="{FF2B5EF4-FFF2-40B4-BE49-F238E27FC236}">
                  <a16:creationId xmlns:a16="http://schemas.microsoft.com/office/drawing/2014/main" id="{8B93C9DB-C12F-91C1-7D6D-26916C4612B5}"/>
                </a:ext>
              </a:extLst>
            </p:cNvPr>
            <p:cNvSpPr/>
            <p:nvPr/>
          </p:nvSpPr>
          <p:spPr>
            <a:xfrm>
              <a:off x="183727" y="9062221"/>
              <a:ext cx="684653" cy="70960"/>
            </a:xfrm>
            <a:custGeom>
              <a:avLst/>
              <a:gdLst>
                <a:gd name="connsiteX0" fmla="*/ 1468 w 684653"/>
                <a:gd name="connsiteY0" fmla="*/ 35480 h 70960"/>
                <a:gd name="connsiteX1" fmla="*/ 661225 w 684653"/>
                <a:gd name="connsiteY1" fmla="*/ 756 h 70960"/>
                <a:gd name="connsiteX2" fmla="*/ 487605 w 684653"/>
                <a:gd name="connsiteY2" fmla="*/ 70204 h 70960"/>
                <a:gd name="connsiteX3" fmla="*/ 1468 w 684653"/>
                <a:gd name="connsiteY3" fmla="*/ 35480 h 7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4653" h="70960">
                  <a:moveTo>
                    <a:pt x="1468" y="35480"/>
                  </a:moveTo>
                  <a:cubicBezTo>
                    <a:pt x="30405" y="23905"/>
                    <a:pt x="580202" y="-5031"/>
                    <a:pt x="661225" y="756"/>
                  </a:cubicBezTo>
                  <a:cubicBezTo>
                    <a:pt x="742248" y="6543"/>
                    <a:pt x="595635" y="64417"/>
                    <a:pt x="487605" y="70204"/>
                  </a:cubicBezTo>
                  <a:cubicBezTo>
                    <a:pt x="379575" y="75991"/>
                    <a:pt x="-27469" y="47055"/>
                    <a:pt x="1468" y="35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5" name="フリーフォーム 1804">
              <a:extLst>
                <a:ext uri="{FF2B5EF4-FFF2-40B4-BE49-F238E27FC236}">
                  <a16:creationId xmlns:a16="http://schemas.microsoft.com/office/drawing/2014/main" id="{B6ED5028-9C0E-9FBB-F985-306E9FEE0972}"/>
                </a:ext>
              </a:extLst>
            </p:cNvPr>
            <p:cNvSpPr/>
            <p:nvPr/>
          </p:nvSpPr>
          <p:spPr>
            <a:xfrm>
              <a:off x="-127322" y="9163720"/>
              <a:ext cx="972377" cy="49728"/>
            </a:xfrm>
            <a:custGeom>
              <a:avLst/>
              <a:gdLst>
                <a:gd name="connsiteX0" fmla="*/ 0 w 972377"/>
                <a:gd name="connsiteY0" fmla="*/ 49728 h 49728"/>
                <a:gd name="connsiteX1" fmla="*/ 937550 w 972377"/>
                <a:gd name="connsiteY1" fmla="*/ 3429 h 49728"/>
                <a:gd name="connsiteX2" fmla="*/ 787079 w 972377"/>
                <a:gd name="connsiteY2" fmla="*/ 3429 h 49728"/>
                <a:gd name="connsiteX3" fmla="*/ 0 w 972377"/>
                <a:gd name="connsiteY3" fmla="*/ 49728 h 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377" h="49728">
                  <a:moveTo>
                    <a:pt x="0" y="49728"/>
                  </a:moveTo>
                  <a:lnTo>
                    <a:pt x="937550" y="3429"/>
                  </a:lnTo>
                  <a:cubicBezTo>
                    <a:pt x="1068730" y="-4287"/>
                    <a:pt x="787079" y="3429"/>
                    <a:pt x="787079" y="3429"/>
                  </a:cubicBezTo>
                  <a:lnTo>
                    <a:pt x="0" y="497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6" name="フリーフォーム 1805">
              <a:extLst>
                <a:ext uri="{FF2B5EF4-FFF2-40B4-BE49-F238E27FC236}">
                  <a16:creationId xmlns:a16="http://schemas.microsoft.com/office/drawing/2014/main" id="{8D24B958-B0E1-4096-5607-EFF535A9958A}"/>
                </a:ext>
              </a:extLst>
            </p:cNvPr>
            <p:cNvSpPr/>
            <p:nvPr/>
          </p:nvSpPr>
          <p:spPr>
            <a:xfrm>
              <a:off x="3113164" y="9293320"/>
              <a:ext cx="351052" cy="834907"/>
            </a:xfrm>
            <a:custGeom>
              <a:avLst/>
              <a:gdLst>
                <a:gd name="connsiteX0" fmla="*/ 426 w 351052"/>
                <a:gd name="connsiteY0" fmla="*/ 1151 h 834907"/>
                <a:gd name="connsiteX1" fmla="*/ 336092 w 351052"/>
                <a:gd name="connsiteY1" fmla="*/ 799804 h 834907"/>
                <a:gd name="connsiteX2" fmla="*/ 266644 w 351052"/>
                <a:gd name="connsiteY2" fmla="*/ 626184 h 834907"/>
                <a:gd name="connsiteX3" fmla="*/ 426 w 351052"/>
                <a:gd name="connsiteY3" fmla="*/ 1151 h 83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052" h="834907">
                  <a:moveTo>
                    <a:pt x="426" y="1151"/>
                  </a:moveTo>
                  <a:cubicBezTo>
                    <a:pt x="12001" y="30088"/>
                    <a:pt x="291722" y="695632"/>
                    <a:pt x="336092" y="799804"/>
                  </a:cubicBezTo>
                  <a:cubicBezTo>
                    <a:pt x="380462" y="903976"/>
                    <a:pt x="316801" y="755435"/>
                    <a:pt x="266644" y="626184"/>
                  </a:cubicBezTo>
                  <a:cubicBezTo>
                    <a:pt x="216487" y="496933"/>
                    <a:pt x="-11149" y="-27786"/>
                    <a:pt x="426" y="11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7" name="フリーフォーム 1806">
              <a:extLst>
                <a:ext uri="{FF2B5EF4-FFF2-40B4-BE49-F238E27FC236}">
                  <a16:creationId xmlns:a16="http://schemas.microsoft.com/office/drawing/2014/main" id="{D27AAA19-69CD-5980-BDC9-76398311C1F1}"/>
                </a:ext>
              </a:extLst>
            </p:cNvPr>
            <p:cNvSpPr/>
            <p:nvPr/>
          </p:nvSpPr>
          <p:spPr>
            <a:xfrm>
              <a:off x="4109013" y="8900932"/>
              <a:ext cx="3009981" cy="647990"/>
            </a:xfrm>
            <a:custGeom>
              <a:avLst/>
              <a:gdLst>
                <a:gd name="connsiteX0" fmla="*/ 0 w 3009981"/>
                <a:gd name="connsiteY0" fmla="*/ 0 h 647990"/>
                <a:gd name="connsiteX1" fmla="*/ 775503 w 3009981"/>
                <a:gd name="connsiteY1" fmla="*/ 243068 h 647990"/>
                <a:gd name="connsiteX2" fmla="*/ 1111169 w 3009981"/>
                <a:gd name="connsiteY2" fmla="*/ 347240 h 647990"/>
                <a:gd name="connsiteX3" fmla="*/ 1944546 w 3009981"/>
                <a:gd name="connsiteY3" fmla="*/ 625033 h 647990"/>
                <a:gd name="connsiteX4" fmla="*/ 2384384 w 3009981"/>
                <a:gd name="connsiteY4" fmla="*/ 613458 h 647990"/>
                <a:gd name="connsiteX5" fmla="*/ 3009417 w 3009981"/>
                <a:gd name="connsiteY5" fmla="*/ 462987 h 647990"/>
                <a:gd name="connsiteX6" fmla="*/ 2488557 w 3009981"/>
                <a:gd name="connsiteY6" fmla="*/ 590309 h 647990"/>
                <a:gd name="connsiteX7" fmla="*/ 2106592 w 3009981"/>
                <a:gd name="connsiteY7" fmla="*/ 590309 h 647990"/>
                <a:gd name="connsiteX8" fmla="*/ 902825 w 3009981"/>
                <a:gd name="connsiteY8" fmla="*/ 289367 h 647990"/>
                <a:gd name="connsiteX9" fmla="*/ 0 w 3009981"/>
                <a:gd name="connsiteY9" fmla="*/ 0 h 64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9981" h="647990">
                  <a:moveTo>
                    <a:pt x="0" y="0"/>
                  </a:moveTo>
                  <a:lnTo>
                    <a:pt x="775503" y="243068"/>
                  </a:lnTo>
                  <a:lnTo>
                    <a:pt x="1111169" y="347240"/>
                  </a:lnTo>
                  <a:cubicBezTo>
                    <a:pt x="1306010" y="410901"/>
                    <a:pt x="1732344" y="580663"/>
                    <a:pt x="1944546" y="625033"/>
                  </a:cubicBezTo>
                  <a:cubicBezTo>
                    <a:pt x="2156748" y="669403"/>
                    <a:pt x="2206906" y="640466"/>
                    <a:pt x="2384384" y="613458"/>
                  </a:cubicBezTo>
                  <a:cubicBezTo>
                    <a:pt x="2561862" y="586450"/>
                    <a:pt x="2992055" y="466845"/>
                    <a:pt x="3009417" y="462987"/>
                  </a:cubicBezTo>
                  <a:cubicBezTo>
                    <a:pt x="3026779" y="459129"/>
                    <a:pt x="2639028" y="569089"/>
                    <a:pt x="2488557" y="590309"/>
                  </a:cubicBezTo>
                  <a:cubicBezTo>
                    <a:pt x="2338086" y="611529"/>
                    <a:pt x="2370881" y="640466"/>
                    <a:pt x="2106592" y="590309"/>
                  </a:cubicBezTo>
                  <a:cubicBezTo>
                    <a:pt x="1842303" y="540152"/>
                    <a:pt x="1246207" y="389681"/>
                    <a:pt x="902825" y="289367"/>
                  </a:cubicBezTo>
                  <a:cubicBezTo>
                    <a:pt x="559443" y="189053"/>
                    <a:pt x="302870" y="8873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8" name="フリーフォーム 1807">
              <a:extLst>
                <a:ext uri="{FF2B5EF4-FFF2-40B4-BE49-F238E27FC236}">
                  <a16:creationId xmlns:a16="http://schemas.microsoft.com/office/drawing/2014/main" id="{643F7E75-DC59-0831-81C4-B4DED0F4A7A6}"/>
                </a:ext>
              </a:extLst>
            </p:cNvPr>
            <p:cNvSpPr/>
            <p:nvPr/>
          </p:nvSpPr>
          <p:spPr>
            <a:xfrm>
              <a:off x="2615834" y="9479645"/>
              <a:ext cx="2562047" cy="845482"/>
            </a:xfrm>
            <a:custGeom>
              <a:avLst/>
              <a:gdLst>
                <a:gd name="connsiteX0" fmla="*/ 44 w 2562047"/>
                <a:gd name="connsiteY0" fmla="*/ 21 h 845482"/>
                <a:gd name="connsiteX1" fmla="*/ 902870 w 2562047"/>
                <a:gd name="connsiteY1" fmla="*/ 254664 h 845482"/>
                <a:gd name="connsiteX2" fmla="*/ 2071913 w 2562047"/>
                <a:gd name="connsiteY2" fmla="*/ 625054 h 845482"/>
                <a:gd name="connsiteX3" fmla="*/ 2558050 w 2562047"/>
                <a:gd name="connsiteY3" fmla="*/ 844973 h 845482"/>
                <a:gd name="connsiteX4" fmla="*/ 2222384 w 2562047"/>
                <a:gd name="connsiteY4" fmla="*/ 671352 h 845482"/>
                <a:gd name="connsiteX5" fmla="*/ 937594 w 2562047"/>
                <a:gd name="connsiteY5" fmla="*/ 243089 h 845482"/>
                <a:gd name="connsiteX6" fmla="*/ 44 w 2562047"/>
                <a:gd name="connsiteY6" fmla="*/ 21 h 84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2047" h="845482">
                  <a:moveTo>
                    <a:pt x="44" y="21"/>
                  </a:moveTo>
                  <a:cubicBezTo>
                    <a:pt x="-5743" y="1950"/>
                    <a:pt x="557559" y="150492"/>
                    <a:pt x="902870" y="254664"/>
                  </a:cubicBezTo>
                  <a:cubicBezTo>
                    <a:pt x="1248181" y="358836"/>
                    <a:pt x="1796050" y="526669"/>
                    <a:pt x="2071913" y="625054"/>
                  </a:cubicBezTo>
                  <a:cubicBezTo>
                    <a:pt x="2347776" y="723439"/>
                    <a:pt x="2532971" y="837257"/>
                    <a:pt x="2558050" y="844973"/>
                  </a:cubicBezTo>
                  <a:cubicBezTo>
                    <a:pt x="2583129" y="852689"/>
                    <a:pt x="2492460" y="771666"/>
                    <a:pt x="2222384" y="671352"/>
                  </a:cubicBezTo>
                  <a:cubicBezTo>
                    <a:pt x="1952308" y="571038"/>
                    <a:pt x="1302196" y="356907"/>
                    <a:pt x="937594" y="243089"/>
                  </a:cubicBezTo>
                  <a:cubicBezTo>
                    <a:pt x="572992" y="129271"/>
                    <a:pt x="5831" y="-1908"/>
                    <a:pt x="44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9" name="フリーフォーム 1808">
              <a:extLst>
                <a:ext uri="{FF2B5EF4-FFF2-40B4-BE49-F238E27FC236}">
                  <a16:creationId xmlns:a16="http://schemas.microsoft.com/office/drawing/2014/main" id="{40FE5EBD-E619-E9EB-6A7C-83059135EA63}"/>
                </a:ext>
              </a:extLst>
            </p:cNvPr>
            <p:cNvSpPr/>
            <p:nvPr/>
          </p:nvSpPr>
          <p:spPr>
            <a:xfrm>
              <a:off x="2415417" y="9679775"/>
              <a:ext cx="1837560" cy="483747"/>
            </a:xfrm>
            <a:custGeom>
              <a:avLst/>
              <a:gdLst>
                <a:gd name="connsiteX0" fmla="*/ 107864 w 1837560"/>
                <a:gd name="connsiteY0" fmla="*/ 19810 h 483747"/>
                <a:gd name="connsiteX1" fmla="*/ 1056988 w 1837560"/>
                <a:gd name="connsiteY1" fmla="*/ 320752 h 483747"/>
                <a:gd name="connsiteX2" fmla="*/ 1832492 w 1837560"/>
                <a:gd name="connsiteY2" fmla="*/ 482797 h 483747"/>
                <a:gd name="connsiteX3" fmla="*/ 675024 w 1837560"/>
                <a:gd name="connsiteY3" fmla="*/ 251303 h 483747"/>
                <a:gd name="connsiteX4" fmla="*/ 200461 w 1837560"/>
                <a:gd name="connsiteY4" fmla="*/ 343901 h 483747"/>
                <a:gd name="connsiteX5" fmla="*/ 512978 w 1837560"/>
                <a:gd name="connsiteY5" fmla="*/ 158706 h 483747"/>
                <a:gd name="connsiteX6" fmla="*/ 61565 w 1837560"/>
                <a:gd name="connsiteY6" fmla="*/ 42959 h 483747"/>
                <a:gd name="connsiteX7" fmla="*/ 107864 w 1837560"/>
                <a:gd name="connsiteY7" fmla="*/ 19810 h 48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7560" h="483747">
                  <a:moveTo>
                    <a:pt x="107864" y="19810"/>
                  </a:moveTo>
                  <a:cubicBezTo>
                    <a:pt x="273768" y="66109"/>
                    <a:pt x="769550" y="243587"/>
                    <a:pt x="1056988" y="320752"/>
                  </a:cubicBezTo>
                  <a:cubicBezTo>
                    <a:pt x="1344426" y="397917"/>
                    <a:pt x="1896153" y="494372"/>
                    <a:pt x="1832492" y="482797"/>
                  </a:cubicBezTo>
                  <a:cubicBezTo>
                    <a:pt x="1768831" y="471222"/>
                    <a:pt x="947029" y="274452"/>
                    <a:pt x="675024" y="251303"/>
                  </a:cubicBezTo>
                  <a:cubicBezTo>
                    <a:pt x="403019" y="228154"/>
                    <a:pt x="227469" y="359334"/>
                    <a:pt x="200461" y="343901"/>
                  </a:cubicBezTo>
                  <a:cubicBezTo>
                    <a:pt x="173453" y="328468"/>
                    <a:pt x="536127" y="208863"/>
                    <a:pt x="512978" y="158706"/>
                  </a:cubicBezTo>
                  <a:cubicBezTo>
                    <a:pt x="489829" y="108549"/>
                    <a:pt x="121367" y="66108"/>
                    <a:pt x="61565" y="42959"/>
                  </a:cubicBezTo>
                  <a:cubicBezTo>
                    <a:pt x="1763" y="19810"/>
                    <a:pt x="-58040" y="-26489"/>
                    <a:pt x="107864" y="198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0" name="フリーフォーム 1809">
              <a:extLst>
                <a:ext uri="{FF2B5EF4-FFF2-40B4-BE49-F238E27FC236}">
                  <a16:creationId xmlns:a16="http://schemas.microsoft.com/office/drawing/2014/main" id="{AADD3EA5-137A-09E0-C516-EDF66859CA1A}"/>
                </a:ext>
              </a:extLst>
            </p:cNvPr>
            <p:cNvSpPr/>
            <p:nvPr/>
          </p:nvSpPr>
          <p:spPr>
            <a:xfrm>
              <a:off x="5020681" y="8862706"/>
              <a:ext cx="343214" cy="2926850"/>
            </a:xfrm>
            <a:custGeom>
              <a:avLst/>
              <a:gdLst>
                <a:gd name="connsiteX0" fmla="*/ 2732 w 343214"/>
                <a:gd name="connsiteY0" fmla="*/ 3502 h 2926850"/>
                <a:gd name="connsiteX1" fmla="*/ 338397 w 343214"/>
                <a:gd name="connsiteY1" fmla="*/ 2793000 h 2926850"/>
                <a:gd name="connsiteX2" fmla="*/ 187927 w 343214"/>
                <a:gd name="connsiteY2" fmla="*/ 2225841 h 2926850"/>
                <a:gd name="connsiteX3" fmla="*/ 2732 w 343214"/>
                <a:gd name="connsiteY3" fmla="*/ 3502 h 292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214" h="2926850">
                  <a:moveTo>
                    <a:pt x="2732" y="3502"/>
                  </a:moveTo>
                  <a:cubicBezTo>
                    <a:pt x="27810" y="98028"/>
                    <a:pt x="307531" y="2422610"/>
                    <a:pt x="338397" y="2793000"/>
                  </a:cubicBezTo>
                  <a:cubicBezTo>
                    <a:pt x="369263" y="3163390"/>
                    <a:pt x="243871" y="2696545"/>
                    <a:pt x="187927" y="2225841"/>
                  </a:cubicBezTo>
                  <a:cubicBezTo>
                    <a:pt x="131983" y="1755137"/>
                    <a:pt x="-22346" y="-91024"/>
                    <a:pt x="2732" y="3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1" name="フリーフォーム 1810">
              <a:extLst>
                <a:ext uri="{FF2B5EF4-FFF2-40B4-BE49-F238E27FC236}">
                  <a16:creationId xmlns:a16="http://schemas.microsoft.com/office/drawing/2014/main" id="{2038BFD6-0608-6240-B73C-F164C584089A}"/>
                </a:ext>
              </a:extLst>
            </p:cNvPr>
            <p:cNvSpPr/>
            <p:nvPr/>
          </p:nvSpPr>
          <p:spPr>
            <a:xfrm>
              <a:off x="1275055" y="11085666"/>
              <a:ext cx="7604557" cy="1570368"/>
            </a:xfrm>
            <a:custGeom>
              <a:avLst/>
              <a:gdLst>
                <a:gd name="connsiteX0" fmla="*/ 472722 w 7604557"/>
                <a:gd name="connsiteY0" fmla="*/ 107053 h 1570368"/>
                <a:gd name="connsiteX1" fmla="*/ 6179041 w 7604557"/>
                <a:gd name="connsiteY1" fmla="*/ 1322395 h 1570368"/>
                <a:gd name="connsiteX2" fmla="*/ 7602727 w 7604557"/>
                <a:gd name="connsiteY2" fmla="*/ 1565463 h 1570368"/>
                <a:gd name="connsiteX3" fmla="*/ 6016996 w 7604557"/>
                <a:gd name="connsiteY3" fmla="*/ 1218223 h 1570368"/>
                <a:gd name="connsiteX4" fmla="*/ 958859 w 7604557"/>
                <a:gd name="connsiteY4" fmla="*/ 188076 h 1570368"/>
                <a:gd name="connsiteX5" fmla="*/ 472722 w 7604557"/>
                <a:gd name="connsiteY5" fmla="*/ 107053 h 157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04557" h="1570368">
                  <a:moveTo>
                    <a:pt x="472722" y="107053"/>
                  </a:moveTo>
                  <a:lnTo>
                    <a:pt x="6179041" y="1322395"/>
                  </a:lnTo>
                  <a:cubicBezTo>
                    <a:pt x="7367375" y="1565463"/>
                    <a:pt x="7629735" y="1582825"/>
                    <a:pt x="7602727" y="1565463"/>
                  </a:cubicBezTo>
                  <a:cubicBezTo>
                    <a:pt x="7575719" y="1548101"/>
                    <a:pt x="6016996" y="1218223"/>
                    <a:pt x="6016996" y="1218223"/>
                  </a:cubicBezTo>
                  <a:lnTo>
                    <a:pt x="958859" y="188076"/>
                  </a:lnTo>
                  <a:cubicBezTo>
                    <a:pt x="32884" y="952"/>
                    <a:pt x="-397308" y="-82000"/>
                    <a:pt x="472722" y="1070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2" name="フリーフォーム 1811">
              <a:extLst>
                <a:ext uri="{FF2B5EF4-FFF2-40B4-BE49-F238E27FC236}">
                  <a16:creationId xmlns:a16="http://schemas.microsoft.com/office/drawing/2014/main" id="{0DECB172-CA8A-F639-53AE-DD9EC540AC3E}"/>
                </a:ext>
              </a:extLst>
            </p:cNvPr>
            <p:cNvSpPr/>
            <p:nvPr/>
          </p:nvSpPr>
          <p:spPr>
            <a:xfrm>
              <a:off x="1538820" y="10805282"/>
              <a:ext cx="464026" cy="1272816"/>
            </a:xfrm>
            <a:custGeom>
              <a:avLst/>
              <a:gdLst>
                <a:gd name="connsiteX0" fmla="*/ 463600 w 464026"/>
                <a:gd name="connsiteY0" fmla="*/ 5472 h 1272816"/>
                <a:gd name="connsiteX1" fmla="*/ 174233 w 464026"/>
                <a:gd name="connsiteY1" fmla="*/ 1000895 h 1272816"/>
                <a:gd name="connsiteX2" fmla="*/ 613 w 464026"/>
                <a:gd name="connsiteY2" fmla="*/ 1255538 h 1272816"/>
                <a:gd name="connsiteX3" fmla="*/ 232107 w 464026"/>
                <a:gd name="connsiteY3" fmla="*/ 630505 h 1272816"/>
                <a:gd name="connsiteX4" fmla="*/ 463600 w 464026"/>
                <a:gd name="connsiteY4" fmla="*/ 5472 h 127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026" h="1272816">
                  <a:moveTo>
                    <a:pt x="463600" y="5472"/>
                  </a:moveTo>
                  <a:cubicBezTo>
                    <a:pt x="453954" y="67204"/>
                    <a:pt x="251397" y="792551"/>
                    <a:pt x="174233" y="1000895"/>
                  </a:cubicBezTo>
                  <a:cubicBezTo>
                    <a:pt x="97069" y="1209239"/>
                    <a:pt x="-9033" y="1317270"/>
                    <a:pt x="613" y="1255538"/>
                  </a:cubicBezTo>
                  <a:cubicBezTo>
                    <a:pt x="10259" y="1193806"/>
                    <a:pt x="147226" y="840778"/>
                    <a:pt x="232107" y="630505"/>
                  </a:cubicBezTo>
                  <a:cubicBezTo>
                    <a:pt x="316988" y="420232"/>
                    <a:pt x="473246" y="-56260"/>
                    <a:pt x="463600" y="54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3" name="フリーフォーム 1812">
              <a:extLst>
                <a:ext uri="{FF2B5EF4-FFF2-40B4-BE49-F238E27FC236}">
                  <a16:creationId xmlns:a16="http://schemas.microsoft.com/office/drawing/2014/main" id="{57638868-CEFA-282B-4814-14049CA1F5E2}"/>
                </a:ext>
              </a:extLst>
            </p:cNvPr>
            <p:cNvSpPr/>
            <p:nvPr/>
          </p:nvSpPr>
          <p:spPr>
            <a:xfrm>
              <a:off x="4108853" y="8831379"/>
              <a:ext cx="960055" cy="354331"/>
            </a:xfrm>
            <a:custGeom>
              <a:avLst/>
              <a:gdLst>
                <a:gd name="connsiteX0" fmla="*/ 160 w 960055"/>
                <a:gd name="connsiteY0" fmla="*/ 105 h 354331"/>
                <a:gd name="connsiteX1" fmla="*/ 764089 w 960055"/>
                <a:gd name="connsiteY1" fmla="*/ 312621 h 354331"/>
                <a:gd name="connsiteX2" fmla="*/ 949284 w 960055"/>
                <a:gd name="connsiteY2" fmla="*/ 347345 h 354331"/>
                <a:gd name="connsiteX3" fmla="*/ 833537 w 960055"/>
                <a:gd name="connsiteY3" fmla="*/ 277897 h 354331"/>
                <a:gd name="connsiteX4" fmla="*/ 160 w 960055"/>
                <a:gd name="connsiteY4" fmla="*/ 105 h 35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055" h="354331">
                  <a:moveTo>
                    <a:pt x="160" y="105"/>
                  </a:moveTo>
                  <a:cubicBezTo>
                    <a:pt x="-11415" y="5892"/>
                    <a:pt x="605902" y="254748"/>
                    <a:pt x="764089" y="312621"/>
                  </a:cubicBezTo>
                  <a:cubicBezTo>
                    <a:pt x="922276" y="370494"/>
                    <a:pt x="937709" y="353132"/>
                    <a:pt x="949284" y="347345"/>
                  </a:cubicBezTo>
                  <a:cubicBezTo>
                    <a:pt x="960859" y="341558"/>
                    <a:pt x="993653" y="328054"/>
                    <a:pt x="833537" y="277897"/>
                  </a:cubicBezTo>
                  <a:cubicBezTo>
                    <a:pt x="673421" y="227740"/>
                    <a:pt x="11735" y="-5682"/>
                    <a:pt x="160" y="1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4" name="フリーフォーム 1813">
              <a:extLst>
                <a:ext uri="{FF2B5EF4-FFF2-40B4-BE49-F238E27FC236}">
                  <a16:creationId xmlns:a16="http://schemas.microsoft.com/office/drawing/2014/main" id="{C81F72ED-5E7B-8309-A55C-8269CAFBA0CB}"/>
                </a:ext>
              </a:extLst>
            </p:cNvPr>
            <p:cNvSpPr/>
            <p:nvPr/>
          </p:nvSpPr>
          <p:spPr>
            <a:xfrm>
              <a:off x="4652137" y="8924044"/>
              <a:ext cx="1532768" cy="537541"/>
            </a:xfrm>
            <a:custGeom>
              <a:avLst/>
              <a:gdLst>
                <a:gd name="connsiteX0" fmla="*/ 886 w 1532768"/>
                <a:gd name="connsiteY0" fmla="*/ 37 h 537541"/>
                <a:gd name="connsiteX1" fmla="*/ 521747 w 1532768"/>
                <a:gd name="connsiteY1" fmla="*/ 150508 h 537541"/>
                <a:gd name="connsiteX2" fmla="*/ 1320400 w 1532768"/>
                <a:gd name="connsiteY2" fmla="*/ 497748 h 537541"/>
                <a:gd name="connsiteX3" fmla="*/ 1528744 w 1532768"/>
                <a:gd name="connsiteY3" fmla="*/ 520898 h 537541"/>
                <a:gd name="connsiteX4" fmla="*/ 1193078 w 1532768"/>
                <a:gd name="connsiteY4" fmla="*/ 416726 h 537541"/>
                <a:gd name="connsiteX5" fmla="*/ 417574 w 1532768"/>
                <a:gd name="connsiteY5" fmla="*/ 138933 h 537541"/>
                <a:gd name="connsiteX6" fmla="*/ 886 w 1532768"/>
                <a:gd name="connsiteY6" fmla="*/ 37 h 53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2768" h="537541">
                  <a:moveTo>
                    <a:pt x="886" y="37"/>
                  </a:moveTo>
                  <a:cubicBezTo>
                    <a:pt x="18248" y="1966"/>
                    <a:pt x="301828" y="67556"/>
                    <a:pt x="521747" y="150508"/>
                  </a:cubicBezTo>
                  <a:cubicBezTo>
                    <a:pt x="741666" y="233460"/>
                    <a:pt x="1152567" y="436016"/>
                    <a:pt x="1320400" y="497748"/>
                  </a:cubicBezTo>
                  <a:cubicBezTo>
                    <a:pt x="1488233" y="559480"/>
                    <a:pt x="1549964" y="534402"/>
                    <a:pt x="1528744" y="520898"/>
                  </a:cubicBezTo>
                  <a:cubicBezTo>
                    <a:pt x="1507524" y="507394"/>
                    <a:pt x="1378273" y="480387"/>
                    <a:pt x="1193078" y="416726"/>
                  </a:cubicBezTo>
                  <a:cubicBezTo>
                    <a:pt x="1007883" y="353065"/>
                    <a:pt x="610485" y="206452"/>
                    <a:pt x="417574" y="138933"/>
                  </a:cubicBezTo>
                  <a:cubicBezTo>
                    <a:pt x="224663" y="71414"/>
                    <a:pt x="-16476" y="-1892"/>
                    <a:pt x="886" y="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D05146EC-4E69-4125-5A76-818A4507C63D}"/>
              </a:ext>
            </a:extLst>
          </p:cNvPr>
          <p:cNvSpPr/>
          <p:nvPr/>
        </p:nvSpPr>
        <p:spPr>
          <a:xfrm>
            <a:off x="3211778" y="3440208"/>
            <a:ext cx="1705114" cy="3720964"/>
          </a:xfrm>
          <a:custGeom>
            <a:avLst/>
            <a:gdLst>
              <a:gd name="connsiteX0" fmla="*/ 516160 w 1705114"/>
              <a:gd name="connsiteY0" fmla="*/ 147054 h 3720964"/>
              <a:gd name="connsiteX1" fmla="*/ 223084 w 1705114"/>
              <a:gd name="connsiteY1" fmla="*/ 1331084 h 3720964"/>
              <a:gd name="connsiteX2" fmla="*/ 345 w 1705114"/>
              <a:gd name="connsiteY2" fmla="*/ 1928961 h 3720964"/>
              <a:gd name="connsiteX3" fmla="*/ 176191 w 1705114"/>
              <a:gd name="connsiteY3" fmla="*/ 1882069 h 3720964"/>
              <a:gd name="connsiteX4" fmla="*/ 340314 w 1705114"/>
              <a:gd name="connsiteY4" fmla="*/ 2620623 h 3720964"/>
              <a:gd name="connsiteX5" fmla="*/ 410653 w 1705114"/>
              <a:gd name="connsiteY5" fmla="*/ 3429515 h 3720964"/>
              <a:gd name="connsiteX6" fmla="*/ 398930 w 1705114"/>
              <a:gd name="connsiteY6" fmla="*/ 3171607 h 3720964"/>
              <a:gd name="connsiteX7" fmla="*/ 480991 w 1705114"/>
              <a:gd name="connsiteY7" fmla="*/ 3663977 h 3720964"/>
              <a:gd name="connsiteX8" fmla="*/ 504437 w 1705114"/>
              <a:gd name="connsiteY8" fmla="*/ 3628807 h 3720964"/>
              <a:gd name="connsiteX9" fmla="*/ 1477453 w 1705114"/>
              <a:gd name="connsiteY9" fmla="*/ 3710869 h 3720964"/>
              <a:gd name="connsiteX10" fmla="*/ 1278160 w 1705114"/>
              <a:gd name="connsiteY10" fmla="*/ 3359177 h 3720964"/>
              <a:gd name="connsiteX11" fmla="*/ 469268 w 1705114"/>
              <a:gd name="connsiteY11" fmla="*/ 3370900 h 3720964"/>
              <a:gd name="connsiteX12" fmla="*/ 938191 w 1705114"/>
              <a:gd name="connsiteY12" fmla="*/ 3288838 h 3720964"/>
              <a:gd name="connsiteX13" fmla="*/ 422376 w 1705114"/>
              <a:gd name="connsiteY13" fmla="*/ 3581915 h 3720964"/>
              <a:gd name="connsiteX14" fmla="*/ 1278160 w 1705114"/>
              <a:gd name="connsiteY14" fmla="*/ 3640530 h 3720964"/>
              <a:gd name="connsiteX15" fmla="*/ 1336776 w 1705114"/>
              <a:gd name="connsiteY15" fmla="*/ 3335730 h 3720964"/>
              <a:gd name="connsiteX16" fmla="*/ 1196099 w 1705114"/>
              <a:gd name="connsiteY16" fmla="*/ 3265392 h 3720964"/>
              <a:gd name="connsiteX17" fmla="*/ 1676745 w 1705114"/>
              <a:gd name="connsiteY17" fmla="*/ 3148161 h 3720964"/>
              <a:gd name="connsiteX18" fmla="*/ 1618130 w 1705114"/>
              <a:gd name="connsiteY18" fmla="*/ 2972315 h 3720964"/>
              <a:gd name="connsiteX19" fmla="*/ 1360222 w 1705114"/>
              <a:gd name="connsiteY19" fmla="*/ 2667515 h 3720964"/>
              <a:gd name="connsiteX20" fmla="*/ 1418837 w 1705114"/>
              <a:gd name="connsiteY20" fmla="*/ 2456500 h 3720964"/>
              <a:gd name="connsiteX21" fmla="*/ 1149207 w 1705114"/>
              <a:gd name="connsiteY21" fmla="*/ 2268930 h 3720964"/>
              <a:gd name="connsiteX22" fmla="*/ 785791 w 1705114"/>
              <a:gd name="connsiteY22" fmla="*/ 1952407 h 3720964"/>
              <a:gd name="connsiteX23" fmla="*/ 598222 w 1705114"/>
              <a:gd name="connsiteY23" fmla="*/ 1295915 h 3720964"/>
              <a:gd name="connsiteX24" fmla="*/ 539607 w 1705114"/>
              <a:gd name="connsiteY24" fmla="*/ 1588992 h 3720964"/>
              <a:gd name="connsiteX25" fmla="*/ 785791 w 1705114"/>
              <a:gd name="connsiteY25" fmla="*/ 264284 h 3720964"/>
              <a:gd name="connsiteX26" fmla="*/ 1020253 w 1705114"/>
              <a:gd name="connsiteY26" fmla="*/ 29823 h 3720964"/>
              <a:gd name="connsiteX27" fmla="*/ 516160 w 1705114"/>
              <a:gd name="connsiteY27" fmla="*/ 147054 h 3720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05114" h="3720964">
                <a:moveTo>
                  <a:pt x="516160" y="147054"/>
                </a:moveTo>
                <a:cubicBezTo>
                  <a:pt x="383298" y="363931"/>
                  <a:pt x="309053" y="1034100"/>
                  <a:pt x="223084" y="1331084"/>
                </a:cubicBezTo>
                <a:cubicBezTo>
                  <a:pt x="137115" y="1628068"/>
                  <a:pt x="8160" y="1837130"/>
                  <a:pt x="345" y="1928961"/>
                </a:cubicBezTo>
                <a:cubicBezTo>
                  <a:pt x="-7471" y="2020792"/>
                  <a:pt x="119530" y="1766792"/>
                  <a:pt x="176191" y="1882069"/>
                </a:cubicBezTo>
                <a:cubicBezTo>
                  <a:pt x="232852" y="1997346"/>
                  <a:pt x="301237" y="2362715"/>
                  <a:pt x="340314" y="2620623"/>
                </a:cubicBezTo>
                <a:cubicBezTo>
                  <a:pt x="379391" y="2878531"/>
                  <a:pt x="400884" y="3337684"/>
                  <a:pt x="410653" y="3429515"/>
                </a:cubicBezTo>
                <a:cubicBezTo>
                  <a:pt x="420422" y="3521346"/>
                  <a:pt x="387207" y="3132530"/>
                  <a:pt x="398930" y="3171607"/>
                </a:cubicBezTo>
                <a:cubicBezTo>
                  <a:pt x="410653" y="3210684"/>
                  <a:pt x="480991" y="3663977"/>
                  <a:pt x="480991" y="3663977"/>
                </a:cubicBezTo>
                <a:cubicBezTo>
                  <a:pt x="498576" y="3740177"/>
                  <a:pt x="338360" y="3620992"/>
                  <a:pt x="504437" y="3628807"/>
                </a:cubicBezTo>
                <a:cubicBezTo>
                  <a:pt x="670514" y="3636622"/>
                  <a:pt x="1348499" y="3755807"/>
                  <a:pt x="1477453" y="3710869"/>
                </a:cubicBezTo>
                <a:cubicBezTo>
                  <a:pt x="1606407" y="3665931"/>
                  <a:pt x="1446191" y="3415838"/>
                  <a:pt x="1278160" y="3359177"/>
                </a:cubicBezTo>
                <a:cubicBezTo>
                  <a:pt x="1110129" y="3302516"/>
                  <a:pt x="525930" y="3382623"/>
                  <a:pt x="469268" y="3370900"/>
                </a:cubicBezTo>
                <a:cubicBezTo>
                  <a:pt x="412606" y="3359177"/>
                  <a:pt x="946006" y="3253669"/>
                  <a:pt x="938191" y="3288838"/>
                </a:cubicBezTo>
                <a:cubicBezTo>
                  <a:pt x="930376" y="3324007"/>
                  <a:pt x="365714" y="3523300"/>
                  <a:pt x="422376" y="3581915"/>
                </a:cubicBezTo>
                <a:cubicBezTo>
                  <a:pt x="479037" y="3640530"/>
                  <a:pt x="1125760" y="3681561"/>
                  <a:pt x="1278160" y="3640530"/>
                </a:cubicBezTo>
                <a:cubicBezTo>
                  <a:pt x="1430560" y="3599499"/>
                  <a:pt x="1350453" y="3398253"/>
                  <a:pt x="1336776" y="3335730"/>
                </a:cubicBezTo>
                <a:cubicBezTo>
                  <a:pt x="1323099" y="3273207"/>
                  <a:pt x="1139438" y="3296653"/>
                  <a:pt x="1196099" y="3265392"/>
                </a:cubicBezTo>
                <a:cubicBezTo>
                  <a:pt x="1252760" y="3234131"/>
                  <a:pt x="1606407" y="3197007"/>
                  <a:pt x="1676745" y="3148161"/>
                </a:cubicBezTo>
                <a:cubicBezTo>
                  <a:pt x="1747083" y="3099315"/>
                  <a:pt x="1670884" y="3052423"/>
                  <a:pt x="1618130" y="2972315"/>
                </a:cubicBezTo>
                <a:cubicBezTo>
                  <a:pt x="1565376" y="2892207"/>
                  <a:pt x="1393438" y="2753484"/>
                  <a:pt x="1360222" y="2667515"/>
                </a:cubicBezTo>
                <a:cubicBezTo>
                  <a:pt x="1327007" y="2581546"/>
                  <a:pt x="1454006" y="2522931"/>
                  <a:pt x="1418837" y="2456500"/>
                </a:cubicBezTo>
                <a:cubicBezTo>
                  <a:pt x="1383668" y="2390069"/>
                  <a:pt x="1254715" y="2352945"/>
                  <a:pt x="1149207" y="2268930"/>
                </a:cubicBezTo>
                <a:cubicBezTo>
                  <a:pt x="1043699" y="2184915"/>
                  <a:pt x="877622" y="2114576"/>
                  <a:pt x="785791" y="1952407"/>
                </a:cubicBezTo>
                <a:cubicBezTo>
                  <a:pt x="693960" y="1790238"/>
                  <a:pt x="639253" y="1356484"/>
                  <a:pt x="598222" y="1295915"/>
                </a:cubicBezTo>
                <a:cubicBezTo>
                  <a:pt x="557191" y="1235346"/>
                  <a:pt x="508346" y="1760930"/>
                  <a:pt x="539607" y="1588992"/>
                </a:cubicBezTo>
                <a:cubicBezTo>
                  <a:pt x="570868" y="1417054"/>
                  <a:pt x="705683" y="524146"/>
                  <a:pt x="785791" y="264284"/>
                </a:cubicBezTo>
                <a:cubicBezTo>
                  <a:pt x="865899" y="4422"/>
                  <a:pt x="1071053" y="47407"/>
                  <a:pt x="1020253" y="29823"/>
                </a:cubicBezTo>
                <a:cubicBezTo>
                  <a:pt x="969453" y="12238"/>
                  <a:pt x="649022" y="-69823"/>
                  <a:pt x="516160" y="147054"/>
                </a:cubicBezTo>
                <a:close/>
              </a:path>
            </a:pathLst>
          </a:custGeom>
          <a:solidFill>
            <a:srgbClr val="FFFF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D8E71295-A555-F9C3-B07D-C3057F9667BF}"/>
              </a:ext>
            </a:extLst>
          </p:cNvPr>
          <p:cNvSpPr/>
          <p:nvPr/>
        </p:nvSpPr>
        <p:spPr>
          <a:xfrm>
            <a:off x="3539709" y="2974811"/>
            <a:ext cx="2393021" cy="2985265"/>
          </a:xfrm>
          <a:custGeom>
            <a:avLst/>
            <a:gdLst>
              <a:gd name="connsiteX0" fmla="*/ 660 w 2393021"/>
              <a:gd name="connsiteY0" fmla="*/ 1913712 h 2985265"/>
              <a:gd name="connsiteX1" fmla="*/ 493029 w 2393021"/>
              <a:gd name="connsiteY1" fmla="*/ 471774 h 2985265"/>
              <a:gd name="connsiteX2" fmla="*/ 1032291 w 2393021"/>
              <a:gd name="connsiteY2" fmla="*/ 73189 h 2985265"/>
              <a:gd name="connsiteX3" fmla="*/ 1219860 w 2393021"/>
              <a:gd name="connsiteY3" fmla="*/ 38020 h 2985265"/>
              <a:gd name="connsiteX4" fmla="*/ 2321829 w 2393021"/>
              <a:gd name="connsiteY4" fmla="*/ 483497 h 2985265"/>
              <a:gd name="connsiteX5" fmla="*/ 2286660 w 2393021"/>
              <a:gd name="connsiteY5" fmla="*/ 518666 h 2985265"/>
              <a:gd name="connsiteX6" fmla="*/ 2310106 w 2393021"/>
              <a:gd name="connsiteY6" fmla="*/ 917251 h 2985265"/>
              <a:gd name="connsiteX7" fmla="*/ 2040476 w 2393021"/>
              <a:gd name="connsiteY7" fmla="*/ 1339281 h 2985265"/>
              <a:gd name="connsiteX8" fmla="*/ 1747399 w 2393021"/>
              <a:gd name="connsiteY8" fmla="*/ 1843374 h 2985265"/>
              <a:gd name="connsiteX9" fmla="*/ 1677060 w 2393021"/>
              <a:gd name="connsiteY9" fmla="*/ 1737866 h 2985265"/>
              <a:gd name="connsiteX10" fmla="*/ 1489491 w 2393021"/>
              <a:gd name="connsiteY10" fmla="*/ 2171620 h 2985265"/>
              <a:gd name="connsiteX11" fmla="*/ 1383983 w 2393021"/>
              <a:gd name="connsiteY11" fmla="*/ 2570204 h 2985265"/>
              <a:gd name="connsiteX12" fmla="*/ 1149522 w 2393021"/>
              <a:gd name="connsiteY12" fmla="*/ 2980512 h 2985265"/>
              <a:gd name="connsiteX13" fmla="*/ 598537 w 2393021"/>
              <a:gd name="connsiteY13" fmla="*/ 2734327 h 2985265"/>
              <a:gd name="connsiteX14" fmla="*/ 660 w 2393021"/>
              <a:gd name="connsiteY14" fmla="*/ 1913712 h 2985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93021" h="2985265">
                <a:moveTo>
                  <a:pt x="660" y="1913712"/>
                </a:moveTo>
                <a:cubicBezTo>
                  <a:pt x="-16925" y="1536620"/>
                  <a:pt x="321091" y="778528"/>
                  <a:pt x="493029" y="471774"/>
                </a:cubicBezTo>
                <a:cubicBezTo>
                  <a:pt x="664967" y="165020"/>
                  <a:pt x="911153" y="145481"/>
                  <a:pt x="1032291" y="73189"/>
                </a:cubicBezTo>
                <a:cubicBezTo>
                  <a:pt x="1153429" y="897"/>
                  <a:pt x="1004937" y="-30365"/>
                  <a:pt x="1219860" y="38020"/>
                </a:cubicBezTo>
                <a:cubicBezTo>
                  <a:pt x="1434783" y="106405"/>
                  <a:pt x="2321829" y="483497"/>
                  <a:pt x="2321829" y="483497"/>
                </a:cubicBezTo>
                <a:cubicBezTo>
                  <a:pt x="2499629" y="563605"/>
                  <a:pt x="2288614" y="446374"/>
                  <a:pt x="2286660" y="518666"/>
                </a:cubicBezTo>
                <a:cubicBezTo>
                  <a:pt x="2284706" y="590958"/>
                  <a:pt x="2351137" y="780482"/>
                  <a:pt x="2310106" y="917251"/>
                </a:cubicBezTo>
                <a:cubicBezTo>
                  <a:pt x="2269075" y="1054020"/>
                  <a:pt x="2134260" y="1184927"/>
                  <a:pt x="2040476" y="1339281"/>
                </a:cubicBezTo>
                <a:cubicBezTo>
                  <a:pt x="1946692" y="1493635"/>
                  <a:pt x="1807968" y="1776943"/>
                  <a:pt x="1747399" y="1843374"/>
                </a:cubicBezTo>
                <a:cubicBezTo>
                  <a:pt x="1686830" y="1909805"/>
                  <a:pt x="1720045" y="1683158"/>
                  <a:pt x="1677060" y="1737866"/>
                </a:cubicBezTo>
                <a:cubicBezTo>
                  <a:pt x="1634075" y="1792574"/>
                  <a:pt x="1538337" y="2032897"/>
                  <a:pt x="1489491" y="2171620"/>
                </a:cubicBezTo>
                <a:cubicBezTo>
                  <a:pt x="1440645" y="2310343"/>
                  <a:pt x="1440645" y="2435389"/>
                  <a:pt x="1383983" y="2570204"/>
                </a:cubicBezTo>
                <a:cubicBezTo>
                  <a:pt x="1327321" y="2705019"/>
                  <a:pt x="1280430" y="2953158"/>
                  <a:pt x="1149522" y="2980512"/>
                </a:cubicBezTo>
                <a:cubicBezTo>
                  <a:pt x="1018614" y="3007866"/>
                  <a:pt x="786106" y="2916035"/>
                  <a:pt x="598537" y="2734327"/>
                </a:cubicBezTo>
                <a:cubicBezTo>
                  <a:pt x="410968" y="2552619"/>
                  <a:pt x="18245" y="2290804"/>
                  <a:pt x="660" y="1913712"/>
                </a:cubicBezTo>
                <a:close/>
              </a:path>
            </a:pathLst>
          </a:custGeom>
          <a:solidFill>
            <a:srgbClr val="FFFF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6B0B599F-A8B7-FEC7-8FA4-D9C501A9D78F}"/>
              </a:ext>
            </a:extLst>
          </p:cNvPr>
          <p:cNvSpPr/>
          <p:nvPr/>
        </p:nvSpPr>
        <p:spPr>
          <a:xfrm>
            <a:off x="5746303" y="5404589"/>
            <a:ext cx="633185" cy="1123700"/>
          </a:xfrm>
          <a:custGeom>
            <a:avLst/>
            <a:gdLst>
              <a:gd name="connsiteX0" fmla="*/ 620490 w 633185"/>
              <a:gd name="connsiteY0" fmla="*/ 78032 h 1123700"/>
              <a:gd name="connsiteX1" fmla="*/ 174626 w 633185"/>
              <a:gd name="connsiteY1" fmla="*/ 814842 h 1123700"/>
              <a:gd name="connsiteX2" fmla="*/ 15928 w 633185"/>
              <a:gd name="connsiteY2" fmla="*/ 1109566 h 1123700"/>
              <a:gd name="connsiteX3" fmla="*/ 46157 w 633185"/>
              <a:gd name="connsiteY3" fmla="*/ 999990 h 1123700"/>
              <a:gd name="connsiteX4" fmla="*/ 374887 w 633185"/>
              <a:gd name="connsiteY4" fmla="*/ 342528 h 1123700"/>
              <a:gd name="connsiteX5" fmla="*/ 458014 w 633185"/>
              <a:gd name="connsiteY5" fmla="*/ 112039 h 1123700"/>
              <a:gd name="connsiteX6" fmla="*/ 333323 w 633185"/>
              <a:gd name="connsiteY6" fmla="*/ 266958 h 1123700"/>
              <a:gd name="connsiteX7" fmla="*/ 620490 w 633185"/>
              <a:gd name="connsiteY7" fmla="*/ 2462 h 1123700"/>
              <a:gd name="connsiteX8" fmla="*/ 522249 w 633185"/>
              <a:gd name="connsiteY8" fmla="*/ 130932 h 1123700"/>
              <a:gd name="connsiteX9" fmla="*/ 620490 w 633185"/>
              <a:gd name="connsiteY9" fmla="*/ 78032 h 112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3185" h="1123700">
                <a:moveTo>
                  <a:pt x="620490" y="78032"/>
                </a:moveTo>
                <a:cubicBezTo>
                  <a:pt x="562553" y="192017"/>
                  <a:pt x="275386" y="642920"/>
                  <a:pt x="174626" y="814842"/>
                </a:cubicBezTo>
                <a:cubicBezTo>
                  <a:pt x="73866" y="986764"/>
                  <a:pt x="37339" y="1078708"/>
                  <a:pt x="15928" y="1109566"/>
                </a:cubicBezTo>
                <a:cubicBezTo>
                  <a:pt x="-5484" y="1140424"/>
                  <a:pt x="-13669" y="1127830"/>
                  <a:pt x="46157" y="999990"/>
                </a:cubicBezTo>
                <a:cubicBezTo>
                  <a:pt x="105983" y="872150"/>
                  <a:pt x="306244" y="490520"/>
                  <a:pt x="374887" y="342528"/>
                </a:cubicBezTo>
                <a:cubicBezTo>
                  <a:pt x="443530" y="194536"/>
                  <a:pt x="464941" y="124634"/>
                  <a:pt x="458014" y="112039"/>
                </a:cubicBezTo>
                <a:cubicBezTo>
                  <a:pt x="451087" y="99444"/>
                  <a:pt x="306244" y="285221"/>
                  <a:pt x="333323" y="266958"/>
                </a:cubicBezTo>
                <a:cubicBezTo>
                  <a:pt x="360402" y="248695"/>
                  <a:pt x="589002" y="25133"/>
                  <a:pt x="620490" y="2462"/>
                </a:cubicBezTo>
                <a:cubicBezTo>
                  <a:pt x="651978" y="-20209"/>
                  <a:pt x="525398" y="120856"/>
                  <a:pt x="522249" y="130932"/>
                </a:cubicBezTo>
                <a:cubicBezTo>
                  <a:pt x="519100" y="141008"/>
                  <a:pt x="678427" y="-35953"/>
                  <a:pt x="620490" y="78032"/>
                </a:cubicBezTo>
                <a:close/>
              </a:path>
            </a:pathLst>
          </a:custGeom>
          <a:solidFill>
            <a:srgbClr val="611E0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A1CDBDEC-AB3D-2C86-1B30-34532788EC1B}"/>
              </a:ext>
            </a:extLst>
          </p:cNvPr>
          <p:cNvSpPr/>
          <p:nvPr/>
        </p:nvSpPr>
        <p:spPr>
          <a:xfrm>
            <a:off x="5954092" y="5254269"/>
            <a:ext cx="512723" cy="888745"/>
          </a:xfrm>
          <a:custGeom>
            <a:avLst/>
            <a:gdLst>
              <a:gd name="connsiteX0" fmla="*/ 497508 w 512723"/>
              <a:gd name="connsiteY0" fmla="*/ 105131 h 888745"/>
              <a:gd name="connsiteX1" fmla="*/ 126033 w 512723"/>
              <a:gd name="connsiteY1" fmla="*/ 689331 h 888745"/>
              <a:gd name="connsiteX2" fmla="*/ 2208 w 512723"/>
              <a:gd name="connsiteY2" fmla="*/ 886181 h 888745"/>
              <a:gd name="connsiteX3" fmla="*/ 43483 w 512723"/>
              <a:gd name="connsiteY3" fmla="*/ 806806 h 888745"/>
              <a:gd name="connsiteX4" fmla="*/ 303833 w 512723"/>
              <a:gd name="connsiteY4" fmla="*/ 301981 h 888745"/>
              <a:gd name="connsiteX5" fmla="*/ 405433 w 512723"/>
              <a:gd name="connsiteY5" fmla="*/ 63856 h 888745"/>
              <a:gd name="connsiteX6" fmla="*/ 389558 w 512723"/>
              <a:gd name="connsiteY6" fmla="*/ 98781 h 888745"/>
              <a:gd name="connsiteX7" fmla="*/ 510208 w 512723"/>
              <a:gd name="connsiteY7" fmla="*/ 356 h 888745"/>
              <a:gd name="connsiteX8" fmla="*/ 449883 w 512723"/>
              <a:gd name="connsiteY8" fmla="*/ 140056 h 888745"/>
              <a:gd name="connsiteX9" fmla="*/ 497508 w 512723"/>
              <a:gd name="connsiteY9" fmla="*/ 105131 h 888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2723" h="888745">
                <a:moveTo>
                  <a:pt x="497508" y="105131"/>
                </a:moveTo>
                <a:cubicBezTo>
                  <a:pt x="443533" y="196677"/>
                  <a:pt x="208583" y="559156"/>
                  <a:pt x="126033" y="689331"/>
                </a:cubicBezTo>
                <a:cubicBezTo>
                  <a:pt x="43483" y="819506"/>
                  <a:pt x="15966" y="866602"/>
                  <a:pt x="2208" y="886181"/>
                </a:cubicBezTo>
                <a:cubicBezTo>
                  <a:pt x="-11550" y="905760"/>
                  <a:pt x="43483" y="806806"/>
                  <a:pt x="43483" y="806806"/>
                </a:cubicBezTo>
                <a:cubicBezTo>
                  <a:pt x="93754" y="709439"/>
                  <a:pt x="243508" y="425806"/>
                  <a:pt x="303833" y="301981"/>
                </a:cubicBezTo>
                <a:cubicBezTo>
                  <a:pt x="364158" y="178156"/>
                  <a:pt x="391145" y="97723"/>
                  <a:pt x="405433" y="63856"/>
                </a:cubicBezTo>
                <a:cubicBezTo>
                  <a:pt x="419721" y="29989"/>
                  <a:pt x="372095" y="109364"/>
                  <a:pt x="389558" y="98781"/>
                </a:cubicBezTo>
                <a:cubicBezTo>
                  <a:pt x="407020" y="88198"/>
                  <a:pt x="500154" y="-6523"/>
                  <a:pt x="510208" y="356"/>
                </a:cubicBezTo>
                <a:cubicBezTo>
                  <a:pt x="520262" y="7235"/>
                  <a:pt x="455704" y="118889"/>
                  <a:pt x="449883" y="140056"/>
                </a:cubicBezTo>
                <a:cubicBezTo>
                  <a:pt x="444062" y="161223"/>
                  <a:pt x="551483" y="13585"/>
                  <a:pt x="497508" y="105131"/>
                </a:cubicBezTo>
                <a:close/>
              </a:path>
            </a:pathLst>
          </a:custGeom>
          <a:solidFill>
            <a:srgbClr val="7A1A1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D4375099-9ED3-2820-856E-5723B2ED76B7}"/>
              </a:ext>
            </a:extLst>
          </p:cNvPr>
          <p:cNvSpPr/>
          <p:nvPr/>
        </p:nvSpPr>
        <p:spPr>
          <a:xfrm>
            <a:off x="6139256" y="3305568"/>
            <a:ext cx="628378" cy="577830"/>
          </a:xfrm>
          <a:custGeom>
            <a:avLst/>
            <a:gdLst>
              <a:gd name="connsiteX0" fmla="*/ 918 w 628378"/>
              <a:gd name="connsiteY0" fmla="*/ 528728 h 577830"/>
              <a:gd name="connsiteX1" fmla="*/ 120187 w 628378"/>
              <a:gd name="connsiteY1" fmla="*/ 281354 h 577830"/>
              <a:gd name="connsiteX2" fmla="*/ 371979 w 628378"/>
              <a:gd name="connsiteY2" fmla="*/ 29562 h 577830"/>
              <a:gd name="connsiteX3" fmla="*/ 292466 w 628378"/>
              <a:gd name="connsiteY3" fmla="*/ 113493 h 577830"/>
              <a:gd name="connsiteX4" fmla="*/ 420570 w 628378"/>
              <a:gd name="connsiteY4" fmla="*/ 3058 h 577830"/>
              <a:gd name="connsiteX5" fmla="*/ 566344 w 628378"/>
              <a:gd name="connsiteY5" fmla="*/ 38397 h 577830"/>
              <a:gd name="connsiteX6" fmla="*/ 628187 w 628378"/>
              <a:gd name="connsiteY6" fmla="*/ 117910 h 577830"/>
              <a:gd name="connsiteX7" fmla="*/ 579596 w 628378"/>
              <a:gd name="connsiteY7" fmla="*/ 166502 h 577830"/>
              <a:gd name="connsiteX8" fmla="*/ 424987 w 628378"/>
              <a:gd name="connsiteY8" fmla="*/ 365284 h 577830"/>
              <a:gd name="connsiteX9" fmla="*/ 288048 w 628378"/>
              <a:gd name="connsiteY9" fmla="*/ 564067 h 577830"/>
              <a:gd name="connsiteX10" fmla="*/ 177614 w 628378"/>
              <a:gd name="connsiteY10" fmla="*/ 555232 h 577830"/>
              <a:gd name="connsiteX11" fmla="*/ 918 w 628378"/>
              <a:gd name="connsiteY11" fmla="*/ 528728 h 577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8378" h="577830">
                <a:moveTo>
                  <a:pt x="918" y="528728"/>
                </a:moveTo>
                <a:cubicBezTo>
                  <a:pt x="-8653" y="483082"/>
                  <a:pt x="58344" y="364548"/>
                  <a:pt x="120187" y="281354"/>
                </a:cubicBezTo>
                <a:cubicBezTo>
                  <a:pt x="182031" y="198160"/>
                  <a:pt x="343266" y="57539"/>
                  <a:pt x="371979" y="29562"/>
                </a:cubicBezTo>
                <a:cubicBezTo>
                  <a:pt x="400692" y="1585"/>
                  <a:pt x="284368" y="117910"/>
                  <a:pt x="292466" y="113493"/>
                </a:cubicBezTo>
                <a:cubicBezTo>
                  <a:pt x="300565" y="109076"/>
                  <a:pt x="374924" y="15574"/>
                  <a:pt x="420570" y="3058"/>
                </a:cubicBezTo>
                <a:cubicBezTo>
                  <a:pt x="466216" y="-9458"/>
                  <a:pt x="531741" y="19255"/>
                  <a:pt x="566344" y="38397"/>
                </a:cubicBezTo>
                <a:cubicBezTo>
                  <a:pt x="600947" y="57539"/>
                  <a:pt x="625978" y="96559"/>
                  <a:pt x="628187" y="117910"/>
                </a:cubicBezTo>
                <a:cubicBezTo>
                  <a:pt x="630396" y="139261"/>
                  <a:pt x="613463" y="125273"/>
                  <a:pt x="579596" y="166502"/>
                </a:cubicBezTo>
                <a:cubicBezTo>
                  <a:pt x="545729" y="207731"/>
                  <a:pt x="473578" y="299023"/>
                  <a:pt x="424987" y="365284"/>
                </a:cubicBezTo>
                <a:cubicBezTo>
                  <a:pt x="376396" y="431545"/>
                  <a:pt x="329277" y="532409"/>
                  <a:pt x="288048" y="564067"/>
                </a:cubicBezTo>
                <a:cubicBezTo>
                  <a:pt x="246819" y="595725"/>
                  <a:pt x="221788" y="564067"/>
                  <a:pt x="177614" y="555232"/>
                </a:cubicBezTo>
                <a:cubicBezTo>
                  <a:pt x="133440" y="546397"/>
                  <a:pt x="10489" y="574374"/>
                  <a:pt x="918" y="528728"/>
                </a:cubicBezTo>
                <a:close/>
              </a:path>
            </a:pathLst>
          </a:custGeom>
          <a:solidFill>
            <a:srgbClr val="7A1A1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0B473654-EB1A-6845-D926-95FCADDD9157}"/>
              </a:ext>
            </a:extLst>
          </p:cNvPr>
          <p:cNvSpPr/>
          <p:nvPr/>
        </p:nvSpPr>
        <p:spPr>
          <a:xfrm>
            <a:off x="4862134" y="4905216"/>
            <a:ext cx="1267570" cy="1298119"/>
          </a:xfrm>
          <a:custGeom>
            <a:avLst/>
            <a:gdLst>
              <a:gd name="connsiteX0" fmla="*/ 399078 w 1267570"/>
              <a:gd name="connsiteY0" fmla="*/ 55745 h 1298119"/>
              <a:gd name="connsiteX1" fmla="*/ 37412 w 1267570"/>
              <a:gd name="connsiteY1" fmla="*/ 628951 h 1298119"/>
              <a:gd name="connsiteX2" fmla="*/ 23765 w 1267570"/>
              <a:gd name="connsiteY2" fmla="*/ 874611 h 1298119"/>
              <a:gd name="connsiteX3" fmla="*/ 23765 w 1267570"/>
              <a:gd name="connsiteY3" fmla="*/ 820020 h 1298119"/>
              <a:gd name="connsiteX4" fmla="*/ 337663 w 1267570"/>
              <a:gd name="connsiteY4" fmla="*/ 1072503 h 1298119"/>
              <a:gd name="connsiteX5" fmla="*/ 317191 w 1267570"/>
              <a:gd name="connsiteY5" fmla="*/ 1045208 h 1298119"/>
              <a:gd name="connsiteX6" fmla="*/ 856278 w 1267570"/>
              <a:gd name="connsiteY6" fmla="*/ 1270396 h 1298119"/>
              <a:gd name="connsiteX7" fmla="*/ 863102 w 1267570"/>
              <a:gd name="connsiteY7" fmla="*/ 1270396 h 1298119"/>
              <a:gd name="connsiteX8" fmla="*/ 1163353 w 1267570"/>
              <a:gd name="connsiteY8" fmla="*/ 1052032 h 1298119"/>
              <a:gd name="connsiteX9" fmla="*/ 1258887 w 1267570"/>
              <a:gd name="connsiteY9" fmla="*/ 704014 h 1298119"/>
              <a:gd name="connsiteX10" fmla="*/ 1238415 w 1267570"/>
              <a:gd name="connsiteY10" fmla="*/ 424235 h 1298119"/>
              <a:gd name="connsiteX11" fmla="*/ 1040523 w 1267570"/>
              <a:gd name="connsiteY11" fmla="*/ 239990 h 1298119"/>
              <a:gd name="connsiteX12" fmla="*/ 774391 w 1267570"/>
              <a:gd name="connsiteY12" fmla="*/ 42097 h 1298119"/>
              <a:gd name="connsiteX13" fmla="*/ 399078 w 1267570"/>
              <a:gd name="connsiteY13" fmla="*/ 55745 h 129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67570" h="1298119">
                <a:moveTo>
                  <a:pt x="399078" y="55745"/>
                </a:moveTo>
                <a:cubicBezTo>
                  <a:pt x="276248" y="153554"/>
                  <a:pt x="99964" y="492473"/>
                  <a:pt x="37412" y="628951"/>
                </a:cubicBezTo>
                <a:cubicBezTo>
                  <a:pt x="-25140" y="765429"/>
                  <a:pt x="26039" y="842766"/>
                  <a:pt x="23765" y="874611"/>
                </a:cubicBezTo>
                <a:cubicBezTo>
                  <a:pt x="21491" y="906456"/>
                  <a:pt x="-28551" y="787038"/>
                  <a:pt x="23765" y="820020"/>
                </a:cubicBezTo>
                <a:cubicBezTo>
                  <a:pt x="76081" y="853002"/>
                  <a:pt x="337663" y="1072503"/>
                  <a:pt x="337663" y="1072503"/>
                </a:cubicBezTo>
                <a:cubicBezTo>
                  <a:pt x="386567" y="1110034"/>
                  <a:pt x="230755" y="1012226"/>
                  <a:pt x="317191" y="1045208"/>
                </a:cubicBezTo>
                <a:cubicBezTo>
                  <a:pt x="403627" y="1078190"/>
                  <a:pt x="856278" y="1270396"/>
                  <a:pt x="856278" y="1270396"/>
                </a:cubicBezTo>
                <a:cubicBezTo>
                  <a:pt x="947263" y="1307927"/>
                  <a:pt x="811923" y="1306790"/>
                  <a:pt x="863102" y="1270396"/>
                </a:cubicBezTo>
                <a:cubicBezTo>
                  <a:pt x="914281" y="1234002"/>
                  <a:pt x="1097389" y="1146429"/>
                  <a:pt x="1163353" y="1052032"/>
                </a:cubicBezTo>
                <a:cubicBezTo>
                  <a:pt x="1229317" y="957635"/>
                  <a:pt x="1246377" y="808647"/>
                  <a:pt x="1258887" y="704014"/>
                </a:cubicBezTo>
                <a:cubicBezTo>
                  <a:pt x="1271397" y="599381"/>
                  <a:pt x="1274809" y="501572"/>
                  <a:pt x="1238415" y="424235"/>
                </a:cubicBezTo>
                <a:cubicBezTo>
                  <a:pt x="1202021" y="346898"/>
                  <a:pt x="1117860" y="303680"/>
                  <a:pt x="1040523" y="239990"/>
                </a:cubicBezTo>
                <a:cubicBezTo>
                  <a:pt x="963186" y="176300"/>
                  <a:pt x="876749" y="71667"/>
                  <a:pt x="774391" y="42097"/>
                </a:cubicBezTo>
                <a:cubicBezTo>
                  <a:pt x="672033" y="12527"/>
                  <a:pt x="521908" y="-42064"/>
                  <a:pt x="399078" y="5574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14FCB5BA-6F83-0878-B2F5-5C5A06962389}"/>
              </a:ext>
            </a:extLst>
          </p:cNvPr>
          <p:cNvSpPr/>
          <p:nvPr/>
        </p:nvSpPr>
        <p:spPr>
          <a:xfrm>
            <a:off x="4596376" y="5838845"/>
            <a:ext cx="1106815" cy="916665"/>
          </a:xfrm>
          <a:custGeom>
            <a:avLst/>
            <a:gdLst>
              <a:gd name="connsiteX0" fmla="*/ 112102 w 1106815"/>
              <a:gd name="connsiteY0" fmla="*/ 2397 h 916665"/>
              <a:gd name="connsiteX1" fmla="*/ 9743 w 1106815"/>
              <a:gd name="connsiteY1" fmla="*/ 329943 h 916665"/>
              <a:gd name="connsiteX2" fmla="*/ 57511 w 1106815"/>
              <a:gd name="connsiteY2" fmla="*/ 466421 h 916665"/>
              <a:gd name="connsiteX3" fmla="*/ 480591 w 1106815"/>
              <a:gd name="connsiteY3" fmla="*/ 705256 h 916665"/>
              <a:gd name="connsiteX4" fmla="*/ 139397 w 1106815"/>
              <a:gd name="connsiteY4" fmla="*/ 534659 h 916665"/>
              <a:gd name="connsiteX5" fmla="*/ 1060621 w 1106815"/>
              <a:gd name="connsiteY5" fmla="*/ 909973 h 916665"/>
              <a:gd name="connsiteX6" fmla="*/ 903672 w 1106815"/>
              <a:gd name="connsiteY6" fmla="*/ 739376 h 916665"/>
              <a:gd name="connsiteX7" fmla="*/ 337290 w 1106815"/>
              <a:gd name="connsiteY7" fmla="*/ 295824 h 916665"/>
              <a:gd name="connsiteX8" fmla="*/ 576125 w 1106815"/>
              <a:gd name="connsiteY8" fmla="*/ 521012 h 916665"/>
              <a:gd name="connsiteX9" fmla="*/ 309994 w 1106815"/>
              <a:gd name="connsiteY9" fmla="*/ 329943 h 916665"/>
              <a:gd name="connsiteX10" fmla="*/ 200812 w 1106815"/>
              <a:gd name="connsiteY10" fmla="*/ 384534 h 916665"/>
              <a:gd name="connsiteX11" fmla="*/ 248579 w 1106815"/>
              <a:gd name="connsiteY11" fmla="*/ 275352 h 916665"/>
              <a:gd name="connsiteX12" fmla="*/ 57511 w 1106815"/>
              <a:gd name="connsiteY12" fmla="*/ 459597 h 916665"/>
              <a:gd name="connsiteX13" fmla="*/ 412352 w 1106815"/>
              <a:gd name="connsiteY13" fmla="*/ 179818 h 916665"/>
              <a:gd name="connsiteX14" fmla="*/ 262227 w 1106815"/>
              <a:gd name="connsiteY14" fmla="*/ 179818 h 916665"/>
              <a:gd name="connsiteX15" fmla="*/ 112102 w 1106815"/>
              <a:gd name="connsiteY15" fmla="*/ 2397 h 916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06815" h="916665">
                <a:moveTo>
                  <a:pt x="112102" y="2397"/>
                </a:moveTo>
                <a:cubicBezTo>
                  <a:pt x="70021" y="27418"/>
                  <a:pt x="18841" y="252606"/>
                  <a:pt x="9743" y="329943"/>
                </a:cubicBezTo>
                <a:cubicBezTo>
                  <a:pt x="645" y="407280"/>
                  <a:pt x="-20964" y="403869"/>
                  <a:pt x="57511" y="466421"/>
                </a:cubicBezTo>
                <a:cubicBezTo>
                  <a:pt x="135986" y="528973"/>
                  <a:pt x="466943" y="693883"/>
                  <a:pt x="480591" y="705256"/>
                </a:cubicBezTo>
                <a:cubicBezTo>
                  <a:pt x="494239" y="716629"/>
                  <a:pt x="42725" y="500540"/>
                  <a:pt x="139397" y="534659"/>
                </a:cubicBezTo>
                <a:cubicBezTo>
                  <a:pt x="236069" y="568779"/>
                  <a:pt x="933242" y="875854"/>
                  <a:pt x="1060621" y="909973"/>
                </a:cubicBezTo>
                <a:cubicBezTo>
                  <a:pt x="1188000" y="944092"/>
                  <a:pt x="1024227" y="841734"/>
                  <a:pt x="903672" y="739376"/>
                </a:cubicBezTo>
                <a:cubicBezTo>
                  <a:pt x="783117" y="637018"/>
                  <a:pt x="391881" y="332218"/>
                  <a:pt x="337290" y="295824"/>
                </a:cubicBezTo>
                <a:cubicBezTo>
                  <a:pt x="282699" y="259430"/>
                  <a:pt x="580674" y="515325"/>
                  <a:pt x="576125" y="521012"/>
                </a:cubicBezTo>
                <a:cubicBezTo>
                  <a:pt x="571576" y="526699"/>
                  <a:pt x="372546" y="352689"/>
                  <a:pt x="309994" y="329943"/>
                </a:cubicBezTo>
                <a:cubicBezTo>
                  <a:pt x="247442" y="307197"/>
                  <a:pt x="211048" y="393633"/>
                  <a:pt x="200812" y="384534"/>
                </a:cubicBezTo>
                <a:cubicBezTo>
                  <a:pt x="190576" y="375435"/>
                  <a:pt x="272463" y="262842"/>
                  <a:pt x="248579" y="275352"/>
                </a:cubicBezTo>
                <a:cubicBezTo>
                  <a:pt x="224696" y="287863"/>
                  <a:pt x="30216" y="475519"/>
                  <a:pt x="57511" y="459597"/>
                </a:cubicBezTo>
                <a:cubicBezTo>
                  <a:pt x="84806" y="443675"/>
                  <a:pt x="378233" y="226448"/>
                  <a:pt x="412352" y="179818"/>
                </a:cubicBezTo>
                <a:cubicBezTo>
                  <a:pt x="446471" y="133188"/>
                  <a:pt x="309994" y="203702"/>
                  <a:pt x="262227" y="179818"/>
                </a:cubicBezTo>
                <a:cubicBezTo>
                  <a:pt x="214460" y="155934"/>
                  <a:pt x="154183" y="-22624"/>
                  <a:pt x="112102" y="2397"/>
                </a:cubicBezTo>
                <a:close/>
              </a:path>
            </a:pathLst>
          </a:custGeom>
          <a:solidFill>
            <a:srgbClr val="19060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6FBBE9EE-B07A-B913-9FF8-E5F86C07E9B3}"/>
              </a:ext>
            </a:extLst>
          </p:cNvPr>
          <p:cNvSpPr/>
          <p:nvPr/>
        </p:nvSpPr>
        <p:spPr>
          <a:xfrm>
            <a:off x="4765959" y="5956173"/>
            <a:ext cx="1026429" cy="750835"/>
          </a:xfrm>
          <a:custGeom>
            <a:avLst/>
            <a:gdLst>
              <a:gd name="connsiteX0" fmla="*/ 72172 w 1026429"/>
              <a:gd name="connsiteY0" fmla="*/ 1075 h 750835"/>
              <a:gd name="connsiteX1" fmla="*/ 577140 w 1026429"/>
              <a:gd name="connsiteY1" fmla="*/ 171672 h 750835"/>
              <a:gd name="connsiteX2" fmla="*/ 1007044 w 1026429"/>
              <a:gd name="connsiteY2" fmla="*/ 451451 h 750835"/>
              <a:gd name="connsiteX3" fmla="*/ 952453 w 1026429"/>
              <a:gd name="connsiteY3" fmla="*/ 444627 h 750835"/>
              <a:gd name="connsiteX4" fmla="*/ 952453 w 1026429"/>
              <a:gd name="connsiteY4" fmla="*/ 540161 h 750835"/>
              <a:gd name="connsiteX5" fmla="*/ 972925 w 1026429"/>
              <a:gd name="connsiteY5" fmla="*/ 744878 h 750835"/>
              <a:gd name="connsiteX6" fmla="*/ 843271 w 1026429"/>
              <a:gd name="connsiteY6" fmla="*/ 676639 h 750835"/>
              <a:gd name="connsiteX7" fmla="*/ 577140 w 1026429"/>
              <a:gd name="connsiteY7" fmla="*/ 478746 h 750835"/>
              <a:gd name="connsiteX8" fmla="*/ 3934 w 1026429"/>
              <a:gd name="connsiteY8" fmla="*/ 76137 h 750835"/>
              <a:gd name="connsiteX9" fmla="*/ 317832 w 1026429"/>
              <a:gd name="connsiteY9" fmla="*/ 219439 h 750835"/>
              <a:gd name="connsiteX10" fmla="*/ 188178 w 1026429"/>
              <a:gd name="connsiteY10" fmla="*/ 103433 h 750835"/>
              <a:gd name="connsiteX11" fmla="*/ 72172 w 1026429"/>
              <a:gd name="connsiteY11" fmla="*/ 1075 h 750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6429" h="750835">
                <a:moveTo>
                  <a:pt x="72172" y="1075"/>
                </a:moveTo>
                <a:cubicBezTo>
                  <a:pt x="136999" y="12448"/>
                  <a:pt x="421328" y="96609"/>
                  <a:pt x="577140" y="171672"/>
                </a:cubicBezTo>
                <a:cubicBezTo>
                  <a:pt x="732952" y="246735"/>
                  <a:pt x="944492" y="405959"/>
                  <a:pt x="1007044" y="451451"/>
                </a:cubicBezTo>
                <a:cubicBezTo>
                  <a:pt x="1069596" y="496944"/>
                  <a:pt x="961551" y="429842"/>
                  <a:pt x="952453" y="444627"/>
                </a:cubicBezTo>
                <a:cubicBezTo>
                  <a:pt x="943355" y="459412"/>
                  <a:pt x="949041" y="490119"/>
                  <a:pt x="952453" y="540161"/>
                </a:cubicBezTo>
                <a:cubicBezTo>
                  <a:pt x="955865" y="590203"/>
                  <a:pt x="991122" y="722132"/>
                  <a:pt x="972925" y="744878"/>
                </a:cubicBezTo>
                <a:cubicBezTo>
                  <a:pt x="954728" y="767624"/>
                  <a:pt x="909235" y="720994"/>
                  <a:pt x="843271" y="676639"/>
                </a:cubicBezTo>
                <a:cubicBezTo>
                  <a:pt x="777307" y="632284"/>
                  <a:pt x="717030" y="578830"/>
                  <a:pt x="577140" y="478746"/>
                </a:cubicBezTo>
                <a:cubicBezTo>
                  <a:pt x="437251" y="378662"/>
                  <a:pt x="47152" y="119355"/>
                  <a:pt x="3934" y="76137"/>
                </a:cubicBezTo>
                <a:cubicBezTo>
                  <a:pt x="-39284" y="32919"/>
                  <a:pt x="287125" y="214890"/>
                  <a:pt x="317832" y="219439"/>
                </a:cubicBezTo>
                <a:cubicBezTo>
                  <a:pt x="348539" y="223988"/>
                  <a:pt x="230259" y="135278"/>
                  <a:pt x="188178" y="103433"/>
                </a:cubicBezTo>
                <a:cubicBezTo>
                  <a:pt x="146097" y="71588"/>
                  <a:pt x="7345" y="-10298"/>
                  <a:pt x="72172" y="1075"/>
                </a:cubicBezTo>
                <a:close/>
              </a:path>
            </a:pathLst>
          </a:custGeom>
          <a:solidFill>
            <a:srgbClr val="7A1A1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1A7A3E01-2BD4-98B7-D9DB-F21CF021498A}"/>
              </a:ext>
            </a:extLst>
          </p:cNvPr>
          <p:cNvSpPr/>
          <p:nvPr/>
        </p:nvSpPr>
        <p:spPr>
          <a:xfrm>
            <a:off x="5238776" y="3432965"/>
            <a:ext cx="1399834" cy="2046731"/>
          </a:xfrm>
          <a:custGeom>
            <a:avLst/>
            <a:gdLst>
              <a:gd name="connsiteX0" fmla="*/ 1230263 w 1399834"/>
              <a:gd name="connsiteY0" fmla="*/ 94981 h 2046731"/>
              <a:gd name="connsiteX1" fmla="*/ 131618 w 1399834"/>
              <a:gd name="connsiteY1" fmla="*/ 1234569 h 2046731"/>
              <a:gd name="connsiteX2" fmla="*/ 15612 w 1399834"/>
              <a:gd name="connsiteY2" fmla="*/ 1473405 h 2046731"/>
              <a:gd name="connsiteX3" fmla="*/ 90675 w 1399834"/>
              <a:gd name="connsiteY3" fmla="*/ 1371047 h 2046731"/>
              <a:gd name="connsiteX4" fmla="*/ 554699 w 1399834"/>
              <a:gd name="connsiteY4" fmla="*/ 1548468 h 2046731"/>
              <a:gd name="connsiteX5" fmla="*/ 541051 w 1399834"/>
              <a:gd name="connsiteY5" fmla="*/ 1500701 h 2046731"/>
              <a:gd name="connsiteX6" fmla="*/ 957308 w 1399834"/>
              <a:gd name="connsiteY6" fmla="*/ 1794128 h 2046731"/>
              <a:gd name="connsiteX7" fmla="*/ 964131 w 1399834"/>
              <a:gd name="connsiteY7" fmla="*/ 1746360 h 2046731"/>
              <a:gd name="connsiteX8" fmla="*/ 1046018 w 1399834"/>
              <a:gd name="connsiteY8" fmla="*/ 1876014 h 2046731"/>
              <a:gd name="connsiteX9" fmla="*/ 1011899 w 1399834"/>
              <a:gd name="connsiteY9" fmla="*/ 2046611 h 2046731"/>
              <a:gd name="connsiteX10" fmla="*/ 1093785 w 1399834"/>
              <a:gd name="connsiteY10" fmla="*/ 1848719 h 2046731"/>
              <a:gd name="connsiteX11" fmla="*/ 1284854 w 1399834"/>
              <a:gd name="connsiteY11" fmla="*/ 1575763 h 2046731"/>
              <a:gd name="connsiteX12" fmla="*/ 1168848 w 1399834"/>
              <a:gd name="connsiteY12" fmla="*/ 1705417 h 2046731"/>
              <a:gd name="connsiteX13" fmla="*/ 1312149 w 1399834"/>
              <a:gd name="connsiteY13" fmla="*/ 1377871 h 2046731"/>
              <a:gd name="connsiteX14" fmla="*/ 1243911 w 1399834"/>
              <a:gd name="connsiteY14" fmla="*/ 1309632 h 2046731"/>
              <a:gd name="connsiteX15" fmla="*/ 1196143 w 1399834"/>
              <a:gd name="connsiteY15" fmla="*/ 1070796 h 2046731"/>
              <a:gd name="connsiteX16" fmla="*/ 1052842 w 1399834"/>
              <a:gd name="connsiteY16" fmla="*/ 1009381 h 2046731"/>
              <a:gd name="connsiteX17" fmla="*/ 950484 w 1399834"/>
              <a:gd name="connsiteY17" fmla="*/ 879728 h 2046731"/>
              <a:gd name="connsiteX18" fmla="*/ 1046018 w 1399834"/>
              <a:gd name="connsiteY18" fmla="*/ 531710 h 2046731"/>
              <a:gd name="connsiteX19" fmla="*/ 1373564 w 1399834"/>
              <a:gd name="connsiteY19" fmla="*/ 115453 h 2046731"/>
              <a:gd name="connsiteX20" fmla="*/ 1230263 w 1399834"/>
              <a:gd name="connsiteY20" fmla="*/ 94981 h 204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99834" h="2046731">
                <a:moveTo>
                  <a:pt x="1230263" y="94981"/>
                </a:moveTo>
                <a:cubicBezTo>
                  <a:pt x="1023272" y="281500"/>
                  <a:pt x="334060" y="1004832"/>
                  <a:pt x="131618" y="1234569"/>
                </a:cubicBezTo>
                <a:cubicBezTo>
                  <a:pt x="-70824" y="1464306"/>
                  <a:pt x="22436" y="1450659"/>
                  <a:pt x="15612" y="1473405"/>
                </a:cubicBezTo>
                <a:cubicBezTo>
                  <a:pt x="8788" y="1496151"/>
                  <a:pt x="827" y="1358536"/>
                  <a:pt x="90675" y="1371047"/>
                </a:cubicBezTo>
                <a:cubicBezTo>
                  <a:pt x="180523" y="1383558"/>
                  <a:pt x="479636" y="1526859"/>
                  <a:pt x="554699" y="1548468"/>
                </a:cubicBezTo>
                <a:cubicBezTo>
                  <a:pt x="629762" y="1570077"/>
                  <a:pt x="473950" y="1459758"/>
                  <a:pt x="541051" y="1500701"/>
                </a:cubicBezTo>
                <a:cubicBezTo>
                  <a:pt x="608152" y="1541644"/>
                  <a:pt x="886795" y="1753185"/>
                  <a:pt x="957308" y="1794128"/>
                </a:cubicBezTo>
                <a:cubicBezTo>
                  <a:pt x="1027821" y="1835071"/>
                  <a:pt x="949346" y="1732712"/>
                  <a:pt x="964131" y="1746360"/>
                </a:cubicBezTo>
                <a:cubicBezTo>
                  <a:pt x="978916" y="1760008"/>
                  <a:pt x="1038057" y="1825972"/>
                  <a:pt x="1046018" y="1876014"/>
                </a:cubicBezTo>
                <a:cubicBezTo>
                  <a:pt x="1053979" y="1926056"/>
                  <a:pt x="1003938" y="2051160"/>
                  <a:pt x="1011899" y="2046611"/>
                </a:cubicBezTo>
                <a:cubicBezTo>
                  <a:pt x="1019860" y="2042062"/>
                  <a:pt x="1048293" y="1927194"/>
                  <a:pt x="1093785" y="1848719"/>
                </a:cubicBezTo>
                <a:cubicBezTo>
                  <a:pt x="1139277" y="1770244"/>
                  <a:pt x="1272344" y="1599647"/>
                  <a:pt x="1284854" y="1575763"/>
                </a:cubicBezTo>
                <a:cubicBezTo>
                  <a:pt x="1297364" y="1551879"/>
                  <a:pt x="1164299" y="1738399"/>
                  <a:pt x="1168848" y="1705417"/>
                </a:cubicBezTo>
                <a:cubicBezTo>
                  <a:pt x="1173397" y="1672435"/>
                  <a:pt x="1299639" y="1443835"/>
                  <a:pt x="1312149" y="1377871"/>
                </a:cubicBezTo>
                <a:cubicBezTo>
                  <a:pt x="1324660" y="1311907"/>
                  <a:pt x="1263245" y="1360811"/>
                  <a:pt x="1243911" y="1309632"/>
                </a:cubicBezTo>
                <a:cubicBezTo>
                  <a:pt x="1224577" y="1258453"/>
                  <a:pt x="1227988" y="1120838"/>
                  <a:pt x="1196143" y="1070796"/>
                </a:cubicBezTo>
                <a:cubicBezTo>
                  <a:pt x="1164298" y="1020754"/>
                  <a:pt x="1093785" y="1041226"/>
                  <a:pt x="1052842" y="1009381"/>
                </a:cubicBezTo>
                <a:cubicBezTo>
                  <a:pt x="1011899" y="977536"/>
                  <a:pt x="951621" y="959340"/>
                  <a:pt x="950484" y="879728"/>
                </a:cubicBezTo>
                <a:cubicBezTo>
                  <a:pt x="949347" y="800116"/>
                  <a:pt x="975505" y="659089"/>
                  <a:pt x="1046018" y="531710"/>
                </a:cubicBezTo>
                <a:cubicBezTo>
                  <a:pt x="1116531" y="404331"/>
                  <a:pt x="1334895" y="189379"/>
                  <a:pt x="1373564" y="115453"/>
                </a:cubicBezTo>
                <a:cubicBezTo>
                  <a:pt x="1412233" y="41527"/>
                  <a:pt x="1437254" y="-91538"/>
                  <a:pt x="1230263" y="94981"/>
                </a:cubicBezTo>
                <a:close/>
              </a:path>
            </a:pathLst>
          </a:custGeom>
          <a:solidFill>
            <a:srgbClr val="611E0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50316E96-20BF-FFB8-347B-3332C13265DE}"/>
              </a:ext>
            </a:extLst>
          </p:cNvPr>
          <p:cNvSpPr/>
          <p:nvPr/>
        </p:nvSpPr>
        <p:spPr>
          <a:xfrm>
            <a:off x="6158775" y="3294263"/>
            <a:ext cx="619326" cy="599837"/>
          </a:xfrm>
          <a:custGeom>
            <a:avLst/>
            <a:gdLst>
              <a:gd name="connsiteX0" fmla="*/ 86450 w 619326"/>
              <a:gd name="connsiteY0" fmla="*/ 163312 h 599837"/>
              <a:gd name="connsiteX1" fmla="*/ 248375 w 619326"/>
              <a:gd name="connsiteY1" fmla="*/ 4562 h 599837"/>
              <a:gd name="connsiteX2" fmla="*/ 194400 w 619326"/>
              <a:gd name="connsiteY2" fmla="*/ 39487 h 599837"/>
              <a:gd name="connsiteX3" fmla="*/ 416650 w 619326"/>
              <a:gd name="connsiteY3" fmla="*/ 1387 h 599837"/>
              <a:gd name="connsiteX4" fmla="*/ 616675 w 619326"/>
              <a:gd name="connsiteY4" fmla="*/ 80762 h 599837"/>
              <a:gd name="connsiteX5" fmla="*/ 524600 w 619326"/>
              <a:gd name="connsiteY5" fmla="*/ 52187 h 599837"/>
              <a:gd name="connsiteX6" fmla="*/ 426175 w 619326"/>
              <a:gd name="connsiteY6" fmla="*/ 83937 h 599837"/>
              <a:gd name="connsiteX7" fmla="*/ 537300 w 619326"/>
              <a:gd name="connsiteY7" fmla="*/ 226812 h 599837"/>
              <a:gd name="connsiteX8" fmla="*/ 486500 w 619326"/>
              <a:gd name="connsiteY8" fmla="*/ 280787 h 599837"/>
              <a:gd name="connsiteX9" fmla="*/ 375375 w 619326"/>
              <a:gd name="connsiteY9" fmla="*/ 191887 h 599837"/>
              <a:gd name="connsiteX10" fmla="*/ 140425 w 619326"/>
              <a:gd name="connsiteY10" fmla="*/ 366512 h 599837"/>
              <a:gd name="connsiteX11" fmla="*/ 264250 w 619326"/>
              <a:gd name="connsiteY11" fmla="*/ 236337 h 599837"/>
              <a:gd name="connsiteX12" fmla="*/ 92800 w 619326"/>
              <a:gd name="connsiteY12" fmla="*/ 420487 h 599837"/>
              <a:gd name="connsiteX13" fmla="*/ 105500 w 619326"/>
              <a:gd name="connsiteY13" fmla="*/ 483987 h 599837"/>
              <a:gd name="connsiteX14" fmla="*/ 251550 w 619326"/>
              <a:gd name="connsiteY14" fmla="*/ 553837 h 599837"/>
              <a:gd name="connsiteX15" fmla="*/ 191225 w 619326"/>
              <a:gd name="connsiteY15" fmla="*/ 537962 h 599837"/>
              <a:gd name="connsiteX16" fmla="*/ 245200 w 619326"/>
              <a:gd name="connsiteY16" fmla="*/ 598287 h 599837"/>
              <a:gd name="connsiteX17" fmla="*/ 146775 w 619326"/>
              <a:gd name="connsiteY17" fmla="*/ 576062 h 599837"/>
              <a:gd name="connsiteX18" fmla="*/ 26125 w 619326"/>
              <a:gd name="connsiteY18" fmla="*/ 512562 h 599837"/>
              <a:gd name="connsiteX19" fmla="*/ 26125 w 619326"/>
              <a:gd name="connsiteY19" fmla="*/ 404612 h 599837"/>
              <a:gd name="connsiteX20" fmla="*/ 61050 w 619326"/>
              <a:gd name="connsiteY20" fmla="*/ 296662 h 599837"/>
              <a:gd name="connsiteX21" fmla="*/ 7075 w 619326"/>
              <a:gd name="connsiteY21" fmla="*/ 363337 h 599837"/>
              <a:gd name="connsiteX22" fmla="*/ 248375 w 619326"/>
              <a:gd name="connsiteY22" fmla="*/ 144262 h 599837"/>
              <a:gd name="connsiteX23" fmla="*/ 89625 w 619326"/>
              <a:gd name="connsiteY23" fmla="*/ 252212 h 599837"/>
              <a:gd name="connsiteX24" fmla="*/ 178525 w 619326"/>
              <a:gd name="connsiteY24" fmla="*/ 131562 h 599837"/>
              <a:gd name="connsiteX25" fmla="*/ 86450 w 619326"/>
              <a:gd name="connsiteY25" fmla="*/ 163312 h 59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9326" h="599837">
                <a:moveTo>
                  <a:pt x="86450" y="163312"/>
                </a:moveTo>
                <a:cubicBezTo>
                  <a:pt x="98092" y="142145"/>
                  <a:pt x="230383" y="25199"/>
                  <a:pt x="248375" y="4562"/>
                </a:cubicBezTo>
                <a:cubicBezTo>
                  <a:pt x="266367" y="-16076"/>
                  <a:pt x="166354" y="40016"/>
                  <a:pt x="194400" y="39487"/>
                </a:cubicBezTo>
                <a:cubicBezTo>
                  <a:pt x="222446" y="38958"/>
                  <a:pt x="346271" y="-5492"/>
                  <a:pt x="416650" y="1387"/>
                </a:cubicBezTo>
                <a:cubicBezTo>
                  <a:pt x="487029" y="8266"/>
                  <a:pt x="598683" y="72295"/>
                  <a:pt x="616675" y="80762"/>
                </a:cubicBezTo>
                <a:cubicBezTo>
                  <a:pt x="634667" y="89229"/>
                  <a:pt x="556350" y="51658"/>
                  <a:pt x="524600" y="52187"/>
                </a:cubicBezTo>
                <a:cubicBezTo>
                  <a:pt x="492850" y="52716"/>
                  <a:pt x="424058" y="54833"/>
                  <a:pt x="426175" y="83937"/>
                </a:cubicBezTo>
                <a:cubicBezTo>
                  <a:pt x="428292" y="113041"/>
                  <a:pt x="527246" y="194004"/>
                  <a:pt x="537300" y="226812"/>
                </a:cubicBezTo>
                <a:cubicBezTo>
                  <a:pt x="547354" y="259620"/>
                  <a:pt x="513488" y="286608"/>
                  <a:pt x="486500" y="280787"/>
                </a:cubicBezTo>
                <a:cubicBezTo>
                  <a:pt x="459512" y="274966"/>
                  <a:pt x="433054" y="177600"/>
                  <a:pt x="375375" y="191887"/>
                </a:cubicBezTo>
                <a:cubicBezTo>
                  <a:pt x="317696" y="206174"/>
                  <a:pt x="158946" y="359104"/>
                  <a:pt x="140425" y="366512"/>
                </a:cubicBezTo>
                <a:cubicBezTo>
                  <a:pt x="121904" y="373920"/>
                  <a:pt x="272188" y="227341"/>
                  <a:pt x="264250" y="236337"/>
                </a:cubicBezTo>
                <a:cubicBezTo>
                  <a:pt x="256313" y="245333"/>
                  <a:pt x="119258" y="379212"/>
                  <a:pt x="92800" y="420487"/>
                </a:cubicBezTo>
                <a:cubicBezTo>
                  <a:pt x="66342" y="461762"/>
                  <a:pt x="79042" y="461762"/>
                  <a:pt x="105500" y="483987"/>
                </a:cubicBezTo>
                <a:cubicBezTo>
                  <a:pt x="131958" y="506212"/>
                  <a:pt x="237263" y="544841"/>
                  <a:pt x="251550" y="553837"/>
                </a:cubicBezTo>
                <a:cubicBezTo>
                  <a:pt x="265837" y="562833"/>
                  <a:pt x="192283" y="530554"/>
                  <a:pt x="191225" y="537962"/>
                </a:cubicBezTo>
                <a:cubicBezTo>
                  <a:pt x="190167" y="545370"/>
                  <a:pt x="252608" y="591937"/>
                  <a:pt x="245200" y="598287"/>
                </a:cubicBezTo>
                <a:cubicBezTo>
                  <a:pt x="237792" y="604637"/>
                  <a:pt x="183287" y="590349"/>
                  <a:pt x="146775" y="576062"/>
                </a:cubicBezTo>
                <a:cubicBezTo>
                  <a:pt x="110263" y="561775"/>
                  <a:pt x="46233" y="541137"/>
                  <a:pt x="26125" y="512562"/>
                </a:cubicBezTo>
                <a:cubicBezTo>
                  <a:pt x="6017" y="483987"/>
                  <a:pt x="20304" y="440595"/>
                  <a:pt x="26125" y="404612"/>
                </a:cubicBezTo>
                <a:cubicBezTo>
                  <a:pt x="31946" y="368629"/>
                  <a:pt x="64225" y="303541"/>
                  <a:pt x="61050" y="296662"/>
                </a:cubicBezTo>
                <a:cubicBezTo>
                  <a:pt x="57875" y="289783"/>
                  <a:pt x="-24146" y="388737"/>
                  <a:pt x="7075" y="363337"/>
                </a:cubicBezTo>
                <a:cubicBezTo>
                  <a:pt x="38296" y="337937"/>
                  <a:pt x="234617" y="162783"/>
                  <a:pt x="248375" y="144262"/>
                </a:cubicBezTo>
                <a:cubicBezTo>
                  <a:pt x="262133" y="125741"/>
                  <a:pt x="101267" y="254329"/>
                  <a:pt x="89625" y="252212"/>
                </a:cubicBezTo>
                <a:cubicBezTo>
                  <a:pt x="77983" y="250095"/>
                  <a:pt x="174292" y="143733"/>
                  <a:pt x="178525" y="131562"/>
                </a:cubicBezTo>
                <a:cubicBezTo>
                  <a:pt x="182758" y="119391"/>
                  <a:pt x="74808" y="184479"/>
                  <a:pt x="86450" y="1633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EA7DF773-2C63-E956-B296-9220F0D75C82}"/>
              </a:ext>
            </a:extLst>
          </p:cNvPr>
          <p:cNvSpPr/>
          <p:nvPr/>
        </p:nvSpPr>
        <p:spPr>
          <a:xfrm>
            <a:off x="6517324" y="3236342"/>
            <a:ext cx="253052" cy="293693"/>
          </a:xfrm>
          <a:custGeom>
            <a:avLst/>
            <a:gdLst>
              <a:gd name="connsiteX0" fmla="*/ 86676 w 253052"/>
              <a:gd name="connsiteY0" fmla="*/ 2158 h 293693"/>
              <a:gd name="connsiteX1" fmla="*/ 245426 w 253052"/>
              <a:gd name="connsiteY1" fmla="*/ 167258 h 293693"/>
              <a:gd name="connsiteX2" fmla="*/ 223201 w 253052"/>
              <a:gd name="connsiteY2" fmla="*/ 148208 h 293693"/>
              <a:gd name="connsiteX3" fmla="*/ 181926 w 253052"/>
              <a:gd name="connsiteY3" fmla="*/ 272033 h 293693"/>
              <a:gd name="connsiteX4" fmla="*/ 166051 w 253052"/>
              <a:gd name="connsiteY4" fmla="*/ 287908 h 293693"/>
              <a:gd name="connsiteX5" fmla="*/ 99376 w 253052"/>
              <a:gd name="connsiteY5" fmla="*/ 208533 h 293693"/>
              <a:gd name="connsiteX6" fmla="*/ 951 w 253052"/>
              <a:gd name="connsiteY6" fmla="*/ 97408 h 293693"/>
              <a:gd name="connsiteX7" fmla="*/ 51751 w 253052"/>
              <a:gd name="connsiteY7" fmla="*/ 100583 h 293693"/>
              <a:gd name="connsiteX8" fmla="*/ 89851 w 253052"/>
              <a:gd name="connsiteY8" fmla="*/ 75183 h 293693"/>
              <a:gd name="connsiteX9" fmla="*/ 86676 w 253052"/>
              <a:gd name="connsiteY9" fmla="*/ 2158 h 293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3052" h="293693">
                <a:moveTo>
                  <a:pt x="86676" y="2158"/>
                </a:moveTo>
                <a:cubicBezTo>
                  <a:pt x="112605" y="17504"/>
                  <a:pt x="222672" y="142916"/>
                  <a:pt x="245426" y="167258"/>
                </a:cubicBezTo>
                <a:cubicBezTo>
                  <a:pt x="268180" y="191600"/>
                  <a:pt x="233784" y="130746"/>
                  <a:pt x="223201" y="148208"/>
                </a:cubicBezTo>
                <a:cubicBezTo>
                  <a:pt x="212618" y="165671"/>
                  <a:pt x="191451" y="248750"/>
                  <a:pt x="181926" y="272033"/>
                </a:cubicBezTo>
                <a:cubicBezTo>
                  <a:pt x="172401" y="295316"/>
                  <a:pt x="179809" y="298491"/>
                  <a:pt x="166051" y="287908"/>
                </a:cubicBezTo>
                <a:cubicBezTo>
                  <a:pt x="152293" y="277325"/>
                  <a:pt x="126893" y="240283"/>
                  <a:pt x="99376" y="208533"/>
                </a:cubicBezTo>
                <a:cubicBezTo>
                  <a:pt x="71859" y="176783"/>
                  <a:pt x="8888" y="115400"/>
                  <a:pt x="951" y="97408"/>
                </a:cubicBezTo>
                <a:cubicBezTo>
                  <a:pt x="-6987" y="79416"/>
                  <a:pt x="36934" y="104287"/>
                  <a:pt x="51751" y="100583"/>
                </a:cubicBezTo>
                <a:cubicBezTo>
                  <a:pt x="66568" y="96879"/>
                  <a:pt x="82972" y="92645"/>
                  <a:pt x="89851" y="75183"/>
                </a:cubicBezTo>
                <a:cubicBezTo>
                  <a:pt x="96730" y="57721"/>
                  <a:pt x="60747" y="-13188"/>
                  <a:pt x="86676" y="215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8744B08A-0EB9-C9BF-5400-E270D0D61EB7}"/>
              </a:ext>
            </a:extLst>
          </p:cNvPr>
          <p:cNvSpPr/>
          <p:nvPr/>
        </p:nvSpPr>
        <p:spPr>
          <a:xfrm>
            <a:off x="3191751" y="5068731"/>
            <a:ext cx="780154" cy="698723"/>
          </a:xfrm>
          <a:custGeom>
            <a:avLst/>
            <a:gdLst>
              <a:gd name="connsiteX0" fmla="*/ 2023 w 780154"/>
              <a:gd name="connsiteY0" fmla="*/ 226 h 698723"/>
              <a:gd name="connsiteX1" fmla="*/ 353206 w 780154"/>
              <a:gd name="connsiteY1" fmla="*/ 278521 h 698723"/>
              <a:gd name="connsiteX2" fmla="*/ 359832 w 780154"/>
              <a:gd name="connsiteY2" fmla="*/ 205634 h 698723"/>
              <a:gd name="connsiteX3" fmla="*/ 472475 w 780154"/>
              <a:gd name="connsiteY3" fmla="*/ 397791 h 698723"/>
              <a:gd name="connsiteX4" fmla="*/ 465849 w 780154"/>
              <a:gd name="connsiteY4" fmla="*/ 218886 h 698723"/>
              <a:gd name="connsiteX5" fmla="*/ 777275 w 780154"/>
              <a:gd name="connsiteY5" fmla="*/ 695965 h 698723"/>
              <a:gd name="connsiteX6" fmla="*/ 598371 w 780154"/>
              <a:gd name="connsiteY6" fmla="*/ 411043 h 698723"/>
              <a:gd name="connsiteX7" fmla="*/ 227310 w 780154"/>
              <a:gd name="connsiteY7" fmla="*/ 331530 h 698723"/>
              <a:gd name="connsiteX8" fmla="*/ 2023 w 780154"/>
              <a:gd name="connsiteY8" fmla="*/ 226 h 698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0154" h="698723">
                <a:moveTo>
                  <a:pt x="2023" y="226"/>
                </a:moveTo>
                <a:cubicBezTo>
                  <a:pt x="23006" y="-8609"/>
                  <a:pt x="293571" y="244286"/>
                  <a:pt x="353206" y="278521"/>
                </a:cubicBezTo>
                <a:cubicBezTo>
                  <a:pt x="412841" y="312756"/>
                  <a:pt x="339954" y="185756"/>
                  <a:pt x="359832" y="205634"/>
                </a:cubicBezTo>
                <a:cubicBezTo>
                  <a:pt x="379710" y="225512"/>
                  <a:pt x="454805" y="395582"/>
                  <a:pt x="472475" y="397791"/>
                </a:cubicBezTo>
                <a:cubicBezTo>
                  <a:pt x="490145" y="400000"/>
                  <a:pt x="415049" y="169190"/>
                  <a:pt x="465849" y="218886"/>
                </a:cubicBezTo>
                <a:cubicBezTo>
                  <a:pt x="516649" y="268582"/>
                  <a:pt x="755188" y="663939"/>
                  <a:pt x="777275" y="695965"/>
                </a:cubicBezTo>
                <a:cubicBezTo>
                  <a:pt x="799362" y="727991"/>
                  <a:pt x="690032" y="471782"/>
                  <a:pt x="598371" y="411043"/>
                </a:cubicBezTo>
                <a:cubicBezTo>
                  <a:pt x="506710" y="350304"/>
                  <a:pt x="326701" y="396686"/>
                  <a:pt x="227310" y="331530"/>
                </a:cubicBezTo>
                <a:cubicBezTo>
                  <a:pt x="127919" y="266374"/>
                  <a:pt x="-18960" y="9061"/>
                  <a:pt x="2023" y="226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5BD0C15F-F2A7-8DF5-0AFD-6D646E749A28}"/>
              </a:ext>
            </a:extLst>
          </p:cNvPr>
          <p:cNvSpPr/>
          <p:nvPr/>
        </p:nvSpPr>
        <p:spPr>
          <a:xfrm>
            <a:off x="3528687" y="4437160"/>
            <a:ext cx="1910777" cy="893710"/>
          </a:xfrm>
          <a:custGeom>
            <a:avLst/>
            <a:gdLst>
              <a:gd name="connsiteX0" fmla="*/ 3017 w 1910777"/>
              <a:gd name="connsiteY0" fmla="*/ 698057 h 893710"/>
              <a:gd name="connsiteX1" fmla="*/ 672252 w 1910777"/>
              <a:gd name="connsiteY1" fmla="*/ 134840 h 893710"/>
              <a:gd name="connsiteX2" fmla="*/ 513226 w 1910777"/>
              <a:gd name="connsiteY2" fmla="*/ 254110 h 893710"/>
              <a:gd name="connsiteX3" fmla="*/ 1162583 w 1910777"/>
              <a:gd name="connsiteY3" fmla="*/ 55327 h 893710"/>
              <a:gd name="connsiteX4" fmla="*/ 1520391 w 1910777"/>
              <a:gd name="connsiteY4" fmla="*/ 42075 h 893710"/>
              <a:gd name="connsiteX5" fmla="*/ 1155956 w 1910777"/>
              <a:gd name="connsiteY5" fmla="*/ 61953 h 893710"/>
              <a:gd name="connsiteX6" fmla="*/ 1904704 w 1910777"/>
              <a:gd name="connsiteY6" fmla="*/ 2318 h 893710"/>
              <a:gd name="connsiteX7" fmla="*/ 1520391 w 1910777"/>
              <a:gd name="connsiteY7" fmla="*/ 35449 h 893710"/>
              <a:gd name="connsiteX8" fmla="*/ 1719174 w 1910777"/>
              <a:gd name="connsiteY8" fmla="*/ 240857 h 893710"/>
              <a:gd name="connsiteX9" fmla="*/ 1023435 w 1910777"/>
              <a:gd name="connsiteY9" fmla="*/ 293866 h 893710"/>
              <a:gd name="connsiteX10" fmla="*/ 466843 w 1910777"/>
              <a:gd name="connsiteY10" fmla="*/ 598666 h 893710"/>
              <a:gd name="connsiteX11" fmla="*/ 29522 w 1910777"/>
              <a:gd name="connsiteY11" fmla="*/ 890214 h 893710"/>
              <a:gd name="connsiteX12" fmla="*/ 241556 w 1910777"/>
              <a:gd name="connsiteY12" fmla="*/ 764318 h 893710"/>
              <a:gd name="connsiteX13" fmla="*/ 142165 w 1910777"/>
              <a:gd name="connsiteY13" fmla="*/ 837205 h 893710"/>
              <a:gd name="connsiteX14" fmla="*/ 413835 w 1910777"/>
              <a:gd name="connsiteY14" fmla="*/ 505901 h 893710"/>
              <a:gd name="connsiteX15" fmla="*/ 3017 w 1910777"/>
              <a:gd name="connsiteY15" fmla="*/ 698057 h 893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0777" h="893710">
                <a:moveTo>
                  <a:pt x="3017" y="698057"/>
                </a:moveTo>
                <a:cubicBezTo>
                  <a:pt x="46087" y="636213"/>
                  <a:pt x="587217" y="208831"/>
                  <a:pt x="672252" y="134840"/>
                </a:cubicBezTo>
                <a:cubicBezTo>
                  <a:pt x="757287" y="60849"/>
                  <a:pt x="431504" y="267362"/>
                  <a:pt x="513226" y="254110"/>
                </a:cubicBezTo>
                <a:cubicBezTo>
                  <a:pt x="594948" y="240858"/>
                  <a:pt x="994722" y="90666"/>
                  <a:pt x="1162583" y="55327"/>
                </a:cubicBezTo>
                <a:cubicBezTo>
                  <a:pt x="1330444" y="19988"/>
                  <a:pt x="1521496" y="40971"/>
                  <a:pt x="1520391" y="42075"/>
                </a:cubicBezTo>
                <a:cubicBezTo>
                  <a:pt x="1519287" y="43179"/>
                  <a:pt x="1091904" y="68579"/>
                  <a:pt x="1155956" y="61953"/>
                </a:cubicBezTo>
                <a:cubicBezTo>
                  <a:pt x="1220008" y="55327"/>
                  <a:pt x="1843965" y="6735"/>
                  <a:pt x="1904704" y="2318"/>
                </a:cubicBezTo>
                <a:cubicBezTo>
                  <a:pt x="1965443" y="-2099"/>
                  <a:pt x="1551313" y="-4307"/>
                  <a:pt x="1520391" y="35449"/>
                </a:cubicBezTo>
                <a:cubicBezTo>
                  <a:pt x="1489469" y="75205"/>
                  <a:pt x="1802000" y="197787"/>
                  <a:pt x="1719174" y="240857"/>
                </a:cubicBezTo>
                <a:cubicBezTo>
                  <a:pt x="1636348" y="283926"/>
                  <a:pt x="1232157" y="234231"/>
                  <a:pt x="1023435" y="293866"/>
                </a:cubicBezTo>
                <a:cubicBezTo>
                  <a:pt x="814713" y="353501"/>
                  <a:pt x="632495" y="499275"/>
                  <a:pt x="466843" y="598666"/>
                </a:cubicBezTo>
                <a:cubicBezTo>
                  <a:pt x="301191" y="698057"/>
                  <a:pt x="67070" y="862605"/>
                  <a:pt x="29522" y="890214"/>
                </a:cubicBezTo>
                <a:cubicBezTo>
                  <a:pt x="-8026" y="917823"/>
                  <a:pt x="222782" y="773153"/>
                  <a:pt x="241556" y="764318"/>
                </a:cubicBezTo>
                <a:cubicBezTo>
                  <a:pt x="260330" y="755483"/>
                  <a:pt x="113452" y="880274"/>
                  <a:pt x="142165" y="837205"/>
                </a:cubicBezTo>
                <a:cubicBezTo>
                  <a:pt x="170878" y="794136"/>
                  <a:pt x="435922" y="523570"/>
                  <a:pt x="413835" y="505901"/>
                </a:cubicBezTo>
                <a:cubicBezTo>
                  <a:pt x="391748" y="488231"/>
                  <a:pt x="-40053" y="759901"/>
                  <a:pt x="3017" y="69805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9EAC5583-28E1-A433-2458-75C0AB1D00D3}"/>
              </a:ext>
            </a:extLst>
          </p:cNvPr>
          <p:cNvSpPr/>
          <p:nvPr/>
        </p:nvSpPr>
        <p:spPr>
          <a:xfrm>
            <a:off x="3776492" y="4890031"/>
            <a:ext cx="1353155" cy="603282"/>
          </a:xfrm>
          <a:custGeom>
            <a:avLst/>
            <a:gdLst>
              <a:gd name="connsiteX0" fmla="*/ 1345473 w 1353155"/>
              <a:gd name="connsiteY0" fmla="*/ 21 h 603282"/>
              <a:gd name="connsiteX1" fmla="*/ 696117 w 1353155"/>
              <a:gd name="connsiteY1" fmla="*/ 112665 h 603282"/>
              <a:gd name="connsiteX2" fmla="*/ 119647 w 1353155"/>
              <a:gd name="connsiteY2" fmla="*/ 397586 h 603282"/>
              <a:gd name="connsiteX3" fmla="*/ 199160 w 1353155"/>
              <a:gd name="connsiteY3" fmla="*/ 377708 h 603282"/>
              <a:gd name="connsiteX4" fmla="*/ 378 w 1353155"/>
              <a:gd name="connsiteY4" fmla="*/ 602995 h 603282"/>
              <a:gd name="connsiteX5" fmla="*/ 258795 w 1353155"/>
              <a:gd name="connsiteY5" fmla="*/ 417465 h 603282"/>
              <a:gd name="connsiteX6" fmla="*/ 1000917 w 1353155"/>
              <a:gd name="connsiteY6" fmla="*/ 106039 h 603282"/>
              <a:gd name="connsiteX7" fmla="*/ 1345473 w 1353155"/>
              <a:gd name="connsiteY7" fmla="*/ 21 h 603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3155" h="603282">
                <a:moveTo>
                  <a:pt x="1345473" y="21"/>
                </a:moveTo>
                <a:cubicBezTo>
                  <a:pt x="1294673" y="1125"/>
                  <a:pt x="900421" y="46404"/>
                  <a:pt x="696117" y="112665"/>
                </a:cubicBezTo>
                <a:cubicBezTo>
                  <a:pt x="491813" y="178926"/>
                  <a:pt x="202473" y="353412"/>
                  <a:pt x="119647" y="397586"/>
                </a:cubicBezTo>
                <a:cubicBezTo>
                  <a:pt x="36821" y="441760"/>
                  <a:pt x="219038" y="343473"/>
                  <a:pt x="199160" y="377708"/>
                </a:cubicBezTo>
                <a:cubicBezTo>
                  <a:pt x="179282" y="411943"/>
                  <a:pt x="-9561" y="596369"/>
                  <a:pt x="378" y="602995"/>
                </a:cubicBezTo>
                <a:cubicBezTo>
                  <a:pt x="10317" y="609621"/>
                  <a:pt x="92039" y="500291"/>
                  <a:pt x="258795" y="417465"/>
                </a:cubicBezTo>
                <a:cubicBezTo>
                  <a:pt x="425551" y="334639"/>
                  <a:pt x="816491" y="172300"/>
                  <a:pt x="1000917" y="106039"/>
                </a:cubicBezTo>
                <a:cubicBezTo>
                  <a:pt x="1185343" y="39778"/>
                  <a:pt x="1396273" y="-1083"/>
                  <a:pt x="1345473" y="21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69A8AEE8-82B4-A5A0-45AF-A17150DC58A4}"/>
              </a:ext>
            </a:extLst>
          </p:cNvPr>
          <p:cNvSpPr/>
          <p:nvPr/>
        </p:nvSpPr>
        <p:spPr>
          <a:xfrm>
            <a:off x="3536664" y="3902616"/>
            <a:ext cx="223394" cy="842208"/>
          </a:xfrm>
          <a:custGeom>
            <a:avLst/>
            <a:gdLst>
              <a:gd name="connsiteX0" fmla="*/ 34797 w 223394"/>
              <a:gd name="connsiteY0" fmla="*/ 149 h 842208"/>
              <a:gd name="connsiteX1" fmla="*/ 220327 w 223394"/>
              <a:gd name="connsiteY1" fmla="*/ 225436 h 842208"/>
              <a:gd name="connsiteX2" fmla="*/ 140814 w 223394"/>
              <a:gd name="connsiteY2" fmla="*/ 490480 h 842208"/>
              <a:gd name="connsiteX3" fmla="*/ 14919 w 223394"/>
              <a:gd name="connsiteY3" fmla="*/ 841662 h 842208"/>
              <a:gd name="connsiteX4" fmla="*/ 14919 w 223394"/>
              <a:gd name="connsiteY4" fmla="*/ 563367 h 842208"/>
              <a:gd name="connsiteX5" fmla="*/ 127562 w 223394"/>
              <a:gd name="connsiteY5" fmla="*/ 258567 h 842208"/>
              <a:gd name="connsiteX6" fmla="*/ 34797 w 223394"/>
              <a:gd name="connsiteY6" fmla="*/ 149 h 84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394" h="842208">
                <a:moveTo>
                  <a:pt x="34797" y="149"/>
                </a:moveTo>
                <a:cubicBezTo>
                  <a:pt x="50258" y="-5373"/>
                  <a:pt x="202658" y="143714"/>
                  <a:pt x="220327" y="225436"/>
                </a:cubicBezTo>
                <a:cubicBezTo>
                  <a:pt x="237996" y="307158"/>
                  <a:pt x="175049" y="387776"/>
                  <a:pt x="140814" y="490480"/>
                </a:cubicBezTo>
                <a:cubicBezTo>
                  <a:pt x="106579" y="593184"/>
                  <a:pt x="35901" y="829514"/>
                  <a:pt x="14919" y="841662"/>
                </a:cubicBezTo>
                <a:cubicBezTo>
                  <a:pt x="-6063" y="853810"/>
                  <a:pt x="-3855" y="660549"/>
                  <a:pt x="14919" y="563367"/>
                </a:cubicBezTo>
                <a:cubicBezTo>
                  <a:pt x="33693" y="466185"/>
                  <a:pt x="123145" y="348019"/>
                  <a:pt x="127562" y="258567"/>
                </a:cubicBezTo>
                <a:cubicBezTo>
                  <a:pt x="131979" y="169115"/>
                  <a:pt x="19336" y="5671"/>
                  <a:pt x="34797" y="14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5EE26EF4-B930-CC78-07F3-96BF58D226FA}"/>
              </a:ext>
            </a:extLst>
          </p:cNvPr>
          <p:cNvSpPr/>
          <p:nvPr/>
        </p:nvSpPr>
        <p:spPr>
          <a:xfrm>
            <a:off x="3670089" y="3424841"/>
            <a:ext cx="648761" cy="577448"/>
          </a:xfrm>
          <a:custGeom>
            <a:avLst/>
            <a:gdLst>
              <a:gd name="connsiteX0" fmla="*/ 120033 w 648761"/>
              <a:gd name="connsiteY0" fmla="*/ 133368 h 577448"/>
              <a:gd name="connsiteX1" fmla="*/ 763 w 648761"/>
              <a:gd name="connsiteY1" fmla="*/ 371907 h 577448"/>
              <a:gd name="connsiteX2" fmla="*/ 67024 w 648761"/>
              <a:gd name="connsiteY2" fmla="*/ 305646 h 577448"/>
              <a:gd name="connsiteX3" fmla="*/ 27268 w 648761"/>
              <a:gd name="connsiteY3" fmla="*/ 577316 h 577448"/>
              <a:gd name="connsiteX4" fmla="*/ 245928 w 648761"/>
              <a:gd name="connsiteY4" fmla="*/ 285768 h 577448"/>
              <a:gd name="connsiteX5" fmla="*/ 126659 w 648761"/>
              <a:gd name="connsiteY5" fmla="*/ 577316 h 577448"/>
              <a:gd name="connsiteX6" fmla="*/ 484468 w 648761"/>
              <a:gd name="connsiteY6" fmla="*/ 318898 h 577448"/>
              <a:gd name="connsiteX7" fmla="*/ 643494 w 648761"/>
              <a:gd name="connsiteY7" fmla="*/ 846 h 577448"/>
              <a:gd name="connsiteX8" fmla="*/ 305563 w 648761"/>
              <a:gd name="connsiteY8" fmla="*/ 226133 h 577448"/>
              <a:gd name="connsiteX9" fmla="*/ 133285 w 648761"/>
              <a:gd name="connsiteY9" fmla="*/ 239385 h 577448"/>
              <a:gd name="connsiteX10" fmla="*/ 120033 w 648761"/>
              <a:gd name="connsiteY10" fmla="*/ 133368 h 577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8761" h="577448">
                <a:moveTo>
                  <a:pt x="120033" y="133368"/>
                </a:moveTo>
                <a:cubicBezTo>
                  <a:pt x="97946" y="155455"/>
                  <a:pt x="9598" y="343194"/>
                  <a:pt x="763" y="371907"/>
                </a:cubicBezTo>
                <a:cubicBezTo>
                  <a:pt x="-8072" y="400620"/>
                  <a:pt x="62606" y="271411"/>
                  <a:pt x="67024" y="305646"/>
                </a:cubicBezTo>
                <a:cubicBezTo>
                  <a:pt x="71441" y="339881"/>
                  <a:pt x="-2549" y="580629"/>
                  <a:pt x="27268" y="577316"/>
                </a:cubicBezTo>
                <a:cubicBezTo>
                  <a:pt x="57085" y="574003"/>
                  <a:pt x="229363" y="285768"/>
                  <a:pt x="245928" y="285768"/>
                </a:cubicBezTo>
                <a:cubicBezTo>
                  <a:pt x="262493" y="285768"/>
                  <a:pt x="86902" y="571794"/>
                  <a:pt x="126659" y="577316"/>
                </a:cubicBezTo>
                <a:cubicBezTo>
                  <a:pt x="166416" y="582838"/>
                  <a:pt x="398329" y="414976"/>
                  <a:pt x="484468" y="318898"/>
                </a:cubicBezTo>
                <a:cubicBezTo>
                  <a:pt x="570607" y="222820"/>
                  <a:pt x="673312" y="16307"/>
                  <a:pt x="643494" y="846"/>
                </a:cubicBezTo>
                <a:cubicBezTo>
                  <a:pt x="613677" y="-14615"/>
                  <a:pt x="390598" y="186377"/>
                  <a:pt x="305563" y="226133"/>
                </a:cubicBezTo>
                <a:cubicBezTo>
                  <a:pt x="220528" y="265890"/>
                  <a:pt x="163102" y="248220"/>
                  <a:pt x="133285" y="239385"/>
                </a:cubicBezTo>
                <a:cubicBezTo>
                  <a:pt x="103468" y="230550"/>
                  <a:pt x="142120" y="111281"/>
                  <a:pt x="120033" y="13336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ED799564-8177-2D2C-C3B3-582CBBFBCDB9}"/>
              </a:ext>
            </a:extLst>
          </p:cNvPr>
          <p:cNvSpPr/>
          <p:nvPr/>
        </p:nvSpPr>
        <p:spPr>
          <a:xfrm>
            <a:off x="4792963" y="3283505"/>
            <a:ext cx="1364096" cy="1061039"/>
          </a:xfrm>
          <a:custGeom>
            <a:avLst/>
            <a:gdLst>
              <a:gd name="connsiteX0" fmla="*/ 4324 w 1364096"/>
              <a:gd name="connsiteY0" fmla="*/ 758408 h 1061039"/>
              <a:gd name="connsiteX1" fmla="*/ 435020 w 1364096"/>
              <a:gd name="connsiteY1" fmla="*/ 102425 h 1061039"/>
              <a:gd name="connsiteX2" fmla="*/ 302498 w 1364096"/>
              <a:gd name="connsiteY2" fmla="*/ 294582 h 1061039"/>
              <a:gd name="connsiteX3" fmla="*/ 514533 w 1364096"/>
              <a:gd name="connsiteY3" fmla="*/ 3034 h 1061039"/>
              <a:gd name="connsiteX4" fmla="*/ 786202 w 1364096"/>
              <a:gd name="connsiteY4" fmla="*/ 135556 h 1061039"/>
              <a:gd name="connsiteX5" fmla="*/ 726567 w 1364096"/>
              <a:gd name="connsiteY5" fmla="*/ 22912 h 1061039"/>
              <a:gd name="connsiteX6" fmla="*/ 1362672 w 1364096"/>
              <a:gd name="connsiteY6" fmla="*/ 393973 h 1061039"/>
              <a:gd name="connsiteX7" fmla="*/ 878967 w 1364096"/>
              <a:gd name="connsiteY7" fmla="*/ 168686 h 1061039"/>
              <a:gd name="connsiteX8" fmla="*/ 229611 w 1364096"/>
              <a:gd name="connsiteY8" fmla="*/ 539747 h 1061039"/>
              <a:gd name="connsiteX9" fmla="*/ 150098 w 1364096"/>
              <a:gd name="connsiteY9" fmla="*/ 804791 h 1061039"/>
              <a:gd name="connsiteX10" fmla="*/ 474776 w 1364096"/>
              <a:gd name="connsiteY10" fmla="*/ 327712 h 1061039"/>
              <a:gd name="connsiteX11" fmla="*/ 169976 w 1364096"/>
              <a:gd name="connsiteY11" fmla="*/ 1056582 h 1061039"/>
              <a:gd name="connsiteX12" fmla="*/ 209733 w 1364096"/>
              <a:gd name="connsiteY12" fmla="*/ 639138 h 1061039"/>
              <a:gd name="connsiteX13" fmla="*/ 4324 w 1364096"/>
              <a:gd name="connsiteY13" fmla="*/ 758408 h 1061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64096" h="1061039">
                <a:moveTo>
                  <a:pt x="4324" y="758408"/>
                </a:moveTo>
                <a:cubicBezTo>
                  <a:pt x="41872" y="668956"/>
                  <a:pt x="385324" y="179729"/>
                  <a:pt x="435020" y="102425"/>
                </a:cubicBezTo>
                <a:cubicBezTo>
                  <a:pt x="484716" y="25121"/>
                  <a:pt x="289246" y="311147"/>
                  <a:pt x="302498" y="294582"/>
                </a:cubicBezTo>
                <a:cubicBezTo>
                  <a:pt x="315750" y="278017"/>
                  <a:pt x="433916" y="29538"/>
                  <a:pt x="514533" y="3034"/>
                </a:cubicBezTo>
                <a:cubicBezTo>
                  <a:pt x="595150" y="-23470"/>
                  <a:pt x="750863" y="132243"/>
                  <a:pt x="786202" y="135556"/>
                </a:cubicBezTo>
                <a:cubicBezTo>
                  <a:pt x="821541" y="138869"/>
                  <a:pt x="630489" y="-20157"/>
                  <a:pt x="726567" y="22912"/>
                </a:cubicBezTo>
                <a:cubicBezTo>
                  <a:pt x="822645" y="65981"/>
                  <a:pt x="1337272" y="369677"/>
                  <a:pt x="1362672" y="393973"/>
                </a:cubicBezTo>
                <a:cubicBezTo>
                  <a:pt x="1388072" y="418269"/>
                  <a:pt x="1067810" y="144390"/>
                  <a:pt x="878967" y="168686"/>
                </a:cubicBezTo>
                <a:cubicBezTo>
                  <a:pt x="690124" y="192982"/>
                  <a:pt x="351089" y="433729"/>
                  <a:pt x="229611" y="539747"/>
                </a:cubicBezTo>
                <a:cubicBezTo>
                  <a:pt x="108133" y="645764"/>
                  <a:pt x="109237" y="840130"/>
                  <a:pt x="150098" y="804791"/>
                </a:cubicBezTo>
                <a:cubicBezTo>
                  <a:pt x="190959" y="769452"/>
                  <a:pt x="471463" y="285747"/>
                  <a:pt x="474776" y="327712"/>
                </a:cubicBezTo>
                <a:cubicBezTo>
                  <a:pt x="478089" y="369677"/>
                  <a:pt x="214150" y="1004678"/>
                  <a:pt x="169976" y="1056582"/>
                </a:cubicBezTo>
                <a:cubicBezTo>
                  <a:pt x="125802" y="1108486"/>
                  <a:pt x="234029" y="691042"/>
                  <a:pt x="209733" y="639138"/>
                </a:cubicBezTo>
                <a:cubicBezTo>
                  <a:pt x="185437" y="587234"/>
                  <a:pt x="-33224" y="847860"/>
                  <a:pt x="4324" y="758408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CC873A5E-F0FC-35F6-6EB8-81D361F71BB2}"/>
              </a:ext>
            </a:extLst>
          </p:cNvPr>
          <p:cNvSpPr/>
          <p:nvPr/>
        </p:nvSpPr>
        <p:spPr>
          <a:xfrm>
            <a:off x="6881523" y="4945590"/>
            <a:ext cx="2430498" cy="4226660"/>
          </a:xfrm>
          <a:custGeom>
            <a:avLst/>
            <a:gdLst>
              <a:gd name="connsiteX0" fmla="*/ 342237 w 2430498"/>
              <a:gd name="connsiteY0" fmla="*/ 248202 h 4226660"/>
              <a:gd name="connsiteX1" fmla="*/ 1457805 w 2430498"/>
              <a:gd name="connsiteY1" fmla="*/ 2369610 h 4226660"/>
              <a:gd name="connsiteX2" fmla="*/ 1201773 w 2430498"/>
              <a:gd name="connsiteY2" fmla="*/ 1912410 h 4226660"/>
              <a:gd name="connsiteX3" fmla="*/ 2372205 w 2430498"/>
              <a:gd name="connsiteY3" fmla="*/ 4143546 h 4226660"/>
              <a:gd name="connsiteX4" fmla="*/ 2024733 w 2430498"/>
              <a:gd name="connsiteY4" fmla="*/ 3503466 h 4226660"/>
              <a:gd name="connsiteX5" fmla="*/ 67917 w 2430498"/>
              <a:gd name="connsiteY5" fmla="*/ 1180890 h 4226660"/>
              <a:gd name="connsiteX6" fmla="*/ 433677 w 2430498"/>
              <a:gd name="connsiteY6" fmla="*/ 1766106 h 4226660"/>
              <a:gd name="connsiteX7" fmla="*/ 287373 w 2430498"/>
              <a:gd name="connsiteY7" fmla="*/ 211626 h 4226660"/>
              <a:gd name="connsiteX8" fmla="*/ 342237 w 2430498"/>
              <a:gd name="connsiteY8" fmla="*/ 248202 h 422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498" h="4226660">
                <a:moveTo>
                  <a:pt x="342237" y="248202"/>
                </a:moveTo>
                <a:cubicBezTo>
                  <a:pt x="537309" y="607866"/>
                  <a:pt x="1314549" y="2092242"/>
                  <a:pt x="1457805" y="2369610"/>
                </a:cubicBezTo>
                <a:cubicBezTo>
                  <a:pt x="1601061" y="2646978"/>
                  <a:pt x="1049373" y="1616754"/>
                  <a:pt x="1201773" y="1912410"/>
                </a:cubicBezTo>
                <a:cubicBezTo>
                  <a:pt x="1354173" y="2208066"/>
                  <a:pt x="2235045" y="3878370"/>
                  <a:pt x="2372205" y="4143546"/>
                </a:cubicBezTo>
                <a:cubicBezTo>
                  <a:pt x="2509365" y="4408722"/>
                  <a:pt x="2408781" y="3997242"/>
                  <a:pt x="2024733" y="3503466"/>
                </a:cubicBezTo>
                <a:cubicBezTo>
                  <a:pt x="1640685" y="3009690"/>
                  <a:pt x="333093" y="1470450"/>
                  <a:pt x="67917" y="1180890"/>
                </a:cubicBezTo>
                <a:cubicBezTo>
                  <a:pt x="-197259" y="891330"/>
                  <a:pt x="397101" y="1927650"/>
                  <a:pt x="433677" y="1766106"/>
                </a:cubicBezTo>
                <a:cubicBezTo>
                  <a:pt x="470253" y="1604562"/>
                  <a:pt x="305661" y="464610"/>
                  <a:pt x="287373" y="211626"/>
                </a:cubicBezTo>
                <a:cubicBezTo>
                  <a:pt x="269085" y="-41358"/>
                  <a:pt x="147165" y="-111462"/>
                  <a:pt x="342237" y="24820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263C4510-D92B-0C63-40E1-893740E0D8CF}"/>
              </a:ext>
            </a:extLst>
          </p:cNvPr>
          <p:cNvSpPr/>
          <p:nvPr/>
        </p:nvSpPr>
        <p:spPr>
          <a:xfrm>
            <a:off x="6905640" y="5042003"/>
            <a:ext cx="2531727" cy="648972"/>
          </a:xfrm>
          <a:custGeom>
            <a:avLst/>
            <a:gdLst>
              <a:gd name="connsiteX0" fmla="*/ 7224 w 2531727"/>
              <a:gd name="connsiteY0" fmla="*/ 115213 h 648972"/>
              <a:gd name="connsiteX1" fmla="*/ 1689720 w 2531727"/>
              <a:gd name="connsiteY1" fmla="*/ 535837 h 648972"/>
              <a:gd name="connsiteX2" fmla="*/ 1525128 w 2531727"/>
              <a:gd name="connsiteY2" fmla="*/ 298093 h 648972"/>
              <a:gd name="connsiteX3" fmla="*/ 2530968 w 2531727"/>
              <a:gd name="connsiteY3" fmla="*/ 645565 h 648972"/>
              <a:gd name="connsiteX4" fmla="*/ 1342248 w 2531727"/>
              <a:gd name="connsiteY4" fmla="*/ 42061 h 648972"/>
              <a:gd name="connsiteX5" fmla="*/ 263256 w 2531727"/>
              <a:gd name="connsiteY5" fmla="*/ 60349 h 648972"/>
              <a:gd name="connsiteX6" fmla="*/ 1049640 w 2531727"/>
              <a:gd name="connsiteY6" fmla="*/ 133501 h 648972"/>
              <a:gd name="connsiteX7" fmla="*/ 7224 w 2531727"/>
              <a:gd name="connsiteY7" fmla="*/ 115213 h 64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1727" h="648972">
                <a:moveTo>
                  <a:pt x="7224" y="115213"/>
                </a:moveTo>
                <a:cubicBezTo>
                  <a:pt x="113904" y="182269"/>
                  <a:pt x="1436736" y="505357"/>
                  <a:pt x="1689720" y="535837"/>
                </a:cubicBezTo>
                <a:cubicBezTo>
                  <a:pt x="1942704" y="566317"/>
                  <a:pt x="1384920" y="279805"/>
                  <a:pt x="1525128" y="298093"/>
                </a:cubicBezTo>
                <a:cubicBezTo>
                  <a:pt x="1665336" y="316381"/>
                  <a:pt x="2561448" y="688237"/>
                  <a:pt x="2530968" y="645565"/>
                </a:cubicBezTo>
                <a:cubicBezTo>
                  <a:pt x="2500488" y="602893"/>
                  <a:pt x="1720200" y="139597"/>
                  <a:pt x="1342248" y="42061"/>
                </a:cubicBezTo>
                <a:cubicBezTo>
                  <a:pt x="964296" y="-55475"/>
                  <a:pt x="312024" y="45109"/>
                  <a:pt x="263256" y="60349"/>
                </a:cubicBezTo>
                <a:cubicBezTo>
                  <a:pt x="214488" y="75589"/>
                  <a:pt x="1089264" y="118261"/>
                  <a:pt x="1049640" y="133501"/>
                </a:cubicBezTo>
                <a:cubicBezTo>
                  <a:pt x="1010016" y="148741"/>
                  <a:pt x="-99456" y="48157"/>
                  <a:pt x="7224" y="115213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584B7C13-6EE0-F012-7E1C-95EB51BD2BF5}"/>
              </a:ext>
            </a:extLst>
          </p:cNvPr>
          <p:cNvSpPr/>
          <p:nvPr/>
        </p:nvSpPr>
        <p:spPr>
          <a:xfrm>
            <a:off x="5881661" y="6345741"/>
            <a:ext cx="694734" cy="2066777"/>
          </a:xfrm>
          <a:custGeom>
            <a:avLst/>
            <a:gdLst>
              <a:gd name="connsiteX0" fmla="*/ 607 w 694734"/>
              <a:gd name="connsiteY0" fmla="*/ 10454 h 2066777"/>
              <a:gd name="connsiteX1" fmla="*/ 206905 w 694734"/>
              <a:gd name="connsiteY1" fmla="*/ 1320722 h 2066777"/>
              <a:gd name="connsiteX2" fmla="*/ 167876 w 694734"/>
              <a:gd name="connsiteY2" fmla="*/ 1181332 h 2066777"/>
              <a:gd name="connsiteX3" fmla="*/ 669680 w 694734"/>
              <a:gd name="connsiteY3" fmla="*/ 2028825 h 2066777"/>
              <a:gd name="connsiteX4" fmla="*/ 608349 w 694734"/>
              <a:gd name="connsiteY4" fmla="*/ 1900586 h 2066777"/>
              <a:gd name="connsiteX5" fmla="*/ 513563 w 694734"/>
              <a:gd name="connsiteY5" fmla="*/ 1727742 h 2066777"/>
              <a:gd name="connsiteX6" fmla="*/ 195754 w 694734"/>
              <a:gd name="connsiteY6" fmla="*/ 94088 h 2066777"/>
              <a:gd name="connsiteX7" fmla="*/ 145573 w 694734"/>
              <a:gd name="connsiteY7" fmla="*/ 673952 h 2066777"/>
              <a:gd name="connsiteX8" fmla="*/ 607 w 694734"/>
              <a:gd name="connsiteY8" fmla="*/ 10454 h 2066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4734" h="2066777">
                <a:moveTo>
                  <a:pt x="607" y="10454"/>
                </a:moveTo>
                <a:cubicBezTo>
                  <a:pt x="10829" y="118249"/>
                  <a:pt x="179027" y="1125576"/>
                  <a:pt x="206905" y="1320722"/>
                </a:cubicBezTo>
                <a:cubicBezTo>
                  <a:pt x="234783" y="1515868"/>
                  <a:pt x="90747" y="1063315"/>
                  <a:pt x="167876" y="1181332"/>
                </a:cubicBezTo>
                <a:cubicBezTo>
                  <a:pt x="245005" y="1299349"/>
                  <a:pt x="596268" y="1908949"/>
                  <a:pt x="669680" y="2028825"/>
                </a:cubicBezTo>
                <a:cubicBezTo>
                  <a:pt x="743092" y="2148701"/>
                  <a:pt x="634369" y="1950767"/>
                  <a:pt x="608349" y="1900586"/>
                </a:cubicBezTo>
                <a:cubicBezTo>
                  <a:pt x="582330" y="1850406"/>
                  <a:pt x="582329" y="2028825"/>
                  <a:pt x="513563" y="1727742"/>
                </a:cubicBezTo>
                <a:cubicBezTo>
                  <a:pt x="444797" y="1426659"/>
                  <a:pt x="257086" y="269720"/>
                  <a:pt x="195754" y="94088"/>
                </a:cubicBezTo>
                <a:cubicBezTo>
                  <a:pt x="134422" y="-81544"/>
                  <a:pt x="179027" y="684174"/>
                  <a:pt x="145573" y="673952"/>
                </a:cubicBezTo>
                <a:cubicBezTo>
                  <a:pt x="112119" y="663730"/>
                  <a:pt x="-9615" y="-97341"/>
                  <a:pt x="607" y="10454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EDAEBC22-3754-E27B-24B0-186A6D989652}"/>
              </a:ext>
            </a:extLst>
          </p:cNvPr>
          <p:cNvSpPr/>
          <p:nvPr/>
        </p:nvSpPr>
        <p:spPr>
          <a:xfrm>
            <a:off x="3774512" y="7744246"/>
            <a:ext cx="688666" cy="204559"/>
          </a:xfrm>
          <a:custGeom>
            <a:avLst/>
            <a:gdLst>
              <a:gd name="connsiteX0" fmla="*/ 176 w 688666"/>
              <a:gd name="connsiteY0" fmla="*/ 276 h 204559"/>
              <a:gd name="connsiteX1" fmla="*/ 357015 w 688666"/>
              <a:gd name="connsiteY1" fmla="*/ 156393 h 204559"/>
              <a:gd name="connsiteX2" fmla="*/ 680400 w 688666"/>
              <a:gd name="connsiteY2" fmla="*/ 111788 h 204559"/>
              <a:gd name="connsiteX3" fmla="*/ 568888 w 688666"/>
              <a:gd name="connsiteY3" fmla="*/ 145242 h 204559"/>
              <a:gd name="connsiteX4" fmla="*/ 312410 w 688666"/>
              <a:gd name="connsiteY4" fmla="*/ 200998 h 204559"/>
              <a:gd name="connsiteX5" fmla="*/ 176 w 688666"/>
              <a:gd name="connsiteY5" fmla="*/ 276 h 20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8666" h="204559">
                <a:moveTo>
                  <a:pt x="176" y="276"/>
                </a:moveTo>
                <a:cubicBezTo>
                  <a:pt x="7610" y="-7158"/>
                  <a:pt x="243644" y="137808"/>
                  <a:pt x="357015" y="156393"/>
                </a:cubicBezTo>
                <a:cubicBezTo>
                  <a:pt x="470386" y="174978"/>
                  <a:pt x="645088" y="113646"/>
                  <a:pt x="680400" y="111788"/>
                </a:cubicBezTo>
                <a:cubicBezTo>
                  <a:pt x="715712" y="109930"/>
                  <a:pt x="630220" y="130374"/>
                  <a:pt x="568888" y="145242"/>
                </a:cubicBezTo>
                <a:cubicBezTo>
                  <a:pt x="507556" y="160110"/>
                  <a:pt x="402549" y="219583"/>
                  <a:pt x="312410" y="200998"/>
                </a:cubicBezTo>
                <a:cubicBezTo>
                  <a:pt x="222271" y="182413"/>
                  <a:pt x="-7258" y="7710"/>
                  <a:pt x="176" y="276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6B0118A6-5FC2-22DC-7515-5E2FBB8B7734}"/>
              </a:ext>
            </a:extLst>
          </p:cNvPr>
          <p:cNvSpPr/>
          <p:nvPr/>
        </p:nvSpPr>
        <p:spPr>
          <a:xfrm>
            <a:off x="3209301" y="7844573"/>
            <a:ext cx="746242" cy="207265"/>
          </a:xfrm>
          <a:custGeom>
            <a:avLst/>
            <a:gdLst>
              <a:gd name="connsiteX0" fmla="*/ 7826 w 746242"/>
              <a:gd name="connsiteY0" fmla="*/ 310 h 207265"/>
              <a:gd name="connsiteX1" fmla="*/ 531933 w 746242"/>
              <a:gd name="connsiteY1" fmla="*/ 162003 h 207265"/>
              <a:gd name="connsiteX2" fmla="*/ 743806 w 746242"/>
              <a:gd name="connsiteY2" fmla="*/ 162003 h 207265"/>
              <a:gd name="connsiteX3" fmla="*/ 637870 w 746242"/>
              <a:gd name="connsiteY3" fmla="*/ 162003 h 207265"/>
              <a:gd name="connsiteX4" fmla="*/ 498479 w 746242"/>
              <a:gd name="connsiteY4" fmla="*/ 206607 h 207265"/>
              <a:gd name="connsiteX5" fmla="*/ 236426 w 746242"/>
              <a:gd name="connsiteY5" fmla="*/ 122973 h 207265"/>
              <a:gd name="connsiteX6" fmla="*/ 7826 w 746242"/>
              <a:gd name="connsiteY6" fmla="*/ 310 h 207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6242" h="207265">
                <a:moveTo>
                  <a:pt x="7826" y="310"/>
                </a:moveTo>
                <a:cubicBezTo>
                  <a:pt x="57077" y="6815"/>
                  <a:pt x="409270" y="135054"/>
                  <a:pt x="531933" y="162003"/>
                </a:cubicBezTo>
                <a:cubicBezTo>
                  <a:pt x="654596" y="188952"/>
                  <a:pt x="743806" y="162003"/>
                  <a:pt x="743806" y="162003"/>
                </a:cubicBezTo>
                <a:cubicBezTo>
                  <a:pt x="761462" y="162003"/>
                  <a:pt x="678758" y="154569"/>
                  <a:pt x="637870" y="162003"/>
                </a:cubicBezTo>
                <a:cubicBezTo>
                  <a:pt x="596982" y="169437"/>
                  <a:pt x="565386" y="213112"/>
                  <a:pt x="498479" y="206607"/>
                </a:cubicBezTo>
                <a:cubicBezTo>
                  <a:pt x="431572" y="200102"/>
                  <a:pt x="318202" y="154568"/>
                  <a:pt x="236426" y="122973"/>
                </a:cubicBezTo>
                <a:cubicBezTo>
                  <a:pt x="154651" y="91378"/>
                  <a:pt x="-41425" y="-6195"/>
                  <a:pt x="7826" y="31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B8A5D498-7C13-F2A7-3E7A-80F1E5EE1AB2}"/>
              </a:ext>
            </a:extLst>
          </p:cNvPr>
          <p:cNvSpPr/>
          <p:nvPr/>
        </p:nvSpPr>
        <p:spPr>
          <a:xfrm>
            <a:off x="6209245" y="4821384"/>
            <a:ext cx="1655660" cy="2222236"/>
          </a:xfrm>
          <a:custGeom>
            <a:avLst/>
            <a:gdLst>
              <a:gd name="connsiteX0" fmla="*/ 1094804 w 1655660"/>
              <a:gd name="connsiteY0" fmla="*/ 207816 h 2222236"/>
              <a:gd name="connsiteX1" fmla="*/ 866204 w 1655660"/>
              <a:gd name="connsiteY1" fmla="*/ 369509 h 2222236"/>
              <a:gd name="connsiteX2" fmla="*/ 665482 w 1655660"/>
              <a:gd name="connsiteY2" fmla="*/ 425265 h 2222236"/>
              <a:gd name="connsiteX3" fmla="*/ 297492 w 1655660"/>
              <a:gd name="connsiteY3" fmla="*/ 1099914 h 2222236"/>
              <a:gd name="connsiteX4" fmla="*/ 431306 w 1655660"/>
              <a:gd name="connsiteY4" fmla="*/ 793255 h 2222236"/>
              <a:gd name="connsiteX5" fmla="*/ 537243 w 1655660"/>
              <a:gd name="connsiteY5" fmla="*/ 536777 h 2222236"/>
              <a:gd name="connsiteX6" fmla="*/ 336521 w 1655660"/>
              <a:gd name="connsiteY6" fmla="*/ 882465 h 2222236"/>
              <a:gd name="connsiteX7" fmla="*/ 303067 w 1655660"/>
              <a:gd name="connsiteY7" fmla="*/ 1055309 h 2222236"/>
              <a:gd name="connsiteX8" fmla="*/ 581848 w 1655660"/>
              <a:gd name="connsiteY8" fmla="*/ 2159279 h 2222236"/>
              <a:gd name="connsiteX9" fmla="*/ 542818 w 1655660"/>
              <a:gd name="connsiteY9" fmla="*/ 2014314 h 2222236"/>
              <a:gd name="connsiteX10" fmla="*/ 213857 w 1655660"/>
              <a:gd name="connsiteY10" fmla="*/ 1412148 h 2222236"/>
              <a:gd name="connsiteX11" fmla="*/ 1984 w 1655660"/>
              <a:gd name="connsiteY11" fmla="*/ 1083187 h 2222236"/>
              <a:gd name="connsiteX12" fmla="*/ 336521 w 1655660"/>
              <a:gd name="connsiteY12" fmla="*/ 369509 h 2222236"/>
              <a:gd name="connsiteX13" fmla="*/ 219433 w 1655660"/>
              <a:gd name="connsiteY13" fmla="*/ 475445 h 2222236"/>
              <a:gd name="connsiteX14" fmla="*/ 710087 w 1655660"/>
              <a:gd name="connsiteY14" fmla="*/ 40548 h 2222236"/>
              <a:gd name="connsiteX15" fmla="*/ 431306 w 1655660"/>
              <a:gd name="connsiteY15" fmla="*/ 202240 h 2222236"/>
              <a:gd name="connsiteX16" fmla="*/ 1105955 w 1655660"/>
              <a:gd name="connsiteY16" fmla="*/ 1518 h 2222236"/>
              <a:gd name="connsiteX17" fmla="*/ 838326 w 1655660"/>
              <a:gd name="connsiteY17" fmla="*/ 113031 h 2222236"/>
              <a:gd name="connsiteX18" fmla="*/ 1635638 w 1655660"/>
              <a:gd name="connsiteY18" fmla="*/ 168787 h 2222236"/>
              <a:gd name="connsiteX19" fmla="*/ 1401462 w 1655660"/>
              <a:gd name="connsiteY19" fmla="*/ 129757 h 2222236"/>
              <a:gd name="connsiteX20" fmla="*/ 1245345 w 1655660"/>
              <a:gd name="connsiteY20" fmla="*/ 146484 h 2222236"/>
              <a:gd name="connsiteX21" fmla="*/ 459184 w 1655660"/>
              <a:gd name="connsiteY21" fmla="*/ 375084 h 2222236"/>
              <a:gd name="connsiteX22" fmla="*/ 704511 w 1655660"/>
              <a:gd name="connsiteY22" fmla="*/ 308177 h 2222236"/>
              <a:gd name="connsiteX23" fmla="*/ 1011170 w 1655660"/>
              <a:gd name="connsiteY23" fmla="*/ 363933 h 2222236"/>
              <a:gd name="connsiteX24" fmla="*/ 1094804 w 1655660"/>
              <a:gd name="connsiteY24" fmla="*/ 207816 h 222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55660" h="2222236">
                <a:moveTo>
                  <a:pt x="1094804" y="207816"/>
                </a:moveTo>
                <a:cubicBezTo>
                  <a:pt x="1070643" y="208745"/>
                  <a:pt x="937758" y="333267"/>
                  <a:pt x="866204" y="369509"/>
                </a:cubicBezTo>
                <a:cubicBezTo>
                  <a:pt x="794650" y="405751"/>
                  <a:pt x="760267" y="303531"/>
                  <a:pt x="665482" y="425265"/>
                </a:cubicBezTo>
                <a:cubicBezTo>
                  <a:pt x="570697" y="546999"/>
                  <a:pt x="336521" y="1038582"/>
                  <a:pt x="297492" y="1099914"/>
                </a:cubicBezTo>
                <a:cubicBezTo>
                  <a:pt x="258463" y="1161246"/>
                  <a:pt x="391348" y="887111"/>
                  <a:pt x="431306" y="793255"/>
                </a:cubicBezTo>
                <a:cubicBezTo>
                  <a:pt x="471264" y="699399"/>
                  <a:pt x="553040" y="521909"/>
                  <a:pt x="537243" y="536777"/>
                </a:cubicBezTo>
                <a:cubicBezTo>
                  <a:pt x="521446" y="551645"/>
                  <a:pt x="375550" y="796043"/>
                  <a:pt x="336521" y="882465"/>
                </a:cubicBezTo>
                <a:cubicBezTo>
                  <a:pt x="297492" y="968887"/>
                  <a:pt x="262179" y="842507"/>
                  <a:pt x="303067" y="1055309"/>
                </a:cubicBezTo>
                <a:cubicBezTo>
                  <a:pt x="343955" y="1268111"/>
                  <a:pt x="541890" y="1999445"/>
                  <a:pt x="581848" y="2159279"/>
                </a:cubicBezTo>
                <a:cubicBezTo>
                  <a:pt x="621806" y="2319113"/>
                  <a:pt x="604150" y="2138836"/>
                  <a:pt x="542818" y="2014314"/>
                </a:cubicBezTo>
                <a:cubicBezTo>
                  <a:pt x="481486" y="1889792"/>
                  <a:pt x="303996" y="1567336"/>
                  <a:pt x="213857" y="1412148"/>
                </a:cubicBezTo>
                <a:cubicBezTo>
                  <a:pt x="123718" y="1256960"/>
                  <a:pt x="-18460" y="1256960"/>
                  <a:pt x="1984" y="1083187"/>
                </a:cubicBezTo>
                <a:cubicBezTo>
                  <a:pt x="22428" y="909414"/>
                  <a:pt x="300280" y="470799"/>
                  <a:pt x="336521" y="369509"/>
                </a:cubicBezTo>
                <a:cubicBezTo>
                  <a:pt x="372762" y="268219"/>
                  <a:pt x="219433" y="475445"/>
                  <a:pt x="219433" y="475445"/>
                </a:cubicBezTo>
                <a:cubicBezTo>
                  <a:pt x="281694" y="420618"/>
                  <a:pt x="674775" y="86082"/>
                  <a:pt x="710087" y="40548"/>
                </a:cubicBezTo>
                <a:cubicBezTo>
                  <a:pt x="745399" y="-4986"/>
                  <a:pt x="365328" y="208745"/>
                  <a:pt x="431306" y="202240"/>
                </a:cubicBezTo>
                <a:cubicBezTo>
                  <a:pt x="497284" y="195735"/>
                  <a:pt x="1038118" y="16386"/>
                  <a:pt x="1105955" y="1518"/>
                </a:cubicBezTo>
                <a:cubicBezTo>
                  <a:pt x="1173792" y="-13350"/>
                  <a:pt x="750046" y="85153"/>
                  <a:pt x="838326" y="113031"/>
                </a:cubicBezTo>
                <a:cubicBezTo>
                  <a:pt x="926606" y="140909"/>
                  <a:pt x="1541782" y="165999"/>
                  <a:pt x="1635638" y="168787"/>
                </a:cubicBezTo>
                <a:cubicBezTo>
                  <a:pt x="1729494" y="171575"/>
                  <a:pt x="1466511" y="133474"/>
                  <a:pt x="1401462" y="129757"/>
                </a:cubicBezTo>
                <a:cubicBezTo>
                  <a:pt x="1336413" y="126040"/>
                  <a:pt x="1402391" y="105596"/>
                  <a:pt x="1245345" y="146484"/>
                </a:cubicBezTo>
                <a:cubicBezTo>
                  <a:pt x="1088299" y="187372"/>
                  <a:pt x="549323" y="348135"/>
                  <a:pt x="459184" y="375084"/>
                </a:cubicBezTo>
                <a:cubicBezTo>
                  <a:pt x="369045" y="402033"/>
                  <a:pt x="612513" y="310036"/>
                  <a:pt x="704511" y="308177"/>
                </a:cubicBezTo>
                <a:cubicBezTo>
                  <a:pt x="796509" y="306319"/>
                  <a:pt x="947980" y="376943"/>
                  <a:pt x="1011170" y="363933"/>
                </a:cubicBezTo>
                <a:cubicBezTo>
                  <a:pt x="1074360" y="350923"/>
                  <a:pt x="1118965" y="206887"/>
                  <a:pt x="1094804" y="20781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3C8AF849-5D1A-C6DF-3EC1-CB53F276BD4E}"/>
              </a:ext>
            </a:extLst>
          </p:cNvPr>
          <p:cNvSpPr/>
          <p:nvPr/>
        </p:nvSpPr>
        <p:spPr>
          <a:xfrm>
            <a:off x="5904571" y="5386039"/>
            <a:ext cx="650485" cy="1694011"/>
          </a:xfrm>
          <a:custGeom>
            <a:avLst/>
            <a:gdLst>
              <a:gd name="connsiteX0" fmla="*/ 546409 w 650485"/>
              <a:gd name="connsiteY0" fmla="*/ 0 h 1694011"/>
              <a:gd name="connsiteX1" fmla="*/ 0 w 650485"/>
              <a:gd name="connsiteY1" fmla="*/ 886522 h 1694011"/>
              <a:gd name="connsiteX2" fmla="*/ 44605 w 650485"/>
              <a:gd name="connsiteY2" fmla="*/ 814039 h 1694011"/>
              <a:gd name="connsiteX3" fmla="*/ 351263 w 650485"/>
              <a:gd name="connsiteY3" fmla="*/ 306659 h 1694011"/>
              <a:gd name="connsiteX4" fmla="*/ 234175 w 650485"/>
              <a:gd name="connsiteY4" fmla="*/ 591015 h 1694011"/>
              <a:gd name="connsiteX5" fmla="*/ 133814 w 650485"/>
              <a:gd name="connsiteY5" fmla="*/ 847493 h 1694011"/>
              <a:gd name="connsiteX6" fmla="*/ 239751 w 650485"/>
              <a:gd name="connsiteY6" fmla="*/ 1399478 h 1694011"/>
              <a:gd name="connsiteX7" fmla="*/ 200722 w 650485"/>
              <a:gd name="connsiteY7" fmla="*/ 1243361 h 1694011"/>
              <a:gd name="connsiteX8" fmla="*/ 66907 w 650485"/>
              <a:gd name="connsiteY8" fmla="*/ 1070517 h 1694011"/>
              <a:gd name="connsiteX9" fmla="*/ 189570 w 650485"/>
              <a:gd name="connsiteY9" fmla="*/ 1232210 h 1694011"/>
              <a:gd name="connsiteX10" fmla="*/ 635619 w 650485"/>
              <a:gd name="connsiteY10" fmla="*/ 1672683 h 1694011"/>
              <a:gd name="connsiteX11" fmla="*/ 551985 w 650485"/>
              <a:gd name="connsiteY11" fmla="*/ 1561171 h 1694011"/>
              <a:gd name="connsiteX12" fmla="*/ 630044 w 650485"/>
              <a:gd name="connsiteY12" fmla="*/ 1009185 h 1694011"/>
              <a:gd name="connsiteX13" fmla="*/ 579863 w 650485"/>
              <a:gd name="connsiteY13" fmla="*/ 1182029 h 1694011"/>
              <a:gd name="connsiteX14" fmla="*/ 524107 w 650485"/>
              <a:gd name="connsiteY14" fmla="*/ 925551 h 1694011"/>
              <a:gd name="connsiteX15" fmla="*/ 490653 w 650485"/>
              <a:gd name="connsiteY15" fmla="*/ 328961 h 1694011"/>
              <a:gd name="connsiteX16" fmla="*/ 395868 w 650485"/>
              <a:gd name="connsiteY16" fmla="*/ 501805 h 1694011"/>
              <a:gd name="connsiteX17" fmla="*/ 546409 w 650485"/>
              <a:gd name="connsiteY17" fmla="*/ 0 h 1694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50485" h="1694011">
                <a:moveTo>
                  <a:pt x="546409" y="0"/>
                </a:moveTo>
                <a:lnTo>
                  <a:pt x="0" y="886522"/>
                </a:lnTo>
                <a:lnTo>
                  <a:pt x="44605" y="814039"/>
                </a:lnTo>
                <a:cubicBezTo>
                  <a:pt x="103149" y="717395"/>
                  <a:pt x="319668" y="343830"/>
                  <a:pt x="351263" y="306659"/>
                </a:cubicBezTo>
                <a:cubicBezTo>
                  <a:pt x="382858" y="269488"/>
                  <a:pt x="270416" y="500876"/>
                  <a:pt x="234175" y="591015"/>
                </a:cubicBezTo>
                <a:cubicBezTo>
                  <a:pt x="197934" y="681154"/>
                  <a:pt x="132885" y="712749"/>
                  <a:pt x="133814" y="847493"/>
                </a:cubicBezTo>
                <a:cubicBezTo>
                  <a:pt x="134743" y="982237"/>
                  <a:pt x="228600" y="1333500"/>
                  <a:pt x="239751" y="1399478"/>
                </a:cubicBezTo>
                <a:cubicBezTo>
                  <a:pt x="250902" y="1465456"/>
                  <a:pt x="229529" y="1298188"/>
                  <a:pt x="200722" y="1243361"/>
                </a:cubicBezTo>
                <a:cubicBezTo>
                  <a:pt x="171915" y="1188534"/>
                  <a:pt x="68766" y="1072375"/>
                  <a:pt x="66907" y="1070517"/>
                </a:cubicBezTo>
                <a:cubicBezTo>
                  <a:pt x="65048" y="1068659"/>
                  <a:pt x="94785" y="1131849"/>
                  <a:pt x="189570" y="1232210"/>
                </a:cubicBezTo>
                <a:cubicBezTo>
                  <a:pt x="284355" y="1332571"/>
                  <a:pt x="575217" y="1617856"/>
                  <a:pt x="635619" y="1672683"/>
                </a:cubicBezTo>
                <a:cubicBezTo>
                  <a:pt x="696021" y="1727510"/>
                  <a:pt x="552914" y="1671754"/>
                  <a:pt x="551985" y="1561171"/>
                </a:cubicBezTo>
                <a:cubicBezTo>
                  <a:pt x="551056" y="1450588"/>
                  <a:pt x="625398" y="1072375"/>
                  <a:pt x="630044" y="1009185"/>
                </a:cubicBezTo>
                <a:cubicBezTo>
                  <a:pt x="634690" y="945995"/>
                  <a:pt x="597519" y="1195968"/>
                  <a:pt x="579863" y="1182029"/>
                </a:cubicBezTo>
                <a:cubicBezTo>
                  <a:pt x="562207" y="1168090"/>
                  <a:pt x="538975" y="1067729"/>
                  <a:pt x="524107" y="925551"/>
                </a:cubicBezTo>
                <a:cubicBezTo>
                  <a:pt x="509239" y="783373"/>
                  <a:pt x="512026" y="399585"/>
                  <a:pt x="490653" y="328961"/>
                </a:cubicBezTo>
                <a:cubicBezTo>
                  <a:pt x="469280" y="258337"/>
                  <a:pt x="384717" y="555702"/>
                  <a:pt x="395868" y="501805"/>
                </a:cubicBezTo>
                <a:cubicBezTo>
                  <a:pt x="407019" y="447908"/>
                  <a:pt x="482290" y="226742"/>
                  <a:pt x="546409" y="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3242A1AD-C8D7-AA60-B544-8E5F5A09CE72}"/>
              </a:ext>
            </a:extLst>
          </p:cNvPr>
          <p:cNvSpPr/>
          <p:nvPr/>
        </p:nvSpPr>
        <p:spPr>
          <a:xfrm>
            <a:off x="6065815" y="6174454"/>
            <a:ext cx="900638" cy="2389816"/>
          </a:xfrm>
          <a:custGeom>
            <a:avLst/>
            <a:gdLst>
              <a:gd name="connsiteX0" fmla="*/ 307107 w 900638"/>
              <a:gd name="connsiteY0" fmla="*/ 31200 h 2389816"/>
              <a:gd name="connsiteX1" fmla="*/ 641644 w 900638"/>
              <a:gd name="connsiteY1" fmla="*/ 427068 h 2389816"/>
              <a:gd name="connsiteX2" fmla="*/ 641644 w 900638"/>
              <a:gd name="connsiteY2" fmla="*/ 783907 h 2389816"/>
              <a:gd name="connsiteX3" fmla="*/ 658370 w 900638"/>
              <a:gd name="connsiteY3" fmla="*/ 728151 h 2389816"/>
              <a:gd name="connsiteX4" fmla="*/ 663946 w 900638"/>
              <a:gd name="connsiteY4" fmla="*/ 1324741 h 2389816"/>
              <a:gd name="connsiteX5" fmla="*/ 886970 w 900638"/>
              <a:gd name="connsiteY5" fmla="*/ 2233566 h 2389816"/>
              <a:gd name="connsiteX6" fmla="*/ 836790 w 900638"/>
              <a:gd name="connsiteY6" fmla="*/ 2083024 h 2389816"/>
              <a:gd name="connsiteX7" fmla="*/ 513405 w 900638"/>
              <a:gd name="connsiteY7" fmla="*/ 1358195 h 2389816"/>
              <a:gd name="connsiteX8" fmla="*/ 658370 w 900638"/>
              <a:gd name="connsiteY8" fmla="*/ 1765214 h 2389816"/>
              <a:gd name="connsiteX9" fmla="*/ 847941 w 900638"/>
              <a:gd name="connsiteY9" fmla="*/ 2367380 h 2389816"/>
              <a:gd name="connsiteX10" fmla="*/ 803336 w 900638"/>
              <a:gd name="connsiteY10" fmla="*/ 2239141 h 2389816"/>
              <a:gd name="connsiteX11" fmla="*/ 624917 w 900638"/>
              <a:gd name="connsiteY11" fmla="*/ 2027268 h 2389816"/>
              <a:gd name="connsiteX12" fmla="*/ 457648 w 900638"/>
              <a:gd name="connsiteY12" fmla="*/ 1798668 h 2389816"/>
              <a:gd name="connsiteX13" fmla="*/ 150990 w 900638"/>
              <a:gd name="connsiteY13" fmla="*/ 1057112 h 2389816"/>
              <a:gd name="connsiteX14" fmla="*/ 33902 w 900638"/>
              <a:gd name="connsiteY14" fmla="*/ 231922 h 2389816"/>
              <a:gd name="connsiteX15" fmla="*/ 22751 w 900638"/>
              <a:gd name="connsiteY15" fmla="*/ 382463 h 2389816"/>
              <a:gd name="connsiteX16" fmla="*/ 448 w 900638"/>
              <a:gd name="connsiteY16" fmla="*/ 1151897 h 2389816"/>
              <a:gd name="connsiteX17" fmla="*/ 45053 w 900638"/>
              <a:gd name="connsiteY17" fmla="*/ 739302 h 2389816"/>
              <a:gd name="connsiteX18" fmla="*/ 340561 w 900638"/>
              <a:gd name="connsiteY18" fmla="*/ 421492 h 2389816"/>
              <a:gd name="connsiteX19" fmla="*/ 346136 w 900638"/>
              <a:gd name="connsiteY19" fmla="*/ 70229 h 2389816"/>
              <a:gd name="connsiteX20" fmla="*/ 307107 w 900638"/>
              <a:gd name="connsiteY20" fmla="*/ 31200 h 2389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00638" h="2389816">
                <a:moveTo>
                  <a:pt x="307107" y="31200"/>
                </a:moveTo>
                <a:cubicBezTo>
                  <a:pt x="356358" y="90673"/>
                  <a:pt x="585888" y="301617"/>
                  <a:pt x="641644" y="427068"/>
                </a:cubicBezTo>
                <a:cubicBezTo>
                  <a:pt x="697400" y="552519"/>
                  <a:pt x="638856" y="733726"/>
                  <a:pt x="641644" y="783907"/>
                </a:cubicBezTo>
                <a:cubicBezTo>
                  <a:pt x="644432" y="834088"/>
                  <a:pt x="654653" y="638012"/>
                  <a:pt x="658370" y="728151"/>
                </a:cubicBezTo>
                <a:cubicBezTo>
                  <a:pt x="662087" y="818290"/>
                  <a:pt x="625846" y="1073838"/>
                  <a:pt x="663946" y="1324741"/>
                </a:cubicBezTo>
                <a:cubicBezTo>
                  <a:pt x="702046" y="1575644"/>
                  <a:pt x="858163" y="2107186"/>
                  <a:pt x="886970" y="2233566"/>
                </a:cubicBezTo>
                <a:cubicBezTo>
                  <a:pt x="915777" y="2359946"/>
                  <a:pt x="899051" y="2228919"/>
                  <a:pt x="836790" y="2083024"/>
                </a:cubicBezTo>
                <a:cubicBezTo>
                  <a:pt x="774529" y="1937129"/>
                  <a:pt x="543142" y="1411163"/>
                  <a:pt x="513405" y="1358195"/>
                </a:cubicBezTo>
                <a:cubicBezTo>
                  <a:pt x="483668" y="1305227"/>
                  <a:pt x="602614" y="1597017"/>
                  <a:pt x="658370" y="1765214"/>
                </a:cubicBezTo>
                <a:cubicBezTo>
                  <a:pt x="714126" y="1933412"/>
                  <a:pt x="823780" y="2288392"/>
                  <a:pt x="847941" y="2367380"/>
                </a:cubicBezTo>
                <a:cubicBezTo>
                  <a:pt x="872102" y="2446368"/>
                  <a:pt x="840507" y="2295826"/>
                  <a:pt x="803336" y="2239141"/>
                </a:cubicBezTo>
                <a:cubicBezTo>
                  <a:pt x="766165" y="2182456"/>
                  <a:pt x="682532" y="2100680"/>
                  <a:pt x="624917" y="2027268"/>
                </a:cubicBezTo>
                <a:cubicBezTo>
                  <a:pt x="567302" y="1953856"/>
                  <a:pt x="536636" y="1960361"/>
                  <a:pt x="457648" y="1798668"/>
                </a:cubicBezTo>
                <a:cubicBezTo>
                  <a:pt x="378660" y="1636975"/>
                  <a:pt x="221614" y="1318236"/>
                  <a:pt x="150990" y="1057112"/>
                </a:cubicBezTo>
                <a:cubicBezTo>
                  <a:pt x="80366" y="795988"/>
                  <a:pt x="55275" y="344363"/>
                  <a:pt x="33902" y="231922"/>
                </a:cubicBezTo>
                <a:cubicBezTo>
                  <a:pt x="12529" y="119481"/>
                  <a:pt x="28327" y="229134"/>
                  <a:pt x="22751" y="382463"/>
                </a:cubicBezTo>
                <a:cubicBezTo>
                  <a:pt x="17175" y="535792"/>
                  <a:pt x="-3269" y="1092424"/>
                  <a:pt x="448" y="1151897"/>
                </a:cubicBezTo>
                <a:cubicBezTo>
                  <a:pt x="4165" y="1211370"/>
                  <a:pt x="-11632" y="861036"/>
                  <a:pt x="45053" y="739302"/>
                </a:cubicBezTo>
                <a:cubicBezTo>
                  <a:pt x="101738" y="617568"/>
                  <a:pt x="290381" y="533004"/>
                  <a:pt x="340561" y="421492"/>
                </a:cubicBezTo>
                <a:cubicBezTo>
                  <a:pt x="390741" y="309980"/>
                  <a:pt x="351712" y="136207"/>
                  <a:pt x="346136" y="70229"/>
                </a:cubicBezTo>
                <a:cubicBezTo>
                  <a:pt x="340560" y="4251"/>
                  <a:pt x="257856" y="-28273"/>
                  <a:pt x="307107" y="3120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8E6C07B9-FEFC-9EFC-F1D6-D5BED6639A09}"/>
              </a:ext>
            </a:extLst>
          </p:cNvPr>
          <p:cNvSpPr/>
          <p:nvPr/>
        </p:nvSpPr>
        <p:spPr>
          <a:xfrm>
            <a:off x="2715846" y="6587424"/>
            <a:ext cx="3593071" cy="2353547"/>
          </a:xfrm>
          <a:custGeom>
            <a:avLst/>
            <a:gdLst>
              <a:gd name="connsiteX0" fmla="*/ 2140510 w 3593071"/>
              <a:gd name="connsiteY0" fmla="*/ 14098 h 2353547"/>
              <a:gd name="connsiteX1" fmla="*/ 2898793 w 3593071"/>
              <a:gd name="connsiteY1" fmla="*/ 354210 h 2353547"/>
              <a:gd name="connsiteX2" fmla="*/ 2809583 w 3593071"/>
              <a:gd name="connsiteY2" fmla="*/ 225971 h 2353547"/>
              <a:gd name="connsiteX3" fmla="*/ 2988003 w 3593071"/>
              <a:gd name="connsiteY3" fmla="*/ 471298 h 2353547"/>
              <a:gd name="connsiteX4" fmla="*/ 2932247 w 3593071"/>
              <a:gd name="connsiteY4" fmla="*/ 365361 h 2353547"/>
              <a:gd name="connsiteX5" fmla="*/ 3021456 w 3593071"/>
              <a:gd name="connsiteY5" fmla="*/ 170215 h 2353547"/>
              <a:gd name="connsiteX6" fmla="*/ 3010305 w 3593071"/>
              <a:gd name="connsiteY6" fmla="*/ 209244 h 2353547"/>
              <a:gd name="connsiteX7" fmla="*/ 3144120 w 3593071"/>
              <a:gd name="connsiteY7" fmla="*/ 605113 h 2353547"/>
              <a:gd name="connsiteX8" fmla="*/ 3060486 w 3593071"/>
              <a:gd name="connsiteY8" fmla="*/ 488025 h 2353547"/>
              <a:gd name="connsiteX9" fmla="*/ 3277934 w 3593071"/>
              <a:gd name="connsiteY9" fmla="*/ 989830 h 2353547"/>
              <a:gd name="connsiteX10" fmla="*/ 3166422 w 3593071"/>
              <a:gd name="connsiteY10" fmla="*/ 783532 h 2353547"/>
              <a:gd name="connsiteX11" fmla="*/ 3428476 w 3593071"/>
              <a:gd name="connsiteY11" fmla="*/ 1357820 h 2353547"/>
              <a:gd name="connsiteX12" fmla="*/ 3333691 w 3593071"/>
              <a:gd name="connsiteY12" fmla="*/ 1184976 h 2353547"/>
              <a:gd name="connsiteX13" fmla="*/ 3015881 w 3593071"/>
              <a:gd name="connsiteY13" fmla="*/ 856015 h 2353547"/>
              <a:gd name="connsiteX14" fmla="*/ 3205452 w 3593071"/>
              <a:gd name="connsiteY14" fmla="*/ 1129220 h 2353547"/>
              <a:gd name="connsiteX15" fmla="*/ 3456354 w 3593071"/>
              <a:gd name="connsiteY15" fmla="*/ 1413576 h 2353547"/>
              <a:gd name="connsiteX16" fmla="*/ 3545564 w 3593071"/>
              <a:gd name="connsiteY16" fmla="*/ 1463756 h 2353547"/>
              <a:gd name="connsiteX17" fmla="*/ 3517686 w 3593071"/>
              <a:gd name="connsiteY17" fmla="*/ 1430303 h 2353547"/>
              <a:gd name="connsiteX18" fmla="*/ 2675769 w 3593071"/>
              <a:gd name="connsiteY18" fmla="*/ 1703508 h 2353547"/>
              <a:gd name="connsiteX19" fmla="*/ 3116242 w 3593071"/>
              <a:gd name="connsiteY19" fmla="*/ 1591996 h 2353547"/>
              <a:gd name="connsiteX20" fmla="*/ 1415681 w 3593071"/>
              <a:gd name="connsiteY20" fmla="*/ 2088225 h 2353547"/>
              <a:gd name="connsiteX21" fmla="*/ 1649856 w 3593071"/>
              <a:gd name="connsiteY21" fmla="*/ 2054771 h 2353547"/>
              <a:gd name="connsiteX22" fmla="*/ 3422900 w 3593071"/>
              <a:gd name="connsiteY22" fmla="*/ 1664478 h 2353547"/>
              <a:gd name="connsiteX23" fmla="*/ 1967666 w 3593071"/>
              <a:gd name="connsiteY23" fmla="*/ 1959986 h 2353547"/>
              <a:gd name="connsiteX24" fmla="*/ 38505 w 3593071"/>
              <a:gd name="connsiteY24" fmla="*/ 2333552 h 2353547"/>
              <a:gd name="connsiteX25" fmla="*/ 796788 w 3593071"/>
              <a:gd name="connsiteY25" fmla="*/ 2249917 h 2353547"/>
              <a:gd name="connsiteX26" fmla="*/ 2207417 w 3593071"/>
              <a:gd name="connsiteY26" fmla="*/ 1803869 h 2353547"/>
              <a:gd name="connsiteX27" fmla="*/ 384193 w 3593071"/>
              <a:gd name="connsiteY27" fmla="*/ 2183010 h 2353547"/>
              <a:gd name="connsiteX28" fmla="*/ 1092295 w 3593071"/>
              <a:gd name="connsiteY28" fmla="*/ 2049196 h 2353547"/>
              <a:gd name="connsiteX29" fmla="*/ 819091 w 3593071"/>
              <a:gd name="connsiteY29" fmla="*/ 1999015 h 2353547"/>
              <a:gd name="connsiteX30" fmla="*/ 1426832 w 3593071"/>
              <a:gd name="connsiteY30" fmla="*/ 1714659 h 2353547"/>
              <a:gd name="connsiteX31" fmla="*/ 1103447 w 3593071"/>
              <a:gd name="connsiteY31" fmla="*/ 1859625 h 2353547"/>
              <a:gd name="connsiteX32" fmla="*/ 724305 w 3593071"/>
              <a:gd name="connsiteY32" fmla="*/ 1999015 h 2353547"/>
              <a:gd name="connsiteX33" fmla="*/ 60808 w 3593071"/>
              <a:gd name="connsiteY33" fmla="*/ 1999015 h 2353547"/>
              <a:gd name="connsiteX34" fmla="*/ 618369 w 3593071"/>
              <a:gd name="connsiteY34" fmla="*/ 2021317 h 2353547"/>
              <a:gd name="connsiteX35" fmla="*/ 1633130 w 3593071"/>
              <a:gd name="connsiteY35" fmla="*/ 1536239 h 2353547"/>
              <a:gd name="connsiteX36" fmla="*/ 451100 w 3593071"/>
              <a:gd name="connsiteY36" fmla="*/ 1792717 h 2353547"/>
              <a:gd name="connsiteX37" fmla="*/ 2909944 w 3593071"/>
              <a:gd name="connsiteY37" fmla="*/ 1056737 h 2353547"/>
              <a:gd name="connsiteX38" fmla="*/ 2530803 w 3593071"/>
              <a:gd name="connsiteY38" fmla="*/ 1151522 h 2353547"/>
              <a:gd name="connsiteX39" fmla="*/ 2107056 w 3593071"/>
              <a:gd name="connsiteY39" fmla="*/ 1268610 h 2353547"/>
              <a:gd name="connsiteX40" fmla="*/ 2296627 w 3593071"/>
              <a:gd name="connsiteY40" fmla="*/ 1179400 h 2353547"/>
              <a:gd name="connsiteX41" fmla="*/ 2296627 w 3593071"/>
              <a:gd name="connsiteY41" fmla="*/ 1157098 h 2353547"/>
              <a:gd name="connsiteX42" fmla="*/ 1510466 w 3593071"/>
              <a:gd name="connsiteY42" fmla="*/ 822561 h 2353547"/>
              <a:gd name="connsiteX43" fmla="*/ 1605252 w 3593071"/>
              <a:gd name="connsiteY43" fmla="*/ 872742 h 2353547"/>
              <a:gd name="connsiteX44" fmla="*/ 2419291 w 3593071"/>
              <a:gd name="connsiteY44" fmla="*/ 1240732 h 2353547"/>
              <a:gd name="connsiteX45" fmla="*/ 2051300 w 3593071"/>
              <a:gd name="connsiteY45" fmla="*/ 1017708 h 2353547"/>
              <a:gd name="connsiteX46" fmla="*/ 1889608 w 3593071"/>
              <a:gd name="connsiteY46" fmla="*/ 833713 h 2353547"/>
              <a:gd name="connsiteX47" fmla="*/ 2107056 w 3593071"/>
              <a:gd name="connsiteY47" fmla="*/ 1101342 h 2353547"/>
              <a:gd name="connsiteX48" fmla="*/ 1973242 w 3593071"/>
              <a:gd name="connsiteY48" fmla="*/ 872742 h 2353547"/>
              <a:gd name="connsiteX49" fmla="*/ 1989969 w 3593071"/>
              <a:gd name="connsiteY49" fmla="*/ 750078 h 2353547"/>
              <a:gd name="connsiteX50" fmla="*/ 2123783 w 3593071"/>
              <a:gd name="connsiteY50" fmla="*/ 209244 h 2353547"/>
              <a:gd name="connsiteX51" fmla="*/ 1889608 w 3593071"/>
              <a:gd name="connsiteY51" fmla="*/ 694322 h 2353547"/>
              <a:gd name="connsiteX52" fmla="*/ 2385837 w 3593071"/>
              <a:gd name="connsiteY52" fmla="*/ 532630 h 2353547"/>
              <a:gd name="connsiteX53" fmla="*/ 2753827 w 3593071"/>
              <a:gd name="connsiteY53" fmla="*/ 443420 h 2353547"/>
              <a:gd name="connsiteX54" fmla="*/ 2659042 w 3593071"/>
              <a:gd name="connsiteY54" fmla="*/ 460147 h 2353547"/>
              <a:gd name="connsiteX55" fmla="*/ 2112632 w 3593071"/>
              <a:gd name="connsiteY55" fmla="*/ 181366 h 2353547"/>
              <a:gd name="connsiteX56" fmla="*/ 2876491 w 3593071"/>
              <a:gd name="connsiteY56" fmla="*/ 471298 h 2353547"/>
              <a:gd name="connsiteX57" fmla="*/ 2976852 w 3593071"/>
              <a:gd name="connsiteY57" fmla="*/ 454571 h 2353547"/>
              <a:gd name="connsiteX58" fmla="*/ 2748252 w 3593071"/>
              <a:gd name="connsiteY58" fmla="*/ 276152 h 2353547"/>
              <a:gd name="connsiteX59" fmla="*/ 2346808 w 3593071"/>
              <a:gd name="connsiteY59" fmla="*/ 81005 h 2353547"/>
              <a:gd name="connsiteX60" fmla="*/ 2140510 w 3593071"/>
              <a:gd name="connsiteY60" fmla="*/ 14098 h 2353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593071" h="2353547">
                <a:moveTo>
                  <a:pt x="2140510" y="14098"/>
                </a:moveTo>
                <a:cubicBezTo>
                  <a:pt x="2232507" y="59632"/>
                  <a:pt x="2787281" y="318898"/>
                  <a:pt x="2898793" y="354210"/>
                </a:cubicBezTo>
                <a:cubicBezTo>
                  <a:pt x="3010305" y="389522"/>
                  <a:pt x="2794715" y="206456"/>
                  <a:pt x="2809583" y="225971"/>
                </a:cubicBezTo>
                <a:cubicBezTo>
                  <a:pt x="2824451" y="245486"/>
                  <a:pt x="2967559" y="448066"/>
                  <a:pt x="2988003" y="471298"/>
                </a:cubicBezTo>
                <a:cubicBezTo>
                  <a:pt x="3008447" y="494530"/>
                  <a:pt x="2926672" y="415541"/>
                  <a:pt x="2932247" y="365361"/>
                </a:cubicBezTo>
                <a:cubicBezTo>
                  <a:pt x="2937822" y="315181"/>
                  <a:pt x="3021456" y="170215"/>
                  <a:pt x="3021456" y="170215"/>
                </a:cubicBezTo>
                <a:cubicBezTo>
                  <a:pt x="3034466" y="144196"/>
                  <a:pt x="2989861" y="136761"/>
                  <a:pt x="3010305" y="209244"/>
                </a:cubicBezTo>
                <a:cubicBezTo>
                  <a:pt x="3030749" y="281727"/>
                  <a:pt x="3135757" y="558650"/>
                  <a:pt x="3144120" y="605113"/>
                </a:cubicBezTo>
                <a:cubicBezTo>
                  <a:pt x="3152484" y="651577"/>
                  <a:pt x="3038184" y="423906"/>
                  <a:pt x="3060486" y="488025"/>
                </a:cubicBezTo>
                <a:cubicBezTo>
                  <a:pt x="3082788" y="552144"/>
                  <a:pt x="3260278" y="940579"/>
                  <a:pt x="3277934" y="989830"/>
                </a:cubicBezTo>
                <a:cubicBezTo>
                  <a:pt x="3295590" y="1039081"/>
                  <a:pt x="3141332" y="722200"/>
                  <a:pt x="3166422" y="783532"/>
                </a:cubicBezTo>
                <a:cubicBezTo>
                  <a:pt x="3191512" y="844864"/>
                  <a:pt x="3400598" y="1290913"/>
                  <a:pt x="3428476" y="1357820"/>
                </a:cubicBezTo>
                <a:cubicBezTo>
                  <a:pt x="3456354" y="1424727"/>
                  <a:pt x="3402457" y="1268610"/>
                  <a:pt x="3333691" y="1184976"/>
                </a:cubicBezTo>
                <a:cubicBezTo>
                  <a:pt x="3264925" y="1101342"/>
                  <a:pt x="3037254" y="865308"/>
                  <a:pt x="3015881" y="856015"/>
                </a:cubicBezTo>
                <a:cubicBezTo>
                  <a:pt x="2994508" y="846722"/>
                  <a:pt x="3132040" y="1036293"/>
                  <a:pt x="3205452" y="1129220"/>
                </a:cubicBezTo>
                <a:cubicBezTo>
                  <a:pt x="3278864" y="1222147"/>
                  <a:pt x="3399669" y="1357820"/>
                  <a:pt x="3456354" y="1413576"/>
                </a:cubicBezTo>
                <a:cubicBezTo>
                  <a:pt x="3513039" y="1469332"/>
                  <a:pt x="3545564" y="1463756"/>
                  <a:pt x="3545564" y="1463756"/>
                </a:cubicBezTo>
                <a:cubicBezTo>
                  <a:pt x="3555786" y="1466544"/>
                  <a:pt x="3662652" y="1390344"/>
                  <a:pt x="3517686" y="1430303"/>
                </a:cubicBezTo>
                <a:cubicBezTo>
                  <a:pt x="3372720" y="1470262"/>
                  <a:pt x="2742676" y="1676559"/>
                  <a:pt x="2675769" y="1703508"/>
                </a:cubicBezTo>
                <a:cubicBezTo>
                  <a:pt x="2608862" y="1730457"/>
                  <a:pt x="3326257" y="1527877"/>
                  <a:pt x="3116242" y="1591996"/>
                </a:cubicBezTo>
                <a:cubicBezTo>
                  <a:pt x="2906227" y="1656115"/>
                  <a:pt x="1660078" y="2011096"/>
                  <a:pt x="1415681" y="2088225"/>
                </a:cubicBezTo>
                <a:cubicBezTo>
                  <a:pt x="1171284" y="2165354"/>
                  <a:pt x="1649856" y="2054771"/>
                  <a:pt x="1649856" y="2054771"/>
                </a:cubicBezTo>
                <a:lnTo>
                  <a:pt x="3422900" y="1664478"/>
                </a:lnTo>
                <a:cubicBezTo>
                  <a:pt x="3475868" y="1648681"/>
                  <a:pt x="1967666" y="1959986"/>
                  <a:pt x="1967666" y="1959986"/>
                </a:cubicBezTo>
                <a:lnTo>
                  <a:pt x="38505" y="2333552"/>
                </a:lnTo>
                <a:cubicBezTo>
                  <a:pt x="-156641" y="2381874"/>
                  <a:pt x="435303" y="2338197"/>
                  <a:pt x="796788" y="2249917"/>
                </a:cubicBezTo>
                <a:cubicBezTo>
                  <a:pt x="1158273" y="2161637"/>
                  <a:pt x="2276183" y="1815020"/>
                  <a:pt x="2207417" y="1803869"/>
                </a:cubicBezTo>
                <a:cubicBezTo>
                  <a:pt x="2138651" y="1792718"/>
                  <a:pt x="570047" y="2142122"/>
                  <a:pt x="384193" y="2183010"/>
                </a:cubicBezTo>
                <a:cubicBezTo>
                  <a:pt x="198339" y="2223898"/>
                  <a:pt x="1019812" y="2079862"/>
                  <a:pt x="1092295" y="2049196"/>
                </a:cubicBezTo>
                <a:cubicBezTo>
                  <a:pt x="1164778" y="2018530"/>
                  <a:pt x="763335" y="2054771"/>
                  <a:pt x="819091" y="1999015"/>
                </a:cubicBezTo>
                <a:cubicBezTo>
                  <a:pt x="874847" y="1943259"/>
                  <a:pt x="1379439" y="1737891"/>
                  <a:pt x="1426832" y="1714659"/>
                </a:cubicBezTo>
                <a:cubicBezTo>
                  <a:pt x="1474225" y="1691427"/>
                  <a:pt x="1220535" y="1812232"/>
                  <a:pt x="1103447" y="1859625"/>
                </a:cubicBezTo>
                <a:cubicBezTo>
                  <a:pt x="986359" y="1907018"/>
                  <a:pt x="898078" y="1975783"/>
                  <a:pt x="724305" y="1999015"/>
                </a:cubicBezTo>
                <a:cubicBezTo>
                  <a:pt x="550532" y="2022247"/>
                  <a:pt x="78464" y="1995298"/>
                  <a:pt x="60808" y="1999015"/>
                </a:cubicBezTo>
                <a:cubicBezTo>
                  <a:pt x="43152" y="2002732"/>
                  <a:pt x="356315" y="2098446"/>
                  <a:pt x="618369" y="2021317"/>
                </a:cubicBezTo>
                <a:cubicBezTo>
                  <a:pt x="880423" y="1944188"/>
                  <a:pt x="1661008" y="1574339"/>
                  <a:pt x="1633130" y="1536239"/>
                </a:cubicBezTo>
                <a:cubicBezTo>
                  <a:pt x="1605252" y="1498139"/>
                  <a:pt x="238298" y="1872634"/>
                  <a:pt x="451100" y="1792717"/>
                </a:cubicBezTo>
                <a:cubicBezTo>
                  <a:pt x="663902" y="1712800"/>
                  <a:pt x="2563327" y="1163603"/>
                  <a:pt x="2909944" y="1056737"/>
                </a:cubicBezTo>
                <a:cubicBezTo>
                  <a:pt x="3256561" y="949871"/>
                  <a:pt x="2664618" y="1116210"/>
                  <a:pt x="2530803" y="1151522"/>
                </a:cubicBezTo>
                <a:cubicBezTo>
                  <a:pt x="2396988" y="1186834"/>
                  <a:pt x="2146085" y="1263964"/>
                  <a:pt x="2107056" y="1268610"/>
                </a:cubicBezTo>
                <a:cubicBezTo>
                  <a:pt x="2068027" y="1273256"/>
                  <a:pt x="2296627" y="1179400"/>
                  <a:pt x="2296627" y="1179400"/>
                </a:cubicBezTo>
                <a:cubicBezTo>
                  <a:pt x="2328222" y="1160815"/>
                  <a:pt x="2427654" y="1216571"/>
                  <a:pt x="2296627" y="1157098"/>
                </a:cubicBezTo>
                <a:cubicBezTo>
                  <a:pt x="2165600" y="1097625"/>
                  <a:pt x="1625695" y="869954"/>
                  <a:pt x="1510466" y="822561"/>
                </a:cubicBezTo>
                <a:cubicBezTo>
                  <a:pt x="1395237" y="775168"/>
                  <a:pt x="1605252" y="872742"/>
                  <a:pt x="1605252" y="872742"/>
                </a:cubicBezTo>
                <a:cubicBezTo>
                  <a:pt x="1756723" y="942437"/>
                  <a:pt x="2344950" y="1216571"/>
                  <a:pt x="2419291" y="1240732"/>
                </a:cubicBezTo>
                <a:cubicBezTo>
                  <a:pt x="2493632" y="1264893"/>
                  <a:pt x="2139580" y="1085544"/>
                  <a:pt x="2051300" y="1017708"/>
                </a:cubicBezTo>
                <a:cubicBezTo>
                  <a:pt x="1963020" y="949872"/>
                  <a:pt x="1880315" y="819774"/>
                  <a:pt x="1889608" y="833713"/>
                </a:cubicBezTo>
                <a:cubicBezTo>
                  <a:pt x="1898901" y="847652"/>
                  <a:pt x="2093117" y="1094837"/>
                  <a:pt x="2107056" y="1101342"/>
                </a:cubicBezTo>
                <a:cubicBezTo>
                  <a:pt x="2120995" y="1107847"/>
                  <a:pt x="1992756" y="931286"/>
                  <a:pt x="1973242" y="872742"/>
                </a:cubicBezTo>
                <a:cubicBezTo>
                  <a:pt x="1953728" y="814198"/>
                  <a:pt x="1964879" y="860661"/>
                  <a:pt x="1989969" y="750078"/>
                </a:cubicBezTo>
                <a:cubicBezTo>
                  <a:pt x="2015059" y="639495"/>
                  <a:pt x="2140510" y="218537"/>
                  <a:pt x="2123783" y="209244"/>
                </a:cubicBezTo>
                <a:cubicBezTo>
                  <a:pt x="2107056" y="199951"/>
                  <a:pt x="1845932" y="640425"/>
                  <a:pt x="1889608" y="694322"/>
                </a:cubicBezTo>
                <a:cubicBezTo>
                  <a:pt x="1933284" y="748219"/>
                  <a:pt x="2241801" y="574447"/>
                  <a:pt x="2385837" y="532630"/>
                </a:cubicBezTo>
                <a:cubicBezTo>
                  <a:pt x="2529873" y="490813"/>
                  <a:pt x="2708293" y="455500"/>
                  <a:pt x="2753827" y="443420"/>
                </a:cubicBezTo>
                <a:cubicBezTo>
                  <a:pt x="2799361" y="431340"/>
                  <a:pt x="2765908" y="503823"/>
                  <a:pt x="2659042" y="460147"/>
                </a:cubicBezTo>
                <a:cubicBezTo>
                  <a:pt x="2552176" y="416471"/>
                  <a:pt x="2076391" y="179508"/>
                  <a:pt x="2112632" y="181366"/>
                </a:cubicBezTo>
                <a:cubicBezTo>
                  <a:pt x="2148873" y="183224"/>
                  <a:pt x="2732454" y="425764"/>
                  <a:pt x="2876491" y="471298"/>
                </a:cubicBezTo>
                <a:cubicBezTo>
                  <a:pt x="3020528" y="516832"/>
                  <a:pt x="2998225" y="487095"/>
                  <a:pt x="2976852" y="454571"/>
                </a:cubicBezTo>
                <a:cubicBezTo>
                  <a:pt x="2955479" y="422047"/>
                  <a:pt x="2853259" y="338413"/>
                  <a:pt x="2748252" y="276152"/>
                </a:cubicBezTo>
                <a:cubicBezTo>
                  <a:pt x="2643245" y="213891"/>
                  <a:pt x="2450886" y="117246"/>
                  <a:pt x="2346808" y="81005"/>
                </a:cubicBezTo>
                <a:cubicBezTo>
                  <a:pt x="2242730" y="44764"/>
                  <a:pt x="2048513" y="-31436"/>
                  <a:pt x="2140510" y="1409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7E57CBD5-853A-E1C1-886E-F9744204AAE3}"/>
              </a:ext>
            </a:extLst>
          </p:cNvPr>
          <p:cNvSpPr/>
          <p:nvPr/>
        </p:nvSpPr>
        <p:spPr>
          <a:xfrm>
            <a:off x="2321868" y="8099876"/>
            <a:ext cx="2336223" cy="1094743"/>
          </a:xfrm>
          <a:custGeom>
            <a:avLst/>
            <a:gdLst>
              <a:gd name="connsiteX0" fmla="*/ 198308 w 2336223"/>
              <a:gd name="connsiteY0" fmla="*/ 1094304 h 1094743"/>
              <a:gd name="connsiteX1" fmla="*/ 415756 w 2336223"/>
              <a:gd name="connsiteY1" fmla="*/ 798797 h 1094743"/>
              <a:gd name="connsiteX2" fmla="*/ 410181 w 2336223"/>
              <a:gd name="connsiteY2" fmla="*/ 631529 h 1094743"/>
              <a:gd name="connsiteX3" fmla="*/ 270791 w 2336223"/>
              <a:gd name="connsiteY3" fmla="*/ 620378 h 1094743"/>
              <a:gd name="connsiteX4" fmla="*/ 1006771 w 2336223"/>
              <a:gd name="connsiteY4" fmla="*/ 464261 h 1094743"/>
              <a:gd name="connsiteX5" fmla="*/ 833927 w 2336223"/>
              <a:gd name="connsiteY5" fmla="*/ 453109 h 1094743"/>
              <a:gd name="connsiteX6" fmla="*/ 1313430 w 2336223"/>
              <a:gd name="connsiteY6" fmla="*/ 441958 h 1094743"/>
              <a:gd name="connsiteX7" fmla="*/ 2328191 w 2336223"/>
              <a:gd name="connsiteY7" fmla="*/ 18212 h 1094743"/>
              <a:gd name="connsiteX8" fmla="*/ 1692571 w 2336223"/>
              <a:gd name="connsiteY8" fmla="*/ 112997 h 1094743"/>
              <a:gd name="connsiteX9" fmla="*/ 47766 w 2336223"/>
              <a:gd name="connsiteY9" fmla="*/ 436383 h 1094743"/>
              <a:gd name="connsiteX10" fmla="*/ 900834 w 2336223"/>
              <a:gd name="connsiteY10" fmla="*/ 274690 h 1094743"/>
              <a:gd name="connsiteX11" fmla="*/ 25464 w 2336223"/>
              <a:gd name="connsiteY11" fmla="*/ 631529 h 1094743"/>
              <a:gd name="connsiteX12" fmla="*/ 242912 w 2336223"/>
              <a:gd name="connsiteY12" fmla="*/ 575773 h 1094743"/>
              <a:gd name="connsiteX13" fmla="*/ 326547 w 2336223"/>
              <a:gd name="connsiteY13" fmla="*/ 709587 h 1094743"/>
              <a:gd name="connsiteX14" fmla="*/ 198308 w 2336223"/>
              <a:gd name="connsiteY14" fmla="*/ 837826 h 1094743"/>
              <a:gd name="connsiteX15" fmla="*/ 270791 w 2336223"/>
              <a:gd name="connsiteY15" fmla="*/ 865704 h 1094743"/>
              <a:gd name="connsiteX16" fmla="*/ 198308 w 2336223"/>
              <a:gd name="connsiteY16" fmla="*/ 1094304 h 1094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36223" h="1094743">
                <a:moveTo>
                  <a:pt x="198308" y="1094304"/>
                </a:moveTo>
                <a:cubicBezTo>
                  <a:pt x="222469" y="1083153"/>
                  <a:pt x="380444" y="875926"/>
                  <a:pt x="415756" y="798797"/>
                </a:cubicBezTo>
                <a:cubicBezTo>
                  <a:pt x="451068" y="721668"/>
                  <a:pt x="434342" y="661265"/>
                  <a:pt x="410181" y="631529"/>
                </a:cubicBezTo>
                <a:cubicBezTo>
                  <a:pt x="386020" y="601792"/>
                  <a:pt x="171359" y="648256"/>
                  <a:pt x="270791" y="620378"/>
                </a:cubicBezTo>
                <a:cubicBezTo>
                  <a:pt x="370223" y="592500"/>
                  <a:pt x="912915" y="492139"/>
                  <a:pt x="1006771" y="464261"/>
                </a:cubicBezTo>
                <a:cubicBezTo>
                  <a:pt x="1100627" y="436383"/>
                  <a:pt x="782817" y="456826"/>
                  <a:pt x="833927" y="453109"/>
                </a:cubicBezTo>
                <a:cubicBezTo>
                  <a:pt x="885037" y="449392"/>
                  <a:pt x="1064386" y="514441"/>
                  <a:pt x="1313430" y="441958"/>
                </a:cubicBezTo>
                <a:cubicBezTo>
                  <a:pt x="1562474" y="369475"/>
                  <a:pt x="2265001" y="73039"/>
                  <a:pt x="2328191" y="18212"/>
                </a:cubicBezTo>
                <a:cubicBezTo>
                  <a:pt x="2391381" y="-36615"/>
                  <a:pt x="2072642" y="43302"/>
                  <a:pt x="1692571" y="112997"/>
                </a:cubicBezTo>
                <a:cubicBezTo>
                  <a:pt x="1312500" y="182692"/>
                  <a:pt x="179722" y="409434"/>
                  <a:pt x="47766" y="436383"/>
                </a:cubicBezTo>
                <a:cubicBezTo>
                  <a:pt x="-84190" y="463332"/>
                  <a:pt x="904551" y="242166"/>
                  <a:pt x="900834" y="274690"/>
                </a:cubicBezTo>
                <a:cubicBezTo>
                  <a:pt x="897117" y="307214"/>
                  <a:pt x="135118" y="581348"/>
                  <a:pt x="25464" y="631529"/>
                </a:cubicBezTo>
                <a:cubicBezTo>
                  <a:pt x="-84190" y="681709"/>
                  <a:pt x="192732" y="562763"/>
                  <a:pt x="242912" y="575773"/>
                </a:cubicBezTo>
                <a:cubicBezTo>
                  <a:pt x="293092" y="588783"/>
                  <a:pt x="333981" y="665911"/>
                  <a:pt x="326547" y="709587"/>
                </a:cubicBezTo>
                <a:cubicBezTo>
                  <a:pt x="319113" y="753263"/>
                  <a:pt x="207601" y="811807"/>
                  <a:pt x="198308" y="837826"/>
                </a:cubicBezTo>
                <a:cubicBezTo>
                  <a:pt x="189015" y="863845"/>
                  <a:pt x="271720" y="830392"/>
                  <a:pt x="270791" y="865704"/>
                </a:cubicBezTo>
                <a:cubicBezTo>
                  <a:pt x="269862" y="901016"/>
                  <a:pt x="174147" y="1105455"/>
                  <a:pt x="198308" y="109430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295109B9-1BDD-04A3-BF18-4AF3AFBB529E}"/>
              </a:ext>
            </a:extLst>
          </p:cNvPr>
          <p:cNvSpPr/>
          <p:nvPr/>
        </p:nvSpPr>
        <p:spPr>
          <a:xfrm>
            <a:off x="2871233" y="7859414"/>
            <a:ext cx="966664" cy="281495"/>
          </a:xfrm>
          <a:custGeom>
            <a:avLst/>
            <a:gdLst>
              <a:gd name="connsiteX0" fmla="*/ 206 w 966664"/>
              <a:gd name="connsiteY0" fmla="*/ 2196 h 281495"/>
              <a:gd name="connsiteX1" fmla="*/ 267835 w 966664"/>
              <a:gd name="connsiteY1" fmla="*/ 74679 h 281495"/>
              <a:gd name="connsiteX2" fmla="*/ 507587 w 966664"/>
              <a:gd name="connsiteY2" fmla="*/ 186191 h 281495"/>
              <a:gd name="connsiteX3" fmla="*/ 953635 w 966664"/>
              <a:gd name="connsiteY3" fmla="*/ 280976 h 281495"/>
              <a:gd name="connsiteX4" fmla="*/ 791943 w 966664"/>
              <a:gd name="connsiteY4" fmla="*/ 225220 h 281495"/>
              <a:gd name="connsiteX5" fmla="*/ 228806 w 966664"/>
              <a:gd name="connsiteY5" fmla="*/ 247523 h 281495"/>
              <a:gd name="connsiteX6" fmla="*/ 223230 w 966664"/>
              <a:gd name="connsiteY6" fmla="*/ 158313 h 281495"/>
              <a:gd name="connsiteX7" fmla="*/ 206 w 966664"/>
              <a:gd name="connsiteY7" fmla="*/ 2196 h 281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6664" h="281495">
                <a:moveTo>
                  <a:pt x="206" y="2196"/>
                </a:moveTo>
                <a:cubicBezTo>
                  <a:pt x="7640" y="-11743"/>
                  <a:pt x="183272" y="44013"/>
                  <a:pt x="267835" y="74679"/>
                </a:cubicBezTo>
                <a:cubicBezTo>
                  <a:pt x="352398" y="105345"/>
                  <a:pt x="393287" y="151808"/>
                  <a:pt x="507587" y="186191"/>
                </a:cubicBezTo>
                <a:cubicBezTo>
                  <a:pt x="621887" y="220574"/>
                  <a:pt x="906242" y="274471"/>
                  <a:pt x="953635" y="280976"/>
                </a:cubicBezTo>
                <a:cubicBezTo>
                  <a:pt x="1001028" y="287481"/>
                  <a:pt x="912748" y="230795"/>
                  <a:pt x="791943" y="225220"/>
                </a:cubicBezTo>
                <a:cubicBezTo>
                  <a:pt x="671138" y="219645"/>
                  <a:pt x="323591" y="258674"/>
                  <a:pt x="228806" y="247523"/>
                </a:cubicBezTo>
                <a:cubicBezTo>
                  <a:pt x="134021" y="236372"/>
                  <a:pt x="258542" y="195484"/>
                  <a:pt x="223230" y="158313"/>
                </a:cubicBezTo>
                <a:cubicBezTo>
                  <a:pt x="187918" y="121142"/>
                  <a:pt x="-7228" y="16135"/>
                  <a:pt x="206" y="2196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FECE115E-47A1-AFA9-7817-6ACE6086E1A4}"/>
              </a:ext>
            </a:extLst>
          </p:cNvPr>
          <p:cNvSpPr/>
          <p:nvPr/>
        </p:nvSpPr>
        <p:spPr>
          <a:xfrm>
            <a:off x="1685060" y="7939598"/>
            <a:ext cx="328452" cy="781659"/>
          </a:xfrm>
          <a:custGeom>
            <a:avLst/>
            <a:gdLst>
              <a:gd name="connsiteX0" fmla="*/ 327735 w 328452"/>
              <a:gd name="connsiteY0" fmla="*/ 70 h 781659"/>
              <a:gd name="connsiteX1" fmla="*/ 104711 w 328452"/>
              <a:gd name="connsiteY1" fmla="*/ 239822 h 781659"/>
              <a:gd name="connsiteX2" fmla="*/ 65681 w 328452"/>
              <a:gd name="connsiteY2" fmla="*/ 596661 h 781659"/>
              <a:gd name="connsiteX3" fmla="*/ 87984 w 328452"/>
              <a:gd name="connsiteY3" fmla="*/ 440543 h 781659"/>
              <a:gd name="connsiteX4" fmla="*/ 82408 w 328452"/>
              <a:gd name="connsiteY4" fmla="*/ 780656 h 781659"/>
              <a:gd name="connsiteX5" fmla="*/ 26652 w 328452"/>
              <a:gd name="connsiteY5" fmla="*/ 535329 h 781659"/>
              <a:gd name="connsiteX6" fmla="*/ 21077 w 328452"/>
              <a:gd name="connsiteY6" fmla="*/ 262124 h 781659"/>
              <a:gd name="connsiteX7" fmla="*/ 327735 w 328452"/>
              <a:gd name="connsiteY7" fmla="*/ 70 h 78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8452" h="781659">
                <a:moveTo>
                  <a:pt x="327735" y="70"/>
                </a:moveTo>
                <a:cubicBezTo>
                  <a:pt x="341674" y="-3647"/>
                  <a:pt x="148387" y="140390"/>
                  <a:pt x="104711" y="239822"/>
                </a:cubicBezTo>
                <a:cubicBezTo>
                  <a:pt x="61035" y="339254"/>
                  <a:pt x="68469" y="563208"/>
                  <a:pt x="65681" y="596661"/>
                </a:cubicBezTo>
                <a:cubicBezTo>
                  <a:pt x="62893" y="630114"/>
                  <a:pt x="85196" y="409877"/>
                  <a:pt x="87984" y="440543"/>
                </a:cubicBezTo>
                <a:cubicBezTo>
                  <a:pt x="90772" y="471209"/>
                  <a:pt x="92630" y="764858"/>
                  <a:pt x="82408" y="780656"/>
                </a:cubicBezTo>
                <a:cubicBezTo>
                  <a:pt x="72186" y="796454"/>
                  <a:pt x="36874" y="621751"/>
                  <a:pt x="26652" y="535329"/>
                </a:cubicBezTo>
                <a:cubicBezTo>
                  <a:pt x="16430" y="448907"/>
                  <a:pt x="-24457" y="348546"/>
                  <a:pt x="21077" y="262124"/>
                </a:cubicBezTo>
                <a:cubicBezTo>
                  <a:pt x="66611" y="175702"/>
                  <a:pt x="313796" y="3787"/>
                  <a:pt x="327735" y="7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17EE32DA-59E7-A8E6-5CD4-7A88416A64FF}"/>
              </a:ext>
            </a:extLst>
          </p:cNvPr>
          <p:cNvSpPr/>
          <p:nvPr/>
        </p:nvSpPr>
        <p:spPr>
          <a:xfrm>
            <a:off x="1721097" y="8474905"/>
            <a:ext cx="910599" cy="948787"/>
          </a:xfrm>
          <a:custGeom>
            <a:avLst/>
            <a:gdLst>
              <a:gd name="connsiteX0" fmla="*/ 453391 w 910599"/>
              <a:gd name="connsiteY0" fmla="*/ 22 h 948787"/>
              <a:gd name="connsiteX1" fmla="*/ 442240 w 910599"/>
              <a:gd name="connsiteY1" fmla="*/ 278802 h 948787"/>
              <a:gd name="connsiteX2" fmla="*/ 481269 w 910599"/>
              <a:gd name="connsiteY2" fmla="*/ 635641 h 948787"/>
              <a:gd name="connsiteX3" fmla="*/ 497996 w 910599"/>
              <a:gd name="connsiteY3" fmla="*/ 451646 h 948787"/>
              <a:gd name="connsiteX4" fmla="*/ 732171 w 910599"/>
              <a:gd name="connsiteY4" fmla="*/ 178441 h 948787"/>
              <a:gd name="connsiteX5" fmla="*/ 665264 w 910599"/>
              <a:gd name="connsiteY5" fmla="*/ 312256 h 948787"/>
              <a:gd name="connsiteX6" fmla="*/ 709869 w 910599"/>
              <a:gd name="connsiteY6" fmla="*/ 507402 h 948787"/>
              <a:gd name="connsiteX7" fmla="*/ 854835 w 910599"/>
              <a:gd name="connsiteY7" fmla="*/ 685822 h 948787"/>
              <a:gd name="connsiteX8" fmla="*/ 826957 w 910599"/>
              <a:gd name="connsiteY8" fmla="*/ 546432 h 948787"/>
              <a:gd name="connsiteX9" fmla="*/ 910591 w 910599"/>
              <a:gd name="connsiteY9" fmla="*/ 947875 h 948787"/>
              <a:gd name="connsiteX10" fmla="*/ 821381 w 910599"/>
              <a:gd name="connsiteY10" fmla="*/ 652368 h 948787"/>
              <a:gd name="connsiteX11" fmla="*/ 737747 w 910599"/>
              <a:gd name="connsiteY11" fmla="*/ 529705 h 948787"/>
              <a:gd name="connsiteX12" fmla="*/ 615083 w 910599"/>
              <a:gd name="connsiteY12" fmla="*/ 418193 h 948787"/>
              <a:gd name="connsiteX13" fmla="*/ 721020 w 910599"/>
              <a:gd name="connsiteY13" fmla="*/ 568734 h 948787"/>
              <a:gd name="connsiteX14" fmla="*/ 877137 w 910599"/>
              <a:gd name="connsiteY14" fmla="*/ 841939 h 948787"/>
              <a:gd name="connsiteX15" fmla="*/ 832532 w 910599"/>
              <a:gd name="connsiteY15" fmla="*/ 719275 h 948787"/>
              <a:gd name="connsiteX16" fmla="*/ 581630 w 910599"/>
              <a:gd name="connsiteY16" fmla="*/ 395890 h 948787"/>
              <a:gd name="connsiteX17" fmla="*/ 693142 w 910599"/>
              <a:gd name="connsiteY17" fmla="*/ 691397 h 948787"/>
              <a:gd name="connsiteX18" fmla="*/ 509147 w 910599"/>
              <a:gd name="connsiteY18" fmla="*/ 423768 h 948787"/>
              <a:gd name="connsiteX19" fmla="*/ 620659 w 910599"/>
              <a:gd name="connsiteY19" fmla="*/ 892119 h 948787"/>
              <a:gd name="connsiteX20" fmla="*/ 548176 w 910599"/>
              <a:gd name="connsiteY20" fmla="*/ 646793 h 948787"/>
              <a:gd name="connsiteX21" fmla="*/ 353030 w 910599"/>
              <a:gd name="connsiteY21" fmla="*/ 412617 h 948787"/>
              <a:gd name="connsiteX22" fmla="*/ 213640 w 910599"/>
              <a:gd name="connsiteY22" fmla="*/ 228622 h 948787"/>
              <a:gd name="connsiteX23" fmla="*/ 280547 w 910599"/>
              <a:gd name="connsiteY23" fmla="*/ 78080 h 948787"/>
              <a:gd name="connsiteX24" fmla="*/ 1766 w 910599"/>
              <a:gd name="connsiteY24" fmla="*/ 262075 h 948787"/>
              <a:gd name="connsiteX25" fmla="*/ 453391 w 910599"/>
              <a:gd name="connsiteY25" fmla="*/ 22 h 948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10599" h="948787">
                <a:moveTo>
                  <a:pt x="453391" y="22"/>
                </a:moveTo>
                <a:cubicBezTo>
                  <a:pt x="526803" y="2810"/>
                  <a:pt x="437594" y="172865"/>
                  <a:pt x="442240" y="278802"/>
                </a:cubicBezTo>
                <a:cubicBezTo>
                  <a:pt x="446886" y="384739"/>
                  <a:pt x="471976" y="606834"/>
                  <a:pt x="481269" y="635641"/>
                </a:cubicBezTo>
                <a:cubicBezTo>
                  <a:pt x="490562" y="664448"/>
                  <a:pt x="456179" y="527846"/>
                  <a:pt x="497996" y="451646"/>
                </a:cubicBezTo>
                <a:cubicBezTo>
                  <a:pt x="539813" y="375446"/>
                  <a:pt x="704293" y="201673"/>
                  <a:pt x="732171" y="178441"/>
                </a:cubicBezTo>
                <a:cubicBezTo>
                  <a:pt x="760049" y="155209"/>
                  <a:pt x="668981" y="257429"/>
                  <a:pt x="665264" y="312256"/>
                </a:cubicBezTo>
                <a:cubicBezTo>
                  <a:pt x="661547" y="367083"/>
                  <a:pt x="678274" y="445141"/>
                  <a:pt x="709869" y="507402"/>
                </a:cubicBezTo>
                <a:cubicBezTo>
                  <a:pt x="741464" y="569663"/>
                  <a:pt x="835321" y="679317"/>
                  <a:pt x="854835" y="685822"/>
                </a:cubicBezTo>
                <a:cubicBezTo>
                  <a:pt x="874349" y="692327"/>
                  <a:pt x="817664" y="502757"/>
                  <a:pt x="826957" y="546432"/>
                </a:cubicBezTo>
                <a:cubicBezTo>
                  <a:pt x="836250" y="590107"/>
                  <a:pt x="911520" y="930219"/>
                  <a:pt x="910591" y="947875"/>
                </a:cubicBezTo>
                <a:cubicBezTo>
                  <a:pt x="909662" y="965531"/>
                  <a:pt x="850188" y="722063"/>
                  <a:pt x="821381" y="652368"/>
                </a:cubicBezTo>
                <a:cubicBezTo>
                  <a:pt x="792574" y="582673"/>
                  <a:pt x="772130" y="568734"/>
                  <a:pt x="737747" y="529705"/>
                </a:cubicBezTo>
                <a:cubicBezTo>
                  <a:pt x="703364" y="490676"/>
                  <a:pt x="617871" y="411688"/>
                  <a:pt x="615083" y="418193"/>
                </a:cubicBezTo>
                <a:cubicBezTo>
                  <a:pt x="612295" y="424698"/>
                  <a:pt x="677344" y="498110"/>
                  <a:pt x="721020" y="568734"/>
                </a:cubicBezTo>
                <a:cubicBezTo>
                  <a:pt x="764696" y="639358"/>
                  <a:pt x="858552" y="816849"/>
                  <a:pt x="877137" y="841939"/>
                </a:cubicBezTo>
                <a:cubicBezTo>
                  <a:pt x="895722" y="867029"/>
                  <a:pt x="881783" y="793616"/>
                  <a:pt x="832532" y="719275"/>
                </a:cubicBezTo>
                <a:cubicBezTo>
                  <a:pt x="783281" y="644934"/>
                  <a:pt x="604862" y="400536"/>
                  <a:pt x="581630" y="395890"/>
                </a:cubicBezTo>
                <a:cubicBezTo>
                  <a:pt x="558398" y="391244"/>
                  <a:pt x="705222" y="686751"/>
                  <a:pt x="693142" y="691397"/>
                </a:cubicBezTo>
                <a:cubicBezTo>
                  <a:pt x="681062" y="696043"/>
                  <a:pt x="521227" y="390314"/>
                  <a:pt x="509147" y="423768"/>
                </a:cubicBezTo>
                <a:cubicBezTo>
                  <a:pt x="497067" y="457222"/>
                  <a:pt x="614154" y="854948"/>
                  <a:pt x="620659" y="892119"/>
                </a:cubicBezTo>
                <a:cubicBezTo>
                  <a:pt x="627164" y="929290"/>
                  <a:pt x="592781" y="726710"/>
                  <a:pt x="548176" y="646793"/>
                </a:cubicBezTo>
                <a:cubicBezTo>
                  <a:pt x="503571" y="566876"/>
                  <a:pt x="408786" y="482312"/>
                  <a:pt x="353030" y="412617"/>
                </a:cubicBezTo>
                <a:cubicBezTo>
                  <a:pt x="297274" y="342922"/>
                  <a:pt x="225720" y="284378"/>
                  <a:pt x="213640" y="228622"/>
                </a:cubicBezTo>
                <a:cubicBezTo>
                  <a:pt x="201559" y="172866"/>
                  <a:pt x="315859" y="72505"/>
                  <a:pt x="280547" y="78080"/>
                </a:cubicBezTo>
                <a:cubicBezTo>
                  <a:pt x="245235" y="83655"/>
                  <a:pt x="-24254" y="268580"/>
                  <a:pt x="1766" y="262075"/>
                </a:cubicBezTo>
                <a:cubicBezTo>
                  <a:pt x="27786" y="255570"/>
                  <a:pt x="379979" y="-2766"/>
                  <a:pt x="453391" y="2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D4E8A4F8-3309-D430-B337-372D389707F7}"/>
              </a:ext>
            </a:extLst>
          </p:cNvPr>
          <p:cNvSpPr/>
          <p:nvPr/>
        </p:nvSpPr>
        <p:spPr>
          <a:xfrm>
            <a:off x="3651745" y="3780263"/>
            <a:ext cx="123031" cy="270504"/>
          </a:xfrm>
          <a:custGeom>
            <a:avLst/>
            <a:gdLst>
              <a:gd name="connsiteX0" fmla="*/ 44884 w 123031"/>
              <a:gd name="connsiteY0" fmla="*/ 0 h 270504"/>
              <a:gd name="connsiteX1" fmla="*/ 83914 w 123031"/>
              <a:gd name="connsiteY1" fmla="*/ 122664 h 270504"/>
              <a:gd name="connsiteX2" fmla="*/ 122943 w 123031"/>
              <a:gd name="connsiteY2" fmla="*/ 267630 h 270504"/>
              <a:gd name="connsiteX3" fmla="*/ 72762 w 123031"/>
              <a:gd name="connsiteY3" fmla="*/ 211874 h 270504"/>
              <a:gd name="connsiteX4" fmla="*/ 279 w 123031"/>
              <a:gd name="connsiteY4" fmla="*/ 122664 h 270504"/>
              <a:gd name="connsiteX5" fmla="*/ 44884 w 123031"/>
              <a:gd name="connsiteY5" fmla="*/ 0 h 27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031" h="270504">
                <a:moveTo>
                  <a:pt x="44884" y="0"/>
                </a:moveTo>
                <a:cubicBezTo>
                  <a:pt x="58823" y="0"/>
                  <a:pt x="70904" y="78059"/>
                  <a:pt x="83914" y="122664"/>
                </a:cubicBezTo>
                <a:cubicBezTo>
                  <a:pt x="96924" y="167269"/>
                  <a:pt x="124802" y="252762"/>
                  <a:pt x="122943" y="267630"/>
                </a:cubicBezTo>
                <a:cubicBezTo>
                  <a:pt x="121084" y="282498"/>
                  <a:pt x="93206" y="236035"/>
                  <a:pt x="72762" y="211874"/>
                </a:cubicBezTo>
                <a:cubicBezTo>
                  <a:pt x="52318" y="187713"/>
                  <a:pt x="3996" y="156118"/>
                  <a:pt x="279" y="122664"/>
                </a:cubicBezTo>
                <a:cubicBezTo>
                  <a:pt x="-3438" y="89210"/>
                  <a:pt x="30945" y="0"/>
                  <a:pt x="44884" y="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31" name="グループ化 530">
            <a:extLst>
              <a:ext uri="{FF2B5EF4-FFF2-40B4-BE49-F238E27FC236}">
                <a16:creationId xmlns:a16="http://schemas.microsoft.com/office/drawing/2014/main" id="{505F52E4-5235-3EC6-3A1A-A713C75163AA}"/>
              </a:ext>
            </a:extLst>
          </p:cNvPr>
          <p:cNvGrpSpPr/>
          <p:nvPr/>
        </p:nvGrpSpPr>
        <p:grpSpPr>
          <a:xfrm>
            <a:off x="192933" y="872836"/>
            <a:ext cx="9148573" cy="11972579"/>
            <a:chOff x="192933" y="872836"/>
            <a:chExt cx="9148573" cy="11972579"/>
          </a:xfrm>
        </p:grpSpPr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D42E3F24-B4E7-1878-229A-85B28ECA0E58}"/>
                </a:ext>
              </a:extLst>
            </p:cNvPr>
            <p:cNvSpPr/>
            <p:nvPr/>
          </p:nvSpPr>
          <p:spPr>
            <a:xfrm>
              <a:off x="3838502" y="2079332"/>
              <a:ext cx="112520" cy="100379"/>
            </a:xfrm>
            <a:custGeom>
              <a:avLst/>
              <a:gdLst>
                <a:gd name="connsiteX0" fmla="*/ 73 w 112520"/>
                <a:gd name="connsiteY0" fmla="*/ 293 h 100379"/>
                <a:gd name="connsiteX1" fmla="*/ 79448 w 112520"/>
                <a:gd name="connsiteY1" fmla="*/ 41568 h 100379"/>
                <a:gd name="connsiteX2" fmla="*/ 73098 w 112520"/>
                <a:gd name="connsiteY2" fmla="*/ 16168 h 100379"/>
                <a:gd name="connsiteX3" fmla="*/ 111198 w 112520"/>
                <a:gd name="connsiteY3" fmla="*/ 98718 h 100379"/>
                <a:gd name="connsiteX4" fmla="*/ 95323 w 112520"/>
                <a:gd name="connsiteY4" fmla="*/ 66968 h 100379"/>
                <a:gd name="connsiteX5" fmla="*/ 73 w 112520"/>
                <a:gd name="connsiteY5" fmla="*/ 293 h 100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20" h="100379">
                  <a:moveTo>
                    <a:pt x="73" y="293"/>
                  </a:moveTo>
                  <a:cubicBezTo>
                    <a:pt x="-2573" y="-3940"/>
                    <a:pt x="67277" y="38922"/>
                    <a:pt x="79448" y="41568"/>
                  </a:cubicBezTo>
                  <a:cubicBezTo>
                    <a:pt x="91619" y="44214"/>
                    <a:pt x="67806" y="6643"/>
                    <a:pt x="73098" y="16168"/>
                  </a:cubicBezTo>
                  <a:cubicBezTo>
                    <a:pt x="78390" y="25693"/>
                    <a:pt x="107494" y="90251"/>
                    <a:pt x="111198" y="98718"/>
                  </a:cubicBezTo>
                  <a:cubicBezTo>
                    <a:pt x="114902" y="107185"/>
                    <a:pt x="111198" y="81256"/>
                    <a:pt x="95323" y="66968"/>
                  </a:cubicBezTo>
                  <a:cubicBezTo>
                    <a:pt x="79448" y="52681"/>
                    <a:pt x="2719" y="4526"/>
                    <a:pt x="73" y="2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2CF807F-AD6C-CF4E-381B-677DC2DC2E92}"/>
                </a:ext>
              </a:extLst>
            </p:cNvPr>
            <p:cNvSpPr/>
            <p:nvPr/>
          </p:nvSpPr>
          <p:spPr>
            <a:xfrm>
              <a:off x="3743266" y="2092318"/>
              <a:ext cx="174684" cy="85947"/>
            </a:xfrm>
            <a:custGeom>
              <a:avLst/>
              <a:gdLst>
                <a:gd name="connsiteX0" fmla="*/ 59 w 174684"/>
                <a:gd name="connsiteY0" fmla="*/ 7 h 85947"/>
                <a:gd name="connsiteX1" fmla="*/ 98484 w 174684"/>
                <a:gd name="connsiteY1" fmla="*/ 38107 h 85947"/>
                <a:gd name="connsiteX2" fmla="*/ 88959 w 174684"/>
                <a:gd name="connsiteY2" fmla="*/ 6357 h 85947"/>
                <a:gd name="connsiteX3" fmla="*/ 149284 w 174684"/>
                <a:gd name="connsiteY3" fmla="*/ 28582 h 85947"/>
                <a:gd name="connsiteX4" fmla="*/ 174684 w 174684"/>
                <a:gd name="connsiteY4" fmla="*/ 85732 h 85947"/>
                <a:gd name="connsiteX5" fmla="*/ 149284 w 174684"/>
                <a:gd name="connsiteY5" fmla="*/ 47632 h 85947"/>
                <a:gd name="connsiteX6" fmla="*/ 114359 w 174684"/>
                <a:gd name="connsiteY6" fmla="*/ 34932 h 85947"/>
                <a:gd name="connsiteX7" fmla="*/ 59 w 174684"/>
                <a:gd name="connsiteY7" fmla="*/ 7 h 8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684" h="85947">
                  <a:moveTo>
                    <a:pt x="59" y="7"/>
                  </a:moveTo>
                  <a:cubicBezTo>
                    <a:pt x="-2587" y="536"/>
                    <a:pt x="83667" y="37049"/>
                    <a:pt x="98484" y="38107"/>
                  </a:cubicBezTo>
                  <a:cubicBezTo>
                    <a:pt x="113301" y="39165"/>
                    <a:pt x="80492" y="7944"/>
                    <a:pt x="88959" y="6357"/>
                  </a:cubicBezTo>
                  <a:cubicBezTo>
                    <a:pt x="97426" y="4770"/>
                    <a:pt x="134997" y="15353"/>
                    <a:pt x="149284" y="28582"/>
                  </a:cubicBezTo>
                  <a:cubicBezTo>
                    <a:pt x="163572" y="41811"/>
                    <a:pt x="174684" y="82557"/>
                    <a:pt x="174684" y="85732"/>
                  </a:cubicBezTo>
                  <a:cubicBezTo>
                    <a:pt x="174684" y="88907"/>
                    <a:pt x="159338" y="56099"/>
                    <a:pt x="149284" y="47632"/>
                  </a:cubicBezTo>
                  <a:cubicBezTo>
                    <a:pt x="139230" y="39165"/>
                    <a:pt x="136055" y="41282"/>
                    <a:pt x="114359" y="34932"/>
                  </a:cubicBezTo>
                  <a:cubicBezTo>
                    <a:pt x="92663" y="28582"/>
                    <a:pt x="2705" y="-522"/>
                    <a:pt x="59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3889ED9-B69E-3FB4-334D-AAF74341D545}"/>
                </a:ext>
              </a:extLst>
            </p:cNvPr>
            <p:cNvSpPr/>
            <p:nvPr/>
          </p:nvSpPr>
          <p:spPr>
            <a:xfrm>
              <a:off x="3705225" y="2111375"/>
              <a:ext cx="212985" cy="60335"/>
            </a:xfrm>
            <a:custGeom>
              <a:avLst/>
              <a:gdLst>
                <a:gd name="connsiteX0" fmla="*/ 0 w 212985"/>
                <a:gd name="connsiteY0" fmla="*/ 28575 h 60335"/>
                <a:gd name="connsiteX1" fmla="*/ 104775 w 212985"/>
                <a:gd name="connsiteY1" fmla="*/ 25400 h 60335"/>
                <a:gd name="connsiteX2" fmla="*/ 88900 w 212985"/>
                <a:gd name="connsiteY2" fmla="*/ 38100 h 60335"/>
                <a:gd name="connsiteX3" fmla="*/ 142875 w 212985"/>
                <a:gd name="connsiteY3" fmla="*/ 38100 h 60335"/>
                <a:gd name="connsiteX4" fmla="*/ 212725 w 212985"/>
                <a:gd name="connsiteY4" fmla="*/ 60325 h 60335"/>
                <a:gd name="connsiteX5" fmla="*/ 168275 w 212985"/>
                <a:gd name="connsiteY5" fmla="*/ 34925 h 60335"/>
                <a:gd name="connsiteX6" fmla="*/ 107950 w 212985"/>
                <a:gd name="connsiteY6" fmla="*/ 0 h 60335"/>
                <a:gd name="connsiteX7" fmla="*/ 177800 w 212985"/>
                <a:gd name="connsiteY7" fmla="*/ 41275 h 60335"/>
                <a:gd name="connsiteX8" fmla="*/ 88900 w 212985"/>
                <a:gd name="connsiteY8" fmla="*/ 22225 h 60335"/>
                <a:gd name="connsiteX9" fmla="*/ 0 w 212985"/>
                <a:gd name="connsiteY9" fmla="*/ 28575 h 6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85" h="60335">
                  <a:moveTo>
                    <a:pt x="0" y="28575"/>
                  </a:moveTo>
                  <a:cubicBezTo>
                    <a:pt x="2646" y="29104"/>
                    <a:pt x="104775" y="25400"/>
                    <a:pt x="104775" y="25400"/>
                  </a:cubicBezTo>
                  <a:cubicBezTo>
                    <a:pt x="119592" y="26987"/>
                    <a:pt x="82550" y="35983"/>
                    <a:pt x="88900" y="38100"/>
                  </a:cubicBezTo>
                  <a:cubicBezTo>
                    <a:pt x="95250" y="40217"/>
                    <a:pt x="122237" y="34396"/>
                    <a:pt x="142875" y="38100"/>
                  </a:cubicBezTo>
                  <a:cubicBezTo>
                    <a:pt x="163513" y="41804"/>
                    <a:pt x="208492" y="60854"/>
                    <a:pt x="212725" y="60325"/>
                  </a:cubicBezTo>
                  <a:cubicBezTo>
                    <a:pt x="216958" y="59796"/>
                    <a:pt x="168275" y="34925"/>
                    <a:pt x="168275" y="34925"/>
                  </a:cubicBezTo>
                  <a:lnTo>
                    <a:pt x="107950" y="0"/>
                  </a:lnTo>
                  <a:cubicBezTo>
                    <a:pt x="109538" y="1058"/>
                    <a:pt x="180975" y="37571"/>
                    <a:pt x="177800" y="41275"/>
                  </a:cubicBezTo>
                  <a:cubicBezTo>
                    <a:pt x="174625" y="44979"/>
                    <a:pt x="116946" y="24342"/>
                    <a:pt x="88900" y="22225"/>
                  </a:cubicBezTo>
                  <a:lnTo>
                    <a:pt x="0" y="2857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A4A6A0E-08F5-1E57-630F-6669DC9379BA}"/>
                </a:ext>
              </a:extLst>
            </p:cNvPr>
            <p:cNvSpPr/>
            <p:nvPr/>
          </p:nvSpPr>
          <p:spPr>
            <a:xfrm>
              <a:off x="4108450" y="2158956"/>
              <a:ext cx="298569" cy="165286"/>
            </a:xfrm>
            <a:custGeom>
              <a:avLst/>
              <a:gdLst>
                <a:gd name="connsiteX0" fmla="*/ 0 w 298569"/>
                <a:gd name="connsiteY0" fmla="*/ 44 h 165286"/>
                <a:gd name="connsiteX1" fmla="*/ 88900 w 298569"/>
                <a:gd name="connsiteY1" fmla="*/ 54019 h 165286"/>
                <a:gd name="connsiteX2" fmla="*/ 98425 w 298569"/>
                <a:gd name="connsiteY2" fmla="*/ 41319 h 165286"/>
                <a:gd name="connsiteX3" fmla="*/ 177800 w 298569"/>
                <a:gd name="connsiteY3" fmla="*/ 63544 h 165286"/>
                <a:gd name="connsiteX4" fmla="*/ 177800 w 298569"/>
                <a:gd name="connsiteY4" fmla="*/ 44494 h 165286"/>
                <a:gd name="connsiteX5" fmla="*/ 241300 w 298569"/>
                <a:gd name="connsiteY5" fmla="*/ 79419 h 165286"/>
                <a:gd name="connsiteX6" fmla="*/ 298450 w 298569"/>
                <a:gd name="connsiteY6" fmla="*/ 165144 h 165286"/>
                <a:gd name="connsiteX7" fmla="*/ 254000 w 298569"/>
                <a:gd name="connsiteY7" fmla="*/ 98469 h 165286"/>
                <a:gd name="connsiteX8" fmla="*/ 177800 w 298569"/>
                <a:gd name="connsiteY8" fmla="*/ 50844 h 165286"/>
                <a:gd name="connsiteX9" fmla="*/ 88900 w 298569"/>
                <a:gd name="connsiteY9" fmla="*/ 19094 h 165286"/>
                <a:gd name="connsiteX10" fmla="*/ 133350 w 298569"/>
                <a:gd name="connsiteY10" fmla="*/ 50844 h 165286"/>
                <a:gd name="connsiteX11" fmla="*/ 88900 w 298569"/>
                <a:gd name="connsiteY11" fmla="*/ 44494 h 165286"/>
                <a:gd name="connsiteX12" fmla="*/ 0 w 298569"/>
                <a:gd name="connsiteY12" fmla="*/ 44 h 1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8569" h="165286">
                  <a:moveTo>
                    <a:pt x="0" y="44"/>
                  </a:moveTo>
                  <a:cubicBezTo>
                    <a:pt x="0" y="1631"/>
                    <a:pt x="72496" y="47140"/>
                    <a:pt x="88900" y="54019"/>
                  </a:cubicBezTo>
                  <a:cubicBezTo>
                    <a:pt x="105304" y="60898"/>
                    <a:pt x="83608" y="39732"/>
                    <a:pt x="98425" y="41319"/>
                  </a:cubicBezTo>
                  <a:cubicBezTo>
                    <a:pt x="113242" y="42906"/>
                    <a:pt x="164571" y="63015"/>
                    <a:pt x="177800" y="63544"/>
                  </a:cubicBezTo>
                  <a:cubicBezTo>
                    <a:pt x="191029" y="64073"/>
                    <a:pt x="167217" y="41848"/>
                    <a:pt x="177800" y="44494"/>
                  </a:cubicBezTo>
                  <a:cubicBezTo>
                    <a:pt x="188383" y="47140"/>
                    <a:pt x="221192" y="59311"/>
                    <a:pt x="241300" y="79419"/>
                  </a:cubicBezTo>
                  <a:cubicBezTo>
                    <a:pt x="261408" y="99527"/>
                    <a:pt x="298450" y="165144"/>
                    <a:pt x="298450" y="165144"/>
                  </a:cubicBezTo>
                  <a:cubicBezTo>
                    <a:pt x="300567" y="168319"/>
                    <a:pt x="274108" y="117519"/>
                    <a:pt x="254000" y="98469"/>
                  </a:cubicBezTo>
                  <a:cubicBezTo>
                    <a:pt x="233892" y="79419"/>
                    <a:pt x="205317" y="64073"/>
                    <a:pt x="177800" y="50844"/>
                  </a:cubicBezTo>
                  <a:cubicBezTo>
                    <a:pt x="150283" y="37615"/>
                    <a:pt x="96308" y="19094"/>
                    <a:pt x="88900" y="19094"/>
                  </a:cubicBezTo>
                  <a:cubicBezTo>
                    <a:pt x="81492" y="19094"/>
                    <a:pt x="133350" y="46611"/>
                    <a:pt x="133350" y="50844"/>
                  </a:cubicBezTo>
                  <a:cubicBezTo>
                    <a:pt x="133350" y="55077"/>
                    <a:pt x="106363" y="49257"/>
                    <a:pt x="88900" y="44494"/>
                  </a:cubicBezTo>
                  <a:cubicBezTo>
                    <a:pt x="71437" y="39731"/>
                    <a:pt x="0" y="-1543"/>
                    <a:pt x="0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37277C3-8EF1-C92F-F6BD-2A3E851DCF67}"/>
                </a:ext>
              </a:extLst>
            </p:cNvPr>
            <p:cNvSpPr/>
            <p:nvPr/>
          </p:nvSpPr>
          <p:spPr>
            <a:xfrm>
              <a:off x="4114722" y="2160873"/>
              <a:ext cx="308244" cy="148218"/>
            </a:xfrm>
            <a:custGeom>
              <a:avLst/>
              <a:gdLst>
                <a:gd name="connsiteX0" fmla="*/ 78 w 308244"/>
                <a:gd name="connsiteY0" fmla="*/ 1302 h 148218"/>
                <a:gd name="connsiteX1" fmla="*/ 142953 w 308244"/>
                <a:gd name="connsiteY1" fmla="*/ 1302 h 148218"/>
                <a:gd name="connsiteX2" fmla="*/ 108028 w 308244"/>
                <a:gd name="connsiteY2" fmla="*/ 17177 h 148218"/>
                <a:gd name="connsiteX3" fmla="*/ 177878 w 308244"/>
                <a:gd name="connsiteY3" fmla="*/ 10827 h 148218"/>
                <a:gd name="connsiteX4" fmla="*/ 247728 w 308244"/>
                <a:gd name="connsiteY4" fmla="*/ 55277 h 148218"/>
                <a:gd name="connsiteX5" fmla="*/ 238203 w 308244"/>
                <a:gd name="connsiteY5" fmla="*/ 39402 h 148218"/>
                <a:gd name="connsiteX6" fmla="*/ 308053 w 308244"/>
                <a:gd name="connsiteY6" fmla="*/ 147352 h 148218"/>
                <a:gd name="connsiteX7" fmla="*/ 257253 w 308244"/>
                <a:gd name="connsiteY7" fmla="*/ 87027 h 148218"/>
                <a:gd name="connsiteX8" fmla="*/ 206453 w 308244"/>
                <a:gd name="connsiteY8" fmla="*/ 29877 h 148218"/>
                <a:gd name="connsiteX9" fmla="*/ 165178 w 308244"/>
                <a:gd name="connsiteY9" fmla="*/ 4477 h 148218"/>
                <a:gd name="connsiteX10" fmla="*/ 78 w 308244"/>
                <a:gd name="connsiteY10" fmla="*/ 1302 h 14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8244" h="148218">
                  <a:moveTo>
                    <a:pt x="78" y="1302"/>
                  </a:moveTo>
                  <a:cubicBezTo>
                    <a:pt x="-3626" y="773"/>
                    <a:pt x="124961" y="-1344"/>
                    <a:pt x="142953" y="1302"/>
                  </a:cubicBezTo>
                  <a:cubicBezTo>
                    <a:pt x="160945" y="3948"/>
                    <a:pt x="102207" y="15590"/>
                    <a:pt x="108028" y="17177"/>
                  </a:cubicBezTo>
                  <a:cubicBezTo>
                    <a:pt x="113849" y="18765"/>
                    <a:pt x="154595" y="4477"/>
                    <a:pt x="177878" y="10827"/>
                  </a:cubicBezTo>
                  <a:cubicBezTo>
                    <a:pt x="201161" y="17177"/>
                    <a:pt x="247728" y="55277"/>
                    <a:pt x="247728" y="55277"/>
                  </a:cubicBezTo>
                  <a:cubicBezTo>
                    <a:pt x="257782" y="60040"/>
                    <a:pt x="228149" y="24056"/>
                    <a:pt x="238203" y="39402"/>
                  </a:cubicBezTo>
                  <a:cubicBezTo>
                    <a:pt x="248257" y="54748"/>
                    <a:pt x="304878" y="139414"/>
                    <a:pt x="308053" y="147352"/>
                  </a:cubicBezTo>
                  <a:cubicBezTo>
                    <a:pt x="311228" y="155290"/>
                    <a:pt x="274186" y="106606"/>
                    <a:pt x="257253" y="87027"/>
                  </a:cubicBezTo>
                  <a:cubicBezTo>
                    <a:pt x="240320" y="67448"/>
                    <a:pt x="221799" y="43635"/>
                    <a:pt x="206453" y="29877"/>
                  </a:cubicBezTo>
                  <a:cubicBezTo>
                    <a:pt x="191107" y="16119"/>
                    <a:pt x="194282" y="9239"/>
                    <a:pt x="165178" y="4477"/>
                  </a:cubicBezTo>
                  <a:cubicBezTo>
                    <a:pt x="136074" y="-285"/>
                    <a:pt x="3782" y="1831"/>
                    <a:pt x="78" y="1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1FF5EB1-30C5-B38B-59EB-0210EA78FC14}"/>
                </a:ext>
              </a:extLst>
            </p:cNvPr>
            <p:cNvSpPr/>
            <p:nvPr/>
          </p:nvSpPr>
          <p:spPr>
            <a:xfrm>
              <a:off x="4127256" y="2152588"/>
              <a:ext cx="161554" cy="20030"/>
            </a:xfrm>
            <a:custGeom>
              <a:avLst/>
              <a:gdLst>
                <a:gd name="connsiteX0" fmla="*/ 244 w 161554"/>
                <a:gd name="connsiteY0" fmla="*/ 62 h 20030"/>
                <a:gd name="connsiteX1" fmla="*/ 158994 w 161554"/>
                <a:gd name="connsiteY1" fmla="*/ 12762 h 20030"/>
                <a:gd name="connsiteX2" fmla="*/ 95494 w 161554"/>
                <a:gd name="connsiteY2" fmla="*/ 6412 h 20030"/>
                <a:gd name="connsiteX3" fmla="*/ 57394 w 161554"/>
                <a:gd name="connsiteY3" fmla="*/ 15937 h 20030"/>
                <a:gd name="connsiteX4" fmla="*/ 120894 w 161554"/>
                <a:gd name="connsiteY4" fmla="*/ 19112 h 20030"/>
                <a:gd name="connsiteX5" fmla="*/ 244 w 161554"/>
                <a:gd name="connsiteY5" fmla="*/ 62 h 2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554" h="20030">
                  <a:moveTo>
                    <a:pt x="244" y="62"/>
                  </a:moveTo>
                  <a:cubicBezTo>
                    <a:pt x="6594" y="-996"/>
                    <a:pt x="143119" y="11704"/>
                    <a:pt x="158994" y="12762"/>
                  </a:cubicBezTo>
                  <a:cubicBezTo>
                    <a:pt x="174869" y="13820"/>
                    <a:pt x="112427" y="5883"/>
                    <a:pt x="95494" y="6412"/>
                  </a:cubicBezTo>
                  <a:cubicBezTo>
                    <a:pt x="78561" y="6941"/>
                    <a:pt x="53161" y="13820"/>
                    <a:pt x="57394" y="15937"/>
                  </a:cubicBezTo>
                  <a:cubicBezTo>
                    <a:pt x="61627" y="18054"/>
                    <a:pt x="128302" y="21758"/>
                    <a:pt x="120894" y="19112"/>
                  </a:cubicBezTo>
                  <a:cubicBezTo>
                    <a:pt x="113486" y="16466"/>
                    <a:pt x="-6106" y="1120"/>
                    <a:pt x="244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A2C5D52-10CC-0CA7-81C6-9238FC5A95EB}"/>
                </a:ext>
              </a:extLst>
            </p:cNvPr>
            <p:cNvSpPr/>
            <p:nvPr/>
          </p:nvSpPr>
          <p:spPr>
            <a:xfrm>
              <a:off x="3900695" y="2107735"/>
              <a:ext cx="109916" cy="277078"/>
            </a:xfrm>
            <a:custGeom>
              <a:avLst/>
              <a:gdLst>
                <a:gd name="connsiteX0" fmla="*/ 109330 w 109916"/>
                <a:gd name="connsiteY0" fmla="*/ 465 h 277078"/>
                <a:gd name="connsiteX1" fmla="*/ 45830 w 109916"/>
                <a:gd name="connsiteY1" fmla="*/ 117940 h 277078"/>
                <a:gd name="connsiteX2" fmla="*/ 20430 w 109916"/>
                <a:gd name="connsiteY2" fmla="*/ 178265 h 277078"/>
                <a:gd name="connsiteX3" fmla="*/ 61705 w 109916"/>
                <a:gd name="connsiteY3" fmla="*/ 127465 h 277078"/>
                <a:gd name="connsiteX4" fmla="*/ 23605 w 109916"/>
                <a:gd name="connsiteY4" fmla="*/ 194140 h 277078"/>
                <a:gd name="connsiteX5" fmla="*/ 29955 w 109916"/>
                <a:gd name="connsiteY5" fmla="*/ 276690 h 277078"/>
                <a:gd name="connsiteX6" fmla="*/ 20430 w 109916"/>
                <a:gd name="connsiteY6" fmla="*/ 222715 h 277078"/>
                <a:gd name="connsiteX7" fmla="*/ 14080 w 109916"/>
                <a:gd name="connsiteY7" fmla="*/ 165565 h 277078"/>
                <a:gd name="connsiteX8" fmla="*/ 17255 w 109916"/>
                <a:gd name="connsiteY8" fmla="*/ 95715 h 277078"/>
                <a:gd name="connsiteX9" fmla="*/ 4555 w 109916"/>
                <a:gd name="connsiteY9" fmla="*/ 165565 h 277078"/>
                <a:gd name="connsiteX10" fmla="*/ 109330 w 109916"/>
                <a:gd name="connsiteY10" fmla="*/ 465 h 27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916" h="277078">
                  <a:moveTo>
                    <a:pt x="109330" y="465"/>
                  </a:moveTo>
                  <a:cubicBezTo>
                    <a:pt x="116209" y="-7473"/>
                    <a:pt x="60647" y="88307"/>
                    <a:pt x="45830" y="117940"/>
                  </a:cubicBezTo>
                  <a:cubicBezTo>
                    <a:pt x="31013" y="147573"/>
                    <a:pt x="17784" y="176678"/>
                    <a:pt x="20430" y="178265"/>
                  </a:cubicBezTo>
                  <a:cubicBezTo>
                    <a:pt x="23076" y="179853"/>
                    <a:pt x="61176" y="124819"/>
                    <a:pt x="61705" y="127465"/>
                  </a:cubicBezTo>
                  <a:cubicBezTo>
                    <a:pt x="62234" y="130111"/>
                    <a:pt x="28897" y="169269"/>
                    <a:pt x="23605" y="194140"/>
                  </a:cubicBezTo>
                  <a:cubicBezTo>
                    <a:pt x="18313" y="219011"/>
                    <a:pt x="30484" y="271928"/>
                    <a:pt x="29955" y="276690"/>
                  </a:cubicBezTo>
                  <a:cubicBezTo>
                    <a:pt x="29426" y="281453"/>
                    <a:pt x="23076" y="241236"/>
                    <a:pt x="20430" y="222715"/>
                  </a:cubicBezTo>
                  <a:cubicBezTo>
                    <a:pt x="17784" y="204194"/>
                    <a:pt x="14609" y="186732"/>
                    <a:pt x="14080" y="165565"/>
                  </a:cubicBezTo>
                  <a:cubicBezTo>
                    <a:pt x="13551" y="144398"/>
                    <a:pt x="18842" y="95715"/>
                    <a:pt x="17255" y="95715"/>
                  </a:cubicBezTo>
                  <a:cubicBezTo>
                    <a:pt x="15668" y="95715"/>
                    <a:pt x="-10262" y="175619"/>
                    <a:pt x="4555" y="165565"/>
                  </a:cubicBezTo>
                  <a:cubicBezTo>
                    <a:pt x="19372" y="155511"/>
                    <a:pt x="102451" y="8403"/>
                    <a:pt x="109330" y="4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E3F04F52-7B93-D5A7-50C3-A59D3D17C407}"/>
                </a:ext>
              </a:extLst>
            </p:cNvPr>
            <p:cNvSpPr/>
            <p:nvPr/>
          </p:nvSpPr>
          <p:spPr>
            <a:xfrm>
              <a:off x="3987800" y="2072618"/>
              <a:ext cx="44450" cy="167066"/>
            </a:xfrm>
            <a:custGeom>
              <a:avLst/>
              <a:gdLst>
                <a:gd name="connsiteX0" fmla="*/ 0 w 44450"/>
                <a:gd name="connsiteY0" fmla="*/ 657 h 167066"/>
                <a:gd name="connsiteX1" fmla="*/ 31750 w 44450"/>
                <a:gd name="connsiteY1" fmla="*/ 162582 h 167066"/>
                <a:gd name="connsiteX2" fmla="*/ 31750 w 44450"/>
                <a:gd name="connsiteY2" fmla="*/ 114957 h 167066"/>
                <a:gd name="connsiteX3" fmla="*/ 44450 w 44450"/>
                <a:gd name="connsiteY3" fmla="*/ 41932 h 167066"/>
                <a:gd name="connsiteX4" fmla="*/ 31750 w 44450"/>
                <a:gd name="connsiteY4" fmla="*/ 102257 h 167066"/>
                <a:gd name="connsiteX5" fmla="*/ 0 w 44450"/>
                <a:gd name="connsiteY5" fmla="*/ 657 h 16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50" h="167066">
                  <a:moveTo>
                    <a:pt x="0" y="657"/>
                  </a:moveTo>
                  <a:cubicBezTo>
                    <a:pt x="0" y="10711"/>
                    <a:pt x="26458" y="143532"/>
                    <a:pt x="31750" y="162582"/>
                  </a:cubicBezTo>
                  <a:cubicBezTo>
                    <a:pt x="37042" y="181632"/>
                    <a:pt x="29633" y="135065"/>
                    <a:pt x="31750" y="114957"/>
                  </a:cubicBezTo>
                  <a:cubicBezTo>
                    <a:pt x="33867" y="94849"/>
                    <a:pt x="44450" y="44049"/>
                    <a:pt x="44450" y="41932"/>
                  </a:cubicBezTo>
                  <a:cubicBezTo>
                    <a:pt x="44450" y="39815"/>
                    <a:pt x="39158" y="105432"/>
                    <a:pt x="31750" y="102257"/>
                  </a:cubicBezTo>
                  <a:cubicBezTo>
                    <a:pt x="24342" y="99082"/>
                    <a:pt x="0" y="-9397"/>
                    <a:pt x="0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A4B68F0-02C3-721D-53E9-8E663F345D37}"/>
                </a:ext>
              </a:extLst>
            </p:cNvPr>
            <p:cNvSpPr/>
            <p:nvPr/>
          </p:nvSpPr>
          <p:spPr>
            <a:xfrm>
              <a:off x="3971922" y="2231889"/>
              <a:ext cx="61263" cy="84355"/>
            </a:xfrm>
            <a:custGeom>
              <a:avLst/>
              <a:gdLst>
                <a:gd name="connsiteX0" fmla="*/ 3 w 61263"/>
                <a:gd name="connsiteY0" fmla="*/ 3311 h 84355"/>
                <a:gd name="connsiteX1" fmla="*/ 60328 w 61263"/>
                <a:gd name="connsiteY1" fmla="*/ 82686 h 84355"/>
                <a:gd name="connsiteX2" fmla="*/ 38103 w 61263"/>
                <a:gd name="connsiteY2" fmla="*/ 54111 h 84355"/>
                <a:gd name="connsiteX3" fmla="*/ 57153 w 61263"/>
                <a:gd name="connsiteY3" fmla="*/ 16011 h 84355"/>
                <a:gd name="connsiteX4" fmla="*/ 3 w 61263"/>
                <a:gd name="connsiteY4" fmla="*/ 3311 h 84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3" h="84355">
                  <a:moveTo>
                    <a:pt x="3" y="3311"/>
                  </a:moveTo>
                  <a:cubicBezTo>
                    <a:pt x="532" y="14423"/>
                    <a:pt x="53978" y="74219"/>
                    <a:pt x="60328" y="82686"/>
                  </a:cubicBezTo>
                  <a:cubicBezTo>
                    <a:pt x="66678" y="91153"/>
                    <a:pt x="38632" y="65223"/>
                    <a:pt x="38103" y="54111"/>
                  </a:cubicBezTo>
                  <a:cubicBezTo>
                    <a:pt x="37574" y="42999"/>
                    <a:pt x="57153" y="16011"/>
                    <a:pt x="57153" y="16011"/>
                  </a:cubicBezTo>
                  <a:cubicBezTo>
                    <a:pt x="57153" y="12307"/>
                    <a:pt x="-526" y="-7801"/>
                    <a:pt x="3" y="3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15E5BDA-1DEA-3B8C-0175-87A79138ADDC}"/>
                </a:ext>
              </a:extLst>
            </p:cNvPr>
            <p:cNvSpPr/>
            <p:nvPr/>
          </p:nvSpPr>
          <p:spPr>
            <a:xfrm>
              <a:off x="4035125" y="2317453"/>
              <a:ext cx="71191" cy="169378"/>
            </a:xfrm>
            <a:custGeom>
              <a:avLst/>
              <a:gdLst>
                <a:gd name="connsiteX0" fmla="*/ 300 w 71191"/>
                <a:gd name="connsiteY0" fmla="*/ 297 h 169378"/>
                <a:gd name="connsiteX1" fmla="*/ 44750 w 71191"/>
                <a:gd name="connsiteY1" fmla="*/ 82847 h 169378"/>
                <a:gd name="connsiteX2" fmla="*/ 41575 w 71191"/>
                <a:gd name="connsiteY2" fmla="*/ 127297 h 169378"/>
                <a:gd name="connsiteX3" fmla="*/ 60625 w 71191"/>
                <a:gd name="connsiteY3" fmla="*/ 86022 h 169378"/>
                <a:gd name="connsiteX4" fmla="*/ 6650 w 71191"/>
                <a:gd name="connsiteY4" fmla="*/ 168572 h 169378"/>
                <a:gd name="connsiteX5" fmla="*/ 41575 w 71191"/>
                <a:gd name="connsiteY5" fmla="*/ 127297 h 169378"/>
                <a:gd name="connsiteX6" fmla="*/ 70150 w 71191"/>
                <a:gd name="connsiteY6" fmla="*/ 114597 h 169378"/>
                <a:gd name="connsiteX7" fmla="*/ 300 w 71191"/>
                <a:gd name="connsiteY7" fmla="*/ 297 h 16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191" h="169378">
                  <a:moveTo>
                    <a:pt x="300" y="297"/>
                  </a:moveTo>
                  <a:cubicBezTo>
                    <a:pt x="-3933" y="-4995"/>
                    <a:pt x="37871" y="61681"/>
                    <a:pt x="44750" y="82847"/>
                  </a:cubicBezTo>
                  <a:cubicBezTo>
                    <a:pt x="51629" y="104013"/>
                    <a:pt x="38929" y="126768"/>
                    <a:pt x="41575" y="127297"/>
                  </a:cubicBezTo>
                  <a:cubicBezTo>
                    <a:pt x="44221" y="127826"/>
                    <a:pt x="66446" y="79143"/>
                    <a:pt x="60625" y="86022"/>
                  </a:cubicBezTo>
                  <a:cubicBezTo>
                    <a:pt x="54804" y="92901"/>
                    <a:pt x="9825" y="161693"/>
                    <a:pt x="6650" y="168572"/>
                  </a:cubicBezTo>
                  <a:cubicBezTo>
                    <a:pt x="3475" y="175451"/>
                    <a:pt x="30992" y="136293"/>
                    <a:pt x="41575" y="127297"/>
                  </a:cubicBezTo>
                  <a:cubicBezTo>
                    <a:pt x="52158" y="118301"/>
                    <a:pt x="76500" y="135234"/>
                    <a:pt x="70150" y="114597"/>
                  </a:cubicBezTo>
                  <a:cubicBezTo>
                    <a:pt x="63800" y="93960"/>
                    <a:pt x="4533" y="5589"/>
                    <a:pt x="300" y="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CE38447-3A40-2CF0-F786-5A8BB1FEACC9}"/>
                </a:ext>
              </a:extLst>
            </p:cNvPr>
            <p:cNvSpPr/>
            <p:nvPr/>
          </p:nvSpPr>
          <p:spPr>
            <a:xfrm>
              <a:off x="3927448" y="2196993"/>
              <a:ext cx="111161" cy="66782"/>
            </a:xfrm>
            <a:custGeom>
              <a:avLst/>
              <a:gdLst>
                <a:gd name="connsiteX0" fmla="*/ 27 w 111161"/>
                <a:gd name="connsiteY0" fmla="*/ 107 h 66782"/>
                <a:gd name="connsiteX1" fmla="*/ 73052 w 111161"/>
                <a:gd name="connsiteY1" fmla="*/ 35032 h 66782"/>
                <a:gd name="connsiteX2" fmla="*/ 111152 w 111161"/>
                <a:gd name="connsiteY2" fmla="*/ 38207 h 66782"/>
                <a:gd name="connsiteX3" fmla="*/ 76227 w 111161"/>
                <a:gd name="connsiteY3" fmla="*/ 25507 h 66782"/>
                <a:gd name="connsiteX4" fmla="*/ 25427 w 111161"/>
                <a:gd name="connsiteY4" fmla="*/ 66782 h 66782"/>
                <a:gd name="connsiteX5" fmla="*/ 63527 w 111161"/>
                <a:gd name="connsiteY5" fmla="*/ 25507 h 66782"/>
                <a:gd name="connsiteX6" fmla="*/ 27 w 111161"/>
                <a:gd name="connsiteY6" fmla="*/ 107 h 6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161" h="66782">
                  <a:moveTo>
                    <a:pt x="27" y="107"/>
                  </a:moveTo>
                  <a:cubicBezTo>
                    <a:pt x="1614" y="1694"/>
                    <a:pt x="54531" y="28682"/>
                    <a:pt x="73052" y="35032"/>
                  </a:cubicBezTo>
                  <a:cubicBezTo>
                    <a:pt x="91573" y="41382"/>
                    <a:pt x="110623" y="39794"/>
                    <a:pt x="111152" y="38207"/>
                  </a:cubicBezTo>
                  <a:cubicBezTo>
                    <a:pt x="111681" y="36620"/>
                    <a:pt x="90515" y="20744"/>
                    <a:pt x="76227" y="25507"/>
                  </a:cubicBezTo>
                  <a:cubicBezTo>
                    <a:pt x="61939" y="30270"/>
                    <a:pt x="27544" y="66782"/>
                    <a:pt x="25427" y="66782"/>
                  </a:cubicBezTo>
                  <a:cubicBezTo>
                    <a:pt x="23310" y="66782"/>
                    <a:pt x="63527" y="25507"/>
                    <a:pt x="63527" y="25507"/>
                  </a:cubicBezTo>
                  <a:cubicBezTo>
                    <a:pt x="67231" y="14924"/>
                    <a:pt x="-1560" y="-1480"/>
                    <a:pt x="27" y="1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2BA242B-3985-5015-BE0C-C4A57CB1E383}"/>
                </a:ext>
              </a:extLst>
            </p:cNvPr>
            <p:cNvSpPr/>
            <p:nvPr/>
          </p:nvSpPr>
          <p:spPr>
            <a:xfrm>
              <a:off x="3812693" y="2300569"/>
              <a:ext cx="83678" cy="157193"/>
            </a:xfrm>
            <a:custGeom>
              <a:avLst/>
              <a:gdLst>
                <a:gd name="connsiteX0" fmla="*/ 83032 w 83678"/>
                <a:gd name="connsiteY0" fmla="*/ 1306 h 157193"/>
                <a:gd name="connsiteX1" fmla="*/ 48107 w 83678"/>
                <a:gd name="connsiteY1" fmla="*/ 39406 h 157193"/>
                <a:gd name="connsiteX2" fmla="*/ 13182 w 83678"/>
                <a:gd name="connsiteY2" fmla="*/ 96556 h 157193"/>
                <a:gd name="connsiteX3" fmla="*/ 29057 w 83678"/>
                <a:gd name="connsiteY3" fmla="*/ 58456 h 157193"/>
                <a:gd name="connsiteX4" fmla="*/ 482 w 83678"/>
                <a:gd name="connsiteY4" fmla="*/ 156881 h 157193"/>
                <a:gd name="connsiteX5" fmla="*/ 16357 w 83678"/>
                <a:gd name="connsiteY5" fmla="*/ 87031 h 157193"/>
                <a:gd name="connsiteX6" fmla="*/ 83032 w 83678"/>
                <a:gd name="connsiteY6" fmla="*/ 1306 h 15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78" h="157193">
                  <a:moveTo>
                    <a:pt x="83032" y="1306"/>
                  </a:moveTo>
                  <a:cubicBezTo>
                    <a:pt x="88324" y="-6631"/>
                    <a:pt x="59749" y="23531"/>
                    <a:pt x="48107" y="39406"/>
                  </a:cubicBezTo>
                  <a:cubicBezTo>
                    <a:pt x="36465" y="55281"/>
                    <a:pt x="16357" y="93381"/>
                    <a:pt x="13182" y="96556"/>
                  </a:cubicBezTo>
                  <a:cubicBezTo>
                    <a:pt x="10007" y="99731"/>
                    <a:pt x="31174" y="48402"/>
                    <a:pt x="29057" y="58456"/>
                  </a:cubicBezTo>
                  <a:cubicBezTo>
                    <a:pt x="26940" y="68510"/>
                    <a:pt x="2599" y="152119"/>
                    <a:pt x="482" y="156881"/>
                  </a:cubicBezTo>
                  <a:cubicBezTo>
                    <a:pt x="-1635" y="161643"/>
                    <a:pt x="3128" y="110843"/>
                    <a:pt x="16357" y="87031"/>
                  </a:cubicBezTo>
                  <a:cubicBezTo>
                    <a:pt x="29586" y="63219"/>
                    <a:pt x="77740" y="9243"/>
                    <a:pt x="83032" y="13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F19966AF-8904-87FB-A3F2-FB2952DB2494}"/>
                </a:ext>
              </a:extLst>
            </p:cNvPr>
            <p:cNvSpPr/>
            <p:nvPr/>
          </p:nvSpPr>
          <p:spPr>
            <a:xfrm>
              <a:off x="3924177" y="2250943"/>
              <a:ext cx="95957" cy="95873"/>
            </a:xfrm>
            <a:custGeom>
              <a:avLst/>
              <a:gdLst>
                <a:gd name="connsiteX0" fmla="*/ 22348 w 95957"/>
                <a:gd name="connsiteY0" fmla="*/ 132 h 95873"/>
                <a:gd name="connsiteX1" fmla="*/ 69973 w 95957"/>
                <a:gd name="connsiteY1" fmla="*/ 44582 h 95873"/>
                <a:gd name="connsiteX2" fmla="*/ 123 w 95957"/>
                <a:gd name="connsiteY2" fmla="*/ 95382 h 95873"/>
                <a:gd name="connsiteX3" fmla="*/ 54098 w 95957"/>
                <a:gd name="connsiteY3" fmla="*/ 69982 h 95873"/>
                <a:gd name="connsiteX4" fmla="*/ 95373 w 95957"/>
                <a:gd name="connsiteY4" fmla="*/ 63632 h 95873"/>
                <a:gd name="connsiteX5" fmla="*/ 76323 w 95957"/>
                <a:gd name="connsiteY5" fmla="*/ 31882 h 95873"/>
                <a:gd name="connsiteX6" fmla="*/ 22348 w 95957"/>
                <a:gd name="connsiteY6" fmla="*/ 132 h 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957" h="95873">
                  <a:moveTo>
                    <a:pt x="22348" y="132"/>
                  </a:moveTo>
                  <a:cubicBezTo>
                    <a:pt x="21290" y="2249"/>
                    <a:pt x="73677" y="28707"/>
                    <a:pt x="69973" y="44582"/>
                  </a:cubicBezTo>
                  <a:cubicBezTo>
                    <a:pt x="66269" y="60457"/>
                    <a:pt x="2769" y="91149"/>
                    <a:pt x="123" y="95382"/>
                  </a:cubicBezTo>
                  <a:cubicBezTo>
                    <a:pt x="-2523" y="99615"/>
                    <a:pt x="38223" y="75274"/>
                    <a:pt x="54098" y="69982"/>
                  </a:cubicBezTo>
                  <a:cubicBezTo>
                    <a:pt x="69973" y="64690"/>
                    <a:pt x="91669" y="69982"/>
                    <a:pt x="95373" y="63632"/>
                  </a:cubicBezTo>
                  <a:cubicBezTo>
                    <a:pt x="99077" y="57282"/>
                    <a:pt x="84260" y="41936"/>
                    <a:pt x="76323" y="31882"/>
                  </a:cubicBezTo>
                  <a:cubicBezTo>
                    <a:pt x="68386" y="21828"/>
                    <a:pt x="23406" y="-1985"/>
                    <a:pt x="22348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53BA30A-E93E-0EC8-F243-2C58FB00BA95}"/>
                </a:ext>
              </a:extLst>
            </p:cNvPr>
            <p:cNvSpPr/>
            <p:nvPr/>
          </p:nvSpPr>
          <p:spPr>
            <a:xfrm>
              <a:off x="3930650" y="2308225"/>
              <a:ext cx="92263" cy="149289"/>
            </a:xfrm>
            <a:custGeom>
              <a:avLst/>
              <a:gdLst>
                <a:gd name="connsiteX0" fmla="*/ 28575 w 92263"/>
                <a:gd name="connsiteY0" fmla="*/ 0 h 149289"/>
                <a:gd name="connsiteX1" fmla="*/ 22225 w 92263"/>
                <a:gd name="connsiteY1" fmla="*/ 50800 h 149289"/>
                <a:gd name="connsiteX2" fmla="*/ 50800 w 92263"/>
                <a:gd name="connsiteY2" fmla="*/ 114300 h 149289"/>
                <a:gd name="connsiteX3" fmla="*/ 41275 w 92263"/>
                <a:gd name="connsiteY3" fmla="*/ 101600 h 149289"/>
                <a:gd name="connsiteX4" fmla="*/ 92075 w 92263"/>
                <a:gd name="connsiteY4" fmla="*/ 149225 h 149289"/>
                <a:gd name="connsiteX5" fmla="*/ 57150 w 92263"/>
                <a:gd name="connsiteY5" fmla="*/ 111125 h 149289"/>
                <a:gd name="connsiteX6" fmla="*/ 22225 w 92263"/>
                <a:gd name="connsiteY6" fmla="*/ 79375 h 149289"/>
                <a:gd name="connsiteX7" fmla="*/ 0 w 92263"/>
                <a:gd name="connsiteY7" fmla="*/ 50800 h 149289"/>
                <a:gd name="connsiteX8" fmla="*/ 28575 w 92263"/>
                <a:gd name="connsiteY8" fmla="*/ 0 h 14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263" h="149289">
                  <a:moveTo>
                    <a:pt x="28575" y="0"/>
                  </a:moveTo>
                  <a:cubicBezTo>
                    <a:pt x="32279" y="0"/>
                    <a:pt x="18521" y="31750"/>
                    <a:pt x="22225" y="50800"/>
                  </a:cubicBezTo>
                  <a:cubicBezTo>
                    <a:pt x="25929" y="69850"/>
                    <a:pt x="50800" y="114300"/>
                    <a:pt x="50800" y="114300"/>
                  </a:cubicBezTo>
                  <a:cubicBezTo>
                    <a:pt x="53975" y="122767"/>
                    <a:pt x="34396" y="95779"/>
                    <a:pt x="41275" y="101600"/>
                  </a:cubicBezTo>
                  <a:cubicBezTo>
                    <a:pt x="48154" y="107421"/>
                    <a:pt x="89429" y="147638"/>
                    <a:pt x="92075" y="149225"/>
                  </a:cubicBezTo>
                  <a:cubicBezTo>
                    <a:pt x="94721" y="150813"/>
                    <a:pt x="68792" y="122767"/>
                    <a:pt x="57150" y="111125"/>
                  </a:cubicBezTo>
                  <a:cubicBezTo>
                    <a:pt x="45508" y="99483"/>
                    <a:pt x="31750" y="89429"/>
                    <a:pt x="22225" y="79375"/>
                  </a:cubicBezTo>
                  <a:cubicBezTo>
                    <a:pt x="12700" y="69321"/>
                    <a:pt x="0" y="60325"/>
                    <a:pt x="0" y="50800"/>
                  </a:cubicBezTo>
                  <a:cubicBezTo>
                    <a:pt x="0" y="41275"/>
                    <a:pt x="24871" y="0"/>
                    <a:pt x="285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165A6CE-9395-1F54-78CC-AACDD71DA02C}"/>
                </a:ext>
              </a:extLst>
            </p:cNvPr>
            <p:cNvSpPr/>
            <p:nvPr/>
          </p:nvSpPr>
          <p:spPr>
            <a:xfrm>
              <a:off x="3918234" y="2222389"/>
              <a:ext cx="72777" cy="187905"/>
            </a:xfrm>
            <a:custGeom>
              <a:avLst/>
              <a:gdLst>
                <a:gd name="connsiteX0" fmla="*/ 72741 w 72777"/>
                <a:gd name="connsiteY0" fmla="*/ 111 h 187905"/>
                <a:gd name="connsiteX1" fmla="*/ 12416 w 72777"/>
                <a:gd name="connsiteY1" fmla="*/ 127111 h 187905"/>
                <a:gd name="connsiteX2" fmla="*/ 6066 w 72777"/>
                <a:gd name="connsiteY2" fmla="*/ 187436 h 187905"/>
                <a:gd name="connsiteX3" fmla="*/ 9241 w 72777"/>
                <a:gd name="connsiteY3" fmla="*/ 152511 h 187905"/>
                <a:gd name="connsiteX4" fmla="*/ 2891 w 72777"/>
                <a:gd name="connsiteY4" fmla="*/ 104886 h 187905"/>
                <a:gd name="connsiteX5" fmla="*/ 72741 w 72777"/>
                <a:gd name="connsiteY5" fmla="*/ 111 h 18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77" h="187905">
                  <a:moveTo>
                    <a:pt x="72741" y="111"/>
                  </a:moveTo>
                  <a:cubicBezTo>
                    <a:pt x="74328" y="3815"/>
                    <a:pt x="23528" y="95890"/>
                    <a:pt x="12416" y="127111"/>
                  </a:cubicBezTo>
                  <a:cubicBezTo>
                    <a:pt x="1304" y="158332"/>
                    <a:pt x="6595" y="183203"/>
                    <a:pt x="6066" y="187436"/>
                  </a:cubicBezTo>
                  <a:cubicBezTo>
                    <a:pt x="5537" y="191669"/>
                    <a:pt x="9770" y="166269"/>
                    <a:pt x="9241" y="152511"/>
                  </a:cubicBezTo>
                  <a:cubicBezTo>
                    <a:pt x="8712" y="138753"/>
                    <a:pt x="-6105" y="123936"/>
                    <a:pt x="2891" y="104886"/>
                  </a:cubicBezTo>
                  <a:cubicBezTo>
                    <a:pt x="11887" y="85836"/>
                    <a:pt x="71154" y="-3593"/>
                    <a:pt x="72741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15738984-4D86-EB6F-4F5F-166DAE7B0BF3}"/>
                </a:ext>
              </a:extLst>
            </p:cNvPr>
            <p:cNvSpPr/>
            <p:nvPr/>
          </p:nvSpPr>
          <p:spPr>
            <a:xfrm>
              <a:off x="3842984" y="2308219"/>
              <a:ext cx="81410" cy="121129"/>
            </a:xfrm>
            <a:custGeom>
              <a:avLst/>
              <a:gdLst>
                <a:gd name="connsiteX0" fmla="*/ 81316 w 81410"/>
                <a:gd name="connsiteY0" fmla="*/ 6 h 121129"/>
                <a:gd name="connsiteX1" fmla="*/ 17816 w 81410"/>
                <a:gd name="connsiteY1" fmla="*/ 50806 h 121129"/>
                <a:gd name="connsiteX2" fmla="*/ 8291 w 81410"/>
                <a:gd name="connsiteY2" fmla="*/ 120656 h 121129"/>
                <a:gd name="connsiteX3" fmla="*/ 27341 w 81410"/>
                <a:gd name="connsiteY3" fmla="*/ 82556 h 121129"/>
                <a:gd name="connsiteX4" fmla="*/ 14641 w 81410"/>
                <a:gd name="connsiteY4" fmla="*/ 104781 h 121129"/>
                <a:gd name="connsiteX5" fmla="*/ 1941 w 81410"/>
                <a:gd name="connsiteY5" fmla="*/ 53981 h 121129"/>
                <a:gd name="connsiteX6" fmla="*/ 81316 w 81410"/>
                <a:gd name="connsiteY6" fmla="*/ 6 h 1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410" h="121129">
                  <a:moveTo>
                    <a:pt x="81316" y="6"/>
                  </a:moveTo>
                  <a:cubicBezTo>
                    <a:pt x="83962" y="-523"/>
                    <a:pt x="29987" y="30698"/>
                    <a:pt x="17816" y="50806"/>
                  </a:cubicBezTo>
                  <a:cubicBezTo>
                    <a:pt x="5645" y="70914"/>
                    <a:pt x="6704" y="115364"/>
                    <a:pt x="8291" y="120656"/>
                  </a:cubicBezTo>
                  <a:cubicBezTo>
                    <a:pt x="9878" y="125948"/>
                    <a:pt x="26283" y="85202"/>
                    <a:pt x="27341" y="82556"/>
                  </a:cubicBezTo>
                  <a:cubicBezTo>
                    <a:pt x="28399" y="79910"/>
                    <a:pt x="18874" y="109543"/>
                    <a:pt x="14641" y="104781"/>
                  </a:cubicBezTo>
                  <a:cubicBezTo>
                    <a:pt x="10408" y="100019"/>
                    <a:pt x="-5467" y="68798"/>
                    <a:pt x="1941" y="53981"/>
                  </a:cubicBezTo>
                  <a:cubicBezTo>
                    <a:pt x="9349" y="39164"/>
                    <a:pt x="78670" y="535"/>
                    <a:pt x="81316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8DEC197-3329-3333-ACD2-F384BECEC888}"/>
                </a:ext>
              </a:extLst>
            </p:cNvPr>
            <p:cNvSpPr/>
            <p:nvPr/>
          </p:nvSpPr>
          <p:spPr>
            <a:xfrm>
              <a:off x="3981446" y="2320710"/>
              <a:ext cx="82586" cy="117798"/>
            </a:xfrm>
            <a:custGeom>
              <a:avLst/>
              <a:gdLst>
                <a:gd name="connsiteX0" fmla="*/ 4 w 82586"/>
                <a:gd name="connsiteY0" fmla="*/ 215 h 117798"/>
                <a:gd name="connsiteX1" fmla="*/ 63504 w 82586"/>
                <a:gd name="connsiteY1" fmla="*/ 54190 h 117798"/>
                <a:gd name="connsiteX2" fmla="*/ 82554 w 82586"/>
                <a:gd name="connsiteY2" fmla="*/ 117690 h 117798"/>
                <a:gd name="connsiteX3" fmla="*/ 60329 w 82586"/>
                <a:gd name="connsiteY3" fmla="*/ 38315 h 117798"/>
                <a:gd name="connsiteX4" fmla="*/ 4 w 82586"/>
                <a:gd name="connsiteY4" fmla="*/ 215 h 11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6" h="117798">
                  <a:moveTo>
                    <a:pt x="4" y="215"/>
                  </a:moveTo>
                  <a:cubicBezTo>
                    <a:pt x="533" y="2861"/>
                    <a:pt x="49746" y="34611"/>
                    <a:pt x="63504" y="54190"/>
                  </a:cubicBezTo>
                  <a:cubicBezTo>
                    <a:pt x="77262" y="73769"/>
                    <a:pt x="83083" y="120336"/>
                    <a:pt x="82554" y="117690"/>
                  </a:cubicBezTo>
                  <a:cubicBezTo>
                    <a:pt x="82025" y="115044"/>
                    <a:pt x="70912" y="56836"/>
                    <a:pt x="60329" y="38315"/>
                  </a:cubicBezTo>
                  <a:cubicBezTo>
                    <a:pt x="49746" y="19794"/>
                    <a:pt x="-525" y="-2431"/>
                    <a:pt x="4" y="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D1C9001-6F1B-6C77-31EA-9671F0077A03}"/>
                </a:ext>
              </a:extLst>
            </p:cNvPr>
            <p:cNvSpPr/>
            <p:nvPr/>
          </p:nvSpPr>
          <p:spPr>
            <a:xfrm>
              <a:off x="3619428" y="2185743"/>
              <a:ext cx="282919" cy="116494"/>
            </a:xfrm>
            <a:custGeom>
              <a:avLst/>
              <a:gdLst>
                <a:gd name="connsiteX0" fmla="*/ 127072 w 282919"/>
                <a:gd name="connsiteY0" fmla="*/ 1832 h 116494"/>
                <a:gd name="connsiteX1" fmla="*/ 54047 w 282919"/>
                <a:gd name="connsiteY1" fmla="*/ 74857 h 116494"/>
                <a:gd name="connsiteX2" fmla="*/ 72 w 282919"/>
                <a:gd name="connsiteY2" fmla="*/ 116132 h 116494"/>
                <a:gd name="connsiteX3" fmla="*/ 44522 w 282919"/>
                <a:gd name="connsiteY3" fmla="*/ 93907 h 116494"/>
                <a:gd name="connsiteX4" fmla="*/ 127072 w 282919"/>
                <a:gd name="connsiteY4" fmla="*/ 74857 h 116494"/>
                <a:gd name="connsiteX5" fmla="*/ 174697 w 282919"/>
                <a:gd name="connsiteY5" fmla="*/ 87557 h 116494"/>
                <a:gd name="connsiteX6" fmla="*/ 177872 w 282919"/>
                <a:gd name="connsiteY6" fmla="*/ 78032 h 116494"/>
                <a:gd name="connsiteX7" fmla="*/ 222322 w 282919"/>
                <a:gd name="connsiteY7" fmla="*/ 112957 h 116494"/>
                <a:gd name="connsiteX8" fmla="*/ 228672 w 282919"/>
                <a:gd name="connsiteY8" fmla="*/ 78032 h 116494"/>
                <a:gd name="connsiteX9" fmla="*/ 250897 w 282919"/>
                <a:gd name="connsiteY9" fmla="*/ 97082 h 116494"/>
                <a:gd name="connsiteX10" fmla="*/ 282647 w 282919"/>
                <a:gd name="connsiteY10" fmla="*/ 39932 h 116494"/>
                <a:gd name="connsiteX11" fmla="*/ 263597 w 282919"/>
                <a:gd name="connsiteY11" fmla="*/ 58982 h 116494"/>
                <a:gd name="connsiteX12" fmla="*/ 219147 w 282919"/>
                <a:gd name="connsiteY12" fmla="*/ 27232 h 116494"/>
                <a:gd name="connsiteX13" fmla="*/ 174697 w 282919"/>
                <a:gd name="connsiteY13" fmla="*/ 20882 h 116494"/>
                <a:gd name="connsiteX14" fmla="*/ 127072 w 282919"/>
                <a:gd name="connsiteY14" fmla="*/ 1832 h 11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19" h="116494">
                  <a:moveTo>
                    <a:pt x="127072" y="1832"/>
                  </a:moveTo>
                  <a:cubicBezTo>
                    <a:pt x="106964" y="10828"/>
                    <a:pt x="75213" y="55807"/>
                    <a:pt x="54047" y="74857"/>
                  </a:cubicBezTo>
                  <a:cubicBezTo>
                    <a:pt x="32881" y="93907"/>
                    <a:pt x="1659" y="112957"/>
                    <a:pt x="72" y="116132"/>
                  </a:cubicBezTo>
                  <a:cubicBezTo>
                    <a:pt x="-1515" y="119307"/>
                    <a:pt x="23356" y="100786"/>
                    <a:pt x="44522" y="93907"/>
                  </a:cubicBezTo>
                  <a:cubicBezTo>
                    <a:pt x="65688" y="87028"/>
                    <a:pt x="105376" y="75915"/>
                    <a:pt x="127072" y="74857"/>
                  </a:cubicBezTo>
                  <a:cubicBezTo>
                    <a:pt x="148768" y="73799"/>
                    <a:pt x="166230" y="87028"/>
                    <a:pt x="174697" y="87557"/>
                  </a:cubicBezTo>
                  <a:cubicBezTo>
                    <a:pt x="183164" y="88086"/>
                    <a:pt x="169935" y="73799"/>
                    <a:pt x="177872" y="78032"/>
                  </a:cubicBezTo>
                  <a:cubicBezTo>
                    <a:pt x="185809" y="82265"/>
                    <a:pt x="213855" y="112957"/>
                    <a:pt x="222322" y="112957"/>
                  </a:cubicBezTo>
                  <a:cubicBezTo>
                    <a:pt x="230789" y="112957"/>
                    <a:pt x="223910" y="80678"/>
                    <a:pt x="228672" y="78032"/>
                  </a:cubicBezTo>
                  <a:cubicBezTo>
                    <a:pt x="233434" y="75386"/>
                    <a:pt x="241901" y="103432"/>
                    <a:pt x="250897" y="97082"/>
                  </a:cubicBezTo>
                  <a:cubicBezTo>
                    <a:pt x="259893" y="90732"/>
                    <a:pt x="282647" y="39932"/>
                    <a:pt x="282647" y="39932"/>
                  </a:cubicBezTo>
                  <a:cubicBezTo>
                    <a:pt x="284764" y="33582"/>
                    <a:pt x="274180" y="61099"/>
                    <a:pt x="263597" y="58982"/>
                  </a:cubicBezTo>
                  <a:cubicBezTo>
                    <a:pt x="253014" y="56865"/>
                    <a:pt x="233964" y="33582"/>
                    <a:pt x="219147" y="27232"/>
                  </a:cubicBezTo>
                  <a:cubicBezTo>
                    <a:pt x="204330" y="20882"/>
                    <a:pt x="188984" y="21940"/>
                    <a:pt x="174697" y="20882"/>
                  </a:cubicBezTo>
                  <a:cubicBezTo>
                    <a:pt x="160410" y="19824"/>
                    <a:pt x="147180" y="-7164"/>
                    <a:pt x="127072" y="18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C2C11A3-AD05-3D51-3CD1-F0A34E02B97C}"/>
                </a:ext>
              </a:extLst>
            </p:cNvPr>
            <p:cNvSpPr/>
            <p:nvPr/>
          </p:nvSpPr>
          <p:spPr>
            <a:xfrm>
              <a:off x="3759131" y="2174305"/>
              <a:ext cx="127574" cy="70692"/>
            </a:xfrm>
            <a:custGeom>
              <a:avLst/>
              <a:gdLst>
                <a:gd name="connsiteX0" fmla="*/ 69 w 127574"/>
                <a:gd name="connsiteY0" fmla="*/ 570 h 70692"/>
                <a:gd name="connsiteX1" fmla="*/ 92144 w 127574"/>
                <a:gd name="connsiteY1" fmla="*/ 19620 h 70692"/>
                <a:gd name="connsiteX2" fmla="*/ 127069 w 127574"/>
                <a:gd name="connsiteY2" fmla="*/ 70420 h 70692"/>
                <a:gd name="connsiteX3" fmla="*/ 108019 w 127574"/>
                <a:gd name="connsiteY3" fmla="*/ 38670 h 70692"/>
                <a:gd name="connsiteX4" fmla="*/ 69 w 127574"/>
                <a:gd name="connsiteY4" fmla="*/ 570 h 7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74" h="70692">
                  <a:moveTo>
                    <a:pt x="69" y="570"/>
                  </a:moveTo>
                  <a:cubicBezTo>
                    <a:pt x="-2577" y="-2605"/>
                    <a:pt x="70977" y="7978"/>
                    <a:pt x="92144" y="19620"/>
                  </a:cubicBezTo>
                  <a:cubicBezTo>
                    <a:pt x="113311" y="31262"/>
                    <a:pt x="124423" y="67245"/>
                    <a:pt x="127069" y="70420"/>
                  </a:cubicBezTo>
                  <a:cubicBezTo>
                    <a:pt x="129715" y="73595"/>
                    <a:pt x="121777" y="48195"/>
                    <a:pt x="108019" y="38670"/>
                  </a:cubicBezTo>
                  <a:cubicBezTo>
                    <a:pt x="94261" y="29145"/>
                    <a:pt x="2715" y="3745"/>
                    <a:pt x="69" y="5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617CDA4-8AA7-26A3-0C51-2D977886861B}"/>
                </a:ext>
              </a:extLst>
            </p:cNvPr>
            <p:cNvSpPr/>
            <p:nvPr/>
          </p:nvSpPr>
          <p:spPr>
            <a:xfrm>
              <a:off x="4104515" y="2250982"/>
              <a:ext cx="319761" cy="227841"/>
            </a:xfrm>
            <a:custGeom>
              <a:avLst/>
              <a:gdLst>
                <a:gd name="connsiteX0" fmla="*/ 760 w 319761"/>
                <a:gd name="connsiteY0" fmla="*/ 63593 h 227841"/>
                <a:gd name="connsiteX1" fmla="*/ 105535 w 319761"/>
                <a:gd name="connsiteY1" fmla="*/ 25493 h 227841"/>
                <a:gd name="connsiteX2" fmla="*/ 80135 w 319761"/>
                <a:gd name="connsiteY2" fmla="*/ 9618 h 227841"/>
                <a:gd name="connsiteX3" fmla="*/ 178560 w 319761"/>
                <a:gd name="connsiteY3" fmla="*/ 19143 h 227841"/>
                <a:gd name="connsiteX4" fmla="*/ 159510 w 319761"/>
                <a:gd name="connsiteY4" fmla="*/ 93 h 227841"/>
                <a:gd name="connsiteX5" fmla="*/ 194435 w 319761"/>
                <a:gd name="connsiteY5" fmla="*/ 28668 h 227841"/>
                <a:gd name="connsiteX6" fmla="*/ 242060 w 319761"/>
                <a:gd name="connsiteY6" fmla="*/ 98518 h 227841"/>
                <a:gd name="connsiteX7" fmla="*/ 229360 w 319761"/>
                <a:gd name="connsiteY7" fmla="*/ 63593 h 227841"/>
                <a:gd name="connsiteX8" fmla="*/ 286510 w 319761"/>
                <a:gd name="connsiteY8" fmla="*/ 174718 h 227841"/>
                <a:gd name="connsiteX9" fmla="*/ 264285 w 319761"/>
                <a:gd name="connsiteY9" fmla="*/ 117568 h 227841"/>
                <a:gd name="connsiteX10" fmla="*/ 318260 w 319761"/>
                <a:gd name="connsiteY10" fmla="*/ 225518 h 227841"/>
                <a:gd name="connsiteX11" fmla="*/ 296035 w 319761"/>
                <a:gd name="connsiteY11" fmla="*/ 184243 h 227841"/>
                <a:gd name="connsiteX12" fmla="*/ 207135 w 319761"/>
                <a:gd name="connsiteY12" fmla="*/ 98518 h 227841"/>
                <a:gd name="connsiteX13" fmla="*/ 149985 w 319761"/>
                <a:gd name="connsiteY13" fmla="*/ 63593 h 227841"/>
                <a:gd name="connsiteX14" fmla="*/ 92835 w 319761"/>
                <a:gd name="connsiteY14" fmla="*/ 54068 h 227841"/>
                <a:gd name="connsiteX15" fmla="*/ 86485 w 319761"/>
                <a:gd name="connsiteY15" fmla="*/ 85818 h 227841"/>
                <a:gd name="connsiteX16" fmla="*/ 89660 w 319761"/>
                <a:gd name="connsiteY16" fmla="*/ 130268 h 227841"/>
                <a:gd name="connsiteX17" fmla="*/ 76960 w 319761"/>
                <a:gd name="connsiteY17" fmla="*/ 54068 h 227841"/>
                <a:gd name="connsiteX18" fmla="*/ 57910 w 319761"/>
                <a:gd name="connsiteY18" fmla="*/ 66768 h 227841"/>
                <a:gd name="connsiteX19" fmla="*/ 760 w 319761"/>
                <a:gd name="connsiteY19" fmla="*/ 63593 h 22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761" h="227841">
                  <a:moveTo>
                    <a:pt x="760" y="63593"/>
                  </a:moveTo>
                  <a:cubicBezTo>
                    <a:pt x="8698" y="56714"/>
                    <a:pt x="92306" y="34489"/>
                    <a:pt x="105535" y="25493"/>
                  </a:cubicBezTo>
                  <a:cubicBezTo>
                    <a:pt x="118764" y="16497"/>
                    <a:pt x="67964" y="10676"/>
                    <a:pt x="80135" y="9618"/>
                  </a:cubicBezTo>
                  <a:cubicBezTo>
                    <a:pt x="92306" y="8560"/>
                    <a:pt x="165331" y="20730"/>
                    <a:pt x="178560" y="19143"/>
                  </a:cubicBezTo>
                  <a:cubicBezTo>
                    <a:pt x="191789" y="17556"/>
                    <a:pt x="156864" y="-1495"/>
                    <a:pt x="159510" y="93"/>
                  </a:cubicBezTo>
                  <a:cubicBezTo>
                    <a:pt x="162156" y="1680"/>
                    <a:pt x="180677" y="12264"/>
                    <a:pt x="194435" y="28668"/>
                  </a:cubicBezTo>
                  <a:cubicBezTo>
                    <a:pt x="208193" y="45072"/>
                    <a:pt x="236239" y="92697"/>
                    <a:pt x="242060" y="98518"/>
                  </a:cubicBezTo>
                  <a:cubicBezTo>
                    <a:pt x="247881" y="104339"/>
                    <a:pt x="221952" y="50893"/>
                    <a:pt x="229360" y="63593"/>
                  </a:cubicBezTo>
                  <a:cubicBezTo>
                    <a:pt x="236768" y="76293"/>
                    <a:pt x="280689" y="165722"/>
                    <a:pt x="286510" y="174718"/>
                  </a:cubicBezTo>
                  <a:cubicBezTo>
                    <a:pt x="292331" y="183714"/>
                    <a:pt x="258993" y="109101"/>
                    <a:pt x="264285" y="117568"/>
                  </a:cubicBezTo>
                  <a:cubicBezTo>
                    <a:pt x="269577" y="126035"/>
                    <a:pt x="312968" y="214406"/>
                    <a:pt x="318260" y="225518"/>
                  </a:cubicBezTo>
                  <a:cubicBezTo>
                    <a:pt x="323552" y="236631"/>
                    <a:pt x="314556" y="205410"/>
                    <a:pt x="296035" y="184243"/>
                  </a:cubicBezTo>
                  <a:cubicBezTo>
                    <a:pt x="277514" y="163076"/>
                    <a:pt x="231477" y="118626"/>
                    <a:pt x="207135" y="98518"/>
                  </a:cubicBezTo>
                  <a:cubicBezTo>
                    <a:pt x="182793" y="78410"/>
                    <a:pt x="169035" y="71001"/>
                    <a:pt x="149985" y="63593"/>
                  </a:cubicBezTo>
                  <a:cubicBezTo>
                    <a:pt x="130935" y="56185"/>
                    <a:pt x="103418" y="50364"/>
                    <a:pt x="92835" y="54068"/>
                  </a:cubicBezTo>
                  <a:cubicBezTo>
                    <a:pt x="82252" y="57772"/>
                    <a:pt x="87014" y="73118"/>
                    <a:pt x="86485" y="85818"/>
                  </a:cubicBezTo>
                  <a:cubicBezTo>
                    <a:pt x="85956" y="98518"/>
                    <a:pt x="91247" y="135560"/>
                    <a:pt x="89660" y="130268"/>
                  </a:cubicBezTo>
                  <a:cubicBezTo>
                    <a:pt x="88073" y="124976"/>
                    <a:pt x="76960" y="54068"/>
                    <a:pt x="76960" y="54068"/>
                  </a:cubicBezTo>
                  <a:cubicBezTo>
                    <a:pt x="71668" y="43485"/>
                    <a:pt x="66377" y="64651"/>
                    <a:pt x="57910" y="66768"/>
                  </a:cubicBezTo>
                  <a:cubicBezTo>
                    <a:pt x="49443" y="68885"/>
                    <a:pt x="-7178" y="70472"/>
                    <a:pt x="760" y="63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DB738734-152C-32C0-112B-2940042EAD69}"/>
                </a:ext>
              </a:extLst>
            </p:cNvPr>
            <p:cNvSpPr/>
            <p:nvPr/>
          </p:nvSpPr>
          <p:spPr>
            <a:xfrm>
              <a:off x="4124261" y="2246957"/>
              <a:ext cx="308039" cy="242260"/>
            </a:xfrm>
            <a:custGeom>
              <a:avLst/>
              <a:gdLst>
                <a:gd name="connsiteX0" fmla="*/ 64 w 308039"/>
                <a:gd name="connsiteY0" fmla="*/ 42218 h 242260"/>
                <a:gd name="connsiteX1" fmla="*/ 139764 w 308039"/>
                <a:gd name="connsiteY1" fmla="*/ 7293 h 242260"/>
                <a:gd name="connsiteX2" fmla="*/ 174689 w 308039"/>
                <a:gd name="connsiteY2" fmla="*/ 35868 h 242260"/>
                <a:gd name="connsiteX3" fmla="*/ 177864 w 308039"/>
                <a:gd name="connsiteY3" fmla="*/ 10468 h 242260"/>
                <a:gd name="connsiteX4" fmla="*/ 231839 w 308039"/>
                <a:gd name="connsiteY4" fmla="*/ 99368 h 242260"/>
                <a:gd name="connsiteX5" fmla="*/ 231839 w 308039"/>
                <a:gd name="connsiteY5" fmla="*/ 54918 h 242260"/>
                <a:gd name="connsiteX6" fmla="*/ 269939 w 308039"/>
                <a:gd name="connsiteY6" fmla="*/ 153343 h 242260"/>
                <a:gd name="connsiteX7" fmla="*/ 308039 w 308039"/>
                <a:gd name="connsiteY7" fmla="*/ 242243 h 242260"/>
                <a:gd name="connsiteX8" fmla="*/ 269939 w 308039"/>
                <a:gd name="connsiteY8" fmla="*/ 159693 h 242260"/>
                <a:gd name="connsiteX9" fmla="*/ 196914 w 308039"/>
                <a:gd name="connsiteY9" fmla="*/ 23168 h 242260"/>
                <a:gd name="connsiteX10" fmla="*/ 57214 w 308039"/>
                <a:gd name="connsiteY10" fmla="*/ 943 h 242260"/>
                <a:gd name="connsiteX11" fmla="*/ 120714 w 308039"/>
                <a:gd name="connsiteY11" fmla="*/ 7293 h 242260"/>
                <a:gd name="connsiteX12" fmla="*/ 64 w 308039"/>
                <a:gd name="connsiteY12" fmla="*/ 42218 h 24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8039" h="242260">
                  <a:moveTo>
                    <a:pt x="64" y="42218"/>
                  </a:moveTo>
                  <a:cubicBezTo>
                    <a:pt x="3239" y="42218"/>
                    <a:pt x="110660" y="8351"/>
                    <a:pt x="139764" y="7293"/>
                  </a:cubicBezTo>
                  <a:cubicBezTo>
                    <a:pt x="168868" y="6235"/>
                    <a:pt x="168339" y="35339"/>
                    <a:pt x="174689" y="35868"/>
                  </a:cubicBezTo>
                  <a:cubicBezTo>
                    <a:pt x="181039" y="36397"/>
                    <a:pt x="168339" y="-115"/>
                    <a:pt x="177864" y="10468"/>
                  </a:cubicBezTo>
                  <a:cubicBezTo>
                    <a:pt x="187389" y="21051"/>
                    <a:pt x="222843" y="91960"/>
                    <a:pt x="231839" y="99368"/>
                  </a:cubicBezTo>
                  <a:cubicBezTo>
                    <a:pt x="240835" y="106776"/>
                    <a:pt x="225489" y="45922"/>
                    <a:pt x="231839" y="54918"/>
                  </a:cubicBezTo>
                  <a:cubicBezTo>
                    <a:pt x="238189" y="63914"/>
                    <a:pt x="257239" y="122122"/>
                    <a:pt x="269939" y="153343"/>
                  </a:cubicBezTo>
                  <a:cubicBezTo>
                    <a:pt x="282639" y="184564"/>
                    <a:pt x="308039" y="241185"/>
                    <a:pt x="308039" y="242243"/>
                  </a:cubicBezTo>
                  <a:cubicBezTo>
                    <a:pt x="308039" y="243301"/>
                    <a:pt x="288460" y="196206"/>
                    <a:pt x="269939" y="159693"/>
                  </a:cubicBezTo>
                  <a:cubicBezTo>
                    <a:pt x="251418" y="123181"/>
                    <a:pt x="232368" y="49626"/>
                    <a:pt x="196914" y="23168"/>
                  </a:cubicBezTo>
                  <a:cubicBezTo>
                    <a:pt x="161460" y="-3290"/>
                    <a:pt x="69914" y="3589"/>
                    <a:pt x="57214" y="943"/>
                  </a:cubicBezTo>
                  <a:cubicBezTo>
                    <a:pt x="44514" y="-1703"/>
                    <a:pt x="128651" y="1472"/>
                    <a:pt x="120714" y="7293"/>
                  </a:cubicBezTo>
                  <a:cubicBezTo>
                    <a:pt x="112777" y="13114"/>
                    <a:pt x="-3111" y="42218"/>
                    <a:pt x="64" y="42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5E48B14-80D2-A733-6288-A342204381BD}"/>
                </a:ext>
              </a:extLst>
            </p:cNvPr>
            <p:cNvSpPr/>
            <p:nvPr/>
          </p:nvSpPr>
          <p:spPr>
            <a:xfrm>
              <a:off x="3625658" y="2254102"/>
              <a:ext cx="165502" cy="98576"/>
            </a:xfrm>
            <a:custGeom>
              <a:avLst/>
              <a:gdLst>
                <a:gd name="connsiteX0" fmla="*/ 192 w 165502"/>
                <a:gd name="connsiteY0" fmla="*/ 98573 h 98576"/>
                <a:gd name="connsiteX1" fmla="*/ 95442 w 165502"/>
                <a:gd name="connsiteY1" fmla="*/ 16023 h 98576"/>
                <a:gd name="connsiteX2" fmla="*/ 165292 w 165502"/>
                <a:gd name="connsiteY2" fmla="*/ 148 h 98576"/>
                <a:gd name="connsiteX3" fmla="*/ 73217 w 165502"/>
                <a:gd name="connsiteY3" fmla="*/ 19198 h 98576"/>
                <a:gd name="connsiteX4" fmla="*/ 192 w 165502"/>
                <a:gd name="connsiteY4" fmla="*/ 98573 h 9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502" h="98576">
                  <a:moveTo>
                    <a:pt x="192" y="98573"/>
                  </a:moveTo>
                  <a:cubicBezTo>
                    <a:pt x="3896" y="98044"/>
                    <a:pt x="67925" y="32427"/>
                    <a:pt x="95442" y="16023"/>
                  </a:cubicBezTo>
                  <a:cubicBezTo>
                    <a:pt x="122959" y="-381"/>
                    <a:pt x="168996" y="-381"/>
                    <a:pt x="165292" y="148"/>
                  </a:cubicBezTo>
                  <a:cubicBezTo>
                    <a:pt x="161588" y="677"/>
                    <a:pt x="99146" y="3852"/>
                    <a:pt x="73217" y="19198"/>
                  </a:cubicBezTo>
                  <a:cubicBezTo>
                    <a:pt x="47288" y="34544"/>
                    <a:pt x="-3512" y="99102"/>
                    <a:pt x="192" y="985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128A214-722D-9F1D-9209-018F60D9F59C}"/>
                </a:ext>
              </a:extLst>
            </p:cNvPr>
            <p:cNvSpPr/>
            <p:nvPr/>
          </p:nvSpPr>
          <p:spPr>
            <a:xfrm>
              <a:off x="3701158" y="2257269"/>
              <a:ext cx="213683" cy="50970"/>
            </a:xfrm>
            <a:custGeom>
              <a:avLst/>
              <a:gdLst>
                <a:gd name="connsiteX0" fmla="*/ 213617 w 213683"/>
                <a:gd name="connsiteY0" fmla="*/ 156 h 50970"/>
                <a:gd name="connsiteX1" fmla="*/ 131067 w 213683"/>
                <a:gd name="connsiteY1" fmla="*/ 35081 h 50970"/>
                <a:gd name="connsiteX2" fmla="*/ 892 w 213683"/>
                <a:gd name="connsiteY2" fmla="*/ 35081 h 50970"/>
                <a:gd name="connsiteX3" fmla="*/ 77092 w 213683"/>
                <a:gd name="connsiteY3" fmla="*/ 35081 h 50970"/>
                <a:gd name="connsiteX4" fmla="*/ 143767 w 213683"/>
                <a:gd name="connsiteY4" fmla="*/ 50956 h 50970"/>
                <a:gd name="connsiteX5" fmla="*/ 213617 w 213683"/>
                <a:gd name="connsiteY5" fmla="*/ 156 h 5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683" h="50970">
                  <a:moveTo>
                    <a:pt x="213617" y="156"/>
                  </a:moveTo>
                  <a:cubicBezTo>
                    <a:pt x="211500" y="-2490"/>
                    <a:pt x="166521" y="29260"/>
                    <a:pt x="131067" y="35081"/>
                  </a:cubicBezTo>
                  <a:cubicBezTo>
                    <a:pt x="95613" y="40902"/>
                    <a:pt x="892" y="35081"/>
                    <a:pt x="892" y="35081"/>
                  </a:cubicBezTo>
                  <a:cubicBezTo>
                    <a:pt x="-8104" y="35081"/>
                    <a:pt x="53280" y="32435"/>
                    <a:pt x="77092" y="35081"/>
                  </a:cubicBezTo>
                  <a:cubicBezTo>
                    <a:pt x="100904" y="37727"/>
                    <a:pt x="121013" y="51485"/>
                    <a:pt x="143767" y="50956"/>
                  </a:cubicBezTo>
                  <a:cubicBezTo>
                    <a:pt x="166521" y="50427"/>
                    <a:pt x="215734" y="2802"/>
                    <a:pt x="213617" y="1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64A1F49E-74F1-113A-43BA-8795F9FE80C9}"/>
                </a:ext>
              </a:extLst>
            </p:cNvPr>
            <p:cNvSpPr/>
            <p:nvPr/>
          </p:nvSpPr>
          <p:spPr>
            <a:xfrm>
              <a:off x="3684905" y="2254247"/>
              <a:ext cx="249260" cy="88912"/>
            </a:xfrm>
            <a:custGeom>
              <a:avLst/>
              <a:gdLst>
                <a:gd name="connsiteX0" fmla="*/ 248920 w 249260"/>
                <a:gd name="connsiteY0" fmla="*/ 3 h 88912"/>
                <a:gd name="connsiteX1" fmla="*/ 144145 w 249260"/>
                <a:gd name="connsiteY1" fmla="*/ 73028 h 88912"/>
                <a:gd name="connsiteX2" fmla="*/ 86995 w 249260"/>
                <a:gd name="connsiteY2" fmla="*/ 82553 h 88912"/>
                <a:gd name="connsiteX3" fmla="*/ 121920 w 249260"/>
                <a:gd name="connsiteY3" fmla="*/ 82553 h 88912"/>
                <a:gd name="connsiteX4" fmla="*/ 4445 w 249260"/>
                <a:gd name="connsiteY4" fmla="*/ 88903 h 88912"/>
                <a:gd name="connsiteX5" fmla="*/ 26670 w 249260"/>
                <a:gd name="connsiteY5" fmla="*/ 82553 h 88912"/>
                <a:gd name="connsiteX6" fmla="*/ 45720 w 249260"/>
                <a:gd name="connsiteY6" fmla="*/ 47628 h 88912"/>
                <a:gd name="connsiteX7" fmla="*/ 39370 w 249260"/>
                <a:gd name="connsiteY7" fmla="*/ 69853 h 88912"/>
                <a:gd name="connsiteX8" fmla="*/ 106045 w 249260"/>
                <a:gd name="connsiteY8" fmla="*/ 69853 h 88912"/>
                <a:gd name="connsiteX9" fmla="*/ 248920 w 249260"/>
                <a:gd name="connsiteY9" fmla="*/ 3 h 8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9260" h="88912">
                  <a:moveTo>
                    <a:pt x="248920" y="3"/>
                  </a:moveTo>
                  <a:cubicBezTo>
                    <a:pt x="255270" y="532"/>
                    <a:pt x="171132" y="59270"/>
                    <a:pt x="144145" y="73028"/>
                  </a:cubicBezTo>
                  <a:cubicBezTo>
                    <a:pt x="117157" y="86786"/>
                    <a:pt x="90699" y="80966"/>
                    <a:pt x="86995" y="82553"/>
                  </a:cubicBezTo>
                  <a:cubicBezTo>
                    <a:pt x="83291" y="84140"/>
                    <a:pt x="135678" y="81495"/>
                    <a:pt x="121920" y="82553"/>
                  </a:cubicBezTo>
                  <a:cubicBezTo>
                    <a:pt x="108162" y="83611"/>
                    <a:pt x="20320" y="88903"/>
                    <a:pt x="4445" y="88903"/>
                  </a:cubicBezTo>
                  <a:cubicBezTo>
                    <a:pt x="-11430" y="88903"/>
                    <a:pt x="19791" y="89432"/>
                    <a:pt x="26670" y="82553"/>
                  </a:cubicBezTo>
                  <a:cubicBezTo>
                    <a:pt x="33549" y="75674"/>
                    <a:pt x="43603" y="49745"/>
                    <a:pt x="45720" y="47628"/>
                  </a:cubicBezTo>
                  <a:cubicBezTo>
                    <a:pt x="47837" y="45511"/>
                    <a:pt x="29316" y="66149"/>
                    <a:pt x="39370" y="69853"/>
                  </a:cubicBezTo>
                  <a:cubicBezTo>
                    <a:pt x="49424" y="73557"/>
                    <a:pt x="75353" y="78849"/>
                    <a:pt x="106045" y="69853"/>
                  </a:cubicBezTo>
                  <a:cubicBezTo>
                    <a:pt x="136737" y="60857"/>
                    <a:pt x="242570" y="-526"/>
                    <a:pt x="24892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04EF20AA-5700-CE98-9E69-10C1439942EF}"/>
                </a:ext>
              </a:extLst>
            </p:cNvPr>
            <p:cNvSpPr/>
            <p:nvPr/>
          </p:nvSpPr>
          <p:spPr>
            <a:xfrm>
              <a:off x="4008686" y="2085720"/>
              <a:ext cx="100968" cy="335567"/>
            </a:xfrm>
            <a:custGeom>
              <a:avLst/>
              <a:gdLst>
                <a:gd name="connsiteX0" fmla="*/ 64839 w 100968"/>
                <a:gd name="connsiteY0" fmla="*/ 255 h 335567"/>
                <a:gd name="connsiteX1" fmla="*/ 33089 w 100968"/>
                <a:gd name="connsiteY1" fmla="*/ 108205 h 335567"/>
                <a:gd name="connsiteX2" fmla="*/ 36264 w 100968"/>
                <a:gd name="connsiteY2" fmla="*/ 209805 h 335567"/>
                <a:gd name="connsiteX3" fmla="*/ 29914 w 100968"/>
                <a:gd name="connsiteY3" fmla="*/ 155830 h 335567"/>
                <a:gd name="connsiteX4" fmla="*/ 99764 w 100968"/>
                <a:gd name="connsiteY4" fmla="*/ 333630 h 335567"/>
                <a:gd name="connsiteX5" fmla="*/ 71189 w 100968"/>
                <a:gd name="connsiteY5" fmla="*/ 244730 h 335567"/>
                <a:gd name="connsiteX6" fmla="*/ 33089 w 100968"/>
                <a:gd name="connsiteY6" fmla="*/ 155830 h 335567"/>
                <a:gd name="connsiteX7" fmla="*/ 1339 w 100968"/>
                <a:gd name="connsiteY7" fmla="*/ 95505 h 335567"/>
                <a:gd name="connsiteX8" fmla="*/ 10864 w 100968"/>
                <a:gd name="connsiteY8" fmla="*/ 139955 h 335567"/>
                <a:gd name="connsiteX9" fmla="*/ 64839 w 100968"/>
                <a:gd name="connsiteY9" fmla="*/ 255 h 335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68" h="335567">
                  <a:moveTo>
                    <a:pt x="64839" y="255"/>
                  </a:moveTo>
                  <a:cubicBezTo>
                    <a:pt x="68543" y="-5037"/>
                    <a:pt x="37851" y="73280"/>
                    <a:pt x="33089" y="108205"/>
                  </a:cubicBezTo>
                  <a:cubicBezTo>
                    <a:pt x="28326" y="143130"/>
                    <a:pt x="36793" y="201868"/>
                    <a:pt x="36264" y="209805"/>
                  </a:cubicBezTo>
                  <a:cubicBezTo>
                    <a:pt x="35735" y="217743"/>
                    <a:pt x="19331" y="135193"/>
                    <a:pt x="29914" y="155830"/>
                  </a:cubicBezTo>
                  <a:cubicBezTo>
                    <a:pt x="40497" y="176468"/>
                    <a:pt x="92885" y="318813"/>
                    <a:pt x="99764" y="333630"/>
                  </a:cubicBezTo>
                  <a:cubicBezTo>
                    <a:pt x="106643" y="348447"/>
                    <a:pt x="82301" y="274363"/>
                    <a:pt x="71189" y="244730"/>
                  </a:cubicBezTo>
                  <a:cubicBezTo>
                    <a:pt x="60077" y="215097"/>
                    <a:pt x="44731" y="180701"/>
                    <a:pt x="33089" y="155830"/>
                  </a:cubicBezTo>
                  <a:cubicBezTo>
                    <a:pt x="21447" y="130959"/>
                    <a:pt x="5043" y="98151"/>
                    <a:pt x="1339" y="95505"/>
                  </a:cubicBezTo>
                  <a:cubicBezTo>
                    <a:pt x="-2365" y="92859"/>
                    <a:pt x="1868" y="151597"/>
                    <a:pt x="10864" y="139955"/>
                  </a:cubicBezTo>
                  <a:cubicBezTo>
                    <a:pt x="19860" y="128313"/>
                    <a:pt x="61135" y="5547"/>
                    <a:pt x="64839" y="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D57F18FD-8849-1340-4715-3FE3401D4D69}"/>
                </a:ext>
              </a:extLst>
            </p:cNvPr>
            <p:cNvSpPr/>
            <p:nvPr/>
          </p:nvSpPr>
          <p:spPr>
            <a:xfrm>
              <a:off x="4092570" y="2209795"/>
              <a:ext cx="127122" cy="95262"/>
            </a:xfrm>
            <a:custGeom>
              <a:avLst/>
              <a:gdLst>
                <a:gd name="connsiteX0" fmla="*/ 127005 w 127122"/>
                <a:gd name="connsiteY0" fmla="*/ 5 h 95262"/>
                <a:gd name="connsiteX1" fmla="*/ 69855 w 127122"/>
                <a:gd name="connsiteY1" fmla="*/ 50805 h 95262"/>
                <a:gd name="connsiteX2" fmla="*/ 25405 w 127122"/>
                <a:gd name="connsiteY2" fmla="*/ 95255 h 95262"/>
                <a:gd name="connsiteX3" fmla="*/ 57155 w 127122"/>
                <a:gd name="connsiteY3" fmla="*/ 47630 h 95262"/>
                <a:gd name="connsiteX4" fmla="*/ 5 w 127122"/>
                <a:gd name="connsiteY4" fmla="*/ 76205 h 95262"/>
                <a:gd name="connsiteX5" fmla="*/ 53980 w 127122"/>
                <a:gd name="connsiteY5" fmla="*/ 47630 h 95262"/>
                <a:gd name="connsiteX6" fmla="*/ 127005 w 127122"/>
                <a:gd name="connsiteY6" fmla="*/ 5 h 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122" h="95262">
                  <a:moveTo>
                    <a:pt x="127005" y="5"/>
                  </a:moveTo>
                  <a:cubicBezTo>
                    <a:pt x="129651" y="534"/>
                    <a:pt x="86788" y="34930"/>
                    <a:pt x="69855" y="50805"/>
                  </a:cubicBezTo>
                  <a:cubicBezTo>
                    <a:pt x="52922" y="66680"/>
                    <a:pt x="27522" y="95784"/>
                    <a:pt x="25405" y="95255"/>
                  </a:cubicBezTo>
                  <a:cubicBezTo>
                    <a:pt x="23288" y="94726"/>
                    <a:pt x="61388" y="50805"/>
                    <a:pt x="57155" y="47630"/>
                  </a:cubicBezTo>
                  <a:cubicBezTo>
                    <a:pt x="52922" y="44455"/>
                    <a:pt x="534" y="76205"/>
                    <a:pt x="5" y="76205"/>
                  </a:cubicBezTo>
                  <a:cubicBezTo>
                    <a:pt x="-524" y="76205"/>
                    <a:pt x="35989" y="58742"/>
                    <a:pt x="53980" y="47630"/>
                  </a:cubicBezTo>
                  <a:cubicBezTo>
                    <a:pt x="71971" y="36518"/>
                    <a:pt x="124359" y="-524"/>
                    <a:pt x="127005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77E934B-4B22-3C60-81B1-E2E47629F955}"/>
                </a:ext>
              </a:extLst>
            </p:cNvPr>
            <p:cNvSpPr/>
            <p:nvPr/>
          </p:nvSpPr>
          <p:spPr>
            <a:xfrm>
              <a:off x="4124323" y="2234553"/>
              <a:ext cx="257586" cy="153050"/>
            </a:xfrm>
            <a:custGeom>
              <a:avLst/>
              <a:gdLst>
                <a:gd name="connsiteX0" fmla="*/ 2 w 257586"/>
                <a:gd name="connsiteY0" fmla="*/ 70497 h 153050"/>
                <a:gd name="connsiteX1" fmla="*/ 98427 w 257586"/>
                <a:gd name="connsiteY1" fmla="*/ 48272 h 153050"/>
                <a:gd name="connsiteX2" fmla="*/ 184152 w 257586"/>
                <a:gd name="connsiteY2" fmla="*/ 86372 h 153050"/>
                <a:gd name="connsiteX3" fmla="*/ 180977 w 257586"/>
                <a:gd name="connsiteY3" fmla="*/ 76847 h 153050"/>
                <a:gd name="connsiteX4" fmla="*/ 257177 w 257586"/>
                <a:gd name="connsiteY4" fmla="*/ 153047 h 153050"/>
                <a:gd name="connsiteX5" fmla="*/ 209552 w 257586"/>
                <a:gd name="connsiteY5" fmla="*/ 73672 h 153050"/>
                <a:gd name="connsiteX6" fmla="*/ 171452 w 257586"/>
                <a:gd name="connsiteY6" fmla="*/ 26047 h 153050"/>
                <a:gd name="connsiteX7" fmla="*/ 107952 w 257586"/>
                <a:gd name="connsiteY7" fmla="*/ 647 h 153050"/>
                <a:gd name="connsiteX8" fmla="*/ 161927 w 257586"/>
                <a:gd name="connsiteY8" fmla="*/ 51447 h 153050"/>
                <a:gd name="connsiteX9" fmla="*/ 95252 w 257586"/>
                <a:gd name="connsiteY9" fmla="*/ 32397 h 153050"/>
                <a:gd name="connsiteX10" fmla="*/ 2 w 257586"/>
                <a:gd name="connsiteY10" fmla="*/ 70497 h 15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586" h="153050">
                  <a:moveTo>
                    <a:pt x="2" y="70497"/>
                  </a:moveTo>
                  <a:cubicBezTo>
                    <a:pt x="531" y="73143"/>
                    <a:pt x="67735" y="45626"/>
                    <a:pt x="98427" y="48272"/>
                  </a:cubicBezTo>
                  <a:cubicBezTo>
                    <a:pt x="129119" y="50918"/>
                    <a:pt x="170394" y="81610"/>
                    <a:pt x="184152" y="86372"/>
                  </a:cubicBezTo>
                  <a:cubicBezTo>
                    <a:pt x="197910" y="91134"/>
                    <a:pt x="168806" y="65734"/>
                    <a:pt x="180977" y="76847"/>
                  </a:cubicBezTo>
                  <a:cubicBezTo>
                    <a:pt x="193148" y="87960"/>
                    <a:pt x="252415" y="153576"/>
                    <a:pt x="257177" y="153047"/>
                  </a:cubicBezTo>
                  <a:cubicBezTo>
                    <a:pt x="261940" y="152518"/>
                    <a:pt x="223840" y="94839"/>
                    <a:pt x="209552" y="73672"/>
                  </a:cubicBezTo>
                  <a:cubicBezTo>
                    <a:pt x="195265" y="52505"/>
                    <a:pt x="188385" y="38218"/>
                    <a:pt x="171452" y="26047"/>
                  </a:cubicBezTo>
                  <a:cubicBezTo>
                    <a:pt x="154519" y="13876"/>
                    <a:pt x="109539" y="-3586"/>
                    <a:pt x="107952" y="647"/>
                  </a:cubicBezTo>
                  <a:cubicBezTo>
                    <a:pt x="106365" y="4880"/>
                    <a:pt x="164044" y="46155"/>
                    <a:pt x="161927" y="51447"/>
                  </a:cubicBezTo>
                  <a:cubicBezTo>
                    <a:pt x="159810" y="56739"/>
                    <a:pt x="119594" y="35572"/>
                    <a:pt x="95252" y="32397"/>
                  </a:cubicBezTo>
                  <a:cubicBezTo>
                    <a:pt x="70910" y="29222"/>
                    <a:pt x="-527" y="67851"/>
                    <a:pt x="2" y="704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69EEE300-BC87-580E-2251-4C5B1DD07F8E}"/>
                </a:ext>
              </a:extLst>
            </p:cNvPr>
            <p:cNvSpPr/>
            <p:nvPr/>
          </p:nvSpPr>
          <p:spPr>
            <a:xfrm>
              <a:off x="4133614" y="2314537"/>
              <a:ext cx="292436" cy="177893"/>
            </a:xfrm>
            <a:custGeom>
              <a:avLst/>
              <a:gdLst>
                <a:gd name="connsiteX0" fmla="*/ 236 w 292436"/>
                <a:gd name="connsiteY0" fmla="*/ 38 h 177893"/>
                <a:gd name="connsiteX1" fmla="*/ 79611 w 292436"/>
                <a:gd name="connsiteY1" fmla="*/ 50838 h 177893"/>
                <a:gd name="connsiteX2" fmla="*/ 79611 w 292436"/>
                <a:gd name="connsiteY2" fmla="*/ 28613 h 177893"/>
                <a:gd name="connsiteX3" fmla="*/ 184386 w 292436"/>
                <a:gd name="connsiteY3" fmla="*/ 92113 h 177893"/>
                <a:gd name="connsiteX4" fmla="*/ 152636 w 292436"/>
                <a:gd name="connsiteY4" fmla="*/ 60363 h 177893"/>
                <a:gd name="connsiteX5" fmla="*/ 212961 w 292436"/>
                <a:gd name="connsiteY5" fmla="*/ 127038 h 177893"/>
                <a:gd name="connsiteX6" fmla="*/ 292336 w 292436"/>
                <a:gd name="connsiteY6" fmla="*/ 177838 h 177893"/>
                <a:gd name="connsiteX7" fmla="*/ 225661 w 292436"/>
                <a:gd name="connsiteY7" fmla="*/ 117513 h 177893"/>
                <a:gd name="connsiteX8" fmla="*/ 70086 w 292436"/>
                <a:gd name="connsiteY8" fmla="*/ 92113 h 177893"/>
                <a:gd name="connsiteX9" fmla="*/ 130411 w 292436"/>
                <a:gd name="connsiteY9" fmla="*/ 111163 h 177893"/>
                <a:gd name="connsiteX10" fmla="*/ 57386 w 292436"/>
                <a:gd name="connsiteY10" fmla="*/ 60363 h 177893"/>
                <a:gd name="connsiteX11" fmla="*/ 236 w 292436"/>
                <a:gd name="connsiteY11" fmla="*/ 38 h 17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436" h="177893">
                  <a:moveTo>
                    <a:pt x="236" y="38"/>
                  </a:moveTo>
                  <a:cubicBezTo>
                    <a:pt x="3940" y="-1549"/>
                    <a:pt x="66382" y="46076"/>
                    <a:pt x="79611" y="50838"/>
                  </a:cubicBezTo>
                  <a:cubicBezTo>
                    <a:pt x="92840" y="55600"/>
                    <a:pt x="62149" y="21734"/>
                    <a:pt x="79611" y="28613"/>
                  </a:cubicBezTo>
                  <a:cubicBezTo>
                    <a:pt x="97073" y="35492"/>
                    <a:pt x="172215" y="86821"/>
                    <a:pt x="184386" y="92113"/>
                  </a:cubicBezTo>
                  <a:cubicBezTo>
                    <a:pt x="196557" y="97405"/>
                    <a:pt x="147874" y="54542"/>
                    <a:pt x="152636" y="60363"/>
                  </a:cubicBezTo>
                  <a:cubicBezTo>
                    <a:pt x="157398" y="66184"/>
                    <a:pt x="189678" y="107459"/>
                    <a:pt x="212961" y="127038"/>
                  </a:cubicBezTo>
                  <a:cubicBezTo>
                    <a:pt x="236244" y="146617"/>
                    <a:pt x="290219" y="179426"/>
                    <a:pt x="292336" y="177838"/>
                  </a:cubicBezTo>
                  <a:cubicBezTo>
                    <a:pt x="294453" y="176250"/>
                    <a:pt x="262703" y="131801"/>
                    <a:pt x="225661" y="117513"/>
                  </a:cubicBezTo>
                  <a:cubicBezTo>
                    <a:pt x="188619" y="103226"/>
                    <a:pt x="85961" y="93171"/>
                    <a:pt x="70086" y="92113"/>
                  </a:cubicBezTo>
                  <a:cubicBezTo>
                    <a:pt x="54211" y="91055"/>
                    <a:pt x="132528" y="116455"/>
                    <a:pt x="130411" y="111163"/>
                  </a:cubicBezTo>
                  <a:cubicBezTo>
                    <a:pt x="128294" y="105871"/>
                    <a:pt x="77494" y="75180"/>
                    <a:pt x="57386" y="60363"/>
                  </a:cubicBezTo>
                  <a:cubicBezTo>
                    <a:pt x="37278" y="45546"/>
                    <a:pt x="-3468" y="1625"/>
                    <a:pt x="236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E2E7946E-C998-B24D-9D80-7C6306958C2C}"/>
                </a:ext>
              </a:extLst>
            </p:cNvPr>
            <p:cNvSpPr/>
            <p:nvPr/>
          </p:nvSpPr>
          <p:spPr>
            <a:xfrm>
              <a:off x="4213177" y="2281232"/>
              <a:ext cx="195392" cy="207968"/>
            </a:xfrm>
            <a:custGeom>
              <a:avLst/>
              <a:gdLst>
                <a:gd name="connsiteX0" fmla="*/ 48 w 195392"/>
                <a:gd name="connsiteY0" fmla="*/ 1593 h 207968"/>
                <a:gd name="connsiteX1" fmla="*/ 85773 w 195392"/>
                <a:gd name="connsiteY1" fmla="*/ 80968 h 207968"/>
                <a:gd name="connsiteX2" fmla="*/ 117523 w 195392"/>
                <a:gd name="connsiteY2" fmla="*/ 144468 h 207968"/>
                <a:gd name="connsiteX3" fmla="*/ 104823 w 195392"/>
                <a:gd name="connsiteY3" fmla="*/ 87318 h 207968"/>
                <a:gd name="connsiteX4" fmla="*/ 133398 w 195392"/>
                <a:gd name="connsiteY4" fmla="*/ 153993 h 207968"/>
                <a:gd name="connsiteX5" fmla="*/ 193723 w 195392"/>
                <a:gd name="connsiteY5" fmla="*/ 207968 h 207968"/>
                <a:gd name="connsiteX6" fmla="*/ 171498 w 195392"/>
                <a:gd name="connsiteY6" fmla="*/ 153993 h 207968"/>
                <a:gd name="connsiteX7" fmla="*/ 98473 w 195392"/>
                <a:gd name="connsiteY7" fmla="*/ 36518 h 207968"/>
                <a:gd name="connsiteX8" fmla="*/ 48 w 195392"/>
                <a:gd name="connsiteY8" fmla="*/ 1593 h 20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392" h="207968">
                  <a:moveTo>
                    <a:pt x="48" y="1593"/>
                  </a:moveTo>
                  <a:cubicBezTo>
                    <a:pt x="-2069" y="9001"/>
                    <a:pt x="66194" y="57156"/>
                    <a:pt x="85773" y="80968"/>
                  </a:cubicBezTo>
                  <a:cubicBezTo>
                    <a:pt x="105352" y="104780"/>
                    <a:pt x="114348" y="143410"/>
                    <a:pt x="117523" y="144468"/>
                  </a:cubicBezTo>
                  <a:cubicBezTo>
                    <a:pt x="120698" y="145526"/>
                    <a:pt x="102177" y="85731"/>
                    <a:pt x="104823" y="87318"/>
                  </a:cubicBezTo>
                  <a:cubicBezTo>
                    <a:pt x="107469" y="88906"/>
                    <a:pt x="118581" y="133885"/>
                    <a:pt x="133398" y="153993"/>
                  </a:cubicBezTo>
                  <a:cubicBezTo>
                    <a:pt x="148215" y="174101"/>
                    <a:pt x="187373" y="207968"/>
                    <a:pt x="193723" y="207968"/>
                  </a:cubicBezTo>
                  <a:cubicBezTo>
                    <a:pt x="200073" y="207968"/>
                    <a:pt x="187373" y="182568"/>
                    <a:pt x="171498" y="153993"/>
                  </a:cubicBezTo>
                  <a:cubicBezTo>
                    <a:pt x="155623" y="125418"/>
                    <a:pt x="121227" y="59272"/>
                    <a:pt x="98473" y="36518"/>
                  </a:cubicBezTo>
                  <a:cubicBezTo>
                    <a:pt x="75719" y="13764"/>
                    <a:pt x="2165" y="-5815"/>
                    <a:pt x="48" y="1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89221AD9-394E-0023-6154-0841ACDD28D8}"/>
                </a:ext>
              </a:extLst>
            </p:cNvPr>
            <p:cNvSpPr/>
            <p:nvPr/>
          </p:nvSpPr>
          <p:spPr>
            <a:xfrm>
              <a:off x="3800452" y="2266923"/>
              <a:ext cx="120682" cy="200092"/>
            </a:xfrm>
            <a:custGeom>
              <a:avLst/>
              <a:gdLst>
                <a:gd name="connsiteX0" fmla="*/ 120673 w 120682"/>
                <a:gd name="connsiteY0" fmla="*/ 27 h 200092"/>
                <a:gd name="connsiteX1" fmla="*/ 9548 w 120682"/>
                <a:gd name="connsiteY1" fmla="*/ 92102 h 200092"/>
                <a:gd name="connsiteX2" fmla="*/ 9548 w 120682"/>
                <a:gd name="connsiteY2" fmla="*/ 158777 h 200092"/>
                <a:gd name="connsiteX3" fmla="*/ 23 w 120682"/>
                <a:gd name="connsiteY3" fmla="*/ 114327 h 200092"/>
                <a:gd name="connsiteX4" fmla="*/ 12723 w 120682"/>
                <a:gd name="connsiteY4" fmla="*/ 200052 h 200092"/>
                <a:gd name="connsiteX5" fmla="*/ 15898 w 120682"/>
                <a:gd name="connsiteY5" fmla="*/ 101627 h 200092"/>
                <a:gd name="connsiteX6" fmla="*/ 120673 w 120682"/>
                <a:gd name="connsiteY6" fmla="*/ 27 h 20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682" h="200092">
                  <a:moveTo>
                    <a:pt x="120673" y="27"/>
                  </a:moveTo>
                  <a:cubicBezTo>
                    <a:pt x="119615" y="-1561"/>
                    <a:pt x="28069" y="65644"/>
                    <a:pt x="9548" y="92102"/>
                  </a:cubicBezTo>
                  <a:cubicBezTo>
                    <a:pt x="-8973" y="118560"/>
                    <a:pt x="11135" y="155073"/>
                    <a:pt x="9548" y="158777"/>
                  </a:cubicBezTo>
                  <a:cubicBezTo>
                    <a:pt x="7961" y="162481"/>
                    <a:pt x="-506" y="107448"/>
                    <a:pt x="23" y="114327"/>
                  </a:cubicBezTo>
                  <a:cubicBezTo>
                    <a:pt x="552" y="121206"/>
                    <a:pt x="10077" y="202169"/>
                    <a:pt x="12723" y="200052"/>
                  </a:cubicBezTo>
                  <a:cubicBezTo>
                    <a:pt x="15369" y="197935"/>
                    <a:pt x="23" y="136552"/>
                    <a:pt x="15898" y="101627"/>
                  </a:cubicBezTo>
                  <a:cubicBezTo>
                    <a:pt x="31773" y="66702"/>
                    <a:pt x="121731" y="1615"/>
                    <a:pt x="120673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FC4F85A7-84E9-4E17-C419-9CA13636172C}"/>
                </a:ext>
              </a:extLst>
            </p:cNvPr>
            <p:cNvSpPr/>
            <p:nvPr/>
          </p:nvSpPr>
          <p:spPr>
            <a:xfrm>
              <a:off x="3872232" y="2397125"/>
              <a:ext cx="83818" cy="76327"/>
            </a:xfrm>
            <a:custGeom>
              <a:avLst/>
              <a:gdLst>
                <a:gd name="connsiteX0" fmla="*/ 83818 w 83818"/>
                <a:gd name="connsiteY0" fmla="*/ 0 h 76327"/>
                <a:gd name="connsiteX1" fmla="*/ 1268 w 83818"/>
                <a:gd name="connsiteY1" fmla="*/ 66675 h 76327"/>
                <a:gd name="connsiteX2" fmla="*/ 42543 w 83818"/>
                <a:gd name="connsiteY2" fmla="*/ 69850 h 76327"/>
                <a:gd name="connsiteX3" fmla="*/ 77468 w 83818"/>
                <a:gd name="connsiteY3" fmla="*/ 76200 h 76327"/>
                <a:gd name="connsiteX4" fmla="*/ 29843 w 83818"/>
                <a:gd name="connsiteY4" fmla="*/ 63500 h 76327"/>
                <a:gd name="connsiteX5" fmla="*/ 1268 w 83818"/>
                <a:gd name="connsiteY5" fmla="*/ 66675 h 76327"/>
                <a:gd name="connsiteX6" fmla="*/ 83818 w 83818"/>
                <a:gd name="connsiteY6" fmla="*/ 0 h 7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18" h="76327">
                  <a:moveTo>
                    <a:pt x="83818" y="0"/>
                  </a:moveTo>
                  <a:cubicBezTo>
                    <a:pt x="83818" y="0"/>
                    <a:pt x="8147" y="55033"/>
                    <a:pt x="1268" y="66675"/>
                  </a:cubicBezTo>
                  <a:cubicBezTo>
                    <a:pt x="-5611" y="78317"/>
                    <a:pt x="29843" y="68263"/>
                    <a:pt x="42543" y="69850"/>
                  </a:cubicBezTo>
                  <a:cubicBezTo>
                    <a:pt x="55243" y="71437"/>
                    <a:pt x="79585" y="77258"/>
                    <a:pt x="77468" y="76200"/>
                  </a:cubicBezTo>
                  <a:cubicBezTo>
                    <a:pt x="75351" y="75142"/>
                    <a:pt x="42543" y="65087"/>
                    <a:pt x="29843" y="63500"/>
                  </a:cubicBezTo>
                  <a:cubicBezTo>
                    <a:pt x="17143" y="61913"/>
                    <a:pt x="-5611" y="73025"/>
                    <a:pt x="1268" y="66675"/>
                  </a:cubicBezTo>
                  <a:cubicBezTo>
                    <a:pt x="8147" y="60325"/>
                    <a:pt x="83818" y="0"/>
                    <a:pt x="838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67DB579-D87F-B42C-FD09-DBBD442187DB}"/>
                </a:ext>
              </a:extLst>
            </p:cNvPr>
            <p:cNvSpPr/>
            <p:nvPr/>
          </p:nvSpPr>
          <p:spPr>
            <a:xfrm>
              <a:off x="3917278" y="2409711"/>
              <a:ext cx="95825" cy="92392"/>
            </a:xfrm>
            <a:custGeom>
              <a:avLst/>
              <a:gdLst>
                <a:gd name="connsiteX0" fmla="*/ 672 w 95825"/>
                <a:gd name="connsiteY0" fmla="*/ 114 h 92392"/>
                <a:gd name="connsiteX1" fmla="*/ 41947 w 95825"/>
                <a:gd name="connsiteY1" fmla="*/ 41389 h 92392"/>
                <a:gd name="connsiteX2" fmla="*/ 92747 w 95825"/>
                <a:gd name="connsiteY2" fmla="*/ 92189 h 92392"/>
                <a:gd name="connsiteX3" fmla="*/ 83222 w 95825"/>
                <a:gd name="connsiteY3" fmla="*/ 57264 h 92392"/>
                <a:gd name="connsiteX4" fmla="*/ 672 w 95825"/>
                <a:gd name="connsiteY4" fmla="*/ 114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825" h="92392">
                  <a:moveTo>
                    <a:pt x="672" y="114"/>
                  </a:moveTo>
                  <a:cubicBezTo>
                    <a:pt x="-6207" y="-2532"/>
                    <a:pt x="41947" y="41389"/>
                    <a:pt x="41947" y="41389"/>
                  </a:cubicBezTo>
                  <a:cubicBezTo>
                    <a:pt x="57293" y="56735"/>
                    <a:pt x="85868" y="89543"/>
                    <a:pt x="92747" y="92189"/>
                  </a:cubicBezTo>
                  <a:cubicBezTo>
                    <a:pt x="99626" y="94835"/>
                    <a:pt x="94335" y="71022"/>
                    <a:pt x="83222" y="57264"/>
                  </a:cubicBezTo>
                  <a:cubicBezTo>
                    <a:pt x="72109" y="43506"/>
                    <a:pt x="7551" y="2760"/>
                    <a:pt x="672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9B1AB70-BC97-4E68-695E-E5DBE9248B37}"/>
                </a:ext>
              </a:extLst>
            </p:cNvPr>
            <p:cNvSpPr/>
            <p:nvPr/>
          </p:nvSpPr>
          <p:spPr>
            <a:xfrm>
              <a:off x="3657162" y="2470006"/>
              <a:ext cx="311657" cy="197154"/>
            </a:xfrm>
            <a:custGeom>
              <a:avLst/>
              <a:gdLst>
                <a:gd name="connsiteX0" fmla="*/ 311588 w 311657"/>
                <a:gd name="connsiteY0" fmla="*/ 50944 h 197154"/>
                <a:gd name="connsiteX1" fmla="*/ 244913 w 311657"/>
                <a:gd name="connsiteY1" fmla="*/ 41419 h 197154"/>
                <a:gd name="connsiteX2" fmla="*/ 181413 w 311657"/>
                <a:gd name="connsiteY2" fmla="*/ 144 h 197154"/>
                <a:gd name="connsiteX3" fmla="*/ 206813 w 311657"/>
                <a:gd name="connsiteY3" fmla="*/ 28719 h 197154"/>
                <a:gd name="connsiteX4" fmla="*/ 133788 w 311657"/>
                <a:gd name="connsiteY4" fmla="*/ 54119 h 197154"/>
                <a:gd name="connsiteX5" fmla="*/ 48063 w 311657"/>
                <a:gd name="connsiteY5" fmla="*/ 114444 h 197154"/>
                <a:gd name="connsiteX6" fmla="*/ 117913 w 311657"/>
                <a:gd name="connsiteY6" fmla="*/ 79519 h 197154"/>
                <a:gd name="connsiteX7" fmla="*/ 60763 w 311657"/>
                <a:gd name="connsiteY7" fmla="*/ 133494 h 197154"/>
                <a:gd name="connsiteX8" fmla="*/ 438 w 311657"/>
                <a:gd name="connsiteY8" fmla="*/ 123969 h 197154"/>
                <a:gd name="connsiteX9" fmla="*/ 35363 w 311657"/>
                <a:gd name="connsiteY9" fmla="*/ 143019 h 197154"/>
                <a:gd name="connsiteX10" fmla="*/ 70288 w 311657"/>
                <a:gd name="connsiteY10" fmla="*/ 196994 h 197154"/>
                <a:gd name="connsiteX11" fmla="*/ 86163 w 311657"/>
                <a:gd name="connsiteY11" fmla="*/ 123969 h 197154"/>
                <a:gd name="connsiteX12" fmla="*/ 165538 w 311657"/>
                <a:gd name="connsiteY12" fmla="*/ 28719 h 197154"/>
                <a:gd name="connsiteX13" fmla="*/ 257613 w 311657"/>
                <a:gd name="connsiteY13" fmla="*/ 57294 h 197154"/>
                <a:gd name="connsiteX14" fmla="*/ 232213 w 311657"/>
                <a:gd name="connsiteY14" fmla="*/ 19194 h 197154"/>
                <a:gd name="connsiteX15" fmla="*/ 311588 w 311657"/>
                <a:gd name="connsiteY15" fmla="*/ 50944 h 19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1657" h="197154">
                  <a:moveTo>
                    <a:pt x="311588" y="50944"/>
                  </a:moveTo>
                  <a:cubicBezTo>
                    <a:pt x="313705" y="54648"/>
                    <a:pt x="266609" y="49886"/>
                    <a:pt x="244913" y="41419"/>
                  </a:cubicBezTo>
                  <a:cubicBezTo>
                    <a:pt x="223217" y="32952"/>
                    <a:pt x="187763" y="2261"/>
                    <a:pt x="181413" y="144"/>
                  </a:cubicBezTo>
                  <a:cubicBezTo>
                    <a:pt x="175063" y="-1973"/>
                    <a:pt x="214750" y="19723"/>
                    <a:pt x="206813" y="28719"/>
                  </a:cubicBezTo>
                  <a:cubicBezTo>
                    <a:pt x="198875" y="37715"/>
                    <a:pt x="160246" y="39832"/>
                    <a:pt x="133788" y="54119"/>
                  </a:cubicBezTo>
                  <a:cubicBezTo>
                    <a:pt x="107330" y="68406"/>
                    <a:pt x="50709" y="110211"/>
                    <a:pt x="48063" y="114444"/>
                  </a:cubicBezTo>
                  <a:cubicBezTo>
                    <a:pt x="45417" y="118677"/>
                    <a:pt x="115796" y="76344"/>
                    <a:pt x="117913" y="79519"/>
                  </a:cubicBezTo>
                  <a:cubicBezTo>
                    <a:pt x="120030" y="82694"/>
                    <a:pt x="80342" y="126086"/>
                    <a:pt x="60763" y="133494"/>
                  </a:cubicBezTo>
                  <a:cubicBezTo>
                    <a:pt x="41184" y="140902"/>
                    <a:pt x="4671" y="122382"/>
                    <a:pt x="438" y="123969"/>
                  </a:cubicBezTo>
                  <a:cubicBezTo>
                    <a:pt x="-3795" y="125556"/>
                    <a:pt x="23721" y="130848"/>
                    <a:pt x="35363" y="143019"/>
                  </a:cubicBezTo>
                  <a:cubicBezTo>
                    <a:pt x="47005" y="155190"/>
                    <a:pt x="61821" y="200169"/>
                    <a:pt x="70288" y="196994"/>
                  </a:cubicBezTo>
                  <a:cubicBezTo>
                    <a:pt x="78755" y="193819"/>
                    <a:pt x="70288" y="152015"/>
                    <a:pt x="86163" y="123969"/>
                  </a:cubicBezTo>
                  <a:cubicBezTo>
                    <a:pt x="102038" y="95923"/>
                    <a:pt x="136963" y="39831"/>
                    <a:pt x="165538" y="28719"/>
                  </a:cubicBezTo>
                  <a:cubicBezTo>
                    <a:pt x="194113" y="17607"/>
                    <a:pt x="246501" y="58881"/>
                    <a:pt x="257613" y="57294"/>
                  </a:cubicBezTo>
                  <a:cubicBezTo>
                    <a:pt x="268725" y="55707"/>
                    <a:pt x="218455" y="16548"/>
                    <a:pt x="232213" y="19194"/>
                  </a:cubicBezTo>
                  <a:cubicBezTo>
                    <a:pt x="245971" y="21840"/>
                    <a:pt x="309471" y="47240"/>
                    <a:pt x="311588" y="50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E7B680E1-F989-D179-7D24-95D79FCF3A4D}"/>
                </a:ext>
              </a:extLst>
            </p:cNvPr>
            <p:cNvSpPr/>
            <p:nvPr/>
          </p:nvSpPr>
          <p:spPr>
            <a:xfrm>
              <a:off x="3825852" y="2496669"/>
              <a:ext cx="341038" cy="184004"/>
            </a:xfrm>
            <a:custGeom>
              <a:avLst/>
              <a:gdLst>
                <a:gd name="connsiteX0" fmla="*/ 23 w 341038"/>
                <a:gd name="connsiteY0" fmla="*/ 43331 h 184004"/>
                <a:gd name="connsiteX1" fmla="*/ 165123 w 341038"/>
                <a:gd name="connsiteY1" fmla="*/ 27456 h 184004"/>
                <a:gd name="connsiteX2" fmla="*/ 247673 w 341038"/>
                <a:gd name="connsiteY2" fmla="*/ 90956 h 184004"/>
                <a:gd name="connsiteX3" fmla="*/ 234973 w 341038"/>
                <a:gd name="connsiteY3" fmla="*/ 52856 h 184004"/>
                <a:gd name="connsiteX4" fmla="*/ 339748 w 341038"/>
                <a:gd name="connsiteY4" fmla="*/ 183031 h 184004"/>
                <a:gd name="connsiteX5" fmla="*/ 285773 w 341038"/>
                <a:gd name="connsiteY5" fmla="*/ 106831 h 184004"/>
                <a:gd name="connsiteX6" fmla="*/ 174648 w 341038"/>
                <a:gd name="connsiteY6" fmla="*/ 5231 h 184004"/>
                <a:gd name="connsiteX7" fmla="*/ 301648 w 341038"/>
                <a:gd name="connsiteY7" fmla="*/ 122706 h 184004"/>
                <a:gd name="connsiteX8" fmla="*/ 158773 w 341038"/>
                <a:gd name="connsiteY8" fmla="*/ 11581 h 184004"/>
                <a:gd name="connsiteX9" fmla="*/ 50823 w 341038"/>
                <a:gd name="connsiteY9" fmla="*/ 5231 h 184004"/>
                <a:gd name="connsiteX10" fmla="*/ 152423 w 341038"/>
                <a:gd name="connsiteY10" fmla="*/ 27456 h 184004"/>
                <a:gd name="connsiteX11" fmla="*/ 23 w 341038"/>
                <a:gd name="connsiteY11" fmla="*/ 43331 h 18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38" h="184004">
                  <a:moveTo>
                    <a:pt x="23" y="43331"/>
                  </a:moveTo>
                  <a:cubicBezTo>
                    <a:pt x="2140" y="43331"/>
                    <a:pt x="123848" y="19519"/>
                    <a:pt x="165123" y="27456"/>
                  </a:cubicBezTo>
                  <a:cubicBezTo>
                    <a:pt x="206398" y="35393"/>
                    <a:pt x="236031" y="86723"/>
                    <a:pt x="247673" y="90956"/>
                  </a:cubicBezTo>
                  <a:cubicBezTo>
                    <a:pt x="259315" y="95189"/>
                    <a:pt x="219627" y="37510"/>
                    <a:pt x="234973" y="52856"/>
                  </a:cubicBezTo>
                  <a:cubicBezTo>
                    <a:pt x="250319" y="68202"/>
                    <a:pt x="331281" y="174035"/>
                    <a:pt x="339748" y="183031"/>
                  </a:cubicBezTo>
                  <a:cubicBezTo>
                    <a:pt x="348215" y="192027"/>
                    <a:pt x="313290" y="136464"/>
                    <a:pt x="285773" y="106831"/>
                  </a:cubicBezTo>
                  <a:cubicBezTo>
                    <a:pt x="258256" y="77198"/>
                    <a:pt x="172002" y="2585"/>
                    <a:pt x="174648" y="5231"/>
                  </a:cubicBezTo>
                  <a:cubicBezTo>
                    <a:pt x="177294" y="7877"/>
                    <a:pt x="304294" y="121648"/>
                    <a:pt x="301648" y="122706"/>
                  </a:cubicBezTo>
                  <a:cubicBezTo>
                    <a:pt x="299002" y="123764"/>
                    <a:pt x="200577" y="31160"/>
                    <a:pt x="158773" y="11581"/>
                  </a:cubicBezTo>
                  <a:cubicBezTo>
                    <a:pt x="116969" y="-7998"/>
                    <a:pt x="51881" y="2585"/>
                    <a:pt x="50823" y="5231"/>
                  </a:cubicBezTo>
                  <a:cubicBezTo>
                    <a:pt x="49765" y="7877"/>
                    <a:pt x="164594" y="20048"/>
                    <a:pt x="152423" y="27456"/>
                  </a:cubicBezTo>
                  <a:cubicBezTo>
                    <a:pt x="140252" y="34864"/>
                    <a:pt x="-2094" y="43331"/>
                    <a:pt x="23" y="433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4122594A-E239-7D74-772B-121659292E28}"/>
                </a:ext>
              </a:extLst>
            </p:cNvPr>
            <p:cNvSpPr/>
            <p:nvPr/>
          </p:nvSpPr>
          <p:spPr>
            <a:xfrm>
              <a:off x="3736683" y="2488905"/>
              <a:ext cx="165410" cy="133975"/>
            </a:xfrm>
            <a:custGeom>
              <a:avLst/>
              <a:gdLst>
                <a:gd name="connsiteX0" fmla="*/ 165392 w 165410"/>
                <a:gd name="connsiteY0" fmla="*/ 295 h 133975"/>
                <a:gd name="connsiteX1" fmla="*/ 38392 w 165410"/>
                <a:gd name="connsiteY1" fmla="*/ 60620 h 133975"/>
                <a:gd name="connsiteX2" fmla="*/ 292 w 165410"/>
                <a:gd name="connsiteY2" fmla="*/ 133645 h 133975"/>
                <a:gd name="connsiteX3" fmla="*/ 28867 w 165410"/>
                <a:gd name="connsiteY3" fmla="*/ 86020 h 133975"/>
                <a:gd name="connsiteX4" fmla="*/ 165392 w 165410"/>
                <a:gd name="connsiteY4" fmla="*/ 295 h 13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10" h="133975">
                  <a:moveTo>
                    <a:pt x="165392" y="295"/>
                  </a:moveTo>
                  <a:cubicBezTo>
                    <a:pt x="166979" y="-3938"/>
                    <a:pt x="65909" y="38395"/>
                    <a:pt x="38392" y="60620"/>
                  </a:cubicBezTo>
                  <a:cubicBezTo>
                    <a:pt x="10875" y="82845"/>
                    <a:pt x="1879" y="129412"/>
                    <a:pt x="292" y="133645"/>
                  </a:cubicBezTo>
                  <a:cubicBezTo>
                    <a:pt x="-1295" y="137878"/>
                    <a:pt x="2938" y="100307"/>
                    <a:pt x="28867" y="86020"/>
                  </a:cubicBezTo>
                  <a:cubicBezTo>
                    <a:pt x="54796" y="71733"/>
                    <a:pt x="163805" y="4528"/>
                    <a:pt x="165392" y="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C7177DD3-7EB3-6C7A-1EC9-D19567815E7E}"/>
                </a:ext>
              </a:extLst>
            </p:cNvPr>
            <p:cNvSpPr/>
            <p:nvPr/>
          </p:nvSpPr>
          <p:spPr>
            <a:xfrm>
              <a:off x="3813169" y="2555367"/>
              <a:ext cx="226068" cy="57977"/>
            </a:xfrm>
            <a:custGeom>
              <a:avLst/>
              <a:gdLst>
                <a:gd name="connsiteX0" fmla="*/ 6 w 226068"/>
                <a:gd name="connsiteY0" fmla="*/ 41783 h 57977"/>
                <a:gd name="connsiteX1" fmla="*/ 142881 w 226068"/>
                <a:gd name="connsiteY1" fmla="*/ 29083 h 57977"/>
                <a:gd name="connsiteX2" fmla="*/ 225431 w 226068"/>
                <a:gd name="connsiteY2" fmla="*/ 57658 h 57977"/>
                <a:gd name="connsiteX3" fmla="*/ 174631 w 226068"/>
                <a:gd name="connsiteY3" fmla="*/ 6858 h 57977"/>
                <a:gd name="connsiteX4" fmla="*/ 60331 w 226068"/>
                <a:gd name="connsiteY4" fmla="*/ 508 h 57977"/>
                <a:gd name="connsiteX5" fmla="*/ 136531 w 226068"/>
                <a:gd name="connsiteY5" fmla="*/ 6858 h 57977"/>
                <a:gd name="connsiteX6" fmla="*/ 6 w 226068"/>
                <a:gd name="connsiteY6" fmla="*/ 41783 h 5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068" h="57977">
                  <a:moveTo>
                    <a:pt x="6" y="41783"/>
                  </a:moveTo>
                  <a:cubicBezTo>
                    <a:pt x="1064" y="45487"/>
                    <a:pt x="105310" y="26437"/>
                    <a:pt x="142881" y="29083"/>
                  </a:cubicBezTo>
                  <a:cubicBezTo>
                    <a:pt x="180452" y="31729"/>
                    <a:pt x="220139" y="61362"/>
                    <a:pt x="225431" y="57658"/>
                  </a:cubicBezTo>
                  <a:cubicBezTo>
                    <a:pt x="230723" y="53954"/>
                    <a:pt x="202148" y="16383"/>
                    <a:pt x="174631" y="6858"/>
                  </a:cubicBezTo>
                  <a:cubicBezTo>
                    <a:pt x="147114" y="-2667"/>
                    <a:pt x="66681" y="508"/>
                    <a:pt x="60331" y="508"/>
                  </a:cubicBezTo>
                  <a:cubicBezTo>
                    <a:pt x="53981" y="508"/>
                    <a:pt x="150819" y="-21"/>
                    <a:pt x="136531" y="6858"/>
                  </a:cubicBezTo>
                  <a:cubicBezTo>
                    <a:pt x="122244" y="13737"/>
                    <a:pt x="-1052" y="38079"/>
                    <a:pt x="6" y="41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41184195-7BA6-E333-3D86-E987655734DC}"/>
                </a:ext>
              </a:extLst>
            </p:cNvPr>
            <p:cNvSpPr/>
            <p:nvPr/>
          </p:nvSpPr>
          <p:spPr>
            <a:xfrm>
              <a:off x="3971894" y="2546238"/>
              <a:ext cx="210075" cy="149537"/>
            </a:xfrm>
            <a:custGeom>
              <a:avLst/>
              <a:gdLst>
                <a:gd name="connsiteX0" fmla="*/ 31 w 210075"/>
                <a:gd name="connsiteY0" fmla="*/ 112 h 149537"/>
                <a:gd name="connsiteX1" fmla="*/ 130206 w 210075"/>
                <a:gd name="connsiteY1" fmla="*/ 114412 h 149537"/>
                <a:gd name="connsiteX2" fmla="*/ 114331 w 210075"/>
                <a:gd name="connsiteY2" fmla="*/ 82662 h 149537"/>
                <a:gd name="connsiteX3" fmla="*/ 209581 w 210075"/>
                <a:gd name="connsiteY3" fmla="*/ 149337 h 149537"/>
                <a:gd name="connsiteX4" fmla="*/ 149256 w 210075"/>
                <a:gd name="connsiteY4" fmla="*/ 101712 h 149537"/>
                <a:gd name="connsiteX5" fmla="*/ 95281 w 210075"/>
                <a:gd name="connsiteY5" fmla="*/ 57262 h 149537"/>
                <a:gd name="connsiteX6" fmla="*/ 117506 w 210075"/>
                <a:gd name="connsiteY6" fmla="*/ 92187 h 149537"/>
                <a:gd name="connsiteX7" fmla="*/ 31 w 210075"/>
                <a:gd name="connsiteY7" fmla="*/ 112 h 14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75" h="149537">
                  <a:moveTo>
                    <a:pt x="31" y="112"/>
                  </a:moveTo>
                  <a:cubicBezTo>
                    <a:pt x="2148" y="3816"/>
                    <a:pt x="111156" y="100654"/>
                    <a:pt x="130206" y="114412"/>
                  </a:cubicBezTo>
                  <a:cubicBezTo>
                    <a:pt x="149256" y="128170"/>
                    <a:pt x="101102" y="76841"/>
                    <a:pt x="114331" y="82662"/>
                  </a:cubicBezTo>
                  <a:cubicBezTo>
                    <a:pt x="127560" y="88483"/>
                    <a:pt x="203760" y="146162"/>
                    <a:pt x="209581" y="149337"/>
                  </a:cubicBezTo>
                  <a:cubicBezTo>
                    <a:pt x="215402" y="152512"/>
                    <a:pt x="168306" y="117058"/>
                    <a:pt x="149256" y="101712"/>
                  </a:cubicBezTo>
                  <a:cubicBezTo>
                    <a:pt x="130206" y="86366"/>
                    <a:pt x="100573" y="58849"/>
                    <a:pt x="95281" y="57262"/>
                  </a:cubicBezTo>
                  <a:cubicBezTo>
                    <a:pt x="89989" y="55675"/>
                    <a:pt x="130206" y="99066"/>
                    <a:pt x="117506" y="92187"/>
                  </a:cubicBezTo>
                  <a:cubicBezTo>
                    <a:pt x="104806" y="85308"/>
                    <a:pt x="-2086" y="-3592"/>
                    <a:pt x="31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FBB26D4-5B59-92D4-64FF-6E130C45A26C}"/>
                </a:ext>
              </a:extLst>
            </p:cNvPr>
            <p:cNvSpPr/>
            <p:nvPr/>
          </p:nvSpPr>
          <p:spPr>
            <a:xfrm>
              <a:off x="3705192" y="2520870"/>
              <a:ext cx="288500" cy="117568"/>
            </a:xfrm>
            <a:custGeom>
              <a:avLst/>
              <a:gdLst>
                <a:gd name="connsiteX0" fmla="*/ 285783 w 288500"/>
                <a:gd name="connsiteY0" fmla="*/ 80 h 117568"/>
                <a:gd name="connsiteX1" fmla="*/ 152433 w 288500"/>
                <a:gd name="connsiteY1" fmla="*/ 28655 h 117568"/>
                <a:gd name="connsiteX2" fmla="*/ 114333 w 288500"/>
                <a:gd name="connsiteY2" fmla="*/ 47705 h 117568"/>
                <a:gd name="connsiteX3" fmla="*/ 203233 w 288500"/>
                <a:gd name="connsiteY3" fmla="*/ 35005 h 117568"/>
                <a:gd name="connsiteX4" fmla="*/ 130208 w 288500"/>
                <a:gd name="connsiteY4" fmla="*/ 44530 h 117568"/>
                <a:gd name="connsiteX5" fmla="*/ 33 w 288500"/>
                <a:gd name="connsiteY5" fmla="*/ 117555 h 117568"/>
                <a:gd name="connsiteX6" fmla="*/ 142908 w 288500"/>
                <a:gd name="connsiteY6" fmla="*/ 38180 h 117568"/>
                <a:gd name="connsiteX7" fmla="*/ 234983 w 288500"/>
                <a:gd name="connsiteY7" fmla="*/ 38180 h 117568"/>
                <a:gd name="connsiteX8" fmla="*/ 285783 w 288500"/>
                <a:gd name="connsiteY8" fmla="*/ 80 h 11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500" h="117568">
                  <a:moveTo>
                    <a:pt x="285783" y="80"/>
                  </a:moveTo>
                  <a:cubicBezTo>
                    <a:pt x="272025" y="-1507"/>
                    <a:pt x="181008" y="20717"/>
                    <a:pt x="152433" y="28655"/>
                  </a:cubicBezTo>
                  <a:cubicBezTo>
                    <a:pt x="123858" y="36593"/>
                    <a:pt x="105866" y="46647"/>
                    <a:pt x="114333" y="47705"/>
                  </a:cubicBezTo>
                  <a:cubicBezTo>
                    <a:pt x="122800" y="48763"/>
                    <a:pt x="200587" y="35534"/>
                    <a:pt x="203233" y="35005"/>
                  </a:cubicBezTo>
                  <a:cubicBezTo>
                    <a:pt x="205879" y="34476"/>
                    <a:pt x="164075" y="30772"/>
                    <a:pt x="130208" y="44530"/>
                  </a:cubicBezTo>
                  <a:cubicBezTo>
                    <a:pt x="96341" y="58288"/>
                    <a:pt x="-2084" y="118613"/>
                    <a:pt x="33" y="117555"/>
                  </a:cubicBezTo>
                  <a:cubicBezTo>
                    <a:pt x="2150" y="116497"/>
                    <a:pt x="103750" y="51409"/>
                    <a:pt x="142908" y="38180"/>
                  </a:cubicBezTo>
                  <a:cubicBezTo>
                    <a:pt x="182066" y="24951"/>
                    <a:pt x="212229" y="42413"/>
                    <a:pt x="234983" y="38180"/>
                  </a:cubicBezTo>
                  <a:cubicBezTo>
                    <a:pt x="257737" y="33947"/>
                    <a:pt x="299541" y="1667"/>
                    <a:pt x="285783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7164DA19-8752-8911-4515-5646F2A95CAD}"/>
                </a:ext>
              </a:extLst>
            </p:cNvPr>
            <p:cNvSpPr/>
            <p:nvPr/>
          </p:nvSpPr>
          <p:spPr>
            <a:xfrm>
              <a:off x="3876494" y="2581255"/>
              <a:ext cx="221265" cy="72267"/>
            </a:xfrm>
            <a:custGeom>
              <a:avLst/>
              <a:gdLst>
                <a:gd name="connsiteX0" fmla="*/ 181 w 221265"/>
                <a:gd name="connsiteY0" fmla="*/ 20 h 72267"/>
                <a:gd name="connsiteX1" fmla="*/ 114481 w 221265"/>
                <a:gd name="connsiteY1" fmla="*/ 53995 h 72267"/>
                <a:gd name="connsiteX2" fmla="*/ 41456 w 221265"/>
                <a:gd name="connsiteY2" fmla="*/ 69870 h 72267"/>
                <a:gd name="connsiteX3" fmla="*/ 216081 w 221265"/>
                <a:gd name="connsiteY3" fmla="*/ 69870 h 72267"/>
                <a:gd name="connsiteX4" fmla="*/ 168456 w 221265"/>
                <a:gd name="connsiteY4" fmla="*/ 47645 h 72267"/>
                <a:gd name="connsiteX5" fmla="*/ 98606 w 221265"/>
                <a:gd name="connsiteY5" fmla="*/ 12720 h 72267"/>
                <a:gd name="connsiteX6" fmla="*/ 165281 w 221265"/>
                <a:gd name="connsiteY6" fmla="*/ 66695 h 72267"/>
                <a:gd name="connsiteX7" fmla="*/ 89081 w 221265"/>
                <a:gd name="connsiteY7" fmla="*/ 47645 h 72267"/>
                <a:gd name="connsiteX8" fmla="*/ 181 w 221265"/>
                <a:gd name="connsiteY8" fmla="*/ 20 h 7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265" h="72267">
                  <a:moveTo>
                    <a:pt x="181" y="20"/>
                  </a:moveTo>
                  <a:cubicBezTo>
                    <a:pt x="4414" y="1078"/>
                    <a:pt x="107602" y="42353"/>
                    <a:pt x="114481" y="53995"/>
                  </a:cubicBezTo>
                  <a:cubicBezTo>
                    <a:pt x="121360" y="65637"/>
                    <a:pt x="24523" y="67224"/>
                    <a:pt x="41456" y="69870"/>
                  </a:cubicBezTo>
                  <a:cubicBezTo>
                    <a:pt x="58389" y="72516"/>
                    <a:pt x="194914" y="73574"/>
                    <a:pt x="216081" y="69870"/>
                  </a:cubicBezTo>
                  <a:cubicBezTo>
                    <a:pt x="237248" y="66166"/>
                    <a:pt x="188035" y="57170"/>
                    <a:pt x="168456" y="47645"/>
                  </a:cubicBezTo>
                  <a:cubicBezTo>
                    <a:pt x="148877" y="38120"/>
                    <a:pt x="99135" y="9545"/>
                    <a:pt x="98606" y="12720"/>
                  </a:cubicBezTo>
                  <a:cubicBezTo>
                    <a:pt x="98077" y="15895"/>
                    <a:pt x="166869" y="60874"/>
                    <a:pt x="165281" y="66695"/>
                  </a:cubicBezTo>
                  <a:cubicBezTo>
                    <a:pt x="163694" y="72516"/>
                    <a:pt x="111306" y="56112"/>
                    <a:pt x="89081" y="47645"/>
                  </a:cubicBezTo>
                  <a:cubicBezTo>
                    <a:pt x="66856" y="39178"/>
                    <a:pt x="-4052" y="-1038"/>
                    <a:pt x="181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42BD38DA-D540-99D2-A9E3-AF8E45336A7C}"/>
                </a:ext>
              </a:extLst>
            </p:cNvPr>
            <p:cNvSpPr/>
            <p:nvPr/>
          </p:nvSpPr>
          <p:spPr>
            <a:xfrm>
              <a:off x="3765540" y="2578041"/>
              <a:ext cx="219345" cy="158837"/>
            </a:xfrm>
            <a:custGeom>
              <a:avLst/>
              <a:gdLst>
                <a:gd name="connsiteX0" fmla="*/ 219085 w 219345"/>
                <a:gd name="connsiteY0" fmla="*/ 59 h 158837"/>
                <a:gd name="connsiteX1" fmla="*/ 111135 w 219345"/>
                <a:gd name="connsiteY1" fmla="*/ 28634 h 158837"/>
                <a:gd name="connsiteX2" fmla="*/ 10 w 219345"/>
                <a:gd name="connsiteY2" fmla="*/ 60384 h 158837"/>
                <a:gd name="connsiteX3" fmla="*/ 117485 w 219345"/>
                <a:gd name="connsiteY3" fmla="*/ 38159 h 158837"/>
                <a:gd name="connsiteX4" fmla="*/ 69860 w 219345"/>
                <a:gd name="connsiteY4" fmla="*/ 76259 h 158837"/>
                <a:gd name="connsiteX5" fmla="*/ 28585 w 219345"/>
                <a:gd name="connsiteY5" fmla="*/ 158809 h 158837"/>
                <a:gd name="connsiteX6" fmla="*/ 73035 w 219345"/>
                <a:gd name="connsiteY6" fmla="*/ 66734 h 158837"/>
                <a:gd name="connsiteX7" fmla="*/ 79385 w 219345"/>
                <a:gd name="connsiteY7" fmla="*/ 22284 h 158837"/>
                <a:gd name="connsiteX8" fmla="*/ 219085 w 219345"/>
                <a:gd name="connsiteY8" fmla="*/ 59 h 1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45" h="158837">
                  <a:moveTo>
                    <a:pt x="219085" y="59"/>
                  </a:moveTo>
                  <a:cubicBezTo>
                    <a:pt x="224376" y="1117"/>
                    <a:pt x="147647" y="18580"/>
                    <a:pt x="111135" y="28634"/>
                  </a:cubicBezTo>
                  <a:cubicBezTo>
                    <a:pt x="74623" y="38688"/>
                    <a:pt x="-1048" y="58796"/>
                    <a:pt x="10" y="60384"/>
                  </a:cubicBezTo>
                  <a:cubicBezTo>
                    <a:pt x="1068" y="61972"/>
                    <a:pt x="105843" y="35513"/>
                    <a:pt x="117485" y="38159"/>
                  </a:cubicBezTo>
                  <a:cubicBezTo>
                    <a:pt x="129127" y="40805"/>
                    <a:pt x="84677" y="56151"/>
                    <a:pt x="69860" y="76259"/>
                  </a:cubicBezTo>
                  <a:cubicBezTo>
                    <a:pt x="55043" y="96367"/>
                    <a:pt x="28056" y="160396"/>
                    <a:pt x="28585" y="158809"/>
                  </a:cubicBezTo>
                  <a:cubicBezTo>
                    <a:pt x="29114" y="157222"/>
                    <a:pt x="64568" y="89488"/>
                    <a:pt x="73035" y="66734"/>
                  </a:cubicBezTo>
                  <a:cubicBezTo>
                    <a:pt x="81502" y="43980"/>
                    <a:pt x="60864" y="32338"/>
                    <a:pt x="79385" y="22284"/>
                  </a:cubicBezTo>
                  <a:cubicBezTo>
                    <a:pt x="97906" y="12230"/>
                    <a:pt x="213794" y="-999"/>
                    <a:pt x="219085" y="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D2E1A240-526A-9D1A-C944-4F256BFC4604}"/>
                </a:ext>
              </a:extLst>
            </p:cNvPr>
            <p:cNvSpPr/>
            <p:nvPr/>
          </p:nvSpPr>
          <p:spPr>
            <a:xfrm>
              <a:off x="3785667" y="2653330"/>
              <a:ext cx="321903" cy="155457"/>
            </a:xfrm>
            <a:custGeom>
              <a:avLst/>
              <a:gdLst>
                <a:gd name="connsiteX0" fmla="*/ 97358 w 321903"/>
                <a:gd name="connsiteY0" fmla="*/ 970 h 155457"/>
                <a:gd name="connsiteX1" fmla="*/ 313258 w 321903"/>
                <a:gd name="connsiteY1" fmla="*/ 150195 h 155457"/>
                <a:gd name="connsiteX2" fmla="*/ 259283 w 321903"/>
                <a:gd name="connsiteY2" fmla="*/ 115270 h 155457"/>
                <a:gd name="connsiteX3" fmla="*/ 75133 w 321903"/>
                <a:gd name="connsiteY3" fmla="*/ 51770 h 155457"/>
                <a:gd name="connsiteX4" fmla="*/ 8458 w 321903"/>
                <a:gd name="connsiteY4" fmla="*/ 51770 h 155457"/>
                <a:gd name="connsiteX5" fmla="*/ 252933 w 321903"/>
                <a:gd name="connsiteY5" fmla="*/ 83520 h 155457"/>
                <a:gd name="connsiteX6" fmla="*/ 97358 w 321903"/>
                <a:gd name="connsiteY6" fmla="*/ 970 h 15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903" h="155457">
                  <a:moveTo>
                    <a:pt x="97358" y="970"/>
                  </a:moveTo>
                  <a:cubicBezTo>
                    <a:pt x="107412" y="12082"/>
                    <a:pt x="286271" y="131145"/>
                    <a:pt x="313258" y="150195"/>
                  </a:cubicBezTo>
                  <a:cubicBezTo>
                    <a:pt x="340245" y="169245"/>
                    <a:pt x="298970" y="131674"/>
                    <a:pt x="259283" y="115270"/>
                  </a:cubicBezTo>
                  <a:cubicBezTo>
                    <a:pt x="219596" y="98866"/>
                    <a:pt x="116937" y="62353"/>
                    <a:pt x="75133" y="51770"/>
                  </a:cubicBezTo>
                  <a:cubicBezTo>
                    <a:pt x="33329" y="41187"/>
                    <a:pt x="-21175" y="46478"/>
                    <a:pt x="8458" y="51770"/>
                  </a:cubicBezTo>
                  <a:cubicBezTo>
                    <a:pt x="38091" y="57062"/>
                    <a:pt x="232825" y="89341"/>
                    <a:pt x="252933" y="83520"/>
                  </a:cubicBezTo>
                  <a:cubicBezTo>
                    <a:pt x="273041" y="77699"/>
                    <a:pt x="87304" y="-10142"/>
                    <a:pt x="97358" y="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BEF8E6DB-3F92-8AF2-719A-80C9E845B5DD}"/>
                </a:ext>
              </a:extLst>
            </p:cNvPr>
            <p:cNvSpPr/>
            <p:nvPr/>
          </p:nvSpPr>
          <p:spPr>
            <a:xfrm>
              <a:off x="3983899" y="2606630"/>
              <a:ext cx="201360" cy="147526"/>
            </a:xfrm>
            <a:custGeom>
              <a:avLst/>
              <a:gdLst>
                <a:gd name="connsiteX0" fmla="*/ 726 w 201360"/>
                <a:gd name="connsiteY0" fmla="*/ 47670 h 147526"/>
                <a:gd name="connsiteX1" fmla="*/ 134076 w 201360"/>
                <a:gd name="connsiteY1" fmla="*/ 57195 h 147526"/>
                <a:gd name="connsiteX2" fmla="*/ 149951 w 201360"/>
                <a:gd name="connsiteY2" fmla="*/ 73070 h 147526"/>
                <a:gd name="connsiteX3" fmla="*/ 140426 w 201360"/>
                <a:gd name="connsiteY3" fmla="*/ 28620 h 147526"/>
                <a:gd name="connsiteX4" fmla="*/ 181701 w 201360"/>
                <a:gd name="connsiteY4" fmla="*/ 69895 h 147526"/>
                <a:gd name="connsiteX5" fmla="*/ 200751 w 201360"/>
                <a:gd name="connsiteY5" fmla="*/ 45 h 147526"/>
                <a:gd name="connsiteX6" fmla="*/ 194401 w 201360"/>
                <a:gd name="connsiteY6" fmla="*/ 60370 h 147526"/>
                <a:gd name="connsiteX7" fmla="*/ 172176 w 201360"/>
                <a:gd name="connsiteY7" fmla="*/ 127045 h 147526"/>
                <a:gd name="connsiteX8" fmla="*/ 165826 w 201360"/>
                <a:gd name="connsiteY8" fmla="*/ 146095 h 147526"/>
                <a:gd name="connsiteX9" fmla="*/ 118201 w 201360"/>
                <a:gd name="connsiteY9" fmla="*/ 95295 h 147526"/>
                <a:gd name="connsiteX10" fmla="*/ 102326 w 201360"/>
                <a:gd name="connsiteY10" fmla="*/ 76245 h 147526"/>
                <a:gd name="connsiteX11" fmla="*/ 80101 w 201360"/>
                <a:gd name="connsiteY11" fmla="*/ 57195 h 147526"/>
                <a:gd name="connsiteX12" fmla="*/ 726 w 201360"/>
                <a:gd name="connsiteY12" fmla="*/ 47670 h 14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360" h="147526">
                  <a:moveTo>
                    <a:pt x="726" y="47670"/>
                  </a:moveTo>
                  <a:cubicBezTo>
                    <a:pt x="9722" y="47670"/>
                    <a:pt x="109205" y="52962"/>
                    <a:pt x="134076" y="57195"/>
                  </a:cubicBezTo>
                  <a:cubicBezTo>
                    <a:pt x="158947" y="61428"/>
                    <a:pt x="148893" y="77832"/>
                    <a:pt x="149951" y="73070"/>
                  </a:cubicBezTo>
                  <a:cubicBezTo>
                    <a:pt x="151009" y="68308"/>
                    <a:pt x="135134" y="29149"/>
                    <a:pt x="140426" y="28620"/>
                  </a:cubicBezTo>
                  <a:cubicBezTo>
                    <a:pt x="145718" y="28091"/>
                    <a:pt x="171647" y="74658"/>
                    <a:pt x="181701" y="69895"/>
                  </a:cubicBezTo>
                  <a:cubicBezTo>
                    <a:pt x="191755" y="65133"/>
                    <a:pt x="198634" y="1633"/>
                    <a:pt x="200751" y="45"/>
                  </a:cubicBezTo>
                  <a:cubicBezTo>
                    <a:pt x="202868" y="-1543"/>
                    <a:pt x="199163" y="39203"/>
                    <a:pt x="194401" y="60370"/>
                  </a:cubicBezTo>
                  <a:cubicBezTo>
                    <a:pt x="189639" y="81537"/>
                    <a:pt x="172176" y="127045"/>
                    <a:pt x="172176" y="127045"/>
                  </a:cubicBezTo>
                  <a:cubicBezTo>
                    <a:pt x="167413" y="141333"/>
                    <a:pt x="174822" y="151387"/>
                    <a:pt x="165826" y="146095"/>
                  </a:cubicBezTo>
                  <a:cubicBezTo>
                    <a:pt x="156830" y="140803"/>
                    <a:pt x="128784" y="106937"/>
                    <a:pt x="118201" y="95295"/>
                  </a:cubicBezTo>
                  <a:cubicBezTo>
                    <a:pt x="107618" y="83653"/>
                    <a:pt x="108676" y="82595"/>
                    <a:pt x="102326" y="76245"/>
                  </a:cubicBezTo>
                  <a:cubicBezTo>
                    <a:pt x="95976" y="69895"/>
                    <a:pt x="91214" y="60370"/>
                    <a:pt x="80101" y="57195"/>
                  </a:cubicBezTo>
                  <a:cubicBezTo>
                    <a:pt x="68988" y="54020"/>
                    <a:pt x="-8270" y="47670"/>
                    <a:pt x="726" y="47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AC715BF-0A8A-D303-C8E7-190C2193B987}"/>
                </a:ext>
              </a:extLst>
            </p:cNvPr>
            <p:cNvSpPr/>
            <p:nvPr/>
          </p:nvSpPr>
          <p:spPr>
            <a:xfrm>
              <a:off x="3604670" y="2374799"/>
              <a:ext cx="154551" cy="378273"/>
            </a:xfrm>
            <a:custGeom>
              <a:avLst/>
              <a:gdLst>
                <a:gd name="connsiteX0" fmla="*/ 154530 w 154551"/>
                <a:gd name="connsiteY0" fmla="*/ 101 h 378273"/>
                <a:gd name="connsiteX1" fmla="*/ 37055 w 154551"/>
                <a:gd name="connsiteY1" fmla="*/ 76301 h 378273"/>
                <a:gd name="connsiteX2" fmla="*/ 94205 w 154551"/>
                <a:gd name="connsiteY2" fmla="*/ 44551 h 378273"/>
                <a:gd name="connsiteX3" fmla="*/ 49755 w 154551"/>
                <a:gd name="connsiteY3" fmla="*/ 123926 h 378273"/>
                <a:gd name="connsiteX4" fmla="*/ 37055 w 154551"/>
                <a:gd name="connsiteY4" fmla="*/ 228701 h 378273"/>
                <a:gd name="connsiteX5" fmla="*/ 37055 w 154551"/>
                <a:gd name="connsiteY5" fmla="*/ 139801 h 378273"/>
                <a:gd name="connsiteX6" fmla="*/ 2130 w 154551"/>
                <a:gd name="connsiteY6" fmla="*/ 377926 h 378273"/>
                <a:gd name="connsiteX7" fmla="*/ 8480 w 154551"/>
                <a:gd name="connsiteY7" fmla="*/ 190601 h 378273"/>
                <a:gd name="connsiteX8" fmla="*/ 46580 w 154551"/>
                <a:gd name="connsiteY8" fmla="*/ 95351 h 378273"/>
                <a:gd name="connsiteX9" fmla="*/ 154530 w 154551"/>
                <a:gd name="connsiteY9" fmla="*/ 101 h 37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51" h="378273">
                  <a:moveTo>
                    <a:pt x="154530" y="101"/>
                  </a:moveTo>
                  <a:cubicBezTo>
                    <a:pt x="152943" y="-3074"/>
                    <a:pt x="47109" y="68893"/>
                    <a:pt x="37055" y="76301"/>
                  </a:cubicBezTo>
                  <a:cubicBezTo>
                    <a:pt x="27001" y="83709"/>
                    <a:pt x="92088" y="36614"/>
                    <a:pt x="94205" y="44551"/>
                  </a:cubicBezTo>
                  <a:cubicBezTo>
                    <a:pt x="96322" y="52488"/>
                    <a:pt x="59280" y="93234"/>
                    <a:pt x="49755" y="123926"/>
                  </a:cubicBezTo>
                  <a:cubicBezTo>
                    <a:pt x="40230" y="154618"/>
                    <a:pt x="39172" y="226055"/>
                    <a:pt x="37055" y="228701"/>
                  </a:cubicBezTo>
                  <a:cubicBezTo>
                    <a:pt x="34938" y="231347"/>
                    <a:pt x="42876" y="114930"/>
                    <a:pt x="37055" y="139801"/>
                  </a:cubicBezTo>
                  <a:cubicBezTo>
                    <a:pt x="31234" y="164672"/>
                    <a:pt x="6893" y="369459"/>
                    <a:pt x="2130" y="377926"/>
                  </a:cubicBezTo>
                  <a:cubicBezTo>
                    <a:pt x="-2633" y="386393"/>
                    <a:pt x="1072" y="237697"/>
                    <a:pt x="8480" y="190601"/>
                  </a:cubicBezTo>
                  <a:cubicBezTo>
                    <a:pt x="15888" y="143505"/>
                    <a:pt x="22768" y="130276"/>
                    <a:pt x="46580" y="95351"/>
                  </a:cubicBezTo>
                  <a:cubicBezTo>
                    <a:pt x="70392" y="60426"/>
                    <a:pt x="156117" y="3276"/>
                    <a:pt x="154530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356C063A-EAC9-64F4-F0C9-2866FD3DA0C2}"/>
                </a:ext>
              </a:extLst>
            </p:cNvPr>
            <p:cNvSpPr/>
            <p:nvPr/>
          </p:nvSpPr>
          <p:spPr>
            <a:xfrm>
              <a:off x="4130096" y="2401285"/>
              <a:ext cx="111839" cy="262578"/>
            </a:xfrm>
            <a:custGeom>
              <a:avLst/>
              <a:gdLst>
                <a:gd name="connsiteX0" fmla="*/ 579 w 111839"/>
                <a:gd name="connsiteY0" fmla="*/ 2190 h 262578"/>
                <a:gd name="connsiteX1" fmla="*/ 79954 w 111839"/>
                <a:gd name="connsiteY1" fmla="*/ 176815 h 262578"/>
                <a:gd name="connsiteX2" fmla="*/ 111704 w 111839"/>
                <a:gd name="connsiteY2" fmla="*/ 262540 h 262578"/>
                <a:gd name="connsiteX3" fmla="*/ 89479 w 111839"/>
                <a:gd name="connsiteY3" fmla="*/ 186340 h 262578"/>
                <a:gd name="connsiteX4" fmla="*/ 45029 w 111839"/>
                <a:gd name="connsiteY4" fmla="*/ 84740 h 262578"/>
                <a:gd name="connsiteX5" fmla="*/ 579 w 111839"/>
                <a:gd name="connsiteY5" fmla="*/ 2190 h 26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839" h="262578">
                  <a:moveTo>
                    <a:pt x="579" y="2190"/>
                  </a:moveTo>
                  <a:cubicBezTo>
                    <a:pt x="6400" y="17536"/>
                    <a:pt x="61433" y="133423"/>
                    <a:pt x="79954" y="176815"/>
                  </a:cubicBezTo>
                  <a:cubicBezTo>
                    <a:pt x="98475" y="220207"/>
                    <a:pt x="110117" y="260953"/>
                    <a:pt x="111704" y="262540"/>
                  </a:cubicBezTo>
                  <a:cubicBezTo>
                    <a:pt x="113291" y="264127"/>
                    <a:pt x="100591" y="215973"/>
                    <a:pt x="89479" y="186340"/>
                  </a:cubicBezTo>
                  <a:cubicBezTo>
                    <a:pt x="78367" y="156707"/>
                    <a:pt x="55612" y="113315"/>
                    <a:pt x="45029" y="84740"/>
                  </a:cubicBezTo>
                  <a:cubicBezTo>
                    <a:pt x="34446" y="56165"/>
                    <a:pt x="-5242" y="-13156"/>
                    <a:pt x="579" y="2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03B73B5-B2BE-046C-630D-0D3CA8C2796A}"/>
                </a:ext>
              </a:extLst>
            </p:cNvPr>
            <p:cNvSpPr/>
            <p:nvPr/>
          </p:nvSpPr>
          <p:spPr>
            <a:xfrm>
              <a:off x="3644153" y="1996980"/>
              <a:ext cx="210328" cy="261866"/>
            </a:xfrm>
            <a:custGeom>
              <a:avLst/>
              <a:gdLst>
                <a:gd name="connsiteX0" fmla="*/ 210297 w 210328"/>
                <a:gd name="connsiteY0" fmla="*/ 95 h 261866"/>
                <a:gd name="connsiteX1" fmla="*/ 73772 w 210328"/>
                <a:gd name="connsiteY1" fmla="*/ 133445 h 261866"/>
                <a:gd name="connsiteX2" fmla="*/ 747 w 210328"/>
                <a:gd name="connsiteY2" fmla="*/ 260445 h 261866"/>
                <a:gd name="connsiteX3" fmla="*/ 38847 w 210328"/>
                <a:gd name="connsiteY3" fmla="*/ 193770 h 261866"/>
                <a:gd name="connsiteX4" fmla="*/ 86472 w 210328"/>
                <a:gd name="connsiteY4" fmla="*/ 73120 h 261866"/>
                <a:gd name="connsiteX5" fmla="*/ 61072 w 210328"/>
                <a:gd name="connsiteY5" fmla="*/ 111220 h 261866"/>
                <a:gd name="connsiteX6" fmla="*/ 210297 w 210328"/>
                <a:gd name="connsiteY6" fmla="*/ 95 h 26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328" h="261866">
                  <a:moveTo>
                    <a:pt x="210297" y="95"/>
                  </a:moveTo>
                  <a:cubicBezTo>
                    <a:pt x="212414" y="3799"/>
                    <a:pt x="108697" y="90053"/>
                    <a:pt x="73772" y="133445"/>
                  </a:cubicBezTo>
                  <a:cubicBezTo>
                    <a:pt x="38847" y="176837"/>
                    <a:pt x="6568" y="250391"/>
                    <a:pt x="747" y="260445"/>
                  </a:cubicBezTo>
                  <a:cubicBezTo>
                    <a:pt x="-5074" y="270499"/>
                    <a:pt x="24559" y="224991"/>
                    <a:pt x="38847" y="193770"/>
                  </a:cubicBezTo>
                  <a:cubicBezTo>
                    <a:pt x="53134" y="162549"/>
                    <a:pt x="82768" y="86878"/>
                    <a:pt x="86472" y="73120"/>
                  </a:cubicBezTo>
                  <a:cubicBezTo>
                    <a:pt x="90176" y="59362"/>
                    <a:pt x="43080" y="121274"/>
                    <a:pt x="61072" y="111220"/>
                  </a:cubicBezTo>
                  <a:cubicBezTo>
                    <a:pt x="79064" y="101166"/>
                    <a:pt x="208180" y="-3609"/>
                    <a:pt x="210297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D83B6463-C1C9-133A-D5E3-B7652FCF2359}"/>
                </a:ext>
              </a:extLst>
            </p:cNvPr>
            <p:cNvSpPr/>
            <p:nvPr/>
          </p:nvSpPr>
          <p:spPr>
            <a:xfrm>
              <a:off x="3911072" y="1955417"/>
              <a:ext cx="318284" cy="51198"/>
            </a:xfrm>
            <a:custGeom>
              <a:avLst/>
              <a:gdLst>
                <a:gd name="connsiteX0" fmla="*/ 528 w 318284"/>
                <a:gd name="connsiteY0" fmla="*/ 41658 h 51198"/>
                <a:gd name="connsiteX1" fmla="*/ 213253 w 318284"/>
                <a:gd name="connsiteY1" fmla="*/ 35308 h 51198"/>
                <a:gd name="connsiteX2" fmla="*/ 318028 w 318284"/>
                <a:gd name="connsiteY2" fmla="*/ 51183 h 51198"/>
                <a:gd name="connsiteX3" fmla="*/ 245003 w 318284"/>
                <a:gd name="connsiteY3" fmla="*/ 38483 h 51198"/>
                <a:gd name="connsiteX4" fmla="*/ 57678 w 318284"/>
                <a:gd name="connsiteY4" fmla="*/ 383 h 51198"/>
                <a:gd name="connsiteX5" fmla="*/ 149753 w 318284"/>
                <a:gd name="connsiteY5" fmla="*/ 19433 h 51198"/>
                <a:gd name="connsiteX6" fmla="*/ 528 w 318284"/>
                <a:gd name="connsiteY6" fmla="*/ 41658 h 5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284" h="51198">
                  <a:moveTo>
                    <a:pt x="528" y="41658"/>
                  </a:moveTo>
                  <a:cubicBezTo>
                    <a:pt x="11111" y="44304"/>
                    <a:pt x="160336" y="33721"/>
                    <a:pt x="213253" y="35308"/>
                  </a:cubicBezTo>
                  <a:cubicBezTo>
                    <a:pt x="266170" y="36895"/>
                    <a:pt x="312736" y="50654"/>
                    <a:pt x="318028" y="51183"/>
                  </a:cubicBezTo>
                  <a:cubicBezTo>
                    <a:pt x="323320" y="51712"/>
                    <a:pt x="245003" y="38483"/>
                    <a:pt x="245003" y="38483"/>
                  </a:cubicBezTo>
                  <a:lnTo>
                    <a:pt x="57678" y="383"/>
                  </a:lnTo>
                  <a:cubicBezTo>
                    <a:pt x="41803" y="-2792"/>
                    <a:pt x="157691" y="14670"/>
                    <a:pt x="149753" y="19433"/>
                  </a:cubicBezTo>
                  <a:cubicBezTo>
                    <a:pt x="141816" y="24195"/>
                    <a:pt x="-10055" y="39012"/>
                    <a:pt x="528" y="41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C1992270-547E-4DDB-BEBF-C68A212E74D6}"/>
                </a:ext>
              </a:extLst>
            </p:cNvPr>
            <p:cNvSpPr/>
            <p:nvPr/>
          </p:nvSpPr>
          <p:spPr>
            <a:xfrm>
              <a:off x="3549302" y="2416093"/>
              <a:ext cx="54365" cy="325485"/>
            </a:xfrm>
            <a:custGeom>
              <a:avLst/>
              <a:gdLst>
                <a:gd name="connsiteX0" fmla="*/ 54323 w 54365"/>
                <a:gd name="connsiteY0" fmla="*/ 82 h 325485"/>
                <a:gd name="connsiteX1" fmla="*/ 22573 w 54365"/>
                <a:gd name="connsiteY1" fmla="*/ 139782 h 325485"/>
                <a:gd name="connsiteX2" fmla="*/ 13048 w 54365"/>
                <a:gd name="connsiteY2" fmla="*/ 320757 h 325485"/>
                <a:gd name="connsiteX3" fmla="*/ 13048 w 54365"/>
                <a:gd name="connsiteY3" fmla="*/ 254082 h 325485"/>
                <a:gd name="connsiteX4" fmla="*/ 348 w 54365"/>
                <a:gd name="connsiteY4" fmla="*/ 57232 h 325485"/>
                <a:gd name="connsiteX5" fmla="*/ 28923 w 54365"/>
                <a:gd name="connsiteY5" fmla="*/ 158832 h 325485"/>
                <a:gd name="connsiteX6" fmla="*/ 54323 w 54365"/>
                <a:gd name="connsiteY6" fmla="*/ 82 h 32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65" h="325485">
                  <a:moveTo>
                    <a:pt x="54323" y="82"/>
                  </a:moveTo>
                  <a:cubicBezTo>
                    <a:pt x="53265" y="-3093"/>
                    <a:pt x="29452" y="86336"/>
                    <a:pt x="22573" y="139782"/>
                  </a:cubicBezTo>
                  <a:cubicBezTo>
                    <a:pt x="15694" y="193228"/>
                    <a:pt x="14635" y="301707"/>
                    <a:pt x="13048" y="320757"/>
                  </a:cubicBezTo>
                  <a:cubicBezTo>
                    <a:pt x="11461" y="339807"/>
                    <a:pt x="15165" y="298003"/>
                    <a:pt x="13048" y="254082"/>
                  </a:cubicBezTo>
                  <a:cubicBezTo>
                    <a:pt x="10931" y="210161"/>
                    <a:pt x="-2298" y="73107"/>
                    <a:pt x="348" y="57232"/>
                  </a:cubicBezTo>
                  <a:cubicBezTo>
                    <a:pt x="2994" y="41357"/>
                    <a:pt x="21515" y="163595"/>
                    <a:pt x="28923" y="158832"/>
                  </a:cubicBezTo>
                  <a:cubicBezTo>
                    <a:pt x="36331" y="154070"/>
                    <a:pt x="55381" y="3257"/>
                    <a:pt x="54323" y="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216F88B7-5AEE-016F-E39E-E910A8448307}"/>
                </a:ext>
              </a:extLst>
            </p:cNvPr>
            <p:cNvSpPr/>
            <p:nvPr/>
          </p:nvSpPr>
          <p:spPr>
            <a:xfrm>
              <a:off x="4283075" y="2527246"/>
              <a:ext cx="118901" cy="464853"/>
            </a:xfrm>
            <a:custGeom>
              <a:avLst/>
              <a:gdLst>
                <a:gd name="connsiteX0" fmla="*/ 101600 w 118901"/>
                <a:gd name="connsiteY0" fmla="*/ 54 h 464853"/>
                <a:gd name="connsiteX1" fmla="*/ 111125 w 118901"/>
                <a:gd name="connsiteY1" fmla="*/ 269929 h 464853"/>
                <a:gd name="connsiteX2" fmla="*/ 117475 w 118901"/>
                <a:gd name="connsiteY2" fmla="*/ 231829 h 464853"/>
                <a:gd name="connsiteX3" fmla="*/ 82550 w 118901"/>
                <a:gd name="connsiteY3" fmla="*/ 463604 h 464853"/>
                <a:gd name="connsiteX4" fmla="*/ 101600 w 118901"/>
                <a:gd name="connsiteY4" fmla="*/ 320729 h 464853"/>
                <a:gd name="connsiteX5" fmla="*/ 104775 w 118901"/>
                <a:gd name="connsiteY5" fmla="*/ 244529 h 464853"/>
                <a:gd name="connsiteX6" fmla="*/ 0 w 118901"/>
                <a:gd name="connsiteY6" fmla="*/ 57204 h 464853"/>
                <a:gd name="connsiteX7" fmla="*/ 104775 w 118901"/>
                <a:gd name="connsiteY7" fmla="*/ 244529 h 464853"/>
                <a:gd name="connsiteX8" fmla="*/ 101600 w 118901"/>
                <a:gd name="connsiteY8" fmla="*/ 54 h 464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1" h="464853">
                  <a:moveTo>
                    <a:pt x="101600" y="54"/>
                  </a:moveTo>
                  <a:cubicBezTo>
                    <a:pt x="102658" y="4287"/>
                    <a:pt x="108479" y="231300"/>
                    <a:pt x="111125" y="269929"/>
                  </a:cubicBezTo>
                  <a:cubicBezTo>
                    <a:pt x="113771" y="308558"/>
                    <a:pt x="122238" y="199550"/>
                    <a:pt x="117475" y="231829"/>
                  </a:cubicBezTo>
                  <a:cubicBezTo>
                    <a:pt x="112713" y="264108"/>
                    <a:pt x="85196" y="448787"/>
                    <a:pt x="82550" y="463604"/>
                  </a:cubicBezTo>
                  <a:cubicBezTo>
                    <a:pt x="79904" y="478421"/>
                    <a:pt x="97896" y="357241"/>
                    <a:pt x="101600" y="320729"/>
                  </a:cubicBezTo>
                  <a:cubicBezTo>
                    <a:pt x="105304" y="284217"/>
                    <a:pt x="121708" y="288450"/>
                    <a:pt x="104775" y="244529"/>
                  </a:cubicBezTo>
                  <a:cubicBezTo>
                    <a:pt x="87842" y="200608"/>
                    <a:pt x="0" y="57204"/>
                    <a:pt x="0" y="57204"/>
                  </a:cubicBezTo>
                  <a:cubicBezTo>
                    <a:pt x="0" y="57204"/>
                    <a:pt x="86254" y="248233"/>
                    <a:pt x="104775" y="244529"/>
                  </a:cubicBezTo>
                  <a:cubicBezTo>
                    <a:pt x="123296" y="240825"/>
                    <a:pt x="100542" y="-4179"/>
                    <a:pt x="101600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D62DF0C-4B63-2594-1E3E-7BE00465C9DC}"/>
                </a:ext>
              </a:extLst>
            </p:cNvPr>
            <p:cNvSpPr/>
            <p:nvPr/>
          </p:nvSpPr>
          <p:spPr>
            <a:xfrm>
              <a:off x="3502017" y="2080718"/>
              <a:ext cx="200296" cy="748367"/>
            </a:xfrm>
            <a:custGeom>
              <a:avLst/>
              <a:gdLst>
                <a:gd name="connsiteX0" fmla="*/ 200033 w 200296"/>
                <a:gd name="connsiteY0" fmla="*/ 2082 h 748367"/>
                <a:gd name="connsiteX1" fmla="*/ 66683 w 200296"/>
                <a:gd name="connsiteY1" fmla="*/ 348157 h 748367"/>
                <a:gd name="connsiteX2" fmla="*/ 92083 w 200296"/>
                <a:gd name="connsiteY2" fmla="*/ 303707 h 748367"/>
                <a:gd name="connsiteX3" fmla="*/ 34933 w 200296"/>
                <a:gd name="connsiteY3" fmla="*/ 443407 h 748367"/>
                <a:gd name="connsiteX4" fmla="*/ 8 w 200296"/>
                <a:gd name="connsiteY4" fmla="*/ 672007 h 748367"/>
                <a:gd name="connsiteX5" fmla="*/ 31758 w 200296"/>
                <a:gd name="connsiteY5" fmla="*/ 589457 h 748367"/>
                <a:gd name="connsiteX6" fmla="*/ 50808 w 200296"/>
                <a:gd name="connsiteY6" fmla="*/ 748207 h 748367"/>
                <a:gd name="connsiteX7" fmla="*/ 47633 w 200296"/>
                <a:gd name="connsiteY7" fmla="*/ 614857 h 748367"/>
                <a:gd name="connsiteX8" fmla="*/ 47633 w 200296"/>
                <a:gd name="connsiteY8" fmla="*/ 405307 h 748367"/>
                <a:gd name="connsiteX9" fmla="*/ 120658 w 200296"/>
                <a:gd name="connsiteY9" fmla="*/ 132257 h 748367"/>
                <a:gd name="connsiteX10" fmla="*/ 101608 w 200296"/>
                <a:gd name="connsiteY10" fmla="*/ 198932 h 748367"/>
                <a:gd name="connsiteX11" fmla="*/ 200033 w 200296"/>
                <a:gd name="connsiteY11" fmla="*/ 2082 h 74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296" h="748367">
                  <a:moveTo>
                    <a:pt x="200033" y="2082"/>
                  </a:moveTo>
                  <a:cubicBezTo>
                    <a:pt x="194212" y="26953"/>
                    <a:pt x="84675" y="297886"/>
                    <a:pt x="66683" y="348157"/>
                  </a:cubicBezTo>
                  <a:cubicBezTo>
                    <a:pt x="48691" y="398428"/>
                    <a:pt x="97375" y="287832"/>
                    <a:pt x="92083" y="303707"/>
                  </a:cubicBezTo>
                  <a:cubicBezTo>
                    <a:pt x="86791" y="319582"/>
                    <a:pt x="50279" y="382024"/>
                    <a:pt x="34933" y="443407"/>
                  </a:cubicBezTo>
                  <a:cubicBezTo>
                    <a:pt x="19587" y="504790"/>
                    <a:pt x="537" y="647665"/>
                    <a:pt x="8" y="672007"/>
                  </a:cubicBezTo>
                  <a:cubicBezTo>
                    <a:pt x="-521" y="696349"/>
                    <a:pt x="23291" y="576757"/>
                    <a:pt x="31758" y="589457"/>
                  </a:cubicBezTo>
                  <a:cubicBezTo>
                    <a:pt x="40225" y="602157"/>
                    <a:pt x="48162" y="743974"/>
                    <a:pt x="50808" y="748207"/>
                  </a:cubicBezTo>
                  <a:cubicBezTo>
                    <a:pt x="53454" y="752440"/>
                    <a:pt x="48162" y="672007"/>
                    <a:pt x="47633" y="614857"/>
                  </a:cubicBezTo>
                  <a:cubicBezTo>
                    <a:pt x="47104" y="557707"/>
                    <a:pt x="35462" y="485740"/>
                    <a:pt x="47633" y="405307"/>
                  </a:cubicBezTo>
                  <a:cubicBezTo>
                    <a:pt x="59804" y="324874"/>
                    <a:pt x="111662" y="166653"/>
                    <a:pt x="120658" y="132257"/>
                  </a:cubicBezTo>
                  <a:cubicBezTo>
                    <a:pt x="129654" y="97861"/>
                    <a:pt x="89966" y="214807"/>
                    <a:pt x="101608" y="198932"/>
                  </a:cubicBezTo>
                  <a:cubicBezTo>
                    <a:pt x="113250" y="183057"/>
                    <a:pt x="205854" y="-22789"/>
                    <a:pt x="200033" y="20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84F76DA2-94A0-917D-6CDA-5CEA43C11A52}"/>
                </a:ext>
              </a:extLst>
            </p:cNvPr>
            <p:cNvSpPr/>
            <p:nvPr/>
          </p:nvSpPr>
          <p:spPr>
            <a:xfrm>
              <a:off x="4004639" y="2797584"/>
              <a:ext cx="186349" cy="117954"/>
            </a:xfrm>
            <a:custGeom>
              <a:avLst/>
              <a:gdLst>
                <a:gd name="connsiteX0" fmla="*/ 2211 w 186349"/>
                <a:gd name="connsiteY0" fmla="*/ 2766 h 117954"/>
                <a:gd name="connsiteX1" fmla="*/ 176836 w 186349"/>
                <a:gd name="connsiteY1" fmla="*/ 113891 h 117954"/>
                <a:gd name="connsiteX2" fmla="*/ 154611 w 186349"/>
                <a:gd name="connsiteY2" fmla="*/ 88491 h 117954"/>
                <a:gd name="connsiteX3" fmla="*/ 81586 w 186349"/>
                <a:gd name="connsiteY3" fmla="*/ 37691 h 117954"/>
                <a:gd name="connsiteX4" fmla="*/ 2211 w 186349"/>
                <a:gd name="connsiteY4" fmla="*/ 2766 h 11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349" h="117954">
                  <a:moveTo>
                    <a:pt x="2211" y="2766"/>
                  </a:moveTo>
                  <a:cubicBezTo>
                    <a:pt x="18086" y="15466"/>
                    <a:pt x="151436" y="99604"/>
                    <a:pt x="176836" y="113891"/>
                  </a:cubicBezTo>
                  <a:cubicBezTo>
                    <a:pt x="202236" y="128178"/>
                    <a:pt x="170486" y="101191"/>
                    <a:pt x="154611" y="88491"/>
                  </a:cubicBezTo>
                  <a:cubicBezTo>
                    <a:pt x="138736" y="75791"/>
                    <a:pt x="102753" y="50920"/>
                    <a:pt x="81586" y="37691"/>
                  </a:cubicBezTo>
                  <a:cubicBezTo>
                    <a:pt x="60419" y="24462"/>
                    <a:pt x="-13664" y="-9934"/>
                    <a:pt x="2211" y="27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00DFDFF-7A93-728E-A149-826166FD95D1}"/>
                </a:ext>
              </a:extLst>
            </p:cNvPr>
            <p:cNvSpPr/>
            <p:nvPr/>
          </p:nvSpPr>
          <p:spPr>
            <a:xfrm>
              <a:off x="3641693" y="2712952"/>
              <a:ext cx="215986" cy="177777"/>
            </a:xfrm>
            <a:custGeom>
              <a:avLst/>
              <a:gdLst>
                <a:gd name="connsiteX0" fmla="*/ 44482 w 215986"/>
                <a:gd name="connsiteY0" fmla="*/ 1673 h 177777"/>
                <a:gd name="connsiteX1" fmla="*/ 38132 w 215986"/>
                <a:gd name="connsiteY1" fmla="*/ 52473 h 177777"/>
                <a:gd name="connsiteX2" fmla="*/ 41307 w 215986"/>
                <a:gd name="connsiteY2" fmla="*/ 141373 h 177777"/>
                <a:gd name="connsiteX3" fmla="*/ 60357 w 215986"/>
                <a:gd name="connsiteY3" fmla="*/ 112798 h 177777"/>
                <a:gd name="connsiteX4" fmla="*/ 107982 w 215986"/>
                <a:gd name="connsiteY4" fmla="*/ 176298 h 177777"/>
                <a:gd name="connsiteX5" fmla="*/ 114332 w 215986"/>
                <a:gd name="connsiteY5" fmla="*/ 119148 h 177777"/>
                <a:gd name="connsiteX6" fmla="*/ 215932 w 215986"/>
                <a:gd name="connsiteY6" fmla="*/ 42948 h 177777"/>
                <a:gd name="connsiteX7" fmla="*/ 127032 w 215986"/>
                <a:gd name="connsiteY7" fmla="*/ 115973 h 177777"/>
                <a:gd name="connsiteX8" fmla="*/ 31782 w 215986"/>
                <a:gd name="connsiteY8" fmla="*/ 176298 h 177777"/>
                <a:gd name="connsiteX9" fmla="*/ 34957 w 215986"/>
                <a:gd name="connsiteY9" fmla="*/ 154073 h 177777"/>
                <a:gd name="connsiteX10" fmla="*/ 32 w 215986"/>
                <a:gd name="connsiteY10" fmla="*/ 96923 h 177777"/>
                <a:gd name="connsiteX11" fmla="*/ 28607 w 215986"/>
                <a:gd name="connsiteY11" fmla="*/ 112798 h 177777"/>
                <a:gd name="connsiteX12" fmla="*/ 44482 w 215986"/>
                <a:gd name="connsiteY12" fmla="*/ 1673 h 1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986" h="177777">
                  <a:moveTo>
                    <a:pt x="44482" y="1673"/>
                  </a:moveTo>
                  <a:cubicBezTo>
                    <a:pt x="46069" y="-8381"/>
                    <a:pt x="38661" y="29190"/>
                    <a:pt x="38132" y="52473"/>
                  </a:cubicBezTo>
                  <a:cubicBezTo>
                    <a:pt x="37603" y="75756"/>
                    <a:pt x="37603" y="131319"/>
                    <a:pt x="41307" y="141373"/>
                  </a:cubicBezTo>
                  <a:cubicBezTo>
                    <a:pt x="45011" y="151427"/>
                    <a:pt x="49245" y="106977"/>
                    <a:pt x="60357" y="112798"/>
                  </a:cubicBezTo>
                  <a:cubicBezTo>
                    <a:pt x="71469" y="118619"/>
                    <a:pt x="98986" y="175240"/>
                    <a:pt x="107982" y="176298"/>
                  </a:cubicBezTo>
                  <a:cubicBezTo>
                    <a:pt x="116978" y="177356"/>
                    <a:pt x="96340" y="141373"/>
                    <a:pt x="114332" y="119148"/>
                  </a:cubicBezTo>
                  <a:cubicBezTo>
                    <a:pt x="132324" y="96923"/>
                    <a:pt x="213815" y="43477"/>
                    <a:pt x="215932" y="42948"/>
                  </a:cubicBezTo>
                  <a:cubicBezTo>
                    <a:pt x="218049" y="42419"/>
                    <a:pt x="157724" y="93748"/>
                    <a:pt x="127032" y="115973"/>
                  </a:cubicBezTo>
                  <a:cubicBezTo>
                    <a:pt x="96340" y="138198"/>
                    <a:pt x="47128" y="169948"/>
                    <a:pt x="31782" y="176298"/>
                  </a:cubicBezTo>
                  <a:cubicBezTo>
                    <a:pt x="16436" y="182648"/>
                    <a:pt x="40249" y="167302"/>
                    <a:pt x="34957" y="154073"/>
                  </a:cubicBezTo>
                  <a:cubicBezTo>
                    <a:pt x="29665" y="140844"/>
                    <a:pt x="1090" y="103802"/>
                    <a:pt x="32" y="96923"/>
                  </a:cubicBezTo>
                  <a:cubicBezTo>
                    <a:pt x="-1026" y="90044"/>
                    <a:pt x="24374" y="123911"/>
                    <a:pt x="28607" y="112798"/>
                  </a:cubicBezTo>
                  <a:cubicBezTo>
                    <a:pt x="32840" y="101686"/>
                    <a:pt x="42895" y="11727"/>
                    <a:pt x="44482" y="16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4E0F5C8-FDA3-4A0E-AF49-FAC69211B944}"/>
                </a:ext>
              </a:extLst>
            </p:cNvPr>
            <p:cNvSpPr/>
            <p:nvPr/>
          </p:nvSpPr>
          <p:spPr>
            <a:xfrm>
              <a:off x="3536743" y="2743198"/>
              <a:ext cx="163834" cy="209558"/>
            </a:xfrm>
            <a:custGeom>
              <a:avLst/>
              <a:gdLst>
                <a:gd name="connsiteX0" fmla="*/ 207 w 163834"/>
                <a:gd name="connsiteY0" fmla="*/ 38102 h 209558"/>
                <a:gd name="connsiteX1" fmla="*/ 143082 w 163834"/>
                <a:gd name="connsiteY1" fmla="*/ 158752 h 209558"/>
                <a:gd name="connsiteX2" fmla="*/ 162132 w 163834"/>
                <a:gd name="connsiteY2" fmla="*/ 209552 h 209558"/>
                <a:gd name="connsiteX3" fmla="*/ 158957 w 163834"/>
                <a:gd name="connsiteY3" fmla="*/ 161927 h 209558"/>
                <a:gd name="connsiteX4" fmla="*/ 127207 w 163834"/>
                <a:gd name="connsiteY4" fmla="*/ 114302 h 209558"/>
                <a:gd name="connsiteX5" fmla="*/ 127207 w 163834"/>
                <a:gd name="connsiteY5" fmla="*/ 2 h 209558"/>
                <a:gd name="connsiteX6" fmla="*/ 111332 w 163834"/>
                <a:gd name="connsiteY6" fmla="*/ 111127 h 209558"/>
                <a:gd name="connsiteX7" fmla="*/ 207 w 163834"/>
                <a:gd name="connsiteY7" fmla="*/ 38102 h 20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834" h="209558">
                  <a:moveTo>
                    <a:pt x="207" y="38102"/>
                  </a:moveTo>
                  <a:cubicBezTo>
                    <a:pt x="5499" y="46039"/>
                    <a:pt x="116095" y="130177"/>
                    <a:pt x="143082" y="158752"/>
                  </a:cubicBezTo>
                  <a:cubicBezTo>
                    <a:pt x="170070" y="187327"/>
                    <a:pt x="159486" y="209023"/>
                    <a:pt x="162132" y="209552"/>
                  </a:cubicBezTo>
                  <a:cubicBezTo>
                    <a:pt x="164778" y="210081"/>
                    <a:pt x="164778" y="177802"/>
                    <a:pt x="158957" y="161927"/>
                  </a:cubicBezTo>
                  <a:cubicBezTo>
                    <a:pt x="153136" y="146052"/>
                    <a:pt x="132499" y="141290"/>
                    <a:pt x="127207" y="114302"/>
                  </a:cubicBezTo>
                  <a:cubicBezTo>
                    <a:pt x="121915" y="87315"/>
                    <a:pt x="129853" y="531"/>
                    <a:pt x="127207" y="2"/>
                  </a:cubicBezTo>
                  <a:cubicBezTo>
                    <a:pt x="124561" y="-527"/>
                    <a:pt x="130382" y="103719"/>
                    <a:pt x="111332" y="111127"/>
                  </a:cubicBezTo>
                  <a:cubicBezTo>
                    <a:pt x="92282" y="118535"/>
                    <a:pt x="-5085" y="30165"/>
                    <a:pt x="207" y="38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AC0D15BA-5D03-A85C-644A-B11333DA1C16}"/>
                </a:ext>
              </a:extLst>
            </p:cNvPr>
            <p:cNvSpPr/>
            <p:nvPr/>
          </p:nvSpPr>
          <p:spPr>
            <a:xfrm>
              <a:off x="4305046" y="2724125"/>
              <a:ext cx="101956" cy="374699"/>
            </a:xfrm>
            <a:custGeom>
              <a:avLst/>
              <a:gdLst>
                <a:gd name="connsiteX0" fmla="*/ 254 w 101956"/>
                <a:gd name="connsiteY0" fmla="*/ 6375 h 374699"/>
                <a:gd name="connsiteX1" fmla="*/ 28829 w 101956"/>
                <a:gd name="connsiteY1" fmla="*/ 165125 h 374699"/>
                <a:gd name="connsiteX2" fmla="*/ 25654 w 101956"/>
                <a:gd name="connsiteY2" fmla="*/ 317525 h 374699"/>
                <a:gd name="connsiteX3" fmla="*/ 28829 w 101956"/>
                <a:gd name="connsiteY3" fmla="*/ 231800 h 374699"/>
                <a:gd name="connsiteX4" fmla="*/ 28829 w 101956"/>
                <a:gd name="connsiteY4" fmla="*/ 374675 h 374699"/>
                <a:gd name="connsiteX5" fmla="*/ 60579 w 101956"/>
                <a:gd name="connsiteY5" fmla="*/ 219100 h 374699"/>
                <a:gd name="connsiteX6" fmla="*/ 101854 w 101956"/>
                <a:gd name="connsiteY6" fmla="*/ 25 h 374699"/>
                <a:gd name="connsiteX7" fmla="*/ 47879 w 101956"/>
                <a:gd name="connsiteY7" fmla="*/ 203225 h 374699"/>
                <a:gd name="connsiteX8" fmla="*/ 254 w 101956"/>
                <a:gd name="connsiteY8" fmla="*/ 6375 h 37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56" h="374699">
                  <a:moveTo>
                    <a:pt x="254" y="6375"/>
                  </a:moveTo>
                  <a:cubicBezTo>
                    <a:pt x="-2921" y="25"/>
                    <a:pt x="24596" y="113267"/>
                    <a:pt x="28829" y="165125"/>
                  </a:cubicBezTo>
                  <a:cubicBezTo>
                    <a:pt x="33062" y="216983"/>
                    <a:pt x="25654" y="306413"/>
                    <a:pt x="25654" y="317525"/>
                  </a:cubicBezTo>
                  <a:cubicBezTo>
                    <a:pt x="25654" y="328637"/>
                    <a:pt x="28300" y="222275"/>
                    <a:pt x="28829" y="231800"/>
                  </a:cubicBezTo>
                  <a:cubicBezTo>
                    <a:pt x="29358" y="241325"/>
                    <a:pt x="23537" y="376792"/>
                    <a:pt x="28829" y="374675"/>
                  </a:cubicBezTo>
                  <a:cubicBezTo>
                    <a:pt x="34121" y="372558"/>
                    <a:pt x="48408" y="281542"/>
                    <a:pt x="60579" y="219100"/>
                  </a:cubicBezTo>
                  <a:cubicBezTo>
                    <a:pt x="72750" y="156658"/>
                    <a:pt x="103971" y="2671"/>
                    <a:pt x="101854" y="25"/>
                  </a:cubicBezTo>
                  <a:cubicBezTo>
                    <a:pt x="99737" y="-2621"/>
                    <a:pt x="63754" y="199521"/>
                    <a:pt x="47879" y="203225"/>
                  </a:cubicBezTo>
                  <a:cubicBezTo>
                    <a:pt x="32004" y="206929"/>
                    <a:pt x="3429" y="12725"/>
                    <a:pt x="254" y="6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7197BCA-6432-5D74-AA2E-3C38804B9E41}"/>
                </a:ext>
              </a:extLst>
            </p:cNvPr>
            <p:cNvSpPr/>
            <p:nvPr/>
          </p:nvSpPr>
          <p:spPr>
            <a:xfrm>
              <a:off x="4171950" y="2387600"/>
              <a:ext cx="228607" cy="122063"/>
            </a:xfrm>
            <a:custGeom>
              <a:avLst/>
              <a:gdLst>
                <a:gd name="connsiteX0" fmla="*/ 0 w 228607"/>
                <a:gd name="connsiteY0" fmla="*/ 0 h 122063"/>
                <a:gd name="connsiteX1" fmla="*/ 101600 w 228607"/>
                <a:gd name="connsiteY1" fmla="*/ 53975 h 122063"/>
                <a:gd name="connsiteX2" fmla="*/ 104775 w 228607"/>
                <a:gd name="connsiteY2" fmla="*/ 25400 h 122063"/>
                <a:gd name="connsiteX3" fmla="*/ 193675 w 228607"/>
                <a:gd name="connsiteY3" fmla="*/ 98425 h 122063"/>
                <a:gd name="connsiteX4" fmla="*/ 174625 w 228607"/>
                <a:gd name="connsiteY4" fmla="*/ 85725 h 122063"/>
                <a:gd name="connsiteX5" fmla="*/ 104775 w 228607"/>
                <a:gd name="connsiteY5" fmla="*/ 111125 h 122063"/>
                <a:gd name="connsiteX6" fmla="*/ 184150 w 228607"/>
                <a:gd name="connsiteY6" fmla="*/ 95250 h 122063"/>
                <a:gd name="connsiteX7" fmla="*/ 228600 w 228607"/>
                <a:gd name="connsiteY7" fmla="*/ 120650 h 122063"/>
                <a:gd name="connsiteX8" fmla="*/ 187325 w 228607"/>
                <a:gd name="connsiteY8" fmla="*/ 44450 h 122063"/>
                <a:gd name="connsiteX9" fmla="*/ 136525 w 228607"/>
                <a:gd name="connsiteY9" fmla="*/ 34925 h 122063"/>
                <a:gd name="connsiteX10" fmla="*/ 0 w 228607"/>
                <a:gd name="connsiteY10" fmla="*/ 0 h 12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607" h="122063">
                  <a:moveTo>
                    <a:pt x="0" y="0"/>
                  </a:moveTo>
                  <a:cubicBezTo>
                    <a:pt x="42069" y="24871"/>
                    <a:pt x="84138" y="49742"/>
                    <a:pt x="101600" y="53975"/>
                  </a:cubicBezTo>
                  <a:cubicBezTo>
                    <a:pt x="119062" y="58208"/>
                    <a:pt x="89429" y="17992"/>
                    <a:pt x="104775" y="25400"/>
                  </a:cubicBezTo>
                  <a:cubicBezTo>
                    <a:pt x="120121" y="32808"/>
                    <a:pt x="193675" y="98425"/>
                    <a:pt x="193675" y="98425"/>
                  </a:cubicBezTo>
                  <a:cubicBezTo>
                    <a:pt x="205317" y="108479"/>
                    <a:pt x="189442" y="83608"/>
                    <a:pt x="174625" y="85725"/>
                  </a:cubicBezTo>
                  <a:cubicBezTo>
                    <a:pt x="159808" y="87842"/>
                    <a:pt x="103188" y="109538"/>
                    <a:pt x="104775" y="111125"/>
                  </a:cubicBezTo>
                  <a:cubicBezTo>
                    <a:pt x="106362" y="112712"/>
                    <a:pt x="163513" y="93663"/>
                    <a:pt x="184150" y="95250"/>
                  </a:cubicBezTo>
                  <a:cubicBezTo>
                    <a:pt x="204787" y="96837"/>
                    <a:pt x="228071" y="129117"/>
                    <a:pt x="228600" y="120650"/>
                  </a:cubicBezTo>
                  <a:cubicBezTo>
                    <a:pt x="229129" y="112183"/>
                    <a:pt x="202671" y="58738"/>
                    <a:pt x="187325" y="44450"/>
                  </a:cubicBezTo>
                  <a:cubicBezTo>
                    <a:pt x="171979" y="30163"/>
                    <a:pt x="136525" y="34925"/>
                    <a:pt x="136525" y="349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28460AD3-0ACC-8849-6455-3771FAA57822}"/>
                </a:ext>
              </a:extLst>
            </p:cNvPr>
            <p:cNvSpPr/>
            <p:nvPr/>
          </p:nvSpPr>
          <p:spPr>
            <a:xfrm>
              <a:off x="3487495" y="2346280"/>
              <a:ext cx="100892" cy="389726"/>
            </a:xfrm>
            <a:custGeom>
              <a:avLst/>
              <a:gdLst>
                <a:gd name="connsiteX0" fmla="*/ 100255 w 100892"/>
                <a:gd name="connsiteY0" fmla="*/ 45 h 389726"/>
                <a:gd name="connsiteX1" fmla="*/ 43105 w 100892"/>
                <a:gd name="connsiteY1" fmla="*/ 174670 h 389726"/>
                <a:gd name="connsiteX2" fmla="*/ 20880 w 100892"/>
                <a:gd name="connsiteY2" fmla="*/ 387395 h 389726"/>
                <a:gd name="connsiteX3" fmla="*/ 39930 w 100892"/>
                <a:gd name="connsiteY3" fmla="*/ 273095 h 389726"/>
                <a:gd name="connsiteX4" fmla="*/ 39930 w 100892"/>
                <a:gd name="connsiteY4" fmla="*/ 44495 h 389726"/>
                <a:gd name="connsiteX5" fmla="*/ 1830 w 100892"/>
                <a:gd name="connsiteY5" fmla="*/ 190545 h 389726"/>
                <a:gd name="connsiteX6" fmla="*/ 100255 w 100892"/>
                <a:gd name="connsiteY6" fmla="*/ 45 h 38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892" h="389726">
                  <a:moveTo>
                    <a:pt x="100255" y="45"/>
                  </a:moveTo>
                  <a:cubicBezTo>
                    <a:pt x="107134" y="-2601"/>
                    <a:pt x="56334" y="110112"/>
                    <a:pt x="43105" y="174670"/>
                  </a:cubicBezTo>
                  <a:cubicBezTo>
                    <a:pt x="29876" y="239228"/>
                    <a:pt x="21409" y="370991"/>
                    <a:pt x="20880" y="387395"/>
                  </a:cubicBezTo>
                  <a:cubicBezTo>
                    <a:pt x="20351" y="403799"/>
                    <a:pt x="36755" y="330245"/>
                    <a:pt x="39930" y="273095"/>
                  </a:cubicBezTo>
                  <a:cubicBezTo>
                    <a:pt x="43105" y="215945"/>
                    <a:pt x="46280" y="58253"/>
                    <a:pt x="39930" y="44495"/>
                  </a:cubicBezTo>
                  <a:cubicBezTo>
                    <a:pt x="33580" y="30737"/>
                    <a:pt x="-9283" y="198483"/>
                    <a:pt x="1830" y="190545"/>
                  </a:cubicBezTo>
                  <a:cubicBezTo>
                    <a:pt x="12942" y="182608"/>
                    <a:pt x="93376" y="2691"/>
                    <a:pt x="100255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CFDB4EE2-71DC-90D2-3846-063218302090}"/>
                </a:ext>
              </a:extLst>
            </p:cNvPr>
            <p:cNvSpPr/>
            <p:nvPr/>
          </p:nvSpPr>
          <p:spPr>
            <a:xfrm>
              <a:off x="4216297" y="2009340"/>
              <a:ext cx="222715" cy="309876"/>
            </a:xfrm>
            <a:custGeom>
              <a:avLst/>
              <a:gdLst>
                <a:gd name="connsiteX0" fmla="*/ 103 w 222715"/>
                <a:gd name="connsiteY0" fmla="*/ 3610 h 309876"/>
                <a:gd name="connsiteX1" fmla="*/ 120753 w 222715"/>
                <a:gd name="connsiteY1" fmla="*/ 159185 h 309876"/>
                <a:gd name="connsiteX2" fmla="*/ 114403 w 222715"/>
                <a:gd name="connsiteY2" fmla="*/ 102035 h 309876"/>
                <a:gd name="connsiteX3" fmla="*/ 222353 w 222715"/>
                <a:gd name="connsiteY3" fmla="*/ 308410 h 309876"/>
                <a:gd name="connsiteX4" fmla="*/ 146153 w 222715"/>
                <a:gd name="connsiteY4" fmla="*/ 184585 h 309876"/>
                <a:gd name="connsiteX5" fmla="*/ 57253 w 222715"/>
                <a:gd name="connsiteY5" fmla="*/ 435 h 309876"/>
                <a:gd name="connsiteX6" fmla="*/ 98528 w 222715"/>
                <a:gd name="connsiteY6" fmla="*/ 130610 h 309876"/>
                <a:gd name="connsiteX7" fmla="*/ 103 w 222715"/>
                <a:gd name="connsiteY7" fmla="*/ 3610 h 30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715" h="309876">
                  <a:moveTo>
                    <a:pt x="103" y="3610"/>
                  </a:moveTo>
                  <a:cubicBezTo>
                    <a:pt x="3807" y="8372"/>
                    <a:pt x="101703" y="142781"/>
                    <a:pt x="120753" y="159185"/>
                  </a:cubicBezTo>
                  <a:cubicBezTo>
                    <a:pt x="139803" y="175589"/>
                    <a:pt x="97470" y="77164"/>
                    <a:pt x="114403" y="102035"/>
                  </a:cubicBezTo>
                  <a:cubicBezTo>
                    <a:pt x="131336" y="126906"/>
                    <a:pt x="217061" y="294652"/>
                    <a:pt x="222353" y="308410"/>
                  </a:cubicBezTo>
                  <a:cubicBezTo>
                    <a:pt x="227645" y="322168"/>
                    <a:pt x="173670" y="235914"/>
                    <a:pt x="146153" y="184585"/>
                  </a:cubicBezTo>
                  <a:cubicBezTo>
                    <a:pt x="118636" y="133256"/>
                    <a:pt x="65191" y="9431"/>
                    <a:pt x="57253" y="435"/>
                  </a:cubicBezTo>
                  <a:cubicBezTo>
                    <a:pt x="49316" y="-8561"/>
                    <a:pt x="103820" y="124789"/>
                    <a:pt x="98528" y="130610"/>
                  </a:cubicBezTo>
                  <a:cubicBezTo>
                    <a:pt x="93236" y="136431"/>
                    <a:pt x="-3601" y="-1152"/>
                    <a:pt x="103" y="36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D67E4661-AB50-0EFC-F691-4027D71EAF5E}"/>
                </a:ext>
              </a:extLst>
            </p:cNvPr>
            <p:cNvSpPr/>
            <p:nvPr/>
          </p:nvSpPr>
          <p:spPr>
            <a:xfrm>
              <a:off x="4396810" y="2270061"/>
              <a:ext cx="64084" cy="305188"/>
            </a:xfrm>
            <a:custGeom>
              <a:avLst/>
              <a:gdLst>
                <a:gd name="connsiteX0" fmla="*/ 565 w 64084"/>
                <a:gd name="connsiteY0" fmla="*/ 64 h 305188"/>
                <a:gd name="connsiteX1" fmla="*/ 6915 w 64084"/>
                <a:gd name="connsiteY1" fmla="*/ 130239 h 305188"/>
                <a:gd name="connsiteX2" fmla="*/ 10090 w 64084"/>
                <a:gd name="connsiteY2" fmla="*/ 104839 h 305188"/>
                <a:gd name="connsiteX3" fmla="*/ 10090 w 64084"/>
                <a:gd name="connsiteY3" fmla="*/ 196914 h 305188"/>
                <a:gd name="connsiteX4" fmla="*/ 64065 w 64084"/>
                <a:gd name="connsiteY4" fmla="*/ 304864 h 305188"/>
                <a:gd name="connsiteX5" fmla="*/ 16440 w 64084"/>
                <a:gd name="connsiteY5" fmla="*/ 225489 h 305188"/>
                <a:gd name="connsiteX6" fmla="*/ 29140 w 64084"/>
                <a:gd name="connsiteY6" fmla="*/ 92139 h 305188"/>
                <a:gd name="connsiteX7" fmla="*/ 22790 w 64084"/>
                <a:gd name="connsiteY7" fmla="*/ 149289 h 305188"/>
                <a:gd name="connsiteX8" fmla="*/ 565 w 64084"/>
                <a:gd name="connsiteY8" fmla="*/ 64 h 30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084" h="305188">
                  <a:moveTo>
                    <a:pt x="565" y="64"/>
                  </a:moveTo>
                  <a:cubicBezTo>
                    <a:pt x="-2081" y="-3111"/>
                    <a:pt x="5328" y="112777"/>
                    <a:pt x="6915" y="130239"/>
                  </a:cubicBezTo>
                  <a:cubicBezTo>
                    <a:pt x="8502" y="147701"/>
                    <a:pt x="9561" y="93727"/>
                    <a:pt x="10090" y="104839"/>
                  </a:cubicBezTo>
                  <a:cubicBezTo>
                    <a:pt x="10619" y="115951"/>
                    <a:pt x="1094" y="163577"/>
                    <a:pt x="10090" y="196914"/>
                  </a:cubicBezTo>
                  <a:cubicBezTo>
                    <a:pt x="19086" y="230251"/>
                    <a:pt x="63007" y="300102"/>
                    <a:pt x="64065" y="304864"/>
                  </a:cubicBezTo>
                  <a:cubicBezTo>
                    <a:pt x="65123" y="309626"/>
                    <a:pt x="22261" y="260943"/>
                    <a:pt x="16440" y="225489"/>
                  </a:cubicBezTo>
                  <a:cubicBezTo>
                    <a:pt x="10619" y="190035"/>
                    <a:pt x="28082" y="104839"/>
                    <a:pt x="29140" y="92139"/>
                  </a:cubicBezTo>
                  <a:cubicBezTo>
                    <a:pt x="30198" y="79439"/>
                    <a:pt x="25436" y="161460"/>
                    <a:pt x="22790" y="149289"/>
                  </a:cubicBezTo>
                  <a:cubicBezTo>
                    <a:pt x="20144" y="137118"/>
                    <a:pt x="3211" y="3239"/>
                    <a:pt x="565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E1779382-A1FB-F912-3B02-5E12AA4CDE51}"/>
                </a:ext>
              </a:extLst>
            </p:cNvPr>
            <p:cNvSpPr/>
            <p:nvPr/>
          </p:nvSpPr>
          <p:spPr>
            <a:xfrm>
              <a:off x="4342407" y="2495432"/>
              <a:ext cx="120097" cy="642195"/>
            </a:xfrm>
            <a:custGeom>
              <a:avLst/>
              <a:gdLst>
                <a:gd name="connsiteX0" fmla="*/ 64493 w 120097"/>
                <a:gd name="connsiteY0" fmla="*/ 118 h 642195"/>
                <a:gd name="connsiteX1" fmla="*/ 83543 w 120097"/>
                <a:gd name="connsiteY1" fmla="*/ 196968 h 642195"/>
                <a:gd name="connsiteX2" fmla="*/ 89893 w 120097"/>
                <a:gd name="connsiteY2" fmla="*/ 168393 h 642195"/>
                <a:gd name="connsiteX3" fmla="*/ 77193 w 120097"/>
                <a:gd name="connsiteY3" fmla="*/ 308093 h 642195"/>
                <a:gd name="connsiteX4" fmla="*/ 105768 w 120097"/>
                <a:gd name="connsiteY4" fmla="*/ 247768 h 642195"/>
                <a:gd name="connsiteX5" fmla="*/ 67668 w 120097"/>
                <a:gd name="connsiteY5" fmla="*/ 358893 h 642195"/>
                <a:gd name="connsiteX6" fmla="*/ 7343 w 120097"/>
                <a:gd name="connsiteY6" fmla="*/ 517643 h 642195"/>
                <a:gd name="connsiteX7" fmla="*/ 4168 w 120097"/>
                <a:gd name="connsiteY7" fmla="*/ 641468 h 642195"/>
                <a:gd name="connsiteX8" fmla="*/ 35918 w 120097"/>
                <a:gd name="connsiteY8" fmla="*/ 460493 h 642195"/>
                <a:gd name="connsiteX9" fmla="*/ 115293 w 120097"/>
                <a:gd name="connsiteY9" fmla="*/ 190618 h 642195"/>
                <a:gd name="connsiteX10" fmla="*/ 108943 w 120097"/>
                <a:gd name="connsiteY10" fmla="*/ 117593 h 642195"/>
                <a:gd name="connsiteX11" fmla="*/ 89893 w 120097"/>
                <a:gd name="connsiteY11" fmla="*/ 228718 h 642195"/>
                <a:gd name="connsiteX12" fmla="*/ 64493 w 120097"/>
                <a:gd name="connsiteY12" fmla="*/ 118 h 64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097" h="642195">
                  <a:moveTo>
                    <a:pt x="64493" y="118"/>
                  </a:moveTo>
                  <a:cubicBezTo>
                    <a:pt x="63435" y="-5173"/>
                    <a:pt x="79310" y="168922"/>
                    <a:pt x="83543" y="196968"/>
                  </a:cubicBezTo>
                  <a:cubicBezTo>
                    <a:pt x="87776" y="225014"/>
                    <a:pt x="90951" y="149872"/>
                    <a:pt x="89893" y="168393"/>
                  </a:cubicBezTo>
                  <a:cubicBezTo>
                    <a:pt x="88835" y="186914"/>
                    <a:pt x="74547" y="294864"/>
                    <a:pt x="77193" y="308093"/>
                  </a:cubicBezTo>
                  <a:cubicBezTo>
                    <a:pt x="79839" y="321322"/>
                    <a:pt x="107355" y="239301"/>
                    <a:pt x="105768" y="247768"/>
                  </a:cubicBezTo>
                  <a:cubicBezTo>
                    <a:pt x="104181" y="256235"/>
                    <a:pt x="84072" y="313914"/>
                    <a:pt x="67668" y="358893"/>
                  </a:cubicBezTo>
                  <a:cubicBezTo>
                    <a:pt x="51264" y="403872"/>
                    <a:pt x="17926" y="470547"/>
                    <a:pt x="7343" y="517643"/>
                  </a:cubicBezTo>
                  <a:cubicBezTo>
                    <a:pt x="-3240" y="564739"/>
                    <a:pt x="-595" y="650993"/>
                    <a:pt x="4168" y="641468"/>
                  </a:cubicBezTo>
                  <a:cubicBezTo>
                    <a:pt x="8931" y="631943"/>
                    <a:pt x="17397" y="535635"/>
                    <a:pt x="35918" y="460493"/>
                  </a:cubicBezTo>
                  <a:cubicBezTo>
                    <a:pt x="54439" y="385351"/>
                    <a:pt x="103122" y="247768"/>
                    <a:pt x="115293" y="190618"/>
                  </a:cubicBezTo>
                  <a:cubicBezTo>
                    <a:pt x="127464" y="133468"/>
                    <a:pt x="113176" y="111243"/>
                    <a:pt x="108943" y="117593"/>
                  </a:cubicBezTo>
                  <a:cubicBezTo>
                    <a:pt x="104710" y="123943"/>
                    <a:pt x="95185" y="241418"/>
                    <a:pt x="89893" y="228718"/>
                  </a:cubicBezTo>
                  <a:cubicBezTo>
                    <a:pt x="84601" y="216018"/>
                    <a:pt x="65551" y="5409"/>
                    <a:pt x="64493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ADAC858F-B655-1C75-6E51-159A4C8C780A}"/>
                </a:ext>
              </a:extLst>
            </p:cNvPr>
            <p:cNvSpPr/>
            <p:nvPr/>
          </p:nvSpPr>
          <p:spPr>
            <a:xfrm>
              <a:off x="4105171" y="2727267"/>
              <a:ext cx="211858" cy="279533"/>
            </a:xfrm>
            <a:custGeom>
              <a:avLst/>
              <a:gdLst>
                <a:gd name="connsiteX0" fmla="*/ 104 w 211858"/>
                <a:gd name="connsiteY0" fmla="*/ 231833 h 279533"/>
                <a:gd name="connsiteX1" fmla="*/ 203304 w 211858"/>
                <a:gd name="connsiteY1" fmla="*/ 279458 h 279533"/>
                <a:gd name="connsiteX2" fmla="*/ 168379 w 211858"/>
                <a:gd name="connsiteY2" fmla="*/ 241358 h 279533"/>
                <a:gd name="connsiteX3" fmla="*/ 117579 w 211858"/>
                <a:gd name="connsiteY3" fmla="*/ 184208 h 279533"/>
                <a:gd name="connsiteX4" fmla="*/ 152504 w 211858"/>
                <a:gd name="connsiteY4" fmla="*/ 58 h 279533"/>
                <a:gd name="connsiteX5" fmla="*/ 114404 w 211858"/>
                <a:gd name="connsiteY5" fmla="*/ 165158 h 279533"/>
                <a:gd name="connsiteX6" fmla="*/ 149329 w 211858"/>
                <a:gd name="connsiteY6" fmla="*/ 244533 h 279533"/>
                <a:gd name="connsiteX7" fmla="*/ 174729 w 211858"/>
                <a:gd name="connsiteY7" fmla="*/ 257233 h 279533"/>
                <a:gd name="connsiteX8" fmla="*/ 104 w 211858"/>
                <a:gd name="connsiteY8" fmla="*/ 231833 h 2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858" h="279533">
                  <a:moveTo>
                    <a:pt x="104" y="231833"/>
                  </a:moveTo>
                  <a:cubicBezTo>
                    <a:pt x="4866" y="235537"/>
                    <a:pt x="175258" y="277871"/>
                    <a:pt x="203304" y="279458"/>
                  </a:cubicBezTo>
                  <a:cubicBezTo>
                    <a:pt x="231350" y="281045"/>
                    <a:pt x="182667" y="257233"/>
                    <a:pt x="168379" y="241358"/>
                  </a:cubicBezTo>
                  <a:cubicBezTo>
                    <a:pt x="154092" y="225483"/>
                    <a:pt x="120225" y="224425"/>
                    <a:pt x="117579" y="184208"/>
                  </a:cubicBezTo>
                  <a:cubicBezTo>
                    <a:pt x="114933" y="143991"/>
                    <a:pt x="153033" y="3233"/>
                    <a:pt x="152504" y="58"/>
                  </a:cubicBezTo>
                  <a:cubicBezTo>
                    <a:pt x="151975" y="-3117"/>
                    <a:pt x="114933" y="124412"/>
                    <a:pt x="114404" y="165158"/>
                  </a:cubicBezTo>
                  <a:cubicBezTo>
                    <a:pt x="113875" y="205904"/>
                    <a:pt x="139275" y="229187"/>
                    <a:pt x="149329" y="244533"/>
                  </a:cubicBezTo>
                  <a:cubicBezTo>
                    <a:pt x="159383" y="259879"/>
                    <a:pt x="194308" y="258820"/>
                    <a:pt x="174729" y="257233"/>
                  </a:cubicBezTo>
                  <a:cubicBezTo>
                    <a:pt x="155150" y="255646"/>
                    <a:pt x="-4658" y="228129"/>
                    <a:pt x="104" y="2318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1EAEAF43-640B-2535-8A6A-C9BADD82BD5B}"/>
                </a:ext>
              </a:extLst>
            </p:cNvPr>
            <p:cNvSpPr/>
            <p:nvPr/>
          </p:nvSpPr>
          <p:spPr>
            <a:xfrm>
              <a:off x="4044713" y="2097965"/>
              <a:ext cx="111861" cy="204934"/>
            </a:xfrm>
            <a:custGeom>
              <a:avLst/>
              <a:gdLst>
                <a:gd name="connsiteX0" fmla="*/ 111362 w 111861"/>
                <a:gd name="connsiteY0" fmla="*/ 105485 h 204934"/>
                <a:gd name="connsiteX1" fmla="*/ 60562 w 111861"/>
                <a:gd name="connsiteY1" fmla="*/ 137235 h 204934"/>
                <a:gd name="connsiteX2" fmla="*/ 3412 w 111861"/>
                <a:gd name="connsiteY2" fmla="*/ 203910 h 204934"/>
                <a:gd name="connsiteX3" fmla="*/ 25637 w 111861"/>
                <a:gd name="connsiteY3" fmla="*/ 172160 h 204934"/>
                <a:gd name="connsiteX4" fmla="*/ 237 w 111861"/>
                <a:gd name="connsiteY4" fmla="*/ 99135 h 204934"/>
                <a:gd name="connsiteX5" fmla="*/ 12937 w 111861"/>
                <a:gd name="connsiteY5" fmla="*/ 710 h 204934"/>
                <a:gd name="connsiteX6" fmla="*/ 12937 w 111861"/>
                <a:gd name="connsiteY6" fmla="*/ 153110 h 204934"/>
                <a:gd name="connsiteX7" fmla="*/ 16112 w 111861"/>
                <a:gd name="connsiteY7" fmla="*/ 191210 h 204934"/>
                <a:gd name="connsiteX8" fmla="*/ 76437 w 111861"/>
                <a:gd name="connsiteY8" fmla="*/ 153110 h 204934"/>
                <a:gd name="connsiteX9" fmla="*/ 28812 w 111861"/>
                <a:gd name="connsiteY9" fmla="*/ 172160 h 204934"/>
                <a:gd name="connsiteX10" fmla="*/ 111362 w 111861"/>
                <a:gd name="connsiteY10" fmla="*/ 105485 h 20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861" h="204934">
                  <a:moveTo>
                    <a:pt x="111362" y="105485"/>
                  </a:moveTo>
                  <a:cubicBezTo>
                    <a:pt x="116654" y="99664"/>
                    <a:pt x="78554" y="120831"/>
                    <a:pt x="60562" y="137235"/>
                  </a:cubicBezTo>
                  <a:cubicBezTo>
                    <a:pt x="42570" y="153639"/>
                    <a:pt x="9233" y="198089"/>
                    <a:pt x="3412" y="203910"/>
                  </a:cubicBezTo>
                  <a:cubicBezTo>
                    <a:pt x="-2409" y="209731"/>
                    <a:pt x="26166" y="189622"/>
                    <a:pt x="25637" y="172160"/>
                  </a:cubicBezTo>
                  <a:cubicBezTo>
                    <a:pt x="25108" y="154698"/>
                    <a:pt x="2354" y="127710"/>
                    <a:pt x="237" y="99135"/>
                  </a:cubicBezTo>
                  <a:cubicBezTo>
                    <a:pt x="-1880" y="70560"/>
                    <a:pt x="10820" y="-8286"/>
                    <a:pt x="12937" y="710"/>
                  </a:cubicBezTo>
                  <a:cubicBezTo>
                    <a:pt x="15054" y="9706"/>
                    <a:pt x="12408" y="121360"/>
                    <a:pt x="12937" y="153110"/>
                  </a:cubicBezTo>
                  <a:cubicBezTo>
                    <a:pt x="13466" y="184860"/>
                    <a:pt x="5529" y="191210"/>
                    <a:pt x="16112" y="191210"/>
                  </a:cubicBezTo>
                  <a:cubicBezTo>
                    <a:pt x="26695" y="191210"/>
                    <a:pt x="74320" y="156285"/>
                    <a:pt x="76437" y="153110"/>
                  </a:cubicBezTo>
                  <a:cubicBezTo>
                    <a:pt x="78554" y="149935"/>
                    <a:pt x="27754" y="177451"/>
                    <a:pt x="28812" y="172160"/>
                  </a:cubicBezTo>
                  <a:cubicBezTo>
                    <a:pt x="29870" y="166869"/>
                    <a:pt x="106070" y="111306"/>
                    <a:pt x="111362" y="105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8C7D27A2-80D7-DC08-0A31-62D39573AED8}"/>
                </a:ext>
              </a:extLst>
            </p:cNvPr>
            <p:cNvSpPr/>
            <p:nvPr/>
          </p:nvSpPr>
          <p:spPr>
            <a:xfrm>
              <a:off x="4127430" y="2371725"/>
              <a:ext cx="206023" cy="111364"/>
            </a:xfrm>
            <a:custGeom>
              <a:avLst/>
              <a:gdLst>
                <a:gd name="connsiteX0" fmla="*/ 70 w 206023"/>
                <a:gd name="connsiteY0" fmla="*/ 0 h 111364"/>
                <a:gd name="connsiteX1" fmla="*/ 127070 w 206023"/>
                <a:gd name="connsiteY1" fmla="*/ 98425 h 111364"/>
                <a:gd name="connsiteX2" fmla="*/ 104845 w 206023"/>
                <a:gd name="connsiteY2" fmla="*/ 76200 h 111364"/>
                <a:gd name="connsiteX3" fmla="*/ 203270 w 206023"/>
                <a:gd name="connsiteY3" fmla="*/ 111125 h 111364"/>
                <a:gd name="connsiteX4" fmla="*/ 168345 w 206023"/>
                <a:gd name="connsiteY4" fmla="*/ 92075 h 111364"/>
                <a:gd name="connsiteX5" fmla="*/ 60395 w 206023"/>
                <a:gd name="connsiteY5" fmla="*/ 101600 h 111364"/>
                <a:gd name="connsiteX6" fmla="*/ 108020 w 206023"/>
                <a:gd name="connsiteY6" fmla="*/ 98425 h 111364"/>
                <a:gd name="connsiteX7" fmla="*/ 70 w 206023"/>
                <a:gd name="connsiteY7" fmla="*/ 0 h 11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023" h="111364">
                  <a:moveTo>
                    <a:pt x="70" y="0"/>
                  </a:moveTo>
                  <a:cubicBezTo>
                    <a:pt x="3245" y="0"/>
                    <a:pt x="109608" y="85725"/>
                    <a:pt x="127070" y="98425"/>
                  </a:cubicBezTo>
                  <a:cubicBezTo>
                    <a:pt x="144533" y="111125"/>
                    <a:pt x="92145" y="74083"/>
                    <a:pt x="104845" y="76200"/>
                  </a:cubicBezTo>
                  <a:cubicBezTo>
                    <a:pt x="117545" y="78317"/>
                    <a:pt x="192687" y="108479"/>
                    <a:pt x="203270" y="111125"/>
                  </a:cubicBezTo>
                  <a:cubicBezTo>
                    <a:pt x="213853" y="113771"/>
                    <a:pt x="192158" y="93663"/>
                    <a:pt x="168345" y="92075"/>
                  </a:cubicBezTo>
                  <a:cubicBezTo>
                    <a:pt x="144532" y="90487"/>
                    <a:pt x="70449" y="100542"/>
                    <a:pt x="60395" y="101600"/>
                  </a:cubicBezTo>
                  <a:cubicBezTo>
                    <a:pt x="50341" y="102658"/>
                    <a:pt x="113312" y="110067"/>
                    <a:pt x="108020" y="98425"/>
                  </a:cubicBezTo>
                  <a:cubicBezTo>
                    <a:pt x="102728" y="86783"/>
                    <a:pt x="-3105" y="0"/>
                    <a:pt x="7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BEB19699-EE80-DA14-293C-CDA6982B3C13}"/>
                </a:ext>
              </a:extLst>
            </p:cNvPr>
            <p:cNvSpPr/>
            <p:nvPr/>
          </p:nvSpPr>
          <p:spPr>
            <a:xfrm>
              <a:off x="3609543" y="2314898"/>
              <a:ext cx="29024" cy="274128"/>
            </a:xfrm>
            <a:custGeom>
              <a:avLst/>
              <a:gdLst>
                <a:gd name="connsiteX0" fmla="*/ 29007 w 29024"/>
                <a:gd name="connsiteY0" fmla="*/ 6027 h 274128"/>
                <a:gd name="connsiteX1" fmla="*/ 13132 w 29024"/>
                <a:gd name="connsiteY1" fmla="*/ 85402 h 274128"/>
                <a:gd name="connsiteX2" fmla="*/ 432 w 29024"/>
                <a:gd name="connsiteY2" fmla="*/ 272727 h 274128"/>
                <a:gd name="connsiteX3" fmla="*/ 3607 w 29024"/>
                <a:gd name="connsiteY3" fmla="*/ 174302 h 274128"/>
                <a:gd name="connsiteX4" fmla="*/ 9957 w 29024"/>
                <a:gd name="connsiteY4" fmla="*/ 237802 h 274128"/>
                <a:gd name="connsiteX5" fmla="*/ 29007 w 29024"/>
                <a:gd name="connsiteY5" fmla="*/ 6027 h 27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24" h="274128">
                  <a:moveTo>
                    <a:pt x="29007" y="6027"/>
                  </a:moveTo>
                  <a:cubicBezTo>
                    <a:pt x="29536" y="-19373"/>
                    <a:pt x="17894" y="40952"/>
                    <a:pt x="13132" y="85402"/>
                  </a:cubicBezTo>
                  <a:cubicBezTo>
                    <a:pt x="8369" y="129852"/>
                    <a:pt x="2019" y="257910"/>
                    <a:pt x="432" y="272727"/>
                  </a:cubicBezTo>
                  <a:cubicBezTo>
                    <a:pt x="-1155" y="287544"/>
                    <a:pt x="2019" y="180123"/>
                    <a:pt x="3607" y="174302"/>
                  </a:cubicBezTo>
                  <a:cubicBezTo>
                    <a:pt x="5194" y="168481"/>
                    <a:pt x="5195" y="263202"/>
                    <a:pt x="9957" y="237802"/>
                  </a:cubicBezTo>
                  <a:cubicBezTo>
                    <a:pt x="14719" y="212402"/>
                    <a:pt x="28478" y="31427"/>
                    <a:pt x="29007" y="6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4CFAB186-27F9-58E3-E4EB-53D7D7AA7A25}"/>
                </a:ext>
              </a:extLst>
            </p:cNvPr>
            <p:cNvSpPr/>
            <p:nvPr/>
          </p:nvSpPr>
          <p:spPr>
            <a:xfrm>
              <a:off x="4060729" y="2990634"/>
              <a:ext cx="309067" cy="257450"/>
            </a:xfrm>
            <a:custGeom>
              <a:avLst/>
              <a:gdLst>
                <a:gd name="connsiteX0" fmla="*/ 28671 w 309067"/>
                <a:gd name="connsiteY0" fmla="*/ 216 h 257450"/>
                <a:gd name="connsiteX1" fmla="*/ 225521 w 309067"/>
                <a:gd name="connsiteY1" fmla="*/ 51016 h 257450"/>
                <a:gd name="connsiteX2" fmla="*/ 165196 w 309067"/>
                <a:gd name="connsiteY2" fmla="*/ 117691 h 257450"/>
                <a:gd name="connsiteX3" fmla="*/ 225521 w 309067"/>
                <a:gd name="connsiteY3" fmla="*/ 101816 h 257450"/>
                <a:gd name="connsiteX4" fmla="*/ 142971 w 309067"/>
                <a:gd name="connsiteY4" fmla="*/ 162141 h 257450"/>
                <a:gd name="connsiteX5" fmla="*/ 96 w 309067"/>
                <a:gd name="connsiteY5" fmla="*/ 257391 h 257450"/>
                <a:gd name="connsiteX6" fmla="*/ 123921 w 309067"/>
                <a:gd name="connsiteY6" fmla="*/ 174841 h 257450"/>
                <a:gd name="connsiteX7" fmla="*/ 308071 w 309067"/>
                <a:gd name="connsiteY7" fmla="*/ 76416 h 257450"/>
                <a:gd name="connsiteX8" fmla="*/ 200121 w 309067"/>
                <a:gd name="connsiteY8" fmla="*/ 98641 h 257450"/>
                <a:gd name="connsiteX9" fmla="*/ 260446 w 309067"/>
                <a:gd name="connsiteY9" fmla="*/ 35141 h 257450"/>
                <a:gd name="connsiteX10" fmla="*/ 28671 w 309067"/>
                <a:gd name="connsiteY10" fmla="*/ 216 h 2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067" h="257450">
                  <a:moveTo>
                    <a:pt x="28671" y="216"/>
                  </a:moveTo>
                  <a:cubicBezTo>
                    <a:pt x="22850" y="2862"/>
                    <a:pt x="202767" y="31437"/>
                    <a:pt x="225521" y="51016"/>
                  </a:cubicBezTo>
                  <a:cubicBezTo>
                    <a:pt x="248275" y="70595"/>
                    <a:pt x="165196" y="109224"/>
                    <a:pt x="165196" y="117691"/>
                  </a:cubicBezTo>
                  <a:cubicBezTo>
                    <a:pt x="165196" y="126158"/>
                    <a:pt x="229225" y="94408"/>
                    <a:pt x="225521" y="101816"/>
                  </a:cubicBezTo>
                  <a:cubicBezTo>
                    <a:pt x="221817" y="109224"/>
                    <a:pt x="180542" y="136212"/>
                    <a:pt x="142971" y="162141"/>
                  </a:cubicBezTo>
                  <a:cubicBezTo>
                    <a:pt x="105400" y="188070"/>
                    <a:pt x="96" y="257391"/>
                    <a:pt x="96" y="257391"/>
                  </a:cubicBezTo>
                  <a:cubicBezTo>
                    <a:pt x="-3079" y="259508"/>
                    <a:pt x="72592" y="205003"/>
                    <a:pt x="123921" y="174841"/>
                  </a:cubicBezTo>
                  <a:cubicBezTo>
                    <a:pt x="175250" y="144679"/>
                    <a:pt x="295371" y="89116"/>
                    <a:pt x="308071" y="76416"/>
                  </a:cubicBezTo>
                  <a:cubicBezTo>
                    <a:pt x="320771" y="63716"/>
                    <a:pt x="208059" y="105520"/>
                    <a:pt x="200121" y="98641"/>
                  </a:cubicBezTo>
                  <a:cubicBezTo>
                    <a:pt x="192183" y="91762"/>
                    <a:pt x="284258" y="50487"/>
                    <a:pt x="260446" y="35141"/>
                  </a:cubicBezTo>
                  <a:cubicBezTo>
                    <a:pt x="236634" y="19795"/>
                    <a:pt x="34492" y="-2430"/>
                    <a:pt x="28671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ABFF609-0047-1F6D-7261-F7EE8D4E366B}"/>
                </a:ext>
              </a:extLst>
            </p:cNvPr>
            <p:cNvSpPr/>
            <p:nvPr/>
          </p:nvSpPr>
          <p:spPr>
            <a:xfrm>
              <a:off x="3689272" y="2751742"/>
              <a:ext cx="447796" cy="178890"/>
            </a:xfrm>
            <a:custGeom>
              <a:avLst/>
              <a:gdLst>
                <a:gd name="connsiteX0" fmla="*/ 78 w 447796"/>
                <a:gd name="connsiteY0" fmla="*/ 175608 h 178890"/>
                <a:gd name="connsiteX1" fmla="*/ 181053 w 447796"/>
                <a:gd name="connsiteY1" fmla="*/ 77183 h 178890"/>
                <a:gd name="connsiteX2" fmla="*/ 235028 w 447796"/>
                <a:gd name="connsiteY2" fmla="*/ 112108 h 178890"/>
                <a:gd name="connsiteX3" fmla="*/ 254078 w 447796"/>
                <a:gd name="connsiteY3" fmla="*/ 96233 h 178890"/>
                <a:gd name="connsiteX4" fmla="*/ 285828 w 447796"/>
                <a:gd name="connsiteY4" fmla="*/ 83533 h 178890"/>
                <a:gd name="connsiteX5" fmla="*/ 323928 w 447796"/>
                <a:gd name="connsiteY5" fmla="*/ 108933 h 178890"/>
                <a:gd name="connsiteX6" fmla="*/ 447753 w 447796"/>
                <a:gd name="connsiteY6" fmla="*/ 178783 h 178890"/>
                <a:gd name="connsiteX7" fmla="*/ 336628 w 447796"/>
                <a:gd name="connsiteY7" fmla="*/ 121633 h 178890"/>
                <a:gd name="connsiteX8" fmla="*/ 219153 w 447796"/>
                <a:gd name="connsiteY8" fmla="*/ 983 h 178890"/>
                <a:gd name="connsiteX9" fmla="*/ 254078 w 447796"/>
                <a:gd name="connsiteY9" fmla="*/ 61308 h 178890"/>
                <a:gd name="connsiteX10" fmla="*/ 228678 w 447796"/>
                <a:gd name="connsiteY10" fmla="*/ 80358 h 178890"/>
                <a:gd name="connsiteX11" fmla="*/ 158828 w 447796"/>
                <a:gd name="connsiteY11" fmla="*/ 80358 h 178890"/>
                <a:gd name="connsiteX12" fmla="*/ 78 w 447796"/>
                <a:gd name="connsiteY12" fmla="*/ 175608 h 17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796" h="178890">
                  <a:moveTo>
                    <a:pt x="78" y="175608"/>
                  </a:moveTo>
                  <a:cubicBezTo>
                    <a:pt x="3782" y="175079"/>
                    <a:pt x="141895" y="87766"/>
                    <a:pt x="181053" y="77183"/>
                  </a:cubicBezTo>
                  <a:cubicBezTo>
                    <a:pt x="220211" y="66600"/>
                    <a:pt x="222857" y="108933"/>
                    <a:pt x="235028" y="112108"/>
                  </a:cubicBezTo>
                  <a:cubicBezTo>
                    <a:pt x="247199" y="115283"/>
                    <a:pt x="245611" y="100996"/>
                    <a:pt x="254078" y="96233"/>
                  </a:cubicBezTo>
                  <a:cubicBezTo>
                    <a:pt x="262545" y="91470"/>
                    <a:pt x="274186" y="81416"/>
                    <a:pt x="285828" y="83533"/>
                  </a:cubicBezTo>
                  <a:cubicBezTo>
                    <a:pt x="297470" y="85650"/>
                    <a:pt x="296941" y="93058"/>
                    <a:pt x="323928" y="108933"/>
                  </a:cubicBezTo>
                  <a:cubicBezTo>
                    <a:pt x="350916" y="124808"/>
                    <a:pt x="445636" y="176666"/>
                    <a:pt x="447753" y="178783"/>
                  </a:cubicBezTo>
                  <a:cubicBezTo>
                    <a:pt x="449870" y="180900"/>
                    <a:pt x="374728" y="151266"/>
                    <a:pt x="336628" y="121633"/>
                  </a:cubicBezTo>
                  <a:cubicBezTo>
                    <a:pt x="298528" y="92000"/>
                    <a:pt x="232911" y="11037"/>
                    <a:pt x="219153" y="983"/>
                  </a:cubicBezTo>
                  <a:cubicBezTo>
                    <a:pt x="205395" y="-9071"/>
                    <a:pt x="254078" y="61308"/>
                    <a:pt x="254078" y="61308"/>
                  </a:cubicBezTo>
                  <a:cubicBezTo>
                    <a:pt x="255665" y="74537"/>
                    <a:pt x="244553" y="77183"/>
                    <a:pt x="228678" y="80358"/>
                  </a:cubicBezTo>
                  <a:cubicBezTo>
                    <a:pt x="212803" y="83533"/>
                    <a:pt x="192165" y="68716"/>
                    <a:pt x="158828" y="80358"/>
                  </a:cubicBezTo>
                  <a:cubicBezTo>
                    <a:pt x="125491" y="92000"/>
                    <a:pt x="-3626" y="176137"/>
                    <a:pt x="78" y="175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84671A14-2148-EB22-2E27-EF87FE779F44}"/>
                </a:ext>
              </a:extLst>
            </p:cNvPr>
            <p:cNvSpPr/>
            <p:nvPr/>
          </p:nvSpPr>
          <p:spPr>
            <a:xfrm>
              <a:off x="4139346" y="2289162"/>
              <a:ext cx="195223" cy="127198"/>
            </a:xfrm>
            <a:custGeom>
              <a:avLst/>
              <a:gdLst>
                <a:gd name="connsiteX0" fmla="*/ 854 w 195223"/>
                <a:gd name="connsiteY0" fmla="*/ 13 h 127198"/>
                <a:gd name="connsiteX1" fmla="*/ 77054 w 195223"/>
                <a:gd name="connsiteY1" fmla="*/ 73038 h 127198"/>
                <a:gd name="connsiteX2" fmla="*/ 86579 w 195223"/>
                <a:gd name="connsiteY2" fmla="*/ 63513 h 127198"/>
                <a:gd name="connsiteX3" fmla="*/ 137379 w 195223"/>
                <a:gd name="connsiteY3" fmla="*/ 79388 h 127198"/>
                <a:gd name="connsiteX4" fmla="*/ 194529 w 195223"/>
                <a:gd name="connsiteY4" fmla="*/ 127013 h 127198"/>
                <a:gd name="connsiteX5" fmla="*/ 96104 w 195223"/>
                <a:gd name="connsiteY5" fmla="*/ 95263 h 127198"/>
                <a:gd name="connsiteX6" fmla="*/ 38954 w 195223"/>
                <a:gd name="connsiteY6" fmla="*/ 79388 h 127198"/>
                <a:gd name="connsiteX7" fmla="*/ 854 w 195223"/>
                <a:gd name="connsiteY7" fmla="*/ 13 h 12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223" h="127198">
                  <a:moveTo>
                    <a:pt x="854" y="13"/>
                  </a:moveTo>
                  <a:cubicBezTo>
                    <a:pt x="7204" y="-1045"/>
                    <a:pt x="62767" y="62455"/>
                    <a:pt x="77054" y="73038"/>
                  </a:cubicBezTo>
                  <a:cubicBezTo>
                    <a:pt x="91342" y="83621"/>
                    <a:pt x="76525" y="62455"/>
                    <a:pt x="86579" y="63513"/>
                  </a:cubicBezTo>
                  <a:cubicBezTo>
                    <a:pt x="96633" y="64571"/>
                    <a:pt x="119387" y="68805"/>
                    <a:pt x="137379" y="79388"/>
                  </a:cubicBezTo>
                  <a:cubicBezTo>
                    <a:pt x="155371" y="89971"/>
                    <a:pt x="201408" y="124367"/>
                    <a:pt x="194529" y="127013"/>
                  </a:cubicBezTo>
                  <a:cubicBezTo>
                    <a:pt x="187650" y="129659"/>
                    <a:pt x="122033" y="103200"/>
                    <a:pt x="96104" y="95263"/>
                  </a:cubicBezTo>
                  <a:cubicBezTo>
                    <a:pt x="70175" y="87326"/>
                    <a:pt x="52712" y="89971"/>
                    <a:pt x="38954" y="79388"/>
                  </a:cubicBezTo>
                  <a:cubicBezTo>
                    <a:pt x="25196" y="68805"/>
                    <a:pt x="-5496" y="1071"/>
                    <a:pt x="854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A0B5BECF-F546-D0E9-2648-AF62BECBB358}"/>
                </a:ext>
              </a:extLst>
            </p:cNvPr>
            <p:cNvSpPr/>
            <p:nvPr/>
          </p:nvSpPr>
          <p:spPr>
            <a:xfrm>
              <a:off x="3638053" y="2362183"/>
              <a:ext cx="150307" cy="213008"/>
            </a:xfrm>
            <a:custGeom>
              <a:avLst/>
              <a:gdLst>
                <a:gd name="connsiteX0" fmla="*/ 149722 w 150307"/>
                <a:gd name="connsiteY0" fmla="*/ 17 h 213008"/>
                <a:gd name="connsiteX1" fmla="*/ 57647 w 150307"/>
                <a:gd name="connsiteY1" fmla="*/ 66692 h 213008"/>
                <a:gd name="connsiteX2" fmla="*/ 44947 w 150307"/>
                <a:gd name="connsiteY2" fmla="*/ 98442 h 213008"/>
                <a:gd name="connsiteX3" fmla="*/ 73522 w 150307"/>
                <a:gd name="connsiteY3" fmla="*/ 69867 h 213008"/>
                <a:gd name="connsiteX4" fmla="*/ 32247 w 150307"/>
                <a:gd name="connsiteY4" fmla="*/ 133367 h 213008"/>
                <a:gd name="connsiteX5" fmla="*/ 497 w 150307"/>
                <a:gd name="connsiteY5" fmla="*/ 212742 h 213008"/>
                <a:gd name="connsiteX6" fmla="*/ 57647 w 150307"/>
                <a:gd name="connsiteY6" fmla="*/ 104792 h 213008"/>
                <a:gd name="connsiteX7" fmla="*/ 95747 w 150307"/>
                <a:gd name="connsiteY7" fmla="*/ 60342 h 213008"/>
                <a:gd name="connsiteX8" fmla="*/ 149722 w 150307"/>
                <a:gd name="connsiteY8" fmla="*/ 17 h 21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307" h="213008">
                  <a:moveTo>
                    <a:pt x="149722" y="17"/>
                  </a:moveTo>
                  <a:cubicBezTo>
                    <a:pt x="143372" y="1075"/>
                    <a:pt x="75109" y="50288"/>
                    <a:pt x="57647" y="66692"/>
                  </a:cubicBezTo>
                  <a:cubicBezTo>
                    <a:pt x="40184" y="83096"/>
                    <a:pt x="42301" y="97913"/>
                    <a:pt x="44947" y="98442"/>
                  </a:cubicBezTo>
                  <a:cubicBezTo>
                    <a:pt x="47593" y="98971"/>
                    <a:pt x="75639" y="64046"/>
                    <a:pt x="73522" y="69867"/>
                  </a:cubicBezTo>
                  <a:cubicBezTo>
                    <a:pt x="71405" y="75688"/>
                    <a:pt x="44418" y="109555"/>
                    <a:pt x="32247" y="133367"/>
                  </a:cubicBezTo>
                  <a:cubicBezTo>
                    <a:pt x="20076" y="157180"/>
                    <a:pt x="-3736" y="217504"/>
                    <a:pt x="497" y="212742"/>
                  </a:cubicBezTo>
                  <a:cubicBezTo>
                    <a:pt x="4730" y="207980"/>
                    <a:pt x="41772" y="130192"/>
                    <a:pt x="57647" y="104792"/>
                  </a:cubicBezTo>
                  <a:cubicBezTo>
                    <a:pt x="73522" y="79392"/>
                    <a:pt x="82518" y="74100"/>
                    <a:pt x="95747" y="60342"/>
                  </a:cubicBezTo>
                  <a:cubicBezTo>
                    <a:pt x="108976" y="46584"/>
                    <a:pt x="156072" y="-1041"/>
                    <a:pt x="149722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023DE76A-8567-DB35-5B5C-5FD209A6C425}"/>
                </a:ext>
              </a:extLst>
            </p:cNvPr>
            <p:cNvSpPr/>
            <p:nvPr/>
          </p:nvSpPr>
          <p:spPr>
            <a:xfrm>
              <a:off x="4066975" y="2511980"/>
              <a:ext cx="105303" cy="139914"/>
            </a:xfrm>
            <a:custGeom>
              <a:avLst/>
              <a:gdLst>
                <a:gd name="connsiteX0" fmla="*/ 200 w 105303"/>
                <a:gd name="connsiteY0" fmla="*/ 18495 h 139914"/>
                <a:gd name="connsiteX1" fmla="*/ 57350 w 105303"/>
                <a:gd name="connsiteY1" fmla="*/ 69295 h 139914"/>
                <a:gd name="connsiteX2" fmla="*/ 73225 w 105303"/>
                <a:gd name="connsiteY2" fmla="*/ 120095 h 139914"/>
                <a:gd name="connsiteX3" fmla="*/ 51000 w 105303"/>
                <a:gd name="connsiteY3" fmla="*/ 85170 h 139914"/>
                <a:gd name="connsiteX4" fmla="*/ 79575 w 105303"/>
                <a:gd name="connsiteY4" fmla="*/ 50245 h 139914"/>
                <a:gd name="connsiteX5" fmla="*/ 63700 w 105303"/>
                <a:gd name="connsiteY5" fmla="*/ 2620 h 139914"/>
                <a:gd name="connsiteX6" fmla="*/ 104975 w 105303"/>
                <a:gd name="connsiteY6" fmla="*/ 135970 h 139914"/>
                <a:gd name="connsiteX7" fmla="*/ 79575 w 105303"/>
                <a:gd name="connsiteY7" fmla="*/ 97870 h 139914"/>
                <a:gd name="connsiteX8" fmla="*/ 200 w 105303"/>
                <a:gd name="connsiteY8" fmla="*/ 18495 h 13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03" h="139914">
                  <a:moveTo>
                    <a:pt x="200" y="18495"/>
                  </a:moveTo>
                  <a:cubicBezTo>
                    <a:pt x="-3504" y="13733"/>
                    <a:pt x="45179" y="52362"/>
                    <a:pt x="57350" y="69295"/>
                  </a:cubicBezTo>
                  <a:cubicBezTo>
                    <a:pt x="69521" y="86228"/>
                    <a:pt x="74283" y="117449"/>
                    <a:pt x="73225" y="120095"/>
                  </a:cubicBezTo>
                  <a:cubicBezTo>
                    <a:pt x="72167" y="122741"/>
                    <a:pt x="49942" y="96812"/>
                    <a:pt x="51000" y="85170"/>
                  </a:cubicBezTo>
                  <a:cubicBezTo>
                    <a:pt x="52058" y="73528"/>
                    <a:pt x="77458" y="64003"/>
                    <a:pt x="79575" y="50245"/>
                  </a:cubicBezTo>
                  <a:cubicBezTo>
                    <a:pt x="81692" y="36487"/>
                    <a:pt x="59467" y="-11667"/>
                    <a:pt x="63700" y="2620"/>
                  </a:cubicBezTo>
                  <a:cubicBezTo>
                    <a:pt x="67933" y="16907"/>
                    <a:pt x="102329" y="120095"/>
                    <a:pt x="104975" y="135970"/>
                  </a:cubicBezTo>
                  <a:cubicBezTo>
                    <a:pt x="107621" y="151845"/>
                    <a:pt x="93863" y="115862"/>
                    <a:pt x="79575" y="97870"/>
                  </a:cubicBezTo>
                  <a:cubicBezTo>
                    <a:pt x="65287" y="79878"/>
                    <a:pt x="3904" y="23257"/>
                    <a:pt x="200" y="184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6631BBB3-A043-E28F-D4F4-A25219777574}"/>
                </a:ext>
              </a:extLst>
            </p:cNvPr>
            <p:cNvSpPr/>
            <p:nvPr/>
          </p:nvSpPr>
          <p:spPr>
            <a:xfrm>
              <a:off x="3471124" y="2761085"/>
              <a:ext cx="250729" cy="206035"/>
            </a:xfrm>
            <a:custGeom>
              <a:avLst/>
              <a:gdLst>
                <a:gd name="connsiteX0" fmla="*/ 2326 w 250729"/>
                <a:gd name="connsiteY0" fmla="*/ 1165 h 206035"/>
                <a:gd name="connsiteX1" fmla="*/ 240451 w 250729"/>
                <a:gd name="connsiteY1" fmla="*/ 198015 h 206035"/>
                <a:gd name="connsiteX2" fmla="*/ 199176 w 250729"/>
                <a:gd name="connsiteY2" fmla="*/ 163090 h 206035"/>
                <a:gd name="connsiteX3" fmla="*/ 122976 w 250729"/>
                <a:gd name="connsiteY3" fmla="*/ 118640 h 206035"/>
                <a:gd name="connsiteX4" fmla="*/ 2326 w 250729"/>
                <a:gd name="connsiteY4" fmla="*/ 1165 h 20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729" h="206035">
                  <a:moveTo>
                    <a:pt x="2326" y="1165"/>
                  </a:moveTo>
                  <a:cubicBezTo>
                    <a:pt x="21905" y="14394"/>
                    <a:pt x="207643" y="171028"/>
                    <a:pt x="240451" y="198015"/>
                  </a:cubicBezTo>
                  <a:cubicBezTo>
                    <a:pt x="273259" y="225003"/>
                    <a:pt x="218755" y="176319"/>
                    <a:pt x="199176" y="163090"/>
                  </a:cubicBezTo>
                  <a:cubicBezTo>
                    <a:pt x="179597" y="149861"/>
                    <a:pt x="153668" y="146157"/>
                    <a:pt x="122976" y="118640"/>
                  </a:cubicBezTo>
                  <a:cubicBezTo>
                    <a:pt x="92284" y="91123"/>
                    <a:pt x="-17253" y="-12064"/>
                    <a:pt x="2326" y="11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642654B0-A0E3-FE86-9C71-048DA841B50E}"/>
                </a:ext>
              </a:extLst>
            </p:cNvPr>
            <p:cNvSpPr/>
            <p:nvPr/>
          </p:nvSpPr>
          <p:spPr>
            <a:xfrm>
              <a:off x="3827559" y="2854458"/>
              <a:ext cx="403349" cy="180726"/>
            </a:xfrm>
            <a:custGeom>
              <a:avLst/>
              <a:gdLst>
                <a:gd name="connsiteX0" fmla="*/ 77691 w 403349"/>
                <a:gd name="connsiteY0" fmla="*/ 6217 h 180726"/>
                <a:gd name="connsiteX1" fmla="*/ 138016 w 403349"/>
                <a:gd name="connsiteY1" fmla="*/ 31617 h 180726"/>
                <a:gd name="connsiteX2" fmla="*/ 395191 w 403349"/>
                <a:gd name="connsiteY2" fmla="*/ 177667 h 180726"/>
                <a:gd name="connsiteX3" fmla="*/ 318991 w 403349"/>
                <a:gd name="connsiteY3" fmla="*/ 126867 h 180726"/>
                <a:gd name="connsiteX4" fmla="*/ 115791 w 403349"/>
                <a:gd name="connsiteY4" fmla="*/ 79242 h 180726"/>
                <a:gd name="connsiteX5" fmla="*/ 4666 w 403349"/>
                <a:gd name="connsiteY5" fmla="*/ 60192 h 180726"/>
                <a:gd name="connsiteX6" fmla="*/ 268191 w 403349"/>
                <a:gd name="connsiteY6" fmla="*/ 117342 h 180726"/>
                <a:gd name="connsiteX7" fmla="*/ 77691 w 403349"/>
                <a:gd name="connsiteY7" fmla="*/ 6217 h 1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349" h="180726">
                  <a:moveTo>
                    <a:pt x="77691" y="6217"/>
                  </a:moveTo>
                  <a:cubicBezTo>
                    <a:pt x="55995" y="-8071"/>
                    <a:pt x="85099" y="3042"/>
                    <a:pt x="138016" y="31617"/>
                  </a:cubicBezTo>
                  <a:cubicBezTo>
                    <a:pt x="190933" y="60192"/>
                    <a:pt x="365029" y="161792"/>
                    <a:pt x="395191" y="177667"/>
                  </a:cubicBezTo>
                  <a:cubicBezTo>
                    <a:pt x="425353" y="193542"/>
                    <a:pt x="365558" y="143271"/>
                    <a:pt x="318991" y="126867"/>
                  </a:cubicBezTo>
                  <a:cubicBezTo>
                    <a:pt x="272424" y="110463"/>
                    <a:pt x="168178" y="90354"/>
                    <a:pt x="115791" y="79242"/>
                  </a:cubicBezTo>
                  <a:cubicBezTo>
                    <a:pt x="63404" y="68130"/>
                    <a:pt x="-20734" y="53842"/>
                    <a:pt x="4666" y="60192"/>
                  </a:cubicBezTo>
                  <a:cubicBezTo>
                    <a:pt x="30066" y="66542"/>
                    <a:pt x="253904" y="126867"/>
                    <a:pt x="268191" y="117342"/>
                  </a:cubicBezTo>
                  <a:cubicBezTo>
                    <a:pt x="282478" y="107817"/>
                    <a:pt x="99387" y="20505"/>
                    <a:pt x="77691" y="6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A7153F77-397A-819A-0322-469C90215537}"/>
                </a:ext>
              </a:extLst>
            </p:cNvPr>
            <p:cNvSpPr/>
            <p:nvPr/>
          </p:nvSpPr>
          <p:spPr>
            <a:xfrm>
              <a:off x="3977626" y="2996455"/>
              <a:ext cx="357723" cy="89783"/>
            </a:xfrm>
            <a:custGeom>
              <a:avLst/>
              <a:gdLst>
                <a:gd name="connsiteX0" fmla="*/ 10174 w 357723"/>
                <a:gd name="connsiteY0" fmla="*/ 745 h 89783"/>
                <a:gd name="connsiteX1" fmla="*/ 83199 w 357723"/>
                <a:gd name="connsiteY1" fmla="*/ 29320 h 89783"/>
                <a:gd name="connsiteX2" fmla="*/ 353074 w 357723"/>
                <a:gd name="connsiteY2" fmla="*/ 86470 h 89783"/>
                <a:gd name="connsiteX3" fmla="*/ 260999 w 357723"/>
                <a:gd name="connsiteY3" fmla="*/ 83295 h 89783"/>
                <a:gd name="connsiteX4" fmla="*/ 10174 w 357723"/>
                <a:gd name="connsiteY4" fmla="*/ 70595 h 89783"/>
                <a:gd name="connsiteX5" fmla="*/ 321324 w 357723"/>
                <a:gd name="connsiteY5" fmla="*/ 83295 h 89783"/>
                <a:gd name="connsiteX6" fmla="*/ 248299 w 357723"/>
                <a:gd name="connsiteY6" fmla="*/ 26145 h 89783"/>
                <a:gd name="connsiteX7" fmla="*/ 273699 w 357723"/>
                <a:gd name="connsiteY7" fmla="*/ 57895 h 89783"/>
                <a:gd name="connsiteX8" fmla="*/ 10174 w 357723"/>
                <a:gd name="connsiteY8" fmla="*/ 745 h 8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723" h="89783">
                  <a:moveTo>
                    <a:pt x="10174" y="745"/>
                  </a:moveTo>
                  <a:cubicBezTo>
                    <a:pt x="-21576" y="-4017"/>
                    <a:pt x="26049" y="15033"/>
                    <a:pt x="83199" y="29320"/>
                  </a:cubicBezTo>
                  <a:cubicBezTo>
                    <a:pt x="140349" y="43608"/>
                    <a:pt x="323441" y="77474"/>
                    <a:pt x="353074" y="86470"/>
                  </a:cubicBezTo>
                  <a:cubicBezTo>
                    <a:pt x="382707" y="95466"/>
                    <a:pt x="260999" y="83295"/>
                    <a:pt x="260999" y="83295"/>
                  </a:cubicBezTo>
                  <a:lnTo>
                    <a:pt x="10174" y="70595"/>
                  </a:lnTo>
                  <a:cubicBezTo>
                    <a:pt x="20228" y="70595"/>
                    <a:pt x="281637" y="90703"/>
                    <a:pt x="321324" y="83295"/>
                  </a:cubicBezTo>
                  <a:cubicBezTo>
                    <a:pt x="361011" y="75887"/>
                    <a:pt x="256236" y="30378"/>
                    <a:pt x="248299" y="26145"/>
                  </a:cubicBezTo>
                  <a:cubicBezTo>
                    <a:pt x="240362" y="21912"/>
                    <a:pt x="310211" y="56837"/>
                    <a:pt x="273699" y="57895"/>
                  </a:cubicBezTo>
                  <a:cubicBezTo>
                    <a:pt x="237187" y="58953"/>
                    <a:pt x="41924" y="5507"/>
                    <a:pt x="10174" y="7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9623D4B4-94F9-BA43-7180-8027E33589D8}"/>
                </a:ext>
              </a:extLst>
            </p:cNvPr>
            <p:cNvSpPr/>
            <p:nvPr/>
          </p:nvSpPr>
          <p:spPr>
            <a:xfrm>
              <a:off x="4107014" y="2298445"/>
              <a:ext cx="229766" cy="140116"/>
            </a:xfrm>
            <a:custGeom>
              <a:avLst/>
              <a:gdLst>
                <a:gd name="connsiteX0" fmla="*/ 1436 w 229766"/>
                <a:gd name="connsiteY0" fmla="*/ 22480 h 140116"/>
                <a:gd name="connsiteX1" fmla="*/ 109386 w 229766"/>
                <a:gd name="connsiteY1" fmla="*/ 19305 h 140116"/>
                <a:gd name="connsiteX2" fmla="*/ 160186 w 229766"/>
                <a:gd name="connsiteY2" fmla="*/ 63755 h 140116"/>
                <a:gd name="connsiteX3" fmla="*/ 150661 w 229766"/>
                <a:gd name="connsiteY3" fmla="*/ 51055 h 140116"/>
                <a:gd name="connsiteX4" fmla="*/ 226861 w 229766"/>
                <a:gd name="connsiteY4" fmla="*/ 139955 h 140116"/>
                <a:gd name="connsiteX5" fmla="*/ 207811 w 229766"/>
                <a:gd name="connsiteY5" fmla="*/ 25655 h 140116"/>
                <a:gd name="connsiteX6" fmla="*/ 150661 w 229766"/>
                <a:gd name="connsiteY6" fmla="*/ 255 h 140116"/>
                <a:gd name="connsiteX7" fmla="*/ 52236 w 229766"/>
                <a:gd name="connsiteY7" fmla="*/ 12955 h 140116"/>
                <a:gd name="connsiteX8" fmla="*/ 1436 w 229766"/>
                <a:gd name="connsiteY8" fmla="*/ 22480 h 14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766" h="140116">
                  <a:moveTo>
                    <a:pt x="1436" y="22480"/>
                  </a:moveTo>
                  <a:cubicBezTo>
                    <a:pt x="10961" y="23538"/>
                    <a:pt x="82928" y="12426"/>
                    <a:pt x="109386" y="19305"/>
                  </a:cubicBezTo>
                  <a:cubicBezTo>
                    <a:pt x="135844" y="26184"/>
                    <a:pt x="160186" y="63755"/>
                    <a:pt x="160186" y="63755"/>
                  </a:cubicBezTo>
                  <a:cubicBezTo>
                    <a:pt x="167065" y="69047"/>
                    <a:pt x="139549" y="38355"/>
                    <a:pt x="150661" y="51055"/>
                  </a:cubicBezTo>
                  <a:cubicBezTo>
                    <a:pt x="161773" y="63755"/>
                    <a:pt x="217336" y="144188"/>
                    <a:pt x="226861" y="139955"/>
                  </a:cubicBezTo>
                  <a:cubicBezTo>
                    <a:pt x="236386" y="135722"/>
                    <a:pt x="220511" y="48938"/>
                    <a:pt x="207811" y="25655"/>
                  </a:cubicBezTo>
                  <a:cubicBezTo>
                    <a:pt x="195111" y="2372"/>
                    <a:pt x="176590" y="2372"/>
                    <a:pt x="150661" y="255"/>
                  </a:cubicBezTo>
                  <a:cubicBezTo>
                    <a:pt x="124732" y="-1862"/>
                    <a:pt x="72344" y="9780"/>
                    <a:pt x="52236" y="12955"/>
                  </a:cubicBezTo>
                  <a:cubicBezTo>
                    <a:pt x="32128" y="16130"/>
                    <a:pt x="-8089" y="21422"/>
                    <a:pt x="1436" y="224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34644EBD-E742-3A44-C337-528487A4CB04}"/>
                </a:ext>
              </a:extLst>
            </p:cNvPr>
            <p:cNvSpPr/>
            <p:nvPr/>
          </p:nvSpPr>
          <p:spPr>
            <a:xfrm>
              <a:off x="3838450" y="2336779"/>
              <a:ext cx="80018" cy="104807"/>
            </a:xfrm>
            <a:custGeom>
              <a:avLst/>
              <a:gdLst>
                <a:gd name="connsiteX0" fmla="*/ 50925 w 80018"/>
                <a:gd name="connsiteY0" fmla="*/ 21 h 104807"/>
                <a:gd name="connsiteX1" fmla="*/ 79500 w 80018"/>
                <a:gd name="connsiteY1" fmla="*/ 50821 h 104807"/>
                <a:gd name="connsiteX2" fmla="*/ 25525 w 80018"/>
                <a:gd name="connsiteY2" fmla="*/ 76221 h 104807"/>
                <a:gd name="connsiteX3" fmla="*/ 125 w 80018"/>
                <a:gd name="connsiteY3" fmla="*/ 104796 h 104807"/>
                <a:gd name="connsiteX4" fmla="*/ 35050 w 80018"/>
                <a:gd name="connsiteY4" fmla="*/ 79396 h 104807"/>
                <a:gd name="connsiteX5" fmla="*/ 19175 w 80018"/>
                <a:gd name="connsiteY5" fmla="*/ 57171 h 104807"/>
                <a:gd name="connsiteX6" fmla="*/ 50925 w 80018"/>
                <a:gd name="connsiteY6" fmla="*/ 21 h 10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18" h="104807">
                  <a:moveTo>
                    <a:pt x="50925" y="21"/>
                  </a:moveTo>
                  <a:cubicBezTo>
                    <a:pt x="60979" y="-1037"/>
                    <a:pt x="83733" y="38121"/>
                    <a:pt x="79500" y="50821"/>
                  </a:cubicBezTo>
                  <a:cubicBezTo>
                    <a:pt x="75267" y="63521"/>
                    <a:pt x="38754" y="67225"/>
                    <a:pt x="25525" y="76221"/>
                  </a:cubicBezTo>
                  <a:cubicBezTo>
                    <a:pt x="12296" y="85217"/>
                    <a:pt x="-1462" y="104267"/>
                    <a:pt x="125" y="104796"/>
                  </a:cubicBezTo>
                  <a:cubicBezTo>
                    <a:pt x="1712" y="105325"/>
                    <a:pt x="31875" y="87334"/>
                    <a:pt x="35050" y="79396"/>
                  </a:cubicBezTo>
                  <a:cubicBezTo>
                    <a:pt x="38225" y="71458"/>
                    <a:pt x="16529" y="68813"/>
                    <a:pt x="19175" y="57171"/>
                  </a:cubicBezTo>
                  <a:cubicBezTo>
                    <a:pt x="21821" y="45529"/>
                    <a:pt x="40871" y="1079"/>
                    <a:pt x="50925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250C2B81-295D-B15C-6554-41EA5854897F}"/>
                </a:ext>
              </a:extLst>
            </p:cNvPr>
            <p:cNvSpPr/>
            <p:nvPr/>
          </p:nvSpPr>
          <p:spPr>
            <a:xfrm>
              <a:off x="3973924" y="2330098"/>
              <a:ext cx="77508" cy="128127"/>
            </a:xfrm>
            <a:custGeom>
              <a:avLst/>
              <a:gdLst>
                <a:gd name="connsiteX0" fmla="*/ 17051 w 77508"/>
                <a:gd name="connsiteY0" fmla="*/ 352 h 128127"/>
                <a:gd name="connsiteX1" fmla="*/ 61501 w 77508"/>
                <a:gd name="connsiteY1" fmla="*/ 47977 h 128127"/>
                <a:gd name="connsiteX2" fmla="*/ 74201 w 77508"/>
                <a:gd name="connsiteY2" fmla="*/ 101952 h 128127"/>
                <a:gd name="connsiteX3" fmla="*/ 77376 w 77508"/>
                <a:gd name="connsiteY3" fmla="*/ 60677 h 128127"/>
                <a:gd name="connsiteX4" fmla="*/ 71026 w 77508"/>
                <a:gd name="connsiteY4" fmla="*/ 127352 h 128127"/>
                <a:gd name="connsiteX5" fmla="*/ 32926 w 77508"/>
                <a:gd name="connsiteY5" fmla="*/ 95602 h 128127"/>
                <a:gd name="connsiteX6" fmla="*/ 1176 w 77508"/>
                <a:gd name="connsiteY6" fmla="*/ 73377 h 128127"/>
                <a:gd name="connsiteX7" fmla="*/ 17051 w 77508"/>
                <a:gd name="connsiteY7" fmla="*/ 35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08" h="128127">
                  <a:moveTo>
                    <a:pt x="17051" y="352"/>
                  </a:moveTo>
                  <a:cubicBezTo>
                    <a:pt x="27105" y="-3881"/>
                    <a:pt x="51976" y="31044"/>
                    <a:pt x="61501" y="47977"/>
                  </a:cubicBezTo>
                  <a:cubicBezTo>
                    <a:pt x="71026" y="64910"/>
                    <a:pt x="71555" y="99835"/>
                    <a:pt x="74201" y="101952"/>
                  </a:cubicBezTo>
                  <a:cubicBezTo>
                    <a:pt x="76847" y="104069"/>
                    <a:pt x="77905" y="56444"/>
                    <a:pt x="77376" y="60677"/>
                  </a:cubicBezTo>
                  <a:cubicBezTo>
                    <a:pt x="76847" y="64910"/>
                    <a:pt x="78434" y="121531"/>
                    <a:pt x="71026" y="127352"/>
                  </a:cubicBezTo>
                  <a:cubicBezTo>
                    <a:pt x="63618" y="133173"/>
                    <a:pt x="44568" y="104598"/>
                    <a:pt x="32926" y="95602"/>
                  </a:cubicBezTo>
                  <a:cubicBezTo>
                    <a:pt x="21284" y="86606"/>
                    <a:pt x="5939" y="81844"/>
                    <a:pt x="1176" y="73377"/>
                  </a:cubicBezTo>
                  <a:cubicBezTo>
                    <a:pt x="-3587" y="64910"/>
                    <a:pt x="6997" y="4585"/>
                    <a:pt x="17051" y="3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441083DF-27D5-67D8-4218-2F7A64410CAE}"/>
                </a:ext>
              </a:extLst>
            </p:cNvPr>
            <p:cNvSpPr/>
            <p:nvPr/>
          </p:nvSpPr>
          <p:spPr>
            <a:xfrm>
              <a:off x="3455070" y="2792572"/>
              <a:ext cx="308308" cy="252860"/>
            </a:xfrm>
            <a:custGeom>
              <a:avLst/>
              <a:gdLst>
                <a:gd name="connsiteX0" fmla="*/ 2505 w 308308"/>
                <a:gd name="connsiteY0" fmla="*/ 1428 h 252860"/>
                <a:gd name="connsiteX1" fmla="*/ 294605 w 308308"/>
                <a:gd name="connsiteY1" fmla="*/ 242728 h 252860"/>
                <a:gd name="connsiteX2" fmla="*/ 250155 w 308308"/>
                <a:gd name="connsiteY2" fmla="*/ 201453 h 252860"/>
                <a:gd name="connsiteX3" fmla="*/ 158080 w 308308"/>
                <a:gd name="connsiteY3" fmla="*/ 144303 h 252860"/>
                <a:gd name="connsiteX4" fmla="*/ 2505 w 308308"/>
                <a:gd name="connsiteY4" fmla="*/ 1428 h 25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08" h="252860">
                  <a:moveTo>
                    <a:pt x="2505" y="1428"/>
                  </a:moveTo>
                  <a:cubicBezTo>
                    <a:pt x="25259" y="17832"/>
                    <a:pt x="253330" y="209391"/>
                    <a:pt x="294605" y="242728"/>
                  </a:cubicBezTo>
                  <a:cubicBezTo>
                    <a:pt x="335880" y="276065"/>
                    <a:pt x="272909" y="217857"/>
                    <a:pt x="250155" y="201453"/>
                  </a:cubicBezTo>
                  <a:cubicBezTo>
                    <a:pt x="227401" y="185049"/>
                    <a:pt x="197768" y="173936"/>
                    <a:pt x="158080" y="144303"/>
                  </a:cubicBezTo>
                  <a:cubicBezTo>
                    <a:pt x="118393" y="114670"/>
                    <a:pt x="-20249" y="-14976"/>
                    <a:pt x="2505" y="1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73F7A4FD-6874-675E-7065-F588F1D6D64F}"/>
                </a:ext>
              </a:extLst>
            </p:cNvPr>
            <p:cNvSpPr/>
            <p:nvPr/>
          </p:nvSpPr>
          <p:spPr>
            <a:xfrm>
              <a:off x="3719695" y="3053358"/>
              <a:ext cx="731145" cy="528729"/>
            </a:xfrm>
            <a:custGeom>
              <a:avLst/>
              <a:gdLst>
                <a:gd name="connsiteX0" fmla="*/ 230005 w 731145"/>
                <a:gd name="connsiteY0" fmla="*/ 992 h 528729"/>
                <a:gd name="connsiteX1" fmla="*/ 277630 w 731145"/>
                <a:gd name="connsiteY1" fmla="*/ 16867 h 528729"/>
                <a:gd name="connsiteX2" fmla="*/ 522105 w 731145"/>
                <a:gd name="connsiteY2" fmla="*/ 99417 h 528729"/>
                <a:gd name="connsiteX3" fmla="*/ 404630 w 731145"/>
                <a:gd name="connsiteY3" fmla="*/ 108942 h 528729"/>
                <a:gd name="connsiteX4" fmla="*/ 722130 w 731145"/>
                <a:gd name="connsiteY4" fmla="*/ 20042 h 528729"/>
                <a:gd name="connsiteX5" fmla="*/ 614180 w 731145"/>
                <a:gd name="connsiteY5" fmla="*/ 61317 h 528729"/>
                <a:gd name="connsiteX6" fmla="*/ 303030 w 731145"/>
                <a:gd name="connsiteY6" fmla="*/ 242292 h 528729"/>
                <a:gd name="connsiteX7" fmla="*/ 1405 w 731145"/>
                <a:gd name="connsiteY7" fmla="*/ 528042 h 528729"/>
                <a:gd name="connsiteX8" fmla="*/ 207780 w 731145"/>
                <a:gd name="connsiteY8" fmla="*/ 315317 h 528729"/>
                <a:gd name="connsiteX9" fmla="*/ 604655 w 731145"/>
                <a:gd name="connsiteY9" fmla="*/ 93067 h 528729"/>
                <a:gd name="connsiteX10" fmla="*/ 366530 w 731145"/>
                <a:gd name="connsiteY10" fmla="*/ 178792 h 528729"/>
                <a:gd name="connsiteX11" fmla="*/ 566555 w 731145"/>
                <a:gd name="connsiteY11" fmla="*/ 35917 h 528729"/>
                <a:gd name="connsiteX12" fmla="*/ 423680 w 731145"/>
                <a:gd name="connsiteY12" fmla="*/ 51792 h 528729"/>
                <a:gd name="connsiteX13" fmla="*/ 230005 w 731145"/>
                <a:gd name="connsiteY13" fmla="*/ 992 h 52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1145" h="528729">
                  <a:moveTo>
                    <a:pt x="230005" y="992"/>
                  </a:moveTo>
                  <a:cubicBezTo>
                    <a:pt x="205663" y="-4829"/>
                    <a:pt x="277630" y="16867"/>
                    <a:pt x="277630" y="16867"/>
                  </a:cubicBezTo>
                  <a:cubicBezTo>
                    <a:pt x="326313" y="33271"/>
                    <a:pt x="500938" y="84071"/>
                    <a:pt x="522105" y="99417"/>
                  </a:cubicBezTo>
                  <a:cubicBezTo>
                    <a:pt x="543272" y="114763"/>
                    <a:pt x="371293" y="122171"/>
                    <a:pt x="404630" y="108942"/>
                  </a:cubicBezTo>
                  <a:cubicBezTo>
                    <a:pt x="437967" y="95713"/>
                    <a:pt x="687205" y="27979"/>
                    <a:pt x="722130" y="20042"/>
                  </a:cubicBezTo>
                  <a:cubicBezTo>
                    <a:pt x="757055" y="12105"/>
                    <a:pt x="684030" y="24275"/>
                    <a:pt x="614180" y="61317"/>
                  </a:cubicBezTo>
                  <a:cubicBezTo>
                    <a:pt x="544330" y="98359"/>
                    <a:pt x="405159" y="164504"/>
                    <a:pt x="303030" y="242292"/>
                  </a:cubicBezTo>
                  <a:cubicBezTo>
                    <a:pt x="200901" y="320080"/>
                    <a:pt x="17280" y="515871"/>
                    <a:pt x="1405" y="528042"/>
                  </a:cubicBezTo>
                  <a:cubicBezTo>
                    <a:pt x="-14470" y="540213"/>
                    <a:pt x="107238" y="387813"/>
                    <a:pt x="207780" y="315317"/>
                  </a:cubicBezTo>
                  <a:cubicBezTo>
                    <a:pt x="308322" y="242821"/>
                    <a:pt x="578197" y="115821"/>
                    <a:pt x="604655" y="93067"/>
                  </a:cubicBezTo>
                  <a:cubicBezTo>
                    <a:pt x="631113" y="70313"/>
                    <a:pt x="372880" y="188317"/>
                    <a:pt x="366530" y="178792"/>
                  </a:cubicBezTo>
                  <a:cubicBezTo>
                    <a:pt x="360180" y="169267"/>
                    <a:pt x="557030" y="57084"/>
                    <a:pt x="566555" y="35917"/>
                  </a:cubicBezTo>
                  <a:cubicBezTo>
                    <a:pt x="576080" y="14750"/>
                    <a:pt x="471834" y="56025"/>
                    <a:pt x="423680" y="51792"/>
                  </a:cubicBezTo>
                  <a:cubicBezTo>
                    <a:pt x="375526" y="47559"/>
                    <a:pt x="254347" y="6813"/>
                    <a:pt x="230005" y="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2613920-763B-D746-1F23-64E98E3D152B}"/>
                </a:ext>
              </a:extLst>
            </p:cNvPr>
            <p:cNvSpPr/>
            <p:nvPr/>
          </p:nvSpPr>
          <p:spPr>
            <a:xfrm>
              <a:off x="4143061" y="2422153"/>
              <a:ext cx="276606" cy="308374"/>
            </a:xfrm>
            <a:custGeom>
              <a:avLst/>
              <a:gdLst>
                <a:gd name="connsiteX0" fmla="*/ 276539 w 276606"/>
                <a:gd name="connsiteY0" fmla="*/ 51172 h 308374"/>
                <a:gd name="connsiteX1" fmla="*/ 146364 w 276606"/>
                <a:gd name="connsiteY1" fmla="*/ 121022 h 308374"/>
                <a:gd name="connsiteX2" fmla="*/ 130489 w 276606"/>
                <a:gd name="connsiteY2" fmla="*/ 159122 h 308374"/>
                <a:gd name="connsiteX3" fmla="*/ 152714 w 276606"/>
                <a:gd name="connsiteY3" fmla="*/ 308347 h 308374"/>
                <a:gd name="connsiteX4" fmla="*/ 127314 w 276606"/>
                <a:gd name="connsiteY4" fmla="*/ 146422 h 308374"/>
                <a:gd name="connsiteX5" fmla="*/ 92389 w 276606"/>
                <a:gd name="connsiteY5" fmla="*/ 82922 h 308374"/>
                <a:gd name="connsiteX6" fmla="*/ 314 w 276606"/>
                <a:gd name="connsiteY6" fmla="*/ 372 h 308374"/>
                <a:gd name="connsiteX7" fmla="*/ 127314 w 276606"/>
                <a:gd name="connsiteY7" fmla="*/ 117847 h 308374"/>
                <a:gd name="connsiteX8" fmla="*/ 276539 w 276606"/>
                <a:gd name="connsiteY8" fmla="*/ 51172 h 308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606" h="308374">
                  <a:moveTo>
                    <a:pt x="276539" y="51172"/>
                  </a:moveTo>
                  <a:cubicBezTo>
                    <a:pt x="279714" y="51701"/>
                    <a:pt x="170706" y="103030"/>
                    <a:pt x="146364" y="121022"/>
                  </a:cubicBezTo>
                  <a:cubicBezTo>
                    <a:pt x="122022" y="139014"/>
                    <a:pt x="129431" y="127901"/>
                    <a:pt x="130489" y="159122"/>
                  </a:cubicBezTo>
                  <a:cubicBezTo>
                    <a:pt x="131547" y="190343"/>
                    <a:pt x="153243" y="310464"/>
                    <a:pt x="152714" y="308347"/>
                  </a:cubicBezTo>
                  <a:cubicBezTo>
                    <a:pt x="152185" y="306230"/>
                    <a:pt x="137368" y="183993"/>
                    <a:pt x="127314" y="146422"/>
                  </a:cubicBezTo>
                  <a:cubicBezTo>
                    <a:pt x="117260" y="108851"/>
                    <a:pt x="113556" y="107264"/>
                    <a:pt x="92389" y="82922"/>
                  </a:cubicBezTo>
                  <a:cubicBezTo>
                    <a:pt x="71222" y="58580"/>
                    <a:pt x="-5507" y="-5449"/>
                    <a:pt x="314" y="372"/>
                  </a:cubicBezTo>
                  <a:cubicBezTo>
                    <a:pt x="6135" y="6193"/>
                    <a:pt x="78631" y="109380"/>
                    <a:pt x="127314" y="117847"/>
                  </a:cubicBezTo>
                  <a:cubicBezTo>
                    <a:pt x="175997" y="126314"/>
                    <a:pt x="273364" y="50643"/>
                    <a:pt x="276539" y="511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E451B35C-DEE5-F792-D6EB-C7028B3C86AC}"/>
                </a:ext>
              </a:extLst>
            </p:cNvPr>
            <p:cNvSpPr/>
            <p:nvPr/>
          </p:nvSpPr>
          <p:spPr>
            <a:xfrm>
              <a:off x="3581216" y="2841601"/>
              <a:ext cx="337509" cy="253362"/>
            </a:xfrm>
            <a:custGeom>
              <a:avLst/>
              <a:gdLst>
                <a:gd name="connsiteX0" fmla="*/ 336734 w 337509"/>
                <a:gd name="connsiteY0" fmla="*/ 24 h 253362"/>
                <a:gd name="connsiteX1" fmla="*/ 149409 w 337509"/>
                <a:gd name="connsiteY1" fmla="*/ 101624 h 253362"/>
                <a:gd name="connsiteX2" fmla="*/ 171634 w 337509"/>
                <a:gd name="connsiteY2" fmla="*/ 168299 h 253362"/>
                <a:gd name="connsiteX3" fmla="*/ 117659 w 337509"/>
                <a:gd name="connsiteY3" fmla="*/ 222274 h 253362"/>
                <a:gd name="connsiteX4" fmla="*/ 101784 w 337509"/>
                <a:gd name="connsiteY4" fmla="*/ 250849 h 253362"/>
                <a:gd name="connsiteX5" fmla="*/ 136709 w 337509"/>
                <a:gd name="connsiteY5" fmla="*/ 158774 h 253362"/>
                <a:gd name="connsiteX6" fmla="*/ 184 w 337509"/>
                <a:gd name="connsiteY6" fmla="*/ 88924 h 253362"/>
                <a:gd name="connsiteX7" fmla="*/ 108134 w 337509"/>
                <a:gd name="connsiteY7" fmla="*/ 107974 h 253362"/>
                <a:gd name="connsiteX8" fmla="*/ 143059 w 337509"/>
                <a:gd name="connsiteY8" fmla="*/ 79399 h 253362"/>
                <a:gd name="connsiteX9" fmla="*/ 66859 w 337509"/>
                <a:gd name="connsiteY9" fmla="*/ 111149 h 253362"/>
                <a:gd name="connsiteX10" fmla="*/ 336734 w 337509"/>
                <a:gd name="connsiteY10" fmla="*/ 24 h 2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7509" h="253362">
                  <a:moveTo>
                    <a:pt x="336734" y="24"/>
                  </a:moveTo>
                  <a:cubicBezTo>
                    <a:pt x="350492" y="-1563"/>
                    <a:pt x="176926" y="73578"/>
                    <a:pt x="149409" y="101624"/>
                  </a:cubicBezTo>
                  <a:cubicBezTo>
                    <a:pt x="121892" y="129670"/>
                    <a:pt x="176926" y="148191"/>
                    <a:pt x="171634" y="168299"/>
                  </a:cubicBezTo>
                  <a:cubicBezTo>
                    <a:pt x="166342" y="188407"/>
                    <a:pt x="129301" y="208516"/>
                    <a:pt x="117659" y="222274"/>
                  </a:cubicBezTo>
                  <a:cubicBezTo>
                    <a:pt x="106017" y="236032"/>
                    <a:pt x="98609" y="261432"/>
                    <a:pt x="101784" y="250849"/>
                  </a:cubicBezTo>
                  <a:cubicBezTo>
                    <a:pt x="104959" y="240266"/>
                    <a:pt x="153642" y="185762"/>
                    <a:pt x="136709" y="158774"/>
                  </a:cubicBezTo>
                  <a:cubicBezTo>
                    <a:pt x="119776" y="131787"/>
                    <a:pt x="4947" y="97391"/>
                    <a:pt x="184" y="88924"/>
                  </a:cubicBezTo>
                  <a:cubicBezTo>
                    <a:pt x="-4579" y="80457"/>
                    <a:pt x="84321" y="109562"/>
                    <a:pt x="108134" y="107974"/>
                  </a:cubicBezTo>
                  <a:cubicBezTo>
                    <a:pt x="131947" y="106386"/>
                    <a:pt x="149938" y="78870"/>
                    <a:pt x="143059" y="79399"/>
                  </a:cubicBezTo>
                  <a:cubicBezTo>
                    <a:pt x="136180" y="79928"/>
                    <a:pt x="41459" y="122791"/>
                    <a:pt x="66859" y="111149"/>
                  </a:cubicBezTo>
                  <a:cubicBezTo>
                    <a:pt x="92259" y="99507"/>
                    <a:pt x="322976" y="1611"/>
                    <a:pt x="336734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BA3EEE4B-3226-D86D-2239-3A6941442C10}"/>
                </a:ext>
              </a:extLst>
            </p:cNvPr>
            <p:cNvSpPr/>
            <p:nvPr/>
          </p:nvSpPr>
          <p:spPr>
            <a:xfrm>
              <a:off x="3819434" y="2005606"/>
              <a:ext cx="253881" cy="70883"/>
            </a:xfrm>
            <a:custGeom>
              <a:avLst/>
              <a:gdLst>
                <a:gd name="connsiteX0" fmla="*/ 91 w 253881"/>
                <a:gd name="connsiteY0" fmla="*/ 70844 h 70883"/>
                <a:gd name="connsiteX1" fmla="*/ 184241 w 253881"/>
                <a:gd name="connsiteY1" fmla="*/ 16869 h 70883"/>
                <a:gd name="connsiteX2" fmla="*/ 123916 w 253881"/>
                <a:gd name="connsiteY2" fmla="*/ 16869 h 70883"/>
                <a:gd name="connsiteX3" fmla="*/ 200116 w 253881"/>
                <a:gd name="connsiteY3" fmla="*/ 4169 h 70883"/>
                <a:gd name="connsiteX4" fmla="*/ 250916 w 253881"/>
                <a:gd name="connsiteY4" fmla="*/ 4169 h 70883"/>
                <a:gd name="connsiteX5" fmla="*/ 111216 w 253881"/>
                <a:gd name="connsiteY5" fmla="*/ 994 h 70883"/>
                <a:gd name="connsiteX6" fmla="*/ 158841 w 253881"/>
                <a:gd name="connsiteY6" fmla="*/ 7344 h 70883"/>
                <a:gd name="connsiteX7" fmla="*/ 91 w 253881"/>
                <a:gd name="connsiteY7" fmla="*/ 70844 h 7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881" h="70883">
                  <a:moveTo>
                    <a:pt x="91" y="70844"/>
                  </a:moveTo>
                  <a:cubicBezTo>
                    <a:pt x="4324" y="72431"/>
                    <a:pt x="163604" y="25865"/>
                    <a:pt x="184241" y="16869"/>
                  </a:cubicBezTo>
                  <a:cubicBezTo>
                    <a:pt x="204879" y="7873"/>
                    <a:pt x="121270" y="18986"/>
                    <a:pt x="123916" y="16869"/>
                  </a:cubicBezTo>
                  <a:cubicBezTo>
                    <a:pt x="126562" y="14752"/>
                    <a:pt x="178949" y="6286"/>
                    <a:pt x="200116" y="4169"/>
                  </a:cubicBezTo>
                  <a:cubicBezTo>
                    <a:pt x="221283" y="2052"/>
                    <a:pt x="265733" y="4698"/>
                    <a:pt x="250916" y="4169"/>
                  </a:cubicBezTo>
                  <a:cubicBezTo>
                    <a:pt x="236099" y="3640"/>
                    <a:pt x="126562" y="465"/>
                    <a:pt x="111216" y="994"/>
                  </a:cubicBezTo>
                  <a:cubicBezTo>
                    <a:pt x="95870" y="1523"/>
                    <a:pt x="177891" y="-4298"/>
                    <a:pt x="158841" y="7344"/>
                  </a:cubicBezTo>
                  <a:cubicBezTo>
                    <a:pt x="139791" y="18986"/>
                    <a:pt x="-4142" y="69257"/>
                    <a:pt x="91" y="708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4D2BF0DD-1FC4-E2ED-FE35-558A122A63FC}"/>
                </a:ext>
              </a:extLst>
            </p:cNvPr>
            <p:cNvSpPr/>
            <p:nvPr/>
          </p:nvSpPr>
          <p:spPr>
            <a:xfrm>
              <a:off x="4022693" y="1987096"/>
              <a:ext cx="121102" cy="117938"/>
            </a:xfrm>
            <a:custGeom>
              <a:avLst/>
              <a:gdLst>
                <a:gd name="connsiteX0" fmla="*/ 32 w 121102"/>
                <a:gd name="connsiteY0" fmla="*/ 44904 h 117938"/>
                <a:gd name="connsiteX1" fmla="*/ 60357 w 121102"/>
                <a:gd name="connsiteY1" fmla="*/ 89354 h 117938"/>
                <a:gd name="connsiteX2" fmla="*/ 31782 w 121102"/>
                <a:gd name="connsiteY2" fmla="*/ 117929 h 117938"/>
                <a:gd name="connsiteX3" fmla="*/ 111157 w 121102"/>
                <a:gd name="connsiteY3" fmla="*/ 92529 h 117938"/>
                <a:gd name="connsiteX4" fmla="*/ 117507 w 121102"/>
                <a:gd name="connsiteY4" fmla="*/ 92529 h 117938"/>
                <a:gd name="connsiteX5" fmla="*/ 88932 w 121102"/>
                <a:gd name="connsiteY5" fmla="*/ 44904 h 117938"/>
                <a:gd name="connsiteX6" fmla="*/ 95282 w 121102"/>
                <a:gd name="connsiteY6" fmla="*/ 454 h 117938"/>
                <a:gd name="connsiteX7" fmla="*/ 107982 w 121102"/>
                <a:gd name="connsiteY7" fmla="*/ 73479 h 117938"/>
                <a:gd name="connsiteX8" fmla="*/ 69882 w 121102"/>
                <a:gd name="connsiteY8" fmla="*/ 70304 h 117938"/>
                <a:gd name="connsiteX9" fmla="*/ 32 w 121102"/>
                <a:gd name="connsiteY9" fmla="*/ 44904 h 11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02" h="117938">
                  <a:moveTo>
                    <a:pt x="32" y="44904"/>
                  </a:moveTo>
                  <a:cubicBezTo>
                    <a:pt x="-1555" y="48079"/>
                    <a:pt x="55065" y="77183"/>
                    <a:pt x="60357" y="89354"/>
                  </a:cubicBezTo>
                  <a:cubicBezTo>
                    <a:pt x="65649" y="101525"/>
                    <a:pt x="23315" y="117400"/>
                    <a:pt x="31782" y="117929"/>
                  </a:cubicBezTo>
                  <a:cubicBezTo>
                    <a:pt x="40249" y="118458"/>
                    <a:pt x="96870" y="96762"/>
                    <a:pt x="111157" y="92529"/>
                  </a:cubicBezTo>
                  <a:cubicBezTo>
                    <a:pt x="125444" y="88296"/>
                    <a:pt x="121211" y="100466"/>
                    <a:pt x="117507" y="92529"/>
                  </a:cubicBezTo>
                  <a:cubicBezTo>
                    <a:pt x="113803" y="84592"/>
                    <a:pt x="92636" y="60250"/>
                    <a:pt x="88932" y="44904"/>
                  </a:cubicBezTo>
                  <a:cubicBezTo>
                    <a:pt x="85228" y="29558"/>
                    <a:pt x="92107" y="-4308"/>
                    <a:pt x="95282" y="454"/>
                  </a:cubicBezTo>
                  <a:cubicBezTo>
                    <a:pt x="98457" y="5216"/>
                    <a:pt x="112215" y="61837"/>
                    <a:pt x="107982" y="73479"/>
                  </a:cubicBezTo>
                  <a:cubicBezTo>
                    <a:pt x="103749" y="85121"/>
                    <a:pt x="85757" y="72421"/>
                    <a:pt x="69882" y="70304"/>
                  </a:cubicBezTo>
                  <a:cubicBezTo>
                    <a:pt x="54007" y="68187"/>
                    <a:pt x="1619" y="41729"/>
                    <a:pt x="32" y="44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円/楕円 87">
              <a:extLst>
                <a:ext uri="{FF2B5EF4-FFF2-40B4-BE49-F238E27FC236}">
                  <a16:creationId xmlns:a16="http://schemas.microsoft.com/office/drawing/2014/main" id="{DFEB18BE-3DB2-CC83-D84A-133F5BA531DB}"/>
                </a:ext>
              </a:extLst>
            </p:cNvPr>
            <p:cNvSpPr/>
            <p:nvPr/>
          </p:nvSpPr>
          <p:spPr>
            <a:xfrm flipH="1">
              <a:off x="3773368" y="221518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円/楕円 88">
              <a:extLst>
                <a:ext uri="{FF2B5EF4-FFF2-40B4-BE49-F238E27FC236}">
                  <a16:creationId xmlns:a16="http://schemas.microsoft.com/office/drawing/2014/main" id="{02C1F903-A5EE-3155-BE8A-0637BAC8531A}"/>
                </a:ext>
              </a:extLst>
            </p:cNvPr>
            <p:cNvSpPr/>
            <p:nvPr/>
          </p:nvSpPr>
          <p:spPr>
            <a:xfrm>
              <a:off x="4248488" y="2285071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月 89">
              <a:extLst>
                <a:ext uri="{FF2B5EF4-FFF2-40B4-BE49-F238E27FC236}">
                  <a16:creationId xmlns:a16="http://schemas.microsoft.com/office/drawing/2014/main" id="{FAE1D5E5-47FC-B66E-DC48-78823F208514}"/>
                </a:ext>
              </a:extLst>
            </p:cNvPr>
            <p:cNvSpPr/>
            <p:nvPr/>
          </p:nvSpPr>
          <p:spPr>
            <a:xfrm rot="4285594" flipH="1">
              <a:off x="4259572" y="2303629"/>
              <a:ext cx="45719" cy="4571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月 90">
              <a:extLst>
                <a:ext uri="{FF2B5EF4-FFF2-40B4-BE49-F238E27FC236}">
                  <a16:creationId xmlns:a16="http://schemas.microsoft.com/office/drawing/2014/main" id="{3E167025-2FB3-CD69-3306-4E52F0913C3C}"/>
                </a:ext>
              </a:extLst>
            </p:cNvPr>
            <p:cNvSpPr/>
            <p:nvPr/>
          </p:nvSpPr>
          <p:spPr>
            <a:xfrm rot="4285594" flipH="1">
              <a:off x="3786497" y="2224254"/>
              <a:ext cx="45719" cy="4571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3A62DBD9-2AEC-99BB-A0F4-FA93BEB17DC1}"/>
                </a:ext>
              </a:extLst>
            </p:cNvPr>
            <p:cNvSpPr/>
            <p:nvPr/>
          </p:nvSpPr>
          <p:spPr>
            <a:xfrm>
              <a:off x="3680348" y="2914513"/>
              <a:ext cx="448210" cy="458841"/>
            </a:xfrm>
            <a:custGeom>
              <a:avLst/>
              <a:gdLst>
                <a:gd name="connsiteX0" fmla="*/ 189977 w 448210"/>
                <a:gd name="connsiteY0" fmla="*/ 137 h 458841"/>
                <a:gd name="connsiteX1" fmla="*/ 28052 w 448210"/>
                <a:gd name="connsiteY1" fmla="*/ 104912 h 458841"/>
                <a:gd name="connsiteX2" fmla="*/ 256652 w 448210"/>
                <a:gd name="connsiteY2" fmla="*/ 85862 h 458841"/>
                <a:gd name="connsiteX3" fmla="*/ 228077 w 448210"/>
                <a:gd name="connsiteY3" fmla="*/ 139837 h 458841"/>
                <a:gd name="connsiteX4" fmla="*/ 358252 w 448210"/>
                <a:gd name="connsiteY4" fmla="*/ 123962 h 458841"/>
                <a:gd name="connsiteX5" fmla="*/ 183627 w 448210"/>
                <a:gd name="connsiteY5" fmla="*/ 247787 h 458841"/>
                <a:gd name="connsiteX6" fmla="*/ 259827 w 448210"/>
                <a:gd name="connsiteY6" fmla="*/ 457337 h 458841"/>
                <a:gd name="connsiteX7" fmla="*/ 167752 w 448210"/>
                <a:gd name="connsiteY7" fmla="*/ 333512 h 458841"/>
                <a:gd name="connsiteX8" fmla="*/ 447152 w 448210"/>
                <a:gd name="connsiteY8" fmla="*/ 174762 h 458841"/>
                <a:gd name="connsiteX9" fmla="*/ 266177 w 448210"/>
                <a:gd name="connsiteY9" fmla="*/ 219212 h 458841"/>
                <a:gd name="connsiteX10" fmla="*/ 339202 w 448210"/>
                <a:gd name="connsiteY10" fmla="*/ 117612 h 458841"/>
                <a:gd name="connsiteX11" fmla="*/ 2652 w 448210"/>
                <a:gd name="connsiteY11" fmla="*/ 130312 h 458841"/>
                <a:gd name="connsiteX12" fmla="*/ 189977 w 448210"/>
                <a:gd name="connsiteY12" fmla="*/ 137 h 45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8210" h="458841">
                  <a:moveTo>
                    <a:pt x="189977" y="137"/>
                  </a:moveTo>
                  <a:cubicBezTo>
                    <a:pt x="194210" y="-4096"/>
                    <a:pt x="16939" y="90625"/>
                    <a:pt x="28052" y="104912"/>
                  </a:cubicBezTo>
                  <a:cubicBezTo>
                    <a:pt x="39164" y="119200"/>
                    <a:pt x="223315" y="80041"/>
                    <a:pt x="256652" y="85862"/>
                  </a:cubicBezTo>
                  <a:cubicBezTo>
                    <a:pt x="289989" y="91683"/>
                    <a:pt x="211144" y="133487"/>
                    <a:pt x="228077" y="139837"/>
                  </a:cubicBezTo>
                  <a:cubicBezTo>
                    <a:pt x="245010" y="146187"/>
                    <a:pt x="365660" y="105970"/>
                    <a:pt x="358252" y="123962"/>
                  </a:cubicBezTo>
                  <a:cubicBezTo>
                    <a:pt x="350844" y="141954"/>
                    <a:pt x="200031" y="192225"/>
                    <a:pt x="183627" y="247787"/>
                  </a:cubicBezTo>
                  <a:cubicBezTo>
                    <a:pt x="167223" y="303349"/>
                    <a:pt x="262473" y="443050"/>
                    <a:pt x="259827" y="457337"/>
                  </a:cubicBezTo>
                  <a:cubicBezTo>
                    <a:pt x="257181" y="471624"/>
                    <a:pt x="136531" y="380608"/>
                    <a:pt x="167752" y="333512"/>
                  </a:cubicBezTo>
                  <a:cubicBezTo>
                    <a:pt x="198973" y="286416"/>
                    <a:pt x="430748" y="193812"/>
                    <a:pt x="447152" y="174762"/>
                  </a:cubicBezTo>
                  <a:cubicBezTo>
                    <a:pt x="463556" y="155712"/>
                    <a:pt x="284169" y="228737"/>
                    <a:pt x="266177" y="219212"/>
                  </a:cubicBezTo>
                  <a:cubicBezTo>
                    <a:pt x="248185" y="209687"/>
                    <a:pt x="383123" y="132429"/>
                    <a:pt x="339202" y="117612"/>
                  </a:cubicBezTo>
                  <a:cubicBezTo>
                    <a:pt x="295281" y="102795"/>
                    <a:pt x="31227" y="142483"/>
                    <a:pt x="2652" y="130312"/>
                  </a:cubicBezTo>
                  <a:cubicBezTo>
                    <a:pt x="-25923" y="118141"/>
                    <a:pt x="185744" y="4370"/>
                    <a:pt x="189977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80C4A998-0EB2-295F-28D4-52D42938FD6B}"/>
                </a:ext>
              </a:extLst>
            </p:cNvPr>
            <p:cNvSpPr/>
            <p:nvPr/>
          </p:nvSpPr>
          <p:spPr>
            <a:xfrm>
              <a:off x="3488692" y="2853997"/>
              <a:ext cx="416800" cy="328513"/>
            </a:xfrm>
            <a:custGeom>
              <a:avLst/>
              <a:gdLst>
                <a:gd name="connsiteX0" fmla="*/ 633 w 416800"/>
                <a:gd name="connsiteY0" fmla="*/ 328 h 328513"/>
                <a:gd name="connsiteX1" fmla="*/ 210183 w 416800"/>
                <a:gd name="connsiteY1" fmla="*/ 235278 h 328513"/>
                <a:gd name="connsiteX2" fmla="*/ 229233 w 416800"/>
                <a:gd name="connsiteY2" fmla="*/ 187653 h 328513"/>
                <a:gd name="connsiteX3" fmla="*/ 413383 w 416800"/>
                <a:gd name="connsiteY3" fmla="*/ 327353 h 328513"/>
                <a:gd name="connsiteX4" fmla="*/ 340358 w 416800"/>
                <a:gd name="connsiteY4" fmla="*/ 247978 h 328513"/>
                <a:gd name="connsiteX5" fmla="*/ 232408 w 416800"/>
                <a:gd name="connsiteY5" fmla="*/ 136853 h 328513"/>
                <a:gd name="connsiteX6" fmla="*/ 99058 w 416800"/>
                <a:gd name="connsiteY6" fmla="*/ 133678 h 328513"/>
                <a:gd name="connsiteX7" fmla="*/ 207008 w 416800"/>
                <a:gd name="connsiteY7" fmla="*/ 136853 h 328513"/>
                <a:gd name="connsiteX8" fmla="*/ 289558 w 416800"/>
                <a:gd name="connsiteY8" fmla="*/ 222578 h 328513"/>
                <a:gd name="connsiteX9" fmla="*/ 149858 w 416800"/>
                <a:gd name="connsiteY9" fmla="*/ 184478 h 328513"/>
                <a:gd name="connsiteX10" fmla="*/ 633 w 416800"/>
                <a:gd name="connsiteY10" fmla="*/ 328 h 32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800" h="328513">
                  <a:moveTo>
                    <a:pt x="633" y="328"/>
                  </a:moveTo>
                  <a:cubicBezTo>
                    <a:pt x="10687" y="8795"/>
                    <a:pt x="172083" y="204057"/>
                    <a:pt x="210183" y="235278"/>
                  </a:cubicBezTo>
                  <a:cubicBezTo>
                    <a:pt x="248283" y="266499"/>
                    <a:pt x="195366" y="172307"/>
                    <a:pt x="229233" y="187653"/>
                  </a:cubicBezTo>
                  <a:cubicBezTo>
                    <a:pt x="263100" y="202999"/>
                    <a:pt x="394862" y="317299"/>
                    <a:pt x="413383" y="327353"/>
                  </a:cubicBezTo>
                  <a:cubicBezTo>
                    <a:pt x="431904" y="337407"/>
                    <a:pt x="370520" y="279728"/>
                    <a:pt x="340358" y="247978"/>
                  </a:cubicBezTo>
                  <a:cubicBezTo>
                    <a:pt x="310196" y="216228"/>
                    <a:pt x="272625" y="155903"/>
                    <a:pt x="232408" y="136853"/>
                  </a:cubicBezTo>
                  <a:cubicBezTo>
                    <a:pt x="192191" y="117803"/>
                    <a:pt x="103291" y="133678"/>
                    <a:pt x="99058" y="133678"/>
                  </a:cubicBezTo>
                  <a:cubicBezTo>
                    <a:pt x="94825" y="133678"/>
                    <a:pt x="175258" y="122036"/>
                    <a:pt x="207008" y="136853"/>
                  </a:cubicBezTo>
                  <a:cubicBezTo>
                    <a:pt x="238758" y="151670"/>
                    <a:pt x="299083" y="214641"/>
                    <a:pt x="289558" y="222578"/>
                  </a:cubicBezTo>
                  <a:cubicBezTo>
                    <a:pt x="280033" y="230515"/>
                    <a:pt x="196954" y="219403"/>
                    <a:pt x="149858" y="184478"/>
                  </a:cubicBezTo>
                  <a:cubicBezTo>
                    <a:pt x="102762" y="149553"/>
                    <a:pt x="-9421" y="-8139"/>
                    <a:pt x="633" y="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26AE3540-26E9-1FBA-85BF-089F659B1F63}"/>
                </a:ext>
              </a:extLst>
            </p:cNvPr>
            <p:cNvSpPr/>
            <p:nvPr/>
          </p:nvSpPr>
          <p:spPr>
            <a:xfrm>
              <a:off x="3576439" y="2355244"/>
              <a:ext cx="33544" cy="532646"/>
            </a:xfrm>
            <a:custGeom>
              <a:avLst/>
              <a:gdLst>
                <a:gd name="connsiteX0" fmla="*/ 33536 w 33544"/>
                <a:gd name="connsiteY0" fmla="*/ 3781 h 532646"/>
                <a:gd name="connsiteX1" fmla="*/ 4961 w 33544"/>
                <a:gd name="connsiteY1" fmla="*/ 378431 h 532646"/>
                <a:gd name="connsiteX2" fmla="*/ 1786 w 33544"/>
                <a:gd name="connsiteY2" fmla="*/ 330806 h 532646"/>
                <a:gd name="connsiteX3" fmla="*/ 24011 w 33544"/>
                <a:gd name="connsiteY3" fmla="*/ 530831 h 532646"/>
                <a:gd name="connsiteX4" fmla="*/ 8136 w 33544"/>
                <a:gd name="connsiteY4" fmla="*/ 416531 h 532646"/>
                <a:gd name="connsiteX5" fmla="*/ 1786 w 33544"/>
                <a:gd name="connsiteY5" fmla="*/ 197456 h 532646"/>
                <a:gd name="connsiteX6" fmla="*/ 33536 w 33544"/>
                <a:gd name="connsiteY6" fmla="*/ 3781 h 53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44" h="532646">
                  <a:moveTo>
                    <a:pt x="33536" y="3781"/>
                  </a:moveTo>
                  <a:cubicBezTo>
                    <a:pt x="34065" y="33944"/>
                    <a:pt x="10253" y="323927"/>
                    <a:pt x="4961" y="378431"/>
                  </a:cubicBezTo>
                  <a:cubicBezTo>
                    <a:pt x="-331" y="432935"/>
                    <a:pt x="-1389" y="305406"/>
                    <a:pt x="1786" y="330806"/>
                  </a:cubicBezTo>
                  <a:cubicBezTo>
                    <a:pt x="4961" y="356206"/>
                    <a:pt x="22953" y="516544"/>
                    <a:pt x="24011" y="530831"/>
                  </a:cubicBezTo>
                  <a:cubicBezTo>
                    <a:pt x="25069" y="545118"/>
                    <a:pt x="11840" y="472093"/>
                    <a:pt x="8136" y="416531"/>
                  </a:cubicBezTo>
                  <a:cubicBezTo>
                    <a:pt x="4432" y="360969"/>
                    <a:pt x="-860" y="263073"/>
                    <a:pt x="1786" y="197456"/>
                  </a:cubicBezTo>
                  <a:cubicBezTo>
                    <a:pt x="4432" y="131839"/>
                    <a:pt x="33007" y="-26382"/>
                    <a:pt x="33536" y="3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87B7CA30-3DF6-2B64-EE56-24EFB7518EA3}"/>
                </a:ext>
              </a:extLst>
            </p:cNvPr>
            <p:cNvSpPr/>
            <p:nvPr/>
          </p:nvSpPr>
          <p:spPr>
            <a:xfrm>
              <a:off x="3673475" y="2640776"/>
              <a:ext cx="122602" cy="190908"/>
            </a:xfrm>
            <a:custGeom>
              <a:avLst/>
              <a:gdLst>
                <a:gd name="connsiteX0" fmla="*/ 120650 w 122602"/>
                <a:gd name="connsiteY0" fmla="*/ 3999 h 190908"/>
                <a:gd name="connsiteX1" fmla="*/ 38100 w 122602"/>
                <a:gd name="connsiteY1" fmla="*/ 188149 h 190908"/>
                <a:gd name="connsiteX2" fmla="*/ 66675 w 122602"/>
                <a:gd name="connsiteY2" fmla="*/ 111949 h 190908"/>
                <a:gd name="connsiteX3" fmla="*/ 79375 w 122602"/>
                <a:gd name="connsiteY3" fmla="*/ 73849 h 190908"/>
                <a:gd name="connsiteX4" fmla="*/ 44450 w 122602"/>
                <a:gd name="connsiteY4" fmla="*/ 42099 h 190908"/>
                <a:gd name="connsiteX5" fmla="*/ 0 w 122602"/>
                <a:gd name="connsiteY5" fmla="*/ 26224 h 190908"/>
                <a:gd name="connsiteX6" fmla="*/ 88900 w 122602"/>
                <a:gd name="connsiteY6" fmla="*/ 57974 h 190908"/>
                <a:gd name="connsiteX7" fmla="*/ 120650 w 122602"/>
                <a:gd name="connsiteY7" fmla="*/ 3999 h 1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602" h="190908">
                  <a:moveTo>
                    <a:pt x="120650" y="3999"/>
                  </a:moveTo>
                  <a:cubicBezTo>
                    <a:pt x="112183" y="25695"/>
                    <a:pt x="47096" y="170157"/>
                    <a:pt x="38100" y="188149"/>
                  </a:cubicBezTo>
                  <a:cubicBezTo>
                    <a:pt x="29104" y="206141"/>
                    <a:pt x="59796" y="130999"/>
                    <a:pt x="66675" y="111949"/>
                  </a:cubicBezTo>
                  <a:cubicBezTo>
                    <a:pt x="73554" y="92899"/>
                    <a:pt x="83079" y="85491"/>
                    <a:pt x="79375" y="73849"/>
                  </a:cubicBezTo>
                  <a:cubicBezTo>
                    <a:pt x="75671" y="62207"/>
                    <a:pt x="57679" y="50036"/>
                    <a:pt x="44450" y="42099"/>
                  </a:cubicBezTo>
                  <a:cubicBezTo>
                    <a:pt x="31221" y="34162"/>
                    <a:pt x="0" y="26224"/>
                    <a:pt x="0" y="26224"/>
                  </a:cubicBezTo>
                  <a:cubicBezTo>
                    <a:pt x="7408" y="28870"/>
                    <a:pt x="69321" y="60091"/>
                    <a:pt x="88900" y="57974"/>
                  </a:cubicBezTo>
                  <a:cubicBezTo>
                    <a:pt x="108479" y="55857"/>
                    <a:pt x="129117" y="-17697"/>
                    <a:pt x="120650" y="3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3C1CA0FA-68D0-BB0B-434E-6832998A6E9D}"/>
                </a:ext>
              </a:extLst>
            </p:cNvPr>
            <p:cNvSpPr/>
            <p:nvPr/>
          </p:nvSpPr>
          <p:spPr>
            <a:xfrm>
              <a:off x="4260488" y="2508250"/>
              <a:ext cx="153127" cy="76200"/>
            </a:xfrm>
            <a:custGeom>
              <a:avLst/>
              <a:gdLst>
                <a:gd name="connsiteX0" fmla="*/ 152762 w 153127"/>
                <a:gd name="connsiteY0" fmla="*/ 0 h 76200"/>
                <a:gd name="connsiteX1" fmla="*/ 89262 w 153127"/>
                <a:gd name="connsiteY1" fmla="*/ 41275 h 76200"/>
                <a:gd name="connsiteX2" fmla="*/ 362 w 153127"/>
                <a:gd name="connsiteY2" fmla="*/ 76200 h 76200"/>
                <a:gd name="connsiteX3" fmla="*/ 60687 w 153127"/>
                <a:gd name="connsiteY3" fmla="*/ 41275 h 76200"/>
                <a:gd name="connsiteX4" fmla="*/ 152762 w 153127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127" h="76200">
                  <a:moveTo>
                    <a:pt x="152762" y="0"/>
                  </a:moveTo>
                  <a:cubicBezTo>
                    <a:pt x="157524" y="0"/>
                    <a:pt x="114662" y="28575"/>
                    <a:pt x="89262" y="41275"/>
                  </a:cubicBezTo>
                  <a:cubicBezTo>
                    <a:pt x="63862" y="53975"/>
                    <a:pt x="5124" y="76200"/>
                    <a:pt x="362" y="76200"/>
                  </a:cubicBezTo>
                  <a:cubicBezTo>
                    <a:pt x="-4400" y="76200"/>
                    <a:pt x="38991" y="50271"/>
                    <a:pt x="60687" y="41275"/>
                  </a:cubicBezTo>
                  <a:cubicBezTo>
                    <a:pt x="82383" y="32279"/>
                    <a:pt x="148000" y="0"/>
                    <a:pt x="15276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DA06CC08-BD95-A1D8-B34D-1C493BF1D706}"/>
                </a:ext>
              </a:extLst>
            </p:cNvPr>
            <p:cNvSpPr/>
            <p:nvPr/>
          </p:nvSpPr>
          <p:spPr>
            <a:xfrm>
              <a:off x="3765304" y="2949566"/>
              <a:ext cx="303541" cy="28900"/>
            </a:xfrm>
            <a:custGeom>
              <a:avLst/>
              <a:gdLst>
                <a:gd name="connsiteX0" fmla="*/ 246 w 303541"/>
                <a:gd name="connsiteY0" fmla="*/ 15884 h 28900"/>
                <a:gd name="connsiteX1" fmla="*/ 301871 w 303541"/>
                <a:gd name="connsiteY1" fmla="*/ 28584 h 28900"/>
                <a:gd name="connsiteX2" fmla="*/ 127246 w 303541"/>
                <a:gd name="connsiteY2" fmla="*/ 9 h 28900"/>
                <a:gd name="connsiteX3" fmla="*/ 247896 w 303541"/>
                <a:gd name="connsiteY3" fmla="*/ 25409 h 28900"/>
                <a:gd name="connsiteX4" fmla="*/ 246 w 303541"/>
                <a:gd name="connsiteY4" fmla="*/ 15884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541" h="28900">
                  <a:moveTo>
                    <a:pt x="246" y="15884"/>
                  </a:moveTo>
                  <a:cubicBezTo>
                    <a:pt x="9242" y="16413"/>
                    <a:pt x="280704" y="31230"/>
                    <a:pt x="301871" y="28584"/>
                  </a:cubicBezTo>
                  <a:cubicBezTo>
                    <a:pt x="323038" y="25938"/>
                    <a:pt x="136242" y="538"/>
                    <a:pt x="127246" y="9"/>
                  </a:cubicBezTo>
                  <a:cubicBezTo>
                    <a:pt x="118250" y="-520"/>
                    <a:pt x="264300" y="21176"/>
                    <a:pt x="247896" y="25409"/>
                  </a:cubicBezTo>
                  <a:cubicBezTo>
                    <a:pt x="231492" y="29642"/>
                    <a:pt x="-8750" y="15355"/>
                    <a:pt x="246" y="15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00B4D4B5-117B-C894-956C-A9ED5E365284}"/>
                </a:ext>
              </a:extLst>
            </p:cNvPr>
            <p:cNvSpPr/>
            <p:nvPr/>
          </p:nvSpPr>
          <p:spPr>
            <a:xfrm>
              <a:off x="3622215" y="3040833"/>
              <a:ext cx="333842" cy="219892"/>
            </a:xfrm>
            <a:custGeom>
              <a:avLst/>
              <a:gdLst>
                <a:gd name="connsiteX0" fmla="*/ 6810 w 333842"/>
                <a:gd name="connsiteY0" fmla="*/ 3992 h 219892"/>
                <a:gd name="connsiteX1" fmla="*/ 51260 w 333842"/>
                <a:gd name="connsiteY1" fmla="*/ 54792 h 219892"/>
                <a:gd name="connsiteX2" fmla="*/ 162385 w 333842"/>
                <a:gd name="connsiteY2" fmla="*/ 165917 h 219892"/>
                <a:gd name="connsiteX3" fmla="*/ 194135 w 333842"/>
                <a:gd name="connsiteY3" fmla="*/ 118292 h 219892"/>
                <a:gd name="connsiteX4" fmla="*/ 333835 w 333842"/>
                <a:gd name="connsiteY4" fmla="*/ 219892 h 219892"/>
                <a:gd name="connsiteX5" fmla="*/ 187785 w 333842"/>
                <a:gd name="connsiteY5" fmla="*/ 118292 h 219892"/>
                <a:gd name="connsiteX6" fmla="*/ 111585 w 333842"/>
                <a:gd name="connsiteY6" fmla="*/ 19867 h 219892"/>
                <a:gd name="connsiteX7" fmla="*/ 190960 w 333842"/>
                <a:gd name="connsiteY7" fmla="*/ 156392 h 219892"/>
                <a:gd name="connsiteX8" fmla="*/ 6810 w 333842"/>
                <a:gd name="connsiteY8" fmla="*/ 3992 h 2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842" h="219892">
                  <a:moveTo>
                    <a:pt x="6810" y="3992"/>
                  </a:moveTo>
                  <a:cubicBezTo>
                    <a:pt x="-16473" y="-12941"/>
                    <a:pt x="25331" y="27805"/>
                    <a:pt x="51260" y="54792"/>
                  </a:cubicBezTo>
                  <a:cubicBezTo>
                    <a:pt x="77189" y="81779"/>
                    <a:pt x="138573" y="155334"/>
                    <a:pt x="162385" y="165917"/>
                  </a:cubicBezTo>
                  <a:cubicBezTo>
                    <a:pt x="186197" y="176500"/>
                    <a:pt x="165560" y="109296"/>
                    <a:pt x="194135" y="118292"/>
                  </a:cubicBezTo>
                  <a:cubicBezTo>
                    <a:pt x="222710" y="127288"/>
                    <a:pt x="334893" y="219892"/>
                    <a:pt x="333835" y="219892"/>
                  </a:cubicBezTo>
                  <a:cubicBezTo>
                    <a:pt x="332777" y="219892"/>
                    <a:pt x="224827" y="151629"/>
                    <a:pt x="187785" y="118292"/>
                  </a:cubicBezTo>
                  <a:cubicBezTo>
                    <a:pt x="150743" y="84955"/>
                    <a:pt x="111056" y="13517"/>
                    <a:pt x="111585" y="19867"/>
                  </a:cubicBezTo>
                  <a:cubicBezTo>
                    <a:pt x="112114" y="26217"/>
                    <a:pt x="203660" y="155334"/>
                    <a:pt x="190960" y="156392"/>
                  </a:cubicBezTo>
                  <a:cubicBezTo>
                    <a:pt x="178260" y="157450"/>
                    <a:pt x="30093" y="20925"/>
                    <a:pt x="6810" y="3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3995EB3D-B78E-36BA-CBFA-0463B1387942}"/>
                </a:ext>
              </a:extLst>
            </p:cNvPr>
            <p:cNvSpPr/>
            <p:nvPr/>
          </p:nvSpPr>
          <p:spPr>
            <a:xfrm>
              <a:off x="3672776" y="2431182"/>
              <a:ext cx="121678" cy="334844"/>
            </a:xfrm>
            <a:custGeom>
              <a:avLst/>
              <a:gdLst>
                <a:gd name="connsiteX0" fmla="*/ 121349 w 121678"/>
                <a:gd name="connsiteY0" fmla="*/ 868 h 334844"/>
                <a:gd name="connsiteX1" fmla="*/ 45149 w 121678"/>
                <a:gd name="connsiteY1" fmla="*/ 111993 h 334844"/>
                <a:gd name="connsiteX2" fmla="*/ 67374 w 121678"/>
                <a:gd name="connsiteY2" fmla="*/ 83418 h 334844"/>
                <a:gd name="connsiteX3" fmla="*/ 32449 w 121678"/>
                <a:gd name="connsiteY3" fmla="*/ 169143 h 334844"/>
                <a:gd name="connsiteX4" fmla="*/ 699 w 121678"/>
                <a:gd name="connsiteY4" fmla="*/ 334243 h 334844"/>
                <a:gd name="connsiteX5" fmla="*/ 10224 w 121678"/>
                <a:gd name="connsiteY5" fmla="*/ 219943 h 334844"/>
                <a:gd name="connsiteX6" fmla="*/ 7049 w 121678"/>
                <a:gd name="connsiteY6" fmla="*/ 96118 h 334844"/>
                <a:gd name="connsiteX7" fmla="*/ 10224 w 121678"/>
                <a:gd name="connsiteY7" fmla="*/ 181843 h 334844"/>
                <a:gd name="connsiteX8" fmla="*/ 121349 w 121678"/>
                <a:gd name="connsiteY8" fmla="*/ 868 h 33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678" h="334844">
                  <a:moveTo>
                    <a:pt x="121349" y="868"/>
                  </a:moveTo>
                  <a:cubicBezTo>
                    <a:pt x="127170" y="-10774"/>
                    <a:pt x="54145" y="98235"/>
                    <a:pt x="45149" y="111993"/>
                  </a:cubicBezTo>
                  <a:cubicBezTo>
                    <a:pt x="36153" y="125751"/>
                    <a:pt x="69491" y="73893"/>
                    <a:pt x="67374" y="83418"/>
                  </a:cubicBezTo>
                  <a:cubicBezTo>
                    <a:pt x="65257" y="92943"/>
                    <a:pt x="43561" y="127339"/>
                    <a:pt x="32449" y="169143"/>
                  </a:cubicBezTo>
                  <a:cubicBezTo>
                    <a:pt x="21337" y="210947"/>
                    <a:pt x="4403" y="325776"/>
                    <a:pt x="699" y="334243"/>
                  </a:cubicBezTo>
                  <a:cubicBezTo>
                    <a:pt x="-3005" y="342710"/>
                    <a:pt x="9166" y="259630"/>
                    <a:pt x="10224" y="219943"/>
                  </a:cubicBezTo>
                  <a:cubicBezTo>
                    <a:pt x="11282" y="180256"/>
                    <a:pt x="7049" y="102468"/>
                    <a:pt x="7049" y="96118"/>
                  </a:cubicBezTo>
                  <a:cubicBezTo>
                    <a:pt x="7049" y="89768"/>
                    <a:pt x="-6709" y="193485"/>
                    <a:pt x="10224" y="181843"/>
                  </a:cubicBezTo>
                  <a:cubicBezTo>
                    <a:pt x="27157" y="170201"/>
                    <a:pt x="115528" y="12510"/>
                    <a:pt x="121349" y="8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19F3F7B3-4030-DCBF-6176-5EBBAA9152CA}"/>
                </a:ext>
              </a:extLst>
            </p:cNvPr>
            <p:cNvSpPr/>
            <p:nvPr/>
          </p:nvSpPr>
          <p:spPr>
            <a:xfrm>
              <a:off x="4057522" y="2720975"/>
              <a:ext cx="165417" cy="145300"/>
            </a:xfrm>
            <a:custGeom>
              <a:avLst/>
              <a:gdLst>
                <a:gd name="connsiteX0" fmla="*/ 165228 w 165417"/>
                <a:gd name="connsiteY0" fmla="*/ 0 h 145300"/>
                <a:gd name="connsiteX1" fmla="*/ 111253 w 165417"/>
                <a:gd name="connsiteY1" fmla="*/ 60325 h 145300"/>
                <a:gd name="connsiteX2" fmla="*/ 130303 w 165417"/>
                <a:gd name="connsiteY2" fmla="*/ 142875 h 145300"/>
                <a:gd name="connsiteX3" fmla="*/ 111253 w 165417"/>
                <a:gd name="connsiteY3" fmla="*/ 117475 h 145300"/>
                <a:gd name="connsiteX4" fmla="*/ 128 w 165417"/>
                <a:gd name="connsiteY4" fmla="*/ 57150 h 145300"/>
                <a:gd name="connsiteX5" fmla="*/ 89028 w 165417"/>
                <a:gd name="connsiteY5" fmla="*/ 95250 h 145300"/>
                <a:gd name="connsiteX6" fmla="*/ 89028 w 165417"/>
                <a:gd name="connsiteY6" fmla="*/ 60325 h 145300"/>
                <a:gd name="connsiteX7" fmla="*/ 165228 w 165417"/>
                <a:gd name="connsiteY7" fmla="*/ 0 h 14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17" h="145300">
                  <a:moveTo>
                    <a:pt x="165228" y="0"/>
                  </a:moveTo>
                  <a:cubicBezTo>
                    <a:pt x="168932" y="0"/>
                    <a:pt x="117074" y="36512"/>
                    <a:pt x="111253" y="60325"/>
                  </a:cubicBezTo>
                  <a:cubicBezTo>
                    <a:pt x="105432" y="84138"/>
                    <a:pt x="130303" y="133350"/>
                    <a:pt x="130303" y="142875"/>
                  </a:cubicBezTo>
                  <a:cubicBezTo>
                    <a:pt x="130303" y="152400"/>
                    <a:pt x="132949" y="131763"/>
                    <a:pt x="111253" y="117475"/>
                  </a:cubicBezTo>
                  <a:cubicBezTo>
                    <a:pt x="89557" y="103188"/>
                    <a:pt x="3832" y="60854"/>
                    <a:pt x="128" y="57150"/>
                  </a:cubicBezTo>
                  <a:cubicBezTo>
                    <a:pt x="-3576" y="53446"/>
                    <a:pt x="74211" y="94721"/>
                    <a:pt x="89028" y="95250"/>
                  </a:cubicBezTo>
                  <a:cubicBezTo>
                    <a:pt x="103845" y="95779"/>
                    <a:pt x="72095" y="77787"/>
                    <a:pt x="89028" y="60325"/>
                  </a:cubicBezTo>
                  <a:cubicBezTo>
                    <a:pt x="105961" y="42863"/>
                    <a:pt x="161524" y="0"/>
                    <a:pt x="16522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7B2E042F-E3FF-975C-E0E3-ACEEE04CAEED}"/>
                </a:ext>
              </a:extLst>
            </p:cNvPr>
            <p:cNvSpPr/>
            <p:nvPr/>
          </p:nvSpPr>
          <p:spPr>
            <a:xfrm>
              <a:off x="4076624" y="1971640"/>
              <a:ext cx="209691" cy="136576"/>
            </a:xfrm>
            <a:custGeom>
              <a:avLst/>
              <a:gdLst>
                <a:gd name="connsiteX0" fmla="*/ 9601 w 209691"/>
                <a:gd name="connsiteY0" fmla="*/ 35 h 136576"/>
                <a:gd name="connsiteX1" fmla="*/ 88976 w 209691"/>
                <a:gd name="connsiteY1" fmla="*/ 76235 h 136576"/>
                <a:gd name="connsiteX2" fmla="*/ 79451 w 209691"/>
                <a:gd name="connsiteY2" fmla="*/ 120685 h 136576"/>
                <a:gd name="connsiteX3" fmla="*/ 76 w 209691"/>
                <a:gd name="connsiteY3" fmla="*/ 136560 h 136576"/>
                <a:gd name="connsiteX4" fmla="*/ 95326 w 209691"/>
                <a:gd name="connsiteY4" fmla="*/ 123860 h 136576"/>
                <a:gd name="connsiteX5" fmla="*/ 209626 w 209691"/>
                <a:gd name="connsiteY5" fmla="*/ 130210 h 136576"/>
                <a:gd name="connsiteX6" fmla="*/ 111201 w 209691"/>
                <a:gd name="connsiteY6" fmla="*/ 111160 h 136576"/>
                <a:gd name="connsiteX7" fmla="*/ 69926 w 209691"/>
                <a:gd name="connsiteY7" fmla="*/ 104810 h 136576"/>
                <a:gd name="connsiteX8" fmla="*/ 92151 w 209691"/>
                <a:gd name="connsiteY8" fmla="*/ 66710 h 136576"/>
                <a:gd name="connsiteX9" fmla="*/ 9601 w 209691"/>
                <a:gd name="connsiteY9" fmla="*/ 35 h 13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691" h="136576">
                  <a:moveTo>
                    <a:pt x="9601" y="35"/>
                  </a:moveTo>
                  <a:cubicBezTo>
                    <a:pt x="9072" y="1622"/>
                    <a:pt x="77334" y="56127"/>
                    <a:pt x="88976" y="76235"/>
                  </a:cubicBezTo>
                  <a:cubicBezTo>
                    <a:pt x="100618" y="96343"/>
                    <a:pt x="94268" y="110631"/>
                    <a:pt x="79451" y="120685"/>
                  </a:cubicBezTo>
                  <a:cubicBezTo>
                    <a:pt x="64634" y="130739"/>
                    <a:pt x="-2570" y="136031"/>
                    <a:pt x="76" y="136560"/>
                  </a:cubicBezTo>
                  <a:cubicBezTo>
                    <a:pt x="2722" y="137089"/>
                    <a:pt x="60401" y="124918"/>
                    <a:pt x="95326" y="123860"/>
                  </a:cubicBezTo>
                  <a:cubicBezTo>
                    <a:pt x="130251" y="122802"/>
                    <a:pt x="206980" y="132327"/>
                    <a:pt x="209626" y="130210"/>
                  </a:cubicBezTo>
                  <a:cubicBezTo>
                    <a:pt x="212272" y="128093"/>
                    <a:pt x="134484" y="115393"/>
                    <a:pt x="111201" y="111160"/>
                  </a:cubicBezTo>
                  <a:cubicBezTo>
                    <a:pt x="87918" y="106927"/>
                    <a:pt x="73101" y="112218"/>
                    <a:pt x="69926" y="104810"/>
                  </a:cubicBezTo>
                  <a:cubicBezTo>
                    <a:pt x="66751" y="97402"/>
                    <a:pt x="104851" y="82585"/>
                    <a:pt x="92151" y="66710"/>
                  </a:cubicBezTo>
                  <a:cubicBezTo>
                    <a:pt x="79451" y="50835"/>
                    <a:pt x="10130" y="-1552"/>
                    <a:pt x="9601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F25BEEF9-00BF-61B0-8C41-F2A20461EA01}"/>
                </a:ext>
              </a:extLst>
            </p:cNvPr>
            <p:cNvSpPr/>
            <p:nvPr/>
          </p:nvSpPr>
          <p:spPr>
            <a:xfrm>
              <a:off x="4095503" y="2127250"/>
              <a:ext cx="208848" cy="7143"/>
            </a:xfrm>
            <a:custGeom>
              <a:avLst/>
              <a:gdLst>
                <a:gd name="connsiteX0" fmla="*/ 247 w 208848"/>
                <a:gd name="connsiteY0" fmla="*/ 6350 h 7143"/>
                <a:gd name="connsiteX1" fmla="*/ 200272 w 208848"/>
                <a:gd name="connsiteY1" fmla="*/ 6350 h 7143"/>
                <a:gd name="connsiteX2" fmla="*/ 158997 w 208848"/>
                <a:gd name="connsiteY2" fmla="*/ 0 h 7143"/>
                <a:gd name="connsiteX3" fmla="*/ 247 w 208848"/>
                <a:gd name="connsiteY3" fmla="*/ 635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848" h="7143">
                  <a:moveTo>
                    <a:pt x="247" y="6350"/>
                  </a:moveTo>
                  <a:cubicBezTo>
                    <a:pt x="7126" y="7408"/>
                    <a:pt x="173814" y="7408"/>
                    <a:pt x="200272" y="6350"/>
                  </a:cubicBezTo>
                  <a:cubicBezTo>
                    <a:pt x="226730" y="5292"/>
                    <a:pt x="185984" y="0"/>
                    <a:pt x="158997" y="0"/>
                  </a:cubicBezTo>
                  <a:cubicBezTo>
                    <a:pt x="132010" y="0"/>
                    <a:pt x="-6632" y="5292"/>
                    <a:pt x="247" y="63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0CB4562F-CE32-06F2-DE91-F1222ABF5C3E}"/>
                </a:ext>
              </a:extLst>
            </p:cNvPr>
            <p:cNvSpPr/>
            <p:nvPr/>
          </p:nvSpPr>
          <p:spPr>
            <a:xfrm>
              <a:off x="3927327" y="2012950"/>
              <a:ext cx="95398" cy="168756"/>
            </a:xfrm>
            <a:custGeom>
              <a:avLst/>
              <a:gdLst>
                <a:gd name="connsiteX0" fmla="*/ 95398 w 95398"/>
                <a:gd name="connsiteY0" fmla="*/ 0 h 168756"/>
                <a:gd name="connsiteX1" fmla="*/ 38248 w 95398"/>
                <a:gd name="connsiteY1" fmla="*/ 98425 h 168756"/>
                <a:gd name="connsiteX2" fmla="*/ 41423 w 95398"/>
                <a:gd name="connsiteY2" fmla="*/ 168275 h 168756"/>
                <a:gd name="connsiteX3" fmla="*/ 38248 w 95398"/>
                <a:gd name="connsiteY3" fmla="*/ 127000 h 168756"/>
                <a:gd name="connsiteX4" fmla="*/ 25548 w 95398"/>
                <a:gd name="connsiteY4" fmla="*/ 82550 h 168756"/>
                <a:gd name="connsiteX5" fmla="*/ 148 w 95398"/>
                <a:gd name="connsiteY5" fmla="*/ 47625 h 168756"/>
                <a:gd name="connsiteX6" fmla="*/ 38248 w 95398"/>
                <a:gd name="connsiteY6" fmla="*/ 98425 h 168756"/>
                <a:gd name="connsiteX7" fmla="*/ 95398 w 95398"/>
                <a:gd name="connsiteY7" fmla="*/ 0 h 16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398" h="168756">
                  <a:moveTo>
                    <a:pt x="95398" y="0"/>
                  </a:moveTo>
                  <a:cubicBezTo>
                    <a:pt x="95398" y="0"/>
                    <a:pt x="47244" y="70379"/>
                    <a:pt x="38248" y="98425"/>
                  </a:cubicBezTo>
                  <a:cubicBezTo>
                    <a:pt x="29252" y="126471"/>
                    <a:pt x="41423" y="163513"/>
                    <a:pt x="41423" y="168275"/>
                  </a:cubicBezTo>
                  <a:cubicBezTo>
                    <a:pt x="41423" y="173037"/>
                    <a:pt x="40894" y="141287"/>
                    <a:pt x="38248" y="127000"/>
                  </a:cubicBezTo>
                  <a:cubicBezTo>
                    <a:pt x="35602" y="112713"/>
                    <a:pt x="31898" y="95779"/>
                    <a:pt x="25548" y="82550"/>
                  </a:cubicBezTo>
                  <a:cubicBezTo>
                    <a:pt x="19198" y="69321"/>
                    <a:pt x="-1969" y="44979"/>
                    <a:pt x="148" y="47625"/>
                  </a:cubicBezTo>
                  <a:cubicBezTo>
                    <a:pt x="2265" y="50271"/>
                    <a:pt x="26077" y="102658"/>
                    <a:pt x="38248" y="98425"/>
                  </a:cubicBezTo>
                  <a:cubicBezTo>
                    <a:pt x="50419" y="94192"/>
                    <a:pt x="95398" y="0"/>
                    <a:pt x="9539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DAE0EA64-801F-9305-C73A-A122FA9D555E}"/>
                </a:ext>
              </a:extLst>
            </p:cNvPr>
            <p:cNvSpPr/>
            <p:nvPr/>
          </p:nvSpPr>
          <p:spPr>
            <a:xfrm>
              <a:off x="3300536" y="1640450"/>
              <a:ext cx="847576" cy="312176"/>
            </a:xfrm>
            <a:custGeom>
              <a:avLst/>
              <a:gdLst>
                <a:gd name="connsiteX0" fmla="*/ 846014 w 847576"/>
                <a:gd name="connsiteY0" fmla="*/ 312175 h 312176"/>
                <a:gd name="connsiteX1" fmla="*/ 614239 w 847576"/>
                <a:gd name="connsiteY1" fmla="*/ 166125 h 312176"/>
                <a:gd name="connsiteX2" fmla="*/ 245939 w 847576"/>
                <a:gd name="connsiteY2" fmla="*/ 4200 h 312176"/>
                <a:gd name="connsiteX3" fmla="*/ 357064 w 847576"/>
                <a:gd name="connsiteY3" fmla="*/ 58175 h 312176"/>
                <a:gd name="connsiteX4" fmla="*/ 214189 w 847576"/>
                <a:gd name="connsiteY4" fmla="*/ 172475 h 312176"/>
                <a:gd name="connsiteX5" fmla="*/ 1464 w 847576"/>
                <a:gd name="connsiteY5" fmla="*/ 261375 h 312176"/>
                <a:gd name="connsiteX6" fmla="*/ 137989 w 847576"/>
                <a:gd name="connsiteY6" fmla="*/ 197875 h 312176"/>
                <a:gd name="connsiteX7" fmla="*/ 465014 w 847576"/>
                <a:gd name="connsiteY7" fmla="*/ 166125 h 312176"/>
                <a:gd name="connsiteX8" fmla="*/ 658689 w 847576"/>
                <a:gd name="connsiteY8" fmla="*/ 201050 h 312176"/>
                <a:gd name="connsiteX9" fmla="*/ 503114 w 847576"/>
                <a:gd name="connsiteY9" fmla="*/ 169300 h 312176"/>
                <a:gd name="connsiteX10" fmla="*/ 846014 w 847576"/>
                <a:gd name="connsiteY10" fmla="*/ 312175 h 312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7576" h="312176">
                  <a:moveTo>
                    <a:pt x="846014" y="312175"/>
                  </a:moveTo>
                  <a:cubicBezTo>
                    <a:pt x="864535" y="311646"/>
                    <a:pt x="714251" y="217454"/>
                    <a:pt x="614239" y="166125"/>
                  </a:cubicBezTo>
                  <a:cubicBezTo>
                    <a:pt x="514227" y="114796"/>
                    <a:pt x="288802" y="22192"/>
                    <a:pt x="245939" y="4200"/>
                  </a:cubicBezTo>
                  <a:cubicBezTo>
                    <a:pt x="203076" y="-13792"/>
                    <a:pt x="362356" y="30129"/>
                    <a:pt x="357064" y="58175"/>
                  </a:cubicBezTo>
                  <a:cubicBezTo>
                    <a:pt x="351772" y="86221"/>
                    <a:pt x="273456" y="138608"/>
                    <a:pt x="214189" y="172475"/>
                  </a:cubicBezTo>
                  <a:cubicBezTo>
                    <a:pt x="154922" y="206342"/>
                    <a:pt x="14164" y="257142"/>
                    <a:pt x="1464" y="261375"/>
                  </a:cubicBezTo>
                  <a:cubicBezTo>
                    <a:pt x="-11236" y="265608"/>
                    <a:pt x="60731" y="213750"/>
                    <a:pt x="137989" y="197875"/>
                  </a:cubicBezTo>
                  <a:cubicBezTo>
                    <a:pt x="215247" y="182000"/>
                    <a:pt x="378231" y="165596"/>
                    <a:pt x="465014" y="166125"/>
                  </a:cubicBezTo>
                  <a:cubicBezTo>
                    <a:pt x="551797" y="166654"/>
                    <a:pt x="652339" y="200521"/>
                    <a:pt x="658689" y="201050"/>
                  </a:cubicBezTo>
                  <a:cubicBezTo>
                    <a:pt x="665039" y="201579"/>
                    <a:pt x="476127" y="150779"/>
                    <a:pt x="503114" y="169300"/>
                  </a:cubicBezTo>
                  <a:cubicBezTo>
                    <a:pt x="530101" y="187821"/>
                    <a:pt x="827493" y="312704"/>
                    <a:pt x="846014" y="3121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6CA6E58D-263A-1BA5-6A4F-90065F6D5732}"/>
                </a:ext>
              </a:extLst>
            </p:cNvPr>
            <p:cNvSpPr/>
            <p:nvPr/>
          </p:nvSpPr>
          <p:spPr>
            <a:xfrm>
              <a:off x="2983735" y="1567571"/>
              <a:ext cx="531443" cy="398521"/>
            </a:xfrm>
            <a:custGeom>
              <a:avLst/>
              <a:gdLst>
                <a:gd name="connsiteX0" fmla="*/ 3940 w 531443"/>
                <a:gd name="connsiteY0" fmla="*/ 879 h 398521"/>
                <a:gd name="connsiteX1" fmla="*/ 350015 w 531443"/>
                <a:gd name="connsiteY1" fmla="*/ 337429 h 398521"/>
                <a:gd name="connsiteX2" fmla="*/ 334140 w 531443"/>
                <a:gd name="connsiteY2" fmla="*/ 305679 h 398521"/>
                <a:gd name="connsiteX3" fmla="*/ 527815 w 531443"/>
                <a:gd name="connsiteY3" fmla="*/ 397754 h 398521"/>
                <a:gd name="connsiteX4" fmla="*/ 438915 w 531443"/>
                <a:gd name="connsiteY4" fmla="*/ 343779 h 398521"/>
                <a:gd name="connsiteX5" fmla="*/ 178565 w 531443"/>
                <a:gd name="connsiteY5" fmla="*/ 242179 h 398521"/>
                <a:gd name="connsiteX6" fmla="*/ 3940 w 531443"/>
                <a:gd name="connsiteY6" fmla="*/ 879 h 3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443" h="398521">
                  <a:moveTo>
                    <a:pt x="3940" y="879"/>
                  </a:moveTo>
                  <a:cubicBezTo>
                    <a:pt x="32515" y="16754"/>
                    <a:pt x="294982" y="286629"/>
                    <a:pt x="350015" y="337429"/>
                  </a:cubicBezTo>
                  <a:cubicBezTo>
                    <a:pt x="405048" y="388229"/>
                    <a:pt x="304507" y="295625"/>
                    <a:pt x="334140" y="305679"/>
                  </a:cubicBezTo>
                  <a:cubicBezTo>
                    <a:pt x="363773" y="315733"/>
                    <a:pt x="510353" y="391404"/>
                    <a:pt x="527815" y="397754"/>
                  </a:cubicBezTo>
                  <a:cubicBezTo>
                    <a:pt x="545277" y="404104"/>
                    <a:pt x="497123" y="369708"/>
                    <a:pt x="438915" y="343779"/>
                  </a:cubicBezTo>
                  <a:cubicBezTo>
                    <a:pt x="380707" y="317850"/>
                    <a:pt x="247886" y="295625"/>
                    <a:pt x="178565" y="242179"/>
                  </a:cubicBezTo>
                  <a:cubicBezTo>
                    <a:pt x="109244" y="188733"/>
                    <a:pt x="-24635" y="-14996"/>
                    <a:pt x="3940" y="8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3B30D5BC-6341-6B25-6DB0-556A99FCED75}"/>
                </a:ext>
              </a:extLst>
            </p:cNvPr>
            <p:cNvSpPr/>
            <p:nvPr/>
          </p:nvSpPr>
          <p:spPr>
            <a:xfrm>
              <a:off x="3453983" y="1867513"/>
              <a:ext cx="514849" cy="343174"/>
            </a:xfrm>
            <a:custGeom>
              <a:avLst/>
              <a:gdLst>
                <a:gd name="connsiteX0" fmla="*/ 514767 w 514849"/>
                <a:gd name="connsiteY0" fmla="*/ 75587 h 343174"/>
                <a:gd name="connsiteX1" fmla="*/ 298867 w 514849"/>
                <a:gd name="connsiteY1" fmla="*/ 24787 h 343174"/>
                <a:gd name="connsiteX2" fmla="*/ 155992 w 514849"/>
                <a:gd name="connsiteY2" fmla="*/ 145437 h 343174"/>
                <a:gd name="connsiteX3" fmla="*/ 260767 w 514849"/>
                <a:gd name="connsiteY3" fmla="*/ 18437 h 343174"/>
                <a:gd name="connsiteX4" fmla="*/ 3592 w 514849"/>
                <a:gd name="connsiteY4" fmla="*/ 339112 h 343174"/>
                <a:gd name="connsiteX5" fmla="*/ 121067 w 514849"/>
                <a:gd name="connsiteY5" fmla="*/ 186712 h 343174"/>
                <a:gd name="connsiteX6" fmla="*/ 273467 w 514849"/>
                <a:gd name="connsiteY6" fmla="*/ 2562 h 343174"/>
                <a:gd name="connsiteX7" fmla="*/ 514767 w 514849"/>
                <a:gd name="connsiteY7" fmla="*/ 75587 h 34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849" h="343174">
                  <a:moveTo>
                    <a:pt x="514767" y="75587"/>
                  </a:moveTo>
                  <a:cubicBezTo>
                    <a:pt x="519000" y="79291"/>
                    <a:pt x="358663" y="13145"/>
                    <a:pt x="298867" y="24787"/>
                  </a:cubicBezTo>
                  <a:cubicBezTo>
                    <a:pt x="239071" y="36429"/>
                    <a:pt x="162342" y="146495"/>
                    <a:pt x="155992" y="145437"/>
                  </a:cubicBezTo>
                  <a:cubicBezTo>
                    <a:pt x="149642" y="144379"/>
                    <a:pt x="286167" y="-13842"/>
                    <a:pt x="260767" y="18437"/>
                  </a:cubicBezTo>
                  <a:cubicBezTo>
                    <a:pt x="235367" y="50716"/>
                    <a:pt x="26875" y="311066"/>
                    <a:pt x="3592" y="339112"/>
                  </a:cubicBezTo>
                  <a:cubicBezTo>
                    <a:pt x="-19691" y="367158"/>
                    <a:pt x="76088" y="242804"/>
                    <a:pt x="121067" y="186712"/>
                  </a:cubicBezTo>
                  <a:cubicBezTo>
                    <a:pt x="166046" y="130620"/>
                    <a:pt x="212084" y="21083"/>
                    <a:pt x="273467" y="2562"/>
                  </a:cubicBezTo>
                  <a:cubicBezTo>
                    <a:pt x="334850" y="-15959"/>
                    <a:pt x="510534" y="71883"/>
                    <a:pt x="514767" y="75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C23585A1-798B-A12C-4C16-B1103036F82C}"/>
                </a:ext>
              </a:extLst>
            </p:cNvPr>
            <p:cNvSpPr/>
            <p:nvPr/>
          </p:nvSpPr>
          <p:spPr>
            <a:xfrm>
              <a:off x="2483122" y="1656366"/>
              <a:ext cx="1349827" cy="618668"/>
            </a:xfrm>
            <a:custGeom>
              <a:avLst/>
              <a:gdLst>
                <a:gd name="connsiteX0" fmla="*/ 1323703 w 1349827"/>
                <a:gd name="connsiteY0" fmla="*/ 216884 h 618668"/>
                <a:gd name="connsiteX1" fmla="*/ 672828 w 1349827"/>
                <a:gd name="connsiteY1" fmla="*/ 362934 h 618668"/>
                <a:gd name="connsiteX2" fmla="*/ 221978 w 1349827"/>
                <a:gd name="connsiteY2" fmla="*/ 404209 h 618668"/>
                <a:gd name="connsiteX3" fmla="*/ 533128 w 1349827"/>
                <a:gd name="connsiteY3" fmla="*/ 429609 h 618668"/>
                <a:gd name="connsiteX4" fmla="*/ 275953 w 1349827"/>
                <a:gd name="connsiteY4" fmla="*/ 407384 h 618668"/>
                <a:gd name="connsiteX5" fmla="*/ 94978 w 1349827"/>
                <a:gd name="connsiteY5" fmla="*/ 277209 h 618668"/>
                <a:gd name="connsiteX6" fmla="*/ 37828 w 1349827"/>
                <a:gd name="connsiteY6" fmla="*/ 4159 h 618668"/>
                <a:gd name="connsiteX7" fmla="*/ 50528 w 1349827"/>
                <a:gd name="connsiteY7" fmla="*/ 121634 h 618668"/>
                <a:gd name="connsiteX8" fmla="*/ 6078 w 1349827"/>
                <a:gd name="connsiteY8" fmla="*/ 251809 h 618668"/>
                <a:gd name="connsiteX9" fmla="*/ 206103 w 1349827"/>
                <a:gd name="connsiteY9" fmla="*/ 464534 h 618668"/>
                <a:gd name="connsiteX10" fmla="*/ 139428 w 1349827"/>
                <a:gd name="connsiteY10" fmla="*/ 381984 h 618668"/>
                <a:gd name="connsiteX11" fmla="*/ 517253 w 1349827"/>
                <a:gd name="connsiteY11" fmla="*/ 616934 h 618668"/>
                <a:gd name="connsiteX12" fmla="*/ 402953 w 1349827"/>
                <a:gd name="connsiteY12" fmla="*/ 489934 h 618668"/>
                <a:gd name="connsiteX13" fmla="*/ 834753 w 1349827"/>
                <a:gd name="connsiteY13" fmla="*/ 512159 h 618668"/>
                <a:gd name="connsiteX14" fmla="*/ 793478 w 1349827"/>
                <a:gd name="connsiteY14" fmla="*/ 369284 h 618668"/>
                <a:gd name="connsiteX15" fmla="*/ 974453 w 1349827"/>
                <a:gd name="connsiteY15" fmla="*/ 445484 h 618668"/>
                <a:gd name="connsiteX16" fmla="*/ 1088753 w 1349827"/>
                <a:gd name="connsiteY16" fmla="*/ 286734 h 618668"/>
                <a:gd name="connsiteX17" fmla="*/ 1206228 w 1349827"/>
                <a:gd name="connsiteY17" fmla="*/ 280384 h 618668"/>
                <a:gd name="connsiteX18" fmla="*/ 1323703 w 1349827"/>
                <a:gd name="connsiteY18" fmla="*/ 216884 h 6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9827" h="618668">
                  <a:moveTo>
                    <a:pt x="1323703" y="216884"/>
                  </a:moveTo>
                  <a:cubicBezTo>
                    <a:pt x="1234803" y="230642"/>
                    <a:pt x="856449" y="331713"/>
                    <a:pt x="672828" y="362934"/>
                  </a:cubicBezTo>
                  <a:cubicBezTo>
                    <a:pt x="489207" y="394155"/>
                    <a:pt x="245261" y="393097"/>
                    <a:pt x="221978" y="404209"/>
                  </a:cubicBezTo>
                  <a:cubicBezTo>
                    <a:pt x="198695" y="415321"/>
                    <a:pt x="524132" y="429080"/>
                    <a:pt x="533128" y="429609"/>
                  </a:cubicBezTo>
                  <a:cubicBezTo>
                    <a:pt x="542124" y="430138"/>
                    <a:pt x="348978" y="432784"/>
                    <a:pt x="275953" y="407384"/>
                  </a:cubicBezTo>
                  <a:cubicBezTo>
                    <a:pt x="202928" y="381984"/>
                    <a:pt x="134666" y="344413"/>
                    <a:pt x="94978" y="277209"/>
                  </a:cubicBezTo>
                  <a:cubicBezTo>
                    <a:pt x="55290" y="210005"/>
                    <a:pt x="45236" y="30088"/>
                    <a:pt x="37828" y="4159"/>
                  </a:cubicBezTo>
                  <a:cubicBezTo>
                    <a:pt x="30420" y="-21770"/>
                    <a:pt x="55820" y="80359"/>
                    <a:pt x="50528" y="121634"/>
                  </a:cubicBezTo>
                  <a:cubicBezTo>
                    <a:pt x="45236" y="162909"/>
                    <a:pt x="-19851" y="194659"/>
                    <a:pt x="6078" y="251809"/>
                  </a:cubicBezTo>
                  <a:cubicBezTo>
                    <a:pt x="32007" y="308959"/>
                    <a:pt x="183878" y="442838"/>
                    <a:pt x="206103" y="464534"/>
                  </a:cubicBezTo>
                  <a:cubicBezTo>
                    <a:pt x="228328" y="486230"/>
                    <a:pt x="87570" y="356584"/>
                    <a:pt x="139428" y="381984"/>
                  </a:cubicBezTo>
                  <a:cubicBezTo>
                    <a:pt x="191286" y="407384"/>
                    <a:pt x="473332" y="598942"/>
                    <a:pt x="517253" y="616934"/>
                  </a:cubicBezTo>
                  <a:cubicBezTo>
                    <a:pt x="561174" y="634926"/>
                    <a:pt x="350036" y="507397"/>
                    <a:pt x="402953" y="489934"/>
                  </a:cubicBezTo>
                  <a:cubicBezTo>
                    <a:pt x="455870" y="472472"/>
                    <a:pt x="769666" y="532267"/>
                    <a:pt x="834753" y="512159"/>
                  </a:cubicBezTo>
                  <a:cubicBezTo>
                    <a:pt x="899840" y="492051"/>
                    <a:pt x="770195" y="380396"/>
                    <a:pt x="793478" y="369284"/>
                  </a:cubicBezTo>
                  <a:cubicBezTo>
                    <a:pt x="816761" y="358172"/>
                    <a:pt x="925241" y="459242"/>
                    <a:pt x="974453" y="445484"/>
                  </a:cubicBezTo>
                  <a:cubicBezTo>
                    <a:pt x="1023665" y="431726"/>
                    <a:pt x="1050124" y="314251"/>
                    <a:pt x="1088753" y="286734"/>
                  </a:cubicBezTo>
                  <a:cubicBezTo>
                    <a:pt x="1127382" y="259217"/>
                    <a:pt x="1162836" y="286734"/>
                    <a:pt x="1206228" y="280384"/>
                  </a:cubicBezTo>
                  <a:cubicBezTo>
                    <a:pt x="1249620" y="274034"/>
                    <a:pt x="1412603" y="203126"/>
                    <a:pt x="1323703" y="216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E290CA24-062F-EB29-634C-AC39820FF0A0}"/>
                </a:ext>
              </a:extLst>
            </p:cNvPr>
            <p:cNvSpPr/>
            <p:nvPr/>
          </p:nvSpPr>
          <p:spPr>
            <a:xfrm>
              <a:off x="2414500" y="1940481"/>
              <a:ext cx="1462400" cy="578046"/>
            </a:xfrm>
            <a:custGeom>
              <a:avLst/>
              <a:gdLst>
                <a:gd name="connsiteX0" fmla="*/ 1462175 w 1462400"/>
                <a:gd name="connsiteY0" fmla="*/ 2619 h 578046"/>
                <a:gd name="connsiteX1" fmla="*/ 1020850 w 1462400"/>
                <a:gd name="connsiteY1" fmla="*/ 272494 h 578046"/>
                <a:gd name="connsiteX2" fmla="*/ 725575 w 1462400"/>
                <a:gd name="connsiteY2" fmla="*/ 361394 h 578046"/>
                <a:gd name="connsiteX3" fmla="*/ 693825 w 1462400"/>
                <a:gd name="connsiteY3" fmla="*/ 577294 h 578046"/>
                <a:gd name="connsiteX4" fmla="*/ 687475 w 1462400"/>
                <a:gd name="connsiteY4" fmla="*/ 278844 h 578046"/>
                <a:gd name="connsiteX5" fmla="*/ 322350 w 1462400"/>
                <a:gd name="connsiteY5" fmla="*/ 558244 h 578046"/>
                <a:gd name="connsiteX6" fmla="*/ 477925 w 1462400"/>
                <a:gd name="connsiteY6" fmla="*/ 351869 h 578046"/>
                <a:gd name="connsiteX7" fmla="*/ 306475 w 1462400"/>
                <a:gd name="connsiteY7" fmla="*/ 370919 h 578046"/>
                <a:gd name="connsiteX8" fmla="*/ 4850 w 1462400"/>
                <a:gd name="connsiteY8" fmla="*/ 107394 h 578046"/>
                <a:gd name="connsiteX9" fmla="*/ 570000 w 1462400"/>
                <a:gd name="connsiteY9" fmla="*/ 361394 h 578046"/>
                <a:gd name="connsiteX10" fmla="*/ 897025 w 1462400"/>
                <a:gd name="connsiteY10" fmla="*/ 196294 h 578046"/>
                <a:gd name="connsiteX11" fmla="*/ 690650 w 1462400"/>
                <a:gd name="connsiteY11" fmla="*/ 218519 h 578046"/>
                <a:gd name="connsiteX12" fmla="*/ 871625 w 1462400"/>
                <a:gd name="connsiteY12" fmla="*/ 116919 h 578046"/>
                <a:gd name="connsiteX13" fmla="*/ 725575 w 1462400"/>
                <a:gd name="connsiteY13" fmla="*/ 75644 h 578046"/>
                <a:gd name="connsiteX14" fmla="*/ 1297075 w 1462400"/>
                <a:gd name="connsiteY14" fmla="*/ 8969 h 578046"/>
                <a:gd name="connsiteX15" fmla="*/ 960525 w 1462400"/>
                <a:gd name="connsiteY15" fmla="*/ 126444 h 578046"/>
                <a:gd name="connsiteX16" fmla="*/ 1462175 w 1462400"/>
                <a:gd name="connsiteY16" fmla="*/ 2619 h 57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2400" h="578046">
                  <a:moveTo>
                    <a:pt x="1462175" y="2619"/>
                  </a:moveTo>
                  <a:cubicBezTo>
                    <a:pt x="1472229" y="26961"/>
                    <a:pt x="1143617" y="212698"/>
                    <a:pt x="1020850" y="272494"/>
                  </a:cubicBezTo>
                  <a:cubicBezTo>
                    <a:pt x="898083" y="332290"/>
                    <a:pt x="780079" y="310594"/>
                    <a:pt x="725575" y="361394"/>
                  </a:cubicBezTo>
                  <a:cubicBezTo>
                    <a:pt x="671071" y="412194"/>
                    <a:pt x="700175" y="591052"/>
                    <a:pt x="693825" y="577294"/>
                  </a:cubicBezTo>
                  <a:cubicBezTo>
                    <a:pt x="687475" y="563536"/>
                    <a:pt x="749388" y="282019"/>
                    <a:pt x="687475" y="278844"/>
                  </a:cubicBezTo>
                  <a:cubicBezTo>
                    <a:pt x="625562" y="275669"/>
                    <a:pt x="357275" y="546073"/>
                    <a:pt x="322350" y="558244"/>
                  </a:cubicBezTo>
                  <a:cubicBezTo>
                    <a:pt x="287425" y="570415"/>
                    <a:pt x="480571" y="383090"/>
                    <a:pt x="477925" y="351869"/>
                  </a:cubicBezTo>
                  <a:cubicBezTo>
                    <a:pt x="475279" y="320648"/>
                    <a:pt x="385321" y="411665"/>
                    <a:pt x="306475" y="370919"/>
                  </a:cubicBezTo>
                  <a:cubicBezTo>
                    <a:pt x="227629" y="330173"/>
                    <a:pt x="-39071" y="108981"/>
                    <a:pt x="4850" y="107394"/>
                  </a:cubicBezTo>
                  <a:cubicBezTo>
                    <a:pt x="48771" y="105807"/>
                    <a:pt x="421304" y="346577"/>
                    <a:pt x="570000" y="361394"/>
                  </a:cubicBezTo>
                  <a:cubicBezTo>
                    <a:pt x="718696" y="376211"/>
                    <a:pt x="876917" y="220106"/>
                    <a:pt x="897025" y="196294"/>
                  </a:cubicBezTo>
                  <a:cubicBezTo>
                    <a:pt x="917133" y="172482"/>
                    <a:pt x="694883" y="231748"/>
                    <a:pt x="690650" y="218519"/>
                  </a:cubicBezTo>
                  <a:cubicBezTo>
                    <a:pt x="686417" y="205290"/>
                    <a:pt x="865804" y="140732"/>
                    <a:pt x="871625" y="116919"/>
                  </a:cubicBezTo>
                  <a:cubicBezTo>
                    <a:pt x="877446" y="93106"/>
                    <a:pt x="654667" y="93636"/>
                    <a:pt x="725575" y="75644"/>
                  </a:cubicBezTo>
                  <a:cubicBezTo>
                    <a:pt x="796483" y="57652"/>
                    <a:pt x="1257917" y="502"/>
                    <a:pt x="1297075" y="8969"/>
                  </a:cubicBezTo>
                  <a:cubicBezTo>
                    <a:pt x="1336233" y="17436"/>
                    <a:pt x="932479" y="121152"/>
                    <a:pt x="960525" y="126444"/>
                  </a:cubicBezTo>
                  <a:cubicBezTo>
                    <a:pt x="988571" y="131736"/>
                    <a:pt x="1452121" y="-21723"/>
                    <a:pt x="1462175" y="26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60C0EF96-7EFA-CBBC-36C8-39F7944CCA89}"/>
                </a:ext>
              </a:extLst>
            </p:cNvPr>
            <p:cNvSpPr/>
            <p:nvPr/>
          </p:nvSpPr>
          <p:spPr>
            <a:xfrm>
              <a:off x="2438279" y="2238313"/>
              <a:ext cx="1175396" cy="340543"/>
            </a:xfrm>
            <a:custGeom>
              <a:avLst/>
              <a:gdLst>
                <a:gd name="connsiteX0" fmla="*/ 1174871 w 1175396"/>
                <a:gd name="connsiteY0" fmla="*/ 62 h 340543"/>
                <a:gd name="connsiteX1" fmla="*/ 816096 w 1175396"/>
                <a:gd name="connsiteY1" fmla="*/ 200087 h 340543"/>
                <a:gd name="connsiteX2" fmla="*/ 511296 w 1175396"/>
                <a:gd name="connsiteY2" fmla="*/ 254062 h 340543"/>
                <a:gd name="connsiteX3" fmla="*/ 231896 w 1175396"/>
                <a:gd name="connsiteY3" fmla="*/ 181037 h 340543"/>
                <a:gd name="connsiteX4" fmla="*/ 647821 w 1175396"/>
                <a:gd name="connsiteY4" fmla="*/ 285812 h 340543"/>
                <a:gd name="connsiteX5" fmla="*/ 121 w 1175396"/>
                <a:gd name="connsiteY5" fmla="*/ 288987 h 340543"/>
                <a:gd name="connsiteX6" fmla="*/ 708146 w 1175396"/>
                <a:gd name="connsiteY6" fmla="*/ 339787 h 340543"/>
                <a:gd name="connsiteX7" fmla="*/ 1016121 w 1175396"/>
                <a:gd name="connsiteY7" fmla="*/ 244537 h 340543"/>
                <a:gd name="connsiteX8" fmla="*/ 898646 w 1175396"/>
                <a:gd name="connsiteY8" fmla="*/ 222312 h 340543"/>
                <a:gd name="connsiteX9" fmla="*/ 1174871 w 1175396"/>
                <a:gd name="connsiteY9" fmla="*/ 62 h 3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396" h="340543">
                  <a:moveTo>
                    <a:pt x="1174871" y="62"/>
                  </a:moveTo>
                  <a:cubicBezTo>
                    <a:pt x="1161113" y="-3642"/>
                    <a:pt x="926692" y="157754"/>
                    <a:pt x="816096" y="200087"/>
                  </a:cubicBezTo>
                  <a:cubicBezTo>
                    <a:pt x="705500" y="242420"/>
                    <a:pt x="608663" y="257237"/>
                    <a:pt x="511296" y="254062"/>
                  </a:cubicBezTo>
                  <a:cubicBezTo>
                    <a:pt x="413929" y="250887"/>
                    <a:pt x="209142" y="175745"/>
                    <a:pt x="231896" y="181037"/>
                  </a:cubicBezTo>
                  <a:cubicBezTo>
                    <a:pt x="254650" y="186329"/>
                    <a:pt x="686450" y="267820"/>
                    <a:pt x="647821" y="285812"/>
                  </a:cubicBezTo>
                  <a:cubicBezTo>
                    <a:pt x="609192" y="303804"/>
                    <a:pt x="-9933" y="279991"/>
                    <a:pt x="121" y="288987"/>
                  </a:cubicBezTo>
                  <a:cubicBezTo>
                    <a:pt x="10175" y="297983"/>
                    <a:pt x="538813" y="347195"/>
                    <a:pt x="708146" y="339787"/>
                  </a:cubicBezTo>
                  <a:cubicBezTo>
                    <a:pt x="877479" y="332379"/>
                    <a:pt x="984371" y="264116"/>
                    <a:pt x="1016121" y="244537"/>
                  </a:cubicBezTo>
                  <a:cubicBezTo>
                    <a:pt x="1047871" y="224958"/>
                    <a:pt x="869542" y="258295"/>
                    <a:pt x="898646" y="222312"/>
                  </a:cubicBezTo>
                  <a:cubicBezTo>
                    <a:pt x="927750" y="186329"/>
                    <a:pt x="1188629" y="3766"/>
                    <a:pt x="117487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AE6227CB-C96D-EABE-3AF1-DCBA8575FE27}"/>
                </a:ext>
              </a:extLst>
            </p:cNvPr>
            <p:cNvSpPr/>
            <p:nvPr/>
          </p:nvSpPr>
          <p:spPr>
            <a:xfrm>
              <a:off x="2560206" y="2466903"/>
              <a:ext cx="961352" cy="246157"/>
            </a:xfrm>
            <a:custGeom>
              <a:avLst/>
              <a:gdLst>
                <a:gd name="connsiteX0" fmla="*/ 2019 w 961352"/>
                <a:gd name="connsiteY0" fmla="*/ 133422 h 246157"/>
                <a:gd name="connsiteX1" fmla="*/ 354444 w 961352"/>
                <a:gd name="connsiteY1" fmla="*/ 196922 h 246157"/>
                <a:gd name="connsiteX2" fmla="*/ 684644 w 961352"/>
                <a:gd name="connsiteY2" fmla="*/ 146122 h 246157"/>
                <a:gd name="connsiteX3" fmla="*/ 579869 w 961352"/>
                <a:gd name="connsiteY3" fmla="*/ 158822 h 246157"/>
                <a:gd name="connsiteX4" fmla="*/ 960869 w 961352"/>
                <a:gd name="connsiteY4" fmla="*/ 72 h 246157"/>
                <a:gd name="connsiteX5" fmla="*/ 652894 w 961352"/>
                <a:gd name="connsiteY5" fmla="*/ 139772 h 246157"/>
                <a:gd name="connsiteX6" fmla="*/ 363969 w 961352"/>
                <a:gd name="connsiteY6" fmla="*/ 244547 h 246157"/>
                <a:gd name="connsiteX7" fmla="*/ 135369 w 961352"/>
                <a:gd name="connsiteY7" fmla="*/ 57222 h 246157"/>
                <a:gd name="connsiteX8" fmla="*/ 205219 w 961352"/>
                <a:gd name="connsiteY8" fmla="*/ 133422 h 246157"/>
                <a:gd name="connsiteX9" fmla="*/ 2019 w 961352"/>
                <a:gd name="connsiteY9" fmla="*/ 133422 h 246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1352" h="246157">
                  <a:moveTo>
                    <a:pt x="2019" y="133422"/>
                  </a:moveTo>
                  <a:cubicBezTo>
                    <a:pt x="26890" y="144005"/>
                    <a:pt x="240673" y="194805"/>
                    <a:pt x="354444" y="196922"/>
                  </a:cubicBezTo>
                  <a:cubicBezTo>
                    <a:pt x="468215" y="199039"/>
                    <a:pt x="647073" y="152472"/>
                    <a:pt x="684644" y="146122"/>
                  </a:cubicBezTo>
                  <a:cubicBezTo>
                    <a:pt x="722215" y="139772"/>
                    <a:pt x="533832" y="183164"/>
                    <a:pt x="579869" y="158822"/>
                  </a:cubicBezTo>
                  <a:cubicBezTo>
                    <a:pt x="625907" y="134480"/>
                    <a:pt x="948698" y="3247"/>
                    <a:pt x="960869" y="72"/>
                  </a:cubicBezTo>
                  <a:cubicBezTo>
                    <a:pt x="973040" y="-3103"/>
                    <a:pt x="752377" y="99026"/>
                    <a:pt x="652894" y="139772"/>
                  </a:cubicBezTo>
                  <a:cubicBezTo>
                    <a:pt x="553411" y="180518"/>
                    <a:pt x="450223" y="258305"/>
                    <a:pt x="363969" y="244547"/>
                  </a:cubicBezTo>
                  <a:cubicBezTo>
                    <a:pt x="277715" y="230789"/>
                    <a:pt x="161827" y="75743"/>
                    <a:pt x="135369" y="57222"/>
                  </a:cubicBezTo>
                  <a:cubicBezTo>
                    <a:pt x="108911" y="38701"/>
                    <a:pt x="220565" y="117547"/>
                    <a:pt x="205219" y="133422"/>
                  </a:cubicBezTo>
                  <a:cubicBezTo>
                    <a:pt x="189873" y="149297"/>
                    <a:pt x="-22852" y="122839"/>
                    <a:pt x="2019" y="133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EB3673C8-7AA5-8903-C672-B374E12FB5B8}"/>
                </a:ext>
              </a:extLst>
            </p:cNvPr>
            <p:cNvSpPr/>
            <p:nvPr/>
          </p:nvSpPr>
          <p:spPr>
            <a:xfrm>
              <a:off x="2727055" y="2498652"/>
              <a:ext cx="753175" cy="421585"/>
            </a:xfrm>
            <a:custGeom>
              <a:avLst/>
              <a:gdLst>
                <a:gd name="connsiteX0" fmla="*/ 752745 w 753175"/>
                <a:gd name="connsiteY0" fmla="*/ 73 h 421585"/>
                <a:gd name="connsiteX1" fmla="*/ 336820 w 753175"/>
                <a:gd name="connsiteY1" fmla="*/ 282648 h 421585"/>
                <a:gd name="connsiteX2" fmla="*/ 212995 w 753175"/>
                <a:gd name="connsiteY2" fmla="*/ 358848 h 421585"/>
                <a:gd name="connsiteX3" fmla="*/ 349520 w 753175"/>
                <a:gd name="connsiteY3" fmla="*/ 228673 h 421585"/>
                <a:gd name="connsiteX4" fmla="*/ 165370 w 753175"/>
                <a:gd name="connsiteY4" fmla="*/ 339798 h 421585"/>
                <a:gd name="connsiteX5" fmla="*/ 197120 w 753175"/>
                <a:gd name="connsiteY5" fmla="*/ 250898 h 421585"/>
                <a:gd name="connsiteX6" fmla="*/ 124095 w 753175"/>
                <a:gd name="connsiteY6" fmla="*/ 320748 h 421585"/>
                <a:gd name="connsiteX7" fmla="*/ 63770 w 753175"/>
                <a:gd name="connsiteY7" fmla="*/ 247723 h 421585"/>
                <a:gd name="connsiteX8" fmla="*/ 270 w 753175"/>
                <a:gd name="connsiteY8" fmla="*/ 28648 h 421585"/>
                <a:gd name="connsiteX9" fmla="*/ 44720 w 753175"/>
                <a:gd name="connsiteY9" fmla="*/ 215973 h 421585"/>
                <a:gd name="connsiteX10" fmla="*/ 133620 w 753175"/>
                <a:gd name="connsiteY10" fmla="*/ 409648 h 421585"/>
                <a:gd name="connsiteX11" fmla="*/ 162195 w 753175"/>
                <a:gd name="connsiteY11" fmla="*/ 393773 h 421585"/>
                <a:gd name="connsiteX12" fmla="*/ 181245 w 753175"/>
                <a:gd name="connsiteY12" fmla="*/ 412823 h 421585"/>
                <a:gd name="connsiteX13" fmla="*/ 463820 w 753175"/>
                <a:gd name="connsiteY13" fmla="*/ 228673 h 421585"/>
                <a:gd name="connsiteX14" fmla="*/ 416195 w 753175"/>
                <a:gd name="connsiteY14" fmla="*/ 311223 h 421585"/>
                <a:gd name="connsiteX15" fmla="*/ 752745 w 753175"/>
                <a:gd name="connsiteY15" fmla="*/ 73 h 42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3175" h="421585">
                  <a:moveTo>
                    <a:pt x="752745" y="73"/>
                  </a:moveTo>
                  <a:cubicBezTo>
                    <a:pt x="739516" y="-4689"/>
                    <a:pt x="426778" y="222852"/>
                    <a:pt x="336820" y="282648"/>
                  </a:cubicBezTo>
                  <a:cubicBezTo>
                    <a:pt x="246862" y="342444"/>
                    <a:pt x="210878" y="367844"/>
                    <a:pt x="212995" y="358848"/>
                  </a:cubicBezTo>
                  <a:cubicBezTo>
                    <a:pt x="215112" y="349852"/>
                    <a:pt x="357458" y="231848"/>
                    <a:pt x="349520" y="228673"/>
                  </a:cubicBezTo>
                  <a:cubicBezTo>
                    <a:pt x="341582" y="225498"/>
                    <a:pt x="190770" y="336094"/>
                    <a:pt x="165370" y="339798"/>
                  </a:cubicBezTo>
                  <a:cubicBezTo>
                    <a:pt x="139970" y="343502"/>
                    <a:pt x="203999" y="254073"/>
                    <a:pt x="197120" y="250898"/>
                  </a:cubicBezTo>
                  <a:cubicBezTo>
                    <a:pt x="190241" y="247723"/>
                    <a:pt x="146320" y="321277"/>
                    <a:pt x="124095" y="320748"/>
                  </a:cubicBezTo>
                  <a:cubicBezTo>
                    <a:pt x="101870" y="320219"/>
                    <a:pt x="84407" y="296406"/>
                    <a:pt x="63770" y="247723"/>
                  </a:cubicBezTo>
                  <a:cubicBezTo>
                    <a:pt x="43132" y="199040"/>
                    <a:pt x="3445" y="33940"/>
                    <a:pt x="270" y="28648"/>
                  </a:cubicBezTo>
                  <a:cubicBezTo>
                    <a:pt x="-2905" y="23356"/>
                    <a:pt x="22495" y="152473"/>
                    <a:pt x="44720" y="215973"/>
                  </a:cubicBezTo>
                  <a:cubicBezTo>
                    <a:pt x="66945" y="279473"/>
                    <a:pt x="114041" y="380015"/>
                    <a:pt x="133620" y="409648"/>
                  </a:cubicBezTo>
                  <a:cubicBezTo>
                    <a:pt x="153199" y="439281"/>
                    <a:pt x="154257" y="393244"/>
                    <a:pt x="162195" y="393773"/>
                  </a:cubicBezTo>
                  <a:cubicBezTo>
                    <a:pt x="170132" y="394302"/>
                    <a:pt x="130974" y="440340"/>
                    <a:pt x="181245" y="412823"/>
                  </a:cubicBezTo>
                  <a:cubicBezTo>
                    <a:pt x="231516" y="385306"/>
                    <a:pt x="424662" y="245606"/>
                    <a:pt x="463820" y="228673"/>
                  </a:cubicBezTo>
                  <a:cubicBezTo>
                    <a:pt x="502978" y="211740"/>
                    <a:pt x="362220" y="347735"/>
                    <a:pt x="416195" y="311223"/>
                  </a:cubicBezTo>
                  <a:cubicBezTo>
                    <a:pt x="470170" y="274711"/>
                    <a:pt x="765974" y="4835"/>
                    <a:pt x="752745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8B1011A1-66A8-4099-3F15-11F68092ADAA}"/>
                </a:ext>
              </a:extLst>
            </p:cNvPr>
            <p:cNvSpPr/>
            <p:nvPr/>
          </p:nvSpPr>
          <p:spPr>
            <a:xfrm>
              <a:off x="3142132" y="2619088"/>
              <a:ext cx="327896" cy="954165"/>
            </a:xfrm>
            <a:custGeom>
              <a:avLst/>
              <a:gdLst>
                <a:gd name="connsiteX0" fmla="*/ 324968 w 327896"/>
                <a:gd name="connsiteY0" fmla="*/ 287 h 954165"/>
                <a:gd name="connsiteX1" fmla="*/ 290043 w 327896"/>
                <a:gd name="connsiteY1" fmla="*/ 276512 h 954165"/>
                <a:gd name="connsiteX2" fmla="*/ 302743 w 327896"/>
                <a:gd name="connsiteY2" fmla="*/ 482887 h 954165"/>
                <a:gd name="connsiteX3" fmla="*/ 309093 w 327896"/>
                <a:gd name="connsiteY3" fmla="*/ 368587 h 954165"/>
                <a:gd name="connsiteX4" fmla="*/ 245593 w 327896"/>
                <a:gd name="connsiteY4" fmla="*/ 613062 h 954165"/>
                <a:gd name="connsiteX5" fmla="*/ 90018 w 327896"/>
                <a:gd name="connsiteY5" fmla="*/ 952787 h 954165"/>
                <a:gd name="connsiteX6" fmla="*/ 267818 w 327896"/>
                <a:gd name="connsiteY6" fmla="*/ 476537 h 954165"/>
                <a:gd name="connsiteX7" fmla="*/ 1118 w 327896"/>
                <a:gd name="connsiteY7" fmla="*/ 851187 h 954165"/>
                <a:gd name="connsiteX8" fmla="*/ 166218 w 327896"/>
                <a:gd name="connsiteY8" fmla="*/ 540037 h 954165"/>
                <a:gd name="connsiteX9" fmla="*/ 7468 w 327896"/>
                <a:gd name="connsiteY9" fmla="*/ 771812 h 954165"/>
                <a:gd name="connsiteX10" fmla="*/ 201143 w 327896"/>
                <a:gd name="connsiteY10" fmla="*/ 330487 h 954165"/>
                <a:gd name="connsiteX11" fmla="*/ 324968 w 327896"/>
                <a:gd name="connsiteY11" fmla="*/ 287 h 954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896" h="954165">
                  <a:moveTo>
                    <a:pt x="324968" y="287"/>
                  </a:moveTo>
                  <a:cubicBezTo>
                    <a:pt x="339785" y="-8709"/>
                    <a:pt x="293747" y="196079"/>
                    <a:pt x="290043" y="276512"/>
                  </a:cubicBezTo>
                  <a:cubicBezTo>
                    <a:pt x="286339" y="356945"/>
                    <a:pt x="299568" y="467541"/>
                    <a:pt x="302743" y="482887"/>
                  </a:cubicBezTo>
                  <a:cubicBezTo>
                    <a:pt x="305918" y="498233"/>
                    <a:pt x="318618" y="346891"/>
                    <a:pt x="309093" y="368587"/>
                  </a:cubicBezTo>
                  <a:cubicBezTo>
                    <a:pt x="299568" y="390283"/>
                    <a:pt x="282105" y="515695"/>
                    <a:pt x="245593" y="613062"/>
                  </a:cubicBezTo>
                  <a:cubicBezTo>
                    <a:pt x="209080" y="710429"/>
                    <a:pt x="86314" y="975541"/>
                    <a:pt x="90018" y="952787"/>
                  </a:cubicBezTo>
                  <a:cubicBezTo>
                    <a:pt x="93722" y="930033"/>
                    <a:pt x="282635" y="493470"/>
                    <a:pt x="267818" y="476537"/>
                  </a:cubicBezTo>
                  <a:cubicBezTo>
                    <a:pt x="253001" y="459604"/>
                    <a:pt x="18051" y="840604"/>
                    <a:pt x="1118" y="851187"/>
                  </a:cubicBezTo>
                  <a:cubicBezTo>
                    <a:pt x="-15815" y="861770"/>
                    <a:pt x="165160" y="553266"/>
                    <a:pt x="166218" y="540037"/>
                  </a:cubicBezTo>
                  <a:cubicBezTo>
                    <a:pt x="167276" y="526808"/>
                    <a:pt x="1647" y="806737"/>
                    <a:pt x="7468" y="771812"/>
                  </a:cubicBezTo>
                  <a:cubicBezTo>
                    <a:pt x="13289" y="736887"/>
                    <a:pt x="147697" y="456958"/>
                    <a:pt x="201143" y="330487"/>
                  </a:cubicBezTo>
                  <a:cubicBezTo>
                    <a:pt x="254589" y="204016"/>
                    <a:pt x="310151" y="9283"/>
                    <a:pt x="324968" y="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30DBBE7A-CE2E-67F1-B3A2-87F81FDC2341}"/>
                </a:ext>
              </a:extLst>
            </p:cNvPr>
            <p:cNvSpPr/>
            <p:nvPr/>
          </p:nvSpPr>
          <p:spPr>
            <a:xfrm>
              <a:off x="2814994" y="2425030"/>
              <a:ext cx="710999" cy="895265"/>
            </a:xfrm>
            <a:custGeom>
              <a:avLst/>
              <a:gdLst>
                <a:gd name="connsiteX0" fmla="*/ 693381 w 710999"/>
                <a:gd name="connsiteY0" fmla="*/ 3845 h 895265"/>
                <a:gd name="connsiteX1" fmla="*/ 13931 w 710999"/>
                <a:gd name="connsiteY1" fmla="*/ 603920 h 895265"/>
                <a:gd name="connsiteX2" fmla="*/ 226656 w 710999"/>
                <a:gd name="connsiteY2" fmla="*/ 391195 h 895265"/>
                <a:gd name="connsiteX3" fmla="*/ 121881 w 710999"/>
                <a:gd name="connsiteY3" fmla="*/ 508670 h 895265"/>
                <a:gd name="connsiteX4" fmla="*/ 207606 w 710999"/>
                <a:gd name="connsiteY4" fmla="*/ 613445 h 895265"/>
                <a:gd name="connsiteX5" fmla="*/ 236181 w 710999"/>
                <a:gd name="connsiteY5" fmla="*/ 838870 h 895265"/>
                <a:gd name="connsiteX6" fmla="*/ 461606 w 710999"/>
                <a:gd name="connsiteY6" fmla="*/ 451520 h 895265"/>
                <a:gd name="connsiteX7" fmla="*/ 525106 w 710999"/>
                <a:gd name="connsiteY7" fmla="*/ 365795 h 895265"/>
                <a:gd name="connsiteX8" fmla="*/ 410806 w 710999"/>
                <a:gd name="connsiteY8" fmla="*/ 537245 h 895265"/>
                <a:gd name="connsiteX9" fmla="*/ 321906 w 710999"/>
                <a:gd name="connsiteY9" fmla="*/ 889670 h 895265"/>
                <a:gd name="connsiteX10" fmla="*/ 658456 w 710999"/>
                <a:gd name="connsiteY10" fmla="*/ 229270 h 895265"/>
                <a:gd name="connsiteX11" fmla="*/ 525106 w 710999"/>
                <a:gd name="connsiteY11" fmla="*/ 340395 h 895265"/>
                <a:gd name="connsiteX12" fmla="*/ 693381 w 710999"/>
                <a:gd name="connsiteY12" fmla="*/ 3845 h 89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0999" h="895265">
                  <a:moveTo>
                    <a:pt x="693381" y="3845"/>
                  </a:moveTo>
                  <a:cubicBezTo>
                    <a:pt x="608185" y="47766"/>
                    <a:pt x="91718" y="539362"/>
                    <a:pt x="13931" y="603920"/>
                  </a:cubicBezTo>
                  <a:cubicBezTo>
                    <a:pt x="-63856" y="668478"/>
                    <a:pt x="208664" y="407070"/>
                    <a:pt x="226656" y="391195"/>
                  </a:cubicBezTo>
                  <a:cubicBezTo>
                    <a:pt x="244648" y="375320"/>
                    <a:pt x="125056" y="471628"/>
                    <a:pt x="121881" y="508670"/>
                  </a:cubicBezTo>
                  <a:cubicBezTo>
                    <a:pt x="118706" y="545712"/>
                    <a:pt x="188556" y="558412"/>
                    <a:pt x="207606" y="613445"/>
                  </a:cubicBezTo>
                  <a:cubicBezTo>
                    <a:pt x="226656" y="668478"/>
                    <a:pt x="193848" y="865858"/>
                    <a:pt x="236181" y="838870"/>
                  </a:cubicBezTo>
                  <a:cubicBezTo>
                    <a:pt x="278514" y="811882"/>
                    <a:pt x="413452" y="530366"/>
                    <a:pt x="461606" y="451520"/>
                  </a:cubicBezTo>
                  <a:cubicBezTo>
                    <a:pt x="509760" y="372674"/>
                    <a:pt x="533573" y="351507"/>
                    <a:pt x="525106" y="365795"/>
                  </a:cubicBezTo>
                  <a:cubicBezTo>
                    <a:pt x="516639" y="380083"/>
                    <a:pt x="444673" y="449933"/>
                    <a:pt x="410806" y="537245"/>
                  </a:cubicBezTo>
                  <a:cubicBezTo>
                    <a:pt x="376939" y="624557"/>
                    <a:pt x="280631" y="940999"/>
                    <a:pt x="321906" y="889670"/>
                  </a:cubicBezTo>
                  <a:cubicBezTo>
                    <a:pt x="363181" y="838341"/>
                    <a:pt x="624589" y="320816"/>
                    <a:pt x="658456" y="229270"/>
                  </a:cubicBezTo>
                  <a:cubicBezTo>
                    <a:pt x="692323" y="137724"/>
                    <a:pt x="522989" y="374791"/>
                    <a:pt x="525106" y="340395"/>
                  </a:cubicBezTo>
                  <a:cubicBezTo>
                    <a:pt x="527223" y="305999"/>
                    <a:pt x="778577" y="-40076"/>
                    <a:pt x="693381" y="38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AFFAA4F-B4D4-B400-D873-54803CF1665C}"/>
                </a:ext>
              </a:extLst>
            </p:cNvPr>
            <p:cNvSpPr/>
            <p:nvPr/>
          </p:nvSpPr>
          <p:spPr>
            <a:xfrm>
              <a:off x="3055111" y="2031346"/>
              <a:ext cx="658221" cy="579149"/>
            </a:xfrm>
            <a:custGeom>
              <a:avLst/>
              <a:gdLst>
                <a:gd name="connsiteX0" fmla="*/ 643764 w 658221"/>
                <a:gd name="connsiteY0" fmla="*/ 3829 h 579149"/>
                <a:gd name="connsiteX1" fmla="*/ 59564 w 658221"/>
                <a:gd name="connsiteY1" fmla="*/ 384829 h 579149"/>
                <a:gd name="connsiteX2" fmla="*/ 408814 w 658221"/>
                <a:gd name="connsiteY2" fmla="*/ 207029 h 579149"/>
                <a:gd name="connsiteX3" fmla="*/ 516764 w 658221"/>
                <a:gd name="connsiteY3" fmla="*/ 200679 h 579149"/>
                <a:gd name="connsiteX4" fmla="*/ 259589 w 658221"/>
                <a:gd name="connsiteY4" fmla="*/ 289579 h 579149"/>
                <a:gd name="connsiteX5" fmla="*/ 2414 w 658221"/>
                <a:gd name="connsiteY5" fmla="*/ 511829 h 579149"/>
                <a:gd name="connsiteX6" fmla="*/ 418339 w 658221"/>
                <a:gd name="connsiteY6" fmla="*/ 337204 h 579149"/>
                <a:gd name="connsiteX7" fmla="*/ 135764 w 658221"/>
                <a:gd name="connsiteY7" fmla="*/ 578504 h 579149"/>
                <a:gd name="connsiteX8" fmla="*/ 631064 w 658221"/>
                <a:gd name="connsiteY8" fmla="*/ 248304 h 579149"/>
                <a:gd name="connsiteX9" fmla="*/ 459614 w 658221"/>
                <a:gd name="connsiteY9" fmla="*/ 311804 h 579149"/>
                <a:gd name="connsiteX10" fmla="*/ 643764 w 658221"/>
                <a:gd name="connsiteY10" fmla="*/ 80029 h 579149"/>
                <a:gd name="connsiteX11" fmla="*/ 494539 w 658221"/>
                <a:gd name="connsiteY11" fmla="*/ 181629 h 579149"/>
                <a:gd name="connsiteX12" fmla="*/ 643764 w 658221"/>
                <a:gd name="connsiteY12" fmla="*/ 3829 h 57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8221" h="579149">
                  <a:moveTo>
                    <a:pt x="643764" y="3829"/>
                  </a:moveTo>
                  <a:cubicBezTo>
                    <a:pt x="571268" y="37696"/>
                    <a:pt x="98722" y="350962"/>
                    <a:pt x="59564" y="384829"/>
                  </a:cubicBezTo>
                  <a:cubicBezTo>
                    <a:pt x="20406" y="418696"/>
                    <a:pt x="332614" y="237721"/>
                    <a:pt x="408814" y="207029"/>
                  </a:cubicBezTo>
                  <a:cubicBezTo>
                    <a:pt x="485014" y="176337"/>
                    <a:pt x="541635" y="186921"/>
                    <a:pt x="516764" y="200679"/>
                  </a:cubicBezTo>
                  <a:cubicBezTo>
                    <a:pt x="491893" y="214437"/>
                    <a:pt x="345314" y="237721"/>
                    <a:pt x="259589" y="289579"/>
                  </a:cubicBezTo>
                  <a:cubicBezTo>
                    <a:pt x="173864" y="341437"/>
                    <a:pt x="-24044" y="503891"/>
                    <a:pt x="2414" y="511829"/>
                  </a:cubicBezTo>
                  <a:cubicBezTo>
                    <a:pt x="28872" y="519767"/>
                    <a:pt x="396114" y="326092"/>
                    <a:pt x="418339" y="337204"/>
                  </a:cubicBezTo>
                  <a:cubicBezTo>
                    <a:pt x="440564" y="348316"/>
                    <a:pt x="100310" y="593321"/>
                    <a:pt x="135764" y="578504"/>
                  </a:cubicBezTo>
                  <a:cubicBezTo>
                    <a:pt x="171218" y="563687"/>
                    <a:pt x="577089" y="292754"/>
                    <a:pt x="631064" y="248304"/>
                  </a:cubicBezTo>
                  <a:cubicBezTo>
                    <a:pt x="685039" y="203854"/>
                    <a:pt x="457497" y="339850"/>
                    <a:pt x="459614" y="311804"/>
                  </a:cubicBezTo>
                  <a:cubicBezTo>
                    <a:pt x="461731" y="283758"/>
                    <a:pt x="637943" y="101725"/>
                    <a:pt x="643764" y="80029"/>
                  </a:cubicBezTo>
                  <a:cubicBezTo>
                    <a:pt x="649585" y="58333"/>
                    <a:pt x="496656" y="191683"/>
                    <a:pt x="494539" y="181629"/>
                  </a:cubicBezTo>
                  <a:cubicBezTo>
                    <a:pt x="492422" y="171575"/>
                    <a:pt x="716260" y="-30038"/>
                    <a:pt x="643764" y="3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994ECDFC-4A0B-B038-021E-221F8C0C8F8B}"/>
                </a:ext>
              </a:extLst>
            </p:cNvPr>
            <p:cNvSpPr/>
            <p:nvPr/>
          </p:nvSpPr>
          <p:spPr>
            <a:xfrm>
              <a:off x="3250680" y="3019161"/>
              <a:ext cx="400054" cy="820684"/>
            </a:xfrm>
            <a:custGeom>
              <a:avLst/>
              <a:gdLst>
                <a:gd name="connsiteX0" fmla="*/ 302145 w 400054"/>
                <a:gd name="connsiteY0" fmla="*/ 3439 h 820684"/>
                <a:gd name="connsiteX1" fmla="*/ 6870 w 400054"/>
                <a:gd name="connsiteY1" fmla="*/ 343164 h 820684"/>
                <a:gd name="connsiteX2" fmla="*/ 92595 w 400054"/>
                <a:gd name="connsiteY2" fmla="*/ 263789 h 820684"/>
                <a:gd name="connsiteX3" fmla="*/ 76720 w 400054"/>
                <a:gd name="connsiteY3" fmla="*/ 438414 h 820684"/>
                <a:gd name="connsiteX4" fmla="*/ 57670 w 400054"/>
                <a:gd name="connsiteY4" fmla="*/ 714639 h 820684"/>
                <a:gd name="connsiteX5" fmla="*/ 98945 w 400054"/>
                <a:gd name="connsiteY5" fmla="*/ 409839 h 820684"/>
                <a:gd name="connsiteX6" fmla="*/ 105295 w 400054"/>
                <a:gd name="connsiteY6" fmla="*/ 444764 h 820684"/>
                <a:gd name="connsiteX7" fmla="*/ 200545 w 400054"/>
                <a:gd name="connsiteY7" fmla="*/ 682889 h 820684"/>
                <a:gd name="connsiteX8" fmla="*/ 191020 w 400054"/>
                <a:gd name="connsiteY8" fmla="*/ 578114 h 820684"/>
                <a:gd name="connsiteX9" fmla="*/ 394220 w 400054"/>
                <a:gd name="connsiteY9" fmla="*/ 819414 h 820684"/>
                <a:gd name="connsiteX10" fmla="*/ 343420 w 400054"/>
                <a:gd name="connsiteY10" fmla="*/ 651139 h 820684"/>
                <a:gd name="connsiteX11" fmla="*/ 327545 w 400054"/>
                <a:gd name="connsiteY11" fmla="*/ 197114 h 820684"/>
                <a:gd name="connsiteX12" fmla="*/ 327545 w 400054"/>
                <a:gd name="connsiteY12" fmla="*/ 530489 h 820684"/>
                <a:gd name="connsiteX13" fmla="*/ 292620 w 400054"/>
                <a:gd name="connsiteY13" fmla="*/ 187589 h 820684"/>
                <a:gd name="connsiteX14" fmla="*/ 302145 w 400054"/>
                <a:gd name="connsiteY14" fmla="*/ 3439 h 82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0054" h="820684">
                  <a:moveTo>
                    <a:pt x="302145" y="3439"/>
                  </a:moveTo>
                  <a:cubicBezTo>
                    <a:pt x="254520" y="29368"/>
                    <a:pt x="41795" y="299772"/>
                    <a:pt x="6870" y="343164"/>
                  </a:cubicBezTo>
                  <a:cubicBezTo>
                    <a:pt x="-28055" y="386556"/>
                    <a:pt x="80953" y="247914"/>
                    <a:pt x="92595" y="263789"/>
                  </a:cubicBezTo>
                  <a:cubicBezTo>
                    <a:pt x="104237" y="279664"/>
                    <a:pt x="82541" y="363272"/>
                    <a:pt x="76720" y="438414"/>
                  </a:cubicBezTo>
                  <a:cubicBezTo>
                    <a:pt x="70899" y="513556"/>
                    <a:pt x="53966" y="719401"/>
                    <a:pt x="57670" y="714639"/>
                  </a:cubicBezTo>
                  <a:cubicBezTo>
                    <a:pt x="61374" y="709877"/>
                    <a:pt x="91007" y="454818"/>
                    <a:pt x="98945" y="409839"/>
                  </a:cubicBezTo>
                  <a:cubicBezTo>
                    <a:pt x="106883" y="364860"/>
                    <a:pt x="88362" y="399256"/>
                    <a:pt x="105295" y="444764"/>
                  </a:cubicBezTo>
                  <a:cubicBezTo>
                    <a:pt x="122228" y="490272"/>
                    <a:pt x="186257" y="660664"/>
                    <a:pt x="200545" y="682889"/>
                  </a:cubicBezTo>
                  <a:cubicBezTo>
                    <a:pt x="214833" y="705114"/>
                    <a:pt x="158741" y="555360"/>
                    <a:pt x="191020" y="578114"/>
                  </a:cubicBezTo>
                  <a:cubicBezTo>
                    <a:pt x="223299" y="600868"/>
                    <a:pt x="368820" y="807243"/>
                    <a:pt x="394220" y="819414"/>
                  </a:cubicBezTo>
                  <a:cubicBezTo>
                    <a:pt x="419620" y="831585"/>
                    <a:pt x="354532" y="754856"/>
                    <a:pt x="343420" y="651139"/>
                  </a:cubicBezTo>
                  <a:cubicBezTo>
                    <a:pt x="332308" y="547422"/>
                    <a:pt x="330191" y="217222"/>
                    <a:pt x="327545" y="197114"/>
                  </a:cubicBezTo>
                  <a:cubicBezTo>
                    <a:pt x="324899" y="177006"/>
                    <a:pt x="333366" y="532077"/>
                    <a:pt x="327545" y="530489"/>
                  </a:cubicBezTo>
                  <a:cubicBezTo>
                    <a:pt x="321724" y="528902"/>
                    <a:pt x="294207" y="271197"/>
                    <a:pt x="292620" y="187589"/>
                  </a:cubicBezTo>
                  <a:cubicBezTo>
                    <a:pt x="291032" y="103981"/>
                    <a:pt x="349770" y="-22490"/>
                    <a:pt x="302145" y="3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121CF8F5-A704-3B3D-BF01-921F1EF486C9}"/>
                </a:ext>
              </a:extLst>
            </p:cNvPr>
            <p:cNvSpPr/>
            <p:nvPr/>
          </p:nvSpPr>
          <p:spPr>
            <a:xfrm>
              <a:off x="3933472" y="1795954"/>
              <a:ext cx="399595" cy="269760"/>
            </a:xfrm>
            <a:custGeom>
              <a:avLst/>
              <a:gdLst>
                <a:gd name="connsiteX0" fmla="*/ 32103 w 399595"/>
                <a:gd name="connsiteY0" fmla="*/ 4271 h 269760"/>
                <a:gd name="connsiteX1" fmla="*/ 152753 w 399595"/>
                <a:gd name="connsiteY1" fmla="*/ 42371 h 269760"/>
                <a:gd name="connsiteX2" fmla="*/ 301978 w 399595"/>
                <a:gd name="connsiteY2" fmla="*/ 150321 h 269760"/>
                <a:gd name="connsiteX3" fmla="*/ 394053 w 399595"/>
                <a:gd name="connsiteY3" fmla="*/ 267796 h 269760"/>
                <a:gd name="connsiteX4" fmla="*/ 346428 w 399595"/>
                <a:gd name="connsiteY4" fmla="*/ 216996 h 269760"/>
                <a:gd name="connsiteX5" fmla="*/ 353 w 399595"/>
                <a:gd name="connsiteY5" fmla="*/ 128096 h 269760"/>
                <a:gd name="connsiteX6" fmla="*/ 279753 w 399595"/>
                <a:gd name="connsiteY6" fmla="*/ 201121 h 269760"/>
                <a:gd name="connsiteX7" fmla="*/ 216253 w 399595"/>
                <a:gd name="connsiteY7" fmla="*/ 134446 h 269760"/>
                <a:gd name="connsiteX8" fmla="*/ 32103 w 399595"/>
                <a:gd name="connsiteY8" fmla="*/ 4271 h 26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595" h="269760">
                  <a:moveTo>
                    <a:pt x="32103" y="4271"/>
                  </a:moveTo>
                  <a:cubicBezTo>
                    <a:pt x="21520" y="-11075"/>
                    <a:pt x="107774" y="18029"/>
                    <a:pt x="152753" y="42371"/>
                  </a:cubicBezTo>
                  <a:cubicBezTo>
                    <a:pt x="197732" y="66713"/>
                    <a:pt x="261761" y="112750"/>
                    <a:pt x="301978" y="150321"/>
                  </a:cubicBezTo>
                  <a:cubicBezTo>
                    <a:pt x="342195" y="187892"/>
                    <a:pt x="386645" y="256684"/>
                    <a:pt x="394053" y="267796"/>
                  </a:cubicBezTo>
                  <a:cubicBezTo>
                    <a:pt x="401461" y="278909"/>
                    <a:pt x="412045" y="240279"/>
                    <a:pt x="346428" y="216996"/>
                  </a:cubicBezTo>
                  <a:cubicBezTo>
                    <a:pt x="280811" y="193713"/>
                    <a:pt x="11466" y="130742"/>
                    <a:pt x="353" y="128096"/>
                  </a:cubicBezTo>
                  <a:cubicBezTo>
                    <a:pt x="-10760" y="125450"/>
                    <a:pt x="243770" y="200063"/>
                    <a:pt x="279753" y="201121"/>
                  </a:cubicBezTo>
                  <a:cubicBezTo>
                    <a:pt x="315736" y="202179"/>
                    <a:pt x="254882" y="166725"/>
                    <a:pt x="216253" y="134446"/>
                  </a:cubicBezTo>
                  <a:cubicBezTo>
                    <a:pt x="177624" y="102167"/>
                    <a:pt x="42686" y="19617"/>
                    <a:pt x="32103" y="4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A67EA743-42E5-B0AB-A9FA-359B0D115DD0}"/>
                </a:ext>
              </a:extLst>
            </p:cNvPr>
            <p:cNvSpPr/>
            <p:nvPr/>
          </p:nvSpPr>
          <p:spPr>
            <a:xfrm>
              <a:off x="4022102" y="1819197"/>
              <a:ext cx="811405" cy="574830"/>
            </a:xfrm>
            <a:custGeom>
              <a:avLst/>
              <a:gdLst>
                <a:gd name="connsiteX0" fmla="*/ 623 w 811405"/>
                <a:gd name="connsiteY0" fmla="*/ 98503 h 574830"/>
                <a:gd name="connsiteX1" fmla="*/ 264148 w 811405"/>
                <a:gd name="connsiteY1" fmla="*/ 78 h 574830"/>
                <a:gd name="connsiteX2" fmla="*/ 505448 w 811405"/>
                <a:gd name="connsiteY2" fmla="*/ 117553 h 574830"/>
                <a:gd name="connsiteX3" fmla="*/ 540373 w 811405"/>
                <a:gd name="connsiteY3" fmla="*/ 95328 h 574830"/>
                <a:gd name="connsiteX4" fmla="*/ 803898 w 811405"/>
                <a:gd name="connsiteY4" fmla="*/ 454103 h 574830"/>
                <a:gd name="connsiteX5" fmla="*/ 734048 w 811405"/>
                <a:gd name="connsiteY5" fmla="*/ 342978 h 574830"/>
                <a:gd name="connsiteX6" fmla="*/ 676898 w 811405"/>
                <a:gd name="connsiteY6" fmla="*/ 574753 h 574830"/>
                <a:gd name="connsiteX7" fmla="*/ 648323 w 811405"/>
                <a:gd name="connsiteY7" fmla="*/ 314403 h 574830"/>
                <a:gd name="connsiteX8" fmla="*/ 410198 w 811405"/>
                <a:gd name="connsiteY8" fmla="*/ 174703 h 574830"/>
                <a:gd name="connsiteX9" fmla="*/ 206998 w 811405"/>
                <a:gd name="connsiteY9" fmla="*/ 155653 h 574830"/>
                <a:gd name="connsiteX10" fmla="*/ 508623 w 811405"/>
                <a:gd name="connsiteY10" fmla="*/ 155653 h 574830"/>
                <a:gd name="connsiteX11" fmla="*/ 191123 w 811405"/>
                <a:gd name="connsiteY11" fmla="*/ 111203 h 574830"/>
                <a:gd name="connsiteX12" fmla="*/ 432423 w 811405"/>
                <a:gd name="connsiteY12" fmla="*/ 95328 h 574830"/>
                <a:gd name="connsiteX13" fmla="*/ 197473 w 811405"/>
                <a:gd name="connsiteY13" fmla="*/ 47703 h 574830"/>
                <a:gd name="connsiteX14" fmla="*/ 623 w 811405"/>
                <a:gd name="connsiteY14" fmla="*/ 98503 h 57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1405" h="574830">
                  <a:moveTo>
                    <a:pt x="623" y="98503"/>
                  </a:moveTo>
                  <a:cubicBezTo>
                    <a:pt x="11736" y="90565"/>
                    <a:pt x="180011" y="-3097"/>
                    <a:pt x="264148" y="78"/>
                  </a:cubicBezTo>
                  <a:cubicBezTo>
                    <a:pt x="348285" y="3253"/>
                    <a:pt x="459411" y="101678"/>
                    <a:pt x="505448" y="117553"/>
                  </a:cubicBezTo>
                  <a:cubicBezTo>
                    <a:pt x="551486" y="133428"/>
                    <a:pt x="490631" y="39236"/>
                    <a:pt x="540373" y="95328"/>
                  </a:cubicBezTo>
                  <a:cubicBezTo>
                    <a:pt x="590115" y="151420"/>
                    <a:pt x="771619" y="412828"/>
                    <a:pt x="803898" y="454103"/>
                  </a:cubicBezTo>
                  <a:cubicBezTo>
                    <a:pt x="836177" y="495378"/>
                    <a:pt x="755215" y="322870"/>
                    <a:pt x="734048" y="342978"/>
                  </a:cubicBezTo>
                  <a:cubicBezTo>
                    <a:pt x="712881" y="363086"/>
                    <a:pt x="691186" y="579516"/>
                    <a:pt x="676898" y="574753"/>
                  </a:cubicBezTo>
                  <a:cubicBezTo>
                    <a:pt x="662610" y="569990"/>
                    <a:pt x="692773" y="381078"/>
                    <a:pt x="648323" y="314403"/>
                  </a:cubicBezTo>
                  <a:cubicBezTo>
                    <a:pt x="603873" y="247728"/>
                    <a:pt x="483752" y="201161"/>
                    <a:pt x="410198" y="174703"/>
                  </a:cubicBezTo>
                  <a:cubicBezTo>
                    <a:pt x="336644" y="148245"/>
                    <a:pt x="190594" y="158828"/>
                    <a:pt x="206998" y="155653"/>
                  </a:cubicBezTo>
                  <a:cubicBezTo>
                    <a:pt x="223402" y="152478"/>
                    <a:pt x="511269" y="163061"/>
                    <a:pt x="508623" y="155653"/>
                  </a:cubicBezTo>
                  <a:cubicBezTo>
                    <a:pt x="505977" y="148245"/>
                    <a:pt x="203823" y="121257"/>
                    <a:pt x="191123" y="111203"/>
                  </a:cubicBezTo>
                  <a:cubicBezTo>
                    <a:pt x="178423" y="101149"/>
                    <a:pt x="431365" y="105911"/>
                    <a:pt x="432423" y="95328"/>
                  </a:cubicBezTo>
                  <a:cubicBezTo>
                    <a:pt x="433481" y="84745"/>
                    <a:pt x="265206" y="51936"/>
                    <a:pt x="197473" y="47703"/>
                  </a:cubicBezTo>
                  <a:cubicBezTo>
                    <a:pt x="129740" y="43470"/>
                    <a:pt x="-10490" y="106441"/>
                    <a:pt x="623" y="985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898A4FB8-6603-E223-05AD-FFEDF744AC07}"/>
                </a:ext>
              </a:extLst>
            </p:cNvPr>
            <p:cNvSpPr/>
            <p:nvPr/>
          </p:nvSpPr>
          <p:spPr>
            <a:xfrm>
              <a:off x="3780611" y="1903873"/>
              <a:ext cx="906743" cy="1195119"/>
            </a:xfrm>
            <a:custGeom>
              <a:avLst/>
              <a:gdLst>
                <a:gd name="connsiteX0" fmla="*/ 508814 w 906743"/>
                <a:gd name="connsiteY0" fmla="*/ 29702 h 1195119"/>
                <a:gd name="connsiteX1" fmla="*/ 810439 w 906743"/>
                <a:gd name="connsiteY1" fmla="*/ 312277 h 1195119"/>
                <a:gd name="connsiteX2" fmla="*/ 810439 w 906743"/>
                <a:gd name="connsiteY2" fmla="*/ 248777 h 1195119"/>
                <a:gd name="connsiteX3" fmla="*/ 902514 w 906743"/>
                <a:gd name="connsiteY3" fmla="*/ 639302 h 1195119"/>
                <a:gd name="connsiteX4" fmla="*/ 886639 w 906743"/>
                <a:gd name="connsiteY4" fmla="*/ 553577 h 1195119"/>
                <a:gd name="connsiteX5" fmla="*/ 845364 w 906743"/>
                <a:gd name="connsiteY5" fmla="*/ 807577 h 1195119"/>
                <a:gd name="connsiteX6" fmla="*/ 873939 w 906743"/>
                <a:gd name="connsiteY6" fmla="*/ 705977 h 1195119"/>
                <a:gd name="connsiteX7" fmla="*/ 731064 w 906743"/>
                <a:gd name="connsiteY7" fmla="*/ 896477 h 1195119"/>
                <a:gd name="connsiteX8" fmla="*/ 597714 w 906743"/>
                <a:gd name="connsiteY8" fmla="*/ 1194927 h 1195119"/>
                <a:gd name="connsiteX9" fmla="*/ 658039 w 906743"/>
                <a:gd name="connsiteY9" fmla="*/ 934577 h 1195119"/>
                <a:gd name="connsiteX10" fmla="*/ 692964 w 906743"/>
                <a:gd name="connsiteY10" fmla="*/ 505952 h 1195119"/>
                <a:gd name="connsiteX11" fmla="*/ 670739 w 906743"/>
                <a:gd name="connsiteY11" fmla="*/ 378952 h 1195119"/>
                <a:gd name="connsiteX12" fmla="*/ 667564 w 906743"/>
                <a:gd name="connsiteY12" fmla="*/ 934577 h 1195119"/>
                <a:gd name="connsiteX13" fmla="*/ 623114 w 906743"/>
                <a:gd name="connsiteY13" fmla="*/ 909177 h 1195119"/>
                <a:gd name="connsiteX14" fmla="*/ 638989 w 906743"/>
                <a:gd name="connsiteY14" fmla="*/ 471027 h 1195119"/>
                <a:gd name="connsiteX15" fmla="*/ 559614 w 906743"/>
                <a:gd name="connsiteY15" fmla="*/ 226552 h 1195119"/>
                <a:gd name="connsiteX16" fmla="*/ 413564 w 906743"/>
                <a:gd name="connsiteY16" fmla="*/ 74152 h 1195119"/>
                <a:gd name="connsiteX17" fmla="*/ 814 w 906743"/>
                <a:gd name="connsiteY17" fmla="*/ 10652 h 1195119"/>
                <a:gd name="connsiteX18" fmla="*/ 508814 w 906743"/>
                <a:gd name="connsiteY18" fmla="*/ 29702 h 119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6743" h="1195119">
                  <a:moveTo>
                    <a:pt x="508814" y="29702"/>
                  </a:moveTo>
                  <a:cubicBezTo>
                    <a:pt x="643751" y="79973"/>
                    <a:pt x="760168" y="275764"/>
                    <a:pt x="810439" y="312277"/>
                  </a:cubicBezTo>
                  <a:cubicBezTo>
                    <a:pt x="860710" y="348790"/>
                    <a:pt x="795093" y="194273"/>
                    <a:pt x="810439" y="248777"/>
                  </a:cubicBezTo>
                  <a:cubicBezTo>
                    <a:pt x="825785" y="303281"/>
                    <a:pt x="889814" y="588502"/>
                    <a:pt x="902514" y="639302"/>
                  </a:cubicBezTo>
                  <a:cubicBezTo>
                    <a:pt x="915214" y="690102"/>
                    <a:pt x="896164" y="525531"/>
                    <a:pt x="886639" y="553577"/>
                  </a:cubicBezTo>
                  <a:cubicBezTo>
                    <a:pt x="877114" y="581623"/>
                    <a:pt x="847481" y="782177"/>
                    <a:pt x="845364" y="807577"/>
                  </a:cubicBezTo>
                  <a:cubicBezTo>
                    <a:pt x="843247" y="832977"/>
                    <a:pt x="892989" y="691160"/>
                    <a:pt x="873939" y="705977"/>
                  </a:cubicBezTo>
                  <a:cubicBezTo>
                    <a:pt x="854889" y="720794"/>
                    <a:pt x="777101" y="814985"/>
                    <a:pt x="731064" y="896477"/>
                  </a:cubicBezTo>
                  <a:cubicBezTo>
                    <a:pt x="685027" y="977969"/>
                    <a:pt x="609885" y="1188577"/>
                    <a:pt x="597714" y="1194927"/>
                  </a:cubicBezTo>
                  <a:cubicBezTo>
                    <a:pt x="585543" y="1201277"/>
                    <a:pt x="642164" y="1049406"/>
                    <a:pt x="658039" y="934577"/>
                  </a:cubicBezTo>
                  <a:cubicBezTo>
                    <a:pt x="673914" y="819748"/>
                    <a:pt x="690847" y="598556"/>
                    <a:pt x="692964" y="505952"/>
                  </a:cubicBezTo>
                  <a:cubicBezTo>
                    <a:pt x="695081" y="413348"/>
                    <a:pt x="674972" y="307515"/>
                    <a:pt x="670739" y="378952"/>
                  </a:cubicBezTo>
                  <a:cubicBezTo>
                    <a:pt x="666506" y="450389"/>
                    <a:pt x="675502" y="846206"/>
                    <a:pt x="667564" y="934577"/>
                  </a:cubicBezTo>
                  <a:cubicBezTo>
                    <a:pt x="659627" y="1022948"/>
                    <a:pt x="627877" y="986435"/>
                    <a:pt x="623114" y="909177"/>
                  </a:cubicBezTo>
                  <a:cubicBezTo>
                    <a:pt x="618351" y="831919"/>
                    <a:pt x="649572" y="584798"/>
                    <a:pt x="638989" y="471027"/>
                  </a:cubicBezTo>
                  <a:cubicBezTo>
                    <a:pt x="628406" y="357256"/>
                    <a:pt x="597185" y="292698"/>
                    <a:pt x="559614" y="226552"/>
                  </a:cubicBezTo>
                  <a:cubicBezTo>
                    <a:pt x="522043" y="160406"/>
                    <a:pt x="506697" y="110135"/>
                    <a:pt x="413564" y="74152"/>
                  </a:cubicBezTo>
                  <a:cubicBezTo>
                    <a:pt x="320431" y="38169"/>
                    <a:pt x="-18765" y="13827"/>
                    <a:pt x="814" y="10652"/>
                  </a:cubicBezTo>
                  <a:cubicBezTo>
                    <a:pt x="20393" y="7477"/>
                    <a:pt x="373877" y="-20569"/>
                    <a:pt x="508814" y="29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905D766B-FFF2-CC05-EF2F-4A99832D1D22}"/>
                </a:ext>
              </a:extLst>
            </p:cNvPr>
            <p:cNvSpPr/>
            <p:nvPr/>
          </p:nvSpPr>
          <p:spPr>
            <a:xfrm>
              <a:off x="4440458" y="2130874"/>
              <a:ext cx="1049964" cy="851858"/>
            </a:xfrm>
            <a:custGeom>
              <a:avLst/>
              <a:gdLst>
                <a:gd name="connsiteX0" fmla="*/ 71217 w 1049964"/>
                <a:gd name="connsiteY0" fmla="*/ 56701 h 851858"/>
                <a:gd name="connsiteX1" fmla="*/ 137892 w 1049964"/>
                <a:gd name="connsiteY1" fmla="*/ 88451 h 851858"/>
                <a:gd name="connsiteX2" fmla="*/ 750667 w 1049964"/>
                <a:gd name="connsiteY2" fmla="*/ 478976 h 851858"/>
                <a:gd name="connsiteX3" fmla="*/ 712567 w 1049964"/>
                <a:gd name="connsiteY3" fmla="*/ 444051 h 851858"/>
                <a:gd name="connsiteX4" fmla="*/ 1049117 w 1049964"/>
                <a:gd name="connsiteY4" fmla="*/ 850451 h 851858"/>
                <a:gd name="connsiteX5" fmla="*/ 798292 w 1049964"/>
                <a:gd name="connsiteY5" fmla="*/ 571051 h 851858"/>
                <a:gd name="connsiteX6" fmla="*/ 477617 w 1049964"/>
                <a:gd name="connsiteY6" fmla="*/ 386901 h 851858"/>
                <a:gd name="connsiteX7" fmla="*/ 236317 w 1049964"/>
                <a:gd name="connsiteY7" fmla="*/ 266251 h 851858"/>
                <a:gd name="connsiteX8" fmla="*/ 471267 w 1049964"/>
                <a:gd name="connsiteY8" fmla="*/ 364676 h 851858"/>
                <a:gd name="connsiteX9" fmla="*/ 23592 w 1049964"/>
                <a:gd name="connsiteY9" fmla="*/ 15426 h 851858"/>
                <a:gd name="connsiteX10" fmla="*/ 71217 w 1049964"/>
                <a:gd name="connsiteY10" fmla="*/ 56701 h 85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964" h="851858">
                  <a:moveTo>
                    <a:pt x="71217" y="56701"/>
                  </a:moveTo>
                  <a:cubicBezTo>
                    <a:pt x="90267" y="68872"/>
                    <a:pt x="24651" y="18072"/>
                    <a:pt x="137892" y="88451"/>
                  </a:cubicBezTo>
                  <a:cubicBezTo>
                    <a:pt x="251133" y="158830"/>
                    <a:pt x="654888" y="419709"/>
                    <a:pt x="750667" y="478976"/>
                  </a:cubicBezTo>
                  <a:cubicBezTo>
                    <a:pt x="846446" y="538243"/>
                    <a:pt x="662825" y="382138"/>
                    <a:pt x="712567" y="444051"/>
                  </a:cubicBezTo>
                  <a:cubicBezTo>
                    <a:pt x="762309" y="505964"/>
                    <a:pt x="1034830" y="829284"/>
                    <a:pt x="1049117" y="850451"/>
                  </a:cubicBezTo>
                  <a:cubicBezTo>
                    <a:pt x="1063405" y="871618"/>
                    <a:pt x="893542" y="648309"/>
                    <a:pt x="798292" y="571051"/>
                  </a:cubicBezTo>
                  <a:cubicBezTo>
                    <a:pt x="703042" y="493793"/>
                    <a:pt x="571279" y="437701"/>
                    <a:pt x="477617" y="386901"/>
                  </a:cubicBezTo>
                  <a:cubicBezTo>
                    <a:pt x="383955" y="336101"/>
                    <a:pt x="237375" y="269955"/>
                    <a:pt x="236317" y="266251"/>
                  </a:cubicBezTo>
                  <a:cubicBezTo>
                    <a:pt x="235259" y="262547"/>
                    <a:pt x="506721" y="406480"/>
                    <a:pt x="471267" y="364676"/>
                  </a:cubicBezTo>
                  <a:cubicBezTo>
                    <a:pt x="435813" y="322872"/>
                    <a:pt x="90796" y="63051"/>
                    <a:pt x="23592" y="15426"/>
                  </a:cubicBezTo>
                  <a:cubicBezTo>
                    <a:pt x="-43612" y="-32199"/>
                    <a:pt x="52167" y="44530"/>
                    <a:pt x="71217" y="56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E92A4E5D-BF5E-5BBF-E570-CA163DFABA00}"/>
                </a:ext>
              </a:extLst>
            </p:cNvPr>
            <p:cNvSpPr/>
            <p:nvPr/>
          </p:nvSpPr>
          <p:spPr>
            <a:xfrm>
              <a:off x="4319639" y="2262919"/>
              <a:ext cx="750577" cy="839717"/>
            </a:xfrm>
            <a:custGeom>
              <a:avLst/>
              <a:gdLst>
                <a:gd name="connsiteX0" fmla="*/ 277761 w 750577"/>
                <a:gd name="connsiteY0" fmla="*/ 16731 h 839717"/>
                <a:gd name="connsiteX1" fmla="*/ 347611 w 750577"/>
                <a:gd name="connsiteY1" fmla="*/ 86581 h 839717"/>
                <a:gd name="connsiteX2" fmla="*/ 639711 w 750577"/>
                <a:gd name="connsiteY2" fmla="*/ 429481 h 839717"/>
                <a:gd name="connsiteX3" fmla="*/ 595261 w 750577"/>
                <a:gd name="connsiteY3" fmla="*/ 350106 h 839717"/>
                <a:gd name="connsiteX4" fmla="*/ 611136 w 750577"/>
                <a:gd name="connsiteY4" fmla="*/ 419956 h 839717"/>
                <a:gd name="connsiteX5" fmla="*/ 731786 w 750577"/>
                <a:gd name="connsiteY5" fmla="*/ 667606 h 839717"/>
                <a:gd name="connsiteX6" fmla="*/ 595261 w 750577"/>
                <a:gd name="connsiteY6" fmla="*/ 515206 h 839717"/>
                <a:gd name="connsiteX7" fmla="*/ 668286 w 750577"/>
                <a:gd name="connsiteY7" fmla="*/ 632681 h 839717"/>
                <a:gd name="connsiteX8" fmla="*/ 585736 w 750577"/>
                <a:gd name="connsiteY8" fmla="*/ 569181 h 839717"/>
                <a:gd name="connsiteX9" fmla="*/ 744486 w 750577"/>
                <a:gd name="connsiteY9" fmla="*/ 832706 h 839717"/>
                <a:gd name="connsiteX10" fmla="*/ 665111 w 750577"/>
                <a:gd name="connsiteY10" fmla="*/ 762856 h 839717"/>
                <a:gd name="connsiteX11" fmla="*/ 195211 w 750577"/>
                <a:gd name="connsiteY11" fmla="*/ 753331 h 839717"/>
                <a:gd name="connsiteX12" fmla="*/ 7886 w 750577"/>
                <a:gd name="connsiteY12" fmla="*/ 826356 h 839717"/>
                <a:gd name="connsiteX13" fmla="*/ 433336 w 750577"/>
                <a:gd name="connsiteY13" fmla="*/ 715231 h 839717"/>
                <a:gd name="connsiteX14" fmla="*/ 347611 w 750577"/>
                <a:gd name="connsiteY14" fmla="*/ 521556 h 839717"/>
                <a:gd name="connsiteX15" fmla="*/ 306336 w 750577"/>
                <a:gd name="connsiteY15" fmla="*/ 394556 h 839717"/>
                <a:gd name="connsiteX16" fmla="*/ 446036 w 750577"/>
                <a:gd name="connsiteY16" fmla="*/ 483456 h 839717"/>
                <a:gd name="connsiteX17" fmla="*/ 458736 w 750577"/>
                <a:gd name="connsiteY17" fmla="*/ 340581 h 839717"/>
                <a:gd name="connsiteX18" fmla="*/ 277761 w 750577"/>
                <a:gd name="connsiteY18" fmla="*/ 16731 h 83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0577" h="839717">
                  <a:moveTo>
                    <a:pt x="277761" y="16731"/>
                  </a:moveTo>
                  <a:cubicBezTo>
                    <a:pt x="259240" y="-25602"/>
                    <a:pt x="287286" y="17789"/>
                    <a:pt x="347611" y="86581"/>
                  </a:cubicBezTo>
                  <a:cubicBezTo>
                    <a:pt x="407936" y="155373"/>
                    <a:pt x="598436" y="385560"/>
                    <a:pt x="639711" y="429481"/>
                  </a:cubicBezTo>
                  <a:cubicBezTo>
                    <a:pt x="680986" y="473402"/>
                    <a:pt x="600023" y="351693"/>
                    <a:pt x="595261" y="350106"/>
                  </a:cubicBezTo>
                  <a:cubicBezTo>
                    <a:pt x="590499" y="348519"/>
                    <a:pt x="588382" y="367039"/>
                    <a:pt x="611136" y="419956"/>
                  </a:cubicBezTo>
                  <a:cubicBezTo>
                    <a:pt x="633890" y="472873"/>
                    <a:pt x="734432" y="651731"/>
                    <a:pt x="731786" y="667606"/>
                  </a:cubicBezTo>
                  <a:cubicBezTo>
                    <a:pt x="729140" y="683481"/>
                    <a:pt x="605844" y="521027"/>
                    <a:pt x="595261" y="515206"/>
                  </a:cubicBezTo>
                  <a:cubicBezTo>
                    <a:pt x="584678" y="509385"/>
                    <a:pt x="669873" y="623685"/>
                    <a:pt x="668286" y="632681"/>
                  </a:cubicBezTo>
                  <a:cubicBezTo>
                    <a:pt x="666699" y="641677"/>
                    <a:pt x="573036" y="535844"/>
                    <a:pt x="585736" y="569181"/>
                  </a:cubicBezTo>
                  <a:cubicBezTo>
                    <a:pt x="598436" y="602519"/>
                    <a:pt x="731257" y="800427"/>
                    <a:pt x="744486" y="832706"/>
                  </a:cubicBezTo>
                  <a:cubicBezTo>
                    <a:pt x="757715" y="864985"/>
                    <a:pt x="756657" y="776085"/>
                    <a:pt x="665111" y="762856"/>
                  </a:cubicBezTo>
                  <a:cubicBezTo>
                    <a:pt x="573565" y="749627"/>
                    <a:pt x="304748" y="742748"/>
                    <a:pt x="195211" y="753331"/>
                  </a:cubicBezTo>
                  <a:cubicBezTo>
                    <a:pt x="85674" y="763914"/>
                    <a:pt x="-31801" y="832706"/>
                    <a:pt x="7886" y="826356"/>
                  </a:cubicBezTo>
                  <a:cubicBezTo>
                    <a:pt x="47573" y="820006"/>
                    <a:pt x="376715" y="766031"/>
                    <a:pt x="433336" y="715231"/>
                  </a:cubicBezTo>
                  <a:cubicBezTo>
                    <a:pt x="489957" y="664431"/>
                    <a:pt x="368778" y="575002"/>
                    <a:pt x="347611" y="521556"/>
                  </a:cubicBezTo>
                  <a:cubicBezTo>
                    <a:pt x="326444" y="468110"/>
                    <a:pt x="289932" y="400906"/>
                    <a:pt x="306336" y="394556"/>
                  </a:cubicBezTo>
                  <a:cubicBezTo>
                    <a:pt x="322740" y="388206"/>
                    <a:pt x="420636" y="492452"/>
                    <a:pt x="446036" y="483456"/>
                  </a:cubicBezTo>
                  <a:cubicBezTo>
                    <a:pt x="471436" y="474460"/>
                    <a:pt x="485194" y="412018"/>
                    <a:pt x="458736" y="340581"/>
                  </a:cubicBezTo>
                  <a:cubicBezTo>
                    <a:pt x="432278" y="269144"/>
                    <a:pt x="296282" y="59064"/>
                    <a:pt x="277761" y="16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EEC64FDC-018B-CE7E-65F4-93A1E200F6AA}"/>
                </a:ext>
              </a:extLst>
            </p:cNvPr>
            <p:cNvSpPr/>
            <p:nvPr/>
          </p:nvSpPr>
          <p:spPr>
            <a:xfrm>
              <a:off x="4190966" y="2528920"/>
              <a:ext cx="76743" cy="204953"/>
            </a:xfrm>
            <a:custGeom>
              <a:avLst/>
              <a:gdLst>
                <a:gd name="connsiteX0" fmla="*/ 34 w 76743"/>
                <a:gd name="connsiteY0" fmla="*/ 1555 h 204953"/>
                <a:gd name="connsiteX1" fmla="*/ 69884 w 76743"/>
                <a:gd name="connsiteY1" fmla="*/ 93630 h 204953"/>
                <a:gd name="connsiteX2" fmla="*/ 73059 w 76743"/>
                <a:gd name="connsiteY2" fmla="*/ 204755 h 204953"/>
                <a:gd name="connsiteX3" fmla="*/ 60359 w 76743"/>
                <a:gd name="connsiteY3" fmla="*/ 65055 h 204953"/>
                <a:gd name="connsiteX4" fmla="*/ 60359 w 76743"/>
                <a:gd name="connsiteY4" fmla="*/ 36480 h 204953"/>
                <a:gd name="connsiteX5" fmla="*/ 34 w 76743"/>
                <a:gd name="connsiteY5" fmla="*/ 1555 h 20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743" h="204953">
                  <a:moveTo>
                    <a:pt x="34" y="1555"/>
                  </a:moveTo>
                  <a:cubicBezTo>
                    <a:pt x="1622" y="11080"/>
                    <a:pt x="57713" y="59763"/>
                    <a:pt x="69884" y="93630"/>
                  </a:cubicBezTo>
                  <a:cubicBezTo>
                    <a:pt x="82055" y="127497"/>
                    <a:pt x="74646" y="209517"/>
                    <a:pt x="73059" y="204755"/>
                  </a:cubicBezTo>
                  <a:cubicBezTo>
                    <a:pt x="71472" y="199993"/>
                    <a:pt x="62476" y="93101"/>
                    <a:pt x="60359" y="65055"/>
                  </a:cubicBezTo>
                  <a:cubicBezTo>
                    <a:pt x="58242" y="37009"/>
                    <a:pt x="68297" y="43888"/>
                    <a:pt x="60359" y="36480"/>
                  </a:cubicBezTo>
                  <a:cubicBezTo>
                    <a:pt x="52422" y="29072"/>
                    <a:pt x="-1554" y="-7970"/>
                    <a:pt x="34" y="15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8C32E8D5-BA77-B3AD-6E01-BC76192CB1BD}"/>
                </a:ext>
              </a:extLst>
            </p:cNvPr>
            <p:cNvSpPr/>
            <p:nvPr/>
          </p:nvSpPr>
          <p:spPr>
            <a:xfrm>
              <a:off x="3951021" y="2671227"/>
              <a:ext cx="249506" cy="151398"/>
            </a:xfrm>
            <a:custGeom>
              <a:avLst/>
              <a:gdLst>
                <a:gd name="connsiteX0" fmla="*/ 1854 w 249506"/>
                <a:gd name="connsiteY0" fmla="*/ 8473 h 151398"/>
                <a:gd name="connsiteX1" fmla="*/ 65354 w 249506"/>
                <a:gd name="connsiteY1" fmla="*/ 5298 h 151398"/>
                <a:gd name="connsiteX2" fmla="*/ 151079 w 249506"/>
                <a:gd name="connsiteY2" fmla="*/ 81498 h 151398"/>
                <a:gd name="connsiteX3" fmla="*/ 141554 w 249506"/>
                <a:gd name="connsiteY3" fmla="*/ 40223 h 151398"/>
                <a:gd name="connsiteX4" fmla="*/ 249504 w 249506"/>
                <a:gd name="connsiteY4" fmla="*/ 151348 h 151398"/>
                <a:gd name="connsiteX5" fmla="*/ 138379 w 249506"/>
                <a:gd name="connsiteY5" fmla="*/ 24348 h 151398"/>
                <a:gd name="connsiteX6" fmla="*/ 1854 w 249506"/>
                <a:gd name="connsiteY6" fmla="*/ 8473 h 15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506" h="151398">
                  <a:moveTo>
                    <a:pt x="1854" y="8473"/>
                  </a:moveTo>
                  <a:cubicBezTo>
                    <a:pt x="-10317" y="5298"/>
                    <a:pt x="40483" y="-6873"/>
                    <a:pt x="65354" y="5298"/>
                  </a:cubicBezTo>
                  <a:cubicBezTo>
                    <a:pt x="90225" y="17469"/>
                    <a:pt x="138379" y="75677"/>
                    <a:pt x="151079" y="81498"/>
                  </a:cubicBezTo>
                  <a:cubicBezTo>
                    <a:pt x="163779" y="87319"/>
                    <a:pt x="125150" y="28581"/>
                    <a:pt x="141554" y="40223"/>
                  </a:cubicBezTo>
                  <a:cubicBezTo>
                    <a:pt x="157958" y="51865"/>
                    <a:pt x="250033" y="153994"/>
                    <a:pt x="249504" y="151348"/>
                  </a:cubicBezTo>
                  <a:cubicBezTo>
                    <a:pt x="248975" y="148702"/>
                    <a:pt x="175950" y="48160"/>
                    <a:pt x="138379" y="24348"/>
                  </a:cubicBezTo>
                  <a:cubicBezTo>
                    <a:pt x="100808" y="536"/>
                    <a:pt x="14025" y="11648"/>
                    <a:pt x="1854" y="84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201BDD55-F731-B784-93B3-9F8F816B924C}"/>
                </a:ext>
              </a:extLst>
            </p:cNvPr>
            <p:cNvSpPr/>
            <p:nvPr/>
          </p:nvSpPr>
          <p:spPr>
            <a:xfrm>
              <a:off x="4146004" y="2635246"/>
              <a:ext cx="99504" cy="146489"/>
            </a:xfrm>
            <a:custGeom>
              <a:avLst/>
              <a:gdLst>
                <a:gd name="connsiteX0" fmla="*/ 98971 w 99504"/>
                <a:gd name="connsiteY0" fmla="*/ 4 h 146489"/>
                <a:gd name="connsiteX1" fmla="*/ 44996 w 99504"/>
                <a:gd name="connsiteY1" fmla="*/ 60329 h 146489"/>
                <a:gd name="connsiteX2" fmla="*/ 546 w 99504"/>
                <a:gd name="connsiteY2" fmla="*/ 146054 h 146489"/>
                <a:gd name="connsiteX3" fmla="*/ 19596 w 99504"/>
                <a:gd name="connsiteY3" fmla="*/ 92079 h 146489"/>
                <a:gd name="connsiteX4" fmla="*/ 10071 w 99504"/>
                <a:gd name="connsiteY4" fmla="*/ 57154 h 146489"/>
                <a:gd name="connsiteX5" fmla="*/ 98971 w 99504"/>
                <a:gd name="connsiteY5" fmla="*/ 4 h 14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04" h="146489">
                  <a:moveTo>
                    <a:pt x="98971" y="4"/>
                  </a:moveTo>
                  <a:cubicBezTo>
                    <a:pt x="104792" y="533"/>
                    <a:pt x="61400" y="35987"/>
                    <a:pt x="44996" y="60329"/>
                  </a:cubicBezTo>
                  <a:cubicBezTo>
                    <a:pt x="28592" y="84671"/>
                    <a:pt x="4779" y="140762"/>
                    <a:pt x="546" y="146054"/>
                  </a:cubicBezTo>
                  <a:cubicBezTo>
                    <a:pt x="-3687" y="151346"/>
                    <a:pt x="18009" y="106896"/>
                    <a:pt x="19596" y="92079"/>
                  </a:cubicBezTo>
                  <a:cubicBezTo>
                    <a:pt x="21183" y="77262"/>
                    <a:pt x="-512" y="68266"/>
                    <a:pt x="10071" y="57154"/>
                  </a:cubicBezTo>
                  <a:cubicBezTo>
                    <a:pt x="20654" y="46042"/>
                    <a:pt x="93150" y="-525"/>
                    <a:pt x="9897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5AA498D-F74C-C237-B1C7-FC0B78187F53}"/>
                </a:ext>
              </a:extLst>
            </p:cNvPr>
            <p:cNvSpPr/>
            <p:nvPr/>
          </p:nvSpPr>
          <p:spPr>
            <a:xfrm>
              <a:off x="3883025" y="2397099"/>
              <a:ext cx="91183" cy="83164"/>
            </a:xfrm>
            <a:custGeom>
              <a:avLst/>
              <a:gdLst>
                <a:gd name="connsiteX0" fmla="*/ 34925 w 91183"/>
                <a:gd name="connsiteY0" fmla="*/ 26 h 83164"/>
                <a:gd name="connsiteX1" fmla="*/ 88900 w 91183"/>
                <a:gd name="connsiteY1" fmla="*/ 69876 h 83164"/>
                <a:gd name="connsiteX2" fmla="*/ 73025 w 91183"/>
                <a:gd name="connsiteY2" fmla="*/ 79401 h 83164"/>
                <a:gd name="connsiteX3" fmla="*/ 0 w 91183"/>
                <a:gd name="connsiteY3" fmla="*/ 79401 h 83164"/>
                <a:gd name="connsiteX4" fmla="*/ 76200 w 91183"/>
                <a:gd name="connsiteY4" fmla="*/ 79401 h 83164"/>
                <a:gd name="connsiteX5" fmla="*/ 34925 w 91183"/>
                <a:gd name="connsiteY5" fmla="*/ 26 h 8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83" h="83164">
                  <a:moveTo>
                    <a:pt x="34925" y="26"/>
                  </a:moveTo>
                  <a:cubicBezTo>
                    <a:pt x="37042" y="-1562"/>
                    <a:pt x="88900" y="69876"/>
                    <a:pt x="88900" y="69876"/>
                  </a:cubicBezTo>
                  <a:cubicBezTo>
                    <a:pt x="95250" y="83105"/>
                    <a:pt x="87842" y="77814"/>
                    <a:pt x="73025" y="79401"/>
                  </a:cubicBezTo>
                  <a:cubicBezTo>
                    <a:pt x="58208" y="80988"/>
                    <a:pt x="0" y="79401"/>
                    <a:pt x="0" y="79401"/>
                  </a:cubicBezTo>
                  <a:cubicBezTo>
                    <a:pt x="529" y="79401"/>
                    <a:pt x="67733" y="87868"/>
                    <a:pt x="76200" y="79401"/>
                  </a:cubicBezTo>
                  <a:cubicBezTo>
                    <a:pt x="84667" y="70934"/>
                    <a:pt x="32808" y="1614"/>
                    <a:pt x="34925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60EF61E-B1EF-1AA5-F0CE-F001BF19A953}"/>
                </a:ext>
              </a:extLst>
            </p:cNvPr>
            <p:cNvSpPr/>
            <p:nvPr/>
          </p:nvSpPr>
          <p:spPr>
            <a:xfrm>
              <a:off x="3687573" y="2717593"/>
              <a:ext cx="334298" cy="54221"/>
            </a:xfrm>
            <a:custGeom>
              <a:avLst/>
              <a:gdLst>
                <a:gd name="connsiteX0" fmla="*/ 4952 w 334298"/>
                <a:gd name="connsiteY0" fmla="*/ 9732 h 54221"/>
                <a:gd name="connsiteX1" fmla="*/ 160527 w 334298"/>
                <a:gd name="connsiteY1" fmla="*/ 19257 h 54221"/>
                <a:gd name="connsiteX2" fmla="*/ 331977 w 334298"/>
                <a:gd name="connsiteY2" fmla="*/ 54182 h 54221"/>
                <a:gd name="connsiteX3" fmla="*/ 246252 w 334298"/>
                <a:gd name="connsiteY3" fmla="*/ 25607 h 54221"/>
                <a:gd name="connsiteX4" fmla="*/ 58927 w 334298"/>
                <a:gd name="connsiteY4" fmla="*/ 207 h 54221"/>
                <a:gd name="connsiteX5" fmla="*/ 4952 w 334298"/>
                <a:gd name="connsiteY5" fmla="*/ 9732 h 5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298" h="54221">
                  <a:moveTo>
                    <a:pt x="4952" y="9732"/>
                  </a:moveTo>
                  <a:cubicBezTo>
                    <a:pt x="21885" y="12907"/>
                    <a:pt x="106023" y="11849"/>
                    <a:pt x="160527" y="19257"/>
                  </a:cubicBezTo>
                  <a:cubicBezTo>
                    <a:pt x="215031" y="26665"/>
                    <a:pt x="317690" y="53124"/>
                    <a:pt x="331977" y="54182"/>
                  </a:cubicBezTo>
                  <a:cubicBezTo>
                    <a:pt x="346264" y="55240"/>
                    <a:pt x="291760" y="34603"/>
                    <a:pt x="246252" y="25607"/>
                  </a:cubicBezTo>
                  <a:cubicBezTo>
                    <a:pt x="200744" y="16611"/>
                    <a:pt x="101260" y="1794"/>
                    <a:pt x="58927" y="207"/>
                  </a:cubicBezTo>
                  <a:cubicBezTo>
                    <a:pt x="16594" y="-1381"/>
                    <a:pt x="-11981" y="6557"/>
                    <a:pt x="4952" y="97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4E39721D-00C7-78F8-4C5E-A731D9E22C59}"/>
                </a:ext>
              </a:extLst>
            </p:cNvPr>
            <p:cNvSpPr/>
            <p:nvPr/>
          </p:nvSpPr>
          <p:spPr>
            <a:xfrm>
              <a:off x="4197067" y="2536985"/>
              <a:ext cx="213008" cy="614406"/>
            </a:xfrm>
            <a:custGeom>
              <a:avLst/>
              <a:gdLst>
                <a:gd name="connsiteX0" fmla="*/ 76483 w 213008"/>
                <a:gd name="connsiteY0" fmla="*/ 3015 h 614406"/>
                <a:gd name="connsiteX1" fmla="*/ 178083 w 213008"/>
                <a:gd name="connsiteY1" fmla="*/ 139540 h 614406"/>
                <a:gd name="connsiteX2" fmla="*/ 213008 w 213008"/>
                <a:gd name="connsiteY2" fmla="*/ 349090 h 614406"/>
                <a:gd name="connsiteX3" fmla="*/ 178083 w 213008"/>
                <a:gd name="connsiteY3" fmla="*/ 272890 h 614406"/>
                <a:gd name="connsiteX4" fmla="*/ 130458 w 213008"/>
                <a:gd name="connsiteY4" fmla="*/ 612615 h 614406"/>
                <a:gd name="connsiteX5" fmla="*/ 92358 w 213008"/>
                <a:gd name="connsiteY5" fmla="*/ 396715 h 614406"/>
                <a:gd name="connsiteX6" fmla="*/ 283 w 213008"/>
                <a:gd name="connsiteY6" fmla="*/ 171290 h 614406"/>
                <a:gd name="connsiteX7" fmla="*/ 63783 w 213008"/>
                <a:gd name="connsiteY7" fmla="*/ 269715 h 614406"/>
                <a:gd name="connsiteX8" fmla="*/ 76483 w 213008"/>
                <a:gd name="connsiteY8" fmla="*/ 3015 h 6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008" h="614406">
                  <a:moveTo>
                    <a:pt x="76483" y="3015"/>
                  </a:moveTo>
                  <a:cubicBezTo>
                    <a:pt x="95533" y="-18681"/>
                    <a:pt x="155329" y="81861"/>
                    <a:pt x="178083" y="139540"/>
                  </a:cubicBezTo>
                  <a:cubicBezTo>
                    <a:pt x="200837" y="197219"/>
                    <a:pt x="213008" y="326865"/>
                    <a:pt x="213008" y="349090"/>
                  </a:cubicBezTo>
                  <a:cubicBezTo>
                    <a:pt x="213008" y="371315"/>
                    <a:pt x="191841" y="228969"/>
                    <a:pt x="178083" y="272890"/>
                  </a:cubicBezTo>
                  <a:cubicBezTo>
                    <a:pt x="164325" y="316811"/>
                    <a:pt x="144745" y="591978"/>
                    <a:pt x="130458" y="612615"/>
                  </a:cubicBezTo>
                  <a:cubicBezTo>
                    <a:pt x="116171" y="633252"/>
                    <a:pt x="114054" y="470269"/>
                    <a:pt x="92358" y="396715"/>
                  </a:cubicBezTo>
                  <a:cubicBezTo>
                    <a:pt x="70662" y="323161"/>
                    <a:pt x="5045" y="192457"/>
                    <a:pt x="283" y="171290"/>
                  </a:cubicBezTo>
                  <a:cubicBezTo>
                    <a:pt x="-4479" y="150123"/>
                    <a:pt x="52141" y="299348"/>
                    <a:pt x="63783" y="269715"/>
                  </a:cubicBezTo>
                  <a:cubicBezTo>
                    <a:pt x="75425" y="240082"/>
                    <a:pt x="57433" y="24711"/>
                    <a:pt x="76483" y="301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36BE8507-75FE-25EA-AA3E-57E82D834A45}"/>
                </a:ext>
              </a:extLst>
            </p:cNvPr>
            <p:cNvSpPr/>
            <p:nvPr/>
          </p:nvSpPr>
          <p:spPr>
            <a:xfrm>
              <a:off x="3556773" y="2779081"/>
              <a:ext cx="875548" cy="262824"/>
            </a:xfrm>
            <a:custGeom>
              <a:avLst/>
              <a:gdLst>
                <a:gd name="connsiteX0" fmla="*/ 2402 w 875548"/>
                <a:gd name="connsiteY0" fmla="*/ 135569 h 262824"/>
                <a:gd name="connsiteX1" fmla="*/ 313552 w 875548"/>
                <a:gd name="connsiteY1" fmla="*/ 2219 h 262824"/>
                <a:gd name="connsiteX2" fmla="*/ 513577 w 875548"/>
                <a:gd name="connsiteY2" fmla="*/ 49844 h 262824"/>
                <a:gd name="connsiteX3" fmla="*/ 519927 w 875548"/>
                <a:gd name="connsiteY3" fmla="*/ 18094 h 262824"/>
                <a:gd name="connsiteX4" fmla="*/ 875527 w 875548"/>
                <a:gd name="connsiteY4" fmla="*/ 262569 h 262824"/>
                <a:gd name="connsiteX5" fmla="*/ 535802 w 875548"/>
                <a:gd name="connsiteY5" fmla="*/ 65719 h 262824"/>
                <a:gd name="connsiteX6" fmla="*/ 259577 w 875548"/>
                <a:gd name="connsiteY6" fmla="*/ 110169 h 262824"/>
                <a:gd name="connsiteX7" fmla="*/ 97652 w 875548"/>
                <a:gd name="connsiteY7" fmla="*/ 180019 h 262824"/>
                <a:gd name="connsiteX8" fmla="*/ 164327 w 875548"/>
                <a:gd name="connsiteY8" fmla="*/ 119694 h 262824"/>
                <a:gd name="connsiteX9" fmla="*/ 2402 w 875548"/>
                <a:gd name="connsiteY9" fmla="*/ 135569 h 26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5548" h="262824">
                  <a:moveTo>
                    <a:pt x="2402" y="135569"/>
                  </a:moveTo>
                  <a:cubicBezTo>
                    <a:pt x="27273" y="115990"/>
                    <a:pt x="228356" y="16506"/>
                    <a:pt x="313552" y="2219"/>
                  </a:cubicBezTo>
                  <a:cubicBezTo>
                    <a:pt x="398748" y="-12069"/>
                    <a:pt x="479181" y="47198"/>
                    <a:pt x="513577" y="49844"/>
                  </a:cubicBezTo>
                  <a:cubicBezTo>
                    <a:pt x="547973" y="52490"/>
                    <a:pt x="459602" y="-17360"/>
                    <a:pt x="519927" y="18094"/>
                  </a:cubicBezTo>
                  <a:cubicBezTo>
                    <a:pt x="580252" y="53548"/>
                    <a:pt x="872881" y="254632"/>
                    <a:pt x="875527" y="262569"/>
                  </a:cubicBezTo>
                  <a:cubicBezTo>
                    <a:pt x="878173" y="270506"/>
                    <a:pt x="638460" y="91119"/>
                    <a:pt x="535802" y="65719"/>
                  </a:cubicBezTo>
                  <a:cubicBezTo>
                    <a:pt x="433144" y="40319"/>
                    <a:pt x="332602" y="91119"/>
                    <a:pt x="259577" y="110169"/>
                  </a:cubicBezTo>
                  <a:cubicBezTo>
                    <a:pt x="186552" y="129219"/>
                    <a:pt x="113527" y="178432"/>
                    <a:pt x="97652" y="180019"/>
                  </a:cubicBezTo>
                  <a:cubicBezTo>
                    <a:pt x="81777" y="181607"/>
                    <a:pt x="174910" y="128690"/>
                    <a:pt x="164327" y="119694"/>
                  </a:cubicBezTo>
                  <a:cubicBezTo>
                    <a:pt x="153744" y="110698"/>
                    <a:pt x="-22469" y="155148"/>
                    <a:pt x="2402" y="1355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25193864-0ACE-E5BE-A36E-479A4C2637B1}"/>
                </a:ext>
              </a:extLst>
            </p:cNvPr>
            <p:cNvSpPr/>
            <p:nvPr/>
          </p:nvSpPr>
          <p:spPr>
            <a:xfrm>
              <a:off x="3419227" y="2835297"/>
              <a:ext cx="885486" cy="687775"/>
            </a:xfrm>
            <a:custGeom>
              <a:avLst/>
              <a:gdLst>
                <a:gd name="connsiteX0" fmla="*/ 44698 w 885486"/>
                <a:gd name="connsiteY0" fmla="*/ 60303 h 687775"/>
                <a:gd name="connsiteX1" fmla="*/ 584448 w 885486"/>
                <a:gd name="connsiteY1" fmla="*/ 247628 h 687775"/>
                <a:gd name="connsiteX2" fmla="*/ 882898 w 885486"/>
                <a:gd name="connsiteY2" fmla="*/ 276203 h 687775"/>
                <a:gd name="connsiteX3" fmla="*/ 711448 w 885486"/>
                <a:gd name="connsiteY3" fmla="*/ 352403 h 687775"/>
                <a:gd name="connsiteX4" fmla="*/ 406648 w 885486"/>
                <a:gd name="connsiteY4" fmla="*/ 685778 h 687775"/>
                <a:gd name="connsiteX5" fmla="*/ 406648 w 885486"/>
                <a:gd name="connsiteY5" fmla="*/ 479403 h 687775"/>
                <a:gd name="connsiteX6" fmla="*/ 197098 w 885486"/>
                <a:gd name="connsiteY6" fmla="*/ 234928 h 687775"/>
                <a:gd name="connsiteX7" fmla="*/ 44698 w 885486"/>
                <a:gd name="connsiteY7" fmla="*/ 9503 h 687775"/>
                <a:gd name="connsiteX8" fmla="*/ 44698 w 885486"/>
                <a:gd name="connsiteY8" fmla="*/ 60303 h 68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486" h="687775">
                  <a:moveTo>
                    <a:pt x="44698" y="60303"/>
                  </a:moveTo>
                  <a:cubicBezTo>
                    <a:pt x="134656" y="99990"/>
                    <a:pt x="444748" y="211645"/>
                    <a:pt x="584448" y="247628"/>
                  </a:cubicBezTo>
                  <a:cubicBezTo>
                    <a:pt x="724148" y="283611"/>
                    <a:pt x="861731" y="258741"/>
                    <a:pt x="882898" y="276203"/>
                  </a:cubicBezTo>
                  <a:cubicBezTo>
                    <a:pt x="904065" y="293665"/>
                    <a:pt x="790823" y="284141"/>
                    <a:pt x="711448" y="352403"/>
                  </a:cubicBezTo>
                  <a:cubicBezTo>
                    <a:pt x="632073" y="420665"/>
                    <a:pt x="457448" y="664611"/>
                    <a:pt x="406648" y="685778"/>
                  </a:cubicBezTo>
                  <a:cubicBezTo>
                    <a:pt x="355848" y="706945"/>
                    <a:pt x="441573" y="554545"/>
                    <a:pt x="406648" y="479403"/>
                  </a:cubicBezTo>
                  <a:cubicBezTo>
                    <a:pt x="371723" y="404261"/>
                    <a:pt x="257423" y="313245"/>
                    <a:pt x="197098" y="234928"/>
                  </a:cubicBezTo>
                  <a:cubicBezTo>
                    <a:pt x="136773" y="156611"/>
                    <a:pt x="64277" y="37549"/>
                    <a:pt x="44698" y="9503"/>
                  </a:cubicBezTo>
                  <a:cubicBezTo>
                    <a:pt x="25119" y="-18543"/>
                    <a:pt x="-45260" y="20616"/>
                    <a:pt x="44698" y="6030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69DC2377-E507-F468-FEFF-E55535D913ED}"/>
                </a:ext>
              </a:extLst>
            </p:cNvPr>
            <p:cNvSpPr/>
            <p:nvPr/>
          </p:nvSpPr>
          <p:spPr>
            <a:xfrm>
              <a:off x="3578927" y="2368445"/>
              <a:ext cx="243664" cy="493751"/>
            </a:xfrm>
            <a:custGeom>
              <a:avLst/>
              <a:gdLst>
                <a:gd name="connsiteX0" fmla="*/ 240598 w 243664"/>
                <a:gd name="connsiteY0" fmla="*/ 105 h 493751"/>
                <a:gd name="connsiteX1" fmla="*/ 132648 w 243664"/>
                <a:gd name="connsiteY1" fmla="*/ 187430 h 493751"/>
                <a:gd name="connsiteX2" fmla="*/ 59623 w 243664"/>
                <a:gd name="connsiteY2" fmla="*/ 390630 h 493751"/>
                <a:gd name="connsiteX3" fmla="*/ 53273 w 243664"/>
                <a:gd name="connsiteY3" fmla="*/ 489055 h 493751"/>
                <a:gd name="connsiteX4" fmla="*/ 46923 w 243664"/>
                <a:gd name="connsiteY4" fmla="*/ 247755 h 493751"/>
                <a:gd name="connsiteX5" fmla="*/ 59623 w 243664"/>
                <a:gd name="connsiteY5" fmla="*/ 85830 h 493751"/>
                <a:gd name="connsiteX6" fmla="*/ 31048 w 243664"/>
                <a:gd name="connsiteY6" fmla="*/ 165205 h 493751"/>
                <a:gd name="connsiteX7" fmla="*/ 113598 w 243664"/>
                <a:gd name="connsiteY7" fmla="*/ 69955 h 493751"/>
                <a:gd name="connsiteX8" fmla="*/ 2473 w 243664"/>
                <a:gd name="connsiteY8" fmla="*/ 158855 h 493751"/>
                <a:gd name="connsiteX9" fmla="*/ 240598 w 243664"/>
                <a:gd name="connsiteY9" fmla="*/ 105 h 49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664" h="493751">
                  <a:moveTo>
                    <a:pt x="240598" y="105"/>
                  </a:moveTo>
                  <a:cubicBezTo>
                    <a:pt x="262294" y="4867"/>
                    <a:pt x="162810" y="122343"/>
                    <a:pt x="132648" y="187430"/>
                  </a:cubicBezTo>
                  <a:cubicBezTo>
                    <a:pt x="102486" y="252517"/>
                    <a:pt x="72852" y="340359"/>
                    <a:pt x="59623" y="390630"/>
                  </a:cubicBezTo>
                  <a:cubicBezTo>
                    <a:pt x="46394" y="440901"/>
                    <a:pt x="55390" y="512868"/>
                    <a:pt x="53273" y="489055"/>
                  </a:cubicBezTo>
                  <a:cubicBezTo>
                    <a:pt x="51156" y="465242"/>
                    <a:pt x="45865" y="314959"/>
                    <a:pt x="46923" y="247755"/>
                  </a:cubicBezTo>
                  <a:cubicBezTo>
                    <a:pt x="47981" y="180551"/>
                    <a:pt x="62269" y="99588"/>
                    <a:pt x="59623" y="85830"/>
                  </a:cubicBezTo>
                  <a:cubicBezTo>
                    <a:pt x="56977" y="72072"/>
                    <a:pt x="22052" y="167851"/>
                    <a:pt x="31048" y="165205"/>
                  </a:cubicBezTo>
                  <a:cubicBezTo>
                    <a:pt x="40044" y="162559"/>
                    <a:pt x="118360" y="71013"/>
                    <a:pt x="113598" y="69955"/>
                  </a:cubicBezTo>
                  <a:cubicBezTo>
                    <a:pt x="108836" y="68897"/>
                    <a:pt x="-19223" y="163617"/>
                    <a:pt x="2473" y="158855"/>
                  </a:cubicBezTo>
                  <a:cubicBezTo>
                    <a:pt x="24169" y="154093"/>
                    <a:pt x="218902" y="-4657"/>
                    <a:pt x="240598" y="10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7FB91B6A-4BAC-E0C8-3F1B-96615EB3AC35}"/>
                </a:ext>
              </a:extLst>
            </p:cNvPr>
            <p:cNvSpPr/>
            <p:nvPr/>
          </p:nvSpPr>
          <p:spPr>
            <a:xfrm>
              <a:off x="3491785" y="3059020"/>
              <a:ext cx="145010" cy="787649"/>
            </a:xfrm>
            <a:custGeom>
              <a:avLst/>
              <a:gdLst>
                <a:gd name="connsiteX0" fmla="*/ 124540 w 145010"/>
                <a:gd name="connsiteY0" fmla="*/ 1680 h 787649"/>
                <a:gd name="connsiteX1" fmla="*/ 89615 w 145010"/>
                <a:gd name="connsiteY1" fmla="*/ 281080 h 787649"/>
                <a:gd name="connsiteX2" fmla="*/ 108665 w 145010"/>
                <a:gd name="connsiteY2" fmla="*/ 262030 h 787649"/>
                <a:gd name="connsiteX3" fmla="*/ 130890 w 145010"/>
                <a:gd name="connsiteY3" fmla="*/ 525555 h 787649"/>
                <a:gd name="connsiteX4" fmla="*/ 143590 w 145010"/>
                <a:gd name="connsiteY4" fmla="*/ 458880 h 787649"/>
                <a:gd name="connsiteX5" fmla="*/ 140415 w 145010"/>
                <a:gd name="connsiteY5" fmla="*/ 785905 h 787649"/>
                <a:gd name="connsiteX6" fmla="*/ 105490 w 145010"/>
                <a:gd name="connsiteY6" fmla="*/ 570005 h 787649"/>
                <a:gd name="connsiteX7" fmla="*/ 3890 w 145010"/>
                <a:gd name="connsiteY7" fmla="*/ 176305 h 787649"/>
                <a:gd name="connsiteX8" fmla="*/ 26115 w 145010"/>
                <a:gd name="connsiteY8" fmla="*/ 262030 h 787649"/>
                <a:gd name="connsiteX9" fmla="*/ 73740 w 145010"/>
                <a:gd name="connsiteY9" fmla="*/ 27080 h 787649"/>
                <a:gd name="connsiteX10" fmla="*/ 73740 w 145010"/>
                <a:gd name="connsiteY10" fmla="*/ 157255 h 787649"/>
                <a:gd name="connsiteX11" fmla="*/ 124540 w 145010"/>
                <a:gd name="connsiteY11" fmla="*/ 1680 h 78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10" h="787649">
                  <a:moveTo>
                    <a:pt x="124540" y="1680"/>
                  </a:moveTo>
                  <a:cubicBezTo>
                    <a:pt x="127186" y="22317"/>
                    <a:pt x="92261" y="237688"/>
                    <a:pt x="89615" y="281080"/>
                  </a:cubicBezTo>
                  <a:cubicBezTo>
                    <a:pt x="86969" y="324472"/>
                    <a:pt x="101786" y="221284"/>
                    <a:pt x="108665" y="262030"/>
                  </a:cubicBezTo>
                  <a:cubicBezTo>
                    <a:pt x="115544" y="302776"/>
                    <a:pt x="125069" y="492747"/>
                    <a:pt x="130890" y="525555"/>
                  </a:cubicBezTo>
                  <a:cubicBezTo>
                    <a:pt x="136711" y="558363"/>
                    <a:pt x="142003" y="415488"/>
                    <a:pt x="143590" y="458880"/>
                  </a:cubicBezTo>
                  <a:cubicBezTo>
                    <a:pt x="145178" y="502272"/>
                    <a:pt x="146765" y="767384"/>
                    <a:pt x="140415" y="785905"/>
                  </a:cubicBezTo>
                  <a:cubicBezTo>
                    <a:pt x="134065" y="804426"/>
                    <a:pt x="128244" y="671605"/>
                    <a:pt x="105490" y="570005"/>
                  </a:cubicBezTo>
                  <a:cubicBezTo>
                    <a:pt x="82736" y="468405"/>
                    <a:pt x="17119" y="227634"/>
                    <a:pt x="3890" y="176305"/>
                  </a:cubicBezTo>
                  <a:cubicBezTo>
                    <a:pt x="-9339" y="124976"/>
                    <a:pt x="14473" y="286901"/>
                    <a:pt x="26115" y="262030"/>
                  </a:cubicBezTo>
                  <a:cubicBezTo>
                    <a:pt x="37757" y="237159"/>
                    <a:pt x="65803" y="44542"/>
                    <a:pt x="73740" y="27080"/>
                  </a:cubicBezTo>
                  <a:cubicBezTo>
                    <a:pt x="81677" y="9618"/>
                    <a:pt x="64215" y="157255"/>
                    <a:pt x="73740" y="157255"/>
                  </a:cubicBezTo>
                  <a:cubicBezTo>
                    <a:pt x="83265" y="157255"/>
                    <a:pt x="121894" y="-18957"/>
                    <a:pt x="124540" y="16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ADF558A1-D07D-F966-CC65-8D4C48B48E98}"/>
                </a:ext>
              </a:extLst>
            </p:cNvPr>
            <p:cNvSpPr/>
            <p:nvPr/>
          </p:nvSpPr>
          <p:spPr>
            <a:xfrm>
              <a:off x="3633350" y="2063399"/>
              <a:ext cx="336428" cy="133730"/>
            </a:xfrm>
            <a:custGeom>
              <a:avLst/>
              <a:gdLst>
                <a:gd name="connsiteX0" fmla="*/ 46475 w 336428"/>
                <a:gd name="connsiteY0" fmla="*/ 351 h 133730"/>
                <a:gd name="connsiteX1" fmla="*/ 310000 w 336428"/>
                <a:gd name="connsiteY1" fmla="*/ 54326 h 133730"/>
                <a:gd name="connsiteX2" fmla="*/ 243325 w 336428"/>
                <a:gd name="connsiteY2" fmla="*/ 19401 h 133730"/>
                <a:gd name="connsiteX3" fmla="*/ 335400 w 336428"/>
                <a:gd name="connsiteY3" fmla="*/ 121001 h 133730"/>
                <a:gd name="connsiteX4" fmla="*/ 290950 w 336428"/>
                <a:gd name="connsiteY4" fmla="*/ 105126 h 133730"/>
                <a:gd name="connsiteX5" fmla="*/ 262375 w 336428"/>
                <a:gd name="connsiteY5" fmla="*/ 133701 h 133730"/>
                <a:gd name="connsiteX6" fmla="*/ 221100 w 336428"/>
                <a:gd name="connsiteY6" fmla="*/ 98776 h 133730"/>
                <a:gd name="connsiteX7" fmla="*/ 2025 w 336428"/>
                <a:gd name="connsiteY7" fmla="*/ 98776 h 133730"/>
                <a:gd name="connsiteX8" fmla="*/ 109975 w 336428"/>
                <a:gd name="connsiteY8" fmla="*/ 86076 h 133730"/>
                <a:gd name="connsiteX9" fmla="*/ 46475 w 336428"/>
                <a:gd name="connsiteY9" fmla="*/ 351 h 13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428" h="133730">
                  <a:moveTo>
                    <a:pt x="46475" y="351"/>
                  </a:moveTo>
                  <a:cubicBezTo>
                    <a:pt x="79812" y="-4941"/>
                    <a:pt x="277192" y="51151"/>
                    <a:pt x="310000" y="54326"/>
                  </a:cubicBezTo>
                  <a:cubicBezTo>
                    <a:pt x="342808" y="57501"/>
                    <a:pt x="239092" y="8289"/>
                    <a:pt x="243325" y="19401"/>
                  </a:cubicBezTo>
                  <a:cubicBezTo>
                    <a:pt x="247558" y="30514"/>
                    <a:pt x="327463" y="106714"/>
                    <a:pt x="335400" y="121001"/>
                  </a:cubicBezTo>
                  <a:cubicBezTo>
                    <a:pt x="343337" y="135288"/>
                    <a:pt x="303121" y="103009"/>
                    <a:pt x="290950" y="105126"/>
                  </a:cubicBezTo>
                  <a:cubicBezTo>
                    <a:pt x="278779" y="107243"/>
                    <a:pt x="274017" y="134759"/>
                    <a:pt x="262375" y="133701"/>
                  </a:cubicBezTo>
                  <a:cubicBezTo>
                    <a:pt x="250733" y="132643"/>
                    <a:pt x="264492" y="104597"/>
                    <a:pt x="221100" y="98776"/>
                  </a:cubicBezTo>
                  <a:cubicBezTo>
                    <a:pt x="177708" y="92955"/>
                    <a:pt x="20546" y="100893"/>
                    <a:pt x="2025" y="98776"/>
                  </a:cubicBezTo>
                  <a:cubicBezTo>
                    <a:pt x="-16496" y="96659"/>
                    <a:pt x="97804" y="97718"/>
                    <a:pt x="109975" y="86076"/>
                  </a:cubicBezTo>
                  <a:cubicBezTo>
                    <a:pt x="122146" y="74434"/>
                    <a:pt x="13138" y="5643"/>
                    <a:pt x="46475" y="351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6B7FF5B3-CD03-F148-9B04-5EFE7794F0DB}"/>
                </a:ext>
              </a:extLst>
            </p:cNvPr>
            <p:cNvSpPr/>
            <p:nvPr/>
          </p:nvSpPr>
          <p:spPr>
            <a:xfrm>
              <a:off x="4041759" y="2097793"/>
              <a:ext cx="394850" cy="210573"/>
            </a:xfrm>
            <a:custGeom>
              <a:avLst/>
              <a:gdLst>
                <a:gd name="connsiteX0" fmla="*/ 16 w 394850"/>
                <a:gd name="connsiteY0" fmla="*/ 882 h 210573"/>
                <a:gd name="connsiteX1" fmla="*/ 142891 w 394850"/>
                <a:gd name="connsiteY1" fmla="*/ 105657 h 210573"/>
                <a:gd name="connsiteX2" fmla="*/ 142891 w 394850"/>
                <a:gd name="connsiteY2" fmla="*/ 102482 h 210573"/>
                <a:gd name="connsiteX3" fmla="*/ 257191 w 394850"/>
                <a:gd name="connsiteY3" fmla="*/ 153282 h 210573"/>
                <a:gd name="connsiteX4" fmla="*/ 269891 w 394850"/>
                <a:gd name="connsiteY4" fmla="*/ 134232 h 210573"/>
                <a:gd name="connsiteX5" fmla="*/ 393716 w 394850"/>
                <a:gd name="connsiteY5" fmla="*/ 210432 h 210573"/>
                <a:gd name="connsiteX6" fmla="*/ 327041 w 394850"/>
                <a:gd name="connsiteY6" fmla="*/ 112007 h 210573"/>
                <a:gd name="connsiteX7" fmla="*/ 254016 w 394850"/>
                <a:gd name="connsiteY7" fmla="*/ 73907 h 210573"/>
                <a:gd name="connsiteX8" fmla="*/ 177816 w 394850"/>
                <a:gd name="connsiteY8" fmla="*/ 58032 h 210573"/>
                <a:gd name="connsiteX9" fmla="*/ 133366 w 394850"/>
                <a:gd name="connsiteY9" fmla="*/ 54857 h 210573"/>
                <a:gd name="connsiteX10" fmla="*/ 16 w 394850"/>
                <a:gd name="connsiteY10" fmla="*/ 882 h 21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4850" h="210573">
                  <a:moveTo>
                    <a:pt x="16" y="882"/>
                  </a:moveTo>
                  <a:cubicBezTo>
                    <a:pt x="1603" y="9349"/>
                    <a:pt x="119079" y="88724"/>
                    <a:pt x="142891" y="105657"/>
                  </a:cubicBezTo>
                  <a:cubicBezTo>
                    <a:pt x="166704" y="122590"/>
                    <a:pt x="123841" y="94545"/>
                    <a:pt x="142891" y="102482"/>
                  </a:cubicBezTo>
                  <a:cubicBezTo>
                    <a:pt x="161941" y="110419"/>
                    <a:pt x="236025" y="147990"/>
                    <a:pt x="257191" y="153282"/>
                  </a:cubicBezTo>
                  <a:cubicBezTo>
                    <a:pt x="278357" y="158574"/>
                    <a:pt x="247137" y="124707"/>
                    <a:pt x="269891" y="134232"/>
                  </a:cubicBezTo>
                  <a:cubicBezTo>
                    <a:pt x="292645" y="143757"/>
                    <a:pt x="384191" y="214136"/>
                    <a:pt x="393716" y="210432"/>
                  </a:cubicBezTo>
                  <a:cubicBezTo>
                    <a:pt x="403241" y="206728"/>
                    <a:pt x="350324" y="134761"/>
                    <a:pt x="327041" y="112007"/>
                  </a:cubicBezTo>
                  <a:cubicBezTo>
                    <a:pt x="303758" y="89253"/>
                    <a:pt x="278887" y="82903"/>
                    <a:pt x="254016" y="73907"/>
                  </a:cubicBezTo>
                  <a:cubicBezTo>
                    <a:pt x="229145" y="64911"/>
                    <a:pt x="197924" y="61207"/>
                    <a:pt x="177816" y="58032"/>
                  </a:cubicBezTo>
                  <a:cubicBezTo>
                    <a:pt x="157708" y="54857"/>
                    <a:pt x="156649" y="62265"/>
                    <a:pt x="133366" y="54857"/>
                  </a:cubicBezTo>
                  <a:cubicBezTo>
                    <a:pt x="110083" y="47449"/>
                    <a:pt x="-1571" y="-7585"/>
                    <a:pt x="16" y="88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CF53362C-2B76-FF34-5248-769AB9A6BB1A}"/>
                </a:ext>
              </a:extLst>
            </p:cNvPr>
            <p:cNvSpPr/>
            <p:nvPr/>
          </p:nvSpPr>
          <p:spPr>
            <a:xfrm>
              <a:off x="3828947" y="2593318"/>
              <a:ext cx="184253" cy="140357"/>
            </a:xfrm>
            <a:custGeom>
              <a:avLst/>
              <a:gdLst>
                <a:gd name="connsiteX0" fmla="*/ 22328 w 184253"/>
                <a:gd name="connsiteY0" fmla="*/ 657 h 140357"/>
                <a:gd name="connsiteX1" fmla="*/ 136628 w 184253"/>
                <a:gd name="connsiteY1" fmla="*/ 45107 h 140357"/>
                <a:gd name="connsiteX2" fmla="*/ 69953 w 184253"/>
                <a:gd name="connsiteY2" fmla="*/ 60982 h 140357"/>
                <a:gd name="connsiteX3" fmla="*/ 31853 w 184253"/>
                <a:gd name="connsiteY3" fmla="*/ 80032 h 140357"/>
                <a:gd name="connsiteX4" fmla="*/ 98528 w 184253"/>
                <a:gd name="connsiteY4" fmla="*/ 105432 h 140357"/>
                <a:gd name="connsiteX5" fmla="*/ 184253 w 184253"/>
                <a:gd name="connsiteY5" fmla="*/ 140357 h 140357"/>
                <a:gd name="connsiteX6" fmla="*/ 98528 w 184253"/>
                <a:gd name="connsiteY6" fmla="*/ 105432 h 140357"/>
                <a:gd name="connsiteX7" fmla="*/ 103 w 184253"/>
                <a:gd name="connsiteY7" fmla="*/ 105432 h 140357"/>
                <a:gd name="connsiteX8" fmla="*/ 117578 w 184253"/>
                <a:gd name="connsiteY8" fmla="*/ 45107 h 140357"/>
                <a:gd name="connsiteX9" fmla="*/ 168378 w 184253"/>
                <a:gd name="connsiteY9" fmla="*/ 7007 h 140357"/>
                <a:gd name="connsiteX10" fmla="*/ 123928 w 184253"/>
                <a:gd name="connsiteY10" fmla="*/ 16532 h 140357"/>
                <a:gd name="connsiteX11" fmla="*/ 22328 w 184253"/>
                <a:gd name="connsiteY11" fmla="*/ 657 h 1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253" h="140357">
                  <a:moveTo>
                    <a:pt x="22328" y="657"/>
                  </a:moveTo>
                  <a:cubicBezTo>
                    <a:pt x="24445" y="5419"/>
                    <a:pt x="128691" y="35053"/>
                    <a:pt x="136628" y="45107"/>
                  </a:cubicBezTo>
                  <a:cubicBezTo>
                    <a:pt x="144565" y="55161"/>
                    <a:pt x="87415" y="55161"/>
                    <a:pt x="69953" y="60982"/>
                  </a:cubicBezTo>
                  <a:cubicBezTo>
                    <a:pt x="52491" y="66803"/>
                    <a:pt x="27091" y="72624"/>
                    <a:pt x="31853" y="80032"/>
                  </a:cubicBezTo>
                  <a:cubicBezTo>
                    <a:pt x="36616" y="87440"/>
                    <a:pt x="73128" y="95378"/>
                    <a:pt x="98528" y="105432"/>
                  </a:cubicBezTo>
                  <a:cubicBezTo>
                    <a:pt x="123928" y="115486"/>
                    <a:pt x="184253" y="140357"/>
                    <a:pt x="184253" y="140357"/>
                  </a:cubicBezTo>
                  <a:cubicBezTo>
                    <a:pt x="184253" y="140357"/>
                    <a:pt x="129220" y="111253"/>
                    <a:pt x="98528" y="105432"/>
                  </a:cubicBezTo>
                  <a:cubicBezTo>
                    <a:pt x="67836" y="99611"/>
                    <a:pt x="-3072" y="115486"/>
                    <a:pt x="103" y="105432"/>
                  </a:cubicBezTo>
                  <a:cubicBezTo>
                    <a:pt x="3278" y="95378"/>
                    <a:pt x="89532" y="61511"/>
                    <a:pt x="117578" y="45107"/>
                  </a:cubicBezTo>
                  <a:cubicBezTo>
                    <a:pt x="145624" y="28703"/>
                    <a:pt x="167320" y="11769"/>
                    <a:pt x="168378" y="7007"/>
                  </a:cubicBezTo>
                  <a:cubicBezTo>
                    <a:pt x="169436" y="2245"/>
                    <a:pt x="141920" y="14415"/>
                    <a:pt x="123928" y="16532"/>
                  </a:cubicBezTo>
                  <a:cubicBezTo>
                    <a:pt x="105936" y="18649"/>
                    <a:pt x="20211" y="-4105"/>
                    <a:pt x="22328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4836912C-333C-5DC6-1A85-877927789EAD}"/>
                </a:ext>
              </a:extLst>
            </p:cNvPr>
            <p:cNvSpPr/>
            <p:nvPr/>
          </p:nvSpPr>
          <p:spPr>
            <a:xfrm>
              <a:off x="3854106" y="2184269"/>
              <a:ext cx="68880" cy="143200"/>
            </a:xfrm>
            <a:custGeom>
              <a:avLst/>
              <a:gdLst>
                <a:gd name="connsiteX0" fmla="*/ 67019 w 68880"/>
                <a:gd name="connsiteY0" fmla="*/ 131 h 143200"/>
                <a:gd name="connsiteX1" fmla="*/ 57494 w 68880"/>
                <a:gd name="connsiteY1" fmla="*/ 73156 h 143200"/>
                <a:gd name="connsiteX2" fmla="*/ 19394 w 68880"/>
                <a:gd name="connsiteY2" fmla="*/ 143006 h 143200"/>
                <a:gd name="connsiteX3" fmla="*/ 44794 w 68880"/>
                <a:gd name="connsiteY3" fmla="*/ 92206 h 143200"/>
                <a:gd name="connsiteX4" fmla="*/ 344 w 68880"/>
                <a:gd name="connsiteY4" fmla="*/ 38231 h 143200"/>
                <a:gd name="connsiteX5" fmla="*/ 25744 w 68880"/>
                <a:gd name="connsiteY5" fmla="*/ 54106 h 143200"/>
                <a:gd name="connsiteX6" fmla="*/ 67019 w 68880"/>
                <a:gd name="connsiteY6" fmla="*/ 131 h 1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880" h="143200">
                  <a:moveTo>
                    <a:pt x="67019" y="131"/>
                  </a:moveTo>
                  <a:cubicBezTo>
                    <a:pt x="72311" y="3306"/>
                    <a:pt x="65431" y="49344"/>
                    <a:pt x="57494" y="73156"/>
                  </a:cubicBezTo>
                  <a:cubicBezTo>
                    <a:pt x="49556" y="96969"/>
                    <a:pt x="21511" y="139831"/>
                    <a:pt x="19394" y="143006"/>
                  </a:cubicBezTo>
                  <a:cubicBezTo>
                    <a:pt x="17277" y="146181"/>
                    <a:pt x="47969" y="109669"/>
                    <a:pt x="44794" y="92206"/>
                  </a:cubicBezTo>
                  <a:cubicBezTo>
                    <a:pt x="41619" y="74744"/>
                    <a:pt x="3519" y="44581"/>
                    <a:pt x="344" y="38231"/>
                  </a:cubicBezTo>
                  <a:cubicBezTo>
                    <a:pt x="-2831" y="31881"/>
                    <a:pt x="16748" y="55693"/>
                    <a:pt x="25744" y="54106"/>
                  </a:cubicBezTo>
                  <a:cubicBezTo>
                    <a:pt x="34740" y="52519"/>
                    <a:pt x="61727" y="-3044"/>
                    <a:pt x="67019" y="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0BF05791-3C11-B1B9-7FC0-8C466F6AE3FA}"/>
                </a:ext>
              </a:extLst>
            </p:cNvPr>
            <p:cNvSpPr/>
            <p:nvPr/>
          </p:nvSpPr>
          <p:spPr>
            <a:xfrm>
              <a:off x="4257654" y="2955880"/>
              <a:ext cx="254422" cy="543314"/>
            </a:xfrm>
            <a:custGeom>
              <a:avLst/>
              <a:gdLst>
                <a:gd name="connsiteX0" fmla="*/ 254021 w 254422"/>
                <a:gd name="connsiteY0" fmla="*/ 45 h 543314"/>
                <a:gd name="connsiteX1" fmla="*/ 79396 w 254422"/>
                <a:gd name="connsiteY1" fmla="*/ 257220 h 543314"/>
                <a:gd name="connsiteX2" fmla="*/ 21 w 254422"/>
                <a:gd name="connsiteY2" fmla="*/ 542970 h 543314"/>
                <a:gd name="connsiteX3" fmla="*/ 85746 w 254422"/>
                <a:gd name="connsiteY3" fmla="*/ 311195 h 543314"/>
                <a:gd name="connsiteX4" fmla="*/ 212746 w 254422"/>
                <a:gd name="connsiteY4" fmla="*/ 114345 h 543314"/>
                <a:gd name="connsiteX5" fmla="*/ 130196 w 254422"/>
                <a:gd name="connsiteY5" fmla="*/ 234995 h 543314"/>
                <a:gd name="connsiteX6" fmla="*/ 254021 w 254422"/>
                <a:gd name="connsiteY6" fmla="*/ 45 h 5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422" h="543314">
                  <a:moveTo>
                    <a:pt x="254021" y="45"/>
                  </a:moveTo>
                  <a:cubicBezTo>
                    <a:pt x="245554" y="3749"/>
                    <a:pt x="121729" y="166733"/>
                    <a:pt x="79396" y="257220"/>
                  </a:cubicBezTo>
                  <a:cubicBezTo>
                    <a:pt x="37063" y="347707"/>
                    <a:pt x="-1037" y="533974"/>
                    <a:pt x="21" y="542970"/>
                  </a:cubicBezTo>
                  <a:cubicBezTo>
                    <a:pt x="1079" y="551966"/>
                    <a:pt x="50292" y="382632"/>
                    <a:pt x="85746" y="311195"/>
                  </a:cubicBezTo>
                  <a:cubicBezTo>
                    <a:pt x="121200" y="239758"/>
                    <a:pt x="205338" y="127045"/>
                    <a:pt x="212746" y="114345"/>
                  </a:cubicBezTo>
                  <a:cubicBezTo>
                    <a:pt x="220154" y="101645"/>
                    <a:pt x="125963" y="250341"/>
                    <a:pt x="130196" y="234995"/>
                  </a:cubicBezTo>
                  <a:cubicBezTo>
                    <a:pt x="134429" y="219649"/>
                    <a:pt x="262488" y="-3659"/>
                    <a:pt x="254021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4AB522F8-8DBD-6DDF-8074-143007192275}"/>
                </a:ext>
              </a:extLst>
            </p:cNvPr>
            <p:cNvSpPr/>
            <p:nvPr/>
          </p:nvSpPr>
          <p:spPr>
            <a:xfrm>
              <a:off x="3485358" y="2894685"/>
              <a:ext cx="329261" cy="509039"/>
            </a:xfrm>
            <a:custGeom>
              <a:avLst/>
              <a:gdLst>
                <a:gd name="connsiteX0" fmla="*/ 792 w 329261"/>
                <a:gd name="connsiteY0" fmla="*/ 915 h 509039"/>
                <a:gd name="connsiteX1" fmla="*/ 162717 w 329261"/>
                <a:gd name="connsiteY1" fmla="*/ 251740 h 509039"/>
                <a:gd name="connsiteX2" fmla="*/ 197642 w 329261"/>
                <a:gd name="connsiteY2" fmla="*/ 293015 h 509039"/>
                <a:gd name="connsiteX3" fmla="*/ 305592 w 329261"/>
                <a:gd name="connsiteY3" fmla="*/ 400965 h 509039"/>
                <a:gd name="connsiteX4" fmla="*/ 261142 w 329261"/>
                <a:gd name="connsiteY4" fmla="*/ 362865 h 509039"/>
                <a:gd name="connsiteX5" fmla="*/ 318292 w 329261"/>
                <a:gd name="connsiteY5" fmla="*/ 429540 h 509039"/>
                <a:gd name="connsiteX6" fmla="*/ 327817 w 329261"/>
                <a:gd name="connsiteY6" fmla="*/ 508915 h 509039"/>
                <a:gd name="connsiteX7" fmla="*/ 299242 w 329261"/>
                <a:gd name="connsiteY7" fmla="*/ 410490 h 509039"/>
                <a:gd name="connsiteX8" fmla="*/ 146842 w 329261"/>
                <a:gd name="connsiteY8" fmla="*/ 258090 h 509039"/>
                <a:gd name="connsiteX9" fmla="*/ 3967 w 329261"/>
                <a:gd name="connsiteY9" fmla="*/ 61240 h 509039"/>
                <a:gd name="connsiteX10" fmla="*/ 96042 w 329261"/>
                <a:gd name="connsiteY10" fmla="*/ 162840 h 509039"/>
                <a:gd name="connsiteX11" fmla="*/ 792 w 329261"/>
                <a:gd name="connsiteY11" fmla="*/ 915 h 50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261" h="509039">
                  <a:moveTo>
                    <a:pt x="792" y="915"/>
                  </a:moveTo>
                  <a:cubicBezTo>
                    <a:pt x="11904" y="15731"/>
                    <a:pt x="129909" y="203057"/>
                    <a:pt x="162717" y="251740"/>
                  </a:cubicBezTo>
                  <a:cubicBezTo>
                    <a:pt x="195525" y="300423"/>
                    <a:pt x="173830" y="268144"/>
                    <a:pt x="197642" y="293015"/>
                  </a:cubicBezTo>
                  <a:cubicBezTo>
                    <a:pt x="221454" y="317886"/>
                    <a:pt x="295009" y="389323"/>
                    <a:pt x="305592" y="400965"/>
                  </a:cubicBezTo>
                  <a:cubicBezTo>
                    <a:pt x="316175" y="412607"/>
                    <a:pt x="259025" y="358103"/>
                    <a:pt x="261142" y="362865"/>
                  </a:cubicBezTo>
                  <a:cubicBezTo>
                    <a:pt x="263259" y="367627"/>
                    <a:pt x="307180" y="405198"/>
                    <a:pt x="318292" y="429540"/>
                  </a:cubicBezTo>
                  <a:cubicBezTo>
                    <a:pt x="329404" y="453882"/>
                    <a:pt x="330992" y="512090"/>
                    <a:pt x="327817" y="508915"/>
                  </a:cubicBezTo>
                  <a:cubicBezTo>
                    <a:pt x="324642" y="505740"/>
                    <a:pt x="329405" y="452294"/>
                    <a:pt x="299242" y="410490"/>
                  </a:cubicBezTo>
                  <a:cubicBezTo>
                    <a:pt x="269080" y="368686"/>
                    <a:pt x="196055" y="316298"/>
                    <a:pt x="146842" y="258090"/>
                  </a:cubicBezTo>
                  <a:cubicBezTo>
                    <a:pt x="97630" y="199882"/>
                    <a:pt x="12434" y="77115"/>
                    <a:pt x="3967" y="61240"/>
                  </a:cubicBezTo>
                  <a:cubicBezTo>
                    <a:pt x="-4500" y="45365"/>
                    <a:pt x="92867" y="169719"/>
                    <a:pt x="96042" y="162840"/>
                  </a:cubicBezTo>
                  <a:cubicBezTo>
                    <a:pt x="99217" y="155961"/>
                    <a:pt x="-10320" y="-13901"/>
                    <a:pt x="792" y="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7C046DA3-8C83-6B58-CF8D-61B05EAD4354}"/>
                </a:ext>
              </a:extLst>
            </p:cNvPr>
            <p:cNvSpPr/>
            <p:nvPr/>
          </p:nvSpPr>
          <p:spPr>
            <a:xfrm>
              <a:off x="3536773" y="2946018"/>
              <a:ext cx="241528" cy="454427"/>
            </a:xfrm>
            <a:custGeom>
              <a:avLst/>
              <a:gdLst>
                <a:gd name="connsiteX0" fmla="*/ 6527 w 241528"/>
                <a:gd name="connsiteY0" fmla="*/ 9907 h 454427"/>
                <a:gd name="connsiteX1" fmla="*/ 168452 w 241528"/>
                <a:gd name="connsiteY1" fmla="*/ 403607 h 454427"/>
                <a:gd name="connsiteX2" fmla="*/ 152577 w 241528"/>
                <a:gd name="connsiteY2" fmla="*/ 355982 h 454427"/>
                <a:gd name="connsiteX3" fmla="*/ 241477 w 241528"/>
                <a:gd name="connsiteY3" fmla="*/ 454407 h 454427"/>
                <a:gd name="connsiteX4" fmla="*/ 165277 w 241528"/>
                <a:gd name="connsiteY4" fmla="*/ 346457 h 454427"/>
                <a:gd name="connsiteX5" fmla="*/ 152577 w 241528"/>
                <a:gd name="connsiteY5" fmla="*/ 276607 h 454427"/>
                <a:gd name="connsiteX6" fmla="*/ 139877 w 241528"/>
                <a:gd name="connsiteY6" fmla="*/ 311532 h 454427"/>
                <a:gd name="connsiteX7" fmla="*/ 35102 w 241528"/>
                <a:gd name="connsiteY7" fmla="*/ 143257 h 454427"/>
                <a:gd name="connsiteX8" fmla="*/ 22402 w 241528"/>
                <a:gd name="connsiteY8" fmla="*/ 130557 h 454427"/>
                <a:gd name="connsiteX9" fmla="*/ 28752 w 241528"/>
                <a:gd name="connsiteY9" fmla="*/ 117857 h 454427"/>
                <a:gd name="connsiteX10" fmla="*/ 6527 w 241528"/>
                <a:gd name="connsiteY10" fmla="*/ 9907 h 45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528" h="454427">
                  <a:moveTo>
                    <a:pt x="6527" y="9907"/>
                  </a:moveTo>
                  <a:cubicBezTo>
                    <a:pt x="29810" y="57532"/>
                    <a:pt x="144110" y="345928"/>
                    <a:pt x="168452" y="403607"/>
                  </a:cubicBezTo>
                  <a:cubicBezTo>
                    <a:pt x="192794" y="461286"/>
                    <a:pt x="140406" y="347515"/>
                    <a:pt x="152577" y="355982"/>
                  </a:cubicBezTo>
                  <a:cubicBezTo>
                    <a:pt x="164748" y="364449"/>
                    <a:pt x="239360" y="455995"/>
                    <a:pt x="241477" y="454407"/>
                  </a:cubicBezTo>
                  <a:cubicBezTo>
                    <a:pt x="243594" y="452819"/>
                    <a:pt x="180094" y="376090"/>
                    <a:pt x="165277" y="346457"/>
                  </a:cubicBezTo>
                  <a:cubicBezTo>
                    <a:pt x="150460" y="316824"/>
                    <a:pt x="156810" y="282428"/>
                    <a:pt x="152577" y="276607"/>
                  </a:cubicBezTo>
                  <a:cubicBezTo>
                    <a:pt x="148344" y="270786"/>
                    <a:pt x="159456" y="333757"/>
                    <a:pt x="139877" y="311532"/>
                  </a:cubicBezTo>
                  <a:cubicBezTo>
                    <a:pt x="120298" y="289307"/>
                    <a:pt x="54681" y="173420"/>
                    <a:pt x="35102" y="143257"/>
                  </a:cubicBezTo>
                  <a:cubicBezTo>
                    <a:pt x="15523" y="113095"/>
                    <a:pt x="23460" y="134790"/>
                    <a:pt x="22402" y="130557"/>
                  </a:cubicBezTo>
                  <a:cubicBezTo>
                    <a:pt x="21344" y="126324"/>
                    <a:pt x="27694" y="134790"/>
                    <a:pt x="28752" y="117857"/>
                  </a:cubicBezTo>
                  <a:cubicBezTo>
                    <a:pt x="29810" y="100924"/>
                    <a:pt x="-16756" y="-37718"/>
                    <a:pt x="6527" y="99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D51DC8F6-37E0-0ED9-2517-776B393F44FB}"/>
                </a:ext>
              </a:extLst>
            </p:cNvPr>
            <p:cNvSpPr/>
            <p:nvPr/>
          </p:nvSpPr>
          <p:spPr>
            <a:xfrm>
              <a:off x="3581668" y="3157298"/>
              <a:ext cx="187449" cy="414911"/>
            </a:xfrm>
            <a:custGeom>
              <a:avLst/>
              <a:gdLst>
                <a:gd name="connsiteX0" fmla="*/ 47357 w 187449"/>
                <a:gd name="connsiteY0" fmla="*/ 1827 h 414911"/>
                <a:gd name="connsiteX1" fmla="*/ 47357 w 187449"/>
                <a:gd name="connsiteY1" fmla="*/ 179627 h 414911"/>
                <a:gd name="connsiteX2" fmla="*/ 37832 w 187449"/>
                <a:gd name="connsiteY2" fmla="*/ 132002 h 414911"/>
                <a:gd name="connsiteX3" fmla="*/ 101332 w 187449"/>
                <a:gd name="connsiteY3" fmla="*/ 255827 h 414911"/>
                <a:gd name="connsiteX4" fmla="*/ 187057 w 187449"/>
                <a:gd name="connsiteY4" fmla="*/ 414577 h 414911"/>
                <a:gd name="connsiteX5" fmla="*/ 129907 w 187449"/>
                <a:gd name="connsiteY5" fmla="*/ 293927 h 414911"/>
                <a:gd name="connsiteX6" fmla="*/ 53707 w 187449"/>
                <a:gd name="connsiteY6" fmla="*/ 166927 h 414911"/>
                <a:gd name="connsiteX7" fmla="*/ 2907 w 187449"/>
                <a:gd name="connsiteY7" fmla="*/ 62152 h 414911"/>
                <a:gd name="connsiteX8" fmla="*/ 9257 w 187449"/>
                <a:gd name="connsiteY8" fmla="*/ 84377 h 414911"/>
                <a:gd name="connsiteX9" fmla="*/ 47357 w 187449"/>
                <a:gd name="connsiteY9" fmla="*/ 1827 h 41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449" h="414911">
                  <a:moveTo>
                    <a:pt x="47357" y="1827"/>
                  </a:moveTo>
                  <a:cubicBezTo>
                    <a:pt x="53707" y="17702"/>
                    <a:pt x="48944" y="157931"/>
                    <a:pt x="47357" y="179627"/>
                  </a:cubicBezTo>
                  <a:cubicBezTo>
                    <a:pt x="45770" y="201323"/>
                    <a:pt x="28836" y="119302"/>
                    <a:pt x="37832" y="132002"/>
                  </a:cubicBezTo>
                  <a:cubicBezTo>
                    <a:pt x="46828" y="144702"/>
                    <a:pt x="76461" y="208731"/>
                    <a:pt x="101332" y="255827"/>
                  </a:cubicBezTo>
                  <a:cubicBezTo>
                    <a:pt x="126203" y="302923"/>
                    <a:pt x="182295" y="408227"/>
                    <a:pt x="187057" y="414577"/>
                  </a:cubicBezTo>
                  <a:cubicBezTo>
                    <a:pt x="191819" y="420927"/>
                    <a:pt x="152132" y="335202"/>
                    <a:pt x="129907" y="293927"/>
                  </a:cubicBezTo>
                  <a:cubicBezTo>
                    <a:pt x="107682" y="252652"/>
                    <a:pt x="74874" y="205556"/>
                    <a:pt x="53707" y="166927"/>
                  </a:cubicBezTo>
                  <a:cubicBezTo>
                    <a:pt x="32540" y="128298"/>
                    <a:pt x="10315" y="75910"/>
                    <a:pt x="2907" y="62152"/>
                  </a:cubicBezTo>
                  <a:cubicBezTo>
                    <a:pt x="-4501" y="48394"/>
                    <a:pt x="3965" y="90198"/>
                    <a:pt x="9257" y="84377"/>
                  </a:cubicBezTo>
                  <a:cubicBezTo>
                    <a:pt x="14549" y="78556"/>
                    <a:pt x="41007" y="-14048"/>
                    <a:pt x="47357" y="18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5D0F317-3E20-26F2-1D23-B78EE950568A}"/>
                </a:ext>
              </a:extLst>
            </p:cNvPr>
            <p:cNvSpPr/>
            <p:nvPr/>
          </p:nvSpPr>
          <p:spPr>
            <a:xfrm>
              <a:off x="3651058" y="3136399"/>
              <a:ext cx="168482" cy="286368"/>
            </a:xfrm>
            <a:custGeom>
              <a:avLst/>
              <a:gdLst>
                <a:gd name="connsiteX0" fmla="*/ 192 w 168482"/>
                <a:gd name="connsiteY0" fmla="*/ 501 h 286368"/>
                <a:gd name="connsiteX1" fmla="*/ 133542 w 168482"/>
                <a:gd name="connsiteY1" fmla="*/ 229101 h 286368"/>
                <a:gd name="connsiteX2" fmla="*/ 111317 w 168482"/>
                <a:gd name="connsiteY2" fmla="*/ 286251 h 286368"/>
                <a:gd name="connsiteX3" fmla="*/ 168467 w 168482"/>
                <a:gd name="connsiteY3" fmla="*/ 241801 h 286368"/>
                <a:gd name="connsiteX4" fmla="*/ 104967 w 168482"/>
                <a:gd name="connsiteY4" fmla="*/ 168776 h 286368"/>
                <a:gd name="connsiteX5" fmla="*/ 192 w 168482"/>
                <a:gd name="connsiteY5" fmla="*/ 501 h 28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82" h="286368">
                  <a:moveTo>
                    <a:pt x="192" y="501"/>
                  </a:moveTo>
                  <a:cubicBezTo>
                    <a:pt x="4955" y="10555"/>
                    <a:pt x="115021" y="181476"/>
                    <a:pt x="133542" y="229101"/>
                  </a:cubicBezTo>
                  <a:cubicBezTo>
                    <a:pt x="152063" y="276726"/>
                    <a:pt x="105496" y="284134"/>
                    <a:pt x="111317" y="286251"/>
                  </a:cubicBezTo>
                  <a:cubicBezTo>
                    <a:pt x="117138" y="288368"/>
                    <a:pt x="169525" y="261380"/>
                    <a:pt x="168467" y="241801"/>
                  </a:cubicBezTo>
                  <a:cubicBezTo>
                    <a:pt x="167409" y="222222"/>
                    <a:pt x="129309" y="203172"/>
                    <a:pt x="104967" y="168776"/>
                  </a:cubicBezTo>
                  <a:cubicBezTo>
                    <a:pt x="80625" y="134380"/>
                    <a:pt x="-4571" y="-9553"/>
                    <a:pt x="192" y="5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646950E-7718-0414-3C97-FA485D7B01BA}"/>
                </a:ext>
              </a:extLst>
            </p:cNvPr>
            <p:cNvSpPr/>
            <p:nvPr/>
          </p:nvSpPr>
          <p:spPr>
            <a:xfrm>
              <a:off x="3587725" y="3174651"/>
              <a:ext cx="184656" cy="442179"/>
            </a:xfrm>
            <a:custGeom>
              <a:avLst/>
              <a:gdLst>
                <a:gd name="connsiteX0" fmla="*/ 25 w 184656"/>
                <a:gd name="connsiteY0" fmla="*/ 349 h 442179"/>
                <a:gd name="connsiteX1" fmla="*/ 44475 w 184656"/>
                <a:gd name="connsiteY1" fmla="*/ 244824 h 442179"/>
                <a:gd name="connsiteX2" fmla="*/ 136550 w 184656"/>
                <a:gd name="connsiteY2" fmla="*/ 359124 h 442179"/>
                <a:gd name="connsiteX3" fmla="*/ 133375 w 184656"/>
                <a:gd name="connsiteY3" fmla="*/ 314674 h 442179"/>
                <a:gd name="connsiteX4" fmla="*/ 184175 w 184656"/>
                <a:gd name="connsiteY4" fmla="*/ 441674 h 442179"/>
                <a:gd name="connsiteX5" fmla="*/ 98450 w 184656"/>
                <a:gd name="connsiteY5" fmla="*/ 355949 h 442179"/>
                <a:gd name="connsiteX6" fmla="*/ 6375 w 184656"/>
                <a:gd name="connsiteY6" fmla="*/ 276574 h 442179"/>
                <a:gd name="connsiteX7" fmla="*/ 139725 w 184656"/>
                <a:gd name="connsiteY7" fmla="*/ 349599 h 442179"/>
                <a:gd name="connsiteX8" fmla="*/ 57175 w 184656"/>
                <a:gd name="connsiteY8" fmla="*/ 235299 h 442179"/>
                <a:gd name="connsiteX9" fmla="*/ 38125 w 184656"/>
                <a:gd name="connsiteY9" fmla="*/ 190849 h 442179"/>
                <a:gd name="connsiteX10" fmla="*/ 25 w 184656"/>
                <a:gd name="connsiteY10" fmla="*/ 349 h 44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656" h="442179">
                  <a:moveTo>
                    <a:pt x="25" y="349"/>
                  </a:moveTo>
                  <a:cubicBezTo>
                    <a:pt x="1083" y="9345"/>
                    <a:pt x="21721" y="185028"/>
                    <a:pt x="44475" y="244824"/>
                  </a:cubicBezTo>
                  <a:cubicBezTo>
                    <a:pt x="67229" y="304620"/>
                    <a:pt x="121734" y="347482"/>
                    <a:pt x="136550" y="359124"/>
                  </a:cubicBezTo>
                  <a:cubicBezTo>
                    <a:pt x="151366" y="370766"/>
                    <a:pt x="125438" y="300916"/>
                    <a:pt x="133375" y="314674"/>
                  </a:cubicBezTo>
                  <a:cubicBezTo>
                    <a:pt x="141313" y="328432"/>
                    <a:pt x="189996" y="434795"/>
                    <a:pt x="184175" y="441674"/>
                  </a:cubicBezTo>
                  <a:cubicBezTo>
                    <a:pt x="178354" y="448553"/>
                    <a:pt x="128083" y="383466"/>
                    <a:pt x="98450" y="355949"/>
                  </a:cubicBezTo>
                  <a:cubicBezTo>
                    <a:pt x="68817" y="328432"/>
                    <a:pt x="-504" y="277632"/>
                    <a:pt x="6375" y="276574"/>
                  </a:cubicBezTo>
                  <a:cubicBezTo>
                    <a:pt x="13254" y="275516"/>
                    <a:pt x="131258" y="356478"/>
                    <a:pt x="139725" y="349599"/>
                  </a:cubicBezTo>
                  <a:cubicBezTo>
                    <a:pt x="148192" y="342720"/>
                    <a:pt x="74108" y="261757"/>
                    <a:pt x="57175" y="235299"/>
                  </a:cubicBezTo>
                  <a:cubicBezTo>
                    <a:pt x="40242" y="208841"/>
                    <a:pt x="45533" y="223128"/>
                    <a:pt x="38125" y="190849"/>
                  </a:cubicBezTo>
                  <a:cubicBezTo>
                    <a:pt x="30717" y="158570"/>
                    <a:pt x="-1033" y="-8647"/>
                    <a:pt x="25" y="3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2F7AA215-3F03-7F75-2BC3-0E9DF4109A7B}"/>
                </a:ext>
              </a:extLst>
            </p:cNvPr>
            <p:cNvSpPr/>
            <p:nvPr/>
          </p:nvSpPr>
          <p:spPr>
            <a:xfrm>
              <a:off x="3583601" y="3265992"/>
              <a:ext cx="731959" cy="508519"/>
            </a:xfrm>
            <a:custGeom>
              <a:avLst/>
              <a:gdLst>
                <a:gd name="connsiteX0" fmla="*/ 731224 w 731959"/>
                <a:gd name="connsiteY0" fmla="*/ 36008 h 508519"/>
                <a:gd name="connsiteX1" fmla="*/ 623274 w 731959"/>
                <a:gd name="connsiteY1" fmla="*/ 4258 h 508519"/>
                <a:gd name="connsiteX2" fmla="*/ 483574 w 731959"/>
                <a:gd name="connsiteY2" fmla="*/ 45533 h 508519"/>
                <a:gd name="connsiteX3" fmla="*/ 553424 w 731959"/>
                <a:gd name="connsiteY3" fmla="*/ 32833 h 508519"/>
                <a:gd name="connsiteX4" fmla="*/ 486749 w 731959"/>
                <a:gd name="connsiteY4" fmla="*/ 67758 h 508519"/>
                <a:gd name="connsiteX5" fmla="*/ 321649 w 731959"/>
                <a:gd name="connsiteY5" fmla="*/ 163008 h 508519"/>
                <a:gd name="connsiteX6" fmla="*/ 366099 w 731959"/>
                <a:gd name="connsiteY6" fmla="*/ 134433 h 508519"/>
                <a:gd name="connsiteX7" fmla="*/ 200999 w 731959"/>
                <a:gd name="connsiteY7" fmla="*/ 315408 h 508519"/>
                <a:gd name="connsiteX8" fmla="*/ 10499 w 731959"/>
                <a:gd name="connsiteY8" fmla="*/ 505908 h 508519"/>
                <a:gd name="connsiteX9" fmla="*/ 83524 w 731959"/>
                <a:gd name="connsiteY9" fmla="*/ 397958 h 508519"/>
                <a:gd name="connsiteX10" fmla="*/ 569299 w 731959"/>
                <a:gd name="connsiteY10" fmla="*/ 23308 h 508519"/>
                <a:gd name="connsiteX11" fmla="*/ 731224 w 731959"/>
                <a:gd name="connsiteY11" fmla="*/ 36008 h 50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1959" h="508519">
                  <a:moveTo>
                    <a:pt x="731224" y="36008"/>
                  </a:moveTo>
                  <a:cubicBezTo>
                    <a:pt x="740220" y="32833"/>
                    <a:pt x="664549" y="2671"/>
                    <a:pt x="623274" y="4258"/>
                  </a:cubicBezTo>
                  <a:cubicBezTo>
                    <a:pt x="581999" y="5845"/>
                    <a:pt x="495216" y="40771"/>
                    <a:pt x="483574" y="45533"/>
                  </a:cubicBezTo>
                  <a:cubicBezTo>
                    <a:pt x="471932" y="50295"/>
                    <a:pt x="552895" y="29129"/>
                    <a:pt x="553424" y="32833"/>
                  </a:cubicBezTo>
                  <a:cubicBezTo>
                    <a:pt x="553953" y="36537"/>
                    <a:pt x="525378" y="46062"/>
                    <a:pt x="486749" y="67758"/>
                  </a:cubicBezTo>
                  <a:cubicBezTo>
                    <a:pt x="448120" y="89454"/>
                    <a:pt x="341757" y="151896"/>
                    <a:pt x="321649" y="163008"/>
                  </a:cubicBezTo>
                  <a:cubicBezTo>
                    <a:pt x="301541" y="174120"/>
                    <a:pt x="386207" y="109033"/>
                    <a:pt x="366099" y="134433"/>
                  </a:cubicBezTo>
                  <a:cubicBezTo>
                    <a:pt x="345991" y="159833"/>
                    <a:pt x="260266" y="253496"/>
                    <a:pt x="200999" y="315408"/>
                  </a:cubicBezTo>
                  <a:cubicBezTo>
                    <a:pt x="141732" y="377320"/>
                    <a:pt x="30078" y="492150"/>
                    <a:pt x="10499" y="505908"/>
                  </a:cubicBezTo>
                  <a:cubicBezTo>
                    <a:pt x="-9080" y="519666"/>
                    <a:pt x="-9609" y="478391"/>
                    <a:pt x="83524" y="397958"/>
                  </a:cubicBezTo>
                  <a:cubicBezTo>
                    <a:pt x="176657" y="317525"/>
                    <a:pt x="466641" y="83633"/>
                    <a:pt x="569299" y="23308"/>
                  </a:cubicBezTo>
                  <a:cubicBezTo>
                    <a:pt x="671957" y="-37017"/>
                    <a:pt x="722228" y="39183"/>
                    <a:pt x="731224" y="360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5D9D3FF4-8E22-C7AA-B488-720B82F35066}"/>
                </a:ext>
              </a:extLst>
            </p:cNvPr>
            <p:cNvSpPr/>
            <p:nvPr/>
          </p:nvSpPr>
          <p:spPr>
            <a:xfrm>
              <a:off x="3622859" y="3307179"/>
              <a:ext cx="682971" cy="706286"/>
            </a:xfrm>
            <a:custGeom>
              <a:avLst/>
              <a:gdLst>
                <a:gd name="connsiteX0" fmla="*/ 682441 w 682971"/>
                <a:gd name="connsiteY0" fmla="*/ 1171 h 706286"/>
                <a:gd name="connsiteX1" fmla="*/ 536391 w 682971"/>
                <a:gd name="connsiteY1" fmla="*/ 13871 h 706286"/>
                <a:gd name="connsiteX2" fmla="*/ 409391 w 682971"/>
                <a:gd name="connsiteY2" fmla="*/ 118646 h 706286"/>
                <a:gd name="connsiteX3" fmla="*/ 415741 w 682971"/>
                <a:gd name="connsiteY3" fmla="*/ 90071 h 706286"/>
                <a:gd name="connsiteX4" fmla="*/ 164916 w 682971"/>
                <a:gd name="connsiteY4" fmla="*/ 293271 h 706286"/>
                <a:gd name="connsiteX5" fmla="*/ 63316 w 682971"/>
                <a:gd name="connsiteY5" fmla="*/ 410746 h 706286"/>
                <a:gd name="connsiteX6" fmla="*/ 117291 w 682971"/>
                <a:gd name="connsiteY6" fmla="*/ 375821 h 706286"/>
                <a:gd name="connsiteX7" fmla="*/ 60141 w 682971"/>
                <a:gd name="connsiteY7" fmla="*/ 423446 h 706286"/>
                <a:gd name="connsiteX8" fmla="*/ 9341 w 682971"/>
                <a:gd name="connsiteY8" fmla="*/ 436146 h 706286"/>
                <a:gd name="connsiteX9" fmla="*/ 41091 w 682971"/>
                <a:gd name="connsiteY9" fmla="*/ 429796 h 706286"/>
                <a:gd name="connsiteX10" fmla="*/ 47441 w 682971"/>
                <a:gd name="connsiteY10" fmla="*/ 534571 h 706286"/>
                <a:gd name="connsiteX11" fmla="*/ 53791 w 682971"/>
                <a:gd name="connsiteY11" fmla="*/ 591721 h 706286"/>
                <a:gd name="connsiteX12" fmla="*/ 60141 w 682971"/>
                <a:gd name="connsiteY12" fmla="*/ 706021 h 706286"/>
                <a:gd name="connsiteX13" fmla="*/ 47441 w 682971"/>
                <a:gd name="connsiteY13" fmla="*/ 556796 h 706286"/>
                <a:gd name="connsiteX14" fmla="*/ 22041 w 682971"/>
                <a:gd name="connsiteY14" fmla="*/ 429796 h 706286"/>
                <a:gd name="connsiteX15" fmla="*/ 403041 w 682971"/>
                <a:gd name="connsiteY15" fmla="*/ 77371 h 706286"/>
                <a:gd name="connsiteX16" fmla="*/ 339541 w 682971"/>
                <a:gd name="connsiteY16" fmla="*/ 93246 h 706286"/>
                <a:gd name="connsiteX17" fmla="*/ 577666 w 682971"/>
                <a:gd name="connsiteY17" fmla="*/ 13871 h 706286"/>
                <a:gd name="connsiteX18" fmla="*/ 682441 w 682971"/>
                <a:gd name="connsiteY18" fmla="*/ 1171 h 70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2971" h="706286">
                  <a:moveTo>
                    <a:pt x="682441" y="1171"/>
                  </a:moveTo>
                  <a:cubicBezTo>
                    <a:pt x="675562" y="1171"/>
                    <a:pt x="581899" y="-5708"/>
                    <a:pt x="536391" y="13871"/>
                  </a:cubicBezTo>
                  <a:cubicBezTo>
                    <a:pt x="490883" y="33450"/>
                    <a:pt x="429499" y="105946"/>
                    <a:pt x="409391" y="118646"/>
                  </a:cubicBezTo>
                  <a:cubicBezTo>
                    <a:pt x="389283" y="131346"/>
                    <a:pt x="456487" y="60967"/>
                    <a:pt x="415741" y="90071"/>
                  </a:cubicBezTo>
                  <a:cubicBezTo>
                    <a:pt x="374995" y="119175"/>
                    <a:pt x="223654" y="239825"/>
                    <a:pt x="164916" y="293271"/>
                  </a:cubicBezTo>
                  <a:cubicBezTo>
                    <a:pt x="106178" y="346717"/>
                    <a:pt x="71253" y="396988"/>
                    <a:pt x="63316" y="410746"/>
                  </a:cubicBezTo>
                  <a:cubicBezTo>
                    <a:pt x="55378" y="424504"/>
                    <a:pt x="117820" y="373704"/>
                    <a:pt x="117291" y="375821"/>
                  </a:cubicBezTo>
                  <a:cubicBezTo>
                    <a:pt x="116762" y="377938"/>
                    <a:pt x="78133" y="413392"/>
                    <a:pt x="60141" y="423446"/>
                  </a:cubicBezTo>
                  <a:cubicBezTo>
                    <a:pt x="42149" y="433500"/>
                    <a:pt x="12516" y="435088"/>
                    <a:pt x="9341" y="436146"/>
                  </a:cubicBezTo>
                  <a:cubicBezTo>
                    <a:pt x="6166" y="437204"/>
                    <a:pt x="34741" y="413392"/>
                    <a:pt x="41091" y="429796"/>
                  </a:cubicBezTo>
                  <a:cubicBezTo>
                    <a:pt x="47441" y="446200"/>
                    <a:pt x="45324" y="507584"/>
                    <a:pt x="47441" y="534571"/>
                  </a:cubicBezTo>
                  <a:cubicBezTo>
                    <a:pt x="49558" y="561559"/>
                    <a:pt x="51674" y="563146"/>
                    <a:pt x="53791" y="591721"/>
                  </a:cubicBezTo>
                  <a:cubicBezTo>
                    <a:pt x="55908" y="620296"/>
                    <a:pt x="61199" y="711842"/>
                    <a:pt x="60141" y="706021"/>
                  </a:cubicBezTo>
                  <a:cubicBezTo>
                    <a:pt x="59083" y="700200"/>
                    <a:pt x="53791" y="602834"/>
                    <a:pt x="47441" y="556796"/>
                  </a:cubicBezTo>
                  <a:cubicBezTo>
                    <a:pt x="41091" y="510758"/>
                    <a:pt x="-37226" y="509700"/>
                    <a:pt x="22041" y="429796"/>
                  </a:cubicBezTo>
                  <a:cubicBezTo>
                    <a:pt x="81308" y="349892"/>
                    <a:pt x="350124" y="133463"/>
                    <a:pt x="403041" y="77371"/>
                  </a:cubicBezTo>
                  <a:cubicBezTo>
                    <a:pt x="455958" y="21279"/>
                    <a:pt x="310437" y="103829"/>
                    <a:pt x="339541" y="93246"/>
                  </a:cubicBezTo>
                  <a:cubicBezTo>
                    <a:pt x="368645" y="82663"/>
                    <a:pt x="527395" y="26042"/>
                    <a:pt x="577666" y="13871"/>
                  </a:cubicBezTo>
                  <a:cubicBezTo>
                    <a:pt x="627937" y="1700"/>
                    <a:pt x="689320" y="1171"/>
                    <a:pt x="682441" y="1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A897A04B-F254-77A3-F156-6CBD18C23CF2}"/>
                </a:ext>
              </a:extLst>
            </p:cNvPr>
            <p:cNvSpPr/>
            <p:nvPr/>
          </p:nvSpPr>
          <p:spPr>
            <a:xfrm>
              <a:off x="3790372" y="1945417"/>
              <a:ext cx="240232" cy="115281"/>
            </a:xfrm>
            <a:custGeom>
              <a:avLst/>
              <a:gdLst>
                <a:gd name="connsiteX0" fmla="*/ 6928 w 240232"/>
                <a:gd name="connsiteY0" fmla="*/ 115158 h 115281"/>
                <a:gd name="connsiteX1" fmla="*/ 114878 w 240232"/>
                <a:gd name="connsiteY1" fmla="*/ 45308 h 115281"/>
                <a:gd name="connsiteX2" fmla="*/ 238703 w 240232"/>
                <a:gd name="connsiteY2" fmla="*/ 858 h 115281"/>
                <a:gd name="connsiteX3" fmla="*/ 172028 w 240232"/>
                <a:gd name="connsiteY3" fmla="*/ 16733 h 115281"/>
                <a:gd name="connsiteX4" fmla="*/ 578 w 240232"/>
                <a:gd name="connsiteY4" fmla="*/ 26258 h 115281"/>
                <a:gd name="connsiteX5" fmla="*/ 114878 w 240232"/>
                <a:gd name="connsiteY5" fmla="*/ 23083 h 115281"/>
                <a:gd name="connsiteX6" fmla="*/ 76778 w 240232"/>
                <a:gd name="connsiteY6" fmla="*/ 61183 h 115281"/>
                <a:gd name="connsiteX7" fmla="*/ 6928 w 240232"/>
                <a:gd name="connsiteY7" fmla="*/ 115158 h 11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232" h="115281">
                  <a:moveTo>
                    <a:pt x="6928" y="115158"/>
                  </a:moveTo>
                  <a:cubicBezTo>
                    <a:pt x="13278" y="112512"/>
                    <a:pt x="76249" y="64358"/>
                    <a:pt x="114878" y="45308"/>
                  </a:cubicBezTo>
                  <a:cubicBezTo>
                    <a:pt x="153507" y="26258"/>
                    <a:pt x="229178" y="5621"/>
                    <a:pt x="238703" y="858"/>
                  </a:cubicBezTo>
                  <a:cubicBezTo>
                    <a:pt x="248228" y="-3905"/>
                    <a:pt x="211716" y="12500"/>
                    <a:pt x="172028" y="16733"/>
                  </a:cubicBezTo>
                  <a:cubicBezTo>
                    <a:pt x="132340" y="20966"/>
                    <a:pt x="10103" y="25200"/>
                    <a:pt x="578" y="26258"/>
                  </a:cubicBezTo>
                  <a:cubicBezTo>
                    <a:pt x="-8947" y="27316"/>
                    <a:pt x="102178" y="17262"/>
                    <a:pt x="114878" y="23083"/>
                  </a:cubicBezTo>
                  <a:cubicBezTo>
                    <a:pt x="127578" y="28904"/>
                    <a:pt x="94240" y="45308"/>
                    <a:pt x="76778" y="61183"/>
                  </a:cubicBezTo>
                  <a:cubicBezTo>
                    <a:pt x="59316" y="77058"/>
                    <a:pt x="578" y="117804"/>
                    <a:pt x="6928" y="1151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D7607AA2-B680-733F-5552-2AB351695338}"/>
                </a:ext>
              </a:extLst>
            </p:cNvPr>
            <p:cNvSpPr/>
            <p:nvPr/>
          </p:nvSpPr>
          <p:spPr>
            <a:xfrm>
              <a:off x="3716061" y="2469046"/>
              <a:ext cx="97547" cy="90754"/>
            </a:xfrm>
            <a:custGeom>
              <a:avLst/>
              <a:gdLst>
                <a:gd name="connsiteX0" fmla="*/ 97114 w 97547"/>
                <a:gd name="connsiteY0" fmla="*/ 1104 h 90754"/>
                <a:gd name="connsiteX1" fmla="*/ 1864 w 97547"/>
                <a:gd name="connsiteY1" fmla="*/ 90004 h 90754"/>
                <a:gd name="connsiteX2" fmla="*/ 36789 w 97547"/>
                <a:gd name="connsiteY2" fmla="*/ 42379 h 90754"/>
                <a:gd name="connsiteX3" fmla="*/ 97114 w 97547"/>
                <a:gd name="connsiteY3" fmla="*/ 1104 h 9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547" h="90754">
                  <a:moveTo>
                    <a:pt x="97114" y="1104"/>
                  </a:moveTo>
                  <a:cubicBezTo>
                    <a:pt x="91293" y="9041"/>
                    <a:pt x="11918" y="83125"/>
                    <a:pt x="1864" y="90004"/>
                  </a:cubicBezTo>
                  <a:cubicBezTo>
                    <a:pt x="-8190" y="96883"/>
                    <a:pt x="25147" y="54550"/>
                    <a:pt x="36789" y="42379"/>
                  </a:cubicBezTo>
                  <a:cubicBezTo>
                    <a:pt x="48431" y="30208"/>
                    <a:pt x="102935" y="-6833"/>
                    <a:pt x="97114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CAA6BA61-C5C3-0CBA-D81D-33DFB62D59B2}"/>
                </a:ext>
              </a:extLst>
            </p:cNvPr>
            <p:cNvSpPr/>
            <p:nvPr/>
          </p:nvSpPr>
          <p:spPr>
            <a:xfrm>
              <a:off x="3993827" y="2491943"/>
              <a:ext cx="84627" cy="45314"/>
            </a:xfrm>
            <a:custGeom>
              <a:avLst/>
              <a:gdLst>
                <a:gd name="connsiteX0" fmla="*/ 323 w 84627"/>
                <a:gd name="connsiteY0" fmla="*/ 432 h 45314"/>
                <a:gd name="connsiteX1" fmla="*/ 82873 w 84627"/>
                <a:gd name="connsiteY1" fmla="*/ 44882 h 45314"/>
                <a:gd name="connsiteX2" fmla="*/ 54298 w 84627"/>
                <a:gd name="connsiteY2" fmla="*/ 22657 h 45314"/>
                <a:gd name="connsiteX3" fmla="*/ 323 w 84627"/>
                <a:gd name="connsiteY3" fmla="*/ 432 h 4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27" h="45314">
                  <a:moveTo>
                    <a:pt x="323" y="432"/>
                  </a:moveTo>
                  <a:cubicBezTo>
                    <a:pt x="5085" y="4136"/>
                    <a:pt x="73877" y="41178"/>
                    <a:pt x="82873" y="44882"/>
                  </a:cubicBezTo>
                  <a:cubicBezTo>
                    <a:pt x="91869" y="48586"/>
                    <a:pt x="63823" y="27420"/>
                    <a:pt x="54298" y="22657"/>
                  </a:cubicBezTo>
                  <a:cubicBezTo>
                    <a:pt x="44773" y="17894"/>
                    <a:pt x="-4439" y="-3272"/>
                    <a:pt x="323" y="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E1569869-8E13-D1F8-11AE-74AB10944DE2}"/>
                </a:ext>
              </a:extLst>
            </p:cNvPr>
            <p:cNvSpPr/>
            <p:nvPr/>
          </p:nvSpPr>
          <p:spPr>
            <a:xfrm>
              <a:off x="4071970" y="2188027"/>
              <a:ext cx="65787" cy="262999"/>
            </a:xfrm>
            <a:custGeom>
              <a:avLst/>
              <a:gdLst>
                <a:gd name="connsiteX0" fmla="*/ 1555 w 65787"/>
                <a:gd name="connsiteY0" fmla="*/ 5898 h 262999"/>
                <a:gd name="connsiteX1" fmla="*/ 65055 w 65787"/>
                <a:gd name="connsiteY1" fmla="*/ 256723 h 262999"/>
                <a:gd name="connsiteX2" fmla="*/ 36480 w 65787"/>
                <a:gd name="connsiteY2" fmla="*/ 190048 h 262999"/>
                <a:gd name="connsiteX3" fmla="*/ 42830 w 65787"/>
                <a:gd name="connsiteY3" fmla="*/ 221798 h 262999"/>
                <a:gd name="connsiteX4" fmla="*/ 20605 w 65787"/>
                <a:gd name="connsiteY4" fmla="*/ 88448 h 262999"/>
                <a:gd name="connsiteX5" fmla="*/ 1555 w 65787"/>
                <a:gd name="connsiteY5" fmla="*/ 5898 h 26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87" h="262999">
                  <a:moveTo>
                    <a:pt x="1555" y="5898"/>
                  </a:moveTo>
                  <a:cubicBezTo>
                    <a:pt x="8963" y="33944"/>
                    <a:pt x="59234" y="226031"/>
                    <a:pt x="65055" y="256723"/>
                  </a:cubicBezTo>
                  <a:cubicBezTo>
                    <a:pt x="70876" y="287415"/>
                    <a:pt x="40184" y="195869"/>
                    <a:pt x="36480" y="190048"/>
                  </a:cubicBezTo>
                  <a:cubicBezTo>
                    <a:pt x="32776" y="184227"/>
                    <a:pt x="45476" y="238731"/>
                    <a:pt x="42830" y="221798"/>
                  </a:cubicBezTo>
                  <a:cubicBezTo>
                    <a:pt x="40184" y="204865"/>
                    <a:pt x="25897" y="119669"/>
                    <a:pt x="20605" y="88448"/>
                  </a:cubicBezTo>
                  <a:cubicBezTo>
                    <a:pt x="15313" y="57227"/>
                    <a:pt x="-5853" y="-22148"/>
                    <a:pt x="1555" y="58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562253-321E-A92F-1030-09689C706263}"/>
                </a:ext>
              </a:extLst>
            </p:cNvPr>
            <p:cNvSpPr/>
            <p:nvPr/>
          </p:nvSpPr>
          <p:spPr>
            <a:xfrm>
              <a:off x="4117953" y="1955561"/>
              <a:ext cx="184181" cy="210230"/>
            </a:xfrm>
            <a:custGeom>
              <a:avLst/>
              <a:gdLst>
                <a:gd name="connsiteX0" fmla="*/ 22 w 184181"/>
                <a:gd name="connsiteY0" fmla="*/ 239 h 210230"/>
                <a:gd name="connsiteX1" fmla="*/ 107972 w 184181"/>
                <a:gd name="connsiteY1" fmla="*/ 98664 h 210230"/>
                <a:gd name="connsiteX2" fmla="*/ 98447 w 184181"/>
                <a:gd name="connsiteY2" fmla="*/ 63739 h 210230"/>
                <a:gd name="connsiteX3" fmla="*/ 161947 w 184181"/>
                <a:gd name="connsiteY3" fmla="*/ 133589 h 210230"/>
                <a:gd name="connsiteX4" fmla="*/ 146072 w 184181"/>
                <a:gd name="connsiteY4" fmla="*/ 98664 h 210230"/>
                <a:gd name="connsiteX5" fmla="*/ 184172 w 184181"/>
                <a:gd name="connsiteY5" fmla="*/ 209789 h 210230"/>
                <a:gd name="connsiteX6" fmla="*/ 149247 w 184181"/>
                <a:gd name="connsiteY6" fmla="*/ 136764 h 210230"/>
                <a:gd name="connsiteX7" fmla="*/ 101622 w 184181"/>
                <a:gd name="connsiteY7" fmla="*/ 117714 h 210230"/>
                <a:gd name="connsiteX8" fmla="*/ 111147 w 184181"/>
                <a:gd name="connsiteY8" fmla="*/ 89139 h 210230"/>
                <a:gd name="connsiteX9" fmla="*/ 123847 w 184181"/>
                <a:gd name="connsiteY9" fmla="*/ 57389 h 210230"/>
                <a:gd name="connsiteX10" fmla="*/ 98447 w 184181"/>
                <a:gd name="connsiteY10" fmla="*/ 70089 h 210230"/>
                <a:gd name="connsiteX11" fmla="*/ 22 w 184181"/>
                <a:gd name="connsiteY11" fmla="*/ 239 h 21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181" h="210230">
                  <a:moveTo>
                    <a:pt x="22" y="239"/>
                  </a:moveTo>
                  <a:cubicBezTo>
                    <a:pt x="1609" y="5001"/>
                    <a:pt x="91568" y="88081"/>
                    <a:pt x="107972" y="98664"/>
                  </a:cubicBezTo>
                  <a:cubicBezTo>
                    <a:pt x="124376" y="109247"/>
                    <a:pt x="89451" y="57918"/>
                    <a:pt x="98447" y="63739"/>
                  </a:cubicBezTo>
                  <a:cubicBezTo>
                    <a:pt x="107443" y="69560"/>
                    <a:pt x="154010" y="127768"/>
                    <a:pt x="161947" y="133589"/>
                  </a:cubicBezTo>
                  <a:cubicBezTo>
                    <a:pt x="169884" y="139410"/>
                    <a:pt x="142368" y="85964"/>
                    <a:pt x="146072" y="98664"/>
                  </a:cubicBezTo>
                  <a:cubicBezTo>
                    <a:pt x="149776" y="111364"/>
                    <a:pt x="183643" y="203439"/>
                    <a:pt x="184172" y="209789"/>
                  </a:cubicBezTo>
                  <a:cubicBezTo>
                    <a:pt x="184701" y="216139"/>
                    <a:pt x="163005" y="152110"/>
                    <a:pt x="149247" y="136764"/>
                  </a:cubicBezTo>
                  <a:cubicBezTo>
                    <a:pt x="135489" y="121418"/>
                    <a:pt x="107972" y="125651"/>
                    <a:pt x="101622" y="117714"/>
                  </a:cubicBezTo>
                  <a:cubicBezTo>
                    <a:pt x="95272" y="109777"/>
                    <a:pt x="107443" y="99193"/>
                    <a:pt x="111147" y="89139"/>
                  </a:cubicBezTo>
                  <a:cubicBezTo>
                    <a:pt x="114851" y="79085"/>
                    <a:pt x="125964" y="60564"/>
                    <a:pt x="123847" y="57389"/>
                  </a:cubicBezTo>
                  <a:cubicBezTo>
                    <a:pt x="121730" y="54214"/>
                    <a:pt x="115909" y="76968"/>
                    <a:pt x="98447" y="70089"/>
                  </a:cubicBezTo>
                  <a:cubicBezTo>
                    <a:pt x="80985" y="63210"/>
                    <a:pt x="-1565" y="-4523"/>
                    <a:pt x="22" y="2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EC7376F0-AE53-A935-4433-325C42F849E5}"/>
                </a:ext>
              </a:extLst>
            </p:cNvPr>
            <p:cNvSpPr/>
            <p:nvPr/>
          </p:nvSpPr>
          <p:spPr>
            <a:xfrm>
              <a:off x="3711567" y="2089083"/>
              <a:ext cx="117526" cy="57228"/>
            </a:xfrm>
            <a:custGeom>
              <a:avLst/>
              <a:gdLst>
                <a:gd name="connsiteX0" fmla="*/ 8 w 117526"/>
                <a:gd name="connsiteY0" fmla="*/ 67 h 57228"/>
                <a:gd name="connsiteX1" fmla="*/ 111133 w 117526"/>
                <a:gd name="connsiteY1" fmla="*/ 44517 h 57228"/>
                <a:gd name="connsiteX2" fmla="*/ 79383 w 117526"/>
                <a:gd name="connsiteY2" fmla="*/ 38167 h 57228"/>
                <a:gd name="connsiteX3" fmla="*/ 22233 w 117526"/>
                <a:gd name="connsiteY3" fmla="*/ 57217 h 57228"/>
                <a:gd name="connsiteX4" fmla="*/ 117483 w 117526"/>
                <a:gd name="connsiteY4" fmla="*/ 34992 h 57228"/>
                <a:gd name="connsiteX5" fmla="*/ 8 w 117526"/>
                <a:gd name="connsiteY5" fmla="*/ 67 h 5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26" h="57228">
                  <a:moveTo>
                    <a:pt x="8" y="67"/>
                  </a:moveTo>
                  <a:cubicBezTo>
                    <a:pt x="-1050" y="1655"/>
                    <a:pt x="97904" y="38167"/>
                    <a:pt x="111133" y="44517"/>
                  </a:cubicBezTo>
                  <a:cubicBezTo>
                    <a:pt x="124362" y="50867"/>
                    <a:pt x="94200" y="36050"/>
                    <a:pt x="79383" y="38167"/>
                  </a:cubicBezTo>
                  <a:cubicBezTo>
                    <a:pt x="64566" y="40284"/>
                    <a:pt x="15883" y="57746"/>
                    <a:pt x="22233" y="57217"/>
                  </a:cubicBezTo>
                  <a:cubicBezTo>
                    <a:pt x="28583" y="56688"/>
                    <a:pt x="114837" y="44517"/>
                    <a:pt x="117483" y="34992"/>
                  </a:cubicBezTo>
                  <a:cubicBezTo>
                    <a:pt x="120129" y="25467"/>
                    <a:pt x="1066" y="-1521"/>
                    <a:pt x="8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215CB5BA-4F1E-299A-C834-69D6AD7FE0F9}"/>
                </a:ext>
              </a:extLst>
            </p:cNvPr>
            <p:cNvSpPr/>
            <p:nvPr/>
          </p:nvSpPr>
          <p:spPr>
            <a:xfrm>
              <a:off x="4003565" y="1997042"/>
              <a:ext cx="70268" cy="142948"/>
            </a:xfrm>
            <a:custGeom>
              <a:avLst/>
              <a:gdLst>
                <a:gd name="connsiteX0" fmla="*/ 69960 w 70268"/>
                <a:gd name="connsiteY0" fmla="*/ 33 h 142948"/>
                <a:gd name="connsiteX1" fmla="*/ 44560 w 70268"/>
                <a:gd name="connsiteY1" fmla="*/ 63533 h 142948"/>
                <a:gd name="connsiteX2" fmla="*/ 31860 w 70268"/>
                <a:gd name="connsiteY2" fmla="*/ 120683 h 142948"/>
                <a:gd name="connsiteX3" fmla="*/ 54085 w 70268"/>
                <a:gd name="connsiteY3" fmla="*/ 66708 h 142948"/>
                <a:gd name="connsiteX4" fmla="*/ 38210 w 70268"/>
                <a:gd name="connsiteY4" fmla="*/ 142908 h 142948"/>
                <a:gd name="connsiteX5" fmla="*/ 35035 w 70268"/>
                <a:gd name="connsiteY5" fmla="*/ 76233 h 142948"/>
                <a:gd name="connsiteX6" fmla="*/ 110 w 70268"/>
                <a:gd name="connsiteY6" fmla="*/ 3208 h 142948"/>
                <a:gd name="connsiteX7" fmla="*/ 25510 w 70268"/>
                <a:gd name="connsiteY7" fmla="*/ 54008 h 142948"/>
                <a:gd name="connsiteX8" fmla="*/ 69960 w 70268"/>
                <a:gd name="connsiteY8" fmla="*/ 33 h 14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268" h="142948">
                  <a:moveTo>
                    <a:pt x="69960" y="33"/>
                  </a:moveTo>
                  <a:cubicBezTo>
                    <a:pt x="73135" y="1620"/>
                    <a:pt x="50910" y="43425"/>
                    <a:pt x="44560" y="63533"/>
                  </a:cubicBezTo>
                  <a:cubicBezTo>
                    <a:pt x="38210" y="83641"/>
                    <a:pt x="30273" y="120154"/>
                    <a:pt x="31860" y="120683"/>
                  </a:cubicBezTo>
                  <a:cubicBezTo>
                    <a:pt x="33447" y="121212"/>
                    <a:pt x="53027" y="63004"/>
                    <a:pt x="54085" y="66708"/>
                  </a:cubicBezTo>
                  <a:cubicBezTo>
                    <a:pt x="55143" y="70412"/>
                    <a:pt x="41385" y="141321"/>
                    <a:pt x="38210" y="142908"/>
                  </a:cubicBezTo>
                  <a:cubicBezTo>
                    <a:pt x="35035" y="144495"/>
                    <a:pt x="41385" y="99516"/>
                    <a:pt x="35035" y="76233"/>
                  </a:cubicBezTo>
                  <a:cubicBezTo>
                    <a:pt x="28685" y="52950"/>
                    <a:pt x="1697" y="6912"/>
                    <a:pt x="110" y="3208"/>
                  </a:cubicBezTo>
                  <a:cubicBezTo>
                    <a:pt x="-1477" y="-496"/>
                    <a:pt x="14398" y="54537"/>
                    <a:pt x="25510" y="54008"/>
                  </a:cubicBezTo>
                  <a:cubicBezTo>
                    <a:pt x="36622" y="53479"/>
                    <a:pt x="66785" y="-1554"/>
                    <a:pt x="69960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2547BCA6-18B8-9D38-1F0A-D43990769437}"/>
                </a:ext>
              </a:extLst>
            </p:cNvPr>
            <p:cNvSpPr/>
            <p:nvPr/>
          </p:nvSpPr>
          <p:spPr>
            <a:xfrm>
              <a:off x="3654283" y="2256825"/>
              <a:ext cx="124227" cy="112303"/>
            </a:xfrm>
            <a:custGeom>
              <a:avLst/>
              <a:gdLst>
                <a:gd name="connsiteX0" fmla="*/ 123967 w 124227"/>
                <a:gd name="connsiteY0" fmla="*/ 600 h 112303"/>
                <a:gd name="connsiteX1" fmla="*/ 25542 w 124227"/>
                <a:gd name="connsiteY1" fmla="*/ 57750 h 112303"/>
                <a:gd name="connsiteX2" fmla="*/ 57292 w 124227"/>
                <a:gd name="connsiteY2" fmla="*/ 29175 h 112303"/>
                <a:gd name="connsiteX3" fmla="*/ 142 w 124227"/>
                <a:gd name="connsiteY3" fmla="*/ 111725 h 112303"/>
                <a:gd name="connsiteX4" fmla="*/ 41417 w 124227"/>
                <a:gd name="connsiteY4" fmla="*/ 64100 h 112303"/>
                <a:gd name="connsiteX5" fmla="*/ 54117 w 124227"/>
                <a:gd name="connsiteY5" fmla="*/ 29175 h 112303"/>
                <a:gd name="connsiteX6" fmla="*/ 123967 w 124227"/>
                <a:gd name="connsiteY6" fmla="*/ 600 h 11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27" h="112303">
                  <a:moveTo>
                    <a:pt x="123967" y="600"/>
                  </a:moveTo>
                  <a:cubicBezTo>
                    <a:pt x="119205" y="5362"/>
                    <a:pt x="36654" y="52988"/>
                    <a:pt x="25542" y="57750"/>
                  </a:cubicBezTo>
                  <a:cubicBezTo>
                    <a:pt x="14430" y="62512"/>
                    <a:pt x="61525" y="20179"/>
                    <a:pt x="57292" y="29175"/>
                  </a:cubicBezTo>
                  <a:cubicBezTo>
                    <a:pt x="53059" y="38171"/>
                    <a:pt x="2788" y="105904"/>
                    <a:pt x="142" y="111725"/>
                  </a:cubicBezTo>
                  <a:cubicBezTo>
                    <a:pt x="-2504" y="117546"/>
                    <a:pt x="32421" y="77858"/>
                    <a:pt x="41417" y="64100"/>
                  </a:cubicBezTo>
                  <a:cubicBezTo>
                    <a:pt x="50413" y="50342"/>
                    <a:pt x="41417" y="37642"/>
                    <a:pt x="54117" y="29175"/>
                  </a:cubicBezTo>
                  <a:cubicBezTo>
                    <a:pt x="66817" y="20708"/>
                    <a:pt x="128729" y="-4162"/>
                    <a:pt x="123967" y="6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0E7EABEE-A988-F8CF-1293-E6625B2DF85D}"/>
                </a:ext>
              </a:extLst>
            </p:cNvPr>
            <p:cNvSpPr/>
            <p:nvPr/>
          </p:nvSpPr>
          <p:spPr>
            <a:xfrm>
              <a:off x="3685110" y="2358994"/>
              <a:ext cx="132817" cy="6450"/>
            </a:xfrm>
            <a:custGeom>
              <a:avLst/>
              <a:gdLst>
                <a:gd name="connsiteX0" fmla="*/ 131240 w 132817"/>
                <a:gd name="connsiteY0" fmla="*/ 3206 h 6450"/>
                <a:gd name="connsiteX1" fmla="*/ 1065 w 132817"/>
                <a:gd name="connsiteY1" fmla="*/ 6381 h 6450"/>
                <a:gd name="connsiteX2" fmla="*/ 70915 w 132817"/>
                <a:gd name="connsiteY2" fmla="*/ 31 h 6450"/>
                <a:gd name="connsiteX3" fmla="*/ 131240 w 132817"/>
                <a:gd name="connsiteY3" fmla="*/ 3206 h 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17" h="6450">
                  <a:moveTo>
                    <a:pt x="131240" y="3206"/>
                  </a:moveTo>
                  <a:cubicBezTo>
                    <a:pt x="119598" y="4264"/>
                    <a:pt x="11119" y="6910"/>
                    <a:pt x="1065" y="6381"/>
                  </a:cubicBezTo>
                  <a:cubicBezTo>
                    <a:pt x="-8989" y="5852"/>
                    <a:pt x="55040" y="-498"/>
                    <a:pt x="70915" y="31"/>
                  </a:cubicBezTo>
                  <a:cubicBezTo>
                    <a:pt x="86790" y="560"/>
                    <a:pt x="142882" y="2148"/>
                    <a:pt x="131240" y="3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096B4421-87C5-06E6-4A15-DD808FC5AD0E}"/>
                </a:ext>
              </a:extLst>
            </p:cNvPr>
            <p:cNvSpPr/>
            <p:nvPr/>
          </p:nvSpPr>
          <p:spPr>
            <a:xfrm>
              <a:off x="3631568" y="2351938"/>
              <a:ext cx="64280" cy="147910"/>
            </a:xfrm>
            <a:custGeom>
              <a:avLst/>
              <a:gdLst>
                <a:gd name="connsiteX0" fmla="*/ 64132 w 64280"/>
                <a:gd name="connsiteY0" fmla="*/ 737 h 147910"/>
                <a:gd name="connsiteX1" fmla="*/ 22857 w 64280"/>
                <a:gd name="connsiteY1" fmla="*/ 61062 h 147910"/>
                <a:gd name="connsiteX2" fmla="*/ 632 w 64280"/>
                <a:gd name="connsiteY2" fmla="*/ 146787 h 147910"/>
                <a:gd name="connsiteX3" fmla="*/ 6982 w 64280"/>
                <a:gd name="connsiteY3" fmla="*/ 102337 h 147910"/>
                <a:gd name="connsiteX4" fmla="*/ 64132 w 64280"/>
                <a:gd name="connsiteY4" fmla="*/ 737 h 14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80" h="147910">
                  <a:moveTo>
                    <a:pt x="64132" y="737"/>
                  </a:moveTo>
                  <a:cubicBezTo>
                    <a:pt x="66778" y="-6142"/>
                    <a:pt x="33440" y="36720"/>
                    <a:pt x="22857" y="61062"/>
                  </a:cubicBezTo>
                  <a:cubicBezTo>
                    <a:pt x="12274" y="85404"/>
                    <a:pt x="3278" y="139908"/>
                    <a:pt x="632" y="146787"/>
                  </a:cubicBezTo>
                  <a:cubicBezTo>
                    <a:pt x="-2014" y="153666"/>
                    <a:pt x="4336" y="127737"/>
                    <a:pt x="6982" y="102337"/>
                  </a:cubicBezTo>
                  <a:cubicBezTo>
                    <a:pt x="9628" y="76937"/>
                    <a:pt x="61486" y="7616"/>
                    <a:pt x="64132" y="7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2FA83570-6B6A-112F-A454-DB52A89E2188}"/>
                </a:ext>
              </a:extLst>
            </p:cNvPr>
            <p:cNvSpPr/>
            <p:nvPr/>
          </p:nvSpPr>
          <p:spPr>
            <a:xfrm>
              <a:off x="3492441" y="2403154"/>
              <a:ext cx="34984" cy="413040"/>
            </a:xfrm>
            <a:custGeom>
              <a:avLst/>
              <a:gdLst>
                <a:gd name="connsiteX0" fmla="*/ 34984 w 34984"/>
                <a:gd name="connsiteY0" fmla="*/ 321 h 413040"/>
                <a:gd name="connsiteX1" fmla="*/ 3234 w 34984"/>
                <a:gd name="connsiteY1" fmla="*/ 247971 h 413040"/>
                <a:gd name="connsiteX2" fmla="*/ 3234 w 34984"/>
                <a:gd name="connsiteY2" fmla="*/ 197171 h 413040"/>
                <a:gd name="connsiteX3" fmla="*/ 59 w 34984"/>
                <a:gd name="connsiteY3" fmla="*/ 406721 h 413040"/>
                <a:gd name="connsiteX4" fmla="*/ 6409 w 34984"/>
                <a:gd name="connsiteY4" fmla="*/ 340046 h 413040"/>
                <a:gd name="connsiteX5" fmla="*/ 3234 w 34984"/>
                <a:gd name="connsiteY5" fmla="*/ 152721 h 413040"/>
                <a:gd name="connsiteX6" fmla="*/ 3234 w 34984"/>
                <a:gd name="connsiteY6" fmla="*/ 193996 h 413040"/>
                <a:gd name="connsiteX7" fmla="*/ 34984 w 34984"/>
                <a:gd name="connsiteY7" fmla="*/ 321 h 41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84" h="413040">
                  <a:moveTo>
                    <a:pt x="34984" y="321"/>
                  </a:moveTo>
                  <a:cubicBezTo>
                    <a:pt x="34984" y="9317"/>
                    <a:pt x="8526" y="215163"/>
                    <a:pt x="3234" y="247971"/>
                  </a:cubicBezTo>
                  <a:cubicBezTo>
                    <a:pt x="-2058" y="280779"/>
                    <a:pt x="3763" y="170713"/>
                    <a:pt x="3234" y="197171"/>
                  </a:cubicBezTo>
                  <a:cubicBezTo>
                    <a:pt x="2705" y="223629"/>
                    <a:pt x="-470" y="382909"/>
                    <a:pt x="59" y="406721"/>
                  </a:cubicBezTo>
                  <a:cubicBezTo>
                    <a:pt x="588" y="430533"/>
                    <a:pt x="5880" y="382379"/>
                    <a:pt x="6409" y="340046"/>
                  </a:cubicBezTo>
                  <a:cubicBezTo>
                    <a:pt x="6938" y="297713"/>
                    <a:pt x="3763" y="177063"/>
                    <a:pt x="3234" y="152721"/>
                  </a:cubicBezTo>
                  <a:cubicBezTo>
                    <a:pt x="2705" y="128379"/>
                    <a:pt x="-2587" y="214104"/>
                    <a:pt x="3234" y="193996"/>
                  </a:cubicBezTo>
                  <a:cubicBezTo>
                    <a:pt x="9055" y="173888"/>
                    <a:pt x="34984" y="-8675"/>
                    <a:pt x="34984" y="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19CE3F41-16FF-CFE5-56E6-5675AD334AC8}"/>
                </a:ext>
              </a:extLst>
            </p:cNvPr>
            <p:cNvSpPr/>
            <p:nvPr/>
          </p:nvSpPr>
          <p:spPr>
            <a:xfrm>
              <a:off x="3743141" y="2035161"/>
              <a:ext cx="175726" cy="98534"/>
            </a:xfrm>
            <a:custGeom>
              <a:avLst/>
              <a:gdLst>
                <a:gd name="connsiteX0" fmla="*/ 184 w 175726"/>
                <a:gd name="connsiteY0" fmla="*/ 14 h 98534"/>
                <a:gd name="connsiteX1" fmla="*/ 104959 w 175726"/>
                <a:gd name="connsiteY1" fmla="*/ 60339 h 98534"/>
                <a:gd name="connsiteX2" fmla="*/ 101784 w 175726"/>
                <a:gd name="connsiteY2" fmla="*/ 34939 h 98534"/>
                <a:gd name="connsiteX3" fmla="*/ 155759 w 175726"/>
                <a:gd name="connsiteY3" fmla="*/ 57164 h 98534"/>
                <a:gd name="connsiteX4" fmla="*/ 174809 w 175726"/>
                <a:gd name="connsiteY4" fmla="*/ 60339 h 98534"/>
                <a:gd name="connsiteX5" fmla="*/ 130359 w 175726"/>
                <a:gd name="connsiteY5" fmla="*/ 47639 h 98534"/>
                <a:gd name="connsiteX6" fmla="*/ 95434 w 175726"/>
                <a:gd name="connsiteY6" fmla="*/ 57164 h 98534"/>
                <a:gd name="connsiteX7" fmla="*/ 104959 w 175726"/>
                <a:gd name="connsiteY7" fmla="*/ 98439 h 98534"/>
                <a:gd name="connsiteX8" fmla="*/ 79559 w 175726"/>
                <a:gd name="connsiteY8" fmla="*/ 66689 h 98534"/>
                <a:gd name="connsiteX9" fmla="*/ 184 w 175726"/>
                <a:gd name="connsiteY9" fmla="*/ 14 h 98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726" h="98534">
                  <a:moveTo>
                    <a:pt x="184" y="14"/>
                  </a:moveTo>
                  <a:cubicBezTo>
                    <a:pt x="4417" y="-1044"/>
                    <a:pt x="88026" y="54518"/>
                    <a:pt x="104959" y="60339"/>
                  </a:cubicBezTo>
                  <a:cubicBezTo>
                    <a:pt x="121892" y="66160"/>
                    <a:pt x="93317" y="35468"/>
                    <a:pt x="101784" y="34939"/>
                  </a:cubicBezTo>
                  <a:cubicBezTo>
                    <a:pt x="110251" y="34410"/>
                    <a:pt x="155759" y="57164"/>
                    <a:pt x="155759" y="57164"/>
                  </a:cubicBezTo>
                  <a:cubicBezTo>
                    <a:pt x="167930" y="61397"/>
                    <a:pt x="179042" y="61926"/>
                    <a:pt x="174809" y="60339"/>
                  </a:cubicBezTo>
                  <a:cubicBezTo>
                    <a:pt x="170576" y="58752"/>
                    <a:pt x="143588" y="48168"/>
                    <a:pt x="130359" y="47639"/>
                  </a:cubicBezTo>
                  <a:cubicBezTo>
                    <a:pt x="117130" y="47110"/>
                    <a:pt x="99667" y="48697"/>
                    <a:pt x="95434" y="57164"/>
                  </a:cubicBezTo>
                  <a:cubicBezTo>
                    <a:pt x="91201" y="65631"/>
                    <a:pt x="107605" y="96852"/>
                    <a:pt x="104959" y="98439"/>
                  </a:cubicBezTo>
                  <a:cubicBezTo>
                    <a:pt x="102313" y="100027"/>
                    <a:pt x="93317" y="81506"/>
                    <a:pt x="79559" y="66689"/>
                  </a:cubicBezTo>
                  <a:cubicBezTo>
                    <a:pt x="65801" y="51872"/>
                    <a:pt x="-4049" y="1072"/>
                    <a:pt x="184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64C68FFE-8035-6DF4-B7B1-57D8790ABDB3}"/>
                </a:ext>
              </a:extLst>
            </p:cNvPr>
            <p:cNvSpPr/>
            <p:nvPr/>
          </p:nvSpPr>
          <p:spPr>
            <a:xfrm>
              <a:off x="3693651" y="2717797"/>
              <a:ext cx="164440" cy="116358"/>
            </a:xfrm>
            <a:custGeom>
              <a:avLst/>
              <a:gdLst>
                <a:gd name="connsiteX0" fmla="*/ 163974 w 164440"/>
                <a:gd name="connsiteY0" fmla="*/ 15878 h 116358"/>
                <a:gd name="connsiteX1" fmla="*/ 5224 w 164440"/>
                <a:gd name="connsiteY1" fmla="*/ 114303 h 116358"/>
                <a:gd name="connsiteX2" fmla="*/ 43324 w 164440"/>
                <a:gd name="connsiteY2" fmla="*/ 76203 h 116358"/>
                <a:gd name="connsiteX3" fmla="*/ 94124 w 164440"/>
                <a:gd name="connsiteY3" fmla="*/ 3 h 116358"/>
                <a:gd name="connsiteX4" fmla="*/ 56024 w 164440"/>
                <a:gd name="connsiteY4" fmla="*/ 79378 h 116358"/>
                <a:gd name="connsiteX5" fmla="*/ 163974 w 164440"/>
                <a:gd name="connsiteY5" fmla="*/ 15878 h 11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440" h="116358">
                  <a:moveTo>
                    <a:pt x="163974" y="15878"/>
                  </a:moveTo>
                  <a:cubicBezTo>
                    <a:pt x="155507" y="21699"/>
                    <a:pt x="25332" y="104249"/>
                    <a:pt x="5224" y="114303"/>
                  </a:cubicBezTo>
                  <a:cubicBezTo>
                    <a:pt x="-14884" y="124357"/>
                    <a:pt x="28507" y="95253"/>
                    <a:pt x="43324" y="76203"/>
                  </a:cubicBezTo>
                  <a:cubicBezTo>
                    <a:pt x="58141" y="57153"/>
                    <a:pt x="92007" y="-526"/>
                    <a:pt x="94124" y="3"/>
                  </a:cubicBezTo>
                  <a:cubicBezTo>
                    <a:pt x="96241" y="532"/>
                    <a:pt x="49145" y="71970"/>
                    <a:pt x="56024" y="79378"/>
                  </a:cubicBezTo>
                  <a:cubicBezTo>
                    <a:pt x="62903" y="86786"/>
                    <a:pt x="172441" y="10057"/>
                    <a:pt x="163974" y="158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3E389325-0328-B23D-C9C9-0E85FC048B7C}"/>
                </a:ext>
              </a:extLst>
            </p:cNvPr>
            <p:cNvSpPr/>
            <p:nvPr/>
          </p:nvSpPr>
          <p:spPr>
            <a:xfrm>
              <a:off x="3905203" y="2107619"/>
              <a:ext cx="82645" cy="124463"/>
            </a:xfrm>
            <a:custGeom>
              <a:avLst/>
              <a:gdLst>
                <a:gd name="connsiteX0" fmla="*/ 82597 w 82645"/>
                <a:gd name="connsiteY0" fmla="*/ 581 h 124463"/>
                <a:gd name="connsiteX1" fmla="*/ 28622 w 82645"/>
                <a:gd name="connsiteY1" fmla="*/ 70431 h 124463"/>
                <a:gd name="connsiteX2" fmla="*/ 47 w 82645"/>
                <a:gd name="connsiteY2" fmla="*/ 124406 h 124463"/>
                <a:gd name="connsiteX3" fmla="*/ 22272 w 82645"/>
                <a:gd name="connsiteY3" fmla="*/ 79956 h 124463"/>
                <a:gd name="connsiteX4" fmla="*/ 38147 w 82645"/>
                <a:gd name="connsiteY4" fmla="*/ 38681 h 124463"/>
                <a:gd name="connsiteX5" fmla="*/ 82597 w 82645"/>
                <a:gd name="connsiteY5" fmla="*/ 581 h 12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5" h="124463">
                  <a:moveTo>
                    <a:pt x="82597" y="581"/>
                  </a:moveTo>
                  <a:cubicBezTo>
                    <a:pt x="81010" y="5873"/>
                    <a:pt x="42380" y="49793"/>
                    <a:pt x="28622" y="70431"/>
                  </a:cubicBezTo>
                  <a:cubicBezTo>
                    <a:pt x="14864" y="91069"/>
                    <a:pt x="1105" y="122818"/>
                    <a:pt x="47" y="124406"/>
                  </a:cubicBezTo>
                  <a:cubicBezTo>
                    <a:pt x="-1011" y="125994"/>
                    <a:pt x="15922" y="94244"/>
                    <a:pt x="22272" y="79956"/>
                  </a:cubicBezTo>
                  <a:cubicBezTo>
                    <a:pt x="28622" y="65668"/>
                    <a:pt x="30209" y="49794"/>
                    <a:pt x="38147" y="38681"/>
                  </a:cubicBezTo>
                  <a:cubicBezTo>
                    <a:pt x="46084" y="27569"/>
                    <a:pt x="84184" y="-4711"/>
                    <a:pt x="82597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F61E5346-B55C-2A91-15E1-30932D9EE34D}"/>
                </a:ext>
              </a:extLst>
            </p:cNvPr>
            <p:cNvSpPr/>
            <p:nvPr/>
          </p:nvSpPr>
          <p:spPr>
            <a:xfrm>
              <a:off x="4079443" y="2095487"/>
              <a:ext cx="57587" cy="222411"/>
            </a:xfrm>
            <a:custGeom>
              <a:avLst/>
              <a:gdLst>
                <a:gd name="connsiteX0" fmla="*/ 432 w 57587"/>
                <a:gd name="connsiteY0" fmla="*/ 13 h 222411"/>
                <a:gd name="connsiteX1" fmla="*/ 3607 w 57587"/>
                <a:gd name="connsiteY1" fmla="*/ 155588 h 222411"/>
                <a:gd name="connsiteX2" fmla="*/ 9957 w 57587"/>
                <a:gd name="connsiteY2" fmla="*/ 222263 h 222411"/>
                <a:gd name="connsiteX3" fmla="*/ 9957 w 57587"/>
                <a:gd name="connsiteY3" fmla="*/ 171463 h 222411"/>
                <a:gd name="connsiteX4" fmla="*/ 57582 w 57587"/>
                <a:gd name="connsiteY4" fmla="*/ 101613 h 222411"/>
                <a:gd name="connsiteX5" fmla="*/ 13132 w 57587"/>
                <a:gd name="connsiteY5" fmla="*/ 146063 h 222411"/>
                <a:gd name="connsiteX6" fmla="*/ 432 w 57587"/>
                <a:gd name="connsiteY6" fmla="*/ 13 h 22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87" h="222411">
                  <a:moveTo>
                    <a:pt x="432" y="13"/>
                  </a:moveTo>
                  <a:cubicBezTo>
                    <a:pt x="-1155" y="1600"/>
                    <a:pt x="2020" y="118546"/>
                    <a:pt x="3607" y="155588"/>
                  </a:cubicBezTo>
                  <a:cubicBezTo>
                    <a:pt x="5195" y="192630"/>
                    <a:pt x="8899" y="219617"/>
                    <a:pt x="9957" y="222263"/>
                  </a:cubicBezTo>
                  <a:cubicBezTo>
                    <a:pt x="11015" y="224909"/>
                    <a:pt x="2020" y="191571"/>
                    <a:pt x="9957" y="171463"/>
                  </a:cubicBezTo>
                  <a:cubicBezTo>
                    <a:pt x="17894" y="151355"/>
                    <a:pt x="57053" y="105846"/>
                    <a:pt x="57582" y="101613"/>
                  </a:cubicBezTo>
                  <a:cubicBezTo>
                    <a:pt x="58111" y="97380"/>
                    <a:pt x="20011" y="158234"/>
                    <a:pt x="13132" y="146063"/>
                  </a:cubicBezTo>
                  <a:cubicBezTo>
                    <a:pt x="6253" y="133892"/>
                    <a:pt x="2019" y="-1574"/>
                    <a:pt x="432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0B364D7B-8DD2-1784-5F3B-15BC7ECA87DE}"/>
                </a:ext>
              </a:extLst>
            </p:cNvPr>
            <p:cNvSpPr/>
            <p:nvPr/>
          </p:nvSpPr>
          <p:spPr>
            <a:xfrm>
              <a:off x="3628419" y="2180012"/>
              <a:ext cx="224149" cy="105990"/>
            </a:xfrm>
            <a:custGeom>
              <a:avLst/>
              <a:gdLst>
                <a:gd name="connsiteX0" fmla="*/ 606 w 224149"/>
                <a:gd name="connsiteY0" fmla="*/ 105988 h 105990"/>
                <a:gd name="connsiteX1" fmla="*/ 99031 w 224149"/>
                <a:gd name="connsiteY1" fmla="*/ 10738 h 105990"/>
                <a:gd name="connsiteX2" fmla="*/ 146656 w 224149"/>
                <a:gd name="connsiteY2" fmla="*/ 13913 h 105990"/>
                <a:gd name="connsiteX3" fmla="*/ 140306 w 224149"/>
                <a:gd name="connsiteY3" fmla="*/ 1213 h 105990"/>
                <a:gd name="connsiteX4" fmla="*/ 222856 w 224149"/>
                <a:gd name="connsiteY4" fmla="*/ 48838 h 105990"/>
                <a:gd name="connsiteX5" fmla="*/ 187931 w 224149"/>
                <a:gd name="connsiteY5" fmla="*/ 13913 h 105990"/>
                <a:gd name="connsiteX6" fmla="*/ 149831 w 224149"/>
                <a:gd name="connsiteY6" fmla="*/ 13913 h 105990"/>
                <a:gd name="connsiteX7" fmla="*/ 606 w 224149"/>
                <a:gd name="connsiteY7" fmla="*/ 105988 h 10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149" h="105990">
                  <a:moveTo>
                    <a:pt x="606" y="105988"/>
                  </a:moveTo>
                  <a:cubicBezTo>
                    <a:pt x="-7861" y="105459"/>
                    <a:pt x="74689" y="26084"/>
                    <a:pt x="99031" y="10738"/>
                  </a:cubicBezTo>
                  <a:cubicBezTo>
                    <a:pt x="123373" y="-4608"/>
                    <a:pt x="146656" y="13913"/>
                    <a:pt x="146656" y="13913"/>
                  </a:cubicBezTo>
                  <a:cubicBezTo>
                    <a:pt x="153535" y="12326"/>
                    <a:pt x="127606" y="-4608"/>
                    <a:pt x="140306" y="1213"/>
                  </a:cubicBezTo>
                  <a:cubicBezTo>
                    <a:pt x="153006" y="7034"/>
                    <a:pt x="214919" y="46721"/>
                    <a:pt x="222856" y="48838"/>
                  </a:cubicBezTo>
                  <a:cubicBezTo>
                    <a:pt x="230793" y="50955"/>
                    <a:pt x="200102" y="19734"/>
                    <a:pt x="187931" y="13913"/>
                  </a:cubicBezTo>
                  <a:cubicBezTo>
                    <a:pt x="175760" y="8092"/>
                    <a:pt x="177348" y="4388"/>
                    <a:pt x="149831" y="13913"/>
                  </a:cubicBezTo>
                  <a:cubicBezTo>
                    <a:pt x="122314" y="23438"/>
                    <a:pt x="9073" y="106517"/>
                    <a:pt x="606" y="1059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E6DC5B8C-E583-2EBB-CF00-FE1493976127}"/>
                </a:ext>
              </a:extLst>
            </p:cNvPr>
            <p:cNvSpPr/>
            <p:nvPr/>
          </p:nvSpPr>
          <p:spPr>
            <a:xfrm>
              <a:off x="3704829" y="2139950"/>
              <a:ext cx="191194" cy="85964"/>
            </a:xfrm>
            <a:custGeom>
              <a:avLst/>
              <a:gdLst>
                <a:gd name="connsiteX0" fmla="*/ 396 w 191194"/>
                <a:gd name="connsiteY0" fmla="*/ 28575 h 85964"/>
                <a:gd name="connsiteX1" fmla="*/ 76596 w 191194"/>
                <a:gd name="connsiteY1" fmla="*/ 12700 h 85964"/>
                <a:gd name="connsiteX2" fmla="*/ 133746 w 191194"/>
                <a:gd name="connsiteY2" fmla="*/ 31750 h 85964"/>
                <a:gd name="connsiteX3" fmla="*/ 127396 w 191194"/>
                <a:gd name="connsiteY3" fmla="*/ 12700 h 85964"/>
                <a:gd name="connsiteX4" fmla="*/ 190896 w 191194"/>
                <a:gd name="connsiteY4" fmla="*/ 85725 h 85964"/>
                <a:gd name="connsiteX5" fmla="*/ 149621 w 191194"/>
                <a:gd name="connsiteY5" fmla="*/ 34925 h 85964"/>
                <a:gd name="connsiteX6" fmla="*/ 111521 w 191194"/>
                <a:gd name="connsiteY6" fmla="*/ 0 h 85964"/>
                <a:gd name="connsiteX7" fmla="*/ 396 w 191194"/>
                <a:gd name="connsiteY7" fmla="*/ 28575 h 8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194" h="85964">
                  <a:moveTo>
                    <a:pt x="396" y="28575"/>
                  </a:moveTo>
                  <a:cubicBezTo>
                    <a:pt x="-5425" y="30692"/>
                    <a:pt x="54371" y="12171"/>
                    <a:pt x="76596" y="12700"/>
                  </a:cubicBezTo>
                  <a:cubicBezTo>
                    <a:pt x="98821" y="13229"/>
                    <a:pt x="133746" y="31750"/>
                    <a:pt x="133746" y="31750"/>
                  </a:cubicBezTo>
                  <a:cubicBezTo>
                    <a:pt x="142213" y="31750"/>
                    <a:pt x="117871" y="3704"/>
                    <a:pt x="127396" y="12700"/>
                  </a:cubicBezTo>
                  <a:cubicBezTo>
                    <a:pt x="136921" y="21696"/>
                    <a:pt x="187192" y="82021"/>
                    <a:pt x="190896" y="85725"/>
                  </a:cubicBezTo>
                  <a:cubicBezTo>
                    <a:pt x="194600" y="89429"/>
                    <a:pt x="162850" y="49213"/>
                    <a:pt x="149621" y="34925"/>
                  </a:cubicBezTo>
                  <a:cubicBezTo>
                    <a:pt x="136392" y="20637"/>
                    <a:pt x="134804" y="0"/>
                    <a:pt x="111521" y="0"/>
                  </a:cubicBezTo>
                  <a:cubicBezTo>
                    <a:pt x="88238" y="0"/>
                    <a:pt x="6217" y="26458"/>
                    <a:pt x="396" y="285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E1C65382-BCA5-BE81-CA8A-F73521345504}"/>
                </a:ext>
              </a:extLst>
            </p:cNvPr>
            <p:cNvSpPr/>
            <p:nvPr/>
          </p:nvSpPr>
          <p:spPr>
            <a:xfrm>
              <a:off x="3638547" y="2130418"/>
              <a:ext cx="130184" cy="130185"/>
            </a:xfrm>
            <a:custGeom>
              <a:avLst/>
              <a:gdLst>
                <a:gd name="connsiteX0" fmla="*/ 3 w 130184"/>
                <a:gd name="connsiteY0" fmla="*/ 130182 h 130185"/>
                <a:gd name="connsiteX1" fmla="*/ 76203 w 130184"/>
                <a:gd name="connsiteY1" fmla="*/ 50807 h 130185"/>
                <a:gd name="connsiteX2" fmla="*/ 130178 w 130184"/>
                <a:gd name="connsiteY2" fmla="*/ 7 h 130185"/>
                <a:gd name="connsiteX3" fmla="*/ 73028 w 130184"/>
                <a:gd name="connsiteY3" fmla="*/ 47632 h 130185"/>
                <a:gd name="connsiteX4" fmla="*/ 3 w 130184"/>
                <a:gd name="connsiteY4" fmla="*/ 130182 h 13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84" h="130185">
                  <a:moveTo>
                    <a:pt x="3" y="130182"/>
                  </a:moveTo>
                  <a:cubicBezTo>
                    <a:pt x="532" y="130711"/>
                    <a:pt x="54507" y="72503"/>
                    <a:pt x="76203" y="50807"/>
                  </a:cubicBezTo>
                  <a:cubicBezTo>
                    <a:pt x="97899" y="29111"/>
                    <a:pt x="130707" y="536"/>
                    <a:pt x="130178" y="7"/>
                  </a:cubicBezTo>
                  <a:cubicBezTo>
                    <a:pt x="129649" y="-522"/>
                    <a:pt x="91020" y="27524"/>
                    <a:pt x="73028" y="47632"/>
                  </a:cubicBezTo>
                  <a:cubicBezTo>
                    <a:pt x="55036" y="67740"/>
                    <a:pt x="-526" y="129653"/>
                    <a:pt x="3" y="130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0A4A5F83-C6C7-42D7-85A0-1FFCAE0EEAC4}"/>
                </a:ext>
              </a:extLst>
            </p:cNvPr>
            <p:cNvSpPr/>
            <p:nvPr/>
          </p:nvSpPr>
          <p:spPr>
            <a:xfrm>
              <a:off x="3625693" y="3409947"/>
              <a:ext cx="693288" cy="311155"/>
            </a:xfrm>
            <a:custGeom>
              <a:avLst/>
              <a:gdLst>
                <a:gd name="connsiteX0" fmla="*/ 692307 w 693288"/>
                <a:gd name="connsiteY0" fmla="*/ 3 h 311155"/>
                <a:gd name="connsiteX1" fmla="*/ 539907 w 693288"/>
                <a:gd name="connsiteY1" fmla="*/ 98428 h 311155"/>
                <a:gd name="connsiteX2" fmla="*/ 384332 w 693288"/>
                <a:gd name="connsiteY2" fmla="*/ 215903 h 311155"/>
                <a:gd name="connsiteX3" fmla="*/ 485932 w 693288"/>
                <a:gd name="connsiteY3" fmla="*/ 111128 h 311155"/>
                <a:gd name="connsiteX4" fmla="*/ 295432 w 693288"/>
                <a:gd name="connsiteY4" fmla="*/ 238128 h 311155"/>
                <a:gd name="connsiteX5" fmla="*/ 276382 w 693288"/>
                <a:gd name="connsiteY5" fmla="*/ 247653 h 311155"/>
                <a:gd name="connsiteX6" fmla="*/ 279557 w 693288"/>
                <a:gd name="connsiteY6" fmla="*/ 228603 h 311155"/>
                <a:gd name="connsiteX7" fmla="*/ 146207 w 693288"/>
                <a:gd name="connsiteY7" fmla="*/ 225428 h 311155"/>
                <a:gd name="connsiteX8" fmla="*/ 157 w 693288"/>
                <a:gd name="connsiteY8" fmla="*/ 311153 h 311155"/>
                <a:gd name="connsiteX9" fmla="*/ 174782 w 693288"/>
                <a:gd name="connsiteY9" fmla="*/ 222253 h 311155"/>
                <a:gd name="connsiteX10" fmla="*/ 311307 w 693288"/>
                <a:gd name="connsiteY10" fmla="*/ 225428 h 311155"/>
                <a:gd name="connsiteX11" fmla="*/ 263682 w 693288"/>
                <a:gd name="connsiteY11" fmla="*/ 180978 h 311155"/>
                <a:gd name="connsiteX12" fmla="*/ 320832 w 693288"/>
                <a:gd name="connsiteY12" fmla="*/ 184153 h 311155"/>
                <a:gd name="connsiteX13" fmla="*/ 412907 w 693288"/>
                <a:gd name="connsiteY13" fmla="*/ 123828 h 311155"/>
                <a:gd name="connsiteX14" fmla="*/ 368457 w 693288"/>
                <a:gd name="connsiteY14" fmla="*/ 165103 h 311155"/>
                <a:gd name="connsiteX15" fmla="*/ 552607 w 693288"/>
                <a:gd name="connsiteY15" fmla="*/ 73028 h 311155"/>
                <a:gd name="connsiteX16" fmla="*/ 463707 w 693288"/>
                <a:gd name="connsiteY16" fmla="*/ 101603 h 311155"/>
                <a:gd name="connsiteX17" fmla="*/ 692307 w 693288"/>
                <a:gd name="connsiteY17" fmla="*/ 3 h 31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3288" h="311155">
                  <a:moveTo>
                    <a:pt x="692307" y="3"/>
                  </a:moveTo>
                  <a:cubicBezTo>
                    <a:pt x="705007" y="-526"/>
                    <a:pt x="591236" y="62445"/>
                    <a:pt x="539907" y="98428"/>
                  </a:cubicBezTo>
                  <a:cubicBezTo>
                    <a:pt x="488578" y="134411"/>
                    <a:pt x="393328" y="213786"/>
                    <a:pt x="384332" y="215903"/>
                  </a:cubicBezTo>
                  <a:cubicBezTo>
                    <a:pt x="375336" y="218020"/>
                    <a:pt x="500749" y="107424"/>
                    <a:pt x="485932" y="111128"/>
                  </a:cubicBezTo>
                  <a:cubicBezTo>
                    <a:pt x="471115" y="114832"/>
                    <a:pt x="330357" y="215374"/>
                    <a:pt x="295432" y="238128"/>
                  </a:cubicBezTo>
                  <a:cubicBezTo>
                    <a:pt x="260507" y="260882"/>
                    <a:pt x="279028" y="249241"/>
                    <a:pt x="276382" y="247653"/>
                  </a:cubicBezTo>
                  <a:cubicBezTo>
                    <a:pt x="273736" y="246066"/>
                    <a:pt x="301253" y="232307"/>
                    <a:pt x="279557" y="228603"/>
                  </a:cubicBezTo>
                  <a:cubicBezTo>
                    <a:pt x="257861" y="224899"/>
                    <a:pt x="192774" y="211670"/>
                    <a:pt x="146207" y="225428"/>
                  </a:cubicBezTo>
                  <a:cubicBezTo>
                    <a:pt x="99640" y="239186"/>
                    <a:pt x="-4606" y="311682"/>
                    <a:pt x="157" y="311153"/>
                  </a:cubicBezTo>
                  <a:cubicBezTo>
                    <a:pt x="4919" y="310624"/>
                    <a:pt x="122924" y="236540"/>
                    <a:pt x="174782" y="222253"/>
                  </a:cubicBezTo>
                  <a:cubicBezTo>
                    <a:pt x="226640" y="207966"/>
                    <a:pt x="296490" y="232307"/>
                    <a:pt x="311307" y="225428"/>
                  </a:cubicBezTo>
                  <a:cubicBezTo>
                    <a:pt x="326124" y="218549"/>
                    <a:pt x="262095" y="187857"/>
                    <a:pt x="263682" y="180978"/>
                  </a:cubicBezTo>
                  <a:cubicBezTo>
                    <a:pt x="265269" y="174099"/>
                    <a:pt x="295961" y="193678"/>
                    <a:pt x="320832" y="184153"/>
                  </a:cubicBezTo>
                  <a:cubicBezTo>
                    <a:pt x="345703" y="174628"/>
                    <a:pt x="404969" y="127003"/>
                    <a:pt x="412907" y="123828"/>
                  </a:cubicBezTo>
                  <a:cubicBezTo>
                    <a:pt x="420845" y="120653"/>
                    <a:pt x="345174" y="173570"/>
                    <a:pt x="368457" y="165103"/>
                  </a:cubicBezTo>
                  <a:cubicBezTo>
                    <a:pt x="391740" y="156636"/>
                    <a:pt x="536732" y="83611"/>
                    <a:pt x="552607" y="73028"/>
                  </a:cubicBezTo>
                  <a:cubicBezTo>
                    <a:pt x="568482" y="62445"/>
                    <a:pt x="438836" y="113245"/>
                    <a:pt x="463707" y="101603"/>
                  </a:cubicBezTo>
                  <a:cubicBezTo>
                    <a:pt x="488578" y="89961"/>
                    <a:pt x="679607" y="532"/>
                    <a:pt x="69230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6F9278D3-3409-A1E2-FF7F-159F164838C3}"/>
                </a:ext>
              </a:extLst>
            </p:cNvPr>
            <p:cNvSpPr/>
            <p:nvPr/>
          </p:nvSpPr>
          <p:spPr>
            <a:xfrm>
              <a:off x="3796933" y="3320940"/>
              <a:ext cx="533874" cy="289984"/>
            </a:xfrm>
            <a:custGeom>
              <a:avLst/>
              <a:gdLst>
                <a:gd name="connsiteX0" fmla="*/ 533767 w 533874"/>
                <a:gd name="connsiteY0" fmla="*/ 110 h 289984"/>
                <a:gd name="connsiteX1" fmla="*/ 263892 w 533874"/>
                <a:gd name="connsiteY1" fmla="*/ 146160 h 289984"/>
                <a:gd name="connsiteX2" fmla="*/ 367 w 533874"/>
                <a:gd name="connsiteY2" fmla="*/ 289035 h 289984"/>
                <a:gd name="connsiteX3" fmla="*/ 213092 w 533874"/>
                <a:gd name="connsiteY3" fmla="*/ 203310 h 289984"/>
                <a:gd name="connsiteX4" fmla="*/ 489317 w 533874"/>
                <a:gd name="connsiteY4" fmla="*/ 104885 h 289984"/>
                <a:gd name="connsiteX5" fmla="*/ 225792 w 533874"/>
                <a:gd name="connsiteY5" fmla="*/ 174735 h 289984"/>
                <a:gd name="connsiteX6" fmla="*/ 533767 w 533874"/>
                <a:gd name="connsiteY6" fmla="*/ 110 h 2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874" h="289984">
                  <a:moveTo>
                    <a:pt x="533767" y="110"/>
                  </a:moveTo>
                  <a:cubicBezTo>
                    <a:pt x="540117" y="-4652"/>
                    <a:pt x="263892" y="146160"/>
                    <a:pt x="263892" y="146160"/>
                  </a:cubicBezTo>
                  <a:cubicBezTo>
                    <a:pt x="174992" y="194314"/>
                    <a:pt x="8834" y="279510"/>
                    <a:pt x="367" y="289035"/>
                  </a:cubicBezTo>
                  <a:cubicBezTo>
                    <a:pt x="-8100" y="298560"/>
                    <a:pt x="131600" y="234002"/>
                    <a:pt x="213092" y="203310"/>
                  </a:cubicBezTo>
                  <a:cubicBezTo>
                    <a:pt x="294584" y="172618"/>
                    <a:pt x="487200" y="109647"/>
                    <a:pt x="489317" y="104885"/>
                  </a:cubicBezTo>
                  <a:cubicBezTo>
                    <a:pt x="491434" y="100123"/>
                    <a:pt x="219442" y="186906"/>
                    <a:pt x="225792" y="174735"/>
                  </a:cubicBezTo>
                  <a:cubicBezTo>
                    <a:pt x="232142" y="162564"/>
                    <a:pt x="527417" y="4872"/>
                    <a:pt x="533767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94DF875A-0EB7-D5F8-397E-A60985BF0FDC}"/>
                </a:ext>
              </a:extLst>
            </p:cNvPr>
            <p:cNvSpPr/>
            <p:nvPr/>
          </p:nvSpPr>
          <p:spPr>
            <a:xfrm>
              <a:off x="3841092" y="3281593"/>
              <a:ext cx="407621" cy="287889"/>
            </a:xfrm>
            <a:custGeom>
              <a:avLst/>
              <a:gdLst>
                <a:gd name="connsiteX0" fmla="*/ 407058 w 407621"/>
                <a:gd name="connsiteY0" fmla="*/ 1357 h 287889"/>
                <a:gd name="connsiteX1" fmla="*/ 165758 w 407621"/>
                <a:gd name="connsiteY1" fmla="*/ 150582 h 287889"/>
                <a:gd name="connsiteX2" fmla="*/ 658 w 407621"/>
                <a:gd name="connsiteY2" fmla="*/ 287107 h 287889"/>
                <a:gd name="connsiteX3" fmla="*/ 226083 w 407621"/>
                <a:gd name="connsiteY3" fmla="*/ 87082 h 287889"/>
                <a:gd name="connsiteX4" fmla="*/ 407058 w 407621"/>
                <a:gd name="connsiteY4" fmla="*/ 1357 h 28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621" h="287889">
                  <a:moveTo>
                    <a:pt x="407058" y="1357"/>
                  </a:moveTo>
                  <a:cubicBezTo>
                    <a:pt x="397004" y="11940"/>
                    <a:pt x="233491" y="102957"/>
                    <a:pt x="165758" y="150582"/>
                  </a:cubicBezTo>
                  <a:cubicBezTo>
                    <a:pt x="98025" y="198207"/>
                    <a:pt x="-9396" y="297690"/>
                    <a:pt x="658" y="287107"/>
                  </a:cubicBezTo>
                  <a:cubicBezTo>
                    <a:pt x="10712" y="276524"/>
                    <a:pt x="162054" y="129944"/>
                    <a:pt x="226083" y="87082"/>
                  </a:cubicBezTo>
                  <a:cubicBezTo>
                    <a:pt x="290112" y="44220"/>
                    <a:pt x="417112" y="-9226"/>
                    <a:pt x="407058" y="13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50E88707-31CE-6827-7D13-D26EE08D0978}"/>
                </a:ext>
              </a:extLst>
            </p:cNvPr>
            <p:cNvSpPr/>
            <p:nvPr/>
          </p:nvSpPr>
          <p:spPr>
            <a:xfrm>
              <a:off x="3641697" y="3735805"/>
              <a:ext cx="62741" cy="349657"/>
            </a:xfrm>
            <a:custGeom>
              <a:avLst/>
              <a:gdLst>
                <a:gd name="connsiteX0" fmla="*/ 15903 w 62741"/>
                <a:gd name="connsiteY0" fmla="*/ 1170 h 349657"/>
                <a:gd name="connsiteX1" fmla="*/ 9553 w 62741"/>
                <a:gd name="connsiteY1" fmla="*/ 188495 h 349657"/>
                <a:gd name="connsiteX2" fmla="*/ 57178 w 62741"/>
                <a:gd name="connsiteY2" fmla="*/ 344070 h 349657"/>
                <a:gd name="connsiteX3" fmla="*/ 57178 w 62741"/>
                <a:gd name="connsiteY3" fmla="*/ 305970 h 349657"/>
                <a:gd name="connsiteX4" fmla="*/ 15903 w 62741"/>
                <a:gd name="connsiteY4" fmla="*/ 217070 h 349657"/>
                <a:gd name="connsiteX5" fmla="*/ 28 w 62741"/>
                <a:gd name="connsiteY5" fmla="*/ 112295 h 349657"/>
                <a:gd name="connsiteX6" fmla="*/ 15903 w 62741"/>
                <a:gd name="connsiteY6" fmla="*/ 1170 h 34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741" h="349657">
                  <a:moveTo>
                    <a:pt x="15903" y="1170"/>
                  </a:moveTo>
                  <a:cubicBezTo>
                    <a:pt x="17490" y="13870"/>
                    <a:pt x="2674" y="131345"/>
                    <a:pt x="9553" y="188495"/>
                  </a:cubicBezTo>
                  <a:cubicBezTo>
                    <a:pt x="16432" y="245645"/>
                    <a:pt x="49240" y="324491"/>
                    <a:pt x="57178" y="344070"/>
                  </a:cubicBezTo>
                  <a:cubicBezTo>
                    <a:pt x="65116" y="363649"/>
                    <a:pt x="64057" y="327136"/>
                    <a:pt x="57178" y="305970"/>
                  </a:cubicBezTo>
                  <a:cubicBezTo>
                    <a:pt x="50299" y="284804"/>
                    <a:pt x="25428" y="249349"/>
                    <a:pt x="15903" y="217070"/>
                  </a:cubicBezTo>
                  <a:cubicBezTo>
                    <a:pt x="6378" y="184791"/>
                    <a:pt x="-501" y="141928"/>
                    <a:pt x="28" y="112295"/>
                  </a:cubicBezTo>
                  <a:cubicBezTo>
                    <a:pt x="557" y="82662"/>
                    <a:pt x="14316" y="-11530"/>
                    <a:pt x="15903" y="11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63995FA7-529E-C0D0-802C-17CFDFC4887F}"/>
                </a:ext>
              </a:extLst>
            </p:cNvPr>
            <p:cNvSpPr/>
            <p:nvPr/>
          </p:nvSpPr>
          <p:spPr>
            <a:xfrm>
              <a:off x="4166218" y="3413064"/>
              <a:ext cx="101238" cy="549357"/>
            </a:xfrm>
            <a:custGeom>
              <a:avLst/>
              <a:gdLst>
                <a:gd name="connsiteX0" fmla="*/ 100982 w 101238"/>
                <a:gd name="connsiteY0" fmla="*/ 61 h 549357"/>
                <a:gd name="connsiteX1" fmla="*/ 34307 w 101238"/>
                <a:gd name="connsiteY1" fmla="*/ 244536 h 549357"/>
                <a:gd name="connsiteX2" fmla="*/ 50182 w 101238"/>
                <a:gd name="connsiteY2" fmla="*/ 498536 h 549357"/>
                <a:gd name="connsiteX3" fmla="*/ 34307 w 101238"/>
                <a:gd name="connsiteY3" fmla="*/ 400111 h 549357"/>
                <a:gd name="connsiteX4" fmla="*/ 91457 w 101238"/>
                <a:gd name="connsiteY4" fmla="*/ 549336 h 549357"/>
                <a:gd name="connsiteX5" fmla="*/ 31132 w 101238"/>
                <a:gd name="connsiteY5" fmla="*/ 409636 h 549357"/>
                <a:gd name="connsiteX6" fmla="*/ 12082 w 101238"/>
                <a:gd name="connsiteY6" fmla="*/ 209611 h 549357"/>
                <a:gd name="connsiteX7" fmla="*/ 5732 w 101238"/>
                <a:gd name="connsiteY7" fmla="*/ 266761 h 549357"/>
                <a:gd name="connsiteX8" fmla="*/ 100982 w 101238"/>
                <a:gd name="connsiteY8" fmla="*/ 61 h 54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238" h="549357">
                  <a:moveTo>
                    <a:pt x="100982" y="61"/>
                  </a:moveTo>
                  <a:cubicBezTo>
                    <a:pt x="105744" y="-3643"/>
                    <a:pt x="42774" y="161457"/>
                    <a:pt x="34307" y="244536"/>
                  </a:cubicBezTo>
                  <a:cubicBezTo>
                    <a:pt x="25840" y="327615"/>
                    <a:pt x="50182" y="472607"/>
                    <a:pt x="50182" y="498536"/>
                  </a:cubicBezTo>
                  <a:cubicBezTo>
                    <a:pt x="50182" y="524465"/>
                    <a:pt x="27428" y="391644"/>
                    <a:pt x="34307" y="400111"/>
                  </a:cubicBezTo>
                  <a:cubicBezTo>
                    <a:pt x="41186" y="408578"/>
                    <a:pt x="91986" y="547749"/>
                    <a:pt x="91457" y="549336"/>
                  </a:cubicBezTo>
                  <a:cubicBezTo>
                    <a:pt x="90928" y="550923"/>
                    <a:pt x="44361" y="466257"/>
                    <a:pt x="31132" y="409636"/>
                  </a:cubicBezTo>
                  <a:cubicBezTo>
                    <a:pt x="17903" y="353015"/>
                    <a:pt x="16315" y="233423"/>
                    <a:pt x="12082" y="209611"/>
                  </a:cubicBezTo>
                  <a:cubicBezTo>
                    <a:pt x="7849" y="185799"/>
                    <a:pt x="-8555" y="297453"/>
                    <a:pt x="5732" y="266761"/>
                  </a:cubicBezTo>
                  <a:cubicBezTo>
                    <a:pt x="20019" y="236069"/>
                    <a:pt x="96220" y="3765"/>
                    <a:pt x="100982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E0F83BB8-583E-04D3-3101-66DB214B9E0D}"/>
                </a:ext>
              </a:extLst>
            </p:cNvPr>
            <p:cNvSpPr/>
            <p:nvPr/>
          </p:nvSpPr>
          <p:spPr>
            <a:xfrm>
              <a:off x="3773601" y="3689254"/>
              <a:ext cx="116162" cy="343596"/>
            </a:xfrm>
            <a:custGeom>
              <a:avLst/>
              <a:gdLst>
                <a:gd name="connsiteX0" fmla="*/ 115774 w 116162"/>
                <a:gd name="connsiteY0" fmla="*/ 3271 h 343596"/>
                <a:gd name="connsiteX1" fmla="*/ 14174 w 116162"/>
                <a:gd name="connsiteY1" fmla="*/ 168371 h 343596"/>
                <a:gd name="connsiteX2" fmla="*/ 1474 w 116162"/>
                <a:gd name="connsiteY2" fmla="*/ 244571 h 343596"/>
                <a:gd name="connsiteX3" fmla="*/ 20524 w 116162"/>
                <a:gd name="connsiteY3" fmla="*/ 209646 h 343596"/>
                <a:gd name="connsiteX4" fmla="*/ 4649 w 116162"/>
                <a:gd name="connsiteY4" fmla="*/ 342996 h 343596"/>
                <a:gd name="connsiteX5" fmla="*/ 20524 w 116162"/>
                <a:gd name="connsiteY5" fmla="*/ 254096 h 343596"/>
                <a:gd name="connsiteX6" fmla="*/ 99899 w 116162"/>
                <a:gd name="connsiteY6" fmla="*/ 142971 h 343596"/>
                <a:gd name="connsiteX7" fmla="*/ 30049 w 116162"/>
                <a:gd name="connsiteY7" fmla="*/ 228696 h 343596"/>
                <a:gd name="connsiteX8" fmla="*/ 84024 w 116162"/>
                <a:gd name="connsiteY8" fmla="*/ 127096 h 343596"/>
                <a:gd name="connsiteX9" fmla="*/ 33224 w 116162"/>
                <a:gd name="connsiteY9" fmla="*/ 196946 h 343596"/>
                <a:gd name="connsiteX10" fmla="*/ 42749 w 116162"/>
                <a:gd name="connsiteY10" fmla="*/ 108046 h 343596"/>
                <a:gd name="connsiteX11" fmla="*/ 49099 w 116162"/>
                <a:gd name="connsiteY11" fmla="*/ 63596 h 343596"/>
                <a:gd name="connsiteX12" fmla="*/ 115774 w 116162"/>
                <a:gd name="connsiteY12" fmla="*/ 3271 h 34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162" h="343596">
                  <a:moveTo>
                    <a:pt x="115774" y="3271"/>
                  </a:moveTo>
                  <a:cubicBezTo>
                    <a:pt x="109953" y="20733"/>
                    <a:pt x="33224" y="128154"/>
                    <a:pt x="14174" y="168371"/>
                  </a:cubicBezTo>
                  <a:cubicBezTo>
                    <a:pt x="-4876" y="208588"/>
                    <a:pt x="416" y="237692"/>
                    <a:pt x="1474" y="244571"/>
                  </a:cubicBezTo>
                  <a:cubicBezTo>
                    <a:pt x="2532" y="251450"/>
                    <a:pt x="19995" y="193242"/>
                    <a:pt x="20524" y="209646"/>
                  </a:cubicBezTo>
                  <a:cubicBezTo>
                    <a:pt x="21053" y="226050"/>
                    <a:pt x="4649" y="335588"/>
                    <a:pt x="4649" y="342996"/>
                  </a:cubicBezTo>
                  <a:cubicBezTo>
                    <a:pt x="4649" y="350404"/>
                    <a:pt x="4649" y="287433"/>
                    <a:pt x="20524" y="254096"/>
                  </a:cubicBezTo>
                  <a:cubicBezTo>
                    <a:pt x="36399" y="220759"/>
                    <a:pt x="98312" y="147204"/>
                    <a:pt x="99899" y="142971"/>
                  </a:cubicBezTo>
                  <a:cubicBezTo>
                    <a:pt x="101486" y="138738"/>
                    <a:pt x="32695" y="231342"/>
                    <a:pt x="30049" y="228696"/>
                  </a:cubicBezTo>
                  <a:cubicBezTo>
                    <a:pt x="27403" y="226050"/>
                    <a:pt x="83495" y="132388"/>
                    <a:pt x="84024" y="127096"/>
                  </a:cubicBezTo>
                  <a:cubicBezTo>
                    <a:pt x="84553" y="121804"/>
                    <a:pt x="40103" y="200121"/>
                    <a:pt x="33224" y="196946"/>
                  </a:cubicBezTo>
                  <a:cubicBezTo>
                    <a:pt x="26345" y="193771"/>
                    <a:pt x="40103" y="130271"/>
                    <a:pt x="42749" y="108046"/>
                  </a:cubicBezTo>
                  <a:cubicBezTo>
                    <a:pt x="45395" y="85821"/>
                    <a:pt x="37987" y="84233"/>
                    <a:pt x="49099" y="63596"/>
                  </a:cubicBezTo>
                  <a:cubicBezTo>
                    <a:pt x="60211" y="42959"/>
                    <a:pt x="121595" y="-14191"/>
                    <a:pt x="115774" y="3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B52AADA0-77D4-A3ED-8562-D224F10B16B5}"/>
                </a:ext>
              </a:extLst>
            </p:cNvPr>
            <p:cNvSpPr/>
            <p:nvPr/>
          </p:nvSpPr>
          <p:spPr>
            <a:xfrm>
              <a:off x="3660563" y="3810000"/>
              <a:ext cx="125847" cy="201638"/>
            </a:xfrm>
            <a:custGeom>
              <a:avLst/>
              <a:gdLst>
                <a:gd name="connsiteX0" fmla="*/ 60537 w 125847"/>
                <a:gd name="connsiteY0" fmla="*/ 0 h 201638"/>
                <a:gd name="connsiteX1" fmla="*/ 25612 w 125847"/>
                <a:gd name="connsiteY1" fmla="*/ 101600 h 201638"/>
                <a:gd name="connsiteX2" fmla="*/ 38312 w 125847"/>
                <a:gd name="connsiteY2" fmla="*/ 146050 h 201638"/>
                <a:gd name="connsiteX3" fmla="*/ 25612 w 125847"/>
                <a:gd name="connsiteY3" fmla="*/ 127000 h 201638"/>
                <a:gd name="connsiteX4" fmla="*/ 124037 w 125847"/>
                <a:gd name="connsiteY4" fmla="*/ 200025 h 201638"/>
                <a:gd name="connsiteX5" fmla="*/ 82762 w 125847"/>
                <a:gd name="connsiteY5" fmla="*/ 171450 h 201638"/>
                <a:gd name="connsiteX6" fmla="*/ 212 w 125847"/>
                <a:gd name="connsiteY6" fmla="*/ 101600 h 201638"/>
                <a:gd name="connsiteX7" fmla="*/ 60537 w 125847"/>
                <a:gd name="connsiteY7" fmla="*/ 0 h 20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47" h="201638">
                  <a:moveTo>
                    <a:pt x="60537" y="0"/>
                  </a:moveTo>
                  <a:cubicBezTo>
                    <a:pt x="64770" y="0"/>
                    <a:pt x="29316" y="77258"/>
                    <a:pt x="25612" y="101600"/>
                  </a:cubicBezTo>
                  <a:cubicBezTo>
                    <a:pt x="21908" y="125942"/>
                    <a:pt x="38312" y="141817"/>
                    <a:pt x="38312" y="146050"/>
                  </a:cubicBezTo>
                  <a:cubicBezTo>
                    <a:pt x="38312" y="150283"/>
                    <a:pt x="11325" y="118004"/>
                    <a:pt x="25612" y="127000"/>
                  </a:cubicBezTo>
                  <a:cubicBezTo>
                    <a:pt x="39899" y="135996"/>
                    <a:pt x="114512" y="192617"/>
                    <a:pt x="124037" y="200025"/>
                  </a:cubicBezTo>
                  <a:cubicBezTo>
                    <a:pt x="133562" y="207433"/>
                    <a:pt x="103399" y="187854"/>
                    <a:pt x="82762" y="171450"/>
                  </a:cubicBezTo>
                  <a:cubicBezTo>
                    <a:pt x="62125" y="155046"/>
                    <a:pt x="4445" y="125412"/>
                    <a:pt x="212" y="101600"/>
                  </a:cubicBezTo>
                  <a:cubicBezTo>
                    <a:pt x="-4021" y="77788"/>
                    <a:pt x="56304" y="0"/>
                    <a:pt x="6053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DFCC5507-C1E9-EDFB-FBEA-A961E13A2646}"/>
                </a:ext>
              </a:extLst>
            </p:cNvPr>
            <p:cNvSpPr/>
            <p:nvPr/>
          </p:nvSpPr>
          <p:spPr>
            <a:xfrm>
              <a:off x="3708350" y="3786814"/>
              <a:ext cx="95300" cy="204523"/>
            </a:xfrm>
            <a:custGeom>
              <a:avLst/>
              <a:gdLst>
                <a:gd name="connsiteX0" fmla="*/ 50 w 95300"/>
                <a:gd name="connsiteY0" fmla="*/ 35886 h 204523"/>
                <a:gd name="connsiteX1" fmla="*/ 41325 w 95300"/>
                <a:gd name="connsiteY1" fmla="*/ 96211 h 204523"/>
                <a:gd name="connsiteX2" fmla="*/ 41325 w 95300"/>
                <a:gd name="connsiteY2" fmla="*/ 156536 h 204523"/>
                <a:gd name="connsiteX3" fmla="*/ 22275 w 95300"/>
                <a:gd name="connsiteY3" fmla="*/ 204161 h 204523"/>
                <a:gd name="connsiteX4" fmla="*/ 50850 w 95300"/>
                <a:gd name="connsiteY4" fmla="*/ 131136 h 204523"/>
                <a:gd name="connsiteX5" fmla="*/ 95300 w 95300"/>
                <a:gd name="connsiteY5" fmla="*/ 961 h 204523"/>
                <a:gd name="connsiteX6" fmla="*/ 50850 w 95300"/>
                <a:gd name="connsiteY6" fmla="*/ 70811 h 204523"/>
                <a:gd name="connsiteX7" fmla="*/ 50 w 95300"/>
                <a:gd name="connsiteY7" fmla="*/ 35886 h 20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300" h="204523">
                  <a:moveTo>
                    <a:pt x="50" y="35886"/>
                  </a:moveTo>
                  <a:cubicBezTo>
                    <a:pt x="-1537" y="40119"/>
                    <a:pt x="34446" y="76103"/>
                    <a:pt x="41325" y="96211"/>
                  </a:cubicBezTo>
                  <a:cubicBezTo>
                    <a:pt x="48204" y="116319"/>
                    <a:pt x="44500" y="138544"/>
                    <a:pt x="41325" y="156536"/>
                  </a:cubicBezTo>
                  <a:cubicBezTo>
                    <a:pt x="38150" y="174528"/>
                    <a:pt x="20688" y="208394"/>
                    <a:pt x="22275" y="204161"/>
                  </a:cubicBezTo>
                  <a:cubicBezTo>
                    <a:pt x="23862" y="199928"/>
                    <a:pt x="38679" y="165003"/>
                    <a:pt x="50850" y="131136"/>
                  </a:cubicBezTo>
                  <a:cubicBezTo>
                    <a:pt x="63021" y="97269"/>
                    <a:pt x="95300" y="11015"/>
                    <a:pt x="95300" y="961"/>
                  </a:cubicBezTo>
                  <a:cubicBezTo>
                    <a:pt x="95300" y="-9093"/>
                    <a:pt x="63550" y="62874"/>
                    <a:pt x="50850" y="70811"/>
                  </a:cubicBezTo>
                  <a:cubicBezTo>
                    <a:pt x="38150" y="78748"/>
                    <a:pt x="1637" y="31653"/>
                    <a:pt x="50" y="35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57B3FF3D-21D3-9C77-EB85-BF3B39C90D9B}"/>
                </a:ext>
              </a:extLst>
            </p:cNvPr>
            <p:cNvSpPr/>
            <p:nvPr/>
          </p:nvSpPr>
          <p:spPr>
            <a:xfrm>
              <a:off x="3689065" y="2235193"/>
              <a:ext cx="105247" cy="41867"/>
            </a:xfrm>
            <a:custGeom>
              <a:avLst/>
              <a:gdLst>
                <a:gd name="connsiteX0" fmla="*/ 285 w 105247"/>
                <a:gd name="connsiteY0" fmla="*/ 41282 h 41867"/>
                <a:gd name="connsiteX1" fmla="*/ 66960 w 105247"/>
                <a:gd name="connsiteY1" fmla="*/ 25407 h 41867"/>
                <a:gd name="connsiteX2" fmla="*/ 63785 w 105247"/>
                <a:gd name="connsiteY2" fmla="*/ 6357 h 41867"/>
                <a:gd name="connsiteX3" fmla="*/ 105060 w 105247"/>
                <a:gd name="connsiteY3" fmla="*/ 28582 h 41867"/>
                <a:gd name="connsiteX4" fmla="*/ 44735 w 105247"/>
                <a:gd name="connsiteY4" fmla="*/ 7 h 41867"/>
                <a:gd name="connsiteX5" fmla="*/ 285 w 105247"/>
                <a:gd name="connsiteY5" fmla="*/ 41282 h 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47" h="41867">
                  <a:moveTo>
                    <a:pt x="285" y="41282"/>
                  </a:moveTo>
                  <a:cubicBezTo>
                    <a:pt x="3989" y="45515"/>
                    <a:pt x="66960" y="25407"/>
                    <a:pt x="66960" y="25407"/>
                  </a:cubicBezTo>
                  <a:cubicBezTo>
                    <a:pt x="77543" y="19586"/>
                    <a:pt x="57435" y="5828"/>
                    <a:pt x="63785" y="6357"/>
                  </a:cubicBezTo>
                  <a:cubicBezTo>
                    <a:pt x="70135" y="6886"/>
                    <a:pt x="108235" y="29640"/>
                    <a:pt x="105060" y="28582"/>
                  </a:cubicBezTo>
                  <a:cubicBezTo>
                    <a:pt x="101885" y="27524"/>
                    <a:pt x="59552" y="-522"/>
                    <a:pt x="44735" y="7"/>
                  </a:cubicBezTo>
                  <a:cubicBezTo>
                    <a:pt x="29918" y="536"/>
                    <a:pt x="-3419" y="37049"/>
                    <a:pt x="285" y="4128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0D7C8BFA-5BEA-88D6-42D5-977E8234E974}"/>
                </a:ext>
              </a:extLst>
            </p:cNvPr>
            <p:cNvSpPr/>
            <p:nvPr/>
          </p:nvSpPr>
          <p:spPr>
            <a:xfrm>
              <a:off x="3710908" y="3981304"/>
              <a:ext cx="80505" cy="645178"/>
            </a:xfrm>
            <a:custGeom>
              <a:avLst/>
              <a:gdLst>
                <a:gd name="connsiteX0" fmla="*/ 19717 w 80505"/>
                <a:gd name="connsiteY0" fmla="*/ 146 h 645178"/>
                <a:gd name="connsiteX1" fmla="*/ 10192 w 80505"/>
                <a:gd name="connsiteY1" fmla="*/ 66821 h 645178"/>
                <a:gd name="connsiteX2" fmla="*/ 35592 w 80505"/>
                <a:gd name="connsiteY2" fmla="*/ 123971 h 645178"/>
                <a:gd name="connsiteX3" fmla="*/ 51467 w 80505"/>
                <a:gd name="connsiteY3" fmla="*/ 184296 h 645178"/>
                <a:gd name="connsiteX4" fmla="*/ 57817 w 80505"/>
                <a:gd name="connsiteY4" fmla="*/ 139846 h 645178"/>
                <a:gd name="connsiteX5" fmla="*/ 32417 w 80505"/>
                <a:gd name="connsiteY5" fmla="*/ 219221 h 645178"/>
                <a:gd name="connsiteX6" fmla="*/ 29242 w 80505"/>
                <a:gd name="connsiteY6" fmla="*/ 463696 h 645178"/>
                <a:gd name="connsiteX7" fmla="*/ 29242 w 80505"/>
                <a:gd name="connsiteY7" fmla="*/ 381146 h 645178"/>
                <a:gd name="connsiteX8" fmla="*/ 13367 w 80505"/>
                <a:gd name="connsiteY8" fmla="*/ 552596 h 645178"/>
                <a:gd name="connsiteX9" fmla="*/ 16542 w 80505"/>
                <a:gd name="connsiteY9" fmla="*/ 644671 h 645178"/>
                <a:gd name="connsiteX10" fmla="*/ 19717 w 80505"/>
                <a:gd name="connsiteY10" fmla="*/ 514496 h 645178"/>
                <a:gd name="connsiteX11" fmla="*/ 10192 w 80505"/>
                <a:gd name="connsiteY11" fmla="*/ 241446 h 645178"/>
                <a:gd name="connsiteX12" fmla="*/ 10192 w 80505"/>
                <a:gd name="connsiteY12" fmla="*/ 355746 h 645178"/>
                <a:gd name="connsiteX13" fmla="*/ 76867 w 80505"/>
                <a:gd name="connsiteY13" fmla="*/ 114446 h 645178"/>
                <a:gd name="connsiteX14" fmla="*/ 64167 w 80505"/>
                <a:gd name="connsiteY14" fmla="*/ 143021 h 645178"/>
                <a:gd name="connsiteX15" fmla="*/ 667 w 80505"/>
                <a:gd name="connsiteY15" fmla="*/ 85871 h 645178"/>
                <a:gd name="connsiteX16" fmla="*/ 19717 w 80505"/>
                <a:gd name="connsiteY16" fmla="*/ 146 h 64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505" h="645178">
                  <a:moveTo>
                    <a:pt x="19717" y="146"/>
                  </a:moveTo>
                  <a:cubicBezTo>
                    <a:pt x="21304" y="-3029"/>
                    <a:pt x="7546" y="46184"/>
                    <a:pt x="10192" y="66821"/>
                  </a:cubicBezTo>
                  <a:cubicBezTo>
                    <a:pt x="12838" y="87458"/>
                    <a:pt x="28713" y="104392"/>
                    <a:pt x="35592" y="123971"/>
                  </a:cubicBezTo>
                  <a:cubicBezTo>
                    <a:pt x="42471" y="143550"/>
                    <a:pt x="47763" y="181650"/>
                    <a:pt x="51467" y="184296"/>
                  </a:cubicBezTo>
                  <a:cubicBezTo>
                    <a:pt x="55171" y="186942"/>
                    <a:pt x="60992" y="134025"/>
                    <a:pt x="57817" y="139846"/>
                  </a:cubicBezTo>
                  <a:cubicBezTo>
                    <a:pt x="54642" y="145667"/>
                    <a:pt x="37180" y="165246"/>
                    <a:pt x="32417" y="219221"/>
                  </a:cubicBezTo>
                  <a:cubicBezTo>
                    <a:pt x="27654" y="273196"/>
                    <a:pt x="29771" y="436709"/>
                    <a:pt x="29242" y="463696"/>
                  </a:cubicBezTo>
                  <a:cubicBezTo>
                    <a:pt x="28713" y="490683"/>
                    <a:pt x="31888" y="366329"/>
                    <a:pt x="29242" y="381146"/>
                  </a:cubicBezTo>
                  <a:cubicBezTo>
                    <a:pt x="26596" y="395963"/>
                    <a:pt x="15484" y="508675"/>
                    <a:pt x="13367" y="552596"/>
                  </a:cubicBezTo>
                  <a:cubicBezTo>
                    <a:pt x="11250" y="596517"/>
                    <a:pt x="15484" y="651021"/>
                    <a:pt x="16542" y="644671"/>
                  </a:cubicBezTo>
                  <a:cubicBezTo>
                    <a:pt x="17600" y="638321"/>
                    <a:pt x="20775" y="581700"/>
                    <a:pt x="19717" y="514496"/>
                  </a:cubicBezTo>
                  <a:cubicBezTo>
                    <a:pt x="18659" y="447292"/>
                    <a:pt x="11779" y="267904"/>
                    <a:pt x="10192" y="241446"/>
                  </a:cubicBezTo>
                  <a:cubicBezTo>
                    <a:pt x="8604" y="214988"/>
                    <a:pt x="-921" y="376913"/>
                    <a:pt x="10192" y="355746"/>
                  </a:cubicBezTo>
                  <a:cubicBezTo>
                    <a:pt x="21305" y="334579"/>
                    <a:pt x="67871" y="149900"/>
                    <a:pt x="76867" y="114446"/>
                  </a:cubicBezTo>
                  <a:cubicBezTo>
                    <a:pt x="85863" y="78992"/>
                    <a:pt x="76867" y="147784"/>
                    <a:pt x="64167" y="143021"/>
                  </a:cubicBezTo>
                  <a:cubicBezTo>
                    <a:pt x="51467" y="138258"/>
                    <a:pt x="5429" y="109683"/>
                    <a:pt x="667" y="85871"/>
                  </a:cubicBezTo>
                  <a:cubicBezTo>
                    <a:pt x="-4095" y="62059"/>
                    <a:pt x="18130" y="3321"/>
                    <a:pt x="19717" y="1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C87F47A8-96CD-F661-439B-5A82F02102C0}"/>
                </a:ext>
              </a:extLst>
            </p:cNvPr>
            <p:cNvSpPr/>
            <p:nvPr/>
          </p:nvSpPr>
          <p:spPr>
            <a:xfrm>
              <a:off x="3968733" y="3327301"/>
              <a:ext cx="352498" cy="190671"/>
            </a:xfrm>
            <a:custGeom>
              <a:avLst/>
              <a:gdLst>
                <a:gd name="connsiteX0" fmla="*/ 352442 w 352498"/>
                <a:gd name="connsiteY0" fmla="*/ 99 h 190671"/>
                <a:gd name="connsiteX1" fmla="*/ 238142 w 352498"/>
                <a:gd name="connsiteY1" fmla="*/ 104874 h 190671"/>
                <a:gd name="connsiteX2" fmla="*/ 3192 w 352498"/>
                <a:gd name="connsiteY2" fmla="*/ 152499 h 190671"/>
                <a:gd name="connsiteX3" fmla="*/ 184167 w 352498"/>
                <a:gd name="connsiteY3" fmla="*/ 117574 h 190671"/>
                <a:gd name="connsiteX4" fmla="*/ 17 w 352498"/>
                <a:gd name="connsiteY4" fmla="*/ 190599 h 190671"/>
                <a:gd name="connsiteX5" fmla="*/ 196867 w 352498"/>
                <a:gd name="connsiteY5" fmla="*/ 130274 h 190671"/>
                <a:gd name="connsiteX6" fmla="*/ 225442 w 352498"/>
                <a:gd name="connsiteY6" fmla="*/ 85824 h 190671"/>
                <a:gd name="connsiteX7" fmla="*/ 352442 w 352498"/>
                <a:gd name="connsiteY7" fmla="*/ 99 h 19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498" h="190671">
                  <a:moveTo>
                    <a:pt x="352442" y="99"/>
                  </a:moveTo>
                  <a:cubicBezTo>
                    <a:pt x="354559" y="3274"/>
                    <a:pt x="296350" y="79474"/>
                    <a:pt x="238142" y="104874"/>
                  </a:cubicBezTo>
                  <a:cubicBezTo>
                    <a:pt x="179934" y="130274"/>
                    <a:pt x="12188" y="150382"/>
                    <a:pt x="3192" y="152499"/>
                  </a:cubicBezTo>
                  <a:cubicBezTo>
                    <a:pt x="-5804" y="154616"/>
                    <a:pt x="184696" y="111224"/>
                    <a:pt x="184167" y="117574"/>
                  </a:cubicBezTo>
                  <a:cubicBezTo>
                    <a:pt x="183638" y="123924"/>
                    <a:pt x="-2100" y="188482"/>
                    <a:pt x="17" y="190599"/>
                  </a:cubicBezTo>
                  <a:cubicBezTo>
                    <a:pt x="2134" y="192716"/>
                    <a:pt x="159296" y="147736"/>
                    <a:pt x="196867" y="130274"/>
                  </a:cubicBezTo>
                  <a:cubicBezTo>
                    <a:pt x="234438" y="112812"/>
                    <a:pt x="202688" y="100641"/>
                    <a:pt x="225442" y="85824"/>
                  </a:cubicBezTo>
                  <a:cubicBezTo>
                    <a:pt x="248196" y="71007"/>
                    <a:pt x="350325" y="-3076"/>
                    <a:pt x="352442" y="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8B657736-CBDE-43F0-7439-AF92EA608B64}"/>
                </a:ext>
              </a:extLst>
            </p:cNvPr>
            <p:cNvSpPr/>
            <p:nvPr/>
          </p:nvSpPr>
          <p:spPr>
            <a:xfrm>
              <a:off x="4068249" y="3416892"/>
              <a:ext cx="193961" cy="389193"/>
            </a:xfrm>
            <a:custGeom>
              <a:avLst/>
              <a:gdLst>
                <a:gd name="connsiteX0" fmla="*/ 2101 w 193961"/>
                <a:gd name="connsiteY0" fmla="*/ 167683 h 389193"/>
                <a:gd name="connsiteX1" fmla="*/ 189426 w 193961"/>
                <a:gd name="connsiteY1" fmla="*/ 43858 h 389193"/>
                <a:gd name="connsiteX2" fmla="*/ 135451 w 193961"/>
                <a:gd name="connsiteY2" fmla="*/ 116883 h 389193"/>
                <a:gd name="connsiteX3" fmla="*/ 129101 w 193961"/>
                <a:gd name="connsiteY3" fmla="*/ 189908 h 389193"/>
                <a:gd name="connsiteX4" fmla="*/ 132276 w 193961"/>
                <a:gd name="connsiteY4" fmla="*/ 154983 h 389193"/>
                <a:gd name="connsiteX5" fmla="*/ 84651 w 193961"/>
                <a:gd name="connsiteY5" fmla="*/ 240708 h 389193"/>
                <a:gd name="connsiteX6" fmla="*/ 56076 w 193961"/>
                <a:gd name="connsiteY6" fmla="*/ 386758 h 389193"/>
                <a:gd name="connsiteX7" fmla="*/ 71951 w 193961"/>
                <a:gd name="connsiteY7" fmla="*/ 307383 h 389193"/>
                <a:gd name="connsiteX8" fmla="*/ 192601 w 193961"/>
                <a:gd name="connsiteY8" fmla="*/ 5758 h 389193"/>
                <a:gd name="connsiteX9" fmla="*/ 94176 w 193961"/>
                <a:gd name="connsiteY9" fmla="*/ 113708 h 389193"/>
                <a:gd name="connsiteX10" fmla="*/ 2101 w 193961"/>
                <a:gd name="connsiteY10" fmla="*/ 167683 h 38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961" h="389193">
                  <a:moveTo>
                    <a:pt x="2101" y="167683"/>
                  </a:moveTo>
                  <a:cubicBezTo>
                    <a:pt x="17976" y="156041"/>
                    <a:pt x="167201" y="52325"/>
                    <a:pt x="189426" y="43858"/>
                  </a:cubicBezTo>
                  <a:cubicBezTo>
                    <a:pt x="211651" y="35391"/>
                    <a:pt x="145505" y="92541"/>
                    <a:pt x="135451" y="116883"/>
                  </a:cubicBezTo>
                  <a:cubicBezTo>
                    <a:pt x="125397" y="141225"/>
                    <a:pt x="129630" y="183558"/>
                    <a:pt x="129101" y="189908"/>
                  </a:cubicBezTo>
                  <a:cubicBezTo>
                    <a:pt x="128572" y="196258"/>
                    <a:pt x="139684" y="146516"/>
                    <a:pt x="132276" y="154983"/>
                  </a:cubicBezTo>
                  <a:cubicBezTo>
                    <a:pt x="124868" y="163450"/>
                    <a:pt x="97351" y="202079"/>
                    <a:pt x="84651" y="240708"/>
                  </a:cubicBezTo>
                  <a:cubicBezTo>
                    <a:pt x="71951" y="279337"/>
                    <a:pt x="58193" y="375646"/>
                    <a:pt x="56076" y="386758"/>
                  </a:cubicBezTo>
                  <a:cubicBezTo>
                    <a:pt x="53959" y="397870"/>
                    <a:pt x="49197" y="370883"/>
                    <a:pt x="71951" y="307383"/>
                  </a:cubicBezTo>
                  <a:cubicBezTo>
                    <a:pt x="94705" y="243883"/>
                    <a:pt x="188897" y="38037"/>
                    <a:pt x="192601" y="5758"/>
                  </a:cubicBezTo>
                  <a:cubicBezTo>
                    <a:pt x="196305" y="-26521"/>
                    <a:pt x="123809" y="86191"/>
                    <a:pt x="94176" y="113708"/>
                  </a:cubicBezTo>
                  <a:cubicBezTo>
                    <a:pt x="64543" y="141225"/>
                    <a:pt x="-13774" y="179325"/>
                    <a:pt x="2101" y="167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40BC5D37-124A-5DBC-EFE0-737C6D462A19}"/>
                </a:ext>
              </a:extLst>
            </p:cNvPr>
            <p:cNvSpPr/>
            <p:nvPr/>
          </p:nvSpPr>
          <p:spPr>
            <a:xfrm>
              <a:off x="4110711" y="3486148"/>
              <a:ext cx="115293" cy="321939"/>
            </a:xfrm>
            <a:custGeom>
              <a:avLst/>
              <a:gdLst>
                <a:gd name="connsiteX0" fmla="*/ 115214 w 115293"/>
                <a:gd name="connsiteY0" fmla="*/ 2 h 321939"/>
                <a:gd name="connsiteX1" fmla="*/ 39014 w 115293"/>
                <a:gd name="connsiteY1" fmla="*/ 133352 h 321939"/>
                <a:gd name="connsiteX2" fmla="*/ 26314 w 115293"/>
                <a:gd name="connsiteY2" fmla="*/ 187327 h 321939"/>
                <a:gd name="connsiteX3" fmla="*/ 914 w 115293"/>
                <a:gd name="connsiteY3" fmla="*/ 320677 h 321939"/>
                <a:gd name="connsiteX4" fmla="*/ 7264 w 115293"/>
                <a:gd name="connsiteY4" fmla="*/ 247652 h 321939"/>
                <a:gd name="connsiteX5" fmla="*/ 23139 w 115293"/>
                <a:gd name="connsiteY5" fmla="*/ 136527 h 321939"/>
                <a:gd name="connsiteX6" fmla="*/ 115214 w 115293"/>
                <a:gd name="connsiteY6" fmla="*/ 2 h 32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293" h="321939">
                  <a:moveTo>
                    <a:pt x="115214" y="2"/>
                  </a:moveTo>
                  <a:cubicBezTo>
                    <a:pt x="117860" y="-527"/>
                    <a:pt x="53831" y="102131"/>
                    <a:pt x="39014" y="133352"/>
                  </a:cubicBezTo>
                  <a:cubicBezTo>
                    <a:pt x="24197" y="164573"/>
                    <a:pt x="32664" y="156106"/>
                    <a:pt x="26314" y="187327"/>
                  </a:cubicBezTo>
                  <a:cubicBezTo>
                    <a:pt x="19964" y="218548"/>
                    <a:pt x="4089" y="310623"/>
                    <a:pt x="914" y="320677"/>
                  </a:cubicBezTo>
                  <a:cubicBezTo>
                    <a:pt x="-2261" y="330731"/>
                    <a:pt x="3560" y="278344"/>
                    <a:pt x="7264" y="247652"/>
                  </a:cubicBezTo>
                  <a:cubicBezTo>
                    <a:pt x="10968" y="216960"/>
                    <a:pt x="4618" y="176214"/>
                    <a:pt x="23139" y="136527"/>
                  </a:cubicBezTo>
                  <a:cubicBezTo>
                    <a:pt x="41660" y="96840"/>
                    <a:pt x="112568" y="531"/>
                    <a:pt x="11521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06B2933C-F6EB-240B-37B4-C7EE2472732E}"/>
                </a:ext>
              </a:extLst>
            </p:cNvPr>
            <p:cNvSpPr/>
            <p:nvPr/>
          </p:nvSpPr>
          <p:spPr>
            <a:xfrm>
              <a:off x="3590718" y="4019322"/>
              <a:ext cx="117693" cy="527975"/>
            </a:xfrm>
            <a:custGeom>
              <a:avLst/>
              <a:gdLst>
                <a:gd name="connsiteX0" fmla="*/ 117682 w 117693"/>
                <a:gd name="connsiteY0" fmla="*/ 228 h 527975"/>
                <a:gd name="connsiteX1" fmla="*/ 25607 w 117693"/>
                <a:gd name="connsiteY1" fmla="*/ 127228 h 527975"/>
                <a:gd name="connsiteX2" fmla="*/ 207 w 117693"/>
                <a:gd name="connsiteY2" fmla="*/ 263753 h 527975"/>
                <a:gd name="connsiteX3" fmla="*/ 35132 w 117693"/>
                <a:gd name="connsiteY3" fmla="*/ 206603 h 527975"/>
                <a:gd name="connsiteX4" fmla="*/ 25607 w 117693"/>
                <a:gd name="connsiteY4" fmla="*/ 422503 h 527975"/>
                <a:gd name="connsiteX5" fmla="*/ 16082 w 117693"/>
                <a:gd name="connsiteY5" fmla="*/ 527278 h 527975"/>
                <a:gd name="connsiteX6" fmla="*/ 22432 w 117693"/>
                <a:gd name="connsiteY6" fmla="*/ 454253 h 527975"/>
                <a:gd name="connsiteX7" fmla="*/ 16082 w 117693"/>
                <a:gd name="connsiteY7" fmla="*/ 206603 h 527975"/>
                <a:gd name="connsiteX8" fmla="*/ 19257 w 117693"/>
                <a:gd name="connsiteY8" fmla="*/ 98653 h 527975"/>
                <a:gd name="connsiteX9" fmla="*/ 117682 w 117693"/>
                <a:gd name="connsiteY9" fmla="*/ 228 h 52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693" h="527975">
                  <a:moveTo>
                    <a:pt x="117682" y="228"/>
                  </a:moveTo>
                  <a:cubicBezTo>
                    <a:pt x="118740" y="4990"/>
                    <a:pt x="45186" y="83307"/>
                    <a:pt x="25607" y="127228"/>
                  </a:cubicBezTo>
                  <a:cubicBezTo>
                    <a:pt x="6028" y="171149"/>
                    <a:pt x="-1380" y="250524"/>
                    <a:pt x="207" y="263753"/>
                  </a:cubicBezTo>
                  <a:cubicBezTo>
                    <a:pt x="1794" y="276982"/>
                    <a:pt x="30899" y="180145"/>
                    <a:pt x="35132" y="206603"/>
                  </a:cubicBezTo>
                  <a:cubicBezTo>
                    <a:pt x="39365" y="233061"/>
                    <a:pt x="28782" y="369057"/>
                    <a:pt x="25607" y="422503"/>
                  </a:cubicBezTo>
                  <a:cubicBezTo>
                    <a:pt x="22432" y="475949"/>
                    <a:pt x="16611" y="521986"/>
                    <a:pt x="16082" y="527278"/>
                  </a:cubicBezTo>
                  <a:cubicBezTo>
                    <a:pt x="15553" y="532570"/>
                    <a:pt x="22432" y="507699"/>
                    <a:pt x="22432" y="454253"/>
                  </a:cubicBezTo>
                  <a:cubicBezTo>
                    <a:pt x="22432" y="400807"/>
                    <a:pt x="16611" y="265870"/>
                    <a:pt x="16082" y="206603"/>
                  </a:cubicBezTo>
                  <a:cubicBezTo>
                    <a:pt x="15553" y="147336"/>
                    <a:pt x="2853" y="130932"/>
                    <a:pt x="19257" y="98653"/>
                  </a:cubicBezTo>
                  <a:cubicBezTo>
                    <a:pt x="35661" y="66374"/>
                    <a:pt x="116624" y="-4534"/>
                    <a:pt x="117682" y="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71616D7C-998E-3F7B-F76F-C5EF53199B86}"/>
                </a:ext>
              </a:extLst>
            </p:cNvPr>
            <p:cNvSpPr/>
            <p:nvPr/>
          </p:nvSpPr>
          <p:spPr>
            <a:xfrm>
              <a:off x="3536291" y="3993867"/>
              <a:ext cx="178985" cy="606956"/>
            </a:xfrm>
            <a:custGeom>
              <a:avLst/>
              <a:gdLst>
                <a:gd name="connsiteX0" fmla="*/ 178459 w 178985"/>
                <a:gd name="connsiteY0" fmla="*/ 283 h 606956"/>
                <a:gd name="connsiteX1" fmla="*/ 3834 w 178985"/>
                <a:gd name="connsiteY1" fmla="*/ 155858 h 606956"/>
                <a:gd name="connsiteX2" fmla="*/ 57809 w 178985"/>
                <a:gd name="connsiteY2" fmla="*/ 159033 h 606956"/>
                <a:gd name="connsiteX3" fmla="*/ 57809 w 178985"/>
                <a:gd name="connsiteY3" fmla="*/ 174908 h 606956"/>
                <a:gd name="connsiteX4" fmla="*/ 32409 w 178985"/>
                <a:gd name="connsiteY4" fmla="*/ 216183 h 606956"/>
                <a:gd name="connsiteX5" fmla="*/ 54634 w 178985"/>
                <a:gd name="connsiteY5" fmla="*/ 346358 h 606956"/>
                <a:gd name="connsiteX6" fmla="*/ 54634 w 178985"/>
                <a:gd name="connsiteY6" fmla="*/ 324133 h 606956"/>
                <a:gd name="connsiteX7" fmla="*/ 64159 w 178985"/>
                <a:gd name="connsiteY7" fmla="*/ 492408 h 606956"/>
                <a:gd name="connsiteX8" fmla="*/ 64159 w 178985"/>
                <a:gd name="connsiteY8" fmla="*/ 454308 h 606956"/>
                <a:gd name="connsiteX9" fmla="*/ 41934 w 178985"/>
                <a:gd name="connsiteY9" fmla="*/ 520983 h 606956"/>
                <a:gd name="connsiteX10" fmla="*/ 35584 w 178985"/>
                <a:gd name="connsiteY10" fmla="*/ 606708 h 606956"/>
                <a:gd name="connsiteX11" fmla="*/ 38759 w 178985"/>
                <a:gd name="connsiteY11" fmla="*/ 492408 h 606956"/>
                <a:gd name="connsiteX12" fmla="*/ 51459 w 178985"/>
                <a:gd name="connsiteY12" fmla="*/ 257458 h 606956"/>
                <a:gd name="connsiteX13" fmla="*/ 67334 w 178985"/>
                <a:gd name="connsiteY13" fmla="*/ 162208 h 606956"/>
                <a:gd name="connsiteX14" fmla="*/ 57809 w 178985"/>
                <a:gd name="connsiteY14" fmla="*/ 117758 h 606956"/>
                <a:gd name="connsiteX15" fmla="*/ 178459 w 178985"/>
                <a:gd name="connsiteY15" fmla="*/ 283 h 60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985" h="606956">
                  <a:moveTo>
                    <a:pt x="178459" y="283"/>
                  </a:moveTo>
                  <a:cubicBezTo>
                    <a:pt x="169463" y="6633"/>
                    <a:pt x="23942" y="129400"/>
                    <a:pt x="3834" y="155858"/>
                  </a:cubicBezTo>
                  <a:cubicBezTo>
                    <a:pt x="-16274" y="182316"/>
                    <a:pt x="48813" y="155858"/>
                    <a:pt x="57809" y="159033"/>
                  </a:cubicBezTo>
                  <a:cubicBezTo>
                    <a:pt x="66805" y="162208"/>
                    <a:pt x="62042" y="165383"/>
                    <a:pt x="57809" y="174908"/>
                  </a:cubicBezTo>
                  <a:cubicBezTo>
                    <a:pt x="53576" y="184433"/>
                    <a:pt x="32938" y="187608"/>
                    <a:pt x="32409" y="216183"/>
                  </a:cubicBezTo>
                  <a:cubicBezTo>
                    <a:pt x="31880" y="244758"/>
                    <a:pt x="50930" y="328366"/>
                    <a:pt x="54634" y="346358"/>
                  </a:cubicBezTo>
                  <a:cubicBezTo>
                    <a:pt x="58338" y="364350"/>
                    <a:pt x="53046" y="299791"/>
                    <a:pt x="54634" y="324133"/>
                  </a:cubicBezTo>
                  <a:cubicBezTo>
                    <a:pt x="56221" y="348475"/>
                    <a:pt x="62572" y="470712"/>
                    <a:pt x="64159" y="492408"/>
                  </a:cubicBezTo>
                  <a:cubicBezTo>
                    <a:pt x="65746" y="514104"/>
                    <a:pt x="67863" y="449546"/>
                    <a:pt x="64159" y="454308"/>
                  </a:cubicBezTo>
                  <a:cubicBezTo>
                    <a:pt x="60455" y="459070"/>
                    <a:pt x="46696" y="495583"/>
                    <a:pt x="41934" y="520983"/>
                  </a:cubicBezTo>
                  <a:cubicBezTo>
                    <a:pt x="37172" y="546383"/>
                    <a:pt x="36113" y="611471"/>
                    <a:pt x="35584" y="606708"/>
                  </a:cubicBezTo>
                  <a:cubicBezTo>
                    <a:pt x="35055" y="601946"/>
                    <a:pt x="36113" y="550616"/>
                    <a:pt x="38759" y="492408"/>
                  </a:cubicBezTo>
                  <a:cubicBezTo>
                    <a:pt x="41405" y="434200"/>
                    <a:pt x="46696" y="312491"/>
                    <a:pt x="51459" y="257458"/>
                  </a:cubicBezTo>
                  <a:cubicBezTo>
                    <a:pt x="56222" y="202425"/>
                    <a:pt x="66276" y="185491"/>
                    <a:pt x="67334" y="162208"/>
                  </a:cubicBezTo>
                  <a:cubicBezTo>
                    <a:pt x="68392" y="138925"/>
                    <a:pt x="37171" y="139454"/>
                    <a:pt x="57809" y="117758"/>
                  </a:cubicBezTo>
                  <a:cubicBezTo>
                    <a:pt x="78446" y="96062"/>
                    <a:pt x="187455" y="-6067"/>
                    <a:pt x="178459" y="2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D08D713A-8732-FEB5-D322-B20E52AEC107}"/>
                </a:ext>
              </a:extLst>
            </p:cNvPr>
            <p:cNvSpPr/>
            <p:nvPr/>
          </p:nvSpPr>
          <p:spPr>
            <a:xfrm>
              <a:off x="3656281" y="3514725"/>
              <a:ext cx="547419" cy="337531"/>
            </a:xfrm>
            <a:custGeom>
              <a:avLst/>
              <a:gdLst>
                <a:gd name="connsiteX0" fmla="*/ 71169 w 547419"/>
                <a:gd name="connsiteY0" fmla="*/ 193675 h 337531"/>
                <a:gd name="connsiteX1" fmla="*/ 214044 w 547419"/>
                <a:gd name="connsiteY1" fmla="*/ 142875 h 337531"/>
                <a:gd name="connsiteX2" fmla="*/ 306119 w 547419"/>
                <a:gd name="connsiteY2" fmla="*/ 168275 h 337531"/>
                <a:gd name="connsiteX3" fmla="*/ 331519 w 547419"/>
                <a:gd name="connsiteY3" fmla="*/ 149225 h 337531"/>
                <a:gd name="connsiteX4" fmla="*/ 226744 w 547419"/>
                <a:gd name="connsiteY4" fmla="*/ 238125 h 337531"/>
                <a:gd name="connsiteX5" fmla="*/ 147369 w 547419"/>
                <a:gd name="connsiteY5" fmla="*/ 336550 h 337531"/>
                <a:gd name="connsiteX6" fmla="*/ 302944 w 547419"/>
                <a:gd name="connsiteY6" fmla="*/ 174625 h 337531"/>
                <a:gd name="connsiteX7" fmla="*/ 445819 w 547419"/>
                <a:gd name="connsiteY7" fmla="*/ 73025 h 337531"/>
                <a:gd name="connsiteX8" fmla="*/ 547419 w 547419"/>
                <a:gd name="connsiteY8" fmla="*/ 0 h 337531"/>
                <a:gd name="connsiteX9" fmla="*/ 379144 w 547419"/>
                <a:gd name="connsiteY9" fmla="*/ 114300 h 337531"/>
                <a:gd name="connsiteX10" fmla="*/ 302944 w 547419"/>
                <a:gd name="connsiteY10" fmla="*/ 136525 h 337531"/>
                <a:gd name="connsiteX11" fmla="*/ 414069 w 547419"/>
                <a:gd name="connsiteY11" fmla="*/ 41275 h 337531"/>
                <a:gd name="connsiteX12" fmla="*/ 245794 w 547419"/>
                <a:gd name="connsiteY12" fmla="*/ 130175 h 337531"/>
                <a:gd name="connsiteX13" fmla="*/ 156894 w 547419"/>
                <a:gd name="connsiteY13" fmla="*/ 117475 h 337531"/>
                <a:gd name="connsiteX14" fmla="*/ 179119 w 547419"/>
                <a:gd name="connsiteY14" fmla="*/ 139700 h 337531"/>
                <a:gd name="connsiteX15" fmla="*/ 4494 w 547419"/>
                <a:gd name="connsiteY15" fmla="*/ 184150 h 337531"/>
                <a:gd name="connsiteX16" fmla="*/ 71169 w 547419"/>
                <a:gd name="connsiteY16" fmla="*/ 193675 h 33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419" h="337531">
                  <a:moveTo>
                    <a:pt x="71169" y="193675"/>
                  </a:moveTo>
                  <a:cubicBezTo>
                    <a:pt x="106094" y="186796"/>
                    <a:pt x="174886" y="147108"/>
                    <a:pt x="214044" y="142875"/>
                  </a:cubicBezTo>
                  <a:cubicBezTo>
                    <a:pt x="253202" y="138642"/>
                    <a:pt x="286540" y="167217"/>
                    <a:pt x="306119" y="168275"/>
                  </a:cubicBezTo>
                  <a:cubicBezTo>
                    <a:pt x="325698" y="169333"/>
                    <a:pt x="344748" y="137583"/>
                    <a:pt x="331519" y="149225"/>
                  </a:cubicBezTo>
                  <a:cubicBezTo>
                    <a:pt x="318290" y="160867"/>
                    <a:pt x="257436" y="206904"/>
                    <a:pt x="226744" y="238125"/>
                  </a:cubicBezTo>
                  <a:cubicBezTo>
                    <a:pt x="196052" y="269346"/>
                    <a:pt x="134669" y="347133"/>
                    <a:pt x="147369" y="336550"/>
                  </a:cubicBezTo>
                  <a:cubicBezTo>
                    <a:pt x="160069" y="325967"/>
                    <a:pt x="253202" y="218546"/>
                    <a:pt x="302944" y="174625"/>
                  </a:cubicBezTo>
                  <a:cubicBezTo>
                    <a:pt x="352686" y="130704"/>
                    <a:pt x="445819" y="73025"/>
                    <a:pt x="445819" y="73025"/>
                  </a:cubicBezTo>
                  <a:lnTo>
                    <a:pt x="547419" y="0"/>
                  </a:lnTo>
                  <a:cubicBezTo>
                    <a:pt x="536307" y="6879"/>
                    <a:pt x="419890" y="91546"/>
                    <a:pt x="379144" y="114300"/>
                  </a:cubicBezTo>
                  <a:cubicBezTo>
                    <a:pt x="338398" y="137054"/>
                    <a:pt x="297123" y="148696"/>
                    <a:pt x="302944" y="136525"/>
                  </a:cubicBezTo>
                  <a:cubicBezTo>
                    <a:pt x="308765" y="124354"/>
                    <a:pt x="423594" y="42333"/>
                    <a:pt x="414069" y="41275"/>
                  </a:cubicBezTo>
                  <a:cubicBezTo>
                    <a:pt x="404544" y="40217"/>
                    <a:pt x="288657" y="117475"/>
                    <a:pt x="245794" y="130175"/>
                  </a:cubicBezTo>
                  <a:cubicBezTo>
                    <a:pt x="202932" y="142875"/>
                    <a:pt x="168006" y="115888"/>
                    <a:pt x="156894" y="117475"/>
                  </a:cubicBezTo>
                  <a:cubicBezTo>
                    <a:pt x="145782" y="119062"/>
                    <a:pt x="204519" y="128588"/>
                    <a:pt x="179119" y="139700"/>
                  </a:cubicBezTo>
                  <a:cubicBezTo>
                    <a:pt x="153719" y="150812"/>
                    <a:pt x="24602" y="180446"/>
                    <a:pt x="4494" y="184150"/>
                  </a:cubicBezTo>
                  <a:cubicBezTo>
                    <a:pt x="-15614" y="187854"/>
                    <a:pt x="36244" y="200554"/>
                    <a:pt x="71169" y="193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C5C7D5F4-079F-C6D5-085D-BCD198B6EEB3}"/>
                </a:ext>
              </a:extLst>
            </p:cNvPr>
            <p:cNvSpPr/>
            <p:nvPr/>
          </p:nvSpPr>
          <p:spPr>
            <a:xfrm>
              <a:off x="3786859" y="3723830"/>
              <a:ext cx="182006" cy="304762"/>
            </a:xfrm>
            <a:custGeom>
              <a:avLst/>
              <a:gdLst>
                <a:gd name="connsiteX0" fmla="*/ 181891 w 182006"/>
                <a:gd name="connsiteY0" fmla="*/ 445 h 304762"/>
                <a:gd name="connsiteX1" fmla="*/ 73941 w 182006"/>
                <a:gd name="connsiteY1" fmla="*/ 133795 h 304762"/>
                <a:gd name="connsiteX2" fmla="*/ 13616 w 182006"/>
                <a:gd name="connsiteY2" fmla="*/ 302070 h 304762"/>
                <a:gd name="connsiteX3" fmla="*/ 39016 w 182006"/>
                <a:gd name="connsiteY3" fmla="*/ 229045 h 304762"/>
                <a:gd name="connsiteX4" fmla="*/ 45366 w 182006"/>
                <a:gd name="connsiteY4" fmla="*/ 117920 h 304762"/>
                <a:gd name="connsiteX5" fmla="*/ 916 w 182006"/>
                <a:gd name="connsiteY5" fmla="*/ 248095 h 304762"/>
                <a:gd name="connsiteX6" fmla="*/ 92991 w 182006"/>
                <a:gd name="connsiteY6" fmla="*/ 95695 h 304762"/>
                <a:gd name="connsiteX7" fmla="*/ 181891 w 182006"/>
                <a:gd name="connsiteY7" fmla="*/ 445 h 30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06" h="304762">
                  <a:moveTo>
                    <a:pt x="181891" y="445"/>
                  </a:moveTo>
                  <a:cubicBezTo>
                    <a:pt x="178716" y="6795"/>
                    <a:pt x="101987" y="83524"/>
                    <a:pt x="73941" y="133795"/>
                  </a:cubicBezTo>
                  <a:cubicBezTo>
                    <a:pt x="45895" y="184066"/>
                    <a:pt x="19437" y="286195"/>
                    <a:pt x="13616" y="302070"/>
                  </a:cubicBezTo>
                  <a:cubicBezTo>
                    <a:pt x="7795" y="317945"/>
                    <a:pt x="33724" y="259737"/>
                    <a:pt x="39016" y="229045"/>
                  </a:cubicBezTo>
                  <a:cubicBezTo>
                    <a:pt x="44308" y="198353"/>
                    <a:pt x="51716" y="114745"/>
                    <a:pt x="45366" y="117920"/>
                  </a:cubicBezTo>
                  <a:cubicBezTo>
                    <a:pt x="39016" y="121095"/>
                    <a:pt x="-7021" y="251799"/>
                    <a:pt x="916" y="248095"/>
                  </a:cubicBezTo>
                  <a:cubicBezTo>
                    <a:pt x="8853" y="244391"/>
                    <a:pt x="63887" y="134324"/>
                    <a:pt x="92991" y="95695"/>
                  </a:cubicBezTo>
                  <a:cubicBezTo>
                    <a:pt x="122095" y="57066"/>
                    <a:pt x="185066" y="-5905"/>
                    <a:pt x="181891" y="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8AAEAE79-355C-A135-5BC2-9CC462E0813B}"/>
                </a:ext>
              </a:extLst>
            </p:cNvPr>
            <p:cNvSpPr/>
            <p:nvPr/>
          </p:nvSpPr>
          <p:spPr>
            <a:xfrm>
              <a:off x="3834768" y="3723747"/>
              <a:ext cx="160306" cy="213617"/>
            </a:xfrm>
            <a:custGeom>
              <a:avLst/>
              <a:gdLst>
                <a:gd name="connsiteX0" fmla="*/ 159382 w 160306"/>
                <a:gd name="connsiteY0" fmla="*/ 528 h 213617"/>
                <a:gd name="connsiteX1" fmla="*/ 111757 w 160306"/>
                <a:gd name="connsiteY1" fmla="*/ 73553 h 213617"/>
                <a:gd name="connsiteX2" fmla="*/ 632 w 160306"/>
                <a:gd name="connsiteY2" fmla="*/ 213253 h 213617"/>
                <a:gd name="connsiteX3" fmla="*/ 67307 w 160306"/>
                <a:gd name="connsiteY3" fmla="*/ 111653 h 213617"/>
                <a:gd name="connsiteX4" fmla="*/ 86357 w 160306"/>
                <a:gd name="connsiteY4" fmla="*/ 35453 h 213617"/>
                <a:gd name="connsiteX5" fmla="*/ 73657 w 160306"/>
                <a:gd name="connsiteY5" fmla="*/ 108478 h 213617"/>
                <a:gd name="connsiteX6" fmla="*/ 159382 w 160306"/>
                <a:gd name="connsiteY6" fmla="*/ 528 h 21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06" h="213617">
                  <a:moveTo>
                    <a:pt x="159382" y="528"/>
                  </a:moveTo>
                  <a:cubicBezTo>
                    <a:pt x="165732" y="-5293"/>
                    <a:pt x="138215" y="38099"/>
                    <a:pt x="111757" y="73553"/>
                  </a:cubicBezTo>
                  <a:cubicBezTo>
                    <a:pt x="85299" y="109007"/>
                    <a:pt x="8040" y="206903"/>
                    <a:pt x="632" y="213253"/>
                  </a:cubicBezTo>
                  <a:cubicBezTo>
                    <a:pt x="-6776" y="219603"/>
                    <a:pt x="53019" y="141286"/>
                    <a:pt x="67307" y="111653"/>
                  </a:cubicBezTo>
                  <a:cubicBezTo>
                    <a:pt x="81595" y="82020"/>
                    <a:pt x="85299" y="35982"/>
                    <a:pt x="86357" y="35453"/>
                  </a:cubicBezTo>
                  <a:cubicBezTo>
                    <a:pt x="87415" y="34924"/>
                    <a:pt x="62015" y="111124"/>
                    <a:pt x="73657" y="108478"/>
                  </a:cubicBezTo>
                  <a:cubicBezTo>
                    <a:pt x="85299" y="105832"/>
                    <a:pt x="153032" y="6349"/>
                    <a:pt x="159382" y="5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AE62F6CA-BA9E-27A0-CB42-43E59C4970F9}"/>
                </a:ext>
              </a:extLst>
            </p:cNvPr>
            <p:cNvSpPr/>
            <p:nvPr/>
          </p:nvSpPr>
          <p:spPr>
            <a:xfrm>
              <a:off x="3908380" y="3632192"/>
              <a:ext cx="311344" cy="225467"/>
            </a:xfrm>
            <a:custGeom>
              <a:avLst/>
              <a:gdLst>
                <a:gd name="connsiteX0" fmla="*/ 311195 w 311344"/>
                <a:gd name="connsiteY0" fmla="*/ 8 h 225467"/>
                <a:gd name="connsiteX1" fmla="*/ 254045 w 311344"/>
                <a:gd name="connsiteY1" fmla="*/ 133358 h 225467"/>
                <a:gd name="connsiteX2" fmla="*/ 238170 w 311344"/>
                <a:gd name="connsiteY2" fmla="*/ 190508 h 225467"/>
                <a:gd name="connsiteX3" fmla="*/ 165145 w 311344"/>
                <a:gd name="connsiteY3" fmla="*/ 196858 h 225467"/>
                <a:gd name="connsiteX4" fmla="*/ 215945 w 311344"/>
                <a:gd name="connsiteY4" fmla="*/ 225433 h 225467"/>
                <a:gd name="connsiteX5" fmla="*/ 146095 w 311344"/>
                <a:gd name="connsiteY5" fmla="*/ 190508 h 225467"/>
                <a:gd name="connsiteX6" fmla="*/ 45 w 311344"/>
                <a:gd name="connsiteY6" fmla="*/ 146058 h 225467"/>
                <a:gd name="connsiteX7" fmla="*/ 161970 w 311344"/>
                <a:gd name="connsiteY7" fmla="*/ 193683 h 225467"/>
                <a:gd name="connsiteX8" fmla="*/ 215945 w 311344"/>
                <a:gd name="connsiteY8" fmla="*/ 193683 h 225467"/>
                <a:gd name="connsiteX9" fmla="*/ 234995 w 311344"/>
                <a:gd name="connsiteY9" fmla="*/ 139708 h 225467"/>
                <a:gd name="connsiteX10" fmla="*/ 311195 w 311344"/>
                <a:gd name="connsiteY10" fmla="*/ 8 h 22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344" h="225467">
                  <a:moveTo>
                    <a:pt x="311195" y="8"/>
                  </a:moveTo>
                  <a:cubicBezTo>
                    <a:pt x="314370" y="-1050"/>
                    <a:pt x="266216" y="101608"/>
                    <a:pt x="254045" y="133358"/>
                  </a:cubicBezTo>
                  <a:cubicBezTo>
                    <a:pt x="241874" y="165108"/>
                    <a:pt x="252987" y="179925"/>
                    <a:pt x="238170" y="190508"/>
                  </a:cubicBezTo>
                  <a:cubicBezTo>
                    <a:pt x="223353" y="201091"/>
                    <a:pt x="168849" y="191037"/>
                    <a:pt x="165145" y="196858"/>
                  </a:cubicBezTo>
                  <a:cubicBezTo>
                    <a:pt x="161441" y="202679"/>
                    <a:pt x="219120" y="226491"/>
                    <a:pt x="215945" y="225433"/>
                  </a:cubicBezTo>
                  <a:cubicBezTo>
                    <a:pt x="212770" y="224375"/>
                    <a:pt x="182078" y="203737"/>
                    <a:pt x="146095" y="190508"/>
                  </a:cubicBezTo>
                  <a:cubicBezTo>
                    <a:pt x="110112" y="177279"/>
                    <a:pt x="-2601" y="145529"/>
                    <a:pt x="45" y="146058"/>
                  </a:cubicBezTo>
                  <a:cubicBezTo>
                    <a:pt x="2691" y="146587"/>
                    <a:pt x="125987" y="185746"/>
                    <a:pt x="161970" y="193683"/>
                  </a:cubicBezTo>
                  <a:cubicBezTo>
                    <a:pt x="197953" y="201621"/>
                    <a:pt x="203774" y="202679"/>
                    <a:pt x="215945" y="193683"/>
                  </a:cubicBezTo>
                  <a:cubicBezTo>
                    <a:pt x="228116" y="184687"/>
                    <a:pt x="217532" y="166166"/>
                    <a:pt x="234995" y="139708"/>
                  </a:cubicBezTo>
                  <a:cubicBezTo>
                    <a:pt x="252458" y="113250"/>
                    <a:pt x="308020" y="1066"/>
                    <a:pt x="311195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8E619566-E17E-5E07-3576-620A4C3EE1F5}"/>
                </a:ext>
              </a:extLst>
            </p:cNvPr>
            <p:cNvSpPr/>
            <p:nvPr/>
          </p:nvSpPr>
          <p:spPr>
            <a:xfrm>
              <a:off x="3917722" y="3742839"/>
              <a:ext cx="247926" cy="88050"/>
            </a:xfrm>
            <a:custGeom>
              <a:avLst/>
              <a:gdLst>
                <a:gd name="connsiteX0" fmla="*/ 228 w 247926"/>
                <a:gd name="connsiteY0" fmla="*/ 486 h 88050"/>
                <a:gd name="connsiteX1" fmla="*/ 165328 w 247926"/>
                <a:gd name="connsiteY1" fmla="*/ 86211 h 88050"/>
                <a:gd name="connsiteX2" fmla="*/ 139928 w 247926"/>
                <a:gd name="connsiteY2" fmla="*/ 60811 h 88050"/>
                <a:gd name="connsiteX3" fmla="*/ 244703 w 247926"/>
                <a:gd name="connsiteY3" fmla="*/ 79861 h 88050"/>
                <a:gd name="connsiteX4" fmla="*/ 212953 w 247926"/>
                <a:gd name="connsiteY4" fmla="*/ 67161 h 88050"/>
                <a:gd name="connsiteX5" fmla="*/ 130403 w 247926"/>
                <a:gd name="connsiteY5" fmla="*/ 51286 h 88050"/>
                <a:gd name="connsiteX6" fmla="*/ 228 w 247926"/>
                <a:gd name="connsiteY6" fmla="*/ 486 h 8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926" h="88050">
                  <a:moveTo>
                    <a:pt x="228" y="486"/>
                  </a:moveTo>
                  <a:cubicBezTo>
                    <a:pt x="6049" y="6307"/>
                    <a:pt x="142045" y="76157"/>
                    <a:pt x="165328" y="86211"/>
                  </a:cubicBezTo>
                  <a:cubicBezTo>
                    <a:pt x="188611" y="96265"/>
                    <a:pt x="126699" y="61869"/>
                    <a:pt x="139928" y="60811"/>
                  </a:cubicBezTo>
                  <a:cubicBezTo>
                    <a:pt x="153157" y="59753"/>
                    <a:pt x="232532" y="78803"/>
                    <a:pt x="244703" y="79861"/>
                  </a:cubicBezTo>
                  <a:cubicBezTo>
                    <a:pt x="256874" y="80919"/>
                    <a:pt x="232003" y="71923"/>
                    <a:pt x="212953" y="67161"/>
                  </a:cubicBezTo>
                  <a:cubicBezTo>
                    <a:pt x="193903" y="62399"/>
                    <a:pt x="159507" y="59753"/>
                    <a:pt x="130403" y="51286"/>
                  </a:cubicBezTo>
                  <a:cubicBezTo>
                    <a:pt x="101299" y="42819"/>
                    <a:pt x="-5593" y="-5335"/>
                    <a:pt x="228" y="4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349AE9DD-9B6C-0A1E-7C46-0BBEBCE929D8}"/>
                </a:ext>
              </a:extLst>
            </p:cNvPr>
            <p:cNvSpPr/>
            <p:nvPr/>
          </p:nvSpPr>
          <p:spPr>
            <a:xfrm>
              <a:off x="3616031" y="4013139"/>
              <a:ext cx="99072" cy="579903"/>
            </a:xfrm>
            <a:custGeom>
              <a:avLst/>
              <a:gdLst>
                <a:gd name="connsiteX0" fmla="*/ 294 w 99072"/>
                <a:gd name="connsiteY0" fmla="*/ 61 h 579903"/>
                <a:gd name="connsiteX1" fmla="*/ 63794 w 99072"/>
                <a:gd name="connsiteY1" fmla="*/ 193736 h 579903"/>
                <a:gd name="connsiteX2" fmla="*/ 66969 w 99072"/>
                <a:gd name="connsiteY2" fmla="*/ 419161 h 579903"/>
                <a:gd name="connsiteX3" fmla="*/ 76494 w 99072"/>
                <a:gd name="connsiteY3" fmla="*/ 342961 h 579903"/>
                <a:gd name="connsiteX4" fmla="*/ 98719 w 99072"/>
                <a:gd name="connsiteY4" fmla="*/ 577911 h 579903"/>
                <a:gd name="connsiteX5" fmla="*/ 89194 w 99072"/>
                <a:gd name="connsiteY5" fmla="*/ 441386 h 579903"/>
                <a:gd name="connsiteX6" fmla="*/ 76494 w 99072"/>
                <a:gd name="connsiteY6" fmla="*/ 190561 h 579903"/>
                <a:gd name="connsiteX7" fmla="*/ 22519 w 99072"/>
                <a:gd name="connsiteY7" fmla="*/ 98486 h 579903"/>
                <a:gd name="connsiteX8" fmla="*/ 38394 w 99072"/>
                <a:gd name="connsiteY8" fmla="*/ 171511 h 579903"/>
                <a:gd name="connsiteX9" fmla="*/ 294 w 99072"/>
                <a:gd name="connsiteY9" fmla="*/ 61 h 57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072" h="579903">
                  <a:moveTo>
                    <a:pt x="294" y="61"/>
                  </a:moveTo>
                  <a:cubicBezTo>
                    <a:pt x="4527" y="3765"/>
                    <a:pt x="52682" y="123886"/>
                    <a:pt x="63794" y="193736"/>
                  </a:cubicBezTo>
                  <a:cubicBezTo>
                    <a:pt x="74906" y="263586"/>
                    <a:pt x="64852" y="394290"/>
                    <a:pt x="66969" y="419161"/>
                  </a:cubicBezTo>
                  <a:cubicBezTo>
                    <a:pt x="69086" y="444032"/>
                    <a:pt x="71202" y="316503"/>
                    <a:pt x="76494" y="342961"/>
                  </a:cubicBezTo>
                  <a:cubicBezTo>
                    <a:pt x="81786" y="369419"/>
                    <a:pt x="96602" y="561507"/>
                    <a:pt x="98719" y="577911"/>
                  </a:cubicBezTo>
                  <a:cubicBezTo>
                    <a:pt x="100836" y="594315"/>
                    <a:pt x="92898" y="505944"/>
                    <a:pt x="89194" y="441386"/>
                  </a:cubicBezTo>
                  <a:cubicBezTo>
                    <a:pt x="85490" y="376828"/>
                    <a:pt x="87607" y="247711"/>
                    <a:pt x="76494" y="190561"/>
                  </a:cubicBezTo>
                  <a:cubicBezTo>
                    <a:pt x="65382" y="133411"/>
                    <a:pt x="28869" y="101661"/>
                    <a:pt x="22519" y="98486"/>
                  </a:cubicBezTo>
                  <a:cubicBezTo>
                    <a:pt x="16169" y="95311"/>
                    <a:pt x="37865" y="183153"/>
                    <a:pt x="38394" y="171511"/>
                  </a:cubicBezTo>
                  <a:cubicBezTo>
                    <a:pt x="38923" y="159869"/>
                    <a:pt x="-3939" y="-3643"/>
                    <a:pt x="294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C15B341B-EA7D-B14A-385E-D02989743539}"/>
                </a:ext>
              </a:extLst>
            </p:cNvPr>
            <p:cNvSpPr/>
            <p:nvPr/>
          </p:nvSpPr>
          <p:spPr>
            <a:xfrm>
              <a:off x="3586896" y="4340015"/>
              <a:ext cx="144280" cy="254978"/>
            </a:xfrm>
            <a:custGeom>
              <a:avLst/>
              <a:gdLst>
                <a:gd name="connsiteX0" fmla="*/ 143729 w 144280"/>
                <a:gd name="connsiteY0" fmla="*/ 60535 h 254978"/>
                <a:gd name="connsiteX1" fmla="*/ 67529 w 144280"/>
                <a:gd name="connsiteY1" fmla="*/ 146260 h 254978"/>
                <a:gd name="connsiteX2" fmla="*/ 854 w 144280"/>
                <a:gd name="connsiteY2" fmla="*/ 254210 h 254978"/>
                <a:gd name="connsiteX3" fmla="*/ 32604 w 144280"/>
                <a:gd name="connsiteY3" fmla="*/ 184360 h 254978"/>
                <a:gd name="connsiteX4" fmla="*/ 73879 w 144280"/>
                <a:gd name="connsiteY4" fmla="*/ 210 h 254978"/>
                <a:gd name="connsiteX5" fmla="*/ 26254 w 144280"/>
                <a:gd name="connsiteY5" fmla="*/ 146260 h 254978"/>
                <a:gd name="connsiteX6" fmla="*/ 143729 w 144280"/>
                <a:gd name="connsiteY6" fmla="*/ 60535 h 2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280" h="254978">
                  <a:moveTo>
                    <a:pt x="143729" y="60535"/>
                  </a:moveTo>
                  <a:cubicBezTo>
                    <a:pt x="150608" y="60535"/>
                    <a:pt x="91341" y="113981"/>
                    <a:pt x="67529" y="146260"/>
                  </a:cubicBezTo>
                  <a:cubicBezTo>
                    <a:pt x="43716" y="178539"/>
                    <a:pt x="6675" y="247860"/>
                    <a:pt x="854" y="254210"/>
                  </a:cubicBezTo>
                  <a:cubicBezTo>
                    <a:pt x="-4967" y="260560"/>
                    <a:pt x="20433" y="226693"/>
                    <a:pt x="32604" y="184360"/>
                  </a:cubicBezTo>
                  <a:cubicBezTo>
                    <a:pt x="44775" y="142027"/>
                    <a:pt x="74937" y="6560"/>
                    <a:pt x="73879" y="210"/>
                  </a:cubicBezTo>
                  <a:cubicBezTo>
                    <a:pt x="72821" y="-6140"/>
                    <a:pt x="19375" y="133031"/>
                    <a:pt x="26254" y="146260"/>
                  </a:cubicBezTo>
                  <a:cubicBezTo>
                    <a:pt x="33133" y="159489"/>
                    <a:pt x="136850" y="60535"/>
                    <a:pt x="143729" y="605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6BDDFC7B-89B0-AB47-C012-FD71359A03BE}"/>
                </a:ext>
              </a:extLst>
            </p:cNvPr>
            <p:cNvSpPr/>
            <p:nvPr/>
          </p:nvSpPr>
          <p:spPr>
            <a:xfrm>
              <a:off x="3572846" y="4529932"/>
              <a:ext cx="117837" cy="206501"/>
            </a:xfrm>
            <a:custGeom>
              <a:avLst/>
              <a:gdLst>
                <a:gd name="connsiteX0" fmla="*/ 116504 w 117837"/>
                <a:gd name="connsiteY0" fmla="*/ 793 h 206501"/>
                <a:gd name="connsiteX1" fmla="*/ 72054 w 117837"/>
                <a:gd name="connsiteY1" fmla="*/ 61118 h 206501"/>
                <a:gd name="connsiteX2" fmla="*/ 2204 w 117837"/>
                <a:gd name="connsiteY2" fmla="*/ 203993 h 206501"/>
                <a:gd name="connsiteX3" fmla="*/ 21254 w 117837"/>
                <a:gd name="connsiteY3" fmla="*/ 143668 h 206501"/>
                <a:gd name="connsiteX4" fmla="*/ 59354 w 117837"/>
                <a:gd name="connsiteY4" fmla="*/ 35718 h 206501"/>
                <a:gd name="connsiteX5" fmla="*/ 21254 w 117837"/>
                <a:gd name="connsiteY5" fmla="*/ 99218 h 206501"/>
                <a:gd name="connsiteX6" fmla="*/ 116504 w 117837"/>
                <a:gd name="connsiteY6" fmla="*/ 793 h 20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37" h="206501">
                  <a:moveTo>
                    <a:pt x="116504" y="793"/>
                  </a:moveTo>
                  <a:cubicBezTo>
                    <a:pt x="124971" y="-5557"/>
                    <a:pt x="91104" y="27251"/>
                    <a:pt x="72054" y="61118"/>
                  </a:cubicBezTo>
                  <a:cubicBezTo>
                    <a:pt x="53004" y="94985"/>
                    <a:pt x="10671" y="190235"/>
                    <a:pt x="2204" y="203993"/>
                  </a:cubicBezTo>
                  <a:cubicBezTo>
                    <a:pt x="-6263" y="217751"/>
                    <a:pt x="11729" y="171714"/>
                    <a:pt x="21254" y="143668"/>
                  </a:cubicBezTo>
                  <a:cubicBezTo>
                    <a:pt x="30779" y="115622"/>
                    <a:pt x="59354" y="43126"/>
                    <a:pt x="59354" y="35718"/>
                  </a:cubicBezTo>
                  <a:cubicBezTo>
                    <a:pt x="59354" y="28310"/>
                    <a:pt x="13846" y="103451"/>
                    <a:pt x="21254" y="99218"/>
                  </a:cubicBezTo>
                  <a:cubicBezTo>
                    <a:pt x="28662" y="94985"/>
                    <a:pt x="108037" y="7143"/>
                    <a:pt x="116504" y="7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3B5C8FBE-0571-2099-6964-A56158A454AA}"/>
                </a:ext>
              </a:extLst>
            </p:cNvPr>
            <p:cNvSpPr/>
            <p:nvPr/>
          </p:nvSpPr>
          <p:spPr>
            <a:xfrm>
              <a:off x="3265685" y="4460498"/>
              <a:ext cx="469095" cy="718016"/>
            </a:xfrm>
            <a:custGeom>
              <a:avLst/>
              <a:gdLst>
                <a:gd name="connsiteX0" fmla="*/ 468115 w 469095"/>
                <a:gd name="connsiteY0" fmla="*/ 377 h 718016"/>
                <a:gd name="connsiteX1" fmla="*/ 318890 w 469095"/>
                <a:gd name="connsiteY1" fmla="*/ 146427 h 718016"/>
                <a:gd name="connsiteX2" fmla="*/ 239515 w 469095"/>
                <a:gd name="connsiteY2" fmla="*/ 206752 h 718016"/>
                <a:gd name="connsiteX3" fmla="*/ 261740 w 469095"/>
                <a:gd name="connsiteY3" fmla="*/ 190877 h 718016"/>
                <a:gd name="connsiteX4" fmla="*/ 147440 w 469095"/>
                <a:gd name="connsiteY4" fmla="*/ 302002 h 718016"/>
                <a:gd name="connsiteX5" fmla="*/ 39490 w 469095"/>
                <a:gd name="connsiteY5" fmla="*/ 521077 h 718016"/>
                <a:gd name="connsiteX6" fmla="*/ 55365 w 469095"/>
                <a:gd name="connsiteY6" fmla="*/ 457577 h 718016"/>
                <a:gd name="connsiteX7" fmla="*/ 36315 w 469095"/>
                <a:gd name="connsiteY7" fmla="*/ 527427 h 718016"/>
                <a:gd name="connsiteX8" fmla="*/ 36315 w 469095"/>
                <a:gd name="connsiteY8" fmla="*/ 581402 h 718016"/>
                <a:gd name="connsiteX9" fmla="*/ 4565 w 469095"/>
                <a:gd name="connsiteY9" fmla="*/ 717927 h 718016"/>
                <a:gd name="connsiteX10" fmla="*/ 10915 w 469095"/>
                <a:gd name="connsiteY10" fmla="*/ 597277 h 718016"/>
                <a:gd name="connsiteX11" fmla="*/ 102990 w 469095"/>
                <a:gd name="connsiteY11" fmla="*/ 317877 h 718016"/>
                <a:gd name="connsiteX12" fmla="*/ 39490 w 469095"/>
                <a:gd name="connsiteY12" fmla="*/ 441702 h 718016"/>
                <a:gd name="connsiteX13" fmla="*/ 239515 w 469095"/>
                <a:gd name="connsiteY13" fmla="*/ 194052 h 718016"/>
                <a:gd name="connsiteX14" fmla="*/ 468115 w 469095"/>
                <a:gd name="connsiteY14" fmla="*/ 377 h 71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9095" h="718016">
                  <a:moveTo>
                    <a:pt x="468115" y="377"/>
                  </a:moveTo>
                  <a:cubicBezTo>
                    <a:pt x="481344" y="-7560"/>
                    <a:pt x="356990" y="112031"/>
                    <a:pt x="318890" y="146427"/>
                  </a:cubicBezTo>
                  <a:cubicBezTo>
                    <a:pt x="280790" y="180823"/>
                    <a:pt x="249040" y="199344"/>
                    <a:pt x="239515" y="206752"/>
                  </a:cubicBezTo>
                  <a:cubicBezTo>
                    <a:pt x="229990" y="214160"/>
                    <a:pt x="277086" y="175002"/>
                    <a:pt x="261740" y="190877"/>
                  </a:cubicBezTo>
                  <a:cubicBezTo>
                    <a:pt x="246394" y="206752"/>
                    <a:pt x="184482" y="246969"/>
                    <a:pt x="147440" y="302002"/>
                  </a:cubicBezTo>
                  <a:cubicBezTo>
                    <a:pt x="110398" y="357035"/>
                    <a:pt x="54836" y="495148"/>
                    <a:pt x="39490" y="521077"/>
                  </a:cubicBezTo>
                  <a:cubicBezTo>
                    <a:pt x="24144" y="547006"/>
                    <a:pt x="55894" y="456519"/>
                    <a:pt x="55365" y="457577"/>
                  </a:cubicBezTo>
                  <a:cubicBezTo>
                    <a:pt x="54836" y="458635"/>
                    <a:pt x="39490" y="506790"/>
                    <a:pt x="36315" y="527427"/>
                  </a:cubicBezTo>
                  <a:cubicBezTo>
                    <a:pt x="33140" y="548065"/>
                    <a:pt x="41607" y="549652"/>
                    <a:pt x="36315" y="581402"/>
                  </a:cubicBezTo>
                  <a:cubicBezTo>
                    <a:pt x="31023" y="613152"/>
                    <a:pt x="8798" y="715281"/>
                    <a:pt x="4565" y="717927"/>
                  </a:cubicBezTo>
                  <a:cubicBezTo>
                    <a:pt x="332" y="720573"/>
                    <a:pt x="-5489" y="663952"/>
                    <a:pt x="10915" y="597277"/>
                  </a:cubicBezTo>
                  <a:cubicBezTo>
                    <a:pt x="27319" y="530602"/>
                    <a:pt x="98228" y="343806"/>
                    <a:pt x="102990" y="317877"/>
                  </a:cubicBezTo>
                  <a:cubicBezTo>
                    <a:pt x="107752" y="291948"/>
                    <a:pt x="16736" y="462339"/>
                    <a:pt x="39490" y="441702"/>
                  </a:cubicBezTo>
                  <a:cubicBezTo>
                    <a:pt x="62244" y="421065"/>
                    <a:pt x="168607" y="266019"/>
                    <a:pt x="239515" y="194052"/>
                  </a:cubicBezTo>
                  <a:cubicBezTo>
                    <a:pt x="310423" y="122085"/>
                    <a:pt x="454886" y="8314"/>
                    <a:pt x="468115" y="3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5F6B773A-651B-13DB-AC95-CDC17223D38A}"/>
                </a:ext>
              </a:extLst>
            </p:cNvPr>
            <p:cNvSpPr/>
            <p:nvPr/>
          </p:nvSpPr>
          <p:spPr>
            <a:xfrm>
              <a:off x="4594169" y="2374647"/>
              <a:ext cx="198216" cy="387668"/>
            </a:xfrm>
            <a:custGeom>
              <a:avLst/>
              <a:gdLst>
                <a:gd name="connsiteX0" fmla="*/ 56 w 198216"/>
                <a:gd name="connsiteY0" fmla="*/ 253 h 387668"/>
                <a:gd name="connsiteX1" fmla="*/ 95306 w 198216"/>
                <a:gd name="connsiteY1" fmla="*/ 171703 h 387668"/>
                <a:gd name="connsiteX2" fmla="*/ 44506 w 198216"/>
                <a:gd name="connsiteY2" fmla="*/ 387603 h 387668"/>
                <a:gd name="connsiteX3" fmla="*/ 196906 w 198216"/>
                <a:gd name="connsiteY3" fmla="*/ 149478 h 387668"/>
                <a:gd name="connsiteX4" fmla="*/ 117531 w 198216"/>
                <a:gd name="connsiteY4" fmla="*/ 244728 h 387668"/>
                <a:gd name="connsiteX5" fmla="*/ 104831 w 198216"/>
                <a:gd name="connsiteY5" fmla="*/ 244728 h 387668"/>
                <a:gd name="connsiteX6" fmla="*/ 60381 w 198216"/>
                <a:gd name="connsiteY6" fmla="*/ 378078 h 387668"/>
                <a:gd name="connsiteX7" fmla="*/ 127056 w 198216"/>
                <a:gd name="connsiteY7" fmla="*/ 171703 h 387668"/>
                <a:gd name="connsiteX8" fmla="*/ 111181 w 198216"/>
                <a:gd name="connsiteY8" fmla="*/ 133603 h 387668"/>
                <a:gd name="connsiteX9" fmla="*/ 56 w 198216"/>
                <a:gd name="connsiteY9" fmla="*/ 253 h 38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216" h="387668">
                  <a:moveTo>
                    <a:pt x="56" y="253"/>
                  </a:moveTo>
                  <a:cubicBezTo>
                    <a:pt x="-2590" y="6603"/>
                    <a:pt x="87898" y="107145"/>
                    <a:pt x="95306" y="171703"/>
                  </a:cubicBezTo>
                  <a:cubicBezTo>
                    <a:pt x="102714" y="236261"/>
                    <a:pt x="27573" y="391307"/>
                    <a:pt x="44506" y="387603"/>
                  </a:cubicBezTo>
                  <a:cubicBezTo>
                    <a:pt x="61439" y="383899"/>
                    <a:pt x="184735" y="173291"/>
                    <a:pt x="196906" y="149478"/>
                  </a:cubicBezTo>
                  <a:cubicBezTo>
                    <a:pt x="209077" y="125666"/>
                    <a:pt x="132877" y="228853"/>
                    <a:pt x="117531" y="244728"/>
                  </a:cubicBezTo>
                  <a:cubicBezTo>
                    <a:pt x="102185" y="260603"/>
                    <a:pt x="114356" y="222503"/>
                    <a:pt x="104831" y="244728"/>
                  </a:cubicBezTo>
                  <a:cubicBezTo>
                    <a:pt x="95306" y="266953"/>
                    <a:pt x="56677" y="390249"/>
                    <a:pt x="60381" y="378078"/>
                  </a:cubicBezTo>
                  <a:cubicBezTo>
                    <a:pt x="64085" y="365907"/>
                    <a:pt x="118589" y="212449"/>
                    <a:pt x="127056" y="171703"/>
                  </a:cubicBezTo>
                  <a:cubicBezTo>
                    <a:pt x="135523" y="130957"/>
                    <a:pt x="131289" y="158474"/>
                    <a:pt x="111181" y="133603"/>
                  </a:cubicBezTo>
                  <a:cubicBezTo>
                    <a:pt x="91073" y="108732"/>
                    <a:pt x="2702" y="-6097"/>
                    <a:pt x="56" y="2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DEB83879-E1B8-7749-8F60-177F5E3B0F02}"/>
                </a:ext>
              </a:extLst>
            </p:cNvPr>
            <p:cNvSpPr/>
            <p:nvPr/>
          </p:nvSpPr>
          <p:spPr>
            <a:xfrm>
              <a:off x="4402306" y="2663614"/>
              <a:ext cx="374644" cy="353943"/>
            </a:xfrm>
            <a:custGeom>
              <a:avLst/>
              <a:gdLst>
                <a:gd name="connsiteX0" fmla="*/ 315744 w 374644"/>
                <a:gd name="connsiteY0" fmla="*/ 211 h 353943"/>
                <a:gd name="connsiteX1" fmla="*/ 150644 w 374644"/>
                <a:gd name="connsiteY1" fmla="*/ 190711 h 353943"/>
                <a:gd name="connsiteX2" fmla="*/ 1419 w 374644"/>
                <a:gd name="connsiteY2" fmla="*/ 352636 h 353943"/>
                <a:gd name="connsiteX3" fmla="*/ 80794 w 374644"/>
                <a:gd name="connsiteY3" fmla="*/ 263736 h 353943"/>
                <a:gd name="connsiteX4" fmla="*/ 169694 w 374644"/>
                <a:gd name="connsiteY4" fmla="*/ 203411 h 353943"/>
                <a:gd name="connsiteX5" fmla="*/ 106194 w 374644"/>
                <a:gd name="connsiteY5" fmla="*/ 339936 h 353943"/>
                <a:gd name="connsiteX6" fmla="*/ 179219 w 374644"/>
                <a:gd name="connsiteY6" fmla="*/ 228811 h 353943"/>
                <a:gd name="connsiteX7" fmla="*/ 137944 w 374644"/>
                <a:gd name="connsiteY7" fmla="*/ 352636 h 353943"/>
                <a:gd name="connsiteX8" fmla="*/ 287169 w 374644"/>
                <a:gd name="connsiteY8" fmla="*/ 260561 h 353943"/>
                <a:gd name="connsiteX9" fmla="*/ 372894 w 374644"/>
                <a:gd name="connsiteY9" fmla="*/ 146261 h 353943"/>
                <a:gd name="connsiteX10" fmla="*/ 210969 w 374644"/>
                <a:gd name="connsiteY10" fmla="*/ 333586 h 353943"/>
                <a:gd name="connsiteX11" fmla="*/ 188744 w 374644"/>
                <a:gd name="connsiteY11" fmla="*/ 197061 h 353943"/>
                <a:gd name="connsiteX12" fmla="*/ 71269 w 374644"/>
                <a:gd name="connsiteY12" fmla="*/ 228811 h 353943"/>
                <a:gd name="connsiteX13" fmla="*/ 315744 w 374644"/>
                <a:gd name="connsiteY13" fmla="*/ 211 h 3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4644" h="353943">
                  <a:moveTo>
                    <a:pt x="315744" y="211"/>
                  </a:moveTo>
                  <a:cubicBezTo>
                    <a:pt x="328973" y="-6139"/>
                    <a:pt x="203031" y="131974"/>
                    <a:pt x="150644" y="190711"/>
                  </a:cubicBezTo>
                  <a:cubicBezTo>
                    <a:pt x="98257" y="249448"/>
                    <a:pt x="13061" y="340465"/>
                    <a:pt x="1419" y="352636"/>
                  </a:cubicBezTo>
                  <a:cubicBezTo>
                    <a:pt x="-10223" y="364807"/>
                    <a:pt x="52748" y="288607"/>
                    <a:pt x="80794" y="263736"/>
                  </a:cubicBezTo>
                  <a:cubicBezTo>
                    <a:pt x="108840" y="238865"/>
                    <a:pt x="165461" y="190711"/>
                    <a:pt x="169694" y="203411"/>
                  </a:cubicBezTo>
                  <a:cubicBezTo>
                    <a:pt x="173927" y="216111"/>
                    <a:pt x="104607" y="335703"/>
                    <a:pt x="106194" y="339936"/>
                  </a:cubicBezTo>
                  <a:cubicBezTo>
                    <a:pt x="107781" y="344169"/>
                    <a:pt x="173927" y="226694"/>
                    <a:pt x="179219" y="228811"/>
                  </a:cubicBezTo>
                  <a:cubicBezTo>
                    <a:pt x="184511" y="230928"/>
                    <a:pt x="119952" y="347344"/>
                    <a:pt x="137944" y="352636"/>
                  </a:cubicBezTo>
                  <a:cubicBezTo>
                    <a:pt x="155936" y="357928"/>
                    <a:pt x="248011" y="294957"/>
                    <a:pt x="287169" y="260561"/>
                  </a:cubicBezTo>
                  <a:cubicBezTo>
                    <a:pt x="326327" y="226165"/>
                    <a:pt x="385594" y="134090"/>
                    <a:pt x="372894" y="146261"/>
                  </a:cubicBezTo>
                  <a:cubicBezTo>
                    <a:pt x="360194" y="158432"/>
                    <a:pt x="241661" y="325119"/>
                    <a:pt x="210969" y="333586"/>
                  </a:cubicBezTo>
                  <a:cubicBezTo>
                    <a:pt x="180277" y="342053"/>
                    <a:pt x="212027" y="214524"/>
                    <a:pt x="188744" y="197061"/>
                  </a:cubicBezTo>
                  <a:cubicBezTo>
                    <a:pt x="165461" y="179599"/>
                    <a:pt x="55394" y="260561"/>
                    <a:pt x="71269" y="228811"/>
                  </a:cubicBezTo>
                  <a:cubicBezTo>
                    <a:pt x="87144" y="197061"/>
                    <a:pt x="302515" y="6561"/>
                    <a:pt x="315744" y="2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AA5223E4-986B-34E1-9119-F7181ED03C5D}"/>
                </a:ext>
              </a:extLst>
            </p:cNvPr>
            <p:cNvSpPr/>
            <p:nvPr/>
          </p:nvSpPr>
          <p:spPr>
            <a:xfrm>
              <a:off x="4506869" y="2971784"/>
              <a:ext cx="377913" cy="44540"/>
            </a:xfrm>
            <a:custGeom>
              <a:avLst/>
              <a:gdLst>
                <a:gd name="connsiteX0" fmla="*/ 4806 w 377913"/>
                <a:gd name="connsiteY0" fmla="*/ 16 h 44540"/>
                <a:gd name="connsiteX1" fmla="*/ 363581 w 377913"/>
                <a:gd name="connsiteY1" fmla="*/ 12716 h 44540"/>
                <a:gd name="connsiteX2" fmla="*/ 287381 w 377913"/>
                <a:gd name="connsiteY2" fmla="*/ 6366 h 44540"/>
                <a:gd name="connsiteX3" fmla="*/ 106406 w 377913"/>
                <a:gd name="connsiteY3" fmla="*/ 44466 h 44540"/>
                <a:gd name="connsiteX4" fmla="*/ 150856 w 377913"/>
                <a:gd name="connsiteY4" fmla="*/ 15891 h 44540"/>
                <a:gd name="connsiteX5" fmla="*/ 4806 w 377913"/>
                <a:gd name="connsiteY5" fmla="*/ 16 h 4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7913" h="44540">
                  <a:moveTo>
                    <a:pt x="4806" y="16"/>
                  </a:moveTo>
                  <a:cubicBezTo>
                    <a:pt x="40260" y="-513"/>
                    <a:pt x="316485" y="11658"/>
                    <a:pt x="363581" y="12716"/>
                  </a:cubicBezTo>
                  <a:cubicBezTo>
                    <a:pt x="410677" y="13774"/>
                    <a:pt x="330243" y="1074"/>
                    <a:pt x="287381" y="6366"/>
                  </a:cubicBezTo>
                  <a:cubicBezTo>
                    <a:pt x="244519" y="11658"/>
                    <a:pt x="129160" y="42879"/>
                    <a:pt x="106406" y="44466"/>
                  </a:cubicBezTo>
                  <a:cubicBezTo>
                    <a:pt x="83652" y="46053"/>
                    <a:pt x="160381" y="21712"/>
                    <a:pt x="150856" y="15891"/>
                  </a:cubicBezTo>
                  <a:cubicBezTo>
                    <a:pt x="141331" y="10070"/>
                    <a:pt x="-30648" y="545"/>
                    <a:pt x="4806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38F388FD-918D-909F-8422-0BAA504FA0E8}"/>
                </a:ext>
              </a:extLst>
            </p:cNvPr>
            <p:cNvSpPr/>
            <p:nvPr/>
          </p:nvSpPr>
          <p:spPr>
            <a:xfrm>
              <a:off x="4892675" y="2977761"/>
              <a:ext cx="600885" cy="259950"/>
            </a:xfrm>
            <a:custGeom>
              <a:avLst/>
              <a:gdLst>
                <a:gd name="connsiteX0" fmla="*/ 0 w 600885"/>
                <a:gd name="connsiteY0" fmla="*/ 389 h 259950"/>
                <a:gd name="connsiteX1" fmla="*/ 304800 w 600885"/>
                <a:gd name="connsiteY1" fmla="*/ 143264 h 259950"/>
                <a:gd name="connsiteX2" fmla="*/ 323850 w 600885"/>
                <a:gd name="connsiteY2" fmla="*/ 117864 h 259950"/>
                <a:gd name="connsiteX3" fmla="*/ 466725 w 600885"/>
                <a:gd name="connsiteY3" fmla="*/ 238514 h 259950"/>
                <a:gd name="connsiteX4" fmla="*/ 600075 w 600885"/>
                <a:gd name="connsiteY4" fmla="*/ 257564 h 259950"/>
                <a:gd name="connsiteX5" fmla="*/ 511175 w 600885"/>
                <a:gd name="connsiteY5" fmla="*/ 209939 h 259950"/>
                <a:gd name="connsiteX6" fmla="*/ 288925 w 600885"/>
                <a:gd name="connsiteY6" fmla="*/ 127389 h 259950"/>
                <a:gd name="connsiteX7" fmla="*/ 196850 w 600885"/>
                <a:gd name="connsiteY7" fmla="*/ 51189 h 259950"/>
                <a:gd name="connsiteX8" fmla="*/ 301625 w 600885"/>
                <a:gd name="connsiteY8" fmla="*/ 98814 h 259950"/>
                <a:gd name="connsiteX9" fmla="*/ 0 w 600885"/>
                <a:gd name="connsiteY9" fmla="*/ 389 h 25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885" h="259950">
                  <a:moveTo>
                    <a:pt x="0" y="389"/>
                  </a:moveTo>
                  <a:cubicBezTo>
                    <a:pt x="529" y="7797"/>
                    <a:pt x="250825" y="123685"/>
                    <a:pt x="304800" y="143264"/>
                  </a:cubicBezTo>
                  <a:cubicBezTo>
                    <a:pt x="358775" y="162843"/>
                    <a:pt x="296863" y="101989"/>
                    <a:pt x="323850" y="117864"/>
                  </a:cubicBezTo>
                  <a:cubicBezTo>
                    <a:pt x="350838" y="133739"/>
                    <a:pt x="420688" y="215231"/>
                    <a:pt x="466725" y="238514"/>
                  </a:cubicBezTo>
                  <a:cubicBezTo>
                    <a:pt x="512763" y="261797"/>
                    <a:pt x="592667" y="262327"/>
                    <a:pt x="600075" y="257564"/>
                  </a:cubicBezTo>
                  <a:cubicBezTo>
                    <a:pt x="607483" y="252802"/>
                    <a:pt x="563033" y="231635"/>
                    <a:pt x="511175" y="209939"/>
                  </a:cubicBezTo>
                  <a:cubicBezTo>
                    <a:pt x="459317" y="188243"/>
                    <a:pt x="341313" y="153847"/>
                    <a:pt x="288925" y="127389"/>
                  </a:cubicBezTo>
                  <a:cubicBezTo>
                    <a:pt x="236538" y="100931"/>
                    <a:pt x="194733" y="55951"/>
                    <a:pt x="196850" y="51189"/>
                  </a:cubicBezTo>
                  <a:cubicBezTo>
                    <a:pt x="198967" y="46427"/>
                    <a:pt x="338138" y="104106"/>
                    <a:pt x="301625" y="98814"/>
                  </a:cubicBezTo>
                  <a:cubicBezTo>
                    <a:pt x="265112" y="93522"/>
                    <a:pt x="-529" y="-7019"/>
                    <a:pt x="0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0FC2A4A1-D29C-BFB3-756C-2CE3EB6DD245}"/>
                </a:ext>
              </a:extLst>
            </p:cNvPr>
            <p:cNvSpPr/>
            <p:nvPr/>
          </p:nvSpPr>
          <p:spPr>
            <a:xfrm>
              <a:off x="5481970" y="3265149"/>
              <a:ext cx="453623" cy="255536"/>
            </a:xfrm>
            <a:custGeom>
              <a:avLst/>
              <a:gdLst>
                <a:gd name="connsiteX0" fmla="*/ 1255 w 453623"/>
                <a:gd name="connsiteY0" fmla="*/ 1926 h 255536"/>
                <a:gd name="connsiteX1" fmla="*/ 261605 w 453623"/>
                <a:gd name="connsiteY1" fmla="*/ 116226 h 255536"/>
                <a:gd name="connsiteX2" fmla="*/ 448930 w 453623"/>
                <a:gd name="connsiteY2" fmla="*/ 252751 h 255536"/>
                <a:gd name="connsiteX3" fmla="*/ 401305 w 453623"/>
                <a:gd name="connsiteY3" fmla="*/ 211476 h 255536"/>
                <a:gd name="connsiteX4" fmla="*/ 217155 w 453623"/>
                <a:gd name="connsiteY4" fmla="*/ 46376 h 255536"/>
                <a:gd name="connsiteX5" fmla="*/ 258430 w 453623"/>
                <a:gd name="connsiteY5" fmla="*/ 87651 h 255536"/>
                <a:gd name="connsiteX6" fmla="*/ 166355 w 453623"/>
                <a:gd name="connsiteY6" fmla="*/ 46376 h 255536"/>
                <a:gd name="connsiteX7" fmla="*/ 1255 w 453623"/>
                <a:gd name="connsiteY7" fmla="*/ 1926 h 2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623" h="255536">
                  <a:moveTo>
                    <a:pt x="1255" y="1926"/>
                  </a:moveTo>
                  <a:cubicBezTo>
                    <a:pt x="17130" y="13568"/>
                    <a:pt x="186992" y="74422"/>
                    <a:pt x="261605" y="116226"/>
                  </a:cubicBezTo>
                  <a:cubicBezTo>
                    <a:pt x="336218" y="158030"/>
                    <a:pt x="425647" y="236876"/>
                    <a:pt x="448930" y="252751"/>
                  </a:cubicBezTo>
                  <a:cubicBezTo>
                    <a:pt x="472213" y="268626"/>
                    <a:pt x="401305" y="211476"/>
                    <a:pt x="401305" y="211476"/>
                  </a:cubicBezTo>
                  <a:lnTo>
                    <a:pt x="217155" y="46376"/>
                  </a:lnTo>
                  <a:cubicBezTo>
                    <a:pt x="193343" y="25739"/>
                    <a:pt x="266897" y="87651"/>
                    <a:pt x="258430" y="87651"/>
                  </a:cubicBezTo>
                  <a:cubicBezTo>
                    <a:pt x="249963" y="87651"/>
                    <a:pt x="208159" y="58018"/>
                    <a:pt x="166355" y="46376"/>
                  </a:cubicBezTo>
                  <a:cubicBezTo>
                    <a:pt x="124551" y="34734"/>
                    <a:pt x="-14620" y="-9716"/>
                    <a:pt x="1255" y="1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C4B96F84-4778-F488-4E2A-B92694FFA7D1}"/>
                </a:ext>
              </a:extLst>
            </p:cNvPr>
            <p:cNvSpPr/>
            <p:nvPr/>
          </p:nvSpPr>
          <p:spPr>
            <a:xfrm>
              <a:off x="4463606" y="3009446"/>
              <a:ext cx="1023910" cy="262431"/>
            </a:xfrm>
            <a:custGeom>
              <a:avLst/>
              <a:gdLst>
                <a:gd name="connsiteX0" fmla="*/ 194119 w 1023910"/>
                <a:gd name="connsiteY0" fmla="*/ 35379 h 262431"/>
                <a:gd name="connsiteX1" fmla="*/ 448119 w 1023910"/>
                <a:gd name="connsiteY1" fmla="*/ 41729 h 262431"/>
                <a:gd name="connsiteX2" fmla="*/ 727519 w 1023910"/>
                <a:gd name="connsiteY2" fmla="*/ 156029 h 262431"/>
                <a:gd name="connsiteX3" fmla="*/ 702119 w 1023910"/>
                <a:gd name="connsiteY3" fmla="*/ 121104 h 262431"/>
                <a:gd name="connsiteX4" fmla="*/ 898969 w 1023910"/>
                <a:gd name="connsiteY4" fmla="*/ 216354 h 262431"/>
                <a:gd name="connsiteX5" fmla="*/ 1022794 w 1023910"/>
                <a:gd name="connsiteY5" fmla="*/ 260804 h 262431"/>
                <a:gd name="connsiteX6" fmla="*/ 829119 w 1023910"/>
                <a:gd name="connsiteY6" fmla="*/ 162379 h 262431"/>
                <a:gd name="connsiteX7" fmla="*/ 584644 w 1023910"/>
                <a:gd name="connsiteY7" fmla="*/ 73479 h 262431"/>
                <a:gd name="connsiteX8" fmla="*/ 463994 w 1023910"/>
                <a:gd name="connsiteY8" fmla="*/ 22679 h 262431"/>
                <a:gd name="connsiteX9" fmla="*/ 521144 w 1023910"/>
                <a:gd name="connsiteY9" fmla="*/ 54429 h 262431"/>
                <a:gd name="connsiteX10" fmla="*/ 257619 w 1023910"/>
                <a:gd name="connsiteY10" fmla="*/ 29029 h 262431"/>
                <a:gd name="connsiteX11" fmla="*/ 444 w 1023910"/>
                <a:gd name="connsiteY11" fmla="*/ 454 h 262431"/>
                <a:gd name="connsiteX12" fmla="*/ 321119 w 1023910"/>
                <a:gd name="connsiteY12" fmla="*/ 13154 h 262431"/>
                <a:gd name="connsiteX13" fmla="*/ 194119 w 1023910"/>
                <a:gd name="connsiteY13" fmla="*/ 35379 h 26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3910" h="262431">
                  <a:moveTo>
                    <a:pt x="194119" y="35379"/>
                  </a:moveTo>
                  <a:cubicBezTo>
                    <a:pt x="215286" y="40141"/>
                    <a:pt x="359219" y="21621"/>
                    <a:pt x="448119" y="41729"/>
                  </a:cubicBezTo>
                  <a:cubicBezTo>
                    <a:pt x="537019" y="61837"/>
                    <a:pt x="685186" y="142800"/>
                    <a:pt x="727519" y="156029"/>
                  </a:cubicBezTo>
                  <a:cubicBezTo>
                    <a:pt x="769852" y="169258"/>
                    <a:pt x="673544" y="111050"/>
                    <a:pt x="702119" y="121104"/>
                  </a:cubicBezTo>
                  <a:cubicBezTo>
                    <a:pt x="730694" y="131158"/>
                    <a:pt x="845523" y="193071"/>
                    <a:pt x="898969" y="216354"/>
                  </a:cubicBezTo>
                  <a:cubicBezTo>
                    <a:pt x="952415" y="239637"/>
                    <a:pt x="1034436" y="269800"/>
                    <a:pt x="1022794" y="260804"/>
                  </a:cubicBezTo>
                  <a:cubicBezTo>
                    <a:pt x="1011152" y="251808"/>
                    <a:pt x="902144" y="193600"/>
                    <a:pt x="829119" y="162379"/>
                  </a:cubicBezTo>
                  <a:cubicBezTo>
                    <a:pt x="756094" y="131158"/>
                    <a:pt x="645498" y="96762"/>
                    <a:pt x="584644" y="73479"/>
                  </a:cubicBezTo>
                  <a:cubicBezTo>
                    <a:pt x="523790" y="50196"/>
                    <a:pt x="474577" y="25854"/>
                    <a:pt x="463994" y="22679"/>
                  </a:cubicBezTo>
                  <a:cubicBezTo>
                    <a:pt x="453411" y="19504"/>
                    <a:pt x="555540" y="53371"/>
                    <a:pt x="521144" y="54429"/>
                  </a:cubicBezTo>
                  <a:cubicBezTo>
                    <a:pt x="486748" y="55487"/>
                    <a:pt x="257619" y="29029"/>
                    <a:pt x="257619" y="29029"/>
                  </a:cubicBezTo>
                  <a:cubicBezTo>
                    <a:pt x="170836" y="20033"/>
                    <a:pt x="-10139" y="3100"/>
                    <a:pt x="444" y="454"/>
                  </a:cubicBezTo>
                  <a:cubicBezTo>
                    <a:pt x="11027" y="-2192"/>
                    <a:pt x="288311" y="7333"/>
                    <a:pt x="321119" y="13154"/>
                  </a:cubicBezTo>
                  <a:cubicBezTo>
                    <a:pt x="353927" y="18975"/>
                    <a:pt x="172952" y="30617"/>
                    <a:pt x="194119" y="35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C164FCE5-00FB-7857-8C8B-33348DE94605}"/>
                </a:ext>
              </a:extLst>
            </p:cNvPr>
            <p:cNvSpPr/>
            <p:nvPr/>
          </p:nvSpPr>
          <p:spPr>
            <a:xfrm>
              <a:off x="4533687" y="3060690"/>
              <a:ext cx="54188" cy="546625"/>
            </a:xfrm>
            <a:custGeom>
              <a:avLst/>
              <a:gdLst>
                <a:gd name="connsiteX0" fmla="*/ 54188 w 54188"/>
                <a:gd name="connsiteY0" fmla="*/ 10 h 546625"/>
                <a:gd name="connsiteX1" fmla="*/ 3388 w 54188"/>
                <a:gd name="connsiteY1" fmla="*/ 107960 h 546625"/>
                <a:gd name="connsiteX2" fmla="*/ 31963 w 54188"/>
                <a:gd name="connsiteY2" fmla="*/ 200035 h 546625"/>
                <a:gd name="connsiteX3" fmla="*/ 38313 w 54188"/>
                <a:gd name="connsiteY3" fmla="*/ 187335 h 546625"/>
                <a:gd name="connsiteX4" fmla="*/ 38313 w 54188"/>
                <a:gd name="connsiteY4" fmla="*/ 304810 h 546625"/>
                <a:gd name="connsiteX5" fmla="*/ 213 w 54188"/>
                <a:gd name="connsiteY5" fmla="*/ 546110 h 546625"/>
                <a:gd name="connsiteX6" fmla="*/ 22438 w 54188"/>
                <a:gd name="connsiteY6" fmla="*/ 365135 h 546625"/>
                <a:gd name="connsiteX7" fmla="*/ 12913 w 54188"/>
                <a:gd name="connsiteY7" fmla="*/ 238135 h 546625"/>
                <a:gd name="connsiteX8" fmla="*/ 25613 w 54188"/>
                <a:gd name="connsiteY8" fmla="*/ 269885 h 546625"/>
                <a:gd name="connsiteX9" fmla="*/ 28788 w 54188"/>
                <a:gd name="connsiteY9" fmla="*/ 212735 h 546625"/>
                <a:gd name="connsiteX10" fmla="*/ 3388 w 54188"/>
                <a:gd name="connsiteY10" fmla="*/ 114310 h 546625"/>
                <a:gd name="connsiteX11" fmla="*/ 54188 w 54188"/>
                <a:gd name="connsiteY11" fmla="*/ 10 h 54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188" h="546625">
                  <a:moveTo>
                    <a:pt x="54188" y="10"/>
                  </a:moveTo>
                  <a:cubicBezTo>
                    <a:pt x="54188" y="-1048"/>
                    <a:pt x="7092" y="74622"/>
                    <a:pt x="3388" y="107960"/>
                  </a:cubicBezTo>
                  <a:cubicBezTo>
                    <a:pt x="-316" y="141298"/>
                    <a:pt x="26142" y="186806"/>
                    <a:pt x="31963" y="200035"/>
                  </a:cubicBezTo>
                  <a:cubicBezTo>
                    <a:pt x="37784" y="213264"/>
                    <a:pt x="37255" y="169873"/>
                    <a:pt x="38313" y="187335"/>
                  </a:cubicBezTo>
                  <a:cubicBezTo>
                    <a:pt x="39371" y="204797"/>
                    <a:pt x="44663" y="245014"/>
                    <a:pt x="38313" y="304810"/>
                  </a:cubicBezTo>
                  <a:cubicBezTo>
                    <a:pt x="31963" y="364606"/>
                    <a:pt x="2859" y="536056"/>
                    <a:pt x="213" y="546110"/>
                  </a:cubicBezTo>
                  <a:cubicBezTo>
                    <a:pt x="-2433" y="556164"/>
                    <a:pt x="20321" y="416464"/>
                    <a:pt x="22438" y="365135"/>
                  </a:cubicBezTo>
                  <a:cubicBezTo>
                    <a:pt x="24555" y="313806"/>
                    <a:pt x="12384" y="254010"/>
                    <a:pt x="12913" y="238135"/>
                  </a:cubicBezTo>
                  <a:cubicBezTo>
                    <a:pt x="13442" y="222260"/>
                    <a:pt x="22967" y="274118"/>
                    <a:pt x="25613" y="269885"/>
                  </a:cubicBezTo>
                  <a:cubicBezTo>
                    <a:pt x="28259" y="265652"/>
                    <a:pt x="32492" y="238664"/>
                    <a:pt x="28788" y="212735"/>
                  </a:cubicBezTo>
                  <a:cubicBezTo>
                    <a:pt x="25084" y="186806"/>
                    <a:pt x="-2433" y="149764"/>
                    <a:pt x="3388" y="114310"/>
                  </a:cubicBezTo>
                  <a:cubicBezTo>
                    <a:pt x="9209" y="78856"/>
                    <a:pt x="54188" y="1068"/>
                    <a:pt x="54188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AC6893CA-CD29-7805-B126-BCDDBF735C1B}"/>
                </a:ext>
              </a:extLst>
            </p:cNvPr>
            <p:cNvSpPr/>
            <p:nvPr/>
          </p:nvSpPr>
          <p:spPr>
            <a:xfrm>
              <a:off x="4716800" y="3082924"/>
              <a:ext cx="182406" cy="415223"/>
            </a:xfrm>
            <a:custGeom>
              <a:avLst/>
              <a:gdLst>
                <a:gd name="connsiteX0" fmla="*/ 182225 w 182406"/>
                <a:gd name="connsiteY0" fmla="*/ 1 h 415223"/>
                <a:gd name="connsiteX1" fmla="*/ 45700 w 182406"/>
                <a:gd name="connsiteY1" fmla="*/ 184151 h 415223"/>
                <a:gd name="connsiteX2" fmla="*/ 4425 w 182406"/>
                <a:gd name="connsiteY2" fmla="*/ 406401 h 415223"/>
                <a:gd name="connsiteX3" fmla="*/ 7600 w 182406"/>
                <a:gd name="connsiteY3" fmla="*/ 342901 h 415223"/>
                <a:gd name="connsiteX4" fmla="*/ 61575 w 182406"/>
                <a:gd name="connsiteY4" fmla="*/ 85726 h 415223"/>
                <a:gd name="connsiteX5" fmla="*/ 13950 w 182406"/>
                <a:gd name="connsiteY5" fmla="*/ 187326 h 415223"/>
                <a:gd name="connsiteX6" fmla="*/ 182225 w 182406"/>
                <a:gd name="connsiteY6" fmla="*/ 1 h 41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06" h="415223">
                  <a:moveTo>
                    <a:pt x="182225" y="1"/>
                  </a:moveTo>
                  <a:cubicBezTo>
                    <a:pt x="187517" y="-528"/>
                    <a:pt x="75333" y="116418"/>
                    <a:pt x="45700" y="184151"/>
                  </a:cubicBezTo>
                  <a:cubicBezTo>
                    <a:pt x="16067" y="251884"/>
                    <a:pt x="10775" y="379943"/>
                    <a:pt x="4425" y="406401"/>
                  </a:cubicBezTo>
                  <a:cubicBezTo>
                    <a:pt x="-1925" y="432859"/>
                    <a:pt x="-1925" y="396347"/>
                    <a:pt x="7600" y="342901"/>
                  </a:cubicBezTo>
                  <a:cubicBezTo>
                    <a:pt x="17125" y="289455"/>
                    <a:pt x="60517" y="111655"/>
                    <a:pt x="61575" y="85726"/>
                  </a:cubicBezTo>
                  <a:cubicBezTo>
                    <a:pt x="62633" y="59797"/>
                    <a:pt x="-5629" y="201613"/>
                    <a:pt x="13950" y="187326"/>
                  </a:cubicBezTo>
                  <a:cubicBezTo>
                    <a:pt x="33529" y="173039"/>
                    <a:pt x="176933" y="530"/>
                    <a:pt x="18222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30E0DC9F-1818-7600-11F7-94CE0AFEA160}"/>
                </a:ext>
              </a:extLst>
            </p:cNvPr>
            <p:cNvSpPr/>
            <p:nvPr/>
          </p:nvSpPr>
          <p:spPr>
            <a:xfrm>
              <a:off x="4415938" y="3042168"/>
              <a:ext cx="301929" cy="534628"/>
            </a:xfrm>
            <a:custGeom>
              <a:avLst/>
              <a:gdLst>
                <a:gd name="connsiteX0" fmla="*/ 487 w 301929"/>
                <a:gd name="connsiteY0" fmla="*/ 75682 h 534628"/>
                <a:gd name="connsiteX1" fmla="*/ 143362 w 301929"/>
                <a:gd name="connsiteY1" fmla="*/ 15357 h 534628"/>
                <a:gd name="connsiteX2" fmla="*/ 298937 w 301929"/>
                <a:gd name="connsiteY2" fmla="*/ 9007 h 534628"/>
                <a:gd name="connsiteX3" fmla="*/ 235437 w 301929"/>
                <a:gd name="connsiteY3" fmla="*/ 2657 h 534628"/>
                <a:gd name="connsiteX4" fmla="*/ 108437 w 301929"/>
                <a:gd name="connsiteY4" fmla="*/ 56632 h 534628"/>
                <a:gd name="connsiteX5" fmla="*/ 95737 w 301929"/>
                <a:gd name="connsiteY5" fmla="*/ 97907 h 534628"/>
                <a:gd name="connsiteX6" fmla="*/ 98912 w 301929"/>
                <a:gd name="connsiteY6" fmla="*/ 170932 h 534628"/>
                <a:gd name="connsiteX7" fmla="*/ 83037 w 301929"/>
                <a:gd name="connsiteY7" fmla="*/ 339207 h 534628"/>
                <a:gd name="connsiteX8" fmla="*/ 92562 w 301929"/>
                <a:gd name="connsiteY8" fmla="*/ 266182 h 534628"/>
                <a:gd name="connsiteX9" fmla="*/ 92562 w 301929"/>
                <a:gd name="connsiteY9" fmla="*/ 380482 h 534628"/>
                <a:gd name="connsiteX10" fmla="*/ 143362 w 301929"/>
                <a:gd name="connsiteY10" fmla="*/ 532882 h 534628"/>
                <a:gd name="connsiteX11" fmla="*/ 108437 w 301929"/>
                <a:gd name="connsiteY11" fmla="*/ 450332 h 534628"/>
                <a:gd name="connsiteX12" fmla="*/ 95737 w 301929"/>
                <a:gd name="connsiteY12" fmla="*/ 259832 h 534628"/>
                <a:gd name="connsiteX13" fmla="*/ 67162 w 301929"/>
                <a:gd name="connsiteY13" fmla="*/ 107432 h 534628"/>
                <a:gd name="connsiteX14" fmla="*/ 83037 w 301929"/>
                <a:gd name="connsiteY14" fmla="*/ 167757 h 534628"/>
                <a:gd name="connsiteX15" fmla="*/ 168762 w 301929"/>
                <a:gd name="connsiteY15" fmla="*/ 28057 h 534628"/>
                <a:gd name="connsiteX16" fmla="*/ 89387 w 301929"/>
                <a:gd name="connsiteY16" fmla="*/ 104257 h 534628"/>
                <a:gd name="connsiteX17" fmla="*/ 95737 w 301929"/>
                <a:gd name="connsiteY17" fmla="*/ 18532 h 534628"/>
                <a:gd name="connsiteX18" fmla="*/ 487 w 301929"/>
                <a:gd name="connsiteY18" fmla="*/ 75682 h 5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1929" h="534628">
                  <a:moveTo>
                    <a:pt x="487" y="75682"/>
                  </a:moveTo>
                  <a:cubicBezTo>
                    <a:pt x="8425" y="75153"/>
                    <a:pt x="93620" y="26469"/>
                    <a:pt x="143362" y="15357"/>
                  </a:cubicBezTo>
                  <a:cubicBezTo>
                    <a:pt x="193104" y="4245"/>
                    <a:pt x="283591" y="11124"/>
                    <a:pt x="298937" y="9007"/>
                  </a:cubicBezTo>
                  <a:cubicBezTo>
                    <a:pt x="314283" y="6890"/>
                    <a:pt x="267187" y="-5280"/>
                    <a:pt x="235437" y="2657"/>
                  </a:cubicBezTo>
                  <a:cubicBezTo>
                    <a:pt x="203687" y="10594"/>
                    <a:pt x="131720" y="40757"/>
                    <a:pt x="108437" y="56632"/>
                  </a:cubicBezTo>
                  <a:cubicBezTo>
                    <a:pt x="85154" y="72507"/>
                    <a:pt x="97324" y="78857"/>
                    <a:pt x="95737" y="97907"/>
                  </a:cubicBezTo>
                  <a:cubicBezTo>
                    <a:pt x="94150" y="116957"/>
                    <a:pt x="101029" y="130715"/>
                    <a:pt x="98912" y="170932"/>
                  </a:cubicBezTo>
                  <a:cubicBezTo>
                    <a:pt x="96795" y="211149"/>
                    <a:pt x="84095" y="323332"/>
                    <a:pt x="83037" y="339207"/>
                  </a:cubicBezTo>
                  <a:cubicBezTo>
                    <a:pt x="81979" y="355082"/>
                    <a:pt x="90975" y="259303"/>
                    <a:pt x="92562" y="266182"/>
                  </a:cubicBezTo>
                  <a:cubicBezTo>
                    <a:pt x="94149" y="273061"/>
                    <a:pt x="84095" y="336032"/>
                    <a:pt x="92562" y="380482"/>
                  </a:cubicBezTo>
                  <a:cubicBezTo>
                    <a:pt x="101029" y="424932"/>
                    <a:pt x="140716" y="521240"/>
                    <a:pt x="143362" y="532882"/>
                  </a:cubicBezTo>
                  <a:cubicBezTo>
                    <a:pt x="146008" y="544524"/>
                    <a:pt x="116374" y="495840"/>
                    <a:pt x="108437" y="450332"/>
                  </a:cubicBezTo>
                  <a:cubicBezTo>
                    <a:pt x="100500" y="404824"/>
                    <a:pt x="102616" y="316982"/>
                    <a:pt x="95737" y="259832"/>
                  </a:cubicBezTo>
                  <a:cubicBezTo>
                    <a:pt x="88858" y="202682"/>
                    <a:pt x="69279" y="122778"/>
                    <a:pt x="67162" y="107432"/>
                  </a:cubicBezTo>
                  <a:cubicBezTo>
                    <a:pt x="65045" y="92086"/>
                    <a:pt x="66104" y="180986"/>
                    <a:pt x="83037" y="167757"/>
                  </a:cubicBezTo>
                  <a:cubicBezTo>
                    <a:pt x="99970" y="154528"/>
                    <a:pt x="167704" y="38640"/>
                    <a:pt x="168762" y="28057"/>
                  </a:cubicBezTo>
                  <a:cubicBezTo>
                    <a:pt x="169820" y="17474"/>
                    <a:pt x="101558" y="105844"/>
                    <a:pt x="89387" y="104257"/>
                  </a:cubicBezTo>
                  <a:cubicBezTo>
                    <a:pt x="77216" y="102670"/>
                    <a:pt x="107379" y="24353"/>
                    <a:pt x="95737" y="18532"/>
                  </a:cubicBezTo>
                  <a:cubicBezTo>
                    <a:pt x="84095" y="12711"/>
                    <a:pt x="-7451" y="76211"/>
                    <a:pt x="487" y="756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61F75F4D-8CE7-62C7-57DC-73DA64BA891A}"/>
                </a:ext>
              </a:extLst>
            </p:cNvPr>
            <p:cNvSpPr/>
            <p:nvPr/>
          </p:nvSpPr>
          <p:spPr>
            <a:xfrm>
              <a:off x="4607054" y="3602839"/>
              <a:ext cx="265476" cy="458229"/>
            </a:xfrm>
            <a:custGeom>
              <a:avLst/>
              <a:gdLst>
                <a:gd name="connsiteX0" fmla="*/ 6221 w 265476"/>
                <a:gd name="connsiteY0" fmla="*/ 16661 h 458229"/>
                <a:gd name="connsiteX1" fmla="*/ 250696 w 265476"/>
                <a:gd name="connsiteY1" fmla="*/ 435761 h 458229"/>
                <a:gd name="connsiteX2" fmla="*/ 218946 w 265476"/>
                <a:gd name="connsiteY2" fmla="*/ 378611 h 458229"/>
                <a:gd name="connsiteX3" fmla="*/ 60196 w 265476"/>
                <a:gd name="connsiteY3" fmla="*/ 184936 h 458229"/>
                <a:gd name="connsiteX4" fmla="*/ 114171 w 265476"/>
                <a:gd name="connsiteY4" fmla="*/ 223036 h 458229"/>
                <a:gd name="connsiteX5" fmla="*/ 76071 w 265476"/>
                <a:gd name="connsiteY5" fmla="*/ 96036 h 458229"/>
                <a:gd name="connsiteX6" fmla="*/ 6221 w 265476"/>
                <a:gd name="connsiteY6" fmla="*/ 16661 h 4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476" h="458229">
                  <a:moveTo>
                    <a:pt x="6221" y="16661"/>
                  </a:moveTo>
                  <a:cubicBezTo>
                    <a:pt x="35325" y="73282"/>
                    <a:pt x="215242" y="375436"/>
                    <a:pt x="250696" y="435761"/>
                  </a:cubicBezTo>
                  <a:cubicBezTo>
                    <a:pt x="286150" y="496086"/>
                    <a:pt x="250696" y="420415"/>
                    <a:pt x="218946" y="378611"/>
                  </a:cubicBezTo>
                  <a:cubicBezTo>
                    <a:pt x="187196" y="336807"/>
                    <a:pt x="77658" y="210865"/>
                    <a:pt x="60196" y="184936"/>
                  </a:cubicBezTo>
                  <a:cubicBezTo>
                    <a:pt x="42734" y="159007"/>
                    <a:pt x="111525" y="237853"/>
                    <a:pt x="114171" y="223036"/>
                  </a:cubicBezTo>
                  <a:cubicBezTo>
                    <a:pt x="116817" y="208219"/>
                    <a:pt x="93533" y="128844"/>
                    <a:pt x="76071" y="96036"/>
                  </a:cubicBezTo>
                  <a:cubicBezTo>
                    <a:pt x="58609" y="63228"/>
                    <a:pt x="-22883" y="-39960"/>
                    <a:pt x="6221" y="16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CD399EEC-187E-7A2B-C61E-404A31E3D1DE}"/>
                </a:ext>
              </a:extLst>
            </p:cNvPr>
            <p:cNvSpPr/>
            <p:nvPr/>
          </p:nvSpPr>
          <p:spPr>
            <a:xfrm>
              <a:off x="4803514" y="3994122"/>
              <a:ext cx="270992" cy="478092"/>
            </a:xfrm>
            <a:custGeom>
              <a:avLst/>
              <a:gdLst>
                <a:gd name="connsiteX0" fmla="*/ 261 w 270992"/>
                <a:gd name="connsiteY0" fmla="*/ 28 h 478092"/>
                <a:gd name="connsiteX1" fmla="*/ 168536 w 270992"/>
                <a:gd name="connsiteY1" fmla="*/ 193703 h 478092"/>
                <a:gd name="connsiteX2" fmla="*/ 266961 w 270992"/>
                <a:gd name="connsiteY2" fmla="*/ 469928 h 478092"/>
                <a:gd name="connsiteX3" fmla="*/ 247911 w 270992"/>
                <a:gd name="connsiteY3" fmla="*/ 387378 h 478092"/>
                <a:gd name="connsiteX4" fmla="*/ 209811 w 270992"/>
                <a:gd name="connsiteY4" fmla="*/ 206403 h 478092"/>
                <a:gd name="connsiteX5" fmla="*/ 261 w 270992"/>
                <a:gd name="connsiteY5" fmla="*/ 28 h 47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992" h="478092">
                  <a:moveTo>
                    <a:pt x="261" y="28"/>
                  </a:moveTo>
                  <a:cubicBezTo>
                    <a:pt x="-6618" y="-2089"/>
                    <a:pt x="124086" y="115386"/>
                    <a:pt x="168536" y="193703"/>
                  </a:cubicBezTo>
                  <a:cubicBezTo>
                    <a:pt x="212986" y="272020"/>
                    <a:pt x="253732" y="437649"/>
                    <a:pt x="266961" y="469928"/>
                  </a:cubicBezTo>
                  <a:cubicBezTo>
                    <a:pt x="280190" y="502207"/>
                    <a:pt x="257436" y="431299"/>
                    <a:pt x="247911" y="387378"/>
                  </a:cubicBezTo>
                  <a:cubicBezTo>
                    <a:pt x="238386" y="343457"/>
                    <a:pt x="248440" y="265140"/>
                    <a:pt x="209811" y="206403"/>
                  </a:cubicBezTo>
                  <a:cubicBezTo>
                    <a:pt x="171182" y="147666"/>
                    <a:pt x="7140" y="2145"/>
                    <a:pt x="261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8C2AF687-62C7-030E-964D-D7E90B9B6CA4}"/>
                </a:ext>
              </a:extLst>
            </p:cNvPr>
            <p:cNvSpPr/>
            <p:nvPr/>
          </p:nvSpPr>
          <p:spPr>
            <a:xfrm>
              <a:off x="5067300" y="4228496"/>
              <a:ext cx="169213" cy="618489"/>
            </a:xfrm>
            <a:custGeom>
              <a:avLst/>
              <a:gdLst>
                <a:gd name="connsiteX0" fmla="*/ 82550 w 169213"/>
                <a:gd name="connsiteY0" fmla="*/ 73629 h 618489"/>
                <a:gd name="connsiteX1" fmla="*/ 66675 w 169213"/>
                <a:gd name="connsiteY1" fmla="*/ 232379 h 618489"/>
                <a:gd name="connsiteX2" fmla="*/ 92075 w 169213"/>
                <a:gd name="connsiteY2" fmla="*/ 413354 h 618489"/>
                <a:gd name="connsiteX3" fmla="*/ 88900 w 169213"/>
                <a:gd name="connsiteY3" fmla="*/ 368904 h 618489"/>
                <a:gd name="connsiteX4" fmla="*/ 168275 w 169213"/>
                <a:gd name="connsiteY4" fmla="*/ 616554 h 618489"/>
                <a:gd name="connsiteX5" fmla="*/ 130175 w 169213"/>
                <a:gd name="connsiteY5" fmla="*/ 476854 h 618489"/>
                <a:gd name="connsiteX6" fmla="*/ 95250 w 169213"/>
                <a:gd name="connsiteY6" fmla="*/ 343504 h 618489"/>
                <a:gd name="connsiteX7" fmla="*/ 34925 w 169213"/>
                <a:gd name="connsiteY7" fmla="*/ 178404 h 618489"/>
                <a:gd name="connsiteX8" fmla="*/ 0 w 169213"/>
                <a:gd name="connsiteY8" fmla="*/ 604 h 618489"/>
                <a:gd name="connsiteX9" fmla="*/ 34925 w 169213"/>
                <a:gd name="connsiteY9" fmla="*/ 241904 h 618489"/>
                <a:gd name="connsiteX10" fmla="*/ 82550 w 169213"/>
                <a:gd name="connsiteY10" fmla="*/ 73629 h 61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213" h="618489">
                  <a:moveTo>
                    <a:pt x="82550" y="73629"/>
                  </a:moveTo>
                  <a:cubicBezTo>
                    <a:pt x="87842" y="72042"/>
                    <a:pt x="65088" y="175758"/>
                    <a:pt x="66675" y="232379"/>
                  </a:cubicBezTo>
                  <a:cubicBezTo>
                    <a:pt x="68262" y="289000"/>
                    <a:pt x="88371" y="390600"/>
                    <a:pt x="92075" y="413354"/>
                  </a:cubicBezTo>
                  <a:cubicBezTo>
                    <a:pt x="95779" y="436108"/>
                    <a:pt x="76200" y="335037"/>
                    <a:pt x="88900" y="368904"/>
                  </a:cubicBezTo>
                  <a:cubicBezTo>
                    <a:pt x="101600" y="402771"/>
                    <a:pt x="161396" y="598562"/>
                    <a:pt x="168275" y="616554"/>
                  </a:cubicBezTo>
                  <a:cubicBezTo>
                    <a:pt x="175154" y="634546"/>
                    <a:pt x="142346" y="522362"/>
                    <a:pt x="130175" y="476854"/>
                  </a:cubicBezTo>
                  <a:cubicBezTo>
                    <a:pt x="118004" y="431346"/>
                    <a:pt x="111125" y="393246"/>
                    <a:pt x="95250" y="343504"/>
                  </a:cubicBezTo>
                  <a:cubicBezTo>
                    <a:pt x="79375" y="293762"/>
                    <a:pt x="50800" y="235554"/>
                    <a:pt x="34925" y="178404"/>
                  </a:cubicBezTo>
                  <a:cubicBezTo>
                    <a:pt x="19050" y="121254"/>
                    <a:pt x="0" y="-9979"/>
                    <a:pt x="0" y="604"/>
                  </a:cubicBezTo>
                  <a:cubicBezTo>
                    <a:pt x="0" y="11187"/>
                    <a:pt x="22754" y="226029"/>
                    <a:pt x="34925" y="241904"/>
                  </a:cubicBezTo>
                  <a:cubicBezTo>
                    <a:pt x="47096" y="257779"/>
                    <a:pt x="77258" y="75216"/>
                    <a:pt x="82550" y="736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C8C27767-5B80-4D8E-3F87-D286F741A541}"/>
                </a:ext>
              </a:extLst>
            </p:cNvPr>
            <p:cNvSpPr/>
            <p:nvPr/>
          </p:nvSpPr>
          <p:spPr>
            <a:xfrm>
              <a:off x="4730434" y="3174951"/>
              <a:ext cx="479751" cy="806657"/>
            </a:xfrm>
            <a:custGeom>
              <a:avLst/>
              <a:gdLst>
                <a:gd name="connsiteX0" fmla="*/ 479741 w 479751"/>
                <a:gd name="connsiteY0" fmla="*/ 49 h 806657"/>
                <a:gd name="connsiteX1" fmla="*/ 108266 w 479751"/>
                <a:gd name="connsiteY1" fmla="*/ 244524 h 806657"/>
                <a:gd name="connsiteX2" fmla="*/ 120966 w 479751"/>
                <a:gd name="connsiteY2" fmla="*/ 247699 h 806657"/>
                <a:gd name="connsiteX3" fmla="*/ 25716 w 479751"/>
                <a:gd name="connsiteY3" fmla="*/ 393749 h 806657"/>
                <a:gd name="connsiteX4" fmla="*/ 28891 w 479751"/>
                <a:gd name="connsiteY4" fmla="*/ 381049 h 806657"/>
                <a:gd name="connsiteX5" fmla="*/ 316 w 479751"/>
                <a:gd name="connsiteY5" fmla="*/ 441374 h 806657"/>
                <a:gd name="connsiteX6" fmla="*/ 13016 w 479751"/>
                <a:gd name="connsiteY6" fmla="*/ 435024 h 806657"/>
                <a:gd name="connsiteX7" fmla="*/ 3491 w 479751"/>
                <a:gd name="connsiteY7" fmla="*/ 539799 h 806657"/>
                <a:gd name="connsiteX8" fmla="*/ 3491 w 479751"/>
                <a:gd name="connsiteY8" fmla="*/ 644574 h 806657"/>
                <a:gd name="connsiteX9" fmla="*/ 16191 w 479751"/>
                <a:gd name="connsiteY9" fmla="*/ 695374 h 806657"/>
                <a:gd name="connsiteX10" fmla="*/ 16191 w 479751"/>
                <a:gd name="connsiteY10" fmla="*/ 666799 h 806657"/>
                <a:gd name="connsiteX11" fmla="*/ 66991 w 479751"/>
                <a:gd name="connsiteY11" fmla="*/ 806499 h 806657"/>
                <a:gd name="connsiteX12" fmla="*/ 60641 w 479751"/>
                <a:gd name="connsiteY12" fmla="*/ 692199 h 806657"/>
                <a:gd name="connsiteX13" fmla="*/ 44766 w 479751"/>
                <a:gd name="connsiteY13" fmla="*/ 584249 h 806657"/>
                <a:gd name="connsiteX14" fmla="*/ 82866 w 479751"/>
                <a:gd name="connsiteY14" fmla="*/ 374699 h 806657"/>
                <a:gd name="connsiteX15" fmla="*/ 19366 w 479751"/>
                <a:gd name="connsiteY15" fmla="*/ 609649 h 806657"/>
                <a:gd name="connsiteX16" fmla="*/ 54291 w 479751"/>
                <a:gd name="connsiteY16" fmla="*/ 406449 h 806657"/>
                <a:gd name="connsiteX17" fmla="*/ 187641 w 479751"/>
                <a:gd name="connsiteY17" fmla="*/ 142924 h 806657"/>
                <a:gd name="connsiteX18" fmla="*/ 120966 w 479751"/>
                <a:gd name="connsiteY18" fmla="*/ 222299 h 806657"/>
                <a:gd name="connsiteX19" fmla="*/ 479741 w 479751"/>
                <a:gd name="connsiteY19" fmla="*/ 49 h 80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9751" h="806657">
                  <a:moveTo>
                    <a:pt x="479741" y="49"/>
                  </a:moveTo>
                  <a:cubicBezTo>
                    <a:pt x="477624" y="3753"/>
                    <a:pt x="168062" y="203249"/>
                    <a:pt x="108266" y="244524"/>
                  </a:cubicBezTo>
                  <a:cubicBezTo>
                    <a:pt x="48470" y="285799"/>
                    <a:pt x="134724" y="222828"/>
                    <a:pt x="120966" y="247699"/>
                  </a:cubicBezTo>
                  <a:cubicBezTo>
                    <a:pt x="107208" y="272570"/>
                    <a:pt x="41062" y="371524"/>
                    <a:pt x="25716" y="393749"/>
                  </a:cubicBezTo>
                  <a:cubicBezTo>
                    <a:pt x="10370" y="415974"/>
                    <a:pt x="33124" y="373112"/>
                    <a:pt x="28891" y="381049"/>
                  </a:cubicBezTo>
                  <a:cubicBezTo>
                    <a:pt x="24658" y="388986"/>
                    <a:pt x="2962" y="432378"/>
                    <a:pt x="316" y="441374"/>
                  </a:cubicBezTo>
                  <a:cubicBezTo>
                    <a:pt x="-2330" y="450370"/>
                    <a:pt x="12487" y="418620"/>
                    <a:pt x="13016" y="435024"/>
                  </a:cubicBezTo>
                  <a:cubicBezTo>
                    <a:pt x="13545" y="451428"/>
                    <a:pt x="5079" y="504874"/>
                    <a:pt x="3491" y="539799"/>
                  </a:cubicBezTo>
                  <a:cubicBezTo>
                    <a:pt x="1903" y="574724"/>
                    <a:pt x="1374" y="618645"/>
                    <a:pt x="3491" y="644574"/>
                  </a:cubicBezTo>
                  <a:cubicBezTo>
                    <a:pt x="5608" y="670503"/>
                    <a:pt x="14074" y="691670"/>
                    <a:pt x="16191" y="695374"/>
                  </a:cubicBezTo>
                  <a:cubicBezTo>
                    <a:pt x="18308" y="699078"/>
                    <a:pt x="7724" y="648278"/>
                    <a:pt x="16191" y="666799"/>
                  </a:cubicBezTo>
                  <a:cubicBezTo>
                    <a:pt x="24658" y="685320"/>
                    <a:pt x="59583" y="802266"/>
                    <a:pt x="66991" y="806499"/>
                  </a:cubicBezTo>
                  <a:cubicBezTo>
                    <a:pt x="74399" y="810732"/>
                    <a:pt x="64345" y="729241"/>
                    <a:pt x="60641" y="692199"/>
                  </a:cubicBezTo>
                  <a:cubicBezTo>
                    <a:pt x="56937" y="655157"/>
                    <a:pt x="41062" y="637166"/>
                    <a:pt x="44766" y="584249"/>
                  </a:cubicBezTo>
                  <a:cubicBezTo>
                    <a:pt x="48470" y="531332"/>
                    <a:pt x="87099" y="370466"/>
                    <a:pt x="82866" y="374699"/>
                  </a:cubicBezTo>
                  <a:cubicBezTo>
                    <a:pt x="78633" y="378932"/>
                    <a:pt x="24128" y="604357"/>
                    <a:pt x="19366" y="609649"/>
                  </a:cubicBezTo>
                  <a:cubicBezTo>
                    <a:pt x="14603" y="614941"/>
                    <a:pt x="26245" y="484236"/>
                    <a:pt x="54291" y="406449"/>
                  </a:cubicBezTo>
                  <a:cubicBezTo>
                    <a:pt x="82337" y="328662"/>
                    <a:pt x="176528" y="173616"/>
                    <a:pt x="187641" y="142924"/>
                  </a:cubicBezTo>
                  <a:cubicBezTo>
                    <a:pt x="198753" y="112232"/>
                    <a:pt x="77574" y="244524"/>
                    <a:pt x="120966" y="222299"/>
                  </a:cubicBezTo>
                  <a:cubicBezTo>
                    <a:pt x="164358" y="200074"/>
                    <a:pt x="481858" y="-3655"/>
                    <a:pt x="479741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F9AEDD6F-8A8A-9D26-0B50-E4A973D8A143}"/>
                </a:ext>
              </a:extLst>
            </p:cNvPr>
            <p:cNvSpPr/>
            <p:nvPr/>
          </p:nvSpPr>
          <p:spPr>
            <a:xfrm>
              <a:off x="4816897" y="3304367"/>
              <a:ext cx="977803" cy="498198"/>
            </a:xfrm>
            <a:custGeom>
              <a:avLst/>
              <a:gdLst>
                <a:gd name="connsiteX0" fmla="*/ 977478 w 977803"/>
                <a:gd name="connsiteY0" fmla="*/ 108758 h 498198"/>
                <a:gd name="connsiteX1" fmla="*/ 733003 w 977803"/>
                <a:gd name="connsiteY1" fmla="*/ 42083 h 498198"/>
                <a:gd name="connsiteX2" fmla="*/ 412328 w 977803"/>
                <a:gd name="connsiteY2" fmla="*/ 10333 h 498198"/>
                <a:gd name="connsiteX3" fmla="*/ 647278 w 977803"/>
                <a:gd name="connsiteY3" fmla="*/ 38908 h 498198"/>
                <a:gd name="connsiteX4" fmla="*/ 469478 w 977803"/>
                <a:gd name="connsiteY4" fmla="*/ 42083 h 498198"/>
                <a:gd name="connsiteX5" fmla="*/ 240878 w 977803"/>
                <a:gd name="connsiteY5" fmla="*/ 159558 h 498198"/>
                <a:gd name="connsiteX6" fmla="*/ 275803 w 977803"/>
                <a:gd name="connsiteY6" fmla="*/ 130983 h 498198"/>
                <a:gd name="connsiteX7" fmla="*/ 142453 w 977803"/>
                <a:gd name="connsiteY7" fmla="*/ 280208 h 498198"/>
                <a:gd name="connsiteX8" fmla="*/ 5928 w 977803"/>
                <a:gd name="connsiteY8" fmla="*/ 489758 h 498198"/>
                <a:gd name="connsiteX9" fmla="*/ 56728 w 977803"/>
                <a:gd name="connsiteY9" fmla="*/ 419908 h 498198"/>
                <a:gd name="connsiteX10" fmla="*/ 339303 w 977803"/>
                <a:gd name="connsiteY10" fmla="*/ 83358 h 498198"/>
                <a:gd name="connsiteX11" fmla="*/ 501228 w 977803"/>
                <a:gd name="connsiteY11" fmla="*/ 35733 h 498198"/>
                <a:gd name="connsiteX12" fmla="*/ 542503 w 977803"/>
                <a:gd name="connsiteY12" fmla="*/ 808 h 498198"/>
                <a:gd name="connsiteX13" fmla="*/ 679028 w 977803"/>
                <a:gd name="connsiteY13" fmla="*/ 10333 h 498198"/>
                <a:gd name="connsiteX14" fmla="*/ 682203 w 977803"/>
                <a:gd name="connsiteY14" fmla="*/ 7158 h 498198"/>
                <a:gd name="connsiteX15" fmla="*/ 977478 w 977803"/>
                <a:gd name="connsiteY15" fmla="*/ 108758 h 49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7803" h="498198">
                  <a:moveTo>
                    <a:pt x="977478" y="108758"/>
                  </a:moveTo>
                  <a:cubicBezTo>
                    <a:pt x="985945" y="114579"/>
                    <a:pt x="827195" y="58487"/>
                    <a:pt x="733003" y="42083"/>
                  </a:cubicBezTo>
                  <a:cubicBezTo>
                    <a:pt x="638811" y="25679"/>
                    <a:pt x="426615" y="10862"/>
                    <a:pt x="412328" y="10333"/>
                  </a:cubicBezTo>
                  <a:cubicBezTo>
                    <a:pt x="398040" y="9804"/>
                    <a:pt x="637753" y="33616"/>
                    <a:pt x="647278" y="38908"/>
                  </a:cubicBezTo>
                  <a:cubicBezTo>
                    <a:pt x="656803" y="44200"/>
                    <a:pt x="537211" y="21975"/>
                    <a:pt x="469478" y="42083"/>
                  </a:cubicBezTo>
                  <a:cubicBezTo>
                    <a:pt x="401745" y="62191"/>
                    <a:pt x="273157" y="144741"/>
                    <a:pt x="240878" y="159558"/>
                  </a:cubicBezTo>
                  <a:cubicBezTo>
                    <a:pt x="208599" y="174375"/>
                    <a:pt x="292207" y="110875"/>
                    <a:pt x="275803" y="130983"/>
                  </a:cubicBezTo>
                  <a:cubicBezTo>
                    <a:pt x="259399" y="151091"/>
                    <a:pt x="187432" y="220412"/>
                    <a:pt x="142453" y="280208"/>
                  </a:cubicBezTo>
                  <a:cubicBezTo>
                    <a:pt x="97474" y="340004"/>
                    <a:pt x="20215" y="466475"/>
                    <a:pt x="5928" y="489758"/>
                  </a:cubicBezTo>
                  <a:cubicBezTo>
                    <a:pt x="-8359" y="513041"/>
                    <a:pt x="1165" y="487641"/>
                    <a:pt x="56728" y="419908"/>
                  </a:cubicBezTo>
                  <a:cubicBezTo>
                    <a:pt x="112291" y="352175"/>
                    <a:pt x="265220" y="147387"/>
                    <a:pt x="339303" y="83358"/>
                  </a:cubicBezTo>
                  <a:cubicBezTo>
                    <a:pt x="413386" y="19329"/>
                    <a:pt x="467361" y="49491"/>
                    <a:pt x="501228" y="35733"/>
                  </a:cubicBezTo>
                  <a:cubicBezTo>
                    <a:pt x="535095" y="21975"/>
                    <a:pt x="512870" y="5041"/>
                    <a:pt x="542503" y="808"/>
                  </a:cubicBezTo>
                  <a:cubicBezTo>
                    <a:pt x="572136" y="-3425"/>
                    <a:pt x="679028" y="10333"/>
                    <a:pt x="679028" y="10333"/>
                  </a:cubicBezTo>
                  <a:cubicBezTo>
                    <a:pt x="702311" y="11391"/>
                    <a:pt x="636166" y="-10304"/>
                    <a:pt x="682203" y="7158"/>
                  </a:cubicBezTo>
                  <a:cubicBezTo>
                    <a:pt x="728240" y="24620"/>
                    <a:pt x="969011" y="102937"/>
                    <a:pt x="977478" y="108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7A51A5A8-A503-D76A-F307-DE9FED8B959A}"/>
                </a:ext>
              </a:extLst>
            </p:cNvPr>
            <p:cNvSpPr/>
            <p:nvPr/>
          </p:nvSpPr>
          <p:spPr>
            <a:xfrm>
              <a:off x="4812736" y="3124175"/>
              <a:ext cx="461238" cy="418861"/>
            </a:xfrm>
            <a:custGeom>
              <a:avLst/>
              <a:gdLst>
                <a:gd name="connsiteX0" fmla="*/ 397439 w 461238"/>
                <a:gd name="connsiteY0" fmla="*/ 25 h 418861"/>
                <a:gd name="connsiteX1" fmla="*/ 460939 w 461238"/>
                <a:gd name="connsiteY1" fmla="*/ 92100 h 418861"/>
                <a:gd name="connsiteX2" fmla="*/ 365689 w 461238"/>
                <a:gd name="connsiteY2" fmla="*/ 127025 h 418861"/>
                <a:gd name="connsiteX3" fmla="*/ 283139 w 461238"/>
                <a:gd name="connsiteY3" fmla="*/ 168300 h 418861"/>
                <a:gd name="connsiteX4" fmla="*/ 64064 w 461238"/>
                <a:gd name="connsiteY4" fmla="*/ 361975 h 418861"/>
                <a:gd name="connsiteX5" fmla="*/ 3739 w 461238"/>
                <a:gd name="connsiteY5" fmla="*/ 415950 h 418861"/>
                <a:gd name="connsiteX6" fmla="*/ 149789 w 461238"/>
                <a:gd name="connsiteY6" fmla="*/ 292125 h 418861"/>
                <a:gd name="connsiteX7" fmla="*/ 394264 w 461238"/>
                <a:gd name="connsiteY7" fmla="*/ 107975 h 418861"/>
                <a:gd name="connsiteX8" fmla="*/ 448239 w 461238"/>
                <a:gd name="connsiteY8" fmla="*/ 101625 h 418861"/>
                <a:gd name="connsiteX9" fmla="*/ 397439 w 461238"/>
                <a:gd name="connsiteY9" fmla="*/ 25 h 41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238" h="418861">
                  <a:moveTo>
                    <a:pt x="397439" y="25"/>
                  </a:moveTo>
                  <a:cubicBezTo>
                    <a:pt x="399556" y="-1563"/>
                    <a:pt x="466231" y="70934"/>
                    <a:pt x="460939" y="92100"/>
                  </a:cubicBezTo>
                  <a:cubicBezTo>
                    <a:pt x="455647" y="113266"/>
                    <a:pt x="395322" y="114325"/>
                    <a:pt x="365689" y="127025"/>
                  </a:cubicBezTo>
                  <a:cubicBezTo>
                    <a:pt x="336056" y="139725"/>
                    <a:pt x="333410" y="129142"/>
                    <a:pt x="283139" y="168300"/>
                  </a:cubicBezTo>
                  <a:cubicBezTo>
                    <a:pt x="232868" y="207458"/>
                    <a:pt x="64064" y="361975"/>
                    <a:pt x="64064" y="361975"/>
                  </a:cubicBezTo>
                  <a:cubicBezTo>
                    <a:pt x="17497" y="403250"/>
                    <a:pt x="-10548" y="427592"/>
                    <a:pt x="3739" y="415950"/>
                  </a:cubicBezTo>
                  <a:cubicBezTo>
                    <a:pt x="18026" y="404308"/>
                    <a:pt x="84702" y="343454"/>
                    <a:pt x="149789" y="292125"/>
                  </a:cubicBezTo>
                  <a:cubicBezTo>
                    <a:pt x="214876" y="240796"/>
                    <a:pt x="344522" y="139725"/>
                    <a:pt x="394264" y="107975"/>
                  </a:cubicBezTo>
                  <a:cubicBezTo>
                    <a:pt x="444006" y="76225"/>
                    <a:pt x="443477" y="115383"/>
                    <a:pt x="448239" y="101625"/>
                  </a:cubicBezTo>
                  <a:cubicBezTo>
                    <a:pt x="453001" y="87867"/>
                    <a:pt x="395322" y="1613"/>
                    <a:pt x="397439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F75B659C-07BC-3D03-5418-8F9BF7E526C2}"/>
                </a:ext>
              </a:extLst>
            </p:cNvPr>
            <p:cNvSpPr/>
            <p:nvPr/>
          </p:nvSpPr>
          <p:spPr>
            <a:xfrm>
              <a:off x="4788145" y="3418710"/>
              <a:ext cx="172057" cy="620200"/>
            </a:xfrm>
            <a:custGeom>
              <a:avLst/>
              <a:gdLst>
                <a:gd name="connsiteX0" fmla="*/ 171205 w 172057"/>
                <a:gd name="connsiteY0" fmla="*/ 765 h 620200"/>
                <a:gd name="connsiteX1" fmla="*/ 69605 w 172057"/>
                <a:gd name="connsiteY1" fmla="*/ 188090 h 620200"/>
                <a:gd name="connsiteX2" fmla="*/ 44205 w 172057"/>
                <a:gd name="connsiteY2" fmla="*/ 381765 h 620200"/>
                <a:gd name="connsiteX3" fmla="*/ 44205 w 172057"/>
                <a:gd name="connsiteY3" fmla="*/ 327790 h 620200"/>
                <a:gd name="connsiteX4" fmla="*/ 44205 w 172057"/>
                <a:gd name="connsiteY4" fmla="*/ 438915 h 620200"/>
                <a:gd name="connsiteX5" fmla="*/ 37855 w 172057"/>
                <a:gd name="connsiteY5" fmla="*/ 619890 h 620200"/>
                <a:gd name="connsiteX6" fmla="*/ 21980 w 172057"/>
                <a:gd name="connsiteY6" fmla="*/ 477015 h 620200"/>
                <a:gd name="connsiteX7" fmla="*/ 25155 w 172057"/>
                <a:gd name="connsiteY7" fmla="*/ 280165 h 620200"/>
                <a:gd name="connsiteX8" fmla="*/ 41030 w 172057"/>
                <a:gd name="connsiteY8" fmla="*/ 96015 h 620200"/>
                <a:gd name="connsiteX9" fmla="*/ 6105 w 172057"/>
                <a:gd name="connsiteY9" fmla="*/ 261115 h 620200"/>
                <a:gd name="connsiteX10" fmla="*/ 171205 w 172057"/>
                <a:gd name="connsiteY10" fmla="*/ 765 h 62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057" h="620200">
                  <a:moveTo>
                    <a:pt x="171205" y="765"/>
                  </a:moveTo>
                  <a:cubicBezTo>
                    <a:pt x="181788" y="-11406"/>
                    <a:pt x="90772" y="124590"/>
                    <a:pt x="69605" y="188090"/>
                  </a:cubicBezTo>
                  <a:cubicBezTo>
                    <a:pt x="48438" y="251590"/>
                    <a:pt x="48438" y="358482"/>
                    <a:pt x="44205" y="381765"/>
                  </a:cubicBezTo>
                  <a:cubicBezTo>
                    <a:pt x="39972" y="405048"/>
                    <a:pt x="44205" y="327790"/>
                    <a:pt x="44205" y="327790"/>
                  </a:cubicBezTo>
                  <a:cubicBezTo>
                    <a:pt x="44205" y="337315"/>
                    <a:pt x="45263" y="390232"/>
                    <a:pt x="44205" y="438915"/>
                  </a:cubicBezTo>
                  <a:cubicBezTo>
                    <a:pt x="43147" y="487598"/>
                    <a:pt x="41559" y="613540"/>
                    <a:pt x="37855" y="619890"/>
                  </a:cubicBezTo>
                  <a:cubicBezTo>
                    <a:pt x="34151" y="626240"/>
                    <a:pt x="24097" y="533636"/>
                    <a:pt x="21980" y="477015"/>
                  </a:cubicBezTo>
                  <a:cubicBezTo>
                    <a:pt x="19863" y="420394"/>
                    <a:pt x="21980" y="343665"/>
                    <a:pt x="25155" y="280165"/>
                  </a:cubicBezTo>
                  <a:cubicBezTo>
                    <a:pt x="28330" y="216665"/>
                    <a:pt x="44205" y="99190"/>
                    <a:pt x="41030" y="96015"/>
                  </a:cubicBezTo>
                  <a:cubicBezTo>
                    <a:pt x="37855" y="92840"/>
                    <a:pt x="-18237" y="272757"/>
                    <a:pt x="6105" y="261115"/>
                  </a:cubicBezTo>
                  <a:cubicBezTo>
                    <a:pt x="30447" y="249473"/>
                    <a:pt x="160622" y="12936"/>
                    <a:pt x="171205" y="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69C3D942-0E32-F4D0-34A9-A7BFA41DF5F9}"/>
                </a:ext>
              </a:extLst>
            </p:cNvPr>
            <p:cNvSpPr/>
            <p:nvPr/>
          </p:nvSpPr>
          <p:spPr>
            <a:xfrm>
              <a:off x="5349875" y="3349625"/>
              <a:ext cx="574365" cy="171869"/>
            </a:xfrm>
            <a:custGeom>
              <a:avLst/>
              <a:gdLst>
                <a:gd name="connsiteX0" fmla="*/ 0 w 574365"/>
                <a:gd name="connsiteY0" fmla="*/ 0 h 171869"/>
                <a:gd name="connsiteX1" fmla="*/ 390525 w 574365"/>
                <a:gd name="connsiteY1" fmla="*/ 120650 h 171869"/>
                <a:gd name="connsiteX2" fmla="*/ 279400 w 574365"/>
                <a:gd name="connsiteY2" fmla="*/ 98425 h 171869"/>
                <a:gd name="connsiteX3" fmla="*/ 568325 w 574365"/>
                <a:gd name="connsiteY3" fmla="*/ 171450 h 171869"/>
                <a:gd name="connsiteX4" fmla="*/ 482600 w 574365"/>
                <a:gd name="connsiteY4" fmla="*/ 130175 h 171869"/>
                <a:gd name="connsiteX5" fmla="*/ 339725 w 574365"/>
                <a:gd name="connsiteY5" fmla="*/ 60325 h 171869"/>
                <a:gd name="connsiteX6" fmla="*/ 187325 w 574365"/>
                <a:gd name="connsiteY6" fmla="*/ 12700 h 171869"/>
                <a:gd name="connsiteX7" fmla="*/ 508000 w 574365"/>
                <a:gd name="connsiteY7" fmla="*/ 146050 h 171869"/>
                <a:gd name="connsiteX8" fmla="*/ 307975 w 574365"/>
                <a:gd name="connsiteY8" fmla="*/ 85725 h 171869"/>
                <a:gd name="connsiteX9" fmla="*/ 0 w 574365"/>
                <a:gd name="connsiteY9" fmla="*/ 0 h 17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365" h="171869">
                  <a:moveTo>
                    <a:pt x="0" y="0"/>
                  </a:moveTo>
                  <a:lnTo>
                    <a:pt x="390525" y="120650"/>
                  </a:lnTo>
                  <a:cubicBezTo>
                    <a:pt x="437092" y="137054"/>
                    <a:pt x="249767" y="89958"/>
                    <a:pt x="279400" y="98425"/>
                  </a:cubicBezTo>
                  <a:cubicBezTo>
                    <a:pt x="309033" y="106892"/>
                    <a:pt x="534458" y="166158"/>
                    <a:pt x="568325" y="171450"/>
                  </a:cubicBezTo>
                  <a:cubicBezTo>
                    <a:pt x="602192" y="176742"/>
                    <a:pt x="482600" y="130175"/>
                    <a:pt x="482600" y="130175"/>
                  </a:cubicBezTo>
                  <a:cubicBezTo>
                    <a:pt x="444500" y="111654"/>
                    <a:pt x="388938" y="79904"/>
                    <a:pt x="339725" y="60325"/>
                  </a:cubicBezTo>
                  <a:cubicBezTo>
                    <a:pt x="290512" y="40746"/>
                    <a:pt x="159279" y="-1588"/>
                    <a:pt x="187325" y="12700"/>
                  </a:cubicBezTo>
                  <a:cubicBezTo>
                    <a:pt x="215371" y="26988"/>
                    <a:pt x="487892" y="133879"/>
                    <a:pt x="508000" y="146050"/>
                  </a:cubicBezTo>
                  <a:cubicBezTo>
                    <a:pt x="528108" y="158221"/>
                    <a:pt x="307975" y="85725"/>
                    <a:pt x="307975" y="857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40611C6E-7C56-BF4F-E0E2-AFDC906009FB}"/>
                </a:ext>
              </a:extLst>
            </p:cNvPr>
            <p:cNvSpPr/>
            <p:nvPr/>
          </p:nvSpPr>
          <p:spPr>
            <a:xfrm>
              <a:off x="4869193" y="3400334"/>
              <a:ext cx="366391" cy="653163"/>
            </a:xfrm>
            <a:custGeom>
              <a:avLst/>
              <a:gdLst>
                <a:gd name="connsiteX0" fmla="*/ 366382 w 366391"/>
                <a:gd name="connsiteY0" fmla="*/ 91 h 653163"/>
                <a:gd name="connsiteX1" fmla="*/ 99682 w 366391"/>
                <a:gd name="connsiteY1" fmla="*/ 269966 h 653163"/>
                <a:gd name="connsiteX2" fmla="*/ 1257 w 366391"/>
                <a:gd name="connsiteY2" fmla="*/ 498566 h 653163"/>
                <a:gd name="connsiteX3" fmla="*/ 42532 w 366391"/>
                <a:gd name="connsiteY3" fmla="*/ 428716 h 653163"/>
                <a:gd name="connsiteX4" fmla="*/ 20307 w 366391"/>
                <a:gd name="connsiteY4" fmla="*/ 647791 h 653163"/>
                <a:gd name="connsiteX5" fmla="*/ 26657 w 366391"/>
                <a:gd name="connsiteY5" fmla="*/ 562066 h 653163"/>
                <a:gd name="connsiteX6" fmla="*/ 71107 w 366391"/>
                <a:gd name="connsiteY6" fmla="*/ 301716 h 653163"/>
                <a:gd name="connsiteX7" fmla="*/ 185407 w 366391"/>
                <a:gd name="connsiteY7" fmla="*/ 108041 h 653163"/>
                <a:gd name="connsiteX8" fmla="*/ 90157 w 366391"/>
                <a:gd name="connsiteY8" fmla="*/ 238216 h 653163"/>
                <a:gd name="connsiteX9" fmla="*/ 366382 w 366391"/>
                <a:gd name="connsiteY9" fmla="*/ 91 h 65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391" h="653163">
                  <a:moveTo>
                    <a:pt x="366382" y="91"/>
                  </a:moveTo>
                  <a:cubicBezTo>
                    <a:pt x="367969" y="5383"/>
                    <a:pt x="160536" y="186887"/>
                    <a:pt x="99682" y="269966"/>
                  </a:cubicBezTo>
                  <a:cubicBezTo>
                    <a:pt x="38828" y="353045"/>
                    <a:pt x="10782" y="472108"/>
                    <a:pt x="1257" y="498566"/>
                  </a:cubicBezTo>
                  <a:cubicBezTo>
                    <a:pt x="-8268" y="525024"/>
                    <a:pt x="39357" y="403845"/>
                    <a:pt x="42532" y="428716"/>
                  </a:cubicBezTo>
                  <a:cubicBezTo>
                    <a:pt x="45707" y="453587"/>
                    <a:pt x="22953" y="625566"/>
                    <a:pt x="20307" y="647791"/>
                  </a:cubicBezTo>
                  <a:cubicBezTo>
                    <a:pt x="17661" y="670016"/>
                    <a:pt x="18190" y="619745"/>
                    <a:pt x="26657" y="562066"/>
                  </a:cubicBezTo>
                  <a:cubicBezTo>
                    <a:pt x="35124" y="504387"/>
                    <a:pt x="44649" y="377387"/>
                    <a:pt x="71107" y="301716"/>
                  </a:cubicBezTo>
                  <a:cubicBezTo>
                    <a:pt x="97565" y="226045"/>
                    <a:pt x="182232" y="118624"/>
                    <a:pt x="185407" y="108041"/>
                  </a:cubicBezTo>
                  <a:cubicBezTo>
                    <a:pt x="188582" y="97458"/>
                    <a:pt x="63699" y="254620"/>
                    <a:pt x="90157" y="238216"/>
                  </a:cubicBezTo>
                  <a:cubicBezTo>
                    <a:pt x="116615" y="221812"/>
                    <a:pt x="364795" y="-5201"/>
                    <a:pt x="366382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3C56E684-79D5-D05C-9933-93C5B18ACC12}"/>
                </a:ext>
              </a:extLst>
            </p:cNvPr>
            <p:cNvSpPr/>
            <p:nvPr/>
          </p:nvSpPr>
          <p:spPr>
            <a:xfrm>
              <a:off x="4973327" y="3469306"/>
              <a:ext cx="605924" cy="810919"/>
            </a:xfrm>
            <a:custGeom>
              <a:avLst/>
              <a:gdLst>
                <a:gd name="connsiteX0" fmla="*/ 601973 w 605924"/>
                <a:gd name="connsiteY0" fmla="*/ 969 h 810919"/>
                <a:gd name="connsiteX1" fmla="*/ 347973 w 605924"/>
                <a:gd name="connsiteY1" fmla="*/ 73994 h 810919"/>
                <a:gd name="connsiteX2" fmla="*/ 255898 w 605924"/>
                <a:gd name="connsiteY2" fmla="*/ 134319 h 810919"/>
                <a:gd name="connsiteX3" fmla="*/ 322573 w 605924"/>
                <a:gd name="connsiteY3" fmla="*/ 96219 h 810919"/>
                <a:gd name="connsiteX4" fmla="*/ 176523 w 605924"/>
                <a:gd name="connsiteY4" fmla="*/ 251794 h 810919"/>
                <a:gd name="connsiteX5" fmla="*/ 198748 w 605924"/>
                <a:gd name="connsiteY5" fmla="*/ 239094 h 810919"/>
                <a:gd name="connsiteX6" fmla="*/ 17773 w 605924"/>
                <a:gd name="connsiteY6" fmla="*/ 569294 h 810919"/>
                <a:gd name="connsiteX7" fmla="*/ 11423 w 605924"/>
                <a:gd name="connsiteY7" fmla="*/ 734394 h 810919"/>
                <a:gd name="connsiteX8" fmla="*/ 59048 w 605924"/>
                <a:gd name="connsiteY8" fmla="*/ 458169 h 810919"/>
                <a:gd name="connsiteX9" fmla="*/ 30473 w 605924"/>
                <a:gd name="connsiteY9" fmla="*/ 655019 h 810919"/>
                <a:gd name="connsiteX10" fmla="*/ 62223 w 605924"/>
                <a:gd name="connsiteY10" fmla="*/ 810594 h 810919"/>
                <a:gd name="connsiteX11" fmla="*/ 33648 w 605924"/>
                <a:gd name="connsiteY11" fmla="*/ 613744 h 810919"/>
                <a:gd name="connsiteX12" fmla="*/ 351148 w 605924"/>
                <a:gd name="connsiteY12" fmla="*/ 124794 h 810919"/>
                <a:gd name="connsiteX13" fmla="*/ 116198 w 605924"/>
                <a:gd name="connsiteY13" fmla="*/ 426419 h 810919"/>
                <a:gd name="connsiteX14" fmla="*/ 386073 w 605924"/>
                <a:gd name="connsiteY14" fmla="*/ 67644 h 810919"/>
                <a:gd name="connsiteX15" fmla="*/ 497198 w 605924"/>
                <a:gd name="connsiteY15" fmla="*/ 32719 h 810919"/>
                <a:gd name="connsiteX16" fmla="*/ 601973 w 605924"/>
                <a:gd name="connsiteY16" fmla="*/ 969 h 81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5924" h="810919">
                  <a:moveTo>
                    <a:pt x="601973" y="969"/>
                  </a:moveTo>
                  <a:cubicBezTo>
                    <a:pt x="577102" y="7848"/>
                    <a:pt x="405652" y="51769"/>
                    <a:pt x="347973" y="73994"/>
                  </a:cubicBezTo>
                  <a:cubicBezTo>
                    <a:pt x="290294" y="96219"/>
                    <a:pt x="260131" y="130615"/>
                    <a:pt x="255898" y="134319"/>
                  </a:cubicBezTo>
                  <a:cubicBezTo>
                    <a:pt x="251665" y="138023"/>
                    <a:pt x="335802" y="76640"/>
                    <a:pt x="322573" y="96219"/>
                  </a:cubicBezTo>
                  <a:cubicBezTo>
                    <a:pt x="309344" y="115798"/>
                    <a:pt x="197160" y="227982"/>
                    <a:pt x="176523" y="251794"/>
                  </a:cubicBezTo>
                  <a:cubicBezTo>
                    <a:pt x="155886" y="275606"/>
                    <a:pt x="225206" y="186177"/>
                    <a:pt x="198748" y="239094"/>
                  </a:cubicBezTo>
                  <a:cubicBezTo>
                    <a:pt x="172290" y="292011"/>
                    <a:pt x="48994" y="486744"/>
                    <a:pt x="17773" y="569294"/>
                  </a:cubicBezTo>
                  <a:cubicBezTo>
                    <a:pt x="-13448" y="651844"/>
                    <a:pt x="4544" y="752915"/>
                    <a:pt x="11423" y="734394"/>
                  </a:cubicBezTo>
                  <a:cubicBezTo>
                    <a:pt x="18302" y="715873"/>
                    <a:pt x="55873" y="471398"/>
                    <a:pt x="59048" y="458169"/>
                  </a:cubicBezTo>
                  <a:cubicBezTo>
                    <a:pt x="62223" y="444940"/>
                    <a:pt x="29944" y="596282"/>
                    <a:pt x="30473" y="655019"/>
                  </a:cubicBezTo>
                  <a:cubicBezTo>
                    <a:pt x="31002" y="713756"/>
                    <a:pt x="61694" y="817473"/>
                    <a:pt x="62223" y="810594"/>
                  </a:cubicBezTo>
                  <a:cubicBezTo>
                    <a:pt x="62752" y="803715"/>
                    <a:pt x="-14506" y="728044"/>
                    <a:pt x="33648" y="613744"/>
                  </a:cubicBezTo>
                  <a:cubicBezTo>
                    <a:pt x="81802" y="499444"/>
                    <a:pt x="337390" y="156015"/>
                    <a:pt x="351148" y="124794"/>
                  </a:cubicBezTo>
                  <a:cubicBezTo>
                    <a:pt x="364906" y="93573"/>
                    <a:pt x="110377" y="435944"/>
                    <a:pt x="116198" y="426419"/>
                  </a:cubicBezTo>
                  <a:cubicBezTo>
                    <a:pt x="122019" y="416894"/>
                    <a:pt x="322573" y="133261"/>
                    <a:pt x="386073" y="67644"/>
                  </a:cubicBezTo>
                  <a:cubicBezTo>
                    <a:pt x="449573" y="2027"/>
                    <a:pt x="467036" y="39598"/>
                    <a:pt x="497198" y="32719"/>
                  </a:cubicBezTo>
                  <a:cubicBezTo>
                    <a:pt x="527360" y="25840"/>
                    <a:pt x="626844" y="-5910"/>
                    <a:pt x="601973" y="9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232D14C7-F57A-9BD5-76F5-E1AC7F9B40F2}"/>
                </a:ext>
              </a:extLst>
            </p:cNvPr>
            <p:cNvSpPr/>
            <p:nvPr/>
          </p:nvSpPr>
          <p:spPr>
            <a:xfrm>
              <a:off x="5045050" y="3517840"/>
              <a:ext cx="788116" cy="762066"/>
            </a:xfrm>
            <a:custGeom>
              <a:avLst/>
              <a:gdLst>
                <a:gd name="connsiteX0" fmla="*/ 787425 w 788116"/>
                <a:gd name="connsiteY0" fmla="*/ 60 h 762066"/>
                <a:gd name="connsiteX1" fmla="*/ 409600 w 788116"/>
                <a:gd name="connsiteY1" fmla="*/ 79435 h 762066"/>
                <a:gd name="connsiteX2" fmla="*/ 212750 w 788116"/>
                <a:gd name="connsiteY2" fmla="*/ 308035 h 762066"/>
                <a:gd name="connsiteX3" fmla="*/ 234975 w 788116"/>
                <a:gd name="connsiteY3" fmla="*/ 247710 h 762066"/>
                <a:gd name="connsiteX4" fmla="*/ 69875 w 788116"/>
                <a:gd name="connsiteY4" fmla="*/ 542985 h 762066"/>
                <a:gd name="connsiteX5" fmla="*/ 25 w 788116"/>
                <a:gd name="connsiteY5" fmla="*/ 762060 h 762066"/>
                <a:gd name="connsiteX6" fmla="*/ 76225 w 788116"/>
                <a:gd name="connsiteY6" fmla="*/ 536635 h 762066"/>
                <a:gd name="connsiteX7" fmla="*/ 396900 w 788116"/>
                <a:gd name="connsiteY7" fmla="*/ 69910 h 762066"/>
                <a:gd name="connsiteX8" fmla="*/ 593750 w 788116"/>
                <a:gd name="connsiteY8" fmla="*/ 9585 h 762066"/>
                <a:gd name="connsiteX9" fmla="*/ 308000 w 788116"/>
                <a:gd name="connsiteY9" fmla="*/ 88960 h 762066"/>
                <a:gd name="connsiteX10" fmla="*/ 787425 w 788116"/>
                <a:gd name="connsiteY10" fmla="*/ 60 h 76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8116" h="762066">
                  <a:moveTo>
                    <a:pt x="787425" y="60"/>
                  </a:moveTo>
                  <a:cubicBezTo>
                    <a:pt x="804358" y="-1528"/>
                    <a:pt x="505379" y="28106"/>
                    <a:pt x="409600" y="79435"/>
                  </a:cubicBezTo>
                  <a:cubicBezTo>
                    <a:pt x="313821" y="130764"/>
                    <a:pt x="241854" y="279989"/>
                    <a:pt x="212750" y="308035"/>
                  </a:cubicBezTo>
                  <a:cubicBezTo>
                    <a:pt x="183646" y="336081"/>
                    <a:pt x="258787" y="208552"/>
                    <a:pt x="234975" y="247710"/>
                  </a:cubicBezTo>
                  <a:cubicBezTo>
                    <a:pt x="211162" y="286868"/>
                    <a:pt x="109033" y="457260"/>
                    <a:pt x="69875" y="542985"/>
                  </a:cubicBezTo>
                  <a:cubicBezTo>
                    <a:pt x="30717" y="628710"/>
                    <a:pt x="-1033" y="763118"/>
                    <a:pt x="25" y="762060"/>
                  </a:cubicBezTo>
                  <a:cubicBezTo>
                    <a:pt x="1083" y="761002"/>
                    <a:pt x="10079" y="651993"/>
                    <a:pt x="76225" y="536635"/>
                  </a:cubicBezTo>
                  <a:cubicBezTo>
                    <a:pt x="142371" y="421277"/>
                    <a:pt x="310646" y="157752"/>
                    <a:pt x="396900" y="69910"/>
                  </a:cubicBezTo>
                  <a:cubicBezTo>
                    <a:pt x="483154" y="-17932"/>
                    <a:pt x="608567" y="6410"/>
                    <a:pt x="593750" y="9585"/>
                  </a:cubicBezTo>
                  <a:cubicBezTo>
                    <a:pt x="578933" y="12760"/>
                    <a:pt x="273075" y="91077"/>
                    <a:pt x="308000" y="88960"/>
                  </a:cubicBezTo>
                  <a:cubicBezTo>
                    <a:pt x="342925" y="86843"/>
                    <a:pt x="770492" y="1648"/>
                    <a:pt x="787425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7806C997-01EF-EF50-FF31-D78354C1D480}"/>
                </a:ext>
              </a:extLst>
            </p:cNvPr>
            <p:cNvSpPr/>
            <p:nvPr/>
          </p:nvSpPr>
          <p:spPr>
            <a:xfrm>
              <a:off x="5059987" y="3548972"/>
              <a:ext cx="848758" cy="928542"/>
            </a:xfrm>
            <a:custGeom>
              <a:avLst/>
              <a:gdLst>
                <a:gd name="connsiteX0" fmla="*/ 848688 w 848758"/>
                <a:gd name="connsiteY0" fmla="*/ 678 h 928542"/>
                <a:gd name="connsiteX1" fmla="*/ 553413 w 848758"/>
                <a:gd name="connsiteY1" fmla="*/ 51478 h 928542"/>
                <a:gd name="connsiteX2" fmla="*/ 388313 w 848758"/>
                <a:gd name="connsiteY2" fmla="*/ 83228 h 928542"/>
                <a:gd name="connsiteX3" fmla="*/ 477213 w 848758"/>
                <a:gd name="connsiteY3" fmla="*/ 64178 h 928542"/>
                <a:gd name="connsiteX4" fmla="*/ 321638 w 848758"/>
                <a:gd name="connsiteY4" fmla="*/ 168953 h 928542"/>
                <a:gd name="connsiteX5" fmla="*/ 166063 w 848758"/>
                <a:gd name="connsiteY5" fmla="*/ 330878 h 928542"/>
                <a:gd name="connsiteX6" fmla="*/ 210513 w 848758"/>
                <a:gd name="connsiteY6" fmla="*/ 286428 h 928542"/>
                <a:gd name="connsiteX7" fmla="*/ 45413 w 848758"/>
                <a:gd name="connsiteY7" fmla="*/ 581703 h 928542"/>
                <a:gd name="connsiteX8" fmla="*/ 963 w 848758"/>
                <a:gd name="connsiteY8" fmla="*/ 673778 h 928542"/>
                <a:gd name="connsiteX9" fmla="*/ 39063 w 848758"/>
                <a:gd name="connsiteY9" fmla="*/ 530903 h 928542"/>
                <a:gd name="connsiteX10" fmla="*/ 45413 w 848758"/>
                <a:gd name="connsiteY10" fmla="*/ 692828 h 928542"/>
                <a:gd name="connsiteX11" fmla="*/ 93038 w 848758"/>
                <a:gd name="connsiteY11" fmla="*/ 927778 h 928542"/>
                <a:gd name="connsiteX12" fmla="*/ 51763 w 848758"/>
                <a:gd name="connsiteY12" fmla="*/ 762678 h 928542"/>
                <a:gd name="connsiteX13" fmla="*/ 20013 w 848758"/>
                <a:gd name="connsiteY13" fmla="*/ 613453 h 928542"/>
                <a:gd name="connsiteX14" fmla="*/ 381963 w 848758"/>
                <a:gd name="connsiteY14" fmla="*/ 89578 h 928542"/>
                <a:gd name="connsiteX15" fmla="*/ 632788 w 848758"/>
                <a:gd name="connsiteY15" fmla="*/ 29253 h 928542"/>
                <a:gd name="connsiteX16" fmla="*/ 581988 w 848758"/>
                <a:gd name="connsiteY16" fmla="*/ 22903 h 928542"/>
                <a:gd name="connsiteX17" fmla="*/ 848688 w 848758"/>
                <a:gd name="connsiteY17" fmla="*/ 678 h 92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8758" h="928542">
                  <a:moveTo>
                    <a:pt x="848688" y="678"/>
                  </a:moveTo>
                  <a:cubicBezTo>
                    <a:pt x="843926" y="5440"/>
                    <a:pt x="630142" y="37720"/>
                    <a:pt x="553413" y="51478"/>
                  </a:cubicBezTo>
                  <a:cubicBezTo>
                    <a:pt x="476684" y="65236"/>
                    <a:pt x="401013" y="81111"/>
                    <a:pt x="388313" y="83228"/>
                  </a:cubicBezTo>
                  <a:cubicBezTo>
                    <a:pt x="375613" y="85345"/>
                    <a:pt x="488325" y="49891"/>
                    <a:pt x="477213" y="64178"/>
                  </a:cubicBezTo>
                  <a:cubicBezTo>
                    <a:pt x="466100" y="78466"/>
                    <a:pt x="373496" y="124503"/>
                    <a:pt x="321638" y="168953"/>
                  </a:cubicBezTo>
                  <a:cubicBezTo>
                    <a:pt x="269780" y="213403"/>
                    <a:pt x="184584" y="311299"/>
                    <a:pt x="166063" y="330878"/>
                  </a:cubicBezTo>
                  <a:cubicBezTo>
                    <a:pt x="147542" y="350457"/>
                    <a:pt x="230621" y="244624"/>
                    <a:pt x="210513" y="286428"/>
                  </a:cubicBezTo>
                  <a:cubicBezTo>
                    <a:pt x="190405" y="328232"/>
                    <a:pt x="80338" y="517145"/>
                    <a:pt x="45413" y="581703"/>
                  </a:cubicBezTo>
                  <a:cubicBezTo>
                    <a:pt x="10488" y="646261"/>
                    <a:pt x="2021" y="682245"/>
                    <a:pt x="963" y="673778"/>
                  </a:cubicBezTo>
                  <a:cubicBezTo>
                    <a:pt x="-95" y="665311"/>
                    <a:pt x="31655" y="527728"/>
                    <a:pt x="39063" y="530903"/>
                  </a:cubicBezTo>
                  <a:cubicBezTo>
                    <a:pt x="46471" y="534078"/>
                    <a:pt x="36417" y="626682"/>
                    <a:pt x="45413" y="692828"/>
                  </a:cubicBezTo>
                  <a:cubicBezTo>
                    <a:pt x="54409" y="758974"/>
                    <a:pt x="91980" y="916136"/>
                    <a:pt x="93038" y="927778"/>
                  </a:cubicBezTo>
                  <a:cubicBezTo>
                    <a:pt x="94096" y="939420"/>
                    <a:pt x="63934" y="815066"/>
                    <a:pt x="51763" y="762678"/>
                  </a:cubicBezTo>
                  <a:cubicBezTo>
                    <a:pt x="39592" y="710290"/>
                    <a:pt x="-35020" y="725636"/>
                    <a:pt x="20013" y="613453"/>
                  </a:cubicBezTo>
                  <a:cubicBezTo>
                    <a:pt x="75046" y="501270"/>
                    <a:pt x="279834" y="186945"/>
                    <a:pt x="381963" y="89578"/>
                  </a:cubicBezTo>
                  <a:cubicBezTo>
                    <a:pt x="484092" y="-7789"/>
                    <a:pt x="599451" y="40365"/>
                    <a:pt x="632788" y="29253"/>
                  </a:cubicBezTo>
                  <a:cubicBezTo>
                    <a:pt x="666125" y="18141"/>
                    <a:pt x="549180" y="28195"/>
                    <a:pt x="581988" y="22903"/>
                  </a:cubicBezTo>
                  <a:cubicBezTo>
                    <a:pt x="614796" y="17611"/>
                    <a:pt x="853450" y="-4084"/>
                    <a:pt x="848688" y="6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5E7DA21D-50FF-AFC4-148C-CE9090836992}"/>
                </a:ext>
              </a:extLst>
            </p:cNvPr>
            <p:cNvSpPr/>
            <p:nvPr/>
          </p:nvSpPr>
          <p:spPr>
            <a:xfrm>
              <a:off x="5311638" y="3606154"/>
              <a:ext cx="498612" cy="283304"/>
            </a:xfrm>
            <a:custGeom>
              <a:avLst/>
              <a:gdLst>
                <a:gd name="connsiteX0" fmla="*/ 498612 w 498612"/>
                <a:gd name="connsiteY0" fmla="*/ 6996 h 283304"/>
                <a:gd name="connsiteX1" fmla="*/ 393837 w 498612"/>
                <a:gd name="connsiteY1" fmla="*/ 32396 h 283304"/>
                <a:gd name="connsiteX2" fmla="*/ 247787 w 498612"/>
                <a:gd name="connsiteY2" fmla="*/ 22871 h 283304"/>
                <a:gd name="connsiteX3" fmla="*/ 346212 w 498612"/>
                <a:gd name="connsiteY3" fmla="*/ 26046 h 283304"/>
                <a:gd name="connsiteX4" fmla="*/ 171587 w 498612"/>
                <a:gd name="connsiteY4" fmla="*/ 133996 h 283304"/>
                <a:gd name="connsiteX5" fmla="*/ 137 w 498612"/>
                <a:gd name="connsiteY5" fmla="*/ 283221 h 283304"/>
                <a:gd name="connsiteX6" fmla="*/ 146187 w 498612"/>
                <a:gd name="connsiteY6" fmla="*/ 153046 h 283304"/>
                <a:gd name="connsiteX7" fmla="*/ 336687 w 498612"/>
                <a:gd name="connsiteY7" fmla="*/ 10171 h 283304"/>
                <a:gd name="connsiteX8" fmla="*/ 498612 w 498612"/>
                <a:gd name="connsiteY8" fmla="*/ 6996 h 28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612" h="283304">
                  <a:moveTo>
                    <a:pt x="498612" y="6996"/>
                  </a:moveTo>
                  <a:cubicBezTo>
                    <a:pt x="467126" y="18373"/>
                    <a:pt x="435641" y="29750"/>
                    <a:pt x="393837" y="32396"/>
                  </a:cubicBezTo>
                  <a:lnTo>
                    <a:pt x="247787" y="22871"/>
                  </a:lnTo>
                  <a:cubicBezTo>
                    <a:pt x="239850" y="21813"/>
                    <a:pt x="358912" y="7525"/>
                    <a:pt x="346212" y="26046"/>
                  </a:cubicBezTo>
                  <a:cubicBezTo>
                    <a:pt x="333512" y="44567"/>
                    <a:pt x="229266" y="91134"/>
                    <a:pt x="171587" y="133996"/>
                  </a:cubicBezTo>
                  <a:cubicBezTo>
                    <a:pt x="113908" y="176858"/>
                    <a:pt x="4370" y="280046"/>
                    <a:pt x="137" y="283221"/>
                  </a:cubicBezTo>
                  <a:cubicBezTo>
                    <a:pt x="-4096" y="286396"/>
                    <a:pt x="90095" y="198554"/>
                    <a:pt x="146187" y="153046"/>
                  </a:cubicBezTo>
                  <a:cubicBezTo>
                    <a:pt x="202279" y="107538"/>
                    <a:pt x="283241" y="31338"/>
                    <a:pt x="336687" y="10171"/>
                  </a:cubicBezTo>
                  <a:cubicBezTo>
                    <a:pt x="390133" y="-10996"/>
                    <a:pt x="428497" y="7525"/>
                    <a:pt x="498612" y="69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92204151-147C-F7CA-1EF1-777A2C19308E}"/>
                </a:ext>
              </a:extLst>
            </p:cNvPr>
            <p:cNvSpPr/>
            <p:nvPr/>
          </p:nvSpPr>
          <p:spPr>
            <a:xfrm>
              <a:off x="5222868" y="3661079"/>
              <a:ext cx="319242" cy="485874"/>
            </a:xfrm>
            <a:custGeom>
              <a:avLst/>
              <a:gdLst>
                <a:gd name="connsiteX0" fmla="*/ 314332 w 319242"/>
                <a:gd name="connsiteY0" fmla="*/ 9221 h 485874"/>
                <a:gd name="connsiteX1" fmla="*/ 66682 w 319242"/>
                <a:gd name="connsiteY1" fmla="*/ 320371 h 485874"/>
                <a:gd name="connsiteX2" fmla="*/ 7 w 319242"/>
                <a:gd name="connsiteY2" fmla="*/ 485471 h 485874"/>
                <a:gd name="connsiteX3" fmla="*/ 63507 w 319242"/>
                <a:gd name="connsiteY3" fmla="*/ 358471 h 485874"/>
                <a:gd name="connsiteX4" fmla="*/ 219082 w 319242"/>
                <a:gd name="connsiteY4" fmla="*/ 104471 h 485874"/>
                <a:gd name="connsiteX5" fmla="*/ 314332 w 319242"/>
                <a:gd name="connsiteY5" fmla="*/ 9221 h 48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242" h="485874">
                  <a:moveTo>
                    <a:pt x="314332" y="9221"/>
                  </a:moveTo>
                  <a:cubicBezTo>
                    <a:pt x="288932" y="45204"/>
                    <a:pt x="119069" y="240996"/>
                    <a:pt x="66682" y="320371"/>
                  </a:cubicBezTo>
                  <a:cubicBezTo>
                    <a:pt x="14295" y="399746"/>
                    <a:pt x="536" y="479121"/>
                    <a:pt x="7" y="485471"/>
                  </a:cubicBezTo>
                  <a:cubicBezTo>
                    <a:pt x="-522" y="491821"/>
                    <a:pt x="26995" y="421971"/>
                    <a:pt x="63507" y="358471"/>
                  </a:cubicBezTo>
                  <a:cubicBezTo>
                    <a:pt x="100019" y="294971"/>
                    <a:pt x="177807" y="158446"/>
                    <a:pt x="219082" y="104471"/>
                  </a:cubicBezTo>
                  <a:cubicBezTo>
                    <a:pt x="260357" y="50496"/>
                    <a:pt x="339732" y="-26762"/>
                    <a:pt x="314332" y="9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89D044B0-8E1D-1BC5-C02F-93E0CB730C11}"/>
                </a:ext>
              </a:extLst>
            </p:cNvPr>
            <p:cNvSpPr/>
            <p:nvPr/>
          </p:nvSpPr>
          <p:spPr>
            <a:xfrm>
              <a:off x="5136260" y="3705158"/>
              <a:ext cx="334503" cy="631027"/>
            </a:xfrm>
            <a:custGeom>
              <a:avLst/>
              <a:gdLst>
                <a:gd name="connsiteX0" fmla="*/ 334265 w 334503"/>
                <a:gd name="connsiteY0" fmla="*/ 67 h 631027"/>
                <a:gd name="connsiteX1" fmla="*/ 112015 w 334503"/>
                <a:gd name="connsiteY1" fmla="*/ 295342 h 631027"/>
                <a:gd name="connsiteX2" fmla="*/ 10415 w 334503"/>
                <a:gd name="connsiteY2" fmla="*/ 619192 h 631027"/>
                <a:gd name="connsiteX3" fmla="*/ 26290 w 334503"/>
                <a:gd name="connsiteY3" fmla="*/ 523942 h 631027"/>
                <a:gd name="connsiteX4" fmla="*/ 213615 w 334503"/>
                <a:gd name="connsiteY4" fmla="*/ 177867 h 631027"/>
                <a:gd name="connsiteX5" fmla="*/ 156465 w 334503"/>
                <a:gd name="connsiteY5" fmla="*/ 266767 h 631027"/>
                <a:gd name="connsiteX6" fmla="*/ 334265 w 334503"/>
                <a:gd name="connsiteY6" fmla="*/ 67 h 63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503" h="631027">
                  <a:moveTo>
                    <a:pt x="334265" y="67"/>
                  </a:moveTo>
                  <a:cubicBezTo>
                    <a:pt x="326857" y="4830"/>
                    <a:pt x="165990" y="192155"/>
                    <a:pt x="112015" y="295342"/>
                  </a:cubicBezTo>
                  <a:cubicBezTo>
                    <a:pt x="58040" y="398529"/>
                    <a:pt x="24702" y="581092"/>
                    <a:pt x="10415" y="619192"/>
                  </a:cubicBezTo>
                  <a:cubicBezTo>
                    <a:pt x="-3872" y="657292"/>
                    <a:pt x="-7577" y="597496"/>
                    <a:pt x="26290" y="523942"/>
                  </a:cubicBezTo>
                  <a:cubicBezTo>
                    <a:pt x="60157" y="450388"/>
                    <a:pt x="191919" y="220730"/>
                    <a:pt x="213615" y="177867"/>
                  </a:cubicBezTo>
                  <a:cubicBezTo>
                    <a:pt x="235311" y="135005"/>
                    <a:pt x="139002" y="291109"/>
                    <a:pt x="156465" y="266767"/>
                  </a:cubicBezTo>
                  <a:cubicBezTo>
                    <a:pt x="173928" y="242425"/>
                    <a:pt x="341673" y="-4696"/>
                    <a:pt x="334265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00177B55-3109-FE4C-9618-CAF372E14FE1}"/>
                </a:ext>
              </a:extLst>
            </p:cNvPr>
            <p:cNvSpPr/>
            <p:nvPr/>
          </p:nvSpPr>
          <p:spPr>
            <a:xfrm>
              <a:off x="5338449" y="3626387"/>
              <a:ext cx="421945" cy="328720"/>
            </a:xfrm>
            <a:custGeom>
              <a:avLst/>
              <a:gdLst>
                <a:gd name="connsiteX0" fmla="*/ 421001 w 421945"/>
                <a:gd name="connsiteY0" fmla="*/ 2638 h 328720"/>
                <a:gd name="connsiteX1" fmla="*/ 125726 w 421945"/>
                <a:gd name="connsiteY1" fmla="*/ 170913 h 328720"/>
                <a:gd name="connsiteX2" fmla="*/ 1901 w 421945"/>
                <a:gd name="connsiteY2" fmla="*/ 326488 h 328720"/>
                <a:gd name="connsiteX3" fmla="*/ 62226 w 421945"/>
                <a:gd name="connsiteY3" fmla="*/ 250288 h 328720"/>
                <a:gd name="connsiteX4" fmla="*/ 214626 w 421945"/>
                <a:gd name="connsiteY4" fmla="*/ 78838 h 328720"/>
                <a:gd name="connsiteX5" fmla="*/ 421001 w 421945"/>
                <a:gd name="connsiteY5" fmla="*/ 2638 h 3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945" h="328720">
                  <a:moveTo>
                    <a:pt x="421001" y="2638"/>
                  </a:moveTo>
                  <a:cubicBezTo>
                    <a:pt x="406184" y="17984"/>
                    <a:pt x="195576" y="116938"/>
                    <a:pt x="125726" y="170913"/>
                  </a:cubicBezTo>
                  <a:cubicBezTo>
                    <a:pt x="55876" y="224888"/>
                    <a:pt x="12484" y="313259"/>
                    <a:pt x="1901" y="326488"/>
                  </a:cubicBezTo>
                  <a:cubicBezTo>
                    <a:pt x="-8682" y="339717"/>
                    <a:pt x="26772" y="291563"/>
                    <a:pt x="62226" y="250288"/>
                  </a:cubicBezTo>
                  <a:cubicBezTo>
                    <a:pt x="97680" y="209013"/>
                    <a:pt x="156947" y="115351"/>
                    <a:pt x="214626" y="78838"/>
                  </a:cubicBezTo>
                  <a:cubicBezTo>
                    <a:pt x="272305" y="42326"/>
                    <a:pt x="435818" y="-12708"/>
                    <a:pt x="421001" y="26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68EEDED2-474D-855A-78D1-3C400D06C6B4}"/>
                </a:ext>
              </a:extLst>
            </p:cNvPr>
            <p:cNvSpPr/>
            <p:nvPr/>
          </p:nvSpPr>
          <p:spPr>
            <a:xfrm>
              <a:off x="5606607" y="3587728"/>
              <a:ext cx="260877" cy="149362"/>
            </a:xfrm>
            <a:custGeom>
              <a:avLst/>
              <a:gdLst>
                <a:gd name="connsiteX0" fmla="*/ 443 w 260877"/>
                <a:gd name="connsiteY0" fmla="*/ 38122 h 149362"/>
                <a:gd name="connsiteX1" fmla="*/ 92518 w 260877"/>
                <a:gd name="connsiteY1" fmla="*/ 95272 h 149362"/>
                <a:gd name="connsiteX2" fmla="*/ 143318 w 260877"/>
                <a:gd name="connsiteY2" fmla="*/ 149247 h 149362"/>
                <a:gd name="connsiteX3" fmla="*/ 114743 w 260877"/>
                <a:gd name="connsiteY3" fmla="*/ 107972 h 149362"/>
                <a:gd name="connsiteX4" fmla="*/ 152843 w 260877"/>
                <a:gd name="connsiteY4" fmla="*/ 53997 h 149362"/>
                <a:gd name="connsiteX5" fmla="*/ 260793 w 260877"/>
                <a:gd name="connsiteY5" fmla="*/ 22 h 149362"/>
                <a:gd name="connsiteX6" fmla="*/ 133793 w 260877"/>
                <a:gd name="connsiteY6" fmla="*/ 60347 h 149362"/>
                <a:gd name="connsiteX7" fmla="*/ 443 w 260877"/>
                <a:gd name="connsiteY7" fmla="*/ 38122 h 14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877" h="149362">
                  <a:moveTo>
                    <a:pt x="443" y="38122"/>
                  </a:moveTo>
                  <a:cubicBezTo>
                    <a:pt x="-6436" y="43943"/>
                    <a:pt x="68706" y="76751"/>
                    <a:pt x="92518" y="95272"/>
                  </a:cubicBezTo>
                  <a:cubicBezTo>
                    <a:pt x="116330" y="113793"/>
                    <a:pt x="139614" y="147130"/>
                    <a:pt x="143318" y="149247"/>
                  </a:cubicBezTo>
                  <a:cubicBezTo>
                    <a:pt x="147022" y="151364"/>
                    <a:pt x="113156" y="123847"/>
                    <a:pt x="114743" y="107972"/>
                  </a:cubicBezTo>
                  <a:cubicBezTo>
                    <a:pt x="116331" y="92097"/>
                    <a:pt x="128501" y="71989"/>
                    <a:pt x="152843" y="53997"/>
                  </a:cubicBezTo>
                  <a:cubicBezTo>
                    <a:pt x="177185" y="36005"/>
                    <a:pt x="263968" y="-1036"/>
                    <a:pt x="260793" y="22"/>
                  </a:cubicBezTo>
                  <a:cubicBezTo>
                    <a:pt x="257618" y="1080"/>
                    <a:pt x="171364" y="52410"/>
                    <a:pt x="133793" y="60347"/>
                  </a:cubicBezTo>
                  <a:cubicBezTo>
                    <a:pt x="96222" y="68284"/>
                    <a:pt x="7322" y="32301"/>
                    <a:pt x="443" y="38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 206">
              <a:extLst>
                <a:ext uri="{FF2B5EF4-FFF2-40B4-BE49-F238E27FC236}">
                  <a16:creationId xmlns:a16="http://schemas.microsoft.com/office/drawing/2014/main" id="{E50625D4-FA3A-D808-9523-B5CB9F402008}"/>
                </a:ext>
              </a:extLst>
            </p:cNvPr>
            <p:cNvSpPr/>
            <p:nvPr/>
          </p:nvSpPr>
          <p:spPr>
            <a:xfrm>
              <a:off x="5269005" y="3675150"/>
              <a:ext cx="484102" cy="425549"/>
            </a:xfrm>
            <a:custGeom>
              <a:avLst/>
              <a:gdLst>
                <a:gd name="connsiteX0" fmla="*/ 484095 w 484102"/>
                <a:gd name="connsiteY0" fmla="*/ 74525 h 425549"/>
                <a:gd name="connsiteX1" fmla="*/ 350745 w 484102"/>
                <a:gd name="connsiteY1" fmla="*/ 58650 h 425549"/>
                <a:gd name="connsiteX2" fmla="*/ 157070 w 484102"/>
                <a:gd name="connsiteY2" fmla="*/ 188825 h 425549"/>
                <a:gd name="connsiteX3" fmla="*/ 211045 w 484102"/>
                <a:gd name="connsiteY3" fmla="*/ 163425 h 425549"/>
                <a:gd name="connsiteX4" fmla="*/ 106270 w 484102"/>
                <a:gd name="connsiteY4" fmla="*/ 265025 h 425549"/>
                <a:gd name="connsiteX5" fmla="*/ 1495 w 484102"/>
                <a:gd name="connsiteY5" fmla="*/ 423775 h 425549"/>
                <a:gd name="connsiteX6" fmla="*/ 61820 w 484102"/>
                <a:gd name="connsiteY6" fmla="*/ 331700 h 425549"/>
                <a:gd name="connsiteX7" fmla="*/ 287245 w 484102"/>
                <a:gd name="connsiteY7" fmla="*/ 58650 h 425549"/>
                <a:gd name="connsiteX8" fmla="*/ 261845 w 484102"/>
                <a:gd name="connsiteY8" fmla="*/ 103100 h 425549"/>
                <a:gd name="connsiteX9" fmla="*/ 388845 w 484102"/>
                <a:gd name="connsiteY9" fmla="*/ 26900 h 425549"/>
                <a:gd name="connsiteX10" fmla="*/ 357095 w 484102"/>
                <a:gd name="connsiteY10" fmla="*/ 1500 h 425549"/>
                <a:gd name="connsiteX11" fmla="*/ 484095 w 484102"/>
                <a:gd name="connsiteY11" fmla="*/ 74525 h 42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102" h="425549">
                  <a:moveTo>
                    <a:pt x="484095" y="74525"/>
                  </a:moveTo>
                  <a:cubicBezTo>
                    <a:pt x="483037" y="84050"/>
                    <a:pt x="405249" y="39600"/>
                    <a:pt x="350745" y="58650"/>
                  </a:cubicBezTo>
                  <a:cubicBezTo>
                    <a:pt x="296241" y="77700"/>
                    <a:pt x="180353" y="171363"/>
                    <a:pt x="157070" y="188825"/>
                  </a:cubicBezTo>
                  <a:cubicBezTo>
                    <a:pt x="133787" y="206288"/>
                    <a:pt x="219512" y="150725"/>
                    <a:pt x="211045" y="163425"/>
                  </a:cubicBezTo>
                  <a:cubicBezTo>
                    <a:pt x="202578" y="176125"/>
                    <a:pt x="141195" y="221633"/>
                    <a:pt x="106270" y="265025"/>
                  </a:cubicBezTo>
                  <a:cubicBezTo>
                    <a:pt x="71345" y="308417"/>
                    <a:pt x="8903" y="412663"/>
                    <a:pt x="1495" y="423775"/>
                  </a:cubicBezTo>
                  <a:cubicBezTo>
                    <a:pt x="-5913" y="434888"/>
                    <a:pt x="14195" y="392554"/>
                    <a:pt x="61820" y="331700"/>
                  </a:cubicBezTo>
                  <a:cubicBezTo>
                    <a:pt x="109445" y="270846"/>
                    <a:pt x="253908" y="96750"/>
                    <a:pt x="287245" y="58650"/>
                  </a:cubicBezTo>
                  <a:cubicBezTo>
                    <a:pt x="320582" y="20550"/>
                    <a:pt x="244912" y="108392"/>
                    <a:pt x="261845" y="103100"/>
                  </a:cubicBezTo>
                  <a:cubicBezTo>
                    <a:pt x="278778" y="97808"/>
                    <a:pt x="372970" y="43833"/>
                    <a:pt x="388845" y="26900"/>
                  </a:cubicBezTo>
                  <a:cubicBezTo>
                    <a:pt x="404720" y="9967"/>
                    <a:pt x="341220" y="-4850"/>
                    <a:pt x="357095" y="1500"/>
                  </a:cubicBezTo>
                  <a:cubicBezTo>
                    <a:pt x="372970" y="7850"/>
                    <a:pt x="485153" y="65000"/>
                    <a:pt x="484095" y="74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4FA25928-4511-9076-33EA-4822B2823C63}"/>
                </a:ext>
              </a:extLst>
            </p:cNvPr>
            <p:cNvSpPr/>
            <p:nvPr/>
          </p:nvSpPr>
          <p:spPr>
            <a:xfrm>
              <a:off x="5367799" y="3854334"/>
              <a:ext cx="388266" cy="175212"/>
            </a:xfrm>
            <a:custGeom>
              <a:avLst/>
              <a:gdLst>
                <a:gd name="connsiteX0" fmla="*/ 32876 w 388266"/>
                <a:gd name="connsiteY0" fmla="*/ 116 h 175212"/>
                <a:gd name="connsiteX1" fmla="*/ 1126 w 388266"/>
                <a:gd name="connsiteY1" fmla="*/ 142991 h 175212"/>
                <a:gd name="connsiteX2" fmla="*/ 80501 w 388266"/>
                <a:gd name="connsiteY2" fmla="*/ 162041 h 175212"/>
                <a:gd name="connsiteX3" fmla="*/ 7476 w 388266"/>
                <a:gd name="connsiteY3" fmla="*/ 171566 h 175212"/>
                <a:gd name="connsiteX4" fmla="*/ 144001 w 388266"/>
                <a:gd name="connsiteY4" fmla="*/ 98541 h 175212"/>
                <a:gd name="connsiteX5" fmla="*/ 385301 w 388266"/>
                <a:gd name="connsiteY5" fmla="*/ 6466 h 175212"/>
                <a:gd name="connsiteX6" fmla="*/ 264651 w 388266"/>
                <a:gd name="connsiteY6" fmla="*/ 66791 h 175212"/>
                <a:gd name="connsiteX7" fmla="*/ 61451 w 388266"/>
                <a:gd name="connsiteY7" fmla="*/ 162041 h 175212"/>
                <a:gd name="connsiteX8" fmla="*/ 26526 w 388266"/>
                <a:gd name="connsiteY8" fmla="*/ 127116 h 175212"/>
                <a:gd name="connsiteX9" fmla="*/ 58276 w 388266"/>
                <a:gd name="connsiteY9" fmla="*/ 79491 h 175212"/>
                <a:gd name="connsiteX10" fmla="*/ 20176 w 388266"/>
                <a:gd name="connsiteY10" fmla="*/ 117591 h 175212"/>
                <a:gd name="connsiteX11" fmla="*/ 32876 w 388266"/>
                <a:gd name="connsiteY11" fmla="*/ 116 h 17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8266" h="175212">
                  <a:moveTo>
                    <a:pt x="32876" y="116"/>
                  </a:moveTo>
                  <a:cubicBezTo>
                    <a:pt x="29701" y="4349"/>
                    <a:pt x="-6811" y="116004"/>
                    <a:pt x="1126" y="142991"/>
                  </a:cubicBezTo>
                  <a:cubicBezTo>
                    <a:pt x="9063" y="169978"/>
                    <a:pt x="79443" y="157279"/>
                    <a:pt x="80501" y="162041"/>
                  </a:cubicBezTo>
                  <a:cubicBezTo>
                    <a:pt x="81559" y="166803"/>
                    <a:pt x="-3107" y="182149"/>
                    <a:pt x="7476" y="171566"/>
                  </a:cubicBezTo>
                  <a:cubicBezTo>
                    <a:pt x="18059" y="160983"/>
                    <a:pt x="81030" y="126058"/>
                    <a:pt x="144001" y="98541"/>
                  </a:cubicBezTo>
                  <a:cubicBezTo>
                    <a:pt x="206972" y="71024"/>
                    <a:pt x="365193" y="11758"/>
                    <a:pt x="385301" y="6466"/>
                  </a:cubicBezTo>
                  <a:cubicBezTo>
                    <a:pt x="405409" y="1174"/>
                    <a:pt x="318626" y="40862"/>
                    <a:pt x="264651" y="66791"/>
                  </a:cubicBezTo>
                  <a:cubicBezTo>
                    <a:pt x="210676" y="92720"/>
                    <a:pt x="101138" y="151987"/>
                    <a:pt x="61451" y="162041"/>
                  </a:cubicBezTo>
                  <a:cubicBezTo>
                    <a:pt x="21764" y="172095"/>
                    <a:pt x="27055" y="140874"/>
                    <a:pt x="26526" y="127116"/>
                  </a:cubicBezTo>
                  <a:cubicBezTo>
                    <a:pt x="25997" y="113358"/>
                    <a:pt x="59334" y="81079"/>
                    <a:pt x="58276" y="79491"/>
                  </a:cubicBezTo>
                  <a:cubicBezTo>
                    <a:pt x="57218" y="77903"/>
                    <a:pt x="23880" y="127116"/>
                    <a:pt x="20176" y="117591"/>
                  </a:cubicBezTo>
                  <a:cubicBezTo>
                    <a:pt x="16472" y="108066"/>
                    <a:pt x="36051" y="-4117"/>
                    <a:pt x="32876" y="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1F4CE575-91D0-F47E-0BF6-A35745056EF0}"/>
                </a:ext>
              </a:extLst>
            </p:cNvPr>
            <p:cNvSpPr/>
            <p:nvPr/>
          </p:nvSpPr>
          <p:spPr>
            <a:xfrm>
              <a:off x="5241917" y="3875578"/>
              <a:ext cx="581219" cy="207472"/>
            </a:xfrm>
            <a:custGeom>
              <a:avLst/>
              <a:gdLst>
                <a:gd name="connsiteX0" fmla="*/ 581033 w 581219"/>
                <a:gd name="connsiteY0" fmla="*/ 1097 h 207472"/>
                <a:gd name="connsiteX1" fmla="*/ 200033 w 581219"/>
                <a:gd name="connsiteY1" fmla="*/ 169372 h 207472"/>
                <a:gd name="connsiteX2" fmla="*/ 307983 w 581219"/>
                <a:gd name="connsiteY2" fmla="*/ 99522 h 207472"/>
                <a:gd name="connsiteX3" fmla="*/ 8 w 581219"/>
                <a:gd name="connsiteY3" fmla="*/ 207472 h 207472"/>
                <a:gd name="connsiteX4" fmla="*/ 298458 w 581219"/>
                <a:gd name="connsiteY4" fmla="*/ 99522 h 207472"/>
                <a:gd name="connsiteX5" fmla="*/ 450858 w 581219"/>
                <a:gd name="connsiteY5" fmla="*/ 29672 h 207472"/>
                <a:gd name="connsiteX6" fmla="*/ 254008 w 581219"/>
                <a:gd name="connsiteY6" fmla="*/ 93172 h 207472"/>
                <a:gd name="connsiteX7" fmla="*/ 581033 w 581219"/>
                <a:gd name="connsiteY7" fmla="*/ 1097 h 20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219" h="207472">
                  <a:moveTo>
                    <a:pt x="581033" y="1097"/>
                  </a:moveTo>
                  <a:cubicBezTo>
                    <a:pt x="572037" y="13797"/>
                    <a:pt x="245541" y="152968"/>
                    <a:pt x="200033" y="169372"/>
                  </a:cubicBezTo>
                  <a:cubicBezTo>
                    <a:pt x="154525" y="185776"/>
                    <a:pt x="341320" y="93172"/>
                    <a:pt x="307983" y="99522"/>
                  </a:cubicBezTo>
                  <a:cubicBezTo>
                    <a:pt x="274645" y="105872"/>
                    <a:pt x="1595" y="207472"/>
                    <a:pt x="8" y="207472"/>
                  </a:cubicBezTo>
                  <a:cubicBezTo>
                    <a:pt x="-1579" y="207472"/>
                    <a:pt x="223316" y="129155"/>
                    <a:pt x="298458" y="99522"/>
                  </a:cubicBezTo>
                  <a:cubicBezTo>
                    <a:pt x="373600" y="69889"/>
                    <a:pt x="458266" y="30730"/>
                    <a:pt x="450858" y="29672"/>
                  </a:cubicBezTo>
                  <a:cubicBezTo>
                    <a:pt x="443450" y="28614"/>
                    <a:pt x="238133" y="96347"/>
                    <a:pt x="254008" y="93172"/>
                  </a:cubicBezTo>
                  <a:cubicBezTo>
                    <a:pt x="269883" y="89997"/>
                    <a:pt x="590029" y="-11603"/>
                    <a:pt x="581033" y="10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5FF59320-C7B4-616A-4FEE-54065AF674A4}"/>
                </a:ext>
              </a:extLst>
            </p:cNvPr>
            <p:cNvSpPr/>
            <p:nvPr/>
          </p:nvSpPr>
          <p:spPr>
            <a:xfrm>
              <a:off x="5139838" y="3954435"/>
              <a:ext cx="226590" cy="552371"/>
            </a:xfrm>
            <a:custGeom>
              <a:avLst/>
              <a:gdLst>
                <a:gd name="connsiteX0" fmla="*/ 225912 w 226590"/>
                <a:gd name="connsiteY0" fmla="*/ 4790 h 552371"/>
                <a:gd name="connsiteX1" fmla="*/ 79862 w 226590"/>
                <a:gd name="connsiteY1" fmla="*/ 277840 h 552371"/>
                <a:gd name="connsiteX2" fmla="*/ 22712 w 226590"/>
                <a:gd name="connsiteY2" fmla="*/ 468340 h 552371"/>
                <a:gd name="connsiteX3" fmla="*/ 60812 w 226590"/>
                <a:gd name="connsiteY3" fmla="*/ 287365 h 552371"/>
                <a:gd name="connsiteX4" fmla="*/ 487 w 226590"/>
                <a:gd name="connsiteY4" fmla="*/ 547715 h 552371"/>
                <a:gd name="connsiteX5" fmla="*/ 35412 w 226590"/>
                <a:gd name="connsiteY5" fmla="*/ 427065 h 552371"/>
                <a:gd name="connsiteX6" fmla="*/ 89387 w 226590"/>
                <a:gd name="connsiteY6" fmla="*/ 90515 h 552371"/>
                <a:gd name="connsiteX7" fmla="*/ 76687 w 226590"/>
                <a:gd name="connsiteY7" fmla="*/ 300065 h 552371"/>
                <a:gd name="connsiteX8" fmla="*/ 130662 w 226590"/>
                <a:gd name="connsiteY8" fmla="*/ 119090 h 552371"/>
                <a:gd name="connsiteX9" fmla="*/ 225912 w 226590"/>
                <a:gd name="connsiteY9" fmla="*/ 4790 h 55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590" h="552371">
                  <a:moveTo>
                    <a:pt x="225912" y="4790"/>
                  </a:moveTo>
                  <a:cubicBezTo>
                    <a:pt x="217445" y="31248"/>
                    <a:pt x="113729" y="200582"/>
                    <a:pt x="79862" y="277840"/>
                  </a:cubicBezTo>
                  <a:cubicBezTo>
                    <a:pt x="45995" y="355098"/>
                    <a:pt x="25887" y="466753"/>
                    <a:pt x="22712" y="468340"/>
                  </a:cubicBezTo>
                  <a:cubicBezTo>
                    <a:pt x="19537" y="469927"/>
                    <a:pt x="64516" y="274136"/>
                    <a:pt x="60812" y="287365"/>
                  </a:cubicBezTo>
                  <a:cubicBezTo>
                    <a:pt x="57108" y="300594"/>
                    <a:pt x="4720" y="524432"/>
                    <a:pt x="487" y="547715"/>
                  </a:cubicBezTo>
                  <a:cubicBezTo>
                    <a:pt x="-3746" y="570998"/>
                    <a:pt x="20595" y="503265"/>
                    <a:pt x="35412" y="427065"/>
                  </a:cubicBezTo>
                  <a:cubicBezTo>
                    <a:pt x="50229" y="350865"/>
                    <a:pt x="82508" y="111681"/>
                    <a:pt x="89387" y="90515"/>
                  </a:cubicBezTo>
                  <a:cubicBezTo>
                    <a:pt x="96266" y="69349"/>
                    <a:pt x="69808" y="295303"/>
                    <a:pt x="76687" y="300065"/>
                  </a:cubicBezTo>
                  <a:cubicBezTo>
                    <a:pt x="83566" y="304827"/>
                    <a:pt x="99970" y="170419"/>
                    <a:pt x="130662" y="119090"/>
                  </a:cubicBezTo>
                  <a:cubicBezTo>
                    <a:pt x="161354" y="67761"/>
                    <a:pt x="234379" y="-21668"/>
                    <a:pt x="225912" y="47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74021A7E-F515-85FE-EBC3-211A1E1D9FC7}"/>
                </a:ext>
              </a:extLst>
            </p:cNvPr>
            <p:cNvSpPr/>
            <p:nvPr/>
          </p:nvSpPr>
          <p:spPr>
            <a:xfrm>
              <a:off x="5178410" y="3927366"/>
              <a:ext cx="596917" cy="397117"/>
            </a:xfrm>
            <a:custGeom>
              <a:avLst/>
              <a:gdLst>
                <a:gd name="connsiteX0" fmla="*/ 596915 w 596917"/>
                <a:gd name="connsiteY0" fmla="*/ 109 h 397117"/>
                <a:gd name="connsiteX1" fmla="*/ 142890 w 596917"/>
                <a:gd name="connsiteY1" fmla="*/ 187434 h 397117"/>
                <a:gd name="connsiteX2" fmla="*/ 165115 w 596917"/>
                <a:gd name="connsiteY2" fmla="*/ 155684 h 397117"/>
                <a:gd name="connsiteX3" fmla="*/ 88915 w 596917"/>
                <a:gd name="connsiteY3" fmla="*/ 263634 h 397117"/>
                <a:gd name="connsiteX4" fmla="*/ 15 w 596917"/>
                <a:gd name="connsiteY4" fmla="*/ 396984 h 397117"/>
                <a:gd name="connsiteX5" fmla="*/ 82565 w 596917"/>
                <a:gd name="connsiteY5" fmla="*/ 238234 h 397117"/>
                <a:gd name="connsiteX6" fmla="*/ 184165 w 596917"/>
                <a:gd name="connsiteY6" fmla="*/ 130284 h 397117"/>
                <a:gd name="connsiteX7" fmla="*/ 314340 w 596917"/>
                <a:gd name="connsiteY7" fmla="*/ 63609 h 397117"/>
                <a:gd name="connsiteX8" fmla="*/ 149240 w 596917"/>
                <a:gd name="connsiteY8" fmla="*/ 158859 h 397117"/>
                <a:gd name="connsiteX9" fmla="*/ 596915 w 596917"/>
                <a:gd name="connsiteY9" fmla="*/ 109 h 39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6917" h="397117">
                  <a:moveTo>
                    <a:pt x="596915" y="109"/>
                  </a:moveTo>
                  <a:cubicBezTo>
                    <a:pt x="595857" y="4871"/>
                    <a:pt x="214857" y="161505"/>
                    <a:pt x="142890" y="187434"/>
                  </a:cubicBezTo>
                  <a:cubicBezTo>
                    <a:pt x="70923" y="213363"/>
                    <a:pt x="165115" y="155684"/>
                    <a:pt x="165115" y="155684"/>
                  </a:cubicBezTo>
                  <a:cubicBezTo>
                    <a:pt x="156119" y="168384"/>
                    <a:pt x="116432" y="223417"/>
                    <a:pt x="88915" y="263634"/>
                  </a:cubicBezTo>
                  <a:cubicBezTo>
                    <a:pt x="61398" y="303851"/>
                    <a:pt x="1073" y="401217"/>
                    <a:pt x="15" y="396984"/>
                  </a:cubicBezTo>
                  <a:cubicBezTo>
                    <a:pt x="-1043" y="392751"/>
                    <a:pt x="51873" y="282684"/>
                    <a:pt x="82565" y="238234"/>
                  </a:cubicBezTo>
                  <a:cubicBezTo>
                    <a:pt x="113257" y="193784"/>
                    <a:pt x="145536" y="159388"/>
                    <a:pt x="184165" y="130284"/>
                  </a:cubicBezTo>
                  <a:cubicBezTo>
                    <a:pt x="222794" y="101180"/>
                    <a:pt x="320161" y="58847"/>
                    <a:pt x="314340" y="63609"/>
                  </a:cubicBezTo>
                  <a:cubicBezTo>
                    <a:pt x="308519" y="68371"/>
                    <a:pt x="107965" y="169971"/>
                    <a:pt x="149240" y="158859"/>
                  </a:cubicBezTo>
                  <a:cubicBezTo>
                    <a:pt x="190515" y="147747"/>
                    <a:pt x="597973" y="-4653"/>
                    <a:pt x="596915" y="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 211">
              <a:extLst>
                <a:ext uri="{FF2B5EF4-FFF2-40B4-BE49-F238E27FC236}">
                  <a16:creationId xmlns:a16="http://schemas.microsoft.com/office/drawing/2014/main" id="{608B252C-941F-4257-1C9C-6AE9D0A32C84}"/>
                </a:ext>
              </a:extLst>
            </p:cNvPr>
            <p:cNvSpPr/>
            <p:nvPr/>
          </p:nvSpPr>
          <p:spPr>
            <a:xfrm>
              <a:off x="5146603" y="4105010"/>
              <a:ext cx="124383" cy="759438"/>
            </a:xfrm>
            <a:custGeom>
              <a:avLst/>
              <a:gdLst>
                <a:gd name="connsiteX0" fmla="*/ 111197 w 124383"/>
                <a:gd name="connsiteY0" fmla="*/ 265 h 759438"/>
                <a:gd name="connsiteX1" fmla="*/ 9597 w 124383"/>
                <a:gd name="connsiteY1" fmla="*/ 301890 h 759438"/>
                <a:gd name="connsiteX2" fmla="*/ 15947 w 124383"/>
                <a:gd name="connsiteY2" fmla="*/ 368565 h 759438"/>
                <a:gd name="connsiteX3" fmla="*/ 31822 w 124383"/>
                <a:gd name="connsiteY3" fmla="*/ 320940 h 759438"/>
                <a:gd name="connsiteX4" fmla="*/ 63572 w 124383"/>
                <a:gd name="connsiteY4" fmla="*/ 520965 h 759438"/>
                <a:gd name="connsiteX5" fmla="*/ 66747 w 124383"/>
                <a:gd name="connsiteY5" fmla="*/ 444765 h 759438"/>
                <a:gd name="connsiteX6" fmla="*/ 123897 w 124383"/>
                <a:gd name="connsiteY6" fmla="*/ 755915 h 759438"/>
                <a:gd name="connsiteX7" fmla="*/ 88972 w 124383"/>
                <a:gd name="connsiteY7" fmla="*/ 597165 h 759438"/>
                <a:gd name="connsiteX8" fmla="*/ 72 w 124383"/>
                <a:gd name="connsiteY8" fmla="*/ 359040 h 759438"/>
                <a:gd name="connsiteX9" fmla="*/ 111197 w 124383"/>
                <a:gd name="connsiteY9" fmla="*/ 265 h 75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83" h="759438">
                  <a:moveTo>
                    <a:pt x="111197" y="265"/>
                  </a:moveTo>
                  <a:cubicBezTo>
                    <a:pt x="112785" y="-9260"/>
                    <a:pt x="25472" y="240507"/>
                    <a:pt x="9597" y="301890"/>
                  </a:cubicBezTo>
                  <a:cubicBezTo>
                    <a:pt x="-6278" y="363273"/>
                    <a:pt x="12243" y="365390"/>
                    <a:pt x="15947" y="368565"/>
                  </a:cubicBezTo>
                  <a:cubicBezTo>
                    <a:pt x="19651" y="371740"/>
                    <a:pt x="23885" y="295540"/>
                    <a:pt x="31822" y="320940"/>
                  </a:cubicBezTo>
                  <a:cubicBezTo>
                    <a:pt x="39759" y="346340"/>
                    <a:pt x="57751" y="500328"/>
                    <a:pt x="63572" y="520965"/>
                  </a:cubicBezTo>
                  <a:cubicBezTo>
                    <a:pt x="69393" y="541602"/>
                    <a:pt x="56693" y="405607"/>
                    <a:pt x="66747" y="444765"/>
                  </a:cubicBezTo>
                  <a:cubicBezTo>
                    <a:pt x="76801" y="483923"/>
                    <a:pt x="120193" y="730515"/>
                    <a:pt x="123897" y="755915"/>
                  </a:cubicBezTo>
                  <a:cubicBezTo>
                    <a:pt x="127601" y="781315"/>
                    <a:pt x="109609" y="663311"/>
                    <a:pt x="88972" y="597165"/>
                  </a:cubicBezTo>
                  <a:cubicBezTo>
                    <a:pt x="68334" y="531019"/>
                    <a:pt x="-2574" y="453232"/>
                    <a:pt x="72" y="359040"/>
                  </a:cubicBezTo>
                  <a:cubicBezTo>
                    <a:pt x="2718" y="264848"/>
                    <a:pt x="109609" y="9790"/>
                    <a:pt x="111197" y="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 212">
              <a:extLst>
                <a:ext uri="{FF2B5EF4-FFF2-40B4-BE49-F238E27FC236}">
                  <a16:creationId xmlns:a16="http://schemas.microsoft.com/office/drawing/2014/main" id="{B166C277-99D1-5D8C-9CEC-25AC887A4607}"/>
                </a:ext>
              </a:extLst>
            </p:cNvPr>
            <p:cNvSpPr/>
            <p:nvPr/>
          </p:nvSpPr>
          <p:spPr>
            <a:xfrm>
              <a:off x="5229191" y="4118201"/>
              <a:ext cx="153862" cy="698558"/>
            </a:xfrm>
            <a:custGeom>
              <a:avLst/>
              <a:gdLst>
                <a:gd name="connsiteX0" fmla="*/ 153625 w 153862"/>
                <a:gd name="connsiteY0" fmla="*/ 171 h 698558"/>
                <a:gd name="connsiteX1" fmla="*/ 46468 w 153862"/>
                <a:gd name="connsiteY1" fmla="*/ 246630 h 698558"/>
                <a:gd name="connsiteX2" fmla="*/ 34 w 153862"/>
                <a:gd name="connsiteY2" fmla="*/ 421652 h 698558"/>
                <a:gd name="connsiteX3" fmla="*/ 39325 w 153862"/>
                <a:gd name="connsiteY3" fmla="*/ 310924 h 698558"/>
                <a:gd name="connsiteX4" fmla="*/ 60756 w 153862"/>
                <a:gd name="connsiteY4" fmla="*/ 689543 h 698558"/>
                <a:gd name="connsiteX5" fmla="*/ 60756 w 153862"/>
                <a:gd name="connsiteY5" fmla="*/ 560955 h 698558"/>
                <a:gd name="connsiteX6" fmla="*/ 28609 w 153862"/>
                <a:gd name="connsiteY6" fmla="*/ 346643 h 698558"/>
                <a:gd name="connsiteX7" fmla="*/ 32181 w 153862"/>
                <a:gd name="connsiteY7" fmla="*/ 146618 h 698558"/>
                <a:gd name="connsiteX8" fmla="*/ 14322 w 153862"/>
                <a:gd name="connsiteY8" fmla="*/ 285921 h 698558"/>
                <a:gd name="connsiteX9" fmla="*/ 153625 w 153862"/>
                <a:gd name="connsiteY9" fmla="*/ 171 h 69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862" h="698558">
                  <a:moveTo>
                    <a:pt x="153625" y="171"/>
                  </a:moveTo>
                  <a:cubicBezTo>
                    <a:pt x="158983" y="-6378"/>
                    <a:pt x="72066" y="176383"/>
                    <a:pt x="46468" y="246630"/>
                  </a:cubicBezTo>
                  <a:cubicBezTo>
                    <a:pt x="20870" y="316877"/>
                    <a:pt x="1224" y="410936"/>
                    <a:pt x="34" y="421652"/>
                  </a:cubicBezTo>
                  <a:cubicBezTo>
                    <a:pt x="-1156" y="432368"/>
                    <a:pt x="29205" y="266276"/>
                    <a:pt x="39325" y="310924"/>
                  </a:cubicBezTo>
                  <a:cubicBezTo>
                    <a:pt x="49445" y="355572"/>
                    <a:pt x="57184" y="647871"/>
                    <a:pt x="60756" y="689543"/>
                  </a:cubicBezTo>
                  <a:cubicBezTo>
                    <a:pt x="64328" y="731215"/>
                    <a:pt x="66114" y="618105"/>
                    <a:pt x="60756" y="560955"/>
                  </a:cubicBezTo>
                  <a:cubicBezTo>
                    <a:pt x="55398" y="503805"/>
                    <a:pt x="33371" y="415699"/>
                    <a:pt x="28609" y="346643"/>
                  </a:cubicBezTo>
                  <a:cubicBezTo>
                    <a:pt x="23847" y="277587"/>
                    <a:pt x="34562" y="156738"/>
                    <a:pt x="32181" y="146618"/>
                  </a:cubicBezTo>
                  <a:cubicBezTo>
                    <a:pt x="29800" y="136498"/>
                    <a:pt x="-3537" y="307948"/>
                    <a:pt x="14322" y="285921"/>
                  </a:cubicBezTo>
                  <a:cubicBezTo>
                    <a:pt x="32181" y="263894"/>
                    <a:pt x="148267" y="6720"/>
                    <a:pt x="153625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 213">
              <a:extLst>
                <a:ext uri="{FF2B5EF4-FFF2-40B4-BE49-F238E27FC236}">
                  <a16:creationId xmlns:a16="http://schemas.microsoft.com/office/drawing/2014/main" id="{F2F851D5-5D3E-4539-C38E-D1E4C7461D6C}"/>
                </a:ext>
              </a:extLst>
            </p:cNvPr>
            <p:cNvSpPr/>
            <p:nvPr/>
          </p:nvSpPr>
          <p:spPr>
            <a:xfrm>
              <a:off x="5255129" y="3950490"/>
              <a:ext cx="589642" cy="503674"/>
            </a:xfrm>
            <a:custGeom>
              <a:avLst/>
              <a:gdLst>
                <a:gd name="connsiteX0" fmla="*/ 467015 w 589642"/>
                <a:gd name="connsiteY0" fmla="*/ 4 h 503674"/>
                <a:gd name="connsiteX1" fmla="*/ 109827 w 589642"/>
                <a:gd name="connsiteY1" fmla="*/ 300041 h 503674"/>
                <a:gd name="connsiteX2" fmla="*/ 2671 w 589642"/>
                <a:gd name="connsiteY2" fmla="*/ 378623 h 503674"/>
                <a:gd name="connsiteX3" fmla="*/ 195552 w 589642"/>
                <a:gd name="connsiteY3" fmla="*/ 246463 h 503674"/>
                <a:gd name="connsiteX4" fmla="*/ 191980 w 589642"/>
                <a:gd name="connsiteY4" fmla="*/ 346476 h 503674"/>
                <a:gd name="connsiteX5" fmla="*/ 127687 w 589642"/>
                <a:gd name="connsiteY5" fmla="*/ 414341 h 503674"/>
                <a:gd name="connsiteX6" fmla="*/ 199124 w 589642"/>
                <a:gd name="connsiteY6" fmla="*/ 503638 h 503674"/>
                <a:gd name="connsiteX7" fmla="*/ 170549 w 589642"/>
                <a:gd name="connsiteY7" fmla="*/ 403626 h 503674"/>
                <a:gd name="connsiteX8" fmla="*/ 359859 w 589642"/>
                <a:gd name="connsiteY8" fmla="*/ 253607 h 503674"/>
                <a:gd name="connsiteX9" fmla="*/ 588459 w 589642"/>
                <a:gd name="connsiteY9" fmla="*/ 89301 h 503674"/>
                <a:gd name="connsiteX10" fmla="*/ 256274 w 589642"/>
                <a:gd name="connsiteY10" fmla="*/ 314329 h 503674"/>
                <a:gd name="connsiteX11" fmla="*/ 370574 w 589642"/>
                <a:gd name="connsiteY11" fmla="*/ 225032 h 503674"/>
                <a:gd name="connsiteX12" fmla="*/ 302709 w 589642"/>
                <a:gd name="connsiteY12" fmla="*/ 182169 h 503674"/>
                <a:gd name="connsiteX13" fmla="*/ 291993 w 589642"/>
                <a:gd name="connsiteY13" fmla="*/ 264323 h 503674"/>
                <a:gd name="connsiteX14" fmla="*/ 181265 w 589642"/>
                <a:gd name="connsiteY14" fmla="*/ 292898 h 503674"/>
                <a:gd name="connsiteX15" fmla="*/ 467015 w 589642"/>
                <a:gd name="connsiteY15" fmla="*/ 4 h 50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9642" h="503674">
                  <a:moveTo>
                    <a:pt x="467015" y="4"/>
                  </a:moveTo>
                  <a:cubicBezTo>
                    <a:pt x="455109" y="1194"/>
                    <a:pt x="187218" y="236938"/>
                    <a:pt x="109827" y="300041"/>
                  </a:cubicBezTo>
                  <a:cubicBezTo>
                    <a:pt x="32436" y="363144"/>
                    <a:pt x="-11616" y="387553"/>
                    <a:pt x="2671" y="378623"/>
                  </a:cubicBezTo>
                  <a:cubicBezTo>
                    <a:pt x="16958" y="369693"/>
                    <a:pt x="164001" y="251821"/>
                    <a:pt x="195552" y="246463"/>
                  </a:cubicBezTo>
                  <a:cubicBezTo>
                    <a:pt x="227103" y="241105"/>
                    <a:pt x="203291" y="318496"/>
                    <a:pt x="191980" y="346476"/>
                  </a:cubicBezTo>
                  <a:cubicBezTo>
                    <a:pt x="180669" y="374456"/>
                    <a:pt x="126496" y="388147"/>
                    <a:pt x="127687" y="414341"/>
                  </a:cubicBezTo>
                  <a:cubicBezTo>
                    <a:pt x="128878" y="440535"/>
                    <a:pt x="191980" y="505424"/>
                    <a:pt x="199124" y="503638"/>
                  </a:cubicBezTo>
                  <a:cubicBezTo>
                    <a:pt x="206268" y="501852"/>
                    <a:pt x="143760" y="445298"/>
                    <a:pt x="170549" y="403626"/>
                  </a:cubicBezTo>
                  <a:cubicBezTo>
                    <a:pt x="197338" y="361954"/>
                    <a:pt x="290207" y="305994"/>
                    <a:pt x="359859" y="253607"/>
                  </a:cubicBezTo>
                  <a:cubicBezTo>
                    <a:pt x="429511" y="201220"/>
                    <a:pt x="605723" y="79181"/>
                    <a:pt x="588459" y="89301"/>
                  </a:cubicBezTo>
                  <a:cubicBezTo>
                    <a:pt x="571195" y="99421"/>
                    <a:pt x="292588" y="291707"/>
                    <a:pt x="256274" y="314329"/>
                  </a:cubicBezTo>
                  <a:cubicBezTo>
                    <a:pt x="219960" y="336951"/>
                    <a:pt x="362835" y="247059"/>
                    <a:pt x="370574" y="225032"/>
                  </a:cubicBezTo>
                  <a:cubicBezTo>
                    <a:pt x="378313" y="203005"/>
                    <a:pt x="315806" y="175621"/>
                    <a:pt x="302709" y="182169"/>
                  </a:cubicBezTo>
                  <a:cubicBezTo>
                    <a:pt x="289612" y="188717"/>
                    <a:pt x="312234" y="245868"/>
                    <a:pt x="291993" y="264323"/>
                  </a:cubicBezTo>
                  <a:cubicBezTo>
                    <a:pt x="271752" y="282778"/>
                    <a:pt x="152690" y="334570"/>
                    <a:pt x="181265" y="292898"/>
                  </a:cubicBezTo>
                  <a:cubicBezTo>
                    <a:pt x="209840" y="251226"/>
                    <a:pt x="478921" y="-1186"/>
                    <a:pt x="467015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 214">
              <a:extLst>
                <a:ext uri="{FF2B5EF4-FFF2-40B4-BE49-F238E27FC236}">
                  <a16:creationId xmlns:a16="http://schemas.microsoft.com/office/drawing/2014/main" id="{A5284E16-942B-94B4-6609-CDFFE0D137DF}"/>
                </a:ext>
              </a:extLst>
            </p:cNvPr>
            <p:cNvSpPr/>
            <p:nvPr/>
          </p:nvSpPr>
          <p:spPr>
            <a:xfrm>
              <a:off x="4424414" y="3046180"/>
              <a:ext cx="664797" cy="1441195"/>
            </a:xfrm>
            <a:custGeom>
              <a:avLst/>
              <a:gdLst>
                <a:gd name="connsiteX0" fmla="*/ 40430 w 664797"/>
                <a:gd name="connsiteY0" fmla="*/ 7773 h 1441195"/>
                <a:gd name="connsiteX1" fmla="*/ 1139 w 664797"/>
                <a:gd name="connsiteY1" fmla="*/ 200654 h 1441195"/>
                <a:gd name="connsiteX2" fmla="*/ 94008 w 664797"/>
                <a:gd name="connsiteY2" fmla="*/ 550698 h 1441195"/>
                <a:gd name="connsiteX3" fmla="*/ 83292 w 664797"/>
                <a:gd name="connsiteY3" fmla="*/ 514979 h 1441195"/>
                <a:gd name="connsiteX4" fmla="*/ 297605 w 664797"/>
                <a:gd name="connsiteY4" fmla="*/ 925745 h 1441195"/>
                <a:gd name="connsiteX5" fmla="*/ 644077 w 664797"/>
                <a:gd name="connsiteY5" fmla="*/ 1415092 h 1441195"/>
                <a:gd name="connsiteX6" fmla="*/ 601214 w 664797"/>
                <a:gd name="connsiteY6" fmla="*/ 1336511 h 1441195"/>
                <a:gd name="connsiteX7" fmla="*/ 401189 w 664797"/>
                <a:gd name="connsiteY7" fmla="*/ 1015042 h 1441195"/>
                <a:gd name="connsiteX8" fmla="*/ 122583 w 664797"/>
                <a:gd name="connsiteY8" fmla="*/ 525695 h 1441195"/>
                <a:gd name="connsiteX9" fmla="*/ 33286 w 664797"/>
                <a:gd name="connsiteY9" fmla="*/ 182795 h 1441195"/>
                <a:gd name="connsiteX10" fmla="*/ 44002 w 664797"/>
                <a:gd name="connsiteY10" fmla="*/ 350673 h 1441195"/>
                <a:gd name="connsiteX11" fmla="*/ 11855 w 664797"/>
                <a:gd name="connsiteY11" fmla="*/ 68495 h 1441195"/>
                <a:gd name="connsiteX12" fmla="*/ 40430 w 664797"/>
                <a:gd name="connsiteY12" fmla="*/ 7773 h 144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4797" h="1441195">
                  <a:moveTo>
                    <a:pt x="40430" y="7773"/>
                  </a:moveTo>
                  <a:cubicBezTo>
                    <a:pt x="38644" y="29799"/>
                    <a:pt x="-7791" y="110166"/>
                    <a:pt x="1139" y="200654"/>
                  </a:cubicBezTo>
                  <a:cubicBezTo>
                    <a:pt x="10069" y="291142"/>
                    <a:pt x="80316" y="498311"/>
                    <a:pt x="94008" y="550698"/>
                  </a:cubicBezTo>
                  <a:cubicBezTo>
                    <a:pt x="107700" y="603086"/>
                    <a:pt x="49359" y="452471"/>
                    <a:pt x="83292" y="514979"/>
                  </a:cubicBezTo>
                  <a:cubicBezTo>
                    <a:pt x="117225" y="577487"/>
                    <a:pt x="204141" y="775726"/>
                    <a:pt x="297605" y="925745"/>
                  </a:cubicBezTo>
                  <a:cubicBezTo>
                    <a:pt x="391069" y="1075764"/>
                    <a:pt x="593476" y="1346631"/>
                    <a:pt x="644077" y="1415092"/>
                  </a:cubicBezTo>
                  <a:cubicBezTo>
                    <a:pt x="694678" y="1483553"/>
                    <a:pt x="641695" y="1403186"/>
                    <a:pt x="601214" y="1336511"/>
                  </a:cubicBezTo>
                  <a:cubicBezTo>
                    <a:pt x="560733" y="1269836"/>
                    <a:pt x="480961" y="1150178"/>
                    <a:pt x="401189" y="1015042"/>
                  </a:cubicBezTo>
                  <a:cubicBezTo>
                    <a:pt x="321417" y="879906"/>
                    <a:pt x="183900" y="664403"/>
                    <a:pt x="122583" y="525695"/>
                  </a:cubicBezTo>
                  <a:cubicBezTo>
                    <a:pt x="61266" y="386987"/>
                    <a:pt x="46383" y="211965"/>
                    <a:pt x="33286" y="182795"/>
                  </a:cubicBezTo>
                  <a:cubicBezTo>
                    <a:pt x="20189" y="153625"/>
                    <a:pt x="47574" y="369723"/>
                    <a:pt x="44002" y="350673"/>
                  </a:cubicBezTo>
                  <a:cubicBezTo>
                    <a:pt x="40430" y="331623"/>
                    <a:pt x="16022" y="125049"/>
                    <a:pt x="11855" y="68495"/>
                  </a:cubicBezTo>
                  <a:cubicBezTo>
                    <a:pt x="7688" y="11941"/>
                    <a:pt x="42216" y="-14253"/>
                    <a:pt x="40430" y="77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 215">
              <a:extLst>
                <a:ext uri="{FF2B5EF4-FFF2-40B4-BE49-F238E27FC236}">
                  <a16:creationId xmlns:a16="http://schemas.microsoft.com/office/drawing/2014/main" id="{55816E93-2477-00FB-27B9-CC0936375B24}"/>
                </a:ext>
              </a:extLst>
            </p:cNvPr>
            <p:cNvSpPr/>
            <p:nvPr/>
          </p:nvSpPr>
          <p:spPr>
            <a:xfrm>
              <a:off x="4399522" y="3114181"/>
              <a:ext cx="819560" cy="1740741"/>
            </a:xfrm>
            <a:custGeom>
              <a:avLst/>
              <a:gdLst>
                <a:gd name="connsiteX0" fmla="*/ 26031 w 819560"/>
                <a:gd name="connsiteY0" fmla="*/ 61216 h 1740741"/>
                <a:gd name="connsiteX1" fmla="*/ 26031 w 819560"/>
                <a:gd name="connsiteY1" fmla="*/ 293388 h 1740741"/>
                <a:gd name="connsiteX2" fmla="*/ 158191 w 819560"/>
                <a:gd name="connsiteY2" fmla="*/ 632716 h 1740741"/>
                <a:gd name="connsiteX3" fmla="*/ 447512 w 819560"/>
                <a:gd name="connsiteY3" fmla="*/ 1257794 h 1740741"/>
                <a:gd name="connsiteX4" fmla="*/ 465372 w 819560"/>
                <a:gd name="connsiteY4" fmla="*/ 1229219 h 1740741"/>
                <a:gd name="connsiteX5" fmla="*/ 586816 w 819560"/>
                <a:gd name="connsiteY5" fmla="*/ 1443532 h 1740741"/>
                <a:gd name="connsiteX6" fmla="*/ 815416 w 819560"/>
                <a:gd name="connsiteY6" fmla="*/ 1736425 h 1740741"/>
                <a:gd name="connsiteX7" fmla="*/ 704687 w 819560"/>
                <a:gd name="connsiteY7" fmla="*/ 1572119 h 1740741"/>
                <a:gd name="connsiteX8" fmla="*/ 347500 w 819560"/>
                <a:gd name="connsiteY8" fmla="*/ 975616 h 1740741"/>
                <a:gd name="connsiteX9" fmla="*/ 33175 w 819560"/>
                <a:gd name="connsiteY9" fmla="*/ 321963 h 1740741"/>
                <a:gd name="connsiteX10" fmla="*/ 11744 w 819560"/>
                <a:gd name="connsiteY10" fmla="*/ 200519 h 1740741"/>
                <a:gd name="connsiteX11" fmla="*/ 54606 w 819560"/>
                <a:gd name="connsiteY11" fmla="*/ 7638 h 1740741"/>
                <a:gd name="connsiteX12" fmla="*/ 26031 w 819560"/>
                <a:gd name="connsiteY12" fmla="*/ 61216 h 174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9560" h="1740741">
                  <a:moveTo>
                    <a:pt x="26031" y="61216"/>
                  </a:moveTo>
                  <a:cubicBezTo>
                    <a:pt x="21269" y="108841"/>
                    <a:pt x="4004" y="198138"/>
                    <a:pt x="26031" y="293388"/>
                  </a:cubicBezTo>
                  <a:cubicBezTo>
                    <a:pt x="48058" y="388638"/>
                    <a:pt x="87944" y="471982"/>
                    <a:pt x="158191" y="632716"/>
                  </a:cubicBezTo>
                  <a:cubicBezTo>
                    <a:pt x="228438" y="793450"/>
                    <a:pt x="396315" y="1158377"/>
                    <a:pt x="447512" y="1257794"/>
                  </a:cubicBezTo>
                  <a:cubicBezTo>
                    <a:pt x="498709" y="1357211"/>
                    <a:pt x="442155" y="1198263"/>
                    <a:pt x="465372" y="1229219"/>
                  </a:cubicBezTo>
                  <a:cubicBezTo>
                    <a:pt x="488589" y="1260175"/>
                    <a:pt x="528475" y="1358998"/>
                    <a:pt x="586816" y="1443532"/>
                  </a:cubicBezTo>
                  <a:cubicBezTo>
                    <a:pt x="645157" y="1528066"/>
                    <a:pt x="795771" y="1714994"/>
                    <a:pt x="815416" y="1736425"/>
                  </a:cubicBezTo>
                  <a:cubicBezTo>
                    <a:pt x="835061" y="1757856"/>
                    <a:pt x="782673" y="1698920"/>
                    <a:pt x="704687" y="1572119"/>
                  </a:cubicBezTo>
                  <a:cubicBezTo>
                    <a:pt x="626701" y="1445318"/>
                    <a:pt x="459419" y="1183975"/>
                    <a:pt x="347500" y="975616"/>
                  </a:cubicBezTo>
                  <a:cubicBezTo>
                    <a:pt x="235581" y="767257"/>
                    <a:pt x="89134" y="451146"/>
                    <a:pt x="33175" y="321963"/>
                  </a:cubicBezTo>
                  <a:cubicBezTo>
                    <a:pt x="-22784" y="192780"/>
                    <a:pt x="8172" y="252906"/>
                    <a:pt x="11744" y="200519"/>
                  </a:cubicBezTo>
                  <a:cubicBezTo>
                    <a:pt x="15316" y="148132"/>
                    <a:pt x="51629" y="29665"/>
                    <a:pt x="54606" y="7638"/>
                  </a:cubicBezTo>
                  <a:cubicBezTo>
                    <a:pt x="57583" y="-14389"/>
                    <a:pt x="30793" y="13591"/>
                    <a:pt x="26031" y="61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 216">
              <a:extLst>
                <a:ext uri="{FF2B5EF4-FFF2-40B4-BE49-F238E27FC236}">
                  <a16:creationId xmlns:a16="http://schemas.microsoft.com/office/drawing/2014/main" id="{4F78EDB2-8356-61AC-E085-CB35EF57159D}"/>
                </a:ext>
              </a:extLst>
            </p:cNvPr>
            <p:cNvSpPr/>
            <p:nvPr/>
          </p:nvSpPr>
          <p:spPr>
            <a:xfrm>
              <a:off x="4395784" y="3167218"/>
              <a:ext cx="843820" cy="1723954"/>
            </a:xfrm>
            <a:custGeom>
              <a:avLst/>
              <a:gdLst>
                <a:gd name="connsiteX0" fmla="*/ 1194 w 843820"/>
                <a:gd name="connsiteY0" fmla="*/ 1035 h 1723954"/>
                <a:gd name="connsiteX1" fmla="*/ 26197 w 843820"/>
                <a:gd name="connsiteY1" fmla="*/ 326076 h 1723954"/>
                <a:gd name="connsiteX2" fmla="*/ 194075 w 843820"/>
                <a:gd name="connsiteY2" fmla="*/ 701123 h 1723954"/>
                <a:gd name="connsiteX3" fmla="*/ 183360 w 843820"/>
                <a:gd name="connsiteY3" fmla="*/ 686835 h 1723954"/>
                <a:gd name="connsiteX4" fmla="*/ 279800 w 843820"/>
                <a:gd name="connsiteY4" fmla="*/ 933295 h 1723954"/>
                <a:gd name="connsiteX5" fmla="*/ 340522 w 843820"/>
                <a:gd name="connsiteY5" fmla="*/ 1004732 h 1723954"/>
                <a:gd name="connsiteX6" fmla="*/ 329807 w 843820"/>
                <a:gd name="connsiteY6" fmla="*/ 940438 h 1723954"/>
                <a:gd name="connsiteX7" fmla="*/ 508400 w 843820"/>
                <a:gd name="connsiteY7" fmla="*/ 1315485 h 1723954"/>
                <a:gd name="connsiteX8" fmla="*/ 658419 w 843820"/>
                <a:gd name="connsiteY8" fmla="*/ 1544085 h 1723954"/>
                <a:gd name="connsiteX9" fmla="*/ 633416 w 843820"/>
                <a:gd name="connsiteY9" fmla="*/ 1444073 h 1723954"/>
                <a:gd name="connsiteX10" fmla="*/ 840585 w 843820"/>
                <a:gd name="connsiteY10" fmla="*/ 1719107 h 1723954"/>
                <a:gd name="connsiteX11" fmla="*/ 744144 w 843820"/>
                <a:gd name="connsiteY11" fmla="*/ 1597663 h 1723954"/>
                <a:gd name="connsiteX12" fmla="*/ 536975 w 843820"/>
                <a:gd name="connsiteY12" fmla="*/ 1322629 h 1723954"/>
                <a:gd name="connsiteX13" fmla="*/ 294088 w 843820"/>
                <a:gd name="connsiteY13" fmla="*/ 876145 h 1723954"/>
                <a:gd name="connsiteX14" fmla="*/ 165500 w 843820"/>
                <a:gd name="connsiteY14" fmla="*/ 626113 h 1723954"/>
                <a:gd name="connsiteX15" fmla="*/ 22625 w 843820"/>
                <a:gd name="connsiteY15" fmla="*/ 236779 h 1723954"/>
                <a:gd name="connsiteX16" fmla="*/ 1194 w 843820"/>
                <a:gd name="connsiteY16" fmla="*/ 1035 h 17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820" h="1723954">
                  <a:moveTo>
                    <a:pt x="1194" y="1035"/>
                  </a:moveTo>
                  <a:cubicBezTo>
                    <a:pt x="1789" y="15918"/>
                    <a:pt x="-5950" y="209395"/>
                    <a:pt x="26197" y="326076"/>
                  </a:cubicBezTo>
                  <a:cubicBezTo>
                    <a:pt x="58344" y="442757"/>
                    <a:pt x="167881" y="640996"/>
                    <a:pt x="194075" y="701123"/>
                  </a:cubicBezTo>
                  <a:cubicBezTo>
                    <a:pt x="220269" y="761250"/>
                    <a:pt x="169073" y="648140"/>
                    <a:pt x="183360" y="686835"/>
                  </a:cubicBezTo>
                  <a:cubicBezTo>
                    <a:pt x="197648" y="725530"/>
                    <a:pt x="253606" y="880312"/>
                    <a:pt x="279800" y="933295"/>
                  </a:cubicBezTo>
                  <a:cubicBezTo>
                    <a:pt x="305994" y="986278"/>
                    <a:pt x="332188" y="1003542"/>
                    <a:pt x="340522" y="1004732"/>
                  </a:cubicBezTo>
                  <a:cubicBezTo>
                    <a:pt x="348856" y="1005922"/>
                    <a:pt x="301827" y="888646"/>
                    <a:pt x="329807" y="940438"/>
                  </a:cubicBezTo>
                  <a:cubicBezTo>
                    <a:pt x="357787" y="992230"/>
                    <a:pt x="453631" y="1214877"/>
                    <a:pt x="508400" y="1315485"/>
                  </a:cubicBezTo>
                  <a:cubicBezTo>
                    <a:pt x="563169" y="1416093"/>
                    <a:pt x="637583" y="1522654"/>
                    <a:pt x="658419" y="1544085"/>
                  </a:cubicBezTo>
                  <a:cubicBezTo>
                    <a:pt x="679255" y="1565516"/>
                    <a:pt x="603055" y="1414903"/>
                    <a:pt x="633416" y="1444073"/>
                  </a:cubicBezTo>
                  <a:cubicBezTo>
                    <a:pt x="663777" y="1473243"/>
                    <a:pt x="822130" y="1693509"/>
                    <a:pt x="840585" y="1719107"/>
                  </a:cubicBezTo>
                  <a:cubicBezTo>
                    <a:pt x="859040" y="1744705"/>
                    <a:pt x="794746" y="1663743"/>
                    <a:pt x="744144" y="1597663"/>
                  </a:cubicBezTo>
                  <a:cubicBezTo>
                    <a:pt x="693542" y="1531583"/>
                    <a:pt x="611984" y="1442882"/>
                    <a:pt x="536975" y="1322629"/>
                  </a:cubicBezTo>
                  <a:cubicBezTo>
                    <a:pt x="461966" y="1202376"/>
                    <a:pt x="356000" y="992231"/>
                    <a:pt x="294088" y="876145"/>
                  </a:cubicBezTo>
                  <a:cubicBezTo>
                    <a:pt x="232176" y="760059"/>
                    <a:pt x="210744" y="732674"/>
                    <a:pt x="165500" y="626113"/>
                  </a:cubicBezTo>
                  <a:cubicBezTo>
                    <a:pt x="120256" y="519552"/>
                    <a:pt x="51795" y="338577"/>
                    <a:pt x="22625" y="236779"/>
                  </a:cubicBezTo>
                  <a:cubicBezTo>
                    <a:pt x="-6545" y="134981"/>
                    <a:pt x="599" y="-13848"/>
                    <a:pt x="1194" y="10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 217">
              <a:extLst>
                <a:ext uri="{FF2B5EF4-FFF2-40B4-BE49-F238E27FC236}">
                  <a16:creationId xmlns:a16="http://schemas.microsoft.com/office/drawing/2014/main" id="{27B04335-0146-0F83-8525-F09BFBA14A19}"/>
                </a:ext>
              </a:extLst>
            </p:cNvPr>
            <p:cNvSpPr/>
            <p:nvPr/>
          </p:nvSpPr>
          <p:spPr>
            <a:xfrm>
              <a:off x="4270864" y="3396438"/>
              <a:ext cx="154693" cy="565131"/>
            </a:xfrm>
            <a:custGeom>
              <a:avLst/>
              <a:gdLst>
                <a:gd name="connsiteX0" fmla="*/ 72536 w 154693"/>
                <a:gd name="connsiteY0" fmla="*/ 7559 h 565131"/>
                <a:gd name="connsiteX1" fmla="*/ 40389 w 154693"/>
                <a:gd name="connsiteY1" fmla="*/ 246875 h 565131"/>
                <a:gd name="connsiteX2" fmla="*/ 122542 w 154693"/>
                <a:gd name="connsiteY2" fmla="*/ 450471 h 565131"/>
                <a:gd name="connsiteX3" fmla="*/ 68964 w 154693"/>
                <a:gd name="connsiteY3" fmla="*/ 382606 h 565131"/>
                <a:gd name="connsiteX4" fmla="*/ 154689 w 154693"/>
                <a:gd name="connsiteY4" fmla="*/ 564771 h 565131"/>
                <a:gd name="connsiteX5" fmla="*/ 72536 w 154693"/>
                <a:gd name="connsiteY5" fmla="*/ 421896 h 565131"/>
                <a:gd name="connsiteX6" fmla="*/ 1099 w 154693"/>
                <a:gd name="connsiteY6" fmla="*/ 171865 h 565131"/>
                <a:gd name="connsiteX7" fmla="*/ 29674 w 154693"/>
                <a:gd name="connsiteY7" fmla="*/ 200440 h 565131"/>
                <a:gd name="connsiteX8" fmla="*/ 36817 w 154693"/>
                <a:gd name="connsiteY8" fmla="*/ 71853 h 565131"/>
                <a:gd name="connsiteX9" fmla="*/ 72536 w 154693"/>
                <a:gd name="connsiteY9" fmla="*/ 7559 h 5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93" h="565131">
                  <a:moveTo>
                    <a:pt x="72536" y="7559"/>
                  </a:moveTo>
                  <a:cubicBezTo>
                    <a:pt x="73131" y="36729"/>
                    <a:pt x="32055" y="173056"/>
                    <a:pt x="40389" y="246875"/>
                  </a:cubicBezTo>
                  <a:cubicBezTo>
                    <a:pt x="48723" y="320694"/>
                    <a:pt x="117780" y="427849"/>
                    <a:pt x="122542" y="450471"/>
                  </a:cubicBezTo>
                  <a:cubicBezTo>
                    <a:pt x="127304" y="473093"/>
                    <a:pt x="63606" y="363556"/>
                    <a:pt x="68964" y="382606"/>
                  </a:cubicBezTo>
                  <a:cubicBezTo>
                    <a:pt x="74322" y="401656"/>
                    <a:pt x="154094" y="558223"/>
                    <a:pt x="154689" y="564771"/>
                  </a:cubicBezTo>
                  <a:cubicBezTo>
                    <a:pt x="155284" y="571319"/>
                    <a:pt x="98134" y="487380"/>
                    <a:pt x="72536" y="421896"/>
                  </a:cubicBezTo>
                  <a:cubicBezTo>
                    <a:pt x="46938" y="356412"/>
                    <a:pt x="8243" y="208774"/>
                    <a:pt x="1099" y="171865"/>
                  </a:cubicBezTo>
                  <a:cubicBezTo>
                    <a:pt x="-6045" y="134956"/>
                    <a:pt x="23721" y="217109"/>
                    <a:pt x="29674" y="200440"/>
                  </a:cubicBezTo>
                  <a:cubicBezTo>
                    <a:pt x="35627" y="183771"/>
                    <a:pt x="29078" y="102809"/>
                    <a:pt x="36817" y="71853"/>
                  </a:cubicBezTo>
                  <a:cubicBezTo>
                    <a:pt x="44556" y="40897"/>
                    <a:pt x="71941" y="-21611"/>
                    <a:pt x="72536" y="7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 218">
              <a:extLst>
                <a:ext uri="{FF2B5EF4-FFF2-40B4-BE49-F238E27FC236}">
                  <a16:creationId xmlns:a16="http://schemas.microsoft.com/office/drawing/2014/main" id="{B0BB9564-81A9-1B07-1176-E76B7903040C}"/>
                </a:ext>
              </a:extLst>
            </p:cNvPr>
            <p:cNvSpPr/>
            <p:nvPr/>
          </p:nvSpPr>
          <p:spPr>
            <a:xfrm>
              <a:off x="4284515" y="3361103"/>
              <a:ext cx="328898" cy="560827"/>
            </a:xfrm>
            <a:custGeom>
              <a:avLst/>
              <a:gdLst>
                <a:gd name="connsiteX0" fmla="*/ 51741 w 328898"/>
                <a:gd name="connsiteY0" fmla="*/ 31 h 560827"/>
                <a:gd name="connsiteX1" fmla="*/ 144610 w 328898"/>
                <a:gd name="connsiteY1" fmla="*/ 278638 h 560827"/>
                <a:gd name="connsiteX2" fmla="*/ 112463 w 328898"/>
                <a:gd name="connsiteY2" fmla="*/ 439372 h 560827"/>
                <a:gd name="connsiteX3" fmla="*/ 137466 w 328898"/>
                <a:gd name="connsiteY3" fmla="*/ 410797 h 560827"/>
                <a:gd name="connsiteX4" fmla="*/ 91032 w 328898"/>
                <a:gd name="connsiteY4" fmla="*/ 550100 h 560827"/>
                <a:gd name="connsiteX5" fmla="*/ 144610 w 328898"/>
                <a:gd name="connsiteY5" fmla="*/ 503666 h 560827"/>
                <a:gd name="connsiteX6" fmla="*/ 326776 w 328898"/>
                <a:gd name="connsiteY6" fmla="*/ 560816 h 560827"/>
                <a:gd name="connsiteX7" fmla="*/ 241051 w 328898"/>
                <a:gd name="connsiteY7" fmla="*/ 507238 h 560827"/>
                <a:gd name="connsiteX8" fmla="*/ 194616 w 328898"/>
                <a:gd name="connsiteY8" fmla="*/ 375078 h 560827"/>
                <a:gd name="connsiteX9" fmla="*/ 255338 w 328898"/>
                <a:gd name="connsiteY9" fmla="*/ 539385 h 560827"/>
                <a:gd name="connsiteX10" fmla="*/ 191044 w 328898"/>
                <a:gd name="connsiteY10" fmla="*/ 435800 h 560827"/>
                <a:gd name="connsiteX11" fmla="*/ 101748 w 328898"/>
                <a:gd name="connsiteY11" fmla="*/ 489378 h 560827"/>
                <a:gd name="connsiteX12" fmla="*/ 169613 w 328898"/>
                <a:gd name="connsiteY12" fmla="*/ 450088 h 560827"/>
                <a:gd name="connsiteX13" fmla="*/ 237479 w 328898"/>
                <a:gd name="connsiteY13" fmla="*/ 496522 h 560827"/>
                <a:gd name="connsiteX14" fmla="*/ 126751 w 328898"/>
                <a:gd name="connsiteY14" fmla="*/ 478663 h 560827"/>
                <a:gd name="connsiteX15" fmla="*/ 133894 w 328898"/>
                <a:gd name="connsiteY15" fmla="*/ 360791 h 560827"/>
                <a:gd name="connsiteX16" fmla="*/ 87460 w 328898"/>
                <a:gd name="connsiteY16" fmla="*/ 278638 h 560827"/>
                <a:gd name="connsiteX17" fmla="*/ 1735 w 328898"/>
                <a:gd name="connsiteY17" fmla="*/ 289353 h 560827"/>
                <a:gd name="connsiteX18" fmla="*/ 173185 w 328898"/>
                <a:gd name="connsiteY18" fmla="*/ 296497 h 560827"/>
                <a:gd name="connsiteX19" fmla="*/ 51741 w 328898"/>
                <a:gd name="connsiteY19" fmla="*/ 31 h 56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8898" h="560827">
                  <a:moveTo>
                    <a:pt x="51741" y="31"/>
                  </a:moveTo>
                  <a:cubicBezTo>
                    <a:pt x="46979" y="-2945"/>
                    <a:pt x="134490" y="205415"/>
                    <a:pt x="144610" y="278638"/>
                  </a:cubicBezTo>
                  <a:cubicBezTo>
                    <a:pt x="154730" y="351862"/>
                    <a:pt x="113654" y="417346"/>
                    <a:pt x="112463" y="439372"/>
                  </a:cubicBezTo>
                  <a:cubicBezTo>
                    <a:pt x="111272" y="461398"/>
                    <a:pt x="141038" y="392342"/>
                    <a:pt x="137466" y="410797"/>
                  </a:cubicBezTo>
                  <a:cubicBezTo>
                    <a:pt x="133894" y="429252"/>
                    <a:pt x="89841" y="534622"/>
                    <a:pt x="91032" y="550100"/>
                  </a:cubicBezTo>
                  <a:cubicBezTo>
                    <a:pt x="92223" y="565578"/>
                    <a:pt x="105319" y="501880"/>
                    <a:pt x="144610" y="503666"/>
                  </a:cubicBezTo>
                  <a:cubicBezTo>
                    <a:pt x="183901" y="505452"/>
                    <a:pt x="310703" y="560221"/>
                    <a:pt x="326776" y="560816"/>
                  </a:cubicBezTo>
                  <a:cubicBezTo>
                    <a:pt x="342849" y="561411"/>
                    <a:pt x="263078" y="538194"/>
                    <a:pt x="241051" y="507238"/>
                  </a:cubicBezTo>
                  <a:cubicBezTo>
                    <a:pt x="219024" y="476282"/>
                    <a:pt x="192235" y="369720"/>
                    <a:pt x="194616" y="375078"/>
                  </a:cubicBezTo>
                  <a:cubicBezTo>
                    <a:pt x="196997" y="380436"/>
                    <a:pt x="255933" y="529265"/>
                    <a:pt x="255338" y="539385"/>
                  </a:cubicBezTo>
                  <a:cubicBezTo>
                    <a:pt x="254743" y="549505"/>
                    <a:pt x="216642" y="444134"/>
                    <a:pt x="191044" y="435800"/>
                  </a:cubicBezTo>
                  <a:cubicBezTo>
                    <a:pt x="165446" y="427466"/>
                    <a:pt x="105320" y="486997"/>
                    <a:pt x="101748" y="489378"/>
                  </a:cubicBezTo>
                  <a:cubicBezTo>
                    <a:pt x="98176" y="491759"/>
                    <a:pt x="146991" y="448897"/>
                    <a:pt x="169613" y="450088"/>
                  </a:cubicBezTo>
                  <a:cubicBezTo>
                    <a:pt x="192235" y="451279"/>
                    <a:pt x="244623" y="491760"/>
                    <a:pt x="237479" y="496522"/>
                  </a:cubicBezTo>
                  <a:cubicBezTo>
                    <a:pt x="230335" y="501284"/>
                    <a:pt x="144015" y="501285"/>
                    <a:pt x="126751" y="478663"/>
                  </a:cubicBezTo>
                  <a:cubicBezTo>
                    <a:pt x="109487" y="456041"/>
                    <a:pt x="140442" y="394128"/>
                    <a:pt x="133894" y="360791"/>
                  </a:cubicBezTo>
                  <a:cubicBezTo>
                    <a:pt x="127346" y="327454"/>
                    <a:pt x="109486" y="290544"/>
                    <a:pt x="87460" y="278638"/>
                  </a:cubicBezTo>
                  <a:cubicBezTo>
                    <a:pt x="65434" y="266732"/>
                    <a:pt x="-12553" y="286377"/>
                    <a:pt x="1735" y="289353"/>
                  </a:cubicBezTo>
                  <a:cubicBezTo>
                    <a:pt x="16022" y="292330"/>
                    <a:pt x="168423" y="342931"/>
                    <a:pt x="173185" y="296497"/>
                  </a:cubicBezTo>
                  <a:cubicBezTo>
                    <a:pt x="177947" y="250063"/>
                    <a:pt x="56503" y="3007"/>
                    <a:pt x="51741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 219">
              <a:extLst>
                <a:ext uri="{FF2B5EF4-FFF2-40B4-BE49-F238E27FC236}">
                  <a16:creationId xmlns:a16="http://schemas.microsoft.com/office/drawing/2014/main" id="{C3C55E8A-9358-B096-EB65-2EAAA44144FC}"/>
                </a:ext>
              </a:extLst>
            </p:cNvPr>
            <p:cNvSpPr/>
            <p:nvPr/>
          </p:nvSpPr>
          <p:spPr>
            <a:xfrm>
              <a:off x="4186219" y="3928972"/>
              <a:ext cx="396593" cy="125233"/>
            </a:xfrm>
            <a:custGeom>
              <a:avLst/>
              <a:gdLst>
                <a:gd name="connsiteX0" fmla="*/ 396497 w 396593"/>
                <a:gd name="connsiteY0" fmla="*/ 91 h 125233"/>
                <a:gd name="connsiteX1" fmla="*/ 275053 w 396593"/>
                <a:gd name="connsiteY1" fmla="*/ 75100 h 125233"/>
                <a:gd name="connsiteX2" fmla="*/ 19 w 396593"/>
                <a:gd name="connsiteY2" fmla="*/ 125106 h 125233"/>
                <a:gd name="connsiteX3" fmla="*/ 289340 w 396593"/>
                <a:gd name="connsiteY3" fmla="*/ 60812 h 125233"/>
                <a:gd name="connsiteX4" fmla="*/ 396497 w 396593"/>
                <a:gd name="connsiteY4" fmla="*/ 91 h 12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593" h="125233">
                  <a:moveTo>
                    <a:pt x="396497" y="91"/>
                  </a:moveTo>
                  <a:cubicBezTo>
                    <a:pt x="394116" y="2472"/>
                    <a:pt x="341133" y="54264"/>
                    <a:pt x="275053" y="75100"/>
                  </a:cubicBezTo>
                  <a:cubicBezTo>
                    <a:pt x="208973" y="95936"/>
                    <a:pt x="-2362" y="127487"/>
                    <a:pt x="19" y="125106"/>
                  </a:cubicBezTo>
                  <a:cubicBezTo>
                    <a:pt x="2400" y="122725"/>
                    <a:pt x="221475" y="79267"/>
                    <a:pt x="289340" y="60812"/>
                  </a:cubicBezTo>
                  <a:cubicBezTo>
                    <a:pt x="357205" y="42357"/>
                    <a:pt x="398878" y="-2290"/>
                    <a:pt x="396497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 220">
              <a:extLst>
                <a:ext uri="{FF2B5EF4-FFF2-40B4-BE49-F238E27FC236}">
                  <a16:creationId xmlns:a16="http://schemas.microsoft.com/office/drawing/2014/main" id="{C95D73FF-24A5-8292-2169-A7DC3BDC787D}"/>
                </a:ext>
              </a:extLst>
            </p:cNvPr>
            <p:cNvSpPr/>
            <p:nvPr/>
          </p:nvSpPr>
          <p:spPr>
            <a:xfrm>
              <a:off x="3782880" y="3956807"/>
              <a:ext cx="169776" cy="677501"/>
            </a:xfrm>
            <a:custGeom>
              <a:avLst/>
              <a:gdLst>
                <a:gd name="connsiteX0" fmla="*/ 139039 w 169776"/>
                <a:gd name="connsiteY0" fmla="*/ 831 h 677501"/>
                <a:gd name="connsiteX1" fmla="*/ 53314 w 169776"/>
                <a:gd name="connsiteY1" fmla="*/ 340159 h 677501"/>
                <a:gd name="connsiteX2" fmla="*/ 60458 w 169776"/>
                <a:gd name="connsiteY2" fmla="*/ 290152 h 677501"/>
                <a:gd name="connsiteX3" fmla="*/ 6879 w 169776"/>
                <a:gd name="connsiteY3" fmla="*/ 422312 h 677501"/>
                <a:gd name="connsiteX4" fmla="*/ 6879 w 169776"/>
                <a:gd name="connsiteY4" fmla="*/ 672343 h 677501"/>
                <a:gd name="connsiteX5" fmla="*/ 6879 w 169776"/>
                <a:gd name="connsiteY5" fmla="*/ 575902 h 677501"/>
                <a:gd name="connsiteX6" fmla="*/ 99748 w 169776"/>
                <a:gd name="connsiteY6" fmla="*/ 393737 h 677501"/>
                <a:gd name="connsiteX7" fmla="*/ 167614 w 169776"/>
                <a:gd name="connsiteY7" fmla="*/ 261577 h 677501"/>
                <a:gd name="connsiteX8" fmla="*/ 17595 w 169776"/>
                <a:gd name="connsiteY8" fmla="*/ 504465 h 677501"/>
                <a:gd name="connsiteX9" fmla="*/ 67601 w 169776"/>
                <a:gd name="connsiteY9" fmla="*/ 318727 h 677501"/>
                <a:gd name="connsiteX10" fmla="*/ 67601 w 169776"/>
                <a:gd name="connsiteY10" fmla="*/ 200856 h 677501"/>
                <a:gd name="connsiteX11" fmla="*/ 31883 w 169776"/>
                <a:gd name="connsiteY11" fmla="*/ 136562 h 677501"/>
                <a:gd name="connsiteX12" fmla="*/ 78317 w 169776"/>
                <a:gd name="connsiteY12" fmla="*/ 240146 h 677501"/>
                <a:gd name="connsiteX13" fmla="*/ 139039 w 169776"/>
                <a:gd name="connsiteY13" fmla="*/ 831 h 67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776" h="677501">
                  <a:moveTo>
                    <a:pt x="139039" y="831"/>
                  </a:moveTo>
                  <a:cubicBezTo>
                    <a:pt x="134872" y="17500"/>
                    <a:pt x="66411" y="291939"/>
                    <a:pt x="53314" y="340159"/>
                  </a:cubicBezTo>
                  <a:cubicBezTo>
                    <a:pt x="40217" y="388379"/>
                    <a:pt x="68197" y="276460"/>
                    <a:pt x="60458" y="290152"/>
                  </a:cubicBezTo>
                  <a:cubicBezTo>
                    <a:pt x="52719" y="303844"/>
                    <a:pt x="15809" y="358614"/>
                    <a:pt x="6879" y="422312"/>
                  </a:cubicBezTo>
                  <a:cubicBezTo>
                    <a:pt x="-2051" y="486011"/>
                    <a:pt x="6879" y="672343"/>
                    <a:pt x="6879" y="672343"/>
                  </a:cubicBezTo>
                  <a:cubicBezTo>
                    <a:pt x="6879" y="697941"/>
                    <a:pt x="-8599" y="622336"/>
                    <a:pt x="6879" y="575902"/>
                  </a:cubicBezTo>
                  <a:cubicBezTo>
                    <a:pt x="22357" y="529468"/>
                    <a:pt x="99748" y="393737"/>
                    <a:pt x="99748" y="393737"/>
                  </a:cubicBezTo>
                  <a:cubicBezTo>
                    <a:pt x="126537" y="341350"/>
                    <a:pt x="181306" y="243122"/>
                    <a:pt x="167614" y="261577"/>
                  </a:cubicBezTo>
                  <a:cubicBezTo>
                    <a:pt x="153922" y="280032"/>
                    <a:pt x="34264" y="494940"/>
                    <a:pt x="17595" y="504465"/>
                  </a:cubicBezTo>
                  <a:cubicBezTo>
                    <a:pt x="926" y="513990"/>
                    <a:pt x="59267" y="369328"/>
                    <a:pt x="67601" y="318727"/>
                  </a:cubicBezTo>
                  <a:cubicBezTo>
                    <a:pt x="75935" y="268126"/>
                    <a:pt x="73554" y="231217"/>
                    <a:pt x="67601" y="200856"/>
                  </a:cubicBezTo>
                  <a:cubicBezTo>
                    <a:pt x="61648" y="170495"/>
                    <a:pt x="30097" y="130014"/>
                    <a:pt x="31883" y="136562"/>
                  </a:cubicBezTo>
                  <a:cubicBezTo>
                    <a:pt x="33669" y="143110"/>
                    <a:pt x="56886" y="256815"/>
                    <a:pt x="78317" y="240146"/>
                  </a:cubicBezTo>
                  <a:cubicBezTo>
                    <a:pt x="99748" y="223477"/>
                    <a:pt x="143206" y="-15838"/>
                    <a:pt x="139039" y="8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 221">
              <a:extLst>
                <a:ext uri="{FF2B5EF4-FFF2-40B4-BE49-F238E27FC236}">
                  <a16:creationId xmlns:a16="http://schemas.microsoft.com/office/drawing/2014/main" id="{D92A5178-255B-C9EA-7B88-0F300E30F060}"/>
                </a:ext>
              </a:extLst>
            </p:cNvPr>
            <p:cNvSpPr/>
            <p:nvPr/>
          </p:nvSpPr>
          <p:spPr>
            <a:xfrm>
              <a:off x="4179614" y="3503875"/>
              <a:ext cx="240014" cy="465212"/>
            </a:xfrm>
            <a:custGeom>
              <a:avLst/>
              <a:gdLst>
                <a:gd name="connsiteX0" fmla="*/ 95920 w 240014"/>
                <a:gd name="connsiteY0" fmla="*/ 134 h 465212"/>
                <a:gd name="connsiteX1" fmla="*/ 78061 w 240014"/>
                <a:gd name="connsiteY1" fmla="*/ 228734 h 465212"/>
                <a:gd name="connsiteX2" fmla="*/ 238795 w 240014"/>
                <a:gd name="connsiteY2" fmla="*/ 457334 h 465212"/>
                <a:gd name="connsiteX3" fmla="*/ 145927 w 240014"/>
                <a:gd name="connsiteY3" fmla="*/ 403756 h 465212"/>
                <a:gd name="connsiteX4" fmla="*/ 35199 w 240014"/>
                <a:gd name="connsiteY4" fmla="*/ 318031 h 465212"/>
                <a:gd name="connsiteX5" fmla="*/ 10195 w 240014"/>
                <a:gd name="connsiteY5" fmla="*/ 125150 h 465212"/>
                <a:gd name="connsiteX6" fmla="*/ 188789 w 240014"/>
                <a:gd name="connsiteY6" fmla="*/ 421616 h 465212"/>
                <a:gd name="connsiteX7" fmla="*/ 42342 w 240014"/>
                <a:gd name="connsiteY7" fmla="*/ 275169 h 465212"/>
                <a:gd name="connsiteX8" fmla="*/ 103064 w 240014"/>
                <a:gd name="connsiteY8" fmla="*/ 310888 h 465212"/>
                <a:gd name="connsiteX9" fmla="*/ 78061 w 240014"/>
                <a:gd name="connsiteY9" fmla="*/ 196588 h 465212"/>
                <a:gd name="connsiteX10" fmla="*/ 95920 w 240014"/>
                <a:gd name="connsiteY10" fmla="*/ 134 h 46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014" h="465212">
                  <a:moveTo>
                    <a:pt x="95920" y="134"/>
                  </a:moveTo>
                  <a:cubicBezTo>
                    <a:pt x="95920" y="5492"/>
                    <a:pt x="54249" y="152534"/>
                    <a:pt x="78061" y="228734"/>
                  </a:cubicBezTo>
                  <a:cubicBezTo>
                    <a:pt x="101873" y="304934"/>
                    <a:pt x="227484" y="428164"/>
                    <a:pt x="238795" y="457334"/>
                  </a:cubicBezTo>
                  <a:cubicBezTo>
                    <a:pt x="250106" y="486504"/>
                    <a:pt x="179860" y="426973"/>
                    <a:pt x="145927" y="403756"/>
                  </a:cubicBezTo>
                  <a:cubicBezTo>
                    <a:pt x="111994" y="380539"/>
                    <a:pt x="57821" y="364465"/>
                    <a:pt x="35199" y="318031"/>
                  </a:cubicBezTo>
                  <a:cubicBezTo>
                    <a:pt x="12577" y="271597"/>
                    <a:pt x="-15403" y="107886"/>
                    <a:pt x="10195" y="125150"/>
                  </a:cubicBezTo>
                  <a:cubicBezTo>
                    <a:pt x="35793" y="142414"/>
                    <a:pt x="183431" y="396613"/>
                    <a:pt x="188789" y="421616"/>
                  </a:cubicBezTo>
                  <a:cubicBezTo>
                    <a:pt x="194147" y="446619"/>
                    <a:pt x="56630" y="293624"/>
                    <a:pt x="42342" y="275169"/>
                  </a:cubicBezTo>
                  <a:cubicBezTo>
                    <a:pt x="28054" y="256714"/>
                    <a:pt x="97111" y="323985"/>
                    <a:pt x="103064" y="310888"/>
                  </a:cubicBezTo>
                  <a:cubicBezTo>
                    <a:pt x="109017" y="297791"/>
                    <a:pt x="79847" y="241832"/>
                    <a:pt x="78061" y="196588"/>
                  </a:cubicBezTo>
                  <a:cubicBezTo>
                    <a:pt x="76275" y="151344"/>
                    <a:pt x="95920" y="-5224"/>
                    <a:pt x="95920" y="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 222">
              <a:extLst>
                <a:ext uri="{FF2B5EF4-FFF2-40B4-BE49-F238E27FC236}">
                  <a16:creationId xmlns:a16="http://schemas.microsoft.com/office/drawing/2014/main" id="{A8766389-3AF1-0BE7-B072-9A295CDCF41E}"/>
                </a:ext>
              </a:extLst>
            </p:cNvPr>
            <p:cNvSpPr/>
            <p:nvPr/>
          </p:nvSpPr>
          <p:spPr>
            <a:xfrm>
              <a:off x="3868341" y="3856077"/>
              <a:ext cx="132183" cy="437320"/>
            </a:xfrm>
            <a:custGeom>
              <a:avLst/>
              <a:gdLst>
                <a:gd name="connsiteX0" fmla="*/ 132159 w 132183"/>
                <a:gd name="connsiteY0" fmla="*/ 5120 h 437320"/>
                <a:gd name="connsiteX1" fmla="*/ 64293 w 132183"/>
                <a:gd name="connsiteY1" fmla="*/ 290870 h 437320"/>
                <a:gd name="connsiteX2" fmla="*/ 0 w 132183"/>
                <a:gd name="connsiteY2" fmla="*/ 437317 h 437320"/>
                <a:gd name="connsiteX3" fmla="*/ 64293 w 132183"/>
                <a:gd name="connsiteY3" fmla="*/ 287298 h 437320"/>
                <a:gd name="connsiteX4" fmla="*/ 89297 w 132183"/>
                <a:gd name="connsiteY4" fmla="*/ 119420 h 437320"/>
                <a:gd name="connsiteX5" fmla="*/ 21431 w 132183"/>
                <a:gd name="connsiteY5" fmla="*/ 47982 h 437320"/>
                <a:gd name="connsiteX6" fmla="*/ 71437 w 132183"/>
                <a:gd name="connsiteY6" fmla="*/ 101561 h 437320"/>
                <a:gd name="connsiteX7" fmla="*/ 132159 w 132183"/>
                <a:gd name="connsiteY7" fmla="*/ 5120 h 43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83" h="437320">
                  <a:moveTo>
                    <a:pt x="132159" y="5120"/>
                  </a:moveTo>
                  <a:cubicBezTo>
                    <a:pt x="130968" y="36671"/>
                    <a:pt x="86319" y="218837"/>
                    <a:pt x="64293" y="290870"/>
                  </a:cubicBezTo>
                  <a:cubicBezTo>
                    <a:pt x="42267" y="362903"/>
                    <a:pt x="0" y="437912"/>
                    <a:pt x="0" y="437317"/>
                  </a:cubicBezTo>
                  <a:cubicBezTo>
                    <a:pt x="0" y="436722"/>
                    <a:pt x="49410" y="340281"/>
                    <a:pt x="64293" y="287298"/>
                  </a:cubicBezTo>
                  <a:cubicBezTo>
                    <a:pt x="79176" y="234315"/>
                    <a:pt x="96441" y="159306"/>
                    <a:pt x="89297" y="119420"/>
                  </a:cubicBezTo>
                  <a:cubicBezTo>
                    <a:pt x="82153" y="79534"/>
                    <a:pt x="24408" y="50958"/>
                    <a:pt x="21431" y="47982"/>
                  </a:cubicBezTo>
                  <a:cubicBezTo>
                    <a:pt x="18454" y="45006"/>
                    <a:pt x="51196" y="105133"/>
                    <a:pt x="71437" y="101561"/>
                  </a:cubicBezTo>
                  <a:cubicBezTo>
                    <a:pt x="91678" y="97989"/>
                    <a:pt x="133350" y="-26431"/>
                    <a:pt x="132159" y="5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 223">
              <a:extLst>
                <a:ext uri="{FF2B5EF4-FFF2-40B4-BE49-F238E27FC236}">
                  <a16:creationId xmlns:a16="http://schemas.microsoft.com/office/drawing/2014/main" id="{C302F4DF-253A-1CA3-3973-4AF061F39DE7}"/>
                </a:ext>
              </a:extLst>
            </p:cNvPr>
            <p:cNvSpPr/>
            <p:nvPr/>
          </p:nvSpPr>
          <p:spPr>
            <a:xfrm>
              <a:off x="3939723" y="3990392"/>
              <a:ext cx="669723" cy="124952"/>
            </a:xfrm>
            <a:custGeom>
              <a:avLst/>
              <a:gdLst>
                <a:gd name="connsiteX0" fmla="*/ 653708 w 669723"/>
                <a:gd name="connsiteY0" fmla="*/ 17252 h 124952"/>
                <a:gd name="connsiteX1" fmla="*/ 335811 w 669723"/>
                <a:gd name="connsiteY1" fmla="*/ 70830 h 124952"/>
                <a:gd name="connsiteX2" fmla="*/ 55 w 669723"/>
                <a:gd name="connsiteY2" fmla="*/ 124408 h 124952"/>
                <a:gd name="connsiteX3" fmla="*/ 360815 w 669723"/>
                <a:gd name="connsiteY3" fmla="*/ 99405 h 124952"/>
                <a:gd name="connsiteX4" fmla="*/ 96496 w 669723"/>
                <a:gd name="connsiteY4" fmla="*/ 113692 h 124952"/>
                <a:gd name="connsiteX5" fmla="*/ 571555 w 669723"/>
                <a:gd name="connsiteY5" fmla="*/ 6536 h 124952"/>
                <a:gd name="connsiteX6" fmla="*/ 653708 w 669723"/>
                <a:gd name="connsiteY6" fmla="*/ 17252 h 124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723" h="124952">
                  <a:moveTo>
                    <a:pt x="653708" y="17252"/>
                  </a:moveTo>
                  <a:cubicBezTo>
                    <a:pt x="614417" y="27968"/>
                    <a:pt x="335811" y="70830"/>
                    <a:pt x="335811" y="70830"/>
                  </a:cubicBezTo>
                  <a:cubicBezTo>
                    <a:pt x="226869" y="88689"/>
                    <a:pt x="-4112" y="119646"/>
                    <a:pt x="55" y="124408"/>
                  </a:cubicBezTo>
                  <a:cubicBezTo>
                    <a:pt x="4222" y="129170"/>
                    <a:pt x="344742" y="101191"/>
                    <a:pt x="360815" y="99405"/>
                  </a:cubicBezTo>
                  <a:cubicBezTo>
                    <a:pt x="376888" y="97619"/>
                    <a:pt x="61373" y="129170"/>
                    <a:pt x="96496" y="113692"/>
                  </a:cubicBezTo>
                  <a:cubicBezTo>
                    <a:pt x="131619" y="98214"/>
                    <a:pt x="485235" y="22014"/>
                    <a:pt x="571555" y="6536"/>
                  </a:cubicBezTo>
                  <a:cubicBezTo>
                    <a:pt x="657875" y="-8942"/>
                    <a:pt x="692999" y="6536"/>
                    <a:pt x="653708" y="172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 224">
              <a:extLst>
                <a:ext uri="{FF2B5EF4-FFF2-40B4-BE49-F238E27FC236}">
                  <a16:creationId xmlns:a16="http://schemas.microsoft.com/office/drawing/2014/main" id="{EE03B971-ECE6-FFF4-27D2-978FB371C4CA}"/>
                </a:ext>
              </a:extLst>
            </p:cNvPr>
            <p:cNvSpPr/>
            <p:nvPr/>
          </p:nvSpPr>
          <p:spPr>
            <a:xfrm>
              <a:off x="3963315" y="4066534"/>
              <a:ext cx="920627" cy="370513"/>
            </a:xfrm>
            <a:custGeom>
              <a:avLst/>
              <a:gdLst>
                <a:gd name="connsiteX0" fmla="*/ 1466 w 920627"/>
                <a:gd name="connsiteY0" fmla="*/ 73269 h 370513"/>
                <a:gd name="connsiteX1" fmla="*/ 372941 w 920627"/>
                <a:gd name="connsiteY1" fmla="*/ 69697 h 370513"/>
                <a:gd name="connsiteX2" fmla="*/ 430091 w 920627"/>
                <a:gd name="connsiteY2" fmla="*/ 5404 h 370513"/>
                <a:gd name="connsiteX3" fmla="*/ 472954 w 920627"/>
                <a:gd name="connsiteY3" fmla="*/ 83985 h 370513"/>
                <a:gd name="connsiteX4" fmla="*/ 562251 w 920627"/>
                <a:gd name="connsiteY4" fmla="*/ 98272 h 370513"/>
                <a:gd name="connsiteX5" fmla="*/ 522960 w 920627"/>
                <a:gd name="connsiteY5" fmla="*/ 26835 h 370513"/>
                <a:gd name="connsiteX6" fmla="*/ 694410 w 920627"/>
                <a:gd name="connsiteY6" fmla="*/ 130419 h 370513"/>
                <a:gd name="connsiteX7" fmla="*/ 694410 w 920627"/>
                <a:gd name="connsiteY7" fmla="*/ 91129 h 370513"/>
                <a:gd name="connsiteX8" fmla="*/ 805138 w 920627"/>
                <a:gd name="connsiteY8" fmla="*/ 219716 h 370513"/>
                <a:gd name="connsiteX9" fmla="*/ 919438 w 920627"/>
                <a:gd name="connsiteY9" fmla="*/ 369735 h 370513"/>
                <a:gd name="connsiteX10" fmla="*/ 730129 w 920627"/>
                <a:gd name="connsiteY10" fmla="*/ 151850 h 370513"/>
                <a:gd name="connsiteX11" fmla="*/ 451523 w 920627"/>
                <a:gd name="connsiteY11" fmla="*/ 1832 h 370513"/>
                <a:gd name="connsiteX12" fmla="*/ 333651 w 920627"/>
                <a:gd name="connsiteY12" fmla="*/ 66125 h 370513"/>
                <a:gd name="connsiteX13" fmla="*/ 247926 w 920627"/>
                <a:gd name="connsiteY13" fmla="*/ 30407 h 370513"/>
                <a:gd name="connsiteX14" fmla="*/ 1466 w 920627"/>
                <a:gd name="connsiteY14" fmla="*/ 73269 h 37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0627" h="370513">
                  <a:moveTo>
                    <a:pt x="1466" y="73269"/>
                  </a:moveTo>
                  <a:cubicBezTo>
                    <a:pt x="22302" y="79817"/>
                    <a:pt x="301504" y="81008"/>
                    <a:pt x="372941" y="69697"/>
                  </a:cubicBezTo>
                  <a:cubicBezTo>
                    <a:pt x="444379" y="58386"/>
                    <a:pt x="413422" y="3023"/>
                    <a:pt x="430091" y="5404"/>
                  </a:cubicBezTo>
                  <a:cubicBezTo>
                    <a:pt x="446760" y="7785"/>
                    <a:pt x="450927" y="68507"/>
                    <a:pt x="472954" y="83985"/>
                  </a:cubicBezTo>
                  <a:cubicBezTo>
                    <a:pt x="494981" y="99463"/>
                    <a:pt x="553917" y="107797"/>
                    <a:pt x="562251" y="98272"/>
                  </a:cubicBezTo>
                  <a:cubicBezTo>
                    <a:pt x="570585" y="88747"/>
                    <a:pt x="500934" y="21477"/>
                    <a:pt x="522960" y="26835"/>
                  </a:cubicBezTo>
                  <a:cubicBezTo>
                    <a:pt x="544986" y="32193"/>
                    <a:pt x="665835" y="119703"/>
                    <a:pt x="694410" y="130419"/>
                  </a:cubicBezTo>
                  <a:cubicBezTo>
                    <a:pt x="722985" y="141135"/>
                    <a:pt x="675955" y="76246"/>
                    <a:pt x="694410" y="91129"/>
                  </a:cubicBezTo>
                  <a:cubicBezTo>
                    <a:pt x="712865" y="106012"/>
                    <a:pt x="767633" y="173282"/>
                    <a:pt x="805138" y="219716"/>
                  </a:cubicBezTo>
                  <a:cubicBezTo>
                    <a:pt x="842643" y="266150"/>
                    <a:pt x="931939" y="381046"/>
                    <a:pt x="919438" y="369735"/>
                  </a:cubicBezTo>
                  <a:cubicBezTo>
                    <a:pt x="906937" y="358424"/>
                    <a:pt x="808115" y="213167"/>
                    <a:pt x="730129" y="151850"/>
                  </a:cubicBezTo>
                  <a:cubicBezTo>
                    <a:pt x="652143" y="90533"/>
                    <a:pt x="517603" y="16119"/>
                    <a:pt x="451523" y="1832"/>
                  </a:cubicBezTo>
                  <a:cubicBezTo>
                    <a:pt x="385443" y="-12455"/>
                    <a:pt x="367584" y="61363"/>
                    <a:pt x="333651" y="66125"/>
                  </a:cubicBezTo>
                  <a:cubicBezTo>
                    <a:pt x="299718" y="70887"/>
                    <a:pt x="308053" y="31597"/>
                    <a:pt x="247926" y="30407"/>
                  </a:cubicBezTo>
                  <a:cubicBezTo>
                    <a:pt x="187799" y="29216"/>
                    <a:pt x="-19370" y="66721"/>
                    <a:pt x="1466" y="732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 225">
              <a:extLst>
                <a:ext uri="{FF2B5EF4-FFF2-40B4-BE49-F238E27FC236}">
                  <a16:creationId xmlns:a16="http://schemas.microsoft.com/office/drawing/2014/main" id="{11412DC9-EB3F-2459-B571-C023A389237B}"/>
                </a:ext>
              </a:extLst>
            </p:cNvPr>
            <p:cNvSpPr/>
            <p:nvPr/>
          </p:nvSpPr>
          <p:spPr>
            <a:xfrm>
              <a:off x="3979061" y="4185975"/>
              <a:ext cx="359397" cy="304800"/>
            </a:xfrm>
            <a:custGeom>
              <a:avLst/>
              <a:gdLst>
                <a:gd name="connsiteX0" fmla="*/ 21439 w 359397"/>
                <a:gd name="connsiteY0" fmla="*/ 107419 h 304800"/>
                <a:gd name="connsiteX1" fmla="*/ 350052 w 359397"/>
                <a:gd name="connsiteY1" fmla="*/ 300300 h 304800"/>
                <a:gd name="connsiteX2" fmla="*/ 260755 w 359397"/>
                <a:gd name="connsiteY2" fmla="*/ 236006 h 304800"/>
                <a:gd name="connsiteX3" fmla="*/ 167886 w 359397"/>
                <a:gd name="connsiteY3" fmla="*/ 150281 h 304800"/>
                <a:gd name="connsiteX4" fmla="*/ 8 w 359397"/>
                <a:gd name="connsiteY4" fmla="*/ 263 h 304800"/>
                <a:gd name="connsiteX5" fmla="*/ 175030 w 359397"/>
                <a:gd name="connsiteY5" fmla="*/ 189572 h 304800"/>
                <a:gd name="connsiteX6" fmla="*/ 21439 w 359397"/>
                <a:gd name="connsiteY6" fmla="*/ 10741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97" h="304800">
                  <a:moveTo>
                    <a:pt x="21439" y="107419"/>
                  </a:moveTo>
                  <a:cubicBezTo>
                    <a:pt x="50609" y="125874"/>
                    <a:pt x="310166" y="278869"/>
                    <a:pt x="350052" y="300300"/>
                  </a:cubicBezTo>
                  <a:cubicBezTo>
                    <a:pt x="389938" y="321731"/>
                    <a:pt x="291116" y="261009"/>
                    <a:pt x="260755" y="236006"/>
                  </a:cubicBezTo>
                  <a:cubicBezTo>
                    <a:pt x="230394" y="211003"/>
                    <a:pt x="211344" y="189572"/>
                    <a:pt x="167886" y="150281"/>
                  </a:cubicBezTo>
                  <a:cubicBezTo>
                    <a:pt x="124428" y="110991"/>
                    <a:pt x="-1183" y="-6286"/>
                    <a:pt x="8" y="263"/>
                  </a:cubicBezTo>
                  <a:cubicBezTo>
                    <a:pt x="1199" y="6811"/>
                    <a:pt x="170267" y="169927"/>
                    <a:pt x="175030" y="189572"/>
                  </a:cubicBezTo>
                  <a:cubicBezTo>
                    <a:pt x="179793" y="209217"/>
                    <a:pt x="-7731" y="88964"/>
                    <a:pt x="21439" y="107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 226">
              <a:extLst>
                <a:ext uri="{FF2B5EF4-FFF2-40B4-BE49-F238E27FC236}">
                  <a16:creationId xmlns:a16="http://schemas.microsoft.com/office/drawing/2014/main" id="{9E7D19E3-4040-EA51-65A1-8BB9D89FFD45}"/>
                </a:ext>
              </a:extLst>
            </p:cNvPr>
            <p:cNvSpPr/>
            <p:nvPr/>
          </p:nvSpPr>
          <p:spPr>
            <a:xfrm>
              <a:off x="4185927" y="4336236"/>
              <a:ext cx="913962" cy="156774"/>
            </a:xfrm>
            <a:custGeom>
              <a:avLst/>
              <a:gdLst>
                <a:gd name="connsiteX0" fmla="*/ 311 w 913962"/>
                <a:gd name="connsiteY0" fmla="*/ 20 h 156774"/>
                <a:gd name="connsiteX1" fmla="*/ 214623 w 913962"/>
                <a:gd name="connsiteY1" fmla="*/ 139323 h 156774"/>
                <a:gd name="connsiteX2" fmla="*/ 368214 w 913962"/>
                <a:gd name="connsiteY2" fmla="*/ 150039 h 156774"/>
                <a:gd name="connsiteX3" fmla="*/ 353926 w 913962"/>
                <a:gd name="connsiteY3" fmla="*/ 96461 h 156774"/>
                <a:gd name="connsiteX4" fmla="*/ 268201 w 913962"/>
                <a:gd name="connsiteY4" fmla="*/ 21452 h 156774"/>
                <a:gd name="connsiteX5" fmla="*/ 446795 w 913962"/>
                <a:gd name="connsiteY5" fmla="*/ 150039 h 156774"/>
                <a:gd name="connsiteX6" fmla="*/ 414648 w 913962"/>
                <a:gd name="connsiteY6" fmla="*/ 53598 h 156774"/>
                <a:gd name="connsiteX7" fmla="*/ 532520 w 913962"/>
                <a:gd name="connsiteY7" fmla="*/ 135752 h 156774"/>
                <a:gd name="connsiteX8" fmla="*/ 503945 w 913962"/>
                <a:gd name="connsiteY8" fmla="*/ 39311 h 156774"/>
                <a:gd name="connsiteX9" fmla="*/ 653964 w 913962"/>
                <a:gd name="connsiteY9" fmla="*/ 150039 h 156774"/>
                <a:gd name="connsiteX10" fmla="*/ 600386 w 913962"/>
                <a:gd name="connsiteY10" fmla="*/ 25023 h 156774"/>
                <a:gd name="connsiteX11" fmla="*/ 718257 w 913962"/>
                <a:gd name="connsiteY11" fmla="*/ 125036 h 156774"/>
                <a:gd name="connsiteX12" fmla="*/ 825414 w 913962"/>
                <a:gd name="connsiteY12" fmla="*/ 78602 h 156774"/>
                <a:gd name="connsiteX13" fmla="*/ 911139 w 913962"/>
                <a:gd name="connsiteY13" fmla="*/ 103605 h 156774"/>
                <a:gd name="connsiteX14" fmla="*/ 718257 w 913962"/>
                <a:gd name="connsiteY14" fmla="*/ 92889 h 156774"/>
                <a:gd name="connsiteX15" fmla="*/ 264629 w 913962"/>
                <a:gd name="connsiteY15" fmla="*/ 128608 h 156774"/>
                <a:gd name="connsiteX16" fmla="*/ 311 w 913962"/>
                <a:gd name="connsiteY16" fmla="*/ 20 h 15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3962" h="156774">
                  <a:moveTo>
                    <a:pt x="311" y="20"/>
                  </a:moveTo>
                  <a:cubicBezTo>
                    <a:pt x="-8023" y="1806"/>
                    <a:pt x="153306" y="114320"/>
                    <a:pt x="214623" y="139323"/>
                  </a:cubicBezTo>
                  <a:cubicBezTo>
                    <a:pt x="275940" y="164326"/>
                    <a:pt x="344997" y="157183"/>
                    <a:pt x="368214" y="150039"/>
                  </a:cubicBezTo>
                  <a:cubicBezTo>
                    <a:pt x="391431" y="142895"/>
                    <a:pt x="370595" y="117892"/>
                    <a:pt x="353926" y="96461"/>
                  </a:cubicBezTo>
                  <a:cubicBezTo>
                    <a:pt x="337257" y="75030"/>
                    <a:pt x="252723" y="12522"/>
                    <a:pt x="268201" y="21452"/>
                  </a:cubicBezTo>
                  <a:cubicBezTo>
                    <a:pt x="283679" y="30382"/>
                    <a:pt x="422387" y="144681"/>
                    <a:pt x="446795" y="150039"/>
                  </a:cubicBezTo>
                  <a:cubicBezTo>
                    <a:pt x="471203" y="155397"/>
                    <a:pt x="400361" y="55979"/>
                    <a:pt x="414648" y="53598"/>
                  </a:cubicBezTo>
                  <a:cubicBezTo>
                    <a:pt x="428936" y="51217"/>
                    <a:pt x="517637" y="138133"/>
                    <a:pt x="532520" y="135752"/>
                  </a:cubicBezTo>
                  <a:cubicBezTo>
                    <a:pt x="547403" y="133371"/>
                    <a:pt x="483704" y="36930"/>
                    <a:pt x="503945" y="39311"/>
                  </a:cubicBezTo>
                  <a:cubicBezTo>
                    <a:pt x="524186" y="41692"/>
                    <a:pt x="637891" y="152420"/>
                    <a:pt x="653964" y="150039"/>
                  </a:cubicBezTo>
                  <a:cubicBezTo>
                    <a:pt x="670037" y="147658"/>
                    <a:pt x="589671" y="29190"/>
                    <a:pt x="600386" y="25023"/>
                  </a:cubicBezTo>
                  <a:cubicBezTo>
                    <a:pt x="611101" y="20856"/>
                    <a:pt x="680752" y="116106"/>
                    <a:pt x="718257" y="125036"/>
                  </a:cubicBezTo>
                  <a:cubicBezTo>
                    <a:pt x="755762" y="133966"/>
                    <a:pt x="793267" y="82174"/>
                    <a:pt x="825414" y="78602"/>
                  </a:cubicBezTo>
                  <a:cubicBezTo>
                    <a:pt x="857561" y="75030"/>
                    <a:pt x="928999" y="101224"/>
                    <a:pt x="911139" y="103605"/>
                  </a:cubicBezTo>
                  <a:cubicBezTo>
                    <a:pt x="893280" y="105986"/>
                    <a:pt x="826009" y="88722"/>
                    <a:pt x="718257" y="92889"/>
                  </a:cubicBezTo>
                  <a:cubicBezTo>
                    <a:pt x="610505" y="97056"/>
                    <a:pt x="376548" y="144086"/>
                    <a:pt x="264629" y="128608"/>
                  </a:cubicBezTo>
                  <a:cubicBezTo>
                    <a:pt x="152710" y="113130"/>
                    <a:pt x="8645" y="-1766"/>
                    <a:pt x="311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 227">
              <a:extLst>
                <a:ext uri="{FF2B5EF4-FFF2-40B4-BE49-F238E27FC236}">
                  <a16:creationId xmlns:a16="http://schemas.microsoft.com/office/drawing/2014/main" id="{F6EE3B9F-9E36-FED3-7023-BF1591BBFD29}"/>
                </a:ext>
              </a:extLst>
            </p:cNvPr>
            <p:cNvSpPr/>
            <p:nvPr/>
          </p:nvSpPr>
          <p:spPr>
            <a:xfrm>
              <a:off x="4410913" y="4514757"/>
              <a:ext cx="796943" cy="400337"/>
            </a:xfrm>
            <a:custGeom>
              <a:avLst/>
              <a:gdLst>
                <a:gd name="connsiteX0" fmla="*/ 353 w 796943"/>
                <a:gd name="connsiteY0" fmla="*/ 93 h 400337"/>
                <a:gd name="connsiteX1" fmla="*/ 314678 w 796943"/>
                <a:gd name="connsiteY1" fmla="*/ 235837 h 400337"/>
                <a:gd name="connsiteX2" fmla="*/ 436121 w 796943"/>
                <a:gd name="connsiteY2" fmla="*/ 357281 h 400337"/>
                <a:gd name="connsiteX3" fmla="*/ 389687 w 796943"/>
                <a:gd name="connsiteY3" fmla="*/ 303702 h 400337"/>
                <a:gd name="connsiteX4" fmla="*/ 521846 w 796943"/>
                <a:gd name="connsiteY4" fmla="*/ 375140 h 400337"/>
                <a:gd name="connsiteX5" fmla="*/ 625431 w 796943"/>
                <a:gd name="connsiteY5" fmla="*/ 400143 h 400337"/>
                <a:gd name="connsiteX6" fmla="*/ 796881 w 796943"/>
                <a:gd name="connsiteY6" fmla="*/ 364424 h 400337"/>
                <a:gd name="connsiteX7" fmla="*/ 643290 w 796943"/>
                <a:gd name="connsiteY7" fmla="*/ 389427 h 400337"/>
                <a:gd name="connsiteX8" fmla="*/ 486128 w 796943"/>
                <a:gd name="connsiteY8" fmla="*/ 350137 h 400337"/>
                <a:gd name="connsiteX9" fmla="*/ 368256 w 796943"/>
                <a:gd name="connsiteY9" fmla="*/ 325134 h 400337"/>
                <a:gd name="connsiteX10" fmla="*/ 178946 w 796943"/>
                <a:gd name="connsiteY10" fmla="*/ 200118 h 400337"/>
                <a:gd name="connsiteX11" fmla="*/ 250384 w 796943"/>
                <a:gd name="connsiteY11" fmla="*/ 207262 h 400337"/>
                <a:gd name="connsiteX12" fmla="*/ 353 w 796943"/>
                <a:gd name="connsiteY12" fmla="*/ 93 h 40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6943" h="400337">
                  <a:moveTo>
                    <a:pt x="353" y="93"/>
                  </a:moveTo>
                  <a:cubicBezTo>
                    <a:pt x="11069" y="4855"/>
                    <a:pt x="242050" y="176306"/>
                    <a:pt x="314678" y="235837"/>
                  </a:cubicBezTo>
                  <a:cubicBezTo>
                    <a:pt x="387306" y="295368"/>
                    <a:pt x="423620" y="345970"/>
                    <a:pt x="436121" y="357281"/>
                  </a:cubicBezTo>
                  <a:cubicBezTo>
                    <a:pt x="448623" y="368592"/>
                    <a:pt x="375400" y="300726"/>
                    <a:pt x="389687" y="303702"/>
                  </a:cubicBezTo>
                  <a:cubicBezTo>
                    <a:pt x="403975" y="306679"/>
                    <a:pt x="482555" y="359067"/>
                    <a:pt x="521846" y="375140"/>
                  </a:cubicBezTo>
                  <a:cubicBezTo>
                    <a:pt x="561137" y="391213"/>
                    <a:pt x="579592" y="401929"/>
                    <a:pt x="625431" y="400143"/>
                  </a:cubicBezTo>
                  <a:cubicBezTo>
                    <a:pt x="671270" y="398357"/>
                    <a:pt x="793905" y="366210"/>
                    <a:pt x="796881" y="364424"/>
                  </a:cubicBezTo>
                  <a:cubicBezTo>
                    <a:pt x="799857" y="362638"/>
                    <a:pt x="695082" y="391808"/>
                    <a:pt x="643290" y="389427"/>
                  </a:cubicBezTo>
                  <a:cubicBezTo>
                    <a:pt x="591498" y="387046"/>
                    <a:pt x="531967" y="360853"/>
                    <a:pt x="486128" y="350137"/>
                  </a:cubicBezTo>
                  <a:cubicBezTo>
                    <a:pt x="440289" y="339421"/>
                    <a:pt x="419453" y="350137"/>
                    <a:pt x="368256" y="325134"/>
                  </a:cubicBezTo>
                  <a:cubicBezTo>
                    <a:pt x="317059" y="300131"/>
                    <a:pt x="198591" y="219763"/>
                    <a:pt x="178946" y="200118"/>
                  </a:cubicBezTo>
                  <a:cubicBezTo>
                    <a:pt x="159301" y="180473"/>
                    <a:pt x="274792" y="240004"/>
                    <a:pt x="250384" y="207262"/>
                  </a:cubicBezTo>
                  <a:cubicBezTo>
                    <a:pt x="225976" y="174520"/>
                    <a:pt x="-10363" y="-4669"/>
                    <a:pt x="353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 228">
              <a:extLst>
                <a:ext uri="{FF2B5EF4-FFF2-40B4-BE49-F238E27FC236}">
                  <a16:creationId xmlns:a16="http://schemas.microsoft.com/office/drawing/2014/main" id="{ED6D3C8B-3014-D65D-4332-9C8099E599CC}"/>
                </a:ext>
              </a:extLst>
            </p:cNvPr>
            <p:cNvSpPr/>
            <p:nvPr/>
          </p:nvSpPr>
          <p:spPr>
            <a:xfrm>
              <a:off x="4084724" y="3775440"/>
              <a:ext cx="187292" cy="350324"/>
            </a:xfrm>
            <a:custGeom>
              <a:avLst/>
              <a:gdLst>
                <a:gd name="connsiteX0" fmla="*/ 97942 w 187292"/>
                <a:gd name="connsiteY0" fmla="*/ 32 h 350324"/>
                <a:gd name="connsiteX1" fmla="*/ 40792 w 187292"/>
                <a:gd name="connsiteY1" fmla="*/ 128619 h 350324"/>
                <a:gd name="connsiteX2" fmla="*/ 1501 w 187292"/>
                <a:gd name="connsiteY2" fmla="*/ 346504 h 350324"/>
                <a:gd name="connsiteX3" fmla="*/ 26504 w 187292"/>
                <a:gd name="connsiteY3" fmla="*/ 250063 h 350324"/>
                <a:gd name="connsiteX4" fmla="*/ 187239 w 187292"/>
                <a:gd name="connsiteY4" fmla="*/ 32179 h 350324"/>
                <a:gd name="connsiteX5" fmla="*/ 44364 w 187292"/>
                <a:gd name="connsiteY5" fmla="*/ 221488 h 350324"/>
                <a:gd name="connsiteX6" fmla="*/ 40792 w 187292"/>
                <a:gd name="connsiteY6" fmla="*/ 139335 h 350324"/>
                <a:gd name="connsiteX7" fmla="*/ 97942 w 187292"/>
                <a:gd name="connsiteY7" fmla="*/ 32 h 35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292" h="350324">
                  <a:moveTo>
                    <a:pt x="97942" y="32"/>
                  </a:moveTo>
                  <a:cubicBezTo>
                    <a:pt x="97942" y="-1754"/>
                    <a:pt x="56865" y="70874"/>
                    <a:pt x="40792" y="128619"/>
                  </a:cubicBezTo>
                  <a:cubicBezTo>
                    <a:pt x="24719" y="186364"/>
                    <a:pt x="3882" y="326263"/>
                    <a:pt x="1501" y="346504"/>
                  </a:cubicBezTo>
                  <a:cubicBezTo>
                    <a:pt x="-880" y="366745"/>
                    <a:pt x="-4452" y="302450"/>
                    <a:pt x="26504" y="250063"/>
                  </a:cubicBezTo>
                  <a:cubicBezTo>
                    <a:pt x="57460" y="197676"/>
                    <a:pt x="184262" y="36941"/>
                    <a:pt x="187239" y="32179"/>
                  </a:cubicBezTo>
                  <a:cubicBezTo>
                    <a:pt x="190216" y="27417"/>
                    <a:pt x="68772" y="203629"/>
                    <a:pt x="44364" y="221488"/>
                  </a:cubicBezTo>
                  <a:cubicBezTo>
                    <a:pt x="19956" y="239347"/>
                    <a:pt x="25909" y="173268"/>
                    <a:pt x="40792" y="139335"/>
                  </a:cubicBezTo>
                  <a:cubicBezTo>
                    <a:pt x="55675" y="105402"/>
                    <a:pt x="97942" y="1818"/>
                    <a:pt x="97942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 229">
              <a:extLst>
                <a:ext uri="{FF2B5EF4-FFF2-40B4-BE49-F238E27FC236}">
                  <a16:creationId xmlns:a16="http://schemas.microsoft.com/office/drawing/2014/main" id="{0CF7DBC3-96D5-27AA-C5A5-72083FAC1CB5}"/>
                </a:ext>
              </a:extLst>
            </p:cNvPr>
            <p:cNvSpPr/>
            <p:nvPr/>
          </p:nvSpPr>
          <p:spPr>
            <a:xfrm>
              <a:off x="3551004" y="4719659"/>
              <a:ext cx="396265" cy="1100240"/>
            </a:xfrm>
            <a:custGeom>
              <a:avLst/>
              <a:gdLst>
                <a:gd name="connsiteX0" fmla="*/ 42302 w 396265"/>
                <a:gd name="connsiteY0" fmla="*/ 5932 h 1100240"/>
                <a:gd name="connsiteX1" fmla="*/ 35159 w 396265"/>
                <a:gd name="connsiteY1" fmla="*/ 255963 h 1100240"/>
                <a:gd name="connsiteX2" fmla="*/ 53018 w 396265"/>
                <a:gd name="connsiteY2" fmla="*/ 216672 h 1100240"/>
                <a:gd name="connsiteX3" fmla="*/ 95880 w 396265"/>
                <a:gd name="connsiteY3" fmla="*/ 455988 h 1100240"/>
                <a:gd name="connsiteX4" fmla="*/ 217324 w 396265"/>
                <a:gd name="connsiteY4" fmla="*/ 681016 h 1100240"/>
                <a:gd name="connsiteX5" fmla="*/ 188749 w 396265"/>
                <a:gd name="connsiteY5" fmla="*/ 656013 h 1100240"/>
                <a:gd name="connsiteX6" fmla="*/ 320909 w 396265"/>
                <a:gd name="connsiteY6" fmla="*/ 991769 h 1100240"/>
                <a:gd name="connsiteX7" fmla="*/ 395918 w 396265"/>
                <a:gd name="connsiteY7" fmla="*/ 1098925 h 1100240"/>
                <a:gd name="connsiteX8" fmla="*/ 292334 w 396265"/>
                <a:gd name="connsiteY8" fmla="*/ 934619 h 1100240"/>
                <a:gd name="connsiteX9" fmla="*/ 95880 w 396265"/>
                <a:gd name="connsiteY9" fmla="*/ 527425 h 1100240"/>
                <a:gd name="connsiteX10" fmla="*/ 3012 w 396265"/>
                <a:gd name="connsiteY10" fmla="*/ 309541 h 1100240"/>
                <a:gd name="connsiteX11" fmla="*/ 24443 w 396265"/>
                <a:gd name="connsiteY11" fmla="*/ 398838 h 1100240"/>
                <a:gd name="connsiteX12" fmla="*/ 42302 w 396265"/>
                <a:gd name="connsiteY12" fmla="*/ 102372 h 1100240"/>
                <a:gd name="connsiteX13" fmla="*/ 42302 w 396265"/>
                <a:gd name="connsiteY13" fmla="*/ 5932 h 110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6265" h="1100240">
                  <a:moveTo>
                    <a:pt x="42302" y="5932"/>
                  </a:moveTo>
                  <a:cubicBezTo>
                    <a:pt x="41112" y="31530"/>
                    <a:pt x="33373" y="220840"/>
                    <a:pt x="35159" y="255963"/>
                  </a:cubicBezTo>
                  <a:cubicBezTo>
                    <a:pt x="36945" y="291086"/>
                    <a:pt x="42898" y="183335"/>
                    <a:pt x="53018" y="216672"/>
                  </a:cubicBezTo>
                  <a:cubicBezTo>
                    <a:pt x="63138" y="250010"/>
                    <a:pt x="68496" y="378597"/>
                    <a:pt x="95880" y="455988"/>
                  </a:cubicBezTo>
                  <a:cubicBezTo>
                    <a:pt x="123264" y="533379"/>
                    <a:pt x="201846" y="647679"/>
                    <a:pt x="217324" y="681016"/>
                  </a:cubicBezTo>
                  <a:cubicBezTo>
                    <a:pt x="232802" y="714353"/>
                    <a:pt x="171485" y="604221"/>
                    <a:pt x="188749" y="656013"/>
                  </a:cubicBezTo>
                  <a:cubicBezTo>
                    <a:pt x="206013" y="707805"/>
                    <a:pt x="286381" y="917950"/>
                    <a:pt x="320909" y="991769"/>
                  </a:cubicBezTo>
                  <a:cubicBezTo>
                    <a:pt x="355437" y="1065588"/>
                    <a:pt x="400681" y="1108450"/>
                    <a:pt x="395918" y="1098925"/>
                  </a:cubicBezTo>
                  <a:cubicBezTo>
                    <a:pt x="391155" y="1089400"/>
                    <a:pt x="342340" y="1029869"/>
                    <a:pt x="292334" y="934619"/>
                  </a:cubicBezTo>
                  <a:cubicBezTo>
                    <a:pt x="242328" y="839369"/>
                    <a:pt x="144100" y="631605"/>
                    <a:pt x="95880" y="527425"/>
                  </a:cubicBezTo>
                  <a:cubicBezTo>
                    <a:pt x="47660" y="423245"/>
                    <a:pt x="14918" y="330972"/>
                    <a:pt x="3012" y="309541"/>
                  </a:cubicBezTo>
                  <a:cubicBezTo>
                    <a:pt x="-8894" y="288110"/>
                    <a:pt x="17895" y="433366"/>
                    <a:pt x="24443" y="398838"/>
                  </a:cubicBezTo>
                  <a:cubicBezTo>
                    <a:pt x="30991" y="364310"/>
                    <a:pt x="38730" y="162498"/>
                    <a:pt x="42302" y="102372"/>
                  </a:cubicBezTo>
                  <a:cubicBezTo>
                    <a:pt x="45874" y="42246"/>
                    <a:pt x="43492" y="-19666"/>
                    <a:pt x="42302" y="59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 230">
              <a:extLst>
                <a:ext uri="{FF2B5EF4-FFF2-40B4-BE49-F238E27FC236}">
                  <a16:creationId xmlns:a16="http://schemas.microsoft.com/office/drawing/2014/main" id="{6D2DCE2C-B1FC-EFA6-0BA0-5007CA981BC9}"/>
                </a:ext>
              </a:extLst>
            </p:cNvPr>
            <p:cNvSpPr/>
            <p:nvPr/>
          </p:nvSpPr>
          <p:spPr>
            <a:xfrm>
              <a:off x="3345076" y="4506810"/>
              <a:ext cx="392199" cy="676847"/>
            </a:xfrm>
            <a:custGeom>
              <a:avLst/>
              <a:gdLst>
                <a:gd name="connsiteX0" fmla="*/ 391105 w 392199"/>
                <a:gd name="connsiteY0" fmla="*/ 896 h 676847"/>
                <a:gd name="connsiteX1" fmla="*/ 151790 w 392199"/>
                <a:gd name="connsiteY1" fmla="*/ 222353 h 676847"/>
                <a:gd name="connsiteX2" fmla="*/ 1771 w 392199"/>
                <a:gd name="connsiteY2" fmla="*/ 454524 h 676847"/>
                <a:gd name="connsiteX3" fmla="*/ 66065 w 392199"/>
                <a:gd name="connsiteY3" fmla="*/ 358084 h 676847"/>
                <a:gd name="connsiteX4" fmla="*/ 12487 w 392199"/>
                <a:gd name="connsiteY4" fmla="*/ 515246 h 676847"/>
                <a:gd name="connsiteX5" fmla="*/ 26774 w 392199"/>
                <a:gd name="connsiteY5" fmla="*/ 472384 h 676847"/>
                <a:gd name="connsiteX6" fmla="*/ 19630 w 392199"/>
                <a:gd name="connsiteY6" fmla="*/ 675981 h 676847"/>
                <a:gd name="connsiteX7" fmla="*/ 12487 w 392199"/>
                <a:gd name="connsiteY7" fmla="*/ 536678 h 676847"/>
                <a:gd name="connsiteX8" fmla="*/ 69637 w 392199"/>
                <a:gd name="connsiteY8" fmla="*/ 322365 h 676847"/>
                <a:gd name="connsiteX9" fmla="*/ 130358 w 392199"/>
                <a:gd name="connsiteY9" fmla="*/ 211637 h 676847"/>
                <a:gd name="connsiteX10" fmla="*/ 48205 w 392199"/>
                <a:gd name="connsiteY10" fmla="*/ 308078 h 676847"/>
                <a:gd name="connsiteX11" fmla="*/ 391105 w 392199"/>
                <a:gd name="connsiteY11" fmla="*/ 896 h 67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2199" h="676847">
                  <a:moveTo>
                    <a:pt x="391105" y="896"/>
                  </a:moveTo>
                  <a:cubicBezTo>
                    <a:pt x="408369" y="-13392"/>
                    <a:pt x="216679" y="146748"/>
                    <a:pt x="151790" y="222353"/>
                  </a:cubicBezTo>
                  <a:cubicBezTo>
                    <a:pt x="86901" y="297958"/>
                    <a:pt x="16058" y="431902"/>
                    <a:pt x="1771" y="454524"/>
                  </a:cubicBezTo>
                  <a:cubicBezTo>
                    <a:pt x="-12517" y="477146"/>
                    <a:pt x="64279" y="347964"/>
                    <a:pt x="66065" y="358084"/>
                  </a:cubicBezTo>
                  <a:cubicBezTo>
                    <a:pt x="67851" y="368204"/>
                    <a:pt x="19035" y="496196"/>
                    <a:pt x="12487" y="515246"/>
                  </a:cubicBezTo>
                  <a:cubicBezTo>
                    <a:pt x="5939" y="534296"/>
                    <a:pt x="25584" y="445595"/>
                    <a:pt x="26774" y="472384"/>
                  </a:cubicBezTo>
                  <a:cubicBezTo>
                    <a:pt x="27964" y="499173"/>
                    <a:pt x="22011" y="665265"/>
                    <a:pt x="19630" y="675981"/>
                  </a:cubicBezTo>
                  <a:cubicBezTo>
                    <a:pt x="17249" y="686697"/>
                    <a:pt x="4153" y="595614"/>
                    <a:pt x="12487" y="536678"/>
                  </a:cubicBezTo>
                  <a:cubicBezTo>
                    <a:pt x="20821" y="477742"/>
                    <a:pt x="49992" y="376538"/>
                    <a:pt x="69637" y="322365"/>
                  </a:cubicBezTo>
                  <a:cubicBezTo>
                    <a:pt x="89282" y="268192"/>
                    <a:pt x="133930" y="214018"/>
                    <a:pt x="130358" y="211637"/>
                  </a:cubicBezTo>
                  <a:cubicBezTo>
                    <a:pt x="126786" y="209256"/>
                    <a:pt x="8319" y="340225"/>
                    <a:pt x="48205" y="308078"/>
                  </a:cubicBezTo>
                  <a:cubicBezTo>
                    <a:pt x="88091" y="275931"/>
                    <a:pt x="373841" y="15184"/>
                    <a:pt x="391105" y="8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 231">
              <a:extLst>
                <a:ext uri="{FF2B5EF4-FFF2-40B4-BE49-F238E27FC236}">
                  <a16:creationId xmlns:a16="http://schemas.microsoft.com/office/drawing/2014/main" id="{14CBB248-6FF3-9529-4452-69E95C83C8A6}"/>
                </a:ext>
              </a:extLst>
            </p:cNvPr>
            <p:cNvSpPr/>
            <p:nvPr/>
          </p:nvSpPr>
          <p:spPr>
            <a:xfrm>
              <a:off x="3295208" y="5198434"/>
              <a:ext cx="330781" cy="1352175"/>
            </a:xfrm>
            <a:custGeom>
              <a:avLst/>
              <a:gdLst>
                <a:gd name="connsiteX0" fmla="*/ 62780 w 330781"/>
                <a:gd name="connsiteY0" fmla="*/ 42829 h 1352175"/>
                <a:gd name="connsiteX1" fmla="*/ 86126 w 330781"/>
                <a:gd name="connsiteY1" fmla="*/ 400807 h 1352175"/>
                <a:gd name="connsiteX2" fmla="*/ 144492 w 330781"/>
                <a:gd name="connsiteY2" fmla="*/ 618706 h 1352175"/>
                <a:gd name="connsiteX3" fmla="*/ 144492 w 330781"/>
                <a:gd name="connsiteY3" fmla="*/ 560340 h 1352175"/>
                <a:gd name="connsiteX4" fmla="*/ 311808 w 330781"/>
                <a:gd name="connsiteY4" fmla="*/ 1101198 h 1352175"/>
                <a:gd name="connsiteX5" fmla="*/ 323481 w 330781"/>
                <a:gd name="connsiteY5" fmla="*/ 1350226 h 1352175"/>
                <a:gd name="connsiteX6" fmla="*/ 280680 w 330781"/>
                <a:gd name="connsiteY6" fmla="*/ 1167346 h 1352175"/>
                <a:gd name="connsiteX7" fmla="*/ 82235 w 330781"/>
                <a:gd name="connsiteY7" fmla="*/ 381352 h 1352175"/>
                <a:gd name="connsiteX8" fmla="*/ 523 w 330781"/>
                <a:gd name="connsiteY8" fmla="*/ 3918 h 1352175"/>
                <a:gd name="connsiteX9" fmla="*/ 47216 w 330781"/>
                <a:gd name="connsiteY9" fmla="*/ 175125 h 1352175"/>
                <a:gd name="connsiteX10" fmla="*/ 62780 w 330781"/>
                <a:gd name="connsiteY10" fmla="*/ 42829 h 135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781" h="1352175">
                  <a:moveTo>
                    <a:pt x="62780" y="42829"/>
                  </a:moveTo>
                  <a:cubicBezTo>
                    <a:pt x="69265" y="80443"/>
                    <a:pt x="72507" y="304828"/>
                    <a:pt x="86126" y="400807"/>
                  </a:cubicBezTo>
                  <a:cubicBezTo>
                    <a:pt x="99745" y="496786"/>
                    <a:pt x="134764" y="592117"/>
                    <a:pt x="144492" y="618706"/>
                  </a:cubicBezTo>
                  <a:cubicBezTo>
                    <a:pt x="154220" y="645295"/>
                    <a:pt x="116606" y="479925"/>
                    <a:pt x="144492" y="560340"/>
                  </a:cubicBezTo>
                  <a:cubicBezTo>
                    <a:pt x="172378" y="640755"/>
                    <a:pt x="281977" y="969550"/>
                    <a:pt x="311808" y="1101198"/>
                  </a:cubicBezTo>
                  <a:cubicBezTo>
                    <a:pt x="341639" y="1232846"/>
                    <a:pt x="328669" y="1339201"/>
                    <a:pt x="323481" y="1350226"/>
                  </a:cubicBezTo>
                  <a:cubicBezTo>
                    <a:pt x="318293" y="1361251"/>
                    <a:pt x="320888" y="1328825"/>
                    <a:pt x="280680" y="1167346"/>
                  </a:cubicBezTo>
                  <a:cubicBezTo>
                    <a:pt x="240472" y="1005867"/>
                    <a:pt x="128928" y="575257"/>
                    <a:pt x="82235" y="381352"/>
                  </a:cubicBezTo>
                  <a:cubicBezTo>
                    <a:pt x="35542" y="187447"/>
                    <a:pt x="6359" y="38289"/>
                    <a:pt x="523" y="3918"/>
                  </a:cubicBezTo>
                  <a:cubicBezTo>
                    <a:pt x="-5313" y="-30453"/>
                    <a:pt x="39434" y="172531"/>
                    <a:pt x="47216" y="175125"/>
                  </a:cubicBezTo>
                  <a:cubicBezTo>
                    <a:pt x="54998" y="177719"/>
                    <a:pt x="56295" y="5215"/>
                    <a:pt x="62780" y="42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 232">
              <a:extLst>
                <a:ext uri="{FF2B5EF4-FFF2-40B4-BE49-F238E27FC236}">
                  <a16:creationId xmlns:a16="http://schemas.microsoft.com/office/drawing/2014/main" id="{7A2C07C8-38F6-61D7-9768-CAD1B9AF5B20}"/>
                </a:ext>
              </a:extLst>
            </p:cNvPr>
            <p:cNvSpPr/>
            <p:nvPr/>
          </p:nvSpPr>
          <p:spPr>
            <a:xfrm>
              <a:off x="3243852" y="5026280"/>
              <a:ext cx="437843" cy="1566272"/>
            </a:xfrm>
            <a:custGeom>
              <a:avLst/>
              <a:gdLst>
                <a:gd name="connsiteX0" fmla="*/ 83008 w 437843"/>
                <a:gd name="connsiteY0" fmla="*/ 974 h 1566272"/>
                <a:gd name="connsiteX1" fmla="*/ 40206 w 437843"/>
                <a:gd name="connsiteY1" fmla="*/ 277240 h 1566272"/>
                <a:gd name="connsiteX2" fmla="*/ 145265 w 437843"/>
                <a:gd name="connsiteY2" fmla="*/ 705257 h 1566272"/>
                <a:gd name="connsiteX3" fmla="*/ 137482 w 437843"/>
                <a:gd name="connsiteY3" fmla="*/ 619654 h 1566272"/>
                <a:gd name="connsiteX4" fmla="*/ 250323 w 437843"/>
                <a:gd name="connsiteY4" fmla="*/ 930939 h 1566272"/>
                <a:gd name="connsiteX5" fmla="*/ 382619 w 437843"/>
                <a:gd name="connsiteY5" fmla="*/ 1413431 h 1566272"/>
                <a:gd name="connsiteX6" fmla="*/ 437094 w 437843"/>
                <a:gd name="connsiteY6" fmla="*/ 1565182 h 1566272"/>
                <a:gd name="connsiteX7" fmla="*/ 347600 w 437843"/>
                <a:gd name="connsiteY7" fmla="*/ 1355065 h 1566272"/>
                <a:gd name="connsiteX8" fmla="*/ 44097 w 437843"/>
                <a:gd name="connsiteY8" fmla="*/ 366734 h 1566272"/>
                <a:gd name="connsiteX9" fmla="*/ 5186 w 437843"/>
                <a:gd name="connsiteY9" fmla="*/ 183854 h 1566272"/>
                <a:gd name="connsiteX10" fmla="*/ 9077 w 437843"/>
                <a:gd name="connsiteY10" fmla="*/ 32103 h 1566272"/>
                <a:gd name="connsiteX11" fmla="*/ 5186 w 437843"/>
                <a:gd name="connsiteY11" fmla="*/ 179963 h 1566272"/>
                <a:gd name="connsiteX12" fmla="*/ 83008 w 437843"/>
                <a:gd name="connsiteY12" fmla="*/ 974 h 156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843" h="1566272">
                  <a:moveTo>
                    <a:pt x="83008" y="974"/>
                  </a:moveTo>
                  <a:cubicBezTo>
                    <a:pt x="88845" y="17187"/>
                    <a:pt x="29830" y="159860"/>
                    <a:pt x="40206" y="277240"/>
                  </a:cubicBezTo>
                  <a:cubicBezTo>
                    <a:pt x="50582" y="394621"/>
                    <a:pt x="129052" y="648188"/>
                    <a:pt x="145265" y="705257"/>
                  </a:cubicBezTo>
                  <a:cubicBezTo>
                    <a:pt x="161478" y="762326"/>
                    <a:pt x="119972" y="582040"/>
                    <a:pt x="137482" y="619654"/>
                  </a:cubicBezTo>
                  <a:cubicBezTo>
                    <a:pt x="154992" y="657268"/>
                    <a:pt x="209467" y="798643"/>
                    <a:pt x="250323" y="930939"/>
                  </a:cubicBezTo>
                  <a:cubicBezTo>
                    <a:pt x="291179" y="1063235"/>
                    <a:pt x="351491" y="1307724"/>
                    <a:pt x="382619" y="1413431"/>
                  </a:cubicBezTo>
                  <a:cubicBezTo>
                    <a:pt x="413747" y="1519138"/>
                    <a:pt x="442930" y="1574910"/>
                    <a:pt x="437094" y="1565182"/>
                  </a:cubicBezTo>
                  <a:cubicBezTo>
                    <a:pt x="431258" y="1555454"/>
                    <a:pt x="413100" y="1554806"/>
                    <a:pt x="347600" y="1355065"/>
                  </a:cubicBezTo>
                  <a:cubicBezTo>
                    <a:pt x="282101" y="1155324"/>
                    <a:pt x="101166" y="561936"/>
                    <a:pt x="44097" y="366734"/>
                  </a:cubicBezTo>
                  <a:cubicBezTo>
                    <a:pt x="-12972" y="171532"/>
                    <a:pt x="11023" y="239626"/>
                    <a:pt x="5186" y="183854"/>
                  </a:cubicBezTo>
                  <a:cubicBezTo>
                    <a:pt x="-651" y="128082"/>
                    <a:pt x="9077" y="32751"/>
                    <a:pt x="9077" y="32103"/>
                  </a:cubicBezTo>
                  <a:cubicBezTo>
                    <a:pt x="9077" y="31455"/>
                    <a:pt x="-8433" y="183854"/>
                    <a:pt x="5186" y="179963"/>
                  </a:cubicBezTo>
                  <a:cubicBezTo>
                    <a:pt x="18805" y="176072"/>
                    <a:pt x="77171" y="-15239"/>
                    <a:pt x="83008" y="9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 233">
              <a:extLst>
                <a:ext uri="{FF2B5EF4-FFF2-40B4-BE49-F238E27FC236}">
                  <a16:creationId xmlns:a16="http://schemas.microsoft.com/office/drawing/2014/main" id="{17E60733-D5A8-35CC-9217-EFCB5ED5C86E}"/>
                </a:ext>
              </a:extLst>
            </p:cNvPr>
            <p:cNvSpPr/>
            <p:nvPr/>
          </p:nvSpPr>
          <p:spPr>
            <a:xfrm>
              <a:off x="3707478" y="6556443"/>
              <a:ext cx="1308103" cy="595332"/>
            </a:xfrm>
            <a:custGeom>
              <a:avLst/>
              <a:gdLst>
                <a:gd name="connsiteX0" fmla="*/ 1308103 w 1308103"/>
                <a:gd name="connsiteY0" fmla="*/ 0 h 595332"/>
                <a:gd name="connsiteX1" fmla="*/ 802265 w 1308103"/>
                <a:gd name="connsiteY1" fmla="*/ 147860 h 595332"/>
                <a:gd name="connsiteX2" fmla="*/ 35725 w 1308103"/>
                <a:gd name="connsiteY2" fmla="*/ 365760 h 595332"/>
                <a:gd name="connsiteX3" fmla="*/ 117438 w 1308103"/>
                <a:gd name="connsiteY3" fmla="*/ 338522 h 595332"/>
                <a:gd name="connsiteX4" fmla="*/ 35725 w 1308103"/>
                <a:gd name="connsiteY4" fmla="*/ 463036 h 595332"/>
                <a:gd name="connsiteX5" fmla="*/ 35725 w 1308103"/>
                <a:gd name="connsiteY5" fmla="*/ 505838 h 595332"/>
                <a:gd name="connsiteX6" fmla="*/ 125220 w 1308103"/>
                <a:gd name="connsiteY6" fmla="*/ 544748 h 595332"/>
                <a:gd name="connsiteX7" fmla="*/ 113547 w 1308103"/>
                <a:gd name="connsiteY7" fmla="*/ 544748 h 595332"/>
                <a:gd name="connsiteX8" fmla="*/ 440396 w 1308103"/>
                <a:gd name="connsiteY8" fmla="*/ 560313 h 595332"/>
                <a:gd name="connsiteX9" fmla="*/ 1027947 w 1308103"/>
                <a:gd name="connsiteY9" fmla="*/ 595332 h 595332"/>
                <a:gd name="connsiteX10" fmla="*/ 790592 w 1308103"/>
                <a:gd name="connsiteY10" fmla="*/ 556422 h 595332"/>
                <a:gd name="connsiteX11" fmla="*/ 253625 w 1308103"/>
                <a:gd name="connsiteY11" fmla="*/ 486383 h 595332"/>
                <a:gd name="connsiteX12" fmla="*/ 860631 w 1308103"/>
                <a:gd name="connsiteY12" fmla="*/ 587550 h 595332"/>
                <a:gd name="connsiteX13" fmla="*/ 148566 w 1308103"/>
                <a:gd name="connsiteY13" fmla="*/ 513620 h 595332"/>
                <a:gd name="connsiteX14" fmla="*/ 47399 w 1308103"/>
                <a:gd name="connsiteY14" fmla="*/ 478600 h 595332"/>
                <a:gd name="connsiteX15" fmla="*/ 284753 w 1308103"/>
                <a:gd name="connsiteY15" fmla="*/ 287938 h 595332"/>
                <a:gd name="connsiteX16" fmla="*/ 140784 w 1308103"/>
                <a:gd name="connsiteY16" fmla="*/ 291829 h 595332"/>
                <a:gd name="connsiteX17" fmla="*/ 841176 w 1308103"/>
                <a:gd name="connsiteY17" fmla="*/ 178988 h 595332"/>
                <a:gd name="connsiteX18" fmla="*/ 1308103 w 1308103"/>
                <a:gd name="connsiteY18" fmla="*/ 0 h 59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8103" h="595332">
                  <a:moveTo>
                    <a:pt x="1308103" y="0"/>
                  </a:moveTo>
                  <a:lnTo>
                    <a:pt x="802265" y="147860"/>
                  </a:lnTo>
                  <a:lnTo>
                    <a:pt x="35725" y="365760"/>
                  </a:lnTo>
                  <a:cubicBezTo>
                    <a:pt x="-78413" y="397537"/>
                    <a:pt x="117438" y="322309"/>
                    <a:pt x="117438" y="338522"/>
                  </a:cubicBezTo>
                  <a:cubicBezTo>
                    <a:pt x="117438" y="354735"/>
                    <a:pt x="49344" y="435150"/>
                    <a:pt x="35725" y="463036"/>
                  </a:cubicBezTo>
                  <a:cubicBezTo>
                    <a:pt x="22106" y="490922"/>
                    <a:pt x="20809" y="492219"/>
                    <a:pt x="35725" y="505838"/>
                  </a:cubicBezTo>
                  <a:cubicBezTo>
                    <a:pt x="50641" y="519457"/>
                    <a:pt x="112250" y="538263"/>
                    <a:pt x="125220" y="544748"/>
                  </a:cubicBezTo>
                  <a:cubicBezTo>
                    <a:pt x="138190" y="551233"/>
                    <a:pt x="113547" y="544748"/>
                    <a:pt x="113547" y="544748"/>
                  </a:cubicBezTo>
                  <a:lnTo>
                    <a:pt x="440396" y="560313"/>
                  </a:lnTo>
                  <a:lnTo>
                    <a:pt x="1027947" y="595332"/>
                  </a:lnTo>
                  <a:cubicBezTo>
                    <a:pt x="1086313" y="594684"/>
                    <a:pt x="919646" y="574580"/>
                    <a:pt x="790592" y="556422"/>
                  </a:cubicBezTo>
                  <a:cubicBezTo>
                    <a:pt x="661538" y="538264"/>
                    <a:pt x="241952" y="481195"/>
                    <a:pt x="253625" y="486383"/>
                  </a:cubicBezTo>
                  <a:cubicBezTo>
                    <a:pt x="265298" y="491571"/>
                    <a:pt x="878141" y="583010"/>
                    <a:pt x="860631" y="587550"/>
                  </a:cubicBezTo>
                  <a:cubicBezTo>
                    <a:pt x="843121" y="592090"/>
                    <a:pt x="284105" y="531778"/>
                    <a:pt x="148566" y="513620"/>
                  </a:cubicBezTo>
                  <a:cubicBezTo>
                    <a:pt x="13027" y="495462"/>
                    <a:pt x="24701" y="516214"/>
                    <a:pt x="47399" y="478600"/>
                  </a:cubicBezTo>
                  <a:cubicBezTo>
                    <a:pt x="70097" y="440986"/>
                    <a:pt x="269189" y="319067"/>
                    <a:pt x="284753" y="287938"/>
                  </a:cubicBezTo>
                  <a:cubicBezTo>
                    <a:pt x="300317" y="256810"/>
                    <a:pt x="48047" y="309987"/>
                    <a:pt x="140784" y="291829"/>
                  </a:cubicBezTo>
                  <a:cubicBezTo>
                    <a:pt x="233521" y="273671"/>
                    <a:pt x="649217" y="225681"/>
                    <a:pt x="841176" y="178988"/>
                  </a:cubicBezTo>
                  <a:cubicBezTo>
                    <a:pt x="1033135" y="132295"/>
                    <a:pt x="1162837" y="71984"/>
                    <a:pt x="130810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 234">
              <a:extLst>
                <a:ext uri="{FF2B5EF4-FFF2-40B4-BE49-F238E27FC236}">
                  <a16:creationId xmlns:a16="http://schemas.microsoft.com/office/drawing/2014/main" id="{F13F8C4A-5BF2-57B1-8E47-E5953D3B5148}"/>
                </a:ext>
              </a:extLst>
            </p:cNvPr>
            <p:cNvSpPr/>
            <p:nvPr/>
          </p:nvSpPr>
          <p:spPr>
            <a:xfrm>
              <a:off x="3642905" y="6290851"/>
              <a:ext cx="909878" cy="306287"/>
            </a:xfrm>
            <a:custGeom>
              <a:avLst/>
              <a:gdLst>
                <a:gd name="connsiteX0" fmla="*/ 909640 w 909878"/>
                <a:gd name="connsiteY0" fmla="*/ 999 h 306287"/>
                <a:gd name="connsiteX1" fmla="*/ 314307 w 909878"/>
                <a:gd name="connsiteY1" fmla="*/ 125513 h 306287"/>
                <a:gd name="connsiteX2" fmla="*/ 104189 w 909878"/>
                <a:gd name="connsiteY2" fmla="*/ 226681 h 306287"/>
                <a:gd name="connsiteX3" fmla="*/ 3022 w 909878"/>
                <a:gd name="connsiteY3" fmla="*/ 304502 h 306287"/>
                <a:gd name="connsiteX4" fmla="*/ 213139 w 909878"/>
                <a:gd name="connsiteY4" fmla="*/ 148860 h 306287"/>
                <a:gd name="connsiteX5" fmla="*/ 384346 w 909878"/>
                <a:gd name="connsiteY5" fmla="*/ 71038 h 306287"/>
                <a:gd name="connsiteX6" fmla="*/ 909640 w 909878"/>
                <a:gd name="connsiteY6" fmla="*/ 999 h 30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9878" h="306287">
                  <a:moveTo>
                    <a:pt x="909640" y="999"/>
                  </a:moveTo>
                  <a:cubicBezTo>
                    <a:pt x="897967" y="10078"/>
                    <a:pt x="448549" y="87899"/>
                    <a:pt x="314307" y="125513"/>
                  </a:cubicBezTo>
                  <a:cubicBezTo>
                    <a:pt x="180065" y="163127"/>
                    <a:pt x="156070" y="196850"/>
                    <a:pt x="104189" y="226681"/>
                  </a:cubicBezTo>
                  <a:cubicBezTo>
                    <a:pt x="52308" y="256512"/>
                    <a:pt x="-15136" y="317472"/>
                    <a:pt x="3022" y="304502"/>
                  </a:cubicBezTo>
                  <a:cubicBezTo>
                    <a:pt x="21180" y="291532"/>
                    <a:pt x="149585" y="187771"/>
                    <a:pt x="213139" y="148860"/>
                  </a:cubicBezTo>
                  <a:cubicBezTo>
                    <a:pt x="276693" y="109949"/>
                    <a:pt x="268263" y="95033"/>
                    <a:pt x="384346" y="71038"/>
                  </a:cubicBezTo>
                  <a:cubicBezTo>
                    <a:pt x="500429" y="47043"/>
                    <a:pt x="921313" y="-8080"/>
                    <a:pt x="909640" y="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 235">
              <a:extLst>
                <a:ext uri="{FF2B5EF4-FFF2-40B4-BE49-F238E27FC236}">
                  <a16:creationId xmlns:a16="http://schemas.microsoft.com/office/drawing/2014/main" id="{C1793A9B-82DF-8DFE-784F-E5AEFD4785C5}"/>
                </a:ext>
              </a:extLst>
            </p:cNvPr>
            <p:cNvSpPr/>
            <p:nvPr/>
          </p:nvSpPr>
          <p:spPr>
            <a:xfrm>
              <a:off x="3651500" y="6343914"/>
              <a:ext cx="958302" cy="369748"/>
            </a:xfrm>
            <a:custGeom>
              <a:avLst/>
              <a:gdLst>
                <a:gd name="connsiteX0" fmla="*/ 951629 w 958302"/>
                <a:gd name="connsiteY0" fmla="*/ 2411 h 369748"/>
                <a:gd name="connsiteX1" fmla="*/ 367969 w 958302"/>
                <a:gd name="connsiteY1" fmla="*/ 107470 h 369748"/>
                <a:gd name="connsiteX2" fmla="*/ 150069 w 958302"/>
                <a:gd name="connsiteY2" fmla="*/ 185291 h 369748"/>
                <a:gd name="connsiteX3" fmla="*/ 2209 w 958302"/>
                <a:gd name="connsiteY3" fmla="*/ 278677 h 369748"/>
                <a:gd name="connsiteX4" fmla="*/ 262910 w 958302"/>
                <a:gd name="connsiteY4" fmla="*/ 146380 h 369748"/>
                <a:gd name="connsiteX5" fmla="*/ 33337 w 958302"/>
                <a:gd name="connsiteY5" fmla="*/ 368171 h 369748"/>
                <a:gd name="connsiteX6" fmla="*/ 406880 w 958302"/>
                <a:gd name="connsiteY6" fmla="*/ 10193 h 369748"/>
                <a:gd name="connsiteX7" fmla="*/ 216217 w 958302"/>
                <a:gd name="connsiteY7" fmla="*/ 138598 h 369748"/>
                <a:gd name="connsiteX8" fmla="*/ 655908 w 958302"/>
                <a:gd name="connsiteY8" fmla="*/ 41322 h 369748"/>
                <a:gd name="connsiteX9" fmla="*/ 951629 w 958302"/>
                <a:gd name="connsiteY9" fmla="*/ 2411 h 36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8302" h="369748">
                  <a:moveTo>
                    <a:pt x="951629" y="2411"/>
                  </a:moveTo>
                  <a:cubicBezTo>
                    <a:pt x="903639" y="13436"/>
                    <a:pt x="501562" y="76990"/>
                    <a:pt x="367969" y="107470"/>
                  </a:cubicBezTo>
                  <a:cubicBezTo>
                    <a:pt x="234376" y="137950"/>
                    <a:pt x="211029" y="156757"/>
                    <a:pt x="150069" y="185291"/>
                  </a:cubicBezTo>
                  <a:cubicBezTo>
                    <a:pt x="89109" y="213825"/>
                    <a:pt x="-16598" y="285162"/>
                    <a:pt x="2209" y="278677"/>
                  </a:cubicBezTo>
                  <a:cubicBezTo>
                    <a:pt x="21016" y="272192"/>
                    <a:pt x="257722" y="131464"/>
                    <a:pt x="262910" y="146380"/>
                  </a:cubicBezTo>
                  <a:cubicBezTo>
                    <a:pt x="268098" y="161296"/>
                    <a:pt x="9342" y="390869"/>
                    <a:pt x="33337" y="368171"/>
                  </a:cubicBezTo>
                  <a:cubicBezTo>
                    <a:pt x="57332" y="345473"/>
                    <a:pt x="376400" y="48455"/>
                    <a:pt x="406880" y="10193"/>
                  </a:cubicBezTo>
                  <a:cubicBezTo>
                    <a:pt x="437360" y="-28069"/>
                    <a:pt x="174712" y="133410"/>
                    <a:pt x="216217" y="138598"/>
                  </a:cubicBezTo>
                  <a:cubicBezTo>
                    <a:pt x="257722" y="143786"/>
                    <a:pt x="534636" y="62074"/>
                    <a:pt x="655908" y="41322"/>
                  </a:cubicBezTo>
                  <a:cubicBezTo>
                    <a:pt x="777179" y="20570"/>
                    <a:pt x="999619" y="-8614"/>
                    <a:pt x="951629" y="2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 236">
              <a:extLst>
                <a:ext uri="{FF2B5EF4-FFF2-40B4-BE49-F238E27FC236}">
                  <a16:creationId xmlns:a16="http://schemas.microsoft.com/office/drawing/2014/main" id="{100A3D03-7176-007A-AA69-13E30BFD103E}"/>
                </a:ext>
              </a:extLst>
            </p:cNvPr>
            <p:cNvSpPr/>
            <p:nvPr/>
          </p:nvSpPr>
          <p:spPr>
            <a:xfrm>
              <a:off x="3675729" y="6518530"/>
              <a:ext cx="96075" cy="478292"/>
            </a:xfrm>
            <a:custGeom>
              <a:avLst/>
              <a:gdLst>
                <a:gd name="connsiteX0" fmla="*/ 1326 w 96075"/>
                <a:gd name="connsiteY0" fmla="*/ 30130 h 478292"/>
                <a:gd name="connsiteX1" fmla="*/ 94712 w 96075"/>
                <a:gd name="connsiteY1" fmla="*/ 465930 h 478292"/>
                <a:gd name="connsiteX2" fmla="*/ 55801 w 96075"/>
                <a:gd name="connsiteY2" fmla="*/ 333633 h 478292"/>
                <a:gd name="connsiteX3" fmla="*/ 40237 w 96075"/>
                <a:gd name="connsiteY3" fmla="*/ 69041 h 478292"/>
                <a:gd name="connsiteX4" fmla="*/ 1326 w 96075"/>
                <a:gd name="connsiteY4" fmla="*/ 30130 h 47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75" h="478292">
                  <a:moveTo>
                    <a:pt x="1326" y="30130"/>
                  </a:moveTo>
                  <a:cubicBezTo>
                    <a:pt x="10405" y="96278"/>
                    <a:pt x="85633" y="415346"/>
                    <a:pt x="94712" y="465930"/>
                  </a:cubicBezTo>
                  <a:cubicBezTo>
                    <a:pt x="103791" y="516514"/>
                    <a:pt x="64880" y="399781"/>
                    <a:pt x="55801" y="333633"/>
                  </a:cubicBezTo>
                  <a:cubicBezTo>
                    <a:pt x="46722" y="267485"/>
                    <a:pt x="48019" y="117679"/>
                    <a:pt x="40237" y="69041"/>
                  </a:cubicBezTo>
                  <a:cubicBezTo>
                    <a:pt x="32455" y="20403"/>
                    <a:pt x="-7753" y="-36018"/>
                    <a:pt x="1326" y="30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 237">
              <a:extLst>
                <a:ext uri="{FF2B5EF4-FFF2-40B4-BE49-F238E27FC236}">
                  <a16:creationId xmlns:a16="http://schemas.microsoft.com/office/drawing/2014/main" id="{E7703D74-9EB3-948B-9D4B-63121923E7E1}"/>
                </a:ext>
              </a:extLst>
            </p:cNvPr>
            <p:cNvSpPr/>
            <p:nvPr/>
          </p:nvSpPr>
          <p:spPr>
            <a:xfrm>
              <a:off x="3449930" y="5535147"/>
              <a:ext cx="205999" cy="1011075"/>
            </a:xfrm>
            <a:custGeom>
              <a:avLst/>
              <a:gdLst>
                <a:gd name="connsiteX0" fmla="*/ 5335 w 205999"/>
                <a:gd name="connsiteY0" fmla="*/ 5728 h 1011075"/>
                <a:gd name="connsiteX1" fmla="*/ 20899 w 205999"/>
                <a:gd name="connsiteY1" fmla="*/ 309231 h 1011075"/>
                <a:gd name="connsiteX2" fmla="*/ 63701 w 205999"/>
                <a:gd name="connsiteY2" fmla="*/ 336468 h 1011075"/>
                <a:gd name="connsiteX3" fmla="*/ 153195 w 205999"/>
                <a:gd name="connsiteY3" fmla="*/ 581605 h 1011075"/>
                <a:gd name="connsiteX4" fmla="*/ 203779 w 205999"/>
                <a:gd name="connsiteY4" fmla="*/ 1001840 h 1011075"/>
                <a:gd name="connsiteX5" fmla="*/ 188215 w 205999"/>
                <a:gd name="connsiteY5" fmla="*/ 830633 h 1011075"/>
                <a:gd name="connsiteX6" fmla="*/ 110393 w 205999"/>
                <a:gd name="connsiteY6" fmla="*/ 359815 h 1011075"/>
                <a:gd name="connsiteX7" fmla="*/ 9226 w 205999"/>
                <a:gd name="connsiteY7" fmla="*/ 126351 h 1011075"/>
                <a:gd name="connsiteX8" fmla="*/ 5335 w 205999"/>
                <a:gd name="connsiteY8" fmla="*/ 5728 h 10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999" h="1011075">
                  <a:moveTo>
                    <a:pt x="5335" y="5728"/>
                  </a:moveTo>
                  <a:cubicBezTo>
                    <a:pt x="7281" y="36208"/>
                    <a:pt x="11171" y="254108"/>
                    <a:pt x="20899" y="309231"/>
                  </a:cubicBezTo>
                  <a:cubicBezTo>
                    <a:pt x="30627" y="364354"/>
                    <a:pt x="41652" y="291072"/>
                    <a:pt x="63701" y="336468"/>
                  </a:cubicBezTo>
                  <a:cubicBezTo>
                    <a:pt x="85750" y="381864"/>
                    <a:pt x="129849" y="470710"/>
                    <a:pt x="153195" y="581605"/>
                  </a:cubicBezTo>
                  <a:cubicBezTo>
                    <a:pt x="176541" y="692500"/>
                    <a:pt x="197942" y="960335"/>
                    <a:pt x="203779" y="1001840"/>
                  </a:cubicBezTo>
                  <a:cubicBezTo>
                    <a:pt x="209616" y="1043345"/>
                    <a:pt x="203779" y="937637"/>
                    <a:pt x="188215" y="830633"/>
                  </a:cubicBezTo>
                  <a:cubicBezTo>
                    <a:pt x="172651" y="723629"/>
                    <a:pt x="140225" y="477195"/>
                    <a:pt x="110393" y="359815"/>
                  </a:cubicBezTo>
                  <a:cubicBezTo>
                    <a:pt x="80561" y="242435"/>
                    <a:pt x="26087" y="178880"/>
                    <a:pt x="9226" y="126351"/>
                  </a:cubicBezTo>
                  <a:cubicBezTo>
                    <a:pt x="-7635" y="73822"/>
                    <a:pt x="3389" y="-24752"/>
                    <a:pt x="5335" y="57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 238">
              <a:extLst>
                <a:ext uri="{FF2B5EF4-FFF2-40B4-BE49-F238E27FC236}">
                  <a16:creationId xmlns:a16="http://schemas.microsoft.com/office/drawing/2014/main" id="{55F8645D-4603-AC4B-6BBA-4AFEEB90DF1C}"/>
                </a:ext>
              </a:extLst>
            </p:cNvPr>
            <p:cNvSpPr/>
            <p:nvPr/>
          </p:nvSpPr>
          <p:spPr>
            <a:xfrm>
              <a:off x="3621587" y="6489469"/>
              <a:ext cx="126271" cy="585227"/>
            </a:xfrm>
            <a:custGeom>
              <a:avLst/>
              <a:gdLst>
                <a:gd name="connsiteX0" fmla="*/ 993 w 126271"/>
                <a:gd name="connsiteY0" fmla="*/ 16390 h 585227"/>
                <a:gd name="connsiteX1" fmla="*/ 113834 w 126271"/>
                <a:gd name="connsiteY1" fmla="*/ 522228 h 585227"/>
                <a:gd name="connsiteX2" fmla="*/ 117725 w 126271"/>
                <a:gd name="connsiteY2" fmla="*/ 537792 h 585227"/>
                <a:gd name="connsiteX3" fmla="*/ 63250 w 126271"/>
                <a:gd name="connsiteY3" fmla="*/ 160359 h 585227"/>
                <a:gd name="connsiteX4" fmla="*/ 993 w 126271"/>
                <a:gd name="connsiteY4" fmla="*/ 16390 h 58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271" h="585227">
                  <a:moveTo>
                    <a:pt x="993" y="16390"/>
                  </a:moveTo>
                  <a:cubicBezTo>
                    <a:pt x="9424" y="76701"/>
                    <a:pt x="94379" y="435328"/>
                    <a:pt x="113834" y="522228"/>
                  </a:cubicBezTo>
                  <a:cubicBezTo>
                    <a:pt x="133289" y="609128"/>
                    <a:pt x="126156" y="598103"/>
                    <a:pt x="117725" y="537792"/>
                  </a:cubicBezTo>
                  <a:cubicBezTo>
                    <a:pt x="109294" y="477481"/>
                    <a:pt x="86596" y="245314"/>
                    <a:pt x="63250" y="160359"/>
                  </a:cubicBezTo>
                  <a:cubicBezTo>
                    <a:pt x="39904" y="75404"/>
                    <a:pt x="-7438" y="-43921"/>
                    <a:pt x="993" y="163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 239">
              <a:extLst>
                <a:ext uri="{FF2B5EF4-FFF2-40B4-BE49-F238E27FC236}">
                  <a16:creationId xmlns:a16="http://schemas.microsoft.com/office/drawing/2014/main" id="{7F9B3435-AC9B-5E7F-CF5B-9F45229A890F}"/>
                </a:ext>
              </a:extLst>
            </p:cNvPr>
            <p:cNvSpPr/>
            <p:nvPr/>
          </p:nvSpPr>
          <p:spPr>
            <a:xfrm>
              <a:off x="3053766" y="5404818"/>
              <a:ext cx="276348" cy="294455"/>
            </a:xfrm>
            <a:custGeom>
              <a:avLst/>
              <a:gdLst>
                <a:gd name="connsiteX0" fmla="*/ 273634 w 276348"/>
                <a:gd name="connsiteY0" fmla="*/ 2207 h 294455"/>
                <a:gd name="connsiteX1" fmla="*/ 48209 w 276348"/>
                <a:gd name="connsiteY1" fmla="*/ 173657 h 294455"/>
                <a:gd name="connsiteX2" fmla="*/ 584 w 276348"/>
                <a:gd name="connsiteY2" fmla="*/ 294307 h 294455"/>
                <a:gd name="connsiteX3" fmla="*/ 64084 w 276348"/>
                <a:gd name="connsiteY3" fmla="*/ 195882 h 294455"/>
                <a:gd name="connsiteX4" fmla="*/ 165684 w 276348"/>
                <a:gd name="connsiteY4" fmla="*/ 81582 h 294455"/>
                <a:gd name="connsiteX5" fmla="*/ 273634 w 276348"/>
                <a:gd name="connsiteY5" fmla="*/ 2207 h 29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348" h="294455">
                  <a:moveTo>
                    <a:pt x="273634" y="2207"/>
                  </a:moveTo>
                  <a:cubicBezTo>
                    <a:pt x="254055" y="17553"/>
                    <a:pt x="93717" y="124974"/>
                    <a:pt x="48209" y="173657"/>
                  </a:cubicBezTo>
                  <a:cubicBezTo>
                    <a:pt x="2701" y="222340"/>
                    <a:pt x="-2062" y="290603"/>
                    <a:pt x="584" y="294307"/>
                  </a:cubicBezTo>
                  <a:cubicBezTo>
                    <a:pt x="3230" y="298011"/>
                    <a:pt x="36567" y="231336"/>
                    <a:pt x="64084" y="195882"/>
                  </a:cubicBezTo>
                  <a:cubicBezTo>
                    <a:pt x="91601" y="160428"/>
                    <a:pt x="129701" y="107511"/>
                    <a:pt x="165684" y="81582"/>
                  </a:cubicBezTo>
                  <a:cubicBezTo>
                    <a:pt x="201667" y="55653"/>
                    <a:pt x="293213" y="-13139"/>
                    <a:pt x="273634" y="2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 240">
              <a:extLst>
                <a:ext uri="{FF2B5EF4-FFF2-40B4-BE49-F238E27FC236}">
                  <a16:creationId xmlns:a16="http://schemas.microsoft.com/office/drawing/2014/main" id="{ED93CF81-D1BE-7D26-E261-6EDE71EDF4B9}"/>
                </a:ext>
              </a:extLst>
            </p:cNvPr>
            <p:cNvSpPr/>
            <p:nvPr/>
          </p:nvSpPr>
          <p:spPr>
            <a:xfrm>
              <a:off x="3011880" y="6254640"/>
              <a:ext cx="118826" cy="228730"/>
            </a:xfrm>
            <a:custGeom>
              <a:avLst/>
              <a:gdLst>
                <a:gd name="connsiteX0" fmla="*/ 118670 w 118826"/>
                <a:gd name="connsiteY0" fmla="*/ 110 h 228730"/>
                <a:gd name="connsiteX1" fmla="*/ 29770 w 118826"/>
                <a:gd name="connsiteY1" fmla="*/ 136635 h 228730"/>
                <a:gd name="connsiteX2" fmla="*/ 58345 w 118826"/>
                <a:gd name="connsiteY2" fmla="*/ 174735 h 228730"/>
                <a:gd name="connsiteX3" fmla="*/ 20245 w 118826"/>
                <a:gd name="connsiteY3" fmla="*/ 228710 h 228730"/>
                <a:gd name="connsiteX4" fmla="*/ 23420 w 118826"/>
                <a:gd name="connsiteY4" fmla="*/ 168385 h 228730"/>
                <a:gd name="connsiteX5" fmla="*/ 4370 w 118826"/>
                <a:gd name="connsiteY5" fmla="*/ 114410 h 228730"/>
                <a:gd name="connsiteX6" fmla="*/ 118670 w 118826"/>
                <a:gd name="connsiteY6" fmla="*/ 110 h 22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26" h="228730">
                  <a:moveTo>
                    <a:pt x="118670" y="110"/>
                  </a:moveTo>
                  <a:cubicBezTo>
                    <a:pt x="122903" y="3814"/>
                    <a:pt x="39824" y="107531"/>
                    <a:pt x="29770" y="136635"/>
                  </a:cubicBezTo>
                  <a:cubicBezTo>
                    <a:pt x="19716" y="165739"/>
                    <a:pt x="59932" y="159389"/>
                    <a:pt x="58345" y="174735"/>
                  </a:cubicBezTo>
                  <a:cubicBezTo>
                    <a:pt x="56757" y="190081"/>
                    <a:pt x="26066" y="229768"/>
                    <a:pt x="20245" y="228710"/>
                  </a:cubicBezTo>
                  <a:cubicBezTo>
                    <a:pt x="14424" y="227652"/>
                    <a:pt x="26066" y="187435"/>
                    <a:pt x="23420" y="168385"/>
                  </a:cubicBezTo>
                  <a:cubicBezTo>
                    <a:pt x="20774" y="149335"/>
                    <a:pt x="-11505" y="141927"/>
                    <a:pt x="4370" y="114410"/>
                  </a:cubicBezTo>
                  <a:cubicBezTo>
                    <a:pt x="20245" y="86893"/>
                    <a:pt x="114437" y="-3594"/>
                    <a:pt x="118670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 241">
              <a:extLst>
                <a:ext uri="{FF2B5EF4-FFF2-40B4-BE49-F238E27FC236}">
                  <a16:creationId xmlns:a16="http://schemas.microsoft.com/office/drawing/2014/main" id="{9BE055C6-8515-E455-9E8C-33839E83ABF2}"/>
                </a:ext>
              </a:extLst>
            </p:cNvPr>
            <p:cNvSpPr/>
            <p:nvPr/>
          </p:nvSpPr>
          <p:spPr>
            <a:xfrm>
              <a:off x="3148455" y="5441914"/>
              <a:ext cx="244920" cy="302641"/>
            </a:xfrm>
            <a:custGeom>
              <a:avLst/>
              <a:gdLst>
                <a:gd name="connsiteX0" fmla="*/ 178945 w 244920"/>
                <a:gd name="connsiteY0" fmla="*/ 36 h 302641"/>
                <a:gd name="connsiteX1" fmla="*/ 67820 w 244920"/>
                <a:gd name="connsiteY1" fmla="*/ 111161 h 302641"/>
                <a:gd name="connsiteX2" fmla="*/ 1145 w 244920"/>
                <a:gd name="connsiteY2" fmla="*/ 139736 h 302641"/>
                <a:gd name="connsiteX3" fmla="*/ 121795 w 244920"/>
                <a:gd name="connsiteY3" fmla="*/ 111161 h 302641"/>
                <a:gd name="connsiteX4" fmla="*/ 144020 w 244920"/>
                <a:gd name="connsiteY4" fmla="*/ 117511 h 302641"/>
                <a:gd name="connsiteX5" fmla="*/ 242445 w 244920"/>
                <a:gd name="connsiteY5" fmla="*/ 301661 h 302641"/>
                <a:gd name="connsiteX6" fmla="*/ 210695 w 244920"/>
                <a:gd name="connsiteY6" fmla="*/ 187361 h 302641"/>
                <a:gd name="connsiteX7" fmla="*/ 159895 w 244920"/>
                <a:gd name="connsiteY7" fmla="*/ 117511 h 302641"/>
                <a:gd name="connsiteX8" fmla="*/ 26545 w 244920"/>
                <a:gd name="connsiteY8" fmla="*/ 123861 h 302641"/>
                <a:gd name="connsiteX9" fmla="*/ 178945 w 244920"/>
                <a:gd name="connsiteY9" fmla="*/ 36 h 30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4920" h="302641">
                  <a:moveTo>
                    <a:pt x="178945" y="36"/>
                  </a:moveTo>
                  <a:cubicBezTo>
                    <a:pt x="185824" y="-2081"/>
                    <a:pt x="97453" y="87878"/>
                    <a:pt x="67820" y="111161"/>
                  </a:cubicBezTo>
                  <a:cubicBezTo>
                    <a:pt x="38187" y="134444"/>
                    <a:pt x="-7851" y="139736"/>
                    <a:pt x="1145" y="139736"/>
                  </a:cubicBezTo>
                  <a:cubicBezTo>
                    <a:pt x="10141" y="139736"/>
                    <a:pt x="97982" y="114865"/>
                    <a:pt x="121795" y="111161"/>
                  </a:cubicBezTo>
                  <a:cubicBezTo>
                    <a:pt x="145607" y="107457"/>
                    <a:pt x="123912" y="85761"/>
                    <a:pt x="144020" y="117511"/>
                  </a:cubicBezTo>
                  <a:cubicBezTo>
                    <a:pt x="164128" y="149261"/>
                    <a:pt x="231333" y="290019"/>
                    <a:pt x="242445" y="301661"/>
                  </a:cubicBezTo>
                  <a:cubicBezTo>
                    <a:pt x="253558" y="313303"/>
                    <a:pt x="224453" y="218053"/>
                    <a:pt x="210695" y="187361"/>
                  </a:cubicBezTo>
                  <a:cubicBezTo>
                    <a:pt x="196937" y="156669"/>
                    <a:pt x="190587" y="128094"/>
                    <a:pt x="159895" y="117511"/>
                  </a:cubicBezTo>
                  <a:cubicBezTo>
                    <a:pt x="129203" y="106928"/>
                    <a:pt x="22841" y="144499"/>
                    <a:pt x="26545" y="123861"/>
                  </a:cubicBezTo>
                  <a:cubicBezTo>
                    <a:pt x="30249" y="103223"/>
                    <a:pt x="172066" y="2153"/>
                    <a:pt x="178945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 242">
              <a:extLst>
                <a:ext uri="{FF2B5EF4-FFF2-40B4-BE49-F238E27FC236}">
                  <a16:creationId xmlns:a16="http://schemas.microsoft.com/office/drawing/2014/main" id="{72110132-6840-688E-FE76-9B4209BE90FA}"/>
                </a:ext>
              </a:extLst>
            </p:cNvPr>
            <p:cNvSpPr/>
            <p:nvPr/>
          </p:nvSpPr>
          <p:spPr>
            <a:xfrm>
              <a:off x="3373812" y="5734695"/>
              <a:ext cx="249394" cy="836151"/>
            </a:xfrm>
            <a:custGeom>
              <a:avLst/>
              <a:gdLst>
                <a:gd name="connsiteX0" fmla="*/ 1213 w 249394"/>
                <a:gd name="connsiteY0" fmla="*/ 5705 h 836151"/>
                <a:gd name="connsiteX1" fmla="*/ 229813 w 249394"/>
                <a:gd name="connsiteY1" fmla="*/ 780405 h 836151"/>
                <a:gd name="connsiteX2" fmla="*/ 223463 w 249394"/>
                <a:gd name="connsiteY2" fmla="*/ 713730 h 836151"/>
                <a:gd name="connsiteX3" fmla="*/ 109163 w 249394"/>
                <a:gd name="connsiteY3" fmla="*/ 224780 h 836151"/>
                <a:gd name="connsiteX4" fmla="*/ 137738 w 249394"/>
                <a:gd name="connsiteY4" fmla="*/ 418455 h 836151"/>
                <a:gd name="connsiteX5" fmla="*/ 1213 w 249394"/>
                <a:gd name="connsiteY5" fmla="*/ 5705 h 83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9394" h="836151">
                  <a:moveTo>
                    <a:pt x="1213" y="5705"/>
                  </a:moveTo>
                  <a:cubicBezTo>
                    <a:pt x="16559" y="66030"/>
                    <a:pt x="192771" y="662401"/>
                    <a:pt x="229813" y="780405"/>
                  </a:cubicBezTo>
                  <a:cubicBezTo>
                    <a:pt x="266855" y="898409"/>
                    <a:pt x="243571" y="806334"/>
                    <a:pt x="223463" y="713730"/>
                  </a:cubicBezTo>
                  <a:cubicBezTo>
                    <a:pt x="203355" y="621126"/>
                    <a:pt x="123451" y="273993"/>
                    <a:pt x="109163" y="224780"/>
                  </a:cubicBezTo>
                  <a:cubicBezTo>
                    <a:pt x="94876" y="175568"/>
                    <a:pt x="154671" y="454438"/>
                    <a:pt x="137738" y="418455"/>
                  </a:cubicBezTo>
                  <a:cubicBezTo>
                    <a:pt x="120805" y="382472"/>
                    <a:pt x="-14133" y="-54620"/>
                    <a:pt x="1213" y="5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 243">
              <a:extLst>
                <a:ext uri="{FF2B5EF4-FFF2-40B4-BE49-F238E27FC236}">
                  <a16:creationId xmlns:a16="http://schemas.microsoft.com/office/drawing/2014/main" id="{0CCF3B11-21D0-3657-7BEF-09C10C5AEA2F}"/>
                </a:ext>
              </a:extLst>
            </p:cNvPr>
            <p:cNvSpPr/>
            <p:nvPr/>
          </p:nvSpPr>
          <p:spPr>
            <a:xfrm>
              <a:off x="3104946" y="5552928"/>
              <a:ext cx="333624" cy="429611"/>
            </a:xfrm>
            <a:custGeom>
              <a:avLst/>
              <a:gdLst>
                <a:gd name="connsiteX0" fmla="*/ 60529 w 333624"/>
                <a:gd name="connsiteY0" fmla="*/ 147 h 429611"/>
                <a:gd name="connsiteX1" fmla="*/ 9729 w 333624"/>
                <a:gd name="connsiteY1" fmla="*/ 139847 h 429611"/>
                <a:gd name="connsiteX2" fmla="*/ 124029 w 333624"/>
                <a:gd name="connsiteY2" fmla="*/ 196997 h 429611"/>
                <a:gd name="connsiteX3" fmla="*/ 114504 w 333624"/>
                <a:gd name="connsiteY3" fmla="*/ 168422 h 429611"/>
                <a:gd name="connsiteX4" fmla="*/ 231979 w 333624"/>
                <a:gd name="connsiteY4" fmla="*/ 247797 h 429611"/>
                <a:gd name="connsiteX5" fmla="*/ 298654 w 333624"/>
                <a:gd name="connsiteY5" fmla="*/ 311297 h 429611"/>
                <a:gd name="connsiteX6" fmla="*/ 266904 w 333624"/>
                <a:gd name="connsiteY6" fmla="*/ 187472 h 429611"/>
                <a:gd name="connsiteX7" fmla="*/ 333579 w 333624"/>
                <a:gd name="connsiteY7" fmla="*/ 428772 h 429611"/>
                <a:gd name="connsiteX8" fmla="*/ 273254 w 333624"/>
                <a:gd name="connsiteY8" fmla="*/ 263672 h 429611"/>
                <a:gd name="connsiteX9" fmla="*/ 70054 w 333624"/>
                <a:gd name="connsiteY9" fmla="*/ 171597 h 429611"/>
                <a:gd name="connsiteX10" fmla="*/ 204 w 333624"/>
                <a:gd name="connsiteY10" fmla="*/ 168422 h 429611"/>
                <a:gd name="connsiteX11" fmla="*/ 60529 w 333624"/>
                <a:gd name="connsiteY11" fmla="*/ 147 h 42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3624" h="429611">
                  <a:moveTo>
                    <a:pt x="60529" y="147"/>
                  </a:moveTo>
                  <a:cubicBezTo>
                    <a:pt x="62116" y="-4615"/>
                    <a:pt x="-854" y="107039"/>
                    <a:pt x="9729" y="139847"/>
                  </a:cubicBezTo>
                  <a:cubicBezTo>
                    <a:pt x="20312" y="172655"/>
                    <a:pt x="106566" y="192234"/>
                    <a:pt x="124029" y="196997"/>
                  </a:cubicBezTo>
                  <a:cubicBezTo>
                    <a:pt x="141492" y="201760"/>
                    <a:pt x="96512" y="159955"/>
                    <a:pt x="114504" y="168422"/>
                  </a:cubicBezTo>
                  <a:cubicBezTo>
                    <a:pt x="132496" y="176889"/>
                    <a:pt x="201287" y="223985"/>
                    <a:pt x="231979" y="247797"/>
                  </a:cubicBezTo>
                  <a:cubicBezTo>
                    <a:pt x="262671" y="271609"/>
                    <a:pt x="292833" y="321351"/>
                    <a:pt x="298654" y="311297"/>
                  </a:cubicBezTo>
                  <a:cubicBezTo>
                    <a:pt x="304475" y="301243"/>
                    <a:pt x="261083" y="167893"/>
                    <a:pt x="266904" y="187472"/>
                  </a:cubicBezTo>
                  <a:cubicBezTo>
                    <a:pt x="272725" y="207051"/>
                    <a:pt x="332521" y="416072"/>
                    <a:pt x="333579" y="428772"/>
                  </a:cubicBezTo>
                  <a:cubicBezTo>
                    <a:pt x="334637" y="441472"/>
                    <a:pt x="317175" y="306534"/>
                    <a:pt x="273254" y="263672"/>
                  </a:cubicBezTo>
                  <a:cubicBezTo>
                    <a:pt x="229333" y="220810"/>
                    <a:pt x="115562" y="187472"/>
                    <a:pt x="70054" y="171597"/>
                  </a:cubicBezTo>
                  <a:cubicBezTo>
                    <a:pt x="24546" y="155722"/>
                    <a:pt x="4437" y="193293"/>
                    <a:pt x="204" y="168422"/>
                  </a:cubicBezTo>
                  <a:cubicBezTo>
                    <a:pt x="-4029" y="143551"/>
                    <a:pt x="58942" y="4909"/>
                    <a:pt x="60529" y="1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 244">
              <a:extLst>
                <a:ext uri="{FF2B5EF4-FFF2-40B4-BE49-F238E27FC236}">
                  <a16:creationId xmlns:a16="http://schemas.microsoft.com/office/drawing/2014/main" id="{018ABAB4-A1E4-1257-A14E-671570F7BC3C}"/>
                </a:ext>
              </a:extLst>
            </p:cNvPr>
            <p:cNvSpPr/>
            <p:nvPr/>
          </p:nvSpPr>
          <p:spPr>
            <a:xfrm>
              <a:off x="2942871" y="5658517"/>
              <a:ext cx="187445" cy="891684"/>
            </a:xfrm>
            <a:custGeom>
              <a:avLst/>
              <a:gdLst>
                <a:gd name="connsiteX0" fmla="*/ 114654 w 187445"/>
                <a:gd name="connsiteY0" fmla="*/ 2508 h 891684"/>
                <a:gd name="connsiteX1" fmla="*/ 117829 w 187445"/>
                <a:gd name="connsiteY1" fmla="*/ 183483 h 891684"/>
                <a:gd name="connsiteX2" fmla="*/ 181329 w 187445"/>
                <a:gd name="connsiteY2" fmla="*/ 335883 h 891684"/>
                <a:gd name="connsiteX3" fmla="*/ 181329 w 187445"/>
                <a:gd name="connsiteY3" fmla="*/ 304133 h 891684"/>
                <a:gd name="connsiteX4" fmla="*/ 184504 w 187445"/>
                <a:gd name="connsiteY4" fmla="*/ 405733 h 891684"/>
                <a:gd name="connsiteX5" fmla="*/ 133704 w 187445"/>
                <a:gd name="connsiteY5" fmla="*/ 456533 h 891684"/>
                <a:gd name="connsiteX6" fmla="*/ 155929 w 187445"/>
                <a:gd name="connsiteY6" fmla="*/ 434308 h 891684"/>
                <a:gd name="connsiteX7" fmla="*/ 127354 w 187445"/>
                <a:gd name="connsiteY7" fmla="*/ 526383 h 891684"/>
                <a:gd name="connsiteX8" fmla="*/ 121004 w 187445"/>
                <a:gd name="connsiteY8" fmla="*/ 574008 h 891684"/>
                <a:gd name="connsiteX9" fmla="*/ 354 w 187445"/>
                <a:gd name="connsiteY9" fmla="*/ 697833 h 891684"/>
                <a:gd name="connsiteX10" fmla="*/ 82904 w 187445"/>
                <a:gd name="connsiteY10" fmla="*/ 637508 h 891684"/>
                <a:gd name="connsiteX11" fmla="*/ 47979 w 187445"/>
                <a:gd name="connsiteY11" fmla="*/ 701008 h 891684"/>
                <a:gd name="connsiteX12" fmla="*/ 76554 w 187445"/>
                <a:gd name="connsiteY12" fmla="*/ 891508 h 891684"/>
                <a:gd name="connsiteX13" fmla="*/ 76554 w 187445"/>
                <a:gd name="connsiteY13" fmla="*/ 732758 h 891684"/>
                <a:gd name="connsiteX14" fmla="*/ 98779 w 187445"/>
                <a:gd name="connsiteY14" fmla="*/ 599408 h 891684"/>
                <a:gd name="connsiteX15" fmla="*/ 184504 w 187445"/>
                <a:gd name="connsiteY15" fmla="*/ 377158 h 891684"/>
                <a:gd name="connsiteX16" fmla="*/ 117829 w 187445"/>
                <a:gd name="connsiteY16" fmla="*/ 212058 h 891684"/>
                <a:gd name="connsiteX17" fmla="*/ 108304 w 187445"/>
                <a:gd name="connsiteY17" fmla="*/ 85058 h 891684"/>
                <a:gd name="connsiteX18" fmla="*/ 114654 w 187445"/>
                <a:gd name="connsiteY18" fmla="*/ 2508 h 89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7445" h="891684">
                  <a:moveTo>
                    <a:pt x="114654" y="2508"/>
                  </a:moveTo>
                  <a:cubicBezTo>
                    <a:pt x="116241" y="18912"/>
                    <a:pt x="106716" y="127920"/>
                    <a:pt x="117829" y="183483"/>
                  </a:cubicBezTo>
                  <a:cubicBezTo>
                    <a:pt x="128942" y="239046"/>
                    <a:pt x="170746" y="315775"/>
                    <a:pt x="181329" y="335883"/>
                  </a:cubicBezTo>
                  <a:cubicBezTo>
                    <a:pt x="191912" y="355991"/>
                    <a:pt x="180800" y="292491"/>
                    <a:pt x="181329" y="304133"/>
                  </a:cubicBezTo>
                  <a:cubicBezTo>
                    <a:pt x="181858" y="315775"/>
                    <a:pt x="192441" y="380333"/>
                    <a:pt x="184504" y="405733"/>
                  </a:cubicBezTo>
                  <a:cubicBezTo>
                    <a:pt x="176567" y="431133"/>
                    <a:pt x="133704" y="456533"/>
                    <a:pt x="133704" y="456533"/>
                  </a:cubicBezTo>
                  <a:cubicBezTo>
                    <a:pt x="128942" y="461295"/>
                    <a:pt x="156987" y="422666"/>
                    <a:pt x="155929" y="434308"/>
                  </a:cubicBezTo>
                  <a:cubicBezTo>
                    <a:pt x="154871" y="445950"/>
                    <a:pt x="133175" y="503100"/>
                    <a:pt x="127354" y="526383"/>
                  </a:cubicBezTo>
                  <a:cubicBezTo>
                    <a:pt x="121533" y="549666"/>
                    <a:pt x="142171" y="545433"/>
                    <a:pt x="121004" y="574008"/>
                  </a:cubicBezTo>
                  <a:cubicBezTo>
                    <a:pt x="99837" y="602583"/>
                    <a:pt x="6704" y="687250"/>
                    <a:pt x="354" y="697833"/>
                  </a:cubicBezTo>
                  <a:cubicBezTo>
                    <a:pt x="-5996" y="708416"/>
                    <a:pt x="74966" y="636979"/>
                    <a:pt x="82904" y="637508"/>
                  </a:cubicBezTo>
                  <a:cubicBezTo>
                    <a:pt x="90841" y="638037"/>
                    <a:pt x="49037" y="658675"/>
                    <a:pt x="47979" y="701008"/>
                  </a:cubicBezTo>
                  <a:cubicBezTo>
                    <a:pt x="46921" y="743341"/>
                    <a:pt x="71791" y="886216"/>
                    <a:pt x="76554" y="891508"/>
                  </a:cubicBezTo>
                  <a:cubicBezTo>
                    <a:pt x="81316" y="896800"/>
                    <a:pt x="72850" y="781441"/>
                    <a:pt x="76554" y="732758"/>
                  </a:cubicBezTo>
                  <a:cubicBezTo>
                    <a:pt x="80258" y="684075"/>
                    <a:pt x="80787" y="658675"/>
                    <a:pt x="98779" y="599408"/>
                  </a:cubicBezTo>
                  <a:cubicBezTo>
                    <a:pt x="116771" y="540141"/>
                    <a:pt x="181329" y="441716"/>
                    <a:pt x="184504" y="377158"/>
                  </a:cubicBezTo>
                  <a:cubicBezTo>
                    <a:pt x="187679" y="312600"/>
                    <a:pt x="130529" y="260741"/>
                    <a:pt x="117829" y="212058"/>
                  </a:cubicBezTo>
                  <a:cubicBezTo>
                    <a:pt x="105129" y="163375"/>
                    <a:pt x="108304" y="115750"/>
                    <a:pt x="108304" y="85058"/>
                  </a:cubicBezTo>
                  <a:cubicBezTo>
                    <a:pt x="108304" y="54366"/>
                    <a:pt x="113067" y="-13896"/>
                    <a:pt x="114654" y="25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 245">
              <a:extLst>
                <a:ext uri="{FF2B5EF4-FFF2-40B4-BE49-F238E27FC236}">
                  <a16:creationId xmlns:a16="http://schemas.microsoft.com/office/drawing/2014/main" id="{5463A29F-9BE1-76B3-D3E4-FBADB2F11448}"/>
                </a:ext>
              </a:extLst>
            </p:cNvPr>
            <p:cNvSpPr/>
            <p:nvPr/>
          </p:nvSpPr>
          <p:spPr>
            <a:xfrm>
              <a:off x="3057502" y="5467270"/>
              <a:ext cx="403290" cy="485855"/>
            </a:xfrm>
            <a:custGeom>
              <a:avLst/>
              <a:gdLst>
                <a:gd name="connsiteX0" fmla="*/ 92098 w 403290"/>
                <a:gd name="connsiteY0" fmla="*/ 80 h 485855"/>
                <a:gd name="connsiteX1" fmla="*/ 38123 w 403290"/>
                <a:gd name="connsiteY1" fmla="*/ 212805 h 485855"/>
                <a:gd name="connsiteX2" fmla="*/ 85748 w 403290"/>
                <a:gd name="connsiteY2" fmla="*/ 327105 h 485855"/>
                <a:gd name="connsiteX3" fmla="*/ 104798 w 403290"/>
                <a:gd name="connsiteY3" fmla="*/ 301705 h 485855"/>
                <a:gd name="connsiteX4" fmla="*/ 193698 w 403290"/>
                <a:gd name="connsiteY4" fmla="*/ 333455 h 485855"/>
                <a:gd name="connsiteX5" fmla="*/ 301648 w 403290"/>
                <a:gd name="connsiteY5" fmla="*/ 450930 h 485855"/>
                <a:gd name="connsiteX6" fmla="*/ 266723 w 403290"/>
                <a:gd name="connsiteY6" fmla="*/ 365205 h 485855"/>
                <a:gd name="connsiteX7" fmla="*/ 403248 w 403290"/>
                <a:gd name="connsiteY7" fmla="*/ 485855 h 485855"/>
                <a:gd name="connsiteX8" fmla="*/ 250848 w 403290"/>
                <a:gd name="connsiteY8" fmla="*/ 365205 h 485855"/>
                <a:gd name="connsiteX9" fmla="*/ 57173 w 403290"/>
                <a:gd name="connsiteY9" fmla="*/ 292180 h 485855"/>
                <a:gd name="connsiteX10" fmla="*/ 23 w 403290"/>
                <a:gd name="connsiteY10" fmla="*/ 181055 h 485855"/>
                <a:gd name="connsiteX11" fmla="*/ 50823 w 403290"/>
                <a:gd name="connsiteY11" fmla="*/ 187405 h 485855"/>
                <a:gd name="connsiteX12" fmla="*/ 92098 w 403290"/>
                <a:gd name="connsiteY12" fmla="*/ 80 h 48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3290" h="485855">
                  <a:moveTo>
                    <a:pt x="92098" y="80"/>
                  </a:moveTo>
                  <a:cubicBezTo>
                    <a:pt x="89981" y="4313"/>
                    <a:pt x="39181" y="158301"/>
                    <a:pt x="38123" y="212805"/>
                  </a:cubicBezTo>
                  <a:cubicBezTo>
                    <a:pt x="37065" y="267309"/>
                    <a:pt x="74636" y="312289"/>
                    <a:pt x="85748" y="327105"/>
                  </a:cubicBezTo>
                  <a:cubicBezTo>
                    <a:pt x="96860" y="341921"/>
                    <a:pt x="86807" y="300647"/>
                    <a:pt x="104798" y="301705"/>
                  </a:cubicBezTo>
                  <a:cubicBezTo>
                    <a:pt x="122789" y="302763"/>
                    <a:pt x="160890" y="308584"/>
                    <a:pt x="193698" y="333455"/>
                  </a:cubicBezTo>
                  <a:cubicBezTo>
                    <a:pt x="226506" y="358326"/>
                    <a:pt x="289477" y="445638"/>
                    <a:pt x="301648" y="450930"/>
                  </a:cubicBezTo>
                  <a:cubicBezTo>
                    <a:pt x="313819" y="456222"/>
                    <a:pt x="249790" y="359384"/>
                    <a:pt x="266723" y="365205"/>
                  </a:cubicBezTo>
                  <a:cubicBezTo>
                    <a:pt x="283656" y="371026"/>
                    <a:pt x="405894" y="485855"/>
                    <a:pt x="403248" y="485855"/>
                  </a:cubicBezTo>
                  <a:cubicBezTo>
                    <a:pt x="400602" y="485855"/>
                    <a:pt x="308527" y="397484"/>
                    <a:pt x="250848" y="365205"/>
                  </a:cubicBezTo>
                  <a:cubicBezTo>
                    <a:pt x="193169" y="332926"/>
                    <a:pt x="98977" y="322871"/>
                    <a:pt x="57173" y="292180"/>
                  </a:cubicBezTo>
                  <a:cubicBezTo>
                    <a:pt x="15369" y="261489"/>
                    <a:pt x="1081" y="198517"/>
                    <a:pt x="23" y="181055"/>
                  </a:cubicBezTo>
                  <a:cubicBezTo>
                    <a:pt x="-1035" y="163593"/>
                    <a:pt x="33890" y="215980"/>
                    <a:pt x="50823" y="187405"/>
                  </a:cubicBezTo>
                  <a:cubicBezTo>
                    <a:pt x="67756" y="158830"/>
                    <a:pt x="94215" y="-4153"/>
                    <a:pt x="92098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 246">
              <a:extLst>
                <a:ext uri="{FF2B5EF4-FFF2-40B4-BE49-F238E27FC236}">
                  <a16:creationId xmlns:a16="http://schemas.microsoft.com/office/drawing/2014/main" id="{F010CE03-1FD9-08F7-F2D5-49497C687971}"/>
                </a:ext>
              </a:extLst>
            </p:cNvPr>
            <p:cNvSpPr/>
            <p:nvPr/>
          </p:nvSpPr>
          <p:spPr>
            <a:xfrm>
              <a:off x="3082749" y="5549897"/>
              <a:ext cx="251355" cy="181676"/>
            </a:xfrm>
            <a:custGeom>
              <a:avLst/>
              <a:gdLst>
                <a:gd name="connsiteX0" fmla="*/ 231951 w 251355"/>
                <a:gd name="connsiteY0" fmla="*/ 3 h 181676"/>
                <a:gd name="connsiteX1" fmla="*/ 181151 w 251355"/>
                <a:gd name="connsiteY1" fmla="*/ 66678 h 181676"/>
                <a:gd name="connsiteX2" fmla="*/ 176 w 251355"/>
                <a:gd name="connsiteY2" fmla="*/ 88903 h 181676"/>
                <a:gd name="connsiteX3" fmla="*/ 149401 w 251355"/>
                <a:gd name="connsiteY3" fmla="*/ 95253 h 181676"/>
                <a:gd name="connsiteX4" fmla="*/ 235126 w 251355"/>
                <a:gd name="connsiteY4" fmla="*/ 180978 h 181676"/>
                <a:gd name="connsiteX5" fmla="*/ 241476 w 251355"/>
                <a:gd name="connsiteY5" fmla="*/ 133353 h 181676"/>
                <a:gd name="connsiteX6" fmla="*/ 244651 w 251355"/>
                <a:gd name="connsiteY6" fmla="*/ 88903 h 181676"/>
                <a:gd name="connsiteX7" fmla="*/ 244651 w 251355"/>
                <a:gd name="connsiteY7" fmla="*/ 136528 h 181676"/>
                <a:gd name="connsiteX8" fmla="*/ 155751 w 251355"/>
                <a:gd name="connsiteY8" fmla="*/ 73028 h 181676"/>
                <a:gd name="connsiteX9" fmla="*/ 60501 w 251355"/>
                <a:gd name="connsiteY9" fmla="*/ 69853 h 181676"/>
                <a:gd name="connsiteX10" fmla="*/ 231951 w 251355"/>
                <a:gd name="connsiteY10" fmla="*/ 3 h 18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355" h="181676">
                  <a:moveTo>
                    <a:pt x="231951" y="3"/>
                  </a:moveTo>
                  <a:cubicBezTo>
                    <a:pt x="252059" y="-526"/>
                    <a:pt x="219780" y="51861"/>
                    <a:pt x="181151" y="66678"/>
                  </a:cubicBezTo>
                  <a:cubicBezTo>
                    <a:pt x="142522" y="81495"/>
                    <a:pt x="5468" y="84141"/>
                    <a:pt x="176" y="88903"/>
                  </a:cubicBezTo>
                  <a:cubicBezTo>
                    <a:pt x="-5116" y="93666"/>
                    <a:pt x="110243" y="79907"/>
                    <a:pt x="149401" y="95253"/>
                  </a:cubicBezTo>
                  <a:cubicBezTo>
                    <a:pt x="188559" y="110599"/>
                    <a:pt x="219780" y="174628"/>
                    <a:pt x="235126" y="180978"/>
                  </a:cubicBezTo>
                  <a:cubicBezTo>
                    <a:pt x="250472" y="187328"/>
                    <a:pt x="239889" y="148699"/>
                    <a:pt x="241476" y="133353"/>
                  </a:cubicBezTo>
                  <a:cubicBezTo>
                    <a:pt x="243064" y="118007"/>
                    <a:pt x="244122" y="88374"/>
                    <a:pt x="244651" y="88903"/>
                  </a:cubicBezTo>
                  <a:cubicBezTo>
                    <a:pt x="245180" y="89432"/>
                    <a:pt x="259468" y="139174"/>
                    <a:pt x="244651" y="136528"/>
                  </a:cubicBezTo>
                  <a:cubicBezTo>
                    <a:pt x="229834" y="133882"/>
                    <a:pt x="186443" y="84141"/>
                    <a:pt x="155751" y="73028"/>
                  </a:cubicBezTo>
                  <a:cubicBezTo>
                    <a:pt x="125059" y="61916"/>
                    <a:pt x="51505" y="74615"/>
                    <a:pt x="60501" y="69853"/>
                  </a:cubicBezTo>
                  <a:cubicBezTo>
                    <a:pt x="69497" y="65091"/>
                    <a:pt x="211843" y="532"/>
                    <a:pt x="231951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 247">
              <a:extLst>
                <a:ext uri="{FF2B5EF4-FFF2-40B4-BE49-F238E27FC236}">
                  <a16:creationId xmlns:a16="http://schemas.microsoft.com/office/drawing/2014/main" id="{B4DEFFB8-CD56-1820-A21B-10CE0EE9AE9E}"/>
                </a:ext>
              </a:extLst>
            </p:cNvPr>
            <p:cNvSpPr/>
            <p:nvPr/>
          </p:nvSpPr>
          <p:spPr>
            <a:xfrm>
              <a:off x="3149225" y="5841994"/>
              <a:ext cx="349920" cy="223764"/>
            </a:xfrm>
            <a:custGeom>
              <a:avLst/>
              <a:gdLst>
                <a:gd name="connsiteX0" fmla="*/ 60700 w 349920"/>
                <a:gd name="connsiteY0" fmla="*/ 6 h 223764"/>
                <a:gd name="connsiteX1" fmla="*/ 241675 w 349920"/>
                <a:gd name="connsiteY1" fmla="*/ 161931 h 223764"/>
                <a:gd name="connsiteX2" fmla="*/ 349625 w 349920"/>
                <a:gd name="connsiteY2" fmla="*/ 222256 h 223764"/>
                <a:gd name="connsiteX3" fmla="*/ 263900 w 349920"/>
                <a:gd name="connsiteY3" fmla="*/ 206381 h 223764"/>
                <a:gd name="connsiteX4" fmla="*/ 375 w 349920"/>
                <a:gd name="connsiteY4" fmla="*/ 215906 h 223764"/>
                <a:gd name="connsiteX5" fmla="*/ 327400 w 349920"/>
                <a:gd name="connsiteY5" fmla="*/ 200031 h 223764"/>
                <a:gd name="connsiteX6" fmla="*/ 175000 w 349920"/>
                <a:gd name="connsiteY6" fmla="*/ 85731 h 223764"/>
                <a:gd name="connsiteX7" fmla="*/ 263900 w 349920"/>
                <a:gd name="connsiteY7" fmla="*/ 168281 h 223764"/>
                <a:gd name="connsiteX8" fmla="*/ 60700 w 349920"/>
                <a:gd name="connsiteY8" fmla="*/ 6 h 22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920" h="223764">
                  <a:moveTo>
                    <a:pt x="60700" y="6"/>
                  </a:moveTo>
                  <a:cubicBezTo>
                    <a:pt x="56996" y="-1052"/>
                    <a:pt x="193521" y="124889"/>
                    <a:pt x="241675" y="161931"/>
                  </a:cubicBezTo>
                  <a:cubicBezTo>
                    <a:pt x="289829" y="198973"/>
                    <a:pt x="345921" y="214848"/>
                    <a:pt x="349625" y="222256"/>
                  </a:cubicBezTo>
                  <a:cubicBezTo>
                    <a:pt x="353329" y="229664"/>
                    <a:pt x="322108" y="207439"/>
                    <a:pt x="263900" y="206381"/>
                  </a:cubicBezTo>
                  <a:cubicBezTo>
                    <a:pt x="205692" y="205323"/>
                    <a:pt x="-10208" y="216964"/>
                    <a:pt x="375" y="215906"/>
                  </a:cubicBezTo>
                  <a:cubicBezTo>
                    <a:pt x="10958" y="214848"/>
                    <a:pt x="298296" y="221727"/>
                    <a:pt x="327400" y="200031"/>
                  </a:cubicBezTo>
                  <a:cubicBezTo>
                    <a:pt x="356504" y="178335"/>
                    <a:pt x="185583" y="91023"/>
                    <a:pt x="175000" y="85731"/>
                  </a:cubicBezTo>
                  <a:cubicBezTo>
                    <a:pt x="164417" y="80439"/>
                    <a:pt x="290888" y="183098"/>
                    <a:pt x="263900" y="168281"/>
                  </a:cubicBezTo>
                  <a:cubicBezTo>
                    <a:pt x="236912" y="153464"/>
                    <a:pt x="64404" y="1064"/>
                    <a:pt x="6070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 248">
              <a:extLst>
                <a:ext uri="{FF2B5EF4-FFF2-40B4-BE49-F238E27FC236}">
                  <a16:creationId xmlns:a16="http://schemas.microsoft.com/office/drawing/2014/main" id="{D45B47BB-D4B3-06E5-03A1-323A31086AE2}"/>
                </a:ext>
              </a:extLst>
            </p:cNvPr>
            <p:cNvSpPr/>
            <p:nvPr/>
          </p:nvSpPr>
          <p:spPr>
            <a:xfrm>
              <a:off x="3068030" y="5841994"/>
              <a:ext cx="453062" cy="346139"/>
            </a:xfrm>
            <a:custGeom>
              <a:avLst/>
              <a:gdLst>
                <a:gd name="connsiteX0" fmla="*/ 62520 w 453062"/>
                <a:gd name="connsiteY0" fmla="*/ 6 h 346139"/>
                <a:gd name="connsiteX1" fmla="*/ 208570 w 453062"/>
                <a:gd name="connsiteY1" fmla="*/ 152406 h 346139"/>
                <a:gd name="connsiteX2" fmla="*/ 195870 w 453062"/>
                <a:gd name="connsiteY2" fmla="*/ 180981 h 346139"/>
                <a:gd name="connsiteX3" fmla="*/ 2195 w 453062"/>
                <a:gd name="connsiteY3" fmla="*/ 304806 h 346139"/>
                <a:gd name="connsiteX4" fmla="*/ 106970 w 453062"/>
                <a:gd name="connsiteY4" fmla="*/ 257181 h 346139"/>
                <a:gd name="connsiteX5" fmla="*/ 341920 w 453062"/>
                <a:gd name="connsiteY5" fmla="*/ 269881 h 346139"/>
                <a:gd name="connsiteX6" fmla="*/ 275245 w 453062"/>
                <a:gd name="connsiteY6" fmla="*/ 247656 h 346139"/>
                <a:gd name="connsiteX7" fmla="*/ 453045 w 453062"/>
                <a:gd name="connsiteY7" fmla="*/ 346081 h 346139"/>
                <a:gd name="connsiteX8" fmla="*/ 284770 w 453062"/>
                <a:gd name="connsiteY8" fmla="*/ 231781 h 346139"/>
                <a:gd name="connsiteX9" fmla="*/ 87920 w 453062"/>
                <a:gd name="connsiteY9" fmla="*/ 212731 h 346139"/>
                <a:gd name="connsiteX10" fmla="*/ 103795 w 453062"/>
                <a:gd name="connsiteY10" fmla="*/ 158756 h 346139"/>
                <a:gd name="connsiteX11" fmla="*/ 18070 w 453062"/>
                <a:gd name="connsiteY11" fmla="*/ 66681 h 346139"/>
                <a:gd name="connsiteX12" fmla="*/ 160945 w 453062"/>
                <a:gd name="connsiteY12" fmla="*/ 187331 h 346139"/>
                <a:gd name="connsiteX13" fmla="*/ 145070 w 453062"/>
                <a:gd name="connsiteY13" fmla="*/ 133356 h 346139"/>
                <a:gd name="connsiteX14" fmla="*/ 87920 w 453062"/>
                <a:gd name="connsiteY14" fmla="*/ 88906 h 346139"/>
                <a:gd name="connsiteX15" fmla="*/ 218095 w 453062"/>
                <a:gd name="connsiteY15" fmla="*/ 158756 h 346139"/>
                <a:gd name="connsiteX16" fmla="*/ 62520 w 453062"/>
                <a:gd name="connsiteY16" fmla="*/ 6 h 34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062" h="346139">
                  <a:moveTo>
                    <a:pt x="62520" y="6"/>
                  </a:moveTo>
                  <a:cubicBezTo>
                    <a:pt x="60932" y="-1052"/>
                    <a:pt x="186345" y="122244"/>
                    <a:pt x="208570" y="152406"/>
                  </a:cubicBezTo>
                  <a:cubicBezTo>
                    <a:pt x="230795" y="182568"/>
                    <a:pt x="230266" y="155581"/>
                    <a:pt x="195870" y="180981"/>
                  </a:cubicBezTo>
                  <a:cubicBezTo>
                    <a:pt x="161474" y="206381"/>
                    <a:pt x="17012" y="292106"/>
                    <a:pt x="2195" y="304806"/>
                  </a:cubicBezTo>
                  <a:cubicBezTo>
                    <a:pt x="-12622" y="317506"/>
                    <a:pt x="50349" y="263002"/>
                    <a:pt x="106970" y="257181"/>
                  </a:cubicBezTo>
                  <a:cubicBezTo>
                    <a:pt x="163591" y="251360"/>
                    <a:pt x="313874" y="271468"/>
                    <a:pt x="341920" y="269881"/>
                  </a:cubicBezTo>
                  <a:cubicBezTo>
                    <a:pt x="369966" y="268294"/>
                    <a:pt x="256724" y="234956"/>
                    <a:pt x="275245" y="247656"/>
                  </a:cubicBezTo>
                  <a:cubicBezTo>
                    <a:pt x="293766" y="260356"/>
                    <a:pt x="451458" y="348727"/>
                    <a:pt x="453045" y="346081"/>
                  </a:cubicBezTo>
                  <a:cubicBezTo>
                    <a:pt x="454633" y="343435"/>
                    <a:pt x="345624" y="254006"/>
                    <a:pt x="284770" y="231781"/>
                  </a:cubicBezTo>
                  <a:cubicBezTo>
                    <a:pt x="223916" y="209556"/>
                    <a:pt x="118082" y="224902"/>
                    <a:pt x="87920" y="212731"/>
                  </a:cubicBezTo>
                  <a:cubicBezTo>
                    <a:pt x="57758" y="200560"/>
                    <a:pt x="115437" y="183098"/>
                    <a:pt x="103795" y="158756"/>
                  </a:cubicBezTo>
                  <a:cubicBezTo>
                    <a:pt x="92153" y="134414"/>
                    <a:pt x="8545" y="61918"/>
                    <a:pt x="18070" y="66681"/>
                  </a:cubicBezTo>
                  <a:cubicBezTo>
                    <a:pt x="27595" y="71444"/>
                    <a:pt x="139778" y="176219"/>
                    <a:pt x="160945" y="187331"/>
                  </a:cubicBezTo>
                  <a:cubicBezTo>
                    <a:pt x="182112" y="198444"/>
                    <a:pt x="157241" y="149760"/>
                    <a:pt x="145070" y="133356"/>
                  </a:cubicBezTo>
                  <a:cubicBezTo>
                    <a:pt x="132899" y="116952"/>
                    <a:pt x="75749" y="84673"/>
                    <a:pt x="87920" y="88906"/>
                  </a:cubicBezTo>
                  <a:cubicBezTo>
                    <a:pt x="100091" y="93139"/>
                    <a:pt x="218624" y="171985"/>
                    <a:pt x="218095" y="158756"/>
                  </a:cubicBezTo>
                  <a:cubicBezTo>
                    <a:pt x="217566" y="145527"/>
                    <a:pt x="64108" y="1064"/>
                    <a:pt x="6252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 249">
              <a:extLst>
                <a:ext uri="{FF2B5EF4-FFF2-40B4-BE49-F238E27FC236}">
                  <a16:creationId xmlns:a16="http://schemas.microsoft.com/office/drawing/2014/main" id="{7FDD03CF-334E-50FB-3EF3-FF24671A4754}"/>
                </a:ext>
              </a:extLst>
            </p:cNvPr>
            <p:cNvSpPr/>
            <p:nvPr/>
          </p:nvSpPr>
          <p:spPr>
            <a:xfrm>
              <a:off x="3057102" y="6130709"/>
              <a:ext cx="521154" cy="117714"/>
            </a:xfrm>
            <a:custGeom>
              <a:avLst/>
              <a:gdLst>
                <a:gd name="connsiteX0" fmla="*/ 423 w 521154"/>
                <a:gd name="connsiteY0" fmla="*/ 44666 h 117714"/>
                <a:gd name="connsiteX1" fmla="*/ 178223 w 521154"/>
                <a:gd name="connsiteY1" fmla="*/ 216 h 117714"/>
                <a:gd name="connsiteX2" fmla="*/ 359198 w 521154"/>
                <a:gd name="connsiteY2" fmla="*/ 66891 h 117714"/>
                <a:gd name="connsiteX3" fmla="*/ 330623 w 521154"/>
                <a:gd name="connsiteY3" fmla="*/ 31966 h 117714"/>
                <a:gd name="connsiteX4" fmla="*/ 521123 w 521154"/>
                <a:gd name="connsiteY4" fmla="*/ 117691 h 117714"/>
                <a:gd name="connsiteX5" fmla="*/ 314748 w 521154"/>
                <a:gd name="connsiteY5" fmla="*/ 22441 h 117714"/>
                <a:gd name="connsiteX6" fmla="*/ 133773 w 521154"/>
                <a:gd name="connsiteY6" fmla="*/ 19266 h 117714"/>
                <a:gd name="connsiteX7" fmla="*/ 423 w 521154"/>
                <a:gd name="connsiteY7" fmla="*/ 44666 h 1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154" h="117714">
                  <a:moveTo>
                    <a:pt x="423" y="44666"/>
                  </a:moveTo>
                  <a:cubicBezTo>
                    <a:pt x="7831" y="41491"/>
                    <a:pt x="118427" y="-3488"/>
                    <a:pt x="178223" y="216"/>
                  </a:cubicBezTo>
                  <a:cubicBezTo>
                    <a:pt x="238019" y="3920"/>
                    <a:pt x="333798" y="61599"/>
                    <a:pt x="359198" y="66891"/>
                  </a:cubicBezTo>
                  <a:cubicBezTo>
                    <a:pt x="384598" y="72183"/>
                    <a:pt x="303635" y="23499"/>
                    <a:pt x="330623" y="31966"/>
                  </a:cubicBezTo>
                  <a:cubicBezTo>
                    <a:pt x="357611" y="40433"/>
                    <a:pt x="523769" y="119279"/>
                    <a:pt x="521123" y="117691"/>
                  </a:cubicBezTo>
                  <a:cubicBezTo>
                    <a:pt x="518477" y="116104"/>
                    <a:pt x="379306" y="38845"/>
                    <a:pt x="314748" y="22441"/>
                  </a:cubicBezTo>
                  <a:cubicBezTo>
                    <a:pt x="250190" y="6037"/>
                    <a:pt x="182986" y="16620"/>
                    <a:pt x="133773" y="19266"/>
                  </a:cubicBezTo>
                  <a:cubicBezTo>
                    <a:pt x="84561" y="21912"/>
                    <a:pt x="-6985" y="47841"/>
                    <a:pt x="423" y="446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 250">
              <a:extLst>
                <a:ext uri="{FF2B5EF4-FFF2-40B4-BE49-F238E27FC236}">
                  <a16:creationId xmlns:a16="http://schemas.microsoft.com/office/drawing/2014/main" id="{8E186F73-664D-D73E-4CCE-B5E14EE152FA}"/>
                </a:ext>
              </a:extLst>
            </p:cNvPr>
            <p:cNvSpPr/>
            <p:nvPr/>
          </p:nvSpPr>
          <p:spPr>
            <a:xfrm>
              <a:off x="3076574" y="6209087"/>
              <a:ext cx="580478" cy="320631"/>
            </a:xfrm>
            <a:custGeom>
              <a:avLst/>
              <a:gdLst>
                <a:gd name="connsiteX0" fmla="*/ 1 w 580478"/>
                <a:gd name="connsiteY0" fmla="*/ 74238 h 320631"/>
                <a:gd name="connsiteX1" fmla="*/ 212726 w 580478"/>
                <a:gd name="connsiteY1" fmla="*/ 61538 h 320631"/>
                <a:gd name="connsiteX2" fmla="*/ 285751 w 580478"/>
                <a:gd name="connsiteY2" fmla="*/ 112338 h 320631"/>
                <a:gd name="connsiteX3" fmla="*/ 273051 w 580478"/>
                <a:gd name="connsiteY3" fmla="*/ 80588 h 320631"/>
                <a:gd name="connsiteX4" fmla="*/ 415926 w 580478"/>
                <a:gd name="connsiteY4" fmla="*/ 179013 h 320631"/>
                <a:gd name="connsiteX5" fmla="*/ 409576 w 580478"/>
                <a:gd name="connsiteY5" fmla="*/ 163138 h 320631"/>
                <a:gd name="connsiteX6" fmla="*/ 561976 w 580478"/>
                <a:gd name="connsiteY6" fmla="*/ 302838 h 320631"/>
                <a:gd name="connsiteX7" fmla="*/ 577851 w 580478"/>
                <a:gd name="connsiteY7" fmla="*/ 318713 h 320631"/>
                <a:gd name="connsiteX8" fmla="*/ 409576 w 580478"/>
                <a:gd name="connsiteY8" fmla="*/ 159963 h 320631"/>
                <a:gd name="connsiteX9" fmla="*/ 368301 w 580478"/>
                <a:gd name="connsiteY9" fmla="*/ 86938 h 320631"/>
                <a:gd name="connsiteX10" fmla="*/ 234951 w 580478"/>
                <a:gd name="connsiteY10" fmla="*/ 7563 h 320631"/>
                <a:gd name="connsiteX11" fmla="*/ 355601 w 580478"/>
                <a:gd name="connsiteY11" fmla="*/ 109163 h 320631"/>
                <a:gd name="connsiteX12" fmla="*/ 200026 w 580478"/>
                <a:gd name="connsiteY12" fmla="*/ 36138 h 320631"/>
                <a:gd name="connsiteX13" fmla="*/ 66676 w 580478"/>
                <a:gd name="connsiteY13" fmla="*/ 1213 h 320631"/>
                <a:gd name="connsiteX14" fmla="*/ 209551 w 580478"/>
                <a:gd name="connsiteY14" fmla="*/ 77413 h 320631"/>
                <a:gd name="connsiteX15" fmla="*/ 1 w 580478"/>
                <a:gd name="connsiteY15" fmla="*/ 74238 h 32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8" h="320631">
                  <a:moveTo>
                    <a:pt x="1" y="74238"/>
                  </a:moveTo>
                  <a:cubicBezTo>
                    <a:pt x="530" y="71592"/>
                    <a:pt x="165101" y="55188"/>
                    <a:pt x="212726" y="61538"/>
                  </a:cubicBezTo>
                  <a:cubicBezTo>
                    <a:pt x="260351" y="67888"/>
                    <a:pt x="275697" y="109163"/>
                    <a:pt x="285751" y="112338"/>
                  </a:cubicBezTo>
                  <a:cubicBezTo>
                    <a:pt x="295805" y="115513"/>
                    <a:pt x="251355" y="69476"/>
                    <a:pt x="273051" y="80588"/>
                  </a:cubicBezTo>
                  <a:cubicBezTo>
                    <a:pt x="294747" y="91700"/>
                    <a:pt x="393172" y="165255"/>
                    <a:pt x="415926" y="179013"/>
                  </a:cubicBezTo>
                  <a:cubicBezTo>
                    <a:pt x="438680" y="192771"/>
                    <a:pt x="385234" y="142501"/>
                    <a:pt x="409576" y="163138"/>
                  </a:cubicBezTo>
                  <a:cubicBezTo>
                    <a:pt x="433918" y="183775"/>
                    <a:pt x="533930" y="276909"/>
                    <a:pt x="561976" y="302838"/>
                  </a:cubicBezTo>
                  <a:cubicBezTo>
                    <a:pt x="590022" y="328767"/>
                    <a:pt x="577851" y="318713"/>
                    <a:pt x="577851" y="318713"/>
                  </a:cubicBezTo>
                  <a:cubicBezTo>
                    <a:pt x="552451" y="294901"/>
                    <a:pt x="444501" y="198592"/>
                    <a:pt x="409576" y="159963"/>
                  </a:cubicBezTo>
                  <a:cubicBezTo>
                    <a:pt x="374651" y="121334"/>
                    <a:pt x="397405" y="112338"/>
                    <a:pt x="368301" y="86938"/>
                  </a:cubicBezTo>
                  <a:cubicBezTo>
                    <a:pt x="339197" y="61538"/>
                    <a:pt x="237068" y="3859"/>
                    <a:pt x="234951" y="7563"/>
                  </a:cubicBezTo>
                  <a:cubicBezTo>
                    <a:pt x="232834" y="11267"/>
                    <a:pt x="361422" y="104401"/>
                    <a:pt x="355601" y="109163"/>
                  </a:cubicBezTo>
                  <a:cubicBezTo>
                    <a:pt x="349780" y="113925"/>
                    <a:pt x="248180" y="54130"/>
                    <a:pt x="200026" y="36138"/>
                  </a:cubicBezTo>
                  <a:cubicBezTo>
                    <a:pt x="151872" y="18146"/>
                    <a:pt x="65089" y="-5666"/>
                    <a:pt x="66676" y="1213"/>
                  </a:cubicBezTo>
                  <a:cubicBezTo>
                    <a:pt x="68263" y="8092"/>
                    <a:pt x="221193" y="63655"/>
                    <a:pt x="209551" y="77413"/>
                  </a:cubicBezTo>
                  <a:cubicBezTo>
                    <a:pt x="197909" y="91171"/>
                    <a:pt x="-528" y="76884"/>
                    <a:pt x="1" y="742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 251">
              <a:extLst>
                <a:ext uri="{FF2B5EF4-FFF2-40B4-BE49-F238E27FC236}">
                  <a16:creationId xmlns:a16="http://schemas.microsoft.com/office/drawing/2014/main" id="{4AC7E566-D814-2C12-BEBB-1995930E1669}"/>
                </a:ext>
              </a:extLst>
            </p:cNvPr>
            <p:cNvSpPr/>
            <p:nvPr/>
          </p:nvSpPr>
          <p:spPr>
            <a:xfrm>
              <a:off x="3196752" y="6216642"/>
              <a:ext cx="454307" cy="291661"/>
            </a:xfrm>
            <a:custGeom>
              <a:avLst/>
              <a:gdLst>
                <a:gd name="connsiteX0" fmla="*/ 473 w 454307"/>
                <a:gd name="connsiteY0" fmla="*/ 8 h 291661"/>
                <a:gd name="connsiteX1" fmla="*/ 194148 w 454307"/>
                <a:gd name="connsiteY1" fmla="*/ 120658 h 291661"/>
                <a:gd name="connsiteX2" fmla="*/ 206848 w 454307"/>
                <a:gd name="connsiteY2" fmla="*/ 111133 h 291661"/>
                <a:gd name="connsiteX3" fmla="*/ 292573 w 454307"/>
                <a:gd name="connsiteY3" fmla="*/ 184158 h 291661"/>
                <a:gd name="connsiteX4" fmla="*/ 286223 w 454307"/>
                <a:gd name="connsiteY4" fmla="*/ 155583 h 291661"/>
                <a:gd name="connsiteX5" fmla="*/ 362423 w 454307"/>
                <a:gd name="connsiteY5" fmla="*/ 200033 h 291661"/>
                <a:gd name="connsiteX6" fmla="*/ 448148 w 454307"/>
                <a:gd name="connsiteY6" fmla="*/ 288933 h 291661"/>
                <a:gd name="connsiteX7" fmla="*/ 422748 w 454307"/>
                <a:gd name="connsiteY7" fmla="*/ 260358 h 291661"/>
                <a:gd name="connsiteX8" fmla="*/ 225898 w 454307"/>
                <a:gd name="connsiteY8" fmla="*/ 174633 h 291661"/>
                <a:gd name="connsiteX9" fmla="*/ 333848 w 454307"/>
                <a:gd name="connsiteY9" fmla="*/ 228608 h 291661"/>
                <a:gd name="connsiteX10" fmla="*/ 257648 w 454307"/>
                <a:gd name="connsiteY10" fmla="*/ 127008 h 291661"/>
                <a:gd name="connsiteX11" fmla="*/ 473 w 454307"/>
                <a:gd name="connsiteY11" fmla="*/ 8 h 29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307" h="291661">
                  <a:moveTo>
                    <a:pt x="473" y="8"/>
                  </a:moveTo>
                  <a:cubicBezTo>
                    <a:pt x="-10110" y="-1050"/>
                    <a:pt x="159752" y="102137"/>
                    <a:pt x="194148" y="120658"/>
                  </a:cubicBezTo>
                  <a:cubicBezTo>
                    <a:pt x="228544" y="139179"/>
                    <a:pt x="190444" y="100550"/>
                    <a:pt x="206848" y="111133"/>
                  </a:cubicBezTo>
                  <a:cubicBezTo>
                    <a:pt x="223252" y="121716"/>
                    <a:pt x="279344" y="176750"/>
                    <a:pt x="292573" y="184158"/>
                  </a:cubicBezTo>
                  <a:cubicBezTo>
                    <a:pt x="305802" y="191566"/>
                    <a:pt x="274581" y="152937"/>
                    <a:pt x="286223" y="155583"/>
                  </a:cubicBezTo>
                  <a:cubicBezTo>
                    <a:pt x="297865" y="158229"/>
                    <a:pt x="335436" y="177808"/>
                    <a:pt x="362423" y="200033"/>
                  </a:cubicBezTo>
                  <a:cubicBezTo>
                    <a:pt x="389410" y="222258"/>
                    <a:pt x="438094" y="278879"/>
                    <a:pt x="448148" y="288933"/>
                  </a:cubicBezTo>
                  <a:cubicBezTo>
                    <a:pt x="458202" y="298987"/>
                    <a:pt x="459790" y="279408"/>
                    <a:pt x="422748" y="260358"/>
                  </a:cubicBezTo>
                  <a:cubicBezTo>
                    <a:pt x="385706" y="241308"/>
                    <a:pt x="240715" y="179925"/>
                    <a:pt x="225898" y="174633"/>
                  </a:cubicBezTo>
                  <a:cubicBezTo>
                    <a:pt x="211081" y="169341"/>
                    <a:pt x="328556" y="236545"/>
                    <a:pt x="333848" y="228608"/>
                  </a:cubicBezTo>
                  <a:cubicBezTo>
                    <a:pt x="339140" y="220671"/>
                    <a:pt x="310565" y="161933"/>
                    <a:pt x="257648" y="127008"/>
                  </a:cubicBezTo>
                  <a:cubicBezTo>
                    <a:pt x="204731" y="92083"/>
                    <a:pt x="11056" y="1066"/>
                    <a:pt x="473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 252">
              <a:extLst>
                <a:ext uri="{FF2B5EF4-FFF2-40B4-BE49-F238E27FC236}">
                  <a16:creationId xmlns:a16="http://schemas.microsoft.com/office/drawing/2014/main" id="{10191DDB-8147-53B9-58A4-C4C1E0395A4D}"/>
                </a:ext>
              </a:extLst>
            </p:cNvPr>
            <p:cNvSpPr/>
            <p:nvPr/>
          </p:nvSpPr>
          <p:spPr>
            <a:xfrm>
              <a:off x="2642402" y="6368113"/>
              <a:ext cx="498086" cy="982541"/>
            </a:xfrm>
            <a:custGeom>
              <a:avLst/>
              <a:gdLst>
                <a:gd name="connsiteX0" fmla="*/ 491323 w 498086"/>
                <a:gd name="connsiteY0" fmla="*/ 10462 h 982541"/>
                <a:gd name="connsiteX1" fmla="*/ 5548 w 498086"/>
                <a:gd name="connsiteY1" fmla="*/ 969312 h 982541"/>
                <a:gd name="connsiteX2" fmla="*/ 215098 w 498086"/>
                <a:gd name="connsiteY2" fmla="*/ 594662 h 982541"/>
                <a:gd name="connsiteX3" fmla="*/ 402423 w 498086"/>
                <a:gd name="connsiteY3" fmla="*/ 261287 h 982541"/>
                <a:gd name="connsiteX4" fmla="*/ 297648 w 498086"/>
                <a:gd name="connsiteY4" fmla="*/ 445437 h 982541"/>
                <a:gd name="connsiteX5" fmla="*/ 491323 w 498086"/>
                <a:gd name="connsiteY5" fmla="*/ 10462 h 98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086" h="982541">
                  <a:moveTo>
                    <a:pt x="491323" y="10462"/>
                  </a:moveTo>
                  <a:cubicBezTo>
                    <a:pt x="442640" y="97774"/>
                    <a:pt x="51585" y="871946"/>
                    <a:pt x="5548" y="969312"/>
                  </a:cubicBezTo>
                  <a:cubicBezTo>
                    <a:pt x="-40489" y="1066678"/>
                    <a:pt x="215098" y="594662"/>
                    <a:pt x="215098" y="594662"/>
                  </a:cubicBezTo>
                  <a:lnTo>
                    <a:pt x="402423" y="261287"/>
                  </a:lnTo>
                  <a:cubicBezTo>
                    <a:pt x="416181" y="236416"/>
                    <a:pt x="284948" y="480891"/>
                    <a:pt x="297648" y="445437"/>
                  </a:cubicBezTo>
                  <a:cubicBezTo>
                    <a:pt x="310348" y="409983"/>
                    <a:pt x="540006" y="-76850"/>
                    <a:pt x="491323" y="104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 253">
              <a:extLst>
                <a:ext uri="{FF2B5EF4-FFF2-40B4-BE49-F238E27FC236}">
                  <a16:creationId xmlns:a16="http://schemas.microsoft.com/office/drawing/2014/main" id="{703D6E48-6BF7-457D-8119-4142A3C228B9}"/>
                </a:ext>
              </a:extLst>
            </p:cNvPr>
            <p:cNvSpPr/>
            <p:nvPr/>
          </p:nvSpPr>
          <p:spPr>
            <a:xfrm>
              <a:off x="2606672" y="6880225"/>
              <a:ext cx="273053" cy="425489"/>
            </a:xfrm>
            <a:custGeom>
              <a:avLst/>
              <a:gdLst>
                <a:gd name="connsiteX0" fmla="*/ 273053 w 273053"/>
                <a:gd name="connsiteY0" fmla="*/ 0 h 425489"/>
                <a:gd name="connsiteX1" fmla="*/ 3 w 273053"/>
                <a:gd name="connsiteY1" fmla="*/ 425450 h 425489"/>
                <a:gd name="connsiteX2" fmla="*/ 273053 w 273053"/>
                <a:gd name="connsiteY2" fmla="*/ 0 h 4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53" h="425489">
                  <a:moveTo>
                    <a:pt x="273053" y="0"/>
                  </a:moveTo>
                  <a:cubicBezTo>
                    <a:pt x="273053" y="0"/>
                    <a:pt x="1061" y="420688"/>
                    <a:pt x="3" y="425450"/>
                  </a:cubicBezTo>
                  <a:cubicBezTo>
                    <a:pt x="-1055" y="430212"/>
                    <a:pt x="273053" y="0"/>
                    <a:pt x="27305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 254">
              <a:extLst>
                <a:ext uri="{FF2B5EF4-FFF2-40B4-BE49-F238E27FC236}">
                  <a16:creationId xmlns:a16="http://schemas.microsoft.com/office/drawing/2014/main" id="{FA08D947-D402-D512-AE06-E9011554A9B9}"/>
                </a:ext>
              </a:extLst>
            </p:cNvPr>
            <p:cNvSpPr/>
            <p:nvPr/>
          </p:nvSpPr>
          <p:spPr>
            <a:xfrm>
              <a:off x="2900224" y="6618677"/>
              <a:ext cx="731427" cy="1032166"/>
            </a:xfrm>
            <a:custGeom>
              <a:avLst/>
              <a:gdLst>
                <a:gd name="connsiteX0" fmla="*/ 719276 w 731427"/>
                <a:gd name="connsiteY0" fmla="*/ 20248 h 1032166"/>
                <a:gd name="connsiteX1" fmla="*/ 4901 w 731427"/>
                <a:gd name="connsiteY1" fmla="*/ 1026723 h 1032166"/>
                <a:gd name="connsiteX2" fmla="*/ 420826 w 731427"/>
                <a:gd name="connsiteY2" fmla="*/ 404423 h 1032166"/>
                <a:gd name="connsiteX3" fmla="*/ 719276 w 731427"/>
                <a:gd name="connsiteY3" fmla="*/ 20248 h 103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427" h="1032166">
                  <a:moveTo>
                    <a:pt x="719276" y="20248"/>
                  </a:moveTo>
                  <a:cubicBezTo>
                    <a:pt x="649955" y="123965"/>
                    <a:pt x="54643" y="962694"/>
                    <a:pt x="4901" y="1026723"/>
                  </a:cubicBezTo>
                  <a:cubicBezTo>
                    <a:pt x="-44841" y="1090752"/>
                    <a:pt x="297530" y="572169"/>
                    <a:pt x="420826" y="404423"/>
                  </a:cubicBezTo>
                  <a:cubicBezTo>
                    <a:pt x="544122" y="236677"/>
                    <a:pt x="788597" y="-83469"/>
                    <a:pt x="719276" y="20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 255">
              <a:extLst>
                <a:ext uri="{FF2B5EF4-FFF2-40B4-BE49-F238E27FC236}">
                  <a16:creationId xmlns:a16="http://schemas.microsoft.com/office/drawing/2014/main" id="{4497425E-8388-B7E8-BE42-27B9B101918F}"/>
                </a:ext>
              </a:extLst>
            </p:cNvPr>
            <p:cNvSpPr/>
            <p:nvPr/>
          </p:nvSpPr>
          <p:spPr>
            <a:xfrm>
              <a:off x="2878845" y="6577496"/>
              <a:ext cx="678026" cy="1049612"/>
            </a:xfrm>
            <a:custGeom>
              <a:avLst/>
              <a:gdLst>
                <a:gd name="connsiteX0" fmla="*/ 677155 w 678026"/>
                <a:gd name="connsiteY0" fmla="*/ 1104 h 1049612"/>
                <a:gd name="connsiteX1" fmla="*/ 219955 w 678026"/>
                <a:gd name="connsiteY1" fmla="*/ 696429 h 1049612"/>
                <a:gd name="connsiteX2" fmla="*/ 258055 w 678026"/>
                <a:gd name="connsiteY2" fmla="*/ 648804 h 1049612"/>
                <a:gd name="connsiteX3" fmla="*/ 4055 w 678026"/>
                <a:gd name="connsiteY3" fmla="*/ 1045679 h 1049612"/>
                <a:gd name="connsiteX4" fmla="*/ 108830 w 678026"/>
                <a:gd name="connsiteY4" fmla="*/ 839304 h 1049612"/>
                <a:gd name="connsiteX5" fmla="*/ 204080 w 678026"/>
                <a:gd name="connsiteY5" fmla="*/ 629754 h 1049612"/>
                <a:gd name="connsiteX6" fmla="*/ 410455 w 678026"/>
                <a:gd name="connsiteY6" fmla="*/ 270979 h 1049612"/>
                <a:gd name="connsiteX7" fmla="*/ 86605 w 678026"/>
                <a:gd name="connsiteY7" fmla="*/ 880579 h 1049612"/>
                <a:gd name="connsiteX8" fmla="*/ 677155 w 678026"/>
                <a:gd name="connsiteY8" fmla="*/ 1104 h 10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8026" h="1049612">
                  <a:moveTo>
                    <a:pt x="677155" y="1104"/>
                  </a:moveTo>
                  <a:cubicBezTo>
                    <a:pt x="699380" y="-29588"/>
                    <a:pt x="289805" y="588479"/>
                    <a:pt x="219955" y="696429"/>
                  </a:cubicBezTo>
                  <a:cubicBezTo>
                    <a:pt x="150105" y="804379"/>
                    <a:pt x="294038" y="590596"/>
                    <a:pt x="258055" y="648804"/>
                  </a:cubicBezTo>
                  <a:cubicBezTo>
                    <a:pt x="222072" y="707012"/>
                    <a:pt x="28926" y="1013929"/>
                    <a:pt x="4055" y="1045679"/>
                  </a:cubicBezTo>
                  <a:cubicBezTo>
                    <a:pt x="-20816" y="1077429"/>
                    <a:pt x="75493" y="908625"/>
                    <a:pt x="108830" y="839304"/>
                  </a:cubicBezTo>
                  <a:cubicBezTo>
                    <a:pt x="142167" y="769983"/>
                    <a:pt x="153809" y="724475"/>
                    <a:pt x="204080" y="629754"/>
                  </a:cubicBezTo>
                  <a:cubicBezTo>
                    <a:pt x="254351" y="535033"/>
                    <a:pt x="430034" y="229175"/>
                    <a:pt x="410455" y="270979"/>
                  </a:cubicBezTo>
                  <a:cubicBezTo>
                    <a:pt x="390876" y="312783"/>
                    <a:pt x="44272" y="921854"/>
                    <a:pt x="86605" y="880579"/>
                  </a:cubicBezTo>
                  <a:cubicBezTo>
                    <a:pt x="128938" y="839304"/>
                    <a:pt x="654930" y="31796"/>
                    <a:pt x="677155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 256">
              <a:extLst>
                <a:ext uri="{FF2B5EF4-FFF2-40B4-BE49-F238E27FC236}">
                  <a16:creationId xmlns:a16="http://schemas.microsoft.com/office/drawing/2014/main" id="{DD730EA6-7353-4A05-D558-72D68442A543}"/>
                </a:ext>
              </a:extLst>
            </p:cNvPr>
            <p:cNvSpPr/>
            <p:nvPr/>
          </p:nvSpPr>
          <p:spPr>
            <a:xfrm>
              <a:off x="2778040" y="6444502"/>
              <a:ext cx="500626" cy="858038"/>
            </a:xfrm>
            <a:custGeom>
              <a:avLst/>
              <a:gdLst>
                <a:gd name="connsiteX0" fmla="*/ 460460 w 500626"/>
                <a:gd name="connsiteY0" fmla="*/ 80123 h 858038"/>
                <a:gd name="connsiteX1" fmla="*/ 85 w 500626"/>
                <a:gd name="connsiteY1" fmla="*/ 857998 h 858038"/>
                <a:gd name="connsiteX2" fmla="*/ 422360 w 500626"/>
                <a:gd name="connsiteY2" fmla="*/ 115048 h 858038"/>
                <a:gd name="connsiteX3" fmla="*/ 460460 w 500626"/>
                <a:gd name="connsiteY3" fmla="*/ 80123 h 85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626" h="858038">
                  <a:moveTo>
                    <a:pt x="460460" y="80123"/>
                  </a:moveTo>
                  <a:cubicBezTo>
                    <a:pt x="390081" y="203948"/>
                    <a:pt x="6435" y="852177"/>
                    <a:pt x="85" y="857998"/>
                  </a:cubicBezTo>
                  <a:cubicBezTo>
                    <a:pt x="-6265" y="863819"/>
                    <a:pt x="341927" y="247869"/>
                    <a:pt x="422360" y="115048"/>
                  </a:cubicBezTo>
                  <a:cubicBezTo>
                    <a:pt x="502793" y="-17773"/>
                    <a:pt x="530839" y="-43702"/>
                    <a:pt x="460460" y="80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 257">
              <a:extLst>
                <a:ext uri="{FF2B5EF4-FFF2-40B4-BE49-F238E27FC236}">
                  <a16:creationId xmlns:a16="http://schemas.microsoft.com/office/drawing/2014/main" id="{C8FED944-0F5D-35E4-61CE-4F04B16DAD4A}"/>
                </a:ext>
              </a:extLst>
            </p:cNvPr>
            <p:cNvSpPr/>
            <p:nvPr/>
          </p:nvSpPr>
          <p:spPr>
            <a:xfrm>
              <a:off x="2125884" y="7140513"/>
              <a:ext cx="623705" cy="308408"/>
            </a:xfrm>
            <a:custGeom>
              <a:avLst/>
              <a:gdLst>
                <a:gd name="connsiteX0" fmla="*/ 10891 w 623705"/>
                <a:gd name="connsiteY0" fmla="*/ 301687 h 308408"/>
                <a:gd name="connsiteX1" fmla="*/ 391891 w 623705"/>
                <a:gd name="connsiteY1" fmla="*/ 231837 h 308408"/>
                <a:gd name="connsiteX2" fmla="*/ 363316 w 623705"/>
                <a:gd name="connsiteY2" fmla="*/ 247712 h 308408"/>
                <a:gd name="connsiteX3" fmla="*/ 499841 w 623705"/>
                <a:gd name="connsiteY3" fmla="*/ 181037 h 308408"/>
                <a:gd name="connsiteX4" fmla="*/ 623666 w 623705"/>
                <a:gd name="connsiteY4" fmla="*/ 62 h 308408"/>
                <a:gd name="connsiteX5" fmla="*/ 487141 w 623705"/>
                <a:gd name="connsiteY5" fmla="*/ 161987 h 308408"/>
                <a:gd name="connsiteX6" fmla="*/ 299816 w 623705"/>
                <a:gd name="connsiteY6" fmla="*/ 273112 h 308408"/>
                <a:gd name="connsiteX7" fmla="*/ 118841 w 623705"/>
                <a:gd name="connsiteY7" fmla="*/ 301687 h 308408"/>
                <a:gd name="connsiteX8" fmla="*/ 10891 w 623705"/>
                <a:gd name="connsiteY8" fmla="*/ 301687 h 30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3705" h="308408">
                  <a:moveTo>
                    <a:pt x="10891" y="301687"/>
                  </a:moveTo>
                  <a:cubicBezTo>
                    <a:pt x="56399" y="290045"/>
                    <a:pt x="333154" y="240833"/>
                    <a:pt x="391891" y="231837"/>
                  </a:cubicBezTo>
                  <a:cubicBezTo>
                    <a:pt x="450628" y="222841"/>
                    <a:pt x="345324" y="256179"/>
                    <a:pt x="363316" y="247712"/>
                  </a:cubicBezTo>
                  <a:cubicBezTo>
                    <a:pt x="381308" y="239245"/>
                    <a:pt x="456449" y="222312"/>
                    <a:pt x="499841" y="181037"/>
                  </a:cubicBezTo>
                  <a:cubicBezTo>
                    <a:pt x="543233" y="139762"/>
                    <a:pt x="625783" y="3237"/>
                    <a:pt x="623666" y="62"/>
                  </a:cubicBezTo>
                  <a:cubicBezTo>
                    <a:pt x="621549" y="-3113"/>
                    <a:pt x="541116" y="116479"/>
                    <a:pt x="487141" y="161987"/>
                  </a:cubicBezTo>
                  <a:cubicBezTo>
                    <a:pt x="433166" y="207495"/>
                    <a:pt x="361199" y="249829"/>
                    <a:pt x="299816" y="273112"/>
                  </a:cubicBezTo>
                  <a:cubicBezTo>
                    <a:pt x="238433" y="296395"/>
                    <a:pt x="163291" y="295866"/>
                    <a:pt x="118841" y="301687"/>
                  </a:cubicBezTo>
                  <a:cubicBezTo>
                    <a:pt x="74391" y="307508"/>
                    <a:pt x="-34617" y="313329"/>
                    <a:pt x="10891" y="301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 258">
              <a:extLst>
                <a:ext uri="{FF2B5EF4-FFF2-40B4-BE49-F238E27FC236}">
                  <a16:creationId xmlns:a16="http://schemas.microsoft.com/office/drawing/2014/main" id="{BA904797-2C5D-879E-3D7D-52830CEDDF57}"/>
                </a:ext>
              </a:extLst>
            </p:cNvPr>
            <p:cNvSpPr/>
            <p:nvPr/>
          </p:nvSpPr>
          <p:spPr>
            <a:xfrm>
              <a:off x="1902874" y="7438625"/>
              <a:ext cx="416029" cy="67079"/>
            </a:xfrm>
            <a:custGeom>
              <a:avLst/>
              <a:gdLst>
                <a:gd name="connsiteX0" fmla="*/ 2126 w 416029"/>
                <a:gd name="connsiteY0" fmla="*/ 19450 h 67079"/>
                <a:gd name="connsiteX1" fmla="*/ 230726 w 416029"/>
                <a:gd name="connsiteY1" fmla="*/ 19450 h 67079"/>
                <a:gd name="connsiteX2" fmla="*/ 414876 w 416029"/>
                <a:gd name="connsiteY2" fmla="*/ 400 h 67079"/>
                <a:gd name="connsiteX3" fmla="*/ 303751 w 416029"/>
                <a:gd name="connsiteY3" fmla="*/ 6750 h 67079"/>
                <a:gd name="connsiteX4" fmla="*/ 198976 w 416029"/>
                <a:gd name="connsiteY4" fmla="*/ 9925 h 67079"/>
                <a:gd name="connsiteX5" fmla="*/ 27526 w 416029"/>
                <a:gd name="connsiteY5" fmla="*/ 67075 h 67079"/>
                <a:gd name="connsiteX6" fmla="*/ 110076 w 416029"/>
                <a:gd name="connsiteY6" fmla="*/ 13100 h 67079"/>
                <a:gd name="connsiteX7" fmla="*/ 2126 w 416029"/>
                <a:gd name="connsiteY7" fmla="*/ 19450 h 6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29" h="67079">
                  <a:moveTo>
                    <a:pt x="2126" y="19450"/>
                  </a:moveTo>
                  <a:cubicBezTo>
                    <a:pt x="22234" y="20508"/>
                    <a:pt x="161934" y="22625"/>
                    <a:pt x="230726" y="19450"/>
                  </a:cubicBezTo>
                  <a:cubicBezTo>
                    <a:pt x="299518" y="16275"/>
                    <a:pt x="402705" y="2517"/>
                    <a:pt x="414876" y="400"/>
                  </a:cubicBezTo>
                  <a:cubicBezTo>
                    <a:pt x="427047" y="-1717"/>
                    <a:pt x="339734" y="5162"/>
                    <a:pt x="303751" y="6750"/>
                  </a:cubicBezTo>
                  <a:cubicBezTo>
                    <a:pt x="267768" y="8337"/>
                    <a:pt x="245014" y="-129"/>
                    <a:pt x="198976" y="9925"/>
                  </a:cubicBezTo>
                  <a:cubicBezTo>
                    <a:pt x="152939" y="19979"/>
                    <a:pt x="42343" y="66546"/>
                    <a:pt x="27526" y="67075"/>
                  </a:cubicBezTo>
                  <a:cubicBezTo>
                    <a:pt x="12709" y="67604"/>
                    <a:pt x="109018" y="19979"/>
                    <a:pt x="110076" y="13100"/>
                  </a:cubicBezTo>
                  <a:cubicBezTo>
                    <a:pt x="111134" y="6221"/>
                    <a:pt x="-17982" y="18392"/>
                    <a:pt x="2126" y="194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 259">
              <a:extLst>
                <a:ext uri="{FF2B5EF4-FFF2-40B4-BE49-F238E27FC236}">
                  <a16:creationId xmlns:a16="http://schemas.microsoft.com/office/drawing/2014/main" id="{FFB5C697-5D57-EC2E-1E2A-9CC6AAF9EC6E}"/>
                </a:ext>
              </a:extLst>
            </p:cNvPr>
            <p:cNvSpPr/>
            <p:nvPr/>
          </p:nvSpPr>
          <p:spPr>
            <a:xfrm>
              <a:off x="1611327" y="7416800"/>
              <a:ext cx="347702" cy="388621"/>
            </a:xfrm>
            <a:custGeom>
              <a:avLst/>
              <a:gdLst>
                <a:gd name="connsiteX0" fmla="*/ 347648 w 347702"/>
                <a:gd name="connsiteY0" fmla="*/ 0 h 388621"/>
                <a:gd name="connsiteX1" fmla="*/ 284148 w 347702"/>
                <a:gd name="connsiteY1" fmla="*/ 130175 h 388621"/>
                <a:gd name="connsiteX2" fmla="*/ 157148 w 347702"/>
                <a:gd name="connsiteY2" fmla="*/ 247650 h 388621"/>
                <a:gd name="connsiteX3" fmla="*/ 188898 w 347702"/>
                <a:gd name="connsiteY3" fmla="*/ 212725 h 388621"/>
                <a:gd name="connsiteX4" fmla="*/ 1573 w 347702"/>
                <a:gd name="connsiteY4" fmla="*/ 387350 h 388621"/>
                <a:gd name="connsiteX5" fmla="*/ 106348 w 347702"/>
                <a:gd name="connsiteY5" fmla="*/ 285750 h 388621"/>
                <a:gd name="connsiteX6" fmla="*/ 233348 w 347702"/>
                <a:gd name="connsiteY6" fmla="*/ 174625 h 388621"/>
                <a:gd name="connsiteX7" fmla="*/ 271448 w 347702"/>
                <a:gd name="connsiteY7" fmla="*/ 123825 h 388621"/>
                <a:gd name="connsiteX8" fmla="*/ 268273 w 347702"/>
                <a:gd name="connsiteY8" fmla="*/ 73025 h 388621"/>
                <a:gd name="connsiteX9" fmla="*/ 274623 w 347702"/>
                <a:gd name="connsiteY9" fmla="*/ 130175 h 388621"/>
                <a:gd name="connsiteX10" fmla="*/ 347648 w 347702"/>
                <a:gd name="connsiteY10" fmla="*/ 0 h 3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702" h="388621">
                  <a:moveTo>
                    <a:pt x="347648" y="0"/>
                  </a:moveTo>
                  <a:cubicBezTo>
                    <a:pt x="349235" y="0"/>
                    <a:pt x="315898" y="88900"/>
                    <a:pt x="284148" y="130175"/>
                  </a:cubicBezTo>
                  <a:cubicBezTo>
                    <a:pt x="252398" y="171450"/>
                    <a:pt x="173023" y="233892"/>
                    <a:pt x="157148" y="247650"/>
                  </a:cubicBezTo>
                  <a:cubicBezTo>
                    <a:pt x="141273" y="261408"/>
                    <a:pt x="214827" y="189442"/>
                    <a:pt x="188898" y="212725"/>
                  </a:cubicBezTo>
                  <a:cubicBezTo>
                    <a:pt x="162969" y="236008"/>
                    <a:pt x="15331" y="375179"/>
                    <a:pt x="1573" y="387350"/>
                  </a:cubicBezTo>
                  <a:cubicBezTo>
                    <a:pt x="-12185" y="399521"/>
                    <a:pt x="67719" y="321204"/>
                    <a:pt x="106348" y="285750"/>
                  </a:cubicBezTo>
                  <a:cubicBezTo>
                    <a:pt x="144977" y="250296"/>
                    <a:pt x="205831" y="201613"/>
                    <a:pt x="233348" y="174625"/>
                  </a:cubicBezTo>
                  <a:cubicBezTo>
                    <a:pt x="260865" y="147638"/>
                    <a:pt x="265627" y="140758"/>
                    <a:pt x="271448" y="123825"/>
                  </a:cubicBezTo>
                  <a:cubicBezTo>
                    <a:pt x="277269" y="106892"/>
                    <a:pt x="267744" y="71967"/>
                    <a:pt x="268273" y="73025"/>
                  </a:cubicBezTo>
                  <a:cubicBezTo>
                    <a:pt x="268802" y="74083"/>
                    <a:pt x="258219" y="140229"/>
                    <a:pt x="274623" y="130175"/>
                  </a:cubicBezTo>
                  <a:cubicBezTo>
                    <a:pt x="291027" y="120121"/>
                    <a:pt x="346061" y="0"/>
                    <a:pt x="34764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 260">
              <a:extLst>
                <a:ext uri="{FF2B5EF4-FFF2-40B4-BE49-F238E27FC236}">
                  <a16:creationId xmlns:a16="http://schemas.microsoft.com/office/drawing/2014/main" id="{CA394C93-ECAD-ED7A-A62D-586C0CCA71DA}"/>
                </a:ext>
              </a:extLst>
            </p:cNvPr>
            <p:cNvSpPr/>
            <p:nvPr/>
          </p:nvSpPr>
          <p:spPr>
            <a:xfrm>
              <a:off x="1974757" y="7350099"/>
              <a:ext cx="708327" cy="157788"/>
            </a:xfrm>
            <a:custGeom>
              <a:avLst/>
              <a:gdLst>
                <a:gd name="connsiteX0" fmla="*/ 708118 w 708327"/>
                <a:gd name="connsiteY0" fmla="*/ 26 h 157788"/>
                <a:gd name="connsiteX1" fmla="*/ 416018 w 708327"/>
                <a:gd name="connsiteY1" fmla="*/ 101626 h 157788"/>
                <a:gd name="connsiteX2" fmla="*/ 165193 w 708327"/>
                <a:gd name="connsiteY2" fmla="*/ 142901 h 157788"/>
                <a:gd name="connsiteX3" fmla="*/ 247743 w 708327"/>
                <a:gd name="connsiteY3" fmla="*/ 136551 h 157788"/>
                <a:gd name="connsiteX4" fmla="*/ 79468 w 708327"/>
                <a:gd name="connsiteY4" fmla="*/ 155601 h 157788"/>
                <a:gd name="connsiteX5" fmla="*/ 3268 w 708327"/>
                <a:gd name="connsiteY5" fmla="*/ 155601 h 157788"/>
                <a:gd name="connsiteX6" fmla="*/ 181068 w 708327"/>
                <a:gd name="connsiteY6" fmla="*/ 139726 h 157788"/>
                <a:gd name="connsiteX7" fmla="*/ 155668 w 708327"/>
                <a:gd name="connsiteY7" fmla="*/ 130201 h 157788"/>
                <a:gd name="connsiteX8" fmla="*/ 457293 w 708327"/>
                <a:gd name="connsiteY8" fmla="*/ 92101 h 157788"/>
                <a:gd name="connsiteX9" fmla="*/ 708118 w 708327"/>
                <a:gd name="connsiteY9" fmla="*/ 26 h 15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27" h="157788">
                  <a:moveTo>
                    <a:pt x="708118" y="26"/>
                  </a:moveTo>
                  <a:cubicBezTo>
                    <a:pt x="701239" y="1613"/>
                    <a:pt x="506505" y="77814"/>
                    <a:pt x="416018" y="101626"/>
                  </a:cubicBezTo>
                  <a:cubicBezTo>
                    <a:pt x="325531" y="125438"/>
                    <a:pt x="193239" y="137080"/>
                    <a:pt x="165193" y="142901"/>
                  </a:cubicBezTo>
                  <a:cubicBezTo>
                    <a:pt x="137147" y="148722"/>
                    <a:pt x="262030" y="134434"/>
                    <a:pt x="247743" y="136551"/>
                  </a:cubicBezTo>
                  <a:cubicBezTo>
                    <a:pt x="233455" y="138668"/>
                    <a:pt x="120214" y="152426"/>
                    <a:pt x="79468" y="155601"/>
                  </a:cubicBezTo>
                  <a:cubicBezTo>
                    <a:pt x="38722" y="158776"/>
                    <a:pt x="-13665" y="158247"/>
                    <a:pt x="3268" y="155601"/>
                  </a:cubicBezTo>
                  <a:cubicBezTo>
                    <a:pt x="20201" y="152955"/>
                    <a:pt x="155668" y="143959"/>
                    <a:pt x="181068" y="139726"/>
                  </a:cubicBezTo>
                  <a:cubicBezTo>
                    <a:pt x="206468" y="135493"/>
                    <a:pt x="109631" y="138138"/>
                    <a:pt x="155668" y="130201"/>
                  </a:cubicBezTo>
                  <a:cubicBezTo>
                    <a:pt x="201705" y="122264"/>
                    <a:pt x="364160" y="114855"/>
                    <a:pt x="457293" y="92101"/>
                  </a:cubicBezTo>
                  <a:cubicBezTo>
                    <a:pt x="550426" y="69347"/>
                    <a:pt x="714997" y="-1561"/>
                    <a:pt x="708118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 261">
              <a:extLst>
                <a:ext uri="{FF2B5EF4-FFF2-40B4-BE49-F238E27FC236}">
                  <a16:creationId xmlns:a16="http://schemas.microsoft.com/office/drawing/2014/main" id="{B84EBF8F-3003-C9AA-BB62-0E3238B9DAAC}"/>
                </a:ext>
              </a:extLst>
            </p:cNvPr>
            <p:cNvSpPr/>
            <p:nvPr/>
          </p:nvSpPr>
          <p:spPr>
            <a:xfrm>
              <a:off x="1958551" y="7515224"/>
              <a:ext cx="64326" cy="197550"/>
            </a:xfrm>
            <a:custGeom>
              <a:avLst/>
              <a:gdLst>
                <a:gd name="connsiteX0" fmla="*/ 51224 w 64326"/>
                <a:gd name="connsiteY0" fmla="*/ 1 h 197550"/>
                <a:gd name="connsiteX1" fmla="*/ 63924 w 64326"/>
                <a:gd name="connsiteY1" fmla="*/ 120651 h 197550"/>
                <a:gd name="connsiteX2" fmla="*/ 35349 w 64326"/>
                <a:gd name="connsiteY2" fmla="*/ 168276 h 197550"/>
                <a:gd name="connsiteX3" fmla="*/ 424 w 64326"/>
                <a:gd name="connsiteY3" fmla="*/ 196851 h 197550"/>
                <a:gd name="connsiteX4" fmla="*/ 60749 w 64326"/>
                <a:gd name="connsiteY4" fmla="*/ 139701 h 197550"/>
                <a:gd name="connsiteX5" fmla="*/ 38524 w 64326"/>
                <a:gd name="connsiteY5" fmla="*/ 82551 h 197550"/>
                <a:gd name="connsiteX6" fmla="*/ 38524 w 64326"/>
                <a:gd name="connsiteY6" fmla="*/ 117476 h 197550"/>
                <a:gd name="connsiteX7" fmla="*/ 51224 w 64326"/>
                <a:gd name="connsiteY7" fmla="*/ 1 h 1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326" h="197550">
                  <a:moveTo>
                    <a:pt x="51224" y="1"/>
                  </a:moveTo>
                  <a:cubicBezTo>
                    <a:pt x="55457" y="530"/>
                    <a:pt x="66570" y="92605"/>
                    <a:pt x="63924" y="120651"/>
                  </a:cubicBezTo>
                  <a:cubicBezTo>
                    <a:pt x="61278" y="148697"/>
                    <a:pt x="45932" y="155576"/>
                    <a:pt x="35349" y="168276"/>
                  </a:cubicBezTo>
                  <a:cubicBezTo>
                    <a:pt x="24766" y="180976"/>
                    <a:pt x="-3809" y="201613"/>
                    <a:pt x="424" y="196851"/>
                  </a:cubicBezTo>
                  <a:cubicBezTo>
                    <a:pt x="4657" y="192089"/>
                    <a:pt x="54399" y="158751"/>
                    <a:pt x="60749" y="139701"/>
                  </a:cubicBezTo>
                  <a:cubicBezTo>
                    <a:pt x="67099" y="120651"/>
                    <a:pt x="42228" y="86255"/>
                    <a:pt x="38524" y="82551"/>
                  </a:cubicBezTo>
                  <a:cubicBezTo>
                    <a:pt x="34820" y="78847"/>
                    <a:pt x="34291" y="129118"/>
                    <a:pt x="38524" y="117476"/>
                  </a:cubicBezTo>
                  <a:cubicBezTo>
                    <a:pt x="42757" y="105834"/>
                    <a:pt x="46991" y="-528"/>
                    <a:pt x="51224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 262">
              <a:extLst>
                <a:ext uri="{FF2B5EF4-FFF2-40B4-BE49-F238E27FC236}">
                  <a16:creationId xmlns:a16="http://schemas.microsoft.com/office/drawing/2014/main" id="{A3A760A4-679F-CA21-44F5-FA2E4A80FBB5}"/>
                </a:ext>
              </a:extLst>
            </p:cNvPr>
            <p:cNvSpPr/>
            <p:nvPr/>
          </p:nvSpPr>
          <p:spPr>
            <a:xfrm>
              <a:off x="1773932" y="7613297"/>
              <a:ext cx="287228" cy="254932"/>
            </a:xfrm>
            <a:custGeom>
              <a:avLst/>
              <a:gdLst>
                <a:gd name="connsiteX0" fmla="*/ 131068 w 287228"/>
                <a:gd name="connsiteY0" fmla="*/ 353 h 254932"/>
                <a:gd name="connsiteX1" fmla="*/ 150118 w 287228"/>
                <a:gd name="connsiteY1" fmla="*/ 67028 h 254932"/>
                <a:gd name="connsiteX2" fmla="*/ 153293 w 287228"/>
                <a:gd name="connsiteY2" fmla="*/ 92428 h 254932"/>
                <a:gd name="connsiteX3" fmla="*/ 153293 w 287228"/>
                <a:gd name="connsiteY3" fmla="*/ 124178 h 254932"/>
                <a:gd name="connsiteX4" fmla="*/ 112018 w 287228"/>
                <a:gd name="connsiteY4" fmla="*/ 159103 h 254932"/>
                <a:gd name="connsiteX5" fmla="*/ 4068 w 287228"/>
                <a:gd name="connsiteY5" fmla="*/ 254353 h 254932"/>
                <a:gd name="connsiteX6" fmla="*/ 48518 w 287228"/>
                <a:gd name="connsiteY6" fmla="*/ 190853 h 254932"/>
                <a:gd name="connsiteX7" fmla="*/ 283468 w 287228"/>
                <a:gd name="connsiteY7" fmla="*/ 32103 h 254932"/>
                <a:gd name="connsiteX8" fmla="*/ 191393 w 287228"/>
                <a:gd name="connsiteY8" fmla="*/ 86078 h 254932"/>
                <a:gd name="connsiteX9" fmla="*/ 165993 w 287228"/>
                <a:gd name="connsiteY9" fmla="*/ 41628 h 254932"/>
                <a:gd name="connsiteX10" fmla="*/ 131068 w 287228"/>
                <a:gd name="connsiteY10" fmla="*/ 353 h 2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7228" h="254932">
                  <a:moveTo>
                    <a:pt x="131068" y="353"/>
                  </a:moveTo>
                  <a:cubicBezTo>
                    <a:pt x="128422" y="4586"/>
                    <a:pt x="146414" y="51682"/>
                    <a:pt x="150118" y="67028"/>
                  </a:cubicBezTo>
                  <a:cubicBezTo>
                    <a:pt x="153822" y="82374"/>
                    <a:pt x="152764" y="82903"/>
                    <a:pt x="153293" y="92428"/>
                  </a:cubicBezTo>
                  <a:cubicBezTo>
                    <a:pt x="153822" y="101953"/>
                    <a:pt x="160172" y="113066"/>
                    <a:pt x="153293" y="124178"/>
                  </a:cubicBezTo>
                  <a:cubicBezTo>
                    <a:pt x="146414" y="135290"/>
                    <a:pt x="136889" y="137407"/>
                    <a:pt x="112018" y="159103"/>
                  </a:cubicBezTo>
                  <a:cubicBezTo>
                    <a:pt x="87147" y="180799"/>
                    <a:pt x="14651" y="249061"/>
                    <a:pt x="4068" y="254353"/>
                  </a:cubicBezTo>
                  <a:cubicBezTo>
                    <a:pt x="-6515" y="259645"/>
                    <a:pt x="1951" y="227895"/>
                    <a:pt x="48518" y="190853"/>
                  </a:cubicBezTo>
                  <a:cubicBezTo>
                    <a:pt x="95085" y="153811"/>
                    <a:pt x="259656" y="49565"/>
                    <a:pt x="283468" y="32103"/>
                  </a:cubicBezTo>
                  <a:cubicBezTo>
                    <a:pt x="307280" y="14641"/>
                    <a:pt x="210972" y="84491"/>
                    <a:pt x="191393" y="86078"/>
                  </a:cubicBezTo>
                  <a:cubicBezTo>
                    <a:pt x="171814" y="87665"/>
                    <a:pt x="175518" y="52211"/>
                    <a:pt x="165993" y="41628"/>
                  </a:cubicBezTo>
                  <a:cubicBezTo>
                    <a:pt x="156468" y="31045"/>
                    <a:pt x="133714" y="-3880"/>
                    <a:pt x="131068" y="3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 263">
              <a:extLst>
                <a:ext uri="{FF2B5EF4-FFF2-40B4-BE49-F238E27FC236}">
                  <a16:creationId xmlns:a16="http://schemas.microsoft.com/office/drawing/2014/main" id="{84DBD10B-FB68-BE4E-8B51-683659F38118}"/>
                </a:ext>
              </a:extLst>
            </p:cNvPr>
            <p:cNvSpPr/>
            <p:nvPr/>
          </p:nvSpPr>
          <p:spPr>
            <a:xfrm>
              <a:off x="1700659" y="7803515"/>
              <a:ext cx="78069" cy="211437"/>
            </a:xfrm>
            <a:custGeom>
              <a:avLst/>
              <a:gdLst>
                <a:gd name="connsiteX0" fmla="*/ 61466 w 78069"/>
                <a:gd name="connsiteY0" fmla="*/ 635 h 211437"/>
                <a:gd name="connsiteX1" fmla="*/ 77341 w 78069"/>
                <a:gd name="connsiteY1" fmla="*/ 54610 h 211437"/>
                <a:gd name="connsiteX2" fmla="*/ 32891 w 78069"/>
                <a:gd name="connsiteY2" fmla="*/ 146685 h 211437"/>
                <a:gd name="connsiteX3" fmla="*/ 1141 w 78069"/>
                <a:gd name="connsiteY3" fmla="*/ 210185 h 211437"/>
                <a:gd name="connsiteX4" fmla="*/ 74166 w 78069"/>
                <a:gd name="connsiteY4" fmla="*/ 89535 h 211437"/>
                <a:gd name="connsiteX5" fmla="*/ 61466 w 78069"/>
                <a:gd name="connsiteY5" fmla="*/ 635 h 21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069" h="211437">
                  <a:moveTo>
                    <a:pt x="61466" y="635"/>
                  </a:moveTo>
                  <a:cubicBezTo>
                    <a:pt x="61995" y="-5186"/>
                    <a:pt x="82103" y="30268"/>
                    <a:pt x="77341" y="54610"/>
                  </a:cubicBezTo>
                  <a:cubicBezTo>
                    <a:pt x="72579" y="78952"/>
                    <a:pt x="45591" y="120756"/>
                    <a:pt x="32891" y="146685"/>
                  </a:cubicBezTo>
                  <a:cubicBezTo>
                    <a:pt x="20191" y="172614"/>
                    <a:pt x="-5738" y="219710"/>
                    <a:pt x="1141" y="210185"/>
                  </a:cubicBezTo>
                  <a:cubicBezTo>
                    <a:pt x="8020" y="200660"/>
                    <a:pt x="61466" y="121814"/>
                    <a:pt x="74166" y="89535"/>
                  </a:cubicBezTo>
                  <a:cubicBezTo>
                    <a:pt x="86866" y="57256"/>
                    <a:pt x="60937" y="6456"/>
                    <a:pt x="61466" y="6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 264">
              <a:extLst>
                <a:ext uri="{FF2B5EF4-FFF2-40B4-BE49-F238E27FC236}">
                  <a16:creationId xmlns:a16="http://schemas.microsoft.com/office/drawing/2014/main" id="{F4C1EF56-2293-F7AC-C069-318DD05EB9BC}"/>
                </a:ext>
              </a:extLst>
            </p:cNvPr>
            <p:cNvSpPr/>
            <p:nvPr/>
          </p:nvSpPr>
          <p:spPr>
            <a:xfrm>
              <a:off x="1526583" y="7924800"/>
              <a:ext cx="193403" cy="302172"/>
            </a:xfrm>
            <a:custGeom>
              <a:avLst/>
              <a:gdLst>
                <a:gd name="connsiteX0" fmla="*/ 130767 w 193403"/>
                <a:gd name="connsiteY0" fmla="*/ 0 h 302172"/>
                <a:gd name="connsiteX1" fmla="*/ 159342 w 193403"/>
                <a:gd name="connsiteY1" fmla="*/ 53975 h 302172"/>
                <a:gd name="connsiteX2" fmla="*/ 149817 w 193403"/>
                <a:gd name="connsiteY2" fmla="*/ 111125 h 302172"/>
                <a:gd name="connsiteX3" fmla="*/ 130767 w 193403"/>
                <a:gd name="connsiteY3" fmla="*/ 139700 h 302172"/>
                <a:gd name="connsiteX4" fmla="*/ 175217 w 193403"/>
                <a:gd name="connsiteY4" fmla="*/ 66675 h 302172"/>
                <a:gd name="connsiteX5" fmla="*/ 102192 w 193403"/>
                <a:gd name="connsiteY5" fmla="*/ 180975 h 302172"/>
                <a:gd name="connsiteX6" fmla="*/ 592 w 193403"/>
                <a:gd name="connsiteY6" fmla="*/ 301625 h 302172"/>
                <a:gd name="connsiteX7" fmla="*/ 57742 w 193403"/>
                <a:gd name="connsiteY7" fmla="*/ 228600 h 302172"/>
                <a:gd name="connsiteX8" fmla="*/ 191092 w 193403"/>
                <a:gd name="connsiteY8" fmla="*/ 53975 h 302172"/>
                <a:gd name="connsiteX9" fmla="*/ 130767 w 193403"/>
                <a:gd name="connsiteY9" fmla="*/ 0 h 30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403" h="302172">
                  <a:moveTo>
                    <a:pt x="130767" y="0"/>
                  </a:moveTo>
                  <a:cubicBezTo>
                    <a:pt x="125475" y="0"/>
                    <a:pt x="156167" y="35454"/>
                    <a:pt x="159342" y="53975"/>
                  </a:cubicBezTo>
                  <a:cubicBezTo>
                    <a:pt x="162517" y="72496"/>
                    <a:pt x="154580" y="96837"/>
                    <a:pt x="149817" y="111125"/>
                  </a:cubicBezTo>
                  <a:cubicBezTo>
                    <a:pt x="145054" y="125413"/>
                    <a:pt x="126534" y="147108"/>
                    <a:pt x="130767" y="139700"/>
                  </a:cubicBezTo>
                  <a:cubicBezTo>
                    <a:pt x="135000" y="132292"/>
                    <a:pt x="179979" y="59796"/>
                    <a:pt x="175217" y="66675"/>
                  </a:cubicBezTo>
                  <a:cubicBezTo>
                    <a:pt x="170455" y="73554"/>
                    <a:pt x="131296" y="141817"/>
                    <a:pt x="102192" y="180975"/>
                  </a:cubicBezTo>
                  <a:cubicBezTo>
                    <a:pt x="73088" y="220133"/>
                    <a:pt x="8000" y="293688"/>
                    <a:pt x="592" y="301625"/>
                  </a:cubicBezTo>
                  <a:cubicBezTo>
                    <a:pt x="-6816" y="309563"/>
                    <a:pt x="57742" y="228600"/>
                    <a:pt x="57742" y="228600"/>
                  </a:cubicBezTo>
                  <a:cubicBezTo>
                    <a:pt x="89492" y="187325"/>
                    <a:pt x="175217" y="90488"/>
                    <a:pt x="191092" y="53975"/>
                  </a:cubicBezTo>
                  <a:cubicBezTo>
                    <a:pt x="206967" y="17463"/>
                    <a:pt x="136059" y="0"/>
                    <a:pt x="1307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 265">
              <a:extLst>
                <a:ext uri="{FF2B5EF4-FFF2-40B4-BE49-F238E27FC236}">
                  <a16:creationId xmlns:a16="http://schemas.microsoft.com/office/drawing/2014/main" id="{4CB5BA0C-13AF-8C53-F412-F15AEE2CA725}"/>
                </a:ext>
              </a:extLst>
            </p:cNvPr>
            <p:cNvSpPr/>
            <p:nvPr/>
          </p:nvSpPr>
          <p:spPr>
            <a:xfrm>
              <a:off x="1523963" y="7740189"/>
              <a:ext cx="120699" cy="308488"/>
            </a:xfrm>
            <a:custGeom>
              <a:avLst/>
              <a:gdLst>
                <a:gd name="connsiteX0" fmla="*/ 120687 w 120699"/>
                <a:gd name="connsiteY0" fmla="*/ 461 h 308488"/>
                <a:gd name="connsiteX1" fmla="*/ 95287 w 120699"/>
                <a:gd name="connsiteY1" fmla="*/ 117936 h 308488"/>
                <a:gd name="connsiteX2" fmla="*/ 60362 w 120699"/>
                <a:gd name="connsiteY2" fmla="*/ 210011 h 308488"/>
                <a:gd name="connsiteX3" fmla="*/ 44487 w 120699"/>
                <a:gd name="connsiteY3" fmla="*/ 292561 h 308488"/>
                <a:gd name="connsiteX4" fmla="*/ 73062 w 120699"/>
                <a:gd name="connsiteY4" fmla="*/ 210011 h 308488"/>
                <a:gd name="connsiteX5" fmla="*/ 37 w 120699"/>
                <a:gd name="connsiteY5" fmla="*/ 308436 h 308488"/>
                <a:gd name="connsiteX6" fmla="*/ 63537 w 120699"/>
                <a:gd name="connsiteY6" fmla="*/ 194136 h 308488"/>
                <a:gd name="connsiteX7" fmla="*/ 92112 w 120699"/>
                <a:gd name="connsiteY7" fmla="*/ 79836 h 308488"/>
                <a:gd name="connsiteX8" fmla="*/ 120687 w 120699"/>
                <a:gd name="connsiteY8" fmla="*/ 461 h 30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699" h="308488">
                  <a:moveTo>
                    <a:pt x="120687" y="461"/>
                  </a:moveTo>
                  <a:cubicBezTo>
                    <a:pt x="121216" y="6811"/>
                    <a:pt x="105341" y="83011"/>
                    <a:pt x="95287" y="117936"/>
                  </a:cubicBezTo>
                  <a:cubicBezTo>
                    <a:pt x="85233" y="152861"/>
                    <a:pt x="68829" y="180907"/>
                    <a:pt x="60362" y="210011"/>
                  </a:cubicBezTo>
                  <a:cubicBezTo>
                    <a:pt x="51895" y="239115"/>
                    <a:pt x="42370" y="292561"/>
                    <a:pt x="44487" y="292561"/>
                  </a:cubicBezTo>
                  <a:cubicBezTo>
                    <a:pt x="46604" y="292561"/>
                    <a:pt x="80470" y="207365"/>
                    <a:pt x="73062" y="210011"/>
                  </a:cubicBezTo>
                  <a:cubicBezTo>
                    <a:pt x="65654" y="212657"/>
                    <a:pt x="1624" y="311082"/>
                    <a:pt x="37" y="308436"/>
                  </a:cubicBezTo>
                  <a:cubicBezTo>
                    <a:pt x="-1551" y="305790"/>
                    <a:pt x="48191" y="232236"/>
                    <a:pt x="63537" y="194136"/>
                  </a:cubicBezTo>
                  <a:cubicBezTo>
                    <a:pt x="78883" y="156036"/>
                    <a:pt x="82058" y="104707"/>
                    <a:pt x="92112" y="79836"/>
                  </a:cubicBezTo>
                  <a:cubicBezTo>
                    <a:pt x="102166" y="54965"/>
                    <a:pt x="120158" y="-5889"/>
                    <a:pt x="120687" y="4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 266">
              <a:extLst>
                <a:ext uri="{FF2B5EF4-FFF2-40B4-BE49-F238E27FC236}">
                  <a16:creationId xmlns:a16="http://schemas.microsoft.com/office/drawing/2014/main" id="{E676C57D-057B-FA00-6B48-40447E7AC7EE}"/>
                </a:ext>
              </a:extLst>
            </p:cNvPr>
            <p:cNvSpPr/>
            <p:nvPr/>
          </p:nvSpPr>
          <p:spPr>
            <a:xfrm>
              <a:off x="1510242" y="7952471"/>
              <a:ext cx="46750" cy="299454"/>
            </a:xfrm>
            <a:custGeom>
              <a:avLst/>
              <a:gdLst>
                <a:gd name="connsiteX0" fmla="*/ 45508 w 46750"/>
                <a:gd name="connsiteY0" fmla="*/ 904 h 299454"/>
                <a:gd name="connsiteX1" fmla="*/ 35983 w 46750"/>
                <a:gd name="connsiteY1" fmla="*/ 102504 h 299454"/>
                <a:gd name="connsiteX2" fmla="*/ 35983 w 46750"/>
                <a:gd name="connsiteY2" fmla="*/ 162829 h 299454"/>
                <a:gd name="connsiteX3" fmla="*/ 16933 w 46750"/>
                <a:gd name="connsiteY3" fmla="*/ 204104 h 299454"/>
                <a:gd name="connsiteX4" fmla="*/ 32808 w 46750"/>
                <a:gd name="connsiteY4" fmla="*/ 159654 h 299454"/>
                <a:gd name="connsiteX5" fmla="*/ 7408 w 46750"/>
                <a:gd name="connsiteY5" fmla="*/ 210454 h 299454"/>
                <a:gd name="connsiteX6" fmla="*/ 4233 w 46750"/>
                <a:gd name="connsiteY6" fmla="*/ 299354 h 299454"/>
                <a:gd name="connsiteX7" fmla="*/ 4233 w 46750"/>
                <a:gd name="connsiteY7" fmla="*/ 229504 h 299454"/>
                <a:gd name="connsiteX8" fmla="*/ 4233 w 46750"/>
                <a:gd name="connsiteY8" fmla="*/ 166004 h 299454"/>
                <a:gd name="connsiteX9" fmla="*/ 45508 w 46750"/>
                <a:gd name="connsiteY9" fmla="*/ 904 h 29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750" h="299454">
                  <a:moveTo>
                    <a:pt x="45508" y="904"/>
                  </a:moveTo>
                  <a:cubicBezTo>
                    <a:pt x="50800" y="-9679"/>
                    <a:pt x="37570" y="75517"/>
                    <a:pt x="35983" y="102504"/>
                  </a:cubicBezTo>
                  <a:cubicBezTo>
                    <a:pt x="34396" y="129491"/>
                    <a:pt x="39158" y="145896"/>
                    <a:pt x="35983" y="162829"/>
                  </a:cubicBezTo>
                  <a:cubicBezTo>
                    <a:pt x="32808" y="179762"/>
                    <a:pt x="17462" y="204633"/>
                    <a:pt x="16933" y="204104"/>
                  </a:cubicBezTo>
                  <a:cubicBezTo>
                    <a:pt x="16404" y="203575"/>
                    <a:pt x="34396" y="158596"/>
                    <a:pt x="32808" y="159654"/>
                  </a:cubicBezTo>
                  <a:cubicBezTo>
                    <a:pt x="31220" y="160712"/>
                    <a:pt x="12170" y="187171"/>
                    <a:pt x="7408" y="210454"/>
                  </a:cubicBezTo>
                  <a:cubicBezTo>
                    <a:pt x="2645" y="233737"/>
                    <a:pt x="4762" y="296179"/>
                    <a:pt x="4233" y="299354"/>
                  </a:cubicBezTo>
                  <a:cubicBezTo>
                    <a:pt x="3704" y="302529"/>
                    <a:pt x="4233" y="229504"/>
                    <a:pt x="4233" y="229504"/>
                  </a:cubicBezTo>
                  <a:cubicBezTo>
                    <a:pt x="4233" y="207279"/>
                    <a:pt x="-5292" y="203046"/>
                    <a:pt x="4233" y="166004"/>
                  </a:cubicBezTo>
                  <a:cubicBezTo>
                    <a:pt x="13758" y="128962"/>
                    <a:pt x="40216" y="11487"/>
                    <a:pt x="45508" y="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 267">
              <a:extLst>
                <a:ext uri="{FF2B5EF4-FFF2-40B4-BE49-F238E27FC236}">
                  <a16:creationId xmlns:a16="http://schemas.microsoft.com/office/drawing/2014/main" id="{1940C251-D33A-B1CF-AD5E-708F6E94FCA3}"/>
                </a:ext>
              </a:extLst>
            </p:cNvPr>
            <p:cNvSpPr/>
            <p:nvPr/>
          </p:nvSpPr>
          <p:spPr>
            <a:xfrm>
              <a:off x="1473315" y="7853437"/>
              <a:ext cx="117800" cy="411091"/>
            </a:xfrm>
            <a:custGeom>
              <a:avLst/>
              <a:gdLst>
                <a:gd name="connsiteX0" fmla="*/ 117360 w 117800"/>
                <a:gd name="connsiteY0" fmla="*/ 1513 h 411091"/>
                <a:gd name="connsiteX1" fmla="*/ 3060 w 117800"/>
                <a:gd name="connsiteY1" fmla="*/ 299963 h 411091"/>
                <a:gd name="connsiteX2" fmla="*/ 31635 w 117800"/>
                <a:gd name="connsiteY2" fmla="*/ 265038 h 411091"/>
                <a:gd name="connsiteX3" fmla="*/ 18935 w 117800"/>
                <a:gd name="connsiteY3" fmla="*/ 325363 h 411091"/>
                <a:gd name="connsiteX4" fmla="*/ 28460 w 117800"/>
                <a:gd name="connsiteY4" fmla="*/ 411088 h 411091"/>
                <a:gd name="connsiteX5" fmla="*/ 18935 w 117800"/>
                <a:gd name="connsiteY5" fmla="*/ 322188 h 411091"/>
                <a:gd name="connsiteX6" fmla="*/ 41160 w 117800"/>
                <a:gd name="connsiteY6" fmla="*/ 188838 h 411091"/>
                <a:gd name="connsiteX7" fmla="*/ 117360 w 117800"/>
                <a:gd name="connsiteY7" fmla="*/ 1513 h 41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800" h="411091">
                  <a:moveTo>
                    <a:pt x="117360" y="1513"/>
                  </a:moveTo>
                  <a:cubicBezTo>
                    <a:pt x="111010" y="20034"/>
                    <a:pt x="17347" y="256042"/>
                    <a:pt x="3060" y="299963"/>
                  </a:cubicBezTo>
                  <a:cubicBezTo>
                    <a:pt x="-11227" y="343884"/>
                    <a:pt x="28989" y="260805"/>
                    <a:pt x="31635" y="265038"/>
                  </a:cubicBezTo>
                  <a:cubicBezTo>
                    <a:pt x="34281" y="269271"/>
                    <a:pt x="19464" y="301021"/>
                    <a:pt x="18935" y="325363"/>
                  </a:cubicBezTo>
                  <a:cubicBezTo>
                    <a:pt x="18406" y="349705"/>
                    <a:pt x="28460" y="411617"/>
                    <a:pt x="28460" y="411088"/>
                  </a:cubicBezTo>
                  <a:cubicBezTo>
                    <a:pt x="28460" y="410559"/>
                    <a:pt x="16818" y="359230"/>
                    <a:pt x="18935" y="322188"/>
                  </a:cubicBezTo>
                  <a:cubicBezTo>
                    <a:pt x="21052" y="285146"/>
                    <a:pt x="22639" y="238051"/>
                    <a:pt x="41160" y="188838"/>
                  </a:cubicBezTo>
                  <a:cubicBezTo>
                    <a:pt x="59681" y="139625"/>
                    <a:pt x="123710" y="-17008"/>
                    <a:pt x="117360" y="1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 268">
              <a:extLst>
                <a:ext uri="{FF2B5EF4-FFF2-40B4-BE49-F238E27FC236}">
                  <a16:creationId xmlns:a16="http://schemas.microsoft.com/office/drawing/2014/main" id="{4CAADF31-B7D7-EF6A-078D-1015D4516B35}"/>
                </a:ext>
              </a:extLst>
            </p:cNvPr>
            <p:cNvSpPr/>
            <p:nvPr/>
          </p:nvSpPr>
          <p:spPr>
            <a:xfrm>
              <a:off x="1477772" y="7997581"/>
              <a:ext cx="43413" cy="251205"/>
            </a:xfrm>
            <a:custGeom>
              <a:avLst/>
              <a:gdLst>
                <a:gd name="connsiteX0" fmla="*/ 39878 w 43413"/>
                <a:gd name="connsiteY0" fmla="*/ 244 h 251205"/>
                <a:gd name="connsiteX1" fmla="*/ 20828 w 43413"/>
                <a:gd name="connsiteY1" fmla="*/ 181219 h 251205"/>
                <a:gd name="connsiteX2" fmla="*/ 27178 w 43413"/>
                <a:gd name="connsiteY2" fmla="*/ 251069 h 251205"/>
                <a:gd name="connsiteX3" fmla="*/ 30353 w 43413"/>
                <a:gd name="connsiteY3" fmla="*/ 200269 h 251205"/>
                <a:gd name="connsiteX4" fmla="*/ 43053 w 43413"/>
                <a:gd name="connsiteY4" fmla="*/ 247894 h 251205"/>
                <a:gd name="connsiteX5" fmla="*/ 14478 w 43413"/>
                <a:gd name="connsiteY5" fmla="*/ 184394 h 251205"/>
                <a:gd name="connsiteX6" fmla="*/ 1778 w 43413"/>
                <a:gd name="connsiteY6" fmla="*/ 143119 h 251205"/>
                <a:gd name="connsiteX7" fmla="*/ 39878 w 43413"/>
                <a:gd name="connsiteY7" fmla="*/ 244 h 25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13" h="251205">
                  <a:moveTo>
                    <a:pt x="39878" y="244"/>
                  </a:moveTo>
                  <a:cubicBezTo>
                    <a:pt x="43053" y="6594"/>
                    <a:pt x="22945" y="139415"/>
                    <a:pt x="20828" y="181219"/>
                  </a:cubicBezTo>
                  <a:cubicBezTo>
                    <a:pt x="18711" y="223023"/>
                    <a:pt x="25591" y="247894"/>
                    <a:pt x="27178" y="251069"/>
                  </a:cubicBezTo>
                  <a:cubicBezTo>
                    <a:pt x="28765" y="254244"/>
                    <a:pt x="27707" y="200798"/>
                    <a:pt x="30353" y="200269"/>
                  </a:cubicBezTo>
                  <a:cubicBezTo>
                    <a:pt x="32999" y="199740"/>
                    <a:pt x="45699" y="250540"/>
                    <a:pt x="43053" y="247894"/>
                  </a:cubicBezTo>
                  <a:cubicBezTo>
                    <a:pt x="40407" y="245248"/>
                    <a:pt x="21357" y="201856"/>
                    <a:pt x="14478" y="184394"/>
                  </a:cubicBezTo>
                  <a:cubicBezTo>
                    <a:pt x="7599" y="166932"/>
                    <a:pt x="-4572" y="173281"/>
                    <a:pt x="1778" y="143119"/>
                  </a:cubicBezTo>
                  <a:cubicBezTo>
                    <a:pt x="8128" y="112957"/>
                    <a:pt x="36703" y="-6106"/>
                    <a:pt x="39878" y="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 269">
              <a:extLst>
                <a:ext uri="{FF2B5EF4-FFF2-40B4-BE49-F238E27FC236}">
                  <a16:creationId xmlns:a16="http://schemas.microsoft.com/office/drawing/2014/main" id="{42C4B8A9-8CA6-6E1E-059A-FB5AD2A50420}"/>
                </a:ext>
              </a:extLst>
            </p:cNvPr>
            <p:cNvSpPr/>
            <p:nvPr/>
          </p:nvSpPr>
          <p:spPr>
            <a:xfrm>
              <a:off x="2006538" y="7464363"/>
              <a:ext cx="365217" cy="244672"/>
            </a:xfrm>
            <a:custGeom>
              <a:avLst/>
              <a:gdLst>
                <a:gd name="connsiteX0" fmla="*/ 62 w 365217"/>
                <a:gd name="connsiteY0" fmla="*/ 54037 h 244672"/>
                <a:gd name="connsiteX1" fmla="*/ 120712 w 365217"/>
                <a:gd name="connsiteY1" fmla="*/ 79437 h 244672"/>
                <a:gd name="connsiteX2" fmla="*/ 31812 w 365217"/>
                <a:gd name="connsiteY2" fmla="*/ 111187 h 244672"/>
                <a:gd name="connsiteX3" fmla="*/ 193737 w 365217"/>
                <a:gd name="connsiteY3" fmla="*/ 95312 h 244672"/>
                <a:gd name="connsiteX4" fmla="*/ 82612 w 365217"/>
                <a:gd name="connsiteY4" fmla="*/ 146112 h 244672"/>
                <a:gd name="connsiteX5" fmla="*/ 92137 w 365217"/>
                <a:gd name="connsiteY5" fmla="*/ 177862 h 244672"/>
                <a:gd name="connsiteX6" fmla="*/ 50862 w 365217"/>
                <a:gd name="connsiteY6" fmla="*/ 244537 h 244672"/>
                <a:gd name="connsiteX7" fmla="*/ 60387 w 365217"/>
                <a:gd name="connsiteY7" fmla="*/ 158812 h 244672"/>
                <a:gd name="connsiteX8" fmla="*/ 123887 w 365217"/>
                <a:gd name="connsiteY8" fmla="*/ 73087 h 244672"/>
                <a:gd name="connsiteX9" fmla="*/ 365187 w 365217"/>
                <a:gd name="connsiteY9" fmla="*/ 62 h 244672"/>
                <a:gd name="connsiteX10" fmla="*/ 139762 w 365217"/>
                <a:gd name="connsiteY10" fmla="*/ 60387 h 244672"/>
                <a:gd name="connsiteX11" fmla="*/ 62 w 365217"/>
                <a:gd name="connsiteY11" fmla="*/ 54037 h 24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5217" h="244672">
                  <a:moveTo>
                    <a:pt x="62" y="54037"/>
                  </a:moveTo>
                  <a:cubicBezTo>
                    <a:pt x="-3113" y="57212"/>
                    <a:pt x="115420" y="69912"/>
                    <a:pt x="120712" y="79437"/>
                  </a:cubicBezTo>
                  <a:cubicBezTo>
                    <a:pt x="126004" y="88962"/>
                    <a:pt x="19641" y="108541"/>
                    <a:pt x="31812" y="111187"/>
                  </a:cubicBezTo>
                  <a:cubicBezTo>
                    <a:pt x="43983" y="113833"/>
                    <a:pt x="185270" y="89491"/>
                    <a:pt x="193737" y="95312"/>
                  </a:cubicBezTo>
                  <a:cubicBezTo>
                    <a:pt x="202204" y="101133"/>
                    <a:pt x="99545" y="132354"/>
                    <a:pt x="82612" y="146112"/>
                  </a:cubicBezTo>
                  <a:cubicBezTo>
                    <a:pt x="65679" y="159870"/>
                    <a:pt x="97429" y="161458"/>
                    <a:pt x="92137" y="177862"/>
                  </a:cubicBezTo>
                  <a:cubicBezTo>
                    <a:pt x="86845" y="194266"/>
                    <a:pt x="56154" y="247712"/>
                    <a:pt x="50862" y="244537"/>
                  </a:cubicBezTo>
                  <a:cubicBezTo>
                    <a:pt x="45570" y="241362"/>
                    <a:pt x="48216" y="187387"/>
                    <a:pt x="60387" y="158812"/>
                  </a:cubicBezTo>
                  <a:cubicBezTo>
                    <a:pt x="72558" y="130237"/>
                    <a:pt x="73087" y="99545"/>
                    <a:pt x="123887" y="73087"/>
                  </a:cubicBezTo>
                  <a:cubicBezTo>
                    <a:pt x="174687" y="46629"/>
                    <a:pt x="362541" y="2179"/>
                    <a:pt x="365187" y="62"/>
                  </a:cubicBezTo>
                  <a:cubicBezTo>
                    <a:pt x="367833" y="-2055"/>
                    <a:pt x="198499" y="50333"/>
                    <a:pt x="139762" y="60387"/>
                  </a:cubicBezTo>
                  <a:cubicBezTo>
                    <a:pt x="81025" y="70441"/>
                    <a:pt x="3237" y="50862"/>
                    <a:pt x="62" y="540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 270">
              <a:extLst>
                <a:ext uri="{FF2B5EF4-FFF2-40B4-BE49-F238E27FC236}">
                  <a16:creationId xmlns:a16="http://schemas.microsoft.com/office/drawing/2014/main" id="{BB795DA4-FAA2-8CF7-792C-DCF7BBD95E83}"/>
                </a:ext>
              </a:extLst>
            </p:cNvPr>
            <p:cNvSpPr/>
            <p:nvPr/>
          </p:nvSpPr>
          <p:spPr>
            <a:xfrm>
              <a:off x="1802378" y="7654766"/>
              <a:ext cx="267751" cy="321501"/>
            </a:xfrm>
            <a:custGeom>
              <a:avLst/>
              <a:gdLst>
                <a:gd name="connsiteX0" fmla="*/ 267722 w 267751"/>
                <a:gd name="connsiteY0" fmla="*/ 159 h 321501"/>
                <a:gd name="connsiteX1" fmla="*/ 51822 w 267751"/>
                <a:gd name="connsiteY1" fmla="*/ 197009 h 321501"/>
                <a:gd name="connsiteX2" fmla="*/ 1022 w 267751"/>
                <a:gd name="connsiteY2" fmla="*/ 320834 h 321501"/>
                <a:gd name="connsiteX3" fmla="*/ 26422 w 267751"/>
                <a:gd name="connsiteY3" fmla="*/ 238284 h 321501"/>
                <a:gd name="connsiteX4" fmla="*/ 124847 w 267751"/>
                <a:gd name="connsiteY4" fmla="*/ 70009 h 321501"/>
                <a:gd name="connsiteX5" fmla="*/ 35947 w 267751"/>
                <a:gd name="connsiteY5" fmla="*/ 162084 h 321501"/>
                <a:gd name="connsiteX6" fmla="*/ 267722 w 267751"/>
                <a:gd name="connsiteY6" fmla="*/ 159 h 32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51" h="321501">
                  <a:moveTo>
                    <a:pt x="267722" y="159"/>
                  </a:moveTo>
                  <a:cubicBezTo>
                    <a:pt x="270368" y="5980"/>
                    <a:pt x="96272" y="143563"/>
                    <a:pt x="51822" y="197009"/>
                  </a:cubicBezTo>
                  <a:cubicBezTo>
                    <a:pt x="7372" y="250455"/>
                    <a:pt x="5255" y="313955"/>
                    <a:pt x="1022" y="320834"/>
                  </a:cubicBezTo>
                  <a:cubicBezTo>
                    <a:pt x="-3211" y="327713"/>
                    <a:pt x="5784" y="280088"/>
                    <a:pt x="26422" y="238284"/>
                  </a:cubicBezTo>
                  <a:cubicBezTo>
                    <a:pt x="47059" y="196480"/>
                    <a:pt x="123260" y="82709"/>
                    <a:pt x="124847" y="70009"/>
                  </a:cubicBezTo>
                  <a:cubicBezTo>
                    <a:pt x="126434" y="57309"/>
                    <a:pt x="16897" y="174255"/>
                    <a:pt x="35947" y="162084"/>
                  </a:cubicBezTo>
                  <a:cubicBezTo>
                    <a:pt x="54997" y="149913"/>
                    <a:pt x="265076" y="-5662"/>
                    <a:pt x="267722" y="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 271">
              <a:extLst>
                <a:ext uri="{FF2B5EF4-FFF2-40B4-BE49-F238E27FC236}">
                  <a16:creationId xmlns:a16="http://schemas.microsoft.com/office/drawing/2014/main" id="{4C701402-099E-FB0A-01CE-2242A165313D}"/>
                </a:ext>
              </a:extLst>
            </p:cNvPr>
            <p:cNvSpPr/>
            <p:nvPr/>
          </p:nvSpPr>
          <p:spPr>
            <a:xfrm>
              <a:off x="1786252" y="7856838"/>
              <a:ext cx="77567" cy="144325"/>
            </a:xfrm>
            <a:custGeom>
              <a:avLst/>
              <a:gdLst>
                <a:gd name="connsiteX0" fmla="*/ 77473 w 77567"/>
                <a:gd name="connsiteY0" fmla="*/ 1287 h 144325"/>
                <a:gd name="connsiteX1" fmla="*/ 33023 w 77567"/>
                <a:gd name="connsiteY1" fmla="*/ 64787 h 144325"/>
                <a:gd name="connsiteX2" fmla="*/ 1273 w 77567"/>
                <a:gd name="connsiteY2" fmla="*/ 144162 h 144325"/>
                <a:gd name="connsiteX3" fmla="*/ 7623 w 77567"/>
                <a:gd name="connsiteY3" fmla="*/ 83837 h 144325"/>
                <a:gd name="connsiteX4" fmla="*/ 20323 w 77567"/>
                <a:gd name="connsiteY4" fmla="*/ 26687 h 144325"/>
                <a:gd name="connsiteX5" fmla="*/ 77473 w 77567"/>
                <a:gd name="connsiteY5" fmla="*/ 1287 h 14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67" h="144325">
                  <a:moveTo>
                    <a:pt x="77473" y="1287"/>
                  </a:moveTo>
                  <a:cubicBezTo>
                    <a:pt x="79590" y="7637"/>
                    <a:pt x="45723" y="40975"/>
                    <a:pt x="33023" y="64787"/>
                  </a:cubicBezTo>
                  <a:cubicBezTo>
                    <a:pt x="20323" y="88600"/>
                    <a:pt x="5506" y="140987"/>
                    <a:pt x="1273" y="144162"/>
                  </a:cubicBezTo>
                  <a:cubicBezTo>
                    <a:pt x="-2960" y="147337"/>
                    <a:pt x="4448" y="103416"/>
                    <a:pt x="7623" y="83837"/>
                  </a:cubicBezTo>
                  <a:cubicBezTo>
                    <a:pt x="10798" y="64258"/>
                    <a:pt x="11856" y="39916"/>
                    <a:pt x="20323" y="26687"/>
                  </a:cubicBezTo>
                  <a:cubicBezTo>
                    <a:pt x="28790" y="13458"/>
                    <a:pt x="75356" y="-5063"/>
                    <a:pt x="77473" y="1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 272">
              <a:extLst>
                <a:ext uri="{FF2B5EF4-FFF2-40B4-BE49-F238E27FC236}">
                  <a16:creationId xmlns:a16="http://schemas.microsoft.com/office/drawing/2014/main" id="{24BCD358-5243-CF12-C29D-44258AA41439}"/>
                </a:ext>
              </a:extLst>
            </p:cNvPr>
            <p:cNvSpPr/>
            <p:nvPr/>
          </p:nvSpPr>
          <p:spPr>
            <a:xfrm>
              <a:off x="1812505" y="7854865"/>
              <a:ext cx="89611" cy="188521"/>
            </a:xfrm>
            <a:custGeom>
              <a:avLst/>
              <a:gdLst>
                <a:gd name="connsiteX0" fmla="*/ 89320 w 89611"/>
                <a:gd name="connsiteY0" fmla="*/ 85 h 188521"/>
                <a:gd name="connsiteX1" fmla="*/ 28995 w 89611"/>
                <a:gd name="connsiteY1" fmla="*/ 76285 h 188521"/>
                <a:gd name="connsiteX2" fmla="*/ 28995 w 89611"/>
                <a:gd name="connsiteY2" fmla="*/ 117560 h 188521"/>
                <a:gd name="connsiteX3" fmla="*/ 54395 w 89611"/>
                <a:gd name="connsiteY3" fmla="*/ 187410 h 188521"/>
                <a:gd name="connsiteX4" fmla="*/ 41695 w 89611"/>
                <a:gd name="connsiteY4" fmla="*/ 155660 h 188521"/>
                <a:gd name="connsiteX5" fmla="*/ 420 w 89611"/>
                <a:gd name="connsiteY5" fmla="*/ 92160 h 188521"/>
                <a:gd name="connsiteX6" fmla="*/ 89320 w 89611"/>
                <a:gd name="connsiteY6" fmla="*/ 85 h 18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11" h="188521">
                  <a:moveTo>
                    <a:pt x="89320" y="85"/>
                  </a:moveTo>
                  <a:cubicBezTo>
                    <a:pt x="94082" y="-2561"/>
                    <a:pt x="39049" y="56706"/>
                    <a:pt x="28995" y="76285"/>
                  </a:cubicBezTo>
                  <a:cubicBezTo>
                    <a:pt x="18941" y="95864"/>
                    <a:pt x="24762" y="99039"/>
                    <a:pt x="28995" y="117560"/>
                  </a:cubicBezTo>
                  <a:cubicBezTo>
                    <a:pt x="33228" y="136081"/>
                    <a:pt x="52278" y="181060"/>
                    <a:pt x="54395" y="187410"/>
                  </a:cubicBezTo>
                  <a:cubicBezTo>
                    <a:pt x="56512" y="193760"/>
                    <a:pt x="50691" y="171535"/>
                    <a:pt x="41695" y="155660"/>
                  </a:cubicBezTo>
                  <a:cubicBezTo>
                    <a:pt x="32699" y="139785"/>
                    <a:pt x="-4342" y="118089"/>
                    <a:pt x="420" y="92160"/>
                  </a:cubicBezTo>
                  <a:cubicBezTo>
                    <a:pt x="5182" y="66231"/>
                    <a:pt x="84558" y="2731"/>
                    <a:pt x="89320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 273">
              <a:extLst>
                <a:ext uri="{FF2B5EF4-FFF2-40B4-BE49-F238E27FC236}">
                  <a16:creationId xmlns:a16="http://schemas.microsoft.com/office/drawing/2014/main" id="{07997361-F3C6-CDA8-52BB-D3D4510FB665}"/>
                </a:ext>
              </a:extLst>
            </p:cNvPr>
            <p:cNvSpPr/>
            <p:nvPr/>
          </p:nvSpPr>
          <p:spPr>
            <a:xfrm>
              <a:off x="1860162" y="7886119"/>
              <a:ext cx="166865" cy="174813"/>
            </a:xfrm>
            <a:custGeom>
              <a:avLst/>
              <a:gdLst>
                <a:gd name="connsiteX0" fmla="*/ 165488 w 166865"/>
                <a:gd name="connsiteY0" fmla="*/ 581 h 174813"/>
                <a:gd name="connsiteX1" fmla="*/ 111513 w 166865"/>
                <a:gd name="connsiteY1" fmla="*/ 60906 h 174813"/>
                <a:gd name="connsiteX2" fmla="*/ 9913 w 166865"/>
                <a:gd name="connsiteY2" fmla="*/ 162506 h 174813"/>
                <a:gd name="connsiteX3" fmla="*/ 6738 w 166865"/>
                <a:gd name="connsiteY3" fmla="*/ 168856 h 174813"/>
                <a:gd name="connsiteX4" fmla="*/ 35313 w 166865"/>
                <a:gd name="connsiteY4" fmla="*/ 124406 h 174813"/>
                <a:gd name="connsiteX5" fmla="*/ 57538 w 166865"/>
                <a:gd name="connsiteY5" fmla="*/ 95831 h 174813"/>
                <a:gd name="connsiteX6" fmla="*/ 165488 w 166865"/>
                <a:gd name="connsiteY6" fmla="*/ 581 h 17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865" h="174813">
                  <a:moveTo>
                    <a:pt x="165488" y="581"/>
                  </a:moveTo>
                  <a:cubicBezTo>
                    <a:pt x="174484" y="-5240"/>
                    <a:pt x="137442" y="33919"/>
                    <a:pt x="111513" y="60906"/>
                  </a:cubicBezTo>
                  <a:cubicBezTo>
                    <a:pt x="85584" y="87893"/>
                    <a:pt x="9913" y="162506"/>
                    <a:pt x="9913" y="162506"/>
                  </a:cubicBezTo>
                  <a:cubicBezTo>
                    <a:pt x="-7549" y="180498"/>
                    <a:pt x="2505" y="175206"/>
                    <a:pt x="6738" y="168856"/>
                  </a:cubicBezTo>
                  <a:cubicBezTo>
                    <a:pt x="10971" y="162506"/>
                    <a:pt x="26846" y="136577"/>
                    <a:pt x="35313" y="124406"/>
                  </a:cubicBezTo>
                  <a:cubicBezTo>
                    <a:pt x="43780" y="112235"/>
                    <a:pt x="39546" y="112235"/>
                    <a:pt x="57538" y="95831"/>
                  </a:cubicBezTo>
                  <a:cubicBezTo>
                    <a:pt x="75530" y="79427"/>
                    <a:pt x="156492" y="6402"/>
                    <a:pt x="165488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 274">
              <a:extLst>
                <a:ext uri="{FF2B5EF4-FFF2-40B4-BE49-F238E27FC236}">
                  <a16:creationId xmlns:a16="http://schemas.microsoft.com/office/drawing/2014/main" id="{6A7D0FB0-0BBB-A0BF-04C1-8D48466CC5E9}"/>
                </a:ext>
              </a:extLst>
            </p:cNvPr>
            <p:cNvSpPr/>
            <p:nvPr/>
          </p:nvSpPr>
          <p:spPr>
            <a:xfrm>
              <a:off x="1785628" y="7908737"/>
              <a:ext cx="99408" cy="137221"/>
            </a:xfrm>
            <a:custGeom>
              <a:avLst/>
              <a:gdLst>
                <a:gd name="connsiteX0" fmla="*/ 30472 w 99408"/>
                <a:gd name="connsiteY0" fmla="*/ 188 h 137221"/>
                <a:gd name="connsiteX1" fmla="*/ 14597 w 99408"/>
                <a:gd name="connsiteY1" fmla="*/ 63688 h 137221"/>
                <a:gd name="connsiteX2" fmla="*/ 27297 w 99408"/>
                <a:gd name="connsiteY2" fmla="*/ 92263 h 137221"/>
                <a:gd name="connsiteX3" fmla="*/ 97147 w 99408"/>
                <a:gd name="connsiteY3" fmla="*/ 136713 h 137221"/>
                <a:gd name="connsiteX4" fmla="*/ 74922 w 99408"/>
                <a:gd name="connsiteY4" fmla="*/ 114488 h 137221"/>
                <a:gd name="connsiteX5" fmla="*/ 1897 w 99408"/>
                <a:gd name="connsiteY5" fmla="*/ 85913 h 137221"/>
                <a:gd name="connsiteX6" fmla="*/ 30472 w 99408"/>
                <a:gd name="connsiteY6" fmla="*/ 188 h 1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408" h="137221">
                  <a:moveTo>
                    <a:pt x="30472" y="188"/>
                  </a:moveTo>
                  <a:cubicBezTo>
                    <a:pt x="32589" y="-3516"/>
                    <a:pt x="15126" y="48342"/>
                    <a:pt x="14597" y="63688"/>
                  </a:cubicBezTo>
                  <a:cubicBezTo>
                    <a:pt x="14068" y="79034"/>
                    <a:pt x="13539" y="80092"/>
                    <a:pt x="27297" y="92263"/>
                  </a:cubicBezTo>
                  <a:cubicBezTo>
                    <a:pt x="41055" y="104434"/>
                    <a:pt x="97147" y="136713"/>
                    <a:pt x="97147" y="136713"/>
                  </a:cubicBezTo>
                  <a:cubicBezTo>
                    <a:pt x="105084" y="140417"/>
                    <a:pt x="90797" y="122955"/>
                    <a:pt x="74922" y="114488"/>
                  </a:cubicBezTo>
                  <a:cubicBezTo>
                    <a:pt x="59047" y="106021"/>
                    <a:pt x="12480" y="101259"/>
                    <a:pt x="1897" y="85913"/>
                  </a:cubicBezTo>
                  <a:cubicBezTo>
                    <a:pt x="-8686" y="70567"/>
                    <a:pt x="28355" y="3892"/>
                    <a:pt x="30472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 275">
              <a:extLst>
                <a:ext uri="{FF2B5EF4-FFF2-40B4-BE49-F238E27FC236}">
                  <a16:creationId xmlns:a16="http://schemas.microsoft.com/office/drawing/2014/main" id="{3962337C-7383-8547-1B31-0BEBD432CE01}"/>
                </a:ext>
              </a:extLst>
            </p:cNvPr>
            <p:cNvSpPr/>
            <p:nvPr/>
          </p:nvSpPr>
          <p:spPr>
            <a:xfrm>
              <a:off x="1933174" y="7772040"/>
              <a:ext cx="95701" cy="178747"/>
            </a:xfrm>
            <a:custGeom>
              <a:avLst/>
              <a:gdLst>
                <a:gd name="connsiteX0" fmla="*/ 67076 w 95701"/>
                <a:gd name="connsiteY0" fmla="*/ 360 h 178747"/>
                <a:gd name="connsiteX1" fmla="*/ 401 w 95701"/>
                <a:gd name="connsiteY1" fmla="*/ 98785 h 178747"/>
                <a:gd name="connsiteX2" fmla="*/ 44851 w 95701"/>
                <a:gd name="connsiteY2" fmla="*/ 149585 h 178747"/>
                <a:gd name="connsiteX3" fmla="*/ 95651 w 95701"/>
                <a:gd name="connsiteY3" fmla="*/ 178160 h 178747"/>
                <a:gd name="connsiteX4" fmla="*/ 35326 w 95701"/>
                <a:gd name="connsiteY4" fmla="*/ 124185 h 178747"/>
                <a:gd name="connsiteX5" fmla="*/ 401 w 95701"/>
                <a:gd name="connsiteY5" fmla="*/ 67035 h 178747"/>
                <a:gd name="connsiteX6" fmla="*/ 67076 w 95701"/>
                <a:gd name="connsiteY6" fmla="*/ 360 h 17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01" h="178747">
                  <a:moveTo>
                    <a:pt x="67076" y="360"/>
                  </a:moveTo>
                  <a:cubicBezTo>
                    <a:pt x="67076" y="5652"/>
                    <a:pt x="4105" y="73914"/>
                    <a:pt x="401" y="98785"/>
                  </a:cubicBezTo>
                  <a:cubicBezTo>
                    <a:pt x="-3303" y="123656"/>
                    <a:pt x="28976" y="136356"/>
                    <a:pt x="44851" y="149585"/>
                  </a:cubicBezTo>
                  <a:cubicBezTo>
                    <a:pt x="60726" y="162814"/>
                    <a:pt x="97238" y="182393"/>
                    <a:pt x="95651" y="178160"/>
                  </a:cubicBezTo>
                  <a:cubicBezTo>
                    <a:pt x="94064" y="173927"/>
                    <a:pt x="51201" y="142706"/>
                    <a:pt x="35326" y="124185"/>
                  </a:cubicBezTo>
                  <a:cubicBezTo>
                    <a:pt x="19451" y="105664"/>
                    <a:pt x="-3303" y="84497"/>
                    <a:pt x="401" y="67035"/>
                  </a:cubicBezTo>
                  <a:cubicBezTo>
                    <a:pt x="4105" y="49573"/>
                    <a:pt x="67076" y="-4932"/>
                    <a:pt x="67076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 276">
              <a:extLst>
                <a:ext uri="{FF2B5EF4-FFF2-40B4-BE49-F238E27FC236}">
                  <a16:creationId xmlns:a16="http://schemas.microsoft.com/office/drawing/2014/main" id="{D2D5F261-BB31-B8ED-F369-477F03818F3B}"/>
                </a:ext>
              </a:extLst>
            </p:cNvPr>
            <p:cNvSpPr/>
            <p:nvPr/>
          </p:nvSpPr>
          <p:spPr>
            <a:xfrm>
              <a:off x="1874169" y="7712291"/>
              <a:ext cx="168834" cy="162685"/>
            </a:xfrm>
            <a:custGeom>
              <a:avLst/>
              <a:gdLst>
                <a:gd name="connsiteX0" fmla="*/ 167356 w 168834"/>
                <a:gd name="connsiteY0" fmla="*/ 2959 h 162685"/>
                <a:gd name="connsiteX1" fmla="*/ 2256 w 168834"/>
                <a:gd name="connsiteY1" fmla="*/ 161709 h 162685"/>
                <a:gd name="connsiteX2" fmla="*/ 78456 w 168834"/>
                <a:gd name="connsiteY2" fmla="*/ 66459 h 162685"/>
                <a:gd name="connsiteX3" fmla="*/ 167356 w 168834"/>
                <a:gd name="connsiteY3" fmla="*/ 2959 h 162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34" h="162685">
                  <a:moveTo>
                    <a:pt x="167356" y="2959"/>
                  </a:moveTo>
                  <a:cubicBezTo>
                    <a:pt x="154656" y="18834"/>
                    <a:pt x="17073" y="151126"/>
                    <a:pt x="2256" y="161709"/>
                  </a:cubicBezTo>
                  <a:cubicBezTo>
                    <a:pt x="-12561" y="172292"/>
                    <a:pt x="49352" y="93976"/>
                    <a:pt x="78456" y="66459"/>
                  </a:cubicBezTo>
                  <a:cubicBezTo>
                    <a:pt x="107560" y="38942"/>
                    <a:pt x="180056" y="-12916"/>
                    <a:pt x="167356" y="29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 277">
              <a:extLst>
                <a:ext uri="{FF2B5EF4-FFF2-40B4-BE49-F238E27FC236}">
                  <a16:creationId xmlns:a16="http://schemas.microsoft.com/office/drawing/2014/main" id="{CDD9CA57-C1F1-A365-BD4F-9053734E13C3}"/>
                </a:ext>
              </a:extLst>
            </p:cNvPr>
            <p:cNvSpPr/>
            <p:nvPr/>
          </p:nvSpPr>
          <p:spPr>
            <a:xfrm>
              <a:off x="1895678" y="7777277"/>
              <a:ext cx="483648" cy="278578"/>
            </a:xfrm>
            <a:custGeom>
              <a:avLst/>
              <a:gdLst>
                <a:gd name="connsiteX0" fmla="*/ 482397 w 483648"/>
                <a:gd name="connsiteY0" fmla="*/ 4648 h 278578"/>
                <a:gd name="connsiteX1" fmla="*/ 345872 w 483648"/>
                <a:gd name="connsiteY1" fmla="*/ 14173 h 278578"/>
                <a:gd name="connsiteX2" fmla="*/ 190297 w 483648"/>
                <a:gd name="connsiteY2" fmla="*/ 131648 h 278578"/>
                <a:gd name="connsiteX3" fmla="*/ 212522 w 483648"/>
                <a:gd name="connsiteY3" fmla="*/ 103073 h 278578"/>
                <a:gd name="connsiteX4" fmla="*/ 117272 w 483648"/>
                <a:gd name="connsiteY4" fmla="*/ 172923 h 278578"/>
                <a:gd name="connsiteX5" fmla="*/ 72822 w 483648"/>
                <a:gd name="connsiteY5" fmla="*/ 217373 h 278578"/>
                <a:gd name="connsiteX6" fmla="*/ 2972 w 483648"/>
                <a:gd name="connsiteY6" fmla="*/ 274523 h 278578"/>
                <a:gd name="connsiteX7" fmla="*/ 180772 w 483648"/>
                <a:gd name="connsiteY7" fmla="*/ 96723 h 278578"/>
                <a:gd name="connsiteX8" fmla="*/ 399847 w 483648"/>
                <a:gd name="connsiteY8" fmla="*/ 7823 h 278578"/>
                <a:gd name="connsiteX9" fmla="*/ 482397 w 483648"/>
                <a:gd name="connsiteY9" fmla="*/ 4648 h 27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3648" h="278578">
                  <a:moveTo>
                    <a:pt x="482397" y="4648"/>
                  </a:moveTo>
                  <a:cubicBezTo>
                    <a:pt x="473401" y="5706"/>
                    <a:pt x="394555" y="-6994"/>
                    <a:pt x="345872" y="14173"/>
                  </a:cubicBezTo>
                  <a:cubicBezTo>
                    <a:pt x="297189" y="35340"/>
                    <a:pt x="212522" y="116831"/>
                    <a:pt x="190297" y="131648"/>
                  </a:cubicBezTo>
                  <a:cubicBezTo>
                    <a:pt x="168072" y="146465"/>
                    <a:pt x="224693" y="96194"/>
                    <a:pt x="212522" y="103073"/>
                  </a:cubicBezTo>
                  <a:cubicBezTo>
                    <a:pt x="200351" y="109952"/>
                    <a:pt x="140555" y="153873"/>
                    <a:pt x="117272" y="172923"/>
                  </a:cubicBezTo>
                  <a:cubicBezTo>
                    <a:pt x="93989" y="191973"/>
                    <a:pt x="91872" y="200440"/>
                    <a:pt x="72822" y="217373"/>
                  </a:cubicBezTo>
                  <a:cubicBezTo>
                    <a:pt x="53772" y="234306"/>
                    <a:pt x="-15020" y="294631"/>
                    <a:pt x="2972" y="274523"/>
                  </a:cubicBezTo>
                  <a:cubicBezTo>
                    <a:pt x="20964" y="254415"/>
                    <a:pt x="114626" y="141173"/>
                    <a:pt x="180772" y="96723"/>
                  </a:cubicBezTo>
                  <a:cubicBezTo>
                    <a:pt x="246918" y="52273"/>
                    <a:pt x="349047" y="22640"/>
                    <a:pt x="399847" y="7823"/>
                  </a:cubicBezTo>
                  <a:cubicBezTo>
                    <a:pt x="450647" y="-6994"/>
                    <a:pt x="491393" y="3590"/>
                    <a:pt x="482397" y="46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 278">
              <a:extLst>
                <a:ext uri="{FF2B5EF4-FFF2-40B4-BE49-F238E27FC236}">
                  <a16:creationId xmlns:a16="http://schemas.microsoft.com/office/drawing/2014/main" id="{BEFD5FCB-8623-B923-CFE6-FF3900261F84}"/>
                </a:ext>
              </a:extLst>
            </p:cNvPr>
            <p:cNvSpPr/>
            <p:nvPr/>
          </p:nvSpPr>
          <p:spPr>
            <a:xfrm>
              <a:off x="2031824" y="7759638"/>
              <a:ext cx="57361" cy="89034"/>
            </a:xfrm>
            <a:custGeom>
              <a:avLst/>
              <a:gdLst>
                <a:gd name="connsiteX0" fmla="*/ 3351 w 57361"/>
                <a:gd name="connsiteY0" fmla="*/ 62 h 89034"/>
                <a:gd name="connsiteX1" fmla="*/ 38276 w 57361"/>
                <a:gd name="connsiteY1" fmla="*/ 50862 h 89034"/>
                <a:gd name="connsiteX2" fmla="*/ 176 w 57361"/>
                <a:gd name="connsiteY2" fmla="*/ 88962 h 89034"/>
                <a:gd name="connsiteX3" fmla="*/ 57326 w 57361"/>
                <a:gd name="connsiteY3" fmla="*/ 41337 h 89034"/>
                <a:gd name="connsiteX4" fmla="*/ 3351 w 57361"/>
                <a:gd name="connsiteY4" fmla="*/ 62 h 8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61" h="89034">
                  <a:moveTo>
                    <a:pt x="3351" y="62"/>
                  </a:moveTo>
                  <a:cubicBezTo>
                    <a:pt x="176" y="1649"/>
                    <a:pt x="38805" y="36045"/>
                    <a:pt x="38276" y="50862"/>
                  </a:cubicBezTo>
                  <a:cubicBezTo>
                    <a:pt x="37747" y="65679"/>
                    <a:pt x="-2999" y="90549"/>
                    <a:pt x="176" y="88962"/>
                  </a:cubicBezTo>
                  <a:cubicBezTo>
                    <a:pt x="3351" y="87375"/>
                    <a:pt x="55739" y="55095"/>
                    <a:pt x="57326" y="41337"/>
                  </a:cubicBezTo>
                  <a:cubicBezTo>
                    <a:pt x="58913" y="27579"/>
                    <a:pt x="6526" y="-1525"/>
                    <a:pt x="335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 279">
              <a:extLst>
                <a:ext uri="{FF2B5EF4-FFF2-40B4-BE49-F238E27FC236}">
                  <a16:creationId xmlns:a16="http://schemas.microsoft.com/office/drawing/2014/main" id="{29743B6F-01A0-377D-DD60-AD81817E2992}"/>
                </a:ext>
              </a:extLst>
            </p:cNvPr>
            <p:cNvSpPr/>
            <p:nvPr/>
          </p:nvSpPr>
          <p:spPr>
            <a:xfrm>
              <a:off x="2092152" y="7533817"/>
              <a:ext cx="182643" cy="181615"/>
            </a:xfrm>
            <a:custGeom>
              <a:avLst/>
              <a:gdLst>
                <a:gd name="connsiteX0" fmla="*/ 181148 w 182643"/>
                <a:gd name="connsiteY0" fmla="*/ 458 h 181615"/>
                <a:gd name="connsiteX1" fmla="*/ 95423 w 182643"/>
                <a:gd name="connsiteY1" fmla="*/ 111583 h 181615"/>
                <a:gd name="connsiteX2" fmla="*/ 35098 w 182643"/>
                <a:gd name="connsiteY2" fmla="*/ 159208 h 181615"/>
                <a:gd name="connsiteX3" fmla="*/ 76373 w 182643"/>
                <a:gd name="connsiteY3" fmla="*/ 127458 h 181615"/>
                <a:gd name="connsiteX4" fmla="*/ 173 w 182643"/>
                <a:gd name="connsiteY4" fmla="*/ 181433 h 181615"/>
                <a:gd name="connsiteX5" fmla="*/ 101773 w 182643"/>
                <a:gd name="connsiteY5" fmla="*/ 105233 h 181615"/>
                <a:gd name="connsiteX6" fmla="*/ 146223 w 182643"/>
                <a:gd name="connsiteY6" fmla="*/ 73483 h 181615"/>
                <a:gd name="connsiteX7" fmla="*/ 181148 w 182643"/>
                <a:gd name="connsiteY7" fmla="*/ 458 h 18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643" h="181615">
                  <a:moveTo>
                    <a:pt x="181148" y="458"/>
                  </a:moveTo>
                  <a:cubicBezTo>
                    <a:pt x="172681" y="6808"/>
                    <a:pt x="119765" y="85125"/>
                    <a:pt x="95423" y="111583"/>
                  </a:cubicBezTo>
                  <a:cubicBezTo>
                    <a:pt x="71081" y="138041"/>
                    <a:pt x="38273" y="156562"/>
                    <a:pt x="35098" y="159208"/>
                  </a:cubicBezTo>
                  <a:cubicBezTo>
                    <a:pt x="31923" y="161854"/>
                    <a:pt x="82194" y="123754"/>
                    <a:pt x="76373" y="127458"/>
                  </a:cubicBezTo>
                  <a:cubicBezTo>
                    <a:pt x="70552" y="131162"/>
                    <a:pt x="-4060" y="185137"/>
                    <a:pt x="173" y="181433"/>
                  </a:cubicBezTo>
                  <a:cubicBezTo>
                    <a:pt x="4406" y="177729"/>
                    <a:pt x="77431" y="123225"/>
                    <a:pt x="101773" y="105233"/>
                  </a:cubicBezTo>
                  <a:cubicBezTo>
                    <a:pt x="126115" y="87241"/>
                    <a:pt x="132465" y="91475"/>
                    <a:pt x="146223" y="73483"/>
                  </a:cubicBezTo>
                  <a:cubicBezTo>
                    <a:pt x="159981" y="55491"/>
                    <a:pt x="189615" y="-5892"/>
                    <a:pt x="181148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 280">
              <a:extLst>
                <a:ext uri="{FF2B5EF4-FFF2-40B4-BE49-F238E27FC236}">
                  <a16:creationId xmlns:a16="http://schemas.microsoft.com/office/drawing/2014/main" id="{906165F6-DEE7-E2EF-FFC5-BB7625865EFB}"/>
                </a:ext>
              </a:extLst>
            </p:cNvPr>
            <p:cNvSpPr/>
            <p:nvPr/>
          </p:nvSpPr>
          <p:spPr>
            <a:xfrm>
              <a:off x="2107697" y="7591090"/>
              <a:ext cx="194764" cy="181719"/>
            </a:xfrm>
            <a:custGeom>
              <a:avLst/>
              <a:gdLst>
                <a:gd name="connsiteX0" fmla="*/ 10028 w 194764"/>
                <a:gd name="connsiteY0" fmla="*/ 181310 h 181719"/>
                <a:gd name="connsiteX1" fmla="*/ 143378 w 194764"/>
                <a:gd name="connsiteY1" fmla="*/ 54310 h 181719"/>
                <a:gd name="connsiteX2" fmla="*/ 194178 w 194764"/>
                <a:gd name="connsiteY2" fmla="*/ 335 h 181719"/>
                <a:gd name="connsiteX3" fmla="*/ 114803 w 194764"/>
                <a:gd name="connsiteY3" fmla="*/ 76535 h 181719"/>
                <a:gd name="connsiteX4" fmla="*/ 503 w 194764"/>
                <a:gd name="connsiteY4" fmla="*/ 127335 h 181719"/>
                <a:gd name="connsiteX5" fmla="*/ 70353 w 194764"/>
                <a:gd name="connsiteY5" fmla="*/ 95585 h 181719"/>
                <a:gd name="connsiteX6" fmla="*/ 10028 w 194764"/>
                <a:gd name="connsiteY6" fmla="*/ 181310 h 18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764" h="181719">
                  <a:moveTo>
                    <a:pt x="10028" y="181310"/>
                  </a:moveTo>
                  <a:cubicBezTo>
                    <a:pt x="22199" y="174431"/>
                    <a:pt x="112686" y="84472"/>
                    <a:pt x="143378" y="54310"/>
                  </a:cubicBezTo>
                  <a:cubicBezTo>
                    <a:pt x="174070" y="24148"/>
                    <a:pt x="198940" y="-3369"/>
                    <a:pt x="194178" y="335"/>
                  </a:cubicBezTo>
                  <a:cubicBezTo>
                    <a:pt x="189416" y="4039"/>
                    <a:pt x="147082" y="55368"/>
                    <a:pt x="114803" y="76535"/>
                  </a:cubicBezTo>
                  <a:cubicBezTo>
                    <a:pt x="82524" y="97702"/>
                    <a:pt x="7911" y="124160"/>
                    <a:pt x="503" y="127335"/>
                  </a:cubicBezTo>
                  <a:cubicBezTo>
                    <a:pt x="-6905" y="130510"/>
                    <a:pt x="69824" y="85002"/>
                    <a:pt x="70353" y="95585"/>
                  </a:cubicBezTo>
                  <a:cubicBezTo>
                    <a:pt x="70882" y="106168"/>
                    <a:pt x="-2143" y="188189"/>
                    <a:pt x="10028" y="1813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 281">
              <a:extLst>
                <a:ext uri="{FF2B5EF4-FFF2-40B4-BE49-F238E27FC236}">
                  <a16:creationId xmlns:a16="http://schemas.microsoft.com/office/drawing/2014/main" id="{EE30FC1C-C6B4-594B-5323-4C1CE9832731}"/>
                </a:ext>
              </a:extLst>
            </p:cNvPr>
            <p:cNvSpPr/>
            <p:nvPr/>
          </p:nvSpPr>
          <p:spPr>
            <a:xfrm>
              <a:off x="2241505" y="7261735"/>
              <a:ext cx="540962" cy="329794"/>
            </a:xfrm>
            <a:custGeom>
              <a:avLst/>
              <a:gdLst>
                <a:gd name="connsiteX0" fmla="*/ 533445 w 540962"/>
                <a:gd name="connsiteY0" fmla="*/ 2665 h 329794"/>
                <a:gd name="connsiteX1" fmla="*/ 473120 w 540962"/>
                <a:gd name="connsiteY1" fmla="*/ 85215 h 329794"/>
                <a:gd name="connsiteX2" fmla="*/ 419145 w 540962"/>
                <a:gd name="connsiteY2" fmla="*/ 164590 h 329794"/>
                <a:gd name="connsiteX3" fmla="*/ 241345 w 540962"/>
                <a:gd name="connsiteY3" fmla="*/ 212215 h 329794"/>
                <a:gd name="connsiteX4" fmla="*/ 311195 w 540962"/>
                <a:gd name="connsiteY4" fmla="*/ 209040 h 329794"/>
                <a:gd name="connsiteX5" fmla="*/ 174670 w 540962"/>
                <a:gd name="connsiteY5" fmla="*/ 155065 h 329794"/>
                <a:gd name="connsiteX6" fmla="*/ 260395 w 540962"/>
                <a:gd name="connsiteY6" fmla="*/ 215390 h 329794"/>
                <a:gd name="connsiteX7" fmla="*/ 196895 w 540962"/>
                <a:gd name="connsiteY7" fmla="*/ 243965 h 329794"/>
                <a:gd name="connsiteX8" fmla="*/ 45 w 540962"/>
                <a:gd name="connsiteY8" fmla="*/ 329690 h 329794"/>
                <a:gd name="connsiteX9" fmla="*/ 181020 w 540962"/>
                <a:gd name="connsiteY9" fmla="*/ 224915 h 329794"/>
                <a:gd name="connsiteX10" fmla="*/ 428670 w 540962"/>
                <a:gd name="connsiteY10" fmla="*/ 129665 h 329794"/>
                <a:gd name="connsiteX11" fmla="*/ 288970 w 540962"/>
                <a:gd name="connsiteY11" fmla="*/ 189990 h 329794"/>
                <a:gd name="connsiteX12" fmla="*/ 533445 w 540962"/>
                <a:gd name="connsiteY12" fmla="*/ 2665 h 32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0962" h="329794">
                  <a:moveTo>
                    <a:pt x="533445" y="2665"/>
                  </a:moveTo>
                  <a:cubicBezTo>
                    <a:pt x="564137" y="-14798"/>
                    <a:pt x="492170" y="58228"/>
                    <a:pt x="473120" y="85215"/>
                  </a:cubicBezTo>
                  <a:cubicBezTo>
                    <a:pt x="454070" y="112202"/>
                    <a:pt x="457774" y="143423"/>
                    <a:pt x="419145" y="164590"/>
                  </a:cubicBezTo>
                  <a:cubicBezTo>
                    <a:pt x="380516" y="185757"/>
                    <a:pt x="259337" y="204807"/>
                    <a:pt x="241345" y="212215"/>
                  </a:cubicBezTo>
                  <a:cubicBezTo>
                    <a:pt x="223353" y="219623"/>
                    <a:pt x="322307" y="218565"/>
                    <a:pt x="311195" y="209040"/>
                  </a:cubicBezTo>
                  <a:cubicBezTo>
                    <a:pt x="300082" y="199515"/>
                    <a:pt x="183137" y="154007"/>
                    <a:pt x="174670" y="155065"/>
                  </a:cubicBezTo>
                  <a:cubicBezTo>
                    <a:pt x="166203" y="156123"/>
                    <a:pt x="256691" y="200573"/>
                    <a:pt x="260395" y="215390"/>
                  </a:cubicBezTo>
                  <a:cubicBezTo>
                    <a:pt x="264099" y="230207"/>
                    <a:pt x="196895" y="243965"/>
                    <a:pt x="196895" y="243965"/>
                  </a:cubicBezTo>
                  <a:cubicBezTo>
                    <a:pt x="153503" y="263015"/>
                    <a:pt x="2691" y="332865"/>
                    <a:pt x="45" y="329690"/>
                  </a:cubicBezTo>
                  <a:cubicBezTo>
                    <a:pt x="-2601" y="326515"/>
                    <a:pt x="109583" y="258252"/>
                    <a:pt x="181020" y="224915"/>
                  </a:cubicBezTo>
                  <a:cubicBezTo>
                    <a:pt x="252457" y="191578"/>
                    <a:pt x="410678" y="135486"/>
                    <a:pt x="428670" y="129665"/>
                  </a:cubicBezTo>
                  <a:cubicBezTo>
                    <a:pt x="446662" y="123844"/>
                    <a:pt x="273095" y="206394"/>
                    <a:pt x="288970" y="189990"/>
                  </a:cubicBezTo>
                  <a:cubicBezTo>
                    <a:pt x="304845" y="173586"/>
                    <a:pt x="502753" y="20128"/>
                    <a:pt x="533445" y="2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 282">
              <a:extLst>
                <a:ext uri="{FF2B5EF4-FFF2-40B4-BE49-F238E27FC236}">
                  <a16:creationId xmlns:a16="http://schemas.microsoft.com/office/drawing/2014/main" id="{CC111DD8-3342-D0DF-DA98-265870B01053}"/>
                </a:ext>
              </a:extLst>
            </p:cNvPr>
            <p:cNvSpPr/>
            <p:nvPr/>
          </p:nvSpPr>
          <p:spPr>
            <a:xfrm>
              <a:off x="2105025" y="7648460"/>
              <a:ext cx="207375" cy="178057"/>
            </a:xfrm>
            <a:custGeom>
              <a:avLst/>
              <a:gdLst>
                <a:gd name="connsiteX0" fmla="*/ 136525 w 207375"/>
                <a:gd name="connsiteY0" fmla="*/ 115 h 178057"/>
                <a:gd name="connsiteX1" fmla="*/ 165100 w 207375"/>
                <a:gd name="connsiteY1" fmla="*/ 47740 h 178057"/>
                <a:gd name="connsiteX2" fmla="*/ 133350 w 207375"/>
                <a:gd name="connsiteY2" fmla="*/ 114415 h 178057"/>
                <a:gd name="connsiteX3" fmla="*/ 206375 w 207375"/>
                <a:gd name="connsiteY3" fmla="*/ 63615 h 178057"/>
                <a:gd name="connsiteX4" fmla="*/ 69850 w 207375"/>
                <a:gd name="connsiteY4" fmla="*/ 177915 h 178057"/>
                <a:gd name="connsiteX5" fmla="*/ 152400 w 207375"/>
                <a:gd name="connsiteY5" fmla="*/ 89015 h 178057"/>
                <a:gd name="connsiteX6" fmla="*/ 0 w 207375"/>
                <a:gd name="connsiteY6" fmla="*/ 168390 h 178057"/>
                <a:gd name="connsiteX7" fmla="*/ 152400 w 207375"/>
                <a:gd name="connsiteY7" fmla="*/ 69965 h 178057"/>
                <a:gd name="connsiteX8" fmla="*/ 193675 w 207375"/>
                <a:gd name="connsiteY8" fmla="*/ 35040 h 178057"/>
                <a:gd name="connsiteX9" fmla="*/ 136525 w 207375"/>
                <a:gd name="connsiteY9" fmla="*/ 115 h 17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375" h="178057">
                  <a:moveTo>
                    <a:pt x="136525" y="115"/>
                  </a:moveTo>
                  <a:cubicBezTo>
                    <a:pt x="131763" y="2232"/>
                    <a:pt x="165629" y="28690"/>
                    <a:pt x="165100" y="47740"/>
                  </a:cubicBezTo>
                  <a:cubicBezTo>
                    <a:pt x="164571" y="66790"/>
                    <a:pt x="126471" y="111769"/>
                    <a:pt x="133350" y="114415"/>
                  </a:cubicBezTo>
                  <a:cubicBezTo>
                    <a:pt x="140229" y="117061"/>
                    <a:pt x="216958" y="53032"/>
                    <a:pt x="206375" y="63615"/>
                  </a:cubicBezTo>
                  <a:cubicBezTo>
                    <a:pt x="195792" y="74198"/>
                    <a:pt x="78846" y="173682"/>
                    <a:pt x="69850" y="177915"/>
                  </a:cubicBezTo>
                  <a:cubicBezTo>
                    <a:pt x="60854" y="182148"/>
                    <a:pt x="164042" y="90602"/>
                    <a:pt x="152400" y="89015"/>
                  </a:cubicBezTo>
                  <a:cubicBezTo>
                    <a:pt x="140758" y="87428"/>
                    <a:pt x="0" y="171565"/>
                    <a:pt x="0" y="168390"/>
                  </a:cubicBezTo>
                  <a:cubicBezTo>
                    <a:pt x="0" y="165215"/>
                    <a:pt x="120121" y="92190"/>
                    <a:pt x="152400" y="69965"/>
                  </a:cubicBezTo>
                  <a:cubicBezTo>
                    <a:pt x="184679" y="47740"/>
                    <a:pt x="193146" y="44565"/>
                    <a:pt x="193675" y="35040"/>
                  </a:cubicBezTo>
                  <a:cubicBezTo>
                    <a:pt x="194204" y="25515"/>
                    <a:pt x="141287" y="-2002"/>
                    <a:pt x="136525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 283">
              <a:extLst>
                <a:ext uri="{FF2B5EF4-FFF2-40B4-BE49-F238E27FC236}">
                  <a16:creationId xmlns:a16="http://schemas.microsoft.com/office/drawing/2014/main" id="{2E617BD6-206C-9B76-0B3B-4F0A4C0C6B41}"/>
                </a:ext>
              </a:extLst>
            </p:cNvPr>
            <p:cNvSpPr/>
            <p:nvPr/>
          </p:nvSpPr>
          <p:spPr>
            <a:xfrm>
              <a:off x="1849730" y="7823146"/>
              <a:ext cx="99918" cy="191865"/>
            </a:xfrm>
            <a:custGeom>
              <a:avLst/>
              <a:gdLst>
                <a:gd name="connsiteX0" fmla="*/ 52095 w 99918"/>
                <a:gd name="connsiteY0" fmla="*/ 54 h 191865"/>
                <a:gd name="connsiteX1" fmla="*/ 58445 w 99918"/>
                <a:gd name="connsiteY1" fmla="*/ 82604 h 191865"/>
                <a:gd name="connsiteX2" fmla="*/ 10820 w 99918"/>
                <a:gd name="connsiteY2" fmla="*/ 108004 h 191865"/>
                <a:gd name="connsiteX3" fmla="*/ 26695 w 99918"/>
                <a:gd name="connsiteY3" fmla="*/ 190554 h 191865"/>
                <a:gd name="connsiteX4" fmla="*/ 7645 w 99918"/>
                <a:gd name="connsiteY4" fmla="*/ 155629 h 191865"/>
                <a:gd name="connsiteX5" fmla="*/ 4470 w 99918"/>
                <a:gd name="connsiteY5" fmla="*/ 114354 h 191865"/>
                <a:gd name="connsiteX6" fmla="*/ 67970 w 99918"/>
                <a:gd name="connsiteY6" fmla="*/ 95304 h 191865"/>
                <a:gd name="connsiteX7" fmla="*/ 99720 w 99918"/>
                <a:gd name="connsiteY7" fmla="*/ 95304 h 191865"/>
                <a:gd name="connsiteX8" fmla="*/ 80670 w 99918"/>
                <a:gd name="connsiteY8" fmla="*/ 69904 h 191865"/>
                <a:gd name="connsiteX9" fmla="*/ 52095 w 99918"/>
                <a:gd name="connsiteY9" fmla="*/ 54 h 19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918" h="191865">
                  <a:moveTo>
                    <a:pt x="52095" y="54"/>
                  </a:moveTo>
                  <a:cubicBezTo>
                    <a:pt x="48391" y="2171"/>
                    <a:pt x="65324" y="64612"/>
                    <a:pt x="58445" y="82604"/>
                  </a:cubicBezTo>
                  <a:cubicBezTo>
                    <a:pt x="51566" y="100596"/>
                    <a:pt x="16112" y="90012"/>
                    <a:pt x="10820" y="108004"/>
                  </a:cubicBezTo>
                  <a:cubicBezTo>
                    <a:pt x="5528" y="125996"/>
                    <a:pt x="27224" y="182617"/>
                    <a:pt x="26695" y="190554"/>
                  </a:cubicBezTo>
                  <a:cubicBezTo>
                    <a:pt x="26166" y="198492"/>
                    <a:pt x="11349" y="168329"/>
                    <a:pt x="7645" y="155629"/>
                  </a:cubicBezTo>
                  <a:cubicBezTo>
                    <a:pt x="3941" y="142929"/>
                    <a:pt x="-5584" y="124408"/>
                    <a:pt x="4470" y="114354"/>
                  </a:cubicBezTo>
                  <a:cubicBezTo>
                    <a:pt x="14524" y="104300"/>
                    <a:pt x="52095" y="98479"/>
                    <a:pt x="67970" y="95304"/>
                  </a:cubicBezTo>
                  <a:cubicBezTo>
                    <a:pt x="83845" y="92129"/>
                    <a:pt x="97603" y="99537"/>
                    <a:pt x="99720" y="95304"/>
                  </a:cubicBezTo>
                  <a:cubicBezTo>
                    <a:pt x="101837" y="91071"/>
                    <a:pt x="86491" y="82075"/>
                    <a:pt x="80670" y="69904"/>
                  </a:cubicBezTo>
                  <a:cubicBezTo>
                    <a:pt x="74849" y="57733"/>
                    <a:pt x="55799" y="-2063"/>
                    <a:pt x="52095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 284">
              <a:extLst>
                <a:ext uri="{FF2B5EF4-FFF2-40B4-BE49-F238E27FC236}">
                  <a16:creationId xmlns:a16="http://schemas.microsoft.com/office/drawing/2014/main" id="{BD2C4DFA-7352-85F3-E279-6C858E8F622B}"/>
                </a:ext>
              </a:extLst>
            </p:cNvPr>
            <p:cNvSpPr/>
            <p:nvPr/>
          </p:nvSpPr>
          <p:spPr>
            <a:xfrm>
              <a:off x="2216851" y="7586915"/>
              <a:ext cx="726575" cy="267898"/>
            </a:xfrm>
            <a:custGeom>
              <a:avLst/>
              <a:gdLst>
                <a:gd name="connsiteX0" fmla="*/ 265999 w 726575"/>
                <a:gd name="connsiteY0" fmla="*/ 1335 h 267898"/>
                <a:gd name="connsiteX1" fmla="*/ 2474 w 726575"/>
                <a:gd name="connsiteY1" fmla="*/ 264860 h 267898"/>
                <a:gd name="connsiteX2" fmla="*/ 145349 w 726575"/>
                <a:gd name="connsiteY2" fmla="*/ 144210 h 267898"/>
                <a:gd name="connsiteX3" fmla="*/ 335849 w 726575"/>
                <a:gd name="connsiteY3" fmla="*/ 137860 h 267898"/>
                <a:gd name="connsiteX4" fmla="*/ 307274 w 726575"/>
                <a:gd name="connsiteY4" fmla="*/ 115635 h 267898"/>
                <a:gd name="connsiteX5" fmla="*/ 339024 w 726575"/>
                <a:gd name="connsiteY5" fmla="*/ 77535 h 267898"/>
                <a:gd name="connsiteX6" fmla="*/ 408874 w 726575"/>
                <a:gd name="connsiteY6" fmla="*/ 125160 h 267898"/>
                <a:gd name="connsiteX7" fmla="*/ 462849 w 726575"/>
                <a:gd name="connsiteY7" fmla="*/ 109285 h 267898"/>
                <a:gd name="connsiteX8" fmla="*/ 450149 w 726575"/>
                <a:gd name="connsiteY8" fmla="*/ 42610 h 267898"/>
                <a:gd name="connsiteX9" fmla="*/ 519999 w 726575"/>
                <a:gd name="connsiteY9" fmla="*/ 112460 h 267898"/>
                <a:gd name="connsiteX10" fmla="*/ 535874 w 726575"/>
                <a:gd name="connsiteY10" fmla="*/ 77535 h 267898"/>
                <a:gd name="connsiteX11" fmla="*/ 726374 w 726575"/>
                <a:gd name="connsiteY11" fmla="*/ 77535 h 267898"/>
                <a:gd name="connsiteX12" fmla="*/ 564449 w 726575"/>
                <a:gd name="connsiteY12" fmla="*/ 74360 h 267898"/>
                <a:gd name="connsiteX13" fmla="*/ 208849 w 726575"/>
                <a:gd name="connsiteY13" fmla="*/ 137860 h 267898"/>
                <a:gd name="connsiteX14" fmla="*/ 59624 w 726575"/>
                <a:gd name="connsiteY14" fmla="*/ 160085 h 267898"/>
                <a:gd name="connsiteX15" fmla="*/ 265999 w 726575"/>
                <a:gd name="connsiteY15" fmla="*/ 1335 h 26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575" h="267898">
                  <a:moveTo>
                    <a:pt x="265999" y="1335"/>
                  </a:moveTo>
                  <a:cubicBezTo>
                    <a:pt x="256474" y="18798"/>
                    <a:pt x="22582" y="241048"/>
                    <a:pt x="2474" y="264860"/>
                  </a:cubicBezTo>
                  <a:cubicBezTo>
                    <a:pt x="-17634" y="288672"/>
                    <a:pt x="89786" y="165377"/>
                    <a:pt x="145349" y="144210"/>
                  </a:cubicBezTo>
                  <a:cubicBezTo>
                    <a:pt x="200911" y="123043"/>
                    <a:pt x="308862" y="142622"/>
                    <a:pt x="335849" y="137860"/>
                  </a:cubicBezTo>
                  <a:cubicBezTo>
                    <a:pt x="362836" y="133098"/>
                    <a:pt x="306745" y="125689"/>
                    <a:pt x="307274" y="115635"/>
                  </a:cubicBezTo>
                  <a:cubicBezTo>
                    <a:pt x="307803" y="105581"/>
                    <a:pt x="322091" y="75948"/>
                    <a:pt x="339024" y="77535"/>
                  </a:cubicBezTo>
                  <a:cubicBezTo>
                    <a:pt x="355957" y="79123"/>
                    <a:pt x="388237" y="119868"/>
                    <a:pt x="408874" y="125160"/>
                  </a:cubicBezTo>
                  <a:cubicBezTo>
                    <a:pt x="429511" y="130452"/>
                    <a:pt x="455970" y="123043"/>
                    <a:pt x="462849" y="109285"/>
                  </a:cubicBezTo>
                  <a:cubicBezTo>
                    <a:pt x="469728" y="95527"/>
                    <a:pt x="440624" y="42081"/>
                    <a:pt x="450149" y="42610"/>
                  </a:cubicBezTo>
                  <a:cubicBezTo>
                    <a:pt x="459674" y="43139"/>
                    <a:pt x="505712" y="106639"/>
                    <a:pt x="519999" y="112460"/>
                  </a:cubicBezTo>
                  <a:cubicBezTo>
                    <a:pt x="534286" y="118281"/>
                    <a:pt x="501478" y="83356"/>
                    <a:pt x="535874" y="77535"/>
                  </a:cubicBezTo>
                  <a:cubicBezTo>
                    <a:pt x="570270" y="71714"/>
                    <a:pt x="721612" y="78064"/>
                    <a:pt x="726374" y="77535"/>
                  </a:cubicBezTo>
                  <a:cubicBezTo>
                    <a:pt x="731137" y="77006"/>
                    <a:pt x="650703" y="64306"/>
                    <a:pt x="564449" y="74360"/>
                  </a:cubicBezTo>
                  <a:cubicBezTo>
                    <a:pt x="478195" y="84414"/>
                    <a:pt x="292986" y="123573"/>
                    <a:pt x="208849" y="137860"/>
                  </a:cubicBezTo>
                  <a:cubicBezTo>
                    <a:pt x="124712" y="152147"/>
                    <a:pt x="48512" y="177018"/>
                    <a:pt x="59624" y="160085"/>
                  </a:cubicBezTo>
                  <a:cubicBezTo>
                    <a:pt x="70736" y="143152"/>
                    <a:pt x="275524" y="-16128"/>
                    <a:pt x="265999" y="13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 285">
              <a:extLst>
                <a:ext uri="{FF2B5EF4-FFF2-40B4-BE49-F238E27FC236}">
                  <a16:creationId xmlns:a16="http://schemas.microsoft.com/office/drawing/2014/main" id="{7BBC7BDA-00EA-D3A3-A3B4-9CFA78BE8442}"/>
                </a:ext>
              </a:extLst>
            </p:cNvPr>
            <p:cNvSpPr/>
            <p:nvPr/>
          </p:nvSpPr>
          <p:spPr>
            <a:xfrm>
              <a:off x="2253346" y="7263831"/>
              <a:ext cx="585786" cy="362583"/>
            </a:xfrm>
            <a:custGeom>
              <a:avLst/>
              <a:gdLst>
                <a:gd name="connsiteX0" fmla="*/ 585104 w 585786"/>
                <a:gd name="connsiteY0" fmla="*/ 67244 h 362583"/>
                <a:gd name="connsiteX1" fmla="*/ 299354 w 585786"/>
                <a:gd name="connsiteY1" fmla="*/ 248219 h 362583"/>
                <a:gd name="connsiteX2" fmla="*/ 904 w 585786"/>
                <a:gd name="connsiteY2" fmla="*/ 362519 h 362583"/>
                <a:gd name="connsiteX3" fmla="*/ 210454 w 585786"/>
                <a:gd name="connsiteY3" fmla="*/ 264094 h 362583"/>
                <a:gd name="connsiteX4" fmla="*/ 318404 w 585786"/>
                <a:gd name="connsiteY4" fmla="*/ 235519 h 362583"/>
                <a:gd name="connsiteX5" fmla="*/ 229504 w 585786"/>
                <a:gd name="connsiteY5" fmla="*/ 225994 h 362583"/>
                <a:gd name="connsiteX6" fmla="*/ 391429 w 585786"/>
                <a:gd name="connsiteY6" fmla="*/ 197419 h 362583"/>
                <a:gd name="connsiteX7" fmla="*/ 477154 w 585786"/>
                <a:gd name="connsiteY7" fmla="*/ 124394 h 362583"/>
                <a:gd name="connsiteX8" fmla="*/ 569229 w 585786"/>
                <a:gd name="connsiteY8" fmla="*/ 569 h 362583"/>
                <a:gd name="connsiteX9" fmla="*/ 385079 w 585786"/>
                <a:gd name="connsiteY9" fmla="*/ 178369 h 362583"/>
                <a:gd name="connsiteX10" fmla="*/ 585104 w 585786"/>
                <a:gd name="connsiteY10" fmla="*/ 67244 h 36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786" h="362583">
                  <a:moveTo>
                    <a:pt x="585104" y="67244"/>
                  </a:moveTo>
                  <a:cubicBezTo>
                    <a:pt x="570817" y="78886"/>
                    <a:pt x="396721" y="199007"/>
                    <a:pt x="299354" y="248219"/>
                  </a:cubicBezTo>
                  <a:cubicBezTo>
                    <a:pt x="201987" y="297431"/>
                    <a:pt x="15721" y="359873"/>
                    <a:pt x="904" y="362519"/>
                  </a:cubicBezTo>
                  <a:cubicBezTo>
                    <a:pt x="-13913" y="365165"/>
                    <a:pt x="157537" y="285261"/>
                    <a:pt x="210454" y="264094"/>
                  </a:cubicBezTo>
                  <a:cubicBezTo>
                    <a:pt x="263371" y="242927"/>
                    <a:pt x="315229" y="241869"/>
                    <a:pt x="318404" y="235519"/>
                  </a:cubicBezTo>
                  <a:cubicBezTo>
                    <a:pt x="321579" y="229169"/>
                    <a:pt x="217333" y="232344"/>
                    <a:pt x="229504" y="225994"/>
                  </a:cubicBezTo>
                  <a:cubicBezTo>
                    <a:pt x="241675" y="219644"/>
                    <a:pt x="350154" y="214352"/>
                    <a:pt x="391429" y="197419"/>
                  </a:cubicBezTo>
                  <a:cubicBezTo>
                    <a:pt x="432704" y="180486"/>
                    <a:pt x="447521" y="157202"/>
                    <a:pt x="477154" y="124394"/>
                  </a:cubicBezTo>
                  <a:cubicBezTo>
                    <a:pt x="506787" y="91586"/>
                    <a:pt x="584575" y="-8427"/>
                    <a:pt x="569229" y="569"/>
                  </a:cubicBezTo>
                  <a:cubicBezTo>
                    <a:pt x="553883" y="9565"/>
                    <a:pt x="385608" y="165140"/>
                    <a:pt x="385079" y="178369"/>
                  </a:cubicBezTo>
                  <a:cubicBezTo>
                    <a:pt x="384550" y="191598"/>
                    <a:pt x="599391" y="55602"/>
                    <a:pt x="585104" y="67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 286">
              <a:extLst>
                <a:ext uri="{FF2B5EF4-FFF2-40B4-BE49-F238E27FC236}">
                  <a16:creationId xmlns:a16="http://schemas.microsoft.com/office/drawing/2014/main" id="{859BBED2-5BEA-B36A-7BEA-2B91408E941E}"/>
                </a:ext>
              </a:extLst>
            </p:cNvPr>
            <p:cNvSpPr/>
            <p:nvPr/>
          </p:nvSpPr>
          <p:spPr>
            <a:xfrm>
              <a:off x="1659452" y="7968827"/>
              <a:ext cx="153793" cy="283862"/>
            </a:xfrm>
            <a:custGeom>
              <a:avLst/>
              <a:gdLst>
                <a:gd name="connsiteX0" fmla="*/ 153473 w 153793"/>
                <a:gd name="connsiteY0" fmla="*/ 44873 h 283862"/>
                <a:gd name="connsiteX1" fmla="*/ 102673 w 153793"/>
                <a:gd name="connsiteY1" fmla="*/ 108373 h 283862"/>
                <a:gd name="connsiteX2" fmla="*/ 1073 w 153793"/>
                <a:gd name="connsiteY2" fmla="*/ 282998 h 283862"/>
                <a:gd name="connsiteX3" fmla="*/ 51873 w 153793"/>
                <a:gd name="connsiteY3" fmla="*/ 171873 h 283862"/>
                <a:gd name="connsiteX4" fmla="*/ 93148 w 153793"/>
                <a:gd name="connsiteY4" fmla="*/ 89323 h 283862"/>
                <a:gd name="connsiteX5" fmla="*/ 109023 w 153793"/>
                <a:gd name="connsiteY5" fmla="*/ 423 h 283862"/>
                <a:gd name="connsiteX6" fmla="*/ 80448 w 153793"/>
                <a:gd name="connsiteY6" fmla="*/ 127423 h 283862"/>
                <a:gd name="connsiteX7" fmla="*/ 153473 w 153793"/>
                <a:gd name="connsiteY7" fmla="*/ 44873 h 28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793" h="283862">
                  <a:moveTo>
                    <a:pt x="153473" y="44873"/>
                  </a:moveTo>
                  <a:cubicBezTo>
                    <a:pt x="157177" y="41698"/>
                    <a:pt x="128073" y="68686"/>
                    <a:pt x="102673" y="108373"/>
                  </a:cubicBezTo>
                  <a:cubicBezTo>
                    <a:pt x="77273" y="148061"/>
                    <a:pt x="9540" y="272415"/>
                    <a:pt x="1073" y="282998"/>
                  </a:cubicBezTo>
                  <a:cubicBezTo>
                    <a:pt x="-7394" y="293581"/>
                    <a:pt x="36527" y="204152"/>
                    <a:pt x="51873" y="171873"/>
                  </a:cubicBezTo>
                  <a:cubicBezTo>
                    <a:pt x="67219" y="139594"/>
                    <a:pt x="83623" y="117898"/>
                    <a:pt x="93148" y="89323"/>
                  </a:cubicBezTo>
                  <a:cubicBezTo>
                    <a:pt x="102673" y="60748"/>
                    <a:pt x="111140" y="-5927"/>
                    <a:pt x="109023" y="423"/>
                  </a:cubicBezTo>
                  <a:cubicBezTo>
                    <a:pt x="106906" y="6773"/>
                    <a:pt x="79390" y="116311"/>
                    <a:pt x="80448" y="127423"/>
                  </a:cubicBezTo>
                  <a:cubicBezTo>
                    <a:pt x="81506" y="138535"/>
                    <a:pt x="149769" y="48048"/>
                    <a:pt x="153473" y="448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 287">
              <a:extLst>
                <a:ext uri="{FF2B5EF4-FFF2-40B4-BE49-F238E27FC236}">
                  <a16:creationId xmlns:a16="http://schemas.microsoft.com/office/drawing/2014/main" id="{68715488-3DBF-9877-CF3C-AA79CF389DD3}"/>
                </a:ext>
              </a:extLst>
            </p:cNvPr>
            <p:cNvSpPr/>
            <p:nvPr/>
          </p:nvSpPr>
          <p:spPr>
            <a:xfrm>
              <a:off x="1614581" y="7921560"/>
              <a:ext cx="147549" cy="285884"/>
            </a:xfrm>
            <a:custGeom>
              <a:avLst/>
              <a:gdLst>
                <a:gd name="connsiteX0" fmla="*/ 147544 w 147549"/>
                <a:gd name="connsiteY0" fmla="*/ 65 h 285884"/>
                <a:gd name="connsiteX1" fmla="*/ 96744 w 147549"/>
                <a:gd name="connsiteY1" fmla="*/ 88965 h 285884"/>
                <a:gd name="connsiteX2" fmla="*/ 1494 w 147549"/>
                <a:gd name="connsiteY2" fmla="*/ 247715 h 285884"/>
                <a:gd name="connsiteX3" fmla="*/ 36419 w 147549"/>
                <a:gd name="connsiteY3" fmla="*/ 203265 h 285884"/>
                <a:gd name="connsiteX4" fmla="*/ 7844 w 147549"/>
                <a:gd name="connsiteY4" fmla="*/ 285815 h 285884"/>
                <a:gd name="connsiteX5" fmla="*/ 33244 w 147549"/>
                <a:gd name="connsiteY5" fmla="*/ 215965 h 285884"/>
                <a:gd name="connsiteX6" fmla="*/ 90394 w 147549"/>
                <a:gd name="connsiteY6" fmla="*/ 133415 h 285884"/>
                <a:gd name="connsiteX7" fmla="*/ 99919 w 147549"/>
                <a:gd name="connsiteY7" fmla="*/ 101665 h 285884"/>
                <a:gd name="connsiteX8" fmla="*/ 147544 w 147549"/>
                <a:gd name="connsiteY8" fmla="*/ 65 h 28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49" h="285884">
                  <a:moveTo>
                    <a:pt x="147544" y="65"/>
                  </a:moveTo>
                  <a:cubicBezTo>
                    <a:pt x="147015" y="-2052"/>
                    <a:pt x="121086" y="47690"/>
                    <a:pt x="96744" y="88965"/>
                  </a:cubicBezTo>
                  <a:cubicBezTo>
                    <a:pt x="72402" y="130240"/>
                    <a:pt x="11548" y="228665"/>
                    <a:pt x="1494" y="247715"/>
                  </a:cubicBezTo>
                  <a:cubicBezTo>
                    <a:pt x="-8560" y="266765"/>
                    <a:pt x="35361" y="196915"/>
                    <a:pt x="36419" y="203265"/>
                  </a:cubicBezTo>
                  <a:cubicBezTo>
                    <a:pt x="37477" y="209615"/>
                    <a:pt x="8373" y="283698"/>
                    <a:pt x="7844" y="285815"/>
                  </a:cubicBezTo>
                  <a:cubicBezTo>
                    <a:pt x="7315" y="287932"/>
                    <a:pt x="19486" y="241365"/>
                    <a:pt x="33244" y="215965"/>
                  </a:cubicBezTo>
                  <a:cubicBezTo>
                    <a:pt x="47002" y="190565"/>
                    <a:pt x="79282" y="152465"/>
                    <a:pt x="90394" y="133415"/>
                  </a:cubicBezTo>
                  <a:cubicBezTo>
                    <a:pt x="101506" y="114365"/>
                    <a:pt x="91982" y="117540"/>
                    <a:pt x="99919" y="101665"/>
                  </a:cubicBezTo>
                  <a:cubicBezTo>
                    <a:pt x="107856" y="85790"/>
                    <a:pt x="148073" y="2182"/>
                    <a:pt x="14754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 288">
              <a:extLst>
                <a:ext uri="{FF2B5EF4-FFF2-40B4-BE49-F238E27FC236}">
                  <a16:creationId xmlns:a16="http://schemas.microsoft.com/office/drawing/2014/main" id="{3602B938-89CF-AF0A-A2FB-F361E52E89D0}"/>
                </a:ext>
              </a:extLst>
            </p:cNvPr>
            <p:cNvSpPr/>
            <p:nvPr/>
          </p:nvSpPr>
          <p:spPr>
            <a:xfrm>
              <a:off x="1584111" y="8187827"/>
              <a:ext cx="51020" cy="140215"/>
            </a:xfrm>
            <a:custGeom>
              <a:avLst/>
              <a:gdLst>
                <a:gd name="connsiteX0" fmla="*/ 51014 w 51020"/>
                <a:gd name="connsiteY0" fmla="*/ 498 h 140215"/>
                <a:gd name="connsiteX1" fmla="*/ 16089 w 51020"/>
                <a:gd name="connsiteY1" fmla="*/ 83048 h 140215"/>
                <a:gd name="connsiteX2" fmla="*/ 16089 w 51020"/>
                <a:gd name="connsiteY2" fmla="*/ 140198 h 140215"/>
                <a:gd name="connsiteX3" fmla="*/ 28789 w 51020"/>
                <a:gd name="connsiteY3" fmla="*/ 89398 h 140215"/>
                <a:gd name="connsiteX4" fmla="*/ 19264 w 51020"/>
                <a:gd name="connsiteY4" fmla="*/ 117973 h 140215"/>
                <a:gd name="connsiteX5" fmla="*/ 214 w 51020"/>
                <a:gd name="connsiteY5" fmla="*/ 19548 h 140215"/>
                <a:gd name="connsiteX6" fmla="*/ 12914 w 51020"/>
                <a:gd name="connsiteY6" fmla="*/ 124323 h 140215"/>
                <a:gd name="connsiteX7" fmla="*/ 51014 w 51020"/>
                <a:gd name="connsiteY7" fmla="*/ 498 h 14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20" h="140215">
                  <a:moveTo>
                    <a:pt x="51014" y="498"/>
                  </a:moveTo>
                  <a:cubicBezTo>
                    <a:pt x="51543" y="-6381"/>
                    <a:pt x="21910" y="59765"/>
                    <a:pt x="16089" y="83048"/>
                  </a:cubicBezTo>
                  <a:cubicBezTo>
                    <a:pt x="10268" y="106331"/>
                    <a:pt x="13972" y="139140"/>
                    <a:pt x="16089" y="140198"/>
                  </a:cubicBezTo>
                  <a:cubicBezTo>
                    <a:pt x="18206" y="141256"/>
                    <a:pt x="28260" y="93102"/>
                    <a:pt x="28789" y="89398"/>
                  </a:cubicBezTo>
                  <a:cubicBezTo>
                    <a:pt x="29318" y="85694"/>
                    <a:pt x="24026" y="129615"/>
                    <a:pt x="19264" y="117973"/>
                  </a:cubicBezTo>
                  <a:cubicBezTo>
                    <a:pt x="14502" y="106331"/>
                    <a:pt x="1272" y="18490"/>
                    <a:pt x="214" y="19548"/>
                  </a:cubicBezTo>
                  <a:cubicBezTo>
                    <a:pt x="-844" y="20606"/>
                    <a:pt x="1802" y="130144"/>
                    <a:pt x="12914" y="124323"/>
                  </a:cubicBezTo>
                  <a:cubicBezTo>
                    <a:pt x="24026" y="118502"/>
                    <a:pt x="50485" y="7377"/>
                    <a:pt x="51014" y="4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 289">
              <a:extLst>
                <a:ext uri="{FF2B5EF4-FFF2-40B4-BE49-F238E27FC236}">
                  <a16:creationId xmlns:a16="http://schemas.microsoft.com/office/drawing/2014/main" id="{49755E23-2000-3B33-2C02-B21986E4085A}"/>
                </a:ext>
              </a:extLst>
            </p:cNvPr>
            <p:cNvSpPr/>
            <p:nvPr/>
          </p:nvSpPr>
          <p:spPr>
            <a:xfrm>
              <a:off x="1599462" y="8079749"/>
              <a:ext cx="99679" cy="324911"/>
            </a:xfrm>
            <a:custGeom>
              <a:avLst/>
              <a:gdLst>
                <a:gd name="connsiteX0" fmla="*/ 99163 w 99679"/>
                <a:gd name="connsiteY0" fmla="*/ 626 h 324911"/>
                <a:gd name="connsiteX1" fmla="*/ 45188 w 99679"/>
                <a:gd name="connsiteY1" fmla="*/ 140326 h 324911"/>
                <a:gd name="connsiteX2" fmla="*/ 10263 w 99679"/>
                <a:gd name="connsiteY2" fmla="*/ 216526 h 324911"/>
                <a:gd name="connsiteX3" fmla="*/ 738 w 99679"/>
                <a:gd name="connsiteY3" fmla="*/ 270501 h 324911"/>
                <a:gd name="connsiteX4" fmla="*/ 26138 w 99679"/>
                <a:gd name="connsiteY4" fmla="*/ 324476 h 324911"/>
                <a:gd name="connsiteX5" fmla="*/ 16613 w 99679"/>
                <a:gd name="connsiteY5" fmla="*/ 286376 h 324911"/>
                <a:gd name="connsiteX6" fmla="*/ 64238 w 99679"/>
                <a:gd name="connsiteY6" fmla="*/ 133976 h 324911"/>
                <a:gd name="connsiteX7" fmla="*/ 10263 w 99679"/>
                <a:gd name="connsiteY7" fmla="*/ 200651 h 324911"/>
                <a:gd name="connsiteX8" fmla="*/ 99163 w 99679"/>
                <a:gd name="connsiteY8" fmla="*/ 626 h 32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679" h="324911">
                  <a:moveTo>
                    <a:pt x="99163" y="626"/>
                  </a:moveTo>
                  <a:cubicBezTo>
                    <a:pt x="104984" y="-9428"/>
                    <a:pt x="60005" y="104343"/>
                    <a:pt x="45188" y="140326"/>
                  </a:cubicBezTo>
                  <a:cubicBezTo>
                    <a:pt x="30371" y="176309"/>
                    <a:pt x="17671" y="194830"/>
                    <a:pt x="10263" y="216526"/>
                  </a:cubicBezTo>
                  <a:cubicBezTo>
                    <a:pt x="2855" y="238222"/>
                    <a:pt x="-1908" y="252509"/>
                    <a:pt x="738" y="270501"/>
                  </a:cubicBezTo>
                  <a:cubicBezTo>
                    <a:pt x="3384" y="288493"/>
                    <a:pt x="23492" y="321830"/>
                    <a:pt x="26138" y="324476"/>
                  </a:cubicBezTo>
                  <a:cubicBezTo>
                    <a:pt x="28784" y="327122"/>
                    <a:pt x="10263" y="318126"/>
                    <a:pt x="16613" y="286376"/>
                  </a:cubicBezTo>
                  <a:cubicBezTo>
                    <a:pt x="22963" y="254626"/>
                    <a:pt x="65296" y="148263"/>
                    <a:pt x="64238" y="133976"/>
                  </a:cubicBezTo>
                  <a:cubicBezTo>
                    <a:pt x="63180" y="119689"/>
                    <a:pt x="8146" y="219172"/>
                    <a:pt x="10263" y="200651"/>
                  </a:cubicBezTo>
                  <a:cubicBezTo>
                    <a:pt x="12380" y="182130"/>
                    <a:pt x="93342" y="10680"/>
                    <a:pt x="99163" y="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 290">
              <a:extLst>
                <a:ext uri="{FF2B5EF4-FFF2-40B4-BE49-F238E27FC236}">
                  <a16:creationId xmlns:a16="http://schemas.microsoft.com/office/drawing/2014/main" id="{6A16D3B3-1DDC-D7A4-D8E0-0519B98D9067}"/>
                </a:ext>
              </a:extLst>
            </p:cNvPr>
            <p:cNvSpPr/>
            <p:nvPr/>
          </p:nvSpPr>
          <p:spPr>
            <a:xfrm>
              <a:off x="1622332" y="8029575"/>
              <a:ext cx="235043" cy="358863"/>
            </a:xfrm>
            <a:custGeom>
              <a:avLst/>
              <a:gdLst>
                <a:gd name="connsiteX0" fmla="*/ 235043 w 235043"/>
                <a:gd name="connsiteY0" fmla="*/ 0 h 358863"/>
                <a:gd name="connsiteX1" fmla="*/ 108043 w 235043"/>
                <a:gd name="connsiteY1" fmla="*/ 158750 h 358863"/>
                <a:gd name="connsiteX2" fmla="*/ 76293 w 235043"/>
                <a:gd name="connsiteY2" fmla="*/ 257175 h 358863"/>
                <a:gd name="connsiteX3" fmla="*/ 101693 w 235043"/>
                <a:gd name="connsiteY3" fmla="*/ 171450 h 358863"/>
                <a:gd name="connsiteX4" fmla="*/ 79468 w 235043"/>
                <a:gd name="connsiteY4" fmla="*/ 273050 h 358863"/>
                <a:gd name="connsiteX5" fmla="*/ 93 w 235043"/>
                <a:gd name="connsiteY5" fmla="*/ 358775 h 358863"/>
                <a:gd name="connsiteX6" fmla="*/ 63593 w 235043"/>
                <a:gd name="connsiteY6" fmla="*/ 257175 h 358863"/>
                <a:gd name="connsiteX7" fmla="*/ 69943 w 235043"/>
                <a:gd name="connsiteY7" fmla="*/ 149225 h 358863"/>
                <a:gd name="connsiteX8" fmla="*/ 60418 w 235043"/>
                <a:gd name="connsiteY8" fmla="*/ 238125 h 358863"/>
                <a:gd name="connsiteX9" fmla="*/ 123918 w 235043"/>
                <a:gd name="connsiteY9" fmla="*/ 69850 h 358863"/>
                <a:gd name="connsiteX10" fmla="*/ 114393 w 235043"/>
                <a:gd name="connsiteY10" fmla="*/ 76200 h 358863"/>
                <a:gd name="connsiteX11" fmla="*/ 235043 w 235043"/>
                <a:gd name="connsiteY11" fmla="*/ 0 h 35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43" h="358863">
                  <a:moveTo>
                    <a:pt x="235043" y="0"/>
                  </a:moveTo>
                  <a:cubicBezTo>
                    <a:pt x="184772" y="57944"/>
                    <a:pt x="134501" y="115888"/>
                    <a:pt x="108043" y="158750"/>
                  </a:cubicBezTo>
                  <a:cubicBezTo>
                    <a:pt x="81585" y="201612"/>
                    <a:pt x="77351" y="255058"/>
                    <a:pt x="76293" y="257175"/>
                  </a:cubicBezTo>
                  <a:cubicBezTo>
                    <a:pt x="75235" y="259292"/>
                    <a:pt x="101164" y="168804"/>
                    <a:pt x="101693" y="171450"/>
                  </a:cubicBezTo>
                  <a:cubicBezTo>
                    <a:pt x="102222" y="174096"/>
                    <a:pt x="96401" y="241829"/>
                    <a:pt x="79468" y="273050"/>
                  </a:cubicBezTo>
                  <a:cubicBezTo>
                    <a:pt x="62535" y="304271"/>
                    <a:pt x="2739" y="361421"/>
                    <a:pt x="93" y="358775"/>
                  </a:cubicBezTo>
                  <a:cubicBezTo>
                    <a:pt x="-2553" y="356129"/>
                    <a:pt x="51951" y="292100"/>
                    <a:pt x="63593" y="257175"/>
                  </a:cubicBezTo>
                  <a:cubicBezTo>
                    <a:pt x="75235" y="222250"/>
                    <a:pt x="70472" y="152400"/>
                    <a:pt x="69943" y="149225"/>
                  </a:cubicBezTo>
                  <a:cubicBezTo>
                    <a:pt x="69414" y="146050"/>
                    <a:pt x="51422" y="251354"/>
                    <a:pt x="60418" y="238125"/>
                  </a:cubicBezTo>
                  <a:cubicBezTo>
                    <a:pt x="69414" y="224896"/>
                    <a:pt x="114922" y="96837"/>
                    <a:pt x="123918" y="69850"/>
                  </a:cubicBezTo>
                  <a:cubicBezTo>
                    <a:pt x="132914" y="42863"/>
                    <a:pt x="114393" y="76200"/>
                    <a:pt x="114393" y="76200"/>
                  </a:cubicBezTo>
                  <a:lnTo>
                    <a:pt x="235043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 291">
              <a:extLst>
                <a:ext uri="{FF2B5EF4-FFF2-40B4-BE49-F238E27FC236}">
                  <a16:creationId xmlns:a16="http://schemas.microsoft.com/office/drawing/2014/main" id="{E4246835-C8A0-58CA-1162-6FB661A635BB}"/>
                </a:ext>
              </a:extLst>
            </p:cNvPr>
            <p:cNvSpPr/>
            <p:nvPr/>
          </p:nvSpPr>
          <p:spPr>
            <a:xfrm>
              <a:off x="1545584" y="8122164"/>
              <a:ext cx="115535" cy="320241"/>
            </a:xfrm>
            <a:custGeom>
              <a:avLst/>
              <a:gdLst>
                <a:gd name="connsiteX0" fmla="*/ 114941 w 115535"/>
                <a:gd name="connsiteY0" fmla="*/ 2661 h 320241"/>
                <a:gd name="connsiteX1" fmla="*/ 3816 w 115535"/>
                <a:gd name="connsiteY1" fmla="*/ 145536 h 320241"/>
                <a:gd name="connsiteX2" fmla="*/ 26041 w 115535"/>
                <a:gd name="connsiteY2" fmla="*/ 145536 h 320241"/>
                <a:gd name="connsiteX3" fmla="*/ 29216 w 115535"/>
                <a:gd name="connsiteY3" fmla="*/ 231261 h 320241"/>
                <a:gd name="connsiteX4" fmla="*/ 41916 w 115535"/>
                <a:gd name="connsiteY4" fmla="*/ 320161 h 320241"/>
                <a:gd name="connsiteX5" fmla="*/ 35566 w 115535"/>
                <a:gd name="connsiteY5" fmla="*/ 243961 h 320241"/>
                <a:gd name="connsiteX6" fmla="*/ 26041 w 115535"/>
                <a:gd name="connsiteY6" fmla="*/ 91561 h 320241"/>
                <a:gd name="connsiteX7" fmla="*/ 48266 w 115535"/>
                <a:gd name="connsiteY7" fmla="*/ 53461 h 320241"/>
                <a:gd name="connsiteX8" fmla="*/ 114941 w 115535"/>
                <a:gd name="connsiteY8" fmla="*/ 2661 h 320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35" h="320241">
                  <a:moveTo>
                    <a:pt x="114941" y="2661"/>
                  </a:moveTo>
                  <a:cubicBezTo>
                    <a:pt x="107533" y="18007"/>
                    <a:pt x="3816" y="145536"/>
                    <a:pt x="3816" y="145536"/>
                  </a:cubicBezTo>
                  <a:cubicBezTo>
                    <a:pt x="-11001" y="169348"/>
                    <a:pt x="21808" y="131249"/>
                    <a:pt x="26041" y="145536"/>
                  </a:cubicBezTo>
                  <a:cubicBezTo>
                    <a:pt x="30274" y="159823"/>
                    <a:pt x="26570" y="202157"/>
                    <a:pt x="29216" y="231261"/>
                  </a:cubicBezTo>
                  <a:cubicBezTo>
                    <a:pt x="31862" y="260365"/>
                    <a:pt x="40858" y="318044"/>
                    <a:pt x="41916" y="320161"/>
                  </a:cubicBezTo>
                  <a:cubicBezTo>
                    <a:pt x="42974" y="322278"/>
                    <a:pt x="38212" y="282061"/>
                    <a:pt x="35566" y="243961"/>
                  </a:cubicBezTo>
                  <a:cubicBezTo>
                    <a:pt x="32920" y="205861"/>
                    <a:pt x="23924" y="123311"/>
                    <a:pt x="26041" y="91561"/>
                  </a:cubicBezTo>
                  <a:cubicBezTo>
                    <a:pt x="28158" y="59811"/>
                    <a:pt x="38212" y="64044"/>
                    <a:pt x="48266" y="53461"/>
                  </a:cubicBezTo>
                  <a:cubicBezTo>
                    <a:pt x="58320" y="42878"/>
                    <a:pt x="122349" y="-12685"/>
                    <a:pt x="114941" y="2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 292">
              <a:extLst>
                <a:ext uri="{FF2B5EF4-FFF2-40B4-BE49-F238E27FC236}">
                  <a16:creationId xmlns:a16="http://schemas.microsoft.com/office/drawing/2014/main" id="{60E4CDC6-D8A9-9747-AA41-FBB874493C91}"/>
                </a:ext>
              </a:extLst>
            </p:cNvPr>
            <p:cNvSpPr/>
            <p:nvPr/>
          </p:nvSpPr>
          <p:spPr>
            <a:xfrm>
              <a:off x="1570743" y="8194641"/>
              <a:ext cx="55546" cy="226452"/>
            </a:xfrm>
            <a:custGeom>
              <a:avLst/>
              <a:gdLst>
                <a:gd name="connsiteX0" fmla="*/ 19932 w 55546"/>
                <a:gd name="connsiteY0" fmla="*/ 34 h 226452"/>
                <a:gd name="connsiteX1" fmla="*/ 882 w 55546"/>
                <a:gd name="connsiteY1" fmla="*/ 130209 h 226452"/>
                <a:gd name="connsiteX2" fmla="*/ 54857 w 55546"/>
                <a:gd name="connsiteY2" fmla="*/ 225459 h 226452"/>
                <a:gd name="connsiteX3" fmla="*/ 29457 w 55546"/>
                <a:gd name="connsiteY3" fmla="*/ 177834 h 226452"/>
                <a:gd name="connsiteX4" fmla="*/ 882 w 55546"/>
                <a:gd name="connsiteY4" fmla="*/ 142909 h 226452"/>
                <a:gd name="connsiteX5" fmla="*/ 19932 w 55546"/>
                <a:gd name="connsiteY5" fmla="*/ 34 h 22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546" h="226452">
                  <a:moveTo>
                    <a:pt x="19932" y="34"/>
                  </a:moveTo>
                  <a:cubicBezTo>
                    <a:pt x="19932" y="-2083"/>
                    <a:pt x="-4939" y="92638"/>
                    <a:pt x="882" y="130209"/>
                  </a:cubicBezTo>
                  <a:cubicBezTo>
                    <a:pt x="6703" y="167780"/>
                    <a:pt x="50095" y="217522"/>
                    <a:pt x="54857" y="225459"/>
                  </a:cubicBezTo>
                  <a:cubicBezTo>
                    <a:pt x="59620" y="233397"/>
                    <a:pt x="38453" y="191592"/>
                    <a:pt x="29457" y="177834"/>
                  </a:cubicBezTo>
                  <a:cubicBezTo>
                    <a:pt x="20461" y="164076"/>
                    <a:pt x="2999" y="172013"/>
                    <a:pt x="882" y="142909"/>
                  </a:cubicBezTo>
                  <a:cubicBezTo>
                    <a:pt x="-1235" y="113805"/>
                    <a:pt x="19932" y="2151"/>
                    <a:pt x="19932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 293">
              <a:extLst>
                <a:ext uri="{FF2B5EF4-FFF2-40B4-BE49-F238E27FC236}">
                  <a16:creationId xmlns:a16="http://schemas.microsoft.com/office/drawing/2014/main" id="{323BE9DD-26E3-348C-B48C-517A8F067AC8}"/>
                </a:ext>
              </a:extLst>
            </p:cNvPr>
            <p:cNvSpPr/>
            <p:nvPr/>
          </p:nvSpPr>
          <p:spPr>
            <a:xfrm>
              <a:off x="1519179" y="8190970"/>
              <a:ext cx="77468" cy="242060"/>
            </a:xfrm>
            <a:custGeom>
              <a:avLst/>
              <a:gdLst>
                <a:gd name="connsiteX0" fmla="*/ 61971 w 77468"/>
                <a:gd name="connsiteY0" fmla="*/ 530 h 242060"/>
                <a:gd name="connsiteX1" fmla="*/ 46096 w 77468"/>
                <a:gd name="connsiteY1" fmla="*/ 102130 h 242060"/>
                <a:gd name="connsiteX2" fmla="*/ 17521 w 77468"/>
                <a:gd name="connsiteY2" fmla="*/ 156105 h 242060"/>
                <a:gd name="connsiteX3" fmla="*/ 1646 w 77468"/>
                <a:gd name="connsiteY3" fmla="*/ 187855 h 242060"/>
                <a:gd name="connsiteX4" fmla="*/ 1646 w 77468"/>
                <a:gd name="connsiteY4" fmla="*/ 241830 h 242060"/>
                <a:gd name="connsiteX5" fmla="*/ 1646 w 77468"/>
                <a:gd name="connsiteY5" fmla="*/ 203730 h 242060"/>
                <a:gd name="connsiteX6" fmla="*/ 23871 w 77468"/>
                <a:gd name="connsiteY6" fmla="*/ 121180 h 242060"/>
                <a:gd name="connsiteX7" fmla="*/ 74671 w 77468"/>
                <a:gd name="connsiteY7" fmla="*/ 64030 h 242060"/>
                <a:gd name="connsiteX8" fmla="*/ 61971 w 77468"/>
                <a:gd name="connsiteY8" fmla="*/ 530 h 24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468" h="242060">
                  <a:moveTo>
                    <a:pt x="61971" y="530"/>
                  </a:moveTo>
                  <a:cubicBezTo>
                    <a:pt x="57209" y="6880"/>
                    <a:pt x="53504" y="76201"/>
                    <a:pt x="46096" y="102130"/>
                  </a:cubicBezTo>
                  <a:cubicBezTo>
                    <a:pt x="38688" y="128059"/>
                    <a:pt x="24929" y="141818"/>
                    <a:pt x="17521" y="156105"/>
                  </a:cubicBezTo>
                  <a:cubicBezTo>
                    <a:pt x="10113" y="170392"/>
                    <a:pt x="4292" y="173568"/>
                    <a:pt x="1646" y="187855"/>
                  </a:cubicBezTo>
                  <a:cubicBezTo>
                    <a:pt x="-1000" y="202142"/>
                    <a:pt x="1646" y="241830"/>
                    <a:pt x="1646" y="241830"/>
                  </a:cubicBezTo>
                  <a:cubicBezTo>
                    <a:pt x="1646" y="244476"/>
                    <a:pt x="-2058" y="223838"/>
                    <a:pt x="1646" y="203730"/>
                  </a:cubicBezTo>
                  <a:cubicBezTo>
                    <a:pt x="5350" y="183622"/>
                    <a:pt x="11700" y="144463"/>
                    <a:pt x="23871" y="121180"/>
                  </a:cubicBezTo>
                  <a:cubicBezTo>
                    <a:pt x="36042" y="97897"/>
                    <a:pt x="65146" y="81493"/>
                    <a:pt x="74671" y="64030"/>
                  </a:cubicBezTo>
                  <a:cubicBezTo>
                    <a:pt x="84196" y="46568"/>
                    <a:pt x="66733" y="-5820"/>
                    <a:pt x="61971" y="5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 294">
              <a:extLst>
                <a:ext uri="{FF2B5EF4-FFF2-40B4-BE49-F238E27FC236}">
                  <a16:creationId xmlns:a16="http://schemas.microsoft.com/office/drawing/2014/main" id="{F6E173F2-5DC7-F44E-B297-F82C371662FF}"/>
                </a:ext>
              </a:extLst>
            </p:cNvPr>
            <p:cNvSpPr/>
            <p:nvPr/>
          </p:nvSpPr>
          <p:spPr>
            <a:xfrm>
              <a:off x="1463301" y="8203918"/>
              <a:ext cx="96129" cy="261200"/>
            </a:xfrm>
            <a:custGeom>
              <a:avLst/>
              <a:gdLst>
                <a:gd name="connsiteX0" fmla="*/ 35299 w 96129"/>
                <a:gd name="connsiteY0" fmla="*/ 282 h 261200"/>
                <a:gd name="connsiteX1" fmla="*/ 76574 w 96129"/>
                <a:gd name="connsiteY1" fmla="*/ 86007 h 261200"/>
                <a:gd name="connsiteX2" fmla="*/ 47999 w 96129"/>
                <a:gd name="connsiteY2" fmla="*/ 139982 h 261200"/>
                <a:gd name="connsiteX3" fmla="*/ 374 w 96129"/>
                <a:gd name="connsiteY3" fmla="*/ 241582 h 261200"/>
                <a:gd name="connsiteX4" fmla="*/ 25774 w 96129"/>
                <a:gd name="connsiteY4" fmla="*/ 187607 h 261200"/>
                <a:gd name="connsiteX5" fmla="*/ 25774 w 96129"/>
                <a:gd name="connsiteY5" fmla="*/ 260632 h 261200"/>
                <a:gd name="connsiteX6" fmla="*/ 70224 w 96129"/>
                <a:gd name="connsiteY6" fmla="*/ 139982 h 261200"/>
                <a:gd name="connsiteX7" fmla="*/ 95624 w 96129"/>
                <a:gd name="connsiteY7" fmla="*/ 60607 h 261200"/>
                <a:gd name="connsiteX8" fmla="*/ 35299 w 96129"/>
                <a:gd name="connsiteY8" fmla="*/ 282 h 26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129" h="261200">
                  <a:moveTo>
                    <a:pt x="35299" y="282"/>
                  </a:moveTo>
                  <a:cubicBezTo>
                    <a:pt x="32124" y="4515"/>
                    <a:pt x="74457" y="62724"/>
                    <a:pt x="76574" y="86007"/>
                  </a:cubicBezTo>
                  <a:cubicBezTo>
                    <a:pt x="78691" y="109290"/>
                    <a:pt x="60699" y="114053"/>
                    <a:pt x="47999" y="139982"/>
                  </a:cubicBezTo>
                  <a:cubicBezTo>
                    <a:pt x="35299" y="165911"/>
                    <a:pt x="4078" y="233645"/>
                    <a:pt x="374" y="241582"/>
                  </a:cubicBezTo>
                  <a:cubicBezTo>
                    <a:pt x="-3330" y="249519"/>
                    <a:pt x="21541" y="184432"/>
                    <a:pt x="25774" y="187607"/>
                  </a:cubicBezTo>
                  <a:cubicBezTo>
                    <a:pt x="30007" y="190782"/>
                    <a:pt x="18366" y="268570"/>
                    <a:pt x="25774" y="260632"/>
                  </a:cubicBezTo>
                  <a:cubicBezTo>
                    <a:pt x="33182" y="252695"/>
                    <a:pt x="58582" y="173319"/>
                    <a:pt x="70224" y="139982"/>
                  </a:cubicBezTo>
                  <a:cubicBezTo>
                    <a:pt x="81866" y="106645"/>
                    <a:pt x="99328" y="80715"/>
                    <a:pt x="95624" y="60607"/>
                  </a:cubicBezTo>
                  <a:cubicBezTo>
                    <a:pt x="91920" y="40499"/>
                    <a:pt x="38474" y="-3951"/>
                    <a:pt x="35299" y="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 295">
              <a:extLst>
                <a:ext uri="{FF2B5EF4-FFF2-40B4-BE49-F238E27FC236}">
                  <a16:creationId xmlns:a16="http://schemas.microsoft.com/office/drawing/2014/main" id="{C08888A8-9C58-B8B6-1637-BF1FA7A8BD44}"/>
                </a:ext>
              </a:extLst>
            </p:cNvPr>
            <p:cNvSpPr/>
            <p:nvPr/>
          </p:nvSpPr>
          <p:spPr>
            <a:xfrm>
              <a:off x="1628332" y="7743942"/>
              <a:ext cx="88102" cy="216561"/>
            </a:xfrm>
            <a:custGeom>
              <a:avLst/>
              <a:gdLst>
                <a:gd name="connsiteX0" fmla="*/ 443 w 88102"/>
                <a:gd name="connsiteY0" fmla="*/ 215783 h 216561"/>
                <a:gd name="connsiteX1" fmla="*/ 41718 w 88102"/>
                <a:gd name="connsiteY1" fmla="*/ 91958 h 216561"/>
                <a:gd name="connsiteX2" fmla="*/ 35368 w 88102"/>
                <a:gd name="connsiteY2" fmla="*/ 31633 h 216561"/>
                <a:gd name="connsiteX3" fmla="*/ 48068 w 88102"/>
                <a:gd name="connsiteY3" fmla="*/ 76083 h 216561"/>
                <a:gd name="connsiteX4" fmla="*/ 79818 w 88102"/>
                <a:gd name="connsiteY4" fmla="*/ 22108 h 216561"/>
                <a:gd name="connsiteX5" fmla="*/ 86168 w 88102"/>
                <a:gd name="connsiteY5" fmla="*/ 3058 h 216561"/>
                <a:gd name="connsiteX6" fmla="*/ 51243 w 88102"/>
                <a:gd name="connsiteY6" fmla="*/ 82433 h 216561"/>
                <a:gd name="connsiteX7" fmla="*/ 3618 w 88102"/>
                <a:gd name="connsiteY7" fmla="*/ 152283 h 216561"/>
                <a:gd name="connsiteX8" fmla="*/ 19493 w 88102"/>
                <a:gd name="connsiteY8" fmla="*/ 142758 h 216561"/>
                <a:gd name="connsiteX9" fmla="*/ 443 w 88102"/>
                <a:gd name="connsiteY9" fmla="*/ 215783 h 21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02" h="216561">
                  <a:moveTo>
                    <a:pt x="443" y="215783"/>
                  </a:moveTo>
                  <a:cubicBezTo>
                    <a:pt x="4147" y="207316"/>
                    <a:pt x="35897" y="122650"/>
                    <a:pt x="41718" y="91958"/>
                  </a:cubicBezTo>
                  <a:cubicBezTo>
                    <a:pt x="47539" y="61266"/>
                    <a:pt x="34310" y="34279"/>
                    <a:pt x="35368" y="31633"/>
                  </a:cubicBezTo>
                  <a:cubicBezTo>
                    <a:pt x="36426" y="28987"/>
                    <a:pt x="40660" y="77670"/>
                    <a:pt x="48068" y="76083"/>
                  </a:cubicBezTo>
                  <a:cubicBezTo>
                    <a:pt x="55476" y="74496"/>
                    <a:pt x="73468" y="34279"/>
                    <a:pt x="79818" y="22108"/>
                  </a:cubicBezTo>
                  <a:cubicBezTo>
                    <a:pt x="86168" y="9937"/>
                    <a:pt x="90931" y="-6996"/>
                    <a:pt x="86168" y="3058"/>
                  </a:cubicBezTo>
                  <a:cubicBezTo>
                    <a:pt x="81406" y="13112"/>
                    <a:pt x="65001" y="57562"/>
                    <a:pt x="51243" y="82433"/>
                  </a:cubicBezTo>
                  <a:cubicBezTo>
                    <a:pt x="37485" y="107304"/>
                    <a:pt x="8910" y="142229"/>
                    <a:pt x="3618" y="152283"/>
                  </a:cubicBezTo>
                  <a:cubicBezTo>
                    <a:pt x="-1674" y="162337"/>
                    <a:pt x="21610" y="124237"/>
                    <a:pt x="19493" y="142758"/>
                  </a:cubicBezTo>
                  <a:cubicBezTo>
                    <a:pt x="17376" y="161279"/>
                    <a:pt x="-3261" y="224250"/>
                    <a:pt x="443" y="215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 296">
              <a:extLst>
                <a:ext uri="{FF2B5EF4-FFF2-40B4-BE49-F238E27FC236}">
                  <a16:creationId xmlns:a16="http://schemas.microsoft.com/office/drawing/2014/main" id="{59276C72-2A14-28BB-59B9-3EB1F8E6BE3C}"/>
                </a:ext>
              </a:extLst>
            </p:cNvPr>
            <p:cNvSpPr/>
            <p:nvPr/>
          </p:nvSpPr>
          <p:spPr>
            <a:xfrm>
              <a:off x="1706262" y="7511076"/>
              <a:ext cx="269525" cy="242931"/>
            </a:xfrm>
            <a:custGeom>
              <a:avLst/>
              <a:gdLst>
                <a:gd name="connsiteX0" fmla="*/ 1888 w 269525"/>
                <a:gd name="connsiteY0" fmla="*/ 242274 h 242931"/>
                <a:gd name="connsiteX1" fmla="*/ 106663 w 269525"/>
                <a:gd name="connsiteY1" fmla="*/ 134324 h 242931"/>
                <a:gd name="connsiteX2" fmla="*/ 81263 w 269525"/>
                <a:gd name="connsiteY2" fmla="*/ 185124 h 242931"/>
                <a:gd name="connsiteX3" fmla="*/ 262238 w 269525"/>
                <a:gd name="connsiteY3" fmla="*/ 4149 h 242931"/>
                <a:gd name="connsiteX4" fmla="*/ 211438 w 269525"/>
                <a:gd name="connsiteY4" fmla="*/ 73999 h 242931"/>
                <a:gd name="connsiteX5" fmla="*/ 1888 w 269525"/>
                <a:gd name="connsiteY5" fmla="*/ 242274 h 24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525" h="242931">
                  <a:moveTo>
                    <a:pt x="1888" y="242274"/>
                  </a:moveTo>
                  <a:cubicBezTo>
                    <a:pt x="-15574" y="252328"/>
                    <a:pt x="93434" y="143849"/>
                    <a:pt x="106663" y="134324"/>
                  </a:cubicBezTo>
                  <a:cubicBezTo>
                    <a:pt x="119892" y="124799"/>
                    <a:pt x="55334" y="206820"/>
                    <a:pt x="81263" y="185124"/>
                  </a:cubicBezTo>
                  <a:cubicBezTo>
                    <a:pt x="107192" y="163428"/>
                    <a:pt x="240542" y="22670"/>
                    <a:pt x="262238" y="4149"/>
                  </a:cubicBezTo>
                  <a:cubicBezTo>
                    <a:pt x="283934" y="-14372"/>
                    <a:pt x="254300" y="32724"/>
                    <a:pt x="211438" y="73999"/>
                  </a:cubicBezTo>
                  <a:cubicBezTo>
                    <a:pt x="168576" y="115274"/>
                    <a:pt x="19350" y="232220"/>
                    <a:pt x="1888" y="242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 297">
              <a:extLst>
                <a:ext uri="{FF2B5EF4-FFF2-40B4-BE49-F238E27FC236}">
                  <a16:creationId xmlns:a16="http://schemas.microsoft.com/office/drawing/2014/main" id="{21DAC571-7692-ABEF-7047-7F44E6AB58F1}"/>
                </a:ext>
              </a:extLst>
            </p:cNvPr>
            <p:cNvSpPr/>
            <p:nvPr/>
          </p:nvSpPr>
          <p:spPr>
            <a:xfrm>
              <a:off x="1555871" y="7841675"/>
              <a:ext cx="168762" cy="351260"/>
            </a:xfrm>
            <a:custGeom>
              <a:avLst/>
              <a:gdLst>
                <a:gd name="connsiteX0" fmla="*/ 168154 w 168762"/>
                <a:gd name="connsiteY0" fmla="*/ 3750 h 351260"/>
                <a:gd name="connsiteX1" fmla="*/ 3054 w 168762"/>
                <a:gd name="connsiteY1" fmla="*/ 343475 h 351260"/>
                <a:gd name="connsiteX2" fmla="*/ 63379 w 168762"/>
                <a:gd name="connsiteY2" fmla="*/ 232350 h 351260"/>
                <a:gd name="connsiteX3" fmla="*/ 95129 w 168762"/>
                <a:gd name="connsiteY3" fmla="*/ 121225 h 351260"/>
                <a:gd name="connsiteX4" fmla="*/ 60204 w 168762"/>
                <a:gd name="connsiteY4" fmla="*/ 159325 h 351260"/>
                <a:gd name="connsiteX5" fmla="*/ 168154 w 168762"/>
                <a:gd name="connsiteY5" fmla="*/ 3750 h 35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62" h="351260">
                  <a:moveTo>
                    <a:pt x="168154" y="3750"/>
                  </a:moveTo>
                  <a:cubicBezTo>
                    <a:pt x="158629" y="34442"/>
                    <a:pt x="20516" y="305375"/>
                    <a:pt x="3054" y="343475"/>
                  </a:cubicBezTo>
                  <a:cubicBezTo>
                    <a:pt x="-14408" y="381575"/>
                    <a:pt x="48033" y="269392"/>
                    <a:pt x="63379" y="232350"/>
                  </a:cubicBezTo>
                  <a:cubicBezTo>
                    <a:pt x="78725" y="195308"/>
                    <a:pt x="95658" y="133396"/>
                    <a:pt x="95129" y="121225"/>
                  </a:cubicBezTo>
                  <a:cubicBezTo>
                    <a:pt x="94600" y="109054"/>
                    <a:pt x="48033" y="178375"/>
                    <a:pt x="60204" y="159325"/>
                  </a:cubicBezTo>
                  <a:cubicBezTo>
                    <a:pt x="72375" y="140275"/>
                    <a:pt x="177679" y="-26942"/>
                    <a:pt x="168154" y="37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 298">
              <a:extLst>
                <a:ext uri="{FF2B5EF4-FFF2-40B4-BE49-F238E27FC236}">
                  <a16:creationId xmlns:a16="http://schemas.microsoft.com/office/drawing/2014/main" id="{B186A7F0-8A50-3350-EB1A-AD2D13292318}"/>
                </a:ext>
              </a:extLst>
            </p:cNvPr>
            <p:cNvSpPr/>
            <p:nvPr/>
          </p:nvSpPr>
          <p:spPr>
            <a:xfrm>
              <a:off x="1720196" y="7658100"/>
              <a:ext cx="172019" cy="133456"/>
            </a:xfrm>
            <a:custGeom>
              <a:avLst/>
              <a:gdLst>
                <a:gd name="connsiteX0" fmla="*/ 162579 w 172019"/>
                <a:gd name="connsiteY0" fmla="*/ 0 h 133456"/>
                <a:gd name="connsiteX1" fmla="*/ 159404 w 172019"/>
                <a:gd name="connsiteY1" fmla="*/ 60325 h 133456"/>
                <a:gd name="connsiteX2" fmla="*/ 654 w 172019"/>
                <a:gd name="connsiteY2" fmla="*/ 133350 h 133456"/>
                <a:gd name="connsiteX3" fmla="*/ 105429 w 172019"/>
                <a:gd name="connsiteY3" fmla="*/ 76200 h 133456"/>
                <a:gd name="connsiteX4" fmla="*/ 165754 w 172019"/>
                <a:gd name="connsiteY4" fmla="*/ 60325 h 133456"/>
                <a:gd name="connsiteX5" fmla="*/ 162579 w 172019"/>
                <a:gd name="connsiteY5" fmla="*/ 0 h 13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019" h="133456">
                  <a:moveTo>
                    <a:pt x="162579" y="0"/>
                  </a:moveTo>
                  <a:cubicBezTo>
                    <a:pt x="161521" y="0"/>
                    <a:pt x="186391" y="38100"/>
                    <a:pt x="159404" y="60325"/>
                  </a:cubicBezTo>
                  <a:cubicBezTo>
                    <a:pt x="132417" y="82550"/>
                    <a:pt x="9650" y="130704"/>
                    <a:pt x="654" y="133350"/>
                  </a:cubicBezTo>
                  <a:cubicBezTo>
                    <a:pt x="-8342" y="135996"/>
                    <a:pt x="77912" y="88371"/>
                    <a:pt x="105429" y="76200"/>
                  </a:cubicBezTo>
                  <a:cubicBezTo>
                    <a:pt x="132946" y="64029"/>
                    <a:pt x="154112" y="73554"/>
                    <a:pt x="165754" y="60325"/>
                  </a:cubicBezTo>
                  <a:cubicBezTo>
                    <a:pt x="177396" y="47096"/>
                    <a:pt x="163637" y="0"/>
                    <a:pt x="16257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 299">
              <a:extLst>
                <a:ext uri="{FF2B5EF4-FFF2-40B4-BE49-F238E27FC236}">
                  <a16:creationId xmlns:a16="http://schemas.microsoft.com/office/drawing/2014/main" id="{F7C16D61-9A57-1DC6-2595-0DA49A7763AF}"/>
                </a:ext>
              </a:extLst>
            </p:cNvPr>
            <p:cNvSpPr/>
            <p:nvPr/>
          </p:nvSpPr>
          <p:spPr>
            <a:xfrm>
              <a:off x="3155950" y="6481708"/>
              <a:ext cx="425498" cy="725628"/>
            </a:xfrm>
            <a:custGeom>
              <a:avLst/>
              <a:gdLst>
                <a:gd name="connsiteX0" fmla="*/ 352425 w 425498"/>
                <a:gd name="connsiteY0" fmla="*/ 1642 h 725628"/>
                <a:gd name="connsiteX1" fmla="*/ 422275 w 425498"/>
                <a:gd name="connsiteY1" fmla="*/ 147692 h 725628"/>
                <a:gd name="connsiteX2" fmla="*/ 225425 w 425498"/>
                <a:gd name="connsiteY2" fmla="*/ 379467 h 725628"/>
                <a:gd name="connsiteX3" fmla="*/ 285750 w 425498"/>
                <a:gd name="connsiteY3" fmla="*/ 328667 h 725628"/>
                <a:gd name="connsiteX4" fmla="*/ 0 w 425498"/>
                <a:gd name="connsiteY4" fmla="*/ 725542 h 725628"/>
                <a:gd name="connsiteX5" fmla="*/ 285750 w 425498"/>
                <a:gd name="connsiteY5" fmla="*/ 290567 h 725628"/>
                <a:gd name="connsiteX6" fmla="*/ 396875 w 425498"/>
                <a:gd name="connsiteY6" fmla="*/ 125467 h 725628"/>
                <a:gd name="connsiteX7" fmla="*/ 400050 w 425498"/>
                <a:gd name="connsiteY7" fmla="*/ 138167 h 725628"/>
                <a:gd name="connsiteX8" fmla="*/ 415925 w 425498"/>
                <a:gd name="connsiteY8" fmla="*/ 71492 h 725628"/>
                <a:gd name="connsiteX9" fmla="*/ 352425 w 425498"/>
                <a:gd name="connsiteY9" fmla="*/ 1642 h 72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498" h="725628">
                  <a:moveTo>
                    <a:pt x="352425" y="1642"/>
                  </a:moveTo>
                  <a:cubicBezTo>
                    <a:pt x="353483" y="14342"/>
                    <a:pt x="443442" y="84721"/>
                    <a:pt x="422275" y="147692"/>
                  </a:cubicBezTo>
                  <a:cubicBezTo>
                    <a:pt x="401108" y="210663"/>
                    <a:pt x="248179" y="349305"/>
                    <a:pt x="225425" y="379467"/>
                  </a:cubicBezTo>
                  <a:cubicBezTo>
                    <a:pt x="202671" y="409629"/>
                    <a:pt x="323321" y="270988"/>
                    <a:pt x="285750" y="328667"/>
                  </a:cubicBezTo>
                  <a:cubicBezTo>
                    <a:pt x="248179" y="386346"/>
                    <a:pt x="0" y="731892"/>
                    <a:pt x="0" y="725542"/>
                  </a:cubicBezTo>
                  <a:cubicBezTo>
                    <a:pt x="0" y="719192"/>
                    <a:pt x="219604" y="390579"/>
                    <a:pt x="285750" y="290567"/>
                  </a:cubicBezTo>
                  <a:cubicBezTo>
                    <a:pt x="351896" y="190555"/>
                    <a:pt x="377825" y="150867"/>
                    <a:pt x="396875" y="125467"/>
                  </a:cubicBezTo>
                  <a:cubicBezTo>
                    <a:pt x="415925" y="100067"/>
                    <a:pt x="396875" y="147163"/>
                    <a:pt x="400050" y="138167"/>
                  </a:cubicBezTo>
                  <a:cubicBezTo>
                    <a:pt x="403225" y="129171"/>
                    <a:pt x="419100" y="89484"/>
                    <a:pt x="415925" y="71492"/>
                  </a:cubicBezTo>
                  <a:cubicBezTo>
                    <a:pt x="412750" y="53500"/>
                    <a:pt x="351367" y="-11058"/>
                    <a:pt x="352425" y="16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 300">
              <a:extLst>
                <a:ext uri="{FF2B5EF4-FFF2-40B4-BE49-F238E27FC236}">
                  <a16:creationId xmlns:a16="http://schemas.microsoft.com/office/drawing/2014/main" id="{2CE3A097-B56B-F846-1245-439B60A3419B}"/>
                </a:ext>
              </a:extLst>
            </p:cNvPr>
            <p:cNvSpPr/>
            <p:nvPr/>
          </p:nvSpPr>
          <p:spPr>
            <a:xfrm>
              <a:off x="2800129" y="6423994"/>
              <a:ext cx="635573" cy="958699"/>
            </a:xfrm>
            <a:custGeom>
              <a:avLst/>
              <a:gdLst>
                <a:gd name="connsiteX0" fmla="*/ 543146 w 635573"/>
                <a:gd name="connsiteY0" fmla="*/ 27606 h 958699"/>
                <a:gd name="connsiteX1" fmla="*/ 221 w 635573"/>
                <a:gd name="connsiteY1" fmla="*/ 957881 h 958699"/>
                <a:gd name="connsiteX2" fmla="*/ 476471 w 635573"/>
                <a:gd name="connsiteY2" fmla="*/ 195881 h 958699"/>
                <a:gd name="connsiteX3" fmla="*/ 463771 w 635573"/>
                <a:gd name="connsiteY3" fmla="*/ 424481 h 958699"/>
                <a:gd name="connsiteX4" fmla="*/ 485996 w 635573"/>
                <a:gd name="connsiteY4" fmla="*/ 281606 h 958699"/>
                <a:gd name="connsiteX5" fmla="*/ 635221 w 635573"/>
                <a:gd name="connsiteY5" fmla="*/ 97456 h 958699"/>
                <a:gd name="connsiteX6" fmla="*/ 438371 w 635573"/>
                <a:gd name="connsiteY6" fmla="*/ 338756 h 958699"/>
                <a:gd name="connsiteX7" fmla="*/ 454246 w 635573"/>
                <a:gd name="connsiteY7" fmla="*/ 180006 h 958699"/>
                <a:gd name="connsiteX8" fmla="*/ 432021 w 635573"/>
                <a:gd name="connsiteY8" fmla="*/ 237156 h 958699"/>
                <a:gd name="connsiteX9" fmla="*/ 543146 w 635573"/>
                <a:gd name="connsiteY9" fmla="*/ 27606 h 95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573" h="958699">
                  <a:moveTo>
                    <a:pt x="543146" y="27606"/>
                  </a:moveTo>
                  <a:cubicBezTo>
                    <a:pt x="471179" y="147727"/>
                    <a:pt x="11333" y="929835"/>
                    <a:pt x="221" y="957881"/>
                  </a:cubicBezTo>
                  <a:cubicBezTo>
                    <a:pt x="-10892" y="985927"/>
                    <a:pt x="399213" y="284781"/>
                    <a:pt x="476471" y="195881"/>
                  </a:cubicBezTo>
                  <a:cubicBezTo>
                    <a:pt x="553729" y="106981"/>
                    <a:pt x="462184" y="410194"/>
                    <a:pt x="463771" y="424481"/>
                  </a:cubicBezTo>
                  <a:cubicBezTo>
                    <a:pt x="465358" y="438768"/>
                    <a:pt x="457421" y="336110"/>
                    <a:pt x="485996" y="281606"/>
                  </a:cubicBezTo>
                  <a:cubicBezTo>
                    <a:pt x="514571" y="227102"/>
                    <a:pt x="643158" y="87931"/>
                    <a:pt x="635221" y="97456"/>
                  </a:cubicBezTo>
                  <a:cubicBezTo>
                    <a:pt x="627284" y="106981"/>
                    <a:pt x="468533" y="324998"/>
                    <a:pt x="438371" y="338756"/>
                  </a:cubicBezTo>
                  <a:cubicBezTo>
                    <a:pt x="408209" y="352514"/>
                    <a:pt x="455304" y="196939"/>
                    <a:pt x="454246" y="180006"/>
                  </a:cubicBezTo>
                  <a:cubicBezTo>
                    <a:pt x="453188" y="163073"/>
                    <a:pt x="418792" y="257264"/>
                    <a:pt x="432021" y="237156"/>
                  </a:cubicBezTo>
                  <a:cubicBezTo>
                    <a:pt x="445250" y="217048"/>
                    <a:pt x="615113" y="-92515"/>
                    <a:pt x="543146" y="276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 301">
              <a:extLst>
                <a:ext uri="{FF2B5EF4-FFF2-40B4-BE49-F238E27FC236}">
                  <a16:creationId xmlns:a16="http://schemas.microsoft.com/office/drawing/2014/main" id="{4CC9C3C1-B45F-6DDC-8D5D-462E59145042}"/>
                </a:ext>
              </a:extLst>
            </p:cNvPr>
            <p:cNvSpPr/>
            <p:nvPr/>
          </p:nvSpPr>
          <p:spPr>
            <a:xfrm>
              <a:off x="2463782" y="7482433"/>
              <a:ext cx="260426" cy="170575"/>
            </a:xfrm>
            <a:custGeom>
              <a:avLst/>
              <a:gdLst>
                <a:gd name="connsiteX0" fmla="*/ 260368 w 260426"/>
                <a:gd name="connsiteY0" fmla="*/ 1042 h 170575"/>
                <a:gd name="connsiteX1" fmla="*/ 136543 w 260426"/>
                <a:gd name="connsiteY1" fmla="*/ 89942 h 170575"/>
                <a:gd name="connsiteX2" fmla="*/ 165118 w 260426"/>
                <a:gd name="connsiteY2" fmla="*/ 169317 h 170575"/>
                <a:gd name="connsiteX3" fmla="*/ 120668 w 260426"/>
                <a:gd name="connsiteY3" fmla="*/ 140742 h 170575"/>
                <a:gd name="connsiteX4" fmla="*/ 18 w 260426"/>
                <a:gd name="connsiteY4" fmla="*/ 169317 h 170575"/>
                <a:gd name="connsiteX5" fmla="*/ 111143 w 260426"/>
                <a:gd name="connsiteY5" fmla="*/ 121692 h 170575"/>
                <a:gd name="connsiteX6" fmla="*/ 60343 w 260426"/>
                <a:gd name="connsiteY6" fmla="*/ 42317 h 170575"/>
                <a:gd name="connsiteX7" fmla="*/ 146068 w 260426"/>
                <a:gd name="connsiteY7" fmla="*/ 80417 h 170575"/>
                <a:gd name="connsiteX8" fmla="*/ 152418 w 260426"/>
                <a:gd name="connsiteY8" fmla="*/ 45492 h 170575"/>
                <a:gd name="connsiteX9" fmla="*/ 260368 w 260426"/>
                <a:gd name="connsiteY9" fmla="*/ 1042 h 17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426" h="170575">
                  <a:moveTo>
                    <a:pt x="260368" y="1042"/>
                  </a:moveTo>
                  <a:cubicBezTo>
                    <a:pt x="257722" y="8450"/>
                    <a:pt x="152418" y="61896"/>
                    <a:pt x="136543" y="89942"/>
                  </a:cubicBezTo>
                  <a:cubicBezTo>
                    <a:pt x="120668" y="117988"/>
                    <a:pt x="167764" y="160850"/>
                    <a:pt x="165118" y="169317"/>
                  </a:cubicBezTo>
                  <a:cubicBezTo>
                    <a:pt x="162472" y="177784"/>
                    <a:pt x="148185" y="140742"/>
                    <a:pt x="120668" y="140742"/>
                  </a:cubicBezTo>
                  <a:cubicBezTo>
                    <a:pt x="93151" y="140742"/>
                    <a:pt x="1605" y="172492"/>
                    <a:pt x="18" y="169317"/>
                  </a:cubicBezTo>
                  <a:cubicBezTo>
                    <a:pt x="-1569" y="166142"/>
                    <a:pt x="101089" y="142859"/>
                    <a:pt x="111143" y="121692"/>
                  </a:cubicBezTo>
                  <a:cubicBezTo>
                    <a:pt x="121197" y="100525"/>
                    <a:pt x="54522" y="49196"/>
                    <a:pt x="60343" y="42317"/>
                  </a:cubicBezTo>
                  <a:cubicBezTo>
                    <a:pt x="66164" y="35438"/>
                    <a:pt x="130722" y="79888"/>
                    <a:pt x="146068" y="80417"/>
                  </a:cubicBezTo>
                  <a:cubicBezTo>
                    <a:pt x="161414" y="80946"/>
                    <a:pt x="129135" y="63484"/>
                    <a:pt x="152418" y="45492"/>
                  </a:cubicBezTo>
                  <a:cubicBezTo>
                    <a:pt x="175701" y="27500"/>
                    <a:pt x="263014" y="-6366"/>
                    <a:pt x="260368" y="1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 302">
              <a:extLst>
                <a:ext uri="{FF2B5EF4-FFF2-40B4-BE49-F238E27FC236}">
                  <a16:creationId xmlns:a16="http://schemas.microsoft.com/office/drawing/2014/main" id="{BD9A2912-D5A5-2822-E94F-B6C6C50A1D60}"/>
                </a:ext>
              </a:extLst>
            </p:cNvPr>
            <p:cNvSpPr/>
            <p:nvPr/>
          </p:nvSpPr>
          <p:spPr>
            <a:xfrm>
              <a:off x="2691802" y="7353132"/>
              <a:ext cx="194345" cy="297457"/>
            </a:xfrm>
            <a:custGeom>
              <a:avLst/>
              <a:gdLst>
                <a:gd name="connsiteX0" fmla="*/ 194273 w 194345"/>
                <a:gd name="connsiteY0" fmla="*/ 168 h 297457"/>
                <a:gd name="connsiteX1" fmla="*/ 165698 w 194345"/>
                <a:gd name="connsiteY1" fmla="*/ 139868 h 297457"/>
                <a:gd name="connsiteX2" fmla="*/ 162523 w 194345"/>
                <a:gd name="connsiteY2" fmla="*/ 282743 h 297457"/>
                <a:gd name="connsiteX3" fmla="*/ 172048 w 194345"/>
                <a:gd name="connsiteY3" fmla="*/ 190668 h 297457"/>
                <a:gd name="connsiteX4" fmla="*/ 86323 w 194345"/>
                <a:gd name="connsiteY4" fmla="*/ 270043 h 297457"/>
                <a:gd name="connsiteX5" fmla="*/ 114898 w 194345"/>
                <a:gd name="connsiteY5" fmla="*/ 212893 h 297457"/>
                <a:gd name="connsiteX6" fmla="*/ 598 w 194345"/>
                <a:gd name="connsiteY6" fmla="*/ 295443 h 297457"/>
                <a:gd name="connsiteX7" fmla="*/ 67273 w 194345"/>
                <a:gd name="connsiteY7" fmla="*/ 111293 h 297457"/>
                <a:gd name="connsiteX8" fmla="*/ 6948 w 194345"/>
                <a:gd name="connsiteY8" fmla="*/ 270043 h 297457"/>
                <a:gd name="connsiteX9" fmla="*/ 156173 w 194345"/>
                <a:gd name="connsiteY9" fmla="*/ 168443 h 297457"/>
                <a:gd name="connsiteX10" fmla="*/ 194273 w 194345"/>
                <a:gd name="connsiteY10" fmla="*/ 168 h 297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4345" h="297457">
                  <a:moveTo>
                    <a:pt x="194273" y="168"/>
                  </a:moveTo>
                  <a:cubicBezTo>
                    <a:pt x="195860" y="-4594"/>
                    <a:pt x="170990" y="92772"/>
                    <a:pt x="165698" y="139868"/>
                  </a:cubicBezTo>
                  <a:cubicBezTo>
                    <a:pt x="160406" y="186964"/>
                    <a:pt x="161465" y="274276"/>
                    <a:pt x="162523" y="282743"/>
                  </a:cubicBezTo>
                  <a:cubicBezTo>
                    <a:pt x="163581" y="291210"/>
                    <a:pt x="184748" y="192785"/>
                    <a:pt x="172048" y="190668"/>
                  </a:cubicBezTo>
                  <a:cubicBezTo>
                    <a:pt x="159348" y="188551"/>
                    <a:pt x="95848" y="266339"/>
                    <a:pt x="86323" y="270043"/>
                  </a:cubicBezTo>
                  <a:cubicBezTo>
                    <a:pt x="76798" y="273747"/>
                    <a:pt x="129185" y="208660"/>
                    <a:pt x="114898" y="212893"/>
                  </a:cubicBezTo>
                  <a:cubicBezTo>
                    <a:pt x="100611" y="217126"/>
                    <a:pt x="8535" y="312376"/>
                    <a:pt x="598" y="295443"/>
                  </a:cubicBezTo>
                  <a:cubicBezTo>
                    <a:pt x="-7339" y="278510"/>
                    <a:pt x="66215" y="115526"/>
                    <a:pt x="67273" y="111293"/>
                  </a:cubicBezTo>
                  <a:cubicBezTo>
                    <a:pt x="68331" y="107060"/>
                    <a:pt x="-7869" y="260518"/>
                    <a:pt x="6948" y="270043"/>
                  </a:cubicBezTo>
                  <a:cubicBezTo>
                    <a:pt x="21765" y="279568"/>
                    <a:pt x="128127" y="209189"/>
                    <a:pt x="156173" y="168443"/>
                  </a:cubicBezTo>
                  <a:cubicBezTo>
                    <a:pt x="184219" y="127697"/>
                    <a:pt x="192686" y="4930"/>
                    <a:pt x="194273" y="1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 303">
              <a:extLst>
                <a:ext uri="{FF2B5EF4-FFF2-40B4-BE49-F238E27FC236}">
                  <a16:creationId xmlns:a16="http://schemas.microsoft.com/office/drawing/2014/main" id="{7FB9EB55-362D-FB45-497A-024DAD71FE38}"/>
                </a:ext>
              </a:extLst>
            </p:cNvPr>
            <p:cNvSpPr/>
            <p:nvPr/>
          </p:nvSpPr>
          <p:spPr>
            <a:xfrm>
              <a:off x="2843488" y="6406461"/>
              <a:ext cx="370827" cy="745105"/>
            </a:xfrm>
            <a:custGeom>
              <a:avLst/>
              <a:gdLst>
                <a:gd name="connsiteX0" fmla="*/ 312462 w 370827"/>
                <a:gd name="connsiteY0" fmla="*/ 3864 h 745105"/>
                <a:gd name="connsiteX1" fmla="*/ 306112 w 370827"/>
                <a:gd name="connsiteY1" fmla="*/ 108639 h 745105"/>
                <a:gd name="connsiteX2" fmla="*/ 131487 w 370827"/>
                <a:gd name="connsiteY2" fmla="*/ 422964 h 745105"/>
                <a:gd name="connsiteX3" fmla="*/ 179112 w 370827"/>
                <a:gd name="connsiteY3" fmla="*/ 375339 h 745105"/>
                <a:gd name="connsiteX4" fmla="*/ 1312 w 370827"/>
                <a:gd name="connsiteY4" fmla="*/ 743639 h 745105"/>
                <a:gd name="connsiteX5" fmla="*/ 112437 w 370827"/>
                <a:gd name="connsiteY5" fmla="*/ 486464 h 745105"/>
                <a:gd name="connsiteX6" fmla="*/ 366437 w 370827"/>
                <a:gd name="connsiteY6" fmla="*/ 54664 h 745105"/>
                <a:gd name="connsiteX7" fmla="*/ 277537 w 370827"/>
                <a:gd name="connsiteY7" fmla="*/ 222939 h 745105"/>
                <a:gd name="connsiteX8" fmla="*/ 312462 w 370827"/>
                <a:gd name="connsiteY8" fmla="*/ 3864 h 74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827" h="745105">
                  <a:moveTo>
                    <a:pt x="312462" y="3864"/>
                  </a:moveTo>
                  <a:cubicBezTo>
                    <a:pt x="317224" y="-15186"/>
                    <a:pt x="336275" y="38789"/>
                    <a:pt x="306112" y="108639"/>
                  </a:cubicBezTo>
                  <a:cubicBezTo>
                    <a:pt x="275949" y="178489"/>
                    <a:pt x="152654" y="378514"/>
                    <a:pt x="131487" y="422964"/>
                  </a:cubicBezTo>
                  <a:cubicBezTo>
                    <a:pt x="110320" y="467414"/>
                    <a:pt x="200808" y="321893"/>
                    <a:pt x="179112" y="375339"/>
                  </a:cubicBezTo>
                  <a:cubicBezTo>
                    <a:pt x="157416" y="428785"/>
                    <a:pt x="12424" y="725118"/>
                    <a:pt x="1312" y="743639"/>
                  </a:cubicBezTo>
                  <a:cubicBezTo>
                    <a:pt x="-9801" y="762160"/>
                    <a:pt x="51583" y="601293"/>
                    <a:pt x="112437" y="486464"/>
                  </a:cubicBezTo>
                  <a:cubicBezTo>
                    <a:pt x="173291" y="371635"/>
                    <a:pt x="338920" y="98585"/>
                    <a:pt x="366437" y="54664"/>
                  </a:cubicBezTo>
                  <a:cubicBezTo>
                    <a:pt x="393954" y="10743"/>
                    <a:pt x="283358" y="226643"/>
                    <a:pt x="277537" y="222939"/>
                  </a:cubicBezTo>
                  <a:cubicBezTo>
                    <a:pt x="271716" y="219235"/>
                    <a:pt x="307700" y="22914"/>
                    <a:pt x="312462" y="3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 304">
              <a:extLst>
                <a:ext uri="{FF2B5EF4-FFF2-40B4-BE49-F238E27FC236}">
                  <a16:creationId xmlns:a16="http://schemas.microsoft.com/office/drawing/2014/main" id="{7BBA38E1-4A00-75AF-7263-82A74C73E5EC}"/>
                </a:ext>
              </a:extLst>
            </p:cNvPr>
            <p:cNvSpPr/>
            <p:nvPr/>
          </p:nvSpPr>
          <p:spPr>
            <a:xfrm>
              <a:off x="1631976" y="7510478"/>
              <a:ext cx="385786" cy="414712"/>
            </a:xfrm>
            <a:custGeom>
              <a:avLst/>
              <a:gdLst>
                <a:gd name="connsiteX0" fmla="*/ 384149 w 385786"/>
                <a:gd name="connsiteY0" fmla="*/ 4747 h 414712"/>
                <a:gd name="connsiteX1" fmla="*/ 279374 w 385786"/>
                <a:gd name="connsiteY1" fmla="*/ 128572 h 414712"/>
                <a:gd name="connsiteX2" fmla="*/ 139674 w 385786"/>
                <a:gd name="connsiteY2" fmla="*/ 204772 h 414712"/>
                <a:gd name="connsiteX3" fmla="*/ 184124 w 385786"/>
                <a:gd name="connsiteY3" fmla="*/ 169847 h 414712"/>
                <a:gd name="connsiteX4" fmla="*/ 111099 w 385786"/>
                <a:gd name="connsiteY4" fmla="*/ 261922 h 414712"/>
                <a:gd name="connsiteX5" fmla="*/ 3149 w 385786"/>
                <a:gd name="connsiteY5" fmla="*/ 414322 h 414712"/>
                <a:gd name="connsiteX6" fmla="*/ 47599 w 385786"/>
                <a:gd name="connsiteY6" fmla="*/ 300022 h 414712"/>
                <a:gd name="connsiteX7" fmla="*/ 234924 w 385786"/>
                <a:gd name="connsiteY7" fmla="*/ 125397 h 414712"/>
                <a:gd name="connsiteX8" fmla="*/ 190474 w 385786"/>
                <a:gd name="connsiteY8" fmla="*/ 160322 h 414712"/>
                <a:gd name="connsiteX9" fmla="*/ 333349 w 385786"/>
                <a:gd name="connsiteY9" fmla="*/ 36497 h 414712"/>
                <a:gd name="connsiteX10" fmla="*/ 384149 w 385786"/>
                <a:gd name="connsiteY10" fmla="*/ 4747 h 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786" h="414712">
                  <a:moveTo>
                    <a:pt x="384149" y="4747"/>
                  </a:moveTo>
                  <a:cubicBezTo>
                    <a:pt x="375153" y="20093"/>
                    <a:pt x="320120" y="95235"/>
                    <a:pt x="279374" y="128572"/>
                  </a:cubicBezTo>
                  <a:cubicBezTo>
                    <a:pt x="238628" y="161910"/>
                    <a:pt x="155549" y="197893"/>
                    <a:pt x="139674" y="204772"/>
                  </a:cubicBezTo>
                  <a:cubicBezTo>
                    <a:pt x="123799" y="211651"/>
                    <a:pt x="188887" y="160322"/>
                    <a:pt x="184124" y="169847"/>
                  </a:cubicBezTo>
                  <a:cubicBezTo>
                    <a:pt x="179361" y="179372"/>
                    <a:pt x="141261" y="221176"/>
                    <a:pt x="111099" y="261922"/>
                  </a:cubicBezTo>
                  <a:cubicBezTo>
                    <a:pt x="80936" y="302668"/>
                    <a:pt x="13732" y="407972"/>
                    <a:pt x="3149" y="414322"/>
                  </a:cubicBezTo>
                  <a:cubicBezTo>
                    <a:pt x="-7434" y="420672"/>
                    <a:pt x="8970" y="348176"/>
                    <a:pt x="47599" y="300022"/>
                  </a:cubicBezTo>
                  <a:cubicBezTo>
                    <a:pt x="86228" y="251868"/>
                    <a:pt x="211111" y="148680"/>
                    <a:pt x="234924" y="125397"/>
                  </a:cubicBezTo>
                  <a:cubicBezTo>
                    <a:pt x="258736" y="102114"/>
                    <a:pt x="174070" y="175139"/>
                    <a:pt x="190474" y="160322"/>
                  </a:cubicBezTo>
                  <a:cubicBezTo>
                    <a:pt x="206878" y="145505"/>
                    <a:pt x="303187" y="58722"/>
                    <a:pt x="333349" y="36497"/>
                  </a:cubicBezTo>
                  <a:cubicBezTo>
                    <a:pt x="363511" y="14272"/>
                    <a:pt x="393145" y="-10599"/>
                    <a:pt x="384149" y="4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 305">
              <a:extLst>
                <a:ext uri="{FF2B5EF4-FFF2-40B4-BE49-F238E27FC236}">
                  <a16:creationId xmlns:a16="http://schemas.microsoft.com/office/drawing/2014/main" id="{058D9333-17B7-5253-7EF3-D60C8CD37CC3}"/>
                </a:ext>
              </a:extLst>
            </p:cNvPr>
            <p:cNvSpPr/>
            <p:nvPr/>
          </p:nvSpPr>
          <p:spPr>
            <a:xfrm>
              <a:off x="2073248" y="7489736"/>
              <a:ext cx="260455" cy="241638"/>
            </a:xfrm>
            <a:custGeom>
              <a:avLst/>
              <a:gdLst>
                <a:gd name="connsiteX0" fmla="*/ 260377 w 260455"/>
                <a:gd name="connsiteY0" fmla="*/ 89 h 241638"/>
                <a:gd name="connsiteX1" fmla="*/ 54002 w 260455"/>
                <a:gd name="connsiteY1" fmla="*/ 149314 h 241638"/>
                <a:gd name="connsiteX2" fmla="*/ 27 w 260455"/>
                <a:gd name="connsiteY2" fmla="*/ 241389 h 241638"/>
                <a:gd name="connsiteX3" fmla="*/ 47652 w 260455"/>
                <a:gd name="connsiteY3" fmla="*/ 174714 h 241638"/>
                <a:gd name="connsiteX4" fmla="*/ 114327 w 260455"/>
                <a:gd name="connsiteY4" fmla="*/ 120739 h 241638"/>
                <a:gd name="connsiteX5" fmla="*/ 28602 w 260455"/>
                <a:gd name="connsiteY5" fmla="*/ 127089 h 241638"/>
                <a:gd name="connsiteX6" fmla="*/ 260377 w 260455"/>
                <a:gd name="connsiteY6" fmla="*/ 89 h 24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455" h="241638">
                  <a:moveTo>
                    <a:pt x="260377" y="89"/>
                  </a:moveTo>
                  <a:cubicBezTo>
                    <a:pt x="264610" y="3793"/>
                    <a:pt x="97394" y="109097"/>
                    <a:pt x="54002" y="149314"/>
                  </a:cubicBezTo>
                  <a:cubicBezTo>
                    <a:pt x="10610" y="189531"/>
                    <a:pt x="1085" y="237156"/>
                    <a:pt x="27" y="241389"/>
                  </a:cubicBezTo>
                  <a:cubicBezTo>
                    <a:pt x="-1031" y="245622"/>
                    <a:pt x="28602" y="194822"/>
                    <a:pt x="47652" y="174714"/>
                  </a:cubicBezTo>
                  <a:cubicBezTo>
                    <a:pt x="66702" y="154606"/>
                    <a:pt x="117502" y="128677"/>
                    <a:pt x="114327" y="120739"/>
                  </a:cubicBezTo>
                  <a:cubicBezTo>
                    <a:pt x="111152" y="112801"/>
                    <a:pt x="7435" y="145610"/>
                    <a:pt x="28602" y="127089"/>
                  </a:cubicBezTo>
                  <a:cubicBezTo>
                    <a:pt x="49769" y="108568"/>
                    <a:pt x="256144" y="-3615"/>
                    <a:pt x="260377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 306">
              <a:extLst>
                <a:ext uri="{FF2B5EF4-FFF2-40B4-BE49-F238E27FC236}">
                  <a16:creationId xmlns:a16="http://schemas.microsoft.com/office/drawing/2014/main" id="{FC1B1528-738E-BC13-8BC5-83348BF8DAAB}"/>
                </a:ext>
              </a:extLst>
            </p:cNvPr>
            <p:cNvSpPr/>
            <p:nvPr/>
          </p:nvSpPr>
          <p:spPr>
            <a:xfrm>
              <a:off x="5834271" y="3561788"/>
              <a:ext cx="84307" cy="475636"/>
            </a:xfrm>
            <a:custGeom>
              <a:avLst/>
              <a:gdLst>
                <a:gd name="connsiteX0" fmla="*/ 83929 w 84307"/>
                <a:gd name="connsiteY0" fmla="*/ 562 h 475636"/>
                <a:gd name="connsiteX1" fmla="*/ 33129 w 84307"/>
                <a:gd name="connsiteY1" fmla="*/ 203762 h 475636"/>
                <a:gd name="connsiteX2" fmla="*/ 58529 w 84307"/>
                <a:gd name="connsiteY2" fmla="*/ 470462 h 475636"/>
                <a:gd name="connsiteX3" fmla="*/ 39479 w 84307"/>
                <a:gd name="connsiteY3" fmla="*/ 362512 h 475636"/>
                <a:gd name="connsiteX4" fmla="*/ 1379 w 84307"/>
                <a:gd name="connsiteY4" fmla="*/ 149787 h 475636"/>
                <a:gd name="connsiteX5" fmla="*/ 83929 w 84307"/>
                <a:gd name="connsiteY5" fmla="*/ 562 h 47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07" h="475636">
                  <a:moveTo>
                    <a:pt x="83929" y="562"/>
                  </a:moveTo>
                  <a:cubicBezTo>
                    <a:pt x="89221" y="9558"/>
                    <a:pt x="37362" y="125445"/>
                    <a:pt x="33129" y="203762"/>
                  </a:cubicBezTo>
                  <a:cubicBezTo>
                    <a:pt x="28896" y="282079"/>
                    <a:pt x="57471" y="444004"/>
                    <a:pt x="58529" y="470462"/>
                  </a:cubicBezTo>
                  <a:cubicBezTo>
                    <a:pt x="59587" y="496920"/>
                    <a:pt x="49004" y="415958"/>
                    <a:pt x="39479" y="362512"/>
                  </a:cubicBezTo>
                  <a:cubicBezTo>
                    <a:pt x="29954" y="309066"/>
                    <a:pt x="-7617" y="206937"/>
                    <a:pt x="1379" y="149787"/>
                  </a:cubicBezTo>
                  <a:cubicBezTo>
                    <a:pt x="10375" y="92637"/>
                    <a:pt x="78637" y="-8434"/>
                    <a:pt x="83929" y="5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 307">
              <a:extLst>
                <a:ext uri="{FF2B5EF4-FFF2-40B4-BE49-F238E27FC236}">
                  <a16:creationId xmlns:a16="http://schemas.microsoft.com/office/drawing/2014/main" id="{603FBF93-34F1-B827-6002-671B313D865D}"/>
                </a:ext>
              </a:extLst>
            </p:cNvPr>
            <p:cNvSpPr/>
            <p:nvPr/>
          </p:nvSpPr>
          <p:spPr>
            <a:xfrm>
              <a:off x="5776911" y="3492500"/>
              <a:ext cx="157172" cy="540730"/>
            </a:xfrm>
            <a:custGeom>
              <a:avLst/>
              <a:gdLst>
                <a:gd name="connsiteX0" fmla="*/ 157164 w 157172"/>
                <a:gd name="connsiteY0" fmla="*/ 0 h 540730"/>
                <a:gd name="connsiteX1" fmla="*/ 33339 w 157172"/>
                <a:gd name="connsiteY1" fmla="*/ 158750 h 540730"/>
                <a:gd name="connsiteX2" fmla="*/ 1589 w 157172"/>
                <a:gd name="connsiteY2" fmla="*/ 244475 h 540730"/>
                <a:gd name="connsiteX3" fmla="*/ 4764 w 157172"/>
                <a:gd name="connsiteY3" fmla="*/ 419100 h 540730"/>
                <a:gd name="connsiteX4" fmla="*/ 4764 w 157172"/>
                <a:gd name="connsiteY4" fmla="*/ 358775 h 540730"/>
                <a:gd name="connsiteX5" fmla="*/ 36514 w 157172"/>
                <a:gd name="connsiteY5" fmla="*/ 539750 h 540730"/>
                <a:gd name="connsiteX6" fmla="*/ 36514 w 157172"/>
                <a:gd name="connsiteY6" fmla="*/ 434975 h 540730"/>
                <a:gd name="connsiteX7" fmla="*/ 58739 w 157172"/>
                <a:gd name="connsiteY7" fmla="*/ 523875 h 540730"/>
                <a:gd name="connsiteX8" fmla="*/ 52389 w 157172"/>
                <a:gd name="connsiteY8" fmla="*/ 323850 h 540730"/>
                <a:gd name="connsiteX9" fmla="*/ 52389 w 157172"/>
                <a:gd name="connsiteY9" fmla="*/ 187325 h 540730"/>
                <a:gd name="connsiteX10" fmla="*/ 30164 w 157172"/>
                <a:gd name="connsiteY10" fmla="*/ 263525 h 540730"/>
                <a:gd name="connsiteX11" fmla="*/ 39689 w 157172"/>
                <a:gd name="connsiteY11" fmla="*/ 158750 h 540730"/>
                <a:gd name="connsiteX12" fmla="*/ 157164 w 157172"/>
                <a:gd name="connsiteY12" fmla="*/ 0 h 54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72" h="540730">
                  <a:moveTo>
                    <a:pt x="157164" y="0"/>
                  </a:moveTo>
                  <a:cubicBezTo>
                    <a:pt x="156106" y="0"/>
                    <a:pt x="59268" y="118004"/>
                    <a:pt x="33339" y="158750"/>
                  </a:cubicBezTo>
                  <a:cubicBezTo>
                    <a:pt x="7410" y="199496"/>
                    <a:pt x="6351" y="201083"/>
                    <a:pt x="1589" y="244475"/>
                  </a:cubicBezTo>
                  <a:cubicBezTo>
                    <a:pt x="-3174" y="287867"/>
                    <a:pt x="4235" y="400050"/>
                    <a:pt x="4764" y="419100"/>
                  </a:cubicBezTo>
                  <a:cubicBezTo>
                    <a:pt x="5293" y="438150"/>
                    <a:pt x="-528" y="338667"/>
                    <a:pt x="4764" y="358775"/>
                  </a:cubicBezTo>
                  <a:cubicBezTo>
                    <a:pt x="10056" y="378883"/>
                    <a:pt x="31222" y="527050"/>
                    <a:pt x="36514" y="539750"/>
                  </a:cubicBezTo>
                  <a:cubicBezTo>
                    <a:pt x="41806" y="552450"/>
                    <a:pt x="32810" y="437621"/>
                    <a:pt x="36514" y="434975"/>
                  </a:cubicBezTo>
                  <a:cubicBezTo>
                    <a:pt x="40218" y="432329"/>
                    <a:pt x="56093" y="542396"/>
                    <a:pt x="58739" y="523875"/>
                  </a:cubicBezTo>
                  <a:cubicBezTo>
                    <a:pt x="61385" y="505354"/>
                    <a:pt x="53447" y="379942"/>
                    <a:pt x="52389" y="323850"/>
                  </a:cubicBezTo>
                  <a:cubicBezTo>
                    <a:pt x="51331" y="267758"/>
                    <a:pt x="56093" y="197379"/>
                    <a:pt x="52389" y="187325"/>
                  </a:cubicBezTo>
                  <a:cubicBezTo>
                    <a:pt x="48685" y="177271"/>
                    <a:pt x="32281" y="268287"/>
                    <a:pt x="30164" y="263525"/>
                  </a:cubicBezTo>
                  <a:cubicBezTo>
                    <a:pt x="28047" y="258763"/>
                    <a:pt x="13760" y="203200"/>
                    <a:pt x="39689" y="158750"/>
                  </a:cubicBezTo>
                  <a:cubicBezTo>
                    <a:pt x="65618" y="114300"/>
                    <a:pt x="158222" y="0"/>
                    <a:pt x="15716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 308">
              <a:extLst>
                <a:ext uri="{FF2B5EF4-FFF2-40B4-BE49-F238E27FC236}">
                  <a16:creationId xmlns:a16="http://schemas.microsoft.com/office/drawing/2014/main" id="{49E9C565-C433-D263-237D-3B93C226064D}"/>
                </a:ext>
              </a:extLst>
            </p:cNvPr>
            <p:cNvSpPr/>
            <p:nvPr/>
          </p:nvSpPr>
          <p:spPr>
            <a:xfrm>
              <a:off x="5853710" y="3517709"/>
              <a:ext cx="388614" cy="267407"/>
            </a:xfrm>
            <a:custGeom>
              <a:avLst/>
              <a:gdLst>
                <a:gd name="connsiteX0" fmla="*/ 118465 w 388614"/>
                <a:gd name="connsiteY0" fmla="*/ 16066 h 267407"/>
                <a:gd name="connsiteX1" fmla="*/ 261340 w 388614"/>
                <a:gd name="connsiteY1" fmla="*/ 177991 h 267407"/>
                <a:gd name="connsiteX2" fmla="*/ 254990 w 388614"/>
                <a:gd name="connsiteY2" fmla="*/ 266891 h 267407"/>
                <a:gd name="connsiteX3" fmla="*/ 289915 w 388614"/>
                <a:gd name="connsiteY3" fmla="*/ 139891 h 267407"/>
                <a:gd name="connsiteX4" fmla="*/ 318490 w 388614"/>
                <a:gd name="connsiteY4" fmla="*/ 70041 h 267407"/>
                <a:gd name="connsiteX5" fmla="*/ 254990 w 388614"/>
                <a:gd name="connsiteY5" fmla="*/ 25591 h 267407"/>
                <a:gd name="connsiteX6" fmla="*/ 990 w 388614"/>
                <a:gd name="connsiteY6" fmla="*/ 191 h 267407"/>
                <a:gd name="connsiteX7" fmla="*/ 359765 w 388614"/>
                <a:gd name="connsiteY7" fmla="*/ 38291 h 267407"/>
                <a:gd name="connsiteX8" fmla="*/ 353415 w 388614"/>
                <a:gd name="connsiteY8" fmla="*/ 73216 h 267407"/>
                <a:gd name="connsiteX9" fmla="*/ 245465 w 388614"/>
                <a:gd name="connsiteY9" fmla="*/ 203391 h 267407"/>
                <a:gd name="connsiteX10" fmla="*/ 289915 w 388614"/>
                <a:gd name="connsiteY10" fmla="*/ 104966 h 267407"/>
                <a:gd name="connsiteX11" fmla="*/ 245465 w 388614"/>
                <a:gd name="connsiteY11" fmla="*/ 70041 h 267407"/>
                <a:gd name="connsiteX12" fmla="*/ 254990 w 388614"/>
                <a:gd name="connsiteY12" fmla="*/ 149416 h 267407"/>
                <a:gd name="connsiteX13" fmla="*/ 210540 w 388614"/>
                <a:gd name="connsiteY13" fmla="*/ 44641 h 267407"/>
                <a:gd name="connsiteX14" fmla="*/ 118465 w 388614"/>
                <a:gd name="connsiteY14" fmla="*/ 16066 h 26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8614" h="267407">
                  <a:moveTo>
                    <a:pt x="118465" y="16066"/>
                  </a:moveTo>
                  <a:cubicBezTo>
                    <a:pt x="126932" y="38291"/>
                    <a:pt x="238586" y="136187"/>
                    <a:pt x="261340" y="177991"/>
                  </a:cubicBezTo>
                  <a:cubicBezTo>
                    <a:pt x="284094" y="219795"/>
                    <a:pt x="250228" y="273241"/>
                    <a:pt x="254990" y="266891"/>
                  </a:cubicBezTo>
                  <a:cubicBezTo>
                    <a:pt x="259752" y="260541"/>
                    <a:pt x="279332" y="172699"/>
                    <a:pt x="289915" y="139891"/>
                  </a:cubicBezTo>
                  <a:cubicBezTo>
                    <a:pt x="300498" y="107083"/>
                    <a:pt x="324311" y="89091"/>
                    <a:pt x="318490" y="70041"/>
                  </a:cubicBezTo>
                  <a:cubicBezTo>
                    <a:pt x="312669" y="50991"/>
                    <a:pt x="307907" y="37233"/>
                    <a:pt x="254990" y="25591"/>
                  </a:cubicBezTo>
                  <a:cubicBezTo>
                    <a:pt x="202073" y="13949"/>
                    <a:pt x="-16472" y="-1926"/>
                    <a:pt x="990" y="191"/>
                  </a:cubicBezTo>
                  <a:cubicBezTo>
                    <a:pt x="18452" y="2308"/>
                    <a:pt x="301028" y="26120"/>
                    <a:pt x="359765" y="38291"/>
                  </a:cubicBezTo>
                  <a:cubicBezTo>
                    <a:pt x="418502" y="50462"/>
                    <a:pt x="372465" y="45699"/>
                    <a:pt x="353415" y="73216"/>
                  </a:cubicBezTo>
                  <a:cubicBezTo>
                    <a:pt x="334365" y="100733"/>
                    <a:pt x="256048" y="198099"/>
                    <a:pt x="245465" y="203391"/>
                  </a:cubicBezTo>
                  <a:cubicBezTo>
                    <a:pt x="234882" y="208683"/>
                    <a:pt x="289915" y="127191"/>
                    <a:pt x="289915" y="104966"/>
                  </a:cubicBezTo>
                  <a:cubicBezTo>
                    <a:pt x="289915" y="82741"/>
                    <a:pt x="251286" y="62633"/>
                    <a:pt x="245465" y="70041"/>
                  </a:cubicBezTo>
                  <a:cubicBezTo>
                    <a:pt x="239644" y="77449"/>
                    <a:pt x="260811" y="153649"/>
                    <a:pt x="254990" y="149416"/>
                  </a:cubicBezTo>
                  <a:cubicBezTo>
                    <a:pt x="249169" y="145183"/>
                    <a:pt x="232765" y="65278"/>
                    <a:pt x="210540" y="44641"/>
                  </a:cubicBezTo>
                  <a:cubicBezTo>
                    <a:pt x="188315" y="24004"/>
                    <a:pt x="109998" y="-6159"/>
                    <a:pt x="118465" y="160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 309">
              <a:extLst>
                <a:ext uri="{FF2B5EF4-FFF2-40B4-BE49-F238E27FC236}">
                  <a16:creationId xmlns:a16="http://schemas.microsoft.com/office/drawing/2014/main" id="{F44C4E24-52D9-747C-2268-E323D0E346B4}"/>
                </a:ext>
              </a:extLst>
            </p:cNvPr>
            <p:cNvSpPr/>
            <p:nvPr/>
          </p:nvSpPr>
          <p:spPr>
            <a:xfrm>
              <a:off x="5878101" y="3532830"/>
              <a:ext cx="135402" cy="532123"/>
            </a:xfrm>
            <a:custGeom>
              <a:avLst/>
              <a:gdLst>
                <a:gd name="connsiteX0" fmla="*/ 135349 w 135402"/>
                <a:gd name="connsiteY0" fmla="*/ 945 h 532123"/>
                <a:gd name="connsiteX1" fmla="*/ 24224 w 135402"/>
                <a:gd name="connsiteY1" fmla="*/ 178745 h 532123"/>
                <a:gd name="connsiteX2" fmla="*/ 33749 w 135402"/>
                <a:gd name="connsiteY2" fmla="*/ 524820 h 532123"/>
                <a:gd name="connsiteX3" fmla="*/ 11524 w 135402"/>
                <a:gd name="connsiteY3" fmla="*/ 391470 h 532123"/>
                <a:gd name="connsiteX4" fmla="*/ 8349 w 135402"/>
                <a:gd name="connsiteY4" fmla="*/ 121595 h 532123"/>
                <a:gd name="connsiteX5" fmla="*/ 135349 w 135402"/>
                <a:gd name="connsiteY5" fmla="*/ 945 h 53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402" h="532123">
                  <a:moveTo>
                    <a:pt x="135349" y="945"/>
                  </a:moveTo>
                  <a:cubicBezTo>
                    <a:pt x="137995" y="10470"/>
                    <a:pt x="41157" y="91433"/>
                    <a:pt x="24224" y="178745"/>
                  </a:cubicBezTo>
                  <a:cubicBezTo>
                    <a:pt x="7291" y="266058"/>
                    <a:pt x="35866" y="489366"/>
                    <a:pt x="33749" y="524820"/>
                  </a:cubicBezTo>
                  <a:cubicBezTo>
                    <a:pt x="31632" y="560274"/>
                    <a:pt x="15757" y="458674"/>
                    <a:pt x="11524" y="391470"/>
                  </a:cubicBezTo>
                  <a:cubicBezTo>
                    <a:pt x="7291" y="324266"/>
                    <a:pt x="-10172" y="187741"/>
                    <a:pt x="8349" y="121595"/>
                  </a:cubicBezTo>
                  <a:cubicBezTo>
                    <a:pt x="26870" y="55449"/>
                    <a:pt x="132703" y="-8580"/>
                    <a:pt x="135349" y="9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 310">
              <a:extLst>
                <a:ext uri="{FF2B5EF4-FFF2-40B4-BE49-F238E27FC236}">
                  <a16:creationId xmlns:a16="http://schemas.microsoft.com/office/drawing/2014/main" id="{3B0514D9-D21C-5BDE-EA24-BDBF176DDE37}"/>
                </a:ext>
              </a:extLst>
            </p:cNvPr>
            <p:cNvSpPr/>
            <p:nvPr/>
          </p:nvSpPr>
          <p:spPr>
            <a:xfrm>
              <a:off x="6209977" y="3889281"/>
              <a:ext cx="206843" cy="555836"/>
            </a:xfrm>
            <a:custGeom>
              <a:avLst/>
              <a:gdLst>
                <a:gd name="connsiteX0" fmla="*/ 206698 w 206843"/>
                <a:gd name="connsiteY0" fmla="*/ 94 h 555836"/>
                <a:gd name="connsiteX1" fmla="*/ 41598 w 206843"/>
                <a:gd name="connsiteY1" fmla="*/ 285844 h 555836"/>
                <a:gd name="connsiteX2" fmla="*/ 28898 w 206843"/>
                <a:gd name="connsiteY2" fmla="*/ 428719 h 555836"/>
                <a:gd name="connsiteX3" fmla="*/ 32073 w 206843"/>
                <a:gd name="connsiteY3" fmla="*/ 342994 h 555836"/>
                <a:gd name="connsiteX4" fmla="*/ 73348 w 206843"/>
                <a:gd name="connsiteY4" fmla="*/ 552544 h 555836"/>
                <a:gd name="connsiteX5" fmla="*/ 32073 w 206843"/>
                <a:gd name="connsiteY5" fmla="*/ 460469 h 555836"/>
                <a:gd name="connsiteX6" fmla="*/ 9848 w 206843"/>
                <a:gd name="connsiteY6" fmla="*/ 317594 h 555836"/>
                <a:gd name="connsiteX7" fmla="*/ 206698 w 206843"/>
                <a:gd name="connsiteY7" fmla="*/ 94 h 55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843" h="555836">
                  <a:moveTo>
                    <a:pt x="206698" y="94"/>
                  </a:moveTo>
                  <a:cubicBezTo>
                    <a:pt x="211990" y="-5198"/>
                    <a:pt x="71231" y="214407"/>
                    <a:pt x="41598" y="285844"/>
                  </a:cubicBezTo>
                  <a:cubicBezTo>
                    <a:pt x="11965" y="357281"/>
                    <a:pt x="30485" y="419194"/>
                    <a:pt x="28898" y="428719"/>
                  </a:cubicBezTo>
                  <a:cubicBezTo>
                    <a:pt x="27310" y="438244"/>
                    <a:pt x="24665" y="322357"/>
                    <a:pt x="32073" y="342994"/>
                  </a:cubicBezTo>
                  <a:cubicBezTo>
                    <a:pt x="39481" y="363631"/>
                    <a:pt x="73348" y="532965"/>
                    <a:pt x="73348" y="552544"/>
                  </a:cubicBezTo>
                  <a:cubicBezTo>
                    <a:pt x="73348" y="572123"/>
                    <a:pt x="42656" y="499627"/>
                    <a:pt x="32073" y="460469"/>
                  </a:cubicBezTo>
                  <a:cubicBezTo>
                    <a:pt x="21490" y="421311"/>
                    <a:pt x="-18198" y="396440"/>
                    <a:pt x="9848" y="317594"/>
                  </a:cubicBezTo>
                  <a:cubicBezTo>
                    <a:pt x="37894" y="238748"/>
                    <a:pt x="201406" y="5386"/>
                    <a:pt x="206698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 311">
              <a:extLst>
                <a:ext uri="{FF2B5EF4-FFF2-40B4-BE49-F238E27FC236}">
                  <a16:creationId xmlns:a16="http://schemas.microsoft.com/office/drawing/2014/main" id="{2D39CC63-5D8F-8711-CD30-1A97CED5E2C8}"/>
                </a:ext>
              </a:extLst>
            </p:cNvPr>
            <p:cNvSpPr/>
            <p:nvPr/>
          </p:nvSpPr>
          <p:spPr>
            <a:xfrm>
              <a:off x="6356851" y="3446818"/>
              <a:ext cx="399887" cy="521227"/>
            </a:xfrm>
            <a:custGeom>
              <a:avLst/>
              <a:gdLst>
                <a:gd name="connsiteX0" fmla="*/ 399549 w 399887"/>
                <a:gd name="connsiteY0" fmla="*/ 1232 h 521227"/>
                <a:gd name="connsiteX1" fmla="*/ 294774 w 399887"/>
                <a:gd name="connsiteY1" fmla="*/ 150457 h 521227"/>
                <a:gd name="connsiteX2" fmla="*/ 174124 w 399887"/>
                <a:gd name="connsiteY2" fmla="*/ 356832 h 521227"/>
                <a:gd name="connsiteX3" fmla="*/ 253499 w 399887"/>
                <a:gd name="connsiteY3" fmla="*/ 248882 h 521227"/>
                <a:gd name="connsiteX4" fmla="*/ 5849 w 399887"/>
                <a:gd name="connsiteY4" fmla="*/ 518757 h 521227"/>
                <a:gd name="connsiteX5" fmla="*/ 97924 w 399887"/>
                <a:gd name="connsiteY5" fmla="*/ 366357 h 521227"/>
                <a:gd name="connsiteX6" fmla="*/ 320174 w 399887"/>
                <a:gd name="connsiteY6" fmla="*/ 93307 h 521227"/>
                <a:gd name="connsiteX7" fmla="*/ 399549 w 399887"/>
                <a:gd name="connsiteY7" fmla="*/ 1232 h 52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87" h="521227">
                  <a:moveTo>
                    <a:pt x="399549" y="1232"/>
                  </a:moveTo>
                  <a:cubicBezTo>
                    <a:pt x="395316" y="10757"/>
                    <a:pt x="332345" y="91190"/>
                    <a:pt x="294774" y="150457"/>
                  </a:cubicBezTo>
                  <a:cubicBezTo>
                    <a:pt x="257203" y="209724"/>
                    <a:pt x="181003" y="340428"/>
                    <a:pt x="174124" y="356832"/>
                  </a:cubicBezTo>
                  <a:cubicBezTo>
                    <a:pt x="167245" y="373236"/>
                    <a:pt x="281545" y="221895"/>
                    <a:pt x="253499" y="248882"/>
                  </a:cubicBezTo>
                  <a:cubicBezTo>
                    <a:pt x="225453" y="275869"/>
                    <a:pt x="31778" y="499178"/>
                    <a:pt x="5849" y="518757"/>
                  </a:cubicBezTo>
                  <a:cubicBezTo>
                    <a:pt x="-20080" y="538336"/>
                    <a:pt x="45536" y="437265"/>
                    <a:pt x="97924" y="366357"/>
                  </a:cubicBezTo>
                  <a:cubicBezTo>
                    <a:pt x="150312" y="295449"/>
                    <a:pt x="272549" y="147811"/>
                    <a:pt x="320174" y="93307"/>
                  </a:cubicBezTo>
                  <a:cubicBezTo>
                    <a:pt x="367799" y="38803"/>
                    <a:pt x="403782" y="-8293"/>
                    <a:pt x="399549" y="1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 312">
              <a:extLst>
                <a:ext uri="{FF2B5EF4-FFF2-40B4-BE49-F238E27FC236}">
                  <a16:creationId xmlns:a16="http://schemas.microsoft.com/office/drawing/2014/main" id="{87059155-7A79-D535-5E7A-73EAF38F627C}"/>
                </a:ext>
              </a:extLst>
            </p:cNvPr>
            <p:cNvSpPr/>
            <p:nvPr/>
          </p:nvSpPr>
          <p:spPr>
            <a:xfrm>
              <a:off x="6721123" y="3603725"/>
              <a:ext cx="306389" cy="515994"/>
            </a:xfrm>
            <a:custGeom>
              <a:avLst/>
              <a:gdLst>
                <a:gd name="connsiteX0" fmla="*/ 305152 w 306389"/>
                <a:gd name="connsiteY0" fmla="*/ 3075 h 515994"/>
                <a:gd name="connsiteX1" fmla="*/ 6702 w 306389"/>
                <a:gd name="connsiteY1" fmla="*/ 507900 h 515994"/>
                <a:gd name="connsiteX2" fmla="*/ 108302 w 306389"/>
                <a:gd name="connsiteY2" fmla="*/ 298350 h 515994"/>
                <a:gd name="connsiteX3" fmla="*/ 235302 w 306389"/>
                <a:gd name="connsiteY3" fmla="*/ 85625 h 515994"/>
                <a:gd name="connsiteX4" fmla="*/ 117827 w 306389"/>
                <a:gd name="connsiteY4" fmla="*/ 285650 h 515994"/>
                <a:gd name="connsiteX5" fmla="*/ 305152 w 306389"/>
                <a:gd name="connsiteY5" fmla="*/ 3075 h 51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89" h="515994">
                  <a:moveTo>
                    <a:pt x="305152" y="3075"/>
                  </a:moveTo>
                  <a:cubicBezTo>
                    <a:pt x="286631" y="40117"/>
                    <a:pt x="39510" y="458688"/>
                    <a:pt x="6702" y="507900"/>
                  </a:cubicBezTo>
                  <a:cubicBezTo>
                    <a:pt x="-26106" y="557113"/>
                    <a:pt x="70202" y="368729"/>
                    <a:pt x="108302" y="298350"/>
                  </a:cubicBezTo>
                  <a:cubicBezTo>
                    <a:pt x="146402" y="227971"/>
                    <a:pt x="233714" y="87742"/>
                    <a:pt x="235302" y="85625"/>
                  </a:cubicBezTo>
                  <a:cubicBezTo>
                    <a:pt x="236890" y="83508"/>
                    <a:pt x="107244" y="295704"/>
                    <a:pt x="117827" y="285650"/>
                  </a:cubicBezTo>
                  <a:cubicBezTo>
                    <a:pt x="128410" y="275596"/>
                    <a:pt x="323673" y="-33967"/>
                    <a:pt x="305152" y="30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 313">
              <a:extLst>
                <a:ext uri="{FF2B5EF4-FFF2-40B4-BE49-F238E27FC236}">
                  <a16:creationId xmlns:a16="http://schemas.microsoft.com/office/drawing/2014/main" id="{0CAD45D9-5E68-4E5B-796F-8BAE57421396}"/>
                </a:ext>
              </a:extLst>
            </p:cNvPr>
            <p:cNvSpPr/>
            <p:nvPr/>
          </p:nvSpPr>
          <p:spPr>
            <a:xfrm>
              <a:off x="6816712" y="3360311"/>
              <a:ext cx="295294" cy="78318"/>
            </a:xfrm>
            <a:custGeom>
              <a:avLst/>
              <a:gdLst>
                <a:gd name="connsiteX0" fmla="*/ 295288 w 295294"/>
                <a:gd name="connsiteY0" fmla="*/ 8364 h 78318"/>
                <a:gd name="connsiteX1" fmla="*/ 107963 w 295294"/>
                <a:gd name="connsiteY1" fmla="*/ 21064 h 78318"/>
                <a:gd name="connsiteX2" fmla="*/ 13 w 295294"/>
                <a:gd name="connsiteY2" fmla="*/ 78214 h 78318"/>
                <a:gd name="connsiteX3" fmla="*/ 114313 w 295294"/>
                <a:gd name="connsiteY3" fmla="*/ 5189 h 78318"/>
                <a:gd name="connsiteX4" fmla="*/ 295288 w 295294"/>
                <a:gd name="connsiteY4" fmla="*/ 8364 h 7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94" h="78318">
                  <a:moveTo>
                    <a:pt x="295288" y="8364"/>
                  </a:moveTo>
                  <a:cubicBezTo>
                    <a:pt x="294230" y="11010"/>
                    <a:pt x="157175" y="9422"/>
                    <a:pt x="107963" y="21064"/>
                  </a:cubicBezTo>
                  <a:cubicBezTo>
                    <a:pt x="58750" y="32706"/>
                    <a:pt x="-1045" y="80860"/>
                    <a:pt x="13" y="78214"/>
                  </a:cubicBezTo>
                  <a:cubicBezTo>
                    <a:pt x="1071" y="75568"/>
                    <a:pt x="59280" y="17360"/>
                    <a:pt x="114313" y="5189"/>
                  </a:cubicBezTo>
                  <a:cubicBezTo>
                    <a:pt x="169346" y="-6982"/>
                    <a:pt x="296346" y="5718"/>
                    <a:pt x="295288" y="8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 314">
              <a:extLst>
                <a:ext uri="{FF2B5EF4-FFF2-40B4-BE49-F238E27FC236}">
                  <a16:creationId xmlns:a16="http://schemas.microsoft.com/office/drawing/2014/main" id="{B6B96B43-BAF2-6413-36F8-3896E92C58CB}"/>
                </a:ext>
              </a:extLst>
            </p:cNvPr>
            <p:cNvSpPr/>
            <p:nvPr/>
          </p:nvSpPr>
          <p:spPr>
            <a:xfrm>
              <a:off x="6797490" y="3335263"/>
              <a:ext cx="276543" cy="65448"/>
            </a:xfrm>
            <a:custGeom>
              <a:avLst/>
              <a:gdLst>
                <a:gd name="connsiteX0" fmla="*/ 185 w 276543"/>
                <a:gd name="connsiteY0" fmla="*/ 65162 h 65448"/>
                <a:gd name="connsiteX1" fmla="*/ 111310 w 276543"/>
                <a:gd name="connsiteY1" fmla="*/ 27062 h 65448"/>
                <a:gd name="connsiteX2" fmla="*/ 276410 w 276543"/>
                <a:gd name="connsiteY2" fmla="*/ 14362 h 65448"/>
                <a:gd name="connsiteX3" fmla="*/ 136710 w 276543"/>
                <a:gd name="connsiteY3" fmla="*/ 4837 h 65448"/>
                <a:gd name="connsiteX4" fmla="*/ 185 w 276543"/>
                <a:gd name="connsiteY4" fmla="*/ 65162 h 6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543" h="65448">
                  <a:moveTo>
                    <a:pt x="185" y="65162"/>
                  </a:moveTo>
                  <a:cubicBezTo>
                    <a:pt x="-4048" y="68866"/>
                    <a:pt x="65273" y="35529"/>
                    <a:pt x="111310" y="27062"/>
                  </a:cubicBezTo>
                  <a:cubicBezTo>
                    <a:pt x="157347" y="18595"/>
                    <a:pt x="272177" y="18066"/>
                    <a:pt x="276410" y="14362"/>
                  </a:cubicBezTo>
                  <a:cubicBezTo>
                    <a:pt x="280643" y="10658"/>
                    <a:pt x="183277" y="-8921"/>
                    <a:pt x="136710" y="4837"/>
                  </a:cubicBezTo>
                  <a:cubicBezTo>
                    <a:pt x="90143" y="18595"/>
                    <a:pt x="4418" y="61458"/>
                    <a:pt x="185" y="65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 315">
              <a:extLst>
                <a:ext uri="{FF2B5EF4-FFF2-40B4-BE49-F238E27FC236}">
                  <a16:creationId xmlns:a16="http://schemas.microsoft.com/office/drawing/2014/main" id="{D70ADC28-8B63-7C40-16C1-8BA7F9D4E0A4}"/>
                </a:ext>
              </a:extLst>
            </p:cNvPr>
            <p:cNvSpPr/>
            <p:nvPr/>
          </p:nvSpPr>
          <p:spPr>
            <a:xfrm>
              <a:off x="6600319" y="3515749"/>
              <a:ext cx="213078" cy="418174"/>
            </a:xfrm>
            <a:custGeom>
              <a:avLst/>
              <a:gdLst>
                <a:gd name="connsiteX0" fmla="*/ 210056 w 213078"/>
                <a:gd name="connsiteY0" fmla="*/ 2151 h 418174"/>
                <a:gd name="connsiteX1" fmla="*/ 191006 w 213078"/>
                <a:gd name="connsiteY1" fmla="*/ 167251 h 418174"/>
                <a:gd name="connsiteX2" fmla="*/ 127506 w 213078"/>
                <a:gd name="connsiteY2" fmla="*/ 316476 h 418174"/>
                <a:gd name="connsiteX3" fmla="*/ 130681 w 213078"/>
                <a:gd name="connsiteY3" fmla="*/ 259326 h 418174"/>
                <a:gd name="connsiteX4" fmla="*/ 121156 w 213078"/>
                <a:gd name="connsiteY4" fmla="*/ 379976 h 418174"/>
                <a:gd name="connsiteX5" fmla="*/ 98931 w 213078"/>
                <a:gd name="connsiteY5" fmla="*/ 306951 h 418174"/>
                <a:gd name="connsiteX6" fmla="*/ 127506 w 213078"/>
                <a:gd name="connsiteY6" fmla="*/ 418076 h 418174"/>
                <a:gd name="connsiteX7" fmla="*/ 70356 w 213078"/>
                <a:gd name="connsiteY7" fmla="*/ 326001 h 418174"/>
                <a:gd name="connsiteX8" fmla="*/ 506 w 213078"/>
                <a:gd name="connsiteY8" fmla="*/ 294251 h 418174"/>
                <a:gd name="connsiteX9" fmla="*/ 108456 w 213078"/>
                <a:gd name="connsiteY9" fmla="*/ 332351 h 418174"/>
                <a:gd name="connsiteX10" fmla="*/ 117981 w 213078"/>
                <a:gd name="connsiteY10" fmla="*/ 287901 h 418174"/>
                <a:gd name="connsiteX11" fmla="*/ 152906 w 213078"/>
                <a:gd name="connsiteY11" fmla="*/ 100576 h 418174"/>
                <a:gd name="connsiteX12" fmla="*/ 133856 w 213078"/>
                <a:gd name="connsiteY12" fmla="*/ 291076 h 418174"/>
                <a:gd name="connsiteX13" fmla="*/ 210056 w 213078"/>
                <a:gd name="connsiteY13" fmla="*/ 2151 h 41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3078" h="418174">
                  <a:moveTo>
                    <a:pt x="210056" y="2151"/>
                  </a:moveTo>
                  <a:cubicBezTo>
                    <a:pt x="219581" y="-18486"/>
                    <a:pt x="204764" y="114864"/>
                    <a:pt x="191006" y="167251"/>
                  </a:cubicBezTo>
                  <a:cubicBezTo>
                    <a:pt x="177248" y="219638"/>
                    <a:pt x="137560" y="301130"/>
                    <a:pt x="127506" y="316476"/>
                  </a:cubicBezTo>
                  <a:cubicBezTo>
                    <a:pt x="117452" y="331822"/>
                    <a:pt x="131739" y="248743"/>
                    <a:pt x="130681" y="259326"/>
                  </a:cubicBezTo>
                  <a:cubicBezTo>
                    <a:pt x="129623" y="269909"/>
                    <a:pt x="126448" y="372039"/>
                    <a:pt x="121156" y="379976"/>
                  </a:cubicBezTo>
                  <a:cubicBezTo>
                    <a:pt x="115864" y="387913"/>
                    <a:pt x="97873" y="300601"/>
                    <a:pt x="98931" y="306951"/>
                  </a:cubicBezTo>
                  <a:cubicBezTo>
                    <a:pt x="99989" y="313301"/>
                    <a:pt x="132268" y="414901"/>
                    <a:pt x="127506" y="418076"/>
                  </a:cubicBezTo>
                  <a:cubicBezTo>
                    <a:pt x="122744" y="421251"/>
                    <a:pt x="91523" y="346639"/>
                    <a:pt x="70356" y="326001"/>
                  </a:cubicBezTo>
                  <a:cubicBezTo>
                    <a:pt x="49189" y="305364"/>
                    <a:pt x="-5844" y="293193"/>
                    <a:pt x="506" y="294251"/>
                  </a:cubicBezTo>
                  <a:cubicBezTo>
                    <a:pt x="6856" y="295309"/>
                    <a:pt x="88877" y="333409"/>
                    <a:pt x="108456" y="332351"/>
                  </a:cubicBezTo>
                  <a:cubicBezTo>
                    <a:pt x="128035" y="331293"/>
                    <a:pt x="110573" y="326530"/>
                    <a:pt x="117981" y="287901"/>
                  </a:cubicBezTo>
                  <a:cubicBezTo>
                    <a:pt x="125389" y="249272"/>
                    <a:pt x="150260" y="100047"/>
                    <a:pt x="152906" y="100576"/>
                  </a:cubicBezTo>
                  <a:cubicBezTo>
                    <a:pt x="155552" y="101105"/>
                    <a:pt x="123273" y="301659"/>
                    <a:pt x="133856" y="291076"/>
                  </a:cubicBezTo>
                  <a:cubicBezTo>
                    <a:pt x="144439" y="280493"/>
                    <a:pt x="200531" y="22788"/>
                    <a:pt x="210056" y="2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 316">
              <a:extLst>
                <a:ext uri="{FF2B5EF4-FFF2-40B4-BE49-F238E27FC236}">
                  <a16:creationId xmlns:a16="http://schemas.microsoft.com/office/drawing/2014/main" id="{478A8609-C592-6810-170E-F32D8D1710FE}"/>
                </a:ext>
              </a:extLst>
            </p:cNvPr>
            <p:cNvSpPr/>
            <p:nvPr/>
          </p:nvSpPr>
          <p:spPr>
            <a:xfrm>
              <a:off x="6271743" y="3841669"/>
              <a:ext cx="275361" cy="555708"/>
            </a:xfrm>
            <a:custGeom>
              <a:avLst/>
              <a:gdLst>
                <a:gd name="connsiteX0" fmla="*/ 275107 w 275361"/>
                <a:gd name="connsiteY0" fmla="*/ 81 h 555708"/>
                <a:gd name="connsiteX1" fmla="*/ 103657 w 275361"/>
                <a:gd name="connsiteY1" fmla="*/ 222331 h 555708"/>
                <a:gd name="connsiteX2" fmla="*/ 11582 w 275361"/>
                <a:gd name="connsiteY2" fmla="*/ 387431 h 555708"/>
                <a:gd name="connsiteX3" fmla="*/ 46507 w 275361"/>
                <a:gd name="connsiteY3" fmla="*/ 320756 h 555708"/>
                <a:gd name="connsiteX4" fmla="*/ 14757 w 275361"/>
                <a:gd name="connsiteY4" fmla="*/ 409656 h 555708"/>
                <a:gd name="connsiteX5" fmla="*/ 11582 w 275361"/>
                <a:gd name="connsiteY5" fmla="*/ 555706 h 555708"/>
                <a:gd name="connsiteX6" fmla="*/ 2057 w 275361"/>
                <a:gd name="connsiteY6" fmla="*/ 412831 h 555708"/>
                <a:gd name="connsiteX7" fmla="*/ 56032 w 275361"/>
                <a:gd name="connsiteY7" fmla="*/ 257256 h 555708"/>
                <a:gd name="connsiteX8" fmla="*/ 62382 w 275361"/>
                <a:gd name="connsiteY8" fmla="*/ 152481 h 555708"/>
                <a:gd name="connsiteX9" fmla="*/ 62382 w 275361"/>
                <a:gd name="connsiteY9" fmla="*/ 247731 h 555708"/>
                <a:gd name="connsiteX10" fmla="*/ 275107 w 275361"/>
                <a:gd name="connsiteY10" fmla="*/ 81 h 55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361" h="555708">
                  <a:moveTo>
                    <a:pt x="275107" y="81"/>
                  </a:moveTo>
                  <a:cubicBezTo>
                    <a:pt x="281986" y="-4152"/>
                    <a:pt x="147578" y="157773"/>
                    <a:pt x="103657" y="222331"/>
                  </a:cubicBezTo>
                  <a:cubicBezTo>
                    <a:pt x="59736" y="286889"/>
                    <a:pt x="21107" y="371027"/>
                    <a:pt x="11582" y="387431"/>
                  </a:cubicBezTo>
                  <a:cubicBezTo>
                    <a:pt x="2057" y="403835"/>
                    <a:pt x="45978" y="317052"/>
                    <a:pt x="46507" y="320756"/>
                  </a:cubicBezTo>
                  <a:cubicBezTo>
                    <a:pt x="47036" y="324460"/>
                    <a:pt x="20578" y="370498"/>
                    <a:pt x="14757" y="409656"/>
                  </a:cubicBezTo>
                  <a:cubicBezTo>
                    <a:pt x="8936" y="448814"/>
                    <a:pt x="13699" y="555177"/>
                    <a:pt x="11582" y="555706"/>
                  </a:cubicBezTo>
                  <a:cubicBezTo>
                    <a:pt x="9465" y="556235"/>
                    <a:pt x="-5351" y="462573"/>
                    <a:pt x="2057" y="412831"/>
                  </a:cubicBezTo>
                  <a:cubicBezTo>
                    <a:pt x="9465" y="363089"/>
                    <a:pt x="45978" y="300648"/>
                    <a:pt x="56032" y="257256"/>
                  </a:cubicBezTo>
                  <a:cubicBezTo>
                    <a:pt x="66086" y="213864"/>
                    <a:pt x="61324" y="154069"/>
                    <a:pt x="62382" y="152481"/>
                  </a:cubicBezTo>
                  <a:cubicBezTo>
                    <a:pt x="63440" y="150893"/>
                    <a:pt x="29574" y="271544"/>
                    <a:pt x="62382" y="247731"/>
                  </a:cubicBezTo>
                  <a:cubicBezTo>
                    <a:pt x="95190" y="223918"/>
                    <a:pt x="268228" y="4314"/>
                    <a:pt x="275107" y="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" name="フリーフォーム 317">
              <a:extLst>
                <a:ext uri="{FF2B5EF4-FFF2-40B4-BE49-F238E27FC236}">
                  <a16:creationId xmlns:a16="http://schemas.microsoft.com/office/drawing/2014/main" id="{3B618F6C-A9CF-0BC2-CEC3-5841051C4B27}"/>
                </a:ext>
              </a:extLst>
            </p:cNvPr>
            <p:cNvSpPr/>
            <p:nvPr/>
          </p:nvSpPr>
          <p:spPr>
            <a:xfrm>
              <a:off x="6608833" y="3504091"/>
              <a:ext cx="161621" cy="294432"/>
            </a:xfrm>
            <a:custGeom>
              <a:avLst/>
              <a:gdLst>
                <a:gd name="connsiteX0" fmla="*/ 160267 w 161621"/>
                <a:gd name="connsiteY0" fmla="*/ 1109 h 294432"/>
                <a:gd name="connsiteX1" fmla="*/ 77717 w 161621"/>
                <a:gd name="connsiteY1" fmla="*/ 163034 h 294432"/>
                <a:gd name="connsiteX2" fmla="*/ 71367 w 161621"/>
                <a:gd name="connsiteY2" fmla="*/ 293209 h 294432"/>
                <a:gd name="connsiteX3" fmla="*/ 74542 w 161621"/>
                <a:gd name="connsiteY3" fmla="*/ 220184 h 294432"/>
                <a:gd name="connsiteX4" fmla="*/ 77717 w 161621"/>
                <a:gd name="connsiteY4" fmla="*/ 86834 h 294432"/>
                <a:gd name="connsiteX5" fmla="*/ 1517 w 161621"/>
                <a:gd name="connsiteY5" fmla="*/ 248759 h 294432"/>
                <a:gd name="connsiteX6" fmla="*/ 160267 w 161621"/>
                <a:gd name="connsiteY6" fmla="*/ 1109 h 29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621" h="294432">
                  <a:moveTo>
                    <a:pt x="160267" y="1109"/>
                  </a:moveTo>
                  <a:cubicBezTo>
                    <a:pt x="172967" y="-13179"/>
                    <a:pt x="92534" y="114351"/>
                    <a:pt x="77717" y="163034"/>
                  </a:cubicBezTo>
                  <a:cubicBezTo>
                    <a:pt x="62900" y="211717"/>
                    <a:pt x="71896" y="283684"/>
                    <a:pt x="71367" y="293209"/>
                  </a:cubicBezTo>
                  <a:cubicBezTo>
                    <a:pt x="70838" y="302734"/>
                    <a:pt x="73484" y="254580"/>
                    <a:pt x="74542" y="220184"/>
                  </a:cubicBezTo>
                  <a:cubicBezTo>
                    <a:pt x="75600" y="185788"/>
                    <a:pt x="89888" y="82072"/>
                    <a:pt x="77717" y="86834"/>
                  </a:cubicBezTo>
                  <a:cubicBezTo>
                    <a:pt x="65546" y="91596"/>
                    <a:pt x="-11712" y="258813"/>
                    <a:pt x="1517" y="248759"/>
                  </a:cubicBezTo>
                  <a:cubicBezTo>
                    <a:pt x="14746" y="238705"/>
                    <a:pt x="147567" y="15397"/>
                    <a:pt x="160267" y="1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 318">
              <a:extLst>
                <a:ext uri="{FF2B5EF4-FFF2-40B4-BE49-F238E27FC236}">
                  <a16:creationId xmlns:a16="http://schemas.microsoft.com/office/drawing/2014/main" id="{D1C72ADA-0EEB-74F5-DD82-B19DF409A7B5}"/>
                </a:ext>
              </a:extLst>
            </p:cNvPr>
            <p:cNvSpPr/>
            <p:nvPr/>
          </p:nvSpPr>
          <p:spPr>
            <a:xfrm>
              <a:off x="6448414" y="4107369"/>
              <a:ext cx="292417" cy="363047"/>
            </a:xfrm>
            <a:custGeom>
              <a:avLst/>
              <a:gdLst>
                <a:gd name="connsiteX0" fmla="*/ 292111 w 292417"/>
                <a:gd name="connsiteY0" fmla="*/ 1081 h 363047"/>
                <a:gd name="connsiteX1" fmla="*/ 117486 w 292417"/>
                <a:gd name="connsiteY1" fmla="*/ 255081 h 363047"/>
                <a:gd name="connsiteX2" fmla="*/ 11 w 292417"/>
                <a:gd name="connsiteY2" fmla="*/ 363031 h 363047"/>
                <a:gd name="connsiteX3" fmla="*/ 111136 w 292417"/>
                <a:gd name="connsiteY3" fmla="*/ 248731 h 363047"/>
                <a:gd name="connsiteX4" fmla="*/ 234961 w 292417"/>
                <a:gd name="connsiteY4" fmla="*/ 77281 h 363047"/>
                <a:gd name="connsiteX5" fmla="*/ 161936 w 292417"/>
                <a:gd name="connsiteY5" fmla="*/ 159831 h 363047"/>
                <a:gd name="connsiteX6" fmla="*/ 292111 w 292417"/>
                <a:gd name="connsiteY6" fmla="*/ 1081 h 36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17" h="363047">
                  <a:moveTo>
                    <a:pt x="292111" y="1081"/>
                  </a:moveTo>
                  <a:cubicBezTo>
                    <a:pt x="284703" y="16956"/>
                    <a:pt x="166169" y="194756"/>
                    <a:pt x="117486" y="255081"/>
                  </a:cubicBezTo>
                  <a:cubicBezTo>
                    <a:pt x="68803" y="315406"/>
                    <a:pt x="1069" y="364089"/>
                    <a:pt x="11" y="363031"/>
                  </a:cubicBezTo>
                  <a:cubicBezTo>
                    <a:pt x="-1047" y="361973"/>
                    <a:pt x="71978" y="296356"/>
                    <a:pt x="111136" y="248731"/>
                  </a:cubicBezTo>
                  <a:cubicBezTo>
                    <a:pt x="150294" y="201106"/>
                    <a:pt x="226494" y="92098"/>
                    <a:pt x="234961" y="77281"/>
                  </a:cubicBezTo>
                  <a:cubicBezTo>
                    <a:pt x="243428" y="62464"/>
                    <a:pt x="153469" y="170414"/>
                    <a:pt x="161936" y="159831"/>
                  </a:cubicBezTo>
                  <a:cubicBezTo>
                    <a:pt x="170403" y="149248"/>
                    <a:pt x="299519" y="-14794"/>
                    <a:pt x="292111" y="10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" name="フリーフォーム 319">
              <a:extLst>
                <a:ext uri="{FF2B5EF4-FFF2-40B4-BE49-F238E27FC236}">
                  <a16:creationId xmlns:a16="http://schemas.microsoft.com/office/drawing/2014/main" id="{38F308E4-94DB-41C9-ED97-BD2739AF3DEF}"/>
                </a:ext>
              </a:extLst>
            </p:cNvPr>
            <p:cNvSpPr/>
            <p:nvPr/>
          </p:nvSpPr>
          <p:spPr>
            <a:xfrm>
              <a:off x="6274625" y="4185766"/>
              <a:ext cx="164275" cy="275259"/>
            </a:xfrm>
            <a:custGeom>
              <a:avLst/>
              <a:gdLst>
                <a:gd name="connsiteX0" fmla="*/ 65850 w 164275"/>
                <a:gd name="connsiteY0" fmla="*/ 2059 h 275259"/>
                <a:gd name="connsiteX1" fmla="*/ 15050 w 164275"/>
                <a:gd name="connsiteY1" fmla="*/ 97309 h 275259"/>
                <a:gd name="connsiteX2" fmla="*/ 15050 w 164275"/>
                <a:gd name="connsiteY2" fmla="*/ 214784 h 275259"/>
                <a:gd name="connsiteX3" fmla="*/ 2350 w 164275"/>
                <a:gd name="connsiteY3" fmla="*/ 205259 h 275259"/>
                <a:gd name="connsiteX4" fmla="*/ 69025 w 164275"/>
                <a:gd name="connsiteY4" fmla="*/ 265584 h 275259"/>
                <a:gd name="connsiteX5" fmla="*/ 164275 w 164275"/>
                <a:gd name="connsiteY5" fmla="*/ 275109 h 275259"/>
                <a:gd name="connsiteX6" fmla="*/ 69025 w 164275"/>
                <a:gd name="connsiteY6" fmla="*/ 265584 h 275259"/>
                <a:gd name="connsiteX7" fmla="*/ 21400 w 164275"/>
                <a:gd name="connsiteY7" fmla="*/ 221134 h 275259"/>
                <a:gd name="connsiteX8" fmla="*/ 8700 w 164275"/>
                <a:gd name="connsiteY8" fmla="*/ 49684 h 275259"/>
                <a:gd name="connsiteX9" fmla="*/ 65850 w 164275"/>
                <a:gd name="connsiteY9" fmla="*/ 2059 h 27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275" h="275259">
                  <a:moveTo>
                    <a:pt x="65850" y="2059"/>
                  </a:moveTo>
                  <a:cubicBezTo>
                    <a:pt x="66908" y="9996"/>
                    <a:pt x="23517" y="61855"/>
                    <a:pt x="15050" y="97309"/>
                  </a:cubicBezTo>
                  <a:cubicBezTo>
                    <a:pt x="6583" y="132763"/>
                    <a:pt x="17167" y="196792"/>
                    <a:pt x="15050" y="214784"/>
                  </a:cubicBezTo>
                  <a:cubicBezTo>
                    <a:pt x="12933" y="232776"/>
                    <a:pt x="-6646" y="196792"/>
                    <a:pt x="2350" y="205259"/>
                  </a:cubicBezTo>
                  <a:cubicBezTo>
                    <a:pt x="11346" y="213726"/>
                    <a:pt x="42038" y="253942"/>
                    <a:pt x="69025" y="265584"/>
                  </a:cubicBezTo>
                  <a:cubicBezTo>
                    <a:pt x="96012" y="277226"/>
                    <a:pt x="164275" y="275109"/>
                    <a:pt x="164275" y="275109"/>
                  </a:cubicBezTo>
                  <a:cubicBezTo>
                    <a:pt x="164275" y="275109"/>
                    <a:pt x="92837" y="274580"/>
                    <a:pt x="69025" y="265584"/>
                  </a:cubicBezTo>
                  <a:cubicBezTo>
                    <a:pt x="45213" y="256588"/>
                    <a:pt x="31454" y="257117"/>
                    <a:pt x="21400" y="221134"/>
                  </a:cubicBezTo>
                  <a:cubicBezTo>
                    <a:pt x="11346" y="185151"/>
                    <a:pt x="-2413" y="90430"/>
                    <a:pt x="8700" y="49684"/>
                  </a:cubicBezTo>
                  <a:cubicBezTo>
                    <a:pt x="19812" y="8938"/>
                    <a:pt x="64792" y="-5878"/>
                    <a:pt x="65850" y="20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" name="フリーフォーム 320">
              <a:extLst>
                <a:ext uri="{FF2B5EF4-FFF2-40B4-BE49-F238E27FC236}">
                  <a16:creationId xmlns:a16="http://schemas.microsoft.com/office/drawing/2014/main" id="{9B22D1C0-B3EC-81A0-0704-563A40C2B849}"/>
                </a:ext>
              </a:extLst>
            </p:cNvPr>
            <p:cNvSpPr/>
            <p:nvPr/>
          </p:nvSpPr>
          <p:spPr>
            <a:xfrm>
              <a:off x="6295653" y="4416101"/>
              <a:ext cx="194226" cy="3499"/>
            </a:xfrm>
            <a:custGeom>
              <a:avLst/>
              <a:gdLst>
                <a:gd name="connsiteX0" fmla="*/ 372 w 194226"/>
                <a:gd name="connsiteY0" fmla="*/ 324 h 3499"/>
                <a:gd name="connsiteX1" fmla="*/ 187697 w 194226"/>
                <a:gd name="connsiteY1" fmla="*/ 3499 h 3499"/>
                <a:gd name="connsiteX2" fmla="*/ 140072 w 194226"/>
                <a:gd name="connsiteY2" fmla="*/ 324 h 3499"/>
                <a:gd name="connsiteX3" fmla="*/ 372 w 194226"/>
                <a:gd name="connsiteY3" fmla="*/ 324 h 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226" h="3499">
                  <a:moveTo>
                    <a:pt x="372" y="324"/>
                  </a:moveTo>
                  <a:cubicBezTo>
                    <a:pt x="8310" y="853"/>
                    <a:pt x="164414" y="3499"/>
                    <a:pt x="187697" y="3499"/>
                  </a:cubicBezTo>
                  <a:cubicBezTo>
                    <a:pt x="210980" y="3499"/>
                    <a:pt x="166530" y="-1264"/>
                    <a:pt x="140072" y="324"/>
                  </a:cubicBezTo>
                  <a:cubicBezTo>
                    <a:pt x="113614" y="1912"/>
                    <a:pt x="-7566" y="-205"/>
                    <a:pt x="372" y="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 321">
              <a:extLst>
                <a:ext uri="{FF2B5EF4-FFF2-40B4-BE49-F238E27FC236}">
                  <a16:creationId xmlns:a16="http://schemas.microsoft.com/office/drawing/2014/main" id="{12547B8B-892E-0C17-6509-E12F3AB8D7A1}"/>
                </a:ext>
              </a:extLst>
            </p:cNvPr>
            <p:cNvSpPr/>
            <p:nvPr/>
          </p:nvSpPr>
          <p:spPr>
            <a:xfrm>
              <a:off x="6267448" y="4413162"/>
              <a:ext cx="254416" cy="66985"/>
            </a:xfrm>
            <a:custGeom>
              <a:avLst/>
              <a:gdLst>
                <a:gd name="connsiteX0" fmla="*/ 2 w 254416"/>
                <a:gd name="connsiteY0" fmla="*/ 88 h 66985"/>
                <a:gd name="connsiteX1" fmla="*/ 130177 w 254416"/>
                <a:gd name="connsiteY1" fmla="*/ 38188 h 66985"/>
                <a:gd name="connsiteX2" fmla="*/ 254002 w 254416"/>
                <a:gd name="connsiteY2" fmla="*/ 22313 h 66985"/>
                <a:gd name="connsiteX3" fmla="*/ 168277 w 254416"/>
                <a:gd name="connsiteY3" fmla="*/ 35013 h 66985"/>
                <a:gd name="connsiteX4" fmla="*/ 111127 w 254416"/>
                <a:gd name="connsiteY4" fmla="*/ 63588 h 66985"/>
                <a:gd name="connsiteX5" fmla="*/ 50802 w 254416"/>
                <a:gd name="connsiteY5" fmla="*/ 60413 h 66985"/>
                <a:gd name="connsiteX6" fmla="*/ 215902 w 254416"/>
                <a:gd name="connsiteY6" fmla="*/ 66763 h 66985"/>
                <a:gd name="connsiteX7" fmla="*/ 133352 w 254416"/>
                <a:gd name="connsiteY7" fmla="*/ 50888 h 66985"/>
                <a:gd name="connsiteX8" fmla="*/ 2 w 254416"/>
                <a:gd name="connsiteY8" fmla="*/ 88 h 6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416" h="66985">
                  <a:moveTo>
                    <a:pt x="2" y="88"/>
                  </a:moveTo>
                  <a:cubicBezTo>
                    <a:pt x="-527" y="-2029"/>
                    <a:pt x="87844" y="34484"/>
                    <a:pt x="130177" y="38188"/>
                  </a:cubicBezTo>
                  <a:cubicBezTo>
                    <a:pt x="172510" y="41892"/>
                    <a:pt x="247652" y="22842"/>
                    <a:pt x="254002" y="22313"/>
                  </a:cubicBezTo>
                  <a:cubicBezTo>
                    <a:pt x="260352" y="21784"/>
                    <a:pt x="192089" y="28134"/>
                    <a:pt x="168277" y="35013"/>
                  </a:cubicBezTo>
                  <a:cubicBezTo>
                    <a:pt x="144465" y="41892"/>
                    <a:pt x="130706" y="59355"/>
                    <a:pt x="111127" y="63588"/>
                  </a:cubicBezTo>
                  <a:cubicBezTo>
                    <a:pt x="91548" y="67821"/>
                    <a:pt x="50802" y="60413"/>
                    <a:pt x="50802" y="60413"/>
                  </a:cubicBezTo>
                  <a:cubicBezTo>
                    <a:pt x="68264" y="60942"/>
                    <a:pt x="202144" y="68350"/>
                    <a:pt x="215902" y="66763"/>
                  </a:cubicBezTo>
                  <a:cubicBezTo>
                    <a:pt x="229660" y="65176"/>
                    <a:pt x="161927" y="58296"/>
                    <a:pt x="133352" y="50888"/>
                  </a:cubicBezTo>
                  <a:cubicBezTo>
                    <a:pt x="104777" y="43480"/>
                    <a:pt x="531" y="2205"/>
                    <a:pt x="2" y="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 322">
              <a:extLst>
                <a:ext uri="{FF2B5EF4-FFF2-40B4-BE49-F238E27FC236}">
                  <a16:creationId xmlns:a16="http://schemas.microsoft.com/office/drawing/2014/main" id="{56924F06-9605-CE95-62E7-D85A0132F37A}"/>
                </a:ext>
              </a:extLst>
            </p:cNvPr>
            <p:cNvSpPr/>
            <p:nvPr/>
          </p:nvSpPr>
          <p:spPr>
            <a:xfrm>
              <a:off x="6294908" y="3854327"/>
              <a:ext cx="274487" cy="318149"/>
            </a:xfrm>
            <a:custGeom>
              <a:avLst/>
              <a:gdLst>
                <a:gd name="connsiteX0" fmla="*/ 274167 w 274487"/>
                <a:gd name="connsiteY0" fmla="*/ 123 h 318149"/>
                <a:gd name="connsiteX1" fmla="*/ 207492 w 274487"/>
                <a:gd name="connsiteY1" fmla="*/ 123948 h 318149"/>
                <a:gd name="connsiteX2" fmla="*/ 213842 w 274487"/>
                <a:gd name="connsiteY2" fmla="*/ 247773 h 318149"/>
                <a:gd name="connsiteX3" fmla="*/ 217017 w 274487"/>
                <a:gd name="connsiteY3" fmla="*/ 193798 h 318149"/>
                <a:gd name="connsiteX4" fmla="*/ 115417 w 274487"/>
                <a:gd name="connsiteY4" fmla="*/ 241423 h 318149"/>
                <a:gd name="connsiteX5" fmla="*/ 1117 w 274487"/>
                <a:gd name="connsiteY5" fmla="*/ 317623 h 318149"/>
                <a:gd name="connsiteX6" fmla="*/ 188442 w 274487"/>
                <a:gd name="connsiteY6" fmla="*/ 200148 h 318149"/>
                <a:gd name="connsiteX7" fmla="*/ 182092 w 274487"/>
                <a:gd name="connsiteY7" fmla="*/ 142998 h 318149"/>
                <a:gd name="connsiteX8" fmla="*/ 229717 w 274487"/>
                <a:gd name="connsiteY8" fmla="*/ 174748 h 318149"/>
                <a:gd name="connsiteX9" fmla="*/ 175742 w 274487"/>
                <a:gd name="connsiteY9" fmla="*/ 101723 h 318149"/>
                <a:gd name="connsiteX10" fmla="*/ 274167 w 274487"/>
                <a:gd name="connsiteY10" fmla="*/ 123 h 31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487" h="318149">
                  <a:moveTo>
                    <a:pt x="274167" y="123"/>
                  </a:moveTo>
                  <a:cubicBezTo>
                    <a:pt x="279459" y="3827"/>
                    <a:pt x="217546" y="82673"/>
                    <a:pt x="207492" y="123948"/>
                  </a:cubicBezTo>
                  <a:cubicBezTo>
                    <a:pt x="197438" y="165223"/>
                    <a:pt x="212255" y="236131"/>
                    <a:pt x="213842" y="247773"/>
                  </a:cubicBezTo>
                  <a:cubicBezTo>
                    <a:pt x="215429" y="259415"/>
                    <a:pt x="233421" y="194856"/>
                    <a:pt x="217017" y="193798"/>
                  </a:cubicBezTo>
                  <a:cubicBezTo>
                    <a:pt x="200613" y="192740"/>
                    <a:pt x="151400" y="220786"/>
                    <a:pt x="115417" y="241423"/>
                  </a:cubicBezTo>
                  <a:cubicBezTo>
                    <a:pt x="79434" y="262060"/>
                    <a:pt x="-11054" y="324502"/>
                    <a:pt x="1117" y="317623"/>
                  </a:cubicBezTo>
                  <a:cubicBezTo>
                    <a:pt x="13288" y="310744"/>
                    <a:pt x="158280" y="229252"/>
                    <a:pt x="188442" y="200148"/>
                  </a:cubicBezTo>
                  <a:cubicBezTo>
                    <a:pt x="218604" y="171044"/>
                    <a:pt x="175213" y="147231"/>
                    <a:pt x="182092" y="142998"/>
                  </a:cubicBezTo>
                  <a:cubicBezTo>
                    <a:pt x="188971" y="138765"/>
                    <a:pt x="230775" y="181627"/>
                    <a:pt x="229717" y="174748"/>
                  </a:cubicBezTo>
                  <a:cubicBezTo>
                    <a:pt x="228659" y="167869"/>
                    <a:pt x="170980" y="126065"/>
                    <a:pt x="175742" y="101723"/>
                  </a:cubicBezTo>
                  <a:cubicBezTo>
                    <a:pt x="180504" y="77381"/>
                    <a:pt x="268875" y="-3581"/>
                    <a:pt x="274167" y="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" name="フリーフォーム 323">
              <a:extLst>
                <a:ext uri="{FF2B5EF4-FFF2-40B4-BE49-F238E27FC236}">
                  <a16:creationId xmlns:a16="http://schemas.microsoft.com/office/drawing/2014/main" id="{4577CB04-FBF5-52DB-AC31-0C2B24AAAE86}"/>
                </a:ext>
              </a:extLst>
            </p:cNvPr>
            <p:cNvSpPr/>
            <p:nvPr/>
          </p:nvSpPr>
          <p:spPr>
            <a:xfrm>
              <a:off x="6432538" y="4124197"/>
              <a:ext cx="228741" cy="359058"/>
            </a:xfrm>
            <a:custGeom>
              <a:avLst/>
              <a:gdLst>
                <a:gd name="connsiteX0" fmla="*/ 85737 w 228741"/>
                <a:gd name="connsiteY0" fmla="*/ 128 h 359058"/>
                <a:gd name="connsiteX1" fmla="*/ 104787 w 228741"/>
                <a:gd name="connsiteY1" fmla="*/ 127128 h 359058"/>
                <a:gd name="connsiteX2" fmla="*/ 50812 w 228741"/>
                <a:gd name="connsiteY2" fmla="*/ 247778 h 359058"/>
                <a:gd name="connsiteX3" fmla="*/ 95262 w 228741"/>
                <a:gd name="connsiteY3" fmla="*/ 190628 h 359058"/>
                <a:gd name="connsiteX4" fmla="*/ 12 w 228741"/>
                <a:gd name="connsiteY4" fmla="*/ 358903 h 359058"/>
                <a:gd name="connsiteX5" fmla="*/ 88912 w 228741"/>
                <a:gd name="connsiteY5" fmla="*/ 219203 h 359058"/>
                <a:gd name="connsiteX6" fmla="*/ 152412 w 228741"/>
                <a:gd name="connsiteY6" fmla="*/ 127128 h 359058"/>
                <a:gd name="connsiteX7" fmla="*/ 228612 w 228741"/>
                <a:gd name="connsiteY7" fmla="*/ 22353 h 359058"/>
                <a:gd name="connsiteX8" fmla="*/ 133362 w 228741"/>
                <a:gd name="connsiteY8" fmla="*/ 200153 h 359058"/>
                <a:gd name="connsiteX9" fmla="*/ 130187 w 228741"/>
                <a:gd name="connsiteY9" fmla="*/ 104903 h 359058"/>
                <a:gd name="connsiteX10" fmla="*/ 85737 w 228741"/>
                <a:gd name="connsiteY10" fmla="*/ 128 h 35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41" h="359058">
                  <a:moveTo>
                    <a:pt x="85737" y="128"/>
                  </a:moveTo>
                  <a:cubicBezTo>
                    <a:pt x="81504" y="3832"/>
                    <a:pt x="110608" y="85853"/>
                    <a:pt x="104787" y="127128"/>
                  </a:cubicBezTo>
                  <a:cubicBezTo>
                    <a:pt x="98966" y="168403"/>
                    <a:pt x="52399" y="237195"/>
                    <a:pt x="50812" y="247778"/>
                  </a:cubicBezTo>
                  <a:cubicBezTo>
                    <a:pt x="49224" y="258361"/>
                    <a:pt x="103729" y="172107"/>
                    <a:pt x="95262" y="190628"/>
                  </a:cubicBezTo>
                  <a:cubicBezTo>
                    <a:pt x="86795" y="209149"/>
                    <a:pt x="1070" y="354141"/>
                    <a:pt x="12" y="358903"/>
                  </a:cubicBezTo>
                  <a:cubicBezTo>
                    <a:pt x="-1046" y="363665"/>
                    <a:pt x="63512" y="257832"/>
                    <a:pt x="88912" y="219203"/>
                  </a:cubicBezTo>
                  <a:cubicBezTo>
                    <a:pt x="114312" y="180574"/>
                    <a:pt x="129129" y="159936"/>
                    <a:pt x="152412" y="127128"/>
                  </a:cubicBezTo>
                  <a:cubicBezTo>
                    <a:pt x="175695" y="94320"/>
                    <a:pt x="231787" y="10182"/>
                    <a:pt x="228612" y="22353"/>
                  </a:cubicBezTo>
                  <a:cubicBezTo>
                    <a:pt x="225437" y="34524"/>
                    <a:pt x="149766" y="186395"/>
                    <a:pt x="133362" y="200153"/>
                  </a:cubicBezTo>
                  <a:cubicBezTo>
                    <a:pt x="116958" y="213911"/>
                    <a:pt x="136537" y="136124"/>
                    <a:pt x="130187" y="104903"/>
                  </a:cubicBezTo>
                  <a:cubicBezTo>
                    <a:pt x="123837" y="73682"/>
                    <a:pt x="89970" y="-3576"/>
                    <a:pt x="85737" y="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" name="フリーフォーム 324">
              <a:extLst>
                <a:ext uri="{FF2B5EF4-FFF2-40B4-BE49-F238E27FC236}">
                  <a16:creationId xmlns:a16="http://schemas.microsoft.com/office/drawing/2014/main" id="{A13D3159-3DE5-B313-7FBC-B2E5D8DC1591}"/>
                </a:ext>
              </a:extLst>
            </p:cNvPr>
            <p:cNvSpPr/>
            <p:nvPr/>
          </p:nvSpPr>
          <p:spPr>
            <a:xfrm>
              <a:off x="6197599" y="4105001"/>
              <a:ext cx="372422" cy="133699"/>
            </a:xfrm>
            <a:custGeom>
              <a:avLst/>
              <a:gdLst>
                <a:gd name="connsiteX0" fmla="*/ 371476 w 372422"/>
                <a:gd name="connsiteY0" fmla="*/ 274 h 133699"/>
                <a:gd name="connsiteX1" fmla="*/ 234951 w 372422"/>
                <a:gd name="connsiteY1" fmla="*/ 32024 h 133699"/>
                <a:gd name="connsiteX2" fmla="*/ 130176 w 372422"/>
                <a:gd name="connsiteY2" fmla="*/ 105049 h 133699"/>
                <a:gd name="connsiteX3" fmla="*/ 165101 w 372422"/>
                <a:gd name="connsiteY3" fmla="*/ 63774 h 133699"/>
                <a:gd name="connsiteX4" fmla="*/ 1 w 372422"/>
                <a:gd name="connsiteY4" fmla="*/ 133624 h 133699"/>
                <a:gd name="connsiteX5" fmla="*/ 161926 w 372422"/>
                <a:gd name="connsiteY5" fmla="*/ 47899 h 133699"/>
                <a:gd name="connsiteX6" fmla="*/ 371476 w 372422"/>
                <a:gd name="connsiteY6" fmla="*/ 274 h 13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422" h="133699">
                  <a:moveTo>
                    <a:pt x="371476" y="274"/>
                  </a:moveTo>
                  <a:cubicBezTo>
                    <a:pt x="383647" y="-2372"/>
                    <a:pt x="275168" y="14562"/>
                    <a:pt x="234951" y="32024"/>
                  </a:cubicBezTo>
                  <a:cubicBezTo>
                    <a:pt x="194734" y="49486"/>
                    <a:pt x="141818" y="99757"/>
                    <a:pt x="130176" y="105049"/>
                  </a:cubicBezTo>
                  <a:cubicBezTo>
                    <a:pt x="118534" y="110341"/>
                    <a:pt x="186797" y="59012"/>
                    <a:pt x="165101" y="63774"/>
                  </a:cubicBezTo>
                  <a:cubicBezTo>
                    <a:pt x="143405" y="68536"/>
                    <a:pt x="530" y="136270"/>
                    <a:pt x="1" y="133624"/>
                  </a:cubicBezTo>
                  <a:cubicBezTo>
                    <a:pt x="-528" y="130978"/>
                    <a:pt x="104247" y="71712"/>
                    <a:pt x="161926" y="47899"/>
                  </a:cubicBezTo>
                  <a:cubicBezTo>
                    <a:pt x="219605" y="24087"/>
                    <a:pt x="359305" y="2920"/>
                    <a:pt x="371476" y="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" name="フリーフォーム 325">
              <a:extLst>
                <a:ext uri="{FF2B5EF4-FFF2-40B4-BE49-F238E27FC236}">
                  <a16:creationId xmlns:a16="http://schemas.microsoft.com/office/drawing/2014/main" id="{13A836A1-1EB8-17A1-E635-4053E2ACB44A}"/>
                </a:ext>
              </a:extLst>
            </p:cNvPr>
            <p:cNvSpPr/>
            <p:nvPr/>
          </p:nvSpPr>
          <p:spPr>
            <a:xfrm>
              <a:off x="6532415" y="3867132"/>
              <a:ext cx="190898" cy="450889"/>
            </a:xfrm>
            <a:custGeom>
              <a:avLst/>
              <a:gdLst>
                <a:gd name="connsiteX0" fmla="*/ 185885 w 190898"/>
                <a:gd name="connsiteY0" fmla="*/ 50818 h 450889"/>
                <a:gd name="connsiteX1" fmla="*/ 74760 w 190898"/>
                <a:gd name="connsiteY1" fmla="*/ 18 h 450889"/>
                <a:gd name="connsiteX2" fmla="*/ 135085 w 190898"/>
                <a:gd name="connsiteY2" fmla="*/ 57168 h 450889"/>
                <a:gd name="connsiteX3" fmla="*/ 163660 w 190898"/>
                <a:gd name="connsiteY3" fmla="*/ 98443 h 450889"/>
                <a:gd name="connsiteX4" fmla="*/ 185885 w 190898"/>
                <a:gd name="connsiteY4" fmla="*/ 139718 h 450889"/>
                <a:gd name="connsiteX5" fmla="*/ 62060 w 190898"/>
                <a:gd name="connsiteY5" fmla="*/ 76218 h 450889"/>
                <a:gd name="connsiteX6" fmla="*/ 71585 w 190898"/>
                <a:gd name="connsiteY6" fmla="*/ 146068 h 450889"/>
                <a:gd name="connsiteX7" fmla="*/ 68410 w 190898"/>
                <a:gd name="connsiteY7" fmla="*/ 123843 h 450889"/>
                <a:gd name="connsiteX8" fmla="*/ 1735 w 190898"/>
                <a:gd name="connsiteY8" fmla="*/ 209568 h 450889"/>
                <a:gd name="connsiteX9" fmla="*/ 23960 w 190898"/>
                <a:gd name="connsiteY9" fmla="*/ 241318 h 450889"/>
                <a:gd name="connsiteX10" fmla="*/ 71585 w 190898"/>
                <a:gd name="connsiteY10" fmla="*/ 450868 h 450889"/>
                <a:gd name="connsiteX11" fmla="*/ 30310 w 190898"/>
                <a:gd name="connsiteY11" fmla="*/ 254018 h 450889"/>
                <a:gd name="connsiteX12" fmla="*/ 58885 w 190898"/>
                <a:gd name="connsiteY12" fmla="*/ 168293 h 450889"/>
                <a:gd name="connsiteX13" fmla="*/ 150960 w 190898"/>
                <a:gd name="connsiteY13" fmla="*/ 260368 h 450889"/>
                <a:gd name="connsiteX14" fmla="*/ 93810 w 190898"/>
                <a:gd name="connsiteY14" fmla="*/ 111143 h 450889"/>
                <a:gd name="connsiteX15" fmla="*/ 147785 w 190898"/>
                <a:gd name="connsiteY15" fmla="*/ 104793 h 450889"/>
                <a:gd name="connsiteX16" fmla="*/ 128735 w 190898"/>
                <a:gd name="connsiteY16" fmla="*/ 41293 h 450889"/>
                <a:gd name="connsiteX17" fmla="*/ 185885 w 190898"/>
                <a:gd name="connsiteY17" fmla="*/ 50818 h 45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898" h="450889">
                  <a:moveTo>
                    <a:pt x="185885" y="50818"/>
                  </a:moveTo>
                  <a:cubicBezTo>
                    <a:pt x="176889" y="43939"/>
                    <a:pt x="83227" y="-1040"/>
                    <a:pt x="74760" y="18"/>
                  </a:cubicBezTo>
                  <a:cubicBezTo>
                    <a:pt x="66293" y="1076"/>
                    <a:pt x="120268" y="40764"/>
                    <a:pt x="135085" y="57168"/>
                  </a:cubicBezTo>
                  <a:cubicBezTo>
                    <a:pt x="149902" y="73572"/>
                    <a:pt x="155193" y="84685"/>
                    <a:pt x="163660" y="98443"/>
                  </a:cubicBezTo>
                  <a:cubicBezTo>
                    <a:pt x="172127" y="112201"/>
                    <a:pt x="202818" y="143422"/>
                    <a:pt x="185885" y="139718"/>
                  </a:cubicBezTo>
                  <a:cubicBezTo>
                    <a:pt x="168952" y="136014"/>
                    <a:pt x="81110" y="75160"/>
                    <a:pt x="62060" y="76218"/>
                  </a:cubicBezTo>
                  <a:cubicBezTo>
                    <a:pt x="43010" y="77276"/>
                    <a:pt x="70527" y="138131"/>
                    <a:pt x="71585" y="146068"/>
                  </a:cubicBezTo>
                  <a:cubicBezTo>
                    <a:pt x="72643" y="154005"/>
                    <a:pt x="80052" y="113260"/>
                    <a:pt x="68410" y="123843"/>
                  </a:cubicBezTo>
                  <a:cubicBezTo>
                    <a:pt x="56768" y="134426"/>
                    <a:pt x="9143" y="189989"/>
                    <a:pt x="1735" y="209568"/>
                  </a:cubicBezTo>
                  <a:cubicBezTo>
                    <a:pt x="-5673" y="229147"/>
                    <a:pt x="12318" y="201101"/>
                    <a:pt x="23960" y="241318"/>
                  </a:cubicBezTo>
                  <a:cubicBezTo>
                    <a:pt x="35602" y="281535"/>
                    <a:pt x="70527" y="448751"/>
                    <a:pt x="71585" y="450868"/>
                  </a:cubicBezTo>
                  <a:cubicBezTo>
                    <a:pt x="72643" y="452985"/>
                    <a:pt x="32427" y="301114"/>
                    <a:pt x="30310" y="254018"/>
                  </a:cubicBezTo>
                  <a:cubicBezTo>
                    <a:pt x="28193" y="206922"/>
                    <a:pt x="38777" y="167235"/>
                    <a:pt x="58885" y="168293"/>
                  </a:cubicBezTo>
                  <a:cubicBezTo>
                    <a:pt x="78993" y="169351"/>
                    <a:pt x="145139" y="269893"/>
                    <a:pt x="150960" y="260368"/>
                  </a:cubicBezTo>
                  <a:cubicBezTo>
                    <a:pt x="156781" y="250843"/>
                    <a:pt x="94339" y="137072"/>
                    <a:pt x="93810" y="111143"/>
                  </a:cubicBezTo>
                  <a:cubicBezTo>
                    <a:pt x="93281" y="85214"/>
                    <a:pt x="141964" y="116435"/>
                    <a:pt x="147785" y="104793"/>
                  </a:cubicBezTo>
                  <a:cubicBezTo>
                    <a:pt x="153606" y="93151"/>
                    <a:pt x="114447" y="51876"/>
                    <a:pt x="128735" y="41293"/>
                  </a:cubicBezTo>
                  <a:cubicBezTo>
                    <a:pt x="143022" y="30710"/>
                    <a:pt x="194881" y="57697"/>
                    <a:pt x="185885" y="50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" name="フリーフォーム 326">
              <a:extLst>
                <a:ext uri="{FF2B5EF4-FFF2-40B4-BE49-F238E27FC236}">
                  <a16:creationId xmlns:a16="http://schemas.microsoft.com/office/drawing/2014/main" id="{3E192874-CDB0-4BB4-6FEB-EFBD6DA9D2B8}"/>
                </a:ext>
              </a:extLst>
            </p:cNvPr>
            <p:cNvSpPr/>
            <p:nvPr/>
          </p:nvSpPr>
          <p:spPr>
            <a:xfrm>
              <a:off x="6652724" y="3377988"/>
              <a:ext cx="372125" cy="546625"/>
            </a:xfrm>
            <a:custGeom>
              <a:avLst/>
              <a:gdLst>
                <a:gd name="connsiteX0" fmla="*/ 284651 w 372125"/>
                <a:gd name="connsiteY0" fmla="*/ 212 h 546625"/>
                <a:gd name="connsiteX1" fmla="*/ 230676 w 372125"/>
                <a:gd name="connsiteY1" fmla="*/ 111337 h 546625"/>
                <a:gd name="connsiteX2" fmla="*/ 227501 w 372125"/>
                <a:gd name="connsiteY2" fmla="*/ 165312 h 546625"/>
                <a:gd name="connsiteX3" fmla="*/ 230676 w 372125"/>
                <a:gd name="connsiteY3" fmla="*/ 143087 h 546625"/>
                <a:gd name="connsiteX4" fmla="*/ 306876 w 372125"/>
                <a:gd name="connsiteY4" fmla="*/ 193887 h 546625"/>
                <a:gd name="connsiteX5" fmla="*/ 354501 w 372125"/>
                <a:gd name="connsiteY5" fmla="*/ 212937 h 546625"/>
                <a:gd name="connsiteX6" fmla="*/ 310051 w 372125"/>
                <a:gd name="connsiteY6" fmla="*/ 238337 h 546625"/>
                <a:gd name="connsiteX7" fmla="*/ 243376 w 372125"/>
                <a:gd name="connsiteY7" fmla="*/ 273262 h 546625"/>
                <a:gd name="connsiteX8" fmla="*/ 116376 w 372125"/>
                <a:gd name="connsiteY8" fmla="*/ 403437 h 546625"/>
                <a:gd name="connsiteX9" fmla="*/ 2076 w 372125"/>
                <a:gd name="connsiteY9" fmla="*/ 543137 h 546625"/>
                <a:gd name="connsiteX10" fmla="*/ 217976 w 372125"/>
                <a:gd name="connsiteY10" fmla="*/ 251037 h 546625"/>
                <a:gd name="connsiteX11" fmla="*/ 195751 w 372125"/>
                <a:gd name="connsiteY11" fmla="*/ 228812 h 546625"/>
                <a:gd name="connsiteX12" fmla="*/ 110026 w 372125"/>
                <a:gd name="connsiteY12" fmla="*/ 228812 h 546625"/>
                <a:gd name="connsiteX13" fmla="*/ 370376 w 372125"/>
                <a:gd name="connsiteY13" fmla="*/ 209762 h 546625"/>
                <a:gd name="connsiteX14" fmla="*/ 221151 w 372125"/>
                <a:gd name="connsiteY14" fmla="*/ 139912 h 546625"/>
                <a:gd name="connsiteX15" fmla="*/ 167176 w 372125"/>
                <a:gd name="connsiteY15" fmla="*/ 82762 h 546625"/>
                <a:gd name="connsiteX16" fmla="*/ 230676 w 372125"/>
                <a:gd name="connsiteY16" fmla="*/ 82762 h 546625"/>
                <a:gd name="connsiteX17" fmla="*/ 284651 w 372125"/>
                <a:gd name="connsiteY17" fmla="*/ 212 h 54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2125" h="546625">
                  <a:moveTo>
                    <a:pt x="284651" y="212"/>
                  </a:moveTo>
                  <a:cubicBezTo>
                    <a:pt x="284651" y="4974"/>
                    <a:pt x="240201" y="83820"/>
                    <a:pt x="230676" y="111337"/>
                  </a:cubicBezTo>
                  <a:cubicBezTo>
                    <a:pt x="221151" y="138854"/>
                    <a:pt x="227501" y="160020"/>
                    <a:pt x="227501" y="165312"/>
                  </a:cubicBezTo>
                  <a:cubicBezTo>
                    <a:pt x="227501" y="170604"/>
                    <a:pt x="217447" y="138325"/>
                    <a:pt x="230676" y="143087"/>
                  </a:cubicBezTo>
                  <a:cubicBezTo>
                    <a:pt x="243905" y="147849"/>
                    <a:pt x="286239" y="182245"/>
                    <a:pt x="306876" y="193887"/>
                  </a:cubicBezTo>
                  <a:cubicBezTo>
                    <a:pt x="327513" y="205529"/>
                    <a:pt x="353972" y="205529"/>
                    <a:pt x="354501" y="212937"/>
                  </a:cubicBezTo>
                  <a:cubicBezTo>
                    <a:pt x="355030" y="220345"/>
                    <a:pt x="328572" y="228283"/>
                    <a:pt x="310051" y="238337"/>
                  </a:cubicBezTo>
                  <a:cubicBezTo>
                    <a:pt x="291530" y="248391"/>
                    <a:pt x="275655" y="245745"/>
                    <a:pt x="243376" y="273262"/>
                  </a:cubicBezTo>
                  <a:cubicBezTo>
                    <a:pt x="211097" y="300779"/>
                    <a:pt x="156593" y="358458"/>
                    <a:pt x="116376" y="403437"/>
                  </a:cubicBezTo>
                  <a:cubicBezTo>
                    <a:pt x="76159" y="448416"/>
                    <a:pt x="-14857" y="568537"/>
                    <a:pt x="2076" y="543137"/>
                  </a:cubicBezTo>
                  <a:cubicBezTo>
                    <a:pt x="19009" y="517737"/>
                    <a:pt x="185697" y="303424"/>
                    <a:pt x="217976" y="251037"/>
                  </a:cubicBezTo>
                  <a:cubicBezTo>
                    <a:pt x="250255" y="198650"/>
                    <a:pt x="213743" y="232516"/>
                    <a:pt x="195751" y="228812"/>
                  </a:cubicBezTo>
                  <a:cubicBezTo>
                    <a:pt x="177759" y="225108"/>
                    <a:pt x="80922" y="231987"/>
                    <a:pt x="110026" y="228812"/>
                  </a:cubicBezTo>
                  <a:cubicBezTo>
                    <a:pt x="139130" y="225637"/>
                    <a:pt x="351855" y="224579"/>
                    <a:pt x="370376" y="209762"/>
                  </a:cubicBezTo>
                  <a:cubicBezTo>
                    <a:pt x="388897" y="194945"/>
                    <a:pt x="255018" y="161079"/>
                    <a:pt x="221151" y="139912"/>
                  </a:cubicBezTo>
                  <a:cubicBezTo>
                    <a:pt x="187284" y="118745"/>
                    <a:pt x="165588" y="92287"/>
                    <a:pt x="167176" y="82762"/>
                  </a:cubicBezTo>
                  <a:cubicBezTo>
                    <a:pt x="168763" y="73237"/>
                    <a:pt x="211626" y="93345"/>
                    <a:pt x="230676" y="82762"/>
                  </a:cubicBezTo>
                  <a:cubicBezTo>
                    <a:pt x="249726" y="72179"/>
                    <a:pt x="284651" y="-4550"/>
                    <a:pt x="284651" y="2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" name="フリーフォーム 327">
              <a:extLst>
                <a:ext uri="{FF2B5EF4-FFF2-40B4-BE49-F238E27FC236}">
                  <a16:creationId xmlns:a16="http://schemas.microsoft.com/office/drawing/2014/main" id="{F8024A5B-2541-2053-A341-23FB20B5C7B3}"/>
                </a:ext>
              </a:extLst>
            </p:cNvPr>
            <p:cNvSpPr/>
            <p:nvPr/>
          </p:nvSpPr>
          <p:spPr>
            <a:xfrm>
              <a:off x="7038950" y="3331701"/>
              <a:ext cx="478677" cy="207738"/>
            </a:xfrm>
            <a:custGeom>
              <a:avLst/>
              <a:gdLst>
                <a:gd name="connsiteX0" fmla="*/ 25 w 478677"/>
                <a:gd name="connsiteY0" fmla="*/ 71899 h 207738"/>
                <a:gd name="connsiteX1" fmla="*/ 190525 w 478677"/>
                <a:gd name="connsiteY1" fmla="*/ 14749 h 207738"/>
                <a:gd name="connsiteX2" fmla="*/ 292125 w 478677"/>
                <a:gd name="connsiteY2" fmla="*/ 56024 h 207738"/>
                <a:gd name="connsiteX3" fmla="*/ 295300 w 478677"/>
                <a:gd name="connsiteY3" fmla="*/ 21099 h 207738"/>
                <a:gd name="connsiteX4" fmla="*/ 473100 w 478677"/>
                <a:gd name="connsiteY4" fmla="*/ 205249 h 207738"/>
                <a:gd name="connsiteX5" fmla="*/ 422300 w 478677"/>
                <a:gd name="connsiteY5" fmla="*/ 119524 h 207738"/>
                <a:gd name="connsiteX6" fmla="*/ 304825 w 478677"/>
                <a:gd name="connsiteY6" fmla="*/ 5224 h 207738"/>
                <a:gd name="connsiteX7" fmla="*/ 177825 w 478677"/>
                <a:gd name="connsiteY7" fmla="*/ 21099 h 207738"/>
                <a:gd name="connsiteX8" fmla="*/ 25 w 478677"/>
                <a:gd name="connsiteY8" fmla="*/ 71899 h 20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677" h="207738">
                  <a:moveTo>
                    <a:pt x="25" y="71899"/>
                  </a:moveTo>
                  <a:cubicBezTo>
                    <a:pt x="2142" y="70841"/>
                    <a:pt x="141842" y="17395"/>
                    <a:pt x="190525" y="14749"/>
                  </a:cubicBezTo>
                  <a:cubicBezTo>
                    <a:pt x="239208" y="12103"/>
                    <a:pt x="274663" y="54966"/>
                    <a:pt x="292125" y="56024"/>
                  </a:cubicBezTo>
                  <a:cubicBezTo>
                    <a:pt x="309587" y="57082"/>
                    <a:pt x="265138" y="-3772"/>
                    <a:pt x="295300" y="21099"/>
                  </a:cubicBezTo>
                  <a:cubicBezTo>
                    <a:pt x="325463" y="45970"/>
                    <a:pt x="451933" y="188845"/>
                    <a:pt x="473100" y="205249"/>
                  </a:cubicBezTo>
                  <a:cubicBezTo>
                    <a:pt x="494267" y="221653"/>
                    <a:pt x="450346" y="152862"/>
                    <a:pt x="422300" y="119524"/>
                  </a:cubicBezTo>
                  <a:cubicBezTo>
                    <a:pt x="394254" y="86186"/>
                    <a:pt x="345571" y="21628"/>
                    <a:pt x="304825" y="5224"/>
                  </a:cubicBezTo>
                  <a:cubicBezTo>
                    <a:pt x="264079" y="-11180"/>
                    <a:pt x="229683" y="15807"/>
                    <a:pt x="177825" y="21099"/>
                  </a:cubicBezTo>
                  <a:cubicBezTo>
                    <a:pt x="125967" y="26391"/>
                    <a:pt x="-2092" y="72957"/>
                    <a:pt x="25" y="718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" name="フリーフォーム 328">
              <a:extLst>
                <a:ext uri="{FF2B5EF4-FFF2-40B4-BE49-F238E27FC236}">
                  <a16:creationId xmlns:a16="http://schemas.microsoft.com/office/drawing/2014/main" id="{6CF00180-9C69-DB08-4920-E534DDDF3FAC}"/>
                </a:ext>
              </a:extLst>
            </p:cNvPr>
            <p:cNvSpPr/>
            <p:nvPr/>
          </p:nvSpPr>
          <p:spPr>
            <a:xfrm>
              <a:off x="6771625" y="3295647"/>
              <a:ext cx="240016" cy="422687"/>
            </a:xfrm>
            <a:custGeom>
              <a:avLst/>
              <a:gdLst>
                <a:gd name="connsiteX0" fmla="*/ 222900 w 240016"/>
                <a:gd name="connsiteY0" fmla="*/ 3 h 422687"/>
                <a:gd name="connsiteX1" fmla="*/ 207025 w 240016"/>
                <a:gd name="connsiteY1" fmla="*/ 95253 h 422687"/>
                <a:gd name="connsiteX2" fmla="*/ 146700 w 240016"/>
                <a:gd name="connsiteY2" fmla="*/ 165103 h 422687"/>
                <a:gd name="connsiteX3" fmla="*/ 111775 w 240016"/>
                <a:gd name="connsiteY3" fmla="*/ 219078 h 422687"/>
                <a:gd name="connsiteX4" fmla="*/ 650 w 240016"/>
                <a:gd name="connsiteY4" fmla="*/ 422278 h 422687"/>
                <a:gd name="connsiteX5" fmla="*/ 73675 w 240016"/>
                <a:gd name="connsiteY5" fmla="*/ 266703 h 422687"/>
                <a:gd name="connsiteX6" fmla="*/ 229250 w 240016"/>
                <a:gd name="connsiteY6" fmla="*/ 98428 h 422687"/>
                <a:gd name="connsiteX7" fmla="*/ 222900 w 240016"/>
                <a:gd name="connsiteY7" fmla="*/ 3 h 42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016" h="422687">
                  <a:moveTo>
                    <a:pt x="222900" y="3"/>
                  </a:moveTo>
                  <a:cubicBezTo>
                    <a:pt x="219196" y="-526"/>
                    <a:pt x="219725" y="67736"/>
                    <a:pt x="207025" y="95253"/>
                  </a:cubicBezTo>
                  <a:cubicBezTo>
                    <a:pt x="194325" y="122770"/>
                    <a:pt x="162575" y="144466"/>
                    <a:pt x="146700" y="165103"/>
                  </a:cubicBezTo>
                  <a:cubicBezTo>
                    <a:pt x="130825" y="185741"/>
                    <a:pt x="136117" y="176216"/>
                    <a:pt x="111775" y="219078"/>
                  </a:cubicBezTo>
                  <a:cubicBezTo>
                    <a:pt x="87433" y="261940"/>
                    <a:pt x="7000" y="414341"/>
                    <a:pt x="650" y="422278"/>
                  </a:cubicBezTo>
                  <a:cubicBezTo>
                    <a:pt x="-5700" y="430215"/>
                    <a:pt x="35575" y="320678"/>
                    <a:pt x="73675" y="266703"/>
                  </a:cubicBezTo>
                  <a:cubicBezTo>
                    <a:pt x="111775" y="212728"/>
                    <a:pt x="203321" y="136528"/>
                    <a:pt x="229250" y="98428"/>
                  </a:cubicBezTo>
                  <a:cubicBezTo>
                    <a:pt x="255179" y="60328"/>
                    <a:pt x="226604" y="532"/>
                    <a:pt x="22290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フリーフォーム 329">
              <a:extLst>
                <a:ext uri="{FF2B5EF4-FFF2-40B4-BE49-F238E27FC236}">
                  <a16:creationId xmlns:a16="http://schemas.microsoft.com/office/drawing/2014/main" id="{BC223054-524D-9035-298F-66C96E55EAC6}"/>
                </a:ext>
              </a:extLst>
            </p:cNvPr>
            <p:cNvSpPr/>
            <p:nvPr/>
          </p:nvSpPr>
          <p:spPr>
            <a:xfrm>
              <a:off x="6904982" y="3306722"/>
              <a:ext cx="499118" cy="363827"/>
            </a:xfrm>
            <a:custGeom>
              <a:avLst/>
              <a:gdLst>
                <a:gd name="connsiteX0" fmla="*/ 280043 w 499118"/>
                <a:gd name="connsiteY0" fmla="*/ 1628 h 363827"/>
                <a:gd name="connsiteX1" fmla="*/ 368943 w 499118"/>
                <a:gd name="connsiteY1" fmla="*/ 106403 h 363827"/>
                <a:gd name="connsiteX2" fmla="*/ 337193 w 499118"/>
                <a:gd name="connsiteY2" fmla="*/ 119103 h 363827"/>
                <a:gd name="connsiteX3" fmla="*/ 197493 w 499118"/>
                <a:gd name="connsiteY3" fmla="*/ 109578 h 363827"/>
                <a:gd name="connsiteX4" fmla="*/ 102243 w 499118"/>
                <a:gd name="connsiteY4" fmla="*/ 134978 h 363827"/>
                <a:gd name="connsiteX5" fmla="*/ 643 w 499118"/>
                <a:gd name="connsiteY5" fmla="*/ 236578 h 363827"/>
                <a:gd name="connsiteX6" fmla="*/ 153043 w 499118"/>
                <a:gd name="connsiteY6" fmla="*/ 150853 h 363827"/>
                <a:gd name="connsiteX7" fmla="*/ 32393 w 499118"/>
                <a:gd name="connsiteY7" fmla="*/ 363578 h 363827"/>
                <a:gd name="connsiteX8" fmla="*/ 159393 w 499118"/>
                <a:gd name="connsiteY8" fmla="*/ 192128 h 363827"/>
                <a:gd name="connsiteX9" fmla="*/ 372118 w 499118"/>
                <a:gd name="connsiteY9" fmla="*/ 119103 h 363827"/>
                <a:gd name="connsiteX10" fmla="*/ 499118 w 499118"/>
                <a:gd name="connsiteY10" fmla="*/ 90528 h 363827"/>
                <a:gd name="connsiteX11" fmla="*/ 372118 w 499118"/>
                <a:gd name="connsiteY11" fmla="*/ 122278 h 363827"/>
                <a:gd name="connsiteX12" fmla="*/ 241943 w 499118"/>
                <a:gd name="connsiteY12" fmla="*/ 103228 h 363827"/>
                <a:gd name="connsiteX13" fmla="*/ 375293 w 499118"/>
                <a:gd name="connsiteY13" fmla="*/ 103228 h 363827"/>
                <a:gd name="connsiteX14" fmla="*/ 318143 w 499118"/>
                <a:gd name="connsiteY14" fmla="*/ 46078 h 363827"/>
                <a:gd name="connsiteX15" fmla="*/ 280043 w 499118"/>
                <a:gd name="connsiteY15" fmla="*/ 1628 h 36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9118" h="363827">
                  <a:moveTo>
                    <a:pt x="280043" y="1628"/>
                  </a:moveTo>
                  <a:cubicBezTo>
                    <a:pt x="288510" y="11682"/>
                    <a:pt x="359418" y="86824"/>
                    <a:pt x="368943" y="106403"/>
                  </a:cubicBezTo>
                  <a:cubicBezTo>
                    <a:pt x="378468" y="125982"/>
                    <a:pt x="365768" y="118574"/>
                    <a:pt x="337193" y="119103"/>
                  </a:cubicBezTo>
                  <a:cubicBezTo>
                    <a:pt x="308618" y="119632"/>
                    <a:pt x="236651" y="106932"/>
                    <a:pt x="197493" y="109578"/>
                  </a:cubicBezTo>
                  <a:cubicBezTo>
                    <a:pt x="158335" y="112224"/>
                    <a:pt x="135051" y="113811"/>
                    <a:pt x="102243" y="134978"/>
                  </a:cubicBezTo>
                  <a:cubicBezTo>
                    <a:pt x="69435" y="156145"/>
                    <a:pt x="-7824" y="233932"/>
                    <a:pt x="643" y="236578"/>
                  </a:cubicBezTo>
                  <a:cubicBezTo>
                    <a:pt x="9110" y="239224"/>
                    <a:pt x="147751" y="129687"/>
                    <a:pt x="153043" y="150853"/>
                  </a:cubicBezTo>
                  <a:cubicBezTo>
                    <a:pt x="158335" y="172019"/>
                    <a:pt x="31335" y="356699"/>
                    <a:pt x="32393" y="363578"/>
                  </a:cubicBezTo>
                  <a:cubicBezTo>
                    <a:pt x="33451" y="370457"/>
                    <a:pt x="102772" y="232874"/>
                    <a:pt x="159393" y="192128"/>
                  </a:cubicBezTo>
                  <a:cubicBezTo>
                    <a:pt x="216014" y="151382"/>
                    <a:pt x="315497" y="136036"/>
                    <a:pt x="372118" y="119103"/>
                  </a:cubicBezTo>
                  <a:cubicBezTo>
                    <a:pt x="428739" y="102170"/>
                    <a:pt x="499118" y="89999"/>
                    <a:pt x="499118" y="90528"/>
                  </a:cubicBezTo>
                  <a:cubicBezTo>
                    <a:pt x="499118" y="91057"/>
                    <a:pt x="414980" y="120161"/>
                    <a:pt x="372118" y="122278"/>
                  </a:cubicBezTo>
                  <a:cubicBezTo>
                    <a:pt x="329256" y="124395"/>
                    <a:pt x="241414" y="106403"/>
                    <a:pt x="241943" y="103228"/>
                  </a:cubicBezTo>
                  <a:cubicBezTo>
                    <a:pt x="242472" y="100053"/>
                    <a:pt x="362593" y="112753"/>
                    <a:pt x="375293" y="103228"/>
                  </a:cubicBezTo>
                  <a:cubicBezTo>
                    <a:pt x="387993" y="93703"/>
                    <a:pt x="334018" y="61424"/>
                    <a:pt x="318143" y="46078"/>
                  </a:cubicBezTo>
                  <a:cubicBezTo>
                    <a:pt x="302268" y="30732"/>
                    <a:pt x="271576" y="-8426"/>
                    <a:pt x="280043" y="16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 330">
              <a:extLst>
                <a:ext uri="{FF2B5EF4-FFF2-40B4-BE49-F238E27FC236}">
                  <a16:creationId xmlns:a16="http://schemas.microsoft.com/office/drawing/2014/main" id="{8EE40867-7E94-E57A-A802-CD4A93269486}"/>
                </a:ext>
              </a:extLst>
            </p:cNvPr>
            <p:cNvSpPr/>
            <p:nvPr/>
          </p:nvSpPr>
          <p:spPr>
            <a:xfrm>
              <a:off x="7146346" y="3461721"/>
              <a:ext cx="641675" cy="126426"/>
            </a:xfrm>
            <a:custGeom>
              <a:avLst/>
              <a:gdLst>
                <a:gd name="connsiteX0" fmla="*/ 635579 w 641675"/>
                <a:gd name="connsiteY0" fmla="*/ 100629 h 126426"/>
                <a:gd name="connsiteX1" fmla="*/ 464129 w 641675"/>
                <a:gd name="connsiteY1" fmla="*/ 91104 h 126426"/>
                <a:gd name="connsiteX2" fmla="*/ 375229 w 641675"/>
                <a:gd name="connsiteY2" fmla="*/ 72054 h 126426"/>
                <a:gd name="connsiteX3" fmla="*/ 254579 w 641675"/>
                <a:gd name="connsiteY3" fmla="*/ 14904 h 126426"/>
                <a:gd name="connsiteX4" fmla="*/ 579 w 641675"/>
                <a:gd name="connsiteY4" fmla="*/ 53004 h 126426"/>
                <a:gd name="connsiteX5" fmla="*/ 187904 w 641675"/>
                <a:gd name="connsiteY5" fmla="*/ 8554 h 126426"/>
                <a:gd name="connsiteX6" fmla="*/ 279979 w 641675"/>
                <a:gd name="connsiteY6" fmla="*/ 8554 h 126426"/>
                <a:gd name="connsiteX7" fmla="*/ 460954 w 641675"/>
                <a:gd name="connsiteY7" fmla="*/ 97454 h 126426"/>
                <a:gd name="connsiteX8" fmla="*/ 591129 w 641675"/>
                <a:gd name="connsiteY8" fmla="*/ 126029 h 126426"/>
                <a:gd name="connsiteX9" fmla="*/ 635579 w 641675"/>
                <a:gd name="connsiteY9" fmla="*/ 100629 h 12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1675" h="126426">
                  <a:moveTo>
                    <a:pt x="635579" y="100629"/>
                  </a:moveTo>
                  <a:cubicBezTo>
                    <a:pt x="614412" y="94808"/>
                    <a:pt x="507521" y="95866"/>
                    <a:pt x="464129" y="91104"/>
                  </a:cubicBezTo>
                  <a:cubicBezTo>
                    <a:pt x="420737" y="86341"/>
                    <a:pt x="410154" y="84754"/>
                    <a:pt x="375229" y="72054"/>
                  </a:cubicBezTo>
                  <a:cubicBezTo>
                    <a:pt x="340304" y="59354"/>
                    <a:pt x="317021" y="18079"/>
                    <a:pt x="254579" y="14904"/>
                  </a:cubicBezTo>
                  <a:cubicBezTo>
                    <a:pt x="192137" y="11729"/>
                    <a:pt x="11691" y="54062"/>
                    <a:pt x="579" y="53004"/>
                  </a:cubicBezTo>
                  <a:cubicBezTo>
                    <a:pt x="-10533" y="51946"/>
                    <a:pt x="141337" y="15962"/>
                    <a:pt x="187904" y="8554"/>
                  </a:cubicBezTo>
                  <a:cubicBezTo>
                    <a:pt x="234471" y="1146"/>
                    <a:pt x="234471" y="-6263"/>
                    <a:pt x="279979" y="8554"/>
                  </a:cubicBezTo>
                  <a:cubicBezTo>
                    <a:pt x="325487" y="23371"/>
                    <a:pt x="409096" y="77875"/>
                    <a:pt x="460954" y="97454"/>
                  </a:cubicBezTo>
                  <a:cubicBezTo>
                    <a:pt x="512812" y="117033"/>
                    <a:pt x="564142" y="122325"/>
                    <a:pt x="591129" y="126029"/>
                  </a:cubicBezTo>
                  <a:cubicBezTo>
                    <a:pt x="618116" y="129733"/>
                    <a:pt x="656746" y="106450"/>
                    <a:pt x="635579" y="1006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" name="フリーフォーム 331">
              <a:extLst>
                <a:ext uri="{FF2B5EF4-FFF2-40B4-BE49-F238E27FC236}">
                  <a16:creationId xmlns:a16="http://schemas.microsoft.com/office/drawing/2014/main" id="{DD9E039D-BA4F-3CF2-F82F-6E15CAD1FC16}"/>
                </a:ext>
              </a:extLst>
            </p:cNvPr>
            <p:cNvSpPr/>
            <p:nvPr/>
          </p:nvSpPr>
          <p:spPr>
            <a:xfrm>
              <a:off x="6943372" y="3491614"/>
              <a:ext cx="289367" cy="479442"/>
            </a:xfrm>
            <a:custGeom>
              <a:avLst/>
              <a:gdLst>
                <a:gd name="connsiteX0" fmla="*/ 289278 w 289367"/>
                <a:gd name="connsiteY0" fmla="*/ 886 h 479442"/>
                <a:gd name="connsiteX1" fmla="*/ 60678 w 289367"/>
                <a:gd name="connsiteY1" fmla="*/ 292986 h 479442"/>
                <a:gd name="connsiteX2" fmla="*/ 6703 w 289367"/>
                <a:gd name="connsiteY2" fmla="*/ 473961 h 479442"/>
                <a:gd name="connsiteX3" fmla="*/ 32103 w 289367"/>
                <a:gd name="connsiteY3" fmla="*/ 394586 h 479442"/>
                <a:gd name="connsiteX4" fmla="*/ 289278 w 289367"/>
                <a:gd name="connsiteY4" fmla="*/ 886 h 47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67" h="479442">
                  <a:moveTo>
                    <a:pt x="289278" y="886"/>
                  </a:moveTo>
                  <a:cubicBezTo>
                    <a:pt x="294040" y="-16047"/>
                    <a:pt x="107774" y="214140"/>
                    <a:pt x="60678" y="292986"/>
                  </a:cubicBezTo>
                  <a:cubicBezTo>
                    <a:pt x="13582" y="371832"/>
                    <a:pt x="11465" y="457028"/>
                    <a:pt x="6703" y="473961"/>
                  </a:cubicBezTo>
                  <a:cubicBezTo>
                    <a:pt x="1941" y="490894"/>
                    <a:pt x="-14464" y="469728"/>
                    <a:pt x="32103" y="394586"/>
                  </a:cubicBezTo>
                  <a:cubicBezTo>
                    <a:pt x="78670" y="319444"/>
                    <a:pt x="284516" y="17819"/>
                    <a:pt x="289278" y="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" name="フリーフォーム 332">
              <a:extLst>
                <a:ext uri="{FF2B5EF4-FFF2-40B4-BE49-F238E27FC236}">
                  <a16:creationId xmlns:a16="http://schemas.microsoft.com/office/drawing/2014/main" id="{522F4AD5-F6BD-95B5-79F1-62CB5A7A2C96}"/>
                </a:ext>
              </a:extLst>
            </p:cNvPr>
            <p:cNvSpPr/>
            <p:nvPr/>
          </p:nvSpPr>
          <p:spPr>
            <a:xfrm>
              <a:off x="6641632" y="3444859"/>
              <a:ext cx="581848" cy="936897"/>
            </a:xfrm>
            <a:custGeom>
              <a:avLst/>
              <a:gdLst>
                <a:gd name="connsiteX0" fmla="*/ 581493 w 581848"/>
                <a:gd name="connsiteY0" fmla="*/ 16 h 936897"/>
                <a:gd name="connsiteX1" fmla="*/ 321143 w 581848"/>
                <a:gd name="connsiteY1" fmla="*/ 314341 h 936897"/>
                <a:gd name="connsiteX2" fmla="*/ 117943 w 581848"/>
                <a:gd name="connsiteY2" fmla="*/ 704866 h 936897"/>
                <a:gd name="connsiteX3" fmla="*/ 181443 w 581848"/>
                <a:gd name="connsiteY3" fmla="*/ 612791 h 936897"/>
                <a:gd name="connsiteX4" fmla="*/ 468 w 581848"/>
                <a:gd name="connsiteY4" fmla="*/ 936641 h 936897"/>
                <a:gd name="connsiteX5" fmla="*/ 136993 w 581848"/>
                <a:gd name="connsiteY5" fmla="*/ 660416 h 936897"/>
                <a:gd name="connsiteX6" fmla="*/ 371943 w 581848"/>
                <a:gd name="connsiteY6" fmla="*/ 301641 h 936897"/>
                <a:gd name="connsiteX7" fmla="*/ 581493 w 581848"/>
                <a:gd name="connsiteY7" fmla="*/ 16 h 93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848" h="936897">
                  <a:moveTo>
                    <a:pt x="581493" y="16"/>
                  </a:moveTo>
                  <a:cubicBezTo>
                    <a:pt x="573026" y="2133"/>
                    <a:pt x="398401" y="196866"/>
                    <a:pt x="321143" y="314341"/>
                  </a:cubicBezTo>
                  <a:cubicBezTo>
                    <a:pt x="243885" y="431816"/>
                    <a:pt x="141226" y="655124"/>
                    <a:pt x="117943" y="704866"/>
                  </a:cubicBezTo>
                  <a:cubicBezTo>
                    <a:pt x="94660" y="754608"/>
                    <a:pt x="201022" y="574162"/>
                    <a:pt x="181443" y="612791"/>
                  </a:cubicBezTo>
                  <a:cubicBezTo>
                    <a:pt x="161864" y="651420"/>
                    <a:pt x="7876" y="928704"/>
                    <a:pt x="468" y="936641"/>
                  </a:cubicBezTo>
                  <a:cubicBezTo>
                    <a:pt x="-6940" y="944579"/>
                    <a:pt x="75080" y="766249"/>
                    <a:pt x="136993" y="660416"/>
                  </a:cubicBezTo>
                  <a:cubicBezTo>
                    <a:pt x="198905" y="554583"/>
                    <a:pt x="298918" y="409062"/>
                    <a:pt x="371943" y="301641"/>
                  </a:cubicBezTo>
                  <a:cubicBezTo>
                    <a:pt x="444968" y="194220"/>
                    <a:pt x="589960" y="-2101"/>
                    <a:pt x="581493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" name="フリーフォーム 333">
              <a:extLst>
                <a:ext uri="{FF2B5EF4-FFF2-40B4-BE49-F238E27FC236}">
                  <a16:creationId xmlns:a16="http://schemas.microsoft.com/office/drawing/2014/main" id="{327FDE3B-E4CE-37C0-0732-CCF777DDA8B6}"/>
                </a:ext>
              </a:extLst>
            </p:cNvPr>
            <p:cNvSpPr/>
            <p:nvPr/>
          </p:nvSpPr>
          <p:spPr>
            <a:xfrm>
              <a:off x="7334101" y="3644835"/>
              <a:ext cx="246135" cy="371634"/>
            </a:xfrm>
            <a:custGeom>
              <a:avLst/>
              <a:gdLst>
                <a:gd name="connsiteX0" fmla="*/ 155724 w 246135"/>
                <a:gd name="connsiteY0" fmla="*/ 65 h 371634"/>
                <a:gd name="connsiteX1" fmla="*/ 196999 w 246135"/>
                <a:gd name="connsiteY1" fmla="*/ 104840 h 371634"/>
                <a:gd name="connsiteX2" fmla="*/ 174774 w 246135"/>
                <a:gd name="connsiteY2" fmla="*/ 200090 h 371634"/>
                <a:gd name="connsiteX3" fmla="*/ 149 w 246135"/>
                <a:gd name="connsiteY3" fmla="*/ 371540 h 371634"/>
                <a:gd name="connsiteX4" fmla="*/ 146199 w 246135"/>
                <a:gd name="connsiteY4" fmla="*/ 222315 h 371634"/>
                <a:gd name="connsiteX5" fmla="*/ 244624 w 246135"/>
                <a:gd name="connsiteY5" fmla="*/ 88965 h 371634"/>
                <a:gd name="connsiteX6" fmla="*/ 203349 w 246135"/>
                <a:gd name="connsiteY6" fmla="*/ 88965 h 371634"/>
                <a:gd name="connsiteX7" fmla="*/ 155724 w 246135"/>
                <a:gd name="connsiteY7" fmla="*/ 65 h 37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135" h="371634">
                  <a:moveTo>
                    <a:pt x="155724" y="65"/>
                  </a:moveTo>
                  <a:cubicBezTo>
                    <a:pt x="154666" y="2711"/>
                    <a:pt x="193824" y="71503"/>
                    <a:pt x="196999" y="104840"/>
                  </a:cubicBezTo>
                  <a:cubicBezTo>
                    <a:pt x="200174" y="138177"/>
                    <a:pt x="207582" y="155640"/>
                    <a:pt x="174774" y="200090"/>
                  </a:cubicBezTo>
                  <a:cubicBezTo>
                    <a:pt x="141966" y="244540"/>
                    <a:pt x="4911" y="367836"/>
                    <a:pt x="149" y="371540"/>
                  </a:cubicBezTo>
                  <a:cubicBezTo>
                    <a:pt x="-4613" y="375244"/>
                    <a:pt x="105453" y="269411"/>
                    <a:pt x="146199" y="222315"/>
                  </a:cubicBezTo>
                  <a:cubicBezTo>
                    <a:pt x="186945" y="175219"/>
                    <a:pt x="235099" y="111190"/>
                    <a:pt x="244624" y="88965"/>
                  </a:cubicBezTo>
                  <a:cubicBezTo>
                    <a:pt x="254149" y="66740"/>
                    <a:pt x="216049" y="101665"/>
                    <a:pt x="203349" y="88965"/>
                  </a:cubicBezTo>
                  <a:cubicBezTo>
                    <a:pt x="190649" y="76265"/>
                    <a:pt x="156782" y="-2581"/>
                    <a:pt x="15572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5" name="フリーフォーム 334">
              <a:extLst>
                <a:ext uri="{FF2B5EF4-FFF2-40B4-BE49-F238E27FC236}">
                  <a16:creationId xmlns:a16="http://schemas.microsoft.com/office/drawing/2014/main" id="{7ED1FAA3-0ACB-5CE7-A7FC-A579E2AFF2A2}"/>
                </a:ext>
              </a:extLst>
            </p:cNvPr>
            <p:cNvSpPr/>
            <p:nvPr/>
          </p:nvSpPr>
          <p:spPr>
            <a:xfrm>
              <a:off x="7759127" y="3598794"/>
              <a:ext cx="94250" cy="394863"/>
            </a:xfrm>
            <a:custGeom>
              <a:avLst/>
              <a:gdLst>
                <a:gd name="connsiteX0" fmla="*/ 573 w 94250"/>
                <a:gd name="connsiteY0" fmla="*/ 1656 h 394863"/>
                <a:gd name="connsiteX1" fmla="*/ 41848 w 94250"/>
                <a:gd name="connsiteY1" fmla="*/ 115956 h 394863"/>
                <a:gd name="connsiteX2" fmla="*/ 41848 w 94250"/>
                <a:gd name="connsiteY2" fmla="*/ 246131 h 394863"/>
                <a:gd name="connsiteX3" fmla="*/ 45023 w 94250"/>
                <a:gd name="connsiteY3" fmla="*/ 179456 h 394863"/>
                <a:gd name="connsiteX4" fmla="*/ 41848 w 94250"/>
                <a:gd name="connsiteY4" fmla="*/ 392181 h 394863"/>
                <a:gd name="connsiteX5" fmla="*/ 45023 w 94250"/>
                <a:gd name="connsiteY5" fmla="*/ 287406 h 394863"/>
                <a:gd name="connsiteX6" fmla="*/ 92648 w 94250"/>
                <a:gd name="connsiteY6" fmla="*/ 115956 h 394863"/>
                <a:gd name="connsiteX7" fmla="*/ 76773 w 94250"/>
                <a:gd name="connsiteY7" fmla="*/ 204856 h 394863"/>
                <a:gd name="connsiteX8" fmla="*/ 573 w 94250"/>
                <a:gd name="connsiteY8" fmla="*/ 1656 h 39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50" h="394863">
                  <a:moveTo>
                    <a:pt x="573" y="1656"/>
                  </a:moveTo>
                  <a:cubicBezTo>
                    <a:pt x="-5248" y="-13161"/>
                    <a:pt x="34969" y="75210"/>
                    <a:pt x="41848" y="115956"/>
                  </a:cubicBezTo>
                  <a:cubicBezTo>
                    <a:pt x="48727" y="156702"/>
                    <a:pt x="41319" y="235548"/>
                    <a:pt x="41848" y="246131"/>
                  </a:cubicBezTo>
                  <a:cubicBezTo>
                    <a:pt x="42377" y="256714"/>
                    <a:pt x="45023" y="155114"/>
                    <a:pt x="45023" y="179456"/>
                  </a:cubicBezTo>
                  <a:cubicBezTo>
                    <a:pt x="45023" y="203798"/>
                    <a:pt x="41848" y="374189"/>
                    <a:pt x="41848" y="392181"/>
                  </a:cubicBezTo>
                  <a:cubicBezTo>
                    <a:pt x="41848" y="410173"/>
                    <a:pt x="36556" y="333443"/>
                    <a:pt x="45023" y="287406"/>
                  </a:cubicBezTo>
                  <a:cubicBezTo>
                    <a:pt x="53490" y="241369"/>
                    <a:pt x="87356" y="129714"/>
                    <a:pt x="92648" y="115956"/>
                  </a:cubicBezTo>
                  <a:cubicBezTo>
                    <a:pt x="97940" y="102198"/>
                    <a:pt x="89473" y="219144"/>
                    <a:pt x="76773" y="204856"/>
                  </a:cubicBezTo>
                  <a:cubicBezTo>
                    <a:pt x="64073" y="190569"/>
                    <a:pt x="6394" y="16473"/>
                    <a:pt x="573" y="16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6" name="フリーフォーム 335">
              <a:extLst>
                <a:ext uri="{FF2B5EF4-FFF2-40B4-BE49-F238E27FC236}">
                  <a16:creationId xmlns:a16="http://schemas.microsoft.com/office/drawing/2014/main" id="{A4E636E7-EDCA-D4BD-0877-63C13AC42350}"/>
                </a:ext>
              </a:extLst>
            </p:cNvPr>
            <p:cNvSpPr/>
            <p:nvPr/>
          </p:nvSpPr>
          <p:spPr>
            <a:xfrm>
              <a:off x="7400688" y="3536908"/>
              <a:ext cx="435777" cy="219445"/>
            </a:xfrm>
            <a:custGeom>
              <a:avLst/>
              <a:gdLst>
                <a:gd name="connsiteX0" fmla="*/ 237 w 435777"/>
                <a:gd name="connsiteY0" fmla="*/ 42 h 219445"/>
                <a:gd name="connsiteX1" fmla="*/ 212962 w 435777"/>
                <a:gd name="connsiteY1" fmla="*/ 63542 h 219445"/>
                <a:gd name="connsiteX2" fmla="*/ 311387 w 435777"/>
                <a:gd name="connsiteY2" fmla="*/ 63542 h 219445"/>
                <a:gd name="connsiteX3" fmla="*/ 432037 w 435777"/>
                <a:gd name="connsiteY3" fmla="*/ 41317 h 219445"/>
                <a:gd name="connsiteX4" fmla="*/ 406637 w 435777"/>
                <a:gd name="connsiteY4" fmla="*/ 54017 h 219445"/>
                <a:gd name="connsiteX5" fmla="*/ 422512 w 435777"/>
                <a:gd name="connsiteY5" fmla="*/ 219117 h 219445"/>
                <a:gd name="connsiteX6" fmla="*/ 378062 w 435777"/>
                <a:gd name="connsiteY6" fmla="*/ 95292 h 219445"/>
                <a:gd name="connsiteX7" fmla="*/ 257412 w 435777"/>
                <a:gd name="connsiteY7" fmla="*/ 54017 h 219445"/>
                <a:gd name="connsiteX8" fmla="*/ 237 w 435777"/>
                <a:gd name="connsiteY8" fmla="*/ 42 h 21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777" h="219445">
                  <a:moveTo>
                    <a:pt x="237" y="42"/>
                  </a:moveTo>
                  <a:cubicBezTo>
                    <a:pt x="-7171" y="1629"/>
                    <a:pt x="161104" y="52959"/>
                    <a:pt x="212962" y="63542"/>
                  </a:cubicBezTo>
                  <a:cubicBezTo>
                    <a:pt x="264820" y="74125"/>
                    <a:pt x="274875" y="67246"/>
                    <a:pt x="311387" y="63542"/>
                  </a:cubicBezTo>
                  <a:cubicBezTo>
                    <a:pt x="347899" y="59838"/>
                    <a:pt x="416162" y="42905"/>
                    <a:pt x="432037" y="41317"/>
                  </a:cubicBezTo>
                  <a:cubicBezTo>
                    <a:pt x="447912" y="39730"/>
                    <a:pt x="408224" y="24384"/>
                    <a:pt x="406637" y="54017"/>
                  </a:cubicBezTo>
                  <a:cubicBezTo>
                    <a:pt x="405050" y="83650"/>
                    <a:pt x="427274" y="212238"/>
                    <a:pt x="422512" y="219117"/>
                  </a:cubicBezTo>
                  <a:cubicBezTo>
                    <a:pt x="417750" y="225996"/>
                    <a:pt x="405579" y="122809"/>
                    <a:pt x="378062" y="95292"/>
                  </a:cubicBezTo>
                  <a:cubicBezTo>
                    <a:pt x="350545" y="67775"/>
                    <a:pt x="319324" y="66188"/>
                    <a:pt x="257412" y="54017"/>
                  </a:cubicBezTo>
                  <a:cubicBezTo>
                    <a:pt x="195500" y="41846"/>
                    <a:pt x="7645" y="-1545"/>
                    <a:pt x="237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7" name="フリーフォーム 336">
              <a:extLst>
                <a:ext uri="{FF2B5EF4-FFF2-40B4-BE49-F238E27FC236}">
                  <a16:creationId xmlns:a16="http://schemas.microsoft.com/office/drawing/2014/main" id="{910D6DED-E485-D5F4-589C-4BD8E07FB875}"/>
                </a:ext>
              </a:extLst>
            </p:cNvPr>
            <p:cNvSpPr/>
            <p:nvPr/>
          </p:nvSpPr>
          <p:spPr>
            <a:xfrm>
              <a:off x="7458075" y="3609975"/>
              <a:ext cx="306454" cy="391051"/>
            </a:xfrm>
            <a:custGeom>
              <a:avLst/>
              <a:gdLst>
                <a:gd name="connsiteX0" fmla="*/ 0 w 306454"/>
                <a:gd name="connsiteY0" fmla="*/ 0 h 391051"/>
                <a:gd name="connsiteX1" fmla="*/ 273050 w 306454"/>
                <a:gd name="connsiteY1" fmla="*/ 76200 h 391051"/>
                <a:gd name="connsiteX2" fmla="*/ 260350 w 306454"/>
                <a:gd name="connsiteY2" fmla="*/ 57150 h 391051"/>
                <a:gd name="connsiteX3" fmla="*/ 285750 w 306454"/>
                <a:gd name="connsiteY3" fmla="*/ 123825 h 391051"/>
                <a:gd name="connsiteX4" fmla="*/ 257175 w 306454"/>
                <a:gd name="connsiteY4" fmla="*/ 266700 h 391051"/>
                <a:gd name="connsiteX5" fmla="*/ 273050 w 306454"/>
                <a:gd name="connsiteY5" fmla="*/ 212725 h 391051"/>
                <a:gd name="connsiteX6" fmla="*/ 231775 w 306454"/>
                <a:gd name="connsiteY6" fmla="*/ 390525 h 391051"/>
                <a:gd name="connsiteX7" fmla="*/ 304800 w 306454"/>
                <a:gd name="connsiteY7" fmla="*/ 146050 h 391051"/>
                <a:gd name="connsiteX8" fmla="*/ 273050 w 306454"/>
                <a:gd name="connsiteY8" fmla="*/ 57150 h 391051"/>
                <a:gd name="connsiteX9" fmla="*/ 165100 w 306454"/>
                <a:gd name="connsiteY9" fmla="*/ 47625 h 391051"/>
                <a:gd name="connsiteX10" fmla="*/ 0 w 306454"/>
                <a:gd name="connsiteY10" fmla="*/ 0 h 39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54" h="391051">
                  <a:moveTo>
                    <a:pt x="0" y="0"/>
                  </a:moveTo>
                  <a:lnTo>
                    <a:pt x="273050" y="76200"/>
                  </a:lnTo>
                  <a:cubicBezTo>
                    <a:pt x="316442" y="85725"/>
                    <a:pt x="258233" y="49213"/>
                    <a:pt x="260350" y="57150"/>
                  </a:cubicBezTo>
                  <a:cubicBezTo>
                    <a:pt x="262467" y="65087"/>
                    <a:pt x="286279" y="88900"/>
                    <a:pt x="285750" y="123825"/>
                  </a:cubicBezTo>
                  <a:cubicBezTo>
                    <a:pt x="285221" y="158750"/>
                    <a:pt x="259292" y="251883"/>
                    <a:pt x="257175" y="266700"/>
                  </a:cubicBezTo>
                  <a:cubicBezTo>
                    <a:pt x="255058" y="281517"/>
                    <a:pt x="277283" y="192088"/>
                    <a:pt x="273050" y="212725"/>
                  </a:cubicBezTo>
                  <a:cubicBezTo>
                    <a:pt x="268817" y="233362"/>
                    <a:pt x="226483" y="401638"/>
                    <a:pt x="231775" y="390525"/>
                  </a:cubicBezTo>
                  <a:cubicBezTo>
                    <a:pt x="237067" y="379413"/>
                    <a:pt x="297921" y="201612"/>
                    <a:pt x="304800" y="146050"/>
                  </a:cubicBezTo>
                  <a:cubicBezTo>
                    <a:pt x="311679" y="90488"/>
                    <a:pt x="296333" y="73554"/>
                    <a:pt x="273050" y="57150"/>
                  </a:cubicBezTo>
                  <a:cubicBezTo>
                    <a:pt x="249767" y="40746"/>
                    <a:pt x="165100" y="47625"/>
                    <a:pt x="165100" y="476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8" name="フリーフォーム 337">
              <a:extLst>
                <a:ext uri="{FF2B5EF4-FFF2-40B4-BE49-F238E27FC236}">
                  <a16:creationId xmlns:a16="http://schemas.microsoft.com/office/drawing/2014/main" id="{3027E615-9B06-1DEF-BFF9-984173CDD0DB}"/>
                </a:ext>
              </a:extLst>
            </p:cNvPr>
            <p:cNvSpPr/>
            <p:nvPr/>
          </p:nvSpPr>
          <p:spPr>
            <a:xfrm>
              <a:off x="7421389" y="3733411"/>
              <a:ext cx="224427" cy="328802"/>
            </a:xfrm>
            <a:custGeom>
              <a:avLst/>
              <a:gdLst>
                <a:gd name="connsiteX0" fmla="*/ 204961 w 224427"/>
                <a:gd name="connsiteY0" fmla="*/ 389 h 328802"/>
                <a:gd name="connsiteX1" fmla="*/ 224011 w 224427"/>
                <a:gd name="connsiteY1" fmla="*/ 108339 h 328802"/>
                <a:gd name="connsiteX2" fmla="*/ 182736 w 224427"/>
                <a:gd name="connsiteY2" fmla="*/ 171839 h 328802"/>
                <a:gd name="connsiteX3" fmla="*/ 106536 w 224427"/>
                <a:gd name="connsiteY3" fmla="*/ 187714 h 328802"/>
                <a:gd name="connsiteX4" fmla="*/ 62086 w 224427"/>
                <a:gd name="connsiteY4" fmla="*/ 273439 h 328802"/>
                <a:gd name="connsiteX5" fmla="*/ 116061 w 224427"/>
                <a:gd name="connsiteY5" fmla="*/ 184539 h 328802"/>
                <a:gd name="connsiteX6" fmla="*/ 27161 w 224427"/>
                <a:gd name="connsiteY6" fmla="*/ 305189 h 328802"/>
                <a:gd name="connsiteX7" fmla="*/ 4936 w 224427"/>
                <a:gd name="connsiteY7" fmla="*/ 317889 h 328802"/>
                <a:gd name="connsiteX8" fmla="*/ 109711 w 224427"/>
                <a:gd name="connsiteY8" fmla="*/ 181364 h 328802"/>
                <a:gd name="connsiteX9" fmla="*/ 189086 w 224427"/>
                <a:gd name="connsiteY9" fmla="*/ 133739 h 328802"/>
                <a:gd name="connsiteX10" fmla="*/ 182736 w 224427"/>
                <a:gd name="connsiteY10" fmla="*/ 73414 h 328802"/>
                <a:gd name="connsiteX11" fmla="*/ 220836 w 224427"/>
                <a:gd name="connsiteY11" fmla="*/ 149614 h 328802"/>
                <a:gd name="connsiteX12" fmla="*/ 204961 w 224427"/>
                <a:gd name="connsiteY12" fmla="*/ 389 h 32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427" h="328802">
                  <a:moveTo>
                    <a:pt x="204961" y="389"/>
                  </a:moveTo>
                  <a:cubicBezTo>
                    <a:pt x="205490" y="-6490"/>
                    <a:pt x="227715" y="79764"/>
                    <a:pt x="224011" y="108339"/>
                  </a:cubicBezTo>
                  <a:cubicBezTo>
                    <a:pt x="220307" y="136914"/>
                    <a:pt x="202315" y="158610"/>
                    <a:pt x="182736" y="171839"/>
                  </a:cubicBezTo>
                  <a:cubicBezTo>
                    <a:pt x="163157" y="185068"/>
                    <a:pt x="126644" y="170781"/>
                    <a:pt x="106536" y="187714"/>
                  </a:cubicBezTo>
                  <a:cubicBezTo>
                    <a:pt x="86428" y="204647"/>
                    <a:pt x="60499" y="273968"/>
                    <a:pt x="62086" y="273439"/>
                  </a:cubicBezTo>
                  <a:cubicBezTo>
                    <a:pt x="63673" y="272910"/>
                    <a:pt x="121882" y="179247"/>
                    <a:pt x="116061" y="184539"/>
                  </a:cubicBezTo>
                  <a:cubicBezTo>
                    <a:pt x="110240" y="189831"/>
                    <a:pt x="45682" y="282964"/>
                    <a:pt x="27161" y="305189"/>
                  </a:cubicBezTo>
                  <a:cubicBezTo>
                    <a:pt x="8640" y="327414"/>
                    <a:pt x="-8822" y="338527"/>
                    <a:pt x="4936" y="317889"/>
                  </a:cubicBezTo>
                  <a:cubicBezTo>
                    <a:pt x="18694" y="297251"/>
                    <a:pt x="79019" y="212056"/>
                    <a:pt x="109711" y="181364"/>
                  </a:cubicBezTo>
                  <a:cubicBezTo>
                    <a:pt x="140403" y="150672"/>
                    <a:pt x="176915" y="151731"/>
                    <a:pt x="189086" y="133739"/>
                  </a:cubicBezTo>
                  <a:cubicBezTo>
                    <a:pt x="201257" y="115747"/>
                    <a:pt x="177444" y="70768"/>
                    <a:pt x="182736" y="73414"/>
                  </a:cubicBezTo>
                  <a:cubicBezTo>
                    <a:pt x="188028" y="76060"/>
                    <a:pt x="217132" y="160726"/>
                    <a:pt x="220836" y="149614"/>
                  </a:cubicBezTo>
                  <a:cubicBezTo>
                    <a:pt x="224540" y="138502"/>
                    <a:pt x="204432" y="7268"/>
                    <a:pt x="204961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9" name="フリーフォーム 338">
              <a:extLst>
                <a:ext uri="{FF2B5EF4-FFF2-40B4-BE49-F238E27FC236}">
                  <a16:creationId xmlns:a16="http://schemas.microsoft.com/office/drawing/2014/main" id="{1348BC4A-FDA5-BECC-1422-0B8B47FE8187}"/>
                </a:ext>
              </a:extLst>
            </p:cNvPr>
            <p:cNvSpPr/>
            <p:nvPr/>
          </p:nvSpPr>
          <p:spPr>
            <a:xfrm>
              <a:off x="7033713" y="3627320"/>
              <a:ext cx="561445" cy="754981"/>
            </a:xfrm>
            <a:custGeom>
              <a:avLst/>
              <a:gdLst>
                <a:gd name="connsiteX0" fmla="*/ 538662 w 561445"/>
                <a:gd name="connsiteY0" fmla="*/ 27105 h 754981"/>
                <a:gd name="connsiteX1" fmla="*/ 14787 w 561445"/>
                <a:gd name="connsiteY1" fmla="*/ 731955 h 754981"/>
                <a:gd name="connsiteX2" fmla="*/ 170362 w 561445"/>
                <a:gd name="connsiteY2" fmla="*/ 550980 h 754981"/>
                <a:gd name="connsiteX3" fmla="*/ 446587 w 561445"/>
                <a:gd name="connsiteY3" fmla="*/ 220780 h 754981"/>
                <a:gd name="connsiteX4" fmla="*/ 341812 w 561445"/>
                <a:gd name="connsiteY4" fmla="*/ 350955 h 754981"/>
                <a:gd name="connsiteX5" fmla="*/ 456112 w 561445"/>
                <a:gd name="connsiteY5" fmla="*/ 163630 h 754981"/>
                <a:gd name="connsiteX6" fmla="*/ 538662 w 561445"/>
                <a:gd name="connsiteY6" fmla="*/ 27105 h 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445" h="754981">
                  <a:moveTo>
                    <a:pt x="538662" y="27105"/>
                  </a:moveTo>
                  <a:cubicBezTo>
                    <a:pt x="465108" y="121826"/>
                    <a:pt x="76170" y="644643"/>
                    <a:pt x="14787" y="731955"/>
                  </a:cubicBezTo>
                  <a:cubicBezTo>
                    <a:pt x="-46596" y="819267"/>
                    <a:pt x="98395" y="636176"/>
                    <a:pt x="170362" y="550980"/>
                  </a:cubicBezTo>
                  <a:cubicBezTo>
                    <a:pt x="242329" y="465784"/>
                    <a:pt x="418012" y="254118"/>
                    <a:pt x="446587" y="220780"/>
                  </a:cubicBezTo>
                  <a:cubicBezTo>
                    <a:pt x="475162" y="187443"/>
                    <a:pt x="340224" y="360480"/>
                    <a:pt x="341812" y="350955"/>
                  </a:cubicBezTo>
                  <a:cubicBezTo>
                    <a:pt x="343399" y="341430"/>
                    <a:pt x="425420" y="214959"/>
                    <a:pt x="456112" y="163630"/>
                  </a:cubicBezTo>
                  <a:cubicBezTo>
                    <a:pt x="486804" y="112301"/>
                    <a:pt x="612216" y="-67616"/>
                    <a:pt x="538662" y="271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0" name="フリーフォーム 339">
              <a:extLst>
                <a:ext uri="{FF2B5EF4-FFF2-40B4-BE49-F238E27FC236}">
                  <a16:creationId xmlns:a16="http://schemas.microsoft.com/office/drawing/2014/main" id="{F7C74514-B33D-C066-0B57-314908BDDBAE}"/>
                </a:ext>
              </a:extLst>
            </p:cNvPr>
            <p:cNvSpPr/>
            <p:nvPr/>
          </p:nvSpPr>
          <p:spPr>
            <a:xfrm>
              <a:off x="7197441" y="3508066"/>
              <a:ext cx="448327" cy="257551"/>
            </a:xfrm>
            <a:custGeom>
              <a:avLst/>
              <a:gdLst>
                <a:gd name="connsiteX0" fmla="*/ 284 w 448327"/>
                <a:gd name="connsiteY0" fmla="*/ 309 h 257551"/>
                <a:gd name="connsiteX1" fmla="*/ 219359 w 448327"/>
                <a:gd name="connsiteY1" fmla="*/ 51109 h 257551"/>
                <a:gd name="connsiteX2" fmla="*/ 327309 w 448327"/>
                <a:gd name="connsiteY2" fmla="*/ 200334 h 257551"/>
                <a:gd name="connsiteX3" fmla="*/ 320959 w 448327"/>
                <a:gd name="connsiteY3" fmla="*/ 95559 h 257551"/>
                <a:gd name="connsiteX4" fmla="*/ 447959 w 448327"/>
                <a:gd name="connsiteY4" fmla="*/ 257484 h 257551"/>
                <a:gd name="connsiteX5" fmla="*/ 355884 w 448327"/>
                <a:gd name="connsiteY5" fmla="*/ 114609 h 257551"/>
                <a:gd name="connsiteX6" fmla="*/ 247934 w 448327"/>
                <a:gd name="connsiteY6" fmla="*/ 35234 h 257551"/>
                <a:gd name="connsiteX7" fmla="*/ 282859 w 448327"/>
                <a:gd name="connsiteY7" fmla="*/ 19359 h 257551"/>
                <a:gd name="connsiteX8" fmla="*/ 174909 w 448327"/>
                <a:gd name="connsiteY8" fmla="*/ 28884 h 257551"/>
                <a:gd name="connsiteX9" fmla="*/ 284 w 448327"/>
                <a:gd name="connsiteY9" fmla="*/ 309 h 25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8327" h="257551">
                  <a:moveTo>
                    <a:pt x="284" y="309"/>
                  </a:moveTo>
                  <a:cubicBezTo>
                    <a:pt x="7692" y="4013"/>
                    <a:pt x="164855" y="17772"/>
                    <a:pt x="219359" y="51109"/>
                  </a:cubicBezTo>
                  <a:cubicBezTo>
                    <a:pt x="273863" y="84446"/>
                    <a:pt x="310376" y="192926"/>
                    <a:pt x="327309" y="200334"/>
                  </a:cubicBezTo>
                  <a:cubicBezTo>
                    <a:pt x="344242" y="207742"/>
                    <a:pt x="300851" y="86034"/>
                    <a:pt x="320959" y="95559"/>
                  </a:cubicBezTo>
                  <a:cubicBezTo>
                    <a:pt x="341067" y="105084"/>
                    <a:pt x="442138" y="254309"/>
                    <a:pt x="447959" y="257484"/>
                  </a:cubicBezTo>
                  <a:cubicBezTo>
                    <a:pt x="453780" y="260659"/>
                    <a:pt x="389221" y="151651"/>
                    <a:pt x="355884" y="114609"/>
                  </a:cubicBezTo>
                  <a:cubicBezTo>
                    <a:pt x="322547" y="77567"/>
                    <a:pt x="260105" y="51109"/>
                    <a:pt x="247934" y="35234"/>
                  </a:cubicBezTo>
                  <a:cubicBezTo>
                    <a:pt x="235763" y="19359"/>
                    <a:pt x="295030" y="20417"/>
                    <a:pt x="282859" y="19359"/>
                  </a:cubicBezTo>
                  <a:cubicBezTo>
                    <a:pt x="270688" y="18301"/>
                    <a:pt x="217771" y="30471"/>
                    <a:pt x="174909" y="28884"/>
                  </a:cubicBezTo>
                  <a:cubicBezTo>
                    <a:pt x="132047" y="27297"/>
                    <a:pt x="-7124" y="-3395"/>
                    <a:pt x="284" y="3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1" name="フリーフォーム 340">
              <a:extLst>
                <a:ext uri="{FF2B5EF4-FFF2-40B4-BE49-F238E27FC236}">
                  <a16:creationId xmlns:a16="http://schemas.microsoft.com/office/drawing/2014/main" id="{9BC5FFBE-EA78-3E71-F258-94BAEC63D207}"/>
                </a:ext>
              </a:extLst>
            </p:cNvPr>
            <p:cNvSpPr/>
            <p:nvPr/>
          </p:nvSpPr>
          <p:spPr>
            <a:xfrm>
              <a:off x="7588076" y="3663830"/>
              <a:ext cx="108523" cy="254494"/>
            </a:xfrm>
            <a:custGeom>
              <a:avLst/>
              <a:gdLst>
                <a:gd name="connsiteX0" fmla="*/ 38274 w 108523"/>
                <a:gd name="connsiteY0" fmla="*/ 120 h 254494"/>
                <a:gd name="connsiteX1" fmla="*/ 76374 w 108523"/>
                <a:gd name="connsiteY1" fmla="*/ 165220 h 254494"/>
                <a:gd name="connsiteX2" fmla="*/ 174 w 108523"/>
                <a:gd name="connsiteY2" fmla="*/ 254120 h 254494"/>
                <a:gd name="connsiteX3" fmla="*/ 101774 w 108523"/>
                <a:gd name="connsiteY3" fmla="*/ 133470 h 254494"/>
                <a:gd name="connsiteX4" fmla="*/ 98599 w 108523"/>
                <a:gd name="connsiteY4" fmla="*/ 35045 h 254494"/>
                <a:gd name="connsiteX5" fmla="*/ 95424 w 108523"/>
                <a:gd name="connsiteY5" fmla="*/ 136645 h 254494"/>
                <a:gd name="connsiteX6" fmla="*/ 38274 w 108523"/>
                <a:gd name="connsiteY6" fmla="*/ 120 h 25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23" h="254494">
                  <a:moveTo>
                    <a:pt x="38274" y="120"/>
                  </a:moveTo>
                  <a:cubicBezTo>
                    <a:pt x="35099" y="4882"/>
                    <a:pt x="82724" y="122887"/>
                    <a:pt x="76374" y="165220"/>
                  </a:cubicBezTo>
                  <a:cubicBezTo>
                    <a:pt x="70024" y="207553"/>
                    <a:pt x="-4059" y="259412"/>
                    <a:pt x="174" y="254120"/>
                  </a:cubicBezTo>
                  <a:cubicBezTo>
                    <a:pt x="4407" y="248828"/>
                    <a:pt x="85370" y="169982"/>
                    <a:pt x="101774" y="133470"/>
                  </a:cubicBezTo>
                  <a:cubicBezTo>
                    <a:pt x="118178" y="96958"/>
                    <a:pt x="99657" y="34516"/>
                    <a:pt x="98599" y="35045"/>
                  </a:cubicBezTo>
                  <a:cubicBezTo>
                    <a:pt x="97541" y="35574"/>
                    <a:pt x="104420" y="139820"/>
                    <a:pt x="95424" y="136645"/>
                  </a:cubicBezTo>
                  <a:cubicBezTo>
                    <a:pt x="86428" y="133470"/>
                    <a:pt x="41449" y="-4642"/>
                    <a:pt x="38274" y="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 341">
              <a:extLst>
                <a:ext uri="{FF2B5EF4-FFF2-40B4-BE49-F238E27FC236}">
                  <a16:creationId xmlns:a16="http://schemas.microsoft.com/office/drawing/2014/main" id="{54E7D169-B194-E525-D910-87F4411E830D}"/>
                </a:ext>
              </a:extLst>
            </p:cNvPr>
            <p:cNvSpPr/>
            <p:nvPr/>
          </p:nvSpPr>
          <p:spPr>
            <a:xfrm>
              <a:off x="6718386" y="4304448"/>
              <a:ext cx="363797" cy="428877"/>
            </a:xfrm>
            <a:custGeom>
              <a:avLst/>
              <a:gdLst>
                <a:gd name="connsiteX0" fmla="*/ 361864 w 363797"/>
                <a:gd name="connsiteY0" fmla="*/ 4027 h 428877"/>
                <a:gd name="connsiteX1" fmla="*/ 50714 w 363797"/>
                <a:gd name="connsiteY1" fmla="*/ 353277 h 428877"/>
                <a:gd name="connsiteX2" fmla="*/ 15789 w 363797"/>
                <a:gd name="connsiteY2" fmla="*/ 413602 h 428877"/>
                <a:gd name="connsiteX3" fmla="*/ 209464 w 363797"/>
                <a:gd name="connsiteY3" fmla="*/ 143727 h 428877"/>
                <a:gd name="connsiteX4" fmla="*/ 184064 w 363797"/>
                <a:gd name="connsiteY4" fmla="*/ 162777 h 428877"/>
                <a:gd name="connsiteX5" fmla="*/ 361864 w 363797"/>
                <a:gd name="connsiteY5" fmla="*/ 4027 h 42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797" h="428877">
                  <a:moveTo>
                    <a:pt x="361864" y="4027"/>
                  </a:moveTo>
                  <a:cubicBezTo>
                    <a:pt x="339639" y="35777"/>
                    <a:pt x="108393" y="285015"/>
                    <a:pt x="50714" y="353277"/>
                  </a:cubicBezTo>
                  <a:cubicBezTo>
                    <a:pt x="-6965" y="421540"/>
                    <a:pt x="-10669" y="448527"/>
                    <a:pt x="15789" y="413602"/>
                  </a:cubicBezTo>
                  <a:cubicBezTo>
                    <a:pt x="42247" y="378677"/>
                    <a:pt x="181418" y="185531"/>
                    <a:pt x="209464" y="143727"/>
                  </a:cubicBezTo>
                  <a:cubicBezTo>
                    <a:pt x="237510" y="101923"/>
                    <a:pt x="160252" y="187648"/>
                    <a:pt x="184064" y="162777"/>
                  </a:cubicBezTo>
                  <a:cubicBezTo>
                    <a:pt x="207876" y="137906"/>
                    <a:pt x="384089" y="-27723"/>
                    <a:pt x="361864" y="4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3" name="フリーフォーム 342">
              <a:extLst>
                <a:ext uri="{FF2B5EF4-FFF2-40B4-BE49-F238E27FC236}">
                  <a16:creationId xmlns:a16="http://schemas.microsoft.com/office/drawing/2014/main" id="{905BD440-DB3E-6C8E-B890-313FEA327BBC}"/>
                </a:ext>
              </a:extLst>
            </p:cNvPr>
            <p:cNvSpPr/>
            <p:nvPr/>
          </p:nvSpPr>
          <p:spPr>
            <a:xfrm>
              <a:off x="6711705" y="4285949"/>
              <a:ext cx="398090" cy="494121"/>
            </a:xfrm>
            <a:custGeom>
              <a:avLst/>
              <a:gdLst>
                <a:gd name="connsiteX0" fmla="*/ 393945 w 398090"/>
                <a:gd name="connsiteY0" fmla="*/ 6651 h 494121"/>
                <a:gd name="connsiteX1" fmla="*/ 66920 w 398090"/>
                <a:gd name="connsiteY1" fmla="*/ 419401 h 494121"/>
                <a:gd name="connsiteX2" fmla="*/ 12945 w 398090"/>
                <a:gd name="connsiteY2" fmla="*/ 473376 h 494121"/>
                <a:gd name="connsiteX3" fmla="*/ 238370 w 398090"/>
                <a:gd name="connsiteY3" fmla="*/ 184451 h 494121"/>
                <a:gd name="connsiteX4" fmla="*/ 393945 w 398090"/>
                <a:gd name="connsiteY4" fmla="*/ 6651 h 49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090" h="494121">
                  <a:moveTo>
                    <a:pt x="393945" y="6651"/>
                  </a:moveTo>
                  <a:cubicBezTo>
                    <a:pt x="365370" y="45809"/>
                    <a:pt x="130420" y="341614"/>
                    <a:pt x="66920" y="419401"/>
                  </a:cubicBezTo>
                  <a:cubicBezTo>
                    <a:pt x="3420" y="497189"/>
                    <a:pt x="-15630" y="512534"/>
                    <a:pt x="12945" y="473376"/>
                  </a:cubicBezTo>
                  <a:cubicBezTo>
                    <a:pt x="41520" y="434218"/>
                    <a:pt x="180691" y="258005"/>
                    <a:pt x="238370" y="184451"/>
                  </a:cubicBezTo>
                  <a:cubicBezTo>
                    <a:pt x="296049" y="110897"/>
                    <a:pt x="422520" y="-32507"/>
                    <a:pt x="393945" y="66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4" name="フリーフォーム 343">
              <a:extLst>
                <a:ext uri="{FF2B5EF4-FFF2-40B4-BE49-F238E27FC236}">
                  <a16:creationId xmlns:a16="http://schemas.microsoft.com/office/drawing/2014/main" id="{D188E50A-1B56-FFDD-A96C-1FC8464FC44C}"/>
                </a:ext>
              </a:extLst>
            </p:cNvPr>
            <p:cNvSpPr/>
            <p:nvPr/>
          </p:nvSpPr>
          <p:spPr>
            <a:xfrm>
              <a:off x="6416641" y="4277473"/>
              <a:ext cx="313398" cy="281828"/>
            </a:xfrm>
            <a:custGeom>
              <a:avLst/>
              <a:gdLst>
                <a:gd name="connsiteX0" fmla="*/ 311184 w 313398"/>
                <a:gd name="connsiteY0" fmla="*/ 5602 h 281828"/>
                <a:gd name="connsiteX1" fmla="*/ 107984 w 313398"/>
                <a:gd name="connsiteY1" fmla="*/ 173877 h 281828"/>
                <a:gd name="connsiteX2" fmla="*/ 34 w 313398"/>
                <a:gd name="connsiteY2" fmla="*/ 281827 h 281828"/>
                <a:gd name="connsiteX3" fmla="*/ 95284 w 313398"/>
                <a:gd name="connsiteY3" fmla="*/ 177052 h 281828"/>
                <a:gd name="connsiteX4" fmla="*/ 209584 w 313398"/>
                <a:gd name="connsiteY4" fmla="*/ 50052 h 281828"/>
                <a:gd name="connsiteX5" fmla="*/ 311184 w 313398"/>
                <a:gd name="connsiteY5" fmla="*/ 5602 h 28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398" h="281828">
                  <a:moveTo>
                    <a:pt x="311184" y="5602"/>
                  </a:moveTo>
                  <a:cubicBezTo>
                    <a:pt x="294251" y="26240"/>
                    <a:pt x="159842" y="127840"/>
                    <a:pt x="107984" y="173877"/>
                  </a:cubicBezTo>
                  <a:cubicBezTo>
                    <a:pt x="56126" y="219915"/>
                    <a:pt x="2151" y="281298"/>
                    <a:pt x="34" y="281827"/>
                  </a:cubicBezTo>
                  <a:cubicBezTo>
                    <a:pt x="-2083" y="282356"/>
                    <a:pt x="95284" y="177052"/>
                    <a:pt x="95284" y="177052"/>
                  </a:cubicBezTo>
                  <a:cubicBezTo>
                    <a:pt x="130209" y="138423"/>
                    <a:pt x="175717" y="73864"/>
                    <a:pt x="209584" y="50052"/>
                  </a:cubicBezTo>
                  <a:cubicBezTo>
                    <a:pt x="243451" y="26240"/>
                    <a:pt x="328117" y="-15036"/>
                    <a:pt x="311184" y="56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5" name="フリーフォーム 344">
              <a:extLst>
                <a:ext uri="{FF2B5EF4-FFF2-40B4-BE49-F238E27FC236}">
                  <a16:creationId xmlns:a16="http://schemas.microsoft.com/office/drawing/2014/main" id="{05C88CB6-5F84-BEE5-9BF8-70619C9DA682}"/>
                </a:ext>
              </a:extLst>
            </p:cNvPr>
            <p:cNvSpPr/>
            <p:nvPr/>
          </p:nvSpPr>
          <p:spPr>
            <a:xfrm>
              <a:off x="6430721" y="4391091"/>
              <a:ext cx="253497" cy="215674"/>
            </a:xfrm>
            <a:custGeom>
              <a:avLst/>
              <a:gdLst>
                <a:gd name="connsiteX0" fmla="*/ 249479 w 253497"/>
                <a:gd name="connsiteY0" fmla="*/ 6284 h 215674"/>
                <a:gd name="connsiteX1" fmla="*/ 65329 w 253497"/>
                <a:gd name="connsiteY1" fmla="*/ 165034 h 215674"/>
                <a:gd name="connsiteX2" fmla="*/ 5004 w 253497"/>
                <a:gd name="connsiteY2" fmla="*/ 209484 h 215674"/>
                <a:gd name="connsiteX3" fmla="*/ 179629 w 253497"/>
                <a:gd name="connsiteY3" fmla="*/ 47559 h 215674"/>
                <a:gd name="connsiteX4" fmla="*/ 249479 w 253497"/>
                <a:gd name="connsiteY4" fmla="*/ 6284 h 21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497" h="215674">
                  <a:moveTo>
                    <a:pt x="249479" y="6284"/>
                  </a:moveTo>
                  <a:cubicBezTo>
                    <a:pt x="230429" y="25863"/>
                    <a:pt x="106075" y="131167"/>
                    <a:pt x="65329" y="165034"/>
                  </a:cubicBezTo>
                  <a:cubicBezTo>
                    <a:pt x="24583" y="198901"/>
                    <a:pt x="-14046" y="229063"/>
                    <a:pt x="5004" y="209484"/>
                  </a:cubicBezTo>
                  <a:cubicBezTo>
                    <a:pt x="24054" y="189905"/>
                    <a:pt x="143646" y="78780"/>
                    <a:pt x="179629" y="47559"/>
                  </a:cubicBezTo>
                  <a:cubicBezTo>
                    <a:pt x="215612" y="16338"/>
                    <a:pt x="268529" y="-13295"/>
                    <a:pt x="249479" y="62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6" name="フリーフォーム 345">
              <a:extLst>
                <a:ext uri="{FF2B5EF4-FFF2-40B4-BE49-F238E27FC236}">
                  <a16:creationId xmlns:a16="http://schemas.microsoft.com/office/drawing/2014/main" id="{F8E500ED-8D37-502D-6812-9DF62930967C}"/>
                </a:ext>
              </a:extLst>
            </p:cNvPr>
            <p:cNvSpPr/>
            <p:nvPr/>
          </p:nvSpPr>
          <p:spPr>
            <a:xfrm>
              <a:off x="6689324" y="4349618"/>
              <a:ext cx="176755" cy="436214"/>
            </a:xfrm>
            <a:custGeom>
              <a:avLst/>
              <a:gdLst>
                <a:gd name="connsiteX0" fmla="*/ 401 w 176755"/>
                <a:gd name="connsiteY0" fmla="*/ 132 h 436214"/>
                <a:gd name="connsiteX1" fmla="*/ 108351 w 176755"/>
                <a:gd name="connsiteY1" fmla="*/ 184282 h 436214"/>
                <a:gd name="connsiteX2" fmla="*/ 108351 w 176755"/>
                <a:gd name="connsiteY2" fmla="*/ 155707 h 436214"/>
                <a:gd name="connsiteX3" fmla="*/ 60726 w 176755"/>
                <a:gd name="connsiteY3" fmla="*/ 273182 h 436214"/>
                <a:gd name="connsiteX4" fmla="*/ 16276 w 176755"/>
                <a:gd name="connsiteY4" fmla="*/ 428757 h 436214"/>
                <a:gd name="connsiteX5" fmla="*/ 32151 w 176755"/>
                <a:gd name="connsiteY5" fmla="*/ 384307 h 436214"/>
                <a:gd name="connsiteX6" fmla="*/ 175026 w 176755"/>
                <a:gd name="connsiteY6" fmla="*/ 149357 h 436214"/>
                <a:gd name="connsiteX7" fmla="*/ 111526 w 176755"/>
                <a:gd name="connsiteY7" fmla="*/ 270007 h 436214"/>
                <a:gd name="connsiteX8" fmla="*/ 114701 w 176755"/>
                <a:gd name="connsiteY8" fmla="*/ 139832 h 436214"/>
                <a:gd name="connsiteX9" fmla="*/ 67076 w 176755"/>
                <a:gd name="connsiteY9" fmla="*/ 47757 h 436214"/>
                <a:gd name="connsiteX10" fmla="*/ 152801 w 176755"/>
                <a:gd name="connsiteY10" fmla="*/ 152532 h 436214"/>
                <a:gd name="connsiteX11" fmla="*/ 401 w 176755"/>
                <a:gd name="connsiteY11" fmla="*/ 132 h 4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755" h="436214">
                  <a:moveTo>
                    <a:pt x="401" y="132"/>
                  </a:moveTo>
                  <a:cubicBezTo>
                    <a:pt x="-7007" y="5424"/>
                    <a:pt x="90359" y="158353"/>
                    <a:pt x="108351" y="184282"/>
                  </a:cubicBezTo>
                  <a:cubicBezTo>
                    <a:pt x="126343" y="210211"/>
                    <a:pt x="116289" y="140890"/>
                    <a:pt x="108351" y="155707"/>
                  </a:cubicBezTo>
                  <a:cubicBezTo>
                    <a:pt x="100414" y="170524"/>
                    <a:pt x="76072" y="227674"/>
                    <a:pt x="60726" y="273182"/>
                  </a:cubicBezTo>
                  <a:cubicBezTo>
                    <a:pt x="45380" y="318690"/>
                    <a:pt x="21039" y="410236"/>
                    <a:pt x="16276" y="428757"/>
                  </a:cubicBezTo>
                  <a:cubicBezTo>
                    <a:pt x="11513" y="447278"/>
                    <a:pt x="5693" y="430874"/>
                    <a:pt x="32151" y="384307"/>
                  </a:cubicBezTo>
                  <a:cubicBezTo>
                    <a:pt x="58609" y="337740"/>
                    <a:pt x="161797" y="168407"/>
                    <a:pt x="175026" y="149357"/>
                  </a:cubicBezTo>
                  <a:cubicBezTo>
                    <a:pt x="188255" y="130307"/>
                    <a:pt x="121580" y="271594"/>
                    <a:pt x="111526" y="270007"/>
                  </a:cubicBezTo>
                  <a:cubicBezTo>
                    <a:pt x="101472" y="268420"/>
                    <a:pt x="122109" y="176874"/>
                    <a:pt x="114701" y="139832"/>
                  </a:cubicBezTo>
                  <a:cubicBezTo>
                    <a:pt x="107293" y="102790"/>
                    <a:pt x="60726" y="45640"/>
                    <a:pt x="67076" y="47757"/>
                  </a:cubicBezTo>
                  <a:cubicBezTo>
                    <a:pt x="73426" y="49874"/>
                    <a:pt x="161797" y="155707"/>
                    <a:pt x="152801" y="152532"/>
                  </a:cubicBezTo>
                  <a:cubicBezTo>
                    <a:pt x="143805" y="149357"/>
                    <a:pt x="7809" y="-5160"/>
                    <a:pt x="401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7" name="フリーフォーム 346">
              <a:extLst>
                <a:ext uri="{FF2B5EF4-FFF2-40B4-BE49-F238E27FC236}">
                  <a16:creationId xmlns:a16="http://schemas.microsoft.com/office/drawing/2014/main" id="{30ADCF31-ECAA-6161-CDA5-87A7CAAF3B32}"/>
                </a:ext>
              </a:extLst>
            </p:cNvPr>
            <p:cNvSpPr/>
            <p:nvPr/>
          </p:nvSpPr>
          <p:spPr>
            <a:xfrm>
              <a:off x="6639127" y="4534635"/>
              <a:ext cx="140057" cy="194636"/>
            </a:xfrm>
            <a:custGeom>
              <a:avLst/>
              <a:gdLst>
                <a:gd name="connsiteX0" fmla="*/ 139498 w 140057"/>
                <a:gd name="connsiteY0" fmla="*/ 2440 h 194636"/>
                <a:gd name="connsiteX1" fmla="*/ 2973 w 140057"/>
                <a:gd name="connsiteY1" fmla="*/ 192940 h 194636"/>
                <a:gd name="connsiteX2" fmla="*/ 50598 w 140057"/>
                <a:gd name="connsiteY2" fmla="*/ 91340 h 194636"/>
                <a:gd name="connsiteX3" fmla="*/ 139498 w 140057"/>
                <a:gd name="connsiteY3" fmla="*/ 2440 h 19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57" h="194636">
                  <a:moveTo>
                    <a:pt x="139498" y="2440"/>
                  </a:moveTo>
                  <a:cubicBezTo>
                    <a:pt x="131561" y="19373"/>
                    <a:pt x="17790" y="178123"/>
                    <a:pt x="2973" y="192940"/>
                  </a:cubicBezTo>
                  <a:cubicBezTo>
                    <a:pt x="-11844" y="207757"/>
                    <a:pt x="32606" y="121502"/>
                    <a:pt x="50598" y="91340"/>
                  </a:cubicBezTo>
                  <a:cubicBezTo>
                    <a:pt x="68590" y="61178"/>
                    <a:pt x="147435" y="-14493"/>
                    <a:pt x="139498" y="2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8" name="フリーフォーム 347">
              <a:extLst>
                <a:ext uri="{FF2B5EF4-FFF2-40B4-BE49-F238E27FC236}">
                  <a16:creationId xmlns:a16="http://schemas.microsoft.com/office/drawing/2014/main" id="{D0C01709-0006-CDF2-687F-ABE79DB2CED8}"/>
                </a:ext>
              </a:extLst>
            </p:cNvPr>
            <p:cNvSpPr/>
            <p:nvPr/>
          </p:nvSpPr>
          <p:spPr>
            <a:xfrm>
              <a:off x="6502989" y="4444607"/>
              <a:ext cx="235052" cy="314883"/>
            </a:xfrm>
            <a:custGeom>
              <a:avLst/>
              <a:gdLst>
                <a:gd name="connsiteX0" fmla="*/ 37511 w 235052"/>
                <a:gd name="connsiteY0" fmla="*/ 393 h 314883"/>
                <a:gd name="connsiteX1" fmla="*/ 37511 w 235052"/>
                <a:gd name="connsiteY1" fmla="*/ 181368 h 314883"/>
                <a:gd name="connsiteX2" fmla="*/ 50211 w 235052"/>
                <a:gd name="connsiteY2" fmla="*/ 254393 h 314883"/>
                <a:gd name="connsiteX3" fmla="*/ 34336 w 235052"/>
                <a:gd name="connsiteY3" fmla="*/ 251218 h 314883"/>
                <a:gd name="connsiteX4" fmla="*/ 66086 w 235052"/>
                <a:gd name="connsiteY4" fmla="*/ 289318 h 314883"/>
                <a:gd name="connsiteX5" fmla="*/ 151811 w 235052"/>
                <a:gd name="connsiteY5" fmla="*/ 289318 h 314883"/>
                <a:gd name="connsiteX6" fmla="*/ 234361 w 235052"/>
                <a:gd name="connsiteY6" fmla="*/ 270268 h 314883"/>
                <a:gd name="connsiteX7" fmla="*/ 104186 w 235052"/>
                <a:gd name="connsiteY7" fmla="*/ 314718 h 314883"/>
                <a:gd name="connsiteX8" fmla="*/ 15286 w 235052"/>
                <a:gd name="connsiteY8" fmla="*/ 251218 h 314883"/>
                <a:gd name="connsiteX9" fmla="*/ 2586 w 235052"/>
                <a:gd name="connsiteY9" fmla="*/ 108343 h 314883"/>
                <a:gd name="connsiteX10" fmla="*/ 43861 w 235052"/>
                <a:gd name="connsiteY10" fmla="*/ 235343 h 314883"/>
                <a:gd name="connsiteX11" fmla="*/ 37511 w 235052"/>
                <a:gd name="connsiteY11" fmla="*/ 393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52" h="314883">
                  <a:moveTo>
                    <a:pt x="37511" y="393"/>
                  </a:moveTo>
                  <a:cubicBezTo>
                    <a:pt x="36453" y="-8603"/>
                    <a:pt x="35394" y="139035"/>
                    <a:pt x="37511" y="181368"/>
                  </a:cubicBezTo>
                  <a:cubicBezTo>
                    <a:pt x="39628" y="223701"/>
                    <a:pt x="50740" y="242751"/>
                    <a:pt x="50211" y="254393"/>
                  </a:cubicBezTo>
                  <a:cubicBezTo>
                    <a:pt x="49682" y="266035"/>
                    <a:pt x="31690" y="245397"/>
                    <a:pt x="34336" y="251218"/>
                  </a:cubicBezTo>
                  <a:cubicBezTo>
                    <a:pt x="36982" y="257039"/>
                    <a:pt x="46507" y="282968"/>
                    <a:pt x="66086" y="289318"/>
                  </a:cubicBezTo>
                  <a:cubicBezTo>
                    <a:pt x="85665" y="295668"/>
                    <a:pt x="123765" y="292493"/>
                    <a:pt x="151811" y="289318"/>
                  </a:cubicBezTo>
                  <a:cubicBezTo>
                    <a:pt x="179857" y="286143"/>
                    <a:pt x="242298" y="266035"/>
                    <a:pt x="234361" y="270268"/>
                  </a:cubicBezTo>
                  <a:cubicBezTo>
                    <a:pt x="226424" y="274501"/>
                    <a:pt x="140698" y="317893"/>
                    <a:pt x="104186" y="314718"/>
                  </a:cubicBezTo>
                  <a:cubicBezTo>
                    <a:pt x="67674" y="311543"/>
                    <a:pt x="32219" y="285614"/>
                    <a:pt x="15286" y="251218"/>
                  </a:cubicBezTo>
                  <a:cubicBezTo>
                    <a:pt x="-1647" y="216822"/>
                    <a:pt x="-2176" y="110989"/>
                    <a:pt x="2586" y="108343"/>
                  </a:cubicBezTo>
                  <a:cubicBezTo>
                    <a:pt x="7348" y="105697"/>
                    <a:pt x="35394" y="251747"/>
                    <a:pt x="43861" y="235343"/>
                  </a:cubicBezTo>
                  <a:cubicBezTo>
                    <a:pt x="52328" y="218939"/>
                    <a:pt x="38569" y="9389"/>
                    <a:pt x="37511" y="3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9" name="フリーフォーム 348">
              <a:extLst>
                <a:ext uri="{FF2B5EF4-FFF2-40B4-BE49-F238E27FC236}">
                  <a16:creationId xmlns:a16="http://schemas.microsoft.com/office/drawing/2014/main" id="{5EBE8725-A188-FC5E-7C5E-7B069D7C9E14}"/>
                </a:ext>
              </a:extLst>
            </p:cNvPr>
            <p:cNvSpPr/>
            <p:nvPr/>
          </p:nvSpPr>
          <p:spPr>
            <a:xfrm>
              <a:off x="6441863" y="4406736"/>
              <a:ext cx="325155" cy="372015"/>
            </a:xfrm>
            <a:custGeom>
              <a:avLst/>
              <a:gdLst>
                <a:gd name="connsiteX0" fmla="*/ 22437 w 325155"/>
                <a:gd name="connsiteY0" fmla="*/ 164 h 372015"/>
                <a:gd name="connsiteX1" fmla="*/ 38312 w 325155"/>
                <a:gd name="connsiteY1" fmla="*/ 266864 h 372015"/>
                <a:gd name="connsiteX2" fmla="*/ 54187 w 325155"/>
                <a:gd name="connsiteY2" fmla="*/ 339889 h 372015"/>
                <a:gd name="connsiteX3" fmla="*/ 130387 w 325155"/>
                <a:gd name="connsiteY3" fmla="*/ 371639 h 372015"/>
                <a:gd name="connsiteX4" fmla="*/ 324062 w 325155"/>
                <a:gd name="connsiteY4" fmla="*/ 320839 h 372015"/>
                <a:gd name="connsiteX5" fmla="*/ 203412 w 325155"/>
                <a:gd name="connsiteY5" fmla="*/ 358939 h 372015"/>
                <a:gd name="connsiteX6" fmla="*/ 82762 w 325155"/>
                <a:gd name="connsiteY6" fmla="*/ 343064 h 372015"/>
                <a:gd name="connsiteX7" fmla="*/ 28787 w 325155"/>
                <a:gd name="connsiteY7" fmla="*/ 263689 h 372015"/>
                <a:gd name="connsiteX8" fmla="*/ 212 w 325155"/>
                <a:gd name="connsiteY8" fmla="*/ 146214 h 372015"/>
                <a:gd name="connsiteX9" fmla="*/ 16087 w 325155"/>
                <a:gd name="connsiteY9" fmla="*/ 225589 h 372015"/>
                <a:gd name="connsiteX10" fmla="*/ 22437 w 325155"/>
                <a:gd name="connsiteY10" fmla="*/ 164 h 37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5155" h="372015">
                  <a:moveTo>
                    <a:pt x="22437" y="164"/>
                  </a:moveTo>
                  <a:cubicBezTo>
                    <a:pt x="26141" y="7043"/>
                    <a:pt x="33020" y="210243"/>
                    <a:pt x="38312" y="266864"/>
                  </a:cubicBezTo>
                  <a:cubicBezTo>
                    <a:pt x="43604" y="323485"/>
                    <a:pt x="38841" y="322427"/>
                    <a:pt x="54187" y="339889"/>
                  </a:cubicBezTo>
                  <a:cubicBezTo>
                    <a:pt x="69533" y="357351"/>
                    <a:pt x="85408" y="374814"/>
                    <a:pt x="130387" y="371639"/>
                  </a:cubicBezTo>
                  <a:cubicBezTo>
                    <a:pt x="175366" y="368464"/>
                    <a:pt x="311891" y="322956"/>
                    <a:pt x="324062" y="320839"/>
                  </a:cubicBezTo>
                  <a:cubicBezTo>
                    <a:pt x="336233" y="318722"/>
                    <a:pt x="243629" y="355235"/>
                    <a:pt x="203412" y="358939"/>
                  </a:cubicBezTo>
                  <a:cubicBezTo>
                    <a:pt x="163195" y="362643"/>
                    <a:pt x="111866" y="358939"/>
                    <a:pt x="82762" y="343064"/>
                  </a:cubicBezTo>
                  <a:cubicBezTo>
                    <a:pt x="53658" y="327189"/>
                    <a:pt x="42545" y="296497"/>
                    <a:pt x="28787" y="263689"/>
                  </a:cubicBezTo>
                  <a:cubicBezTo>
                    <a:pt x="15029" y="230881"/>
                    <a:pt x="2329" y="152564"/>
                    <a:pt x="212" y="146214"/>
                  </a:cubicBezTo>
                  <a:cubicBezTo>
                    <a:pt x="-1905" y="139864"/>
                    <a:pt x="12383" y="246227"/>
                    <a:pt x="16087" y="225589"/>
                  </a:cubicBezTo>
                  <a:cubicBezTo>
                    <a:pt x="19791" y="204951"/>
                    <a:pt x="18733" y="-6715"/>
                    <a:pt x="22437" y="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0" name="フリーフォーム 349">
              <a:extLst>
                <a:ext uri="{FF2B5EF4-FFF2-40B4-BE49-F238E27FC236}">
                  <a16:creationId xmlns:a16="http://schemas.microsoft.com/office/drawing/2014/main" id="{8C20EA2E-D48D-8E7F-C218-1E2F3EA72F5C}"/>
                </a:ext>
              </a:extLst>
            </p:cNvPr>
            <p:cNvSpPr/>
            <p:nvPr/>
          </p:nvSpPr>
          <p:spPr>
            <a:xfrm>
              <a:off x="7003483" y="3523529"/>
              <a:ext cx="428640" cy="591952"/>
            </a:xfrm>
            <a:custGeom>
              <a:avLst/>
              <a:gdLst>
                <a:gd name="connsiteX0" fmla="*/ 422842 w 428640"/>
                <a:gd name="connsiteY0" fmla="*/ 10246 h 591952"/>
                <a:gd name="connsiteX1" fmla="*/ 197417 w 428640"/>
                <a:gd name="connsiteY1" fmla="*/ 105496 h 591952"/>
                <a:gd name="connsiteX2" fmla="*/ 289492 w 428640"/>
                <a:gd name="connsiteY2" fmla="*/ 83271 h 591952"/>
                <a:gd name="connsiteX3" fmla="*/ 187892 w 428640"/>
                <a:gd name="connsiteY3" fmla="*/ 194396 h 591952"/>
                <a:gd name="connsiteX4" fmla="*/ 137092 w 428640"/>
                <a:gd name="connsiteY4" fmla="*/ 226146 h 591952"/>
                <a:gd name="connsiteX5" fmla="*/ 302192 w 428640"/>
                <a:gd name="connsiteY5" fmla="*/ 191221 h 591952"/>
                <a:gd name="connsiteX6" fmla="*/ 238692 w 428640"/>
                <a:gd name="connsiteY6" fmla="*/ 261071 h 591952"/>
                <a:gd name="connsiteX7" fmla="*/ 57717 w 428640"/>
                <a:gd name="connsiteY7" fmla="*/ 369021 h 591952"/>
                <a:gd name="connsiteX8" fmla="*/ 206942 w 428640"/>
                <a:gd name="connsiteY8" fmla="*/ 321396 h 591952"/>
                <a:gd name="connsiteX9" fmla="*/ 567 w 428640"/>
                <a:gd name="connsiteY9" fmla="*/ 432521 h 591952"/>
                <a:gd name="connsiteX10" fmla="*/ 143442 w 428640"/>
                <a:gd name="connsiteY10" fmla="*/ 419821 h 591952"/>
                <a:gd name="connsiteX11" fmla="*/ 76767 w 428640"/>
                <a:gd name="connsiteY11" fmla="*/ 486496 h 591952"/>
                <a:gd name="connsiteX12" fmla="*/ 73592 w 428640"/>
                <a:gd name="connsiteY12" fmla="*/ 591271 h 591952"/>
                <a:gd name="connsiteX13" fmla="*/ 64067 w 428640"/>
                <a:gd name="connsiteY13" fmla="*/ 534121 h 591952"/>
                <a:gd name="connsiteX14" fmla="*/ 73592 w 428640"/>
                <a:gd name="connsiteY14" fmla="*/ 584921 h 591952"/>
                <a:gd name="connsiteX15" fmla="*/ 149792 w 428640"/>
                <a:gd name="connsiteY15" fmla="*/ 378546 h 591952"/>
                <a:gd name="connsiteX16" fmla="*/ 349817 w 428640"/>
                <a:gd name="connsiteY16" fmla="*/ 99146 h 591952"/>
                <a:gd name="connsiteX17" fmla="*/ 279967 w 428640"/>
                <a:gd name="connsiteY17" fmla="*/ 137246 h 591952"/>
                <a:gd name="connsiteX18" fmla="*/ 356167 w 428640"/>
                <a:gd name="connsiteY18" fmla="*/ 16596 h 591952"/>
                <a:gd name="connsiteX19" fmla="*/ 422842 w 428640"/>
                <a:gd name="connsiteY19" fmla="*/ 10246 h 59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8640" h="591952">
                  <a:moveTo>
                    <a:pt x="422842" y="10246"/>
                  </a:moveTo>
                  <a:cubicBezTo>
                    <a:pt x="396384" y="25063"/>
                    <a:pt x="219642" y="93325"/>
                    <a:pt x="197417" y="105496"/>
                  </a:cubicBezTo>
                  <a:cubicBezTo>
                    <a:pt x="175192" y="117667"/>
                    <a:pt x="291079" y="68454"/>
                    <a:pt x="289492" y="83271"/>
                  </a:cubicBezTo>
                  <a:cubicBezTo>
                    <a:pt x="287905" y="98088"/>
                    <a:pt x="213292" y="170584"/>
                    <a:pt x="187892" y="194396"/>
                  </a:cubicBezTo>
                  <a:cubicBezTo>
                    <a:pt x="162492" y="218209"/>
                    <a:pt x="118042" y="226675"/>
                    <a:pt x="137092" y="226146"/>
                  </a:cubicBezTo>
                  <a:cubicBezTo>
                    <a:pt x="156142" y="225617"/>
                    <a:pt x="285259" y="185400"/>
                    <a:pt x="302192" y="191221"/>
                  </a:cubicBezTo>
                  <a:cubicBezTo>
                    <a:pt x="319125" y="197042"/>
                    <a:pt x="279438" y="231438"/>
                    <a:pt x="238692" y="261071"/>
                  </a:cubicBezTo>
                  <a:cubicBezTo>
                    <a:pt x="197946" y="290704"/>
                    <a:pt x="63009" y="358967"/>
                    <a:pt x="57717" y="369021"/>
                  </a:cubicBezTo>
                  <a:cubicBezTo>
                    <a:pt x="52425" y="379075"/>
                    <a:pt x="216467" y="310813"/>
                    <a:pt x="206942" y="321396"/>
                  </a:cubicBezTo>
                  <a:cubicBezTo>
                    <a:pt x="197417" y="331979"/>
                    <a:pt x="11150" y="416117"/>
                    <a:pt x="567" y="432521"/>
                  </a:cubicBezTo>
                  <a:cubicBezTo>
                    <a:pt x="-10016" y="448925"/>
                    <a:pt x="130742" y="410825"/>
                    <a:pt x="143442" y="419821"/>
                  </a:cubicBezTo>
                  <a:cubicBezTo>
                    <a:pt x="156142" y="428817"/>
                    <a:pt x="88409" y="457921"/>
                    <a:pt x="76767" y="486496"/>
                  </a:cubicBezTo>
                  <a:cubicBezTo>
                    <a:pt x="65125" y="515071"/>
                    <a:pt x="75709" y="583334"/>
                    <a:pt x="73592" y="591271"/>
                  </a:cubicBezTo>
                  <a:cubicBezTo>
                    <a:pt x="71475" y="599208"/>
                    <a:pt x="64067" y="535179"/>
                    <a:pt x="64067" y="534121"/>
                  </a:cubicBezTo>
                  <a:cubicBezTo>
                    <a:pt x="64067" y="533063"/>
                    <a:pt x="59305" y="610850"/>
                    <a:pt x="73592" y="584921"/>
                  </a:cubicBezTo>
                  <a:cubicBezTo>
                    <a:pt x="87879" y="558992"/>
                    <a:pt x="103755" y="459508"/>
                    <a:pt x="149792" y="378546"/>
                  </a:cubicBezTo>
                  <a:cubicBezTo>
                    <a:pt x="195829" y="297584"/>
                    <a:pt x="328121" y="139362"/>
                    <a:pt x="349817" y="99146"/>
                  </a:cubicBezTo>
                  <a:cubicBezTo>
                    <a:pt x="371513" y="58930"/>
                    <a:pt x="278909" y="151004"/>
                    <a:pt x="279967" y="137246"/>
                  </a:cubicBezTo>
                  <a:cubicBezTo>
                    <a:pt x="281025" y="123488"/>
                    <a:pt x="334471" y="37234"/>
                    <a:pt x="356167" y="16596"/>
                  </a:cubicBezTo>
                  <a:cubicBezTo>
                    <a:pt x="377863" y="-4042"/>
                    <a:pt x="449300" y="-4571"/>
                    <a:pt x="422842" y="10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1" name="フリーフォーム 350">
              <a:extLst>
                <a:ext uri="{FF2B5EF4-FFF2-40B4-BE49-F238E27FC236}">
                  <a16:creationId xmlns:a16="http://schemas.microsoft.com/office/drawing/2014/main" id="{E6F10F24-BD64-87BB-60AF-A929B4E64109}"/>
                </a:ext>
              </a:extLst>
            </p:cNvPr>
            <p:cNvSpPr/>
            <p:nvPr/>
          </p:nvSpPr>
          <p:spPr>
            <a:xfrm>
              <a:off x="6869602" y="4072679"/>
              <a:ext cx="166906" cy="167708"/>
            </a:xfrm>
            <a:custGeom>
              <a:avLst/>
              <a:gdLst>
                <a:gd name="connsiteX0" fmla="*/ 26498 w 166906"/>
                <a:gd name="connsiteY0" fmla="*/ 846 h 167708"/>
                <a:gd name="connsiteX1" fmla="*/ 64598 w 166906"/>
                <a:gd name="connsiteY1" fmla="*/ 77046 h 167708"/>
                <a:gd name="connsiteX2" fmla="*/ 156673 w 166906"/>
                <a:gd name="connsiteY2" fmla="*/ 165946 h 167708"/>
                <a:gd name="connsiteX3" fmla="*/ 147148 w 166906"/>
                <a:gd name="connsiteY3" fmla="*/ 134196 h 167708"/>
                <a:gd name="connsiteX4" fmla="*/ 1098 w 166906"/>
                <a:gd name="connsiteY4" fmla="*/ 108796 h 167708"/>
                <a:gd name="connsiteX5" fmla="*/ 77298 w 166906"/>
                <a:gd name="connsiteY5" fmla="*/ 127846 h 167708"/>
                <a:gd name="connsiteX6" fmla="*/ 26498 w 166906"/>
                <a:gd name="connsiteY6" fmla="*/ 846 h 16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906" h="167708">
                  <a:moveTo>
                    <a:pt x="26498" y="846"/>
                  </a:moveTo>
                  <a:cubicBezTo>
                    <a:pt x="24381" y="-7621"/>
                    <a:pt x="42902" y="49529"/>
                    <a:pt x="64598" y="77046"/>
                  </a:cubicBezTo>
                  <a:cubicBezTo>
                    <a:pt x="86294" y="104563"/>
                    <a:pt x="142915" y="156421"/>
                    <a:pt x="156673" y="165946"/>
                  </a:cubicBezTo>
                  <a:cubicBezTo>
                    <a:pt x="170431" y="175471"/>
                    <a:pt x="173077" y="143721"/>
                    <a:pt x="147148" y="134196"/>
                  </a:cubicBezTo>
                  <a:cubicBezTo>
                    <a:pt x="121219" y="124671"/>
                    <a:pt x="12740" y="109854"/>
                    <a:pt x="1098" y="108796"/>
                  </a:cubicBezTo>
                  <a:cubicBezTo>
                    <a:pt x="-10544" y="107738"/>
                    <a:pt x="74123" y="144779"/>
                    <a:pt x="77298" y="127846"/>
                  </a:cubicBezTo>
                  <a:cubicBezTo>
                    <a:pt x="80473" y="110913"/>
                    <a:pt x="28615" y="9313"/>
                    <a:pt x="26498" y="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フリーフォーム 351">
              <a:extLst>
                <a:ext uri="{FF2B5EF4-FFF2-40B4-BE49-F238E27FC236}">
                  <a16:creationId xmlns:a16="http://schemas.microsoft.com/office/drawing/2014/main" id="{971151B2-BCC4-68FE-9E07-EEEC362985E2}"/>
                </a:ext>
              </a:extLst>
            </p:cNvPr>
            <p:cNvSpPr/>
            <p:nvPr/>
          </p:nvSpPr>
          <p:spPr>
            <a:xfrm>
              <a:off x="7100560" y="3584538"/>
              <a:ext cx="322596" cy="684967"/>
            </a:xfrm>
            <a:custGeom>
              <a:avLst/>
              <a:gdLst>
                <a:gd name="connsiteX0" fmla="*/ 309890 w 322596"/>
                <a:gd name="connsiteY0" fmla="*/ 37 h 684967"/>
                <a:gd name="connsiteX1" fmla="*/ 297190 w 322596"/>
                <a:gd name="connsiteY1" fmla="*/ 146087 h 684967"/>
                <a:gd name="connsiteX2" fmla="*/ 84465 w 322596"/>
                <a:gd name="connsiteY2" fmla="*/ 355637 h 684967"/>
                <a:gd name="connsiteX3" fmla="*/ 170190 w 322596"/>
                <a:gd name="connsiteY3" fmla="*/ 263562 h 684967"/>
                <a:gd name="connsiteX4" fmla="*/ 97165 w 322596"/>
                <a:gd name="connsiteY4" fmla="*/ 387387 h 684967"/>
                <a:gd name="connsiteX5" fmla="*/ 20965 w 322596"/>
                <a:gd name="connsiteY5" fmla="*/ 682662 h 684967"/>
                <a:gd name="connsiteX6" fmla="*/ 27315 w 322596"/>
                <a:gd name="connsiteY6" fmla="*/ 508037 h 684967"/>
                <a:gd name="connsiteX7" fmla="*/ 322590 w 322596"/>
                <a:gd name="connsiteY7" fmla="*/ 209587 h 684967"/>
                <a:gd name="connsiteX8" fmla="*/ 36840 w 322596"/>
                <a:gd name="connsiteY8" fmla="*/ 533437 h 684967"/>
                <a:gd name="connsiteX9" fmla="*/ 297190 w 322596"/>
                <a:gd name="connsiteY9" fmla="*/ 136562 h 684967"/>
                <a:gd name="connsiteX10" fmla="*/ 309890 w 322596"/>
                <a:gd name="connsiteY10" fmla="*/ 37 h 68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596" h="684967">
                  <a:moveTo>
                    <a:pt x="309890" y="37"/>
                  </a:moveTo>
                  <a:cubicBezTo>
                    <a:pt x="309890" y="1624"/>
                    <a:pt x="334761" y="86820"/>
                    <a:pt x="297190" y="146087"/>
                  </a:cubicBezTo>
                  <a:cubicBezTo>
                    <a:pt x="259619" y="205354"/>
                    <a:pt x="105632" y="336058"/>
                    <a:pt x="84465" y="355637"/>
                  </a:cubicBezTo>
                  <a:cubicBezTo>
                    <a:pt x="63298" y="375216"/>
                    <a:pt x="168073" y="258270"/>
                    <a:pt x="170190" y="263562"/>
                  </a:cubicBezTo>
                  <a:cubicBezTo>
                    <a:pt x="172307" y="268854"/>
                    <a:pt x="122036" y="317537"/>
                    <a:pt x="97165" y="387387"/>
                  </a:cubicBezTo>
                  <a:cubicBezTo>
                    <a:pt x="72294" y="457237"/>
                    <a:pt x="32607" y="662554"/>
                    <a:pt x="20965" y="682662"/>
                  </a:cubicBezTo>
                  <a:cubicBezTo>
                    <a:pt x="9323" y="702770"/>
                    <a:pt x="-22956" y="586883"/>
                    <a:pt x="27315" y="508037"/>
                  </a:cubicBezTo>
                  <a:cubicBezTo>
                    <a:pt x="77586" y="429191"/>
                    <a:pt x="321003" y="205354"/>
                    <a:pt x="322590" y="209587"/>
                  </a:cubicBezTo>
                  <a:cubicBezTo>
                    <a:pt x="324177" y="213820"/>
                    <a:pt x="41073" y="545608"/>
                    <a:pt x="36840" y="533437"/>
                  </a:cubicBezTo>
                  <a:cubicBezTo>
                    <a:pt x="32607" y="521266"/>
                    <a:pt x="253269" y="225991"/>
                    <a:pt x="297190" y="136562"/>
                  </a:cubicBezTo>
                  <a:cubicBezTo>
                    <a:pt x="341111" y="47133"/>
                    <a:pt x="309890" y="-1550"/>
                    <a:pt x="309890" y="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フリーフォーム 352">
              <a:extLst>
                <a:ext uri="{FF2B5EF4-FFF2-40B4-BE49-F238E27FC236}">
                  <a16:creationId xmlns:a16="http://schemas.microsoft.com/office/drawing/2014/main" id="{77CBF042-7D96-B73F-ABDE-FD67AD67A16C}"/>
                </a:ext>
              </a:extLst>
            </p:cNvPr>
            <p:cNvSpPr/>
            <p:nvPr/>
          </p:nvSpPr>
          <p:spPr>
            <a:xfrm>
              <a:off x="6878758" y="3977427"/>
              <a:ext cx="46125" cy="211460"/>
            </a:xfrm>
            <a:custGeom>
              <a:avLst/>
              <a:gdLst>
                <a:gd name="connsiteX0" fmla="*/ 45917 w 46125"/>
                <a:gd name="connsiteY0" fmla="*/ 4023 h 211460"/>
                <a:gd name="connsiteX1" fmla="*/ 1467 w 46125"/>
                <a:gd name="connsiteY1" fmla="*/ 159598 h 211460"/>
                <a:gd name="connsiteX2" fmla="*/ 10992 w 46125"/>
                <a:gd name="connsiteY2" fmla="*/ 210398 h 211460"/>
                <a:gd name="connsiteX3" fmla="*/ 14167 w 46125"/>
                <a:gd name="connsiteY3" fmla="*/ 121498 h 211460"/>
                <a:gd name="connsiteX4" fmla="*/ 17342 w 46125"/>
                <a:gd name="connsiteY4" fmla="*/ 51648 h 211460"/>
                <a:gd name="connsiteX5" fmla="*/ 45917 w 46125"/>
                <a:gd name="connsiteY5" fmla="*/ 4023 h 21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125" h="211460">
                  <a:moveTo>
                    <a:pt x="45917" y="4023"/>
                  </a:moveTo>
                  <a:cubicBezTo>
                    <a:pt x="43271" y="22015"/>
                    <a:pt x="7288" y="125202"/>
                    <a:pt x="1467" y="159598"/>
                  </a:cubicBezTo>
                  <a:cubicBezTo>
                    <a:pt x="-4354" y="193994"/>
                    <a:pt x="8875" y="216748"/>
                    <a:pt x="10992" y="210398"/>
                  </a:cubicBezTo>
                  <a:cubicBezTo>
                    <a:pt x="13109" y="204048"/>
                    <a:pt x="13109" y="147956"/>
                    <a:pt x="14167" y="121498"/>
                  </a:cubicBezTo>
                  <a:cubicBezTo>
                    <a:pt x="15225" y="95040"/>
                    <a:pt x="9405" y="70169"/>
                    <a:pt x="17342" y="51648"/>
                  </a:cubicBezTo>
                  <a:cubicBezTo>
                    <a:pt x="25279" y="33127"/>
                    <a:pt x="48563" y="-13969"/>
                    <a:pt x="45917" y="4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4" name="フリーフォーム 353">
              <a:extLst>
                <a:ext uri="{FF2B5EF4-FFF2-40B4-BE49-F238E27FC236}">
                  <a16:creationId xmlns:a16="http://schemas.microsoft.com/office/drawing/2014/main" id="{74DDCDC4-8784-5EA9-500F-C510E2577F7C}"/>
                </a:ext>
              </a:extLst>
            </p:cNvPr>
            <p:cNvSpPr/>
            <p:nvPr/>
          </p:nvSpPr>
          <p:spPr>
            <a:xfrm>
              <a:off x="6784759" y="4244961"/>
              <a:ext cx="194048" cy="241323"/>
            </a:xfrm>
            <a:custGeom>
              <a:avLst/>
              <a:gdLst>
                <a:gd name="connsiteX0" fmla="*/ 216 w 194048"/>
                <a:gd name="connsiteY0" fmla="*/ 57164 h 241323"/>
                <a:gd name="connsiteX1" fmla="*/ 54191 w 194048"/>
                <a:gd name="connsiteY1" fmla="*/ 136539 h 241323"/>
                <a:gd name="connsiteX2" fmla="*/ 76416 w 194048"/>
                <a:gd name="connsiteY2" fmla="*/ 241314 h 241323"/>
                <a:gd name="connsiteX3" fmla="*/ 76416 w 194048"/>
                <a:gd name="connsiteY3" fmla="*/ 142889 h 241323"/>
                <a:gd name="connsiteX4" fmla="*/ 149441 w 194048"/>
                <a:gd name="connsiteY4" fmla="*/ 168289 h 241323"/>
                <a:gd name="connsiteX5" fmla="*/ 127216 w 194048"/>
                <a:gd name="connsiteY5" fmla="*/ 111139 h 241323"/>
                <a:gd name="connsiteX6" fmla="*/ 82766 w 194048"/>
                <a:gd name="connsiteY6" fmla="*/ 53989 h 241323"/>
                <a:gd name="connsiteX7" fmla="*/ 193891 w 194048"/>
                <a:gd name="connsiteY7" fmla="*/ 136539 h 241323"/>
                <a:gd name="connsiteX8" fmla="*/ 54191 w 194048"/>
                <a:gd name="connsiteY8" fmla="*/ 14 h 241323"/>
                <a:gd name="connsiteX9" fmla="*/ 162141 w 194048"/>
                <a:gd name="connsiteY9" fmla="*/ 146064 h 241323"/>
                <a:gd name="connsiteX10" fmla="*/ 76416 w 194048"/>
                <a:gd name="connsiteY10" fmla="*/ 155589 h 241323"/>
                <a:gd name="connsiteX11" fmla="*/ 216 w 194048"/>
                <a:gd name="connsiteY11" fmla="*/ 57164 h 24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048" h="241323">
                  <a:moveTo>
                    <a:pt x="216" y="57164"/>
                  </a:moveTo>
                  <a:cubicBezTo>
                    <a:pt x="-3488" y="53989"/>
                    <a:pt x="41491" y="105847"/>
                    <a:pt x="54191" y="136539"/>
                  </a:cubicBezTo>
                  <a:cubicBezTo>
                    <a:pt x="66891" y="167231"/>
                    <a:pt x="72712" y="240256"/>
                    <a:pt x="76416" y="241314"/>
                  </a:cubicBezTo>
                  <a:cubicBezTo>
                    <a:pt x="80120" y="242372"/>
                    <a:pt x="64245" y="155060"/>
                    <a:pt x="76416" y="142889"/>
                  </a:cubicBezTo>
                  <a:cubicBezTo>
                    <a:pt x="88587" y="130718"/>
                    <a:pt x="140974" y="173581"/>
                    <a:pt x="149441" y="168289"/>
                  </a:cubicBezTo>
                  <a:cubicBezTo>
                    <a:pt x="157908" y="162997"/>
                    <a:pt x="138328" y="130189"/>
                    <a:pt x="127216" y="111139"/>
                  </a:cubicBezTo>
                  <a:cubicBezTo>
                    <a:pt x="116104" y="92089"/>
                    <a:pt x="71654" y="49756"/>
                    <a:pt x="82766" y="53989"/>
                  </a:cubicBezTo>
                  <a:cubicBezTo>
                    <a:pt x="93879" y="58222"/>
                    <a:pt x="198653" y="145535"/>
                    <a:pt x="193891" y="136539"/>
                  </a:cubicBezTo>
                  <a:cubicBezTo>
                    <a:pt x="189129" y="127543"/>
                    <a:pt x="59483" y="-1573"/>
                    <a:pt x="54191" y="14"/>
                  </a:cubicBezTo>
                  <a:cubicBezTo>
                    <a:pt x="48899" y="1601"/>
                    <a:pt x="158437" y="120135"/>
                    <a:pt x="162141" y="146064"/>
                  </a:cubicBezTo>
                  <a:cubicBezTo>
                    <a:pt x="165845" y="171993"/>
                    <a:pt x="99699" y="167760"/>
                    <a:pt x="76416" y="155589"/>
                  </a:cubicBezTo>
                  <a:cubicBezTo>
                    <a:pt x="53133" y="143418"/>
                    <a:pt x="3920" y="60339"/>
                    <a:pt x="216" y="57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フリーフォーム 354">
              <a:extLst>
                <a:ext uri="{FF2B5EF4-FFF2-40B4-BE49-F238E27FC236}">
                  <a16:creationId xmlns:a16="http://schemas.microsoft.com/office/drawing/2014/main" id="{70A0E7B3-4BE9-17A0-93BB-E834AC761F9D}"/>
                </a:ext>
              </a:extLst>
            </p:cNvPr>
            <p:cNvSpPr/>
            <p:nvPr/>
          </p:nvSpPr>
          <p:spPr>
            <a:xfrm>
              <a:off x="6810022" y="3952870"/>
              <a:ext cx="299115" cy="371582"/>
            </a:xfrm>
            <a:custGeom>
              <a:avLst/>
              <a:gdLst>
                <a:gd name="connsiteX0" fmla="*/ 79728 w 299115"/>
                <a:gd name="connsiteY0" fmla="*/ 5 h 371582"/>
                <a:gd name="connsiteX1" fmla="*/ 67028 w 299115"/>
                <a:gd name="connsiteY1" fmla="*/ 187330 h 371582"/>
                <a:gd name="connsiteX2" fmla="*/ 86078 w 299115"/>
                <a:gd name="connsiteY2" fmla="*/ 295280 h 371582"/>
                <a:gd name="connsiteX3" fmla="*/ 76553 w 299115"/>
                <a:gd name="connsiteY3" fmla="*/ 266705 h 371582"/>
                <a:gd name="connsiteX4" fmla="*/ 353 w 299115"/>
                <a:gd name="connsiteY4" fmla="*/ 244480 h 371582"/>
                <a:gd name="connsiteX5" fmla="*/ 111478 w 299115"/>
                <a:gd name="connsiteY5" fmla="*/ 304805 h 371582"/>
                <a:gd name="connsiteX6" fmla="*/ 178153 w 299115"/>
                <a:gd name="connsiteY6" fmla="*/ 368305 h 371582"/>
                <a:gd name="connsiteX7" fmla="*/ 136878 w 299115"/>
                <a:gd name="connsiteY7" fmla="*/ 358780 h 371582"/>
                <a:gd name="connsiteX8" fmla="*/ 225778 w 299115"/>
                <a:gd name="connsiteY8" fmla="*/ 327030 h 371582"/>
                <a:gd name="connsiteX9" fmla="*/ 298803 w 299115"/>
                <a:gd name="connsiteY9" fmla="*/ 238130 h 371582"/>
                <a:gd name="connsiteX10" fmla="*/ 197203 w 299115"/>
                <a:gd name="connsiteY10" fmla="*/ 330205 h 371582"/>
                <a:gd name="connsiteX11" fmla="*/ 92428 w 299115"/>
                <a:gd name="connsiteY11" fmla="*/ 250830 h 371582"/>
                <a:gd name="connsiteX12" fmla="*/ 3528 w 299115"/>
                <a:gd name="connsiteY12" fmla="*/ 171455 h 371582"/>
                <a:gd name="connsiteX13" fmla="*/ 44803 w 299115"/>
                <a:gd name="connsiteY13" fmla="*/ 193680 h 371582"/>
                <a:gd name="connsiteX14" fmla="*/ 79728 w 299115"/>
                <a:gd name="connsiteY14" fmla="*/ 5 h 37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9115" h="371582">
                  <a:moveTo>
                    <a:pt x="79728" y="5"/>
                  </a:moveTo>
                  <a:cubicBezTo>
                    <a:pt x="83432" y="-1053"/>
                    <a:pt x="65970" y="138118"/>
                    <a:pt x="67028" y="187330"/>
                  </a:cubicBezTo>
                  <a:cubicBezTo>
                    <a:pt x="68086" y="236542"/>
                    <a:pt x="84491" y="282051"/>
                    <a:pt x="86078" y="295280"/>
                  </a:cubicBezTo>
                  <a:cubicBezTo>
                    <a:pt x="87665" y="308509"/>
                    <a:pt x="90841" y="275172"/>
                    <a:pt x="76553" y="266705"/>
                  </a:cubicBezTo>
                  <a:cubicBezTo>
                    <a:pt x="62265" y="258238"/>
                    <a:pt x="-5468" y="238130"/>
                    <a:pt x="353" y="244480"/>
                  </a:cubicBezTo>
                  <a:cubicBezTo>
                    <a:pt x="6174" y="250830"/>
                    <a:pt x="81845" y="284168"/>
                    <a:pt x="111478" y="304805"/>
                  </a:cubicBezTo>
                  <a:cubicBezTo>
                    <a:pt x="141111" y="325442"/>
                    <a:pt x="173920" y="359309"/>
                    <a:pt x="178153" y="368305"/>
                  </a:cubicBezTo>
                  <a:cubicBezTo>
                    <a:pt x="182386" y="377301"/>
                    <a:pt x="128940" y="365659"/>
                    <a:pt x="136878" y="358780"/>
                  </a:cubicBezTo>
                  <a:cubicBezTo>
                    <a:pt x="144816" y="351901"/>
                    <a:pt x="198791" y="347138"/>
                    <a:pt x="225778" y="327030"/>
                  </a:cubicBezTo>
                  <a:cubicBezTo>
                    <a:pt x="252766" y="306922"/>
                    <a:pt x="303566" y="237601"/>
                    <a:pt x="298803" y="238130"/>
                  </a:cubicBezTo>
                  <a:cubicBezTo>
                    <a:pt x="294041" y="238659"/>
                    <a:pt x="231599" y="328088"/>
                    <a:pt x="197203" y="330205"/>
                  </a:cubicBezTo>
                  <a:cubicBezTo>
                    <a:pt x="162807" y="332322"/>
                    <a:pt x="124707" y="277288"/>
                    <a:pt x="92428" y="250830"/>
                  </a:cubicBezTo>
                  <a:cubicBezTo>
                    <a:pt x="60149" y="224372"/>
                    <a:pt x="11465" y="180980"/>
                    <a:pt x="3528" y="171455"/>
                  </a:cubicBezTo>
                  <a:cubicBezTo>
                    <a:pt x="-4409" y="161930"/>
                    <a:pt x="32632" y="216434"/>
                    <a:pt x="44803" y="193680"/>
                  </a:cubicBezTo>
                  <a:cubicBezTo>
                    <a:pt x="56974" y="170926"/>
                    <a:pt x="76024" y="1063"/>
                    <a:pt x="7972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6" name="フリーフォーム 355">
              <a:extLst>
                <a:ext uri="{FF2B5EF4-FFF2-40B4-BE49-F238E27FC236}">
                  <a16:creationId xmlns:a16="http://schemas.microsoft.com/office/drawing/2014/main" id="{4E7A16D8-F0E9-8E43-7A66-D4EC8E07E327}"/>
                </a:ext>
              </a:extLst>
            </p:cNvPr>
            <p:cNvSpPr/>
            <p:nvPr/>
          </p:nvSpPr>
          <p:spPr>
            <a:xfrm>
              <a:off x="6451277" y="4103526"/>
              <a:ext cx="105857" cy="170270"/>
            </a:xfrm>
            <a:custGeom>
              <a:avLst/>
              <a:gdLst>
                <a:gd name="connsiteX0" fmla="*/ 323 w 105857"/>
                <a:gd name="connsiteY0" fmla="*/ 1749 h 170270"/>
                <a:gd name="connsiteX1" fmla="*/ 54298 w 105857"/>
                <a:gd name="connsiteY1" fmla="*/ 112874 h 170270"/>
                <a:gd name="connsiteX2" fmla="*/ 57473 w 105857"/>
                <a:gd name="connsiteY2" fmla="*/ 84299 h 170270"/>
                <a:gd name="connsiteX3" fmla="*/ 105098 w 105857"/>
                <a:gd name="connsiteY3" fmla="*/ 170024 h 170270"/>
                <a:gd name="connsiteX4" fmla="*/ 82873 w 105857"/>
                <a:gd name="connsiteY4" fmla="*/ 52549 h 170270"/>
                <a:gd name="connsiteX5" fmla="*/ 323 w 105857"/>
                <a:gd name="connsiteY5" fmla="*/ 1749 h 17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57" h="170270">
                  <a:moveTo>
                    <a:pt x="323" y="1749"/>
                  </a:moveTo>
                  <a:cubicBezTo>
                    <a:pt x="-4440" y="11803"/>
                    <a:pt x="44773" y="99116"/>
                    <a:pt x="54298" y="112874"/>
                  </a:cubicBezTo>
                  <a:cubicBezTo>
                    <a:pt x="63823" y="126632"/>
                    <a:pt x="49006" y="74774"/>
                    <a:pt x="57473" y="84299"/>
                  </a:cubicBezTo>
                  <a:cubicBezTo>
                    <a:pt x="65940" y="93824"/>
                    <a:pt x="100865" y="175316"/>
                    <a:pt x="105098" y="170024"/>
                  </a:cubicBezTo>
                  <a:cubicBezTo>
                    <a:pt x="109331" y="164732"/>
                    <a:pt x="95044" y="77949"/>
                    <a:pt x="82873" y="52549"/>
                  </a:cubicBezTo>
                  <a:cubicBezTo>
                    <a:pt x="70702" y="27149"/>
                    <a:pt x="5086" y="-8305"/>
                    <a:pt x="323" y="17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7" name="フリーフォーム 356">
              <a:extLst>
                <a:ext uri="{FF2B5EF4-FFF2-40B4-BE49-F238E27FC236}">
                  <a16:creationId xmlns:a16="http://schemas.microsoft.com/office/drawing/2014/main" id="{0CF69442-3D35-4205-B4D8-A10A25ECAEA1}"/>
                </a:ext>
              </a:extLst>
            </p:cNvPr>
            <p:cNvSpPr/>
            <p:nvPr/>
          </p:nvSpPr>
          <p:spPr>
            <a:xfrm>
              <a:off x="6334318" y="4203688"/>
              <a:ext cx="110953" cy="209645"/>
            </a:xfrm>
            <a:custGeom>
              <a:avLst/>
              <a:gdLst>
                <a:gd name="connsiteX0" fmla="*/ 110932 w 110953"/>
                <a:gd name="connsiteY0" fmla="*/ 12 h 209645"/>
                <a:gd name="connsiteX1" fmla="*/ 12507 w 110953"/>
                <a:gd name="connsiteY1" fmla="*/ 85737 h 209645"/>
                <a:gd name="connsiteX2" fmla="*/ 37907 w 110953"/>
                <a:gd name="connsiteY2" fmla="*/ 158762 h 209645"/>
                <a:gd name="connsiteX3" fmla="*/ 44257 w 110953"/>
                <a:gd name="connsiteY3" fmla="*/ 142887 h 209645"/>
                <a:gd name="connsiteX4" fmla="*/ 66482 w 110953"/>
                <a:gd name="connsiteY4" fmla="*/ 209562 h 209645"/>
                <a:gd name="connsiteX5" fmla="*/ 25207 w 110953"/>
                <a:gd name="connsiteY5" fmla="*/ 127012 h 209645"/>
                <a:gd name="connsiteX6" fmla="*/ 2982 w 110953"/>
                <a:gd name="connsiteY6" fmla="*/ 79387 h 209645"/>
                <a:gd name="connsiteX7" fmla="*/ 110932 w 110953"/>
                <a:gd name="connsiteY7" fmla="*/ 12 h 20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53" h="209645">
                  <a:moveTo>
                    <a:pt x="110932" y="12"/>
                  </a:moveTo>
                  <a:cubicBezTo>
                    <a:pt x="112520" y="1070"/>
                    <a:pt x="24678" y="59279"/>
                    <a:pt x="12507" y="85737"/>
                  </a:cubicBezTo>
                  <a:cubicBezTo>
                    <a:pt x="336" y="112195"/>
                    <a:pt x="37907" y="158762"/>
                    <a:pt x="37907" y="158762"/>
                  </a:cubicBezTo>
                  <a:cubicBezTo>
                    <a:pt x="43199" y="168287"/>
                    <a:pt x="39494" y="134420"/>
                    <a:pt x="44257" y="142887"/>
                  </a:cubicBezTo>
                  <a:cubicBezTo>
                    <a:pt x="49020" y="151354"/>
                    <a:pt x="69657" y="212208"/>
                    <a:pt x="66482" y="209562"/>
                  </a:cubicBezTo>
                  <a:cubicBezTo>
                    <a:pt x="63307" y="206916"/>
                    <a:pt x="35790" y="148708"/>
                    <a:pt x="25207" y="127012"/>
                  </a:cubicBezTo>
                  <a:cubicBezTo>
                    <a:pt x="14624" y="105316"/>
                    <a:pt x="-8130" y="94733"/>
                    <a:pt x="2982" y="79387"/>
                  </a:cubicBezTo>
                  <a:cubicBezTo>
                    <a:pt x="14094" y="64041"/>
                    <a:pt x="109344" y="-1046"/>
                    <a:pt x="110932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フリーフォーム 357">
              <a:extLst>
                <a:ext uri="{FF2B5EF4-FFF2-40B4-BE49-F238E27FC236}">
                  <a16:creationId xmlns:a16="http://schemas.microsoft.com/office/drawing/2014/main" id="{41F3A1BF-F4E8-496B-42EE-4FB2C842F3B1}"/>
                </a:ext>
              </a:extLst>
            </p:cNvPr>
            <p:cNvSpPr/>
            <p:nvPr/>
          </p:nvSpPr>
          <p:spPr>
            <a:xfrm>
              <a:off x="6581300" y="4498490"/>
              <a:ext cx="137033" cy="178308"/>
            </a:xfrm>
            <a:custGeom>
              <a:avLst/>
              <a:gdLst>
                <a:gd name="connsiteX0" fmla="*/ 137000 w 137033"/>
                <a:gd name="connsiteY0" fmla="*/ 485 h 178308"/>
                <a:gd name="connsiteX1" fmla="*/ 25875 w 137033"/>
                <a:gd name="connsiteY1" fmla="*/ 67160 h 178308"/>
                <a:gd name="connsiteX2" fmla="*/ 51275 w 137033"/>
                <a:gd name="connsiteY2" fmla="*/ 133835 h 178308"/>
                <a:gd name="connsiteX3" fmla="*/ 44925 w 137033"/>
                <a:gd name="connsiteY3" fmla="*/ 111610 h 178308"/>
                <a:gd name="connsiteX4" fmla="*/ 54450 w 137033"/>
                <a:gd name="connsiteY4" fmla="*/ 178285 h 178308"/>
                <a:gd name="connsiteX5" fmla="*/ 35400 w 137033"/>
                <a:gd name="connsiteY5" fmla="*/ 117960 h 178308"/>
                <a:gd name="connsiteX6" fmla="*/ 3650 w 137033"/>
                <a:gd name="connsiteY6" fmla="*/ 19535 h 178308"/>
                <a:gd name="connsiteX7" fmla="*/ 13175 w 137033"/>
                <a:gd name="connsiteY7" fmla="*/ 35410 h 178308"/>
                <a:gd name="connsiteX8" fmla="*/ 137000 w 137033"/>
                <a:gd name="connsiteY8" fmla="*/ 485 h 178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033" h="178308">
                  <a:moveTo>
                    <a:pt x="137000" y="485"/>
                  </a:moveTo>
                  <a:cubicBezTo>
                    <a:pt x="139117" y="5777"/>
                    <a:pt x="40163" y="44935"/>
                    <a:pt x="25875" y="67160"/>
                  </a:cubicBezTo>
                  <a:cubicBezTo>
                    <a:pt x="11587" y="89385"/>
                    <a:pt x="48100" y="126427"/>
                    <a:pt x="51275" y="133835"/>
                  </a:cubicBezTo>
                  <a:cubicBezTo>
                    <a:pt x="54450" y="141243"/>
                    <a:pt x="44396" y="104202"/>
                    <a:pt x="44925" y="111610"/>
                  </a:cubicBezTo>
                  <a:cubicBezTo>
                    <a:pt x="45454" y="119018"/>
                    <a:pt x="56038" y="177227"/>
                    <a:pt x="54450" y="178285"/>
                  </a:cubicBezTo>
                  <a:cubicBezTo>
                    <a:pt x="52862" y="179343"/>
                    <a:pt x="43867" y="144418"/>
                    <a:pt x="35400" y="117960"/>
                  </a:cubicBezTo>
                  <a:cubicBezTo>
                    <a:pt x="26933" y="91502"/>
                    <a:pt x="3650" y="19535"/>
                    <a:pt x="3650" y="19535"/>
                  </a:cubicBezTo>
                  <a:cubicBezTo>
                    <a:pt x="-54" y="5777"/>
                    <a:pt x="-5346" y="35939"/>
                    <a:pt x="13175" y="35410"/>
                  </a:cubicBezTo>
                  <a:cubicBezTo>
                    <a:pt x="31696" y="34881"/>
                    <a:pt x="134883" y="-4807"/>
                    <a:pt x="137000" y="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9" name="フリーフォーム 358">
              <a:extLst>
                <a:ext uri="{FF2B5EF4-FFF2-40B4-BE49-F238E27FC236}">
                  <a16:creationId xmlns:a16="http://schemas.microsoft.com/office/drawing/2014/main" id="{FAABBDBA-0657-591D-4393-5FF798C5D286}"/>
                </a:ext>
              </a:extLst>
            </p:cNvPr>
            <p:cNvSpPr/>
            <p:nvPr/>
          </p:nvSpPr>
          <p:spPr>
            <a:xfrm>
              <a:off x="7305069" y="3884931"/>
              <a:ext cx="600210" cy="271148"/>
            </a:xfrm>
            <a:custGeom>
              <a:avLst/>
              <a:gdLst>
                <a:gd name="connsiteX0" fmla="*/ 594331 w 600210"/>
                <a:gd name="connsiteY0" fmla="*/ 4444 h 271148"/>
                <a:gd name="connsiteX1" fmla="*/ 422881 w 600210"/>
                <a:gd name="connsiteY1" fmla="*/ 29844 h 271148"/>
                <a:gd name="connsiteX2" fmla="*/ 178406 w 600210"/>
                <a:gd name="connsiteY2" fmla="*/ 134619 h 271148"/>
                <a:gd name="connsiteX3" fmla="*/ 416531 w 600210"/>
                <a:gd name="connsiteY3" fmla="*/ 45719 h 271148"/>
                <a:gd name="connsiteX4" fmla="*/ 606 w 600210"/>
                <a:gd name="connsiteY4" fmla="*/ 271144 h 271148"/>
                <a:gd name="connsiteX5" fmla="*/ 324456 w 600210"/>
                <a:gd name="connsiteY5" fmla="*/ 52069 h 271148"/>
                <a:gd name="connsiteX6" fmla="*/ 353031 w 600210"/>
                <a:gd name="connsiteY6" fmla="*/ 4444 h 271148"/>
                <a:gd name="connsiteX7" fmla="*/ 206981 w 600210"/>
                <a:gd name="connsiteY7" fmla="*/ 106044 h 271148"/>
                <a:gd name="connsiteX8" fmla="*/ 594331 w 600210"/>
                <a:gd name="connsiteY8" fmla="*/ 4444 h 27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210" h="271148">
                  <a:moveTo>
                    <a:pt x="594331" y="4444"/>
                  </a:moveTo>
                  <a:cubicBezTo>
                    <a:pt x="630314" y="-8256"/>
                    <a:pt x="492202" y="8148"/>
                    <a:pt x="422881" y="29844"/>
                  </a:cubicBezTo>
                  <a:cubicBezTo>
                    <a:pt x="353560" y="51540"/>
                    <a:pt x="179464" y="131973"/>
                    <a:pt x="178406" y="134619"/>
                  </a:cubicBezTo>
                  <a:cubicBezTo>
                    <a:pt x="177348" y="137265"/>
                    <a:pt x="446164" y="22965"/>
                    <a:pt x="416531" y="45719"/>
                  </a:cubicBezTo>
                  <a:cubicBezTo>
                    <a:pt x="386898" y="68473"/>
                    <a:pt x="15952" y="270086"/>
                    <a:pt x="606" y="271144"/>
                  </a:cubicBezTo>
                  <a:cubicBezTo>
                    <a:pt x="-14740" y="272202"/>
                    <a:pt x="265719" y="96519"/>
                    <a:pt x="324456" y="52069"/>
                  </a:cubicBezTo>
                  <a:cubicBezTo>
                    <a:pt x="383193" y="7619"/>
                    <a:pt x="372610" y="-4552"/>
                    <a:pt x="353031" y="4444"/>
                  </a:cubicBezTo>
                  <a:cubicBezTo>
                    <a:pt x="333452" y="13440"/>
                    <a:pt x="172056" y="105515"/>
                    <a:pt x="206981" y="106044"/>
                  </a:cubicBezTo>
                  <a:cubicBezTo>
                    <a:pt x="241906" y="106573"/>
                    <a:pt x="558348" y="17144"/>
                    <a:pt x="594331" y="44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" name="フリーフォーム 359">
              <a:extLst>
                <a:ext uri="{FF2B5EF4-FFF2-40B4-BE49-F238E27FC236}">
                  <a16:creationId xmlns:a16="http://schemas.microsoft.com/office/drawing/2014/main" id="{03635B0E-7742-63CC-B9B5-09E8A058DE7D}"/>
                </a:ext>
              </a:extLst>
            </p:cNvPr>
            <p:cNvSpPr/>
            <p:nvPr/>
          </p:nvSpPr>
          <p:spPr>
            <a:xfrm>
              <a:off x="7757922" y="3936184"/>
              <a:ext cx="220877" cy="408188"/>
            </a:xfrm>
            <a:custGeom>
              <a:avLst/>
              <a:gdLst>
                <a:gd name="connsiteX0" fmla="*/ 4953 w 220877"/>
                <a:gd name="connsiteY0" fmla="*/ 816 h 408188"/>
                <a:gd name="connsiteX1" fmla="*/ 147828 w 220877"/>
                <a:gd name="connsiteY1" fmla="*/ 80191 h 408188"/>
                <a:gd name="connsiteX2" fmla="*/ 198628 w 220877"/>
                <a:gd name="connsiteY2" fmla="*/ 118291 h 408188"/>
                <a:gd name="connsiteX3" fmla="*/ 198628 w 220877"/>
                <a:gd name="connsiteY3" fmla="*/ 238941 h 408188"/>
                <a:gd name="connsiteX4" fmla="*/ 204978 w 220877"/>
                <a:gd name="connsiteY4" fmla="*/ 204016 h 408188"/>
                <a:gd name="connsiteX5" fmla="*/ 185928 w 220877"/>
                <a:gd name="connsiteY5" fmla="*/ 407216 h 408188"/>
                <a:gd name="connsiteX6" fmla="*/ 220853 w 220877"/>
                <a:gd name="connsiteY6" fmla="*/ 273866 h 408188"/>
                <a:gd name="connsiteX7" fmla="*/ 179578 w 220877"/>
                <a:gd name="connsiteY7" fmla="*/ 111941 h 408188"/>
                <a:gd name="connsiteX8" fmla="*/ 46228 w 220877"/>
                <a:gd name="connsiteY8" fmla="*/ 42091 h 408188"/>
                <a:gd name="connsiteX9" fmla="*/ 4953 w 220877"/>
                <a:gd name="connsiteY9" fmla="*/ 816 h 40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877" h="408188">
                  <a:moveTo>
                    <a:pt x="4953" y="816"/>
                  </a:moveTo>
                  <a:cubicBezTo>
                    <a:pt x="21886" y="7166"/>
                    <a:pt x="115549" y="60612"/>
                    <a:pt x="147828" y="80191"/>
                  </a:cubicBezTo>
                  <a:cubicBezTo>
                    <a:pt x="180107" y="99770"/>
                    <a:pt x="190161" y="91833"/>
                    <a:pt x="198628" y="118291"/>
                  </a:cubicBezTo>
                  <a:cubicBezTo>
                    <a:pt x="207095" y="144749"/>
                    <a:pt x="197570" y="224654"/>
                    <a:pt x="198628" y="238941"/>
                  </a:cubicBezTo>
                  <a:cubicBezTo>
                    <a:pt x="199686" y="253228"/>
                    <a:pt x="207095" y="175970"/>
                    <a:pt x="204978" y="204016"/>
                  </a:cubicBezTo>
                  <a:cubicBezTo>
                    <a:pt x="202861" y="232062"/>
                    <a:pt x="183282" y="395574"/>
                    <a:pt x="185928" y="407216"/>
                  </a:cubicBezTo>
                  <a:cubicBezTo>
                    <a:pt x="188574" y="418858"/>
                    <a:pt x="221911" y="323078"/>
                    <a:pt x="220853" y="273866"/>
                  </a:cubicBezTo>
                  <a:cubicBezTo>
                    <a:pt x="219795" y="224654"/>
                    <a:pt x="208682" y="150570"/>
                    <a:pt x="179578" y="111941"/>
                  </a:cubicBezTo>
                  <a:cubicBezTo>
                    <a:pt x="150474" y="73312"/>
                    <a:pt x="74803" y="57437"/>
                    <a:pt x="46228" y="42091"/>
                  </a:cubicBezTo>
                  <a:cubicBezTo>
                    <a:pt x="17653" y="26745"/>
                    <a:pt x="-11980" y="-5534"/>
                    <a:pt x="4953" y="8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" name="フリーフォーム 360">
              <a:extLst>
                <a:ext uri="{FF2B5EF4-FFF2-40B4-BE49-F238E27FC236}">
                  <a16:creationId xmlns:a16="http://schemas.microsoft.com/office/drawing/2014/main" id="{27A87796-563E-1DEE-5402-CAF010D6E1F1}"/>
                </a:ext>
              </a:extLst>
            </p:cNvPr>
            <p:cNvSpPr/>
            <p:nvPr/>
          </p:nvSpPr>
          <p:spPr>
            <a:xfrm>
              <a:off x="6560065" y="4196377"/>
              <a:ext cx="1302563" cy="660289"/>
            </a:xfrm>
            <a:custGeom>
              <a:avLst/>
              <a:gdLst>
                <a:gd name="connsiteX0" fmla="*/ 15360 w 1302563"/>
                <a:gd name="connsiteY0" fmla="*/ 655023 h 660289"/>
                <a:gd name="connsiteX1" fmla="*/ 885310 w 1302563"/>
                <a:gd name="connsiteY1" fmla="*/ 283548 h 660289"/>
                <a:gd name="connsiteX2" fmla="*/ 729735 w 1302563"/>
                <a:gd name="connsiteY2" fmla="*/ 327998 h 660289"/>
                <a:gd name="connsiteX3" fmla="*/ 1180585 w 1302563"/>
                <a:gd name="connsiteY3" fmla="*/ 115273 h 660289"/>
                <a:gd name="connsiteX4" fmla="*/ 1298060 w 1302563"/>
                <a:gd name="connsiteY4" fmla="*/ 973 h 660289"/>
                <a:gd name="connsiteX5" fmla="*/ 1066285 w 1302563"/>
                <a:gd name="connsiteY5" fmla="*/ 175598 h 660289"/>
                <a:gd name="connsiteX6" fmla="*/ 386835 w 1302563"/>
                <a:gd name="connsiteY6" fmla="*/ 480398 h 660289"/>
                <a:gd name="connsiteX7" fmla="*/ 15360 w 1302563"/>
                <a:gd name="connsiteY7" fmla="*/ 655023 h 66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563" h="660289">
                  <a:moveTo>
                    <a:pt x="15360" y="655023"/>
                  </a:moveTo>
                  <a:cubicBezTo>
                    <a:pt x="98439" y="622215"/>
                    <a:pt x="766248" y="338052"/>
                    <a:pt x="885310" y="283548"/>
                  </a:cubicBezTo>
                  <a:cubicBezTo>
                    <a:pt x="1004373" y="229044"/>
                    <a:pt x="680523" y="356044"/>
                    <a:pt x="729735" y="327998"/>
                  </a:cubicBezTo>
                  <a:cubicBezTo>
                    <a:pt x="778947" y="299952"/>
                    <a:pt x="1085864" y="169777"/>
                    <a:pt x="1180585" y="115273"/>
                  </a:cubicBezTo>
                  <a:cubicBezTo>
                    <a:pt x="1275306" y="60769"/>
                    <a:pt x="1317110" y="-9081"/>
                    <a:pt x="1298060" y="973"/>
                  </a:cubicBezTo>
                  <a:cubicBezTo>
                    <a:pt x="1279010" y="11027"/>
                    <a:pt x="1218156" y="95694"/>
                    <a:pt x="1066285" y="175598"/>
                  </a:cubicBezTo>
                  <a:cubicBezTo>
                    <a:pt x="914414" y="255502"/>
                    <a:pt x="568868" y="401023"/>
                    <a:pt x="386835" y="480398"/>
                  </a:cubicBezTo>
                  <a:cubicBezTo>
                    <a:pt x="204802" y="559773"/>
                    <a:pt x="-67719" y="687831"/>
                    <a:pt x="15360" y="655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" name="フリーフォーム 361">
              <a:extLst>
                <a:ext uri="{FF2B5EF4-FFF2-40B4-BE49-F238E27FC236}">
                  <a16:creationId xmlns:a16="http://schemas.microsoft.com/office/drawing/2014/main" id="{5811DC4A-D8CF-2BAD-0060-BF82B6F84B3B}"/>
                </a:ext>
              </a:extLst>
            </p:cNvPr>
            <p:cNvSpPr/>
            <p:nvPr/>
          </p:nvSpPr>
          <p:spPr>
            <a:xfrm>
              <a:off x="7100211" y="4158194"/>
              <a:ext cx="612642" cy="444875"/>
            </a:xfrm>
            <a:custGeom>
              <a:avLst/>
              <a:gdLst>
                <a:gd name="connsiteX0" fmla="*/ 602339 w 612642"/>
                <a:gd name="connsiteY0" fmla="*/ 10581 h 444875"/>
                <a:gd name="connsiteX1" fmla="*/ 100689 w 612642"/>
                <a:gd name="connsiteY1" fmla="*/ 356656 h 444875"/>
                <a:gd name="connsiteX2" fmla="*/ 24489 w 612642"/>
                <a:gd name="connsiteY2" fmla="*/ 429681 h 444875"/>
                <a:gd name="connsiteX3" fmla="*/ 408664 w 612642"/>
                <a:gd name="connsiteY3" fmla="*/ 118531 h 444875"/>
                <a:gd name="connsiteX4" fmla="*/ 602339 w 612642"/>
                <a:gd name="connsiteY4" fmla="*/ 10581 h 4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42" h="444875">
                  <a:moveTo>
                    <a:pt x="602339" y="10581"/>
                  </a:moveTo>
                  <a:cubicBezTo>
                    <a:pt x="551010" y="50268"/>
                    <a:pt x="196997" y="286806"/>
                    <a:pt x="100689" y="356656"/>
                  </a:cubicBezTo>
                  <a:cubicBezTo>
                    <a:pt x="4381" y="426506"/>
                    <a:pt x="-26840" y="469368"/>
                    <a:pt x="24489" y="429681"/>
                  </a:cubicBezTo>
                  <a:cubicBezTo>
                    <a:pt x="75818" y="389994"/>
                    <a:pt x="316060" y="186264"/>
                    <a:pt x="408664" y="118531"/>
                  </a:cubicBezTo>
                  <a:cubicBezTo>
                    <a:pt x="501268" y="50798"/>
                    <a:pt x="653668" y="-29106"/>
                    <a:pt x="602339" y="10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" name="フリーフォーム 362">
              <a:extLst>
                <a:ext uri="{FF2B5EF4-FFF2-40B4-BE49-F238E27FC236}">
                  <a16:creationId xmlns:a16="http://schemas.microsoft.com/office/drawing/2014/main" id="{C72E035F-1934-2AB5-119A-12951594F6A0}"/>
                </a:ext>
              </a:extLst>
            </p:cNvPr>
            <p:cNvSpPr/>
            <p:nvPr/>
          </p:nvSpPr>
          <p:spPr>
            <a:xfrm>
              <a:off x="7606721" y="3971565"/>
              <a:ext cx="352298" cy="305362"/>
            </a:xfrm>
            <a:custGeom>
              <a:avLst/>
              <a:gdLst>
                <a:gd name="connsiteX0" fmla="*/ 168854 w 352298"/>
                <a:gd name="connsiteY0" fmla="*/ 360 h 305362"/>
                <a:gd name="connsiteX1" fmla="*/ 121229 w 352298"/>
                <a:gd name="connsiteY1" fmla="*/ 86085 h 305362"/>
                <a:gd name="connsiteX2" fmla="*/ 3754 w 352298"/>
                <a:gd name="connsiteY2" fmla="*/ 152760 h 305362"/>
                <a:gd name="connsiteX3" fmla="*/ 276804 w 352298"/>
                <a:gd name="connsiteY3" fmla="*/ 47985 h 305362"/>
                <a:gd name="connsiteX4" fmla="*/ 340304 w 352298"/>
                <a:gd name="connsiteY4" fmla="*/ 47985 h 305362"/>
                <a:gd name="connsiteX5" fmla="*/ 124404 w 352298"/>
                <a:gd name="connsiteY5" fmla="*/ 149585 h 305362"/>
                <a:gd name="connsiteX6" fmla="*/ 337129 w 352298"/>
                <a:gd name="connsiteY6" fmla="*/ 101960 h 305362"/>
                <a:gd name="connsiteX7" fmla="*/ 321254 w 352298"/>
                <a:gd name="connsiteY7" fmla="*/ 124185 h 305362"/>
                <a:gd name="connsiteX8" fmla="*/ 210129 w 352298"/>
                <a:gd name="connsiteY8" fmla="*/ 305160 h 305362"/>
                <a:gd name="connsiteX9" fmla="*/ 292679 w 352298"/>
                <a:gd name="connsiteY9" fmla="*/ 159110 h 305362"/>
                <a:gd name="connsiteX10" fmla="*/ 102179 w 352298"/>
                <a:gd name="connsiteY10" fmla="*/ 121010 h 305362"/>
                <a:gd name="connsiteX11" fmla="*/ 168854 w 352298"/>
                <a:gd name="connsiteY11" fmla="*/ 360 h 30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2298" h="305362">
                  <a:moveTo>
                    <a:pt x="168854" y="360"/>
                  </a:moveTo>
                  <a:cubicBezTo>
                    <a:pt x="172029" y="-5461"/>
                    <a:pt x="148746" y="60685"/>
                    <a:pt x="121229" y="86085"/>
                  </a:cubicBezTo>
                  <a:cubicBezTo>
                    <a:pt x="93712" y="111485"/>
                    <a:pt x="-22175" y="159110"/>
                    <a:pt x="3754" y="152760"/>
                  </a:cubicBezTo>
                  <a:cubicBezTo>
                    <a:pt x="29683" y="146410"/>
                    <a:pt x="220713" y="65447"/>
                    <a:pt x="276804" y="47985"/>
                  </a:cubicBezTo>
                  <a:cubicBezTo>
                    <a:pt x="332895" y="30523"/>
                    <a:pt x="365704" y="31052"/>
                    <a:pt x="340304" y="47985"/>
                  </a:cubicBezTo>
                  <a:cubicBezTo>
                    <a:pt x="314904" y="64918"/>
                    <a:pt x="124933" y="140589"/>
                    <a:pt x="124404" y="149585"/>
                  </a:cubicBezTo>
                  <a:cubicBezTo>
                    <a:pt x="123875" y="158581"/>
                    <a:pt x="304321" y="106193"/>
                    <a:pt x="337129" y="101960"/>
                  </a:cubicBezTo>
                  <a:cubicBezTo>
                    <a:pt x="369937" y="97727"/>
                    <a:pt x="342421" y="90318"/>
                    <a:pt x="321254" y="124185"/>
                  </a:cubicBezTo>
                  <a:cubicBezTo>
                    <a:pt x="300087" y="158052"/>
                    <a:pt x="214891" y="299339"/>
                    <a:pt x="210129" y="305160"/>
                  </a:cubicBezTo>
                  <a:cubicBezTo>
                    <a:pt x="205367" y="310981"/>
                    <a:pt x="310671" y="189802"/>
                    <a:pt x="292679" y="159110"/>
                  </a:cubicBezTo>
                  <a:cubicBezTo>
                    <a:pt x="274687" y="128418"/>
                    <a:pt x="123875" y="144823"/>
                    <a:pt x="102179" y="121010"/>
                  </a:cubicBezTo>
                  <a:cubicBezTo>
                    <a:pt x="80483" y="97197"/>
                    <a:pt x="165679" y="6181"/>
                    <a:pt x="168854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" name="フリーフォーム 363">
              <a:extLst>
                <a:ext uri="{FF2B5EF4-FFF2-40B4-BE49-F238E27FC236}">
                  <a16:creationId xmlns:a16="http://schemas.microsoft.com/office/drawing/2014/main" id="{C2A9479F-769E-C249-60FE-732B69990A6F}"/>
                </a:ext>
              </a:extLst>
            </p:cNvPr>
            <p:cNvSpPr/>
            <p:nvPr/>
          </p:nvSpPr>
          <p:spPr>
            <a:xfrm>
              <a:off x="6795054" y="4123548"/>
              <a:ext cx="809508" cy="632709"/>
            </a:xfrm>
            <a:custGeom>
              <a:avLst/>
              <a:gdLst>
                <a:gd name="connsiteX0" fmla="*/ 809071 w 809508"/>
                <a:gd name="connsiteY0" fmla="*/ 777 h 632709"/>
                <a:gd name="connsiteX1" fmla="*/ 389971 w 809508"/>
                <a:gd name="connsiteY1" fmla="*/ 283352 h 632709"/>
                <a:gd name="connsiteX2" fmla="*/ 247096 w 809508"/>
                <a:gd name="connsiteY2" fmla="*/ 400827 h 632709"/>
                <a:gd name="connsiteX3" fmla="*/ 266146 w 809508"/>
                <a:gd name="connsiteY3" fmla="*/ 356377 h 632709"/>
                <a:gd name="connsiteX4" fmla="*/ 2621 w 809508"/>
                <a:gd name="connsiteY4" fmla="*/ 629427 h 632709"/>
                <a:gd name="connsiteX5" fmla="*/ 148671 w 809508"/>
                <a:gd name="connsiteY5" fmla="*/ 480202 h 632709"/>
                <a:gd name="connsiteX6" fmla="*/ 431246 w 809508"/>
                <a:gd name="connsiteY6" fmla="*/ 89677 h 632709"/>
                <a:gd name="connsiteX7" fmla="*/ 202646 w 809508"/>
                <a:gd name="connsiteY7" fmla="*/ 457977 h 632709"/>
                <a:gd name="connsiteX8" fmla="*/ 402671 w 809508"/>
                <a:gd name="connsiteY8" fmla="*/ 321452 h 632709"/>
                <a:gd name="connsiteX9" fmla="*/ 304246 w 809508"/>
                <a:gd name="connsiteY9" fmla="*/ 378602 h 632709"/>
                <a:gd name="connsiteX10" fmla="*/ 809071 w 809508"/>
                <a:gd name="connsiteY10" fmla="*/ 777 h 63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9508" h="632709">
                  <a:moveTo>
                    <a:pt x="809071" y="777"/>
                  </a:moveTo>
                  <a:cubicBezTo>
                    <a:pt x="823359" y="-15098"/>
                    <a:pt x="483634" y="216677"/>
                    <a:pt x="389971" y="283352"/>
                  </a:cubicBezTo>
                  <a:cubicBezTo>
                    <a:pt x="296308" y="350027"/>
                    <a:pt x="267733" y="388656"/>
                    <a:pt x="247096" y="400827"/>
                  </a:cubicBezTo>
                  <a:cubicBezTo>
                    <a:pt x="226459" y="412998"/>
                    <a:pt x="306892" y="318277"/>
                    <a:pt x="266146" y="356377"/>
                  </a:cubicBezTo>
                  <a:cubicBezTo>
                    <a:pt x="225400" y="394477"/>
                    <a:pt x="22200" y="608790"/>
                    <a:pt x="2621" y="629427"/>
                  </a:cubicBezTo>
                  <a:cubicBezTo>
                    <a:pt x="-16958" y="650064"/>
                    <a:pt x="77234" y="570160"/>
                    <a:pt x="148671" y="480202"/>
                  </a:cubicBezTo>
                  <a:cubicBezTo>
                    <a:pt x="220108" y="390244"/>
                    <a:pt x="422250" y="93381"/>
                    <a:pt x="431246" y="89677"/>
                  </a:cubicBezTo>
                  <a:cubicBezTo>
                    <a:pt x="440242" y="85973"/>
                    <a:pt x="207408" y="419348"/>
                    <a:pt x="202646" y="457977"/>
                  </a:cubicBezTo>
                  <a:cubicBezTo>
                    <a:pt x="197884" y="496606"/>
                    <a:pt x="385738" y="334681"/>
                    <a:pt x="402671" y="321452"/>
                  </a:cubicBezTo>
                  <a:cubicBezTo>
                    <a:pt x="419604" y="308223"/>
                    <a:pt x="236513" y="433635"/>
                    <a:pt x="304246" y="378602"/>
                  </a:cubicBezTo>
                  <a:cubicBezTo>
                    <a:pt x="371979" y="323569"/>
                    <a:pt x="794783" y="16652"/>
                    <a:pt x="809071" y="7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" name="フリーフォーム 364">
              <a:extLst>
                <a:ext uri="{FF2B5EF4-FFF2-40B4-BE49-F238E27FC236}">
                  <a16:creationId xmlns:a16="http://schemas.microsoft.com/office/drawing/2014/main" id="{DFD2E908-C2CC-AC16-211B-57A5D8FC37C2}"/>
                </a:ext>
              </a:extLst>
            </p:cNvPr>
            <p:cNvSpPr/>
            <p:nvPr/>
          </p:nvSpPr>
          <p:spPr>
            <a:xfrm>
              <a:off x="7743670" y="4359275"/>
              <a:ext cx="286060" cy="648471"/>
            </a:xfrm>
            <a:custGeom>
              <a:avLst/>
              <a:gdLst>
                <a:gd name="connsiteX0" fmla="*/ 219230 w 286060"/>
                <a:gd name="connsiteY0" fmla="*/ 0 h 648471"/>
                <a:gd name="connsiteX1" fmla="*/ 244630 w 286060"/>
                <a:gd name="connsiteY1" fmla="*/ 165100 h 648471"/>
                <a:gd name="connsiteX2" fmla="*/ 231930 w 286060"/>
                <a:gd name="connsiteY2" fmla="*/ 247650 h 648471"/>
                <a:gd name="connsiteX3" fmla="*/ 279555 w 286060"/>
                <a:gd name="connsiteY3" fmla="*/ 196850 h 648471"/>
                <a:gd name="connsiteX4" fmla="*/ 130330 w 286060"/>
                <a:gd name="connsiteY4" fmla="*/ 387350 h 648471"/>
                <a:gd name="connsiteX5" fmla="*/ 155 w 286060"/>
                <a:gd name="connsiteY5" fmla="*/ 647700 h 648471"/>
                <a:gd name="connsiteX6" fmla="*/ 101755 w 286060"/>
                <a:gd name="connsiteY6" fmla="*/ 473075 h 648471"/>
                <a:gd name="connsiteX7" fmla="*/ 282730 w 286060"/>
                <a:gd name="connsiteY7" fmla="*/ 165100 h 648471"/>
                <a:gd name="connsiteX8" fmla="*/ 219230 w 286060"/>
                <a:gd name="connsiteY8" fmla="*/ 0 h 648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060" h="648471">
                  <a:moveTo>
                    <a:pt x="219230" y="0"/>
                  </a:moveTo>
                  <a:cubicBezTo>
                    <a:pt x="212880" y="0"/>
                    <a:pt x="242513" y="123825"/>
                    <a:pt x="244630" y="165100"/>
                  </a:cubicBezTo>
                  <a:cubicBezTo>
                    <a:pt x="246747" y="206375"/>
                    <a:pt x="226109" y="242358"/>
                    <a:pt x="231930" y="247650"/>
                  </a:cubicBezTo>
                  <a:cubicBezTo>
                    <a:pt x="237751" y="252942"/>
                    <a:pt x="296488" y="173567"/>
                    <a:pt x="279555" y="196850"/>
                  </a:cubicBezTo>
                  <a:cubicBezTo>
                    <a:pt x="262622" y="220133"/>
                    <a:pt x="176897" y="312208"/>
                    <a:pt x="130330" y="387350"/>
                  </a:cubicBezTo>
                  <a:cubicBezTo>
                    <a:pt x="83763" y="462492"/>
                    <a:pt x="4918" y="633412"/>
                    <a:pt x="155" y="647700"/>
                  </a:cubicBezTo>
                  <a:cubicBezTo>
                    <a:pt x="-4608" y="661988"/>
                    <a:pt x="101755" y="473075"/>
                    <a:pt x="101755" y="473075"/>
                  </a:cubicBezTo>
                  <a:cubicBezTo>
                    <a:pt x="148851" y="392642"/>
                    <a:pt x="262622" y="242888"/>
                    <a:pt x="282730" y="165100"/>
                  </a:cubicBezTo>
                  <a:cubicBezTo>
                    <a:pt x="302838" y="87313"/>
                    <a:pt x="225580" y="0"/>
                    <a:pt x="21923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6" name="フリーフォーム 365">
              <a:extLst>
                <a:ext uri="{FF2B5EF4-FFF2-40B4-BE49-F238E27FC236}">
                  <a16:creationId xmlns:a16="http://schemas.microsoft.com/office/drawing/2014/main" id="{64E6741D-2A06-BDBA-5A0B-4BF73FC2A507}"/>
                </a:ext>
              </a:extLst>
            </p:cNvPr>
            <p:cNvSpPr/>
            <p:nvPr/>
          </p:nvSpPr>
          <p:spPr>
            <a:xfrm>
              <a:off x="7679330" y="4387761"/>
              <a:ext cx="323942" cy="611760"/>
            </a:xfrm>
            <a:custGeom>
              <a:avLst/>
              <a:gdLst>
                <a:gd name="connsiteX0" fmla="*/ 261345 w 323942"/>
                <a:gd name="connsiteY0" fmla="*/ 89 h 611760"/>
                <a:gd name="connsiteX1" fmla="*/ 270870 w 323942"/>
                <a:gd name="connsiteY1" fmla="*/ 168364 h 611760"/>
                <a:gd name="connsiteX2" fmla="*/ 181970 w 323942"/>
                <a:gd name="connsiteY2" fmla="*/ 362039 h 611760"/>
                <a:gd name="connsiteX3" fmla="*/ 67670 w 323942"/>
                <a:gd name="connsiteY3" fmla="*/ 552539 h 611760"/>
                <a:gd name="connsiteX4" fmla="*/ 121645 w 323942"/>
                <a:gd name="connsiteY4" fmla="*/ 450939 h 611760"/>
                <a:gd name="connsiteX5" fmla="*/ 995 w 323942"/>
                <a:gd name="connsiteY5" fmla="*/ 609689 h 611760"/>
                <a:gd name="connsiteX6" fmla="*/ 201020 w 323942"/>
                <a:gd name="connsiteY6" fmla="*/ 314414 h 611760"/>
                <a:gd name="connsiteX7" fmla="*/ 318495 w 323942"/>
                <a:gd name="connsiteY7" fmla="*/ 149314 h 611760"/>
                <a:gd name="connsiteX8" fmla="*/ 299445 w 323942"/>
                <a:gd name="connsiteY8" fmla="*/ 190589 h 611760"/>
                <a:gd name="connsiteX9" fmla="*/ 261345 w 323942"/>
                <a:gd name="connsiteY9" fmla="*/ 89 h 6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42" h="611760">
                  <a:moveTo>
                    <a:pt x="261345" y="89"/>
                  </a:moveTo>
                  <a:cubicBezTo>
                    <a:pt x="256583" y="-3615"/>
                    <a:pt x="284099" y="108039"/>
                    <a:pt x="270870" y="168364"/>
                  </a:cubicBezTo>
                  <a:cubicBezTo>
                    <a:pt x="257641" y="228689"/>
                    <a:pt x="215837" y="298010"/>
                    <a:pt x="181970" y="362039"/>
                  </a:cubicBezTo>
                  <a:cubicBezTo>
                    <a:pt x="148103" y="426068"/>
                    <a:pt x="77724" y="537722"/>
                    <a:pt x="67670" y="552539"/>
                  </a:cubicBezTo>
                  <a:cubicBezTo>
                    <a:pt x="57616" y="567356"/>
                    <a:pt x="132757" y="441414"/>
                    <a:pt x="121645" y="450939"/>
                  </a:cubicBezTo>
                  <a:cubicBezTo>
                    <a:pt x="110532" y="460464"/>
                    <a:pt x="-12234" y="632443"/>
                    <a:pt x="995" y="609689"/>
                  </a:cubicBezTo>
                  <a:cubicBezTo>
                    <a:pt x="14224" y="586935"/>
                    <a:pt x="148103" y="391143"/>
                    <a:pt x="201020" y="314414"/>
                  </a:cubicBezTo>
                  <a:cubicBezTo>
                    <a:pt x="253937" y="237685"/>
                    <a:pt x="302091" y="169951"/>
                    <a:pt x="318495" y="149314"/>
                  </a:cubicBezTo>
                  <a:cubicBezTo>
                    <a:pt x="334899" y="128677"/>
                    <a:pt x="310028" y="210697"/>
                    <a:pt x="299445" y="190589"/>
                  </a:cubicBezTo>
                  <a:cubicBezTo>
                    <a:pt x="288862" y="170481"/>
                    <a:pt x="266107" y="3793"/>
                    <a:pt x="261345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7" name="フリーフォーム 366">
              <a:extLst>
                <a:ext uri="{FF2B5EF4-FFF2-40B4-BE49-F238E27FC236}">
                  <a16:creationId xmlns:a16="http://schemas.microsoft.com/office/drawing/2014/main" id="{878508F9-C11A-858B-AFB0-06B029E00E2E}"/>
                </a:ext>
              </a:extLst>
            </p:cNvPr>
            <p:cNvSpPr/>
            <p:nvPr/>
          </p:nvSpPr>
          <p:spPr>
            <a:xfrm>
              <a:off x="6398859" y="4291185"/>
              <a:ext cx="1581803" cy="745010"/>
            </a:xfrm>
            <a:custGeom>
              <a:avLst/>
              <a:gdLst>
                <a:gd name="connsiteX0" fmla="*/ 1573566 w 1581803"/>
                <a:gd name="connsiteY0" fmla="*/ 7765 h 745010"/>
                <a:gd name="connsiteX1" fmla="*/ 417866 w 1581803"/>
                <a:gd name="connsiteY1" fmla="*/ 544340 h 745010"/>
                <a:gd name="connsiteX2" fmla="*/ 640116 w 1581803"/>
                <a:gd name="connsiteY2" fmla="*/ 464965 h 745010"/>
                <a:gd name="connsiteX3" fmla="*/ 1941 w 1581803"/>
                <a:gd name="connsiteY3" fmla="*/ 744365 h 745010"/>
                <a:gd name="connsiteX4" fmla="*/ 455966 w 1581803"/>
                <a:gd name="connsiteY4" fmla="*/ 534815 h 745010"/>
                <a:gd name="connsiteX5" fmla="*/ 862366 w 1581803"/>
                <a:gd name="connsiteY5" fmla="*/ 309390 h 745010"/>
                <a:gd name="connsiteX6" fmla="*/ 741716 w 1581803"/>
                <a:gd name="connsiteY6" fmla="*/ 369715 h 745010"/>
                <a:gd name="connsiteX7" fmla="*/ 1224316 w 1581803"/>
                <a:gd name="connsiteY7" fmla="*/ 90315 h 745010"/>
                <a:gd name="connsiteX8" fmla="*/ 951266 w 1581803"/>
                <a:gd name="connsiteY8" fmla="*/ 217315 h 745010"/>
                <a:gd name="connsiteX9" fmla="*/ 1573566 w 1581803"/>
                <a:gd name="connsiteY9" fmla="*/ 7765 h 74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1803" h="745010">
                  <a:moveTo>
                    <a:pt x="1573566" y="7765"/>
                  </a:moveTo>
                  <a:cubicBezTo>
                    <a:pt x="1484666" y="62269"/>
                    <a:pt x="573441" y="468140"/>
                    <a:pt x="417866" y="544340"/>
                  </a:cubicBezTo>
                  <a:cubicBezTo>
                    <a:pt x="262291" y="620540"/>
                    <a:pt x="709437" y="431628"/>
                    <a:pt x="640116" y="464965"/>
                  </a:cubicBezTo>
                  <a:cubicBezTo>
                    <a:pt x="570795" y="498302"/>
                    <a:pt x="32633" y="732723"/>
                    <a:pt x="1941" y="744365"/>
                  </a:cubicBezTo>
                  <a:cubicBezTo>
                    <a:pt x="-28751" y="756007"/>
                    <a:pt x="312562" y="607311"/>
                    <a:pt x="455966" y="534815"/>
                  </a:cubicBezTo>
                  <a:cubicBezTo>
                    <a:pt x="599370" y="462319"/>
                    <a:pt x="814741" y="336907"/>
                    <a:pt x="862366" y="309390"/>
                  </a:cubicBezTo>
                  <a:cubicBezTo>
                    <a:pt x="909991" y="281873"/>
                    <a:pt x="681391" y="406227"/>
                    <a:pt x="741716" y="369715"/>
                  </a:cubicBezTo>
                  <a:cubicBezTo>
                    <a:pt x="802041" y="333203"/>
                    <a:pt x="1189391" y="115715"/>
                    <a:pt x="1224316" y="90315"/>
                  </a:cubicBezTo>
                  <a:cubicBezTo>
                    <a:pt x="1259241" y="64915"/>
                    <a:pt x="898879" y="231602"/>
                    <a:pt x="951266" y="217315"/>
                  </a:cubicBezTo>
                  <a:cubicBezTo>
                    <a:pt x="1003653" y="203028"/>
                    <a:pt x="1662466" y="-46739"/>
                    <a:pt x="1573566" y="7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8" name="フリーフォーム 367">
              <a:extLst>
                <a:ext uri="{FF2B5EF4-FFF2-40B4-BE49-F238E27FC236}">
                  <a16:creationId xmlns:a16="http://schemas.microsoft.com/office/drawing/2014/main" id="{C5B42238-7EBA-1348-5295-D6DC7CF94A7C}"/>
                </a:ext>
              </a:extLst>
            </p:cNvPr>
            <p:cNvSpPr/>
            <p:nvPr/>
          </p:nvSpPr>
          <p:spPr>
            <a:xfrm>
              <a:off x="7486293" y="4565344"/>
              <a:ext cx="425384" cy="410344"/>
            </a:xfrm>
            <a:custGeom>
              <a:avLst/>
              <a:gdLst>
                <a:gd name="connsiteX0" fmla="*/ 184507 w 425384"/>
                <a:gd name="connsiteY0" fmla="*/ 306 h 410344"/>
                <a:gd name="connsiteX1" fmla="*/ 273407 w 425384"/>
                <a:gd name="connsiteY1" fmla="*/ 127306 h 410344"/>
                <a:gd name="connsiteX2" fmla="*/ 232132 w 425384"/>
                <a:gd name="connsiteY2" fmla="*/ 222556 h 410344"/>
                <a:gd name="connsiteX3" fmla="*/ 213082 w 425384"/>
                <a:gd name="connsiteY3" fmla="*/ 247956 h 410344"/>
                <a:gd name="connsiteX4" fmla="*/ 357 w 425384"/>
                <a:gd name="connsiteY4" fmla="*/ 409881 h 410344"/>
                <a:gd name="connsiteX5" fmla="*/ 270232 w 425384"/>
                <a:gd name="connsiteY5" fmla="*/ 190806 h 410344"/>
                <a:gd name="connsiteX6" fmla="*/ 384532 w 425384"/>
                <a:gd name="connsiteY6" fmla="*/ 66981 h 410344"/>
                <a:gd name="connsiteX7" fmla="*/ 419457 w 425384"/>
                <a:gd name="connsiteY7" fmla="*/ 54281 h 410344"/>
                <a:gd name="connsiteX8" fmla="*/ 273407 w 425384"/>
                <a:gd name="connsiteY8" fmla="*/ 143181 h 410344"/>
                <a:gd name="connsiteX9" fmla="*/ 282932 w 425384"/>
                <a:gd name="connsiteY9" fmla="*/ 92381 h 410344"/>
                <a:gd name="connsiteX10" fmla="*/ 184507 w 425384"/>
                <a:gd name="connsiteY10" fmla="*/ 306 h 41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384" h="410344">
                  <a:moveTo>
                    <a:pt x="184507" y="306"/>
                  </a:moveTo>
                  <a:cubicBezTo>
                    <a:pt x="182919" y="6127"/>
                    <a:pt x="265470" y="90264"/>
                    <a:pt x="273407" y="127306"/>
                  </a:cubicBezTo>
                  <a:cubicBezTo>
                    <a:pt x="281345" y="164348"/>
                    <a:pt x="242186" y="202448"/>
                    <a:pt x="232132" y="222556"/>
                  </a:cubicBezTo>
                  <a:cubicBezTo>
                    <a:pt x="222078" y="242664"/>
                    <a:pt x="251711" y="216735"/>
                    <a:pt x="213082" y="247956"/>
                  </a:cubicBezTo>
                  <a:cubicBezTo>
                    <a:pt x="174453" y="279177"/>
                    <a:pt x="-9168" y="419406"/>
                    <a:pt x="357" y="409881"/>
                  </a:cubicBezTo>
                  <a:cubicBezTo>
                    <a:pt x="9882" y="400356"/>
                    <a:pt x="206203" y="247956"/>
                    <a:pt x="270232" y="190806"/>
                  </a:cubicBezTo>
                  <a:cubicBezTo>
                    <a:pt x="334261" y="133656"/>
                    <a:pt x="359661" y="89735"/>
                    <a:pt x="384532" y="66981"/>
                  </a:cubicBezTo>
                  <a:cubicBezTo>
                    <a:pt x="409403" y="44227"/>
                    <a:pt x="437978" y="41581"/>
                    <a:pt x="419457" y="54281"/>
                  </a:cubicBezTo>
                  <a:cubicBezTo>
                    <a:pt x="400936" y="66981"/>
                    <a:pt x="296161" y="136831"/>
                    <a:pt x="273407" y="143181"/>
                  </a:cubicBezTo>
                  <a:cubicBezTo>
                    <a:pt x="250653" y="149531"/>
                    <a:pt x="297749" y="111431"/>
                    <a:pt x="282932" y="92381"/>
                  </a:cubicBezTo>
                  <a:cubicBezTo>
                    <a:pt x="268115" y="73331"/>
                    <a:pt x="186095" y="-5515"/>
                    <a:pt x="184507" y="3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9" name="フリーフォーム 368">
              <a:extLst>
                <a:ext uri="{FF2B5EF4-FFF2-40B4-BE49-F238E27FC236}">
                  <a16:creationId xmlns:a16="http://schemas.microsoft.com/office/drawing/2014/main" id="{844DD149-C8A8-B405-3F08-56EDC78BB73C}"/>
                </a:ext>
              </a:extLst>
            </p:cNvPr>
            <p:cNvSpPr/>
            <p:nvPr/>
          </p:nvSpPr>
          <p:spPr>
            <a:xfrm>
              <a:off x="6882807" y="4478000"/>
              <a:ext cx="916718" cy="451677"/>
            </a:xfrm>
            <a:custGeom>
              <a:avLst/>
              <a:gdLst>
                <a:gd name="connsiteX0" fmla="*/ 79968 w 916718"/>
                <a:gd name="connsiteY0" fmla="*/ 386100 h 451677"/>
                <a:gd name="connsiteX1" fmla="*/ 826093 w 916718"/>
                <a:gd name="connsiteY1" fmla="*/ 24150 h 451677"/>
                <a:gd name="connsiteX2" fmla="*/ 892768 w 916718"/>
                <a:gd name="connsiteY2" fmla="*/ 33675 h 451677"/>
                <a:gd name="connsiteX3" fmla="*/ 724493 w 916718"/>
                <a:gd name="connsiteY3" fmla="*/ 33675 h 451677"/>
                <a:gd name="connsiteX4" fmla="*/ 318093 w 916718"/>
                <a:gd name="connsiteY4" fmla="*/ 141625 h 451677"/>
                <a:gd name="connsiteX5" fmla="*/ 486368 w 916718"/>
                <a:gd name="connsiteY5" fmla="*/ 157500 h 451677"/>
                <a:gd name="connsiteX6" fmla="*/ 10118 w 916718"/>
                <a:gd name="connsiteY6" fmla="*/ 446425 h 451677"/>
                <a:gd name="connsiteX7" fmla="*/ 152993 w 916718"/>
                <a:gd name="connsiteY7" fmla="*/ 348000 h 451677"/>
                <a:gd name="connsiteX8" fmla="*/ 79968 w 916718"/>
                <a:gd name="connsiteY8" fmla="*/ 386100 h 45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718" h="451677">
                  <a:moveTo>
                    <a:pt x="79968" y="386100"/>
                  </a:moveTo>
                  <a:cubicBezTo>
                    <a:pt x="192151" y="332125"/>
                    <a:pt x="690626" y="82887"/>
                    <a:pt x="826093" y="24150"/>
                  </a:cubicBezTo>
                  <a:cubicBezTo>
                    <a:pt x="961560" y="-34587"/>
                    <a:pt x="909701" y="32087"/>
                    <a:pt x="892768" y="33675"/>
                  </a:cubicBezTo>
                  <a:cubicBezTo>
                    <a:pt x="875835" y="35262"/>
                    <a:pt x="820272" y="15683"/>
                    <a:pt x="724493" y="33675"/>
                  </a:cubicBezTo>
                  <a:cubicBezTo>
                    <a:pt x="628714" y="51667"/>
                    <a:pt x="357781" y="120987"/>
                    <a:pt x="318093" y="141625"/>
                  </a:cubicBezTo>
                  <a:cubicBezTo>
                    <a:pt x="278406" y="162262"/>
                    <a:pt x="537697" y="106700"/>
                    <a:pt x="486368" y="157500"/>
                  </a:cubicBezTo>
                  <a:cubicBezTo>
                    <a:pt x="435039" y="208300"/>
                    <a:pt x="65680" y="414675"/>
                    <a:pt x="10118" y="446425"/>
                  </a:cubicBezTo>
                  <a:cubicBezTo>
                    <a:pt x="-45444" y="478175"/>
                    <a:pt x="145585" y="355937"/>
                    <a:pt x="152993" y="348000"/>
                  </a:cubicBezTo>
                  <a:cubicBezTo>
                    <a:pt x="160401" y="340062"/>
                    <a:pt x="-32215" y="440075"/>
                    <a:pt x="79968" y="386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0" name="フリーフォーム 369">
              <a:extLst>
                <a:ext uri="{FF2B5EF4-FFF2-40B4-BE49-F238E27FC236}">
                  <a16:creationId xmlns:a16="http://schemas.microsoft.com/office/drawing/2014/main" id="{F0C2ADF0-ED12-5745-F192-A76F5B235EFA}"/>
                </a:ext>
              </a:extLst>
            </p:cNvPr>
            <p:cNvSpPr/>
            <p:nvPr/>
          </p:nvSpPr>
          <p:spPr>
            <a:xfrm>
              <a:off x="7340452" y="4651177"/>
              <a:ext cx="600420" cy="334501"/>
            </a:xfrm>
            <a:custGeom>
              <a:avLst/>
              <a:gdLst>
                <a:gd name="connsiteX0" fmla="*/ 600223 w 600420"/>
                <a:gd name="connsiteY0" fmla="*/ 198 h 334501"/>
                <a:gd name="connsiteX1" fmla="*/ 406548 w 600420"/>
                <a:gd name="connsiteY1" fmla="*/ 158948 h 334501"/>
                <a:gd name="connsiteX2" fmla="*/ 292248 w 600420"/>
                <a:gd name="connsiteY2" fmla="*/ 276423 h 334501"/>
                <a:gd name="connsiteX3" fmla="*/ 352573 w 600420"/>
                <a:gd name="connsiteY3" fmla="*/ 266898 h 334501"/>
                <a:gd name="connsiteX4" fmla="*/ 428773 w 600420"/>
                <a:gd name="connsiteY4" fmla="*/ 333573 h 334501"/>
                <a:gd name="connsiteX5" fmla="*/ 289073 w 600420"/>
                <a:gd name="connsiteY5" fmla="*/ 209748 h 334501"/>
                <a:gd name="connsiteX6" fmla="*/ 152548 w 600420"/>
                <a:gd name="connsiteY6" fmla="*/ 212923 h 334501"/>
                <a:gd name="connsiteX7" fmla="*/ 3323 w 600420"/>
                <a:gd name="connsiteY7" fmla="*/ 247848 h 334501"/>
                <a:gd name="connsiteX8" fmla="*/ 304948 w 600420"/>
                <a:gd name="connsiteY8" fmla="*/ 193873 h 334501"/>
                <a:gd name="connsiteX9" fmla="*/ 254148 w 600420"/>
                <a:gd name="connsiteY9" fmla="*/ 146248 h 334501"/>
                <a:gd name="connsiteX10" fmla="*/ 374798 w 600420"/>
                <a:gd name="connsiteY10" fmla="*/ 152598 h 334501"/>
                <a:gd name="connsiteX11" fmla="*/ 450998 w 600420"/>
                <a:gd name="connsiteY11" fmla="*/ 63698 h 334501"/>
                <a:gd name="connsiteX12" fmla="*/ 368448 w 600420"/>
                <a:gd name="connsiteY12" fmla="*/ 124023 h 334501"/>
                <a:gd name="connsiteX13" fmla="*/ 600223 w 600420"/>
                <a:gd name="connsiteY13" fmla="*/ 198 h 33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420" h="334501">
                  <a:moveTo>
                    <a:pt x="600223" y="198"/>
                  </a:moveTo>
                  <a:cubicBezTo>
                    <a:pt x="606573" y="6019"/>
                    <a:pt x="457877" y="112911"/>
                    <a:pt x="406548" y="158948"/>
                  </a:cubicBezTo>
                  <a:cubicBezTo>
                    <a:pt x="355219" y="204986"/>
                    <a:pt x="301244" y="258431"/>
                    <a:pt x="292248" y="276423"/>
                  </a:cubicBezTo>
                  <a:cubicBezTo>
                    <a:pt x="283252" y="294415"/>
                    <a:pt x="329819" y="257373"/>
                    <a:pt x="352573" y="266898"/>
                  </a:cubicBezTo>
                  <a:cubicBezTo>
                    <a:pt x="375327" y="276423"/>
                    <a:pt x="439356" y="343098"/>
                    <a:pt x="428773" y="333573"/>
                  </a:cubicBezTo>
                  <a:cubicBezTo>
                    <a:pt x="418190" y="324048"/>
                    <a:pt x="335110" y="229856"/>
                    <a:pt x="289073" y="209748"/>
                  </a:cubicBezTo>
                  <a:cubicBezTo>
                    <a:pt x="243036" y="189640"/>
                    <a:pt x="200173" y="206573"/>
                    <a:pt x="152548" y="212923"/>
                  </a:cubicBezTo>
                  <a:cubicBezTo>
                    <a:pt x="104923" y="219273"/>
                    <a:pt x="-22077" y="251023"/>
                    <a:pt x="3323" y="247848"/>
                  </a:cubicBezTo>
                  <a:cubicBezTo>
                    <a:pt x="28723" y="244673"/>
                    <a:pt x="263144" y="210806"/>
                    <a:pt x="304948" y="193873"/>
                  </a:cubicBezTo>
                  <a:cubicBezTo>
                    <a:pt x="346752" y="176940"/>
                    <a:pt x="242506" y="153127"/>
                    <a:pt x="254148" y="146248"/>
                  </a:cubicBezTo>
                  <a:cubicBezTo>
                    <a:pt x="265790" y="139369"/>
                    <a:pt x="341990" y="166356"/>
                    <a:pt x="374798" y="152598"/>
                  </a:cubicBezTo>
                  <a:cubicBezTo>
                    <a:pt x="407606" y="138840"/>
                    <a:pt x="452056" y="68460"/>
                    <a:pt x="450998" y="63698"/>
                  </a:cubicBezTo>
                  <a:cubicBezTo>
                    <a:pt x="449940" y="58936"/>
                    <a:pt x="348869" y="129844"/>
                    <a:pt x="368448" y="124023"/>
                  </a:cubicBezTo>
                  <a:cubicBezTo>
                    <a:pt x="388027" y="118202"/>
                    <a:pt x="593873" y="-5623"/>
                    <a:pt x="600223" y="1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1" name="フリーフォーム 370">
              <a:extLst>
                <a:ext uri="{FF2B5EF4-FFF2-40B4-BE49-F238E27FC236}">
                  <a16:creationId xmlns:a16="http://schemas.microsoft.com/office/drawing/2014/main" id="{8F4FF7BB-8C97-8BE9-9219-D08C0A9F7E41}"/>
                </a:ext>
              </a:extLst>
            </p:cNvPr>
            <p:cNvSpPr/>
            <p:nvPr/>
          </p:nvSpPr>
          <p:spPr>
            <a:xfrm>
              <a:off x="7478338" y="4089394"/>
              <a:ext cx="517177" cy="369855"/>
            </a:xfrm>
            <a:custGeom>
              <a:avLst/>
              <a:gdLst>
                <a:gd name="connsiteX0" fmla="*/ 516312 w 517177"/>
                <a:gd name="connsiteY0" fmla="*/ 107956 h 369855"/>
                <a:gd name="connsiteX1" fmla="*/ 271837 w 517177"/>
                <a:gd name="connsiteY1" fmla="*/ 263531 h 369855"/>
                <a:gd name="connsiteX2" fmla="*/ 1962 w 517177"/>
                <a:gd name="connsiteY2" fmla="*/ 368306 h 369855"/>
                <a:gd name="connsiteX3" fmla="*/ 417887 w 517177"/>
                <a:gd name="connsiteY3" fmla="*/ 184156 h 369855"/>
                <a:gd name="connsiteX4" fmla="*/ 468687 w 517177"/>
                <a:gd name="connsiteY4" fmla="*/ 6 h 369855"/>
                <a:gd name="connsiteX5" fmla="*/ 357562 w 517177"/>
                <a:gd name="connsiteY5" fmla="*/ 190506 h 369855"/>
                <a:gd name="connsiteX6" fmla="*/ 516312 w 517177"/>
                <a:gd name="connsiteY6" fmla="*/ 107956 h 36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177" h="369855">
                  <a:moveTo>
                    <a:pt x="516312" y="107956"/>
                  </a:moveTo>
                  <a:cubicBezTo>
                    <a:pt x="502025" y="120127"/>
                    <a:pt x="357562" y="220139"/>
                    <a:pt x="271837" y="263531"/>
                  </a:cubicBezTo>
                  <a:cubicBezTo>
                    <a:pt x="186112" y="306923"/>
                    <a:pt x="-22380" y="381535"/>
                    <a:pt x="1962" y="368306"/>
                  </a:cubicBezTo>
                  <a:cubicBezTo>
                    <a:pt x="26304" y="355077"/>
                    <a:pt x="340099" y="245539"/>
                    <a:pt x="417887" y="184156"/>
                  </a:cubicBezTo>
                  <a:cubicBezTo>
                    <a:pt x="495674" y="122773"/>
                    <a:pt x="478741" y="-1052"/>
                    <a:pt x="468687" y="6"/>
                  </a:cubicBezTo>
                  <a:cubicBezTo>
                    <a:pt x="458633" y="1064"/>
                    <a:pt x="351741" y="178864"/>
                    <a:pt x="357562" y="190506"/>
                  </a:cubicBezTo>
                  <a:cubicBezTo>
                    <a:pt x="363383" y="202148"/>
                    <a:pt x="530599" y="95785"/>
                    <a:pt x="516312" y="1079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2" name="フリーフォーム 371">
              <a:extLst>
                <a:ext uri="{FF2B5EF4-FFF2-40B4-BE49-F238E27FC236}">
                  <a16:creationId xmlns:a16="http://schemas.microsoft.com/office/drawing/2014/main" id="{9FF144B4-D998-EA46-CB5F-99D6024B4D6C}"/>
                </a:ext>
              </a:extLst>
            </p:cNvPr>
            <p:cNvSpPr/>
            <p:nvPr/>
          </p:nvSpPr>
          <p:spPr>
            <a:xfrm>
              <a:off x="7352958" y="4533441"/>
              <a:ext cx="508343" cy="426253"/>
            </a:xfrm>
            <a:custGeom>
              <a:avLst/>
              <a:gdLst>
                <a:gd name="connsiteX0" fmla="*/ 508342 w 508343"/>
                <a:gd name="connsiteY0" fmla="*/ 459 h 426253"/>
                <a:gd name="connsiteX1" fmla="*/ 222592 w 508343"/>
                <a:gd name="connsiteY1" fmla="*/ 213184 h 426253"/>
                <a:gd name="connsiteX2" fmla="*/ 342 w 508343"/>
                <a:gd name="connsiteY2" fmla="*/ 425909 h 426253"/>
                <a:gd name="connsiteX3" fmla="*/ 174967 w 508343"/>
                <a:gd name="connsiteY3" fmla="*/ 263984 h 426253"/>
                <a:gd name="connsiteX4" fmla="*/ 301967 w 508343"/>
                <a:gd name="connsiteY4" fmla="*/ 305259 h 426253"/>
                <a:gd name="connsiteX5" fmla="*/ 178142 w 508343"/>
                <a:gd name="connsiteY5" fmla="*/ 248109 h 426253"/>
                <a:gd name="connsiteX6" fmla="*/ 219417 w 508343"/>
                <a:gd name="connsiteY6" fmla="*/ 146509 h 426253"/>
                <a:gd name="connsiteX7" fmla="*/ 168617 w 508343"/>
                <a:gd name="connsiteY7" fmla="*/ 38559 h 426253"/>
                <a:gd name="connsiteX8" fmla="*/ 219417 w 508343"/>
                <a:gd name="connsiteY8" fmla="*/ 152859 h 426253"/>
                <a:gd name="connsiteX9" fmla="*/ 508342 w 508343"/>
                <a:gd name="connsiteY9" fmla="*/ 459 h 42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8343" h="426253">
                  <a:moveTo>
                    <a:pt x="508342" y="459"/>
                  </a:moveTo>
                  <a:cubicBezTo>
                    <a:pt x="508871" y="10513"/>
                    <a:pt x="307259" y="142276"/>
                    <a:pt x="222592" y="213184"/>
                  </a:cubicBezTo>
                  <a:cubicBezTo>
                    <a:pt x="137925" y="284092"/>
                    <a:pt x="8279" y="417442"/>
                    <a:pt x="342" y="425909"/>
                  </a:cubicBezTo>
                  <a:cubicBezTo>
                    <a:pt x="-7596" y="434376"/>
                    <a:pt x="124696" y="284092"/>
                    <a:pt x="174967" y="263984"/>
                  </a:cubicBezTo>
                  <a:cubicBezTo>
                    <a:pt x="225238" y="243876"/>
                    <a:pt x="301438" y="307905"/>
                    <a:pt x="301967" y="305259"/>
                  </a:cubicBezTo>
                  <a:cubicBezTo>
                    <a:pt x="302496" y="302613"/>
                    <a:pt x="191900" y="274567"/>
                    <a:pt x="178142" y="248109"/>
                  </a:cubicBezTo>
                  <a:cubicBezTo>
                    <a:pt x="164384" y="221651"/>
                    <a:pt x="221005" y="181434"/>
                    <a:pt x="219417" y="146509"/>
                  </a:cubicBezTo>
                  <a:cubicBezTo>
                    <a:pt x="217829" y="111584"/>
                    <a:pt x="168617" y="37501"/>
                    <a:pt x="168617" y="38559"/>
                  </a:cubicBezTo>
                  <a:cubicBezTo>
                    <a:pt x="168617" y="39617"/>
                    <a:pt x="169146" y="157092"/>
                    <a:pt x="219417" y="152859"/>
                  </a:cubicBezTo>
                  <a:cubicBezTo>
                    <a:pt x="269688" y="148626"/>
                    <a:pt x="507813" y="-9595"/>
                    <a:pt x="508342" y="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3" name="フリーフォーム 372">
              <a:extLst>
                <a:ext uri="{FF2B5EF4-FFF2-40B4-BE49-F238E27FC236}">
                  <a16:creationId xmlns:a16="http://schemas.microsoft.com/office/drawing/2014/main" id="{9F2D57E1-6DAF-9614-A64E-B45D4B908ECC}"/>
                </a:ext>
              </a:extLst>
            </p:cNvPr>
            <p:cNvSpPr/>
            <p:nvPr/>
          </p:nvSpPr>
          <p:spPr>
            <a:xfrm>
              <a:off x="6655559" y="4726172"/>
              <a:ext cx="1377191" cy="341715"/>
            </a:xfrm>
            <a:custGeom>
              <a:avLst/>
              <a:gdLst>
                <a:gd name="connsiteX0" fmla="*/ 5591 w 1377191"/>
                <a:gd name="connsiteY0" fmla="*/ 204603 h 341715"/>
                <a:gd name="connsiteX1" fmla="*/ 739016 w 1377191"/>
                <a:gd name="connsiteY1" fmla="*/ 1403 h 341715"/>
                <a:gd name="connsiteX2" fmla="*/ 526291 w 1377191"/>
                <a:gd name="connsiteY2" fmla="*/ 115703 h 341715"/>
                <a:gd name="connsiteX3" fmla="*/ 827916 w 1377191"/>
                <a:gd name="connsiteY3" fmla="*/ 134753 h 341715"/>
                <a:gd name="connsiteX4" fmla="*/ 710441 w 1377191"/>
                <a:gd name="connsiteY4" fmla="*/ 166503 h 341715"/>
                <a:gd name="connsiteX5" fmla="*/ 919991 w 1377191"/>
                <a:gd name="connsiteY5" fmla="*/ 172853 h 341715"/>
                <a:gd name="connsiteX6" fmla="*/ 1377191 w 1377191"/>
                <a:gd name="connsiteY6" fmla="*/ 341128 h 341715"/>
                <a:gd name="connsiteX7" fmla="*/ 916816 w 1377191"/>
                <a:gd name="connsiteY7" fmla="*/ 226828 h 341715"/>
                <a:gd name="connsiteX8" fmla="*/ 408816 w 1377191"/>
                <a:gd name="connsiteY8" fmla="*/ 182378 h 341715"/>
                <a:gd name="connsiteX9" fmla="*/ 40516 w 1377191"/>
                <a:gd name="connsiteY9" fmla="*/ 245878 h 341715"/>
                <a:gd name="connsiteX10" fmla="*/ 383416 w 1377191"/>
                <a:gd name="connsiteY10" fmla="*/ 198253 h 341715"/>
                <a:gd name="connsiteX11" fmla="*/ 5591 w 1377191"/>
                <a:gd name="connsiteY11" fmla="*/ 204603 h 34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191" h="341715">
                  <a:moveTo>
                    <a:pt x="5591" y="204603"/>
                  </a:moveTo>
                  <a:cubicBezTo>
                    <a:pt x="64858" y="171795"/>
                    <a:pt x="652233" y="16220"/>
                    <a:pt x="739016" y="1403"/>
                  </a:cubicBezTo>
                  <a:cubicBezTo>
                    <a:pt x="825799" y="-13414"/>
                    <a:pt x="511474" y="93478"/>
                    <a:pt x="526291" y="115703"/>
                  </a:cubicBezTo>
                  <a:cubicBezTo>
                    <a:pt x="541108" y="137928"/>
                    <a:pt x="797224" y="126286"/>
                    <a:pt x="827916" y="134753"/>
                  </a:cubicBezTo>
                  <a:cubicBezTo>
                    <a:pt x="858608" y="143220"/>
                    <a:pt x="695095" y="160153"/>
                    <a:pt x="710441" y="166503"/>
                  </a:cubicBezTo>
                  <a:cubicBezTo>
                    <a:pt x="725787" y="172853"/>
                    <a:pt x="808866" y="143749"/>
                    <a:pt x="919991" y="172853"/>
                  </a:cubicBezTo>
                  <a:cubicBezTo>
                    <a:pt x="1031116" y="201957"/>
                    <a:pt x="1377720" y="332132"/>
                    <a:pt x="1377191" y="341128"/>
                  </a:cubicBezTo>
                  <a:cubicBezTo>
                    <a:pt x="1376662" y="350124"/>
                    <a:pt x="1078212" y="253286"/>
                    <a:pt x="916816" y="226828"/>
                  </a:cubicBezTo>
                  <a:cubicBezTo>
                    <a:pt x="755420" y="200370"/>
                    <a:pt x="554866" y="179203"/>
                    <a:pt x="408816" y="182378"/>
                  </a:cubicBezTo>
                  <a:cubicBezTo>
                    <a:pt x="262766" y="185553"/>
                    <a:pt x="44749" y="243232"/>
                    <a:pt x="40516" y="245878"/>
                  </a:cubicBezTo>
                  <a:cubicBezTo>
                    <a:pt x="36283" y="248524"/>
                    <a:pt x="389237" y="203545"/>
                    <a:pt x="383416" y="198253"/>
                  </a:cubicBezTo>
                  <a:cubicBezTo>
                    <a:pt x="377595" y="192961"/>
                    <a:pt x="-53676" y="237411"/>
                    <a:pt x="5591" y="204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4" name="フリーフォーム 373">
              <a:extLst>
                <a:ext uri="{FF2B5EF4-FFF2-40B4-BE49-F238E27FC236}">
                  <a16:creationId xmlns:a16="http://schemas.microsoft.com/office/drawing/2014/main" id="{492CE705-4FFC-487A-8FE5-C9E537CD72EA}"/>
                </a:ext>
              </a:extLst>
            </p:cNvPr>
            <p:cNvSpPr/>
            <p:nvPr/>
          </p:nvSpPr>
          <p:spPr>
            <a:xfrm>
              <a:off x="6808252" y="3885098"/>
              <a:ext cx="1117788" cy="752675"/>
            </a:xfrm>
            <a:custGeom>
              <a:avLst/>
              <a:gdLst>
                <a:gd name="connsiteX0" fmla="*/ 970498 w 1117788"/>
                <a:gd name="connsiteY0" fmla="*/ 1102 h 752675"/>
                <a:gd name="connsiteX1" fmla="*/ 472023 w 1117788"/>
                <a:gd name="connsiteY1" fmla="*/ 188427 h 752675"/>
                <a:gd name="connsiteX2" fmla="*/ 557748 w 1117788"/>
                <a:gd name="connsiteY2" fmla="*/ 159852 h 752675"/>
                <a:gd name="connsiteX3" fmla="*/ 5298 w 1117788"/>
                <a:gd name="connsiteY3" fmla="*/ 744052 h 752675"/>
                <a:gd name="connsiteX4" fmla="*/ 271998 w 1117788"/>
                <a:gd name="connsiteY4" fmla="*/ 521802 h 752675"/>
                <a:gd name="connsiteX5" fmla="*/ 160873 w 1117788"/>
                <a:gd name="connsiteY5" fmla="*/ 702777 h 752675"/>
                <a:gd name="connsiteX6" fmla="*/ 329148 w 1117788"/>
                <a:gd name="connsiteY6" fmla="*/ 515452 h 752675"/>
                <a:gd name="connsiteX7" fmla="*/ 843498 w 1117788"/>
                <a:gd name="connsiteY7" fmla="*/ 188427 h 752675"/>
                <a:gd name="connsiteX8" fmla="*/ 627598 w 1117788"/>
                <a:gd name="connsiteY8" fmla="*/ 315427 h 752675"/>
                <a:gd name="connsiteX9" fmla="*/ 1033998 w 1117788"/>
                <a:gd name="connsiteY9" fmla="*/ 105877 h 752675"/>
                <a:gd name="connsiteX10" fmla="*/ 745073 w 1117788"/>
                <a:gd name="connsiteY10" fmla="*/ 207477 h 752675"/>
                <a:gd name="connsiteX11" fmla="*/ 1116548 w 1117788"/>
                <a:gd name="connsiteY11" fmla="*/ 26502 h 752675"/>
                <a:gd name="connsiteX12" fmla="*/ 868898 w 1117788"/>
                <a:gd name="connsiteY12" fmla="*/ 105877 h 752675"/>
                <a:gd name="connsiteX13" fmla="*/ 970498 w 1117788"/>
                <a:gd name="connsiteY13" fmla="*/ 1102 h 75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7788" h="752675">
                  <a:moveTo>
                    <a:pt x="970498" y="1102"/>
                  </a:moveTo>
                  <a:cubicBezTo>
                    <a:pt x="904352" y="14860"/>
                    <a:pt x="540815" y="161969"/>
                    <a:pt x="472023" y="188427"/>
                  </a:cubicBezTo>
                  <a:cubicBezTo>
                    <a:pt x="403231" y="214885"/>
                    <a:pt x="635535" y="67248"/>
                    <a:pt x="557748" y="159852"/>
                  </a:cubicBezTo>
                  <a:cubicBezTo>
                    <a:pt x="479960" y="252456"/>
                    <a:pt x="52923" y="683727"/>
                    <a:pt x="5298" y="744052"/>
                  </a:cubicBezTo>
                  <a:cubicBezTo>
                    <a:pt x="-42327" y="804377"/>
                    <a:pt x="246069" y="528681"/>
                    <a:pt x="271998" y="521802"/>
                  </a:cubicBezTo>
                  <a:cubicBezTo>
                    <a:pt x="297927" y="514923"/>
                    <a:pt x="151348" y="703835"/>
                    <a:pt x="160873" y="702777"/>
                  </a:cubicBezTo>
                  <a:cubicBezTo>
                    <a:pt x="170398" y="701719"/>
                    <a:pt x="215377" y="601177"/>
                    <a:pt x="329148" y="515452"/>
                  </a:cubicBezTo>
                  <a:cubicBezTo>
                    <a:pt x="442919" y="429727"/>
                    <a:pt x="793756" y="221764"/>
                    <a:pt x="843498" y="188427"/>
                  </a:cubicBezTo>
                  <a:cubicBezTo>
                    <a:pt x="893240" y="155090"/>
                    <a:pt x="595848" y="329185"/>
                    <a:pt x="627598" y="315427"/>
                  </a:cubicBezTo>
                  <a:cubicBezTo>
                    <a:pt x="659348" y="301669"/>
                    <a:pt x="1014419" y="123869"/>
                    <a:pt x="1033998" y="105877"/>
                  </a:cubicBezTo>
                  <a:cubicBezTo>
                    <a:pt x="1053577" y="87885"/>
                    <a:pt x="731315" y="220706"/>
                    <a:pt x="745073" y="207477"/>
                  </a:cubicBezTo>
                  <a:cubicBezTo>
                    <a:pt x="758831" y="194248"/>
                    <a:pt x="1095911" y="43435"/>
                    <a:pt x="1116548" y="26502"/>
                  </a:cubicBezTo>
                  <a:cubicBezTo>
                    <a:pt x="1137186" y="9569"/>
                    <a:pt x="893769" y="104819"/>
                    <a:pt x="868898" y="105877"/>
                  </a:cubicBezTo>
                  <a:cubicBezTo>
                    <a:pt x="844027" y="106935"/>
                    <a:pt x="1036644" y="-12656"/>
                    <a:pt x="970498" y="1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5" name="フリーフォーム 374">
              <a:extLst>
                <a:ext uri="{FF2B5EF4-FFF2-40B4-BE49-F238E27FC236}">
                  <a16:creationId xmlns:a16="http://schemas.microsoft.com/office/drawing/2014/main" id="{3527AAB2-CA2A-5B04-8C2E-4D2D6740A080}"/>
                </a:ext>
              </a:extLst>
            </p:cNvPr>
            <p:cNvSpPr/>
            <p:nvPr/>
          </p:nvSpPr>
          <p:spPr>
            <a:xfrm>
              <a:off x="6566306" y="4317283"/>
              <a:ext cx="1473175" cy="589014"/>
            </a:xfrm>
            <a:custGeom>
              <a:avLst/>
              <a:gdLst>
                <a:gd name="connsiteX0" fmla="*/ 28169 w 1473175"/>
                <a:gd name="connsiteY0" fmla="*/ 569042 h 589014"/>
                <a:gd name="connsiteX1" fmla="*/ 1396594 w 1473175"/>
                <a:gd name="connsiteY1" fmla="*/ 32467 h 589014"/>
                <a:gd name="connsiteX2" fmla="*/ 1301344 w 1473175"/>
                <a:gd name="connsiteY2" fmla="*/ 83267 h 589014"/>
                <a:gd name="connsiteX3" fmla="*/ 1320394 w 1473175"/>
                <a:gd name="connsiteY3" fmla="*/ 276942 h 589014"/>
                <a:gd name="connsiteX4" fmla="*/ 1314044 w 1473175"/>
                <a:gd name="connsiteY4" fmla="*/ 235667 h 589014"/>
                <a:gd name="connsiteX5" fmla="*/ 999719 w 1473175"/>
                <a:gd name="connsiteY5" fmla="*/ 378542 h 589014"/>
                <a:gd name="connsiteX6" fmla="*/ 456794 w 1473175"/>
                <a:gd name="connsiteY6" fmla="*/ 518242 h 589014"/>
                <a:gd name="connsiteX7" fmla="*/ 739369 w 1473175"/>
                <a:gd name="connsiteY7" fmla="*/ 397592 h 589014"/>
                <a:gd name="connsiteX8" fmla="*/ 298044 w 1473175"/>
                <a:gd name="connsiteY8" fmla="*/ 575392 h 589014"/>
                <a:gd name="connsiteX9" fmla="*/ 345669 w 1473175"/>
                <a:gd name="connsiteY9" fmla="*/ 530942 h 589014"/>
                <a:gd name="connsiteX10" fmla="*/ 463144 w 1473175"/>
                <a:gd name="connsiteY10" fmla="*/ 476967 h 589014"/>
                <a:gd name="connsiteX11" fmla="*/ 28169 w 1473175"/>
                <a:gd name="connsiteY11" fmla="*/ 569042 h 589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3175" h="589014">
                  <a:moveTo>
                    <a:pt x="28169" y="569042"/>
                  </a:moveTo>
                  <a:cubicBezTo>
                    <a:pt x="183744" y="494959"/>
                    <a:pt x="1184398" y="113429"/>
                    <a:pt x="1396594" y="32467"/>
                  </a:cubicBezTo>
                  <a:cubicBezTo>
                    <a:pt x="1608790" y="-48495"/>
                    <a:pt x="1314044" y="42521"/>
                    <a:pt x="1301344" y="83267"/>
                  </a:cubicBezTo>
                  <a:cubicBezTo>
                    <a:pt x="1288644" y="124013"/>
                    <a:pt x="1318277" y="251542"/>
                    <a:pt x="1320394" y="276942"/>
                  </a:cubicBezTo>
                  <a:cubicBezTo>
                    <a:pt x="1322511" y="302342"/>
                    <a:pt x="1367490" y="218734"/>
                    <a:pt x="1314044" y="235667"/>
                  </a:cubicBezTo>
                  <a:cubicBezTo>
                    <a:pt x="1260598" y="252600"/>
                    <a:pt x="1142594" y="331446"/>
                    <a:pt x="999719" y="378542"/>
                  </a:cubicBezTo>
                  <a:cubicBezTo>
                    <a:pt x="856844" y="425638"/>
                    <a:pt x="500186" y="515067"/>
                    <a:pt x="456794" y="518242"/>
                  </a:cubicBezTo>
                  <a:cubicBezTo>
                    <a:pt x="413402" y="521417"/>
                    <a:pt x="765827" y="388067"/>
                    <a:pt x="739369" y="397592"/>
                  </a:cubicBezTo>
                  <a:cubicBezTo>
                    <a:pt x="712911" y="407117"/>
                    <a:pt x="363661" y="553167"/>
                    <a:pt x="298044" y="575392"/>
                  </a:cubicBezTo>
                  <a:cubicBezTo>
                    <a:pt x="232427" y="597617"/>
                    <a:pt x="318152" y="547346"/>
                    <a:pt x="345669" y="530942"/>
                  </a:cubicBezTo>
                  <a:cubicBezTo>
                    <a:pt x="373186" y="514538"/>
                    <a:pt x="516590" y="465854"/>
                    <a:pt x="463144" y="476967"/>
                  </a:cubicBezTo>
                  <a:cubicBezTo>
                    <a:pt x="409698" y="488079"/>
                    <a:pt x="-127406" y="643125"/>
                    <a:pt x="28169" y="569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6" name="フリーフォーム 375">
              <a:extLst>
                <a:ext uri="{FF2B5EF4-FFF2-40B4-BE49-F238E27FC236}">
                  <a16:creationId xmlns:a16="http://schemas.microsoft.com/office/drawing/2014/main" id="{19FFD604-C896-FF43-88D9-926AB0BB1B55}"/>
                </a:ext>
              </a:extLst>
            </p:cNvPr>
            <p:cNvSpPr/>
            <p:nvPr/>
          </p:nvSpPr>
          <p:spPr>
            <a:xfrm>
              <a:off x="1745618" y="7505107"/>
              <a:ext cx="323047" cy="607286"/>
            </a:xfrm>
            <a:custGeom>
              <a:avLst/>
              <a:gdLst>
                <a:gd name="connsiteX0" fmla="*/ 238757 w 323047"/>
                <a:gd name="connsiteY0" fmla="*/ 593 h 607286"/>
                <a:gd name="connsiteX1" fmla="*/ 321307 w 323047"/>
                <a:gd name="connsiteY1" fmla="*/ 124418 h 607286"/>
                <a:gd name="connsiteX2" fmla="*/ 146682 w 323047"/>
                <a:gd name="connsiteY2" fmla="*/ 289518 h 607286"/>
                <a:gd name="connsiteX3" fmla="*/ 41907 w 323047"/>
                <a:gd name="connsiteY3" fmla="*/ 403818 h 607286"/>
                <a:gd name="connsiteX4" fmla="*/ 118107 w 323047"/>
                <a:gd name="connsiteY4" fmla="*/ 387943 h 607286"/>
                <a:gd name="connsiteX5" fmla="*/ 38732 w 323047"/>
                <a:gd name="connsiteY5" fmla="*/ 454618 h 607286"/>
                <a:gd name="connsiteX6" fmla="*/ 89532 w 323047"/>
                <a:gd name="connsiteY6" fmla="*/ 540343 h 607286"/>
                <a:gd name="connsiteX7" fmla="*/ 60957 w 323047"/>
                <a:gd name="connsiteY7" fmla="*/ 553043 h 607286"/>
                <a:gd name="connsiteX8" fmla="*/ 13332 w 323047"/>
                <a:gd name="connsiteY8" fmla="*/ 607018 h 607286"/>
                <a:gd name="connsiteX9" fmla="*/ 13332 w 323047"/>
                <a:gd name="connsiteY9" fmla="*/ 527643 h 607286"/>
                <a:gd name="connsiteX10" fmla="*/ 10157 w 323047"/>
                <a:gd name="connsiteY10" fmla="*/ 406993 h 607286"/>
                <a:gd name="connsiteX11" fmla="*/ 159382 w 323047"/>
                <a:gd name="connsiteY11" fmla="*/ 216493 h 607286"/>
                <a:gd name="connsiteX12" fmla="*/ 251457 w 323047"/>
                <a:gd name="connsiteY12" fmla="*/ 178393 h 607286"/>
                <a:gd name="connsiteX13" fmla="*/ 267332 w 323047"/>
                <a:gd name="connsiteY13" fmla="*/ 159343 h 607286"/>
                <a:gd name="connsiteX14" fmla="*/ 260982 w 323047"/>
                <a:gd name="connsiteY14" fmla="*/ 114893 h 607286"/>
                <a:gd name="connsiteX15" fmla="*/ 280032 w 323047"/>
                <a:gd name="connsiteY15" fmla="*/ 175218 h 607286"/>
                <a:gd name="connsiteX16" fmla="*/ 238757 w 323047"/>
                <a:gd name="connsiteY16" fmla="*/ 593 h 60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047" h="607286">
                  <a:moveTo>
                    <a:pt x="238757" y="593"/>
                  </a:moveTo>
                  <a:cubicBezTo>
                    <a:pt x="245636" y="-7874"/>
                    <a:pt x="336653" y="76264"/>
                    <a:pt x="321307" y="124418"/>
                  </a:cubicBezTo>
                  <a:cubicBezTo>
                    <a:pt x="305961" y="172572"/>
                    <a:pt x="193249" y="242951"/>
                    <a:pt x="146682" y="289518"/>
                  </a:cubicBezTo>
                  <a:cubicBezTo>
                    <a:pt x="100115" y="336085"/>
                    <a:pt x="46670" y="387414"/>
                    <a:pt x="41907" y="403818"/>
                  </a:cubicBezTo>
                  <a:cubicBezTo>
                    <a:pt x="37144" y="420222"/>
                    <a:pt x="118636" y="379476"/>
                    <a:pt x="118107" y="387943"/>
                  </a:cubicBezTo>
                  <a:cubicBezTo>
                    <a:pt x="117578" y="396410"/>
                    <a:pt x="43494" y="429218"/>
                    <a:pt x="38732" y="454618"/>
                  </a:cubicBezTo>
                  <a:cubicBezTo>
                    <a:pt x="33970" y="480018"/>
                    <a:pt x="85828" y="523939"/>
                    <a:pt x="89532" y="540343"/>
                  </a:cubicBezTo>
                  <a:cubicBezTo>
                    <a:pt x="93236" y="556747"/>
                    <a:pt x="73657" y="541931"/>
                    <a:pt x="60957" y="553043"/>
                  </a:cubicBezTo>
                  <a:cubicBezTo>
                    <a:pt x="48257" y="564155"/>
                    <a:pt x="21269" y="611251"/>
                    <a:pt x="13332" y="607018"/>
                  </a:cubicBezTo>
                  <a:cubicBezTo>
                    <a:pt x="5395" y="602785"/>
                    <a:pt x="13861" y="560980"/>
                    <a:pt x="13332" y="527643"/>
                  </a:cubicBezTo>
                  <a:cubicBezTo>
                    <a:pt x="12803" y="494306"/>
                    <a:pt x="-14185" y="458851"/>
                    <a:pt x="10157" y="406993"/>
                  </a:cubicBezTo>
                  <a:cubicBezTo>
                    <a:pt x="34499" y="355135"/>
                    <a:pt x="119165" y="254593"/>
                    <a:pt x="159382" y="216493"/>
                  </a:cubicBezTo>
                  <a:cubicBezTo>
                    <a:pt x="199599" y="178393"/>
                    <a:pt x="233465" y="187918"/>
                    <a:pt x="251457" y="178393"/>
                  </a:cubicBezTo>
                  <a:cubicBezTo>
                    <a:pt x="269449" y="168868"/>
                    <a:pt x="265745" y="169926"/>
                    <a:pt x="267332" y="159343"/>
                  </a:cubicBezTo>
                  <a:cubicBezTo>
                    <a:pt x="268920" y="148760"/>
                    <a:pt x="258865" y="112247"/>
                    <a:pt x="260982" y="114893"/>
                  </a:cubicBezTo>
                  <a:cubicBezTo>
                    <a:pt x="263099" y="117539"/>
                    <a:pt x="278974" y="188976"/>
                    <a:pt x="280032" y="175218"/>
                  </a:cubicBezTo>
                  <a:cubicBezTo>
                    <a:pt x="281090" y="161460"/>
                    <a:pt x="231878" y="9060"/>
                    <a:pt x="238757" y="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7" name="フリーフォーム 376">
              <a:extLst>
                <a:ext uri="{FF2B5EF4-FFF2-40B4-BE49-F238E27FC236}">
                  <a16:creationId xmlns:a16="http://schemas.microsoft.com/office/drawing/2014/main" id="{208DDC8D-5306-E3E7-7EAC-AF2728090628}"/>
                </a:ext>
              </a:extLst>
            </p:cNvPr>
            <p:cNvSpPr/>
            <p:nvPr/>
          </p:nvSpPr>
          <p:spPr>
            <a:xfrm>
              <a:off x="1525191" y="7736226"/>
              <a:ext cx="183907" cy="508939"/>
            </a:xfrm>
            <a:custGeom>
              <a:avLst/>
              <a:gdLst>
                <a:gd name="connsiteX0" fmla="*/ 182959 w 183907"/>
                <a:gd name="connsiteY0" fmla="*/ 1249 h 508939"/>
                <a:gd name="connsiteX1" fmla="*/ 62309 w 183907"/>
                <a:gd name="connsiteY1" fmla="*/ 274299 h 508939"/>
                <a:gd name="connsiteX2" fmla="*/ 24209 w 183907"/>
                <a:gd name="connsiteY2" fmla="*/ 404474 h 508939"/>
                <a:gd name="connsiteX3" fmla="*/ 71834 w 183907"/>
                <a:gd name="connsiteY3" fmla="*/ 334624 h 508939"/>
                <a:gd name="connsiteX4" fmla="*/ 8334 w 183907"/>
                <a:gd name="connsiteY4" fmla="*/ 439399 h 508939"/>
                <a:gd name="connsiteX5" fmla="*/ 1984 w 183907"/>
                <a:gd name="connsiteY5" fmla="*/ 506074 h 508939"/>
                <a:gd name="connsiteX6" fmla="*/ 11509 w 183907"/>
                <a:gd name="connsiteY6" fmla="*/ 344149 h 508939"/>
                <a:gd name="connsiteX7" fmla="*/ 113109 w 183907"/>
                <a:gd name="connsiteY7" fmla="*/ 179049 h 508939"/>
                <a:gd name="connsiteX8" fmla="*/ 182959 w 183907"/>
                <a:gd name="connsiteY8" fmla="*/ 1249 h 50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907" h="508939">
                  <a:moveTo>
                    <a:pt x="182959" y="1249"/>
                  </a:moveTo>
                  <a:cubicBezTo>
                    <a:pt x="174492" y="17124"/>
                    <a:pt x="88767" y="207095"/>
                    <a:pt x="62309" y="274299"/>
                  </a:cubicBezTo>
                  <a:cubicBezTo>
                    <a:pt x="35851" y="341503"/>
                    <a:pt x="22622" y="394420"/>
                    <a:pt x="24209" y="404474"/>
                  </a:cubicBezTo>
                  <a:cubicBezTo>
                    <a:pt x="25796" y="414528"/>
                    <a:pt x="74480" y="328803"/>
                    <a:pt x="71834" y="334624"/>
                  </a:cubicBezTo>
                  <a:cubicBezTo>
                    <a:pt x="69188" y="340445"/>
                    <a:pt x="19976" y="410824"/>
                    <a:pt x="8334" y="439399"/>
                  </a:cubicBezTo>
                  <a:cubicBezTo>
                    <a:pt x="-3308" y="467974"/>
                    <a:pt x="1455" y="521949"/>
                    <a:pt x="1984" y="506074"/>
                  </a:cubicBezTo>
                  <a:cubicBezTo>
                    <a:pt x="2513" y="490199"/>
                    <a:pt x="-7012" y="398653"/>
                    <a:pt x="11509" y="344149"/>
                  </a:cubicBezTo>
                  <a:cubicBezTo>
                    <a:pt x="30030" y="289645"/>
                    <a:pt x="85063" y="233024"/>
                    <a:pt x="113109" y="179049"/>
                  </a:cubicBezTo>
                  <a:cubicBezTo>
                    <a:pt x="141155" y="125074"/>
                    <a:pt x="191426" y="-14626"/>
                    <a:pt x="182959" y="1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8" name="フリーフォーム 377">
              <a:extLst>
                <a:ext uri="{FF2B5EF4-FFF2-40B4-BE49-F238E27FC236}">
                  <a16:creationId xmlns:a16="http://schemas.microsoft.com/office/drawing/2014/main" id="{FC7132BF-2803-4DF3-A7BB-AA8DACCBD2BD}"/>
                </a:ext>
              </a:extLst>
            </p:cNvPr>
            <p:cNvSpPr/>
            <p:nvPr/>
          </p:nvSpPr>
          <p:spPr>
            <a:xfrm>
              <a:off x="1501268" y="8274027"/>
              <a:ext cx="230926" cy="145820"/>
            </a:xfrm>
            <a:custGeom>
              <a:avLst/>
              <a:gdLst>
                <a:gd name="connsiteX0" fmla="*/ 16382 w 230926"/>
                <a:gd name="connsiteY0" fmla="*/ 23 h 145820"/>
                <a:gd name="connsiteX1" fmla="*/ 79882 w 230926"/>
                <a:gd name="connsiteY1" fmla="*/ 101623 h 145820"/>
                <a:gd name="connsiteX2" fmla="*/ 105282 w 230926"/>
                <a:gd name="connsiteY2" fmla="*/ 139723 h 145820"/>
                <a:gd name="connsiteX3" fmla="*/ 507 w 230926"/>
                <a:gd name="connsiteY3" fmla="*/ 142898 h 145820"/>
                <a:gd name="connsiteX4" fmla="*/ 156082 w 230926"/>
                <a:gd name="connsiteY4" fmla="*/ 111148 h 145820"/>
                <a:gd name="connsiteX5" fmla="*/ 229107 w 230926"/>
                <a:gd name="connsiteY5" fmla="*/ 50823 h 145820"/>
                <a:gd name="connsiteX6" fmla="*/ 86232 w 230926"/>
                <a:gd name="connsiteY6" fmla="*/ 111148 h 145820"/>
                <a:gd name="connsiteX7" fmla="*/ 16382 w 230926"/>
                <a:gd name="connsiteY7" fmla="*/ 23 h 14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26" h="145820">
                  <a:moveTo>
                    <a:pt x="16382" y="23"/>
                  </a:moveTo>
                  <a:cubicBezTo>
                    <a:pt x="15324" y="-1565"/>
                    <a:pt x="65065" y="78340"/>
                    <a:pt x="79882" y="101623"/>
                  </a:cubicBezTo>
                  <a:cubicBezTo>
                    <a:pt x="94699" y="124906"/>
                    <a:pt x="118511" y="132844"/>
                    <a:pt x="105282" y="139723"/>
                  </a:cubicBezTo>
                  <a:cubicBezTo>
                    <a:pt x="92053" y="146602"/>
                    <a:pt x="-7960" y="147661"/>
                    <a:pt x="507" y="142898"/>
                  </a:cubicBezTo>
                  <a:cubicBezTo>
                    <a:pt x="8974" y="138135"/>
                    <a:pt x="117982" y="126494"/>
                    <a:pt x="156082" y="111148"/>
                  </a:cubicBezTo>
                  <a:cubicBezTo>
                    <a:pt x="194182" y="95802"/>
                    <a:pt x="240749" y="50823"/>
                    <a:pt x="229107" y="50823"/>
                  </a:cubicBezTo>
                  <a:cubicBezTo>
                    <a:pt x="217465" y="50823"/>
                    <a:pt x="116924" y="119085"/>
                    <a:pt x="86232" y="111148"/>
                  </a:cubicBezTo>
                  <a:cubicBezTo>
                    <a:pt x="55540" y="103211"/>
                    <a:pt x="17440" y="1611"/>
                    <a:pt x="16382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0016C0CE-570B-FDB2-43A9-63569CF3CC70}"/>
                </a:ext>
              </a:extLst>
            </p:cNvPr>
            <p:cNvSpPr/>
            <p:nvPr/>
          </p:nvSpPr>
          <p:spPr>
            <a:xfrm>
              <a:off x="3737357" y="3751263"/>
              <a:ext cx="211220" cy="919764"/>
            </a:xfrm>
            <a:custGeom>
              <a:avLst/>
              <a:gdLst>
                <a:gd name="connsiteX0" fmla="*/ 209168 w 211220"/>
                <a:gd name="connsiteY0" fmla="*/ 7937 h 919764"/>
                <a:gd name="connsiteX1" fmla="*/ 63118 w 211220"/>
                <a:gd name="connsiteY1" fmla="*/ 452437 h 919764"/>
                <a:gd name="connsiteX2" fmla="*/ 85343 w 211220"/>
                <a:gd name="connsiteY2" fmla="*/ 414337 h 919764"/>
                <a:gd name="connsiteX3" fmla="*/ 18668 w 211220"/>
                <a:gd name="connsiteY3" fmla="*/ 601662 h 919764"/>
                <a:gd name="connsiteX4" fmla="*/ 31368 w 211220"/>
                <a:gd name="connsiteY4" fmla="*/ 557212 h 919764"/>
                <a:gd name="connsiteX5" fmla="*/ 18668 w 211220"/>
                <a:gd name="connsiteY5" fmla="*/ 681037 h 919764"/>
                <a:gd name="connsiteX6" fmla="*/ 18668 w 211220"/>
                <a:gd name="connsiteY6" fmla="*/ 677862 h 919764"/>
                <a:gd name="connsiteX7" fmla="*/ 31368 w 211220"/>
                <a:gd name="connsiteY7" fmla="*/ 735012 h 919764"/>
                <a:gd name="connsiteX8" fmla="*/ 40893 w 211220"/>
                <a:gd name="connsiteY8" fmla="*/ 693737 h 919764"/>
                <a:gd name="connsiteX9" fmla="*/ 34543 w 211220"/>
                <a:gd name="connsiteY9" fmla="*/ 782637 h 919764"/>
                <a:gd name="connsiteX10" fmla="*/ 2793 w 211220"/>
                <a:gd name="connsiteY10" fmla="*/ 919162 h 919764"/>
                <a:gd name="connsiteX11" fmla="*/ 9143 w 211220"/>
                <a:gd name="connsiteY11" fmla="*/ 817562 h 919764"/>
                <a:gd name="connsiteX12" fmla="*/ 69468 w 211220"/>
                <a:gd name="connsiteY12" fmla="*/ 493712 h 919764"/>
                <a:gd name="connsiteX13" fmla="*/ 50418 w 211220"/>
                <a:gd name="connsiteY13" fmla="*/ 557212 h 919764"/>
                <a:gd name="connsiteX14" fmla="*/ 75818 w 211220"/>
                <a:gd name="connsiteY14" fmla="*/ 411162 h 919764"/>
                <a:gd name="connsiteX15" fmla="*/ 75818 w 211220"/>
                <a:gd name="connsiteY15" fmla="*/ 325437 h 919764"/>
                <a:gd name="connsiteX16" fmla="*/ 85343 w 211220"/>
                <a:gd name="connsiteY16" fmla="*/ 265112 h 919764"/>
                <a:gd name="connsiteX17" fmla="*/ 82168 w 211220"/>
                <a:gd name="connsiteY17" fmla="*/ 328612 h 919764"/>
                <a:gd name="connsiteX18" fmla="*/ 145668 w 211220"/>
                <a:gd name="connsiteY18" fmla="*/ 176212 h 919764"/>
                <a:gd name="connsiteX19" fmla="*/ 209168 w 211220"/>
                <a:gd name="connsiteY19" fmla="*/ 7937 h 91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20" h="919764">
                  <a:moveTo>
                    <a:pt x="209168" y="7937"/>
                  </a:moveTo>
                  <a:cubicBezTo>
                    <a:pt x="195410" y="53975"/>
                    <a:pt x="83755" y="384704"/>
                    <a:pt x="63118" y="452437"/>
                  </a:cubicBezTo>
                  <a:cubicBezTo>
                    <a:pt x="42481" y="520170"/>
                    <a:pt x="92751" y="389466"/>
                    <a:pt x="85343" y="414337"/>
                  </a:cubicBezTo>
                  <a:cubicBezTo>
                    <a:pt x="77935" y="439208"/>
                    <a:pt x="27664" y="577850"/>
                    <a:pt x="18668" y="601662"/>
                  </a:cubicBezTo>
                  <a:cubicBezTo>
                    <a:pt x="9672" y="625474"/>
                    <a:pt x="31368" y="543983"/>
                    <a:pt x="31368" y="557212"/>
                  </a:cubicBezTo>
                  <a:cubicBezTo>
                    <a:pt x="31368" y="570441"/>
                    <a:pt x="18668" y="681037"/>
                    <a:pt x="18668" y="681037"/>
                  </a:cubicBezTo>
                  <a:cubicBezTo>
                    <a:pt x="16551" y="701145"/>
                    <a:pt x="16551" y="668866"/>
                    <a:pt x="18668" y="677862"/>
                  </a:cubicBezTo>
                  <a:cubicBezTo>
                    <a:pt x="20785" y="686858"/>
                    <a:pt x="27664" y="732366"/>
                    <a:pt x="31368" y="735012"/>
                  </a:cubicBezTo>
                  <a:cubicBezTo>
                    <a:pt x="35072" y="737658"/>
                    <a:pt x="40364" y="685800"/>
                    <a:pt x="40893" y="693737"/>
                  </a:cubicBezTo>
                  <a:cubicBezTo>
                    <a:pt x="41422" y="701675"/>
                    <a:pt x="40893" y="745066"/>
                    <a:pt x="34543" y="782637"/>
                  </a:cubicBezTo>
                  <a:cubicBezTo>
                    <a:pt x="28193" y="820208"/>
                    <a:pt x="7026" y="913341"/>
                    <a:pt x="2793" y="919162"/>
                  </a:cubicBezTo>
                  <a:cubicBezTo>
                    <a:pt x="-1440" y="924983"/>
                    <a:pt x="-1969" y="888470"/>
                    <a:pt x="9143" y="817562"/>
                  </a:cubicBezTo>
                  <a:cubicBezTo>
                    <a:pt x="20255" y="746654"/>
                    <a:pt x="62589" y="537104"/>
                    <a:pt x="69468" y="493712"/>
                  </a:cubicBezTo>
                  <a:cubicBezTo>
                    <a:pt x="76347" y="450320"/>
                    <a:pt x="49360" y="570970"/>
                    <a:pt x="50418" y="557212"/>
                  </a:cubicBezTo>
                  <a:cubicBezTo>
                    <a:pt x="51476" y="543454"/>
                    <a:pt x="71585" y="449791"/>
                    <a:pt x="75818" y="411162"/>
                  </a:cubicBezTo>
                  <a:cubicBezTo>
                    <a:pt x="80051" y="372533"/>
                    <a:pt x="74230" y="349779"/>
                    <a:pt x="75818" y="325437"/>
                  </a:cubicBezTo>
                  <a:cubicBezTo>
                    <a:pt x="77405" y="301095"/>
                    <a:pt x="84285" y="264583"/>
                    <a:pt x="85343" y="265112"/>
                  </a:cubicBezTo>
                  <a:cubicBezTo>
                    <a:pt x="86401" y="265641"/>
                    <a:pt x="72114" y="343429"/>
                    <a:pt x="82168" y="328612"/>
                  </a:cubicBezTo>
                  <a:cubicBezTo>
                    <a:pt x="92222" y="313795"/>
                    <a:pt x="127676" y="223308"/>
                    <a:pt x="145668" y="176212"/>
                  </a:cubicBezTo>
                  <a:cubicBezTo>
                    <a:pt x="163660" y="129116"/>
                    <a:pt x="222926" y="-38101"/>
                    <a:pt x="209168" y="79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0B23CF82-8125-CFAF-5EFD-69A0EF3F36B5}"/>
                </a:ext>
              </a:extLst>
            </p:cNvPr>
            <p:cNvSpPr/>
            <p:nvPr/>
          </p:nvSpPr>
          <p:spPr>
            <a:xfrm>
              <a:off x="3526352" y="4616244"/>
              <a:ext cx="80518" cy="401120"/>
            </a:xfrm>
            <a:custGeom>
              <a:avLst/>
              <a:gdLst>
                <a:gd name="connsiteX0" fmla="*/ 45523 w 80518"/>
                <a:gd name="connsiteY0" fmla="*/ 206 h 401120"/>
                <a:gd name="connsiteX1" fmla="*/ 1073 w 80518"/>
                <a:gd name="connsiteY1" fmla="*/ 219281 h 401120"/>
                <a:gd name="connsiteX2" fmla="*/ 13773 w 80518"/>
                <a:gd name="connsiteY2" fmla="*/ 257381 h 401120"/>
                <a:gd name="connsiteX3" fmla="*/ 13773 w 80518"/>
                <a:gd name="connsiteY3" fmla="*/ 225631 h 401120"/>
                <a:gd name="connsiteX4" fmla="*/ 80448 w 80518"/>
                <a:gd name="connsiteY4" fmla="*/ 400256 h 401120"/>
                <a:gd name="connsiteX5" fmla="*/ 26473 w 80518"/>
                <a:gd name="connsiteY5" fmla="*/ 289131 h 401120"/>
                <a:gd name="connsiteX6" fmla="*/ 20123 w 80518"/>
                <a:gd name="connsiteY6" fmla="*/ 206581 h 401120"/>
                <a:gd name="connsiteX7" fmla="*/ 61398 w 80518"/>
                <a:gd name="connsiteY7" fmla="*/ 95456 h 401120"/>
                <a:gd name="connsiteX8" fmla="*/ 16948 w 80518"/>
                <a:gd name="connsiteY8" fmla="*/ 178006 h 401120"/>
                <a:gd name="connsiteX9" fmla="*/ 45523 w 80518"/>
                <a:gd name="connsiteY9" fmla="*/ 206 h 40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518" h="401120">
                  <a:moveTo>
                    <a:pt x="45523" y="206"/>
                  </a:moveTo>
                  <a:cubicBezTo>
                    <a:pt x="42877" y="7085"/>
                    <a:pt x="6365" y="176419"/>
                    <a:pt x="1073" y="219281"/>
                  </a:cubicBezTo>
                  <a:cubicBezTo>
                    <a:pt x="-4219" y="262143"/>
                    <a:pt x="11656" y="256323"/>
                    <a:pt x="13773" y="257381"/>
                  </a:cubicBezTo>
                  <a:cubicBezTo>
                    <a:pt x="15890" y="258439"/>
                    <a:pt x="2660" y="201819"/>
                    <a:pt x="13773" y="225631"/>
                  </a:cubicBezTo>
                  <a:cubicBezTo>
                    <a:pt x="24885" y="249444"/>
                    <a:pt x="78331" y="389673"/>
                    <a:pt x="80448" y="400256"/>
                  </a:cubicBezTo>
                  <a:cubicBezTo>
                    <a:pt x="82565" y="410839"/>
                    <a:pt x="36527" y="321410"/>
                    <a:pt x="26473" y="289131"/>
                  </a:cubicBezTo>
                  <a:cubicBezTo>
                    <a:pt x="16419" y="256852"/>
                    <a:pt x="14302" y="238860"/>
                    <a:pt x="20123" y="206581"/>
                  </a:cubicBezTo>
                  <a:cubicBezTo>
                    <a:pt x="25944" y="174302"/>
                    <a:pt x="61927" y="100219"/>
                    <a:pt x="61398" y="95456"/>
                  </a:cubicBezTo>
                  <a:cubicBezTo>
                    <a:pt x="60869" y="90694"/>
                    <a:pt x="19065" y="195468"/>
                    <a:pt x="16948" y="178006"/>
                  </a:cubicBezTo>
                  <a:cubicBezTo>
                    <a:pt x="14831" y="160544"/>
                    <a:pt x="48169" y="-6673"/>
                    <a:pt x="45523" y="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9" name="フリーフォーム 378">
              <a:extLst>
                <a:ext uri="{FF2B5EF4-FFF2-40B4-BE49-F238E27FC236}">
                  <a16:creationId xmlns:a16="http://schemas.microsoft.com/office/drawing/2014/main" id="{4E89F2D1-889C-74FD-0322-3765A68E19B4}"/>
                </a:ext>
              </a:extLst>
            </p:cNvPr>
            <p:cNvSpPr/>
            <p:nvPr/>
          </p:nvSpPr>
          <p:spPr>
            <a:xfrm>
              <a:off x="3270153" y="5141899"/>
              <a:ext cx="396986" cy="205157"/>
            </a:xfrm>
            <a:custGeom>
              <a:avLst/>
              <a:gdLst>
                <a:gd name="connsiteX0" fmla="*/ 97 w 396986"/>
                <a:gd name="connsiteY0" fmla="*/ 4776 h 205157"/>
                <a:gd name="connsiteX1" fmla="*/ 158847 w 396986"/>
                <a:gd name="connsiteY1" fmla="*/ 52401 h 205157"/>
                <a:gd name="connsiteX2" fmla="*/ 146147 w 396986"/>
                <a:gd name="connsiteY2" fmla="*/ 33351 h 205157"/>
                <a:gd name="connsiteX3" fmla="*/ 231872 w 396986"/>
                <a:gd name="connsiteY3" fmla="*/ 134951 h 205157"/>
                <a:gd name="connsiteX4" fmla="*/ 308072 w 396986"/>
                <a:gd name="connsiteY4" fmla="*/ 204801 h 205157"/>
                <a:gd name="connsiteX5" fmla="*/ 396972 w 396986"/>
                <a:gd name="connsiteY5" fmla="*/ 163526 h 205157"/>
                <a:gd name="connsiteX6" fmla="*/ 314422 w 396986"/>
                <a:gd name="connsiteY6" fmla="*/ 195276 h 205157"/>
                <a:gd name="connsiteX7" fmla="*/ 231872 w 396986"/>
                <a:gd name="connsiteY7" fmla="*/ 154001 h 205157"/>
                <a:gd name="connsiteX8" fmla="*/ 136622 w 396986"/>
                <a:gd name="connsiteY8" fmla="*/ 17476 h 205157"/>
                <a:gd name="connsiteX9" fmla="*/ 97 w 396986"/>
                <a:gd name="connsiteY9" fmla="*/ 4776 h 20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986" h="205157">
                  <a:moveTo>
                    <a:pt x="97" y="4776"/>
                  </a:moveTo>
                  <a:cubicBezTo>
                    <a:pt x="3801" y="10597"/>
                    <a:pt x="158847" y="52401"/>
                    <a:pt x="158847" y="52401"/>
                  </a:cubicBezTo>
                  <a:cubicBezTo>
                    <a:pt x="183189" y="57163"/>
                    <a:pt x="133976" y="19593"/>
                    <a:pt x="146147" y="33351"/>
                  </a:cubicBezTo>
                  <a:cubicBezTo>
                    <a:pt x="158318" y="47109"/>
                    <a:pt x="204885" y="106376"/>
                    <a:pt x="231872" y="134951"/>
                  </a:cubicBezTo>
                  <a:cubicBezTo>
                    <a:pt x="258860" y="163526"/>
                    <a:pt x="280555" y="200039"/>
                    <a:pt x="308072" y="204801"/>
                  </a:cubicBezTo>
                  <a:cubicBezTo>
                    <a:pt x="335589" y="209563"/>
                    <a:pt x="395914" y="165114"/>
                    <a:pt x="396972" y="163526"/>
                  </a:cubicBezTo>
                  <a:cubicBezTo>
                    <a:pt x="398030" y="161938"/>
                    <a:pt x="341939" y="196863"/>
                    <a:pt x="314422" y="195276"/>
                  </a:cubicBezTo>
                  <a:cubicBezTo>
                    <a:pt x="286905" y="193689"/>
                    <a:pt x="261505" y="183634"/>
                    <a:pt x="231872" y="154001"/>
                  </a:cubicBezTo>
                  <a:cubicBezTo>
                    <a:pt x="202239" y="124368"/>
                    <a:pt x="173664" y="40759"/>
                    <a:pt x="136622" y="17476"/>
                  </a:cubicBezTo>
                  <a:cubicBezTo>
                    <a:pt x="99580" y="-5807"/>
                    <a:pt x="-3607" y="-1045"/>
                    <a:pt x="97" y="47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0" name="フリーフォーム 379">
              <a:extLst>
                <a:ext uri="{FF2B5EF4-FFF2-40B4-BE49-F238E27FC236}">
                  <a16:creationId xmlns:a16="http://schemas.microsoft.com/office/drawing/2014/main" id="{8D8D06C3-4721-AFAE-8497-4689574CC4BC}"/>
                </a:ext>
              </a:extLst>
            </p:cNvPr>
            <p:cNvSpPr/>
            <p:nvPr/>
          </p:nvSpPr>
          <p:spPr>
            <a:xfrm>
              <a:off x="3617679" y="4472789"/>
              <a:ext cx="660075" cy="648360"/>
            </a:xfrm>
            <a:custGeom>
              <a:avLst/>
              <a:gdLst>
                <a:gd name="connsiteX0" fmla="*/ 655871 w 660075"/>
                <a:gd name="connsiteY0" fmla="*/ 3961 h 648360"/>
                <a:gd name="connsiteX1" fmla="*/ 201846 w 660075"/>
                <a:gd name="connsiteY1" fmla="*/ 277011 h 648360"/>
                <a:gd name="connsiteX2" fmla="*/ 249471 w 660075"/>
                <a:gd name="connsiteY2" fmla="*/ 242086 h 648360"/>
                <a:gd name="connsiteX3" fmla="*/ 166921 w 660075"/>
                <a:gd name="connsiteY3" fmla="*/ 327811 h 648360"/>
                <a:gd name="connsiteX4" fmla="*/ 97071 w 660075"/>
                <a:gd name="connsiteY4" fmla="*/ 416711 h 648360"/>
                <a:gd name="connsiteX5" fmla="*/ 4996 w 660075"/>
                <a:gd name="connsiteY5" fmla="*/ 642136 h 648360"/>
                <a:gd name="connsiteX6" fmla="*/ 33571 w 660075"/>
                <a:gd name="connsiteY6" fmla="*/ 559586 h 648360"/>
                <a:gd name="connsiteX7" fmla="*/ 211371 w 660075"/>
                <a:gd name="connsiteY7" fmla="*/ 292886 h 648360"/>
                <a:gd name="connsiteX8" fmla="*/ 322496 w 660075"/>
                <a:gd name="connsiteY8" fmla="*/ 216686 h 648360"/>
                <a:gd name="connsiteX9" fmla="*/ 544746 w 660075"/>
                <a:gd name="connsiteY9" fmla="*/ 105561 h 648360"/>
                <a:gd name="connsiteX10" fmla="*/ 433621 w 660075"/>
                <a:gd name="connsiteY10" fmla="*/ 115086 h 648360"/>
                <a:gd name="connsiteX11" fmla="*/ 655871 w 660075"/>
                <a:gd name="connsiteY11" fmla="*/ 3961 h 64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075" h="648360">
                  <a:moveTo>
                    <a:pt x="655871" y="3961"/>
                  </a:moveTo>
                  <a:cubicBezTo>
                    <a:pt x="617242" y="30948"/>
                    <a:pt x="269579" y="237324"/>
                    <a:pt x="201846" y="277011"/>
                  </a:cubicBezTo>
                  <a:cubicBezTo>
                    <a:pt x="134113" y="316698"/>
                    <a:pt x="255292" y="233619"/>
                    <a:pt x="249471" y="242086"/>
                  </a:cubicBezTo>
                  <a:cubicBezTo>
                    <a:pt x="243650" y="250553"/>
                    <a:pt x="192321" y="298707"/>
                    <a:pt x="166921" y="327811"/>
                  </a:cubicBezTo>
                  <a:cubicBezTo>
                    <a:pt x="141521" y="356915"/>
                    <a:pt x="124058" y="364324"/>
                    <a:pt x="97071" y="416711"/>
                  </a:cubicBezTo>
                  <a:cubicBezTo>
                    <a:pt x="70083" y="469099"/>
                    <a:pt x="15579" y="618324"/>
                    <a:pt x="4996" y="642136"/>
                  </a:cubicBezTo>
                  <a:cubicBezTo>
                    <a:pt x="-5587" y="665948"/>
                    <a:pt x="-825" y="617794"/>
                    <a:pt x="33571" y="559586"/>
                  </a:cubicBezTo>
                  <a:cubicBezTo>
                    <a:pt x="67967" y="501378"/>
                    <a:pt x="163217" y="350036"/>
                    <a:pt x="211371" y="292886"/>
                  </a:cubicBezTo>
                  <a:cubicBezTo>
                    <a:pt x="259525" y="235736"/>
                    <a:pt x="266933" y="247907"/>
                    <a:pt x="322496" y="216686"/>
                  </a:cubicBezTo>
                  <a:cubicBezTo>
                    <a:pt x="378058" y="185465"/>
                    <a:pt x="526225" y="122494"/>
                    <a:pt x="544746" y="105561"/>
                  </a:cubicBezTo>
                  <a:cubicBezTo>
                    <a:pt x="563267" y="88628"/>
                    <a:pt x="412455" y="134136"/>
                    <a:pt x="433621" y="115086"/>
                  </a:cubicBezTo>
                  <a:cubicBezTo>
                    <a:pt x="454787" y="96036"/>
                    <a:pt x="694500" y="-23026"/>
                    <a:pt x="655871" y="39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1" name="フリーフォーム 380">
              <a:extLst>
                <a:ext uri="{FF2B5EF4-FFF2-40B4-BE49-F238E27FC236}">
                  <a16:creationId xmlns:a16="http://schemas.microsoft.com/office/drawing/2014/main" id="{558B21AF-B9E4-61B9-97EA-3AD2D8431264}"/>
                </a:ext>
              </a:extLst>
            </p:cNvPr>
            <p:cNvSpPr/>
            <p:nvPr/>
          </p:nvSpPr>
          <p:spPr>
            <a:xfrm>
              <a:off x="4108450" y="4371973"/>
              <a:ext cx="949325" cy="163266"/>
            </a:xfrm>
            <a:custGeom>
              <a:avLst/>
              <a:gdLst>
                <a:gd name="connsiteX0" fmla="*/ 0 w 949325"/>
                <a:gd name="connsiteY0" fmla="*/ 9527 h 163266"/>
                <a:gd name="connsiteX1" fmla="*/ 231775 w 949325"/>
                <a:gd name="connsiteY1" fmla="*/ 127002 h 163266"/>
                <a:gd name="connsiteX2" fmla="*/ 323850 w 949325"/>
                <a:gd name="connsiteY2" fmla="*/ 158752 h 163266"/>
                <a:gd name="connsiteX3" fmla="*/ 260350 w 949325"/>
                <a:gd name="connsiteY3" fmla="*/ 107952 h 163266"/>
                <a:gd name="connsiteX4" fmla="*/ 434975 w 949325"/>
                <a:gd name="connsiteY4" fmla="*/ 152402 h 163266"/>
                <a:gd name="connsiteX5" fmla="*/ 349250 w 949325"/>
                <a:gd name="connsiteY5" fmla="*/ 161927 h 163266"/>
                <a:gd name="connsiteX6" fmla="*/ 527050 w 949325"/>
                <a:gd name="connsiteY6" fmla="*/ 130177 h 163266"/>
                <a:gd name="connsiteX7" fmla="*/ 717550 w 949325"/>
                <a:gd name="connsiteY7" fmla="*/ 104777 h 163266"/>
                <a:gd name="connsiteX8" fmla="*/ 622300 w 949325"/>
                <a:gd name="connsiteY8" fmla="*/ 95252 h 163266"/>
                <a:gd name="connsiteX9" fmla="*/ 803275 w 949325"/>
                <a:gd name="connsiteY9" fmla="*/ 85727 h 163266"/>
                <a:gd name="connsiteX10" fmla="*/ 949325 w 949325"/>
                <a:gd name="connsiteY10" fmla="*/ 76202 h 163266"/>
                <a:gd name="connsiteX11" fmla="*/ 679450 w 949325"/>
                <a:gd name="connsiteY11" fmla="*/ 95252 h 163266"/>
                <a:gd name="connsiteX12" fmla="*/ 412750 w 949325"/>
                <a:gd name="connsiteY12" fmla="*/ 127002 h 163266"/>
                <a:gd name="connsiteX13" fmla="*/ 254000 w 949325"/>
                <a:gd name="connsiteY13" fmla="*/ 95252 h 163266"/>
                <a:gd name="connsiteX14" fmla="*/ 76200 w 949325"/>
                <a:gd name="connsiteY14" fmla="*/ 2 h 163266"/>
                <a:gd name="connsiteX15" fmla="*/ 231775 w 949325"/>
                <a:gd name="connsiteY15" fmla="*/ 92077 h 163266"/>
                <a:gd name="connsiteX16" fmla="*/ 0 w 949325"/>
                <a:gd name="connsiteY16" fmla="*/ 9527 h 16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9325" h="163266">
                  <a:moveTo>
                    <a:pt x="0" y="9527"/>
                  </a:moveTo>
                  <a:cubicBezTo>
                    <a:pt x="0" y="15348"/>
                    <a:pt x="177800" y="102131"/>
                    <a:pt x="231775" y="127002"/>
                  </a:cubicBezTo>
                  <a:cubicBezTo>
                    <a:pt x="285750" y="151873"/>
                    <a:pt x="319088" y="161927"/>
                    <a:pt x="323850" y="158752"/>
                  </a:cubicBezTo>
                  <a:cubicBezTo>
                    <a:pt x="328612" y="155577"/>
                    <a:pt x="241829" y="109010"/>
                    <a:pt x="260350" y="107952"/>
                  </a:cubicBezTo>
                  <a:cubicBezTo>
                    <a:pt x="278871" y="106894"/>
                    <a:pt x="420158" y="143406"/>
                    <a:pt x="434975" y="152402"/>
                  </a:cubicBezTo>
                  <a:cubicBezTo>
                    <a:pt x="449792" y="161398"/>
                    <a:pt x="333904" y="165631"/>
                    <a:pt x="349250" y="161927"/>
                  </a:cubicBezTo>
                  <a:cubicBezTo>
                    <a:pt x="364596" y="158223"/>
                    <a:pt x="465667" y="139702"/>
                    <a:pt x="527050" y="130177"/>
                  </a:cubicBezTo>
                  <a:cubicBezTo>
                    <a:pt x="588433" y="120652"/>
                    <a:pt x="701675" y="110598"/>
                    <a:pt x="717550" y="104777"/>
                  </a:cubicBezTo>
                  <a:cubicBezTo>
                    <a:pt x="733425" y="98956"/>
                    <a:pt x="608013" y="98427"/>
                    <a:pt x="622300" y="95252"/>
                  </a:cubicBezTo>
                  <a:cubicBezTo>
                    <a:pt x="636587" y="92077"/>
                    <a:pt x="803275" y="85727"/>
                    <a:pt x="803275" y="85727"/>
                  </a:cubicBezTo>
                  <a:lnTo>
                    <a:pt x="949325" y="76202"/>
                  </a:lnTo>
                  <a:cubicBezTo>
                    <a:pt x="928688" y="77789"/>
                    <a:pt x="768879" y="86785"/>
                    <a:pt x="679450" y="95252"/>
                  </a:cubicBezTo>
                  <a:cubicBezTo>
                    <a:pt x="590021" y="103719"/>
                    <a:pt x="483658" y="127002"/>
                    <a:pt x="412750" y="127002"/>
                  </a:cubicBezTo>
                  <a:cubicBezTo>
                    <a:pt x="341842" y="127002"/>
                    <a:pt x="310092" y="116419"/>
                    <a:pt x="254000" y="95252"/>
                  </a:cubicBezTo>
                  <a:cubicBezTo>
                    <a:pt x="197908" y="74085"/>
                    <a:pt x="79904" y="531"/>
                    <a:pt x="76200" y="2"/>
                  </a:cubicBezTo>
                  <a:cubicBezTo>
                    <a:pt x="72496" y="-527"/>
                    <a:pt x="241300" y="89431"/>
                    <a:pt x="231775" y="92077"/>
                  </a:cubicBezTo>
                  <a:cubicBezTo>
                    <a:pt x="222250" y="94723"/>
                    <a:pt x="0" y="3706"/>
                    <a:pt x="0" y="95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2" name="フリーフォーム 381">
              <a:extLst>
                <a:ext uri="{FF2B5EF4-FFF2-40B4-BE49-F238E27FC236}">
                  <a16:creationId xmlns:a16="http://schemas.microsoft.com/office/drawing/2014/main" id="{664B5B0D-25F6-579B-412E-865FA27FD24C}"/>
                </a:ext>
              </a:extLst>
            </p:cNvPr>
            <p:cNvSpPr/>
            <p:nvPr/>
          </p:nvSpPr>
          <p:spPr>
            <a:xfrm>
              <a:off x="3364316" y="5478349"/>
              <a:ext cx="468844" cy="263004"/>
            </a:xfrm>
            <a:custGeom>
              <a:avLst/>
              <a:gdLst>
                <a:gd name="connsiteX0" fmla="*/ 1184 w 468844"/>
                <a:gd name="connsiteY0" fmla="*/ 1701 h 263004"/>
                <a:gd name="connsiteX1" fmla="*/ 309159 w 468844"/>
                <a:gd name="connsiteY1" fmla="*/ 182676 h 263004"/>
                <a:gd name="connsiteX2" fmla="*/ 417109 w 468844"/>
                <a:gd name="connsiteY2" fmla="*/ 204901 h 263004"/>
                <a:gd name="connsiteX3" fmla="*/ 379009 w 468844"/>
                <a:gd name="connsiteY3" fmla="*/ 154101 h 263004"/>
                <a:gd name="connsiteX4" fmla="*/ 467909 w 468844"/>
                <a:gd name="connsiteY4" fmla="*/ 236651 h 263004"/>
                <a:gd name="connsiteX5" fmla="*/ 423459 w 468844"/>
                <a:gd name="connsiteY5" fmla="*/ 192201 h 263004"/>
                <a:gd name="connsiteX6" fmla="*/ 388534 w 468844"/>
                <a:gd name="connsiteY6" fmla="*/ 214426 h 263004"/>
                <a:gd name="connsiteX7" fmla="*/ 334559 w 468844"/>
                <a:gd name="connsiteY7" fmla="*/ 262051 h 263004"/>
                <a:gd name="connsiteX8" fmla="*/ 337734 w 468844"/>
                <a:gd name="connsiteY8" fmla="*/ 166801 h 263004"/>
                <a:gd name="connsiteX9" fmla="*/ 207559 w 468844"/>
                <a:gd name="connsiteY9" fmla="*/ 93776 h 263004"/>
                <a:gd name="connsiteX10" fmla="*/ 1184 w 468844"/>
                <a:gd name="connsiteY10" fmla="*/ 1701 h 26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844" h="263004">
                  <a:moveTo>
                    <a:pt x="1184" y="1701"/>
                  </a:moveTo>
                  <a:cubicBezTo>
                    <a:pt x="18117" y="16518"/>
                    <a:pt x="239838" y="148809"/>
                    <a:pt x="309159" y="182676"/>
                  </a:cubicBezTo>
                  <a:cubicBezTo>
                    <a:pt x="378480" y="216543"/>
                    <a:pt x="405467" y="209663"/>
                    <a:pt x="417109" y="204901"/>
                  </a:cubicBezTo>
                  <a:cubicBezTo>
                    <a:pt x="428751" y="200139"/>
                    <a:pt x="370542" y="148809"/>
                    <a:pt x="379009" y="154101"/>
                  </a:cubicBezTo>
                  <a:cubicBezTo>
                    <a:pt x="387476" y="159393"/>
                    <a:pt x="460501" y="230301"/>
                    <a:pt x="467909" y="236651"/>
                  </a:cubicBezTo>
                  <a:cubicBezTo>
                    <a:pt x="475317" y="243001"/>
                    <a:pt x="436688" y="195905"/>
                    <a:pt x="423459" y="192201"/>
                  </a:cubicBezTo>
                  <a:cubicBezTo>
                    <a:pt x="410230" y="188497"/>
                    <a:pt x="403350" y="202784"/>
                    <a:pt x="388534" y="214426"/>
                  </a:cubicBezTo>
                  <a:cubicBezTo>
                    <a:pt x="373718" y="226068"/>
                    <a:pt x="343026" y="269989"/>
                    <a:pt x="334559" y="262051"/>
                  </a:cubicBezTo>
                  <a:cubicBezTo>
                    <a:pt x="326092" y="254114"/>
                    <a:pt x="358901" y="194847"/>
                    <a:pt x="337734" y="166801"/>
                  </a:cubicBezTo>
                  <a:cubicBezTo>
                    <a:pt x="316567" y="138755"/>
                    <a:pt x="261534" y="114414"/>
                    <a:pt x="207559" y="93776"/>
                  </a:cubicBezTo>
                  <a:cubicBezTo>
                    <a:pt x="153584" y="73139"/>
                    <a:pt x="-15749" y="-13116"/>
                    <a:pt x="1184" y="1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3" name="フリーフォーム 382">
              <a:extLst>
                <a:ext uri="{FF2B5EF4-FFF2-40B4-BE49-F238E27FC236}">
                  <a16:creationId xmlns:a16="http://schemas.microsoft.com/office/drawing/2014/main" id="{DE3DE15D-78DC-BF62-B215-007EEB71EA95}"/>
                </a:ext>
              </a:extLst>
            </p:cNvPr>
            <p:cNvSpPr/>
            <p:nvPr/>
          </p:nvSpPr>
          <p:spPr>
            <a:xfrm>
              <a:off x="3825875" y="5361649"/>
              <a:ext cx="120929" cy="359931"/>
            </a:xfrm>
            <a:custGeom>
              <a:avLst/>
              <a:gdLst>
                <a:gd name="connsiteX0" fmla="*/ 114300 w 120929"/>
                <a:gd name="connsiteY0" fmla="*/ 926 h 359931"/>
                <a:gd name="connsiteX1" fmla="*/ 85725 w 120929"/>
                <a:gd name="connsiteY1" fmla="*/ 207301 h 359931"/>
                <a:gd name="connsiteX2" fmla="*/ 98425 w 120929"/>
                <a:gd name="connsiteY2" fmla="*/ 150151 h 359931"/>
                <a:gd name="connsiteX3" fmla="*/ 60325 w 120929"/>
                <a:gd name="connsiteY3" fmla="*/ 273976 h 359931"/>
                <a:gd name="connsiteX4" fmla="*/ 0 w 120929"/>
                <a:gd name="connsiteY4" fmla="*/ 359701 h 359931"/>
                <a:gd name="connsiteX5" fmla="*/ 60325 w 120929"/>
                <a:gd name="connsiteY5" fmla="*/ 248576 h 359931"/>
                <a:gd name="connsiteX6" fmla="*/ 114300 w 120929"/>
                <a:gd name="connsiteY6" fmla="*/ 134276 h 359931"/>
                <a:gd name="connsiteX7" fmla="*/ 114300 w 120929"/>
                <a:gd name="connsiteY7" fmla="*/ 926 h 35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929" h="359931">
                  <a:moveTo>
                    <a:pt x="114300" y="926"/>
                  </a:moveTo>
                  <a:cubicBezTo>
                    <a:pt x="109538" y="13097"/>
                    <a:pt x="88371" y="182430"/>
                    <a:pt x="85725" y="207301"/>
                  </a:cubicBezTo>
                  <a:cubicBezTo>
                    <a:pt x="83079" y="232172"/>
                    <a:pt x="102658" y="139039"/>
                    <a:pt x="98425" y="150151"/>
                  </a:cubicBezTo>
                  <a:cubicBezTo>
                    <a:pt x="94192" y="161264"/>
                    <a:pt x="76729" y="239051"/>
                    <a:pt x="60325" y="273976"/>
                  </a:cubicBezTo>
                  <a:cubicBezTo>
                    <a:pt x="43921" y="308901"/>
                    <a:pt x="0" y="363934"/>
                    <a:pt x="0" y="359701"/>
                  </a:cubicBezTo>
                  <a:cubicBezTo>
                    <a:pt x="0" y="355468"/>
                    <a:pt x="41275" y="286147"/>
                    <a:pt x="60325" y="248576"/>
                  </a:cubicBezTo>
                  <a:cubicBezTo>
                    <a:pt x="79375" y="211005"/>
                    <a:pt x="102129" y="168672"/>
                    <a:pt x="114300" y="134276"/>
                  </a:cubicBezTo>
                  <a:cubicBezTo>
                    <a:pt x="126471" y="99880"/>
                    <a:pt x="119062" y="-11245"/>
                    <a:pt x="114300" y="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4" name="フリーフォーム 383">
              <a:extLst>
                <a:ext uri="{FF2B5EF4-FFF2-40B4-BE49-F238E27FC236}">
                  <a16:creationId xmlns:a16="http://schemas.microsoft.com/office/drawing/2014/main" id="{F379D42F-9512-BD99-49B3-A3F316195C86}"/>
                </a:ext>
              </a:extLst>
            </p:cNvPr>
            <p:cNvSpPr/>
            <p:nvPr/>
          </p:nvSpPr>
          <p:spPr>
            <a:xfrm>
              <a:off x="3955412" y="5183556"/>
              <a:ext cx="561119" cy="213165"/>
            </a:xfrm>
            <a:custGeom>
              <a:avLst/>
              <a:gdLst>
                <a:gd name="connsiteX0" fmla="*/ 16513 w 561119"/>
                <a:gd name="connsiteY0" fmla="*/ 204419 h 213165"/>
                <a:gd name="connsiteX1" fmla="*/ 543563 w 561119"/>
                <a:gd name="connsiteY1" fmla="*/ 7569 h 213165"/>
                <a:gd name="connsiteX2" fmla="*/ 407038 w 561119"/>
                <a:gd name="connsiteY2" fmla="*/ 55194 h 213165"/>
                <a:gd name="connsiteX3" fmla="*/ 124463 w 561119"/>
                <a:gd name="connsiteY3" fmla="*/ 191719 h 213165"/>
                <a:gd name="connsiteX4" fmla="*/ 133988 w 561119"/>
                <a:gd name="connsiteY4" fmla="*/ 179019 h 213165"/>
                <a:gd name="connsiteX5" fmla="*/ 16513 w 561119"/>
                <a:gd name="connsiteY5" fmla="*/ 204419 h 21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119" h="213165">
                  <a:moveTo>
                    <a:pt x="16513" y="204419"/>
                  </a:moveTo>
                  <a:cubicBezTo>
                    <a:pt x="84775" y="175844"/>
                    <a:pt x="478475" y="32440"/>
                    <a:pt x="543563" y="7569"/>
                  </a:cubicBezTo>
                  <a:cubicBezTo>
                    <a:pt x="608651" y="-17302"/>
                    <a:pt x="476888" y="24502"/>
                    <a:pt x="407038" y="55194"/>
                  </a:cubicBezTo>
                  <a:cubicBezTo>
                    <a:pt x="337188" y="85886"/>
                    <a:pt x="169971" y="171081"/>
                    <a:pt x="124463" y="191719"/>
                  </a:cubicBezTo>
                  <a:cubicBezTo>
                    <a:pt x="78955" y="212357"/>
                    <a:pt x="155684" y="175315"/>
                    <a:pt x="133988" y="179019"/>
                  </a:cubicBezTo>
                  <a:cubicBezTo>
                    <a:pt x="112292" y="182723"/>
                    <a:pt x="-51749" y="232994"/>
                    <a:pt x="16513" y="204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5" name="フリーフォーム 384">
              <a:extLst>
                <a:ext uri="{FF2B5EF4-FFF2-40B4-BE49-F238E27FC236}">
                  <a16:creationId xmlns:a16="http://schemas.microsoft.com/office/drawing/2014/main" id="{3FBC8244-D713-0698-BDD6-DBBEB32C5D51}"/>
                </a:ext>
              </a:extLst>
            </p:cNvPr>
            <p:cNvSpPr/>
            <p:nvPr/>
          </p:nvSpPr>
          <p:spPr>
            <a:xfrm>
              <a:off x="3987800" y="4960280"/>
              <a:ext cx="892697" cy="370545"/>
            </a:xfrm>
            <a:custGeom>
              <a:avLst/>
              <a:gdLst>
                <a:gd name="connsiteX0" fmla="*/ 0 w 892697"/>
                <a:gd name="connsiteY0" fmla="*/ 370545 h 370545"/>
                <a:gd name="connsiteX1" fmla="*/ 282575 w 892697"/>
                <a:gd name="connsiteY1" fmla="*/ 300695 h 370545"/>
                <a:gd name="connsiteX2" fmla="*/ 479425 w 892697"/>
                <a:gd name="connsiteY2" fmla="*/ 208620 h 370545"/>
                <a:gd name="connsiteX3" fmla="*/ 412750 w 892697"/>
                <a:gd name="connsiteY3" fmla="*/ 240370 h 370545"/>
                <a:gd name="connsiteX4" fmla="*/ 542925 w 892697"/>
                <a:gd name="connsiteY4" fmla="*/ 173695 h 370545"/>
                <a:gd name="connsiteX5" fmla="*/ 666750 w 892697"/>
                <a:gd name="connsiteY5" fmla="*/ 135595 h 370545"/>
                <a:gd name="connsiteX6" fmla="*/ 603250 w 892697"/>
                <a:gd name="connsiteY6" fmla="*/ 176870 h 370545"/>
                <a:gd name="connsiteX7" fmla="*/ 889000 w 892697"/>
                <a:gd name="connsiteY7" fmla="*/ 2245 h 370545"/>
                <a:gd name="connsiteX8" fmla="*/ 746125 w 892697"/>
                <a:gd name="connsiteY8" fmla="*/ 87970 h 370545"/>
                <a:gd name="connsiteX9" fmla="*/ 466725 w 892697"/>
                <a:gd name="connsiteY9" fmla="*/ 234020 h 370545"/>
                <a:gd name="connsiteX10" fmla="*/ 276225 w 892697"/>
                <a:gd name="connsiteY10" fmla="*/ 294345 h 370545"/>
                <a:gd name="connsiteX11" fmla="*/ 0 w 892697"/>
                <a:gd name="connsiteY11" fmla="*/ 370545 h 37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97" h="370545">
                  <a:moveTo>
                    <a:pt x="0" y="370545"/>
                  </a:moveTo>
                  <a:cubicBezTo>
                    <a:pt x="101335" y="349113"/>
                    <a:pt x="202671" y="327682"/>
                    <a:pt x="282575" y="300695"/>
                  </a:cubicBezTo>
                  <a:cubicBezTo>
                    <a:pt x="362479" y="273708"/>
                    <a:pt x="457729" y="218674"/>
                    <a:pt x="479425" y="208620"/>
                  </a:cubicBezTo>
                  <a:cubicBezTo>
                    <a:pt x="501121" y="198566"/>
                    <a:pt x="402167" y="246191"/>
                    <a:pt x="412750" y="240370"/>
                  </a:cubicBezTo>
                  <a:cubicBezTo>
                    <a:pt x="423333" y="234549"/>
                    <a:pt x="500592" y="191157"/>
                    <a:pt x="542925" y="173695"/>
                  </a:cubicBezTo>
                  <a:cubicBezTo>
                    <a:pt x="585258" y="156233"/>
                    <a:pt x="656696" y="135066"/>
                    <a:pt x="666750" y="135595"/>
                  </a:cubicBezTo>
                  <a:cubicBezTo>
                    <a:pt x="676804" y="136124"/>
                    <a:pt x="566209" y="199095"/>
                    <a:pt x="603250" y="176870"/>
                  </a:cubicBezTo>
                  <a:cubicBezTo>
                    <a:pt x="640291" y="154645"/>
                    <a:pt x="865188" y="17062"/>
                    <a:pt x="889000" y="2245"/>
                  </a:cubicBezTo>
                  <a:cubicBezTo>
                    <a:pt x="912812" y="-12572"/>
                    <a:pt x="816504" y="49341"/>
                    <a:pt x="746125" y="87970"/>
                  </a:cubicBezTo>
                  <a:cubicBezTo>
                    <a:pt x="675746" y="126599"/>
                    <a:pt x="545042" y="199624"/>
                    <a:pt x="466725" y="234020"/>
                  </a:cubicBezTo>
                  <a:cubicBezTo>
                    <a:pt x="388408" y="268416"/>
                    <a:pt x="276225" y="294345"/>
                    <a:pt x="276225" y="294345"/>
                  </a:cubicBezTo>
                  <a:lnTo>
                    <a:pt x="0" y="37054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6" name="フリーフォーム 385">
              <a:extLst>
                <a:ext uri="{FF2B5EF4-FFF2-40B4-BE49-F238E27FC236}">
                  <a16:creationId xmlns:a16="http://schemas.microsoft.com/office/drawing/2014/main" id="{E3971550-0226-32B4-1BEC-83EEC4FE38F2}"/>
                </a:ext>
              </a:extLst>
            </p:cNvPr>
            <p:cNvSpPr/>
            <p:nvPr/>
          </p:nvSpPr>
          <p:spPr>
            <a:xfrm>
              <a:off x="4251243" y="4951349"/>
              <a:ext cx="740421" cy="352612"/>
            </a:xfrm>
            <a:custGeom>
              <a:avLst/>
              <a:gdLst>
                <a:gd name="connsiteX0" fmla="*/ 695407 w 740421"/>
                <a:gd name="connsiteY0" fmla="*/ 17526 h 352612"/>
                <a:gd name="connsiteX1" fmla="*/ 260432 w 740421"/>
                <a:gd name="connsiteY1" fmla="*/ 217551 h 352612"/>
                <a:gd name="connsiteX2" fmla="*/ 12782 w 740421"/>
                <a:gd name="connsiteY2" fmla="*/ 347726 h 352612"/>
                <a:gd name="connsiteX3" fmla="*/ 650957 w 740421"/>
                <a:gd name="connsiteY3" fmla="*/ 46101 h 352612"/>
                <a:gd name="connsiteX4" fmla="*/ 695407 w 740421"/>
                <a:gd name="connsiteY4" fmla="*/ 17526 h 3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421" h="352612">
                  <a:moveTo>
                    <a:pt x="695407" y="17526"/>
                  </a:moveTo>
                  <a:cubicBezTo>
                    <a:pt x="630320" y="46101"/>
                    <a:pt x="374203" y="162518"/>
                    <a:pt x="260432" y="217551"/>
                  </a:cubicBezTo>
                  <a:cubicBezTo>
                    <a:pt x="146661" y="272584"/>
                    <a:pt x="-52305" y="376301"/>
                    <a:pt x="12782" y="347726"/>
                  </a:cubicBezTo>
                  <a:cubicBezTo>
                    <a:pt x="77869" y="319151"/>
                    <a:pt x="539303" y="99018"/>
                    <a:pt x="650957" y="46101"/>
                  </a:cubicBezTo>
                  <a:cubicBezTo>
                    <a:pt x="762611" y="-6816"/>
                    <a:pt x="760494" y="-11049"/>
                    <a:pt x="695407" y="17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7" name="フリーフォーム 386">
              <a:extLst>
                <a:ext uri="{FF2B5EF4-FFF2-40B4-BE49-F238E27FC236}">
                  <a16:creationId xmlns:a16="http://schemas.microsoft.com/office/drawing/2014/main" id="{7763FB76-A920-44CB-39F8-60ECBF30BDB7}"/>
                </a:ext>
              </a:extLst>
            </p:cNvPr>
            <p:cNvSpPr/>
            <p:nvPr/>
          </p:nvSpPr>
          <p:spPr>
            <a:xfrm>
              <a:off x="3855805" y="5300805"/>
              <a:ext cx="132128" cy="502613"/>
            </a:xfrm>
            <a:custGeom>
              <a:avLst/>
              <a:gdLst>
                <a:gd name="connsiteX0" fmla="*/ 131995 w 132128"/>
                <a:gd name="connsiteY0" fmla="*/ 1445 h 502613"/>
                <a:gd name="connsiteX1" fmla="*/ 93895 w 132128"/>
                <a:gd name="connsiteY1" fmla="*/ 236395 h 502613"/>
                <a:gd name="connsiteX2" fmla="*/ 109770 w 132128"/>
                <a:gd name="connsiteY2" fmla="*/ 207820 h 502613"/>
                <a:gd name="connsiteX3" fmla="*/ 58970 w 132128"/>
                <a:gd name="connsiteY3" fmla="*/ 350695 h 502613"/>
                <a:gd name="connsiteX4" fmla="*/ 78020 w 132128"/>
                <a:gd name="connsiteY4" fmla="*/ 290370 h 502613"/>
                <a:gd name="connsiteX5" fmla="*/ 1820 w 132128"/>
                <a:gd name="connsiteY5" fmla="*/ 499920 h 502613"/>
                <a:gd name="connsiteX6" fmla="*/ 30395 w 132128"/>
                <a:gd name="connsiteY6" fmla="*/ 391970 h 502613"/>
                <a:gd name="connsiteX7" fmla="*/ 103420 w 132128"/>
                <a:gd name="connsiteY7" fmla="*/ 147495 h 502613"/>
                <a:gd name="connsiteX8" fmla="*/ 131995 w 132128"/>
                <a:gd name="connsiteY8" fmla="*/ 1445 h 5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128" h="502613">
                  <a:moveTo>
                    <a:pt x="131995" y="1445"/>
                  </a:moveTo>
                  <a:cubicBezTo>
                    <a:pt x="130408" y="16262"/>
                    <a:pt x="97599" y="201999"/>
                    <a:pt x="93895" y="236395"/>
                  </a:cubicBezTo>
                  <a:cubicBezTo>
                    <a:pt x="90191" y="270791"/>
                    <a:pt x="115591" y="188770"/>
                    <a:pt x="109770" y="207820"/>
                  </a:cubicBezTo>
                  <a:cubicBezTo>
                    <a:pt x="103949" y="226870"/>
                    <a:pt x="64262" y="336937"/>
                    <a:pt x="58970" y="350695"/>
                  </a:cubicBezTo>
                  <a:cubicBezTo>
                    <a:pt x="53678" y="364453"/>
                    <a:pt x="87545" y="265499"/>
                    <a:pt x="78020" y="290370"/>
                  </a:cubicBezTo>
                  <a:cubicBezTo>
                    <a:pt x="68495" y="315241"/>
                    <a:pt x="9757" y="482987"/>
                    <a:pt x="1820" y="499920"/>
                  </a:cubicBezTo>
                  <a:cubicBezTo>
                    <a:pt x="-6117" y="516853"/>
                    <a:pt x="13462" y="450707"/>
                    <a:pt x="30395" y="391970"/>
                  </a:cubicBezTo>
                  <a:cubicBezTo>
                    <a:pt x="47328" y="333233"/>
                    <a:pt x="85958" y="205703"/>
                    <a:pt x="103420" y="147495"/>
                  </a:cubicBezTo>
                  <a:cubicBezTo>
                    <a:pt x="120882" y="89287"/>
                    <a:pt x="133582" y="-13372"/>
                    <a:pt x="131995" y="1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8" name="フリーフォーム 387">
              <a:extLst>
                <a:ext uri="{FF2B5EF4-FFF2-40B4-BE49-F238E27FC236}">
                  <a16:creationId xmlns:a16="http://schemas.microsoft.com/office/drawing/2014/main" id="{66C77D8E-E9DB-3D74-A410-C6F88E5256AD}"/>
                </a:ext>
              </a:extLst>
            </p:cNvPr>
            <p:cNvSpPr/>
            <p:nvPr/>
          </p:nvSpPr>
          <p:spPr>
            <a:xfrm>
              <a:off x="4721060" y="4937763"/>
              <a:ext cx="437254" cy="110490"/>
            </a:xfrm>
            <a:custGeom>
              <a:avLst/>
              <a:gdLst>
                <a:gd name="connsiteX0" fmla="*/ 165 w 437254"/>
                <a:gd name="connsiteY0" fmla="*/ 110487 h 110490"/>
                <a:gd name="connsiteX1" fmla="*/ 162090 w 437254"/>
                <a:gd name="connsiteY1" fmla="*/ 31112 h 110490"/>
                <a:gd name="connsiteX2" fmla="*/ 111290 w 437254"/>
                <a:gd name="connsiteY2" fmla="*/ 15237 h 110490"/>
                <a:gd name="connsiteX3" fmla="*/ 250990 w 437254"/>
                <a:gd name="connsiteY3" fmla="*/ 27937 h 110490"/>
                <a:gd name="connsiteX4" fmla="*/ 212890 w 437254"/>
                <a:gd name="connsiteY4" fmla="*/ 2537 h 110490"/>
                <a:gd name="connsiteX5" fmla="*/ 435140 w 437254"/>
                <a:gd name="connsiteY5" fmla="*/ 100962 h 110490"/>
                <a:gd name="connsiteX6" fmla="*/ 317665 w 437254"/>
                <a:gd name="connsiteY6" fmla="*/ 37462 h 110490"/>
                <a:gd name="connsiteX7" fmla="*/ 197015 w 437254"/>
                <a:gd name="connsiteY7" fmla="*/ 34287 h 110490"/>
                <a:gd name="connsiteX8" fmla="*/ 165 w 437254"/>
                <a:gd name="connsiteY8" fmla="*/ 110487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254" h="110490">
                  <a:moveTo>
                    <a:pt x="165" y="110487"/>
                  </a:moveTo>
                  <a:cubicBezTo>
                    <a:pt x="-5656" y="109958"/>
                    <a:pt x="143569" y="46987"/>
                    <a:pt x="162090" y="31112"/>
                  </a:cubicBezTo>
                  <a:cubicBezTo>
                    <a:pt x="180611" y="15237"/>
                    <a:pt x="96473" y="15766"/>
                    <a:pt x="111290" y="15237"/>
                  </a:cubicBezTo>
                  <a:cubicBezTo>
                    <a:pt x="126107" y="14708"/>
                    <a:pt x="234057" y="30054"/>
                    <a:pt x="250990" y="27937"/>
                  </a:cubicBezTo>
                  <a:cubicBezTo>
                    <a:pt x="267923" y="25820"/>
                    <a:pt x="182198" y="-9634"/>
                    <a:pt x="212890" y="2537"/>
                  </a:cubicBezTo>
                  <a:cubicBezTo>
                    <a:pt x="243582" y="14708"/>
                    <a:pt x="417678" y="95141"/>
                    <a:pt x="435140" y="100962"/>
                  </a:cubicBezTo>
                  <a:cubicBezTo>
                    <a:pt x="452602" y="106783"/>
                    <a:pt x="357353" y="48574"/>
                    <a:pt x="317665" y="37462"/>
                  </a:cubicBezTo>
                  <a:cubicBezTo>
                    <a:pt x="277978" y="26349"/>
                    <a:pt x="245169" y="25291"/>
                    <a:pt x="197015" y="34287"/>
                  </a:cubicBezTo>
                  <a:cubicBezTo>
                    <a:pt x="148861" y="43283"/>
                    <a:pt x="5986" y="111016"/>
                    <a:pt x="165" y="1104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9" name="フリーフォーム 388">
              <a:extLst>
                <a:ext uri="{FF2B5EF4-FFF2-40B4-BE49-F238E27FC236}">
                  <a16:creationId xmlns:a16="http://schemas.microsoft.com/office/drawing/2014/main" id="{E3BE1302-AF78-A70E-0E0D-7DDD0BE9383E}"/>
                </a:ext>
              </a:extLst>
            </p:cNvPr>
            <p:cNvSpPr/>
            <p:nvPr/>
          </p:nvSpPr>
          <p:spPr>
            <a:xfrm>
              <a:off x="4845018" y="4952934"/>
              <a:ext cx="270161" cy="101881"/>
            </a:xfrm>
            <a:custGeom>
              <a:avLst/>
              <a:gdLst>
                <a:gd name="connsiteX0" fmla="*/ 32 w 270161"/>
                <a:gd name="connsiteY0" fmla="*/ 66 h 101881"/>
                <a:gd name="connsiteX1" fmla="*/ 200057 w 270161"/>
                <a:gd name="connsiteY1" fmla="*/ 73091 h 101881"/>
                <a:gd name="connsiteX2" fmla="*/ 269907 w 270161"/>
                <a:gd name="connsiteY2" fmla="*/ 101666 h 101881"/>
                <a:gd name="connsiteX3" fmla="*/ 215932 w 270161"/>
                <a:gd name="connsiteY3" fmla="*/ 60391 h 101881"/>
                <a:gd name="connsiteX4" fmla="*/ 32 w 270161"/>
                <a:gd name="connsiteY4" fmla="*/ 66 h 10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161" h="101881">
                  <a:moveTo>
                    <a:pt x="32" y="66"/>
                  </a:moveTo>
                  <a:cubicBezTo>
                    <a:pt x="-2614" y="2183"/>
                    <a:pt x="155078" y="56158"/>
                    <a:pt x="200057" y="73091"/>
                  </a:cubicBezTo>
                  <a:cubicBezTo>
                    <a:pt x="245036" y="90024"/>
                    <a:pt x="267261" y="103783"/>
                    <a:pt x="269907" y="101666"/>
                  </a:cubicBezTo>
                  <a:cubicBezTo>
                    <a:pt x="272553" y="99549"/>
                    <a:pt x="254561" y="74149"/>
                    <a:pt x="215932" y="60391"/>
                  </a:cubicBezTo>
                  <a:cubicBezTo>
                    <a:pt x="177303" y="46633"/>
                    <a:pt x="2678" y="-2051"/>
                    <a:pt x="32" y="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0" name="フリーフォーム 389">
              <a:extLst>
                <a:ext uri="{FF2B5EF4-FFF2-40B4-BE49-F238E27FC236}">
                  <a16:creationId xmlns:a16="http://schemas.microsoft.com/office/drawing/2014/main" id="{3CF7F44F-4748-D828-058B-966CD561697E}"/>
                </a:ext>
              </a:extLst>
            </p:cNvPr>
            <p:cNvSpPr/>
            <p:nvPr/>
          </p:nvSpPr>
          <p:spPr>
            <a:xfrm>
              <a:off x="4549508" y="5118005"/>
              <a:ext cx="477988" cy="64490"/>
            </a:xfrm>
            <a:custGeom>
              <a:avLst/>
              <a:gdLst>
                <a:gd name="connsiteX0" fmla="*/ 267 w 477988"/>
                <a:gd name="connsiteY0" fmla="*/ 95 h 64490"/>
                <a:gd name="connsiteX1" fmla="*/ 317767 w 477988"/>
                <a:gd name="connsiteY1" fmla="*/ 54070 h 64490"/>
                <a:gd name="connsiteX2" fmla="*/ 476517 w 477988"/>
                <a:gd name="connsiteY2" fmla="*/ 63595 h 64490"/>
                <a:gd name="connsiteX3" fmla="*/ 374917 w 477988"/>
                <a:gd name="connsiteY3" fmla="*/ 41370 h 64490"/>
                <a:gd name="connsiteX4" fmla="*/ 267 w 477988"/>
                <a:gd name="connsiteY4" fmla="*/ 95 h 6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988" h="64490">
                  <a:moveTo>
                    <a:pt x="267" y="95"/>
                  </a:moveTo>
                  <a:cubicBezTo>
                    <a:pt x="-9258" y="2212"/>
                    <a:pt x="238392" y="43487"/>
                    <a:pt x="317767" y="54070"/>
                  </a:cubicBezTo>
                  <a:cubicBezTo>
                    <a:pt x="397142" y="64653"/>
                    <a:pt x="466992" y="65712"/>
                    <a:pt x="476517" y="63595"/>
                  </a:cubicBezTo>
                  <a:cubicBezTo>
                    <a:pt x="486042" y="61478"/>
                    <a:pt x="449000" y="50895"/>
                    <a:pt x="374917" y="41370"/>
                  </a:cubicBezTo>
                  <a:cubicBezTo>
                    <a:pt x="300834" y="31845"/>
                    <a:pt x="9792" y="-2022"/>
                    <a:pt x="267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1" name="フリーフォーム 390">
              <a:extLst>
                <a:ext uri="{FF2B5EF4-FFF2-40B4-BE49-F238E27FC236}">
                  <a16:creationId xmlns:a16="http://schemas.microsoft.com/office/drawing/2014/main" id="{D535F145-957B-F077-5F67-7817CBFB5AAA}"/>
                </a:ext>
              </a:extLst>
            </p:cNvPr>
            <p:cNvSpPr/>
            <p:nvPr/>
          </p:nvSpPr>
          <p:spPr>
            <a:xfrm>
              <a:off x="3898538" y="5320996"/>
              <a:ext cx="1022718" cy="154910"/>
            </a:xfrm>
            <a:custGeom>
              <a:avLst/>
              <a:gdLst>
                <a:gd name="connsiteX0" fmla="*/ 362 w 1022718"/>
                <a:gd name="connsiteY0" fmla="*/ 51104 h 154910"/>
                <a:gd name="connsiteX1" fmla="*/ 190862 w 1022718"/>
                <a:gd name="connsiteY1" fmla="*/ 51104 h 154910"/>
                <a:gd name="connsiteX2" fmla="*/ 406762 w 1022718"/>
                <a:gd name="connsiteY2" fmla="*/ 105079 h 154910"/>
                <a:gd name="connsiteX3" fmla="*/ 359137 w 1022718"/>
                <a:gd name="connsiteY3" fmla="*/ 73329 h 154910"/>
                <a:gd name="connsiteX4" fmla="*/ 603612 w 1022718"/>
                <a:gd name="connsiteY4" fmla="*/ 143179 h 154910"/>
                <a:gd name="connsiteX5" fmla="*/ 717912 w 1022718"/>
                <a:gd name="connsiteY5" fmla="*/ 152704 h 154910"/>
                <a:gd name="connsiteX6" fmla="*/ 679812 w 1022718"/>
                <a:gd name="connsiteY6" fmla="*/ 133654 h 154910"/>
                <a:gd name="connsiteX7" fmla="*/ 1006837 w 1022718"/>
                <a:gd name="connsiteY7" fmla="*/ 152704 h 154910"/>
                <a:gd name="connsiteX8" fmla="*/ 924287 w 1022718"/>
                <a:gd name="connsiteY8" fmla="*/ 149529 h 154910"/>
                <a:gd name="connsiteX9" fmla="*/ 514712 w 1022718"/>
                <a:gd name="connsiteY9" fmla="*/ 108254 h 154910"/>
                <a:gd name="connsiteX10" fmla="*/ 190862 w 1022718"/>
                <a:gd name="connsiteY10" fmla="*/ 66979 h 154910"/>
                <a:gd name="connsiteX11" fmla="*/ 168637 w 1022718"/>
                <a:gd name="connsiteY11" fmla="*/ 57454 h 154910"/>
                <a:gd name="connsiteX12" fmla="*/ 314687 w 1022718"/>
                <a:gd name="connsiteY12" fmla="*/ 304 h 154910"/>
                <a:gd name="connsiteX13" fmla="*/ 146412 w 1022718"/>
                <a:gd name="connsiteY13" fmla="*/ 35229 h 154910"/>
                <a:gd name="connsiteX14" fmla="*/ 362 w 1022718"/>
                <a:gd name="connsiteY14" fmla="*/ 51104 h 15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2718" h="154910">
                  <a:moveTo>
                    <a:pt x="362" y="51104"/>
                  </a:moveTo>
                  <a:cubicBezTo>
                    <a:pt x="7770" y="53750"/>
                    <a:pt x="123129" y="42108"/>
                    <a:pt x="190862" y="51104"/>
                  </a:cubicBezTo>
                  <a:cubicBezTo>
                    <a:pt x="258595" y="60100"/>
                    <a:pt x="378716" y="101375"/>
                    <a:pt x="406762" y="105079"/>
                  </a:cubicBezTo>
                  <a:cubicBezTo>
                    <a:pt x="434808" y="108783"/>
                    <a:pt x="326329" y="66979"/>
                    <a:pt x="359137" y="73329"/>
                  </a:cubicBezTo>
                  <a:cubicBezTo>
                    <a:pt x="391945" y="79679"/>
                    <a:pt x="543816" y="129950"/>
                    <a:pt x="603612" y="143179"/>
                  </a:cubicBezTo>
                  <a:cubicBezTo>
                    <a:pt x="663408" y="156408"/>
                    <a:pt x="705212" y="154291"/>
                    <a:pt x="717912" y="152704"/>
                  </a:cubicBezTo>
                  <a:cubicBezTo>
                    <a:pt x="730612" y="151117"/>
                    <a:pt x="631658" y="133654"/>
                    <a:pt x="679812" y="133654"/>
                  </a:cubicBezTo>
                  <a:cubicBezTo>
                    <a:pt x="727966" y="133654"/>
                    <a:pt x="966091" y="150058"/>
                    <a:pt x="1006837" y="152704"/>
                  </a:cubicBezTo>
                  <a:cubicBezTo>
                    <a:pt x="1047583" y="155350"/>
                    <a:pt x="1006308" y="156937"/>
                    <a:pt x="924287" y="149529"/>
                  </a:cubicBezTo>
                  <a:cubicBezTo>
                    <a:pt x="842266" y="142121"/>
                    <a:pt x="636949" y="122012"/>
                    <a:pt x="514712" y="108254"/>
                  </a:cubicBezTo>
                  <a:cubicBezTo>
                    <a:pt x="392475" y="94496"/>
                    <a:pt x="248541" y="75446"/>
                    <a:pt x="190862" y="66979"/>
                  </a:cubicBezTo>
                  <a:cubicBezTo>
                    <a:pt x="133183" y="58512"/>
                    <a:pt x="148000" y="68566"/>
                    <a:pt x="168637" y="57454"/>
                  </a:cubicBezTo>
                  <a:cubicBezTo>
                    <a:pt x="189274" y="46342"/>
                    <a:pt x="318391" y="4008"/>
                    <a:pt x="314687" y="304"/>
                  </a:cubicBezTo>
                  <a:cubicBezTo>
                    <a:pt x="310983" y="-3400"/>
                    <a:pt x="191920" y="27821"/>
                    <a:pt x="146412" y="35229"/>
                  </a:cubicBezTo>
                  <a:cubicBezTo>
                    <a:pt x="100904" y="42637"/>
                    <a:pt x="-7046" y="48458"/>
                    <a:pt x="362" y="5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2" name="フリーフォーム 391">
              <a:extLst>
                <a:ext uri="{FF2B5EF4-FFF2-40B4-BE49-F238E27FC236}">
                  <a16:creationId xmlns:a16="http://schemas.microsoft.com/office/drawing/2014/main" id="{51719F31-2D23-AA77-05CE-D39DE3817461}"/>
                </a:ext>
              </a:extLst>
            </p:cNvPr>
            <p:cNvSpPr/>
            <p:nvPr/>
          </p:nvSpPr>
          <p:spPr>
            <a:xfrm>
              <a:off x="3954042" y="5406385"/>
              <a:ext cx="914415" cy="92765"/>
            </a:xfrm>
            <a:custGeom>
              <a:avLst/>
              <a:gdLst>
                <a:gd name="connsiteX0" fmla="*/ 11533 w 914415"/>
                <a:gd name="connsiteY0" fmla="*/ 640 h 92765"/>
                <a:gd name="connsiteX1" fmla="*/ 497308 w 914415"/>
                <a:gd name="connsiteY1" fmla="*/ 60965 h 92765"/>
                <a:gd name="connsiteX2" fmla="*/ 436983 w 914415"/>
                <a:gd name="connsiteY2" fmla="*/ 73665 h 92765"/>
                <a:gd name="connsiteX3" fmla="*/ 694158 w 914415"/>
                <a:gd name="connsiteY3" fmla="*/ 86365 h 92765"/>
                <a:gd name="connsiteX4" fmla="*/ 824333 w 914415"/>
                <a:gd name="connsiteY4" fmla="*/ 76840 h 92765"/>
                <a:gd name="connsiteX5" fmla="*/ 913233 w 914415"/>
                <a:gd name="connsiteY5" fmla="*/ 92715 h 92765"/>
                <a:gd name="connsiteX6" fmla="*/ 760833 w 914415"/>
                <a:gd name="connsiteY6" fmla="*/ 70490 h 92765"/>
                <a:gd name="connsiteX7" fmla="*/ 421108 w 914415"/>
                <a:gd name="connsiteY7" fmla="*/ 60965 h 92765"/>
                <a:gd name="connsiteX8" fmla="*/ 189333 w 914415"/>
                <a:gd name="connsiteY8" fmla="*/ 57790 h 92765"/>
                <a:gd name="connsiteX9" fmla="*/ 363958 w 914415"/>
                <a:gd name="connsiteY9" fmla="*/ 54615 h 92765"/>
                <a:gd name="connsiteX10" fmla="*/ 208383 w 914415"/>
                <a:gd name="connsiteY10" fmla="*/ 35565 h 92765"/>
                <a:gd name="connsiteX11" fmla="*/ 59158 w 914415"/>
                <a:gd name="connsiteY11" fmla="*/ 35565 h 92765"/>
                <a:gd name="connsiteX12" fmla="*/ 141708 w 914415"/>
                <a:gd name="connsiteY12" fmla="*/ 29215 h 92765"/>
                <a:gd name="connsiteX13" fmla="*/ 11533 w 914415"/>
                <a:gd name="connsiteY13" fmla="*/ 640 h 9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4415" h="92765">
                  <a:moveTo>
                    <a:pt x="11533" y="640"/>
                  </a:moveTo>
                  <a:cubicBezTo>
                    <a:pt x="70800" y="5932"/>
                    <a:pt x="426400" y="48794"/>
                    <a:pt x="497308" y="60965"/>
                  </a:cubicBezTo>
                  <a:cubicBezTo>
                    <a:pt x="568216" y="73136"/>
                    <a:pt x="404175" y="69432"/>
                    <a:pt x="436983" y="73665"/>
                  </a:cubicBezTo>
                  <a:cubicBezTo>
                    <a:pt x="469791" y="77898"/>
                    <a:pt x="629600" y="85836"/>
                    <a:pt x="694158" y="86365"/>
                  </a:cubicBezTo>
                  <a:cubicBezTo>
                    <a:pt x="758716" y="86894"/>
                    <a:pt x="787821" y="75782"/>
                    <a:pt x="824333" y="76840"/>
                  </a:cubicBezTo>
                  <a:cubicBezTo>
                    <a:pt x="860845" y="77898"/>
                    <a:pt x="923816" y="93773"/>
                    <a:pt x="913233" y="92715"/>
                  </a:cubicBezTo>
                  <a:cubicBezTo>
                    <a:pt x="902650" y="91657"/>
                    <a:pt x="842854" y="75782"/>
                    <a:pt x="760833" y="70490"/>
                  </a:cubicBezTo>
                  <a:cubicBezTo>
                    <a:pt x="678812" y="65198"/>
                    <a:pt x="421108" y="60965"/>
                    <a:pt x="421108" y="60965"/>
                  </a:cubicBezTo>
                  <a:lnTo>
                    <a:pt x="189333" y="57790"/>
                  </a:lnTo>
                  <a:cubicBezTo>
                    <a:pt x="179808" y="56732"/>
                    <a:pt x="360783" y="58319"/>
                    <a:pt x="363958" y="54615"/>
                  </a:cubicBezTo>
                  <a:cubicBezTo>
                    <a:pt x="367133" y="50911"/>
                    <a:pt x="259183" y="38740"/>
                    <a:pt x="208383" y="35565"/>
                  </a:cubicBezTo>
                  <a:cubicBezTo>
                    <a:pt x="157583" y="32390"/>
                    <a:pt x="70270" y="36623"/>
                    <a:pt x="59158" y="35565"/>
                  </a:cubicBezTo>
                  <a:cubicBezTo>
                    <a:pt x="48046" y="34507"/>
                    <a:pt x="142766" y="33977"/>
                    <a:pt x="141708" y="29215"/>
                  </a:cubicBezTo>
                  <a:cubicBezTo>
                    <a:pt x="140650" y="24453"/>
                    <a:pt x="-47734" y="-4652"/>
                    <a:pt x="11533" y="6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3" name="フリーフォーム 392">
              <a:extLst>
                <a:ext uri="{FF2B5EF4-FFF2-40B4-BE49-F238E27FC236}">
                  <a16:creationId xmlns:a16="http://schemas.microsoft.com/office/drawing/2014/main" id="{627F8DF3-AD25-E32B-4795-25B61BB9525F}"/>
                </a:ext>
              </a:extLst>
            </p:cNvPr>
            <p:cNvSpPr/>
            <p:nvPr/>
          </p:nvSpPr>
          <p:spPr>
            <a:xfrm>
              <a:off x="4017220" y="5486350"/>
              <a:ext cx="778308" cy="59637"/>
            </a:xfrm>
            <a:custGeom>
              <a:avLst/>
              <a:gdLst>
                <a:gd name="connsiteX0" fmla="*/ 2330 w 778308"/>
                <a:gd name="connsiteY0" fmla="*/ 6400 h 59637"/>
                <a:gd name="connsiteX1" fmla="*/ 669080 w 778308"/>
                <a:gd name="connsiteY1" fmla="*/ 57200 h 59637"/>
                <a:gd name="connsiteX2" fmla="*/ 770680 w 778308"/>
                <a:gd name="connsiteY2" fmla="*/ 50850 h 59637"/>
                <a:gd name="connsiteX3" fmla="*/ 596055 w 778308"/>
                <a:gd name="connsiteY3" fmla="*/ 44500 h 59637"/>
                <a:gd name="connsiteX4" fmla="*/ 116630 w 778308"/>
                <a:gd name="connsiteY4" fmla="*/ 50 h 59637"/>
                <a:gd name="connsiteX5" fmla="*/ 437305 w 778308"/>
                <a:gd name="connsiteY5" fmla="*/ 34975 h 59637"/>
                <a:gd name="connsiteX6" fmla="*/ 2330 w 778308"/>
                <a:gd name="connsiteY6" fmla="*/ 6400 h 5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308" h="59637">
                  <a:moveTo>
                    <a:pt x="2330" y="6400"/>
                  </a:moveTo>
                  <a:cubicBezTo>
                    <a:pt x="40959" y="10104"/>
                    <a:pt x="541022" y="49792"/>
                    <a:pt x="669080" y="57200"/>
                  </a:cubicBezTo>
                  <a:cubicBezTo>
                    <a:pt x="797138" y="64608"/>
                    <a:pt x="782851" y="52967"/>
                    <a:pt x="770680" y="50850"/>
                  </a:cubicBezTo>
                  <a:cubicBezTo>
                    <a:pt x="758509" y="48733"/>
                    <a:pt x="705063" y="52967"/>
                    <a:pt x="596055" y="44500"/>
                  </a:cubicBezTo>
                  <a:cubicBezTo>
                    <a:pt x="487047" y="36033"/>
                    <a:pt x="143088" y="1637"/>
                    <a:pt x="116630" y="50"/>
                  </a:cubicBezTo>
                  <a:cubicBezTo>
                    <a:pt x="90172" y="-1538"/>
                    <a:pt x="456884" y="34975"/>
                    <a:pt x="437305" y="34975"/>
                  </a:cubicBezTo>
                  <a:cubicBezTo>
                    <a:pt x="417726" y="34975"/>
                    <a:pt x="-36299" y="2696"/>
                    <a:pt x="2330" y="64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4" name="フリーフォーム 393">
              <a:extLst>
                <a:ext uri="{FF2B5EF4-FFF2-40B4-BE49-F238E27FC236}">
                  <a16:creationId xmlns:a16="http://schemas.microsoft.com/office/drawing/2014/main" id="{1CFE8B45-82F5-9126-F9E2-BBB24E09B859}"/>
                </a:ext>
              </a:extLst>
            </p:cNvPr>
            <p:cNvSpPr/>
            <p:nvPr/>
          </p:nvSpPr>
          <p:spPr>
            <a:xfrm>
              <a:off x="3987499" y="5513158"/>
              <a:ext cx="657583" cy="428740"/>
            </a:xfrm>
            <a:custGeom>
              <a:avLst/>
              <a:gdLst>
                <a:gd name="connsiteX0" fmla="*/ 301 w 657583"/>
                <a:gd name="connsiteY0" fmla="*/ 1817 h 428740"/>
                <a:gd name="connsiteX1" fmla="*/ 143176 w 657583"/>
                <a:gd name="connsiteY1" fmla="*/ 90717 h 428740"/>
                <a:gd name="connsiteX2" fmla="*/ 222551 w 657583"/>
                <a:gd name="connsiteY2" fmla="*/ 211367 h 428740"/>
                <a:gd name="connsiteX3" fmla="*/ 203501 w 657583"/>
                <a:gd name="connsiteY3" fmla="*/ 176442 h 428740"/>
                <a:gd name="connsiteX4" fmla="*/ 378126 w 657583"/>
                <a:gd name="connsiteY4" fmla="*/ 293917 h 428740"/>
                <a:gd name="connsiteX5" fmla="*/ 359076 w 657583"/>
                <a:gd name="connsiteY5" fmla="*/ 258992 h 428740"/>
                <a:gd name="connsiteX6" fmla="*/ 495601 w 657583"/>
                <a:gd name="connsiteY6" fmla="*/ 389167 h 428740"/>
                <a:gd name="connsiteX7" fmla="*/ 467026 w 657583"/>
                <a:gd name="connsiteY7" fmla="*/ 341542 h 428740"/>
                <a:gd name="connsiteX8" fmla="*/ 527351 w 657583"/>
                <a:gd name="connsiteY8" fmla="*/ 395517 h 428740"/>
                <a:gd name="connsiteX9" fmla="*/ 654351 w 657583"/>
                <a:gd name="connsiteY9" fmla="*/ 424092 h 428740"/>
                <a:gd name="connsiteX10" fmla="*/ 381301 w 657583"/>
                <a:gd name="connsiteY10" fmla="*/ 297092 h 428740"/>
                <a:gd name="connsiteX11" fmla="*/ 209851 w 657583"/>
                <a:gd name="connsiteY11" fmla="*/ 214542 h 428740"/>
                <a:gd name="connsiteX12" fmla="*/ 98726 w 657583"/>
                <a:gd name="connsiteY12" fmla="*/ 147867 h 428740"/>
                <a:gd name="connsiteX13" fmla="*/ 51101 w 657583"/>
                <a:gd name="connsiteY13" fmla="*/ 90717 h 428740"/>
                <a:gd name="connsiteX14" fmla="*/ 184451 w 657583"/>
                <a:gd name="connsiteY14" fmla="*/ 173267 h 428740"/>
                <a:gd name="connsiteX15" fmla="*/ 301 w 657583"/>
                <a:gd name="connsiteY15" fmla="*/ 1817 h 42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7583" h="428740">
                  <a:moveTo>
                    <a:pt x="301" y="1817"/>
                  </a:moveTo>
                  <a:cubicBezTo>
                    <a:pt x="-6578" y="-11941"/>
                    <a:pt x="106134" y="55792"/>
                    <a:pt x="143176" y="90717"/>
                  </a:cubicBezTo>
                  <a:cubicBezTo>
                    <a:pt x="180218" y="125642"/>
                    <a:pt x="212497" y="197080"/>
                    <a:pt x="222551" y="211367"/>
                  </a:cubicBezTo>
                  <a:cubicBezTo>
                    <a:pt x="232605" y="225654"/>
                    <a:pt x="177572" y="162684"/>
                    <a:pt x="203501" y="176442"/>
                  </a:cubicBezTo>
                  <a:cubicBezTo>
                    <a:pt x="229430" y="190200"/>
                    <a:pt x="352197" y="280159"/>
                    <a:pt x="378126" y="293917"/>
                  </a:cubicBezTo>
                  <a:cubicBezTo>
                    <a:pt x="404055" y="307675"/>
                    <a:pt x="339497" y="243117"/>
                    <a:pt x="359076" y="258992"/>
                  </a:cubicBezTo>
                  <a:cubicBezTo>
                    <a:pt x="378655" y="274867"/>
                    <a:pt x="477609" y="375409"/>
                    <a:pt x="495601" y="389167"/>
                  </a:cubicBezTo>
                  <a:cubicBezTo>
                    <a:pt x="513593" y="402925"/>
                    <a:pt x="461735" y="340484"/>
                    <a:pt x="467026" y="341542"/>
                  </a:cubicBezTo>
                  <a:cubicBezTo>
                    <a:pt x="472317" y="342600"/>
                    <a:pt x="496130" y="381759"/>
                    <a:pt x="527351" y="395517"/>
                  </a:cubicBezTo>
                  <a:cubicBezTo>
                    <a:pt x="558572" y="409275"/>
                    <a:pt x="678693" y="440496"/>
                    <a:pt x="654351" y="424092"/>
                  </a:cubicBezTo>
                  <a:cubicBezTo>
                    <a:pt x="630009" y="407688"/>
                    <a:pt x="455384" y="332017"/>
                    <a:pt x="381301" y="297092"/>
                  </a:cubicBezTo>
                  <a:cubicBezTo>
                    <a:pt x="307218" y="262167"/>
                    <a:pt x="256947" y="239413"/>
                    <a:pt x="209851" y="214542"/>
                  </a:cubicBezTo>
                  <a:cubicBezTo>
                    <a:pt x="162755" y="189671"/>
                    <a:pt x="125184" y="168505"/>
                    <a:pt x="98726" y="147867"/>
                  </a:cubicBezTo>
                  <a:cubicBezTo>
                    <a:pt x="72268" y="127229"/>
                    <a:pt x="36814" y="86484"/>
                    <a:pt x="51101" y="90717"/>
                  </a:cubicBezTo>
                  <a:cubicBezTo>
                    <a:pt x="65388" y="94950"/>
                    <a:pt x="188155" y="186496"/>
                    <a:pt x="184451" y="173267"/>
                  </a:cubicBezTo>
                  <a:cubicBezTo>
                    <a:pt x="180747" y="160038"/>
                    <a:pt x="7180" y="15575"/>
                    <a:pt x="301" y="18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5" name="フリーフォーム 394">
              <a:extLst>
                <a:ext uri="{FF2B5EF4-FFF2-40B4-BE49-F238E27FC236}">
                  <a16:creationId xmlns:a16="http://schemas.microsoft.com/office/drawing/2014/main" id="{6714AA88-4759-7C9E-BCB4-04086DFACF6E}"/>
                </a:ext>
              </a:extLst>
            </p:cNvPr>
            <p:cNvSpPr/>
            <p:nvPr/>
          </p:nvSpPr>
          <p:spPr>
            <a:xfrm>
              <a:off x="3936983" y="5426056"/>
              <a:ext cx="95684" cy="308457"/>
            </a:xfrm>
            <a:custGeom>
              <a:avLst/>
              <a:gdLst>
                <a:gd name="connsiteX0" fmla="*/ 47642 w 95684"/>
                <a:gd name="connsiteY0" fmla="*/ 19 h 308457"/>
                <a:gd name="connsiteX1" fmla="*/ 6367 w 95684"/>
                <a:gd name="connsiteY1" fmla="*/ 146069 h 308457"/>
                <a:gd name="connsiteX2" fmla="*/ 28592 w 95684"/>
                <a:gd name="connsiteY2" fmla="*/ 307994 h 308457"/>
                <a:gd name="connsiteX3" fmla="*/ 12717 w 95684"/>
                <a:gd name="connsiteY3" fmla="*/ 171469 h 308457"/>
                <a:gd name="connsiteX4" fmla="*/ 95267 w 95684"/>
                <a:gd name="connsiteY4" fmla="*/ 307994 h 308457"/>
                <a:gd name="connsiteX5" fmla="*/ 44467 w 95684"/>
                <a:gd name="connsiteY5" fmla="*/ 212744 h 308457"/>
                <a:gd name="connsiteX6" fmla="*/ 38117 w 95684"/>
                <a:gd name="connsiteY6" fmla="*/ 123844 h 308457"/>
                <a:gd name="connsiteX7" fmla="*/ 17 w 95684"/>
                <a:gd name="connsiteY7" fmla="*/ 155594 h 308457"/>
                <a:gd name="connsiteX8" fmla="*/ 47642 w 95684"/>
                <a:gd name="connsiteY8" fmla="*/ 19 h 30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684" h="308457">
                  <a:moveTo>
                    <a:pt x="47642" y="19"/>
                  </a:moveTo>
                  <a:cubicBezTo>
                    <a:pt x="48700" y="-1569"/>
                    <a:pt x="9542" y="94740"/>
                    <a:pt x="6367" y="146069"/>
                  </a:cubicBezTo>
                  <a:cubicBezTo>
                    <a:pt x="3192" y="197398"/>
                    <a:pt x="27534" y="303761"/>
                    <a:pt x="28592" y="307994"/>
                  </a:cubicBezTo>
                  <a:cubicBezTo>
                    <a:pt x="29650" y="312227"/>
                    <a:pt x="1605" y="171469"/>
                    <a:pt x="12717" y="171469"/>
                  </a:cubicBezTo>
                  <a:cubicBezTo>
                    <a:pt x="23829" y="171469"/>
                    <a:pt x="89975" y="301115"/>
                    <a:pt x="95267" y="307994"/>
                  </a:cubicBezTo>
                  <a:cubicBezTo>
                    <a:pt x="100559" y="314873"/>
                    <a:pt x="53992" y="243436"/>
                    <a:pt x="44467" y="212744"/>
                  </a:cubicBezTo>
                  <a:cubicBezTo>
                    <a:pt x="34942" y="182052"/>
                    <a:pt x="45525" y="133369"/>
                    <a:pt x="38117" y="123844"/>
                  </a:cubicBezTo>
                  <a:cubicBezTo>
                    <a:pt x="30709" y="114319"/>
                    <a:pt x="1075" y="173056"/>
                    <a:pt x="17" y="155594"/>
                  </a:cubicBezTo>
                  <a:cubicBezTo>
                    <a:pt x="-1041" y="138132"/>
                    <a:pt x="46584" y="1607"/>
                    <a:pt x="47642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6" name="フリーフォーム 395">
              <a:extLst>
                <a:ext uri="{FF2B5EF4-FFF2-40B4-BE49-F238E27FC236}">
                  <a16:creationId xmlns:a16="http://schemas.microsoft.com/office/drawing/2014/main" id="{59C51F94-4D8F-70DC-C1BD-9F587A3BCABF}"/>
                </a:ext>
              </a:extLst>
            </p:cNvPr>
            <p:cNvSpPr/>
            <p:nvPr/>
          </p:nvSpPr>
          <p:spPr>
            <a:xfrm>
              <a:off x="3955753" y="5473598"/>
              <a:ext cx="882951" cy="289436"/>
            </a:xfrm>
            <a:custGeom>
              <a:avLst/>
              <a:gdLst>
                <a:gd name="connsiteX0" fmla="*/ 297 w 882951"/>
                <a:gd name="connsiteY0" fmla="*/ 102 h 289436"/>
                <a:gd name="connsiteX1" fmla="*/ 403522 w 882951"/>
                <a:gd name="connsiteY1" fmla="*/ 108052 h 289436"/>
                <a:gd name="connsiteX2" fmla="*/ 476547 w 882951"/>
                <a:gd name="connsiteY2" fmla="*/ 123927 h 289436"/>
                <a:gd name="connsiteX3" fmla="*/ 390822 w 882951"/>
                <a:gd name="connsiteY3" fmla="*/ 101702 h 289436"/>
                <a:gd name="connsiteX4" fmla="*/ 695622 w 882951"/>
                <a:gd name="connsiteY4" fmla="*/ 200127 h 289436"/>
                <a:gd name="connsiteX5" fmla="*/ 670222 w 882951"/>
                <a:gd name="connsiteY5" fmla="*/ 152502 h 289436"/>
                <a:gd name="connsiteX6" fmla="*/ 733722 w 882951"/>
                <a:gd name="connsiteY6" fmla="*/ 203302 h 289436"/>
                <a:gd name="connsiteX7" fmla="*/ 733722 w 882951"/>
                <a:gd name="connsiteY7" fmla="*/ 289027 h 289436"/>
                <a:gd name="connsiteX8" fmla="*/ 806747 w 882951"/>
                <a:gd name="connsiteY8" fmla="*/ 165202 h 289436"/>
                <a:gd name="connsiteX9" fmla="*/ 882947 w 882951"/>
                <a:gd name="connsiteY9" fmla="*/ 85827 h 289436"/>
                <a:gd name="connsiteX10" fmla="*/ 803572 w 882951"/>
                <a:gd name="connsiteY10" fmla="*/ 171552 h 289436"/>
                <a:gd name="connsiteX11" fmla="*/ 724197 w 882951"/>
                <a:gd name="connsiteY11" fmla="*/ 95352 h 289436"/>
                <a:gd name="connsiteX12" fmla="*/ 330497 w 882951"/>
                <a:gd name="connsiteY12" fmla="*/ 63602 h 289436"/>
                <a:gd name="connsiteX13" fmla="*/ 832147 w 882951"/>
                <a:gd name="connsiteY13" fmla="*/ 149327 h 289436"/>
                <a:gd name="connsiteX14" fmla="*/ 346372 w 882951"/>
                <a:gd name="connsiteY14" fmla="*/ 89002 h 289436"/>
                <a:gd name="connsiteX15" fmla="*/ 297 w 882951"/>
                <a:gd name="connsiteY15" fmla="*/ 102 h 28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2951" h="289436">
                  <a:moveTo>
                    <a:pt x="297" y="102"/>
                  </a:moveTo>
                  <a:cubicBezTo>
                    <a:pt x="9822" y="3277"/>
                    <a:pt x="324147" y="87415"/>
                    <a:pt x="403522" y="108052"/>
                  </a:cubicBezTo>
                  <a:cubicBezTo>
                    <a:pt x="482897" y="128689"/>
                    <a:pt x="478664" y="124985"/>
                    <a:pt x="476547" y="123927"/>
                  </a:cubicBezTo>
                  <a:cubicBezTo>
                    <a:pt x="474430" y="122869"/>
                    <a:pt x="354310" y="89002"/>
                    <a:pt x="390822" y="101702"/>
                  </a:cubicBezTo>
                  <a:cubicBezTo>
                    <a:pt x="427335" y="114402"/>
                    <a:pt x="649055" y="191660"/>
                    <a:pt x="695622" y="200127"/>
                  </a:cubicBezTo>
                  <a:cubicBezTo>
                    <a:pt x="742189" y="208594"/>
                    <a:pt x="663872" y="151973"/>
                    <a:pt x="670222" y="152502"/>
                  </a:cubicBezTo>
                  <a:cubicBezTo>
                    <a:pt x="676572" y="153031"/>
                    <a:pt x="723139" y="180548"/>
                    <a:pt x="733722" y="203302"/>
                  </a:cubicBezTo>
                  <a:cubicBezTo>
                    <a:pt x="744305" y="226056"/>
                    <a:pt x="721551" y="295377"/>
                    <a:pt x="733722" y="289027"/>
                  </a:cubicBezTo>
                  <a:cubicBezTo>
                    <a:pt x="745893" y="282677"/>
                    <a:pt x="781876" y="199069"/>
                    <a:pt x="806747" y="165202"/>
                  </a:cubicBezTo>
                  <a:cubicBezTo>
                    <a:pt x="831618" y="131335"/>
                    <a:pt x="883476" y="84769"/>
                    <a:pt x="882947" y="85827"/>
                  </a:cubicBezTo>
                  <a:cubicBezTo>
                    <a:pt x="882418" y="86885"/>
                    <a:pt x="830030" y="169965"/>
                    <a:pt x="803572" y="171552"/>
                  </a:cubicBezTo>
                  <a:cubicBezTo>
                    <a:pt x="777114" y="173140"/>
                    <a:pt x="803043" y="113344"/>
                    <a:pt x="724197" y="95352"/>
                  </a:cubicBezTo>
                  <a:cubicBezTo>
                    <a:pt x="645351" y="77360"/>
                    <a:pt x="312505" y="54606"/>
                    <a:pt x="330497" y="63602"/>
                  </a:cubicBezTo>
                  <a:cubicBezTo>
                    <a:pt x="348489" y="72598"/>
                    <a:pt x="829501" y="145094"/>
                    <a:pt x="832147" y="149327"/>
                  </a:cubicBezTo>
                  <a:cubicBezTo>
                    <a:pt x="834793" y="153560"/>
                    <a:pt x="480251" y="109640"/>
                    <a:pt x="346372" y="89002"/>
                  </a:cubicBezTo>
                  <a:cubicBezTo>
                    <a:pt x="212493" y="68364"/>
                    <a:pt x="-9228" y="-3073"/>
                    <a:pt x="297" y="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7" name="フリーフォーム 396">
              <a:extLst>
                <a:ext uri="{FF2B5EF4-FFF2-40B4-BE49-F238E27FC236}">
                  <a16:creationId xmlns:a16="http://schemas.microsoft.com/office/drawing/2014/main" id="{10E73A6A-497D-9E66-100F-42FE75120F60}"/>
                </a:ext>
              </a:extLst>
            </p:cNvPr>
            <p:cNvSpPr/>
            <p:nvPr/>
          </p:nvSpPr>
          <p:spPr>
            <a:xfrm>
              <a:off x="4478676" y="6609871"/>
              <a:ext cx="522076" cy="622870"/>
            </a:xfrm>
            <a:custGeom>
              <a:avLst/>
              <a:gdLst>
                <a:gd name="connsiteX0" fmla="*/ 1249 w 522076"/>
                <a:gd name="connsiteY0" fmla="*/ 98904 h 622870"/>
                <a:gd name="connsiteX1" fmla="*/ 172699 w 522076"/>
                <a:gd name="connsiteY1" fmla="*/ 225904 h 622870"/>
                <a:gd name="connsiteX2" fmla="*/ 169524 w 522076"/>
                <a:gd name="connsiteY2" fmla="*/ 349729 h 622870"/>
                <a:gd name="connsiteX3" fmla="*/ 217149 w 522076"/>
                <a:gd name="connsiteY3" fmla="*/ 273529 h 622870"/>
                <a:gd name="connsiteX4" fmla="*/ 223499 w 522076"/>
                <a:gd name="connsiteY4" fmla="*/ 425929 h 622870"/>
                <a:gd name="connsiteX5" fmla="*/ 261599 w 522076"/>
                <a:gd name="connsiteY5" fmla="*/ 489429 h 622870"/>
                <a:gd name="connsiteX6" fmla="*/ 261599 w 522076"/>
                <a:gd name="connsiteY6" fmla="*/ 425929 h 622870"/>
                <a:gd name="connsiteX7" fmla="*/ 286999 w 522076"/>
                <a:gd name="connsiteY7" fmla="*/ 622779 h 622870"/>
                <a:gd name="connsiteX8" fmla="*/ 245724 w 522076"/>
                <a:gd name="connsiteY8" fmla="*/ 448154 h 622870"/>
                <a:gd name="connsiteX9" fmla="*/ 236199 w 522076"/>
                <a:gd name="connsiteY9" fmla="*/ 210029 h 622870"/>
                <a:gd name="connsiteX10" fmla="*/ 280649 w 522076"/>
                <a:gd name="connsiteY10" fmla="*/ 92554 h 622870"/>
                <a:gd name="connsiteX11" fmla="*/ 233024 w 522076"/>
                <a:gd name="connsiteY11" fmla="*/ 152879 h 622870"/>
                <a:gd name="connsiteX12" fmla="*/ 331449 w 522076"/>
                <a:gd name="connsiteY12" fmla="*/ 57629 h 622870"/>
                <a:gd name="connsiteX13" fmla="*/ 521949 w 522076"/>
                <a:gd name="connsiteY13" fmla="*/ 479 h 622870"/>
                <a:gd name="connsiteX14" fmla="*/ 356849 w 522076"/>
                <a:gd name="connsiteY14" fmla="*/ 32229 h 622870"/>
                <a:gd name="connsiteX15" fmla="*/ 118724 w 522076"/>
                <a:gd name="connsiteY15" fmla="*/ 67154 h 622870"/>
                <a:gd name="connsiteX16" fmla="*/ 274299 w 522076"/>
                <a:gd name="connsiteY16" fmla="*/ 76679 h 622870"/>
                <a:gd name="connsiteX17" fmla="*/ 1249 w 522076"/>
                <a:gd name="connsiteY17" fmla="*/ 98904 h 62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76" h="622870">
                  <a:moveTo>
                    <a:pt x="1249" y="98904"/>
                  </a:moveTo>
                  <a:cubicBezTo>
                    <a:pt x="-15684" y="123775"/>
                    <a:pt x="144653" y="184100"/>
                    <a:pt x="172699" y="225904"/>
                  </a:cubicBezTo>
                  <a:cubicBezTo>
                    <a:pt x="200745" y="267708"/>
                    <a:pt x="162116" y="341792"/>
                    <a:pt x="169524" y="349729"/>
                  </a:cubicBezTo>
                  <a:cubicBezTo>
                    <a:pt x="176932" y="357667"/>
                    <a:pt x="208153" y="260829"/>
                    <a:pt x="217149" y="273529"/>
                  </a:cubicBezTo>
                  <a:cubicBezTo>
                    <a:pt x="226145" y="286229"/>
                    <a:pt x="216091" y="389946"/>
                    <a:pt x="223499" y="425929"/>
                  </a:cubicBezTo>
                  <a:cubicBezTo>
                    <a:pt x="230907" y="461912"/>
                    <a:pt x="255249" y="489429"/>
                    <a:pt x="261599" y="489429"/>
                  </a:cubicBezTo>
                  <a:cubicBezTo>
                    <a:pt x="267949" y="489429"/>
                    <a:pt x="257366" y="403704"/>
                    <a:pt x="261599" y="425929"/>
                  </a:cubicBezTo>
                  <a:cubicBezTo>
                    <a:pt x="265832" y="448154"/>
                    <a:pt x="289645" y="619075"/>
                    <a:pt x="286999" y="622779"/>
                  </a:cubicBezTo>
                  <a:cubicBezTo>
                    <a:pt x="284353" y="626483"/>
                    <a:pt x="254191" y="516946"/>
                    <a:pt x="245724" y="448154"/>
                  </a:cubicBezTo>
                  <a:cubicBezTo>
                    <a:pt x="237257" y="379362"/>
                    <a:pt x="230378" y="269296"/>
                    <a:pt x="236199" y="210029"/>
                  </a:cubicBezTo>
                  <a:cubicBezTo>
                    <a:pt x="242020" y="150762"/>
                    <a:pt x="281178" y="102079"/>
                    <a:pt x="280649" y="92554"/>
                  </a:cubicBezTo>
                  <a:cubicBezTo>
                    <a:pt x="280120" y="83029"/>
                    <a:pt x="224557" y="158700"/>
                    <a:pt x="233024" y="152879"/>
                  </a:cubicBezTo>
                  <a:cubicBezTo>
                    <a:pt x="241491" y="147058"/>
                    <a:pt x="283295" y="83029"/>
                    <a:pt x="331449" y="57629"/>
                  </a:cubicBezTo>
                  <a:cubicBezTo>
                    <a:pt x="379603" y="32229"/>
                    <a:pt x="517716" y="4712"/>
                    <a:pt x="521949" y="479"/>
                  </a:cubicBezTo>
                  <a:cubicBezTo>
                    <a:pt x="526182" y="-3754"/>
                    <a:pt x="424053" y="21116"/>
                    <a:pt x="356849" y="32229"/>
                  </a:cubicBezTo>
                  <a:cubicBezTo>
                    <a:pt x="289645" y="43341"/>
                    <a:pt x="132482" y="59746"/>
                    <a:pt x="118724" y="67154"/>
                  </a:cubicBezTo>
                  <a:cubicBezTo>
                    <a:pt x="104966" y="74562"/>
                    <a:pt x="292820" y="68742"/>
                    <a:pt x="274299" y="76679"/>
                  </a:cubicBezTo>
                  <a:cubicBezTo>
                    <a:pt x="255778" y="84616"/>
                    <a:pt x="18182" y="74033"/>
                    <a:pt x="1249" y="98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8" name="フリーフォーム 397">
              <a:extLst>
                <a:ext uri="{FF2B5EF4-FFF2-40B4-BE49-F238E27FC236}">
                  <a16:creationId xmlns:a16="http://schemas.microsoft.com/office/drawing/2014/main" id="{C9D3C71E-9038-0889-695F-CF63AC513591}"/>
                </a:ext>
              </a:extLst>
            </p:cNvPr>
            <p:cNvSpPr/>
            <p:nvPr/>
          </p:nvSpPr>
          <p:spPr>
            <a:xfrm>
              <a:off x="5337642" y="6723161"/>
              <a:ext cx="504373" cy="457025"/>
            </a:xfrm>
            <a:custGeom>
              <a:avLst/>
              <a:gdLst>
                <a:gd name="connsiteX0" fmla="*/ 21758 w 504373"/>
                <a:gd name="connsiteY0" fmla="*/ 14189 h 457025"/>
                <a:gd name="connsiteX1" fmla="*/ 320208 w 504373"/>
                <a:gd name="connsiteY1" fmla="*/ 344389 h 457025"/>
                <a:gd name="connsiteX2" fmla="*/ 310683 w 504373"/>
                <a:gd name="connsiteY2" fmla="*/ 309464 h 457025"/>
                <a:gd name="connsiteX3" fmla="*/ 418633 w 504373"/>
                <a:gd name="connsiteY3" fmla="*/ 420589 h 457025"/>
                <a:gd name="connsiteX4" fmla="*/ 504358 w 504373"/>
                <a:gd name="connsiteY4" fmla="*/ 455514 h 457025"/>
                <a:gd name="connsiteX5" fmla="*/ 412283 w 504373"/>
                <a:gd name="connsiteY5" fmla="*/ 379314 h 457025"/>
                <a:gd name="connsiteX6" fmla="*/ 196383 w 504373"/>
                <a:gd name="connsiteY6" fmla="*/ 195164 h 457025"/>
                <a:gd name="connsiteX7" fmla="*/ 40808 w 504373"/>
                <a:gd name="connsiteY7" fmla="*/ 71339 h 457025"/>
                <a:gd name="connsiteX8" fmla="*/ 21758 w 504373"/>
                <a:gd name="connsiteY8" fmla="*/ 14189 h 45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4373" h="457025">
                  <a:moveTo>
                    <a:pt x="21758" y="14189"/>
                  </a:moveTo>
                  <a:cubicBezTo>
                    <a:pt x="68325" y="59697"/>
                    <a:pt x="272054" y="295177"/>
                    <a:pt x="320208" y="344389"/>
                  </a:cubicBezTo>
                  <a:cubicBezTo>
                    <a:pt x="368362" y="393602"/>
                    <a:pt x="294279" y="296764"/>
                    <a:pt x="310683" y="309464"/>
                  </a:cubicBezTo>
                  <a:cubicBezTo>
                    <a:pt x="327087" y="322164"/>
                    <a:pt x="386354" y="396247"/>
                    <a:pt x="418633" y="420589"/>
                  </a:cubicBezTo>
                  <a:cubicBezTo>
                    <a:pt x="450912" y="444931"/>
                    <a:pt x="505416" y="462393"/>
                    <a:pt x="504358" y="455514"/>
                  </a:cubicBezTo>
                  <a:cubicBezTo>
                    <a:pt x="503300" y="448635"/>
                    <a:pt x="412283" y="379314"/>
                    <a:pt x="412283" y="379314"/>
                  </a:cubicBezTo>
                  <a:lnTo>
                    <a:pt x="196383" y="195164"/>
                  </a:lnTo>
                  <a:cubicBezTo>
                    <a:pt x="134471" y="143835"/>
                    <a:pt x="67796" y="97797"/>
                    <a:pt x="40808" y="71339"/>
                  </a:cubicBezTo>
                  <a:cubicBezTo>
                    <a:pt x="13820" y="44881"/>
                    <a:pt x="-24809" y="-31319"/>
                    <a:pt x="21758" y="141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9" name="フリーフォーム 398">
              <a:extLst>
                <a:ext uri="{FF2B5EF4-FFF2-40B4-BE49-F238E27FC236}">
                  <a16:creationId xmlns:a16="http://schemas.microsoft.com/office/drawing/2014/main" id="{6811CED0-D4EB-3795-6C91-56B5A5677494}"/>
                </a:ext>
              </a:extLst>
            </p:cNvPr>
            <p:cNvSpPr/>
            <p:nvPr/>
          </p:nvSpPr>
          <p:spPr>
            <a:xfrm>
              <a:off x="5186991" y="6654638"/>
              <a:ext cx="537724" cy="576027"/>
            </a:xfrm>
            <a:custGeom>
              <a:avLst/>
              <a:gdLst>
                <a:gd name="connsiteX0" fmla="*/ 7309 w 537724"/>
                <a:gd name="connsiteY0" fmla="*/ 9687 h 576027"/>
                <a:gd name="connsiteX1" fmla="*/ 175584 w 537724"/>
                <a:gd name="connsiteY1" fmla="*/ 228762 h 576027"/>
                <a:gd name="connsiteX2" fmla="*/ 264484 w 537724"/>
                <a:gd name="connsiteY2" fmla="*/ 333537 h 576027"/>
                <a:gd name="connsiteX3" fmla="*/ 245434 w 537724"/>
                <a:gd name="connsiteY3" fmla="*/ 298612 h 576027"/>
                <a:gd name="connsiteX4" fmla="*/ 359734 w 537724"/>
                <a:gd name="connsiteY4" fmla="*/ 390687 h 576027"/>
                <a:gd name="connsiteX5" fmla="*/ 537534 w 537724"/>
                <a:gd name="connsiteY5" fmla="*/ 574837 h 576027"/>
                <a:gd name="connsiteX6" fmla="*/ 391484 w 537724"/>
                <a:gd name="connsiteY6" fmla="*/ 457362 h 576027"/>
                <a:gd name="connsiteX7" fmla="*/ 267659 w 537724"/>
                <a:gd name="connsiteY7" fmla="*/ 216062 h 576027"/>
                <a:gd name="connsiteX8" fmla="*/ 96209 w 537724"/>
                <a:gd name="connsiteY8" fmla="*/ 38262 h 576027"/>
                <a:gd name="connsiteX9" fmla="*/ 324809 w 537724"/>
                <a:gd name="connsiteY9" fmla="*/ 317662 h 576027"/>
                <a:gd name="connsiteX10" fmla="*/ 169234 w 537724"/>
                <a:gd name="connsiteY10" fmla="*/ 212887 h 576027"/>
                <a:gd name="connsiteX11" fmla="*/ 42234 w 537724"/>
                <a:gd name="connsiteY11" fmla="*/ 54137 h 576027"/>
                <a:gd name="connsiteX12" fmla="*/ 7309 w 537724"/>
                <a:gd name="connsiteY12" fmla="*/ 9687 h 57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7724" h="576027">
                  <a:moveTo>
                    <a:pt x="7309" y="9687"/>
                  </a:moveTo>
                  <a:cubicBezTo>
                    <a:pt x="29534" y="38791"/>
                    <a:pt x="132722" y="174787"/>
                    <a:pt x="175584" y="228762"/>
                  </a:cubicBezTo>
                  <a:cubicBezTo>
                    <a:pt x="218446" y="282737"/>
                    <a:pt x="252842" y="321895"/>
                    <a:pt x="264484" y="333537"/>
                  </a:cubicBezTo>
                  <a:cubicBezTo>
                    <a:pt x="276126" y="345179"/>
                    <a:pt x="229559" y="289087"/>
                    <a:pt x="245434" y="298612"/>
                  </a:cubicBezTo>
                  <a:cubicBezTo>
                    <a:pt x="261309" y="308137"/>
                    <a:pt x="311051" y="344650"/>
                    <a:pt x="359734" y="390687"/>
                  </a:cubicBezTo>
                  <a:cubicBezTo>
                    <a:pt x="408417" y="436725"/>
                    <a:pt x="532242" y="563725"/>
                    <a:pt x="537534" y="574837"/>
                  </a:cubicBezTo>
                  <a:cubicBezTo>
                    <a:pt x="542826" y="585950"/>
                    <a:pt x="436463" y="517158"/>
                    <a:pt x="391484" y="457362"/>
                  </a:cubicBezTo>
                  <a:cubicBezTo>
                    <a:pt x="346505" y="397566"/>
                    <a:pt x="316871" y="285912"/>
                    <a:pt x="267659" y="216062"/>
                  </a:cubicBezTo>
                  <a:cubicBezTo>
                    <a:pt x="218447" y="146212"/>
                    <a:pt x="86684" y="21329"/>
                    <a:pt x="96209" y="38262"/>
                  </a:cubicBezTo>
                  <a:cubicBezTo>
                    <a:pt x="105734" y="55195"/>
                    <a:pt x="312638" y="288558"/>
                    <a:pt x="324809" y="317662"/>
                  </a:cubicBezTo>
                  <a:cubicBezTo>
                    <a:pt x="336980" y="346766"/>
                    <a:pt x="216330" y="256808"/>
                    <a:pt x="169234" y="212887"/>
                  </a:cubicBezTo>
                  <a:cubicBezTo>
                    <a:pt x="122138" y="168966"/>
                    <a:pt x="66046" y="84829"/>
                    <a:pt x="42234" y="54137"/>
                  </a:cubicBezTo>
                  <a:cubicBezTo>
                    <a:pt x="18422" y="23445"/>
                    <a:pt x="-14916" y="-19417"/>
                    <a:pt x="7309" y="9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0" name="フリーフォーム 399">
              <a:extLst>
                <a:ext uri="{FF2B5EF4-FFF2-40B4-BE49-F238E27FC236}">
                  <a16:creationId xmlns:a16="http://schemas.microsoft.com/office/drawing/2014/main" id="{0BA7528B-D9E0-0A76-2FAA-E8EC7EDC95ED}"/>
                </a:ext>
              </a:extLst>
            </p:cNvPr>
            <p:cNvSpPr/>
            <p:nvPr/>
          </p:nvSpPr>
          <p:spPr>
            <a:xfrm>
              <a:off x="4774339" y="6599691"/>
              <a:ext cx="498917" cy="477156"/>
            </a:xfrm>
            <a:custGeom>
              <a:avLst/>
              <a:gdLst>
                <a:gd name="connsiteX0" fmla="*/ 7211 w 498917"/>
                <a:gd name="connsiteY0" fmla="*/ 474209 h 477156"/>
                <a:gd name="connsiteX1" fmla="*/ 356461 w 498917"/>
                <a:gd name="connsiteY1" fmla="*/ 232909 h 477156"/>
                <a:gd name="connsiteX2" fmla="*/ 318361 w 498917"/>
                <a:gd name="connsiteY2" fmla="*/ 286884 h 477156"/>
                <a:gd name="connsiteX3" fmla="*/ 327886 w 498917"/>
                <a:gd name="connsiteY3" fmla="*/ 372609 h 477156"/>
                <a:gd name="connsiteX4" fmla="*/ 337411 w 498917"/>
                <a:gd name="connsiteY4" fmla="*/ 271009 h 477156"/>
                <a:gd name="connsiteX5" fmla="*/ 496161 w 498917"/>
                <a:gd name="connsiteY5" fmla="*/ 128134 h 477156"/>
                <a:gd name="connsiteX6" fmla="*/ 429486 w 498917"/>
                <a:gd name="connsiteY6" fmla="*/ 115434 h 477156"/>
                <a:gd name="connsiteX7" fmla="*/ 318361 w 498917"/>
                <a:gd name="connsiteY7" fmla="*/ 1134 h 477156"/>
                <a:gd name="connsiteX8" fmla="*/ 464411 w 498917"/>
                <a:gd name="connsiteY8" fmla="*/ 194809 h 477156"/>
                <a:gd name="connsiteX9" fmla="*/ 356461 w 498917"/>
                <a:gd name="connsiteY9" fmla="*/ 232909 h 477156"/>
                <a:gd name="connsiteX10" fmla="*/ 204061 w 498917"/>
                <a:gd name="connsiteY10" fmla="*/ 283709 h 477156"/>
                <a:gd name="connsiteX11" fmla="*/ 23086 w 498917"/>
                <a:gd name="connsiteY11" fmla="*/ 302759 h 477156"/>
                <a:gd name="connsiteX12" fmla="*/ 185011 w 498917"/>
                <a:gd name="connsiteY12" fmla="*/ 315459 h 477156"/>
                <a:gd name="connsiteX13" fmla="*/ 48486 w 498917"/>
                <a:gd name="connsiteY13" fmla="*/ 302759 h 477156"/>
                <a:gd name="connsiteX14" fmla="*/ 115161 w 498917"/>
                <a:gd name="connsiteY14" fmla="*/ 363084 h 477156"/>
                <a:gd name="connsiteX15" fmla="*/ 7211 w 498917"/>
                <a:gd name="connsiteY15" fmla="*/ 474209 h 47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917" h="477156">
                  <a:moveTo>
                    <a:pt x="7211" y="474209"/>
                  </a:moveTo>
                  <a:cubicBezTo>
                    <a:pt x="47427" y="452513"/>
                    <a:pt x="304603" y="264130"/>
                    <a:pt x="356461" y="232909"/>
                  </a:cubicBezTo>
                  <a:cubicBezTo>
                    <a:pt x="408319" y="201688"/>
                    <a:pt x="323124" y="263601"/>
                    <a:pt x="318361" y="286884"/>
                  </a:cubicBezTo>
                  <a:cubicBezTo>
                    <a:pt x="313599" y="310167"/>
                    <a:pt x="324711" y="375255"/>
                    <a:pt x="327886" y="372609"/>
                  </a:cubicBezTo>
                  <a:cubicBezTo>
                    <a:pt x="331061" y="369963"/>
                    <a:pt x="309365" y="311755"/>
                    <a:pt x="337411" y="271009"/>
                  </a:cubicBezTo>
                  <a:cubicBezTo>
                    <a:pt x="365457" y="230263"/>
                    <a:pt x="480815" y="154063"/>
                    <a:pt x="496161" y="128134"/>
                  </a:cubicBezTo>
                  <a:cubicBezTo>
                    <a:pt x="511507" y="102205"/>
                    <a:pt x="459119" y="136601"/>
                    <a:pt x="429486" y="115434"/>
                  </a:cubicBezTo>
                  <a:cubicBezTo>
                    <a:pt x="399853" y="94267"/>
                    <a:pt x="312540" y="-12095"/>
                    <a:pt x="318361" y="1134"/>
                  </a:cubicBezTo>
                  <a:cubicBezTo>
                    <a:pt x="324182" y="14363"/>
                    <a:pt x="458061" y="156180"/>
                    <a:pt x="464411" y="194809"/>
                  </a:cubicBezTo>
                  <a:cubicBezTo>
                    <a:pt x="470761" y="233438"/>
                    <a:pt x="356461" y="232909"/>
                    <a:pt x="356461" y="232909"/>
                  </a:cubicBezTo>
                  <a:cubicBezTo>
                    <a:pt x="313069" y="247726"/>
                    <a:pt x="259623" y="272067"/>
                    <a:pt x="204061" y="283709"/>
                  </a:cubicBezTo>
                  <a:cubicBezTo>
                    <a:pt x="148499" y="295351"/>
                    <a:pt x="26261" y="297467"/>
                    <a:pt x="23086" y="302759"/>
                  </a:cubicBezTo>
                  <a:cubicBezTo>
                    <a:pt x="19911" y="308051"/>
                    <a:pt x="180778" y="315459"/>
                    <a:pt x="185011" y="315459"/>
                  </a:cubicBezTo>
                  <a:cubicBezTo>
                    <a:pt x="189244" y="315459"/>
                    <a:pt x="60128" y="294821"/>
                    <a:pt x="48486" y="302759"/>
                  </a:cubicBezTo>
                  <a:cubicBezTo>
                    <a:pt x="36844" y="310696"/>
                    <a:pt x="122569" y="334509"/>
                    <a:pt x="115161" y="363084"/>
                  </a:cubicBezTo>
                  <a:cubicBezTo>
                    <a:pt x="107753" y="391659"/>
                    <a:pt x="-33005" y="495905"/>
                    <a:pt x="7211" y="474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1" name="フリーフォーム 400">
              <a:extLst>
                <a:ext uri="{FF2B5EF4-FFF2-40B4-BE49-F238E27FC236}">
                  <a16:creationId xmlns:a16="http://schemas.microsoft.com/office/drawing/2014/main" id="{77C3434B-AF5C-D0BD-2DED-466622220F9D}"/>
                </a:ext>
              </a:extLst>
            </p:cNvPr>
            <p:cNvSpPr/>
            <p:nvPr/>
          </p:nvSpPr>
          <p:spPr>
            <a:xfrm>
              <a:off x="4645871" y="6972445"/>
              <a:ext cx="1265240" cy="320534"/>
            </a:xfrm>
            <a:custGeom>
              <a:avLst/>
              <a:gdLst>
                <a:gd name="connsiteX0" fmla="*/ 18204 w 1265240"/>
                <a:gd name="connsiteY0" fmla="*/ 187180 h 320534"/>
                <a:gd name="connsiteX1" fmla="*/ 748454 w 1265240"/>
                <a:gd name="connsiteY1" fmla="*/ 212580 h 320534"/>
                <a:gd name="connsiteX2" fmla="*/ 719879 w 1265240"/>
                <a:gd name="connsiteY2" fmla="*/ 196705 h 320534"/>
                <a:gd name="connsiteX3" fmla="*/ 951654 w 1265240"/>
                <a:gd name="connsiteY3" fmla="*/ 257030 h 320534"/>
                <a:gd name="connsiteX4" fmla="*/ 916729 w 1265240"/>
                <a:gd name="connsiteY4" fmla="*/ 218930 h 320534"/>
                <a:gd name="connsiteX5" fmla="*/ 1100879 w 1265240"/>
                <a:gd name="connsiteY5" fmla="*/ 250680 h 320534"/>
                <a:gd name="connsiteX6" fmla="*/ 964354 w 1265240"/>
                <a:gd name="connsiteY6" fmla="*/ 139555 h 320534"/>
                <a:gd name="connsiteX7" fmla="*/ 1148504 w 1265240"/>
                <a:gd name="connsiteY7" fmla="*/ 247505 h 320534"/>
                <a:gd name="connsiteX8" fmla="*/ 1262804 w 1265240"/>
                <a:gd name="connsiteY8" fmla="*/ 320530 h 320534"/>
                <a:gd name="connsiteX9" fmla="*/ 1221529 w 1265240"/>
                <a:gd name="connsiteY9" fmla="*/ 244330 h 320534"/>
                <a:gd name="connsiteX10" fmla="*/ 1161204 w 1265240"/>
                <a:gd name="connsiteY10" fmla="*/ 117330 h 320534"/>
                <a:gd name="connsiteX11" fmla="*/ 1123104 w 1265240"/>
                <a:gd name="connsiteY11" fmla="*/ 3030 h 320534"/>
                <a:gd name="connsiteX12" fmla="*/ 1212004 w 1265240"/>
                <a:gd name="connsiteY12" fmla="*/ 244330 h 320534"/>
                <a:gd name="connsiteX13" fmla="*/ 958004 w 1265240"/>
                <a:gd name="connsiteY13" fmla="*/ 212580 h 320534"/>
                <a:gd name="connsiteX14" fmla="*/ 742104 w 1265240"/>
                <a:gd name="connsiteY14" fmla="*/ 174480 h 320534"/>
                <a:gd name="connsiteX15" fmla="*/ 262679 w 1265240"/>
                <a:gd name="connsiteY15" fmla="*/ 212580 h 320534"/>
                <a:gd name="connsiteX16" fmla="*/ 18204 w 1265240"/>
                <a:gd name="connsiteY16" fmla="*/ 187180 h 32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5240" h="320534">
                  <a:moveTo>
                    <a:pt x="18204" y="187180"/>
                  </a:moveTo>
                  <a:cubicBezTo>
                    <a:pt x="99166" y="187180"/>
                    <a:pt x="631508" y="210993"/>
                    <a:pt x="748454" y="212580"/>
                  </a:cubicBezTo>
                  <a:cubicBezTo>
                    <a:pt x="865400" y="214167"/>
                    <a:pt x="686012" y="189297"/>
                    <a:pt x="719879" y="196705"/>
                  </a:cubicBezTo>
                  <a:cubicBezTo>
                    <a:pt x="753746" y="204113"/>
                    <a:pt x="918846" y="253326"/>
                    <a:pt x="951654" y="257030"/>
                  </a:cubicBezTo>
                  <a:cubicBezTo>
                    <a:pt x="984462" y="260734"/>
                    <a:pt x="891858" y="219988"/>
                    <a:pt x="916729" y="218930"/>
                  </a:cubicBezTo>
                  <a:cubicBezTo>
                    <a:pt x="941600" y="217872"/>
                    <a:pt x="1092942" y="263909"/>
                    <a:pt x="1100879" y="250680"/>
                  </a:cubicBezTo>
                  <a:cubicBezTo>
                    <a:pt x="1108816" y="237451"/>
                    <a:pt x="956417" y="140084"/>
                    <a:pt x="964354" y="139555"/>
                  </a:cubicBezTo>
                  <a:cubicBezTo>
                    <a:pt x="972292" y="139026"/>
                    <a:pt x="1098762" y="217343"/>
                    <a:pt x="1148504" y="247505"/>
                  </a:cubicBezTo>
                  <a:cubicBezTo>
                    <a:pt x="1198246" y="277668"/>
                    <a:pt x="1250633" y="321059"/>
                    <a:pt x="1262804" y="320530"/>
                  </a:cubicBezTo>
                  <a:cubicBezTo>
                    <a:pt x="1274975" y="320001"/>
                    <a:pt x="1238462" y="278197"/>
                    <a:pt x="1221529" y="244330"/>
                  </a:cubicBezTo>
                  <a:cubicBezTo>
                    <a:pt x="1204596" y="210463"/>
                    <a:pt x="1177608" y="157547"/>
                    <a:pt x="1161204" y="117330"/>
                  </a:cubicBezTo>
                  <a:cubicBezTo>
                    <a:pt x="1144800" y="77113"/>
                    <a:pt x="1114637" y="-18137"/>
                    <a:pt x="1123104" y="3030"/>
                  </a:cubicBezTo>
                  <a:cubicBezTo>
                    <a:pt x="1131571" y="24197"/>
                    <a:pt x="1239521" y="209405"/>
                    <a:pt x="1212004" y="244330"/>
                  </a:cubicBezTo>
                  <a:cubicBezTo>
                    <a:pt x="1184487" y="279255"/>
                    <a:pt x="1036321" y="224222"/>
                    <a:pt x="958004" y="212580"/>
                  </a:cubicBezTo>
                  <a:cubicBezTo>
                    <a:pt x="879687" y="200938"/>
                    <a:pt x="857991" y="174480"/>
                    <a:pt x="742104" y="174480"/>
                  </a:cubicBezTo>
                  <a:cubicBezTo>
                    <a:pt x="626217" y="174480"/>
                    <a:pt x="379625" y="210463"/>
                    <a:pt x="262679" y="212580"/>
                  </a:cubicBezTo>
                  <a:cubicBezTo>
                    <a:pt x="145733" y="214697"/>
                    <a:pt x="-62758" y="187180"/>
                    <a:pt x="18204" y="187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 401">
              <a:extLst>
                <a:ext uri="{FF2B5EF4-FFF2-40B4-BE49-F238E27FC236}">
                  <a16:creationId xmlns:a16="http://schemas.microsoft.com/office/drawing/2014/main" id="{8C38B4B2-CDAC-A926-5FB8-1A1CDAF3D8DF}"/>
                </a:ext>
              </a:extLst>
            </p:cNvPr>
            <p:cNvSpPr/>
            <p:nvPr/>
          </p:nvSpPr>
          <p:spPr>
            <a:xfrm>
              <a:off x="4721687" y="6613489"/>
              <a:ext cx="361997" cy="520765"/>
            </a:xfrm>
            <a:custGeom>
              <a:avLst/>
              <a:gdLst>
                <a:gd name="connsiteX0" fmla="*/ 361488 w 361997"/>
                <a:gd name="connsiteY0" fmla="*/ 36 h 520765"/>
                <a:gd name="connsiteX1" fmla="*/ 139238 w 361997"/>
                <a:gd name="connsiteY1" fmla="*/ 79411 h 520765"/>
                <a:gd name="connsiteX2" fmla="*/ 2713 w 361997"/>
                <a:gd name="connsiteY2" fmla="*/ 184186 h 520765"/>
                <a:gd name="connsiteX3" fmla="*/ 47163 w 361997"/>
                <a:gd name="connsiteY3" fmla="*/ 130211 h 520765"/>
                <a:gd name="connsiteX4" fmla="*/ 34463 w 361997"/>
                <a:gd name="connsiteY4" fmla="*/ 231811 h 520765"/>
                <a:gd name="connsiteX5" fmla="*/ 18588 w 361997"/>
                <a:gd name="connsiteY5" fmla="*/ 361986 h 520765"/>
                <a:gd name="connsiteX6" fmla="*/ 28113 w 361997"/>
                <a:gd name="connsiteY6" fmla="*/ 520736 h 520765"/>
                <a:gd name="connsiteX7" fmla="*/ 24938 w 361997"/>
                <a:gd name="connsiteY7" fmla="*/ 349286 h 520765"/>
                <a:gd name="connsiteX8" fmla="*/ 28113 w 361997"/>
                <a:gd name="connsiteY8" fmla="*/ 130211 h 520765"/>
                <a:gd name="connsiteX9" fmla="*/ 129713 w 361997"/>
                <a:gd name="connsiteY9" fmla="*/ 54011 h 520765"/>
                <a:gd name="connsiteX10" fmla="*/ 72563 w 361997"/>
                <a:gd name="connsiteY10" fmla="*/ 88936 h 520765"/>
                <a:gd name="connsiteX11" fmla="*/ 361488 w 361997"/>
                <a:gd name="connsiteY11" fmla="*/ 36 h 52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1997" h="520765">
                  <a:moveTo>
                    <a:pt x="361488" y="36"/>
                  </a:moveTo>
                  <a:cubicBezTo>
                    <a:pt x="372600" y="-1551"/>
                    <a:pt x="199034" y="48719"/>
                    <a:pt x="139238" y="79411"/>
                  </a:cubicBezTo>
                  <a:cubicBezTo>
                    <a:pt x="79442" y="110103"/>
                    <a:pt x="18059" y="175719"/>
                    <a:pt x="2713" y="184186"/>
                  </a:cubicBezTo>
                  <a:cubicBezTo>
                    <a:pt x="-12633" y="192653"/>
                    <a:pt x="41871" y="122274"/>
                    <a:pt x="47163" y="130211"/>
                  </a:cubicBezTo>
                  <a:cubicBezTo>
                    <a:pt x="52455" y="138148"/>
                    <a:pt x="39225" y="193182"/>
                    <a:pt x="34463" y="231811"/>
                  </a:cubicBezTo>
                  <a:cubicBezTo>
                    <a:pt x="29701" y="270440"/>
                    <a:pt x="19646" y="313832"/>
                    <a:pt x="18588" y="361986"/>
                  </a:cubicBezTo>
                  <a:cubicBezTo>
                    <a:pt x="17530" y="410140"/>
                    <a:pt x="27055" y="522853"/>
                    <a:pt x="28113" y="520736"/>
                  </a:cubicBezTo>
                  <a:cubicBezTo>
                    <a:pt x="29171" y="518619"/>
                    <a:pt x="24938" y="414373"/>
                    <a:pt x="24938" y="349286"/>
                  </a:cubicBezTo>
                  <a:cubicBezTo>
                    <a:pt x="24938" y="284199"/>
                    <a:pt x="10651" y="179423"/>
                    <a:pt x="28113" y="130211"/>
                  </a:cubicBezTo>
                  <a:cubicBezTo>
                    <a:pt x="45575" y="80999"/>
                    <a:pt x="122305" y="60890"/>
                    <a:pt x="129713" y="54011"/>
                  </a:cubicBezTo>
                  <a:cubicBezTo>
                    <a:pt x="137121" y="47132"/>
                    <a:pt x="38696" y="95815"/>
                    <a:pt x="72563" y="88936"/>
                  </a:cubicBezTo>
                  <a:cubicBezTo>
                    <a:pt x="106430" y="82057"/>
                    <a:pt x="350376" y="1623"/>
                    <a:pt x="361488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3" name="フリーフォーム 402">
              <a:extLst>
                <a:ext uri="{FF2B5EF4-FFF2-40B4-BE49-F238E27FC236}">
                  <a16:creationId xmlns:a16="http://schemas.microsoft.com/office/drawing/2014/main" id="{4001DFD9-98A0-48AE-BB15-D112D30138BC}"/>
                </a:ext>
              </a:extLst>
            </p:cNvPr>
            <p:cNvSpPr/>
            <p:nvPr/>
          </p:nvSpPr>
          <p:spPr>
            <a:xfrm>
              <a:off x="2771553" y="7200287"/>
              <a:ext cx="1975310" cy="476866"/>
            </a:xfrm>
            <a:custGeom>
              <a:avLst/>
              <a:gdLst>
                <a:gd name="connsiteX0" fmla="*/ 1679797 w 1975310"/>
                <a:gd name="connsiteY0" fmla="*/ 3788 h 476866"/>
                <a:gd name="connsiteX1" fmla="*/ 1975072 w 1975310"/>
                <a:gd name="connsiteY1" fmla="*/ 6963 h 476866"/>
                <a:gd name="connsiteX2" fmla="*/ 1724247 w 1975310"/>
                <a:gd name="connsiteY2" fmla="*/ 38713 h 476866"/>
                <a:gd name="connsiteX3" fmla="*/ 1428972 w 1975310"/>
                <a:gd name="connsiteY3" fmla="*/ 67288 h 476866"/>
                <a:gd name="connsiteX4" fmla="*/ 1454372 w 1975310"/>
                <a:gd name="connsiteY4" fmla="*/ 70463 h 476866"/>
                <a:gd name="connsiteX5" fmla="*/ 1200372 w 1975310"/>
                <a:gd name="connsiteY5" fmla="*/ 175238 h 476866"/>
                <a:gd name="connsiteX6" fmla="*/ 806672 w 1975310"/>
                <a:gd name="connsiteY6" fmla="*/ 254613 h 476866"/>
                <a:gd name="connsiteX7" fmla="*/ 993997 w 1975310"/>
                <a:gd name="connsiteY7" fmla="*/ 210163 h 476866"/>
                <a:gd name="connsiteX8" fmla="*/ 505047 w 1975310"/>
                <a:gd name="connsiteY8" fmla="*/ 375263 h 476866"/>
                <a:gd name="connsiteX9" fmla="*/ 222 w 1975310"/>
                <a:gd name="connsiteY9" fmla="*/ 476863 h 476866"/>
                <a:gd name="connsiteX10" fmla="*/ 454247 w 1975310"/>
                <a:gd name="connsiteY10" fmla="*/ 372088 h 476866"/>
                <a:gd name="connsiteX11" fmla="*/ 1365472 w 1975310"/>
                <a:gd name="connsiteY11" fmla="*/ 89513 h 476866"/>
                <a:gd name="connsiteX12" fmla="*/ 1584547 w 1975310"/>
                <a:gd name="connsiteY12" fmla="*/ 51413 h 476866"/>
                <a:gd name="connsiteX13" fmla="*/ 1679797 w 1975310"/>
                <a:gd name="connsiteY13" fmla="*/ 3788 h 47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5310" h="476866">
                  <a:moveTo>
                    <a:pt x="1679797" y="3788"/>
                  </a:moveTo>
                  <a:cubicBezTo>
                    <a:pt x="1744884" y="-3620"/>
                    <a:pt x="1967664" y="1142"/>
                    <a:pt x="1975072" y="6963"/>
                  </a:cubicBezTo>
                  <a:cubicBezTo>
                    <a:pt x="1982480" y="12784"/>
                    <a:pt x="1815264" y="28659"/>
                    <a:pt x="1724247" y="38713"/>
                  </a:cubicBezTo>
                  <a:cubicBezTo>
                    <a:pt x="1633230" y="48767"/>
                    <a:pt x="1473951" y="61996"/>
                    <a:pt x="1428972" y="67288"/>
                  </a:cubicBezTo>
                  <a:cubicBezTo>
                    <a:pt x="1383993" y="72580"/>
                    <a:pt x="1492472" y="52471"/>
                    <a:pt x="1454372" y="70463"/>
                  </a:cubicBezTo>
                  <a:cubicBezTo>
                    <a:pt x="1416272" y="88455"/>
                    <a:pt x="1308322" y="144546"/>
                    <a:pt x="1200372" y="175238"/>
                  </a:cubicBezTo>
                  <a:cubicBezTo>
                    <a:pt x="1092422" y="205930"/>
                    <a:pt x="841068" y="248792"/>
                    <a:pt x="806672" y="254613"/>
                  </a:cubicBezTo>
                  <a:cubicBezTo>
                    <a:pt x="772276" y="260434"/>
                    <a:pt x="1044268" y="190055"/>
                    <a:pt x="993997" y="210163"/>
                  </a:cubicBezTo>
                  <a:cubicBezTo>
                    <a:pt x="943726" y="230271"/>
                    <a:pt x="670676" y="330813"/>
                    <a:pt x="505047" y="375263"/>
                  </a:cubicBezTo>
                  <a:cubicBezTo>
                    <a:pt x="339418" y="419713"/>
                    <a:pt x="8689" y="477392"/>
                    <a:pt x="222" y="476863"/>
                  </a:cubicBezTo>
                  <a:cubicBezTo>
                    <a:pt x="-8245" y="476334"/>
                    <a:pt x="226705" y="436646"/>
                    <a:pt x="454247" y="372088"/>
                  </a:cubicBezTo>
                  <a:cubicBezTo>
                    <a:pt x="681789" y="307530"/>
                    <a:pt x="1177089" y="142959"/>
                    <a:pt x="1365472" y="89513"/>
                  </a:cubicBezTo>
                  <a:cubicBezTo>
                    <a:pt x="1553855" y="36067"/>
                    <a:pt x="1528455" y="59350"/>
                    <a:pt x="1584547" y="51413"/>
                  </a:cubicBezTo>
                  <a:cubicBezTo>
                    <a:pt x="1640639" y="43476"/>
                    <a:pt x="1614710" y="11196"/>
                    <a:pt x="1679797" y="37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4" name="フリーフォーム 403">
              <a:extLst>
                <a:ext uri="{FF2B5EF4-FFF2-40B4-BE49-F238E27FC236}">
                  <a16:creationId xmlns:a16="http://schemas.microsoft.com/office/drawing/2014/main" id="{DB8F89A8-28D8-A723-4FD9-75D0DAC88919}"/>
                </a:ext>
              </a:extLst>
            </p:cNvPr>
            <p:cNvSpPr/>
            <p:nvPr/>
          </p:nvSpPr>
          <p:spPr>
            <a:xfrm>
              <a:off x="4068487" y="7260791"/>
              <a:ext cx="700478" cy="124662"/>
            </a:xfrm>
            <a:custGeom>
              <a:avLst/>
              <a:gdLst>
                <a:gd name="connsiteX0" fmla="*/ 700363 w 700478"/>
                <a:gd name="connsiteY0" fmla="*/ 60759 h 124662"/>
                <a:gd name="connsiteX1" fmla="*/ 405088 w 700478"/>
                <a:gd name="connsiteY1" fmla="*/ 32184 h 124662"/>
                <a:gd name="connsiteX2" fmla="*/ 192363 w 700478"/>
                <a:gd name="connsiteY2" fmla="*/ 29009 h 124662"/>
                <a:gd name="connsiteX3" fmla="*/ 1863 w 700478"/>
                <a:gd name="connsiteY3" fmla="*/ 124259 h 124662"/>
                <a:gd name="connsiteX4" fmla="*/ 109813 w 700478"/>
                <a:gd name="connsiteY4" fmla="*/ 60759 h 124662"/>
                <a:gd name="connsiteX5" fmla="*/ 341588 w 700478"/>
                <a:gd name="connsiteY5" fmla="*/ 434 h 124662"/>
                <a:gd name="connsiteX6" fmla="*/ 519388 w 700478"/>
                <a:gd name="connsiteY6" fmla="*/ 32184 h 124662"/>
                <a:gd name="connsiteX7" fmla="*/ 370163 w 700478"/>
                <a:gd name="connsiteY7" fmla="*/ 3609 h 124662"/>
                <a:gd name="connsiteX8" fmla="*/ 700363 w 700478"/>
                <a:gd name="connsiteY8" fmla="*/ 60759 h 12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0478" h="124662">
                  <a:moveTo>
                    <a:pt x="700363" y="60759"/>
                  </a:moveTo>
                  <a:cubicBezTo>
                    <a:pt x="706184" y="65521"/>
                    <a:pt x="489755" y="37476"/>
                    <a:pt x="405088" y="32184"/>
                  </a:cubicBezTo>
                  <a:cubicBezTo>
                    <a:pt x="320421" y="26892"/>
                    <a:pt x="259567" y="13663"/>
                    <a:pt x="192363" y="29009"/>
                  </a:cubicBezTo>
                  <a:cubicBezTo>
                    <a:pt x="125159" y="44355"/>
                    <a:pt x="15621" y="118967"/>
                    <a:pt x="1863" y="124259"/>
                  </a:cubicBezTo>
                  <a:cubicBezTo>
                    <a:pt x="-11895" y="129551"/>
                    <a:pt x="53192" y="81396"/>
                    <a:pt x="109813" y="60759"/>
                  </a:cubicBezTo>
                  <a:cubicBezTo>
                    <a:pt x="166434" y="40122"/>
                    <a:pt x="273326" y="5196"/>
                    <a:pt x="341588" y="434"/>
                  </a:cubicBezTo>
                  <a:cubicBezTo>
                    <a:pt x="409850" y="-4328"/>
                    <a:pt x="514625" y="31655"/>
                    <a:pt x="519388" y="32184"/>
                  </a:cubicBezTo>
                  <a:cubicBezTo>
                    <a:pt x="524150" y="32713"/>
                    <a:pt x="345821" y="-95"/>
                    <a:pt x="370163" y="3609"/>
                  </a:cubicBezTo>
                  <a:cubicBezTo>
                    <a:pt x="394505" y="7313"/>
                    <a:pt x="694542" y="55997"/>
                    <a:pt x="700363" y="60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 404">
              <a:extLst>
                <a:ext uri="{FF2B5EF4-FFF2-40B4-BE49-F238E27FC236}">
                  <a16:creationId xmlns:a16="http://schemas.microsoft.com/office/drawing/2014/main" id="{2F7BC4A3-C882-A49E-57C7-EDD5360747FC}"/>
                </a:ext>
              </a:extLst>
            </p:cNvPr>
            <p:cNvSpPr/>
            <p:nvPr/>
          </p:nvSpPr>
          <p:spPr>
            <a:xfrm>
              <a:off x="4695574" y="6788215"/>
              <a:ext cx="775284" cy="400344"/>
            </a:xfrm>
            <a:custGeom>
              <a:avLst/>
              <a:gdLst>
                <a:gd name="connsiteX0" fmla="*/ 768601 w 775284"/>
                <a:gd name="connsiteY0" fmla="*/ 3110 h 400344"/>
                <a:gd name="connsiteX1" fmla="*/ 473326 w 775284"/>
                <a:gd name="connsiteY1" fmla="*/ 187260 h 400344"/>
                <a:gd name="connsiteX2" fmla="*/ 552701 w 775284"/>
                <a:gd name="connsiteY2" fmla="*/ 133285 h 400344"/>
                <a:gd name="connsiteX3" fmla="*/ 486026 w 775284"/>
                <a:gd name="connsiteY3" fmla="*/ 53910 h 400344"/>
                <a:gd name="connsiteX4" fmla="*/ 520951 w 775284"/>
                <a:gd name="connsiteY4" fmla="*/ 145985 h 400344"/>
                <a:gd name="connsiteX5" fmla="*/ 460626 w 775284"/>
                <a:gd name="connsiteY5" fmla="*/ 171385 h 400344"/>
                <a:gd name="connsiteX6" fmla="*/ 352676 w 775284"/>
                <a:gd name="connsiteY6" fmla="*/ 136460 h 400344"/>
                <a:gd name="connsiteX7" fmla="*/ 419351 w 775284"/>
                <a:gd name="connsiteY7" fmla="*/ 177735 h 400344"/>
                <a:gd name="connsiteX8" fmla="*/ 381251 w 775284"/>
                <a:gd name="connsiteY8" fmla="*/ 215835 h 400344"/>
                <a:gd name="connsiteX9" fmla="*/ 212976 w 775284"/>
                <a:gd name="connsiteY9" fmla="*/ 247585 h 400344"/>
                <a:gd name="connsiteX10" fmla="*/ 111376 w 775284"/>
                <a:gd name="connsiteY10" fmla="*/ 285685 h 400344"/>
                <a:gd name="connsiteX11" fmla="*/ 216151 w 775284"/>
                <a:gd name="connsiteY11" fmla="*/ 244410 h 400344"/>
                <a:gd name="connsiteX12" fmla="*/ 251 w 775284"/>
                <a:gd name="connsiteY12" fmla="*/ 399985 h 400344"/>
                <a:gd name="connsiteX13" fmla="*/ 181226 w 775284"/>
                <a:gd name="connsiteY13" fmla="*/ 282510 h 400344"/>
                <a:gd name="connsiteX14" fmla="*/ 543176 w 775284"/>
                <a:gd name="connsiteY14" fmla="*/ 133285 h 400344"/>
                <a:gd name="connsiteX15" fmla="*/ 670176 w 775284"/>
                <a:gd name="connsiteY15" fmla="*/ 72960 h 400344"/>
                <a:gd name="connsiteX16" fmla="*/ 768601 w 775284"/>
                <a:gd name="connsiteY16" fmla="*/ 3110 h 40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5284" h="400344">
                  <a:moveTo>
                    <a:pt x="768601" y="3110"/>
                  </a:moveTo>
                  <a:cubicBezTo>
                    <a:pt x="735793" y="22160"/>
                    <a:pt x="509309" y="165564"/>
                    <a:pt x="473326" y="187260"/>
                  </a:cubicBezTo>
                  <a:cubicBezTo>
                    <a:pt x="437343" y="208956"/>
                    <a:pt x="550584" y="155510"/>
                    <a:pt x="552701" y="133285"/>
                  </a:cubicBezTo>
                  <a:cubicBezTo>
                    <a:pt x="554818" y="111060"/>
                    <a:pt x="491318" y="51793"/>
                    <a:pt x="486026" y="53910"/>
                  </a:cubicBezTo>
                  <a:cubicBezTo>
                    <a:pt x="480734" y="56027"/>
                    <a:pt x="525184" y="126406"/>
                    <a:pt x="520951" y="145985"/>
                  </a:cubicBezTo>
                  <a:cubicBezTo>
                    <a:pt x="516718" y="165564"/>
                    <a:pt x="488672" y="172972"/>
                    <a:pt x="460626" y="171385"/>
                  </a:cubicBezTo>
                  <a:cubicBezTo>
                    <a:pt x="432580" y="169798"/>
                    <a:pt x="359555" y="135402"/>
                    <a:pt x="352676" y="136460"/>
                  </a:cubicBezTo>
                  <a:cubicBezTo>
                    <a:pt x="345797" y="137518"/>
                    <a:pt x="414589" y="164506"/>
                    <a:pt x="419351" y="177735"/>
                  </a:cubicBezTo>
                  <a:cubicBezTo>
                    <a:pt x="424113" y="190964"/>
                    <a:pt x="415647" y="204193"/>
                    <a:pt x="381251" y="215835"/>
                  </a:cubicBezTo>
                  <a:cubicBezTo>
                    <a:pt x="346855" y="227477"/>
                    <a:pt x="257955" y="235943"/>
                    <a:pt x="212976" y="247585"/>
                  </a:cubicBezTo>
                  <a:cubicBezTo>
                    <a:pt x="167997" y="259227"/>
                    <a:pt x="110847" y="286214"/>
                    <a:pt x="111376" y="285685"/>
                  </a:cubicBezTo>
                  <a:cubicBezTo>
                    <a:pt x="111905" y="285156"/>
                    <a:pt x="234672" y="225360"/>
                    <a:pt x="216151" y="244410"/>
                  </a:cubicBezTo>
                  <a:cubicBezTo>
                    <a:pt x="197630" y="263460"/>
                    <a:pt x="6072" y="393635"/>
                    <a:pt x="251" y="399985"/>
                  </a:cubicBezTo>
                  <a:cubicBezTo>
                    <a:pt x="-5570" y="406335"/>
                    <a:pt x="90739" y="326960"/>
                    <a:pt x="181226" y="282510"/>
                  </a:cubicBezTo>
                  <a:cubicBezTo>
                    <a:pt x="271713" y="238060"/>
                    <a:pt x="461684" y="168210"/>
                    <a:pt x="543176" y="133285"/>
                  </a:cubicBezTo>
                  <a:cubicBezTo>
                    <a:pt x="624668" y="98360"/>
                    <a:pt x="635780" y="87777"/>
                    <a:pt x="670176" y="72960"/>
                  </a:cubicBezTo>
                  <a:cubicBezTo>
                    <a:pt x="704572" y="58143"/>
                    <a:pt x="801409" y="-15940"/>
                    <a:pt x="768601" y="3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 405">
              <a:extLst>
                <a:ext uri="{FF2B5EF4-FFF2-40B4-BE49-F238E27FC236}">
                  <a16:creationId xmlns:a16="http://schemas.microsoft.com/office/drawing/2014/main" id="{D6346DF7-FD08-57F2-9248-56BB6962F49C}"/>
                </a:ext>
              </a:extLst>
            </p:cNvPr>
            <p:cNvSpPr/>
            <p:nvPr/>
          </p:nvSpPr>
          <p:spPr>
            <a:xfrm>
              <a:off x="4558464" y="8070779"/>
              <a:ext cx="1750797" cy="607114"/>
            </a:xfrm>
            <a:custGeom>
              <a:avLst/>
              <a:gdLst>
                <a:gd name="connsiteX0" fmla="*/ 1750261 w 1750797"/>
                <a:gd name="connsiteY0" fmla="*/ 71 h 607114"/>
                <a:gd name="connsiteX1" fmla="*/ 1112086 w 1750797"/>
                <a:gd name="connsiteY1" fmla="*/ 282646 h 607114"/>
                <a:gd name="connsiteX2" fmla="*/ 836 w 1750797"/>
                <a:gd name="connsiteY2" fmla="*/ 606496 h 607114"/>
                <a:gd name="connsiteX3" fmla="*/ 1299411 w 1750797"/>
                <a:gd name="connsiteY3" fmla="*/ 196921 h 607114"/>
                <a:gd name="connsiteX4" fmla="*/ 1013661 w 1750797"/>
                <a:gd name="connsiteY4" fmla="*/ 308046 h 607114"/>
                <a:gd name="connsiteX5" fmla="*/ 1750261 w 1750797"/>
                <a:gd name="connsiteY5" fmla="*/ 71 h 60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0797" h="607114">
                  <a:moveTo>
                    <a:pt x="1750261" y="71"/>
                  </a:moveTo>
                  <a:cubicBezTo>
                    <a:pt x="1766665" y="-4162"/>
                    <a:pt x="1403657" y="181575"/>
                    <a:pt x="1112086" y="282646"/>
                  </a:cubicBezTo>
                  <a:cubicBezTo>
                    <a:pt x="820515" y="383717"/>
                    <a:pt x="-30385" y="620784"/>
                    <a:pt x="836" y="606496"/>
                  </a:cubicBezTo>
                  <a:cubicBezTo>
                    <a:pt x="32057" y="592209"/>
                    <a:pt x="1130607" y="246663"/>
                    <a:pt x="1299411" y="196921"/>
                  </a:cubicBezTo>
                  <a:cubicBezTo>
                    <a:pt x="1468215" y="147179"/>
                    <a:pt x="940636" y="342442"/>
                    <a:pt x="1013661" y="308046"/>
                  </a:cubicBezTo>
                  <a:cubicBezTo>
                    <a:pt x="1086686" y="273650"/>
                    <a:pt x="1733857" y="4304"/>
                    <a:pt x="1750261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7" name="フリーフォーム 406">
              <a:extLst>
                <a:ext uri="{FF2B5EF4-FFF2-40B4-BE49-F238E27FC236}">
                  <a16:creationId xmlns:a16="http://schemas.microsoft.com/office/drawing/2014/main" id="{AA55308D-2A0A-1E66-0BF1-B06761C3B240}"/>
                </a:ext>
              </a:extLst>
            </p:cNvPr>
            <p:cNvSpPr/>
            <p:nvPr/>
          </p:nvSpPr>
          <p:spPr>
            <a:xfrm>
              <a:off x="4393028" y="8031159"/>
              <a:ext cx="1812052" cy="659300"/>
            </a:xfrm>
            <a:custGeom>
              <a:avLst/>
              <a:gdLst>
                <a:gd name="connsiteX0" fmla="*/ 1807747 w 1812052"/>
                <a:gd name="connsiteY0" fmla="*/ 1591 h 659300"/>
                <a:gd name="connsiteX1" fmla="*/ 648872 w 1812052"/>
                <a:gd name="connsiteY1" fmla="*/ 398466 h 659300"/>
                <a:gd name="connsiteX2" fmla="*/ 918747 w 1812052"/>
                <a:gd name="connsiteY2" fmla="*/ 344491 h 659300"/>
                <a:gd name="connsiteX3" fmla="*/ 29747 w 1812052"/>
                <a:gd name="connsiteY3" fmla="*/ 652466 h 659300"/>
                <a:gd name="connsiteX4" fmla="*/ 337722 w 1812052"/>
                <a:gd name="connsiteY4" fmla="*/ 525466 h 659300"/>
                <a:gd name="connsiteX5" fmla="*/ 1563272 w 1812052"/>
                <a:gd name="connsiteY5" fmla="*/ 157166 h 659300"/>
                <a:gd name="connsiteX6" fmla="*/ 1061622 w 1812052"/>
                <a:gd name="connsiteY6" fmla="*/ 255591 h 659300"/>
                <a:gd name="connsiteX7" fmla="*/ 1807747 w 1812052"/>
                <a:gd name="connsiteY7" fmla="*/ 1591 h 65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2052" h="659300">
                  <a:moveTo>
                    <a:pt x="1807747" y="1591"/>
                  </a:moveTo>
                  <a:lnTo>
                    <a:pt x="648872" y="398466"/>
                  </a:lnTo>
                  <a:cubicBezTo>
                    <a:pt x="500705" y="455616"/>
                    <a:pt x="1021934" y="302158"/>
                    <a:pt x="918747" y="344491"/>
                  </a:cubicBezTo>
                  <a:cubicBezTo>
                    <a:pt x="815559" y="386824"/>
                    <a:pt x="126585" y="622303"/>
                    <a:pt x="29747" y="652466"/>
                  </a:cubicBezTo>
                  <a:cubicBezTo>
                    <a:pt x="-67091" y="682629"/>
                    <a:pt x="82135" y="608016"/>
                    <a:pt x="337722" y="525466"/>
                  </a:cubicBezTo>
                  <a:cubicBezTo>
                    <a:pt x="593309" y="442916"/>
                    <a:pt x="1442622" y="202145"/>
                    <a:pt x="1563272" y="157166"/>
                  </a:cubicBezTo>
                  <a:cubicBezTo>
                    <a:pt x="1683922" y="112187"/>
                    <a:pt x="1024580" y="282578"/>
                    <a:pt x="1061622" y="255591"/>
                  </a:cubicBezTo>
                  <a:cubicBezTo>
                    <a:pt x="1098664" y="228604"/>
                    <a:pt x="1876539" y="-22222"/>
                    <a:pt x="1807747" y="15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8" name="フリーフォーム 407">
              <a:extLst>
                <a:ext uri="{FF2B5EF4-FFF2-40B4-BE49-F238E27FC236}">
                  <a16:creationId xmlns:a16="http://schemas.microsoft.com/office/drawing/2014/main" id="{6D0F1D73-5F0C-1AEE-6793-7C311AD157F5}"/>
                </a:ext>
              </a:extLst>
            </p:cNvPr>
            <p:cNvSpPr/>
            <p:nvPr/>
          </p:nvSpPr>
          <p:spPr>
            <a:xfrm>
              <a:off x="5339248" y="8077160"/>
              <a:ext cx="1042989" cy="420168"/>
            </a:xfrm>
            <a:custGeom>
              <a:avLst/>
              <a:gdLst>
                <a:gd name="connsiteX0" fmla="*/ 1042502 w 1042989"/>
                <a:gd name="connsiteY0" fmla="*/ 40 h 420168"/>
                <a:gd name="connsiteX1" fmla="*/ 623402 w 1042989"/>
                <a:gd name="connsiteY1" fmla="*/ 225465 h 420168"/>
                <a:gd name="connsiteX2" fmla="*/ 1102 w 1042989"/>
                <a:gd name="connsiteY2" fmla="*/ 419140 h 420168"/>
                <a:gd name="connsiteX3" fmla="*/ 785327 w 1042989"/>
                <a:gd name="connsiteY3" fmla="*/ 139740 h 420168"/>
                <a:gd name="connsiteX4" fmla="*/ 718652 w 1042989"/>
                <a:gd name="connsiteY4" fmla="*/ 161965 h 420168"/>
                <a:gd name="connsiteX5" fmla="*/ 544027 w 1042989"/>
                <a:gd name="connsiteY5" fmla="*/ 206415 h 420168"/>
                <a:gd name="connsiteX6" fmla="*/ 1042502 w 1042989"/>
                <a:gd name="connsiteY6" fmla="*/ 40 h 42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989" h="420168">
                  <a:moveTo>
                    <a:pt x="1042502" y="40"/>
                  </a:moveTo>
                  <a:cubicBezTo>
                    <a:pt x="1055731" y="3215"/>
                    <a:pt x="796969" y="155615"/>
                    <a:pt x="623402" y="225465"/>
                  </a:cubicBezTo>
                  <a:cubicBezTo>
                    <a:pt x="449835" y="295315"/>
                    <a:pt x="-25886" y="433428"/>
                    <a:pt x="1102" y="419140"/>
                  </a:cubicBezTo>
                  <a:cubicBezTo>
                    <a:pt x="28089" y="404853"/>
                    <a:pt x="665735" y="182602"/>
                    <a:pt x="785327" y="139740"/>
                  </a:cubicBezTo>
                  <a:cubicBezTo>
                    <a:pt x="904919" y="96878"/>
                    <a:pt x="758869" y="150853"/>
                    <a:pt x="718652" y="161965"/>
                  </a:cubicBezTo>
                  <a:cubicBezTo>
                    <a:pt x="678435" y="173078"/>
                    <a:pt x="495344" y="233403"/>
                    <a:pt x="544027" y="206415"/>
                  </a:cubicBezTo>
                  <a:cubicBezTo>
                    <a:pt x="592710" y="179428"/>
                    <a:pt x="1029273" y="-3135"/>
                    <a:pt x="1042502" y="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9" name="フリーフォーム 408">
              <a:extLst>
                <a:ext uri="{FF2B5EF4-FFF2-40B4-BE49-F238E27FC236}">
                  <a16:creationId xmlns:a16="http://schemas.microsoft.com/office/drawing/2014/main" id="{D2DEBCDA-A123-5BF2-3BA6-1379705BA6D6}"/>
                </a:ext>
              </a:extLst>
            </p:cNvPr>
            <p:cNvSpPr/>
            <p:nvPr/>
          </p:nvSpPr>
          <p:spPr>
            <a:xfrm>
              <a:off x="2946400" y="8598990"/>
              <a:ext cx="1727434" cy="252910"/>
            </a:xfrm>
            <a:custGeom>
              <a:avLst/>
              <a:gdLst>
                <a:gd name="connsiteX0" fmla="*/ 0 w 1727434"/>
                <a:gd name="connsiteY0" fmla="*/ 252910 h 252910"/>
                <a:gd name="connsiteX1" fmla="*/ 933450 w 1727434"/>
                <a:gd name="connsiteY1" fmla="*/ 59235 h 252910"/>
                <a:gd name="connsiteX2" fmla="*/ 841375 w 1727434"/>
                <a:gd name="connsiteY2" fmla="*/ 97335 h 252910"/>
                <a:gd name="connsiteX3" fmla="*/ 1149350 w 1727434"/>
                <a:gd name="connsiteY3" fmla="*/ 24310 h 252910"/>
                <a:gd name="connsiteX4" fmla="*/ 1720850 w 1727434"/>
                <a:gd name="connsiteY4" fmla="*/ 5260 h 252910"/>
                <a:gd name="connsiteX5" fmla="*/ 1419225 w 1727434"/>
                <a:gd name="connsiteY5" fmla="*/ 5260 h 252910"/>
                <a:gd name="connsiteX6" fmla="*/ 809625 w 1727434"/>
                <a:gd name="connsiteY6" fmla="*/ 65585 h 252910"/>
                <a:gd name="connsiteX7" fmla="*/ 387350 w 1727434"/>
                <a:gd name="connsiteY7" fmla="*/ 164010 h 252910"/>
                <a:gd name="connsiteX8" fmla="*/ 0 w 1727434"/>
                <a:gd name="connsiteY8" fmla="*/ 252910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7434" h="252910">
                  <a:moveTo>
                    <a:pt x="0" y="252910"/>
                  </a:moveTo>
                  <a:lnTo>
                    <a:pt x="933450" y="59235"/>
                  </a:lnTo>
                  <a:cubicBezTo>
                    <a:pt x="1073679" y="33306"/>
                    <a:pt x="805392" y="103156"/>
                    <a:pt x="841375" y="97335"/>
                  </a:cubicBezTo>
                  <a:cubicBezTo>
                    <a:pt x="877358" y="91514"/>
                    <a:pt x="1002771" y="39656"/>
                    <a:pt x="1149350" y="24310"/>
                  </a:cubicBezTo>
                  <a:cubicBezTo>
                    <a:pt x="1295929" y="8964"/>
                    <a:pt x="1675871" y="8435"/>
                    <a:pt x="1720850" y="5260"/>
                  </a:cubicBezTo>
                  <a:cubicBezTo>
                    <a:pt x="1765829" y="2085"/>
                    <a:pt x="1571096" y="-4794"/>
                    <a:pt x="1419225" y="5260"/>
                  </a:cubicBezTo>
                  <a:cubicBezTo>
                    <a:pt x="1267354" y="15314"/>
                    <a:pt x="981604" y="39127"/>
                    <a:pt x="809625" y="65585"/>
                  </a:cubicBezTo>
                  <a:cubicBezTo>
                    <a:pt x="637646" y="92043"/>
                    <a:pt x="387350" y="164010"/>
                    <a:pt x="387350" y="164010"/>
                  </a:cubicBezTo>
                  <a:lnTo>
                    <a:pt x="0" y="25291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0" name="フリーフォーム 409">
              <a:extLst>
                <a:ext uri="{FF2B5EF4-FFF2-40B4-BE49-F238E27FC236}">
                  <a16:creationId xmlns:a16="http://schemas.microsoft.com/office/drawing/2014/main" id="{A2111297-F0D6-BF6C-315D-227F8EC675F9}"/>
                </a:ext>
              </a:extLst>
            </p:cNvPr>
            <p:cNvSpPr/>
            <p:nvPr/>
          </p:nvSpPr>
          <p:spPr>
            <a:xfrm>
              <a:off x="2943537" y="8651825"/>
              <a:ext cx="1796740" cy="283165"/>
            </a:xfrm>
            <a:custGeom>
              <a:avLst/>
              <a:gdLst>
                <a:gd name="connsiteX0" fmla="*/ 6038 w 1796740"/>
                <a:gd name="connsiteY0" fmla="*/ 219125 h 283165"/>
                <a:gd name="connsiteX1" fmla="*/ 498163 w 1796740"/>
                <a:gd name="connsiteY1" fmla="*/ 206425 h 283165"/>
                <a:gd name="connsiteX2" fmla="*/ 348938 w 1796740"/>
                <a:gd name="connsiteY2" fmla="*/ 238175 h 283165"/>
                <a:gd name="connsiteX3" fmla="*/ 1114113 w 1796740"/>
                <a:gd name="connsiteY3" fmla="*/ 85775 h 283165"/>
                <a:gd name="connsiteX4" fmla="*/ 1037913 w 1796740"/>
                <a:gd name="connsiteY4" fmla="*/ 98475 h 283165"/>
                <a:gd name="connsiteX5" fmla="*/ 1183963 w 1796740"/>
                <a:gd name="connsiteY5" fmla="*/ 73075 h 283165"/>
                <a:gd name="connsiteX6" fmla="*/ 1126813 w 1796740"/>
                <a:gd name="connsiteY6" fmla="*/ 6400 h 283165"/>
                <a:gd name="connsiteX7" fmla="*/ 1225238 w 1796740"/>
                <a:gd name="connsiteY7" fmla="*/ 54025 h 283165"/>
                <a:gd name="connsiteX8" fmla="*/ 1383988 w 1796740"/>
                <a:gd name="connsiteY8" fmla="*/ 63550 h 283165"/>
                <a:gd name="connsiteX9" fmla="*/ 1209363 w 1796740"/>
                <a:gd name="connsiteY9" fmla="*/ 3225 h 283165"/>
                <a:gd name="connsiteX10" fmla="*/ 1415738 w 1796740"/>
                <a:gd name="connsiteY10" fmla="*/ 50850 h 283165"/>
                <a:gd name="connsiteX11" fmla="*/ 1352238 w 1796740"/>
                <a:gd name="connsiteY11" fmla="*/ 50 h 283165"/>
                <a:gd name="connsiteX12" fmla="*/ 1796738 w 1796740"/>
                <a:gd name="connsiteY12" fmla="*/ 41325 h 283165"/>
                <a:gd name="connsiteX13" fmla="*/ 1345888 w 1796740"/>
                <a:gd name="connsiteY13" fmla="*/ 38150 h 283165"/>
                <a:gd name="connsiteX14" fmla="*/ 860113 w 1796740"/>
                <a:gd name="connsiteY14" fmla="*/ 120700 h 283165"/>
                <a:gd name="connsiteX15" fmla="*/ 431488 w 1796740"/>
                <a:gd name="connsiteY15" fmla="*/ 206425 h 283165"/>
                <a:gd name="connsiteX16" fmla="*/ 126688 w 1796740"/>
                <a:gd name="connsiteY16" fmla="*/ 282625 h 283165"/>
                <a:gd name="connsiteX17" fmla="*/ 215588 w 1796740"/>
                <a:gd name="connsiteY17" fmla="*/ 238175 h 283165"/>
                <a:gd name="connsiteX18" fmla="*/ 6038 w 1796740"/>
                <a:gd name="connsiteY18" fmla="*/ 219125 h 28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6740" h="283165">
                  <a:moveTo>
                    <a:pt x="6038" y="219125"/>
                  </a:moveTo>
                  <a:cubicBezTo>
                    <a:pt x="53134" y="213833"/>
                    <a:pt x="441013" y="203250"/>
                    <a:pt x="498163" y="206425"/>
                  </a:cubicBezTo>
                  <a:cubicBezTo>
                    <a:pt x="555313" y="209600"/>
                    <a:pt x="348938" y="238175"/>
                    <a:pt x="348938" y="238175"/>
                  </a:cubicBezTo>
                  <a:lnTo>
                    <a:pt x="1114113" y="85775"/>
                  </a:lnTo>
                  <a:cubicBezTo>
                    <a:pt x="1228942" y="62492"/>
                    <a:pt x="1037913" y="98475"/>
                    <a:pt x="1037913" y="98475"/>
                  </a:cubicBezTo>
                  <a:cubicBezTo>
                    <a:pt x="1049555" y="96358"/>
                    <a:pt x="1169146" y="88421"/>
                    <a:pt x="1183963" y="73075"/>
                  </a:cubicBezTo>
                  <a:cubicBezTo>
                    <a:pt x="1198780" y="57729"/>
                    <a:pt x="1119934" y="9575"/>
                    <a:pt x="1126813" y="6400"/>
                  </a:cubicBezTo>
                  <a:cubicBezTo>
                    <a:pt x="1133692" y="3225"/>
                    <a:pt x="1182376" y="44500"/>
                    <a:pt x="1225238" y="54025"/>
                  </a:cubicBezTo>
                  <a:cubicBezTo>
                    <a:pt x="1268100" y="63550"/>
                    <a:pt x="1386634" y="72017"/>
                    <a:pt x="1383988" y="63550"/>
                  </a:cubicBezTo>
                  <a:cubicBezTo>
                    <a:pt x="1381342" y="55083"/>
                    <a:pt x="1204071" y="5342"/>
                    <a:pt x="1209363" y="3225"/>
                  </a:cubicBezTo>
                  <a:cubicBezTo>
                    <a:pt x="1214655" y="1108"/>
                    <a:pt x="1391926" y="51379"/>
                    <a:pt x="1415738" y="50850"/>
                  </a:cubicBezTo>
                  <a:cubicBezTo>
                    <a:pt x="1439550" y="50321"/>
                    <a:pt x="1288738" y="1637"/>
                    <a:pt x="1352238" y="50"/>
                  </a:cubicBezTo>
                  <a:cubicBezTo>
                    <a:pt x="1415738" y="-1537"/>
                    <a:pt x="1797796" y="34975"/>
                    <a:pt x="1796738" y="41325"/>
                  </a:cubicBezTo>
                  <a:cubicBezTo>
                    <a:pt x="1795680" y="47675"/>
                    <a:pt x="1501992" y="24921"/>
                    <a:pt x="1345888" y="38150"/>
                  </a:cubicBezTo>
                  <a:cubicBezTo>
                    <a:pt x="1189784" y="51379"/>
                    <a:pt x="1012513" y="92654"/>
                    <a:pt x="860113" y="120700"/>
                  </a:cubicBezTo>
                  <a:cubicBezTo>
                    <a:pt x="707713" y="148746"/>
                    <a:pt x="553725" y="179438"/>
                    <a:pt x="431488" y="206425"/>
                  </a:cubicBezTo>
                  <a:cubicBezTo>
                    <a:pt x="309251" y="233412"/>
                    <a:pt x="162671" y="277333"/>
                    <a:pt x="126688" y="282625"/>
                  </a:cubicBezTo>
                  <a:cubicBezTo>
                    <a:pt x="90705" y="287917"/>
                    <a:pt x="228817" y="252992"/>
                    <a:pt x="215588" y="238175"/>
                  </a:cubicBezTo>
                  <a:cubicBezTo>
                    <a:pt x="202359" y="223358"/>
                    <a:pt x="-41058" y="224417"/>
                    <a:pt x="6038" y="219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1" name="フリーフォーム 410">
              <a:extLst>
                <a:ext uri="{FF2B5EF4-FFF2-40B4-BE49-F238E27FC236}">
                  <a16:creationId xmlns:a16="http://schemas.microsoft.com/office/drawing/2014/main" id="{F1BC9941-4C07-E0FA-3699-88BE0986348B}"/>
                </a:ext>
              </a:extLst>
            </p:cNvPr>
            <p:cNvSpPr/>
            <p:nvPr/>
          </p:nvSpPr>
          <p:spPr>
            <a:xfrm>
              <a:off x="4527658" y="7216684"/>
              <a:ext cx="1399313" cy="121466"/>
            </a:xfrm>
            <a:custGeom>
              <a:avLst/>
              <a:gdLst>
                <a:gd name="connsiteX0" fmla="*/ 1736 w 1399313"/>
                <a:gd name="connsiteY0" fmla="*/ 59187 h 121466"/>
                <a:gd name="connsiteX1" fmla="*/ 745710 w 1399313"/>
                <a:gd name="connsiteY1" fmla="*/ 88684 h 121466"/>
                <a:gd name="connsiteX2" fmla="*/ 657219 w 1399313"/>
                <a:gd name="connsiteY2" fmla="*/ 62464 h 121466"/>
                <a:gd name="connsiteX3" fmla="*/ 1112781 w 1399313"/>
                <a:gd name="connsiteY3" fmla="*/ 95239 h 121466"/>
                <a:gd name="connsiteX4" fmla="*/ 1011181 w 1399313"/>
                <a:gd name="connsiteY4" fmla="*/ 72297 h 121466"/>
                <a:gd name="connsiteX5" fmla="*/ 1391361 w 1399313"/>
                <a:gd name="connsiteY5" fmla="*/ 108348 h 121466"/>
                <a:gd name="connsiteX6" fmla="*/ 1217658 w 1399313"/>
                <a:gd name="connsiteY6" fmla="*/ 95239 h 121466"/>
                <a:gd name="connsiteX7" fmla="*/ 627723 w 1399313"/>
                <a:gd name="connsiteY7" fmla="*/ 121458 h 121466"/>
                <a:gd name="connsiteX8" fmla="*/ 811258 w 1399313"/>
                <a:gd name="connsiteY8" fmla="*/ 91961 h 121466"/>
                <a:gd name="connsiteX9" fmla="*/ 585116 w 1399313"/>
                <a:gd name="connsiteY9" fmla="*/ 39522 h 121466"/>
                <a:gd name="connsiteX10" fmla="*/ 195103 w 1399313"/>
                <a:gd name="connsiteY10" fmla="*/ 193 h 121466"/>
                <a:gd name="connsiteX11" fmla="*/ 529400 w 1399313"/>
                <a:gd name="connsiteY11" fmla="*/ 55910 h 121466"/>
                <a:gd name="connsiteX12" fmla="*/ 1736 w 1399313"/>
                <a:gd name="connsiteY12" fmla="*/ 59187 h 12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9313" h="121466">
                  <a:moveTo>
                    <a:pt x="1736" y="59187"/>
                  </a:moveTo>
                  <a:cubicBezTo>
                    <a:pt x="37788" y="64649"/>
                    <a:pt x="636463" y="88138"/>
                    <a:pt x="745710" y="88684"/>
                  </a:cubicBezTo>
                  <a:cubicBezTo>
                    <a:pt x="854957" y="89230"/>
                    <a:pt x="596041" y="61372"/>
                    <a:pt x="657219" y="62464"/>
                  </a:cubicBezTo>
                  <a:cubicBezTo>
                    <a:pt x="718397" y="63556"/>
                    <a:pt x="1053787" y="93600"/>
                    <a:pt x="1112781" y="95239"/>
                  </a:cubicBezTo>
                  <a:cubicBezTo>
                    <a:pt x="1171775" y="96878"/>
                    <a:pt x="964751" y="70112"/>
                    <a:pt x="1011181" y="72297"/>
                  </a:cubicBezTo>
                  <a:cubicBezTo>
                    <a:pt x="1057611" y="74482"/>
                    <a:pt x="1356948" y="104524"/>
                    <a:pt x="1391361" y="108348"/>
                  </a:cubicBezTo>
                  <a:cubicBezTo>
                    <a:pt x="1425774" y="112172"/>
                    <a:pt x="1344931" y="93054"/>
                    <a:pt x="1217658" y="95239"/>
                  </a:cubicBezTo>
                  <a:cubicBezTo>
                    <a:pt x="1090385" y="97424"/>
                    <a:pt x="695456" y="122004"/>
                    <a:pt x="627723" y="121458"/>
                  </a:cubicBezTo>
                  <a:cubicBezTo>
                    <a:pt x="559990" y="120912"/>
                    <a:pt x="818359" y="105617"/>
                    <a:pt x="811258" y="91961"/>
                  </a:cubicBezTo>
                  <a:cubicBezTo>
                    <a:pt x="804157" y="78305"/>
                    <a:pt x="687809" y="54817"/>
                    <a:pt x="585116" y="39522"/>
                  </a:cubicBezTo>
                  <a:cubicBezTo>
                    <a:pt x="482423" y="24227"/>
                    <a:pt x="204389" y="-2538"/>
                    <a:pt x="195103" y="193"/>
                  </a:cubicBezTo>
                  <a:cubicBezTo>
                    <a:pt x="185817" y="2924"/>
                    <a:pt x="556165" y="47170"/>
                    <a:pt x="529400" y="55910"/>
                  </a:cubicBezTo>
                  <a:cubicBezTo>
                    <a:pt x="502635" y="64650"/>
                    <a:pt x="-34316" y="53725"/>
                    <a:pt x="1736" y="59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2" name="フリーフォーム 411">
              <a:extLst>
                <a:ext uri="{FF2B5EF4-FFF2-40B4-BE49-F238E27FC236}">
                  <a16:creationId xmlns:a16="http://schemas.microsoft.com/office/drawing/2014/main" id="{AED70CFD-7517-5760-86C1-47B0B6E4566C}"/>
                </a:ext>
              </a:extLst>
            </p:cNvPr>
            <p:cNvSpPr/>
            <p:nvPr/>
          </p:nvSpPr>
          <p:spPr>
            <a:xfrm>
              <a:off x="4415754" y="7501447"/>
              <a:ext cx="1528050" cy="523071"/>
            </a:xfrm>
            <a:custGeom>
              <a:avLst/>
              <a:gdLst>
                <a:gd name="connsiteX0" fmla="*/ 1526207 w 1528050"/>
                <a:gd name="connsiteY0" fmla="*/ 566 h 523071"/>
                <a:gd name="connsiteX1" fmla="*/ 618362 w 1528050"/>
                <a:gd name="connsiteY1" fmla="*/ 266037 h 523071"/>
                <a:gd name="connsiteX2" fmla="*/ 8762 w 1528050"/>
                <a:gd name="connsiteY2" fmla="*/ 518398 h 523071"/>
                <a:gd name="connsiteX3" fmla="*/ 241459 w 1528050"/>
                <a:gd name="connsiteY3" fmla="*/ 436463 h 523071"/>
                <a:gd name="connsiteX4" fmla="*/ 1083756 w 1528050"/>
                <a:gd name="connsiteY4" fmla="*/ 151327 h 523071"/>
                <a:gd name="connsiteX5" fmla="*/ 860891 w 1528050"/>
                <a:gd name="connsiteY5" fmla="*/ 193934 h 523071"/>
                <a:gd name="connsiteX6" fmla="*/ 1526207 w 1528050"/>
                <a:gd name="connsiteY6" fmla="*/ 566 h 52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8050" h="523071">
                  <a:moveTo>
                    <a:pt x="1526207" y="566"/>
                  </a:moveTo>
                  <a:cubicBezTo>
                    <a:pt x="1485785" y="12583"/>
                    <a:pt x="871269" y="179732"/>
                    <a:pt x="618362" y="266037"/>
                  </a:cubicBezTo>
                  <a:cubicBezTo>
                    <a:pt x="365455" y="352342"/>
                    <a:pt x="71579" y="489994"/>
                    <a:pt x="8762" y="518398"/>
                  </a:cubicBezTo>
                  <a:cubicBezTo>
                    <a:pt x="-54055" y="546802"/>
                    <a:pt x="241459" y="436463"/>
                    <a:pt x="241459" y="436463"/>
                  </a:cubicBezTo>
                  <a:lnTo>
                    <a:pt x="1083756" y="151327"/>
                  </a:lnTo>
                  <a:cubicBezTo>
                    <a:pt x="1186995" y="110906"/>
                    <a:pt x="792065" y="216330"/>
                    <a:pt x="860891" y="193934"/>
                  </a:cubicBezTo>
                  <a:cubicBezTo>
                    <a:pt x="929717" y="171538"/>
                    <a:pt x="1566629" y="-11451"/>
                    <a:pt x="1526207" y="5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3" name="フリーフォーム 412">
              <a:extLst>
                <a:ext uri="{FF2B5EF4-FFF2-40B4-BE49-F238E27FC236}">
                  <a16:creationId xmlns:a16="http://schemas.microsoft.com/office/drawing/2014/main" id="{1BF2003E-0869-7E02-AD88-5F811304B867}"/>
                </a:ext>
              </a:extLst>
            </p:cNvPr>
            <p:cNvSpPr/>
            <p:nvPr/>
          </p:nvSpPr>
          <p:spPr>
            <a:xfrm>
              <a:off x="4362226" y="7474681"/>
              <a:ext cx="1484341" cy="420470"/>
            </a:xfrm>
            <a:custGeom>
              <a:avLst/>
              <a:gdLst>
                <a:gd name="connsiteX0" fmla="*/ 1481413 w 1484341"/>
                <a:gd name="connsiteY0" fmla="*/ 1113 h 420470"/>
                <a:gd name="connsiteX1" fmla="*/ 468690 w 1484341"/>
                <a:gd name="connsiteY1" fmla="*/ 240364 h 420470"/>
                <a:gd name="connsiteX2" fmla="*/ 619451 w 1484341"/>
                <a:gd name="connsiteY2" fmla="*/ 204313 h 420470"/>
                <a:gd name="connsiteX3" fmla="*/ 144226 w 1484341"/>
                <a:gd name="connsiteY3" fmla="*/ 371461 h 420470"/>
                <a:gd name="connsiteX4" fmla="*/ 527684 w 1484341"/>
                <a:gd name="connsiteY4" fmla="*/ 250196 h 420470"/>
                <a:gd name="connsiteX5" fmla="*/ 563735 w 1484341"/>
                <a:gd name="connsiteY5" fmla="*/ 256751 h 420470"/>
                <a:gd name="connsiteX6" fmla="*/ 485077 w 1484341"/>
                <a:gd name="connsiteY6" fmla="*/ 328854 h 420470"/>
                <a:gd name="connsiteX7" fmla="*/ 373645 w 1484341"/>
                <a:gd name="connsiteY7" fmla="*/ 325577 h 420470"/>
                <a:gd name="connsiteX8" fmla="*/ 481800 w 1484341"/>
                <a:gd name="connsiteY8" fmla="*/ 348519 h 420470"/>
                <a:gd name="connsiteX9" fmla="*/ 281877 w 1484341"/>
                <a:gd name="connsiteY9" fmla="*/ 355074 h 420470"/>
                <a:gd name="connsiteX10" fmla="*/ 390032 w 1484341"/>
                <a:gd name="connsiteY10" fmla="*/ 387848 h 420470"/>
                <a:gd name="connsiteX11" fmla="*/ 19 w 1484341"/>
                <a:gd name="connsiteY11" fmla="*/ 410790 h 420470"/>
                <a:gd name="connsiteX12" fmla="*/ 373645 w 1484341"/>
                <a:gd name="connsiteY12" fmla="*/ 407513 h 420470"/>
                <a:gd name="connsiteX13" fmla="*/ 576845 w 1484341"/>
                <a:gd name="connsiteY13" fmla="*/ 260029 h 420470"/>
                <a:gd name="connsiteX14" fmla="*/ 589955 w 1484341"/>
                <a:gd name="connsiteY14" fmla="*/ 207590 h 420470"/>
                <a:gd name="connsiteX15" fmla="*/ 845593 w 1484341"/>
                <a:gd name="connsiteY15" fmla="*/ 168261 h 420470"/>
                <a:gd name="connsiteX16" fmla="*/ 1071735 w 1484341"/>
                <a:gd name="connsiteY16" fmla="*/ 37164 h 420470"/>
                <a:gd name="connsiteX17" fmla="*/ 786600 w 1484341"/>
                <a:gd name="connsiteY17" fmla="*/ 145319 h 420470"/>
                <a:gd name="connsiteX18" fmla="*/ 1481413 w 1484341"/>
                <a:gd name="connsiteY18" fmla="*/ 1113 h 42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4341" h="420470">
                  <a:moveTo>
                    <a:pt x="1481413" y="1113"/>
                  </a:moveTo>
                  <a:cubicBezTo>
                    <a:pt x="1428428" y="16954"/>
                    <a:pt x="612350" y="206497"/>
                    <a:pt x="468690" y="240364"/>
                  </a:cubicBezTo>
                  <a:cubicBezTo>
                    <a:pt x="325030" y="274231"/>
                    <a:pt x="673528" y="182464"/>
                    <a:pt x="619451" y="204313"/>
                  </a:cubicBezTo>
                  <a:cubicBezTo>
                    <a:pt x="565374" y="226162"/>
                    <a:pt x="159520" y="363814"/>
                    <a:pt x="144226" y="371461"/>
                  </a:cubicBezTo>
                  <a:cubicBezTo>
                    <a:pt x="128931" y="379108"/>
                    <a:pt x="457766" y="269314"/>
                    <a:pt x="527684" y="250196"/>
                  </a:cubicBezTo>
                  <a:cubicBezTo>
                    <a:pt x="597602" y="231078"/>
                    <a:pt x="570836" y="243641"/>
                    <a:pt x="563735" y="256751"/>
                  </a:cubicBezTo>
                  <a:cubicBezTo>
                    <a:pt x="556634" y="269861"/>
                    <a:pt x="516759" y="317383"/>
                    <a:pt x="485077" y="328854"/>
                  </a:cubicBezTo>
                  <a:cubicBezTo>
                    <a:pt x="453395" y="340325"/>
                    <a:pt x="374191" y="322300"/>
                    <a:pt x="373645" y="325577"/>
                  </a:cubicBezTo>
                  <a:cubicBezTo>
                    <a:pt x="373099" y="328854"/>
                    <a:pt x="497095" y="343603"/>
                    <a:pt x="481800" y="348519"/>
                  </a:cubicBezTo>
                  <a:cubicBezTo>
                    <a:pt x="466505" y="353435"/>
                    <a:pt x="297172" y="348519"/>
                    <a:pt x="281877" y="355074"/>
                  </a:cubicBezTo>
                  <a:cubicBezTo>
                    <a:pt x="266582" y="361629"/>
                    <a:pt x="437008" y="378562"/>
                    <a:pt x="390032" y="387848"/>
                  </a:cubicBezTo>
                  <a:cubicBezTo>
                    <a:pt x="343056" y="397134"/>
                    <a:pt x="2750" y="407513"/>
                    <a:pt x="19" y="410790"/>
                  </a:cubicBezTo>
                  <a:cubicBezTo>
                    <a:pt x="-2712" y="414067"/>
                    <a:pt x="277507" y="432640"/>
                    <a:pt x="373645" y="407513"/>
                  </a:cubicBezTo>
                  <a:cubicBezTo>
                    <a:pt x="469783" y="382386"/>
                    <a:pt x="540793" y="293350"/>
                    <a:pt x="576845" y="260029"/>
                  </a:cubicBezTo>
                  <a:cubicBezTo>
                    <a:pt x="612897" y="226709"/>
                    <a:pt x="545164" y="222885"/>
                    <a:pt x="589955" y="207590"/>
                  </a:cubicBezTo>
                  <a:cubicBezTo>
                    <a:pt x="634746" y="192295"/>
                    <a:pt x="765296" y="196665"/>
                    <a:pt x="845593" y="168261"/>
                  </a:cubicBezTo>
                  <a:cubicBezTo>
                    <a:pt x="925890" y="139857"/>
                    <a:pt x="1081567" y="40988"/>
                    <a:pt x="1071735" y="37164"/>
                  </a:cubicBezTo>
                  <a:cubicBezTo>
                    <a:pt x="1061903" y="33340"/>
                    <a:pt x="721598" y="146958"/>
                    <a:pt x="786600" y="145319"/>
                  </a:cubicBezTo>
                  <a:cubicBezTo>
                    <a:pt x="851602" y="143680"/>
                    <a:pt x="1534398" y="-14728"/>
                    <a:pt x="1481413" y="1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4" name="フリーフォーム 413">
              <a:extLst>
                <a:ext uri="{FF2B5EF4-FFF2-40B4-BE49-F238E27FC236}">
                  <a16:creationId xmlns:a16="http://schemas.microsoft.com/office/drawing/2014/main" id="{C2781C11-DD34-4257-A11F-F52BC413C523}"/>
                </a:ext>
              </a:extLst>
            </p:cNvPr>
            <p:cNvSpPr/>
            <p:nvPr/>
          </p:nvSpPr>
          <p:spPr>
            <a:xfrm>
              <a:off x="3263704" y="7899571"/>
              <a:ext cx="1445385" cy="410933"/>
            </a:xfrm>
            <a:custGeom>
              <a:avLst/>
              <a:gdLst>
                <a:gd name="connsiteX0" fmla="*/ 13715 w 1445385"/>
                <a:gd name="connsiteY0" fmla="*/ 408687 h 410933"/>
                <a:gd name="connsiteX1" fmla="*/ 1121483 w 1445385"/>
                <a:gd name="connsiteY1" fmla="*/ 133384 h 410933"/>
                <a:gd name="connsiteX2" fmla="*/ 1032993 w 1445385"/>
                <a:gd name="connsiteY2" fmla="*/ 156326 h 410933"/>
                <a:gd name="connsiteX3" fmla="*/ 1442670 w 1445385"/>
                <a:gd name="connsiteY3" fmla="*/ 2287 h 410933"/>
                <a:gd name="connsiteX4" fmla="*/ 1193586 w 1445385"/>
                <a:gd name="connsiteY4" fmla="*/ 67835 h 410933"/>
                <a:gd name="connsiteX5" fmla="*/ 852735 w 1445385"/>
                <a:gd name="connsiteY5" fmla="*/ 120274 h 410933"/>
                <a:gd name="connsiteX6" fmla="*/ 947780 w 1445385"/>
                <a:gd name="connsiteY6" fmla="*/ 120274 h 410933"/>
                <a:gd name="connsiteX7" fmla="*/ 754412 w 1445385"/>
                <a:gd name="connsiteY7" fmla="*/ 133384 h 410933"/>
                <a:gd name="connsiteX8" fmla="*/ 869122 w 1445385"/>
                <a:gd name="connsiteY8" fmla="*/ 153048 h 410933"/>
                <a:gd name="connsiteX9" fmla="*/ 665922 w 1445385"/>
                <a:gd name="connsiteY9" fmla="*/ 169435 h 410933"/>
                <a:gd name="connsiteX10" fmla="*/ 803573 w 1445385"/>
                <a:gd name="connsiteY10" fmla="*/ 195655 h 410933"/>
                <a:gd name="connsiteX11" fmla="*/ 518438 w 1445385"/>
                <a:gd name="connsiteY11" fmla="*/ 198932 h 410933"/>
                <a:gd name="connsiteX12" fmla="*/ 741302 w 1445385"/>
                <a:gd name="connsiteY12" fmla="*/ 218597 h 410933"/>
                <a:gd name="connsiteX13" fmla="*/ 370954 w 1445385"/>
                <a:gd name="connsiteY13" fmla="*/ 234984 h 410933"/>
                <a:gd name="connsiteX14" fmla="*/ 574154 w 1445385"/>
                <a:gd name="connsiteY14" fmla="*/ 241539 h 410933"/>
                <a:gd name="connsiteX15" fmla="*/ 364399 w 1445385"/>
                <a:gd name="connsiteY15" fmla="*/ 261203 h 410933"/>
                <a:gd name="connsiteX16" fmla="*/ 492219 w 1445385"/>
                <a:gd name="connsiteY16" fmla="*/ 264481 h 410933"/>
                <a:gd name="connsiteX17" fmla="*/ 13715 w 1445385"/>
                <a:gd name="connsiteY17" fmla="*/ 408687 h 41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45385" h="410933">
                  <a:moveTo>
                    <a:pt x="13715" y="408687"/>
                  </a:moveTo>
                  <a:cubicBezTo>
                    <a:pt x="118592" y="386837"/>
                    <a:pt x="951603" y="175444"/>
                    <a:pt x="1121483" y="133384"/>
                  </a:cubicBezTo>
                  <a:cubicBezTo>
                    <a:pt x="1291363" y="91324"/>
                    <a:pt x="979462" y="178175"/>
                    <a:pt x="1032993" y="156326"/>
                  </a:cubicBezTo>
                  <a:cubicBezTo>
                    <a:pt x="1086524" y="134477"/>
                    <a:pt x="1415905" y="17035"/>
                    <a:pt x="1442670" y="2287"/>
                  </a:cubicBezTo>
                  <a:cubicBezTo>
                    <a:pt x="1469435" y="-12461"/>
                    <a:pt x="1291908" y="48171"/>
                    <a:pt x="1193586" y="67835"/>
                  </a:cubicBezTo>
                  <a:cubicBezTo>
                    <a:pt x="1095264" y="87499"/>
                    <a:pt x="893703" y="111534"/>
                    <a:pt x="852735" y="120274"/>
                  </a:cubicBezTo>
                  <a:cubicBezTo>
                    <a:pt x="811767" y="129014"/>
                    <a:pt x="964167" y="118089"/>
                    <a:pt x="947780" y="120274"/>
                  </a:cubicBezTo>
                  <a:cubicBezTo>
                    <a:pt x="931393" y="122459"/>
                    <a:pt x="767522" y="127922"/>
                    <a:pt x="754412" y="133384"/>
                  </a:cubicBezTo>
                  <a:cubicBezTo>
                    <a:pt x="741302" y="138846"/>
                    <a:pt x="883870" y="147039"/>
                    <a:pt x="869122" y="153048"/>
                  </a:cubicBezTo>
                  <a:cubicBezTo>
                    <a:pt x="854374" y="159056"/>
                    <a:pt x="676847" y="162334"/>
                    <a:pt x="665922" y="169435"/>
                  </a:cubicBezTo>
                  <a:cubicBezTo>
                    <a:pt x="654997" y="176536"/>
                    <a:pt x="828154" y="190739"/>
                    <a:pt x="803573" y="195655"/>
                  </a:cubicBezTo>
                  <a:cubicBezTo>
                    <a:pt x="778992" y="200571"/>
                    <a:pt x="528816" y="195108"/>
                    <a:pt x="518438" y="198932"/>
                  </a:cubicBezTo>
                  <a:cubicBezTo>
                    <a:pt x="508060" y="202756"/>
                    <a:pt x="765883" y="212588"/>
                    <a:pt x="741302" y="218597"/>
                  </a:cubicBezTo>
                  <a:cubicBezTo>
                    <a:pt x="716721" y="224606"/>
                    <a:pt x="398812" y="231160"/>
                    <a:pt x="370954" y="234984"/>
                  </a:cubicBezTo>
                  <a:cubicBezTo>
                    <a:pt x="343096" y="238808"/>
                    <a:pt x="575246" y="237169"/>
                    <a:pt x="574154" y="241539"/>
                  </a:cubicBezTo>
                  <a:cubicBezTo>
                    <a:pt x="573062" y="245909"/>
                    <a:pt x="378055" y="257379"/>
                    <a:pt x="364399" y="261203"/>
                  </a:cubicBezTo>
                  <a:cubicBezTo>
                    <a:pt x="350743" y="265027"/>
                    <a:pt x="546296" y="242632"/>
                    <a:pt x="492219" y="264481"/>
                  </a:cubicBezTo>
                  <a:cubicBezTo>
                    <a:pt x="438142" y="286330"/>
                    <a:pt x="-91162" y="430537"/>
                    <a:pt x="13715" y="408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5" name="フリーフォーム 414">
              <a:extLst>
                <a:ext uri="{FF2B5EF4-FFF2-40B4-BE49-F238E27FC236}">
                  <a16:creationId xmlns:a16="http://schemas.microsoft.com/office/drawing/2014/main" id="{02C7F4C7-A52F-FCDF-FCC3-924EBA581F9F}"/>
                </a:ext>
              </a:extLst>
            </p:cNvPr>
            <p:cNvSpPr/>
            <p:nvPr/>
          </p:nvSpPr>
          <p:spPr>
            <a:xfrm>
              <a:off x="2526548" y="8275458"/>
              <a:ext cx="875981" cy="351186"/>
            </a:xfrm>
            <a:custGeom>
              <a:avLst/>
              <a:gdLst>
                <a:gd name="connsiteX0" fmla="*/ 875413 w 875981"/>
                <a:gd name="connsiteY0" fmla="*/ 26 h 351186"/>
                <a:gd name="connsiteX1" fmla="*/ 380523 w 875981"/>
                <a:gd name="connsiteY1" fmla="*/ 190116 h 351186"/>
                <a:gd name="connsiteX2" fmla="*/ 342 w 875981"/>
                <a:gd name="connsiteY2" fmla="*/ 350710 h 351186"/>
                <a:gd name="connsiteX3" fmla="*/ 321529 w 875981"/>
                <a:gd name="connsiteY3" fmla="*/ 232723 h 351186"/>
                <a:gd name="connsiteX4" fmla="*/ 760704 w 875981"/>
                <a:gd name="connsiteY4" fmla="*/ 42632 h 351186"/>
                <a:gd name="connsiteX5" fmla="*/ 278923 w 875981"/>
                <a:gd name="connsiteY5" fmla="*/ 203226 h 351186"/>
                <a:gd name="connsiteX6" fmla="*/ 875413 w 875981"/>
                <a:gd name="connsiteY6" fmla="*/ 26 h 35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981" h="351186">
                  <a:moveTo>
                    <a:pt x="875413" y="26"/>
                  </a:moveTo>
                  <a:cubicBezTo>
                    <a:pt x="892346" y="-2159"/>
                    <a:pt x="526368" y="131669"/>
                    <a:pt x="380523" y="190116"/>
                  </a:cubicBezTo>
                  <a:cubicBezTo>
                    <a:pt x="234678" y="248563"/>
                    <a:pt x="10174" y="343609"/>
                    <a:pt x="342" y="350710"/>
                  </a:cubicBezTo>
                  <a:cubicBezTo>
                    <a:pt x="-9490" y="357811"/>
                    <a:pt x="194802" y="284069"/>
                    <a:pt x="321529" y="232723"/>
                  </a:cubicBezTo>
                  <a:cubicBezTo>
                    <a:pt x="448256" y="181377"/>
                    <a:pt x="767805" y="47548"/>
                    <a:pt x="760704" y="42632"/>
                  </a:cubicBezTo>
                  <a:cubicBezTo>
                    <a:pt x="753603" y="37716"/>
                    <a:pt x="252704" y="211420"/>
                    <a:pt x="278923" y="203226"/>
                  </a:cubicBezTo>
                  <a:cubicBezTo>
                    <a:pt x="305142" y="195033"/>
                    <a:pt x="858480" y="2211"/>
                    <a:pt x="875413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フリーフォーム 415">
              <a:extLst>
                <a:ext uri="{FF2B5EF4-FFF2-40B4-BE49-F238E27FC236}">
                  <a16:creationId xmlns:a16="http://schemas.microsoft.com/office/drawing/2014/main" id="{F73665DA-BF39-1438-C8D5-DF5B39CFC4D7}"/>
                </a:ext>
              </a:extLst>
            </p:cNvPr>
            <p:cNvSpPr/>
            <p:nvPr/>
          </p:nvSpPr>
          <p:spPr>
            <a:xfrm>
              <a:off x="4502927" y="7311923"/>
              <a:ext cx="1485486" cy="108310"/>
            </a:xfrm>
            <a:custGeom>
              <a:avLst/>
              <a:gdLst>
                <a:gd name="connsiteX0" fmla="*/ 6802 w 1485486"/>
                <a:gd name="connsiteY0" fmla="*/ 0 h 108310"/>
                <a:gd name="connsiteX1" fmla="*/ 1422647 w 1485486"/>
                <a:gd name="connsiteY1" fmla="*/ 85212 h 108310"/>
                <a:gd name="connsiteX2" fmla="*/ 1173563 w 1485486"/>
                <a:gd name="connsiteY2" fmla="*/ 85212 h 108310"/>
                <a:gd name="connsiteX3" fmla="*/ 600015 w 1485486"/>
                <a:gd name="connsiteY3" fmla="*/ 108154 h 108310"/>
                <a:gd name="connsiteX4" fmla="*/ 298492 w 1485486"/>
                <a:gd name="connsiteY4" fmla="*/ 72103 h 108310"/>
                <a:gd name="connsiteX5" fmla="*/ 862208 w 1485486"/>
                <a:gd name="connsiteY5" fmla="*/ 85212 h 108310"/>
                <a:gd name="connsiteX6" fmla="*/ 6802 w 1485486"/>
                <a:gd name="connsiteY6" fmla="*/ 0 h 10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486" h="108310">
                  <a:moveTo>
                    <a:pt x="6802" y="0"/>
                  </a:moveTo>
                  <a:cubicBezTo>
                    <a:pt x="100208" y="0"/>
                    <a:pt x="1228187" y="71010"/>
                    <a:pt x="1422647" y="85212"/>
                  </a:cubicBezTo>
                  <a:cubicBezTo>
                    <a:pt x="1617107" y="99414"/>
                    <a:pt x="1310668" y="81388"/>
                    <a:pt x="1173563" y="85212"/>
                  </a:cubicBezTo>
                  <a:cubicBezTo>
                    <a:pt x="1036458" y="89036"/>
                    <a:pt x="745860" y="110339"/>
                    <a:pt x="600015" y="108154"/>
                  </a:cubicBezTo>
                  <a:cubicBezTo>
                    <a:pt x="454170" y="105969"/>
                    <a:pt x="254793" y="75927"/>
                    <a:pt x="298492" y="72103"/>
                  </a:cubicBezTo>
                  <a:cubicBezTo>
                    <a:pt x="342191" y="68279"/>
                    <a:pt x="912462" y="95044"/>
                    <a:pt x="862208" y="85212"/>
                  </a:cubicBezTo>
                  <a:cubicBezTo>
                    <a:pt x="811954" y="75380"/>
                    <a:pt x="-86604" y="0"/>
                    <a:pt x="680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フリーフォーム 416">
              <a:extLst>
                <a:ext uri="{FF2B5EF4-FFF2-40B4-BE49-F238E27FC236}">
                  <a16:creationId xmlns:a16="http://schemas.microsoft.com/office/drawing/2014/main" id="{4E252484-FEDE-1FA6-CC8D-26C1138CDD87}"/>
                </a:ext>
              </a:extLst>
            </p:cNvPr>
            <p:cNvSpPr/>
            <p:nvPr/>
          </p:nvSpPr>
          <p:spPr>
            <a:xfrm>
              <a:off x="3974193" y="7386256"/>
              <a:ext cx="1497671" cy="118749"/>
            </a:xfrm>
            <a:custGeom>
              <a:avLst/>
              <a:gdLst>
                <a:gd name="connsiteX0" fmla="*/ 40646 w 1497671"/>
                <a:gd name="connsiteY0" fmla="*/ 30544 h 118749"/>
                <a:gd name="connsiteX1" fmla="*/ 1456491 w 1497671"/>
                <a:gd name="connsiteY1" fmla="*/ 115757 h 118749"/>
                <a:gd name="connsiteX2" fmla="*/ 1076310 w 1497671"/>
                <a:gd name="connsiteY2" fmla="*/ 96092 h 118749"/>
                <a:gd name="connsiteX3" fmla="*/ 643691 w 1497671"/>
                <a:gd name="connsiteY3" fmla="*/ 63318 h 118749"/>
                <a:gd name="connsiteX4" fmla="*/ 270065 w 1497671"/>
                <a:gd name="connsiteY4" fmla="*/ 1047 h 118749"/>
                <a:gd name="connsiteX5" fmla="*/ 371665 w 1497671"/>
                <a:gd name="connsiteY5" fmla="*/ 23989 h 118749"/>
                <a:gd name="connsiteX6" fmla="*/ 40646 w 1497671"/>
                <a:gd name="connsiteY6" fmla="*/ 30544 h 11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7671" h="118749">
                  <a:moveTo>
                    <a:pt x="40646" y="30544"/>
                  </a:moveTo>
                  <a:cubicBezTo>
                    <a:pt x="221450" y="45839"/>
                    <a:pt x="1283880" y="104832"/>
                    <a:pt x="1456491" y="115757"/>
                  </a:cubicBezTo>
                  <a:cubicBezTo>
                    <a:pt x="1629102" y="126682"/>
                    <a:pt x="1211777" y="104832"/>
                    <a:pt x="1076310" y="96092"/>
                  </a:cubicBezTo>
                  <a:cubicBezTo>
                    <a:pt x="940843" y="87352"/>
                    <a:pt x="778065" y="79159"/>
                    <a:pt x="643691" y="63318"/>
                  </a:cubicBezTo>
                  <a:cubicBezTo>
                    <a:pt x="509317" y="47477"/>
                    <a:pt x="315403" y="7602"/>
                    <a:pt x="270065" y="1047"/>
                  </a:cubicBezTo>
                  <a:cubicBezTo>
                    <a:pt x="224727" y="-5508"/>
                    <a:pt x="404439" y="20712"/>
                    <a:pt x="371665" y="23989"/>
                  </a:cubicBezTo>
                  <a:cubicBezTo>
                    <a:pt x="338891" y="27266"/>
                    <a:pt x="-140158" y="15249"/>
                    <a:pt x="40646" y="305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8" name="フリーフォーム 417">
              <a:extLst>
                <a:ext uri="{FF2B5EF4-FFF2-40B4-BE49-F238E27FC236}">
                  <a16:creationId xmlns:a16="http://schemas.microsoft.com/office/drawing/2014/main" id="{8957964E-79FF-3022-0195-70FAE31A8799}"/>
                </a:ext>
              </a:extLst>
            </p:cNvPr>
            <p:cNvSpPr/>
            <p:nvPr/>
          </p:nvSpPr>
          <p:spPr>
            <a:xfrm>
              <a:off x="3955034" y="7442871"/>
              <a:ext cx="1166773" cy="102030"/>
            </a:xfrm>
            <a:custGeom>
              <a:avLst/>
              <a:gdLst>
                <a:gd name="connsiteX0" fmla="*/ 13921 w 1166773"/>
                <a:gd name="connsiteY0" fmla="*/ 148 h 102030"/>
                <a:gd name="connsiteX1" fmla="*/ 1141353 w 1166773"/>
                <a:gd name="connsiteY1" fmla="*/ 98471 h 102030"/>
                <a:gd name="connsiteX2" fmla="*/ 826721 w 1166773"/>
                <a:gd name="connsiteY2" fmla="*/ 82084 h 102030"/>
                <a:gd name="connsiteX3" fmla="*/ 321998 w 1166773"/>
                <a:gd name="connsiteY3" fmla="*/ 55864 h 102030"/>
                <a:gd name="connsiteX4" fmla="*/ 498979 w 1166773"/>
                <a:gd name="connsiteY4" fmla="*/ 75529 h 102030"/>
                <a:gd name="connsiteX5" fmla="*/ 13921 w 1166773"/>
                <a:gd name="connsiteY5" fmla="*/ 148 h 10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773" h="102030">
                  <a:moveTo>
                    <a:pt x="13921" y="148"/>
                  </a:moveTo>
                  <a:cubicBezTo>
                    <a:pt x="120983" y="3972"/>
                    <a:pt x="1005886" y="84815"/>
                    <a:pt x="1141353" y="98471"/>
                  </a:cubicBezTo>
                  <a:cubicBezTo>
                    <a:pt x="1276820" y="112127"/>
                    <a:pt x="826721" y="82084"/>
                    <a:pt x="826721" y="82084"/>
                  </a:cubicBezTo>
                  <a:lnTo>
                    <a:pt x="321998" y="55864"/>
                  </a:lnTo>
                  <a:cubicBezTo>
                    <a:pt x="267374" y="54772"/>
                    <a:pt x="547048" y="83723"/>
                    <a:pt x="498979" y="75529"/>
                  </a:cubicBezTo>
                  <a:cubicBezTo>
                    <a:pt x="450910" y="67335"/>
                    <a:pt x="-93141" y="-3676"/>
                    <a:pt x="13921" y="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9" name="フリーフォーム 418">
              <a:extLst>
                <a:ext uri="{FF2B5EF4-FFF2-40B4-BE49-F238E27FC236}">
                  <a16:creationId xmlns:a16="http://schemas.microsoft.com/office/drawing/2014/main" id="{9ED271C9-A124-F3D2-B11F-77DCBC499C93}"/>
                </a:ext>
              </a:extLst>
            </p:cNvPr>
            <p:cNvSpPr/>
            <p:nvPr/>
          </p:nvSpPr>
          <p:spPr>
            <a:xfrm>
              <a:off x="3691430" y="7390538"/>
              <a:ext cx="1139003" cy="272135"/>
            </a:xfrm>
            <a:custGeom>
              <a:avLst/>
              <a:gdLst>
                <a:gd name="connsiteX0" fmla="*/ 15331 w 1139003"/>
                <a:gd name="connsiteY0" fmla="*/ 88533 h 272135"/>
                <a:gd name="connsiteX1" fmla="*/ 995280 w 1139003"/>
                <a:gd name="connsiteY1" fmla="*/ 190133 h 272135"/>
                <a:gd name="connsiteX2" fmla="*/ 1136209 w 1139003"/>
                <a:gd name="connsiteY2" fmla="*/ 272068 h 272135"/>
                <a:gd name="connsiteX3" fmla="*/ 1024776 w 1139003"/>
                <a:gd name="connsiteY3" fmla="*/ 203243 h 272135"/>
                <a:gd name="connsiteX4" fmla="*/ 631486 w 1139003"/>
                <a:gd name="connsiteY4" fmla="*/ 154081 h 272135"/>
                <a:gd name="connsiteX5" fmla="*/ 208699 w 1139003"/>
                <a:gd name="connsiteY5" fmla="*/ 68868 h 272135"/>
                <a:gd name="connsiteX6" fmla="*/ 405344 w 1139003"/>
                <a:gd name="connsiteY6" fmla="*/ 43 h 272135"/>
                <a:gd name="connsiteX7" fmla="*/ 110376 w 1139003"/>
                <a:gd name="connsiteY7" fmla="*/ 59036 h 272135"/>
                <a:gd name="connsiteX8" fmla="*/ 316854 w 1139003"/>
                <a:gd name="connsiteY8" fmla="*/ 91810 h 272135"/>
                <a:gd name="connsiteX9" fmla="*/ 388957 w 1139003"/>
                <a:gd name="connsiteY9" fmla="*/ 127862 h 272135"/>
                <a:gd name="connsiteX10" fmla="*/ 15331 w 1139003"/>
                <a:gd name="connsiteY10" fmla="*/ 88533 h 27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9003" h="272135">
                  <a:moveTo>
                    <a:pt x="15331" y="88533"/>
                  </a:moveTo>
                  <a:cubicBezTo>
                    <a:pt x="116385" y="98912"/>
                    <a:pt x="808467" y="159544"/>
                    <a:pt x="995280" y="190133"/>
                  </a:cubicBezTo>
                  <a:cubicBezTo>
                    <a:pt x="1182093" y="220722"/>
                    <a:pt x="1131293" y="269883"/>
                    <a:pt x="1136209" y="272068"/>
                  </a:cubicBezTo>
                  <a:cubicBezTo>
                    <a:pt x="1141125" y="274253"/>
                    <a:pt x="1108897" y="222908"/>
                    <a:pt x="1024776" y="203243"/>
                  </a:cubicBezTo>
                  <a:cubicBezTo>
                    <a:pt x="940656" y="183579"/>
                    <a:pt x="767499" y="176477"/>
                    <a:pt x="631486" y="154081"/>
                  </a:cubicBezTo>
                  <a:cubicBezTo>
                    <a:pt x="495473" y="131685"/>
                    <a:pt x="246389" y="94541"/>
                    <a:pt x="208699" y="68868"/>
                  </a:cubicBezTo>
                  <a:cubicBezTo>
                    <a:pt x="171009" y="43195"/>
                    <a:pt x="421731" y="1682"/>
                    <a:pt x="405344" y="43"/>
                  </a:cubicBezTo>
                  <a:cubicBezTo>
                    <a:pt x="388957" y="-1596"/>
                    <a:pt x="125124" y="43742"/>
                    <a:pt x="110376" y="59036"/>
                  </a:cubicBezTo>
                  <a:cubicBezTo>
                    <a:pt x="95628" y="74330"/>
                    <a:pt x="270424" y="80339"/>
                    <a:pt x="316854" y="91810"/>
                  </a:cubicBezTo>
                  <a:cubicBezTo>
                    <a:pt x="363284" y="103281"/>
                    <a:pt x="433748" y="127316"/>
                    <a:pt x="388957" y="127862"/>
                  </a:cubicBezTo>
                  <a:cubicBezTo>
                    <a:pt x="344166" y="128408"/>
                    <a:pt x="-85723" y="78154"/>
                    <a:pt x="15331" y="88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0" name="フリーフォーム 419">
              <a:extLst>
                <a:ext uri="{FF2B5EF4-FFF2-40B4-BE49-F238E27FC236}">
                  <a16:creationId xmlns:a16="http://schemas.microsoft.com/office/drawing/2014/main" id="{63F80F26-B820-8D71-9F70-E7AF50D13665}"/>
                </a:ext>
              </a:extLst>
            </p:cNvPr>
            <p:cNvSpPr/>
            <p:nvPr/>
          </p:nvSpPr>
          <p:spPr>
            <a:xfrm>
              <a:off x="3614994" y="7498735"/>
              <a:ext cx="1242356" cy="216703"/>
            </a:xfrm>
            <a:custGeom>
              <a:avLst/>
              <a:gdLst>
                <a:gd name="connsiteX0" fmla="*/ 0 w 1242356"/>
                <a:gd name="connsiteY0" fmla="*/ 0 h 216703"/>
                <a:gd name="connsiteX1" fmla="*/ 72103 w 1242356"/>
                <a:gd name="connsiteY1" fmla="*/ 6555 h 216703"/>
                <a:gd name="connsiteX2" fmla="*/ 1127432 w 1242356"/>
                <a:gd name="connsiteY2" fmla="*/ 117988 h 216703"/>
                <a:gd name="connsiteX3" fmla="*/ 1084825 w 1242356"/>
                <a:gd name="connsiteY3" fmla="*/ 98323 h 216703"/>
                <a:gd name="connsiteX4" fmla="*/ 1242141 w 1242356"/>
                <a:gd name="connsiteY4" fmla="*/ 216310 h 216703"/>
                <a:gd name="connsiteX5" fmla="*/ 1045496 w 1242356"/>
                <a:gd name="connsiteY5" fmla="*/ 134375 h 216703"/>
                <a:gd name="connsiteX6" fmla="*/ 386735 w 1242356"/>
                <a:gd name="connsiteY6" fmla="*/ 75381 h 216703"/>
                <a:gd name="connsiteX7" fmla="*/ 642374 w 1242356"/>
                <a:gd name="connsiteY7" fmla="*/ 75381 h 216703"/>
                <a:gd name="connsiteX8" fmla="*/ 0 w 1242356"/>
                <a:gd name="connsiteY8" fmla="*/ 0 h 21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356" h="216703">
                  <a:moveTo>
                    <a:pt x="0" y="0"/>
                  </a:moveTo>
                  <a:lnTo>
                    <a:pt x="72103" y="6555"/>
                  </a:lnTo>
                  <a:lnTo>
                    <a:pt x="1127432" y="117988"/>
                  </a:lnTo>
                  <a:cubicBezTo>
                    <a:pt x="1296219" y="133283"/>
                    <a:pt x="1065707" y="81936"/>
                    <a:pt x="1084825" y="98323"/>
                  </a:cubicBezTo>
                  <a:cubicBezTo>
                    <a:pt x="1103943" y="114710"/>
                    <a:pt x="1248696" y="210301"/>
                    <a:pt x="1242141" y="216310"/>
                  </a:cubicBezTo>
                  <a:cubicBezTo>
                    <a:pt x="1235586" y="222319"/>
                    <a:pt x="1188064" y="157863"/>
                    <a:pt x="1045496" y="134375"/>
                  </a:cubicBezTo>
                  <a:cubicBezTo>
                    <a:pt x="902928" y="110887"/>
                    <a:pt x="453922" y="85213"/>
                    <a:pt x="386735" y="75381"/>
                  </a:cubicBezTo>
                  <a:cubicBezTo>
                    <a:pt x="319548" y="65549"/>
                    <a:pt x="702460" y="89037"/>
                    <a:pt x="642374" y="75381"/>
                  </a:cubicBezTo>
                  <a:cubicBezTo>
                    <a:pt x="582288" y="61725"/>
                    <a:pt x="304253" y="27585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1" name="フリーフォーム 420">
              <a:extLst>
                <a:ext uri="{FF2B5EF4-FFF2-40B4-BE49-F238E27FC236}">
                  <a16:creationId xmlns:a16="http://schemas.microsoft.com/office/drawing/2014/main" id="{74268128-2B16-6A86-3C1C-1C436362E474}"/>
                </a:ext>
              </a:extLst>
            </p:cNvPr>
            <p:cNvSpPr/>
            <p:nvPr/>
          </p:nvSpPr>
          <p:spPr>
            <a:xfrm>
              <a:off x="3501936" y="7530816"/>
              <a:ext cx="1319095" cy="197343"/>
            </a:xfrm>
            <a:custGeom>
              <a:avLst/>
              <a:gdLst>
                <a:gd name="connsiteX0" fmla="*/ 31122 w 1319095"/>
                <a:gd name="connsiteY0" fmla="*/ 10526 h 197343"/>
                <a:gd name="connsiteX1" fmla="*/ 948799 w 1319095"/>
                <a:gd name="connsiteY1" fmla="*/ 108849 h 197343"/>
                <a:gd name="connsiteX2" fmla="*/ 870141 w 1319095"/>
                <a:gd name="connsiteY2" fmla="*/ 128513 h 197343"/>
                <a:gd name="connsiteX3" fmla="*/ 1312593 w 1319095"/>
                <a:gd name="connsiteY3" fmla="*/ 197339 h 197343"/>
                <a:gd name="connsiteX4" fmla="*/ 1096283 w 1319095"/>
                <a:gd name="connsiteY4" fmla="*/ 131790 h 197343"/>
                <a:gd name="connsiteX5" fmla="*/ 588283 w 1319095"/>
                <a:gd name="connsiteY5" fmla="*/ 85907 h 197343"/>
                <a:gd name="connsiteX6" fmla="*/ 247432 w 1319095"/>
                <a:gd name="connsiteY6" fmla="*/ 10526 h 197343"/>
                <a:gd name="connsiteX7" fmla="*/ 31122 w 1319095"/>
                <a:gd name="connsiteY7" fmla="*/ 10526 h 19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095" h="197343">
                  <a:moveTo>
                    <a:pt x="31122" y="10526"/>
                  </a:moveTo>
                  <a:cubicBezTo>
                    <a:pt x="148017" y="26913"/>
                    <a:pt x="808963" y="89185"/>
                    <a:pt x="948799" y="108849"/>
                  </a:cubicBezTo>
                  <a:cubicBezTo>
                    <a:pt x="1088635" y="128513"/>
                    <a:pt x="809509" y="113765"/>
                    <a:pt x="870141" y="128513"/>
                  </a:cubicBezTo>
                  <a:cubicBezTo>
                    <a:pt x="930773" y="143261"/>
                    <a:pt x="1274903" y="196793"/>
                    <a:pt x="1312593" y="197339"/>
                  </a:cubicBezTo>
                  <a:cubicBezTo>
                    <a:pt x="1350283" y="197885"/>
                    <a:pt x="1217001" y="150362"/>
                    <a:pt x="1096283" y="131790"/>
                  </a:cubicBezTo>
                  <a:cubicBezTo>
                    <a:pt x="975565" y="113218"/>
                    <a:pt x="729758" y="106118"/>
                    <a:pt x="588283" y="85907"/>
                  </a:cubicBezTo>
                  <a:cubicBezTo>
                    <a:pt x="446808" y="65696"/>
                    <a:pt x="337015" y="21997"/>
                    <a:pt x="247432" y="10526"/>
                  </a:cubicBezTo>
                  <a:cubicBezTo>
                    <a:pt x="157849" y="-945"/>
                    <a:pt x="-85773" y="-5861"/>
                    <a:pt x="31122" y="10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2" name="フリーフォーム 421">
              <a:extLst>
                <a:ext uri="{FF2B5EF4-FFF2-40B4-BE49-F238E27FC236}">
                  <a16:creationId xmlns:a16="http://schemas.microsoft.com/office/drawing/2014/main" id="{0B22CD3B-872F-C4F8-370E-1DD8F20F5D52}"/>
                </a:ext>
              </a:extLst>
            </p:cNvPr>
            <p:cNvSpPr/>
            <p:nvPr/>
          </p:nvSpPr>
          <p:spPr>
            <a:xfrm>
              <a:off x="2947493" y="7380849"/>
              <a:ext cx="1072108" cy="314823"/>
            </a:xfrm>
            <a:custGeom>
              <a:avLst/>
              <a:gdLst>
                <a:gd name="connsiteX0" fmla="*/ 8739 w 1072108"/>
                <a:gd name="connsiteY0" fmla="*/ 311254 h 314823"/>
                <a:gd name="connsiteX1" fmla="*/ 1057513 w 1072108"/>
                <a:gd name="connsiteY1" fmla="*/ 3177 h 314823"/>
                <a:gd name="connsiteX2" fmla="*/ 582288 w 1072108"/>
                <a:gd name="connsiteY2" fmla="*/ 160493 h 314823"/>
                <a:gd name="connsiteX3" fmla="*/ 8739 w 1072108"/>
                <a:gd name="connsiteY3" fmla="*/ 311254 h 314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108" h="314823">
                  <a:moveTo>
                    <a:pt x="8739" y="311254"/>
                  </a:moveTo>
                  <a:cubicBezTo>
                    <a:pt x="87943" y="285035"/>
                    <a:pt x="961922" y="28304"/>
                    <a:pt x="1057513" y="3177"/>
                  </a:cubicBezTo>
                  <a:cubicBezTo>
                    <a:pt x="1153105" y="-21950"/>
                    <a:pt x="754353" y="108600"/>
                    <a:pt x="582288" y="160493"/>
                  </a:cubicBezTo>
                  <a:cubicBezTo>
                    <a:pt x="410224" y="212385"/>
                    <a:pt x="-70465" y="337473"/>
                    <a:pt x="8739" y="311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3" name="フリーフォーム 422">
              <a:extLst>
                <a:ext uri="{FF2B5EF4-FFF2-40B4-BE49-F238E27FC236}">
                  <a16:creationId xmlns:a16="http://schemas.microsoft.com/office/drawing/2014/main" id="{7768815B-A051-CF9A-DA6E-3CEA8E915EC2}"/>
                </a:ext>
              </a:extLst>
            </p:cNvPr>
            <p:cNvSpPr/>
            <p:nvPr/>
          </p:nvSpPr>
          <p:spPr>
            <a:xfrm>
              <a:off x="3487935" y="7602714"/>
              <a:ext cx="1237523" cy="168856"/>
            </a:xfrm>
            <a:custGeom>
              <a:avLst/>
              <a:gdLst>
                <a:gd name="connsiteX0" fmla="*/ 32013 w 1237523"/>
                <a:gd name="connsiteY0" fmla="*/ 899 h 168856"/>
                <a:gd name="connsiteX1" fmla="*/ 710439 w 1237523"/>
                <a:gd name="connsiteY1" fmla="*/ 73002 h 168856"/>
                <a:gd name="connsiteX2" fmla="*/ 1228271 w 1237523"/>
                <a:gd name="connsiteY2" fmla="*/ 161492 h 168856"/>
                <a:gd name="connsiteX3" fmla="*/ 1002130 w 1237523"/>
                <a:gd name="connsiteY3" fmla="*/ 158215 h 168856"/>
                <a:gd name="connsiteX4" fmla="*/ 497407 w 1237523"/>
                <a:gd name="connsiteY4" fmla="*/ 112331 h 168856"/>
                <a:gd name="connsiteX5" fmla="*/ 1107007 w 1237523"/>
                <a:gd name="connsiteY5" fmla="*/ 154938 h 168856"/>
                <a:gd name="connsiteX6" fmla="*/ 208994 w 1237523"/>
                <a:gd name="connsiteY6" fmla="*/ 40228 h 168856"/>
                <a:gd name="connsiteX7" fmla="*/ 32013 w 1237523"/>
                <a:gd name="connsiteY7" fmla="*/ 899 h 16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523" h="168856">
                  <a:moveTo>
                    <a:pt x="32013" y="899"/>
                  </a:moveTo>
                  <a:cubicBezTo>
                    <a:pt x="115587" y="6361"/>
                    <a:pt x="511063" y="46237"/>
                    <a:pt x="710439" y="73002"/>
                  </a:cubicBezTo>
                  <a:cubicBezTo>
                    <a:pt x="909815" y="99767"/>
                    <a:pt x="1179656" y="147290"/>
                    <a:pt x="1228271" y="161492"/>
                  </a:cubicBezTo>
                  <a:cubicBezTo>
                    <a:pt x="1276886" y="175694"/>
                    <a:pt x="1123941" y="166408"/>
                    <a:pt x="1002130" y="158215"/>
                  </a:cubicBezTo>
                  <a:cubicBezTo>
                    <a:pt x="880319" y="150022"/>
                    <a:pt x="479928" y="112877"/>
                    <a:pt x="497407" y="112331"/>
                  </a:cubicBezTo>
                  <a:cubicBezTo>
                    <a:pt x="514886" y="111785"/>
                    <a:pt x="1155076" y="166955"/>
                    <a:pt x="1107007" y="154938"/>
                  </a:cubicBezTo>
                  <a:cubicBezTo>
                    <a:pt x="1058938" y="142921"/>
                    <a:pt x="382151" y="64809"/>
                    <a:pt x="208994" y="40228"/>
                  </a:cubicBezTo>
                  <a:cubicBezTo>
                    <a:pt x="35837" y="15647"/>
                    <a:pt x="-51561" y="-4563"/>
                    <a:pt x="32013" y="8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4" name="フリーフォーム 423">
              <a:extLst>
                <a:ext uri="{FF2B5EF4-FFF2-40B4-BE49-F238E27FC236}">
                  <a16:creationId xmlns:a16="http://schemas.microsoft.com/office/drawing/2014/main" id="{D3DEB9A6-B74C-4EAE-FA67-1666D43AF664}"/>
                </a:ext>
              </a:extLst>
            </p:cNvPr>
            <p:cNvSpPr/>
            <p:nvPr/>
          </p:nvSpPr>
          <p:spPr>
            <a:xfrm>
              <a:off x="3403274" y="7629616"/>
              <a:ext cx="1175204" cy="183473"/>
            </a:xfrm>
            <a:custGeom>
              <a:avLst/>
              <a:gdLst>
                <a:gd name="connsiteX0" fmla="*/ 5242 w 1175204"/>
                <a:gd name="connsiteY0" fmla="*/ 216 h 183473"/>
                <a:gd name="connsiteX1" fmla="*/ 1116287 w 1175204"/>
                <a:gd name="connsiteY1" fmla="*/ 177197 h 183473"/>
                <a:gd name="connsiteX2" fmla="*/ 972081 w 1175204"/>
                <a:gd name="connsiteY2" fmla="*/ 144423 h 183473"/>
                <a:gd name="connsiteX3" fmla="*/ 546016 w 1175204"/>
                <a:gd name="connsiteY3" fmla="*/ 150978 h 183473"/>
                <a:gd name="connsiteX4" fmla="*/ 693500 w 1175204"/>
                <a:gd name="connsiteY4" fmla="*/ 141145 h 183473"/>
                <a:gd name="connsiteX5" fmla="*/ 5242 w 1175204"/>
                <a:gd name="connsiteY5" fmla="*/ 216 h 18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204" h="183473">
                  <a:moveTo>
                    <a:pt x="5242" y="216"/>
                  </a:moveTo>
                  <a:cubicBezTo>
                    <a:pt x="75706" y="6225"/>
                    <a:pt x="955147" y="153163"/>
                    <a:pt x="1116287" y="177197"/>
                  </a:cubicBezTo>
                  <a:cubicBezTo>
                    <a:pt x="1277427" y="201232"/>
                    <a:pt x="1067126" y="148793"/>
                    <a:pt x="972081" y="144423"/>
                  </a:cubicBezTo>
                  <a:cubicBezTo>
                    <a:pt x="877036" y="140053"/>
                    <a:pt x="592446" y="151524"/>
                    <a:pt x="546016" y="150978"/>
                  </a:cubicBezTo>
                  <a:cubicBezTo>
                    <a:pt x="499586" y="150432"/>
                    <a:pt x="790730" y="167364"/>
                    <a:pt x="693500" y="141145"/>
                  </a:cubicBezTo>
                  <a:cubicBezTo>
                    <a:pt x="596270" y="114926"/>
                    <a:pt x="-65222" y="-5793"/>
                    <a:pt x="5242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5" name="フリーフォーム 424">
              <a:extLst>
                <a:ext uri="{FF2B5EF4-FFF2-40B4-BE49-F238E27FC236}">
                  <a16:creationId xmlns:a16="http://schemas.microsoft.com/office/drawing/2014/main" id="{8C04FDB8-835D-4254-2DBE-B4C73011B4AB}"/>
                </a:ext>
              </a:extLst>
            </p:cNvPr>
            <p:cNvSpPr/>
            <p:nvPr/>
          </p:nvSpPr>
          <p:spPr>
            <a:xfrm>
              <a:off x="3151668" y="7543731"/>
              <a:ext cx="1449849" cy="358364"/>
            </a:xfrm>
            <a:custGeom>
              <a:avLst/>
              <a:gdLst>
                <a:gd name="connsiteX0" fmla="*/ 1209 w 1449849"/>
                <a:gd name="connsiteY0" fmla="*/ 131985 h 358364"/>
                <a:gd name="connsiteX1" fmla="*/ 414164 w 1449849"/>
                <a:gd name="connsiteY1" fmla="*/ 888 h 358364"/>
                <a:gd name="connsiteX2" fmla="*/ 230629 w 1449849"/>
                <a:gd name="connsiteY2" fmla="*/ 79546 h 358364"/>
                <a:gd name="connsiteX3" fmla="*/ 519042 w 1449849"/>
                <a:gd name="connsiteY3" fmla="*/ 177869 h 358364"/>
                <a:gd name="connsiteX4" fmla="*/ 489545 w 1449849"/>
                <a:gd name="connsiteY4" fmla="*/ 181146 h 358364"/>
                <a:gd name="connsiteX5" fmla="*/ 659971 w 1449849"/>
                <a:gd name="connsiteY5" fmla="*/ 256527 h 358364"/>
                <a:gd name="connsiteX6" fmla="*/ 568203 w 1449849"/>
                <a:gd name="connsiteY6" fmla="*/ 217198 h 358364"/>
                <a:gd name="connsiteX7" fmla="*/ 922164 w 1449849"/>
                <a:gd name="connsiteY7" fmla="*/ 325353 h 358364"/>
                <a:gd name="connsiteX8" fmla="*/ 892667 w 1449849"/>
                <a:gd name="connsiteY8" fmla="*/ 276192 h 358364"/>
                <a:gd name="connsiteX9" fmla="*/ 1056538 w 1449849"/>
                <a:gd name="connsiteY9" fmla="*/ 358127 h 358364"/>
                <a:gd name="connsiteX10" fmla="*/ 1027042 w 1449849"/>
                <a:gd name="connsiteY10" fmla="*/ 302411 h 358364"/>
                <a:gd name="connsiteX11" fmla="*/ 1108977 w 1449849"/>
                <a:gd name="connsiteY11" fmla="*/ 341740 h 358364"/>
                <a:gd name="connsiteX12" fmla="*/ 1194190 w 1449849"/>
                <a:gd name="connsiteY12" fmla="*/ 308966 h 358364"/>
                <a:gd name="connsiteX13" fmla="*/ 1138474 w 1449849"/>
                <a:gd name="connsiteY13" fmla="*/ 351572 h 358364"/>
                <a:gd name="connsiteX14" fmla="*/ 1449829 w 1449849"/>
                <a:gd name="connsiteY14" fmla="*/ 276192 h 358364"/>
                <a:gd name="connsiteX15" fmla="*/ 1151584 w 1449849"/>
                <a:gd name="connsiteY15" fmla="*/ 318798 h 358364"/>
                <a:gd name="connsiteX16" fmla="*/ 663248 w 1449849"/>
                <a:gd name="connsiteY16" fmla="*/ 243417 h 358364"/>
                <a:gd name="connsiteX17" fmla="*/ 515764 w 1449849"/>
                <a:gd name="connsiteY17" fmla="*/ 217198 h 358364"/>
                <a:gd name="connsiteX18" fmla="*/ 407609 w 1449849"/>
                <a:gd name="connsiteY18" fmla="*/ 223753 h 358364"/>
                <a:gd name="connsiteX19" fmla="*/ 519042 w 1449849"/>
                <a:gd name="connsiteY19" fmla="*/ 197534 h 358364"/>
                <a:gd name="connsiteX20" fmla="*/ 273235 w 1449849"/>
                <a:gd name="connsiteY20" fmla="*/ 115598 h 358364"/>
                <a:gd name="connsiteX21" fmla="*/ 286345 w 1449849"/>
                <a:gd name="connsiteY21" fmla="*/ 86101 h 358364"/>
                <a:gd name="connsiteX22" fmla="*/ 1209 w 1449849"/>
                <a:gd name="connsiteY22" fmla="*/ 131985 h 3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49849" h="358364">
                  <a:moveTo>
                    <a:pt x="1209" y="131985"/>
                  </a:moveTo>
                  <a:cubicBezTo>
                    <a:pt x="22512" y="117783"/>
                    <a:pt x="375927" y="9628"/>
                    <a:pt x="414164" y="888"/>
                  </a:cubicBezTo>
                  <a:cubicBezTo>
                    <a:pt x="452401" y="-7852"/>
                    <a:pt x="213149" y="50049"/>
                    <a:pt x="230629" y="79546"/>
                  </a:cubicBezTo>
                  <a:cubicBezTo>
                    <a:pt x="248109" y="109043"/>
                    <a:pt x="475889" y="160936"/>
                    <a:pt x="519042" y="177869"/>
                  </a:cubicBezTo>
                  <a:cubicBezTo>
                    <a:pt x="562195" y="194802"/>
                    <a:pt x="466057" y="168036"/>
                    <a:pt x="489545" y="181146"/>
                  </a:cubicBezTo>
                  <a:cubicBezTo>
                    <a:pt x="513033" y="194256"/>
                    <a:pt x="646861" y="250518"/>
                    <a:pt x="659971" y="256527"/>
                  </a:cubicBezTo>
                  <a:cubicBezTo>
                    <a:pt x="673081" y="262536"/>
                    <a:pt x="524504" y="205727"/>
                    <a:pt x="568203" y="217198"/>
                  </a:cubicBezTo>
                  <a:cubicBezTo>
                    <a:pt x="611902" y="228669"/>
                    <a:pt x="868087" y="315521"/>
                    <a:pt x="922164" y="325353"/>
                  </a:cubicBezTo>
                  <a:cubicBezTo>
                    <a:pt x="976241" y="335185"/>
                    <a:pt x="870271" y="270730"/>
                    <a:pt x="892667" y="276192"/>
                  </a:cubicBezTo>
                  <a:cubicBezTo>
                    <a:pt x="915063" y="281654"/>
                    <a:pt x="1034142" y="353757"/>
                    <a:pt x="1056538" y="358127"/>
                  </a:cubicBezTo>
                  <a:cubicBezTo>
                    <a:pt x="1078934" y="362497"/>
                    <a:pt x="1018302" y="305142"/>
                    <a:pt x="1027042" y="302411"/>
                  </a:cubicBezTo>
                  <a:cubicBezTo>
                    <a:pt x="1035782" y="299680"/>
                    <a:pt x="1081119" y="340648"/>
                    <a:pt x="1108977" y="341740"/>
                  </a:cubicBezTo>
                  <a:cubicBezTo>
                    <a:pt x="1136835" y="342833"/>
                    <a:pt x="1189274" y="307327"/>
                    <a:pt x="1194190" y="308966"/>
                  </a:cubicBezTo>
                  <a:cubicBezTo>
                    <a:pt x="1199106" y="310605"/>
                    <a:pt x="1095868" y="357034"/>
                    <a:pt x="1138474" y="351572"/>
                  </a:cubicBezTo>
                  <a:cubicBezTo>
                    <a:pt x="1181081" y="346110"/>
                    <a:pt x="1447644" y="281654"/>
                    <a:pt x="1449829" y="276192"/>
                  </a:cubicBezTo>
                  <a:cubicBezTo>
                    <a:pt x="1452014" y="270730"/>
                    <a:pt x="1282681" y="324261"/>
                    <a:pt x="1151584" y="318798"/>
                  </a:cubicBezTo>
                  <a:cubicBezTo>
                    <a:pt x="1020487" y="313336"/>
                    <a:pt x="769218" y="260350"/>
                    <a:pt x="663248" y="243417"/>
                  </a:cubicBezTo>
                  <a:cubicBezTo>
                    <a:pt x="557278" y="226484"/>
                    <a:pt x="558371" y="220475"/>
                    <a:pt x="515764" y="217198"/>
                  </a:cubicBezTo>
                  <a:cubicBezTo>
                    <a:pt x="473158" y="213921"/>
                    <a:pt x="407063" y="227030"/>
                    <a:pt x="407609" y="223753"/>
                  </a:cubicBezTo>
                  <a:cubicBezTo>
                    <a:pt x="408155" y="220476"/>
                    <a:pt x="541438" y="215560"/>
                    <a:pt x="519042" y="197534"/>
                  </a:cubicBezTo>
                  <a:cubicBezTo>
                    <a:pt x="496646" y="179508"/>
                    <a:pt x="312018" y="134170"/>
                    <a:pt x="273235" y="115598"/>
                  </a:cubicBezTo>
                  <a:cubicBezTo>
                    <a:pt x="234452" y="97026"/>
                    <a:pt x="326220" y="82277"/>
                    <a:pt x="286345" y="86101"/>
                  </a:cubicBezTo>
                  <a:cubicBezTo>
                    <a:pt x="246470" y="89925"/>
                    <a:pt x="-20094" y="146187"/>
                    <a:pt x="1209" y="1319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6" name="フリーフォーム 425">
              <a:extLst>
                <a:ext uri="{FF2B5EF4-FFF2-40B4-BE49-F238E27FC236}">
                  <a16:creationId xmlns:a16="http://schemas.microsoft.com/office/drawing/2014/main" id="{A7BD1390-0DD7-57FE-8FA7-E943E301C6CF}"/>
                </a:ext>
              </a:extLst>
            </p:cNvPr>
            <p:cNvSpPr/>
            <p:nvPr/>
          </p:nvSpPr>
          <p:spPr>
            <a:xfrm>
              <a:off x="2939279" y="7669161"/>
              <a:ext cx="1073622" cy="340515"/>
            </a:xfrm>
            <a:custGeom>
              <a:avLst/>
              <a:gdLst>
                <a:gd name="connsiteX0" fmla="*/ 177547 w 1073622"/>
                <a:gd name="connsiteY0" fmla="*/ 0 h 340515"/>
                <a:gd name="connsiteX1" fmla="*/ 79224 w 1073622"/>
                <a:gd name="connsiteY1" fmla="*/ 104878 h 340515"/>
                <a:gd name="connsiteX2" fmla="*/ 246373 w 1073622"/>
                <a:gd name="connsiteY2" fmla="*/ 131097 h 340515"/>
                <a:gd name="connsiteX3" fmla="*/ 282424 w 1073622"/>
                <a:gd name="connsiteY3" fmla="*/ 170426 h 340515"/>
                <a:gd name="connsiteX4" fmla="*/ 266037 w 1073622"/>
                <a:gd name="connsiteY4" fmla="*/ 121265 h 340515"/>
                <a:gd name="connsiteX5" fmla="*/ 574115 w 1073622"/>
                <a:gd name="connsiteY5" fmla="*/ 298245 h 340515"/>
                <a:gd name="connsiteX6" fmla="*/ 557727 w 1073622"/>
                <a:gd name="connsiteY6" fmla="*/ 235974 h 340515"/>
                <a:gd name="connsiteX7" fmla="*/ 836308 w 1073622"/>
                <a:gd name="connsiteY7" fmla="*/ 331020 h 340515"/>
                <a:gd name="connsiteX8" fmla="*/ 777315 w 1073622"/>
                <a:gd name="connsiteY8" fmla="*/ 324465 h 340515"/>
                <a:gd name="connsiteX9" fmla="*/ 1072282 w 1073622"/>
                <a:gd name="connsiteY9" fmla="*/ 337574 h 340515"/>
                <a:gd name="connsiteX10" fmla="*/ 639663 w 1073622"/>
                <a:gd name="connsiteY10" fmla="*/ 258916 h 340515"/>
                <a:gd name="connsiteX11" fmla="*/ 298811 w 1073622"/>
                <a:gd name="connsiteY11" fmla="*/ 147484 h 340515"/>
                <a:gd name="connsiteX12" fmla="*/ 161160 w 1073622"/>
                <a:gd name="connsiteY12" fmla="*/ 104878 h 340515"/>
                <a:gd name="connsiteX13" fmla="*/ 566 w 1073622"/>
                <a:gd name="connsiteY13" fmla="*/ 104878 h 340515"/>
                <a:gd name="connsiteX14" fmla="*/ 177547 w 1073622"/>
                <a:gd name="connsiteY14" fmla="*/ 0 h 34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3622" h="340515">
                  <a:moveTo>
                    <a:pt x="177547" y="0"/>
                  </a:moveTo>
                  <a:cubicBezTo>
                    <a:pt x="190657" y="0"/>
                    <a:pt x="67753" y="83029"/>
                    <a:pt x="79224" y="104878"/>
                  </a:cubicBezTo>
                  <a:cubicBezTo>
                    <a:pt x="90695" y="126727"/>
                    <a:pt x="212506" y="120172"/>
                    <a:pt x="246373" y="131097"/>
                  </a:cubicBezTo>
                  <a:cubicBezTo>
                    <a:pt x="280240" y="142022"/>
                    <a:pt x="279147" y="172065"/>
                    <a:pt x="282424" y="170426"/>
                  </a:cubicBezTo>
                  <a:cubicBezTo>
                    <a:pt x="285701" y="168787"/>
                    <a:pt x="217422" y="99962"/>
                    <a:pt x="266037" y="121265"/>
                  </a:cubicBezTo>
                  <a:cubicBezTo>
                    <a:pt x="314652" y="142568"/>
                    <a:pt x="525500" y="279127"/>
                    <a:pt x="574115" y="298245"/>
                  </a:cubicBezTo>
                  <a:cubicBezTo>
                    <a:pt x="622730" y="317363"/>
                    <a:pt x="514028" y="230512"/>
                    <a:pt x="557727" y="235974"/>
                  </a:cubicBezTo>
                  <a:cubicBezTo>
                    <a:pt x="601426" y="241437"/>
                    <a:pt x="799710" y="316272"/>
                    <a:pt x="836308" y="331020"/>
                  </a:cubicBezTo>
                  <a:cubicBezTo>
                    <a:pt x="872906" y="345768"/>
                    <a:pt x="737986" y="323373"/>
                    <a:pt x="777315" y="324465"/>
                  </a:cubicBezTo>
                  <a:cubicBezTo>
                    <a:pt x="816644" y="325557"/>
                    <a:pt x="1095224" y="348499"/>
                    <a:pt x="1072282" y="337574"/>
                  </a:cubicBezTo>
                  <a:cubicBezTo>
                    <a:pt x="1049340" y="326649"/>
                    <a:pt x="768575" y="290598"/>
                    <a:pt x="639663" y="258916"/>
                  </a:cubicBezTo>
                  <a:cubicBezTo>
                    <a:pt x="510751" y="227234"/>
                    <a:pt x="378561" y="173157"/>
                    <a:pt x="298811" y="147484"/>
                  </a:cubicBezTo>
                  <a:cubicBezTo>
                    <a:pt x="219061" y="121811"/>
                    <a:pt x="210867" y="111979"/>
                    <a:pt x="161160" y="104878"/>
                  </a:cubicBezTo>
                  <a:cubicBezTo>
                    <a:pt x="111453" y="97777"/>
                    <a:pt x="-9266" y="121265"/>
                    <a:pt x="566" y="104878"/>
                  </a:cubicBezTo>
                  <a:cubicBezTo>
                    <a:pt x="10398" y="88491"/>
                    <a:pt x="164437" y="0"/>
                    <a:pt x="17754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7" name="フリーフォーム 426">
              <a:extLst>
                <a:ext uri="{FF2B5EF4-FFF2-40B4-BE49-F238E27FC236}">
                  <a16:creationId xmlns:a16="http://schemas.microsoft.com/office/drawing/2014/main" id="{93326988-F6E8-2500-6D86-4AE56425A6C1}"/>
                </a:ext>
              </a:extLst>
            </p:cNvPr>
            <p:cNvSpPr/>
            <p:nvPr/>
          </p:nvSpPr>
          <p:spPr>
            <a:xfrm>
              <a:off x="3029671" y="7596811"/>
              <a:ext cx="979481" cy="385922"/>
            </a:xfrm>
            <a:custGeom>
              <a:avLst/>
              <a:gdLst>
                <a:gd name="connsiteX0" fmla="*/ 221529 w 979481"/>
                <a:gd name="connsiteY0" fmla="*/ 247 h 385922"/>
                <a:gd name="connsiteX1" fmla="*/ 57658 w 979481"/>
                <a:gd name="connsiteY1" fmla="*/ 111679 h 385922"/>
                <a:gd name="connsiteX2" fmla="*/ 254303 w 979481"/>
                <a:gd name="connsiteY2" fmla="*/ 183783 h 385922"/>
                <a:gd name="connsiteX3" fmla="*/ 257581 w 979481"/>
                <a:gd name="connsiteY3" fmla="*/ 160841 h 385922"/>
                <a:gd name="connsiteX4" fmla="*/ 424729 w 979481"/>
                <a:gd name="connsiteY4" fmla="*/ 239499 h 385922"/>
                <a:gd name="connsiteX5" fmla="*/ 408342 w 979481"/>
                <a:gd name="connsiteY5" fmla="*/ 200170 h 385922"/>
                <a:gd name="connsiteX6" fmla="*/ 513219 w 979481"/>
                <a:gd name="connsiteY6" fmla="*/ 226389 h 385922"/>
                <a:gd name="connsiteX7" fmla="*/ 588600 w 979481"/>
                <a:gd name="connsiteY7" fmla="*/ 167395 h 385922"/>
                <a:gd name="connsiteX8" fmla="*/ 536161 w 979481"/>
                <a:gd name="connsiteY8" fmla="*/ 262441 h 385922"/>
                <a:gd name="connsiteX9" fmla="*/ 729529 w 979481"/>
                <a:gd name="connsiteY9" fmla="*/ 295215 h 385922"/>
                <a:gd name="connsiteX10" fmla="*/ 863903 w 979481"/>
                <a:gd name="connsiteY10" fmla="*/ 347654 h 385922"/>
                <a:gd name="connsiteX11" fmla="*/ 975335 w 979481"/>
                <a:gd name="connsiteY11" fmla="*/ 383705 h 385922"/>
                <a:gd name="connsiteX12" fmla="*/ 713142 w 979481"/>
                <a:gd name="connsiteY12" fmla="*/ 282105 h 385922"/>
                <a:gd name="connsiteX13" fmla="*/ 126484 w 979481"/>
                <a:gd name="connsiteY13" fmla="*/ 144454 h 385922"/>
                <a:gd name="connsiteX14" fmla="*/ 5219 w 979481"/>
                <a:gd name="connsiteY14" fmla="*/ 144454 h 385922"/>
                <a:gd name="connsiteX15" fmla="*/ 221529 w 979481"/>
                <a:gd name="connsiteY15" fmla="*/ 247 h 38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9481" h="385922">
                  <a:moveTo>
                    <a:pt x="221529" y="247"/>
                  </a:moveTo>
                  <a:cubicBezTo>
                    <a:pt x="230269" y="-5216"/>
                    <a:pt x="52196" y="81090"/>
                    <a:pt x="57658" y="111679"/>
                  </a:cubicBezTo>
                  <a:cubicBezTo>
                    <a:pt x="63120" y="142268"/>
                    <a:pt x="220983" y="175589"/>
                    <a:pt x="254303" y="183783"/>
                  </a:cubicBezTo>
                  <a:cubicBezTo>
                    <a:pt x="287623" y="191977"/>
                    <a:pt x="229177" y="151555"/>
                    <a:pt x="257581" y="160841"/>
                  </a:cubicBezTo>
                  <a:cubicBezTo>
                    <a:pt x="285985" y="170127"/>
                    <a:pt x="399602" y="232944"/>
                    <a:pt x="424729" y="239499"/>
                  </a:cubicBezTo>
                  <a:cubicBezTo>
                    <a:pt x="449856" y="246054"/>
                    <a:pt x="393594" y="202355"/>
                    <a:pt x="408342" y="200170"/>
                  </a:cubicBezTo>
                  <a:cubicBezTo>
                    <a:pt x="423090" y="197985"/>
                    <a:pt x="483176" y="231851"/>
                    <a:pt x="513219" y="226389"/>
                  </a:cubicBezTo>
                  <a:cubicBezTo>
                    <a:pt x="543262" y="220927"/>
                    <a:pt x="584776" y="161386"/>
                    <a:pt x="588600" y="167395"/>
                  </a:cubicBezTo>
                  <a:cubicBezTo>
                    <a:pt x="592424" y="173404"/>
                    <a:pt x="512673" y="241138"/>
                    <a:pt x="536161" y="262441"/>
                  </a:cubicBezTo>
                  <a:cubicBezTo>
                    <a:pt x="559649" y="283744"/>
                    <a:pt x="674905" y="281013"/>
                    <a:pt x="729529" y="295215"/>
                  </a:cubicBezTo>
                  <a:cubicBezTo>
                    <a:pt x="784153" y="309417"/>
                    <a:pt x="822935" y="332906"/>
                    <a:pt x="863903" y="347654"/>
                  </a:cubicBezTo>
                  <a:cubicBezTo>
                    <a:pt x="904871" y="362402"/>
                    <a:pt x="1000462" y="394630"/>
                    <a:pt x="975335" y="383705"/>
                  </a:cubicBezTo>
                  <a:cubicBezTo>
                    <a:pt x="950208" y="372780"/>
                    <a:pt x="854617" y="321980"/>
                    <a:pt x="713142" y="282105"/>
                  </a:cubicBezTo>
                  <a:cubicBezTo>
                    <a:pt x="571667" y="242230"/>
                    <a:pt x="244471" y="167396"/>
                    <a:pt x="126484" y="144454"/>
                  </a:cubicBezTo>
                  <a:cubicBezTo>
                    <a:pt x="8497" y="121512"/>
                    <a:pt x="-11714" y="160841"/>
                    <a:pt x="5219" y="144454"/>
                  </a:cubicBezTo>
                  <a:cubicBezTo>
                    <a:pt x="22152" y="128067"/>
                    <a:pt x="212789" y="5710"/>
                    <a:pt x="221529" y="2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8" name="フリーフォーム 427">
              <a:extLst>
                <a:ext uri="{FF2B5EF4-FFF2-40B4-BE49-F238E27FC236}">
                  <a16:creationId xmlns:a16="http://schemas.microsoft.com/office/drawing/2014/main" id="{E16784D9-A553-186A-B4C0-DD2E45F703DC}"/>
                </a:ext>
              </a:extLst>
            </p:cNvPr>
            <p:cNvSpPr/>
            <p:nvPr/>
          </p:nvSpPr>
          <p:spPr>
            <a:xfrm>
              <a:off x="2738078" y="7668127"/>
              <a:ext cx="234620" cy="413656"/>
            </a:xfrm>
            <a:custGeom>
              <a:avLst/>
              <a:gdLst>
                <a:gd name="connsiteX0" fmla="*/ 234541 w 234620"/>
                <a:gd name="connsiteY0" fmla="*/ 1034 h 413656"/>
                <a:gd name="connsiteX1" fmla="*/ 31341 w 234620"/>
                <a:gd name="connsiteY1" fmla="*/ 89525 h 413656"/>
                <a:gd name="connsiteX2" fmla="*/ 51006 w 234620"/>
                <a:gd name="connsiteY2" fmla="*/ 256673 h 413656"/>
                <a:gd name="connsiteX3" fmla="*/ 44451 w 234620"/>
                <a:gd name="connsiteY3" fmla="*/ 207512 h 413656"/>
                <a:gd name="connsiteX4" fmla="*/ 100167 w 234620"/>
                <a:gd name="connsiteY4" fmla="*/ 410712 h 413656"/>
                <a:gd name="connsiteX5" fmla="*/ 67393 w 234620"/>
                <a:gd name="connsiteY5" fmla="*/ 315667 h 413656"/>
                <a:gd name="connsiteX6" fmla="*/ 5122 w 234620"/>
                <a:gd name="connsiteY6" fmla="*/ 145241 h 413656"/>
                <a:gd name="connsiteX7" fmla="*/ 234541 w 234620"/>
                <a:gd name="connsiteY7" fmla="*/ 1034 h 41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620" h="413656">
                  <a:moveTo>
                    <a:pt x="234541" y="1034"/>
                  </a:moveTo>
                  <a:cubicBezTo>
                    <a:pt x="238911" y="-8252"/>
                    <a:pt x="61930" y="46918"/>
                    <a:pt x="31341" y="89525"/>
                  </a:cubicBezTo>
                  <a:cubicBezTo>
                    <a:pt x="752" y="132132"/>
                    <a:pt x="48821" y="237009"/>
                    <a:pt x="51006" y="256673"/>
                  </a:cubicBezTo>
                  <a:cubicBezTo>
                    <a:pt x="53191" y="276338"/>
                    <a:pt x="36258" y="181839"/>
                    <a:pt x="44451" y="207512"/>
                  </a:cubicBezTo>
                  <a:cubicBezTo>
                    <a:pt x="52644" y="233185"/>
                    <a:pt x="96343" y="392686"/>
                    <a:pt x="100167" y="410712"/>
                  </a:cubicBezTo>
                  <a:cubicBezTo>
                    <a:pt x="103991" y="428738"/>
                    <a:pt x="83234" y="359912"/>
                    <a:pt x="67393" y="315667"/>
                  </a:cubicBezTo>
                  <a:cubicBezTo>
                    <a:pt x="51552" y="271422"/>
                    <a:pt x="-19459" y="194949"/>
                    <a:pt x="5122" y="145241"/>
                  </a:cubicBezTo>
                  <a:cubicBezTo>
                    <a:pt x="29703" y="95533"/>
                    <a:pt x="230171" y="10320"/>
                    <a:pt x="234541" y="10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9" name="フリーフォーム 428">
              <a:extLst>
                <a:ext uri="{FF2B5EF4-FFF2-40B4-BE49-F238E27FC236}">
                  <a16:creationId xmlns:a16="http://schemas.microsoft.com/office/drawing/2014/main" id="{A3102B55-659D-0D54-A48D-E666EAC27413}"/>
                </a:ext>
              </a:extLst>
            </p:cNvPr>
            <p:cNvSpPr/>
            <p:nvPr/>
          </p:nvSpPr>
          <p:spPr>
            <a:xfrm>
              <a:off x="4598525" y="3078127"/>
              <a:ext cx="116029" cy="620232"/>
            </a:xfrm>
            <a:custGeom>
              <a:avLst/>
              <a:gdLst>
                <a:gd name="connsiteX0" fmla="*/ 88622 w 116029"/>
                <a:gd name="connsiteY0" fmla="*/ 353 h 620232"/>
                <a:gd name="connsiteX1" fmla="*/ 17502 w 116029"/>
                <a:gd name="connsiteY1" fmla="*/ 230646 h 620232"/>
                <a:gd name="connsiteX2" fmla="*/ 17502 w 116029"/>
                <a:gd name="connsiteY2" fmla="*/ 498193 h 620232"/>
                <a:gd name="connsiteX3" fmla="*/ 20888 w 116029"/>
                <a:gd name="connsiteY3" fmla="*/ 372886 h 620232"/>
                <a:gd name="connsiteX4" fmla="*/ 10728 w 116029"/>
                <a:gd name="connsiteY4" fmla="*/ 508353 h 620232"/>
                <a:gd name="connsiteX5" fmla="*/ 27662 w 116029"/>
                <a:gd name="connsiteY5" fmla="*/ 481260 h 620232"/>
                <a:gd name="connsiteX6" fmla="*/ 75075 w 116029"/>
                <a:gd name="connsiteY6" fmla="*/ 620113 h 620232"/>
                <a:gd name="connsiteX7" fmla="*/ 78462 w 116029"/>
                <a:gd name="connsiteY7" fmla="*/ 454166 h 620232"/>
                <a:gd name="connsiteX8" fmla="*/ 115715 w 116029"/>
                <a:gd name="connsiteY8" fmla="*/ 190006 h 620232"/>
                <a:gd name="connsiteX9" fmla="*/ 54755 w 116029"/>
                <a:gd name="connsiteY9" fmla="*/ 501580 h 620232"/>
                <a:gd name="connsiteX10" fmla="*/ 27662 w 116029"/>
                <a:gd name="connsiteY10" fmla="*/ 379660 h 620232"/>
                <a:gd name="connsiteX11" fmla="*/ 7342 w 116029"/>
                <a:gd name="connsiteY11" fmla="*/ 85020 h 620232"/>
                <a:gd name="connsiteX12" fmla="*/ 7342 w 116029"/>
                <a:gd name="connsiteY12" fmla="*/ 176460 h 620232"/>
                <a:gd name="connsiteX13" fmla="*/ 88622 w 116029"/>
                <a:gd name="connsiteY13" fmla="*/ 353 h 62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029" h="620232">
                  <a:moveTo>
                    <a:pt x="88622" y="353"/>
                  </a:moveTo>
                  <a:cubicBezTo>
                    <a:pt x="90315" y="9384"/>
                    <a:pt x="29355" y="147673"/>
                    <a:pt x="17502" y="230646"/>
                  </a:cubicBezTo>
                  <a:cubicBezTo>
                    <a:pt x="5649" y="313619"/>
                    <a:pt x="16938" y="474486"/>
                    <a:pt x="17502" y="498193"/>
                  </a:cubicBezTo>
                  <a:cubicBezTo>
                    <a:pt x="18066" y="521900"/>
                    <a:pt x="22017" y="371193"/>
                    <a:pt x="20888" y="372886"/>
                  </a:cubicBezTo>
                  <a:cubicBezTo>
                    <a:pt x="19759" y="374579"/>
                    <a:pt x="9599" y="490291"/>
                    <a:pt x="10728" y="508353"/>
                  </a:cubicBezTo>
                  <a:cubicBezTo>
                    <a:pt x="11857" y="526415"/>
                    <a:pt x="16938" y="462633"/>
                    <a:pt x="27662" y="481260"/>
                  </a:cubicBezTo>
                  <a:cubicBezTo>
                    <a:pt x="38386" y="499887"/>
                    <a:pt x="66608" y="624629"/>
                    <a:pt x="75075" y="620113"/>
                  </a:cubicBezTo>
                  <a:cubicBezTo>
                    <a:pt x="83542" y="615597"/>
                    <a:pt x="71689" y="525850"/>
                    <a:pt x="78462" y="454166"/>
                  </a:cubicBezTo>
                  <a:cubicBezTo>
                    <a:pt x="85235" y="382482"/>
                    <a:pt x="119666" y="182104"/>
                    <a:pt x="115715" y="190006"/>
                  </a:cubicBezTo>
                  <a:cubicBezTo>
                    <a:pt x="111764" y="197908"/>
                    <a:pt x="69430" y="469971"/>
                    <a:pt x="54755" y="501580"/>
                  </a:cubicBezTo>
                  <a:cubicBezTo>
                    <a:pt x="40079" y="533189"/>
                    <a:pt x="35564" y="449087"/>
                    <a:pt x="27662" y="379660"/>
                  </a:cubicBezTo>
                  <a:cubicBezTo>
                    <a:pt x="19760" y="310233"/>
                    <a:pt x="10729" y="118887"/>
                    <a:pt x="7342" y="85020"/>
                  </a:cubicBezTo>
                  <a:cubicBezTo>
                    <a:pt x="3955" y="51153"/>
                    <a:pt x="-7333" y="194522"/>
                    <a:pt x="7342" y="176460"/>
                  </a:cubicBezTo>
                  <a:cubicBezTo>
                    <a:pt x="22017" y="158398"/>
                    <a:pt x="86929" y="-8678"/>
                    <a:pt x="88622" y="3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0" name="フリーフォーム 429">
              <a:extLst>
                <a:ext uri="{FF2B5EF4-FFF2-40B4-BE49-F238E27FC236}">
                  <a16:creationId xmlns:a16="http://schemas.microsoft.com/office/drawing/2014/main" id="{C2A8BA1E-8DCA-6FC1-8412-EEE303E240BD}"/>
                </a:ext>
              </a:extLst>
            </p:cNvPr>
            <p:cNvSpPr/>
            <p:nvPr/>
          </p:nvSpPr>
          <p:spPr>
            <a:xfrm>
              <a:off x="3939925" y="4108001"/>
              <a:ext cx="261113" cy="247338"/>
            </a:xfrm>
            <a:custGeom>
              <a:avLst/>
              <a:gdLst>
                <a:gd name="connsiteX0" fmla="*/ 2155 w 261113"/>
                <a:gd name="connsiteY0" fmla="*/ 101626 h 247338"/>
                <a:gd name="connsiteX1" fmla="*/ 218902 w 261113"/>
                <a:gd name="connsiteY1" fmla="*/ 159199 h 247338"/>
                <a:gd name="connsiteX2" fmla="*/ 259542 w 261113"/>
                <a:gd name="connsiteY2" fmla="*/ 247252 h 247338"/>
                <a:gd name="connsiteX3" fmla="*/ 252768 w 261113"/>
                <a:gd name="connsiteY3" fmla="*/ 142266 h 247338"/>
                <a:gd name="connsiteX4" fmla="*/ 252768 w 261113"/>
                <a:gd name="connsiteY4" fmla="*/ 37279 h 247338"/>
                <a:gd name="connsiteX5" fmla="*/ 232448 w 261113"/>
                <a:gd name="connsiteY5" fmla="*/ 155812 h 247338"/>
                <a:gd name="connsiteX6" fmla="*/ 171488 w 261113"/>
                <a:gd name="connsiteY6" fmla="*/ 23732 h 247338"/>
                <a:gd name="connsiteX7" fmla="*/ 229062 w 261113"/>
                <a:gd name="connsiteY7" fmla="*/ 172746 h 247338"/>
                <a:gd name="connsiteX8" fmla="*/ 178262 w 261113"/>
                <a:gd name="connsiteY8" fmla="*/ 121946 h 247338"/>
                <a:gd name="connsiteX9" fmla="*/ 120688 w 261113"/>
                <a:gd name="connsiteY9" fmla="*/ 98239 h 247338"/>
                <a:gd name="connsiteX10" fmla="*/ 90208 w 261113"/>
                <a:gd name="connsiteY10" fmla="*/ 26 h 247338"/>
                <a:gd name="connsiteX11" fmla="*/ 107142 w 261113"/>
                <a:gd name="connsiteY11" fmla="*/ 108399 h 247338"/>
                <a:gd name="connsiteX12" fmla="*/ 2155 w 261113"/>
                <a:gd name="connsiteY12" fmla="*/ 101626 h 24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113" h="247338">
                  <a:moveTo>
                    <a:pt x="2155" y="101626"/>
                  </a:moveTo>
                  <a:cubicBezTo>
                    <a:pt x="20782" y="110093"/>
                    <a:pt x="176004" y="134928"/>
                    <a:pt x="218902" y="159199"/>
                  </a:cubicBezTo>
                  <a:cubicBezTo>
                    <a:pt x="261800" y="183470"/>
                    <a:pt x="253898" y="250074"/>
                    <a:pt x="259542" y="247252"/>
                  </a:cubicBezTo>
                  <a:cubicBezTo>
                    <a:pt x="265186" y="244430"/>
                    <a:pt x="253897" y="177261"/>
                    <a:pt x="252768" y="142266"/>
                  </a:cubicBezTo>
                  <a:cubicBezTo>
                    <a:pt x="251639" y="107271"/>
                    <a:pt x="256155" y="35021"/>
                    <a:pt x="252768" y="37279"/>
                  </a:cubicBezTo>
                  <a:cubicBezTo>
                    <a:pt x="249381" y="39537"/>
                    <a:pt x="245995" y="158070"/>
                    <a:pt x="232448" y="155812"/>
                  </a:cubicBezTo>
                  <a:cubicBezTo>
                    <a:pt x="218901" y="153554"/>
                    <a:pt x="172052" y="20910"/>
                    <a:pt x="171488" y="23732"/>
                  </a:cubicBezTo>
                  <a:cubicBezTo>
                    <a:pt x="170924" y="26554"/>
                    <a:pt x="227933" y="156377"/>
                    <a:pt x="229062" y="172746"/>
                  </a:cubicBezTo>
                  <a:cubicBezTo>
                    <a:pt x="230191" y="189115"/>
                    <a:pt x="196324" y="134364"/>
                    <a:pt x="178262" y="121946"/>
                  </a:cubicBezTo>
                  <a:cubicBezTo>
                    <a:pt x="160200" y="109528"/>
                    <a:pt x="135364" y="118559"/>
                    <a:pt x="120688" y="98239"/>
                  </a:cubicBezTo>
                  <a:cubicBezTo>
                    <a:pt x="106012" y="77919"/>
                    <a:pt x="92466" y="-1667"/>
                    <a:pt x="90208" y="26"/>
                  </a:cubicBezTo>
                  <a:cubicBezTo>
                    <a:pt x="87950" y="1719"/>
                    <a:pt x="122946" y="89772"/>
                    <a:pt x="107142" y="108399"/>
                  </a:cubicBezTo>
                  <a:cubicBezTo>
                    <a:pt x="91338" y="127026"/>
                    <a:pt x="-16472" y="93159"/>
                    <a:pt x="2155" y="101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1" name="フリーフォーム 430">
              <a:extLst>
                <a:ext uri="{FF2B5EF4-FFF2-40B4-BE49-F238E27FC236}">
                  <a16:creationId xmlns:a16="http://schemas.microsoft.com/office/drawing/2014/main" id="{20954C0F-B9EA-030F-D740-14163F912A7E}"/>
                </a:ext>
              </a:extLst>
            </p:cNvPr>
            <p:cNvSpPr/>
            <p:nvPr/>
          </p:nvSpPr>
          <p:spPr>
            <a:xfrm>
              <a:off x="3908863" y="4331491"/>
              <a:ext cx="372902" cy="193937"/>
            </a:xfrm>
            <a:custGeom>
              <a:avLst/>
              <a:gdLst>
                <a:gd name="connsiteX0" fmla="*/ 39990 w 372902"/>
                <a:gd name="connsiteY0" fmla="*/ 56 h 193937"/>
                <a:gd name="connsiteX1" fmla="*/ 263510 w 372902"/>
                <a:gd name="connsiteY1" fmla="*/ 101656 h 193937"/>
                <a:gd name="connsiteX2" fmla="*/ 168684 w 372902"/>
                <a:gd name="connsiteY2" fmla="*/ 98269 h 193937"/>
                <a:gd name="connsiteX3" fmla="*/ 94177 w 372902"/>
                <a:gd name="connsiteY3" fmla="*/ 98269 h 193937"/>
                <a:gd name="connsiteX4" fmla="*/ 293990 w 372902"/>
                <a:gd name="connsiteY4" fmla="*/ 135522 h 193937"/>
                <a:gd name="connsiteX5" fmla="*/ 205937 w 372902"/>
                <a:gd name="connsiteY5" fmla="*/ 169389 h 193937"/>
                <a:gd name="connsiteX6" fmla="*/ 2737 w 372902"/>
                <a:gd name="connsiteY6" fmla="*/ 193096 h 193937"/>
                <a:gd name="connsiteX7" fmla="*/ 368497 w 372902"/>
                <a:gd name="connsiteY7" fmla="*/ 138909 h 193937"/>
                <a:gd name="connsiteX8" fmla="*/ 192390 w 372902"/>
                <a:gd name="connsiteY8" fmla="*/ 88109 h 193937"/>
                <a:gd name="connsiteX9" fmla="*/ 39990 w 372902"/>
                <a:gd name="connsiteY9" fmla="*/ 56 h 19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2902" h="193937">
                  <a:moveTo>
                    <a:pt x="39990" y="56"/>
                  </a:moveTo>
                  <a:cubicBezTo>
                    <a:pt x="51843" y="2314"/>
                    <a:pt x="242061" y="85287"/>
                    <a:pt x="263510" y="101656"/>
                  </a:cubicBezTo>
                  <a:cubicBezTo>
                    <a:pt x="284959" y="118025"/>
                    <a:pt x="196906" y="98834"/>
                    <a:pt x="168684" y="98269"/>
                  </a:cubicBezTo>
                  <a:cubicBezTo>
                    <a:pt x="140462" y="97705"/>
                    <a:pt x="73293" y="92060"/>
                    <a:pt x="94177" y="98269"/>
                  </a:cubicBezTo>
                  <a:cubicBezTo>
                    <a:pt x="115061" y="104478"/>
                    <a:pt x="275364" y="123669"/>
                    <a:pt x="293990" y="135522"/>
                  </a:cubicBezTo>
                  <a:cubicBezTo>
                    <a:pt x="312616" y="147375"/>
                    <a:pt x="254479" y="159793"/>
                    <a:pt x="205937" y="169389"/>
                  </a:cubicBezTo>
                  <a:cubicBezTo>
                    <a:pt x="157395" y="178985"/>
                    <a:pt x="-24356" y="198176"/>
                    <a:pt x="2737" y="193096"/>
                  </a:cubicBezTo>
                  <a:cubicBezTo>
                    <a:pt x="29830" y="188016"/>
                    <a:pt x="336888" y="156407"/>
                    <a:pt x="368497" y="138909"/>
                  </a:cubicBezTo>
                  <a:cubicBezTo>
                    <a:pt x="400106" y="121411"/>
                    <a:pt x="253350" y="112945"/>
                    <a:pt x="192390" y="88109"/>
                  </a:cubicBezTo>
                  <a:cubicBezTo>
                    <a:pt x="131430" y="63273"/>
                    <a:pt x="28137" y="-2202"/>
                    <a:pt x="39990" y="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2" name="フリーフォーム 431">
              <a:extLst>
                <a:ext uri="{FF2B5EF4-FFF2-40B4-BE49-F238E27FC236}">
                  <a16:creationId xmlns:a16="http://schemas.microsoft.com/office/drawing/2014/main" id="{D42D0B1E-5CC1-A6FC-9E00-7FB47C09BFF3}"/>
                </a:ext>
              </a:extLst>
            </p:cNvPr>
            <p:cNvSpPr/>
            <p:nvPr/>
          </p:nvSpPr>
          <p:spPr>
            <a:xfrm>
              <a:off x="3660614" y="4513516"/>
              <a:ext cx="107769" cy="234054"/>
            </a:xfrm>
            <a:custGeom>
              <a:avLst/>
              <a:gdLst>
                <a:gd name="connsiteX0" fmla="*/ 58595 w 107769"/>
                <a:gd name="connsiteY0" fmla="*/ 118 h 234054"/>
                <a:gd name="connsiteX1" fmla="*/ 29412 w 107769"/>
                <a:gd name="connsiteY1" fmla="*/ 107122 h 234054"/>
                <a:gd name="connsiteX2" fmla="*/ 55352 w 107769"/>
                <a:gd name="connsiteY2" fmla="*/ 136305 h 234054"/>
                <a:gd name="connsiteX3" fmla="*/ 45624 w 107769"/>
                <a:gd name="connsiteY3" fmla="*/ 136305 h 234054"/>
                <a:gd name="connsiteX4" fmla="*/ 107233 w 107769"/>
                <a:gd name="connsiteY4" fmla="*/ 233582 h 234054"/>
                <a:gd name="connsiteX5" fmla="*/ 71565 w 107769"/>
                <a:gd name="connsiteY5" fmla="*/ 171973 h 234054"/>
                <a:gd name="connsiteX6" fmla="*/ 3471 w 107769"/>
                <a:gd name="connsiteY6" fmla="*/ 139548 h 234054"/>
                <a:gd name="connsiteX7" fmla="*/ 9956 w 107769"/>
                <a:gd name="connsiteY7" fmla="*/ 90910 h 234054"/>
                <a:gd name="connsiteX8" fmla="*/ 9956 w 107769"/>
                <a:gd name="connsiteY8" fmla="*/ 129820 h 234054"/>
                <a:gd name="connsiteX9" fmla="*/ 58595 w 107769"/>
                <a:gd name="connsiteY9" fmla="*/ 118 h 23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9" h="234054">
                  <a:moveTo>
                    <a:pt x="58595" y="118"/>
                  </a:moveTo>
                  <a:cubicBezTo>
                    <a:pt x="61838" y="-3665"/>
                    <a:pt x="29952" y="84424"/>
                    <a:pt x="29412" y="107122"/>
                  </a:cubicBezTo>
                  <a:cubicBezTo>
                    <a:pt x="28872" y="129820"/>
                    <a:pt x="52650" y="131441"/>
                    <a:pt x="55352" y="136305"/>
                  </a:cubicBezTo>
                  <a:cubicBezTo>
                    <a:pt x="58054" y="141169"/>
                    <a:pt x="36977" y="120092"/>
                    <a:pt x="45624" y="136305"/>
                  </a:cubicBezTo>
                  <a:cubicBezTo>
                    <a:pt x="54271" y="152518"/>
                    <a:pt x="102910" y="227637"/>
                    <a:pt x="107233" y="233582"/>
                  </a:cubicBezTo>
                  <a:cubicBezTo>
                    <a:pt x="111556" y="239527"/>
                    <a:pt x="88859" y="187645"/>
                    <a:pt x="71565" y="171973"/>
                  </a:cubicBezTo>
                  <a:cubicBezTo>
                    <a:pt x="54271" y="156301"/>
                    <a:pt x="13739" y="153059"/>
                    <a:pt x="3471" y="139548"/>
                  </a:cubicBezTo>
                  <a:cubicBezTo>
                    <a:pt x="-6797" y="126038"/>
                    <a:pt x="8875" y="92531"/>
                    <a:pt x="9956" y="90910"/>
                  </a:cubicBezTo>
                  <a:cubicBezTo>
                    <a:pt x="11037" y="89289"/>
                    <a:pt x="-852" y="141709"/>
                    <a:pt x="9956" y="129820"/>
                  </a:cubicBezTo>
                  <a:cubicBezTo>
                    <a:pt x="20764" y="117931"/>
                    <a:pt x="55352" y="3901"/>
                    <a:pt x="58595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3" name="フリーフォーム 432">
              <a:extLst>
                <a:ext uri="{FF2B5EF4-FFF2-40B4-BE49-F238E27FC236}">
                  <a16:creationId xmlns:a16="http://schemas.microsoft.com/office/drawing/2014/main" id="{8380B3F4-98F6-D8F0-AF2D-2F8E06BB0D86}"/>
                </a:ext>
              </a:extLst>
            </p:cNvPr>
            <p:cNvSpPr/>
            <p:nvPr/>
          </p:nvSpPr>
          <p:spPr>
            <a:xfrm>
              <a:off x="3644255" y="4493930"/>
              <a:ext cx="774425" cy="574423"/>
            </a:xfrm>
            <a:custGeom>
              <a:avLst/>
              <a:gdLst>
                <a:gd name="connsiteX0" fmla="*/ 375 w 774425"/>
                <a:gd name="connsiteY0" fmla="*/ 574181 h 574423"/>
                <a:gd name="connsiteX1" fmla="*/ 230596 w 774425"/>
                <a:gd name="connsiteY1" fmla="*/ 269381 h 574423"/>
                <a:gd name="connsiteX2" fmla="*/ 191685 w 774425"/>
                <a:gd name="connsiteY2" fmla="*/ 311534 h 574423"/>
                <a:gd name="connsiteX3" fmla="*/ 470545 w 774425"/>
                <a:gd name="connsiteY3" fmla="*/ 104010 h 574423"/>
                <a:gd name="connsiteX4" fmla="*/ 405694 w 774425"/>
                <a:gd name="connsiteY4" fmla="*/ 152649 h 574423"/>
                <a:gd name="connsiteX5" fmla="*/ 661856 w 774425"/>
                <a:gd name="connsiteY5" fmla="*/ 6734 h 574423"/>
                <a:gd name="connsiteX6" fmla="*/ 609975 w 774425"/>
                <a:gd name="connsiteY6" fmla="*/ 22947 h 574423"/>
                <a:gd name="connsiteX7" fmla="*/ 729949 w 774425"/>
                <a:gd name="connsiteY7" fmla="*/ 9976 h 574423"/>
                <a:gd name="connsiteX8" fmla="*/ 768860 w 774425"/>
                <a:gd name="connsiteY8" fmla="*/ 16461 h 574423"/>
                <a:gd name="connsiteX9" fmla="*/ 619702 w 774425"/>
                <a:gd name="connsiteY9" fmla="*/ 22947 h 574423"/>
                <a:gd name="connsiteX10" fmla="*/ 240324 w 774425"/>
                <a:gd name="connsiteY10" fmla="*/ 230470 h 574423"/>
                <a:gd name="connsiteX11" fmla="*/ 486758 w 774425"/>
                <a:gd name="connsiteY11" fmla="*/ 113738 h 574423"/>
                <a:gd name="connsiteX12" fmla="*/ 214383 w 774425"/>
                <a:gd name="connsiteY12" fmla="*/ 256410 h 574423"/>
                <a:gd name="connsiteX13" fmla="*/ 136562 w 774425"/>
                <a:gd name="connsiteY13" fmla="*/ 334232 h 574423"/>
                <a:gd name="connsiteX14" fmla="*/ 175473 w 774425"/>
                <a:gd name="connsiteY14" fmla="*/ 321261 h 574423"/>
                <a:gd name="connsiteX15" fmla="*/ 375 w 774425"/>
                <a:gd name="connsiteY15" fmla="*/ 574181 h 57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4425" h="574423">
                  <a:moveTo>
                    <a:pt x="375" y="574181"/>
                  </a:moveTo>
                  <a:cubicBezTo>
                    <a:pt x="9562" y="565534"/>
                    <a:pt x="198711" y="313155"/>
                    <a:pt x="230596" y="269381"/>
                  </a:cubicBezTo>
                  <a:cubicBezTo>
                    <a:pt x="262481" y="225607"/>
                    <a:pt x="151693" y="339096"/>
                    <a:pt x="191685" y="311534"/>
                  </a:cubicBezTo>
                  <a:cubicBezTo>
                    <a:pt x="231677" y="283972"/>
                    <a:pt x="470545" y="104010"/>
                    <a:pt x="470545" y="104010"/>
                  </a:cubicBezTo>
                  <a:cubicBezTo>
                    <a:pt x="506213" y="77529"/>
                    <a:pt x="373809" y="168862"/>
                    <a:pt x="405694" y="152649"/>
                  </a:cubicBezTo>
                  <a:cubicBezTo>
                    <a:pt x="437579" y="136436"/>
                    <a:pt x="627809" y="28351"/>
                    <a:pt x="661856" y="6734"/>
                  </a:cubicBezTo>
                  <a:cubicBezTo>
                    <a:pt x="695903" y="-14883"/>
                    <a:pt x="598626" y="22407"/>
                    <a:pt x="609975" y="22947"/>
                  </a:cubicBezTo>
                  <a:cubicBezTo>
                    <a:pt x="621324" y="23487"/>
                    <a:pt x="703468" y="11057"/>
                    <a:pt x="729949" y="9976"/>
                  </a:cubicBezTo>
                  <a:cubicBezTo>
                    <a:pt x="756430" y="8895"/>
                    <a:pt x="787235" y="14299"/>
                    <a:pt x="768860" y="16461"/>
                  </a:cubicBezTo>
                  <a:cubicBezTo>
                    <a:pt x="750486" y="18623"/>
                    <a:pt x="707791" y="-12721"/>
                    <a:pt x="619702" y="22947"/>
                  </a:cubicBezTo>
                  <a:cubicBezTo>
                    <a:pt x="531613" y="58615"/>
                    <a:pt x="262481" y="215338"/>
                    <a:pt x="240324" y="230470"/>
                  </a:cubicBezTo>
                  <a:cubicBezTo>
                    <a:pt x="218167" y="245602"/>
                    <a:pt x="491081" y="109415"/>
                    <a:pt x="486758" y="113738"/>
                  </a:cubicBezTo>
                  <a:cubicBezTo>
                    <a:pt x="482435" y="118061"/>
                    <a:pt x="272749" y="219661"/>
                    <a:pt x="214383" y="256410"/>
                  </a:cubicBezTo>
                  <a:cubicBezTo>
                    <a:pt x="156017" y="293159"/>
                    <a:pt x="143047" y="323424"/>
                    <a:pt x="136562" y="334232"/>
                  </a:cubicBezTo>
                  <a:cubicBezTo>
                    <a:pt x="130077" y="345040"/>
                    <a:pt x="197630" y="284512"/>
                    <a:pt x="175473" y="321261"/>
                  </a:cubicBezTo>
                  <a:cubicBezTo>
                    <a:pt x="153316" y="358010"/>
                    <a:pt x="-8812" y="582828"/>
                    <a:pt x="375" y="574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4" name="フリーフォーム 433">
              <a:extLst>
                <a:ext uri="{FF2B5EF4-FFF2-40B4-BE49-F238E27FC236}">
                  <a16:creationId xmlns:a16="http://schemas.microsoft.com/office/drawing/2014/main" id="{D24CA87E-83BE-86CB-0949-838D4F75CC97}"/>
                </a:ext>
              </a:extLst>
            </p:cNvPr>
            <p:cNvSpPr/>
            <p:nvPr/>
          </p:nvSpPr>
          <p:spPr>
            <a:xfrm>
              <a:off x="3640486" y="4532894"/>
              <a:ext cx="665907" cy="736585"/>
            </a:xfrm>
            <a:custGeom>
              <a:avLst/>
              <a:gdLst>
                <a:gd name="connsiteX0" fmla="*/ 665625 w 665907"/>
                <a:gd name="connsiteY0" fmla="*/ 195 h 736585"/>
                <a:gd name="connsiteX1" fmla="*/ 312186 w 665907"/>
                <a:gd name="connsiteY1" fmla="*/ 217446 h 736585"/>
                <a:gd name="connsiteX2" fmla="*/ 120876 w 665907"/>
                <a:gd name="connsiteY2" fmla="*/ 405515 h 736585"/>
                <a:gd name="connsiteX3" fmla="*/ 266791 w 665907"/>
                <a:gd name="connsiteY3" fmla="*/ 301753 h 736585"/>
                <a:gd name="connsiteX4" fmla="*/ 68995 w 665907"/>
                <a:gd name="connsiteY4" fmla="*/ 450910 h 736585"/>
                <a:gd name="connsiteX5" fmla="*/ 17114 w 665907"/>
                <a:gd name="connsiteY5" fmla="*/ 567642 h 736585"/>
                <a:gd name="connsiteX6" fmla="*/ 901 w 665907"/>
                <a:gd name="connsiteY6" fmla="*/ 736255 h 736585"/>
                <a:gd name="connsiteX7" fmla="*/ 39812 w 665907"/>
                <a:gd name="connsiteY7" fmla="*/ 600068 h 736585"/>
                <a:gd name="connsiteX8" fmla="*/ 250578 w 665907"/>
                <a:gd name="connsiteY8" fmla="*/ 256357 h 736585"/>
                <a:gd name="connsiteX9" fmla="*/ 665625 w 665907"/>
                <a:gd name="connsiteY9" fmla="*/ 195 h 73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5907" h="736585">
                  <a:moveTo>
                    <a:pt x="665625" y="195"/>
                  </a:moveTo>
                  <a:cubicBezTo>
                    <a:pt x="675893" y="-6290"/>
                    <a:pt x="402977" y="149893"/>
                    <a:pt x="312186" y="217446"/>
                  </a:cubicBezTo>
                  <a:cubicBezTo>
                    <a:pt x="221395" y="284999"/>
                    <a:pt x="128442" y="391464"/>
                    <a:pt x="120876" y="405515"/>
                  </a:cubicBezTo>
                  <a:cubicBezTo>
                    <a:pt x="113310" y="419566"/>
                    <a:pt x="275438" y="294187"/>
                    <a:pt x="266791" y="301753"/>
                  </a:cubicBezTo>
                  <a:cubicBezTo>
                    <a:pt x="258144" y="309319"/>
                    <a:pt x="110608" y="406595"/>
                    <a:pt x="68995" y="450910"/>
                  </a:cubicBezTo>
                  <a:cubicBezTo>
                    <a:pt x="27382" y="495225"/>
                    <a:pt x="28463" y="520085"/>
                    <a:pt x="17114" y="567642"/>
                  </a:cubicBezTo>
                  <a:cubicBezTo>
                    <a:pt x="5765" y="615199"/>
                    <a:pt x="-2882" y="730851"/>
                    <a:pt x="901" y="736255"/>
                  </a:cubicBezTo>
                  <a:cubicBezTo>
                    <a:pt x="4684" y="741659"/>
                    <a:pt x="-1801" y="680051"/>
                    <a:pt x="39812" y="600068"/>
                  </a:cubicBezTo>
                  <a:cubicBezTo>
                    <a:pt x="81425" y="520085"/>
                    <a:pt x="150599" y="352012"/>
                    <a:pt x="250578" y="256357"/>
                  </a:cubicBezTo>
                  <a:cubicBezTo>
                    <a:pt x="350557" y="160702"/>
                    <a:pt x="655357" y="6680"/>
                    <a:pt x="665625" y="1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5" name="フリーフォーム 434">
              <a:extLst>
                <a:ext uri="{FF2B5EF4-FFF2-40B4-BE49-F238E27FC236}">
                  <a16:creationId xmlns:a16="http://schemas.microsoft.com/office/drawing/2014/main" id="{EAC7EB12-A35B-8F2D-B098-56674E86341F}"/>
                </a:ext>
              </a:extLst>
            </p:cNvPr>
            <p:cNvSpPr/>
            <p:nvPr/>
          </p:nvSpPr>
          <p:spPr>
            <a:xfrm>
              <a:off x="4722037" y="4994760"/>
              <a:ext cx="358895" cy="192398"/>
            </a:xfrm>
            <a:custGeom>
              <a:avLst/>
              <a:gdLst>
                <a:gd name="connsiteX0" fmla="*/ 2363 w 358895"/>
                <a:gd name="connsiteY0" fmla="*/ 2014 h 192398"/>
                <a:gd name="connsiteX1" fmla="*/ 342831 w 358895"/>
                <a:gd name="connsiteY1" fmla="*/ 70108 h 192398"/>
                <a:gd name="connsiteX2" fmla="*/ 300678 w 358895"/>
                <a:gd name="connsiteY2" fmla="*/ 138202 h 192398"/>
                <a:gd name="connsiteX3" fmla="*/ 274737 w 358895"/>
                <a:gd name="connsiteY3" fmla="*/ 190083 h 192398"/>
                <a:gd name="connsiteX4" fmla="*/ 326618 w 358895"/>
                <a:gd name="connsiteY4" fmla="*/ 60380 h 192398"/>
                <a:gd name="connsiteX5" fmla="*/ 196916 w 358895"/>
                <a:gd name="connsiteY5" fmla="*/ 21470 h 192398"/>
                <a:gd name="connsiteX6" fmla="*/ 2363 w 358895"/>
                <a:gd name="connsiteY6" fmla="*/ 2014 h 1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895" h="192398">
                  <a:moveTo>
                    <a:pt x="2363" y="2014"/>
                  </a:moveTo>
                  <a:cubicBezTo>
                    <a:pt x="26682" y="10120"/>
                    <a:pt x="293112" y="47410"/>
                    <a:pt x="342831" y="70108"/>
                  </a:cubicBezTo>
                  <a:cubicBezTo>
                    <a:pt x="392550" y="92806"/>
                    <a:pt x="312027" y="118206"/>
                    <a:pt x="300678" y="138202"/>
                  </a:cubicBezTo>
                  <a:cubicBezTo>
                    <a:pt x="289329" y="158198"/>
                    <a:pt x="270414" y="203053"/>
                    <a:pt x="274737" y="190083"/>
                  </a:cubicBezTo>
                  <a:cubicBezTo>
                    <a:pt x="279060" y="177113"/>
                    <a:pt x="339588" y="88482"/>
                    <a:pt x="326618" y="60380"/>
                  </a:cubicBezTo>
                  <a:cubicBezTo>
                    <a:pt x="313648" y="32278"/>
                    <a:pt x="245554" y="30657"/>
                    <a:pt x="196916" y="21470"/>
                  </a:cubicBezTo>
                  <a:cubicBezTo>
                    <a:pt x="148278" y="12283"/>
                    <a:pt x="-21956" y="-6092"/>
                    <a:pt x="2363" y="20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6" name="フリーフォーム 435">
              <a:extLst>
                <a:ext uri="{FF2B5EF4-FFF2-40B4-BE49-F238E27FC236}">
                  <a16:creationId xmlns:a16="http://schemas.microsoft.com/office/drawing/2014/main" id="{66FD3DF0-ACBA-E600-BE91-76D6DD78708C}"/>
                </a:ext>
              </a:extLst>
            </p:cNvPr>
            <p:cNvSpPr/>
            <p:nvPr/>
          </p:nvSpPr>
          <p:spPr>
            <a:xfrm>
              <a:off x="4388716" y="5126038"/>
              <a:ext cx="637168" cy="107991"/>
            </a:xfrm>
            <a:custGeom>
              <a:avLst/>
              <a:gdLst>
                <a:gd name="connsiteX0" fmla="*/ 1701 w 637168"/>
                <a:gd name="connsiteY0" fmla="*/ 439 h 107991"/>
                <a:gd name="connsiteX1" fmla="*/ 588603 w 637168"/>
                <a:gd name="connsiteY1" fmla="*/ 87988 h 107991"/>
                <a:gd name="connsiteX2" fmla="*/ 585361 w 637168"/>
                <a:gd name="connsiteY2" fmla="*/ 107443 h 107991"/>
                <a:gd name="connsiteX3" fmla="*/ 432961 w 637168"/>
                <a:gd name="connsiteY3" fmla="*/ 75017 h 107991"/>
                <a:gd name="connsiteX4" fmla="*/ 134646 w 637168"/>
                <a:gd name="connsiteY4" fmla="*/ 71775 h 107991"/>
                <a:gd name="connsiteX5" fmla="*/ 400535 w 637168"/>
                <a:gd name="connsiteY5" fmla="*/ 55562 h 107991"/>
                <a:gd name="connsiteX6" fmla="*/ 1701 w 637168"/>
                <a:gd name="connsiteY6" fmla="*/ 439 h 10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168" h="107991">
                  <a:moveTo>
                    <a:pt x="1701" y="439"/>
                  </a:moveTo>
                  <a:cubicBezTo>
                    <a:pt x="33046" y="5843"/>
                    <a:pt x="588603" y="87988"/>
                    <a:pt x="588603" y="87988"/>
                  </a:cubicBezTo>
                  <a:cubicBezTo>
                    <a:pt x="685880" y="105822"/>
                    <a:pt x="611301" y="109605"/>
                    <a:pt x="585361" y="107443"/>
                  </a:cubicBezTo>
                  <a:cubicBezTo>
                    <a:pt x="559421" y="105281"/>
                    <a:pt x="508080" y="80962"/>
                    <a:pt x="432961" y="75017"/>
                  </a:cubicBezTo>
                  <a:cubicBezTo>
                    <a:pt x="357842" y="69072"/>
                    <a:pt x="140050" y="75018"/>
                    <a:pt x="134646" y="71775"/>
                  </a:cubicBezTo>
                  <a:cubicBezTo>
                    <a:pt x="129242" y="68533"/>
                    <a:pt x="418910" y="70154"/>
                    <a:pt x="400535" y="55562"/>
                  </a:cubicBezTo>
                  <a:cubicBezTo>
                    <a:pt x="382161" y="40971"/>
                    <a:pt x="-29644" y="-4965"/>
                    <a:pt x="1701" y="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7" name="フリーフォーム 436">
              <a:extLst>
                <a:ext uri="{FF2B5EF4-FFF2-40B4-BE49-F238E27FC236}">
                  <a16:creationId xmlns:a16="http://schemas.microsoft.com/office/drawing/2014/main" id="{FC3FB9E2-88B2-97AA-023A-8E670BDF18C9}"/>
                </a:ext>
              </a:extLst>
            </p:cNvPr>
            <p:cNvSpPr/>
            <p:nvPr/>
          </p:nvSpPr>
          <p:spPr>
            <a:xfrm>
              <a:off x="4295676" y="5219746"/>
              <a:ext cx="662211" cy="62378"/>
            </a:xfrm>
            <a:custGeom>
              <a:avLst/>
              <a:gdLst>
                <a:gd name="connsiteX0" fmla="*/ 707 w 662211"/>
                <a:gd name="connsiteY0" fmla="*/ 10492 h 62378"/>
                <a:gd name="connsiteX1" fmla="*/ 474120 w 662211"/>
                <a:gd name="connsiteY1" fmla="*/ 13735 h 62378"/>
                <a:gd name="connsiteX2" fmla="*/ 230928 w 662211"/>
                <a:gd name="connsiteY2" fmla="*/ 62373 h 62378"/>
                <a:gd name="connsiteX3" fmla="*/ 509788 w 662211"/>
                <a:gd name="connsiteY3" fmla="*/ 16977 h 62378"/>
                <a:gd name="connsiteX4" fmla="*/ 658945 w 662211"/>
                <a:gd name="connsiteY4" fmla="*/ 26705 h 62378"/>
                <a:gd name="connsiteX5" fmla="*/ 373601 w 662211"/>
                <a:gd name="connsiteY5" fmla="*/ 765 h 62378"/>
                <a:gd name="connsiteX6" fmla="*/ 707 w 662211"/>
                <a:gd name="connsiteY6" fmla="*/ 10492 h 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211" h="62378">
                  <a:moveTo>
                    <a:pt x="707" y="10492"/>
                  </a:moveTo>
                  <a:cubicBezTo>
                    <a:pt x="17460" y="12654"/>
                    <a:pt x="435750" y="5088"/>
                    <a:pt x="474120" y="13735"/>
                  </a:cubicBezTo>
                  <a:cubicBezTo>
                    <a:pt x="512490" y="22382"/>
                    <a:pt x="224983" y="61833"/>
                    <a:pt x="230928" y="62373"/>
                  </a:cubicBezTo>
                  <a:cubicBezTo>
                    <a:pt x="236873" y="62913"/>
                    <a:pt x="438452" y="22922"/>
                    <a:pt x="509788" y="16977"/>
                  </a:cubicBezTo>
                  <a:cubicBezTo>
                    <a:pt x="581124" y="11032"/>
                    <a:pt x="681643" y="29407"/>
                    <a:pt x="658945" y="26705"/>
                  </a:cubicBezTo>
                  <a:cubicBezTo>
                    <a:pt x="636247" y="24003"/>
                    <a:pt x="477903" y="4548"/>
                    <a:pt x="373601" y="765"/>
                  </a:cubicBezTo>
                  <a:cubicBezTo>
                    <a:pt x="269299" y="-3018"/>
                    <a:pt x="-16046" y="8330"/>
                    <a:pt x="707" y="104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8" name="フリーフォーム 437">
              <a:extLst>
                <a:ext uri="{FF2B5EF4-FFF2-40B4-BE49-F238E27FC236}">
                  <a16:creationId xmlns:a16="http://schemas.microsoft.com/office/drawing/2014/main" id="{EEA60072-38B2-FFCD-3EE8-FAC801151110}"/>
                </a:ext>
              </a:extLst>
            </p:cNvPr>
            <p:cNvSpPr/>
            <p:nvPr/>
          </p:nvSpPr>
          <p:spPr>
            <a:xfrm>
              <a:off x="4250986" y="5256134"/>
              <a:ext cx="677699" cy="201091"/>
            </a:xfrm>
            <a:custGeom>
              <a:avLst/>
              <a:gdLst>
                <a:gd name="connsiteX0" fmla="*/ 136188 w 677699"/>
                <a:gd name="connsiteY0" fmla="*/ 45 h 201091"/>
                <a:gd name="connsiteX1" fmla="*/ 178342 w 677699"/>
                <a:gd name="connsiteY1" fmla="*/ 97321 h 201091"/>
                <a:gd name="connsiteX2" fmla="*/ 337227 w 677699"/>
                <a:gd name="connsiteY2" fmla="*/ 139475 h 201091"/>
                <a:gd name="connsiteX3" fmla="*/ 275618 w 677699"/>
                <a:gd name="connsiteY3" fmla="*/ 113534 h 201091"/>
                <a:gd name="connsiteX4" fmla="*/ 444231 w 677699"/>
                <a:gd name="connsiteY4" fmla="*/ 152445 h 201091"/>
                <a:gd name="connsiteX5" fmla="*/ 272376 w 677699"/>
                <a:gd name="connsiteY5" fmla="*/ 149202 h 201091"/>
                <a:gd name="connsiteX6" fmla="*/ 51882 w 677699"/>
                <a:gd name="connsiteY6" fmla="*/ 139475 h 201091"/>
                <a:gd name="connsiteX7" fmla="*/ 395593 w 677699"/>
                <a:gd name="connsiteY7" fmla="*/ 158930 h 201091"/>
                <a:gd name="connsiteX8" fmla="*/ 677695 w 677699"/>
                <a:gd name="connsiteY8" fmla="*/ 201083 h 201091"/>
                <a:gd name="connsiteX9" fmla="*/ 389108 w 677699"/>
                <a:gd name="connsiteY9" fmla="*/ 162172 h 201091"/>
                <a:gd name="connsiteX10" fmla="*/ 197797 w 677699"/>
                <a:gd name="connsiteY10" fmla="*/ 123262 h 201091"/>
                <a:gd name="connsiteX11" fmla="*/ 1 w 677699"/>
                <a:gd name="connsiteY11" fmla="*/ 32470 h 201091"/>
                <a:gd name="connsiteX12" fmla="*/ 194554 w 677699"/>
                <a:gd name="connsiteY12" fmla="*/ 110292 h 201091"/>
                <a:gd name="connsiteX13" fmla="*/ 136188 w 677699"/>
                <a:gd name="connsiteY13" fmla="*/ 45 h 20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7699" h="201091">
                  <a:moveTo>
                    <a:pt x="136188" y="45"/>
                  </a:moveTo>
                  <a:cubicBezTo>
                    <a:pt x="133486" y="-2117"/>
                    <a:pt x="144836" y="74083"/>
                    <a:pt x="178342" y="97321"/>
                  </a:cubicBezTo>
                  <a:cubicBezTo>
                    <a:pt x="211849" y="120559"/>
                    <a:pt x="321014" y="136773"/>
                    <a:pt x="337227" y="139475"/>
                  </a:cubicBezTo>
                  <a:cubicBezTo>
                    <a:pt x="353440" y="142177"/>
                    <a:pt x="257784" y="111372"/>
                    <a:pt x="275618" y="113534"/>
                  </a:cubicBezTo>
                  <a:cubicBezTo>
                    <a:pt x="293452" y="115696"/>
                    <a:pt x="444771" y="146500"/>
                    <a:pt x="444231" y="152445"/>
                  </a:cubicBezTo>
                  <a:cubicBezTo>
                    <a:pt x="443691" y="158390"/>
                    <a:pt x="337767" y="151364"/>
                    <a:pt x="272376" y="149202"/>
                  </a:cubicBezTo>
                  <a:cubicBezTo>
                    <a:pt x="206985" y="147040"/>
                    <a:pt x="31346" y="137854"/>
                    <a:pt x="51882" y="139475"/>
                  </a:cubicBezTo>
                  <a:cubicBezTo>
                    <a:pt x="72418" y="141096"/>
                    <a:pt x="291291" y="148662"/>
                    <a:pt x="395593" y="158930"/>
                  </a:cubicBezTo>
                  <a:cubicBezTo>
                    <a:pt x="499895" y="169198"/>
                    <a:pt x="678776" y="200543"/>
                    <a:pt x="677695" y="201083"/>
                  </a:cubicBezTo>
                  <a:cubicBezTo>
                    <a:pt x="676614" y="201623"/>
                    <a:pt x="469091" y="175142"/>
                    <a:pt x="389108" y="162172"/>
                  </a:cubicBezTo>
                  <a:cubicBezTo>
                    <a:pt x="309125" y="149202"/>
                    <a:pt x="262648" y="144879"/>
                    <a:pt x="197797" y="123262"/>
                  </a:cubicBezTo>
                  <a:cubicBezTo>
                    <a:pt x="132946" y="101645"/>
                    <a:pt x="541" y="34632"/>
                    <a:pt x="1" y="32470"/>
                  </a:cubicBezTo>
                  <a:cubicBezTo>
                    <a:pt x="-539" y="30308"/>
                    <a:pt x="172937" y="110292"/>
                    <a:pt x="194554" y="110292"/>
                  </a:cubicBezTo>
                  <a:cubicBezTo>
                    <a:pt x="216171" y="110292"/>
                    <a:pt x="138890" y="2207"/>
                    <a:pt x="136188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9" name="フリーフォーム 438">
              <a:extLst>
                <a:ext uri="{FF2B5EF4-FFF2-40B4-BE49-F238E27FC236}">
                  <a16:creationId xmlns:a16="http://schemas.microsoft.com/office/drawing/2014/main" id="{E6654F33-1787-30DE-D6C9-ABBE42AE03EF}"/>
                </a:ext>
              </a:extLst>
            </p:cNvPr>
            <p:cNvSpPr/>
            <p:nvPr/>
          </p:nvSpPr>
          <p:spPr>
            <a:xfrm>
              <a:off x="3307336" y="4665672"/>
              <a:ext cx="314227" cy="652125"/>
            </a:xfrm>
            <a:custGeom>
              <a:avLst/>
              <a:gdLst>
                <a:gd name="connsiteX0" fmla="*/ 246502 w 314227"/>
                <a:gd name="connsiteY0" fmla="*/ 362 h 652125"/>
                <a:gd name="connsiteX1" fmla="*/ 87617 w 314227"/>
                <a:gd name="connsiteY1" fmla="*/ 224098 h 652125"/>
                <a:gd name="connsiteX2" fmla="*/ 68 w 314227"/>
                <a:gd name="connsiteY2" fmla="*/ 376498 h 652125"/>
                <a:gd name="connsiteX3" fmla="*/ 74647 w 314227"/>
                <a:gd name="connsiteY3" fmla="*/ 240311 h 652125"/>
                <a:gd name="connsiteX4" fmla="*/ 165438 w 314227"/>
                <a:gd name="connsiteY4" fmla="*/ 263009 h 652125"/>
                <a:gd name="connsiteX5" fmla="*/ 90860 w 314227"/>
                <a:gd name="connsiteY5" fmla="*/ 292192 h 652125"/>
                <a:gd name="connsiteX6" fmla="*/ 55192 w 314227"/>
                <a:gd name="connsiteY6" fmla="*/ 447834 h 652125"/>
                <a:gd name="connsiteX7" fmla="*/ 90860 w 314227"/>
                <a:gd name="connsiteY7" fmla="*/ 373256 h 652125"/>
                <a:gd name="connsiteX8" fmla="*/ 94102 w 314227"/>
                <a:gd name="connsiteY8" fmla="*/ 509443 h 652125"/>
                <a:gd name="connsiteX9" fmla="*/ 107073 w 314227"/>
                <a:gd name="connsiteY9" fmla="*/ 447834 h 652125"/>
                <a:gd name="connsiteX10" fmla="*/ 230290 w 314227"/>
                <a:gd name="connsiteY10" fmla="*/ 619690 h 652125"/>
                <a:gd name="connsiteX11" fmla="*/ 204349 w 314227"/>
                <a:gd name="connsiteY11" fmla="*/ 587264 h 652125"/>
                <a:gd name="connsiteX12" fmla="*/ 262715 w 314227"/>
                <a:gd name="connsiteY12" fmla="*/ 648873 h 652125"/>
                <a:gd name="connsiteX13" fmla="*/ 308111 w 314227"/>
                <a:gd name="connsiteY13" fmla="*/ 538626 h 652125"/>
                <a:gd name="connsiteX14" fmla="*/ 311353 w 314227"/>
                <a:gd name="connsiteY14" fmla="*/ 447834 h 652125"/>
                <a:gd name="connsiteX15" fmla="*/ 285413 w 314227"/>
                <a:gd name="connsiteY15" fmla="*/ 652115 h 652125"/>
                <a:gd name="connsiteX16" fmla="*/ 55192 w 314227"/>
                <a:gd name="connsiteY16" fmla="*/ 438107 h 652125"/>
                <a:gd name="connsiteX17" fmla="*/ 113558 w 314227"/>
                <a:gd name="connsiteY17" fmla="*/ 204643 h 652125"/>
                <a:gd name="connsiteX18" fmla="*/ 107073 w 314227"/>
                <a:gd name="connsiteY18" fmla="*/ 172217 h 652125"/>
                <a:gd name="connsiteX19" fmla="*/ 246502 w 314227"/>
                <a:gd name="connsiteY19" fmla="*/ 362 h 65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227" h="652125">
                  <a:moveTo>
                    <a:pt x="246502" y="362"/>
                  </a:moveTo>
                  <a:cubicBezTo>
                    <a:pt x="243259" y="9009"/>
                    <a:pt x="128689" y="161409"/>
                    <a:pt x="87617" y="224098"/>
                  </a:cubicBezTo>
                  <a:cubicBezTo>
                    <a:pt x="46545" y="286787"/>
                    <a:pt x="2230" y="373796"/>
                    <a:pt x="68" y="376498"/>
                  </a:cubicBezTo>
                  <a:cubicBezTo>
                    <a:pt x="-2094" y="379200"/>
                    <a:pt x="47085" y="259226"/>
                    <a:pt x="74647" y="240311"/>
                  </a:cubicBezTo>
                  <a:cubicBezTo>
                    <a:pt x="102209" y="221396"/>
                    <a:pt x="162736" y="254362"/>
                    <a:pt x="165438" y="263009"/>
                  </a:cubicBezTo>
                  <a:cubicBezTo>
                    <a:pt x="168140" y="271656"/>
                    <a:pt x="109234" y="261388"/>
                    <a:pt x="90860" y="292192"/>
                  </a:cubicBezTo>
                  <a:cubicBezTo>
                    <a:pt x="72486" y="322996"/>
                    <a:pt x="55192" y="434323"/>
                    <a:pt x="55192" y="447834"/>
                  </a:cubicBezTo>
                  <a:cubicBezTo>
                    <a:pt x="55192" y="461345"/>
                    <a:pt x="84375" y="362988"/>
                    <a:pt x="90860" y="373256"/>
                  </a:cubicBezTo>
                  <a:cubicBezTo>
                    <a:pt x="97345" y="383524"/>
                    <a:pt x="91400" y="497013"/>
                    <a:pt x="94102" y="509443"/>
                  </a:cubicBezTo>
                  <a:cubicBezTo>
                    <a:pt x="96804" y="521873"/>
                    <a:pt x="84375" y="429459"/>
                    <a:pt x="107073" y="447834"/>
                  </a:cubicBezTo>
                  <a:cubicBezTo>
                    <a:pt x="129771" y="466209"/>
                    <a:pt x="214077" y="596452"/>
                    <a:pt x="230290" y="619690"/>
                  </a:cubicBezTo>
                  <a:cubicBezTo>
                    <a:pt x="246503" y="642928"/>
                    <a:pt x="198945" y="582400"/>
                    <a:pt x="204349" y="587264"/>
                  </a:cubicBezTo>
                  <a:cubicBezTo>
                    <a:pt x="209753" y="592128"/>
                    <a:pt x="245421" y="656979"/>
                    <a:pt x="262715" y="648873"/>
                  </a:cubicBezTo>
                  <a:cubicBezTo>
                    <a:pt x="280009" y="640767"/>
                    <a:pt x="300005" y="572132"/>
                    <a:pt x="308111" y="538626"/>
                  </a:cubicBezTo>
                  <a:cubicBezTo>
                    <a:pt x="316217" y="505120"/>
                    <a:pt x="315136" y="428919"/>
                    <a:pt x="311353" y="447834"/>
                  </a:cubicBezTo>
                  <a:cubicBezTo>
                    <a:pt x="307570" y="466749"/>
                    <a:pt x="328106" y="653736"/>
                    <a:pt x="285413" y="652115"/>
                  </a:cubicBezTo>
                  <a:cubicBezTo>
                    <a:pt x="242720" y="650494"/>
                    <a:pt x="83834" y="512686"/>
                    <a:pt x="55192" y="438107"/>
                  </a:cubicBezTo>
                  <a:cubicBezTo>
                    <a:pt x="26550" y="363528"/>
                    <a:pt x="104911" y="248958"/>
                    <a:pt x="113558" y="204643"/>
                  </a:cubicBezTo>
                  <a:cubicBezTo>
                    <a:pt x="122205" y="160328"/>
                    <a:pt x="77890" y="204102"/>
                    <a:pt x="107073" y="172217"/>
                  </a:cubicBezTo>
                  <a:cubicBezTo>
                    <a:pt x="136256" y="140332"/>
                    <a:pt x="249745" y="-8285"/>
                    <a:pt x="246502" y="3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0" name="フリーフォーム 439">
              <a:extLst>
                <a:ext uri="{FF2B5EF4-FFF2-40B4-BE49-F238E27FC236}">
                  <a16:creationId xmlns:a16="http://schemas.microsoft.com/office/drawing/2014/main" id="{CBBE3CD0-C2EB-2707-AD35-F7D82828604B}"/>
                </a:ext>
              </a:extLst>
            </p:cNvPr>
            <p:cNvSpPr/>
            <p:nvPr/>
          </p:nvSpPr>
          <p:spPr>
            <a:xfrm>
              <a:off x="3927313" y="5658084"/>
              <a:ext cx="547414" cy="313623"/>
            </a:xfrm>
            <a:custGeom>
              <a:avLst/>
              <a:gdLst>
                <a:gd name="connsiteX0" fmla="*/ 9147 w 547414"/>
                <a:gd name="connsiteY0" fmla="*/ 171 h 313623"/>
                <a:gd name="connsiteX1" fmla="*/ 73998 w 547414"/>
                <a:gd name="connsiteY1" fmla="*/ 97448 h 313623"/>
                <a:gd name="connsiteX2" fmla="*/ 255581 w 547414"/>
                <a:gd name="connsiteY2" fmla="*/ 188239 h 313623"/>
                <a:gd name="connsiteX3" fmla="*/ 161547 w 547414"/>
                <a:gd name="connsiteY3" fmla="*/ 165542 h 313623"/>
                <a:gd name="connsiteX4" fmla="*/ 540925 w 547414"/>
                <a:gd name="connsiteY4" fmla="*/ 311456 h 313623"/>
                <a:gd name="connsiteX5" fmla="*/ 378798 w 547414"/>
                <a:gd name="connsiteY5" fmla="*/ 243363 h 313623"/>
                <a:gd name="connsiteX6" fmla="*/ 93453 w 547414"/>
                <a:gd name="connsiteY6" fmla="*/ 113661 h 313623"/>
                <a:gd name="connsiteX7" fmla="*/ 9147 w 547414"/>
                <a:gd name="connsiteY7" fmla="*/ 74750 h 313623"/>
                <a:gd name="connsiteX8" fmla="*/ 9147 w 547414"/>
                <a:gd name="connsiteY8" fmla="*/ 171 h 3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7414" h="313623">
                  <a:moveTo>
                    <a:pt x="9147" y="171"/>
                  </a:moveTo>
                  <a:cubicBezTo>
                    <a:pt x="19955" y="3954"/>
                    <a:pt x="32926" y="66103"/>
                    <a:pt x="73998" y="97448"/>
                  </a:cubicBezTo>
                  <a:cubicBezTo>
                    <a:pt x="115070" y="128793"/>
                    <a:pt x="240990" y="176890"/>
                    <a:pt x="255581" y="188239"/>
                  </a:cubicBezTo>
                  <a:cubicBezTo>
                    <a:pt x="270172" y="199588"/>
                    <a:pt x="113990" y="145006"/>
                    <a:pt x="161547" y="165542"/>
                  </a:cubicBezTo>
                  <a:cubicBezTo>
                    <a:pt x="209104" y="186078"/>
                    <a:pt x="504716" y="298486"/>
                    <a:pt x="540925" y="311456"/>
                  </a:cubicBezTo>
                  <a:cubicBezTo>
                    <a:pt x="577134" y="324426"/>
                    <a:pt x="453377" y="276329"/>
                    <a:pt x="378798" y="243363"/>
                  </a:cubicBezTo>
                  <a:cubicBezTo>
                    <a:pt x="304219" y="210397"/>
                    <a:pt x="93453" y="113661"/>
                    <a:pt x="93453" y="113661"/>
                  </a:cubicBezTo>
                  <a:cubicBezTo>
                    <a:pt x="31845" y="85559"/>
                    <a:pt x="22658" y="93124"/>
                    <a:pt x="9147" y="74750"/>
                  </a:cubicBezTo>
                  <a:cubicBezTo>
                    <a:pt x="-4364" y="56376"/>
                    <a:pt x="-1661" y="-3612"/>
                    <a:pt x="9147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1" name="フリーフォーム 440">
              <a:extLst>
                <a:ext uri="{FF2B5EF4-FFF2-40B4-BE49-F238E27FC236}">
                  <a16:creationId xmlns:a16="http://schemas.microsoft.com/office/drawing/2014/main" id="{E2FCE8AF-93FB-4EBA-6B3A-95D2667E0FC4}"/>
                </a:ext>
              </a:extLst>
            </p:cNvPr>
            <p:cNvSpPr/>
            <p:nvPr/>
          </p:nvSpPr>
          <p:spPr>
            <a:xfrm>
              <a:off x="3805007" y="5761497"/>
              <a:ext cx="621194" cy="292359"/>
            </a:xfrm>
            <a:custGeom>
              <a:avLst/>
              <a:gdLst>
                <a:gd name="connsiteX0" fmla="*/ 1750 w 621194"/>
                <a:gd name="connsiteY0" fmla="*/ 520 h 292359"/>
                <a:gd name="connsiteX1" fmla="*/ 47146 w 621194"/>
                <a:gd name="connsiteY1" fmla="*/ 26460 h 292359"/>
                <a:gd name="connsiteX2" fmla="*/ 423282 w 621194"/>
                <a:gd name="connsiteY2" fmla="*/ 214529 h 292359"/>
                <a:gd name="connsiteX3" fmla="*/ 400584 w 621194"/>
                <a:gd name="connsiteY3" fmla="*/ 191831 h 292359"/>
                <a:gd name="connsiteX4" fmla="*/ 621078 w 621194"/>
                <a:gd name="connsiteY4" fmla="*/ 292350 h 292359"/>
                <a:gd name="connsiteX5" fmla="*/ 426525 w 621194"/>
                <a:gd name="connsiteY5" fmla="*/ 185346 h 292359"/>
                <a:gd name="connsiteX6" fmla="*/ 131453 w 621194"/>
                <a:gd name="connsiteY6" fmla="*/ 39431 h 292359"/>
                <a:gd name="connsiteX7" fmla="*/ 313036 w 621194"/>
                <a:gd name="connsiteY7" fmla="*/ 133465 h 292359"/>
                <a:gd name="connsiteX8" fmla="*/ 1750 w 621194"/>
                <a:gd name="connsiteY8" fmla="*/ 520 h 29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1194" h="292359">
                  <a:moveTo>
                    <a:pt x="1750" y="520"/>
                  </a:moveTo>
                  <a:cubicBezTo>
                    <a:pt x="-10680" y="-4344"/>
                    <a:pt x="47146" y="26460"/>
                    <a:pt x="47146" y="26460"/>
                  </a:cubicBezTo>
                  <a:lnTo>
                    <a:pt x="423282" y="214529"/>
                  </a:lnTo>
                  <a:cubicBezTo>
                    <a:pt x="482188" y="242091"/>
                    <a:pt x="367618" y="178861"/>
                    <a:pt x="400584" y="191831"/>
                  </a:cubicBezTo>
                  <a:cubicBezTo>
                    <a:pt x="433550" y="204801"/>
                    <a:pt x="616755" y="293431"/>
                    <a:pt x="621078" y="292350"/>
                  </a:cubicBezTo>
                  <a:cubicBezTo>
                    <a:pt x="625402" y="291269"/>
                    <a:pt x="508129" y="227499"/>
                    <a:pt x="426525" y="185346"/>
                  </a:cubicBezTo>
                  <a:cubicBezTo>
                    <a:pt x="344921" y="143193"/>
                    <a:pt x="150368" y="48078"/>
                    <a:pt x="131453" y="39431"/>
                  </a:cubicBezTo>
                  <a:cubicBezTo>
                    <a:pt x="112538" y="30784"/>
                    <a:pt x="333032" y="134546"/>
                    <a:pt x="313036" y="133465"/>
                  </a:cubicBezTo>
                  <a:cubicBezTo>
                    <a:pt x="293040" y="132384"/>
                    <a:pt x="152259" y="82665"/>
                    <a:pt x="1750" y="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2" name="フリーフォーム 441">
              <a:extLst>
                <a:ext uri="{FF2B5EF4-FFF2-40B4-BE49-F238E27FC236}">
                  <a16:creationId xmlns:a16="http://schemas.microsoft.com/office/drawing/2014/main" id="{43E8E44F-64C9-2566-7003-235B593A0AF1}"/>
                </a:ext>
              </a:extLst>
            </p:cNvPr>
            <p:cNvSpPr/>
            <p:nvPr/>
          </p:nvSpPr>
          <p:spPr>
            <a:xfrm>
              <a:off x="3649440" y="6189548"/>
              <a:ext cx="747461" cy="339123"/>
            </a:xfrm>
            <a:custGeom>
              <a:avLst/>
              <a:gdLst>
                <a:gd name="connsiteX0" fmla="*/ 1675 w 747461"/>
                <a:gd name="connsiteY0" fmla="*/ 337712 h 339123"/>
                <a:gd name="connsiteX1" fmla="*/ 261079 w 747461"/>
                <a:gd name="connsiteY1" fmla="*/ 188554 h 339123"/>
                <a:gd name="connsiteX2" fmla="*/ 744220 w 747461"/>
                <a:gd name="connsiteY2" fmla="*/ 486 h 339123"/>
                <a:gd name="connsiteX3" fmla="*/ 484815 w 747461"/>
                <a:gd name="connsiteY3" fmla="*/ 130188 h 339123"/>
                <a:gd name="connsiteX4" fmla="*/ 225411 w 747461"/>
                <a:gd name="connsiteY4" fmla="*/ 256648 h 339123"/>
                <a:gd name="connsiteX5" fmla="*/ 115164 w 747461"/>
                <a:gd name="connsiteY5" fmla="*/ 315014 h 339123"/>
                <a:gd name="connsiteX6" fmla="*/ 517241 w 747461"/>
                <a:gd name="connsiteY6" fmla="*/ 88035 h 339123"/>
                <a:gd name="connsiteX7" fmla="*/ 167045 w 747461"/>
                <a:gd name="connsiteY7" fmla="*/ 253405 h 339123"/>
                <a:gd name="connsiteX8" fmla="*/ 1675 w 747461"/>
                <a:gd name="connsiteY8" fmla="*/ 337712 h 33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61" h="339123">
                  <a:moveTo>
                    <a:pt x="1675" y="337712"/>
                  </a:moveTo>
                  <a:cubicBezTo>
                    <a:pt x="17347" y="326903"/>
                    <a:pt x="137322" y="244758"/>
                    <a:pt x="261079" y="188554"/>
                  </a:cubicBezTo>
                  <a:cubicBezTo>
                    <a:pt x="384836" y="132350"/>
                    <a:pt x="706931" y="10214"/>
                    <a:pt x="744220" y="486"/>
                  </a:cubicBezTo>
                  <a:cubicBezTo>
                    <a:pt x="781509" y="-9242"/>
                    <a:pt x="484815" y="130188"/>
                    <a:pt x="484815" y="130188"/>
                  </a:cubicBezTo>
                  <a:lnTo>
                    <a:pt x="225411" y="256648"/>
                  </a:lnTo>
                  <a:cubicBezTo>
                    <a:pt x="163803" y="287452"/>
                    <a:pt x="66526" y="343116"/>
                    <a:pt x="115164" y="315014"/>
                  </a:cubicBezTo>
                  <a:cubicBezTo>
                    <a:pt x="163802" y="286912"/>
                    <a:pt x="508594" y="98303"/>
                    <a:pt x="517241" y="88035"/>
                  </a:cubicBezTo>
                  <a:cubicBezTo>
                    <a:pt x="525888" y="77767"/>
                    <a:pt x="250811" y="211792"/>
                    <a:pt x="167045" y="253405"/>
                  </a:cubicBezTo>
                  <a:cubicBezTo>
                    <a:pt x="83279" y="295018"/>
                    <a:pt x="-13997" y="348521"/>
                    <a:pt x="1675" y="3377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3" name="フリーフォーム 442">
              <a:extLst>
                <a:ext uri="{FF2B5EF4-FFF2-40B4-BE49-F238E27FC236}">
                  <a16:creationId xmlns:a16="http://schemas.microsoft.com/office/drawing/2014/main" id="{569780BA-44C3-997F-C255-E55360ECA812}"/>
                </a:ext>
              </a:extLst>
            </p:cNvPr>
            <p:cNvSpPr/>
            <p:nvPr/>
          </p:nvSpPr>
          <p:spPr>
            <a:xfrm>
              <a:off x="4520093" y="6750945"/>
              <a:ext cx="160453" cy="415549"/>
            </a:xfrm>
            <a:custGeom>
              <a:avLst/>
              <a:gdLst>
                <a:gd name="connsiteX0" fmla="*/ 26 w 160453"/>
                <a:gd name="connsiteY0" fmla="*/ 51 h 415549"/>
                <a:gd name="connsiteX1" fmla="*/ 87575 w 160453"/>
                <a:gd name="connsiteY1" fmla="*/ 175149 h 415549"/>
                <a:gd name="connsiteX2" fmla="*/ 103788 w 160453"/>
                <a:gd name="connsiteY2" fmla="*/ 282153 h 415549"/>
                <a:gd name="connsiteX3" fmla="*/ 113516 w 160453"/>
                <a:gd name="connsiteY3" fmla="*/ 171906 h 415549"/>
                <a:gd name="connsiteX4" fmla="*/ 158911 w 160453"/>
                <a:gd name="connsiteY4" fmla="*/ 415098 h 415549"/>
                <a:gd name="connsiteX5" fmla="*/ 149184 w 160453"/>
                <a:gd name="connsiteY5" fmla="*/ 227029 h 415549"/>
                <a:gd name="connsiteX6" fmla="*/ 142698 w 160453"/>
                <a:gd name="connsiteY6" fmla="*/ 32476 h 415549"/>
                <a:gd name="connsiteX7" fmla="*/ 132971 w 160453"/>
                <a:gd name="connsiteY7" fmla="*/ 191361 h 415549"/>
                <a:gd name="connsiteX8" fmla="*/ 84333 w 160453"/>
                <a:gd name="connsiteY8" fmla="*/ 58417 h 415549"/>
                <a:gd name="connsiteX9" fmla="*/ 97303 w 160453"/>
                <a:gd name="connsiteY9" fmla="*/ 155693 h 415549"/>
                <a:gd name="connsiteX10" fmla="*/ 26 w 160453"/>
                <a:gd name="connsiteY10" fmla="*/ 51 h 41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53" h="415549">
                  <a:moveTo>
                    <a:pt x="26" y="51"/>
                  </a:moveTo>
                  <a:cubicBezTo>
                    <a:pt x="-1595" y="3294"/>
                    <a:pt x="70281" y="128132"/>
                    <a:pt x="87575" y="175149"/>
                  </a:cubicBezTo>
                  <a:cubicBezTo>
                    <a:pt x="104869" y="222166"/>
                    <a:pt x="99465" y="282693"/>
                    <a:pt x="103788" y="282153"/>
                  </a:cubicBezTo>
                  <a:cubicBezTo>
                    <a:pt x="108111" y="281613"/>
                    <a:pt x="104329" y="149749"/>
                    <a:pt x="113516" y="171906"/>
                  </a:cubicBezTo>
                  <a:cubicBezTo>
                    <a:pt x="122703" y="194064"/>
                    <a:pt x="152966" y="405911"/>
                    <a:pt x="158911" y="415098"/>
                  </a:cubicBezTo>
                  <a:cubicBezTo>
                    <a:pt x="164856" y="424285"/>
                    <a:pt x="151886" y="290799"/>
                    <a:pt x="149184" y="227029"/>
                  </a:cubicBezTo>
                  <a:cubicBezTo>
                    <a:pt x="146482" y="163259"/>
                    <a:pt x="145400" y="38421"/>
                    <a:pt x="142698" y="32476"/>
                  </a:cubicBezTo>
                  <a:cubicBezTo>
                    <a:pt x="139996" y="26531"/>
                    <a:pt x="142698" y="187038"/>
                    <a:pt x="132971" y="191361"/>
                  </a:cubicBezTo>
                  <a:cubicBezTo>
                    <a:pt x="123244" y="195684"/>
                    <a:pt x="90278" y="64362"/>
                    <a:pt x="84333" y="58417"/>
                  </a:cubicBezTo>
                  <a:cubicBezTo>
                    <a:pt x="78388" y="52472"/>
                    <a:pt x="110814" y="163800"/>
                    <a:pt x="97303" y="155693"/>
                  </a:cubicBezTo>
                  <a:cubicBezTo>
                    <a:pt x="83792" y="147587"/>
                    <a:pt x="1647" y="-3192"/>
                    <a:pt x="26" y="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4" name="フリーフォーム 443">
              <a:extLst>
                <a:ext uri="{FF2B5EF4-FFF2-40B4-BE49-F238E27FC236}">
                  <a16:creationId xmlns:a16="http://schemas.microsoft.com/office/drawing/2014/main" id="{EA5CB4A6-6432-09DE-6184-B3CFEE5303C6}"/>
                </a:ext>
              </a:extLst>
            </p:cNvPr>
            <p:cNvSpPr/>
            <p:nvPr/>
          </p:nvSpPr>
          <p:spPr>
            <a:xfrm>
              <a:off x="4449356" y="6702166"/>
              <a:ext cx="148752" cy="461178"/>
            </a:xfrm>
            <a:custGeom>
              <a:avLst/>
              <a:gdLst>
                <a:gd name="connsiteX0" fmla="*/ 12397 w 148752"/>
                <a:gd name="connsiteY0" fmla="*/ 191 h 461178"/>
                <a:gd name="connsiteX1" fmla="*/ 35095 w 148752"/>
                <a:gd name="connsiteY1" fmla="*/ 146106 h 461178"/>
                <a:gd name="connsiteX2" fmla="*/ 51308 w 148752"/>
                <a:gd name="connsiteY2" fmla="*/ 103953 h 461178"/>
                <a:gd name="connsiteX3" fmla="*/ 145342 w 148752"/>
                <a:gd name="connsiteY3" fmla="*/ 321204 h 461178"/>
                <a:gd name="connsiteX4" fmla="*/ 116159 w 148752"/>
                <a:gd name="connsiteY4" fmla="*/ 279051 h 461178"/>
                <a:gd name="connsiteX5" fmla="*/ 148584 w 148752"/>
                <a:gd name="connsiteY5" fmla="*/ 460634 h 461178"/>
                <a:gd name="connsiteX6" fmla="*/ 125887 w 148752"/>
                <a:gd name="connsiteY6" fmla="*/ 210957 h 461178"/>
                <a:gd name="connsiteX7" fmla="*/ 64278 w 148752"/>
                <a:gd name="connsiteY7" fmla="*/ 133136 h 461178"/>
                <a:gd name="connsiteX8" fmla="*/ 2670 w 148752"/>
                <a:gd name="connsiteY8" fmla="*/ 181774 h 461178"/>
                <a:gd name="connsiteX9" fmla="*/ 12397 w 148752"/>
                <a:gd name="connsiteY9" fmla="*/ 191 h 46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52" h="461178">
                  <a:moveTo>
                    <a:pt x="12397" y="191"/>
                  </a:moveTo>
                  <a:cubicBezTo>
                    <a:pt x="17801" y="-5754"/>
                    <a:pt x="28610" y="128812"/>
                    <a:pt x="35095" y="146106"/>
                  </a:cubicBezTo>
                  <a:cubicBezTo>
                    <a:pt x="41580" y="163400"/>
                    <a:pt x="32934" y="74770"/>
                    <a:pt x="51308" y="103953"/>
                  </a:cubicBezTo>
                  <a:cubicBezTo>
                    <a:pt x="69682" y="133136"/>
                    <a:pt x="134534" y="292021"/>
                    <a:pt x="145342" y="321204"/>
                  </a:cubicBezTo>
                  <a:cubicBezTo>
                    <a:pt x="156150" y="350387"/>
                    <a:pt x="115619" y="255813"/>
                    <a:pt x="116159" y="279051"/>
                  </a:cubicBezTo>
                  <a:cubicBezTo>
                    <a:pt x="116699" y="302289"/>
                    <a:pt x="146963" y="471983"/>
                    <a:pt x="148584" y="460634"/>
                  </a:cubicBezTo>
                  <a:cubicBezTo>
                    <a:pt x="150205" y="449285"/>
                    <a:pt x="139938" y="265540"/>
                    <a:pt x="125887" y="210957"/>
                  </a:cubicBezTo>
                  <a:cubicBezTo>
                    <a:pt x="111836" y="156374"/>
                    <a:pt x="84814" y="138000"/>
                    <a:pt x="64278" y="133136"/>
                  </a:cubicBezTo>
                  <a:cubicBezTo>
                    <a:pt x="43742" y="128272"/>
                    <a:pt x="10776" y="201229"/>
                    <a:pt x="2670" y="181774"/>
                  </a:cubicBezTo>
                  <a:cubicBezTo>
                    <a:pt x="-5436" y="162319"/>
                    <a:pt x="6993" y="6136"/>
                    <a:pt x="12397" y="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5" name="フリーフォーム 444">
              <a:extLst>
                <a:ext uri="{FF2B5EF4-FFF2-40B4-BE49-F238E27FC236}">
                  <a16:creationId xmlns:a16="http://schemas.microsoft.com/office/drawing/2014/main" id="{358C20F7-3298-98D3-88BF-7F70E154BA36}"/>
                </a:ext>
              </a:extLst>
            </p:cNvPr>
            <p:cNvSpPr/>
            <p:nvPr/>
          </p:nvSpPr>
          <p:spPr>
            <a:xfrm>
              <a:off x="3697349" y="6294521"/>
              <a:ext cx="918737" cy="146041"/>
            </a:xfrm>
            <a:custGeom>
              <a:avLst/>
              <a:gdLst>
                <a:gd name="connsiteX0" fmla="*/ 2404 w 918737"/>
                <a:gd name="connsiteY0" fmla="*/ 132219 h 146041"/>
                <a:gd name="connsiteX1" fmla="*/ 709281 w 918737"/>
                <a:gd name="connsiteY1" fmla="*/ 54398 h 146041"/>
                <a:gd name="connsiteX2" fmla="*/ 563366 w 918737"/>
                <a:gd name="connsiteY2" fmla="*/ 73853 h 146041"/>
                <a:gd name="connsiteX3" fmla="*/ 913562 w 918737"/>
                <a:gd name="connsiteY3" fmla="*/ 2517 h 146041"/>
                <a:gd name="connsiteX4" fmla="*/ 741706 w 918737"/>
                <a:gd name="connsiteY4" fmla="*/ 28458 h 146041"/>
                <a:gd name="connsiteX5" fmla="*/ 326660 w 918737"/>
                <a:gd name="connsiteY5" fmla="*/ 145190 h 146041"/>
                <a:gd name="connsiteX6" fmla="*/ 472574 w 918737"/>
                <a:gd name="connsiteY6" fmla="*/ 83581 h 146041"/>
                <a:gd name="connsiteX7" fmla="*/ 2404 w 918737"/>
                <a:gd name="connsiteY7" fmla="*/ 132219 h 14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737" h="146041">
                  <a:moveTo>
                    <a:pt x="2404" y="132219"/>
                  </a:moveTo>
                  <a:cubicBezTo>
                    <a:pt x="41855" y="127355"/>
                    <a:pt x="615787" y="64126"/>
                    <a:pt x="709281" y="54398"/>
                  </a:cubicBezTo>
                  <a:cubicBezTo>
                    <a:pt x="802775" y="44670"/>
                    <a:pt x="529319" y="82500"/>
                    <a:pt x="563366" y="73853"/>
                  </a:cubicBezTo>
                  <a:cubicBezTo>
                    <a:pt x="597413" y="65206"/>
                    <a:pt x="883839" y="10083"/>
                    <a:pt x="913562" y="2517"/>
                  </a:cubicBezTo>
                  <a:cubicBezTo>
                    <a:pt x="943285" y="-5049"/>
                    <a:pt x="839523" y="4679"/>
                    <a:pt x="741706" y="28458"/>
                  </a:cubicBezTo>
                  <a:cubicBezTo>
                    <a:pt x="643889" y="52237"/>
                    <a:pt x="371515" y="136003"/>
                    <a:pt x="326660" y="145190"/>
                  </a:cubicBezTo>
                  <a:cubicBezTo>
                    <a:pt x="281805" y="154377"/>
                    <a:pt x="523915" y="86283"/>
                    <a:pt x="472574" y="83581"/>
                  </a:cubicBezTo>
                  <a:cubicBezTo>
                    <a:pt x="421234" y="80879"/>
                    <a:pt x="-37047" y="137083"/>
                    <a:pt x="2404" y="1322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6" name="フリーフォーム 445">
              <a:extLst>
                <a:ext uri="{FF2B5EF4-FFF2-40B4-BE49-F238E27FC236}">
                  <a16:creationId xmlns:a16="http://schemas.microsoft.com/office/drawing/2014/main" id="{837DA609-6154-A664-C12E-62FC1516491B}"/>
                </a:ext>
              </a:extLst>
            </p:cNvPr>
            <p:cNvSpPr/>
            <p:nvPr/>
          </p:nvSpPr>
          <p:spPr>
            <a:xfrm>
              <a:off x="2777965" y="7644871"/>
              <a:ext cx="1593297" cy="448737"/>
            </a:xfrm>
            <a:custGeom>
              <a:avLst/>
              <a:gdLst>
                <a:gd name="connsiteX0" fmla="*/ 295435 w 1593297"/>
                <a:gd name="connsiteY0" fmla="*/ 529 h 448737"/>
                <a:gd name="connsiteX1" fmla="*/ 22385 w 1593297"/>
                <a:gd name="connsiteY1" fmla="*/ 216429 h 448737"/>
                <a:gd name="connsiteX2" fmla="*/ 143035 w 1593297"/>
                <a:gd name="connsiteY2" fmla="*/ 143404 h 448737"/>
                <a:gd name="connsiteX3" fmla="*/ 384335 w 1593297"/>
                <a:gd name="connsiteY3" fmla="*/ 111654 h 448737"/>
                <a:gd name="connsiteX4" fmla="*/ 216060 w 1593297"/>
                <a:gd name="connsiteY4" fmla="*/ 171979 h 448737"/>
                <a:gd name="connsiteX5" fmla="*/ 466885 w 1593297"/>
                <a:gd name="connsiteY5" fmla="*/ 245004 h 448737"/>
                <a:gd name="connsiteX6" fmla="*/ 435135 w 1593297"/>
                <a:gd name="connsiteY6" fmla="*/ 248179 h 448737"/>
                <a:gd name="connsiteX7" fmla="*/ 771685 w 1593297"/>
                <a:gd name="connsiteY7" fmla="*/ 391054 h 448737"/>
                <a:gd name="connsiteX8" fmla="*/ 768510 w 1593297"/>
                <a:gd name="connsiteY8" fmla="*/ 375179 h 448737"/>
                <a:gd name="connsiteX9" fmla="*/ 1025685 w 1593297"/>
                <a:gd name="connsiteY9" fmla="*/ 438679 h 448737"/>
                <a:gd name="connsiteX10" fmla="*/ 1260635 w 1593297"/>
                <a:gd name="connsiteY10" fmla="*/ 368829 h 448737"/>
                <a:gd name="connsiteX11" fmla="*/ 1213010 w 1593297"/>
                <a:gd name="connsiteY11" fmla="*/ 333904 h 448737"/>
                <a:gd name="connsiteX12" fmla="*/ 1590835 w 1593297"/>
                <a:gd name="connsiteY12" fmla="*/ 279929 h 448737"/>
                <a:gd name="connsiteX13" fmla="*/ 1000285 w 1593297"/>
                <a:gd name="connsiteY13" fmla="*/ 438679 h 448737"/>
                <a:gd name="connsiteX14" fmla="*/ 803435 w 1593297"/>
                <a:gd name="connsiteY14" fmla="*/ 419629 h 448737"/>
                <a:gd name="connsiteX15" fmla="*/ 355760 w 1593297"/>
                <a:gd name="connsiteY15" fmla="*/ 314854 h 448737"/>
                <a:gd name="connsiteX16" fmla="*/ 6510 w 1593297"/>
                <a:gd name="connsiteY16" fmla="*/ 245004 h 448737"/>
                <a:gd name="connsiteX17" fmla="*/ 187485 w 1593297"/>
                <a:gd name="connsiteY17" fmla="*/ 254529 h 448737"/>
                <a:gd name="connsiteX18" fmla="*/ 882810 w 1593297"/>
                <a:gd name="connsiteY18" fmla="*/ 425979 h 448737"/>
                <a:gd name="connsiteX19" fmla="*/ 190660 w 1593297"/>
                <a:gd name="connsiteY19" fmla="*/ 191029 h 448737"/>
                <a:gd name="connsiteX20" fmla="*/ 108110 w 1593297"/>
                <a:gd name="connsiteY20" fmla="*/ 156104 h 448737"/>
                <a:gd name="connsiteX21" fmla="*/ 295435 w 1593297"/>
                <a:gd name="connsiteY21" fmla="*/ 529 h 44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93297" h="448737">
                  <a:moveTo>
                    <a:pt x="295435" y="529"/>
                  </a:moveTo>
                  <a:cubicBezTo>
                    <a:pt x="281148" y="10583"/>
                    <a:pt x="47785" y="192617"/>
                    <a:pt x="22385" y="216429"/>
                  </a:cubicBezTo>
                  <a:cubicBezTo>
                    <a:pt x="-3015" y="240242"/>
                    <a:pt x="82710" y="160866"/>
                    <a:pt x="143035" y="143404"/>
                  </a:cubicBezTo>
                  <a:cubicBezTo>
                    <a:pt x="203360" y="125942"/>
                    <a:pt x="372164" y="106892"/>
                    <a:pt x="384335" y="111654"/>
                  </a:cubicBezTo>
                  <a:cubicBezTo>
                    <a:pt x="396506" y="116416"/>
                    <a:pt x="202302" y="149754"/>
                    <a:pt x="216060" y="171979"/>
                  </a:cubicBezTo>
                  <a:cubicBezTo>
                    <a:pt x="229818" y="194204"/>
                    <a:pt x="430373" y="232304"/>
                    <a:pt x="466885" y="245004"/>
                  </a:cubicBezTo>
                  <a:cubicBezTo>
                    <a:pt x="503398" y="257704"/>
                    <a:pt x="384335" y="223837"/>
                    <a:pt x="435135" y="248179"/>
                  </a:cubicBezTo>
                  <a:cubicBezTo>
                    <a:pt x="485935" y="272521"/>
                    <a:pt x="716123" y="369887"/>
                    <a:pt x="771685" y="391054"/>
                  </a:cubicBezTo>
                  <a:cubicBezTo>
                    <a:pt x="827248" y="412221"/>
                    <a:pt x="726177" y="367242"/>
                    <a:pt x="768510" y="375179"/>
                  </a:cubicBezTo>
                  <a:cubicBezTo>
                    <a:pt x="810843" y="383116"/>
                    <a:pt x="943664" y="439737"/>
                    <a:pt x="1025685" y="438679"/>
                  </a:cubicBezTo>
                  <a:cubicBezTo>
                    <a:pt x="1107706" y="437621"/>
                    <a:pt x="1229414" y="386291"/>
                    <a:pt x="1260635" y="368829"/>
                  </a:cubicBezTo>
                  <a:cubicBezTo>
                    <a:pt x="1291856" y="351367"/>
                    <a:pt x="1157977" y="348721"/>
                    <a:pt x="1213010" y="333904"/>
                  </a:cubicBezTo>
                  <a:cubicBezTo>
                    <a:pt x="1268043" y="319087"/>
                    <a:pt x="1626289" y="262467"/>
                    <a:pt x="1590835" y="279929"/>
                  </a:cubicBezTo>
                  <a:cubicBezTo>
                    <a:pt x="1555381" y="297391"/>
                    <a:pt x="1131518" y="415396"/>
                    <a:pt x="1000285" y="438679"/>
                  </a:cubicBezTo>
                  <a:cubicBezTo>
                    <a:pt x="869052" y="461962"/>
                    <a:pt x="910856" y="440266"/>
                    <a:pt x="803435" y="419629"/>
                  </a:cubicBezTo>
                  <a:cubicBezTo>
                    <a:pt x="696014" y="398992"/>
                    <a:pt x="488581" y="343958"/>
                    <a:pt x="355760" y="314854"/>
                  </a:cubicBezTo>
                  <a:cubicBezTo>
                    <a:pt x="222939" y="285750"/>
                    <a:pt x="34556" y="255058"/>
                    <a:pt x="6510" y="245004"/>
                  </a:cubicBezTo>
                  <a:cubicBezTo>
                    <a:pt x="-21536" y="234950"/>
                    <a:pt x="41435" y="224367"/>
                    <a:pt x="187485" y="254529"/>
                  </a:cubicBezTo>
                  <a:cubicBezTo>
                    <a:pt x="333535" y="284691"/>
                    <a:pt x="882281" y="436562"/>
                    <a:pt x="882810" y="425979"/>
                  </a:cubicBezTo>
                  <a:cubicBezTo>
                    <a:pt x="883339" y="415396"/>
                    <a:pt x="319777" y="236008"/>
                    <a:pt x="190660" y="191029"/>
                  </a:cubicBezTo>
                  <a:cubicBezTo>
                    <a:pt x="61543" y="146050"/>
                    <a:pt x="93293" y="185737"/>
                    <a:pt x="108110" y="156104"/>
                  </a:cubicBezTo>
                  <a:cubicBezTo>
                    <a:pt x="122927" y="126471"/>
                    <a:pt x="309722" y="-9525"/>
                    <a:pt x="295435" y="5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7" name="フリーフォーム 446">
              <a:extLst>
                <a:ext uri="{FF2B5EF4-FFF2-40B4-BE49-F238E27FC236}">
                  <a16:creationId xmlns:a16="http://schemas.microsoft.com/office/drawing/2014/main" id="{7B569228-4A22-CFE3-A4A8-2DE7823B568B}"/>
                </a:ext>
              </a:extLst>
            </p:cNvPr>
            <p:cNvSpPr/>
            <p:nvPr/>
          </p:nvSpPr>
          <p:spPr>
            <a:xfrm>
              <a:off x="2772080" y="7578423"/>
              <a:ext cx="485470" cy="378155"/>
            </a:xfrm>
            <a:custGeom>
              <a:avLst/>
              <a:gdLst>
                <a:gd name="connsiteX0" fmla="*/ 342595 w 485470"/>
                <a:gd name="connsiteY0" fmla="*/ 302 h 378155"/>
                <a:gd name="connsiteX1" fmla="*/ 6045 w 485470"/>
                <a:gd name="connsiteY1" fmla="*/ 263827 h 378155"/>
                <a:gd name="connsiteX2" fmla="*/ 123520 w 485470"/>
                <a:gd name="connsiteY2" fmla="*/ 190802 h 378155"/>
                <a:gd name="connsiteX3" fmla="*/ 88595 w 485470"/>
                <a:gd name="connsiteY3" fmla="*/ 241602 h 378155"/>
                <a:gd name="connsiteX4" fmla="*/ 180670 w 485470"/>
                <a:gd name="connsiteY4" fmla="*/ 289227 h 378155"/>
                <a:gd name="connsiteX5" fmla="*/ 167970 w 485470"/>
                <a:gd name="connsiteY5" fmla="*/ 276527 h 378155"/>
                <a:gd name="connsiteX6" fmla="*/ 485470 w 485470"/>
                <a:gd name="connsiteY6" fmla="*/ 378127 h 378155"/>
                <a:gd name="connsiteX7" fmla="*/ 164795 w 485470"/>
                <a:gd name="connsiteY7" fmla="*/ 286052 h 378155"/>
                <a:gd name="connsiteX8" fmla="*/ 47320 w 485470"/>
                <a:gd name="connsiteY8" fmla="*/ 213027 h 378155"/>
                <a:gd name="connsiteX9" fmla="*/ 342595 w 485470"/>
                <a:gd name="connsiteY9" fmla="*/ 302 h 3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470" h="378155">
                  <a:moveTo>
                    <a:pt x="342595" y="302"/>
                  </a:moveTo>
                  <a:cubicBezTo>
                    <a:pt x="335716" y="8769"/>
                    <a:pt x="42557" y="232077"/>
                    <a:pt x="6045" y="263827"/>
                  </a:cubicBezTo>
                  <a:cubicBezTo>
                    <a:pt x="-30467" y="295577"/>
                    <a:pt x="109762" y="194506"/>
                    <a:pt x="123520" y="190802"/>
                  </a:cubicBezTo>
                  <a:cubicBezTo>
                    <a:pt x="137278" y="187098"/>
                    <a:pt x="79070" y="225198"/>
                    <a:pt x="88595" y="241602"/>
                  </a:cubicBezTo>
                  <a:cubicBezTo>
                    <a:pt x="98120" y="258006"/>
                    <a:pt x="167441" y="283406"/>
                    <a:pt x="180670" y="289227"/>
                  </a:cubicBezTo>
                  <a:cubicBezTo>
                    <a:pt x="193899" y="295048"/>
                    <a:pt x="117170" y="261710"/>
                    <a:pt x="167970" y="276527"/>
                  </a:cubicBezTo>
                  <a:cubicBezTo>
                    <a:pt x="218770" y="291344"/>
                    <a:pt x="485999" y="376540"/>
                    <a:pt x="485470" y="378127"/>
                  </a:cubicBezTo>
                  <a:cubicBezTo>
                    <a:pt x="484941" y="379714"/>
                    <a:pt x="237820" y="313569"/>
                    <a:pt x="164795" y="286052"/>
                  </a:cubicBezTo>
                  <a:cubicBezTo>
                    <a:pt x="91770" y="258535"/>
                    <a:pt x="11866" y="262240"/>
                    <a:pt x="47320" y="213027"/>
                  </a:cubicBezTo>
                  <a:cubicBezTo>
                    <a:pt x="82774" y="163814"/>
                    <a:pt x="349474" y="-8165"/>
                    <a:pt x="342595" y="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8" name="フリーフォーム 447">
              <a:extLst>
                <a:ext uri="{FF2B5EF4-FFF2-40B4-BE49-F238E27FC236}">
                  <a16:creationId xmlns:a16="http://schemas.microsoft.com/office/drawing/2014/main" id="{070C22CC-1E85-C004-D9E5-3AF37487C565}"/>
                </a:ext>
              </a:extLst>
            </p:cNvPr>
            <p:cNvSpPr/>
            <p:nvPr/>
          </p:nvSpPr>
          <p:spPr>
            <a:xfrm>
              <a:off x="2669012" y="7638041"/>
              <a:ext cx="696676" cy="550312"/>
            </a:xfrm>
            <a:custGeom>
              <a:avLst/>
              <a:gdLst>
                <a:gd name="connsiteX0" fmla="*/ 198013 w 696676"/>
                <a:gd name="connsiteY0" fmla="*/ 10534 h 550312"/>
                <a:gd name="connsiteX1" fmla="*/ 10688 w 696676"/>
                <a:gd name="connsiteY1" fmla="*/ 201034 h 550312"/>
                <a:gd name="connsiteX2" fmla="*/ 32913 w 696676"/>
                <a:gd name="connsiteY2" fmla="*/ 172459 h 550312"/>
                <a:gd name="connsiteX3" fmla="*/ 115463 w 696676"/>
                <a:gd name="connsiteY3" fmla="*/ 369309 h 550312"/>
                <a:gd name="connsiteX4" fmla="*/ 96413 w 696676"/>
                <a:gd name="connsiteY4" fmla="*/ 305809 h 550312"/>
                <a:gd name="connsiteX5" fmla="*/ 185313 w 696676"/>
                <a:gd name="connsiteY5" fmla="*/ 496309 h 550312"/>
                <a:gd name="connsiteX6" fmla="*/ 166263 w 696676"/>
                <a:gd name="connsiteY6" fmla="*/ 413759 h 550312"/>
                <a:gd name="connsiteX7" fmla="*/ 385338 w 696676"/>
                <a:gd name="connsiteY7" fmla="*/ 483609 h 550312"/>
                <a:gd name="connsiteX8" fmla="*/ 359938 w 696676"/>
                <a:gd name="connsiteY8" fmla="*/ 455034 h 550312"/>
                <a:gd name="connsiteX9" fmla="*/ 531388 w 696676"/>
                <a:gd name="connsiteY9" fmla="*/ 543934 h 550312"/>
                <a:gd name="connsiteX10" fmla="*/ 502813 w 696676"/>
                <a:gd name="connsiteY10" fmla="*/ 493134 h 550312"/>
                <a:gd name="connsiteX11" fmla="*/ 696488 w 696676"/>
                <a:gd name="connsiteY11" fmla="*/ 550284 h 550312"/>
                <a:gd name="connsiteX12" fmla="*/ 531388 w 696676"/>
                <a:gd name="connsiteY12" fmla="*/ 499484 h 550312"/>
                <a:gd name="connsiteX13" fmla="*/ 194838 w 696676"/>
                <a:gd name="connsiteY13" fmla="*/ 413759 h 550312"/>
                <a:gd name="connsiteX14" fmla="*/ 102763 w 696676"/>
                <a:gd name="connsiteY14" fmla="*/ 318509 h 550312"/>
                <a:gd name="connsiteX15" fmla="*/ 36088 w 696676"/>
                <a:gd name="connsiteY15" fmla="*/ 147059 h 550312"/>
                <a:gd name="connsiteX16" fmla="*/ 153563 w 696676"/>
                <a:gd name="connsiteY16" fmla="*/ 35934 h 550312"/>
                <a:gd name="connsiteX17" fmla="*/ 198013 w 696676"/>
                <a:gd name="connsiteY17" fmla="*/ 10534 h 55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6676" h="550312">
                  <a:moveTo>
                    <a:pt x="198013" y="10534"/>
                  </a:moveTo>
                  <a:cubicBezTo>
                    <a:pt x="174201" y="38051"/>
                    <a:pt x="38205" y="174047"/>
                    <a:pt x="10688" y="201034"/>
                  </a:cubicBezTo>
                  <a:cubicBezTo>
                    <a:pt x="-16829" y="228022"/>
                    <a:pt x="15450" y="144413"/>
                    <a:pt x="32913" y="172459"/>
                  </a:cubicBezTo>
                  <a:cubicBezTo>
                    <a:pt x="50375" y="200505"/>
                    <a:pt x="104880" y="347084"/>
                    <a:pt x="115463" y="369309"/>
                  </a:cubicBezTo>
                  <a:cubicBezTo>
                    <a:pt x="126046" y="391534"/>
                    <a:pt x="84771" y="284642"/>
                    <a:pt x="96413" y="305809"/>
                  </a:cubicBezTo>
                  <a:cubicBezTo>
                    <a:pt x="108055" y="326976"/>
                    <a:pt x="173671" y="478317"/>
                    <a:pt x="185313" y="496309"/>
                  </a:cubicBezTo>
                  <a:cubicBezTo>
                    <a:pt x="196955" y="514301"/>
                    <a:pt x="132926" y="415876"/>
                    <a:pt x="166263" y="413759"/>
                  </a:cubicBezTo>
                  <a:cubicBezTo>
                    <a:pt x="199600" y="411642"/>
                    <a:pt x="353059" y="476730"/>
                    <a:pt x="385338" y="483609"/>
                  </a:cubicBezTo>
                  <a:cubicBezTo>
                    <a:pt x="417617" y="490488"/>
                    <a:pt x="335596" y="444980"/>
                    <a:pt x="359938" y="455034"/>
                  </a:cubicBezTo>
                  <a:cubicBezTo>
                    <a:pt x="384280" y="465088"/>
                    <a:pt x="507576" y="537584"/>
                    <a:pt x="531388" y="543934"/>
                  </a:cubicBezTo>
                  <a:cubicBezTo>
                    <a:pt x="555200" y="550284"/>
                    <a:pt x="475296" y="492076"/>
                    <a:pt x="502813" y="493134"/>
                  </a:cubicBezTo>
                  <a:cubicBezTo>
                    <a:pt x="530330" y="494192"/>
                    <a:pt x="691726" y="549226"/>
                    <a:pt x="696488" y="550284"/>
                  </a:cubicBezTo>
                  <a:cubicBezTo>
                    <a:pt x="701250" y="551342"/>
                    <a:pt x="614996" y="522238"/>
                    <a:pt x="531388" y="499484"/>
                  </a:cubicBezTo>
                  <a:cubicBezTo>
                    <a:pt x="447780" y="476730"/>
                    <a:pt x="266276" y="443922"/>
                    <a:pt x="194838" y="413759"/>
                  </a:cubicBezTo>
                  <a:cubicBezTo>
                    <a:pt x="123400" y="383597"/>
                    <a:pt x="129221" y="362959"/>
                    <a:pt x="102763" y="318509"/>
                  </a:cubicBezTo>
                  <a:cubicBezTo>
                    <a:pt x="76305" y="274059"/>
                    <a:pt x="27621" y="194155"/>
                    <a:pt x="36088" y="147059"/>
                  </a:cubicBezTo>
                  <a:cubicBezTo>
                    <a:pt x="44555" y="99963"/>
                    <a:pt x="127105" y="56042"/>
                    <a:pt x="153563" y="35934"/>
                  </a:cubicBezTo>
                  <a:cubicBezTo>
                    <a:pt x="180021" y="15826"/>
                    <a:pt x="221825" y="-16983"/>
                    <a:pt x="198013" y="105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 448">
              <a:extLst>
                <a:ext uri="{FF2B5EF4-FFF2-40B4-BE49-F238E27FC236}">
                  <a16:creationId xmlns:a16="http://schemas.microsoft.com/office/drawing/2014/main" id="{3F2BD8B6-15E0-7A42-4D69-3888104A8B65}"/>
                </a:ext>
              </a:extLst>
            </p:cNvPr>
            <p:cNvSpPr/>
            <p:nvPr/>
          </p:nvSpPr>
          <p:spPr>
            <a:xfrm>
              <a:off x="2770886" y="7886473"/>
              <a:ext cx="843198" cy="301857"/>
            </a:xfrm>
            <a:custGeom>
              <a:avLst/>
              <a:gdLst>
                <a:gd name="connsiteX0" fmla="*/ 889 w 843198"/>
                <a:gd name="connsiteY0" fmla="*/ 227 h 301857"/>
                <a:gd name="connsiteX1" fmla="*/ 89789 w 843198"/>
                <a:gd name="connsiteY1" fmla="*/ 111352 h 301857"/>
                <a:gd name="connsiteX2" fmla="*/ 219964 w 843198"/>
                <a:gd name="connsiteY2" fmla="*/ 168502 h 301857"/>
                <a:gd name="connsiteX3" fmla="*/ 185039 w 843198"/>
                <a:gd name="connsiteY3" fmla="*/ 155802 h 301857"/>
                <a:gd name="connsiteX4" fmla="*/ 327914 w 843198"/>
                <a:gd name="connsiteY4" fmla="*/ 168502 h 301857"/>
                <a:gd name="connsiteX5" fmla="*/ 423164 w 843198"/>
                <a:gd name="connsiteY5" fmla="*/ 244702 h 301857"/>
                <a:gd name="connsiteX6" fmla="*/ 435864 w 843198"/>
                <a:gd name="connsiteY6" fmla="*/ 203427 h 301857"/>
                <a:gd name="connsiteX7" fmla="*/ 651764 w 843198"/>
                <a:gd name="connsiteY7" fmla="*/ 270102 h 301857"/>
                <a:gd name="connsiteX8" fmla="*/ 604139 w 843198"/>
                <a:gd name="connsiteY8" fmla="*/ 251052 h 301857"/>
                <a:gd name="connsiteX9" fmla="*/ 715264 w 843198"/>
                <a:gd name="connsiteY9" fmla="*/ 301852 h 301857"/>
                <a:gd name="connsiteX10" fmla="*/ 664464 w 843198"/>
                <a:gd name="connsiteY10" fmla="*/ 254227 h 301857"/>
                <a:gd name="connsiteX11" fmla="*/ 842264 w 843198"/>
                <a:gd name="connsiteY11" fmla="*/ 257402 h 301857"/>
                <a:gd name="connsiteX12" fmla="*/ 737489 w 843198"/>
                <a:gd name="connsiteY12" fmla="*/ 257402 h 301857"/>
                <a:gd name="connsiteX13" fmla="*/ 804164 w 843198"/>
                <a:gd name="connsiteY13" fmla="*/ 254227 h 301857"/>
                <a:gd name="connsiteX14" fmla="*/ 337439 w 843198"/>
                <a:gd name="connsiteY14" fmla="*/ 190727 h 301857"/>
                <a:gd name="connsiteX15" fmla="*/ 162814 w 843198"/>
                <a:gd name="connsiteY15" fmla="*/ 6577 h 301857"/>
                <a:gd name="connsiteX16" fmla="*/ 337439 w 843198"/>
                <a:gd name="connsiteY16" fmla="*/ 181202 h 301857"/>
                <a:gd name="connsiteX17" fmla="*/ 143764 w 843198"/>
                <a:gd name="connsiteY17" fmla="*/ 143102 h 301857"/>
                <a:gd name="connsiteX18" fmla="*/ 889 w 843198"/>
                <a:gd name="connsiteY18" fmla="*/ 227 h 30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3198" h="301857">
                  <a:moveTo>
                    <a:pt x="889" y="227"/>
                  </a:moveTo>
                  <a:cubicBezTo>
                    <a:pt x="-8107" y="-5065"/>
                    <a:pt x="53277" y="83306"/>
                    <a:pt x="89789" y="111352"/>
                  </a:cubicBezTo>
                  <a:cubicBezTo>
                    <a:pt x="126301" y="139398"/>
                    <a:pt x="204089" y="161094"/>
                    <a:pt x="219964" y="168502"/>
                  </a:cubicBezTo>
                  <a:cubicBezTo>
                    <a:pt x="235839" y="175910"/>
                    <a:pt x="167047" y="155802"/>
                    <a:pt x="185039" y="155802"/>
                  </a:cubicBezTo>
                  <a:cubicBezTo>
                    <a:pt x="203031" y="155802"/>
                    <a:pt x="288227" y="153685"/>
                    <a:pt x="327914" y="168502"/>
                  </a:cubicBezTo>
                  <a:cubicBezTo>
                    <a:pt x="367601" y="183319"/>
                    <a:pt x="405172" y="238881"/>
                    <a:pt x="423164" y="244702"/>
                  </a:cubicBezTo>
                  <a:cubicBezTo>
                    <a:pt x="441156" y="250523"/>
                    <a:pt x="397764" y="199194"/>
                    <a:pt x="435864" y="203427"/>
                  </a:cubicBezTo>
                  <a:cubicBezTo>
                    <a:pt x="473964" y="207660"/>
                    <a:pt x="623718" y="262165"/>
                    <a:pt x="651764" y="270102"/>
                  </a:cubicBezTo>
                  <a:cubicBezTo>
                    <a:pt x="679810" y="278040"/>
                    <a:pt x="593556" y="245760"/>
                    <a:pt x="604139" y="251052"/>
                  </a:cubicBezTo>
                  <a:cubicBezTo>
                    <a:pt x="614722" y="256344"/>
                    <a:pt x="705210" y="301323"/>
                    <a:pt x="715264" y="301852"/>
                  </a:cubicBezTo>
                  <a:cubicBezTo>
                    <a:pt x="725318" y="302381"/>
                    <a:pt x="643297" y="261635"/>
                    <a:pt x="664464" y="254227"/>
                  </a:cubicBezTo>
                  <a:cubicBezTo>
                    <a:pt x="685631" y="246819"/>
                    <a:pt x="830093" y="256873"/>
                    <a:pt x="842264" y="257402"/>
                  </a:cubicBezTo>
                  <a:cubicBezTo>
                    <a:pt x="854435" y="257931"/>
                    <a:pt x="743839" y="257931"/>
                    <a:pt x="737489" y="257402"/>
                  </a:cubicBezTo>
                  <a:cubicBezTo>
                    <a:pt x="731139" y="256873"/>
                    <a:pt x="870839" y="265340"/>
                    <a:pt x="804164" y="254227"/>
                  </a:cubicBezTo>
                  <a:cubicBezTo>
                    <a:pt x="737489" y="243115"/>
                    <a:pt x="444331" y="232002"/>
                    <a:pt x="337439" y="190727"/>
                  </a:cubicBezTo>
                  <a:cubicBezTo>
                    <a:pt x="230547" y="149452"/>
                    <a:pt x="162814" y="6577"/>
                    <a:pt x="162814" y="6577"/>
                  </a:cubicBezTo>
                  <a:cubicBezTo>
                    <a:pt x="162814" y="4990"/>
                    <a:pt x="340614" y="158448"/>
                    <a:pt x="337439" y="181202"/>
                  </a:cubicBezTo>
                  <a:cubicBezTo>
                    <a:pt x="334264" y="203956"/>
                    <a:pt x="199327" y="170619"/>
                    <a:pt x="143764" y="143102"/>
                  </a:cubicBezTo>
                  <a:cubicBezTo>
                    <a:pt x="88201" y="115585"/>
                    <a:pt x="9885" y="5519"/>
                    <a:pt x="889" y="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 449">
              <a:extLst>
                <a:ext uri="{FF2B5EF4-FFF2-40B4-BE49-F238E27FC236}">
                  <a16:creationId xmlns:a16="http://schemas.microsoft.com/office/drawing/2014/main" id="{41803179-0523-293A-6BAB-B0C19A636F0F}"/>
                </a:ext>
              </a:extLst>
            </p:cNvPr>
            <p:cNvSpPr/>
            <p:nvPr/>
          </p:nvSpPr>
          <p:spPr>
            <a:xfrm>
              <a:off x="2105025" y="7600930"/>
              <a:ext cx="996950" cy="317660"/>
            </a:xfrm>
            <a:custGeom>
              <a:avLst/>
              <a:gdLst>
                <a:gd name="connsiteX0" fmla="*/ 996950 w 996950"/>
                <a:gd name="connsiteY0" fmla="*/ 20 h 317660"/>
                <a:gd name="connsiteX1" fmla="*/ 342900 w 996950"/>
                <a:gd name="connsiteY1" fmla="*/ 196870 h 317660"/>
                <a:gd name="connsiteX2" fmla="*/ 0 w 996950"/>
                <a:gd name="connsiteY2" fmla="*/ 317520 h 317660"/>
                <a:gd name="connsiteX3" fmla="*/ 342900 w 996950"/>
                <a:gd name="connsiteY3" fmla="*/ 219095 h 317660"/>
                <a:gd name="connsiteX4" fmla="*/ 698500 w 996950"/>
                <a:gd name="connsiteY4" fmla="*/ 127020 h 317660"/>
                <a:gd name="connsiteX5" fmla="*/ 339725 w 996950"/>
                <a:gd name="connsiteY5" fmla="*/ 184170 h 317660"/>
                <a:gd name="connsiteX6" fmla="*/ 996950 w 996950"/>
                <a:gd name="connsiteY6" fmla="*/ 20 h 31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6950" h="317660">
                  <a:moveTo>
                    <a:pt x="996950" y="20"/>
                  </a:moveTo>
                  <a:cubicBezTo>
                    <a:pt x="997479" y="2137"/>
                    <a:pt x="509058" y="143953"/>
                    <a:pt x="342900" y="196870"/>
                  </a:cubicBezTo>
                  <a:cubicBezTo>
                    <a:pt x="176742" y="249787"/>
                    <a:pt x="0" y="313816"/>
                    <a:pt x="0" y="317520"/>
                  </a:cubicBezTo>
                  <a:cubicBezTo>
                    <a:pt x="0" y="321224"/>
                    <a:pt x="226483" y="250845"/>
                    <a:pt x="342900" y="219095"/>
                  </a:cubicBezTo>
                  <a:cubicBezTo>
                    <a:pt x="459317" y="187345"/>
                    <a:pt x="699029" y="132841"/>
                    <a:pt x="698500" y="127020"/>
                  </a:cubicBezTo>
                  <a:cubicBezTo>
                    <a:pt x="697971" y="121199"/>
                    <a:pt x="294746" y="205337"/>
                    <a:pt x="339725" y="184170"/>
                  </a:cubicBezTo>
                  <a:cubicBezTo>
                    <a:pt x="384704" y="163003"/>
                    <a:pt x="996421" y="-2097"/>
                    <a:pt x="996950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 450">
              <a:extLst>
                <a:ext uri="{FF2B5EF4-FFF2-40B4-BE49-F238E27FC236}">
                  <a16:creationId xmlns:a16="http://schemas.microsoft.com/office/drawing/2014/main" id="{ECC6B11D-0EE7-E8E9-79F7-4F372E239D62}"/>
                </a:ext>
              </a:extLst>
            </p:cNvPr>
            <p:cNvSpPr/>
            <p:nvPr/>
          </p:nvSpPr>
          <p:spPr>
            <a:xfrm>
              <a:off x="2299566" y="7845315"/>
              <a:ext cx="240639" cy="531201"/>
            </a:xfrm>
            <a:custGeom>
              <a:avLst/>
              <a:gdLst>
                <a:gd name="connsiteX0" fmla="*/ 34059 w 240639"/>
                <a:gd name="connsiteY0" fmla="*/ 110 h 531201"/>
                <a:gd name="connsiteX1" fmla="*/ 27709 w 240639"/>
                <a:gd name="connsiteY1" fmla="*/ 146160 h 531201"/>
                <a:gd name="connsiteX2" fmla="*/ 132484 w 240639"/>
                <a:gd name="connsiteY2" fmla="*/ 355710 h 531201"/>
                <a:gd name="connsiteX3" fmla="*/ 97559 w 240639"/>
                <a:gd name="connsiteY3" fmla="*/ 276335 h 531201"/>
                <a:gd name="connsiteX4" fmla="*/ 240434 w 240639"/>
                <a:gd name="connsiteY4" fmla="*/ 530335 h 531201"/>
                <a:gd name="connsiteX5" fmla="*/ 126134 w 240639"/>
                <a:gd name="connsiteY5" fmla="*/ 352535 h 531201"/>
                <a:gd name="connsiteX6" fmla="*/ 2309 w 240639"/>
                <a:gd name="connsiteY6" fmla="*/ 168385 h 531201"/>
                <a:gd name="connsiteX7" fmla="*/ 34059 w 240639"/>
                <a:gd name="connsiteY7" fmla="*/ 110 h 53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639" h="531201">
                  <a:moveTo>
                    <a:pt x="34059" y="110"/>
                  </a:moveTo>
                  <a:cubicBezTo>
                    <a:pt x="38292" y="-3594"/>
                    <a:pt x="11305" y="86893"/>
                    <a:pt x="27709" y="146160"/>
                  </a:cubicBezTo>
                  <a:cubicBezTo>
                    <a:pt x="44113" y="205427"/>
                    <a:pt x="120842" y="334014"/>
                    <a:pt x="132484" y="355710"/>
                  </a:cubicBezTo>
                  <a:cubicBezTo>
                    <a:pt x="144126" y="377406"/>
                    <a:pt x="79567" y="247231"/>
                    <a:pt x="97559" y="276335"/>
                  </a:cubicBezTo>
                  <a:cubicBezTo>
                    <a:pt x="115551" y="305439"/>
                    <a:pt x="235671" y="517635"/>
                    <a:pt x="240434" y="530335"/>
                  </a:cubicBezTo>
                  <a:cubicBezTo>
                    <a:pt x="245197" y="543035"/>
                    <a:pt x="165822" y="412860"/>
                    <a:pt x="126134" y="352535"/>
                  </a:cubicBezTo>
                  <a:cubicBezTo>
                    <a:pt x="86446" y="292210"/>
                    <a:pt x="14480" y="222360"/>
                    <a:pt x="2309" y="168385"/>
                  </a:cubicBezTo>
                  <a:cubicBezTo>
                    <a:pt x="-9862" y="114410"/>
                    <a:pt x="29826" y="3814"/>
                    <a:pt x="34059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1A49F086-42A0-1ECD-41BD-EBEAB4BBE929}"/>
                </a:ext>
              </a:extLst>
            </p:cNvPr>
            <p:cNvSpPr/>
            <p:nvPr/>
          </p:nvSpPr>
          <p:spPr>
            <a:xfrm>
              <a:off x="2150459" y="7892908"/>
              <a:ext cx="253108" cy="359219"/>
            </a:xfrm>
            <a:custGeom>
              <a:avLst/>
              <a:gdLst>
                <a:gd name="connsiteX0" fmla="*/ 126016 w 253108"/>
                <a:gd name="connsiteY0" fmla="*/ 142 h 359219"/>
                <a:gd name="connsiteX1" fmla="*/ 37116 w 253108"/>
                <a:gd name="connsiteY1" fmla="*/ 162067 h 359219"/>
                <a:gd name="connsiteX2" fmla="*/ 27591 w 253108"/>
                <a:gd name="connsiteY2" fmla="*/ 304942 h 359219"/>
                <a:gd name="connsiteX3" fmla="*/ 33941 w 253108"/>
                <a:gd name="connsiteY3" fmla="*/ 263667 h 359219"/>
                <a:gd name="connsiteX4" fmla="*/ 40291 w 253108"/>
                <a:gd name="connsiteY4" fmla="*/ 358917 h 359219"/>
                <a:gd name="connsiteX5" fmla="*/ 122841 w 253108"/>
                <a:gd name="connsiteY5" fmla="*/ 241442 h 359219"/>
                <a:gd name="connsiteX6" fmla="*/ 154591 w 253108"/>
                <a:gd name="connsiteY6" fmla="*/ 222392 h 359219"/>
                <a:gd name="connsiteX7" fmla="*/ 253016 w 253108"/>
                <a:gd name="connsiteY7" fmla="*/ 358917 h 359219"/>
                <a:gd name="connsiteX8" fmla="*/ 135541 w 253108"/>
                <a:gd name="connsiteY8" fmla="*/ 235092 h 359219"/>
                <a:gd name="connsiteX9" fmla="*/ 21241 w 253108"/>
                <a:gd name="connsiteY9" fmla="*/ 358917 h 359219"/>
                <a:gd name="connsiteX10" fmla="*/ 8541 w 253108"/>
                <a:gd name="connsiteY10" fmla="*/ 190642 h 359219"/>
                <a:gd name="connsiteX11" fmla="*/ 126016 w 253108"/>
                <a:gd name="connsiteY11" fmla="*/ 142 h 35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108" h="359219">
                  <a:moveTo>
                    <a:pt x="126016" y="142"/>
                  </a:moveTo>
                  <a:cubicBezTo>
                    <a:pt x="130778" y="-4620"/>
                    <a:pt x="53520" y="111267"/>
                    <a:pt x="37116" y="162067"/>
                  </a:cubicBezTo>
                  <a:cubicBezTo>
                    <a:pt x="20712" y="212867"/>
                    <a:pt x="28120" y="288009"/>
                    <a:pt x="27591" y="304942"/>
                  </a:cubicBezTo>
                  <a:cubicBezTo>
                    <a:pt x="27062" y="321875"/>
                    <a:pt x="31824" y="254671"/>
                    <a:pt x="33941" y="263667"/>
                  </a:cubicBezTo>
                  <a:cubicBezTo>
                    <a:pt x="36058" y="272663"/>
                    <a:pt x="25474" y="362621"/>
                    <a:pt x="40291" y="358917"/>
                  </a:cubicBezTo>
                  <a:cubicBezTo>
                    <a:pt x="55108" y="355213"/>
                    <a:pt x="103791" y="264196"/>
                    <a:pt x="122841" y="241442"/>
                  </a:cubicBezTo>
                  <a:cubicBezTo>
                    <a:pt x="141891" y="218688"/>
                    <a:pt x="132895" y="202813"/>
                    <a:pt x="154591" y="222392"/>
                  </a:cubicBezTo>
                  <a:cubicBezTo>
                    <a:pt x="176287" y="241971"/>
                    <a:pt x="256191" y="356800"/>
                    <a:pt x="253016" y="358917"/>
                  </a:cubicBezTo>
                  <a:cubicBezTo>
                    <a:pt x="249841" y="361034"/>
                    <a:pt x="174170" y="235092"/>
                    <a:pt x="135541" y="235092"/>
                  </a:cubicBezTo>
                  <a:cubicBezTo>
                    <a:pt x="96912" y="235092"/>
                    <a:pt x="42408" y="366325"/>
                    <a:pt x="21241" y="358917"/>
                  </a:cubicBezTo>
                  <a:cubicBezTo>
                    <a:pt x="74" y="351509"/>
                    <a:pt x="-7334" y="252025"/>
                    <a:pt x="8541" y="190642"/>
                  </a:cubicBezTo>
                  <a:cubicBezTo>
                    <a:pt x="24416" y="129259"/>
                    <a:pt x="121254" y="4904"/>
                    <a:pt x="126016" y="1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53FB6363-8EBC-8D3D-AE80-F55859E31CB5}"/>
                </a:ext>
              </a:extLst>
            </p:cNvPr>
            <p:cNvSpPr/>
            <p:nvPr/>
          </p:nvSpPr>
          <p:spPr>
            <a:xfrm>
              <a:off x="2130070" y="7797197"/>
              <a:ext cx="203576" cy="400694"/>
            </a:xfrm>
            <a:custGeom>
              <a:avLst/>
              <a:gdLst>
                <a:gd name="connsiteX0" fmla="*/ 203555 w 203576"/>
                <a:gd name="connsiteY0" fmla="*/ 603 h 400694"/>
                <a:gd name="connsiteX1" fmla="*/ 9880 w 203576"/>
                <a:gd name="connsiteY1" fmla="*/ 248253 h 400694"/>
                <a:gd name="connsiteX2" fmla="*/ 25755 w 203576"/>
                <a:gd name="connsiteY2" fmla="*/ 213328 h 400694"/>
                <a:gd name="connsiteX3" fmla="*/ 3530 w 203576"/>
                <a:gd name="connsiteY3" fmla="*/ 311753 h 400694"/>
                <a:gd name="connsiteX4" fmla="*/ 22580 w 203576"/>
                <a:gd name="connsiteY4" fmla="*/ 400653 h 400694"/>
                <a:gd name="connsiteX5" fmla="*/ 19405 w 203576"/>
                <a:gd name="connsiteY5" fmla="*/ 321278 h 400694"/>
                <a:gd name="connsiteX6" fmla="*/ 22580 w 203576"/>
                <a:gd name="connsiteY6" fmla="*/ 181578 h 400694"/>
                <a:gd name="connsiteX7" fmla="*/ 203555 w 203576"/>
                <a:gd name="connsiteY7" fmla="*/ 603 h 40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576" h="400694">
                  <a:moveTo>
                    <a:pt x="203555" y="603"/>
                  </a:moveTo>
                  <a:cubicBezTo>
                    <a:pt x="201438" y="11715"/>
                    <a:pt x="39513" y="212799"/>
                    <a:pt x="9880" y="248253"/>
                  </a:cubicBezTo>
                  <a:cubicBezTo>
                    <a:pt x="-19753" y="283707"/>
                    <a:pt x="26813" y="202745"/>
                    <a:pt x="25755" y="213328"/>
                  </a:cubicBezTo>
                  <a:cubicBezTo>
                    <a:pt x="24697" y="223911"/>
                    <a:pt x="4059" y="280532"/>
                    <a:pt x="3530" y="311753"/>
                  </a:cubicBezTo>
                  <a:cubicBezTo>
                    <a:pt x="3001" y="342974"/>
                    <a:pt x="19934" y="399066"/>
                    <a:pt x="22580" y="400653"/>
                  </a:cubicBezTo>
                  <a:cubicBezTo>
                    <a:pt x="25226" y="402241"/>
                    <a:pt x="19405" y="357790"/>
                    <a:pt x="19405" y="321278"/>
                  </a:cubicBezTo>
                  <a:cubicBezTo>
                    <a:pt x="19405" y="284766"/>
                    <a:pt x="-4407" y="228145"/>
                    <a:pt x="22580" y="181578"/>
                  </a:cubicBezTo>
                  <a:cubicBezTo>
                    <a:pt x="49567" y="135011"/>
                    <a:pt x="205672" y="-10509"/>
                    <a:pt x="203555" y="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931FB85E-0606-409B-3DD1-8972B530F953}"/>
                </a:ext>
              </a:extLst>
            </p:cNvPr>
            <p:cNvSpPr/>
            <p:nvPr/>
          </p:nvSpPr>
          <p:spPr>
            <a:xfrm>
              <a:off x="2717030" y="8047521"/>
              <a:ext cx="689656" cy="271159"/>
            </a:xfrm>
            <a:custGeom>
              <a:avLst/>
              <a:gdLst>
                <a:gd name="connsiteX0" fmla="*/ 19820 w 689656"/>
                <a:gd name="connsiteY0" fmla="*/ 4279 h 271159"/>
                <a:gd name="connsiteX1" fmla="*/ 670695 w 689656"/>
                <a:gd name="connsiteY1" fmla="*/ 153504 h 271159"/>
                <a:gd name="connsiteX2" fmla="*/ 486545 w 689656"/>
                <a:gd name="connsiteY2" fmla="*/ 163029 h 271159"/>
                <a:gd name="connsiteX3" fmla="*/ 188095 w 689656"/>
                <a:gd name="connsiteY3" fmla="*/ 270979 h 271159"/>
                <a:gd name="connsiteX4" fmla="*/ 467495 w 689656"/>
                <a:gd name="connsiteY4" fmla="*/ 188429 h 271159"/>
                <a:gd name="connsiteX5" fmla="*/ 600845 w 689656"/>
                <a:gd name="connsiteY5" fmla="*/ 178904 h 271159"/>
                <a:gd name="connsiteX6" fmla="*/ 407170 w 689656"/>
                <a:gd name="connsiteY6" fmla="*/ 172554 h 271159"/>
                <a:gd name="connsiteX7" fmla="*/ 419870 w 689656"/>
                <a:gd name="connsiteY7" fmla="*/ 143979 h 271159"/>
                <a:gd name="connsiteX8" fmla="*/ 188095 w 689656"/>
                <a:gd name="connsiteY8" fmla="*/ 48729 h 271159"/>
                <a:gd name="connsiteX9" fmla="*/ 19820 w 689656"/>
                <a:gd name="connsiteY9" fmla="*/ 4279 h 27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656" h="271159">
                  <a:moveTo>
                    <a:pt x="19820" y="4279"/>
                  </a:moveTo>
                  <a:cubicBezTo>
                    <a:pt x="100253" y="21741"/>
                    <a:pt x="592908" y="127046"/>
                    <a:pt x="670695" y="153504"/>
                  </a:cubicBezTo>
                  <a:cubicBezTo>
                    <a:pt x="748483" y="179962"/>
                    <a:pt x="566978" y="143450"/>
                    <a:pt x="486545" y="163029"/>
                  </a:cubicBezTo>
                  <a:cubicBezTo>
                    <a:pt x="406112" y="182608"/>
                    <a:pt x="191270" y="266746"/>
                    <a:pt x="188095" y="270979"/>
                  </a:cubicBezTo>
                  <a:cubicBezTo>
                    <a:pt x="184920" y="275212"/>
                    <a:pt x="398703" y="203775"/>
                    <a:pt x="467495" y="188429"/>
                  </a:cubicBezTo>
                  <a:cubicBezTo>
                    <a:pt x="536287" y="173083"/>
                    <a:pt x="610899" y="181550"/>
                    <a:pt x="600845" y="178904"/>
                  </a:cubicBezTo>
                  <a:cubicBezTo>
                    <a:pt x="590791" y="176258"/>
                    <a:pt x="437333" y="178375"/>
                    <a:pt x="407170" y="172554"/>
                  </a:cubicBezTo>
                  <a:cubicBezTo>
                    <a:pt x="377007" y="166733"/>
                    <a:pt x="456383" y="164617"/>
                    <a:pt x="419870" y="143979"/>
                  </a:cubicBezTo>
                  <a:cubicBezTo>
                    <a:pt x="383358" y="123342"/>
                    <a:pt x="250537" y="70425"/>
                    <a:pt x="188095" y="48729"/>
                  </a:cubicBezTo>
                  <a:cubicBezTo>
                    <a:pt x="125653" y="27033"/>
                    <a:pt x="-60613" y="-13183"/>
                    <a:pt x="19820" y="4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1BA4A48E-D8E9-23D5-DE33-84FD2D2E8AD8}"/>
                </a:ext>
              </a:extLst>
            </p:cNvPr>
            <p:cNvSpPr/>
            <p:nvPr/>
          </p:nvSpPr>
          <p:spPr>
            <a:xfrm>
              <a:off x="1800070" y="7852127"/>
              <a:ext cx="347297" cy="724593"/>
            </a:xfrm>
            <a:custGeom>
              <a:avLst/>
              <a:gdLst>
                <a:gd name="connsiteX0" fmla="*/ 343055 w 347297"/>
                <a:gd name="connsiteY0" fmla="*/ 9173 h 724593"/>
                <a:gd name="connsiteX1" fmla="*/ 12855 w 347297"/>
                <a:gd name="connsiteY1" fmla="*/ 428273 h 724593"/>
                <a:gd name="connsiteX2" fmla="*/ 63655 w 347297"/>
                <a:gd name="connsiteY2" fmla="*/ 386998 h 724593"/>
                <a:gd name="connsiteX3" fmla="*/ 28730 w 347297"/>
                <a:gd name="connsiteY3" fmla="*/ 466373 h 724593"/>
                <a:gd name="connsiteX4" fmla="*/ 57305 w 347297"/>
                <a:gd name="connsiteY4" fmla="*/ 720373 h 724593"/>
                <a:gd name="connsiteX5" fmla="*/ 41430 w 347297"/>
                <a:gd name="connsiteY5" fmla="*/ 602898 h 724593"/>
                <a:gd name="connsiteX6" fmla="*/ 95405 w 347297"/>
                <a:gd name="connsiteY6" fmla="*/ 320323 h 724593"/>
                <a:gd name="connsiteX7" fmla="*/ 193830 w 347297"/>
                <a:gd name="connsiteY7" fmla="*/ 152048 h 724593"/>
                <a:gd name="connsiteX8" fmla="*/ 343055 w 347297"/>
                <a:gd name="connsiteY8" fmla="*/ 9173 h 7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297" h="724593">
                  <a:moveTo>
                    <a:pt x="343055" y="9173"/>
                  </a:moveTo>
                  <a:cubicBezTo>
                    <a:pt x="312893" y="55210"/>
                    <a:pt x="59422" y="365302"/>
                    <a:pt x="12855" y="428273"/>
                  </a:cubicBezTo>
                  <a:cubicBezTo>
                    <a:pt x="-33712" y="491244"/>
                    <a:pt x="61009" y="380648"/>
                    <a:pt x="63655" y="386998"/>
                  </a:cubicBezTo>
                  <a:cubicBezTo>
                    <a:pt x="66301" y="393348"/>
                    <a:pt x="29788" y="410811"/>
                    <a:pt x="28730" y="466373"/>
                  </a:cubicBezTo>
                  <a:cubicBezTo>
                    <a:pt x="27672" y="521935"/>
                    <a:pt x="55188" y="697619"/>
                    <a:pt x="57305" y="720373"/>
                  </a:cubicBezTo>
                  <a:cubicBezTo>
                    <a:pt x="59422" y="743127"/>
                    <a:pt x="35080" y="669573"/>
                    <a:pt x="41430" y="602898"/>
                  </a:cubicBezTo>
                  <a:cubicBezTo>
                    <a:pt x="47780" y="536223"/>
                    <a:pt x="70005" y="395465"/>
                    <a:pt x="95405" y="320323"/>
                  </a:cubicBezTo>
                  <a:cubicBezTo>
                    <a:pt x="120805" y="245181"/>
                    <a:pt x="153613" y="201260"/>
                    <a:pt x="193830" y="152048"/>
                  </a:cubicBezTo>
                  <a:cubicBezTo>
                    <a:pt x="234047" y="102836"/>
                    <a:pt x="373217" y="-36864"/>
                    <a:pt x="343055" y="91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83E84C55-B929-3F0B-DF93-0FF3A047B68A}"/>
                </a:ext>
              </a:extLst>
            </p:cNvPr>
            <p:cNvSpPr/>
            <p:nvPr/>
          </p:nvSpPr>
          <p:spPr>
            <a:xfrm>
              <a:off x="1769884" y="7955727"/>
              <a:ext cx="256071" cy="588370"/>
            </a:xfrm>
            <a:custGeom>
              <a:avLst/>
              <a:gdLst>
                <a:gd name="connsiteX0" fmla="*/ 252591 w 256071"/>
                <a:gd name="connsiteY0" fmla="*/ 3998 h 588370"/>
                <a:gd name="connsiteX1" fmla="*/ 17641 w 256071"/>
                <a:gd name="connsiteY1" fmla="*/ 273873 h 588370"/>
                <a:gd name="connsiteX2" fmla="*/ 17641 w 256071"/>
                <a:gd name="connsiteY2" fmla="*/ 435798 h 588370"/>
                <a:gd name="connsiteX3" fmla="*/ 23991 w 256071"/>
                <a:gd name="connsiteY3" fmla="*/ 369123 h 588370"/>
                <a:gd name="connsiteX4" fmla="*/ 23991 w 256071"/>
                <a:gd name="connsiteY4" fmla="*/ 588198 h 588370"/>
                <a:gd name="connsiteX5" fmla="*/ 8116 w 256071"/>
                <a:gd name="connsiteY5" fmla="*/ 327848 h 588370"/>
                <a:gd name="connsiteX6" fmla="*/ 147816 w 256071"/>
                <a:gd name="connsiteY6" fmla="*/ 124648 h 588370"/>
                <a:gd name="connsiteX7" fmla="*/ 252591 w 256071"/>
                <a:gd name="connsiteY7" fmla="*/ 3998 h 58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071" h="588370">
                  <a:moveTo>
                    <a:pt x="252591" y="3998"/>
                  </a:moveTo>
                  <a:cubicBezTo>
                    <a:pt x="230895" y="28869"/>
                    <a:pt x="56799" y="201906"/>
                    <a:pt x="17641" y="273873"/>
                  </a:cubicBezTo>
                  <a:cubicBezTo>
                    <a:pt x="-21517" y="345840"/>
                    <a:pt x="16583" y="419923"/>
                    <a:pt x="17641" y="435798"/>
                  </a:cubicBezTo>
                  <a:cubicBezTo>
                    <a:pt x="18699" y="451673"/>
                    <a:pt x="22933" y="343723"/>
                    <a:pt x="23991" y="369123"/>
                  </a:cubicBezTo>
                  <a:cubicBezTo>
                    <a:pt x="25049" y="394523"/>
                    <a:pt x="26637" y="595077"/>
                    <a:pt x="23991" y="588198"/>
                  </a:cubicBezTo>
                  <a:cubicBezTo>
                    <a:pt x="21345" y="581319"/>
                    <a:pt x="-12522" y="405106"/>
                    <a:pt x="8116" y="327848"/>
                  </a:cubicBezTo>
                  <a:cubicBezTo>
                    <a:pt x="28753" y="250590"/>
                    <a:pt x="106541" y="172802"/>
                    <a:pt x="147816" y="124648"/>
                  </a:cubicBezTo>
                  <a:cubicBezTo>
                    <a:pt x="189091" y="76494"/>
                    <a:pt x="274287" y="-20873"/>
                    <a:pt x="252591" y="39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7833001B-5D39-65CB-0ED5-9AA1A9C950CE}"/>
                </a:ext>
              </a:extLst>
            </p:cNvPr>
            <p:cNvSpPr/>
            <p:nvPr/>
          </p:nvSpPr>
          <p:spPr>
            <a:xfrm>
              <a:off x="1682079" y="8032562"/>
              <a:ext cx="219884" cy="644713"/>
            </a:xfrm>
            <a:custGeom>
              <a:avLst/>
              <a:gdLst>
                <a:gd name="connsiteX0" fmla="*/ 219746 w 219884"/>
                <a:gd name="connsiteY0" fmla="*/ 188 h 644713"/>
                <a:gd name="connsiteX1" fmla="*/ 51471 w 219884"/>
                <a:gd name="connsiteY1" fmla="*/ 206563 h 644713"/>
                <a:gd name="connsiteX2" fmla="*/ 64171 w 219884"/>
                <a:gd name="connsiteY2" fmla="*/ 181163 h 644713"/>
                <a:gd name="connsiteX3" fmla="*/ 35596 w 219884"/>
                <a:gd name="connsiteY3" fmla="*/ 352613 h 644713"/>
                <a:gd name="connsiteX4" fmla="*/ 22896 w 219884"/>
                <a:gd name="connsiteY4" fmla="*/ 511363 h 644713"/>
                <a:gd name="connsiteX5" fmla="*/ 26071 w 219884"/>
                <a:gd name="connsiteY5" fmla="*/ 431988 h 644713"/>
                <a:gd name="connsiteX6" fmla="*/ 64171 w 219884"/>
                <a:gd name="connsiteY6" fmla="*/ 644713 h 644713"/>
                <a:gd name="connsiteX7" fmla="*/ 13371 w 219884"/>
                <a:gd name="connsiteY7" fmla="*/ 431988 h 644713"/>
                <a:gd name="connsiteX8" fmla="*/ 19721 w 219884"/>
                <a:gd name="connsiteY8" fmla="*/ 247838 h 644713"/>
                <a:gd name="connsiteX9" fmla="*/ 219746 w 219884"/>
                <a:gd name="connsiteY9" fmla="*/ 188 h 6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884" h="644713">
                  <a:moveTo>
                    <a:pt x="219746" y="188"/>
                  </a:moveTo>
                  <a:cubicBezTo>
                    <a:pt x="225038" y="-6691"/>
                    <a:pt x="77400" y="176401"/>
                    <a:pt x="51471" y="206563"/>
                  </a:cubicBezTo>
                  <a:cubicBezTo>
                    <a:pt x="25542" y="236725"/>
                    <a:pt x="66817" y="156821"/>
                    <a:pt x="64171" y="181163"/>
                  </a:cubicBezTo>
                  <a:cubicBezTo>
                    <a:pt x="61525" y="205505"/>
                    <a:pt x="42475" y="297580"/>
                    <a:pt x="35596" y="352613"/>
                  </a:cubicBezTo>
                  <a:cubicBezTo>
                    <a:pt x="28717" y="407646"/>
                    <a:pt x="24483" y="498134"/>
                    <a:pt x="22896" y="511363"/>
                  </a:cubicBezTo>
                  <a:cubicBezTo>
                    <a:pt x="21309" y="524592"/>
                    <a:pt x="19192" y="409763"/>
                    <a:pt x="26071" y="431988"/>
                  </a:cubicBezTo>
                  <a:cubicBezTo>
                    <a:pt x="32950" y="454213"/>
                    <a:pt x="66288" y="644713"/>
                    <a:pt x="64171" y="644713"/>
                  </a:cubicBezTo>
                  <a:cubicBezTo>
                    <a:pt x="62054" y="644713"/>
                    <a:pt x="20779" y="498134"/>
                    <a:pt x="13371" y="431988"/>
                  </a:cubicBezTo>
                  <a:cubicBezTo>
                    <a:pt x="5963" y="365842"/>
                    <a:pt x="-15733" y="316630"/>
                    <a:pt x="19721" y="247838"/>
                  </a:cubicBezTo>
                  <a:cubicBezTo>
                    <a:pt x="55175" y="179046"/>
                    <a:pt x="214454" y="7067"/>
                    <a:pt x="219746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 457">
              <a:extLst>
                <a:ext uri="{FF2B5EF4-FFF2-40B4-BE49-F238E27FC236}">
                  <a16:creationId xmlns:a16="http://schemas.microsoft.com/office/drawing/2014/main" id="{512DC90A-8877-2D72-8172-6C3D84519F55}"/>
                </a:ext>
              </a:extLst>
            </p:cNvPr>
            <p:cNvSpPr/>
            <p:nvPr/>
          </p:nvSpPr>
          <p:spPr>
            <a:xfrm>
              <a:off x="2539232" y="7861984"/>
              <a:ext cx="590351" cy="359289"/>
            </a:xfrm>
            <a:custGeom>
              <a:avLst/>
              <a:gdLst>
                <a:gd name="connsiteX0" fmla="*/ 105543 w 590351"/>
                <a:gd name="connsiteY0" fmla="*/ 8841 h 359289"/>
                <a:gd name="connsiteX1" fmla="*/ 381768 w 590351"/>
                <a:gd name="connsiteY1" fmla="*/ 313641 h 359289"/>
                <a:gd name="connsiteX2" fmla="*/ 334143 w 590351"/>
                <a:gd name="connsiteY2" fmla="*/ 227916 h 359289"/>
                <a:gd name="connsiteX3" fmla="*/ 584968 w 590351"/>
                <a:gd name="connsiteY3" fmla="*/ 354916 h 359289"/>
                <a:gd name="connsiteX4" fmla="*/ 473843 w 590351"/>
                <a:gd name="connsiteY4" fmla="*/ 323166 h 359289"/>
                <a:gd name="connsiteX5" fmla="*/ 108718 w 590351"/>
                <a:gd name="connsiteY5" fmla="*/ 256491 h 359289"/>
                <a:gd name="connsiteX6" fmla="*/ 7118 w 590351"/>
                <a:gd name="connsiteY6" fmla="*/ 221566 h 359289"/>
                <a:gd name="connsiteX7" fmla="*/ 267468 w 590351"/>
                <a:gd name="connsiteY7" fmla="*/ 218391 h 359289"/>
                <a:gd name="connsiteX8" fmla="*/ 127768 w 590351"/>
                <a:gd name="connsiteY8" fmla="*/ 91391 h 359289"/>
                <a:gd name="connsiteX9" fmla="*/ 105543 w 590351"/>
                <a:gd name="connsiteY9" fmla="*/ 8841 h 35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0351" h="359289">
                  <a:moveTo>
                    <a:pt x="105543" y="8841"/>
                  </a:moveTo>
                  <a:cubicBezTo>
                    <a:pt x="147876" y="45883"/>
                    <a:pt x="343668" y="277129"/>
                    <a:pt x="381768" y="313641"/>
                  </a:cubicBezTo>
                  <a:cubicBezTo>
                    <a:pt x="419868" y="350153"/>
                    <a:pt x="300276" y="221037"/>
                    <a:pt x="334143" y="227916"/>
                  </a:cubicBezTo>
                  <a:cubicBezTo>
                    <a:pt x="368010" y="234795"/>
                    <a:pt x="561685" y="339041"/>
                    <a:pt x="584968" y="354916"/>
                  </a:cubicBezTo>
                  <a:cubicBezTo>
                    <a:pt x="608251" y="370791"/>
                    <a:pt x="553218" y="339570"/>
                    <a:pt x="473843" y="323166"/>
                  </a:cubicBezTo>
                  <a:cubicBezTo>
                    <a:pt x="394468" y="306762"/>
                    <a:pt x="186506" y="273424"/>
                    <a:pt x="108718" y="256491"/>
                  </a:cubicBezTo>
                  <a:cubicBezTo>
                    <a:pt x="30930" y="239558"/>
                    <a:pt x="-19340" y="227916"/>
                    <a:pt x="7118" y="221566"/>
                  </a:cubicBezTo>
                  <a:cubicBezTo>
                    <a:pt x="33576" y="215216"/>
                    <a:pt x="247360" y="240087"/>
                    <a:pt x="267468" y="218391"/>
                  </a:cubicBezTo>
                  <a:cubicBezTo>
                    <a:pt x="287576" y="196695"/>
                    <a:pt x="153168" y="121554"/>
                    <a:pt x="127768" y="91391"/>
                  </a:cubicBezTo>
                  <a:cubicBezTo>
                    <a:pt x="102368" y="61228"/>
                    <a:pt x="63210" y="-28201"/>
                    <a:pt x="105543" y="88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 458">
              <a:extLst>
                <a:ext uri="{FF2B5EF4-FFF2-40B4-BE49-F238E27FC236}">
                  <a16:creationId xmlns:a16="http://schemas.microsoft.com/office/drawing/2014/main" id="{F5C553DB-7BF4-5E8B-2ECF-34EF737A8195}"/>
                </a:ext>
              </a:extLst>
            </p:cNvPr>
            <p:cNvSpPr/>
            <p:nvPr/>
          </p:nvSpPr>
          <p:spPr>
            <a:xfrm>
              <a:off x="1175740" y="8447742"/>
              <a:ext cx="415659" cy="1121835"/>
            </a:xfrm>
            <a:custGeom>
              <a:avLst/>
              <a:gdLst>
                <a:gd name="connsiteX0" fmla="*/ 414935 w 415659"/>
                <a:gd name="connsiteY0" fmla="*/ 4108 h 1121835"/>
                <a:gd name="connsiteX1" fmla="*/ 18060 w 415659"/>
                <a:gd name="connsiteY1" fmla="*/ 1077258 h 1121835"/>
                <a:gd name="connsiteX2" fmla="*/ 97435 w 415659"/>
                <a:gd name="connsiteY2" fmla="*/ 858183 h 1121835"/>
                <a:gd name="connsiteX3" fmla="*/ 364135 w 415659"/>
                <a:gd name="connsiteY3" fmla="*/ 305733 h 1121835"/>
                <a:gd name="connsiteX4" fmla="*/ 122835 w 415659"/>
                <a:gd name="connsiteY4" fmla="*/ 693083 h 1121835"/>
                <a:gd name="connsiteX5" fmla="*/ 414935 w 415659"/>
                <a:gd name="connsiteY5" fmla="*/ 4108 h 112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59" h="1121835">
                  <a:moveTo>
                    <a:pt x="414935" y="4108"/>
                  </a:moveTo>
                  <a:cubicBezTo>
                    <a:pt x="397473" y="68137"/>
                    <a:pt x="70977" y="934912"/>
                    <a:pt x="18060" y="1077258"/>
                  </a:cubicBezTo>
                  <a:cubicBezTo>
                    <a:pt x="-34857" y="1219604"/>
                    <a:pt x="39756" y="986771"/>
                    <a:pt x="97435" y="858183"/>
                  </a:cubicBezTo>
                  <a:cubicBezTo>
                    <a:pt x="155114" y="729595"/>
                    <a:pt x="359902" y="333250"/>
                    <a:pt x="364135" y="305733"/>
                  </a:cubicBezTo>
                  <a:cubicBezTo>
                    <a:pt x="368368" y="278216"/>
                    <a:pt x="117014" y="741237"/>
                    <a:pt x="122835" y="693083"/>
                  </a:cubicBezTo>
                  <a:cubicBezTo>
                    <a:pt x="128656" y="644929"/>
                    <a:pt x="432397" y="-59921"/>
                    <a:pt x="414935" y="4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 459">
              <a:extLst>
                <a:ext uri="{FF2B5EF4-FFF2-40B4-BE49-F238E27FC236}">
                  <a16:creationId xmlns:a16="http://schemas.microsoft.com/office/drawing/2014/main" id="{BC682D7D-46E9-B387-63DB-4DAA9AC26A8D}"/>
                </a:ext>
              </a:extLst>
            </p:cNvPr>
            <p:cNvSpPr/>
            <p:nvPr/>
          </p:nvSpPr>
          <p:spPr>
            <a:xfrm>
              <a:off x="1170544" y="8388348"/>
              <a:ext cx="423307" cy="859754"/>
            </a:xfrm>
            <a:custGeom>
              <a:avLst/>
              <a:gdLst>
                <a:gd name="connsiteX0" fmla="*/ 423306 w 423307"/>
                <a:gd name="connsiteY0" fmla="*/ 2 h 859754"/>
                <a:gd name="connsiteX1" fmla="*/ 194706 w 423307"/>
                <a:gd name="connsiteY1" fmla="*/ 355602 h 859754"/>
                <a:gd name="connsiteX2" fmla="*/ 220106 w 423307"/>
                <a:gd name="connsiteY2" fmla="*/ 339727 h 859754"/>
                <a:gd name="connsiteX3" fmla="*/ 10556 w 423307"/>
                <a:gd name="connsiteY3" fmla="*/ 847727 h 859754"/>
                <a:gd name="connsiteX4" fmla="*/ 64531 w 423307"/>
                <a:gd name="connsiteY4" fmla="*/ 657227 h 859754"/>
                <a:gd name="connsiteX5" fmla="*/ 350281 w 423307"/>
                <a:gd name="connsiteY5" fmla="*/ 180977 h 859754"/>
                <a:gd name="connsiteX6" fmla="*/ 191531 w 423307"/>
                <a:gd name="connsiteY6" fmla="*/ 361952 h 859754"/>
                <a:gd name="connsiteX7" fmla="*/ 423306 w 423307"/>
                <a:gd name="connsiteY7" fmla="*/ 2 h 85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307" h="859754">
                  <a:moveTo>
                    <a:pt x="423306" y="2"/>
                  </a:moveTo>
                  <a:cubicBezTo>
                    <a:pt x="423835" y="-1056"/>
                    <a:pt x="228573" y="298981"/>
                    <a:pt x="194706" y="355602"/>
                  </a:cubicBezTo>
                  <a:cubicBezTo>
                    <a:pt x="160839" y="412223"/>
                    <a:pt x="250798" y="257706"/>
                    <a:pt x="220106" y="339727"/>
                  </a:cubicBezTo>
                  <a:cubicBezTo>
                    <a:pt x="189414" y="421748"/>
                    <a:pt x="36485" y="794810"/>
                    <a:pt x="10556" y="847727"/>
                  </a:cubicBezTo>
                  <a:cubicBezTo>
                    <a:pt x="-15373" y="900644"/>
                    <a:pt x="7910" y="768352"/>
                    <a:pt x="64531" y="657227"/>
                  </a:cubicBezTo>
                  <a:cubicBezTo>
                    <a:pt x="121152" y="546102"/>
                    <a:pt x="329114" y="230189"/>
                    <a:pt x="350281" y="180977"/>
                  </a:cubicBezTo>
                  <a:cubicBezTo>
                    <a:pt x="371448" y="131765"/>
                    <a:pt x="177773" y="387352"/>
                    <a:pt x="191531" y="361952"/>
                  </a:cubicBezTo>
                  <a:cubicBezTo>
                    <a:pt x="205289" y="336552"/>
                    <a:pt x="422777" y="1060"/>
                    <a:pt x="423306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>
              <a:extLst>
                <a:ext uri="{FF2B5EF4-FFF2-40B4-BE49-F238E27FC236}">
                  <a16:creationId xmlns:a16="http://schemas.microsoft.com/office/drawing/2014/main" id="{1F896FAF-4E38-5C98-6C5B-F1EE74E1DDD2}"/>
                </a:ext>
              </a:extLst>
            </p:cNvPr>
            <p:cNvSpPr/>
            <p:nvPr/>
          </p:nvSpPr>
          <p:spPr>
            <a:xfrm>
              <a:off x="756096" y="8841777"/>
              <a:ext cx="631304" cy="768995"/>
            </a:xfrm>
            <a:custGeom>
              <a:avLst/>
              <a:gdLst>
                <a:gd name="connsiteX0" fmla="*/ 628204 w 631304"/>
                <a:gd name="connsiteY0" fmla="*/ 6948 h 768995"/>
                <a:gd name="connsiteX1" fmla="*/ 18604 w 631304"/>
                <a:gd name="connsiteY1" fmla="*/ 746723 h 768995"/>
                <a:gd name="connsiteX2" fmla="*/ 186879 w 631304"/>
                <a:gd name="connsiteY2" fmla="*/ 537173 h 768995"/>
                <a:gd name="connsiteX3" fmla="*/ 491679 w 631304"/>
                <a:gd name="connsiteY3" fmla="*/ 137123 h 768995"/>
                <a:gd name="connsiteX4" fmla="*/ 266254 w 631304"/>
                <a:gd name="connsiteY4" fmla="*/ 362548 h 768995"/>
                <a:gd name="connsiteX5" fmla="*/ 628204 w 631304"/>
                <a:gd name="connsiteY5" fmla="*/ 6948 h 76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1304" h="768995">
                  <a:moveTo>
                    <a:pt x="628204" y="6948"/>
                  </a:moveTo>
                  <a:cubicBezTo>
                    <a:pt x="586929" y="70977"/>
                    <a:pt x="92158" y="658352"/>
                    <a:pt x="18604" y="746723"/>
                  </a:cubicBezTo>
                  <a:cubicBezTo>
                    <a:pt x="-54950" y="835094"/>
                    <a:pt x="108033" y="638773"/>
                    <a:pt x="186879" y="537173"/>
                  </a:cubicBezTo>
                  <a:cubicBezTo>
                    <a:pt x="265725" y="435573"/>
                    <a:pt x="478450" y="166227"/>
                    <a:pt x="491679" y="137123"/>
                  </a:cubicBezTo>
                  <a:cubicBezTo>
                    <a:pt x="504908" y="108019"/>
                    <a:pt x="247204" y="383185"/>
                    <a:pt x="266254" y="362548"/>
                  </a:cubicBezTo>
                  <a:cubicBezTo>
                    <a:pt x="285304" y="341911"/>
                    <a:pt x="669479" y="-57081"/>
                    <a:pt x="628204" y="69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 461">
              <a:extLst>
                <a:ext uri="{FF2B5EF4-FFF2-40B4-BE49-F238E27FC236}">
                  <a16:creationId xmlns:a16="http://schemas.microsoft.com/office/drawing/2014/main" id="{2CDA9267-1D45-C494-A09B-1A26B1180C99}"/>
                </a:ext>
              </a:extLst>
            </p:cNvPr>
            <p:cNvSpPr/>
            <p:nvPr/>
          </p:nvSpPr>
          <p:spPr>
            <a:xfrm>
              <a:off x="1839840" y="8527676"/>
              <a:ext cx="123786" cy="838840"/>
            </a:xfrm>
            <a:custGeom>
              <a:avLst/>
              <a:gdLst>
                <a:gd name="connsiteX0" fmla="*/ 1660 w 123786"/>
                <a:gd name="connsiteY0" fmla="*/ 67049 h 838840"/>
                <a:gd name="connsiteX1" fmla="*/ 11185 w 123786"/>
                <a:gd name="connsiteY1" fmla="*/ 368674 h 838840"/>
                <a:gd name="connsiteX2" fmla="*/ 14360 w 123786"/>
                <a:gd name="connsiteY2" fmla="*/ 314699 h 838840"/>
                <a:gd name="connsiteX3" fmla="*/ 55635 w 123786"/>
                <a:gd name="connsiteY3" fmla="*/ 540124 h 838840"/>
                <a:gd name="connsiteX4" fmla="*/ 33410 w 123786"/>
                <a:gd name="connsiteY4" fmla="*/ 467099 h 838840"/>
                <a:gd name="connsiteX5" fmla="*/ 100085 w 123786"/>
                <a:gd name="connsiteY5" fmla="*/ 682999 h 838840"/>
                <a:gd name="connsiteX6" fmla="*/ 84210 w 123786"/>
                <a:gd name="connsiteY6" fmla="*/ 600449 h 838840"/>
                <a:gd name="connsiteX7" fmla="*/ 122310 w 123786"/>
                <a:gd name="connsiteY7" fmla="*/ 838574 h 838840"/>
                <a:gd name="connsiteX8" fmla="*/ 23885 w 123786"/>
                <a:gd name="connsiteY8" fmla="*/ 546474 h 838840"/>
                <a:gd name="connsiteX9" fmla="*/ 46110 w 123786"/>
                <a:gd name="connsiteY9" fmla="*/ 6724 h 838840"/>
                <a:gd name="connsiteX10" fmla="*/ 49285 w 123786"/>
                <a:gd name="connsiteY10" fmla="*/ 235324 h 838840"/>
                <a:gd name="connsiteX11" fmla="*/ 1660 w 123786"/>
                <a:gd name="connsiteY11" fmla="*/ 67049 h 83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86" h="838840">
                  <a:moveTo>
                    <a:pt x="1660" y="67049"/>
                  </a:moveTo>
                  <a:cubicBezTo>
                    <a:pt x="-4690" y="89274"/>
                    <a:pt x="9068" y="327399"/>
                    <a:pt x="11185" y="368674"/>
                  </a:cubicBezTo>
                  <a:cubicBezTo>
                    <a:pt x="13302" y="409949"/>
                    <a:pt x="6952" y="286124"/>
                    <a:pt x="14360" y="314699"/>
                  </a:cubicBezTo>
                  <a:cubicBezTo>
                    <a:pt x="21768" y="343274"/>
                    <a:pt x="52460" y="514724"/>
                    <a:pt x="55635" y="540124"/>
                  </a:cubicBezTo>
                  <a:cubicBezTo>
                    <a:pt x="58810" y="565524"/>
                    <a:pt x="26002" y="443287"/>
                    <a:pt x="33410" y="467099"/>
                  </a:cubicBezTo>
                  <a:cubicBezTo>
                    <a:pt x="40818" y="490912"/>
                    <a:pt x="91618" y="660774"/>
                    <a:pt x="100085" y="682999"/>
                  </a:cubicBezTo>
                  <a:cubicBezTo>
                    <a:pt x="108552" y="705224"/>
                    <a:pt x="80506" y="574520"/>
                    <a:pt x="84210" y="600449"/>
                  </a:cubicBezTo>
                  <a:cubicBezTo>
                    <a:pt x="87914" y="626378"/>
                    <a:pt x="132364" y="847570"/>
                    <a:pt x="122310" y="838574"/>
                  </a:cubicBezTo>
                  <a:cubicBezTo>
                    <a:pt x="112256" y="829578"/>
                    <a:pt x="36585" y="685116"/>
                    <a:pt x="23885" y="546474"/>
                  </a:cubicBezTo>
                  <a:cubicBezTo>
                    <a:pt x="11185" y="407832"/>
                    <a:pt x="41877" y="58582"/>
                    <a:pt x="46110" y="6724"/>
                  </a:cubicBezTo>
                  <a:cubicBezTo>
                    <a:pt x="50343" y="-45134"/>
                    <a:pt x="57752" y="219449"/>
                    <a:pt x="49285" y="235324"/>
                  </a:cubicBezTo>
                  <a:cubicBezTo>
                    <a:pt x="40818" y="251199"/>
                    <a:pt x="8010" y="44824"/>
                    <a:pt x="1660" y="670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4" name="テキスト ボックス 463">
              <a:extLst>
                <a:ext uri="{FF2B5EF4-FFF2-40B4-BE49-F238E27FC236}">
                  <a16:creationId xmlns:a16="http://schemas.microsoft.com/office/drawing/2014/main" id="{1F2AC6B1-2840-A4F0-6C2C-90A4A82E1169}"/>
                </a:ext>
              </a:extLst>
            </p:cNvPr>
            <p:cNvSpPr txBox="1"/>
            <p:nvPr/>
          </p:nvSpPr>
          <p:spPr>
            <a:xfrm>
              <a:off x="1901963" y="872836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kumimoji="1" lang="ja-JP" altLang="en-US"/>
            </a:p>
          </p:txBody>
        </p:sp>
        <p:sp>
          <p:nvSpPr>
            <p:cNvPr id="465" name="フリーフォーム 464">
              <a:extLst>
                <a:ext uri="{FF2B5EF4-FFF2-40B4-BE49-F238E27FC236}">
                  <a16:creationId xmlns:a16="http://schemas.microsoft.com/office/drawing/2014/main" id="{64E5210F-9F90-DB15-C358-F7F3B7DD495D}"/>
                </a:ext>
              </a:extLst>
            </p:cNvPr>
            <p:cNvSpPr/>
            <p:nvPr/>
          </p:nvSpPr>
          <p:spPr>
            <a:xfrm>
              <a:off x="2369517" y="7813485"/>
              <a:ext cx="262655" cy="569751"/>
            </a:xfrm>
            <a:custGeom>
              <a:avLst/>
              <a:gdLst>
                <a:gd name="connsiteX0" fmla="*/ 262558 w 262655"/>
                <a:gd name="connsiteY0" fmla="*/ 190 h 569751"/>
                <a:gd name="connsiteX1" fmla="*/ 65708 w 262655"/>
                <a:gd name="connsiteY1" fmla="*/ 101790 h 569751"/>
                <a:gd name="connsiteX2" fmla="*/ 157783 w 262655"/>
                <a:gd name="connsiteY2" fmla="*/ 73215 h 569751"/>
                <a:gd name="connsiteX3" fmla="*/ 18083 w 262655"/>
                <a:gd name="connsiteY3" fmla="*/ 63690 h 569751"/>
                <a:gd name="connsiteX4" fmla="*/ 46658 w 262655"/>
                <a:gd name="connsiteY4" fmla="*/ 101790 h 569751"/>
                <a:gd name="connsiteX5" fmla="*/ 37133 w 262655"/>
                <a:gd name="connsiteY5" fmla="*/ 301815 h 569751"/>
                <a:gd name="connsiteX6" fmla="*/ 49833 w 262655"/>
                <a:gd name="connsiteY6" fmla="*/ 241490 h 569751"/>
                <a:gd name="connsiteX7" fmla="*/ 87933 w 262655"/>
                <a:gd name="connsiteY7" fmla="*/ 378015 h 569751"/>
                <a:gd name="connsiteX8" fmla="*/ 97458 w 262655"/>
                <a:gd name="connsiteY8" fmla="*/ 336740 h 569751"/>
                <a:gd name="connsiteX9" fmla="*/ 164133 w 262655"/>
                <a:gd name="connsiteY9" fmla="*/ 568515 h 569751"/>
                <a:gd name="connsiteX10" fmla="*/ 122858 w 262655"/>
                <a:gd name="connsiteY10" fmla="*/ 422465 h 569751"/>
                <a:gd name="connsiteX11" fmla="*/ 110158 w 262655"/>
                <a:gd name="connsiteY11" fmla="*/ 285940 h 569751"/>
                <a:gd name="connsiteX12" fmla="*/ 33958 w 262655"/>
                <a:gd name="connsiteY12" fmla="*/ 184340 h 569751"/>
                <a:gd name="connsiteX13" fmla="*/ 2208 w 262655"/>
                <a:gd name="connsiteY13" fmla="*/ 95440 h 569751"/>
                <a:gd name="connsiteX14" fmla="*/ 91108 w 262655"/>
                <a:gd name="connsiteY14" fmla="*/ 76390 h 569751"/>
                <a:gd name="connsiteX15" fmla="*/ 262558 w 262655"/>
                <a:gd name="connsiteY15" fmla="*/ 190 h 56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655" h="569751">
                  <a:moveTo>
                    <a:pt x="262558" y="190"/>
                  </a:moveTo>
                  <a:cubicBezTo>
                    <a:pt x="258325" y="4423"/>
                    <a:pt x="83170" y="89619"/>
                    <a:pt x="65708" y="101790"/>
                  </a:cubicBezTo>
                  <a:cubicBezTo>
                    <a:pt x="48246" y="113961"/>
                    <a:pt x="165720" y="79565"/>
                    <a:pt x="157783" y="73215"/>
                  </a:cubicBezTo>
                  <a:cubicBezTo>
                    <a:pt x="149846" y="66865"/>
                    <a:pt x="36604" y="58927"/>
                    <a:pt x="18083" y="63690"/>
                  </a:cubicBezTo>
                  <a:cubicBezTo>
                    <a:pt x="-438" y="68453"/>
                    <a:pt x="43483" y="62103"/>
                    <a:pt x="46658" y="101790"/>
                  </a:cubicBezTo>
                  <a:cubicBezTo>
                    <a:pt x="49833" y="141477"/>
                    <a:pt x="36604" y="278532"/>
                    <a:pt x="37133" y="301815"/>
                  </a:cubicBezTo>
                  <a:cubicBezTo>
                    <a:pt x="37662" y="325098"/>
                    <a:pt x="41366" y="228790"/>
                    <a:pt x="49833" y="241490"/>
                  </a:cubicBezTo>
                  <a:cubicBezTo>
                    <a:pt x="58300" y="254190"/>
                    <a:pt x="79996" y="362140"/>
                    <a:pt x="87933" y="378015"/>
                  </a:cubicBezTo>
                  <a:cubicBezTo>
                    <a:pt x="95870" y="393890"/>
                    <a:pt x="84758" y="304990"/>
                    <a:pt x="97458" y="336740"/>
                  </a:cubicBezTo>
                  <a:cubicBezTo>
                    <a:pt x="110158" y="368490"/>
                    <a:pt x="159900" y="554228"/>
                    <a:pt x="164133" y="568515"/>
                  </a:cubicBezTo>
                  <a:cubicBezTo>
                    <a:pt x="168366" y="582802"/>
                    <a:pt x="131854" y="469561"/>
                    <a:pt x="122858" y="422465"/>
                  </a:cubicBezTo>
                  <a:cubicBezTo>
                    <a:pt x="113862" y="375369"/>
                    <a:pt x="124975" y="325627"/>
                    <a:pt x="110158" y="285940"/>
                  </a:cubicBezTo>
                  <a:cubicBezTo>
                    <a:pt x="95341" y="246253"/>
                    <a:pt x="51950" y="216090"/>
                    <a:pt x="33958" y="184340"/>
                  </a:cubicBezTo>
                  <a:cubicBezTo>
                    <a:pt x="15966" y="152590"/>
                    <a:pt x="-7317" y="113432"/>
                    <a:pt x="2208" y="95440"/>
                  </a:cubicBezTo>
                  <a:cubicBezTo>
                    <a:pt x="11733" y="77448"/>
                    <a:pt x="49833" y="89090"/>
                    <a:pt x="91108" y="76390"/>
                  </a:cubicBezTo>
                  <a:cubicBezTo>
                    <a:pt x="132383" y="63690"/>
                    <a:pt x="266791" y="-4043"/>
                    <a:pt x="262558" y="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 465">
              <a:extLst>
                <a:ext uri="{FF2B5EF4-FFF2-40B4-BE49-F238E27FC236}">
                  <a16:creationId xmlns:a16="http://schemas.microsoft.com/office/drawing/2014/main" id="{129BAE69-8D7E-77B6-7E04-4880A063FFCA}"/>
                </a:ext>
              </a:extLst>
            </p:cNvPr>
            <p:cNvSpPr/>
            <p:nvPr/>
          </p:nvSpPr>
          <p:spPr>
            <a:xfrm>
              <a:off x="2529500" y="8143417"/>
              <a:ext cx="531411" cy="156264"/>
            </a:xfrm>
            <a:custGeom>
              <a:avLst/>
              <a:gdLst>
                <a:gd name="connsiteX0" fmla="*/ 975 w 531411"/>
                <a:gd name="connsiteY0" fmla="*/ 458 h 156264"/>
                <a:gd name="connsiteX1" fmla="*/ 489925 w 531411"/>
                <a:gd name="connsiteY1" fmla="*/ 83008 h 156264"/>
                <a:gd name="connsiteX2" fmla="*/ 375625 w 531411"/>
                <a:gd name="connsiteY2" fmla="*/ 48083 h 156264"/>
                <a:gd name="connsiteX3" fmla="*/ 531200 w 531411"/>
                <a:gd name="connsiteY3" fmla="*/ 111583 h 156264"/>
                <a:gd name="connsiteX4" fmla="*/ 404200 w 531411"/>
                <a:gd name="connsiteY4" fmla="*/ 83008 h 156264"/>
                <a:gd name="connsiteX5" fmla="*/ 201000 w 531411"/>
                <a:gd name="connsiteY5" fmla="*/ 156033 h 156264"/>
                <a:gd name="connsiteX6" fmla="*/ 359750 w 531411"/>
                <a:gd name="connsiteY6" fmla="*/ 54433 h 156264"/>
                <a:gd name="connsiteX7" fmla="*/ 975 w 531411"/>
                <a:gd name="connsiteY7" fmla="*/ 458 h 15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1411" h="156264">
                  <a:moveTo>
                    <a:pt x="975" y="458"/>
                  </a:moveTo>
                  <a:cubicBezTo>
                    <a:pt x="22671" y="5220"/>
                    <a:pt x="427483" y="75071"/>
                    <a:pt x="489925" y="83008"/>
                  </a:cubicBezTo>
                  <a:cubicBezTo>
                    <a:pt x="552367" y="90945"/>
                    <a:pt x="368746" y="43321"/>
                    <a:pt x="375625" y="48083"/>
                  </a:cubicBezTo>
                  <a:cubicBezTo>
                    <a:pt x="382504" y="52845"/>
                    <a:pt x="526438" y="105762"/>
                    <a:pt x="531200" y="111583"/>
                  </a:cubicBezTo>
                  <a:cubicBezTo>
                    <a:pt x="535962" y="117404"/>
                    <a:pt x="459233" y="75600"/>
                    <a:pt x="404200" y="83008"/>
                  </a:cubicBezTo>
                  <a:cubicBezTo>
                    <a:pt x="349167" y="90416"/>
                    <a:pt x="208408" y="160796"/>
                    <a:pt x="201000" y="156033"/>
                  </a:cubicBezTo>
                  <a:cubicBezTo>
                    <a:pt x="193592" y="151271"/>
                    <a:pt x="393087" y="79833"/>
                    <a:pt x="359750" y="54433"/>
                  </a:cubicBezTo>
                  <a:cubicBezTo>
                    <a:pt x="326413" y="29033"/>
                    <a:pt x="-20721" y="-4304"/>
                    <a:pt x="975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 466">
              <a:extLst>
                <a:ext uri="{FF2B5EF4-FFF2-40B4-BE49-F238E27FC236}">
                  <a16:creationId xmlns:a16="http://schemas.microsoft.com/office/drawing/2014/main" id="{1871CE5D-36C2-7F4B-B566-195966AEC9F1}"/>
                </a:ext>
              </a:extLst>
            </p:cNvPr>
            <p:cNvSpPr/>
            <p:nvPr/>
          </p:nvSpPr>
          <p:spPr>
            <a:xfrm>
              <a:off x="3015852" y="8166067"/>
              <a:ext cx="293074" cy="187431"/>
            </a:xfrm>
            <a:custGeom>
              <a:avLst/>
              <a:gdLst>
                <a:gd name="connsiteX0" fmla="*/ 63898 w 293074"/>
                <a:gd name="connsiteY0" fmla="*/ 33 h 187431"/>
                <a:gd name="connsiteX1" fmla="*/ 292498 w 293074"/>
                <a:gd name="connsiteY1" fmla="*/ 82583 h 187431"/>
                <a:gd name="connsiteX2" fmla="*/ 130573 w 293074"/>
                <a:gd name="connsiteY2" fmla="*/ 82583 h 187431"/>
                <a:gd name="connsiteX3" fmla="*/ 171848 w 293074"/>
                <a:gd name="connsiteY3" fmla="*/ 117508 h 187431"/>
                <a:gd name="connsiteX4" fmla="*/ 86123 w 293074"/>
                <a:gd name="connsiteY4" fmla="*/ 104808 h 187431"/>
                <a:gd name="connsiteX5" fmla="*/ 101998 w 293074"/>
                <a:gd name="connsiteY5" fmla="*/ 136558 h 187431"/>
                <a:gd name="connsiteX6" fmla="*/ 57548 w 293074"/>
                <a:gd name="connsiteY6" fmla="*/ 136558 h 187431"/>
                <a:gd name="connsiteX7" fmla="*/ 22623 w 293074"/>
                <a:gd name="connsiteY7" fmla="*/ 187358 h 187431"/>
                <a:gd name="connsiteX8" fmla="*/ 6748 w 293074"/>
                <a:gd name="connsiteY8" fmla="*/ 123858 h 187431"/>
                <a:gd name="connsiteX9" fmla="*/ 136923 w 293074"/>
                <a:gd name="connsiteY9" fmla="*/ 117508 h 187431"/>
                <a:gd name="connsiteX10" fmla="*/ 238523 w 293074"/>
                <a:gd name="connsiteY10" fmla="*/ 73058 h 187431"/>
                <a:gd name="connsiteX11" fmla="*/ 63898 w 293074"/>
                <a:gd name="connsiteY11" fmla="*/ 33 h 18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074" h="187431">
                  <a:moveTo>
                    <a:pt x="63898" y="33"/>
                  </a:moveTo>
                  <a:cubicBezTo>
                    <a:pt x="72894" y="1620"/>
                    <a:pt x="281385" y="68825"/>
                    <a:pt x="292498" y="82583"/>
                  </a:cubicBezTo>
                  <a:cubicBezTo>
                    <a:pt x="303611" y="96341"/>
                    <a:pt x="150681" y="76762"/>
                    <a:pt x="130573" y="82583"/>
                  </a:cubicBezTo>
                  <a:cubicBezTo>
                    <a:pt x="110465" y="88404"/>
                    <a:pt x="179256" y="113804"/>
                    <a:pt x="171848" y="117508"/>
                  </a:cubicBezTo>
                  <a:cubicBezTo>
                    <a:pt x="164440" y="121212"/>
                    <a:pt x="97765" y="101633"/>
                    <a:pt x="86123" y="104808"/>
                  </a:cubicBezTo>
                  <a:cubicBezTo>
                    <a:pt x="74481" y="107983"/>
                    <a:pt x="106761" y="131266"/>
                    <a:pt x="101998" y="136558"/>
                  </a:cubicBezTo>
                  <a:cubicBezTo>
                    <a:pt x="97236" y="141850"/>
                    <a:pt x="70777" y="128091"/>
                    <a:pt x="57548" y="136558"/>
                  </a:cubicBezTo>
                  <a:cubicBezTo>
                    <a:pt x="44319" y="145025"/>
                    <a:pt x="31090" y="189475"/>
                    <a:pt x="22623" y="187358"/>
                  </a:cubicBezTo>
                  <a:cubicBezTo>
                    <a:pt x="14156" y="185241"/>
                    <a:pt x="-12302" y="135500"/>
                    <a:pt x="6748" y="123858"/>
                  </a:cubicBezTo>
                  <a:cubicBezTo>
                    <a:pt x="25798" y="112216"/>
                    <a:pt x="98294" y="125975"/>
                    <a:pt x="136923" y="117508"/>
                  </a:cubicBezTo>
                  <a:cubicBezTo>
                    <a:pt x="175552" y="109041"/>
                    <a:pt x="245402" y="92637"/>
                    <a:pt x="238523" y="73058"/>
                  </a:cubicBezTo>
                  <a:cubicBezTo>
                    <a:pt x="231644" y="53479"/>
                    <a:pt x="54902" y="-1554"/>
                    <a:pt x="63898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 467">
              <a:extLst>
                <a:ext uri="{FF2B5EF4-FFF2-40B4-BE49-F238E27FC236}">
                  <a16:creationId xmlns:a16="http://schemas.microsoft.com/office/drawing/2014/main" id="{3BF51A86-97A4-C708-5E8B-69EF0AA7D609}"/>
                </a:ext>
              </a:extLst>
            </p:cNvPr>
            <p:cNvSpPr/>
            <p:nvPr/>
          </p:nvSpPr>
          <p:spPr>
            <a:xfrm>
              <a:off x="1898622" y="7962714"/>
              <a:ext cx="342190" cy="365719"/>
            </a:xfrm>
            <a:custGeom>
              <a:avLst/>
              <a:gdLst>
                <a:gd name="connsiteX0" fmla="*/ 238153 w 342190"/>
                <a:gd name="connsiteY0" fmla="*/ 186 h 365719"/>
                <a:gd name="connsiteX1" fmla="*/ 88928 w 342190"/>
                <a:gd name="connsiteY1" fmla="*/ 263711 h 365719"/>
                <a:gd name="connsiteX2" fmla="*/ 15903 w 342190"/>
                <a:gd name="connsiteY2" fmla="*/ 333561 h 365719"/>
                <a:gd name="connsiteX3" fmla="*/ 117503 w 342190"/>
                <a:gd name="connsiteY3" fmla="*/ 158936 h 365719"/>
                <a:gd name="connsiteX4" fmla="*/ 28 w 342190"/>
                <a:gd name="connsiteY4" fmla="*/ 352611 h 365719"/>
                <a:gd name="connsiteX5" fmla="*/ 130203 w 342190"/>
                <a:gd name="connsiteY5" fmla="*/ 346261 h 365719"/>
                <a:gd name="connsiteX6" fmla="*/ 225453 w 342190"/>
                <a:gd name="connsiteY6" fmla="*/ 330386 h 365719"/>
                <a:gd name="connsiteX7" fmla="*/ 215928 w 342190"/>
                <a:gd name="connsiteY7" fmla="*/ 266886 h 365719"/>
                <a:gd name="connsiteX8" fmla="*/ 317528 w 342190"/>
                <a:gd name="connsiteY8" fmla="*/ 330386 h 365719"/>
                <a:gd name="connsiteX9" fmla="*/ 327053 w 342190"/>
                <a:gd name="connsiteY9" fmla="*/ 358961 h 365719"/>
                <a:gd name="connsiteX10" fmla="*/ 136553 w 342190"/>
                <a:gd name="connsiteY10" fmla="*/ 317686 h 365719"/>
                <a:gd name="connsiteX11" fmla="*/ 34953 w 342190"/>
                <a:gd name="connsiteY11" fmla="*/ 324036 h 365719"/>
                <a:gd name="connsiteX12" fmla="*/ 107978 w 342190"/>
                <a:gd name="connsiteY12" fmla="*/ 143061 h 365719"/>
                <a:gd name="connsiteX13" fmla="*/ 171478 w 342190"/>
                <a:gd name="connsiteY13" fmla="*/ 57336 h 365719"/>
                <a:gd name="connsiteX14" fmla="*/ 9553 w 342190"/>
                <a:gd name="connsiteY14" fmla="*/ 308161 h 365719"/>
                <a:gd name="connsiteX15" fmla="*/ 238153 w 342190"/>
                <a:gd name="connsiteY15" fmla="*/ 186 h 36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190" h="365719">
                  <a:moveTo>
                    <a:pt x="238153" y="186"/>
                  </a:moveTo>
                  <a:cubicBezTo>
                    <a:pt x="251382" y="-7222"/>
                    <a:pt x="125970" y="208149"/>
                    <a:pt x="88928" y="263711"/>
                  </a:cubicBezTo>
                  <a:cubicBezTo>
                    <a:pt x="51886" y="319274"/>
                    <a:pt x="11140" y="351024"/>
                    <a:pt x="15903" y="333561"/>
                  </a:cubicBezTo>
                  <a:cubicBezTo>
                    <a:pt x="20666" y="316098"/>
                    <a:pt x="120149" y="155761"/>
                    <a:pt x="117503" y="158936"/>
                  </a:cubicBezTo>
                  <a:cubicBezTo>
                    <a:pt x="114857" y="162111"/>
                    <a:pt x="-2089" y="321390"/>
                    <a:pt x="28" y="352611"/>
                  </a:cubicBezTo>
                  <a:cubicBezTo>
                    <a:pt x="2145" y="383832"/>
                    <a:pt x="92632" y="349965"/>
                    <a:pt x="130203" y="346261"/>
                  </a:cubicBezTo>
                  <a:cubicBezTo>
                    <a:pt x="167774" y="342557"/>
                    <a:pt x="211165" y="343615"/>
                    <a:pt x="225453" y="330386"/>
                  </a:cubicBezTo>
                  <a:cubicBezTo>
                    <a:pt x="239741" y="317157"/>
                    <a:pt x="200582" y="266886"/>
                    <a:pt x="215928" y="266886"/>
                  </a:cubicBezTo>
                  <a:cubicBezTo>
                    <a:pt x="231274" y="266886"/>
                    <a:pt x="299007" y="315040"/>
                    <a:pt x="317528" y="330386"/>
                  </a:cubicBezTo>
                  <a:cubicBezTo>
                    <a:pt x="336049" y="345732"/>
                    <a:pt x="357215" y="361078"/>
                    <a:pt x="327053" y="358961"/>
                  </a:cubicBezTo>
                  <a:cubicBezTo>
                    <a:pt x="296891" y="356844"/>
                    <a:pt x="185236" y="323507"/>
                    <a:pt x="136553" y="317686"/>
                  </a:cubicBezTo>
                  <a:cubicBezTo>
                    <a:pt x="87870" y="311865"/>
                    <a:pt x="39715" y="353140"/>
                    <a:pt x="34953" y="324036"/>
                  </a:cubicBezTo>
                  <a:cubicBezTo>
                    <a:pt x="30191" y="294932"/>
                    <a:pt x="85224" y="187511"/>
                    <a:pt x="107978" y="143061"/>
                  </a:cubicBezTo>
                  <a:cubicBezTo>
                    <a:pt x="130732" y="98611"/>
                    <a:pt x="187882" y="29819"/>
                    <a:pt x="171478" y="57336"/>
                  </a:cubicBezTo>
                  <a:cubicBezTo>
                    <a:pt x="155074" y="84853"/>
                    <a:pt x="-3147" y="314511"/>
                    <a:pt x="9553" y="308161"/>
                  </a:cubicBezTo>
                  <a:cubicBezTo>
                    <a:pt x="22253" y="301811"/>
                    <a:pt x="224924" y="7594"/>
                    <a:pt x="238153" y="1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 468">
              <a:extLst>
                <a:ext uri="{FF2B5EF4-FFF2-40B4-BE49-F238E27FC236}">
                  <a16:creationId xmlns:a16="http://schemas.microsoft.com/office/drawing/2014/main" id="{8EDA27C7-58E9-501F-A99E-24C88E281B1C}"/>
                </a:ext>
              </a:extLst>
            </p:cNvPr>
            <p:cNvSpPr/>
            <p:nvPr/>
          </p:nvSpPr>
          <p:spPr>
            <a:xfrm>
              <a:off x="1925616" y="8251422"/>
              <a:ext cx="738209" cy="133216"/>
            </a:xfrm>
            <a:custGeom>
              <a:avLst/>
              <a:gdLst>
                <a:gd name="connsiteX0" fmla="*/ 1609 w 738209"/>
                <a:gd name="connsiteY0" fmla="*/ 114703 h 133216"/>
                <a:gd name="connsiteX1" fmla="*/ 268309 w 738209"/>
                <a:gd name="connsiteY1" fmla="*/ 114703 h 133216"/>
                <a:gd name="connsiteX2" fmla="*/ 312759 w 738209"/>
                <a:gd name="connsiteY2" fmla="*/ 95653 h 133216"/>
                <a:gd name="connsiteX3" fmla="*/ 312759 w 738209"/>
                <a:gd name="connsiteY3" fmla="*/ 403 h 133216"/>
                <a:gd name="connsiteX4" fmla="*/ 315934 w 738209"/>
                <a:gd name="connsiteY4" fmla="*/ 63903 h 133216"/>
                <a:gd name="connsiteX5" fmla="*/ 369909 w 738209"/>
                <a:gd name="connsiteY5" fmla="*/ 124228 h 133216"/>
                <a:gd name="connsiteX6" fmla="*/ 411184 w 738209"/>
                <a:gd name="connsiteY6" fmla="*/ 48028 h 133216"/>
                <a:gd name="connsiteX7" fmla="*/ 388959 w 738209"/>
                <a:gd name="connsiteY7" fmla="*/ 127403 h 133216"/>
                <a:gd name="connsiteX8" fmla="*/ 477859 w 738209"/>
                <a:gd name="connsiteY8" fmla="*/ 70253 h 133216"/>
                <a:gd name="connsiteX9" fmla="*/ 544534 w 738209"/>
                <a:gd name="connsiteY9" fmla="*/ 16278 h 133216"/>
                <a:gd name="connsiteX10" fmla="*/ 439759 w 738209"/>
                <a:gd name="connsiteY10" fmla="*/ 130578 h 133216"/>
                <a:gd name="connsiteX11" fmla="*/ 541359 w 738209"/>
                <a:gd name="connsiteY11" fmla="*/ 92478 h 133216"/>
                <a:gd name="connsiteX12" fmla="*/ 630259 w 738209"/>
                <a:gd name="connsiteY12" fmla="*/ 44853 h 133216"/>
                <a:gd name="connsiteX13" fmla="*/ 576284 w 738209"/>
                <a:gd name="connsiteY13" fmla="*/ 13103 h 133216"/>
                <a:gd name="connsiteX14" fmla="*/ 595334 w 738209"/>
                <a:gd name="connsiteY14" fmla="*/ 95653 h 133216"/>
                <a:gd name="connsiteX15" fmla="*/ 738209 w 738209"/>
                <a:gd name="connsiteY15" fmla="*/ 95653 h 133216"/>
                <a:gd name="connsiteX16" fmla="*/ 541359 w 738209"/>
                <a:gd name="connsiteY16" fmla="*/ 95653 h 133216"/>
                <a:gd name="connsiteX17" fmla="*/ 173059 w 738209"/>
                <a:gd name="connsiteY17" fmla="*/ 98828 h 133216"/>
                <a:gd name="connsiteX18" fmla="*/ 1609 w 738209"/>
                <a:gd name="connsiteY18" fmla="*/ 114703 h 1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8209" h="133216">
                  <a:moveTo>
                    <a:pt x="1609" y="114703"/>
                  </a:moveTo>
                  <a:cubicBezTo>
                    <a:pt x="17484" y="117349"/>
                    <a:pt x="216451" y="117878"/>
                    <a:pt x="268309" y="114703"/>
                  </a:cubicBezTo>
                  <a:cubicBezTo>
                    <a:pt x="320167" y="111528"/>
                    <a:pt x="305351" y="114703"/>
                    <a:pt x="312759" y="95653"/>
                  </a:cubicBezTo>
                  <a:cubicBezTo>
                    <a:pt x="320167" y="76603"/>
                    <a:pt x="312230" y="5695"/>
                    <a:pt x="312759" y="403"/>
                  </a:cubicBezTo>
                  <a:cubicBezTo>
                    <a:pt x="313288" y="-4889"/>
                    <a:pt x="306409" y="43266"/>
                    <a:pt x="315934" y="63903"/>
                  </a:cubicBezTo>
                  <a:cubicBezTo>
                    <a:pt x="325459" y="84540"/>
                    <a:pt x="354034" y="126874"/>
                    <a:pt x="369909" y="124228"/>
                  </a:cubicBezTo>
                  <a:cubicBezTo>
                    <a:pt x="385784" y="121582"/>
                    <a:pt x="408009" y="47499"/>
                    <a:pt x="411184" y="48028"/>
                  </a:cubicBezTo>
                  <a:cubicBezTo>
                    <a:pt x="414359" y="48557"/>
                    <a:pt x="377847" y="123699"/>
                    <a:pt x="388959" y="127403"/>
                  </a:cubicBezTo>
                  <a:cubicBezTo>
                    <a:pt x="400071" y="131107"/>
                    <a:pt x="451930" y="88774"/>
                    <a:pt x="477859" y="70253"/>
                  </a:cubicBezTo>
                  <a:cubicBezTo>
                    <a:pt x="503788" y="51732"/>
                    <a:pt x="550884" y="6224"/>
                    <a:pt x="544534" y="16278"/>
                  </a:cubicBezTo>
                  <a:cubicBezTo>
                    <a:pt x="538184" y="26332"/>
                    <a:pt x="440288" y="117878"/>
                    <a:pt x="439759" y="130578"/>
                  </a:cubicBezTo>
                  <a:cubicBezTo>
                    <a:pt x="439230" y="143278"/>
                    <a:pt x="509609" y="106765"/>
                    <a:pt x="541359" y="92478"/>
                  </a:cubicBezTo>
                  <a:cubicBezTo>
                    <a:pt x="573109" y="78190"/>
                    <a:pt x="624438" y="58082"/>
                    <a:pt x="630259" y="44853"/>
                  </a:cubicBezTo>
                  <a:cubicBezTo>
                    <a:pt x="636080" y="31624"/>
                    <a:pt x="582105" y="4636"/>
                    <a:pt x="576284" y="13103"/>
                  </a:cubicBezTo>
                  <a:cubicBezTo>
                    <a:pt x="570463" y="21570"/>
                    <a:pt x="568347" y="81895"/>
                    <a:pt x="595334" y="95653"/>
                  </a:cubicBezTo>
                  <a:cubicBezTo>
                    <a:pt x="622322" y="109411"/>
                    <a:pt x="738209" y="95653"/>
                    <a:pt x="738209" y="95653"/>
                  </a:cubicBezTo>
                  <a:lnTo>
                    <a:pt x="541359" y="95653"/>
                  </a:lnTo>
                  <a:lnTo>
                    <a:pt x="173059" y="98828"/>
                  </a:lnTo>
                  <a:cubicBezTo>
                    <a:pt x="90509" y="104120"/>
                    <a:pt x="-14266" y="112057"/>
                    <a:pt x="1609" y="1147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 469">
              <a:extLst>
                <a:ext uri="{FF2B5EF4-FFF2-40B4-BE49-F238E27FC236}">
                  <a16:creationId xmlns:a16="http://schemas.microsoft.com/office/drawing/2014/main" id="{529C40F2-4FC3-9F5C-8EE5-78EF0F3F9BD7}"/>
                </a:ext>
              </a:extLst>
            </p:cNvPr>
            <p:cNvSpPr/>
            <p:nvPr/>
          </p:nvSpPr>
          <p:spPr>
            <a:xfrm>
              <a:off x="2332386" y="8226342"/>
              <a:ext cx="808377" cy="305161"/>
            </a:xfrm>
            <a:custGeom>
              <a:avLst/>
              <a:gdLst>
                <a:gd name="connsiteX0" fmla="*/ 1239 w 808377"/>
                <a:gd name="connsiteY0" fmla="*/ 304883 h 305161"/>
                <a:gd name="connsiteX1" fmla="*/ 540989 w 808377"/>
                <a:gd name="connsiteY1" fmla="*/ 85808 h 305161"/>
                <a:gd name="connsiteX2" fmla="*/ 283814 w 808377"/>
                <a:gd name="connsiteY2" fmla="*/ 190583 h 305161"/>
                <a:gd name="connsiteX3" fmla="*/ 798164 w 808377"/>
                <a:gd name="connsiteY3" fmla="*/ 3258 h 305161"/>
                <a:gd name="connsiteX4" fmla="*/ 639414 w 808377"/>
                <a:gd name="connsiteY4" fmla="*/ 66758 h 305161"/>
                <a:gd name="connsiteX5" fmla="*/ 236189 w 808377"/>
                <a:gd name="connsiteY5" fmla="*/ 215983 h 305161"/>
                <a:gd name="connsiteX6" fmla="*/ 388589 w 808377"/>
                <a:gd name="connsiteY6" fmla="*/ 133433 h 305161"/>
                <a:gd name="connsiteX7" fmla="*/ 1239 w 808377"/>
                <a:gd name="connsiteY7" fmla="*/ 304883 h 30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8377" h="305161">
                  <a:moveTo>
                    <a:pt x="1239" y="304883"/>
                  </a:moveTo>
                  <a:cubicBezTo>
                    <a:pt x="26639" y="296946"/>
                    <a:pt x="540989" y="85808"/>
                    <a:pt x="540989" y="85808"/>
                  </a:cubicBezTo>
                  <a:cubicBezTo>
                    <a:pt x="588085" y="66758"/>
                    <a:pt x="240952" y="204341"/>
                    <a:pt x="283814" y="190583"/>
                  </a:cubicBezTo>
                  <a:cubicBezTo>
                    <a:pt x="326676" y="176825"/>
                    <a:pt x="738898" y="23895"/>
                    <a:pt x="798164" y="3258"/>
                  </a:cubicBezTo>
                  <a:cubicBezTo>
                    <a:pt x="857430" y="-17379"/>
                    <a:pt x="639414" y="66758"/>
                    <a:pt x="639414" y="66758"/>
                  </a:cubicBezTo>
                  <a:cubicBezTo>
                    <a:pt x="545752" y="102212"/>
                    <a:pt x="277993" y="204871"/>
                    <a:pt x="236189" y="215983"/>
                  </a:cubicBezTo>
                  <a:cubicBezTo>
                    <a:pt x="194385" y="227095"/>
                    <a:pt x="428276" y="118087"/>
                    <a:pt x="388589" y="133433"/>
                  </a:cubicBezTo>
                  <a:cubicBezTo>
                    <a:pt x="348902" y="148779"/>
                    <a:pt x="-24161" y="312820"/>
                    <a:pt x="1239" y="3048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 470">
              <a:extLst>
                <a:ext uri="{FF2B5EF4-FFF2-40B4-BE49-F238E27FC236}">
                  <a16:creationId xmlns:a16="http://schemas.microsoft.com/office/drawing/2014/main" id="{95CCB72C-0DF7-2D79-7B65-78E20123A29E}"/>
                </a:ext>
              </a:extLst>
            </p:cNvPr>
            <p:cNvSpPr/>
            <p:nvPr/>
          </p:nvSpPr>
          <p:spPr>
            <a:xfrm>
              <a:off x="2948254" y="8317713"/>
              <a:ext cx="127003" cy="48896"/>
            </a:xfrm>
            <a:custGeom>
              <a:avLst/>
              <a:gdLst>
                <a:gd name="connsiteX0" fmla="*/ 1321 w 127003"/>
                <a:gd name="connsiteY0" fmla="*/ 3962 h 48896"/>
                <a:gd name="connsiteX1" fmla="*/ 121971 w 127003"/>
                <a:gd name="connsiteY1" fmla="*/ 48412 h 48896"/>
                <a:gd name="connsiteX2" fmla="*/ 99746 w 127003"/>
                <a:gd name="connsiteY2" fmla="*/ 26187 h 48896"/>
                <a:gd name="connsiteX3" fmla="*/ 58471 w 127003"/>
                <a:gd name="connsiteY3" fmla="*/ 3962 h 48896"/>
                <a:gd name="connsiteX4" fmla="*/ 1321 w 127003"/>
                <a:gd name="connsiteY4" fmla="*/ 3962 h 4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3" h="48896">
                  <a:moveTo>
                    <a:pt x="1321" y="3962"/>
                  </a:moveTo>
                  <a:cubicBezTo>
                    <a:pt x="11904" y="11370"/>
                    <a:pt x="121971" y="48412"/>
                    <a:pt x="121971" y="48412"/>
                  </a:cubicBezTo>
                  <a:cubicBezTo>
                    <a:pt x="138375" y="52116"/>
                    <a:pt x="110329" y="33595"/>
                    <a:pt x="99746" y="26187"/>
                  </a:cubicBezTo>
                  <a:cubicBezTo>
                    <a:pt x="89163" y="18779"/>
                    <a:pt x="70113" y="6608"/>
                    <a:pt x="58471" y="3962"/>
                  </a:cubicBezTo>
                  <a:cubicBezTo>
                    <a:pt x="46829" y="1316"/>
                    <a:pt x="-9262" y="-3446"/>
                    <a:pt x="1321" y="39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 471">
              <a:extLst>
                <a:ext uri="{FF2B5EF4-FFF2-40B4-BE49-F238E27FC236}">
                  <a16:creationId xmlns:a16="http://schemas.microsoft.com/office/drawing/2014/main" id="{DD3E3BFE-54BB-A842-37C4-5AD65A628156}"/>
                </a:ext>
              </a:extLst>
            </p:cNvPr>
            <p:cNvSpPr/>
            <p:nvPr/>
          </p:nvSpPr>
          <p:spPr>
            <a:xfrm>
              <a:off x="2368206" y="8260901"/>
              <a:ext cx="930567" cy="337115"/>
            </a:xfrm>
            <a:custGeom>
              <a:avLst/>
              <a:gdLst>
                <a:gd name="connsiteX0" fmla="*/ 889344 w 930567"/>
                <a:gd name="connsiteY0" fmla="*/ 13149 h 337115"/>
                <a:gd name="connsiteX1" fmla="*/ 219419 w 930567"/>
                <a:gd name="connsiteY1" fmla="*/ 270324 h 337115"/>
                <a:gd name="connsiteX2" fmla="*/ 344 w 930567"/>
                <a:gd name="connsiteY2" fmla="*/ 336999 h 337115"/>
                <a:gd name="connsiteX3" fmla="*/ 171794 w 930567"/>
                <a:gd name="connsiteY3" fmla="*/ 260799 h 337115"/>
                <a:gd name="connsiteX4" fmla="*/ 289269 w 930567"/>
                <a:gd name="connsiteY4" fmla="*/ 225874 h 337115"/>
                <a:gd name="connsiteX5" fmla="*/ 308319 w 930567"/>
                <a:gd name="connsiteY5" fmla="*/ 178249 h 337115"/>
                <a:gd name="connsiteX6" fmla="*/ 244819 w 930567"/>
                <a:gd name="connsiteY6" fmla="*/ 260799 h 337115"/>
                <a:gd name="connsiteX7" fmla="*/ 359119 w 930567"/>
                <a:gd name="connsiteY7" fmla="*/ 181424 h 337115"/>
                <a:gd name="connsiteX8" fmla="*/ 355944 w 930567"/>
                <a:gd name="connsiteY8" fmla="*/ 152849 h 337115"/>
                <a:gd name="connsiteX9" fmla="*/ 438494 w 930567"/>
                <a:gd name="connsiteY9" fmla="*/ 175074 h 337115"/>
                <a:gd name="connsiteX10" fmla="*/ 387694 w 930567"/>
                <a:gd name="connsiteY10" fmla="*/ 111574 h 337115"/>
                <a:gd name="connsiteX11" fmla="*/ 448019 w 930567"/>
                <a:gd name="connsiteY11" fmla="*/ 152849 h 337115"/>
                <a:gd name="connsiteX12" fmla="*/ 444844 w 930567"/>
                <a:gd name="connsiteY12" fmla="*/ 117924 h 337115"/>
                <a:gd name="connsiteX13" fmla="*/ 530569 w 930567"/>
                <a:gd name="connsiteY13" fmla="*/ 146499 h 337115"/>
                <a:gd name="connsiteX14" fmla="*/ 536919 w 930567"/>
                <a:gd name="connsiteY14" fmla="*/ 117924 h 337115"/>
                <a:gd name="connsiteX15" fmla="*/ 695669 w 930567"/>
                <a:gd name="connsiteY15" fmla="*/ 98874 h 337115"/>
                <a:gd name="connsiteX16" fmla="*/ 549619 w 930567"/>
                <a:gd name="connsiteY16" fmla="*/ 76649 h 337115"/>
                <a:gd name="connsiteX17" fmla="*/ 505169 w 930567"/>
                <a:gd name="connsiteY17" fmla="*/ 95699 h 337115"/>
                <a:gd name="connsiteX18" fmla="*/ 765519 w 930567"/>
                <a:gd name="connsiteY18" fmla="*/ 89349 h 337115"/>
                <a:gd name="connsiteX19" fmla="*/ 714719 w 930567"/>
                <a:gd name="connsiteY19" fmla="*/ 63949 h 337115"/>
                <a:gd name="connsiteX20" fmla="*/ 844894 w 930567"/>
                <a:gd name="connsiteY20" fmla="*/ 38549 h 337115"/>
                <a:gd name="connsiteX21" fmla="*/ 889344 w 930567"/>
                <a:gd name="connsiteY21" fmla="*/ 13149 h 337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0567" h="337115">
                  <a:moveTo>
                    <a:pt x="889344" y="13149"/>
                  </a:moveTo>
                  <a:cubicBezTo>
                    <a:pt x="785098" y="51778"/>
                    <a:pt x="367585" y="216349"/>
                    <a:pt x="219419" y="270324"/>
                  </a:cubicBezTo>
                  <a:cubicBezTo>
                    <a:pt x="71253" y="324299"/>
                    <a:pt x="8282" y="338587"/>
                    <a:pt x="344" y="336999"/>
                  </a:cubicBezTo>
                  <a:cubicBezTo>
                    <a:pt x="-7594" y="335411"/>
                    <a:pt x="123640" y="279320"/>
                    <a:pt x="171794" y="260799"/>
                  </a:cubicBezTo>
                  <a:cubicBezTo>
                    <a:pt x="219948" y="242278"/>
                    <a:pt x="266515" y="239632"/>
                    <a:pt x="289269" y="225874"/>
                  </a:cubicBezTo>
                  <a:cubicBezTo>
                    <a:pt x="312023" y="212116"/>
                    <a:pt x="315727" y="172428"/>
                    <a:pt x="308319" y="178249"/>
                  </a:cubicBezTo>
                  <a:cubicBezTo>
                    <a:pt x="300911" y="184070"/>
                    <a:pt x="236352" y="260270"/>
                    <a:pt x="244819" y="260799"/>
                  </a:cubicBezTo>
                  <a:cubicBezTo>
                    <a:pt x="253286" y="261328"/>
                    <a:pt x="340598" y="199416"/>
                    <a:pt x="359119" y="181424"/>
                  </a:cubicBezTo>
                  <a:cubicBezTo>
                    <a:pt x="377640" y="163432"/>
                    <a:pt x="342715" y="153907"/>
                    <a:pt x="355944" y="152849"/>
                  </a:cubicBezTo>
                  <a:cubicBezTo>
                    <a:pt x="369173" y="151791"/>
                    <a:pt x="433202" y="181953"/>
                    <a:pt x="438494" y="175074"/>
                  </a:cubicBezTo>
                  <a:cubicBezTo>
                    <a:pt x="443786" y="168195"/>
                    <a:pt x="386107" y="115278"/>
                    <a:pt x="387694" y="111574"/>
                  </a:cubicBezTo>
                  <a:cubicBezTo>
                    <a:pt x="389281" y="107870"/>
                    <a:pt x="438494" y="151791"/>
                    <a:pt x="448019" y="152849"/>
                  </a:cubicBezTo>
                  <a:cubicBezTo>
                    <a:pt x="457544" y="153907"/>
                    <a:pt x="431086" y="118982"/>
                    <a:pt x="444844" y="117924"/>
                  </a:cubicBezTo>
                  <a:cubicBezTo>
                    <a:pt x="458602" y="116866"/>
                    <a:pt x="515223" y="146499"/>
                    <a:pt x="530569" y="146499"/>
                  </a:cubicBezTo>
                  <a:cubicBezTo>
                    <a:pt x="545915" y="146499"/>
                    <a:pt x="509403" y="125861"/>
                    <a:pt x="536919" y="117924"/>
                  </a:cubicBezTo>
                  <a:cubicBezTo>
                    <a:pt x="564435" y="109987"/>
                    <a:pt x="693552" y="105753"/>
                    <a:pt x="695669" y="98874"/>
                  </a:cubicBezTo>
                  <a:cubicBezTo>
                    <a:pt x="697786" y="91995"/>
                    <a:pt x="581369" y="77178"/>
                    <a:pt x="549619" y="76649"/>
                  </a:cubicBezTo>
                  <a:cubicBezTo>
                    <a:pt x="517869" y="76120"/>
                    <a:pt x="469186" y="93582"/>
                    <a:pt x="505169" y="95699"/>
                  </a:cubicBezTo>
                  <a:cubicBezTo>
                    <a:pt x="541152" y="97816"/>
                    <a:pt x="730594" y="94641"/>
                    <a:pt x="765519" y="89349"/>
                  </a:cubicBezTo>
                  <a:cubicBezTo>
                    <a:pt x="800444" y="84057"/>
                    <a:pt x="701490" y="72416"/>
                    <a:pt x="714719" y="63949"/>
                  </a:cubicBezTo>
                  <a:cubicBezTo>
                    <a:pt x="727948" y="55482"/>
                    <a:pt x="819494" y="44370"/>
                    <a:pt x="844894" y="38549"/>
                  </a:cubicBezTo>
                  <a:cubicBezTo>
                    <a:pt x="870294" y="32728"/>
                    <a:pt x="993590" y="-25480"/>
                    <a:pt x="889344" y="131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 472">
              <a:extLst>
                <a:ext uri="{FF2B5EF4-FFF2-40B4-BE49-F238E27FC236}">
                  <a16:creationId xmlns:a16="http://schemas.microsoft.com/office/drawing/2014/main" id="{22472FC9-1587-87D9-9EF5-874441230F84}"/>
                </a:ext>
              </a:extLst>
            </p:cNvPr>
            <p:cNvSpPr/>
            <p:nvPr/>
          </p:nvSpPr>
          <p:spPr>
            <a:xfrm>
              <a:off x="2057400" y="8529138"/>
              <a:ext cx="352863" cy="405470"/>
            </a:xfrm>
            <a:custGeom>
              <a:avLst/>
              <a:gdLst>
                <a:gd name="connsiteX0" fmla="*/ 349250 w 352863"/>
                <a:gd name="connsiteY0" fmla="*/ 5262 h 405470"/>
                <a:gd name="connsiteX1" fmla="*/ 120650 w 352863"/>
                <a:gd name="connsiteY1" fmla="*/ 217987 h 405470"/>
                <a:gd name="connsiteX2" fmla="*/ 200025 w 352863"/>
                <a:gd name="connsiteY2" fmla="*/ 144962 h 405470"/>
                <a:gd name="connsiteX3" fmla="*/ 85725 w 352863"/>
                <a:gd name="connsiteY3" fmla="*/ 284662 h 405470"/>
                <a:gd name="connsiteX4" fmla="*/ 0 w 352863"/>
                <a:gd name="connsiteY4" fmla="*/ 405312 h 405470"/>
                <a:gd name="connsiteX5" fmla="*/ 85725 w 352863"/>
                <a:gd name="connsiteY5" fmla="*/ 259262 h 405470"/>
                <a:gd name="connsiteX6" fmla="*/ 212725 w 352863"/>
                <a:gd name="connsiteY6" fmla="*/ 37012 h 405470"/>
                <a:gd name="connsiteX7" fmla="*/ 107950 w 352863"/>
                <a:gd name="connsiteY7" fmla="*/ 202112 h 405470"/>
                <a:gd name="connsiteX8" fmla="*/ 250825 w 352863"/>
                <a:gd name="connsiteY8" fmla="*/ 75112 h 405470"/>
                <a:gd name="connsiteX9" fmla="*/ 349250 w 352863"/>
                <a:gd name="connsiteY9" fmla="*/ 5262 h 40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863" h="405470">
                  <a:moveTo>
                    <a:pt x="349250" y="5262"/>
                  </a:moveTo>
                  <a:cubicBezTo>
                    <a:pt x="327554" y="29075"/>
                    <a:pt x="145521" y="194704"/>
                    <a:pt x="120650" y="217987"/>
                  </a:cubicBezTo>
                  <a:cubicBezTo>
                    <a:pt x="95779" y="241270"/>
                    <a:pt x="205846" y="133850"/>
                    <a:pt x="200025" y="144962"/>
                  </a:cubicBezTo>
                  <a:cubicBezTo>
                    <a:pt x="194204" y="156074"/>
                    <a:pt x="119062" y="241270"/>
                    <a:pt x="85725" y="284662"/>
                  </a:cubicBezTo>
                  <a:cubicBezTo>
                    <a:pt x="52388" y="328054"/>
                    <a:pt x="0" y="409545"/>
                    <a:pt x="0" y="405312"/>
                  </a:cubicBezTo>
                  <a:cubicBezTo>
                    <a:pt x="0" y="401079"/>
                    <a:pt x="50271" y="320645"/>
                    <a:pt x="85725" y="259262"/>
                  </a:cubicBezTo>
                  <a:cubicBezTo>
                    <a:pt x="121179" y="197879"/>
                    <a:pt x="209021" y="46537"/>
                    <a:pt x="212725" y="37012"/>
                  </a:cubicBezTo>
                  <a:cubicBezTo>
                    <a:pt x="216429" y="27487"/>
                    <a:pt x="101600" y="195762"/>
                    <a:pt x="107950" y="202112"/>
                  </a:cubicBezTo>
                  <a:cubicBezTo>
                    <a:pt x="114300" y="208462"/>
                    <a:pt x="212196" y="105804"/>
                    <a:pt x="250825" y="75112"/>
                  </a:cubicBezTo>
                  <a:cubicBezTo>
                    <a:pt x="289454" y="44420"/>
                    <a:pt x="370946" y="-18551"/>
                    <a:pt x="349250" y="52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 473">
              <a:extLst>
                <a:ext uri="{FF2B5EF4-FFF2-40B4-BE49-F238E27FC236}">
                  <a16:creationId xmlns:a16="http://schemas.microsoft.com/office/drawing/2014/main" id="{D97525E1-1A63-B29F-7779-5B5CEF8A8F80}"/>
                </a:ext>
              </a:extLst>
            </p:cNvPr>
            <p:cNvSpPr/>
            <p:nvPr/>
          </p:nvSpPr>
          <p:spPr>
            <a:xfrm>
              <a:off x="1538019" y="8413052"/>
              <a:ext cx="148121" cy="435190"/>
            </a:xfrm>
            <a:custGeom>
              <a:avLst/>
              <a:gdLst>
                <a:gd name="connsiteX0" fmla="*/ 116156 w 148121"/>
                <a:gd name="connsiteY0" fmla="*/ 698 h 435190"/>
                <a:gd name="connsiteX1" fmla="*/ 1856 w 148121"/>
                <a:gd name="connsiteY1" fmla="*/ 419798 h 435190"/>
                <a:gd name="connsiteX2" fmla="*/ 52656 w 148121"/>
                <a:gd name="connsiteY2" fmla="*/ 324548 h 435190"/>
                <a:gd name="connsiteX3" fmla="*/ 147906 w 148121"/>
                <a:gd name="connsiteY3" fmla="*/ 134048 h 435190"/>
                <a:gd name="connsiteX4" fmla="*/ 24081 w 148121"/>
                <a:gd name="connsiteY4" fmla="*/ 315023 h 435190"/>
                <a:gd name="connsiteX5" fmla="*/ 116156 w 148121"/>
                <a:gd name="connsiteY5" fmla="*/ 698 h 43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121" h="435190">
                  <a:moveTo>
                    <a:pt x="116156" y="698"/>
                  </a:moveTo>
                  <a:cubicBezTo>
                    <a:pt x="112452" y="18160"/>
                    <a:pt x="12439" y="365823"/>
                    <a:pt x="1856" y="419798"/>
                  </a:cubicBezTo>
                  <a:cubicBezTo>
                    <a:pt x="-8727" y="473773"/>
                    <a:pt x="28314" y="372173"/>
                    <a:pt x="52656" y="324548"/>
                  </a:cubicBezTo>
                  <a:cubicBezTo>
                    <a:pt x="76998" y="276923"/>
                    <a:pt x="152668" y="135635"/>
                    <a:pt x="147906" y="134048"/>
                  </a:cubicBezTo>
                  <a:cubicBezTo>
                    <a:pt x="143144" y="132461"/>
                    <a:pt x="27785" y="331427"/>
                    <a:pt x="24081" y="315023"/>
                  </a:cubicBezTo>
                  <a:cubicBezTo>
                    <a:pt x="20377" y="298619"/>
                    <a:pt x="119860" y="-16764"/>
                    <a:pt x="116156" y="6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 474">
              <a:extLst>
                <a:ext uri="{FF2B5EF4-FFF2-40B4-BE49-F238E27FC236}">
                  <a16:creationId xmlns:a16="http://schemas.microsoft.com/office/drawing/2014/main" id="{E6A17FF9-645C-9852-5021-7CF4BCB10F40}"/>
                </a:ext>
              </a:extLst>
            </p:cNvPr>
            <p:cNvSpPr/>
            <p:nvPr/>
          </p:nvSpPr>
          <p:spPr>
            <a:xfrm>
              <a:off x="622160" y="8454360"/>
              <a:ext cx="952825" cy="1297692"/>
            </a:xfrm>
            <a:custGeom>
              <a:avLst/>
              <a:gdLst>
                <a:gd name="connsiteX0" fmla="*/ 952640 w 952825"/>
                <a:gd name="connsiteY0" fmla="*/ 665 h 1297692"/>
                <a:gd name="connsiteX1" fmla="*/ 670065 w 952825"/>
                <a:gd name="connsiteY1" fmla="*/ 413415 h 1297692"/>
                <a:gd name="connsiteX2" fmla="*/ 704990 w 952825"/>
                <a:gd name="connsiteY2" fmla="*/ 378490 h 1297692"/>
                <a:gd name="connsiteX3" fmla="*/ 552590 w 952825"/>
                <a:gd name="connsiteY3" fmla="*/ 581690 h 1297692"/>
                <a:gd name="connsiteX4" fmla="*/ 352565 w 952825"/>
                <a:gd name="connsiteY4" fmla="*/ 813465 h 1297692"/>
                <a:gd name="connsiteX5" fmla="*/ 38240 w 952825"/>
                <a:gd name="connsiteY5" fmla="*/ 1257965 h 1297692"/>
                <a:gd name="connsiteX6" fmla="*/ 73165 w 952825"/>
                <a:gd name="connsiteY6" fmla="*/ 1188115 h 1297692"/>
                <a:gd name="connsiteX7" fmla="*/ 647840 w 952825"/>
                <a:gd name="connsiteY7" fmla="*/ 480090 h 1297692"/>
                <a:gd name="connsiteX8" fmla="*/ 771665 w 952825"/>
                <a:gd name="connsiteY8" fmla="*/ 261015 h 1297692"/>
                <a:gd name="connsiteX9" fmla="*/ 714515 w 952825"/>
                <a:gd name="connsiteY9" fmla="*/ 314990 h 1297692"/>
                <a:gd name="connsiteX10" fmla="*/ 952640 w 952825"/>
                <a:gd name="connsiteY10" fmla="*/ 665 h 129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825" h="1297692">
                  <a:moveTo>
                    <a:pt x="952640" y="665"/>
                  </a:moveTo>
                  <a:cubicBezTo>
                    <a:pt x="945232" y="17069"/>
                    <a:pt x="711340" y="350444"/>
                    <a:pt x="670065" y="413415"/>
                  </a:cubicBezTo>
                  <a:cubicBezTo>
                    <a:pt x="628790" y="476386"/>
                    <a:pt x="724569" y="350444"/>
                    <a:pt x="704990" y="378490"/>
                  </a:cubicBezTo>
                  <a:cubicBezTo>
                    <a:pt x="685411" y="406536"/>
                    <a:pt x="611328" y="509194"/>
                    <a:pt x="552590" y="581690"/>
                  </a:cubicBezTo>
                  <a:cubicBezTo>
                    <a:pt x="493852" y="654186"/>
                    <a:pt x="438290" y="700753"/>
                    <a:pt x="352565" y="813465"/>
                  </a:cubicBezTo>
                  <a:cubicBezTo>
                    <a:pt x="266840" y="926177"/>
                    <a:pt x="84807" y="1195523"/>
                    <a:pt x="38240" y="1257965"/>
                  </a:cubicBezTo>
                  <a:cubicBezTo>
                    <a:pt x="-8327" y="1320407"/>
                    <a:pt x="-28435" y="1317761"/>
                    <a:pt x="73165" y="1188115"/>
                  </a:cubicBezTo>
                  <a:cubicBezTo>
                    <a:pt x="174765" y="1058469"/>
                    <a:pt x="531423" y="634607"/>
                    <a:pt x="647840" y="480090"/>
                  </a:cubicBezTo>
                  <a:cubicBezTo>
                    <a:pt x="764257" y="325573"/>
                    <a:pt x="760553" y="288532"/>
                    <a:pt x="771665" y="261015"/>
                  </a:cubicBezTo>
                  <a:cubicBezTo>
                    <a:pt x="782777" y="233498"/>
                    <a:pt x="685411" y="353619"/>
                    <a:pt x="714515" y="314990"/>
                  </a:cubicBezTo>
                  <a:cubicBezTo>
                    <a:pt x="743619" y="276361"/>
                    <a:pt x="960048" y="-15739"/>
                    <a:pt x="952640" y="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 475">
              <a:extLst>
                <a:ext uri="{FF2B5EF4-FFF2-40B4-BE49-F238E27FC236}">
                  <a16:creationId xmlns:a16="http://schemas.microsoft.com/office/drawing/2014/main" id="{504FDFE7-5AA7-7692-8749-F22A95C54D51}"/>
                </a:ext>
              </a:extLst>
            </p:cNvPr>
            <p:cNvSpPr/>
            <p:nvPr/>
          </p:nvSpPr>
          <p:spPr>
            <a:xfrm>
              <a:off x="235752" y="9276852"/>
              <a:ext cx="772495" cy="993385"/>
            </a:xfrm>
            <a:custGeom>
              <a:avLst/>
              <a:gdLst>
                <a:gd name="connsiteX0" fmla="*/ 399248 w 772495"/>
                <a:gd name="connsiteY0" fmla="*/ 476748 h 993385"/>
                <a:gd name="connsiteX1" fmla="*/ 21423 w 772495"/>
                <a:gd name="connsiteY1" fmla="*/ 962523 h 993385"/>
                <a:gd name="connsiteX2" fmla="*/ 75398 w 772495"/>
                <a:gd name="connsiteY2" fmla="*/ 902198 h 993385"/>
                <a:gd name="connsiteX3" fmla="*/ 313523 w 772495"/>
                <a:gd name="connsiteY3" fmla="*/ 562473 h 993385"/>
                <a:gd name="connsiteX4" fmla="*/ 53173 w 772495"/>
                <a:gd name="connsiteY4" fmla="*/ 879973 h 993385"/>
                <a:gd name="connsiteX5" fmla="*/ 307173 w 772495"/>
                <a:gd name="connsiteY5" fmla="*/ 594223 h 993385"/>
                <a:gd name="connsiteX6" fmla="*/ 758023 w 772495"/>
                <a:gd name="connsiteY6" fmla="*/ 10023 h 993385"/>
                <a:gd name="connsiteX7" fmla="*/ 640548 w 772495"/>
                <a:gd name="connsiteY7" fmla="*/ 241798 h 993385"/>
                <a:gd name="connsiteX8" fmla="*/ 399248 w 772495"/>
                <a:gd name="connsiteY8" fmla="*/ 476748 h 99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2495" h="993385">
                  <a:moveTo>
                    <a:pt x="399248" y="476748"/>
                  </a:moveTo>
                  <a:cubicBezTo>
                    <a:pt x="296061" y="596869"/>
                    <a:pt x="75398" y="891615"/>
                    <a:pt x="21423" y="962523"/>
                  </a:cubicBezTo>
                  <a:cubicBezTo>
                    <a:pt x="-32552" y="1033431"/>
                    <a:pt x="26715" y="968873"/>
                    <a:pt x="75398" y="902198"/>
                  </a:cubicBezTo>
                  <a:cubicBezTo>
                    <a:pt x="124081" y="835523"/>
                    <a:pt x="317227" y="566177"/>
                    <a:pt x="313523" y="562473"/>
                  </a:cubicBezTo>
                  <a:cubicBezTo>
                    <a:pt x="309819" y="558769"/>
                    <a:pt x="54231" y="874682"/>
                    <a:pt x="53173" y="879973"/>
                  </a:cubicBezTo>
                  <a:cubicBezTo>
                    <a:pt x="52115" y="885264"/>
                    <a:pt x="189698" y="739215"/>
                    <a:pt x="307173" y="594223"/>
                  </a:cubicBezTo>
                  <a:cubicBezTo>
                    <a:pt x="424648" y="449231"/>
                    <a:pt x="702461" y="68760"/>
                    <a:pt x="758023" y="10023"/>
                  </a:cubicBezTo>
                  <a:cubicBezTo>
                    <a:pt x="813585" y="-48714"/>
                    <a:pt x="695052" y="166656"/>
                    <a:pt x="640548" y="241798"/>
                  </a:cubicBezTo>
                  <a:cubicBezTo>
                    <a:pt x="586044" y="316940"/>
                    <a:pt x="502435" y="356627"/>
                    <a:pt x="399248" y="4767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 476">
              <a:extLst>
                <a:ext uri="{FF2B5EF4-FFF2-40B4-BE49-F238E27FC236}">
                  <a16:creationId xmlns:a16="http://schemas.microsoft.com/office/drawing/2014/main" id="{C92CF23F-CCF3-7863-6A13-03F3032DB4F5}"/>
                </a:ext>
              </a:extLst>
            </p:cNvPr>
            <p:cNvSpPr/>
            <p:nvPr/>
          </p:nvSpPr>
          <p:spPr>
            <a:xfrm>
              <a:off x="980038" y="8989079"/>
              <a:ext cx="344022" cy="864619"/>
            </a:xfrm>
            <a:custGeom>
              <a:avLst/>
              <a:gdLst>
                <a:gd name="connsiteX0" fmla="*/ 334412 w 344022"/>
                <a:gd name="connsiteY0" fmla="*/ 31096 h 864619"/>
                <a:gd name="connsiteX1" fmla="*/ 1037 w 344022"/>
                <a:gd name="connsiteY1" fmla="*/ 862946 h 864619"/>
                <a:gd name="connsiteX2" fmla="*/ 232812 w 344022"/>
                <a:gd name="connsiteY2" fmla="*/ 240646 h 864619"/>
                <a:gd name="connsiteX3" fmla="*/ 334412 w 344022"/>
                <a:gd name="connsiteY3" fmla="*/ 31096 h 8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022" h="864619">
                  <a:moveTo>
                    <a:pt x="334412" y="31096"/>
                  </a:moveTo>
                  <a:cubicBezTo>
                    <a:pt x="295783" y="134813"/>
                    <a:pt x="17970" y="828021"/>
                    <a:pt x="1037" y="862946"/>
                  </a:cubicBezTo>
                  <a:cubicBezTo>
                    <a:pt x="-15896" y="897871"/>
                    <a:pt x="179366" y="376113"/>
                    <a:pt x="232812" y="240646"/>
                  </a:cubicBezTo>
                  <a:cubicBezTo>
                    <a:pt x="286258" y="105179"/>
                    <a:pt x="373041" y="-72621"/>
                    <a:pt x="334412" y="310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 477">
              <a:extLst>
                <a:ext uri="{FF2B5EF4-FFF2-40B4-BE49-F238E27FC236}">
                  <a16:creationId xmlns:a16="http://schemas.microsoft.com/office/drawing/2014/main" id="{474E8235-8992-49B4-CF85-DB998DF472C1}"/>
                </a:ext>
              </a:extLst>
            </p:cNvPr>
            <p:cNvSpPr/>
            <p:nvPr/>
          </p:nvSpPr>
          <p:spPr>
            <a:xfrm>
              <a:off x="544123" y="9209750"/>
              <a:ext cx="644416" cy="1522032"/>
            </a:xfrm>
            <a:custGeom>
              <a:avLst/>
              <a:gdLst>
                <a:gd name="connsiteX0" fmla="*/ 643327 w 644416"/>
                <a:gd name="connsiteY0" fmla="*/ 925 h 1522032"/>
                <a:gd name="connsiteX1" fmla="*/ 351227 w 644416"/>
                <a:gd name="connsiteY1" fmla="*/ 661325 h 1522032"/>
                <a:gd name="connsiteX2" fmla="*/ 367102 w 644416"/>
                <a:gd name="connsiteY2" fmla="*/ 635925 h 1522032"/>
                <a:gd name="connsiteX3" fmla="*/ 21027 w 644416"/>
                <a:gd name="connsiteY3" fmla="*/ 1477300 h 1522032"/>
                <a:gd name="connsiteX4" fmla="*/ 94052 w 644416"/>
                <a:gd name="connsiteY4" fmla="*/ 1293150 h 1522032"/>
                <a:gd name="connsiteX5" fmla="*/ 551252 w 644416"/>
                <a:gd name="connsiteY5" fmla="*/ 334300 h 1522032"/>
                <a:gd name="connsiteX6" fmla="*/ 452827 w 644416"/>
                <a:gd name="connsiteY6" fmla="*/ 512100 h 1522032"/>
                <a:gd name="connsiteX7" fmla="*/ 643327 w 644416"/>
                <a:gd name="connsiteY7" fmla="*/ 925 h 152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4416" h="1522032">
                  <a:moveTo>
                    <a:pt x="643327" y="925"/>
                  </a:moveTo>
                  <a:cubicBezTo>
                    <a:pt x="626394" y="25796"/>
                    <a:pt x="397264" y="555492"/>
                    <a:pt x="351227" y="661325"/>
                  </a:cubicBezTo>
                  <a:cubicBezTo>
                    <a:pt x="305190" y="767158"/>
                    <a:pt x="422135" y="499929"/>
                    <a:pt x="367102" y="635925"/>
                  </a:cubicBezTo>
                  <a:cubicBezTo>
                    <a:pt x="312069" y="771921"/>
                    <a:pt x="66535" y="1367762"/>
                    <a:pt x="21027" y="1477300"/>
                  </a:cubicBezTo>
                  <a:cubicBezTo>
                    <a:pt x="-24481" y="1586838"/>
                    <a:pt x="5681" y="1483650"/>
                    <a:pt x="94052" y="1293150"/>
                  </a:cubicBezTo>
                  <a:cubicBezTo>
                    <a:pt x="182423" y="1102650"/>
                    <a:pt x="491456" y="464475"/>
                    <a:pt x="551252" y="334300"/>
                  </a:cubicBezTo>
                  <a:cubicBezTo>
                    <a:pt x="611048" y="204125"/>
                    <a:pt x="431131" y="563958"/>
                    <a:pt x="452827" y="512100"/>
                  </a:cubicBezTo>
                  <a:cubicBezTo>
                    <a:pt x="474523" y="460242"/>
                    <a:pt x="660260" y="-23946"/>
                    <a:pt x="643327" y="9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 478">
              <a:extLst>
                <a:ext uri="{FF2B5EF4-FFF2-40B4-BE49-F238E27FC236}">
                  <a16:creationId xmlns:a16="http://schemas.microsoft.com/office/drawing/2014/main" id="{3E07EA27-6976-0703-C86C-D10EA97D9451}"/>
                </a:ext>
              </a:extLst>
            </p:cNvPr>
            <p:cNvSpPr/>
            <p:nvPr/>
          </p:nvSpPr>
          <p:spPr>
            <a:xfrm>
              <a:off x="1784081" y="8366126"/>
              <a:ext cx="523306" cy="270404"/>
            </a:xfrm>
            <a:custGeom>
              <a:avLst/>
              <a:gdLst>
                <a:gd name="connsiteX0" fmla="*/ 269 w 523306"/>
                <a:gd name="connsiteY0" fmla="*/ 269874 h 270404"/>
                <a:gd name="connsiteX1" fmla="*/ 181244 w 523306"/>
                <a:gd name="connsiteY1" fmla="*/ 28574 h 270404"/>
                <a:gd name="connsiteX2" fmla="*/ 517794 w 523306"/>
                <a:gd name="connsiteY2" fmla="*/ 3174 h 270404"/>
                <a:gd name="connsiteX3" fmla="*/ 381269 w 523306"/>
                <a:gd name="connsiteY3" fmla="*/ 3174 h 270404"/>
                <a:gd name="connsiteX4" fmla="*/ 260619 w 523306"/>
                <a:gd name="connsiteY4" fmla="*/ 28574 h 270404"/>
                <a:gd name="connsiteX5" fmla="*/ 101869 w 523306"/>
                <a:gd name="connsiteY5" fmla="*/ 111124 h 270404"/>
                <a:gd name="connsiteX6" fmla="*/ 235219 w 523306"/>
                <a:gd name="connsiteY6" fmla="*/ 15874 h 270404"/>
                <a:gd name="connsiteX7" fmla="*/ 143144 w 523306"/>
                <a:gd name="connsiteY7" fmla="*/ 92074 h 270404"/>
                <a:gd name="connsiteX8" fmla="*/ 269 w 523306"/>
                <a:gd name="connsiteY8" fmla="*/ 269874 h 27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306" h="270404">
                  <a:moveTo>
                    <a:pt x="269" y="269874"/>
                  </a:moveTo>
                  <a:cubicBezTo>
                    <a:pt x="6619" y="259291"/>
                    <a:pt x="94990" y="73024"/>
                    <a:pt x="181244" y="28574"/>
                  </a:cubicBezTo>
                  <a:cubicBezTo>
                    <a:pt x="267498" y="-15876"/>
                    <a:pt x="484456" y="7407"/>
                    <a:pt x="517794" y="3174"/>
                  </a:cubicBezTo>
                  <a:cubicBezTo>
                    <a:pt x="551132" y="-1059"/>
                    <a:pt x="424132" y="-1059"/>
                    <a:pt x="381269" y="3174"/>
                  </a:cubicBezTo>
                  <a:cubicBezTo>
                    <a:pt x="338407" y="7407"/>
                    <a:pt x="307186" y="10582"/>
                    <a:pt x="260619" y="28574"/>
                  </a:cubicBezTo>
                  <a:cubicBezTo>
                    <a:pt x="214052" y="46566"/>
                    <a:pt x="106102" y="113241"/>
                    <a:pt x="101869" y="111124"/>
                  </a:cubicBezTo>
                  <a:cubicBezTo>
                    <a:pt x="97636" y="109007"/>
                    <a:pt x="228340" y="19049"/>
                    <a:pt x="235219" y="15874"/>
                  </a:cubicBezTo>
                  <a:cubicBezTo>
                    <a:pt x="242098" y="12699"/>
                    <a:pt x="184948" y="54503"/>
                    <a:pt x="143144" y="92074"/>
                  </a:cubicBezTo>
                  <a:cubicBezTo>
                    <a:pt x="101340" y="129645"/>
                    <a:pt x="-6081" y="280457"/>
                    <a:pt x="269" y="2698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 479">
              <a:extLst>
                <a:ext uri="{FF2B5EF4-FFF2-40B4-BE49-F238E27FC236}">
                  <a16:creationId xmlns:a16="http://schemas.microsoft.com/office/drawing/2014/main" id="{98808EF2-E4D5-0C14-9397-67A22A42B92D}"/>
                </a:ext>
              </a:extLst>
            </p:cNvPr>
            <p:cNvSpPr/>
            <p:nvPr/>
          </p:nvSpPr>
          <p:spPr>
            <a:xfrm>
              <a:off x="245021" y="10304784"/>
              <a:ext cx="428350" cy="1266095"/>
            </a:xfrm>
            <a:custGeom>
              <a:avLst/>
              <a:gdLst>
                <a:gd name="connsiteX0" fmla="*/ 421729 w 428350"/>
                <a:gd name="connsiteY0" fmla="*/ 290191 h 1266095"/>
                <a:gd name="connsiteX1" fmla="*/ 31204 w 428350"/>
                <a:gd name="connsiteY1" fmla="*/ 1204591 h 1266095"/>
                <a:gd name="connsiteX2" fmla="*/ 69304 w 428350"/>
                <a:gd name="connsiteY2" fmla="*/ 1052191 h 1266095"/>
                <a:gd name="connsiteX3" fmla="*/ 428079 w 428350"/>
                <a:gd name="connsiteY3" fmla="*/ 1266 h 1266095"/>
                <a:gd name="connsiteX4" fmla="*/ 132804 w 428350"/>
                <a:gd name="connsiteY4" fmla="*/ 826766 h 1266095"/>
                <a:gd name="connsiteX5" fmla="*/ 421729 w 428350"/>
                <a:gd name="connsiteY5" fmla="*/ 290191 h 126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350" h="1266095">
                  <a:moveTo>
                    <a:pt x="421729" y="290191"/>
                  </a:moveTo>
                  <a:cubicBezTo>
                    <a:pt x="404796" y="353162"/>
                    <a:pt x="89941" y="1077591"/>
                    <a:pt x="31204" y="1204591"/>
                  </a:cubicBezTo>
                  <a:cubicBezTo>
                    <a:pt x="-27534" y="1331591"/>
                    <a:pt x="3158" y="1252745"/>
                    <a:pt x="69304" y="1052191"/>
                  </a:cubicBezTo>
                  <a:cubicBezTo>
                    <a:pt x="135450" y="851637"/>
                    <a:pt x="417496" y="38837"/>
                    <a:pt x="428079" y="1266"/>
                  </a:cubicBezTo>
                  <a:cubicBezTo>
                    <a:pt x="438662" y="-36305"/>
                    <a:pt x="135979" y="773849"/>
                    <a:pt x="132804" y="826766"/>
                  </a:cubicBezTo>
                  <a:cubicBezTo>
                    <a:pt x="129629" y="879683"/>
                    <a:pt x="438662" y="227220"/>
                    <a:pt x="421729" y="290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 480">
              <a:extLst>
                <a:ext uri="{FF2B5EF4-FFF2-40B4-BE49-F238E27FC236}">
                  <a16:creationId xmlns:a16="http://schemas.microsoft.com/office/drawing/2014/main" id="{05A9B736-2303-E8F7-7AD4-92B5452245CB}"/>
                </a:ext>
              </a:extLst>
            </p:cNvPr>
            <p:cNvSpPr/>
            <p:nvPr/>
          </p:nvSpPr>
          <p:spPr>
            <a:xfrm>
              <a:off x="5748493" y="6230390"/>
              <a:ext cx="872846" cy="2195449"/>
            </a:xfrm>
            <a:custGeom>
              <a:avLst/>
              <a:gdLst>
                <a:gd name="connsiteX0" fmla="*/ 112661 w 872846"/>
                <a:gd name="connsiteY0" fmla="*/ 117944 h 2195449"/>
                <a:gd name="connsiteX1" fmla="*/ 322523 w 872846"/>
                <a:gd name="connsiteY1" fmla="*/ 1579485 h 2195449"/>
                <a:gd name="connsiteX2" fmla="*/ 315028 w 872846"/>
                <a:gd name="connsiteY2" fmla="*/ 1309662 h 2195449"/>
                <a:gd name="connsiteX3" fmla="*/ 584851 w 872846"/>
                <a:gd name="connsiteY3" fmla="*/ 1819328 h 2195449"/>
                <a:gd name="connsiteX4" fmla="*/ 869664 w 872846"/>
                <a:gd name="connsiteY4" fmla="*/ 2194082 h 2195449"/>
                <a:gd name="connsiteX5" fmla="*/ 712268 w 872846"/>
                <a:gd name="connsiteY5" fmla="*/ 1924259 h 2195449"/>
                <a:gd name="connsiteX6" fmla="*/ 330018 w 872846"/>
                <a:gd name="connsiteY6" fmla="*/ 1392108 h 2195449"/>
                <a:gd name="connsiteX7" fmla="*/ 157632 w 872846"/>
                <a:gd name="connsiteY7" fmla="*/ 1092305 h 2195449"/>
                <a:gd name="connsiteX8" fmla="*/ 225087 w 872846"/>
                <a:gd name="connsiteY8" fmla="*/ 1234712 h 2195449"/>
                <a:gd name="connsiteX9" fmla="*/ 235 w 872846"/>
                <a:gd name="connsiteY9" fmla="*/ 402758 h 2195449"/>
                <a:gd name="connsiteX10" fmla="*/ 180117 w 872846"/>
                <a:gd name="connsiteY10" fmla="*/ 814987 h 2195449"/>
                <a:gd name="connsiteX11" fmla="*/ 82681 w 872846"/>
                <a:gd name="connsiteY11" fmla="*/ 170410 h 2195449"/>
                <a:gd name="connsiteX12" fmla="*/ 112661 w 872846"/>
                <a:gd name="connsiteY12" fmla="*/ 117944 h 2195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2846" h="2195449">
                  <a:moveTo>
                    <a:pt x="112661" y="117944"/>
                  </a:moveTo>
                  <a:cubicBezTo>
                    <a:pt x="152635" y="352790"/>
                    <a:pt x="288795" y="1380865"/>
                    <a:pt x="322523" y="1579485"/>
                  </a:cubicBezTo>
                  <a:cubicBezTo>
                    <a:pt x="356251" y="1778105"/>
                    <a:pt x="271307" y="1269688"/>
                    <a:pt x="315028" y="1309662"/>
                  </a:cubicBezTo>
                  <a:cubicBezTo>
                    <a:pt x="358749" y="1349636"/>
                    <a:pt x="492412" y="1671925"/>
                    <a:pt x="584851" y="1819328"/>
                  </a:cubicBezTo>
                  <a:cubicBezTo>
                    <a:pt x="677290" y="1966731"/>
                    <a:pt x="848428" y="2176593"/>
                    <a:pt x="869664" y="2194082"/>
                  </a:cubicBezTo>
                  <a:cubicBezTo>
                    <a:pt x="890900" y="2211571"/>
                    <a:pt x="802209" y="2057921"/>
                    <a:pt x="712268" y="1924259"/>
                  </a:cubicBezTo>
                  <a:cubicBezTo>
                    <a:pt x="622327" y="1790597"/>
                    <a:pt x="422457" y="1530767"/>
                    <a:pt x="330018" y="1392108"/>
                  </a:cubicBezTo>
                  <a:cubicBezTo>
                    <a:pt x="237579" y="1253449"/>
                    <a:pt x="175120" y="1118538"/>
                    <a:pt x="157632" y="1092305"/>
                  </a:cubicBezTo>
                  <a:cubicBezTo>
                    <a:pt x="140144" y="1066072"/>
                    <a:pt x="251320" y="1349637"/>
                    <a:pt x="225087" y="1234712"/>
                  </a:cubicBezTo>
                  <a:cubicBezTo>
                    <a:pt x="198854" y="1119788"/>
                    <a:pt x="7730" y="472712"/>
                    <a:pt x="235" y="402758"/>
                  </a:cubicBezTo>
                  <a:cubicBezTo>
                    <a:pt x="-7260" y="332804"/>
                    <a:pt x="166376" y="853712"/>
                    <a:pt x="180117" y="814987"/>
                  </a:cubicBezTo>
                  <a:cubicBezTo>
                    <a:pt x="193858" y="776262"/>
                    <a:pt x="92675" y="289082"/>
                    <a:pt x="82681" y="170410"/>
                  </a:cubicBezTo>
                  <a:cubicBezTo>
                    <a:pt x="72687" y="51738"/>
                    <a:pt x="72687" y="-116902"/>
                    <a:pt x="112661" y="117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 481">
              <a:extLst>
                <a:ext uri="{FF2B5EF4-FFF2-40B4-BE49-F238E27FC236}">
                  <a16:creationId xmlns:a16="http://schemas.microsoft.com/office/drawing/2014/main" id="{F1B071BD-03AC-10C1-B0FB-555A06F75700}"/>
                </a:ext>
              </a:extLst>
            </p:cNvPr>
            <p:cNvSpPr/>
            <p:nvPr/>
          </p:nvSpPr>
          <p:spPr>
            <a:xfrm>
              <a:off x="6476188" y="8167694"/>
              <a:ext cx="2125054" cy="4160387"/>
            </a:xfrm>
            <a:custGeom>
              <a:avLst/>
              <a:gdLst>
                <a:gd name="connsiteX0" fmla="*/ 74514 w 2125054"/>
                <a:gd name="connsiteY0" fmla="*/ 99381 h 4160387"/>
                <a:gd name="connsiteX1" fmla="*/ 1700946 w 2125054"/>
                <a:gd name="connsiteY1" fmla="*/ 3022463 h 4160387"/>
                <a:gd name="connsiteX2" fmla="*/ 2090691 w 2125054"/>
                <a:gd name="connsiteY2" fmla="*/ 4079270 h 4160387"/>
                <a:gd name="connsiteX3" fmla="*/ 1933294 w 2125054"/>
                <a:gd name="connsiteY3" fmla="*/ 3727001 h 4160387"/>
                <a:gd name="connsiteX4" fmla="*/ 569189 w 2125054"/>
                <a:gd name="connsiteY4" fmla="*/ 871375 h 4160387"/>
                <a:gd name="connsiteX5" fmla="*/ 216920 w 2125054"/>
                <a:gd name="connsiteY5" fmla="*/ 346719 h 4160387"/>
                <a:gd name="connsiteX6" fmla="*/ 269386 w 2125054"/>
                <a:gd name="connsiteY6" fmla="*/ 654017 h 4160387"/>
                <a:gd name="connsiteX7" fmla="*/ 74514 w 2125054"/>
                <a:gd name="connsiteY7" fmla="*/ 99381 h 416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5054" h="4160387">
                  <a:moveTo>
                    <a:pt x="74514" y="99381"/>
                  </a:moveTo>
                  <a:cubicBezTo>
                    <a:pt x="313107" y="494122"/>
                    <a:pt x="1364917" y="2359148"/>
                    <a:pt x="1700946" y="3022463"/>
                  </a:cubicBezTo>
                  <a:cubicBezTo>
                    <a:pt x="2036975" y="3685778"/>
                    <a:pt x="2051966" y="3961847"/>
                    <a:pt x="2090691" y="4079270"/>
                  </a:cubicBezTo>
                  <a:cubicBezTo>
                    <a:pt x="2129416" y="4196693"/>
                    <a:pt x="2186878" y="4261650"/>
                    <a:pt x="1933294" y="3727001"/>
                  </a:cubicBezTo>
                  <a:cubicBezTo>
                    <a:pt x="1679710" y="3192352"/>
                    <a:pt x="855251" y="1434755"/>
                    <a:pt x="569189" y="871375"/>
                  </a:cubicBezTo>
                  <a:cubicBezTo>
                    <a:pt x="283127" y="307995"/>
                    <a:pt x="266887" y="382945"/>
                    <a:pt x="216920" y="346719"/>
                  </a:cubicBezTo>
                  <a:cubicBezTo>
                    <a:pt x="166953" y="310493"/>
                    <a:pt x="294369" y="697738"/>
                    <a:pt x="269386" y="654017"/>
                  </a:cubicBezTo>
                  <a:cubicBezTo>
                    <a:pt x="244403" y="610296"/>
                    <a:pt x="-164079" y="-295360"/>
                    <a:pt x="74514" y="99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 482">
              <a:extLst>
                <a:ext uri="{FF2B5EF4-FFF2-40B4-BE49-F238E27FC236}">
                  <a16:creationId xmlns:a16="http://schemas.microsoft.com/office/drawing/2014/main" id="{6E6D22FC-731D-13AE-7212-585948ED078F}"/>
                </a:ext>
              </a:extLst>
            </p:cNvPr>
            <p:cNvSpPr/>
            <p:nvPr/>
          </p:nvSpPr>
          <p:spPr>
            <a:xfrm>
              <a:off x="5835202" y="6220916"/>
              <a:ext cx="816256" cy="2356121"/>
            </a:xfrm>
            <a:custGeom>
              <a:avLst/>
              <a:gdLst>
                <a:gd name="connsiteX0" fmla="*/ 190844 w 816256"/>
                <a:gd name="connsiteY0" fmla="*/ 2 h 2356121"/>
                <a:gd name="connsiteX1" fmla="*/ 265795 w 816256"/>
                <a:gd name="connsiteY1" fmla="*/ 659569 h 2356121"/>
                <a:gd name="connsiteX2" fmla="*/ 370726 w 816256"/>
                <a:gd name="connsiteY2" fmla="*/ 1334127 h 2356121"/>
                <a:gd name="connsiteX3" fmla="*/ 408201 w 816256"/>
                <a:gd name="connsiteY3" fmla="*/ 1056809 h 2356121"/>
                <a:gd name="connsiteX4" fmla="*/ 700509 w 816256"/>
                <a:gd name="connsiteY4" fmla="*/ 1956218 h 2356121"/>
                <a:gd name="connsiteX5" fmla="*/ 812936 w 816256"/>
                <a:gd name="connsiteY5" fmla="*/ 2345963 h 2356121"/>
                <a:gd name="connsiteX6" fmla="*/ 588083 w 816256"/>
                <a:gd name="connsiteY6" fmla="*/ 1581464 h 2356121"/>
                <a:gd name="connsiteX7" fmla="*/ 18457 w 816256"/>
                <a:gd name="connsiteY7" fmla="*/ 37477 h 2356121"/>
                <a:gd name="connsiteX8" fmla="*/ 145873 w 816256"/>
                <a:gd name="connsiteY8" fmla="*/ 667064 h 2356121"/>
                <a:gd name="connsiteX9" fmla="*/ 190844 w 816256"/>
                <a:gd name="connsiteY9" fmla="*/ 2 h 235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256" h="2356121">
                  <a:moveTo>
                    <a:pt x="190844" y="2"/>
                  </a:moveTo>
                  <a:cubicBezTo>
                    <a:pt x="210831" y="-1247"/>
                    <a:pt x="235815" y="437215"/>
                    <a:pt x="265795" y="659569"/>
                  </a:cubicBezTo>
                  <a:cubicBezTo>
                    <a:pt x="295775" y="881923"/>
                    <a:pt x="346992" y="1267920"/>
                    <a:pt x="370726" y="1334127"/>
                  </a:cubicBezTo>
                  <a:cubicBezTo>
                    <a:pt x="394460" y="1400334"/>
                    <a:pt x="353237" y="953127"/>
                    <a:pt x="408201" y="1056809"/>
                  </a:cubicBezTo>
                  <a:cubicBezTo>
                    <a:pt x="463165" y="1160491"/>
                    <a:pt x="633053" y="1741359"/>
                    <a:pt x="700509" y="1956218"/>
                  </a:cubicBezTo>
                  <a:cubicBezTo>
                    <a:pt x="767965" y="2171077"/>
                    <a:pt x="831674" y="2408422"/>
                    <a:pt x="812936" y="2345963"/>
                  </a:cubicBezTo>
                  <a:cubicBezTo>
                    <a:pt x="794198" y="2283504"/>
                    <a:pt x="720496" y="1966212"/>
                    <a:pt x="588083" y="1581464"/>
                  </a:cubicBezTo>
                  <a:cubicBezTo>
                    <a:pt x="455670" y="1196716"/>
                    <a:pt x="92159" y="189877"/>
                    <a:pt x="18457" y="37477"/>
                  </a:cubicBezTo>
                  <a:cubicBezTo>
                    <a:pt x="-55245" y="-114923"/>
                    <a:pt x="113394" y="672061"/>
                    <a:pt x="145873" y="667064"/>
                  </a:cubicBezTo>
                  <a:cubicBezTo>
                    <a:pt x="178352" y="662067"/>
                    <a:pt x="170857" y="1251"/>
                    <a:pt x="19084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フリーフォーム 483">
              <a:extLst>
                <a:ext uri="{FF2B5EF4-FFF2-40B4-BE49-F238E27FC236}">
                  <a16:creationId xmlns:a16="http://schemas.microsoft.com/office/drawing/2014/main" id="{80CDB7BD-02B2-5A1D-7B01-2EF3F78560CF}"/>
                </a:ext>
              </a:extLst>
            </p:cNvPr>
            <p:cNvSpPr/>
            <p:nvPr/>
          </p:nvSpPr>
          <p:spPr>
            <a:xfrm>
              <a:off x="7697160" y="5011924"/>
              <a:ext cx="1217327" cy="687295"/>
            </a:xfrm>
            <a:custGeom>
              <a:avLst/>
              <a:gdLst>
                <a:gd name="connsiteX0" fmla="*/ 289 w 1217327"/>
                <a:gd name="connsiteY0" fmla="*/ 9781 h 687295"/>
                <a:gd name="connsiteX1" fmla="*/ 607391 w 1217327"/>
                <a:gd name="connsiteY1" fmla="*/ 227138 h 687295"/>
                <a:gd name="connsiteX2" fmla="*/ 1004630 w 1217327"/>
                <a:gd name="connsiteY2" fmla="*/ 519446 h 687295"/>
                <a:gd name="connsiteX3" fmla="*/ 1057096 w 1217327"/>
                <a:gd name="connsiteY3" fmla="*/ 526942 h 687295"/>
                <a:gd name="connsiteX4" fmla="*/ 1214492 w 1217327"/>
                <a:gd name="connsiteY4" fmla="*/ 684338 h 687295"/>
                <a:gd name="connsiteX5" fmla="*/ 907194 w 1217327"/>
                <a:gd name="connsiteY5" fmla="*/ 369545 h 687295"/>
                <a:gd name="connsiteX6" fmla="*/ 532440 w 1217327"/>
                <a:gd name="connsiteY6" fmla="*/ 69742 h 687295"/>
                <a:gd name="connsiteX7" fmla="*/ 289 w 1217327"/>
                <a:gd name="connsiteY7" fmla="*/ 9781 h 68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7327" h="687295">
                  <a:moveTo>
                    <a:pt x="289" y="9781"/>
                  </a:moveTo>
                  <a:cubicBezTo>
                    <a:pt x="12781" y="36014"/>
                    <a:pt x="440001" y="142194"/>
                    <a:pt x="607391" y="227138"/>
                  </a:cubicBezTo>
                  <a:cubicBezTo>
                    <a:pt x="774781" y="312082"/>
                    <a:pt x="929679" y="469479"/>
                    <a:pt x="1004630" y="519446"/>
                  </a:cubicBezTo>
                  <a:cubicBezTo>
                    <a:pt x="1079581" y="569413"/>
                    <a:pt x="1022119" y="499460"/>
                    <a:pt x="1057096" y="526942"/>
                  </a:cubicBezTo>
                  <a:cubicBezTo>
                    <a:pt x="1092073" y="554424"/>
                    <a:pt x="1239476" y="710571"/>
                    <a:pt x="1214492" y="684338"/>
                  </a:cubicBezTo>
                  <a:cubicBezTo>
                    <a:pt x="1189508" y="658105"/>
                    <a:pt x="1020869" y="471978"/>
                    <a:pt x="907194" y="369545"/>
                  </a:cubicBezTo>
                  <a:cubicBezTo>
                    <a:pt x="793519" y="267112"/>
                    <a:pt x="682342" y="127204"/>
                    <a:pt x="532440" y="69742"/>
                  </a:cubicBezTo>
                  <a:cubicBezTo>
                    <a:pt x="382538" y="12280"/>
                    <a:pt x="-12203" y="-16452"/>
                    <a:pt x="289" y="9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 484">
              <a:extLst>
                <a:ext uri="{FF2B5EF4-FFF2-40B4-BE49-F238E27FC236}">
                  <a16:creationId xmlns:a16="http://schemas.microsoft.com/office/drawing/2014/main" id="{CAAE9C19-8F28-3CD3-165C-A50B3B100C48}"/>
                </a:ext>
              </a:extLst>
            </p:cNvPr>
            <p:cNvSpPr/>
            <p:nvPr/>
          </p:nvSpPr>
          <p:spPr>
            <a:xfrm>
              <a:off x="7362457" y="5062247"/>
              <a:ext cx="1979049" cy="930342"/>
            </a:xfrm>
            <a:custGeom>
              <a:avLst/>
              <a:gdLst>
                <a:gd name="connsiteX0" fmla="*/ 35189 w 1979049"/>
                <a:gd name="connsiteY0" fmla="*/ 4428 h 930342"/>
                <a:gd name="connsiteX1" fmla="*/ 1077005 w 1979049"/>
                <a:gd name="connsiteY1" fmla="*/ 401668 h 930342"/>
                <a:gd name="connsiteX2" fmla="*/ 1002054 w 1979049"/>
                <a:gd name="connsiteY2" fmla="*/ 349202 h 930342"/>
                <a:gd name="connsiteX3" fmla="*/ 1938940 w 1979049"/>
                <a:gd name="connsiteY3" fmla="*/ 911333 h 930342"/>
                <a:gd name="connsiteX4" fmla="*/ 1691602 w 1979049"/>
                <a:gd name="connsiteY4" fmla="*/ 738946 h 930342"/>
                <a:gd name="connsiteX5" fmla="*/ 649786 w 1979049"/>
                <a:gd name="connsiteY5" fmla="*/ 161825 h 930342"/>
                <a:gd name="connsiteX6" fmla="*/ 754717 w 1979049"/>
                <a:gd name="connsiteY6" fmla="*/ 236776 h 930342"/>
                <a:gd name="connsiteX7" fmla="*/ 447418 w 1979049"/>
                <a:gd name="connsiteY7" fmla="*/ 139340 h 930342"/>
                <a:gd name="connsiteX8" fmla="*/ 260041 w 1979049"/>
                <a:gd name="connsiteY8" fmla="*/ 184310 h 930342"/>
                <a:gd name="connsiteX9" fmla="*/ 35189 w 1979049"/>
                <a:gd name="connsiteY9" fmla="*/ 4428 h 930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9049" h="930342">
                  <a:moveTo>
                    <a:pt x="35189" y="4428"/>
                  </a:moveTo>
                  <a:cubicBezTo>
                    <a:pt x="171350" y="40654"/>
                    <a:pt x="915861" y="344206"/>
                    <a:pt x="1077005" y="401668"/>
                  </a:cubicBezTo>
                  <a:cubicBezTo>
                    <a:pt x="1238149" y="459130"/>
                    <a:pt x="1002054" y="349202"/>
                    <a:pt x="1002054" y="349202"/>
                  </a:cubicBezTo>
                  <a:lnTo>
                    <a:pt x="1938940" y="911333"/>
                  </a:lnTo>
                  <a:cubicBezTo>
                    <a:pt x="2053865" y="976290"/>
                    <a:pt x="1906461" y="863864"/>
                    <a:pt x="1691602" y="738946"/>
                  </a:cubicBezTo>
                  <a:cubicBezTo>
                    <a:pt x="1476743" y="614028"/>
                    <a:pt x="805933" y="245520"/>
                    <a:pt x="649786" y="161825"/>
                  </a:cubicBezTo>
                  <a:cubicBezTo>
                    <a:pt x="493639" y="78130"/>
                    <a:pt x="788445" y="240523"/>
                    <a:pt x="754717" y="236776"/>
                  </a:cubicBezTo>
                  <a:cubicBezTo>
                    <a:pt x="720989" y="233029"/>
                    <a:pt x="529864" y="148084"/>
                    <a:pt x="447418" y="139340"/>
                  </a:cubicBezTo>
                  <a:cubicBezTo>
                    <a:pt x="364972" y="130596"/>
                    <a:pt x="322500" y="203048"/>
                    <a:pt x="260041" y="184310"/>
                  </a:cubicBezTo>
                  <a:cubicBezTo>
                    <a:pt x="197582" y="165572"/>
                    <a:pt x="-100972" y="-31798"/>
                    <a:pt x="35189" y="4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 485">
              <a:extLst>
                <a:ext uri="{FF2B5EF4-FFF2-40B4-BE49-F238E27FC236}">
                  <a16:creationId xmlns:a16="http://schemas.microsoft.com/office/drawing/2014/main" id="{204F41FC-9010-88F2-32A5-9B131E88F363}"/>
                </a:ext>
              </a:extLst>
            </p:cNvPr>
            <p:cNvSpPr/>
            <p:nvPr/>
          </p:nvSpPr>
          <p:spPr>
            <a:xfrm>
              <a:off x="6917961" y="5403954"/>
              <a:ext cx="2034439" cy="2758751"/>
            </a:xfrm>
            <a:custGeom>
              <a:avLst/>
              <a:gdLst>
                <a:gd name="connsiteX0" fmla="*/ 0 w 2034439"/>
                <a:gd name="connsiteY0" fmla="*/ 0 h 2758751"/>
                <a:gd name="connsiteX1" fmla="*/ 59960 w 2034439"/>
                <a:gd name="connsiteY1" fmla="*/ 82446 h 2758751"/>
                <a:gd name="connsiteX2" fmla="*/ 1941226 w 2034439"/>
                <a:gd name="connsiteY2" fmla="*/ 2623279 h 2758751"/>
                <a:gd name="connsiteX3" fmla="*/ 1596452 w 2034439"/>
                <a:gd name="connsiteY3" fmla="*/ 2196059 h 2758751"/>
                <a:gd name="connsiteX4" fmla="*/ 277318 w 2034439"/>
                <a:gd name="connsiteY4" fmla="*/ 367259 h 2758751"/>
                <a:gd name="connsiteX5" fmla="*/ 712032 w 2034439"/>
                <a:gd name="connsiteY5" fmla="*/ 1049312 h 2758751"/>
                <a:gd name="connsiteX6" fmla="*/ 0 w 2034439"/>
                <a:gd name="connsiteY6" fmla="*/ 0 h 275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4439" h="2758751">
                  <a:moveTo>
                    <a:pt x="0" y="0"/>
                  </a:moveTo>
                  <a:lnTo>
                    <a:pt x="59960" y="82446"/>
                  </a:lnTo>
                  <a:lnTo>
                    <a:pt x="1941226" y="2623279"/>
                  </a:lnTo>
                  <a:cubicBezTo>
                    <a:pt x="2197308" y="2975548"/>
                    <a:pt x="1873770" y="2572062"/>
                    <a:pt x="1596452" y="2196059"/>
                  </a:cubicBezTo>
                  <a:cubicBezTo>
                    <a:pt x="1319134" y="1820056"/>
                    <a:pt x="424721" y="558383"/>
                    <a:pt x="277318" y="367259"/>
                  </a:cubicBezTo>
                  <a:cubicBezTo>
                    <a:pt x="129915" y="176135"/>
                    <a:pt x="757002" y="1109273"/>
                    <a:pt x="712032" y="1049312"/>
                  </a:cubicBezTo>
                  <a:cubicBezTo>
                    <a:pt x="667062" y="989351"/>
                    <a:pt x="337278" y="498423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 486">
              <a:extLst>
                <a:ext uri="{FF2B5EF4-FFF2-40B4-BE49-F238E27FC236}">
                  <a16:creationId xmlns:a16="http://schemas.microsoft.com/office/drawing/2014/main" id="{66582160-6F67-CF71-4002-8DED60A03683}"/>
                </a:ext>
              </a:extLst>
            </p:cNvPr>
            <p:cNvSpPr/>
            <p:nvPr/>
          </p:nvSpPr>
          <p:spPr>
            <a:xfrm>
              <a:off x="7046311" y="5180022"/>
              <a:ext cx="2175074" cy="3466632"/>
            </a:xfrm>
            <a:custGeom>
              <a:avLst/>
              <a:gdLst>
                <a:gd name="connsiteX0" fmla="*/ 103997 w 2175074"/>
                <a:gd name="connsiteY0" fmla="*/ 178962 h 3466632"/>
                <a:gd name="connsiteX1" fmla="*/ 103997 w 2175074"/>
                <a:gd name="connsiteY1" fmla="*/ 231427 h 3466632"/>
                <a:gd name="connsiteX2" fmla="*/ 1190784 w 2175074"/>
                <a:gd name="connsiteY2" fmla="*/ 2165158 h 3466632"/>
                <a:gd name="connsiteX3" fmla="*/ 1153309 w 2175074"/>
                <a:gd name="connsiteY3" fmla="*/ 2127683 h 3466632"/>
                <a:gd name="connsiteX4" fmla="*/ 2127669 w 2175074"/>
                <a:gd name="connsiteY4" fmla="*/ 3409342 h 3466632"/>
                <a:gd name="connsiteX5" fmla="*/ 1842856 w 2175074"/>
                <a:gd name="connsiteY5" fmla="*/ 3012103 h 3466632"/>
                <a:gd name="connsiteX6" fmla="*/ 291374 w 2175074"/>
                <a:gd name="connsiteY6" fmla="*/ 973440 h 3466632"/>
                <a:gd name="connsiteX7" fmla="*/ 636148 w 2175074"/>
                <a:gd name="connsiteY7" fmla="*/ 1528076 h 3466632"/>
                <a:gd name="connsiteX8" fmla="*/ 103997 w 2175074"/>
                <a:gd name="connsiteY8" fmla="*/ 178962 h 34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5074" h="3466632">
                  <a:moveTo>
                    <a:pt x="103997" y="178962"/>
                  </a:moveTo>
                  <a:cubicBezTo>
                    <a:pt x="15305" y="-37146"/>
                    <a:pt x="-77134" y="-99606"/>
                    <a:pt x="103997" y="231427"/>
                  </a:cubicBezTo>
                  <a:cubicBezTo>
                    <a:pt x="285128" y="562460"/>
                    <a:pt x="1015899" y="1849115"/>
                    <a:pt x="1190784" y="2165158"/>
                  </a:cubicBezTo>
                  <a:cubicBezTo>
                    <a:pt x="1365669" y="2481201"/>
                    <a:pt x="997162" y="1920319"/>
                    <a:pt x="1153309" y="2127683"/>
                  </a:cubicBezTo>
                  <a:cubicBezTo>
                    <a:pt x="1309457" y="2335047"/>
                    <a:pt x="2012745" y="3261939"/>
                    <a:pt x="2127669" y="3409342"/>
                  </a:cubicBezTo>
                  <a:cubicBezTo>
                    <a:pt x="2242594" y="3556745"/>
                    <a:pt x="2148905" y="3418087"/>
                    <a:pt x="1842856" y="3012103"/>
                  </a:cubicBezTo>
                  <a:cubicBezTo>
                    <a:pt x="1536807" y="2606119"/>
                    <a:pt x="492492" y="1220778"/>
                    <a:pt x="291374" y="973440"/>
                  </a:cubicBezTo>
                  <a:cubicBezTo>
                    <a:pt x="90256" y="726102"/>
                    <a:pt x="668627" y="1661738"/>
                    <a:pt x="636148" y="1528076"/>
                  </a:cubicBezTo>
                  <a:cubicBezTo>
                    <a:pt x="603669" y="1394414"/>
                    <a:pt x="192689" y="395070"/>
                    <a:pt x="103997" y="1789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 487">
              <a:extLst>
                <a:ext uri="{FF2B5EF4-FFF2-40B4-BE49-F238E27FC236}">
                  <a16:creationId xmlns:a16="http://schemas.microsoft.com/office/drawing/2014/main" id="{A97DF52A-5B47-1DB1-F1AC-9D7CC0052F4F}"/>
                </a:ext>
              </a:extLst>
            </p:cNvPr>
            <p:cNvSpPr/>
            <p:nvPr/>
          </p:nvSpPr>
          <p:spPr>
            <a:xfrm>
              <a:off x="6505326" y="5844658"/>
              <a:ext cx="1379312" cy="3968111"/>
            </a:xfrm>
            <a:custGeom>
              <a:avLst/>
              <a:gdLst>
                <a:gd name="connsiteX0" fmla="*/ 405 w 1379312"/>
                <a:gd name="connsiteY0" fmla="*/ 1506 h 3968111"/>
                <a:gd name="connsiteX1" fmla="*/ 809874 w 1379312"/>
                <a:gd name="connsiteY1" fmla="*/ 2182575 h 3968111"/>
                <a:gd name="connsiteX2" fmla="*/ 779894 w 1379312"/>
                <a:gd name="connsiteY2" fmla="*/ 2085139 h 3968111"/>
                <a:gd name="connsiteX3" fmla="*/ 1357015 w 1379312"/>
                <a:gd name="connsiteY3" fmla="*/ 3891453 h 3968111"/>
                <a:gd name="connsiteX4" fmla="*/ 1184628 w 1379312"/>
                <a:gd name="connsiteY4" fmla="*/ 3344312 h 3968111"/>
                <a:gd name="connsiteX5" fmla="*/ 480090 w 1379312"/>
                <a:gd name="connsiteY5" fmla="*/ 751014 h 3968111"/>
                <a:gd name="connsiteX6" fmla="*/ 697448 w 1379312"/>
                <a:gd name="connsiteY6" fmla="*/ 1822811 h 3968111"/>
                <a:gd name="connsiteX7" fmla="*/ 405 w 1379312"/>
                <a:gd name="connsiteY7" fmla="*/ 1506 h 396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9312" h="3968111">
                  <a:moveTo>
                    <a:pt x="405" y="1506"/>
                  </a:moveTo>
                  <a:cubicBezTo>
                    <a:pt x="19143" y="61467"/>
                    <a:pt x="679959" y="1835303"/>
                    <a:pt x="809874" y="2182575"/>
                  </a:cubicBezTo>
                  <a:cubicBezTo>
                    <a:pt x="939789" y="2529847"/>
                    <a:pt x="779894" y="2085139"/>
                    <a:pt x="779894" y="2085139"/>
                  </a:cubicBezTo>
                  <a:lnTo>
                    <a:pt x="1357015" y="3891453"/>
                  </a:lnTo>
                  <a:cubicBezTo>
                    <a:pt x="1424471" y="4101315"/>
                    <a:pt x="1330782" y="3867719"/>
                    <a:pt x="1184628" y="3344312"/>
                  </a:cubicBezTo>
                  <a:cubicBezTo>
                    <a:pt x="1038474" y="2820906"/>
                    <a:pt x="561287" y="1004597"/>
                    <a:pt x="480090" y="751014"/>
                  </a:cubicBezTo>
                  <a:cubicBezTo>
                    <a:pt x="398893" y="497431"/>
                    <a:pt x="777395" y="1955224"/>
                    <a:pt x="697448" y="1822811"/>
                  </a:cubicBezTo>
                  <a:cubicBezTo>
                    <a:pt x="617501" y="1690398"/>
                    <a:pt x="-18333" y="-58455"/>
                    <a:pt x="405" y="15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 488">
              <a:extLst>
                <a:ext uri="{FF2B5EF4-FFF2-40B4-BE49-F238E27FC236}">
                  <a16:creationId xmlns:a16="http://schemas.microsoft.com/office/drawing/2014/main" id="{A2DEA689-05CE-805D-A4F4-0E12B9DEA7C1}"/>
                </a:ext>
              </a:extLst>
            </p:cNvPr>
            <p:cNvSpPr/>
            <p:nvPr/>
          </p:nvSpPr>
          <p:spPr>
            <a:xfrm>
              <a:off x="6128066" y="6464622"/>
              <a:ext cx="2036165" cy="3987809"/>
            </a:xfrm>
            <a:custGeom>
              <a:avLst/>
              <a:gdLst>
                <a:gd name="connsiteX0" fmla="*/ 2911 w 2036165"/>
                <a:gd name="connsiteY0" fmla="*/ 3634 h 3987809"/>
                <a:gd name="connsiteX1" fmla="*/ 669973 w 2036165"/>
                <a:gd name="connsiteY1" fmla="*/ 1442689 h 3987809"/>
                <a:gd name="connsiteX2" fmla="*/ 654983 w 2036165"/>
                <a:gd name="connsiteY2" fmla="*/ 1300283 h 3987809"/>
                <a:gd name="connsiteX3" fmla="*/ 1232104 w 2036165"/>
                <a:gd name="connsiteY3" fmla="*/ 2102257 h 3987809"/>
                <a:gd name="connsiteX4" fmla="*/ 1217114 w 2036165"/>
                <a:gd name="connsiteY4" fmla="*/ 2057286 h 3987809"/>
                <a:gd name="connsiteX5" fmla="*/ 1464452 w 2036165"/>
                <a:gd name="connsiteY5" fmla="*/ 2941706 h 3987809"/>
                <a:gd name="connsiteX6" fmla="*/ 1404491 w 2036165"/>
                <a:gd name="connsiteY6" fmla="*/ 2709358 h 3987809"/>
                <a:gd name="connsiteX7" fmla="*/ 2026583 w 2036165"/>
                <a:gd name="connsiteY7" fmla="*/ 3968532 h 3987809"/>
                <a:gd name="connsiteX8" fmla="*/ 1741770 w 2036165"/>
                <a:gd name="connsiteY8" fmla="*/ 3361430 h 3987809"/>
                <a:gd name="connsiteX9" fmla="*/ 1202124 w 2036165"/>
                <a:gd name="connsiteY9" fmla="*/ 1899889 h 3987809"/>
                <a:gd name="connsiteX10" fmla="*/ 677468 w 2036165"/>
                <a:gd name="connsiteY10" fmla="*/ 146040 h 3987809"/>
                <a:gd name="connsiteX11" fmla="*/ 1419482 w 2036165"/>
                <a:gd name="connsiteY11" fmla="*/ 2372080 h 3987809"/>
                <a:gd name="connsiteX12" fmla="*/ 722439 w 2036165"/>
                <a:gd name="connsiteY12" fmla="*/ 1585096 h 3987809"/>
                <a:gd name="connsiteX13" fmla="*/ 969777 w 2036165"/>
                <a:gd name="connsiteY13" fmla="*/ 1929870 h 3987809"/>
                <a:gd name="connsiteX14" fmla="*/ 2911 w 2036165"/>
                <a:gd name="connsiteY14" fmla="*/ 3634 h 398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6165" h="3987809">
                  <a:moveTo>
                    <a:pt x="2911" y="3634"/>
                  </a:moveTo>
                  <a:cubicBezTo>
                    <a:pt x="-47056" y="-77563"/>
                    <a:pt x="561294" y="1226581"/>
                    <a:pt x="669973" y="1442689"/>
                  </a:cubicBezTo>
                  <a:cubicBezTo>
                    <a:pt x="778652" y="1658797"/>
                    <a:pt x="561295" y="1190355"/>
                    <a:pt x="654983" y="1300283"/>
                  </a:cubicBezTo>
                  <a:cubicBezTo>
                    <a:pt x="748672" y="1410211"/>
                    <a:pt x="1138416" y="1976090"/>
                    <a:pt x="1232104" y="2102257"/>
                  </a:cubicBezTo>
                  <a:cubicBezTo>
                    <a:pt x="1325793" y="2228424"/>
                    <a:pt x="1178389" y="1917378"/>
                    <a:pt x="1217114" y="2057286"/>
                  </a:cubicBezTo>
                  <a:cubicBezTo>
                    <a:pt x="1255839" y="2197194"/>
                    <a:pt x="1433223" y="2833027"/>
                    <a:pt x="1464452" y="2941706"/>
                  </a:cubicBezTo>
                  <a:cubicBezTo>
                    <a:pt x="1495681" y="3050385"/>
                    <a:pt x="1310803" y="2538220"/>
                    <a:pt x="1404491" y="2709358"/>
                  </a:cubicBezTo>
                  <a:cubicBezTo>
                    <a:pt x="1498180" y="2880496"/>
                    <a:pt x="1970370" y="3859853"/>
                    <a:pt x="2026583" y="3968532"/>
                  </a:cubicBezTo>
                  <a:cubicBezTo>
                    <a:pt x="2082796" y="4077211"/>
                    <a:pt x="1879180" y="3706204"/>
                    <a:pt x="1741770" y="3361430"/>
                  </a:cubicBezTo>
                  <a:cubicBezTo>
                    <a:pt x="1604360" y="3016656"/>
                    <a:pt x="1379508" y="2435787"/>
                    <a:pt x="1202124" y="1899889"/>
                  </a:cubicBezTo>
                  <a:cubicBezTo>
                    <a:pt x="1024740" y="1363991"/>
                    <a:pt x="641242" y="67342"/>
                    <a:pt x="677468" y="146040"/>
                  </a:cubicBezTo>
                  <a:cubicBezTo>
                    <a:pt x="713694" y="224738"/>
                    <a:pt x="1411987" y="2132237"/>
                    <a:pt x="1419482" y="2372080"/>
                  </a:cubicBezTo>
                  <a:cubicBezTo>
                    <a:pt x="1426977" y="2611923"/>
                    <a:pt x="797390" y="1658798"/>
                    <a:pt x="722439" y="1585096"/>
                  </a:cubicBezTo>
                  <a:cubicBezTo>
                    <a:pt x="647488" y="1511394"/>
                    <a:pt x="1087200" y="2188450"/>
                    <a:pt x="969777" y="1929870"/>
                  </a:cubicBezTo>
                  <a:cubicBezTo>
                    <a:pt x="852354" y="1671290"/>
                    <a:pt x="52878" y="84831"/>
                    <a:pt x="2911" y="3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 489">
              <a:extLst>
                <a:ext uri="{FF2B5EF4-FFF2-40B4-BE49-F238E27FC236}">
                  <a16:creationId xmlns:a16="http://schemas.microsoft.com/office/drawing/2014/main" id="{54AE82AB-36EA-E6DD-88EB-FACE1AE8D863}"/>
                </a:ext>
              </a:extLst>
            </p:cNvPr>
            <p:cNvSpPr/>
            <p:nvPr/>
          </p:nvSpPr>
          <p:spPr>
            <a:xfrm>
              <a:off x="7088983" y="8108609"/>
              <a:ext cx="806879" cy="2052420"/>
            </a:xfrm>
            <a:custGeom>
              <a:avLst/>
              <a:gdLst>
                <a:gd name="connsiteX0" fmla="*/ 1365 w 806879"/>
                <a:gd name="connsiteY0" fmla="*/ 1070 h 2052420"/>
                <a:gd name="connsiteX1" fmla="*/ 458565 w 806879"/>
                <a:gd name="connsiteY1" fmla="*/ 1320204 h 2052420"/>
                <a:gd name="connsiteX2" fmla="*/ 803338 w 806879"/>
                <a:gd name="connsiteY2" fmla="*/ 2032237 h 2052420"/>
                <a:gd name="connsiteX3" fmla="*/ 600971 w 806879"/>
                <a:gd name="connsiteY3" fmla="*/ 1747424 h 2052420"/>
                <a:gd name="connsiteX4" fmla="*/ 38840 w 806879"/>
                <a:gd name="connsiteY4" fmla="*/ 630657 h 2052420"/>
                <a:gd name="connsiteX5" fmla="*/ 308663 w 806879"/>
                <a:gd name="connsiteY5" fmla="*/ 1087857 h 2052420"/>
                <a:gd name="connsiteX6" fmla="*/ 1365 w 806879"/>
                <a:gd name="connsiteY6" fmla="*/ 1070 h 205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879" h="2052420">
                  <a:moveTo>
                    <a:pt x="1365" y="1070"/>
                  </a:moveTo>
                  <a:cubicBezTo>
                    <a:pt x="26349" y="39795"/>
                    <a:pt x="324903" y="981676"/>
                    <a:pt x="458565" y="1320204"/>
                  </a:cubicBezTo>
                  <a:cubicBezTo>
                    <a:pt x="592227" y="1658732"/>
                    <a:pt x="779604" y="1961034"/>
                    <a:pt x="803338" y="2032237"/>
                  </a:cubicBezTo>
                  <a:cubicBezTo>
                    <a:pt x="827072" y="2103440"/>
                    <a:pt x="728387" y="1981021"/>
                    <a:pt x="600971" y="1747424"/>
                  </a:cubicBezTo>
                  <a:cubicBezTo>
                    <a:pt x="473555" y="1513827"/>
                    <a:pt x="87558" y="740585"/>
                    <a:pt x="38840" y="630657"/>
                  </a:cubicBezTo>
                  <a:cubicBezTo>
                    <a:pt x="-9878" y="520729"/>
                    <a:pt x="314909" y="1189041"/>
                    <a:pt x="308663" y="1087857"/>
                  </a:cubicBezTo>
                  <a:cubicBezTo>
                    <a:pt x="302417" y="986673"/>
                    <a:pt x="-23619" y="-37655"/>
                    <a:pt x="1365" y="10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 490">
              <a:extLst>
                <a:ext uri="{FF2B5EF4-FFF2-40B4-BE49-F238E27FC236}">
                  <a16:creationId xmlns:a16="http://schemas.microsoft.com/office/drawing/2014/main" id="{DADB8FD0-C51B-6A22-0D6A-62C6381A7C0B}"/>
                </a:ext>
              </a:extLst>
            </p:cNvPr>
            <p:cNvSpPr/>
            <p:nvPr/>
          </p:nvSpPr>
          <p:spPr>
            <a:xfrm>
              <a:off x="2259999" y="8318178"/>
              <a:ext cx="434038" cy="121778"/>
            </a:xfrm>
            <a:custGeom>
              <a:avLst/>
              <a:gdLst>
                <a:gd name="connsiteX0" fmla="*/ 422876 w 434038"/>
                <a:gd name="connsiteY0" fmla="*/ 22547 h 121778"/>
                <a:gd name="connsiteX1" fmla="*/ 359376 w 434038"/>
                <a:gd name="connsiteY1" fmla="*/ 108272 h 121778"/>
                <a:gd name="connsiteX2" fmla="*/ 168876 w 434038"/>
                <a:gd name="connsiteY2" fmla="*/ 98747 h 121778"/>
                <a:gd name="connsiteX3" fmla="*/ 601 w 434038"/>
                <a:gd name="connsiteY3" fmla="*/ 79697 h 121778"/>
                <a:gd name="connsiteX4" fmla="*/ 229201 w 434038"/>
                <a:gd name="connsiteY4" fmla="*/ 101922 h 121778"/>
                <a:gd name="connsiteX5" fmla="*/ 311751 w 434038"/>
                <a:gd name="connsiteY5" fmla="*/ 86047 h 121778"/>
                <a:gd name="connsiteX6" fmla="*/ 368901 w 434038"/>
                <a:gd name="connsiteY6" fmla="*/ 322 h 121778"/>
                <a:gd name="connsiteX7" fmla="*/ 146651 w 434038"/>
                <a:gd name="connsiteY7" fmla="*/ 120972 h 121778"/>
                <a:gd name="connsiteX8" fmla="*/ 422876 w 434038"/>
                <a:gd name="connsiteY8" fmla="*/ 22547 h 12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038" h="121778">
                  <a:moveTo>
                    <a:pt x="422876" y="22547"/>
                  </a:moveTo>
                  <a:cubicBezTo>
                    <a:pt x="458330" y="20430"/>
                    <a:pt x="401709" y="95572"/>
                    <a:pt x="359376" y="108272"/>
                  </a:cubicBezTo>
                  <a:cubicBezTo>
                    <a:pt x="317043" y="120972"/>
                    <a:pt x="228672" y="103510"/>
                    <a:pt x="168876" y="98747"/>
                  </a:cubicBezTo>
                  <a:cubicBezTo>
                    <a:pt x="109080" y="93984"/>
                    <a:pt x="-9453" y="79168"/>
                    <a:pt x="601" y="79697"/>
                  </a:cubicBezTo>
                  <a:cubicBezTo>
                    <a:pt x="10655" y="80226"/>
                    <a:pt x="177343" y="100864"/>
                    <a:pt x="229201" y="101922"/>
                  </a:cubicBezTo>
                  <a:cubicBezTo>
                    <a:pt x="281059" y="102980"/>
                    <a:pt x="288468" y="102980"/>
                    <a:pt x="311751" y="86047"/>
                  </a:cubicBezTo>
                  <a:cubicBezTo>
                    <a:pt x="335034" y="69114"/>
                    <a:pt x="396418" y="-5499"/>
                    <a:pt x="368901" y="322"/>
                  </a:cubicBezTo>
                  <a:cubicBezTo>
                    <a:pt x="341384" y="6143"/>
                    <a:pt x="138184" y="109860"/>
                    <a:pt x="146651" y="120972"/>
                  </a:cubicBezTo>
                  <a:cubicBezTo>
                    <a:pt x="155118" y="132084"/>
                    <a:pt x="387422" y="24664"/>
                    <a:pt x="422876" y="225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 491">
              <a:extLst>
                <a:ext uri="{FF2B5EF4-FFF2-40B4-BE49-F238E27FC236}">
                  <a16:creationId xmlns:a16="http://schemas.microsoft.com/office/drawing/2014/main" id="{321E4A46-0047-E629-B941-916304A73C4A}"/>
                </a:ext>
              </a:extLst>
            </p:cNvPr>
            <p:cNvSpPr/>
            <p:nvPr/>
          </p:nvSpPr>
          <p:spPr>
            <a:xfrm>
              <a:off x="2630283" y="8628583"/>
              <a:ext cx="328718" cy="509337"/>
            </a:xfrm>
            <a:custGeom>
              <a:avLst/>
              <a:gdLst>
                <a:gd name="connsiteX0" fmla="*/ 325642 w 328718"/>
                <a:gd name="connsiteY0" fmla="*/ 153467 h 509337"/>
                <a:gd name="connsiteX1" fmla="*/ 227217 w 328718"/>
                <a:gd name="connsiteY1" fmla="*/ 251892 h 509337"/>
                <a:gd name="connsiteX2" fmla="*/ 81167 w 328718"/>
                <a:gd name="connsiteY2" fmla="*/ 401117 h 509337"/>
                <a:gd name="connsiteX3" fmla="*/ 151017 w 328718"/>
                <a:gd name="connsiteY3" fmla="*/ 251892 h 509337"/>
                <a:gd name="connsiteX4" fmla="*/ 236742 w 328718"/>
                <a:gd name="connsiteY4" fmla="*/ 1067 h 509337"/>
                <a:gd name="connsiteX5" fmla="*/ 68467 w 328718"/>
                <a:gd name="connsiteY5" fmla="*/ 356667 h 509337"/>
                <a:gd name="connsiteX6" fmla="*/ 1792 w 328718"/>
                <a:gd name="connsiteY6" fmla="*/ 509067 h 509337"/>
                <a:gd name="connsiteX7" fmla="*/ 131967 w 328718"/>
                <a:gd name="connsiteY7" fmla="*/ 324917 h 509337"/>
                <a:gd name="connsiteX8" fmla="*/ 258967 w 328718"/>
                <a:gd name="connsiteY8" fmla="*/ 185217 h 509337"/>
                <a:gd name="connsiteX9" fmla="*/ 84342 w 328718"/>
                <a:gd name="connsiteY9" fmla="*/ 324917 h 509337"/>
                <a:gd name="connsiteX10" fmla="*/ 325642 w 328718"/>
                <a:gd name="connsiteY10" fmla="*/ 153467 h 50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718" h="509337">
                  <a:moveTo>
                    <a:pt x="325642" y="153467"/>
                  </a:moveTo>
                  <a:cubicBezTo>
                    <a:pt x="349455" y="141296"/>
                    <a:pt x="227217" y="251892"/>
                    <a:pt x="227217" y="251892"/>
                  </a:cubicBezTo>
                  <a:cubicBezTo>
                    <a:pt x="186471" y="293167"/>
                    <a:pt x="93867" y="401117"/>
                    <a:pt x="81167" y="401117"/>
                  </a:cubicBezTo>
                  <a:cubicBezTo>
                    <a:pt x="68467" y="401117"/>
                    <a:pt x="125088" y="318567"/>
                    <a:pt x="151017" y="251892"/>
                  </a:cubicBezTo>
                  <a:cubicBezTo>
                    <a:pt x="176946" y="185217"/>
                    <a:pt x="250500" y="-16395"/>
                    <a:pt x="236742" y="1067"/>
                  </a:cubicBezTo>
                  <a:cubicBezTo>
                    <a:pt x="222984" y="18529"/>
                    <a:pt x="107625" y="272000"/>
                    <a:pt x="68467" y="356667"/>
                  </a:cubicBezTo>
                  <a:cubicBezTo>
                    <a:pt x="29309" y="441334"/>
                    <a:pt x="-8791" y="514359"/>
                    <a:pt x="1792" y="509067"/>
                  </a:cubicBezTo>
                  <a:cubicBezTo>
                    <a:pt x="12375" y="503775"/>
                    <a:pt x="89105" y="378892"/>
                    <a:pt x="131967" y="324917"/>
                  </a:cubicBezTo>
                  <a:cubicBezTo>
                    <a:pt x="174829" y="270942"/>
                    <a:pt x="266904" y="185217"/>
                    <a:pt x="258967" y="185217"/>
                  </a:cubicBezTo>
                  <a:cubicBezTo>
                    <a:pt x="251030" y="185217"/>
                    <a:pt x="76934" y="329680"/>
                    <a:pt x="84342" y="324917"/>
                  </a:cubicBezTo>
                  <a:cubicBezTo>
                    <a:pt x="91750" y="320155"/>
                    <a:pt x="301829" y="165638"/>
                    <a:pt x="325642" y="153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 492">
              <a:extLst>
                <a:ext uri="{FF2B5EF4-FFF2-40B4-BE49-F238E27FC236}">
                  <a16:creationId xmlns:a16="http://schemas.microsoft.com/office/drawing/2014/main" id="{04D9F63E-9BB6-2956-2363-8F233645B916}"/>
                </a:ext>
              </a:extLst>
            </p:cNvPr>
            <p:cNvSpPr/>
            <p:nvPr/>
          </p:nvSpPr>
          <p:spPr>
            <a:xfrm>
              <a:off x="2403470" y="8753475"/>
              <a:ext cx="298455" cy="635707"/>
            </a:xfrm>
            <a:custGeom>
              <a:avLst/>
              <a:gdLst>
                <a:gd name="connsiteX0" fmla="*/ 5 w 298455"/>
                <a:gd name="connsiteY0" fmla="*/ 0 h 635707"/>
                <a:gd name="connsiteX1" fmla="*/ 168280 w 298455"/>
                <a:gd name="connsiteY1" fmla="*/ 327025 h 635707"/>
                <a:gd name="connsiteX2" fmla="*/ 196855 w 298455"/>
                <a:gd name="connsiteY2" fmla="*/ 346075 h 635707"/>
                <a:gd name="connsiteX3" fmla="*/ 193680 w 298455"/>
                <a:gd name="connsiteY3" fmla="*/ 323850 h 635707"/>
                <a:gd name="connsiteX4" fmla="*/ 228605 w 298455"/>
                <a:gd name="connsiteY4" fmla="*/ 400050 h 635707"/>
                <a:gd name="connsiteX5" fmla="*/ 250830 w 298455"/>
                <a:gd name="connsiteY5" fmla="*/ 339725 h 635707"/>
                <a:gd name="connsiteX6" fmla="*/ 273055 w 298455"/>
                <a:gd name="connsiteY6" fmla="*/ 444500 h 635707"/>
                <a:gd name="connsiteX7" fmla="*/ 269880 w 298455"/>
                <a:gd name="connsiteY7" fmla="*/ 635000 h 635707"/>
                <a:gd name="connsiteX8" fmla="*/ 292105 w 298455"/>
                <a:gd name="connsiteY8" fmla="*/ 501650 h 635707"/>
                <a:gd name="connsiteX9" fmla="*/ 298455 w 298455"/>
                <a:gd name="connsiteY9" fmla="*/ 311150 h 635707"/>
                <a:gd name="connsiteX10" fmla="*/ 292105 w 298455"/>
                <a:gd name="connsiteY10" fmla="*/ 200025 h 635707"/>
                <a:gd name="connsiteX11" fmla="*/ 288930 w 298455"/>
                <a:gd name="connsiteY11" fmla="*/ 412750 h 635707"/>
                <a:gd name="connsiteX12" fmla="*/ 203205 w 298455"/>
                <a:gd name="connsiteY12" fmla="*/ 304800 h 635707"/>
                <a:gd name="connsiteX13" fmla="*/ 136530 w 298455"/>
                <a:gd name="connsiteY13" fmla="*/ 187325 h 635707"/>
                <a:gd name="connsiteX14" fmla="*/ 161930 w 298455"/>
                <a:gd name="connsiteY14" fmla="*/ 327025 h 635707"/>
                <a:gd name="connsiteX15" fmla="*/ 5 w 298455"/>
                <a:gd name="connsiteY15" fmla="*/ 0 h 63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8455" h="635707">
                  <a:moveTo>
                    <a:pt x="5" y="0"/>
                  </a:moveTo>
                  <a:cubicBezTo>
                    <a:pt x="1063" y="0"/>
                    <a:pt x="135472" y="269346"/>
                    <a:pt x="168280" y="327025"/>
                  </a:cubicBezTo>
                  <a:cubicBezTo>
                    <a:pt x="201088" y="384704"/>
                    <a:pt x="192622" y="346604"/>
                    <a:pt x="196855" y="346075"/>
                  </a:cubicBezTo>
                  <a:cubicBezTo>
                    <a:pt x="201088" y="345546"/>
                    <a:pt x="188388" y="314854"/>
                    <a:pt x="193680" y="323850"/>
                  </a:cubicBezTo>
                  <a:cubicBezTo>
                    <a:pt x="198972" y="332846"/>
                    <a:pt x="219080" y="397404"/>
                    <a:pt x="228605" y="400050"/>
                  </a:cubicBezTo>
                  <a:cubicBezTo>
                    <a:pt x="238130" y="402696"/>
                    <a:pt x="243422" y="332317"/>
                    <a:pt x="250830" y="339725"/>
                  </a:cubicBezTo>
                  <a:cubicBezTo>
                    <a:pt x="258238" y="347133"/>
                    <a:pt x="269880" y="395288"/>
                    <a:pt x="273055" y="444500"/>
                  </a:cubicBezTo>
                  <a:cubicBezTo>
                    <a:pt x="276230" y="493712"/>
                    <a:pt x="266705" y="625475"/>
                    <a:pt x="269880" y="635000"/>
                  </a:cubicBezTo>
                  <a:cubicBezTo>
                    <a:pt x="273055" y="644525"/>
                    <a:pt x="287342" y="555625"/>
                    <a:pt x="292105" y="501650"/>
                  </a:cubicBezTo>
                  <a:cubicBezTo>
                    <a:pt x="296868" y="447675"/>
                    <a:pt x="298455" y="361421"/>
                    <a:pt x="298455" y="311150"/>
                  </a:cubicBezTo>
                  <a:cubicBezTo>
                    <a:pt x="298455" y="260879"/>
                    <a:pt x="293693" y="183092"/>
                    <a:pt x="292105" y="200025"/>
                  </a:cubicBezTo>
                  <a:cubicBezTo>
                    <a:pt x="290518" y="216958"/>
                    <a:pt x="303747" y="395288"/>
                    <a:pt x="288930" y="412750"/>
                  </a:cubicBezTo>
                  <a:cubicBezTo>
                    <a:pt x="274113" y="430212"/>
                    <a:pt x="228605" y="342371"/>
                    <a:pt x="203205" y="304800"/>
                  </a:cubicBezTo>
                  <a:cubicBezTo>
                    <a:pt x="177805" y="267229"/>
                    <a:pt x="143409" y="183621"/>
                    <a:pt x="136530" y="187325"/>
                  </a:cubicBezTo>
                  <a:cubicBezTo>
                    <a:pt x="129651" y="191029"/>
                    <a:pt x="185213" y="359304"/>
                    <a:pt x="161930" y="327025"/>
                  </a:cubicBezTo>
                  <a:cubicBezTo>
                    <a:pt x="138647" y="294746"/>
                    <a:pt x="-1053" y="0"/>
                    <a:pt x="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 493">
              <a:extLst>
                <a:ext uri="{FF2B5EF4-FFF2-40B4-BE49-F238E27FC236}">
                  <a16:creationId xmlns:a16="http://schemas.microsoft.com/office/drawing/2014/main" id="{C989DDF0-21C4-950F-9B75-A74078F95777}"/>
                </a:ext>
              </a:extLst>
            </p:cNvPr>
            <p:cNvSpPr/>
            <p:nvPr/>
          </p:nvSpPr>
          <p:spPr>
            <a:xfrm>
              <a:off x="2384418" y="8759495"/>
              <a:ext cx="274117" cy="702473"/>
            </a:xfrm>
            <a:custGeom>
              <a:avLst/>
              <a:gdLst>
                <a:gd name="connsiteX0" fmla="*/ 7 w 274117"/>
                <a:gd name="connsiteY0" fmla="*/ 330 h 702473"/>
                <a:gd name="connsiteX1" fmla="*/ 130182 w 274117"/>
                <a:gd name="connsiteY1" fmla="*/ 378155 h 702473"/>
                <a:gd name="connsiteX2" fmla="*/ 133357 w 274117"/>
                <a:gd name="connsiteY2" fmla="*/ 298780 h 702473"/>
                <a:gd name="connsiteX3" fmla="*/ 225432 w 274117"/>
                <a:gd name="connsiteY3" fmla="*/ 454355 h 702473"/>
                <a:gd name="connsiteX4" fmla="*/ 222257 w 274117"/>
                <a:gd name="connsiteY4" fmla="*/ 387680 h 702473"/>
                <a:gd name="connsiteX5" fmla="*/ 269882 w 274117"/>
                <a:gd name="connsiteY5" fmla="*/ 505155 h 702473"/>
                <a:gd name="connsiteX6" fmla="*/ 238132 w 274117"/>
                <a:gd name="connsiteY6" fmla="*/ 702005 h 702473"/>
                <a:gd name="connsiteX7" fmla="*/ 273057 w 274117"/>
                <a:gd name="connsiteY7" fmla="*/ 444830 h 702473"/>
                <a:gd name="connsiteX8" fmla="*/ 263532 w 274117"/>
                <a:gd name="connsiteY8" fmla="*/ 324180 h 702473"/>
                <a:gd name="connsiteX9" fmla="*/ 247657 w 274117"/>
                <a:gd name="connsiteY9" fmla="*/ 422605 h 702473"/>
                <a:gd name="connsiteX10" fmla="*/ 130182 w 274117"/>
                <a:gd name="connsiteY10" fmla="*/ 247980 h 702473"/>
                <a:gd name="connsiteX11" fmla="*/ 69857 w 274117"/>
                <a:gd name="connsiteY11" fmla="*/ 146380 h 702473"/>
                <a:gd name="connsiteX12" fmla="*/ 123832 w 274117"/>
                <a:gd name="connsiteY12" fmla="*/ 308305 h 702473"/>
                <a:gd name="connsiteX13" fmla="*/ 7 w 274117"/>
                <a:gd name="connsiteY13" fmla="*/ 330 h 70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117" h="702473">
                  <a:moveTo>
                    <a:pt x="7" y="330"/>
                  </a:moveTo>
                  <a:cubicBezTo>
                    <a:pt x="1065" y="11972"/>
                    <a:pt x="107957" y="328413"/>
                    <a:pt x="130182" y="378155"/>
                  </a:cubicBezTo>
                  <a:cubicBezTo>
                    <a:pt x="152407" y="427897"/>
                    <a:pt x="117482" y="286080"/>
                    <a:pt x="133357" y="298780"/>
                  </a:cubicBezTo>
                  <a:cubicBezTo>
                    <a:pt x="149232" y="311480"/>
                    <a:pt x="210615" y="439538"/>
                    <a:pt x="225432" y="454355"/>
                  </a:cubicBezTo>
                  <a:cubicBezTo>
                    <a:pt x="240249" y="469172"/>
                    <a:pt x="214849" y="379213"/>
                    <a:pt x="222257" y="387680"/>
                  </a:cubicBezTo>
                  <a:cubicBezTo>
                    <a:pt x="229665" y="396147"/>
                    <a:pt x="267236" y="452768"/>
                    <a:pt x="269882" y="505155"/>
                  </a:cubicBezTo>
                  <a:cubicBezTo>
                    <a:pt x="272528" y="557543"/>
                    <a:pt x="237603" y="712059"/>
                    <a:pt x="238132" y="702005"/>
                  </a:cubicBezTo>
                  <a:cubicBezTo>
                    <a:pt x="238661" y="691951"/>
                    <a:pt x="268824" y="507801"/>
                    <a:pt x="273057" y="444830"/>
                  </a:cubicBezTo>
                  <a:cubicBezTo>
                    <a:pt x="277290" y="381859"/>
                    <a:pt x="267765" y="327884"/>
                    <a:pt x="263532" y="324180"/>
                  </a:cubicBezTo>
                  <a:cubicBezTo>
                    <a:pt x="259299" y="320476"/>
                    <a:pt x="269882" y="435305"/>
                    <a:pt x="247657" y="422605"/>
                  </a:cubicBezTo>
                  <a:cubicBezTo>
                    <a:pt x="225432" y="409905"/>
                    <a:pt x="159815" y="294017"/>
                    <a:pt x="130182" y="247980"/>
                  </a:cubicBezTo>
                  <a:cubicBezTo>
                    <a:pt x="100549" y="201943"/>
                    <a:pt x="70915" y="136326"/>
                    <a:pt x="69857" y="146380"/>
                  </a:cubicBezTo>
                  <a:cubicBezTo>
                    <a:pt x="68799" y="156434"/>
                    <a:pt x="131769" y="328413"/>
                    <a:pt x="123832" y="308305"/>
                  </a:cubicBezTo>
                  <a:cubicBezTo>
                    <a:pt x="115895" y="288197"/>
                    <a:pt x="-1051" y="-11312"/>
                    <a:pt x="7" y="3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 494">
              <a:extLst>
                <a:ext uri="{FF2B5EF4-FFF2-40B4-BE49-F238E27FC236}">
                  <a16:creationId xmlns:a16="http://schemas.microsoft.com/office/drawing/2014/main" id="{A4E9BB70-35B8-CC17-A29E-CECA1D302856}"/>
                </a:ext>
              </a:extLst>
            </p:cNvPr>
            <p:cNvSpPr/>
            <p:nvPr/>
          </p:nvSpPr>
          <p:spPr>
            <a:xfrm>
              <a:off x="1882007" y="8475030"/>
              <a:ext cx="121701" cy="840529"/>
            </a:xfrm>
            <a:custGeom>
              <a:avLst/>
              <a:gdLst>
                <a:gd name="connsiteX0" fmla="*/ 73793 w 121701"/>
                <a:gd name="connsiteY0" fmla="*/ 2220 h 840529"/>
                <a:gd name="connsiteX1" fmla="*/ 7118 w 121701"/>
                <a:gd name="connsiteY1" fmla="*/ 297495 h 840529"/>
                <a:gd name="connsiteX2" fmla="*/ 22993 w 121701"/>
                <a:gd name="connsiteY2" fmla="*/ 259395 h 840529"/>
                <a:gd name="connsiteX3" fmla="*/ 35693 w 121701"/>
                <a:gd name="connsiteY3" fmla="*/ 408620 h 840529"/>
                <a:gd name="connsiteX4" fmla="*/ 19818 w 121701"/>
                <a:gd name="connsiteY4" fmla="*/ 322895 h 840529"/>
                <a:gd name="connsiteX5" fmla="*/ 61093 w 121701"/>
                <a:gd name="connsiteY5" fmla="*/ 564195 h 840529"/>
                <a:gd name="connsiteX6" fmla="*/ 32518 w 121701"/>
                <a:gd name="connsiteY6" fmla="*/ 430845 h 840529"/>
                <a:gd name="connsiteX7" fmla="*/ 102368 w 121701"/>
                <a:gd name="connsiteY7" fmla="*/ 649920 h 840529"/>
                <a:gd name="connsiteX8" fmla="*/ 121418 w 121701"/>
                <a:gd name="connsiteY8" fmla="*/ 840420 h 840529"/>
                <a:gd name="connsiteX9" fmla="*/ 105543 w 121701"/>
                <a:gd name="connsiteY9" fmla="*/ 672145 h 840529"/>
                <a:gd name="connsiteX10" fmla="*/ 13468 w 121701"/>
                <a:gd name="connsiteY10" fmla="*/ 354645 h 840529"/>
                <a:gd name="connsiteX11" fmla="*/ 26168 w 121701"/>
                <a:gd name="connsiteY11" fmla="*/ 87945 h 840529"/>
                <a:gd name="connsiteX12" fmla="*/ 768 w 121701"/>
                <a:gd name="connsiteY12" fmla="*/ 157795 h 840529"/>
                <a:gd name="connsiteX13" fmla="*/ 73793 w 121701"/>
                <a:gd name="connsiteY13" fmla="*/ 2220 h 84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701" h="840529">
                  <a:moveTo>
                    <a:pt x="73793" y="2220"/>
                  </a:moveTo>
                  <a:cubicBezTo>
                    <a:pt x="74851" y="25503"/>
                    <a:pt x="15585" y="254633"/>
                    <a:pt x="7118" y="297495"/>
                  </a:cubicBezTo>
                  <a:cubicBezTo>
                    <a:pt x="-1349" y="340357"/>
                    <a:pt x="18230" y="240874"/>
                    <a:pt x="22993" y="259395"/>
                  </a:cubicBezTo>
                  <a:cubicBezTo>
                    <a:pt x="27756" y="277916"/>
                    <a:pt x="36222" y="398037"/>
                    <a:pt x="35693" y="408620"/>
                  </a:cubicBezTo>
                  <a:cubicBezTo>
                    <a:pt x="35164" y="419203"/>
                    <a:pt x="15585" y="296966"/>
                    <a:pt x="19818" y="322895"/>
                  </a:cubicBezTo>
                  <a:cubicBezTo>
                    <a:pt x="24051" y="348824"/>
                    <a:pt x="58976" y="546203"/>
                    <a:pt x="61093" y="564195"/>
                  </a:cubicBezTo>
                  <a:cubicBezTo>
                    <a:pt x="63210" y="582187"/>
                    <a:pt x="25639" y="416558"/>
                    <a:pt x="32518" y="430845"/>
                  </a:cubicBezTo>
                  <a:cubicBezTo>
                    <a:pt x="39397" y="445133"/>
                    <a:pt x="87551" y="581658"/>
                    <a:pt x="102368" y="649920"/>
                  </a:cubicBezTo>
                  <a:cubicBezTo>
                    <a:pt x="117185" y="718183"/>
                    <a:pt x="120889" y="836716"/>
                    <a:pt x="121418" y="840420"/>
                  </a:cubicBezTo>
                  <a:cubicBezTo>
                    <a:pt x="121947" y="844124"/>
                    <a:pt x="123535" y="753107"/>
                    <a:pt x="105543" y="672145"/>
                  </a:cubicBezTo>
                  <a:cubicBezTo>
                    <a:pt x="87551" y="591183"/>
                    <a:pt x="26697" y="452012"/>
                    <a:pt x="13468" y="354645"/>
                  </a:cubicBezTo>
                  <a:cubicBezTo>
                    <a:pt x="239" y="257278"/>
                    <a:pt x="28285" y="120753"/>
                    <a:pt x="26168" y="87945"/>
                  </a:cubicBezTo>
                  <a:cubicBezTo>
                    <a:pt x="24051" y="55137"/>
                    <a:pt x="-5053" y="169437"/>
                    <a:pt x="768" y="157795"/>
                  </a:cubicBezTo>
                  <a:cubicBezTo>
                    <a:pt x="6589" y="146153"/>
                    <a:pt x="72735" y="-21063"/>
                    <a:pt x="73793" y="2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 495">
              <a:extLst>
                <a:ext uri="{FF2B5EF4-FFF2-40B4-BE49-F238E27FC236}">
                  <a16:creationId xmlns:a16="http://schemas.microsoft.com/office/drawing/2014/main" id="{3A66F17A-5107-AD0E-D6A7-E8276E6B367F}"/>
                </a:ext>
              </a:extLst>
            </p:cNvPr>
            <p:cNvSpPr/>
            <p:nvPr/>
          </p:nvSpPr>
          <p:spPr>
            <a:xfrm>
              <a:off x="2080921" y="8381905"/>
              <a:ext cx="532791" cy="138342"/>
            </a:xfrm>
            <a:custGeom>
              <a:avLst/>
              <a:gdLst>
                <a:gd name="connsiteX0" fmla="*/ 5054 w 532791"/>
                <a:gd name="connsiteY0" fmla="*/ 19145 h 138342"/>
                <a:gd name="connsiteX1" fmla="*/ 249529 w 532791"/>
                <a:gd name="connsiteY1" fmla="*/ 28670 h 138342"/>
                <a:gd name="connsiteX2" fmla="*/ 532104 w 532791"/>
                <a:gd name="connsiteY2" fmla="*/ 50895 h 138342"/>
                <a:gd name="connsiteX3" fmla="*/ 325729 w 532791"/>
                <a:gd name="connsiteY3" fmla="*/ 41370 h 138342"/>
                <a:gd name="connsiteX4" fmla="*/ 217779 w 532791"/>
                <a:gd name="connsiteY4" fmla="*/ 41370 h 138342"/>
                <a:gd name="connsiteX5" fmla="*/ 303504 w 532791"/>
                <a:gd name="connsiteY5" fmla="*/ 108045 h 138342"/>
                <a:gd name="connsiteX6" fmla="*/ 201904 w 532791"/>
                <a:gd name="connsiteY6" fmla="*/ 95 h 138342"/>
                <a:gd name="connsiteX7" fmla="*/ 132054 w 532791"/>
                <a:gd name="connsiteY7" fmla="*/ 130270 h 138342"/>
                <a:gd name="connsiteX8" fmla="*/ 135229 w 532791"/>
                <a:gd name="connsiteY8" fmla="*/ 114395 h 138342"/>
                <a:gd name="connsiteX9" fmla="*/ 138404 w 532791"/>
                <a:gd name="connsiteY9" fmla="*/ 31845 h 138342"/>
                <a:gd name="connsiteX10" fmla="*/ 100304 w 532791"/>
                <a:gd name="connsiteY10" fmla="*/ 57245 h 138342"/>
                <a:gd name="connsiteX11" fmla="*/ 87604 w 532791"/>
                <a:gd name="connsiteY11" fmla="*/ 6445 h 138342"/>
                <a:gd name="connsiteX12" fmla="*/ 5054 w 532791"/>
                <a:gd name="connsiteY12" fmla="*/ 19145 h 13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791" h="138342">
                  <a:moveTo>
                    <a:pt x="5054" y="19145"/>
                  </a:moveTo>
                  <a:cubicBezTo>
                    <a:pt x="32041" y="22849"/>
                    <a:pt x="161687" y="23378"/>
                    <a:pt x="249529" y="28670"/>
                  </a:cubicBezTo>
                  <a:cubicBezTo>
                    <a:pt x="337371" y="33962"/>
                    <a:pt x="519404" y="48778"/>
                    <a:pt x="532104" y="50895"/>
                  </a:cubicBezTo>
                  <a:cubicBezTo>
                    <a:pt x="544804" y="53012"/>
                    <a:pt x="378116" y="42957"/>
                    <a:pt x="325729" y="41370"/>
                  </a:cubicBezTo>
                  <a:cubicBezTo>
                    <a:pt x="273342" y="39783"/>
                    <a:pt x="221483" y="30258"/>
                    <a:pt x="217779" y="41370"/>
                  </a:cubicBezTo>
                  <a:cubicBezTo>
                    <a:pt x="214075" y="52482"/>
                    <a:pt x="306150" y="114924"/>
                    <a:pt x="303504" y="108045"/>
                  </a:cubicBezTo>
                  <a:cubicBezTo>
                    <a:pt x="300858" y="101166"/>
                    <a:pt x="230479" y="-3609"/>
                    <a:pt x="201904" y="95"/>
                  </a:cubicBezTo>
                  <a:cubicBezTo>
                    <a:pt x="173329" y="3799"/>
                    <a:pt x="143166" y="111220"/>
                    <a:pt x="132054" y="130270"/>
                  </a:cubicBezTo>
                  <a:cubicBezTo>
                    <a:pt x="120942" y="149320"/>
                    <a:pt x="134171" y="130799"/>
                    <a:pt x="135229" y="114395"/>
                  </a:cubicBezTo>
                  <a:cubicBezTo>
                    <a:pt x="136287" y="97991"/>
                    <a:pt x="144225" y="41370"/>
                    <a:pt x="138404" y="31845"/>
                  </a:cubicBezTo>
                  <a:cubicBezTo>
                    <a:pt x="132583" y="22320"/>
                    <a:pt x="108771" y="61478"/>
                    <a:pt x="100304" y="57245"/>
                  </a:cubicBezTo>
                  <a:cubicBezTo>
                    <a:pt x="91837" y="53012"/>
                    <a:pt x="108241" y="10678"/>
                    <a:pt x="87604" y="6445"/>
                  </a:cubicBezTo>
                  <a:cubicBezTo>
                    <a:pt x="66967" y="2212"/>
                    <a:pt x="-21933" y="15441"/>
                    <a:pt x="5054" y="191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 496">
              <a:extLst>
                <a:ext uri="{FF2B5EF4-FFF2-40B4-BE49-F238E27FC236}">
                  <a16:creationId xmlns:a16="http://schemas.microsoft.com/office/drawing/2014/main" id="{7BEA31D5-6268-5B35-DD3D-A7EDCBEC5AEC}"/>
                </a:ext>
              </a:extLst>
            </p:cNvPr>
            <p:cNvSpPr/>
            <p:nvPr/>
          </p:nvSpPr>
          <p:spPr>
            <a:xfrm>
              <a:off x="1827264" y="8366070"/>
              <a:ext cx="456480" cy="387694"/>
            </a:xfrm>
            <a:custGeom>
              <a:avLst/>
              <a:gdLst>
                <a:gd name="connsiteX0" fmla="*/ 1536 w 456480"/>
                <a:gd name="connsiteY0" fmla="*/ 171505 h 387694"/>
                <a:gd name="connsiteX1" fmla="*/ 207911 w 456480"/>
                <a:gd name="connsiteY1" fmla="*/ 63555 h 387694"/>
                <a:gd name="connsiteX2" fmla="*/ 319036 w 456480"/>
                <a:gd name="connsiteY2" fmla="*/ 69905 h 387694"/>
                <a:gd name="connsiteX3" fmla="*/ 287286 w 456480"/>
                <a:gd name="connsiteY3" fmla="*/ 165155 h 387694"/>
                <a:gd name="connsiteX4" fmla="*/ 341261 w 456480"/>
                <a:gd name="connsiteY4" fmla="*/ 95305 h 387694"/>
                <a:gd name="connsiteX5" fmla="*/ 334911 w 456480"/>
                <a:gd name="connsiteY5" fmla="*/ 136580 h 387694"/>
                <a:gd name="connsiteX6" fmla="*/ 344436 w 456480"/>
                <a:gd name="connsiteY6" fmla="*/ 238180 h 387694"/>
                <a:gd name="connsiteX7" fmla="*/ 353961 w 456480"/>
                <a:gd name="connsiteY7" fmla="*/ 168330 h 387694"/>
                <a:gd name="connsiteX8" fmla="*/ 325386 w 456480"/>
                <a:gd name="connsiteY8" fmla="*/ 387405 h 387694"/>
                <a:gd name="connsiteX9" fmla="*/ 388886 w 456480"/>
                <a:gd name="connsiteY9" fmla="*/ 212780 h 387694"/>
                <a:gd name="connsiteX10" fmla="*/ 426986 w 456480"/>
                <a:gd name="connsiteY10" fmla="*/ 117530 h 387694"/>
                <a:gd name="connsiteX11" fmla="*/ 455561 w 456480"/>
                <a:gd name="connsiteY11" fmla="*/ 57205 h 387694"/>
                <a:gd name="connsiteX12" fmla="*/ 392061 w 456480"/>
                <a:gd name="connsiteY12" fmla="*/ 171505 h 387694"/>
                <a:gd name="connsiteX13" fmla="*/ 360311 w 456480"/>
                <a:gd name="connsiteY13" fmla="*/ 206430 h 387694"/>
                <a:gd name="connsiteX14" fmla="*/ 350786 w 456480"/>
                <a:gd name="connsiteY14" fmla="*/ 330255 h 387694"/>
                <a:gd name="connsiteX15" fmla="*/ 331736 w 456480"/>
                <a:gd name="connsiteY15" fmla="*/ 63555 h 387694"/>
                <a:gd name="connsiteX16" fmla="*/ 233311 w 456480"/>
                <a:gd name="connsiteY16" fmla="*/ 104830 h 387694"/>
                <a:gd name="connsiteX17" fmla="*/ 150761 w 456480"/>
                <a:gd name="connsiteY17" fmla="*/ 149280 h 387694"/>
                <a:gd name="connsiteX18" fmla="*/ 325386 w 456480"/>
                <a:gd name="connsiteY18" fmla="*/ 55 h 387694"/>
                <a:gd name="connsiteX19" fmla="*/ 1536 w 456480"/>
                <a:gd name="connsiteY19" fmla="*/ 171505 h 38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6480" h="387694">
                  <a:moveTo>
                    <a:pt x="1536" y="171505"/>
                  </a:moveTo>
                  <a:cubicBezTo>
                    <a:pt x="-18043" y="182088"/>
                    <a:pt x="154994" y="80488"/>
                    <a:pt x="207911" y="63555"/>
                  </a:cubicBezTo>
                  <a:cubicBezTo>
                    <a:pt x="260828" y="46622"/>
                    <a:pt x="305807" y="52972"/>
                    <a:pt x="319036" y="69905"/>
                  </a:cubicBezTo>
                  <a:cubicBezTo>
                    <a:pt x="332265" y="86838"/>
                    <a:pt x="283582" y="160922"/>
                    <a:pt x="287286" y="165155"/>
                  </a:cubicBezTo>
                  <a:cubicBezTo>
                    <a:pt x="290990" y="169388"/>
                    <a:pt x="333324" y="100067"/>
                    <a:pt x="341261" y="95305"/>
                  </a:cubicBezTo>
                  <a:cubicBezTo>
                    <a:pt x="349199" y="90542"/>
                    <a:pt x="334382" y="112768"/>
                    <a:pt x="334911" y="136580"/>
                  </a:cubicBezTo>
                  <a:cubicBezTo>
                    <a:pt x="335440" y="160392"/>
                    <a:pt x="341261" y="232888"/>
                    <a:pt x="344436" y="238180"/>
                  </a:cubicBezTo>
                  <a:cubicBezTo>
                    <a:pt x="347611" y="243472"/>
                    <a:pt x="357136" y="143459"/>
                    <a:pt x="353961" y="168330"/>
                  </a:cubicBezTo>
                  <a:cubicBezTo>
                    <a:pt x="350786" y="193201"/>
                    <a:pt x="319565" y="379997"/>
                    <a:pt x="325386" y="387405"/>
                  </a:cubicBezTo>
                  <a:cubicBezTo>
                    <a:pt x="331207" y="394813"/>
                    <a:pt x="371953" y="257759"/>
                    <a:pt x="388886" y="212780"/>
                  </a:cubicBezTo>
                  <a:cubicBezTo>
                    <a:pt x="405819" y="167801"/>
                    <a:pt x="415874" y="143459"/>
                    <a:pt x="426986" y="117530"/>
                  </a:cubicBezTo>
                  <a:cubicBezTo>
                    <a:pt x="438099" y="91601"/>
                    <a:pt x="461382" y="48209"/>
                    <a:pt x="455561" y="57205"/>
                  </a:cubicBezTo>
                  <a:cubicBezTo>
                    <a:pt x="449740" y="66201"/>
                    <a:pt x="407936" y="146634"/>
                    <a:pt x="392061" y="171505"/>
                  </a:cubicBezTo>
                  <a:cubicBezTo>
                    <a:pt x="376186" y="196376"/>
                    <a:pt x="367190" y="179972"/>
                    <a:pt x="360311" y="206430"/>
                  </a:cubicBezTo>
                  <a:cubicBezTo>
                    <a:pt x="353432" y="232888"/>
                    <a:pt x="355548" y="354067"/>
                    <a:pt x="350786" y="330255"/>
                  </a:cubicBezTo>
                  <a:cubicBezTo>
                    <a:pt x="346024" y="306443"/>
                    <a:pt x="351315" y="101126"/>
                    <a:pt x="331736" y="63555"/>
                  </a:cubicBezTo>
                  <a:cubicBezTo>
                    <a:pt x="312157" y="25984"/>
                    <a:pt x="263473" y="90543"/>
                    <a:pt x="233311" y="104830"/>
                  </a:cubicBezTo>
                  <a:cubicBezTo>
                    <a:pt x="203149" y="119117"/>
                    <a:pt x="135415" y="166742"/>
                    <a:pt x="150761" y="149280"/>
                  </a:cubicBezTo>
                  <a:cubicBezTo>
                    <a:pt x="166107" y="131818"/>
                    <a:pt x="346553" y="-3120"/>
                    <a:pt x="325386" y="55"/>
                  </a:cubicBezTo>
                  <a:cubicBezTo>
                    <a:pt x="304219" y="3230"/>
                    <a:pt x="21115" y="160922"/>
                    <a:pt x="1536" y="171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 497">
              <a:extLst>
                <a:ext uri="{FF2B5EF4-FFF2-40B4-BE49-F238E27FC236}">
                  <a16:creationId xmlns:a16="http://schemas.microsoft.com/office/drawing/2014/main" id="{ABB4A0E5-21B6-E9CF-8D81-E8962478B585}"/>
                </a:ext>
              </a:extLst>
            </p:cNvPr>
            <p:cNvSpPr/>
            <p:nvPr/>
          </p:nvSpPr>
          <p:spPr>
            <a:xfrm>
              <a:off x="1948934" y="8565371"/>
              <a:ext cx="122287" cy="750217"/>
            </a:xfrm>
            <a:custGeom>
              <a:avLst/>
              <a:gdLst>
                <a:gd name="connsiteX0" fmla="*/ 64016 w 122287"/>
                <a:gd name="connsiteY0" fmla="*/ 779 h 750217"/>
                <a:gd name="connsiteX1" fmla="*/ 76716 w 122287"/>
                <a:gd name="connsiteY1" fmla="*/ 375429 h 750217"/>
                <a:gd name="connsiteX2" fmla="*/ 111641 w 122287"/>
                <a:gd name="connsiteY2" fmla="*/ 565929 h 750217"/>
                <a:gd name="connsiteX3" fmla="*/ 114816 w 122287"/>
                <a:gd name="connsiteY3" fmla="*/ 496079 h 750217"/>
                <a:gd name="connsiteX4" fmla="*/ 121166 w 122287"/>
                <a:gd name="connsiteY4" fmla="*/ 750079 h 750217"/>
                <a:gd name="connsiteX5" fmla="*/ 89416 w 122287"/>
                <a:gd name="connsiteY5" fmla="*/ 527829 h 750217"/>
                <a:gd name="connsiteX6" fmla="*/ 16391 w 122287"/>
                <a:gd name="connsiteY6" fmla="*/ 270654 h 750217"/>
                <a:gd name="connsiteX7" fmla="*/ 3691 w 122287"/>
                <a:gd name="connsiteY7" fmla="*/ 89679 h 750217"/>
                <a:gd name="connsiteX8" fmla="*/ 67191 w 122287"/>
                <a:gd name="connsiteY8" fmla="*/ 483379 h 750217"/>
                <a:gd name="connsiteX9" fmla="*/ 64016 w 122287"/>
                <a:gd name="connsiteY9" fmla="*/ 779 h 75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87" h="750217">
                  <a:moveTo>
                    <a:pt x="64016" y="779"/>
                  </a:moveTo>
                  <a:cubicBezTo>
                    <a:pt x="65604" y="-17213"/>
                    <a:pt x="68779" y="281237"/>
                    <a:pt x="76716" y="375429"/>
                  </a:cubicBezTo>
                  <a:cubicBezTo>
                    <a:pt x="84653" y="469621"/>
                    <a:pt x="105291" y="545821"/>
                    <a:pt x="111641" y="565929"/>
                  </a:cubicBezTo>
                  <a:cubicBezTo>
                    <a:pt x="117991" y="586037"/>
                    <a:pt x="113229" y="465387"/>
                    <a:pt x="114816" y="496079"/>
                  </a:cubicBezTo>
                  <a:cubicBezTo>
                    <a:pt x="116404" y="526771"/>
                    <a:pt x="125399" y="744787"/>
                    <a:pt x="121166" y="750079"/>
                  </a:cubicBezTo>
                  <a:cubicBezTo>
                    <a:pt x="116933" y="755371"/>
                    <a:pt x="106878" y="607733"/>
                    <a:pt x="89416" y="527829"/>
                  </a:cubicBezTo>
                  <a:cubicBezTo>
                    <a:pt x="71954" y="447925"/>
                    <a:pt x="30678" y="343679"/>
                    <a:pt x="16391" y="270654"/>
                  </a:cubicBezTo>
                  <a:cubicBezTo>
                    <a:pt x="2104" y="197629"/>
                    <a:pt x="-4776" y="54225"/>
                    <a:pt x="3691" y="89679"/>
                  </a:cubicBezTo>
                  <a:cubicBezTo>
                    <a:pt x="12158" y="125133"/>
                    <a:pt x="57137" y="491316"/>
                    <a:pt x="67191" y="483379"/>
                  </a:cubicBezTo>
                  <a:cubicBezTo>
                    <a:pt x="77245" y="475442"/>
                    <a:pt x="62428" y="18771"/>
                    <a:pt x="64016" y="7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 498">
              <a:extLst>
                <a:ext uri="{FF2B5EF4-FFF2-40B4-BE49-F238E27FC236}">
                  <a16:creationId xmlns:a16="http://schemas.microsoft.com/office/drawing/2014/main" id="{2F4E29C6-B25C-1E05-0C7A-6E38AFA864B0}"/>
                </a:ext>
              </a:extLst>
            </p:cNvPr>
            <p:cNvSpPr/>
            <p:nvPr/>
          </p:nvSpPr>
          <p:spPr>
            <a:xfrm>
              <a:off x="2459433" y="9153525"/>
              <a:ext cx="149825" cy="587385"/>
            </a:xfrm>
            <a:custGeom>
              <a:avLst/>
              <a:gdLst>
                <a:gd name="connsiteX0" fmla="*/ 42467 w 149825"/>
                <a:gd name="connsiteY0" fmla="*/ 0 h 587385"/>
                <a:gd name="connsiteX1" fmla="*/ 147242 w 149825"/>
                <a:gd name="connsiteY1" fmla="*/ 209550 h 587385"/>
                <a:gd name="connsiteX2" fmla="*/ 109142 w 149825"/>
                <a:gd name="connsiteY2" fmla="*/ 244475 h 587385"/>
                <a:gd name="connsiteX3" fmla="*/ 13892 w 149825"/>
                <a:gd name="connsiteY3" fmla="*/ 342900 h 587385"/>
                <a:gd name="connsiteX4" fmla="*/ 1192 w 149825"/>
                <a:gd name="connsiteY4" fmla="*/ 587375 h 587385"/>
                <a:gd name="connsiteX5" fmla="*/ 20242 w 149825"/>
                <a:gd name="connsiteY5" fmla="*/ 352425 h 587385"/>
                <a:gd name="connsiteX6" fmla="*/ 61517 w 149825"/>
                <a:gd name="connsiteY6" fmla="*/ 219075 h 587385"/>
                <a:gd name="connsiteX7" fmla="*/ 86917 w 149825"/>
                <a:gd name="connsiteY7" fmla="*/ 273050 h 587385"/>
                <a:gd name="connsiteX8" fmla="*/ 128192 w 149825"/>
                <a:gd name="connsiteY8" fmla="*/ 209550 h 587385"/>
                <a:gd name="connsiteX9" fmla="*/ 42467 w 149825"/>
                <a:gd name="connsiteY9" fmla="*/ 0 h 58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825" h="587385">
                  <a:moveTo>
                    <a:pt x="42467" y="0"/>
                  </a:moveTo>
                  <a:cubicBezTo>
                    <a:pt x="45642" y="0"/>
                    <a:pt x="136130" y="168804"/>
                    <a:pt x="147242" y="209550"/>
                  </a:cubicBezTo>
                  <a:cubicBezTo>
                    <a:pt x="158355" y="250296"/>
                    <a:pt x="131367" y="222250"/>
                    <a:pt x="109142" y="244475"/>
                  </a:cubicBezTo>
                  <a:cubicBezTo>
                    <a:pt x="86917" y="266700"/>
                    <a:pt x="31884" y="285750"/>
                    <a:pt x="13892" y="342900"/>
                  </a:cubicBezTo>
                  <a:cubicBezTo>
                    <a:pt x="-4100" y="400050"/>
                    <a:pt x="134" y="585787"/>
                    <a:pt x="1192" y="587375"/>
                  </a:cubicBezTo>
                  <a:cubicBezTo>
                    <a:pt x="2250" y="588963"/>
                    <a:pt x="10188" y="413808"/>
                    <a:pt x="20242" y="352425"/>
                  </a:cubicBezTo>
                  <a:cubicBezTo>
                    <a:pt x="30296" y="291042"/>
                    <a:pt x="50405" y="232304"/>
                    <a:pt x="61517" y="219075"/>
                  </a:cubicBezTo>
                  <a:cubicBezTo>
                    <a:pt x="72629" y="205846"/>
                    <a:pt x="75805" y="274637"/>
                    <a:pt x="86917" y="273050"/>
                  </a:cubicBezTo>
                  <a:cubicBezTo>
                    <a:pt x="98029" y="271463"/>
                    <a:pt x="136659" y="248179"/>
                    <a:pt x="128192" y="209550"/>
                  </a:cubicBezTo>
                  <a:cubicBezTo>
                    <a:pt x="119725" y="170921"/>
                    <a:pt x="39292" y="0"/>
                    <a:pt x="424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 499">
              <a:extLst>
                <a:ext uri="{FF2B5EF4-FFF2-40B4-BE49-F238E27FC236}">
                  <a16:creationId xmlns:a16="http://schemas.microsoft.com/office/drawing/2014/main" id="{0FBF0065-D79D-0962-60F2-280D873EF9F5}"/>
                </a:ext>
              </a:extLst>
            </p:cNvPr>
            <p:cNvSpPr/>
            <p:nvPr/>
          </p:nvSpPr>
          <p:spPr>
            <a:xfrm>
              <a:off x="1776319" y="9641535"/>
              <a:ext cx="699339" cy="1408490"/>
            </a:xfrm>
            <a:custGeom>
              <a:avLst/>
              <a:gdLst>
                <a:gd name="connsiteX0" fmla="*/ 690656 w 699339"/>
                <a:gd name="connsiteY0" fmla="*/ 26340 h 1408490"/>
                <a:gd name="connsiteX1" fmla="*/ 281081 w 699339"/>
                <a:gd name="connsiteY1" fmla="*/ 864540 h 1408490"/>
                <a:gd name="connsiteX2" fmla="*/ 344581 w 699339"/>
                <a:gd name="connsiteY2" fmla="*/ 781990 h 1408490"/>
                <a:gd name="connsiteX3" fmla="*/ 1681 w 699339"/>
                <a:gd name="connsiteY3" fmla="*/ 1407465 h 1408490"/>
                <a:gd name="connsiteX4" fmla="*/ 227106 w 699339"/>
                <a:gd name="connsiteY4" fmla="*/ 912165 h 1408490"/>
                <a:gd name="connsiteX5" fmla="*/ 535081 w 699339"/>
                <a:gd name="connsiteY5" fmla="*/ 270815 h 1408490"/>
                <a:gd name="connsiteX6" fmla="*/ 690656 w 699339"/>
                <a:gd name="connsiteY6" fmla="*/ 26340 h 140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39" h="1408490">
                  <a:moveTo>
                    <a:pt x="690656" y="26340"/>
                  </a:moveTo>
                  <a:cubicBezTo>
                    <a:pt x="648323" y="125294"/>
                    <a:pt x="338760" y="738598"/>
                    <a:pt x="281081" y="864540"/>
                  </a:cubicBezTo>
                  <a:cubicBezTo>
                    <a:pt x="223402" y="990482"/>
                    <a:pt x="391148" y="691502"/>
                    <a:pt x="344581" y="781990"/>
                  </a:cubicBezTo>
                  <a:cubicBezTo>
                    <a:pt x="298014" y="872478"/>
                    <a:pt x="21260" y="1385769"/>
                    <a:pt x="1681" y="1407465"/>
                  </a:cubicBezTo>
                  <a:cubicBezTo>
                    <a:pt x="-17898" y="1429161"/>
                    <a:pt x="138206" y="1101606"/>
                    <a:pt x="227106" y="912165"/>
                  </a:cubicBezTo>
                  <a:cubicBezTo>
                    <a:pt x="316006" y="722724"/>
                    <a:pt x="459410" y="412632"/>
                    <a:pt x="535081" y="270815"/>
                  </a:cubicBezTo>
                  <a:cubicBezTo>
                    <a:pt x="610752" y="128998"/>
                    <a:pt x="732989" y="-72614"/>
                    <a:pt x="690656" y="26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 500">
              <a:extLst>
                <a:ext uri="{FF2B5EF4-FFF2-40B4-BE49-F238E27FC236}">
                  <a16:creationId xmlns:a16="http://schemas.microsoft.com/office/drawing/2014/main" id="{2B87CB37-1CF8-97A1-E686-69A335F48CA3}"/>
                </a:ext>
              </a:extLst>
            </p:cNvPr>
            <p:cNvSpPr/>
            <p:nvPr/>
          </p:nvSpPr>
          <p:spPr>
            <a:xfrm>
              <a:off x="1516846" y="10939733"/>
              <a:ext cx="165914" cy="721530"/>
            </a:xfrm>
            <a:custGeom>
              <a:avLst/>
              <a:gdLst>
                <a:gd name="connsiteX0" fmla="*/ 165904 w 165914"/>
                <a:gd name="connsiteY0" fmla="*/ 1317 h 721530"/>
                <a:gd name="connsiteX1" fmla="*/ 57954 w 165914"/>
                <a:gd name="connsiteY1" fmla="*/ 337867 h 721530"/>
                <a:gd name="connsiteX2" fmla="*/ 804 w 165914"/>
                <a:gd name="connsiteY2" fmla="*/ 715692 h 721530"/>
                <a:gd name="connsiteX3" fmla="*/ 26204 w 165914"/>
                <a:gd name="connsiteY3" fmla="*/ 544242 h 721530"/>
                <a:gd name="connsiteX4" fmla="*/ 51604 w 165914"/>
                <a:gd name="connsiteY4" fmla="*/ 233092 h 721530"/>
                <a:gd name="connsiteX5" fmla="*/ 165904 w 165914"/>
                <a:gd name="connsiteY5" fmla="*/ 1317 h 72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914" h="721530">
                  <a:moveTo>
                    <a:pt x="165904" y="1317"/>
                  </a:moveTo>
                  <a:cubicBezTo>
                    <a:pt x="166962" y="18779"/>
                    <a:pt x="85471" y="218805"/>
                    <a:pt x="57954" y="337867"/>
                  </a:cubicBezTo>
                  <a:cubicBezTo>
                    <a:pt x="30437" y="456930"/>
                    <a:pt x="6096" y="681296"/>
                    <a:pt x="804" y="715692"/>
                  </a:cubicBezTo>
                  <a:cubicBezTo>
                    <a:pt x="-4488" y="750088"/>
                    <a:pt x="17737" y="624675"/>
                    <a:pt x="26204" y="544242"/>
                  </a:cubicBezTo>
                  <a:cubicBezTo>
                    <a:pt x="34671" y="463809"/>
                    <a:pt x="30437" y="321992"/>
                    <a:pt x="51604" y="233092"/>
                  </a:cubicBezTo>
                  <a:cubicBezTo>
                    <a:pt x="72771" y="144192"/>
                    <a:pt x="164846" y="-16145"/>
                    <a:pt x="165904" y="1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2" name="フリーフォーム 501">
              <a:extLst>
                <a:ext uri="{FF2B5EF4-FFF2-40B4-BE49-F238E27FC236}">
                  <a16:creationId xmlns:a16="http://schemas.microsoft.com/office/drawing/2014/main" id="{AA0013F8-8EB5-BBB8-42A0-C5B0C474BE1C}"/>
                </a:ext>
              </a:extLst>
            </p:cNvPr>
            <p:cNvSpPr/>
            <p:nvPr/>
          </p:nvSpPr>
          <p:spPr>
            <a:xfrm>
              <a:off x="1050801" y="10976011"/>
              <a:ext cx="750471" cy="1869404"/>
            </a:xfrm>
            <a:custGeom>
              <a:avLst/>
              <a:gdLst>
                <a:gd name="connsiteX0" fmla="*/ 743074 w 750471"/>
                <a:gd name="connsiteY0" fmla="*/ 28539 h 1869404"/>
                <a:gd name="connsiteX1" fmla="*/ 44574 w 750471"/>
                <a:gd name="connsiteY1" fmla="*/ 1765264 h 1869404"/>
                <a:gd name="connsiteX2" fmla="*/ 127124 w 750471"/>
                <a:gd name="connsiteY2" fmla="*/ 1527139 h 1869404"/>
                <a:gd name="connsiteX3" fmla="*/ 587499 w 750471"/>
                <a:gd name="connsiteY3" fmla="*/ 323814 h 1869404"/>
                <a:gd name="connsiteX4" fmla="*/ 685924 w 750471"/>
                <a:gd name="connsiteY4" fmla="*/ 28539 h 1869404"/>
                <a:gd name="connsiteX5" fmla="*/ 428749 w 750471"/>
                <a:gd name="connsiteY5" fmla="*/ 638139 h 1869404"/>
                <a:gd name="connsiteX6" fmla="*/ 743074 w 750471"/>
                <a:gd name="connsiteY6" fmla="*/ 28539 h 186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471" h="1869404">
                  <a:moveTo>
                    <a:pt x="743074" y="28539"/>
                  </a:moveTo>
                  <a:cubicBezTo>
                    <a:pt x="679045" y="216393"/>
                    <a:pt x="147232" y="1515497"/>
                    <a:pt x="44574" y="1765264"/>
                  </a:cubicBezTo>
                  <a:cubicBezTo>
                    <a:pt x="-58084" y="2015031"/>
                    <a:pt x="36637" y="1767380"/>
                    <a:pt x="127124" y="1527139"/>
                  </a:cubicBezTo>
                  <a:cubicBezTo>
                    <a:pt x="217611" y="1286898"/>
                    <a:pt x="494366" y="573581"/>
                    <a:pt x="587499" y="323814"/>
                  </a:cubicBezTo>
                  <a:cubicBezTo>
                    <a:pt x="680632" y="74047"/>
                    <a:pt x="712382" y="-23849"/>
                    <a:pt x="685924" y="28539"/>
                  </a:cubicBezTo>
                  <a:cubicBezTo>
                    <a:pt x="659466" y="80927"/>
                    <a:pt x="422928" y="634435"/>
                    <a:pt x="428749" y="638139"/>
                  </a:cubicBezTo>
                  <a:cubicBezTo>
                    <a:pt x="434570" y="641843"/>
                    <a:pt x="807103" y="-159315"/>
                    <a:pt x="743074" y="28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 503">
              <a:extLst>
                <a:ext uri="{FF2B5EF4-FFF2-40B4-BE49-F238E27FC236}">
                  <a16:creationId xmlns:a16="http://schemas.microsoft.com/office/drawing/2014/main" id="{BAC33EDC-F12F-CEA7-36E4-A1398319A478}"/>
                </a:ext>
              </a:extLst>
            </p:cNvPr>
            <p:cNvSpPr/>
            <p:nvPr/>
          </p:nvSpPr>
          <p:spPr>
            <a:xfrm>
              <a:off x="1947670" y="8629565"/>
              <a:ext cx="426690" cy="1463483"/>
            </a:xfrm>
            <a:custGeom>
              <a:avLst/>
              <a:gdLst>
                <a:gd name="connsiteX0" fmla="*/ 6965 w 426690"/>
                <a:gd name="connsiteY0" fmla="*/ 19485 h 1463483"/>
                <a:gd name="connsiteX1" fmla="*/ 376080 w 426690"/>
                <a:gd name="connsiteY1" fmla="*/ 1017774 h 1463483"/>
                <a:gd name="connsiteX2" fmla="*/ 342524 w 426690"/>
                <a:gd name="connsiteY2" fmla="*/ 883551 h 1463483"/>
                <a:gd name="connsiteX3" fmla="*/ 426414 w 426690"/>
                <a:gd name="connsiteY3" fmla="*/ 1101664 h 1463483"/>
                <a:gd name="connsiteX4" fmla="*/ 308969 w 426690"/>
                <a:gd name="connsiteY4" fmla="*/ 1185554 h 1463483"/>
                <a:gd name="connsiteX5" fmla="*/ 283802 w 426690"/>
                <a:gd name="connsiteY5" fmla="*/ 1462391 h 1463483"/>
                <a:gd name="connsiteX6" fmla="*/ 300580 w 426690"/>
                <a:gd name="connsiteY6" fmla="*/ 1261055 h 1463483"/>
                <a:gd name="connsiteX7" fmla="*/ 384469 w 426690"/>
                <a:gd name="connsiteY7" fmla="*/ 766105 h 1463483"/>
                <a:gd name="connsiteX8" fmla="*/ 317358 w 426690"/>
                <a:gd name="connsiteY8" fmla="*/ 975829 h 1463483"/>
                <a:gd name="connsiteX9" fmla="*/ 258635 w 426690"/>
                <a:gd name="connsiteY9" fmla="*/ 690604 h 1463483"/>
                <a:gd name="connsiteX10" fmla="*/ 141189 w 426690"/>
                <a:gd name="connsiteY10" fmla="*/ 380211 h 1463483"/>
                <a:gd name="connsiteX11" fmla="*/ 6965 w 426690"/>
                <a:gd name="connsiteY11" fmla="*/ 19485 h 146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6690" h="1463483">
                  <a:moveTo>
                    <a:pt x="6965" y="19485"/>
                  </a:moveTo>
                  <a:cubicBezTo>
                    <a:pt x="46113" y="125745"/>
                    <a:pt x="320154" y="873763"/>
                    <a:pt x="376080" y="1017774"/>
                  </a:cubicBezTo>
                  <a:cubicBezTo>
                    <a:pt x="432006" y="1161785"/>
                    <a:pt x="334135" y="869569"/>
                    <a:pt x="342524" y="883551"/>
                  </a:cubicBezTo>
                  <a:cubicBezTo>
                    <a:pt x="350913" y="897533"/>
                    <a:pt x="432006" y="1051330"/>
                    <a:pt x="426414" y="1101664"/>
                  </a:cubicBezTo>
                  <a:cubicBezTo>
                    <a:pt x="420822" y="1151998"/>
                    <a:pt x="332738" y="1125433"/>
                    <a:pt x="308969" y="1185554"/>
                  </a:cubicBezTo>
                  <a:cubicBezTo>
                    <a:pt x="285200" y="1245675"/>
                    <a:pt x="285200" y="1449808"/>
                    <a:pt x="283802" y="1462391"/>
                  </a:cubicBezTo>
                  <a:cubicBezTo>
                    <a:pt x="282404" y="1474974"/>
                    <a:pt x="283802" y="1377103"/>
                    <a:pt x="300580" y="1261055"/>
                  </a:cubicBezTo>
                  <a:cubicBezTo>
                    <a:pt x="317358" y="1145007"/>
                    <a:pt x="381673" y="813643"/>
                    <a:pt x="384469" y="766105"/>
                  </a:cubicBezTo>
                  <a:cubicBezTo>
                    <a:pt x="387265" y="718567"/>
                    <a:pt x="338330" y="988413"/>
                    <a:pt x="317358" y="975829"/>
                  </a:cubicBezTo>
                  <a:cubicBezTo>
                    <a:pt x="296386" y="963246"/>
                    <a:pt x="287996" y="789874"/>
                    <a:pt x="258635" y="690604"/>
                  </a:cubicBezTo>
                  <a:cubicBezTo>
                    <a:pt x="229274" y="591334"/>
                    <a:pt x="177541" y="489268"/>
                    <a:pt x="141189" y="380211"/>
                  </a:cubicBezTo>
                  <a:cubicBezTo>
                    <a:pt x="104837" y="271154"/>
                    <a:pt x="-32183" y="-86775"/>
                    <a:pt x="6965" y="19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 504">
              <a:extLst>
                <a:ext uri="{FF2B5EF4-FFF2-40B4-BE49-F238E27FC236}">
                  <a16:creationId xmlns:a16="http://schemas.microsoft.com/office/drawing/2014/main" id="{9316EE05-49AD-8DD3-A426-918959E32808}"/>
                </a:ext>
              </a:extLst>
            </p:cNvPr>
            <p:cNvSpPr/>
            <p:nvPr/>
          </p:nvSpPr>
          <p:spPr>
            <a:xfrm>
              <a:off x="578663" y="9154003"/>
              <a:ext cx="1497169" cy="2667069"/>
            </a:xfrm>
            <a:custGeom>
              <a:avLst/>
              <a:gdLst>
                <a:gd name="connsiteX0" fmla="*/ 1451473 w 1497169"/>
                <a:gd name="connsiteY0" fmla="*/ 73887 h 2667069"/>
                <a:gd name="connsiteX1" fmla="*/ 177 w 1497169"/>
                <a:gd name="connsiteY1" fmla="*/ 2666085 h 2667069"/>
                <a:gd name="connsiteX2" fmla="*/ 1350805 w 1497169"/>
                <a:gd name="connsiteY2" fmla="*/ 384280 h 2667069"/>
                <a:gd name="connsiteX3" fmla="*/ 1149469 w 1497169"/>
                <a:gd name="connsiteY3" fmla="*/ 677894 h 2667069"/>
                <a:gd name="connsiteX4" fmla="*/ 1451473 w 1497169"/>
                <a:gd name="connsiteY4" fmla="*/ 73887 h 266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169" h="2667069">
                  <a:moveTo>
                    <a:pt x="1451473" y="73887"/>
                  </a:moveTo>
                  <a:cubicBezTo>
                    <a:pt x="1259924" y="405252"/>
                    <a:pt x="16955" y="2614353"/>
                    <a:pt x="177" y="2666085"/>
                  </a:cubicBezTo>
                  <a:cubicBezTo>
                    <a:pt x="-16601" y="2717817"/>
                    <a:pt x="1159256" y="715645"/>
                    <a:pt x="1350805" y="384280"/>
                  </a:cubicBezTo>
                  <a:cubicBezTo>
                    <a:pt x="1542354" y="52915"/>
                    <a:pt x="1127098" y="725432"/>
                    <a:pt x="1149469" y="677894"/>
                  </a:cubicBezTo>
                  <a:cubicBezTo>
                    <a:pt x="1171840" y="630356"/>
                    <a:pt x="1643022" y="-257478"/>
                    <a:pt x="1451473" y="738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 505">
              <a:extLst>
                <a:ext uri="{FF2B5EF4-FFF2-40B4-BE49-F238E27FC236}">
                  <a16:creationId xmlns:a16="http://schemas.microsoft.com/office/drawing/2014/main" id="{27F44A50-52F9-C167-5C1B-485C1BD7731A}"/>
                </a:ext>
              </a:extLst>
            </p:cNvPr>
            <p:cNvSpPr/>
            <p:nvPr/>
          </p:nvSpPr>
          <p:spPr>
            <a:xfrm>
              <a:off x="1729676" y="8556771"/>
              <a:ext cx="266980" cy="1264591"/>
            </a:xfrm>
            <a:custGeom>
              <a:avLst/>
              <a:gdLst>
                <a:gd name="connsiteX0" fmla="*/ 82346 w 266980"/>
                <a:gd name="connsiteY0" fmla="*/ 0 h 1264591"/>
                <a:gd name="connsiteX1" fmla="*/ 82346 w 266980"/>
                <a:gd name="connsiteY1" fmla="*/ 612396 h 1264591"/>
                <a:gd name="connsiteX2" fmla="*/ 82346 w 266980"/>
                <a:gd name="connsiteY2" fmla="*/ 545284 h 1264591"/>
                <a:gd name="connsiteX3" fmla="*/ 82346 w 266980"/>
                <a:gd name="connsiteY3" fmla="*/ 788565 h 1264591"/>
                <a:gd name="connsiteX4" fmla="*/ 73957 w 266980"/>
                <a:gd name="connsiteY4" fmla="*/ 1258348 h 1264591"/>
                <a:gd name="connsiteX5" fmla="*/ 48790 w 266980"/>
                <a:gd name="connsiteY5" fmla="*/ 1031846 h 1264591"/>
                <a:gd name="connsiteX6" fmla="*/ 266904 w 266980"/>
                <a:gd name="connsiteY6" fmla="*/ 654341 h 1264591"/>
                <a:gd name="connsiteX7" fmla="*/ 73957 w 266980"/>
                <a:gd name="connsiteY7" fmla="*/ 914400 h 1264591"/>
                <a:gd name="connsiteX8" fmla="*/ 99124 w 266980"/>
                <a:gd name="connsiteY8" fmla="*/ 713064 h 1264591"/>
                <a:gd name="connsiteX9" fmla="*/ 6845 w 266980"/>
                <a:gd name="connsiteY9" fmla="*/ 184557 h 1264591"/>
                <a:gd name="connsiteX10" fmla="*/ 15234 w 266980"/>
                <a:gd name="connsiteY10" fmla="*/ 503339 h 1264591"/>
                <a:gd name="connsiteX11" fmla="*/ 82346 w 266980"/>
                <a:gd name="connsiteY11" fmla="*/ 0 h 126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980" h="1264591">
                  <a:moveTo>
                    <a:pt x="82346" y="0"/>
                  </a:moveTo>
                  <a:lnTo>
                    <a:pt x="82346" y="612396"/>
                  </a:lnTo>
                  <a:lnTo>
                    <a:pt x="82346" y="545284"/>
                  </a:lnTo>
                  <a:cubicBezTo>
                    <a:pt x="82346" y="574645"/>
                    <a:pt x="83744" y="669721"/>
                    <a:pt x="82346" y="788565"/>
                  </a:cubicBezTo>
                  <a:cubicBezTo>
                    <a:pt x="80948" y="907409"/>
                    <a:pt x="79550" y="1217801"/>
                    <a:pt x="73957" y="1258348"/>
                  </a:cubicBezTo>
                  <a:cubicBezTo>
                    <a:pt x="68364" y="1298895"/>
                    <a:pt x="16632" y="1132514"/>
                    <a:pt x="48790" y="1031846"/>
                  </a:cubicBezTo>
                  <a:cubicBezTo>
                    <a:pt x="80948" y="931178"/>
                    <a:pt x="262710" y="673915"/>
                    <a:pt x="266904" y="654341"/>
                  </a:cubicBezTo>
                  <a:cubicBezTo>
                    <a:pt x="271099" y="634767"/>
                    <a:pt x="101920" y="904613"/>
                    <a:pt x="73957" y="914400"/>
                  </a:cubicBezTo>
                  <a:cubicBezTo>
                    <a:pt x="45994" y="924187"/>
                    <a:pt x="110309" y="834704"/>
                    <a:pt x="99124" y="713064"/>
                  </a:cubicBezTo>
                  <a:cubicBezTo>
                    <a:pt x="87939" y="591424"/>
                    <a:pt x="20827" y="219511"/>
                    <a:pt x="6845" y="184557"/>
                  </a:cubicBezTo>
                  <a:cubicBezTo>
                    <a:pt x="-7137" y="149603"/>
                    <a:pt x="2651" y="528506"/>
                    <a:pt x="15234" y="503339"/>
                  </a:cubicBezTo>
                  <a:cubicBezTo>
                    <a:pt x="27817" y="478172"/>
                    <a:pt x="55081" y="255864"/>
                    <a:pt x="8234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 506">
              <a:extLst>
                <a:ext uri="{FF2B5EF4-FFF2-40B4-BE49-F238E27FC236}">
                  <a16:creationId xmlns:a16="http://schemas.microsoft.com/office/drawing/2014/main" id="{D04F6863-0C7B-AC14-3B8B-A1E848FA64EA}"/>
                </a:ext>
              </a:extLst>
            </p:cNvPr>
            <p:cNvSpPr/>
            <p:nvPr/>
          </p:nvSpPr>
          <p:spPr>
            <a:xfrm>
              <a:off x="274400" y="9232229"/>
              <a:ext cx="1044941" cy="2505510"/>
            </a:xfrm>
            <a:custGeom>
              <a:avLst/>
              <a:gdLst>
                <a:gd name="connsiteX0" fmla="*/ 1042672 w 1044941"/>
                <a:gd name="connsiteY0" fmla="*/ 4050 h 2505510"/>
                <a:gd name="connsiteX1" fmla="*/ 438664 w 1044941"/>
                <a:gd name="connsiteY1" fmla="*/ 1413400 h 2505510"/>
                <a:gd name="connsiteX2" fmla="*/ 480609 w 1044941"/>
                <a:gd name="connsiteY2" fmla="*/ 1245621 h 2505510"/>
                <a:gd name="connsiteX3" fmla="*/ 19215 w 1044941"/>
                <a:gd name="connsiteY3" fmla="*/ 2478802 h 2505510"/>
                <a:gd name="connsiteX4" fmla="*/ 186994 w 1044941"/>
                <a:gd name="connsiteY4" fmla="*/ 1925129 h 2505510"/>
                <a:gd name="connsiteX5" fmla="*/ 1042672 w 1044941"/>
                <a:gd name="connsiteY5" fmla="*/ 4050 h 25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941" h="2505510">
                  <a:moveTo>
                    <a:pt x="1042672" y="4050"/>
                  </a:moveTo>
                  <a:cubicBezTo>
                    <a:pt x="1084617" y="-81238"/>
                    <a:pt x="532341" y="1206472"/>
                    <a:pt x="438664" y="1413400"/>
                  </a:cubicBezTo>
                  <a:cubicBezTo>
                    <a:pt x="344987" y="1620329"/>
                    <a:pt x="550517" y="1068054"/>
                    <a:pt x="480609" y="1245621"/>
                  </a:cubicBezTo>
                  <a:cubicBezTo>
                    <a:pt x="410701" y="1423188"/>
                    <a:pt x="68151" y="2365551"/>
                    <a:pt x="19215" y="2478802"/>
                  </a:cubicBezTo>
                  <a:cubicBezTo>
                    <a:pt x="-29721" y="2592053"/>
                    <a:pt x="10825" y="2333393"/>
                    <a:pt x="186994" y="1925129"/>
                  </a:cubicBezTo>
                  <a:cubicBezTo>
                    <a:pt x="363163" y="1516865"/>
                    <a:pt x="1000727" y="89338"/>
                    <a:pt x="1042672" y="4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 507">
              <a:extLst>
                <a:ext uri="{FF2B5EF4-FFF2-40B4-BE49-F238E27FC236}">
                  <a16:creationId xmlns:a16="http://schemas.microsoft.com/office/drawing/2014/main" id="{3B9E7DB0-C395-4415-8C47-DA8AC68C088E}"/>
                </a:ext>
              </a:extLst>
            </p:cNvPr>
            <p:cNvSpPr/>
            <p:nvPr/>
          </p:nvSpPr>
          <p:spPr>
            <a:xfrm>
              <a:off x="972240" y="8850318"/>
              <a:ext cx="581541" cy="1552040"/>
            </a:xfrm>
            <a:custGeom>
              <a:avLst/>
              <a:gdLst>
                <a:gd name="connsiteX0" fmla="*/ 579723 w 581541"/>
                <a:gd name="connsiteY0" fmla="*/ 67 h 1552040"/>
                <a:gd name="connsiteX1" fmla="*/ 235775 w 581541"/>
                <a:gd name="connsiteY1" fmla="*/ 889300 h 1552040"/>
                <a:gd name="connsiteX2" fmla="*/ 319665 w 581541"/>
                <a:gd name="connsiteY2" fmla="*/ 704743 h 1552040"/>
                <a:gd name="connsiteX3" fmla="*/ 883 w 581541"/>
                <a:gd name="connsiteY3" fmla="*/ 1350695 h 1552040"/>
                <a:gd name="connsiteX4" fmla="*/ 235775 w 581541"/>
                <a:gd name="connsiteY4" fmla="*/ 948023 h 1552040"/>
                <a:gd name="connsiteX5" fmla="*/ 562945 w 581541"/>
                <a:gd name="connsiteY5" fmla="*/ 411128 h 1552040"/>
                <a:gd name="connsiteX6" fmla="*/ 521000 w 581541"/>
                <a:gd name="connsiteY6" fmla="*/ 696354 h 1552040"/>
                <a:gd name="connsiteX7" fmla="*/ 353221 w 581541"/>
                <a:gd name="connsiteY7" fmla="*/ 1552031 h 1552040"/>
                <a:gd name="connsiteX8" fmla="*/ 512611 w 581541"/>
                <a:gd name="connsiteY8" fmla="*/ 713132 h 1552040"/>
                <a:gd name="connsiteX9" fmla="*/ 529389 w 581541"/>
                <a:gd name="connsiteY9" fmla="*/ 394350 h 1552040"/>
                <a:gd name="connsiteX10" fmla="*/ 210608 w 581541"/>
                <a:gd name="connsiteY10" fmla="*/ 939634 h 1552040"/>
                <a:gd name="connsiteX11" fmla="*/ 579723 w 581541"/>
                <a:gd name="connsiteY11" fmla="*/ 67 h 1552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541" h="1552040">
                  <a:moveTo>
                    <a:pt x="579723" y="67"/>
                  </a:moveTo>
                  <a:cubicBezTo>
                    <a:pt x="583917" y="-8322"/>
                    <a:pt x="279118" y="771854"/>
                    <a:pt x="235775" y="889300"/>
                  </a:cubicBezTo>
                  <a:cubicBezTo>
                    <a:pt x="192432" y="1006746"/>
                    <a:pt x="358814" y="627844"/>
                    <a:pt x="319665" y="704743"/>
                  </a:cubicBezTo>
                  <a:cubicBezTo>
                    <a:pt x="280516" y="781642"/>
                    <a:pt x="14865" y="1310148"/>
                    <a:pt x="883" y="1350695"/>
                  </a:cubicBezTo>
                  <a:cubicBezTo>
                    <a:pt x="-13099" y="1391242"/>
                    <a:pt x="142098" y="1104617"/>
                    <a:pt x="235775" y="948023"/>
                  </a:cubicBezTo>
                  <a:cubicBezTo>
                    <a:pt x="329452" y="791429"/>
                    <a:pt x="515407" y="453073"/>
                    <a:pt x="562945" y="411128"/>
                  </a:cubicBezTo>
                  <a:cubicBezTo>
                    <a:pt x="610483" y="369183"/>
                    <a:pt x="555954" y="506203"/>
                    <a:pt x="521000" y="696354"/>
                  </a:cubicBezTo>
                  <a:cubicBezTo>
                    <a:pt x="486046" y="886505"/>
                    <a:pt x="354619" y="1549235"/>
                    <a:pt x="353221" y="1552031"/>
                  </a:cubicBezTo>
                  <a:cubicBezTo>
                    <a:pt x="351823" y="1554827"/>
                    <a:pt x="483250" y="906079"/>
                    <a:pt x="512611" y="713132"/>
                  </a:cubicBezTo>
                  <a:cubicBezTo>
                    <a:pt x="541972" y="520185"/>
                    <a:pt x="579723" y="356600"/>
                    <a:pt x="529389" y="394350"/>
                  </a:cubicBezTo>
                  <a:cubicBezTo>
                    <a:pt x="479055" y="432100"/>
                    <a:pt x="206413" y="999755"/>
                    <a:pt x="210608" y="939634"/>
                  </a:cubicBezTo>
                  <a:cubicBezTo>
                    <a:pt x="214803" y="879513"/>
                    <a:pt x="575529" y="8456"/>
                    <a:pt x="579723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 508">
              <a:extLst>
                <a:ext uri="{FF2B5EF4-FFF2-40B4-BE49-F238E27FC236}">
                  <a16:creationId xmlns:a16="http://schemas.microsoft.com/office/drawing/2014/main" id="{1A02A0A3-5EF6-8766-EB72-5F5C7D3848F5}"/>
                </a:ext>
              </a:extLst>
            </p:cNvPr>
            <p:cNvSpPr/>
            <p:nvPr/>
          </p:nvSpPr>
          <p:spPr>
            <a:xfrm>
              <a:off x="1457652" y="8506341"/>
              <a:ext cx="413586" cy="1285391"/>
            </a:xfrm>
            <a:custGeom>
              <a:avLst/>
              <a:gdLst>
                <a:gd name="connsiteX0" fmla="*/ 404704 w 413586"/>
                <a:gd name="connsiteY0" fmla="*/ 25263 h 1285391"/>
                <a:gd name="connsiteX1" fmla="*/ 236924 w 413586"/>
                <a:gd name="connsiteY1" fmla="*/ 285321 h 1285391"/>
                <a:gd name="connsiteX2" fmla="*/ 2032 w 413586"/>
                <a:gd name="connsiteY2" fmla="*/ 738327 h 1285391"/>
                <a:gd name="connsiteX3" fmla="*/ 136256 w 413586"/>
                <a:gd name="connsiteY3" fmla="*/ 545380 h 1285391"/>
                <a:gd name="connsiteX4" fmla="*/ 362759 w 413586"/>
                <a:gd name="connsiteY4" fmla="*/ 1166165 h 1285391"/>
                <a:gd name="connsiteX5" fmla="*/ 220146 w 413586"/>
                <a:gd name="connsiteY5" fmla="*/ 578936 h 1285391"/>
                <a:gd name="connsiteX6" fmla="*/ 413093 w 413586"/>
                <a:gd name="connsiteY6" fmla="*/ 1283611 h 1285391"/>
                <a:gd name="connsiteX7" fmla="*/ 270480 w 413586"/>
                <a:gd name="connsiteY7" fmla="*/ 771883 h 1285391"/>
                <a:gd name="connsiteX8" fmla="*/ 111089 w 413586"/>
                <a:gd name="connsiteY8" fmla="*/ 495046 h 1285391"/>
                <a:gd name="connsiteX9" fmla="*/ 169812 w 413586"/>
                <a:gd name="connsiteY9" fmla="*/ 96 h 1285391"/>
                <a:gd name="connsiteX10" fmla="*/ 60755 w 413586"/>
                <a:gd name="connsiteY10" fmla="*/ 536991 h 1285391"/>
                <a:gd name="connsiteX11" fmla="*/ 404704 w 413586"/>
                <a:gd name="connsiteY11" fmla="*/ 25263 h 128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3586" h="1285391">
                  <a:moveTo>
                    <a:pt x="404704" y="25263"/>
                  </a:moveTo>
                  <a:cubicBezTo>
                    <a:pt x="434065" y="-16682"/>
                    <a:pt x="304036" y="166477"/>
                    <a:pt x="236924" y="285321"/>
                  </a:cubicBezTo>
                  <a:cubicBezTo>
                    <a:pt x="169812" y="404165"/>
                    <a:pt x="18810" y="694984"/>
                    <a:pt x="2032" y="738327"/>
                  </a:cubicBezTo>
                  <a:cubicBezTo>
                    <a:pt x="-14746" y="781670"/>
                    <a:pt x="76135" y="474074"/>
                    <a:pt x="136256" y="545380"/>
                  </a:cubicBezTo>
                  <a:cubicBezTo>
                    <a:pt x="196377" y="616686"/>
                    <a:pt x="348777" y="1160572"/>
                    <a:pt x="362759" y="1166165"/>
                  </a:cubicBezTo>
                  <a:cubicBezTo>
                    <a:pt x="376741" y="1171758"/>
                    <a:pt x="211757" y="559362"/>
                    <a:pt x="220146" y="578936"/>
                  </a:cubicBezTo>
                  <a:cubicBezTo>
                    <a:pt x="228535" y="598510"/>
                    <a:pt x="404704" y="1251453"/>
                    <a:pt x="413093" y="1283611"/>
                  </a:cubicBezTo>
                  <a:cubicBezTo>
                    <a:pt x="421482" y="1315769"/>
                    <a:pt x="320814" y="903310"/>
                    <a:pt x="270480" y="771883"/>
                  </a:cubicBezTo>
                  <a:cubicBezTo>
                    <a:pt x="220146" y="640456"/>
                    <a:pt x="127867" y="623677"/>
                    <a:pt x="111089" y="495046"/>
                  </a:cubicBezTo>
                  <a:cubicBezTo>
                    <a:pt x="94311" y="366415"/>
                    <a:pt x="178201" y="-6895"/>
                    <a:pt x="169812" y="96"/>
                  </a:cubicBezTo>
                  <a:cubicBezTo>
                    <a:pt x="161423" y="7087"/>
                    <a:pt x="25801" y="528602"/>
                    <a:pt x="60755" y="536991"/>
                  </a:cubicBezTo>
                  <a:cubicBezTo>
                    <a:pt x="95709" y="545380"/>
                    <a:pt x="375343" y="67208"/>
                    <a:pt x="404704" y="25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0" name="フリーフォーム 509">
              <a:extLst>
                <a:ext uri="{FF2B5EF4-FFF2-40B4-BE49-F238E27FC236}">
                  <a16:creationId xmlns:a16="http://schemas.microsoft.com/office/drawing/2014/main" id="{B56BCEE8-2D23-FA25-E333-35E4AEC85CBB}"/>
                </a:ext>
              </a:extLst>
            </p:cNvPr>
            <p:cNvSpPr/>
            <p:nvPr/>
          </p:nvSpPr>
          <p:spPr>
            <a:xfrm>
              <a:off x="1504781" y="8553771"/>
              <a:ext cx="255152" cy="1747648"/>
            </a:xfrm>
            <a:custGeom>
              <a:avLst/>
              <a:gdLst>
                <a:gd name="connsiteX0" fmla="*/ 198184 w 255152"/>
                <a:gd name="connsiteY0" fmla="*/ 3000 h 1747648"/>
                <a:gd name="connsiteX1" fmla="*/ 164628 w 255152"/>
                <a:gd name="connsiteY1" fmla="*/ 883844 h 1747648"/>
                <a:gd name="connsiteX2" fmla="*/ 89127 w 255152"/>
                <a:gd name="connsiteY2" fmla="*/ 1185847 h 1747648"/>
                <a:gd name="connsiteX3" fmla="*/ 97516 w 255152"/>
                <a:gd name="connsiteY3" fmla="*/ 992901 h 1747648"/>
                <a:gd name="connsiteX4" fmla="*/ 63960 w 255152"/>
                <a:gd name="connsiteY4" fmla="*/ 1303293 h 1747648"/>
                <a:gd name="connsiteX5" fmla="*/ 5237 w 255152"/>
                <a:gd name="connsiteY5" fmla="*/ 1731132 h 1747648"/>
                <a:gd name="connsiteX6" fmla="*/ 30404 w 255152"/>
                <a:gd name="connsiteY6" fmla="*/ 1554963 h 1747648"/>
                <a:gd name="connsiteX7" fmla="*/ 248518 w 255152"/>
                <a:gd name="connsiteY7" fmla="*/ 607007 h 1747648"/>
                <a:gd name="connsiteX8" fmla="*/ 189795 w 255152"/>
                <a:gd name="connsiteY8" fmla="*/ 799954 h 1747648"/>
                <a:gd name="connsiteX9" fmla="*/ 97516 w 255152"/>
                <a:gd name="connsiteY9" fmla="*/ 430838 h 1747648"/>
                <a:gd name="connsiteX10" fmla="*/ 97516 w 255152"/>
                <a:gd name="connsiteY10" fmla="*/ 590229 h 1747648"/>
                <a:gd name="connsiteX11" fmla="*/ 198184 w 255152"/>
                <a:gd name="connsiteY11" fmla="*/ 3000 h 174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152" h="1747648">
                  <a:moveTo>
                    <a:pt x="198184" y="3000"/>
                  </a:moveTo>
                  <a:cubicBezTo>
                    <a:pt x="209369" y="51936"/>
                    <a:pt x="182804" y="686703"/>
                    <a:pt x="164628" y="883844"/>
                  </a:cubicBezTo>
                  <a:cubicBezTo>
                    <a:pt x="146452" y="1080985"/>
                    <a:pt x="100312" y="1167671"/>
                    <a:pt x="89127" y="1185847"/>
                  </a:cubicBezTo>
                  <a:cubicBezTo>
                    <a:pt x="77942" y="1204023"/>
                    <a:pt x="101710" y="973327"/>
                    <a:pt x="97516" y="992901"/>
                  </a:cubicBezTo>
                  <a:cubicBezTo>
                    <a:pt x="93321" y="1012475"/>
                    <a:pt x="79340" y="1180255"/>
                    <a:pt x="63960" y="1303293"/>
                  </a:cubicBezTo>
                  <a:cubicBezTo>
                    <a:pt x="48580" y="1426331"/>
                    <a:pt x="10830" y="1689187"/>
                    <a:pt x="5237" y="1731132"/>
                  </a:cubicBezTo>
                  <a:cubicBezTo>
                    <a:pt x="-356" y="1773077"/>
                    <a:pt x="-10143" y="1742317"/>
                    <a:pt x="30404" y="1554963"/>
                  </a:cubicBezTo>
                  <a:cubicBezTo>
                    <a:pt x="70951" y="1367609"/>
                    <a:pt x="221953" y="732842"/>
                    <a:pt x="248518" y="607007"/>
                  </a:cubicBezTo>
                  <a:cubicBezTo>
                    <a:pt x="275083" y="481172"/>
                    <a:pt x="214962" y="829315"/>
                    <a:pt x="189795" y="799954"/>
                  </a:cubicBezTo>
                  <a:cubicBezTo>
                    <a:pt x="164628" y="770593"/>
                    <a:pt x="112896" y="465792"/>
                    <a:pt x="97516" y="430838"/>
                  </a:cubicBezTo>
                  <a:cubicBezTo>
                    <a:pt x="82136" y="395884"/>
                    <a:pt x="75145" y="661535"/>
                    <a:pt x="97516" y="590229"/>
                  </a:cubicBezTo>
                  <a:cubicBezTo>
                    <a:pt x="119887" y="518923"/>
                    <a:pt x="186999" y="-45936"/>
                    <a:pt x="198184" y="30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 510">
              <a:extLst>
                <a:ext uri="{FF2B5EF4-FFF2-40B4-BE49-F238E27FC236}">
                  <a16:creationId xmlns:a16="http://schemas.microsoft.com/office/drawing/2014/main" id="{060033CD-8471-32A0-1AC8-39946B83012E}"/>
                </a:ext>
              </a:extLst>
            </p:cNvPr>
            <p:cNvSpPr/>
            <p:nvPr/>
          </p:nvSpPr>
          <p:spPr>
            <a:xfrm>
              <a:off x="192933" y="9201259"/>
              <a:ext cx="1015794" cy="1243071"/>
            </a:xfrm>
            <a:custGeom>
              <a:avLst/>
              <a:gdLst>
                <a:gd name="connsiteX0" fmla="*/ 1015082 w 1015794"/>
                <a:gd name="connsiteY0" fmla="*/ 1464 h 1243071"/>
                <a:gd name="connsiteX1" fmla="*/ 453019 w 1015794"/>
                <a:gd name="connsiteY1" fmla="*/ 714528 h 1243071"/>
                <a:gd name="connsiteX2" fmla="*/ 696300 w 1015794"/>
                <a:gd name="connsiteY2" fmla="*/ 546748 h 1243071"/>
                <a:gd name="connsiteX3" fmla="*/ 511742 w 1015794"/>
                <a:gd name="connsiteY3" fmla="*/ 773251 h 1243071"/>
                <a:gd name="connsiteX4" fmla="*/ 14 w 1015794"/>
                <a:gd name="connsiteY4" fmla="*/ 1243035 h 1243071"/>
                <a:gd name="connsiteX5" fmla="*/ 528520 w 1015794"/>
                <a:gd name="connsiteY5" fmla="*/ 748084 h 1243071"/>
                <a:gd name="connsiteX6" fmla="*/ 939581 w 1015794"/>
                <a:gd name="connsiteY6" fmla="*/ 253134 h 1243071"/>
                <a:gd name="connsiteX7" fmla="*/ 578854 w 1015794"/>
                <a:gd name="connsiteY7" fmla="*/ 521581 h 1243071"/>
                <a:gd name="connsiteX8" fmla="*/ 1015082 w 1015794"/>
                <a:gd name="connsiteY8" fmla="*/ 1464 h 124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94" h="1243071">
                  <a:moveTo>
                    <a:pt x="1015082" y="1464"/>
                  </a:moveTo>
                  <a:cubicBezTo>
                    <a:pt x="994110" y="33622"/>
                    <a:pt x="506149" y="623647"/>
                    <a:pt x="453019" y="714528"/>
                  </a:cubicBezTo>
                  <a:cubicBezTo>
                    <a:pt x="399889" y="805409"/>
                    <a:pt x="686513" y="536961"/>
                    <a:pt x="696300" y="546748"/>
                  </a:cubicBezTo>
                  <a:cubicBezTo>
                    <a:pt x="706087" y="556535"/>
                    <a:pt x="627790" y="657203"/>
                    <a:pt x="511742" y="773251"/>
                  </a:cubicBezTo>
                  <a:cubicBezTo>
                    <a:pt x="395694" y="889299"/>
                    <a:pt x="-2782" y="1247230"/>
                    <a:pt x="14" y="1243035"/>
                  </a:cubicBezTo>
                  <a:cubicBezTo>
                    <a:pt x="2810" y="1238840"/>
                    <a:pt x="371926" y="913067"/>
                    <a:pt x="528520" y="748084"/>
                  </a:cubicBezTo>
                  <a:cubicBezTo>
                    <a:pt x="685114" y="583101"/>
                    <a:pt x="931192" y="290885"/>
                    <a:pt x="939581" y="253134"/>
                  </a:cubicBezTo>
                  <a:cubicBezTo>
                    <a:pt x="947970" y="215384"/>
                    <a:pt x="570465" y="566322"/>
                    <a:pt x="578854" y="521581"/>
                  </a:cubicBezTo>
                  <a:cubicBezTo>
                    <a:pt x="587243" y="476840"/>
                    <a:pt x="1036054" y="-30694"/>
                    <a:pt x="1015082" y="14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 511">
              <a:extLst>
                <a:ext uri="{FF2B5EF4-FFF2-40B4-BE49-F238E27FC236}">
                  <a16:creationId xmlns:a16="http://schemas.microsoft.com/office/drawing/2014/main" id="{AF8436CF-C2EB-CBD6-006E-6626500113E7}"/>
                </a:ext>
              </a:extLst>
            </p:cNvPr>
            <p:cNvSpPr/>
            <p:nvPr/>
          </p:nvSpPr>
          <p:spPr>
            <a:xfrm>
              <a:off x="1518546" y="9479512"/>
              <a:ext cx="734640" cy="1867687"/>
            </a:xfrm>
            <a:custGeom>
              <a:avLst/>
              <a:gdLst>
                <a:gd name="connsiteX0" fmla="*/ 721315 w 734640"/>
                <a:gd name="connsiteY0" fmla="*/ 48 h 1867687"/>
                <a:gd name="connsiteX1" fmla="*/ 645814 w 734640"/>
                <a:gd name="connsiteY1" fmla="*/ 360774 h 1867687"/>
                <a:gd name="connsiteX2" fmla="*/ 637425 w 734640"/>
                <a:gd name="connsiteY2" fmla="*/ 578888 h 1867687"/>
                <a:gd name="connsiteX3" fmla="*/ 712926 w 734640"/>
                <a:gd name="connsiteY3" fmla="*/ 360774 h 1867687"/>
                <a:gd name="connsiteX4" fmla="*/ 192808 w 734640"/>
                <a:gd name="connsiteY4" fmla="*/ 1073838 h 1867687"/>
                <a:gd name="connsiteX5" fmla="*/ 486423 w 734640"/>
                <a:gd name="connsiteY5" fmla="*/ 771835 h 1867687"/>
                <a:gd name="connsiteX6" fmla="*/ 8250 w 734640"/>
                <a:gd name="connsiteY6" fmla="*/ 1845626 h 1867687"/>
                <a:gd name="connsiteX7" fmla="*/ 217975 w 734640"/>
                <a:gd name="connsiteY7" fmla="*/ 1409398 h 1867687"/>
                <a:gd name="connsiteX8" fmla="*/ 654203 w 734640"/>
                <a:gd name="connsiteY8" fmla="*/ 385941 h 1867687"/>
                <a:gd name="connsiteX9" fmla="*/ 721315 w 734640"/>
                <a:gd name="connsiteY9" fmla="*/ 48 h 186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640" h="1867687">
                  <a:moveTo>
                    <a:pt x="721315" y="48"/>
                  </a:moveTo>
                  <a:cubicBezTo>
                    <a:pt x="719917" y="-4146"/>
                    <a:pt x="659796" y="264301"/>
                    <a:pt x="645814" y="360774"/>
                  </a:cubicBezTo>
                  <a:cubicBezTo>
                    <a:pt x="631832" y="457247"/>
                    <a:pt x="626240" y="578888"/>
                    <a:pt x="637425" y="578888"/>
                  </a:cubicBezTo>
                  <a:cubicBezTo>
                    <a:pt x="648610" y="578888"/>
                    <a:pt x="787029" y="278282"/>
                    <a:pt x="712926" y="360774"/>
                  </a:cubicBezTo>
                  <a:cubicBezTo>
                    <a:pt x="638823" y="443266"/>
                    <a:pt x="230558" y="1005328"/>
                    <a:pt x="192808" y="1073838"/>
                  </a:cubicBezTo>
                  <a:cubicBezTo>
                    <a:pt x="155058" y="1142348"/>
                    <a:pt x="517183" y="643204"/>
                    <a:pt x="486423" y="771835"/>
                  </a:cubicBezTo>
                  <a:cubicBezTo>
                    <a:pt x="455663" y="900466"/>
                    <a:pt x="52991" y="1739366"/>
                    <a:pt x="8250" y="1845626"/>
                  </a:cubicBezTo>
                  <a:cubicBezTo>
                    <a:pt x="-36491" y="1951887"/>
                    <a:pt x="110316" y="1652679"/>
                    <a:pt x="217975" y="1409398"/>
                  </a:cubicBezTo>
                  <a:cubicBezTo>
                    <a:pt x="325634" y="1166117"/>
                    <a:pt x="566119" y="616638"/>
                    <a:pt x="654203" y="385941"/>
                  </a:cubicBezTo>
                  <a:cubicBezTo>
                    <a:pt x="742287" y="155244"/>
                    <a:pt x="722713" y="4242"/>
                    <a:pt x="721315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 512">
              <a:extLst>
                <a:ext uri="{FF2B5EF4-FFF2-40B4-BE49-F238E27FC236}">
                  <a16:creationId xmlns:a16="http://schemas.microsoft.com/office/drawing/2014/main" id="{16E66DEC-EC10-1718-5A9A-13FC072AA1DB}"/>
                </a:ext>
              </a:extLst>
            </p:cNvPr>
            <p:cNvSpPr/>
            <p:nvPr/>
          </p:nvSpPr>
          <p:spPr>
            <a:xfrm>
              <a:off x="1064022" y="9467544"/>
              <a:ext cx="1093656" cy="2062886"/>
            </a:xfrm>
            <a:custGeom>
              <a:avLst/>
              <a:gdLst>
                <a:gd name="connsiteX0" fmla="*/ 1091949 w 1093656"/>
                <a:gd name="connsiteY0" fmla="*/ 3627 h 2062886"/>
                <a:gd name="connsiteX1" fmla="*/ 605387 w 1093656"/>
                <a:gd name="connsiteY1" fmla="*/ 985139 h 2062886"/>
                <a:gd name="connsiteX2" fmla="*/ 697666 w 1093656"/>
                <a:gd name="connsiteY2" fmla="*/ 850915 h 2062886"/>
                <a:gd name="connsiteX3" fmla="*/ 9769 w 1093656"/>
                <a:gd name="connsiteY3" fmla="*/ 2033762 h 2062886"/>
                <a:gd name="connsiteX4" fmla="*/ 336939 w 1093656"/>
                <a:gd name="connsiteY4" fmla="*/ 1589146 h 2062886"/>
                <a:gd name="connsiteX5" fmla="*/ 949336 w 1093656"/>
                <a:gd name="connsiteY5" fmla="*/ 364353 h 2062886"/>
                <a:gd name="connsiteX6" fmla="*/ 773167 w 1093656"/>
                <a:gd name="connsiteY6" fmla="*/ 641190 h 2062886"/>
                <a:gd name="connsiteX7" fmla="*/ 1091949 w 1093656"/>
                <a:gd name="connsiteY7" fmla="*/ 3627 h 206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656" h="2062886">
                  <a:moveTo>
                    <a:pt x="1091949" y="3627"/>
                  </a:moveTo>
                  <a:cubicBezTo>
                    <a:pt x="1063986" y="60952"/>
                    <a:pt x="671101" y="843924"/>
                    <a:pt x="605387" y="985139"/>
                  </a:cubicBezTo>
                  <a:cubicBezTo>
                    <a:pt x="539673" y="1126354"/>
                    <a:pt x="796936" y="676145"/>
                    <a:pt x="697666" y="850915"/>
                  </a:cubicBezTo>
                  <a:cubicBezTo>
                    <a:pt x="598396" y="1025685"/>
                    <a:pt x="69890" y="1910724"/>
                    <a:pt x="9769" y="2033762"/>
                  </a:cubicBezTo>
                  <a:cubicBezTo>
                    <a:pt x="-50352" y="2156800"/>
                    <a:pt x="180345" y="1867381"/>
                    <a:pt x="336939" y="1589146"/>
                  </a:cubicBezTo>
                  <a:cubicBezTo>
                    <a:pt x="493533" y="1310911"/>
                    <a:pt x="876631" y="522346"/>
                    <a:pt x="949336" y="364353"/>
                  </a:cubicBezTo>
                  <a:cubicBezTo>
                    <a:pt x="1022041" y="206360"/>
                    <a:pt x="750796" y="695718"/>
                    <a:pt x="773167" y="641190"/>
                  </a:cubicBezTo>
                  <a:cubicBezTo>
                    <a:pt x="795538" y="586662"/>
                    <a:pt x="1119912" y="-53698"/>
                    <a:pt x="1091949" y="36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 513">
              <a:extLst>
                <a:ext uri="{FF2B5EF4-FFF2-40B4-BE49-F238E27FC236}">
                  <a16:creationId xmlns:a16="http://schemas.microsoft.com/office/drawing/2014/main" id="{F52F207F-DA66-45FB-E856-0B35A0C06467}"/>
                </a:ext>
              </a:extLst>
            </p:cNvPr>
            <p:cNvSpPr/>
            <p:nvPr/>
          </p:nvSpPr>
          <p:spPr>
            <a:xfrm>
              <a:off x="2081386" y="8483837"/>
              <a:ext cx="413699" cy="634833"/>
            </a:xfrm>
            <a:custGeom>
              <a:avLst/>
              <a:gdLst>
                <a:gd name="connsiteX0" fmla="*/ 203021 w 413699"/>
                <a:gd name="connsiteY0" fmla="*/ 648 h 634833"/>
                <a:gd name="connsiteX1" fmla="*/ 365510 w 413699"/>
                <a:gd name="connsiteY1" fmla="*/ 140835 h 634833"/>
                <a:gd name="connsiteX2" fmla="*/ 413301 w 413699"/>
                <a:gd name="connsiteY2" fmla="*/ 118532 h 634833"/>
                <a:gd name="connsiteX3" fmla="*/ 346394 w 413699"/>
                <a:gd name="connsiteY3" fmla="*/ 182254 h 634833"/>
                <a:gd name="connsiteX4" fmla="*/ 231696 w 413699"/>
                <a:gd name="connsiteY4" fmla="*/ 255533 h 634833"/>
                <a:gd name="connsiteX5" fmla="*/ 139300 w 413699"/>
                <a:gd name="connsiteY5" fmla="*/ 376603 h 634833"/>
                <a:gd name="connsiteX6" fmla="*/ 174346 w 413699"/>
                <a:gd name="connsiteY6" fmla="*/ 316068 h 634833"/>
                <a:gd name="connsiteX7" fmla="*/ 27788 w 413699"/>
                <a:gd name="connsiteY7" fmla="*/ 583697 h 634833"/>
                <a:gd name="connsiteX8" fmla="*/ 2299 w 413699"/>
                <a:gd name="connsiteY8" fmla="*/ 628302 h 634833"/>
                <a:gd name="connsiteX9" fmla="*/ 59648 w 413699"/>
                <a:gd name="connsiteY9" fmla="*/ 497674 h 634833"/>
                <a:gd name="connsiteX10" fmla="*/ 304975 w 413699"/>
                <a:gd name="connsiteY10" fmla="*/ 166323 h 634833"/>
                <a:gd name="connsiteX11" fmla="*/ 365510 w 413699"/>
                <a:gd name="connsiteY11" fmla="*/ 131277 h 634833"/>
                <a:gd name="connsiteX12" fmla="*/ 346394 w 413699"/>
                <a:gd name="connsiteY12" fmla="*/ 54811 h 634833"/>
                <a:gd name="connsiteX13" fmla="*/ 362324 w 413699"/>
                <a:gd name="connsiteY13" fmla="*/ 86672 h 634833"/>
                <a:gd name="connsiteX14" fmla="*/ 203021 w 413699"/>
                <a:gd name="connsiteY14" fmla="*/ 648 h 63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3699" h="634833">
                  <a:moveTo>
                    <a:pt x="203021" y="648"/>
                  </a:moveTo>
                  <a:cubicBezTo>
                    <a:pt x="203552" y="9675"/>
                    <a:pt x="330463" y="121188"/>
                    <a:pt x="365510" y="140835"/>
                  </a:cubicBezTo>
                  <a:cubicBezTo>
                    <a:pt x="400557" y="160482"/>
                    <a:pt x="416487" y="111629"/>
                    <a:pt x="413301" y="118532"/>
                  </a:cubicBezTo>
                  <a:cubicBezTo>
                    <a:pt x="410115" y="125435"/>
                    <a:pt x="376661" y="159421"/>
                    <a:pt x="346394" y="182254"/>
                  </a:cubicBezTo>
                  <a:cubicBezTo>
                    <a:pt x="316127" y="205087"/>
                    <a:pt x="266212" y="223141"/>
                    <a:pt x="231696" y="255533"/>
                  </a:cubicBezTo>
                  <a:cubicBezTo>
                    <a:pt x="197180" y="287925"/>
                    <a:pt x="148858" y="366514"/>
                    <a:pt x="139300" y="376603"/>
                  </a:cubicBezTo>
                  <a:cubicBezTo>
                    <a:pt x="129742" y="386692"/>
                    <a:pt x="192931" y="281552"/>
                    <a:pt x="174346" y="316068"/>
                  </a:cubicBezTo>
                  <a:cubicBezTo>
                    <a:pt x="155761" y="350584"/>
                    <a:pt x="56462" y="531658"/>
                    <a:pt x="27788" y="583697"/>
                  </a:cubicBezTo>
                  <a:cubicBezTo>
                    <a:pt x="-886" y="635736"/>
                    <a:pt x="-3011" y="642639"/>
                    <a:pt x="2299" y="628302"/>
                  </a:cubicBezTo>
                  <a:cubicBezTo>
                    <a:pt x="7609" y="613965"/>
                    <a:pt x="9202" y="574671"/>
                    <a:pt x="59648" y="497674"/>
                  </a:cubicBezTo>
                  <a:cubicBezTo>
                    <a:pt x="110094" y="420678"/>
                    <a:pt x="253998" y="227389"/>
                    <a:pt x="304975" y="166323"/>
                  </a:cubicBezTo>
                  <a:cubicBezTo>
                    <a:pt x="355952" y="105257"/>
                    <a:pt x="358607" y="149862"/>
                    <a:pt x="365510" y="131277"/>
                  </a:cubicBezTo>
                  <a:cubicBezTo>
                    <a:pt x="372413" y="112692"/>
                    <a:pt x="346925" y="62245"/>
                    <a:pt x="346394" y="54811"/>
                  </a:cubicBezTo>
                  <a:cubicBezTo>
                    <a:pt x="345863" y="47377"/>
                    <a:pt x="382502" y="93575"/>
                    <a:pt x="362324" y="86672"/>
                  </a:cubicBezTo>
                  <a:cubicBezTo>
                    <a:pt x="342146" y="79769"/>
                    <a:pt x="202490" y="-8379"/>
                    <a:pt x="203021" y="6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 514">
              <a:extLst>
                <a:ext uri="{FF2B5EF4-FFF2-40B4-BE49-F238E27FC236}">
                  <a16:creationId xmlns:a16="http://schemas.microsoft.com/office/drawing/2014/main" id="{383F84AC-6761-4DB7-9B70-53E9CD288869}"/>
                </a:ext>
              </a:extLst>
            </p:cNvPr>
            <p:cNvSpPr/>
            <p:nvPr/>
          </p:nvSpPr>
          <p:spPr>
            <a:xfrm>
              <a:off x="1535568" y="9035613"/>
              <a:ext cx="604405" cy="1356286"/>
            </a:xfrm>
            <a:custGeom>
              <a:avLst/>
              <a:gdLst>
                <a:gd name="connsiteX0" fmla="*/ 541745 w 604405"/>
                <a:gd name="connsiteY0" fmla="*/ 61 h 1356286"/>
                <a:gd name="connsiteX1" fmla="*/ 595908 w 604405"/>
                <a:gd name="connsiteY1" fmla="*/ 254946 h 1356286"/>
                <a:gd name="connsiteX2" fmla="*/ 595908 w 604405"/>
                <a:gd name="connsiteY2" fmla="*/ 248574 h 1356286"/>
                <a:gd name="connsiteX3" fmla="*/ 560861 w 604405"/>
                <a:gd name="connsiteY3" fmla="*/ 395133 h 1356286"/>
                <a:gd name="connsiteX4" fmla="*/ 557675 w 604405"/>
                <a:gd name="connsiteY4" fmla="*/ 331411 h 1356286"/>
                <a:gd name="connsiteX5" fmla="*/ 551303 w 604405"/>
                <a:gd name="connsiteY5" fmla="*/ 286807 h 1356286"/>
                <a:gd name="connsiteX6" fmla="*/ 544931 w 604405"/>
                <a:gd name="connsiteY6" fmla="*/ 388761 h 1356286"/>
                <a:gd name="connsiteX7" fmla="*/ 401558 w 604405"/>
                <a:gd name="connsiteY7" fmla="*/ 634087 h 1356286"/>
                <a:gd name="connsiteX8" fmla="*/ 417488 w 604405"/>
                <a:gd name="connsiteY8" fmla="*/ 592669 h 1356286"/>
                <a:gd name="connsiteX9" fmla="*/ 19231 w 604405"/>
                <a:gd name="connsiteY9" fmla="*/ 1322277 h 1356286"/>
                <a:gd name="connsiteX10" fmla="*/ 114812 w 604405"/>
                <a:gd name="connsiteY10" fmla="*/ 1147043 h 1356286"/>
                <a:gd name="connsiteX11" fmla="*/ 567233 w 604405"/>
                <a:gd name="connsiteY11" fmla="*/ 366458 h 1356286"/>
                <a:gd name="connsiteX12" fmla="*/ 573606 w 604405"/>
                <a:gd name="connsiteY12" fmla="*/ 299551 h 1356286"/>
                <a:gd name="connsiteX13" fmla="*/ 532187 w 604405"/>
                <a:gd name="connsiteY13" fmla="*/ 184853 h 1356286"/>
                <a:gd name="connsiteX14" fmla="*/ 579978 w 604405"/>
                <a:gd name="connsiteY14" fmla="*/ 280434 h 1356286"/>
                <a:gd name="connsiteX15" fmla="*/ 541745 w 604405"/>
                <a:gd name="connsiteY15" fmla="*/ 61 h 13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405" h="1356286">
                  <a:moveTo>
                    <a:pt x="541745" y="61"/>
                  </a:moveTo>
                  <a:cubicBezTo>
                    <a:pt x="544400" y="-4187"/>
                    <a:pt x="586881" y="213527"/>
                    <a:pt x="595908" y="254946"/>
                  </a:cubicBezTo>
                  <a:cubicBezTo>
                    <a:pt x="604935" y="296365"/>
                    <a:pt x="601749" y="225210"/>
                    <a:pt x="595908" y="248574"/>
                  </a:cubicBezTo>
                  <a:cubicBezTo>
                    <a:pt x="590067" y="271938"/>
                    <a:pt x="567233" y="381327"/>
                    <a:pt x="560861" y="395133"/>
                  </a:cubicBezTo>
                  <a:cubicBezTo>
                    <a:pt x="554489" y="408939"/>
                    <a:pt x="559268" y="349465"/>
                    <a:pt x="557675" y="331411"/>
                  </a:cubicBezTo>
                  <a:cubicBezTo>
                    <a:pt x="556082" y="313357"/>
                    <a:pt x="553427" y="277249"/>
                    <a:pt x="551303" y="286807"/>
                  </a:cubicBezTo>
                  <a:cubicBezTo>
                    <a:pt x="549179" y="296365"/>
                    <a:pt x="569889" y="330881"/>
                    <a:pt x="544931" y="388761"/>
                  </a:cubicBezTo>
                  <a:cubicBezTo>
                    <a:pt x="519973" y="446641"/>
                    <a:pt x="422798" y="600102"/>
                    <a:pt x="401558" y="634087"/>
                  </a:cubicBezTo>
                  <a:cubicBezTo>
                    <a:pt x="380317" y="668072"/>
                    <a:pt x="481209" y="477971"/>
                    <a:pt x="417488" y="592669"/>
                  </a:cubicBezTo>
                  <a:cubicBezTo>
                    <a:pt x="353767" y="707367"/>
                    <a:pt x="19231" y="1322277"/>
                    <a:pt x="19231" y="1322277"/>
                  </a:cubicBezTo>
                  <a:cubicBezTo>
                    <a:pt x="-31215" y="1414672"/>
                    <a:pt x="23478" y="1306346"/>
                    <a:pt x="114812" y="1147043"/>
                  </a:cubicBezTo>
                  <a:cubicBezTo>
                    <a:pt x="206146" y="987740"/>
                    <a:pt x="490767" y="507707"/>
                    <a:pt x="567233" y="366458"/>
                  </a:cubicBezTo>
                  <a:cubicBezTo>
                    <a:pt x="643699" y="225209"/>
                    <a:pt x="579447" y="329819"/>
                    <a:pt x="573606" y="299551"/>
                  </a:cubicBezTo>
                  <a:cubicBezTo>
                    <a:pt x="567765" y="269284"/>
                    <a:pt x="531125" y="188039"/>
                    <a:pt x="532187" y="184853"/>
                  </a:cubicBezTo>
                  <a:cubicBezTo>
                    <a:pt x="533249" y="181667"/>
                    <a:pt x="578385" y="311763"/>
                    <a:pt x="579978" y="280434"/>
                  </a:cubicBezTo>
                  <a:cubicBezTo>
                    <a:pt x="581571" y="249105"/>
                    <a:pt x="539090" y="4309"/>
                    <a:pt x="541745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 515">
              <a:extLst>
                <a:ext uri="{FF2B5EF4-FFF2-40B4-BE49-F238E27FC236}">
                  <a16:creationId xmlns:a16="http://schemas.microsoft.com/office/drawing/2014/main" id="{2ABFDAAE-EE35-D229-94C9-10CAE35E7CD7}"/>
                </a:ext>
              </a:extLst>
            </p:cNvPr>
            <p:cNvSpPr/>
            <p:nvPr/>
          </p:nvSpPr>
          <p:spPr>
            <a:xfrm>
              <a:off x="1443986" y="9377904"/>
              <a:ext cx="656263" cy="1222607"/>
            </a:xfrm>
            <a:custGeom>
              <a:avLst/>
              <a:gdLst>
                <a:gd name="connsiteX0" fmla="*/ 655629 w 656263"/>
                <a:gd name="connsiteY0" fmla="*/ 1865 h 1222607"/>
                <a:gd name="connsiteX1" fmla="*/ 330651 w 656263"/>
                <a:gd name="connsiteY1" fmla="*/ 642263 h 1222607"/>
                <a:gd name="connsiteX2" fmla="*/ 8859 w 656263"/>
                <a:gd name="connsiteY2" fmla="*/ 1209382 h 1222607"/>
                <a:gd name="connsiteX3" fmla="*/ 126743 w 656263"/>
                <a:gd name="connsiteY3" fmla="*/ 979986 h 1222607"/>
                <a:gd name="connsiteX4" fmla="*/ 505884 w 656263"/>
                <a:gd name="connsiteY4" fmla="*/ 288610 h 1222607"/>
                <a:gd name="connsiteX5" fmla="*/ 416675 w 656263"/>
                <a:gd name="connsiteY5" fmla="*/ 441541 h 1222607"/>
                <a:gd name="connsiteX6" fmla="*/ 655629 w 656263"/>
                <a:gd name="connsiteY6" fmla="*/ 1865 h 122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263" h="1222607">
                  <a:moveTo>
                    <a:pt x="655629" y="1865"/>
                  </a:moveTo>
                  <a:cubicBezTo>
                    <a:pt x="641292" y="35319"/>
                    <a:pt x="438446" y="441010"/>
                    <a:pt x="330651" y="642263"/>
                  </a:cubicBezTo>
                  <a:cubicBezTo>
                    <a:pt x="222856" y="843516"/>
                    <a:pt x="42844" y="1153095"/>
                    <a:pt x="8859" y="1209382"/>
                  </a:cubicBezTo>
                  <a:cubicBezTo>
                    <a:pt x="-25126" y="1265669"/>
                    <a:pt x="43906" y="1133448"/>
                    <a:pt x="126743" y="979986"/>
                  </a:cubicBezTo>
                  <a:cubicBezTo>
                    <a:pt x="209580" y="826524"/>
                    <a:pt x="457562" y="378351"/>
                    <a:pt x="505884" y="288610"/>
                  </a:cubicBezTo>
                  <a:cubicBezTo>
                    <a:pt x="554206" y="198869"/>
                    <a:pt x="396497" y="487739"/>
                    <a:pt x="416675" y="441541"/>
                  </a:cubicBezTo>
                  <a:cubicBezTo>
                    <a:pt x="436853" y="395343"/>
                    <a:pt x="669966" y="-31589"/>
                    <a:pt x="655629" y="18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 516">
              <a:extLst>
                <a:ext uri="{FF2B5EF4-FFF2-40B4-BE49-F238E27FC236}">
                  <a16:creationId xmlns:a16="http://schemas.microsoft.com/office/drawing/2014/main" id="{6F7ECB57-ABFF-270C-CAFA-8E1B13ABEA52}"/>
                </a:ext>
              </a:extLst>
            </p:cNvPr>
            <p:cNvSpPr/>
            <p:nvPr/>
          </p:nvSpPr>
          <p:spPr>
            <a:xfrm>
              <a:off x="1169285" y="9319233"/>
              <a:ext cx="1000424" cy="1870219"/>
            </a:xfrm>
            <a:custGeom>
              <a:avLst/>
              <a:gdLst>
                <a:gd name="connsiteX0" fmla="*/ 1000424 w 1000424"/>
                <a:gd name="connsiteY0" fmla="*/ 0 h 1870219"/>
                <a:gd name="connsiteX1" fmla="*/ 382328 w 1000424"/>
                <a:gd name="connsiteY1" fmla="*/ 1156541 h 1870219"/>
                <a:gd name="connsiteX2" fmla="*/ 0 w 1000424"/>
                <a:gd name="connsiteY2" fmla="*/ 1870219 h 1870219"/>
                <a:gd name="connsiteX3" fmla="*/ 790144 w 1000424"/>
                <a:gd name="connsiteY3" fmla="*/ 379142 h 1870219"/>
                <a:gd name="connsiteX4" fmla="*/ 1000424 w 1000424"/>
                <a:gd name="connsiteY4" fmla="*/ 0 h 187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424" h="1870219">
                  <a:moveTo>
                    <a:pt x="1000424" y="0"/>
                  </a:moveTo>
                  <a:lnTo>
                    <a:pt x="382328" y="1156541"/>
                  </a:lnTo>
                  <a:lnTo>
                    <a:pt x="0" y="1870219"/>
                  </a:lnTo>
                  <a:cubicBezTo>
                    <a:pt x="67969" y="1740653"/>
                    <a:pt x="626593" y="686597"/>
                    <a:pt x="790144" y="379142"/>
                  </a:cubicBezTo>
                  <a:cubicBezTo>
                    <a:pt x="953695" y="71687"/>
                    <a:pt x="967501" y="48588"/>
                    <a:pt x="100042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 518">
              <a:extLst>
                <a:ext uri="{FF2B5EF4-FFF2-40B4-BE49-F238E27FC236}">
                  <a16:creationId xmlns:a16="http://schemas.microsoft.com/office/drawing/2014/main" id="{48FA4ED4-A6BB-DF94-91AE-25C02E7A06C3}"/>
                </a:ext>
              </a:extLst>
            </p:cNvPr>
            <p:cNvSpPr/>
            <p:nvPr/>
          </p:nvSpPr>
          <p:spPr>
            <a:xfrm>
              <a:off x="387906" y="10941461"/>
              <a:ext cx="862201" cy="1662384"/>
            </a:xfrm>
            <a:custGeom>
              <a:avLst/>
              <a:gdLst>
                <a:gd name="connsiteX0" fmla="*/ 854658 w 862201"/>
                <a:gd name="connsiteY0" fmla="*/ 15409 h 1662384"/>
                <a:gd name="connsiteX1" fmla="*/ 201516 w 862201"/>
                <a:gd name="connsiteY1" fmla="*/ 1105042 h 1662384"/>
                <a:gd name="connsiteX2" fmla="*/ 268423 w 862201"/>
                <a:gd name="connsiteY2" fmla="*/ 1025391 h 1662384"/>
                <a:gd name="connsiteX3" fmla="*/ 3980 w 862201"/>
                <a:gd name="connsiteY3" fmla="*/ 1656231 h 1662384"/>
                <a:gd name="connsiteX4" fmla="*/ 507378 w 862201"/>
                <a:gd name="connsiteY4" fmla="*/ 582528 h 1662384"/>
                <a:gd name="connsiteX5" fmla="*/ 676239 w 862201"/>
                <a:gd name="connsiteY5" fmla="*/ 260736 h 1662384"/>
                <a:gd name="connsiteX6" fmla="*/ 564727 w 862201"/>
                <a:gd name="connsiteY6" fmla="*/ 448713 h 1662384"/>
                <a:gd name="connsiteX7" fmla="*/ 854658 w 862201"/>
                <a:gd name="connsiteY7" fmla="*/ 15409 h 166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01" h="1662384">
                  <a:moveTo>
                    <a:pt x="854658" y="15409"/>
                  </a:moveTo>
                  <a:cubicBezTo>
                    <a:pt x="794123" y="124797"/>
                    <a:pt x="299222" y="936712"/>
                    <a:pt x="201516" y="1105042"/>
                  </a:cubicBezTo>
                  <a:cubicBezTo>
                    <a:pt x="103810" y="1273372"/>
                    <a:pt x="301346" y="933526"/>
                    <a:pt x="268423" y="1025391"/>
                  </a:cubicBezTo>
                  <a:cubicBezTo>
                    <a:pt x="235500" y="1117256"/>
                    <a:pt x="-35846" y="1730041"/>
                    <a:pt x="3980" y="1656231"/>
                  </a:cubicBezTo>
                  <a:cubicBezTo>
                    <a:pt x="43806" y="1582421"/>
                    <a:pt x="395335" y="815110"/>
                    <a:pt x="507378" y="582528"/>
                  </a:cubicBezTo>
                  <a:cubicBezTo>
                    <a:pt x="619421" y="349946"/>
                    <a:pt x="666681" y="283038"/>
                    <a:pt x="676239" y="260736"/>
                  </a:cubicBezTo>
                  <a:cubicBezTo>
                    <a:pt x="685797" y="238434"/>
                    <a:pt x="537115" y="483760"/>
                    <a:pt x="564727" y="448713"/>
                  </a:cubicBezTo>
                  <a:cubicBezTo>
                    <a:pt x="592339" y="413666"/>
                    <a:pt x="915193" y="-93979"/>
                    <a:pt x="854658" y="15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 519">
              <a:extLst>
                <a:ext uri="{FF2B5EF4-FFF2-40B4-BE49-F238E27FC236}">
                  <a16:creationId xmlns:a16="http://schemas.microsoft.com/office/drawing/2014/main" id="{E52ED94B-454B-17D2-8E80-EF592246BB6A}"/>
                </a:ext>
              </a:extLst>
            </p:cNvPr>
            <p:cNvSpPr/>
            <p:nvPr/>
          </p:nvSpPr>
          <p:spPr>
            <a:xfrm>
              <a:off x="644464" y="10773974"/>
              <a:ext cx="724933" cy="1352393"/>
            </a:xfrm>
            <a:custGeom>
              <a:avLst/>
              <a:gdLst>
                <a:gd name="connsiteX0" fmla="*/ 722357 w 724933"/>
                <a:gd name="connsiteY0" fmla="*/ 7662 h 1352393"/>
                <a:gd name="connsiteX1" fmla="*/ 97889 w 724933"/>
                <a:gd name="connsiteY1" fmla="*/ 1167389 h 1352393"/>
                <a:gd name="connsiteX2" fmla="*/ 30981 w 724933"/>
                <a:gd name="connsiteY2" fmla="*/ 1298018 h 1352393"/>
                <a:gd name="connsiteX3" fmla="*/ 394192 w 724933"/>
                <a:gd name="connsiteY3" fmla="*/ 635317 h 1352393"/>
                <a:gd name="connsiteX4" fmla="*/ 508891 w 724933"/>
                <a:gd name="connsiteY4" fmla="*/ 393176 h 1352393"/>
                <a:gd name="connsiteX5" fmla="*/ 327285 w 724933"/>
                <a:gd name="connsiteY5" fmla="*/ 651247 h 1352393"/>
                <a:gd name="connsiteX6" fmla="*/ 722357 w 724933"/>
                <a:gd name="connsiteY6" fmla="*/ 7662 h 135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933" h="1352393">
                  <a:moveTo>
                    <a:pt x="722357" y="7662"/>
                  </a:moveTo>
                  <a:cubicBezTo>
                    <a:pt x="684124" y="93686"/>
                    <a:pt x="213118" y="952330"/>
                    <a:pt x="97889" y="1167389"/>
                  </a:cubicBezTo>
                  <a:cubicBezTo>
                    <a:pt x="-17340" y="1382448"/>
                    <a:pt x="-18403" y="1386697"/>
                    <a:pt x="30981" y="1298018"/>
                  </a:cubicBezTo>
                  <a:cubicBezTo>
                    <a:pt x="80365" y="1209339"/>
                    <a:pt x="314540" y="786124"/>
                    <a:pt x="394192" y="635317"/>
                  </a:cubicBezTo>
                  <a:cubicBezTo>
                    <a:pt x="473844" y="484510"/>
                    <a:pt x="520042" y="390521"/>
                    <a:pt x="508891" y="393176"/>
                  </a:cubicBezTo>
                  <a:cubicBezTo>
                    <a:pt x="497740" y="395831"/>
                    <a:pt x="293300" y="715499"/>
                    <a:pt x="327285" y="651247"/>
                  </a:cubicBezTo>
                  <a:cubicBezTo>
                    <a:pt x="361270" y="586995"/>
                    <a:pt x="760590" y="-78362"/>
                    <a:pt x="722357" y="76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 520">
              <a:extLst>
                <a:ext uri="{FF2B5EF4-FFF2-40B4-BE49-F238E27FC236}">
                  <a16:creationId xmlns:a16="http://schemas.microsoft.com/office/drawing/2014/main" id="{0C45D403-8CDF-8908-59D1-56E02DB80BCA}"/>
                </a:ext>
              </a:extLst>
            </p:cNvPr>
            <p:cNvSpPr/>
            <p:nvPr/>
          </p:nvSpPr>
          <p:spPr>
            <a:xfrm>
              <a:off x="1460683" y="11071388"/>
              <a:ext cx="132943" cy="696640"/>
            </a:xfrm>
            <a:custGeom>
              <a:avLst/>
              <a:gdLst>
                <a:gd name="connsiteX0" fmla="*/ 132348 w 132943"/>
                <a:gd name="connsiteY0" fmla="*/ 3366 h 696640"/>
                <a:gd name="connsiteX1" fmla="*/ 52697 w 132943"/>
                <a:gd name="connsiteY1" fmla="*/ 197716 h 696640"/>
                <a:gd name="connsiteX2" fmla="*/ 52697 w 132943"/>
                <a:gd name="connsiteY2" fmla="*/ 474903 h 696640"/>
                <a:gd name="connsiteX3" fmla="*/ 55883 w 132943"/>
                <a:gd name="connsiteY3" fmla="*/ 309228 h 696640"/>
                <a:gd name="connsiteX4" fmla="*/ 100488 w 132943"/>
                <a:gd name="connsiteY4" fmla="*/ 694742 h 696640"/>
                <a:gd name="connsiteX5" fmla="*/ 62255 w 132943"/>
                <a:gd name="connsiteY5" fmla="*/ 446229 h 696640"/>
                <a:gd name="connsiteX6" fmla="*/ 20836 w 132943"/>
                <a:gd name="connsiteY6" fmla="*/ 200902 h 696640"/>
                <a:gd name="connsiteX7" fmla="*/ 4906 w 132943"/>
                <a:gd name="connsiteY7" fmla="*/ 360205 h 696640"/>
                <a:gd name="connsiteX8" fmla="*/ 132348 w 132943"/>
                <a:gd name="connsiteY8" fmla="*/ 3366 h 6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43" h="696640">
                  <a:moveTo>
                    <a:pt x="132348" y="3366"/>
                  </a:moveTo>
                  <a:cubicBezTo>
                    <a:pt x="140313" y="-23716"/>
                    <a:pt x="65972" y="119127"/>
                    <a:pt x="52697" y="197716"/>
                  </a:cubicBezTo>
                  <a:cubicBezTo>
                    <a:pt x="39422" y="276305"/>
                    <a:pt x="52166" y="456318"/>
                    <a:pt x="52697" y="474903"/>
                  </a:cubicBezTo>
                  <a:cubicBezTo>
                    <a:pt x="53228" y="493488"/>
                    <a:pt x="47918" y="272588"/>
                    <a:pt x="55883" y="309228"/>
                  </a:cubicBezTo>
                  <a:cubicBezTo>
                    <a:pt x="63848" y="345868"/>
                    <a:pt x="99426" y="671909"/>
                    <a:pt x="100488" y="694742"/>
                  </a:cubicBezTo>
                  <a:cubicBezTo>
                    <a:pt x="101550" y="717575"/>
                    <a:pt x="75530" y="528536"/>
                    <a:pt x="62255" y="446229"/>
                  </a:cubicBezTo>
                  <a:cubicBezTo>
                    <a:pt x="48980" y="363922"/>
                    <a:pt x="30394" y="215239"/>
                    <a:pt x="20836" y="200902"/>
                  </a:cubicBezTo>
                  <a:cubicBezTo>
                    <a:pt x="11278" y="186565"/>
                    <a:pt x="-9431" y="391004"/>
                    <a:pt x="4906" y="360205"/>
                  </a:cubicBezTo>
                  <a:cubicBezTo>
                    <a:pt x="19243" y="329406"/>
                    <a:pt x="124383" y="30448"/>
                    <a:pt x="132348" y="33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 521">
              <a:extLst>
                <a:ext uri="{FF2B5EF4-FFF2-40B4-BE49-F238E27FC236}">
                  <a16:creationId xmlns:a16="http://schemas.microsoft.com/office/drawing/2014/main" id="{4B49361D-2B5D-3340-D45B-0980AEECE18D}"/>
                </a:ext>
              </a:extLst>
            </p:cNvPr>
            <p:cNvSpPr/>
            <p:nvPr/>
          </p:nvSpPr>
          <p:spPr>
            <a:xfrm>
              <a:off x="872310" y="11402825"/>
              <a:ext cx="631670" cy="1303989"/>
            </a:xfrm>
            <a:custGeom>
              <a:avLst/>
              <a:gdLst>
                <a:gd name="connsiteX0" fmla="*/ 625139 w 631670"/>
                <a:gd name="connsiteY0" fmla="*/ 16024 h 1303989"/>
                <a:gd name="connsiteX1" fmla="*/ 671 w 631670"/>
                <a:gd name="connsiteY1" fmla="*/ 1303193 h 1303989"/>
                <a:gd name="connsiteX2" fmla="*/ 500883 w 631670"/>
                <a:gd name="connsiteY2" fmla="*/ 213560 h 1303989"/>
                <a:gd name="connsiteX3" fmla="*/ 338394 w 631670"/>
                <a:gd name="connsiteY3" fmla="*/ 557654 h 1303989"/>
                <a:gd name="connsiteX4" fmla="*/ 625139 w 631670"/>
                <a:gd name="connsiteY4" fmla="*/ 16024 h 130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670" h="1303989">
                  <a:moveTo>
                    <a:pt x="625139" y="16024"/>
                  </a:moveTo>
                  <a:cubicBezTo>
                    <a:pt x="568852" y="140280"/>
                    <a:pt x="21380" y="1270270"/>
                    <a:pt x="671" y="1303193"/>
                  </a:cubicBezTo>
                  <a:cubicBezTo>
                    <a:pt x="-20038" y="1336116"/>
                    <a:pt x="444596" y="337816"/>
                    <a:pt x="500883" y="213560"/>
                  </a:cubicBezTo>
                  <a:cubicBezTo>
                    <a:pt x="557170" y="89304"/>
                    <a:pt x="320871" y="585267"/>
                    <a:pt x="338394" y="557654"/>
                  </a:cubicBezTo>
                  <a:cubicBezTo>
                    <a:pt x="355917" y="530041"/>
                    <a:pt x="681426" y="-108232"/>
                    <a:pt x="625139" y="160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 522">
              <a:extLst>
                <a:ext uri="{FF2B5EF4-FFF2-40B4-BE49-F238E27FC236}">
                  <a16:creationId xmlns:a16="http://schemas.microsoft.com/office/drawing/2014/main" id="{AC350D37-8776-9509-B867-71B9B993E771}"/>
                </a:ext>
              </a:extLst>
            </p:cNvPr>
            <p:cNvSpPr/>
            <p:nvPr/>
          </p:nvSpPr>
          <p:spPr>
            <a:xfrm>
              <a:off x="770822" y="11176686"/>
              <a:ext cx="806147" cy="1528338"/>
            </a:xfrm>
            <a:custGeom>
              <a:avLst/>
              <a:gdLst>
                <a:gd name="connsiteX0" fmla="*/ 803093 w 806147"/>
                <a:gd name="connsiteY0" fmla="*/ 9580 h 1528338"/>
                <a:gd name="connsiteX1" fmla="*/ 3391 w 806147"/>
                <a:gd name="connsiteY1" fmla="*/ 1522960 h 1528338"/>
                <a:gd name="connsiteX2" fmla="*/ 506789 w 806147"/>
                <a:gd name="connsiteY2" fmla="*/ 525722 h 1528338"/>
                <a:gd name="connsiteX3" fmla="*/ 286951 w 806147"/>
                <a:gd name="connsiteY3" fmla="*/ 860259 h 1528338"/>
                <a:gd name="connsiteX4" fmla="*/ 803093 w 806147"/>
                <a:gd name="connsiteY4" fmla="*/ 9580 h 152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147" h="1528338">
                  <a:moveTo>
                    <a:pt x="803093" y="9580"/>
                  </a:moveTo>
                  <a:cubicBezTo>
                    <a:pt x="755833" y="120030"/>
                    <a:pt x="52775" y="1436936"/>
                    <a:pt x="3391" y="1522960"/>
                  </a:cubicBezTo>
                  <a:cubicBezTo>
                    <a:pt x="-45993" y="1608984"/>
                    <a:pt x="459529" y="636172"/>
                    <a:pt x="506789" y="525722"/>
                  </a:cubicBezTo>
                  <a:cubicBezTo>
                    <a:pt x="554049" y="415272"/>
                    <a:pt x="239691" y="942035"/>
                    <a:pt x="286951" y="860259"/>
                  </a:cubicBezTo>
                  <a:cubicBezTo>
                    <a:pt x="334211" y="778484"/>
                    <a:pt x="850353" y="-100870"/>
                    <a:pt x="803093" y="9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 523">
              <a:extLst>
                <a:ext uri="{FF2B5EF4-FFF2-40B4-BE49-F238E27FC236}">
                  <a16:creationId xmlns:a16="http://schemas.microsoft.com/office/drawing/2014/main" id="{2571E6E3-63A0-C52D-A950-0166819556A8}"/>
                </a:ext>
              </a:extLst>
            </p:cNvPr>
            <p:cNvSpPr/>
            <p:nvPr/>
          </p:nvSpPr>
          <p:spPr>
            <a:xfrm>
              <a:off x="453642" y="8975566"/>
              <a:ext cx="860078" cy="1164228"/>
            </a:xfrm>
            <a:custGeom>
              <a:avLst/>
              <a:gdLst>
                <a:gd name="connsiteX0" fmla="*/ 859016 w 860078"/>
                <a:gd name="connsiteY0" fmla="*/ 2759 h 1164228"/>
                <a:gd name="connsiteX1" fmla="*/ 295083 w 860078"/>
                <a:gd name="connsiteY1" fmla="*/ 773786 h 1164228"/>
                <a:gd name="connsiteX2" fmla="*/ 326943 w 860078"/>
                <a:gd name="connsiteY2" fmla="*/ 719623 h 1164228"/>
                <a:gd name="connsiteX3" fmla="*/ 87989 w 860078"/>
                <a:gd name="connsiteY3" fmla="*/ 964950 h 1164228"/>
                <a:gd name="connsiteX4" fmla="*/ 5151 w 860078"/>
                <a:gd name="connsiteY4" fmla="*/ 1162486 h 1164228"/>
                <a:gd name="connsiteX5" fmla="*/ 218617 w 860078"/>
                <a:gd name="connsiteY5" fmla="*/ 850251 h 1164228"/>
                <a:gd name="connsiteX6" fmla="*/ 623247 w 860078"/>
                <a:gd name="connsiteY6" fmla="*/ 244900 h 1164228"/>
                <a:gd name="connsiteX7" fmla="*/ 441642 w 860078"/>
                <a:gd name="connsiteY7" fmla="*/ 506157 h 1164228"/>
                <a:gd name="connsiteX8" fmla="*/ 859016 w 860078"/>
                <a:gd name="connsiteY8" fmla="*/ 2759 h 116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0078" h="1164228">
                  <a:moveTo>
                    <a:pt x="859016" y="2759"/>
                  </a:moveTo>
                  <a:cubicBezTo>
                    <a:pt x="834590" y="47364"/>
                    <a:pt x="383762" y="654309"/>
                    <a:pt x="295083" y="773786"/>
                  </a:cubicBezTo>
                  <a:cubicBezTo>
                    <a:pt x="206404" y="893263"/>
                    <a:pt x="361459" y="687762"/>
                    <a:pt x="326943" y="719623"/>
                  </a:cubicBezTo>
                  <a:cubicBezTo>
                    <a:pt x="292427" y="751484"/>
                    <a:pt x="141621" y="891140"/>
                    <a:pt x="87989" y="964950"/>
                  </a:cubicBezTo>
                  <a:cubicBezTo>
                    <a:pt x="34357" y="1038761"/>
                    <a:pt x="-16620" y="1181602"/>
                    <a:pt x="5151" y="1162486"/>
                  </a:cubicBezTo>
                  <a:cubicBezTo>
                    <a:pt x="26922" y="1143370"/>
                    <a:pt x="115601" y="1003182"/>
                    <a:pt x="218617" y="850251"/>
                  </a:cubicBezTo>
                  <a:cubicBezTo>
                    <a:pt x="321633" y="697320"/>
                    <a:pt x="586076" y="302249"/>
                    <a:pt x="623247" y="244900"/>
                  </a:cubicBezTo>
                  <a:cubicBezTo>
                    <a:pt x="660418" y="187551"/>
                    <a:pt x="404471" y="543859"/>
                    <a:pt x="441642" y="506157"/>
                  </a:cubicBezTo>
                  <a:cubicBezTo>
                    <a:pt x="478813" y="468455"/>
                    <a:pt x="883442" y="-41846"/>
                    <a:pt x="859016" y="2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 524">
              <a:extLst>
                <a:ext uri="{FF2B5EF4-FFF2-40B4-BE49-F238E27FC236}">
                  <a16:creationId xmlns:a16="http://schemas.microsoft.com/office/drawing/2014/main" id="{48831E8B-2F0F-467F-8EDE-B39AD7AA3D5A}"/>
                </a:ext>
              </a:extLst>
            </p:cNvPr>
            <p:cNvSpPr/>
            <p:nvPr/>
          </p:nvSpPr>
          <p:spPr>
            <a:xfrm>
              <a:off x="994052" y="9156744"/>
              <a:ext cx="293117" cy="694562"/>
            </a:xfrm>
            <a:custGeom>
              <a:avLst/>
              <a:gdLst>
                <a:gd name="connsiteX0" fmla="*/ 293117 w 293117"/>
                <a:gd name="connsiteY0" fmla="*/ 0 h 694562"/>
                <a:gd name="connsiteX1" fmla="*/ 0 w 293117"/>
                <a:gd name="connsiteY1" fmla="*/ 694562 h 694562"/>
                <a:gd name="connsiteX2" fmla="*/ 293117 w 293117"/>
                <a:gd name="connsiteY2" fmla="*/ 0 h 69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117" h="694562">
                  <a:moveTo>
                    <a:pt x="293117" y="0"/>
                  </a:moveTo>
                  <a:lnTo>
                    <a:pt x="0" y="694562"/>
                  </a:lnTo>
                  <a:cubicBezTo>
                    <a:pt x="1593" y="692969"/>
                    <a:pt x="293117" y="0"/>
                    <a:pt x="29311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 525">
              <a:extLst>
                <a:ext uri="{FF2B5EF4-FFF2-40B4-BE49-F238E27FC236}">
                  <a16:creationId xmlns:a16="http://schemas.microsoft.com/office/drawing/2014/main" id="{5C8A2FE2-7AA6-6A4C-0E82-BBB1D2021FAC}"/>
                </a:ext>
              </a:extLst>
            </p:cNvPr>
            <p:cNvSpPr/>
            <p:nvPr/>
          </p:nvSpPr>
          <p:spPr>
            <a:xfrm>
              <a:off x="1124099" y="9077278"/>
              <a:ext cx="197519" cy="529100"/>
            </a:xfrm>
            <a:custGeom>
              <a:avLst/>
              <a:gdLst>
                <a:gd name="connsiteX0" fmla="*/ 191745 w 197519"/>
                <a:gd name="connsiteY0" fmla="*/ 28489 h 529100"/>
                <a:gd name="connsiteX1" fmla="*/ 581 w 197519"/>
                <a:gd name="connsiteY1" fmla="*/ 528701 h 529100"/>
                <a:gd name="connsiteX2" fmla="*/ 134396 w 197519"/>
                <a:gd name="connsiteY2" fmla="*/ 111327 h 529100"/>
                <a:gd name="connsiteX3" fmla="*/ 191745 w 197519"/>
                <a:gd name="connsiteY3" fmla="*/ 28489 h 52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519" h="529100">
                  <a:moveTo>
                    <a:pt x="191745" y="28489"/>
                  </a:moveTo>
                  <a:cubicBezTo>
                    <a:pt x="169443" y="98051"/>
                    <a:pt x="10139" y="514895"/>
                    <a:pt x="581" y="528701"/>
                  </a:cubicBezTo>
                  <a:cubicBezTo>
                    <a:pt x="-8977" y="542507"/>
                    <a:pt x="102004" y="194165"/>
                    <a:pt x="134396" y="111327"/>
                  </a:cubicBezTo>
                  <a:cubicBezTo>
                    <a:pt x="166788" y="28489"/>
                    <a:pt x="214047" y="-41073"/>
                    <a:pt x="191745" y="284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 526">
              <a:extLst>
                <a:ext uri="{FF2B5EF4-FFF2-40B4-BE49-F238E27FC236}">
                  <a16:creationId xmlns:a16="http://schemas.microsoft.com/office/drawing/2014/main" id="{904B47D7-C70E-E32E-C73F-7919BF07FE9D}"/>
                </a:ext>
              </a:extLst>
            </p:cNvPr>
            <p:cNvSpPr/>
            <p:nvPr/>
          </p:nvSpPr>
          <p:spPr>
            <a:xfrm>
              <a:off x="1059361" y="9247272"/>
              <a:ext cx="632349" cy="860414"/>
            </a:xfrm>
            <a:custGeom>
              <a:avLst/>
              <a:gdLst>
                <a:gd name="connsiteX0" fmla="*/ 606950 w 632349"/>
                <a:gd name="connsiteY0" fmla="*/ 5054 h 860414"/>
                <a:gd name="connsiteX1" fmla="*/ 74877 w 632349"/>
                <a:gd name="connsiteY1" fmla="*/ 715546 h 860414"/>
                <a:gd name="connsiteX2" fmla="*/ 202320 w 632349"/>
                <a:gd name="connsiteY2" fmla="*/ 549871 h 860414"/>
                <a:gd name="connsiteX3" fmla="*/ 482693 w 632349"/>
                <a:gd name="connsiteY3" fmla="*/ 218520 h 860414"/>
                <a:gd name="connsiteX4" fmla="*/ 288344 w 632349"/>
                <a:gd name="connsiteY4" fmla="*/ 463847 h 860414"/>
                <a:gd name="connsiteX5" fmla="*/ 7970 w 632349"/>
                <a:gd name="connsiteY5" fmla="*/ 852547 h 860414"/>
                <a:gd name="connsiteX6" fmla="*/ 626066 w 632349"/>
                <a:gd name="connsiteY6" fmla="*/ 78334 h 860414"/>
                <a:gd name="connsiteX7" fmla="*/ 342507 w 632349"/>
                <a:gd name="connsiteY7" fmla="*/ 381010 h 860414"/>
                <a:gd name="connsiteX8" fmla="*/ 606950 w 632349"/>
                <a:gd name="connsiteY8" fmla="*/ 5054 h 86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49" h="860414">
                  <a:moveTo>
                    <a:pt x="606950" y="5054"/>
                  </a:moveTo>
                  <a:cubicBezTo>
                    <a:pt x="562345" y="60810"/>
                    <a:pt x="142315" y="624743"/>
                    <a:pt x="74877" y="715546"/>
                  </a:cubicBezTo>
                  <a:cubicBezTo>
                    <a:pt x="7439" y="806349"/>
                    <a:pt x="134351" y="632709"/>
                    <a:pt x="202320" y="549871"/>
                  </a:cubicBezTo>
                  <a:cubicBezTo>
                    <a:pt x="270289" y="467033"/>
                    <a:pt x="468356" y="232857"/>
                    <a:pt x="482693" y="218520"/>
                  </a:cubicBezTo>
                  <a:cubicBezTo>
                    <a:pt x="497030" y="204183"/>
                    <a:pt x="367464" y="358176"/>
                    <a:pt x="288344" y="463847"/>
                  </a:cubicBezTo>
                  <a:cubicBezTo>
                    <a:pt x="209223" y="569518"/>
                    <a:pt x="-48317" y="916799"/>
                    <a:pt x="7970" y="852547"/>
                  </a:cubicBezTo>
                  <a:cubicBezTo>
                    <a:pt x="64257" y="788295"/>
                    <a:pt x="570310" y="156924"/>
                    <a:pt x="626066" y="78334"/>
                  </a:cubicBezTo>
                  <a:cubicBezTo>
                    <a:pt x="681822" y="-256"/>
                    <a:pt x="348348" y="388975"/>
                    <a:pt x="342507" y="381010"/>
                  </a:cubicBezTo>
                  <a:cubicBezTo>
                    <a:pt x="336666" y="373045"/>
                    <a:pt x="651555" y="-50702"/>
                    <a:pt x="606950" y="50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 527">
              <a:extLst>
                <a:ext uri="{FF2B5EF4-FFF2-40B4-BE49-F238E27FC236}">
                  <a16:creationId xmlns:a16="http://schemas.microsoft.com/office/drawing/2014/main" id="{FEA4F4D2-6AC7-2821-51F7-5746FF9B6081}"/>
                </a:ext>
              </a:extLst>
            </p:cNvPr>
            <p:cNvSpPr/>
            <p:nvPr/>
          </p:nvSpPr>
          <p:spPr>
            <a:xfrm>
              <a:off x="1646277" y="8326077"/>
              <a:ext cx="199864" cy="563857"/>
            </a:xfrm>
            <a:custGeom>
              <a:avLst/>
              <a:gdLst>
                <a:gd name="connsiteX0" fmla="*/ 917 w 199864"/>
                <a:gd name="connsiteY0" fmla="*/ 37338 h 563857"/>
                <a:gd name="connsiteX1" fmla="*/ 67825 w 199864"/>
                <a:gd name="connsiteY1" fmla="*/ 295409 h 563857"/>
                <a:gd name="connsiteX2" fmla="*/ 58267 w 199864"/>
                <a:gd name="connsiteY2" fmla="*/ 215757 h 563857"/>
                <a:gd name="connsiteX3" fmla="*/ 48708 w 199864"/>
                <a:gd name="connsiteY3" fmla="*/ 563038 h 563857"/>
                <a:gd name="connsiteX4" fmla="*/ 90127 w 199864"/>
                <a:gd name="connsiteY4" fmla="*/ 308153 h 563857"/>
                <a:gd name="connsiteX5" fmla="*/ 195267 w 199864"/>
                <a:gd name="connsiteY5" fmla="*/ 177524 h 563857"/>
                <a:gd name="connsiteX6" fmla="*/ 179337 w 199864"/>
                <a:gd name="connsiteY6" fmla="*/ 2291 h 563857"/>
                <a:gd name="connsiteX7" fmla="*/ 163407 w 199864"/>
                <a:gd name="connsiteY7" fmla="*/ 311339 h 563857"/>
                <a:gd name="connsiteX8" fmla="*/ 185709 w 199864"/>
                <a:gd name="connsiteY8" fmla="*/ 180710 h 563857"/>
                <a:gd name="connsiteX9" fmla="*/ 55080 w 199864"/>
                <a:gd name="connsiteY9" fmla="*/ 295409 h 563857"/>
                <a:gd name="connsiteX10" fmla="*/ 29592 w 199864"/>
                <a:gd name="connsiteY10" fmla="*/ 164780 h 563857"/>
                <a:gd name="connsiteX11" fmla="*/ 917 w 199864"/>
                <a:gd name="connsiteY11" fmla="*/ 37338 h 56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9864" h="563857">
                  <a:moveTo>
                    <a:pt x="917" y="37338"/>
                  </a:moveTo>
                  <a:cubicBezTo>
                    <a:pt x="7289" y="59109"/>
                    <a:pt x="58267" y="265673"/>
                    <a:pt x="67825" y="295409"/>
                  </a:cubicBezTo>
                  <a:cubicBezTo>
                    <a:pt x="77383" y="325145"/>
                    <a:pt x="61453" y="171152"/>
                    <a:pt x="58267" y="215757"/>
                  </a:cubicBezTo>
                  <a:cubicBezTo>
                    <a:pt x="55081" y="260362"/>
                    <a:pt x="43398" y="547639"/>
                    <a:pt x="48708" y="563038"/>
                  </a:cubicBezTo>
                  <a:cubicBezTo>
                    <a:pt x="54018" y="578437"/>
                    <a:pt x="65701" y="372405"/>
                    <a:pt x="90127" y="308153"/>
                  </a:cubicBezTo>
                  <a:cubicBezTo>
                    <a:pt x="114553" y="243901"/>
                    <a:pt x="180399" y="228501"/>
                    <a:pt x="195267" y="177524"/>
                  </a:cubicBezTo>
                  <a:cubicBezTo>
                    <a:pt x="210135" y="126547"/>
                    <a:pt x="184647" y="-20011"/>
                    <a:pt x="179337" y="2291"/>
                  </a:cubicBezTo>
                  <a:cubicBezTo>
                    <a:pt x="174027" y="24593"/>
                    <a:pt x="162345" y="281603"/>
                    <a:pt x="163407" y="311339"/>
                  </a:cubicBezTo>
                  <a:cubicBezTo>
                    <a:pt x="164469" y="341076"/>
                    <a:pt x="203764" y="183365"/>
                    <a:pt x="185709" y="180710"/>
                  </a:cubicBezTo>
                  <a:cubicBezTo>
                    <a:pt x="167654" y="178055"/>
                    <a:pt x="81100" y="298064"/>
                    <a:pt x="55080" y="295409"/>
                  </a:cubicBezTo>
                  <a:cubicBezTo>
                    <a:pt x="29061" y="292754"/>
                    <a:pt x="35964" y="203544"/>
                    <a:pt x="29592" y="164780"/>
                  </a:cubicBezTo>
                  <a:cubicBezTo>
                    <a:pt x="23220" y="126016"/>
                    <a:pt x="-5455" y="15567"/>
                    <a:pt x="917" y="37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 528">
              <a:extLst>
                <a:ext uri="{FF2B5EF4-FFF2-40B4-BE49-F238E27FC236}">
                  <a16:creationId xmlns:a16="http://schemas.microsoft.com/office/drawing/2014/main" id="{A59B3010-9BDD-6601-DA8D-14A7F26D92BA}"/>
                </a:ext>
              </a:extLst>
            </p:cNvPr>
            <p:cNvSpPr/>
            <p:nvPr/>
          </p:nvSpPr>
          <p:spPr>
            <a:xfrm>
              <a:off x="916046" y="9547478"/>
              <a:ext cx="673104" cy="900575"/>
            </a:xfrm>
            <a:custGeom>
              <a:avLst/>
              <a:gdLst>
                <a:gd name="connsiteX0" fmla="*/ 661055 w 673104"/>
                <a:gd name="connsiteY0" fmla="*/ 4338 h 900575"/>
                <a:gd name="connsiteX1" fmla="*/ 530426 w 673104"/>
                <a:gd name="connsiteY1" fmla="*/ 240107 h 900575"/>
                <a:gd name="connsiteX2" fmla="*/ 329705 w 673104"/>
                <a:gd name="connsiteY2" fmla="*/ 545969 h 900575"/>
                <a:gd name="connsiteX3" fmla="*/ 428472 w 673104"/>
                <a:gd name="connsiteY3" fmla="*/ 345247 h 900575"/>
                <a:gd name="connsiteX4" fmla="*/ 329705 w 673104"/>
                <a:gd name="connsiteY4" fmla="*/ 609690 h 900575"/>
                <a:gd name="connsiteX5" fmla="*/ 294658 w 673104"/>
                <a:gd name="connsiteY5" fmla="*/ 899622 h 900575"/>
                <a:gd name="connsiteX6" fmla="*/ 364751 w 673104"/>
                <a:gd name="connsiteY6" fmla="*/ 507736 h 900575"/>
                <a:gd name="connsiteX7" fmla="*/ 482636 w 673104"/>
                <a:gd name="connsiteY7" fmla="*/ 236921 h 900575"/>
                <a:gd name="connsiteX8" fmla="*/ 208634 w 673104"/>
                <a:gd name="connsiteY8" fmla="*/ 545969 h 900575"/>
                <a:gd name="connsiteX9" fmla="*/ 7912 w 673104"/>
                <a:gd name="connsiteY9" fmla="*/ 749877 h 900575"/>
                <a:gd name="connsiteX10" fmla="*/ 485822 w 673104"/>
                <a:gd name="connsiteY10" fmla="*/ 182758 h 900575"/>
                <a:gd name="connsiteX11" fmla="*/ 221378 w 673104"/>
                <a:gd name="connsiteY11" fmla="*/ 447201 h 900575"/>
                <a:gd name="connsiteX12" fmla="*/ 661055 w 673104"/>
                <a:gd name="connsiteY12" fmla="*/ 4338 h 90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3104" h="900575">
                  <a:moveTo>
                    <a:pt x="661055" y="4338"/>
                  </a:moveTo>
                  <a:cubicBezTo>
                    <a:pt x="712563" y="-30178"/>
                    <a:pt x="585651" y="149835"/>
                    <a:pt x="530426" y="240107"/>
                  </a:cubicBezTo>
                  <a:cubicBezTo>
                    <a:pt x="475201" y="330379"/>
                    <a:pt x="346697" y="528446"/>
                    <a:pt x="329705" y="545969"/>
                  </a:cubicBezTo>
                  <a:cubicBezTo>
                    <a:pt x="312713" y="563492"/>
                    <a:pt x="428472" y="334627"/>
                    <a:pt x="428472" y="345247"/>
                  </a:cubicBezTo>
                  <a:cubicBezTo>
                    <a:pt x="428472" y="355867"/>
                    <a:pt x="352007" y="517294"/>
                    <a:pt x="329705" y="609690"/>
                  </a:cubicBezTo>
                  <a:cubicBezTo>
                    <a:pt x="307403" y="702086"/>
                    <a:pt x="288817" y="916614"/>
                    <a:pt x="294658" y="899622"/>
                  </a:cubicBezTo>
                  <a:cubicBezTo>
                    <a:pt x="300499" y="882630"/>
                    <a:pt x="333421" y="618186"/>
                    <a:pt x="364751" y="507736"/>
                  </a:cubicBezTo>
                  <a:cubicBezTo>
                    <a:pt x="396081" y="397286"/>
                    <a:pt x="508655" y="230549"/>
                    <a:pt x="482636" y="236921"/>
                  </a:cubicBezTo>
                  <a:cubicBezTo>
                    <a:pt x="456617" y="243293"/>
                    <a:pt x="287755" y="460476"/>
                    <a:pt x="208634" y="545969"/>
                  </a:cubicBezTo>
                  <a:cubicBezTo>
                    <a:pt x="129513" y="631462"/>
                    <a:pt x="-38286" y="810412"/>
                    <a:pt x="7912" y="749877"/>
                  </a:cubicBezTo>
                  <a:cubicBezTo>
                    <a:pt x="54110" y="689342"/>
                    <a:pt x="450244" y="233204"/>
                    <a:pt x="485822" y="182758"/>
                  </a:cubicBezTo>
                  <a:cubicBezTo>
                    <a:pt x="521400" y="132312"/>
                    <a:pt x="191111" y="474814"/>
                    <a:pt x="221378" y="447201"/>
                  </a:cubicBezTo>
                  <a:cubicBezTo>
                    <a:pt x="251645" y="419588"/>
                    <a:pt x="609547" y="38854"/>
                    <a:pt x="661055" y="4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CD2F8E29-AEDA-C63F-F601-5793AA19F8E5}"/>
              </a:ext>
            </a:extLst>
          </p:cNvPr>
          <p:cNvSpPr/>
          <p:nvPr/>
        </p:nvSpPr>
        <p:spPr>
          <a:xfrm>
            <a:off x="6266765" y="3346235"/>
            <a:ext cx="73725" cy="217630"/>
          </a:xfrm>
          <a:custGeom>
            <a:avLst/>
            <a:gdLst>
              <a:gd name="connsiteX0" fmla="*/ 73710 w 73725"/>
              <a:gd name="connsiteY0" fmla="*/ 215 h 217630"/>
              <a:gd name="connsiteX1" fmla="*/ 10210 w 73725"/>
              <a:gd name="connsiteY1" fmla="*/ 89115 h 217630"/>
              <a:gd name="connsiteX2" fmla="*/ 7035 w 73725"/>
              <a:gd name="connsiteY2" fmla="*/ 149440 h 217630"/>
              <a:gd name="connsiteX3" fmla="*/ 7035 w 73725"/>
              <a:gd name="connsiteY3" fmla="*/ 98640 h 217630"/>
              <a:gd name="connsiteX4" fmla="*/ 7035 w 73725"/>
              <a:gd name="connsiteY4" fmla="*/ 216115 h 217630"/>
              <a:gd name="connsiteX5" fmla="*/ 7035 w 73725"/>
              <a:gd name="connsiteY5" fmla="*/ 158965 h 217630"/>
              <a:gd name="connsiteX6" fmla="*/ 3860 w 73725"/>
              <a:gd name="connsiteY6" fmla="*/ 66890 h 217630"/>
              <a:gd name="connsiteX7" fmla="*/ 73710 w 73725"/>
              <a:gd name="connsiteY7" fmla="*/ 215 h 21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725" h="217630">
                <a:moveTo>
                  <a:pt x="73710" y="215"/>
                </a:moveTo>
                <a:cubicBezTo>
                  <a:pt x="74768" y="3919"/>
                  <a:pt x="21322" y="64244"/>
                  <a:pt x="10210" y="89115"/>
                </a:cubicBezTo>
                <a:cubicBezTo>
                  <a:pt x="-902" y="113986"/>
                  <a:pt x="7564" y="147853"/>
                  <a:pt x="7035" y="149440"/>
                </a:cubicBezTo>
                <a:cubicBezTo>
                  <a:pt x="6506" y="151027"/>
                  <a:pt x="7035" y="98640"/>
                  <a:pt x="7035" y="98640"/>
                </a:cubicBezTo>
                <a:lnTo>
                  <a:pt x="7035" y="216115"/>
                </a:lnTo>
                <a:cubicBezTo>
                  <a:pt x="7035" y="226169"/>
                  <a:pt x="7564" y="183836"/>
                  <a:pt x="7035" y="158965"/>
                </a:cubicBezTo>
                <a:cubicBezTo>
                  <a:pt x="6506" y="134094"/>
                  <a:pt x="-6194" y="92290"/>
                  <a:pt x="3860" y="66890"/>
                </a:cubicBezTo>
                <a:cubicBezTo>
                  <a:pt x="13914" y="41490"/>
                  <a:pt x="72652" y="-3489"/>
                  <a:pt x="73710" y="21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EC7A8AAA-9168-4C5D-36A2-9964FF9236FA}"/>
              </a:ext>
            </a:extLst>
          </p:cNvPr>
          <p:cNvSpPr/>
          <p:nvPr/>
        </p:nvSpPr>
        <p:spPr>
          <a:xfrm>
            <a:off x="6272200" y="3330169"/>
            <a:ext cx="237301" cy="162510"/>
          </a:xfrm>
          <a:custGeom>
            <a:avLst/>
            <a:gdLst>
              <a:gd name="connsiteX0" fmla="*/ 1600 w 237301"/>
              <a:gd name="connsiteY0" fmla="*/ 162331 h 162510"/>
              <a:gd name="connsiteX1" fmla="*/ 125425 w 237301"/>
              <a:gd name="connsiteY1" fmla="*/ 28981 h 162510"/>
              <a:gd name="connsiteX2" fmla="*/ 236550 w 237301"/>
              <a:gd name="connsiteY2" fmla="*/ 6756 h 162510"/>
              <a:gd name="connsiteX3" fmla="*/ 169875 w 237301"/>
              <a:gd name="connsiteY3" fmla="*/ 9931 h 162510"/>
              <a:gd name="connsiteX4" fmla="*/ 87325 w 237301"/>
              <a:gd name="connsiteY4" fmla="*/ 406 h 162510"/>
              <a:gd name="connsiteX5" fmla="*/ 128600 w 237301"/>
              <a:gd name="connsiteY5" fmla="*/ 25806 h 162510"/>
              <a:gd name="connsiteX6" fmla="*/ 58750 w 237301"/>
              <a:gd name="connsiteY6" fmla="*/ 57556 h 162510"/>
              <a:gd name="connsiteX7" fmla="*/ 1600 w 237301"/>
              <a:gd name="connsiteY7" fmla="*/ 162331 h 16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7301" h="162510">
                <a:moveTo>
                  <a:pt x="1600" y="162331"/>
                </a:moveTo>
                <a:cubicBezTo>
                  <a:pt x="12712" y="157569"/>
                  <a:pt x="86267" y="54910"/>
                  <a:pt x="125425" y="28981"/>
                </a:cubicBezTo>
                <a:cubicBezTo>
                  <a:pt x="164583" y="3052"/>
                  <a:pt x="229142" y="9931"/>
                  <a:pt x="236550" y="6756"/>
                </a:cubicBezTo>
                <a:cubicBezTo>
                  <a:pt x="243958" y="3581"/>
                  <a:pt x="194746" y="10989"/>
                  <a:pt x="169875" y="9931"/>
                </a:cubicBezTo>
                <a:cubicBezTo>
                  <a:pt x="145004" y="8873"/>
                  <a:pt x="94204" y="-2240"/>
                  <a:pt x="87325" y="406"/>
                </a:cubicBezTo>
                <a:cubicBezTo>
                  <a:pt x="80446" y="3052"/>
                  <a:pt x="133363" y="16281"/>
                  <a:pt x="128600" y="25806"/>
                </a:cubicBezTo>
                <a:cubicBezTo>
                  <a:pt x="123837" y="35331"/>
                  <a:pt x="77271" y="39564"/>
                  <a:pt x="58750" y="57556"/>
                </a:cubicBezTo>
                <a:cubicBezTo>
                  <a:pt x="40229" y="75548"/>
                  <a:pt x="-9512" y="167093"/>
                  <a:pt x="1600" y="16233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545DD844-AE6A-DFEA-F5B4-767CD91048EF}"/>
              </a:ext>
            </a:extLst>
          </p:cNvPr>
          <p:cNvSpPr/>
          <p:nvPr/>
        </p:nvSpPr>
        <p:spPr>
          <a:xfrm>
            <a:off x="6368249" y="3288108"/>
            <a:ext cx="412177" cy="100021"/>
          </a:xfrm>
          <a:custGeom>
            <a:avLst/>
            <a:gdLst>
              <a:gd name="connsiteX0" fmla="*/ 801 w 412177"/>
              <a:gd name="connsiteY0" fmla="*/ 26592 h 100021"/>
              <a:gd name="connsiteX1" fmla="*/ 140501 w 412177"/>
              <a:gd name="connsiteY1" fmla="*/ 10717 h 100021"/>
              <a:gd name="connsiteX2" fmla="*/ 261151 w 412177"/>
              <a:gd name="connsiteY2" fmla="*/ 32942 h 100021"/>
              <a:gd name="connsiteX3" fmla="*/ 251626 w 412177"/>
              <a:gd name="connsiteY3" fmla="*/ 10717 h 100021"/>
              <a:gd name="connsiteX4" fmla="*/ 410376 w 412177"/>
              <a:gd name="connsiteY4" fmla="*/ 99617 h 100021"/>
              <a:gd name="connsiteX5" fmla="*/ 331001 w 412177"/>
              <a:gd name="connsiteY5" fmla="*/ 42467 h 100021"/>
              <a:gd name="connsiteX6" fmla="*/ 232576 w 412177"/>
              <a:gd name="connsiteY6" fmla="*/ 13892 h 100021"/>
              <a:gd name="connsiteX7" fmla="*/ 207176 w 412177"/>
              <a:gd name="connsiteY7" fmla="*/ 1192 h 100021"/>
              <a:gd name="connsiteX8" fmla="*/ 801 w 412177"/>
              <a:gd name="connsiteY8" fmla="*/ 26592 h 10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2177" h="100021">
                <a:moveTo>
                  <a:pt x="801" y="26592"/>
                </a:moveTo>
                <a:cubicBezTo>
                  <a:pt x="-10311" y="28179"/>
                  <a:pt x="97109" y="9659"/>
                  <a:pt x="140501" y="10717"/>
                </a:cubicBezTo>
                <a:cubicBezTo>
                  <a:pt x="183893" y="11775"/>
                  <a:pt x="242630" y="32942"/>
                  <a:pt x="261151" y="32942"/>
                </a:cubicBezTo>
                <a:cubicBezTo>
                  <a:pt x="279672" y="32942"/>
                  <a:pt x="226755" y="-395"/>
                  <a:pt x="251626" y="10717"/>
                </a:cubicBezTo>
                <a:cubicBezTo>
                  <a:pt x="276497" y="21829"/>
                  <a:pt x="397147" y="94325"/>
                  <a:pt x="410376" y="99617"/>
                </a:cubicBezTo>
                <a:cubicBezTo>
                  <a:pt x="423605" y="104909"/>
                  <a:pt x="360634" y="56755"/>
                  <a:pt x="331001" y="42467"/>
                </a:cubicBezTo>
                <a:cubicBezTo>
                  <a:pt x="301368" y="28179"/>
                  <a:pt x="253213" y="20771"/>
                  <a:pt x="232576" y="13892"/>
                </a:cubicBezTo>
                <a:cubicBezTo>
                  <a:pt x="211939" y="7013"/>
                  <a:pt x="250568" y="-3571"/>
                  <a:pt x="207176" y="1192"/>
                </a:cubicBezTo>
                <a:cubicBezTo>
                  <a:pt x="163784" y="5954"/>
                  <a:pt x="11913" y="25005"/>
                  <a:pt x="801" y="2659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013FB06E-5985-F1B3-0DD0-5EEC35FA7F36}"/>
              </a:ext>
            </a:extLst>
          </p:cNvPr>
          <p:cNvSpPr/>
          <p:nvPr/>
        </p:nvSpPr>
        <p:spPr>
          <a:xfrm>
            <a:off x="6472688" y="3322587"/>
            <a:ext cx="286446" cy="87555"/>
          </a:xfrm>
          <a:custGeom>
            <a:avLst/>
            <a:gdLst>
              <a:gd name="connsiteX0" fmla="*/ 1137 w 286446"/>
              <a:gd name="connsiteY0" fmla="*/ 4813 h 87555"/>
              <a:gd name="connsiteX1" fmla="*/ 185287 w 286446"/>
              <a:gd name="connsiteY1" fmla="*/ 20688 h 87555"/>
              <a:gd name="connsiteX2" fmla="*/ 163062 w 286446"/>
              <a:gd name="connsiteY2" fmla="*/ 20688 h 87555"/>
              <a:gd name="connsiteX3" fmla="*/ 283712 w 286446"/>
              <a:gd name="connsiteY3" fmla="*/ 87363 h 87555"/>
              <a:gd name="connsiteX4" fmla="*/ 239262 w 286446"/>
              <a:gd name="connsiteY4" fmla="*/ 39738 h 87555"/>
              <a:gd name="connsiteX5" fmla="*/ 147187 w 286446"/>
              <a:gd name="connsiteY5" fmla="*/ 4813 h 87555"/>
              <a:gd name="connsiteX6" fmla="*/ 109087 w 286446"/>
              <a:gd name="connsiteY6" fmla="*/ 1638 h 87555"/>
              <a:gd name="connsiteX7" fmla="*/ 1137 w 286446"/>
              <a:gd name="connsiteY7" fmla="*/ 4813 h 8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446" h="87555">
                <a:moveTo>
                  <a:pt x="1137" y="4813"/>
                </a:moveTo>
                <a:cubicBezTo>
                  <a:pt x="13837" y="7988"/>
                  <a:pt x="158300" y="18042"/>
                  <a:pt x="185287" y="20688"/>
                </a:cubicBezTo>
                <a:cubicBezTo>
                  <a:pt x="212275" y="23334"/>
                  <a:pt x="146658" y="9576"/>
                  <a:pt x="163062" y="20688"/>
                </a:cubicBezTo>
                <a:cubicBezTo>
                  <a:pt x="179466" y="31800"/>
                  <a:pt x="271012" y="84188"/>
                  <a:pt x="283712" y="87363"/>
                </a:cubicBezTo>
                <a:cubicBezTo>
                  <a:pt x="296412" y="90538"/>
                  <a:pt x="262016" y="53496"/>
                  <a:pt x="239262" y="39738"/>
                </a:cubicBezTo>
                <a:cubicBezTo>
                  <a:pt x="216508" y="25980"/>
                  <a:pt x="168883" y="11163"/>
                  <a:pt x="147187" y="4813"/>
                </a:cubicBezTo>
                <a:cubicBezTo>
                  <a:pt x="125491" y="-1537"/>
                  <a:pt x="132370" y="-479"/>
                  <a:pt x="109087" y="1638"/>
                </a:cubicBezTo>
                <a:cubicBezTo>
                  <a:pt x="85804" y="3755"/>
                  <a:pt x="-11563" y="1638"/>
                  <a:pt x="1137" y="481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702CAECA-0375-2363-F6D5-466DF5610AE1}"/>
              </a:ext>
            </a:extLst>
          </p:cNvPr>
          <p:cNvSpPr/>
          <p:nvPr/>
        </p:nvSpPr>
        <p:spPr>
          <a:xfrm>
            <a:off x="6206171" y="3476115"/>
            <a:ext cx="201106" cy="194456"/>
          </a:xfrm>
          <a:custGeom>
            <a:avLst/>
            <a:gdLst>
              <a:gd name="connsiteX0" fmla="*/ 200979 w 201106"/>
              <a:gd name="connsiteY0" fmla="*/ 510 h 194456"/>
              <a:gd name="connsiteX1" fmla="*/ 954 w 201106"/>
              <a:gd name="connsiteY1" fmla="*/ 194185 h 194456"/>
              <a:gd name="connsiteX2" fmla="*/ 121604 w 201106"/>
              <a:gd name="connsiteY2" fmla="*/ 44960 h 194456"/>
              <a:gd name="connsiteX3" fmla="*/ 32704 w 201106"/>
              <a:gd name="connsiteY3" fmla="*/ 133860 h 194456"/>
              <a:gd name="connsiteX4" fmla="*/ 200979 w 201106"/>
              <a:gd name="connsiteY4" fmla="*/ 510 h 19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106" h="194456">
                <a:moveTo>
                  <a:pt x="200979" y="510"/>
                </a:moveTo>
                <a:cubicBezTo>
                  <a:pt x="195687" y="10564"/>
                  <a:pt x="14183" y="186777"/>
                  <a:pt x="954" y="194185"/>
                </a:cubicBezTo>
                <a:cubicBezTo>
                  <a:pt x="-12275" y="201593"/>
                  <a:pt x="116312" y="55014"/>
                  <a:pt x="121604" y="44960"/>
                </a:cubicBezTo>
                <a:cubicBezTo>
                  <a:pt x="126896" y="34906"/>
                  <a:pt x="20004" y="135447"/>
                  <a:pt x="32704" y="133860"/>
                </a:cubicBezTo>
                <a:cubicBezTo>
                  <a:pt x="45404" y="132273"/>
                  <a:pt x="206271" y="-9544"/>
                  <a:pt x="200979" y="5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EDCAA6C9-3A40-D2B7-D31B-ED2C57E70138}"/>
              </a:ext>
            </a:extLst>
          </p:cNvPr>
          <p:cNvSpPr/>
          <p:nvPr/>
        </p:nvSpPr>
        <p:spPr>
          <a:xfrm>
            <a:off x="6549645" y="3349581"/>
            <a:ext cx="143267" cy="171494"/>
          </a:xfrm>
          <a:custGeom>
            <a:avLst/>
            <a:gdLst>
              <a:gd name="connsiteX0" fmla="*/ 73405 w 143267"/>
              <a:gd name="connsiteY0" fmla="*/ 44 h 171494"/>
              <a:gd name="connsiteX1" fmla="*/ 25780 w 143267"/>
              <a:gd name="connsiteY1" fmla="*/ 34969 h 171494"/>
              <a:gd name="connsiteX2" fmla="*/ 121030 w 143267"/>
              <a:gd name="connsiteY2" fmla="*/ 107994 h 171494"/>
              <a:gd name="connsiteX3" fmla="*/ 76580 w 143267"/>
              <a:gd name="connsiteY3" fmla="*/ 85769 h 171494"/>
              <a:gd name="connsiteX4" fmla="*/ 143255 w 143267"/>
              <a:gd name="connsiteY4" fmla="*/ 171494 h 171494"/>
              <a:gd name="connsiteX5" fmla="*/ 70230 w 143267"/>
              <a:gd name="connsiteY5" fmla="*/ 85769 h 171494"/>
              <a:gd name="connsiteX6" fmla="*/ 380 w 143267"/>
              <a:gd name="connsiteY6" fmla="*/ 41319 h 171494"/>
              <a:gd name="connsiteX7" fmla="*/ 73405 w 143267"/>
              <a:gd name="connsiteY7" fmla="*/ 44 h 17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267" h="171494">
                <a:moveTo>
                  <a:pt x="73405" y="44"/>
                </a:moveTo>
                <a:cubicBezTo>
                  <a:pt x="77638" y="-1014"/>
                  <a:pt x="17842" y="16977"/>
                  <a:pt x="25780" y="34969"/>
                </a:cubicBezTo>
                <a:cubicBezTo>
                  <a:pt x="33717" y="52961"/>
                  <a:pt x="112563" y="99527"/>
                  <a:pt x="121030" y="107994"/>
                </a:cubicBezTo>
                <a:cubicBezTo>
                  <a:pt x="129497" y="116461"/>
                  <a:pt x="72876" y="75186"/>
                  <a:pt x="76580" y="85769"/>
                </a:cubicBezTo>
                <a:cubicBezTo>
                  <a:pt x="80284" y="96352"/>
                  <a:pt x="144313" y="171494"/>
                  <a:pt x="143255" y="171494"/>
                </a:cubicBezTo>
                <a:cubicBezTo>
                  <a:pt x="142197" y="171494"/>
                  <a:pt x="94043" y="107465"/>
                  <a:pt x="70230" y="85769"/>
                </a:cubicBezTo>
                <a:cubicBezTo>
                  <a:pt x="46417" y="64073"/>
                  <a:pt x="6730" y="54019"/>
                  <a:pt x="380" y="41319"/>
                </a:cubicBezTo>
                <a:cubicBezTo>
                  <a:pt x="-5970" y="28619"/>
                  <a:pt x="69172" y="1102"/>
                  <a:pt x="7340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3B424A6B-4692-13BB-473A-DEE1C722AF8A}"/>
              </a:ext>
            </a:extLst>
          </p:cNvPr>
          <p:cNvSpPr/>
          <p:nvPr/>
        </p:nvSpPr>
        <p:spPr>
          <a:xfrm>
            <a:off x="6524445" y="3409667"/>
            <a:ext cx="168496" cy="94486"/>
          </a:xfrm>
          <a:custGeom>
            <a:avLst/>
            <a:gdLst>
              <a:gd name="connsiteX0" fmla="*/ 180 w 168496"/>
              <a:gd name="connsiteY0" fmla="*/ 283 h 94486"/>
              <a:gd name="connsiteX1" fmla="*/ 139880 w 168496"/>
              <a:gd name="connsiteY1" fmla="*/ 92358 h 94486"/>
              <a:gd name="connsiteX2" fmla="*/ 120830 w 168496"/>
              <a:gd name="connsiteY2" fmla="*/ 66958 h 94486"/>
              <a:gd name="connsiteX3" fmla="*/ 168455 w 168496"/>
              <a:gd name="connsiteY3" fmla="*/ 89183 h 94486"/>
              <a:gd name="connsiteX4" fmla="*/ 111305 w 168496"/>
              <a:gd name="connsiteY4" fmla="*/ 63783 h 94486"/>
              <a:gd name="connsiteX5" fmla="*/ 180 w 168496"/>
              <a:gd name="connsiteY5" fmla="*/ 283 h 94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496" h="94486">
                <a:moveTo>
                  <a:pt x="180" y="283"/>
                </a:moveTo>
                <a:cubicBezTo>
                  <a:pt x="4942" y="5045"/>
                  <a:pt x="119772" y="81246"/>
                  <a:pt x="139880" y="92358"/>
                </a:cubicBezTo>
                <a:cubicBezTo>
                  <a:pt x="159988" y="103470"/>
                  <a:pt x="116068" y="67487"/>
                  <a:pt x="120830" y="66958"/>
                </a:cubicBezTo>
                <a:cubicBezTo>
                  <a:pt x="125593" y="66429"/>
                  <a:pt x="170042" y="89712"/>
                  <a:pt x="168455" y="89183"/>
                </a:cubicBezTo>
                <a:cubicBezTo>
                  <a:pt x="166868" y="88654"/>
                  <a:pt x="136176" y="75425"/>
                  <a:pt x="111305" y="63783"/>
                </a:cubicBezTo>
                <a:cubicBezTo>
                  <a:pt x="86434" y="52141"/>
                  <a:pt x="-4582" y="-4479"/>
                  <a:pt x="180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9BF7696D-24D9-2654-F867-45C57B209C67}"/>
              </a:ext>
            </a:extLst>
          </p:cNvPr>
          <p:cNvSpPr/>
          <p:nvPr/>
        </p:nvSpPr>
        <p:spPr>
          <a:xfrm>
            <a:off x="6284855" y="3379794"/>
            <a:ext cx="228683" cy="199296"/>
          </a:xfrm>
          <a:custGeom>
            <a:avLst/>
            <a:gdLst>
              <a:gd name="connsiteX0" fmla="*/ 90545 w 228683"/>
              <a:gd name="connsiteY0" fmla="*/ 17456 h 199296"/>
              <a:gd name="connsiteX1" fmla="*/ 103245 w 228683"/>
              <a:gd name="connsiteY1" fmla="*/ 84131 h 199296"/>
              <a:gd name="connsiteX2" fmla="*/ 74670 w 228683"/>
              <a:gd name="connsiteY2" fmla="*/ 141281 h 199296"/>
              <a:gd name="connsiteX3" fmla="*/ 115945 w 228683"/>
              <a:gd name="connsiteY3" fmla="*/ 80956 h 199296"/>
              <a:gd name="connsiteX4" fmla="*/ 1645 w 228683"/>
              <a:gd name="connsiteY4" fmla="*/ 198431 h 199296"/>
              <a:gd name="connsiteX5" fmla="*/ 217545 w 228683"/>
              <a:gd name="connsiteY5" fmla="*/ 7931 h 199296"/>
              <a:gd name="connsiteX6" fmla="*/ 192145 w 228683"/>
              <a:gd name="connsiteY6" fmla="*/ 33331 h 199296"/>
              <a:gd name="connsiteX7" fmla="*/ 144520 w 228683"/>
              <a:gd name="connsiteY7" fmla="*/ 7931 h 199296"/>
              <a:gd name="connsiteX8" fmla="*/ 154045 w 228683"/>
              <a:gd name="connsiteY8" fmla="*/ 46031 h 199296"/>
              <a:gd name="connsiteX9" fmla="*/ 87370 w 228683"/>
              <a:gd name="connsiteY9" fmla="*/ 103181 h 199296"/>
              <a:gd name="connsiteX10" fmla="*/ 90545 w 228683"/>
              <a:gd name="connsiteY10" fmla="*/ 17456 h 199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8683" h="199296">
                <a:moveTo>
                  <a:pt x="90545" y="17456"/>
                </a:moveTo>
                <a:cubicBezTo>
                  <a:pt x="93191" y="14281"/>
                  <a:pt x="105891" y="63494"/>
                  <a:pt x="103245" y="84131"/>
                </a:cubicBezTo>
                <a:cubicBezTo>
                  <a:pt x="100599" y="104768"/>
                  <a:pt x="72553" y="141810"/>
                  <a:pt x="74670" y="141281"/>
                </a:cubicBezTo>
                <a:cubicBezTo>
                  <a:pt x="76787" y="140752"/>
                  <a:pt x="128116" y="71431"/>
                  <a:pt x="115945" y="80956"/>
                </a:cubicBezTo>
                <a:cubicBezTo>
                  <a:pt x="103774" y="90481"/>
                  <a:pt x="-15288" y="210602"/>
                  <a:pt x="1645" y="198431"/>
                </a:cubicBezTo>
                <a:cubicBezTo>
                  <a:pt x="18578" y="186260"/>
                  <a:pt x="185795" y="35448"/>
                  <a:pt x="217545" y="7931"/>
                </a:cubicBezTo>
                <a:cubicBezTo>
                  <a:pt x="249295" y="-19586"/>
                  <a:pt x="204316" y="33331"/>
                  <a:pt x="192145" y="33331"/>
                </a:cubicBezTo>
                <a:cubicBezTo>
                  <a:pt x="179974" y="33331"/>
                  <a:pt x="150870" y="5814"/>
                  <a:pt x="144520" y="7931"/>
                </a:cubicBezTo>
                <a:cubicBezTo>
                  <a:pt x="138170" y="10048"/>
                  <a:pt x="163570" y="30156"/>
                  <a:pt x="154045" y="46031"/>
                </a:cubicBezTo>
                <a:cubicBezTo>
                  <a:pt x="144520" y="61906"/>
                  <a:pt x="99541" y="104768"/>
                  <a:pt x="87370" y="103181"/>
                </a:cubicBezTo>
                <a:cubicBezTo>
                  <a:pt x="75199" y="101594"/>
                  <a:pt x="87899" y="20631"/>
                  <a:pt x="90545" y="174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BCE9C266-AC45-E301-1169-51CDB88DC304}"/>
              </a:ext>
            </a:extLst>
          </p:cNvPr>
          <p:cNvSpPr/>
          <p:nvPr/>
        </p:nvSpPr>
        <p:spPr>
          <a:xfrm>
            <a:off x="6246961" y="3468543"/>
            <a:ext cx="214282" cy="205689"/>
          </a:xfrm>
          <a:custGeom>
            <a:avLst/>
            <a:gdLst>
              <a:gd name="connsiteX0" fmla="*/ 210989 w 214282"/>
              <a:gd name="connsiteY0" fmla="*/ 4907 h 205689"/>
              <a:gd name="connsiteX1" fmla="*/ 1439 w 214282"/>
              <a:gd name="connsiteY1" fmla="*/ 204932 h 205689"/>
              <a:gd name="connsiteX2" fmla="*/ 122089 w 214282"/>
              <a:gd name="connsiteY2" fmla="*/ 71582 h 205689"/>
              <a:gd name="connsiteX3" fmla="*/ 210989 w 214282"/>
              <a:gd name="connsiteY3" fmla="*/ 4907 h 205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282" h="205689">
                <a:moveTo>
                  <a:pt x="210989" y="4907"/>
                </a:moveTo>
                <a:cubicBezTo>
                  <a:pt x="190881" y="27132"/>
                  <a:pt x="16255" y="193820"/>
                  <a:pt x="1439" y="204932"/>
                </a:cubicBezTo>
                <a:cubicBezTo>
                  <a:pt x="-13377" y="216044"/>
                  <a:pt x="90339" y="101744"/>
                  <a:pt x="122089" y="71582"/>
                </a:cubicBezTo>
                <a:cubicBezTo>
                  <a:pt x="153839" y="41420"/>
                  <a:pt x="231097" y="-17318"/>
                  <a:pt x="210989" y="490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0C0C72E1-26BF-AA3C-8E7B-3B9F89726F25}"/>
              </a:ext>
            </a:extLst>
          </p:cNvPr>
          <p:cNvSpPr/>
          <p:nvPr/>
        </p:nvSpPr>
        <p:spPr>
          <a:xfrm>
            <a:off x="6435637" y="3451007"/>
            <a:ext cx="203375" cy="114525"/>
          </a:xfrm>
          <a:custGeom>
            <a:avLst/>
            <a:gdLst>
              <a:gd name="connsiteX0" fmla="*/ 88 w 203375"/>
              <a:gd name="connsiteY0" fmla="*/ 41493 h 114525"/>
              <a:gd name="connsiteX1" fmla="*/ 117563 w 203375"/>
              <a:gd name="connsiteY1" fmla="*/ 57368 h 114525"/>
              <a:gd name="connsiteX2" fmla="*/ 165188 w 203375"/>
              <a:gd name="connsiteY2" fmla="*/ 95468 h 114525"/>
              <a:gd name="connsiteX3" fmla="*/ 162013 w 203375"/>
              <a:gd name="connsiteY3" fmla="*/ 66893 h 114525"/>
              <a:gd name="connsiteX4" fmla="*/ 203288 w 203375"/>
              <a:gd name="connsiteY4" fmla="*/ 114518 h 114525"/>
              <a:gd name="connsiteX5" fmla="*/ 149313 w 203375"/>
              <a:gd name="connsiteY5" fmla="*/ 70068 h 114525"/>
              <a:gd name="connsiteX6" fmla="*/ 88988 w 203375"/>
              <a:gd name="connsiteY6" fmla="*/ 218 h 114525"/>
              <a:gd name="connsiteX7" fmla="*/ 127088 w 203375"/>
              <a:gd name="connsiteY7" fmla="*/ 47843 h 114525"/>
              <a:gd name="connsiteX8" fmla="*/ 98513 w 203375"/>
              <a:gd name="connsiteY8" fmla="*/ 41493 h 114525"/>
              <a:gd name="connsiteX9" fmla="*/ 88 w 203375"/>
              <a:gd name="connsiteY9" fmla="*/ 41493 h 114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3375" h="114525">
                <a:moveTo>
                  <a:pt x="88" y="41493"/>
                </a:moveTo>
                <a:cubicBezTo>
                  <a:pt x="3263" y="44139"/>
                  <a:pt x="90046" y="48372"/>
                  <a:pt x="117563" y="57368"/>
                </a:cubicBezTo>
                <a:cubicBezTo>
                  <a:pt x="145080" y="66364"/>
                  <a:pt x="157780" y="93881"/>
                  <a:pt x="165188" y="95468"/>
                </a:cubicBezTo>
                <a:cubicBezTo>
                  <a:pt x="172596" y="97055"/>
                  <a:pt x="155663" y="63718"/>
                  <a:pt x="162013" y="66893"/>
                </a:cubicBezTo>
                <a:cubicBezTo>
                  <a:pt x="168363" y="70068"/>
                  <a:pt x="205405" y="113989"/>
                  <a:pt x="203288" y="114518"/>
                </a:cubicBezTo>
                <a:cubicBezTo>
                  <a:pt x="201171" y="115047"/>
                  <a:pt x="168363" y="89118"/>
                  <a:pt x="149313" y="70068"/>
                </a:cubicBezTo>
                <a:cubicBezTo>
                  <a:pt x="130263" y="51018"/>
                  <a:pt x="92692" y="3922"/>
                  <a:pt x="88988" y="218"/>
                </a:cubicBezTo>
                <a:cubicBezTo>
                  <a:pt x="85284" y="-3486"/>
                  <a:pt x="125501" y="40964"/>
                  <a:pt x="127088" y="47843"/>
                </a:cubicBezTo>
                <a:cubicBezTo>
                  <a:pt x="128675" y="54722"/>
                  <a:pt x="116505" y="41493"/>
                  <a:pt x="98513" y="41493"/>
                </a:cubicBezTo>
                <a:cubicBezTo>
                  <a:pt x="80521" y="41493"/>
                  <a:pt x="-3087" y="38847"/>
                  <a:pt x="88" y="414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15EBE6D1-FA40-5639-F3E6-6A5617078FFF}"/>
              </a:ext>
            </a:extLst>
          </p:cNvPr>
          <p:cNvSpPr/>
          <p:nvPr/>
        </p:nvSpPr>
        <p:spPr>
          <a:xfrm>
            <a:off x="6442691" y="3422632"/>
            <a:ext cx="113702" cy="54908"/>
          </a:xfrm>
          <a:custGeom>
            <a:avLst/>
            <a:gdLst>
              <a:gd name="connsiteX0" fmla="*/ 113684 w 113702"/>
              <a:gd name="connsiteY0" fmla="*/ 18 h 54908"/>
              <a:gd name="connsiteX1" fmla="*/ 12084 w 113702"/>
              <a:gd name="connsiteY1" fmla="*/ 53993 h 54908"/>
              <a:gd name="connsiteX2" fmla="*/ 21609 w 113702"/>
              <a:gd name="connsiteY2" fmla="*/ 34943 h 54908"/>
              <a:gd name="connsiteX3" fmla="*/ 2559 w 113702"/>
              <a:gd name="connsiteY3" fmla="*/ 47643 h 54908"/>
              <a:gd name="connsiteX4" fmla="*/ 113684 w 113702"/>
              <a:gd name="connsiteY4" fmla="*/ 18 h 5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702" h="54908">
                <a:moveTo>
                  <a:pt x="113684" y="18"/>
                </a:moveTo>
                <a:cubicBezTo>
                  <a:pt x="115272" y="1076"/>
                  <a:pt x="12084" y="53993"/>
                  <a:pt x="12084" y="53993"/>
                </a:cubicBezTo>
                <a:cubicBezTo>
                  <a:pt x="-3262" y="59814"/>
                  <a:pt x="23197" y="36001"/>
                  <a:pt x="21609" y="34943"/>
                </a:cubicBezTo>
                <a:cubicBezTo>
                  <a:pt x="20021" y="33885"/>
                  <a:pt x="-8553" y="52405"/>
                  <a:pt x="2559" y="47643"/>
                </a:cubicBezTo>
                <a:cubicBezTo>
                  <a:pt x="13671" y="42881"/>
                  <a:pt x="112096" y="-1040"/>
                  <a:pt x="113684" y="1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D602F8DE-814F-6EBE-F5E5-CFD10E9F70DF}"/>
              </a:ext>
            </a:extLst>
          </p:cNvPr>
          <p:cNvSpPr/>
          <p:nvPr/>
        </p:nvSpPr>
        <p:spPr>
          <a:xfrm>
            <a:off x="6222880" y="3517866"/>
            <a:ext cx="225609" cy="200509"/>
          </a:xfrm>
          <a:custGeom>
            <a:avLst/>
            <a:gdLst>
              <a:gd name="connsiteX0" fmla="*/ 225545 w 225609"/>
              <a:gd name="connsiteY0" fmla="*/ 34 h 200509"/>
              <a:gd name="connsiteX1" fmla="*/ 76320 w 225609"/>
              <a:gd name="connsiteY1" fmla="*/ 120684 h 200509"/>
              <a:gd name="connsiteX2" fmla="*/ 120 w 225609"/>
              <a:gd name="connsiteY2" fmla="*/ 200059 h 200509"/>
              <a:gd name="connsiteX3" fmla="*/ 92195 w 225609"/>
              <a:gd name="connsiteY3" fmla="*/ 85759 h 200509"/>
              <a:gd name="connsiteX4" fmla="*/ 57270 w 225609"/>
              <a:gd name="connsiteY4" fmla="*/ 107984 h 200509"/>
              <a:gd name="connsiteX5" fmla="*/ 225545 w 225609"/>
              <a:gd name="connsiteY5" fmla="*/ 34 h 200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5609" h="200509">
                <a:moveTo>
                  <a:pt x="225545" y="34"/>
                </a:moveTo>
                <a:cubicBezTo>
                  <a:pt x="228720" y="2151"/>
                  <a:pt x="113891" y="87347"/>
                  <a:pt x="76320" y="120684"/>
                </a:cubicBezTo>
                <a:cubicBezTo>
                  <a:pt x="38749" y="154021"/>
                  <a:pt x="-2526" y="205880"/>
                  <a:pt x="120" y="200059"/>
                </a:cubicBezTo>
                <a:cubicBezTo>
                  <a:pt x="2766" y="194238"/>
                  <a:pt x="82670" y="101105"/>
                  <a:pt x="92195" y="85759"/>
                </a:cubicBezTo>
                <a:cubicBezTo>
                  <a:pt x="101720" y="70413"/>
                  <a:pt x="39808" y="121742"/>
                  <a:pt x="57270" y="107984"/>
                </a:cubicBezTo>
                <a:cubicBezTo>
                  <a:pt x="74732" y="94226"/>
                  <a:pt x="222370" y="-2083"/>
                  <a:pt x="225545" y="3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BA971767-6EBB-121C-1071-A647C193114D}"/>
              </a:ext>
            </a:extLst>
          </p:cNvPr>
          <p:cNvSpPr/>
          <p:nvPr/>
        </p:nvSpPr>
        <p:spPr>
          <a:xfrm>
            <a:off x="6406058" y="3501944"/>
            <a:ext cx="270971" cy="98641"/>
          </a:xfrm>
          <a:custGeom>
            <a:avLst/>
            <a:gdLst>
              <a:gd name="connsiteX0" fmla="*/ 1092 w 270971"/>
              <a:gd name="connsiteY0" fmla="*/ 19131 h 98641"/>
              <a:gd name="connsiteX1" fmla="*/ 99517 w 270971"/>
              <a:gd name="connsiteY1" fmla="*/ 15956 h 98641"/>
              <a:gd name="connsiteX2" fmla="*/ 153492 w 270971"/>
              <a:gd name="connsiteY2" fmla="*/ 57231 h 98641"/>
              <a:gd name="connsiteX3" fmla="*/ 159842 w 270971"/>
              <a:gd name="connsiteY3" fmla="*/ 35006 h 98641"/>
              <a:gd name="connsiteX4" fmla="*/ 191592 w 270971"/>
              <a:gd name="connsiteY4" fmla="*/ 66756 h 98641"/>
              <a:gd name="connsiteX5" fmla="*/ 175717 w 270971"/>
              <a:gd name="connsiteY5" fmla="*/ 98506 h 98641"/>
              <a:gd name="connsiteX6" fmla="*/ 207467 w 270971"/>
              <a:gd name="connsiteY6" fmla="*/ 54056 h 98641"/>
              <a:gd name="connsiteX7" fmla="*/ 270967 w 270971"/>
              <a:gd name="connsiteY7" fmla="*/ 81 h 98641"/>
              <a:gd name="connsiteX8" fmla="*/ 210642 w 270971"/>
              <a:gd name="connsiteY8" fmla="*/ 66756 h 98641"/>
              <a:gd name="connsiteX9" fmla="*/ 169367 w 270971"/>
              <a:gd name="connsiteY9" fmla="*/ 31831 h 98641"/>
              <a:gd name="connsiteX10" fmla="*/ 1092 w 270971"/>
              <a:gd name="connsiteY10" fmla="*/ 19131 h 9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0971" h="98641">
                <a:moveTo>
                  <a:pt x="1092" y="19131"/>
                </a:moveTo>
                <a:cubicBezTo>
                  <a:pt x="-10550" y="16485"/>
                  <a:pt x="74117" y="9606"/>
                  <a:pt x="99517" y="15956"/>
                </a:cubicBezTo>
                <a:cubicBezTo>
                  <a:pt x="124917" y="22306"/>
                  <a:pt x="143438" y="54056"/>
                  <a:pt x="153492" y="57231"/>
                </a:cubicBezTo>
                <a:cubicBezTo>
                  <a:pt x="163546" y="60406"/>
                  <a:pt x="153492" y="33419"/>
                  <a:pt x="159842" y="35006"/>
                </a:cubicBezTo>
                <a:cubicBezTo>
                  <a:pt x="166192" y="36594"/>
                  <a:pt x="188946" y="56173"/>
                  <a:pt x="191592" y="66756"/>
                </a:cubicBezTo>
                <a:cubicBezTo>
                  <a:pt x="194238" y="77339"/>
                  <a:pt x="173071" y="100623"/>
                  <a:pt x="175717" y="98506"/>
                </a:cubicBezTo>
                <a:cubicBezTo>
                  <a:pt x="178363" y="96389"/>
                  <a:pt x="191592" y="70460"/>
                  <a:pt x="207467" y="54056"/>
                </a:cubicBezTo>
                <a:cubicBezTo>
                  <a:pt x="223342" y="37652"/>
                  <a:pt x="270438" y="-2036"/>
                  <a:pt x="270967" y="81"/>
                </a:cubicBezTo>
                <a:cubicBezTo>
                  <a:pt x="271496" y="2198"/>
                  <a:pt x="227575" y="61464"/>
                  <a:pt x="210642" y="66756"/>
                </a:cubicBezTo>
                <a:cubicBezTo>
                  <a:pt x="193709" y="72048"/>
                  <a:pt x="197942" y="40827"/>
                  <a:pt x="169367" y="31831"/>
                </a:cubicBezTo>
                <a:cubicBezTo>
                  <a:pt x="140792" y="22835"/>
                  <a:pt x="12734" y="21777"/>
                  <a:pt x="1092" y="19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D7B226DC-AF2A-CAB9-F963-26299291C65F}"/>
              </a:ext>
            </a:extLst>
          </p:cNvPr>
          <p:cNvSpPr/>
          <p:nvPr/>
        </p:nvSpPr>
        <p:spPr>
          <a:xfrm>
            <a:off x="6194019" y="3587079"/>
            <a:ext cx="61017" cy="224076"/>
          </a:xfrm>
          <a:custGeom>
            <a:avLst/>
            <a:gdLst>
              <a:gd name="connsiteX0" fmla="*/ 60731 w 61017"/>
              <a:gd name="connsiteY0" fmla="*/ 671 h 224076"/>
              <a:gd name="connsiteX1" fmla="*/ 22631 w 61017"/>
              <a:gd name="connsiteY1" fmla="*/ 57821 h 224076"/>
              <a:gd name="connsiteX2" fmla="*/ 9931 w 61017"/>
              <a:gd name="connsiteY2" fmla="*/ 140371 h 224076"/>
              <a:gd name="connsiteX3" fmla="*/ 25806 w 61017"/>
              <a:gd name="connsiteY3" fmla="*/ 102271 h 224076"/>
              <a:gd name="connsiteX4" fmla="*/ 16281 w 61017"/>
              <a:gd name="connsiteY4" fmla="*/ 222921 h 224076"/>
              <a:gd name="connsiteX5" fmla="*/ 16281 w 61017"/>
              <a:gd name="connsiteY5" fmla="*/ 159421 h 224076"/>
              <a:gd name="connsiteX6" fmla="*/ 406 w 61017"/>
              <a:gd name="connsiteY6" fmla="*/ 95921 h 224076"/>
              <a:gd name="connsiteX7" fmla="*/ 60731 w 61017"/>
              <a:gd name="connsiteY7" fmla="*/ 671 h 22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017" h="224076">
                <a:moveTo>
                  <a:pt x="60731" y="671"/>
                </a:moveTo>
                <a:cubicBezTo>
                  <a:pt x="64435" y="-5679"/>
                  <a:pt x="31098" y="34538"/>
                  <a:pt x="22631" y="57821"/>
                </a:cubicBezTo>
                <a:cubicBezTo>
                  <a:pt x="14164" y="81104"/>
                  <a:pt x="9402" y="132963"/>
                  <a:pt x="9931" y="140371"/>
                </a:cubicBezTo>
                <a:cubicBezTo>
                  <a:pt x="10460" y="147779"/>
                  <a:pt x="24748" y="88513"/>
                  <a:pt x="25806" y="102271"/>
                </a:cubicBezTo>
                <a:cubicBezTo>
                  <a:pt x="26864" y="116029"/>
                  <a:pt x="17868" y="213396"/>
                  <a:pt x="16281" y="222921"/>
                </a:cubicBezTo>
                <a:cubicBezTo>
                  <a:pt x="14693" y="232446"/>
                  <a:pt x="18927" y="180588"/>
                  <a:pt x="16281" y="159421"/>
                </a:cubicBezTo>
                <a:cubicBezTo>
                  <a:pt x="13635" y="138254"/>
                  <a:pt x="-2769" y="115500"/>
                  <a:pt x="406" y="95921"/>
                </a:cubicBezTo>
                <a:cubicBezTo>
                  <a:pt x="3581" y="76342"/>
                  <a:pt x="57027" y="7021"/>
                  <a:pt x="60731" y="6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D3B20ED-C9FD-1491-B0BC-DF270C899695}"/>
              </a:ext>
            </a:extLst>
          </p:cNvPr>
          <p:cNvSpPr/>
          <p:nvPr/>
        </p:nvSpPr>
        <p:spPr>
          <a:xfrm>
            <a:off x="6230978" y="3714746"/>
            <a:ext cx="169885" cy="152412"/>
          </a:xfrm>
          <a:custGeom>
            <a:avLst/>
            <a:gdLst>
              <a:gd name="connsiteX0" fmla="*/ 4722 w 169885"/>
              <a:gd name="connsiteY0" fmla="*/ 4 h 152412"/>
              <a:gd name="connsiteX1" fmla="*/ 20597 w 169885"/>
              <a:gd name="connsiteY1" fmla="*/ 66679 h 152412"/>
              <a:gd name="connsiteX2" fmla="*/ 74572 w 169885"/>
              <a:gd name="connsiteY2" fmla="*/ 111129 h 152412"/>
              <a:gd name="connsiteX3" fmla="*/ 49172 w 169885"/>
              <a:gd name="connsiteY3" fmla="*/ 98429 h 152412"/>
              <a:gd name="connsiteX4" fmla="*/ 128547 w 169885"/>
              <a:gd name="connsiteY4" fmla="*/ 120654 h 152412"/>
              <a:gd name="connsiteX5" fmla="*/ 169822 w 169885"/>
              <a:gd name="connsiteY5" fmla="*/ 152404 h 152412"/>
              <a:gd name="connsiteX6" fmla="*/ 134897 w 169885"/>
              <a:gd name="connsiteY6" fmla="*/ 117479 h 152412"/>
              <a:gd name="connsiteX7" fmla="*/ 26947 w 169885"/>
              <a:gd name="connsiteY7" fmla="*/ 98429 h 152412"/>
              <a:gd name="connsiteX8" fmla="*/ 1547 w 169885"/>
              <a:gd name="connsiteY8" fmla="*/ 63504 h 152412"/>
              <a:gd name="connsiteX9" fmla="*/ 4722 w 169885"/>
              <a:gd name="connsiteY9" fmla="*/ 4 h 1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885" h="152412">
                <a:moveTo>
                  <a:pt x="4722" y="4"/>
                </a:moveTo>
                <a:cubicBezTo>
                  <a:pt x="7897" y="533"/>
                  <a:pt x="8955" y="48158"/>
                  <a:pt x="20597" y="66679"/>
                </a:cubicBezTo>
                <a:cubicBezTo>
                  <a:pt x="32239" y="85200"/>
                  <a:pt x="69810" y="105837"/>
                  <a:pt x="74572" y="111129"/>
                </a:cubicBezTo>
                <a:cubicBezTo>
                  <a:pt x="79335" y="116421"/>
                  <a:pt x="40176" y="96842"/>
                  <a:pt x="49172" y="98429"/>
                </a:cubicBezTo>
                <a:cubicBezTo>
                  <a:pt x="58168" y="100016"/>
                  <a:pt x="108439" y="111658"/>
                  <a:pt x="128547" y="120654"/>
                </a:cubicBezTo>
                <a:cubicBezTo>
                  <a:pt x="148655" y="129650"/>
                  <a:pt x="168764" y="152933"/>
                  <a:pt x="169822" y="152404"/>
                </a:cubicBezTo>
                <a:cubicBezTo>
                  <a:pt x="170880" y="151875"/>
                  <a:pt x="158709" y="126475"/>
                  <a:pt x="134897" y="117479"/>
                </a:cubicBezTo>
                <a:cubicBezTo>
                  <a:pt x="111085" y="108483"/>
                  <a:pt x="49172" y="107425"/>
                  <a:pt x="26947" y="98429"/>
                </a:cubicBezTo>
                <a:cubicBezTo>
                  <a:pt x="4722" y="89433"/>
                  <a:pt x="5251" y="77791"/>
                  <a:pt x="1547" y="63504"/>
                </a:cubicBezTo>
                <a:cubicBezTo>
                  <a:pt x="-2157" y="49217"/>
                  <a:pt x="1547" y="-525"/>
                  <a:pt x="4722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40F9F70B-E2D7-AC53-69EC-BCFBC660EB33}"/>
              </a:ext>
            </a:extLst>
          </p:cNvPr>
          <p:cNvSpPr/>
          <p:nvPr/>
        </p:nvSpPr>
        <p:spPr>
          <a:xfrm>
            <a:off x="6181644" y="3651248"/>
            <a:ext cx="247945" cy="253679"/>
          </a:xfrm>
          <a:custGeom>
            <a:avLst/>
            <a:gdLst>
              <a:gd name="connsiteX0" fmla="*/ 22306 w 247945"/>
              <a:gd name="connsiteY0" fmla="*/ 2 h 253679"/>
              <a:gd name="connsiteX1" fmla="*/ 9606 w 247945"/>
              <a:gd name="connsiteY1" fmla="*/ 120652 h 253679"/>
              <a:gd name="connsiteX2" fmla="*/ 95331 w 247945"/>
              <a:gd name="connsiteY2" fmla="*/ 209552 h 253679"/>
              <a:gd name="connsiteX3" fmla="*/ 92156 w 247945"/>
              <a:gd name="connsiteY3" fmla="*/ 190502 h 253679"/>
              <a:gd name="connsiteX4" fmla="*/ 244556 w 247945"/>
              <a:gd name="connsiteY4" fmla="*/ 250827 h 253679"/>
              <a:gd name="connsiteX5" fmla="*/ 184231 w 247945"/>
              <a:gd name="connsiteY5" fmla="*/ 238127 h 253679"/>
              <a:gd name="connsiteX6" fmla="*/ 28656 w 247945"/>
              <a:gd name="connsiteY6" fmla="*/ 187327 h 253679"/>
              <a:gd name="connsiteX7" fmla="*/ 81 w 247945"/>
              <a:gd name="connsiteY7" fmla="*/ 123827 h 253679"/>
              <a:gd name="connsiteX8" fmla="*/ 22306 w 247945"/>
              <a:gd name="connsiteY8" fmla="*/ 2 h 25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7945" h="253679">
                <a:moveTo>
                  <a:pt x="22306" y="2"/>
                </a:moveTo>
                <a:cubicBezTo>
                  <a:pt x="23893" y="-527"/>
                  <a:pt x="-2565" y="85727"/>
                  <a:pt x="9606" y="120652"/>
                </a:cubicBezTo>
                <a:cubicBezTo>
                  <a:pt x="21777" y="155577"/>
                  <a:pt x="81573" y="197910"/>
                  <a:pt x="95331" y="209552"/>
                </a:cubicBezTo>
                <a:cubicBezTo>
                  <a:pt x="109089" y="221194"/>
                  <a:pt x="67285" y="183623"/>
                  <a:pt x="92156" y="190502"/>
                </a:cubicBezTo>
                <a:cubicBezTo>
                  <a:pt x="117027" y="197381"/>
                  <a:pt x="229210" y="242890"/>
                  <a:pt x="244556" y="250827"/>
                </a:cubicBezTo>
                <a:cubicBezTo>
                  <a:pt x="259902" y="258764"/>
                  <a:pt x="220214" y="248710"/>
                  <a:pt x="184231" y="238127"/>
                </a:cubicBezTo>
                <a:cubicBezTo>
                  <a:pt x="148248" y="227544"/>
                  <a:pt x="59348" y="206377"/>
                  <a:pt x="28656" y="187327"/>
                </a:cubicBezTo>
                <a:cubicBezTo>
                  <a:pt x="-2036" y="168277"/>
                  <a:pt x="1668" y="149756"/>
                  <a:pt x="81" y="123827"/>
                </a:cubicBezTo>
                <a:cubicBezTo>
                  <a:pt x="-1507" y="97898"/>
                  <a:pt x="20719" y="531"/>
                  <a:pt x="22306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3B4A4325-B778-D41D-FA9B-1288B5FBCE31}"/>
              </a:ext>
            </a:extLst>
          </p:cNvPr>
          <p:cNvSpPr/>
          <p:nvPr/>
        </p:nvSpPr>
        <p:spPr>
          <a:xfrm>
            <a:off x="5276266" y="3805420"/>
            <a:ext cx="904086" cy="1052817"/>
          </a:xfrm>
          <a:custGeom>
            <a:avLst/>
            <a:gdLst>
              <a:gd name="connsiteX0" fmla="*/ 902284 w 904086"/>
              <a:gd name="connsiteY0" fmla="*/ 4580 h 1052817"/>
              <a:gd name="connsiteX1" fmla="*/ 419684 w 904086"/>
              <a:gd name="connsiteY1" fmla="*/ 417330 h 1052817"/>
              <a:gd name="connsiteX2" fmla="*/ 397459 w 904086"/>
              <a:gd name="connsiteY2" fmla="*/ 452255 h 1052817"/>
              <a:gd name="connsiteX3" fmla="*/ 753059 w 904086"/>
              <a:gd name="connsiteY3" fmla="*/ 214130 h 1052817"/>
              <a:gd name="connsiteX4" fmla="*/ 349834 w 904086"/>
              <a:gd name="connsiteY4" fmla="*/ 509405 h 1052817"/>
              <a:gd name="connsiteX5" fmla="*/ 264109 w 904086"/>
              <a:gd name="connsiteY5" fmla="*/ 626880 h 1052817"/>
              <a:gd name="connsiteX6" fmla="*/ 295859 w 904086"/>
              <a:gd name="connsiteY6" fmla="*/ 595130 h 1052817"/>
              <a:gd name="connsiteX7" fmla="*/ 260934 w 904086"/>
              <a:gd name="connsiteY7" fmla="*/ 652280 h 1052817"/>
              <a:gd name="connsiteX8" fmla="*/ 133934 w 904086"/>
              <a:gd name="connsiteY8" fmla="*/ 712605 h 1052817"/>
              <a:gd name="connsiteX9" fmla="*/ 197434 w 904086"/>
              <a:gd name="connsiteY9" fmla="*/ 680855 h 1052817"/>
              <a:gd name="connsiteX10" fmla="*/ 172034 w 904086"/>
              <a:gd name="connsiteY10" fmla="*/ 722130 h 1052817"/>
              <a:gd name="connsiteX11" fmla="*/ 187909 w 904086"/>
              <a:gd name="connsiteY11" fmla="*/ 753880 h 1052817"/>
              <a:gd name="connsiteX12" fmla="*/ 146634 w 904086"/>
              <a:gd name="connsiteY12" fmla="*/ 763405 h 1052817"/>
              <a:gd name="connsiteX13" fmla="*/ 146634 w 904086"/>
              <a:gd name="connsiteY13" fmla="*/ 795155 h 1052817"/>
              <a:gd name="connsiteX14" fmla="*/ 51384 w 904086"/>
              <a:gd name="connsiteY14" fmla="*/ 938030 h 1052817"/>
              <a:gd name="connsiteX15" fmla="*/ 584 w 904086"/>
              <a:gd name="connsiteY15" fmla="*/ 1052330 h 1052817"/>
              <a:gd name="connsiteX16" fmla="*/ 83134 w 904086"/>
              <a:gd name="connsiteY16" fmla="*/ 893580 h 1052817"/>
              <a:gd name="connsiteX17" fmla="*/ 480009 w 904086"/>
              <a:gd name="connsiteY17" fmla="*/ 426855 h 1052817"/>
              <a:gd name="connsiteX18" fmla="*/ 378409 w 904086"/>
              <a:gd name="connsiteY18" fmla="*/ 477655 h 1052817"/>
              <a:gd name="connsiteX19" fmla="*/ 667334 w 904086"/>
              <a:gd name="connsiteY19" fmla="*/ 242705 h 1052817"/>
              <a:gd name="connsiteX20" fmla="*/ 508584 w 904086"/>
              <a:gd name="connsiteY20" fmla="*/ 312555 h 1052817"/>
              <a:gd name="connsiteX21" fmla="*/ 708609 w 904086"/>
              <a:gd name="connsiteY21" fmla="*/ 128405 h 1052817"/>
              <a:gd name="connsiteX22" fmla="*/ 587959 w 904086"/>
              <a:gd name="connsiteY22" fmla="*/ 191905 h 1052817"/>
              <a:gd name="connsiteX23" fmla="*/ 902284 w 904086"/>
              <a:gd name="connsiteY23" fmla="*/ 4580 h 1052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04086" h="1052817">
                <a:moveTo>
                  <a:pt x="902284" y="4580"/>
                </a:moveTo>
                <a:cubicBezTo>
                  <a:pt x="874238" y="42151"/>
                  <a:pt x="503821" y="342718"/>
                  <a:pt x="419684" y="417330"/>
                </a:cubicBezTo>
                <a:cubicBezTo>
                  <a:pt x="335546" y="491943"/>
                  <a:pt x="341897" y="486122"/>
                  <a:pt x="397459" y="452255"/>
                </a:cubicBezTo>
                <a:cubicBezTo>
                  <a:pt x="453021" y="418388"/>
                  <a:pt x="760996" y="204605"/>
                  <a:pt x="753059" y="214130"/>
                </a:cubicBezTo>
                <a:cubicBezTo>
                  <a:pt x="745122" y="223655"/>
                  <a:pt x="431326" y="440613"/>
                  <a:pt x="349834" y="509405"/>
                </a:cubicBezTo>
                <a:cubicBezTo>
                  <a:pt x="268342" y="578197"/>
                  <a:pt x="273105" y="612593"/>
                  <a:pt x="264109" y="626880"/>
                </a:cubicBezTo>
                <a:cubicBezTo>
                  <a:pt x="255113" y="641167"/>
                  <a:pt x="296388" y="590897"/>
                  <a:pt x="295859" y="595130"/>
                </a:cubicBezTo>
                <a:cubicBezTo>
                  <a:pt x="295330" y="599363"/>
                  <a:pt x="287921" y="632701"/>
                  <a:pt x="260934" y="652280"/>
                </a:cubicBezTo>
                <a:cubicBezTo>
                  <a:pt x="233947" y="671859"/>
                  <a:pt x="144517" y="707843"/>
                  <a:pt x="133934" y="712605"/>
                </a:cubicBezTo>
                <a:cubicBezTo>
                  <a:pt x="123351" y="717368"/>
                  <a:pt x="191084" y="679268"/>
                  <a:pt x="197434" y="680855"/>
                </a:cubicBezTo>
                <a:cubicBezTo>
                  <a:pt x="203784" y="682443"/>
                  <a:pt x="173621" y="709959"/>
                  <a:pt x="172034" y="722130"/>
                </a:cubicBezTo>
                <a:cubicBezTo>
                  <a:pt x="170447" y="734301"/>
                  <a:pt x="192142" y="747001"/>
                  <a:pt x="187909" y="753880"/>
                </a:cubicBezTo>
                <a:cubicBezTo>
                  <a:pt x="183676" y="760759"/>
                  <a:pt x="153513" y="756526"/>
                  <a:pt x="146634" y="763405"/>
                </a:cubicBezTo>
                <a:cubicBezTo>
                  <a:pt x="139755" y="770284"/>
                  <a:pt x="162509" y="766051"/>
                  <a:pt x="146634" y="795155"/>
                </a:cubicBezTo>
                <a:cubicBezTo>
                  <a:pt x="130759" y="824259"/>
                  <a:pt x="75726" y="895168"/>
                  <a:pt x="51384" y="938030"/>
                </a:cubicBezTo>
                <a:cubicBezTo>
                  <a:pt x="27042" y="980892"/>
                  <a:pt x="-4708" y="1059738"/>
                  <a:pt x="584" y="1052330"/>
                </a:cubicBezTo>
                <a:cubicBezTo>
                  <a:pt x="5876" y="1044922"/>
                  <a:pt x="3230" y="997826"/>
                  <a:pt x="83134" y="893580"/>
                </a:cubicBezTo>
                <a:cubicBezTo>
                  <a:pt x="163038" y="789334"/>
                  <a:pt x="430797" y="496176"/>
                  <a:pt x="480009" y="426855"/>
                </a:cubicBezTo>
                <a:cubicBezTo>
                  <a:pt x="529221" y="357534"/>
                  <a:pt x="347188" y="508347"/>
                  <a:pt x="378409" y="477655"/>
                </a:cubicBezTo>
                <a:cubicBezTo>
                  <a:pt x="409630" y="446963"/>
                  <a:pt x="645638" y="270222"/>
                  <a:pt x="667334" y="242705"/>
                </a:cubicBezTo>
                <a:cubicBezTo>
                  <a:pt x="689030" y="215188"/>
                  <a:pt x="501705" y="331605"/>
                  <a:pt x="508584" y="312555"/>
                </a:cubicBezTo>
                <a:cubicBezTo>
                  <a:pt x="515463" y="293505"/>
                  <a:pt x="695380" y="148513"/>
                  <a:pt x="708609" y="128405"/>
                </a:cubicBezTo>
                <a:cubicBezTo>
                  <a:pt x="721838" y="108297"/>
                  <a:pt x="553563" y="211484"/>
                  <a:pt x="587959" y="191905"/>
                </a:cubicBezTo>
                <a:cubicBezTo>
                  <a:pt x="622355" y="172326"/>
                  <a:pt x="930330" y="-32991"/>
                  <a:pt x="902284" y="458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96EE3CB-2DE0-5768-CDAA-FABA93AB029C}"/>
              </a:ext>
            </a:extLst>
          </p:cNvPr>
          <p:cNvSpPr/>
          <p:nvPr/>
        </p:nvSpPr>
        <p:spPr>
          <a:xfrm>
            <a:off x="6294411" y="4879400"/>
            <a:ext cx="274666" cy="553331"/>
          </a:xfrm>
          <a:custGeom>
            <a:avLst/>
            <a:gdLst>
              <a:gd name="connsiteX0" fmla="*/ 274664 w 274666"/>
              <a:gd name="connsiteY0" fmla="*/ 575 h 553331"/>
              <a:gd name="connsiteX1" fmla="*/ 154014 w 274666"/>
              <a:gd name="connsiteY1" fmla="*/ 127575 h 553331"/>
              <a:gd name="connsiteX2" fmla="*/ 103214 w 274666"/>
              <a:gd name="connsiteY2" fmla="*/ 273625 h 553331"/>
              <a:gd name="connsiteX3" fmla="*/ 144489 w 274666"/>
              <a:gd name="connsiteY3" fmla="*/ 194250 h 553331"/>
              <a:gd name="connsiteX4" fmla="*/ 103214 w 274666"/>
              <a:gd name="connsiteY4" fmla="*/ 340300 h 553331"/>
              <a:gd name="connsiteX5" fmla="*/ 112739 w 274666"/>
              <a:gd name="connsiteY5" fmla="*/ 292675 h 553331"/>
              <a:gd name="connsiteX6" fmla="*/ 93689 w 274666"/>
              <a:gd name="connsiteY6" fmla="*/ 426025 h 553331"/>
              <a:gd name="connsiteX7" fmla="*/ 103214 w 274666"/>
              <a:gd name="connsiteY7" fmla="*/ 365700 h 553331"/>
              <a:gd name="connsiteX8" fmla="*/ 1614 w 274666"/>
              <a:gd name="connsiteY8" fmla="*/ 553025 h 553331"/>
              <a:gd name="connsiteX9" fmla="*/ 46064 w 274666"/>
              <a:gd name="connsiteY9" fmla="*/ 406975 h 553331"/>
              <a:gd name="connsiteX10" fmla="*/ 115914 w 274666"/>
              <a:gd name="connsiteY10" fmla="*/ 299025 h 553331"/>
              <a:gd name="connsiteX11" fmla="*/ 103214 w 274666"/>
              <a:gd name="connsiteY11" fmla="*/ 162500 h 553331"/>
              <a:gd name="connsiteX12" fmla="*/ 150839 w 274666"/>
              <a:gd name="connsiteY12" fmla="*/ 83125 h 553331"/>
              <a:gd name="connsiteX13" fmla="*/ 274664 w 274666"/>
              <a:gd name="connsiteY13" fmla="*/ 575 h 553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4666" h="553331">
                <a:moveTo>
                  <a:pt x="274664" y="575"/>
                </a:moveTo>
                <a:cubicBezTo>
                  <a:pt x="275193" y="7983"/>
                  <a:pt x="182589" y="82067"/>
                  <a:pt x="154014" y="127575"/>
                </a:cubicBezTo>
                <a:cubicBezTo>
                  <a:pt x="125439" y="173083"/>
                  <a:pt x="104801" y="262513"/>
                  <a:pt x="103214" y="273625"/>
                </a:cubicBezTo>
                <a:cubicBezTo>
                  <a:pt x="101627" y="284737"/>
                  <a:pt x="144489" y="183138"/>
                  <a:pt x="144489" y="194250"/>
                </a:cubicBezTo>
                <a:cubicBezTo>
                  <a:pt x="144489" y="205362"/>
                  <a:pt x="108506" y="323896"/>
                  <a:pt x="103214" y="340300"/>
                </a:cubicBezTo>
                <a:cubicBezTo>
                  <a:pt x="97922" y="356704"/>
                  <a:pt x="114326" y="278388"/>
                  <a:pt x="112739" y="292675"/>
                </a:cubicBezTo>
                <a:cubicBezTo>
                  <a:pt x="111152" y="306962"/>
                  <a:pt x="95276" y="413854"/>
                  <a:pt x="93689" y="426025"/>
                </a:cubicBezTo>
                <a:cubicBezTo>
                  <a:pt x="92102" y="438196"/>
                  <a:pt x="118560" y="344533"/>
                  <a:pt x="103214" y="365700"/>
                </a:cubicBezTo>
                <a:cubicBezTo>
                  <a:pt x="87868" y="386867"/>
                  <a:pt x="11139" y="546146"/>
                  <a:pt x="1614" y="553025"/>
                </a:cubicBezTo>
                <a:cubicBezTo>
                  <a:pt x="-7911" y="559904"/>
                  <a:pt x="27014" y="449308"/>
                  <a:pt x="46064" y="406975"/>
                </a:cubicBezTo>
                <a:cubicBezTo>
                  <a:pt x="65114" y="364642"/>
                  <a:pt x="106389" y="339771"/>
                  <a:pt x="115914" y="299025"/>
                </a:cubicBezTo>
                <a:cubicBezTo>
                  <a:pt x="125439" y="258279"/>
                  <a:pt x="97393" y="198483"/>
                  <a:pt x="103214" y="162500"/>
                </a:cubicBezTo>
                <a:cubicBezTo>
                  <a:pt x="109035" y="126517"/>
                  <a:pt x="127556" y="106938"/>
                  <a:pt x="150839" y="83125"/>
                </a:cubicBezTo>
                <a:cubicBezTo>
                  <a:pt x="174122" y="59313"/>
                  <a:pt x="274135" y="-6833"/>
                  <a:pt x="274664" y="57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85B20A3C-1E6F-BBE8-B157-98AB549BEB24}"/>
              </a:ext>
            </a:extLst>
          </p:cNvPr>
          <p:cNvSpPr/>
          <p:nvPr/>
        </p:nvSpPr>
        <p:spPr>
          <a:xfrm>
            <a:off x="4676668" y="4902006"/>
            <a:ext cx="539956" cy="944309"/>
          </a:xfrm>
          <a:custGeom>
            <a:avLst/>
            <a:gdLst>
              <a:gd name="connsiteX0" fmla="*/ 539857 w 539956"/>
              <a:gd name="connsiteY0" fmla="*/ 194 h 944309"/>
              <a:gd name="connsiteX1" fmla="*/ 235057 w 539956"/>
              <a:gd name="connsiteY1" fmla="*/ 530419 h 944309"/>
              <a:gd name="connsiteX2" fmla="*/ 282682 w 539956"/>
              <a:gd name="connsiteY2" fmla="*/ 473269 h 944309"/>
              <a:gd name="connsiteX3" fmla="*/ 108057 w 539956"/>
              <a:gd name="connsiteY3" fmla="*/ 806644 h 944309"/>
              <a:gd name="connsiteX4" fmla="*/ 133457 w 539956"/>
              <a:gd name="connsiteY4" fmla="*/ 768544 h 944309"/>
              <a:gd name="connsiteX5" fmla="*/ 82657 w 539956"/>
              <a:gd name="connsiteY5" fmla="*/ 857444 h 944309"/>
              <a:gd name="connsiteX6" fmla="*/ 54082 w 539956"/>
              <a:gd name="connsiteY6" fmla="*/ 851094 h 944309"/>
              <a:gd name="connsiteX7" fmla="*/ 92182 w 539956"/>
              <a:gd name="connsiteY7" fmla="*/ 892369 h 944309"/>
              <a:gd name="connsiteX8" fmla="*/ 38207 w 539956"/>
              <a:gd name="connsiteY8" fmla="*/ 882844 h 944309"/>
              <a:gd name="connsiteX9" fmla="*/ 50907 w 539956"/>
              <a:gd name="connsiteY9" fmla="*/ 924119 h 944309"/>
              <a:gd name="connsiteX10" fmla="*/ 107 w 539956"/>
              <a:gd name="connsiteY10" fmla="*/ 943169 h 944309"/>
              <a:gd name="connsiteX11" fmla="*/ 66782 w 539956"/>
              <a:gd name="connsiteY11" fmla="*/ 892369 h 944309"/>
              <a:gd name="connsiteX12" fmla="*/ 282682 w 539956"/>
              <a:gd name="connsiteY12" fmla="*/ 539944 h 944309"/>
              <a:gd name="connsiteX13" fmla="*/ 231882 w 539956"/>
              <a:gd name="connsiteY13" fmla="*/ 593919 h 944309"/>
              <a:gd name="connsiteX14" fmla="*/ 368407 w 539956"/>
              <a:gd name="connsiteY14" fmla="*/ 336744 h 944309"/>
              <a:gd name="connsiteX15" fmla="*/ 269982 w 539956"/>
              <a:gd name="connsiteY15" fmla="*/ 466919 h 944309"/>
              <a:gd name="connsiteX16" fmla="*/ 539857 w 539956"/>
              <a:gd name="connsiteY16" fmla="*/ 194 h 944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39956" h="944309">
                <a:moveTo>
                  <a:pt x="539857" y="194"/>
                </a:moveTo>
                <a:cubicBezTo>
                  <a:pt x="534036" y="10777"/>
                  <a:pt x="277919" y="451573"/>
                  <a:pt x="235057" y="530419"/>
                </a:cubicBezTo>
                <a:cubicBezTo>
                  <a:pt x="192195" y="609265"/>
                  <a:pt x="303849" y="427232"/>
                  <a:pt x="282682" y="473269"/>
                </a:cubicBezTo>
                <a:cubicBezTo>
                  <a:pt x="261515" y="519306"/>
                  <a:pt x="132928" y="757432"/>
                  <a:pt x="108057" y="806644"/>
                </a:cubicBezTo>
                <a:cubicBezTo>
                  <a:pt x="83186" y="855856"/>
                  <a:pt x="137690" y="760077"/>
                  <a:pt x="133457" y="768544"/>
                </a:cubicBezTo>
                <a:cubicBezTo>
                  <a:pt x="129224" y="777011"/>
                  <a:pt x="95886" y="843686"/>
                  <a:pt x="82657" y="857444"/>
                </a:cubicBezTo>
                <a:cubicBezTo>
                  <a:pt x="69428" y="871202"/>
                  <a:pt x="52494" y="845273"/>
                  <a:pt x="54082" y="851094"/>
                </a:cubicBezTo>
                <a:cubicBezTo>
                  <a:pt x="55669" y="856915"/>
                  <a:pt x="94828" y="887077"/>
                  <a:pt x="92182" y="892369"/>
                </a:cubicBezTo>
                <a:cubicBezTo>
                  <a:pt x="89536" y="897661"/>
                  <a:pt x="45086" y="877552"/>
                  <a:pt x="38207" y="882844"/>
                </a:cubicBezTo>
                <a:cubicBezTo>
                  <a:pt x="31328" y="888136"/>
                  <a:pt x="57257" y="914065"/>
                  <a:pt x="50907" y="924119"/>
                </a:cubicBezTo>
                <a:cubicBezTo>
                  <a:pt x="44557" y="934173"/>
                  <a:pt x="-2539" y="948461"/>
                  <a:pt x="107" y="943169"/>
                </a:cubicBezTo>
                <a:cubicBezTo>
                  <a:pt x="2753" y="937877"/>
                  <a:pt x="19686" y="959573"/>
                  <a:pt x="66782" y="892369"/>
                </a:cubicBezTo>
                <a:cubicBezTo>
                  <a:pt x="113878" y="825165"/>
                  <a:pt x="255165" y="589686"/>
                  <a:pt x="282682" y="539944"/>
                </a:cubicBezTo>
                <a:cubicBezTo>
                  <a:pt x="310199" y="490202"/>
                  <a:pt x="217594" y="627786"/>
                  <a:pt x="231882" y="593919"/>
                </a:cubicBezTo>
                <a:cubicBezTo>
                  <a:pt x="246170" y="560052"/>
                  <a:pt x="362057" y="357911"/>
                  <a:pt x="368407" y="336744"/>
                </a:cubicBezTo>
                <a:cubicBezTo>
                  <a:pt x="374757" y="315577"/>
                  <a:pt x="244582" y="520365"/>
                  <a:pt x="269982" y="466919"/>
                </a:cubicBezTo>
                <a:cubicBezTo>
                  <a:pt x="295382" y="413473"/>
                  <a:pt x="545678" y="-10389"/>
                  <a:pt x="539857" y="19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030B2447-629B-82D6-19A4-BE2B9803D63B}"/>
              </a:ext>
            </a:extLst>
          </p:cNvPr>
          <p:cNvSpPr/>
          <p:nvPr/>
        </p:nvSpPr>
        <p:spPr>
          <a:xfrm>
            <a:off x="5772676" y="5420937"/>
            <a:ext cx="556951" cy="1027295"/>
          </a:xfrm>
          <a:custGeom>
            <a:avLst/>
            <a:gdLst>
              <a:gd name="connsiteX0" fmla="*/ 548749 w 556951"/>
              <a:gd name="connsiteY0" fmla="*/ 21013 h 1027295"/>
              <a:gd name="connsiteX1" fmla="*/ 34399 w 556951"/>
              <a:gd name="connsiteY1" fmla="*/ 976688 h 1027295"/>
              <a:gd name="connsiteX2" fmla="*/ 85199 w 556951"/>
              <a:gd name="connsiteY2" fmla="*/ 827463 h 1027295"/>
              <a:gd name="connsiteX3" fmla="*/ 389999 w 556951"/>
              <a:gd name="connsiteY3" fmla="*/ 249613 h 1027295"/>
              <a:gd name="connsiteX4" fmla="*/ 355074 w 556951"/>
              <a:gd name="connsiteY4" fmla="*/ 309938 h 1027295"/>
              <a:gd name="connsiteX5" fmla="*/ 548749 w 556951"/>
              <a:gd name="connsiteY5" fmla="*/ 21013 h 1027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6951" h="1027295">
                <a:moveTo>
                  <a:pt x="548749" y="21013"/>
                </a:moveTo>
                <a:cubicBezTo>
                  <a:pt x="495303" y="132138"/>
                  <a:pt x="111657" y="842280"/>
                  <a:pt x="34399" y="976688"/>
                </a:cubicBezTo>
                <a:cubicBezTo>
                  <a:pt x="-42859" y="1111096"/>
                  <a:pt x="25932" y="948642"/>
                  <a:pt x="85199" y="827463"/>
                </a:cubicBezTo>
                <a:cubicBezTo>
                  <a:pt x="144466" y="706284"/>
                  <a:pt x="345020" y="335867"/>
                  <a:pt x="389999" y="249613"/>
                </a:cubicBezTo>
                <a:cubicBezTo>
                  <a:pt x="434978" y="163359"/>
                  <a:pt x="332320" y="345921"/>
                  <a:pt x="355074" y="309938"/>
                </a:cubicBezTo>
                <a:cubicBezTo>
                  <a:pt x="377828" y="273955"/>
                  <a:pt x="602195" y="-90112"/>
                  <a:pt x="548749" y="210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1BA0FDDA-4266-2003-BAF9-06BB5076BB7B}"/>
              </a:ext>
            </a:extLst>
          </p:cNvPr>
          <p:cNvSpPr/>
          <p:nvPr/>
        </p:nvSpPr>
        <p:spPr>
          <a:xfrm>
            <a:off x="5197475" y="4829892"/>
            <a:ext cx="224093" cy="88183"/>
          </a:xfrm>
          <a:custGeom>
            <a:avLst/>
            <a:gdLst>
              <a:gd name="connsiteX0" fmla="*/ 0 w 224093"/>
              <a:gd name="connsiteY0" fmla="*/ 88183 h 88183"/>
              <a:gd name="connsiteX1" fmla="*/ 219075 w 224093"/>
              <a:gd name="connsiteY1" fmla="*/ 2458 h 88183"/>
              <a:gd name="connsiteX2" fmla="*/ 158750 w 224093"/>
              <a:gd name="connsiteY2" fmla="*/ 21508 h 88183"/>
              <a:gd name="connsiteX3" fmla="*/ 66675 w 224093"/>
              <a:gd name="connsiteY3" fmla="*/ 50083 h 88183"/>
              <a:gd name="connsiteX4" fmla="*/ 0 w 224093"/>
              <a:gd name="connsiteY4" fmla="*/ 88183 h 88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093" h="88183">
                <a:moveTo>
                  <a:pt x="0" y="88183"/>
                </a:moveTo>
                <a:lnTo>
                  <a:pt x="219075" y="2458"/>
                </a:lnTo>
                <a:cubicBezTo>
                  <a:pt x="245533" y="-8655"/>
                  <a:pt x="158750" y="21508"/>
                  <a:pt x="158750" y="21508"/>
                </a:cubicBezTo>
                <a:lnTo>
                  <a:pt x="66675" y="50083"/>
                </a:lnTo>
                <a:lnTo>
                  <a:pt x="0" y="88183"/>
                </a:ln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D03E5626-6D45-308D-B966-68851B4B6C9C}"/>
              </a:ext>
            </a:extLst>
          </p:cNvPr>
          <p:cNvSpPr/>
          <p:nvPr/>
        </p:nvSpPr>
        <p:spPr>
          <a:xfrm>
            <a:off x="5216118" y="4863531"/>
            <a:ext cx="214811" cy="70712"/>
          </a:xfrm>
          <a:custGeom>
            <a:avLst/>
            <a:gdLst>
              <a:gd name="connsiteX0" fmla="*/ 407 w 214811"/>
              <a:gd name="connsiteY0" fmla="*/ 70419 h 70712"/>
              <a:gd name="connsiteX1" fmla="*/ 209957 w 214811"/>
              <a:gd name="connsiteY1" fmla="*/ 569 h 70712"/>
              <a:gd name="connsiteX2" fmla="*/ 152807 w 214811"/>
              <a:gd name="connsiteY2" fmla="*/ 35494 h 70712"/>
              <a:gd name="connsiteX3" fmla="*/ 155982 w 214811"/>
              <a:gd name="connsiteY3" fmla="*/ 25969 h 70712"/>
              <a:gd name="connsiteX4" fmla="*/ 407 w 214811"/>
              <a:gd name="connsiteY4" fmla="*/ 70419 h 7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811" h="70712">
                <a:moveTo>
                  <a:pt x="407" y="70419"/>
                </a:moveTo>
                <a:cubicBezTo>
                  <a:pt x="9403" y="66186"/>
                  <a:pt x="184557" y="6390"/>
                  <a:pt x="209957" y="569"/>
                </a:cubicBezTo>
                <a:cubicBezTo>
                  <a:pt x="235357" y="-5252"/>
                  <a:pt x="152807" y="35494"/>
                  <a:pt x="152807" y="35494"/>
                </a:cubicBezTo>
                <a:cubicBezTo>
                  <a:pt x="143811" y="39727"/>
                  <a:pt x="177678" y="20148"/>
                  <a:pt x="155982" y="25969"/>
                </a:cubicBezTo>
                <a:cubicBezTo>
                  <a:pt x="134286" y="31790"/>
                  <a:pt x="-8589" y="74652"/>
                  <a:pt x="407" y="7041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CBBE80A9-0F3B-145D-3856-FDE8B65696D1}"/>
              </a:ext>
            </a:extLst>
          </p:cNvPr>
          <p:cNvSpPr/>
          <p:nvPr/>
        </p:nvSpPr>
        <p:spPr>
          <a:xfrm>
            <a:off x="5158897" y="4898895"/>
            <a:ext cx="335638" cy="127208"/>
          </a:xfrm>
          <a:custGeom>
            <a:avLst/>
            <a:gdLst>
              <a:gd name="connsiteX0" fmla="*/ 478 w 335638"/>
              <a:gd name="connsiteY0" fmla="*/ 127130 h 127208"/>
              <a:gd name="connsiteX1" fmla="*/ 98903 w 335638"/>
              <a:gd name="connsiteY1" fmla="*/ 35055 h 127208"/>
              <a:gd name="connsiteX2" fmla="*/ 333853 w 335638"/>
              <a:gd name="connsiteY2" fmla="*/ 130 h 127208"/>
              <a:gd name="connsiteX3" fmla="*/ 213203 w 335638"/>
              <a:gd name="connsiteY3" fmla="*/ 22355 h 127208"/>
              <a:gd name="connsiteX4" fmla="*/ 67153 w 335638"/>
              <a:gd name="connsiteY4" fmla="*/ 50930 h 127208"/>
              <a:gd name="connsiteX5" fmla="*/ 478 w 335638"/>
              <a:gd name="connsiteY5" fmla="*/ 127130 h 12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638" h="127208">
                <a:moveTo>
                  <a:pt x="478" y="127130"/>
                </a:moveTo>
                <a:cubicBezTo>
                  <a:pt x="5770" y="124484"/>
                  <a:pt x="43341" y="56222"/>
                  <a:pt x="98903" y="35055"/>
                </a:cubicBezTo>
                <a:cubicBezTo>
                  <a:pt x="154466" y="13888"/>
                  <a:pt x="314803" y="2247"/>
                  <a:pt x="333853" y="130"/>
                </a:cubicBezTo>
                <a:cubicBezTo>
                  <a:pt x="352903" y="-1987"/>
                  <a:pt x="213203" y="22355"/>
                  <a:pt x="213203" y="22355"/>
                </a:cubicBezTo>
                <a:cubicBezTo>
                  <a:pt x="168753" y="30822"/>
                  <a:pt x="99432" y="37172"/>
                  <a:pt x="67153" y="50930"/>
                </a:cubicBezTo>
                <a:cubicBezTo>
                  <a:pt x="34874" y="64688"/>
                  <a:pt x="-4814" y="129776"/>
                  <a:pt x="478" y="12713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EC40AC0B-588A-B2AB-E456-CAA2F107BD9A}"/>
              </a:ext>
            </a:extLst>
          </p:cNvPr>
          <p:cNvSpPr/>
          <p:nvPr/>
        </p:nvSpPr>
        <p:spPr>
          <a:xfrm>
            <a:off x="5406524" y="4850500"/>
            <a:ext cx="898947" cy="572431"/>
          </a:xfrm>
          <a:custGeom>
            <a:avLst/>
            <a:gdLst>
              <a:gd name="connsiteX0" fmla="*/ 3676 w 898947"/>
              <a:gd name="connsiteY0" fmla="*/ 900 h 572431"/>
              <a:gd name="connsiteX1" fmla="*/ 324351 w 898947"/>
              <a:gd name="connsiteY1" fmla="*/ 134250 h 572431"/>
              <a:gd name="connsiteX2" fmla="*/ 324351 w 898947"/>
              <a:gd name="connsiteY2" fmla="*/ 118375 h 572431"/>
              <a:gd name="connsiteX3" fmla="*/ 600576 w 898947"/>
              <a:gd name="connsiteY3" fmla="*/ 264425 h 572431"/>
              <a:gd name="connsiteX4" fmla="*/ 860926 w 898947"/>
              <a:gd name="connsiteY4" fmla="*/ 496200 h 572431"/>
              <a:gd name="connsiteX5" fmla="*/ 895851 w 898947"/>
              <a:gd name="connsiteY5" fmla="*/ 572400 h 572431"/>
              <a:gd name="connsiteX6" fmla="*/ 845051 w 898947"/>
              <a:gd name="connsiteY6" fmla="*/ 489850 h 572431"/>
              <a:gd name="connsiteX7" fmla="*/ 591051 w 898947"/>
              <a:gd name="connsiteY7" fmla="*/ 283475 h 572431"/>
              <a:gd name="connsiteX8" fmla="*/ 321176 w 898947"/>
              <a:gd name="connsiteY8" fmla="*/ 115200 h 572431"/>
              <a:gd name="connsiteX9" fmla="*/ 159251 w 898947"/>
              <a:gd name="connsiteY9" fmla="*/ 77100 h 572431"/>
              <a:gd name="connsiteX10" fmla="*/ 3676 w 898947"/>
              <a:gd name="connsiteY10" fmla="*/ 900 h 57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8947" h="572431">
                <a:moveTo>
                  <a:pt x="3676" y="900"/>
                </a:moveTo>
                <a:cubicBezTo>
                  <a:pt x="31193" y="10425"/>
                  <a:pt x="270905" y="114671"/>
                  <a:pt x="324351" y="134250"/>
                </a:cubicBezTo>
                <a:cubicBezTo>
                  <a:pt x="377797" y="153829"/>
                  <a:pt x="278314" y="96679"/>
                  <a:pt x="324351" y="118375"/>
                </a:cubicBezTo>
                <a:cubicBezTo>
                  <a:pt x="370389" y="140071"/>
                  <a:pt x="511147" y="201454"/>
                  <a:pt x="600576" y="264425"/>
                </a:cubicBezTo>
                <a:cubicBezTo>
                  <a:pt x="690005" y="327396"/>
                  <a:pt x="811714" y="444871"/>
                  <a:pt x="860926" y="496200"/>
                </a:cubicBezTo>
                <a:cubicBezTo>
                  <a:pt x="910138" y="547529"/>
                  <a:pt x="898497" y="573458"/>
                  <a:pt x="895851" y="572400"/>
                </a:cubicBezTo>
                <a:cubicBezTo>
                  <a:pt x="893205" y="571342"/>
                  <a:pt x="895851" y="538004"/>
                  <a:pt x="845051" y="489850"/>
                </a:cubicBezTo>
                <a:cubicBezTo>
                  <a:pt x="794251" y="441696"/>
                  <a:pt x="678363" y="345917"/>
                  <a:pt x="591051" y="283475"/>
                </a:cubicBezTo>
                <a:cubicBezTo>
                  <a:pt x="503739" y="221033"/>
                  <a:pt x="393143" y="149596"/>
                  <a:pt x="321176" y="115200"/>
                </a:cubicBezTo>
                <a:cubicBezTo>
                  <a:pt x="249209" y="80804"/>
                  <a:pt x="207934" y="94033"/>
                  <a:pt x="159251" y="77100"/>
                </a:cubicBezTo>
                <a:cubicBezTo>
                  <a:pt x="110568" y="60167"/>
                  <a:pt x="-23841" y="-8625"/>
                  <a:pt x="3676" y="90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6CD2CE20-E99E-0DD3-3CFC-81FD9B9F62EF}"/>
              </a:ext>
            </a:extLst>
          </p:cNvPr>
          <p:cNvSpPr/>
          <p:nvPr/>
        </p:nvSpPr>
        <p:spPr>
          <a:xfrm>
            <a:off x="5456350" y="4917002"/>
            <a:ext cx="319122" cy="109023"/>
          </a:xfrm>
          <a:custGeom>
            <a:avLst/>
            <a:gdLst>
              <a:gd name="connsiteX0" fmla="*/ 1475 w 319122"/>
              <a:gd name="connsiteY0" fmla="*/ 1073 h 109023"/>
              <a:gd name="connsiteX1" fmla="*/ 271350 w 319122"/>
              <a:gd name="connsiteY1" fmla="*/ 86798 h 109023"/>
              <a:gd name="connsiteX2" fmla="*/ 318975 w 319122"/>
              <a:gd name="connsiteY2" fmla="*/ 109023 h 109023"/>
              <a:gd name="connsiteX3" fmla="*/ 169750 w 319122"/>
              <a:gd name="connsiteY3" fmla="*/ 42348 h 109023"/>
              <a:gd name="connsiteX4" fmla="*/ 1475 w 319122"/>
              <a:gd name="connsiteY4" fmla="*/ 1073 h 10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122" h="109023">
                <a:moveTo>
                  <a:pt x="1475" y="1073"/>
                </a:moveTo>
                <a:cubicBezTo>
                  <a:pt x="18408" y="8481"/>
                  <a:pt x="218433" y="68806"/>
                  <a:pt x="271350" y="86798"/>
                </a:cubicBezTo>
                <a:cubicBezTo>
                  <a:pt x="324267" y="104790"/>
                  <a:pt x="318975" y="109023"/>
                  <a:pt x="318975" y="109023"/>
                </a:cubicBezTo>
                <a:cubicBezTo>
                  <a:pt x="302042" y="101615"/>
                  <a:pt x="221608" y="58223"/>
                  <a:pt x="169750" y="42348"/>
                </a:cubicBezTo>
                <a:cubicBezTo>
                  <a:pt x="117892" y="26473"/>
                  <a:pt x="-15458" y="-6335"/>
                  <a:pt x="1475" y="107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DD61166C-8F18-01CE-057D-138DBD75F6E7}"/>
              </a:ext>
            </a:extLst>
          </p:cNvPr>
          <p:cNvSpPr/>
          <p:nvPr/>
        </p:nvSpPr>
        <p:spPr>
          <a:xfrm>
            <a:off x="5850868" y="5063379"/>
            <a:ext cx="414674" cy="384925"/>
          </a:xfrm>
          <a:custGeom>
            <a:avLst/>
            <a:gdLst>
              <a:gd name="connsiteX0" fmla="*/ 657 w 414674"/>
              <a:gd name="connsiteY0" fmla="*/ 746 h 384925"/>
              <a:gd name="connsiteX1" fmla="*/ 362607 w 414674"/>
              <a:gd name="connsiteY1" fmla="*/ 280146 h 384925"/>
              <a:gd name="connsiteX2" fmla="*/ 413407 w 414674"/>
              <a:gd name="connsiteY2" fmla="*/ 384921 h 384925"/>
              <a:gd name="connsiteX3" fmla="*/ 375307 w 414674"/>
              <a:gd name="connsiteY3" fmla="*/ 283321 h 384925"/>
              <a:gd name="connsiteX4" fmla="*/ 143532 w 414674"/>
              <a:gd name="connsiteY4" fmla="*/ 70596 h 384925"/>
              <a:gd name="connsiteX5" fmla="*/ 270532 w 414674"/>
              <a:gd name="connsiteY5" fmla="*/ 194421 h 384925"/>
              <a:gd name="connsiteX6" fmla="*/ 657 w 414674"/>
              <a:gd name="connsiteY6" fmla="*/ 746 h 38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4674" h="384925">
                <a:moveTo>
                  <a:pt x="657" y="746"/>
                </a:moveTo>
                <a:cubicBezTo>
                  <a:pt x="16003" y="15034"/>
                  <a:pt x="293815" y="216117"/>
                  <a:pt x="362607" y="280146"/>
                </a:cubicBezTo>
                <a:cubicBezTo>
                  <a:pt x="431399" y="344175"/>
                  <a:pt x="411290" y="384392"/>
                  <a:pt x="413407" y="384921"/>
                </a:cubicBezTo>
                <a:cubicBezTo>
                  <a:pt x="415524" y="385450"/>
                  <a:pt x="420286" y="335708"/>
                  <a:pt x="375307" y="283321"/>
                </a:cubicBezTo>
                <a:cubicBezTo>
                  <a:pt x="330328" y="230934"/>
                  <a:pt x="160994" y="85413"/>
                  <a:pt x="143532" y="70596"/>
                </a:cubicBezTo>
                <a:cubicBezTo>
                  <a:pt x="126070" y="55779"/>
                  <a:pt x="297519" y="207121"/>
                  <a:pt x="270532" y="194421"/>
                </a:cubicBezTo>
                <a:cubicBezTo>
                  <a:pt x="243545" y="181721"/>
                  <a:pt x="-14689" y="-13542"/>
                  <a:pt x="657" y="74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52C4B0AF-12DB-375B-8018-79F885C0384B}"/>
              </a:ext>
            </a:extLst>
          </p:cNvPr>
          <p:cNvSpPr/>
          <p:nvPr/>
        </p:nvSpPr>
        <p:spPr>
          <a:xfrm>
            <a:off x="4814500" y="4964665"/>
            <a:ext cx="473289" cy="836352"/>
          </a:xfrm>
          <a:custGeom>
            <a:avLst/>
            <a:gdLst>
              <a:gd name="connsiteX0" fmla="*/ 471875 w 473289"/>
              <a:gd name="connsiteY0" fmla="*/ 1035 h 836352"/>
              <a:gd name="connsiteX1" fmla="*/ 338525 w 473289"/>
              <a:gd name="connsiteY1" fmla="*/ 115335 h 836352"/>
              <a:gd name="connsiteX2" fmla="*/ 240100 w 473289"/>
              <a:gd name="connsiteY2" fmla="*/ 270910 h 836352"/>
              <a:gd name="connsiteX3" fmla="*/ 265500 w 473289"/>
              <a:gd name="connsiteY3" fmla="*/ 220110 h 836352"/>
              <a:gd name="connsiteX4" fmla="*/ 87700 w 473289"/>
              <a:gd name="connsiteY4" fmla="*/ 563010 h 836352"/>
              <a:gd name="connsiteX5" fmla="*/ 122625 w 473289"/>
              <a:gd name="connsiteY5" fmla="*/ 512210 h 836352"/>
              <a:gd name="connsiteX6" fmla="*/ 59125 w 473289"/>
              <a:gd name="connsiteY6" fmla="*/ 667785 h 836352"/>
              <a:gd name="connsiteX7" fmla="*/ 52775 w 473289"/>
              <a:gd name="connsiteY7" fmla="*/ 693185 h 836352"/>
              <a:gd name="connsiteX8" fmla="*/ 52775 w 473289"/>
              <a:gd name="connsiteY8" fmla="*/ 613810 h 836352"/>
              <a:gd name="connsiteX9" fmla="*/ 43250 w 473289"/>
              <a:gd name="connsiteY9" fmla="*/ 759860 h 836352"/>
              <a:gd name="connsiteX10" fmla="*/ 46425 w 473289"/>
              <a:gd name="connsiteY10" fmla="*/ 836060 h 836352"/>
              <a:gd name="connsiteX11" fmla="*/ 36900 w 473289"/>
              <a:gd name="connsiteY11" fmla="*/ 782085 h 836352"/>
              <a:gd name="connsiteX12" fmla="*/ 17850 w 473289"/>
              <a:gd name="connsiteY12" fmla="*/ 683660 h 836352"/>
              <a:gd name="connsiteX13" fmla="*/ 21025 w 473289"/>
              <a:gd name="connsiteY13" fmla="*/ 715410 h 836352"/>
              <a:gd name="connsiteX14" fmla="*/ 281375 w 473289"/>
              <a:gd name="connsiteY14" fmla="*/ 223285 h 836352"/>
              <a:gd name="connsiteX15" fmla="*/ 402025 w 473289"/>
              <a:gd name="connsiteY15" fmla="*/ 67710 h 836352"/>
              <a:gd name="connsiteX16" fmla="*/ 471875 w 473289"/>
              <a:gd name="connsiteY16" fmla="*/ 1035 h 83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3289" h="836352">
                <a:moveTo>
                  <a:pt x="471875" y="1035"/>
                </a:moveTo>
                <a:cubicBezTo>
                  <a:pt x="461292" y="8972"/>
                  <a:pt x="377154" y="70356"/>
                  <a:pt x="338525" y="115335"/>
                </a:cubicBezTo>
                <a:cubicBezTo>
                  <a:pt x="299896" y="160314"/>
                  <a:pt x="252271" y="253448"/>
                  <a:pt x="240100" y="270910"/>
                </a:cubicBezTo>
                <a:cubicBezTo>
                  <a:pt x="227929" y="288372"/>
                  <a:pt x="290900" y="171427"/>
                  <a:pt x="265500" y="220110"/>
                </a:cubicBezTo>
                <a:cubicBezTo>
                  <a:pt x="240100" y="268793"/>
                  <a:pt x="111512" y="514327"/>
                  <a:pt x="87700" y="563010"/>
                </a:cubicBezTo>
                <a:cubicBezTo>
                  <a:pt x="63888" y="611693"/>
                  <a:pt x="127388" y="494747"/>
                  <a:pt x="122625" y="512210"/>
                </a:cubicBezTo>
                <a:cubicBezTo>
                  <a:pt x="117862" y="529673"/>
                  <a:pt x="70767" y="637623"/>
                  <a:pt x="59125" y="667785"/>
                </a:cubicBezTo>
                <a:cubicBezTo>
                  <a:pt x="47483" y="697947"/>
                  <a:pt x="53833" y="702181"/>
                  <a:pt x="52775" y="693185"/>
                </a:cubicBezTo>
                <a:cubicBezTo>
                  <a:pt x="51717" y="684189"/>
                  <a:pt x="54362" y="602698"/>
                  <a:pt x="52775" y="613810"/>
                </a:cubicBezTo>
                <a:cubicBezTo>
                  <a:pt x="51188" y="624922"/>
                  <a:pt x="44308" y="722818"/>
                  <a:pt x="43250" y="759860"/>
                </a:cubicBezTo>
                <a:cubicBezTo>
                  <a:pt x="42192" y="796902"/>
                  <a:pt x="47483" y="832356"/>
                  <a:pt x="46425" y="836060"/>
                </a:cubicBezTo>
                <a:cubicBezTo>
                  <a:pt x="45367" y="839764"/>
                  <a:pt x="41662" y="807485"/>
                  <a:pt x="36900" y="782085"/>
                </a:cubicBezTo>
                <a:cubicBezTo>
                  <a:pt x="32138" y="756685"/>
                  <a:pt x="20496" y="694773"/>
                  <a:pt x="17850" y="683660"/>
                </a:cubicBezTo>
                <a:cubicBezTo>
                  <a:pt x="15204" y="672547"/>
                  <a:pt x="-22896" y="792139"/>
                  <a:pt x="21025" y="715410"/>
                </a:cubicBezTo>
                <a:cubicBezTo>
                  <a:pt x="64946" y="638681"/>
                  <a:pt x="217875" y="331235"/>
                  <a:pt x="281375" y="223285"/>
                </a:cubicBezTo>
                <a:cubicBezTo>
                  <a:pt x="344875" y="115335"/>
                  <a:pt x="372921" y="103164"/>
                  <a:pt x="402025" y="67710"/>
                </a:cubicBezTo>
                <a:cubicBezTo>
                  <a:pt x="431129" y="32256"/>
                  <a:pt x="482458" y="-6902"/>
                  <a:pt x="471875" y="10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5F892C39-8283-A20B-F8C9-EE6FBB09A051}"/>
              </a:ext>
            </a:extLst>
          </p:cNvPr>
          <p:cNvSpPr/>
          <p:nvPr/>
        </p:nvSpPr>
        <p:spPr>
          <a:xfrm>
            <a:off x="5251104" y="4951879"/>
            <a:ext cx="279316" cy="33329"/>
          </a:xfrm>
          <a:custGeom>
            <a:avLst/>
            <a:gdLst>
              <a:gd name="connsiteX0" fmla="*/ 346 w 279316"/>
              <a:gd name="connsiteY0" fmla="*/ 32871 h 33329"/>
              <a:gd name="connsiteX1" fmla="*/ 136871 w 279316"/>
              <a:gd name="connsiteY1" fmla="*/ 20171 h 33329"/>
              <a:gd name="connsiteX2" fmla="*/ 276571 w 279316"/>
              <a:gd name="connsiteY2" fmla="*/ 23346 h 33329"/>
              <a:gd name="connsiteX3" fmla="*/ 225771 w 279316"/>
              <a:gd name="connsiteY3" fmla="*/ 7471 h 33329"/>
              <a:gd name="connsiteX4" fmla="*/ 178146 w 279316"/>
              <a:gd name="connsiteY4" fmla="*/ 1121 h 33329"/>
              <a:gd name="connsiteX5" fmla="*/ 346 w 279316"/>
              <a:gd name="connsiteY5" fmla="*/ 32871 h 33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316" h="33329">
                <a:moveTo>
                  <a:pt x="346" y="32871"/>
                </a:moveTo>
                <a:cubicBezTo>
                  <a:pt x="-6533" y="36046"/>
                  <a:pt x="90834" y="21758"/>
                  <a:pt x="136871" y="20171"/>
                </a:cubicBezTo>
                <a:cubicBezTo>
                  <a:pt x="182908" y="18584"/>
                  <a:pt x="261754" y="25463"/>
                  <a:pt x="276571" y="23346"/>
                </a:cubicBezTo>
                <a:cubicBezTo>
                  <a:pt x="291388" y="21229"/>
                  <a:pt x="242175" y="11175"/>
                  <a:pt x="225771" y="7471"/>
                </a:cubicBezTo>
                <a:cubicBezTo>
                  <a:pt x="209367" y="3767"/>
                  <a:pt x="214658" y="-2583"/>
                  <a:pt x="178146" y="1121"/>
                </a:cubicBezTo>
                <a:cubicBezTo>
                  <a:pt x="141634" y="4825"/>
                  <a:pt x="7225" y="29696"/>
                  <a:pt x="346" y="32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61AD8DD4-D0EE-FCC8-8DDF-52CED90553C5}"/>
              </a:ext>
            </a:extLst>
          </p:cNvPr>
          <p:cNvSpPr/>
          <p:nvPr/>
        </p:nvSpPr>
        <p:spPr>
          <a:xfrm>
            <a:off x="5556250" y="4987740"/>
            <a:ext cx="536969" cy="287947"/>
          </a:xfrm>
          <a:custGeom>
            <a:avLst/>
            <a:gdLst>
              <a:gd name="connsiteX0" fmla="*/ 0 w 536969"/>
              <a:gd name="connsiteY0" fmla="*/ 185 h 287947"/>
              <a:gd name="connsiteX1" fmla="*/ 219075 w 536969"/>
              <a:gd name="connsiteY1" fmla="*/ 95435 h 287947"/>
              <a:gd name="connsiteX2" fmla="*/ 517525 w 536969"/>
              <a:gd name="connsiteY2" fmla="*/ 279585 h 287947"/>
              <a:gd name="connsiteX3" fmla="*/ 476250 w 536969"/>
              <a:gd name="connsiteY3" fmla="*/ 238310 h 287947"/>
              <a:gd name="connsiteX4" fmla="*/ 219075 w 536969"/>
              <a:gd name="connsiteY4" fmla="*/ 76385 h 287947"/>
              <a:gd name="connsiteX5" fmla="*/ 0 w 536969"/>
              <a:gd name="connsiteY5" fmla="*/ 185 h 28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6969" h="287947">
                <a:moveTo>
                  <a:pt x="0" y="185"/>
                </a:moveTo>
                <a:cubicBezTo>
                  <a:pt x="0" y="3360"/>
                  <a:pt x="132821" y="48868"/>
                  <a:pt x="219075" y="95435"/>
                </a:cubicBezTo>
                <a:cubicBezTo>
                  <a:pt x="305329" y="142002"/>
                  <a:pt x="474663" y="255773"/>
                  <a:pt x="517525" y="279585"/>
                </a:cubicBezTo>
                <a:cubicBezTo>
                  <a:pt x="560388" y="303398"/>
                  <a:pt x="525992" y="272177"/>
                  <a:pt x="476250" y="238310"/>
                </a:cubicBezTo>
                <a:cubicBezTo>
                  <a:pt x="426508" y="204443"/>
                  <a:pt x="298450" y="117660"/>
                  <a:pt x="219075" y="76385"/>
                </a:cubicBezTo>
                <a:cubicBezTo>
                  <a:pt x="139700" y="35110"/>
                  <a:pt x="0" y="-2990"/>
                  <a:pt x="0" y="18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4B4754E4-EF67-629B-AB2E-BA7D558270C2}"/>
              </a:ext>
            </a:extLst>
          </p:cNvPr>
          <p:cNvSpPr/>
          <p:nvPr/>
        </p:nvSpPr>
        <p:spPr>
          <a:xfrm>
            <a:off x="6089507" y="5257777"/>
            <a:ext cx="193374" cy="196660"/>
          </a:xfrm>
          <a:custGeom>
            <a:avLst/>
            <a:gdLst>
              <a:gd name="connsiteX0" fmla="*/ 143 w 193374"/>
              <a:gd name="connsiteY0" fmla="*/ 23 h 196660"/>
              <a:gd name="connsiteX1" fmla="*/ 174768 w 193374"/>
              <a:gd name="connsiteY1" fmla="*/ 161948 h 196660"/>
              <a:gd name="connsiteX2" fmla="*/ 174768 w 193374"/>
              <a:gd name="connsiteY2" fmla="*/ 190523 h 196660"/>
              <a:gd name="connsiteX3" fmla="*/ 54118 w 193374"/>
              <a:gd name="connsiteY3" fmla="*/ 76223 h 196660"/>
              <a:gd name="connsiteX4" fmla="*/ 143018 w 193374"/>
              <a:gd name="connsiteY4" fmla="*/ 149248 h 196660"/>
              <a:gd name="connsiteX5" fmla="*/ 143 w 193374"/>
              <a:gd name="connsiteY5" fmla="*/ 23 h 19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374" h="196660">
                <a:moveTo>
                  <a:pt x="143" y="23"/>
                </a:moveTo>
                <a:cubicBezTo>
                  <a:pt x="5435" y="2140"/>
                  <a:pt x="145664" y="130198"/>
                  <a:pt x="174768" y="161948"/>
                </a:cubicBezTo>
                <a:cubicBezTo>
                  <a:pt x="203872" y="193698"/>
                  <a:pt x="194876" y="204810"/>
                  <a:pt x="174768" y="190523"/>
                </a:cubicBezTo>
                <a:cubicBezTo>
                  <a:pt x="154660" y="176236"/>
                  <a:pt x="59410" y="83102"/>
                  <a:pt x="54118" y="76223"/>
                </a:cubicBezTo>
                <a:cubicBezTo>
                  <a:pt x="48826" y="69344"/>
                  <a:pt x="148839" y="158244"/>
                  <a:pt x="143018" y="149248"/>
                </a:cubicBezTo>
                <a:cubicBezTo>
                  <a:pt x="137197" y="140252"/>
                  <a:pt x="-5149" y="-2094"/>
                  <a:pt x="143" y="2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7F4DE974-9014-4EB9-6B5B-30459C852062}"/>
              </a:ext>
            </a:extLst>
          </p:cNvPr>
          <p:cNvSpPr/>
          <p:nvPr/>
        </p:nvSpPr>
        <p:spPr>
          <a:xfrm>
            <a:off x="6146743" y="5391123"/>
            <a:ext cx="105988" cy="267874"/>
          </a:xfrm>
          <a:custGeom>
            <a:avLst/>
            <a:gdLst>
              <a:gd name="connsiteX0" fmla="*/ 28632 w 105988"/>
              <a:gd name="connsiteY0" fmla="*/ 27 h 267874"/>
              <a:gd name="connsiteX1" fmla="*/ 38157 w 105988"/>
              <a:gd name="connsiteY1" fmla="*/ 146077 h 267874"/>
              <a:gd name="connsiteX2" fmla="*/ 57207 w 105988"/>
              <a:gd name="connsiteY2" fmla="*/ 107977 h 267874"/>
              <a:gd name="connsiteX3" fmla="*/ 57 w 105988"/>
              <a:gd name="connsiteY3" fmla="*/ 266727 h 267874"/>
              <a:gd name="connsiteX4" fmla="*/ 47682 w 105988"/>
              <a:gd name="connsiteY4" fmla="*/ 174652 h 267874"/>
              <a:gd name="connsiteX5" fmla="*/ 104832 w 105988"/>
              <a:gd name="connsiteY5" fmla="*/ 82577 h 267874"/>
              <a:gd name="connsiteX6" fmla="*/ 85782 w 105988"/>
              <a:gd name="connsiteY6" fmla="*/ 47652 h 267874"/>
              <a:gd name="connsiteX7" fmla="*/ 82607 w 105988"/>
              <a:gd name="connsiteY7" fmla="*/ 95277 h 267874"/>
              <a:gd name="connsiteX8" fmla="*/ 57207 w 105988"/>
              <a:gd name="connsiteY8" fmla="*/ 133377 h 267874"/>
              <a:gd name="connsiteX9" fmla="*/ 28632 w 105988"/>
              <a:gd name="connsiteY9" fmla="*/ 27 h 26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988" h="267874">
                <a:moveTo>
                  <a:pt x="28632" y="27"/>
                </a:moveTo>
                <a:cubicBezTo>
                  <a:pt x="25457" y="2144"/>
                  <a:pt x="33395" y="128085"/>
                  <a:pt x="38157" y="146077"/>
                </a:cubicBezTo>
                <a:cubicBezTo>
                  <a:pt x="42920" y="164069"/>
                  <a:pt x="63557" y="87869"/>
                  <a:pt x="57207" y="107977"/>
                </a:cubicBezTo>
                <a:cubicBezTo>
                  <a:pt x="50857" y="128085"/>
                  <a:pt x="1644" y="255615"/>
                  <a:pt x="57" y="266727"/>
                </a:cubicBezTo>
                <a:cubicBezTo>
                  <a:pt x="-1530" y="277839"/>
                  <a:pt x="30220" y="205344"/>
                  <a:pt x="47682" y="174652"/>
                </a:cubicBezTo>
                <a:cubicBezTo>
                  <a:pt x="65145" y="143960"/>
                  <a:pt x="98482" y="103744"/>
                  <a:pt x="104832" y="82577"/>
                </a:cubicBezTo>
                <a:cubicBezTo>
                  <a:pt x="111182" y="61410"/>
                  <a:pt x="89486" y="45535"/>
                  <a:pt x="85782" y="47652"/>
                </a:cubicBezTo>
                <a:cubicBezTo>
                  <a:pt x="82078" y="49769"/>
                  <a:pt x="87370" y="80989"/>
                  <a:pt x="82607" y="95277"/>
                </a:cubicBezTo>
                <a:cubicBezTo>
                  <a:pt x="77844" y="109565"/>
                  <a:pt x="68320" y="147135"/>
                  <a:pt x="57207" y="133377"/>
                </a:cubicBezTo>
                <a:cubicBezTo>
                  <a:pt x="46094" y="119619"/>
                  <a:pt x="31807" y="-2090"/>
                  <a:pt x="28632" y="2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EA818306-D64E-C0B7-BF83-374942D89B02}"/>
              </a:ext>
            </a:extLst>
          </p:cNvPr>
          <p:cNvSpPr/>
          <p:nvPr/>
        </p:nvSpPr>
        <p:spPr>
          <a:xfrm>
            <a:off x="6140450" y="5331383"/>
            <a:ext cx="31580" cy="246534"/>
          </a:xfrm>
          <a:custGeom>
            <a:avLst/>
            <a:gdLst>
              <a:gd name="connsiteX0" fmla="*/ 0 w 31580"/>
              <a:gd name="connsiteY0" fmla="*/ 2617 h 246534"/>
              <a:gd name="connsiteX1" fmla="*/ 28575 w 31580"/>
              <a:gd name="connsiteY1" fmla="*/ 243917 h 246534"/>
              <a:gd name="connsiteX2" fmla="*/ 28575 w 31580"/>
              <a:gd name="connsiteY2" fmla="*/ 123267 h 246534"/>
              <a:gd name="connsiteX3" fmla="*/ 0 w 31580"/>
              <a:gd name="connsiteY3" fmla="*/ 2617 h 246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80" h="246534">
                <a:moveTo>
                  <a:pt x="0" y="2617"/>
                </a:moveTo>
                <a:cubicBezTo>
                  <a:pt x="0" y="22725"/>
                  <a:pt x="23813" y="223809"/>
                  <a:pt x="28575" y="243917"/>
                </a:cubicBezTo>
                <a:cubicBezTo>
                  <a:pt x="33337" y="264025"/>
                  <a:pt x="31750" y="162954"/>
                  <a:pt x="28575" y="123267"/>
                </a:cubicBezTo>
                <a:cubicBezTo>
                  <a:pt x="25400" y="83580"/>
                  <a:pt x="0" y="-17491"/>
                  <a:pt x="0" y="261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26A1581F-B94D-5CBB-A4E1-DC2F281BC94A}"/>
              </a:ext>
            </a:extLst>
          </p:cNvPr>
          <p:cNvSpPr/>
          <p:nvPr/>
        </p:nvSpPr>
        <p:spPr>
          <a:xfrm>
            <a:off x="5963304" y="5250880"/>
            <a:ext cx="174055" cy="756256"/>
          </a:xfrm>
          <a:custGeom>
            <a:avLst/>
            <a:gdLst>
              <a:gd name="connsiteX0" fmla="*/ 126346 w 174055"/>
              <a:gd name="connsiteY0" fmla="*/ 3745 h 756256"/>
              <a:gd name="connsiteX1" fmla="*/ 148571 w 174055"/>
              <a:gd name="connsiteY1" fmla="*/ 168845 h 756256"/>
              <a:gd name="connsiteX2" fmla="*/ 151746 w 174055"/>
              <a:gd name="connsiteY2" fmla="*/ 140270 h 756256"/>
              <a:gd name="connsiteX3" fmla="*/ 161271 w 174055"/>
              <a:gd name="connsiteY3" fmla="*/ 321245 h 756256"/>
              <a:gd name="connsiteX4" fmla="*/ 161271 w 174055"/>
              <a:gd name="connsiteY4" fmla="*/ 270445 h 756256"/>
              <a:gd name="connsiteX5" fmla="*/ 139046 w 174055"/>
              <a:gd name="connsiteY5" fmla="*/ 460945 h 756256"/>
              <a:gd name="connsiteX6" fmla="*/ 145396 w 174055"/>
              <a:gd name="connsiteY6" fmla="*/ 419670 h 756256"/>
              <a:gd name="connsiteX7" fmla="*/ 85071 w 174055"/>
              <a:gd name="connsiteY7" fmla="*/ 575245 h 756256"/>
              <a:gd name="connsiteX8" fmla="*/ 91421 w 174055"/>
              <a:gd name="connsiteY8" fmla="*/ 549845 h 756256"/>
              <a:gd name="connsiteX9" fmla="*/ 2521 w 174055"/>
              <a:gd name="connsiteY9" fmla="*/ 753045 h 756256"/>
              <a:gd name="connsiteX10" fmla="*/ 37446 w 174055"/>
              <a:gd name="connsiteY10" fmla="*/ 651445 h 756256"/>
              <a:gd name="connsiteX11" fmla="*/ 170796 w 174055"/>
              <a:gd name="connsiteY11" fmla="*/ 356170 h 756256"/>
              <a:gd name="connsiteX12" fmla="*/ 126346 w 174055"/>
              <a:gd name="connsiteY12" fmla="*/ 3745 h 75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4055" h="756256">
                <a:moveTo>
                  <a:pt x="126346" y="3745"/>
                </a:moveTo>
                <a:cubicBezTo>
                  <a:pt x="122642" y="-27476"/>
                  <a:pt x="144338" y="146091"/>
                  <a:pt x="148571" y="168845"/>
                </a:cubicBezTo>
                <a:cubicBezTo>
                  <a:pt x="152804" y="191599"/>
                  <a:pt x="149629" y="114870"/>
                  <a:pt x="151746" y="140270"/>
                </a:cubicBezTo>
                <a:cubicBezTo>
                  <a:pt x="153863" y="165670"/>
                  <a:pt x="159684" y="299549"/>
                  <a:pt x="161271" y="321245"/>
                </a:cubicBezTo>
                <a:cubicBezTo>
                  <a:pt x="162858" y="342941"/>
                  <a:pt x="164975" y="247162"/>
                  <a:pt x="161271" y="270445"/>
                </a:cubicBezTo>
                <a:cubicBezTo>
                  <a:pt x="157567" y="293728"/>
                  <a:pt x="141692" y="436074"/>
                  <a:pt x="139046" y="460945"/>
                </a:cubicBezTo>
                <a:cubicBezTo>
                  <a:pt x="136400" y="485816"/>
                  <a:pt x="154392" y="400620"/>
                  <a:pt x="145396" y="419670"/>
                </a:cubicBezTo>
                <a:cubicBezTo>
                  <a:pt x="136400" y="438720"/>
                  <a:pt x="94067" y="553549"/>
                  <a:pt x="85071" y="575245"/>
                </a:cubicBezTo>
                <a:cubicBezTo>
                  <a:pt x="76075" y="596941"/>
                  <a:pt x="105179" y="520212"/>
                  <a:pt x="91421" y="549845"/>
                </a:cubicBezTo>
                <a:cubicBezTo>
                  <a:pt x="77663" y="579478"/>
                  <a:pt x="11517" y="736112"/>
                  <a:pt x="2521" y="753045"/>
                </a:cubicBezTo>
                <a:cubicBezTo>
                  <a:pt x="-6475" y="769978"/>
                  <a:pt x="9400" y="717591"/>
                  <a:pt x="37446" y="651445"/>
                </a:cubicBezTo>
                <a:cubicBezTo>
                  <a:pt x="65492" y="585299"/>
                  <a:pt x="153334" y="459357"/>
                  <a:pt x="170796" y="356170"/>
                </a:cubicBezTo>
                <a:cubicBezTo>
                  <a:pt x="188258" y="252983"/>
                  <a:pt x="130050" y="34966"/>
                  <a:pt x="126346" y="374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91D7C6AC-6103-4979-12BC-3230B5F32352}"/>
              </a:ext>
            </a:extLst>
          </p:cNvPr>
          <p:cNvSpPr/>
          <p:nvPr/>
        </p:nvSpPr>
        <p:spPr>
          <a:xfrm>
            <a:off x="5660226" y="5962245"/>
            <a:ext cx="340722" cy="213139"/>
          </a:xfrm>
          <a:custGeom>
            <a:avLst/>
            <a:gdLst>
              <a:gd name="connsiteX0" fmla="*/ 799 w 340722"/>
              <a:gd name="connsiteY0" fmla="*/ 213130 h 213139"/>
              <a:gd name="connsiteX1" fmla="*/ 172249 w 340722"/>
              <a:gd name="connsiteY1" fmla="*/ 165505 h 213139"/>
              <a:gd name="connsiteX2" fmla="*/ 340524 w 340722"/>
              <a:gd name="connsiteY2" fmla="*/ 405 h 213139"/>
              <a:gd name="connsiteX3" fmla="*/ 207174 w 340722"/>
              <a:gd name="connsiteY3" fmla="*/ 117880 h 213139"/>
              <a:gd name="connsiteX4" fmla="*/ 248449 w 340722"/>
              <a:gd name="connsiteY4" fmla="*/ 86130 h 213139"/>
              <a:gd name="connsiteX5" fmla="*/ 115099 w 340722"/>
              <a:gd name="connsiteY5" fmla="*/ 168680 h 213139"/>
              <a:gd name="connsiteX6" fmla="*/ 799 w 340722"/>
              <a:gd name="connsiteY6" fmla="*/ 213130 h 21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722" h="213139">
                <a:moveTo>
                  <a:pt x="799" y="213130"/>
                </a:moveTo>
                <a:cubicBezTo>
                  <a:pt x="10324" y="212601"/>
                  <a:pt x="115628" y="200959"/>
                  <a:pt x="172249" y="165505"/>
                </a:cubicBezTo>
                <a:cubicBezTo>
                  <a:pt x="228870" y="130051"/>
                  <a:pt x="334703" y="8342"/>
                  <a:pt x="340524" y="405"/>
                </a:cubicBezTo>
                <a:cubicBezTo>
                  <a:pt x="346345" y="-7532"/>
                  <a:pt x="222520" y="103592"/>
                  <a:pt x="207174" y="117880"/>
                </a:cubicBezTo>
                <a:cubicBezTo>
                  <a:pt x="191828" y="132167"/>
                  <a:pt x="263795" y="77663"/>
                  <a:pt x="248449" y="86130"/>
                </a:cubicBezTo>
                <a:cubicBezTo>
                  <a:pt x="233103" y="94597"/>
                  <a:pt x="161136" y="146455"/>
                  <a:pt x="115099" y="168680"/>
                </a:cubicBezTo>
                <a:cubicBezTo>
                  <a:pt x="69062" y="190905"/>
                  <a:pt x="-8726" y="213659"/>
                  <a:pt x="799" y="213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4C5AADCA-04F9-8954-25B0-AE0DF4007235}"/>
              </a:ext>
            </a:extLst>
          </p:cNvPr>
          <p:cNvSpPr/>
          <p:nvPr/>
        </p:nvSpPr>
        <p:spPr>
          <a:xfrm>
            <a:off x="4842758" y="5790147"/>
            <a:ext cx="799386" cy="383828"/>
          </a:xfrm>
          <a:custGeom>
            <a:avLst/>
            <a:gdLst>
              <a:gd name="connsiteX0" fmla="*/ 11817 w 799386"/>
              <a:gd name="connsiteY0" fmla="*/ 4228 h 383828"/>
              <a:gd name="connsiteX1" fmla="*/ 278517 w 799386"/>
              <a:gd name="connsiteY1" fmla="*/ 112178 h 383828"/>
              <a:gd name="connsiteX2" fmla="*/ 589667 w 799386"/>
              <a:gd name="connsiteY2" fmla="*/ 242353 h 383828"/>
              <a:gd name="connsiteX3" fmla="*/ 796042 w 799386"/>
              <a:gd name="connsiteY3" fmla="*/ 382053 h 383828"/>
              <a:gd name="connsiteX4" fmla="*/ 694442 w 799386"/>
              <a:gd name="connsiteY4" fmla="*/ 312203 h 383828"/>
              <a:gd name="connsiteX5" fmla="*/ 402342 w 799386"/>
              <a:gd name="connsiteY5" fmla="*/ 182028 h 383828"/>
              <a:gd name="connsiteX6" fmla="*/ 681742 w 799386"/>
              <a:gd name="connsiteY6" fmla="*/ 321728 h 383828"/>
              <a:gd name="connsiteX7" fmla="*/ 329317 w 799386"/>
              <a:gd name="connsiteY7" fmla="*/ 150278 h 383828"/>
              <a:gd name="connsiteX8" fmla="*/ 75317 w 799386"/>
              <a:gd name="connsiteY8" fmla="*/ 32803 h 383828"/>
              <a:gd name="connsiteX9" fmla="*/ 11817 w 799386"/>
              <a:gd name="connsiteY9" fmla="*/ 4228 h 383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9386" h="383828">
                <a:moveTo>
                  <a:pt x="11817" y="4228"/>
                </a:moveTo>
                <a:cubicBezTo>
                  <a:pt x="45684" y="17457"/>
                  <a:pt x="278517" y="112178"/>
                  <a:pt x="278517" y="112178"/>
                </a:cubicBezTo>
                <a:cubicBezTo>
                  <a:pt x="374825" y="151866"/>
                  <a:pt x="503413" y="197374"/>
                  <a:pt x="589667" y="242353"/>
                </a:cubicBezTo>
                <a:cubicBezTo>
                  <a:pt x="675921" y="287332"/>
                  <a:pt x="778580" y="370411"/>
                  <a:pt x="796042" y="382053"/>
                </a:cubicBezTo>
                <a:cubicBezTo>
                  <a:pt x="813504" y="393695"/>
                  <a:pt x="760059" y="345541"/>
                  <a:pt x="694442" y="312203"/>
                </a:cubicBezTo>
                <a:cubicBezTo>
                  <a:pt x="628825" y="278866"/>
                  <a:pt x="404459" y="180440"/>
                  <a:pt x="402342" y="182028"/>
                </a:cubicBezTo>
                <a:cubicBezTo>
                  <a:pt x="400225" y="183616"/>
                  <a:pt x="693913" y="327020"/>
                  <a:pt x="681742" y="321728"/>
                </a:cubicBezTo>
                <a:cubicBezTo>
                  <a:pt x="669571" y="316436"/>
                  <a:pt x="430388" y="198432"/>
                  <a:pt x="329317" y="150278"/>
                </a:cubicBezTo>
                <a:cubicBezTo>
                  <a:pt x="228246" y="102124"/>
                  <a:pt x="128234" y="54499"/>
                  <a:pt x="75317" y="32803"/>
                </a:cubicBezTo>
                <a:cubicBezTo>
                  <a:pt x="22400" y="11107"/>
                  <a:pt x="-22050" y="-9001"/>
                  <a:pt x="11817" y="422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493A491B-BA8A-ED58-E36F-D5E45C4F0110}"/>
              </a:ext>
            </a:extLst>
          </p:cNvPr>
          <p:cNvSpPr/>
          <p:nvPr/>
        </p:nvSpPr>
        <p:spPr>
          <a:xfrm>
            <a:off x="5279224" y="5997051"/>
            <a:ext cx="404522" cy="222166"/>
          </a:xfrm>
          <a:custGeom>
            <a:avLst/>
            <a:gdLst>
              <a:gd name="connsiteX0" fmla="*/ 3976 w 404522"/>
              <a:gd name="connsiteY0" fmla="*/ 3699 h 222166"/>
              <a:gd name="connsiteX1" fmla="*/ 384976 w 404522"/>
              <a:gd name="connsiteY1" fmla="*/ 213249 h 222166"/>
              <a:gd name="connsiteX2" fmla="*/ 340526 w 404522"/>
              <a:gd name="connsiteY2" fmla="*/ 178324 h 222166"/>
              <a:gd name="connsiteX3" fmla="*/ 264326 w 404522"/>
              <a:gd name="connsiteY3" fmla="*/ 130699 h 222166"/>
              <a:gd name="connsiteX4" fmla="*/ 188126 w 404522"/>
              <a:gd name="connsiteY4" fmla="*/ 83074 h 222166"/>
              <a:gd name="connsiteX5" fmla="*/ 3976 w 404522"/>
              <a:gd name="connsiteY5" fmla="*/ 3699 h 22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522" h="222166">
                <a:moveTo>
                  <a:pt x="3976" y="3699"/>
                </a:moveTo>
                <a:cubicBezTo>
                  <a:pt x="36784" y="25395"/>
                  <a:pt x="328884" y="184145"/>
                  <a:pt x="384976" y="213249"/>
                </a:cubicBezTo>
                <a:cubicBezTo>
                  <a:pt x="441068" y="242353"/>
                  <a:pt x="360634" y="192082"/>
                  <a:pt x="340526" y="178324"/>
                </a:cubicBezTo>
                <a:cubicBezTo>
                  <a:pt x="320418" y="164566"/>
                  <a:pt x="264326" y="130699"/>
                  <a:pt x="264326" y="130699"/>
                </a:cubicBezTo>
                <a:cubicBezTo>
                  <a:pt x="238926" y="114824"/>
                  <a:pt x="225168" y="104241"/>
                  <a:pt x="188126" y="83074"/>
                </a:cubicBezTo>
                <a:cubicBezTo>
                  <a:pt x="151084" y="61907"/>
                  <a:pt x="-28832" y="-17997"/>
                  <a:pt x="3976" y="369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F4F45462-3339-88C3-7A40-A70F472CC3AF}"/>
              </a:ext>
            </a:extLst>
          </p:cNvPr>
          <p:cNvSpPr/>
          <p:nvPr/>
        </p:nvSpPr>
        <p:spPr>
          <a:xfrm>
            <a:off x="5648303" y="6026008"/>
            <a:ext cx="342929" cy="177942"/>
          </a:xfrm>
          <a:custGeom>
            <a:avLst/>
            <a:gdLst>
              <a:gd name="connsiteX0" fmla="*/ 342922 w 342929"/>
              <a:gd name="connsiteY0" fmla="*/ 142 h 177942"/>
              <a:gd name="connsiteX1" fmla="*/ 200047 w 342929"/>
              <a:gd name="connsiteY1" fmla="*/ 111267 h 177942"/>
              <a:gd name="connsiteX2" fmla="*/ 114322 w 342929"/>
              <a:gd name="connsiteY2" fmla="*/ 146192 h 177942"/>
              <a:gd name="connsiteX3" fmla="*/ 22 w 342929"/>
              <a:gd name="connsiteY3" fmla="*/ 177942 h 177942"/>
              <a:gd name="connsiteX4" fmla="*/ 123847 w 342929"/>
              <a:gd name="connsiteY4" fmla="*/ 146192 h 177942"/>
              <a:gd name="connsiteX5" fmla="*/ 193697 w 342929"/>
              <a:gd name="connsiteY5" fmla="*/ 136667 h 177942"/>
              <a:gd name="connsiteX6" fmla="*/ 342922 w 342929"/>
              <a:gd name="connsiteY6" fmla="*/ 142 h 177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2929" h="177942">
                <a:moveTo>
                  <a:pt x="342922" y="142"/>
                </a:moveTo>
                <a:cubicBezTo>
                  <a:pt x="343980" y="-4091"/>
                  <a:pt x="238147" y="86925"/>
                  <a:pt x="200047" y="111267"/>
                </a:cubicBezTo>
                <a:cubicBezTo>
                  <a:pt x="161947" y="135609"/>
                  <a:pt x="147659" y="135080"/>
                  <a:pt x="114322" y="146192"/>
                </a:cubicBezTo>
                <a:cubicBezTo>
                  <a:pt x="80985" y="157304"/>
                  <a:pt x="-1565" y="177942"/>
                  <a:pt x="22" y="177942"/>
                </a:cubicBezTo>
                <a:cubicBezTo>
                  <a:pt x="1609" y="177942"/>
                  <a:pt x="91568" y="153071"/>
                  <a:pt x="123847" y="146192"/>
                </a:cubicBezTo>
                <a:cubicBezTo>
                  <a:pt x="156126" y="139313"/>
                  <a:pt x="155597" y="155188"/>
                  <a:pt x="193697" y="136667"/>
                </a:cubicBezTo>
                <a:cubicBezTo>
                  <a:pt x="231797" y="118146"/>
                  <a:pt x="341864" y="4375"/>
                  <a:pt x="342922" y="14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C5A09B20-2781-EF18-5F6B-BF6BCC38105A}"/>
              </a:ext>
            </a:extLst>
          </p:cNvPr>
          <p:cNvSpPr/>
          <p:nvPr/>
        </p:nvSpPr>
        <p:spPr>
          <a:xfrm>
            <a:off x="4774329" y="5740380"/>
            <a:ext cx="507575" cy="284130"/>
          </a:xfrm>
          <a:custGeom>
            <a:avLst/>
            <a:gdLst>
              <a:gd name="connsiteX0" fmla="*/ 38971 w 507575"/>
              <a:gd name="connsiteY0" fmla="*/ 20 h 284130"/>
              <a:gd name="connsiteX1" fmla="*/ 111996 w 507575"/>
              <a:gd name="connsiteY1" fmla="*/ 104795 h 284130"/>
              <a:gd name="connsiteX2" fmla="*/ 331071 w 507575"/>
              <a:gd name="connsiteY2" fmla="*/ 209570 h 284130"/>
              <a:gd name="connsiteX3" fmla="*/ 296146 w 507575"/>
              <a:gd name="connsiteY3" fmla="*/ 184170 h 284130"/>
              <a:gd name="connsiteX4" fmla="*/ 454896 w 507575"/>
              <a:gd name="connsiteY4" fmla="*/ 266720 h 284130"/>
              <a:gd name="connsiteX5" fmla="*/ 502521 w 507575"/>
              <a:gd name="connsiteY5" fmla="*/ 279420 h 284130"/>
              <a:gd name="connsiteX6" fmla="*/ 350121 w 507575"/>
              <a:gd name="connsiteY6" fmla="*/ 206395 h 284130"/>
              <a:gd name="connsiteX7" fmla="*/ 229471 w 507575"/>
              <a:gd name="connsiteY7" fmla="*/ 155595 h 284130"/>
              <a:gd name="connsiteX8" fmla="*/ 96121 w 507575"/>
              <a:gd name="connsiteY8" fmla="*/ 111145 h 284130"/>
              <a:gd name="connsiteX9" fmla="*/ 871 w 507575"/>
              <a:gd name="connsiteY9" fmla="*/ 57170 h 284130"/>
              <a:gd name="connsiteX10" fmla="*/ 48496 w 507575"/>
              <a:gd name="connsiteY10" fmla="*/ 95270 h 284130"/>
              <a:gd name="connsiteX11" fmla="*/ 38971 w 507575"/>
              <a:gd name="connsiteY11" fmla="*/ 20 h 284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7575" h="284130">
                <a:moveTo>
                  <a:pt x="38971" y="20"/>
                </a:moveTo>
                <a:cubicBezTo>
                  <a:pt x="49554" y="1608"/>
                  <a:pt x="63313" y="69870"/>
                  <a:pt x="111996" y="104795"/>
                </a:cubicBezTo>
                <a:cubicBezTo>
                  <a:pt x="160679" y="139720"/>
                  <a:pt x="300379" y="196341"/>
                  <a:pt x="331071" y="209570"/>
                </a:cubicBezTo>
                <a:cubicBezTo>
                  <a:pt x="361763" y="222799"/>
                  <a:pt x="275509" y="174645"/>
                  <a:pt x="296146" y="184170"/>
                </a:cubicBezTo>
                <a:cubicBezTo>
                  <a:pt x="316783" y="193695"/>
                  <a:pt x="420500" y="250845"/>
                  <a:pt x="454896" y="266720"/>
                </a:cubicBezTo>
                <a:cubicBezTo>
                  <a:pt x="489292" y="282595"/>
                  <a:pt x="519983" y="289474"/>
                  <a:pt x="502521" y="279420"/>
                </a:cubicBezTo>
                <a:cubicBezTo>
                  <a:pt x="485059" y="269366"/>
                  <a:pt x="395629" y="227033"/>
                  <a:pt x="350121" y="206395"/>
                </a:cubicBezTo>
                <a:cubicBezTo>
                  <a:pt x="304613" y="185757"/>
                  <a:pt x="271804" y="171470"/>
                  <a:pt x="229471" y="155595"/>
                </a:cubicBezTo>
                <a:cubicBezTo>
                  <a:pt x="187138" y="139720"/>
                  <a:pt x="134221" y="127549"/>
                  <a:pt x="96121" y="111145"/>
                </a:cubicBezTo>
                <a:cubicBezTo>
                  <a:pt x="58021" y="94741"/>
                  <a:pt x="8808" y="59816"/>
                  <a:pt x="871" y="57170"/>
                </a:cubicBezTo>
                <a:cubicBezTo>
                  <a:pt x="-7066" y="54524"/>
                  <a:pt x="41617" y="101620"/>
                  <a:pt x="48496" y="95270"/>
                </a:cubicBezTo>
                <a:cubicBezTo>
                  <a:pt x="55375" y="88920"/>
                  <a:pt x="28388" y="-1568"/>
                  <a:pt x="38971" y="2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84BF305F-C6EF-B3E7-66FE-D573BCF09F94}"/>
              </a:ext>
            </a:extLst>
          </p:cNvPr>
          <p:cNvSpPr/>
          <p:nvPr/>
        </p:nvSpPr>
        <p:spPr>
          <a:xfrm>
            <a:off x="5327092" y="6045533"/>
            <a:ext cx="467279" cy="304875"/>
          </a:xfrm>
          <a:custGeom>
            <a:avLst/>
            <a:gdLst>
              <a:gd name="connsiteX0" fmla="*/ 3733 w 467279"/>
              <a:gd name="connsiteY0" fmla="*/ 2842 h 304875"/>
              <a:gd name="connsiteX1" fmla="*/ 460933 w 467279"/>
              <a:gd name="connsiteY1" fmla="*/ 301292 h 304875"/>
              <a:gd name="connsiteX2" fmla="*/ 254558 w 467279"/>
              <a:gd name="connsiteY2" fmla="*/ 158417 h 304875"/>
              <a:gd name="connsiteX3" fmla="*/ 3733 w 467279"/>
              <a:gd name="connsiteY3" fmla="*/ 2842 h 3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7279" h="304875">
                <a:moveTo>
                  <a:pt x="3733" y="2842"/>
                </a:moveTo>
                <a:cubicBezTo>
                  <a:pt x="38129" y="26655"/>
                  <a:pt x="419129" y="275363"/>
                  <a:pt x="460933" y="301292"/>
                </a:cubicBezTo>
                <a:cubicBezTo>
                  <a:pt x="502737" y="327221"/>
                  <a:pt x="327054" y="205513"/>
                  <a:pt x="254558" y="158417"/>
                </a:cubicBezTo>
                <a:cubicBezTo>
                  <a:pt x="182062" y="111321"/>
                  <a:pt x="-30663" y="-20971"/>
                  <a:pt x="3733" y="284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747EBF1D-7338-DC8A-ACD6-748FDE84069B}"/>
              </a:ext>
            </a:extLst>
          </p:cNvPr>
          <p:cNvSpPr/>
          <p:nvPr/>
        </p:nvSpPr>
        <p:spPr>
          <a:xfrm>
            <a:off x="4679172" y="5806980"/>
            <a:ext cx="391462" cy="146479"/>
          </a:xfrm>
          <a:custGeom>
            <a:avLst/>
            <a:gdLst>
              <a:gd name="connsiteX0" fmla="*/ 778 w 391462"/>
              <a:gd name="connsiteY0" fmla="*/ 57245 h 146479"/>
              <a:gd name="connsiteX1" fmla="*/ 150003 w 391462"/>
              <a:gd name="connsiteY1" fmla="*/ 92170 h 146479"/>
              <a:gd name="connsiteX2" fmla="*/ 226203 w 391462"/>
              <a:gd name="connsiteY2" fmla="*/ 133445 h 146479"/>
              <a:gd name="connsiteX3" fmla="*/ 216678 w 391462"/>
              <a:gd name="connsiteY3" fmla="*/ 117570 h 146479"/>
              <a:gd name="connsiteX4" fmla="*/ 299228 w 391462"/>
              <a:gd name="connsiteY4" fmla="*/ 130270 h 146479"/>
              <a:gd name="connsiteX5" fmla="*/ 334153 w 391462"/>
              <a:gd name="connsiteY5" fmla="*/ 146145 h 146479"/>
              <a:gd name="connsiteX6" fmla="*/ 391303 w 391462"/>
              <a:gd name="connsiteY6" fmla="*/ 114395 h 146479"/>
              <a:gd name="connsiteX7" fmla="*/ 315103 w 391462"/>
              <a:gd name="connsiteY7" fmla="*/ 130270 h 146479"/>
              <a:gd name="connsiteX8" fmla="*/ 181753 w 391462"/>
              <a:gd name="connsiteY8" fmla="*/ 95345 h 146479"/>
              <a:gd name="connsiteX9" fmla="*/ 111903 w 391462"/>
              <a:gd name="connsiteY9" fmla="*/ 76295 h 146479"/>
              <a:gd name="connsiteX10" fmla="*/ 67453 w 391462"/>
              <a:gd name="connsiteY10" fmla="*/ 95 h 146479"/>
              <a:gd name="connsiteX11" fmla="*/ 89678 w 391462"/>
              <a:gd name="connsiteY11" fmla="*/ 60420 h 146479"/>
              <a:gd name="connsiteX12" fmla="*/ 778 w 391462"/>
              <a:gd name="connsiteY12" fmla="*/ 57245 h 14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1462" h="146479">
                <a:moveTo>
                  <a:pt x="778" y="57245"/>
                </a:moveTo>
                <a:cubicBezTo>
                  <a:pt x="10832" y="62537"/>
                  <a:pt x="112432" y="79470"/>
                  <a:pt x="150003" y="92170"/>
                </a:cubicBezTo>
                <a:cubicBezTo>
                  <a:pt x="187574" y="104870"/>
                  <a:pt x="226203" y="133445"/>
                  <a:pt x="226203" y="133445"/>
                </a:cubicBezTo>
                <a:cubicBezTo>
                  <a:pt x="237316" y="137678"/>
                  <a:pt x="204507" y="118099"/>
                  <a:pt x="216678" y="117570"/>
                </a:cubicBezTo>
                <a:cubicBezTo>
                  <a:pt x="228849" y="117041"/>
                  <a:pt x="279649" y="125508"/>
                  <a:pt x="299228" y="130270"/>
                </a:cubicBezTo>
                <a:cubicBezTo>
                  <a:pt x="318807" y="135032"/>
                  <a:pt x="318807" y="148791"/>
                  <a:pt x="334153" y="146145"/>
                </a:cubicBezTo>
                <a:cubicBezTo>
                  <a:pt x="349499" y="143499"/>
                  <a:pt x="394478" y="117041"/>
                  <a:pt x="391303" y="114395"/>
                </a:cubicBezTo>
                <a:cubicBezTo>
                  <a:pt x="388128" y="111749"/>
                  <a:pt x="350028" y="133445"/>
                  <a:pt x="315103" y="130270"/>
                </a:cubicBezTo>
                <a:cubicBezTo>
                  <a:pt x="280178" y="127095"/>
                  <a:pt x="181753" y="95345"/>
                  <a:pt x="181753" y="95345"/>
                </a:cubicBezTo>
                <a:cubicBezTo>
                  <a:pt x="147886" y="86349"/>
                  <a:pt x="130953" y="92170"/>
                  <a:pt x="111903" y="76295"/>
                </a:cubicBezTo>
                <a:cubicBezTo>
                  <a:pt x="92853" y="60420"/>
                  <a:pt x="71157" y="2741"/>
                  <a:pt x="67453" y="95"/>
                </a:cubicBezTo>
                <a:cubicBezTo>
                  <a:pt x="63749" y="-2551"/>
                  <a:pt x="98145" y="50366"/>
                  <a:pt x="89678" y="60420"/>
                </a:cubicBezTo>
                <a:cubicBezTo>
                  <a:pt x="81211" y="70474"/>
                  <a:pt x="-9276" y="51953"/>
                  <a:pt x="778" y="5724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F6F53E51-3000-BB8C-1489-5F19EECB631E}"/>
              </a:ext>
            </a:extLst>
          </p:cNvPr>
          <p:cNvSpPr/>
          <p:nvPr/>
        </p:nvSpPr>
        <p:spPr>
          <a:xfrm>
            <a:off x="4675041" y="5873738"/>
            <a:ext cx="192314" cy="98598"/>
          </a:xfrm>
          <a:custGeom>
            <a:avLst/>
            <a:gdLst>
              <a:gd name="connsiteX0" fmla="*/ 1734 w 192314"/>
              <a:gd name="connsiteY0" fmla="*/ 12 h 98598"/>
              <a:gd name="connsiteX1" fmla="*/ 141434 w 192314"/>
              <a:gd name="connsiteY1" fmla="*/ 25412 h 98598"/>
              <a:gd name="connsiteX2" fmla="*/ 192234 w 192314"/>
              <a:gd name="connsiteY2" fmla="*/ 98437 h 98598"/>
              <a:gd name="connsiteX3" fmla="*/ 150959 w 192314"/>
              <a:gd name="connsiteY3" fmla="*/ 44462 h 98598"/>
              <a:gd name="connsiteX4" fmla="*/ 68409 w 192314"/>
              <a:gd name="connsiteY4" fmla="*/ 22237 h 98598"/>
              <a:gd name="connsiteX5" fmla="*/ 1734 w 192314"/>
              <a:gd name="connsiteY5" fmla="*/ 12 h 98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314" h="98598">
                <a:moveTo>
                  <a:pt x="1734" y="12"/>
                </a:moveTo>
                <a:cubicBezTo>
                  <a:pt x="13905" y="541"/>
                  <a:pt x="109684" y="9008"/>
                  <a:pt x="141434" y="25412"/>
                </a:cubicBezTo>
                <a:cubicBezTo>
                  <a:pt x="173184" y="41816"/>
                  <a:pt x="190647" y="95262"/>
                  <a:pt x="192234" y="98437"/>
                </a:cubicBezTo>
                <a:cubicBezTo>
                  <a:pt x="193821" y="101612"/>
                  <a:pt x="171596" y="57162"/>
                  <a:pt x="150959" y="44462"/>
                </a:cubicBezTo>
                <a:cubicBezTo>
                  <a:pt x="130322" y="31762"/>
                  <a:pt x="92221" y="29116"/>
                  <a:pt x="68409" y="22237"/>
                </a:cubicBezTo>
                <a:cubicBezTo>
                  <a:pt x="44597" y="15358"/>
                  <a:pt x="-10437" y="-517"/>
                  <a:pt x="1734" y="1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1EC1D95-AA8C-E679-EA12-81FAF527A3D5}"/>
              </a:ext>
            </a:extLst>
          </p:cNvPr>
          <p:cNvSpPr/>
          <p:nvPr/>
        </p:nvSpPr>
        <p:spPr>
          <a:xfrm>
            <a:off x="4813145" y="5914729"/>
            <a:ext cx="274987" cy="57486"/>
          </a:xfrm>
          <a:custGeom>
            <a:avLst/>
            <a:gdLst>
              <a:gd name="connsiteX0" fmla="*/ 155 w 274987"/>
              <a:gd name="connsiteY0" fmla="*/ 38396 h 57486"/>
              <a:gd name="connsiteX1" fmla="*/ 133505 w 274987"/>
              <a:gd name="connsiteY1" fmla="*/ 28871 h 57486"/>
              <a:gd name="connsiteX2" fmla="*/ 193830 w 274987"/>
              <a:gd name="connsiteY2" fmla="*/ 51096 h 57486"/>
              <a:gd name="connsiteX3" fmla="*/ 273205 w 274987"/>
              <a:gd name="connsiteY3" fmla="*/ 296 h 57486"/>
              <a:gd name="connsiteX4" fmla="*/ 250980 w 274987"/>
              <a:gd name="connsiteY4" fmla="*/ 28871 h 57486"/>
              <a:gd name="connsiteX5" fmla="*/ 228755 w 274987"/>
              <a:gd name="connsiteY5" fmla="*/ 57446 h 57486"/>
              <a:gd name="connsiteX6" fmla="*/ 184305 w 274987"/>
              <a:gd name="connsiteY6" fmla="*/ 22521 h 57486"/>
              <a:gd name="connsiteX7" fmla="*/ 66830 w 274987"/>
              <a:gd name="connsiteY7" fmla="*/ 9821 h 57486"/>
              <a:gd name="connsiteX8" fmla="*/ 162080 w 274987"/>
              <a:gd name="connsiteY8" fmla="*/ 12996 h 57486"/>
              <a:gd name="connsiteX9" fmla="*/ 155 w 274987"/>
              <a:gd name="connsiteY9" fmla="*/ 38396 h 5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987" h="57486">
                <a:moveTo>
                  <a:pt x="155" y="38396"/>
                </a:moveTo>
                <a:cubicBezTo>
                  <a:pt x="-4607" y="41042"/>
                  <a:pt x="101226" y="26754"/>
                  <a:pt x="133505" y="28871"/>
                </a:cubicBezTo>
                <a:cubicBezTo>
                  <a:pt x="165784" y="30988"/>
                  <a:pt x="170547" y="55859"/>
                  <a:pt x="193830" y="51096"/>
                </a:cubicBezTo>
                <a:cubicBezTo>
                  <a:pt x="217113" y="46334"/>
                  <a:pt x="263680" y="4000"/>
                  <a:pt x="273205" y="296"/>
                </a:cubicBezTo>
                <a:cubicBezTo>
                  <a:pt x="282730" y="-3408"/>
                  <a:pt x="250980" y="28871"/>
                  <a:pt x="250980" y="28871"/>
                </a:cubicBezTo>
                <a:cubicBezTo>
                  <a:pt x="243572" y="38396"/>
                  <a:pt x="239867" y="58504"/>
                  <a:pt x="228755" y="57446"/>
                </a:cubicBezTo>
                <a:cubicBezTo>
                  <a:pt x="217643" y="56388"/>
                  <a:pt x="211292" y="30458"/>
                  <a:pt x="184305" y="22521"/>
                </a:cubicBezTo>
                <a:cubicBezTo>
                  <a:pt x="157318" y="14584"/>
                  <a:pt x="70534" y="11408"/>
                  <a:pt x="66830" y="9821"/>
                </a:cubicBezTo>
                <a:cubicBezTo>
                  <a:pt x="63126" y="8234"/>
                  <a:pt x="173192" y="7175"/>
                  <a:pt x="162080" y="12996"/>
                </a:cubicBezTo>
                <a:cubicBezTo>
                  <a:pt x="150968" y="18817"/>
                  <a:pt x="4917" y="35750"/>
                  <a:pt x="155" y="3839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5F48FAB0-5C4B-AF83-A630-7FA9C0236462}"/>
              </a:ext>
            </a:extLst>
          </p:cNvPr>
          <p:cNvSpPr/>
          <p:nvPr/>
        </p:nvSpPr>
        <p:spPr>
          <a:xfrm>
            <a:off x="5057525" y="5915007"/>
            <a:ext cx="178619" cy="159569"/>
          </a:xfrm>
          <a:custGeom>
            <a:avLst/>
            <a:gdLst>
              <a:gd name="connsiteX0" fmla="*/ 250 w 178619"/>
              <a:gd name="connsiteY0" fmla="*/ 18 h 159569"/>
              <a:gd name="connsiteX1" fmla="*/ 57400 w 178619"/>
              <a:gd name="connsiteY1" fmla="*/ 57168 h 159569"/>
              <a:gd name="connsiteX2" fmla="*/ 9775 w 178619"/>
              <a:gd name="connsiteY2" fmla="*/ 98443 h 159569"/>
              <a:gd name="connsiteX3" fmla="*/ 57400 w 178619"/>
              <a:gd name="connsiteY3" fmla="*/ 98443 h 159569"/>
              <a:gd name="connsiteX4" fmla="*/ 174875 w 178619"/>
              <a:gd name="connsiteY4" fmla="*/ 158768 h 159569"/>
              <a:gd name="connsiteX5" fmla="*/ 149475 w 178619"/>
              <a:gd name="connsiteY5" fmla="*/ 130193 h 159569"/>
              <a:gd name="connsiteX6" fmla="*/ 149475 w 178619"/>
              <a:gd name="connsiteY6" fmla="*/ 88918 h 159569"/>
              <a:gd name="connsiteX7" fmla="*/ 127250 w 178619"/>
              <a:gd name="connsiteY7" fmla="*/ 117493 h 159569"/>
              <a:gd name="connsiteX8" fmla="*/ 28825 w 178619"/>
              <a:gd name="connsiteY8" fmla="*/ 79393 h 159569"/>
              <a:gd name="connsiteX9" fmla="*/ 35175 w 178619"/>
              <a:gd name="connsiteY9" fmla="*/ 50818 h 159569"/>
              <a:gd name="connsiteX10" fmla="*/ 250 w 178619"/>
              <a:gd name="connsiteY10" fmla="*/ 18 h 1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619" h="159569">
                <a:moveTo>
                  <a:pt x="250" y="18"/>
                </a:moveTo>
                <a:cubicBezTo>
                  <a:pt x="3954" y="1076"/>
                  <a:pt x="55813" y="40764"/>
                  <a:pt x="57400" y="57168"/>
                </a:cubicBezTo>
                <a:cubicBezTo>
                  <a:pt x="58987" y="73572"/>
                  <a:pt x="9775" y="91564"/>
                  <a:pt x="9775" y="98443"/>
                </a:cubicBezTo>
                <a:cubicBezTo>
                  <a:pt x="9775" y="105322"/>
                  <a:pt x="29883" y="88389"/>
                  <a:pt x="57400" y="98443"/>
                </a:cubicBezTo>
                <a:cubicBezTo>
                  <a:pt x="84917" y="108497"/>
                  <a:pt x="159529" y="153476"/>
                  <a:pt x="174875" y="158768"/>
                </a:cubicBezTo>
                <a:cubicBezTo>
                  <a:pt x="190221" y="164060"/>
                  <a:pt x="153708" y="141835"/>
                  <a:pt x="149475" y="130193"/>
                </a:cubicBezTo>
                <a:cubicBezTo>
                  <a:pt x="145242" y="118551"/>
                  <a:pt x="153179" y="91035"/>
                  <a:pt x="149475" y="88918"/>
                </a:cubicBezTo>
                <a:cubicBezTo>
                  <a:pt x="145771" y="86801"/>
                  <a:pt x="147358" y="119081"/>
                  <a:pt x="127250" y="117493"/>
                </a:cubicBezTo>
                <a:cubicBezTo>
                  <a:pt x="107142" y="115906"/>
                  <a:pt x="44171" y="90505"/>
                  <a:pt x="28825" y="79393"/>
                </a:cubicBezTo>
                <a:cubicBezTo>
                  <a:pt x="13479" y="68281"/>
                  <a:pt x="35175" y="58755"/>
                  <a:pt x="35175" y="50818"/>
                </a:cubicBezTo>
                <a:cubicBezTo>
                  <a:pt x="35175" y="42881"/>
                  <a:pt x="-3454" y="-1040"/>
                  <a:pt x="250" y="1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D48E88A-E1D0-7D83-B8B9-059A58B1DD78}"/>
              </a:ext>
            </a:extLst>
          </p:cNvPr>
          <p:cNvSpPr/>
          <p:nvPr/>
        </p:nvSpPr>
        <p:spPr>
          <a:xfrm>
            <a:off x="5195262" y="6031132"/>
            <a:ext cx="601019" cy="386133"/>
          </a:xfrm>
          <a:custGeom>
            <a:avLst/>
            <a:gdLst>
              <a:gd name="connsiteX0" fmla="*/ 5388 w 601019"/>
              <a:gd name="connsiteY0" fmla="*/ 4543 h 386133"/>
              <a:gd name="connsiteX1" fmla="*/ 364163 w 601019"/>
              <a:gd name="connsiteY1" fmla="*/ 198218 h 386133"/>
              <a:gd name="connsiteX2" fmla="*/ 516563 w 601019"/>
              <a:gd name="connsiteY2" fmla="*/ 296643 h 386133"/>
              <a:gd name="connsiteX3" fmla="*/ 500688 w 601019"/>
              <a:gd name="connsiteY3" fmla="*/ 277593 h 386133"/>
              <a:gd name="connsiteX4" fmla="*/ 599113 w 601019"/>
              <a:gd name="connsiteY4" fmla="*/ 385543 h 386133"/>
              <a:gd name="connsiteX5" fmla="*/ 532438 w 601019"/>
              <a:gd name="connsiteY5" fmla="*/ 309343 h 386133"/>
              <a:gd name="connsiteX6" fmla="*/ 173663 w 601019"/>
              <a:gd name="connsiteY6" fmla="*/ 80743 h 386133"/>
              <a:gd name="connsiteX7" fmla="*/ 5388 w 601019"/>
              <a:gd name="connsiteY7" fmla="*/ 4543 h 38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019" h="386133">
                <a:moveTo>
                  <a:pt x="5388" y="4543"/>
                </a:moveTo>
                <a:cubicBezTo>
                  <a:pt x="37138" y="24122"/>
                  <a:pt x="278967" y="149535"/>
                  <a:pt x="364163" y="198218"/>
                </a:cubicBezTo>
                <a:cubicBezTo>
                  <a:pt x="449359" y="246901"/>
                  <a:pt x="493809" y="283414"/>
                  <a:pt x="516563" y="296643"/>
                </a:cubicBezTo>
                <a:cubicBezTo>
                  <a:pt x="539317" y="309872"/>
                  <a:pt x="486930" y="262776"/>
                  <a:pt x="500688" y="277593"/>
                </a:cubicBezTo>
                <a:cubicBezTo>
                  <a:pt x="514446" y="292410"/>
                  <a:pt x="593821" y="380251"/>
                  <a:pt x="599113" y="385543"/>
                </a:cubicBezTo>
                <a:cubicBezTo>
                  <a:pt x="604405" y="390835"/>
                  <a:pt x="603346" y="360143"/>
                  <a:pt x="532438" y="309343"/>
                </a:cubicBezTo>
                <a:cubicBezTo>
                  <a:pt x="461530" y="258543"/>
                  <a:pt x="258330" y="129426"/>
                  <a:pt x="173663" y="80743"/>
                </a:cubicBezTo>
                <a:cubicBezTo>
                  <a:pt x="88996" y="32060"/>
                  <a:pt x="-26362" y="-15036"/>
                  <a:pt x="5388" y="454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B2FA7F62-5AD1-CBF8-1D11-CCB57BCBC509}"/>
              </a:ext>
            </a:extLst>
          </p:cNvPr>
          <p:cNvSpPr/>
          <p:nvPr/>
        </p:nvSpPr>
        <p:spPr>
          <a:xfrm>
            <a:off x="5107782" y="6005823"/>
            <a:ext cx="693050" cy="426727"/>
          </a:xfrm>
          <a:custGeom>
            <a:avLst/>
            <a:gdLst>
              <a:gd name="connsiteX0" fmla="*/ 793 w 693050"/>
              <a:gd name="connsiteY0" fmla="*/ 1277 h 426727"/>
              <a:gd name="connsiteX1" fmla="*/ 419893 w 693050"/>
              <a:gd name="connsiteY1" fmla="*/ 214002 h 426727"/>
              <a:gd name="connsiteX2" fmla="*/ 604043 w 693050"/>
              <a:gd name="connsiteY2" fmla="*/ 356877 h 426727"/>
              <a:gd name="connsiteX3" fmla="*/ 591343 w 693050"/>
              <a:gd name="connsiteY3" fmla="*/ 328302 h 426727"/>
              <a:gd name="connsiteX4" fmla="*/ 692943 w 693050"/>
              <a:gd name="connsiteY4" fmla="*/ 426727 h 426727"/>
              <a:gd name="connsiteX5" fmla="*/ 604043 w 693050"/>
              <a:gd name="connsiteY5" fmla="*/ 328302 h 426727"/>
              <a:gd name="connsiteX6" fmla="*/ 321468 w 693050"/>
              <a:gd name="connsiteY6" fmla="*/ 134627 h 426727"/>
              <a:gd name="connsiteX7" fmla="*/ 793 w 693050"/>
              <a:gd name="connsiteY7" fmla="*/ 1277 h 42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3050" h="426727">
                <a:moveTo>
                  <a:pt x="793" y="1277"/>
                </a:moveTo>
                <a:cubicBezTo>
                  <a:pt x="17197" y="14506"/>
                  <a:pt x="319351" y="154735"/>
                  <a:pt x="419893" y="214002"/>
                </a:cubicBezTo>
                <a:cubicBezTo>
                  <a:pt x="520435" y="273269"/>
                  <a:pt x="575468" y="337827"/>
                  <a:pt x="604043" y="356877"/>
                </a:cubicBezTo>
                <a:cubicBezTo>
                  <a:pt x="632618" y="375927"/>
                  <a:pt x="576527" y="316660"/>
                  <a:pt x="591343" y="328302"/>
                </a:cubicBezTo>
                <a:cubicBezTo>
                  <a:pt x="606159" y="339944"/>
                  <a:pt x="690826" y="426727"/>
                  <a:pt x="692943" y="426727"/>
                </a:cubicBezTo>
                <a:cubicBezTo>
                  <a:pt x="695060" y="426727"/>
                  <a:pt x="665955" y="376985"/>
                  <a:pt x="604043" y="328302"/>
                </a:cubicBezTo>
                <a:cubicBezTo>
                  <a:pt x="542131" y="279619"/>
                  <a:pt x="416189" y="188602"/>
                  <a:pt x="321468" y="134627"/>
                </a:cubicBezTo>
                <a:cubicBezTo>
                  <a:pt x="226747" y="80652"/>
                  <a:pt x="-15611" y="-11952"/>
                  <a:pt x="793" y="127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68CC0AAB-0AD5-F676-F659-8AF26806FA79}"/>
              </a:ext>
            </a:extLst>
          </p:cNvPr>
          <p:cNvSpPr/>
          <p:nvPr/>
        </p:nvSpPr>
        <p:spPr>
          <a:xfrm>
            <a:off x="4549870" y="5867350"/>
            <a:ext cx="177863" cy="515002"/>
          </a:xfrm>
          <a:custGeom>
            <a:avLst/>
            <a:gdLst>
              <a:gd name="connsiteX0" fmla="*/ 177705 w 177863"/>
              <a:gd name="connsiteY0" fmla="*/ 50 h 515002"/>
              <a:gd name="connsiteX1" fmla="*/ 130080 w 177863"/>
              <a:gd name="connsiteY1" fmla="*/ 82600 h 515002"/>
              <a:gd name="connsiteX2" fmla="*/ 145955 w 177863"/>
              <a:gd name="connsiteY2" fmla="*/ 117525 h 515002"/>
              <a:gd name="connsiteX3" fmla="*/ 149130 w 177863"/>
              <a:gd name="connsiteY3" fmla="*/ 101650 h 515002"/>
              <a:gd name="connsiteX4" fmla="*/ 98330 w 177863"/>
              <a:gd name="connsiteY4" fmla="*/ 146100 h 515002"/>
              <a:gd name="connsiteX5" fmla="*/ 72930 w 177863"/>
              <a:gd name="connsiteY5" fmla="*/ 219125 h 515002"/>
              <a:gd name="connsiteX6" fmla="*/ 85630 w 177863"/>
              <a:gd name="connsiteY6" fmla="*/ 196900 h 515002"/>
              <a:gd name="connsiteX7" fmla="*/ 18955 w 177863"/>
              <a:gd name="connsiteY7" fmla="*/ 266750 h 515002"/>
              <a:gd name="connsiteX8" fmla="*/ 9430 w 177863"/>
              <a:gd name="connsiteY8" fmla="*/ 371525 h 515002"/>
              <a:gd name="connsiteX9" fmla="*/ 6255 w 177863"/>
              <a:gd name="connsiteY9" fmla="*/ 355650 h 515002"/>
              <a:gd name="connsiteX10" fmla="*/ 98330 w 177863"/>
              <a:gd name="connsiteY10" fmla="*/ 511225 h 515002"/>
              <a:gd name="connsiteX11" fmla="*/ 66580 w 177863"/>
              <a:gd name="connsiteY11" fmla="*/ 457250 h 515002"/>
              <a:gd name="connsiteX12" fmla="*/ 18955 w 177863"/>
              <a:gd name="connsiteY12" fmla="*/ 349300 h 515002"/>
              <a:gd name="connsiteX13" fmla="*/ 76105 w 177863"/>
              <a:gd name="connsiteY13" fmla="*/ 215950 h 515002"/>
              <a:gd name="connsiteX14" fmla="*/ 57055 w 177863"/>
              <a:gd name="connsiteY14" fmla="*/ 228650 h 515002"/>
              <a:gd name="connsiteX15" fmla="*/ 114205 w 177863"/>
              <a:gd name="connsiteY15" fmla="*/ 120700 h 515002"/>
              <a:gd name="connsiteX16" fmla="*/ 111030 w 177863"/>
              <a:gd name="connsiteY16" fmla="*/ 95300 h 515002"/>
              <a:gd name="connsiteX17" fmla="*/ 177705 w 177863"/>
              <a:gd name="connsiteY17" fmla="*/ 50 h 515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7863" h="515002">
                <a:moveTo>
                  <a:pt x="177705" y="50"/>
                </a:moveTo>
                <a:cubicBezTo>
                  <a:pt x="180880" y="-2067"/>
                  <a:pt x="135372" y="63021"/>
                  <a:pt x="130080" y="82600"/>
                </a:cubicBezTo>
                <a:cubicBezTo>
                  <a:pt x="124788" y="102179"/>
                  <a:pt x="145955" y="117525"/>
                  <a:pt x="145955" y="117525"/>
                </a:cubicBezTo>
                <a:cubicBezTo>
                  <a:pt x="149130" y="120700"/>
                  <a:pt x="157067" y="96888"/>
                  <a:pt x="149130" y="101650"/>
                </a:cubicBezTo>
                <a:cubicBezTo>
                  <a:pt x="141192" y="106413"/>
                  <a:pt x="111030" y="126521"/>
                  <a:pt x="98330" y="146100"/>
                </a:cubicBezTo>
                <a:cubicBezTo>
                  <a:pt x="85630" y="165679"/>
                  <a:pt x="75047" y="210658"/>
                  <a:pt x="72930" y="219125"/>
                </a:cubicBezTo>
                <a:cubicBezTo>
                  <a:pt x="70813" y="227592"/>
                  <a:pt x="94626" y="188963"/>
                  <a:pt x="85630" y="196900"/>
                </a:cubicBezTo>
                <a:cubicBezTo>
                  <a:pt x="76634" y="204838"/>
                  <a:pt x="31655" y="237646"/>
                  <a:pt x="18955" y="266750"/>
                </a:cubicBezTo>
                <a:cubicBezTo>
                  <a:pt x="6255" y="295854"/>
                  <a:pt x="9430" y="371525"/>
                  <a:pt x="9430" y="371525"/>
                </a:cubicBezTo>
                <a:cubicBezTo>
                  <a:pt x="7313" y="386342"/>
                  <a:pt x="-8562" y="332367"/>
                  <a:pt x="6255" y="355650"/>
                </a:cubicBezTo>
                <a:cubicBezTo>
                  <a:pt x="21072" y="378933"/>
                  <a:pt x="88276" y="494292"/>
                  <a:pt x="98330" y="511225"/>
                </a:cubicBezTo>
                <a:cubicBezTo>
                  <a:pt x="108384" y="528158"/>
                  <a:pt x="79809" y="484238"/>
                  <a:pt x="66580" y="457250"/>
                </a:cubicBezTo>
                <a:cubicBezTo>
                  <a:pt x="53351" y="430263"/>
                  <a:pt x="17367" y="389517"/>
                  <a:pt x="18955" y="349300"/>
                </a:cubicBezTo>
                <a:cubicBezTo>
                  <a:pt x="20543" y="309083"/>
                  <a:pt x="69755" y="236058"/>
                  <a:pt x="76105" y="215950"/>
                </a:cubicBezTo>
                <a:cubicBezTo>
                  <a:pt x="82455" y="195842"/>
                  <a:pt x="50705" y="244525"/>
                  <a:pt x="57055" y="228650"/>
                </a:cubicBezTo>
                <a:cubicBezTo>
                  <a:pt x="63405" y="212775"/>
                  <a:pt x="105209" y="142925"/>
                  <a:pt x="114205" y="120700"/>
                </a:cubicBezTo>
                <a:cubicBezTo>
                  <a:pt x="123201" y="98475"/>
                  <a:pt x="101505" y="109587"/>
                  <a:pt x="111030" y="95300"/>
                </a:cubicBezTo>
                <a:cubicBezTo>
                  <a:pt x="120555" y="81013"/>
                  <a:pt x="174530" y="2167"/>
                  <a:pt x="177705" y="5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76F53409-B167-C91B-73F2-161890961E8C}"/>
              </a:ext>
            </a:extLst>
          </p:cNvPr>
          <p:cNvSpPr/>
          <p:nvPr/>
        </p:nvSpPr>
        <p:spPr>
          <a:xfrm>
            <a:off x="5681656" y="6356340"/>
            <a:ext cx="125946" cy="365196"/>
          </a:xfrm>
          <a:custGeom>
            <a:avLst/>
            <a:gdLst>
              <a:gd name="connsiteX0" fmla="*/ 77794 w 125946"/>
              <a:gd name="connsiteY0" fmla="*/ 10 h 365196"/>
              <a:gd name="connsiteX1" fmla="*/ 122244 w 125946"/>
              <a:gd name="connsiteY1" fmla="*/ 111135 h 365196"/>
              <a:gd name="connsiteX2" fmla="*/ 87319 w 125946"/>
              <a:gd name="connsiteY2" fmla="*/ 149235 h 365196"/>
              <a:gd name="connsiteX3" fmla="*/ 65094 w 125946"/>
              <a:gd name="connsiteY3" fmla="*/ 190510 h 365196"/>
              <a:gd name="connsiteX4" fmla="*/ 33344 w 125946"/>
              <a:gd name="connsiteY4" fmla="*/ 228610 h 365196"/>
              <a:gd name="connsiteX5" fmla="*/ 36519 w 125946"/>
              <a:gd name="connsiteY5" fmla="*/ 314335 h 365196"/>
              <a:gd name="connsiteX6" fmla="*/ 46044 w 125946"/>
              <a:gd name="connsiteY6" fmla="*/ 365135 h 365196"/>
              <a:gd name="connsiteX7" fmla="*/ 20644 w 125946"/>
              <a:gd name="connsiteY7" fmla="*/ 304810 h 365196"/>
              <a:gd name="connsiteX8" fmla="*/ 4769 w 125946"/>
              <a:gd name="connsiteY8" fmla="*/ 257185 h 365196"/>
              <a:gd name="connsiteX9" fmla="*/ 109544 w 125946"/>
              <a:gd name="connsiteY9" fmla="*/ 123835 h 365196"/>
              <a:gd name="connsiteX10" fmla="*/ 122244 w 125946"/>
              <a:gd name="connsiteY10" fmla="*/ 104785 h 365196"/>
              <a:gd name="connsiteX11" fmla="*/ 77794 w 125946"/>
              <a:gd name="connsiteY11" fmla="*/ 10 h 365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5946" h="365196">
                <a:moveTo>
                  <a:pt x="77794" y="10"/>
                </a:moveTo>
                <a:cubicBezTo>
                  <a:pt x="77794" y="1068"/>
                  <a:pt x="120657" y="86264"/>
                  <a:pt x="122244" y="111135"/>
                </a:cubicBezTo>
                <a:cubicBezTo>
                  <a:pt x="123832" y="136006"/>
                  <a:pt x="96844" y="136006"/>
                  <a:pt x="87319" y="149235"/>
                </a:cubicBezTo>
                <a:cubicBezTo>
                  <a:pt x="77794" y="162464"/>
                  <a:pt x="74090" y="177281"/>
                  <a:pt x="65094" y="190510"/>
                </a:cubicBezTo>
                <a:cubicBezTo>
                  <a:pt x="56098" y="203739"/>
                  <a:pt x="38106" y="207973"/>
                  <a:pt x="33344" y="228610"/>
                </a:cubicBezTo>
                <a:cubicBezTo>
                  <a:pt x="28582" y="249247"/>
                  <a:pt x="34402" y="291581"/>
                  <a:pt x="36519" y="314335"/>
                </a:cubicBezTo>
                <a:cubicBezTo>
                  <a:pt x="38636" y="337089"/>
                  <a:pt x="48690" y="366723"/>
                  <a:pt x="46044" y="365135"/>
                </a:cubicBezTo>
                <a:cubicBezTo>
                  <a:pt x="43398" y="363548"/>
                  <a:pt x="27523" y="322802"/>
                  <a:pt x="20644" y="304810"/>
                </a:cubicBezTo>
                <a:cubicBezTo>
                  <a:pt x="13765" y="286818"/>
                  <a:pt x="-10048" y="287347"/>
                  <a:pt x="4769" y="257185"/>
                </a:cubicBezTo>
                <a:cubicBezTo>
                  <a:pt x="19586" y="227023"/>
                  <a:pt x="109544" y="123835"/>
                  <a:pt x="109544" y="123835"/>
                </a:cubicBezTo>
                <a:cubicBezTo>
                  <a:pt x="129123" y="98435"/>
                  <a:pt x="128065" y="128068"/>
                  <a:pt x="122244" y="104785"/>
                </a:cubicBezTo>
                <a:cubicBezTo>
                  <a:pt x="116423" y="81502"/>
                  <a:pt x="77794" y="-1048"/>
                  <a:pt x="77794" y="1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4A8D01B7-AF9B-0C7A-6794-E4FE72F83EFC}"/>
              </a:ext>
            </a:extLst>
          </p:cNvPr>
          <p:cNvSpPr/>
          <p:nvPr/>
        </p:nvSpPr>
        <p:spPr>
          <a:xfrm>
            <a:off x="4649252" y="6206390"/>
            <a:ext cx="417463" cy="39406"/>
          </a:xfrm>
          <a:custGeom>
            <a:avLst/>
            <a:gdLst>
              <a:gd name="connsiteX0" fmla="*/ 2123 w 417463"/>
              <a:gd name="connsiteY0" fmla="*/ 735 h 39406"/>
              <a:gd name="connsiteX1" fmla="*/ 402173 w 417463"/>
              <a:gd name="connsiteY1" fmla="*/ 38835 h 39406"/>
              <a:gd name="connsiteX2" fmla="*/ 325973 w 417463"/>
              <a:gd name="connsiteY2" fmla="*/ 22960 h 39406"/>
              <a:gd name="connsiteX3" fmla="*/ 246598 w 417463"/>
              <a:gd name="connsiteY3" fmla="*/ 13435 h 39406"/>
              <a:gd name="connsiteX4" fmla="*/ 2123 w 417463"/>
              <a:gd name="connsiteY4" fmla="*/ 735 h 3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463" h="39406">
                <a:moveTo>
                  <a:pt x="2123" y="735"/>
                </a:moveTo>
                <a:cubicBezTo>
                  <a:pt x="28052" y="4968"/>
                  <a:pt x="348198" y="35131"/>
                  <a:pt x="402173" y="38835"/>
                </a:cubicBezTo>
                <a:cubicBezTo>
                  <a:pt x="456148" y="42539"/>
                  <a:pt x="351902" y="27193"/>
                  <a:pt x="325973" y="22960"/>
                </a:cubicBezTo>
                <a:cubicBezTo>
                  <a:pt x="300044" y="18727"/>
                  <a:pt x="297927" y="15022"/>
                  <a:pt x="246598" y="13435"/>
                </a:cubicBezTo>
                <a:cubicBezTo>
                  <a:pt x="195269" y="11848"/>
                  <a:pt x="-23806" y="-3498"/>
                  <a:pt x="2123" y="7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1C669152-A944-7F2B-34BC-94E6E1957130}"/>
              </a:ext>
            </a:extLst>
          </p:cNvPr>
          <p:cNvSpPr/>
          <p:nvPr/>
        </p:nvSpPr>
        <p:spPr>
          <a:xfrm>
            <a:off x="4622647" y="6134100"/>
            <a:ext cx="109051" cy="248793"/>
          </a:xfrm>
          <a:custGeom>
            <a:avLst/>
            <a:gdLst>
              <a:gd name="connsiteX0" fmla="*/ 19203 w 109051"/>
              <a:gd name="connsiteY0" fmla="*/ 0 h 248793"/>
              <a:gd name="connsiteX1" fmla="*/ 31903 w 109051"/>
              <a:gd name="connsiteY1" fmla="*/ 117475 h 248793"/>
              <a:gd name="connsiteX2" fmla="*/ 108103 w 109051"/>
              <a:gd name="connsiteY2" fmla="*/ 244475 h 248793"/>
              <a:gd name="connsiteX3" fmla="*/ 70003 w 109051"/>
              <a:gd name="connsiteY3" fmla="*/ 206375 h 248793"/>
              <a:gd name="connsiteX4" fmla="*/ 3328 w 109051"/>
              <a:gd name="connsiteY4" fmla="*/ 82550 h 248793"/>
              <a:gd name="connsiteX5" fmla="*/ 9678 w 109051"/>
              <a:gd name="connsiteY5" fmla="*/ 117475 h 248793"/>
              <a:gd name="connsiteX6" fmla="*/ 19203 w 109051"/>
              <a:gd name="connsiteY6" fmla="*/ 0 h 248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051" h="248793">
                <a:moveTo>
                  <a:pt x="19203" y="0"/>
                </a:moveTo>
                <a:cubicBezTo>
                  <a:pt x="22907" y="0"/>
                  <a:pt x="17086" y="76729"/>
                  <a:pt x="31903" y="117475"/>
                </a:cubicBezTo>
                <a:cubicBezTo>
                  <a:pt x="46720" y="158221"/>
                  <a:pt x="101753" y="229658"/>
                  <a:pt x="108103" y="244475"/>
                </a:cubicBezTo>
                <a:cubicBezTo>
                  <a:pt x="114453" y="259292"/>
                  <a:pt x="87466" y="233363"/>
                  <a:pt x="70003" y="206375"/>
                </a:cubicBezTo>
                <a:cubicBezTo>
                  <a:pt x="52540" y="179387"/>
                  <a:pt x="13382" y="97367"/>
                  <a:pt x="3328" y="82550"/>
                </a:cubicBezTo>
                <a:cubicBezTo>
                  <a:pt x="-6726" y="67733"/>
                  <a:pt x="9149" y="129117"/>
                  <a:pt x="9678" y="117475"/>
                </a:cubicBezTo>
                <a:cubicBezTo>
                  <a:pt x="10207" y="105833"/>
                  <a:pt x="15499" y="0"/>
                  <a:pt x="19203" y="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8E6DC06D-9C83-2818-9DC7-27E23E26214C}"/>
              </a:ext>
            </a:extLst>
          </p:cNvPr>
          <p:cNvSpPr/>
          <p:nvPr/>
        </p:nvSpPr>
        <p:spPr>
          <a:xfrm>
            <a:off x="4692498" y="6403213"/>
            <a:ext cx="791434" cy="353860"/>
          </a:xfrm>
          <a:custGeom>
            <a:avLst/>
            <a:gdLst>
              <a:gd name="connsiteX0" fmla="*/ 152 w 791434"/>
              <a:gd name="connsiteY0" fmla="*/ 762 h 353860"/>
              <a:gd name="connsiteX1" fmla="*/ 495452 w 791434"/>
              <a:gd name="connsiteY1" fmla="*/ 223012 h 353860"/>
              <a:gd name="connsiteX2" fmla="*/ 482752 w 791434"/>
              <a:gd name="connsiteY2" fmla="*/ 203962 h 353860"/>
              <a:gd name="connsiteX3" fmla="*/ 787552 w 791434"/>
              <a:gd name="connsiteY3" fmla="*/ 353187 h 353860"/>
              <a:gd name="connsiteX4" fmla="*/ 641502 w 791434"/>
              <a:gd name="connsiteY4" fmla="*/ 254762 h 353860"/>
              <a:gd name="connsiteX5" fmla="*/ 444652 w 791434"/>
              <a:gd name="connsiteY5" fmla="*/ 153162 h 353860"/>
              <a:gd name="connsiteX6" fmla="*/ 152 w 791434"/>
              <a:gd name="connsiteY6" fmla="*/ 762 h 353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1434" h="353860">
                <a:moveTo>
                  <a:pt x="152" y="762"/>
                </a:moveTo>
                <a:cubicBezTo>
                  <a:pt x="8619" y="12404"/>
                  <a:pt x="415019" y="189145"/>
                  <a:pt x="495452" y="223012"/>
                </a:cubicBezTo>
                <a:cubicBezTo>
                  <a:pt x="575885" y="256879"/>
                  <a:pt x="434069" y="182266"/>
                  <a:pt x="482752" y="203962"/>
                </a:cubicBezTo>
                <a:cubicBezTo>
                  <a:pt x="531435" y="225658"/>
                  <a:pt x="761094" y="344720"/>
                  <a:pt x="787552" y="353187"/>
                </a:cubicBezTo>
                <a:cubicBezTo>
                  <a:pt x="814010" y="361654"/>
                  <a:pt x="698652" y="288100"/>
                  <a:pt x="641502" y="254762"/>
                </a:cubicBezTo>
                <a:cubicBezTo>
                  <a:pt x="584352" y="221425"/>
                  <a:pt x="550485" y="192320"/>
                  <a:pt x="444652" y="153162"/>
                </a:cubicBezTo>
                <a:cubicBezTo>
                  <a:pt x="338819" y="114004"/>
                  <a:pt x="-8315" y="-10880"/>
                  <a:pt x="152" y="76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AF79432B-A6E7-207F-ABDE-6187FCEBA5B5}"/>
              </a:ext>
            </a:extLst>
          </p:cNvPr>
          <p:cNvSpPr/>
          <p:nvPr/>
        </p:nvSpPr>
        <p:spPr>
          <a:xfrm>
            <a:off x="4555585" y="6101614"/>
            <a:ext cx="184693" cy="343712"/>
          </a:xfrm>
          <a:custGeom>
            <a:avLst/>
            <a:gdLst>
              <a:gd name="connsiteX0" fmla="*/ 540 w 184693"/>
              <a:gd name="connsiteY0" fmla="*/ 48361 h 343712"/>
              <a:gd name="connsiteX1" fmla="*/ 25940 w 184693"/>
              <a:gd name="connsiteY1" fmla="*/ 165836 h 343712"/>
              <a:gd name="connsiteX2" fmla="*/ 105315 w 184693"/>
              <a:gd name="connsiteY2" fmla="*/ 292836 h 343712"/>
              <a:gd name="connsiteX3" fmla="*/ 92615 w 184693"/>
              <a:gd name="connsiteY3" fmla="*/ 261086 h 343712"/>
              <a:gd name="connsiteX4" fmla="*/ 184690 w 184693"/>
              <a:gd name="connsiteY4" fmla="*/ 343636 h 343712"/>
              <a:gd name="connsiteX5" fmla="*/ 95790 w 184693"/>
              <a:gd name="connsiteY5" fmla="*/ 273786 h 343712"/>
              <a:gd name="connsiteX6" fmla="*/ 57690 w 184693"/>
              <a:gd name="connsiteY6" fmla="*/ 165836 h 343712"/>
              <a:gd name="connsiteX7" fmla="*/ 57690 w 184693"/>
              <a:gd name="connsiteY7" fmla="*/ 64236 h 343712"/>
              <a:gd name="connsiteX8" fmla="*/ 79915 w 184693"/>
              <a:gd name="connsiteY8" fmla="*/ 736 h 343712"/>
              <a:gd name="connsiteX9" fmla="*/ 51340 w 184693"/>
              <a:gd name="connsiteY9" fmla="*/ 105511 h 343712"/>
              <a:gd name="connsiteX10" fmla="*/ 44990 w 184693"/>
              <a:gd name="connsiteY10" fmla="*/ 184886 h 343712"/>
              <a:gd name="connsiteX11" fmla="*/ 540 w 184693"/>
              <a:gd name="connsiteY11" fmla="*/ 48361 h 34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693" h="343712">
                <a:moveTo>
                  <a:pt x="540" y="48361"/>
                </a:moveTo>
                <a:cubicBezTo>
                  <a:pt x="-2635" y="45186"/>
                  <a:pt x="8478" y="125090"/>
                  <a:pt x="25940" y="165836"/>
                </a:cubicBezTo>
                <a:cubicBezTo>
                  <a:pt x="43403" y="206582"/>
                  <a:pt x="94203" y="276961"/>
                  <a:pt x="105315" y="292836"/>
                </a:cubicBezTo>
                <a:cubicBezTo>
                  <a:pt x="116428" y="308711"/>
                  <a:pt x="79386" y="252619"/>
                  <a:pt x="92615" y="261086"/>
                </a:cubicBezTo>
                <a:cubicBezTo>
                  <a:pt x="105844" y="269553"/>
                  <a:pt x="184161" y="341519"/>
                  <a:pt x="184690" y="343636"/>
                </a:cubicBezTo>
                <a:cubicBezTo>
                  <a:pt x="185219" y="345753"/>
                  <a:pt x="116957" y="303419"/>
                  <a:pt x="95790" y="273786"/>
                </a:cubicBezTo>
                <a:cubicBezTo>
                  <a:pt x="74623" y="244153"/>
                  <a:pt x="64040" y="200761"/>
                  <a:pt x="57690" y="165836"/>
                </a:cubicBezTo>
                <a:cubicBezTo>
                  <a:pt x="51340" y="130911"/>
                  <a:pt x="53986" y="91753"/>
                  <a:pt x="57690" y="64236"/>
                </a:cubicBezTo>
                <a:cubicBezTo>
                  <a:pt x="61394" y="36719"/>
                  <a:pt x="80973" y="-6143"/>
                  <a:pt x="79915" y="736"/>
                </a:cubicBezTo>
                <a:cubicBezTo>
                  <a:pt x="78857" y="7615"/>
                  <a:pt x="57161" y="74819"/>
                  <a:pt x="51340" y="105511"/>
                </a:cubicBezTo>
                <a:cubicBezTo>
                  <a:pt x="45519" y="136203"/>
                  <a:pt x="52398" y="188061"/>
                  <a:pt x="44990" y="184886"/>
                </a:cubicBezTo>
                <a:cubicBezTo>
                  <a:pt x="37582" y="181711"/>
                  <a:pt x="3715" y="51536"/>
                  <a:pt x="540" y="4836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82AD8503-148A-7850-B317-78F424F33E57}"/>
              </a:ext>
            </a:extLst>
          </p:cNvPr>
          <p:cNvSpPr/>
          <p:nvPr/>
        </p:nvSpPr>
        <p:spPr>
          <a:xfrm>
            <a:off x="4689308" y="5889052"/>
            <a:ext cx="179754" cy="71362"/>
          </a:xfrm>
          <a:custGeom>
            <a:avLst/>
            <a:gdLst>
              <a:gd name="connsiteX0" fmla="*/ 167 w 179754"/>
              <a:gd name="connsiteY0" fmla="*/ 573 h 71362"/>
              <a:gd name="connsiteX1" fmla="*/ 171617 w 179754"/>
              <a:gd name="connsiteY1" fmla="*/ 70423 h 71362"/>
              <a:gd name="connsiteX2" fmla="*/ 139867 w 179754"/>
              <a:gd name="connsiteY2" fmla="*/ 38673 h 71362"/>
              <a:gd name="connsiteX3" fmla="*/ 167 w 179754"/>
              <a:gd name="connsiteY3" fmla="*/ 573 h 71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754" h="71362">
                <a:moveTo>
                  <a:pt x="167" y="573"/>
                </a:moveTo>
                <a:cubicBezTo>
                  <a:pt x="5459" y="5865"/>
                  <a:pt x="148334" y="64073"/>
                  <a:pt x="171617" y="70423"/>
                </a:cubicBezTo>
                <a:cubicBezTo>
                  <a:pt x="194900" y="76773"/>
                  <a:pt x="163150" y="49256"/>
                  <a:pt x="139867" y="38673"/>
                </a:cubicBezTo>
                <a:cubicBezTo>
                  <a:pt x="116584" y="28090"/>
                  <a:pt x="-5125" y="-4719"/>
                  <a:pt x="167" y="57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14E19D78-FF2A-1B7C-64E0-D19319783689}"/>
              </a:ext>
            </a:extLst>
          </p:cNvPr>
          <p:cNvSpPr/>
          <p:nvPr/>
        </p:nvSpPr>
        <p:spPr>
          <a:xfrm>
            <a:off x="5036983" y="6013738"/>
            <a:ext cx="722438" cy="429721"/>
          </a:xfrm>
          <a:custGeom>
            <a:avLst/>
            <a:gdLst>
              <a:gd name="connsiteX0" fmla="*/ 8092 w 722438"/>
              <a:gd name="connsiteY0" fmla="*/ 6062 h 429721"/>
              <a:gd name="connsiteX1" fmla="*/ 490692 w 722438"/>
              <a:gd name="connsiteY1" fmla="*/ 250537 h 429721"/>
              <a:gd name="connsiteX2" fmla="*/ 719292 w 722438"/>
              <a:gd name="connsiteY2" fmla="*/ 428337 h 429721"/>
              <a:gd name="connsiteX3" fmla="*/ 595467 w 722438"/>
              <a:gd name="connsiteY3" fmla="*/ 320387 h 429721"/>
              <a:gd name="connsiteX4" fmla="*/ 214467 w 722438"/>
              <a:gd name="connsiteY4" fmla="*/ 94962 h 429721"/>
              <a:gd name="connsiteX5" fmla="*/ 8092 w 722438"/>
              <a:gd name="connsiteY5" fmla="*/ 6062 h 42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2438" h="429721">
                <a:moveTo>
                  <a:pt x="8092" y="6062"/>
                </a:moveTo>
                <a:cubicBezTo>
                  <a:pt x="54130" y="31991"/>
                  <a:pt x="372159" y="180158"/>
                  <a:pt x="490692" y="250537"/>
                </a:cubicBezTo>
                <a:cubicBezTo>
                  <a:pt x="609225" y="320916"/>
                  <a:pt x="701830" y="416695"/>
                  <a:pt x="719292" y="428337"/>
                </a:cubicBezTo>
                <a:cubicBezTo>
                  <a:pt x="736754" y="439979"/>
                  <a:pt x="679604" y="375949"/>
                  <a:pt x="595467" y="320387"/>
                </a:cubicBezTo>
                <a:cubicBezTo>
                  <a:pt x="511330" y="264825"/>
                  <a:pt x="305484" y="147350"/>
                  <a:pt x="214467" y="94962"/>
                </a:cubicBezTo>
                <a:cubicBezTo>
                  <a:pt x="123450" y="42574"/>
                  <a:pt x="-37946" y="-19867"/>
                  <a:pt x="8092" y="606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391F76F5-48B3-4309-B5D5-691033BC79EB}"/>
              </a:ext>
            </a:extLst>
          </p:cNvPr>
          <p:cNvSpPr/>
          <p:nvPr/>
        </p:nvSpPr>
        <p:spPr>
          <a:xfrm>
            <a:off x="4751195" y="5961302"/>
            <a:ext cx="992627" cy="538400"/>
          </a:xfrm>
          <a:custGeom>
            <a:avLst/>
            <a:gdLst>
              <a:gd name="connsiteX0" fmla="*/ 1780 w 992627"/>
              <a:gd name="connsiteY0" fmla="*/ 1348 h 538400"/>
              <a:gd name="connsiteX1" fmla="*/ 474855 w 992627"/>
              <a:gd name="connsiteY1" fmla="*/ 223598 h 538400"/>
              <a:gd name="connsiteX2" fmla="*/ 468505 w 992627"/>
              <a:gd name="connsiteY2" fmla="*/ 198198 h 538400"/>
              <a:gd name="connsiteX3" fmla="*/ 913005 w 992627"/>
              <a:gd name="connsiteY3" fmla="*/ 461723 h 538400"/>
              <a:gd name="connsiteX4" fmla="*/ 989205 w 992627"/>
              <a:gd name="connsiteY4" fmla="*/ 537923 h 538400"/>
              <a:gd name="connsiteX5" fmla="*/ 868555 w 992627"/>
              <a:gd name="connsiteY5" fmla="*/ 436323 h 538400"/>
              <a:gd name="connsiteX6" fmla="*/ 351030 w 992627"/>
              <a:gd name="connsiteY6" fmla="*/ 131523 h 538400"/>
              <a:gd name="connsiteX7" fmla="*/ 249430 w 992627"/>
              <a:gd name="connsiteY7" fmla="*/ 29923 h 538400"/>
              <a:gd name="connsiteX8" fmla="*/ 309755 w 992627"/>
              <a:gd name="connsiteY8" fmla="*/ 125173 h 538400"/>
              <a:gd name="connsiteX9" fmla="*/ 1780 w 992627"/>
              <a:gd name="connsiteY9" fmla="*/ 1348 h 5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2627" h="538400">
                <a:moveTo>
                  <a:pt x="1780" y="1348"/>
                </a:moveTo>
                <a:cubicBezTo>
                  <a:pt x="29297" y="17752"/>
                  <a:pt x="397067" y="190790"/>
                  <a:pt x="474855" y="223598"/>
                </a:cubicBezTo>
                <a:cubicBezTo>
                  <a:pt x="552643" y="256406"/>
                  <a:pt x="395480" y="158511"/>
                  <a:pt x="468505" y="198198"/>
                </a:cubicBezTo>
                <a:cubicBezTo>
                  <a:pt x="541530" y="237886"/>
                  <a:pt x="826222" y="405102"/>
                  <a:pt x="913005" y="461723"/>
                </a:cubicBezTo>
                <a:cubicBezTo>
                  <a:pt x="999788" y="518344"/>
                  <a:pt x="996613" y="542156"/>
                  <a:pt x="989205" y="537923"/>
                </a:cubicBezTo>
                <a:cubicBezTo>
                  <a:pt x="981797" y="533690"/>
                  <a:pt x="974917" y="504056"/>
                  <a:pt x="868555" y="436323"/>
                </a:cubicBezTo>
                <a:cubicBezTo>
                  <a:pt x="762193" y="368590"/>
                  <a:pt x="454218" y="199256"/>
                  <a:pt x="351030" y="131523"/>
                </a:cubicBezTo>
                <a:cubicBezTo>
                  <a:pt x="247843" y="63790"/>
                  <a:pt x="256309" y="30981"/>
                  <a:pt x="249430" y="29923"/>
                </a:cubicBezTo>
                <a:cubicBezTo>
                  <a:pt x="242551" y="28865"/>
                  <a:pt x="345209" y="126760"/>
                  <a:pt x="309755" y="125173"/>
                </a:cubicBezTo>
                <a:cubicBezTo>
                  <a:pt x="274301" y="123586"/>
                  <a:pt x="-25737" y="-15056"/>
                  <a:pt x="1780" y="13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56EFAE31-B661-7D97-167F-24184132AB88}"/>
              </a:ext>
            </a:extLst>
          </p:cNvPr>
          <p:cNvSpPr/>
          <p:nvPr/>
        </p:nvSpPr>
        <p:spPr>
          <a:xfrm>
            <a:off x="4667432" y="5996051"/>
            <a:ext cx="1027164" cy="538584"/>
          </a:xfrm>
          <a:custGeom>
            <a:avLst/>
            <a:gdLst>
              <a:gd name="connsiteX0" fmla="*/ 6168 w 1027164"/>
              <a:gd name="connsiteY0" fmla="*/ 4699 h 538584"/>
              <a:gd name="connsiteX1" fmla="*/ 212543 w 1027164"/>
              <a:gd name="connsiteY1" fmla="*/ 58674 h 538584"/>
              <a:gd name="connsiteX2" fmla="*/ 539568 w 1027164"/>
              <a:gd name="connsiteY2" fmla="*/ 214249 h 538584"/>
              <a:gd name="connsiteX3" fmla="*/ 533218 w 1027164"/>
              <a:gd name="connsiteY3" fmla="*/ 198374 h 538584"/>
              <a:gd name="connsiteX4" fmla="*/ 857068 w 1027164"/>
              <a:gd name="connsiteY4" fmla="*/ 388874 h 538584"/>
              <a:gd name="connsiteX5" fmla="*/ 841193 w 1027164"/>
              <a:gd name="connsiteY5" fmla="*/ 360299 h 538584"/>
              <a:gd name="connsiteX6" fmla="*/ 1025343 w 1027164"/>
              <a:gd name="connsiteY6" fmla="*/ 538099 h 538584"/>
              <a:gd name="connsiteX7" fmla="*/ 904693 w 1027164"/>
              <a:gd name="connsiteY7" fmla="*/ 404749 h 538584"/>
              <a:gd name="connsiteX8" fmla="*/ 447493 w 1027164"/>
              <a:gd name="connsiteY8" fmla="*/ 166624 h 538584"/>
              <a:gd name="connsiteX9" fmla="*/ 6168 w 1027164"/>
              <a:gd name="connsiteY9" fmla="*/ 4699 h 53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7164" h="538584">
                <a:moveTo>
                  <a:pt x="6168" y="4699"/>
                </a:moveTo>
                <a:cubicBezTo>
                  <a:pt x="-32990" y="-13293"/>
                  <a:pt x="123643" y="23749"/>
                  <a:pt x="212543" y="58674"/>
                </a:cubicBezTo>
                <a:cubicBezTo>
                  <a:pt x="301443" y="93599"/>
                  <a:pt x="486122" y="190966"/>
                  <a:pt x="539568" y="214249"/>
                </a:cubicBezTo>
                <a:cubicBezTo>
                  <a:pt x="593014" y="237532"/>
                  <a:pt x="480301" y="169270"/>
                  <a:pt x="533218" y="198374"/>
                </a:cubicBezTo>
                <a:cubicBezTo>
                  <a:pt x="586135" y="227478"/>
                  <a:pt x="805739" y="361887"/>
                  <a:pt x="857068" y="388874"/>
                </a:cubicBezTo>
                <a:cubicBezTo>
                  <a:pt x="908397" y="415862"/>
                  <a:pt x="813147" y="335428"/>
                  <a:pt x="841193" y="360299"/>
                </a:cubicBezTo>
                <a:cubicBezTo>
                  <a:pt x="869239" y="385170"/>
                  <a:pt x="1014760" y="530691"/>
                  <a:pt x="1025343" y="538099"/>
                </a:cubicBezTo>
                <a:cubicBezTo>
                  <a:pt x="1035926" y="545507"/>
                  <a:pt x="1001001" y="466661"/>
                  <a:pt x="904693" y="404749"/>
                </a:cubicBezTo>
                <a:cubicBezTo>
                  <a:pt x="808385" y="342837"/>
                  <a:pt x="594601" y="235945"/>
                  <a:pt x="447493" y="166624"/>
                </a:cubicBezTo>
                <a:cubicBezTo>
                  <a:pt x="300385" y="97303"/>
                  <a:pt x="45326" y="22691"/>
                  <a:pt x="6168" y="46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60BE5B21-C63B-F8CD-C9FA-CDCF2852C920}"/>
              </a:ext>
            </a:extLst>
          </p:cNvPr>
          <p:cNvSpPr/>
          <p:nvPr/>
        </p:nvSpPr>
        <p:spPr>
          <a:xfrm>
            <a:off x="4622767" y="6104702"/>
            <a:ext cx="450258" cy="150294"/>
          </a:xfrm>
          <a:custGeom>
            <a:avLst/>
            <a:gdLst>
              <a:gd name="connsiteX0" fmla="*/ 33 w 450258"/>
              <a:gd name="connsiteY0" fmla="*/ 32573 h 150294"/>
              <a:gd name="connsiteX1" fmla="*/ 219108 w 450258"/>
              <a:gd name="connsiteY1" fmla="*/ 35748 h 150294"/>
              <a:gd name="connsiteX2" fmla="*/ 447708 w 450258"/>
              <a:gd name="connsiteY2" fmla="*/ 150048 h 150294"/>
              <a:gd name="connsiteX3" fmla="*/ 333408 w 450258"/>
              <a:gd name="connsiteY3" fmla="*/ 64323 h 150294"/>
              <a:gd name="connsiteX4" fmla="*/ 203233 w 450258"/>
              <a:gd name="connsiteY4" fmla="*/ 823 h 150294"/>
              <a:gd name="connsiteX5" fmla="*/ 33 w 450258"/>
              <a:gd name="connsiteY5" fmla="*/ 32573 h 15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0258" h="150294">
                <a:moveTo>
                  <a:pt x="33" y="32573"/>
                </a:moveTo>
                <a:cubicBezTo>
                  <a:pt x="2679" y="38394"/>
                  <a:pt x="144496" y="16169"/>
                  <a:pt x="219108" y="35748"/>
                </a:cubicBezTo>
                <a:cubicBezTo>
                  <a:pt x="293721" y="55327"/>
                  <a:pt x="428658" y="145286"/>
                  <a:pt x="447708" y="150048"/>
                </a:cubicBezTo>
                <a:cubicBezTo>
                  <a:pt x="466758" y="154810"/>
                  <a:pt x="374154" y="89194"/>
                  <a:pt x="333408" y="64323"/>
                </a:cubicBezTo>
                <a:cubicBezTo>
                  <a:pt x="292662" y="39452"/>
                  <a:pt x="254033" y="7173"/>
                  <a:pt x="203233" y="823"/>
                </a:cubicBezTo>
                <a:cubicBezTo>
                  <a:pt x="152433" y="-5527"/>
                  <a:pt x="-2613" y="26752"/>
                  <a:pt x="33" y="325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72BE3977-02AD-F9F4-4B27-D844BEF5C7BA}"/>
              </a:ext>
            </a:extLst>
          </p:cNvPr>
          <p:cNvSpPr/>
          <p:nvPr/>
        </p:nvSpPr>
        <p:spPr>
          <a:xfrm>
            <a:off x="5061506" y="6177073"/>
            <a:ext cx="627829" cy="413028"/>
          </a:xfrm>
          <a:custGeom>
            <a:avLst/>
            <a:gdLst>
              <a:gd name="connsiteX0" fmla="*/ 8969 w 627829"/>
              <a:gd name="connsiteY0" fmla="*/ 7827 h 413028"/>
              <a:gd name="connsiteX1" fmla="*/ 412194 w 627829"/>
              <a:gd name="connsiteY1" fmla="*/ 233252 h 413028"/>
              <a:gd name="connsiteX2" fmla="*/ 561419 w 627829"/>
              <a:gd name="connsiteY2" fmla="*/ 357077 h 413028"/>
              <a:gd name="connsiteX3" fmla="*/ 529669 w 627829"/>
              <a:gd name="connsiteY3" fmla="*/ 315802 h 413028"/>
              <a:gd name="connsiteX4" fmla="*/ 624919 w 627829"/>
              <a:gd name="connsiteY4" fmla="*/ 411052 h 413028"/>
              <a:gd name="connsiteX5" fmla="*/ 399494 w 627829"/>
              <a:gd name="connsiteY5" fmla="*/ 211027 h 413028"/>
              <a:gd name="connsiteX6" fmla="*/ 151844 w 627829"/>
              <a:gd name="connsiteY6" fmla="*/ 64977 h 413028"/>
              <a:gd name="connsiteX7" fmla="*/ 8969 w 627829"/>
              <a:gd name="connsiteY7" fmla="*/ 7827 h 4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7829" h="413028">
                <a:moveTo>
                  <a:pt x="8969" y="7827"/>
                </a:moveTo>
                <a:cubicBezTo>
                  <a:pt x="52361" y="35873"/>
                  <a:pt x="320119" y="175044"/>
                  <a:pt x="412194" y="233252"/>
                </a:cubicBezTo>
                <a:cubicBezTo>
                  <a:pt x="504269" y="291460"/>
                  <a:pt x="541840" y="343319"/>
                  <a:pt x="561419" y="357077"/>
                </a:cubicBezTo>
                <a:cubicBezTo>
                  <a:pt x="580998" y="370835"/>
                  <a:pt x="519086" y="306806"/>
                  <a:pt x="529669" y="315802"/>
                </a:cubicBezTo>
                <a:cubicBezTo>
                  <a:pt x="540252" y="324798"/>
                  <a:pt x="646615" y="428514"/>
                  <a:pt x="624919" y="411052"/>
                </a:cubicBezTo>
                <a:cubicBezTo>
                  <a:pt x="603223" y="393590"/>
                  <a:pt x="478340" y="268706"/>
                  <a:pt x="399494" y="211027"/>
                </a:cubicBezTo>
                <a:cubicBezTo>
                  <a:pt x="320648" y="153348"/>
                  <a:pt x="213227" y="96198"/>
                  <a:pt x="151844" y="64977"/>
                </a:cubicBezTo>
                <a:cubicBezTo>
                  <a:pt x="90461" y="33756"/>
                  <a:pt x="-34423" y="-20219"/>
                  <a:pt x="8969" y="78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3064925E-4FD4-04B7-BB02-9687C709A183}"/>
              </a:ext>
            </a:extLst>
          </p:cNvPr>
          <p:cNvSpPr/>
          <p:nvPr/>
        </p:nvSpPr>
        <p:spPr>
          <a:xfrm>
            <a:off x="5061023" y="6213808"/>
            <a:ext cx="609637" cy="479164"/>
          </a:xfrm>
          <a:custGeom>
            <a:avLst/>
            <a:gdLst>
              <a:gd name="connsiteX0" fmla="*/ 3102 w 609637"/>
              <a:gd name="connsiteY0" fmla="*/ 2842 h 479164"/>
              <a:gd name="connsiteX1" fmla="*/ 463477 w 609637"/>
              <a:gd name="connsiteY1" fmla="*/ 294942 h 479164"/>
              <a:gd name="connsiteX2" fmla="*/ 571427 w 609637"/>
              <a:gd name="connsiteY2" fmla="*/ 380667 h 479164"/>
              <a:gd name="connsiteX3" fmla="*/ 444427 w 609637"/>
              <a:gd name="connsiteY3" fmla="*/ 307642 h 479164"/>
              <a:gd name="connsiteX4" fmla="*/ 609527 w 609637"/>
              <a:gd name="connsiteY4" fmla="*/ 479092 h 479164"/>
              <a:gd name="connsiteX5" fmla="*/ 466652 w 609637"/>
              <a:gd name="connsiteY5" fmla="*/ 326692 h 479164"/>
              <a:gd name="connsiteX6" fmla="*/ 269802 w 609637"/>
              <a:gd name="connsiteY6" fmla="*/ 155242 h 479164"/>
              <a:gd name="connsiteX7" fmla="*/ 3102 w 609637"/>
              <a:gd name="connsiteY7" fmla="*/ 2842 h 479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37" h="479164">
                <a:moveTo>
                  <a:pt x="3102" y="2842"/>
                </a:moveTo>
                <a:cubicBezTo>
                  <a:pt x="35381" y="26125"/>
                  <a:pt x="368756" y="231971"/>
                  <a:pt x="463477" y="294942"/>
                </a:cubicBezTo>
                <a:cubicBezTo>
                  <a:pt x="558198" y="357913"/>
                  <a:pt x="574602" y="378550"/>
                  <a:pt x="571427" y="380667"/>
                </a:cubicBezTo>
                <a:cubicBezTo>
                  <a:pt x="568252" y="382784"/>
                  <a:pt x="438077" y="291238"/>
                  <a:pt x="444427" y="307642"/>
                </a:cubicBezTo>
                <a:cubicBezTo>
                  <a:pt x="450777" y="324046"/>
                  <a:pt x="605823" y="475917"/>
                  <a:pt x="609527" y="479092"/>
                </a:cubicBezTo>
                <a:cubicBezTo>
                  <a:pt x="613231" y="482267"/>
                  <a:pt x="523273" y="380667"/>
                  <a:pt x="466652" y="326692"/>
                </a:cubicBezTo>
                <a:cubicBezTo>
                  <a:pt x="410031" y="272717"/>
                  <a:pt x="340181" y="204984"/>
                  <a:pt x="269802" y="155242"/>
                </a:cubicBezTo>
                <a:cubicBezTo>
                  <a:pt x="199423" y="105500"/>
                  <a:pt x="-29177" y="-20441"/>
                  <a:pt x="3102" y="28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EBE578B7-08F1-3CE8-CE8B-D44069777415}"/>
              </a:ext>
            </a:extLst>
          </p:cNvPr>
          <p:cNvSpPr/>
          <p:nvPr/>
        </p:nvSpPr>
        <p:spPr>
          <a:xfrm>
            <a:off x="6279631" y="3577821"/>
            <a:ext cx="322016" cy="216960"/>
          </a:xfrm>
          <a:custGeom>
            <a:avLst/>
            <a:gdLst>
              <a:gd name="connsiteX0" fmla="*/ 321194 w 322016"/>
              <a:gd name="connsiteY0" fmla="*/ 3579 h 216960"/>
              <a:gd name="connsiteX1" fmla="*/ 86244 w 322016"/>
              <a:gd name="connsiteY1" fmla="*/ 32154 h 216960"/>
              <a:gd name="connsiteX2" fmla="*/ 175144 w 322016"/>
              <a:gd name="connsiteY2" fmla="*/ 28979 h 216960"/>
              <a:gd name="connsiteX3" fmla="*/ 76719 w 322016"/>
              <a:gd name="connsiteY3" fmla="*/ 117879 h 216960"/>
              <a:gd name="connsiteX4" fmla="*/ 519 w 322016"/>
              <a:gd name="connsiteY4" fmla="*/ 216304 h 216960"/>
              <a:gd name="connsiteX5" fmla="*/ 114819 w 322016"/>
              <a:gd name="connsiteY5" fmla="*/ 67079 h 216960"/>
              <a:gd name="connsiteX6" fmla="*/ 162444 w 322016"/>
              <a:gd name="connsiteY6" fmla="*/ 6754 h 216960"/>
              <a:gd name="connsiteX7" fmla="*/ 321194 w 322016"/>
              <a:gd name="connsiteY7" fmla="*/ 3579 h 2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016" h="216960">
                <a:moveTo>
                  <a:pt x="321194" y="3579"/>
                </a:moveTo>
                <a:cubicBezTo>
                  <a:pt x="308494" y="7812"/>
                  <a:pt x="110586" y="27921"/>
                  <a:pt x="86244" y="32154"/>
                </a:cubicBezTo>
                <a:cubicBezTo>
                  <a:pt x="61902" y="36387"/>
                  <a:pt x="176731" y="14692"/>
                  <a:pt x="175144" y="28979"/>
                </a:cubicBezTo>
                <a:cubicBezTo>
                  <a:pt x="173557" y="43266"/>
                  <a:pt x="105823" y="86658"/>
                  <a:pt x="76719" y="117879"/>
                </a:cubicBezTo>
                <a:cubicBezTo>
                  <a:pt x="47615" y="149100"/>
                  <a:pt x="-5831" y="224771"/>
                  <a:pt x="519" y="216304"/>
                </a:cubicBezTo>
                <a:cubicBezTo>
                  <a:pt x="6869" y="207837"/>
                  <a:pt x="87831" y="102004"/>
                  <a:pt x="114819" y="67079"/>
                </a:cubicBezTo>
                <a:cubicBezTo>
                  <a:pt x="141806" y="32154"/>
                  <a:pt x="129106" y="16279"/>
                  <a:pt x="162444" y="6754"/>
                </a:cubicBezTo>
                <a:cubicBezTo>
                  <a:pt x="195781" y="-2771"/>
                  <a:pt x="333894" y="-654"/>
                  <a:pt x="321194" y="35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BD739FFE-D6E3-93BF-E131-580B277A6274}"/>
              </a:ext>
            </a:extLst>
          </p:cNvPr>
          <p:cNvSpPr/>
          <p:nvPr/>
        </p:nvSpPr>
        <p:spPr>
          <a:xfrm>
            <a:off x="6034274" y="3870013"/>
            <a:ext cx="204479" cy="293585"/>
          </a:xfrm>
          <a:custGeom>
            <a:avLst/>
            <a:gdLst>
              <a:gd name="connsiteX0" fmla="*/ 201426 w 204479"/>
              <a:gd name="connsiteY0" fmla="*/ 6662 h 293585"/>
              <a:gd name="connsiteX1" fmla="*/ 1401 w 204479"/>
              <a:gd name="connsiteY1" fmla="*/ 292412 h 293585"/>
              <a:gd name="connsiteX2" fmla="*/ 115701 w 204479"/>
              <a:gd name="connsiteY2" fmla="*/ 105087 h 293585"/>
              <a:gd name="connsiteX3" fmla="*/ 201426 w 204479"/>
              <a:gd name="connsiteY3" fmla="*/ 6662 h 2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479" h="293585">
                <a:moveTo>
                  <a:pt x="201426" y="6662"/>
                </a:moveTo>
                <a:cubicBezTo>
                  <a:pt x="182376" y="37883"/>
                  <a:pt x="15689" y="276008"/>
                  <a:pt x="1401" y="292412"/>
                </a:cubicBezTo>
                <a:cubicBezTo>
                  <a:pt x="-12887" y="308816"/>
                  <a:pt x="86068" y="148479"/>
                  <a:pt x="115701" y="105087"/>
                </a:cubicBezTo>
                <a:cubicBezTo>
                  <a:pt x="145334" y="61695"/>
                  <a:pt x="220476" y="-24559"/>
                  <a:pt x="201426" y="66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51C5D7FE-BB72-87B4-1DD3-E729CC7B9108}"/>
              </a:ext>
            </a:extLst>
          </p:cNvPr>
          <p:cNvSpPr/>
          <p:nvPr/>
        </p:nvSpPr>
        <p:spPr>
          <a:xfrm>
            <a:off x="5425995" y="4122537"/>
            <a:ext cx="509181" cy="735349"/>
          </a:xfrm>
          <a:custGeom>
            <a:avLst/>
            <a:gdLst>
              <a:gd name="connsiteX0" fmla="*/ 504905 w 509181"/>
              <a:gd name="connsiteY0" fmla="*/ 8138 h 735349"/>
              <a:gd name="connsiteX1" fmla="*/ 225505 w 509181"/>
              <a:gd name="connsiteY1" fmla="*/ 319288 h 735349"/>
              <a:gd name="connsiteX2" fmla="*/ 60405 w 509181"/>
              <a:gd name="connsiteY2" fmla="*/ 630438 h 735349"/>
              <a:gd name="connsiteX3" fmla="*/ 98505 w 509181"/>
              <a:gd name="connsiteY3" fmla="*/ 506613 h 735349"/>
              <a:gd name="connsiteX4" fmla="*/ 80 w 509181"/>
              <a:gd name="connsiteY4" fmla="*/ 735213 h 735349"/>
              <a:gd name="connsiteX5" fmla="*/ 117555 w 509181"/>
              <a:gd name="connsiteY5" fmla="*/ 468513 h 735349"/>
              <a:gd name="connsiteX6" fmla="*/ 374730 w 509181"/>
              <a:gd name="connsiteY6" fmla="*/ 125613 h 735349"/>
              <a:gd name="connsiteX7" fmla="*/ 504905 w 509181"/>
              <a:gd name="connsiteY7" fmla="*/ 8138 h 735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181" h="735349">
                <a:moveTo>
                  <a:pt x="504905" y="8138"/>
                </a:moveTo>
                <a:cubicBezTo>
                  <a:pt x="480034" y="40417"/>
                  <a:pt x="299588" y="215571"/>
                  <a:pt x="225505" y="319288"/>
                </a:cubicBezTo>
                <a:cubicBezTo>
                  <a:pt x="151422" y="423005"/>
                  <a:pt x="81572" y="599217"/>
                  <a:pt x="60405" y="630438"/>
                </a:cubicBezTo>
                <a:cubicBezTo>
                  <a:pt x="39238" y="661659"/>
                  <a:pt x="108559" y="489151"/>
                  <a:pt x="98505" y="506613"/>
                </a:cubicBezTo>
                <a:cubicBezTo>
                  <a:pt x="88451" y="524075"/>
                  <a:pt x="-3095" y="741563"/>
                  <a:pt x="80" y="735213"/>
                </a:cubicBezTo>
                <a:cubicBezTo>
                  <a:pt x="3255" y="728863"/>
                  <a:pt x="55113" y="570113"/>
                  <a:pt x="117555" y="468513"/>
                </a:cubicBezTo>
                <a:cubicBezTo>
                  <a:pt x="179997" y="366913"/>
                  <a:pt x="308584" y="206576"/>
                  <a:pt x="374730" y="125613"/>
                </a:cubicBezTo>
                <a:cubicBezTo>
                  <a:pt x="440876" y="44651"/>
                  <a:pt x="529776" y="-24141"/>
                  <a:pt x="504905" y="81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74AABDDF-BC66-D734-F9BA-02EE7DF9BBF0}"/>
              </a:ext>
            </a:extLst>
          </p:cNvPr>
          <p:cNvSpPr/>
          <p:nvPr/>
        </p:nvSpPr>
        <p:spPr>
          <a:xfrm>
            <a:off x="6126325" y="3942102"/>
            <a:ext cx="195854" cy="392444"/>
          </a:xfrm>
          <a:custGeom>
            <a:avLst/>
            <a:gdLst>
              <a:gd name="connsiteX0" fmla="*/ 195100 w 195854"/>
              <a:gd name="connsiteY0" fmla="*/ 4423 h 392444"/>
              <a:gd name="connsiteX1" fmla="*/ 61750 w 195854"/>
              <a:gd name="connsiteY1" fmla="*/ 239373 h 392444"/>
              <a:gd name="connsiteX2" fmla="*/ 1425 w 195854"/>
              <a:gd name="connsiteY2" fmla="*/ 391773 h 392444"/>
              <a:gd name="connsiteX3" fmla="*/ 26825 w 195854"/>
              <a:gd name="connsiteY3" fmla="*/ 286998 h 392444"/>
              <a:gd name="connsiteX4" fmla="*/ 112550 w 195854"/>
              <a:gd name="connsiteY4" fmla="*/ 99673 h 392444"/>
              <a:gd name="connsiteX5" fmla="*/ 195100 w 195854"/>
              <a:gd name="connsiteY5" fmla="*/ 4423 h 39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854" h="392444">
                <a:moveTo>
                  <a:pt x="195100" y="4423"/>
                </a:moveTo>
                <a:cubicBezTo>
                  <a:pt x="186633" y="27706"/>
                  <a:pt x="94029" y="174815"/>
                  <a:pt x="61750" y="239373"/>
                </a:cubicBezTo>
                <a:cubicBezTo>
                  <a:pt x="29471" y="303931"/>
                  <a:pt x="7246" y="383836"/>
                  <a:pt x="1425" y="391773"/>
                </a:cubicBezTo>
                <a:cubicBezTo>
                  <a:pt x="-4396" y="399710"/>
                  <a:pt x="8304" y="335681"/>
                  <a:pt x="26825" y="286998"/>
                </a:cubicBezTo>
                <a:cubicBezTo>
                  <a:pt x="45346" y="238315"/>
                  <a:pt x="86621" y="144123"/>
                  <a:pt x="112550" y="99673"/>
                </a:cubicBezTo>
                <a:cubicBezTo>
                  <a:pt x="138479" y="55223"/>
                  <a:pt x="203567" y="-18860"/>
                  <a:pt x="195100" y="44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D24AA510-D534-C0C3-95F7-8ACD59A5C644}"/>
              </a:ext>
            </a:extLst>
          </p:cNvPr>
          <p:cNvSpPr/>
          <p:nvPr/>
        </p:nvSpPr>
        <p:spPr>
          <a:xfrm>
            <a:off x="6111672" y="4251286"/>
            <a:ext cx="92568" cy="213115"/>
          </a:xfrm>
          <a:custGeom>
            <a:avLst/>
            <a:gdLst>
              <a:gd name="connsiteX0" fmla="*/ 203 w 92568"/>
              <a:gd name="connsiteY0" fmla="*/ 39 h 213115"/>
              <a:gd name="connsiteX1" fmla="*/ 66878 w 92568"/>
              <a:gd name="connsiteY1" fmla="*/ 111164 h 213115"/>
              <a:gd name="connsiteX2" fmla="*/ 47828 w 92568"/>
              <a:gd name="connsiteY2" fmla="*/ 174664 h 213115"/>
              <a:gd name="connsiteX3" fmla="*/ 60528 w 92568"/>
              <a:gd name="connsiteY3" fmla="*/ 155614 h 213115"/>
              <a:gd name="connsiteX4" fmla="*/ 47828 w 92568"/>
              <a:gd name="connsiteY4" fmla="*/ 212764 h 213115"/>
              <a:gd name="connsiteX5" fmla="*/ 92278 w 92568"/>
              <a:gd name="connsiteY5" fmla="*/ 123864 h 213115"/>
              <a:gd name="connsiteX6" fmla="*/ 203 w 92568"/>
              <a:gd name="connsiteY6" fmla="*/ 39 h 21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568" h="213115">
                <a:moveTo>
                  <a:pt x="203" y="39"/>
                </a:moveTo>
                <a:cubicBezTo>
                  <a:pt x="-4030" y="-2078"/>
                  <a:pt x="58941" y="82060"/>
                  <a:pt x="66878" y="111164"/>
                </a:cubicBezTo>
                <a:cubicBezTo>
                  <a:pt x="74815" y="140268"/>
                  <a:pt x="47828" y="174664"/>
                  <a:pt x="47828" y="174664"/>
                </a:cubicBezTo>
                <a:cubicBezTo>
                  <a:pt x="46770" y="182072"/>
                  <a:pt x="60528" y="149264"/>
                  <a:pt x="60528" y="155614"/>
                </a:cubicBezTo>
                <a:cubicBezTo>
                  <a:pt x="60528" y="161964"/>
                  <a:pt x="42536" y="218056"/>
                  <a:pt x="47828" y="212764"/>
                </a:cubicBezTo>
                <a:cubicBezTo>
                  <a:pt x="53120" y="207472"/>
                  <a:pt x="96511" y="156672"/>
                  <a:pt x="92278" y="123864"/>
                </a:cubicBezTo>
                <a:cubicBezTo>
                  <a:pt x="88045" y="91056"/>
                  <a:pt x="4436" y="2156"/>
                  <a:pt x="203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2F45339E-E3A1-2760-6BBC-883F743D3DC2}"/>
              </a:ext>
            </a:extLst>
          </p:cNvPr>
          <p:cNvSpPr/>
          <p:nvPr/>
        </p:nvSpPr>
        <p:spPr>
          <a:xfrm>
            <a:off x="5801549" y="4181431"/>
            <a:ext cx="123001" cy="161969"/>
          </a:xfrm>
          <a:custGeom>
            <a:avLst/>
            <a:gdLst>
              <a:gd name="connsiteX0" fmla="*/ 123001 w 123001"/>
              <a:gd name="connsiteY0" fmla="*/ 44 h 161969"/>
              <a:gd name="connsiteX1" fmla="*/ 8701 w 123001"/>
              <a:gd name="connsiteY1" fmla="*/ 111169 h 161969"/>
              <a:gd name="connsiteX2" fmla="*/ 8701 w 123001"/>
              <a:gd name="connsiteY2" fmla="*/ 161969 h 161969"/>
              <a:gd name="connsiteX3" fmla="*/ 8701 w 123001"/>
              <a:gd name="connsiteY3" fmla="*/ 98469 h 161969"/>
              <a:gd name="connsiteX4" fmla="*/ 123001 w 123001"/>
              <a:gd name="connsiteY4" fmla="*/ 44 h 16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001" h="161969">
                <a:moveTo>
                  <a:pt x="123001" y="44"/>
                </a:moveTo>
                <a:cubicBezTo>
                  <a:pt x="123001" y="2161"/>
                  <a:pt x="27751" y="84182"/>
                  <a:pt x="8701" y="111169"/>
                </a:cubicBezTo>
                <a:cubicBezTo>
                  <a:pt x="-10349" y="138156"/>
                  <a:pt x="8701" y="161969"/>
                  <a:pt x="8701" y="161969"/>
                </a:cubicBezTo>
                <a:cubicBezTo>
                  <a:pt x="8701" y="159852"/>
                  <a:pt x="-10878" y="124398"/>
                  <a:pt x="8701" y="98469"/>
                </a:cubicBezTo>
                <a:cubicBezTo>
                  <a:pt x="28280" y="72540"/>
                  <a:pt x="123001" y="-2073"/>
                  <a:pt x="123001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F5D1FBC7-0465-98D2-16C6-28FFF4D50F47}"/>
              </a:ext>
            </a:extLst>
          </p:cNvPr>
          <p:cNvSpPr/>
          <p:nvPr/>
        </p:nvSpPr>
        <p:spPr>
          <a:xfrm>
            <a:off x="6041896" y="4274821"/>
            <a:ext cx="112994" cy="181386"/>
          </a:xfrm>
          <a:custGeom>
            <a:avLst/>
            <a:gdLst>
              <a:gd name="connsiteX0" fmla="*/ 25529 w 112994"/>
              <a:gd name="connsiteY0" fmla="*/ 1904 h 181386"/>
              <a:gd name="connsiteX1" fmla="*/ 108079 w 112994"/>
              <a:gd name="connsiteY1" fmla="*/ 176529 h 181386"/>
              <a:gd name="connsiteX2" fmla="*/ 98554 w 112994"/>
              <a:gd name="connsiteY2" fmla="*/ 128904 h 181386"/>
              <a:gd name="connsiteX3" fmla="*/ 57279 w 112994"/>
              <a:gd name="connsiteY3" fmla="*/ 87629 h 181386"/>
              <a:gd name="connsiteX4" fmla="*/ 129 w 112994"/>
              <a:gd name="connsiteY4" fmla="*/ 71754 h 181386"/>
              <a:gd name="connsiteX5" fmla="*/ 41404 w 112994"/>
              <a:gd name="connsiteY5" fmla="*/ 81279 h 181386"/>
              <a:gd name="connsiteX6" fmla="*/ 25529 w 112994"/>
              <a:gd name="connsiteY6" fmla="*/ 1904 h 18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994" h="181386">
                <a:moveTo>
                  <a:pt x="25529" y="1904"/>
                </a:moveTo>
                <a:cubicBezTo>
                  <a:pt x="36642" y="17779"/>
                  <a:pt x="95908" y="155362"/>
                  <a:pt x="108079" y="176529"/>
                </a:cubicBezTo>
                <a:cubicBezTo>
                  <a:pt x="120250" y="197696"/>
                  <a:pt x="107021" y="143721"/>
                  <a:pt x="98554" y="128904"/>
                </a:cubicBezTo>
                <a:cubicBezTo>
                  <a:pt x="90087" y="114087"/>
                  <a:pt x="73683" y="97154"/>
                  <a:pt x="57279" y="87629"/>
                </a:cubicBezTo>
                <a:cubicBezTo>
                  <a:pt x="40875" y="78104"/>
                  <a:pt x="2775" y="72812"/>
                  <a:pt x="129" y="71754"/>
                </a:cubicBezTo>
                <a:cubicBezTo>
                  <a:pt x="-2517" y="70696"/>
                  <a:pt x="36112" y="88158"/>
                  <a:pt x="41404" y="81279"/>
                </a:cubicBezTo>
                <a:cubicBezTo>
                  <a:pt x="46696" y="74400"/>
                  <a:pt x="14416" y="-13971"/>
                  <a:pt x="25529" y="19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68AB5D6B-1714-95F9-9694-EF2C7BC291C7}"/>
              </a:ext>
            </a:extLst>
          </p:cNvPr>
          <p:cNvSpPr/>
          <p:nvPr/>
        </p:nvSpPr>
        <p:spPr>
          <a:xfrm>
            <a:off x="5924069" y="3882431"/>
            <a:ext cx="264030" cy="319117"/>
          </a:xfrm>
          <a:custGeom>
            <a:avLst/>
            <a:gdLst>
              <a:gd name="connsiteX0" fmla="*/ 264006 w 264030"/>
              <a:gd name="connsiteY0" fmla="*/ 594 h 319117"/>
              <a:gd name="connsiteX1" fmla="*/ 95731 w 264030"/>
              <a:gd name="connsiteY1" fmla="*/ 245069 h 319117"/>
              <a:gd name="connsiteX2" fmla="*/ 111606 w 264030"/>
              <a:gd name="connsiteY2" fmla="*/ 213319 h 319117"/>
              <a:gd name="connsiteX3" fmla="*/ 48106 w 264030"/>
              <a:gd name="connsiteY3" fmla="*/ 314919 h 319117"/>
              <a:gd name="connsiteX4" fmla="*/ 51281 w 264030"/>
              <a:gd name="connsiteY4" fmla="*/ 299044 h 319117"/>
              <a:gd name="connsiteX5" fmla="*/ 481 w 264030"/>
              <a:gd name="connsiteY5" fmla="*/ 292694 h 319117"/>
              <a:gd name="connsiteX6" fmla="*/ 86206 w 264030"/>
              <a:gd name="connsiteY6" fmla="*/ 235544 h 319117"/>
              <a:gd name="connsiteX7" fmla="*/ 159231 w 264030"/>
              <a:gd name="connsiteY7" fmla="*/ 137119 h 319117"/>
              <a:gd name="connsiteX8" fmla="*/ 108431 w 264030"/>
              <a:gd name="connsiteY8" fmla="*/ 175219 h 319117"/>
              <a:gd name="connsiteX9" fmla="*/ 264006 w 264030"/>
              <a:gd name="connsiteY9" fmla="*/ 594 h 319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4030" h="319117">
                <a:moveTo>
                  <a:pt x="264006" y="594"/>
                </a:moveTo>
                <a:cubicBezTo>
                  <a:pt x="261889" y="12236"/>
                  <a:pt x="121131" y="209615"/>
                  <a:pt x="95731" y="245069"/>
                </a:cubicBezTo>
                <a:cubicBezTo>
                  <a:pt x="70331" y="280523"/>
                  <a:pt x="119543" y="201677"/>
                  <a:pt x="111606" y="213319"/>
                </a:cubicBezTo>
                <a:cubicBezTo>
                  <a:pt x="103668" y="224961"/>
                  <a:pt x="48106" y="314919"/>
                  <a:pt x="48106" y="314919"/>
                </a:cubicBezTo>
                <a:cubicBezTo>
                  <a:pt x="38052" y="329206"/>
                  <a:pt x="59218" y="302748"/>
                  <a:pt x="51281" y="299044"/>
                </a:cubicBezTo>
                <a:cubicBezTo>
                  <a:pt x="43344" y="295340"/>
                  <a:pt x="-5340" y="303277"/>
                  <a:pt x="481" y="292694"/>
                </a:cubicBezTo>
                <a:cubicBezTo>
                  <a:pt x="6302" y="282111"/>
                  <a:pt x="59748" y="261473"/>
                  <a:pt x="86206" y="235544"/>
                </a:cubicBezTo>
                <a:cubicBezTo>
                  <a:pt x="112664" y="209615"/>
                  <a:pt x="155527" y="147173"/>
                  <a:pt x="159231" y="137119"/>
                </a:cubicBezTo>
                <a:cubicBezTo>
                  <a:pt x="162935" y="127065"/>
                  <a:pt x="86206" y="198502"/>
                  <a:pt x="108431" y="175219"/>
                </a:cubicBezTo>
                <a:cubicBezTo>
                  <a:pt x="130656" y="151936"/>
                  <a:pt x="266123" y="-11048"/>
                  <a:pt x="264006" y="5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C5CB9998-1874-F6C7-A75A-824F0014DFCD}"/>
              </a:ext>
            </a:extLst>
          </p:cNvPr>
          <p:cNvSpPr/>
          <p:nvPr/>
        </p:nvSpPr>
        <p:spPr>
          <a:xfrm>
            <a:off x="5696487" y="4363688"/>
            <a:ext cx="154374" cy="360980"/>
          </a:xfrm>
          <a:custGeom>
            <a:avLst/>
            <a:gdLst>
              <a:gd name="connsiteX0" fmla="*/ 151863 w 154374"/>
              <a:gd name="connsiteY0" fmla="*/ 1937 h 360980"/>
              <a:gd name="connsiteX1" fmla="*/ 107413 w 154374"/>
              <a:gd name="connsiteY1" fmla="*/ 90837 h 360980"/>
              <a:gd name="connsiteX2" fmla="*/ 2638 w 154374"/>
              <a:gd name="connsiteY2" fmla="*/ 211487 h 360980"/>
              <a:gd name="connsiteX3" fmla="*/ 31213 w 154374"/>
              <a:gd name="connsiteY3" fmla="*/ 357537 h 360980"/>
              <a:gd name="connsiteX4" fmla="*/ 28038 w 154374"/>
              <a:gd name="connsiteY4" fmla="*/ 303562 h 360980"/>
              <a:gd name="connsiteX5" fmla="*/ 37563 w 154374"/>
              <a:gd name="connsiteY5" fmla="*/ 176562 h 360980"/>
              <a:gd name="connsiteX6" fmla="*/ 151863 w 154374"/>
              <a:gd name="connsiteY6" fmla="*/ 1937 h 360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374" h="360980">
                <a:moveTo>
                  <a:pt x="151863" y="1937"/>
                </a:moveTo>
                <a:cubicBezTo>
                  <a:pt x="163505" y="-12350"/>
                  <a:pt x="132284" y="55912"/>
                  <a:pt x="107413" y="90837"/>
                </a:cubicBezTo>
                <a:cubicBezTo>
                  <a:pt x="82542" y="125762"/>
                  <a:pt x="15338" y="167037"/>
                  <a:pt x="2638" y="211487"/>
                </a:cubicBezTo>
                <a:cubicBezTo>
                  <a:pt x="-10062" y="255937"/>
                  <a:pt x="26980" y="342191"/>
                  <a:pt x="31213" y="357537"/>
                </a:cubicBezTo>
                <a:cubicBezTo>
                  <a:pt x="35446" y="372883"/>
                  <a:pt x="26980" y="333724"/>
                  <a:pt x="28038" y="303562"/>
                </a:cubicBezTo>
                <a:cubicBezTo>
                  <a:pt x="29096" y="273400"/>
                  <a:pt x="21159" y="222070"/>
                  <a:pt x="37563" y="176562"/>
                </a:cubicBezTo>
                <a:cubicBezTo>
                  <a:pt x="53967" y="131054"/>
                  <a:pt x="140221" y="16224"/>
                  <a:pt x="151863" y="19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08EB9955-A380-53D2-D0B3-60EE7CE96808}"/>
              </a:ext>
            </a:extLst>
          </p:cNvPr>
          <p:cNvSpPr/>
          <p:nvPr/>
        </p:nvSpPr>
        <p:spPr>
          <a:xfrm>
            <a:off x="5632993" y="4353737"/>
            <a:ext cx="133461" cy="177014"/>
          </a:xfrm>
          <a:custGeom>
            <a:avLst/>
            <a:gdLst>
              <a:gd name="connsiteX0" fmla="*/ 132807 w 133461"/>
              <a:gd name="connsiteY0" fmla="*/ 2363 h 177014"/>
              <a:gd name="connsiteX1" fmla="*/ 72482 w 133461"/>
              <a:gd name="connsiteY1" fmla="*/ 62688 h 177014"/>
              <a:gd name="connsiteX2" fmla="*/ 24857 w 133461"/>
              <a:gd name="connsiteY2" fmla="*/ 148413 h 177014"/>
              <a:gd name="connsiteX3" fmla="*/ 43907 w 133461"/>
              <a:gd name="connsiteY3" fmla="*/ 103963 h 177014"/>
              <a:gd name="connsiteX4" fmla="*/ 2632 w 133461"/>
              <a:gd name="connsiteY4" fmla="*/ 176988 h 177014"/>
              <a:gd name="connsiteX5" fmla="*/ 132807 w 133461"/>
              <a:gd name="connsiteY5" fmla="*/ 94438 h 177014"/>
              <a:gd name="connsiteX6" fmla="*/ 31207 w 133461"/>
              <a:gd name="connsiteY6" fmla="*/ 145238 h 177014"/>
              <a:gd name="connsiteX7" fmla="*/ 132807 w 133461"/>
              <a:gd name="connsiteY7" fmla="*/ 2363 h 17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3461" h="177014">
                <a:moveTo>
                  <a:pt x="132807" y="2363"/>
                </a:moveTo>
                <a:cubicBezTo>
                  <a:pt x="139686" y="-11395"/>
                  <a:pt x="90474" y="38346"/>
                  <a:pt x="72482" y="62688"/>
                </a:cubicBezTo>
                <a:cubicBezTo>
                  <a:pt x="54490" y="87030"/>
                  <a:pt x="29619" y="141534"/>
                  <a:pt x="24857" y="148413"/>
                </a:cubicBezTo>
                <a:cubicBezTo>
                  <a:pt x="20095" y="155292"/>
                  <a:pt x="47611" y="99201"/>
                  <a:pt x="43907" y="103963"/>
                </a:cubicBezTo>
                <a:cubicBezTo>
                  <a:pt x="40203" y="108725"/>
                  <a:pt x="-12185" y="178575"/>
                  <a:pt x="2632" y="176988"/>
                </a:cubicBezTo>
                <a:cubicBezTo>
                  <a:pt x="17449" y="175401"/>
                  <a:pt x="128044" y="99730"/>
                  <a:pt x="132807" y="94438"/>
                </a:cubicBezTo>
                <a:cubicBezTo>
                  <a:pt x="137570" y="89146"/>
                  <a:pt x="34382" y="160055"/>
                  <a:pt x="31207" y="145238"/>
                </a:cubicBezTo>
                <a:cubicBezTo>
                  <a:pt x="28032" y="130421"/>
                  <a:pt x="125928" y="16121"/>
                  <a:pt x="132807" y="23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32F3B55-991B-54FD-691D-05EFE04E09C7}"/>
              </a:ext>
            </a:extLst>
          </p:cNvPr>
          <p:cNvSpPr/>
          <p:nvPr/>
        </p:nvSpPr>
        <p:spPr>
          <a:xfrm>
            <a:off x="5514944" y="4546440"/>
            <a:ext cx="120714" cy="337191"/>
          </a:xfrm>
          <a:custGeom>
            <a:avLst/>
            <a:gdLst>
              <a:gd name="connsiteX0" fmla="*/ 114331 w 120714"/>
              <a:gd name="connsiteY0" fmla="*/ 160 h 337191"/>
              <a:gd name="connsiteX1" fmla="*/ 120681 w 120714"/>
              <a:gd name="connsiteY1" fmla="*/ 79535 h 337191"/>
              <a:gd name="connsiteX2" fmla="*/ 111156 w 120714"/>
              <a:gd name="connsiteY2" fmla="*/ 130335 h 337191"/>
              <a:gd name="connsiteX3" fmla="*/ 111156 w 120714"/>
              <a:gd name="connsiteY3" fmla="*/ 187485 h 337191"/>
              <a:gd name="connsiteX4" fmla="*/ 95281 w 120714"/>
              <a:gd name="connsiteY4" fmla="*/ 146210 h 337191"/>
              <a:gd name="connsiteX5" fmla="*/ 95281 w 120714"/>
              <a:gd name="connsiteY5" fmla="*/ 216060 h 337191"/>
              <a:gd name="connsiteX6" fmla="*/ 98456 w 120714"/>
              <a:gd name="connsiteY6" fmla="*/ 238285 h 337191"/>
              <a:gd name="connsiteX7" fmla="*/ 88931 w 120714"/>
              <a:gd name="connsiteY7" fmla="*/ 203360 h 337191"/>
              <a:gd name="connsiteX8" fmla="*/ 54006 w 120714"/>
              <a:gd name="connsiteY8" fmla="*/ 270035 h 337191"/>
              <a:gd name="connsiteX9" fmla="*/ 66706 w 120714"/>
              <a:gd name="connsiteY9" fmla="*/ 282735 h 337191"/>
              <a:gd name="connsiteX10" fmla="*/ 31 w 120714"/>
              <a:gd name="connsiteY10" fmla="*/ 336710 h 337191"/>
              <a:gd name="connsiteX11" fmla="*/ 76231 w 120714"/>
              <a:gd name="connsiteY11" fmla="*/ 247810 h 337191"/>
              <a:gd name="connsiteX12" fmla="*/ 104806 w 120714"/>
              <a:gd name="connsiteY12" fmla="*/ 127160 h 337191"/>
              <a:gd name="connsiteX13" fmla="*/ 54006 w 120714"/>
              <a:gd name="connsiteY13" fmla="*/ 143035 h 337191"/>
              <a:gd name="connsiteX14" fmla="*/ 114331 w 120714"/>
              <a:gd name="connsiteY14" fmla="*/ 101760 h 337191"/>
              <a:gd name="connsiteX15" fmla="*/ 114331 w 120714"/>
              <a:gd name="connsiteY15" fmla="*/ 160 h 337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0714" h="337191">
                <a:moveTo>
                  <a:pt x="114331" y="160"/>
                </a:moveTo>
                <a:cubicBezTo>
                  <a:pt x="115389" y="-3544"/>
                  <a:pt x="121210" y="57839"/>
                  <a:pt x="120681" y="79535"/>
                </a:cubicBezTo>
                <a:cubicBezTo>
                  <a:pt x="120152" y="101231"/>
                  <a:pt x="112743" y="112343"/>
                  <a:pt x="111156" y="130335"/>
                </a:cubicBezTo>
                <a:cubicBezTo>
                  <a:pt x="109568" y="148327"/>
                  <a:pt x="113802" y="184839"/>
                  <a:pt x="111156" y="187485"/>
                </a:cubicBezTo>
                <a:cubicBezTo>
                  <a:pt x="108510" y="190131"/>
                  <a:pt x="97927" y="141448"/>
                  <a:pt x="95281" y="146210"/>
                </a:cubicBezTo>
                <a:cubicBezTo>
                  <a:pt x="92635" y="150972"/>
                  <a:pt x="94752" y="200714"/>
                  <a:pt x="95281" y="216060"/>
                </a:cubicBezTo>
                <a:cubicBezTo>
                  <a:pt x="95810" y="231406"/>
                  <a:pt x="99514" y="240402"/>
                  <a:pt x="98456" y="238285"/>
                </a:cubicBezTo>
                <a:cubicBezTo>
                  <a:pt x="97398" y="236168"/>
                  <a:pt x="96339" y="198068"/>
                  <a:pt x="88931" y="203360"/>
                </a:cubicBezTo>
                <a:cubicBezTo>
                  <a:pt x="81523" y="208652"/>
                  <a:pt x="54006" y="270035"/>
                  <a:pt x="54006" y="270035"/>
                </a:cubicBezTo>
                <a:cubicBezTo>
                  <a:pt x="50302" y="283264"/>
                  <a:pt x="75702" y="271623"/>
                  <a:pt x="66706" y="282735"/>
                </a:cubicBezTo>
                <a:cubicBezTo>
                  <a:pt x="57710" y="293847"/>
                  <a:pt x="-1557" y="342531"/>
                  <a:pt x="31" y="336710"/>
                </a:cubicBezTo>
                <a:cubicBezTo>
                  <a:pt x="1618" y="330889"/>
                  <a:pt x="58768" y="282735"/>
                  <a:pt x="76231" y="247810"/>
                </a:cubicBezTo>
                <a:cubicBezTo>
                  <a:pt x="93693" y="212885"/>
                  <a:pt x="108510" y="144622"/>
                  <a:pt x="104806" y="127160"/>
                </a:cubicBezTo>
                <a:cubicBezTo>
                  <a:pt x="101102" y="109698"/>
                  <a:pt x="52419" y="147268"/>
                  <a:pt x="54006" y="143035"/>
                </a:cubicBezTo>
                <a:cubicBezTo>
                  <a:pt x="55593" y="138802"/>
                  <a:pt x="103748" y="121868"/>
                  <a:pt x="114331" y="101760"/>
                </a:cubicBezTo>
                <a:cubicBezTo>
                  <a:pt x="124914" y="81652"/>
                  <a:pt x="113273" y="3864"/>
                  <a:pt x="114331" y="1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062DDAF-A9D9-05BF-E306-F7721CBB12C0}"/>
              </a:ext>
            </a:extLst>
          </p:cNvPr>
          <p:cNvSpPr/>
          <p:nvPr/>
        </p:nvSpPr>
        <p:spPr>
          <a:xfrm>
            <a:off x="5901595" y="4189521"/>
            <a:ext cx="156321" cy="218612"/>
          </a:xfrm>
          <a:custGeom>
            <a:avLst/>
            <a:gdLst>
              <a:gd name="connsiteX0" fmla="*/ 730 w 156321"/>
              <a:gd name="connsiteY0" fmla="*/ 1479 h 218612"/>
              <a:gd name="connsiteX1" fmla="*/ 42005 w 156321"/>
              <a:gd name="connsiteY1" fmla="*/ 131654 h 218612"/>
              <a:gd name="connsiteX2" fmla="*/ 38830 w 156321"/>
              <a:gd name="connsiteY2" fmla="*/ 217379 h 218612"/>
              <a:gd name="connsiteX3" fmla="*/ 67405 w 156321"/>
              <a:gd name="connsiteY3" fmla="*/ 176104 h 218612"/>
              <a:gd name="connsiteX4" fmla="*/ 89630 w 156321"/>
              <a:gd name="connsiteY4" fmla="*/ 90379 h 218612"/>
              <a:gd name="connsiteX5" fmla="*/ 156305 w 156321"/>
              <a:gd name="connsiteY5" fmla="*/ 179279 h 218612"/>
              <a:gd name="connsiteX6" fmla="*/ 95980 w 156321"/>
              <a:gd name="connsiteY6" fmla="*/ 80854 h 218612"/>
              <a:gd name="connsiteX7" fmla="*/ 83280 w 156321"/>
              <a:gd name="connsiteY7" fmla="*/ 153879 h 218612"/>
              <a:gd name="connsiteX8" fmla="*/ 67405 w 156321"/>
              <a:gd name="connsiteY8" fmla="*/ 77679 h 218612"/>
              <a:gd name="connsiteX9" fmla="*/ 54705 w 156321"/>
              <a:gd name="connsiteY9" fmla="*/ 198329 h 218612"/>
              <a:gd name="connsiteX10" fmla="*/ 26130 w 156321"/>
              <a:gd name="connsiteY10" fmla="*/ 128479 h 218612"/>
              <a:gd name="connsiteX11" fmla="*/ 16605 w 156321"/>
              <a:gd name="connsiteY11" fmla="*/ 64979 h 218612"/>
              <a:gd name="connsiteX12" fmla="*/ 730 w 156321"/>
              <a:gd name="connsiteY12" fmla="*/ 1479 h 21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6321" h="218612">
                <a:moveTo>
                  <a:pt x="730" y="1479"/>
                </a:moveTo>
                <a:cubicBezTo>
                  <a:pt x="4963" y="12592"/>
                  <a:pt x="35655" y="95671"/>
                  <a:pt x="42005" y="131654"/>
                </a:cubicBezTo>
                <a:cubicBezTo>
                  <a:pt x="48355" y="167637"/>
                  <a:pt x="34597" y="209971"/>
                  <a:pt x="38830" y="217379"/>
                </a:cubicBezTo>
                <a:cubicBezTo>
                  <a:pt x="43063" y="224787"/>
                  <a:pt x="58938" y="197271"/>
                  <a:pt x="67405" y="176104"/>
                </a:cubicBezTo>
                <a:cubicBezTo>
                  <a:pt x="75872" y="154937"/>
                  <a:pt x="74813" y="89850"/>
                  <a:pt x="89630" y="90379"/>
                </a:cubicBezTo>
                <a:cubicBezTo>
                  <a:pt x="104447" y="90908"/>
                  <a:pt x="155247" y="180867"/>
                  <a:pt x="156305" y="179279"/>
                </a:cubicBezTo>
                <a:cubicBezTo>
                  <a:pt x="157363" y="177691"/>
                  <a:pt x="108151" y="85087"/>
                  <a:pt x="95980" y="80854"/>
                </a:cubicBezTo>
                <a:cubicBezTo>
                  <a:pt x="83809" y="76621"/>
                  <a:pt x="88043" y="154408"/>
                  <a:pt x="83280" y="153879"/>
                </a:cubicBezTo>
                <a:cubicBezTo>
                  <a:pt x="78518" y="153350"/>
                  <a:pt x="72168" y="70271"/>
                  <a:pt x="67405" y="77679"/>
                </a:cubicBezTo>
                <a:cubicBezTo>
                  <a:pt x="62643" y="85087"/>
                  <a:pt x="61584" y="189862"/>
                  <a:pt x="54705" y="198329"/>
                </a:cubicBezTo>
                <a:cubicBezTo>
                  <a:pt x="47826" y="206796"/>
                  <a:pt x="32480" y="150704"/>
                  <a:pt x="26130" y="128479"/>
                </a:cubicBezTo>
                <a:cubicBezTo>
                  <a:pt x="19780" y="106254"/>
                  <a:pt x="21367" y="85087"/>
                  <a:pt x="16605" y="64979"/>
                </a:cubicBezTo>
                <a:cubicBezTo>
                  <a:pt x="11843" y="44871"/>
                  <a:pt x="-3503" y="-9634"/>
                  <a:pt x="730" y="14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B83390CF-F517-60FF-CA2D-19653E35F25A}"/>
              </a:ext>
            </a:extLst>
          </p:cNvPr>
          <p:cNvSpPr/>
          <p:nvPr/>
        </p:nvSpPr>
        <p:spPr>
          <a:xfrm>
            <a:off x="6168813" y="3895699"/>
            <a:ext cx="211596" cy="52148"/>
          </a:xfrm>
          <a:custGeom>
            <a:avLst/>
            <a:gdLst>
              <a:gd name="connsiteX0" fmla="*/ 212 w 211596"/>
              <a:gd name="connsiteY0" fmla="*/ 9551 h 52148"/>
              <a:gd name="connsiteX1" fmla="*/ 203412 w 211596"/>
              <a:gd name="connsiteY1" fmla="*/ 50826 h 52148"/>
              <a:gd name="connsiteX2" fmla="*/ 162137 w 211596"/>
              <a:gd name="connsiteY2" fmla="*/ 38126 h 52148"/>
              <a:gd name="connsiteX3" fmla="*/ 73237 w 211596"/>
              <a:gd name="connsiteY3" fmla="*/ 26 h 52148"/>
              <a:gd name="connsiteX4" fmla="*/ 162137 w 211596"/>
              <a:gd name="connsiteY4" fmla="*/ 44476 h 52148"/>
              <a:gd name="connsiteX5" fmla="*/ 212 w 211596"/>
              <a:gd name="connsiteY5" fmla="*/ 9551 h 5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596" h="52148">
                <a:moveTo>
                  <a:pt x="212" y="9551"/>
                </a:moveTo>
                <a:cubicBezTo>
                  <a:pt x="7091" y="10609"/>
                  <a:pt x="176425" y="46064"/>
                  <a:pt x="203412" y="50826"/>
                </a:cubicBezTo>
                <a:cubicBezTo>
                  <a:pt x="230399" y="55588"/>
                  <a:pt x="183833" y="46593"/>
                  <a:pt x="162137" y="38126"/>
                </a:cubicBezTo>
                <a:cubicBezTo>
                  <a:pt x="140441" y="29659"/>
                  <a:pt x="73237" y="-1032"/>
                  <a:pt x="73237" y="26"/>
                </a:cubicBezTo>
                <a:cubicBezTo>
                  <a:pt x="73237" y="1084"/>
                  <a:pt x="168487" y="39714"/>
                  <a:pt x="162137" y="44476"/>
                </a:cubicBezTo>
                <a:cubicBezTo>
                  <a:pt x="155787" y="49238"/>
                  <a:pt x="-6667" y="8493"/>
                  <a:pt x="212" y="95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66009D76-17BA-E61F-996C-103A8D242849}"/>
              </a:ext>
            </a:extLst>
          </p:cNvPr>
          <p:cNvSpPr/>
          <p:nvPr/>
        </p:nvSpPr>
        <p:spPr>
          <a:xfrm>
            <a:off x="6076403" y="4041257"/>
            <a:ext cx="96111" cy="214041"/>
          </a:xfrm>
          <a:custGeom>
            <a:avLst/>
            <a:gdLst>
              <a:gd name="connsiteX0" fmla="*/ 64047 w 96111"/>
              <a:gd name="connsiteY0" fmla="*/ 518 h 214041"/>
              <a:gd name="connsiteX1" fmla="*/ 57697 w 96111"/>
              <a:gd name="connsiteY1" fmla="*/ 137043 h 214041"/>
              <a:gd name="connsiteX2" fmla="*/ 73572 w 96111"/>
              <a:gd name="connsiteY2" fmla="*/ 64018 h 214041"/>
              <a:gd name="connsiteX3" fmla="*/ 35472 w 96111"/>
              <a:gd name="connsiteY3" fmla="*/ 156093 h 214041"/>
              <a:gd name="connsiteX4" fmla="*/ 547 w 96111"/>
              <a:gd name="connsiteY4" fmla="*/ 213243 h 214041"/>
              <a:gd name="connsiteX5" fmla="*/ 64047 w 96111"/>
              <a:gd name="connsiteY5" fmla="*/ 114818 h 214041"/>
              <a:gd name="connsiteX6" fmla="*/ 95797 w 96111"/>
              <a:gd name="connsiteY6" fmla="*/ 83068 h 214041"/>
              <a:gd name="connsiteX7" fmla="*/ 79922 w 96111"/>
              <a:gd name="connsiteY7" fmla="*/ 89418 h 214041"/>
              <a:gd name="connsiteX8" fmla="*/ 64047 w 96111"/>
              <a:gd name="connsiteY8" fmla="*/ 518 h 214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111" h="214041">
                <a:moveTo>
                  <a:pt x="64047" y="518"/>
                </a:moveTo>
                <a:cubicBezTo>
                  <a:pt x="60343" y="8455"/>
                  <a:pt x="56109" y="126460"/>
                  <a:pt x="57697" y="137043"/>
                </a:cubicBezTo>
                <a:cubicBezTo>
                  <a:pt x="59284" y="147626"/>
                  <a:pt x="77276" y="60843"/>
                  <a:pt x="73572" y="64018"/>
                </a:cubicBezTo>
                <a:cubicBezTo>
                  <a:pt x="69868" y="67193"/>
                  <a:pt x="47643" y="131222"/>
                  <a:pt x="35472" y="156093"/>
                </a:cubicBezTo>
                <a:cubicBezTo>
                  <a:pt x="23301" y="180964"/>
                  <a:pt x="-4215" y="220122"/>
                  <a:pt x="547" y="213243"/>
                </a:cubicBezTo>
                <a:cubicBezTo>
                  <a:pt x="5309" y="206364"/>
                  <a:pt x="48172" y="136514"/>
                  <a:pt x="64047" y="114818"/>
                </a:cubicBezTo>
                <a:cubicBezTo>
                  <a:pt x="79922" y="93122"/>
                  <a:pt x="95797" y="83068"/>
                  <a:pt x="95797" y="83068"/>
                </a:cubicBezTo>
                <a:cubicBezTo>
                  <a:pt x="98443" y="78835"/>
                  <a:pt x="83626" y="100530"/>
                  <a:pt x="79922" y="89418"/>
                </a:cubicBezTo>
                <a:cubicBezTo>
                  <a:pt x="76218" y="78306"/>
                  <a:pt x="67751" y="-7419"/>
                  <a:pt x="64047" y="5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BC015A0A-C999-51EC-5FBF-DDF31FF6E320}"/>
              </a:ext>
            </a:extLst>
          </p:cNvPr>
          <p:cNvSpPr/>
          <p:nvPr/>
        </p:nvSpPr>
        <p:spPr>
          <a:xfrm>
            <a:off x="5837681" y="4248088"/>
            <a:ext cx="175400" cy="263901"/>
          </a:xfrm>
          <a:custGeom>
            <a:avLst/>
            <a:gdLst>
              <a:gd name="connsiteX0" fmla="*/ 48769 w 175400"/>
              <a:gd name="connsiteY0" fmla="*/ 62 h 263901"/>
              <a:gd name="connsiteX1" fmla="*/ 26544 w 175400"/>
              <a:gd name="connsiteY1" fmla="*/ 69912 h 263901"/>
              <a:gd name="connsiteX2" fmla="*/ 70994 w 175400"/>
              <a:gd name="connsiteY2" fmla="*/ 117537 h 263901"/>
              <a:gd name="connsiteX3" fmla="*/ 45594 w 175400"/>
              <a:gd name="connsiteY3" fmla="*/ 98487 h 263901"/>
              <a:gd name="connsiteX4" fmla="*/ 124969 w 175400"/>
              <a:gd name="connsiteY4" fmla="*/ 152462 h 263901"/>
              <a:gd name="connsiteX5" fmla="*/ 118619 w 175400"/>
              <a:gd name="connsiteY5" fmla="*/ 149287 h 263901"/>
              <a:gd name="connsiteX6" fmla="*/ 172594 w 175400"/>
              <a:gd name="connsiteY6" fmla="*/ 263587 h 263901"/>
              <a:gd name="connsiteX7" fmla="*/ 159894 w 175400"/>
              <a:gd name="connsiteY7" fmla="*/ 181037 h 263901"/>
              <a:gd name="connsiteX8" fmla="*/ 93219 w 175400"/>
              <a:gd name="connsiteY8" fmla="*/ 114362 h 263901"/>
              <a:gd name="connsiteX9" fmla="*/ 1144 w 175400"/>
              <a:gd name="connsiteY9" fmla="*/ 82612 h 263901"/>
              <a:gd name="connsiteX10" fmla="*/ 48769 w 175400"/>
              <a:gd name="connsiteY10" fmla="*/ 62 h 263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400" h="263901">
                <a:moveTo>
                  <a:pt x="48769" y="62"/>
                </a:moveTo>
                <a:cubicBezTo>
                  <a:pt x="53002" y="-2055"/>
                  <a:pt x="22840" y="50333"/>
                  <a:pt x="26544" y="69912"/>
                </a:cubicBezTo>
                <a:cubicBezTo>
                  <a:pt x="30248" y="89491"/>
                  <a:pt x="67819" y="112775"/>
                  <a:pt x="70994" y="117537"/>
                </a:cubicBezTo>
                <a:cubicBezTo>
                  <a:pt x="74169" y="122299"/>
                  <a:pt x="36598" y="92666"/>
                  <a:pt x="45594" y="98487"/>
                </a:cubicBezTo>
                <a:cubicBezTo>
                  <a:pt x="54590" y="104308"/>
                  <a:pt x="124969" y="152462"/>
                  <a:pt x="124969" y="152462"/>
                </a:cubicBezTo>
                <a:cubicBezTo>
                  <a:pt x="137140" y="160929"/>
                  <a:pt x="110682" y="130766"/>
                  <a:pt x="118619" y="149287"/>
                </a:cubicBezTo>
                <a:cubicBezTo>
                  <a:pt x="126556" y="167808"/>
                  <a:pt x="165715" y="258295"/>
                  <a:pt x="172594" y="263587"/>
                </a:cubicBezTo>
                <a:cubicBezTo>
                  <a:pt x="179473" y="268879"/>
                  <a:pt x="173123" y="205908"/>
                  <a:pt x="159894" y="181037"/>
                </a:cubicBezTo>
                <a:cubicBezTo>
                  <a:pt x="146665" y="156166"/>
                  <a:pt x="119677" y="130766"/>
                  <a:pt x="93219" y="114362"/>
                </a:cubicBezTo>
                <a:cubicBezTo>
                  <a:pt x="66761" y="97958"/>
                  <a:pt x="10669" y="97958"/>
                  <a:pt x="1144" y="82612"/>
                </a:cubicBezTo>
                <a:cubicBezTo>
                  <a:pt x="-8381" y="67266"/>
                  <a:pt x="44536" y="2179"/>
                  <a:pt x="4876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64268112-EE2E-01C1-0F26-ABF044234FC7}"/>
              </a:ext>
            </a:extLst>
          </p:cNvPr>
          <p:cNvSpPr/>
          <p:nvPr/>
        </p:nvSpPr>
        <p:spPr>
          <a:xfrm>
            <a:off x="5865862" y="4505167"/>
            <a:ext cx="186277" cy="241924"/>
          </a:xfrm>
          <a:custGeom>
            <a:avLst/>
            <a:gdLst>
              <a:gd name="connsiteX0" fmla="*/ 122188 w 186277"/>
              <a:gd name="connsiteY0" fmla="*/ 158 h 241924"/>
              <a:gd name="connsiteX1" fmla="*/ 182513 w 186277"/>
              <a:gd name="connsiteY1" fmla="*/ 101758 h 241924"/>
              <a:gd name="connsiteX2" fmla="*/ 160288 w 186277"/>
              <a:gd name="connsiteY2" fmla="*/ 143033 h 241924"/>
              <a:gd name="connsiteX3" fmla="*/ 1538 w 186277"/>
              <a:gd name="connsiteY3" fmla="*/ 241458 h 241924"/>
              <a:gd name="connsiteX4" fmla="*/ 84088 w 186277"/>
              <a:gd name="connsiteY4" fmla="*/ 177958 h 241924"/>
              <a:gd name="connsiteX5" fmla="*/ 157113 w 186277"/>
              <a:gd name="connsiteY5" fmla="*/ 127158 h 241924"/>
              <a:gd name="connsiteX6" fmla="*/ 122188 w 186277"/>
              <a:gd name="connsiteY6" fmla="*/ 158 h 241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277" h="241924">
                <a:moveTo>
                  <a:pt x="122188" y="158"/>
                </a:moveTo>
                <a:cubicBezTo>
                  <a:pt x="126421" y="-4075"/>
                  <a:pt x="176163" y="77946"/>
                  <a:pt x="182513" y="101758"/>
                </a:cubicBezTo>
                <a:cubicBezTo>
                  <a:pt x="188863" y="125570"/>
                  <a:pt x="190450" y="119750"/>
                  <a:pt x="160288" y="143033"/>
                </a:cubicBezTo>
                <a:cubicBezTo>
                  <a:pt x="130126" y="166316"/>
                  <a:pt x="14238" y="235637"/>
                  <a:pt x="1538" y="241458"/>
                </a:cubicBezTo>
                <a:cubicBezTo>
                  <a:pt x="-11162" y="247279"/>
                  <a:pt x="58159" y="197008"/>
                  <a:pt x="84088" y="177958"/>
                </a:cubicBezTo>
                <a:cubicBezTo>
                  <a:pt x="110017" y="158908"/>
                  <a:pt x="148117" y="150970"/>
                  <a:pt x="157113" y="127158"/>
                </a:cubicBezTo>
                <a:cubicBezTo>
                  <a:pt x="166109" y="103346"/>
                  <a:pt x="117955" y="4391"/>
                  <a:pt x="12218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78113634-005C-BF5D-BD77-14B506FE729F}"/>
              </a:ext>
            </a:extLst>
          </p:cNvPr>
          <p:cNvSpPr/>
          <p:nvPr/>
        </p:nvSpPr>
        <p:spPr>
          <a:xfrm>
            <a:off x="6228859" y="4581268"/>
            <a:ext cx="95943" cy="251669"/>
          </a:xfrm>
          <a:custGeom>
            <a:avLst/>
            <a:gdLst>
              <a:gd name="connsiteX0" fmla="*/ 95741 w 95943"/>
              <a:gd name="connsiteY0" fmla="*/ 257 h 251669"/>
              <a:gd name="connsiteX1" fmla="*/ 13191 w 95943"/>
              <a:gd name="connsiteY1" fmla="*/ 171707 h 251669"/>
              <a:gd name="connsiteX2" fmla="*/ 491 w 95943"/>
              <a:gd name="connsiteY2" fmla="*/ 251082 h 251669"/>
              <a:gd name="connsiteX3" fmla="*/ 16366 w 95943"/>
              <a:gd name="connsiteY3" fmla="*/ 200282 h 251669"/>
              <a:gd name="connsiteX4" fmla="*/ 89391 w 95943"/>
              <a:gd name="connsiteY4" fmla="*/ 66932 h 251669"/>
              <a:gd name="connsiteX5" fmla="*/ 38591 w 95943"/>
              <a:gd name="connsiteY5" fmla="*/ 130432 h 251669"/>
              <a:gd name="connsiteX6" fmla="*/ 95741 w 95943"/>
              <a:gd name="connsiteY6" fmla="*/ 257 h 25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943" h="251669">
                <a:moveTo>
                  <a:pt x="95741" y="257"/>
                </a:moveTo>
                <a:cubicBezTo>
                  <a:pt x="91508" y="7136"/>
                  <a:pt x="29066" y="129903"/>
                  <a:pt x="13191" y="171707"/>
                </a:cubicBezTo>
                <a:cubicBezTo>
                  <a:pt x="-2684" y="213511"/>
                  <a:pt x="-38" y="246320"/>
                  <a:pt x="491" y="251082"/>
                </a:cubicBezTo>
                <a:cubicBezTo>
                  <a:pt x="1020" y="255845"/>
                  <a:pt x="1549" y="230974"/>
                  <a:pt x="16366" y="200282"/>
                </a:cubicBezTo>
                <a:cubicBezTo>
                  <a:pt x="31183" y="169590"/>
                  <a:pt x="85687" y="78574"/>
                  <a:pt x="89391" y="66932"/>
                </a:cubicBezTo>
                <a:cubicBezTo>
                  <a:pt x="93095" y="55290"/>
                  <a:pt x="40708" y="134136"/>
                  <a:pt x="38591" y="130432"/>
                </a:cubicBezTo>
                <a:cubicBezTo>
                  <a:pt x="36474" y="126728"/>
                  <a:pt x="99974" y="-6622"/>
                  <a:pt x="95741" y="2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83146A87-2C96-D86A-82D1-11BF2CFFF4BC}"/>
              </a:ext>
            </a:extLst>
          </p:cNvPr>
          <p:cNvSpPr/>
          <p:nvPr/>
        </p:nvSpPr>
        <p:spPr>
          <a:xfrm>
            <a:off x="6302805" y="4565597"/>
            <a:ext cx="79272" cy="334246"/>
          </a:xfrm>
          <a:custGeom>
            <a:avLst/>
            <a:gdLst>
              <a:gd name="connsiteX0" fmla="*/ 78945 w 79272"/>
              <a:gd name="connsiteY0" fmla="*/ 53 h 334246"/>
              <a:gd name="connsiteX1" fmla="*/ 37670 w 79272"/>
              <a:gd name="connsiteY1" fmla="*/ 228653 h 334246"/>
              <a:gd name="connsiteX2" fmla="*/ 34495 w 79272"/>
              <a:gd name="connsiteY2" fmla="*/ 196903 h 334246"/>
              <a:gd name="connsiteX3" fmla="*/ 2745 w 79272"/>
              <a:gd name="connsiteY3" fmla="*/ 279453 h 334246"/>
              <a:gd name="connsiteX4" fmla="*/ 2745 w 79272"/>
              <a:gd name="connsiteY4" fmla="*/ 333428 h 334246"/>
              <a:gd name="connsiteX5" fmla="*/ 12270 w 79272"/>
              <a:gd name="connsiteY5" fmla="*/ 238178 h 334246"/>
              <a:gd name="connsiteX6" fmla="*/ 12270 w 79272"/>
              <a:gd name="connsiteY6" fmla="*/ 168328 h 334246"/>
              <a:gd name="connsiteX7" fmla="*/ 12270 w 79272"/>
              <a:gd name="connsiteY7" fmla="*/ 206428 h 334246"/>
              <a:gd name="connsiteX8" fmla="*/ 78945 w 79272"/>
              <a:gd name="connsiteY8" fmla="*/ 53 h 33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72" h="334246">
                <a:moveTo>
                  <a:pt x="78945" y="53"/>
                </a:moveTo>
                <a:cubicBezTo>
                  <a:pt x="83178" y="3757"/>
                  <a:pt x="45078" y="195845"/>
                  <a:pt x="37670" y="228653"/>
                </a:cubicBezTo>
                <a:cubicBezTo>
                  <a:pt x="30262" y="261461"/>
                  <a:pt x="40316" y="188436"/>
                  <a:pt x="34495" y="196903"/>
                </a:cubicBezTo>
                <a:cubicBezTo>
                  <a:pt x="28674" y="205370"/>
                  <a:pt x="8037" y="256699"/>
                  <a:pt x="2745" y="279453"/>
                </a:cubicBezTo>
                <a:cubicBezTo>
                  <a:pt x="-2547" y="302207"/>
                  <a:pt x="1158" y="340307"/>
                  <a:pt x="2745" y="333428"/>
                </a:cubicBezTo>
                <a:cubicBezTo>
                  <a:pt x="4332" y="326549"/>
                  <a:pt x="10683" y="265695"/>
                  <a:pt x="12270" y="238178"/>
                </a:cubicBezTo>
                <a:cubicBezTo>
                  <a:pt x="13857" y="210661"/>
                  <a:pt x="12270" y="168328"/>
                  <a:pt x="12270" y="168328"/>
                </a:cubicBezTo>
                <a:cubicBezTo>
                  <a:pt x="12270" y="163036"/>
                  <a:pt x="-1488" y="227595"/>
                  <a:pt x="12270" y="206428"/>
                </a:cubicBezTo>
                <a:cubicBezTo>
                  <a:pt x="26028" y="185261"/>
                  <a:pt x="74712" y="-3651"/>
                  <a:pt x="78945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607F8C5C-EE40-7673-07A7-25FBE8416944}"/>
              </a:ext>
            </a:extLst>
          </p:cNvPr>
          <p:cNvSpPr/>
          <p:nvPr/>
        </p:nvSpPr>
        <p:spPr>
          <a:xfrm>
            <a:off x="6035032" y="3952763"/>
            <a:ext cx="172141" cy="317632"/>
          </a:xfrm>
          <a:custGeom>
            <a:avLst/>
            <a:gdLst>
              <a:gd name="connsiteX0" fmla="*/ 172093 w 172141"/>
              <a:gd name="connsiteY0" fmla="*/ 112 h 317632"/>
              <a:gd name="connsiteX1" fmla="*/ 38743 w 172141"/>
              <a:gd name="connsiteY1" fmla="*/ 184262 h 317632"/>
              <a:gd name="connsiteX2" fmla="*/ 643 w 172141"/>
              <a:gd name="connsiteY2" fmla="*/ 250937 h 317632"/>
              <a:gd name="connsiteX3" fmla="*/ 16518 w 172141"/>
              <a:gd name="connsiteY3" fmla="*/ 231887 h 317632"/>
              <a:gd name="connsiteX4" fmla="*/ 38743 w 172141"/>
              <a:gd name="connsiteY4" fmla="*/ 263637 h 317632"/>
              <a:gd name="connsiteX5" fmla="*/ 13343 w 172141"/>
              <a:gd name="connsiteY5" fmla="*/ 317612 h 317632"/>
              <a:gd name="connsiteX6" fmla="*/ 89543 w 172141"/>
              <a:gd name="connsiteY6" fmla="*/ 257287 h 317632"/>
              <a:gd name="connsiteX7" fmla="*/ 114943 w 172141"/>
              <a:gd name="connsiteY7" fmla="*/ 228712 h 317632"/>
              <a:gd name="connsiteX8" fmla="*/ 54618 w 172141"/>
              <a:gd name="connsiteY8" fmla="*/ 273162 h 317632"/>
              <a:gd name="connsiteX9" fmla="*/ 22868 w 172141"/>
              <a:gd name="connsiteY9" fmla="*/ 212837 h 317632"/>
              <a:gd name="connsiteX10" fmla="*/ 172093 w 172141"/>
              <a:gd name="connsiteY10" fmla="*/ 112 h 317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141" h="317632">
                <a:moveTo>
                  <a:pt x="172093" y="112"/>
                </a:moveTo>
                <a:cubicBezTo>
                  <a:pt x="174739" y="-4650"/>
                  <a:pt x="67318" y="142458"/>
                  <a:pt x="38743" y="184262"/>
                </a:cubicBezTo>
                <a:cubicBezTo>
                  <a:pt x="10168" y="226066"/>
                  <a:pt x="4347" y="243000"/>
                  <a:pt x="643" y="250937"/>
                </a:cubicBezTo>
                <a:cubicBezTo>
                  <a:pt x="-3061" y="258874"/>
                  <a:pt x="10168" y="229770"/>
                  <a:pt x="16518" y="231887"/>
                </a:cubicBezTo>
                <a:cubicBezTo>
                  <a:pt x="22868" y="234004"/>
                  <a:pt x="39272" y="249350"/>
                  <a:pt x="38743" y="263637"/>
                </a:cubicBezTo>
                <a:cubicBezTo>
                  <a:pt x="38214" y="277925"/>
                  <a:pt x="4876" y="318670"/>
                  <a:pt x="13343" y="317612"/>
                </a:cubicBezTo>
                <a:cubicBezTo>
                  <a:pt x="21810" y="316554"/>
                  <a:pt x="72610" y="272104"/>
                  <a:pt x="89543" y="257287"/>
                </a:cubicBezTo>
                <a:cubicBezTo>
                  <a:pt x="106476" y="242470"/>
                  <a:pt x="120764" y="226066"/>
                  <a:pt x="114943" y="228712"/>
                </a:cubicBezTo>
                <a:cubicBezTo>
                  <a:pt x="109122" y="231358"/>
                  <a:pt x="69964" y="275808"/>
                  <a:pt x="54618" y="273162"/>
                </a:cubicBezTo>
                <a:cubicBezTo>
                  <a:pt x="39272" y="270516"/>
                  <a:pt x="5406" y="254641"/>
                  <a:pt x="22868" y="212837"/>
                </a:cubicBezTo>
                <a:cubicBezTo>
                  <a:pt x="40330" y="171033"/>
                  <a:pt x="169447" y="4874"/>
                  <a:pt x="172093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803080A1-0961-AAF4-20BE-8E6D2F5E0610}"/>
              </a:ext>
            </a:extLst>
          </p:cNvPr>
          <p:cNvSpPr/>
          <p:nvPr/>
        </p:nvSpPr>
        <p:spPr>
          <a:xfrm>
            <a:off x="5940373" y="4286247"/>
            <a:ext cx="205022" cy="162375"/>
          </a:xfrm>
          <a:custGeom>
            <a:avLst/>
            <a:gdLst>
              <a:gd name="connsiteX0" fmla="*/ 111177 w 205022"/>
              <a:gd name="connsiteY0" fmla="*/ 3 h 162375"/>
              <a:gd name="connsiteX1" fmla="*/ 85777 w 205022"/>
              <a:gd name="connsiteY1" fmla="*/ 73028 h 162375"/>
              <a:gd name="connsiteX2" fmla="*/ 47677 w 205022"/>
              <a:gd name="connsiteY2" fmla="*/ 107953 h 162375"/>
              <a:gd name="connsiteX3" fmla="*/ 52 w 205022"/>
              <a:gd name="connsiteY3" fmla="*/ 120653 h 162375"/>
              <a:gd name="connsiteX4" fmla="*/ 57202 w 205022"/>
              <a:gd name="connsiteY4" fmla="*/ 117478 h 162375"/>
              <a:gd name="connsiteX5" fmla="*/ 200077 w 205022"/>
              <a:gd name="connsiteY5" fmla="*/ 161928 h 162375"/>
              <a:gd name="connsiteX6" fmla="*/ 168327 w 205022"/>
              <a:gd name="connsiteY6" fmla="*/ 136528 h 162375"/>
              <a:gd name="connsiteX7" fmla="*/ 130227 w 205022"/>
              <a:gd name="connsiteY7" fmla="*/ 76203 h 162375"/>
              <a:gd name="connsiteX8" fmla="*/ 177852 w 205022"/>
              <a:gd name="connsiteY8" fmla="*/ 139703 h 162375"/>
              <a:gd name="connsiteX9" fmla="*/ 60377 w 205022"/>
              <a:gd name="connsiteY9" fmla="*/ 114303 h 162375"/>
              <a:gd name="connsiteX10" fmla="*/ 85777 w 205022"/>
              <a:gd name="connsiteY10" fmla="*/ 69853 h 162375"/>
              <a:gd name="connsiteX11" fmla="*/ 111177 w 205022"/>
              <a:gd name="connsiteY11" fmla="*/ 3 h 162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5022" h="162375">
                <a:moveTo>
                  <a:pt x="111177" y="3"/>
                </a:moveTo>
                <a:cubicBezTo>
                  <a:pt x="111177" y="532"/>
                  <a:pt x="96360" y="55036"/>
                  <a:pt x="85777" y="73028"/>
                </a:cubicBezTo>
                <a:cubicBezTo>
                  <a:pt x="75194" y="91020"/>
                  <a:pt x="61964" y="100016"/>
                  <a:pt x="47677" y="107953"/>
                </a:cubicBezTo>
                <a:cubicBezTo>
                  <a:pt x="33390" y="115890"/>
                  <a:pt x="-1535" y="119066"/>
                  <a:pt x="52" y="120653"/>
                </a:cubicBezTo>
                <a:cubicBezTo>
                  <a:pt x="1639" y="122240"/>
                  <a:pt x="23864" y="110599"/>
                  <a:pt x="57202" y="117478"/>
                </a:cubicBezTo>
                <a:cubicBezTo>
                  <a:pt x="90540" y="124357"/>
                  <a:pt x="181556" y="158753"/>
                  <a:pt x="200077" y="161928"/>
                </a:cubicBezTo>
                <a:cubicBezTo>
                  <a:pt x="218598" y="165103"/>
                  <a:pt x="179969" y="150815"/>
                  <a:pt x="168327" y="136528"/>
                </a:cubicBezTo>
                <a:cubicBezTo>
                  <a:pt x="156685" y="122241"/>
                  <a:pt x="128640" y="75674"/>
                  <a:pt x="130227" y="76203"/>
                </a:cubicBezTo>
                <a:cubicBezTo>
                  <a:pt x="131814" y="76732"/>
                  <a:pt x="189494" y="133353"/>
                  <a:pt x="177852" y="139703"/>
                </a:cubicBezTo>
                <a:cubicBezTo>
                  <a:pt x="166210" y="146053"/>
                  <a:pt x="75723" y="125945"/>
                  <a:pt x="60377" y="114303"/>
                </a:cubicBezTo>
                <a:cubicBezTo>
                  <a:pt x="45031" y="102661"/>
                  <a:pt x="75194" y="83082"/>
                  <a:pt x="85777" y="69853"/>
                </a:cubicBezTo>
                <a:cubicBezTo>
                  <a:pt x="96360" y="56624"/>
                  <a:pt x="111177" y="-526"/>
                  <a:pt x="11117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10B0F142-697A-F2B8-C19B-D32258A7E1DE}"/>
              </a:ext>
            </a:extLst>
          </p:cNvPr>
          <p:cNvSpPr/>
          <p:nvPr/>
        </p:nvSpPr>
        <p:spPr>
          <a:xfrm>
            <a:off x="5673659" y="4356819"/>
            <a:ext cx="219563" cy="319998"/>
          </a:xfrm>
          <a:custGeom>
            <a:avLst/>
            <a:gdLst>
              <a:gd name="connsiteX0" fmla="*/ 117541 w 219563"/>
              <a:gd name="connsiteY0" fmla="*/ 2456 h 319998"/>
              <a:gd name="connsiteX1" fmla="*/ 117541 w 219563"/>
              <a:gd name="connsiteY1" fmla="*/ 56431 h 319998"/>
              <a:gd name="connsiteX2" fmla="*/ 127066 w 219563"/>
              <a:gd name="connsiteY2" fmla="*/ 123106 h 319998"/>
              <a:gd name="connsiteX3" fmla="*/ 130241 w 219563"/>
              <a:gd name="connsiteY3" fmla="*/ 100881 h 319998"/>
              <a:gd name="connsiteX4" fmla="*/ 155641 w 219563"/>
              <a:gd name="connsiteY4" fmla="*/ 183431 h 319998"/>
              <a:gd name="connsiteX5" fmla="*/ 155641 w 219563"/>
              <a:gd name="connsiteY5" fmla="*/ 151681 h 319998"/>
              <a:gd name="connsiteX6" fmla="*/ 168341 w 219563"/>
              <a:gd name="connsiteY6" fmla="*/ 215181 h 319998"/>
              <a:gd name="connsiteX7" fmla="*/ 168341 w 219563"/>
              <a:gd name="connsiteY7" fmla="*/ 186606 h 319998"/>
              <a:gd name="connsiteX8" fmla="*/ 136591 w 219563"/>
              <a:gd name="connsiteY8" fmla="*/ 221531 h 319998"/>
              <a:gd name="connsiteX9" fmla="*/ 66 w 219563"/>
              <a:gd name="connsiteY9" fmla="*/ 319956 h 319998"/>
              <a:gd name="connsiteX10" fmla="*/ 155641 w 219563"/>
              <a:gd name="connsiteY10" fmla="*/ 208831 h 319998"/>
              <a:gd name="connsiteX11" fmla="*/ 219141 w 219563"/>
              <a:gd name="connsiteY11" fmla="*/ 173906 h 319998"/>
              <a:gd name="connsiteX12" fmla="*/ 184216 w 219563"/>
              <a:gd name="connsiteY12" fmla="*/ 94531 h 319998"/>
              <a:gd name="connsiteX13" fmla="*/ 203266 w 219563"/>
              <a:gd name="connsiteY13" fmla="*/ 167556 h 319998"/>
              <a:gd name="connsiteX14" fmla="*/ 158816 w 219563"/>
              <a:gd name="connsiteY14" fmla="*/ 138981 h 319998"/>
              <a:gd name="connsiteX15" fmla="*/ 117541 w 219563"/>
              <a:gd name="connsiteY15" fmla="*/ 2456 h 319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9563" h="319998">
                <a:moveTo>
                  <a:pt x="117541" y="2456"/>
                </a:moveTo>
                <a:cubicBezTo>
                  <a:pt x="110662" y="-11302"/>
                  <a:pt x="115953" y="36323"/>
                  <a:pt x="117541" y="56431"/>
                </a:cubicBezTo>
                <a:cubicBezTo>
                  <a:pt x="119129" y="76539"/>
                  <a:pt x="124949" y="115698"/>
                  <a:pt x="127066" y="123106"/>
                </a:cubicBezTo>
                <a:cubicBezTo>
                  <a:pt x="129183" y="130514"/>
                  <a:pt x="125479" y="90827"/>
                  <a:pt x="130241" y="100881"/>
                </a:cubicBezTo>
                <a:cubicBezTo>
                  <a:pt x="135004" y="110935"/>
                  <a:pt x="151408" y="174964"/>
                  <a:pt x="155641" y="183431"/>
                </a:cubicBezTo>
                <a:cubicBezTo>
                  <a:pt x="159874" y="191898"/>
                  <a:pt x="153524" y="146389"/>
                  <a:pt x="155641" y="151681"/>
                </a:cubicBezTo>
                <a:cubicBezTo>
                  <a:pt x="157758" y="156973"/>
                  <a:pt x="166224" y="209360"/>
                  <a:pt x="168341" y="215181"/>
                </a:cubicBezTo>
                <a:cubicBezTo>
                  <a:pt x="170458" y="221002"/>
                  <a:pt x="173632" y="185548"/>
                  <a:pt x="168341" y="186606"/>
                </a:cubicBezTo>
                <a:cubicBezTo>
                  <a:pt x="163050" y="187664"/>
                  <a:pt x="164637" y="199306"/>
                  <a:pt x="136591" y="221531"/>
                </a:cubicBezTo>
                <a:cubicBezTo>
                  <a:pt x="108545" y="243756"/>
                  <a:pt x="-3109" y="322073"/>
                  <a:pt x="66" y="319956"/>
                </a:cubicBezTo>
                <a:cubicBezTo>
                  <a:pt x="3241" y="317839"/>
                  <a:pt x="119129" y="233173"/>
                  <a:pt x="155641" y="208831"/>
                </a:cubicBezTo>
                <a:cubicBezTo>
                  <a:pt x="192154" y="184489"/>
                  <a:pt x="214379" y="192956"/>
                  <a:pt x="219141" y="173906"/>
                </a:cubicBezTo>
                <a:cubicBezTo>
                  <a:pt x="223903" y="154856"/>
                  <a:pt x="186862" y="95589"/>
                  <a:pt x="184216" y="94531"/>
                </a:cubicBezTo>
                <a:cubicBezTo>
                  <a:pt x="181570" y="93473"/>
                  <a:pt x="207499" y="160148"/>
                  <a:pt x="203266" y="167556"/>
                </a:cubicBezTo>
                <a:cubicBezTo>
                  <a:pt x="199033" y="174964"/>
                  <a:pt x="171516" y="163852"/>
                  <a:pt x="158816" y="138981"/>
                </a:cubicBezTo>
                <a:cubicBezTo>
                  <a:pt x="146116" y="114110"/>
                  <a:pt x="124420" y="16214"/>
                  <a:pt x="117541" y="24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E180CC2A-E43D-AE6C-CADB-FC59C32EA53F}"/>
              </a:ext>
            </a:extLst>
          </p:cNvPr>
          <p:cNvSpPr/>
          <p:nvPr/>
        </p:nvSpPr>
        <p:spPr>
          <a:xfrm>
            <a:off x="5854379" y="4735688"/>
            <a:ext cx="470267" cy="129053"/>
          </a:xfrm>
          <a:custGeom>
            <a:avLst/>
            <a:gdLst>
              <a:gd name="connsiteX0" fmla="*/ 321 w 470267"/>
              <a:gd name="connsiteY0" fmla="*/ 93487 h 129053"/>
              <a:gd name="connsiteX1" fmla="*/ 327346 w 470267"/>
              <a:gd name="connsiteY1" fmla="*/ 1412 h 129053"/>
              <a:gd name="connsiteX2" fmla="*/ 273371 w 470267"/>
              <a:gd name="connsiteY2" fmla="*/ 39512 h 129053"/>
              <a:gd name="connsiteX3" fmla="*/ 311471 w 470267"/>
              <a:gd name="connsiteY3" fmla="*/ 64912 h 129053"/>
              <a:gd name="connsiteX4" fmla="*/ 470221 w 470267"/>
              <a:gd name="connsiteY4" fmla="*/ 128412 h 129053"/>
              <a:gd name="connsiteX5" fmla="*/ 327346 w 470267"/>
              <a:gd name="connsiteY5" fmla="*/ 93487 h 129053"/>
              <a:gd name="connsiteX6" fmla="*/ 267021 w 470267"/>
              <a:gd name="connsiteY6" fmla="*/ 26812 h 129053"/>
              <a:gd name="connsiteX7" fmla="*/ 321 w 470267"/>
              <a:gd name="connsiteY7" fmla="*/ 93487 h 12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0267" h="129053">
                <a:moveTo>
                  <a:pt x="321" y="93487"/>
                </a:moveTo>
                <a:cubicBezTo>
                  <a:pt x="10375" y="89254"/>
                  <a:pt x="281838" y="10408"/>
                  <a:pt x="327346" y="1412"/>
                </a:cubicBezTo>
                <a:cubicBezTo>
                  <a:pt x="372854" y="-7584"/>
                  <a:pt x="276017" y="28929"/>
                  <a:pt x="273371" y="39512"/>
                </a:cubicBezTo>
                <a:cubicBezTo>
                  <a:pt x="270725" y="50095"/>
                  <a:pt x="278663" y="50095"/>
                  <a:pt x="311471" y="64912"/>
                </a:cubicBezTo>
                <a:cubicBezTo>
                  <a:pt x="344279" y="79729"/>
                  <a:pt x="467575" y="123650"/>
                  <a:pt x="470221" y="128412"/>
                </a:cubicBezTo>
                <a:cubicBezTo>
                  <a:pt x="472867" y="133174"/>
                  <a:pt x="361213" y="110420"/>
                  <a:pt x="327346" y="93487"/>
                </a:cubicBezTo>
                <a:cubicBezTo>
                  <a:pt x="293479" y="76554"/>
                  <a:pt x="315175" y="27341"/>
                  <a:pt x="267021" y="26812"/>
                </a:cubicBezTo>
                <a:cubicBezTo>
                  <a:pt x="218867" y="26283"/>
                  <a:pt x="-9733" y="97720"/>
                  <a:pt x="321" y="934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39238238-84A4-443A-C0FA-D74F949E96C6}"/>
              </a:ext>
            </a:extLst>
          </p:cNvPr>
          <p:cNvSpPr/>
          <p:nvPr/>
        </p:nvSpPr>
        <p:spPr>
          <a:xfrm>
            <a:off x="5816529" y="4390987"/>
            <a:ext cx="295415" cy="174696"/>
          </a:xfrm>
          <a:custGeom>
            <a:avLst/>
            <a:gdLst>
              <a:gd name="connsiteX0" fmla="*/ 73096 w 295415"/>
              <a:gd name="connsiteY0" fmla="*/ 38 h 174696"/>
              <a:gd name="connsiteX1" fmla="*/ 120721 w 295415"/>
              <a:gd name="connsiteY1" fmla="*/ 107988 h 174696"/>
              <a:gd name="connsiteX2" fmla="*/ 98496 w 295415"/>
              <a:gd name="connsiteY2" fmla="*/ 82588 h 174696"/>
              <a:gd name="connsiteX3" fmla="*/ 152471 w 295415"/>
              <a:gd name="connsiteY3" fmla="*/ 130213 h 174696"/>
              <a:gd name="connsiteX4" fmla="*/ 228671 w 295415"/>
              <a:gd name="connsiteY4" fmla="*/ 133388 h 174696"/>
              <a:gd name="connsiteX5" fmla="*/ 295346 w 295415"/>
              <a:gd name="connsiteY5" fmla="*/ 174663 h 174696"/>
              <a:gd name="connsiteX6" fmla="*/ 238196 w 295415"/>
              <a:gd name="connsiteY6" fmla="*/ 139738 h 174696"/>
              <a:gd name="connsiteX7" fmla="*/ 98496 w 295415"/>
              <a:gd name="connsiteY7" fmla="*/ 104813 h 174696"/>
              <a:gd name="connsiteX8" fmla="*/ 71 w 295415"/>
              <a:gd name="connsiteY8" fmla="*/ 101638 h 174696"/>
              <a:gd name="connsiteX9" fmla="*/ 82621 w 295415"/>
              <a:gd name="connsiteY9" fmla="*/ 95288 h 174696"/>
              <a:gd name="connsiteX10" fmla="*/ 73096 w 295415"/>
              <a:gd name="connsiteY10" fmla="*/ 38 h 17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415" h="174696">
                <a:moveTo>
                  <a:pt x="73096" y="38"/>
                </a:moveTo>
                <a:cubicBezTo>
                  <a:pt x="79446" y="2155"/>
                  <a:pt x="116488" y="94230"/>
                  <a:pt x="120721" y="107988"/>
                </a:cubicBezTo>
                <a:cubicBezTo>
                  <a:pt x="124954" y="121746"/>
                  <a:pt x="93204" y="78884"/>
                  <a:pt x="98496" y="82588"/>
                </a:cubicBezTo>
                <a:cubicBezTo>
                  <a:pt x="103788" y="86292"/>
                  <a:pt x="130775" y="121746"/>
                  <a:pt x="152471" y="130213"/>
                </a:cubicBezTo>
                <a:cubicBezTo>
                  <a:pt x="174167" y="138680"/>
                  <a:pt x="204859" y="125980"/>
                  <a:pt x="228671" y="133388"/>
                </a:cubicBezTo>
                <a:cubicBezTo>
                  <a:pt x="252484" y="140796"/>
                  <a:pt x="293758" y="173605"/>
                  <a:pt x="295346" y="174663"/>
                </a:cubicBezTo>
                <a:cubicBezTo>
                  <a:pt x="296934" y="175721"/>
                  <a:pt x="271004" y="151380"/>
                  <a:pt x="238196" y="139738"/>
                </a:cubicBezTo>
                <a:cubicBezTo>
                  <a:pt x="205388" y="128096"/>
                  <a:pt x="138183" y="111163"/>
                  <a:pt x="98496" y="104813"/>
                </a:cubicBezTo>
                <a:cubicBezTo>
                  <a:pt x="58809" y="98463"/>
                  <a:pt x="2717" y="103226"/>
                  <a:pt x="71" y="101638"/>
                </a:cubicBezTo>
                <a:cubicBezTo>
                  <a:pt x="-2575" y="100051"/>
                  <a:pt x="69392" y="107459"/>
                  <a:pt x="82621" y="95288"/>
                </a:cubicBezTo>
                <a:cubicBezTo>
                  <a:pt x="95850" y="83117"/>
                  <a:pt x="66746" y="-2079"/>
                  <a:pt x="73096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E2CE1AF2-CEB0-DF70-EF80-A33F743695A4}"/>
              </a:ext>
            </a:extLst>
          </p:cNvPr>
          <p:cNvSpPr/>
          <p:nvPr/>
        </p:nvSpPr>
        <p:spPr>
          <a:xfrm>
            <a:off x="5597394" y="4870403"/>
            <a:ext cx="705045" cy="469948"/>
          </a:xfrm>
          <a:custGeom>
            <a:avLst/>
            <a:gdLst>
              <a:gd name="connsiteX0" fmla="*/ 131 w 705045"/>
              <a:gd name="connsiteY0" fmla="*/ 47 h 469948"/>
              <a:gd name="connsiteX1" fmla="*/ 279531 w 705045"/>
              <a:gd name="connsiteY1" fmla="*/ 114347 h 469948"/>
              <a:gd name="connsiteX2" fmla="*/ 473206 w 705045"/>
              <a:gd name="connsiteY2" fmla="*/ 285797 h 469948"/>
              <a:gd name="connsiteX3" fmla="*/ 476381 w 705045"/>
              <a:gd name="connsiteY3" fmla="*/ 254047 h 469948"/>
              <a:gd name="connsiteX4" fmla="*/ 631956 w 705045"/>
              <a:gd name="connsiteY4" fmla="*/ 381047 h 469948"/>
              <a:gd name="connsiteX5" fmla="*/ 616081 w 705045"/>
              <a:gd name="connsiteY5" fmla="*/ 346122 h 469948"/>
              <a:gd name="connsiteX6" fmla="*/ 704981 w 705045"/>
              <a:gd name="connsiteY6" fmla="*/ 469947 h 469948"/>
              <a:gd name="connsiteX7" fmla="*/ 600206 w 705045"/>
              <a:gd name="connsiteY7" fmla="*/ 342947 h 469948"/>
              <a:gd name="connsiteX8" fmla="*/ 400181 w 705045"/>
              <a:gd name="connsiteY8" fmla="*/ 203247 h 469948"/>
              <a:gd name="connsiteX9" fmla="*/ 155706 w 705045"/>
              <a:gd name="connsiteY9" fmla="*/ 107997 h 469948"/>
              <a:gd name="connsiteX10" fmla="*/ 241431 w 705045"/>
              <a:gd name="connsiteY10" fmla="*/ 127047 h 469948"/>
              <a:gd name="connsiteX11" fmla="*/ 131 w 705045"/>
              <a:gd name="connsiteY11" fmla="*/ 47 h 469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5045" h="469948">
                <a:moveTo>
                  <a:pt x="131" y="47"/>
                </a:moveTo>
                <a:cubicBezTo>
                  <a:pt x="6481" y="-2070"/>
                  <a:pt x="200685" y="66722"/>
                  <a:pt x="279531" y="114347"/>
                </a:cubicBezTo>
                <a:cubicBezTo>
                  <a:pt x="358377" y="161972"/>
                  <a:pt x="440398" y="262514"/>
                  <a:pt x="473206" y="285797"/>
                </a:cubicBezTo>
                <a:cubicBezTo>
                  <a:pt x="506014" y="309080"/>
                  <a:pt x="449923" y="238172"/>
                  <a:pt x="476381" y="254047"/>
                </a:cubicBezTo>
                <a:cubicBezTo>
                  <a:pt x="502839" y="269922"/>
                  <a:pt x="608673" y="365701"/>
                  <a:pt x="631956" y="381047"/>
                </a:cubicBezTo>
                <a:cubicBezTo>
                  <a:pt x="655239" y="396393"/>
                  <a:pt x="603910" y="331305"/>
                  <a:pt x="616081" y="346122"/>
                </a:cubicBezTo>
                <a:cubicBezTo>
                  <a:pt x="628252" y="360939"/>
                  <a:pt x="707627" y="470476"/>
                  <a:pt x="704981" y="469947"/>
                </a:cubicBezTo>
                <a:cubicBezTo>
                  <a:pt x="702335" y="469418"/>
                  <a:pt x="651006" y="387397"/>
                  <a:pt x="600206" y="342947"/>
                </a:cubicBezTo>
                <a:cubicBezTo>
                  <a:pt x="549406" y="298497"/>
                  <a:pt x="474264" y="242405"/>
                  <a:pt x="400181" y="203247"/>
                </a:cubicBezTo>
                <a:cubicBezTo>
                  <a:pt x="326098" y="164089"/>
                  <a:pt x="182164" y="120697"/>
                  <a:pt x="155706" y="107997"/>
                </a:cubicBezTo>
                <a:cubicBezTo>
                  <a:pt x="129248" y="95297"/>
                  <a:pt x="262598" y="145568"/>
                  <a:pt x="241431" y="127047"/>
                </a:cubicBezTo>
                <a:cubicBezTo>
                  <a:pt x="220264" y="108526"/>
                  <a:pt x="-6219" y="2164"/>
                  <a:pt x="131" y="4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78F9557B-0F80-2FF2-BB3D-05686A1F8279}"/>
              </a:ext>
            </a:extLst>
          </p:cNvPr>
          <p:cNvSpPr/>
          <p:nvPr/>
        </p:nvSpPr>
        <p:spPr>
          <a:xfrm>
            <a:off x="5943595" y="4479314"/>
            <a:ext cx="249530" cy="267320"/>
          </a:xfrm>
          <a:custGeom>
            <a:avLst/>
            <a:gdLst>
              <a:gd name="connsiteX0" fmla="*/ 5 w 249530"/>
              <a:gd name="connsiteY0" fmla="*/ 35536 h 267320"/>
              <a:gd name="connsiteX1" fmla="*/ 193680 w 249530"/>
              <a:gd name="connsiteY1" fmla="*/ 611 h 267320"/>
              <a:gd name="connsiteX2" fmla="*/ 247655 w 249530"/>
              <a:gd name="connsiteY2" fmla="*/ 70461 h 267320"/>
              <a:gd name="connsiteX3" fmla="*/ 238130 w 249530"/>
              <a:gd name="connsiteY3" fmla="*/ 54586 h 267320"/>
              <a:gd name="connsiteX4" fmla="*/ 247655 w 249530"/>
              <a:gd name="connsiteY4" fmla="*/ 83161 h 267320"/>
              <a:gd name="connsiteX5" fmla="*/ 225430 w 249530"/>
              <a:gd name="connsiteY5" fmla="*/ 137136 h 267320"/>
              <a:gd name="connsiteX6" fmla="*/ 187330 w 249530"/>
              <a:gd name="connsiteY6" fmla="*/ 267311 h 267320"/>
              <a:gd name="connsiteX7" fmla="*/ 222255 w 249530"/>
              <a:gd name="connsiteY7" fmla="*/ 143486 h 267320"/>
              <a:gd name="connsiteX8" fmla="*/ 234955 w 249530"/>
              <a:gd name="connsiteY8" fmla="*/ 54586 h 267320"/>
              <a:gd name="connsiteX9" fmla="*/ 161930 w 249530"/>
              <a:gd name="connsiteY9" fmla="*/ 79986 h 267320"/>
              <a:gd name="connsiteX10" fmla="*/ 187330 w 249530"/>
              <a:gd name="connsiteY10" fmla="*/ 19661 h 267320"/>
              <a:gd name="connsiteX11" fmla="*/ 5 w 249530"/>
              <a:gd name="connsiteY11" fmla="*/ 35536 h 26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9530" h="267320">
                <a:moveTo>
                  <a:pt x="5" y="35536"/>
                </a:moveTo>
                <a:cubicBezTo>
                  <a:pt x="1063" y="32361"/>
                  <a:pt x="152405" y="-5210"/>
                  <a:pt x="193680" y="611"/>
                </a:cubicBezTo>
                <a:cubicBezTo>
                  <a:pt x="234955" y="6432"/>
                  <a:pt x="240247" y="61465"/>
                  <a:pt x="247655" y="70461"/>
                </a:cubicBezTo>
                <a:cubicBezTo>
                  <a:pt x="255063" y="79457"/>
                  <a:pt x="238130" y="52469"/>
                  <a:pt x="238130" y="54586"/>
                </a:cubicBezTo>
                <a:cubicBezTo>
                  <a:pt x="238130" y="56703"/>
                  <a:pt x="249772" y="69403"/>
                  <a:pt x="247655" y="83161"/>
                </a:cubicBezTo>
                <a:cubicBezTo>
                  <a:pt x="245538" y="96919"/>
                  <a:pt x="235484" y="106444"/>
                  <a:pt x="225430" y="137136"/>
                </a:cubicBezTo>
                <a:cubicBezTo>
                  <a:pt x="215376" y="167828"/>
                  <a:pt x="187859" y="266253"/>
                  <a:pt x="187330" y="267311"/>
                </a:cubicBezTo>
                <a:cubicBezTo>
                  <a:pt x="186801" y="268369"/>
                  <a:pt x="214318" y="178940"/>
                  <a:pt x="222255" y="143486"/>
                </a:cubicBezTo>
                <a:cubicBezTo>
                  <a:pt x="230192" y="108032"/>
                  <a:pt x="245009" y="65169"/>
                  <a:pt x="234955" y="54586"/>
                </a:cubicBezTo>
                <a:cubicBezTo>
                  <a:pt x="224901" y="44003"/>
                  <a:pt x="169867" y="85807"/>
                  <a:pt x="161930" y="79986"/>
                </a:cubicBezTo>
                <a:cubicBezTo>
                  <a:pt x="153993" y="74165"/>
                  <a:pt x="216963" y="27598"/>
                  <a:pt x="187330" y="19661"/>
                </a:cubicBezTo>
                <a:cubicBezTo>
                  <a:pt x="157697" y="11724"/>
                  <a:pt x="-1053" y="38711"/>
                  <a:pt x="5" y="355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49D70B55-8561-5D30-04AD-C631D5B3CB0F}"/>
              </a:ext>
            </a:extLst>
          </p:cNvPr>
          <p:cNvSpPr/>
          <p:nvPr/>
        </p:nvSpPr>
        <p:spPr>
          <a:xfrm>
            <a:off x="5905417" y="4374542"/>
            <a:ext cx="55849" cy="133458"/>
          </a:xfrm>
          <a:custGeom>
            <a:avLst/>
            <a:gdLst>
              <a:gd name="connsiteX0" fmla="*/ 83 w 55849"/>
              <a:gd name="connsiteY0" fmla="*/ 608 h 133458"/>
              <a:gd name="connsiteX1" fmla="*/ 54058 w 55849"/>
              <a:gd name="connsiteY1" fmla="*/ 130783 h 133458"/>
              <a:gd name="connsiteX2" fmla="*/ 41358 w 55849"/>
              <a:gd name="connsiteY2" fmla="*/ 83158 h 133458"/>
              <a:gd name="connsiteX3" fmla="*/ 83 w 55849"/>
              <a:gd name="connsiteY3" fmla="*/ 608 h 13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849" h="133458">
                <a:moveTo>
                  <a:pt x="83" y="608"/>
                </a:moveTo>
                <a:cubicBezTo>
                  <a:pt x="2200" y="8545"/>
                  <a:pt x="47179" y="117025"/>
                  <a:pt x="54058" y="130783"/>
                </a:cubicBezTo>
                <a:cubicBezTo>
                  <a:pt x="60937" y="144541"/>
                  <a:pt x="46121" y="101679"/>
                  <a:pt x="41358" y="83158"/>
                </a:cubicBezTo>
                <a:cubicBezTo>
                  <a:pt x="36595" y="64637"/>
                  <a:pt x="-2034" y="-7329"/>
                  <a:pt x="83" y="6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CB97187E-B82A-CEC5-9DED-925633B417D3}"/>
              </a:ext>
            </a:extLst>
          </p:cNvPr>
          <p:cNvSpPr/>
          <p:nvPr/>
        </p:nvSpPr>
        <p:spPr>
          <a:xfrm>
            <a:off x="6070069" y="4482846"/>
            <a:ext cx="134647" cy="216634"/>
          </a:xfrm>
          <a:custGeom>
            <a:avLst/>
            <a:gdLst>
              <a:gd name="connsiteX0" fmla="*/ 133881 w 134647"/>
              <a:gd name="connsiteY0" fmla="*/ 254 h 216634"/>
              <a:gd name="connsiteX1" fmla="*/ 57681 w 134647"/>
              <a:gd name="connsiteY1" fmla="*/ 82804 h 216634"/>
              <a:gd name="connsiteX2" fmla="*/ 10056 w 134647"/>
              <a:gd name="connsiteY2" fmla="*/ 143129 h 216634"/>
              <a:gd name="connsiteX3" fmla="*/ 10056 w 134647"/>
              <a:gd name="connsiteY3" fmla="*/ 216154 h 216634"/>
              <a:gd name="connsiteX4" fmla="*/ 10056 w 134647"/>
              <a:gd name="connsiteY4" fmla="*/ 171704 h 216634"/>
              <a:gd name="connsiteX5" fmla="*/ 6881 w 134647"/>
              <a:gd name="connsiteY5" fmla="*/ 111379 h 216634"/>
              <a:gd name="connsiteX6" fmla="*/ 133881 w 134647"/>
              <a:gd name="connsiteY6" fmla="*/ 254 h 216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647" h="216634">
                <a:moveTo>
                  <a:pt x="133881" y="254"/>
                </a:moveTo>
                <a:cubicBezTo>
                  <a:pt x="142348" y="-4509"/>
                  <a:pt x="78318" y="58992"/>
                  <a:pt x="57681" y="82804"/>
                </a:cubicBezTo>
                <a:cubicBezTo>
                  <a:pt x="37044" y="106616"/>
                  <a:pt x="17993" y="120904"/>
                  <a:pt x="10056" y="143129"/>
                </a:cubicBezTo>
                <a:cubicBezTo>
                  <a:pt x="2118" y="165354"/>
                  <a:pt x="10056" y="216154"/>
                  <a:pt x="10056" y="216154"/>
                </a:cubicBezTo>
                <a:cubicBezTo>
                  <a:pt x="10056" y="220916"/>
                  <a:pt x="10585" y="189166"/>
                  <a:pt x="10056" y="171704"/>
                </a:cubicBezTo>
                <a:cubicBezTo>
                  <a:pt x="9527" y="154242"/>
                  <a:pt x="-10052" y="134662"/>
                  <a:pt x="6881" y="111379"/>
                </a:cubicBezTo>
                <a:cubicBezTo>
                  <a:pt x="23814" y="88096"/>
                  <a:pt x="125414" y="5017"/>
                  <a:pt x="133881" y="2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13A5FC33-D383-5107-DB38-FB11E5C8AE9C}"/>
              </a:ext>
            </a:extLst>
          </p:cNvPr>
          <p:cNvSpPr/>
          <p:nvPr/>
        </p:nvSpPr>
        <p:spPr>
          <a:xfrm>
            <a:off x="5750277" y="4520802"/>
            <a:ext cx="121678" cy="187909"/>
          </a:xfrm>
          <a:custGeom>
            <a:avLst/>
            <a:gdLst>
              <a:gd name="connsiteX0" fmla="*/ 120298 w 121678"/>
              <a:gd name="connsiteY0" fmla="*/ 398 h 187909"/>
              <a:gd name="connsiteX1" fmla="*/ 66323 w 121678"/>
              <a:gd name="connsiteY1" fmla="*/ 51198 h 187909"/>
              <a:gd name="connsiteX2" fmla="*/ 21873 w 121678"/>
              <a:gd name="connsiteY2" fmla="*/ 98823 h 187909"/>
              <a:gd name="connsiteX3" fmla="*/ 2823 w 121678"/>
              <a:gd name="connsiteY3" fmla="*/ 187723 h 187909"/>
              <a:gd name="connsiteX4" fmla="*/ 5998 w 121678"/>
              <a:gd name="connsiteY4" fmla="*/ 121048 h 187909"/>
              <a:gd name="connsiteX5" fmla="*/ 5998 w 121678"/>
              <a:gd name="connsiteY5" fmla="*/ 79773 h 187909"/>
              <a:gd name="connsiteX6" fmla="*/ 120298 w 121678"/>
              <a:gd name="connsiteY6" fmla="*/ 398 h 18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678" h="187909">
                <a:moveTo>
                  <a:pt x="120298" y="398"/>
                </a:moveTo>
                <a:cubicBezTo>
                  <a:pt x="130352" y="-4365"/>
                  <a:pt x="82727" y="34794"/>
                  <a:pt x="66323" y="51198"/>
                </a:cubicBezTo>
                <a:cubicBezTo>
                  <a:pt x="49919" y="67602"/>
                  <a:pt x="32456" y="76069"/>
                  <a:pt x="21873" y="98823"/>
                </a:cubicBezTo>
                <a:cubicBezTo>
                  <a:pt x="11290" y="121577"/>
                  <a:pt x="5469" y="184019"/>
                  <a:pt x="2823" y="187723"/>
                </a:cubicBezTo>
                <a:cubicBezTo>
                  <a:pt x="177" y="191427"/>
                  <a:pt x="5469" y="139040"/>
                  <a:pt x="5998" y="121048"/>
                </a:cubicBezTo>
                <a:cubicBezTo>
                  <a:pt x="6527" y="103056"/>
                  <a:pt x="-7760" y="96177"/>
                  <a:pt x="5998" y="79773"/>
                </a:cubicBezTo>
                <a:cubicBezTo>
                  <a:pt x="19756" y="63369"/>
                  <a:pt x="110244" y="5161"/>
                  <a:pt x="120298" y="3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D2A3B4A9-AD80-35F2-DDE7-A740C44E3BBA}"/>
              </a:ext>
            </a:extLst>
          </p:cNvPr>
          <p:cNvSpPr/>
          <p:nvPr/>
        </p:nvSpPr>
        <p:spPr>
          <a:xfrm>
            <a:off x="5881522" y="4594029"/>
            <a:ext cx="294395" cy="175297"/>
          </a:xfrm>
          <a:custGeom>
            <a:avLst/>
            <a:gdLst>
              <a:gd name="connsiteX0" fmla="*/ 1753 w 294395"/>
              <a:gd name="connsiteY0" fmla="*/ 174821 h 175297"/>
              <a:gd name="connsiteX1" fmla="*/ 157328 w 294395"/>
              <a:gd name="connsiteY1" fmla="*/ 120846 h 175297"/>
              <a:gd name="connsiteX2" fmla="*/ 246228 w 294395"/>
              <a:gd name="connsiteY2" fmla="*/ 111321 h 175297"/>
              <a:gd name="connsiteX3" fmla="*/ 243053 w 294395"/>
              <a:gd name="connsiteY3" fmla="*/ 82746 h 175297"/>
              <a:gd name="connsiteX4" fmla="*/ 293853 w 294395"/>
              <a:gd name="connsiteY4" fmla="*/ 196 h 175297"/>
              <a:gd name="connsiteX5" fmla="*/ 265278 w 294395"/>
              <a:gd name="connsiteY5" fmla="*/ 60521 h 175297"/>
              <a:gd name="connsiteX6" fmla="*/ 195428 w 294395"/>
              <a:gd name="connsiteY6" fmla="*/ 85921 h 175297"/>
              <a:gd name="connsiteX7" fmla="*/ 268453 w 294395"/>
              <a:gd name="connsiteY7" fmla="*/ 85921 h 175297"/>
              <a:gd name="connsiteX8" fmla="*/ 1753 w 294395"/>
              <a:gd name="connsiteY8" fmla="*/ 174821 h 175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395" h="175297">
                <a:moveTo>
                  <a:pt x="1753" y="174821"/>
                </a:moveTo>
                <a:cubicBezTo>
                  <a:pt x="-16768" y="180642"/>
                  <a:pt x="116582" y="131429"/>
                  <a:pt x="157328" y="120846"/>
                </a:cubicBezTo>
                <a:cubicBezTo>
                  <a:pt x="198074" y="110263"/>
                  <a:pt x="231940" y="117671"/>
                  <a:pt x="246228" y="111321"/>
                </a:cubicBezTo>
                <a:cubicBezTo>
                  <a:pt x="260516" y="104971"/>
                  <a:pt x="235116" y="101267"/>
                  <a:pt x="243053" y="82746"/>
                </a:cubicBezTo>
                <a:cubicBezTo>
                  <a:pt x="250990" y="64225"/>
                  <a:pt x="290149" y="3900"/>
                  <a:pt x="293853" y="196"/>
                </a:cubicBezTo>
                <a:cubicBezTo>
                  <a:pt x="297557" y="-3508"/>
                  <a:pt x="281682" y="46233"/>
                  <a:pt x="265278" y="60521"/>
                </a:cubicBezTo>
                <a:cubicBezTo>
                  <a:pt x="248874" y="74809"/>
                  <a:pt x="194899" y="81688"/>
                  <a:pt x="195428" y="85921"/>
                </a:cubicBezTo>
                <a:cubicBezTo>
                  <a:pt x="195957" y="90154"/>
                  <a:pt x="297557" y="73221"/>
                  <a:pt x="268453" y="85921"/>
                </a:cubicBezTo>
                <a:cubicBezTo>
                  <a:pt x="239349" y="98621"/>
                  <a:pt x="20274" y="169000"/>
                  <a:pt x="1753" y="1748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F84B9C40-58F0-84A9-2694-06F6DDD4F111}"/>
              </a:ext>
            </a:extLst>
          </p:cNvPr>
          <p:cNvSpPr/>
          <p:nvPr/>
        </p:nvSpPr>
        <p:spPr>
          <a:xfrm>
            <a:off x="5651257" y="4460093"/>
            <a:ext cx="76458" cy="270897"/>
          </a:xfrm>
          <a:custGeom>
            <a:avLst/>
            <a:gdLst>
              <a:gd name="connsiteX0" fmla="*/ 76443 w 76458"/>
              <a:gd name="connsiteY0" fmla="*/ 782 h 270897"/>
              <a:gd name="connsiteX1" fmla="*/ 19293 w 76458"/>
              <a:gd name="connsiteY1" fmla="*/ 130957 h 270897"/>
              <a:gd name="connsiteX2" fmla="*/ 47868 w 76458"/>
              <a:gd name="connsiteY2" fmla="*/ 245257 h 270897"/>
              <a:gd name="connsiteX3" fmla="*/ 22468 w 76458"/>
              <a:gd name="connsiteY3" fmla="*/ 188107 h 270897"/>
              <a:gd name="connsiteX4" fmla="*/ 57393 w 76458"/>
              <a:gd name="connsiteY4" fmla="*/ 270657 h 270897"/>
              <a:gd name="connsiteX5" fmla="*/ 3418 w 76458"/>
              <a:gd name="connsiteY5" fmla="*/ 156357 h 270897"/>
              <a:gd name="connsiteX6" fmla="*/ 12943 w 76458"/>
              <a:gd name="connsiteY6" fmla="*/ 80157 h 270897"/>
              <a:gd name="connsiteX7" fmla="*/ 76443 w 76458"/>
              <a:gd name="connsiteY7" fmla="*/ 782 h 270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458" h="270897">
                <a:moveTo>
                  <a:pt x="76443" y="782"/>
                </a:moveTo>
                <a:cubicBezTo>
                  <a:pt x="77501" y="9249"/>
                  <a:pt x="24055" y="90211"/>
                  <a:pt x="19293" y="130957"/>
                </a:cubicBezTo>
                <a:cubicBezTo>
                  <a:pt x="14531" y="171703"/>
                  <a:pt x="47339" y="235732"/>
                  <a:pt x="47868" y="245257"/>
                </a:cubicBezTo>
                <a:cubicBezTo>
                  <a:pt x="48397" y="254782"/>
                  <a:pt x="20881" y="183874"/>
                  <a:pt x="22468" y="188107"/>
                </a:cubicBezTo>
                <a:cubicBezTo>
                  <a:pt x="24055" y="192340"/>
                  <a:pt x="60568" y="275949"/>
                  <a:pt x="57393" y="270657"/>
                </a:cubicBezTo>
                <a:cubicBezTo>
                  <a:pt x="54218" y="265365"/>
                  <a:pt x="10826" y="188107"/>
                  <a:pt x="3418" y="156357"/>
                </a:cubicBezTo>
                <a:cubicBezTo>
                  <a:pt x="-3990" y="124607"/>
                  <a:pt x="1301" y="105557"/>
                  <a:pt x="12943" y="80157"/>
                </a:cubicBezTo>
                <a:cubicBezTo>
                  <a:pt x="24585" y="54757"/>
                  <a:pt x="75385" y="-7685"/>
                  <a:pt x="76443" y="7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A2BACB2-5070-389E-54A4-9908891D0206}"/>
              </a:ext>
            </a:extLst>
          </p:cNvPr>
          <p:cNvSpPr/>
          <p:nvPr/>
        </p:nvSpPr>
        <p:spPr>
          <a:xfrm>
            <a:off x="5650357" y="4606834"/>
            <a:ext cx="191826" cy="286494"/>
          </a:xfrm>
          <a:custGeom>
            <a:avLst/>
            <a:gdLst>
              <a:gd name="connsiteX0" fmla="*/ 191643 w 191826"/>
              <a:gd name="connsiteY0" fmla="*/ 91 h 286494"/>
              <a:gd name="connsiteX1" fmla="*/ 93218 w 191826"/>
              <a:gd name="connsiteY1" fmla="*/ 95341 h 286494"/>
              <a:gd name="connsiteX2" fmla="*/ 10668 w 191826"/>
              <a:gd name="connsiteY2" fmla="*/ 152491 h 286494"/>
              <a:gd name="connsiteX3" fmla="*/ 13843 w 191826"/>
              <a:gd name="connsiteY3" fmla="*/ 200116 h 286494"/>
              <a:gd name="connsiteX4" fmla="*/ 29718 w 191826"/>
              <a:gd name="connsiteY4" fmla="*/ 285841 h 286494"/>
              <a:gd name="connsiteX5" fmla="*/ 23368 w 191826"/>
              <a:gd name="connsiteY5" fmla="*/ 235041 h 286494"/>
              <a:gd name="connsiteX6" fmla="*/ 4318 w 191826"/>
              <a:gd name="connsiteY6" fmla="*/ 152491 h 286494"/>
              <a:gd name="connsiteX7" fmla="*/ 115443 w 191826"/>
              <a:gd name="connsiteY7" fmla="*/ 79466 h 286494"/>
              <a:gd name="connsiteX8" fmla="*/ 191643 w 191826"/>
              <a:gd name="connsiteY8" fmla="*/ 91 h 286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1826" h="286494">
                <a:moveTo>
                  <a:pt x="191643" y="91"/>
                </a:moveTo>
                <a:cubicBezTo>
                  <a:pt x="187939" y="2737"/>
                  <a:pt x="123381" y="69941"/>
                  <a:pt x="93218" y="95341"/>
                </a:cubicBezTo>
                <a:cubicBezTo>
                  <a:pt x="63055" y="120741"/>
                  <a:pt x="23897" y="135029"/>
                  <a:pt x="10668" y="152491"/>
                </a:cubicBezTo>
                <a:cubicBezTo>
                  <a:pt x="-2561" y="169954"/>
                  <a:pt x="10668" y="177891"/>
                  <a:pt x="13843" y="200116"/>
                </a:cubicBezTo>
                <a:cubicBezTo>
                  <a:pt x="17018" y="222341"/>
                  <a:pt x="28130" y="280020"/>
                  <a:pt x="29718" y="285841"/>
                </a:cubicBezTo>
                <a:cubicBezTo>
                  <a:pt x="31305" y="291662"/>
                  <a:pt x="27601" y="257266"/>
                  <a:pt x="23368" y="235041"/>
                </a:cubicBezTo>
                <a:cubicBezTo>
                  <a:pt x="19135" y="212816"/>
                  <a:pt x="-11028" y="178420"/>
                  <a:pt x="4318" y="152491"/>
                </a:cubicBezTo>
                <a:cubicBezTo>
                  <a:pt x="19664" y="126562"/>
                  <a:pt x="88985" y="105924"/>
                  <a:pt x="115443" y="79466"/>
                </a:cubicBezTo>
                <a:cubicBezTo>
                  <a:pt x="141901" y="53008"/>
                  <a:pt x="195347" y="-2555"/>
                  <a:pt x="191643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98B32F6-21F1-FA61-4AB7-1934A18DD38E}"/>
              </a:ext>
            </a:extLst>
          </p:cNvPr>
          <p:cNvSpPr/>
          <p:nvPr/>
        </p:nvSpPr>
        <p:spPr>
          <a:xfrm>
            <a:off x="5051077" y="6352272"/>
            <a:ext cx="708377" cy="369207"/>
          </a:xfrm>
          <a:custGeom>
            <a:avLst/>
            <a:gdLst>
              <a:gd name="connsiteX0" fmla="*/ 251173 w 708377"/>
              <a:gd name="connsiteY0" fmla="*/ 277128 h 369207"/>
              <a:gd name="connsiteX1" fmla="*/ 524223 w 708377"/>
              <a:gd name="connsiteY1" fmla="*/ 359678 h 369207"/>
              <a:gd name="connsiteX2" fmla="*/ 492473 w 708377"/>
              <a:gd name="connsiteY2" fmla="*/ 305703 h 369207"/>
              <a:gd name="connsiteX3" fmla="*/ 606773 w 708377"/>
              <a:gd name="connsiteY3" fmla="*/ 359678 h 369207"/>
              <a:gd name="connsiteX4" fmla="*/ 587723 w 708377"/>
              <a:gd name="connsiteY4" fmla="*/ 289828 h 369207"/>
              <a:gd name="connsiteX5" fmla="*/ 670273 w 708377"/>
              <a:gd name="connsiteY5" fmla="*/ 369203 h 369207"/>
              <a:gd name="connsiteX6" fmla="*/ 632173 w 708377"/>
              <a:gd name="connsiteY6" fmla="*/ 293003 h 369207"/>
              <a:gd name="connsiteX7" fmla="*/ 644873 w 708377"/>
              <a:gd name="connsiteY7" fmla="*/ 216803 h 369207"/>
              <a:gd name="connsiteX8" fmla="*/ 708373 w 708377"/>
              <a:gd name="connsiteY8" fmla="*/ 178703 h 369207"/>
              <a:gd name="connsiteX9" fmla="*/ 641698 w 708377"/>
              <a:gd name="connsiteY9" fmla="*/ 112028 h 369207"/>
              <a:gd name="connsiteX10" fmla="*/ 651223 w 708377"/>
              <a:gd name="connsiteY10" fmla="*/ 162828 h 369207"/>
              <a:gd name="connsiteX11" fmla="*/ 603598 w 708377"/>
              <a:gd name="connsiteY11" fmla="*/ 248553 h 369207"/>
              <a:gd name="connsiteX12" fmla="*/ 606773 w 708377"/>
              <a:gd name="connsiteY12" fmla="*/ 331103 h 369207"/>
              <a:gd name="connsiteX13" fmla="*/ 482948 w 708377"/>
              <a:gd name="connsiteY13" fmla="*/ 223153 h 369207"/>
              <a:gd name="connsiteX14" fmla="*/ 533748 w 708377"/>
              <a:gd name="connsiteY14" fmla="*/ 318403 h 369207"/>
              <a:gd name="connsiteX15" fmla="*/ 473423 w 708377"/>
              <a:gd name="connsiteY15" fmla="*/ 235853 h 369207"/>
              <a:gd name="connsiteX16" fmla="*/ 348 w 708377"/>
              <a:gd name="connsiteY16" fmla="*/ 903 h 369207"/>
              <a:gd name="connsiteX17" fmla="*/ 555973 w 708377"/>
              <a:gd name="connsiteY17" fmla="*/ 331103 h 369207"/>
              <a:gd name="connsiteX18" fmla="*/ 251173 w 708377"/>
              <a:gd name="connsiteY18" fmla="*/ 277128 h 369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08377" h="369207">
                <a:moveTo>
                  <a:pt x="251173" y="277128"/>
                </a:moveTo>
                <a:cubicBezTo>
                  <a:pt x="245881" y="281891"/>
                  <a:pt x="484006" y="354916"/>
                  <a:pt x="524223" y="359678"/>
                </a:cubicBezTo>
                <a:cubicBezTo>
                  <a:pt x="564440" y="364441"/>
                  <a:pt x="478715" y="305703"/>
                  <a:pt x="492473" y="305703"/>
                </a:cubicBezTo>
                <a:cubicBezTo>
                  <a:pt x="506231" y="305703"/>
                  <a:pt x="590898" y="362324"/>
                  <a:pt x="606773" y="359678"/>
                </a:cubicBezTo>
                <a:cubicBezTo>
                  <a:pt x="622648" y="357032"/>
                  <a:pt x="577140" y="288241"/>
                  <a:pt x="587723" y="289828"/>
                </a:cubicBezTo>
                <a:cubicBezTo>
                  <a:pt x="598306" y="291416"/>
                  <a:pt x="662865" y="368674"/>
                  <a:pt x="670273" y="369203"/>
                </a:cubicBezTo>
                <a:cubicBezTo>
                  <a:pt x="677681" y="369732"/>
                  <a:pt x="636406" y="318403"/>
                  <a:pt x="632173" y="293003"/>
                </a:cubicBezTo>
                <a:cubicBezTo>
                  <a:pt x="627940" y="267603"/>
                  <a:pt x="632173" y="235853"/>
                  <a:pt x="644873" y="216803"/>
                </a:cubicBezTo>
                <a:cubicBezTo>
                  <a:pt x="657573" y="197753"/>
                  <a:pt x="708902" y="196165"/>
                  <a:pt x="708373" y="178703"/>
                </a:cubicBezTo>
                <a:cubicBezTo>
                  <a:pt x="707844" y="161241"/>
                  <a:pt x="651223" y="114674"/>
                  <a:pt x="641698" y="112028"/>
                </a:cubicBezTo>
                <a:cubicBezTo>
                  <a:pt x="632173" y="109382"/>
                  <a:pt x="657573" y="140074"/>
                  <a:pt x="651223" y="162828"/>
                </a:cubicBezTo>
                <a:cubicBezTo>
                  <a:pt x="644873" y="185582"/>
                  <a:pt x="611006" y="220507"/>
                  <a:pt x="603598" y="248553"/>
                </a:cubicBezTo>
                <a:cubicBezTo>
                  <a:pt x="596190" y="276599"/>
                  <a:pt x="626881" y="335336"/>
                  <a:pt x="606773" y="331103"/>
                </a:cubicBezTo>
                <a:cubicBezTo>
                  <a:pt x="586665" y="326870"/>
                  <a:pt x="495119" y="225270"/>
                  <a:pt x="482948" y="223153"/>
                </a:cubicBezTo>
                <a:cubicBezTo>
                  <a:pt x="470777" y="221036"/>
                  <a:pt x="535336" y="316286"/>
                  <a:pt x="533748" y="318403"/>
                </a:cubicBezTo>
                <a:cubicBezTo>
                  <a:pt x="532160" y="320520"/>
                  <a:pt x="562323" y="288770"/>
                  <a:pt x="473423" y="235853"/>
                </a:cubicBezTo>
                <a:cubicBezTo>
                  <a:pt x="384523" y="182936"/>
                  <a:pt x="-13410" y="-14972"/>
                  <a:pt x="348" y="903"/>
                </a:cubicBezTo>
                <a:cubicBezTo>
                  <a:pt x="14106" y="16778"/>
                  <a:pt x="516815" y="285595"/>
                  <a:pt x="555973" y="331103"/>
                </a:cubicBezTo>
                <a:cubicBezTo>
                  <a:pt x="595131" y="376611"/>
                  <a:pt x="256465" y="272365"/>
                  <a:pt x="251173" y="2771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AC8BC9EA-FA14-7FDA-D5D4-C8C09CAC74A6}"/>
              </a:ext>
            </a:extLst>
          </p:cNvPr>
          <p:cNvSpPr/>
          <p:nvPr/>
        </p:nvSpPr>
        <p:spPr>
          <a:xfrm>
            <a:off x="5606828" y="6118360"/>
            <a:ext cx="309218" cy="209598"/>
          </a:xfrm>
          <a:custGeom>
            <a:avLst/>
            <a:gdLst>
              <a:gd name="connsiteX0" fmla="*/ 3397 w 309218"/>
              <a:gd name="connsiteY0" fmla="*/ 79240 h 209598"/>
              <a:gd name="connsiteX1" fmla="*/ 219297 w 309218"/>
              <a:gd name="connsiteY1" fmla="*/ 76065 h 209598"/>
              <a:gd name="connsiteX2" fmla="*/ 200247 w 309218"/>
              <a:gd name="connsiteY2" fmla="*/ 98290 h 209598"/>
              <a:gd name="connsiteX3" fmla="*/ 231997 w 309218"/>
              <a:gd name="connsiteY3" fmla="*/ 168140 h 209598"/>
              <a:gd name="connsiteX4" fmla="*/ 235172 w 309218"/>
              <a:gd name="connsiteY4" fmla="*/ 187190 h 209598"/>
              <a:gd name="connsiteX5" fmla="*/ 197072 w 309218"/>
              <a:gd name="connsiteY5" fmla="*/ 152265 h 209598"/>
              <a:gd name="connsiteX6" fmla="*/ 149447 w 309218"/>
              <a:gd name="connsiteY6" fmla="*/ 120515 h 209598"/>
              <a:gd name="connsiteX7" fmla="*/ 209772 w 309218"/>
              <a:gd name="connsiteY7" fmla="*/ 209415 h 209598"/>
              <a:gd name="connsiteX8" fmla="*/ 231997 w 309218"/>
              <a:gd name="connsiteY8" fmla="*/ 139565 h 209598"/>
              <a:gd name="connsiteX9" fmla="*/ 308197 w 309218"/>
              <a:gd name="connsiteY9" fmla="*/ 3040 h 209598"/>
              <a:gd name="connsiteX10" fmla="*/ 263747 w 309218"/>
              <a:gd name="connsiteY10" fmla="*/ 47490 h 209598"/>
              <a:gd name="connsiteX11" fmla="*/ 101822 w 309218"/>
              <a:gd name="connsiteY11" fmla="*/ 79240 h 209598"/>
              <a:gd name="connsiteX12" fmla="*/ 3397 w 309218"/>
              <a:gd name="connsiteY12" fmla="*/ 79240 h 20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9218" h="209598">
                <a:moveTo>
                  <a:pt x="3397" y="79240"/>
                </a:moveTo>
                <a:cubicBezTo>
                  <a:pt x="22976" y="78711"/>
                  <a:pt x="219297" y="76065"/>
                  <a:pt x="219297" y="76065"/>
                </a:cubicBezTo>
                <a:cubicBezTo>
                  <a:pt x="252105" y="79240"/>
                  <a:pt x="198130" y="82944"/>
                  <a:pt x="200247" y="98290"/>
                </a:cubicBezTo>
                <a:cubicBezTo>
                  <a:pt x="202364" y="113636"/>
                  <a:pt x="231997" y="168140"/>
                  <a:pt x="231997" y="168140"/>
                </a:cubicBezTo>
                <a:cubicBezTo>
                  <a:pt x="237818" y="182957"/>
                  <a:pt x="240993" y="189836"/>
                  <a:pt x="235172" y="187190"/>
                </a:cubicBezTo>
                <a:cubicBezTo>
                  <a:pt x="229351" y="184544"/>
                  <a:pt x="211360" y="163378"/>
                  <a:pt x="197072" y="152265"/>
                </a:cubicBezTo>
                <a:cubicBezTo>
                  <a:pt x="182785" y="141153"/>
                  <a:pt x="147330" y="110990"/>
                  <a:pt x="149447" y="120515"/>
                </a:cubicBezTo>
                <a:cubicBezTo>
                  <a:pt x="151564" y="130040"/>
                  <a:pt x="196014" y="206240"/>
                  <a:pt x="209772" y="209415"/>
                </a:cubicBezTo>
                <a:cubicBezTo>
                  <a:pt x="223530" y="212590"/>
                  <a:pt x="215593" y="173961"/>
                  <a:pt x="231997" y="139565"/>
                </a:cubicBezTo>
                <a:cubicBezTo>
                  <a:pt x="248401" y="105169"/>
                  <a:pt x="302905" y="18386"/>
                  <a:pt x="308197" y="3040"/>
                </a:cubicBezTo>
                <a:cubicBezTo>
                  <a:pt x="313489" y="-12306"/>
                  <a:pt x="298143" y="34790"/>
                  <a:pt x="263747" y="47490"/>
                </a:cubicBezTo>
                <a:cubicBezTo>
                  <a:pt x="229351" y="60190"/>
                  <a:pt x="150505" y="73419"/>
                  <a:pt x="101822" y="79240"/>
                </a:cubicBezTo>
                <a:cubicBezTo>
                  <a:pt x="53139" y="85061"/>
                  <a:pt x="-16182" y="79769"/>
                  <a:pt x="3397" y="7924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7137E785-4612-E72B-1925-2923F33F5194}"/>
              </a:ext>
            </a:extLst>
          </p:cNvPr>
          <p:cNvSpPr/>
          <p:nvPr/>
        </p:nvSpPr>
        <p:spPr>
          <a:xfrm>
            <a:off x="1237062" y="-784"/>
            <a:ext cx="319760" cy="1151034"/>
          </a:xfrm>
          <a:custGeom>
            <a:avLst/>
            <a:gdLst>
              <a:gd name="connsiteX0" fmla="*/ 318688 w 319760"/>
              <a:gd name="connsiteY0" fmla="*/ 3959 h 1151034"/>
              <a:gd name="connsiteX1" fmla="*/ 61513 w 319760"/>
              <a:gd name="connsiteY1" fmla="*/ 651659 h 1151034"/>
              <a:gd name="connsiteX2" fmla="*/ 10713 w 319760"/>
              <a:gd name="connsiteY2" fmla="*/ 1143784 h 1151034"/>
              <a:gd name="connsiteX3" fmla="*/ 17063 w 319760"/>
              <a:gd name="connsiteY3" fmla="*/ 896134 h 1151034"/>
              <a:gd name="connsiteX4" fmla="*/ 185338 w 319760"/>
              <a:gd name="connsiteY4" fmla="*/ 238909 h 1151034"/>
              <a:gd name="connsiteX5" fmla="*/ 153588 w 319760"/>
              <a:gd name="connsiteY5" fmla="*/ 372259 h 1151034"/>
              <a:gd name="connsiteX6" fmla="*/ 318688 w 319760"/>
              <a:gd name="connsiteY6" fmla="*/ 3959 h 1151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760" h="1151034">
                <a:moveTo>
                  <a:pt x="318688" y="3959"/>
                </a:moveTo>
                <a:cubicBezTo>
                  <a:pt x="303342" y="50526"/>
                  <a:pt x="112842" y="461688"/>
                  <a:pt x="61513" y="651659"/>
                </a:cubicBezTo>
                <a:cubicBezTo>
                  <a:pt x="10184" y="841630"/>
                  <a:pt x="18121" y="1103038"/>
                  <a:pt x="10713" y="1143784"/>
                </a:cubicBezTo>
                <a:cubicBezTo>
                  <a:pt x="3305" y="1184530"/>
                  <a:pt x="-12041" y="1046947"/>
                  <a:pt x="17063" y="896134"/>
                </a:cubicBezTo>
                <a:cubicBezTo>
                  <a:pt x="46167" y="745321"/>
                  <a:pt x="162584" y="326221"/>
                  <a:pt x="185338" y="238909"/>
                </a:cubicBezTo>
                <a:cubicBezTo>
                  <a:pt x="208092" y="151597"/>
                  <a:pt x="127130" y="408242"/>
                  <a:pt x="153588" y="372259"/>
                </a:cubicBezTo>
                <a:cubicBezTo>
                  <a:pt x="180046" y="336276"/>
                  <a:pt x="334034" y="-42608"/>
                  <a:pt x="318688" y="3959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906E75A0-737E-FA92-8FB8-17F790D9F115}"/>
              </a:ext>
            </a:extLst>
          </p:cNvPr>
          <p:cNvSpPr/>
          <p:nvPr/>
        </p:nvSpPr>
        <p:spPr>
          <a:xfrm>
            <a:off x="583623" y="2258213"/>
            <a:ext cx="176021" cy="1415636"/>
          </a:xfrm>
          <a:custGeom>
            <a:avLst/>
            <a:gdLst>
              <a:gd name="connsiteX0" fmla="*/ 175202 w 176021"/>
              <a:gd name="connsiteY0" fmla="*/ 5562 h 1415636"/>
              <a:gd name="connsiteX1" fmla="*/ 146627 w 176021"/>
              <a:gd name="connsiteY1" fmla="*/ 494512 h 1415636"/>
              <a:gd name="connsiteX2" fmla="*/ 67252 w 176021"/>
              <a:gd name="connsiteY2" fmla="*/ 888212 h 1415636"/>
              <a:gd name="connsiteX3" fmla="*/ 577 w 176021"/>
              <a:gd name="connsiteY3" fmla="*/ 1412087 h 1415636"/>
              <a:gd name="connsiteX4" fmla="*/ 41852 w 176021"/>
              <a:gd name="connsiteY4" fmla="*/ 1075537 h 1415636"/>
              <a:gd name="connsiteX5" fmla="*/ 156152 w 176021"/>
              <a:gd name="connsiteY5" fmla="*/ 284962 h 1415636"/>
              <a:gd name="connsiteX6" fmla="*/ 175202 w 176021"/>
              <a:gd name="connsiteY6" fmla="*/ 5562 h 1415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021" h="1415636">
                <a:moveTo>
                  <a:pt x="175202" y="5562"/>
                </a:moveTo>
                <a:cubicBezTo>
                  <a:pt x="173614" y="40487"/>
                  <a:pt x="164619" y="347404"/>
                  <a:pt x="146627" y="494512"/>
                </a:cubicBezTo>
                <a:cubicBezTo>
                  <a:pt x="128635" y="641620"/>
                  <a:pt x="91594" y="735283"/>
                  <a:pt x="67252" y="888212"/>
                </a:cubicBezTo>
                <a:cubicBezTo>
                  <a:pt x="42910" y="1041141"/>
                  <a:pt x="4810" y="1380866"/>
                  <a:pt x="577" y="1412087"/>
                </a:cubicBezTo>
                <a:cubicBezTo>
                  <a:pt x="-3656" y="1443308"/>
                  <a:pt x="15923" y="1263391"/>
                  <a:pt x="41852" y="1075537"/>
                </a:cubicBezTo>
                <a:cubicBezTo>
                  <a:pt x="67781" y="887683"/>
                  <a:pt x="133927" y="465408"/>
                  <a:pt x="156152" y="284962"/>
                </a:cubicBezTo>
                <a:cubicBezTo>
                  <a:pt x="178377" y="104516"/>
                  <a:pt x="176790" y="-29363"/>
                  <a:pt x="175202" y="556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55354D9D-CDC3-A276-AE68-1887973D3874}"/>
              </a:ext>
            </a:extLst>
          </p:cNvPr>
          <p:cNvSpPr/>
          <p:nvPr/>
        </p:nvSpPr>
        <p:spPr>
          <a:xfrm>
            <a:off x="4034373" y="4058889"/>
            <a:ext cx="849115" cy="407631"/>
          </a:xfrm>
          <a:custGeom>
            <a:avLst/>
            <a:gdLst>
              <a:gd name="connsiteX0" fmla="*/ 7540 w 849115"/>
              <a:gd name="connsiteY0" fmla="*/ 2902 h 407631"/>
              <a:gd name="connsiteX1" fmla="*/ 557505 w 849115"/>
              <a:gd name="connsiteY1" fmla="*/ 128798 h 407631"/>
              <a:gd name="connsiteX2" fmla="*/ 650270 w 849115"/>
              <a:gd name="connsiteY2" fmla="*/ 161928 h 407631"/>
              <a:gd name="connsiteX3" fmla="*/ 849053 w 849115"/>
              <a:gd name="connsiteY3" fmla="*/ 347459 h 407631"/>
              <a:gd name="connsiteX4" fmla="*/ 670149 w 849115"/>
              <a:gd name="connsiteY4" fmla="*/ 241441 h 407631"/>
              <a:gd name="connsiteX5" fmla="*/ 531001 w 849115"/>
              <a:gd name="connsiteY5" fmla="*/ 387215 h 407631"/>
              <a:gd name="connsiteX6" fmla="*/ 153314 w 849115"/>
              <a:gd name="connsiteY6" fmla="*/ 393841 h 407631"/>
              <a:gd name="connsiteX7" fmla="*/ 232827 w 849115"/>
              <a:gd name="connsiteY7" fmla="*/ 267946 h 407631"/>
              <a:gd name="connsiteX8" fmla="*/ 7540 w 849115"/>
              <a:gd name="connsiteY8" fmla="*/ 2902 h 40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9115" h="407631">
                <a:moveTo>
                  <a:pt x="7540" y="2902"/>
                </a:moveTo>
                <a:cubicBezTo>
                  <a:pt x="61653" y="-20289"/>
                  <a:pt x="450383" y="102294"/>
                  <a:pt x="557505" y="128798"/>
                </a:cubicBezTo>
                <a:cubicBezTo>
                  <a:pt x="664627" y="155302"/>
                  <a:pt x="601679" y="125484"/>
                  <a:pt x="650270" y="161928"/>
                </a:cubicBezTo>
                <a:cubicBezTo>
                  <a:pt x="698861" y="198372"/>
                  <a:pt x="845740" y="334207"/>
                  <a:pt x="849053" y="347459"/>
                </a:cubicBezTo>
                <a:cubicBezTo>
                  <a:pt x="852366" y="360711"/>
                  <a:pt x="723158" y="234815"/>
                  <a:pt x="670149" y="241441"/>
                </a:cubicBezTo>
                <a:cubicBezTo>
                  <a:pt x="617140" y="248067"/>
                  <a:pt x="617140" y="361815"/>
                  <a:pt x="531001" y="387215"/>
                </a:cubicBezTo>
                <a:cubicBezTo>
                  <a:pt x="444862" y="412615"/>
                  <a:pt x="203010" y="413719"/>
                  <a:pt x="153314" y="393841"/>
                </a:cubicBezTo>
                <a:cubicBezTo>
                  <a:pt x="103618" y="373963"/>
                  <a:pt x="258227" y="328685"/>
                  <a:pt x="232827" y="267946"/>
                </a:cubicBezTo>
                <a:cubicBezTo>
                  <a:pt x="207427" y="207207"/>
                  <a:pt x="-46573" y="26093"/>
                  <a:pt x="7540" y="290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41F52A3A-8148-CD22-D082-1E6470E4791E}"/>
              </a:ext>
            </a:extLst>
          </p:cNvPr>
          <p:cNvSpPr/>
          <p:nvPr/>
        </p:nvSpPr>
        <p:spPr>
          <a:xfrm>
            <a:off x="8115945" y="4948319"/>
            <a:ext cx="1389757" cy="1984844"/>
          </a:xfrm>
          <a:custGeom>
            <a:avLst/>
            <a:gdLst>
              <a:gd name="connsiteX0" fmla="*/ 49860 w 1389757"/>
              <a:gd name="connsiteY0" fmla="*/ 91514 h 1984844"/>
              <a:gd name="connsiteX1" fmla="*/ 305041 w 1389757"/>
              <a:gd name="connsiteY1" fmla="*/ 282900 h 1984844"/>
              <a:gd name="connsiteX2" fmla="*/ 1325767 w 1389757"/>
              <a:gd name="connsiteY2" fmla="*/ 1282360 h 1984844"/>
              <a:gd name="connsiteX3" fmla="*/ 1198176 w 1389757"/>
              <a:gd name="connsiteY3" fmla="*/ 1090974 h 1984844"/>
              <a:gd name="connsiteX4" fmla="*/ 1389562 w 1389757"/>
              <a:gd name="connsiteY4" fmla="*/ 1962844 h 1984844"/>
              <a:gd name="connsiteX5" fmla="*/ 1155646 w 1389757"/>
              <a:gd name="connsiteY5" fmla="*/ 1580072 h 1984844"/>
              <a:gd name="connsiteX6" fmla="*/ 49860 w 1389757"/>
              <a:gd name="connsiteY6" fmla="*/ 91514 h 198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9757" h="1984844">
                <a:moveTo>
                  <a:pt x="49860" y="91514"/>
                </a:moveTo>
                <a:cubicBezTo>
                  <a:pt x="-91907" y="-124681"/>
                  <a:pt x="92390" y="84426"/>
                  <a:pt x="305041" y="282900"/>
                </a:cubicBezTo>
                <a:cubicBezTo>
                  <a:pt x="517692" y="481374"/>
                  <a:pt x="1176911" y="1147681"/>
                  <a:pt x="1325767" y="1282360"/>
                </a:cubicBezTo>
                <a:cubicBezTo>
                  <a:pt x="1474623" y="1417039"/>
                  <a:pt x="1187544" y="977560"/>
                  <a:pt x="1198176" y="1090974"/>
                </a:cubicBezTo>
                <a:cubicBezTo>
                  <a:pt x="1208808" y="1204388"/>
                  <a:pt x="1396650" y="1881328"/>
                  <a:pt x="1389562" y="1962844"/>
                </a:cubicBezTo>
                <a:cubicBezTo>
                  <a:pt x="1382474" y="2044360"/>
                  <a:pt x="1375386" y="1895505"/>
                  <a:pt x="1155646" y="1580072"/>
                </a:cubicBezTo>
                <a:cubicBezTo>
                  <a:pt x="935906" y="1264639"/>
                  <a:pt x="191627" y="307709"/>
                  <a:pt x="49860" y="91514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87ABC1A7-B11B-414D-1E9E-324A8B704B75}"/>
              </a:ext>
            </a:extLst>
          </p:cNvPr>
          <p:cNvSpPr/>
          <p:nvPr/>
        </p:nvSpPr>
        <p:spPr>
          <a:xfrm>
            <a:off x="6846877" y="5797716"/>
            <a:ext cx="2113199" cy="6290617"/>
          </a:xfrm>
          <a:custGeom>
            <a:avLst/>
            <a:gdLst>
              <a:gd name="connsiteX0" fmla="*/ 205087 w 2113199"/>
              <a:gd name="connsiteY0" fmla="*/ 48902 h 6290617"/>
              <a:gd name="connsiteX1" fmla="*/ 218941 w 2113199"/>
              <a:gd name="connsiteY1" fmla="*/ 104320 h 6290617"/>
              <a:gd name="connsiteX2" fmla="*/ 1410432 w 2113199"/>
              <a:gd name="connsiteY2" fmla="*/ 4246829 h 6290617"/>
              <a:gd name="connsiteX3" fmla="*/ 1451996 w 2113199"/>
              <a:gd name="connsiteY3" fmla="*/ 4191411 h 6290617"/>
              <a:gd name="connsiteX4" fmla="*/ 2103159 w 2113199"/>
              <a:gd name="connsiteY4" fmla="*/ 6269593 h 6290617"/>
              <a:gd name="connsiteX5" fmla="*/ 1715232 w 2113199"/>
              <a:gd name="connsiteY5" fmla="*/ 5008829 h 6290617"/>
              <a:gd name="connsiteX6" fmla="*/ 80396 w 2113199"/>
              <a:gd name="connsiteY6" fmla="*/ 1115702 h 6290617"/>
              <a:gd name="connsiteX7" fmla="*/ 246650 w 2113199"/>
              <a:gd name="connsiteY7" fmla="*/ 1919266 h 6290617"/>
              <a:gd name="connsiteX8" fmla="*/ 205087 w 2113199"/>
              <a:gd name="connsiteY8" fmla="*/ 783193 h 6290617"/>
              <a:gd name="connsiteX9" fmla="*/ 260505 w 2113199"/>
              <a:gd name="connsiteY9" fmla="*/ 921739 h 6290617"/>
              <a:gd name="connsiteX10" fmla="*/ 205087 w 2113199"/>
              <a:gd name="connsiteY10" fmla="*/ 48902 h 629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13199" h="6290617">
                <a:moveTo>
                  <a:pt x="205087" y="48902"/>
                </a:moveTo>
                <a:cubicBezTo>
                  <a:pt x="198160" y="-87334"/>
                  <a:pt x="218941" y="104320"/>
                  <a:pt x="218941" y="104320"/>
                </a:cubicBezTo>
                <a:cubicBezTo>
                  <a:pt x="419832" y="803975"/>
                  <a:pt x="1204923" y="3565647"/>
                  <a:pt x="1410432" y="4246829"/>
                </a:cubicBezTo>
                <a:cubicBezTo>
                  <a:pt x="1615941" y="4928011"/>
                  <a:pt x="1336542" y="3854284"/>
                  <a:pt x="1451996" y="4191411"/>
                </a:cubicBezTo>
                <a:cubicBezTo>
                  <a:pt x="1567451" y="4528538"/>
                  <a:pt x="2059286" y="6133357"/>
                  <a:pt x="2103159" y="6269593"/>
                </a:cubicBezTo>
                <a:cubicBezTo>
                  <a:pt x="2147032" y="6405829"/>
                  <a:pt x="2052359" y="5867811"/>
                  <a:pt x="1715232" y="5008829"/>
                </a:cubicBezTo>
                <a:cubicBezTo>
                  <a:pt x="1378105" y="4149847"/>
                  <a:pt x="325160" y="1630629"/>
                  <a:pt x="80396" y="1115702"/>
                </a:cubicBezTo>
                <a:cubicBezTo>
                  <a:pt x="-164368" y="600775"/>
                  <a:pt x="225868" y="1974684"/>
                  <a:pt x="246650" y="1919266"/>
                </a:cubicBezTo>
                <a:cubicBezTo>
                  <a:pt x="267432" y="1863848"/>
                  <a:pt x="202778" y="949447"/>
                  <a:pt x="205087" y="783193"/>
                </a:cubicBezTo>
                <a:cubicBezTo>
                  <a:pt x="207396" y="616939"/>
                  <a:pt x="262814" y="1039503"/>
                  <a:pt x="260505" y="921739"/>
                </a:cubicBezTo>
                <a:cubicBezTo>
                  <a:pt x="258196" y="803975"/>
                  <a:pt x="212014" y="185138"/>
                  <a:pt x="205087" y="4890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59906FB8-CF2F-BFFD-A54B-06A78A5F0F4D}"/>
              </a:ext>
            </a:extLst>
          </p:cNvPr>
          <p:cNvSpPr/>
          <p:nvPr/>
        </p:nvSpPr>
        <p:spPr>
          <a:xfrm>
            <a:off x="7593889" y="5511475"/>
            <a:ext cx="1306505" cy="4183465"/>
          </a:xfrm>
          <a:custGeom>
            <a:avLst/>
            <a:gdLst>
              <a:gd name="connsiteX0" fmla="*/ 67675 w 1306505"/>
              <a:gd name="connsiteY0" fmla="*/ 85761 h 4183465"/>
              <a:gd name="connsiteX1" fmla="*/ 109238 w 1306505"/>
              <a:gd name="connsiteY1" fmla="*/ 168889 h 4183465"/>
              <a:gd name="connsiteX2" fmla="*/ 1079056 w 1306505"/>
              <a:gd name="connsiteY2" fmla="*/ 1568198 h 4183465"/>
              <a:gd name="connsiteX3" fmla="*/ 1037493 w 1306505"/>
              <a:gd name="connsiteY3" fmla="*/ 1512780 h 4183465"/>
              <a:gd name="connsiteX4" fmla="*/ 1300729 w 1306505"/>
              <a:gd name="connsiteY4" fmla="*/ 4158998 h 4183465"/>
              <a:gd name="connsiteX5" fmla="*/ 1203747 w 1306505"/>
              <a:gd name="connsiteY5" fmla="*/ 2745834 h 4183465"/>
              <a:gd name="connsiteX6" fmla="*/ 1023638 w 1306505"/>
              <a:gd name="connsiteY6" fmla="*/ 1304961 h 4183465"/>
              <a:gd name="connsiteX7" fmla="*/ 511020 w 1306505"/>
              <a:gd name="connsiteY7" fmla="*/ 723070 h 4183465"/>
              <a:gd name="connsiteX8" fmla="*/ 67675 w 1306505"/>
              <a:gd name="connsiteY8" fmla="*/ 85761 h 41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6505" h="4183465">
                <a:moveTo>
                  <a:pt x="67675" y="85761"/>
                </a:moveTo>
                <a:cubicBezTo>
                  <a:pt x="711" y="-6603"/>
                  <a:pt x="-59325" y="-78184"/>
                  <a:pt x="109238" y="168889"/>
                </a:cubicBezTo>
                <a:cubicBezTo>
                  <a:pt x="277801" y="415962"/>
                  <a:pt x="924347" y="1344216"/>
                  <a:pt x="1079056" y="1568198"/>
                </a:cubicBezTo>
                <a:cubicBezTo>
                  <a:pt x="1233765" y="1792180"/>
                  <a:pt x="1000547" y="1080980"/>
                  <a:pt x="1037493" y="1512780"/>
                </a:cubicBezTo>
                <a:cubicBezTo>
                  <a:pt x="1074439" y="1944580"/>
                  <a:pt x="1273020" y="3953489"/>
                  <a:pt x="1300729" y="4158998"/>
                </a:cubicBezTo>
                <a:cubicBezTo>
                  <a:pt x="1328438" y="4364507"/>
                  <a:pt x="1249929" y="3221507"/>
                  <a:pt x="1203747" y="2745834"/>
                </a:cubicBezTo>
                <a:cubicBezTo>
                  <a:pt x="1157565" y="2270161"/>
                  <a:pt x="1139093" y="1642088"/>
                  <a:pt x="1023638" y="1304961"/>
                </a:cubicBezTo>
                <a:cubicBezTo>
                  <a:pt x="908184" y="967834"/>
                  <a:pt x="668038" y="919343"/>
                  <a:pt x="511020" y="723070"/>
                </a:cubicBezTo>
                <a:cubicBezTo>
                  <a:pt x="354002" y="526797"/>
                  <a:pt x="134639" y="178125"/>
                  <a:pt x="67675" y="85761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0F90481B-B74D-50C3-3327-F794529F198A}"/>
              </a:ext>
            </a:extLst>
          </p:cNvPr>
          <p:cNvSpPr/>
          <p:nvPr/>
        </p:nvSpPr>
        <p:spPr>
          <a:xfrm>
            <a:off x="574595" y="10121688"/>
            <a:ext cx="1035617" cy="207425"/>
          </a:xfrm>
          <a:custGeom>
            <a:avLst/>
            <a:gdLst>
              <a:gd name="connsiteX0" fmla="*/ 38180 w 1035617"/>
              <a:gd name="connsiteY0" fmla="*/ 22437 h 207425"/>
              <a:gd name="connsiteX1" fmla="*/ 50880 w 1035617"/>
              <a:gd name="connsiteY1" fmla="*/ 98637 h 207425"/>
              <a:gd name="connsiteX2" fmla="*/ 47705 w 1035617"/>
              <a:gd name="connsiteY2" fmla="*/ 203412 h 207425"/>
              <a:gd name="connsiteX3" fmla="*/ 50880 w 1035617"/>
              <a:gd name="connsiteY3" fmla="*/ 184362 h 207425"/>
              <a:gd name="connsiteX4" fmla="*/ 174705 w 1035617"/>
              <a:gd name="connsiteY4" fmla="*/ 171662 h 207425"/>
              <a:gd name="connsiteX5" fmla="*/ 857330 w 1035617"/>
              <a:gd name="connsiteY5" fmla="*/ 174837 h 207425"/>
              <a:gd name="connsiteX6" fmla="*/ 1003380 w 1035617"/>
              <a:gd name="connsiteY6" fmla="*/ 178012 h 207425"/>
              <a:gd name="connsiteX7" fmla="*/ 1003380 w 1035617"/>
              <a:gd name="connsiteY7" fmla="*/ 178012 h 207425"/>
              <a:gd name="connsiteX8" fmla="*/ 1028780 w 1035617"/>
              <a:gd name="connsiteY8" fmla="*/ 54187 h 207425"/>
              <a:gd name="connsiteX9" fmla="*/ 1006555 w 1035617"/>
              <a:gd name="connsiteY9" fmla="*/ 212 h 207425"/>
              <a:gd name="connsiteX10" fmla="*/ 1006555 w 1035617"/>
              <a:gd name="connsiteY10" fmla="*/ 35137 h 207425"/>
              <a:gd name="connsiteX11" fmla="*/ 603330 w 1035617"/>
              <a:gd name="connsiteY11" fmla="*/ 28787 h 207425"/>
              <a:gd name="connsiteX12" fmla="*/ 38180 w 1035617"/>
              <a:gd name="connsiteY12" fmla="*/ 22437 h 20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5617" h="207425">
                <a:moveTo>
                  <a:pt x="38180" y="22437"/>
                </a:moveTo>
                <a:cubicBezTo>
                  <a:pt x="-53895" y="34079"/>
                  <a:pt x="49293" y="68475"/>
                  <a:pt x="50880" y="98637"/>
                </a:cubicBezTo>
                <a:cubicBezTo>
                  <a:pt x="52467" y="128799"/>
                  <a:pt x="47705" y="203412"/>
                  <a:pt x="47705" y="203412"/>
                </a:cubicBezTo>
                <a:cubicBezTo>
                  <a:pt x="47705" y="217699"/>
                  <a:pt x="29714" y="189654"/>
                  <a:pt x="50880" y="184362"/>
                </a:cubicBezTo>
                <a:cubicBezTo>
                  <a:pt x="72046" y="179070"/>
                  <a:pt x="174705" y="171662"/>
                  <a:pt x="174705" y="171662"/>
                </a:cubicBezTo>
                <a:lnTo>
                  <a:pt x="857330" y="174837"/>
                </a:lnTo>
                <a:cubicBezTo>
                  <a:pt x="995442" y="175895"/>
                  <a:pt x="1003380" y="178012"/>
                  <a:pt x="1003380" y="178012"/>
                </a:cubicBezTo>
                <a:lnTo>
                  <a:pt x="1003380" y="178012"/>
                </a:lnTo>
                <a:cubicBezTo>
                  <a:pt x="1007613" y="157375"/>
                  <a:pt x="1028251" y="83820"/>
                  <a:pt x="1028780" y="54187"/>
                </a:cubicBezTo>
                <a:cubicBezTo>
                  <a:pt x="1029309" y="24554"/>
                  <a:pt x="1010259" y="3387"/>
                  <a:pt x="1006555" y="212"/>
                </a:cubicBezTo>
                <a:cubicBezTo>
                  <a:pt x="1002851" y="-2963"/>
                  <a:pt x="1073759" y="30375"/>
                  <a:pt x="1006555" y="35137"/>
                </a:cubicBezTo>
                <a:cubicBezTo>
                  <a:pt x="939351" y="39900"/>
                  <a:pt x="758905" y="27729"/>
                  <a:pt x="603330" y="28787"/>
                </a:cubicBezTo>
                <a:cubicBezTo>
                  <a:pt x="447755" y="29845"/>
                  <a:pt x="130255" y="10795"/>
                  <a:pt x="38180" y="2243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55586F87-14EF-A5C7-E556-DF4F56198250}"/>
              </a:ext>
            </a:extLst>
          </p:cNvPr>
          <p:cNvSpPr/>
          <p:nvPr/>
        </p:nvSpPr>
        <p:spPr>
          <a:xfrm>
            <a:off x="557137" y="10516177"/>
            <a:ext cx="513429" cy="584270"/>
          </a:xfrm>
          <a:custGeom>
            <a:avLst/>
            <a:gdLst>
              <a:gd name="connsiteX0" fmla="*/ 201688 w 513429"/>
              <a:gd name="connsiteY0" fmla="*/ 15298 h 584270"/>
              <a:gd name="connsiteX1" fmla="*/ 195338 w 513429"/>
              <a:gd name="connsiteY1" fmla="*/ 215323 h 584270"/>
              <a:gd name="connsiteX2" fmla="*/ 163588 w 513429"/>
              <a:gd name="connsiteY2" fmla="*/ 345498 h 584270"/>
              <a:gd name="connsiteX3" fmla="*/ 81038 w 513429"/>
              <a:gd name="connsiteY3" fmla="*/ 469323 h 584270"/>
              <a:gd name="connsiteX4" fmla="*/ 4838 w 513429"/>
              <a:gd name="connsiteY4" fmla="*/ 580448 h 584270"/>
              <a:gd name="connsiteX5" fmla="*/ 227088 w 513429"/>
              <a:gd name="connsiteY5" fmla="*/ 555048 h 584270"/>
              <a:gd name="connsiteX6" fmla="*/ 331863 w 513429"/>
              <a:gd name="connsiteY6" fmla="*/ 520123 h 584270"/>
              <a:gd name="connsiteX7" fmla="*/ 458863 w 513429"/>
              <a:gd name="connsiteY7" fmla="*/ 345498 h 584270"/>
              <a:gd name="connsiteX8" fmla="*/ 496963 w 513429"/>
              <a:gd name="connsiteY8" fmla="*/ 208973 h 584270"/>
              <a:gd name="connsiteX9" fmla="*/ 503313 w 513429"/>
              <a:gd name="connsiteY9" fmla="*/ 27998 h 584270"/>
              <a:gd name="connsiteX10" fmla="*/ 360438 w 513429"/>
              <a:gd name="connsiteY10" fmla="*/ 15298 h 584270"/>
              <a:gd name="connsiteX11" fmla="*/ 201688 w 513429"/>
              <a:gd name="connsiteY11" fmla="*/ 15298 h 584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3429" h="584270">
                <a:moveTo>
                  <a:pt x="201688" y="15298"/>
                </a:moveTo>
                <a:cubicBezTo>
                  <a:pt x="174171" y="48636"/>
                  <a:pt x="201688" y="160290"/>
                  <a:pt x="195338" y="215323"/>
                </a:cubicBezTo>
                <a:cubicBezTo>
                  <a:pt x="188988" y="270356"/>
                  <a:pt x="182638" y="303165"/>
                  <a:pt x="163588" y="345498"/>
                </a:cubicBezTo>
                <a:cubicBezTo>
                  <a:pt x="144538" y="387831"/>
                  <a:pt x="107496" y="430165"/>
                  <a:pt x="81038" y="469323"/>
                </a:cubicBezTo>
                <a:cubicBezTo>
                  <a:pt x="54580" y="508481"/>
                  <a:pt x="-19504" y="566161"/>
                  <a:pt x="4838" y="580448"/>
                </a:cubicBezTo>
                <a:cubicBezTo>
                  <a:pt x="29180" y="594735"/>
                  <a:pt x="172584" y="565102"/>
                  <a:pt x="227088" y="555048"/>
                </a:cubicBezTo>
                <a:cubicBezTo>
                  <a:pt x="281592" y="544994"/>
                  <a:pt x="293234" y="555048"/>
                  <a:pt x="331863" y="520123"/>
                </a:cubicBezTo>
                <a:cubicBezTo>
                  <a:pt x="370492" y="485198"/>
                  <a:pt x="431346" y="397356"/>
                  <a:pt x="458863" y="345498"/>
                </a:cubicBezTo>
                <a:cubicBezTo>
                  <a:pt x="486380" y="293640"/>
                  <a:pt x="489555" y="261890"/>
                  <a:pt x="496963" y="208973"/>
                </a:cubicBezTo>
                <a:cubicBezTo>
                  <a:pt x="504371" y="156056"/>
                  <a:pt x="526067" y="60277"/>
                  <a:pt x="503313" y="27998"/>
                </a:cubicBezTo>
                <a:cubicBezTo>
                  <a:pt x="480559" y="-4281"/>
                  <a:pt x="408063" y="17415"/>
                  <a:pt x="360438" y="15298"/>
                </a:cubicBezTo>
                <a:cubicBezTo>
                  <a:pt x="312813" y="13181"/>
                  <a:pt x="229205" y="-18040"/>
                  <a:pt x="201688" y="1529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7F7BA599-F747-93D7-E4B2-8E72124A0BE5}"/>
              </a:ext>
            </a:extLst>
          </p:cNvPr>
          <p:cNvSpPr/>
          <p:nvPr/>
        </p:nvSpPr>
        <p:spPr>
          <a:xfrm>
            <a:off x="1574800" y="10179050"/>
            <a:ext cx="16133" cy="105037"/>
          </a:xfrm>
          <a:custGeom>
            <a:avLst/>
            <a:gdLst>
              <a:gd name="connsiteX0" fmla="*/ 0 w 16133"/>
              <a:gd name="connsiteY0" fmla="*/ 0 h 105037"/>
              <a:gd name="connsiteX1" fmla="*/ 15875 w 16133"/>
              <a:gd name="connsiteY1" fmla="*/ 104775 h 105037"/>
              <a:gd name="connsiteX2" fmla="*/ 0 w 16133"/>
              <a:gd name="connsiteY2" fmla="*/ 0 h 10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33" h="105037">
                <a:moveTo>
                  <a:pt x="0" y="0"/>
                </a:moveTo>
                <a:cubicBezTo>
                  <a:pt x="0" y="0"/>
                  <a:pt x="18521" y="98425"/>
                  <a:pt x="15875" y="104775"/>
                </a:cubicBezTo>
                <a:cubicBezTo>
                  <a:pt x="13229" y="111125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4619B0C6-E9BB-DF31-5A10-716263474B71}"/>
              </a:ext>
            </a:extLst>
          </p:cNvPr>
          <p:cNvSpPr/>
          <p:nvPr/>
        </p:nvSpPr>
        <p:spPr>
          <a:xfrm>
            <a:off x="1145798" y="10513547"/>
            <a:ext cx="517949" cy="620850"/>
          </a:xfrm>
          <a:custGeom>
            <a:avLst/>
            <a:gdLst>
              <a:gd name="connsiteX0" fmla="*/ 16252 w 517949"/>
              <a:gd name="connsiteY0" fmla="*/ 36978 h 620850"/>
              <a:gd name="connsiteX1" fmla="*/ 6727 w 517949"/>
              <a:gd name="connsiteY1" fmla="*/ 335428 h 620850"/>
              <a:gd name="connsiteX2" fmla="*/ 13077 w 517949"/>
              <a:gd name="connsiteY2" fmla="*/ 602128 h 620850"/>
              <a:gd name="connsiteX3" fmla="*/ 44827 w 517949"/>
              <a:gd name="connsiteY3" fmla="*/ 595778 h 620850"/>
              <a:gd name="connsiteX4" fmla="*/ 403602 w 517949"/>
              <a:gd name="connsiteY4" fmla="*/ 573553 h 620850"/>
              <a:gd name="connsiteX5" fmla="*/ 495677 w 517949"/>
              <a:gd name="connsiteY5" fmla="*/ 459253 h 620850"/>
              <a:gd name="connsiteX6" fmla="*/ 517902 w 517949"/>
              <a:gd name="connsiteY6" fmla="*/ 379878 h 620850"/>
              <a:gd name="connsiteX7" fmla="*/ 492502 w 517949"/>
              <a:gd name="connsiteY7" fmla="*/ 398928 h 620850"/>
              <a:gd name="connsiteX8" fmla="*/ 368677 w 517949"/>
              <a:gd name="connsiteY8" fmla="*/ 383053 h 620850"/>
              <a:gd name="connsiteX9" fmla="*/ 324227 w 517949"/>
              <a:gd name="connsiteY9" fmla="*/ 287803 h 620850"/>
              <a:gd name="connsiteX10" fmla="*/ 330577 w 517949"/>
              <a:gd name="connsiteY10" fmla="*/ 21103 h 620850"/>
              <a:gd name="connsiteX11" fmla="*/ 187702 w 517949"/>
              <a:gd name="connsiteY11" fmla="*/ 17928 h 620850"/>
              <a:gd name="connsiteX12" fmla="*/ 16252 w 517949"/>
              <a:gd name="connsiteY12" fmla="*/ 36978 h 62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7949" h="620850">
                <a:moveTo>
                  <a:pt x="16252" y="36978"/>
                </a:moveTo>
                <a:cubicBezTo>
                  <a:pt x="-13911" y="89895"/>
                  <a:pt x="7256" y="241236"/>
                  <a:pt x="6727" y="335428"/>
                </a:cubicBezTo>
                <a:cubicBezTo>
                  <a:pt x="6198" y="429620"/>
                  <a:pt x="6727" y="558736"/>
                  <a:pt x="13077" y="602128"/>
                </a:cubicBezTo>
                <a:cubicBezTo>
                  <a:pt x="19427" y="645520"/>
                  <a:pt x="-20260" y="600540"/>
                  <a:pt x="44827" y="595778"/>
                </a:cubicBezTo>
                <a:cubicBezTo>
                  <a:pt x="109914" y="591016"/>
                  <a:pt x="328460" y="596307"/>
                  <a:pt x="403602" y="573553"/>
                </a:cubicBezTo>
                <a:cubicBezTo>
                  <a:pt x="478744" y="550799"/>
                  <a:pt x="476627" y="491532"/>
                  <a:pt x="495677" y="459253"/>
                </a:cubicBezTo>
                <a:cubicBezTo>
                  <a:pt x="514727" y="426974"/>
                  <a:pt x="518431" y="389932"/>
                  <a:pt x="517902" y="379878"/>
                </a:cubicBezTo>
                <a:cubicBezTo>
                  <a:pt x="517373" y="369824"/>
                  <a:pt x="517373" y="398399"/>
                  <a:pt x="492502" y="398928"/>
                </a:cubicBezTo>
                <a:cubicBezTo>
                  <a:pt x="467631" y="399457"/>
                  <a:pt x="396723" y="401574"/>
                  <a:pt x="368677" y="383053"/>
                </a:cubicBezTo>
                <a:cubicBezTo>
                  <a:pt x="340631" y="364532"/>
                  <a:pt x="330577" y="348128"/>
                  <a:pt x="324227" y="287803"/>
                </a:cubicBezTo>
                <a:cubicBezTo>
                  <a:pt x="317877" y="227478"/>
                  <a:pt x="353331" y="66082"/>
                  <a:pt x="330577" y="21103"/>
                </a:cubicBezTo>
                <a:cubicBezTo>
                  <a:pt x="307823" y="-23876"/>
                  <a:pt x="233739" y="16870"/>
                  <a:pt x="187702" y="17928"/>
                </a:cubicBezTo>
                <a:cubicBezTo>
                  <a:pt x="141665" y="18986"/>
                  <a:pt x="46415" y="-15939"/>
                  <a:pt x="16252" y="3697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D1198416-C0B1-8D0E-A4FF-E374207CBA2E}"/>
              </a:ext>
            </a:extLst>
          </p:cNvPr>
          <p:cNvSpPr/>
          <p:nvPr/>
        </p:nvSpPr>
        <p:spPr>
          <a:xfrm>
            <a:off x="1825089" y="10075035"/>
            <a:ext cx="304861" cy="385352"/>
          </a:xfrm>
          <a:custGeom>
            <a:avLst/>
            <a:gdLst>
              <a:gd name="connsiteX0" fmla="*/ 70386 w 304861"/>
              <a:gd name="connsiteY0" fmla="*/ 8765 h 385352"/>
              <a:gd name="connsiteX1" fmla="*/ 292636 w 304861"/>
              <a:gd name="connsiteY1" fmla="*/ 11940 h 385352"/>
              <a:gd name="connsiteX2" fmla="*/ 273586 w 304861"/>
              <a:gd name="connsiteY2" fmla="*/ 56390 h 385352"/>
              <a:gd name="connsiteX3" fmla="*/ 254536 w 304861"/>
              <a:gd name="connsiteY3" fmla="*/ 170690 h 385352"/>
              <a:gd name="connsiteX4" fmla="*/ 222786 w 304861"/>
              <a:gd name="connsiteY4" fmla="*/ 269115 h 385352"/>
              <a:gd name="connsiteX5" fmla="*/ 124361 w 304861"/>
              <a:gd name="connsiteY5" fmla="*/ 338965 h 385352"/>
              <a:gd name="connsiteX6" fmla="*/ 10061 w 304861"/>
              <a:gd name="connsiteY6" fmla="*/ 373890 h 385352"/>
              <a:gd name="connsiteX7" fmla="*/ 10061 w 304861"/>
              <a:gd name="connsiteY7" fmla="*/ 361190 h 385352"/>
              <a:gd name="connsiteX8" fmla="*/ 48161 w 304861"/>
              <a:gd name="connsiteY8" fmla="*/ 116715 h 385352"/>
              <a:gd name="connsiteX9" fmla="*/ 70386 w 304861"/>
              <a:gd name="connsiteY9" fmla="*/ 8765 h 38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861" h="385352">
                <a:moveTo>
                  <a:pt x="70386" y="8765"/>
                </a:moveTo>
                <a:cubicBezTo>
                  <a:pt x="111132" y="-8698"/>
                  <a:pt x="258769" y="4002"/>
                  <a:pt x="292636" y="11940"/>
                </a:cubicBezTo>
                <a:cubicBezTo>
                  <a:pt x="326503" y="19878"/>
                  <a:pt x="279936" y="29932"/>
                  <a:pt x="273586" y="56390"/>
                </a:cubicBezTo>
                <a:cubicBezTo>
                  <a:pt x="267236" y="82848"/>
                  <a:pt x="263003" y="135236"/>
                  <a:pt x="254536" y="170690"/>
                </a:cubicBezTo>
                <a:cubicBezTo>
                  <a:pt x="246069" y="206144"/>
                  <a:pt x="244482" y="241069"/>
                  <a:pt x="222786" y="269115"/>
                </a:cubicBezTo>
                <a:cubicBezTo>
                  <a:pt x="201090" y="297161"/>
                  <a:pt x="159815" y="321503"/>
                  <a:pt x="124361" y="338965"/>
                </a:cubicBezTo>
                <a:cubicBezTo>
                  <a:pt x="88907" y="356427"/>
                  <a:pt x="10061" y="373890"/>
                  <a:pt x="10061" y="373890"/>
                </a:cubicBezTo>
                <a:cubicBezTo>
                  <a:pt x="-8989" y="377594"/>
                  <a:pt x="3711" y="404052"/>
                  <a:pt x="10061" y="361190"/>
                </a:cubicBezTo>
                <a:cubicBezTo>
                  <a:pt x="16411" y="318328"/>
                  <a:pt x="38107" y="172278"/>
                  <a:pt x="48161" y="116715"/>
                </a:cubicBezTo>
                <a:cubicBezTo>
                  <a:pt x="58215" y="61153"/>
                  <a:pt x="29640" y="26228"/>
                  <a:pt x="70386" y="876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9CCDC8C9-0A81-CB0E-B9A6-53BD6AB05821}"/>
              </a:ext>
            </a:extLst>
          </p:cNvPr>
          <p:cNvSpPr/>
          <p:nvPr/>
        </p:nvSpPr>
        <p:spPr>
          <a:xfrm>
            <a:off x="1986349" y="10121548"/>
            <a:ext cx="815220" cy="149776"/>
          </a:xfrm>
          <a:custGeom>
            <a:avLst/>
            <a:gdLst>
              <a:gd name="connsiteX0" fmla="*/ 58351 w 815220"/>
              <a:gd name="connsiteY0" fmla="*/ 9877 h 149776"/>
              <a:gd name="connsiteX1" fmla="*/ 601276 w 815220"/>
              <a:gd name="connsiteY1" fmla="*/ 9877 h 149776"/>
              <a:gd name="connsiteX2" fmla="*/ 775901 w 815220"/>
              <a:gd name="connsiteY2" fmla="*/ 9877 h 149776"/>
              <a:gd name="connsiteX3" fmla="*/ 791776 w 815220"/>
              <a:gd name="connsiteY3" fmla="*/ 47977 h 149776"/>
              <a:gd name="connsiteX4" fmla="*/ 798126 w 815220"/>
              <a:gd name="connsiteY4" fmla="*/ 124177 h 149776"/>
              <a:gd name="connsiteX5" fmla="*/ 550476 w 815220"/>
              <a:gd name="connsiteY5" fmla="*/ 143227 h 149776"/>
              <a:gd name="connsiteX6" fmla="*/ 166301 w 815220"/>
              <a:gd name="connsiteY6" fmla="*/ 140052 h 149776"/>
              <a:gd name="connsiteX7" fmla="*/ 29776 w 815220"/>
              <a:gd name="connsiteY7" fmla="*/ 143227 h 149776"/>
              <a:gd name="connsiteX8" fmla="*/ 58351 w 815220"/>
              <a:gd name="connsiteY8" fmla="*/ 9877 h 14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5220" h="149776">
                <a:moveTo>
                  <a:pt x="58351" y="9877"/>
                </a:moveTo>
                <a:cubicBezTo>
                  <a:pt x="153601" y="-12348"/>
                  <a:pt x="601276" y="9877"/>
                  <a:pt x="601276" y="9877"/>
                </a:cubicBezTo>
                <a:cubicBezTo>
                  <a:pt x="720868" y="9877"/>
                  <a:pt x="744151" y="3527"/>
                  <a:pt x="775901" y="9877"/>
                </a:cubicBezTo>
                <a:cubicBezTo>
                  <a:pt x="807651" y="16227"/>
                  <a:pt x="788072" y="28927"/>
                  <a:pt x="791776" y="47977"/>
                </a:cubicBezTo>
                <a:cubicBezTo>
                  <a:pt x="795480" y="67027"/>
                  <a:pt x="838343" y="108302"/>
                  <a:pt x="798126" y="124177"/>
                </a:cubicBezTo>
                <a:cubicBezTo>
                  <a:pt x="757909" y="140052"/>
                  <a:pt x="655780" y="140581"/>
                  <a:pt x="550476" y="143227"/>
                </a:cubicBezTo>
                <a:cubicBezTo>
                  <a:pt x="445172" y="145873"/>
                  <a:pt x="253084" y="140052"/>
                  <a:pt x="166301" y="140052"/>
                </a:cubicBezTo>
                <a:cubicBezTo>
                  <a:pt x="79518" y="140052"/>
                  <a:pt x="51472" y="159631"/>
                  <a:pt x="29776" y="143227"/>
                </a:cubicBezTo>
                <a:cubicBezTo>
                  <a:pt x="8080" y="126823"/>
                  <a:pt x="-36899" y="32102"/>
                  <a:pt x="58351" y="987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28E1D201-B4AC-DBBB-0F71-D76C77477E9B}"/>
              </a:ext>
            </a:extLst>
          </p:cNvPr>
          <p:cNvSpPr/>
          <p:nvPr/>
        </p:nvSpPr>
        <p:spPr>
          <a:xfrm>
            <a:off x="2107106" y="10325543"/>
            <a:ext cx="619266" cy="149725"/>
          </a:xfrm>
          <a:custGeom>
            <a:avLst/>
            <a:gdLst>
              <a:gd name="connsiteX0" fmla="*/ 36019 w 619266"/>
              <a:gd name="connsiteY0" fmla="*/ 2732 h 149725"/>
              <a:gd name="connsiteX1" fmla="*/ 23319 w 619266"/>
              <a:gd name="connsiteY1" fmla="*/ 66232 h 149725"/>
              <a:gd name="connsiteX2" fmla="*/ 23319 w 619266"/>
              <a:gd name="connsiteY2" fmla="*/ 110682 h 149725"/>
              <a:gd name="connsiteX3" fmla="*/ 74119 w 619266"/>
              <a:gd name="connsiteY3" fmla="*/ 142432 h 149725"/>
              <a:gd name="connsiteX4" fmla="*/ 426544 w 619266"/>
              <a:gd name="connsiteY4" fmla="*/ 145607 h 149725"/>
              <a:gd name="connsiteX5" fmla="*/ 601169 w 619266"/>
              <a:gd name="connsiteY5" fmla="*/ 145607 h 149725"/>
              <a:gd name="connsiteX6" fmla="*/ 610694 w 619266"/>
              <a:gd name="connsiteY6" fmla="*/ 91632 h 149725"/>
              <a:gd name="connsiteX7" fmla="*/ 607519 w 619266"/>
              <a:gd name="connsiteY7" fmla="*/ 21782 h 149725"/>
              <a:gd name="connsiteX8" fmla="*/ 467819 w 619266"/>
              <a:gd name="connsiteY8" fmla="*/ 12257 h 149725"/>
              <a:gd name="connsiteX9" fmla="*/ 36019 w 619266"/>
              <a:gd name="connsiteY9" fmla="*/ 2732 h 14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9266" h="149725">
                <a:moveTo>
                  <a:pt x="36019" y="2732"/>
                </a:moveTo>
                <a:cubicBezTo>
                  <a:pt x="-38064" y="11728"/>
                  <a:pt x="25436" y="48240"/>
                  <a:pt x="23319" y="66232"/>
                </a:cubicBezTo>
                <a:cubicBezTo>
                  <a:pt x="21202" y="84224"/>
                  <a:pt x="14852" y="97982"/>
                  <a:pt x="23319" y="110682"/>
                </a:cubicBezTo>
                <a:cubicBezTo>
                  <a:pt x="31786" y="123382"/>
                  <a:pt x="6915" y="136611"/>
                  <a:pt x="74119" y="142432"/>
                </a:cubicBezTo>
                <a:cubicBezTo>
                  <a:pt x="141323" y="148253"/>
                  <a:pt x="426544" y="145607"/>
                  <a:pt x="426544" y="145607"/>
                </a:cubicBezTo>
                <a:cubicBezTo>
                  <a:pt x="514386" y="146136"/>
                  <a:pt x="570477" y="154603"/>
                  <a:pt x="601169" y="145607"/>
                </a:cubicBezTo>
                <a:cubicBezTo>
                  <a:pt x="631861" y="136611"/>
                  <a:pt x="609636" y="112269"/>
                  <a:pt x="610694" y="91632"/>
                </a:cubicBezTo>
                <a:cubicBezTo>
                  <a:pt x="611752" y="70995"/>
                  <a:pt x="631331" y="35011"/>
                  <a:pt x="607519" y="21782"/>
                </a:cubicBezTo>
                <a:cubicBezTo>
                  <a:pt x="583707" y="8553"/>
                  <a:pt x="558836" y="14903"/>
                  <a:pt x="467819" y="12257"/>
                </a:cubicBezTo>
                <a:cubicBezTo>
                  <a:pt x="376802" y="9611"/>
                  <a:pt x="110102" y="-6264"/>
                  <a:pt x="36019" y="273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0368CD79-7533-B4C6-B425-FBE554B9086D}"/>
              </a:ext>
            </a:extLst>
          </p:cNvPr>
          <p:cNvSpPr/>
          <p:nvPr/>
        </p:nvSpPr>
        <p:spPr>
          <a:xfrm>
            <a:off x="1868875" y="10521950"/>
            <a:ext cx="1051734" cy="591378"/>
          </a:xfrm>
          <a:custGeom>
            <a:avLst/>
            <a:gdLst>
              <a:gd name="connsiteX0" fmla="*/ 1200 w 1051734"/>
              <a:gd name="connsiteY0" fmla="*/ 0 h 591378"/>
              <a:gd name="connsiteX1" fmla="*/ 7550 w 1051734"/>
              <a:gd name="connsiteY1" fmla="*/ 133350 h 591378"/>
              <a:gd name="connsiteX2" fmla="*/ 58350 w 1051734"/>
              <a:gd name="connsiteY2" fmla="*/ 136525 h 591378"/>
              <a:gd name="connsiteX3" fmla="*/ 547300 w 1051734"/>
              <a:gd name="connsiteY3" fmla="*/ 146050 h 591378"/>
              <a:gd name="connsiteX4" fmla="*/ 572700 w 1051734"/>
              <a:gd name="connsiteY4" fmla="*/ 161925 h 591378"/>
              <a:gd name="connsiteX5" fmla="*/ 667950 w 1051734"/>
              <a:gd name="connsiteY5" fmla="*/ 419100 h 591378"/>
              <a:gd name="connsiteX6" fmla="*/ 785425 w 1051734"/>
              <a:gd name="connsiteY6" fmla="*/ 527050 h 591378"/>
              <a:gd name="connsiteX7" fmla="*/ 918775 w 1051734"/>
              <a:gd name="connsiteY7" fmla="*/ 584200 h 591378"/>
              <a:gd name="connsiteX8" fmla="*/ 1039425 w 1051734"/>
              <a:gd name="connsiteY8" fmla="*/ 584200 h 591378"/>
              <a:gd name="connsiteX9" fmla="*/ 1036250 w 1051734"/>
              <a:gd name="connsiteY9" fmla="*/ 542925 h 591378"/>
              <a:gd name="connsiteX10" fmla="*/ 937825 w 1051734"/>
              <a:gd name="connsiteY10" fmla="*/ 98425 h 591378"/>
              <a:gd name="connsiteX11" fmla="*/ 921950 w 1051734"/>
              <a:gd name="connsiteY11" fmla="*/ 34925 h 591378"/>
              <a:gd name="connsiteX12" fmla="*/ 861625 w 1051734"/>
              <a:gd name="connsiteY12" fmla="*/ 15875 h 591378"/>
              <a:gd name="connsiteX13" fmla="*/ 306000 w 1051734"/>
              <a:gd name="connsiteY13" fmla="*/ 15875 h 591378"/>
              <a:gd name="connsiteX14" fmla="*/ 1200 w 1051734"/>
              <a:gd name="connsiteY14" fmla="*/ 0 h 591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1734" h="591378">
                <a:moveTo>
                  <a:pt x="1200" y="0"/>
                </a:moveTo>
                <a:cubicBezTo>
                  <a:pt x="-388" y="55298"/>
                  <a:pt x="-1975" y="110596"/>
                  <a:pt x="7550" y="133350"/>
                </a:cubicBezTo>
                <a:cubicBezTo>
                  <a:pt x="17075" y="156104"/>
                  <a:pt x="58350" y="136525"/>
                  <a:pt x="58350" y="136525"/>
                </a:cubicBezTo>
                <a:lnTo>
                  <a:pt x="547300" y="146050"/>
                </a:lnTo>
                <a:cubicBezTo>
                  <a:pt x="633025" y="150283"/>
                  <a:pt x="552592" y="116417"/>
                  <a:pt x="572700" y="161925"/>
                </a:cubicBezTo>
                <a:cubicBezTo>
                  <a:pt x="592808" y="207433"/>
                  <a:pt x="632496" y="358246"/>
                  <a:pt x="667950" y="419100"/>
                </a:cubicBezTo>
                <a:cubicBezTo>
                  <a:pt x="703404" y="479954"/>
                  <a:pt x="743621" y="499533"/>
                  <a:pt x="785425" y="527050"/>
                </a:cubicBezTo>
                <a:cubicBezTo>
                  <a:pt x="827229" y="554567"/>
                  <a:pt x="876442" y="574675"/>
                  <a:pt x="918775" y="584200"/>
                </a:cubicBezTo>
                <a:cubicBezTo>
                  <a:pt x="961108" y="593725"/>
                  <a:pt x="1019846" y="591079"/>
                  <a:pt x="1039425" y="584200"/>
                </a:cubicBezTo>
                <a:cubicBezTo>
                  <a:pt x="1059004" y="577321"/>
                  <a:pt x="1053183" y="623887"/>
                  <a:pt x="1036250" y="542925"/>
                </a:cubicBezTo>
                <a:cubicBezTo>
                  <a:pt x="1019317" y="461963"/>
                  <a:pt x="956875" y="183092"/>
                  <a:pt x="937825" y="98425"/>
                </a:cubicBezTo>
                <a:cubicBezTo>
                  <a:pt x="918775" y="13758"/>
                  <a:pt x="934650" y="48683"/>
                  <a:pt x="921950" y="34925"/>
                </a:cubicBezTo>
                <a:cubicBezTo>
                  <a:pt x="909250" y="21167"/>
                  <a:pt x="964283" y="19050"/>
                  <a:pt x="861625" y="15875"/>
                </a:cubicBezTo>
                <a:cubicBezTo>
                  <a:pt x="758967" y="12700"/>
                  <a:pt x="306000" y="15875"/>
                  <a:pt x="306000" y="15875"/>
                </a:cubicBezTo>
                <a:lnTo>
                  <a:pt x="1200" y="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7D8AA512-87C4-B7E0-B83A-6CF1CB05DA9C}"/>
              </a:ext>
            </a:extLst>
          </p:cNvPr>
          <p:cNvSpPr/>
          <p:nvPr/>
        </p:nvSpPr>
        <p:spPr>
          <a:xfrm>
            <a:off x="1850708" y="10719468"/>
            <a:ext cx="547963" cy="399970"/>
          </a:xfrm>
          <a:custGeom>
            <a:avLst/>
            <a:gdLst>
              <a:gd name="connsiteX0" fmla="*/ 257492 w 547963"/>
              <a:gd name="connsiteY0" fmla="*/ 12032 h 399970"/>
              <a:gd name="connsiteX1" fmla="*/ 457517 w 547963"/>
              <a:gd name="connsiteY1" fmla="*/ 18382 h 399970"/>
              <a:gd name="connsiteX2" fmla="*/ 543242 w 547963"/>
              <a:gd name="connsiteY2" fmla="*/ 15207 h 399970"/>
              <a:gd name="connsiteX3" fmla="*/ 527367 w 547963"/>
              <a:gd name="connsiteY3" fmla="*/ 59657 h 399970"/>
              <a:gd name="connsiteX4" fmla="*/ 447992 w 547963"/>
              <a:gd name="connsiteY4" fmla="*/ 161257 h 399970"/>
              <a:gd name="connsiteX5" fmla="*/ 301942 w 547963"/>
              <a:gd name="connsiteY5" fmla="*/ 316832 h 399970"/>
              <a:gd name="connsiteX6" fmla="*/ 260667 w 547963"/>
              <a:gd name="connsiteY6" fmla="*/ 380332 h 399970"/>
              <a:gd name="connsiteX7" fmla="*/ 238442 w 547963"/>
              <a:gd name="connsiteY7" fmla="*/ 396207 h 399970"/>
              <a:gd name="connsiteX8" fmla="*/ 140017 w 547963"/>
              <a:gd name="connsiteY8" fmla="*/ 396207 h 399970"/>
              <a:gd name="connsiteX9" fmla="*/ 3492 w 547963"/>
              <a:gd name="connsiteY9" fmla="*/ 396207 h 399970"/>
              <a:gd name="connsiteX10" fmla="*/ 51117 w 547963"/>
              <a:gd name="connsiteY10" fmla="*/ 345407 h 399970"/>
              <a:gd name="connsiteX11" fmla="*/ 165417 w 547963"/>
              <a:gd name="connsiteY11" fmla="*/ 199357 h 399970"/>
              <a:gd name="connsiteX12" fmla="*/ 257492 w 547963"/>
              <a:gd name="connsiteY12" fmla="*/ 12032 h 39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7963" h="399970">
                <a:moveTo>
                  <a:pt x="257492" y="12032"/>
                </a:moveTo>
                <a:cubicBezTo>
                  <a:pt x="306175" y="-18130"/>
                  <a:pt x="409892" y="17853"/>
                  <a:pt x="457517" y="18382"/>
                </a:cubicBezTo>
                <a:cubicBezTo>
                  <a:pt x="505142" y="18911"/>
                  <a:pt x="531600" y="8328"/>
                  <a:pt x="543242" y="15207"/>
                </a:cubicBezTo>
                <a:cubicBezTo>
                  <a:pt x="554884" y="22086"/>
                  <a:pt x="543242" y="35315"/>
                  <a:pt x="527367" y="59657"/>
                </a:cubicBezTo>
                <a:cubicBezTo>
                  <a:pt x="511492" y="83999"/>
                  <a:pt x="485563" y="118395"/>
                  <a:pt x="447992" y="161257"/>
                </a:cubicBezTo>
                <a:cubicBezTo>
                  <a:pt x="410421" y="204119"/>
                  <a:pt x="333163" y="280320"/>
                  <a:pt x="301942" y="316832"/>
                </a:cubicBezTo>
                <a:cubicBezTo>
                  <a:pt x="270721" y="353345"/>
                  <a:pt x="271250" y="367103"/>
                  <a:pt x="260667" y="380332"/>
                </a:cubicBezTo>
                <a:cubicBezTo>
                  <a:pt x="250084" y="393561"/>
                  <a:pt x="258550" y="393561"/>
                  <a:pt x="238442" y="396207"/>
                </a:cubicBezTo>
                <a:cubicBezTo>
                  <a:pt x="218334" y="398853"/>
                  <a:pt x="140017" y="396207"/>
                  <a:pt x="140017" y="396207"/>
                </a:cubicBezTo>
                <a:cubicBezTo>
                  <a:pt x="100859" y="396207"/>
                  <a:pt x="18309" y="404674"/>
                  <a:pt x="3492" y="396207"/>
                </a:cubicBezTo>
                <a:cubicBezTo>
                  <a:pt x="-11325" y="387740"/>
                  <a:pt x="24129" y="378215"/>
                  <a:pt x="51117" y="345407"/>
                </a:cubicBezTo>
                <a:cubicBezTo>
                  <a:pt x="78104" y="312599"/>
                  <a:pt x="125200" y="251215"/>
                  <a:pt x="165417" y="199357"/>
                </a:cubicBezTo>
                <a:cubicBezTo>
                  <a:pt x="205634" y="147499"/>
                  <a:pt x="208809" y="42194"/>
                  <a:pt x="257492" y="1203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E2B983F6-95C1-5623-8EB1-D45D066EE114}"/>
              </a:ext>
            </a:extLst>
          </p:cNvPr>
          <p:cNvSpPr/>
          <p:nvPr/>
        </p:nvSpPr>
        <p:spPr>
          <a:xfrm>
            <a:off x="1888867" y="10730912"/>
            <a:ext cx="575234" cy="381368"/>
          </a:xfrm>
          <a:custGeom>
            <a:avLst/>
            <a:gdLst>
              <a:gd name="connsiteX0" fmla="*/ 12958 w 575234"/>
              <a:gd name="connsiteY0" fmla="*/ 588 h 381368"/>
              <a:gd name="connsiteX1" fmla="*/ 9783 w 575234"/>
              <a:gd name="connsiteY1" fmla="*/ 95838 h 381368"/>
              <a:gd name="connsiteX2" fmla="*/ 25658 w 575234"/>
              <a:gd name="connsiteY2" fmla="*/ 143463 h 381368"/>
              <a:gd name="connsiteX3" fmla="*/ 108208 w 575234"/>
              <a:gd name="connsiteY3" fmla="*/ 213313 h 381368"/>
              <a:gd name="connsiteX4" fmla="*/ 289183 w 575234"/>
              <a:gd name="connsiteY4" fmla="*/ 308563 h 381368"/>
              <a:gd name="connsiteX5" fmla="*/ 463808 w 575234"/>
              <a:gd name="connsiteY5" fmla="*/ 378413 h 381368"/>
              <a:gd name="connsiteX6" fmla="*/ 486033 w 575234"/>
              <a:gd name="connsiteY6" fmla="*/ 353013 h 381368"/>
              <a:gd name="connsiteX7" fmla="*/ 571758 w 575234"/>
              <a:gd name="connsiteY7" fmla="*/ 216488 h 381368"/>
              <a:gd name="connsiteX8" fmla="*/ 517783 w 575234"/>
              <a:gd name="connsiteY8" fmla="*/ 168863 h 381368"/>
              <a:gd name="connsiteX9" fmla="*/ 165358 w 575234"/>
              <a:gd name="connsiteY9" fmla="*/ 60913 h 381368"/>
              <a:gd name="connsiteX10" fmla="*/ 12958 w 575234"/>
              <a:gd name="connsiteY10" fmla="*/ 588 h 381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5234" h="381368">
                <a:moveTo>
                  <a:pt x="12958" y="588"/>
                </a:moveTo>
                <a:cubicBezTo>
                  <a:pt x="-12971" y="6409"/>
                  <a:pt x="7666" y="72025"/>
                  <a:pt x="9783" y="95838"/>
                </a:cubicBezTo>
                <a:cubicBezTo>
                  <a:pt x="11900" y="119651"/>
                  <a:pt x="9254" y="123884"/>
                  <a:pt x="25658" y="143463"/>
                </a:cubicBezTo>
                <a:cubicBezTo>
                  <a:pt x="42062" y="163042"/>
                  <a:pt x="64287" y="185796"/>
                  <a:pt x="108208" y="213313"/>
                </a:cubicBezTo>
                <a:cubicBezTo>
                  <a:pt x="152129" y="240830"/>
                  <a:pt x="229916" y="281046"/>
                  <a:pt x="289183" y="308563"/>
                </a:cubicBezTo>
                <a:cubicBezTo>
                  <a:pt x="348450" y="336080"/>
                  <a:pt x="431000" y="371005"/>
                  <a:pt x="463808" y="378413"/>
                </a:cubicBezTo>
                <a:cubicBezTo>
                  <a:pt x="496616" y="385821"/>
                  <a:pt x="468041" y="380000"/>
                  <a:pt x="486033" y="353013"/>
                </a:cubicBezTo>
                <a:cubicBezTo>
                  <a:pt x="504025" y="326026"/>
                  <a:pt x="566466" y="247180"/>
                  <a:pt x="571758" y="216488"/>
                </a:cubicBezTo>
                <a:cubicBezTo>
                  <a:pt x="577050" y="185796"/>
                  <a:pt x="585516" y="194792"/>
                  <a:pt x="517783" y="168863"/>
                </a:cubicBezTo>
                <a:cubicBezTo>
                  <a:pt x="450050" y="142934"/>
                  <a:pt x="244733" y="88430"/>
                  <a:pt x="165358" y="60913"/>
                </a:cubicBezTo>
                <a:cubicBezTo>
                  <a:pt x="85983" y="33396"/>
                  <a:pt x="38887" y="-5233"/>
                  <a:pt x="12958" y="58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5E91A947-5460-57A2-EFB7-A9D18E23AF3C}"/>
              </a:ext>
            </a:extLst>
          </p:cNvPr>
          <p:cNvSpPr/>
          <p:nvPr/>
        </p:nvSpPr>
        <p:spPr>
          <a:xfrm>
            <a:off x="3050580" y="10173793"/>
            <a:ext cx="551220" cy="960055"/>
          </a:xfrm>
          <a:custGeom>
            <a:avLst/>
            <a:gdLst>
              <a:gd name="connsiteX0" fmla="*/ 216495 w 551220"/>
              <a:gd name="connsiteY0" fmla="*/ 30657 h 960055"/>
              <a:gd name="connsiteX1" fmla="*/ 219670 w 551220"/>
              <a:gd name="connsiteY1" fmla="*/ 551357 h 960055"/>
              <a:gd name="connsiteX2" fmla="*/ 187920 w 551220"/>
              <a:gd name="connsiteY2" fmla="*/ 662482 h 960055"/>
              <a:gd name="connsiteX3" fmla="*/ 152995 w 551220"/>
              <a:gd name="connsiteY3" fmla="*/ 764082 h 960055"/>
              <a:gd name="connsiteX4" fmla="*/ 79970 w 551220"/>
              <a:gd name="connsiteY4" fmla="*/ 868857 h 960055"/>
              <a:gd name="connsiteX5" fmla="*/ 595 w 551220"/>
              <a:gd name="connsiteY5" fmla="*/ 957757 h 960055"/>
              <a:gd name="connsiteX6" fmla="*/ 70445 w 551220"/>
              <a:gd name="connsiteY6" fmla="*/ 929182 h 960055"/>
              <a:gd name="connsiteX7" fmla="*/ 451445 w 551220"/>
              <a:gd name="connsiteY7" fmla="*/ 878382 h 960055"/>
              <a:gd name="connsiteX8" fmla="*/ 391120 w 551220"/>
              <a:gd name="connsiteY8" fmla="*/ 897432 h 960055"/>
              <a:gd name="connsiteX9" fmla="*/ 543520 w 551220"/>
              <a:gd name="connsiteY9" fmla="*/ 729157 h 960055"/>
              <a:gd name="connsiteX10" fmla="*/ 530820 w 551220"/>
              <a:gd name="connsiteY10" fmla="*/ 545007 h 960055"/>
              <a:gd name="connsiteX11" fmla="*/ 549870 w 551220"/>
              <a:gd name="connsiteY11" fmla="*/ 49707 h 960055"/>
              <a:gd name="connsiteX12" fmla="*/ 537170 w 551220"/>
              <a:gd name="connsiteY12" fmla="*/ 90982 h 960055"/>
              <a:gd name="connsiteX13" fmla="*/ 524470 w 551220"/>
              <a:gd name="connsiteY13" fmla="*/ 21132 h 960055"/>
              <a:gd name="connsiteX14" fmla="*/ 353020 w 551220"/>
              <a:gd name="connsiteY14" fmla="*/ 56057 h 960055"/>
              <a:gd name="connsiteX15" fmla="*/ 216495 w 551220"/>
              <a:gd name="connsiteY15" fmla="*/ 30657 h 96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1220" h="960055">
                <a:moveTo>
                  <a:pt x="216495" y="30657"/>
                </a:moveTo>
                <a:cubicBezTo>
                  <a:pt x="194270" y="113207"/>
                  <a:pt x="224432" y="446053"/>
                  <a:pt x="219670" y="551357"/>
                </a:cubicBezTo>
                <a:cubicBezTo>
                  <a:pt x="214908" y="656661"/>
                  <a:pt x="199032" y="627028"/>
                  <a:pt x="187920" y="662482"/>
                </a:cubicBezTo>
                <a:cubicBezTo>
                  <a:pt x="176807" y="697936"/>
                  <a:pt x="170987" y="729686"/>
                  <a:pt x="152995" y="764082"/>
                </a:cubicBezTo>
                <a:cubicBezTo>
                  <a:pt x="135003" y="798478"/>
                  <a:pt x="105370" y="836578"/>
                  <a:pt x="79970" y="868857"/>
                </a:cubicBezTo>
                <a:cubicBezTo>
                  <a:pt x="54570" y="901136"/>
                  <a:pt x="2182" y="947703"/>
                  <a:pt x="595" y="957757"/>
                </a:cubicBezTo>
                <a:cubicBezTo>
                  <a:pt x="-992" y="967811"/>
                  <a:pt x="-4697" y="942411"/>
                  <a:pt x="70445" y="929182"/>
                </a:cubicBezTo>
                <a:cubicBezTo>
                  <a:pt x="145587" y="915953"/>
                  <a:pt x="397999" y="883674"/>
                  <a:pt x="451445" y="878382"/>
                </a:cubicBezTo>
                <a:cubicBezTo>
                  <a:pt x="504891" y="873090"/>
                  <a:pt x="375774" y="922303"/>
                  <a:pt x="391120" y="897432"/>
                </a:cubicBezTo>
                <a:cubicBezTo>
                  <a:pt x="406466" y="872561"/>
                  <a:pt x="520237" y="787894"/>
                  <a:pt x="543520" y="729157"/>
                </a:cubicBezTo>
                <a:cubicBezTo>
                  <a:pt x="566803" y="670420"/>
                  <a:pt x="529762" y="658249"/>
                  <a:pt x="530820" y="545007"/>
                </a:cubicBezTo>
                <a:cubicBezTo>
                  <a:pt x="531878" y="431765"/>
                  <a:pt x="548812" y="125378"/>
                  <a:pt x="549870" y="49707"/>
                </a:cubicBezTo>
                <a:cubicBezTo>
                  <a:pt x="550928" y="-25964"/>
                  <a:pt x="541403" y="95744"/>
                  <a:pt x="537170" y="90982"/>
                </a:cubicBezTo>
                <a:cubicBezTo>
                  <a:pt x="532937" y="86220"/>
                  <a:pt x="555162" y="26953"/>
                  <a:pt x="524470" y="21132"/>
                </a:cubicBezTo>
                <a:cubicBezTo>
                  <a:pt x="493778" y="15311"/>
                  <a:pt x="404349" y="53411"/>
                  <a:pt x="353020" y="56057"/>
                </a:cubicBezTo>
                <a:cubicBezTo>
                  <a:pt x="301691" y="58703"/>
                  <a:pt x="238720" y="-51893"/>
                  <a:pt x="216495" y="3065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フリーフォーム 1889">
            <a:extLst>
              <a:ext uri="{FF2B5EF4-FFF2-40B4-BE49-F238E27FC236}">
                <a16:creationId xmlns:a16="http://schemas.microsoft.com/office/drawing/2014/main" id="{A321EAC0-70D7-6CB3-FC83-FCF295193ECC}"/>
              </a:ext>
            </a:extLst>
          </p:cNvPr>
          <p:cNvSpPr/>
          <p:nvPr/>
        </p:nvSpPr>
        <p:spPr>
          <a:xfrm>
            <a:off x="3682265" y="10176404"/>
            <a:ext cx="560379" cy="952380"/>
          </a:xfrm>
          <a:custGeom>
            <a:avLst/>
            <a:gdLst>
              <a:gd name="connsiteX0" fmla="*/ 19785 w 560379"/>
              <a:gd name="connsiteY0" fmla="*/ 40746 h 952380"/>
              <a:gd name="connsiteX1" fmla="*/ 26135 w 560379"/>
              <a:gd name="connsiteY1" fmla="*/ 637646 h 952380"/>
              <a:gd name="connsiteX2" fmla="*/ 45185 w 560379"/>
              <a:gd name="connsiteY2" fmla="*/ 748771 h 952380"/>
              <a:gd name="connsiteX3" fmla="*/ 213460 w 560379"/>
              <a:gd name="connsiteY3" fmla="*/ 923396 h 952380"/>
              <a:gd name="connsiteX4" fmla="*/ 83285 w 560379"/>
              <a:gd name="connsiteY4" fmla="*/ 834496 h 952380"/>
              <a:gd name="connsiteX5" fmla="*/ 324585 w 560379"/>
              <a:gd name="connsiteY5" fmla="*/ 936096 h 952380"/>
              <a:gd name="connsiteX6" fmla="*/ 546835 w 560379"/>
              <a:gd name="connsiteY6" fmla="*/ 939271 h 952380"/>
              <a:gd name="connsiteX7" fmla="*/ 515085 w 560379"/>
              <a:gd name="connsiteY7" fmla="*/ 910696 h 952380"/>
              <a:gd name="connsiteX8" fmla="*/ 343635 w 560379"/>
              <a:gd name="connsiteY8" fmla="*/ 485246 h 952380"/>
              <a:gd name="connsiteX9" fmla="*/ 397610 w 560379"/>
              <a:gd name="connsiteY9" fmla="*/ 745596 h 952380"/>
              <a:gd name="connsiteX10" fmla="*/ 327760 w 560379"/>
              <a:gd name="connsiteY10" fmla="*/ 386821 h 952380"/>
              <a:gd name="connsiteX11" fmla="*/ 343635 w 560379"/>
              <a:gd name="connsiteY11" fmla="*/ 34396 h 952380"/>
              <a:gd name="connsiteX12" fmla="*/ 169010 w 560379"/>
              <a:gd name="connsiteY12" fmla="*/ 28046 h 952380"/>
              <a:gd name="connsiteX13" fmla="*/ 302360 w 560379"/>
              <a:gd name="connsiteY13" fmla="*/ 50271 h 952380"/>
              <a:gd name="connsiteX14" fmla="*/ 19785 w 560379"/>
              <a:gd name="connsiteY14" fmla="*/ 40746 h 952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60379" h="952380">
                <a:moveTo>
                  <a:pt x="19785" y="40746"/>
                </a:moveTo>
                <a:cubicBezTo>
                  <a:pt x="-26252" y="138642"/>
                  <a:pt x="21902" y="519642"/>
                  <a:pt x="26135" y="637646"/>
                </a:cubicBezTo>
                <a:cubicBezTo>
                  <a:pt x="30368" y="755650"/>
                  <a:pt x="13964" y="701146"/>
                  <a:pt x="45185" y="748771"/>
                </a:cubicBezTo>
                <a:cubicBezTo>
                  <a:pt x="76406" y="796396"/>
                  <a:pt x="207110" y="909108"/>
                  <a:pt x="213460" y="923396"/>
                </a:cubicBezTo>
                <a:cubicBezTo>
                  <a:pt x="219810" y="937684"/>
                  <a:pt x="64764" y="832379"/>
                  <a:pt x="83285" y="834496"/>
                </a:cubicBezTo>
                <a:cubicBezTo>
                  <a:pt x="101806" y="836613"/>
                  <a:pt x="247327" y="918634"/>
                  <a:pt x="324585" y="936096"/>
                </a:cubicBezTo>
                <a:cubicBezTo>
                  <a:pt x="401843" y="953558"/>
                  <a:pt x="515085" y="943504"/>
                  <a:pt x="546835" y="939271"/>
                </a:cubicBezTo>
                <a:cubicBezTo>
                  <a:pt x="578585" y="935038"/>
                  <a:pt x="548952" y="986367"/>
                  <a:pt x="515085" y="910696"/>
                </a:cubicBezTo>
                <a:cubicBezTo>
                  <a:pt x="481218" y="835025"/>
                  <a:pt x="363214" y="512763"/>
                  <a:pt x="343635" y="485246"/>
                </a:cubicBezTo>
                <a:cubicBezTo>
                  <a:pt x="324056" y="457729"/>
                  <a:pt x="400256" y="762000"/>
                  <a:pt x="397610" y="745596"/>
                </a:cubicBezTo>
                <a:cubicBezTo>
                  <a:pt x="394964" y="729192"/>
                  <a:pt x="336756" y="505354"/>
                  <a:pt x="327760" y="386821"/>
                </a:cubicBezTo>
                <a:cubicBezTo>
                  <a:pt x="318764" y="268288"/>
                  <a:pt x="370093" y="94192"/>
                  <a:pt x="343635" y="34396"/>
                </a:cubicBezTo>
                <a:cubicBezTo>
                  <a:pt x="317177" y="-25400"/>
                  <a:pt x="175889" y="25400"/>
                  <a:pt x="169010" y="28046"/>
                </a:cubicBezTo>
                <a:cubicBezTo>
                  <a:pt x="162131" y="30692"/>
                  <a:pt x="327760" y="48154"/>
                  <a:pt x="302360" y="50271"/>
                </a:cubicBezTo>
                <a:cubicBezTo>
                  <a:pt x="276960" y="52388"/>
                  <a:pt x="65822" y="-57150"/>
                  <a:pt x="19785" y="4074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0868A37A-8EF2-2955-F7B6-E867D548BDC6}"/>
              </a:ext>
            </a:extLst>
          </p:cNvPr>
          <p:cNvSpPr/>
          <p:nvPr/>
        </p:nvSpPr>
        <p:spPr>
          <a:xfrm>
            <a:off x="4114060" y="10168994"/>
            <a:ext cx="259065" cy="381680"/>
          </a:xfrm>
          <a:custGeom>
            <a:avLst/>
            <a:gdLst>
              <a:gd name="connsiteX0" fmla="*/ 42015 w 259065"/>
              <a:gd name="connsiteY0" fmla="*/ 3706 h 381680"/>
              <a:gd name="connsiteX1" fmla="*/ 32490 w 259065"/>
              <a:gd name="connsiteY1" fmla="*/ 219606 h 381680"/>
              <a:gd name="connsiteX2" fmla="*/ 38840 w 259065"/>
              <a:gd name="connsiteY2" fmla="*/ 365656 h 381680"/>
              <a:gd name="connsiteX3" fmla="*/ 10265 w 259065"/>
              <a:gd name="connsiteY3" fmla="*/ 372006 h 381680"/>
              <a:gd name="connsiteX4" fmla="*/ 238865 w 259065"/>
              <a:gd name="connsiteY4" fmla="*/ 378356 h 381680"/>
              <a:gd name="connsiteX5" fmla="*/ 248390 w 259065"/>
              <a:gd name="connsiteY5" fmla="*/ 314856 h 381680"/>
              <a:gd name="connsiteX6" fmla="*/ 245215 w 259065"/>
              <a:gd name="connsiteY6" fmla="*/ 121181 h 381680"/>
              <a:gd name="connsiteX7" fmla="*/ 254740 w 259065"/>
              <a:gd name="connsiteY7" fmla="*/ 149756 h 381680"/>
              <a:gd name="connsiteX8" fmla="*/ 184890 w 259065"/>
              <a:gd name="connsiteY8" fmla="*/ 86256 h 381680"/>
              <a:gd name="connsiteX9" fmla="*/ 42015 w 259065"/>
              <a:gd name="connsiteY9" fmla="*/ 3706 h 38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065" h="381680">
                <a:moveTo>
                  <a:pt x="42015" y="3706"/>
                </a:moveTo>
                <a:cubicBezTo>
                  <a:pt x="16615" y="25931"/>
                  <a:pt x="33019" y="159281"/>
                  <a:pt x="32490" y="219606"/>
                </a:cubicBezTo>
                <a:cubicBezTo>
                  <a:pt x="31961" y="279931"/>
                  <a:pt x="42544" y="340256"/>
                  <a:pt x="38840" y="365656"/>
                </a:cubicBezTo>
                <a:cubicBezTo>
                  <a:pt x="35136" y="391056"/>
                  <a:pt x="-23072" y="369889"/>
                  <a:pt x="10265" y="372006"/>
                </a:cubicBezTo>
                <a:cubicBezTo>
                  <a:pt x="43602" y="374123"/>
                  <a:pt x="199178" y="387881"/>
                  <a:pt x="238865" y="378356"/>
                </a:cubicBezTo>
                <a:cubicBezTo>
                  <a:pt x="278553" y="368831"/>
                  <a:pt x="247332" y="357718"/>
                  <a:pt x="248390" y="314856"/>
                </a:cubicBezTo>
                <a:cubicBezTo>
                  <a:pt x="249448" y="271994"/>
                  <a:pt x="244157" y="148698"/>
                  <a:pt x="245215" y="121181"/>
                </a:cubicBezTo>
                <a:cubicBezTo>
                  <a:pt x="246273" y="93664"/>
                  <a:pt x="264794" y="155577"/>
                  <a:pt x="254740" y="149756"/>
                </a:cubicBezTo>
                <a:cubicBezTo>
                  <a:pt x="244686" y="143935"/>
                  <a:pt x="218757" y="106894"/>
                  <a:pt x="184890" y="86256"/>
                </a:cubicBezTo>
                <a:cubicBezTo>
                  <a:pt x="151023" y="65619"/>
                  <a:pt x="67415" y="-18519"/>
                  <a:pt x="42015" y="370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812E2C27-F1C2-2072-2D45-27C8B894F21B}"/>
              </a:ext>
            </a:extLst>
          </p:cNvPr>
          <p:cNvSpPr/>
          <p:nvPr/>
        </p:nvSpPr>
        <p:spPr>
          <a:xfrm>
            <a:off x="4360420" y="10152440"/>
            <a:ext cx="330695" cy="388325"/>
          </a:xfrm>
          <a:custGeom>
            <a:avLst/>
            <a:gdLst>
              <a:gd name="connsiteX0" fmla="*/ 56005 w 330695"/>
              <a:gd name="connsiteY0" fmla="*/ 7560 h 388325"/>
              <a:gd name="connsiteX1" fmla="*/ 113155 w 330695"/>
              <a:gd name="connsiteY1" fmla="*/ 175835 h 388325"/>
              <a:gd name="connsiteX2" fmla="*/ 97280 w 330695"/>
              <a:gd name="connsiteY2" fmla="*/ 356810 h 388325"/>
              <a:gd name="connsiteX3" fmla="*/ 87755 w 330695"/>
              <a:gd name="connsiteY3" fmla="*/ 375860 h 388325"/>
              <a:gd name="connsiteX4" fmla="*/ 271905 w 330695"/>
              <a:gd name="connsiteY4" fmla="*/ 379035 h 388325"/>
              <a:gd name="connsiteX5" fmla="*/ 319530 w 330695"/>
              <a:gd name="connsiteY5" fmla="*/ 379035 h 388325"/>
              <a:gd name="connsiteX6" fmla="*/ 329055 w 330695"/>
              <a:gd name="connsiteY6" fmla="*/ 255210 h 388325"/>
              <a:gd name="connsiteX7" fmla="*/ 294130 w 330695"/>
              <a:gd name="connsiteY7" fmla="*/ 156785 h 388325"/>
              <a:gd name="connsiteX8" fmla="*/ 208405 w 330695"/>
              <a:gd name="connsiteY8" fmla="*/ 71060 h 388325"/>
              <a:gd name="connsiteX9" fmla="*/ 5205 w 330695"/>
              <a:gd name="connsiteY9" fmla="*/ 29785 h 388325"/>
              <a:gd name="connsiteX10" fmla="*/ 56005 w 330695"/>
              <a:gd name="connsiteY10" fmla="*/ 7560 h 38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0695" h="388325">
                <a:moveTo>
                  <a:pt x="56005" y="7560"/>
                </a:moveTo>
                <a:cubicBezTo>
                  <a:pt x="73997" y="31902"/>
                  <a:pt x="106276" y="117627"/>
                  <a:pt x="113155" y="175835"/>
                </a:cubicBezTo>
                <a:cubicBezTo>
                  <a:pt x="120034" y="234043"/>
                  <a:pt x="101513" y="323472"/>
                  <a:pt x="97280" y="356810"/>
                </a:cubicBezTo>
                <a:cubicBezTo>
                  <a:pt x="93047" y="390148"/>
                  <a:pt x="58651" y="372156"/>
                  <a:pt x="87755" y="375860"/>
                </a:cubicBezTo>
                <a:cubicBezTo>
                  <a:pt x="116859" y="379564"/>
                  <a:pt x="233276" y="378506"/>
                  <a:pt x="271905" y="379035"/>
                </a:cubicBezTo>
                <a:cubicBezTo>
                  <a:pt x="310534" y="379564"/>
                  <a:pt x="310005" y="399672"/>
                  <a:pt x="319530" y="379035"/>
                </a:cubicBezTo>
                <a:cubicBezTo>
                  <a:pt x="329055" y="358398"/>
                  <a:pt x="333288" y="292252"/>
                  <a:pt x="329055" y="255210"/>
                </a:cubicBezTo>
                <a:cubicBezTo>
                  <a:pt x="324822" y="218168"/>
                  <a:pt x="314238" y="187477"/>
                  <a:pt x="294130" y="156785"/>
                </a:cubicBezTo>
                <a:cubicBezTo>
                  <a:pt x="274022" y="126093"/>
                  <a:pt x="256559" y="92227"/>
                  <a:pt x="208405" y="71060"/>
                </a:cubicBezTo>
                <a:cubicBezTo>
                  <a:pt x="160251" y="49893"/>
                  <a:pt x="27430" y="34548"/>
                  <a:pt x="5205" y="29785"/>
                </a:cubicBezTo>
                <a:cubicBezTo>
                  <a:pt x="-17020" y="25023"/>
                  <a:pt x="38013" y="-16782"/>
                  <a:pt x="56005" y="756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A85650C2-3E5B-6624-847D-527D2B1DC121}"/>
              </a:ext>
            </a:extLst>
          </p:cNvPr>
          <p:cNvSpPr/>
          <p:nvPr/>
        </p:nvSpPr>
        <p:spPr>
          <a:xfrm>
            <a:off x="4387603" y="10186139"/>
            <a:ext cx="735706" cy="950035"/>
          </a:xfrm>
          <a:custGeom>
            <a:avLst/>
            <a:gdLst>
              <a:gd name="connsiteX0" fmla="*/ 387597 w 735706"/>
              <a:gd name="connsiteY0" fmla="*/ 43711 h 950035"/>
              <a:gd name="connsiteX1" fmla="*/ 355847 w 735706"/>
              <a:gd name="connsiteY1" fmla="*/ 599336 h 950035"/>
              <a:gd name="connsiteX2" fmla="*/ 273297 w 735706"/>
              <a:gd name="connsiteY2" fmla="*/ 729511 h 950035"/>
              <a:gd name="connsiteX3" fmla="*/ 387597 w 735706"/>
              <a:gd name="connsiteY3" fmla="*/ 605686 h 950035"/>
              <a:gd name="connsiteX4" fmla="*/ 260597 w 735706"/>
              <a:gd name="connsiteY4" fmla="*/ 777136 h 950035"/>
              <a:gd name="connsiteX5" fmla="*/ 9772 w 735706"/>
              <a:gd name="connsiteY5" fmla="*/ 945411 h 950035"/>
              <a:gd name="connsiteX6" fmla="*/ 95497 w 735706"/>
              <a:gd name="connsiteY6" fmla="*/ 900961 h 950035"/>
              <a:gd name="connsiteX7" fmla="*/ 501897 w 735706"/>
              <a:gd name="connsiteY7" fmla="*/ 881911 h 950035"/>
              <a:gd name="connsiteX8" fmla="*/ 657472 w 735706"/>
              <a:gd name="connsiteY8" fmla="*/ 761261 h 950035"/>
              <a:gd name="connsiteX9" fmla="*/ 695572 w 735706"/>
              <a:gd name="connsiteY9" fmla="*/ 573936 h 950035"/>
              <a:gd name="connsiteX10" fmla="*/ 733672 w 735706"/>
              <a:gd name="connsiteY10" fmla="*/ 78636 h 950035"/>
              <a:gd name="connsiteX11" fmla="*/ 730497 w 735706"/>
              <a:gd name="connsiteY11" fmla="*/ 161186 h 950035"/>
              <a:gd name="connsiteX12" fmla="*/ 730497 w 735706"/>
              <a:gd name="connsiteY12" fmla="*/ 31011 h 950035"/>
              <a:gd name="connsiteX13" fmla="*/ 695572 w 735706"/>
              <a:gd name="connsiteY13" fmla="*/ 53236 h 950035"/>
              <a:gd name="connsiteX14" fmla="*/ 470147 w 735706"/>
              <a:gd name="connsiteY14" fmla="*/ 34186 h 950035"/>
              <a:gd name="connsiteX15" fmla="*/ 641597 w 735706"/>
              <a:gd name="connsiteY15" fmla="*/ 34186 h 950035"/>
              <a:gd name="connsiteX16" fmla="*/ 387597 w 735706"/>
              <a:gd name="connsiteY16" fmla="*/ 43711 h 950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5706" h="950035">
                <a:moveTo>
                  <a:pt x="387597" y="43711"/>
                </a:moveTo>
                <a:cubicBezTo>
                  <a:pt x="339972" y="137903"/>
                  <a:pt x="374897" y="485036"/>
                  <a:pt x="355847" y="599336"/>
                </a:cubicBezTo>
                <a:cubicBezTo>
                  <a:pt x="336797" y="713636"/>
                  <a:pt x="268006" y="728453"/>
                  <a:pt x="273297" y="729511"/>
                </a:cubicBezTo>
                <a:cubicBezTo>
                  <a:pt x="278588" y="730569"/>
                  <a:pt x="389714" y="597749"/>
                  <a:pt x="387597" y="605686"/>
                </a:cubicBezTo>
                <a:cubicBezTo>
                  <a:pt x="385480" y="613623"/>
                  <a:pt x="323568" y="720515"/>
                  <a:pt x="260597" y="777136"/>
                </a:cubicBezTo>
                <a:cubicBezTo>
                  <a:pt x="197626" y="833757"/>
                  <a:pt x="37289" y="924774"/>
                  <a:pt x="9772" y="945411"/>
                </a:cubicBezTo>
                <a:cubicBezTo>
                  <a:pt x="-17745" y="966048"/>
                  <a:pt x="13476" y="911544"/>
                  <a:pt x="95497" y="900961"/>
                </a:cubicBezTo>
                <a:cubicBezTo>
                  <a:pt x="177518" y="890378"/>
                  <a:pt x="408235" y="905194"/>
                  <a:pt x="501897" y="881911"/>
                </a:cubicBezTo>
                <a:cubicBezTo>
                  <a:pt x="595559" y="858628"/>
                  <a:pt x="625193" y="812590"/>
                  <a:pt x="657472" y="761261"/>
                </a:cubicBezTo>
                <a:cubicBezTo>
                  <a:pt x="689751" y="709932"/>
                  <a:pt x="682872" y="687707"/>
                  <a:pt x="695572" y="573936"/>
                </a:cubicBezTo>
                <a:cubicBezTo>
                  <a:pt x="708272" y="460165"/>
                  <a:pt x="727851" y="147428"/>
                  <a:pt x="733672" y="78636"/>
                </a:cubicBezTo>
                <a:cubicBezTo>
                  <a:pt x="739493" y="9844"/>
                  <a:pt x="731026" y="169124"/>
                  <a:pt x="730497" y="161186"/>
                </a:cubicBezTo>
                <a:cubicBezTo>
                  <a:pt x="729968" y="153249"/>
                  <a:pt x="736318" y="49003"/>
                  <a:pt x="730497" y="31011"/>
                </a:cubicBezTo>
                <a:cubicBezTo>
                  <a:pt x="724676" y="13019"/>
                  <a:pt x="738964" y="52707"/>
                  <a:pt x="695572" y="53236"/>
                </a:cubicBezTo>
                <a:cubicBezTo>
                  <a:pt x="652180" y="53765"/>
                  <a:pt x="479143" y="37361"/>
                  <a:pt x="470147" y="34186"/>
                </a:cubicBezTo>
                <a:cubicBezTo>
                  <a:pt x="461151" y="31011"/>
                  <a:pt x="656943" y="31011"/>
                  <a:pt x="641597" y="34186"/>
                </a:cubicBezTo>
                <a:cubicBezTo>
                  <a:pt x="626251" y="37361"/>
                  <a:pt x="435222" y="-50481"/>
                  <a:pt x="387597" y="4371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33428A27-6EC8-09A7-6146-0A8B504D13E9}"/>
              </a:ext>
            </a:extLst>
          </p:cNvPr>
          <p:cNvSpPr/>
          <p:nvPr/>
        </p:nvSpPr>
        <p:spPr>
          <a:xfrm>
            <a:off x="5227327" y="10162582"/>
            <a:ext cx="905160" cy="216687"/>
          </a:xfrm>
          <a:custGeom>
            <a:avLst/>
            <a:gdLst>
              <a:gd name="connsiteX0" fmla="*/ 43173 w 905160"/>
              <a:gd name="connsiteY0" fmla="*/ 593 h 216687"/>
              <a:gd name="connsiteX1" fmla="*/ 84448 w 905160"/>
              <a:gd name="connsiteY1" fmla="*/ 86318 h 216687"/>
              <a:gd name="connsiteX2" fmla="*/ 90798 w 905160"/>
              <a:gd name="connsiteY2" fmla="*/ 159343 h 216687"/>
              <a:gd name="connsiteX3" fmla="*/ 14598 w 905160"/>
              <a:gd name="connsiteY3" fmla="*/ 194268 h 216687"/>
              <a:gd name="connsiteX4" fmla="*/ 424173 w 905160"/>
              <a:gd name="connsiteY4" fmla="*/ 216493 h 216687"/>
              <a:gd name="connsiteX5" fmla="*/ 401948 w 905160"/>
              <a:gd name="connsiteY5" fmla="*/ 203793 h 216687"/>
              <a:gd name="connsiteX6" fmla="*/ 884548 w 905160"/>
              <a:gd name="connsiteY6" fmla="*/ 181568 h 216687"/>
              <a:gd name="connsiteX7" fmla="*/ 817873 w 905160"/>
              <a:gd name="connsiteY7" fmla="*/ 168868 h 216687"/>
              <a:gd name="connsiteX8" fmla="*/ 830573 w 905160"/>
              <a:gd name="connsiteY8" fmla="*/ 54568 h 216687"/>
              <a:gd name="connsiteX9" fmla="*/ 624198 w 905160"/>
              <a:gd name="connsiteY9" fmla="*/ 45043 h 216687"/>
              <a:gd name="connsiteX10" fmla="*/ 357498 w 905160"/>
              <a:gd name="connsiteY10" fmla="*/ 45043 h 216687"/>
              <a:gd name="connsiteX11" fmla="*/ 735323 w 905160"/>
              <a:gd name="connsiteY11" fmla="*/ 41868 h 216687"/>
              <a:gd name="connsiteX12" fmla="*/ 351148 w 905160"/>
              <a:gd name="connsiteY12" fmla="*/ 48218 h 216687"/>
              <a:gd name="connsiteX13" fmla="*/ 43173 w 905160"/>
              <a:gd name="connsiteY13" fmla="*/ 593 h 2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05160" h="216687">
                <a:moveTo>
                  <a:pt x="43173" y="593"/>
                </a:moveTo>
                <a:cubicBezTo>
                  <a:pt x="-1277" y="6943"/>
                  <a:pt x="76510" y="59860"/>
                  <a:pt x="84448" y="86318"/>
                </a:cubicBezTo>
                <a:cubicBezTo>
                  <a:pt x="92386" y="112776"/>
                  <a:pt x="102440" y="141351"/>
                  <a:pt x="90798" y="159343"/>
                </a:cubicBezTo>
                <a:cubicBezTo>
                  <a:pt x="79156" y="177335"/>
                  <a:pt x="-40964" y="184743"/>
                  <a:pt x="14598" y="194268"/>
                </a:cubicBezTo>
                <a:cubicBezTo>
                  <a:pt x="70160" y="203793"/>
                  <a:pt x="359615" y="214906"/>
                  <a:pt x="424173" y="216493"/>
                </a:cubicBezTo>
                <a:cubicBezTo>
                  <a:pt x="488731" y="218080"/>
                  <a:pt x="325219" y="209614"/>
                  <a:pt x="401948" y="203793"/>
                </a:cubicBezTo>
                <a:cubicBezTo>
                  <a:pt x="478677" y="197972"/>
                  <a:pt x="815227" y="187389"/>
                  <a:pt x="884548" y="181568"/>
                </a:cubicBezTo>
                <a:cubicBezTo>
                  <a:pt x="953869" y="175747"/>
                  <a:pt x="826869" y="190035"/>
                  <a:pt x="817873" y="168868"/>
                </a:cubicBezTo>
                <a:cubicBezTo>
                  <a:pt x="808877" y="147701"/>
                  <a:pt x="862852" y="75206"/>
                  <a:pt x="830573" y="54568"/>
                </a:cubicBezTo>
                <a:cubicBezTo>
                  <a:pt x="798294" y="33931"/>
                  <a:pt x="703044" y="46630"/>
                  <a:pt x="624198" y="45043"/>
                </a:cubicBezTo>
                <a:cubicBezTo>
                  <a:pt x="545352" y="43456"/>
                  <a:pt x="338977" y="45572"/>
                  <a:pt x="357498" y="45043"/>
                </a:cubicBezTo>
                <a:cubicBezTo>
                  <a:pt x="376019" y="44514"/>
                  <a:pt x="736381" y="41339"/>
                  <a:pt x="735323" y="41868"/>
                </a:cubicBezTo>
                <a:cubicBezTo>
                  <a:pt x="734265" y="42397"/>
                  <a:pt x="467036" y="55626"/>
                  <a:pt x="351148" y="48218"/>
                </a:cubicBezTo>
                <a:cubicBezTo>
                  <a:pt x="235261" y="40810"/>
                  <a:pt x="87623" y="-5757"/>
                  <a:pt x="43173" y="593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99713E29-F041-6B3F-2A4D-86263253D9E6}"/>
              </a:ext>
            </a:extLst>
          </p:cNvPr>
          <p:cNvSpPr/>
          <p:nvPr/>
        </p:nvSpPr>
        <p:spPr>
          <a:xfrm>
            <a:off x="5194300" y="10359479"/>
            <a:ext cx="986579" cy="767911"/>
          </a:xfrm>
          <a:custGeom>
            <a:avLst/>
            <a:gdLst>
              <a:gd name="connsiteX0" fmla="*/ 0 w 986579"/>
              <a:gd name="connsiteY0" fmla="*/ 64046 h 767911"/>
              <a:gd name="connsiteX1" fmla="*/ 38100 w 986579"/>
              <a:gd name="connsiteY1" fmla="*/ 165646 h 767911"/>
              <a:gd name="connsiteX2" fmla="*/ 28575 w 986579"/>
              <a:gd name="connsiteY2" fmla="*/ 229146 h 767911"/>
              <a:gd name="connsiteX3" fmla="*/ 136525 w 986579"/>
              <a:gd name="connsiteY3" fmla="*/ 232321 h 767911"/>
              <a:gd name="connsiteX4" fmla="*/ 38100 w 986579"/>
              <a:gd name="connsiteY4" fmla="*/ 238671 h 767911"/>
              <a:gd name="connsiteX5" fmla="*/ 669925 w 986579"/>
              <a:gd name="connsiteY5" fmla="*/ 260896 h 767911"/>
              <a:gd name="connsiteX6" fmla="*/ 577850 w 986579"/>
              <a:gd name="connsiteY6" fmla="*/ 251371 h 767911"/>
              <a:gd name="connsiteX7" fmla="*/ 615950 w 986579"/>
              <a:gd name="connsiteY7" fmla="*/ 343446 h 767911"/>
              <a:gd name="connsiteX8" fmla="*/ 561975 w 986579"/>
              <a:gd name="connsiteY8" fmla="*/ 549821 h 767911"/>
              <a:gd name="connsiteX9" fmla="*/ 596900 w 986579"/>
              <a:gd name="connsiteY9" fmla="*/ 448221 h 767911"/>
              <a:gd name="connsiteX10" fmla="*/ 466725 w 986579"/>
              <a:gd name="connsiteY10" fmla="*/ 629196 h 767911"/>
              <a:gd name="connsiteX11" fmla="*/ 228600 w 986579"/>
              <a:gd name="connsiteY11" fmla="*/ 765721 h 767911"/>
              <a:gd name="connsiteX12" fmla="*/ 371475 w 986579"/>
              <a:gd name="connsiteY12" fmla="*/ 711746 h 767911"/>
              <a:gd name="connsiteX13" fmla="*/ 536575 w 986579"/>
              <a:gd name="connsiteY13" fmla="*/ 689521 h 767911"/>
              <a:gd name="connsiteX14" fmla="*/ 288925 w 986579"/>
              <a:gd name="connsiteY14" fmla="*/ 756196 h 767911"/>
              <a:gd name="connsiteX15" fmla="*/ 777875 w 986579"/>
              <a:gd name="connsiteY15" fmla="*/ 705396 h 767911"/>
              <a:gd name="connsiteX16" fmla="*/ 917575 w 986579"/>
              <a:gd name="connsiteY16" fmla="*/ 543471 h 767911"/>
              <a:gd name="connsiteX17" fmla="*/ 968375 w 986579"/>
              <a:gd name="connsiteY17" fmla="*/ 137071 h 767911"/>
              <a:gd name="connsiteX18" fmla="*/ 977900 w 986579"/>
              <a:gd name="connsiteY18" fmla="*/ 546 h 767911"/>
              <a:gd name="connsiteX19" fmla="*/ 949325 w 986579"/>
              <a:gd name="connsiteY19" fmla="*/ 89446 h 767911"/>
              <a:gd name="connsiteX20" fmla="*/ 593725 w 986579"/>
              <a:gd name="connsiteY20" fmla="*/ 95796 h 767911"/>
              <a:gd name="connsiteX21" fmla="*/ 333375 w 986579"/>
              <a:gd name="connsiteY21" fmla="*/ 79921 h 767911"/>
              <a:gd name="connsiteX22" fmla="*/ 714375 w 986579"/>
              <a:gd name="connsiteY22" fmla="*/ 98971 h 767911"/>
              <a:gd name="connsiteX23" fmla="*/ 0 w 986579"/>
              <a:gd name="connsiteY23" fmla="*/ 64046 h 76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86579" h="767911">
                <a:moveTo>
                  <a:pt x="0" y="64046"/>
                </a:moveTo>
                <a:cubicBezTo>
                  <a:pt x="16669" y="101087"/>
                  <a:pt x="33338" y="138129"/>
                  <a:pt x="38100" y="165646"/>
                </a:cubicBezTo>
                <a:cubicBezTo>
                  <a:pt x="42862" y="193163"/>
                  <a:pt x="12171" y="218034"/>
                  <a:pt x="28575" y="229146"/>
                </a:cubicBezTo>
                <a:cubicBezTo>
                  <a:pt x="44979" y="240258"/>
                  <a:pt x="134938" y="230734"/>
                  <a:pt x="136525" y="232321"/>
                </a:cubicBezTo>
                <a:cubicBezTo>
                  <a:pt x="138112" y="233908"/>
                  <a:pt x="-50800" y="233909"/>
                  <a:pt x="38100" y="238671"/>
                </a:cubicBezTo>
                <a:cubicBezTo>
                  <a:pt x="127000" y="243434"/>
                  <a:pt x="579967" y="258779"/>
                  <a:pt x="669925" y="260896"/>
                </a:cubicBezTo>
                <a:cubicBezTo>
                  <a:pt x="759883" y="263013"/>
                  <a:pt x="586846" y="237613"/>
                  <a:pt x="577850" y="251371"/>
                </a:cubicBezTo>
                <a:cubicBezTo>
                  <a:pt x="568854" y="265129"/>
                  <a:pt x="618596" y="293704"/>
                  <a:pt x="615950" y="343446"/>
                </a:cubicBezTo>
                <a:cubicBezTo>
                  <a:pt x="613304" y="393188"/>
                  <a:pt x="565150" y="532359"/>
                  <a:pt x="561975" y="549821"/>
                </a:cubicBezTo>
                <a:cubicBezTo>
                  <a:pt x="558800" y="567284"/>
                  <a:pt x="612775" y="434992"/>
                  <a:pt x="596900" y="448221"/>
                </a:cubicBezTo>
                <a:cubicBezTo>
                  <a:pt x="581025" y="461450"/>
                  <a:pt x="528108" y="576279"/>
                  <a:pt x="466725" y="629196"/>
                </a:cubicBezTo>
                <a:cubicBezTo>
                  <a:pt x="405342" y="682113"/>
                  <a:pt x="244475" y="751963"/>
                  <a:pt x="228600" y="765721"/>
                </a:cubicBezTo>
                <a:cubicBezTo>
                  <a:pt x="212725" y="779479"/>
                  <a:pt x="320146" y="724446"/>
                  <a:pt x="371475" y="711746"/>
                </a:cubicBezTo>
                <a:cubicBezTo>
                  <a:pt x="422804" y="699046"/>
                  <a:pt x="550333" y="682113"/>
                  <a:pt x="536575" y="689521"/>
                </a:cubicBezTo>
                <a:cubicBezTo>
                  <a:pt x="522817" y="696929"/>
                  <a:pt x="248708" y="753550"/>
                  <a:pt x="288925" y="756196"/>
                </a:cubicBezTo>
                <a:cubicBezTo>
                  <a:pt x="329142" y="758842"/>
                  <a:pt x="673100" y="740850"/>
                  <a:pt x="777875" y="705396"/>
                </a:cubicBezTo>
                <a:cubicBezTo>
                  <a:pt x="882650" y="669942"/>
                  <a:pt x="885825" y="638192"/>
                  <a:pt x="917575" y="543471"/>
                </a:cubicBezTo>
                <a:cubicBezTo>
                  <a:pt x="949325" y="448750"/>
                  <a:pt x="958321" y="227559"/>
                  <a:pt x="968375" y="137071"/>
                </a:cubicBezTo>
                <a:cubicBezTo>
                  <a:pt x="978429" y="46583"/>
                  <a:pt x="981075" y="8484"/>
                  <a:pt x="977900" y="546"/>
                </a:cubicBezTo>
                <a:cubicBezTo>
                  <a:pt x="974725" y="-7392"/>
                  <a:pt x="1013354" y="73571"/>
                  <a:pt x="949325" y="89446"/>
                </a:cubicBezTo>
                <a:cubicBezTo>
                  <a:pt x="885296" y="105321"/>
                  <a:pt x="696383" y="97383"/>
                  <a:pt x="593725" y="95796"/>
                </a:cubicBezTo>
                <a:cubicBezTo>
                  <a:pt x="491067" y="94209"/>
                  <a:pt x="313267" y="79392"/>
                  <a:pt x="333375" y="79921"/>
                </a:cubicBezTo>
                <a:cubicBezTo>
                  <a:pt x="353483" y="80450"/>
                  <a:pt x="714375" y="98971"/>
                  <a:pt x="714375" y="98971"/>
                </a:cubicBezTo>
                <a:lnTo>
                  <a:pt x="0" y="64046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フリーフォーム 1895">
            <a:extLst>
              <a:ext uri="{FF2B5EF4-FFF2-40B4-BE49-F238E27FC236}">
                <a16:creationId xmlns:a16="http://schemas.microsoft.com/office/drawing/2014/main" id="{06646810-F93A-5677-4057-FEA54DE2AA51}"/>
              </a:ext>
            </a:extLst>
          </p:cNvPr>
          <p:cNvSpPr/>
          <p:nvPr/>
        </p:nvSpPr>
        <p:spPr>
          <a:xfrm>
            <a:off x="6203700" y="10153646"/>
            <a:ext cx="282825" cy="400461"/>
          </a:xfrm>
          <a:custGeom>
            <a:avLst/>
            <a:gdLst>
              <a:gd name="connsiteX0" fmla="*/ 25650 w 282825"/>
              <a:gd name="connsiteY0" fmla="*/ 4 h 400461"/>
              <a:gd name="connsiteX1" fmla="*/ 73275 w 282825"/>
              <a:gd name="connsiteY1" fmla="*/ 66679 h 400461"/>
              <a:gd name="connsiteX2" fmla="*/ 57400 w 282825"/>
              <a:gd name="connsiteY2" fmla="*/ 288929 h 400461"/>
              <a:gd name="connsiteX3" fmla="*/ 76450 w 282825"/>
              <a:gd name="connsiteY3" fmla="*/ 222254 h 400461"/>
              <a:gd name="connsiteX4" fmla="*/ 57400 w 282825"/>
              <a:gd name="connsiteY4" fmla="*/ 393704 h 400461"/>
              <a:gd name="connsiteX5" fmla="*/ 66925 w 282825"/>
              <a:gd name="connsiteY5" fmla="*/ 368304 h 400461"/>
              <a:gd name="connsiteX6" fmla="*/ 3425 w 282825"/>
              <a:gd name="connsiteY6" fmla="*/ 390529 h 400461"/>
              <a:gd name="connsiteX7" fmla="*/ 187575 w 282825"/>
              <a:gd name="connsiteY7" fmla="*/ 374654 h 400461"/>
              <a:gd name="connsiteX8" fmla="*/ 270125 w 282825"/>
              <a:gd name="connsiteY8" fmla="*/ 400054 h 400461"/>
              <a:gd name="connsiteX9" fmla="*/ 263775 w 282825"/>
              <a:gd name="connsiteY9" fmla="*/ 355604 h 400461"/>
              <a:gd name="connsiteX10" fmla="*/ 282825 w 282825"/>
              <a:gd name="connsiteY10" fmla="*/ 85729 h 400461"/>
              <a:gd name="connsiteX11" fmla="*/ 263775 w 282825"/>
              <a:gd name="connsiteY11" fmla="*/ 168279 h 400461"/>
              <a:gd name="connsiteX12" fmla="*/ 247900 w 282825"/>
              <a:gd name="connsiteY12" fmla="*/ 120654 h 400461"/>
              <a:gd name="connsiteX13" fmla="*/ 187575 w 282825"/>
              <a:gd name="connsiteY13" fmla="*/ 63504 h 400461"/>
              <a:gd name="connsiteX14" fmla="*/ 25650 w 282825"/>
              <a:gd name="connsiteY14" fmla="*/ 4 h 40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2825" h="400461">
                <a:moveTo>
                  <a:pt x="25650" y="4"/>
                </a:moveTo>
                <a:cubicBezTo>
                  <a:pt x="6600" y="533"/>
                  <a:pt x="67983" y="18525"/>
                  <a:pt x="73275" y="66679"/>
                </a:cubicBezTo>
                <a:cubicBezTo>
                  <a:pt x="78567" y="114833"/>
                  <a:pt x="56871" y="263000"/>
                  <a:pt x="57400" y="288929"/>
                </a:cubicBezTo>
                <a:cubicBezTo>
                  <a:pt x="57929" y="314858"/>
                  <a:pt x="76450" y="204792"/>
                  <a:pt x="76450" y="222254"/>
                </a:cubicBezTo>
                <a:cubicBezTo>
                  <a:pt x="76450" y="239716"/>
                  <a:pt x="58988" y="369362"/>
                  <a:pt x="57400" y="393704"/>
                </a:cubicBezTo>
                <a:cubicBezTo>
                  <a:pt x="55813" y="418046"/>
                  <a:pt x="75921" y="368833"/>
                  <a:pt x="66925" y="368304"/>
                </a:cubicBezTo>
                <a:cubicBezTo>
                  <a:pt x="57929" y="367775"/>
                  <a:pt x="-16683" y="389471"/>
                  <a:pt x="3425" y="390529"/>
                </a:cubicBezTo>
                <a:cubicBezTo>
                  <a:pt x="23533" y="391587"/>
                  <a:pt x="143125" y="373067"/>
                  <a:pt x="187575" y="374654"/>
                </a:cubicBezTo>
                <a:cubicBezTo>
                  <a:pt x="232025" y="376242"/>
                  <a:pt x="257425" y="403229"/>
                  <a:pt x="270125" y="400054"/>
                </a:cubicBezTo>
                <a:cubicBezTo>
                  <a:pt x="282825" y="396879"/>
                  <a:pt x="261658" y="407991"/>
                  <a:pt x="263775" y="355604"/>
                </a:cubicBezTo>
                <a:cubicBezTo>
                  <a:pt x="265892" y="303217"/>
                  <a:pt x="282825" y="116950"/>
                  <a:pt x="282825" y="85729"/>
                </a:cubicBezTo>
                <a:cubicBezTo>
                  <a:pt x="282825" y="54508"/>
                  <a:pt x="269596" y="162458"/>
                  <a:pt x="263775" y="168279"/>
                </a:cubicBezTo>
                <a:cubicBezTo>
                  <a:pt x="257954" y="174100"/>
                  <a:pt x="260600" y="138117"/>
                  <a:pt x="247900" y="120654"/>
                </a:cubicBezTo>
                <a:cubicBezTo>
                  <a:pt x="235200" y="103192"/>
                  <a:pt x="225146" y="79379"/>
                  <a:pt x="187575" y="63504"/>
                </a:cubicBezTo>
                <a:cubicBezTo>
                  <a:pt x="150004" y="47629"/>
                  <a:pt x="44700" y="-525"/>
                  <a:pt x="25650" y="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A4397656-C230-43E4-06E9-898D78A1E3CD}"/>
              </a:ext>
            </a:extLst>
          </p:cNvPr>
          <p:cNvSpPr/>
          <p:nvPr/>
        </p:nvSpPr>
        <p:spPr>
          <a:xfrm>
            <a:off x="6505325" y="10156603"/>
            <a:ext cx="305190" cy="392863"/>
          </a:xfrm>
          <a:custGeom>
            <a:avLst/>
            <a:gdLst>
              <a:gd name="connsiteX0" fmla="*/ 57400 w 305190"/>
              <a:gd name="connsiteY0" fmla="*/ 222 h 392863"/>
              <a:gd name="connsiteX1" fmla="*/ 76450 w 305190"/>
              <a:gd name="connsiteY1" fmla="*/ 146272 h 392863"/>
              <a:gd name="connsiteX2" fmla="*/ 54225 w 305190"/>
              <a:gd name="connsiteY2" fmla="*/ 378047 h 392863"/>
              <a:gd name="connsiteX3" fmla="*/ 76450 w 305190"/>
              <a:gd name="connsiteY3" fmla="*/ 336772 h 392863"/>
              <a:gd name="connsiteX4" fmla="*/ 57400 w 305190"/>
              <a:gd name="connsiteY4" fmla="*/ 371697 h 392863"/>
              <a:gd name="connsiteX5" fmla="*/ 6600 w 305190"/>
              <a:gd name="connsiteY5" fmla="*/ 390747 h 392863"/>
              <a:gd name="connsiteX6" fmla="*/ 222500 w 305190"/>
              <a:gd name="connsiteY6" fmla="*/ 390747 h 392863"/>
              <a:gd name="connsiteX7" fmla="*/ 286000 w 305190"/>
              <a:gd name="connsiteY7" fmla="*/ 390747 h 392863"/>
              <a:gd name="connsiteX8" fmla="*/ 276475 w 305190"/>
              <a:gd name="connsiteY8" fmla="*/ 362172 h 392863"/>
              <a:gd name="connsiteX9" fmla="*/ 305050 w 305190"/>
              <a:gd name="connsiteY9" fmla="*/ 108172 h 392863"/>
              <a:gd name="connsiteX10" fmla="*/ 286000 w 305190"/>
              <a:gd name="connsiteY10" fmla="*/ 197072 h 392863"/>
              <a:gd name="connsiteX11" fmla="*/ 254250 w 305190"/>
              <a:gd name="connsiteY11" fmla="*/ 114522 h 392863"/>
              <a:gd name="connsiteX12" fmla="*/ 57400 w 305190"/>
              <a:gd name="connsiteY12" fmla="*/ 222 h 39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5190" h="392863">
                <a:moveTo>
                  <a:pt x="57400" y="222"/>
                </a:moveTo>
                <a:cubicBezTo>
                  <a:pt x="27767" y="5514"/>
                  <a:pt x="76979" y="83301"/>
                  <a:pt x="76450" y="146272"/>
                </a:cubicBezTo>
                <a:cubicBezTo>
                  <a:pt x="75921" y="209243"/>
                  <a:pt x="54225" y="346297"/>
                  <a:pt x="54225" y="378047"/>
                </a:cubicBezTo>
                <a:cubicBezTo>
                  <a:pt x="54225" y="409797"/>
                  <a:pt x="75921" y="337830"/>
                  <a:pt x="76450" y="336772"/>
                </a:cubicBezTo>
                <a:cubicBezTo>
                  <a:pt x="76979" y="335714"/>
                  <a:pt x="69042" y="362701"/>
                  <a:pt x="57400" y="371697"/>
                </a:cubicBezTo>
                <a:cubicBezTo>
                  <a:pt x="45758" y="380693"/>
                  <a:pt x="-20917" y="387572"/>
                  <a:pt x="6600" y="390747"/>
                </a:cubicBezTo>
                <a:cubicBezTo>
                  <a:pt x="34117" y="393922"/>
                  <a:pt x="222500" y="390747"/>
                  <a:pt x="222500" y="390747"/>
                </a:cubicBezTo>
                <a:cubicBezTo>
                  <a:pt x="269067" y="390747"/>
                  <a:pt x="277004" y="395509"/>
                  <a:pt x="286000" y="390747"/>
                </a:cubicBezTo>
                <a:cubicBezTo>
                  <a:pt x="294996" y="385985"/>
                  <a:pt x="273300" y="409268"/>
                  <a:pt x="276475" y="362172"/>
                </a:cubicBezTo>
                <a:cubicBezTo>
                  <a:pt x="279650" y="315076"/>
                  <a:pt x="303463" y="135689"/>
                  <a:pt x="305050" y="108172"/>
                </a:cubicBezTo>
                <a:cubicBezTo>
                  <a:pt x="306637" y="80655"/>
                  <a:pt x="294467" y="196014"/>
                  <a:pt x="286000" y="197072"/>
                </a:cubicBezTo>
                <a:cubicBezTo>
                  <a:pt x="277533" y="198130"/>
                  <a:pt x="289175" y="143626"/>
                  <a:pt x="254250" y="114522"/>
                </a:cubicBezTo>
                <a:cubicBezTo>
                  <a:pt x="219325" y="85418"/>
                  <a:pt x="87033" y="-5070"/>
                  <a:pt x="57400" y="22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C221C0E5-4CCD-7BC9-D878-F6AFEEADB9AB}"/>
              </a:ext>
            </a:extLst>
          </p:cNvPr>
          <p:cNvSpPr/>
          <p:nvPr/>
        </p:nvSpPr>
        <p:spPr>
          <a:xfrm>
            <a:off x="6480251" y="10169793"/>
            <a:ext cx="746535" cy="962920"/>
          </a:xfrm>
          <a:custGeom>
            <a:avLst/>
            <a:gdLst>
              <a:gd name="connsiteX0" fmla="*/ 368224 w 746535"/>
              <a:gd name="connsiteY0" fmla="*/ 34657 h 962920"/>
              <a:gd name="connsiteX1" fmla="*/ 377749 w 746535"/>
              <a:gd name="connsiteY1" fmla="*/ 441057 h 962920"/>
              <a:gd name="connsiteX2" fmla="*/ 399974 w 746535"/>
              <a:gd name="connsiteY2" fmla="*/ 364857 h 962920"/>
              <a:gd name="connsiteX3" fmla="*/ 352349 w 746535"/>
              <a:gd name="connsiteY3" fmla="*/ 672832 h 962920"/>
              <a:gd name="connsiteX4" fmla="*/ 244399 w 746535"/>
              <a:gd name="connsiteY4" fmla="*/ 828407 h 962920"/>
              <a:gd name="connsiteX5" fmla="*/ 3099 w 746535"/>
              <a:gd name="connsiteY5" fmla="*/ 961757 h 962920"/>
              <a:gd name="connsiteX6" fmla="*/ 120574 w 746535"/>
              <a:gd name="connsiteY6" fmla="*/ 895082 h 962920"/>
              <a:gd name="connsiteX7" fmla="*/ 307899 w 746535"/>
              <a:gd name="connsiteY7" fmla="*/ 926832 h 962920"/>
              <a:gd name="connsiteX8" fmla="*/ 638099 w 746535"/>
              <a:gd name="connsiteY8" fmla="*/ 847457 h 962920"/>
              <a:gd name="connsiteX9" fmla="*/ 574599 w 746535"/>
              <a:gd name="connsiteY9" fmla="*/ 872857 h 962920"/>
              <a:gd name="connsiteX10" fmla="*/ 739699 w 746535"/>
              <a:gd name="connsiteY10" fmla="*/ 660132 h 962920"/>
              <a:gd name="connsiteX11" fmla="*/ 717474 w 746535"/>
              <a:gd name="connsiteY11" fmla="*/ 666482 h 962920"/>
              <a:gd name="connsiteX12" fmla="*/ 739699 w 746535"/>
              <a:gd name="connsiteY12" fmla="*/ 491857 h 962920"/>
              <a:gd name="connsiteX13" fmla="*/ 742874 w 746535"/>
              <a:gd name="connsiteY13" fmla="*/ 25132 h 962920"/>
              <a:gd name="connsiteX14" fmla="*/ 733349 w 746535"/>
              <a:gd name="connsiteY14" fmla="*/ 60057 h 962920"/>
              <a:gd name="connsiteX15" fmla="*/ 711124 w 746535"/>
              <a:gd name="connsiteY15" fmla="*/ 34657 h 962920"/>
              <a:gd name="connsiteX16" fmla="*/ 368224 w 746535"/>
              <a:gd name="connsiteY16" fmla="*/ 34657 h 96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6535" h="962920">
                <a:moveTo>
                  <a:pt x="368224" y="34657"/>
                </a:moveTo>
                <a:cubicBezTo>
                  <a:pt x="312661" y="102390"/>
                  <a:pt x="372457" y="386024"/>
                  <a:pt x="377749" y="441057"/>
                </a:cubicBezTo>
                <a:cubicBezTo>
                  <a:pt x="383041" y="496090"/>
                  <a:pt x="404207" y="326228"/>
                  <a:pt x="399974" y="364857"/>
                </a:cubicBezTo>
                <a:cubicBezTo>
                  <a:pt x="395741" y="403486"/>
                  <a:pt x="378278" y="595574"/>
                  <a:pt x="352349" y="672832"/>
                </a:cubicBezTo>
                <a:cubicBezTo>
                  <a:pt x="326420" y="750090"/>
                  <a:pt x="302607" y="780253"/>
                  <a:pt x="244399" y="828407"/>
                </a:cubicBezTo>
                <a:cubicBezTo>
                  <a:pt x="186191" y="876561"/>
                  <a:pt x="23736" y="950645"/>
                  <a:pt x="3099" y="961757"/>
                </a:cubicBezTo>
                <a:cubicBezTo>
                  <a:pt x="-17538" y="972869"/>
                  <a:pt x="69774" y="900903"/>
                  <a:pt x="120574" y="895082"/>
                </a:cubicBezTo>
                <a:cubicBezTo>
                  <a:pt x="171374" y="889261"/>
                  <a:pt x="221645" y="934769"/>
                  <a:pt x="307899" y="926832"/>
                </a:cubicBezTo>
                <a:cubicBezTo>
                  <a:pt x="394153" y="918895"/>
                  <a:pt x="593649" y="856453"/>
                  <a:pt x="638099" y="847457"/>
                </a:cubicBezTo>
                <a:cubicBezTo>
                  <a:pt x="682549" y="838461"/>
                  <a:pt x="557666" y="904078"/>
                  <a:pt x="574599" y="872857"/>
                </a:cubicBezTo>
                <a:cubicBezTo>
                  <a:pt x="591532" y="841636"/>
                  <a:pt x="715887" y="694528"/>
                  <a:pt x="739699" y="660132"/>
                </a:cubicBezTo>
                <a:cubicBezTo>
                  <a:pt x="763512" y="625736"/>
                  <a:pt x="717474" y="694528"/>
                  <a:pt x="717474" y="666482"/>
                </a:cubicBezTo>
                <a:cubicBezTo>
                  <a:pt x="717474" y="638436"/>
                  <a:pt x="735466" y="598748"/>
                  <a:pt x="739699" y="491857"/>
                </a:cubicBezTo>
                <a:cubicBezTo>
                  <a:pt x="743932" y="384966"/>
                  <a:pt x="743932" y="97099"/>
                  <a:pt x="742874" y="25132"/>
                </a:cubicBezTo>
                <a:cubicBezTo>
                  <a:pt x="741816" y="-46835"/>
                  <a:pt x="738641" y="58470"/>
                  <a:pt x="733349" y="60057"/>
                </a:cubicBezTo>
                <a:cubicBezTo>
                  <a:pt x="728057" y="61644"/>
                  <a:pt x="766686" y="39949"/>
                  <a:pt x="711124" y="34657"/>
                </a:cubicBezTo>
                <a:cubicBezTo>
                  <a:pt x="655562" y="29365"/>
                  <a:pt x="423787" y="-33076"/>
                  <a:pt x="368224" y="3465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25EC9550-B096-81FD-79DB-031DFDE47EAA}"/>
              </a:ext>
            </a:extLst>
          </p:cNvPr>
          <p:cNvSpPr/>
          <p:nvPr/>
        </p:nvSpPr>
        <p:spPr>
          <a:xfrm>
            <a:off x="7423150" y="9995569"/>
            <a:ext cx="542529" cy="865668"/>
          </a:xfrm>
          <a:custGeom>
            <a:avLst/>
            <a:gdLst>
              <a:gd name="connsiteX0" fmla="*/ 15875 w 542529"/>
              <a:gd name="connsiteY0" fmla="*/ 46956 h 865668"/>
              <a:gd name="connsiteX1" fmla="*/ 79375 w 542529"/>
              <a:gd name="connsiteY1" fmla="*/ 729581 h 865668"/>
              <a:gd name="connsiteX2" fmla="*/ 0 w 542529"/>
              <a:gd name="connsiteY2" fmla="*/ 253331 h 865668"/>
              <a:gd name="connsiteX3" fmla="*/ 79375 w 542529"/>
              <a:gd name="connsiteY3" fmla="*/ 834356 h 865668"/>
              <a:gd name="connsiteX4" fmla="*/ 82550 w 542529"/>
              <a:gd name="connsiteY4" fmla="*/ 789906 h 865668"/>
              <a:gd name="connsiteX5" fmla="*/ 276225 w 542529"/>
              <a:gd name="connsiteY5" fmla="*/ 812131 h 865668"/>
              <a:gd name="connsiteX6" fmla="*/ 460375 w 542529"/>
              <a:gd name="connsiteY6" fmla="*/ 812131 h 865668"/>
              <a:gd name="connsiteX7" fmla="*/ 469900 w 542529"/>
              <a:gd name="connsiteY7" fmla="*/ 754981 h 865668"/>
              <a:gd name="connsiteX8" fmla="*/ 533400 w 542529"/>
              <a:gd name="connsiteY8" fmla="*/ 34256 h 865668"/>
              <a:gd name="connsiteX9" fmla="*/ 520700 w 542529"/>
              <a:gd name="connsiteY9" fmla="*/ 186656 h 865668"/>
              <a:gd name="connsiteX10" fmla="*/ 536575 w 542529"/>
              <a:gd name="connsiteY10" fmla="*/ 56481 h 865668"/>
              <a:gd name="connsiteX11" fmla="*/ 403225 w 542529"/>
              <a:gd name="connsiteY11" fmla="*/ 59656 h 865668"/>
              <a:gd name="connsiteX12" fmla="*/ 15875 w 542529"/>
              <a:gd name="connsiteY12" fmla="*/ 46956 h 86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2529" h="865668">
                <a:moveTo>
                  <a:pt x="15875" y="46956"/>
                </a:moveTo>
                <a:cubicBezTo>
                  <a:pt x="-38100" y="158610"/>
                  <a:pt x="82021" y="695185"/>
                  <a:pt x="79375" y="729581"/>
                </a:cubicBezTo>
                <a:cubicBezTo>
                  <a:pt x="76729" y="763977"/>
                  <a:pt x="0" y="235869"/>
                  <a:pt x="0" y="253331"/>
                </a:cubicBezTo>
                <a:cubicBezTo>
                  <a:pt x="0" y="270793"/>
                  <a:pt x="65617" y="744927"/>
                  <a:pt x="79375" y="834356"/>
                </a:cubicBezTo>
                <a:cubicBezTo>
                  <a:pt x="93133" y="923785"/>
                  <a:pt x="49742" y="793610"/>
                  <a:pt x="82550" y="789906"/>
                </a:cubicBezTo>
                <a:cubicBezTo>
                  <a:pt x="115358" y="786202"/>
                  <a:pt x="213254" y="808427"/>
                  <a:pt x="276225" y="812131"/>
                </a:cubicBezTo>
                <a:cubicBezTo>
                  <a:pt x="339196" y="815835"/>
                  <a:pt x="428096" y="821656"/>
                  <a:pt x="460375" y="812131"/>
                </a:cubicBezTo>
                <a:cubicBezTo>
                  <a:pt x="492654" y="802606"/>
                  <a:pt x="457729" y="884627"/>
                  <a:pt x="469900" y="754981"/>
                </a:cubicBezTo>
                <a:cubicBezTo>
                  <a:pt x="482071" y="625335"/>
                  <a:pt x="524933" y="128977"/>
                  <a:pt x="533400" y="34256"/>
                </a:cubicBezTo>
                <a:cubicBezTo>
                  <a:pt x="541867" y="-60465"/>
                  <a:pt x="520171" y="182952"/>
                  <a:pt x="520700" y="186656"/>
                </a:cubicBezTo>
                <a:cubicBezTo>
                  <a:pt x="521229" y="190360"/>
                  <a:pt x="556154" y="77648"/>
                  <a:pt x="536575" y="56481"/>
                </a:cubicBezTo>
                <a:cubicBezTo>
                  <a:pt x="516996" y="35314"/>
                  <a:pt x="488421" y="61773"/>
                  <a:pt x="403225" y="59656"/>
                </a:cubicBezTo>
                <a:cubicBezTo>
                  <a:pt x="318029" y="57539"/>
                  <a:pt x="69850" y="-64698"/>
                  <a:pt x="15875" y="4695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B97D9B08-2C0D-9B43-71B1-11517994757B}"/>
              </a:ext>
            </a:extLst>
          </p:cNvPr>
          <p:cNvSpPr/>
          <p:nvPr/>
        </p:nvSpPr>
        <p:spPr>
          <a:xfrm>
            <a:off x="7438008" y="10850806"/>
            <a:ext cx="502372" cy="282793"/>
          </a:xfrm>
          <a:custGeom>
            <a:avLst/>
            <a:gdLst>
              <a:gd name="connsiteX0" fmla="*/ 35942 w 502372"/>
              <a:gd name="connsiteY0" fmla="*/ 1344 h 282793"/>
              <a:gd name="connsiteX1" fmla="*/ 77217 w 502372"/>
              <a:gd name="connsiteY1" fmla="*/ 83894 h 282793"/>
              <a:gd name="connsiteX2" fmla="*/ 67692 w 502372"/>
              <a:gd name="connsiteY2" fmla="*/ 268044 h 282793"/>
              <a:gd name="connsiteX3" fmla="*/ 7367 w 502372"/>
              <a:gd name="connsiteY3" fmla="*/ 271219 h 282793"/>
              <a:gd name="connsiteX4" fmla="*/ 258192 w 502372"/>
              <a:gd name="connsiteY4" fmla="*/ 268044 h 282793"/>
              <a:gd name="connsiteX5" fmla="*/ 486792 w 502372"/>
              <a:gd name="connsiteY5" fmla="*/ 271219 h 282793"/>
              <a:gd name="connsiteX6" fmla="*/ 480442 w 502372"/>
              <a:gd name="connsiteY6" fmla="*/ 229944 h 282793"/>
              <a:gd name="connsiteX7" fmla="*/ 467742 w 502372"/>
              <a:gd name="connsiteY7" fmla="*/ 17219 h 282793"/>
              <a:gd name="connsiteX8" fmla="*/ 448692 w 502372"/>
              <a:gd name="connsiteY8" fmla="*/ 29919 h 282793"/>
              <a:gd name="connsiteX9" fmla="*/ 35942 w 502372"/>
              <a:gd name="connsiteY9" fmla="*/ 1344 h 28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2372" h="282793">
                <a:moveTo>
                  <a:pt x="35942" y="1344"/>
                </a:moveTo>
                <a:cubicBezTo>
                  <a:pt x="-25970" y="10340"/>
                  <a:pt x="71925" y="39444"/>
                  <a:pt x="77217" y="83894"/>
                </a:cubicBezTo>
                <a:cubicBezTo>
                  <a:pt x="82509" y="128344"/>
                  <a:pt x="79334" y="236823"/>
                  <a:pt x="67692" y="268044"/>
                </a:cubicBezTo>
                <a:cubicBezTo>
                  <a:pt x="56050" y="299265"/>
                  <a:pt x="-24383" y="271219"/>
                  <a:pt x="7367" y="271219"/>
                </a:cubicBezTo>
                <a:cubicBezTo>
                  <a:pt x="39117" y="271219"/>
                  <a:pt x="178288" y="268044"/>
                  <a:pt x="258192" y="268044"/>
                </a:cubicBezTo>
                <a:cubicBezTo>
                  <a:pt x="338096" y="268044"/>
                  <a:pt x="449750" y="277569"/>
                  <a:pt x="486792" y="271219"/>
                </a:cubicBezTo>
                <a:cubicBezTo>
                  <a:pt x="523834" y="264869"/>
                  <a:pt x="483617" y="272277"/>
                  <a:pt x="480442" y="229944"/>
                </a:cubicBezTo>
                <a:cubicBezTo>
                  <a:pt x="477267" y="187611"/>
                  <a:pt x="467742" y="17219"/>
                  <a:pt x="467742" y="17219"/>
                </a:cubicBezTo>
                <a:cubicBezTo>
                  <a:pt x="462450" y="-16118"/>
                  <a:pt x="521188" y="28332"/>
                  <a:pt x="448692" y="29919"/>
                </a:cubicBezTo>
                <a:cubicBezTo>
                  <a:pt x="376196" y="31506"/>
                  <a:pt x="97854" y="-7652"/>
                  <a:pt x="35942" y="134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168D504D-ED46-E667-CD77-FA742BC964D9}"/>
              </a:ext>
            </a:extLst>
          </p:cNvPr>
          <p:cNvSpPr/>
          <p:nvPr/>
        </p:nvSpPr>
        <p:spPr>
          <a:xfrm>
            <a:off x="511855" y="10416600"/>
            <a:ext cx="1176873" cy="168850"/>
          </a:xfrm>
          <a:custGeom>
            <a:avLst/>
            <a:gdLst>
              <a:gd name="connsiteX0" fmla="*/ 31070 w 1176873"/>
              <a:gd name="connsiteY0" fmla="*/ 10100 h 168850"/>
              <a:gd name="connsiteX1" fmla="*/ 34245 w 1176873"/>
              <a:gd name="connsiteY1" fmla="*/ 92650 h 168850"/>
              <a:gd name="connsiteX2" fmla="*/ 43770 w 1176873"/>
              <a:gd name="connsiteY2" fmla="*/ 146625 h 168850"/>
              <a:gd name="connsiteX3" fmla="*/ 15195 w 1176873"/>
              <a:gd name="connsiteY3" fmla="*/ 149800 h 168850"/>
              <a:gd name="connsiteX4" fmla="*/ 316820 w 1176873"/>
              <a:gd name="connsiteY4" fmla="*/ 168850 h 168850"/>
              <a:gd name="connsiteX5" fmla="*/ 920070 w 1176873"/>
              <a:gd name="connsiteY5" fmla="*/ 149800 h 168850"/>
              <a:gd name="connsiteX6" fmla="*/ 1161370 w 1176873"/>
              <a:gd name="connsiteY6" fmla="*/ 149800 h 168850"/>
              <a:gd name="connsiteX7" fmla="*/ 1155020 w 1176873"/>
              <a:gd name="connsiteY7" fmla="*/ 111700 h 168850"/>
              <a:gd name="connsiteX8" fmla="*/ 1174070 w 1176873"/>
              <a:gd name="connsiteY8" fmla="*/ 3750 h 168850"/>
              <a:gd name="connsiteX9" fmla="*/ 1120095 w 1176873"/>
              <a:gd name="connsiteY9" fmla="*/ 22800 h 168850"/>
              <a:gd name="connsiteX10" fmla="*/ 342220 w 1176873"/>
              <a:gd name="connsiteY10" fmla="*/ 10100 h 168850"/>
              <a:gd name="connsiteX11" fmla="*/ 843870 w 1176873"/>
              <a:gd name="connsiteY11" fmla="*/ 38675 h 168850"/>
              <a:gd name="connsiteX12" fmla="*/ 396195 w 1176873"/>
              <a:gd name="connsiteY12" fmla="*/ 32325 h 168850"/>
              <a:gd name="connsiteX13" fmla="*/ 31070 w 1176873"/>
              <a:gd name="connsiteY13" fmla="*/ 10100 h 16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76873" h="168850">
                <a:moveTo>
                  <a:pt x="31070" y="10100"/>
                </a:moveTo>
                <a:cubicBezTo>
                  <a:pt x="-29255" y="20154"/>
                  <a:pt x="32128" y="69896"/>
                  <a:pt x="34245" y="92650"/>
                </a:cubicBezTo>
                <a:cubicBezTo>
                  <a:pt x="36362" y="115404"/>
                  <a:pt x="46945" y="137100"/>
                  <a:pt x="43770" y="146625"/>
                </a:cubicBezTo>
                <a:cubicBezTo>
                  <a:pt x="40595" y="156150"/>
                  <a:pt x="-30313" y="146096"/>
                  <a:pt x="15195" y="149800"/>
                </a:cubicBezTo>
                <a:cubicBezTo>
                  <a:pt x="60703" y="153504"/>
                  <a:pt x="166008" y="168850"/>
                  <a:pt x="316820" y="168850"/>
                </a:cubicBezTo>
                <a:cubicBezTo>
                  <a:pt x="467632" y="168850"/>
                  <a:pt x="779312" y="152975"/>
                  <a:pt x="920070" y="149800"/>
                </a:cubicBezTo>
                <a:cubicBezTo>
                  <a:pt x="1060828" y="146625"/>
                  <a:pt x="1122212" y="156150"/>
                  <a:pt x="1161370" y="149800"/>
                </a:cubicBezTo>
                <a:cubicBezTo>
                  <a:pt x="1200528" y="143450"/>
                  <a:pt x="1152903" y="136042"/>
                  <a:pt x="1155020" y="111700"/>
                </a:cubicBezTo>
                <a:cubicBezTo>
                  <a:pt x="1157137" y="87358"/>
                  <a:pt x="1179891" y="18567"/>
                  <a:pt x="1174070" y="3750"/>
                </a:cubicBezTo>
                <a:cubicBezTo>
                  <a:pt x="1168249" y="-11067"/>
                  <a:pt x="1120095" y="22800"/>
                  <a:pt x="1120095" y="22800"/>
                </a:cubicBezTo>
                <a:lnTo>
                  <a:pt x="342220" y="10100"/>
                </a:lnTo>
                <a:lnTo>
                  <a:pt x="843870" y="38675"/>
                </a:lnTo>
                <a:cubicBezTo>
                  <a:pt x="852866" y="42379"/>
                  <a:pt x="534837" y="36558"/>
                  <a:pt x="396195" y="32325"/>
                </a:cubicBezTo>
                <a:cubicBezTo>
                  <a:pt x="257553" y="28092"/>
                  <a:pt x="91395" y="46"/>
                  <a:pt x="31070" y="1010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FA35696B-1B24-1A9C-CF22-F91EDC018D1D}"/>
              </a:ext>
            </a:extLst>
          </p:cNvPr>
          <p:cNvSpPr/>
          <p:nvPr/>
        </p:nvSpPr>
        <p:spPr>
          <a:xfrm>
            <a:off x="5117931" y="5067292"/>
            <a:ext cx="135830" cy="76279"/>
          </a:xfrm>
          <a:custGeom>
            <a:avLst/>
            <a:gdLst>
              <a:gd name="connsiteX0" fmla="*/ 169 w 135830"/>
              <a:gd name="connsiteY0" fmla="*/ 76208 h 76279"/>
              <a:gd name="connsiteX1" fmla="*/ 108119 w 135830"/>
              <a:gd name="connsiteY1" fmla="*/ 50808 h 76279"/>
              <a:gd name="connsiteX2" fmla="*/ 133519 w 135830"/>
              <a:gd name="connsiteY2" fmla="*/ 66683 h 76279"/>
              <a:gd name="connsiteX3" fmla="*/ 130344 w 135830"/>
              <a:gd name="connsiteY3" fmla="*/ 34933 h 76279"/>
              <a:gd name="connsiteX4" fmla="*/ 95419 w 135830"/>
              <a:gd name="connsiteY4" fmla="*/ 8 h 76279"/>
              <a:gd name="connsiteX5" fmla="*/ 63669 w 135830"/>
              <a:gd name="connsiteY5" fmla="*/ 38108 h 76279"/>
              <a:gd name="connsiteX6" fmla="*/ 82719 w 135830"/>
              <a:gd name="connsiteY6" fmla="*/ 41283 h 76279"/>
              <a:gd name="connsiteX7" fmla="*/ 169 w 135830"/>
              <a:gd name="connsiteY7" fmla="*/ 76208 h 7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830" h="76279">
                <a:moveTo>
                  <a:pt x="169" y="76208"/>
                </a:moveTo>
                <a:cubicBezTo>
                  <a:pt x="4402" y="77795"/>
                  <a:pt x="85894" y="52395"/>
                  <a:pt x="108119" y="50808"/>
                </a:cubicBezTo>
                <a:cubicBezTo>
                  <a:pt x="130344" y="49221"/>
                  <a:pt x="129815" y="69329"/>
                  <a:pt x="133519" y="66683"/>
                </a:cubicBezTo>
                <a:cubicBezTo>
                  <a:pt x="137223" y="64037"/>
                  <a:pt x="136694" y="46045"/>
                  <a:pt x="130344" y="34933"/>
                </a:cubicBezTo>
                <a:cubicBezTo>
                  <a:pt x="123994" y="23821"/>
                  <a:pt x="106531" y="-521"/>
                  <a:pt x="95419" y="8"/>
                </a:cubicBezTo>
                <a:cubicBezTo>
                  <a:pt x="84307" y="537"/>
                  <a:pt x="63669" y="38108"/>
                  <a:pt x="63669" y="38108"/>
                </a:cubicBezTo>
                <a:cubicBezTo>
                  <a:pt x="61552" y="44987"/>
                  <a:pt x="93302" y="37050"/>
                  <a:pt x="82719" y="41283"/>
                </a:cubicBezTo>
                <a:cubicBezTo>
                  <a:pt x="72136" y="45516"/>
                  <a:pt x="-4064" y="74621"/>
                  <a:pt x="169" y="762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054EB6EC-79AA-A66A-85C8-7DC67C9B86A1}"/>
              </a:ext>
            </a:extLst>
          </p:cNvPr>
          <p:cNvSpPr/>
          <p:nvPr/>
        </p:nvSpPr>
        <p:spPr>
          <a:xfrm>
            <a:off x="5049708" y="5097857"/>
            <a:ext cx="225056" cy="189246"/>
          </a:xfrm>
          <a:custGeom>
            <a:avLst/>
            <a:gdLst>
              <a:gd name="connsiteX0" fmla="*/ 163642 w 225056"/>
              <a:gd name="connsiteY0" fmla="*/ 10718 h 189246"/>
              <a:gd name="connsiteX1" fmla="*/ 68392 w 225056"/>
              <a:gd name="connsiteY1" fmla="*/ 90093 h 189246"/>
              <a:gd name="connsiteX2" fmla="*/ 1717 w 225056"/>
              <a:gd name="connsiteY2" fmla="*/ 175818 h 189246"/>
              <a:gd name="connsiteX3" fmla="*/ 30292 w 225056"/>
              <a:gd name="connsiteY3" fmla="*/ 156768 h 189246"/>
              <a:gd name="connsiteX4" fmla="*/ 141417 w 225056"/>
              <a:gd name="connsiteY4" fmla="*/ 71043 h 189246"/>
              <a:gd name="connsiteX5" fmla="*/ 87442 w 225056"/>
              <a:gd name="connsiteY5" fmla="*/ 144068 h 189246"/>
              <a:gd name="connsiteX6" fmla="*/ 68392 w 225056"/>
              <a:gd name="connsiteY6" fmla="*/ 169468 h 189246"/>
              <a:gd name="connsiteX7" fmla="*/ 42992 w 225056"/>
              <a:gd name="connsiteY7" fmla="*/ 185343 h 189246"/>
              <a:gd name="connsiteX8" fmla="*/ 81092 w 225056"/>
              <a:gd name="connsiteY8" fmla="*/ 172643 h 189246"/>
              <a:gd name="connsiteX9" fmla="*/ 96967 w 225056"/>
              <a:gd name="connsiteY9" fmla="*/ 188518 h 189246"/>
              <a:gd name="connsiteX10" fmla="*/ 116017 w 225056"/>
              <a:gd name="connsiteY10" fmla="*/ 144068 h 189246"/>
              <a:gd name="connsiteX11" fmla="*/ 223967 w 225056"/>
              <a:gd name="connsiteY11" fmla="*/ 13893 h 189246"/>
              <a:gd name="connsiteX12" fmla="*/ 163642 w 225056"/>
              <a:gd name="connsiteY12" fmla="*/ 10718 h 18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5056" h="189246">
                <a:moveTo>
                  <a:pt x="163642" y="10718"/>
                </a:moveTo>
                <a:cubicBezTo>
                  <a:pt x="137713" y="23418"/>
                  <a:pt x="95379" y="62576"/>
                  <a:pt x="68392" y="90093"/>
                </a:cubicBezTo>
                <a:cubicBezTo>
                  <a:pt x="41404" y="117610"/>
                  <a:pt x="8067" y="164706"/>
                  <a:pt x="1717" y="175818"/>
                </a:cubicBezTo>
                <a:cubicBezTo>
                  <a:pt x="-4633" y="186930"/>
                  <a:pt x="7009" y="174231"/>
                  <a:pt x="30292" y="156768"/>
                </a:cubicBezTo>
                <a:cubicBezTo>
                  <a:pt x="53575" y="139306"/>
                  <a:pt x="131892" y="73160"/>
                  <a:pt x="141417" y="71043"/>
                </a:cubicBezTo>
                <a:cubicBezTo>
                  <a:pt x="150942" y="68926"/>
                  <a:pt x="99613" y="127664"/>
                  <a:pt x="87442" y="144068"/>
                </a:cubicBezTo>
                <a:cubicBezTo>
                  <a:pt x="75271" y="160472"/>
                  <a:pt x="75800" y="162589"/>
                  <a:pt x="68392" y="169468"/>
                </a:cubicBezTo>
                <a:cubicBezTo>
                  <a:pt x="60984" y="176347"/>
                  <a:pt x="40875" y="184814"/>
                  <a:pt x="42992" y="185343"/>
                </a:cubicBezTo>
                <a:cubicBezTo>
                  <a:pt x="45109" y="185872"/>
                  <a:pt x="72096" y="172114"/>
                  <a:pt x="81092" y="172643"/>
                </a:cubicBezTo>
                <a:cubicBezTo>
                  <a:pt x="90088" y="173172"/>
                  <a:pt x="91146" y="193280"/>
                  <a:pt x="96967" y="188518"/>
                </a:cubicBezTo>
                <a:cubicBezTo>
                  <a:pt x="102788" y="183756"/>
                  <a:pt x="94850" y="173172"/>
                  <a:pt x="116017" y="144068"/>
                </a:cubicBezTo>
                <a:cubicBezTo>
                  <a:pt x="137184" y="114964"/>
                  <a:pt x="215500" y="34001"/>
                  <a:pt x="223967" y="13893"/>
                </a:cubicBezTo>
                <a:cubicBezTo>
                  <a:pt x="232434" y="-6215"/>
                  <a:pt x="189571" y="-1982"/>
                  <a:pt x="163642" y="107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68FDD5DF-1752-512A-D24E-69773796581E}"/>
              </a:ext>
            </a:extLst>
          </p:cNvPr>
          <p:cNvSpPr/>
          <p:nvPr/>
        </p:nvSpPr>
        <p:spPr>
          <a:xfrm>
            <a:off x="5203241" y="5090349"/>
            <a:ext cx="165689" cy="205756"/>
          </a:xfrm>
          <a:custGeom>
            <a:avLst/>
            <a:gdLst>
              <a:gd name="connsiteX0" fmla="*/ 105359 w 165689"/>
              <a:gd name="connsiteY0" fmla="*/ 2351 h 205756"/>
              <a:gd name="connsiteX1" fmla="*/ 38684 w 165689"/>
              <a:gd name="connsiteY1" fmla="*/ 119826 h 205756"/>
              <a:gd name="connsiteX2" fmla="*/ 584 w 165689"/>
              <a:gd name="connsiteY2" fmla="*/ 199201 h 205756"/>
              <a:gd name="connsiteX3" fmla="*/ 67259 w 165689"/>
              <a:gd name="connsiteY3" fmla="*/ 183326 h 205756"/>
              <a:gd name="connsiteX4" fmla="*/ 92659 w 165689"/>
              <a:gd name="connsiteY4" fmla="*/ 205551 h 205756"/>
              <a:gd name="connsiteX5" fmla="*/ 102184 w 165689"/>
              <a:gd name="connsiteY5" fmla="*/ 167451 h 205756"/>
              <a:gd name="connsiteX6" fmla="*/ 140284 w 165689"/>
              <a:gd name="connsiteY6" fmla="*/ 91251 h 205756"/>
              <a:gd name="connsiteX7" fmla="*/ 165684 w 165689"/>
              <a:gd name="connsiteY7" fmla="*/ 43626 h 205756"/>
              <a:gd name="connsiteX8" fmla="*/ 105359 w 165689"/>
              <a:gd name="connsiteY8" fmla="*/ 2351 h 20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689" h="205756">
                <a:moveTo>
                  <a:pt x="105359" y="2351"/>
                </a:moveTo>
                <a:cubicBezTo>
                  <a:pt x="84192" y="15051"/>
                  <a:pt x="56146" y="87018"/>
                  <a:pt x="38684" y="119826"/>
                </a:cubicBezTo>
                <a:cubicBezTo>
                  <a:pt x="21222" y="152634"/>
                  <a:pt x="-4179" y="188618"/>
                  <a:pt x="584" y="199201"/>
                </a:cubicBezTo>
                <a:cubicBezTo>
                  <a:pt x="5346" y="209784"/>
                  <a:pt x="51913" y="182268"/>
                  <a:pt x="67259" y="183326"/>
                </a:cubicBezTo>
                <a:cubicBezTo>
                  <a:pt x="82605" y="184384"/>
                  <a:pt x="86838" y="208197"/>
                  <a:pt x="92659" y="205551"/>
                </a:cubicBezTo>
                <a:cubicBezTo>
                  <a:pt x="98480" y="202905"/>
                  <a:pt x="94247" y="186501"/>
                  <a:pt x="102184" y="167451"/>
                </a:cubicBezTo>
                <a:cubicBezTo>
                  <a:pt x="110121" y="148401"/>
                  <a:pt x="129701" y="111889"/>
                  <a:pt x="140284" y="91251"/>
                </a:cubicBezTo>
                <a:cubicBezTo>
                  <a:pt x="150867" y="70614"/>
                  <a:pt x="165155" y="55268"/>
                  <a:pt x="165684" y="43626"/>
                </a:cubicBezTo>
                <a:cubicBezTo>
                  <a:pt x="166213" y="31984"/>
                  <a:pt x="126526" y="-10349"/>
                  <a:pt x="105359" y="23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フリーフォーム 1912">
            <a:extLst>
              <a:ext uri="{FF2B5EF4-FFF2-40B4-BE49-F238E27FC236}">
                <a16:creationId xmlns:a16="http://schemas.microsoft.com/office/drawing/2014/main" id="{51D2BC0F-B23E-5916-EEE7-290A1B40970F}"/>
              </a:ext>
            </a:extLst>
          </p:cNvPr>
          <p:cNvSpPr/>
          <p:nvPr/>
        </p:nvSpPr>
        <p:spPr>
          <a:xfrm>
            <a:off x="5321012" y="5103950"/>
            <a:ext cx="178615" cy="211396"/>
          </a:xfrm>
          <a:custGeom>
            <a:avLst/>
            <a:gdLst>
              <a:gd name="connsiteX0" fmla="*/ 288 w 178615"/>
              <a:gd name="connsiteY0" fmla="*/ 1450 h 211396"/>
              <a:gd name="connsiteX1" fmla="*/ 89188 w 178615"/>
              <a:gd name="connsiteY1" fmla="*/ 14150 h 211396"/>
              <a:gd name="connsiteX2" fmla="*/ 120938 w 178615"/>
              <a:gd name="connsiteY2" fmla="*/ 33200 h 211396"/>
              <a:gd name="connsiteX3" fmla="*/ 178088 w 178615"/>
              <a:gd name="connsiteY3" fmla="*/ 20500 h 211396"/>
              <a:gd name="connsiteX4" fmla="*/ 146338 w 178615"/>
              <a:gd name="connsiteY4" fmla="*/ 68125 h 211396"/>
              <a:gd name="connsiteX5" fmla="*/ 95538 w 178615"/>
              <a:gd name="connsiteY5" fmla="*/ 163375 h 211396"/>
              <a:gd name="connsiteX6" fmla="*/ 66963 w 178615"/>
              <a:gd name="connsiteY6" fmla="*/ 207825 h 211396"/>
              <a:gd name="connsiteX7" fmla="*/ 3463 w 178615"/>
              <a:gd name="connsiteY7" fmla="*/ 201475 h 211396"/>
              <a:gd name="connsiteX8" fmla="*/ 38388 w 178615"/>
              <a:gd name="connsiteY8" fmla="*/ 144325 h 211396"/>
              <a:gd name="connsiteX9" fmla="*/ 82838 w 178615"/>
              <a:gd name="connsiteY9" fmla="*/ 74475 h 211396"/>
              <a:gd name="connsiteX10" fmla="*/ 60613 w 178615"/>
              <a:gd name="connsiteY10" fmla="*/ 49075 h 211396"/>
              <a:gd name="connsiteX11" fmla="*/ 288 w 178615"/>
              <a:gd name="connsiteY11" fmla="*/ 1450 h 211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8615" h="211396">
                <a:moveTo>
                  <a:pt x="288" y="1450"/>
                </a:moveTo>
                <a:cubicBezTo>
                  <a:pt x="5050" y="-4371"/>
                  <a:pt x="69080" y="8858"/>
                  <a:pt x="89188" y="14150"/>
                </a:cubicBezTo>
                <a:cubicBezTo>
                  <a:pt x="109296" y="19442"/>
                  <a:pt x="106121" y="32142"/>
                  <a:pt x="120938" y="33200"/>
                </a:cubicBezTo>
                <a:cubicBezTo>
                  <a:pt x="135755" y="34258"/>
                  <a:pt x="173855" y="14679"/>
                  <a:pt x="178088" y="20500"/>
                </a:cubicBezTo>
                <a:cubicBezTo>
                  <a:pt x="182321" y="26321"/>
                  <a:pt x="160096" y="44313"/>
                  <a:pt x="146338" y="68125"/>
                </a:cubicBezTo>
                <a:cubicBezTo>
                  <a:pt x="132580" y="91937"/>
                  <a:pt x="108767" y="140092"/>
                  <a:pt x="95538" y="163375"/>
                </a:cubicBezTo>
                <a:cubicBezTo>
                  <a:pt x="82309" y="186658"/>
                  <a:pt x="82309" y="201475"/>
                  <a:pt x="66963" y="207825"/>
                </a:cubicBezTo>
                <a:cubicBezTo>
                  <a:pt x="51617" y="214175"/>
                  <a:pt x="8226" y="212058"/>
                  <a:pt x="3463" y="201475"/>
                </a:cubicBezTo>
                <a:cubicBezTo>
                  <a:pt x="-1300" y="190892"/>
                  <a:pt x="25159" y="165492"/>
                  <a:pt x="38388" y="144325"/>
                </a:cubicBezTo>
                <a:cubicBezTo>
                  <a:pt x="51617" y="123158"/>
                  <a:pt x="79134" y="90350"/>
                  <a:pt x="82838" y="74475"/>
                </a:cubicBezTo>
                <a:cubicBezTo>
                  <a:pt x="86542" y="58600"/>
                  <a:pt x="70138" y="54896"/>
                  <a:pt x="60613" y="49075"/>
                </a:cubicBezTo>
                <a:cubicBezTo>
                  <a:pt x="51088" y="43254"/>
                  <a:pt x="-4474" y="7271"/>
                  <a:pt x="288" y="14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4" name="フリーフォーム 1913">
            <a:extLst>
              <a:ext uri="{FF2B5EF4-FFF2-40B4-BE49-F238E27FC236}">
                <a16:creationId xmlns:a16="http://schemas.microsoft.com/office/drawing/2014/main" id="{276012C7-9E0E-A4D1-5472-647C4A76F2DF}"/>
              </a:ext>
            </a:extLst>
          </p:cNvPr>
          <p:cNvSpPr/>
          <p:nvPr/>
        </p:nvSpPr>
        <p:spPr>
          <a:xfrm>
            <a:off x="5231335" y="5244238"/>
            <a:ext cx="151924" cy="75615"/>
          </a:xfrm>
          <a:custGeom>
            <a:avLst/>
            <a:gdLst>
              <a:gd name="connsiteX0" fmla="*/ 7415 w 151924"/>
              <a:gd name="connsiteY0" fmla="*/ 4037 h 75615"/>
              <a:gd name="connsiteX1" fmla="*/ 83615 w 151924"/>
              <a:gd name="connsiteY1" fmla="*/ 10387 h 75615"/>
              <a:gd name="connsiteX2" fmla="*/ 150290 w 151924"/>
              <a:gd name="connsiteY2" fmla="*/ 67537 h 75615"/>
              <a:gd name="connsiteX3" fmla="*/ 121715 w 151924"/>
              <a:gd name="connsiteY3" fmla="*/ 73887 h 75615"/>
              <a:gd name="connsiteX4" fmla="*/ 16940 w 151924"/>
              <a:gd name="connsiteY4" fmla="*/ 54837 h 75615"/>
              <a:gd name="connsiteX5" fmla="*/ 7415 w 151924"/>
              <a:gd name="connsiteY5" fmla="*/ 4037 h 75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924" h="75615">
                <a:moveTo>
                  <a:pt x="7415" y="4037"/>
                </a:moveTo>
                <a:cubicBezTo>
                  <a:pt x="18528" y="-3371"/>
                  <a:pt x="59803" y="-196"/>
                  <a:pt x="83615" y="10387"/>
                </a:cubicBezTo>
                <a:cubicBezTo>
                  <a:pt x="107427" y="20970"/>
                  <a:pt x="143940" y="56954"/>
                  <a:pt x="150290" y="67537"/>
                </a:cubicBezTo>
                <a:cubicBezTo>
                  <a:pt x="156640" y="78120"/>
                  <a:pt x="143940" y="76004"/>
                  <a:pt x="121715" y="73887"/>
                </a:cubicBezTo>
                <a:cubicBezTo>
                  <a:pt x="99490" y="71770"/>
                  <a:pt x="37577" y="60129"/>
                  <a:pt x="16940" y="54837"/>
                </a:cubicBezTo>
                <a:cubicBezTo>
                  <a:pt x="-3697" y="49545"/>
                  <a:pt x="-3698" y="11445"/>
                  <a:pt x="7415" y="40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FDE86741-9164-E1DD-5382-713579B3225D}"/>
              </a:ext>
            </a:extLst>
          </p:cNvPr>
          <p:cNvSpPr/>
          <p:nvPr/>
        </p:nvSpPr>
        <p:spPr>
          <a:xfrm>
            <a:off x="5473216" y="5171830"/>
            <a:ext cx="255575" cy="137000"/>
          </a:xfrm>
          <a:custGeom>
            <a:avLst/>
            <a:gdLst>
              <a:gd name="connsiteX0" fmla="*/ 484 w 255575"/>
              <a:gd name="connsiteY0" fmla="*/ 245 h 137000"/>
              <a:gd name="connsiteX1" fmla="*/ 83034 w 255575"/>
              <a:gd name="connsiteY1" fmla="*/ 51045 h 137000"/>
              <a:gd name="connsiteX2" fmla="*/ 206859 w 255575"/>
              <a:gd name="connsiteY2" fmla="*/ 92320 h 137000"/>
              <a:gd name="connsiteX3" fmla="*/ 254484 w 255575"/>
              <a:gd name="connsiteY3" fmla="*/ 124070 h 137000"/>
              <a:gd name="connsiteX4" fmla="*/ 235434 w 255575"/>
              <a:gd name="connsiteY4" fmla="*/ 136770 h 137000"/>
              <a:gd name="connsiteX5" fmla="*/ 181459 w 255575"/>
              <a:gd name="connsiteY5" fmla="*/ 114545 h 137000"/>
              <a:gd name="connsiteX6" fmla="*/ 54459 w 255575"/>
              <a:gd name="connsiteY6" fmla="*/ 73270 h 137000"/>
              <a:gd name="connsiteX7" fmla="*/ 484 w 255575"/>
              <a:gd name="connsiteY7" fmla="*/ 245 h 13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575" h="137000">
                <a:moveTo>
                  <a:pt x="484" y="245"/>
                </a:moveTo>
                <a:cubicBezTo>
                  <a:pt x="5246" y="-3459"/>
                  <a:pt x="48638" y="35699"/>
                  <a:pt x="83034" y="51045"/>
                </a:cubicBezTo>
                <a:cubicBezTo>
                  <a:pt x="117430" y="66391"/>
                  <a:pt x="178284" y="80149"/>
                  <a:pt x="206859" y="92320"/>
                </a:cubicBezTo>
                <a:cubicBezTo>
                  <a:pt x="235434" y="104491"/>
                  <a:pt x="254484" y="124070"/>
                  <a:pt x="254484" y="124070"/>
                </a:cubicBezTo>
                <a:cubicBezTo>
                  <a:pt x="259247" y="131478"/>
                  <a:pt x="247605" y="138357"/>
                  <a:pt x="235434" y="136770"/>
                </a:cubicBezTo>
                <a:cubicBezTo>
                  <a:pt x="223263" y="135183"/>
                  <a:pt x="211622" y="125128"/>
                  <a:pt x="181459" y="114545"/>
                </a:cubicBezTo>
                <a:cubicBezTo>
                  <a:pt x="151297" y="103962"/>
                  <a:pt x="81976" y="85970"/>
                  <a:pt x="54459" y="73270"/>
                </a:cubicBezTo>
                <a:cubicBezTo>
                  <a:pt x="26942" y="60570"/>
                  <a:pt x="-4278" y="3949"/>
                  <a:pt x="484" y="2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DD109946-BCA9-01AD-4B26-20358AEF303C}"/>
              </a:ext>
            </a:extLst>
          </p:cNvPr>
          <p:cNvSpPr/>
          <p:nvPr/>
        </p:nvSpPr>
        <p:spPr>
          <a:xfrm>
            <a:off x="5409584" y="5181558"/>
            <a:ext cx="257983" cy="196892"/>
          </a:xfrm>
          <a:custGeom>
            <a:avLst/>
            <a:gdLst>
              <a:gd name="connsiteX0" fmla="*/ 181591 w 257983"/>
              <a:gd name="connsiteY0" fmla="*/ 42 h 196892"/>
              <a:gd name="connsiteX1" fmla="*/ 137141 w 257983"/>
              <a:gd name="connsiteY1" fmla="*/ 57192 h 196892"/>
              <a:gd name="connsiteX2" fmla="*/ 124441 w 257983"/>
              <a:gd name="connsiteY2" fmla="*/ 107992 h 196892"/>
              <a:gd name="connsiteX3" fmla="*/ 108566 w 257983"/>
              <a:gd name="connsiteY3" fmla="*/ 142917 h 196892"/>
              <a:gd name="connsiteX4" fmla="*/ 67291 w 257983"/>
              <a:gd name="connsiteY4" fmla="*/ 152442 h 196892"/>
              <a:gd name="connsiteX5" fmla="*/ 616 w 257983"/>
              <a:gd name="connsiteY5" fmla="*/ 146092 h 196892"/>
              <a:gd name="connsiteX6" fmla="*/ 38716 w 257983"/>
              <a:gd name="connsiteY6" fmla="*/ 171492 h 196892"/>
              <a:gd name="connsiteX7" fmla="*/ 114916 w 257983"/>
              <a:gd name="connsiteY7" fmla="*/ 196892 h 196892"/>
              <a:gd name="connsiteX8" fmla="*/ 194291 w 257983"/>
              <a:gd name="connsiteY8" fmla="*/ 171492 h 196892"/>
              <a:gd name="connsiteX9" fmla="*/ 222866 w 257983"/>
              <a:gd name="connsiteY9" fmla="*/ 107992 h 196892"/>
              <a:gd name="connsiteX10" fmla="*/ 257791 w 257983"/>
              <a:gd name="connsiteY10" fmla="*/ 50842 h 196892"/>
              <a:gd name="connsiteX11" fmla="*/ 235566 w 257983"/>
              <a:gd name="connsiteY11" fmla="*/ 47667 h 196892"/>
              <a:gd name="connsiteX12" fmla="*/ 181591 w 257983"/>
              <a:gd name="connsiteY12" fmla="*/ 42 h 196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7983" h="196892">
                <a:moveTo>
                  <a:pt x="181591" y="42"/>
                </a:moveTo>
                <a:cubicBezTo>
                  <a:pt x="165187" y="1629"/>
                  <a:pt x="146666" y="39200"/>
                  <a:pt x="137141" y="57192"/>
                </a:cubicBezTo>
                <a:cubicBezTo>
                  <a:pt x="127616" y="75184"/>
                  <a:pt x="129204" y="93704"/>
                  <a:pt x="124441" y="107992"/>
                </a:cubicBezTo>
                <a:cubicBezTo>
                  <a:pt x="119678" y="122280"/>
                  <a:pt x="118091" y="135509"/>
                  <a:pt x="108566" y="142917"/>
                </a:cubicBezTo>
                <a:cubicBezTo>
                  <a:pt x="99041" y="150325"/>
                  <a:pt x="85283" y="151913"/>
                  <a:pt x="67291" y="152442"/>
                </a:cubicBezTo>
                <a:cubicBezTo>
                  <a:pt x="49299" y="152971"/>
                  <a:pt x="5378" y="142917"/>
                  <a:pt x="616" y="146092"/>
                </a:cubicBezTo>
                <a:cubicBezTo>
                  <a:pt x="-4146" y="149267"/>
                  <a:pt x="19666" y="163025"/>
                  <a:pt x="38716" y="171492"/>
                </a:cubicBezTo>
                <a:cubicBezTo>
                  <a:pt x="57766" y="179959"/>
                  <a:pt x="88987" y="196892"/>
                  <a:pt x="114916" y="196892"/>
                </a:cubicBezTo>
                <a:cubicBezTo>
                  <a:pt x="140845" y="196892"/>
                  <a:pt x="176299" y="186309"/>
                  <a:pt x="194291" y="171492"/>
                </a:cubicBezTo>
                <a:cubicBezTo>
                  <a:pt x="212283" y="156675"/>
                  <a:pt x="212283" y="128100"/>
                  <a:pt x="222866" y="107992"/>
                </a:cubicBezTo>
                <a:cubicBezTo>
                  <a:pt x="233449" y="87884"/>
                  <a:pt x="255674" y="60896"/>
                  <a:pt x="257791" y="50842"/>
                </a:cubicBezTo>
                <a:cubicBezTo>
                  <a:pt x="259908" y="40788"/>
                  <a:pt x="244033" y="53488"/>
                  <a:pt x="235566" y="47667"/>
                </a:cubicBezTo>
                <a:cubicBezTo>
                  <a:pt x="227099" y="41846"/>
                  <a:pt x="197995" y="-1545"/>
                  <a:pt x="181591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F97CA893-088F-A402-C356-947CADD77A37}"/>
              </a:ext>
            </a:extLst>
          </p:cNvPr>
          <p:cNvSpPr/>
          <p:nvPr/>
        </p:nvSpPr>
        <p:spPr>
          <a:xfrm>
            <a:off x="5762382" y="5286370"/>
            <a:ext cx="148648" cy="139705"/>
          </a:xfrm>
          <a:custGeom>
            <a:avLst/>
            <a:gdLst>
              <a:gd name="connsiteX0" fmla="*/ 3418 w 148648"/>
              <a:gd name="connsiteY0" fmla="*/ 5 h 139705"/>
              <a:gd name="connsiteX1" fmla="*/ 117718 w 148648"/>
              <a:gd name="connsiteY1" fmla="*/ 53980 h 139705"/>
              <a:gd name="connsiteX2" fmla="*/ 143118 w 148648"/>
              <a:gd name="connsiteY2" fmla="*/ 101605 h 139705"/>
              <a:gd name="connsiteX3" fmla="*/ 146293 w 148648"/>
              <a:gd name="connsiteY3" fmla="*/ 139705 h 139705"/>
              <a:gd name="connsiteX4" fmla="*/ 114543 w 148648"/>
              <a:gd name="connsiteY4" fmla="*/ 101605 h 139705"/>
              <a:gd name="connsiteX5" fmla="*/ 38343 w 148648"/>
              <a:gd name="connsiteY5" fmla="*/ 50805 h 139705"/>
              <a:gd name="connsiteX6" fmla="*/ 3418 w 148648"/>
              <a:gd name="connsiteY6" fmla="*/ 5 h 13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648" h="139705">
                <a:moveTo>
                  <a:pt x="3418" y="5"/>
                </a:moveTo>
                <a:cubicBezTo>
                  <a:pt x="16647" y="534"/>
                  <a:pt x="94435" y="37047"/>
                  <a:pt x="117718" y="53980"/>
                </a:cubicBezTo>
                <a:cubicBezTo>
                  <a:pt x="141001" y="70913"/>
                  <a:pt x="138355" y="87317"/>
                  <a:pt x="143118" y="101605"/>
                </a:cubicBezTo>
                <a:cubicBezTo>
                  <a:pt x="147881" y="115893"/>
                  <a:pt x="151055" y="139705"/>
                  <a:pt x="146293" y="139705"/>
                </a:cubicBezTo>
                <a:cubicBezTo>
                  <a:pt x="141531" y="139705"/>
                  <a:pt x="132535" y="116422"/>
                  <a:pt x="114543" y="101605"/>
                </a:cubicBezTo>
                <a:cubicBezTo>
                  <a:pt x="96551" y="86788"/>
                  <a:pt x="58451" y="64034"/>
                  <a:pt x="38343" y="50805"/>
                </a:cubicBezTo>
                <a:cubicBezTo>
                  <a:pt x="18235" y="37576"/>
                  <a:pt x="-9811" y="-524"/>
                  <a:pt x="341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18CF93F2-9423-78EE-D38C-C18F5AA2E80A}"/>
              </a:ext>
            </a:extLst>
          </p:cNvPr>
          <p:cNvSpPr/>
          <p:nvPr/>
        </p:nvSpPr>
        <p:spPr>
          <a:xfrm>
            <a:off x="5735177" y="5352947"/>
            <a:ext cx="153878" cy="144605"/>
          </a:xfrm>
          <a:custGeom>
            <a:avLst/>
            <a:gdLst>
              <a:gd name="connsiteX0" fmla="*/ 5223 w 153878"/>
              <a:gd name="connsiteY0" fmla="*/ 103 h 144605"/>
              <a:gd name="connsiteX1" fmla="*/ 125873 w 153878"/>
              <a:gd name="connsiteY1" fmla="*/ 76303 h 144605"/>
              <a:gd name="connsiteX2" fmla="*/ 144923 w 153878"/>
              <a:gd name="connsiteY2" fmla="*/ 98528 h 144605"/>
              <a:gd name="connsiteX3" fmla="*/ 151273 w 153878"/>
              <a:gd name="connsiteY3" fmla="*/ 66778 h 144605"/>
              <a:gd name="connsiteX4" fmla="*/ 151273 w 153878"/>
              <a:gd name="connsiteY4" fmla="*/ 142978 h 144605"/>
              <a:gd name="connsiteX5" fmla="*/ 119523 w 153878"/>
              <a:gd name="connsiteY5" fmla="*/ 120753 h 144605"/>
              <a:gd name="connsiteX6" fmla="*/ 33798 w 153878"/>
              <a:gd name="connsiteY6" fmla="*/ 60428 h 144605"/>
              <a:gd name="connsiteX7" fmla="*/ 5223 w 153878"/>
              <a:gd name="connsiteY7" fmla="*/ 103 h 144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878" h="144605">
                <a:moveTo>
                  <a:pt x="5223" y="103"/>
                </a:moveTo>
                <a:cubicBezTo>
                  <a:pt x="20569" y="2749"/>
                  <a:pt x="102590" y="59899"/>
                  <a:pt x="125873" y="76303"/>
                </a:cubicBezTo>
                <a:cubicBezTo>
                  <a:pt x="149156" y="92707"/>
                  <a:pt x="140690" y="100115"/>
                  <a:pt x="144923" y="98528"/>
                </a:cubicBezTo>
                <a:cubicBezTo>
                  <a:pt x="149156" y="96941"/>
                  <a:pt x="150215" y="59370"/>
                  <a:pt x="151273" y="66778"/>
                </a:cubicBezTo>
                <a:cubicBezTo>
                  <a:pt x="152331" y="74186"/>
                  <a:pt x="156565" y="133982"/>
                  <a:pt x="151273" y="142978"/>
                </a:cubicBezTo>
                <a:cubicBezTo>
                  <a:pt x="145981" y="151974"/>
                  <a:pt x="119523" y="120753"/>
                  <a:pt x="119523" y="120753"/>
                </a:cubicBezTo>
                <a:cubicBezTo>
                  <a:pt x="99944" y="106995"/>
                  <a:pt x="56552" y="74716"/>
                  <a:pt x="33798" y="60428"/>
                </a:cubicBezTo>
                <a:cubicBezTo>
                  <a:pt x="11044" y="46141"/>
                  <a:pt x="-10123" y="-2543"/>
                  <a:pt x="5223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73DF102A-7928-0B16-200A-9B5A1EB892CC}"/>
              </a:ext>
            </a:extLst>
          </p:cNvPr>
          <p:cNvSpPr/>
          <p:nvPr/>
        </p:nvSpPr>
        <p:spPr>
          <a:xfrm>
            <a:off x="5698685" y="5419523"/>
            <a:ext cx="151418" cy="147876"/>
          </a:xfrm>
          <a:custGeom>
            <a:avLst/>
            <a:gdLst>
              <a:gd name="connsiteX0" fmla="*/ 440 w 151418"/>
              <a:gd name="connsiteY0" fmla="*/ 202 h 147876"/>
              <a:gd name="connsiteX1" fmla="*/ 79815 w 151418"/>
              <a:gd name="connsiteY1" fmla="*/ 47827 h 147876"/>
              <a:gd name="connsiteX2" fmla="*/ 130615 w 151418"/>
              <a:gd name="connsiteY2" fmla="*/ 95452 h 147876"/>
              <a:gd name="connsiteX3" fmla="*/ 140140 w 151418"/>
              <a:gd name="connsiteY3" fmla="*/ 76402 h 147876"/>
              <a:gd name="connsiteX4" fmla="*/ 149665 w 151418"/>
              <a:gd name="connsiteY4" fmla="*/ 146252 h 147876"/>
              <a:gd name="connsiteX5" fmla="*/ 102040 w 151418"/>
              <a:gd name="connsiteY5" fmla="*/ 120852 h 147876"/>
              <a:gd name="connsiteX6" fmla="*/ 51240 w 151418"/>
              <a:gd name="connsiteY6" fmla="*/ 66877 h 147876"/>
              <a:gd name="connsiteX7" fmla="*/ 440 w 151418"/>
              <a:gd name="connsiteY7" fmla="*/ 202 h 14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418" h="147876">
                <a:moveTo>
                  <a:pt x="440" y="202"/>
                </a:moveTo>
                <a:cubicBezTo>
                  <a:pt x="5202" y="-2973"/>
                  <a:pt x="58119" y="31952"/>
                  <a:pt x="79815" y="47827"/>
                </a:cubicBezTo>
                <a:cubicBezTo>
                  <a:pt x="101511" y="63702"/>
                  <a:pt x="130615" y="95452"/>
                  <a:pt x="130615" y="95452"/>
                </a:cubicBezTo>
                <a:cubicBezTo>
                  <a:pt x="140669" y="100215"/>
                  <a:pt x="136965" y="67935"/>
                  <a:pt x="140140" y="76402"/>
                </a:cubicBezTo>
                <a:cubicBezTo>
                  <a:pt x="143315" y="84869"/>
                  <a:pt x="156015" y="138844"/>
                  <a:pt x="149665" y="146252"/>
                </a:cubicBezTo>
                <a:cubicBezTo>
                  <a:pt x="143315" y="153660"/>
                  <a:pt x="118444" y="134081"/>
                  <a:pt x="102040" y="120852"/>
                </a:cubicBezTo>
                <a:cubicBezTo>
                  <a:pt x="85636" y="107623"/>
                  <a:pt x="71878" y="82752"/>
                  <a:pt x="51240" y="66877"/>
                </a:cubicBezTo>
                <a:cubicBezTo>
                  <a:pt x="30603" y="51002"/>
                  <a:pt x="-4322" y="3377"/>
                  <a:pt x="440" y="2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 529">
            <a:extLst>
              <a:ext uri="{FF2B5EF4-FFF2-40B4-BE49-F238E27FC236}">
                <a16:creationId xmlns:a16="http://schemas.microsoft.com/office/drawing/2014/main" id="{1C66E9CF-45AA-8746-35BB-B105506CEC9E}"/>
              </a:ext>
            </a:extLst>
          </p:cNvPr>
          <p:cNvSpPr/>
          <p:nvPr/>
        </p:nvSpPr>
        <p:spPr>
          <a:xfrm>
            <a:off x="5958322" y="5377688"/>
            <a:ext cx="69591" cy="135405"/>
          </a:xfrm>
          <a:custGeom>
            <a:avLst/>
            <a:gdLst>
              <a:gd name="connsiteX0" fmla="*/ 1153 w 69591"/>
              <a:gd name="connsiteY0" fmla="*/ 762 h 135405"/>
              <a:gd name="connsiteX1" fmla="*/ 42428 w 69591"/>
              <a:gd name="connsiteY1" fmla="*/ 45212 h 135405"/>
              <a:gd name="connsiteX2" fmla="*/ 67828 w 69591"/>
              <a:gd name="connsiteY2" fmla="*/ 96012 h 135405"/>
              <a:gd name="connsiteX3" fmla="*/ 64653 w 69591"/>
              <a:gd name="connsiteY3" fmla="*/ 118237 h 135405"/>
              <a:gd name="connsiteX4" fmla="*/ 42428 w 69591"/>
              <a:gd name="connsiteY4" fmla="*/ 134112 h 135405"/>
              <a:gd name="connsiteX5" fmla="*/ 13853 w 69591"/>
              <a:gd name="connsiteY5" fmla="*/ 83312 h 135405"/>
              <a:gd name="connsiteX6" fmla="*/ 1153 w 69591"/>
              <a:gd name="connsiteY6" fmla="*/ 762 h 13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591" h="135405">
                <a:moveTo>
                  <a:pt x="1153" y="762"/>
                </a:moveTo>
                <a:cubicBezTo>
                  <a:pt x="5915" y="-5588"/>
                  <a:pt x="31316" y="29337"/>
                  <a:pt x="42428" y="45212"/>
                </a:cubicBezTo>
                <a:cubicBezTo>
                  <a:pt x="53541" y="61087"/>
                  <a:pt x="67828" y="96012"/>
                  <a:pt x="67828" y="96012"/>
                </a:cubicBezTo>
                <a:cubicBezTo>
                  <a:pt x="71532" y="108183"/>
                  <a:pt x="68886" y="111887"/>
                  <a:pt x="64653" y="118237"/>
                </a:cubicBezTo>
                <a:cubicBezTo>
                  <a:pt x="60420" y="124587"/>
                  <a:pt x="50895" y="139933"/>
                  <a:pt x="42428" y="134112"/>
                </a:cubicBezTo>
                <a:cubicBezTo>
                  <a:pt x="33961" y="128291"/>
                  <a:pt x="20203" y="101833"/>
                  <a:pt x="13853" y="83312"/>
                </a:cubicBezTo>
                <a:cubicBezTo>
                  <a:pt x="7503" y="64791"/>
                  <a:pt x="-3609" y="7112"/>
                  <a:pt x="1153" y="7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E60596F9-CEF3-71A9-B455-9761FD8FAF72}"/>
              </a:ext>
            </a:extLst>
          </p:cNvPr>
          <p:cNvSpPr/>
          <p:nvPr/>
        </p:nvSpPr>
        <p:spPr>
          <a:xfrm>
            <a:off x="5882482" y="5495794"/>
            <a:ext cx="208167" cy="169001"/>
          </a:xfrm>
          <a:custGeom>
            <a:avLst/>
            <a:gdLst>
              <a:gd name="connsiteX0" fmla="*/ 35718 w 208167"/>
              <a:gd name="connsiteY0" fmla="*/ 131 h 169001"/>
              <a:gd name="connsiteX1" fmla="*/ 19843 w 208167"/>
              <a:gd name="connsiteY1" fmla="*/ 66806 h 169001"/>
              <a:gd name="connsiteX2" fmla="*/ 793 w 208167"/>
              <a:gd name="connsiteY2" fmla="*/ 89031 h 169001"/>
              <a:gd name="connsiteX3" fmla="*/ 48418 w 208167"/>
              <a:gd name="connsiteY3" fmla="*/ 120781 h 169001"/>
              <a:gd name="connsiteX4" fmla="*/ 105568 w 208167"/>
              <a:gd name="connsiteY4" fmla="*/ 168406 h 169001"/>
              <a:gd name="connsiteX5" fmla="*/ 153193 w 208167"/>
              <a:gd name="connsiteY5" fmla="*/ 139831 h 169001"/>
              <a:gd name="connsiteX6" fmla="*/ 207168 w 208167"/>
              <a:gd name="connsiteY6" fmla="*/ 35056 h 169001"/>
              <a:gd name="connsiteX7" fmla="*/ 184943 w 208167"/>
              <a:gd name="connsiteY7" fmla="*/ 73156 h 169001"/>
              <a:gd name="connsiteX8" fmla="*/ 143668 w 208167"/>
              <a:gd name="connsiteY8" fmla="*/ 85856 h 169001"/>
              <a:gd name="connsiteX9" fmla="*/ 35718 w 208167"/>
              <a:gd name="connsiteY9" fmla="*/ 131 h 16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8167" h="169001">
                <a:moveTo>
                  <a:pt x="35718" y="131"/>
                </a:moveTo>
                <a:cubicBezTo>
                  <a:pt x="15080" y="-3044"/>
                  <a:pt x="25664" y="51989"/>
                  <a:pt x="19843" y="66806"/>
                </a:cubicBezTo>
                <a:cubicBezTo>
                  <a:pt x="14022" y="81623"/>
                  <a:pt x="-3969" y="80035"/>
                  <a:pt x="793" y="89031"/>
                </a:cubicBezTo>
                <a:cubicBezTo>
                  <a:pt x="5555" y="98027"/>
                  <a:pt x="30955" y="107552"/>
                  <a:pt x="48418" y="120781"/>
                </a:cubicBezTo>
                <a:cubicBezTo>
                  <a:pt x="65881" y="134010"/>
                  <a:pt x="88106" y="165231"/>
                  <a:pt x="105568" y="168406"/>
                </a:cubicBezTo>
                <a:cubicBezTo>
                  <a:pt x="123031" y="171581"/>
                  <a:pt x="136260" y="162056"/>
                  <a:pt x="153193" y="139831"/>
                </a:cubicBezTo>
                <a:cubicBezTo>
                  <a:pt x="170126" y="117606"/>
                  <a:pt x="201876" y="46169"/>
                  <a:pt x="207168" y="35056"/>
                </a:cubicBezTo>
                <a:cubicBezTo>
                  <a:pt x="212460" y="23944"/>
                  <a:pt x="195526" y="64689"/>
                  <a:pt x="184943" y="73156"/>
                </a:cubicBezTo>
                <a:cubicBezTo>
                  <a:pt x="174360" y="81623"/>
                  <a:pt x="165364" y="92735"/>
                  <a:pt x="143668" y="85856"/>
                </a:cubicBezTo>
                <a:cubicBezTo>
                  <a:pt x="121972" y="78977"/>
                  <a:pt x="56356" y="3306"/>
                  <a:pt x="35718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8AF24441-31B6-CDFE-2DE0-CAB544E2F6AE}"/>
              </a:ext>
            </a:extLst>
          </p:cNvPr>
          <p:cNvSpPr/>
          <p:nvPr/>
        </p:nvSpPr>
        <p:spPr>
          <a:xfrm>
            <a:off x="5288724" y="5418000"/>
            <a:ext cx="338280" cy="246418"/>
          </a:xfrm>
          <a:custGeom>
            <a:avLst/>
            <a:gdLst>
              <a:gd name="connsiteX0" fmla="*/ 337376 w 338280"/>
              <a:gd name="connsiteY0" fmla="*/ 39825 h 246418"/>
              <a:gd name="connsiteX1" fmla="*/ 286576 w 338280"/>
              <a:gd name="connsiteY1" fmla="*/ 116025 h 246418"/>
              <a:gd name="connsiteX2" fmla="*/ 264351 w 338280"/>
              <a:gd name="connsiteY2" fmla="*/ 176350 h 246418"/>
              <a:gd name="connsiteX3" fmla="*/ 248476 w 338280"/>
              <a:gd name="connsiteY3" fmla="*/ 125550 h 246418"/>
              <a:gd name="connsiteX4" fmla="*/ 188151 w 338280"/>
              <a:gd name="connsiteY4" fmla="*/ 58875 h 246418"/>
              <a:gd name="connsiteX5" fmla="*/ 115126 w 338280"/>
              <a:gd name="connsiteY5" fmla="*/ 81100 h 246418"/>
              <a:gd name="connsiteX6" fmla="*/ 83376 w 338280"/>
              <a:gd name="connsiteY6" fmla="*/ 119200 h 246418"/>
              <a:gd name="connsiteX7" fmla="*/ 89726 w 338280"/>
              <a:gd name="connsiteY7" fmla="*/ 170000 h 246418"/>
              <a:gd name="connsiteX8" fmla="*/ 191326 w 338280"/>
              <a:gd name="connsiteY8" fmla="*/ 211275 h 246418"/>
              <a:gd name="connsiteX9" fmla="*/ 254826 w 338280"/>
              <a:gd name="connsiteY9" fmla="*/ 192225 h 246418"/>
              <a:gd name="connsiteX10" fmla="*/ 238951 w 338280"/>
              <a:gd name="connsiteY10" fmla="*/ 208100 h 246418"/>
              <a:gd name="connsiteX11" fmla="*/ 165926 w 338280"/>
              <a:gd name="connsiteY11" fmla="*/ 246200 h 246418"/>
              <a:gd name="connsiteX12" fmla="*/ 45276 w 338280"/>
              <a:gd name="connsiteY12" fmla="*/ 189050 h 246418"/>
              <a:gd name="connsiteX13" fmla="*/ 4001 w 338280"/>
              <a:gd name="connsiteY13" fmla="*/ 112850 h 246418"/>
              <a:gd name="connsiteX14" fmla="*/ 16701 w 338280"/>
              <a:gd name="connsiteY14" fmla="*/ 52525 h 246418"/>
              <a:gd name="connsiteX15" fmla="*/ 137351 w 338280"/>
              <a:gd name="connsiteY15" fmla="*/ 1725 h 246418"/>
              <a:gd name="connsiteX16" fmla="*/ 191326 w 338280"/>
              <a:gd name="connsiteY16" fmla="*/ 11250 h 246418"/>
              <a:gd name="connsiteX17" fmla="*/ 156401 w 338280"/>
              <a:gd name="connsiteY17" fmla="*/ 4900 h 246418"/>
              <a:gd name="connsiteX18" fmla="*/ 238951 w 338280"/>
              <a:gd name="connsiteY18" fmla="*/ 68400 h 246418"/>
              <a:gd name="connsiteX19" fmla="*/ 337376 w 338280"/>
              <a:gd name="connsiteY19" fmla="*/ 39825 h 246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8280" h="246418">
                <a:moveTo>
                  <a:pt x="337376" y="39825"/>
                </a:moveTo>
                <a:cubicBezTo>
                  <a:pt x="345313" y="47762"/>
                  <a:pt x="298747" y="93271"/>
                  <a:pt x="286576" y="116025"/>
                </a:cubicBezTo>
                <a:cubicBezTo>
                  <a:pt x="274405" y="138779"/>
                  <a:pt x="270701" y="174763"/>
                  <a:pt x="264351" y="176350"/>
                </a:cubicBezTo>
                <a:cubicBezTo>
                  <a:pt x="258001" y="177938"/>
                  <a:pt x="261176" y="145129"/>
                  <a:pt x="248476" y="125550"/>
                </a:cubicBezTo>
                <a:cubicBezTo>
                  <a:pt x="235776" y="105971"/>
                  <a:pt x="210376" y="66283"/>
                  <a:pt x="188151" y="58875"/>
                </a:cubicBezTo>
                <a:cubicBezTo>
                  <a:pt x="165926" y="51467"/>
                  <a:pt x="132588" y="71046"/>
                  <a:pt x="115126" y="81100"/>
                </a:cubicBezTo>
                <a:cubicBezTo>
                  <a:pt x="97664" y="91154"/>
                  <a:pt x="87609" y="104383"/>
                  <a:pt x="83376" y="119200"/>
                </a:cubicBezTo>
                <a:cubicBezTo>
                  <a:pt x="79143" y="134017"/>
                  <a:pt x="71734" y="154654"/>
                  <a:pt x="89726" y="170000"/>
                </a:cubicBezTo>
                <a:cubicBezTo>
                  <a:pt x="107718" y="185346"/>
                  <a:pt x="163809" y="207571"/>
                  <a:pt x="191326" y="211275"/>
                </a:cubicBezTo>
                <a:cubicBezTo>
                  <a:pt x="218843" y="214979"/>
                  <a:pt x="254826" y="192225"/>
                  <a:pt x="254826" y="192225"/>
                </a:cubicBezTo>
                <a:cubicBezTo>
                  <a:pt x="262763" y="191696"/>
                  <a:pt x="253768" y="199104"/>
                  <a:pt x="238951" y="208100"/>
                </a:cubicBezTo>
                <a:cubicBezTo>
                  <a:pt x="224134" y="217096"/>
                  <a:pt x="198205" y="249375"/>
                  <a:pt x="165926" y="246200"/>
                </a:cubicBezTo>
                <a:cubicBezTo>
                  <a:pt x="133647" y="243025"/>
                  <a:pt x="72263" y="211275"/>
                  <a:pt x="45276" y="189050"/>
                </a:cubicBezTo>
                <a:cubicBezTo>
                  <a:pt x="18289" y="166825"/>
                  <a:pt x="8764" y="135604"/>
                  <a:pt x="4001" y="112850"/>
                </a:cubicBezTo>
                <a:cubicBezTo>
                  <a:pt x="-762" y="90096"/>
                  <a:pt x="-5524" y="71046"/>
                  <a:pt x="16701" y="52525"/>
                </a:cubicBezTo>
                <a:cubicBezTo>
                  <a:pt x="38926" y="34004"/>
                  <a:pt x="108247" y="8604"/>
                  <a:pt x="137351" y="1725"/>
                </a:cubicBezTo>
                <a:cubicBezTo>
                  <a:pt x="166455" y="-5154"/>
                  <a:pt x="188151" y="10721"/>
                  <a:pt x="191326" y="11250"/>
                </a:cubicBezTo>
                <a:cubicBezTo>
                  <a:pt x="194501" y="11779"/>
                  <a:pt x="148464" y="-4625"/>
                  <a:pt x="156401" y="4900"/>
                </a:cubicBezTo>
                <a:cubicBezTo>
                  <a:pt x="164338" y="14425"/>
                  <a:pt x="211964" y="62050"/>
                  <a:pt x="238951" y="68400"/>
                </a:cubicBezTo>
                <a:cubicBezTo>
                  <a:pt x="265938" y="74750"/>
                  <a:pt x="329439" y="31888"/>
                  <a:pt x="337376" y="398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EC2F605A-8C2B-45B1-244B-84D513BFC649}"/>
              </a:ext>
            </a:extLst>
          </p:cNvPr>
          <p:cNvSpPr/>
          <p:nvPr/>
        </p:nvSpPr>
        <p:spPr>
          <a:xfrm>
            <a:off x="5001740" y="5574197"/>
            <a:ext cx="183832" cy="191869"/>
          </a:xfrm>
          <a:custGeom>
            <a:avLst/>
            <a:gdLst>
              <a:gd name="connsiteX0" fmla="*/ 100485 w 183832"/>
              <a:gd name="connsiteY0" fmla="*/ 1103 h 191869"/>
              <a:gd name="connsiteX1" fmla="*/ 17935 w 183832"/>
              <a:gd name="connsiteY1" fmla="*/ 112228 h 191869"/>
              <a:gd name="connsiteX2" fmla="*/ 2060 w 183832"/>
              <a:gd name="connsiteY2" fmla="*/ 163028 h 191869"/>
              <a:gd name="connsiteX3" fmla="*/ 49685 w 183832"/>
              <a:gd name="connsiteY3" fmla="*/ 188428 h 191869"/>
              <a:gd name="connsiteX4" fmla="*/ 68735 w 183832"/>
              <a:gd name="connsiteY4" fmla="*/ 166203 h 191869"/>
              <a:gd name="connsiteX5" fmla="*/ 87785 w 183832"/>
              <a:gd name="connsiteY5" fmla="*/ 128103 h 191869"/>
              <a:gd name="connsiteX6" fmla="*/ 154460 w 183832"/>
              <a:gd name="connsiteY6" fmla="*/ 191603 h 191869"/>
              <a:gd name="connsiteX7" fmla="*/ 183035 w 183832"/>
              <a:gd name="connsiteY7" fmla="*/ 150328 h 191869"/>
              <a:gd name="connsiteX8" fmla="*/ 125885 w 183832"/>
              <a:gd name="connsiteY8" fmla="*/ 137628 h 191869"/>
              <a:gd name="connsiteX9" fmla="*/ 106835 w 183832"/>
              <a:gd name="connsiteY9" fmla="*/ 99528 h 191869"/>
              <a:gd name="connsiteX10" fmla="*/ 179860 w 183832"/>
              <a:gd name="connsiteY10" fmla="*/ 77303 h 191869"/>
              <a:gd name="connsiteX11" fmla="*/ 110010 w 183832"/>
              <a:gd name="connsiteY11" fmla="*/ 77303 h 191869"/>
              <a:gd name="connsiteX12" fmla="*/ 132235 w 183832"/>
              <a:gd name="connsiteY12" fmla="*/ 55078 h 191869"/>
              <a:gd name="connsiteX13" fmla="*/ 100485 w 183832"/>
              <a:gd name="connsiteY13" fmla="*/ 1103 h 191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832" h="191869">
                <a:moveTo>
                  <a:pt x="100485" y="1103"/>
                </a:moveTo>
                <a:cubicBezTo>
                  <a:pt x="81435" y="10628"/>
                  <a:pt x="34339" y="85241"/>
                  <a:pt x="17935" y="112228"/>
                </a:cubicBezTo>
                <a:cubicBezTo>
                  <a:pt x="1531" y="139215"/>
                  <a:pt x="-3232" y="150328"/>
                  <a:pt x="2060" y="163028"/>
                </a:cubicBezTo>
                <a:cubicBezTo>
                  <a:pt x="7352" y="175728"/>
                  <a:pt x="38573" y="187899"/>
                  <a:pt x="49685" y="188428"/>
                </a:cubicBezTo>
                <a:cubicBezTo>
                  <a:pt x="60797" y="188957"/>
                  <a:pt x="62385" y="176257"/>
                  <a:pt x="68735" y="166203"/>
                </a:cubicBezTo>
                <a:cubicBezTo>
                  <a:pt x="75085" y="156149"/>
                  <a:pt x="73498" y="123870"/>
                  <a:pt x="87785" y="128103"/>
                </a:cubicBezTo>
                <a:cubicBezTo>
                  <a:pt x="102072" y="132336"/>
                  <a:pt x="138585" y="187899"/>
                  <a:pt x="154460" y="191603"/>
                </a:cubicBezTo>
                <a:cubicBezTo>
                  <a:pt x="170335" y="195307"/>
                  <a:pt x="187797" y="159324"/>
                  <a:pt x="183035" y="150328"/>
                </a:cubicBezTo>
                <a:cubicBezTo>
                  <a:pt x="178273" y="141332"/>
                  <a:pt x="138585" y="146095"/>
                  <a:pt x="125885" y="137628"/>
                </a:cubicBezTo>
                <a:cubicBezTo>
                  <a:pt x="113185" y="129161"/>
                  <a:pt x="97839" y="109582"/>
                  <a:pt x="106835" y="99528"/>
                </a:cubicBezTo>
                <a:cubicBezTo>
                  <a:pt x="115831" y="89474"/>
                  <a:pt x="179331" y="81007"/>
                  <a:pt x="179860" y="77303"/>
                </a:cubicBezTo>
                <a:cubicBezTo>
                  <a:pt x="180389" y="73599"/>
                  <a:pt x="117947" y="81007"/>
                  <a:pt x="110010" y="77303"/>
                </a:cubicBezTo>
                <a:cubicBezTo>
                  <a:pt x="102073" y="73599"/>
                  <a:pt x="133822" y="63545"/>
                  <a:pt x="132235" y="55078"/>
                </a:cubicBezTo>
                <a:cubicBezTo>
                  <a:pt x="130648" y="46611"/>
                  <a:pt x="119535" y="-8422"/>
                  <a:pt x="100485" y="1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4DF5A9E1-A497-981C-B5C5-A47624A07A19}"/>
              </a:ext>
            </a:extLst>
          </p:cNvPr>
          <p:cNvSpPr/>
          <p:nvPr/>
        </p:nvSpPr>
        <p:spPr>
          <a:xfrm>
            <a:off x="5185716" y="5654582"/>
            <a:ext cx="35986" cy="111518"/>
          </a:xfrm>
          <a:custGeom>
            <a:avLst/>
            <a:gdLst>
              <a:gd name="connsiteX0" fmla="*/ 33984 w 35986"/>
              <a:gd name="connsiteY0" fmla="*/ 93 h 111518"/>
              <a:gd name="connsiteX1" fmla="*/ 2234 w 35986"/>
              <a:gd name="connsiteY1" fmla="*/ 69943 h 111518"/>
              <a:gd name="connsiteX2" fmla="*/ 5409 w 35986"/>
              <a:gd name="connsiteY2" fmla="*/ 111218 h 111518"/>
              <a:gd name="connsiteX3" fmla="*/ 27634 w 35986"/>
              <a:gd name="connsiteY3" fmla="*/ 85818 h 111518"/>
              <a:gd name="connsiteX4" fmla="*/ 33984 w 35986"/>
              <a:gd name="connsiteY4" fmla="*/ 93 h 111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986" h="111518">
                <a:moveTo>
                  <a:pt x="33984" y="93"/>
                </a:moveTo>
                <a:cubicBezTo>
                  <a:pt x="29751" y="-2553"/>
                  <a:pt x="6997" y="51422"/>
                  <a:pt x="2234" y="69943"/>
                </a:cubicBezTo>
                <a:cubicBezTo>
                  <a:pt x="-2529" y="88464"/>
                  <a:pt x="1176" y="108572"/>
                  <a:pt x="5409" y="111218"/>
                </a:cubicBezTo>
                <a:cubicBezTo>
                  <a:pt x="9642" y="113864"/>
                  <a:pt x="19697" y="98518"/>
                  <a:pt x="27634" y="85818"/>
                </a:cubicBezTo>
                <a:cubicBezTo>
                  <a:pt x="35571" y="73118"/>
                  <a:pt x="38217" y="2739"/>
                  <a:pt x="33984" y="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70D6EB42-613D-110F-BE1B-79CDEF2EB522}"/>
              </a:ext>
            </a:extLst>
          </p:cNvPr>
          <p:cNvSpPr/>
          <p:nvPr/>
        </p:nvSpPr>
        <p:spPr>
          <a:xfrm>
            <a:off x="5174981" y="5679252"/>
            <a:ext cx="156332" cy="161319"/>
          </a:xfrm>
          <a:custGeom>
            <a:avLst/>
            <a:gdLst>
              <a:gd name="connsiteX0" fmla="*/ 124094 w 156332"/>
              <a:gd name="connsiteY0" fmla="*/ 823 h 161319"/>
              <a:gd name="connsiteX1" fmla="*/ 85994 w 156332"/>
              <a:gd name="connsiteY1" fmla="*/ 86548 h 161319"/>
              <a:gd name="connsiteX2" fmla="*/ 70119 w 156332"/>
              <a:gd name="connsiteY2" fmla="*/ 111948 h 161319"/>
              <a:gd name="connsiteX3" fmla="*/ 269 w 156332"/>
              <a:gd name="connsiteY3" fmla="*/ 150048 h 161319"/>
              <a:gd name="connsiteX4" fmla="*/ 47894 w 156332"/>
              <a:gd name="connsiteY4" fmla="*/ 143698 h 161319"/>
              <a:gd name="connsiteX5" fmla="*/ 95519 w 156332"/>
              <a:gd name="connsiteY5" fmla="*/ 156398 h 161319"/>
              <a:gd name="connsiteX6" fmla="*/ 155844 w 156332"/>
              <a:gd name="connsiteY6" fmla="*/ 48448 h 161319"/>
              <a:gd name="connsiteX7" fmla="*/ 124094 w 156332"/>
              <a:gd name="connsiteY7" fmla="*/ 823 h 161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332" h="161319">
                <a:moveTo>
                  <a:pt x="124094" y="823"/>
                </a:moveTo>
                <a:cubicBezTo>
                  <a:pt x="112452" y="7173"/>
                  <a:pt x="94990" y="68027"/>
                  <a:pt x="85994" y="86548"/>
                </a:cubicBezTo>
                <a:cubicBezTo>
                  <a:pt x="76998" y="105069"/>
                  <a:pt x="84406" y="101365"/>
                  <a:pt x="70119" y="111948"/>
                </a:cubicBezTo>
                <a:cubicBezTo>
                  <a:pt x="55831" y="122531"/>
                  <a:pt x="3973" y="144756"/>
                  <a:pt x="269" y="150048"/>
                </a:cubicBezTo>
                <a:cubicBezTo>
                  <a:pt x="-3435" y="155340"/>
                  <a:pt x="32019" y="142640"/>
                  <a:pt x="47894" y="143698"/>
                </a:cubicBezTo>
                <a:cubicBezTo>
                  <a:pt x="63769" y="144756"/>
                  <a:pt x="77527" y="172273"/>
                  <a:pt x="95519" y="156398"/>
                </a:cubicBezTo>
                <a:cubicBezTo>
                  <a:pt x="113511" y="140523"/>
                  <a:pt x="151611" y="70673"/>
                  <a:pt x="155844" y="48448"/>
                </a:cubicBezTo>
                <a:cubicBezTo>
                  <a:pt x="160077" y="26223"/>
                  <a:pt x="135736" y="-5527"/>
                  <a:pt x="124094" y="8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9206BAFD-F4C3-970F-C4B2-14C41506C698}"/>
              </a:ext>
            </a:extLst>
          </p:cNvPr>
          <p:cNvSpPr/>
          <p:nvPr/>
        </p:nvSpPr>
        <p:spPr>
          <a:xfrm>
            <a:off x="5380537" y="5730860"/>
            <a:ext cx="62806" cy="63412"/>
          </a:xfrm>
          <a:custGeom>
            <a:avLst/>
            <a:gdLst>
              <a:gd name="connsiteX0" fmla="*/ 10613 w 62806"/>
              <a:gd name="connsiteY0" fmla="*/ 15 h 63412"/>
              <a:gd name="connsiteX1" fmla="*/ 42363 w 62806"/>
              <a:gd name="connsiteY1" fmla="*/ 53990 h 63412"/>
              <a:gd name="connsiteX2" fmla="*/ 61413 w 62806"/>
              <a:gd name="connsiteY2" fmla="*/ 60340 h 63412"/>
              <a:gd name="connsiteX3" fmla="*/ 4263 w 62806"/>
              <a:gd name="connsiteY3" fmla="*/ 60340 h 63412"/>
              <a:gd name="connsiteX4" fmla="*/ 10613 w 62806"/>
              <a:gd name="connsiteY4" fmla="*/ 15 h 6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806" h="63412">
                <a:moveTo>
                  <a:pt x="10613" y="15"/>
                </a:moveTo>
                <a:cubicBezTo>
                  <a:pt x="16963" y="-1043"/>
                  <a:pt x="42363" y="53990"/>
                  <a:pt x="42363" y="53990"/>
                </a:cubicBezTo>
                <a:cubicBezTo>
                  <a:pt x="50830" y="64044"/>
                  <a:pt x="67763" y="59282"/>
                  <a:pt x="61413" y="60340"/>
                </a:cubicBezTo>
                <a:cubicBezTo>
                  <a:pt x="55063" y="61398"/>
                  <a:pt x="14317" y="66690"/>
                  <a:pt x="4263" y="60340"/>
                </a:cubicBezTo>
                <a:cubicBezTo>
                  <a:pt x="-5791" y="53990"/>
                  <a:pt x="4263" y="1073"/>
                  <a:pt x="1061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CFA7D92E-DA26-DA73-6509-1C8AEEE9A0FB}"/>
              </a:ext>
            </a:extLst>
          </p:cNvPr>
          <p:cNvSpPr/>
          <p:nvPr/>
        </p:nvSpPr>
        <p:spPr>
          <a:xfrm>
            <a:off x="5298688" y="5794372"/>
            <a:ext cx="172295" cy="112740"/>
          </a:xfrm>
          <a:custGeom>
            <a:avLst/>
            <a:gdLst>
              <a:gd name="connsiteX0" fmla="*/ 48012 w 172295"/>
              <a:gd name="connsiteY0" fmla="*/ 3 h 112740"/>
              <a:gd name="connsiteX1" fmla="*/ 13087 w 172295"/>
              <a:gd name="connsiteY1" fmla="*/ 57153 h 112740"/>
              <a:gd name="connsiteX2" fmla="*/ 387 w 172295"/>
              <a:gd name="connsiteY2" fmla="*/ 73028 h 112740"/>
              <a:gd name="connsiteX3" fmla="*/ 25787 w 172295"/>
              <a:gd name="connsiteY3" fmla="*/ 66678 h 112740"/>
              <a:gd name="connsiteX4" fmla="*/ 95637 w 172295"/>
              <a:gd name="connsiteY4" fmla="*/ 107953 h 112740"/>
              <a:gd name="connsiteX5" fmla="*/ 121037 w 172295"/>
              <a:gd name="connsiteY5" fmla="*/ 104778 h 112740"/>
              <a:gd name="connsiteX6" fmla="*/ 171837 w 172295"/>
              <a:gd name="connsiteY6" fmla="*/ 44453 h 112740"/>
              <a:gd name="connsiteX7" fmla="*/ 143262 w 172295"/>
              <a:gd name="connsiteY7" fmla="*/ 60328 h 112740"/>
              <a:gd name="connsiteX8" fmla="*/ 95637 w 172295"/>
              <a:gd name="connsiteY8" fmla="*/ 60328 h 112740"/>
              <a:gd name="connsiteX9" fmla="*/ 48012 w 172295"/>
              <a:gd name="connsiteY9" fmla="*/ 3 h 11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295" h="112740">
                <a:moveTo>
                  <a:pt x="48012" y="3"/>
                </a:moveTo>
                <a:cubicBezTo>
                  <a:pt x="34254" y="-526"/>
                  <a:pt x="13087" y="57153"/>
                  <a:pt x="13087" y="57153"/>
                </a:cubicBezTo>
                <a:cubicBezTo>
                  <a:pt x="5150" y="69324"/>
                  <a:pt x="-1730" y="71440"/>
                  <a:pt x="387" y="73028"/>
                </a:cubicBezTo>
                <a:cubicBezTo>
                  <a:pt x="2504" y="74616"/>
                  <a:pt x="9912" y="60857"/>
                  <a:pt x="25787" y="66678"/>
                </a:cubicBezTo>
                <a:cubicBezTo>
                  <a:pt x="41662" y="72499"/>
                  <a:pt x="79762" y="101603"/>
                  <a:pt x="95637" y="107953"/>
                </a:cubicBezTo>
                <a:cubicBezTo>
                  <a:pt x="111512" y="114303"/>
                  <a:pt x="108337" y="115361"/>
                  <a:pt x="121037" y="104778"/>
                </a:cubicBezTo>
                <a:cubicBezTo>
                  <a:pt x="133737" y="94195"/>
                  <a:pt x="168133" y="51861"/>
                  <a:pt x="171837" y="44453"/>
                </a:cubicBezTo>
                <a:cubicBezTo>
                  <a:pt x="175541" y="37045"/>
                  <a:pt x="155962" y="57682"/>
                  <a:pt x="143262" y="60328"/>
                </a:cubicBezTo>
                <a:cubicBezTo>
                  <a:pt x="130562" y="62974"/>
                  <a:pt x="108866" y="65090"/>
                  <a:pt x="95637" y="60328"/>
                </a:cubicBezTo>
                <a:cubicBezTo>
                  <a:pt x="82408" y="55566"/>
                  <a:pt x="61770" y="532"/>
                  <a:pt x="4801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B9C985B5-B0AB-630B-2ACD-D75A571FB13E}"/>
              </a:ext>
            </a:extLst>
          </p:cNvPr>
          <p:cNvSpPr/>
          <p:nvPr/>
        </p:nvSpPr>
        <p:spPr>
          <a:xfrm>
            <a:off x="5464129" y="5791134"/>
            <a:ext cx="187768" cy="201513"/>
          </a:xfrm>
          <a:custGeom>
            <a:avLst/>
            <a:gdLst>
              <a:gd name="connsiteX0" fmla="*/ 66721 w 187768"/>
              <a:gd name="connsiteY0" fmla="*/ 66 h 201513"/>
              <a:gd name="connsiteX1" fmla="*/ 50846 w 187768"/>
              <a:gd name="connsiteY1" fmla="*/ 63566 h 201513"/>
              <a:gd name="connsiteX2" fmla="*/ 19096 w 187768"/>
              <a:gd name="connsiteY2" fmla="*/ 101666 h 201513"/>
              <a:gd name="connsiteX3" fmla="*/ 31796 w 187768"/>
              <a:gd name="connsiteY3" fmla="*/ 98491 h 201513"/>
              <a:gd name="connsiteX4" fmla="*/ 88946 w 187768"/>
              <a:gd name="connsiteY4" fmla="*/ 76266 h 201513"/>
              <a:gd name="connsiteX5" fmla="*/ 120696 w 187768"/>
              <a:gd name="connsiteY5" fmla="*/ 92141 h 201513"/>
              <a:gd name="connsiteX6" fmla="*/ 111171 w 187768"/>
              <a:gd name="connsiteY6" fmla="*/ 136591 h 201513"/>
              <a:gd name="connsiteX7" fmla="*/ 66721 w 187768"/>
              <a:gd name="connsiteY7" fmla="*/ 171516 h 201513"/>
              <a:gd name="connsiteX8" fmla="*/ 46 w 187768"/>
              <a:gd name="connsiteY8" fmla="*/ 184216 h 201513"/>
              <a:gd name="connsiteX9" fmla="*/ 57196 w 187768"/>
              <a:gd name="connsiteY9" fmla="*/ 181041 h 201513"/>
              <a:gd name="connsiteX10" fmla="*/ 117521 w 187768"/>
              <a:gd name="connsiteY10" fmla="*/ 200091 h 201513"/>
              <a:gd name="connsiteX11" fmla="*/ 139746 w 187768"/>
              <a:gd name="connsiteY11" fmla="*/ 136591 h 201513"/>
              <a:gd name="connsiteX12" fmla="*/ 187371 w 187768"/>
              <a:gd name="connsiteY12" fmla="*/ 82616 h 201513"/>
              <a:gd name="connsiteX13" fmla="*/ 158796 w 187768"/>
              <a:gd name="connsiteY13" fmla="*/ 76266 h 201513"/>
              <a:gd name="connsiteX14" fmla="*/ 66721 w 187768"/>
              <a:gd name="connsiteY14" fmla="*/ 66 h 20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768" h="201513">
                <a:moveTo>
                  <a:pt x="66721" y="66"/>
                </a:moveTo>
                <a:cubicBezTo>
                  <a:pt x="48729" y="-2051"/>
                  <a:pt x="58783" y="46633"/>
                  <a:pt x="50846" y="63566"/>
                </a:cubicBezTo>
                <a:cubicBezTo>
                  <a:pt x="42909" y="80499"/>
                  <a:pt x="19096" y="101666"/>
                  <a:pt x="19096" y="101666"/>
                </a:cubicBezTo>
                <a:cubicBezTo>
                  <a:pt x="15921" y="107487"/>
                  <a:pt x="20154" y="102724"/>
                  <a:pt x="31796" y="98491"/>
                </a:cubicBezTo>
                <a:cubicBezTo>
                  <a:pt x="43438" y="94258"/>
                  <a:pt x="74129" y="77324"/>
                  <a:pt x="88946" y="76266"/>
                </a:cubicBezTo>
                <a:cubicBezTo>
                  <a:pt x="103763" y="75208"/>
                  <a:pt x="116992" y="82087"/>
                  <a:pt x="120696" y="92141"/>
                </a:cubicBezTo>
                <a:cubicBezTo>
                  <a:pt x="124400" y="102195"/>
                  <a:pt x="120167" y="123362"/>
                  <a:pt x="111171" y="136591"/>
                </a:cubicBezTo>
                <a:cubicBezTo>
                  <a:pt x="102175" y="149820"/>
                  <a:pt x="85242" y="163579"/>
                  <a:pt x="66721" y="171516"/>
                </a:cubicBezTo>
                <a:cubicBezTo>
                  <a:pt x="48200" y="179453"/>
                  <a:pt x="1633" y="182629"/>
                  <a:pt x="46" y="184216"/>
                </a:cubicBezTo>
                <a:cubicBezTo>
                  <a:pt x="-1541" y="185803"/>
                  <a:pt x="37617" y="178395"/>
                  <a:pt x="57196" y="181041"/>
                </a:cubicBezTo>
                <a:cubicBezTo>
                  <a:pt x="76775" y="183687"/>
                  <a:pt x="103763" y="207499"/>
                  <a:pt x="117521" y="200091"/>
                </a:cubicBezTo>
                <a:cubicBezTo>
                  <a:pt x="131279" y="192683"/>
                  <a:pt x="128104" y="156170"/>
                  <a:pt x="139746" y="136591"/>
                </a:cubicBezTo>
                <a:cubicBezTo>
                  <a:pt x="151388" y="117012"/>
                  <a:pt x="184196" y="92670"/>
                  <a:pt x="187371" y="82616"/>
                </a:cubicBezTo>
                <a:cubicBezTo>
                  <a:pt x="190546" y="72562"/>
                  <a:pt x="174142" y="86320"/>
                  <a:pt x="158796" y="76266"/>
                </a:cubicBezTo>
                <a:cubicBezTo>
                  <a:pt x="143450" y="66212"/>
                  <a:pt x="84713" y="2183"/>
                  <a:pt x="6672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B25B949D-CD18-5B46-D7A9-31815F884083}"/>
              </a:ext>
            </a:extLst>
          </p:cNvPr>
          <p:cNvSpPr/>
          <p:nvPr/>
        </p:nvSpPr>
        <p:spPr>
          <a:xfrm>
            <a:off x="5797534" y="4635473"/>
            <a:ext cx="108150" cy="260381"/>
          </a:xfrm>
          <a:custGeom>
            <a:avLst/>
            <a:gdLst>
              <a:gd name="connsiteX0" fmla="*/ 85741 w 108150"/>
              <a:gd name="connsiteY0" fmla="*/ 27 h 260381"/>
              <a:gd name="connsiteX1" fmla="*/ 53991 w 108150"/>
              <a:gd name="connsiteY1" fmla="*/ 98452 h 260381"/>
              <a:gd name="connsiteX2" fmla="*/ 57166 w 108150"/>
              <a:gd name="connsiteY2" fmla="*/ 149252 h 260381"/>
              <a:gd name="connsiteX3" fmla="*/ 16 w 108150"/>
              <a:gd name="connsiteY3" fmla="*/ 123852 h 260381"/>
              <a:gd name="connsiteX4" fmla="*/ 63516 w 108150"/>
              <a:gd name="connsiteY4" fmla="*/ 187352 h 260381"/>
              <a:gd name="connsiteX5" fmla="*/ 107966 w 108150"/>
              <a:gd name="connsiteY5" fmla="*/ 260377 h 260381"/>
              <a:gd name="connsiteX6" fmla="*/ 76216 w 108150"/>
              <a:gd name="connsiteY6" fmla="*/ 190527 h 260381"/>
              <a:gd name="connsiteX7" fmla="*/ 3191 w 108150"/>
              <a:gd name="connsiteY7" fmla="*/ 101627 h 260381"/>
              <a:gd name="connsiteX8" fmla="*/ 57166 w 108150"/>
              <a:gd name="connsiteY8" fmla="*/ 146077 h 260381"/>
              <a:gd name="connsiteX9" fmla="*/ 50816 w 108150"/>
              <a:gd name="connsiteY9" fmla="*/ 88927 h 260381"/>
              <a:gd name="connsiteX10" fmla="*/ 85741 w 108150"/>
              <a:gd name="connsiteY10" fmla="*/ 27 h 26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150" h="260381">
                <a:moveTo>
                  <a:pt x="85741" y="27"/>
                </a:moveTo>
                <a:cubicBezTo>
                  <a:pt x="86270" y="1614"/>
                  <a:pt x="58753" y="73581"/>
                  <a:pt x="53991" y="98452"/>
                </a:cubicBezTo>
                <a:cubicBezTo>
                  <a:pt x="49229" y="123323"/>
                  <a:pt x="66162" y="145019"/>
                  <a:pt x="57166" y="149252"/>
                </a:cubicBezTo>
                <a:cubicBezTo>
                  <a:pt x="48170" y="153485"/>
                  <a:pt x="-1042" y="117502"/>
                  <a:pt x="16" y="123852"/>
                </a:cubicBezTo>
                <a:cubicBezTo>
                  <a:pt x="1074" y="130202"/>
                  <a:pt x="45524" y="164598"/>
                  <a:pt x="63516" y="187352"/>
                </a:cubicBezTo>
                <a:cubicBezTo>
                  <a:pt x="81508" y="210106"/>
                  <a:pt x="105849" y="259848"/>
                  <a:pt x="107966" y="260377"/>
                </a:cubicBezTo>
                <a:cubicBezTo>
                  <a:pt x="110083" y="260906"/>
                  <a:pt x="93679" y="216985"/>
                  <a:pt x="76216" y="190527"/>
                </a:cubicBezTo>
                <a:cubicBezTo>
                  <a:pt x="58753" y="164069"/>
                  <a:pt x="6366" y="109035"/>
                  <a:pt x="3191" y="101627"/>
                </a:cubicBezTo>
                <a:cubicBezTo>
                  <a:pt x="16" y="94219"/>
                  <a:pt x="49229" y="148194"/>
                  <a:pt x="57166" y="146077"/>
                </a:cubicBezTo>
                <a:cubicBezTo>
                  <a:pt x="65103" y="143960"/>
                  <a:pt x="45524" y="112210"/>
                  <a:pt x="50816" y="88927"/>
                </a:cubicBezTo>
                <a:cubicBezTo>
                  <a:pt x="56108" y="65644"/>
                  <a:pt x="85212" y="-1560"/>
                  <a:pt x="85741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611DA400-8C07-BAE3-D535-D9EFB050E912}"/>
              </a:ext>
            </a:extLst>
          </p:cNvPr>
          <p:cNvSpPr/>
          <p:nvPr/>
        </p:nvSpPr>
        <p:spPr>
          <a:xfrm>
            <a:off x="6235666" y="4879270"/>
            <a:ext cx="134675" cy="382097"/>
          </a:xfrm>
          <a:custGeom>
            <a:avLst/>
            <a:gdLst>
              <a:gd name="connsiteX0" fmla="*/ 133384 w 134675"/>
              <a:gd name="connsiteY0" fmla="*/ 705 h 382097"/>
              <a:gd name="connsiteX1" fmla="*/ 104809 w 134675"/>
              <a:gd name="connsiteY1" fmla="*/ 105480 h 382097"/>
              <a:gd name="connsiteX2" fmla="*/ 54009 w 134675"/>
              <a:gd name="connsiteY2" fmla="*/ 207080 h 382097"/>
              <a:gd name="connsiteX3" fmla="*/ 92109 w 134675"/>
              <a:gd name="connsiteY3" fmla="*/ 175330 h 382097"/>
              <a:gd name="connsiteX4" fmla="*/ 38134 w 134675"/>
              <a:gd name="connsiteY4" fmla="*/ 292805 h 382097"/>
              <a:gd name="connsiteX5" fmla="*/ 34 w 134675"/>
              <a:gd name="connsiteY5" fmla="*/ 381705 h 382097"/>
              <a:gd name="connsiteX6" fmla="*/ 44484 w 134675"/>
              <a:gd name="connsiteY6" fmla="*/ 257880 h 382097"/>
              <a:gd name="connsiteX7" fmla="*/ 63534 w 134675"/>
              <a:gd name="connsiteY7" fmla="*/ 159455 h 382097"/>
              <a:gd name="connsiteX8" fmla="*/ 133384 w 134675"/>
              <a:gd name="connsiteY8" fmla="*/ 705 h 382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675" h="382097">
                <a:moveTo>
                  <a:pt x="133384" y="705"/>
                </a:moveTo>
                <a:cubicBezTo>
                  <a:pt x="140263" y="-8291"/>
                  <a:pt x="118038" y="71084"/>
                  <a:pt x="104809" y="105480"/>
                </a:cubicBezTo>
                <a:cubicBezTo>
                  <a:pt x="91580" y="139876"/>
                  <a:pt x="56126" y="195438"/>
                  <a:pt x="54009" y="207080"/>
                </a:cubicBezTo>
                <a:cubicBezTo>
                  <a:pt x="51892" y="218722"/>
                  <a:pt x="94755" y="161043"/>
                  <a:pt x="92109" y="175330"/>
                </a:cubicBezTo>
                <a:cubicBezTo>
                  <a:pt x="89463" y="189617"/>
                  <a:pt x="53480" y="258409"/>
                  <a:pt x="38134" y="292805"/>
                </a:cubicBezTo>
                <a:cubicBezTo>
                  <a:pt x="22788" y="327201"/>
                  <a:pt x="-1024" y="387526"/>
                  <a:pt x="34" y="381705"/>
                </a:cubicBezTo>
                <a:cubicBezTo>
                  <a:pt x="1092" y="375884"/>
                  <a:pt x="33901" y="294922"/>
                  <a:pt x="44484" y="257880"/>
                </a:cubicBezTo>
                <a:cubicBezTo>
                  <a:pt x="55067" y="220838"/>
                  <a:pt x="49776" y="198084"/>
                  <a:pt x="63534" y="159455"/>
                </a:cubicBezTo>
                <a:cubicBezTo>
                  <a:pt x="77292" y="120826"/>
                  <a:pt x="126505" y="9701"/>
                  <a:pt x="133384" y="7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EA3F79E6-18D0-8BB4-A6B6-7C0A7D717849}"/>
              </a:ext>
            </a:extLst>
          </p:cNvPr>
          <p:cNvSpPr/>
          <p:nvPr/>
        </p:nvSpPr>
        <p:spPr>
          <a:xfrm>
            <a:off x="6184866" y="4927600"/>
            <a:ext cx="60480" cy="231914"/>
          </a:xfrm>
          <a:custGeom>
            <a:avLst/>
            <a:gdLst>
              <a:gd name="connsiteX0" fmla="*/ 60359 w 60480"/>
              <a:gd name="connsiteY0" fmla="*/ 0 h 231914"/>
              <a:gd name="connsiteX1" fmla="*/ 15909 w 60480"/>
              <a:gd name="connsiteY1" fmla="*/ 82550 h 231914"/>
              <a:gd name="connsiteX2" fmla="*/ 25434 w 60480"/>
              <a:gd name="connsiteY2" fmla="*/ 142875 h 231914"/>
              <a:gd name="connsiteX3" fmla="*/ 22259 w 60480"/>
              <a:gd name="connsiteY3" fmla="*/ 168275 h 231914"/>
              <a:gd name="connsiteX4" fmla="*/ 15909 w 60480"/>
              <a:gd name="connsiteY4" fmla="*/ 231775 h 231914"/>
              <a:gd name="connsiteX5" fmla="*/ 44484 w 60480"/>
              <a:gd name="connsiteY5" fmla="*/ 149225 h 231914"/>
              <a:gd name="connsiteX6" fmla="*/ 54009 w 60480"/>
              <a:gd name="connsiteY6" fmla="*/ 88900 h 231914"/>
              <a:gd name="connsiteX7" fmla="*/ 31784 w 60480"/>
              <a:gd name="connsiteY7" fmla="*/ 120650 h 231914"/>
              <a:gd name="connsiteX8" fmla="*/ 34 w 60480"/>
              <a:gd name="connsiteY8" fmla="*/ 82550 h 231914"/>
              <a:gd name="connsiteX9" fmla="*/ 60359 w 60480"/>
              <a:gd name="connsiteY9" fmla="*/ 0 h 23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480" h="231914">
                <a:moveTo>
                  <a:pt x="60359" y="0"/>
                </a:moveTo>
                <a:cubicBezTo>
                  <a:pt x="63005" y="0"/>
                  <a:pt x="21730" y="58737"/>
                  <a:pt x="15909" y="82550"/>
                </a:cubicBezTo>
                <a:cubicBezTo>
                  <a:pt x="10088" y="106363"/>
                  <a:pt x="25434" y="142875"/>
                  <a:pt x="25434" y="142875"/>
                </a:cubicBezTo>
                <a:cubicBezTo>
                  <a:pt x="26492" y="157162"/>
                  <a:pt x="23846" y="153458"/>
                  <a:pt x="22259" y="168275"/>
                </a:cubicBezTo>
                <a:cubicBezTo>
                  <a:pt x="20672" y="183092"/>
                  <a:pt x="12205" y="234950"/>
                  <a:pt x="15909" y="231775"/>
                </a:cubicBezTo>
                <a:cubicBezTo>
                  <a:pt x="19613" y="228600"/>
                  <a:pt x="38134" y="173037"/>
                  <a:pt x="44484" y="149225"/>
                </a:cubicBezTo>
                <a:cubicBezTo>
                  <a:pt x="50834" y="125413"/>
                  <a:pt x="56126" y="93662"/>
                  <a:pt x="54009" y="88900"/>
                </a:cubicBezTo>
                <a:cubicBezTo>
                  <a:pt x="51892" y="84138"/>
                  <a:pt x="40780" y="121708"/>
                  <a:pt x="31784" y="120650"/>
                </a:cubicBezTo>
                <a:cubicBezTo>
                  <a:pt x="22788" y="119592"/>
                  <a:pt x="-1024" y="99483"/>
                  <a:pt x="34" y="82550"/>
                </a:cubicBezTo>
                <a:cubicBezTo>
                  <a:pt x="1092" y="65617"/>
                  <a:pt x="57713" y="0"/>
                  <a:pt x="6035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8DEE4871-95AF-E05B-6262-2063CA709FBE}"/>
              </a:ext>
            </a:extLst>
          </p:cNvPr>
          <p:cNvSpPr/>
          <p:nvPr/>
        </p:nvSpPr>
        <p:spPr>
          <a:xfrm>
            <a:off x="6022617" y="4892176"/>
            <a:ext cx="127705" cy="181869"/>
          </a:xfrm>
          <a:custGeom>
            <a:avLst/>
            <a:gdLst>
              <a:gd name="connsiteX0" fmla="*/ 111483 w 127705"/>
              <a:gd name="connsiteY0" fmla="*/ 499 h 181869"/>
              <a:gd name="connsiteX1" fmla="*/ 108308 w 127705"/>
              <a:gd name="connsiteY1" fmla="*/ 79874 h 181869"/>
              <a:gd name="connsiteX2" fmla="*/ 127358 w 127705"/>
              <a:gd name="connsiteY2" fmla="*/ 121149 h 181869"/>
              <a:gd name="connsiteX3" fmla="*/ 89258 w 127705"/>
              <a:gd name="connsiteY3" fmla="*/ 89399 h 181869"/>
              <a:gd name="connsiteX4" fmla="*/ 108308 w 127705"/>
              <a:gd name="connsiteY4" fmla="*/ 181474 h 181869"/>
              <a:gd name="connsiteX5" fmla="*/ 57508 w 127705"/>
              <a:gd name="connsiteY5" fmla="*/ 121149 h 181869"/>
              <a:gd name="connsiteX6" fmla="*/ 358 w 127705"/>
              <a:gd name="connsiteY6" fmla="*/ 83049 h 181869"/>
              <a:gd name="connsiteX7" fmla="*/ 86083 w 127705"/>
              <a:gd name="connsiteY7" fmla="*/ 121149 h 181869"/>
              <a:gd name="connsiteX8" fmla="*/ 111483 w 127705"/>
              <a:gd name="connsiteY8" fmla="*/ 499 h 181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705" h="181869">
                <a:moveTo>
                  <a:pt x="111483" y="499"/>
                </a:moveTo>
                <a:cubicBezTo>
                  <a:pt x="115187" y="-6380"/>
                  <a:pt x="105662" y="59766"/>
                  <a:pt x="108308" y="79874"/>
                </a:cubicBezTo>
                <a:cubicBezTo>
                  <a:pt x="110954" y="99982"/>
                  <a:pt x="130533" y="119562"/>
                  <a:pt x="127358" y="121149"/>
                </a:cubicBezTo>
                <a:cubicBezTo>
                  <a:pt x="124183" y="122736"/>
                  <a:pt x="92433" y="79345"/>
                  <a:pt x="89258" y="89399"/>
                </a:cubicBezTo>
                <a:cubicBezTo>
                  <a:pt x="86083" y="99453"/>
                  <a:pt x="113600" y="176182"/>
                  <a:pt x="108308" y="181474"/>
                </a:cubicBezTo>
                <a:cubicBezTo>
                  <a:pt x="103016" y="186766"/>
                  <a:pt x="75500" y="137553"/>
                  <a:pt x="57508" y="121149"/>
                </a:cubicBezTo>
                <a:cubicBezTo>
                  <a:pt x="39516" y="104745"/>
                  <a:pt x="-4404" y="83049"/>
                  <a:pt x="358" y="83049"/>
                </a:cubicBezTo>
                <a:cubicBezTo>
                  <a:pt x="5120" y="83049"/>
                  <a:pt x="68091" y="128028"/>
                  <a:pt x="86083" y="121149"/>
                </a:cubicBezTo>
                <a:cubicBezTo>
                  <a:pt x="104075" y="114270"/>
                  <a:pt x="107779" y="7378"/>
                  <a:pt x="111483" y="4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75370373-42AA-C95A-ACFE-1FBA2B792EDF}"/>
              </a:ext>
            </a:extLst>
          </p:cNvPr>
          <p:cNvSpPr/>
          <p:nvPr/>
        </p:nvSpPr>
        <p:spPr>
          <a:xfrm>
            <a:off x="5969079" y="4860452"/>
            <a:ext cx="72960" cy="181521"/>
          </a:xfrm>
          <a:custGeom>
            <a:avLst/>
            <a:gdLst>
              <a:gd name="connsiteX0" fmla="*/ 72946 w 72960"/>
              <a:gd name="connsiteY0" fmla="*/ 473 h 181521"/>
              <a:gd name="connsiteX1" fmla="*/ 3096 w 72960"/>
              <a:gd name="connsiteY1" fmla="*/ 108423 h 181521"/>
              <a:gd name="connsiteX2" fmla="*/ 12621 w 72960"/>
              <a:gd name="connsiteY2" fmla="*/ 181448 h 181521"/>
              <a:gd name="connsiteX3" fmla="*/ 15796 w 72960"/>
              <a:gd name="connsiteY3" fmla="*/ 121123 h 181521"/>
              <a:gd name="connsiteX4" fmla="*/ 9446 w 72960"/>
              <a:gd name="connsiteY4" fmla="*/ 70323 h 181521"/>
              <a:gd name="connsiteX5" fmla="*/ 72946 w 72960"/>
              <a:gd name="connsiteY5" fmla="*/ 473 h 181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960" h="181521">
                <a:moveTo>
                  <a:pt x="72946" y="473"/>
                </a:moveTo>
                <a:cubicBezTo>
                  <a:pt x="71888" y="6823"/>
                  <a:pt x="13150" y="78261"/>
                  <a:pt x="3096" y="108423"/>
                </a:cubicBezTo>
                <a:cubicBezTo>
                  <a:pt x="-6958" y="138585"/>
                  <a:pt x="10504" y="179331"/>
                  <a:pt x="12621" y="181448"/>
                </a:cubicBezTo>
                <a:cubicBezTo>
                  <a:pt x="14738" y="183565"/>
                  <a:pt x="16325" y="139644"/>
                  <a:pt x="15796" y="121123"/>
                </a:cubicBezTo>
                <a:cubicBezTo>
                  <a:pt x="15267" y="102602"/>
                  <a:pt x="3096" y="87256"/>
                  <a:pt x="9446" y="70323"/>
                </a:cubicBezTo>
                <a:cubicBezTo>
                  <a:pt x="15796" y="53390"/>
                  <a:pt x="74004" y="-5877"/>
                  <a:pt x="72946" y="4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BBD92A1F-3670-71AD-A238-C15463192512}"/>
              </a:ext>
            </a:extLst>
          </p:cNvPr>
          <p:cNvSpPr/>
          <p:nvPr/>
        </p:nvSpPr>
        <p:spPr>
          <a:xfrm>
            <a:off x="6327169" y="3673454"/>
            <a:ext cx="97698" cy="76297"/>
          </a:xfrm>
          <a:custGeom>
            <a:avLst/>
            <a:gdLst>
              <a:gd name="connsiteX0" fmla="*/ 606 w 97698"/>
              <a:gd name="connsiteY0" fmla="*/ 21 h 76297"/>
              <a:gd name="connsiteX1" fmla="*/ 48231 w 97698"/>
              <a:gd name="connsiteY1" fmla="*/ 50821 h 76297"/>
              <a:gd name="connsiteX2" fmla="*/ 95856 w 97698"/>
              <a:gd name="connsiteY2" fmla="*/ 76221 h 76297"/>
              <a:gd name="connsiteX3" fmla="*/ 83156 w 97698"/>
              <a:gd name="connsiteY3" fmla="*/ 57171 h 76297"/>
              <a:gd name="connsiteX4" fmla="*/ 606 w 97698"/>
              <a:gd name="connsiteY4" fmla="*/ 21 h 76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698" h="76297">
                <a:moveTo>
                  <a:pt x="606" y="21"/>
                </a:moveTo>
                <a:cubicBezTo>
                  <a:pt x="-5215" y="-1037"/>
                  <a:pt x="32356" y="38121"/>
                  <a:pt x="48231" y="50821"/>
                </a:cubicBezTo>
                <a:cubicBezTo>
                  <a:pt x="64106" y="63521"/>
                  <a:pt x="95856" y="76221"/>
                  <a:pt x="95856" y="76221"/>
                </a:cubicBezTo>
                <a:cubicBezTo>
                  <a:pt x="101677" y="77279"/>
                  <a:pt x="92681" y="67225"/>
                  <a:pt x="83156" y="57171"/>
                </a:cubicBezTo>
                <a:cubicBezTo>
                  <a:pt x="73631" y="47117"/>
                  <a:pt x="6427" y="1079"/>
                  <a:pt x="606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9A874AD3-AF27-7BF7-BEA9-155F27ADA3BD}"/>
              </a:ext>
            </a:extLst>
          </p:cNvPr>
          <p:cNvSpPr/>
          <p:nvPr/>
        </p:nvSpPr>
        <p:spPr>
          <a:xfrm>
            <a:off x="6422693" y="5022005"/>
            <a:ext cx="121035" cy="162770"/>
          </a:xfrm>
          <a:custGeom>
            <a:avLst/>
            <a:gdLst>
              <a:gd name="connsiteX0" fmla="*/ 120982 w 121035"/>
              <a:gd name="connsiteY0" fmla="*/ 845 h 162770"/>
              <a:gd name="connsiteX1" fmla="*/ 35257 w 121035"/>
              <a:gd name="connsiteY1" fmla="*/ 83395 h 162770"/>
              <a:gd name="connsiteX2" fmla="*/ 332 w 121035"/>
              <a:gd name="connsiteY2" fmla="*/ 162770 h 162770"/>
              <a:gd name="connsiteX3" fmla="*/ 19382 w 121035"/>
              <a:gd name="connsiteY3" fmla="*/ 83395 h 162770"/>
              <a:gd name="connsiteX4" fmla="*/ 47957 w 121035"/>
              <a:gd name="connsiteY4" fmla="*/ 42120 h 162770"/>
              <a:gd name="connsiteX5" fmla="*/ 120982 w 121035"/>
              <a:gd name="connsiteY5" fmla="*/ 845 h 162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035" h="162770">
                <a:moveTo>
                  <a:pt x="120982" y="845"/>
                </a:moveTo>
                <a:cubicBezTo>
                  <a:pt x="118865" y="7724"/>
                  <a:pt x="55365" y="56408"/>
                  <a:pt x="35257" y="83395"/>
                </a:cubicBezTo>
                <a:cubicBezTo>
                  <a:pt x="15149" y="110383"/>
                  <a:pt x="2978" y="162770"/>
                  <a:pt x="332" y="162770"/>
                </a:cubicBezTo>
                <a:cubicBezTo>
                  <a:pt x="-2314" y="162770"/>
                  <a:pt x="11445" y="103503"/>
                  <a:pt x="19382" y="83395"/>
                </a:cubicBezTo>
                <a:cubicBezTo>
                  <a:pt x="27319" y="63287"/>
                  <a:pt x="34728" y="53232"/>
                  <a:pt x="47957" y="42120"/>
                </a:cubicBezTo>
                <a:cubicBezTo>
                  <a:pt x="61186" y="31008"/>
                  <a:pt x="123099" y="-6034"/>
                  <a:pt x="120982" y="8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3DC25106-08DA-1064-7A71-950C1F4EE9FB}"/>
              </a:ext>
            </a:extLst>
          </p:cNvPr>
          <p:cNvSpPr/>
          <p:nvPr/>
        </p:nvSpPr>
        <p:spPr>
          <a:xfrm>
            <a:off x="6377385" y="4616447"/>
            <a:ext cx="46040" cy="355614"/>
          </a:xfrm>
          <a:custGeom>
            <a:avLst/>
            <a:gdLst>
              <a:gd name="connsiteX0" fmla="*/ 42465 w 46040"/>
              <a:gd name="connsiteY0" fmla="*/ 3 h 355614"/>
              <a:gd name="connsiteX1" fmla="*/ 39290 w 46040"/>
              <a:gd name="connsiteY1" fmla="*/ 104778 h 355614"/>
              <a:gd name="connsiteX2" fmla="*/ 26590 w 46040"/>
              <a:gd name="connsiteY2" fmla="*/ 184153 h 355614"/>
              <a:gd name="connsiteX3" fmla="*/ 45640 w 46040"/>
              <a:gd name="connsiteY3" fmla="*/ 146053 h 355614"/>
              <a:gd name="connsiteX4" fmla="*/ 39290 w 46040"/>
              <a:gd name="connsiteY4" fmla="*/ 219078 h 355614"/>
              <a:gd name="connsiteX5" fmla="*/ 36115 w 46040"/>
              <a:gd name="connsiteY5" fmla="*/ 244478 h 355614"/>
              <a:gd name="connsiteX6" fmla="*/ 42465 w 46040"/>
              <a:gd name="connsiteY6" fmla="*/ 304803 h 355614"/>
              <a:gd name="connsiteX7" fmla="*/ 29765 w 46040"/>
              <a:gd name="connsiteY7" fmla="*/ 276228 h 355614"/>
              <a:gd name="connsiteX8" fmla="*/ 39290 w 46040"/>
              <a:gd name="connsiteY8" fmla="*/ 355603 h 355614"/>
              <a:gd name="connsiteX9" fmla="*/ 4365 w 46040"/>
              <a:gd name="connsiteY9" fmla="*/ 269878 h 355614"/>
              <a:gd name="connsiteX10" fmla="*/ 4365 w 46040"/>
              <a:gd name="connsiteY10" fmla="*/ 209553 h 355614"/>
              <a:gd name="connsiteX11" fmla="*/ 39290 w 46040"/>
              <a:gd name="connsiteY11" fmla="*/ 101603 h 355614"/>
              <a:gd name="connsiteX12" fmla="*/ 42465 w 46040"/>
              <a:gd name="connsiteY12" fmla="*/ 3 h 35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040" h="355614">
                <a:moveTo>
                  <a:pt x="42465" y="3"/>
                </a:moveTo>
                <a:cubicBezTo>
                  <a:pt x="42465" y="532"/>
                  <a:pt x="41936" y="74086"/>
                  <a:pt x="39290" y="104778"/>
                </a:cubicBezTo>
                <a:cubicBezTo>
                  <a:pt x="36644" y="135470"/>
                  <a:pt x="25532" y="177274"/>
                  <a:pt x="26590" y="184153"/>
                </a:cubicBezTo>
                <a:cubicBezTo>
                  <a:pt x="27648" y="191032"/>
                  <a:pt x="43523" y="140232"/>
                  <a:pt x="45640" y="146053"/>
                </a:cubicBezTo>
                <a:cubicBezTo>
                  <a:pt x="47757" y="151874"/>
                  <a:pt x="40877" y="202674"/>
                  <a:pt x="39290" y="219078"/>
                </a:cubicBezTo>
                <a:cubicBezTo>
                  <a:pt x="37703" y="235482"/>
                  <a:pt x="35586" y="230191"/>
                  <a:pt x="36115" y="244478"/>
                </a:cubicBezTo>
                <a:cubicBezTo>
                  <a:pt x="36644" y="258766"/>
                  <a:pt x="43523" y="299512"/>
                  <a:pt x="42465" y="304803"/>
                </a:cubicBezTo>
                <a:cubicBezTo>
                  <a:pt x="41407" y="310094"/>
                  <a:pt x="30294" y="267761"/>
                  <a:pt x="29765" y="276228"/>
                </a:cubicBezTo>
                <a:cubicBezTo>
                  <a:pt x="29236" y="284695"/>
                  <a:pt x="43523" y="356661"/>
                  <a:pt x="39290" y="355603"/>
                </a:cubicBezTo>
                <a:cubicBezTo>
                  <a:pt x="35057" y="354545"/>
                  <a:pt x="10186" y="294220"/>
                  <a:pt x="4365" y="269878"/>
                </a:cubicBezTo>
                <a:cubicBezTo>
                  <a:pt x="-1456" y="245536"/>
                  <a:pt x="-1456" y="237599"/>
                  <a:pt x="4365" y="209553"/>
                </a:cubicBezTo>
                <a:cubicBezTo>
                  <a:pt x="10186" y="181507"/>
                  <a:pt x="34528" y="135999"/>
                  <a:pt x="39290" y="101603"/>
                </a:cubicBezTo>
                <a:cubicBezTo>
                  <a:pt x="44052" y="67207"/>
                  <a:pt x="42465" y="-526"/>
                  <a:pt x="4246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9E54BC50-3B5A-4004-6E3F-280A5B38F072}"/>
              </a:ext>
            </a:extLst>
          </p:cNvPr>
          <p:cNvSpPr/>
          <p:nvPr/>
        </p:nvSpPr>
        <p:spPr>
          <a:xfrm>
            <a:off x="6340059" y="5006922"/>
            <a:ext cx="64022" cy="174779"/>
          </a:xfrm>
          <a:custGeom>
            <a:avLst/>
            <a:gdLst>
              <a:gd name="connsiteX0" fmla="*/ 44866 w 64022"/>
              <a:gd name="connsiteY0" fmla="*/ 53 h 174779"/>
              <a:gd name="connsiteX1" fmla="*/ 19466 w 64022"/>
              <a:gd name="connsiteY1" fmla="*/ 85778 h 174779"/>
              <a:gd name="connsiteX2" fmla="*/ 63916 w 64022"/>
              <a:gd name="connsiteY2" fmla="*/ 161978 h 174779"/>
              <a:gd name="connsiteX3" fmla="*/ 32166 w 64022"/>
              <a:gd name="connsiteY3" fmla="*/ 142928 h 174779"/>
              <a:gd name="connsiteX4" fmla="*/ 41691 w 64022"/>
              <a:gd name="connsiteY4" fmla="*/ 174678 h 174779"/>
              <a:gd name="connsiteX5" fmla="*/ 416 w 64022"/>
              <a:gd name="connsiteY5" fmla="*/ 130228 h 174779"/>
              <a:gd name="connsiteX6" fmla="*/ 19466 w 64022"/>
              <a:gd name="connsiteY6" fmla="*/ 149278 h 174779"/>
              <a:gd name="connsiteX7" fmla="*/ 3591 w 64022"/>
              <a:gd name="connsiteY7" fmla="*/ 98478 h 174779"/>
              <a:gd name="connsiteX8" fmla="*/ 44866 w 64022"/>
              <a:gd name="connsiteY8" fmla="*/ 53 h 17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022" h="174779">
                <a:moveTo>
                  <a:pt x="44866" y="53"/>
                </a:moveTo>
                <a:cubicBezTo>
                  <a:pt x="47512" y="-2064"/>
                  <a:pt x="16291" y="58790"/>
                  <a:pt x="19466" y="85778"/>
                </a:cubicBezTo>
                <a:cubicBezTo>
                  <a:pt x="22641" y="112766"/>
                  <a:pt x="61799" y="152453"/>
                  <a:pt x="63916" y="161978"/>
                </a:cubicBezTo>
                <a:cubicBezTo>
                  <a:pt x="66033" y="171503"/>
                  <a:pt x="35870" y="140811"/>
                  <a:pt x="32166" y="142928"/>
                </a:cubicBezTo>
                <a:cubicBezTo>
                  <a:pt x="28462" y="145045"/>
                  <a:pt x="46983" y="176795"/>
                  <a:pt x="41691" y="174678"/>
                </a:cubicBezTo>
                <a:cubicBezTo>
                  <a:pt x="36399" y="172561"/>
                  <a:pt x="4120" y="134461"/>
                  <a:pt x="416" y="130228"/>
                </a:cubicBezTo>
                <a:cubicBezTo>
                  <a:pt x="-3288" y="125995"/>
                  <a:pt x="18937" y="154570"/>
                  <a:pt x="19466" y="149278"/>
                </a:cubicBezTo>
                <a:cubicBezTo>
                  <a:pt x="19995" y="143986"/>
                  <a:pt x="416" y="120703"/>
                  <a:pt x="3591" y="98478"/>
                </a:cubicBezTo>
                <a:cubicBezTo>
                  <a:pt x="6766" y="76253"/>
                  <a:pt x="42220" y="2170"/>
                  <a:pt x="44866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6E414C9C-8609-7F9F-211D-D800BF0A0120}"/>
              </a:ext>
            </a:extLst>
          </p:cNvPr>
          <p:cNvSpPr/>
          <p:nvPr/>
        </p:nvSpPr>
        <p:spPr>
          <a:xfrm>
            <a:off x="6257339" y="5327253"/>
            <a:ext cx="131976" cy="276828"/>
          </a:xfrm>
          <a:custGeom>
            <a:avLst/>
            <a:gdLst>
              <a:gd name="connsiteX0" fmla="*/ 114886 w 131976"/>
              <a:gd name="connsiteY0" fmla="*/ 397 h 276828"/>
              <a:gd name="connsiteX1" fmla="*/ 130761 w 131976"/>
              <a:gd name="connsiteY1" fmla="*/ 73422 h 276828"/>
              <a:gd name="connsiteX2" fmla="*/ 86311 w 131976"/>
              <a:gd name="connsiteY2" fmla="*/ 114697 h 276828"/>
              <a:gd name="connsiteX3" fmla="*/ 79961 w 131976"/>
              <a:gd name="connsiteY3" fmla="*/ 165497 h 276828"/>
              <a:gd name="connsiteX4" fmla="*/ 586 w 131976"/>
              <a:gd name="connsiteY4" fmla="*/ 276622 h 276828"/>
              <a:gd name="connsiteX5" fmla="*/ 45036 w 131976"/>
              <a:gd name="connsiteY5" fmla="*/ 190897 h 276828"/>
              <a:gd name="connsiteX6" fmla="*/ 67261 w 131976"/>
              <a:gd name="connsiteY6" fmla="*/ 108347 h 276828"/>
              <a:gd name="connsiteX7" fmla="*/ 114886 w 131976"/>
              <a:gd name="connsiteY7" fmla="*/ 397 h 27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976" h="276828">
                <a:moveTo>
                  <a:pt x="114886" y="397"/>
                </a:moveTo>
                <a:cubicBezTo>
                  <a:pt x="125469" y="-5424"/>
                  <a:pt x="135523" y="54372"/>
                  <a:pt x="130761" y="73422"/>
                </a:cubicBezTo>
                <a:cubicBezTo>
                  <a:pt x="125999" y="92472"/>
                  <a:pt x="94778" y="99351"/>
                  <a:pt x="86311" y="114697"/>
                </a:cubicBezTo>
                <a:cubicBezTo>
                  <a:pt x="77844" y="130043"/>
                  <a:pt x="94248" y="138510"/>
                  <a:pt x="79961" y="165497"/>
                </a:cubicBezTo>
                <a:cubicBezTo>
                  <a:pt x="65673" y="192485"/>
                  <a:pt x="6407" y="272389"/>
                  <a:pt x="586" y="276622"/>
                </a:cubicBezTo>
                <a:cubicBezTo>
                  <a:pt x="-5235" y="280855"/>
                  <a:pt x="33923" y="218943"/>
                  <a:pt x="45036" y="190897"/>
                </a:cubicBezTo>
                <a:cubicBezTo>
                  <a:pt x="56148" y="162851"/>
                  <a:pt x="54032" y="134805"/>
                  <a:pt x="67261" y="108347"/>
                </a:cubicBezTo>
                <a:cubicBezTo>
                  <a:pt x="80490" y="81889"/>
                  <a:pt x="104303" y="6218"/>
                  <a:pt x="114886" y="3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F79C2665-6AE5-2507-52DB-376CE1350EC0}"/>
              </a:ext>
            </a:extLst>
          </p:cNvPr>
          <p:cNvSpPr/>
          <p:nvPr/>
        </p:nvSpPr>
        <p:spPr>
          <a:xfrm>
            <a:off x="507421" y="11363721"/>
            <a:ext cx="1266677" cy="392850"/>
          </a:xfrm>
          <a:custGeom>
            <a:avLst/>
            <a:gdLst>
              <a:gd name="connsiteX0" fmla="*/ 25142 w 1266677"/>
              <a:gd name="connsiteY0" fmla="*/ 198582 h 392850"/>
              <a:gd name="connsiteX1" fmla="*/ 38539 w 1266677"/>
              <a:gd name="connsiteY1" fmla="*/ 315813 h 392850"/>
              <a:gd name="connsiteX2" fmla="*/ 31841 w 1266677"/>
              <a:gd name="connsiteY2" fmla="*/ 386152 h 392850"/>
              <a:gd name="connsiteX3" fmla="*/ 226109 w 1266677"/>
              <a:gd name="connsiteY3" fmla="*/ 386152 h 392850"/>
              <a:gd name="connsiteX4" fmla="*/ 1194100 w 1266677"/>
              <a:gd name="connsiteY4" fmla="*/ 392850 h 392850"/>
              <a:gd name="connsiteX5" fmla="*/ 1197449 w 1266677"/>
              <a:gd name="connsiteY5" fmla="*/ 352657 h 392850"/>
              <a:gd name="connsiteX6" fmla="*/ 1200799 w 1266677"/>
              <a:gd name="connsiteY6" fmla="*/ 235426 h 392850"/>
              <a:gd name="connsiteX7" fmla="*/ 1029977 w 1266677"/>
              <a:gd name="connsiteY7" fmla="*/ 225378 h 392850"/>
              <a:gd name="connsiteX8" fmla="*/ 912746 w 1266677"/>
              <a:gd name="connsiteY8" fmla="*/ 965 h 392850"/>
              <a:gd name="connsiteX9" fmla="*/ 1023278 w 1266677"/>
              <a:gd name="connsiteY9" fmla="*/ 141642 h 392850"/>
              <a:gd name="connsiteX10" fmla="*/ 832359 w 1266677"/>
              <a:gd name="connsiteY10" fmla="*/ 78002 h 392850"/>
              <a:gd name="connsiteX11" fmla="*/ 430425 w 1266677"/>
              <a:gd name="connsiteY11" fmla="*/ 51206 h 392850"/>
              <a:gd name="connsiteX12" fmla="*/ 641441 w 1266677"/>
              <a:gd name="connsiteY12" fmla="*/ 78002 h 392850"/>
              <a:gd name="connsiteX13" fmla="*/ 460570 w 1266677"/>
              <a:gd name="connsiteY13" fmla="*/ 108147 h 392850"/>
              <a:gd name="connsiteX14" fmla="*/ 527559 w 1266677"/>
              <a:gd name="connsiteY14" fmla="*/ 171787 h 392850"/>
              <a:gd name="connsiteX15" fmla="*/ 617994 w 1266677"/>
              <a:gd name="connsiteY15" fmla="*/ 262222 h 392850"/>
              <a:gd name="connsiteX16" fmla="*/ 417027 w 1266677"/>
              <a:gd name="connsiteY16" fmla="*/ 258872 h 392850"/>
              <a:gd name="connsiteX17" fmla="*/ 25142 w 1266677"/>
              <a:gd name="connsiteY17" fmla="*/ 198582 h 39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66677" h="392850">
                <a:moveTo>
                  <a:pt x="25142" y="198582"/>
                </a:moveTo>
                <a:cubicBezTo>
                  <a:pt x="-37939" y="208072"/>
                  <a:pt x="37423" y="284551"/>
                  <a:pt x="38539" y="315813"/>
                </a:cubicBezTo>
                <a:cubicBezTo>
                  <a:pt x="39655" y="347075"/>
                  <a:pt x="579" y="374429"/>
                  <a:pt x="31841" y="386152"/>
                </a:cubicBezTo>
                <a:cubicBezTo>
                  <a:pt x="63103" y="397875"/>
                  <a:pt x="226109" y="386152"/>
                  <a:pt x="226109" y="386152"/>
                </a:cubicBezTo>
                <a:lnTo>
                  <a:pt x="1194100" y="392850"/>
                </a:lnTo>
                <a:cubicBezTo>
                  <a:pt x="1355990" y="387268"/>
                  <a:pt x="1196333" y="378894"/>
                  <a:pt x="1197449" y="352657"/>
                </a:cubicBezTo>
                <a:cubicBezTo>
                  <a:pt x="1198566" y="326420"/>
                  <a:pt x="1228711" y="256639"/>
                  <a:pt x="1200799" y="235426"/>
                </a:cubicBezTo>
                <a:cubicBezTo>
                  <a:pt x="1172887" y="214213"/>
                  <a:pt x="1077986" y="264455"/>
                  <a:pt x="1029977" y="225378"/>
                </a:cubicBezTo>
                <a:cubicBezTo>
                  <a:pt x="981968" y="186301"/>
                  <a:pt x="913862" y="14921"/>
                  <a:pt x="912746" y="965"/>
                </a:cubicBezTo>
                <a:cubicBezTo>
                  <a:pt x="911630" y="-12991"/>
                  <a:pt x="1036676" y="128803"/>
                  <a:pt x="1023278" y="141642"/>
                </a:cubicBezTo>
                <a:cubicBezTo>
                  <a:pt x="1009880" y="154481"/>
                  <a:pt x="931168" y="93075"/>
                  <a:pt x="832359" y="78002"/>
                </a:cubicBezTo>
                <a:cubicBezTo>
                  <a:pt x="733550" y="62929"/>
                  <a:pt x="462245" y="51206"/>
                  <a:pt x="430425" y="51206"/>
                </a:cubicBezTo>
                <a:cubicBezTo>
                  <a:pt x="398605" y="51206"/>
                  <a:pt x="636417" y="68512"/>
                  <a:pt x="641441" y="78002"/>
                </a:cubicBezTo>
                <a:cubicBezTo>
                  <a:pt x="646465" y="87492"/>
                  <a:pt x="479550" y="92516"/>
                  <a:pt x="460570" y="108147"/>
                </a:cubicBezTo>
                <a:cubicBezTo>
                  <a:pt x="441590" y="123778"/>
                  <a:pt x="501322" y="146108"/>
                  <a:pt x="527559" y="171787"/>
                </a:cubicBezTo>
                <a:cubicBezTo>
                  <a:pt x="553796" y="197466"/>
                  <a:pt x="636416" y="247708"/>
                  <a:pt x="617994" y="262222"/>
                </a:cubicBezTo>
                <a:cubicBezTo>
                  <a:pt x="599572" y="276736"/>
                  <a:pt x="510253" y="268362"/>
                  <a:pt x="417027" y="258872"/>
                </a:cubicBezTo>
                <a:cubicBezTo>
                  <a:pt x="323801" y="249382"/>
                  <a:pt x="88223" y="189092"/>
                  <a:pt x="25142" y="19858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E03D73F5-F22B-6B85-33B0-6864A4977B00}"/>
              </a:ext>
            </a:extLst>
          </p:cNvPr>
          <p:cNvSpPr/>
          <p:nvPr/>
        </p:nvSpPr>
        <p:spPr>
          <a:xfrm>
            <a:off x="981030" y="11354043"/>
            <a:ext cx="702037" cy="1223533"/>
          </a:xfrm>
          <a:custGeom>
            <a:avLst/>
            <a:gdLst>
              <a:gd name="connsiteX0" fmla="*/ 97493 w 702037"/>
              <a:gd name="connsiteY0" fmla="*/ 27390 h 1223533"/>
              <a:gd name="connsiteX1" fmla="*/ 462583 w 702037"/>
              <a:gd name="connsiteY1" fmla="*/ 131223 h 1223533"/>
              <a:gd name="connsiteX2" fmla="*/ 449185 w 702037"/>
              <a:gd name="connsiteY2" fmla="*/ 80981 h 1223533"/>
              <a:gd name="connsiteX3" fmla="*/ 529572 w 702037"/>
              <a:gd name="connsiteY3" fmla="*/ 238405 h 1223533"/>
              <a:gd name="connsiteX4" fmla="*/ 676948 w 702037"/>
              <a:gd name="connsiteY4" fmla="*/ 1176252 h 1223533"/>
              <a:gd name="connsiteX5" fmla="*/ 676948 w 702037"/>
              <a:gd name="connsiteY5" fmla="*/ 1089166 h 1223533"/>
              <a:gd name="connsiteX6" fmla="*/ 429089 w 702037"/>
              <a:gd name="connsiteY6" fmla="*/ 1132709 h 1223533"/>
              <a:gd name="connsiteX7" fmla="*/ 264966 w 702037"/>
              <a:gd name="connsiteY7" fmla="*/ 1129359 h 1223533"/>
              <a:gd name="connsiteX8" fmla="*/ 228122 w 702037"/>
              <a:gd name="connsiteY8" fmla="*/ 981983 h 1223533"/>
              <a:gd name="connsiteX9" fmla="*/ 120939 w 702037"/>
              <a:gd name="connsiteY9" fmla="*/ 422625 h 1223533"/>
              <a:gd name="connsiteX10" fmla="*/ 164482 w 702037"/>
              <a:gd name="connsiteY10" fmla="*/ 613544 h 1223533"/>
              <a:gd name="connsiteX11" fmla="*/ 87445 w 702037"/>
              <a:gd name="connsiteY11" fmla="*/ 251803 h 1223533"/>
              <a:gd name="connsiteX12" fmla="*/ 359 w 702037"/>
              <a:gd name="connsiteY12" fmla="*/ 594 h 1223533"/>
              <a:gd name="connsiteX13" fmla="*/ 57300 w 702037"/>
              <a:gd name="connsiteY13" fmla="*/ 178115 h 1223533"/>
              <a:gd name="connsiteX14" fmla="*/ 97493 w 702037"/>
              <a:gd name="connsiteY14" fmla="*/ 27390 h 122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2037" h="1223533">
                <a:moveTo>
                  <a:pt x="97493" y="27390"/>
                </a:moveTo>
                <a:cubicBezTo>
                  <a:pt x="165040" y="19575"/>
                  <a:pt x="403968" y="122291"/>
                  <a:pt x="462583" y="131223"/>
                </a:cubicBezTo>
                <a:cubicBezTo>
                  <a:pt x="521198" y="140155"/>
                  <a:pt x="438020" y="63117"/>
                  <a:pt x="449185" y="80981"/>
                </a:cubicBezTo>
                <a:cubicBezTo>
                  <a:pt x="460350" y="98845"/>
                  <a:pt x="491612" y="55860"/>
                  <a:pt x="529572" y="238405"/>
                </a:cubicBezTo>
                <a:cubicBezTo>
                  <a:pt x="567532" y="420950"/>
                  <a:pt x="652385" y="1034459"/>
                  <a:pt x="676948" y="1176252"/>
                </a:cubicBezTo>
                <a:cubicBezTo>
                  <a:pt x="701511" y="1318046"/>
                  <a:pt x="718258" y="1096423"/>
                  <a:pt x="676948" y="1089166"/>
                </a:cubicBezTo>
                <a:cubicBezTo>
                  <a:pt x="635638" y="1081909"/>
                  <a:pt x="497753" y="1126010"/>
                  <a:pt x="429089" y="1132709"/>
                </a:cubicBezTo>
                <a:cubicBezTo>
                  <a:pt x="360425" y="1139408"/>
                  <a:pt x="298460" y="1154480"/>
                  <a:pt x="264966" y="1129359"/>
                </a:cubicBezTo>
                <a:cubicBezTo>
                  <a:pt x="231472" y="1104238"/>
                  <a:pt x="252127" y="1099772"/>
                  <a:pt x="228122" y="981983"/>
                </a:cubicBezTo>
                <a:cubicBezTo>
                  <a:pt x="204118" y="864194"/>
                  <a:pt x="131546" y="484031"/>
                  <a:pt x="120939" y="422625"/>
                </a:cubicBezTo>
                <a:cubicBezTo>
                  <a:pt x="110332" y="361219"/>
                  <a:pt x="170064" y="642014"/>
                  <a:pt x="164482" y="613544"/>
                </a:cubicBezTo>
                <a:cubicBezTo>
                  <a:pt x="158900" y="585074"/>
                  <a:pt x="114799" y="353961"/>
                  <a:pt x="87445" y="251803"/>
                </a:cubicBezTo>
                <a:cubicBezTo>
                  <a:pt x="60091" y="149645"/>
                  <a:pt x="5383" y="12875"/>
                  <a:pt x="359" y="594"/>
                </a:cubicBezTo>
                <a:cubicBezTo>
                  <a:pt x="-4665" y="-11687"/>
                  <a:pt x="44461" y="170300"/>
                  <a:pt x="57300" y="178115"/>
                </a:cubicBezTo>
                <a:cubicBezTo>
                  <a:pt x="70139" y="185930"/>
                  <a:pt x="29946" y="35205"/>
                  <a:pt x="97493" y="2739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4FC5907E-51D2-8727-5CE2-1B9859FB8F96}"/>
              </a:ext>
            </a:extLst>
          </p:cNvPr>
          <p:cNvSpPr/>
          <p:nvPr/>
        </p:nvSpPr>
        <p:spPr>
          <a:xfrm>
            <a:off x="456686" y="11572882"/>
            <a:ext cx="886800" cy="971089"/>
          </a:xfrm>
          <a:custGeom>
            <a:avLst/>
            <a:gdLst>
              <a:gd name="connsiteX0" fmla="*/ 327085 w 886800"/>
              <a:gd name="connsiteY0" fmla="*/ 113351 h 971089"/>
              <a:gd name="connsiteX1" fmla="*/ 370628 w 886800"/>
              <a:gd name="connsiteY1" fmla="*/ 347813 h 971089"/>
              <a:gd name="connsiteX2" fmla="*/ 142866 w 886800"/>
              <a:gd name="connsiteY2" fmla="*/ 823434 h 971089"/>
              <a:gd name="connsiteX3" fmla="*/ 206505 w 886800"/>
              <a:gd name="connsiteY3" fmla="*/ 719602 h 971089"/>
              <a:gd name="connsiteX4" fmla="*/ 2189 w 886800"/>
              <a:gd name="connsiteY4" fmla="*/ 964111 h 971089"/>
              <a:gd name="connsiteX5" fmla="*/ 119419 w 886800"/>
              <a:gd name="connsiteY5" fmla="*/ 897122 h 971089"/>
              <a:gd name="connsiteX6" fmla="*/ 434268 w 886800"/>
              <a:gd name="connsiteY6" fmla="*/ 820085 h 971089"/>
              <a:gd name="connsiteX7" fmla="*/ 822804 w 886800"/>
              <a:gd name="connsiteY7" fmla="*/ 367909 h 971089"/>
              <a:gd name="connsiteX8" fmla="*/ 742417 w 886800"/>
              <a:gd name="connsiteY8" fmla="*/ 404753 h 971089"/>
              <a:gd name="connsiteX9" fmla="*/ 886444 w 886800"/>
              <a:gd name="connsiteY9" fmla="*/ 22916 h 971089"/>
              <a:gd name="connsiteX10" fmla="*/ 692176 w 886800"/>
              <a:gd name="connsiteY10" fmla="*/ 39663 h 971089"/>
              <a:gd name="connsiteX11" fmla="*/ 330435 w 886800"/>
              <a:gd name="connsiteY11" fmla="*/ 9518 h 971089"/>
              <a:gd name="connsiteX12" fmla="*/ 641934 w 886800"/>
              <a:gd name="connsiteY12" fmla="*/ 12867 h 971089"/>
              <a:gd name="connsiteX13" fmla="*/ 179710 w 886800"/>
              <a:gd name="connsiteY13" fmla="*/ 26265 h 971089"/>
              <a:gd name="connsiteX14" fmla="*/ 615138 w 886800"/>
              <a:gd name="connsiteY14" fmla="*/ 86555 h 971089"/>
              <a:gd name="connsiteX15" fmla="*/ 327085 w 886800"/>
              <a:gd name="connsiteY15" fmla="*/ 113351 h 971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6800" h="971089">
                <a:moveTo>
                  <a:pt x="327085" y="113351"/>
                </a:moveTo>
                <a:cubicBezTo>
                  <a:pt x="286333" y="156894"/>
                  <a:pt x="401331" y="229466"/>
                  <a:pt x="370628" y="347813"/>
                </a:cubicBezTo>
                <a:cubicBezTo>
                  <a:pt x="339925" y="466160"/>
                  <a:pt x="170220" y="761469"/>
                  <a:pt x="142866" y="823434"/>
                </a:cubicBezTo>
                <a:cubicBezTo>
                  <a:pt x="115512" y="885399"/>
                  <a:pt x="229951" y="696156"/>
                  <a:pt x="206505" y="719602"/>
                </a:cubicBezTo>
                <a:cubicBezTo>
                  <a:pt x="183059" y="743048"/>
                  <a:pt x="16703" y="934525"/>
                  <a:pt x="2189" y="964111"/>
                </a:cubicBezTo>
                <a:cubicBezTo>
                  <a:pt x="-12325" y="993697"/>
                  <a:pt x="47406" y="921126"/>
                  <a:pt x="119419" y="897122"/>
                </a:cubicBezTo>
                <a:cubicBezTo>
                  <a:pt x="191432" y="873118"/>
                  <a:pt x="317037" y="908287"/>
                  <a:pt x="434268" y="820085"/>
                </a:cubicBezTo>
                <a:cubicBezTo>
                  <a:pt x="551499" y="731883"/>
                  <a:pt x="771446" y="437131"/>
                  <a:pt x="822804" y="367909"/>
                </a:cubicBezTo>
                <a:cubicBezTo>
                  <a:pt x="874162" y="298687"/>
                  <a:pt x="731810" y="462252"/>
                  <a:pt x="742417" y="404753"/>
                </a:cubicBezTo>
                <a:cubicBezTo>
                  <a:pt x="753024" y="347254"/>
                  <a:pt x="894817" y="83764"/>
                  <a:pt x="886444" y="22916"/>
                </a:cubicBezTo>
                <a:cubicBezTo>
                  <a:pt x="878071" y="-37932"/>
                  <a:pt x="784844" y="41896"/>
                  <a:pt x="692176" y="39663"/>
                </a:cubicBezTo>
                <a:cubicBezTo>
                  <a:pt x="599508" y="37430"/>
                  <a:pt x="338809" y="13984"/>
                  <a:pt x="330435" y="9518"/>
                </a:cubicBezTo>
                <a:cubicBezTo>
                  <a:pt x="322061" y="5052"/>
                  <a:pt x="667055" y="10076"/>
                  <a:pt x="641934" y="12867"/>
                </a:cubicBezTo>
                <a:cubicBezTo>
                  <a:pt x="616813" y="15658"/>
                  <a:pt x="184176" y="13984"/>
                  <a:pt x="179710" y="26265"/>
                </a:cubicBezTo>
                <a:cubicBezTo>
                  <a:pt x="175244" y="38546"/>
                  <a:pt x="584993" y="72041"/>
                  <a:pt x="615138" y="86555"/>
                </a:cubicBezTo>
                <a:cubicBezTo>
                  <a:pt x="645283" y="101069"/>
                  <a:pt x="367837" y="69808"/>
                  <a:pt x="327085" y="11335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5F00FD89-BF65-4730-186F-7D5C9CD88BB4}"/>
              </a:ext>
            </a:extLst>
          </p:cNvPr>
          <p:cNvSpPr/>
          <p:nvPr/>
        </p:nvSpPr>
        <p:spPr>
          <a:xfrm>
            <a:off x="1855596" y="11458470"/>
            <a:ext cx="706734" cy="1069898"/>
          </a:xfrm>
          <a:custGeom>
            <a:avLst/>
            <a:gdLst>
              <a:gd name="connsiteX0" fmla="*/ 0 w 706734"/>
              <a:gd name="connsiteY0" fmla="*/ 0 h 1069898"/>
              <a:gd name="connsiteX1" fmla="*/ 36844 w 706734"/>
              <a:gd name="connsiteY1" fmla="*/ 338295 h 1069898"/>
              <a:gd name="connsiteX2" fmla="*/ 20096 w 706734"/>
              <a:gd name="connsiteY2" fmla="*/ 1024932 h 1069898"/>
              <a:gd name="connsiteX3" fmla="*/ 164123 w 706734"/>
              <a:gd name="connsiteY3" fmla="*/ 1004835 h 1069898"/>
              <a:gd name="connsiteX4" fmla="*/ 428729 w 706734"/>
              <a:gd name="connsiteY4" fmla="*/ 1014884 h 1069898"/>
              <a:gd name="connsiteX5" fmla="*/ 422030 w 706734"/>
              <a:gd name="connsiteY5" fmla="*/ 944545 h 1069898"/>
              <a:gd name="connsiteX6" fmla="*/ 398584 w 706734"/>
              <a:gd name="connsiteY6" fmla="*/ 733530 h 1069898"/>
              <a:gd name="connsiteX7" fmla="*/ 398584 w 706734"/>
              <a:gd name="connsiteY7" fmla="*/ 120581 h 1069898"/>
              <a:gd name="connsiteX8" fmla="*/ 405283 w 706734"/>
              <a:gd name="connsiteY8" fmla="*/ 405284 h 1069898"/>
              <a:gd name="connsiteX9" fmla="*/ 425380 w 706734"/>
              <a:gd name="connsiteY9" fmla="*/ 56941 h 1069898"/>
              <a:gd name="connsiteX10" fmla="*/ 284703 w 706734"/>
              <a:gd name="connsiteY10" fmla="*/ 50242 h 1069898"/>
              <a:gd name="connsiteX11" fmla="*/ 237811 w 706734"/>
              <a:gd name="connsiteY11" fmla="*/ 26796 h 1069898"/>
              <a:gd name="connsiteX12" fmla="*/ 706734 w 706734"/>
              <a:gd name="connsiteY12" fmla="*/ 36844 h 1069898"/>
              <a:gd name="connsiteX13" fmla="*/ 0 w 706734"/>
              <a:gd name="connsiteY13" fmla="*/ 0 h 1069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06734" h="1069898">
                <a:moveTo>
                  <a:pt x="0" y="0"/>
                </a:moveTo>
                <a:cubicBezTo>
                  <a:pt x="16747" y="83736"/>
                  <a:pt x="33495" y="167473"/>
                  <a:pt x="36844" y="338295"/>
                </a:cubicBezTo>
                <a:cubicBezTo>
                  <a:pt x="40193" y="509117"/>
                  <a:pt x="-1117" y="913842"/>
                  <a:pt x="20096" y="1024932"/>
                </a:cubicBezTo>
                <a:cubicBezTo>
                  <a:pt x="41309" y="1136022"/>
                  <a:pt x="96018" y="1006510"/>
                  <a:pt x="164123" y="1004835"/>
                </a:cubicBezTo>
                <a:cubicBezTo>
                  <a:pt x="232228" y="1003160"/>
                  <a:pt x="385745" y="1024932"/>
                  <a:pt x="428729" y="1014884"/>
                </a:cubicBezTo>
                <a:cubicBezTo>
                  <a:pt x="471713" y="1004836"/>
                  <a:pt x="427054" y="991437"/>
                  <a:pt x="422030" y="944545"/>
                </a:cubicBezTo>
                <a:cubicBezTo>
                  <a:pt x="417006" y="897653"/>
                  <a:pt x="402492" y="870857"/>
                  <a:pt x="398584" y="733530"/>
                </a:cubicBezTo>
                <a:cubicBezTo>
                  <a:pt x="394676" y="596203"/>
                  <a:pt x="397468" y="175289"/>
                  <a:pt x="398584" y="120581"/>
                </a:cubicBezTo>
                <a:cubicBezTo>
                  <a:pt x="399701" y="65873"/>
                  <a:pt x="400817" y="415891"/>
                  <a:pt x="405283" y="405284"/>
                </a:cubicBezTo>
                <a:cubicBezTo>
                  <a:pt x="409749" y="394677"/>
                  <a:pt x="445477" y="116115"/>
                  <a:pt x="425380" y="56941"/>
                </a:cubicBezTo>
                <a:cubicBezTo>
                  <a:pt x="405283" y="-2233"/>
                  <a:pt x="315964" y="55266"/>
                  <a:pt x="284703" y="50242"/>
                </a:cubicBezTo>
                <a:cubicBezTo>
                  <a:pt x="253442" y="45218"/>
                  <a:pt x="167473" y="29029"/>
                  <a:pt x="237811" y="26796"/>
                </a:cubicBezTo>
                <a:cubicBezTo>
                  <a:pt x="308149" y="24563"/>
                  <a:pt x="706734" y="36844"/>
                  <a:pt x="706734" y="36844"/>
                </a:cubicBezTo>
                <a:lnTo>
                  <a:pt x="0" y="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CF03C4E8-94AE-910B-A893-A3A022250278}"/>
              </a:ext>
            </a:extLst>
          </p:cNvPr>
          <p:cNvSpPr/>
          <p:nvPr/>
        </p:nvSpPr>
        <p:spPr>
          <a:xfrm>
            <a:off x="1909721" y="11452419"/>
            <a:ext cx="1100058" cy="1050364"/>
          </a:xfrm>
          <a:custGeom>
            <a:avLst/>
            <a:gdLst>
              <a:gd name="connsiteX0" fmla="*/ 29611 w 1100058"/>
              <a:gd name="connsiteY0" fmla="*/ 6051 h 1050364"/>
              <a:gd name="connsiteX1" fmla="*/ 1021048 w 1100058"/>
              <a:gd name="connsiteY1" fmla="*/ 26148 h 1050364"/>
              <a:gd name="connsiteX2" fmla="*/ 1037795 w 1100058"/>
              <a:gd name="connsiteY2" fmla="*/ 76390 h 1050364"/>
              <a:gd name="connsiteX3" fmla="*/ 1027747 w 1100058"/>
              <a:gd name="connsiteY3" fmla="*/ 608952 h 1050364"/>
              <a:gd name="connsiteX4" fmla="*/ 1024398 w 1100058"/>
              <a:gd name="connsiteY4" fmla="*/ 528566 h 1050364"/>
              <a:gd name="connsiteX5" fmla="*/ 980855 w 1100058"/>
              <a:gd name="connsiteY5" fmla="*/ 880258 h 1050364"/>
              <a:gd name="connsiteX6" fmla="*/ 866974 w 1100058"/>
              <a:gd name="connsiteY6" fmla="*/ 950596 h 1050364"/>
              <a:gd name="connsiteX7" fmla="*/ 659308 w 1100058"/>
              <a:gd name="connsiteY7" fmla="*/ 1047730 h 1050364"/>
              <a:gd name="connsiteX8" fmla="*/ 649259 w 1100058"/>
              <a:gd name="connsiteY8" fmla="*/ 943897 h 1050364"/>
              <a:gd name="connsiteX9" fmla="*/ 642560 w 1100058"/>
              <a:gd name="connsiteY9" fmla="*/ 237163 h 1050364"/>
              <a:gd name="connsiteX10" fmla="*/ 625813 w 1100058"/>
              <a:gd name="connsiteY10" fmla="*/ 180223 h 1050364"/>
              <a:gd name="connsiteX11" fmla="*/ 873672 w 1100058"/>
              <a:gd name="connsiteY11" fmla="*/ 180223 h 1050364"/>
              <a:gd name="connsiteX12" fmla="*/ 56406 w 1100058"/>
              <a:gd name="connsiteY12" fmla="*/ 203669 h 1050364"/>
              <a:gd name="connsiteX13" fmla="*/ 240626 w 1100058"/>
              <a:gd name="connsiteY13" fmla="*/ 133330 h 1050364"/>
              <a:gd name="connsiteX14" fmla="*/ 29611 w 1100058"/>
              <a:gd name="connsiteY14" fmla="*/ 6051 h 1050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0058" h="1050364">
                <a:moveTo>
                  <a:pt x="29611" y="6051"/>
                </a:moveTo>
                <a:cubicBezTo>
                  <a:pt x="159681" y="-11813"/>
                  <a:pt x="853017" y="14425"/>
                  <a:pt x="1021048" y="26148"/>
                </a:cubicBezTo>
                <a:cubicBezTo>
                  <a:pt x="1189079" y="37871"/>
                  <a:pt x="1036679" y="-20744"/>
                  <a:pt x="1037795" y="76390"/>
                </a:cubicBezTo>
                <a:cubicBezTo>
                  <a:pt x="1038912" y="173524"/>
                  <a:pt x="1029980" y="533589"/>
                  <a:pt x="1027747" y="608952"/>
                </a:cubicBezTo>
                <a:cubicBezTo>
                  <a:pt x="1025514" y="684315"/>
                  <a:pt x="1032213" y="483348"/>
                  <a:pt x="1024398" y="528566"/>
                </a:cubicBezTo>
                <a:cubicBezTo>
                  <a:pt x="1016583" y="573784"/>
                  <a:pt x="1007092" y="809920"/>
                  <a:pt x="980855" y="880258"/>
                </a:cubicBezTo>
                <a:cubicBezTo>
                  <a:pt x="954618" y="950596"/>
                  <a:pt x="920565" y="922684"/>
                  <a:pt x="866974" y="950596"/>
                </a:cubicBezTo>
                <a:cubicBezTo>
                  <a:pt x="813383" y="978508"/>
                  <a:pt x="695594" y="1048846"/>
                  <a:pt x="659308" y="1047730"/>
                </a:cubicBezTo>
                <a:cubicBezTo>
                  <a:pt x="623022" y="1046614"/>
                  <a:pt x="652050" y="1078991"/>
                  <a:pt x="649259" y="943897"/>
                </a:cubicBezTo>
                <a:cubicBezTo>
                  <a:pt x="646468" y="808803"/>
                  <a:pt x="646468" y="364442"/>
                  <a:pt x="642560" y="237163"/>
                </a:cubicBezTo>
                <a:cubicBezTo>
                  <a:pt x="638652" y="109884"/>
                  <a:pt x="587294" y="189713"/>
                  <a:pt x="625813" y="180223"/>
                </a:cubicBezTo>
                <a:cubicBezTo>
                  <a:pt x="664332" y="170733"/>
                  <a:pt x="968573" y="176315"/>
                  <a:pt x="873672" y="180223"/>
                </a:cubicBezTo>
                <a:cubicBezTo>
                  <a:pt x="778771" y="184131"/>
                  <a:pt x="161914" y="211485"/>
                  <a:pt x="56406" y="203669"/>
                </a:cubicBezTo>
                <a:cubicBezTo>
                  <a:pt x="-49102" y="195854"/>
                  <a:pt x="241184" y="166266"/>
                  <a:pt x="240626" y="133330"/>
                </a:cubicBezTo>
                <a:cubicBezTo>
                  <a:pt x="240068" y="100394"/>
                  <a:pt x="-100459" y="23915"/>
                  <a:pt x="29611" y="605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685C32EB-99D1-6783-A65C-EF6BF0A789AB}"/>
              </a:ext>
            </a:extLst>
          </p:cNvPr>
          <p:cNvSpPr/>
          <p:nvPr/>
        </p:nvSpPr>
        <p:spPr>
          <a:xfrm>
            <a:off x="1885687" y="12280629"/>
            <a:ext cx="1058552" cy="202789"/>
          </a:xfrm>
          <a:custGeom>
            <a:avLst/>
            <a:gdLst>
              <a:gd name="connsiteX0" fmla="*/ 73742 w 1058552"/>
              <a:gd name="connsiteY0" fmla="*/ 5156 h 202789"/>
              <a:gd name="connsiteX1" fmla="*/ 887658 w 1058552"/>
              <a:gd name="connsiteY1" fmla="*/ 5156 h 202789"/>
              <a:gd name="connsiteX2" fmla="*/ 787175 w 1058552"/>
              <a:gd name="connsiteY2" fmla="*/ 31951 h 202789"/>
              <a:gd name="connsiteX3" fmla="*/ 1008238 w 1058552"/>
              <a:gd name="connsiteY3" fmla="*/ 35301 h 202789"/>
              <a:gd name="connsiteX4" fmla="*/ 797223 w 1058552"/>
              <a:gd name="connsiteY4" fmla="*/ 115687 h 202789"/>
              <a:gd name="connsiteX5" fmla="*/ 1058480 w 1058552"/>
              <a:gd name="connsiteY5" fmla="*/ 119037 h 202789"/>
              <a:gd name="connsiteX6" fmla="*/ 767078 w 1058552"/>
              <a:gd name="connsiteY6" fmla="*/ 162580 h 202789"/>
              <a:gd name="connsiteX7" fmla="*/ 167526 w 1058552"/>
              <a:gd name="connsiteY7" fmla="*/ 202773 h 202789"/>
              <a:gd name="connsiteX8" fmla="*/ 241214 w 1058552"/>
              <a:gd name="connsiteY8" fmla="*/ 165929 h 202789"/>
              <a:gd name="connsiteX9" fmla="*/ 56994 w 1058552"/>
              <a:gd name="connsiteY9" fmla="*/ 58747 h 202789"/>
              <a:gd name="connsiteX10" fmla="*/ 73742 w 1058552"/>
              <a:gd name="connsiteY10" fmla="*/ 5156 h 202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58552" h="202789">
                <a:moveTo>
                  <a:pt x="73742" y="5156"/>
                </a:moveTo>
                <a:cubicBezTo>
                  <a:pt x="212186" y="-3776"/>
                  <a:pt x="768753" y="690"/>
                  <a:pt x="887658" y="5156"/>
                </a:cubicBezTo>
                <a:cubicBezTo>
                  <a:pt x="1006563" y="9622"/>
                  <a:pt x="767078" y="26927"/>
                  <a:pt x="787175" y="31951"/>
                </a:cubicBezTo>
                <a:cubicBezTo>
                  <a:pt x="807272" y="36975"/>
                  <a:pt x="1006563" y="21345"/>
                  <a:pt x="1008238" y="35301"/>
                </a:cubicBezTo>
                <a:cubicBezTo>
                  <a:pt x="1009913" y="49257"/>
                  <a:pt x="788849" y="101731"/>
                  <a:pt x="797223" y="115687"/>
                </a:cubicBezTo>
                <a:cubicBezTo>
                  <a:pt x="805597" y="129643"/>
                  <a:pt x="1063504" y="111222"/>
                  <a:pt x="1058480" y="119037"/>
                </a:cubicBezTo>
                <a:cubicBezTo>
                  <a:pt x="1053456" y="126852"/>
                  <a:pt x="915570" y="148624"/>
                  <a:pt x="767078" y="162580"/>
                </a:cubicBezTo>
                <a:cubicBezTo>
                  <a:pt x="618586" y="176536"/>
                  <a:pt x="255170" y="202215"/>
                  <a:pt x="167526" y="202773"/>
                </a:cubicBezTo>
                <a:cubicBezTo>
                  <a:pt x="79882" y="203331"/>
                  <a:pt x="259636" y="189933"/>
                  <a:pt x="241214" y="165929"/>
                </a:cubicBezTo>
                <a:cubicBezTo>
                  <a:pt x="222792" y="141925"/>
                  <a:pt x="84906" y="82751"/>
                  <a:pt x="56994" y="58747"/>
                </a:cubicBezTo>
                <a:cubicBezTo>
                  <a:pt x="29082" y="34743"/>
                  <a:pt x="-64702" y="14088"/>
                  <a:pt x="73742" y="515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213F7505-A5BC-6766-5258-0ED9415E83BB}"/>
              </a:ext>
            </a:extLst>
          </p:cNvPr>
          <p:cNvSpPr/>
          <p:nvPr/>
        </p:nvSpPr>
        <p:spPr>
          <a:xfrm>
            <a:off x="3018275" y="11602497"/>
            <a:ext cx="1274883" cy="192178"/>
          </a:xfrm>
          <a:custGeom>
            <a:avLst/>
            <a:gdLst>
              <a:gd name="connsiteX0" fmla="*/ 9628 w 1274883"/>
              <a:gd name="connsiteY0" fmla="*/ 0 h 192178"/>
              <a:gd name="connsiteX1" fmla="*/ 43123 w 1274883"/>
              <a:gd name="connsiteY1" fmla="*/ 77037 h 192178"/>
              <a:gd name="connsiteX2" fmla="*/ 29725 w 1274883"/>
              <a:gd name="connsiteY2" fmla="*/ 174171 h 192178"/>
              <a:gd name="connsiteX3" fmla="*/ 495299 w 1274883"/>
              <a:gd name="connsiteY3" fmla="*/ 187569 h 192178"/>
              <a:gd name="connsiteX4" fmla="*/ 361321 w 1274883"/>
              <a:gd name="connsiteY4" fmla="*/ 180870 h 192178"/>
              <a:gd name="connsiteX5" fmla="*/ 1228828 w 1274883"/>
              <a:gd name="connsiteY5" fmla="*/ 187569 h 192178"/>
              <a:gd name="connsiteX6" fmla="*/ 1161839 w 1274883"/>
              <a:gd name="connsiteY6" fmla="*/ 180870 h 192178"/>
              <a:gd name="connsiteX7" fmla="*/ 1218780 w 1274883"/>
              <a:gd name="connsiteY7" fmla="*/ 63639 h 192178"/>
              <a:gd name="connsiteX8" fmla="*/ 1202033 w 1274883"/>
              <a:gd name="connsiteY8" fmla="*/ 3349 h 192178"/>
              <a:gd name="connsiteX9" fmla="*/ 1094850 w 1274883"/>
              <a:gd name="connsiteY9" fmla="*/ 26795 h 192178"/>
              <a:gd name="connsiteX10" fmla="*/ 907281 w 1274883"/>
              <a:gd name="connsiteY10" fmla="*/ 36844 h 192178"/>
              <a:gd name="connsiteX11" fmla="*/ 887184 w 1274883"/>
              <a:gd name="connsiteY11" fmla="*/ 23446 h 192178"/>
              <a:gd name="connsiteX12" fmla="*/ 532143 w 1274883"/>
              <a:gd name="connsiteY12" fmla="*/ 23446 h 192178"/>
              <a:gd name="connsiteX13" fmla="*/ 341224 w 1274883"/>
              <a:gd name="connsiteY13" fmla="*/ 23446 h 192178"/>
              <a:gd name="connsiteX14" fmla="*/ 743158 w 1274883"/>
              <a:gd name="connsiteY14" fmla="*/ 26795 h 192178"/>
              <a:gd name="connsiteX15" fmla="*/ 9628 w 1274883"/>
              <a:gd name="connsiteY15" fmla="*/ 0 h 192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74883" h="192178">
                <a:moveTo>
                  <a:pt x="9628" y="0"/>
                </a:moveTo>
                <a:cubicBezTo>
                  <a:pt x="24701" y="24004"/>
                  <a:pt x="39774" y="48009"/>
                  <a:pt x="43123" y="77037"/>
                </a:cubicBezTo>
                <a:cubicBezTo>
                  <a:pt x="46473" y="106066"/>
                  <a:pt x="-45638" y="155749"/>
                  <a:pt x="29725" y="174171"/>
                </a:cubicBezTo>
                <a:cubicBezTo>
                  <a:pt x="105088" y="192593"/>
                  <a:pt x="440033" y="186453"/>
                  <a:pt x="495299" y="187569"/>
                </a:cubicBezTo>
                <a:cubicBezTo>
                  <a:pt x="550565" y="188685"/>
                  <a:pt x="361321" y="180870"/>
                  <a:pt x="361321" y="180870"/>
                </a:cubicBezTo>
                <a:lnTo>
                  <a:pt x="1228828" y="187569"/>
                </a:lnTo>
                <a:cubicBezTo>
                  <a:pt x="1362248" y="187569"/>
                  <a:pt x="1163514" y="201525"/>
                  <a:pt x="1161839" y="180870"/>
                </a:cubicBezTo>
                <a:cubicBezTo>
                  <a:pt x="1160164" y="160215"/>
                  <a:pt x="1212081" y="93226"/>
                  <a:pt x="1218780" y="63639"/>
                </a:cubicBezTo>
                <a:cubicBezTo>
                  <a:pt x="1225479" y="34052"/>
                  <a:pt x="1222688" y="9490"/>
                  <a:pt x="1202033" y="3349"/>
                </a:cubicBezTo>
                <a:cubicBezTo>
                  <a:pt x="1181378" y="-2792"/>
                  <a:pt x="1143975" y="21213"/>
                  <a:pt x="1094850" y="26795"/>
                </a:cubicBezTo>
                <a:cubicBezTo>
                  <a:pt x="1045725" y="32377"/>
                  <a:pt x="941892" y="37402"/>
                  <a:pt x="907281" y="36844"/>
                </a:cubicBezTo>
                <a:cubicBezTo>
                  <a:pt x="872670" y="36286"/>
                  <a:pt x="949707" y="25679"/>
                  <a:pt x="887184" y="23446"/>
                </a:cubicBezTo>
                <a:cubicBezTo>
                  <a:pt x="824661" y="21213"/>
                  <a:pt x="532143" y="23446"/>
                  <a:pt x="532143" y="23446"/>
                </a:cubicBezTo>
                <a:lnTo>
                  <a:pt x="341224" y="23446"/>
                </a:lnTo>
                <a:lnTo>
                  <a:pt x="743158" y="26795"/>
                </a:lnTo>
                <a:lnTo>
                  <a:pt x="9628" y="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FBC86422-C484-22E1-1FBF-AC1F84449989}"/>
              </a:ext>
            </a:extLst>
          </p:cNvPr>
          <p:cNvSpPr/>
          <p:nvPr/>
        </p:nvSpPr>
        <p:spPr>
          <a:xfrm>
            <a:off x="3004177" y="11372671"/>
            <a:ext cx="934384" cy="1140061"/>
          </a:xfrm>
          <a:custGeom>
            <a:avLst/>
            <a:gdLst>
              <a:gd name="connsiteX0" fmla="*/ 402214 w 934384"/>
              <a:gd name="connsiteY0" fmla="*/ 25509 h 1140061"/>
              <a:gd name="connsiteX1" fmla="*/ 425660 w 934384"/>
              <a:gd name="connsiteY1" fmla="*/ 665254 h 1140061"/>
              <a:gd name="connsiteX2" fmla="*/ 425660 w 934384"/>
              <a:gd name="connsiteY2" fmla="*/ 658555 h 1140061"/>
              <a:gd name="connsiteX3" fmla="*/ 385467 w 934384"/>
              <a:gd name="connsiteY3" fmla="*/ 842775 h 1140061"/>
              <a:gd name="connsiteX4" fmla="*/ 311779 w 934384"/>
              <a:gd name="connsiteY4" fmla="*/ 936560 h 1140061"/>
              <a:gd name="connsiteX5" fmla="*/ 23726 w 934384"/>
              <a:gd name="connsiteY5" fmla="*/ 1127478 h 1140061"/>
              <a:gd name="connsiteX6" fmla="*/ 104113 w 934384"/>
              <a:gd name="connsiteY6" fmla="*/ 1080586 h 1140061"/>
              <a:gd name="connsiteX7" fmla="*/ 231392 w 934384"/>
              <a:gd name="connsiteY7" fmla="*/ 1030344 h 1140061"/>
              <a:gd name="connsiteX8" fmla="*/ 3630 w 934384"/>
              <a:gd name="connsiteY8" fmla="*/ 1137527 h 1140061"/>
              <a:gd name="connsiteX9" fmla="*/ 449107 w 934384"/>
              <a:gd name="connsiteY9" fmla="*/ 1100683 h 1140061"/>
              <a:gd name="connsiteX10" fmla="*/ 700315 w 934384"/>
              <a:gd name="connsiteY10" fmla="*/ 1037043 h 1140061"/>
              <a:gd name="connsiteX11" fmla="*/ 626627 w 934384"/>
              <a:gd name="connsiteY11" fmla="*/ 1073887 h 1140061"/>
              <a:gd name="connsiteX12" fmla="*/ 907981 w 934384"/>
              <a:gd name="connsiteY12" fmla="*/ 826028 h 1140061"/>
              <a:gd name="connsiteX13" fmla="*/ 844342 w 934384"/>
              <a:gd name="connsiteY13" fmla="*/ 866221 h 1140061"/>
              <a:gd name="connsiteX14" fmla="*/ 931427 w 934384"/>
              <a:gd name="connsiteY14" fmla="*/ 678652 h 1140061"/>
              <a:gd name="connsiteX15" fmla="*/ 914680 w 934384"/>
              <a:gd name="connsiteY15" fmla="*/ 249922 h 1140061"/>
              <a:gd name="connsiteX16" fmla="*/ 921379 w 934384"/>
              <a:gd name="connsiteY16" fmla="*/ 5413 h 1140061"/>
              <a:gd name="connsiteX17" fmla="*/ 901282 w 934384"/>
              <a:gd name="connsiteY17" fmla="*/ 85799 h 1140061"/>
              <a:gd name="connsiteX18" fmla="*/ 713713 w 934384"/>
              <a:gd name="connsiteY18" fmla="*/ 62353 h 1140061"/>
              <a:gd name="connsiteX19" fmla="*/ 529493 w 934384"/>
              <a:gd name="connsiteY19" fmla="*/ 59004 h 1140061"/>
              <a:gd name="connsiteX20" fmla="*/ 569687 w 934384"/>
              <a:gd name="connsiteY20" fmla="*/ 119294 h 1140061"/>
              <a:gd name="connsiteX21" fmla="*/ 402214 w 934384"/>
              <a:gd name="connsiteY21" fmla="*/ 25509 h 114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34384" h="1140061">
                <a:moveTo>
                  <a:pt x="402214" y="25509"/>
                </a:moveTo>
                <a:cubicBezTo>
                  <a:pt x="378210" y="116502"/>
                  <a:pt x="421752" y="559746"/>
                  <a:pt x="425660" y="665254"/>
                </a:cubicBezTo>
                <a:cubicBezTo>
                  <a:pt x="429568" y="770762"/>
                  <a:pt x="432359" y="628968"/>
                  <a:pt x="425660" y="658555"/>
                </a:cubicBezTo>
                <a:cubicBezTo>
                  <a:pt x="418961" y="688142"/>
                  <a:pt x="404447" y="796441"/>
                  <a:pt x="385467" y="842775"/>
                </a:cubicBezTo>
                <a:cubicBezTo>
                  <a:pt x="366487" y="889109"/>
                  <a:pt x="372069" y="889110"/>
                  <a:pt x="311779" y="936560"/>
                </a:cubicBezTo>
                <a:cubicBezTo>
                  <a:pt x="251489" y="984010"/>
                  <a:pt x="58337" y="1103474"/>
                  <a:pt x="23726" y="1127478"/>
                </a:cubicBezTo>
                <a:cubicBezTo>
                  <a:pt x="-10885" y="1151482"/>
                  <a:pt x="69502" y="1096775"/>
                  <a:pt x="104113" y="1080586"/>
                </a:cubicBezTo>
                <a:cubicBezTo>
                  <a:pt x="138724" y="1064397"/>
                  <a:pt x="248139" y="1020854"/>
                  <a:pt x="231392" y="1030344"/>
                </a:cubicBezTo>
                <a:cubicBezTo>
                  <a:pt x="214645" y="1039834"/>
                  <a:pt x="-32656" y="1125804"/>
                  <a:pt x="3630" y="1137527"/>
                </a:cubicBezTo>
                <a:cubicBezTo>
                  <a:pt x="39916" y="1149250"/>
                  <a:pt x="332993" y="1117430"/>
                  <a:pt x="449107" y="1100683"/>
                </a:cubicBezTo>
                <a:cubicBezTo>
                  <a:pt x="565221" y="1083936"/>
                  <a:pt x="670728" y="1041509"/>
                  <a:pt x="700315" y="1037043"/>
                </a:cubicBezTo>
                <a:cubicBezTo>
                  <a:pt x="729902" y="1032577"/>
                  <a:pt x="592016" y="1109056"/>
                  <a:pt x="626627" y="1073887"/>
                </a:cubicBezTo>
                <a:cubicBezTo>
                  <a:pt x="661238" y="1038718"/>
                  <a:pt x="871695" y="860639"/>
                  <a:pt x="907981" y="826028"/>
                </a:cubicBezTo>
                <a:cubicBezTo>
                  <a:pt x="944267" y="791417"/>
                  <a:pt x="840434" y="890784"/>
                  <a:pt x="844342" y="866221"/>
                </a:cubicBezTo>
                <a:cubicBezTo>
                  <a:pt x="848250" y="841658"/>
                  <a:pt x="919704" y="781369"/>
                  <a:pt x="931427" y="678652"/>
                </a:cubicBezTo>
                <a:cubicBezTo>
                  <a:pt x="943150" y="575935"/>
                  <a:pt x="916355" y="362128"/>
                  <a:pt x="914680" y="249922"/>
                </a:cubicBezTo>
                <a:cubicBezTo>
                  <a:pt x="913005" y="137716"/>
                  <a:pt x="923612" y="32767"/>
                  <a:pt x="921379" y="5413"/>
                </a:cubicBezTo>
                <a:cubicBezTo>
                  <a:pt x="919146" y="-21941"/>
                  <a:pt x="935893" y="76309"/>
                  <a:pt x="901282" y="85799"/>
                </a:cubicBezTo>
                <a:cubicBezTo>
                  <a:pt x="866671" y="95289"/>
                  <a:pt x="775678" y="66819"/>
                  <a:pt x="713713" y="62353"/>
                </a:cubicBezTo>
                <a:cubicBezTo>
                  <a:pt x="651748" y="57887"/>
                  <a:pt x="553497" y="49514"/>
                  <a:pt x="529493" y="59004"/>
                </a:cubicBezTo>
                <a:cubicBezTo>
                  <a:pt x="505489" y="68494"/>
                  <a:pt x="593133" y="122643"/>
                  <a:pt x="569687" y="119294"/>
                </a:cubicBezTo>
                <a:cubicBezTo>
                  <a:pt x="546241" y="115945"/>
                  <a:pt x="426218" y="-65484"/>
                  <a:pt x="402214" y="25509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03E5F162-A028-2578-DD3C-91D362DDD541}"/>
              </a:ext>
            </a:extLst>
          </p:cNvPr>
          <p:cNvSpPr/>
          <p:nvPr/>
        </p:nvSpPr>
        <p:spPr>
          <a:xfrm>
            <a:off x="4306268" y="11413582"/>
            <a:ext cx="1044032" cy="397681"/>
          </a:xfrm>
          <a:custGeom>
            <a:avLst/>
            <a:gdLst>
              <a:gd name="connsiteX0" fmla="*/ 1125 w 1044032"/>
              <a:gd name="connsiteY0" fmla="*/ 212361 h 397681"/>
              <a:gd name="connsiteX1" fmla="*/ 336070 w 1044032"/>
              <a:gd name="connsiteY1" fmla="*/ 1345 h 397681"/>
              <a:gd name="connsiteX2" fmla="*/ 48018 w 1044032"/>
              <a:gd name="connsiteY2" fmla="*/ 118576 h 397681"/>
              <a:gd name="connsiteX3" fmla="*/ 255684 w 1044032"/>
              <a:gd name="connsiteY3" fmla="*/ 44888 h 397681"/>
              <a:gd name="connsiteX4" fmla="*/ 808343 w 1044032"/>
              <a:gd name="connsiteY4" fmla="*/ 78383 h 397681"/>
              <a:gd name="connsiteX5" fmla="*/ 1016009 w 1044032"/>
              <a:gd name="connsiteY5" fmla="*/ 111877 h 397681"/>
              <a:gd name="connsiteX6" fmla="*/ 1026057 w 1044032"/>
              <a:gd name="connsiteY6" fmla="*/ 64985 h 397681"/>
              <a:gd name="connsiteX7" fmla="*/ 1012659 w 1044032"/>
              <a:gd name="connsiteY7" fmla="*/ 302796 h 397681"/>
              <a:gd name="connsiteX8" fmla="*/ 1039455 w 1044032"/>
              <a:gd name="connsiteY8" fmla="*/ 396581 h 397681"/>
              <a:gd name="connsiteX9" fmla="*/ 902128 w 1044032"/>
              <a:gd name="connsiteY9" fmla="*/ 349688 h 397681"/>
              <a:gd name="connsiteX10" fmla="*/ 245635 w 1044032"/>
              <a:gd name="connsiteY10" fmla="*/ 282699 h 397681"/>
              <a:gd name="connsiteX11" fmla="*/ 476747 w 1044032"/>
              <a:gd name="connsiteY11" fmla="*/ 322893 h 397681"/>
              <a:gd name="connsiteX12" fmla="*/ 1125 w 1044032"/>
              <a:gd name="connsiteY12" fmla="*/ 212361 h 3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4032" h="397681">
                <a:moveTo>
                  <a:pt x="1125" y="212361"/>
                </a:moveTo>
                <a:cubicBezTo>
                  <a:pt x="-22321" y="158770"/>
                  <a:pt x="328255" y="16976"/>
                  <a:pt x="336070" y="1345"/>
                </a:cubicBezTo>
                <a:cubicBezTo>
                  <a:pt x="343885" y="-14286"/>
                  <a:pt x="61416" y="111319"/>
                  <a:pt x="48018" y="118576"/>
                </a:cubicBezTo>
                <a:cubicBezTo>
                  <a:pt x="34620" y="125833"/>
                  <a:pt x="128963" y="51587"/>
                  <a:pt x="255684" y="44888"/>
                </a:cubicBezTo>
                <a:lnTo>
                  <a:pt x="808343" y="78383"/>
                </a:lnTo>
                <a:cubicBezTo>
                  <a:pt x="935064" y="89548"/>
                  <a:pt x="979723" y="114110"/>
                  <a:pt x="1016009" y="111877"/>
                </a:cubicBezTo>
                <a:cubicBezTo>
                  <a:pt x="1052295" y="109644"/>
                  <a:pt x="1026615" y="33165"/>
                  <a:pt x="1026057" y="64985"/>
                </a:cubicBezTo>
                <a:cubicBezTo>
                  <a:pt x="1025499" y="96805"/>
                  <a:pt x="1010426" y="247530"/>
                  <a:pt x="1012659" y="302796"/>
                </a:cubicBezTo>
                <a:cubicBezTo>
                  <a:pt x="1014892" y="358062"/>
                  <a:pt x="1057877" y="388766"/>
                  <a:pt x="1039455" y="396581"/>
                </a:cubicBezTo>
                <a:cubicBezTo>
                  <a:pt x="1021033" y="404396"/>
                  <a:pt x="1034431" y="368668"/>
                  <a:pt x="902128" y="349688"/>
                </a:cubicBezTo>
                <a:cubicBezTo>
                  <a:pt x="769825" y="330708"/>
                  <a:pt x="316532" y="287165"/>
                  <a:pt x="245635" y="282699"/>
                </a:cubicBezTo>
                <a:cubicBezTo>
                  <a:pt x="174738" y="278233"/>
                  <a:pt x="514149" y="327917"/>
                  <a:pt x="476747" y="322893"/>
                </a:cubicBezTo>
                <a:cubicBezTo>
                  <a:pt x="439345" y="317869"/>
                  <a:pt x="24571" y="265952"/>
                  <a:pt x="1125" y="21236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3AF0FA5F-744D-3770-570F-C73B023E712F}"/>
              </a:ext>
            </a:extLst>
          </p:cNvPr>
          <p:cNvSpPr/>
          <p:nvPr/>
        </p:nvSpPr>
        <p:spPr>
          <a:xfrm>
            <a:off x="4318038" y="11780003"/>
            <a:ext cx="1065853" cy="361804"/>
          </a:xfrm>
          <a:custGeom>
            <a:avLst/>
            <a:gdLst>
              <a:gd name="connsiteX0" fmla="*/ 2753 w 1065853"/>
              <a:gd name="connsiteY0" fmla="*/ 214379 h 361804"/>
              <a:gd name="connsiteX1" fmla="*/ 207070 w 1065853"/>
              <a:gd name="connsiteY1" fmla="*/ 16762 h 361804"/>
              <a:gd name="connsiteX2" fmla="*/ 96538 w 1065853"/>
              <a:gd name="connsiteY2" fmla="*/ 80401 h 361804"/>
              <a:gd name="connsiteX3" fmla="*/ 310903 w 1065853"/>
              <a:gd name="connsiteY3" fmla="*/ 15 h 361804"/>
              <a:gd name="connsiteX4" fmla="*/ 870261 w 1065853"/>
              <a:gd name="connsiteY4" fmla="*/ 73702 h 361804"/>
              <a:gd name="connsiteX5" fmla="*/ 977443 w 1065853"/>
              <a:gd name="connsiteY5" fmla="*/ 90450 h 361804"/>
              <a:gd name="connsiteX6" fmla="*/ 997540 w 1065853"/>
              <a:gd name="connsiteY6" fmla="*/ 77052 h 361804"/>
              <a:gd name="connsiteX7" fmla="*/ 1061180 w 1065853"/>
              <a:gd name="connsiteY7" fmla="*/ 204331 h 361804"/>
              <a:gd name="connsiteX8" fmla="*/ 1010938 w 1065853"/>
              <a:gd name="connsiteY8" fmla="*/ 338309 h 361804"/>
              <a:gd name="connsiteX9" fmla="*/ 615703 w 1065853"/>
              <a:gd name="connsiteY9" fmla="*/ 318212 h 361804"/>
              <a:gd name="connsiteX10" fmla="*/ 937250 w 1065853"/>
              <a:gd name="connsiteY10" fmla="*/ 361755 h 361804"/>
              <a:gd name="connsiteX11" fmla="*/ 384591 w 1065853"/>
              <a:gd name="connsiteY11" fmla="*/ 308164 h 361804"/>
              <a:gd name="connsiteX12" fmla="*/ 2753 w 1065853"/>
              <a:gd name="connsiteY12" fmla="*/ 214379 h 361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65853" h="361804">
                <a:moveTo>
                  <a:pt x="2753" y="214379"/>
                </a:moveTo>
                <a:cubicBezTo>
                  <a:pt x="-26834" y="165812"/>
                  <a:pt x="191439" y="39092"/>
                  <a:pt x="207070" y="16762"/>
                </a:cubicBezTo>
                <a:cubicBezTo>
                  <a:pt x="222701" y="-5568"/>
                  <a:pt x="79233" y="83192"/>
                  <a:pt x="96538" y="80401"/>
                </a:cubicBezTo>
                <a:cubicBezTo>
                  <a:pt x="113843" y="77610"/>
                  <a:pt x="181949" y="1131"/>
                  <a:pt x="310903" y="15"/>
                </a:cubicBezTo>
                <a:cubicBezTo>
                  <a:pt x="439857" y="-1101"/>
                  <a:pt x="759171" y="58630"/>
                  <a:pt x="870261" y="73702"/>
                </a:cubicBezTo>
                <a:cubicBezTo>
                  <a:pt x="981351" y="88774"/>
                  <a:pt x="977443" y="90450"/>
                  <a:pt x="977443" y="90450"/>
                </a:cubicBezTo>
                <a:cubicBezTo>
                  <a:pt x="998656" y="91008"/>
                  <a:pt x="983584" y="58072"/>
                  <a:pt x="997540" y="77052"/>
                </a:cubicBezTo>
                <a:cubicBezTo>
                  <a:pt x="1011496" y="96032"/>
                  <a:pt x="1058947" y="160788"/>
                  <a:pt x="1061180" y="204331"/>
                </a:cubicBezTo>
                <a:cubicBezTo>
                  <a:pt x="1063413" y="247874"/>
                  <a:pt x="1085184" y="319329"/>
                  <a:pt x="1010938" y="338309"/>
                </a:cubicBezTo>
                <a:cubicBezTo>
                  <a:pt x="936692" y="357289"/>
                  <a:pt x="627984" y="314304"/>
                  <a:pt x="615703" y="318212"/>
                </a:cubicBezTo>
                <a:cubicBezTo>
                  <a:pt x="603422" y="322120"/>
                  <a:pt x="975769" y="363430"/>
                  <a:pt x="937250" y="361755"/>
                </a:cubicBezTo>
                <a:cubicBezTo>
                  <a:pt x="898731" y="360080"/>
                  <a:pt x="542015" y="326586"/>
                  <a:pt x="384591" y="308164"/>
                </a:cubicBezTo>
                <a:cubicBezTo>
                  <a:pt x="227167" y="289742"/>
                  <a:pt x="32340" y="262946"/>
                  <a:pt x="2753" y="214379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7937F5D0-E692-A780-2710-719A045E50D5}"/>
              </a:ext>
            </a:extLst>
          </p:cNvPr>
          <p:cNvSpPr/>
          <p:nvPr/>
        </p:nvSpPr>
        <p:spPr>
          <a:xfrm>
            <a:off x="4249945" y="12157948"/>
            <a:ext cx="1196053" cy="350411"/>
          </a:xfrm>
          <a:custGeom>
            <a:avLst/>
            <a:gdLst>
              <a:gd name="connsiteX0" fmla="*/ 10556 w 1196053"/>
              <a:gd name="connsiteY0" fmla="*/ 204874 h 350411"/>
              <a:gd name="connsiteX1" fmla="*/ 204824 w 1196053"/>
              <a:gd name="connsiteY1" fmla="*/ 7256 h 350411"/>
              <a:gd name="connsiteX2" fmla="*/ 117739 w 1196053"/>
              <a:gd name="connsiteY2" fmla="*/ 50799 h 350411"/>
              <a:gd name="connsiteX3" fmla="*/ 362248 w 1196053"/>
              <a:gd name="connsiteY3" fmla="*/ 557 h 350411"/>
              <a:gd name="connsiteX4" fmla="*/ 1146020 w 1196053"/>
              <a:gd name="connsiteY4" fmla="*/ 90993 h 350411"/>
              <a:gd name="connsiteX5" fmla="*/ 1112525 w 1196053"/>
              <a:gd name="connsiteY5" fmla="*/ 90993 h 350411"/>
              <a:gd name="connsiteX6" fmla="*/ 1079031 w 1196053"/>
              <a:gd name="connsiteY6" fmla="*/ 332153 h 350411"/>
              <a:gd name="connsiteX7" fmla="*/ 868015 w 1196053"/>
              <a:gd name="connsiteY7" fmla="*/ 322105 h 350411"/>
              <a:gd name="connsiteX8" fmla="*/ 348851 w 1196053"/>
              <a:gd name="connsiteY8" fmla="*/ 231670 h 350411"/>
              <a:gd name="connsiteX9" fmla="*/ 583312 w 1196053"/>
              <a:gd name="connsiteY9" fmla="*/ 305357 h 350411"/>
              <a:gd name="connsiteX10" fmla="*/ 10556 w 1196053"/>
              <a:gd name="connsiteY10" fmla="*/ 204874 h 350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96053" h="350411">
                <a:moveTo>
                  <a:pt x="10556" y="204874"/>
                </a:moveTo>
                <a:cubicBezTo>
                  <a:pt x="-52525" y="155191"/>
                  <a:pt x="186960" y="32935"/>
                  <a:pt x="204824" y="7256"/>
                </a:cubicBezTo>
                <a:cubicBezTo>
                  <a:pt x="222688" y="-18423"/>
                  <a:pt x="91502" y="51915"/>
                  <a:pt x="117739" y="50799"/>
                </a:cubicBezTo>
                <a:cubicBezTo>
                  <a:pt x="143976" y="49682"/>
                  <a:pt x="190868" y="-6142"/>
                  <a:pt x="362248" y="557"/>
                </a:cubicBezTo>
                <a:cubicBezTo>
                  <a:pt x="533628" y="7256"/>
                  <a:pt x="1020974" y="75920"/>
                  <a:pt x="1146020" y="90993"/>
                </a:cubicBezTo>
                <a:cubicBezTo>
                  <a:pt x="1271066" y="106066"/>
                  <a:pt x="1123690" y="50800"/>
                  <a:pt x="1112525" y="90993"/>
                </a:cubicBezTo>
                <a:cubicBezTo>
                  <a:pt x="1101360" y="131186"/>
                  <a:pt x="1119783" y="293634"/>
                  <a:pt x="1079031" y="332153"/>
                </a:cubicBezTo>
                <a:cubicBezTo>
                  <a:pt x="1038279" y="370672"/>
                  <a:pt x="989712" y="338852"/>
                  <a:pt x="868015" y="322105"/>
                </a:cubicBezTo>
                <a:cubicBezTo>
                  <a:pt x="746318" y="305358"/>
                  <a:pt x="396302" y="234461"/>
                  <a:pt x="348851" y="231670"/>
                </a:cubicBezTo>
                <a:cubicBezTo>
                  <a:pt x="301400" y="228879"/>
                  <a:pt x="639136" y="311498"/>
                  <a:pt x="583312" y="305357"/>
                </a:cubicBezTo>
                <a:cubicBezTo>
                  <a:pt x="527488" y="299216"/>
                  <a:pt x="73637" y="254557"/>
                  <a:pt x="10556" y="20487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02A40C18-6739-A710-17B3-D994608069AE}"/>
              </a:ext>
            </a:extLst>
          </p:cNvPr>
          <p:cNvSpPr/>
          <p:nvPr/>
        </p:nvSpPr>
        <p:spPr>
          <a:xfrm>
            <a:off x="5408993" y="11347147"/>
            <a:ext cx="718619" cy="562643"/>
          </a:xfrm>
          <a:custGeom>
            <a:avLst/>
            <a:gdLst>
              <a:gd name="connsiteX0" fmla="*/ 370 w 718619"/>
              <a:gd name="connsiteY0" fmla="*/ 37635 h 562643"/>
              <a:gd name="connsiteX1" fmla="*/ 382207 w 718619"/>
              <a:gd name="connsiteY1" fmla="*/ 456317 h 562643"/>
              <a:gd name="connsiteX2" fmla="*/ 338664 w 718619"/>
              <a:gd name="connsiteY2" fmla="*/ 359183 h 562643"/>
              <a:gd name="connsiteX3" fmla="*/ 462594 w 718619"/>
              <a:gd name="connsiteY3" fmla="*/ 560150 h 562643"/>
              <a:gd name="connsiteX4" fmla="*/ 499438 w 718619"/>
              <a:gd name="connsiteY4" fmla="*/ 456317 h 562643"/>
              <a:gd name="connsiteX5" fmla="*/ 717152 w 718619"/>
              <a:gd name="connsiteY5" fmla="*/ 235253 h 562643"/>
              <a:gd name="connsiteX6" fmla="*/ 579825 w 718619"/>
              <a:gd name="connsiteY6" fmla="*/ 151517 h 562643"/>
              <a:gd name="connsiteX7" fmla="*/ 298471 w 718619"/>
              <a:gd name="connsiteY7" fmla="*/ 791 h 562643"/>
              <a:gd name="connsiteX8" fmla="*/ 465943 w 718619"/>
              <a:gd name="connsiteY8" fmla="*/ 91227 h 562643"/>
              <a:gd name="connsiteX9" fmla="*/ 315218 w 718619"/>
              <a:gd name="connsiteY9" fmla="*/ 71130 h 562643"/>
              <a:gd name="connsiteX10" fmla="*/ 370 w 718619"/>
              <a:gd name="connsiteY10" fmla="*/ 37635 h 56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18619" h="562643">
                <a:moveTo>
                  <a:pt x="370" y="37635"/>
                </a:moveTo>
                <a:cubicBezTo>
                  <a:pt x="11535" y="101833"/>
                  <a:pt x="325825" y="402726"/>
                  <a:pt x="382207" y="456317"/>
                </a:cubicBezTo>
                <a:cubicBezTo>
                  <a:pt x="438589" y="509908"/>
                  <a:pt x="325266" y="341878"/>
                  <a:pt x="338664" y="359183"/>
                </a:cubicBezTo>
                <a:cubicBezTo>
                  <a:pt x="352062" y="376489"/>
                  <a:pt x="435798" y="543961"/>
                  <a:pt x="462594" y="560150"/>
                </a:cubicBezTo>
                <a:cubicBezTo>
                  <a:pt x="489390" y="576339"/>
                  <a:pt x="457012" y="510466"/>
                  <a:pt x="499438" y="456317"/>
                </a:cubicBezTo>
                <a:cubicBezTo>
                  <a:pt x="541864" y="402168"/>
                  <a:pt x="703754" y="286053"/>
                  <a:pt x="717152" y="235253"/>
                </a:cubicBezTo>
                <a:cubicBezTo>
                  <a:pt x="730550" y="184453"/>
                  <a:pt x="649605" y="190594"/>
                  <a:pt x="579825" y="151517"/>
                </a:cubicBezTo>
                <a:cubicBezTo>
                  <a:pt x="510045" y="112440"/>
                  <a:pt x="317451" y="10839"/>
                  <a:pt x="298471" y="791"/>
                </a:cubicBezTo>
                <a:cubicBezTo>
                  <a:pt x="279491" y="-9257"/>
                  <a:pt x="463152" y="79504"/>
                  <a:pt x="465943" y="91227"/>
                </a:cubicBezTo>
                <a:cubicBezTo>
                  <a:pt x="468734" y="102950"/>
                  <a:pt x="396721" y="77271"/>
                  <a:pt x="315218" y="71130"/>
                </a:cubicBezTo>
                <a:cubicBezTo>
                  <a:pt x="233715" y="64989"/>
                  <a:pt x="-10795" y="-26563"/>
                  <a:pt x="370" y="3763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2B4125A5-ACBC-E0E9-2C14-AC07C3D6B1DF}"/>
              </a:ext>
            </a:extLst>
          </p:cNvPr>
          <p:cNvSpPr/>
          <p:nvPr/>
        </p:nvSpPr>
        <p:spPr>
          <a:xfrm>
            <a:off x="5488380" y="11430301"/>
            <a:ext cx="1068281" cy="1093991"/>
          </a:xfrm>
          <a:custGeom>
            <a:avLst/>
            <a:gdLst>
              <a:gd name="connsiteX0" fmla="*/ 1369 w 1068281"/>
              <a:gd name="connsiteY0" fmla="*/ 527237 h 1093991"/>
              <a:gd name="connsiteX1" fmla="*/ 11418 w 1068281"/>
              <a:gd name="connsiteY1" fmla="*/ 691361 h 1093991"/>
              <a:gd name="connsiteX2" fmla="*/ 31515 w 1068281"/>
              <a:gd name="connsiteY2" fmla="*/ 1083246 h 1093991"/>
              <a:gd name="connsiteX3" fmla="*/ 44912 w 1068281"/>
              <a:gd name="connsiteY3" fmla="*/ 989462 h 1093991"/>
              <a:gd name="connsiteX4" fmla="*/ 78407 w 1068281"/>
              <a:gd name="connsiteY4" fmla="*/ 1053101 h 1093991"/>
              <a:gd name="connsiteX5" fmla="*/ 540631 w 1068281"/>
              <a:gd name="connsiteY5" fmla="*/ 1043053 h 1093991"/>
              <a:gd name="connsiteX6" fmla="*/ 433449 w 1068281"/>
              <a:gd name="connsiteY6" fmla="*/ 1073198 h 1093991"/>
              <a:gd name="connsiteX7" fmla="*/ 919119 w 1068281"/>
              <a:gd name="connsiteY7" fmla="*/ 1009558 h 1093991"/>
              <a:gd name="connsiteX8" fmla="*/ 805238 w 1068281"/>
              <a:gd name="connsiteY8" fmla="*/ 1039703 h 1093991"/>
              <a:gd name="connsiteX9" fmla="*/ 925818 w 1068281"/>
              <a:gd name="connsiteY9" fmla="*/ 909075 h 1093991"/>
              <a:gd name="connsiteX10" fmla="*/ 1039699 w 1068281"/>
              <a:gd name="connsiteY10" fmla="*/ 667914 h 1093991"/>
              <a:gd name="connsiteX11" fmla="*/ 1049747 w 1068281"/>
              <a:gd name="connsiteY11" fmla="*/ 436802 h 1093991"/>
              <a:gd name="connsiteX12" fmla="*/ 1066495 w 1068281"/>
              <a:gd name="connsiteY12" fmla="*/ 11422 h 1093991"/>
              <a:gd name="connsiteX13" fmla="*/ 1056446 w 1068281"/>
              <a:gd name="connsiteY13" fmla="*/ 142051 h 1093991"/>
              <a:gd name="connsiteX14" fmla="*/ 966011 w 1068281"/>
              <a:gd name="connsiteY14" fmla="*/ 359765 h 1093991"/>
              <a:gd name="connsiteX15" fmla="*/ 761695 w 1068281"/>
              <a:gd name="connsiteY15" fmla="*/ 554033 h 1093991"/>
              <a:gd name="connsiteX16" fmla="*/ 490389 w 1068281"/>
              <a:gd name="connsiteY16" fmla="*/ 661215 h 1093991"/>
              <a:gd name="connsiteX17" fmla="*/ 775093 w 1068281"/>
              <a:gd name="connsiteY17" fmla="*/ 604275 h 1093991"/>
              <a:gd name="connsiteX18" fmla="*/ 148745 w 1068281"/>
              <a:gd name="connsiteY18" fmla="*/ 664565 h 1093991"/>
              <a:gd name="connsiteX19" fmla="*/ 41563 w 1068281"/>
              <a:gd name="connsiteY19" fmla="*/ 637769 h 1093991"/>
              <a:gd name="connsiteX20" fmla="*/ 1369 w 1068281"/>
              <a:gd name="connsiteY20" fmla="*/ 527237 h 109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68281" h="1093991">
                <a:moveTo>
                  <a:pt x="1369" y="527237"/>
                </a:moveTo>
                <a:cubicBezTo>
                  <a:pt x="-3655" y="536169"/>
                  <a:pt x="6394" y="598693"/>
                  <a:pt x="11418" y="691361"/>
                </a:cubicBezTo>
                <a:cubicBezTo>
                  <a:pt x="16442" y="784029"/>
                  <a:pt x="25933" y="1033563"/>
                  <a:pt x="31515" y="1083246"/>
                </a:cubicBezTo>
                <a:cubicBezTo>
                  <a:pt x="37097" y="1132930"/>
                  <a:pt x="37097" y="994486"/>
                  <a:pt x="44912" y="989462"/>
                </a:cubicBezTo>
                <a:cubicBezTo>
                  <a:pt x="52727" y="984438"/>
                  <a:pt x="-4213" y="1044169"/>
                  <a:pt x="78407" y="1053101"/>
                </a:cubicBezTo>
                <a:cubicBezTo>
                  <a:pt x="161027" y="1062033"/>
                  <a:pt x="481457" y="1039704"/>
                  <a:pt x="540631" y="1043053"/>
                </a:cubicBezTo>
                <a:cubicBezTo>
                  <a:pt x="599805" y="1046403"/>
                  <a:pt x="370368" y="1078781"/>
                  <a:pt x="433449" y="1073198"/>
                </a:cubicBezTo>
                <a:cubicBezTo>
                  <a:pt x="496530" y="1067616"/>
                  <a:pt x="857154" y="1015140"/>
                  <a:pt x="919119" y="1009558"/>
                </a:cubicBezTo>
                <a:cubicBezTo>
                  <a:pt x="981084" y="1003976"/>
                  <a:pt x="804122" y="1056450"/>
                  <a:pt x="805238" y="1039703"/>
                </a:cubicBezTo>
                <a:cubicBezTo>
                  <a:pt x="806354" y="1022956"/>
                  <a:pt x="886741" y="971040"/>
                  <a:pt x="925818" y="909075"/>
                </a:cubicBezTo>
                <a:cubicBezTo>
                  <a:pt x="964895" y="847110"/>
                  <a:pt x="1019044" y="746626"/>
                  <a:pt x="1039699" y="667914"/>
                </a:cubicBezTo>
                <a:cubicBezTo>
                  <a:pt x="1060354" y="589202"/>
                  <a:pt x="1045281" y="546217"/>
                  <a:pt x="1049747" y="436802"/>
                </a:cubicBezTo>
                <a:cubicBezTo>
                  <a:pt x="1054213" y="327387"/>
                  <a:pt x="1065379" y="60547"/>
                  <a:pt x="1066495" y="11422"/>
                </a:cubicBezTo>
                <a:cubicBezTo>
                  <a:pt x="1067611" y="-37703"/>
                  <a:pt x="1073193" y="83994"/>
                  <a:pt x="1056446" y="142051"/>
                </a:cubicBezTo>
                <a:cubicBezTo>
                  <a:pt x="1039699" y="200108"/>
                  <a:pt x="1015136" y="291101"/>
                  <a:pt x="966011" y="359765"/>
                </a:cubicBezTo>
                <a:cubicBezTo>
                  <a:pt x="916886" y="428429"/>
                  <a:pt x="840965" y="503791"/>
                  <a:pt x="761695" y="554033"/>
                </a:cubicBezTo>
                <a:cubicBezTo>
                  <a:pt x="682425" y="604275"/>
                  <a:pt x="488156" y="652841"/>
                  <a:pt x="490389" y="661215"/>
                </a:cubicBezTo>
                <a:cubicBezTo>
                  <a:pt x="492622" y="669589"/>
                  <a:pt x="832034" y="603717"/>
                  <a:pt x="775093" y="604275"/>
                </a:cubicBezTo>
                <a:cubicBezTo>
                  <a:pt x="718152" y="604833"/>
                  <a:pt x="271000" y="658983"/>
                  <a:pt x="148745" y="664565"/>
                </a:cubicBezTo>
                <a:cubicBezTo>
                  <a:pt x="26490" y="670147"/>
                  <a:pt x="67800" y="655074"/>
                  <a:pt x="41563" y="637769"/>
                </a:cubicBezTo>
                <a:cubicBezTo>
                  <a:pt x="15326" y="620464"/>
                  <a:pt x="6393" y="518305"/>
                  <a:pt x="1369" y="52723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C2127DEA-E2C8-B6E1-88D7-AE5C5FC187B4}"/>
              </a:ext>
            </a:extLst>
          </p:cNvPr>
          <p:cNvSpPr/>
          <p:nvPr/>
        </p:nvSpPr>
        <p:spPr>
          <a:xfrm>
            <a:off x="6698289" y="11351171"/>
            <a:ext cx="1317715" cy="1175358"/>
          </a:xfrm>
          <a:custGeom>
            <a:avLst/>
            <a:gdLst>
              <a:gd name="connsiteX0" fmla="*/ 1283452 w 1317715"/>
              <a:gd name="connsiteY0" fmla="*/ 117 h 1175358"/>
              <a:gd name="connsiteX1" fmla="*/ 1249957 w 1317715"/>
              <a:gd name="connsiteY1" fmla="*/ 224530 h 1175358"/>
              <a:gd name="connsiteX2" fmla="*/ 1306898 w 1317715"/>
              <a:gd name="connsiteY2" fmla="*/ 458992 h 1175358"/>
              <a:gd name="connsiteX3" fmla="*/ 1270054 w 1317715"/>
              <a:gd name="connsiteY3" fmla="*/ 422148 h 1175358"/>
              <a:gd name="connsiteX4" fmla="*/ 1136076 w 1317715"/>
              <a:gd name="connsiteY4" fmla="*/ 442244 h 1175358"/>
              <a:gd name="connsiteX5" fmla="*/ 951856 w 1317715"/>
              <a:gd name="connsiteY5" fmla="*/ 321664 h 1175358"/>
              <a:gd name="connsiteX6" fmla="*/ 814529 w 1317715"/>
              <a:gd name="connsiteY6" fmla="*/ 291519 h 1175358"/>
              <a:gd name="connsiteX7" fmla="*/ 389148 w 1317715"/>
              <a:gd name="connsiteY7" fmla="*/ 368556 h 1175358"/>
              <a:gd name="connsiteX8" fmla="*/ 600164 w 1317715"/>
              <a:gd name="connsiteY8" fmla="*/ 301567 h 1175358"/>
              <a:gd name="connsiteX9" fmla="*/ 432691 w 1317715"/>
              <a:gd name="connsiteY9" fmla="*/ 559475 h 1175358"/>
              <a:gd name="connsiteX10" fmla="*/ 519777 w 1317715"/>
              <a:gd name="connsiteY10" fmla="*/ 877673 h 1175358"/>
              <a:gd name="connsiteX11" fmla="*/ 526476 w 1317715"/>
              <a:gd name="connsiteY11" fmla="*/ 830781 h 1175358"/>
              <a:gd name="connsiteX12" fmla="*/ 737491 w 1317715"/>
              <a:gd name="connsiteY12" fmla="*/ 944662 h 1175358"/>
              <a:gd name="connsiteX13" fmla="*/ 1082485 w 1317715"/>
              <a:gd name="connsiteY13" fmla="*/ 860926 h 1175358"/>
              <a:gd name="connsiteX14" fmla="*/ 1193016 w 1317715"/>
              <a:gd name="connsiteY14" fmla="*/ 740345 h 1175358"/>
              <a:gd name="connsiteX15" fmla="*/ 1139425 w 1317715"/>
              <a:gd name="connsiteY15" fmla="*/ 827431 h 1175358"/>
              <a:gd name="connsiteX16" fmla="*/ 1300199 w 1317715"/>
              <a:gd name="connsiteY16" fmla="*/ 629814 h 1175358"/>
              <a:gd name="connsiteX17" fmla="*/ 1239909 w 1317715"/>
              <a:gd name="connsiteY17" fmla="*/ 716899 h 1175358"/>
              <a:gd name="connsiteX18" fmla="*/ 1306898 w 1317715"/>
              <a:gd name="connsiteY18" fmla="*/ 934614 h 1175358"/>
              <a:gd name="connsiteX19" fmla="*/ 968603 w 1317715"/>
              <a:gd name="connsiteY19" fmla="*/ 1098737 h 1175358"/>
              <a:gd name="connsiteX20" fmla="*/ 456137 w 1317715"/>
              <a:gd name="connsiteY20" fmla="*/ 1165726 h 1175358"/>
              <a:gd name="connsiteX21" fmla="*/ 543223 w 1317715"/>
              <a:gd name="connsiteY21" fmla="*/ 1159027 h 1175358"/>
              <a:gd name="connsiteX22" fmla="*/ 241773 w 1317715"/>
              <a:gd name="connsiteY22" fmla="*/ 1018350 h 1175358"/>
              <a:gd name="connsiteX23" fmla="*/ 3962 w 1317715"/>
              <a:gd name="connsiteY23" fmla="*/ 793937 h 1175358"/>
              <a:gd name="connsiteX24" fmla="*/ 91047 w 1317715"/>
              <a:gd name="connsiteY24" fmla="*/ 881022 h 1175358"/>
              <a:gd name="connsiteX25" fmla="*/ 64252 w 1317715"/>
              <a:gd name="connsiteY25" fmla="*/ 787238 h 1175358"/>
              <a:gd name="connsiteX26" fmla="*/ 17359 w 1317715"/>
              <a:gd name="connsiteY26" fmla="*/ 512583 h 1175358"/>
              <a:gd name="connsiteX27" fmla="*/ 275267 w 1317715"/>
              <a:gd name="connsiteY27" fmla="*/ 63756 h 1175358"/>
              <a:gd name="connsiteX28" fmla="*/ 154687 w 1317715"/>
              <a:gd name="connsiteY28" fmla="*/ 244627 h 1175358"/>
              <a:gd name="connsiteX29" fmla="*/ 452788 w 1317715"/>
              <a:gd name="connsiteY29" fmla="*/ 26913 h 1175358"/>
              <a:gd name="connsiteX30" fmla="*/ 908313 w 1317715"/>
              <a:gd name="connsiteY30" fmla="*/ 110649 h 1175358"/>
              <a:gd name="connsiteX31" fmla="*/ 888216 w 1317715"/>
              <a:gd name="connsiteY31" fmla="*/ 50359 h 1175358"/>
              <a:gd name="connsiteX32" fmla="*/ 1038942 w 1317715"/>
              <a:gd name="connsiteY32" fmla="*/ 164240 h 1175358"/>
              <a:gd name="connsiteX33" fmla="*/ 1048990 w 1317715"/>
              <a:gd name="connsiteY33" fmla="*/ 33611 h 1175358"/>
              <a:gd name="connsiteX34" fmla="*/ 1203065 w 1317715"/>
              <a:gd name="connsiteY34" fmla="*/ 47009 h 1175358"/>
              <a:gd name="connsiteX35" fmla="*/ 1253307 w 1317715"/>
              <a:gd name="connsiteY35" fmla="*/ 191036 h 1175358"/>
              <a:gd name="connsiteX36" fmla="*/ 1283452 w 1317715"/>
              <a:gd name="connsiteY36" fmla="*/ 117 h 1175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17715" h="1175358">
                <a:moveTo>
                  <a:pt x="1283452" y="117"/>
                </a:moveTo>
                <a:cubicBezTo>
                  <a:pt x="1282894" y="5699"/>
                  <a:pt x="1246049" y="148051"/>
                  <a:pt x="1249957" y="224530"/>
                </a:cubicBezTo>
                <a:cubicBezTo>
                  <a:pt x="1253865" y="301009"/>
                  <a:pt x="1303549" y="426056"/>
                  <a:pt x="1306898" y="458992"/>
                </a:cubicBezTo>
                <a:cubicBezTo>
                  <a:pt x="1310247" y="491928"/>
                  <a:pt x="1298524" y="424939"/>
                  <a:pt x="1270054" y="422148"/>
                </a:cubicBezTo>
                <a:cubicBezTo>
                  <a:pt x="1241584" y="419357"/>
                  <a:pt x="1189109" y="458991"/>
                  <a:pt x="1136076" y="442244"/>
                </a:cubicBezTo>
                <a:cubicBezTo>
                  <a:pt x="1083043" y="425497"/>
                  <a:pt x="1005447" y="346785"/>
                  <a:pt x="951856" y="321664"/>
                </a:cubicBezTo>
                <a:cubicBezTo>
                  <a:pt x="898265" y="296543"/>
                  <a:pt x="908314" y="283704"/>
                  <a:pt x="814529" y="291519"/>
                </a:cubicBezTo>
                <a:cubicBezTo>
                  <a:pt x="720744" y="299334"/>
                  <a:pt x="424875" y="366881"/>
                  <a:pt x="389148" y="368556"/>
                </a:cubicBezTo>
                <a:cubicBezTo>
                  <a:pt x="353421" y="370231"/>
                  <a:pt x="592907" y="269747"/>
                  <a:pt x="600164" y="301567"/>
                </a:cubicBezTo>
                <a:cubicBezTo>
                  <a:pt x="607421" y="333387"/>
                  <a:pt x="446089" y="463457"/>
                  <a:pt x="432691" y="559475"/>
                </a:cubicBezTo>
                <a:cubicBezTo>
                  <a:pt x="419293" y="655493"/>
                  <a:pt x="504146" y="832455"/>
                  <a:pt x="519777" y="877673"/>
                </a:cubicBezTo>
                <a:cubicBezTo>
                  <a:pt x="535408" y="922891"/>
                  <a:pt x="490190" y="819616"/>
                  <a:pt x="526476" y="830781"/>
                </a:cubicBezTo>
                <a:cubicBezTo>
                  <a:pt x="562762" y="841946"/>
                  <a:pt x="644823" y="939638"/>
                  <a:pt x="737491" y="944662"/>
                </a:cubicBezTo>
                <a:cubicBezTo>
                  <a:pt x="830159" y="949686"/>
                  <a:pt x="1006564" y="894979"/>
                  <a:pt x="1082485" y="860926"/>
                </a:cubicBezTo>
                <a:cubicBezTo>
                  <a:pt x="1158406" y="826873"/>
                  <a:pt x="1183526" y="745927"/>
                  <a:pt x="1193016" y="740345"/>
                </a:cubicBezTo>
                <a:cubicBezTo>
                  <a:pt x="1202506" y="734763"/>
                  <a:pt x="1121561" y="845853"/>
                  <a:pt x="1139425" y="827431"/>
                </a:cubicBezTo>
                <a:cubicBezTo>
                  <a:pt x="1157289" y="809009"/>
                  <a:pt x="1283452" y="648236"/>
                  <a:pt x="1300199" y="629814"/>
                </a:cubicBezTo>
                <a:cubicBezTo>
                  <a:pt x="1316946" y="611392"/>
                  <a:pt x="1238793" y="666099"/>
                  <a:pt x="1239909" y="716899"/>
                </a:cubicBezTo>
                <a:cubicBezTo>
                  <a:pt x="1241025" y="767699"/>
                  <a:pt x="1352116" y="870974"/>
                  <a:pt x="1306898" y="934614"/>
                </a:cubicBezTo>
                <a:cubicBezTo>
                  <a:pt x="1261680" y="998254"/>
                  <a:pt x="1110396" y="1060218"/>
                  <a:pt x="968603" y="1098737"/>
                </a:cubicBezTo>
                <a:cubicBezTo>
                  <a:pt x="826810" y="1137256"/>
                  <a:pt x="527034" y="1155678"/>
                  <a:pt x="456137" y="1165726"/>
                </a:cubicBezTo>
                <a:cubicBezTo>
                  <a:pt x="385240" y="1175774"/>
                  <a:pt x="578950" y="1183590"/>
                  <a:pt x="543223" y="1159027"/>
                </a:cubicBezTo>
                <a:cubicBezTo>
                  <a:pt x="507496" y="1134464"/>
                  <a:pt x="331650" y="1079198"/>
                  <a:pt x="241773" y="1018350"/>
                </a:cubicBezTo>
                <a:cubicBezTo>
                  <a:pt x="151896" y="957502"/>
                  <a:pt x="29083" y="816825"/>
                  <a:pt x="3962" y="793937"/>
                </a:cubicBezTo>
                <a:cubicBezTo>
                  <a:pt x="-21159" y="771049"/>
                  <a:pt x="80999" y="882139"/>
                  <a:pt x="91047" y="881022"/>
                </a:cubicBezTo>
                <a:cubicBezTo>
                  <a:pt x="101095" y="879906"/>
                  <a:pt x="76533" y="848644"/>
                  <a:pt x="64252" y="787238"/>
                </a:cubicBezTo>
                <a:cubicBezTo>
                  <a:pt x="51971" y="725832"/>
                  <a:pt x="-17810" y="633163"/>
                  <a:pt x="17359" y="512583"/>
                </a:cubicBezTo>
                <a:cubicBezTo>
                  <a:pt x="52528" y="392003"/>
                  <a:pt x="252379" y="108415"/>
                  <a:pt x="275267" y="63756"/>
                </a:cubicBezTo>
                <a:cubicBezTo>
                  <a:pt x="298155" y="19097"/>
                  <a:pt x="125100" y="250767"/>
                  <a:pt x="154687" y="244627"/>
                </a:cubicBezTo>
                <a:cubicBezTo>
                  <a:pt x="184274" y="238487"/>
                  <a:pt x="327184" y="49243"/>
                  <a:pt x="452788" y="26913"/>
                </a:cubicBezTo>
                <a:cubicBezTo>
                  <a:pt x="578392" y="4583"/>
                  <a:pt x="835742" y="106741"/>
                  <a:pt x="908313" y="110649"/>
                </a:cubicBezTo>
                <a:cubicBezTo>
                  <a:pt x="980884" y="114557"/>
                  <a:pt x="866445" y="41427"/>
                  <a:pt x="888216" y="50359"/>
                </a:cubicBezTo>
                <a:cubicBezTo>
                  <a:pt x="909987" y="59291"/>
                  <a:pt x="1012146" y="167031"/>
                  <a:pt x="1038942" y="164240"/>
                </a:cubicBezTo>
                <a:cubicBezTo>
                  <a:pt x="1065738" y="161449"/>
                  <a:pt x="1021636" y="53149"/>
                  <a:pt x="1048990" y="33611"/>
                </a:cubicBezTo>
                <a:cubicBezTo>
                  <a:pt x="1076344" y="14073"/>
                  <a:pt x="1169012" y="20772"/>
                  <a:pt x="1203065" y="47009"/>
                </a:cubicBezTo>
                <a:cubicBezTo>
                  <a:pt x="1237118" y="73246"/>
                  <a:pt x="1242142" y="192711"/>
                  <a:pt x="1253307" y="191036"/>
                </a:cubicBezTo>
                <a:cubicBezTo>
                  <a:pt x="1264472" y="189361"/>
                  <a:pt x="1284010" y="-5465"/>
                  <a:pt x="1283452" y="11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0520CAF9-E0D3-F2FD-6033-D34B5F2E9B3F}"/>
              </a:ext>
            </a:extLst>
          </p:cNvPr>
          <p:cNvSpPr/>
          <p:nvPr/>
        </p:nvSpPr>
        <p:spPr>
          <a:xfrm>
            <a:off x="679450" y="10188575"/>
            <a:ext cx="829550" cy="9525"/>
          </a:xfrm>
          <a:custGeom>
            <a:avLst/>
            <a:gdLst>
              <a:gd name="connsiteX0" fmla="*/ 0 w 829550"/>
              <a:gd name="connsiteY0" fmla="*/ 0 h 9525"/>
              <a:gd name="connsiteX1" fmla="*/ 825500 w 829550"/>
              <a:gd name="connsiteY1" fmla="*/ 6350 h 9525"/>
              <a:gd name="connsiteX2" fmla="*/ 336550 w 829550"/>
              <a:gd name="connsiteY2" fmla="*/ 9525 h 9525"/>
              <a:gd name="connsiteX3" fmla="*/ 0 w 829550"/>
              <a:gd name="connsiteY3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9550" h="9525">
                <a:moveTo>
                  <a:pt x="0" y="0"/>
                </a:moveTo>
                <a:lnTo>
                  <a:pt x="825500" y="6350"/>
                </a:lnTo>
                <a:cubicBezTo>
                  <a:pt x="881592" y="7937"/>
                  <a:pt x="336550" y="9525"/>
                  <a:pt x="336550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251DB630-C960-BE3B-AC96-0535A6D10DA0}"/>
              </a:ext>
            </a:extLst>
          </p:cNvPr>
          <p:cNvSpPr/>
          <p:nvPr/>
        </p:nvSpPr>
        <p:spPr>
          <a:xfrm>
            <a:off x="536927" y="10455093"/>
            <a:ext cx="1042057" cy="32473"/>
          </a:xfrm>
          <a:custGeom>
            <a:avLst/>
            <a:gdLst>
              <a:gd name="connsiteX0" fmla="*/ 50448 w 1042057"/>
              <a:gd name="connsiteY0" fmla="*/ 182 h 32473"/>
              <a:gd name="connsiteX1" fmla="*/ 1041048 w 1042057"/>
              <a:gd name="connsiteY1" fmla="*/ 31932 h 32473"/>
              <a:gd name="connsiteX2" fmla="*/ 234598 w 1042057"/>
              <a:gd name="connsiteY2" fmla="*/ 19232 h 32473"/>
              <a:gd name="connsiteX3" fmla="*/ 50448 w 1042057"/>
              <a:gd name="connsiteY3" fmla="*/ 182 h 32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2057" h="32473">
                <a:moveTo>
                  <a:pt x="50448" y="182"/>
                </a:moveTo>
                <a:cubicBezTo>
                  <a:pt x="184856" y="2299"/>
                  <a:pt x="1010356" y="28757"/>
                  <a:pt x="1041048" y="31932"/>
                </a:cubicBezTo>
                <a:cubicBezTo>
                  <a:pt x="1071740" y="35107"/>
                  <a:pt x="393877" y="23465"/>
                  <a:pt x="234598" y="19232"/>
                </a:cubicBezTo>
                <a:cubicBezTo>
                  <a:pt x="75319" y="14999"/>
                  <a:pt x="-83960" y="-1935"/>
                  <a:pt x="50448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F2C48FC1-0257-C7AA-D430-752B4AD62C44}"/>
              </a:ext>
            </a:extLst>
          </p:cNvPr>
          <p:cNvSpPr/>
          <p:nvPr/>
        </p:nvSpPr>
        <p:spPr>
          <a:xfrm>
            <a:off x="603249" y="10588480"/>
            <a:ext cx="178682" cy="463829"/>
          </a:xfrm>
          <a:custGeom>
            <a:avLst/>
            <a:gdLst>
              <a:gd name="connsiteX0" fmla="*/ 161926 w 178682"/>
              <a:gd name="connsiteY0" fmla="*/ 145 h 463829"/>
              <a:gd name="connsiteX1" fmla="*/ 165101 w 178682"/>
              <a:gd name="connsiteY1" fmla="*/ 212870 h 463829"/>
              <a:gd name="connsiteX2" fmla="*/ 1 w 178682"/>
              <a:gd name="connsiteY2" fmla="*/ 463695 h 463829"/>
              <a:gd name="connsiteX3" fmla="*/ 168276 w 178682"/>
              <a:gd name="connsiteY3" fmla="*/ 244620 h 463829"/>
              <a:gd name="connsiteX4" fmla="*/ 161926 w 178682"/>
              <a:gd name="connsiteY4" fmla="*/ 145 h 46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682" h="463829">
                <a:moveTo>
                  <a:pt x="161926" y="145"/>
                </a:moveTo>
                <a:cubicBezTo>
                  <a:pt x="161397" y="-5147"/>
                  <a:pt x="192088" y="135612"/>
                  <a:pt x="165101" y="212870"/>
                </a:cubicBezTo>
                <a:cubicBezTo>
                  <a:pt x="138114" y="290128"/>
                  <a:pt x="-528" y="458403"/>
                  <a:pt x="1" y="463695"/>
                </a:cubicBezTo>
                <a:cubicBezTo>
                  <a:pt x="530" y="468987"/>
                  <a:pt x="141818" y="316587"/>
                  <a:pt x="168276" y="244620"/>
                </a:cubicBezTo>
                <a:cubicBezTo>
                  <a:pt x="194734" y="172653"/>
                  <a:pt x="162455" y="5437"/>
                  <a:pt x="161926" y="1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>
            <a:extLst>
              <a:ext uri="{FF2B5EF4-FFF2-40B4-BE49-F238E27FC236}">
                <a16:creationId xmlns:a16="http://schemas.microsoft.com/office/drawing/2014/main" id="{F31E4C46-34AC-D6E3-ACC7-A67C8DD2C94C}"/>
              </a:ext>
            </a:extLst>
          </p:cNvPr>
          <p:cNvSpPr/>
          <p:nvPr/>
        </p:nvSpPr>
        <p:spPr>
          <a:xfrm>
            <a:off x="1009188" y="10588448"/>
            <a:ext cx="45374" cy="236841"/>
          </a:xfrm>
          <a:custGeom>
            <a:avLst/>
            <a:gdLst>
              <a:gd name="connsiteX0" fmla="*/ 44912 w 45374"/>
              <a:gd name="connsiteY0" fmla="*/ 3352 h 236841"/>
              <a:gd name="connsiteX1" fmla="*/ 462 w 45374"/>
              <a:gd name="connsiteY1" fmla="*/ 235127 h 236841"/>
              <a:gd name="connsiteX2" fmla="*/ 22687 w 45374"/>
              <a:gd name="connsiteY2" fmla="*/ 104952 h 236841"/>
              <a:gd name="connsiteX3" fmla="*/ 44912 w 45374"/>
              <a:gd name="connsiteY3" fmla="*/ 3352 h 23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374" h="236841">
                <a:moveTo>
                  <a:pt x="44912" y="3352"/>
                </a:moveTo>
                <a:cubicBezTo>
                  <a:pt x="41208" y="25048"/>
                  <a:pt x="4166" y="218194"/>
                  <a:pt x="462" y="235127"/>
                </a:cubicBezTo>
                <a:cubicBezTo>
                  <a:pt x="-3242" y="252060"/>
                  <a:pt x="16337" y="138819"/>
                  <a:pt x="22687" y="104952"/>
                </a:cubicBezTo>
                <a:cubicBezTo>
                  <a:pt x="29037" y="71085"/>
                  <a:pt x="48616" y="-18344"/>
                  <a:pt x="44912" y="33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90AAC021-C893-F050-62A1-4E3FFE9A5002}"/>
              </a:ext>
            </a:extLst>
          </p:cNvPr>
          <p:cNvSpPr/>
          <p:nvPr/>
        </p:nvSpPr>
        <p:spPr>
          <a:xfrm>
            <a:off x="1168314" y="10523427"/>
            <a:ext cx="16213" cy="548756"/>
          </a:xfrm>
          <a:custGeom>
            <a:avLst/>
            <a:gdLst>
              <a:gd name="connsiteX0" fmla="*/ 86 w 16213"/>
              <a:gd name="connsiteY0" fmla="*/ 20748 h 548756"/>
              <a:gd name="connsiteX1" fmla="*/ 15961 w 16213"/>
              <a:gd name="connsiteY1" fmla="*/ 547798 h 548756"/>
              <a:gd name="connsiteX2" fmla="*/ 9611 w 16213"/>
              <a:gd name="connsiteY2" fmla="*/ 147748 h 548756"/>
              <a:gd name="connsiteX3" fmla="*/ 86 w 16213"/>
              <a:gd name="connsiteY3" fmla="*/ 20748 h 54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13" h="548756">
                <a:moveTo>
                  <a:pt x="86" y="20748"/>
                </a:moveTo>
                <a:cubicBezTo>
                  <a:pt x="1144" y="87423"/>
                  <a:pt x="14374" y="526631"/>
                  <a:pt x="15961" y="547798"/>
                </a:cubicBezTo>
                <a:cubicBezTo>
                  <a:pt x="17548" y="568965"/>
                  <a:pt x="11199" y="233473"/>
                  <a:pt x="9611" y="147748"/>
                </a:cubicBezTo>
                <a:cubicBezTo>
                  <a:pt x="8024" y="62023"/>
                  <a:pt x="-972" y="-45927"/>
                  <a:pt x="86" y="207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75FEA57F-D3BC-02B8-975D-9E69A7784125}"/>
              </a:ext>
            </a:extLst>
          </p:cNvPr>
          <p:cNvSpPr/>
          <p:nvPr/>
        </p:nvSpPr>
        <p:spPr>
          <a:xfrm>
            <a:off x="1443431" y="10585416"/>
            <a:ext cx="140921" cy="360965"/>
          </a:xfrm>
          <a:custGeom>
            <a:avLst/>
            <a:gdLst>
              <a:gd name="connsiteX0" fmla="*/ 13894 w 140921"/>
              <a:gd name="connsiteY0" fmla="*/ 34 h 360965"/>
              <a:gd name="connsiteX1" fmla="*/ 1194 w 140921"/>
              <a:gd name="connsiteY1" fmla="*/ 273084 h 360965"/>
              <a:gd name="connsiteX2" fmla="*/ 45644 w 140921"/>
              <a:gd name="connsiteY2" fmla="*/ 358809 h 360965"/>
              <a:gd name="connsiteX3" fmla="*/ 45644 w 140921"/>
              <a:gd name="connsiteY3" fmla="*/ 336584 h 360965"/>
              <a:gd name="connsiteX4" fmla="*/ 140894 w 140921"/>
              <a:gd name="connsiteY4" fmla="*/ 352459 h 360965"/>
              <a:gd name="connsiteX5" fmla="*/ 55169 w 140921"/>
              <a:gd name="connsiteY5" fmla="*/ 333409 h 360965"/>
              <a:gd name="connsiteX6" fmla="*/ 26594 w 140921"/>
              <a:gd name="connsiteY6" fmla="*/ 292134 h 360965"/>
              <a:gd name="connsiteX7" fmla="*/ 13894 w 140921"/>
              <a:gd name="connsiteY7" fmla="*/ 34 h 36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921" h="360965">
                <a:moveTo>
                  <a:pt x="13894" y="34"/>
                </a:moveTo>
                <a:cubicBezTo>
                  <a:pt x="9661" y="-3141"/>
                  <a:pt x="-4098" y="213288"/>
                  <a:pt x="1194" y="273084"/>
                </a:cubicBezTo>
                <a:cubicBezTo>
                  <a:pt x="6486" y="332880"/>
                  <a:pt x="38236" y="348226"/>
                  <a:pt x="45644" y="358809"/>
                </a:cubicBezTo>
                <a:cubicBezTo>
                  <a:pt x="53052" y="369392"/>
                  <a:pt x="29769" y="337642"/>
                  <a:pt x="45644" y="336584"/>
                </a:cubicBezTo>
                <a:cubicBezTo>
                  <a:pt x="61519" y="335526"/>
                  <a:pt x="139307" y="352988"/>
                  <a:pt x="140894" y="352459"/>
                </a:cubicBezTo>
                <a:cubicBezTo>
                  <a:pt x="142481" y="351930"/>
                  <a:pt x="74219" y="343463"/>
                  <a:pt x="55169" y="333409"/>
                </a:cubicBezTo>
                <a:cubicBezTo>
                  <a:pt x="36119" y="323355"/>
                  <a:pt x="32944" y="342405"/>
                  <a:pt x="26594" y="292134"/>
                </a:cubicBezTo>
                <a:cubicBezTo>
                  <a:pt x="20244" y="241863"/>
                  <a:pt x="18127" y="3209"/>
                  <a:pt x="1389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9E6E56F-80B6-EB8F-9F6F-9219497E979B}"/>
              </a:ext>
            </a:extLst>
          </p:cNvPr>
          <p:cNvSpPr/>
          <p:nvPr/>
        </p:nvSpPr>
        <p:spPr>
          <a:xfrm>
            <a:off x="1211985" y="10991176"/>
            <a:ext cx="382504" cy="99691"/>
          </a:xfrm>
          <a:custGeom>
            <a:avLst/>
            <a:gdLst>
              <a:gd name="connsiteX0" fmla="*/ 865 w 382504"/>
              <a:gd name="connsiteY0" fmla="*/ 99099 h 99691"/>
              <a:gd name="connsiteX1" fmla="*/ 327890 w 382504"/>
              <a:gd name="connsiteY1" fmla="*/ 86399 h 99691"/>
              <a:gd name="connsiteX2" fmla="*/ 378690 w 382504"/>
              <a:gd name="connsiteY2" fmla="*/ 674 h 99691"/>
              <a:gd name="connsiteX3" fmla="*/ 362815 w 382504"/>
              <a:gd name="connsiteY3" fmla="*/ 48299 h 99691"/>
              <a:gd name="connsiteX4" fmla="*/ 235815 w 382504"/>
              <a:gd name="connsiteY4" fmla="*/ 83224 h 99691"/>
              <a:gd name="connsiteX5" fmla="*/ 865 w 382504"/>
              <a:gd name="connsiteY5" fmla="*/ 99099 h 99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504" h="99691">
                <a:moveTo>
                  <a:pt x="865" y="99099"/>
                </a:moveTo>
                <a:cubicBezTo>
                  <a:pt x="16211" y="99628"/>
                  <a:pt x="264919" y="102803"/>
                  <a:pt x="327890" y="86399"/>
                </a:cubicBezTo>
                <a:cubicBezTo>
                  <a:pt x="390861" y="69995"/>
                  <a:pt x="372869" y="7024"/>
                  <a:pt x="378690" y="674"/>
                </a:cubicBezTo>
                <a:cubicBezTo>
                  <a:pt x="384511" y="-5676"/>
                  <a:pt x="386627" y="34541"/>
                  <a:pt x="362815" y="48299"/>
                </a:cubicBezTo>
                <a:cubicBezTo>
                  <a:pt x="339003" y="62057"/>
                  <a:pt x="292965" y="75287"/>
                  <a:pt x="235815" y="83224"/>
                </a:cubicBezTo>
                <a:cubicBezTo>
                  <a:pt x="178665" y="91161"/>
                  <a:pt x="-14481" y="98570"/>
                  <a:pt x="865" y="990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214CCBA7-7612-3796-C2A1-BC60C36E5246}"/>
              </a:ext>
            </a:extLst>
          </p:cNvPr>
          <p:cNvSpPr/>
          <p:nvPr/>
        </p:nvSpPr>
        <p:spPr>
          <a:xfrm>
            <a:off x="1870014" y="10115550"/>
            <a:ext cx="50861" cy="260428"/>
          </a:xfrm>
          <a:custGeom>
            <a:avLst/>
            <a:gdLst>
              <a:gd name="connsiteX0" fmla="*/ 50861 w 50861"/>
              <a:gd name="connsiteY0" fmla="*/ 0 h 260428"/>
              <a:gd name="connsiteX1" fmla="*/ 61 w 50861"/>
              <a:gd name="connsiteY1" fmla="*/ 260350 h 260428"/>
              <a:gd name="connsiteX2" fmla="*/ 50861 w 50861"/>
              <a:gd name="connsiteY2" fmla="*/ 0 h 26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61" h="260428">
                <a:moveTo>
                  <a:pt x="50861" y="0"/>
                </a:moveTo>
                <a:cubicBezTo>
                  <a:pt x="50861" y="0"/>
                  <a:pt x="2178" y="255058"/>
                  <a:pt x="61" y="260350"/>
                </a:cubicBezTo>
                <a:cubicBezTo>
                  <a:pt x="-2056" y="265642"/>
                  <a:pt x="50861" y="0"/>
                  <a:pt x="508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24EDE7E7-EA8D-1BC2-B383-F244F95EB27A}"/>
              </a:ext>
            </a:extLst>
          </p:cNvPr>
          <p:cNvSpPr/>
          <p:nvPr/>
        </p:nvSpPr>
        <p:spPr>
          <a:xfrm>
            <a:off x="1942971" y="10109200"/>
            <a:ext cx="769109" cy="49309"/>
          </a:xfrm>
          <a:custGeom>
            <a:avLst/>
            <a:gdLst>
              <a:gd name="connsiteX0" fmla="*/ 129 w 769109"/>
              <a:gd name="connsiteY0" fmla="*/ 3175 h 49309"/>
              <a:gd name="connsiteX1" fmla="*/ 123954 w 769109"/>
              <a:gd name="connsiteY1" fmla="*/ 0 h 49309"/>
              <a:gd name="connsiteX2" fmla="*/ 108079 w 769109"/>
              <a:gd name="connsiteY2" fmla="*/ 12700 h 49309"/>
              <a:gd name="connsiteX3" fmla="*/ 76329 w 769109"/>
              <a:gd name="connsiteY3" fmla="*/ 44450 h 49309"/>
              <a:gd name="connsiteX4" fmla="*/ 206504 w 769109"/>
              <a:gd name="connsiteY4" fmla="*/ 31750 h 49309"/>
              <a:gd name="connsiteX5" fmla="*/ 768479 w 769109"/>
              <a:gd name="connsiteY5" fmla="*/ 44450 h 49309"/>
              <a:gd name="connsiteX6" fmla="*/ 85854 w 769109"/>
              <a:gd name="connsiteY6" fmla="*/ 47625 h 49309"/>
              <a:gd name="connsiteX7" fmla="*/ 101729 w 769109"/>
              <a:gd name="connsiteY7" fmla="*/ 19050 h 49309"/>
              <a:gd name="connsiteX8" fmla="*/ 152529 w 769109"/>
              <a:gd name="connsiteY8" fmla="*/ 19050 h 49309"/>
              <a:gd name="connsiteX9" fmla="*/ 129 w 769109"/>
              <a:gd name="connsiteY9" fmla="*/ 3175 h 4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9109" h="49309">
                <a:moveTo>
                  <a:pt x="129" y="3175"/>
                </a:moveTo>
                <a:cubicBezTo>
                  <a:pt x="-4633" y="0"/>
                  <a:pt x="123954" y="0"/>
                  <a:pt x="123954" y="0"/>
                </a:cubicBezTo>
                <a:cubicBezTo>
                  <a:pt x="141946" y="1587"/>
                  <a:pt x="116017" y="5292"/>
                  <a:pt x="108079" y="12700"/>
                </a:cubicBezTo>
                <a:cubicBezTo>
                  <a:pt x="100142" y="20108"/>
                  <a:pt x="59925" y="41275"/>
                  <a:pt x="76329" y="44450"/>
                </a:cubicBezTo>
                <a:cubicBezTo>
                  <a:pt x="92733" y="47625"/>
                  <a:pt x="91146" y="31750"/>
                  <a:pt x="206504" y="31750"/>
                </a:cubicBezTo>
                <a:cubicBezTo>
                  <a:pt x="321862" y="31750"/>
                  <a:pt x="788587" y="41804"/>
                  <a:pt x="768479" y="44450"/>
                </a:cubicBezTo>
                <a:cubicBezTo>
                  <a:pt x="748371" y="47096"/>
                  <a:pt x="196979" y="51858"/>
                  <a:pt x="85854" y="47625"/>
                </a:cubicBezTo>
                <a:cubicBezTo>
                  <a:pt x="-25271" y="43392"/>
                  <a:pt x="90617" y="23812"/>
                  <a:pt x="101729" y="19050"/>
                </a:cubicBezTo>
                <a:cubicBezTo>
                  <a:pt x="112841" y="14288"/>
                  <a:pt x="167875" y="22225"/>
                  <a:pt x="152529" y="19050"/>
                </a:cubicBezTo>
                <a:cubicBezTo>
                  <a:pt x="137183" y="15875"/>
                  <a:pt x="4891" y="6350"/>
                  <a:pt x="129" y="3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26366E3D-8714-1844-3D09-6086C0BFFC16}"/>
              </a:ext>
            </a:extLst>
          </p:cNvPr>
          <p:cNvSpPr/>
          <p:nvPr/>
        </p:nvSpPr>
        <p:spPr>
          <a:xfrm>
            <a:off x="1895459" y="10226279"/>
            <a:ext cx="876455" cy="187786"/>
          </a:xfrm>
          <a:custGeom>
            <a:avLst/>
            <a:gdLst>
              <a:gd name="connsiteX0" fmla="*/ 16 w 876455"/>
              <a:gd name="connsiteY0" fmla="*/ 187721 h 187786"/>
              <a:gd name="connsiteX1" fmla="*/ 130191 w 876455"/>
              <a:gd name="connsiteY1" fmla="*/ 63896 h 187786"/>
              <a:gd name="connsiteX2" fmla="*/ 79391 w 876455"/>
              <a:gd name="connsiteY2" fmla="*/ 108346 h 187786"/>
              <a:gd name="connsiteX3" fmla="*/ 149241 w 876455"/>
              <a:gd name="connsiteY3" fmla="*/ 13096 h 187786"/>
              <a:gd name="connsiteX4" fmla="*/ 549291 w 876455"/>
              <a:gd name="connsiteY4" fmla="*/ 9921 h 187786"/>
              <a:gd name="connsiteX5" fmla="*/ 876316 w 876455"/>
              <a:gd name="connsiteY5" fmla="*/ 396 h 187786"/>
              <a:gd name="connsiteX6" fmla="*/ 511191 w 876455"/>
              <a:gd name="connsiteY6" fmla="*/ 3571 h 187786"/>
              <a:gd name="connsiteX7" fmla="*/ 155591 w 876455"/>
              <a:gd name="connsiteY7" fmla="*/ 19446 h 187786"/>
              <a:gd name="connsiteX8" fmla="*/ 130191 w 876455"/>
              <a:gd name="connsiteY8" fmla="*/ 54371 h 187786"/>
              <a:gd name="connsiteX9" fmla="*/ 82566 w 876455"/>
              <a:gd name="connsiteY9" fmla="*/ 98821 h 187786"/>
              <a:gd name="connsiteX10" fmla="*/ 120666 w 876455"/>
              <a:gd name="connsiteY10" fmla="*/ 44846 h 187786"/>
              <a:gd name="connsiteX11" fmla="*/ 16 w 876455"/>
              <a:gd name="connsiteY11" fmla="*/ 187721 h 18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6455" h="187786">
                <a:moveTo>
                  <a:pt x="16" y="187721"/>
                </a:moveTo>
                <a:cubicBezTo>
                  <a:pt x="1603" y="190896"/>
                  <a:pt x="116962" y="77125"/>
                  <a:pt x="130191" y="63896"/>
                </a:cubicBezTo>
                <a:cubicBezTo>
                  <a:pt x="143420" y="50667"/>
                  <a:pt x="76216" y="116813"/>
                  <a:pt x="79391" y="108346"/>
                </a:cubicBezTo>
                <a:cubicBezTo>
                  <a:pt x="82566" y="99879"/>
                  <a:pt x="70924" y="29500"/>
                  <a:pt x="149241" y="13096"/>
                </a:cubicBezTo>
                <a:cubicBezTo>
                  <a:pt x="227558" y="-3308"/>
                  <a:pt x="428112" y="12038"/>
                  <a:pt x="549291" y="9921"/>
                </a:cubicBezTo>
                <a:cubicBezTo>
                  <a:pt x="670470" y="7804"/>
                  <a:pt x="882666" y="1454"/>
                  <a:pt x="876316" y="396"/>
                </a:cubicBezTo>
                <a:cubicBezTo>
                  <a:pt x="869966" y="-662"/>
                  <a:pt x="631312" y="396"/>
                  <a:pt x="511191" y="3571"/>
                </a:cubicBezTo>
                <a:cubicBezTo>
                  <a:pt x="391070" y="6746"/>
                  <a:pt x="219091" y="10979"/>
                  <a:pt x="155591" y="19446"/>
                </a:cubicBezTo>
                <a:cubicBezTo>
                  <a:pt x="92091" y="27913"/>
                  <a:pt x="142362" y="41142"/>
                  <a:pt x="130191" y="54371"/>
                </a:cubicBezTo>
                <a:cubicBezTo>
                  <a:pt x="118020" y="67600"/>
                  <a:pt x="84153" y="100408"/>
                  <a:pt x="82566" y="98821"/>
                </a:cubicBezTo>
                <a:cubicBezTo>
                  <a:pt x="80979" y="97234"/>
                  <a:pt x="130191" y="34263"/>
                  <a:pt x="120666" y="44846"/>
                </a:cubicBezTo>
                <a:cubicBezTo>
                  <a:pt x="111141" y="55429"/>
                  <a:pt x="-1571" y="184546"/>
                  <a:pt x="16" y="1877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61CAD2AD-9E52-F5A3-8696-9201F3E0715C}"/>
              </a:ext>
            </a:extLst>
          </p:cNvPr>
          <p:cNvSpPr/>
          <p:nvPr/>
        </p:nvSpPr>
        <p:spPr>
          <a:xfrm>
            <a:off x="2146426" y="10356825"/>
            <a:ext cx="524001" cy="12725"/>
          </a:xfrm>
          <a:custGeom>
            <a:avLst/>
            <a:gdLst>
              <a:gd name="connsiteX0" fmla="*/ 31624 w 524001"/>
              <a:gd name="connsiteY0" fmla="*/ 25 h 12725"/>
              <a:gd name="connsiteX1" fmla="*/ 523749 w 524001"/>
              <a:gd name="connsiteY1" fmla="*/ 9550 h 12725"/>
              <a:gd name="connsiteX2" fmla="*/ 98299 w 524001"/>
              <a:gd name="connsiteY2" fmla="*/ 12725 h 12725"/>
              <a:gd name="connsiteX3" fmla="*/ 31624 w 524001"/>
              <a:gd name="connsiteY3" fmla="*/ 25 h 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4001" h="12725">
                <a:moveTo>
                  <a:pt x="31624" y="25"/>
                </a:moveTo>
                <a:cubicBezTo>
                  <a:pt x="102532" y="-504"/>
                  <a:pt x="512637" y="7433"/>
                  <a:pt x="523749" y="9550"/>
                </a:cubicBezTo>
                <a:cubicBezTo>
                  <a:pt x="534861" y="11667"/>
                  <a:pt x="176086" y="12725"/>
                  <a:pt x="98299" y="12725"/>
                </a:cubicBezTo>
                <a:cubicBezTo>
                  <a:pt x="20512" y="12725"/>
                  <a:pt x="-39284" y="554"/>
                  <a:pt x="31624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B0E3D273-7AE5-BD6D-5AF6-45FF4FD673DC}"/>
              </a:ext>
            </a:extLst>
          </p:cNvPr>
          <p:cNvSpPr/>
          <p:nvPr/>
        </p:nvSpPr>
        <p:spPr>
          <a:xfrm>
            <a:off x="2197100" y="10385084"/>
            <a:ext cx="502790" cy="61606"/>
          </a:xfrm>
          <a:custGeom>
            <a:avLst/>
            <a:gdLst>
              <a:gd name="connsiteX0" fmla="*/ 0 w 502790"/>
              <a:gd name="connsiteY0" fmla="*/ 60666 h 61606"/>
              <a:gd name="connsiteX1" fmla="*/ 473075 w 502790"/>
              <a:gd name="connsiteY1" fmla="*/ 60666 h 61606"/>
              <a:gd name="connsiteX2" fmla="*/ 457200 w 502790"/>
              <a:gd name="connsiteY2" fmla="*/ 54316 h 61606"/>
              <a:gd name="connsiteX3" fmla="*/ 488950 w 502790"/>
              <a:gd name="connsiteY3" fmla="*/ 341 h 61606"/>
              <a:gd name="connsiteX4" fmla="*/ 476250 w 502790"/>
              <a:gd name="connsiteY4" fmla="*/ 32091 h 61606"/>
              <a:gd name="connsiteX5" fmla="*/ 320675 w 502790"/>
              <a:gd name="connsiteY5" fmla="*/ 47966 h 61606"/>
              <a:gd name="connsiteX6" fmla="*/ 0 w 502790"/>
              <a:gd name="connsiteY6" fmla="*/ 60666 h 6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790" h="61606">
                <a:moveTo>
                  <a:pt x="0" y="60666"/>
                </a:moveTo>
                <a:cubicBezTo>
                  <a:pt x="25400" y="62783"/>
                  <a:pt x="473075" y="60666"/>
                  <a:pt x="473075" y="60666"/>
                </a:cubicBezTo>
                <a:cubicBezTo>
                  <a:pt x="549275" y="59608"/>
                  <a:pt x="454554" y="64370"/>
                  <a:pt x="457200" y="54316"/>
                </a:cubicBezTo>
                <a:cubicBezTo>
                  <a:pt x="459846" y="44262"/>
                  <a:pt x="485775" y="4045"/>
                  <a:pt x="488950" y="341"/>
                </a:cubicBezTo>
                <a:cubicBezTo>
                  <a:pt x="492125" y="-3363"/>
                  <a:pt x="504296" y="24153"/>
                  <a:pt x="476250" y="32091"/>
                </a:cubicBezTo>
                <a:cubicBezTo>
                  <a:pt x="448204" y="40028"/>
                  <a:pt x="398992" y="45320"/>
                  <a:pt x="320675" y="47966"/>
                </a:cubicBezTo>
                <a:lnTo>
                  <a:pt x="0" y="606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79549BA4-CEE2-A907-3650-2D141B5CE0CF}"/>
              </a:ext>
            </a:extLst>
          </p:cNvPr>
          <p:cNvSpPr/>
          <p:nvPr/>
        </p:nvSpPr>
        <p:spPr>
          <a:xfrm>
            <a:off x="1873680" y="10556864"/>
            <a:ext cx="523004" cy="88961"/>
          </a:xfrm>
          <a:custGeom>
            <a:avLst/>
            <a:gdLst>
              <a:gd name="connsiteX0" fmla="*/ 21795 w 523004"/>
              <a:gd name="connsiteY0" fmla="*/ 11 h 88961"/>
              <a:gd name="connsiteX1" fmla="*/ 37670 w 523004"/>
              <a:gd name="connsiteY1" fmla="*/ 69861 h 88961"/>
              <a:gd name="connsiteX2" fmla="*/ 34495 w 523004"/>
              <a:gd name="connsiteY2" fmla="*/ 82561 h 88961"/>
              <a:gd name="connsiteX3" fmla="*/ 520270 w 523004"/>
              <a:gd name="connsiteY3" fmla="*/ 88911 h 88961"/>
              <a:gd name="connsiteX4" fmla="*/ 244045 w 523004"/>
              <a:gd name="connsiteY4" fmla="*/ 79386 h 88961"/>
              <a:gd name="connsiteX5" fmla="*/ 69420 w 523004"/>
              <a:gd name="connsiteY5" fmla="*/ 76211 h 88961"/>
              <a:gd name="connsiteX6" fmla="*/ 21795 w 523004"/>
              <a:gd name="connsiteY6" fmla="*/ 11 h 88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3004" h="88961">
                <a:moveTo>
                  <a:pt x="21795" y="11"/>
                </a:moveTo>
                <a:cubicBezTo>
                  <a:pt x="16504" y="-1047"/>
                  <a:pt x="37670" y="69861"/>
                  <a:pt x="37670" y="69861"/>
                </a:cubicBezTo>
                <a:cubicBezTo>
                  <a:pt x="39787" y="83619"/>
                  <a:pt x="-45938" y="79386"/>
                  <a:pt x="34495" y="82561"/>
                </a:cubicBezTo>
                <a:cubicBezTo>
                  <a:pt x="114928" y="85736"/>
                  <a:pt x="485345" y="89440"/>
                  <a:pt x="520270" y="88911"/>
                </a:cubicBezTo>
                <a:cubicBezTo>
                  <a:pt x="555195" y="88382"/>
                  <a:pt x="244045" y="79386"/>
                  <a:pt x="244045" y="79386"/>
                </a:cubicBezTo>
                <a:cubicBezTo>
                  <a:pt x="168903" y="77269"/>
                  <a:pt x="105403" y="83619"/>
                  <a:pt x="69420" y="76211"/>
                </a:cubicBezTo>
                <a:cubicBezTo>
                  <a:pt x="33437" y="68803"/>
                  <a:pt x="27086" y="1069"/>
                  <a:pt x="2179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9C67C01B-564C-E562-1EBF-86912E0CF707}"/>
              </a:ext>
            </a:extLst>
          </p:cNvPr>
          <p:cNvSpPr/>
          <p:nvPr/>
        </p:nvSpPr>
        <p:spPr>
          <a:xfrm>
            <a:off x="1961465" y="10556875"/>
            <a:ext cx="917247" cy="516848"/>
          </a:xfrm>
          <a:custGeom>
            <a:avLst/>
            <a:gdLst>
              <a:gd name="connsiteX0" fmla="*/ 685 w 917247"/>
              <a:gd name="connsiteY0" fmla="*/ 0 h 516848"/>
              <a:gd name="connsiteX1" fmla="*/ 762685 w 917247"/>
              <a:gd name="connsiteY1" fmla="*/ 25400 h 516848"/>
              <a:gd name="connsiteX2" fmla="*/ 683310 w 917247"/>
              <a:gd name="connsiteY2" fmla="*/ 25400 h 516848"/>
              <a:gd name="connsiteX3" fmla="*/ 791260 w 917247"/>
              <a:gd name="connsiteY3" fmla="*/ 38100 h 516848"/>
              <a:gd name="connsiteX4" fmla="*/ 845235 w 917247"/>
              <a:gd name="connsiteY4" fmla="*/ 193675 h 516848"/>
              <a:gd name="connsiteX5" fmla="*/ 823010 w 917247"/>
              <a:gd name="connsiteY5" fmla="*/ 168275 h 516848"/>
              <a:gd name="connsiteX6" fmla="*/ 915085 w 917247"/>
              <a:gd name="connsiteY6" fmla="*/ 511175 h 516848"/>
              <a:gd name="connsiteX7" fmla="*/ 880160 w 917247"/>
              <a:gd name="connsiteY7" fmla="*/ 358775 h 516848"/>
              <a:gd name="connsiteX8" fmla="*/ 791260 w 917247"/>
              <a:gd name="connsiteY8" fmla="*/ 57150 h 516848"/>
              <a:gd name="connsiteX9" fmla="*/ 629335 w 917247"/>
              <a:gd name="connsiteY9" fmla="*/ 25400 h 516848"/>
              <a:gd name="connsiteX10" fmla="*/ 685 w 917247"/>
              <a:gd name="connsiteY10" fmla="*/ 0 h 516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7247" h="516848">
                <a:moveTo>
                  <a:pt x="685" y="0"/>
                </a:moveTo>
                <a:cubicBezTo>
                  <a:pt x="22910" y="0"/>
                  <a:pt x="648914" y="21167"/>
                  <a:pt x="762685" y="25400"/>
                </a:cubicBezTo>
                <a:cubicBezTo>
                  <a:pt x="876456" y="29633"/>
                  <a:pt x="678548" y="23283"/>
                  <a:pt x="683310" y="25400"/>
                </a:cubicBezTo>
                <a:cubicBezTo>
                  <a:pt x="688072" y="27517"/>
                  <a:pt x="764273" y="10054"/>
                  <a:pt x="791260" y="38100"/>
                </a:cubicBezTo>
                <a:cubicBezTo>
                  <a:pt x="818247" y="66146"/>
                  <a:pt x="839943" y="171979"/>
                  <a:pt x="845235" y="193675"/>
                </a:cubicBezTo>
                <a:cubicBezTo>
                  <a:pt x="850527" y="215371"/>
                  <a:pt x="811368" y="115358"/>
                  <a:pt x="823010" y="168275"/>
                </a:cubicBezTo>
                <a:cubicBezTo>
                  <a:pt x="834652" y="221192"/>
                  <a:pt x="905560" y="479425"/>
                  <a:pt x="915085" y="511175"/>
                </a:cubicBezTo>
                <a:cubicBezTo>
                  <a:pt x="924610" y="542925"/>
                  <a:pt x="900798" y="434446"/>
                  <a:pt x="880160" y="358775"/>
                </a:cubicBezTo>
                <a:cubicBezTo>
                  <a:pt x="859523" y="283104"/>
                  <a:pt x="833064" y="112713"/>
                  <a:pt x="791260" y="57150"/>
                </a:cubicBezTo>
                <a:cubicBezTo>
                  <a:pt x="749456" y="1588"/>
                  <a:pt x="755806" y="33337"/>
                  <a:pt x="629335" y="25400"/>
                </a:cubicBezTo>
                <a:cubicBezTo>
                  <a:pt x="502864" y="17463"/>
                  <a:pt x="-21540" y="0"/>
                  <a:pt x="6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D3DB9702-2485-C214-C56D-A73393A7632F}"/>
              </a:ext>
            </a:extLst>
          </p:cNvPr>
          <p:cNvSpPr/>
          <p:nvPr/>
        </p:nvSpPr>
        <p:spPr>
          <a:xfrm>
            <a:off x="2454204" y="10642593"/>
            <a:ext cx="349395" cy="458215"/>
          </a:xfrm>
          <a:custGeom>
            <a:avLst/>
            <a:gdLst>
              <a:gd name="connsiteX0" fmla="*/ 71 w 349395"/>
              <a:gd name="connsiteY0" fmla="*/ 7 h 458215"/>
              <a:gd name="connsiteX1" fmla="*/ 120721 w 349395"/>
              <a:gd name="connsiteY1" fmla="*/ 304807 h 458215"/>
              <a:gd name="connsiteX2" fmla="*/ 120721 w 349395"/>
              <a:gd name="connsiteY2" fmla="*/ 292107 h 458215"/>
              <a:gd name="connsiteX3" fmla="*/ 269946 w 349395"/>
              <a:gd name="connsiteY3" fmla="*/ 422282 h 458215"/>
              <a:gd name="connsiteX4" fmla="*/ 349321 w 349395"/>
              <a:gd name="connsiteY4" fmla="*/ 457207 h 458215"/>
              <a:gd name="connsiteX5" fmla="*/ 257246 w 349395"/>
              <a:gd name="connsiteY5" fmla="*/ 393707 h 458215"/>
              <a:gd name="connsiteX6" fmla="*/ 139771 w 349395"/>
              <a:gd name="connsiteY6" fmla="*/ 314332 h 458215"/>
              <a:gd name="connsiteX7" fmla="*/ 71 w 349395"/>
              <a:gd name="connsiteY7" fmla="*/ 7 h 45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9395" h="458215">
                <a:moveTo>
                  <a:pt x="71" y="7"/>
                </a:moveTo>
                <a:cubicBezTo>
                  <a:pt x="-3104" y="-1580"/>
                  <a:pt x="100613" y="256124"/>
                  <a:pt x="120721" y="304807"/>
                </a:cubicBezTo>
                <a:cubicBezTo>
                  <a:pt x="140829" y="353490"/>
                  <a:pt x="95850" y="272528"/>
                  <a:pt x="120721" y="292107"/>
                </a:cubicBezTo>
                <a:cubicBezTo>
                  <a:pt x="145592" y="311686"/>
                  <a:pt x="231846" y="394765"/>
                  <a:pt x="269946" y="422282"/>
                </a:cubicBezTo>
                <a:cubicBezTo>
                  <a:pt x="308046" y="449799"/>
                  <a:pt x="351438" y="461969"/>
                  <a:pt x="349321" y="457207"/>
                </a:cubicBezTo>
                <a:cubicBezTo>
                  <a:pt x="347204" y="452445"/>
                  <a:pt x="257246" y="393707"/>
                  <a:pt x="257246" y="393707"/>
                </a:cubicBezTo>
                <a:cubicBezTo>
                  <a:pt x="222321" y="369895"/>
                  <a:pt x="179988" y="375715"/>
                  <a:pt x="139771" y="314332"/>
                </a:cubicBezTo>
                <a:cubicBezTo>
                  <a:pt x="99554" y="252949"/>
                  <a:pt x="3246" y="1594"/>
                  <a:pt x="71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F02CE6B4-231E-C716-89AB-9B470761E5B0}"/>
              </a:ext>
            </a:extLst>
          </p:cNvPr>
          <p:cNvSpPr/>
          <p:nvPr/>
        </p:nvSpPr>
        <p:spPr>
          <a:xfrm>
            <a:off x="1920828" y="10748570"/>
            <a:ext cx="451819" cy="113156"/>
          </a:xfrm>
          <a:custGeom>
            <a:avLst/>
            <a:gdLst>
              <a:gd name="connsiteX0" fmla="*/ 47 w 451819"/>
              <a:gd name="connsiteY0" fmla="*/ 17855 h 113156"/>
              <a:gd name="connsiteX1" fmla="*/ 139747 w 451819"/>
              <a:gd name="connsiteY1" fmla="*/ 87705 h 113156"/>
              <a:gd name="connsiteX2" fmla="*/ 203247 w 451819"/>
              <a:gd name="connsiteY2" fmla="*/ 5155 h 113156"/>
              <a:gd name="connsiteX3" fmla="*/ 377872 w 451819"/>
              <a:gd name="connsiteY3" fmla="*/ 8330 h 113156"/>
              <a:gd name="connsiteX4" fmla="*/ 450897 w 451819"/>
              <a:gd name="connsiteY4" fmla="*/ 5155 h 113156"/>
              <a:gd name="connsiteX5" fmla="*/ 415972 w 451819"/>
              <a:gd name="connsiteY5" fmla="*/ 33730 h 113156"/>
              <a:gd name="connsiteX6" fmla="*/ 371522 w 451819"/>
              <a:gd name="connsiteY6" fmla="*/ 113105 h 113156"/>
              <a:gd name="connsiteX7" fmla="*/ 412797 w 451819"/>
              <a:gd name="connsiteY7" fmla="*/ 21030 h 113156"/>
              <a:gd name="connsiteX8" fmla="*/ 263572 w 451819"/>
              <a:gd name="connsiteY8" fmla="*/ 1980 h 113156"/>
              <a:gd name="connsiteX9" fmla="*/ 187372 w 451819"/>
              <a:gd name="connsiteY9" fmla="*/ 43255 h 113156"/>
              <a:gd name="connsiteX10" fmla="*/ 155622 w 451819"/>
              <a:gd name="connsiteY10" fmla="*/ 71830 h 113156"/>
              <a:gd name="connsiteX11" fmla="*/ 47 w 451819"/>
              <a:gd name="connsiteY11" fmla="*/ 17855 h 11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1819" h="113156">
                <a:moveTo>
                  <a:pt x="47" y="17855"/>
                </a:moveTo>
                <a:cubicBezTo>
                  <a:pt x="-2599" y="20501"/>
                  <a:pt x="105880" y="89822"/>
                  <a:pt x="139747" y="87705"/>
                </a:cubicBezTo>
                <a:cubicBezTo>
                  <a:pt x="173614" y="85588"/>
                  <a:pt x="163560" y="18384"/>
                  <a:pt x="203247" y="5155"/>
                </a:cubicBezTo>
                <a:cubicBezTo>
                  <a:pt x="242934" y="-8074"/>
                  <a:pt x="336597" y="8330"/>
                  <a:pt x="377872" y="8330"/>
                </a:cubicBezTo>
                <a:cubicBezTo>
                  <a:pt x="419147" y="8330"/>
                  <a:pt x="444547" y="922"/>
                  <a:pt x="450897" y="5155"/>
                </a:cubicBezTo>
                <a:cubicBezTo>
                  <a:pt x="457247" y="9388"/>
                  <a:pt x="429201" y="15738"/>
                  <a:pt x="415972" y="33730"/>
                </a:cubicBezTo>
                <a:cubicBezTo>
                  <a:pt x="402743" y="51722"/>
                  <a:pt x="372051" y="115222"/>
                  <a:pt x="371522" y="113105"/>
                </a:cubicBezTo>
                <a:cubicBezTo>
                  <a:pt x="370993" y="110988"/>
                  <a:pt x="430789" y="39551"/>
                  <a:pt x="412797" y="21030"/>
                </a:cubicBezTo>
                <a:cubicBezTo>
                  <a:pt x="394805" y="2509"/>
                  <a:pt x="301143" y="-1724"/>
                  <a:pt x="263572" y="1980"/>
                </a:cubicBezTo>
                <a:cubicBezTo>
                  <a:pt x="226001" y="5684"/>
                  <a:pt x="205364" y="31613"/>
                  <a:pt x="187372" y="43255"/>
                </a:cubicBezTo>
                <a:cubicBezTo>
                  <a:pt x="169380" y="54897"/>
                  <a:pt x="182080" y="73947"/>
                  <a:pt x="155622" y="71830"/>
                </a:cubicBezTo>
                <a:cubicBezTo>
                  <a:pt x="129164" y="69713"/>
                  <a:pt x="2693" y="15209"/>
                  <a:pt x="47" y="178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53AE0529-C3D4-D369-FED3-0A9FDF3CA375}"/>
              </a:ext>
            </a:extLst>
          </p:cNvPr>
          <p:cNvSpPr/>
          <p:nvPr/>
        </p:nvSpPr>
        <p:spPr>
          <a:xfrm>
            <a:off x="1907116" y="10814032"/>
            <a:ext cx="172701" cy="286009"/>
          </a:xfrm>
          <a:custGeom>
            <a:avLst/>
            <a:gdLst>
              <a:gd name="connsiteX0" fmla="*/ 10584 w 172701"/>
              <a:gd name="connsiteY0" fmla="*/ 18 h 286009"/>
              <a:gd name="connsiteX1" fmla="*/ 96309 w 172701"/>
              <a:gd name="connsiteY1" fmla="*/ 98443 h 286009"/>
              <a:gd name="connsiteX2" fmla="*/ 105834 w 172701"/>
              <a:gd name="connsiteY2" fmla="*/ 120668 h 286009"/>
              <a:gd name="connsiteX3" fmla="*/ 70909 w 172701"/>
              <a:gd name="connsiteY3" fmla="*/ 187343 h 286009"/>
              <a:gd name="connsiteX4" fmla="*/ 1059 w 172701"/>
              <a:gd name="connsiteY4" fmla="*/ 279418 h 286009"/>
              <a:gd name="connsiteX5" fmla="*/ 39159 w 172701"/>
              <a:gd name="connsiteY5" fmla="*/ 279418 h 286009"/>
              <a:gd name="connsiteX6" fmla="*/ 172509 w 172701"/>
              <a:gd name="connsiteY6" fmla="*/ 285768 h 286009"/>
              <a:gd name="connsiteX7" fmla="*/ 67734 w 172701"/>
              <a:gd name="connsiteY7" fmla="*/ 276243 h 286009"/>
              <a:gd name="connsiteX8" fmla="*/ 26459 w 172701"/>
              <a:gd name="connsiteY8" fmla="*/ 257193 h 286009"/>
              <a:gd name="connsiteX9" fmla="*/ 80434 w 172701"/>
              <a:gd name="connsiteY9" fmla="*/ 193693 h 286009"/>
              <a:gd name="connsiteX10" fmla="*/ 115359 w 172701"/>
              <a:gd name="connsiteY10" fmla="*/ 107968 h 286009"/>
              <a:gd name="connsiteX11" fmla="*/ 10584 w 172701"/>
              <a:gd name="connsiteY11" fmla="*/ 18 h 28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2701" h="286009">
                <a:moveTo>
                  <a:pt x="10584" y="18"/>
                </a:moveTo>
                <a:cubicBezTo>
                  <a:pt x="7409" y="-1569"/>
                  <a:pt x="96309" y="98443"/>
                  <a:pt x="96309" y="98443"/>
                </a:cubicBezTo>
                <a:cubicBezTo>
                  <a:pt x="112184" y="118551"/>
                  <a:pt x="110067" y="105851"/>
                  <a:pt x="105834" y="120668"/>
                </a:cubicBezTo>
                <a:cubicBezTo>
                  <a:pt x="101601" y="135485"/>
                  <a:pt x="88372" y="160885"/>
                  <a:pt x="70909" y="187343"/>
                </a:cubicBezTo>
                <a:cubicBezTo>
                  <a:pt x="53446" y="213801"/>
                  <a:pt x="6351" y="264072"/>
                  <a:pt x="1059" y="279418"/>
                </a:cubicBezTo>
                <a:cubicBezTo>
                  <a:pt x="-4233" y="294764"/>
                  <a:pt x="10584" y="278360"/>
                  <a:pt x="39159" y="279418"/>
                </a:cubicBezTo>
                <a:cubicBezTo>
                  <a:pt x="67734" y="280476"/>
                  <a:pt x="167747" y="286297"/>
                  <a:pt x="172509" y="285768"/>
                </a:cubicBezTo>
                <a:cubicBezTo>
                  <a:pt x="177272" y="285239"/>
                  <a:pt x="92076" y="281005"/>
                  <a:pt x="67734" y="276243"/>
                </a:cubicBezTo>
                <a:cubicBezTo>
                  <a:pt x="43392" y="271481"/>
                  <a:pt x="24342" y="270951"/>
                  <a:pt x="26459" y="257193"/>
                </a:cubicBezTo>
                <a:cubicBezTo>
                  <a:pt x="28576" y="243435"/>
                  <a:pt x="65617" y="218564"/>
                  <a:pt x="80434" y="193693"/>
                </a:cubicBezTo>
                <a:cubicBezTo>
                  <a:pt x="95251" y="168822"/>
                  <a:pt x="128059" y="136014"/>
                  <a:pt x="115359" y="107968"/>
                </a:cubicBezTo>
                <a:cubicBezTo>
                  <a:pt x="102659" y="79922"/>
                  <a:pt x="13759" y="1605"/>
                  <a:pt x="1058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A8F969D7-A5F6-2919-598E-3CD8C61134D0}"/>
              </a:ext>
            </a:extLst>
          </p:cNvPr>
          <p:cNvSpPr/>
          <p:nvPr/>
        </p:nvSpPr>
        <p:spPr>
          <a:xfrm>
            <a:off x="2085969" y="10924657"/>
            <a:ext cx="336575" cy="153774"/>
          </a:xfrm>
          <a:custGeom>
            <a:avLst/>
            <a:gdLst>
              <a:gd name="connsiteX0" fmla="*/ 6 w 336575"/>
              <a:gd name="connsiteY0" fmla="*/ 146568 h 153774"/>
              <a:gd name="connsiteX1" fmla="*/ 73031 w 336575"/>
              <a:gd name="connsiteY1" fmla="*/ 98943 h 153774"/>
              <a:gd name="connsiteX2" fmla="*/ 219081 w 336575"/>
              <a:gd name="connsiteY2" fmla="*/ 137043 h 153774"/>
              <a:gd name="connsiteX3" fmla="*/ 234956 w 336575"/>
              <a:gd name="connsiteY3" fmla="*/ 108468 h 153774"/>
              <a:gd name="connsiteX4" fmla="*/ 260356 w 336575"/>
              <a:gd name="connsiteY4" fmla="*/ 152918 h 153774"/>
              <a:gd name="connsiteX5" fmla="*/ 314331 w 336575"/>
              <a:gd name="connsiteY5" fmla="*/ 60843 h 153774"/>
              <a:gd name="connsiteX6" fmla="*/ 336556 w 336575"/>
              <a:gd name="connsiteY6" fmla="*/ 29093 h 153774"/>
              <a:gd name="connsiteX7" fmla="*/ 311156 w 336575"/>
              <a:gd name="connsiteY7" fmla="*/ 518 h 153774"/>
              <a:gd name="connsiteX8" fmla="*/ 307981 w 336575"/>
              <a:gd name="connsiteY8" fmla="*/ 54493 h 153774"/>
              <a:gd name="connsiteX9" fmla="*/ 222256 w 336575"/>
              <a:gd name="connsiteY9" fmla="*/ 117993 h 153774"/>
              <a:gd name="connsiteX10" fmla="*/ 69856 w 336575"/>
              <a:gd name="connsiteY10" fmla="*/ 89418 h 153774"/>
              <a:gd name="connsiteX11" fmla="*/ 6 w 336575"/>
              <a:gd name="connsiteY11" fmla="*/ 146568 h 153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6575" h="153774">
                <a:moveTo>
                  <a:pt x="6" y="146568"/>
                </a:moveTo>
                <a:cubicBezTo>
                  <a:pt x="535" y="148155"/>
                  <a:pt x="36519" y="100530"/>
                  <a:pt x="73031" y="98943"/>
                </a:cubicBezTo>
                <a:cubicBezTo>
                  <a:pt x="109543" y="97356"/>
                  <a:pt x="192094" y="135456"/>
                  <a:pt x="219081" y="137043"/>
                </a:cubicBezTo>
                <a:cubicBezTo>
                  <a:pt x="246068" y="138630"/>
                  <a:pt x="228077" y="105822"/>
                  <a:pt x="234956" y="108468"/>
                </a:cubicBezTo>
                <a:cubicBezTo>
                  <a:pt x="241835" y="111114"/>
                  <a:pt x="247127" y="160855"/>
                  <a:pt x="260356" y="152918"/>
                </a:cubicBezTo>
                <a:cubicBezTo>
                  <a:pt x="273585" y="144981"/>
                  <a:pt x="301631" y="81480"/>
                  <a:pt x="314331" y="60843"/>
                </a:cubicBezTo>
                <a:cubicBezTo>
                  <a:pt x="327031" y="40206"/>
                  <a:pt x="337085" y="39147"/>
                  <a:pt x="336556" y="29093"/>
                </a:cubicBezTo>
                <a:cubicBezTo>
                  <a:pt x="336027" y="19039"/>
                  <a:pt x="315918" y="-3715"/>
                  <a:pt x="311156" y="518"/>
                </a:cubicBezTo>
                <a:cubicBezTo>
                  <a:pt x="306394" y="4751"/>
                  <a:pt x="322798" y="34914"/>
                  <a:pt x="307981" y="54493"/>
                </a:cubicBezTo>
                <a:cubicBezTo>
                  <a:pt x="293164" y="74072"/>
                  <a:pt x="261943" y="112172"/>
                  <a:pt x="222256" y="117993"/>
                </a:cubicBezTo>
                <a:cubicBezTo>
                  <a:pt x="182569" y="123814"/>
                  <a:pt x="105839" y="86772"/>
                  <a:pt x="69856" y="89418"/>
                </a:cubicBezTo>
                <a:cubicBezTo>
                  <a:pt x="33873" y="92064"/>
                  <a:pt x="-523" y="144981"/>
                  <a:pt x="6" y="1465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68B225F7-AEA6-49B7-7DDE-0F6F59D94CDD}"/>
              </a:ext>
            </a:extLst>
          </p:cNvPr>
          <p:cNvSpPr/>
          <p:nvPr/>
        </p:nvSpPr>
        <p:spPr>
          <a:xfrm>
            <a:off x="639590" y="10877549"/>
            <a:ext cx="341924" cy="193864"/>
          </a:xfrm>
          <a:custGeom>
            <a:avLst/>
            <a:gdLst>
              <a:gd name="connsiteX0" fmla="*/ 341485 w 341924"/>
              <a:gd name="connsiteY0" fmla="*/ 1 h 193864"/>
              <a:gd name="connsiteX1" fmla="*/ 246235 w 341924"/>
              <a:gd name="connsiteY1" fmla="*/ 142876 h 193864"/>
              <a:gd name="connsiteX2" fmla="*/ 116060 w 341924"/>
              <a:gd name="connsiteY2" fmla="*/ 161926 h 193864"/>
              <a:gd name="connsiteX3" fmla="*/ 1760 w 341924"/>
              <a:gd name="connsiteY3" fmla="*/ 193676 h 193864"/>
              <a:gd name="connsiteX4" fmla="*/ 208135 w 341924"/>
              <a:gd name="connsiteY4" fmla="*/ 146051 h 193864"/>
              <a:gd name="connsiteX5" fmla="*/ 341485 w 341924"/>
              <a:gd name="connsiteY5" fmla="*/ 1 h 193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924" h="193864">
                <a:moveTo>
                  <a:pt x="341485" y="1"/>
                </a:moveTo>
                <a:cubicBezTo>
                  <a:pt x="347835" y="-528"/>
                  <a:pt x="283806" y="115888"/>
                  <a:pt x="246235" y="142876"/>
                </a:cubicBezTo>
                <a:cubicBezTo>
                  <a:pt x="208664" y="169864"/>
                  <a:pt x="156806" y="153459"/>
                  <a:pt x="116060" y="161926"/>
                </a:cubicBezTo>
                <a:cubicBezTo>
                  <a:pt x="75314" y="170393"/>
                  <a:pt x="-13586" y="196322"/>
                  <a:pt x="1760" y="193676"/>
                </a:cubicBezTo>
                <a:cubicBezTo>
                  <a:pt x="17106" y="191030"/>
                  <a:pt x="150456" y="177801"/>
                  <a:pt x="208135" y="146051"/>
                </a:cubicBezTo>
                <a:cubicBezTo>
                  <a:pt x="265814" y="114301"/>
                  <a:pt x="335135" y="530"/>
                  <a:pt x="34148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6746CBA1-F653-1198-6607-C2A8C8D5EAE2}"/>
              </a:ext>
            </a:extLst>
          </p:cNvPr>
          <p:cNvSpPr/>
          <p:nvPr/>
        </p:nvSpPr>
        <p:spPr>
          <a:xfrm>
            <a:off x="631318" y="10166321"/>
            <a:ext cx="565657" cy="115037"/>
          </a:xfrm>
          <a:custGeom>
            <a:avLst/>
            <a:gdLst>
              <a:gd name="connsiteX0" fmla="*/ 507 w 565657"/>
              <a:gd name="connsiteY0" fmla="*/ 29 h 115037"/>
              <a:gd name="connsiteX1" fmla="*/ 44957 w 565657"/>
              <a:gd name="connsiteY1" fmla="*/ 79404 h 115037"/>
              <a:gd name="connsiteX2" fmla="*/ 73532 w 565657"/>
              <a:gd name="connsiteY2" fmla="*/ 111154 h 115037"/>
              <a:gd name="connsiteX3" fmla="*/ 378332 w 565657"/>
              <a:gd name="connsiteY3" fmla="*/ 107979 h 115037"/>
              <a:gd name="connsiteX4" fmla="*/ 565657 w 565657"/>
              <a:gd name="connsiteY4" fmla="*/ 107979 h 115037"/>
              <a:gd name="connsiteX5" fmla="*/ 102107 w 565657"/>
              <a:gd name="connsiteY5" fmla="*/ 114329 h 115037"/>
              <a:gd name="connsiteX6" fmla="*/ 76707 w 565657"/>
              <a:gd name="connsiteY6" fmla="*/ 88929 h 115037"/>
              <a:gd name="connsiteX7" fmla="*/ 507 w 565657"/>
              <a:gd name="connsiteY7" fmla="*/ 29 h 11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5657" h="115037">
                <a:moveTo>
                  <a:pt x="507" y="29"/>
                </a:moveTo>
                <a:cubicBezTo>
                  <a:pt x="-4785" y="-1558"/>
                  <a:pt x="32786" y="60883"/>
                  <a:pt x="44957" y="79404"/>
                </a:cubicBezTo>
                <a:cubicBezTo>
                  <a:pt x="57128" y="97925"/>
                  <a:pt x="17970" y="106392"/>
                  <a:pt x="73532" y="111154"/>
                </a:cubicBezTo>
                <a:cubicBezTo>
                  <a:pt x="129095" y="115917"/>
                  <a:pt x="378332" y="107979"/>
                  <a:pt x="378332" y="107979"/>
                </a:cubicBezTo>
                <a:lnTo>
                  <a:pt x="565657" y="107979"/>
                </a:lnTo>
                <a:cubicBezTo>
                  <a:pt x="519620" y="109037"/>
                  <a:pt x="183599" y="117504"/>
                  <a:pt x="102107" y="114329"/>
                </a:cubicBezTo>
                <a:cubicBezTo>
                  <a:pt x="20615" y="111154"/>
                  <a:pt x="90465" y="103217"/>
                  <a:pt x="76707" y="88929"/>
                </a:cubicBezTo>
                <a:cubicBezTo>
                  <a:pt x="62949" y="74641"/>
                  <a:pt x="5799" y="1616"/>
                  <a:pt x="50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BB594CF2-A74A-9F4F-7677-527185D1CD91}"/>
              </a:ext>
            </a:extLst>
          </p:cNvPr>
          <p:cNvSpPr/>
          <p:nvPr/>
        </p:nvSpPr>
        <p:spPr>
          <a:xfrm>
            <a:off x="3136878" y="10252021"/>
            <a:ext cx="308172" cy="830460"/>
          </a:xfrm>
          <a:custGeom>
            <a:avLst/>
            <a:gdLst>
              <a:gd name="connsiteX0" fmla="*/ 149247 w 308172"/>
              <a:gd name="connsiteY0" fmla="*/ 54 h 830460"/>
              <a:gd name="connsiteX1" fmla="*/ 165122 w 308172"/>
              <a:gd name="connsiteY1" fmla="*/ 552504 h 830460"/>
              <a:gd name="connsiteX2" fmla="*/ 152422 w 308172"/>
              <a:gd name="connsiteY2" fmla="*/ 565204 h 830460"/>
              <a:gd name="connsiteX3" fmla="*/ 60347 w 308172"/>
              <a:gd name="connsiteY3" fmla="*/ 752529 h 830460"/>
              <a:gd name="connsiteX4" fmla="*/ 22 w 308172"/>
              <a:gd name="connsiteY4" fmla="*/ 828729 h 830460"/>
              <a:gd name="connsiteX5" fmla="*/ 66697 w 308172"/>
              <a:gd name="connsiteY5" fmla="*/ 803329 h 830460"/>
              <a:gd name="connsiteX6" fmla="*/ 307997 w 308172"/>
              <a:gd name="connsiteY6" fmla="*/ 774754 h 830460"/>
              <a:gd name="connsiteX7" fmla="*/ 104797 w 308172"/>
              <a:gd name="connsiteY7" fmla="*/ 787454 h 830460"/>
              <a:gd name="connsiteX8" fmla="*/ 57172 w 308172"/>
              <a:gd name="connsiteY8" fmla="*/ 800154 h 830460"/>
              <a:gd name="connsiteX9" fmla="*/ 149247 w 308172"/>
              <a:gd name="connsiteY9" fmla="*/ 650929 h 830460"/>
              <a:gd name="connsiteX10" fmla="*/ 146072 w 308172"/>
              <a:gd name="connsiteY10" fmla="*/ 587429 h 830460"/>
              <a:gd name="connsiteX11" fmla="*/ 149247 w 308172"/>
              <a:gd name="connsiteY11" fmla="*/ 54 h 830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8172" h="830460">
                <a:moveTo>
                  <a:pt x="149247" y="54"/>
                </a:moveTo>
                <a:cubicBezTo>
                  <a:pt x="152422" y="-5767"/>
                  <a:pt x="164593" y="458312"/>
                  <a:pt x="165122" y="552504"/>
                </a:cubicBezTo>
                <a:cubicBezTo>
                  <a:pt x="165651" y="646696"/>
                  <a:pt x="169884" y="531867"/>
                  <a:pt x="152422" y="565204"/>
                </a:cubicBezTo>
                <a:cubicBezTo>
                  <a:pt x="134960" y="598541"/>
                  <a:pt x="85747" y="708608"/>
                  <a:pt x="60347" y="752529"/>
                </a:cubicBezTo>
                <a:cubicBezTo>
                  <a:pt x="34947" y="796450"/>
                  <a:pt x="-1036" y="820262"/>
                  <a:pt x="22" y="828729"/>
                </a:cubicBezTo>
                <a:cubicBezTo>
                  <a:pt x="1080" y="837196"/>
                  <a:pt x="15368" y="812325"/>
                  <a:pt x="66697" y="803329"/>
                </a:cubicBezTo>
                <a:cubicBezTo>
                  <a:pt x="118026" y="794333"/>
                  <a:pt x="301647" y="777400"/>
                  <a:pt x="307997" y="774754"/>
                </a:cubicBezTo>
                <a:cubicBezTo>
                  <a:pt x="314347" y="772108"/>
                  <a:pt x="146601" y="783221"/>
                  <a:pt x="104797" y="787454"/>
                </a:cubicBezTo>
                <a:cubicBezTo>
                  <a:pt x="62993" y="791687"/>
                  <a:pt x="49764" y="822908"/>
                  <a:pt x="57172" y="800154"/>
                </a:cubicBezTo>
                <a:cubicBezTo>
                  <a:pt x="64580" y="777400"/>
                  <a:pt x="134430" y="686383"/>
                  <a:pt x="149247" y="650929"/>
                </a:cubicBezTo>
                <a:cubicBezTo>
                  <a:pt x="164064" y="615475"/>
                  <a:pt x="144485" y="687971"/>
                  <a:pt x="146072" y="587429"/>
                </a:cubicBezTo>
                <a:cubicBezTo>
                  <a:pt x="147659" y="486887"/>
                  <a:pt x="146072" y="5875"/>
                  <a:pt x="149247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C3A314C7-EC86-9C3E-3A1E-1B7037F4A46C}"/>
              </a:ext>
            </a:extLst>
          </p:cNvPr>
          <p:cNvSpPr/>
          <p:nvPr/>
        </p:nvSpPr>
        <p:spPr>
          <a:xfrm>
            <a:off x="3295415" y="10207610"/>
            <a:ext cx="270690" cy="756996"/>
          </a:xfrm>
          <a:custGeom>
            <a:avLst/>
            <a:gdLst>
              <a:gd name="connsiteX0" fmla="*/ 235 w 270690"/>
              <a:gd name="connsiteY0" fmla="*/ 15 h 756996"/>
              <a:gd name="connsiteX1" fmla="*/ 66910 w 270690"/>
              <a:gd name="connsiteY1" fmla="*/ 53990 h 756996"/>
              <a:gd name="connsiteX2" fmla="*/ 241535 w 270690"/>
              <a:gd name="connsiteY2" fmla="*/ 19065 h 756996"/>
              <a:gd name="connsiteX3" fmla="*/ 203435 w 270690"/>
              <a:gd name="connsiteY3" fmla="*/ 53990 h 756996"/>
              <a:gd name="connsiteX4" fmla="*/ 254235 w 270690"/>
              <a:gd name="connsiteY4" fmla="*/ 38115 h 756996"/>
              <a:gd name="connsiteX5" fmla="*/ 254235 w 270690"/>
              <a:gd name="connsiteY5" fmla="*/ 225440 h 756996"/>
              <a:gd name="connsiteX6" fmla="*/ 232010 w 270690"/>
              <a:gd name="connsiteY6" fmla="*/ 561990 h 756996"/>
              <a:gd name="connsiteX7" fmla="*/ 247885 w 270690"/>
              <a:gd name="connsiteY7" fmla="*/ 530240 h 756996"/>
              <a:gd name="connsiteX8" fmla="*/ 270110 w 270690"/>
              <a:gd name="connsiteY8" fmla="*/ 625490 h 756996"/>
              <a:gd name="connsiteX9" fmla="*/ 222485 w 270690"/>
              <a:gd name="connsiteY9" fmla="*/ 755665 h 756996"/>
              <a:gd name="connsiteX10" fmla="*/ 247885 w 270690"/>
              <a:gd name="connsiteY10" fmla="*/ 685815 h 756996"/>
              <a:gd name="connsiteX11" fmla="*/ 244710 w 270690"/>
              <a:gd name="connsiteY11" fmla="*/ 571515 h 756996"/>
              <a:gd name="connsiteX12" fmla="*/ 247885 w 270690"/>
              <a:gd name="connsiteY12" fmla="*/ 66690 h 756996"/>
              <a:gd name="connsiteX13" fmla="*/ 133585 w 270690"/>
              <a:gd name="connsiteY13" fmla="*/ 60340 h 756996"/>
              <a:gd name="connsiteX14" fmla="*/ 47860 w 270690"/>
              <a:gd name="connsiteY14" fmla="*/ 60340 h 756996"/>
              <a:gd name="connsiteX15" fmla="*/ 235 w 270690"/>
              <a:gd name="connsiteY15" fmla="*/ 15 h 756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0690" h="756996">
                <a:moveTo>
                  <a:pt x="235" y="15"/>
                </a:moveTo>
                <a:cubicBezTo>
                  <a:pt x="3410" y="-1043"/>
                  <a:pt x="26693" y="50815"/>
                  <a:pt x="66910" y="53990"/>
                </a:cubicBezTo>
                <a:cubicBezTo>
                  <a:pt x="107127" y="57165"/>
                  <a:pt x="218781" y="19065"/>
                  <a:pt x="241535" y="19065"/>
                </a:cubicBezTo>
                <a:cubicBezTo>
                  <a:pt x="264289" y="19065"/>
                  <a:pt x="201318" y="50815"/>
                  <a:pt x="203435" y="53990"/>
                </a:cubicBezTo>
                <a:cubicBezTo>
                  <a:pt x="205552" y="57165"/>
                  <a:pt x="245768" y="9540"/>
                  <a:pt x="254235" y="38115"/>
                </a:cubicBezTo>
                <a:cubicBezTo>
                  <a:pt x="262702" y="66690"/>
                  <a:pt x="257939" y="138128"/>
                  <a:pt x="254235" y="225440"/>
                </a:cubicBezTo>
                <a:cubicBezTo>
                  <a:pt x="250531" y="312752"/>
                  <a:pt x="233068" y="511190"/>
                  <a:pt x="232010" y="561990"/>
                </a:cubicBezTo>
                <a:cubicBezTo>
                  <a:pt x="230952" y="612790"/>
                  <a:pt x="241535" y="519657"/>
                  <a:pt x="247885" y="530240"/>
                </a:cubicBezTo>
                <a:cubicBezTo>
                  <a:pt x="254235" y="540823"/>
                  <a:pt x="274343" y="587919"/>
                  <a:pt x="270110" y="625490"/>
                </a:cubicBezTo>
                <a:cubicBezTo>
                  <a:pt x="265877" y="663061"/>
                  <a:pt x="226189" y="745611"/>
                  <a:pt x="222485" y="755665"/>
                </a:cubicBezTo>
                <a:cubicBezTo>
                  <a:pt x="218781" y="765719"/>
                  <a:pt x="244181" y="716507"/>
                  <a:pt x="247885" y="685815"/>
                </a:cubicBezTo>
                <a:cubicBezTo>
                  <a:pt x="251589" y="655123"/>
                  <a:pt x="244710" y="674702"/>
                  <a:pt x="244710" y="571515"/>
                </a:cubicBezTo>
                <a:cubicBezTo>
                  <a:pt x="244710" y="468328"/>
                  <a:pt x="266406" y="151886"/>
                  <a:pt x="247885" y="66690"/>
                </a:cubicBezTo>
                <a:cubicBezTo>
                  <a:pt x="229364" y="-18506"/>
                  <a:pt x="166922" y="61398"/>
                  <a:pt x="133585" y="60340"/>
                </a:cubicBezTo>
                <a:cubicBezTo>
                  <a:pt x="100248" y="59282"/>
                  <a:pt x="69027" y="66690"/>
                  <a:pt x="47860" y="60340"/>
                </a:cubicBezTo>
                <a:cubicBezTo>
                  <a:pt x="26693" y="53990"/>
                  <a:pt x="-2940" y="1073"/>
                  <a:pt x="23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97C7077E-46DE-8ABB-23F8-225A7A471E8B}"/>
              </a:ext>
            </a:extLst>
          </p:cNvPr>
          <p:cNvSpPr/>
          <p:nvPr/>
        </p:nvSpPr>
        <p:spPr>
          <a:xfrm>
            <a:off x="3730988" y="10261416"/>
            <a:ext cx="441289" cy="867010"/>
          </a:xfrm>
          <a:custGeom>
            <a:avLst/>
            <a:gdLst>
              <a:gd name="connsiteX0" fmla="*/ 2812 w 441289"/>
              <a:gd name="connsiteY0" fmla="*/ 184 h 867010"/>
              <a:gd name="connsiteX1" fmla="*/ 5987 w 441289"/>
              <a:gd name="connsiteY1" fmla="*/ 463734 h 867010"/>
              <a:gd name="connsiteX2" fmla="*/ 63137 w 441289"/>
              <a:gd name="connsiteY2" fmla="*/ 666934 h 867010"/>
              <a:gd name="connsiteX3" fmla="*/ 59962 w 441289"/>
              <a:gd name="connsiteY3" fmla="*/ 641534 h 867010"/>
              <a:gd name="connsiteX4" fmla="*/ 228237 w 441289"/>
              <a:gd name="connsiteY4" fmla="*/ 790759 h 867010"/>
              <a:gd name="connsiteX5" fmla="*/ 228237 w 441289"/>
              <a:gd name="connsiteY5" fmla="*/ 800284 h 867010"/>
              <a:gd name="connsiteX6" fmla="*/ 440962 w 441289"/>
              <a:gd name="connsiteY6" fmla="*/ 866959 h 867010"/>
              <a:gd name="connsiteX7" fmla="*/ 272687 w 441289"/>
              <a:gd name="connsiteY7" fmla="*/ 809809 h 867010"/>
              <a:gd name="connsiteX8" fmla="*/ 107587 w 441289"/>
              <a:gd name="connsiteY8" fmla="*/ 727259 h 867010"/>
              <a:gd name="connsiteX9" fmla="*/ 148862 w 441289"/>
              <a:gd name="connsiteY9" fmla="*/ 730434 h 867010"/>
              <a:gd name="connsiteX10" fmla="*/ 63137 w 441289"/>
              <a:gd name="connsiteY10" fmla="*/ 612959 h 867010"/>
              <a:gd name="connsiteX11" fmla="*/ 15512 w 441289"/>
              <a:gd name="connsiteY11" fmla="*/ 520884 h 867010"/>
              <a:gd name="connsiteX12" fmla="*/ 2812 w 441289"/>
              <a:gd name="connsiteY12" fmla="*/ 184 h 867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289" h="867010">
                <a:moveTo>
                  <a:pt x="2812" y="184"/>
                </a:moveTo>
                <a:cubicBezTo>
                  <a:pt x="1224" y="-9341"/>
                  <a:pt x="-4067" y="352609"/>
                  <a:pt x="5987" y="463734"/>
                </a:cubicBezTo>
                <a:cubicBezTo>
                  <a:pt x="16041" y="574859"/>
                  <a:pt x="54141" y="637301"/>
                  <a:pt x="63137" y="666934"/>
                </a:cubicBezTo>
                <a:cubicBezTo>
                  <a:pt x="72133" y="696567"/>
                  <a:pt x="32445" y="620897"/>
                  <a:pt x="59962" y="641534"/>
                </a:cubicBezTo>
                <a:cubicBezTo>
                  <a:pt x="87479" y="662171"/>
                  <a:pt x="228237" y="790759"/>
                  <a:pt x="228237" y="790759"/>
                </a:cubicBezTo>
                <a:cubicBezTo>
                  <a:pt x="256283" y="817217"/>
                  <a:pt x="192783" y="787584"/>
                  <a:pt x="228237" y="800284"/>
                </a:cubicBezTo>
                <a:cubicBezTo>
                  <a:pt x="263691" y="812984"/>
                  <a:pt x="433554" y="865372"/>
                  <a:pt x="440962" y="866959"/>
                </a:cubicBezTo>
                <a:cubicBezTo>
                  <a:pt x="448370" y="868546"/>
                  <a:pt x="328250" y="833092"/>
                  <a:pt x="272687" y="809809"/>
                </a:cubicBezTo>
                <a:cubicBezTo>
                  <a:pt x="217125" y="786526"/>
                  <a:pt x="128225" y="740488"/>
                  <a:pt x="107587" y="727259"/>
                </a:cubicBezTo>
                <a:cubicBezTo>
                  <a:pt x="86949" y="714030"/>
                  <a:pt x="156270" y="749484"/>
                  <a:pt x="148862" y="730434"/>
                </a:cubicBezTo>
                <a:cubicBezTo>
                  <a:pt x="141454" y="711384"/>
                  <a:pt x="85362" y="647884"/>
                  <a:pt x="63137" y="612959"/>
                </a:cubicBezTo>
                <a:cubicBezTo>
                  <a:pt x="40912" y="578034"/>
                  <a:pt x="23450" y="625659"/>
                  <a:pt x="15512" y="520884"/>
                </a:cubicBezTo>
                <a:cubicBezTo>
                  <a:pt x="7575" y="416109"/>
                  <a:pt x="4400" y="9709"/>
                  <a:pt x="2812" y="1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DC9A0AF9-AF55-0760-1C14-391CE039AE4A}"/>
              </a:ext>
            </a:extLst>
          </p:cNvPr>
          <p:cNvSpPr/>
          <p:nvPr/>
        </p:nvSpPr>
        <p:spPr>
          <a:xfrm>
            <a:off x="3778250" y="10218978"/>
            <a:ext cx="350671" cy="740616"/>
          </a:xfrm>
          <a:custGeom>
            <a:avLst/>
            <a:gdLst>
              <a:gd name="connsiteX0" fmla="*/ 0 w 350671"/>
              <a:gd name="connsiteY0" fmla="*/ 1347 h 740616"/>
              <a:gd name="connsiteX1" fmla="*/ 228600 w 350671"/>
              <a:gd name="connsiteY1" fmla="*/ 90247 h 740616"/>
              <a:gd name="connsiteX2" fmla="*/ 219075 w 350671"/>
              <a:gd name="connsiteY2" fmla="*/ 80722 h 740616"/>
              <a:gd name="connsiteX3" fmla="*/ 212725 w 350671"/>
              <a:gd name="connsiteY3" fmla="*/ 347422 h 740616"/>
              <a:gd name="connsiteX4" fmla="*/ 260350 w 350671"/>
              <a:gd name="connsiteY4" fmla="*/ 623647 h 740616"/>
              <a:gd name="connsiteX5" fmla="*/ 254000 w 350671"/>
              <a:gd name="connsiteY5" fmla="*/ 560147 h 740616"/>
              <a:gd name="connsiteX6" fmla="*/ 349250 w 350671"/>
              <a:gd name="connsiteY6" fmla="*/ 734772 h 740616"/>
              <a:gd name="connsiteX7" fmla="*/ 304800 w 350671"/>
              <a:gd name="connsiteY7" fmla="*/ 677622 h 740616"/>
              <a:gd name="connsiteX8" fmla="*/ 219075 w 350671"/>
              <a:gd name="connsiteY8" fmla="*/ 468072 h 740616"/>
              <a:gd name="connsiteX9" fmla="*/ 228600 w 350671"/>
              <a:gd name="connsiteY9" fmla="*/ 68022 h 740616"/>
              <a:gd name="connsiteX10" fmla="*/ 0 w 350671"/>
              <a:gd name="connsiteY10" fmla="*/ 1347 h 74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671" h="740616">
                <a:moveTo>
                  <a:pt x="0" y="1347"/>
                </a:moveTo>
                <a:cubicBezTo>
                  <a:pt x="0" y="5051"/>
                  <a:pt x="192088" y="77018"/>
                  <a:pt x="228600" y="90247"/>
                </a:cubicBezTo>
                <a:cubicBezTo>
                  <a:pt x="265113" y="103476"/>
                  <a:pt x="221721" y="37860"/>
                  <a:pt x="219075" y="80722"/>
                </a:cubicBezTo>
                <a:cubicBezTo>
                  <a:pt x="216429" y="123584"/>
                  <a:pt x="205846" y="256935"/>
                  <a:pt x="212725" y="347422"/>
                </a:cubicBezTo>
                <a:cubicBezTo>
                  <a:pt x="219604" y="437909"/>
                  <a:pt x="253471" y="588193"/>
                  <a:pt x="260350" y="623647"/>
                </a:cubicBezTo>
                <a:cubicBezTo>
                  <a:pt x="267229" y="659101"/>
                  <a:pt x="239183" y="541626"/>
                  <a:pt x="254000" y="560147"/>
                </a:cubicBezTo>
                <a:cubicBezTo>
                  <a:pt x="268817" y="578668"/>
                  <a:pt x="340783" y="715193"/>
                  <a:pt x="349250" y="734772"/>
                </a:cubicBezTo>
                <a:cubicBezTo>
                  <a:pt x="357717" y="754351"/>
                  <a:pt x="326496" y="722072"/>
                  <a:pt x="304800" y="677622"/>
                </a:cubicBezTo>
                <a:cubicBezTo>
                  <a:pt x="283104" y="633172"/>
                  <a:pt x="231775" y="569672"/>
                  <a:pt x="219075" y="468072"/>
                </a:cubicBezTo>
                <a:cubicBezTo>
                  <a:pt x="206375" y="366472"/>
                  <a:pt x="262467" y="139460"/>
                  <a:pt x="228600" y="68022"/>
                </a:cubicBezTo>
                <a:cubicBezTo>
                  <a:pt x="194733" y="-3416"/>
                  <a:pt x="0" y="-2357"/>
                  <a:pt x="0" y="13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3431731C-61AD-FF9D-753A-56E26B1A1E40}"/>
              </a:ext>
            </a:extLst>
          </p:cNvPr>
          <p:cNvSpPr/>
          <p:nvPr/>
        </p:nvSpPr>
        <p:spPr>
          <a:xfrm>
            <a:off x="4175055" y="10219194"/>
            <a:ext cx="16714" cy="278185"/>
          </a:xfrm>
          <a:custGeom>
            <a:avLst/>
            <a:gdLst>
              <a:gd name="connsiteX0" fmla="*/ 12770 w 16714"/>
              <a:gd name="connsiteY0" fmla="*/ 7481 h 278185"/>
              <a:gd name="connsiteX1" fmla="*/ 15945 w 16714"/>
              <a:gd name="connsiteY1" fmla="*/ 277356 h 278185"/>
              <a:gd name="connsiteX2" fmla="*/ 70 w 16714"/>
              <a:gd name="connsiteY2" fmla="*/ 90031 h 278185"/>
              <a:gd name="connsiteX3" fmla="*/ 12770 w 16714"/>
              <a:gd name="connsiteY3" fmla="*/ 7481 h 27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14" h="278185">
                <a:moveTo>
                  <a:pt x="12770" y="7481"/>
                </a:moveTo>
                <a:cubicBezTo>
                  <a:pt x="15416" y="38702"/>
                  <a:pt x="18062" y="263598"/>
                  <a:pt x="15945" y="277356"/>
                </a:cubicBezTo>
                <a:cubicBezTo>
                  <a:pt x="13828" y="291114"/>
                  <a:pt x="1128" y="129718"/>
                  <a:pt x="70" y="90031"/>
                </a:cubicBezTo>
                <a:cubicBezTo>
                  <a:pt x="-988" y="50344"/>
                  <a:pt x="10124" y="-23740"/>
                  <a:pt x="12770" y="74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E9148628-7F68-9F8F-002F-C711FF0AF6BA}"/>
              </a:ext>
            </a:extLst>
          </p:cNvPr>
          <p:cNvSpPr/>
          <p:nvPr/>
        </p:nvSpPr>
        <p:spPr>
          <a:xfrm>
            <a:off x="4206820" y="10220178"/>
            <a:ext cx="147283" cy="306006"/>
          </a:xfrm>
          <a:custGeom>
            <a:avLst/>
            <a:gdLst>
              <a:gd name="connsiteX0" fmla="*/ 55 w 147283"/>
              <a:gd name="connsiteY0" fmla="*/ 147 h 306006"/>
              <a:gd name="connsiteX1" fmla="*/ 127055 w 147283"/>
              <a:gd name="connsiteY1" fmla="*/ 136672 h 306006"/>
              <a:gd name="connsiteX2" fmla="*/ 139755 w 147283"/>
              <a:gd name="connsiteY2" fmla="*/ 289072 h 306006"/>
              <a:gd name="connsiteX3" fmla="*/ 142930 w 147283"/>
              <a:gd name="connsiteY3" fmla="*/ 219222 h 306006"/>
              <a:gd name="connsiteX4" fmla="*/ 142930 w 147283"/>
              <a:gd name="connsiteY4" fmla="*/ 295422 h 306006"/>
              <a:gd name="connsiteX5" fmla="*/ 85780 w 147283"/>
              <a:gd name="connsiteY5" fmla="*/ 295422 h 306006"/>
              <a:gd name="connsiteX6" fmla="*/ 9580 w 147283"/>
              <a:gd name="connsiteY6" fmla="*/ 298597 h 306006"/>
              <a:gd name="connsiteX7" fmla="*/ 108005 w 147283"/>
              <a:gd name="connsiteY7" fmla="*/ 298597 h 306006"/>
              <a:gd name="connsiteX8" fmla="*/ 133405 w 147283"/>
              <a:gd name="connsiteY8" fmla="*/ 200172 h 306006"/>
              <a:gd name="connsiteX9" fmla="*/ 111180 w 147283"/>
              <a:gd name="connsiteY9" fmla="*/ 111272 h 306006"/>
              <a:gd name="connsiteX10" fmla="*/ 55 w 147283"/>
              <a:gd name="connsiteY10" fmla="*/ 147 h 30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7283" h="306006">
                <a:moveTo>
                  <a:pt x="55" y="147"/>
                </a:moveTo>
                <a:cubicBezTo>
                  <a:pt x="2701" y="4380"/>
                  <a:pt x="103772" y="88518"/>
                  <a:pt x="127055" y="136672"/>
                </a:cubicBezTo>
                <a:cubicBezTo>
                  <a:pt x="150338" y="184826"/>
                  <a:pt x="137109" y="275314"/>
                  <a:pt x="139755" y="289072"/>
                </a:cubicBezTo>
                <a:cubicBezTo>
                  <a:pt x="142401" y="302830"/>
                  <a:pt x="142401" y="218164"/>
                  <a:pt x="142930" y="219222"/>
                </a:cubicBezTo>
                <a:cubicBezTo>
                  <a:pt x="143459" y="220280"/>
                  <a:pt x="152455" y="282722"/>
                  <a:pt x="142930" y="295422"/>
                </a:cubicBezTo>
                <a:cubicBezTo>
                  <a:pt x="133405" y="308122"/>
                  <a:pt x="108005" y="294893"/>
                  <a:pt x="85780" y="295422"/>
                </a:cubicBezTo>
                <a:cubicBezTo>
                  <a:pt x="63555" y="295951"/>
                  <a:pt x="5876" y="298068"/>
                  <a:pt x="9580" y="298597"/>
                </a:cubicBezTo>
                <a:cubicBezTo>
                  <a:pt x="13284" y="299126"/>
                  <a:pt x="87368" y="315001"/>
                  <a:pt x="108005" y="298597"/>
                </a:cubicBezTo>
                <a:cubicBezTo>
                  <a:pt x="128642" y="282193"/>
                  <a:pt x="132876" y="231393"/>
                  <a:pt x="133405" y="200172"/>
                </a:cubicBezTo>
                <a:cubicBezTo>
                  <a:pt x="133934" y="168951"/>
                  <a:pt x="131818" y="138260"/>
                  <a:pt x="111180" y="111272"/>
                </a:cubicBezTo>
                <a:cubicBezTo>
                  <a:pt x="90542" y="84284"/>
                  <a:pt x="-2591" y="-4086"/>
                  <a:pt x="55" y="1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269D3283-57AD-43AC-02D3-C8753624E13A}"/>
              </a:ext>
            </a:extLst>
          </p:cNvPr>
          <p:cNvSpPr/>
          <p:nvPr/>
        </p:nvSpPr>
        <p:spPr>
          <a:xfrm>
            <a:off x="4479644" y="10223396"/>
            <a:ext cx="173573" cy="288742"/>
          </a:xfrm>
          <a:custGeom>
            <a:avLst/>
            <a:gdLst>
              <a:gd name="connsiteX0" fmla="*/ 6631 w 173573"/>
              <a:gd name="connsiteY0" fmla="*/ 104 h 288742"/>
              <a:gd name="connsiteX1" fmla="*/ 32031 w 173573"/>
              <a:gd name="connsiteY1" fmla="*/ 168379 h 288742"/>
              <a:gd name="connsiteX2" fmla="*/ 3456 w 173573"/>
              <a:gd name="connsiteY2" fmla="*/ 279504 h 288742"/>
              <a:gd name="connsiteX3" fmla="*/ 127281 w 173573"/>
              <a:gd name="connsiteY3" fmla="*/ 282679 h 288742"/>
              <a:gd name="connsiteX4" fmla="*/ 171731 w 173573"/>
              <a:gd name="connsiteY4" fmla="*/ 282679 h 288742"/>
              <a:gd name="connsiteX5" fmla="*/ 73306 w 173573"/>
              <a:gd name="connsiteY5" fmla="*/ 273154 h 288742"/>
              <a:gd name="connsiteX6" fmla="*/ 19331 w 173573"/>
              <a:gd name="connsiteY6" fmla="*/ 266804 h 288742"/>
              <a:gd name="connsiteX7" fmla="*/ 32031 w 173573"/>
              <a:gd name="connsiteY7" fmla="*/ 193779 h 288742"/>
              <a:gd name="connsiteX8" fmla="*/ 6631 w 173573"/>
              <a:gd name="connsiteY8" fmla="*/ 104 h 28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573" h="288742">
                <a:moveTo>
                  <a:pt x="6631" y="104"/>
                </a:moveTo>
                <a:cubicBezTo>
                  <a:pt x="6631" y="-4129"/>
                  <a:pt x="32560" y="121812"/>
                  <a:pt x="32031" y="168379"/>
                </a:cubicBezTo>
                <a:cubicBezTo>
                  <a:pt x="31502" y="214946"/>
                  <a:pt x="-12419" y="260454"/>
                  <a:pt x="3456" y="279504"/>
                </a:cubicBezTo>
                <a:cubicBezTo>
                  <a:pt x="19331" y="298554"/>
                  <a:pt x="99235" y="282150"/>
                  <a:pt x="127281" y="282679"/>
                </a:cubicBezTo>
                <a:cubicBezTo>
                  <a:pt x="155327" y="283208"/>
                  <a:pt x="180727" y="284266"/>
                  <a:pt x="171731" y="282679"/>
                </a:cubicBezTo>
                <a:cubicBezTo>
                  <a:pt x="162735" y="281092"/>
                  <a:pt x="98706" y="275800"/>
                  <a:pt x="73306" y="273154"/>
                </a:cubicBezTo>
                <a:cubicBezTo>
                  <a:pt x="47906" y="270508"/>
                  <a:pt x="26210" y="280033"/>
                  <a:pt x="19331" y="266804"/>
                </a:cubicBezTo>
                <a:cubicBezTo>
                  <a:pt x="12452" y="253575"/>
                  <a:pt x="32031" y="230291"/>
                  <a:pt x="32031" y="193779"/>
                </a:cubicBezTo>
                <a:cubicBezTo>
                  <a:pt x="32031" y="157267"/>
                  <a:pt x="6631" y="4337"/>
                  <a:pt x="6631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B9374DEA-5B9E-D853-95AD-63AB497A442D}"/>
              </a:ext>
            </a:extLst>
          </p:cNvPr>
          <p:cNvSpPr/>
          <p:nvPr/>
        </p:nvSpPr>
        <p:spPr>
          <a:xfrm>
            <a:off x="4524246" y="10213892"/>
            <a:ext cx="143746" cy="273579"/>
          </a:xfrm>
          <a:custGeom>
            <a:avLst/>
            <a:gdLst>
              <a:gd name="connsiteX0" fmla="*/ 129 w 143746"/>
              <a:gd name="connsiteY0" fmla="*/ 83 h 273579"/>
              <a:gd name="connsiteX1" fmla="*/ 95379 w 143746"/>
              <a:gd name="connsiteY1" fmla="*/ 130258 h 273579"/>
              <a:gd name="connsiteX2" fmla="*/ 133479 w 143746"/>
              <a:gd name="connsiteY2" fmla="*/ 273133 h 273579"/>
              <a:gd name="connsiteX3" fmla="*/ 136654 w 143746"/>
              <a:gd name="connsiteY3" fmla="*/ 177883 h 273579"/>
              <a:gd name="connsiteX4" fmla="*/ 143004 w 143746"/>
              <a:gd name="connsiteY4" fmla="*/ 257258 h 273579"/>
              <a:gd name="connsiteX5" fmla="*/ 117604 w 143746"/>
              <a:gd name="connsiteY5" fmla="*/ 149308 h 273579"/>
              <a:gd name="connsiteX6" fmla="*/ 129 w 143746"/>
              <a:gd name="connsiteY6" fmla="*/ 83 h 273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746" h="273579">
                <a:moveTo>
                  <a:pt x="129" y="83"/>
                </a:moveTo>
                <a:cubicBezTo>
                  <a:pt x="-3575" y="-3092"/>
                  <a:pt x="73154" y="84750"/>
                  <a:pt x="95379" y="130258"/>
                </a:cubicBezTo>
                <a:cubicBezTo>
                  <a:pt x="117604" y="175766"/>
                  <a:pt x="126600" y="265195"/>
                  <a:pt x="133479" y="273133"/>
                </a:cubicBezTo>
                <a:cubicBezTo>
                  <a:pt x="140358" y="281071"/>
                  <a:pt x="135067" y="180529"/>
                  <a:pt x="136654" y="177883"/>
                </a:cubicBezTo>
                <a:cubicBezTo>
                  <a:pt x="138242" y="175237"/>
                  <a:pt x="146179" y="262020"/>
                  <a:pt x="143004" y="257258"/>
                </a:cubicBezTo>
                <a:cubicBezTo>
                  <a:pt x="139829" y="252496"/>
                  <a:pt x="136654" y="186879"/>
                  <a:pt x="117604" y="149308"/>
                </a:cubicBezTo>
                <a:cubicBezTo>
                  <a:pt x="98554" y="111737"/>
                  <a:pt x="3833" y="3258"/>
                  <a:pt x="129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6A43F7E9-B58F-4491-AA30-98075193A368}"/>
              </a:ext>
            </a:extLst>
          </p:cNvPr>
          <p:cNvSpPr/>
          <p:nvPr/>
        </p:nvSpPr>
        <p:spPr>
          <a:xfrm>
            <a:off x="4787782" y="10257944"/>
            <a:ext cx="25977" cy="480242"/>
          </a:xfrm>
          <a:custGeom>
            <a:avLst/>
            <a:gdLst>
              <a:gd name="connsiteX0" fmla="*/ 25518 w 25977"/>
              <a:gd name="connsiteY0" fmla="*/ 25881 h 480242"/>
              <a:gd name="connsiteX1" fmla="*/ 118 w 25977"/>
              <a:gd name="connsiteY1" fmla="*/ 479906 h 480242"/>
              <a:gd name="connsiteX2" fmla="*/ 15993 w 25977"/>
              <a:gd name="connsiteY2" fmla="*/ 98906 h 480242"/>
              <a:gd name="connsiteX3" fmla="*/ 25518 w 25977"/>
              <a:gd name="connsiteY3" fmla="*/ 25881 h 48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77" h="480242">
                <a:moveTo>
                  <a:pt x="25518" y="25881"/>
                </a:moveTo>
                <a:cubicBezTo>
                  <a:pt x="22872" y="89381"/>
                  <a:pt x="1705" y="467735"/>
                  <a:pt x="118" y="479906"/>
                </a:cubicBezTo>
                <a:cubicBezTo>
                  <a:pt x="-1469" y="492077"/>
                  <a:pt x="13347" y="170873"/>
                  <a:pt x="15993" y="98906"/>
                </a:cubicBezTo>
                <a:cubicBezTo>
                  <a:pt x="18639" y="26939"/>
                  <a:pt x="28164" y="-37619"/>
                  <a:pt x="25518" y="258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3BE018B3-55E7-C15E-9679-F48FF7347615}"/>
              </a:ext>
            </a:extLst>
          </p:cNvPr>
          <p:cNvSpPr/>
          <p:nvPr/>
        </p:nvSpPr>
        <p:spPr>
          <a:xfrm>
            <a:off x="4621430" y="10302868"/>
            <a:ext cx="474761" cy="741231"/>
          </a:xfrm>
          <a:custGeom>
            <a:avLst/>
            <a:gdLst>
              <a:gd name="connsiteX0" fmla="*/ 474445 w 474761"/>
              <a:gd name="connsiteY0" fmla="*/ 7 h 741231"/>
              <a:gd name="connsiteX1" fmla="*/ 429995 w 474761"/>
              <a:gd name="connsiteY1" fmla="*/ 590557 h 741231"/>
              <a:gd name="connsiteX2" fmla="*/ 363320 w 474761"/>
              <a:gd name="connsiteY2" fmla="*/ 654057 h 741231"/>
              <a:gd name="connsiteX3" fmla="*/ 388720 w 474761"/>
              <a:gd name="connsiteY3" fmla="*/ 644532 h 741231"/>
              <a:gd name="connsiteX4" fmla="*/ 87095 w 474761"/>
              <a:gd name="connsiteY4" fmla="*/ 733432 h 741231"/>
              <a:gd name="connsiteX5" fmla="*/ 17245 w 474761"/>
              <a:gd name="connsiteY5" fmla="*/ 730257 h 741231"/>
              <a:gd name="connsiteX6" fmla="*/ 363320 w 474761"/>
              <a:gd name="connsiteY6" fmla="*/ 676282 h 741231"/>
              <a:gd name="connsiteX7" fmla="*/ 407770 w 474761"/>
              <a:gd name="connsiteY7" fmla="*/ 577857 h 741231"/>
              <a:gd name="connsiteX8" fmla="*/ 474445 w 474761"/>
              <a:gd name="connsiteY8" fmla="*/ 7 h 74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4761" h="741231">
                <a:moveTo>
                  <a:pt x="474445" y="7"/>
                </a:moveTo>
                <a:cubicBezTo>
                  <a:pt x="478149" y="2124"/>
                  <a:pt x="448516" y="481549"/>
                  <a:pt x="429995" y="590557"/>
                </a:cubicBezTo>
                <a:cubicBezTo>
                  <a:pt x="411474" y="699565"/>
                  <a:pt x="370199" y="645061"/>
                  <a:pt x="363320" y="654057"/>
                </a:cubicBezTo>
                <a:cubicBezTo>
                  <a:pt x="356441" y="663053"/>
                  <a:pt x="388720" y="644532"/>
                  <a:pt x="388720" y="644532"/>
                </a:cubicBezTo>
                <a:cubicBezTo>
                  <a:pt x="342682" y="657761"/>
                  <a:pt x="149007" y="719145"/>
                  <a:pt x="87095" y="733432"/>
                </a:cubicBezTo>
                <a:cubicBezTo>
                  <a:pt x="25183" y="747719"/>
                  <a:pt x="-28793" y="739782"/>
                  <a:pt x="17245" y="730257"/>
                </a:cubicBezTo>
                <a:cubicBezTo>
                  <a:pt x="63282" y="720732"/>
                  <a:pt x="298232" y="701682"/>
                  <a:pt x="363320" y="676282"/>
                </a:cubicBezTo>
                <a:cubicBezTo>
                  <a:pt x="428407" y="650882"/>
                  <a:pt x="391366" y="685807"/>
                  <a:pt x="407770" y="577857"/>
                </a:cubicBezTo>
                <a:cubicBezTo>
                  <a:pt x="424174" y="469907"/>
                  <a:pt x="470741" y="-2110"/>
                  <a:pt x="47444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D7C83989-E579-737F-8E38-E074FE1A14F0}"/>
              </a:ext>
            </a:extLst>
          </p:cNvPr>
          <p:cNvSpPr/>
          <p:nvPr/>
        </p:nvSpPr>
        <p:spPr>
          <a:xfrm>
            <a:off x="5334000" y="10201275"/>
            <a:ext cx="690884" cy="111204"/>
          </a:xfrm>
          <a:custGeom>
            <a:avLst/>
            <a:gdLst>
              <a:gd name="connsiteX0" fmla="*/ 0 w 690884"/>
              <a:gd name="connsiteY0" fmla="*/ 0 h 111204"/>
              <a:gd name="connsiteX1" fmla="*/ 466725 w 690884"/>
              <a:gd name="connsiteY1" fmla="*/ 41275 h 111204"/>
              <a:gd name="connsiteX2" fmla="*/ 682625 w 690884"/>
              <a:gd name="connsiteY2" fmla="*/ 25400 h 111204"/>
              <a:gd name="connsiteX3" fmla="*/ 647700 w 690884"/>
              <a:gd name="connsiteY3" fmla="*/ 50800 h 111204"/>
              <a:gd name="connsiteX4" fmla="*/ 663575 w 690884"/>
              <a:gd name="connsiteY4" fmla="*/ 111125 h 111204"/>
              <a:gd name="connsiteX5" fmla="*/ 657225 w 690884"/>
              <a:gd name="connsiteY5" fmla="*/ 63500 h 111204"/>
              <a:gd name="connsiteX6" fmla="*/ 596900 w 690884"/>
              <a:gd name="connsiteY6" fmla="*/ 57150 h 111204"/>
              <a:gd name="connsiteX7" fmla="*/ 0 w 690884"/>
              <a:gd name="connsiteY7" fmla="*/ 0 h 11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884" h="111204">
                <a:moveTo>
                  <a:pt x="0" y="0"/>
                </a:moveTo>
                <a:cubicBezTo>
                  <a:pt x="176477" y="18521"/>
                  <a:pt x="352954" y="37042"/>
                  <a:pt x="466725" y="41275"/>
                </a:cubicBezTo>
                <a:cubicBezTo>
                  <a:pt x="580496" y="45508"/>
                  <a:pt x="652463" y="23813"/>
                  <a:pt x="682625" y="25400"/>
                </a:cubicBezTo>
                <a:cubicBezTo>
                  <a:pt x="712787" y="26987"/>
                  <a:pt x="650875" y="36513"/>
                  <a:pt x="647700" y="50800"/>
                </a:cubicBezTo>
                <a:cubicBezTo>
                  <a:pt x="644525" y="65087"/>
                  <a:pt x="661987" y="109008"/>
                  <a:pt x="663575" y="111125"/>
                </a:cubicBezTo>
                <a:cubicBezTo>
                  <a:pt x="665163" y="113242"/>
                  <a:pt x="668337" y="72496"/>
                  <a:pt x="657225" y="63500"/>
                </a:cubicBezTo>
                <a:cubicBezTo>
                  <a:pt x="646113" y="54504"/>
                  <a:pt x="596900" y="57150"/>
                  <a:pt x="596900" y="571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6018E8A7-9ABE-9C4A-C8C7-5EAE154F482D}"/>
              </a:ext>
            </a:extLst>
          </p:cNvPr>
          <p:cNvSpPr/>
          <p:nvPr/>
        </p:nvSpPr>
        <p:spPr>
          <a:xfrm>
            <a:off x="5311775" y="10188513"/>
            <a:ext cx="679791" cy="146811"/>
          </a:xfrm>
          <a:custGeom>
            <a:avLst/>
            <a:gdLst>
              <a:gd name="connsiteX0" fmla="*/ 0 w 679791"/>
              <a:gd name="connsiteY0" fmla="*/ 62 h 146811"/>
              <a:gd name="connsiteX1" fmla="*/ 57150 w 679791"/>
              <a:gd name="connsiteY1" fmla="*/ 114362 h 146811"/>
              <a:gd name="connsiteX2" fmla="*/ 44450 w 679791"/>
              <a:gd name="connsiteY2" fmla="*/ 146112 h 146811"/>
              <a:gd name="connsiteX3" fmla="*/ 384175 w 679791"/>
              <a:gd name="connsiteY3" fmla="*/ 136587 h 146811"/>
              <a:gd name="connsiteX4" fmla="*/ 301625 w 679791"/>
              <a:gd name="connsiteY4" fmla="*/ 139762 h 146811"/>
              <a:gd name="connsiteX5" fmla="*/ 679450 w 679791"/>
              <a:gd name="connsiteY5" fmla="*/ 133412 h 146811"/>
              <a:gd name="connsiteX6" fmla="*/ 374650 w 679791"/>
              <a:gd name="connsiteY6" fmla="*/ 142937 h 146811"/>
              <a:gd name="connsiteX7" fmla="*/ 82550 w 679791"/>
              <a:gd name="connsiteY7" fmla="*/ 139762 h 146811"/>
              <a:gd name="connsiteX8" fmla="*/ 57150 w 679791"/>
              <a:gd name="connsiteY8" fmla="*/ 98487 h 146811"/>
              <a:gd name="connsiteX9" fmla="*/ 0 w 679791"/>
              <a:gd name="connsiteY9" fmla="*/ 62 h 14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791" h="146811">
                <a:moveTo>
                  <a:pt x="0" y="62"/>
                </a:moveTo>
                <a:cubicBezTo>
                  <a:pt x="0" y="2708"/>
                  <a:pt x="49742" y="90020"/>
                  <a:pt x="57150" y="114362"/>
                </a:cubicBezTo>
                <a:cubicBezTo>
                  <a:pt x="64558" y="138704"/>
                  <a:pt x="-10054" y="142408"/>
                  <a:pt x="44450" y="146112"/>
                </a:cubicBezTo>
                <a:cubicBezTo>
                  <a:pt x="98954" y="149816"/>
                  <a:pt x="341313" y="137645"/>
                  <a:pt x="384175" y="136587"/>
                </a:cubicBezTo>
                <a:cubicBezTo>
                  <a:pt x="427037" y="135529"/>
                  <a:pt x="301625" y="139762"/>
                  <a:pt x="301625" y="139762"/>
                </a:cubicBezTo>
                <a:lnTo>
                  <a:pt x="679450" y="133412"/>
                </a:lnTo>
                <a:cubicBezTo>
                  <a:pt x="691621" y="133941"/>
                  <a:pt x="374650" y="142937"/>
                  <a:pt x="374650" y="142937"/>
                </a:cubicBezTo>
                <a:lnTo>
                  <a:pt x="82550" y="139762"/>
                </a:lnTo>
                <a:cubicBezTo>
                  <a:pt x="29633" y="132354"/>
                  <a:pt x="68262" y="117537"/>
                  <a:pt x="57150" y="98487"/>
                </a:cubicBezTo>
                <a:cubicBezTo>
                  <a:pt x="46038" y="79437"/>
                  <a:pt x="0" y="-2584"/>
                  <a:pt x="0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2E1107F4-75BA-82DB-80DF-EC45CC6300E0}"/>
              </a:ext>
            </a:extLst>
          </p:cNvPr>
          <p:cNvSpPr/>
          <p:nvPr/>
        </p:nvSpPr>
        <p:spPr>
          <a:xfrm>
            <a:off x="5251861" y="10458444"/>
            <a:ext cx="894268" cy="44430"/>
          </a:xfrm>
          <a:custGeom>
            <a:avLst/>
            <a:gdLst>
              <a:gd name="connsiteX0" fmla="*/ 2764 w 894268"/>
              <a:gd name="connsiteY0" fmla="*/ 6 h 44430"/>
              <a:gd name="connsiteX1" fmla="*/ 869539 w 894268"/>
              <a:gd name="connsiteY1" fmla="*/ 38106 h 44430"/>
              <a:gd name="connsiteX2" fmla="*/ 602839 w 894268"/>
              <a:gd name="connsiteY2" fmla="*/ 41281 h 44430"/>
              <a:gd name="connsiteX3" fmla="*/ 2764 w 894268"/>
              <a:gd name="connsiteY3" fmla="*/ 6 h 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4268" h="44430">
                <a:moveTo>
                  <a:pt x="2764" y="6"/>
                </a:moveTo>
                <a:cubicBezTo>
                  <a:pt x="47214" y="-523"/>
                  <a:pt x="769527" y="31227"/>
                  <a:pt x="869539" y="38106"/>
                </a:cubicBezTo>
                <a:cubicBezTo>
                  <a:pt x="969551" y="44985"/>
                  <a:pt x="743068" y="46573"/>
                  <a:pt x="602839" y="41281"/>
                </a:cubicBezTo>
                <a:cubicBezTo>
                  <a:pt x="462610" y="35989"/>
                  <a:pt x="-41686" y="535"/>
                  <a:pt x="2764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73087FD3-6878-6730-799B-CFF5B4A2D140}"/>
              </a:ext>
            </a:extLst>
          </p:cNvPr>
          <p:cNvSpPr/>
          <p:nvPr/>
        </p:nvSpPr>
        <p:spPr>
          <a:xfrm>
            <a:off x="5249659" y="10508914"/>
            <a:ext cx="624119" cy="80247"/>
          </a:xfrm>
          <a:custGeom>
            <a:avLst/>
            <a:gdLst>
              <a:gd name="connsiteX0" fmla="*/ 27191 w 624119"/>
              <a:gd name="connsiteY0" fmla="*/ 336 h 80247"/>
              <a:gd name="connsiteX1" fmla="*/ 39891 w 624119"/>
              <a:gd name="connsiteY1" fmla="*/ 63836 h 80247"/>
              <a:gd name="connsiteX2" fmla="*/ 458991 w 624119"/>
              <a:gd name="connsiteY2" fmla="*/ 73361 h 80247"/>
              <a:gd name="connsiteX3" fmla="*/ 125616 w 624119"/>
              <a:gd name="connsiteY3" fmla="*/ 73361 h 80247"/>
              <a:gd name="connsiteX4" fmla="*/ 624091 w 624119"/>
              <a:gd name="connsiteY4" fmla="*/ 79711 h 80247"/>
              <a:gd name="connsiteX5" fmla="*/ 100216 w 624119"/>
              <a:gd name="connsiteY5" fmla="*/ 57486 h 80247"/>
              <a:gd name="connsiteX6" fmla="*/ 8141 w 624119"/>
              <a:gd name="connsiteY6" fmla="*/ 57486 h 80247"/>
              <a:gd name="connsiteX7" fmla="*/ 128791 w 624119"/>
              <a:gd name="connsiteY7" fmla="*/ 38436 h 80247"/>
              <a:gd name="connsiteX8" fmla="*/ 27191 w 624119"/>
              <a:gd name="connsiteY8" fmla="*/ 336 h 8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4119" h="80247">
                <a:moveTo>
                  <a:pt x="27191" y="336"/>
                </a:moveTo>
                <a:cubicBezTo>
                  <a:pt x="12374" y="4569"/>
                  <a:pt x="-32076" y="51665"/>
                  <a:pt x="39891" y="63836"/>
                </a:cubicBezTo>
                <a:cubicBezTo>
                  <a:pt x="111858" y="76007"/>
                  <a:pt x="444704" y="71774"/>
                  <a:pt x="458991" y="73361"/>
                </a:cubicBezTo>
                <a:cubicBezTo>
                  <a:pt x="473278" y="74948"/>
                  <a:pt x="98099" y="72303"/>
                  <a:pt x="125616" y="73361"/>
                </a:cubicBezTo>
                <a:cubicBezTo>
                  <a:pt x="153133" y="74419"/>
                  <a:pt x="628324" y="82357"/>
                  <a:pt x="624091" y="79711"/>
                </a:cubicBezTo>
                <a:cubicBezTo>
                  <a:pt x="619858" y="77065"/>
                  <a:pt x="202874" y="61190"/>
                  <a:pt x="100216" y="57486"/>
                </a:cubicBezTo>
                <a:cubicBezTo>
                  <a:pt x="-2442" y="53782"/>
                  <a:pt x="3379" y="60661"/>
                  <a:pt x="8141" y="57486"/>
                </a:cubicBezTo>
                <a:cubicBezTo>
                  <a:pt x="12903" y="54311"/>
                  <a:pt x="125616" y="43728"/>
                  <a:pt x="128791" y="38436"/>
                </a:cubicBezTo>
                <a:cubicBezTo>
                  <a:pt x="131966" y="33144"/>
                  <a:pt x="42008" y="-3897"/>
                  <a:pt x="27191" y="3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DAFE6FFA-9D36-17B6-1799-3B56DF1D13E1}"/>
              </a:ext>
            </a:extLst>
          </p:cNvPr>
          <p:cNvSpPr/>
          <p:nvPr/>
        </p:nvSpPr>
        <p:spPr>
          <a:xfrm>
            <a:off x="5740315" y="10664811"/>
            <a:ext cx="100426" cy="295316"/>
          </a:xfrm>
          <a:custGeom>
            <a:avLst/>
            <a:gdLst>
              <a:gd name="connsiteX0" fmla="*/ 98510 w 100426"/>
              <a:gd name="connsiteY0" fmla="*/ 14 h 295316"/>
              <a:gd name="connsiteX1" fmla="*/ 73110 w 100426"/>
              <a:gd name="connsiteY1" fmla="*/ 177814 h 295316"/>
              <a:gd name="connsiteX2" fmla="*/ 85 w 100426"/>
              <a:gd name="connsiteY2" fmla="*/ 295289 h 295316"/>
              <a:gd name="connsiteX3" fmla="*/ 88985 w 100426"/>
              <a:gd name="connsiteY3" fmla="*/ 187339 h 295316"/>
              <a:gd name="connsiteX4" fmla="*/ 98510 w 100426"/>
              <a:gd name="connsiteY4" fmla="*/ 14 h 29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426" h="295316">
                <a:moveTo>
                  <a:pt x="98510" y="14"/>
                </a:moveTo>
                <a:cubicBezTo>
                  <a:pt x="95864" y="-1574"/>
                  <a:pt x="89514" y="128602"/>
                  <a:pt x="73110" y="177814"/>
                </a:cubicBezTo>
                <a:cubicBezTo>
                  <a:pt x="56706" y="227027"/>
                  <a:pt x="-2561" y="293702"/>
                  <a:pt x="85" y="295289"/>
                </a:cubicBezTo>
                <a:cubicBezTo>
                  <a:pt x="2731" y="296877"/>
                  <a:pt x="74698" y="229672"/>
                  <a:pt x="88985" y="187339"/>
                </a:cubicBezTo>
                <a:cubicBezTo>
                  <a:pt x="103272" y="145006"/>
                  <a:pt x="101156" y="1602"/>
                  <a:pt x="9851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EA948CC0-9762-E52C-DCBB-D06F3E51D877}"/>
              </a:ext>
            </a:extLst>
          </p:cNvPr>
          <p:cNvSpPr/>
          <p:nvPr/>
        </p:nvSpPr>
        <p:spPr>
          <a:xfrm>
            <a:off x="5818524" y="10525067"/>
            <a:ext cx="325101" cy="536987"/>
          </a:xfrm>
          <a:custGeom>
            <a:avLst/>
            <a:gdLst>
              <a:gd name="connsiteX0" fmla="*/ 325101 w 325101"/>
              <a:gd name="connsiteY0" fmla="*/ 58 h 536987"/>
              <a:gd name="connsiteX1" fmla="*/ 239376 w 325101"/>
              <a:gd name="connsiteY1" fmla="*/ 387408 h 536987"/>
              <a:gd name="connsiteX2" fmla="*/ 264776 w 325101"/>
              <a:gd name="connsiteY2" fmla="*/ 349308 h 536987"/>
              <a:gd name="connsiteX3" fmla="*/ 207626 w 325101"/>
              <a:gd name="connsiteY3" fmla="*/ 460433 h 536987"/>
              <a:gd name="connsiteX4" fmla="*/ 86976 w 325101"/>
              <a:gd name="connsiteY4" fmla="*/ 520758 h 536987"/>
              <a:gd name="connsiteX5" fmla="*/ 147301 w 325101"/>
              <a:gd name="connsiteY5" fmla="*/ 492183 h 536987"/>
              <a:gd name="connsiteX6" fmla="*/ 115551 w 325101"/>
              <a:gd name="connsiteY6" fmla="*/ 498533 h 536987"/>
              <a:gd name="connsiteX7" fmla="*/ 1251 w 325101"/>
              <a:gd name="connsiteY7" fmla="*/ 536633 h 536987"/>
              <a:gd name="connsiteX8" fmla="*/ 198101 w 325101"/>
              <a:gd name="connsiteY8" fmla="*/ 473133 h 536987"/>
              <a:gd name="connsiteX9" fmla="*/ 239376 w 325101"/>
              <a:gd name="connsiteY9" fmla="*/ 358833 h 536987"/>
              <a:gd name="connsiteX10" fmla="*/ 325101 w 325101"/>
              <a:gd name="connsiteY10" fmla="*/ 58 h 53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5101" h="536987">
                <a:moveTo>
                  <a:pt x="325101" y="58"/>
                </a:moveTo>
                <a:cubicBezTo>
                  <a:pt x="325101" y="4820"/>
                  <a:pt x="249430" y="329200"/>
                  <a:pt x="239376" y="387408"/>
                </a:cubicBezTo>
                <a:cubicBezTo>
                  <a:pt x="229322" y="445616"/>
                  <a:pt x="270068" y="337137"/>
                  <a:pt x="264776" y="349308"/>
                </a:cubicBezTo>
                <a:cubicBezTo>
                  <a:pt x="259484" y="361479"/>
                  <a:pt x="237259" y="431858"/>
                  <a:pt x="207626" y="460433"/>
                </a:cubicBezTo>
                <a:cubicBezTo>
                  <a:pt x="177993" y="489008"/>
                  <a:pt x="97030" y="515466"/>
                  <a:pt x="86976" y="520758"/>
                </a:cubicBezTo>
                <a:cubicBezTo>
                  <a:pt x="76922" y="526050"/>
                  <a:pt x="142539" y="495887"/>
                  <a:pt x="147301" y="492183"/>
                </a:cubicBezTo>
                <a:cubicBezTo>
                  <a:pt x="152063" y="488479"/>
                  <a:pt x="139893" y="491125"/>
                  <a:pt x="115551" y="498533"/>
                </a:cubicBezTo>
                <a:cubicBezTo>
                  <a:pt x="91209" y="505941"/>
                  <a:pt x="-12507" y="540866"/>
                  <a:pt x="1251" y="536633"/>
                </a:cubicBezTo>
                <a:cubicBezTo>
                  <a:pt x="15009" y="532400"/>
                  <a:pt x="158413" y="502766"/>
                  <a:pt x="198101" y="473133"/>
                </a:cubicBezTo>
                <a:cubicBezTo>
                  <a:pt x="237788" y="443500"/>
                  <a:pt x="217151" y="432916"/>
                  <a:pt x="239376" y="358833"/>
                </a:cubicBezTo>
                <a:cubicBezTo>
                  <a:pt x="261601" y="284750"/>
                  <a:pt x="325101" y="-4704"/>
                  <a:pt x="32510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ECC75B0A-FEF5-8877-CC76-80EFDD7619F8}"/>
              </a:ext>
            </a:extLst>
          </p:cNvPr>
          <p:cNvSpPr/>
          <p:nvPr/>
        </p:nvSpPr>
        <p:spPr>
          <a:xfrm>
            <a:off x="6289488" y="10207583"/>
            <a:ext cx="162241" cy="299714"/>
          </a:xfrm>
          <a:custGeom>
            <a:avLst/>
            <a:gdLst>
              <a:gd name="connsiteX0" fmla="*/ 187 w 162241"/>
              <a:gd name="connsiteY0" fmla="*/ 42 h 299714"/>
              <a:gd name="connsiteX1" fmla="*/ 31937 w 162241"/>
              <a:gd name="connsiteY1" fmla="*/ 168317 h 299714"/>
              <a:gd name="connsiteX2" fmla="*/ 16062 w 162241"/>
              <a:gd name="connsiteY2" fmla="*/ 295317 h 299714"/>
              <a:gd name="connsiteX3" fmla="*/ 31937 w 162241"/>
              <a:gd name="connsiteY3" fmla="*/ 273092 h 299714"/>
              <a:gd name="connsiteX4" fmla="*/ 158937 w 162241"/>
              <a:gd name="connsiteY4" fmla="*/ 298492 h 299714"/>
              <a:gd name="connsiteX5" fmla="*/ 117662 w 162241"/>
              <a:gd name="connsiteY5" fmla="*/ 269917 h 299714"/>
              <a:gd name="connsiteX6" fmla="*/ 38287 w 162241"/>
              <a:gd name="connsiteY6" fmla="*/ 266742 h 299714"/>
              <a:gd name="connsiteX7" fmla="*/ 19237 w 162241"/>
              <a:gd name="connsiteY7" fmla="*/ 184192 h 299714"/>
              <a:gd name="connsiteX8" fmla="*/ 187 w 162241"/>
              <a:gd name="connsiteY8" fmla="*/ 42 h 29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241" h="299714">
                <a:moveTo>
                  <a:pt x="187" y="42"/>
                </a:moveTo>
                <a:cubicBezTo>
                  <a:pt x="2304" y="-2604"/>
                  <a:pt x="29291" y="119105"/>
                  <a:pt x="31937" y="168317"/>
                </a:cubicBezTo>
                <a:cubicBezTo>
                  <a:pt x="34583" y="217530"/>
                  <a:pt x="16062" y="277855"/>
                  <a:pt x="16062" y="295317"/>
                </a:cubicBezTo>
                <a:cubicBezTo>
                  <a:pt x="16062" y="312779"/>
                  <a:pt x="8125" y="272563"/>
                  <a:pt x="31937" y="273092"/>
                </a:cubicBezTo>
                <a:cubicBezTo>
                  <a:pt x="55749" y="273621"/>
                  <a:pt x="144650" y="299021"/>
                  <a:pt x="158937" y="298492"/>
                </a:cubicBezTo>
                <a:cubicBezTo>
                  <a:pt x="173225" y="297963"/>
                  <a:pt x="137770" y="275209"/>
                  <a:pt x="117662" y="269917"/>
                </a:cubicBezTo>
                <a:cubicBezTo>
                  <a:pt x="97554" y="264625"/>
                  <a:pt x="54691" y="281030"/>
                  <a:pt x="38287" y="266742"/>
                </a:cubicBezTo>
                <a:cubicBezTo>
                  <a:pt x="21883" y="252454"/>
                  <a:pt x="24000" y="222292"/>
                  <a:pt x="19237" y="184192"/>
                </a:cubicBezTo>
                <a:cubicBezTo>
                  <a:pt x="14475" y="146092"/>
                  <a:pt x="-1930" y="2688"/>
                  <a:pt x="187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FD2BE4B8-0AFD-C1B0-8668-1E56DBBCB239}"/>
              </a:ext>
            </a:extLst>
          </p:cNvPr>
          <p:cNvSpPr/>
          <p:nvPr/>
        </p:nvSpPr>
        <p:spPr>
          <a:xfrm>
            <a:off x="6321236" y="10209699"/>
            <a:ext cx="136040" cy="287604"/>
          </a:xfrm>
          <a:custGeom>
            <a:avLst/>
            <a:gdLst>
              <a:gd name="connsiteX0" fmla="*/ 189 w 136040"/>
              <a:gd name="connsiteY0" fmla="*/ 1101 h 287604"/>
              <a:gd name="connsiteX1" fmla="*/ 101789 w 136040"/>
              <a:gd name="connsiteY1" fmla="*/ 99526 h 287604"/>
              <a:gd name="connsiteX2" fmla="*/ 120839 w 136040"/>
              <a:gd name="connsiteY2" fmla="*/ 286851 h 287604"/>
              <a:gd name="connsiteX3" fmla="*/ 130364 w 136040"/>
              <a:gd name="connsiteY3" fmla="*/ 159851 h 287604"/>
              <a:gd name="connsiteX4" fmla="*/ 189 w 136040"/>
              <a:gd name="connsiteY4" fmla="*/ 1101 h 28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040" h="287604">
                <a:moveTo>
                  <a:pt x="189" y="1101"/>
                </a:moveTo>
                <a:cubicBezTo>
                  <a:pt x="-4574" y="-8953"/>
                  <a:pt x="81681" y="51901"/>
                  <a:pt x="101789" y="99526"/>
                </a:cubicBezTo>
                <a:cubicBezTo>
                  <a:pt x="121897" y="147151"/>
                  <a:pt x="116077" y="276797"/>
                  <a:pt x="120839" y="286851"/>
                </a:cubicBezTo>
                <a:cubicBezTo>
                  <a:pt x="125602" y="296905"/>
                  <a:pt x="145710" y="203772"/>
                  <a:pt x="130364" y="159851"/>
                </a:cubicBezTo>
                <a:cubicBezTo>
                  <a:pt x="115018" y="115930"/>
                  <a:pt x="4952" y="11155"/>
                  <a:pt x="189" y="1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5BA1A49F-C96B-D88B-30CE-EA5F34AE08FA}"/>
              </a:ext>
            </a:extLst>
          </p:cNvPr>
          <p:cNvSpPr/>
          <p:nvPr/>
        </p:nvSpPr>
        <p:spPr>
          <a:xfrm>
            <a:off x="6578121" y="10196930"/>
            <a:ext cx="162987" cy="340895"/>
          </a:xfrm>
          <a:custGeom>
            <a:avLst/>
            <a:gdLst>
              <a:gd name="connsiteX0" fmla="*/ 479 w 162987"/>
              <a:gd name="connsiteY0" fmla="*/ 1170 h 340895"/>
              <a:gd name="connsiteX1" fmla="*/ 38579 w 162987"/>
              <a:gd name="connsiteY1" fmla="*/ 134520 h 340895"/>
              <a:gd name="connsiteX2" fmla="*/ 19529 w 162987"/>
              <a:gd name="connsiteY2" fmla="*/ 315495 h 340895"/>
              <a:gd name="connsiteX3" fmla="*/ 35404 w 162987"/>
              <a:gd name="connsiteY3" fmla="*/ 309145 h 340895"/>
              <a:gd name="connsiteX4" fmla="*/ 162404 w 162987"/>
              <a:gd name="connsiteY4" fmla="*/ 340895 h 340895"/>
              <a:gd name="connsiteX5" fmla="*/ 79854 w 162987"/>
              <a:gd name="connsiteY5" fmla="*/ 309145 h 340895"/>
              <a:gd name="connsiteX6" fmla="*/ 13179 w 162987"/>
              <a:gd name="connsiteY6" fmla="*/ 299620 h 340895"/>
              <a:gd name="connsiteX7" fmla="*/ 70329 w 162987"/>
              <a:gd name="connsiteY7" fmla="*/ 210720 h 340895"/>
              <a:gd name="connsiteX8" fmla="*/ 479 w 162987"/>
              <a:gd name="connsiteY8" fmla="*/ 1170 h 340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987" h="340895">
                <a:moveTo>
                  <a:pt x="479" y="1170"/>
                </a:moveTo>
                <a:cubicBezTo>
                  <a:pt x="-4813" y="-11530"/>
                  <a:pt x="35404" y="82133"/>
                  <a:pt x="38579" y="134520"/>
                </a:cubicBezTo>
                <a:cubicBezTo>
                  <a:pt x="41754" y="186907"/>
                  <a:pt x="19529" y="315495"/>
                  <a:pt x="19529" y="315495"/>
                </a:cubicBezTo>
                <a:cubicBezTo>
                  <a:pt x="19000" y="344599"/>
                  <a:pt x="11592" y="304912"/>
                  <a:pt x="35404" y="309145"/>
                </a:cubicBezTo>
                <a:cubicBezTo>
                  <a:pt x="59216" y="313378"/>
                  <a:pt x="154996" y="340895"/>
                  <a:pt x="162404" y="340895"/>
                </a:cubicBezTo>
                <a:cubicBezTo>
                  <a:pt x="169812" y="340895"/>
                  <a:pt x="104725" y="316024"/>
                  <a:pt x="79854" y="309145"/>
                </a:cubicBezTo>
                <a:cubicBezTo>
                  <a:pt x="54983" y="302266"/>
                  <a:pt x="14766" y="316024"/>
                  <a:pt x="13179" y="299620"/>
                </a:cubicBezTo>
                <a:cubicBezTo>
                  <a:pt x="11592" y="283216"/>
                  <a:pt x="68212" y="253582"/>
                  <a:pt x="70329" y="210720"/>
                </a:cubicBezTo>
                <a:cubicBezTo>
                  <a:pt x="72446" y="167858"/>
                  <a:pt x="5771" y="13870"/>
                  <a:pt x="479" y="11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CE61536D-3CCE-9804-7DB6-9C5D076F7FD2}"/>
              </a:ext>
            </a:extLst>
          </p:cNvPr>
          <p:cNvSpPr/>
          <p:nvPr/>
        </p:nvSpPr>
        <p:spPr>
          <a:xfrm>
            <a:off x="6623043" y="10213715"/>
            <a:ext cx="150768" cy="287470"/>
          </a:xfrm>
          <a:custGeom>
            <a:avLst/>
            <a:gdLst>
              <a:gd name="connsiteX0" fmla="*/ 7 w 150768"/>
              <a:gd name="connsiteY0" fmla="*/ 260 h 287470"/>
              <a:gd name="connsiteX1" fmla="*/ 133357 w 150768"/>
              <a:gd name="connsiteY1" fmla="*/ 136785 h 287470"/>
              <a:gd name="connsiteX2" fmla="*/ 123832 w 150768"/>
              <a:gd name="connsiteY2" fmla="*/ 286010 h 287470"/>
              <a:gd name="connsiteX3" fmla="*/ 136532 w 150768"/>
              <a:gd name="connsiteY3" fmla="*/ 206635 h 287470"/>
              <a:gd name="connsiteX4" fmla="*/ 139707 w 150768"/>
              <a:gd name="connsiteY4" fmla="*/ 105035 h 287470"/>
              <a:gd name="connsiteX5" fmla="*/ 7 w 150768"/>
              <a:gd name="connsiteY5" fmla="*/ 260 h 287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768" h="287470">
                <a:moveTo>
                  <a:pt x="7" y="260"/>
                </a:moveTo>
                <a:cubicBezTo>
                  <a:pt x="-1051" y="5551"/>
                  <a:pt x="112720" y="89160"/>
                  <a:pt x="133357" y="136785"/>
                </a:cubicBezTo>
                <a:cubicBezTo>
                  <a:pt x="153995" y="184410"/>
                  <a:pt x="123303" y="274368"/>
                  <a:pt x="123832" y="286010"/>
                </a:cubicBezTo>
                <a:cubicBezTo>
                  <a:pt x="124361" y="297652"/>
                  <a:pt x="133886" y="236797"/>
                  <a:pt x="136532" y="206635"/>
                </a:cubicBezTo>
                <a:cubicBezTo>
                  <a:pt x="139178" y="176473"/>
                  <a:pt x="165107" y="138372"/>
                  <a:pt x="139707" y="105035"/>
                </a:cubicBezTo>
                <a:cubicBezTo>
                  <a:pt x="114307" y="71698"/>
                  <a:pt x="1065" y="-5031"/>
                  <a:pt x="7" y="2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6AA7F941-7064-023A-79AC-E6A38DCB66F2}"/>
              </a:ext>
            </a:extLst>
          </p:cNvPr>
          <p:cNvSpPr/>
          <p:nvPr/>
        </p:nvSpPr>
        <p:spPr>
          <a:xfrm>
            <a:off x="6716468" y="10245565"/>
            <a:ext cx="360607" cy="816622"/>
          </a:xfrm>
          <a:custGeom>
            <a:avLst/>
            <a:gdLst>
              <a:gd name="connsiteX0" fmla="*/ 166932 w 360607"/>
              <a:gd name="connsiteY0" fmla="*/ 160 h 816622"/>
              <a:gd name="connsiteX1" fmla="*/ 195507 w 360607"/>
              <a:gd name="connsiteY1" fmla="*/ 317660 h 816622"/>
              <a:gd name="connsiteX2" fmla="*/ 166932 w 360607"/>
              <a:gd name="connsiteY2" fmla="*/ 123985 h 816622"/>
              <a:gd name="connsiteX3" fmla="*/ 192332 w 360607"/>
              <a:gd name="connsiteY3" fmla="*/ 298610 h 816622"/>
              <a:gd name="connsiteX4" fmla="*/ 128832 w 360607"/>
              <a:gd name="connsiteY4" fmla="*/ 689135 h 816622"/>
              <a:gd name="connsiteX5" fmla="*/ 160582 w 360607"/>
              <a:gd name="connsiteY5" fmla="*/ 625635 h 816622"/>
              <a:gd name="connsiteX6" fmla="*/ 5007 w 360607"/>
              <a:gd name="connsiteY6" fmla="*/ 809785 h 816622"/>
              <a:gd name="connsiteX7" fmla="*/ 68507 w 360607"/>
              <a:gd name="connsiteY7" fmla="*/ 774860 h 816622"/>
              <a:gd name="connsiteX8" fmla="*/ 360607 w 360607"/>
              <a:gd name="connsiteY8" fmla="*/ 752635 h 816622"/>
              <a:gd name="connsiteX9" fmla="*/ 71682 w 360607"/>
              <a:gd name="connsiteY9" fmla="*/ 765335 h 816622"/>
              <a:gd name="connsiteX10" fmla="*/ 173282 w 360607"/>
              <a:gd name="connsiteY10" fmla="*/ 689135 h 816622"/>
              <a:gd name="connsiteX11" fmla="*/ 151057 w 360607"/>
              <a:gd name="connsiteY11" fmla="*/ 647860 h 816622"/>
              <a:gd name="connsiteX12" fmla="*/ 205032 w 360607"/>
              <a:gd name="connsiteY12" fmla="*/ 279560 h 816622"/>
              <a:gd name="connsiteX13" fmla="*/ 166932 w 360607"/>
              <a:gd name="connsiteY13" fmla="*/ 160 h 816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0607" h="816622">
                <a:moveTo>
                  <a:pt x="166932" y="160"/>
                </a:moveTo>
                <a:cubicBezTo>
                  <a:pt x="165344" y="6510"/>
                  <a:pt x="195507" y="297023"/>
                  <a:pt x="195507" y="317660"/>
                </a:cubicBezTo>
                <a:cubicBezTo>
                  <a:pt x="195507" y="338297"/>
                  <a:pt x="167461" y="127160"/>
                  <a:pt x="166932" y="123985"/>
                </a:cubicBezTo>
                <a:cubicBezTo>
                  <a:pt x="166403" y="120810"/>
                  <a:pt x="198682" y="204418"/>
                  <a:pt x="192332" y="298610"/>
                </a:cubicBezTo>
                <a:cubicBezTo>
                  <a:pt x="185982" y="392802"/>
                  <a:pt x="134124" y="634631"/>
                  <a:pt x="128832" y="689135"/>
                </a:cubicBezTo>
                <a:cubicBezTo>
                  <a:pt x="123540" y="743639"/>
                  <a:pt x="181219" y="605527"/>
                  <a:pt x="160582" y="625635"/>
                </a:cubicBezTo>
                <a:cubicBezTo>
                  <a:pt x="139945" y="645743"/>
                  <a:pt x="20353" y="784914"/>
                  <a:pt x="5007" y="809785"/>
                </a:cubicBezTo>
                <a:cubicBezTo>
                  <a:pt x="-10339" y="834656"/>
                  <a:pt x="9240" y="784385"/>
                  <a:pt x="68507" y="774860"/>
                </a:cubicBezTo>
                <a:cubicBezTo>
                  <a:pt x="127774" y="765335"/>
                  <a:pt x="360078" y="754222"/>
                  <a:pt x="360607" y="752635"/>
                </a:cubicBezTo>
                <a:cubicBezTo>
                  <a:pt x="361136" y="751048"/>
                  <a:pt x="102903" y="775918"/>
                  <a:pt x="71682" y="765335"/>
                </a:cubicBezTo>
                <a:cubicBezTo>
                  <a:pt x="40461" y="754752"/>
                  <a:pt x="160053" y="708714"/>
                  <a:pt x="173282" y="689135"/>
                </a:cubicBezTo>
                <a:cubicBezTo>
                  <a:pt x="186511" y="669556"/>
                  <a:pt x="145765" y="716123"/>
                  <a:pt x="151057" y="647860"/>
                </a:cubicBezTo>
                <a:cubicBezTo>
                  <a:pt x="156349" y="579597"/>
                  <a:pt x="201857" y="381689"/>
                  <a:pt x="205032" y="279560"/>
                </a:cubicBezTo>
                <a:cubicBezTo>
                  <a:pt x="208207" y="177431"/>
                  <a:pt x="168520" y="-6190"/>
                  <a:pt x="166932" y="1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931763CB-C2A0-EAED-C758-F37835AB41E0}"/>
              </a:ext>
            </a:extLst>
          </p:cNvPr>
          <p:cNvSpPr/>
          <p:nvPr/>
        </p:nvSpPr>
        <p:spPr>
          <a:xfrm>
            <a:off x="6946855" y="10194804"/>
            <a:ext cx="244967" cy="788048"/>
          </a:xfrm>
          <a:custGeom>
            <a:avLst/>
            <a:gdLst>
              <a:gd name="connsiteX0" fmla="*/ 45 w 244967"/>
              <a:gd name="connsiteY0" fmla="*/ 121 h 788048"/>
              <a:gd name="connsiteX1" fmla="*/ 215945 w 244967"/>
              <a:gd name="connsiteY1" fmla="*/ 50921 h 788048"/>
              <a:gd name="connsiteX2" fmla="*/ 228645 w 244967"/>
              <a:gd name="connsiteY2" fmla="*/ 162046 h 788048"/>
              <a:gd name="connsiteX3" fmla="*/ 244520 w 244967"/>
              <a:gd name="connsiteY3" fmla="*/ 123946 h 788048"/>
              <a:gd name="connsiteX4" fmla="*/ 222295 w 244967"/>
              <a:gd name="connsiteY4" fmla="*/ 511296 h 788048"/>
              <a:gd name="connsiteX5" fmla="*/ 244520 w 244967"/>
              <a:gd name="connsiteY5" fmla="*/ 460496 h 788048"/>
              <a:gd name="connsiteX6" fmla="*/ 225470 w 244967"/>
              <a:gd name="connsiteY6" fmla="*/ 622421 h 788048"/>
              <a:gd name="connsiteX7" fmla="*/ 107995 w 244967"/>
              <a:gd name="connsiteY7" fmla="*/ 787521 h 788048"/>
              <a:gd name="connsiteX8" fmla="*/ 200070 w 244967"/>
              <a:gd name="connsiteY8" fmla="*/ 670046 h 788048"/>
              <a:gd name="connsiteX9" fmla="*/ 234995 w 244967"/>
              <a:gd name="connsiteY9" fmla="*/ 536696 h 788048"/>
              <a:gd name="connsiteX10" fmla="*/ 241345 w 244967"/>
              <a:gd name="connsiteY10" fmla="*/ 89021 h 788048"/>
              <a:gd name="connsiteX11" fmla="*/ 196895 w 244967"/>
              <a:gd name="connsiteY11" fmla="*/ 63621 h 788048"/>
              <a:gd name="connsiteX12" fmla="*/ 45 w 244967"/>
              <a:gd name="connsiteY12" fmla="*/ 121 h 788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4967" h="788048">
                <a:moveTo>
                  <a:pt x="45" y="121"/>
                </a:moveTo>
                <a:cubicBezTo>
                  <a:pt x="3220" y="-1996"/>
                  <a:pt x="177845" y="23934"/>
                  <a:pt x="215945" y="50921"/>
                </a:cubicBezTo>
                <a:cubicBezTo>
                  <a:pt x="254045" y="77908"/>
                  <a:pt x="223883" y="149875"/>
                  <a:pt x="228645" y="162046"/>
                </a:cubicBezTo>
                <a:cubicBezTo>
                  <a:pt x="233407" y="174217"/>
                  <a:pt x="245578" y="65738"/>
                  <a:pt x="244520" y="123946"/>
                </a:cubicBezTo>
                <a:cubicBezTo>
                  <a:pt x="243462" y="182154"/>
                  <a:pt x="222295" y="455204"/>
                  <a:pt x="222295" y="511296"/>
                </a:cubicBezTo>
                <a:cubicBezTo>
                  <a:pt x="222295" y="567388"/>
                  <a:pt x="243991" y="441975"/>
                  <a:pt x="244520" y="460496"/>
                </a:cubicBezTo>
                <a:cubicBezTo>
                  <a:pt x="245049" y="479017"/>
                  <a:pt x="248224" y="567917"/>
                  <a:pt x="225470" y="622421"/>
                </a:cubicBezTo>
                <a:cubicBezTo>
                  <a:pt x="202716" y="676925"/>
                  <a:pt x="112228" y="779584"/>
                  <a:pt x="107995" y="787521"/>
                </a:cubicBezTo>
                <a:cubicBezTo>
                  <a:pt x="103762" y="795458"/>
                  <a:pt x="178903" y="711850"/>
                  <a:pt x="200070" y="670046"/>
                </a:cubicBezTo>
                <a:cubicBezTo>
                  <a:pt x="221237" y="628242"/>
                  <a:pt x="228116" y="633534"/>
                  <a:pt x="234995" y="536696"/>
                </a:cubicBezTo>
                <a:cubicBezTo>
                  <a:pt x="241874" y="439858"/>
                  <a:pt x="247695" y="167867"/>
                  <a:pt x="241345" y="89021"/>
                </a:cubicBezTo>
                <a:cubicBezTo>
                  <a:pt x="234995" y="10175"/>
                  <a:pt x="232349" y="78438"/>
                  <a:pt x="196895" y="63621"/>
                </a:cubicBezTo>
                <a:cubicBezTo>
                  <a:pt x="161441" y="48804"/>
                  <a:pt x="-3130" y="2238"/>
                  <a:pt x="4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1A8449E3-87FF-7A8C-D67E-7D4F2ACEBC0D}"/>
              </a:ext>
            </a:extLst>
          </p:cNvPr>
          <p:cNvSpPr/>
          <p:nvPr/>
        </p:nvSpPr>
        <p:spPr>
          <a:xfrm>
            <a:off x="7458075" y="10083658"/>
            <a:ext cx="67474" cy="738003"/>
          </a:xfrm>
          <a:custGeom>
            <a:avLst/>
            <a:gdLst>
              <a:gd name="connsiteX0" fmla="*/ 0 w 67474"/>
              <a:gd name="connsiteY0" fmla="*/ 142 h 738003"/>
              <a:gd name="connsiteX1" fmla="*/ 60325 w 67474"/>
              <a:gd name="connsiteY1" fmla="*/ 682767 h 738003"/>
              <a:gd name="connsiteX2" fmla="*/ 60325 w 67474"/>
              <a:gd name="connsiteY2" fmla="*/ 622442 h 738003"/>
              <a:gd name="connsiteX3" fmla="*/ 0 w 67474"/>
              <a:gd name="connsiteY3" fmla="*/ 142 h 738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474" h="738003">
                <a:moveTo>
                  <a:pt x="0" y="142"/>
                </a:moveTo>
                <a:cubicBezTo>
                  <a:pt x="0" y="10196"/>
                  <a:pt x="50271" y="579050"/>
                  <a:pt x="60325" y="682767"/>
                </a:cubicBezTo>
                <a:cubicBezTo>
                  <a:pt x="70379" y="786484"/>
                  <a:pt x="69321" y="731450"/>
                  <a:pt x="60325" y="622442"/>
                </a:cubicBezTo>
                <a:cubicBezTo>
                  <a:pt x="51329" y="513434"/>
                  <a:pt x="0" y="-9912"/>
                  <a:pt x="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9C4C0CDD-3DC4-06E8-59DC-8A2FDACF0E0E}"/>
              </a:ext>
            </a:extLst>
          </p:cNvPr>
          <p:cNvSpPr/>
          <p:nvPr/>
        </p:nvSpPr>
        <p:spPr>
          <a:xfrm>
            <a:off x="7530993" y="10032997"/>
            <a:ext cx="396240" cy="767423"/>
          </a:xfrm>
          <a:custGeom>
            <a:avLst/>
            <a:gdLst>
              <a:gd name="connsiteX0" fmla="*/ 107 w 396240"/>
              <a:gd name="connsiteY0" fmla="*/ 3 h 767423"/>
              <a:gd name="connsiteX1" fmla="*/ 152507 w 396240"/>
              <a:gd name="connsiteY1" fmla="*/ 63503 h 767423"/>
              <a:gd name="connsiteX2" fmla="*/ 381107 w 396240"/>
              <a:gd name="connsiteY2" fmla="*/ 53978 h 767423"/>
              <a:gd name="connsiteX3" fmla="*/ 368407 w 396240"/>
              <a:gd name="connsiteY3" fmla="*/ 104778 h 767423"/>
              <a:gd name="connsiteX4" fmla="*/ 317607 w 396240"/>
              <a:gd name="connsiteY4" fmla="*/ 346078 h 767423"/>
              <a:gd name="connsiteX5" fmla="*/ 346182 w 396240"/>
              <a:gd name="connsiteY5" fmla="*/ 739778 h 767423"/>
              <a:gd name="connsiteX6" fmla="*/ 336657 w 396240"/>
              <a:gd name="connsiteY6" fmla="*/ 679453 h 767423"/>
              <a:gd name="connsiteX7" fmla="*/ 336657 w 396240"/>
              <a:gd name="connsiteY7" fmla="*/ 238128 h 767423"/>
              <a:gd name="connsiteX8" fmla="*/ 365232 w 396240"/>
              <a:gd name="connsiteY8" fmla="*/ 117478 h 767423"/>
              <a:gd name="connsiteX9" fmla="*/ 365232 w 396240"/>
              <a:gd name="connsiteY9" fmla="*/ 79378 h 767423"/>
              <a:gd name="connsiteX10" fmla="*/ 174732 w 396240"/>
              <a:gd name="connsiteY10" fmla="*/ 66678 h 767423"/>
              <a:gd name="connsiteX11" fmla="*/ 107 w 396240"/>
              <a:gd name="connsiteY11" fmla="*/ 3 h 767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6240" h="767423">
                <a:moveTo>
                  <a:pt x="107" y="3"/>
                </a:moveTo>
                <a:cubicBezTo>
                  <a:pt x="-3597" y="-526"/>
                  <a:pt x="89007" y="54507"/>
                  <a:pt x="152507" y="63503"/>
                </a:cubicBezTo>
                <a:cubicBezTo>
                  <a:pt x="216007" y="72499"/>
                  <a:pt x="345124" y="47099"/>
                  <a:pt x="381107" y="53978"/>
                </a:cubicBezTo>
                <a:cubicBezTo>
                  <a:pt x="417090" y="60857"/>
                  <a:pt x="378990" y="56095"/>
                  <a:pt x="368407" y="104778"/>
                </a:cubicBezTo>
                <a:cubicBezTo>
                  <a:pt x="357824" y="153461"/>
                  <a:pt x="321311" y="240245"/>
                  <a:pt x="317607" y="346078"/>
                </a:cubicBezTo>
                <a:cubicBezTo>
                  <a:pt x="313903" y="451911"/>
                  <a:pt x="343007" y="684216"/>
                  <a:pt x="346182" y="739778"/>
                </a:cubicBezTo>
                <a:cubicBezTo>
                  <a:pt x="349357" y="795340"/>
                  <a:pt x="338245" y="763061"/>
                  <a:pt x="336657" y="679453"/>
                </a:cubicBezTo>
                <a:cubicBezTo>
                  <a:pt x="335070" y="595845"/>
                  <a:pt x="331895" y="331790"/>
                  <a:pt x="336657" y="238128"/>
                </a:cubicBezTo>
                <a:cubicBezTo>
                  <a:pt x="341419" y="144466"/>
                  <a:pt x="360470" y="143936"/>
                  <a:pt x="365232" y="117478"/>
                </a:cubicBezTo>
                <a:cubicBezTo>
                  <a:pt x="369994" y="91020"/>
                  <a:pt x="396982" y="87845"/>
                  <a:pt x="365232" y="79378"/>
                </a:cubicBezTo>
                <a:cubicBezTo>
                  <a:pt x="333482" y="70911"/>
                  <a:pt x="230294" y="74615"/>
                  <a:pt x="174732" y="66678"/>
                </a:cubicBezTo>
                <a:cubicBezTo>
                  <a:pt x="119170" y="58741"/>
                  <a:pt x="3811" y="532"/>
                  <a:pt x="10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D1D8DB37-B39F-B31E-1D46-A84F3FDD10E1}"/>
              </a:ext>
            </a:extLst>
          </p:cNvPr>
          <p:cNvSpPr/>
          <p:nvPr/>
        </p:nvSpPr>
        <p:spPr>
          <a:xfrm>
            <a:off x="7532615" y="10875590"/>
            <a:ext cx="332511" cy="222760"/>
          </a:xfrm>
          <a:custGeom>
            <a:avLst/>
            <a:gdLst>
              <a:gd name="connsiteX0" fmla="*/ 1660 w 332511"/>
              <a:gd name="connsiteY0" fmla="*/ 5135 h 222760"/>
              <a:gd name="connsiteX1" fmla="*/ 11185 w 332511"/>
              <a:gd name="connsiteY1" fmla="*/ 74985 h 222760"/>
              <a:gd name="connsiteX2" fmla="*/ 14360 w 332511"/>
              <a:gd name="connsiteY2" fmla="*/ 211510 h 222760"/>
              <a:gd name="connsiteX3" fmla="*/ 61985 w 332511"/>
              <a:gd name="connsiteY3" fmla="*/ 214685 h 222760"/>
              <a:gd name="connsiteX4" fmla="*/ 331860 w 332511"/>
              <a:gd name="connsiteY4" fmla="*/ 217860 h 222760"/>
              <a:gd name="connsiteX5" fmla="*/ 135010 w 332511"/>
              <a:gd name="connsiteY5" fmla="*/ 208335 h 222760"/>
              <a:gd name="connsiteX6" fmla="*/ 49285 w 332511"/>
              <a:gd name="connsiteY6" fmla="*/ 211510 h 222760"/>
              <a:gd name="connsiteX7" fmla="*/ 1660 w 332511"/>
              <a:gd name="connsiteY7" fmla="*/ 5135 h 222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2511" h="222760">
                <a:moveTo>
                  <a:pt x="1660" y="5135"/>
                </a:moveTo>
                <a:cubicBezTo>
                  <a:pt x="-4690" y="-17619"/>
                  <a:pt x="9068" y="40589"/>
                  <a:pt x="11185" y="74985"/>
                </a:cubicBezTo>
                <a:cubicBezTo>
                  <a:pt x="13302" y="109381"/>
                  <a:pt x="5893" y="188227"/>
                  <a:pt x="14360" y="211510"/>
                </a:cubicBezTo>
                <a:cubicBezTo>
                  <a:pt x="22827" y="234793"/>
                  <a:pt x="61985" y="214685"/>
                  <a:pt x="61985" y="214685"/>
                </a:cubicBezTo>
                <a:lnTo>
                  <a:pt x="331860" y="217860"/>
                </a:lnTo>
                <a:cubicBezTo>
                  <a:pt x="344031" y="216802"/>
                  <a:pt x="182106" y="209393"/>
                  <a:pt x="135010" y="208335"/>
                </a:cubicBezTo>
                <a:cubicBezTo>
                  <a:pt x="87914" y="207277"/>
                  <a:pt x="67806" y="239027"/>
                  <a:pt x="49285" y="211510"/>
                </a:cubicBezTo>
                <a:cubicBezTo>
                  <a:pt x="30764" y="183993"/>
                  <a:pt x="8010" y="27889"/>
                  <a:pt x="1660" y="51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DE67C2B4-5EDF-7C2A-0991-5B61D87BDDC1}"/>
              </a:ext>
            </a:extLst>
          </p:cNvPr>
          <p:cNvSpPr/>
          <p:nvPr/>
        </p:nvSpPr>
        <p:spPr>
          <a:xfrm>
            <a:off x="7584873" y="10748847"/>
            <a:ext cx="250423" cy="33493"/>
          </a:xfrm>
          <a:custGeom>
            <a:avLst/>
            <a:gdLst>
              <a:gd name="connsiteX0" fmla="*/ 202 w 250423"/>
              <a:gd name="connsiteY0" fmla="*/ 1703 h 33493"/>
              <a:gd name="connsiteX1" fmla="*/ 238327 w 250423"/>
              <a:gd name="connsiteY1" fmla="*/ 33453 h 33493"/>
              <a:gd name="connsiteX2" fmla="*/ 197052 w 250423"/>
              <a:gd name="connsiteY2" fmla="*/ 8053 h 33493"/>
              <a:gd name="connsiteX3" fmla="*/ 202 w 250423"/>
              <a:gd name="connsiteY3" fmla="*/ 1703 h 3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423" h="33493">
                <a:moveTo>
                  <a:pt x="202" y="1703"/>
                </a:moveTo>
                <a:cubicBezTo>
                  <a:pt x="7081" y="5936"/>
                  <a:pt x="205519" y="32395"/>
                  <a:pt x="238327" y="33453"/>
                </a:cubicBezTo>
                <a:cubicBezTo>
                  <a:pt x="271135" y="34511"/>
                  <a:pt x="230390" y="14403"/>
                  <a:pt x="197052" y="8053"/>
                </a:cubicBezTo>
                <a:cubicBezTo>
                  <a:pt x="163715" y="1703"/>
                  <a:pt x="-6677" y="-2530"/>
                  <a:pt x="202" y="17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AD6F2B61-B058-955B-6EA1-FECBD42D75B1}"/>
              </a:ext>
            </a:extLst>
          </p:cNvPr>
          <p:cNvSpPr/>
          <p:nvPr/>
        </p:nvSpPr>
        <p:spPr>
          <a:xfrm>
            <a:off x="7566473" y="10911585"/>
            <a:ext cx="325381" cy="175955"/>
          </a:xfrm>
          <a:custGeom>
            <a:avLst/>
            <a:gdLst>
              <a:gd name="connsiteX0" fmla="*/ 2727 w 325381"/>
              <a:gd name="connsiteY0" fmla="*/ 890 h 175955"/>
              <a:gd name="connsiteX1" fmla="*/ 307527 w 325381"/>
              <a:gd name="connsiteY1" fmla="*/ 10415 h 175955"/>
              <a:gd name="connsiteX2" fmla="*/ 291652 w 325381"/>
              <a:gd name="connsiteY2" fmla="*/ 42165 h 175955"/>
              <a:gd name="connsiteX3" fmla="*/ 310702 w 325381"/>
              <a:gd name="connsiteY3" fmla="*/ 175515 h 175955"/>
              <a:gd name="connsiteX4" fmla="*/ 310702 w 325381"/>
              <a:gd name="connsiteY4" fmla="*/ 83440 h 175955"/>
              <a:gd name="connsiteX5" fmla="*/ 282127 w 325381"/>
              <a:gd name="connsiteY5" fmla="*/ 35815 h 175955"/>
              <a:gd name="connsiteX6" fmla="*/ 164652 w 325381"/>
              <a:gd name="connsiteY6" fmla="*/ 29465 h 175955"/>
              <a:gd name="connsiteX7" fmla="*/ 2727 w 325381"/>
              <a:gd name="connsiteY7" fmla="*/ 890 h 17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5381" h="175955">
                <a:moveTo>
                  <a:pt x="2727" y="890"/>
                </a:moveTo>
                <a:cubicBezTo>
                  <a:pt x="26540" y="-2285"/>
                  <a:pt x="259373" y="3536"/>
                  <a:pt x="307527" y="10415"/>
                </a:cubicBezTo>
                <a:cubicBezTo>
                  <a:pt x="355681" y="17294"/>
                  <a:pt x="291123" y="14648"/>
                  <a:pt x="291652" y="42165"/>
                </a:cubicBezTo>
                <a:cubicBezTo>
                  <a:pt x="292181" y="69682"/>
                  <a:pt x="307527" y="168636"/>
                  <a:pt x="310702" y="175515"/>
                </a:cubicBezTo>
                <a:cubicBezTo>
                  <a:pt x="313877" y="182394"/>
                  <a:pt x="315465" y="106723"/>
                  <a:pt x="310702" y="83440"/>
                </a:cubicBezTo>
                <a:cubicBezTo>
                  <a:pt x="305940" y="60157"/>
                  <a:pt x="306469" y="44811"/>
                  <a:pt x="282127" y="35815"/>
                </a:cubicBezTo>
                <a:cubicBezTo>
                  <a:pt x="257785" y="26819"/>
                  <a:pt x="211748" y="33698"/>
                  <a:pt x="164652" y="29465"/>
                </a:cubicBezTo>
                <a:cubicBezTo>
                  <a:pt x="117556" y="25232"/>
                  <a:pt x="-21086" y="4065"/>
                  <a:pt x="2727" y="8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A56C2898-F7FE-D7B6-B156-016B51DF0642}"/>
              </a:ext>
            </a:extLst>
          </p:cNvPr>
          <p:cNvSpPr/>
          <p:nvPr/>
        </p:nvSpPr>
        <p:spPr>
          <a:xfrm>
            <a:off x="5362896" y="4391899"/>
            <a:ext cx="302426" cy="359303"/>
          </a:xfrm>
          <a:custGeom>
            <a:avLst/>
            <a:gdLst>
              <a:gd name="connsiteX0" fmla="*/ 301094 w 302426"/>
              <a:gd name="connsiteY0" fmla="*/ 2511 h 359303"/>
              <a:gd name="connsiteX1" fmla="*/ 6370 w 302426"/>
              <a:gd name="connsiteY1" fmla="*/ 353913 h 359303"/>
              <a:gd name="connsiteX2" fmla="*/ 112168 w 302426"/>
              <a:gd name="connsiteY2" fmla="*/ 202772 h 359303"/>
              <a:gd name="connsiteX3" fmla="*/ 301094 w 302426"/>
              <a:gd name="connsiteY3" fmla="*/ 2511 h 35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426" h="359303">
                <a:moveTo>
                  <a:pt x="301094" y="2511"/>
                </a:moveTo>
                <a:cubicBezTo>
                  <a:pt x="283461" y="27701"/>
                  <a:pt x="37858" y="320536"/>
                  <a:pt x="6370" y="353913"/>
                </a:cubicBezTo>
                <a:cubicBezTo>
                  <a:pt x="-25118" y="387290"/>
                  <a:pt x="68085" y="256931"/>
                  <a:pt x="112168" y="202772"/>
                </a:cubicBezTo>
                <a:cubicBezTo>
                  <a:pt x="156251" y="148613"/>
                  <a:pt x="318727" y="-22679"/>
                  <a:pt x="301094" y="25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D73015C6-DA42-3623-255B-68D54A2445B1}"/>
              </a:ext>
            </a:extLst>
          </p:cNvPr>
          <p:cNvSpPr/>
          <p:nvPr/>
        </p:nvSpPr>
        <p:spPr>
          <a:xfrm>
            <a:off x="4925594" y="4988736"/>
            <a:ext cx="429432" cy="812174"/>
          </a:xfrm>
          <a:custGeom>
            <a:avLst/>
            <a:gdLst>
              <a:gd name="connsiteX0" fmla="*/ 428558 w 429432"/>
              <a:gd name="connsiteY0" fmla="*/ 2679 h 812174"/>
              <a:gd name="connsiteX1" fmla="*/ 28036 w 429432"/>
              <a:gd name="connsiteY1" fmla="*/ 735710 h 812174"/>
              <a:gd name="connsiteX2" fmla="*/ 35593 w 429432"/>
              <a:gd name="connsiteY2" fmla="*/ 724375 h 812174"/>
              <a:gd name="connsiteX3" fmla="*/ 50707 w 429432"/>
              <a:gd name="connsiteY3" fmla="*/ 788609 h 812174"/>
              <a:gd name="connsiteX4" fmla="*/ 65821 w 429432"/>
              <a:gd name="connsiteY4" fmla="*/ 811281 h 812174"/>
              <a:gd name="connsiteX5" fmla="*/ 24257 w 429432"/>
              <a:gd name="connsiteY5" fmla="*/ 762160 h 812174"/>
              <a:gd name="connsiteX6" fmla="*/ 152727 w 429432"/>
              <a:gd name="connsiteY6" fmla="*/ 580791 h 812174"/>
              <a:gd name="connsiteX7" fmla="*/ 213183 w 429432"/>
              <a:gd name="connsiteY7" fmla="*/ 429651 h 812174"/>
              <a:gd name="connsiteX8" fmla="*/ 137613 w 429432"/>
              <a:gd name="connsiteY8" fmla="*/ 486328 h 812174"/>
              <a:gd name="connsiteX9" fmla="*/ 428558 w 429432"/>
              <a:gd name="connsiteY9" fmla="*/ 2679 h 81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9432" h="812174">
                <a:moveTo>
                  <a:pt x="428558" y="2679"/>
                </a:moveTo>
                <a:cubicBezTo>
                  <a:pt x="410295" y="44243"/>
                  <a:pt x="28036" y="735710"/>
                  <a:pt x="28036" y="735710"/>
                </a:cubicBezTo>
                <a:cubicBezTo>
                  <a:pt x="-37458" y="855993"/>
                  <a:pt x="31815" y="715559"/>
                  <a:pt x="35593" y="724375"/>
                </a:cubicBezTo>
                <a:cubicBezTo>
                  <a:pt x="39371" y="733191"/>
                  <a:pt x="45669" y="774125"/>
                  <a:pt x="50707" y="788609"/>
                </a:cubicBezTo>
                <a:cubicBezTo>
                  <a:pt x="55745" y="803093"/>
                  <a:pt x="70229" y="815689"/>
                  <a:pt x="65821" y="811281"/>
                </a:cubicBezTo>
                <a:cubicBezTo>
                  <a:pt x="61413" y="806873"/>
                  <a:pt x="9773" y="800575"/>
                  <a:pt x="24257" y="762160"/>
                </a:cubicBezTo>
                <a:cubicBezTo>
                  <a:pt x="38741" y="723745"/>
                  <a:pt x="121239" y="636209"/>
                  <a:pt x="152727" y="580791"/>
                </a:cubicBezTo>
                <a:cubicBezTo>
                  <a:pt x="184215" y="525373"/>
                  <a:pt x="215702" y="445395"/>
                  <a:pt x="213183" y="429651"/>
                </a:cubicBezTo>
                <a:cubicBezTo>
                  <a:pt x="210664" y="413907"/>
                  <a:pt x="101717" y="556860"/>
                  <a:pt x="137613" y="486328"/>
                </a:cubicBezTo>
                <a:cubicBezTo>
                  <a:pt x="173509" y="415796"/>
                  <a:pt x="446821" y="-38885"/>
                  <a:pt x="428558" y="26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B4758E84-D783-AE8E-A17F-CD0151152AAB}"/>
              </a:ext>
            </a:extLst>
          </p:cNvPr>
          <p:cNvSpPr/>
          <p:nvPr/>
        </p:nvSpPr>
        <p:spPr>
          <a:xfrm>
            <a:off x="4902017" y="5348528"/>
            <a:ext cx="204584" cy="382442"/>
          </a:xfrm>
          <a:custGeom>
            <a:avLst/>
            <a:gdLst>
              <a:gd name="connsiteX0" fmla="*/ 202753 w 204584"/>
              <a:gd name="connsiteY0" fmla="*/ 5624 h 382442"/>
              <a:gd name="connsiteX1" fmla="*/ 2492 w 204584"/>
              <a:gd name="connsiteY1" fmla="*/ 379697 h 382442"/>
              <a:gd name="connsiteX2" fmla="*/ 96955 w 204584"/>
              <a:gd name="connsiteY2" fmla="*/ 168100 h 382442"/>
              <a:gd name="connsiteX3" fmla="*/ 202753 w 204584"/>
              <a:gd name="connsiteY3" fmla="*/ 5624 h 382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84" h="382442">
                <a:moveTo>
                  <a:pt x="202753" y="5624"/>
                </a:moveTo>
                <a:cubicBezTo>
                  <a:pt x="187009" y="40890"/>
                  <a:pt x="20125" y="352618"/>
                  <a:pt x="2492" y="379697"/>
                </a:cubicBezTo>
                <a:cubicBezTo>
                  <a:pt x="-15141" y="406776"/>
                  <a:pt x="65467" y="226037"/>
                  <a:pt x="96955" y="168100"/>
                </a:cubicBezTo>
                <a:cubicBezTo>
                  <a:pt x="128443" y="110163"/>
                  <a:pt x="218497" y="-29642"/>
                  <a:pt x="202753" y="56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83627A42-5C09-B38A-AD58-6D2CEEA969BA}"/>
              </a:ext>
            </a:extLst>
          </p:cNvPr>
          <p:cNvSpPr/>
          <p:nvPr/>
        </p:nvSpPr>
        <p:spPr>
          <a:xfrm>
            <a:off x="5696435" y="5541493"/>
            <a:ext cx="320939" cy="192956"/>
          </a:xfrm>
          <a:custGeom>
            <a:avLst/>
            <a:gdLst>
              <a:gd name="connsiteX0" fmla="*/ 5340 w 320939"/>
              <a:gd name="connsiteY0" fmla="*/ 1585 h 192956"/>
              <a:gd name="connsiteX1" fmla="*/ 318957 w 320939"/>
              <a:gd name="connsiteY1" fmla="*/ 190510 h 192956"/>
              <a:gd name="connsiteX2" fmla="*/ 133810 w 320939"/>
              <a:gd name="connsiteY2" fmla="*/ 103605 h 192956"/>
              <a:gd name="connsiteX3" fmla="*/ 5340 w 320939"/>
              <a:gd name="connsiteY3" fmla="*/ 1585 h 1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939" h="192956">
                <a:moveTo>
                  <a:pt x="5340" y="1585"/>
                </a:moveTo>
                <a:cubicBezTo>
                  <a:pt x="36198" y="16069"/>
                  <a:pt x="297545" y="173507"/>
                  <a:pt x="318957" y="190510"/>
                </a:cubicBezTo>
                <a:cubicBezTo>
                  <a:pt x="340369" y="207513"/>
                  <a:pt x="182301" y="131314"/>
                  <a:pt x="133810" y="103605"/>
                </a:cubicBezTo>
                <a:cubicBezTo>
                  <a:pt x="85319" y="75896"/>
                  <a:pt x="-25518" y="-12899"/>
                  <a:pt x="5340" y="158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C0C1262B-81D2-13E9-3CBC-DCFD84162A40}"/>
              </a:ext>
            </a:extLst>
          </p:cNvPr>
          <p:cNvSpPr/>
          <p:nvPr/>
        </p:nvSpPr>
        <p:spPr>
          <a:xfrm>
            <a:off x="5942375" y="5690440"/>
            <a:ext cx="127361" cy="54574"/>
          </a:xfrm>
          <a:custGeom>
            <a:avLst/>
            <a:gdLst>
              <a:gd name="connsiteX0" fmla="*/ 125916 w 127361"/>
              <a:gd name="connsiteY0" fmla="*/ 0 h 54574"/>
              <a:gd name="connsiteX1" fmla="*/ 1225 w 127361"/>
              <a:gd name="connsiteY1" fmla="*/ 49120 h 54574"/>
              <a:gd name="connsiteX2" fmla="*/ 65460 w 127361"/>
              <a:gd name="connsiteY2" fmla="*/ 49120 h 54574"/>
              <a:gd name="connsiteX3" fmla="*/ 125916 w 127361"/>
              <a:gd name="connsiteY3" fmla="*/ 0 h 5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361" h="54574">
                <a:moveTo>
                  <a:pt x="125916" y="0"/>
                </a:moveTo>
                <a:cubicBezTo>
                  <a:pt x="115210" y="0"/>
                  <a:pt x="11301" y="40933"/>
                  <a:pt x="1225" y="49120"/>
                </a:cubicBezTo>
                <a:cubicBezTo>
                  <a:pt x="-8851" y="57307"/>
                  <a:pt x="45938" y="55417"/>
                  <a:pt x="65460" y="49120"/>
                </a:cubicBezTo>
                <a:cubicBezTo>
                  <a:pt x="84982" y="42823"/>
                  <a:pt x="136622" y="0"/>
                  <a:pt x="1259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C7979CB2-6C9D-F3B9-CFE8-75CD78215E42}"/>
              </a:ext>
            </a:extLst>
          </p:cNvPr>
          <p:cNvSpPr/>
          <p:nvPr/>
        </p:nvSpPr>
        <p:spPr>
          <a:xfrm>
            <a:off x="5716319" y="5780941"/>
            <a:ext cx="295852" cy="363334"/>
          </a:xfrm>
          <a:custGeom>
            <a:avLst/>
            <a:gdLst>
              <a:gd name="connsiteX0" fmla="*/ 295294 w 295852"/>
              <a:gd name="connsiteY0" fmla="*/ 183 h 363334"/>
              <a:gd name="connsiteX1" fmla="*/ 170603 w 295852"/>
              <a:gd name="connsiteY1" fmla="*/ 211780 h 363334"/>
              <a:gd name="connsiteX2" fmla="*/ 570 w 295852"/>
              <a:gd name="connsiteY2" fmla="*/ 362920 h 363334"/>
              <a:gd name="connsiteX3" fmla="*/ 121483 w 295852"/>
              <a:gd name="connsiteY3" fmla="*/ 249565 h 363334"/>
              <a:gd name="connsiteX4" fmla="*/ 295294 w 295852"/>
              <a:gd name="connsiteY4" fmla="*/ 183 h 363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852" h="363334">
                <a:moveTo>
                  <a:pt x="295294" y="183"/>
                </a:moveTo>
                <a:cubicBezTo>
                  <a:pt x="303481" y="-6115"/>
                  <a:pt x="219724" y="151324"/>
                  <a:pt x="170603" y="211780"/>
                </a:cubicBezTo>
                <a:cubicBezTo>
                  <a:pt x="121482" y="272236"/>
                  <a:pt x="8757" y="356623"/>
                  <a:pt x="570" y="362920"/>
                </a:cubicBezTo>
                <a:cubicBezTo>
                  <a:pt x="-7617" y="369218"/>
                  <a:pt x="74252" y="302464"/>
                  <a:pt x="121483" y="249565"/>
                </a:cubicBezTo>
                <a:cubicBezTo>
                  <a:pt x="168714" y="196666"/>
                  <a:pt x="287107" y="6481"/>
                  <a:pt x="295294" y="1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0558312F-5BD5-7388-E4C3-0CE97A9E0328}"/>
              </a:ext>
            </a:extLst>
          </p:cNvPr>
          <p:cNvSpPr/>
          <p:nvPr/>
        </p:nvSpPr>
        <p:spPr>
          <a:xfrm>
            <a:off x="5369059" y="5954544"/>
            <a:ext cx="299668" cy="172049"/>
          </a:xfrm>
          <a:custGeom>
            <a:avLst/>
            <a:gdLst>
              <a:gd name="connsiteX0" fmla="*/ 207 w 299668"/>
              <a:gd name="connsiteY0" fmla="*/ 392 h 172049"/>
              <a:gd name="connsiteX1" fmla="*/ 283596 w 299668"/>
              <a:gd name="connsiteY1" fmla="*/ 166646 h 172049"/>
              <a:gd name="connsiteX2" fmla="*/ 238253 w 299668"/>
              <a:gd name="connsiteY2" fmla="*/ 121304 h 172049"/>
              <a:gd name="connsiteX3" fmla="*/ 207 w 299668"/>
              <a:gd name="connsiteY3" fmla="*/ 392 h 172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668" h="172049">
                <a:moveTo>
                  <a:pt x="207" y="392"/>
                </a:moveTo>
                <a:cubicBezTo>
                  <a:pt x="7764" y="7949"/>
                  <a:pt x="243922" y="146494"/>
                  <a:pt x="283596" y="166646"/>
                </a:cubicBezTo>
                <a:cubicBezTo>
                  <a:pt x="323270" y="186798"/>
                  <a:pt x="282336" y="145864"/>
                  <a:pt x="238253" y="121304"/>
                </a:cubicBezTo>
                <a:cubicBezTo>
                  <a:pt x="194170" y="96744"/>
                  <a:pt x="-7350" y="-7165"/>
                  <a:pt x="207" y="3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6620B067-6E8C-5AFF-3190-3D2D86ECF1AB}"/>
              </a:ext>
            </a:extLst>
          </p:cNvPr>
          <p:cNvSpPr/>
          <p:nvPr/>
        </p:nvSpPr>
        <p:spPr>
          <a:xfrm>
            <a:off x="5580831" y="5577077"/>
            <a:ext cx="41824" cy="79375"/>
          </a:xfrm>
          <a:custGeom>
            <a:avLst/>
            <a:gdLst>
              <a:gd name="connsiteX0" fmla="*/ 32 w 41824"/>
              <a:gd name="connsiteY0" fmla="*/ 7 h 79375"/>
              <a:gd name="connsiteX1" fmla="*/ 34038 w 41824"/>
              <a:gd name="connsiteY1" fmla="*/ 52906 h 79375"/>
              <a:gd name="connsiteX2" fmla="*/ 32 w 41824"/>
              <a:gd name="connsiteY2" fmla="*/ 79356 h 79375"/>
              <a:gd name="connsiteX3" fmla="*/ 41595 w 41824"/>
              <a:gd name="connsiteY3" fmla="*/ 56685 h 79375"/>
              <a:gd name="connsiteX4" fmla="*/ 32 w 41824"/>
              <a:gd name="connsiteY4" fmla="*/ 7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824" h="79375">
                <a:moveTo>
                  <a:pt x="32" y="7"/>
                </a:moveTo>
                <a:cubicBezTo>
                  <a:pt x="-1228" y="-623"/>
                  <a:pt x="34038" y="39681"/>
                  <a:pt x="34038" y="52906"/>
                </a:cubicBezTo>
                <a:cubicBezTo>
                  <a:pt x="34038" y="66131"/>
                  <a:pt x="-1228" y="78726"/>
                  <a:pt x="32" y="79356"/>
                </a:cubicBezTo>
                <a:cubicBezTo>
                  <a:pt x="1292" y="79986"/>
                  <a:pt x="37817" y="65501"/>
                  <a:pt x="41595" y="56685"/>
                </a:cubicBezTo>
                <a:cubicBezTo>
                  <a:pt x="45373" y="47869"/>
                  <a:pt x="1292" y="637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EEC69E4E-06B4-A5B6-178F-7E10B0DC5D2D}"/>
              </a:ext>
            </a:extLst>
          </p:cNvPr>
          <p:cNvSpPr/>
          <p:nvPr/>
        </p:nvSpPr>
        <p:spPr>
          <a:xfrm>
            <a:off x="5299641" y="4994473"/>
            <a:ext cx="391160" cy="72673"/>
          </a:xfrm>
          <a:custGeom>
            <a:avLst/>
            <a:gdLst>
              <a:gd name="connsiteX0" fmla="*/ 1612 w 391160"/>
              <a:gd name="connsiteY0" fmla="*/ 49841 h 72673"/>
              <a:gd name="connsiteX1" fmla="*/ 73404 w 391160"/>
              <a:gd name="connsiteY1" fmla="*/ 4499 h 72673"/>
              <a:gd name="connsiteX2" fmla="*/ 228323 w 391160"/>
              <a:gd name="connsiteY2" fmla="*/ 12056 h 72673"/>
              <a:gd name="connsiteX3" fmla="*/ 209430 w 391160"/>
              <a:gd name="connsiteY3" fmla="*/ 15834 h 72673"/>
              <a:gd name="connsiteX4" fmla="*/ 269886 w 391160"/>
              <a:gd name="connsiteY4" fmla="*/ 23391 h 72673"/>
              <a:gd name="connsiteX5" fmla="*/ 390799 w 391160"/>
              <a:gd name="connsiteY5" fmla="*/ 72512 h 72673"/>
              <a:gd name="connsiteX6" fmla="*/ 303893 w 391160"/>
              <a:gd name="connsiteY6" fmla="*/ 38506 h 72673"/>
              <a:gd name="connsiteX7" fmla="*/ 209430 w 391160"/>
              <a:gd name="connsiteY7" fmla="*/ 19613 h 72673"/>
              <a:gd name="connsiteX8" fmla="*/ 137638 w 391160"/>
              <a:gd name="connsiteY8" fmla="*/ 720 h 72673"/>
              <a:gd name="connsiteX9" fmla="*/ 1612 w 391160"/>
              <a:gd name="connsiteY9" fmla="*/ 49841 h 72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1160" h="72673">
                <a:moveTo>
                  <a:pt x="1612" y="49841"/>
                </a:moveTo>
                <a:cubicBezTo>
                  <a:pt x="-9094" y="50471"/>
                  <a:pt x="35619" y="10796"/>
                  <a:pt x="73404" y="4499"/>
                </a:cubicBezTo>
                <a:cubicBezTo>
                  <a:pt x="111189" y="-1798"/>
                  <a:pt x="228323" y="12056"/>
                  <a:pt x="228323" y="12056"/>
                </a:cubicBezTo>
                <a:cubicBezTo>
                  <a:pt x="250994" y="13945"/>
                  <a:pt x="202503" y="13945"/>
                  <a:pt x="209430" y="15834"/>
                </a:cubicBezTo>
                <a:cubicBezTo>
                  <a:pt x="216357" y="17723"/>
                  <a:pt x="239658" y="13945"/>
                  <a:pt x="269886" y="23391"/>
                </a:cubicBezTo>
                <a:cubicBezTo>
                  <a:pt x="300114" y="32837"/>
                  <a:pt x="385131" y="69993"/>
                  <a:pt x="390799" y="72512"/>
                </a:cubicBezTo>
                <a:cubicBezTo>
                  <a:pt x="396467" y="75031"/>
                  <a:pt x="334121" y="47322"/>
                  <a:pt x="303893" y="38506"/>
                </a:cubicBezTo>
                <a:cubicBezTo>
                  <a:pt x="273665" y="29690"/>
                  <a:pt x="237139" y="25911"/>
                  <a:pt x="209430" y="19613"/>
                </a:cubicBezTo>
                <a:cubicBezTo>
                  <a:pt x="181721" y="13315"/>
                  <a:pt x="169755" y="-3688"/>
                  <a:pt x="137638" y="720"/>
                </a:cubicBezTo>
                <a:cubicBezTo>
                  <a:pt x="105521" y="5128"/>
                  <a:pt x="12318" y="49211"/>
                  <a:pt x="1612" y="498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9D6F313B-6D84-4115-F595-EC64597C32EC}"/>
              </a:ext>
            </a:extLst>
          </p:cNvPr>
          <p:cNvSpPr/>
          <p:nvPr/>
        </p:nvSpPr>
        <p:spPr>
          <a:xfrm>
            <a:off x="5712866" y="5096879"/>
            <a:ext cx="355455" cy="266490"/>
          </a:xfrm>
          <a:custGeom>
            <a:avLst/>
            <a:gdLst>
              <a:gd name="connsiteX0" fmla="*/ 245 w 355455"/>
              <a:gd name="connsiteY0" fmla="*/ 334 h 266490"/>
              <a:gd name="connsiteX1" fmla="*/ 249627 w 355455"/>
              <a:gd name="connsiteY1" fmla="*/ 140139 h 266490"/>
              <a:gd name="connsiteX2" fmla="*/ 351646 w 355455"/>
              <a:gd name="connsiteY2" fmla="*/ 264830 h 266490"/>
              <a:gd name="connsiteX3" fmla="*/ 328975 w 355455"/>
              <a:gd name="connsiteY3" fmla="*/ 208152 h 266490"/>
              <a:gd name="connsiteX4" fmla="*/ 283633 w 355455"/>
              <a:gd name="connsiteY4" fmla="*/ 155253 h 266490"/>
              <a:gd name="connsiteX5" fmla="*/ 204284 w 355455"/>
              <a:gd name="connsiteY5" fmla="*/ 102354 h 266490"/>
              <a:gd name="connsiteX6" fmla="*/ 245 w 355455"/>
              <a:gd name="connsiteY6" fmla="*/ 334 h 266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455" h="266490">
                <a:moveTo>
                  <a:pt x="245" y="334"/>
                </a:moveTo>
                <a:cubicBezTo>
                  <a:pt x="7802" y="6631"/>
                  <a:pt x="191060" y="96056"/>
                  <a:pt x="249627" y="140139"/>
                </a:cubicBezTo>
                <a:cubicBezTo>
                  <a:pt x="308194" y="184222"/>
                  <a:pt x="338421" y="253495"/>
                  <a:pt x="351646" y="264830"/>
                </a:cubicBezTo>
                <a:cubicBezTo>
                  <a:pt x="364871" y="276165"/>
                  <a:pt x="340311" y="226415"/>
                  <a:pt x="328975" y="208152"/>
                </a:cubicBezTo>
                <a:cubicBezTo>
                  <a:pt x="317640" y="189889"/>
                  <a:pt x="304415" y="172886"/>
                  <a:pt x="283633" y="155253"/>
                </a:cubicBezTo>
                <a:cubicBezTo>
                  <a:pt x="262851" y="137620"/>
                  <a:pt x="246477" y="126284"/>
                  <a:pt x="204284" y="102354"/>
                </a:cubicBezTo>
                <a:cubicBezTo>
                  <a:pt x="162091" y="78424"/>
                  <a:pt x="-7312" y="-5963"/>
                  <a:pt x="245" y="3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734DB60C-C2B1-5AEA-56B9-AEA1DF76B20E}"/>
              </a:ext>
            </a:extLst>
          </p:cNvPr>
          <p:cNvSpPr/>
          <p:nvPr/>
        </p:nvSpPr>
        <p:spPr>
          <a:xfrm>
            <a:off x="559220" y="11479063"/>
            <a:ext cx="566642" cy="178355"/>
          </a:xfrm>
          <a:custGeom>
            <a:avLst/>
            <a:gdLst>
              <a:gd name="connsiteX0" fmla="*/ 0 w 566642"/>
              <a:gd name="connsiteY0" fmla="*/ 98299 h 178355"/>
              <a:gd name="connsiteX1" fmla="*/ 517656 w 566642"/>
              <a:gd name="connsiteY1" fmla="*/ 173869 h 178355"/>
              <a:gd name="connsiteX2" fmla="*/ 540327 w 566642"/>
              <a:gd name="connsiteY2" fmla="*/ 151198 h 178355"/>
              <a:gd name="connsiteX3" fmla="*/ 525213 w 566642"/>
              <a:gd name="connsiteY3" fmla="*/ 58 h 178355"/>
              <a:gd name="connsiteX4" fmla="*/ 559220 w 566642"/>
              <a:gd name="connsiteY4" fmla="*/ 170091 h 178355"/>
              <a:gd name="connsiteX5" fmla="*/ 358959 w 566642"/>
              <a:gd name="connsiteY5" fmla="*/ 151198 h 178355"/>
              <a:gd name="connsiteX6" fmla="*/ 0 w 566642"/>
              <a:gd name="connsiteY6" fmla="*/ 98299 h 17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6642" h="178355">
                <a:moveTo>
                  <a:pt x="0" y="98299"/>
                </a:moveTo>
                <a:lnTo>
                  <a:pt x="517656" y="173869"/>
                </a:lnTo>
                <a:cubicBezTo>
                  <a:pt x="607710" y="182685"/>
                  <a:pt x="539068" y="180166"/>
                  <a:pt x="540327" y="151198"/>
                </a:cubicBezTo>
                <a:cubicBezTo>
                  <a:pt x="541586" y="122230"/>
                  <a:pt x="522064" y="-3091"/>
                  <a:pt x="525213" y="58"/>
                </a:cubicBezTo>
                <a:cubicBezTo>
                  <a:pt x="528362" y="3207"/>
                  <a:pt x="586929" y="144901"/>
                  <a:pt x="559220" y="170091"/>
                </a:cubicBezTo>
                <a:cubicBezTo>
                  <a:pt x="531511" y="195281"/>
                  <a:pt x="358959" y="151198"/>
                  <a:pt x="358959" y="151198"/>
                </a:cubicBezTo>
                <a:lnTo>
                  <a:pt x="0" y="982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ACCA6E8D-82FC-1107-9081-1D4875F84B65}"/>
              </a:ext>
            </a:extLst>
          </p:cNvPr>
          <p:cNvSpPr/>
          <p:nvPr/>
        </p:nvSpPr>
        <p:spPr>
          <a:xfrm>
            <a:off x="564350" y="11588601"/>
            <a:ext cx="272109" cy="102505"/>
          </a:xfrm>
          <a:custGeom>
            <a:avLst/>
            <a:gdLst>
              <a:gd name="connsiteX0" fmla="*/ 270701 w 272109"/>
              <a:gd name="connsiteY0" fmla="*/ 49217 h 102505"/>
              <a:gd name="connsiteX1" fmla="*/ 17541 w 272109"/>
              <a:gd name="connsiteY1" fmla="*/ 97 h 102505"/>
              <a:gd name="connsiteX2" fmla="*/ 21319 w 272109"/>
              <a:gd name="connsiteY2" fmla="*/ 64331 h 102505"/>
              <a:gd name="connsiteX3" fmla="*/ 17541 w 272109"/>
              <a:gd name="connsiteY3" fmla="*/ 102116 h 102505"/>
              <a:gd name="connsiteX4" fmla="*/ 21319 w 272109"/>
              <a:gd name="connsiteY4" fmla="*/ 41660 h 102505"/>
              <a:gd name="connsiteX5" fmla="*/ 115782 w 272109"/>
              <a:gd name="connsiteY5" fmla="*/ 26546 h 102505"/>
              <a:gd name="connsiteX6" fmla="*/ 270701 w 272109"/>
              <a:gd name="connsiteY6" fmla="*/ 49217 h 102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2109" h="102505">
                <a:moveTo>
                  <a:pt x="270701" y="49217"/>
                </a:moveTo>
                <a:cubicBezTo>
                  <a:pt x="254327" y="44809"/>
                  <a:pt x="59105" y="-2422"/>
                  <a:pt x="17541" y="97"/>
                </a:cubicBezTo>
                <a:cubicBezTo>
                  <a:pt x="-24023" y="2616"/>
                  <a:pt x="21319" y="47328"/>
                  <a:pt x="21319" y="64331"/>
                </a:cubicBezTo>
                <a:cubicBezTo>
                  <a:pt x="21319" y="81334"/>
                  <a:pt x="17541" y="105894"/>
                  <a:pt x="17541" y="102116"/>
                </a:cubicBezTo>
                <a:cubicBezTo>
                  <a:pt x="17541" y="98338"/>
                  <a:pt x="4946" y="54255"/>
                  <a:pt x="21319" y="41660"/>
                </a:cubicBezTo>
                <a:cubicBezTo>
                  <a:pt x="37692" y="29065"/>
                  <a:pt x="75478" y="24657"/>
                  <a:pt x="115782" y="26546"/>
                </a:cubicBezTo>
                <a:cubicBezTo>
                  <a:pt x="156086" y="28435"/>
                  <a:pt x="287075" y="53625"/>
                  <a:pt x="270701" y="492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A709872D-C9C2-4638-79BC-78C8C271B10E}"/>
              </a:ext>
            </a:extLst>
          </p:cNvPr>
          <p:cNvSpPr/>
          <p:nvPr/>
        </p:nvSpPr>
        <p:spPr>
          <a:xfrm>
            <a:off x="600755" y="11717179"/>
            <a:ext cx="291097" cy="646152"/>
          </a:xfrm>
          <a:custGeom>
            <a:avLst/>
            <a:gdLst>
              <a:gd name="connsiteX0" fmla="*/ 28 w 291097"/>
              <a:gd name="connsiteY0" fmla="*/ 15102 h 646152"/>
              <a:gd name="connsiteX1" fmla="*/ 211625 w 291097"/>
              <a:gd name="connsiteY1" fmla="*/ 7545 h 646152"/>
              <a:gd name="connsiteX2" fmla="*/ 290974 w 291097"/>
              <a:gd name="connsiteY2" fmla="*/ 136014 h 646152"/>
              <a:gd name="connsiteX3" fmla="*/ 230518 w 291097"/>
              <a:gd name="connsiteY3" fmla="*/ 392953 h 646152"/>
              <a:gd name="connsiteX4" fmla="*/ 256967 w 291097"/>
              <a:gd name="connsiteY4" fmla="*/ 332497 h 646152"/>
              <a:gd name="connsiteX5" fmla="*/ 60485 w 291097"/>
              <a:gd name="connsiteY5" fmla="*/ 646114 h 646152"/>
              <a:gd name="connsiteX6" fmla="*/ 256967 w 291097"/>
              <a:gd name="connsiteY6" fmla="*/ 309826 h 646152"/>
              <a:gd name="connsiteX7" fmla="*/ 260746 w 291097"/>
              <a:gd name="connsiteY7" fmla="*/ 113343 h 646152"/>
              <a:gd name="connsiteX8" fmla="*/ 226739 w 291097"/>
              <a:gd name="connsiteY8" fmla="*/ 15102 h 646152"/>
              <a:gd name="connsiteX9" fmla="*/ 28 w 291097"/>
              <a:gd name="connsiteY9" fmla="*/ 15102 h 646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1097" h="646152">
                <a:moveTo>
                  <a:pt x="28" y="15102"/>
                </a:moveTo>
                <a:cubicBezTo>
                  <a:pt x="-2491" y="13843"/>
                  <a:pt x="163134" y="-12607"/>
                  <a:pt x="211625" y="7545"/>
                </a:cubicBezTo>
                <a:cubicBezTo>
                  <a:pt x="260116" y="27697"/>
                  <a:pt x="287825" y="71779"/>
                  <a:pt x="290974" y="136014"/>
                </a:cubicBezTo>
                <a:cubicBezTo>
                  <a:pt x="294123" y="200249"/>
                  <a:pt x="236186" y="360206"/>
                  <a:pt x="230518" y="392953"/>
                </a:cubicBezTo>
                <a:cubicBezTo>
                  <a:pt x="224850" y="425700"/>
                  <a:pt x="285306" y="290303"/>
                  <a:pt x="256967" y="332497"/>
                </a:cubicBezTo>
                <a:cubicBezTo>
                  <a:pt x="228628" y="374691"/>
                  <a:pt x="60485" y="649892"/>
                  <a:pt x="60485" y="646114"/>
                </a:cubicBezTo>
                <a:cubicBezTo>
                  <a:pt x="60485" y="642336"/>
                  <a:pt x="223590" y="398621"/>
                  <a:pt x="256967" y="309826"/>
                </a:cubicBezTo>
                <a:cubicBezTo>
                  <a:pt x="290344" y="221031"/>
                  <a:pt x="265784" y="162464"/>
                  <a:pt x="260746" y="113343"/>
                </a:cubicBezTo>
                <a:cubicBezTo>
                  <a:pt x="255708" y="64222"/>
                  <a:pt x="273341" y="31475"/>
                  <a:pt x="226739" y="15102"/>
                </a:cubicBezTo>
                <a:cubicBezTo>
                  <a:pt x="180137" y="-1271"/>
                  <a:pt x="2547" y="16361"/>
                  <a:pt x="28" y="15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C14B07DD-DE23-6F68-7815-B6F31781361D}"/>
              </a:ext>
            </a:extLst>
          </p:cNvPr>
          <p:cNvSpPr/>
          <p:nvPr/>
        </p:nvSpPr>
        <p:spPr>
          <a:xfrm>
            <a:off x="1148451" y="11422169"/>
            <a:ext cx="502892" cy="220622"/>
          </a:xfrm>
          <a:custGeom>
            <a:avLst/>
            <a:gdLst>
              <a:gd name="connsiteX0" fmla="*/ 217 w 502892"/>
              <a:gd name="connsiteY0" fmla="*/ 274 h 220622"/>
              <a:gd name="connsiteX1" fmla="*/ 321390 w 502892"/>
              <a:gd name="connsiteY1" fmla="*/ 124965 h 220622"/>
              <a:gd name="connsiteX2" fmla="*/ 336504 w 502892"/>
              <a:gd name="connsiteY2" fmla="*/ 189200 h 220622"/>
              <a:gd name="connsiteX3" fmla="*/ 502759 w 502892"/>
              <a:gd name="connsiteY3" fmla="*/ 215649 h 220622"/>
              <a:gd name="connsiteX4" fmla="*/ 362954 w 502892"/>
              <a:gd name="connsiteY4" fmla="*/ 208092 h 220622"/>
              <a:gd name="connsiteX5" fmla="*/ 272270 w 502892"/>
              <a:gd name="connsiteY5" fmla="*/ 94737 h 220622"/>
              <a:gd name="connsiteX6" fmla="*/ 217 w 502892"/>
              <a:gd name="connsiteY6" fmla="*/ 274 h 22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892" h="220622">
                <a:moveTo>
                  <a:pt x="217" y="274"/>
                </a:moveTo>
                <a:cubicBezTo>
                  <a:pt x="8404" y="5312"/>
                  <a:pt x="265342" y="93477"/>
                  <a:pt x="321390" y="124965"/>
                </a:cubicBezTo>
                <a:cubicBezTo>
                  <a:pt x="377438" y="156453"/>
                  <a:pt x="306276" y="174086"/>
                  <a:pt x="336504" y="189200"/>
                </a:cubicBezTo>
                <a:cubicBezTo>
                  <a:pt x="366732" y="204314"/>
                  <a:pt x="498351" y="212500"/>
                  <a:pt x="502759" y="215649"/>
                </a:cubicBezTo>
                <a:cubicBezTo>
                  <a:pt x="507167" y="218798"/>
                  <a:pt x="401369" y="228244"/>
                  <a:pt x="362954" y="208092"/>
                </a:cubicBezTo>
                <a:cubicBezTo>
                  <a:pt x="324539" y="187940"/>
                  <a:pt x="327058" y="128744"/>
                  <a:pt x="272270" y="94737"/>
                </a:cubicBezTo>
                <a:cubicBezTo>
                  <a:pt x="217482" y="60730"/>
                  <a:pt x="-7970" y="-4764"/>
                  <a:pt x="217" y="2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00C559DB-724C-658D-572C-828410F75436}"/>
              </a:ext>
            </a:extLst>
          </p:cNvPr>
          <p:cNvSpPr/>
          <p:nvPr/>
        </p:nvSpPr>
        <p:spPr>
          <a:xfrm>
            <a:off x="620997" y="12026527"/>
            <a:ext cx="544773" cy="389686"/>
          </a:xfrm>
          <a:custGeom>
            <a:avLst/>
            <a:gdLst>
              <a:gd name="connsiteX0" fmla="*/ 542785 w 544773"/>
              <a:gd name="connsiteY0" fmla="*/ 478 h 389686"/>
              <a:gd name="connsiteX1" fmla="*/ 304739 w 544773"/>
              <a:gd name="connsiteY1" fmla="*/ 264974 h 389686"/>
              <a:gd name="connsiteX2" fmla="*/ 100699 w 544773"/>
              <a:gd name="connsiteY2" fmla="*/ 363215 h 389686"/>
              <a:gd name="connsiteX3" fmla="*/ 153598 w 544773"/>
              <a:gd name="connsiteY3" fmla="*/ 348101 h 389686"/>
              <a:gd name="connsiteX4" fmla="*/ 6236 w 544773"/>
              <a:gd name="connsiteY4" fmla="*/ 389665 h 389686"/>
              <a:gd name="connsiteX5" fmla="*/ 36464 w 544773"/>
              <a:gd name="connsiteY5" fmla="*/ 351880 h 389686"/>
              <a:gd name="connsiteX6" fmla="*/ 119591 w 544773"/>
              <a:gd name="connsiteY6" fmla="*/ 238524 h 389686"/>
              <a:gd name="connsiteX7" fmla="*/ 44021 w 544773"/>
              <a:gd name="connsiteY7" fmla="*/ 351880 h 389686"/>
              <a:gd name="connsiteX8" fmla="*/ 164934 w 544773"/>
              <a:gd name="connsiteY8" fmla="*/ 336766 h 389686"/>
              <a:gd name="connsiteX9" fmla="*/ 542785 w 544773"/>
              <a:gd name="connsiteY9" fmla="*/ 478 h 38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4773" h="389686">
                <a:moveTo>
                  <a:pt x="542785" y="478"/>
                </a:moveTo>
                <a:cubicBezTo>
                  <a:pt x="566086" y="-11487"/>
                  <a:pt x="378420" y="204518"/>
                  <a:pt x="304739" y="264974"/>
                </a:cubicBezTo>
                <a:cubicBezTo>
                  <a:pt x="231058" y="325430"/>
                  <a:pt x="125889" y="349361"/>
                  <a:pt x="100699" y="363215"/>
                </a:cubicBezTo>
                <a:cubicBezTo>
                  <a:pt x="75509" y="377069"/>
                  <a:pt x="153598" y="348101"/>
                  <a:pt x="153598" y="348101"/>
                </a:cubicBezTo>
                <a:cubicBezTo>
                  <a:pt x="137854" y="352509"/>
                  <a:pt x="25758" y="389035"/>
                  <a:pt x="6236" y="389665"/>
                </a:cubicBezTo>
                <a:cubicBezTo>
                  <a:pt x="-13286" y="390295"/>
                  <a:pt x="17571" y="377070"/>
                  <a:pt x="36464" y="351880"/>
                </a:cubicBezTo>
                <a:cubicBezTo>
                  <a:pt x="55356" y="326690"/>
                  <a:pt x="118332" y="238524"/>
                  <a:pt x="119591" y="238524"/>
                </a:cubicBezTo>
                <a:cubicBezTo>
                  <a:pt x="120850" y="238524"/>
                  <a:pt x="36464" y="335506"/>
                  <a:pt x="44021" y="351880"/>
                </a:cubicBezTo>
                <a:cubicBezTo>
                  <a:pt x="51578" y="368254"/>
                  <a:pt x="82436" y="389036"/>
                  <a:pt x="164934" y="336766"/>
                </a:cubicBezTo>
                <a:cubicBezTo>
                  <a:pt x="247431" y="284497"/>
                  <a:pt x="519484" y="12443"/>
                  <a:pt x="542785" y="4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B21A96AA-550F-BC47-9DB7-77466EFA9E67}"/>
              </a:ext>
            </a:extLst>
          </p:cNvPr>
          <p:cNvSpPr/>
          <p:nvPr/>
        </p:nvSpPr>
        <p:spPr>
          <a:xfrm>
            <a:off x="1159819" y="12006451"/>
            <a:ext cx="419749" cy="462845"/>
          </a:xfrm>
          <a:custGeom>
            <a:avLst/>
            <a:gdLst>
              <a:gd name="connsiteX0" fmla="*/ 184 w 419749"/>
              <a:gd name="connsiteY0" fmla="*/ 1661 h 462845"/>
              <a:gd name="connsiteX1" fmla="*/ 83312 w 419749"/>
              <a:gd name="connsiteY1" fmla="*/ 436190 h 462845"/>
              <a:gd name="connsiteX2" fmla="*/ 90869 w 419749"/>
              <a:gd name="connsiteY2" fmla="*/ 409741 h 462845"/>
              <a:gd name="connsiteX3" fmla="*/ 177774 w 419749"/>
              <a:gd name="connsiteY3" fmla="*/ 462640 h 462845"/>
              <a:gd name="connsiteX4" fmla="*/ 419599 w 419749"/>
              <a:gd name="connsiteY4" fmla="*/ 428633 h 462845"/>
              <a:gd name="connsiteX5" fmla="*/ 139989 w 419749"/>
              <a:gd name="connsiteY5" fmla="*/ 443747 h 462845"/>
              <a:gd name="connsiteX6" fmla="*/ 98426 w 419749"/>
              <a:gd name="connsiteY6" fmla="*/ 394627 h 462845"/>
              <a:gd name="connsiteX7" fmla="*/ 53083 w 419749"/>
              <a:gd name="connsiteY7" fmla="*/ 141466 h 462845"/>
              <a:gd name="connsiteX8" fmla="*/ 60641 w 419749"/>
              <a:gd name="connsiteY8" fmla="*/ 281271 h 462845"/>
              <a:gd name="connsiteX9" fmla="*/ 184 w 419749"/>
              <a:gd name="connsiteY9" fmla="*/ 1661 h 46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9749" h="462845">
                <a:moveTo>
                  <a:pt x="184" y="1661"/>
                </a:moveTo>
                <a:cubicBezTo>
                  <a:pt x="3962" y="27481"/>
                  <a:pt x="68198" y="368177"/>
                  <a:pt x="83312" y="436190"/>
                </a:cubicBezTo>
                <a:cubicBezTo>
                  <a:pt x="98426" y="504203"/>
                  <a:pt x="75125" y="405333"/>
                  <a:pt x="90869" y="409741"/>
                </a:cubicBezTo>
                <a:cubicBezTo>
                  <a:pt x="106613" y="414149"/>
                  <a:pt x="122986" y="459491"/>
                  <a:pt x="177774" y="462640"/>
                </a:cubicBezTo>
                <a:cubicBezTo>
                  <a:pt x="232562" y="465789"/>
                  <a:pt x="425896" y="431782"/>
                  <a:pt x="419599" y="428633"/>
                </a:cubicBezTo>
                <a:cubicBezTo>
                  <a:pt x="413302" y="425484"/>
                  <a:pt x="193518" y="449415"/>
                  <a:pt x="139989" y="443747"/>
                </a:cubicBezTo>
                <a:cubicBezTo>
                  <a:pt x="86460" y="438079"/>
                  <a:pt x="112910" y="445007"/>
                  <a:pt x="98426" y="394627"/>
                </a:cubicBezTo>
                <a:cubicBezTo>
                  <a:pt x="83942" y="344247"/>
                  <a:pt x="59380" y="160359"/>
                  <a:pt x="53083" y="141466"/>
                </a:cubicBezTo>
                <a:cubicBezTo>
                  <a:pt x="46786" y="122573"/>
                  <a:pt x="69458" y="303312"/>
                  <a:pt x="60641" y="281271"/>
                </a:cubicBezTo>
                <a:cubicBezTo>
                  <a:pt x="51824" y="259230"/>
                  <a:pt x="-3594" y="-24159"/>
                  <a:pt x="184" y="16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DE1E5FB9-B971-10D1-6392-91DFDDCD5EC2}"/>
              </a:ext>
            </a:extLst>
          </p:cNvPr>
          <p:cNvSpPr/>
          <p:nvPr/>
        </p:nvSpPr>
        <p:spPr>
          <a:xfrm>
            <a:off x="1418007" y="11698229"/>
            <a:ext cx="268530" cy="614500"/>
          </a:xfrm>
          <a:custGeom>
            <a:avLst/>
            <a:gdLst>
              <a:gd name="connsiteX0" fmla="*/ 267210 w 268530"/>
              <a:gd name="connsiteY0" fmla="*/ 30273 h 614500"/>
              <a:gd name="connsiteX1" fmla="*/ 6492 w 268530"/>
              <a:gd name="connsiteY1" fmla="*/ 22716 h 614500"/>
              <a:gd name="connsiteX2" fmla="*/ 82062 w 268530"/>
              <a:gd name="connsiteY2" fmla="*/ 41609 h 614500"/>
              <a:gd name="connsiteX3" fmla="*/ 116069 w 268530"/>
              <a:gd name="connsiteY3" fmla="*/ 264541 h 614500"/>
              <a:gd name="connsiteX4" fmla="*/ 112291 w 268530"/>
              <a:gd name="connsiteY4" fmla="*/ 200307 h 614500"/>
              <a:gd name="connsiteX5" fmla="*/ 161411 w 268530"/>
              <a:gd name="connsiteY5" fmla="*/ 604607 h 614500"/>
              <a:gd name="connsiteX6" fmla="*/ 142519 w 268530"/>
              <a:gd name="connsiteY6" fmla="*/ 453467 h 614500"/>
              <a:gd name="connsiteX7" fmla="*/ 44277 w 268530"/>
              <a:gd name="connsiteY7" fmla="*/ 49166 h 614500"/>
              <a:gd name="connsiteX8" fmla="*/ 82062 w 268530"/>
              <a:gd name="connsiteY8" fmla="*/ 275877 h 614500"/>
              <a:gd name="connsiteX9" fmla="*/ 108512 w 268530"/>
              <a:gd name="connsiteY9" fmla="*/ 15159 h 614500"/>
              <a:gd name="connsiteX10" fmla="*/ 267210 w 268530"/>
              <a:gd name="connsiteY10" fmla="*/ 30273 h 614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8530" h="614500">
                <a:moveTo>
                  <a:pt x="267210" y="30273"/>
                </a:moveTo>
                <a:cubicBezTo>
                  <a:pt x="250207" y="31532"/>
                  <a:pt x="37350" y="20827"/>
                  <a:pt x="6492" y="22716"/>
                </a:cubicBezTo>
                <a:cubicBezTo>
                  <a:pt x="-24366" y="24605"/>
                  <a:pt x="63799" y="1305"/>
                  <a:pt x="82062" y="41609"/>
                </a:cubicBezTo>
                <a:cubicBezTo>
                  <a:pt x="100325" y="81913"/>
                  <a:pt x="111031" y="238091"/>
                  <a:pt x="116069" y="264541"/>
                </a:cubicBezTo>
                <a:cubicBezTo>
                  <a:pt x="121107" y="290991"/>
                  <a:pt x="104734" y="143629"/>
                  <a:pt x="112291" y="200307"/>
                </a:cubicBezTo>
                <a:cubicBezTo>
                  <a:pt x="119848" y="256985"/>
                  <a:pt x="156373" y="562414"/>
                  <a:pt x="161411" y="604607"/>
                </a:cubicBezTo>
                <a:cubicBezTo>
                  <a:pt x="166449" y="646800"/>
                  <a:pt x="162041" y="546041"/>
                  <a:pt x="142519" y="453467"/>
                </a:cubicBezTo>
                <a:cubicBezTo>
                  <a:pt x="122997" y="360894"/>
                  <a:pt x="54353" y="78764"/>
                  <a:pt x="44277" y="49166"/>
                </a:cubicBezTo>
                <a:cubicBezTo>
                  <a:pt x="34201" y="19568"/>
                  <a:pt x="71356" y="281545"/>
                  <a:pt x="82062" y="275877"/>
                </a:cubicBezTo>
                <a:cubicBezTo>
                  <a:pt x="92768" y="270209"/>
                  <a:pt x="85211" y="56093"/>
                  <a:pt x="108512" y="15159"/>
                </a:cubicBezTo>
                <a:cubicBezTo>
                  <a:pt x="131813" y="-25775"/>
                  <a:pt x="284213" y="29014"/>
                  <a:pt x="267210" y="302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313C3766-8B33-8B80-E618-AAC4B918A2F9}"/>
              </a:ext>
            </a:extLst>
          </p:cNvPr>
          <p:cNvSpPr/>
          <p:nvPr/>
        </p:nvSpPr>
        <p:spPr>
          <a:xfrm>
            <a:off x="1900294" y="11527383"/>
            <a:ext cx="55223" cy="872971"/>
          </a:xfrm>
          <a:custGeom>
            <a:avLst/>
            <a:gdLst>
              <a:gd name="connsiteX0" fmla="*/ 4076 w 55223"/>
              <a:gd name="connsiteY0" fmla="*/ 858 h 872971"/>
              <a:gd name="connsiteX1" fmla="*/ 30526 w 55223"/>
              <a:gd name="connsiteY1" fmla="*/ 386267 h 872971"/>
              <a:gd name="connsiteX2" fmla="*/ 298 w 55223"/>
              <a:gd name="connsiteY2" fmla="*/ 869916 h 872971"/>
              <a:gd name="connsiteX3" fmla="*/ 53197 w 55223"/>
              <a:gd name="connsiteY3" fmla="*/ 575192 h 872971"/>
              <a:gd name="connsiteX4" fmla="*/ 41861 w 55223"/>
              <a:gd name="connsiteY4" fmla="*/ 231348 h 872971"/>
              <a:gd name="connsiteX5" fmla="*/ 19190 w 55223"/>
              <a:gd name="connsiteY5" fmla="*/ 492065 h 872971"/>
              <a:gd name="connsiteX6" fmla="*/ 4076 w 55223"/>
              <a:gd name="connsiteY6" fmla="*/ 858 h 872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223" h="872971">
                <a:moveTo>
                  <a:pt x="4076" y="858"/>
                </a:moveTo>
                <a:cubicBezTo>
                  <a:pt x="5965" y="-16775"/>
                  <a:pt x="31156" y="241424"/>
                  <a:pt x="30526" y="386267"/>
                </a:cubicBezTo>
                <a:cubicBezTo>
                  <a:pt x="29896" y="531110"/>
                  <a:pt x="-3481" y="838429"/>
                  <a:pt x="298" y="869916"/>
                </a:cubicBezTo>
                <a:cubicBezTo>
                  <a:pt x="4077" y="901404"/>
                  <a:pt x="46270" y="681620"/>
                  <a:pt x="53197" y="575192"/>
                </a:cubicBezTo>
                <a:cubicBezTo>
                  <a:pt x="60124" y="468764"/>
                  <a:pt x="47529" y="245202"/>
                  <a:pt x="41861" y="231348"/>
                </a:cubicBezTo>
                <a:cubicBezTo>
                  <a:pt x="36193" y="217494"/>
                  <a:pt x="23598" y="527331"/>
                  <a:pt x="19190" y="492065"/>
                </a:cubicBezTo>
                <a:cubicBezTo>
                  <a:pt x="14782" y="456799"/>
                  <a:pt x="2187" y="18491"/>
                  <a:pt x="4076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07DF7C46-353F-7425-5E80-2CB46AA6A876}"/>
              </a:ext>
            </a:extLst>
          </p:cNvPr>
          <p:cNvSpPr/>
          <p:nvPr/>
        </p:nvSpPr>
        <p:spPr>
          <a:xfrm>
            <a:off x="1957269" y="11509349"/>
            <a:ext cx="921957" cy="18892"/>
          </a:xfrm>
          <a:custGeom>
            <a:avLst/>
            <a:gdLst>
              <a:gd name="connsiteX0" fmla="*/ 0 w 921957"/>
              <a:gd name="connsiteY0" fmla="*/ 3778 h 18892"/>
              <a:gd name="connsiteX1" fmla="*/ 921957 w 921957"/>
              <a:gd name="connsiteY1" fmla="*/ 0 h 18892"/>
              <a:gd name="connsiteX2" fmla="*/ 408080 w 921957"/>
              <a:gd name="connsiteY2" fmla="*/ 18892 h 18892"/>
              <a:gd name="connsiteX3" fmla="*/ 0 w 921957"/>
              <a:gd name="connsiteY3" fmla="*/ 3778 h 18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1957" h="18892">
                <a:moveTo>
                  <a:pt x="0" y="3778"/>
                </a:moveTo>
                <a:lnTo>
                  <a:pt x="921957" y="0"/>
                </a:lnTo>
                <a:lnTo>
                  <a:pt x="408080" y="18892"/>
                </a:lnTo>
                <a:lnTo>
                  <a:pt x="0" y="37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B9DBE0FE-C609-E4EA-2D81-D35FA9079405}"/>
              </a:ext>
            </a:extLst>
          </p:cNvPr>
          <p:cNvSpPr/>
          <p:nvPr/>
        </p:nvSpPr>
        <p:spPr>
          <a:xfrm>
            <a:off x="2871545" y="11554691"/>
            <a:ext cx="34131" cy="744381"/>
          </a:xfrm>
          <a:custGeom>
            <a:avLst/>
            <a:gdLst>
              <a:gd name="connsiteX0" fmla="*/ 34131 w 34131"/>
              <a:gd name="connsiteY0" fmla="*/ 0 h 744381"/>
              <a:gd name="connsiteX1" fmla="*/ 124 w 34131"/>
              <a:gd name="connsiteY1" fmla="*/ 744367 h 744381"/>
              <a:gd name="connsiteX2" fmla="*/ 34131 w 34131"/>
              <a:gd name="connsiteY2" fmla="*/ 0 h 74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131" h="744381">
                <a:moveTo>
                  <a:pt x="34131" y="0"/>
                </a:moveTo>
                <a:cubicBezTo>
                  <a:pt x="34131" y="0"/>
                  <a:pt x="2643" y="740589"/>
                  <a:pt x="124" y="744367"/>
                </a:cubicBezTo>
                <a:cubicBezTo>
                  <a:pt x="-2395" y="748146"/>
                  <a:pt x="34131" y="0"/>
                  <a:pt x="341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571BFAAE-0925-85B9-3EAC-99721FEBDB17}"/>
              </a:ext>
            </a:extLst>
          </p:cNvPr>
          <p:cNvSpPr/>
          <p:nvPr/>
        </p:nvSpPr>
        <p:spPr>
          <a:xfrm>
            <a:off x="2181081" y="11637762"/>
            <a:ext cx="286969" cy="703706"/>
          </a:xfrm>
          <a:custGeom>
            <a:avLst/>
            <a:gdLst>
              <a:gd name="connsiteX0" fmla="*/ 25570 w 286969"/>
              <a:gd name="connsiteY0" fmla="*/ 56 h 703706"/>
              <a:gd name="connsiteX1" fmla="*/ 33127 w 286969"/>
              <a:gd name="connsiteY1" fmla="*/ 676410 h 703706"/>
              <a:gd name="connsiteX2" fmla="*/ 25570 w 286969"/>
              <a:gd name="connsiteY2" fmla="*/ 581947 h 703706"/>
              <a:gd name="connsiteX3" fmla="*/ 18013 w 286969"/>
              <a:gd name="connsiteY3" fmla="*/ 683967 h 703706"/>
              <a:gd name="connsiteX4" fmla="*/ 286288 w 286969"/>
              <a:gd name="connsiteY4" fmla="*/ 695302 h 703706"/>
              <a:gd name="connsiteX5" fmla="*/ 93583 w 286969"/>
              <a:gd name="connsiteY5" fmla="*/ 676410 h 703706"/>
              <a:gd name="connsiteX6" fmla="*/ 48241 w 286969"/>
              <a:gd name="connsiteY6" fmla="*/ 638625 h 703706"/>
              <a:gd name="connsiteX7" fmla="*/ 25570 w 286969"/>
              <a:gd name="connsiteY7" fmla="*/ 56 h 703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969" h="703706">
                <a:moveTo>
                  <a:pt x="25570" y="56"/>
                </a:moveTo>
                <a:cubicBezTo>
                  <a:pt x="23051" y="6353"/>
                  <a:pt x="33127" y="579428"/>
                  <a:pt x="33127" y="676410"/>
                </a:cubicBezTo>
                <a:cubicBezTo>
                  <a:pt x="33127" y="773392"/>
                  <a:pt x="28089" y="580688"/>
                  <a:pt x="25570" y="581947"/>
                </a:cubicBezTo>
                <a:cubicBezTo>
                  <a:pt x="23051" y="583206"/>
                  <a:pt x="-25440" y="665075"/>
                  <a:pt x="18013" y="683967"/>
                </a:cubicBezTo>
                <a:cubicBezTo>
                  <a:pt x="61466" y="702860"/>
                  <a:pt x="273693" y="696562"/>
                  <a:pt x="286288" y="695302"/>
                </a:cubicBezTo>
                <a:cubicBezTo>
                  <a:pt x="298883" y="694042"/>
                  <a:pt x="133257" y="685856"/>
                  <a:pt x="93583" y="676410"/>
                </a:cubicBezTo>
                <a:cubicBezTo>
                  <a:pt x="53909" y="666964"/>
                  <a:pt x="65244" y="757018"/>
                  <a:pt x="48241" y="638625"/>
                </a:cubicBezTo>
                <a:cubicBezTo>
                  <a:pt x="31238" y="520232"/>
                  <a:pt x="28089" y="-6241"/>
                  <a:pt x="25570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4C081FE0-43A4-D0FB-C95F-915CC7F204F7}"/>
              </a:ext>
            </a:extLst>
          </p:cNvPr>
          <p:cNvSpPr/>
          <p:nvPr/>
        </p:nvSpPr>
        <p:spPr>
          <a:xfrm>
            <a:off x="2595838" y="11626483"/>
            <a:ext cx="4373" cy="702813"/>
          </a:xfrm>
          <a:custGeom>
            <a:avLst/>
            <a:gdLst>
              <a:gd name="connsiteX0" fmla="*/ 0 w 4373"/>
              <a:gd name="connsiteY0" fmla="*/ 0 h 702813"/>
              <a:gd name="connsiteX1" fmla="*/ 3779 w 4373"/>
              <a:gd name="connsiteY1" fmla="*/ 702803 h 702813"/>
              <a:gd name="connsiteX2" fmla="*/ 0 w 4373"/>
              <a:gd name="connsiteY2" fmla="*/ 0 h 702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3" h="702813">
                <a:moveTo>
                  <a:pt x="0" y="0"/>
                </a:moveTo>
                <a:cubicBezTo>
                  <a:pt x="0" y="0"/>
                  <a:pt x="1260" y="699654"/>
                  <a:pt x="3779" y="702803"/>
                </a:cubicBezTo>
                <a:cubicBezTo>
                  <a:pt x="6298" y="705952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668EDA94-1672-C136-DFED-7E10773CA8E2}"/>
              </a:ext>
            </a:extLst>
          </p:cNvPr>
          <p:cNvSpPr/>
          <p:nvPr/>
        </p:nvSpPr>
        <p:spPr>
          <a:xfrm>
            <a:off x="2017726" y="12397255"/>
            <a:ext cx="590570" cy="26494"/>
          </a:xfrm>
          <a:custGeom>
            <a:avLst/>
            <a:gdLst>
              <a:gd name="connsiteX0" fmla="*/ 0 w 590570"/>
              <a:gd name="connsiteY0" fmla="*/ 26494 h 26494"/>
              <a:gd name="connsiteX1" fmla="*/ 105798 w 590570"/>
              <a:gd name="connsiteY1" fmla="*/ 22715 h 26494"/>
              <a:gd name="connsiteX2" fmla="*/ 585669 w 590570"/>
              <a:gd name="connsiteY2" fmla="*/ 22715 h 26494"/>
              <a:gd name="connsiteX3" fmla="*/ 347623 w 590570"/>
              <a:gd name="connsiteY3" fmla="*/ 15158 h 26494"/>
              <a:gd name="connsiteX4" fmla="*/ 234267 w 590570"/>
              <a:gd name="connsiteY4" fmla="*/ 44 h 26494"/>
              <a:gd name="connsiteX5" fmla="*/ 0 w 590570"/>
              <a:gd name="connsiteY5" fmla="*/ 26494 h 26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0570" h="26494">
                <a:moveTo>
                  <a:pt x="0" y="26494"/>
                </a:moveTo>
                <a:cubicBezTo>
                  <a:pt x="4093" y="24919"/>
                  <a:pt x="105798" y="22715"/>
                  <a:pt x="105798" y="22715"/>
                </a:cubicBezTo>
                <a:lnTo>
                  <a:pt x="585669" y="22715"/>
                </a:lnTo>
                <a:cubicBezTo>
                  <a:pt x="625973" y="21456"/>
                  <a:pt x="406190" y="18936"/>
                  <a:pt x="347623" y="15158"/>
                </a:cubicBezTo>
                <a:cubicBezTo>
                  <a:pt x="289056" y="11379"/>
                  <a:pt x="287796" y="674"/>
                  <a:pt x="234267" y="44"/>
                </a:cubicBezTo>
                <a:cubicBezTo>
                  <a:pt x="180738" y="-586"/>
                  <a:pt x="103593" y="5397"/>
                  <a:pt x="0" y="264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73D5C053-5B04-219D-9C95-08C7957129E0}"/>
              </a:ext>
            </a:extLst>
          </p:cNvPr>
          <p:cNvSpPr/>
          <p:nvPr/>
        </p:nvSpPr>
        <p:spPr>
          <a:xfrm>
            <a:off x="3094215" y="11626483"/>
            <a:ext cx="343521" cy="19644"/>
          </a:xfrm>
          <a:custGeom>
            <a:avLst/>
            <a:gdLst>
              <a:gd name="connsiteX0" fmla="*/ 4165 w 343521"/>
              <a:gd name="connsiteY0" fmla="*/ 0 h 19644"/>
              <a:gd name="connsiteX1" fmla="*/ 340453 w 343521"/>
              <a:gd name="connsiteY1" fmla="*/ 11335 h 19644"/>
              <a:gd name="connsiteX2" fmla="*/ 162863 w 343521"/>
              <a:gd name="connsiteY2" fmla="*/ 18892 h 19644"/>
              <a:gd name="connsiteX3" fmla="*/ 4165 w 343521"/>
              <a:gd name="connsiteY3" fmla="*/ 0 h 1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21" h="19644">
                <a:moveTo>
                  <a:pt x="4165" y="0"/>
                </a:moveTo>
                <a:lnTo>
                  <a:pt x="340453" y="11335"/>
                </a:lnTo>
                <a:cubicBezTo>
                  <a:pt x="366903" y="14484"/>
                  <a:pt x="215132" y="22041"/>
                  <a:pt x="162863" y="18892"/>
                </a:cubicBezTo>
                <a:cubicBezTo>
                  <a:pt x="110594" y="15743"/>
                  <a:pt x="-25433" y="1259"/>
                  <a:pt x="41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CDF0EE20-547C-5C6C-C956-A8CB0B577F58}"/>
              </a:ext>
            </a:extLst>
          </p:cNvPr>
          <p:cNvSpPr/>
          <p:nvPr/>
        </p:nvSpPr>
        <p:spPr>
          <a:xfrm>
            <a:off x="3434668" y="11402680"/>
            <a:ext cx="19272" cy="241018"/>
          </a:xfrm>
          <a:custGeom>
            <a:avLst/>
            <a:gdLst>
              <a:gd name="connsiteX0" fmla="*/ 7557 w 19272"/>
              <a:gd name="connsiteY0" fmla="*/ 4649 h 241018"/>
              <a:gd name="connsiteX1" fmla="*/ 0 w 19272"/>
              <a:gd name="connsiteY1" fmla="*/ 238917 h 241018"/>
              <a:gd name="connsiteX2" fmla="*/ 7557 w 19272"/>
              <a:gd name="connsiteY2" fmla="*/ 118004 h 241018"/>
              <a:gd name="connsiteX3" fmla="*/ 18892 w 19272"/>
              <a:gd name="connsiteY3" fmla="*/ 83998 h 241018"/>
              <a:gd name="connsiteX4" fmla="*/ 7557 w 19272"/>
              <a:gd name="connsiteY4" fmla="*/ 4649 h 24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72" h="241018">
                <a:moveTo>
                  <a:pt x="7557" y="4649"/>
                </a:moveTo>
                <a:cubicBezTo>
                  <a:pt x="4408" y="30469"/>
                  <a:pt x="0" y="220025"/>
                  <a:pt x="0" y="238917"/>
                </a:cubicBezTo>
                <a:cubicBezTo>
                  <a:pt x="0" y="257809"/>
                  <a:pt x="4408" y="143824"/>
                  <a:pt x="7557" y="118004"/>
                </a:cubicBezTo>
                <a:cubicBezTo>
                  <a:pt x="10706" y="92184"/>
                  <a:pt x="21411" y="99742"/>
                  <a:pt x="18892" y="83998"/>
                </a:cubicBezTo>
                <a:cubicBezTo>
                  <a:pt x="16373" y="68254"/>
                  <a:pt x="10706" y="-21171"/>
                  <a:pt x="7557" y="46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0D3EC22A-D5FE-30BD-ACE6-5BD21C404E87}"/>
              </a:ext>
            </a:extLst>
          </p:cNvPr>
          <p:cNvSpPr/>
          <p:nvPr/>
        </p:nvSpPr>
        <p:spPr>
          <a:xfrm>
            <a:off x="3067509" y="11618926"/>
            <a:ext cx="363900" cy="139830"/>
          </a:xfrm>
          <a:custGeom>
            <a:avLst/>
            <a:gdLst>
              <a:gd name="connsiteX0" fmla="*/ 11979 w 363900"/>
              <a:gd name="connsiteY0" fmla="*/ 0 h 139830"/>
              <a:gd name="connsiteX1" fmla="*/ 34650 w 363900"/>
              <a:gd name="connsiteY1" fmla="*/ 79348 h 139830"/>
              <a:gd name="connsiteX2" fmla="*/ 8200 w 363900"/>
              <a:gd name="connsiteY2" fmla="*/ 124691 h 139830"/>
              <a:gd name="connsiteX3" fmla="*/ 204683 w 363900"/>
              <a:gd name="connsiteY3" fmla="*/ 139805 h 139830"/>
              <a:gd name="connsiteX4" fmla="*/ 136670 w 363900"/>
              <a:gd name="connsiteY4" fmla="*/ 124691 h 139830"/>
              <a:gd name="connsiteX5" fmla="*/ 363380 w 363900"/>
              <a:gd name="connsiteY5" fmla="*/ 139805 h 139830"/>
              <a:gd name="connsiteX6" fmla="*/ 193347 w 363900"/>
              <a:gd name="connsiteY6" fmla="*/ 128469 h 139830"/>
              <a:gd name="connsiteX7" fmla="*/ 15757 w 363900"/>
              <a:gd name="connsiteY7" fmla="*/ 136026 h 139830"/>
              <a:gd name="connsiteX8" fmla="*/ 38428 w 363900"/>
              <a:gd name="connsiteY8" fmla="*/ 79348 h 139830"/>
              <a:gd name="connsiteX9" fmla="*/ 11979 w 363900"/>
              <a:gd name="connsiteY9" fmla="*/ 0 h 139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3900" h="139830">
                <a:moveTo>
                  <a:pt x="11979" y="0"/>
                </a:moveTo>
                <a:cubicBezTo>
                  <a:pt x="11349" y="0"/>
                  <a:pt x="35280" y="58566"/>
                  <a:pt x="34650" y="79348"/>
                </a:cubicBezTo>
                <a:cubicBezTo>
                  <a:pt x="34020" y="100130"/>
                  <a:pt x="-20139" y="114615"/>
                  <a:pt x="8200" y="124691"/>
                </a:cubicBezTo>
                <a:cubicBezTo>
                  <a:pt x="36539" y="134767"/>
                  <a:pt x="183271" y="139805"/>
                  <a:pt x="204683" y="139805"/>
                </a:cubicBezTo>
                <a:cubicBezTo>
                  <a:pt x="226095" y="139805"/>
                  <a:pt x="110221" y="124691"/>
                  <a:pt x="136670" y="124691"/>
                </a:cubicBezTo>
                <a:cubicBezTo>
                  <a:pt x="163119" y="124691"/>
                  <a:pt x="363380" y="139805"/>
                  <a:pt x="363380" y="139805"/>
                </a:cubicBezTo>
                <a:cubicBezTo>
                  <a:pt x="372826" y="140435"/>
                  <a:pt x="251284" y="129099"/>
                  <a:pt x="193347" y="128469"/>
                </a:cubicBezTo>
                <a:cubicBezTo>
                  <a:pt x="135410" y="127839"/>
                  <a:pt x="41577" y="144213"/>
                  <a:pt x="15757" y="136026"/>
                </a:cubicBezTo>
                <a:cubicBezTo>
                  <a:pt x="-10063" y="127839"/>
                  <a:pt x="34020" y="96351"/>
                  <a:pt x="38428" y="79348"/>
                </a:cubicBezTo>
                <a:cubicBezTo>
                  <a:pt x="42836" y="62345"/>
                  <a:pt x="12609" y="0"/>
                  <a:pt x="1197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68647231-BE46-5B9D-DCCE-8DB0EF7629FA}"/>
              </a:ext>
            </a:extLst>
          </p:cNvPr>
          <p:cNvSpPr/>
          <p:nvPr/>
        </p:nvSpPr>
        <p:spPr>
          <a:xfrm>
            <a:off x="3128710" y="11754818"/>
            <a:ext cx="535059" cy="733511"/>
          </a:xfrm>
          <a:custGeom>
            <a:avLst/>
            <a:gdLst>
              <a:gd name="connsiteX0" fmla="*/ 305958 w 535059"/>
              <a:gd name="connsiteY0" fmla="*/ 134 h 733511"/>
              <a:gd name="connsiteX1" fmla="*/ 336186 w 535059"/>
              <a:gd name="connsiteY1" fmla="*/ 343979 h 733511"/>
              <a:gd name="connsiteX2" fmla="*/ 256837 w 535059"/>
              <a:gd name="connsiteY2" fmla="*/ 529126 h 733511"/>
              <a:gd name="connsiteX3" fmla="*/ 298401 w 535059"/>
              <a:gd name="connsiteY3" fmla="*/ 468670 h 733511"/>
              <a:gd name="connsiteX4" fmla="*/ 26348 w 535059"/>
              <a:gd name="connsiteY4" fmla="*/ 721830 h 733511"/>
              <a:gd name="connsiteX5" fmla="*/ 67911 w 535059"/>
              <a:gd name="connsiteY5" fmla="*/ 687823 h 733511"/>
              <a:gd name="connsiteX6" fmla="*/ 532669 w 535059"/>
              <a:gd name="connsiteY6" fmla="*/ 657595 h 733511"/>
              <a:gd name="connsiteX7" fmla="*/ 245502 w 535059"/>
              <a:gd name="connsiteY7" fmla="*/ 665152 h 733511"/>
              <a:gd name="connsiteX8" fmla="*/ 154817 w 535059"/>
              <a:gd name="connsiteY8" fmla="*/ 642481 h 733511"/>
              <a:gd name="connsiteX9" fmla="*/ 279508 w 535059"/>
              <a:gd name="connsiteY9" fmla="*/ 532904 h 733511"/>
              <a:gd name="connsiteX10" fmla="*/ 332407 w 535059"/>
              <a:gd name="connsiteY10" fmla="*/ 385542 h 733511"/>
              <a:gd name="connsiteX11" fmla="*/ 305958 w 535059"/>
              <a:gd name="connsiteY11" fmla="*/ 134 h 733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5059" h="733511">
                <a:moveTo>
                  <a:pt x="305958" y="134"/>
                </a:moveTo>
                <a:cubicBezTo>
                  <a:pt x="306588" y="-6793"/>
                  <a:pt x="344373" y="255814"/>
                  <a:pt x="336186" y="343979"/>
                </a:cubicBezTo>
                <a:cubicBezTo>
                  <a:pt x="327999" y="432144"/>
                  <a:pt x="263134" y="508344"/>
                  <a:pt x="256837" y="529126"/>
                </a:cubicBezTo>
                <a:cubicBezTo>
                  <a:pt x="250540" y="549908"/>
                  <a:pt x="336816" y="436553"/>
                  <a:pt x="298401" y="468670"/>
                </a:cubicBezTo>
                <a:cubicBezTo>
                  <a:pt x="259986" y="500787"/>
                  <a:pt x="64763" y="685305"/>
                  <a:pt x="26348" y="721830"/>
                </a:cubicBezTo>
                <a:cubicBezTo>
                  <a:pt x="-12067" y="758355"/>
                  <a:pt x="-16476" y="698529"/>
                  <a:pt x="67911" y="687823"/>
                </a:cubicBezTo>
                <a:cubicBezTo>
                  <a:pt x="152298" y="677117"/>
                  <a:pt x="503071" y="661373"/>
                  <a:pt x="532669" y="657595"/>
                </a:cubicBezTo>
                <a:cubicBezTo>
                  <a:pt x="562267" y="653817"/>
                  <a:pt x="308477" y="667671"/>
                  <a:pt x="245502" y="665152"/>
                </a:cubicBezTo>
                <a:cubicBezTo>
                  <a:pt x="182527" y="662633"/>
                  <a:pt x="149149" y="664522"/>
                  <a:pt x="154817" y="642481"/>
                </a:cubicBezTo>
                <a:cubicBezTo>
                  <a:pt x="160485" y="620440"/>
                  <a:pt x="249910" y="575727"/>
                  <a:pt x="279508" y="532904"/>
                </a:cubicBezTo>
                <a:cubicBezTo>
                  <a:pt x="309106" y="490081"/>
                  <a:pt x="327999" y="473707"/>
                  <a:pt x="332407" y="385542"/>
                </a:cubicBezTo>
                <a:cubicBezTo>
                  <a:pt x="336815" y="297377"/>
                  <a:pt x="305328" y="7061"/>
                  <a:pt x="30595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E6FAD07C-DA16-2F13-97D1-3A017D4561F6}"/>
              </a:ext>
            </a:extLst>
          </p:cNvPr>
          <p:cNvSpPr/>
          <p:nvPr/>
        </p:nvSpPr>
        <p:spPr>
          <a:xfrm>
            <a:off x="3506361" y="11466812"/>
            <a:ext cx="410751" cy="201418"/>
          </a:xfrm>
          <a:custGeom>
            <a:avLst/>
            <a:gdLst>
              <a:gd name="connsiteX0" fmla="*/ 99 w 410751"/>
              <a:gd name="connsiteY0" fmla="*/ 8530 h 201418"/>
              <a:gd name="connsiteX1" fmla="*/ 343943 w 410751"/>
              <a:gd name="connsiteY1" fmla="*/ 31201 h 201418"/>
              <a:gd name="connsiteX2" fmla="*/ 332608 w 410751"/>
              <a:gd name="connsiteY2" fmla="*/ 42537 h 201418"/>
              <a:gd name="connsiteX3" fmla="*/ 374171 w 410751"/>
              <a:gd name="connsiteY3" fmla="*/ 53872 h 201418"/>
              <a:gd name="connsiteX4" fmla="*/ 385507 w 410751"/>
              <a:gd name="connsiteY4" fmla="*/ 201234 h 201418"/>
              <a:gd name="connsiteX5" fmla="*/ 381728 w 410751"/>
              <a:gd name="connsiteY5" fmla="*/ 19866 h 201418"/>
              <a:gd name="connsiteX6" fmla="*/ 99 w 410751"/>
              <a:gd name="connsiteY6" fmla="*/ 8530 h 20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0751" h="201418">
                <a:moveTo>
                  <a:pt x="99" y="8530"/>
                </a:moveTo>
                <a:cubicBezTo>
                  <a:pt x="-6198" y="10419"/>
                  <a:pt x="288525" y="25533"/>
                  <a:pt x="343943" y="31201"/>
                </a:cubicBezTo>
                <a:cubicBezTo>
                  <a:pt x="399361" y="36869"/>
                  <a:pt x="327570" y="38759"/>
                  <a:pt x="332608" y="42537"/>
                </a:cubicBezTo>
                <a:cubicBezTo>
                  <a:pt x="337646" y="46315"/>
                  <a:pt x="365355" y="27423"/>
                  <a:pt x="374171" y="53872"/>
                </a:cubicBezTo>
                <a:cubicBezTo>
                  <a:pt x="382988" y="80322"/>
                  <a:pt x="384248" y="206902"/>
                  <a:pt x="385507" y="201234"/>
                </a:cubicBezTo>
                <a:cubicBezTo>
                  <a:pt x="386766" y="195566"/>
                  <a:pt x="444073" y="55132"/>
                  <a:pt x="381728" y="19866"/>
                </a:cubicBezTo>
                <a:cubicBezTo>
                  <a:pt x="319383" y="-15400"/>
                  <a:pt x="6396" y="6641"/>
                  <a:pt x="99" y="85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664034B0-C828-56DC-F2C9-748337EDC7AB}"/>
              </a:ext>
            </a:extLst>
          </p:cNvPr>
          <p:cNvSpPr/>
          <p:nvPr/>
        </p:nvSpPr>
        <p:spPr>
          <a:xfrm>
            <a:off x="3634047" y="11784567"/>
            <a:ext cx="275871" cy="624069"/>
          </a:xfrm>
          <a:custGeom>
            <a:avLst/>
            <a:gdLst>
              <a:gd name="connsiteX0" fmla="*/ 242707 w 275871"/>
              <a:gd name="connsiteY0" fmla="*/ 613 h 624069"/>
              <a:gd name="connsiteX1" fmla="*/ 238928 w 275871"/>
              <a:gd name="connsiteY1" fmla="*/ 295337 h 624069"/>
              <a:gd name="connsiteX2" fmla="*/ 269156 w 275871"/>
              <a:gd name="connsiteY2" fmla="*/ 212210 h 624069"/>
              <a:gd name="connsiteX3" fmla="*/ 91566 w 275871"/>
              <a:gd name="connsiteY3" fmla="*/ 522048 h 624069"/>
              <a:gd name="connsiteX4" fmla="*/ 170915 w 275871"/>
              <a:gd name="connsiteY4" fmla="*/ 442699 h 624069"/>
              <a:gd name="connsiteX5" fmla="*/ 882 w 275871"/>
              <a:gd name="connsiteY5" fmla="*/ 624068 h 624069"/>
              <a:gd name="connsiteX6" fmla="*/ 110459 w 275871"/>
              <a:gd name="connsiteY6" fmla="*/ 438921 h 624069"/>
              <a:gd name="connsiteX7" fmla="*/ 246485 w 275871"/>
              <a:gd name="connsiteY7" fmla="*/ 223545 h 624069"/>
              <a:gd name="connsiteX8" fmla="*/ 242707 w 275871"/>
              <a:gd name="connsiteY8" fmla="*/ 613 h 624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871" h="624069">
                <a:moveTo>
                  <a:pt x="242707" y="613"/>
                </a:moveTo>
                <a:cubicBezTo>
                  <a:pt x="241448" y="12578"/>
                  <a:pt x="234520" y="260071"/>
                  <a:pt x="238928" y="295337"/>
                </a:cubicBezTo>
                <a:cubicBezTo>
                  <a:pt x="243336" y="330603"/>
                  <a:pt x="293716" y="174425"/>
                  <a:pt x="269156" y="212210"/>
                </a:cubicBezTo>
                <a:cubicBezTo>
                  <a:pt x="244596" y="249995"/>
                  <a:pt x="107939" y="483633"/>
                  <a:pt x="91566" y="522048"/>
                </a:cubicBezTo>
                <a:cubicBezTo>
                  <a:pt x="75193" y="560463"/>
                  <a:pt x="186029" y="425696"/>
                  <a:pt x="170915" y="442699"/>
                </a:cubicBezTo>
                <a:cubicBezTo>
                  <a:pt x="155801" y="459702"/>
                  <a:pt x="10958" y="624698"/>
                  <a:pt x="882" y="624068"/>
                </a:cubicBezTo>
                <a:cubicBezTo>
                  <a:pt x="-9194" y="623438"/>
                  <a:pt x="69525" y="505675"/>
                  <a:pt x="110459" y="438921"/>
                </a:cubicBezTo>
                <a:cubicBezTo>
                  <a:pt x="151393" y="372167"/>
                  <a:pt x="228222" y="292188"/>
                  <a:pt x="246485" y="223545"/>
                </a:cubicBezTo>
                <a:cubicBezTo>
                  <a:pt x="264748" y="154902"/>
                  <a:pt x="243966" y="-11352"/>
                  <a:pt x="242707" y="6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6ED063A8-882B-9EEE-8981-7A958EFDB9AC}"/>
              </a:ext>
            </a:extLst>
          </p:cNvPr>
          <p:cNvSpPr/>
          <p:nvPr/>
        </p:nvSpPr>
        <p:spPr>
          <a:xfrm>
            <a:off x="3880089" y="11652856"/>
            <a:ext cx="322567" cy="107413"/>
          </a:xfrm>
          <a:custGeom>
            <a:avLst/>
            <a:gdLst>
              <a:gd name="connsiteX0" fmla="*/ 11779 w 322567"/>
              <a:gd name="connsiteY0" fmla="*/ 37861 h 107413"/>
              <a:gd name="connsiteX1" fmla="*/ 302724 w 322567"/>
              <a:gd name="connsiteY1" fmla="*/ 76 h 107413"/>
              <a:gd name="connsiteX2" fmla="*/ 280053 w 322567"/>
              <a:gd name="connsiteY2" fmla="*/ 30304 h 107413"/>
              <a:gd name="connsiteX3" fmla="*/ 283832 w 322567"/>
              <a:gd name="connsiteY3" fmla="*/ 102096 h 107413"/>
              <a:gd name="connsiteX4" fmla="*/ 223375 w 322567"/>
              <a:gd name="connsiteY4" fmla="*/ 102096 h 107413"/>
              <a:gd name="connsiteX5" fmla="*/ 443 w 322567"/>
              <a:gd name="connsiteY5" fmla="*/ 102096 h 107413"/>
              <a:gd name="connsiteX6" fmla="*/ 287610 w 322567"/>
              <a:gd name="connsiteY6" fmla="*/ 86982 h 107413"/>
              <a:gd name="connsiteX7" fmla="*/ 287610 w 322567"/>
              <a:gd name="connsiteY7" fmla="*/ 26526 h 107413"/>
              <a:gd name="connsiteX8" fmla="*/ 11779 w 322567"/>
              <a:gd name="connsiteY8" fmla="*/ 37861 h 10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567" h="107413">
                <a:moveTo>
                  <a:pt x="11779" y="37861"/>
                </a:moveTo>
                <a:cubicBezTo>
                  <a:pt x="14298" y="33453"/>
                  <a:pt x="258012" y="1335"/>
                  <a:pt x="302724" y="76"/>
                </a:cubicBezTo>
                <a:cubicBezTo>
                  <a:pt x="347436" y="-1184"/>
                  <a:pt x="283202" y="13301"/>
                  <a:pt x="280053" y="30304"/>
                </a:cubicBezTo>
                <a:cubicBezTo>
                  <a:pt x="276904" y="47307"/>
                  <a:pt x="293278" y="90131"/>
                  <a:pt x="283832" y="102096"/>
                </a:cubicBezTo>
                <a:cubicBezTo>
                  <a:pt x="274386" y="114061"/>
                  <a:pt x="223375" y="102096"/>
                  <a:pt x="223375" y="102096"/>
                </a:cubicBezTo>
                <a:cubicBezTo>
                  <a:pt x="176144" y="102096"/>
                  <a:pt x="-10263" y="104615"/>
                  <a:pt x="443" y="102096"/>
                </a:cubicBezTo>
                <a:cubicBezTo>
                  <a:pt x="11149" y="99577"/>
                  <a:pt x="239749" y="99577"/>
                  <a:pt x="287610" y="86982"/>
                </a:cubicBezTo>
                <a:cubicBezTo>
                  <a:pt x="335471" y="74387"/>
                  <a:pt x="332952" y="31564"/>
                  <a:pt x="287610" y="26526"/>
                </a:cubicBezTo>
                <a:cubicBezTo>
                  <a:pt x="242268" y="21488"/>
                  <a:pt x="9260" y="42269"/>
                  <a:pt x="11779" y="378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3F60DE5E-2315-CA2D-AF6D-7C89F313B6BC}"/>
              </a:ext>
            </a:extLst>
          </p:cNvPr>
          <p:cNvSpPr/>
          <p:nvPr/>
        </p:nvSpPr>
        <p:spPr>
          <a:xfrm>
            <a:off x="4371623" y="11490043"/>
            <a:ext cx="913722" cy="219567"/>
          </a:xfrm>
          <a:custGeom>
            <a:avLst/>
            <a:gdLst>
              <a:gd name="connsiteX0" fmla="*/ 116 w 913722"/>
              <a:gd name="connsiteY0" fmla="*/ 128883 h 219567"/>
              <a:gd name="connsiteX1" fmla="*/ 204156 w 913722"/>
              <a:gd name="connsiteY1" fmla="*/ 19306 h 219567"/>
              <a:gd name="connsiteX2" fmla="*/ 714255 w 913722"/>
              <a:gd name="connsiteY2" fmla="*/ 57091 h 219567"/>
              <a:gd name="connsiteX3" fmla="*/ 676470 w 913722"/>
              <a:gd name="connsiteY3" fmla="*/ 41977 h 219567"/>
              <a:gd name="connsiteX4" fmla="*/ 899402 w 913722"/>
              <a:gd name="connsiteY4" fmla="*/ 64648 h 219567"/>
              <a:gd name="connsiteX5" fmla="*/ 891845 w 913722"/>
              <a:gd name="connsiteY5" fmla="*/ 94876 h 219567"/>
              <a:gd name="connsiteX6" fmla="*/ 895623 w 913722"/>
              <a:gd name="connsiteY6" fmla="*/ 219567 h 219567"/>
              <a:gd name="connsiteX7" fmla="*/ 899402 w 913722"/>
              <a:gd name="connsiteY7" fmla="*/ 94876 h 219567"/>
              <a:gd name="connsiteX8" fmla="*/ 801160 w 913722"/>
              <a:gd name="connsiteY8" fmla="*/ 64648 h 219567"/>
              <a:gd name="connsiteX9" fmla="*/ 226827 w 913722"/>
              <a:gd name="connsiteY9" fmla="*/ 413 h 219567"/>
              <a:gd name="connsiteX10" fmla="*/ 116 w 913722"/>
              <a:gd name="connsiteY10" fmla="*/ 128883 h 21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3722" h="219567">
                <a:moveTo>
                  <a:pt x="116" y="128883"/>
                </a:moveTo>
                <a:cubicBezTo>
                  <a:pt x="-3662" y="132032"/>
                  <a:pt x="85133" y="31271"/>
                  <a:pt x="204156" y="19306"/>
                </a:cubicBezTo>
                <a:cubicBezTo>
                  <a:pt x="323179" y="7341"/>
                  <a:pt x="635536" y="53313"/>
                  <a:pt x="714255" y="57091"/>
                </a:cubicBezTo>
                <a:cubicBezTo>
                  <a:pt x="792974" y="60869"/>
                  <a:pt x="645612" y="40718"/>
                  <a:pt x="676470" y="41977"/>
                </a:cubicBezTo>
                <a:cubicBezTo>
                  <a:pt x="707328" y="43236"/>
                  <a:pt x="863506" y="55831"/>
                  <a:pt x="899402" y="64648"/>
                </a:cubicBezTo>
                <a:cubicBezTo>
                  <a:pt x="935298" y="73464"/>
                  <a:pt x="892475" y="69056"/>
                  <a:pt x="891845" y="94876"/>
                </a:cubicBezTo>
                <a:cubicBezTo>
                  <a:pt x="891215" y="120696"/>
                  <a:pt x="894364" y="219567"/>
                  <a:pt x="895623" y="219567"/>
                </a:cubicBezTo>
                <a:cubicBezTo>
                  <a:pt x="896882" y="219567"/>
                  <a:pt x="915146" y="120696"/>
                  <a:pt x="899402" y="94876"/>
                </a:cubicBezTo>
                <a:cubicBezTo>
                  <a:pt x="883658" y="69056"/>
                  <a:pt x="913256" y="80392"/>
                  <a:pt x="801160" y="64648"/>
                </a:cubicBezTo>
                <a:cubicBezTo>
                  <a:pt x="689064" y="48904"/>
                  <a:pt x="354037" y="-5255"/>
                  <a:pt x="226827" y="413"/>
                </a:cubicBezTo>
                <a:cubicBezTo>
                  <a:pt x="99617" y="6081"/>
                  <a:pt x="3894" y="125734"/>
                  <a:pt x="116" y="1288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1525219F-EA1D-DFD4-B27B-0E511FEB27A9}"/>
              </a:ext>
            </a:extLst>
          </p:cNvPr>
          <p:cNvSpPr/>
          <p:nvPr/>
        </p:nvSpPr>
        <p:spPr>
          <a:xfrm>
            <a:off x="4405738" y="11640113"/>
            <a:ext cx="911888" cy="109209"/>
          </a:xfrm>
          <a:custGeom>
            <a:avLst/>
            <a:gdLst>
              <a:gd name="connsiteX0" fmla="*/ 7 w 911888"/>
              <a:gd name="connsiteY0" fmla="*/ 5262 h 109209"/>
              <a:gd name="connsiteX1" fmla="*/ 483657 w 911888"/>
              <a:gd name="connsiteY1" fmla="*/ 31712 h 109209"/>
              <a:gd name="connsiteX2" fmla="*/ 899293 w 911888"/>
              <a:gd name="connsiteY2" fmla="*/ 107282 h 109209"/>
              <a:gd name="connsiteX3" fmla="*/ 812388 w 911888"/>
              <a:gd name="connsiteY3" fmla="*/ 88389 h 109209"/>
              <a:gd name="connsiteX4" fmla="*/ 472322 w 911888"/>
              <a:gd name="connsiteY4" fmla="*/ 9041 h 109209"/>
              <a:gd name="connsiteX5" fmla="*/ 7 w 911888"/>
              <a:gd name="connsiteY5" fmla="*/ 5262 h 10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888" h="109209">
                <a:moveTo>
                  <a:pt x="7" y="5262"/>
                </a:moveTo>
                <a:cubicBezTo>
                  <a:pt x="1896" y="9040"/>
                  <a:pt x="333776" y="14709"/>
                  <a:pt x="483657" y="31712"/>
                </a:cubicBezTo>
                <a:cubicBezTo>
                  <a:pt x="633538" y="48715"/>
                  <a:pt x="844504" y="97836"/>
                  <a:pt x="899293" y="107282"/>
                </a:cubicBezTo>
                <a:cubicBezTo>
                  <a:pt x="954082" y="116728"/>
                  <a:pt x="812388" y="88389"/>
                  <a:pt x="812388" y="88389"/>
                </a:cubicBezTo>
                <a:cubicBezTo>
                  <a:pt x="741226" y="72016"/>
                  <a:pt x="603940" y="24155"/>
                  <a:pt x="472322" y="9041"/>
                </a:cubicBezTo>
                <a:cubicBezTo>
                  <a:pt x="340704" y="-6073"/>
                  <a:pt x="-1882" y="1484"/>
                  <a:pt x="7" y="52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8C7C4FCE-B013-4AA0-8C29-EF1DE5513A3B}"/>
              </a:ext>
            </a:extLst>
          </p:cNvPr>
          <p:cNvSpPr/>
          <p:nvPr/>
        </p:nvSpPr>
        <p:spPr>
          <a:xfrm>
            <a:off x="4370357" y="11826708"/>
            <a:ext cx="945758" cy="144103"/>
          </a:xfrm>
          <a:custGeom>
            <a:avLst/>
            <a:gdLst>
              <a:gd name="connsiteX0" fmla="*/ 1382 w 945758"/>
              <a:gd name="connsiteY0" fmla="*/ 143619 h 144103"/>
              <a:gd name="connsiteX1" fmla="*/ 239428 w 945758"/>
              <a:gd name="connsiteY1" fmla="*/ 3814 h 144103"/>
              <a:gd name="connsiteX2" fmla="*/ 927117 w 945758"/>
              <a:gd name="connsiteY2" fmla="*/ 75606 h 144103"/>
              <a:gd name="connsiteX3" fmla="*/ 711742 w 945758"/>
              <a:gd name="connsiteY3" fmla="*/ 56713 h 144103"/>
              <a:gd name="connsiteX4" fmla="*/ 299884 w 945758"/>
              <a:gd name="connsiteY4" fmla="*/ 36 h 144103"/>
              <a:gd name="connsiteX5" fmla="*/ 148744 w 945758"/>
              <a:gd name="connsiteY5" fmla="*/ 49156 h 144103"/>
              <a:gd name="connsiteX6" fmla="*/ 1382 w 945758"/>
              <a:gd name="connsiteY6" fmla="*/ 143619 h 144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5758" h="144103">
                <a:moveTo>
                  <a:pt x="1382" y="143619"/>
                </a:moveTo>
                <a:cubicBezTo>
                  <a:pt x="16496" y="136062"/>
                  <a:pt x="85139" y="15149"/>
                  <a:pt x="239428" y="3814"/>
                </a:cubicBezTo>
                <a:cubicBezTo>
                  <a:pt x="393717" y="-7521"/>
                  <a:pt x="848398" y="66789"/>
                  <a:pt x="927117" y="75606"/>
                </a:cubicBezTo>
                <a:cubicBezTo>
                  <a:pt x="1005836" y="84423"/>
                  <a:pt x="816281" y="69308"/>
                  <a:pt x="711742" y="56713"/>
                </a:cubicBezTo>
                <a:cubicBezTo>
                  <a:pt x="607203" y="44118"/>
                  <a:pt x="393717" y="1295"/>
                  <a:pt x="299884" y="36"/>
                </a:cubicBezTo>
                <a:cubicBezTo>
                  <a:pt x="206051" y="-1224"/>
                  <a:pt x="198494" y="30264"/>
                  <a:pt x="148744" y="49156"/>
                </a:cubicBezTo>
                <a:cubicBezTo>
                  <a:pt x="98994" y="68048"/>
                  <a:pt x="-13732" y="151176"/>
                  <a:pt x="1382" y="1436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5982A9BA-403E-E239-B07C-0D0B140C0D35}"/>
              </a:ext>
            </a:extLst>
          </p:cNvPr>
          <p:cNvSpPr/>
          <p:nvPr/>
        </p:nvSpPr>
        <p:spPr>
          <a:xfrm>
            <a:off x="4409104" y="11962735"/>
            <a:ext cx="936932" cy="127087"/>
          </a:xfrm>
          <a:custGeom>
            <a:avLst/>
            <a:gdLst>
              <a:gd name="connsiteX0" fmla="*/ 420 w 936932"/>
              <a:gd name="connsiteY0" fmla="*/ 45377 h 127087"/>
              <a:gd name="connsiteX1" fmla="*/ 865699 w 936932"/>
              <a:gd name="connsiteY1" fmla="*/ 124726 h 127087"/>
              <a:gd name="connsiteX2" fmla="*/ 827914 w 936932"/>
              <a:gd name="connsiteY2" fmla="*/ 105834 h 127087"/>
              <a:gd name="connsiteX3" fmla="*/ 933713 w 936932"/>
              <a:gd name="connsiteY3" fmla="*/ 102055 h 127087"/>
              <a:gd name="connsiteX4" fmla="*/ 911041 w 936932"/>
              <a:gd name="connsiteY4" fmla="*/ 35 h 127087"/>
              <a:gd name="connsiteX5" fmla="*/ 926156 w 936932"/>
              <a:gd name="connsiteY5" fmla="*/ 90720 h 127087"/>
              <a:gd name="connsiteX6" fmla="*/ 752344 w 936932"/>
              <a:gd name="connsiteY6" fmla="*/ 105834 h 127087"/>
              <a:gd name="connsiteX7" fmla="*/ 420 w 936932"/>
              <a:gd name="connsiteY7" fmla="*/ 45377 h 12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6932" h="127087">
                <a:moveTo>
                  <a:pt x="420" y="45377"/>
                </a:moveTo>
                <a:cubicBezTo>
                  <a:pt x="19313" y="48526"/>
                  <a:pt x="727783" y="114650"/>
                  <a:pt x="865699" y="124726"/>
                </a:cubicBezTo>
                <a:cubicBezTo>
                  <a:pt x="1003615" y="134802"/>
                  <a:pt x="816578" y="109612"/>
                  <a:pt x="827914" y="105834"/>
                </a:cubicBezTo>
                <a:cubicBezTo>
                  <a:pt x="839250" y="102056"/>
                  <a:pt x="919859" y="119688"/>
                  <a:pt x="933713" y="102055"/>
                </a:cubicBezTo>
                <a:cubicBezTo>
                  <a:pt x="947568" y="84422"/>
                  <a:pt x="912300" y="1924"/>
                  <a:pt x="911041" y="35"/>
                </a:cubicBezTo>
                <a:cubicBezTo>
                  <a:pt x="909782" y="-1854"/>
                  <a:pt x="952606" y="73087"/>
                  <a:pt x="926156" y="90720"/>
                </a:cubicBezTo>
                <a:cubicBezTo>
                  <a:pt x="899707" y="108353"/>
                  <a:pt x="900336" y="113391"/>
                  <a:pt x="752344" y="105834"/>
                </a:cubicBezTo>
                <a:cubicBezTo>
                  <a:pt x="604352" y="98277"/>
                  <a:pt x="-18473" y="42228"/>
                  <a:pt x="420" y="453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935676A0-D0E7-6473-93EA-01FD220792CC}"/>
              </a:ext>
            </a:extLst>
          </p:cNvPr>
          <p:cNvSpPr/>
          <p:nvPr/>
        </p:nvSpPr>
        <p:spPr>
          <a:xfrm>
            <a:off x="4303539" y="12185235"/>
            <a:ext cx="1047793" cy="272522"/>
          </a:xfrm>
          <a:custGeom>
            <a:avLst/>
            <a:gdLst>
              <a:gd name="connsiteX0" fmla="*/ 187 w 1047793"/>
              <a:gd name="connsiteY0" fmla="*/ 151608 h 272522"/>
              <a:gd name="connsiteX1" fmla="*/ 294911 w 1047793"/>
              <a:gd name="connsiteY1" fmla="*/ 11803 h 272522"/>
              <a:gd name="connsiteX2" fmla="*/ 993935 w 1047793"/>
              <a:gd name="connsiteY2" fmla="*/ 113823 h 272522"/>
              <a:gd name="connsiteX3" fmla="*/ 982600 w 1047793"/>
              <a:gd name="connsiteY3" fmla="*/ 140272 h 272522"/>
              <a:gd name="connsiteX4" fmla="*/ 1016606 w 1047793"/>
              <a:gd name="connsiteY4" fmla="*/ 272520 h 272522"/>
              <a:gd name="connsiteX5" fmla="*/ 1001492 w 1047793"/>
              <a:gd name="connsiteY5" fmla="*/ 136494 h 272522"/>
              <a:gd name="connsiteX6" fmla="*/ 461165 w 1047793"/>
              <a:gd name="connsiteY6" fmla="*/ 26917 h 272522"/>
              <a:gd name="connsiteX7" fmla="*/ 253347 w 1047793"/>
              <a:gd name="connsiteY7" fmla="*/ 8025 h 272522"/>
              <a:gd name="connsiteX8" fmla="*/ 187 w 1047793"/>
              <a:gd name="connsiteY8" fmla="*/ 151608 h 272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7793" h="272522">
                <a:moveTo>
                  <a:pt x="187" y="151608"/>
                </a:moveTo>
                <a:cubicBezTo>
                  <a:pt x="7114" y="152238"/>
                  <a:pt x="129286" y="18101"/>
                  <a:pt x="294911" y="11803"/>
                </a:cubicBezTo>
                <a:cubicBezTo>
                  <a:pt x="460536" y="5505"/>
                  <a:pt x="879320" y="92411"/>
                  <a:pt x="993935" y="113823"/>
                </a:cubicBezTo>
                <a:cubicBezTo>
                  <a:pt x="1108550" y="135235"/>
                  <a:pt x="978822" y="113823"/>
                  <a:pt x="982600" y="140272"/>
                </a:cubicBezTo>
                <a:cubicBezTo>
                  <a:pt x="986378" y="166721"/>
                  <a:pt x="1013457" y="273150"/>
                  <a:pt x="1016606" y="272520"/>
                </a:cubicBezTo>
                <a:cubicBezTo>
                  <a:pt x="1019755" y="271890"/>
                  <a:pt x="1094065" y="177428"/>
                  <a:pt x="1001492" y="136494"/>
                </a:cubicBezTo>
                <a:cubicBezTo>
                  <a:pt x="908919" y="95560"/>
                  <a:pt x="585856" y="48328"/>
                  <a:pt x="461165" y="26917"/>
                </a:cubicBezTo>
                <a:cubicBezTo>
                  <a:pt x="336474" y="5505"/>
                  <a:pt x="326398" y="-10238"/>
                  <a:pt x="253347" y="8025"/>
                </a:cubicBezTo>
                <a:cubicBezTo>
                  <a:pt x="180296" y="26288"/>
                  <a:pt x="-6740" y="150978"/>
                  <a:pt x="187" y="1516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BA8D12CD-0D5A-7C24-2693-735254736D3B}"/>
              </a:ext>
            </a:extLst>
          </p:cNvPr>
          <p:cNvSpPr/>
          <p:nvPr/>
        </p:nvSpPr>
        <p:spPr>
          <a:xfrm>
            <a:off x="4371738" y="12333737"/>
            <a:ext cx="876616" cy="127957"/>
          </a:xfrm>
          <a:custGeom>
            <a:avLst/>
            <a:gdLst>
              <a:gd name="connsiteX0" fmla="*/ 1 w 876616"/>
              <a:gd name="connsiteY0" fmla="*/ 37113 h 127957"/>
              <a:gd name="connsiteX1" fmla="*/ 347624 w 876616"/>
              <a:gd name="connsiteY1" fmla="*/ 29556 h 127957"/>
              <a:gd name="connsiteX2" fmla="*/ 876616 w 876616"/>
              <a:gd name="connsiteY2" fmla="*/ 127797 h 127957"/>
              <a:gd name="connsiteX3" fmla="*/ 343845 w 876616"/>
              <a:gd name="connsiteY3" fmla="*/ 3106 h 127957"/>
              <a:gd name="connsiteX4" fmla="*/ 1 w 876616"/>
              <a:gd name="connsiteY4" fmla="*/ 37113 h 127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616" h="127957">
                <a:moveTo>
                  <a:pt x="1" y="37113"/>
                </a:moveTo>
                <a:cubicBezTo>
                  <a:pt x="631" y="41521"/>
                  <a:pt x="201522" y="14442"/>
                  <a:pt x="347624" y="29556"/>
                </a:cubicBezTo>
                <a:cubicBezTo>
                  <a:pt x="493726" y="44670"/>
                  <a:pt x="877246" y="132205"/>
                  <a:pt x="876616" y="127797"/>
                </a:cubicBezTo>
                <a:cubicBezTo>
                  <a:pt x="875986" y="123389"/>
                  <a:pt x="493096" y="18220"/>
                  <a:pt x="343845" y="3106"/>
                </a:cubicBezTo>
                <a:cubicBezTo>
                  <a:pt x="194594" y="-12008"/>
                  <a:pt x="-629" y="32705"/>
                  <a:pt x="1" y="37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8E13619C-F560-0541-3ACF-8BCE62B858A0}"/>
              </a:ext>
            </a:extLst>
          </p:cNvPr>
          <p:cNvSpPr/>
          <p:nvPr/>
        </p:nvSpPr>
        <p:spPr>
          <a:xfrm>
            <a:off x="5493759" y="11384465"/>
            <a:ext cx="747496" cy="276545"/>
          </a:xfrm>
          <a:custGeom>
            <a:avLst/>
            <a:gdLst>
              <a:gd name="connsiteX0" fmla="*/ 198 w 747496"/>
              <a:gd name="connsiteY0" fmla="*/ 193 h 276545"/>
              <a:gd name="connsiteX1" fmla="*/ 495183 w 747496"/>
              <a:gd name="connsiteY1" fmla="*/ 166447 h 276545"/>
              <a:gd name="connsiteX2" fmla="*/ 483848 w 747496"/>
              <a:gd name="connsiteY2" fmla="*/ 139998 h 276545"/>
              <a:gd name="connsiteX3" fmla="*/ 744565 w 747496"/>
              <a:gd name="connsiteY3" fmla="*/ 249575 h 276545"/>
              <a:gd name="connsiteX4" fmla="*/ 619874 w 747496"/>
              <a:gd name="connsiteY4" fmla="*/ 192897 h 276545"/>
              <a:gd name="connsiteX5" fmla="*/ 551861 w 747496"/>
              <a:gd name="connsiteY5" fmla="*/ 234461 h 276545"/>
              <a:gd name="connsiteX6" fmla="*/ 461177 w 747496"/>
              <a:gd name="connsiteY6" fmla="*/ 276024 h 276545"/>
              <a:gd name="connsiteX7" fmla="*/ 559418 w 747496"/>
              <a:gd name="connsiteY7" fmla="*/ 204233 h 276545"/>
              <a:gd name="connsiteX8" fmla="*/ 198 w 747496"/>
              <a:gd name="connsiteY8" fmla="*/ 193 h 276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7496" h="276545">
                <a:moveTo>
                  <a:pt x="198" y="193"/>
                </a:moveTo>
                <a:cubicBezTo>
                  <a:pt x="-10508" y="-6105"/>
                  <a:pt x="414575" y="143146"/>
                  <a:pt x="495183" y="166447"/>
                </a:cubicBezTo>
                <a:cubicBezTo>
                  <a:pt x="575791" y="189748"/>
                  <a:pt x="442284" y="126143"/>
                  <a:pt x="483848" y="139998"/>
                </a:cubicBezTo>
                <a:cubicBezTo>
                  <a:pt x="525412" y="153853"/>
                  <a:pt x="721894" y="240759"/>
                  <a:pt x="744565" y="249575"/>
                </a:cubicBezTo>
                <a:cubicBezTo>
                  <a:pt x="767236" y="258392"/>
                  <a:pt x="651991" y="195416"/>
                  <a:pt x="619874" y="192897"/>
                </a:cubicBezTo>
                <a:cubicBezTo>
                  <a:pt x="587757" y="190378"/>
                  <a:pt x="578310" y="220607"/>
                  <a:pt x="551861" y="234461"/>
                </a:cubicBezTo>
                <a:cubicBezTo>
                  <a:pt x="525412" y="248315"/>
                  <a:pt x="459918" y="281062"/>
                  <a:pt x="461177" y="276024"/>
                </a:cubicBezTo>
                <a:cubicBezTo>
                  <a:pt x="462437" y="270986"/>
                  <a:pt x="631839" y="247686"/>
                  <a:pt x="559418" y="204233"/>
                </a:cubicBezTo>
                <a:cubicBezTo>
                  <a:pt x="486997" y="160780"/>
                  <a:pt x="10904" y="6491"/>
                  <a:pt x="198" y="1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9314BC91-AC2E-F4B2-41FE-8FDA3DE99C51}"/>
              </a:ext>
            </a:extLst>
          </p:cNvPr>
          <p:cNvSpPr/>
          <p:nvPr/>
        </p:nvSpPr>
        <p:spPr>
          <a:xfrm>
            <a:off x="5477499" y="11424879"/>
            <a:ext cx="500445" cy="392234"/>
          </a:xfrm>
          <a:custGeom>
            <a:avLst/>
            <a:gdLst>
              <a:gd name="connsiteX0" fmla="*/ 1344 w 500445"/>
              <a:gd name="connsiteY0" fmla="*/ 1342 h 392234"/>
              <a:gd name="connsiteX1" fmla="*/ 307403 w 500445"/>
              <a:gd name="connsiteY1" fmla="*/ 265838 h 392234"/>
              <a:gd name="connsiteX2" fmla="*/ 318739 w 500445"/>
              <a:gd name="connsiteY2" fmla="*/ 254503 h 392234"/>
              <a:gd name="connsiteX3" fmla="*/ 375417 w 500445"/>
              <a:gd name="connsiteY3" fmla="*/ 390529 h 392234"/>
              <a:gd name="connsiteX4" fmla="*/ 401866 w 500445"/>
              <a:gd name="connsiteY4" fmla="*/ 326295 h 392234"/>
              <a:gd name="connsiteX5" fmla="*/ 500108 w 500445"/>
              <a:gd name="connsiteY5" fmla="*/ 258281 h 392234"/>
              <a:gd name="connsiteX6" fmla="*/ 364081 w 500445"/>
              <a:gd name="connsiteY6" fmla="*/ 292288 h 392234"/>
              <a:gd name="connsiteX7" fmla="*/ 201605 w 500445"/>
              <a:gd name="connsiteY7" fmla="*/ 167597 h 392234"/>
              <a:gd name="connsiteX8" fmla="*/ 1344 w 500445"/>
              <a:gd name="connsiteY8" fmla="*/ 1342 h 392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0445" h="392234">
                <a:moveTo>
                  <a:pt x="1344" y="1342"/>
                </a:moveTo>
                <a:cubicBezTo>
                  <a:pt x="18977" y="17715"/>
                  <a:pt x="254504" y="223645"/>
                  <a:pt x="307403" y="265838"/>
                </a:cubicBezTo>
                <a:cubicBezTo>
                  <a:pt x="360302" y="308032"/>
                  <a:pt x="307403" y="233721"/>
                  <a:pt x="318739" y="254503"/>
                </a:cubicBezTo>
                <a:cubicBezTo>
                  <a:pt x="330075" y="275285"/>
                  <a:pt x="361563" y="378564"/>
                  <a:pt x="375417" y="390529"/>
                </a:cubicBezTo>
                <a:cubicBezTo>
                  <a:pt x="389271" y="402494"/>
                  <a:pt x="381084" y="348336"/>
                  <a:pt x="401866" y="326295"/>
                </a:cubicBezTo>
                <a:cubicBezTo>
                  <a:pt x="422648" y="304254"/>
                  <a:pt x="506405" y="263949"/>
                  <a:pt x="500108" y="258281"/>
                </a:cubicBezTo>
                <a:cubicBezTo>
                  <a:pt x="493811" y="252613"/>
                  <a:pt x="413831" y="307402"/>
                  <a:pt x="364081" y="292288"/>
                </a:cubicBezTo>
                <a:cubicBezTo>
                  <a:pt x="314331" y="277174"/>
                  <a:pt x="258912" y="212309"/>
                  <a:pt x="201605" y="167597"/>
                </a:cubicBezTo>
                <a:cubicBezTo>
                  <a:pt x="144298" y="122885"/>
                  <a:pt x="-16289" y="-15031"/>
                  <a:pt x="1344" y="13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9D1DB10C-F201-B3B8-F2AA-7756FCFFB144}"/>
              </a:ext>
            </a:extLst>
          </p:cNvPr>
          <p:cNvSpPr/>
          <p:nvPr/>
        </p:nvSpPr>
        <p:spPr>
          <a:xfrm>
            <a:off x="5571792" y="11864417"/>
            <a:ext cx="912336" cy="259915"/>
          </a:xfrm>
          <a:custGeom>
            <a:avLst/>
            <a:gdLst>
              <a:gd name="connsiteX0" fmla="*/ 912135 w 912336"/>
              <a:gd name="connsiteY0" fmla="*/ 112 h 259915"/>
              <a:gd name="connsiteX1" fmla="*/ 651418 w 912336"/>
              <a:gd name="connsiteY1" fmla="*/ 204152 h 259915"/>
              <a:gd name="connsiteX2" fmla="*/ 1514 w 912336"/>
              <a:gd name="connsiteY2" fmla="*/ 257051 h 259915"/>
              <a:gd name="connsiteX3" fmla="*/ 458714 w 912336"/>
              <a:gd name="connsiteY3" fmla="*/ 253272 h 259915"/>
              <a:gd name="connsiteX4" fmla="*/ 692982 w 912336"/>
              <a:gd name="connsiteY4" fmla="*/ 249494 h 259915"/>
              <a:gd name="connsiteX5" fmla="*/ 617411 w 912336"/>
              <a:gd name="connsiteY5" fmla="*/ 234380 h 259915"/>
              <a:gd name="connsiteX6" fmla="*/ 912135 w 912336"/>
              <a:gd name="connsiteY6" fmla="*/ 112 h 25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2336" h="259915">
                <a:moveTo>
                  <a:pt x="912135" y="112"/>
                </a:moveTo>
                <a:cubicBezTo>
                  <a:pt x="917803" y="-4926"/>
                  <a:pt x="803188" y="161329"/>
                  <a:pt x="651418" y="204152"/>
                </a:cubicBezTo>
                <a:cubicBezTo>
                  <a:pt x="499648" y="246975"/>
                  <a:pt x="33631" y="248864"/>
                  <a:pt x="1514" y="257051"/>
                </a:cubicBezTo>
                <a:cubicBezTo>
                  <a:pt x="-30603" y="265238"/>
                  <a:pt x="458714" y="253272"/>
                  <a:pt x="458714" y="253272"/>
                </a:cubicBezTo>
                <a:cubicBezTo>
                  <a:pt x="573959" y="252013"/>
                  <a:pt x="666532" y="252643"/>
                  <a:pt x="692982" y="249494"/>
                </a:cubicBezTo>
                <a:cubicBezTo>
                  <a:pt x="719431" y="246345"/>
                  <a:pt x="580886" y="269016"/>
                  <a:pt x="617411" y="234380"/>
                </a:cubicBezTo>
                <a:cubicBezTo>
                  <a:pt x="653936" y="199744"/>
                  <a:pt x="906467" y="5150"/>
                  <a:pt x="912135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0F066ECE-0109-1C00-25EB-239B26F26E6E}"/>
              </a:ext>
            </a:extLst>
          </p:cNvPr>
          <p:cNvSpPr/>
          <p:nvPr/>
        </p:nvSpPr>
        <p:spPr>
          <a:xfrm>
            <a:off x="5521234" y="12102015"/>
            <a:ext cx="948163" cy="344458"/>
          </a:xfrm>
          <a:custGeom>
            <a:avLst/>
            <a:gdLst>
              <a:gd name="connsiteX0" fmla="*/ 29401 w 948163"/>
              <a:gd name="connsiteY0" fmla="*/ 45902 h 344458"/>
              <a:gd name="connsiteX1" fmla="*/ 78521 w 948163"/>
              <a:gd name="connsiteY1" fmla="*/ 204600 h 344458"/>
              <a:gd name="connsiteX2" fmla="*/ 48293 w 948163"/>
              <a:gd name="connsiteY2" fmla="*/ 329291 h 344458"/>
              <a:gd name="connsiteX3" fmla="*/ 248554 w 948163"/>
              <a:gd name="connsiteY3" fmla="*/ 321734 h 344458"/>
              <a:gd name="connsiteX4" fmla="*/ 233440 w 948163"/>
              <a:gd name="connsiteY4" fmla="*/ 344405 h 344458"/>
              <a:gd name="connsiteX5" fmla="*/ 739761 w 948163"/>
              <a:gd name="connsiteY5" fmla="*/ 314177 h 344458"/>
              <a:gd name="connsiteX6" fmla="*/ 717090 w 948163"/>
              <a:gd name="connsiteY6" fmla="*/ 314177 h 344458"/>
              <a:gd name="connsiteX7" fmla="*/ 917351 w 948163"/>
              <a:gd name="connsiteY7" fmla="*/ 151701 h 344458"/>
              <a:gd name="connsiteX8" fmla="*/ 894680 w 948163"/>
              <a:gd name="connsiteY8" fmla="*/ 170593 h 344458"/>
              <a:gd name="connsiteX9" fmla="*/ 932465 w 948163"/>
              <a:gd name="connsiteY9" fmla="*/ 34567 h 344458"/>
              <a:gd name="connsiteX10" fmla="*/ 940022 w 948163"/>
              <a:gd name="connsiteY10" fmla="*/ 15674 h 344458"/>
              <a:gd name="connsiteX11" fmla="*/ 819110 w 948163"/>
              <a:gd name="connsiteY11" fmla="*/ 234828 h 344458"/>
              <a:gd name="connsiteX12" fmla="*/ 354353 w 948163"/>
              <a:gd name="connsiteY12" fmla="*/ 317955 h 344458"/>
              <a:gd name="connsiteX13" fmla="*/ 14287 w 948163"/>
              <a:gd name="connsiteY13" fmla="*/ 314177 h 344458"/>
              <a:gd name="connsiteX14" fmla="*/ 59629 w 948163"/>
              <a:gd name="connsiteY14" fmla="*/ 253721 h 344458"/>
              <a:gd name="connsiteX15" fmla="*/ 29401 w 948163"/>
              <a:gd name="connsiteY15" fmla="*/ 45902 h 344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48163" h="344458">
                <a:moveTo>
                  <a:pt x="29401" y="45902"/>
                </a:moveTo>
                <a:cubicBezTo>
                  <a:pt x="32550" y="37715"/>
                  <a:pt x="75372" y="157369"/>
                  <a:pt x="78521" y="204600"/>
                </a:cubicBezTo>
                <a:cubicBezTo>
                  <a:pt x="81670" y="251831"/>
                  <a:pt x="19954" y="309769"/>
                  <a:pt x="48293" y="329291"/>
                </a:cubicBezTo>
                <a:cubicBezTo>
                  <a:pt x="76632" y="348813"/>
                  <a:pt x="217696" y="319215"/>
                  <a:pt x="248554" y="321734"/>
                </a:cubicBezTo>
                <a:cubicBezTo>
                  <a:pt x="279412" y="324253"/>
                  <a:pt x="151572" y="345664"/>
                  <a:pt x="233440" y="344405"/>
                </a:cubicBezTo>
                <a:cubicBezTo>
                  <a:pt x="315308" y="343146"/>
                  <a:pt x="659153" y="319215"/>
                  <a:pt x="739761" y="314177"/>
                </a:cubicBezTo>
                <a:cubicBezTo>
                  <a:pt x="820369" y="309139"/>
                  <a:pt x="687492" y="341256"/>
                  <a:pt x="717090" y="314177"/>
                </a:cubicBezTo>
                <a:cubicBezTo>
                  <a:pt x="746688" y="287098"/>
                  <a:pt x="887753" y="175632"/>
                  <a:pt x="917351" y="151701"/>
                </a:cubicBezTo>
                <a:cubicBezTo>
                  <a:pt x="946949" y="127770"/>
                  <a:pt x="892161" y="190115"/>
                  <a:pt x="894680" y="170593"/>
                </a:cubicBezTo>
                <a:cubicBezTo>
                  <a:pt x="897199" y="151071"/>
                  <a:pt x="924908" y="60387"/>
                  <a:pt x="932465" y="34567"/>
                </a:cubicBezTo>
                <a:cubicBezTo>
                  <a:pt x="940022" y="8747"/>
                  <a:pt x="958915" y="-17703"/>
                  <a:pt x="940022" y="15674"/>
                </a:cubicBezTo>
                <a:cubicBezTo>
                  <a:pt x="921130" y="49051"/>
                  <a:pt x="916721" y="184448"/>
                  <a:pt x="819110" y="234828"/>
                </a:cubicBezTo>
                <a:cubicBezTo>
                  <a:pt x="721499" y="285208"/>
                  <a:pt x="488490" y="304730"/>
                  <a:pt x="354353" y="317955"/>
                </a:cubicBezTo>
                <a:cubicBezTo>
                  <a:pt x="220216" y="331180"/>
                  <a:pt x="63408" y="324883"/>
                  <a:pt x="14287" y="314177"/>
                </a:cubicBezTo>
                <a:cubicBezTo>
                  <a:pt x="-34834" y="303471"/>
                  <a:pt x="58370" y="295285"/>
                  <a:pt x="59629" y="253721"/>
                </a:cubicBezTo>
                <a:cubicBezTo>
                  <a:pt x="60889" y="212157"/>
                  <a:pt x="26252" y="54089"/>
                  <a:pt x="29401" y="459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22EFC54F-5DFA-E064-994E-88266302F2F1}"/>
              </a:ext>
            </a:extLst>
          </p:cNvPr>
          <p:cNvSpPr/>
          <p:nvPr/>
        </p:nvSpPr>
        <p:spPr>
          <a:xfrm>
            <a:off x="7883769" y="11433724"/>
            <a:ext cx="76378" cy="298336"/>
          </a:xfrm>
          <a:custGeom>
            <a:avLst/>
            <a:gdLst>
              <a:gd name="connsiteX0" fmla="*/ 17100 w 76378"/>
              <a:gd name="connsiteY0" fmla="*/ 55 h 298336"/>
              <a:gd name="connsiteX1" fmla="*/ 24657 w 76378"/>
              <a:gd name="connsiteY1" fmla="*/ 132302 h 298336"/>
              <a:gd name="connsiteX2" fmla="*/ 73778 w 76378"/>
              <a:gd name="connsiteY2" fmla="*/ 294778 h 298336"/>
              <a:gd name="connsiteX3" fmla="*/ 62443 w 76378"/>
              <a:gd name="connsiteY3" fmla="*/ 234322 h 298336"/>
              <a:gd name="connsiteX4" fmla="*/ 1986 w 76378"/>
              <a:gd name="connsiteY4" fmla="*/ 117188 h 298336"/>
              <a:gd name="connsiteX5" fmla="*/ 17100 w 76378"/>
              <a:gd name="connsiteY5" fmla="*/ 55 h 29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78" h="298336">
                <a:moveTo>
                  <a:pt x="17100" y="55"/>
                </a:moveTo>
                <a:cubicBezTo>
                  <a:pt x="20879" y="2574"/>
                  <a:pt x="15211" y="83182"/>
                  <a:pt x="24657" y="132302"/>
                </a:cubicBezTo>
                <a:cubicBezTo>
                  <a:pt x="34103" y="181423"/>
                  <a:pt x="67480" y="277775"/>
                  <a:pt x="73778" y="294778"/>
                </a:cubicBezTo>
                <a:cubicBezTo>
                  <a:pt x="80076" y="311781"/>
                  <a:pt x="74408" y="263920"/>
                  <a:pt x="62443" y="234322"/>
                </a:cubicBezTo>
                <a:cubicBezTo>
                  <a:pt x="50478" y="204724"/>
                  <a:pt x="10173" y="152454"/>
                  <a:pt x="1986" y="117188"/>
                </a:cubicBezTo>
                <a:cubicBezTo>
                  <a:pt x="-6201" y="81922"/>
                  <a:pt x="13321" y="-2464"/>
                  <a:pt x="17100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BACF7626-EC3B-8604-0ADB-0AFAF38E7CB3}"/>
              </a:ext>
            </a:extLst>
          </p:cNvPr>
          <p:cNvSpPr/>
          <p:nvPr/>
        </p:nvSpPr>
        <p:spPr>
          <a:xfrm>
            <a:off x="7152724" y="11416843"/>
            <a:ext cx="710571" cy="184669"/>
          </a:xfrm>
          <a:custGeom>
            <a:avLst/>
            <a:gdLst>
              <a:gd name="connsiteX0" fmla="*/ 0 w 710571"/>
              <a:gd name="connsiteY0" fmla="*/ 13157 h 184669"/>
              <a:gd name="connsiteX1" fmla="*/ 423193 w 710571"/>
              <a:gd name="connsiteY1" fmla="*/ 69835 h 184669"/>
              <a:gd name="connsiteX2" fmla="*/ 668797 w 710571"/>
              <a:gd name="connsiteY2" fmla="*/ 183190 h 184669"/>
              <a:gd name="connsiteX3" fmla="*/ 631012 w 710571"/>
              <a:gd name="connsiteY3" fmla="*/ 126512 h 184669"/>
              <a:gd name="connsiteX4" fmla="*/ 631012 w 710571"/>
              <a:gd name="connsiteY4" fmla="*/ 13157 h 184669"/>
              <a:gd name="connsiteX5" fmla="*/ 710360 w 710571"/>
              <a:gd name="connsiteY5" fmla="*/ 9378 h 184669"/>
              <a:gd name="connsiteX6" fmla="*/ 653683 w 710571"/>
              <a:gd name="connsiteY6" fmla="*/ 9378 h 184669"/>
              <a:gd name="connsiteX7" fmla="*/ 634790 w 710571"/>
              <a:gd name="connsiteY7" fmla="*/ 134069 h 184669"/>
              <a:gd name="connsiteX8" fmla="*/ 487428 w 710571"/>
              <a:gd name="connsiteY8" fmla="*/ 103841 h 184669"/>
              <a:gd name="connsiteX9" fmla="*/ 0 w 710571"/>
              <a:gd name="connsiteY9" fmla="*/ 13157 h 184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0571" h="184669">
                <a:moveTo>
                  <a:pt x="0" y="13157"/>
                </a:moveTo>
                <a:cubicBezTo>
                  <a:pt x="155863" y="27326"/>
                  <a:pt x="311727" y="41496"/>
                  <a:pt x="423193" y="69835"/>
                </a:cubicBezTo>
                <a:cubicBezTo>
                  <a:pt x="534659" y="98174"/>
                  <a:pt x="634161" y="173744"/>
                  <a:pt x="668797" y="183190"/>
                </a:cubicBezTo>
                <a:cubicBezTo>
                  <a:pt x="703433" y="192636"/>
                  <a:pt x="637309" y="154851"/>
                  <a:pt x="631012" y="126512"/>
                </a:cubicBezTo>
                <a:cubicBezTo>
                  <a:pt x="624715" y="98173"/>
                  <a:pt x="617787" y="32679"/>
                  <a:pt x="631012" y="13157"/>
                </a:cubicBezTo>
                <a:cubicBezTo>
                  <a:pt x="644237" y="-6365"/>
                  <a:pt x="706582" y="10008"/>
                  <a:pt x="710360" y="9378"/>
                </a:cubicBezTo>
                <a:cubicBezTo>
                  <a:pt x="714138" y="8748"/>
                  <a:pt x="666278" y="-11404"/>
                  <a:pt x="653683" y="9378"/>
                </a:cubicBezTo>
                <a:cubicBezTo>
                  <a:pt x="641088" y="30160"/>
                  <a:pt x="662499" y="118325"/>
                  <a:pt x="634790" y="134069"/>
                </a:cubicBezTo>
                <a:cubicBezTo>
                  <a:pt x="607081" y="149813"/>
                  <a:pt x="487428" y="103841"/>
                  <a:pt x="487428" y="103841"/>
                </a:cubicBezTo>
                <a:lnTo>
                  <a:pt x="0" y="13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0B49AEE5-E9F2-D768-5041-5089D319EC3C}"/>
              </a:ext>
            </a:extLst>
          </p:cNvPr>
          <p:cNvSpPr/>
          <p:nvPr/>
        </p:nvSpPr>
        <p:spPr>
          <a:xfrm>
            <a:off x="6740720" y="11440664"/>
            <a:ext cx="397099" cy="785727"/>
          </a:xfrm>
          <a:custGeom>
            <a:avLst/>
            <a:gdLst>
              <a:gd name="connsiteX0" fmla="*/ 396890 w 397099"/>
              <a:gd name="connsiteY0" fmla="*/ 672 h 785727"/>
              <a:gd name="connsiteX1" fmla="*/ 98387 w 397099"/>
              <a:gd name="connsiteY1" fmla="*/ 280281 h 785727"/>
              <a:gd name="connsiteX2" fmla="*/ 117280 w 397099"/>
              <a:gd name="connsiteY2" fmla="*/ 257610 h 785727"/>
              <a:gd name="connsiteX3" fmla="*/ 11482 w 397099"/>
              <a:gd name="connsiteY3" fmla="*/ 404972 h 785727"/>
              <a:gd name="connsiteX4" fmla="*/ 30374 w 397099"/>
              <a:gd name="connsiteY4" fmla="*/ 386080 h 785727"/>
              <a:gd name="connsiteX5" fmla="*/ 146 w 397099"/>
              <a:gd name="connsiteY5" fmla="*/ 457872 h 785727"/>
              <a:gd name="connsiteX6" fmla="*/ 45488 w 397099"/>
              <a:gd name="connsiteY6" fmla="*/ 695918 h 785727"/>
              <a:gd name="connsiteX7" fmla="*/ 34153 w 397099"/>
              <a:gd name="connsiteY7" fmla="*/ 586341 h 785727"/>
              <a:gd name="connsiteX8" fmla="*/ 87052 w 397099"/>
              <a:gd name="connsiteY8" fmla="*/ 782824 h 785727"/>
              <a:gd name="connsiteX9" fmla="*/ 64381 w 397099"/>
              <a:gd name="connsiteY9" fmla="*/ 692139 h 785727"/>
              <a:gd name="connsiteX10" fmla="*/ 19039 w 397099"/>
              <a:gd name="connsiteY10" fmla="*/ 533442 h 785727"/>
              <a:gd name="connsiteX11" fmla="*/ 26596 w 397099"/>
              <a:gd name="connsiteY11" fmla="*/ 420086 h 785727"/>
              <a:gd name="connsiteX12" fmla="*/ 241971 w 397099"/>
              <a:gd name="connsiteY12" fmla="*/ 159369 h 785727"/>
              <a:gd name="connsiteX13" fmla="*/ 147508 w 397099"/>
              <a:gd name="connsiteY13" fmla="*/ 200933 h 785727"/>
              <a:gd name="connsiteX14" fmla="*/ 396890 w 397099"/>
              <a:gd name="connsiteY14" fmla="*/ 672 h 78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7099" h="785727">
                <a:moveTo>
                  <a:pt x="396890" y="672"/>
                </a:moveTo>
                <a:cubicBezTo>
                  <a:pt x="388703" y="13897"/>
                  <a:pt x="144989" y="237458"/>
                  <a:pt x="98387" y="280281"/>
                </a:cubicBezTo>
                <a:cubicBezTo>
                  <a:pt x="51785" y="323104"/>
                  <a:pt x="131764" y="236828"/>
                  <a:pt x="117280" y="257610"/>
                </a:cubicBezTo>
                <a:cubicBezTo>
                  <a:pt x="102796" y="278392"/>
                  <a:pt x="11482" y="404972"/>
                  <a:pt x="11482" y="404972"/>
                </a:cubicBezTo>
                <a:cubicBezTo>
                  <a:pt x="-3002" y="426384"/>
                  <a:pt x="32263" y="377263"/>
                  <a:pt x="30374" y="386080"/>
                </a:cubicBezTo>
                <a:cubicBezTo>
                  <a:pt x="28485" y="394897"/>
                  <a:pt x="-2373" y="406232"/>
                  <a:pt x="146" y="457872"/>
                </a:cubicBezTo>
                <a:cubicBezTo>
                  <a:pt x="2665" y="509512"/>
                  <a:pt x="39820" y="674507"/>
                  <a:pt x="45488" y="695918"/>
                </a:cubicBezTo>
                <a:cubicBezTo>
                  <a:pt x="51156" y="717329"/>
                  <a:pt x="27226" y="571857"/>
                  <a:pt x="34153" y="586341"/>
                </a:cubicBezTo>
                <a:cubicBezTo>
                  <a:pt x="41080" y="600825"/>
                  <a:pt x="82014" y="765191"/>
                  <a:pt x="87052" y="782824"/>
                </a:cubicBezTo>
                <a:cubicBezTo>
                  <a:pt x="92090" y="800457"/>
                  <a:pt x="75716" y="733703"/>
                  <a:pt x="64381" y="692139"/>
                </a:cubicBezTo>
                <a:cubicBezTo>
                  <a:pt x="53045" y="650575"/>
                  <a:pt x="25336" y="578784"/>
                  <a:pt x="19039" y="533442"/>
                </a:cubicBezTo>
                <a:cubicBezTo>
                  <a:pt x="12742" y="488100"/>
                  <a:pt x="-10559" y="482431"/>
                  <a:pt x="26596" y="420086"/>
                </a:cubicBezTo>
                <a:cubicBezTo>
                  <a:pt x="63751" y="357741"/>
                  <a:pt x="221819" y="195894"/>
                  <a:pt x="241971" y="159369"/>
                </a:cubicBezTo>
                <a:cubicBezTo>
                  <a:pt x="262123" y="122844"/>
                  <a:pt x="124207" y="228642"/>
                  <a:pt x="147508" y="200933"/>
                </a:cubicBezTo>
                <a:cubicBezTo>
                  <a:pt x="170809" y="173224"/>
                  <a:pt x="405077" y="-12553"/>
                  <a:pt x="396890" y="6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05EF194B-5C13-6A80-E3A9-66880CE56AC9}"/>
              </a:ext>
            </a:extLst>
          </p:cNvPr>
          <p:cNvSpPr/>
          <p:nvPr/>
        </p:nvSpPr>
        <p:spPr>
          <a:xfrm>
            <a:off x="7318221" y="11591449"/>
            <a:ext cx="590774" cy="167759"/>
          </a:xfrm>
          <a:custGeom>
            <a:avLst/>
            <a:gdLst>
              <a:gd name="connsiteX0" fmla="*/ 758 w 590774"/>
              <a:gd name="connsiteY0" fmla="*/ 4806 h 167759"/>
              <a:gd name="connsiteX1" fmla="*/ 223690 w 590774"/>
              <a:gd name="connsiteY1" fmla="*/ 8584 h 167759"/>
              <a:gd name="connsiteX2" fmla="*/ 439065 w 590774"/>
              <a:gd name="connsiteY2" fmla="*/ 103047 h 167759"/>
              <a:gd name="connsiteX3" fmla="*/ 435286 w 590774"/>
              <a:gd name="connsiteY3" fmla="*/ 80376 h 167759"/>
              <a:gd name="connsiteX4" fmla="*/ 590205 w 590774"/>
              <a:gd name="connsiteY4" fmla="*/ 167282 h 167759"/>
              <a:gd name="connsiteX5" fmla="*/ 480629 w 590774"/>
              <a:gd name="connsiteY5" fmla="*/ 110604 h 167759"/>
              <a:gd name="connsiteX6" fmla="*/ 303039 w 590774"/>
              <a:gd name="connsiteY6" fmla="*/ 12363 h 167759"/>
              <a:gd name="connsiteX7" fmla="*/ 758 w 590774"/>
              <a:gd name="connsiteY7" fmla="*/ 4806 h 167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774" h="167759">
                <a:moveTo>
                  <a:pt x="758" y="4806"/>
                </a:moveTo>
                <a:cubicBezTo>
                  <a:pt x="-12467" y="4176"/>
                  <a:pt x="150639" y="-7789"/>
                  <a:pt x="223690" y="8584"/>
                </a:cubicBezTo>
                <a:cubicBezTo>
                  <a:pt x="296741" y="24957"/>
                  <a:pt x="403799" y="91082"/>
                  <a:pt x="439065" y="103047"/>
                </a:cubicBezTo>
                <a:cubicBezTo>
                  <a:pt x="474331" y="115012"/>
                  <a:pt x="410096" y="69670"/>
                  <a:pt x="435286" y="80376"/>
                </a:cubicBezTo>
                <a:cubicBezTo>
                  <a:pt x="460476" y="91082"/>
                  <a:pt x="582648" y="162244"/>
                  <a:pt x="590205" y="167282"/>
                </a:cubicBezTo>
                <a:cubicBezTo>
                  <a:pt x="597762" y="172320"/>
                  <a:pt x="528490" y="136424"/>
                  <a:pt x="480629" y="110604"/>
                </a:cubicBezTo>
                <a:cubicBezTo>
                  <a:pt x="432768" y="84784"/>
                  <a:pt x="380498" y="31255"/>
                  <a:pt x="303039" y="12363"/>
                </a:cubicBezTo>
                <a:cubicBezTo>
                  <a:pt x="225580" y="-6529"/>
                  <a:pt x="13983" y="5436"/>
                  <a:pt x="758" y="48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E3500994-ACED-A674-D8A7-C01E0D0BA35F}"/>
              </a:ext>
            </a:extLst>
          </p:cNvPr>
          <p:cNvSpPr/>
          <p:nvPr/>
        </p:nvSpPr>
        <p:spPr>
          <a:xfrm>
            <a:off x="7064718" y="11777244"/>
            <a:ext cx="177418" cy="539483"/>
          </a:xfrm>
          <a:custGeom>
            <a:avLst/>
            <a:gdLst>
              <a:gd name="connsiteX0" fmla="*/ 84227 w 177418"/>
              <a:gd name="connsiteY0" fmla="*/ 379 h 539483"/>
              <a:gd name="connsiteX1" fmla="*/ 35107 w 177418"/>
              <a:gd name="connsiteY1" fmla="*/ 147741 h 539483"/>
              <a:gd name="connsiteX2" fmla="*/ 91784 w 177418"/>
              <a:gd name="connsiteY2" fmla="*/ 389566 h 539483"/>
              <a:gd name="connsiteX3" fmla="*/ 80449 w 177418"/>
              <a:gd name="connsiteY3" fmla="*/ 340445 h 539483"/>
              <a:gd name="connsiteX4" fmla="*/ 174912 w 177418"/>
              <a:gd name="connsiteY4" fmla="*/ 536928 h 539483"/>
              <a:gd name="connsiteX5" fmla="*/ 137127 w 177418"/>
              <a:gd name="connsiteY5" fmla="*/ 434908 h 539483"/>
              <a:gd name="connsiteX6" fmla="*/ 1100 w 177418"/>
              <a:gd name="connsiteY6" fmla="*/ 189305 h 539483"/>
              <a:gd name="connsiteX7" fmla="*/ 84227 w 177418"/>
              <a:gd name="connsiteY7" fmla="*/ 379 h 539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418" h="539483">
                <a:moveTo>
                  <a:pt x="84227" y="379"/>
                </a:moveTo>
                <a:cubicBezTo>
                  <a:pt x="89895" y="-6548"/>
                  <a:pt x="33848" y="82877"/>
                  <a:pt x="35107" y="147741"/>
                </a:cubicBezTo>
                <a:cubicBezTo>
                  <a:pt x="36366" y="212605"/>
                  <a:pt x="84227" y="357449"/>
                  <a:pt x="91784" y="389566"/>
                </a:cubicBezTo>
                <a:cubicBezTo>
                  <a:pt x="99341" y="421683"/>
                  <a:pt x="66594" y="315885"/>
                  <a:pt x="80449" y="340445"/>
                </a:cubicBezTo>
                <a:cubicBezTo>
                  <a:pt x="94304" y="365005"/>
                  <a:pt x="165466" y="521184"/>
                  <a:pt x="174912" y="536928"/>
                </a:cubicBezTo>
                <a:cubicBezTo>
                  <a:pt x="184358" y="552672"/>
                  <a:pt x="166096" y="492845"/>
                  <a:pt x="137127" y="434908"/>
                </a:cubicBezTo>
                <a:cubicBezTo>
                  <a:pt x="108158" y="376971"/>
                  <a:pt x="13065" y="257948"/>
                  <a:pt x="1100" y="189305"/>
                </a:cubicBezTo>
                <a:cubicBezTo>
                  <a:pt x="-10865" y="120662"/>
                  <a:pt x="78559" y="7306"/>
                  <a:pt x="84227" y="3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DFB859B5-94E7-00F6-A00D-300505800493}"/>
              </a:ext>
            </a:extLst>
          </p:cNvPr>
          <p:cNvSpPr/>
          <p:nvPr/>
        </p:nvSpPr>
        <p:spPr>
          <a:xfrm>
            <a:off x="6865073" y="12280143"/>
            <a:ext cx="1111611" cy="185309"/>
          </a:xfrm>
          <a:custGeom>
            <a:avLst/>
            <a:gdLst>
              <a:gd name="connsiteX0" fmla="*/ 484 w 1111611"/>
              <a:gd name="connsiteY0" fmla="*/ 22 h 185309"/>
              <a:gd name="connsiteX1" fmla="*/ 321658 w 1111611"/>
              <a:gd name="connsiteY1" fmla="*/ 154941 h 185309"/>
              <a:gd name="connsiteX2" fmla="*/ 491691 w 1111611"/>
              <a:gd name="connsiteY2" fmla="*/ 181391 h 185309"/>
              <a:gd name="connsiteX3" fmla="*/ 450127 w 1111611"/>
              <a:gd name="connsiteY3" fmla="*/ 185169 h 185309"/>
              <a:gd name="connsiteX4" fmla="*/ 835535 w 1111611"/>
              <a:gd name="connsiteY4" fmla="*/ 120935 h 185309"/>
              <a:gd name="connsiteX5" fmla="*/ 725958 w 1111611"/>
              <a:gd name="connsiteY5" fmla="*/ 151163 h 185309"/>
              <a:gd name="connsiteX6" fmla="*/ 1111367 w 1111611"/>
              <a:gd name="connsiteY6" fmla="*/ 11358 h 185309"/>
              <a:gd name="connsiteX7" fmla="*/ 778858 w 1111611"/>
              <a:gd name="connsiteY7" fmla="*/ 102042 h 185309"/>
              <a:gd name="connsiteX8" fmla="*/ 457684 w 1111611"/>
              <a:gd name="connsiteY8" fmla="*/ 170055 h 185309"/>
              <a:gd name="connsiteX9" fmla="*/ 253644 w 1111611"/>
              <a:gd name="connsiteY9" fmla="*/ 143606 h 185309"/>
              <a:gd name="connsiteX10" fmla="*/ 484 w 1111611"/>
              <a:gd name="connsiteY10" fmla="*/ 22 h 185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1611" h="185309">
                <a:moveTo>
                  <a:pt x="484" y="22"/>
                </a:moveTo>
                <a:cubicBezTo>
                  <a:pt x="11820" y="1911"/>
                  <a:pt x="239790" y="124713"/>
                  <a:pt x="321658" y="154941"/>
                </a:cubicBezTo>
                <a:cubicBezTo>
                  <a:pt x="403526" y="185169"/>
                  <a:pt x="470280" y="176353"/>
                  <a:pt x="491691" y="181391"/>
                </a:cubicBezTo>
                <a:cubicBezTo>
                  <a:pt x="513102" y="186429"/>
                  <a:pt x="450127" y="185169"/>
                  <a:pt x="450127" y="185169"/>
                </a:cubicBezTo>
                <a:lnTo>
                  <a:pt x="835535" y="120935"/>
                </a:lnTo>
                <a:cubicBezTo>
                  <a:pt x="881507" y="115267"/>
                  <a:pt x="679986" y="169426"/>
                  <a:pt x="725958" y="151163"/>
                </a:cubicBezTo>
                <a:cubicBezTo>
                  <a:pt x="771930" y="132900"/>
                  <a:pt x="1102550" y="19545"/>
                  <a:pt x="1111367" y="11358"/>
                </a:cubicBezTo>
                <a:cubicBezTo>
                  <a:pt x="1120184" y="3171"/>
                  <a:pt x="887805" y="75593"/>
                  <a:pt x="778858" y="102042"/>
                </a:cubicBezTo>
                <a:cubicBezTo>
                  <a:pt x="669911" y="128491"/>
                  <a:pt x="545220" y="163128"/>
                  <a:pt x="457684" y="170055"/>
                </a:cubicBezTo>
                <a:cubicBezTo>
                  <a:pt x="370148" y="176982"/>
                  <a:pt x="327325" y="171315"/>
                  <a:pt x="253644" y="143606"/>
                </a:cubicBezTo>
                <a:cubicBezTo>
                  <a:pt x="179963" y="115897"/>
                  <a:pt x="-10852" y="-1867"/>
                  <a:pt x="484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5CBEEEF4-B4B8-ED3F-A80B-E0804038656F}"/>
              </a:ext>
            </a:extLst>
          </p:cNvPr>
          <p:cNvSpPr/>
          <p:nvPr/>
        </p:nvSpPr>
        <p:spPr>
          <a:xfrm>
            <a:off x="7275738" y="12159112"/>
            <a:ext cx="728928" cy="177914"/>
          </a:xfrm>
          <a:custGeom>
            <a:avLst/>
            <a:gdLst>
              <a:gd name="connsiteX0" fmla="*/ 5455 w 728928"/>
              <a:gd name="connsiteY0" fmla="*/ 113496 h 177914"/>
              <a:gd name="connsiteX1" fmla="*/ 277508 w 728928"/>
              <a:gd name="connsiteY1" fmla="*/ 155060 h 177914"/>
              <a:gd name="connsiteX2" fmla="*/ 167931 w 728928"/>
              <a:gd name="connsiteY2" fmla="*/ 170174 h 177914"/>
              <a:gd name="connsiteX3" fmla="*/ 591125 w 728928"/>
              <a:gd name="connsiteY3" fmla="*/ 53040 h 177914"/>
              <a:gd name="connsiteX4" fmla="*/ 613796 w 728928"/>
              <a:gd name="connsiteY4" fmla="*/ 15255 h 177914"/>
              <a:gd name="connsiteX5" fmla="*/ 647802 w 728928"/>
              <a:gd name="connsiteY5" fmla="*/ 71933 h 177914"/>
              <a:gd name="connsiteX6" fmla="*/ 651581 w 728928"/>
              <a:gd name="connsiteY6" fmla="*/ 141 h 177914"/>
              <a:gd name="connsiteX7" fmla="*/ 719594 w 728928"/>
              <a:gd name="connsiteY7" fmla="*/ 94604 h 177914"/>
              <a:gd name="connsiteX8" fmla="*/ 685588 w 728928"/>
              <a:gd name="connsiteY8" fmla="*/ 56819 h 177914"/>
              <a:gd name="connsiteX9" fmla="*/ 334186 w 728928"/>
              <a:gd name="connsiteY9" fmla="*/ 136167 h 177914"/>
              <a:gd name="connsiteX10" fmla="*/ 111254 w 728928"/>
              <a:gd name="connsiteY10" fmla="*/ 177731 h 177914"/>
              <a:gd name="connsiteX11" fmla="*/ 5455 w 728928"/>
              <a:gd name="connsiteY11" fmla="*/ 113496 h 17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8928" h="177914">
                <a:moveTo>
                  <a:pt x="5455" y="113496"/>
                </a:moveTo>
                <a:cubicBezTo>
                  <a:pt x="33164" y="109717"/>
                  <a:pt x="250429" y="145614"/>
                  <a:pt x="277508" y="155060"/>
                </a:cubicBezTo>
                <a:cubicBezTo>
                  <a:pt x="304587" y="164506"/>
                  <a:pt x="115662" y="187177"/>
                  <a:pt x="167931" y="170174"/>
                </a:cubicBezTo>
                <a:cubicBezTo>
                  <a:pt x="220201" y="153171"/>
                  <a:pt x="516814" y="78860"/>
                  <a:pt x="591125" y="53040"/>
                </a:cubicBezTo>
                <a:cubicBezTo>
                  <a:pt x="665436" y="27220"/>
                  <a:pt x="604350" y="12106"/>
                  <a:pt x="613796" y="15255"/>
                </a:cubicBezTo>
                <a:cubicBezTo>
                  <a:pt x="623242" y="18404"/>
                  <a:pt x="641505" y="74452"/>
                  <a:pt x="647802" y="71933"/>
                </a:cubicBezTo>
                <a:cubicBezTo>
                  <a:pt x="654099" y="69414"/>
                  <a:pt x="639616" y="-3637"/>
                  <a:pt x="651581" y="141"/>
                </a:cubicBezTo>
                <a:cubicBezTo>
                  <a:pt x="663546" y="3919"/>
                  <a:pt x="713926" y="85158"/>
                  <a:pt x="719594" y="94604"/>
                </a:cubicBezTo>
                <a:cubicBezTo>
                  <a:pt x="725262" y="104050"/>
                  <a:pt x="749823" y="49892"/>
                  <a:pt x="685588" y="56819"/>
                </a:cubicBezTo>
                <a:cubicBezTo>
                  <a:pt x="621353" y="63746"/>
                  <a:pt x="429908" y="116015"/>
                  <a:pt x="334186" y="136167"/>
                </a:cubicBezTo>
                <a:cubicBezTo>
                  <a:pt x="238464" y="156319"/>
                  <a:pt x="160375" y="180250"/>
                  <a:pt x="111254" y="177731"/>
                </a:cubicBezTo>
                <a:cubicBezTo>
                  <a:pt x="62133" y="175212"/>
                  <a:pt x="-22254" y="117275"/>
                  <a:pt x="5455" y="1134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DDA3E23B-A397-DB9A-3374-E5F7DF5DD596}"/>
              </a:ext>
            </a:extLst>
          </p:cNvPr>
          <p:cNvSpPr/>
          <p:nvPr/>
        </p:nvSpPr>
        <p:spPr>
          <a:xfrm>
            <a:off x="6436382" y="4743503"/>
            <a:ext cx="448044" cy="225124"/>
          </a:xfrm>
          <a:custGeom>
            <a:avLst/>
            <a:gdLst>
              <a:gd name="connsiteX0" fmla="*/ 210021 w 448044"/>
              <a:gd name="connsiteY0" fmla="*/ 2309 h 225124"/>
              <a:gd name="connsiteX1" fmla="*/ 123116 w 448044"/>
              <a:gd name="connsiteY1" fmla="*/ 62765 h 225124"/>
              <a:gd name="connsiteX2" fmla="*/ 51324 w 448044"/>
              <a:gd name="connsiteY2" fmla="*/ 191234 h 225124"/>
              <a:gd name="connsiteX3" fmla="*/ 115558 w 448044"/>
              <a:gd name="connsiteY3" fmla="*/ 145892 h 225124"/>
              <a:gd name="connsiteX4" fmla="*/ 444289 w 448044"/>
              <a:gd name="connsiteY4" fmla="*/ 36315 h 225124"/>
              <a:gd name="connsiteX5" fmla="*/ 278035 w 448044"/>
              <a:gd name="connsiteY5" fmla="*/ 81657 h 225124"/>
              <a:gd name="connsiteX6" fmla="*/ 39988 w 448044"/>
              <a:gd name="connsiteY6" fmla="*/ 198791 h 225124"/>
              <a:gd name="connsiteX7" fmla="*/ 2203 w 448044"/>
              <a:gd name="connsiteY7" fmla="*/ 217684 h 225124"/>
              <a:gd name="connsiteX8" fmla="*/ 62659 w 448044"/>
              <a:gd name="connsiteY8" fmla="*/ 100550 h 225124"/>
              <a:gd name="connsiteX9" fmla="*/ 24874 w 448044"/>
              <a:gd name="connsiteY9" fmla="*/ 138335 h 225124"/>
              <a:gd name="connsiteX10" fmla="*/ 210021 w 448044"/>
              <a:gd name="connsiteY10" fmla="*/ 2309 h 22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8044" h="225124">
                <a:moveTo>
                  <a:pt x="210021" y="2309"/>
                </a:moveTo>
                <a:cubicBezTo>
                  <a:pt x="226395" y="-10286"/>
                  <a:pt x="149565" y="31278"/>
                  <a:pt x="123116" y="62765"/>
                </a:cubicBezTo>
                <a:cubicBezTo>
                  <a:pt x="96666" y="94253"/>
                  <a:pt x="52584" y="177380"/>
                  <a:pt x="51324" y="191234"/>
                </a:cubicBezTo>
                <a:cubicBezTo>
                  <a:pt x="50064" y="205088"/>
                  <a:pt x="50064" y="171712"/>
                  <a:pt x="115558" y="145892"/>
                </a:cubicBezTo>
                <a:cubicBezTo>
                  <a:pt x="181052" y="120072"/>
                  <a:pt x="417210" y="47021"/>
                  <a:pt x="444289" y="36315"/>
                </a:cubicBezTo>
                <a:cubicBezTo>
                  <a:pt x="471368" y="25609"/>
                  <a:pt x="345419" y="54578"/>
                  <a:pt x="278035" y="81657"/>
                </a:cubicBezTo>
                <a:cubicBezTo>
                  <a:pt x="210652" y="108736"/>
                  <a:pt x="39988" y="198791"/>
                  <a:pt x="39988" y="198791"/>
                </a:cubicBezTo>
                <a:cubicBezTo>
                  <a:pt x="-5984" y="221462"/>
                  <a:pt x="-1576" y="234058"/>
                  <a:pt x="2203" y="217684"/>
                </a:cubicBezTo>
                <a:cubicBezTo>
                  <a:pt x="5981" y="201311"/>
                  <a:pt x="58880" y="113775"/>
                  <a:pt x="62659" y="100550"/>
                </a:cubicBezTo>
                <a:cubicBezTo>
                  <a:pt x="66438" y="87325"/>
                  <a:pt x="6611" y="155338"/>
                  <a:pt x="24874" y="138335"/>
                </a:cubicBezTo>
                <a:cubicBezTo>
                  <a:pt x="43137" y="121332"/>
                  <a:pt x="193647" y="14904"/>
                  <a:pt x="210021" y="2309"/>
                </a:cubicBezTo>
                <a:close/>
              </a:path>
            </a:pathLst>
          </a:custGeom>
          <a:solidFill>
            <a:srgbClr val="1560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281" name="グループ化 2280">
            <a:extLst>
              <a:ext uri="{FF2B5EF4-FFF2-40B4-BE49-F238E27FC236}">
                <a16:creationId xmlns:a16="http://schemas.microsoft.com/office/drawing/2014/main" id="{66ED407F-6946-54CA-C1F5-9FE84856E21A}"/>
              </a:ext>
            </a:extLst>
          </p:cNvPr>
          <p:cNvGrpSpPr>
            <a:grpSpLocks noChangeAspect="1"/>
          </p:cNvGrpSpPr>
          <p:nvPr/>
        </p:nvGrpSpPr>
        <p:grpSpPr>
          <a:xfrm>
            <a:off x="8148128" y="9951555"/>
            <a:ext cx="972290" cy="2628000"/>
            <a:chOff x="2817769" y="126995"/>
            <a:chExt cx="4572627" cy="12359345"/>
          </a:xfrm>
        </p:grpSpPr>
        <p:sp>
          <p:nvSpPr>
            <p:cNvPr id="2282" name="フリーフォーム 2281">
              <a:extLst>
                <a:ext uri="{FF2B5EF4-FFF2-40B4-BE49-F238E27FC236}">
                  <a16:creationId xmlns:a16="http://schemas.microsoft.com/office/drawing/2014/main" id="{0F200793-B49C-03E1-4C76-0B02A87C696F}"/>
                </a:ext>
              </a:extLst>
            </p:cNvPr>
            <p:cNvSpPr/>
            <p:nvPr/>
          </p:nvSpPr>
          <p:spPr>
            <a:xfrm>
              <a:off x="3077011" y="10739718"/>
              <a:ext cx="4230768" cy="666823"/>
            </a:xfrm>
            <a:custGeom>
              <a:avLst/>
              <a:gdLst>
                <a:gd name="connsiteX0" fmla="*/ 78565 w 4230768"/>
                <a:gd name="connsiteY0" fmla="*/ 0 h 666823"/>
                <a:gd name="connsiteX1" fmla="*/ 1279836 w 4230768"/>
                <a:gd name="connsiteY1" fmla="*/ 143435 h 666823"/>
                <a:gd name="connsiteX2" fmla="*/ 4148542 w 4230768"/>
                <a:gd name="connsiteY2" fmla="*/ 89647 h 666823"/>
                <a:gd name="connsiteX3" fmla="*/ 3503083 w 4230768"/>
                <a:gd name="connsiteY3" fmla="*/ 197223 h 666823"/>
                <a:gd name="connsiteX4" fmla="*/ 4058895 w 4230768"/>
                <a:gd name="connsiteY4" fmla="*/ 322729 h 666823"/>
                <a:gd name="connsiteX5" fmla="*/ 2911413 w 4230768"/>
                <a:gd name="connsiteY5" fmla="*/ 555811 h 666823"/>
                <a:gd name="connsiteX6" fmla="*/ 867460 w 4230768"/>
                <a:gd name="connsiteY6" fmla="*/ 627529 h 666823"/>
                <a:gd name="connsiteX7" fmla="*/ 257860 w 4230768"/>
                <a:gd name="connsiteY7" fmla="*/ 645458 h 666823"/>
                <a:gd name="connsiteX8" fmla="*/ 6848 w 4230768"/>
                <a:gd name="connsiteY8" fmla="*/ 322729 h 666823"/>
                <a:gd name="connsiteX9" fmla="*/ 78565 w 4230768"/>
                <a:gd name="connsiteY9" fmla="*/ 0 h 66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0768" h="666823">
                  <a:moveTo>
                    <a:pt x="78565" y="0"/>
                  </a:moveTo>
                  <a:cubicBezTo>
                    <a:pt x="340036" y="64247"/>
                    <a:pt x="1279836" y="143435"/>
                    <a:pt x="1279836" y="143435"/>
                  </a:cubicBezTo>
                  <a:lnTo>
                    <a:pt x="4148542" y="89647"/>
                  </a:lnTo>
                  <a:cubicBezTo>
                    <a:pt x="4519083" y="98612"/>
                    <a:pt x="3518024" y="158376"/>
                    <a:pt x="3503083" y="197223"/>
                  </a:cubicBezTo>
                  <a:cubicBezTo>
                    <a:pt x="3488142" y="236070"/>
                    <a:pt x="4157507" y="262964"/>
                    <a:pt x="4058895" y="322729"/>
                  </a:cubicBezTo>
                  <a:cubicBezTo>
                    <a:pt x="3960283" y="382494"/>
                    <a:pt x="3443319" y="505011"/>
                    <a:pt x="2911413" y="555811"/>
                  </a:cubicBezTo>
                  <a:cubicBezTo>
                    <a:pt x="2379507" y="606611"/>
                    <a:pt x="867460" y="627529"/>
                    <a:pt x="867460" y="627529"/>
                  </a:cubicBezTo>
                  <a:cubicBezTo>
                    <a:pt x="425201" y="642470"/>
                    <a:pt x="401295" y="696258"/>
                    <a:pt x="257860" y="645458"/>
                  </a:cubicBezTo>
                  <a:cubicBezTo>
                    <a:pt x="114425" y="594658"/>
                    <a:pt x="33742" y="427317"/>
                    <a:pt x="6848" y="322729"/>
                  </a:cubicBezTo>
                  <a:cubicBezTo>
                    <a:pt x="-20046" y="218141"/>
                    <a:pt x="38224" y="118035"/>
                    <a:pt x="78565" y="0"/>
                  </a:cubicBezTo>
                  <a:close/>
                </a:path>
              </a:pathLst>
            </a:custGeom>
            <a:solidFill>
              <a:srgbClr val="D9DA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3" name="フリーフォーム 2282">
              <a:extLst>
                <a:ext uri="{FF2B5EF4-FFF2-40B4-BE49-F238E27FC236}">
                  <a16:creationId xmlns:a16="http://schemas.microsoft.com/office/drawing/2014/main" id="{1073D789-6B6B-7126-5BDA-58E1DFBE399D}"/>
                </a:ext>
              </a:extLst>
            </p:cNvPr>
            <p:cNvSpPr/>
            <p:nvPr/>
          </p:nvSpPr>
          <p:spPr>
            <a:xfrm>
              <a:off x="3002539" y="11033319"/>
              <a:ext cx="4179455" cy="1453021"/>
            </a:xfrm>
            <a:custGeom>
              <a:avLst/>
              <a:gdLst>
                <a:gd name="connsiteX0" fmla="*/ 4167188 w 4179455"/>
                <a:gd name="connsiteY0" fmla="*/ 95345 h 1453021"/>
                <a:gd name="connsiteX1" fmla="*/ 4104843 w 4179455"/>
                <a:gd name="connsiteY1" fmla="*/ 251208 h 1453021"/>
                <a:gd name="connsiteX2" fmla="*/ 4177579 w 4179455"/>
                <a:gd name="connsiteY2" fmla="*/ 853881 h 1453021"/>
                <a:gd name="connsiteX3" fmla="*/ 4011325 w 4179455"/>
                <a:gd name="connsiteY3" fmla="*/ 1165608 h 1453021"/>
                <a:gd name="connsiteX4" fmla="*/ 3907416 w 4179455"/>
                <a:gd name="connsiteY4" fmla="*/ 1321472 h 1453021"/>
                <a:gd name="connsiteX5" fmla="*/ 3408652 w 4179455"/>
                <a:gd name="connsiteY5" fmla="*/ 1425381 h 1453021"/>
                <a:gd name="connsiteX6" fmla="*/ 1943534 w 4179455"/>
                <a:gd name="connsiteY6" fmla="*/ 1425381 h 1453021"/>
                <a:gd name="connsiteX7" fmla="*/ 519979 w 4179455"/>
                <a:gd name="connsiteY7" fmla="*/ 1446163 h 1453021"/>
                <a:gd name="connsiteX8" fmla="*/ 260206 w 4179455"/>
                <a:gd name="connsiteY8" fmla="*/ 1290299 h 1453021"/>
                <a:gd name="connsiteX9" fmla="*/ 125125 w 4179455"/>
                <a:gd name="connsiteY9" fmla="*/ 1124045 h 1453021"/>
                <a:gd name="connsiteX10" fmla="*/ 434 w 4179455"/>
                <a:gd name="connsiteY10" fmla="*/ 905836 h 1453021"/>
                <a:gd name="connsiteX11" fmla="*/ 83561 w 4179455"/>
                <a:gd name="connsiteY11" fmla="*/ 469417 h 1453021"/>
                <a:gd name="connsiteX12" fmla="*/ 73170 w 4179455"/>
                <a:gd name="connsiteY12" fmla="*/ 635672 h 1453021"/>
                <a:gd name="connsiteX13" fmla="*/ 114734 w 4179455"/>
                <a:gd name="connsiteY13" fmla="*/ 12217 h 1453021"/>
                <a:gd name="connsiteX14" fmla="*/ 166688 w 4179455"/>
                <a:gd name="connsiteY14" fmla="*/ 230426 h 1453021"/>
                <a:gd name="connsiteX15" fmla="*/ 468025 w 4179455"/>
                <a:gd name="connsiteY15" fmla="*/ 334336 h 1453021"/>
                <a:gd name="connsiteX16" fmla="*/ 229034 w 4179455"/>
                <a:gd name="connsiteY16" fmla="*/ 386290 h 1453021"/>
                <a:gd name="connsiteX17" fmla="*/ 395288 w 4179455"/>
                <a:gd name="connsiteY17" fmla="*/ 417463 h 1453021"/>
                <a:gd name="connsiteX18" fmla="*/ 301770 w 4179455"/>
                <a:gd name="connsiteY18" fmla="*/ 573326 h 1453021"/>
                <a:gd name="connsiteX19" fmla="*/ 260206 w 4179455"/>
                <a:gd name="connsiteY19" fmla="*/ 604499 h 1453021"/>
                <a:gd name="connsiteX20" fmla="*/ 2016270 w 4179455"/>
                <a:gd name="connsiteY20" fmla="*/ 646063 h 1453021"/>
                <a:gd name="connsiteX21" fmla="*/ 3689206 w 4179455"/>
                <a:gd name="connsiteY21" fmla="*/ 646063 h 1453021"/>
                <a:gd name="connsiteX22" fmla="*/ 3263179 w 4179455"/>
                <a:gd name="connsiteY22" fmla="*/ 646063 h 1453021"/>
                <a:gd name="connsiteX23" fmla="*/ 3865852 w 4179455"/>
                <a:gd name="connsiteY23" fmla="*/ 625281 h 1453021"/>
                <a:gd name="connsiteX24" fmla="*/ 3876243 w 4179455"/>
                <a:gd name="connsiteY24" fmla="*/ 542154 h 1453021"/>
                <a:gd name="connsiteX25" fmla="*/ 3876243 w 4179455"/>
                <a:gd name="connsiteY25" fmla="*/ 220036 h 1453021"/>
                <a:gd name="connsiteX26" fmla="*/ 4011325 w 4179455"/>
                <a:gd name="connsiteY26" fmla="*/ 43390 h 1453021"/>
                <a:gd name="connsiteX27" fmla="*/ 3917806 w 4179455"/>
                <a:gd name="connsiteY27" fmla="*/ 220036 h 1453021"/>
                <a:gd name="connsiteX28" fmla="*/ 4167188 w 4179455"/>
                <a:gd name="connsiteY28" fmla="*/ 95345 h 145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79455" h="1453021">
                  <a:moveTo>
                    <a:pt x="4167188" y="95345"/>
                  </a:moveTo>
                  <a:cubicBezTo>
                    <a:pt x="4198361" y="100540"/>
                    <a:pt x="4103111" y="124785"/>
                    <a:pt x="4104843" y="251208"/>
                  </a:cubicBezTo>
                  <a:cubicBezTo>
                    <a:pt x="4106575" y="377631"/>
                    <a:pt x="4193165" y="701481"/>
                    <a:pt x="4177579" y="853881"/>
                  </a:cubicBezTo>
                  <a:cubicBezTo>
                    <a:pt x="4161993" y="1006281"/>
                    <a:pt x="4056352" y="1087676"/>
                    <a:pt x="4011325" y="1165608"/>
                  </a:cubicBezTo>
                  <a:cubicBezTo>
                    <a:pt x="3966298" y="1243540"/>
                    <a:pt x="4007861" y="1278177"/>
                    <a:pt x="3907416" y="1321472"/>
                  </a:cubicBezTo>
                  <a:cubicBezTo>
                    <a:pt x="3806971" y="1364767"/>
                    <a:pt x="3735966" y="1408063"/>
                    <a:pt x="3408652" y="1425381"/>
                  </a:cubicBezTo>
                  <a:cubicBezTo>
                    <a:pt x="3081338" y="1442699"/>
                    <a:pt x="1943534" y="1425381"/>
                    <a:pt x="1943534" y="1425381"/>
                  </a:cubicBezTo>
                  <a:cubicBezTo>
                    <a:pt x="1462088" y="1428845"/>
                    <a:pt x="800534" y="1468677"/>
                    <a:pt x="519979" y="1446163"/>
                  </a:cubicBezTo>
                  <a:cubicBezTo>
                    <a:pt x="239424" y="1423649"/>
                    <a:pt x="326015" y="1343985"/>
                    <a:pt x="260206" y="1290299"/>
                  </a:cubicBezTo>
                  <a:cubicBezTo>
                    <a:pt x="194397" y="1236613"/>
                    <a:pt x="168420" y="1188122"/>
                    <a:pt x="125125" y="1124045"/>
                  </a:cubicBezTo>
                  <a:cubicBezTo>
                    <a:pt x="81830" y="1059968"/>
                    <a:pt x="7361" y="1014941"/>
                    <a:pt x="434" y="905836"/>
                  </a:cubicBezTo>
                  <a:cubicBezTo>
                    <a:pt x="-6493" y="796731"/>
                    <a:pt x="71438" y="514444"/>
                    <a:pt x="83561" y="469417"/>
                  </a:cubicBezTo>
                  <a:cubicBezTo>
                    <a:pt x="95684" y="424390"/>
                    <a:pt x="67974" y="711872"/>
                    <a:pt x="73170" y="635672"/>
                  </a:cubicBezTo>
                  <a:cubicBezTo>
                    <a:pt x="78365" y="559472"/>
                    <a:pt x="99148" y="79758"/>
                    <a:pt x="114734" y="12217"/>
                  </a:cubicBezTo>
                  <a:cubicBezTo>
                    <a:pt x="130320" y="-55324"/>
                    <a:pt x="107806" y="176739"/>
                    <a:pt x="166688" y="230426"/>
                  </a:cubicBezTo>
                  <a:cubicBezTo>
                    <a:pt x="225570" y="284113"/>
                    <a:pt x="457634" y="308359"/>
                    <a:pt x="468025" y="334336"/>
                  </a:cubicBezTo>
                  <a:cubicBezTo>
                    <a:pt x="478416" y="360313"/>
                    <a:pt x="241157" y="372436"/>
                    <a:pt x="229034" y="386290"/>
                  </a:cubicBezTo>
                  <a:cubicBezTo>
                    <a:pt x="216911" y="400144"/>
                    <a:pt x="383165" y="386290"/>
                    <a:pt x="395288" y="417463"/>
                  </a:cubicBezTo>
                  <a:cubicBezTo>
                    <a:pt x="407411" y="448636"/>
                    <a:pt x="301770" y="573326"/>
                    <a:pt x="301770" y="573326"/>
                  </a:cubicBezTo>
                  <a:cubicBezTo>
                    <a:pt x="279256" y="604499"/>
                    <a:pt x="-25544" y="592376"/>
                    <a:pt x="260206" y="604499"/>
                  </a:cubicBezTo>
                  <a:cubicBezTo>
                    <a:pt x="545956" y="616622"/>
                    <a:pt x="1444770" y="639136"/>
                    <a:pt x="2016270" y="646063"/>
                  </a:cubicBezTo>
                  <a:cubicBezTo>
                    <a:pt x="2587770" y="652990"/>
                    <a:pt x="3689206" y="646063"/>
                    <a:pt x="3689206" y="646063"/>
                  </a:cubicBezTo>
                  <a:lnTo>
                    <a:pt x="3263179" y="646063"/>
                  </a:lnTo>
                  <a:cubicBezTo>
                    <a:pt x="3292620" y="642599"/>
                    <a:pt x="3763675" y="642599"/>
                    <a:pt x="3865852" y="625281"/>
                  </a:cubicBezTo>
                  <a:cubicBezTo>
                    <a:pt x="3968029" y="607963"/>
                    <a:pt x="3874511" y="609695"/>
                    <a:pt x="3876243" y="542154"/>
                  </a:cubicBezTo>
                  <a:cubicBezTo>
                    <a:pt x="3877975" y="474613"/>
                    <a:pt x="3853729" y="303163"/>
                    <a:pt x="3876243" y="220036"/>
                  </a:cubicBezTo>
                  <a:cubicBezTo>
                    <a:pt x="3898757" y="136909"/>
                    <a:pt x="4004398" y="43390"/>
                    <a:pt x="4011325" y="43390"/>
                  </a:cubicBezTo>
                  <a:cubicBezTo>
                    <a:pt x="4018252" y="43390"/>
                    <a:pt x="3897024" y="207913"/>
                    <a:pt x="3917806" y="220036"/>
                  </a:cubicBezTo>
                  <a:cubicBezTo>
                    <a:pt x="3938588" y="232159"/>
                    <a:pt x="4136015" y="90150"/>
                    <a:pt x="4167188" y="95345"/>
                  </a:cubicBezTo>
                  <a:close/>
                </a:path>
              </a:pathLst>
            </a:custGeom>
            <a:solidFill>
              <a:srgbClr val="180E17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4" name="フリーフォーム 2283">
              <a:extLst>
                <a:ext uri="{FF2B5EF4-FFF2-40B4-BE49-F238E27FC236}">
                  <a16:creationId xmlns:a16="http://schemas.microsoft.com/office/drawing/2014/main" id="{470F168D-D2EF-4DA7-27D5-3E5B6407F8A9}"/>
                </a:ext>
              </a:extLst>
            </p:cNvPr>
            <p:cNvSpPr/>
            <p:nvPr/>
          </p:nvSpPr>
          <p:spPr>
            <a:xfrm>
              <a:off x="3123436" y="11087100"/>
              <a:ext cx="4266960" cy="686979"/>
            </a:xfrm>
            <a:custGeom>
              <a:avLst/>
              <a:gdLst>
                <a:gd name="connsiteX0" fmla="*/ 108137 w 4266960"/>
                <a:gd name="connsiteY0" fmla="*/ 0 h 686979"/>
                <a:gd name="connsiteX1" fmla="*/ 2290228 w 4266960"/>
                <a:gd name="connsiteY1" fmla="*/ 10391 h 686979"/>
                <a:gd name="connsiteX2" fmla="*/ 3983946 w 4266960"/>
                <a:gd name="connsiteY2" fmla="*/ 10391 h 686979"/>
                <a:gd name="connsiteX3" fmla="*/ 3796909 w 4266960"/>
                <a:gd name="connsiteY3" fmla="*/ 83127 h 686979"/>
                <a:gd name="connsiteX4" fmla="*/ 3817691 w 4266960"/>
                <a:gd name="connsiteY4" fmla="*/ 363682 h 686979"/>
                <a:gd name="connsiteX5" fmla="*/ 1614819 w 4266960"/>
                <a:gd name="connsiteY5" fmla="*/ 363682 h 686979"/>
                <a:gd name="connsiteX6" fmla="*/ 4202155 w 4266960"/>
                <a:gd name="connsiteY6" fmla="*/ 488373 h 686979"/>
                <a:gd name="connsiteX7" fmla="*/ 3235800 w 4266960"/>
                <a:gd name="connsiteY7" fmla="*/ 633845 h 686979"/>
                <a:gd name="connsiteX8" fmla="*/ 523773 w 4266960"/>
                <a:gd name="connsiteY8" fmla="*/ 644236 h 686979"/>
                <a:gd name="connsiteX9" fmla="*/ 66573 w 4266960"/>
                <a:gd name="connsiteY9" fmla="*/ 685800 h 686979"/>
                <a:gd name="connsiteX10" fmla="*/ 575728 w 4266960"/>
                <a:gd name="connsiteY10" fmla="*/ 592282 h 686979"/>
                <a:gd name="connsiteX11" fmla="*/ 4228 w 4266960"/>
                <a:gd name="connsiteY11" fmla="*/ 581891 h 686979"/>
                <a:gd name="connsiteX12" fmla="*/ 305564 w 4266960"/>
                <a:gd name="connsiteY12" fmla="*/ 509155 h 686979"/>
                <a:gd name="connsiteX13" fmla="*/ 108137 w 4266960"/>
                <a:gd name="connsiteY13" fmla="*/ 394855 h 686979"/>
                <a:gd name="connsiteX14" fmla="*/ 523773 w 4266960"/>
                <a:gd name="connsiteY14" fmla="*/ 311727 h 686979"/>
                <a:gd name="connsiteX15" fmla="*/ 212046 w 4266960"/>
                <a:gd name="connsiteY15" fmla="*/ 259773 h 686979"/>
                <a:gd name="connsiteX16" fmla="*/ 1053709 w 4266960"/>
                <a:gd name="connsiteY16" fmla="*/ 187036 h 686979"/>
                <a:gd name="connsiteX17" fmla="*/ 741982 w 4266960"/>
                <a:gd name="connsiteY17" fmla="*/ 197427 h 686979"/>
                <a:gd name="connsiteX18" fmla="*/ 108137 w 4266960"/>
                <a:gd name="connsiteY18" fmla="*/ 0 h 68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66960" h="686979">
                  <a:moveTo>
                    <a:pt x="108137" y="0"/>
                  </a:moveTo>
                  <a:lnTo>
                    <a:pt x="2290228" y="10391"/>
                  </a:lnTo>
                  <a:lnTo>
                    <a:pt x="3983946" y="10391"/>
                  </a:lnTo>
                  <a:cubicBezTo>
                    <a:pt x="4235059" y="22514"/>
                    <a:pt x="3824618" y="24245"/>
                    <a:pt x="3796909" y="83127"/>
                  </a:cubicBezTo>
                  <a:cubicBezTo>
                    <a:pt x="3769200" y="142009"/>
                    <a:pt x="4181373" y="316923"/>
                    <a:pt x="3817691" y="363682"/>
                  </a:cubicBezTo>
                  <a:cubicBezTo>
                    <a:pt x="3454009" y="410441"/>
                    <a:pt x="1550742" y="342900"/>
                    <a:pt x="1614819" y="363682"/>
                  </a:cubicBezTo>
                  <a:cubicBezTo>
                    <a:pt x="1678896" y="384464"/>
                    <a:pt x="3931992" y="443346"/>
                    <a:pt x="4202155" y="488373"/>
                  </a:cubicBezTo>
                  <a:cubicBezTo>
                    <a:pt x="4472318" y="533400"/>
                    <a:pt x="3848864" y="607868"/>
                    <a:pt x="3235800" y="633845"/>
                  </a:cubicBezTo>
                  <a:cubicBezTo>
                    <a:pt x="2622736" y="659822"/>
                    <a:pt x="1051978" y="635577"/>
                    <a:pt x="523773" y="644236"/>
                  </a:cubicBezTo>
                  <a:cubicBezTo>
                    <a:pt x="-4432" y="652895"/>
                    <a:pt x="57914" y="694459"/>
                    <a:pt x="66573" y="685800"/>
                  </a:cubicBezTo>
                  <a:cubicBezTo>
                    <a:pt x="75232" y="677141"/>
                    <a:pt x="586119" y="609600"/>
                    <a:pt x="575728" y="592282"/>
                  </a:cubicBezTo>
                  <a:cubicBezTo>
                    <a:pt x="565337" y="574964"/>
                    <a:pt x="49255" y="595746"/>
                    <a:pt x="4228" y="581891"/>
                  </a:cubicBezTo>
                  <a:cubicBezTo>
                    <a:pt x="-40799" y="568037"/>
                    <a:pt x="288246" y="540328"/>
                    <a:pt x="305564" y="509155"/>
                  </a:cubicBezTo>
                  <a:cubicBezTo>
                    <a:pt x="322882" y="477982"/>
                    <a:pt x="71769" y="427759"/>
                    <a:pt x="108137" y="394855"/>
                  </a:cubicBezTo>
                  <a:cubicBezTo>
                    <a:pt x="144505" y="361951"/>
                    <a:pt x="506455" y="334240"/>
                    <a:pt x="523773" y="311727"/>
                  </a:cubicBezTo>
                  <a:cubicBezTo>
                    <a:pt x="541091" y="289214"/>
                    <a:pt x="123723" y="280555"/>
                    <a:pt x="212046" y="259773"/>
                  </a:cubicBezTo>
                  <a:cubicBezTo>
                    <a:pt x="300369" y="238991"/>
                    <a:pt x="965386" y="197427"/>
                    <a:pt x="1053709" y="187036"/>
                  </a:cubicBezTo>
                  <a:cubicBezTo>
                    <a:pt x="1142032" y="176645"/>
                    <a:pt x="899577" y="221672"/>
                    <a:pt x="741982" y="197427"/>
                  </a:cubicBezTo>
                  <a:cubicBezTo>
                    <a:pt x="584387" y="173182"/>
                    <a:pt x="346262" y="107373"/>
                    <a:pt x="10813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5" name="フリーフォーム 2284">
              <a:extLst>
                <a:ext uri="{FF2B5EF4-FFF2-40B4-BE49-F238E27FC236}">
                  <a16:creationId xmlns:a16="http://schemas.microsoft.com/office/drawing/2014/main" id="{28A6C29E-8913-05C7-9088-61DFA424CA4C}"/>
                </a:ext>
              </a:extLst>
            </p:cNvPr>
            <p:cNvSpPr/>
            <p:nvPr/>
          </p:nvSpPr>
          <p:spPr>
            <a:xfrm>
              <a:off x="6891235" y="7375012"/>
              <a:ext cx="344973" cy="3760760"/>
            </a:xfrm>
            <a:custGeom>
              <a:avLst/>
              <a:gdLst>
                <a:gd name="connsiteX0" fmla="*/ 322365 w 344973"/>
                <a:gd name="connsiteY0" fmla="*/ 41788 h 3760760"/>
                <a:gd name="connsiteX1" fmla="*/ 322365 w 344973"/>
                <a:gd name="connsiteY1" fmla="*/ 1870588 h 3760760"/>
                <a:gd name="connsiteX2" fmla="*/ 296965 w 344973"/>
                <a:gd name="connsiteY2" fmla="*/ 3673988 h 3760760"/>
                <a:gd name="connsiteX3" fmla="*/ 220765 w 344973"/>
                <a:gd name="connsiteY3" fmla="*/ 3394588 h 3760760"/>
                <a:gd name="connsiteX4" fmla="*/ 119165 w 344973"/>
                <a:gd name="connsiteY4" fmla="*/ 2683388 h 3760760"/>
                <a:gd name="connsiteX5" fmla="*/ 17565 w 344973"/>
                <a:gd name="connsiteY5" fmla="*/ 422788 h 3760760"/>
                <a:gd name="connsiteX6" fmla="*/ 30265 w 344973"/>
                <a:gd name="connsiteY6" fmla="*/ 575188 h 3760760"/>
                <a:gd name="connsiteX7" fmla="*/ 322365 w 344973"/>
                <a:gd name="connsiteY7" fmla="*/ 41788 h 376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973" h="3760760">
                  <a:moveTo>
                    <a:pt x="322365" y="41788"/>
                  </a:moveTo>
                  <a:cubicBezTo>
                    <a:pt x="371048" y="257688"/>
                    <a:pt x="326598" y="1265221"/>
                    <a:pt x="322365" y="1870588"/>
                  </a:cubicBezTo>
                  <a:cubicBezTo>
                    <a:pt x="318132" y="2475955"/>
                    <a:pt x="313898" y="3419988"/>
                    <a:pt x="296965" y="3673988"/>
                  </a:cubicBezTo>
                  <a:cubicBezTo>
                    <a:pt x="280032" y="3927988"/>
                    <a:pt x="250398" y="3559688"/>
                    <a:pt x="220765" y="3394588"/>
                  </a:cubicBezTo>
                  <a:cubicBezTo>
                    <a:pt x="191132" y="3229488"/>
                    <a:pt x="153032" y="3178688"/>
                    <a:pt x="119165" y="2683388"/>
                  </a:cubicBezTo>
                  <a:cubicBezTo>
                    <a:pt x="85298" y="2188088"/>
                    <a:pt x="32382" y="774155"/>
                    <a:pt x="17565" y="422788"/>
                  </a:cubicBezTo>
                  <a:cubicBezTo>
                    <a:pt x="2748" y="71421"/>
                    <a:pt x="-18418" y="636571"/>
                    <a:pt x="30265" y="575188"/>
                  </a:cubicBezTo>
                  <a:cubicBezTo>
                    <a:pt x="78948" y="513805"/>
                    <a:pt x="273682" y="-174112"/>
                    <a:pt x="322365" y="41788"/>
                  </a:cubicBezTo>
                  <a:close/>
                </a:path>
              </a:pathLst>
            </a:custGeom>
            <a:solidFill>
              <a:srgbClr val="D9DA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6" name="フリーフォーム 2285">
              <a:extLst>
                <a:ext uri="{FF2B5EF4-FFF2-40B4-BE49-F238E27FC236}">
                  <a16:creationId xmlns:a16="http://schemas.microsoft.com/office/drawing/2014/main" id="{CC532361-346B-B82A-F1A6-0D294793BDDE}"/>
                </a:ext>
              </a:extLst>
            </p:cNvPr>
            <p:cNvSpPr/>
            <p:nvPr/>
          </p:nvSpPr>
          <p:spPr>
            <a:xfrm>
              <a:off x="3060369" y="7395408"/>
              <a:ext cx="495440" cy="3467327"/>
            </a:xfrm>
            <a:custGeom>
              <a:avLst/>
              <a:gdLst>
                <a:gd name="connsiteX0" fmla="*/ 13031 w 495440"/>
                <a:gd name="connsiteY0" fmla="*/ 34092 h 3467327"/>
                <a:gd name="connsiteX1" fmla="*/ 331 w 495440"/>
                <a:gd name="connsiteY1" fmla="*/ 2421692 h 3467327"/>
                <a:gd name="connsiteX2" fmla="*/ 25731 w 495440"/>
                <a:gd name="connsiteY2" fmla="*/ 3412292 h 3467327"/>
                <a:gd name="connsiteX3" fmla="*/ 89231 w 495440"/>
                <a:gd name="connsiteY3" fmla="*/ 3348792 h 3467327"/>
                <a:gd name="connsiteX4" fmla="*/ 457531 w 495440"/>
                <a:gd name="connsiteY4" fmla="*/ 3424992 h 3467327"/>
                <a:gd name="connsiteX5" fmla="*/ 444831 w 495440"/>
                <a:gd name="connsiteY5" fmla="*/ 3082092 h 3467327"/>
                <a:gd name="connsiteX6" fmla="*/ 114631 w 495440"/>
                <a:gd name="connsiteY6" fmla="*/ 2586792 h 3467327"/>
                <a:gd name="connsiteX7" fmla="*/ 216231 w 495440"/>
                <a:gd name="connsiteY7" fmla="*/ 605592 h 3467327"/>
                <a:gd name="connsiteX8" fmla="*/ 38431 w 495440"/>
                <a:gd name="connsiteY8" fmla="*/ 986592 h 3467327"/>
                <a:gd name="connsiteX9" fmla="*/ 13031 w 495440"/>
                <a:gd name="connsiteY9" fmla="*/ 34092 h 346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5440" h="3467327">
                  <a:moveTo>
                    <a:pt x="13031" y="34092"/>
                  </a:moveTo>
                  <a:cubicBezTo>
                    <a:pt x="6681" y="273275"/>
                    <a:pt x="-1786" y="1858659"/>
                    <a:pt x="331" y="2421692"/>
                  </a:cubicBezTo>
                  <a:cubicBezTo>
                    <a:pt x="2448" y="2984725"/>
                    <a:pt x="25731" y="3412292"/>
                    <a:pt x="25731" y="3412292"/>
                  </a:cubicBezTo>
                  <a:cubicBezTo>
                    <a:pt x="40548" y="3566809"/>
                    <a:pt x="17264" y="3346675"/>
                    <a:pt x="89231" y="3348792"/>
                  </a:cubicBezTo>
                  <a:cubicBezTo>
                    <a:pt x="161198" y="3350909"/>
                    <a:pt x="398264" y="3469442"/>
                    <a:pt x="457531" y="3424992"/>
                  </a:cubicBezTo>
                  <a:cubicBezTo>
                    <a:pt x="516798" y="3380542"/>
                    <a:pt x="501981" y="3221792"/>
                    <a:pt x="444831" y="3082092"/>
                  </a:cubicBezTo>
                  <a:cubicBezTo>
                    <a:pt x="387681" y="2942392"/>
                    <a:pt x="152731" y="2999542"/>
                    <a:pt x="114631" y="2586792"/>
                  </a:cubicBezTo>
                  <a:cubicBezTo>
                    <a:pt x="76531" y="2174042"/>
                    <a:pt x="228931" y="872292"/>
                    <a:pt x="216231" y="605592"/>
                  </a:cubicBezTo>
                  <a:cubicBezTo>
                    <a:pt x="203531" y="338892"/>
                    <a:pt x="72298" y="1083959"/>
                    <a:pt x="38431" y="986592"/>
                  </a:cubicBezTo>
                  <a:cubicBezTo>
                    <a:pt x="4564" y="889225"/>
                    <a:pt x="19381" y="-205091"/>
                    <a:pt x="13031" y="34092"/>
                  </a:cubicBezTo>
                  <a:close/>
                </a:path>
              </a:pathLst>
            </a:custGeom>
            <a:solidFill>
              <a:srgbClr val="E9ECE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7" name="フリーフォーム 2286">
              <a:extLst>
                <a:ext uri="{FF2B5EF4-FFF2-40B4-BE49-F238E27FC236}">
                  <a16:creationId xmlns:a16="http://schemas.microsoft.com/office/drawing/2014/main" id="{1214A0B7-ADA8-60AE-290E-E09DBD72A860}"/>
                </a:ext>
              </a:extLst>
            </p:cNvPr>
            <p:cNvSpPr/>
            <p:nvPr/>
          </p:nvSpPr>
          <p:spPr>
            <a:xfrm>
              <a:off x="2982302" y="7197161"/>
              <a:ext cx="4331104" cy="4064446"/>
            </a:xfrm>
            <a:custGeom>
              <a:avLst/>
              <a:gdLst>
                <a:gd name="connsiteX0" fmla="*/ 247425 w 4538231"/>
                <a:gd name="connsiteY0" fmla="*/ 105339 h 4064446"/>
                <a:gd name="connsiteX1" fmla="*/ 247425 w 4538231"/>
                <a:gd name="connsiteY1" fmla="*/ 1654739 h 4064446"/>
                <a:gd name="connsiteX2" fmla="*/ 298225 w 4538231"/>
                <a:gd name="connsiteY2" fmla="*/ 1388039 h 4064446"/>
                <a:gd name="connsiteX3" fmla="*/ 374425 w 4538231"/>
                <a:gd name="connsiteY3" fmla="*/ 3648639 h 4064446"/>
                <a:gd name="connsiteX4" fmla="*/ 399825 w 4538231"/>
                <a:gd name="connsiteY4" fmla="*/ 3267639 h 4064446"/>
                <a:gd name="connsiteX5" fmla="*/ 361725 w 4538231"/>
                <a:gd name="connsiteY5" fmla="*/ 3864539 h 4064446"/>
                <a:gd name="connsiteX6" fmla="*/ 247425 w 4538231"/>
                <a:gd name="connsiteY6" fmla="*/ 3928039 h 4064446"/>
                <a:gd name="connsiteX7" fmla="*/ 1733325 w 4538231"/>
                <a:gd name="connsiteY7" fmla="*/ 4055039 h 4064446"/>
                <a:gd name="connsiteX8" fmla="*/ 1568225 w 4538231"/>
                <a:gd name="connsiteY8" fmla="*/ 4055039 h 4064446"/>
                <a:gd name="connsiteX9" fmla="*/ 2939825 w 4538231"/>
                <a:gd name="connsiteY9" fmla="*/ 4029639 h 4064446"/>
                <a:gd name="connsiteX10" fmla="*/ 4451125 w 4538231"/>
                <a:gd name="connsiteY10" fmla="*/ 3928039 h 4064446"/>
                <a:gd name="connsiteX11" fmla="*/ 4336825 w 4538231"/>
                <a:gd name="connsiteY11" fmla="*/ 3470839 h 4064446"/>
                <a:gd name="connsiteX12" fmla="*/ 4184425 w 4538231"/>
                <a:gd name="connsiteY12" fmla="*/ 2721539 h 4064446"/>
                <a:gd name="connsiteX13" fmla="*/ 4451125 w 4538231"/>
                <a:gd name="connsiteY13" fmla="*/ 219639 h 4064446"/>
                <a:gd name="connsiteX14" fmla="*/ 4425725 w 4538231"/>
                <a:gd name="connsiteY14" fmla="*/ 791139 h 4064446"/>
                <a:gd name="connsiteX15" fmla="*/ 4451125 w 4538231"/>
                <a:gd name="connsiteY15" fmla="*/ 219639 h 4064446"/>
                <a:gd name="connsiteX16" fmla="*/ 3562125 w 4538231"/>
                <a:gd name="connsiteY16" fmla="*/ 143439 h 4064446"/>
                <a:gd name="connsiteX17" fmla="*/ 247425 w 4538231"/>
                <a:gd name="connsiteY17" fmla="*/ 105339 h 406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38231" h="4064446">
                  <a:moveTo>
                    <a:pt x="247425" y="105339"/>
                  </a:moveTo>
                  <a:cubicBezTo>
                    <a:pt x="-305025" y="357222"/>
                    <a:pt x="238958" y="1440956"/>
                    <a:pt x="247425" y="1654739"/>
                  </a:cubicBezTo>
                  <a:cubicBezTo>
                    <a:pt x="255892" y="1868522"/>
                    <a:pt x="277058" y="1055722"/>
                    <a:pt x="298225" y="1388039"/>
                  </a:cubicBezTo>
                  <a:cubicBezTo>
                    <a:pt x="319392" y="1720356"/>
                    <a:pt x="357492" y="3335372"/>
                    <a:pt x="374425" y="3648639"/>
                  </a:cubicBezTo>
                  <a:cubicBezTo>
                    <a:pt x="391358" y="3961906"/>
                    <a:pt x="401942" y="3231656"/>
                    <a:pt x="399825" y="3267639"/>
                  </a:cubicBezTo>
                  <a:cubicBezTo>
                    <a:pt x="397708" y="3303622"/>
                    <a:pt x="387125" y="3754472"/>
                    <a:pt x="361725" y="3864539"/>
                  </a:cubicBezTo>
                  <a:cubicBezTo>
                    <a:pt x="336325" y="3974606"/>
                    <a:pt x="18825" y="3896289"/>
                    <a:pt x="247425" y="3928039"/>
                  </a:cubicBezTo>
                  <a:cubicBezTo>
                    <a:pt x="476025" y="3959789"/>
                    <a:pt x="1513192" y="4033872"/>
                    <a:pt x="1733325" y="4055039"/>
                  </a:cubicBezTo>
                  <a:cubicBezTo>
                    <a:pt x="1953458" y="4076206"/>
                    <a:pt x="1568225" y="4055039"/>
                    <a:pt x="1568225" y="4055039"/>
                  </a:cubicBezTo>
                  <a:cubicBezTo>
                    <a:pt x="1769308" y="4050806"/>
                    <a:pt x="2459342" y="4050806"/>
                    <a:pt x="2939825" y="4029639"/>
                  </a:cubicBezTo>
                  <a:cubicBezTo>
                    <a:pt x="3420308" y="4008472"/>
                    <a:pt x="4218292" y="4021172"/>
                    <a:pt x="4451125" y="3928039"/>
                  </a:cubicBezTo>
                  <a:cubicBezTo>
                    <a:pt x="4683958" y="3834906"/>
                    <a:pt x="4381275" y="3671922"/>
                    <a:pt x="4336825" y="3470839"/>
                  </a:cubicBezTo>
                  <a:cubicBezTo>
                    <a:pt x="4292375" y="3269756"/>
                    <a:pt x="4165375" y="3263406"/>
                    <a:pt x="4184425" y="2721539"/>
                  </a:cubicBezTo>
                  <a:cubicBezTo>
                    <a:pt x="4203475" y="2179672"/>
                    <a:pt x="4410908" y="541372"/>
                    <a:pt x="4451125" y="219639"/>
                  </a:cubicBezTo>
                  <a:cubicBezTo>
                    <a:pt x="4491342" y="-102094"/>
                    <a:pt x="4425725" y="791139"/>
                    <a:pt x="4425725" y="791139"/>
                  </a:cubicBezTo>
                  <a:cubicBezTo>
                    <a:pt x="4425725" y="791139"/>
                    <a:pt x="4595058" y="327589"/>
                    <a:pt x="4451125" y="219639"/>
                  </a:cubicBezTo>
                  <a:cubicBezTo>
                    <a:pt x="4307192" y="111689"/>
                    <a:pt x="4258508" y="156139"/>
                    <a:pt x="3562125" y="143439"/>
                  </a:cubicBezTo>
                  <a:cubicBezTo>
                    <a:pt x="2865742" y="130739"/>
                    <a:pt x="799875" y="-146544"/>
                    <a:pt x="247425" y="105339"/>
                  </a:cubicBezTo>
                  <a:close/>
                </a:path>
              </a:pathLst>
            </a:custGeom>
            <a:solidFill>
              <a:srgbClr val="E9ECE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8" name="フリーフォーム 2287">
              <a:extLst>
                <a:ext uri="{FF2B5EF4-FFF2-40B4-BE49-F238E27FC236}">
                  <a16:creationId xmlns:a16="http://schemas.microsoft.com/office/drawing/2014/main" id="{8C1E0D5D-64CB-F0E7-B4CA-A9EBD8C159BD}"/>
                </a:ext>
              </a:extLst>
            </p:cNvPr>
            <p:cNvSpPr/>
            <p:nvPr/>
          </p:nvSpPr>
          <p:spPr>
            <a:xfrm>
              <a:off x="3111386" y="7569200"/>
              <a:ext cx="3957776" cy="3359802"/>
            </a:xfrm>
            <a:custGeom>
              <a:avLst/>
              <a:gdLst>
                <a:gd name="connsiteX0" fmla="*/ 635114 w 3957776"/>
                <a:gd name="connsiteY0" fmla="*/ 38100 h 3359802"/>
                <a:gd name="connsiteX1" fmla="*/ 216014 w 3957776"/>
                <a:gd name="connsiteY1" fmla="*/ 584200 h 3359802"/>
                <a:gd name="connsiteX2" fmla="*/ 114 w 3957776"/>
                <a:gd name="connsiteY2" fmla="*/ 1524000 h 3359802"/>
                <a:gd name="connsiteX3" fmla="*/ 241414 w 3957776"/>
                <a:gd name="connsiteY3" fmla="*/ 2743200 h 3359802"/>
                <a:gd name="connsiteX4" fmla="*/ 406514 w 3957776"/>
                <a:gd name="connsiteY4" fmla="*/ 3136900 h 3359802"/>
                <a:gd name="connsiteX5" fmla="*/ 1143114 w 3957776"/>
                <a:gd name="connsiteY5" fmla="*/ 3289300 h 3359802"/>
                <a:gd name="connsiteX6" fmla="*/ 2756014 w 3957776"/>
                <a:gd name="connsiteY6" fmla="*/ 3340100 h 3359802"/>
                <a:gd name="connsiteX7" fmla="*/ 3391014 w 3957776"/>
                <a:gd name="connsiteY7" fmla="*/ 3314700 h 3359802"/>
                <a:gd name="connsiteX8" fmla="*/ 3695814 w 3957776"/>
                <a:gd name="connsiteY8" fmla="*/ 2857500 h 3359802"/>
                <a:gd name="connsiteX9" fmla="*/ 3949814 w 3957776"/>
                <a:gd name="connsiteY9" fmla="*/ 1943100 h 3359802"/>
                <a:gd name="connsiteX10" fmla="*/ 3873614 w 3957776"/>
                <a:gd name="connsiteY10" fmla="*/ 1130300 h 3359802"/>
                <a:gd name="connsiteX11" fmla="*/ 3670414 w 3957776"/>
                <a:gd name="connsiteY11" fmla="*/ 558800 h 3359802"/>
                <a:gd name="connsiteX12" fmla="*/ 3505314 w 3957776"/>
                <a:gd name="connsiteY12" fmla="*/ 139700 h 3359802"/>
                <a:gd name="connsiteX13" fmla="*/ 3238614 w 3957776"/>
                <a:gd name="connsiteY13" fmla="*/ 63500 h 3359802"/>
                <a:gd name="connsiteX14" fmla="*/ 1968614 w 3957776"/>
                <a:gd name="connsiteY14" fmla="*/ 0 h 3359802"/>
                <a:gd name="connsiteX15" fmla="*/ 2743314 w 3957776"/>
                <a:gd name="connsiteY15" fmla="*/ 63500 h 3359802"/>
                <a:gd name="connsiteX16" fmla="*/ 635114 w 3957776"/>
                <a:gd name="connsiteY16" fmla="*/ 38100 h 335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57776" h="3359802">
                  <a:moveTo>
                    <a:pt x="635114" y="38100"/>
                  </a:moveTo>
                  <a:cubicBezTo>
                    <a:pt x="213897" y="124883"/>
                    <a:pt x="321847" y="336550"/>
                    <a:pt x="216014" y="584200"/>
                  </a:cubicBezTo>
                  <a:cubicBezTo>
                    <a:pt x="110181" y="831850"/>
                    <a:pt x="-4119" y="1164167"/>
                    <a:pt x="114" y="1524000"/>
                  </a:cubicBezTo>
                  <a:cubicBezTo>
                    <a:pt x="4347" y="1883833"/>
                    <a:pt x="173681" y="2474383"/>
                    <a:pt x="241414" y="2743200"/>
                  </a:cubicBezTo>
                  <a:cubicBezTo>
                    <a:pt x="309147" y="3012017"/>
                    <a:pt x="256231" y="3045883"/>
                    <a:pt x="406514" y="3136900"/>
                  </a:cubicBezTo>
                  <a:cubicBezTo>
                    <a:pt x="556797" y="3227917"/>
                    <a:pt x="751531" y="3255433"/>
                    <a:pt x="1143114" y="3289300"/>
                  </a:cubicBezTo>
                  <a:cubicBezTo>
                    <a:pt x="1534697" y="3323167"/>
                    <a:pt x="2381364" y="3335867"/>
                    <a:pt x="2756014" y="3340100"/>
                  </a:cubicBezTo>
                  <a:cubicBezTo>
                    <a:pt x="3130664" y="3344333"/>
                    <a:pt x="3234381" y="3395133"/>
                    <a:pt x="3391014" y="3314700"/>
                  </a:cubicBezTo>
                  <a:cubicBezTo>
                    <a:pt x="3547647" y="3234267"/>
                    <a:pt x="3602681" y="3086100"/>
                    <a:pt x="3695814" y="2857500"/>
                  </a:cubicBezTo>
                  <a:cubicBezTo>
                    <a:pt x="3788947" y="2628900"/>
                    <a:pt x="3920181" y="2230967"/>
                    <a:pt x="3949814" y="1943100"/>
                  </a:cubicBezTo>
                  <a:cubicBezTo>
                    <a:pt x="3979447" y="1655233"/>
                    <a:pt x="3920181" y="1361017"/>
                    <a:pt x="3873614" y="1130300"/>
                  </a:cubicBezTo>
                  <a:cubicBezTo>
                    <a:pt x="3827047" y="899583"/>
                    <a:pt x="3731797" y="723900"/>
                    <a:pt x="3670414" y="558800"/>
                  </a:cubicBezTo>
                  <a:cubicBezTo>
                    <a:pt x="3609031" y="393700"/>
                    <a:pt x="3577281" y="222250"/>
                    <a:pt x="3505314" y="139700"/>
                  </a:cubicBezTo>
                  <a:cubicBezTo>
                    <a:pt x="3433347" y="57150"/>
                    <a:pt x="3494731" y="86783"/>
                    <a:pt x="3238614" y="63500"/>
                  </a:cubicBezTo>
                  <a:cubicBezTo>
                    <a:pt x="2982497" y="40217"/>
                    <a:pt x="2051164" y="0"/>
                    <a:pt x="1968614" y="0"/>
                  </a:cubicBezTo>
                  <a:cubicBezTo>
                    <a:pt x="1886064" y="0"/>
                    <a:pt x="2961330" y="52917"/>
                    <a:pt x="2743314" y="63500"/>
                  </a:cubicBezTo>
                  <a:cubicBezTo>
                    <a:pt x="2525298" y="74083"/>
                    <a:pt x="1056331" y="-48683"/>
                    <a:pt x="635114" y="3810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9" name="フリーフォーム 2288">
              <a:extLst>
                <a:ext uri="{FF2B5EF4-FFF2-40B4-BE49-F238E27FC236}">
                  <a16:creationId xmlns:a16="http://schemas.microsoft.com/office/drawing/2014/main" id="{BB6270EC-950C-BA78-265C-EF57477B97FA}"/>
                </a:ext>
              </a:extLst>
            </p:cNvPr>
            <p:cNvSpPr/>
            <p:nvPr/>
          </p:nvSpPr>
          <p:spPr>
            <a:xfrm>
              <a:off x="6370435" y="3169112"/>
              <a:ext cx="826037" cy="4214948"/>
            </a:xfrm>
            <a:custGeom>
              <a:avLst/>
              <a:gdLst>
                <a:gd name="connsiteX0" fmla="*/ 81165 w 826037"/>
                <a:gd name="connsiteY0" fmla="*/ 132888 h 4214948"/>
                <a:gd name="connsiteX1" fmla="*/ 678065 w 826037"/>
                <a:gd name="connsiteY1" fmla="*/ 2266488 h 4214948"/>
                <a:gd name="connsiteX2" fmla="*/ 639965 w 826037"/>
                <a:gd name="connsiteY2" fmla="*/ 2139488 h 4214948"/>
                <a:gd name="connsiteX3" fmla="*/ 817765 w 826037"/>
                <a:gd name="connsiteY3" fmla="*/ 3472988 h 4214948"/>
                <a:gd name="connsiteX4" fmla="*/ 792365 w 826037"/>
                <a:gd name="connsiteY4" fmla="*/ 4184188 h 4214948"/>
                <a:gd name="connsiteX5" fmla="*/ 754265 w 826037"/>
                <a:gd name="connsiteY5" fmla="*/ 3980988 h 4214948"/>
                <a:gd name="connsiteX6" fmla="*/ 512965 w 826037"/>
                <a:gd name="connsiteY6" fmla="*/ 3041188 h 4214948"/>
                <a:gd name="connsiteX7" fmla="*/ 208165 w 826037"/>
                <a:gd name="connsiteY7" fmla="*/ 1110788 h 4214948"/>
                <a:gd name="connsiteX8" fmla="*/ 17665 w 826037"/>
                <a:gd name="connsiteY8" fmla="*/ 323388 h 4214948"/>
                <a:gd name="connsiteX9" fmla="*/ 81165 w 826037"/>
                <a:gd name="connsiteY9" fmla="*/ 132888 h 421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6037" h="4214948">
                  <a:moveTo>
                    <a:pt x="81165" y="132888"/>
                  </a:moveTo>
                  <a:cubicBezTo>
                    <a:pt x="191232" y="456738"/>
                    <a:pt x="584932" y="1932055"/>
                    <a:pt x="678065" y="2266488"/>
                  </a:cubicBezTo>
                  <a:cubicBezTo>
                    <a:pt x="771198" y="2600921"/>
                    <a:pt x="616682" y="1938405"/>
                    <a:pt x="639965" y="2139488"/>
                  </a:cubicBezTo>
                  <a:cubicBezTo>
                    <a:pt x="663248" y="2340571"/>
                    <a:pt x="792365" y="3132205"/>
                    <a:pt x="817765" y="3472988"/>
                  </a:cubicBezTo>
                  <a:cubicBezTo>
                    <a:pt x="843165" y="3813771"/>
                    <a:pt x="802948" y="4099521"/>
                    <a:pt x="792365" y="4184188"/>
                  </a:cubicBezTo>
                  <a:cubicBezTo>
                    <a:pt x="781782" y="4268855"/>
                    <a:pt x="800832" y="4171488"/>
                    <a:pt x="754265" y="3980988"/>
                  </a:cubicBezTo>
                  <a:cubicBezTo>
                    <a:pt x="707698" y="3790488"/>
                    <a:pt x="603982" y="3519555"/>
                    <a:pt x="512965" y="3041188"/>
                  </a:cubicBezTo>
                  <a:cubicBezTo>
                    <a:pt x="421948" y="2562821"/>
                    <a:pt x="290715" y="1563755"/>
                    <a:pt x="208165" y="1110788"/>
                  </a:cubicBezTo>
                  <a:cubicBezTo>
                    <a:pt x="125615" y="657821"/>
                    <a:pt x="36715" y="488488"/>
                    <a:pt x="17665" y="323388"/>
                  </a:cubicBezTo>
                  <a:cubicBezTo>
                    <a:pt x="-1385" y="158288"/>
                    <a:pt x="-28902" y="-190962"/>
                    <a:pt x="81165" y="132888"/>
                  </a:cubicBezTo>
                  <a:close/>
                </a:path>
              </a:pathLst>
            </a:custGeom>
            <a:solidFill>
              <a:srgbClr val="0B04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0" name="フリーフォーム 2289">
              <a:extLst>
                <a:ext uri="{FF2B5EF4-FFF2-40B4-BE49-F238E27FC236}">
                  <a16:creationId xmlns:a16="http://schemas.microsoft.com/office/drawing/2014/main" id="{867EAB2C-0755-D066-EA82-ADE088AC377E}"/>
                </a:ext>
              </a:extLst>
            </p:cNvPr>
            <p:cNvSpPr/>
            <p:nvPr/>
          </p:nvSpPr>
          <p:spPr>
            <a:xfrm>
              <a:off x="3020814" y="4266843"/>
              <a:ext cx="779467" cy="2981794"/>
            </a:xfrm>
            <a:custGeom>
              <a:avLst/>
              <a:gdLst>
                <a:gd name="connsiteX0" fmla="*/ 420886 w 779467"/>
                <a:gd name="connsiteY0" fmla="*/ 357 h 2981794"/>
                <a:gd name="connsiteX1" fmla="*/ 39886 w 779467"/>
                <a:gd name="connsiteY1" fmla="*/ 1625957 h 2981794"/>
                <a:gd name="connsiteX2" fmla="*/ 14486 w 779467"/>
                <a:gd name="connsiteY2" fmla="*/ 2768957 h 2981794"/>
                <a:gd name="connsiteX3" fmla="*/ 65286 w 779467"/>
                <a:gd name="connsiteY3" fmla="*/ 2972157 h 2981794"/>
                <a:gd name="connsiteX4" fmla="*/ 192286 w 779467"/>
                <a:gd name="connsiteY4" fmla="*/ 2730857 h 2981794"/>
                <a:gd name="connsiteX5" fmla="*/ 776486 w 779467"/>
                <a:gd name="connsiteY5" fmla="*/ 952857 h 2981794"/>
                <a:gd name="connsiteX6" fmla="*/ 420886 w 779467"/>
                <a:gd name="connsiteY6" fmla="*/ 1473557 h 2981794"/>
                <a:gd name="connsiteX7" fmla="*/ 420886 w 779467"/>
                <a:gd name="connsiteY7" fmla="*/ 357 h 298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9467" h="2981794">
                  <a:moveTo>
                    <a:pt x="420886" y="357"/>
                  </a:moveTo>
                  <a:cubicBezTo>
                    <a:pt x="357386" y="25757"/>
                    <a:pt x="107619" y="1164524"/>
                    <a:pt x="39886" y="1625957"/>
                  </a:cubicBezTo>
                  <a:cubicBezTo>
                    <a:pt x="-27847" y="2087390"/>
                    <a:pt x="10253" y="2544590"/>
                    <a:pt x="14486" y="2768957"/>
                  </a:cubicBezTo>
                  <a:cubicBezTo>
                    <a:pt x="18719" y="2993324"/>
                    <a:pt x="35653" y="2978507"/>
                    <a:pt x="65286" y="2972157"/>
                  </a:cubicBezTo>
                  <a:cubicBezTo>
                    <a:pt x="94919" y="2965807"/>
                    <a:pt x="73753" y="3067407"/>
                    <a:pt x="192286" y="2730857"/>
                  </a:cubicBezTo>
                  <a:cubicBezTo>
                    <a:pt x="310819" y="2394307"/>
                    <a:pt x="738386" y="1162407"/>
                    <a:pt x="776486" y="952857"/>
                  </a:cubicBezTo>
                  <a:cubicBezTo>
                    <a:pt x="814586" y="743307"/>
                    <a:pt x="475919" y="1634424"/>
                    <a:pt x="420886" y="1473557"/>
                  </a:cubicBezTo>
                  <a:cubicBezTo>
                    <a:pt x="365853" y="1312690"/>
                    <a:pt x="484386" y="-25043"/>
                    <a:pt x="420886" y="357"/>
                  </a:cubicBezTo>
                  <a:close/>
                </a:path>
              </a:pathLst>
            </a:custGeom>
            <a:solidFill>
              <a:srgbClr val="2D130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1" name="フリーフォーム 2290">
              <a:extLst>
                <a:ext uri="{FF2B5EF4-FFF2-40B4-BE49-F238E27FC236}">
                  <a16:creationId xmlns:a16="http://schemas.microsoft.com/office/drawing/2014/main" id="{0268B74E-4157-20C6-AC16-5172A273DEF6}"/>
                </a:ext>
              </a:extLst>
            </p:cNvPr>
            <p:cNvSpPr/>
            <p:nvPr/>
          </p:nvSpPr>
          <p:spPr>
            <a:xfrm>
              <a:off x="2817769" y="2126976"/>
              <a:ext cx="4507085" cy="5330377"/>
            </a:xfrm>
            <a:custGeom>
              <a:avLst/>
              <a:gdLst>
                <a:gd name="connsiteX0" fmla="*/ 1487531 w 4507085"/>
                <a:gd name="connsiteY0" fmla="*/ 159024 h 5330377"/>
                <a:gd name="connsiteX1" fmla="*/ 573131 w 4507085"/>
                <a:gd name="connsiteY1" fmla="*/ 3448324 h 5330377"/>
                <a:gd name="connsiteX2" fmla="*/ 662031 w 4507085"/>
                <a:gd name="connsiteY2" fmla="*/ 3194324 h 5330377"/>
                <a:gd name="connsiteX3" fmla="*/ 382631 w 4507085"/>
                <a:gd name="connsiteY3" fmla="*/ 4489724 h 5330377"/>
                <a:gd name="connsiteX4" fmla="*/ 471531 w 4507085"/>
                <a:gd name="connsiteY4" fmla="*/ 5061224 h 5330377"/>
                <a:gd name="connsiteX5" fmla="*/ 39731 w 4507085"/>
                <a:gd name="connsiteY5" fmla="*/ 5213624 h 5330377"/>
                <a:gd name="connsiteX6" fmla="*/ 1627231 w 4507085"/>
                <a:gd name="connsiteY6" fmla="*/ 5327924 h 5330377"/>
                <a:gd name="connsiteX7" fmla="*/ 1614531 w 4507085"/>
                <a:gd name="connsiteY7" fmla="*/ 5289824 h 5330377"/>
                <a:gd name="connsiteX8" fmla="*/ 4294231 w 4507085"/>
                <a:gd name="connsiteY8" fmla="*/ 5264424 h 5330377"/>
                <a:gd name="connsiteX9" fmla="*/ 4294231 w 4507085"/>
                <a:gd name="connsiteY9" fmla="*/ 5112024 h 5330377"/>
                <a:gd name="connsiteX10" fmla="*/ 3925931 w 4507085"/>
                <a:gd name="connsiteY10" fmla="*/ 3181624 h 5330377"/>
                <a:gd name="connsiteX11" fmla="*/ 3989431 w 4507085"/>
                <a:gd name="connsiteY11" fmla="*/ 3638824 h 5330377"/>
                <a:gd name="connsiteX12" fmla="*/ 3227431 w 4507085"/>
                <a:gd name="connsiteY12" fmla="*/ 451124 h 5330377"/>
                <a:gd name="connsiteX13" fmla="*/ 3240131 w 4507085"/>
                <a:gd name="connsiteY13" fmla="*/ 489224 h 5330377"/>
                <a:gd name="connsiteX14" fmla="*/ 2478131 w 4507085"/>
                <a:gd name="connsiteY14" fmla="*/ 514624 h 5330377"/>
                <a:gd name="connsiteX15" fmla="*/ 1487531 w 4507085"/>
                <a:gd name="connsiteY15" fmla="*/ 159024 h 533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07085" h="5330377">
                  <a:moveTo>
                    <a:pt x="1487531" y="159024"/>
                  </a:moveTo>
                  <a:cubicBezTo>
                    <a:pt x="1170031" y="647974"/>
                    <a:pt x="710714" y="2942441"/>
                    <a:pt x="573131" y="3448324"/>
                  </a:cubicBezTo>
                  <a:cubicBezTo>
                    <a:pt x="435548" y="3954207"/>
                    <a:pt x="693781" y="3020757"/>
                    <a:pt x="662031" y="3194324"/>
                  </a:cubicBezTo>
                  <a:cubicBezTo>
                    <a:pt x="630281" y="3367891"/>
                    <a:pt x="414381" y="4178574"/>
                    <a:pt x="382631" y="4489724"/>
                  </a:cubicBezTo>
                  <a:cubicBezTo>
                    <a:pt x="350881" y="4800874"/>
                    <a:pt x="528681" y="4940574"/>
                    <a:pt x="471531" y="5061224"/>
                  </a:cubicBezTo>
                  <a:cubicBezTo>
                    <a:pt x="414381" y="5181874"/>
                    <a:pt x="-152886" y="5169174"/>
                    <a:pt x="39731" y="5213624"/>
                  </a:cubicBezTo>
                  <a:cubicBezTo>
                    <a:pt x="232348" y="5258074"/>
                    <a:pt x="1627231" y="5327924"/>
                    <a:pt x="1627231" y="5327924"/>
                  </a:cubicBezTo>
                  <a:cubicBezTo>
                    <a:pt x="1889698" y="5340624"/>
                    <a:pt x="1170031" y="5300407"/>
                    <a:pt x="1614531" y="5289824"/>
                  </a:cubicBezTo>
                  <a:cubicBezTo>
                    <a:pt x="2059031" y="5279241"/>
                    <a:pt x="3847614" y="5294057"/>
                    <a:pt x="4294231" y="5264424"/>
                  </a:cubicBezTo>
                  <a:cubicBezTo>
                    <a:pt x="4740848" y="5234791"/>
                    <a:pt x="4355614" y="5459157"/>
                    <a:pt x="4294231" y="5112024"/>
                  </a:cubicBezTo>
                  <a:cubicBezTo>
                    <a:pt x="4232848" y="4764891"/>
                    <a:pt x="3976731" y="3427157"/>
                    <a:pt x="3925931" y="3181624"/>
                  </a:cubicBezTo>
                  <a:cubicBezTo>
                    <a:pt x="3875131" y="2936091"/>
                    <a:pt x="4105848" y="4093907"/>
                    <a:pt x="3989431" y="3638824"/>
                  </a:cubicBezTo>
                  <a:cubicBezTo>
                    <a:pt x="3873014" y="3183741"/>
                    <a:pt x="3227431" y="451124"/>
                    <a:pt x="3227431" y="451124"/>
                  </a:cubicBezTo>
                  <a:cubicBezTo>
                    <a:pt x="3102548" y="-73809"/>
                    <a:pt x="3365014" y="478641"/>
                    <a:pt x="3240131" y="489224"/>
                  </a:cubicBezTo>
                  <a:cubicBezTo>
                    <a:pt x="3115248" y="499807"/>
                    <a:pt x="2765998" y="569657"/>
                    <a:pt x="2478131" y="514624"/>
                  </a:cubicBezTo>
                  <a:cubicBezTo>
                    <a:pt x="2190264" y="459591"/>
                    <a:pt x="1805031" y="-329926"/>
                    <a:pt x="1487531" y="1590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2" name="グループ化 2291">
              <a:extLst>
                <a:ext uri="{FF2B5EF4-FFF2-40B4-BE49-F238E27FC236}">
                  <a16:creationId xmlns:a16="http://schemas.microsoft.com/office/drawing/2014/main" id="{E7F467A8-F506-64B8-9B96-64F72D29667F}"/>
                </a:ext>
              </a:extLst>
            </p:cNvPr>
            <p:cNvGrpSpPr/>
            <p:nvPr/>
          </p:nvGrpSpPr>
          <p:grpSpPr>
            <a:xfrm>
              <a:off x="3342334" y="8171537"/>
              <a:ext cx="3478492" cy="2405354"/>
              <a:chOff x="3342334" y="8171537"/>
              <a:chExt cx="3478492" cy="2405354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2690" name="フリーフォーム 2689">
                <a:extLst>
                  <a:ext uri="{FF2B5EF4-FFF2-40B4-BE49-F238E27FC236}">
                    <a16:creationId xmlns:a16="http://schemas.microsoft.com/office/drawing/2014/main" id="{C347C840-EA32-CF17-0FDC-06F2CA3E2CB6}"/>
                  </a:ext>
                </a:extLst>
              </p:cNvPr>
              <p:cNvSpPr/>
              <p:nvPr/>
            </p:nvSpPr>
            <p:spPr>
              <a:xfrm>
                <a:off x="3342334" y="8333669"/>
                <a:ext cx="615533" cy="121408"/>
              </a:xfrm>
              <a:custGeom>
                <a:avLst/>
                <a:gdLst>
                  <a:gd name="connsiteX0" fmla="*/ 29516 w 615533"/>
                  <a:gd name="connsiteY0" fmla="*/ 51506 h 121408"/>
                  <a:gd name="connsiteX1" fmla="*/ 553391 w 615533"/>
                  <a:gd name="connsiteY1" fmla="*/ 48331 h 121408"/>
                  <a:gd name="connsiteX2" fmla="*/ 556566 w 615533"/>
                  <a:gd name="connsiteY2" fmla="*/ 7056 h 121408"/>
                  <a:gd name="connsiteX3" fmla="*/ 604191 w 615533"/>
                  <a:gd name="connsiteY3" fmla="*/ 7056 h 121408"/>
                  <a:gd name="connsiteX4" fmla="*/ 613716 w 615533"/>
                  <a:gd name="connsiteY4" fmla="*/ 76906 h 121408"/>
                  <a:gd name="connsiteX5" fmla="*/ 601016 w 615533"/>
                  <a:gd name="connsiteY5" fmla="*/ 95956 h 121408"/>
                  <a:gd name="connsiteX6" fmla="*/ 480366 w 615533"/>
                  <a:gd name="connsiteY6" fmla="*/ 92781 h 121408"/>
                  <a:gd name="connsiteX7" fmla="*/ 134291 w 615533"/>
                  <a:gd name="connsiteY7" fmla="*/ 83256 h 121408"/>
                  <a:gd name="connsiteX8" fmla="*/ 70791 w 615533"/>
                  <a:gd name="connsiteY8" fmla="*/ 121356 h 121408"/>
                  <a:gd name="connsiteX9" fmla="*/ 29516 w 615533"/>
                  <a:gd name="connsiteY9" fmla="*/ 51506 h 12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5533" h="121408">
                    <a:moveTo>
                      <a:pt x="29516" y="51506"/>
                    </a:moveTo>
                    <a:cubicBezTo>
                      <a:pt x="109949" y="39335"/>
                      <a:pt x="465549" y="55739"/>
                      <a:pt x="553391" y="48331"/>
                    </a:cubicBezTo>
                    <a:cubicBezTo>
                      <a:pt x="641233" y="40923"/>
                      <a:pt x="548099" y="13935"/>
                      <a:pt x="556566" y="7056"/>
                    </a:cubicBezTo>
                    <a:cubicBezTo>
                      <a:pt x="565033" y="177"/>
                      <a:pt x="594666" y="-4586"/>
                      <a:pt x="604191" y="7056"/>
                    </a:cubicBezTo>
                    <a:cubicBezTo>
                      <a:pt x="613716" y="18698"/>
                      <a:pt x="613716" y="76906"/>
                      <a:pt x="613716" y="76906"/>
                    </a:cubicBezTo>
                    <a:cubicBezTo>
                      <a:pt x="613187" y="91723"/>
                      <a:pt x="623241" y="93310"/>
                      <a:pt x="601016" y="95956"/>
                    </a:cubicBezTo>
                    <a:cubicBezTo>
                      <a:pt x="578791" y="98602"/>
                      <a:pt x="480366" y="92781"/>
                      <a:pt x="480366" y="92781"/>
                    </a:cubicBezTo>
                    <a:cubicBezTo>
                      <a:pt x="402579" y="90664"/>
                      <a:pt x="202553" y="78494"/>
                      <a:pt x="134291" y="83256"/>
                    </a:cubicBezTo>
                    <a:cubicBezTo>
                      <a:pt x="66029" y="88018"/>
                      <a:pt x="84549" y="122943"/>
                      <a:pt x="70791" y="121356"/>
                    </a:cubicBezTo>
                    <a:cubicBezTo>
                      <a:pt x="57033" y="119769"/>
                      <a:pt x="-50917" y="63677"/>
                      <a:pt x="29516" y="515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1" name="フリーフォーム 2690">
                <a:extLst>
                  <a:ext uri="{FF2B5EF4-FFF2-40B4-BE49-F238E27FC236}">
                    <a16:creationId xmlns:a16="http://schemas.microsoft.com/office/drawing/2014/main" id="{1214A537-3F10-2695-B48F-BB3C621D181B}"/>
                  </a:ext>
                </a:extLst>
              </p:cNvPr>
              <p:cNvSpPr/>
              <p:nvPr/>
            </p:nvSpPr>
            <p:spPr>
              <a:xfrm>
                <a:off x="3787282" y="8171537"/>
                <a:ext cx="131080" cy="758178"/>
              </a:xfrm>
              <a:custGeom>
                <a:avLst/>
                <a:gdLst>
                  <a:gd name="connsiteX0" fmla="*/ 493 w 131080"/>
                  <a:gd name="connsiteY0" fmla="*/ 48538 h 758178"/>
                  <a:gd name="connsiteX1" fmla="*/ 83043 w 131080"/>
                  <a:gd name="connsiteY1" fmla="*/ 626388 h 758178"/>
                  <a:gd name="connsiteX2" fmla="*/ 102093 w 131080"/>
                  <a:gd name="connsiteY2" fmla="*/ 734338 h 758178"/>
                  <a:gd name="connsiteX3" fmla="*/ 124318 w 131080"/>
                  <a:gd name="connsiteY3" fmla="*/ 756563 h 758178"/>
                  <a:gd name="connsiteX4" fmla="*/ 130668 w 131080"/>
                  <a:gd name="connsiteY4" fmla="*/ 705763 h 758178"/>
                  <a:gd name="connsiteX5" fmla="*/ 114793 w 131080"/>
                  <a:gd name="connsiteY5" fmla="*/ 508913 h 758178"/>
                  <a:gd name="connsiteX6" fmla="*/ 51293 w 131080"/>
                  <a:gd name="connsiteY6" fmla="*/ 83463 h 758178"/>
                  <a:gd name="connsiteX7" fmla="*/ 493 w 131080"/>
                  <a:gd name="connsiteY7" fmla="*/ 48538 h 758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080" h="758178">
                    <a:moveTo>
                      <a:pt x="493" y="48538"/>
                    </a:moveTo>
                    <a:cubicBezTo>
                      <a:pt x="5785" y="139026"/>
                      <a:pt x="66110" y="512088"/>
                      <a:pt x="83043" y="626388"/>
                    </a:cubicBezTo>
                    <a:cubicBezTo>
                      <a:pt x="99976" y="740688"/>
                      <a:pt x="95214" y="712642"/>
                      <a:pt x="102093" y="734338"/>
                    </a:cubicBezTo>
                    <a:cubicBezTo>
                      <a:pt x="108972" y="756034"/>
                      <a:pt x="119556" y="761325"/>
                      <a:pt x="124318" y="756563"/>
                    </a:cubicBezTo>
                    <a:cubicBezTo>
                      <a:pt x="129080" y="751801"/>
                      <a:pt x="132255" y="747038"/>
                      <a:pt x="130668" y="705763"/>
                    </a:cubicBezTo>
                    <a:cubicBezTo>
                      <a:pt x="129081" y="664488"/>
                      <a:pt x="128022" y="612630"/>
                      <a:pt x="114793" y="508913"/>
                    </a:cubicBezTo>
                    <a:cubicBezTo>
                      <a:pt x="101564" y="405196"/>
                      <a:pt x="68756" y="158605"/>
                      <a:pt x="51293" y="83463"/>
                    </a:cubicBezTo>
                    <a:cubicBezTo>
                      <a:pt x="33831" y="8321"/>
                      <a:pt x="-4799" y="-41950"/>
                      <a:pt x="493" y="485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2" name="フリーフォーム 2691">
                <a:extLst>
                  <a:ext uri="{FF2B5EF4-FFF2-40B4-BE49-F238E27FC236}">
                    <a16:creationId xmlns:a16="http://schemas.microsoft.com/office/drawing/2014/main" id="{033438F9-3CF6-9C80-5C5C-3F22CD6188CF}"/>
                  </a:ext>
                </a:extLst>
              </p:cNvPr>
              <p:cNvSpPr/>
              <p:nvPr/>
            </p:nvSpPr>
            <p:spPr>
              <a:xfrm>
                <a:off x="3359240" y="8654931"/>
                <a:ext cx="299348" cy="311282"/>
              </a:xfrm>
              <a:custGeom>
                <a:avLst/>
                <a:gdLst>
                  <a:gd name="connsiteX0" fmla="*/ 272960 w 299348"/>
                  <a:gd name="connsiteY0" fmla="*/ 119 h 311282"/>
                  <a:gd name="connsiteX1" fmla="*/ 158660 w 299348"/>
                  <a:gd name="connsiteY1" fmla="*/ 136644 h 311282"/>
                  <a:gd name="connsiteX2" fmla="*/ 9435 w 299348"/>
                  <a:gd name="connsiteY2" fmla="*/ 250944 h 311282"/>
                  <a:gd name="connsiteX3" fmla="*/ 15785 w 299348"/>
                  <a:gd name="connsiteY3" fmla="*/ 241419 h 311282"/>
                  <a:gd name="connsiteX4" fmla="*/ 18960 w 299348"/>
                  <a:gd name="connsiteY4" fmla="*/ 311269 h 311282"/>
                  <a:gd name="connsiteX5" fmla="*/ 149135 w 299348"/>
                  <a:gd name="connsiteY5" fmla="*/ 235069 h 311282"/>
                  <a:gd name="connsiteX6" fmla="*/ 285660 w 299348"/>
                  <a:gd name="connsiteY6" fmla="*/ 114419 h 311282"/>
                  <a:gd name="connsiteX7" fmla="*/ 272960 w 299348"/>
                  <a:gd name="connsiteY7" fmla="*/ 119 h 31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348" h="311282">
                    <a:moveTo>
                      <a:pt x="272960" y="119"/>
                    </a:moveTo>
                    <a:cubicBezTo>
                      <a:pt x="251793" y="3823"/>
                      <a:pt x="202581" y="94840"/>
                      <a:pt x="158660" y="136644"/>
                    </a:cubicBezTo>
                    <a:cubicBezTo>
                      <a:pt x="114739" y="178448"/>
                      <a:pt x="9435" y="250944"/>
                      <a:pt x="9435" y="250944"/>
                    </a:cubicBezTo>
                    <a:cubicBezTo>
                      <a:pt x="-14377" y="268406"/>
                      <a:pt x="14198" y="231365"/>
                      <a:pt x="15785" y="241419"/>
                    </a:cubicBezTo>
                    <a:cubicBezTo>
                      <a:pt x="17372" y="251473"/>
                      <a:pt x="-3265" y="312327"/>
                      <a:pt x="18960" y="311269"/>
                    </a:cubicBezTo>
                    <a:cubicBezTo>
                      <a:pt x="41185" y="310211"/>
                      <a:pt x="104685" y="267877"/>
                      <a:pt x="149135" y="235069"/>
                    </a:cubicBezTo>
                    <a:cubicBezTo>
                      <a:pt x="193585" y="202261"/>
                      <a:pt x="258143" y="149344"/>
                      <a:pt x="285660" y="114419"/>
                    </a:cubicBezTo>
                    <a:cubicBezTo>
                      <a:pt x="313177" y="79494"/>
                      <a:pt x="294127" y="-3585"/>
                      <a:pt x="272960" y="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3" name="フリーフォーム 2692">
                <a:extLst>
                  <a:ext uri="{FF2B5EF4-FFF2-40B4-BE49-F238E27FC236}">
                    <a16:creationId xmlns:a16="http://schemas.microsoft.com/office/drawing/2014/main" id="{571DDF3A-B8D2-1DE0-52B1-39655237DD2D}"/>
                  </a:ext>
                </a:extLst>
              </p:cNvPr>
              <p:cNvSpPr/>
              <p:nvPr/>
            </p:nvSpPr>
            <p:spPr>
              <a:xfrm>
                <a:off x="3665723" y="8854965"/>
                <a:ext cx="290496" cy="89035"/>
              </a:xfrm>
              <a:custGeom>
                <a:avLst/>
                <a:gdLst>
                  <a:gd name="connsiteX0" fmla="*/ 7752 w 290496"/>
                  <a:gd name="connsiteY0" fmla="*/ 6460 h 89035"/>
                  <a:gd name="connsiteX1" fmla="*/ 204602 w 290496"/>
                  <a:gd name="connsiteY1" fmla="*/ 12810 h 89035"/>
                  <a:gd name="connsiteX2" fmla="*/ 290327 w 290496"/>
                  <a:gd name="connsiteY2" fmla="*/ 82660 h 89035"/>
                  <a:gd name="connsiteX3" fmla="*/ 185552 w 290496"/>
                  <a:gd name="connsiteY3" fmla="*/ 85835 h 89035"/>
                  <a:gd name="connsiteX4" fmla="*/ 52202 w 290496"/>
                  <a:gd name="connsiteY4" fmla="*/ 82660 h 89035"/>
                  <a:gd name="connsiteX5" fmla="*/ 7752 w 290496"/>
                  <a:gd name="connsiteY5" fmla="*/ 6460 h 8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496" h="89035">
                    <a:moveTo>
                      <a:pt x="7752" y="6460"/>
                    </a:moveTo>
                    <a:cubicBezTo>
                      <a:pt x="33152" y="-5182"/>
                      <a:pt x="157506" y="110"/>
                      <a:pt x="204602" y="12810"/>
                    </a:cubicBezTo>
                    <a:cubicBezTo>
                      <a:pt x="251698" y="25510"/>
                      <a:pt x="293502" y="70489"/>
                      <a:pt x="290327" y="82660"/>
                    </a:cubicBezTo>
                    <a:cubicBezTo>
                      <a:pt x="287152" y="94831"/>
                      <a:pt x="225239" y="85835"/>
                      <a:pt x="185552" y="85835"/>
                    </a:cubicBezTo>
                    <a:cubicBezTo>
                      <a:pt x="145865" y="85835"/>
                      <a:pt x="79190" y="92714"/>
                      <a:pt x="52202" y="82660"/>
                    </a:cubicBezTo>
                    <a:cubicBezTo>
                      <a:pt x="25215" y="72606"/>
                      <a:pt x="-17648" y="18102"/>
                      <a:pt x="7752" y="6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4" name="フリーフォーム 2693">
                <a:extLst>
                  <a:ext uri="{FF2B5EF4-FFF2-40B4-BE49-F238E27FC236}">
                    <a16:creationId xmlns:a16="http://schemas.microsoft.com/office/drawing/2014/main" id="{08F0125D-A3BF-0B67-0604-3917A2275E4D}"/>
                  </a:ext>
                </a:extLst>
              </p:cNvPr>
              <p:cNvSpPr/>
              <p:nvPr/>
            </p:nvSpPr>
            <p:spPr>
              <a:xfrm>
                <a:off x="4193456" y="8302267"/>
                <a:ext cx="262307" cy="466209"/>
              </a:xfrm>
              <a:custGeom>
                <a:avLst/>
                <a:gdLst>
                  <a:gd name="connsiteX0" fmla="*/ 29294 w 262307"/>
                  <a:gd name="connsiteY0" fmla="*/ 425808 h 466209"/>
                  <a:gd name="connsiteX1" fmla="*/ 32469 w 262307"/>
                  <a:gd name="connsiteY1" fmla="*/ 28933 h 466209"/>
                  <a:gd name="connsiteX2" fmla="*/ 7069 w 262307"/>
                  <a:gd name="connsiteY2" fmla="*/ 28933 h 466209"/>
                  <a:gd name="connsiteX3" fmla="*/ 178519 w 262307"/>
                  <a:gd name="connsiteY3" fmla="*/ 16233 h 466209"/>
                  <a:gd name="connsiteX4" fmla="*/ 222969 w 262307"/>
                  <a:gd name="connsiteY4" fmla="*/ 28933 h 466209"/>
                  <a:gd name="connsiteX5" fmla="*/ 261069 w 262307"/>
                  <a:gd name="connsiteY5" fmla="*/ 79733 h 466209"/>
                  <a:gd name="connsiteX6" fmla="*/ 175344 w 262307"/>
                  <a:gd name="connsiteY6" fmla="*/ 70208 h 466209"/>
                  <a:gd name="connsiteX7" fmla="*/ 70569 w 262307"/>
                  <a:gd name="connsiteY7" fmla="*/ 79733 h 466209"/>
                  <a:gd name="connsiteX8" fmla="*/ 76919 w 262307"/>
                  <a:gd name="connsiteY8" fmla="*/ 146408 h 466209"/>
                  <a:gd name="connsiteX9" fmla="*/ 92794 w 262307"/>
                  <a:gd name="connsiteY9" fmla="*/ 327383 h 466209"/>
                  <a:gd name="connsiteX10" fmla="*/ 89619 w 262307"/>
                  <a:gd name="connsiteY10" fmla="*/ 438508 h 466209"/>
                  <a:gd name="connsiteX11" fmla="*/ 70569 w 262307"/>
                  <a:gd name="connsiteY11" fmla="*/ 454383 h 466209"/>
                  <a:gd name="connsiteX12" fmla="*/ 29294 w 262307"/>
                  <a:gd name="connsiteY12" fmla="*/ 425808 h 46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307" h="466209">
                    <a:moveTo>
                      <a:pt x="29294" y="425808"/>
                    </a:moveTo>
                    <a:cubicBezTo>
                      <a:pt x="22944" y="354900"/>
                      <a:pt x="36173" y="95079"/>
                      <a:pt x="32469" y="28933"/>
                    </a:cubicBezTo>
                    <a:cubicBezTo>
                      <a:pt x="28765" y="-37213"/>
                      <a:pt x="-17273" y="31050"/>
                      <a:pt x="7069" y="28933"/>
                    </a:cubicBezTo>
                    <a:cubicBezTo>
                      <a:pt x="31411" y="26816"/>
                      <a:pt x="142536" y="16233"/>
                      <a:pt x="178519" y="16233"/>
                    </a:cubicBezTo>
                    <a:cubicBezTo>
                      <a:pt x="214502" y="16233"/>
                      <a:pt x="209211" y="18350"/>
                      <a:pt x="222969" y="28933"/>
                    </a:cubicBezTo>
                    <a:cubicBezTo>
                      <a:pt x="236727" y="39516"/>
                      <a:pt x="269007" y="72854"/>
                      <a:pt x="261069" y="79733"/>
                    </a:cubicBezTo>
                    <a:cubicBezTo>
                      <a:pt x="253131" y="86612"/>
                      <a:pt x="207094" y="70208"/>
                      <a:pt x="175344" y="70208"/>
                    </a:cubicBezTo>
                    <a:cubicBezTo>
                      <a:pt x="143594" y="70208"/>
                      <a:pt x="86973" y="67033"/>
                      <a:pt x="70569" y="79733"/>
                    </a:cubicBezTo>
                    <a:cubicBezTo>
                      <a:pt x="54165" y="92433"/>
                      <a:pt x="73215" y="105133"/>
                      <a:pt x="76919" y="146408"/>
                    </a:cubicBezTo>
                    <a:cubicBezTo>
                      <a:pt x="80623" y="187683"/>
                      <a:pt x="90677" y="278700"/>
                      <a:pt x="92794" y="327383"/>
                    </a:cubicBezTo>
                    <a:cubicBezTo>
                      <a:pt x="94911" y="376066"/>
                      <a:pt x="89619" y="438508"/>
                      <a:pt x="89619" y="438508"/>
                    </a:cubicBezTo>
                    <a:cubicBezTo>
                      <a:pt x="85915" y="459675"/>
                      <a:pt x="80094" y="456500"/>
                      <a:pt x="70569" y="454383"/>
                    </a:cubicBezTo>
                    <a:cubicBezTo>
                      <a:pt x="61044" y="452266"/>
                      <a:pt x="35644" y="496716"/>
                      <a:pt x="29294" y="4258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5" name="フリーフォーム 2694">
                <a:extLst>
                  <a:ext uri="{FF2B5EF4-FFF2-40B4-BE49-F238E27FC236}">
                    <a16:creationId xmlns:a16="http://schemas.microsoft.com/office/drawing/2014/main" id="{3CAF8F76-AA96-E582-57FF-9D3E80ED2A50}"/>
                  </a:ext>
                </a:extLst>
              </p:cNvPr>
              <p:cNvSpPr/>
              <p:nvPr/>
            </p:nvSpPr>
            <p:spPr>
              <a:xfrm>
                <a:off x="3998178" y="8214783"/>
                <a:ext cx="714975" cy="713319"/>
              </a:xfrm>
              <a:custGeom>
                <a:avLst/>
                <a:gdLst>
                  <a:gd name="connsiteX0" fmla="*/ 37247 w 714975"/>
                  <a:gd name="connsiteY0" fmla="*/ 659342 h 713319"/>
                  <a:gd name="connsiteX1" fmla="*/ 526197 w 714975"/>
                  <a:gd name="connsiteY1" fmla="*/ 656167 h 713319"/>
                  <a:gd name="connsiteX2" fmla="*/ 615097 w 714975"/>
                  <a:gd name="connsiteY2" fmla="*/ 551392 h 713319"/>
                  <a:gd name="connsiteX3" fmla="*/ 637322 w 714975"/>
                  <a:gd name="connsiteY3" fmla="*/ 437092 h 713319"/>
                  <a:gd name="connsiteX4" fmla="*/ 640497 w 714975"/>
                  <a:gd name="connsiteY4" fmla="*/ 37042 h 713319"/>
                  <a:gd name="connsiteX5" fmla="*/ 646847 w 714975"/>
                  <a:gd name="connsiteY5" fmla="*/ 33867 h 713319"/>
                  <a:gd name="connsiteX6" fmla="*/ 589697 w 714975"/>
                  <a:gd name="connsiteY6" fmla="*/ 33867 h 713319"/>
                  <a:gd name="connsiteX7" fmla="*/ 697647 w 714975"/>
                  <a:gd name="connsiteY7" fmla="*/ 30692 h 713319"/>
                  <a:gd name="connsiteX8" fmla="*/ 710347 w 714975"/>
                  <a:gd name="connsiteY8" fmla="*/ 30692 h 713319"/>
                  <a:gd name="connsiteX9" fmla="*/ 713522 w 714975"/>
                  <a:gd name="connsiteY9" fmla="*/ 443442 h 713319"/>
                  <a:gd name="connsiteX10" fmla="*/ 688122 w 714975"/>
                  <a:gd name="connsiteY10" fmla="*/ 567267 h 713319"/>
                  <a:gd name="connsiteX11" fmla="*/ 656372 w 714975"/>
                  <a:gd name="connsiteY11" fmla="*/ 633942 h 713319"/>
                  <a:gd name="connsiteX12" fmla="*/ 532547 w 714975"/>
                  <a:gd name="connsiteY12" fmla="*/ 700617 h 713319"/>
                  <a:gd name="connsiteX13" fmla="*/ 364272 w 714975"/>
                  <a:gd name="connsiteY13" fmla="*/ 713317 h 713319"/>
                  <a:gd name="connsiteX14" fmla="*/ 68997 w 714975"/>
                  <a:gd name="connsiteY14" fmla="*/ 700617 h 713319"/>
                  <a:gd name="connsiteX15" fmla="*/ 37247 w 714975"/>
                  <a:gd name="connsiteY15" fmla="*/ 659342 h 71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975" h="713319">
                    <a:moveTo>
                      <a:pt x="37247" y="659342"/>
                    </a:moveTo>
                    <a:cubicBezTo>
                      <a:pt x="113447" y="651934"/>
                      <a:pt x="429889" y="674159"/>
                      <a:pt x="526197" y="656167"/>
                    </a:cubicBezTo>
                    <a:cubicBezTo>
                      <a:pt x="622505" y="638175"/>
                      <a:pt x="596576" y="587904"/>
                      <a:pt x="615097" y="551392"/>
                    </a:cubicBezTo>
                    <a:cubicBezTo>
                      <a:pt x="633618" y="514879"/>
                      <a:pt x="633089" y="522817"/>
                      <a:pt x="637322" y="437092"/>
                    </a:cubicBezTo>
                    <a:cubicBezTo>
                      <a:pt x="641555" y="351367"/>
                      <a:pt x="640497" y="37042"/>
                      <a:pt x="640497" y="37042"/>
                    </a:cubicBezTo>
                    <a:cubicBezTo>
                      <a:pt x="642084" y="-30162"/>
                      <a:pt x="655314" y="34396"/>
                      <a:pt x="646847" y="33867"/>
                    </a:cubicBezTo>
                    <a:cubicBezTo>
                      <a:pt x="638380" y="33338"/>
                      <a:pt x="581230" y="34396"/>
                      <a:pt x="589697" y="33867"/>
                    </a:cubicBezTo>
                    <a:cubicBezTo>
                      <a:pt x="598164" y="33338"/>
                      <a:pt x="697647" y="30692"/>
                      <a:pt x="697647" y="30692"/>
                    </a:cubicBezTo>
                    <a:cubicBezTo>
                      <a:pt x="717755" y="30163"/>
                      <a:pt x="707701" y="-38100"/>
                      <a:pt x="710347" y="30692"/>
                    </a:cubicBezTo>
                    <a:cubicBezTo>
                      <a:pt x="712993" y="99484"/>
                      <a:pt x="717226" y="354013"/>
                      <a:pt x="713522" y="443442"/>
                    </a:cubicBezTo>
                    <a:cubicBezTo>
                      <a:pt x="709818" y="532871"/>
                      <a:pt x="697647" y="535517"/>
                      <a:pt x="688122" y="567267"/>
                    </a:cubicBezTo>
                    <a:cubicBezTo>
                      <a:pt x="678597" y="599017"/>
                      <a:pt x="682301" y="611717"/>
                      <a:pt x="656372" y="633942"/>
                    </a:cubicBezTo>
                    <a:cubicBezTo>
                      <a:pt x="630443" y="656167"/>
                      <a:pt x="581230" y="687388"/>
                      <a:pt x="532547" y="700617"/>
                    </a:cubicBezTo>
                    <a:cubicBezTo>
                      <a:pt x="483864" y="713846"/>
                      <a:pt x="441530" y="713317"/>
                      <a:pt x="364272" y="713317"/>
                    </a:cubicBezTo>
                    <a:cubicBezTo>
                      <a:pt x="287014" y="713317"/>
                      <a:pt x="120855" y="708025"/>
                      <a:pt x="68997" y="700617"/>
                    </a:cubicBezTo>
                    <a:cubicBezTo>
                      <a:pt x="17139" y="693209"/>
                      <a:pt x="-38953" y="666750"/>
                      <a:pt x="37247" y="6593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6" name="フリーフォーム 2695">
                <a:extLst>
                  <a:ext uri="{FF2B5EF4-FFF2-40B4-BE49-F238E27FC236}">
                    <a16:creationId xmlns:a16="http://schemas.microsoft.com/office/drawing/2014/main" id="{5DB517C1-0281-65DD-53A0-2309D95937BB}"/>
                  </a:ext>
                </a:extLst>
              </p:cNvPr>
              <p:cNvSpPr/>
              <p:nvPr/>
            </p:nvSpPr>
            <p:spPr>
              <a:xfrm>
                <a:off x="4713049" y="8353228"/>
                <a:ext cx="867763" cy="114919"/>
              </a:xfrm>
              <a:custGeom>
                <a:avLst/>
                <a:gdLst>
                  <a:gd name="connsiteX0" fmla="*/ 58976 w 867763"/>
                  <a:gd name="connsiteY0" fmla="*/ 50997 h 114919"/>
                  <a:gd name="connsiteX1" fmla="*/ 757476 w 867763"/>
                  <a:gd name="connsiteY1" fmla="*/ 57347 h 114919"/>
                  <a:gd name="connsiteX2" fmla="*/ 655876 w 867763"/>
                  <a:gd name="connsiteY2" fmla="*/ 38297 h 114919"/>
                  <a:gd name="connsiteX3" fmla="*/ 776526 w 867763"/>
                  <a:gd name="connsiteY3" fmla="*/ 38297 h 114919"/>
                  <a:gd name="connsiteX4" fmla="*/ 786051 w 867763"/>
                  <a:gd name="connsiteY4" fmla="*/ 197 h 114919"/>
                  <a:gd name="connsiteX5" fmla="*/ 865426 w 867763"/>
                  <a:gd name="connsiteY5" fmla="*/ 22422 h 114919"/>
                  <a:gd name="connsiteX6" fmla="*/ 846376 w 867763"/>
                  <a:gd name="connsiteY6" fmla="*/ 38297 h 114919"/>
                  <a:gd name="connsiteX7" fmla="*/ 843201 w 867763"/>
                  <a:gd name="connsiteY7" fmla="*/ 98622 h 114919"/>
                  <a:gd name="connsiteX8" fmla="*/ 789226 w 867763"/>
                  <a:gd name="connsiteY8" fmla="*/ 98622 h 114919"/>
                  <a:gd name="connsiteX9" fmla="*/ 532051 w 867763"/>
                  <a:gd name="connsiteY9" fmla="*/ 104972 h 114919"/>
                  <a:gd name="connsiteX10" fmla="*/ 246301 w 867763"/>
                  <a:gd name="connsiteY10" fmla="*/ 104972 h 114919"/>
                  <a:gd name="connsiteX11" fmla="*/ 58976 w 867763"/>
                  <a:gd name="connsiteY11" fmla="*/ 114497 h 114919"/>
                  <a:gd name="connsiteX12" fmla="*/ 58976 w 867763"/>
                  <a:gd name="connsiteY12" fmla="*/ 50997 h 11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763" h="114919">
                    <a:moveTo>
                      <a:pt x="58976" y="50997"/>
                    </a:moveTo>
                    <a:cubicBezTo>
                      <a:pt x="175393" y="41472"/>
                      <a:pt x="657993" y="59464"/>
                      <a:pt x="757476" y="57347"/>
                    </a:cubicBezTo>
                    <a:cubicBezTo>
                      <a:pt x="856959" y="55230"/>
                      <a:pt x="652701" y="41472"/>
                      <a:pt x="655876" y="38297"/>
                    </a:cubicBezTo>
                    <a:cubicBezTo>
                      <a:pt x="659051" y="35122"/>
                      <a:pt x="754830" y="44647"/>
                      <a:pt x="776526" y="38297"/>
                    </a:cubicBezTo>
                    <a:cubicBezTo>
                      <a:pt x="798222" y="31947"/>
                      <a:pt x="771234" y="2843"/>
                      <a:pt x="786051" y="197"/>
                    </a:cubicBezTo>
                    <a:cubicBezTo>
                      <a:pt x="800868" y="-2449"/>
                      <a:pt x="865426" y="22422"/>
                      <a:pt x="865426" y="22422"/>
                    </a:cubicBezTo>
                    <a:cubicBezTo>
                      <a:pt x="875480" y="28772"/>
                      <a:pt x="850080" y="25597"/>
                      <a:pt x="846376" y="38297"/>
                    </a:cubicBezTo>
                    <a:cubicBezTo>
                      <a:pt x="842672" y="50997"/>
                      <a:pt x="852726" y="88568"/>
                      <a:pt x="843201" y="98622"/>
                    </a:cubicBezTo>
                    <a:cubicBezTo>
                      <a:pt x="833676" y="108676"/>
                      <a:pt x="789226" y="98622"/>
                      <a:pt x="789226" y="98622"/>
                    </a:cubicBezTo>
                    <a:lnTo>
                      <a:pt x="532051" y="104972"/>
                    </a:lnTo>
                    <a:cubicBezTo>
                      <a:pt x="441564" y="106030"/>
                      <a:pt x="325147" y="103385"/>
                      <a:pt x="246301" y="104972"/>
                    </a:cubicBezTo>
                    <a:cubicBezTo>
                      <a:pt x="167455" y="106559"/>
                      <a:pt x="88609" y="117143"/>
                      <a:pt x="58976" y="114497"/>
                    </a:cubicBezTo>
                    <a:cubicBezTo>
                      <a:pt x="29343" y="111851"/>
                      <a:pt x="-57441" y="60522"/>
                      <a:pt x="58976" y="509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7" name="フリーフォーム 2696">
                <a:extLst>
                  <a:ext uri="{FF2B5EF4-FFF2-40B4-BE49-F238E27FC236}">
                    <a16:creationId xmlns:a16="http://schemas.microsoft.com/office/drawing/2014/main" id="{2E4D8354-56AE-ECFC-CEA4-5C75B441C1EC}"/>
                  </a:ext>
                </a:extLst>
              </p:cNvPr>
              <p:cNvSpPr/>
              <p:nvPr/>
            </p:nvSpPr>
            <p:spPr>
              <a:xfrm>
                <a:off x="4784378" y="8220929"/>
                <a:ext cx="575139" cy="723046"/>
              </a:xfrm>
              <a:custGeom>
                <a:avLst/>
                <a:gdLst>
                  <a:gd name="connsiteX0" fmla="*/ 479772 w 575139"/>
                  <a:gd name="connsiteY0" fmla="*/ 11846 h 723046"/>
                  <a:gd name="connsiteX1" fmla="*/ 559147 w 575139"/>
                  <a:gd name="connsiteY1" fmla="*/ 11846 h 723046"/>
                  <a:gd name="connsiteX2" fmla="*/ 568672 w 575139"/>
                  <a:gd name="connsiteY2" fmla="*/ 84871 h 723046"/>
                  <a:gd name="connsiteX3" fmla="*/ 575022 w 575139"/>
                  <a:gd name="connsiteY3" fmla="*/ 56296 h 723046"/>
                  <a:gd name="connsiteX4" fmla="*/ 565497 w 575139"/>
                  <a:gd name="connsiteY4" fmla="*/ 443646 h 723046"/>
                  <a:gd name="connsiteX5" fmla="*/ 498822 w 575139"/>
                  <a:gd name="connsiteY5" fmla="*/ 567471 h 723046"/>
                  <a:gd name="connsiteX6" fmla="*/ 409922 w 575139"/>
                  <a:gd name="connsiteY6" fmla="*/ 665896 h 723046"/>
                  <a:gd name="connsiteX7" fmla="*/ 343247 w 575139"/>
                  <a:gd name="connsiteY7" fmla="*/ 697646 h 723046"/>
                  <a:gd name="connsiteX8" fmla="*/ 140047 w 575139"/>
                  <a:gd name="connsiteY8" fmla="*/ 703996 h 723046"/>
                  <a:gd name="connsiteX9" fmla="*/ 6697 w 575139"/>
                  <a:gd name="connsiteY9" fmla="*/ 723046 h 723046"/>
                  <a:gd name="connsiteX10" fmla="*/ 25747 w 575139"/>
                  <a:gd name="connsiteY10" fmla="*/ 697646 h 723046"/>
                  <a:gd name="connsiteX11" fmla="*/ 76547 w 575139"/>
                  <a:gd name="connsiteY11" fmla="*/ 643671 h 723046"/>
                  <a:gd name="connsiteX12" fmla="*/ 317847 w 575139"/>
                  <a:gd name="connsiteY12" fmla="*/ 637321 h 723046"/>
                  <a:gd name="connsiteX13" fmla="*/ 495647 w 575139"/>
                  <a:gd name="connsiteY13" fmla="*/ 449996 h 723046"/>
                  <a:gd name="connsiteX14" fmla="*/ 514697 w 575139"/>
                  <a:gd name="connsiteY14" fmla="*/ 272196 h 723046"/>
                  <a:gd name="connsiteX15" fmla="*/ 492472 w 575139"/>
                  <a:gd name="connsiteY15" fmla="*/ 126146 h 723046"/>
                  <a:gd name="connsiteX16" fmla="*/ 479772 w 575139"/>
                  <a:gd name="connsiteY16" fmla="*/ 11846 h 72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5139" h="723046">
                    <a:moveTo>
                      <a:pt x="479772" y="11846"/>
                    </a:moveTo>
                    <a:cubicBezTo>
                      <a:pt x="490884" y="-7204"/>
                      <a:pt x="544330" y="-325"/>
                      <a:pt x="559147" y="11846"/>
                    </a:cubicBezTo>
                    <a:cubicBezTo>
                      <a:pt x="573964" y="24017"/>
                      <a:pt x="566026" y="77463"/>
                      <a:pt x="568672" y="84871"/>
                    </a:cubicBezTo>
                    <a:cubicBezTo>
                      <a:pt x="571318" y="92279"/>
                      <a:pt x="575551" y="-3500"/>
                      <a:pt x="575022" y="56296"/>
                    </a:cubicBezTo>
                    <a:cubicBezTo>
                      <a:pt x="574493" y="116092"/>
                      <a:pt x="578197" y="358450"/>
                      <a:pt x="565497" y="443646"/>
                    </a:cubicBezTo>
                    <a:cubicBezTo>
                      <a:pt x="552797" y="528842"/>
                      <a:pt x="524751" y="530429"/>
                      <a:pt x="498822" y="567471"/>
                    </a:cubicBezTo>
                    <a:cubicBezTo>
                      <a:pt x="472893" y="604513"/>
                      <a:pt x="435851" y="644200"/>
                      <a:pt x="409922" y="665896"/>
                    </a:cubicBezTo>
                    <a:cubicBezTo>
                      <a:pt x="383993" y="687592"/>
                      <a:pt x="388226" y="691296"/>
                      <a:pt x="343247" y="697646"/>
                    </a:cubicBezTo>
                    <a:cubicBezTo>
                      <a:pt x="298268" y="703996"/>
                      <a:pt x="196139" y="699763"/>
                      <a:pt x="140047" y="703996"/>
                    </a:cubicBezTo>
                    <a:cubicBezTo>
                      <a:pt x="83955" y="708229"/>
                      <a:pt x="6697" y="723046"/>
                      <a:pt x="6697" y="723046"/>
                    </a:cubicBezTo>
                    <a:cubicBezTo>
                      <a:pt x="-12353" y="721988"/>
                      <a:pt x="14105" y="710875"/>
                      <a:pt x="25747" y="697646"/>
                    </a:cubicBezTo>
                    <a:cubicBezTo>
                      <a:pt x="37389" y="684417"/>
                      <a:pt x="27864" y="653725"/>
                      <a:pt x="76547" y="643671"/>
                    </a:cubicBezTo>
                    <a:cubicBezTo>
                      <a:pt x="125230" y="633617"/>
                      <a:pt x="247997" y="669600"/>
                      <a:pt x="317847" y="637321"/>
                    </a:cubicBezTo>
                    <a:cubicBezTo>
                      <a:pt x="387697" y="605042"/>
                      <a:pt x="462839" y="510850"/>
                      <a:pt x="495647" y="449996"/>
                    </a:cubicBezTo>
                    <a:cubicBezTo>
                      <a:pt x="528455" y="389142"/>
                      <a:pt x="515226" y="326171"/>
                      <a:pt x="514697" y="272196"/>
                    </a:cubicBezTo>
                    <a:cubicBezTo>
                      <a:pt x="514168" y="218221"/>
                      <a:pt x="496176" y="165304"/>
                      <a:pt x="492472" y="126146"/>
                    </a:cubicBezTo>
                    <a:cubicBezTo>
                      <a:pt x="488768" y="86988"/>
                      <a:pt x="468660" y="30896"/>
                      <a:pt x="479772" y="118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8" name="フリーフォーム 2697">
                <a:extLst>
                  <a:ext uri="{FF2B5EF4-FFF2-40B4-BE49-F238E27FC236}">
                    <a16:creationId xmlns:a16="http://schemas.microsoft.com/office/drawing/2014/main" id="{9AA3EFE1-8AC7-1B87-BBDE-AC6EC151EAF3}"/>
                  </a:ext>
                </a:extLst>
              </p:cNvPr>
              <p:cNvSpPr/>
              <p:nvPr/>
            </p:nvSpPr>
            <p:spPr>
              <a:xfrm>
                <a:off x="5579277" y="8241368"/>
                <a:ext cx="667743" cy="202618"/>
              </a:xfrm>
              <a:custGeom>
                <a:avLst/>
                <a:gdLst>
                  <a:gd name="connsiteX0" fmla="*/ 37298 w 667743"/>
                  <a:gd name="connsiteY0" fmla="*/ 80307 h 202618"/>
                  <a:gd name="connsiteX1" fmla="*/ 415123 w 667743"/>
                  <a:gd name="connsiteY1" fmla="*/ 127932 h 202618"/>
                  <a:gd name="connsiteX2" fmla="*/ 592923 w 667743"/>
                  <a:gd name="connsiteY2" fmla="*/ 137457 h 202618"/>
                  <a:gd name="connsiteX3" fmla="*/ 586573 w 667743"/>
                  <a:gd name="connsiteY3" fmla="*/ 4107 h 202618"/>
                  <a:gd name="connsiteX4" fmla="*/ 653248 w 667743"/>
                  <a:gd name="connsiteY4" fmla="*/ 42207 h 202618"/>
                  <a:gd name="connsiteX5" fmla="*/ 653248 w 667743"/>
                  <a:gd name="connsiteY5" fmla="*/ 124757 h 202618"/>
                  <a:gd name="connsiteX6" fmla="*/ 650073 w 667743"/>
                  <a:gd name="connsiteY6" fmla="*/ 197782 h 202618"/>
                  <a:gd name="connsiteX7" fmla="*/ 424648 w 667743"/>
                  <a:gd name="connsiteY7" fmla="*/ 191432 h 202618"/>
                  <a:gd name="connsiteX8" fmla="*/ 103973 w 667743"/>
                  <a:gd name="connsiteY8" fmla="*/ 156507 h 202618"/>
                  <a:gd name="connsiteX9" fmla="*/ 21423 w 667743"/>
                  <a:gd name="connsiteY9" fmla="*/ 131107 h 202618"/>
                  <a:gd name="connsiteX10" fmla="*/ 37298 w 667743"/>
                  <a:gd name="connsiteY10" fmla="*/ 80307 h 20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7743" h="202618">
                    <a:moveTo>
                      <a:pt x="37298" y="80307"/>
                    </a:moveTo>
                    <a:cubicBezTo>
                      <a:pt x="102915" y="79778"/>
                      <a:pt x="322519" y="118407"/>
                      <a:pt x="415123" y="127932"/>
                    </a:cubicBezTo>
                    <a:cubicBezTo>
                      <a:pt x="507727" y="137457"/>
                      <a:pt x="564348" y="158094"/>
                      <a:pt x="592923" y="137457"/>
                    </a:cubicBezTo>
                    <a:cubicBezTo>
                      <a:pt x="621498" y="116820"/>
                      <a:pt x="576519" y="19982"/>
                      <a:pt x="586573" y="4107"/>
                    </a:cubicBezTo>
                    <a:cubicBezTo>
                      <a:pt x="596627" y="-11768"/>
                      <a:pt x="642136" y="22099"/>
                      <a:pt x="653248" y="42207"/>
                    </a:cubicBezTo>
                    <a:cubicBezTo>
                      <a:pt x="664360" y="62315"/>
                      <a:pt x="653777" y="98828"/>
                      <a:pt x="653248" y="124757"/>
                    </a:cubicBezTo>
                    <a:cubicBezTo>
                      <a:pt x="652719" y="150686"/>
                      <a:pt x="688173" y="186670"/>
                      <a:pt x="650073" y="197782"/>
                    </a:cubicBezTo>
                    <a:cubicBezTo>
                      <a:pt x="611973" y="208894"/>
                      <a:pt x="515665" y="198311"/>
                      <a:pt x="424648" y="191432"/>
                    </a:cubicBezTo>
                    <a:cubicBezTo>
                      <a:pt x="333631" y="184553"/>
                      <a:pt x="171177" y="166561"/>
                      <a:pt x="103973" y="156507"/>
                    </a:cubicBezTo>
                    <a:cubicBezTo>
                      <a:pt x="36769" y="146453"/>
                      <a:pt x="32535" y="140632"/>
                      <a:pt x="21423" y="131107"/>
                    </a:cubicBezTo>
                    <a:cubicBezTo>
                      <a:pt x="10310" y="121582"/>
                      <a:pt x="-28319" y="80836"/>
                      <a:pt x="37298" y="803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9" name="フリーフォーム 2698">
                <a:extLst>
                  <a:ext uri="{FF2B5EF4-FFF2-40B4-BE49-F238E27FC236}">
                    <a16:creationId xmlns:a16="http://schemas.microsoft.com/office/drawing/2014/main" id="{2C1C0610-6867-80F0-19EC-4FFBAFAC1A86}"/>
                  </a:ext>
                </a:extLst>
              </p:cNvPr>
              <p:cNvSpPr/>
              <p:nvPr/>
            </p:nvSpPr>
            <p:spPr>
              <a:xfrm>
                <a:off x="5593910" y="8490245"/>
                <a:ext cx="644414" cy="197200"/>
              </a:xfrm>
              <a:custGeom>
                <a:avLst/>
                <a:gdLst>
                  <a:gd name="connsiteX0" fmla="*/ 565590 w 644414"/>
                  <a:gd name="connsiteY0" fmla="*/ 6055 h 197200"/>
                  <a:gd name="connsiteX1" fmla="*/ 635440 w 644414"/>
                  <a:gd name="connsiteY1" fmla="*/ 25105 h 197200"/>
                  <a:gd name="connsiteX2" fmla="*/ 641790 w 644414"/>
                  <a:gd name="connsiteY2" fmla="*/ 104480 h 197200"/>
                  <a:gd name="connsiteX3" fmla="*/ 619565 w 644414"/>
                  <a:gd name="connsiteY3" fmla="*/ 190205 h 197200"/>
                  <a:gd name="connsiteX4" fmla="*/ 524315 w 644414"/>
                  <a:gd name="connsiteY4" fmla="*/ 187030 h 197200"/>
                  <a:gd name="connsiteX5" fmla="*/ 140140 w 644414"/>
                  <a:gd name="connsiteY5" fmla="*/ 145755 h 197200"/>
                  <a:gd name="connsiteX6" fmla="*/ 440 w 644414"/>
                  <a:gd name="connsiteY6" fmla="*/ 120355 h 197200"/>
                  <a:gd name="connsiteX7" fmla="*/ 114740 w 644414"/>
                  <a:gd name="connsiteY7" fmla="*/ 75905 h 197200"/>
                  <a:gd name="connsiteX8" fmla="*/ 559240 w 644414"/>
                  <a:gd name="connsiteY8" fmla="*/ 120355 h 197200"/>
                  <a:gd name="connsiteX9" fmla="*/ 565590 w 644414"/>
                  <a:gd name="connsiteY9" fmla="*/ 6055 h 19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4414" h="197200">
                    <a:moveTo>
                      <a:pt x="565590" y="6055"/>
                    </a:moveTo>
                    <a:cubicBezTo>
                      <a:pt x="578290" y="-9820"/>
                      <a:pt x="622740" y="8701"/>
                      <a:pt x="635440" y="25105"/>
                    </a:cubicBezTo>
                    <a:cubicBezTo>
                      <a:pt x="648140" y="41509"/>
                      <a:pt x="644436" y="76963"/>
                      <a:pt x="641790" y="104480"/>
                    </a:cubicBezTo>
                    <a:cubicBezTo>
                      <a:pt x="639144" y="131997"/>
                      <a:pt x="639144" y="176447"/>
                      <a:pt x="619565" y="190205"/>
                    </a:cubicBezTo>
                    <a:cubicBezTo>
                      <a:pt x="599986" y="203963"/>
                      <a:pt x="604219" y="194438"/>
                      <a:pt x="524315" y="187030"/>
                    </a:cubicBezTo>
                    <a:cubicBezTo>
                      <a:pt x="444411" y="179622"/>
                      <a:pt x="227452" y="156867"/>
                      <a:pt x="140140" y="145755"/>
                    </a:cubicBezTo>
                    <a:cubicBezTo>
                      <a:pt x="52828" y="134643"/>
                      <a:pt x="4673" y="131997"/>
                      <a:pt x="440" y="120355"/>
                    </a:cubicBezTo>
                    <a:cubicBezTo>
                      <a:pt x="-3793" y="108713"/>
                      <a:pt x="21607" y="75905"/>
                      <a:pt x="114740" y="75905"/>
                    </a:cubicBezTo>
                    <a:cubicBezTo>
                      <a:pt x="207873" y="75905"/>
                      <a:pt x="484628" y="128292"/>
                      <a:pt x="559240" y="120355"/>
                    </a:cubicBezTo>
                    <a:cubicBezTo>
                      <a:pt x="633852" y="112418"/>
                      <a:pt x="552890" y="21930"/>
                      <a:pt x="565590" y="60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0" name="フリーフォーム 2699">
                <a:extLst>
                  <a:ext uri="{FF2B5EF4-FFF2-40B4-BE49-F238E27FC236}">
                    <a16:creationId xmlns:a16="http://schemas.microsoft.com/office/drawing/2014/main" id="{E569AA3A-3D86-01C7-1A19-6473A30738B1}"/>
                  </a:ext>
                </a:extLst>
              </p:cNvPr>
              <p:cNvSpPr/>
              <p:nvPr/>
            </p:nvSpPr>
            <p:spPr>
              <a:xfrm>
                <a:off x="5552607" y="8742893"/>
                <a:ext cx="684173" cy="190303"/>
              </a:xfrm>
              <a:custGeom>
                <a:avLst/>
                <a:gdLst>
                  <a:gd name="connsiteX0" fmla="*/ 581493 w 684173"/>
                  <a:gd name="connsiteY0" fmla="*/ 13757 h 190303"/>
                  <a:gd name="connsiteX1" fmla="*/ 664043 w 684173"/>
                  <a:gd name="connsiteY1" fmla="*/ 10582 h 190303"/>
                  <a:gd name="connsiteX2" fmla="*/ 670393 w 684173"/>
                  <a:gd name="connsiteY2" fmla="*/ 105832 h 190303"/>
                  <a:gd name="connsiteX3" fmla="*/ 673568 w 684173"/>
                  <a:gd name="connsiteY3" fmla="*/ 185207 h 190303"/>
                  <a:gd name="connsiteX4" fmla="*/ 521168 w 684173"/>
                  <a:gd name="connsiteY4" fmla="*/ 178857 h 190303"/>
                  <a:gd name="connsiteX5" fmla="*/ 267168 w 684173"/>
                  <a:gd name="connsiteY5" fmla="*/ 150282 h 190303"/>
                  <a:gd name="connsiteX6" fmla="*/ 35393 w 684173"/>
                  <a:gd name="connsiteY6" fmla="*/ 118532 h 190303"/>
                  <a:gd name="connsiteX7" fmla="*/ 6818 w 684173"/>
                  <a:gd name="connsiteY7" fmla="*/ 102657 h 190303"/>
                  <a:gd name="connsiteX8" fmla="*/ 95718 w 684173"/>
                  <a:gd name="connsiteY8" fmla="*/ 48682 h 190303"/>
                  <a:gd name="connsiteX9" fmla="*/ 587843 w 684173"/>
                  <a:gd name="connsiteY9" fmla="*/ 112182 h 190303"/>
                  <a:gd name="connsiteX10" fmla="*/ 581493 w 684173"/>
                  <a:gd name="connsiteY10" fmla="*/ 13757 h 190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4173" h="190303">
                    <a:moveTo>
                      <a:pt x="581493" y="13757"/>
                    </a:moveTo>
                    <a:cubicBezTo>
                      <a:pt x="594193" y="-3176"/>
                      <a:pt x="649226" y="-4764"/>
                      <a:pt x="664043" y="10582"/>
                    </a:cubicBezTo>
                    <a:cubicBezTo>
                      <a:pt x="678860" y="25928"/>
                      <a:pt x="668806" y="76728"/>
                      <a:pt x="670393" y="105832"/>
                    </a:cubicBezTo>
                    <a:cubicBezTo>
                      <a:pt x="671980" y="134936"/>
                      <a:pt x="698439" y="173036"/>
                      <a:pt x="673568" y="185207"/>
                    </a:cubicBezTo>
                    <a:cubicBezTo>
                      <a:pt x="648697" y="197378"/>
                      <a:pt x="588901" y="184678"/>
                      <a:pt x="521168" y="178857"/>
                    </a:cubicBezTo>
                    <a:cubicBezTo>
                      <a:pt x="453435" y="173036"/>
                      <a:pt x="348130" y="160336"/>
                      <a:pt x="267168" y="150282"/>
                    </a:cubicBezTo>
                    <a:cubicBezTo>
                      <a:pt x="186205" y="140228"/>
                      <a:pt x="78785" y="126470"/>
                      <a:pt x="35393" y="118532"/>
                    </a:cubicBezTo>
                    <a:cubicBezTo>
                      <a:pt x="-7999" y="110594"/>
                      <a:pt x="-3236" y="114299"/>
                      <a:pt x="6818" y="102657"/>
                    </a:cubicBezTo>
                    <a:cubicBezTo>
                      <a:pt x="16872" y="91015"/>
                      <a:pt x="-1119" y="47095"/>
                      <a:pt x="95718" y="48682"/>
                    </a:cubicBezTo>
                    <a:cubicBezTo>
                      <a:pt x="192555" y="50269"/>
                      <a:pt x="504764" y="112711"/>
                      <a:pt x="587843" y="112182"/>
                    </a:cubicBezTo>
                    <a:cubicBezTo>
                      <a:pt x="670922" y="111653"/>
                      <a:pt x="568793" y="30690"/>
                      <a:pt x="581493" y="137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1" name="フリーフォーム 2700">
                <a:extLst>
                  <a:ext uri="{FF2B5EF4-FFF2-40B4-BE49-F238E27FC236}">
                    <a16:creationId xmlns:a16="http://schemas.microsoft.com/office/drawing/2014/main" id="{EAF05DDE-4446-A62B-1786-C4EA7E641082}"/>
                  </a:ext>
                </a:extLst>
              </p:cNvPr>
              <p:cNvSpPr/>
              <p:nvPr/>
            </p:nvSpPr>
            <p:spPr>
              <a:xfrm>
                <a:off x="6445045" y="8292727"/>
                <a:ext cx="187984" cy="204054"/>
              </a:xfrm>
              <a:custGeom>
                <a:avLst/>
                <a:gdLst>
                  <a:gd name="connsiteX0" fmla="*/ 101805 w 187984"/>
                  <a:gd name="connsiteY0" fmla="*/ 3548 h 204054"/>
                  <a:gd name="connsiteX1" fmla="*/ 187530 w 187984"/>
                  <a:gd name="connsiteY1" fmla="*/ 38473 h 204054"/>
                  <a:gd name="connsiteX2" fmla="*/ 133555 w 187984"/>
                  <a:gd name="connsiteY2" fmla="*/ 133723 h 204054"/>
                  <a:gd name="connsiteX3" fmla="*/ 85930 w 187984"/>
                  <a:gd name="connsiteY3" fmla="*/ 203573 h 204054"/>
                  <a:gd name="connsiteX4" fmla="*/ 9730 w 187984"/>
                  <a:gd name="connsiteY4" fmla="*/ 162298 h 204054"/>
                  <a:gd name="connsiteX5" fmla="*/ 16080 w 187984"/>
                  <a:gd name="connsiteY5" fmla="*/ 117848 h 204054"/>
                  <a:gd name="connsiteX6" fmla="*/ 101805 w 187984"/>
                  <a:gd name="connsiteY6" fmla="*/ 3548 h 20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984" h="204054">
                    <a:moveTo>
                      <a:pt x="101805" y="3548"/>
                    </a:moveTo>
                    <a:cubicBezTo>
                      <a:pt x="130380" y="-9681"/>
                      <a:pt x="182238" y="16777"/>
                      <a:pt x="187530" y="38473"/>
                    </a:cubicBezTo>
                    <a:cubicBezTo>
                      <a:pt x="192822" y="60169"/>
                      <a:pt x="150488" y="106206"/>
                      <a:pt x="133555" y="133723"/>
                    </a:cubicBezTo>
                    <a:cubicBezTo>
                      <a:pt x="116622" y="161240"/>
                      <a:pt x="106567" y="198811"/>
                      <a:pt x="85930" y="203573"/>
                    </a:cubicBezTo>
                    <a:cubicBezTo>
                      <a:pt x="65293" y="208335"/>
                      <a:pt x="21372" y="176585"/>
                      <a:pt x="9730" y="162298"/>
                    </a:cubicBezTo>
                    <a:cubicBezTo>
                      <a:pt x="-1912" y="148011"/>
                      <a:pt x="-6674" y="148010"/>
                      <a:pt x="16080" y="117848"/>
                    </a:cubicBezTo>
                    <a:cubicBezTo>
                      <a:pt x="38834" y="87686"/>
                      <a:pt x="73230" y="16777"/>
                      <a:pt x="101805" y="35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2" name="フリーフォーム 2701">
                <a:extLst>
                  <a:ext uri="{FF2B5EF4-FFF2-40B4-BE49-F238E27FC236}">
                    <a16:creationId xmlns:a16="http://schemas.microsoft.com/office/drawing/2014/main" id="{54E259D4-474E-2483-EF8F-69CC15BC5CCD}"/>
                  </a:ext>
                </a:extLst>
              </p:cNvPr>
              <p:cNvSpPr/>
              <p:nvPr/>
            </p:nvSpPr>
            <p:spPr>
              <a:xfrm>
                <a:off x="6308133" y="8335337"/>
                <a:ext cx="512693" cy="590350"/>
              </a:xfrm>
              <a:custGeom>
                <a:avLst/>
                <a:gdLst>
                  <a:gd name="connsiteX0" fmla="*/ 505417 w 512693"/>
                  <a:gd name="connsiteY0" fmla="*/ 5388 h 590350"/>
                  <a:gd name="connsiteX1" fmla="*/ 505417 w 512693"/>
                  <a:gd name="connsiteY1" fmla="*/ 351463 h 590350"/>
                  <a:gd name="connsiteX2" fmla="*/ 464142 w 512693"/>
                  <a:gd name="connsiteY2" fmla="*/ 491163 h 590350"/>
                  <a:gd name="connsiteX3" fmla="*/ 410167 w 512693"/>
                  <a:gd name="connsiteY3" fmla="*/ 567363 h 590350"/>
                  <a:gd name="connsiteX4" fmla="*/ 241892 w 512693"/>
                  <a:gd name="connsiteY4" fmla="*/ 589588 h 590350"/>
                  <a:gd name="connsiteX5" fmla="*/ 35517 w 512693"/>
                  <a:gd name="connsiteY5" fmla="*/ 583238 h 590350"/>
                  <a:gd name="connsiteX6" fmla="*/ 6942 w 512693"/>
                  <a:gd name="connsiteY6" fmla="*/ 564188 h 590350"/>
                  <a:gd name="connsiteX7" fmla="*/ 111717 w 512693"/>
                  <a:gd name="connsiteY7" fmla="*/ 494338 h 590350"/>
                  <a:gd name="connsiteX8" fmla="*/ 346667 w 512693"/>
                  <a:gd name="connsiteY8" fmla="*/ 472113 h 590350"/>
                  <a:gd name="connsiteX9" fmla="*/ 429217 w 512693"/>
                  <a:gd name="connsiteY9" fmla="*/ 348288 h 590350"/>
                  <a:gd name="connsiteX10" fmla="*/ 432392 w 512693"/>
                  <a:gd name="connsiteY10" fmla="*/ 154613 h 590350"/>
                  <a:gd name="connsiteX11" fmla="*/ 505417 w 512693"/>
                  <a:gd name="connsiteY11" fmla="*/ 5388 h 5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2693" h="590350">
                    <a:moveTo>
                      <a:pt x="505417" y="5388"/>
                    </a:moveTo>
                    <a:cubicBezTo>
                      <a:pt x="517588" y="38196"/>
                      <a:pt x="512296" y="270501"/>
                      <a:pt x="505417" y="351463"/>
                    </a:cubicBezTo>
                    <a:cubicBezTo>
                      <a:pt x="498538" y="432425"/>
                      <a:pt x="480017" y="455180"/>
                      <a:pt x="464142" y="491163"/>
                    </a:cubicBezTo>
                    <a:cubicBezTo>
                      <a:pt x="448267" y="527146"/>
                      <a:pt x="447209" y="550959"/>
                      <a:pt x="410167" y="567363"/>
                    </a:cubicBezTo>
                    <a:cubicBezTo>
                      <a:pt x="373125" y="583767"/>
                      <a:pt x="304334" y="586942"/>
                      <a:pt x="241892" y="589588"/>
                    </a:cubicBezTo>
                    <a:cubicBezTo>
                      <a:pt x="179450" y="592234"/>
                      <a:pt x="74675" y="587471"/>
                      <a:pt x="35517" y="583238"/>
                    </a:cubicBezTo>
                    <a:cubicBezTo>
                      <a:pt x="-3641" y="579005"/>
                      <a:pt x="-5758" y="579005"/>
                      <a:pt x="6942" y="564188"/>
                    </a:cubicBezTo>
                    <a:cubicBezTo>
                      <a:pt x="19642" y="549371"/>
                      <a:pt x="55096" y="509684"/>
                      <a:pt x="111717" y="494338"/>
                    </a:cubicBezTo>
                    <a:cubicBezTo>
                      <a:pt x="168338" y="478992"/>
                      <a:pt x="293750" y="496455"/>
                      <a:pt x="346667" y="472113"/>
                    </a:cubicBezTo>
                    <a:cubicBezTo>
                      <a:pt x="399584" y="447771"/>
                      <a:pt x="414929" y="401205"/>
                      <a:pt x="429217" y="348288"/>
                    </a:cubicBezTo>
                    <a:cubicBezTo>
                      <a:pt x="443504" y="295371"/>
                      <a:pt x="420750" y="211234"/>
                      <a:pt x="432392" y="154613"/>
                    </a:cubicBezTo>
                    <a:cubicBezTo>
                      <a:pt x="444034" y="97992"/>
                      <a:pt x="493246" y="-27420"/>
                      <a:pt x="505417" y="5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3" name="フリーフォーム 2702">
                <a:extLst>
                  <a:ext uri="{FF2B5EF4-FFF2-40B4-BE49-F238E27FC236}">
                    <a16:creationId xmlns:a16="http://schemas.microsoft.com/office/drawing/2014/main" id="{9A0FFA01-3756-7036-142B-7D5291E12878}"/>
                  </a:ext>
                </a:extLst>
              </p:cNvPr>
              <p:cNvSpPr/>
              <p:nvPr/>
            </p:nvSpPr>
            <p:spPr>
              <a:xfrm>
                <a:off x="5365216" y="9069681"/>
                <a:ext cx="151564" cy="312444"/>
              </a:xfrm>
              <a:custGeom>
                <a:avLst/>
                <a:gdLst>
                  <a:gd name="connsiteX0" fmla="*/ 44984 w 151564"/>
                  <a:gd name="connsiteY0" fmla="*/ 13994 h 312444"/>
                  <a:gd name="connsiteX1" fmla="*/ 127534 w 151564"/>
                  <a:gd name="connsiteY1" fmla="*/ 20344 h 312444"/>
                  <a:gd name="connsiteX2" fmla="*/ 137059 w 151564"/>
                  <a:gd name="connsiteY2" fmla="*/ 61619 h 312444"/>
                  <a:gd name="connsiteX3" fmla="*/ 146584 w 151564"/>
                  <a:gd name="connsiteY3" fmla="*/ 248944 h 312444"/>
                  <a:gd name="connsiteX4" fmla="*/ 140234 w 151564"/>
                  <a:gd name="connsiteY4" fmla="*/ 293394 h 312444"/>
                  <a:gd name="connsiteX5" fmla="*/ 22759 w 151564"/>
                  <a:gd name="connsiteY5" fmla="*/ 312444 h 312444"/>
                  <a:gd name="connsiteX6" fmla="*/ 534 w 151564"/>
                  <a:gd name="connsiteY6" fmla="*/ 293394 h 312444"/>
                  <a:gd name="connsiteX7" fmla="*/ 32284 w 151564"/>
                  <a:gd name="connsiteY7" fmla="*/ 236244 h 312444"/>
                  <a:gd name="connsiteX8" fmla="*/ 57684 w 151564"/>
                  <a:gd name="connsiteY8" fmla="*/ 207669 h 312444"/>
                  <a:gd name="connsiteX9" fmla="*/ 44984 w 151564"/>
                  <a:gd name="connsiteY9" fmla="*/ 13994 h 312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564" h="312444">
                    <a:moveTo>
                      <a:pt x="44984" y="13994"/>
                    </a:moveTo>
                    <a:cubicBezTo>
                      <a:pt x="56626" y="-17227"/>
                      <a:pt x="112188" y="12407"/>
                      <a:pt x="127534" y="20344"/>
                    </a:cubicBezTo>
                    <a:cubicBezTo>
                      <a:pt x="142880" y="28281"/>
                      <a:pt x="133884" y="23519"/>
                      <a:pt x="137059" y="61619"/>
                    </a:cubicBezTo>
                    <a:cubicBezTo>
                      <a:pt x="140234" y="99719"/>
                      <a:pt x="146055" y="210315"/>
                      <a:pt x="146584" y="248944"/>
                    </a:cubicBezTo>
                    <a:cubicBezTo>
                      <a:pt x="147113" y="287573"/>
                      <a:pt x="160872" y="282811"/>
                      <a:pt x="140234" y="293394"/>
                    </a:cubicBezTo>
                    <a:cubicBezTo>
                      <a:pt x="119597" y="303977"/>
                      <a:pt x="46042" y="312444"/>
                      <a:pt x="22759" y="312444"/>
                    </a:cubicBezTo>
                    <a:cubicBezTo>
                      <a:pt x="-524" y="312444"/>
                      <a:pt x="-1053" y="306094"/>
                      <a:pt x="534" y="293394"/>
                    </a:cubicBezTo>
                    <a:cubicBezTo>
                      <a:pt x="2121" y="280694"/>
                      <a:pt x="22759" y="250531"/>
                      <a:pt x="32284" y="236244"/>
                    </a:cubicBezTo>
                    <a:cubicBezTo>
                      <a:pt x="41809" y="221957"/>
                      <a:pt x="51334" y="244711"/>
                      <a:pt x="57684" y="207669"/>
                    </a:cubicBezTo>
                    <a:cubicBezTo>
                      <a:pt x="64034" y="170627"/>
                      <a:pt x="33342" y="45215"/>
                      <a:pt x="44984" y="139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4" name="フリーフォーム 2703">
                <a:extLst>
                  <a:ext uri="{FF2B5EF4-FFF2-40B4-BE49-F238E27FC236}">
                    <a16:creationId xmlns:a16="http://schemas.microsoft.com/office/drawing/2014/main" id="{8AD80981-2F20-0998-D0DF-483EE846C7D9}"/>
                  </a:ext>
                </a:extLst>
              </p:cNvPr>
              <p:cNvSpPr/>
              <p:nvPr/>
            </p:nvSpPr>
            <p:spPr>
              <a:xfrm>
                <a:off x="4911638" y="9187969"/>
                <a:ext cx="378738" cy="461491"/>
              </a:xfrm>
              <a:custGeom>
                <a:avLst/>
                <a:gdLst>
                  <a:gd name="connsiteX0" fmla="*/ 377912 w 378738"/>
                  <a:gd name="connsiteY0" fmla="*/ 38581 h 461491"/>
                  <a:gd name="connsiteX1" fmla="*/ 231862 w 378738"/>
                  <a:gd name="connsiteY1" fmla="*/ 481 h 461491"/>
                  <a:gd name="connsiteX2" fmla="*/ 92162 w 378738"/>
                  <a:gd name="connsiteY2" fmla="*/ 25881 h 461491"/>
                  <a:gd name="connsiteX3" fmla="*/ 15962 w 378738"/>
                  <a:gd name="connsiteY3" fmla="*/ 140181 h 461491"/>
                  <a:gd name="connsiteX4" fmla="*/ 87 w 378738"/>
                  <a:gd name="connsiteY4" fmla="*/ 286231 h 461491"/>
                  <a:gd name="connsiteX5" fmla="*/ 12787 w 378738"/>
                  <a:gd name="connsiteY5" fmla="*/ 365606 h 461491"/>
                  <a:gd name="connsiteX6" fmla="*/ 69937 w 378738"/>
                  <a:gd name="connsiteY6" fmla="*/ 457681 h 461491"/>
                  <a:gd name="connsiteX7" fmla="*/ 60412 w 378738"/>
                  <a:gd name="connsiteY7" fmla="*/ 419581 h 461491"/>
                  <a:gd name="connsiteX8" fmla="*/ 57237 w 378738"/>
                  <a:gd name="connsiteY8" fmla="*/ 203681 h 461491"/>
                  <a:gd name="connsiteX9" fmla="*/ 155662 w 378738"/>
                  <a:gd name="connsiteY9" fmla="*/ 105256 h 461491"/>
                  <a:gd name="connsiteX10" fmla="*/ 285837 w 378738"/>
                  <a:gd name="connsiteY10" fmla="*/ 60806 h 461491"/>
                  <a:gd name="connsiteX11" fmla="*/ 377912 w 378738"/>
                  <a:gd name="connsiteY11" fmla="*/ 38581 h 46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738" h="461491">
                    <a:moveTo>
                      <a:pt x="377912" y="38581"/>
                    </a:moveTo>
                    <a:cubicBezTo>
                      <a:pt x="368916" y="28527"/>
                      <a:pt x="279487" y="2598"/>
                      <a:pt x="231862" y="481"/>
                    </a:cubicBezTo>
                    <a:cubicBezTo>
                      <a:pt x="184237" y="-1636"/>
                      <a:pt x="128145" y="2598"/>
                      <a:pt x="92162" y="25881"/>
                    </a:cubicBezTo>
                    <a:cubicBezTo>
                      <a:pt x="56179" y="49164"/>
                      <a:pt x="31308" y="96789"/>
                      <a:pt x="15962" y="140181"/>
                    </a:cubicBezTo>
                    <a:cubicBezTo>
                      <a:pt x="616" y="183573"/>
                      <a:pt x="616" y="248660"/>
                      <a:pt x="87" y="286231"/>
                    </a:cubicBezTo>
                    <a:cubicBezTo>
                      <a:pt x="-442" y="323802"/>
                      <a:pt x="1145" y="337031"/>
                      <a:pt x="12787" y="365606"/>
                    </a:cubicBezTo>
                    <a:cubicBezTo>
                      <a:pt x="24429" y="394181"/>
                      <a:pt x="61999" y="448685"/>
                      <a:pt x="69937" y="457681"/>
                    </a:cubicBezTo>
                    <a:cubicBezTo>
                      <a:pt x="77874" y="466677"/>
                      <a:pt x="62529" y="461914"/>
                      <a:pt x="60412" y="419581"/>
                    </a:cubicBezTo>
                    <a:cubicBezTo>
                      <a:pt x="58295" y="377248"/>
                      <a:pt x="41362" y="256068"/>
                      <a:pt x="57237" y="203681"/>
                    </a:cubicBezTo>
                    <a:cubicBezTo>
                      <a:pt x="73112" y="151294"/>
                      <a:pt x="117562" y="129068"/>
                      <a:pt x="155662" y="105256"/>
                    </a:cubicBezTo>
                    <a:cubicBezTo>
                      <a:pt x="193762" y="81444"/>
                      <a:pt x="251441" y="64510"/>
                      <a:pt x="285837" y="60806"/>
                    </a:cubicBezTo>
                    <a:cubicBezTo>
                      <a:pt x="320233" y="57102"/>
                      <a:pt x="386908" y="48635"/>
                      <a:pt x="377912" y="385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5" name="フリーフォーム 2704">
                <a:extLst>
                  <a:ext uri="{FF2B5EF4-FFF2-40B4-BE49-F238E27FC236}">
                    <a16:creationId xmlns:a16="http://schemas.microsoft.com/office/drawing/2014/main" id="{886507F2-61F5-E33F-C396-FE03AEA8B5ED}"/>
                  </a:ext>
                </a:extLst>
              </p:cNvPr>
              <p:cNvSpPr/>
              <p:nvPr/>
            </p:nvSpPr>
            <p:spPr>
              <a:xfrm>
                <a:off x="4819865" y="9569427"/>
                <a:ext cx="710283" cy="290910"/>
              </a:xfrm>
              <a:custGeom>
                <a:avLst/>
                <a:gdLst>
                  <a:gd name="connsiteX0" fmla="*/ 2960 w 710283"/>
                  <a:gd name="connsiteY0" fmla="*/ 171473 h 290910"/>
                  <a:gd name="connsiteX1" fmla="*/ 323635 w 710283"/>
                  <a:gd name="connsiteY1" fmla="*/ 231798 h 290910"/>
                  <a:gd name="connsiteX2" fmla="*/ 625260 w 710283"/>
                  <a:gd name="connsiteY2" fmla="*/ 57173 h 290910"/>
                  <a:gd name="connsiteX3" fmla="*/ 704635 w 710283"/>
                  <a:gd name="connsiteY3" fmla="*/ 23 h 290910"/>
                  <a:gd name="connsiteX4" fmla="*/ 698285 w 710283"/>
                  <a:gd name="connsiteY4" fmla="*/ 50823 h 290910"/>
                  <a:gd name="connsiteX5" fmla="*/ 698285 w 710283"/>
                  <a:gd name="connsiteY5" fmla="*/ 98448 h 290910"/>
                  <a:gd name="connsiteX6" fmla="*/ 533185 w 710283"/>
                  <a:gd name="connsiteY6" fmla="*/ 234973 h 290910"/>
                  <a:gd name="connsiteX7" fmla="*/ 247435 w 710283"/>
                  <a:gd name="connsiteY7" fmla="*/ 285773 h 290910"/>
                  <a:gd name="connsiteX8" fmla="*/ 168060 w 710283"/>
                  <a:gd name="connsiteY8" fmla="*/ 276248 h 290910"/>
                  <a:gd name="connsiteX9" fmla="*/ 2960 w 710283"/>
                  <a:gd name="connsiteY9" fmla="*/ 171473 h 2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0283" h="290910">
                    <a:moveTo>
                      <a:pt x="2960" y="171473"/>
                    </a:moveTo>
                    <a:cubicBezTo>
                      <a:pt x="28889" y="164065"/>
                      <a:pt x="219918" y="250848"/>
                      <a:pt x="323635" y="231798"/>
                    </a:cubicBezTo>
                    <a:cubicBezTo>
                      <a:pt x="427352" y="212748"/>
                      <a:pt x="561760" y="95802"/>
                      <a:pt x="625260" y="57173"/>
                    </a:cubicBezTo>
                    <a:cubicBezTo>
                      <a:pt x="688760" y="18544"/>
                      <a:pt x="692464" y="1081"/>
                      <a:pt x="704635" y="23"/>
                    </a:cubicBezTo>
                    <a:cubicBezTo>
                      <a:pt x="716806" y="-1035"/>
                      <a:pt x="699343" y="34419"/>
                      <a:pt x="698285" y="50823"/>
                    </a:cubicBezTo>
                    <a:cubicBezTo>
                      <a:pt x="697227" y="67227"/>
                      <a:pt x="725802" y="67756"/>
                      <a:pt x="698285" y="98448"/>
                    </a:cubicBezTo>
                    <a:cubicBezTo>
                      <a:pt x="670768" y="129140"/>
                      <a:pt x="608327" y="203752"/>
                      <a:pt x="533185" y="234973"/>
                    </a:cubicBezTo>
                    <a:cubicBezTo>
                      <a:pt x="458043" y="266194"/>
                      <a:pt x="308289" y="278894"/>
                      <a:pt x="247435" y="285773"/>
                    </a:cubicBezTo>
                    <a:cubicBezTo>
                      <a:pt x="186581" y="292652"/>
                      <a:pt x="207218" y="295298"/>
                      <a:pt x="168060" y="276248"/>
                    </a:cubicBezTo>
                    <a:cubicBezTo>
                      <a:pt x="128902" y="257198"/>
                      <a:pt x="-22969" y="178881"/>
                      <a:pt x="2960" y="1714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6" name="フリーフォーム 2705">
                <a:extLst>
                  <a:ext uri="{FF2B5EF4-FFF2-40B4-BE49-F238E27FC236}">
                    <a16:creationId xmlns:a16="http://schemas.microsoft.com/office/drawing/2014/main" id="{A67E3986-4729-4AC7-9288-C44AFD6FFC0E}"/>
                  </a:ext>
                </a:extLst>
              </p:cNvPr>
              <p:cNvSpPr/>
              <p:nvPr/>
            </p:nvSpPr>
            <p:spPr>
              <a:xfrm>
                <a:off x="4139057" y="10067805"/>
                <a:ext cx="249425" cy="501474"/>
              </a:xfrm>
              <a:custGeom>
                <a:avLst/>
                <a:gdLst>
                  <a:gd name="connsiteX0" fmla="*/ 194818 w 249425"/>
                  <a:gd name="connsiteY0" fmla="*/ 25520 h 501474"/>
                  <a:gd name="connsiteX1" fmla="*/ 194818 w 249425"/>
                  <a:gd name="connsiteY1" fmla="*/ 387470 h 501474"/>
                  <a:gd name="connsiteX2" fmla="*/ 191643 w 249425"/>
                  <a:gd name="connsiteY2" fmla="*/ 428745 h 501474"/>
                  <a:gd name="connsiteX3" fmla="*/ 61468 w 249425"/>
                  <a:gd name="connsiteY3" fmla="*/ 444620 h 501474"/>
                  <a:gd name="connsiteX4" fmla="*/ 7493 w 249425"/>
                  <a:gd name="connsiteY4" fmla="*/ 482720 h 501474"/>
                  <a:gd name="connsiteX5" fmla="*/ 220218 w 249425"/>
                  <a:gd name="connsiteY5" fmla="*/ 498595 h 501474"/>
                  <a:gd name="connsiteX6" fmla="*/ 248793 w 249425"/>
                  <a:gd name="connsiteY6" fmla="*/ 425570 h 501474"/>
                  <a:gd name="connsiteX7" fmla="*/ 232918 w 249425"/>
                  <a:gd name="connsiteY7" fmla="*/ 228720 h 501474"/>
                  <a:gd name="connsiteX8" fmla="*/ 248793 w 249425"/>
                  <a:gd name="connsiteY8" fmla="*/ 50920 h 501474"/>
                  <a:gd name="connsiteX9" fmla="*/ 194818 w 249425"/>
                  <a:gd name="connsiteY9" fmla="*/ 25520 h 50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9425" h="501474">
                    <a:moveTo>
                      <a:pt x="194818" y="25520"/>
                    </a:moveTo>
                    <a:cubicBezTo>
                      <a:pt x="185822" y="81612"/>
                      <a:pt x="195347" y="320266"/>
                      <a:pt x="194818" y="387470"/>
                    </a:cubicBezTo>
                    <a:cubicBezTo>
                      <a:pt x="194289" y="454674"/>
                      <a:pt x="213868" y="419220"/>
                      <a:pt x="191643" y="428745"/>
                    </a:cubicBezTo>
                    <a:cubicBezTo>
                      <a:pt x="169418" y="438270"/>
                      <a:pt x="92160" y="435624"/>
                      <a:pt x="61468" y="444620"/>
                    </a:cubicBezTo>
                    <a:cubicBezTo>
                      <a:pt x="30776" y="453616"/>
                      <a:pt x="-18965" y="473724"/>
                      <a:pt x="7493" y="482720"/>
                    </a:cubicBezTo>
                    <a:cubicBezTo>
                      <a:pt x="33951" y="491716"/>
                      <a:pt x="180001" y="508120"/>
                      <a:pt x="220218" y="498595"/>
                    </a:cubicBezTo>
                    <a:cubicBezTo>
                      <a:pt x="260435" y="489070"/>
                      <a:pt x="246676" y="470549"/>
                      <a:pt x="248793" y="425570"/>
                    </a:cubicBezTo>
                    <a:cubicBezTo>
                      <a:pt x="250910" y="380591"/>
                      <a:pt x="232918" y="291162"/>
                      <a:pt x="232918" y="228720"/>
                    </a:cubicBezTo>
                    <a:cubicBezTo>
                      <a:pt x="232918" y="166278"/>
                      <a:pt x="249322" y="83199"/>
                      <a:pt x="248793" y="50920"/>
                    </a:cubicBezTo>
                    <a:cubicBezTo>
                      <a:pt x="248264" y="18641"/>
                      <a:pt x="203814" y="-30572"/>
                      <a:pt x="194818" y="255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7" name="フリーフォーム 2706">
                <a:extLst>
                  <a:ext uri="{FF2B5EF4-FFF2-40B4-BE49-F238E27FC236}">
                    <a16:creationId xmlns:a16="http://schemas.microsoft.com/office/drawing/2014/main" id="{7E9F15B1-90D3-320E-6E76-9767394440F1}"/>
                  </a:ext>
                </a:extLst>
              </p:cNvPr>
              <p:cNvSpPr/>
              <p:nvPr/>
            </p:nvSpPr>
            <p:spPr>
              <a:xfrm>
                <a:off x="4326535" y="10328202"/>
                <a:ext cx="331313" cy="102584"/>
              </a:xfrm>
              <a:custGeom>
                <a:avLst/>
                <a:gdLst>
                  <a:gd name="connsiteX0" fmla="*/ 7340 w 331313"/>
                  <a:gd name="connsiteY0" fmla="*/ 19123 h 102584"/>
                  <a:gd name="connsiteX1" fmla="*/ 216890 w 331313"/>
                  <a:gd name="connsiteY1" fmla="*/ 15948 h 102584"/>
                  <a:gd name="connsiteX2" fmla="*/ 254990 w 331313"/>
                  <a:gd name="connsiteY2" fmla="*/ 73 h 102584"/>
                  <a:gd name="connsiteX3" fmla="*/ 315315 w 331313"/>
                  <a:gd name="connsiteY3" fmla="*/ 12773 h 102584"/>
                  <a:gd name="connsiteX4" fmla="*/ 324840 w 331313"/>
                  <a:gd name="connsiteY4" fmla="*/ 66748 h 102584"/>
                  <a:gd name="connsiteX5" fmla="*/ 229590 w 331313"/>
                  <a:gd name="connsiteY5" fmla="*/ 76273 h 102584"/>
                  <a:gd name="connsiteX6" fmla="*/ 115290 w 331313"/>
                  <a:gd name="connsiteY6" fmla="*/ 79448 h 102584"/>
                  <a:gd name="connsiteX7" fmla="*/ 51790 w 331313"/>
                  <a:gd name="connsiteY7" fmla="*/ 101673 h 102584"/>
                  <a:gd name="connsiteX8" fmla="*/ 7340 w 331313"/>
                  <a:gd name="connsiteY8" fmla="*/ 19123 h 10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1313" h="102584">
                    <a:moveTo>
                      <a:pt x="7340" y="19123"/>
                    </a:moveTo>
                    <a:cubicBezTo>
                      <a:pt x="34857" y="4835"/>
                      <a:pt x="175615" y="19123"/>
                      <a:pt x="216890" y="15948"/>
                    </a:cubicBezTo>
                    <a:cubicBezTo>
                      <a:pt x="258165" y="12773"/>
                      <a:pt x="238586" y="602"/>
                      <a:pt x="254990" y="73"/>
                    </a:cubicBezTo>
                    <a:cubicBezTo>
                      <a:pt x="271394" y="-456"/>
                      <a:pt x="303673" y="1660"/>
                      <a:pt x="315315" y="12773"/>
                    </a:cubicBezTo>
                    <a:cubicBezTo>
                      <a:pt x="326957" y="23886"/>
                      <a:pt x="339128" y="56165"/>
                      <a:pt x="324840" y="66748"/>
                    </a:cubicBezTo>
                    <a:cubicBezTo>
                      <a:pt x="310553" y="77331"/>
                      <a:pt x="264515" y="74156"/>
                      <a:pt x="229590" y="76273"/>
                    </a:cubicBezTo>
                    <a:cubicBezTo>
                      <a:pt x="194665" y="78390"/>
                      <a:pt x="144923" y="75215"/>
                      <a:pt x="115290" y="79448"/>
                    </a:cubicBezTo>
                    <a:cubicBezTo>
                      <a:pt x="85657" y="83681"/>
                      <a:pt x="66077" y="107494"/>
                      <a:pt x="51790" y="101673"/>
                    </a:cubicBezTo>
                    <a:cubicBezTo>
                      <a:pt x="37503" y="95852"/>
                      <a:pt x="-20177" y="33411"/>
                      <a:pt x="7340" y="191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8" name="フリーフォーム 2707">
                <a:extLst>
                  <a:ext uri="{FF2B5EF4-FFF2-40B4-BE49-F238E27FC236}">
                    <a16:creationId xmlns:a16="http://schemas.microsoft.com/office/drawing/2014/main" id="{72A21E94-CC29-B0D3-9C0E-5DA31A2313A5}"/>
                  </a:ext>
                </a:extLst>
              </p:cNvPr>
              <p:cNvSpPr/>
              <p:nvPr/>
            </p:nvSpPr>
            <p:spPr>
              <a:xfrm>
                <a:off x="4552682" y="10092685"/>
                <a:ext cx="69350" cy="80071"/>
              </a:xfrm>
              <a:custGeom>
                <a:avLst/>
                <a:gdLst>
                  <a:gd name="connsiteX0" fmla="*/ 12968 w 69350"/>
                  <a:gd name="connsiteY0" fmla="*/ 640 h 80071"/>
                  <a:gd name="connsiteX1" fmla="*/ 66943 w 69350"/>
                  <a:gd name="connsiteY1" fmla="*/ 41915 h 80071"/>
                  <a:gd name="connsiteX2" fmla="*/ 54243 w 69350"/>
                  <a:gd name="connsiteY2" fmla="*/ 70490 h 80071"/>
                  <a:gd name="connsiteX3" fmla="*/ 3443 w 69350"/>
                  <a:gd name="connsiteY3" fmla="*/ 76840 h 80071"/>
                  <a:gd name="connsiteX4" fmla="*/ 12968 w 69350"/>
                  <a:gd name="connsiteY4" fmla="*/ 640 h 80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50" h="80071">
                    <a:moveTo>
                      <a:pt x="12968" y="640"/>
                    </a:moveTo>
                    <a:cubicBezTo>
                      <a:pt x="23551" y="-5181"/>
                      <a:pt x="60064" y="30273"/>
                      <a:pt x="66943" y="41915"/>
                    </a:cubicBezTo>
                    <a:cubicBezTo>
                      <a:pt x="73822" y="53557"/>
                      <a:pt x="64826" y="64669"/>
                      <a:pt x="54243" y="70490"/>
                    </a:cubicBezTo>
                    <a:cubicBezTo>
                      <a:pt x="43660" y="76311"/>
                      <a:pt x="11380" y="84777"/>
                      <a:pt x="3443" y="76840"/>
                    </a:cubicBezTo>
                    <a:cubicBezTo>
                      <a:pt x="-4494" y="68903"/>
                      <a:pt x="2385" y="6461"/>
                      <a:pt x="12968" y="6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9" name="フリーフォーム 2708">
                <a:extLst>
                  <a:ext uri="{FF2B5EF4-FFF2-40B4-BE49-F238E27FC236}">
                    <a16:creationId xmlns:a16="http://schemas.microsoft.com/office/drawing/2014/main" id="{3344060A-38B2-5758-0576-EADF705D5759}"/>
                  </a:ext>
                </a:extLst>
              </p:cNvPr>
              <p:cNvSpPr/>
              <p:nvPr/>
            </p:nvSpPr>
            <p:spPr>
              <a:xfrm>
                <a:off x="4465322" y="10134150"/>
                <a:ext cx="62427" cy="86422"/>
              </a:xfrm>
              <a:custGeom>
                <a:avLst/>
                <a:gdLst>
                  <a:gd name="connsiteX0" fmla="*/ 14603 w 62427"/>
                  <a:gd name="connsiteY0" fmla="*/ 450 h 86422"/>
                  <a:gd name="connsiteX1" fmla="*/ 62228 w 62427"/>
                  <a:gd name="connsiteY1" fmla="*/ 51250 h 86422"/>
                  <a:gd name="connsiteX2" fmla="*/ 30478 w 62427"/>
                  <a:gd name="connsiteY2" fmla="*/ 79825 h 86422"/>
                  <a:gd name="connsiteX3" fmla="*/ 1903 w 62427"/>
                  <a:gd name="connsiteY3" fmla="*/ 83000 h 86422"/>
                  <a:gd name="connsiteX4" fmla="*/ 14603 w 62427"/>
                  <a:gd name="connsiteY4" fmla="*/ 450 h 86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27" h="86422">
                    <a:moveTo>
                      <a:pt x="14603" y="450"/>
                    </a:moveTo>
                    <a:cubicBezTo>
                      <a:pt x="24657" y="-4842"/>
                      <a:pt x="59582" y="38021"/>
                      <a:pt x="62228" y="51250"/>
                    </a:cubicBezTo>
                    <a:cubicBezTo>
                      <a:pt x="64874" y="64479"/>
                      <a:pt x="40532" y="74533"/>
                      <a:pt x="30478" y="79825"/>
                    </a:cubicBezTo>
                    <a:cubicBezTo>
                      <a:pt x="20424" y="85117"/>
                      <a:pt x="7724" y="89879"/>
                      <a:pt x="1903" y="83000"/>
                    </a:cubicBezTo>
                    <a:cubicBezTo>
                      <a:pt x="-3918" y="76121"/>
                      <a:pt x="4549" y="5742"/>
                      <a:pt x="14603" y="4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0" name="フリーフォーム 2709">
                <a:extLst>
                  <a:ext uri="{FF2B5EF4-FFF2-40B4-BE49-F238E27FC236}">
                    <a16:creationId xmlns:a16="http://schemas.microsoft.com/office/drawing/2014/main" id="{9357D555-B9D9-1041-B812-676F5D74C1A0}"/>
                  </a:ext>
                </a:extLst>
              </p:cNvPr>
              <p:cNvSpPr/>
              <p:nvPr/>
            </p:nvSpPr>
            <p:spPr>
              <a:xfrm>
                <a:off x="4680907" y="10087723"/>
                <a:ext cx="195131" cy="332186"/>
              </a:xfrm>
              <a:custGeom>
                <a:avLst/>
                <a:gdLst>
                  <a:gd name="connsiteX0" fmla="*/ 141918 w 195131"/>
                  <a:gd name="connsiteY0" fmla="*/ 11952 h 332186"/>
                  <a:gd name="connsiteX1" fmla="*/ 135568 w 195131"/>
                  <a:gd name="connsiteY1" fmla="*/ 227852 h 332186"/>
                  <a:gd name="connsiteX2" fmla="*/ 129218 w 195131"/>
                  <a:gd name="connsiteY2" fmla="*/ 256427 h 332186"/>
                  <a:gd name="connsiteX3" fmla="*/ 33968 w 195131"/>
                  <a:gd name="connsiteY3" fmla="*/ 269127 h 332186"/>
                  <a:gd name="connsiteX4" fmla="*/ 5393 w 195131"/>
                  <a:gd name="connsiteY4" fmla="*/ 323102 h 332186"/>
                  <a:gd name="connsiteX5" fmla="*/ 132393 w 195131"/>
                  <a:gd name="connsiteY5" fmla="*/ 329452 h 332186"/>
                  <a:gd name="connsiteX6" fmla="*/ 192718 w 195131"/>
                  <a:gd name="connsiteY6" fmla="*/ 294527 h 332186"/>
                  <a:gd name="connsiteX7" fmla="*/ 183193 w 195131"/>
                  <a:gd name="connsiteY7" fmla="*/ 183402 h 332186"/>
                  <a:gd name="connsiteX8" fmla="*/ 183193 w 195131"/>
                  <a:gd name="connsiteY8" fmla="*/ 43702 h 332186"/>
                  <a:gd name="connsiteX9" fmla="*/ 141918 w 195131"/>
                  <a:gd name="connsiteY9" fmla="*/ 11952 h 332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131" h="332186">
                    <a:moveTo>
                      <a:pt x="141918" y="11952"/>
                    </a:moveTo>
                    <a:cubicBezTo>
                      <a:pt x="133981" y="42644"/>
                      <a:pt x="137685" y="187106"/>
                      <a:pt x="135568" y="227852"/>
                    </a:cubicBezTo>
                    <a:cubicBezTo>
                      <a:pt x="133451" y="268598"/>
                      <a:pt x="146151" y="249548"/>
                      <a:pt x="129218" y="256427"/>
                    </a:cubicBezTo>
                    <a:cubicBezTo>
                      <a:pt x="112285" y="263306"/>
                      <a:pt x="54605" y="258015"/>
                      <a:pt x="33968" y="269127"/>
                    </a:cubicBezTo>
                    <a:cubicBezTo>
                      <a:pt x="13331" y="280239"/>
                      <a:pt x="-11011" y="313048"/>
                      <a:pt x="5393" y="323102"/>
                    </a:cubicBezTo>
                    <a:cubicBezTo>
                      <a:pt x="21797" y="333156"/>
                      <a:pt x="101172" y="334214"/>
                      <a:pt x="132393" y="329452"/>
                    </a:cubicBezTo>
                    <a:cubicBezTo>
                      <a:pt x="163614" y="324690"/>
                      <a:pt x="184251" y="318869"/>
                      <a:pt x="192718" y="294527"/>
                    </a:cubicBezTo>
                    <a:cubicBezTo>
                      <a:pt x="201185" y="270185"/>
                      <a:pt x="184780" y="225206"/>
                      <a:pt x="183193" y="183402"/>
                    </a:cubicBezTo>
                    <a:cubicBezTo>
                      <a:pt x="181606" y="141598"/>
                      <a:pt x="185310" y="71219"/>
                      <a:pt x="183193" y="43702"/>
                    </a:cubicBezTo>
                    <a:cubicBezTo>
                      <a:pt x="181076" y="16185"/>
                      <a:pt x="149855" y="-18740"/>
                      <a:pt x="141918" y="119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1" name="フリーフォーム 2710">
                <a:extLst>
                  <a:ext uri="{FF2B5EF4-FFF2-40B4-BE49-F238E27FC236}">
                    <a16:creationId xmlns:a16="http://schemas.microsoft.com/office/drawing/2014/main" id="{2605BB38-9D13-03FC-F5DB-FB0D6C94581F}"/>
                  </a:ext>
                </a:extLst>
              </p:cNvPr>
              <p:cNvSpPr/>
              <p:nvPr/>
            </p:nvSpPr>
            <p:spPr>
              <a:xfrm>
                <a:off x="4833132" y="10102481"/>
                <a:ext cx="337091" cy="467506"/>
              </a:xfrm>
              <a:custGeom>
                <a:avLst/>
                <a:gdLst>
                  <a:gd name="connsiteX0" fmla="*/ 272268 w 337091"/>
                  <a:gd name="connsiteY0" fmla="*/ 19419 h 467506"/>
                  <a:gd name="connsiteX1" fmla="*/ 253218 w 337091"/>
                  <a:gd name="connsiteY1" fmla="*/ 301994 h 467506"/>
                  <a:gd name="connsiteX2" fmla="*/ 208768 w 337091"/>
                  <a:gd name="connsiteY2" fmla="*/ 371844 h 467506"/>
                  <a:gd name="connsiteX3" fmla="*/ 75418 w 337091"/>
                  <a:gd name="connsiteY3" fmla="*/ 419469 h 467506"/>
                  <a:gd name="connsiteX4" fmla="*/ 2393 w 337091"/>
                  <a:gd name="connsiteY4" fmla="*/ 460744 h 467506"/>
                  <a:gd name="connsiteX5" fmla="*/ 161143 w 337091"/>
                  <a:gd name="connsiteY5" fmla="*/ 460744 h 467506"/>
                  <a:gd name="connsiteX6" fmla="*/ 208768 w 337091"/>
                  <a:gd name="connsiteY6" fmla="*/ 457569 h 467506"/>
                  <a:gd name="connsiteX7" fmla="*/ 326243 w 337091"/>
                  <a:gd name="connsiteY7" fmla="*/ 336919 h 467506"/>
                  <a:gd name="connsiteX8" fmla="*/ 332593 w 337091"/>
                  <a:gd name="connsiteY8" fmla="*/ 178169 h 467506"/>
                  <a:gd name="connsiteX9" fmla="*/ 332593 w 337091"/>
                  <a:gd name="connsiteY9" fmla="*/ 41644 h 467506"/>
                  <a:gd name="connsiteX10" fmla="*/ 272268 w 337091"/>
                  <a:gd name="connsiteY10" fmla="*/ 19419 h 4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7091" h="467506">
                    <a:moveTo>
                      <a:pt x="272268" y="19419"/>
                    </a:moveTo>
                    <a:cubicBezTo>
                      <a:pt x="259039" y="62811"/>
                      <a:pt x="263801" y="243257"/>
                      <a:pt x="253218" y="301994"/>
                    </a:cubicBezTo>
                    <a:cubicBezTo>
                      <a:pt x="242635" y="360731"/>
                      <a:pt x="238401" y="352265"/>
                      <a:pt x="208768" y="371844"/>
                    </a:cubicBezTo>
                    <a:cubicBezTo>
                      <a:pt x="179135" y="391423"/>
                      <a:pt x="109814" y="404652"/>
                      <a:pt x="75418" y="419469"/>
                    </a:cubicBezTo>
                    <a:cubicBezTo>
                      <a:pt x="41022" y="434286"/>
                      <a:pt x="-11895" y="453865"/>
                      <a:pt x="2393" y="460744"/>
                    </a:cubicBezTo>
                    <a:cubicBezTo>
                      <a:pt x="16680" y="467623"/>
                      <a:pt x="126747" y="461273"/>
                      <a:pt x="161143" y="460744"/>
                    </a:cubicBezTo>
                    <a:cubicBezTo>
                      <a:pt x="195539" y="460215"/>
                      <a:pt x="181251" y="478206"/>
                      <a:pt x="208768" y="457569"/>
                    </a:cubicBezTo>
                    <a:cubicBezTo>
                      <a:pt x="236285" y="436932"/>
                      <a:pt x="305605" y="383486"/>
                      <a:pt x="326243" y="336919"/>
                    </a:cubicBezTo>
                    <a:cubicBezTo>
                      <a:pt x="346881" y="290352"/>
                      <a:pt x="331535" y="227381"/>
                      <a:pt x="332593" y="178169"/>
                    </a:cubicBezTo>
                    <a:cubicBezTo>
                      <a:pt x="333651" y="128957"/>
                      <a:pt x="336826" y="68102"/>
                      <a:pt x="332593" y="41644"/>
                    </a:cubicBezTo>
                    <a:cubicBezTo>
                      <a:pt x="328360" y="15186"/>
                      <a:pt x="285497" y="-23973"/>
                      <a:pt x="272268" y="194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2" name="フリーフォーム 2711">
                <a:extLst>
                  <a:ext uri="{FF2B5EF4-FFF2-40B4-BE49-F238E27FC236}">
                    <a16:creationId xmlns:a16="http://schemas.microsoft.com/office/drawing/2014/main" id="{5127ED1D-6827-A8BC-610C-B29F0FB63733}"/>
                  </a:ext>
                </a:extLst>
              </p:cNvPr>
              <p:cNvSpPr/>
              <p:nvPr/>
            </p:nvSpPr>
            <p:spPr>
              <a:xfrm>
                <a:off x="5342948" y="10138335"/>
                <a:ext cx="159186" cy="153973"/>
              </a:xfrm>
              <a:custGeom>
                <a:avLst/>
                <a:gdLst>
                  <a:gd name="connsiteX0" fmla="*/ 121227 w 159186"/>
                  <a:gd name="connsiteY0" fmla="*/ 2615 h 153973"/>
                  <a:gd name="connsiteX1" fmla="*/ 6927 w 159186"/>
                  <a:gd name="connsiteY1" fmla="*/ 113740 h 153973"/>
                  <a:gd name="connsiteX2" fmla="*/ 19627 w 159186"/>
                  <a:gd name="connsiteY2" fmla="*/ 135965 h 153973"/>
                  <a:gd name="connsiteX3" fmla="*/ 76777 w 159186"/>
                  <a:gd name="connsiteY3" fmla="*/ 148665 h 153973"/>
                  <a:gd name="connsiteX4" fmla="*/ 156152 w 159186"/>
                  <a:gd name="connsiteY4" fmla="*/ 43890 h 153973"/>
                  <a:gd name="connsiteX5" fmla="*/ 121227 w 159186"/>
                  <a:gd name="connsiteY5" fmla="*/ 2615 h 153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186" h="153973">
                    <a:moveTo>
                      <a:pt x="121227" y="2615"/>
                    </a:moveTo>
                    <a:cubicBezTo>
                      <a:pt x="96356" y="14257"/>
                      <a:pt x="23860" y="91515"/>
                      <a:pt x="6927" y="113740"/>
                    </a:cubicBezTo>
                    <a:cubicBezTo>
                      <a:pt x="-10006" y="135965"/>
                      <a:pt x="7985" y="130144"/>
                      <a:pt x="19627" y="135965"/>
                    </a:cubicBezTo>
                    <a:cubicBezTo>
                      <a:pt x="31269" y="141786"/>
                      <a:pt x="54023" y="164011"/>
                      <a:pt x="76777" y="148665"/>
                    </a:cubicBezTo>
                    <a:cubicBezTo>
                      <a:pt x="99531" y="133319"/>
                      <a:pt x="145040" y="67173"/>
                      <a:pt x="156152" y="43890"/>
                    </a:cubicBezTo>
                    <a:cubicBezTo>
                      <a:pt x="167264" y="20607"/>
                      <a:pt x="146098" y="-9027"/>
                      <a:pt x="121227" y="26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3" name="フリーフォーム 2712">
                <a:extLst>
                  <a:ext uri="{FF2B5EF4-FFF2-40B4-BE49-F238E27FC236}">
                    <a16:creationId xmlns:a16="http://schemas.microsoft.com/office/drawing/2014/main" id="{49C196BE-B1AC-0596-5D5C-B6EECE2A4B78}"/>
                  </a:ext>
                </a:extLst>
              </p:cNvPr>
              <p:cNvSpPr/>
              <p:nvPr/>
            </p:nvSpPr>
            <p:spPr>
              <a:xfrm>
                <a:off x="5223333" y="10150591"/>
                <a:ext cx="478378" cy="426300"/>
              </a:xfrm>
              <a:custGeom>
                <a:avLst/>
                <a:gdLst>
                  <a:gd name="connsiteX0" fmla="*/ 412292 w 478378"/>
                  <a:gd name="connsiteY0" fmla="*/ 47509 h 426300"/>
                  <a:gd name="connsiteX1" fmla="*/ 393242 w 478378"/>
                  <a:gd name="connsiteY1" fmla="*/ 269759 h 426300"/>
                  <a:gd name="connsiteX2" fmla="*/ 301167 w 478378"/>
                  <a:gd name="connsiteY2" fmla="*/ 342784 h 426300"/>
                  <a:gd name="connsiteX3" fmla="*/ 43992 w 478378"/>
                  <a:gd name="connsiteY3" fmla="*/ 355484 h 426300"/>
                  <a:gd name="connsiteX4" fmla="*/ 9067 w 478378"/>
                  <a:gd name="connsiteY4" fmla="*/ 396759 h 426300"/>
                  <a:gd name="connsiteX5" fmla="*/ 142417 w 478378"/>
                  <a:gd name="connsiteY5" fmla="*/ 418984 h 426300"/>
                  <a:gd name="connsiteX6" fmla="*/ 348792 w 478378"/>
                  <a:gd name="connsiteY6" fmla="*/ 415809 h 426300"/>
                  <a:gd name="connsiteX7" fmla="*/ 447217 w 478378"/>
                  <a:gd name="connsiteY7" fmla="*/ 301509 h 426300"/>
                  <a:gd name="connsiteX8" fmla="*/ 469442 w 478378"/>
                  <a:gd name="connsiteY8" fmla="*/ 139584 h 426300"/>
                  <a:gd name="connsiteX9" fmla="*/ 472617 w 478378"/>
                  <a:gd name="connsiteY9" fmla="*/ 6234 h 426300"/>
                  <a:gd name="connsiteX10" fmla="*/ 412292 w 478378"/>
                  <a:gd name="connsiteY10" fmla="*/ 47509 h 42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8378" h="426300">
                    <a:moveTo>
                      <a:pt x="412292" y="47509"/>
                    </a:moveTo>
                    <a:cubicBezTo>
                      <a:pt x="399063" y="91430"/>
                      <a:pt x="411763" y="220546"/>
                      <a:pt x="393242" y="269759"/>
                    </a:cubicBezTo>
                    <a:cubicBezTo>
                      <a:pt x="374721" y="318972"/>
                      <a:pt x="359375" y="328497"/>
                      <a:pt x="301167" y="342784"/>
                    </a:cubicBezTo>
                    <a:cubicBezTo>
                      <a:pt x="242959" y="357071"/>
                      <a:pt x="92675" y="346488"/>
                      <a:pt x="43992" y="355484"/>
                    </a:cubicBezTo>
                    <a:cubicBezTo>
                      <a:pt x="-4691" y="364480"/>
                      <a:pt x="-7337" y="386176"/>
                      <a:pt x="9067" y="396759"/>
                    </a:cubicBezTo>
                    <a:cubicBezTo>
                      <a:pt x="25471" y="407342"/>
                      <a:pt x="85796" y="415809"/>
                      <a:pt x="142417" y="418984"/>
                    </a:cubicBezTo>
                    <a:cubicBezTo>
                      <a:pt x="199038" y="422159"/>
                      <a:pt x="297992" y="435388"/>
                      <a:pt x="348792" y="415809"/>
                    </a:cubicBezTo>
                    <a:cubicBezTo>
                      <a:pt x="399592" y="396230"/>
                      <a:pt x="427109" y="347546"/>
                      <a:pt x="447217" y="301509"/>
                    </a:cubicBezTo>
                    <a:cubicBezTo>
                      <a:pt x="467325" y="255472"/>
                      <a:pt x="465209" y="188797"/>
                      <a:pt x="469442" y="139584"/>
                    </a:cubicBezTo>
                    <a:cubicBezTo>
                      <a:pt x="473675" y="90372"/>
                      <a:pt x="485317" y="21580"/>
                      <a:pt x="472617" y="6234"/>
                    </a:cubicBezTo>
                    <a:cubicBezTo>
                      <a:pt x="459917" y="-9112"/>
                      <a:pt x="425521" y="3588"/>
                      <a:pt x="412292" y="475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4" name="フリーフォーム 2713">
                <a:extLst>
                  <a:ext uri="{FF2B5EF4-FFF2-40B4-BE49-F238E27FC236}">
                    <a16:creationId xmlns:a16="http://schemas.microsoft.com/office/drawing/2014/main" id="{DBA6A9D1-6726-99F7-E07A-BEBC2939ABB4}"/>
                  </a:ext>
                </a:extLst>
              </p:cNvPr>
              <p:cNvSpPr/>
              <p:nvPr/>
            </p:nvSpPr>
            <p:spPr>
              <a:xfrm>
                <a:off x="5743105" y="10134039"/>
                <a:ext cx="257700" cy="272026"/>
              </a:xfrm>
              <a:custGeom>
                <a:avLst/>
                <a:gdLst>
                  <a:gd name="connsiteX0" fmla="*/ 108420 w 257700"/>
                  <a:gd name="connsiteY0" fmla="*/ 22786 h 272026"/>
                  <a:gd name="connsiteX1" fmla="*/ 108420 w 257700"/>
                  <a:gd name="connsiteY1" fmla="*/ 118036 h 272026"/>
                  <a:gd name="connsiteX2" fmla="*/ 19520 w 257700"/>
                  <a:gd name="connsiteY2" fmla="*/ 206936 h 272026"/>
                  <a:gd name="connsiteX3" fmla="*/ 6820 w 257700"/>
                  <a:gd name="connsiteY3" fmla="*/ 264086 h 272026"/>
                  <a:gd name="connsiteX4" fmla="*/ 105245 w 257700"/>
                  <a:gd name="connsiteY4" fmla="*/ 254561 h 272026"/>
                  <a:gd name="connsiteX5" fmla="*/ 187795 w 257700"/>
                  <a:gd name="connsiteY5" fmla="*/ 108511 h 272026"/>
                  <a:gd name="connsiteX6" fmla="*/ 248120 w 257700"/>
                  <a:gd name="connsiteY6" fmla="*/ 48186 h 272026"/>
                  <a:gd name="connsiteX7" fmla="*/ 244945 w 257700"/>
                  <a:gd name="connsiteY7" fmla="*/ 3736 h 272026"/>
                  <a:gd name="connsiteX8" fmla="*/ 108420 w 257700"/>
                  <a:gd name="connsiteY8" fmla="*/ 22786 h 272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7700" h="272026">
                    <a:moveTo>
                      <a:pt x="108420" y="22786"/>
                    </a:moveTo>
                    <a:cubicBezTo>
                      <a:pt x="85666" y="41836"/>
                      <a:pt x="123237" y="87344"/>
                      <a:pt x="108420" y="118036"/>
                    </a:cubicBezTo>
                    <a:cubicBezTo>
                      <a:pt x="93603" y="148728"/>
                      <a:pt x="36453" y="182594"/>
                      <a:pt x="19520" y="206936"/>
                    </a:cubicBezTo>
                    <a:cubicBezTo>
                      <a:pt x="2587" y="231278"/>
                      <a:pt x="-7467" y="256149"/>
                      <a:pt x="6820" y="264086"/>
                    </a:cubicBezTo>
                    <a:cubicBezTo>
                      <a:pt x="21107" y="272023"/>
                      <a:pt x="75083" y="280490"/>
                      <a:pt x="105245" y="254561"/>
                    </a:cubicBezTo>
                    <a:cubicBezTo>
                      <a:pt x="135407" y="228632"/>
                      <a:pt x="163983" y="142907"/>
                      <a:pt x="187795" y="108511"/>
                    </a:cubicBezTo>
                    <a:cubicBezTo>
                      <a:pt x="211608" y="74115"/>
                      <a:pt x="238595" y="65649"/>
                      <a:pt x="248120" y="48186"/>
                    </a:cubicBezTo>
                    <a:cubicBezTo>
                      <a:pt x="257645" y="30724"/>
                      <a:pt x="265053" y="13261"/>
                      <a:pt x="244945" y="3736"/>
                    </a:cubicBezTo>
                    <a:cubicBezTo>
                      <a:pt x="224837" y="-5789"/>
                      <a:pt x="131174" y="3736"/>
                      <a:pt x="108420" y="227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5" name="フリーフォーム 2714">
                <a:extLst>
                  <a:ext uri="{FF2B5EF4-FFF2-40B4-BE49-F238E27FC236}">
                    <a16:creationId xmlns:a16="http://schemas.microsoft.com/office/drawing/2014/main" id="{57B7CB03-AB1C-9862-8F3F-C98E34410222}"/>
                  </a:ext>
                </a:extLst>
              </p:cNvPr>
              <p:cNvSpPr/>
              <p:nvPr/>
            </p:nvSpPr>
            <p:spPr>
              <a:xfrm>
                <a:off x="5837837" y="10059415"/>
                <a:ext cx="354914" cy="517094"/>
              </a:xfrm>
              <a:custGeom>
                <a:avLst/>
                <a:gdLst>
                  <a:gd name="connsiteX0" fmla="*/ 277213 w 354914"/>
                  <a:gd name="connsiteY0" fmla="*/ 49785 h 517094"/>
                  <a:gd name="connsiteX1" fmla="*/ 267688 w 354914"/>
                  <a:gd name="connsiteY1" fmla="*/ 354585 h 517094"/>
                  <a:gd name="connsiteX2" fmla="*/ 204188 w 354914"/>
                  <a:gd name="connsiteY2" fmla="*/ 414910 h 517094"/>
                  <a:gd name="connsiteX3" fmla="*/ 80363 w 354914"/>
                  <a:gd name="connsiteY3" fmla="*/ 462535 h 517094"/>
                  <a:gd name="connsiteX4" fmla="*/ 988 w 354914"/>
                  <a:gd name="connsiteY4" fmla="*/ 503810 h 517094"/>
                  <a:gd name="connsiteX5" fmla="*/ 134338 w 354914"/>
                  <a:gd name="connsiteY5" fmla="*/ 513335 h 517094"/>
                  <a:gd name="connsiteX6" fmla="*/ 305788 w 354914"/>
                  <a:gd name="connsiteY6" fmla="*/ 446660 h 517094"/>
                  <a:gd name="connsiteX7" fmla="*/ 347063 w 354914"/>
                  <a:gd name="connsiteY7" fmla="*/ 367285 h 517094"/>
                  <a:gd name="connsiteX8" fmla="*/ 350238 w 354914"/>
                  <a:gd name="connsiteY8" fmla="*/ 33910 h 517094"/>
                  <a:gd name="connsiteX9" fmla="*/ 277213 w 354914"/>
                  <a:gd name="connsiteY9" fmla="*/ 49785 h 517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4914" h="517094">
                    <a:moveTo>
                      <a:pt x="277213" y="49785"/>
                    </a:moveTo>
                    <a:cubicBezTo>
                      <a:pt x="263455" y="103231"/>
                      <a:pt x="279859" y="293731"/>
                      <a:pt x="267688" y="354585"/>
                    </a:cubicBezTo>
                    <a:cubicBezTo>
                      <a:pt x="255517" y="415439"/>
                      <a:pt x="235409" y="396918"/>
                      <a:pt x="204188" y="414910"/>
                    </a:cubicBezTo>
                    <a:cubicBezTo>
                      <a:pt x="172967" y="432902"/>
                      <a:pt x="114230" y="447718"/>
                      <a:pt x="80363" y="462535"/>
                    </a:cubicBezTo>
                    <a:cubicBezTo>
                      <a:pt x="46496" y="477352"/>
                      <a:pt x="-8008" y="495343"/>
                      <a:pt x="988" y="503810"/>
                    </a:cubicBezTo>
                    <a:cubicBezTo>
                      <a:pt x="9984" y="512277"/>
                      <a:pt x="83538" y="522860"/>
                      <a:pt x="134338" y="513335"/>
                    </a:cubicBezTo>
                    <a:cubicBezTo>
                      <a:pt x="185138" y="503810"/>
                      <a:pt x="270334" y="471002"/>
                      <a:pt x="305788" y="446660"/>
                    </a:cubicBezTo>
                    <a:cubicBezTo>
                      <a:pt x="341242" y="422318"/>
                      <a:pt x="339655" y="436077"/>
                      <a:pt x="347063" y="367285"/>
                    </a:cubicBezTo>
                    <a:cubicBezTo>
                      <a:pt x="354471" y="298493"/>
                      <a:pt x="358705" y="89473"/>
                      <a:pt x="350238" y="33910"/>
                    </a:cubicBezTo>
                    <a:cubicBezTo>
                      <a:pt x="341771" y="-21653"/>
                      <a:pt x="290971" y="-3661"/>
                      <a:pt x="277213" y="497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93" name="フリーフォーム 2292">
              <a:extLst>
                <a:ext uri="{FF2B5EF4-FFF2-40B4-BE49-F238E27FC236}">
                  <a16:creationId xmlns:a16="http://schemas.microsoft.com/office/drawing/2014/main" id="{889E49C2-F02A-4660-2F79-70119E96710E}"/>
                </a:ext>
              </a:extLst>
            </p:cNvPr>
            <p:cNvSpPr/>
            <p:nvPr/>
          </p:nvSpPr>
          <p:spPr>
            <a:xfrm>
              <a:off x="4316262" y="1161586"/>
              <a:ext cx="1594487" cy="1447553"/>
            </a:xfrm>
            <a:custGeom>
              <a:avLst/>
              <a:gdLst>
                <a:gd name="connsiteX0" fmla="*/ 301458 w 1594487"/>
                <a:gd name="connsiteY0" fmla="*/ 57614 h 1447553"/>
                <a:gd name="connsiteX1" fmla="*/ 65238 w 1594487"/>
                <a:gd name="connsiteY1" fmla="*/ 598634 h 1447553"/>
                <a:gd name="connsiteX2" fmla="*/ 4278 w 1594487"/>
                <a:gd name="connsiteY2" fmla="*/ 926294 h 1447553"/>
                <a:gd name="connsiteX3" fmla="*/ 156678 w 1594487"/>
                <a:gd name="connsiteY3" fmla="*/ 1284434 h 1447553"/>
                <a:gd name="connsiteX4" fmla="*/ 1055838 w 1594487"/>
                <a:gd name="connsiteY4" fmla="*/ 1444454 h 1447553"/>
                <a:gd name="connsiteX5" fmla="*/ 1535898 w 1594487"/>
                <a:gd name="connsiteY5" fmla="*/ 1154894 h 1447553"/>
                <a:gd name="connsiteX6" fmla="*/ 1558758 w 1594487"/>
                <a:gd name="connsiteY6" fmla="*/ 781514 h 1447553"/>
                <a:gd name="connsiteX7" fmla="*/ 1284438 w 1594487"/>
                <a:gd name="connsiteY7" fmla="*/ 202394 h 1447553"/>
                <a:gd name="connsiteX8" fmla="*/ 1048218 w 1594487"/>
                <a:gd name="connsiteY8" fmla="*/ 72854 h 1447553"/>
                <a:gd name="connsiteX9" fmla="*/ 438618 w 1594487"/>
                <a:gd name="connsiteY9" fmla="*/ 4274 h 1447553"/>
                <a:gd name="connsiteX10" fmla="*/ 682458 w 1594487"/>
                <a:gd name="connsiteY10" fmla="*/ 11894 h 1447553"/>
                <a:gd name="connsiteX11" fmla="*/ 301458 w 1594487"/>
                <a:gd name="connsiteY11" fmla="*/ 57614 h 144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94487" h="1447553">
                  <a:moveTo>
                    <a:pt x="301458" y="57614"/>
                  </a:moveTo>
                  <a:cubicBezTo>
                    <a:pt x="198588" y="155404"/>
                    <a:pt x="114768" y="453854"/>
                    <a:pt x="65238" y="598634"/>
                  </a:cubicBezTo>
                  <a:cubicBezTo>
                    <a:pt x="15708" y="743414"/>
                    <a:pt x="-10962" y="811994"/>
                    <a:pt x="4278" y="926294"/>
                  </a:cubicBezTo>
                  <a:cubicBezTo>
                    <a:pt x="19518" y="1040594"/>
                    <a:pt x="-18582" y="1198074"/>
                    <a:pt x="156678" y="1284434"/>
                  </a:cubicBezTo>
                  <a:cubicBezTo>
                    <a:pt x="331938" y="1370794"/>
                    <a:pt x="825968" y="1466044"/>
                    <a:pt x="1055838" y="1444454"/>
                  </a:cubicBezTo>
                  <a:cubicBezTo>
                    <a:pt x="1285708" y="1422864"/>
                    <a:pt x="1452078" y="1265384"/>
                    <a:pt x="1535898" y="1154894"/>
                  </a:cubicBezTo>
                  <a:cubicBezTo>
                    <a:pt x="1619718" y="1044404"/>
                    <a:pt x="1600668" y="940264"/>
                    <a:pt x="1558758" y="781514"/>
                  </a:cubicBezTo>
                  <a:cubicBezTo>
                    <a:pt x="1516848" y="622764"/>
                    <a:pt x="1369528" y="320504"/>
                    <a:pt x="1284438" y="202394"/>
                  </a:cubicBezTo>
                  <a:cubicBezTo>
                    <a:pt x="1199348" y="84284"/>
                    <a:pt x="1189188" y="105874"/>
                    <a:pt x="1048218" y="72854"/>
                  </a:cubicBezTo>
                  <a:cubicBezTo>
                    <a:pt x="907248" y="39834"/>
                    <a:pt x="499578" y="14434"/>
                    <a:pt x="438618" y="4274"/>
                  </a:cubicBezTo>
                  <a:cubicBezTo>
                    <a:pt x="377658" y="-5886"/>
                    <a:pt x="700238" y="4274"/>
                    <a:pt x="682458" y="11894"/>
                  </a:cubicBezTo>
                  <a:cubicBezTo>
                    <a:pt x="664678" y="19514"/>
                    <a:pt x="404328" y="-40176"/>
                    <a:pt x="301458" y="576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4" name="フリーフォーム 2293">
              <a:extLst>
                <a:ext uri="{FF2B5EF4-FFF2-40B4-BE49-F238E27FC236}">
                  <a16:creationId xmlns:a16="http://schemas.microsoft.com/office/drawing/2014/main" id="{AB66DAE0-DF7D-63C8-830C-B8FE896459E5}"/>
                </a:ext>
              </a:extLst>
            </p:cNvPr>
            <p:cNvSpPr/>
            <p:nvPr/>
          </p:nvSpPr>
          <p:spPr>
            <a:xfrm>
              <a:off x="4304420" y="1661121"/>
              <a:ext cx="229646" cy="555849"/>
            </a:xfrm>
            <a:custGeom>
              <a:avLst/>
              <a:gdLst>
                <a:gd name="connsiteX0" fmla="*/ 222504 w 229646"/>
                <a:gd name="connsiteY0" fmla="*/ 254 h 555849"/>
                <a:gd name="connsiteX1" fmla="*/ 196746 w 229646"/>
                <a:gd name="connsiteY1" fmla="*/ 148361 h 555849"/>
                <a:gd name="connsiteX2" fmla="*/ 177428 w 229646"/>
                <a:gd name="connsiteY2" fmla="*/ 438135 h 555849"/>
                <a:gd name="connsiteX3" fmla="*/ 177428 w 229646"/>
                <a:gd name="connsiteY3" fmla="*/ 296468 h 555849"/>
                <a:gd name="connsiteX4" fmla="*/ 145231 w 229646"/>
                <a:gd name="connsiteY4" fmla="*/ 554045 h 555849"/>
                <a:gd name="connsiteX5" fmla="*/ 3563 w 229646"/>
                <a:gd name="connsiteY5" fmla="*/ 399499 h 555849"/>
                <a:gd name="connsiteX6" fmla="*/ 55079 w 229646"/>
                <a:gd name="connsiteY6" fmla="*/ 180558 h 555849"/>
                <a:gd name="connsiteX7" fmla="*/ 222504 w 229646"/>
                <a:gd name="connsiteY7" fmla="*/ 254 h 55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646" h="555849">
                  <a:moveTo>
                    <a:pt x="222504" y="254"/>
                  </a:moveTo>
                  <a:cubicBezTo>
                    <a:pt x="246115" y="-5112"/>
                    <a:pt x="204259" y="75381"/>
                    <a:pt x="196746" y="148361"/>
                  </a:cubicBezTo>
                  <a:cubicBezTo>
                    <a:pt x="189233" y="221341"/>
                    <a:pt x="180648" y="413451"/>
                    <a:pt x="177428" y="438135"/>
                  </a:cubicBezTo>
                  <a:cubicBezTo>
                    <a:pt x="174208" y="462820"/>
                    <a:pt x="182794" y="277150"/>
                    <a:pt x="177428" y="296468"/>
                  </a:cubicBezTo>
                  <a:cubicBezTo>
                    <a:pt x="172062" y="315786"/>
                    <a:pt x="174208" y="536873"/>
                    <a:pt x="145231" y="554045"/>
                  </a:cubicBezTo>
                  <a:cubicBezTo>
                    <a:pt x="116254" y="571217"/>
                    <a:pt x="18588" y="461747"/>
                    <a:pt x="3563" y="399499"/>
                  </a:cubicBezTo>
                  <a:cubicBezTo>
                    <a:pt x="-11462" y="337251"/>
                    <a:pt x="23955" y="250319"/>
                    <a:pt x="55079" y="180558"/>
                  </a:cubicBezTo>
                  <a:cubicBezTo>
                    <a:pt x="86203" y="110797"/>
                    <a:pt x="198893" y="5620"/>
                    <a:pt x="222504" y="254"/>
                  </a:cubicBezTo>
                  <a:close/>
                </a:path>
              </a:pathLst>
            </a:custGeom>
            <a:solidFill>
              <a:srgbClr val="4B2D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5" name="フリーフォーム 2294">
              <a:extLst>
                <a:ext uri="{FF2B5EF4-FFF2-40B4-BE49-F238E27FC236}">
                  <a16:creationId xmlns:a16="http://schemas.microsoft.com/office/drawing/2014/main" id="{4E749108-D652-0916-B13A-64DD19490C06}"/>
                </a:ext>
              </a:extLst>
            </p:cNvPr>
            <p:cNvSpPr/>
            <p:nvPr/>
          </p:nvSpPr>
          <p:spPr>
            <a:xfrm>
              <a:off x="4470499" y="1526380"/>
              <a:ext cx="604806" cy="97229"/>
            </a:xfrm>
            <a:custGeom>
              <a:avLst/>
              <a:gdLst>
                <a:gd name="connsiteX0" fmla="*/ 43546 w 604806"/>
                <a:gd name="connsiteY0" fmla="*/ 6206 h 97229"/>
                <a:gd name="connsiteX1" fmla="*/ 578019 w 604806"/>
                <a:gd name="connsiteY1" fmla="*/ 12645 h 97229"/>
                <a:gd name="connsiteX2" fmla="*/ 314002 w 604806"/>
                <a:gd name="connsiteY2" fmla="*/ 51282 h 97229"/>
                <a:gd name="connsiteX3" fmla="*/ 603777 w 604806"/>
                <a:gd name="connsiteY3" fmla="*/ 51282 h 97229"/>
                <a:gd name="connsiteX4" fmla="*/ 397715 w 604806"/>
                <a:gd name="connsiteY4" fmla="*/ 64161 h 97229"/>
                <a:gd name="connsiteX5" fmla="*/ 69304 w 604806"/>
                <a:gd name="connsiteY5" fmla="*/ 96358 h 97229"/>
                <a:gd name="connsiteX6" fmla="*/ 43546 w 604806"/>
                <a:gd name="connsiteY6" fmla="*/ 6206 h 9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806" h="97229">
                  <a:moveTo>
                    <a:pt x="43546" y="6206"/>
                  </a:moveTo>
                  <a:cubicBezTo>
                    <a:pt x="128332" y="-7746"/>
                    <a:pt x="532943" y="5132"/>
                    <a:pt x="578019" y="12645"/>
                  </a:cubicBezTo>
                  <a:cubicBezTo>
                    <a:pt x="623095" y="20158"/>
                    <a:pt x="309709" y="44843"/>
                    <a:pt x="314002" y="51282"/>
                  </a:cubicBezTo>
                  <a:cubicBezTo>
                    <a:pt x="318295" y="57721"/>
                    <a:pt x="589825" y="49135"/>
                    <a:pt x="603777" y="51282"/>
                  </a:cubicBezTo>
                  <a:cubicBezTo>
                    <a:pt x="617729" y="53429"/>
                    <a:pt x="486794" y="56648"/>
                    <a:pt x="397715" y="64161"/>
                  </a:cubicBezTo>
                  <a:cubicBezTo>
                    <a:pt x="308636" y="71674"/>
                    <a:pt x="124039" y="102797"/>
                    <a:pt x="69304" y="96358"/>
                  </a:cubicBezTo>
                  <a:cubicBezTo>
                    <a:pt x="14569" y="89919"/>
                    <a:pt x="-41240" y="20158"/>
                    <a:pt x="43546" y="6206"/>
                  </a:cubicBezTo>
                  <a:close/>
                </a:path>
              </a:pathLst>
            </a:custGeom>
            <a:solidFill>
              <a:srgbClr val="18171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6" name="フリーフォーム 2295">
              <a:extLst>
                <a:ext uri="{FF2B5EF4-FFF2-40B4-BE49-F238E27FC236}">
                  <a16:creationId xmlns:a16="http://schemas.microsoft.com/office/drawing/2014/main" id="{B88EF701-67CC-F2F9-0806-99A56B18392D}"/>
                </a:ext>
              </a:extLst>
            </p:cNvPr>
            <p:cNvSpPr/>
            <p:nvPr/>
          </p:nvSpPr>
          <p:spPr>
            <a:xfrm>
              <a:off x="4800169" y="1540086"/>
              <a:ext cx="1008703" cy="769981"/>
            </a:xfrm>
            <a:custGeom>
              <a:avLst/>
              <a:gdLst>
                <a:gd name="connsiteX0" fmla="*/ 357820 w 1008703"/>
                <a:gd name="connsiteY0" fmla="*/ 18258 h 769981"/>
                <a:gd name="connsiteX1" fmla="*/ 744186 w 1008703"/>
                <a:gd name="connsiteY1" fmla="*/ 31137 h 769981"/>
                <a:gd name="connsiteX2" fmla="*/ 737746 w 1008703"/>
                <a:gd name="connsiteY2" fmla="*/ 5379 h 769981"/>
                <a:gd name="connsiteX3" fmla="*/ 911611 w 1008703"/>
                <a:gd name="connsiteY3" fmla="*/ 153486 h 769981"/>
                <a:gd name="connsiteX4" fmla="*/ 1001763 w 1008703"/>
                <a:gd name="connsiteY4" fmla="*/ 417503 h 769981"/>
                <a:gd name="connsiteX5" fmla="*/ 995324 w 1008703"/>
                <a:gd name="connsiteY5" fmla="*/ 578489 h 769981"/>
                <a:gd name="connsiteX6" fmla="*/ 937369 w 1008703"/>
                <a:gd name="connsiteY6" fmla="*/ 752353 h 769981"/>
                <a:gd name="connsiteX7" fmla="*/ 918051 w 1008703"/>
                <a:gd name="connsiteY7" fmla="*/ 707277 h 769981"/>
                <a:gd name="connsiteX8" fmla="*/ 776383 w 1008703"/>
                <a:gd name="connsiteY8" fmla="*/ 250077 h 769981"/>
                <a:gd name="connsiteX9" fmla="*/ 737746 w 1008703"/>
                <a:gd name="connsiteY9" fmla="*/ 217880 h 769981"/>
                <a:gd name="connsiteX10" fmla="*/ 10090 w 1008703"/>
                <a:gd name="connsiteY10" fmla="*/ 192122 h 769981"/>
                <a:gd name="connsiteX11" fmla="*/ 306304 w 1008703"/>
                <a:gd name="connsiteY11" fmla="*/ 140607 h 769981"/>
                <a:gd name="connsiteX12" fmla="*/ 209713 w 1008703"/>
                <a:gd name="connsiteY12" fmla="*/ 127728 h 769981"/>
                <a:gd name="connsiteX13" fmla="*/ 789262 w 1008703"/>
                <a:gd name="connsiteY13" fmla="*/ 159925 h 769981"/>
                <a:gd name="connsiteX14" fmla="*/ 782823 w 1008703"/>
                <a:gd name="connsiteY14" fmla="*/ 101970 h 769981"/>
                <a:gd name="connsiteX15" fmla="*/ 357820 w 1008703"/>
                <a:gd name="connsiteY15" fmla="*/ 18258 h 76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8703" h="769981">
                  <a:moveTo>
                    <a:pt x="357820" y="18258"/>
                  </a:moveTo>
                  <a:cubicBezTo>
                    <a:pt x="351381" y="6453"/>
                    <a:pt x="744186" y="31137"/>
                    <a:pt x="744186" y="31137"/>
                  </a:cubicBezTo>
                  <a:cubicBezTo>
                    <a:pt x="807507" y="28991"/>
                    <a:pt x="709842" y="-15013"/>
                    <a:pt x="737746" y="5379"/>
                  </a:cubicBezTo>
                  <a:cubicBezTo>
                    <a:pt x="765650" y="25771"/>
                    <a:pt x="867608" y="84799"/>
                    <a:pt x="911611" y="153486"/>
                  </a:cubicBezTo>
                  <a:cubicBezTo>
                    <a:pt x="955614" y="222173"/>
                    <a:pt x="987811" y="346669"/>
                    <a:pt x="1001763" y="417503"/>
                  </a:cubicBezTo>
                  <a:cubicBezTo>
                    <a:pt x="1015715" y="488337"/>
                    <a:pt x="1006056" y="522681"/>
                    <a:pt x="995324" y="578489"/>
                  </a:cubicBezTo>
                  <a:cubicBezTo>
                    <a:pt x="984592" y="634297"/>
                    <a:pt x="950248" y="730888"/>
                    <a:pt x="937369" y="752353"/>
                  </a:cubicBezTo>
                  <a:cubicBezTo>
                    <a:pt x="924490" y="773818"/>
                    <a:pt x="944882" y="790989"/>
                    <a:pt x="918051" y="707277"/>
                  </a:cubicBezTo>
                  <a:cubicBezTo>
                    <a:pt x="891220" y="623565"/>
                    <a:pt x="776383" y="250077"/>
                    <a:pt x="776383" y="250077"/>
                  </a:cubicBezTo>
                  <a:cubicBezTo>
                    <a:pt x="746332" y="168511"/>
                    <a:pt x="865461" y="227539"/>
                    <a:pt x="737746" y="217880"/>
                  </a:cubicBezTo>
                  <a:cubicBezTo>
                    <a:pt x="610031" y="208221"/>
                    <a:pt x="81997" y="205001"/>
                    <a:pt x="10090" y="192122"/>
                  </a:cubicBezTo>
                  <a:cubicBezTo>
                    <a:pt x="-61817" y="179243"/>
                    <a:pt x="273033" y="151339"/>
                    <a:pt x="306304" y="140607"/>
                  </a:cubicBezTo>
                  <a:cubicBezTo>
                    <a:pt x="339574" y="129875"/>
                    <a:pt x="129220" y="124508"/>
                    <a:pt x="209713" y="127728"/>
                  </a:cubicBezTo>
                  <a:cubicBezTo>
                    <a:pt x="290206" y="130948"/>
                    <a:pt x="693744" y="164218"/>
                    <a:pt x="789262" y="159925"/>
                  </a:cubicBezTo>
                  <a:cubicBezTo>
                    <a:pt x="884780" y="155632"/>
                    <a:pt x="849364" y="126654"/>
                    <a:pt x="782823" y="101970"/>
                  </a:cubicBezTo>
                  <a:cubicBezTo>
                    <a:pt x="716282" y="77286"/>
                    <a:pt x="364259" y="30063"/>
                    <a:pt x="357820" y="18258"/>
                  </a:cubicBezTo>
                  <a:close/>
                </a:path>
              </a:pathLst>
            </a:custGeom>
            <a:solidFill>
              <a:srgbClr val="18171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7" name="フリーフォーム 2296">
              <a:extLst>
                <a:ext uri="{FF2B5EF4-FFF2-40B4-BE49-F238E27FC236}">
                  <a16:creationId xmlns:a16="http://schemas.microsoft.com/office/drawing/2014/main" id="{74E744A9-227A-58AA-B15B-C97C898D1472}"/>
                </a:ext>
              </a:extLst>
            </p:cNvPr>
            <p:cNvSpPr/>
            <p:nvPr/>
          </p:nvSpPr>
          <p:spPr>
            <a:xfrm>
              <a:off x="3382833" y="757632"/>
              <a:ext cx="1230957" cy="4225371"/>
            </a:xfrm>
            <a:custGeom>
              <a:avLst/>
              <a:gdLst>
                <a:gd name="connsiteX0" fmla="*/ 1226874 w 1230957"/>
                <a:gd name="connsiteY0" fmla="*/ 15366 h 4225371"/>
                <a:gd name="connsiteX1" fmla="*/ 1094899 w 1230957"/>
                <a:gd name="connsiteY1" fmla="*/ 750657 h 4225371"/>
                <a:gd name="connsiteX2" fmla="*/ 1113753 w 1230957"/>
                <a:gd name="connsiteY2" fmla="*/ 1287984 h 4225371"/>
                <a:gd name="connsiteX3" fmla="*/ 1113753 w 1230957"/>
                <a:gd name="connsiteY3" fmla="*/ 1250277 h 4225371"/>
                <a:gd name="connsiteX4" fmla="*/ 661266 w 1230957"/>
                <a:gd name="connsiteY4" fmla="*/ 2136397 h 4225371"/>
                <a:gd name="connsiteX5" fmla="*/ 416169 w 1230957"/>
                <a:gd name="connsiteY5" fmla="*/ 2815127 h 4225371"/>
                <a:gd name="connsiteX6" fmla="*/ 548144 w 1230957"/>
                <a:gd name="connsiteY6" fmla="*/ 2664298 h 4225371"/>
                <a:gd name="connsiteX7" fmla="*/ 321901 w 1230957"/>
                <a:gd name="connsiteY7" fmla="*/ 3277040 h 4225371"/>
                <a:gd name="connsiteX8" fmla="*/ 576425 w 1230957"/>
                <a:gd name="connsiteY8" fmla="*/ 2956529 h 4225371"/>
                <a:gd name="connsiteX9" fmla="*/ 274767 w 1230957"/>
                <a:gd name="connsiteY9" fmla="*/ 3540991 h 4225371"/>
                <a:gd name="connsiteX10" fmla="*/ 1390 w 1230957"/>
                <a:gd name="connsiteY10" fmla="*/ 4219721 h 4225371"/>
                <a:gd name="connsiteX11" fmla="*/ 161645 w 1230957"/>
                <a:gd name="connsiteY11" fmla="*/ 3880356 h 4225371"/>
                <a:gd name="connsiteX12" fmla="*/ 1390 w 1230957"/>
                <a:gd name="connsiteY12" fmla="*/ 4163160 h 4225371"/>
                <a:gd name="connsiteX13" fmla="*/ 105085 w 1230957"/>
                <a:gd name="connsiteY13" fmla="*/ 3720100 h 4225371"/>
                <a:gd name="connsiteX14" fmla="*/ 161645 w 1230957"/>
                <a:gd name="connsiteY14" fmla="*/ 3135638 h 4225371"/>
                <a:gd name="connsiteX15" fmla="*/ 623559 w 1230957"/>
                <a:gd name="connsiteY15" fmla="*/ 1372826 h 4225371"/>
                <a:gd name="connsiteX16" fmla="*/ 548144 w 1230957"/>
                <a:gd name="connsiteY16" fmla="*/ 722376 h 4225371"/>
                <a:gd name="connsiteX17" fmla="*/ 538718 w 1230957"/>
                <a:gd name="connsiteY17" fmla="*/ 797791 h 4225371"/>
                <a:gd name="connsiteX18" fmla="*/ 680120 w 1230957"/>
                <a:gd name="connsiteY18" fmla="*/ 222756 h 4225371"/>
                <a:gd name="connsiteX19" fmla="*/ 529291 w 1230957"/>
                <a:gd name="connsiteY19" fmla="*/ 458426 h 4225371"/>
                <a:gd name="connsiteX20" fmla="*/ 774388 w 1230957"/>
                <a:gd name="connsiteY20" fmla="*/ 81354 h 4225371"/>
                <a:gd name="connsiteX21" fmla="*/ 1019485 w 1230957"/>
                <a:gd name="connsiteY21" fmla="*/ 15366 h 4225371"/>
                <a:gd name="connsiteX22" fmla="*/ 915790 w 1230957"/>
                <a:gd name="connsiteY22" fmla="*/ 232182 h 4225371"/>
                <a:gd name="connsiteX23" fmla="*/ 1226874 w 1230957"/>
                <a:gd name="connsiteY23" fmla="*/ 15366 h 422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0957" h="4225371">
                  <a:moveTo>
                    <a:pt x="1226874" y="15366"/>
                  </a:moveTo>
                  <a:cubicBezTo>
                    <a:pt x="1256725" y="101778"/>
                    <a:pt x="1113752" y="538554"/>
                    <a:pt x="1094899" y="750657"/>
                  </a:cubicBezTo>
                  <a:cubicBezTo>
                    <a:pt x="1076045" y="962760"/>
                    <a:pt x="1113753" y="1287984"/>
                    <a:pt x="1113753" y="1287984"/>
                  </a:cubicBezTo>
                  <a:cubicBezTo>
                    <a:pt x="1116895" y="1371254"/>
                    <a:pt x="1189167" y="1108875"/>
                    <a:pt x="1113753" y="1250277"/>
                  </a:cubicBezTo>
                  <a:cubicBezTo>
                    <a:pt x="1038339" y="1391679"/>
                    <a:pt x="777530" y="1875589"/>
                    <a:pt x="661266" y="2136397"/>
                  </a:cubicBezTo>
                  <a:cubicBezTo>
                    <a:pt x="545002" y="2397205"/>
                    <a:pt x="435023" y="2727144"/>
                    <a:pt x="416169" y="2815127"/>
                  </a:cubicBezTo>
                  <a:cubicBezTo>
                    <a:pt x="397315" y="2903111"/>
                    <a:pt x="563855" y="2587313"/>
                    <a:pt x="548144" y="2664298"/>
                  </a:cubicBezTo>
                  <a:cubicBezTo>
                    <a:pt x="532433" y="2741283"/>
                    <a:pt x="317187" y="3228335"/>
                    <a:pt x="321901" y="3277040"/>
                  </a:cubicBezTo>
                  <a:cubicBezTo>
                    <a:pt x="326614" y="3325745"/>
                    <a:pt x="584281" y="2912537"/>
                    <a:pt x="576425" y="2956529"/>
                  </a:cubicBezTo>
                  <a:cubicBezTo>
                    <a:pt x="568569" y="3000521"/>
                    <a:pt x="370606" y="3330459"/>
                    <a:pt x="274767" y="3540991"/>
                  </a:cubicBezTo>
                  <a:cubicBezTo>
                    <a:pt x="178928" y="3751523"/>
                    <a:pt x="20244" y="4163160"/>
                    <a:pt x="1390" y="4219721"/>
                  </a:cubicBezTo>
                  <a:cubicBezTo>
                    <a:pt x="-17464" y="4276282"/>
                    <a:pt x="161645" y="3889783"/>
                    <a:pt x="161645" y="3880356"/>
                  </a:cubicBezTo>
                  <a:cubicBezTo>
                    <a:pt x="161645" y="3870929"/>
                    <a:pt x="10817" y="4189869"/>
                    <a:pt x="1390" y="4163160"/>
                  </a:cubicBezTo>
                  <a:cubicBezTo>
                    <a:pt x="-8037" y="4136451"/>
                    <a:pt x="78376" y="3891353"/>
                    <a:pt x="105085" y="3720100"/>
                  </a:cubicBezTo>
                  <a:cubicBezTo>
                    <a:pt x="131794" y="3548847"/>
                    <a:pt x="75233" y="3526850"/>
                    <a:pt x="161645" y="3135638"/>
                  </a:cubicBezTo>
                  <a:cubicBezTo>
                    <a:pt x="248057" y="2744426"/>
                    <a:pt x="559142" y="1775036"/>
                    <a:pt x="623559" y="1372826"/>
                  </a:cubicBezTo>
                  <a:cubicBezTo>
                    <a:pt x="687975" y="970616"/>
                    <a:pt x="562284" y="818215"/>
                    <a:pt x="548144" y="722376"/>
                  </a:cubicBezTo>
                  <a:cubicBezTo>
                    <a:pt x="534004" y="626537"/>
                    <a:pt x="516722" y="881061"/>
                    <a:pt x="538718" y="797791"/>
                  </a:cubicBezTo>
                  <a:cubicBezTo>
                    <a:pt x="560714" y="714521"/>
                    <a:pt x="681691" y="279317"/>
                    <a:pt x="680120" y="222756"/>
                  </a:cubicBezTo>
                  <a:cubicBezTo>
                    <a:pt x="678549" y="166195"/>
                    <a:pt x="513580" y="481993"/>
                    <a:pt x="529291" y="458426"/>
                  </a:cubicBezTo>
                  <a:cubicBezTo>
                    <a:pt x="545002" y="434859"/>
                    <a:pt x="692689" y="155197"/>
                    <a:pt x="774388" y="81354"/>
                  </a:cubicBezTo>
                  <a:cubicBezTo>
                    <a:pt x="856087" y="7511"/>
                    <a:pt x="995918" y="-9772"/>
                    <a:pt x="1019485" y="15366"/>
                  </a:cubicBezTo>
                  <a:cubicBezTo>
                    <a:pt x="1043052" y="40504"/>
                    <a:pt x="884367" y="229040"/>
                    <a:pt x="915790" y="232182"/>
                  </a:cubicBezTo>
                  <a:cubicBezTo>
                    <a:pt x="947213" y="235324"/>
                    <a:pt x="1197023" y="-71046"/>
                    <a:pt x="1226874" y="15366"/>
                  </a:cubicBezTo>
                  <a:close/>
                </a:path>
              </a:pathLst>
            </a:custGeom>
            <a:solidFill>
              <a:srgbClr val="48120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8" name="フリーフォーム 2297">
              <a:extLst>
                <a:ext uri="{FF2B5EF4-FFF2-40B4-BE49-F238E27FC236}">
                  <a16:creationId xmlns:a16="http://schemas.microsoft.com/office/drawing/2014/main" id="{C08ABB6D-5CB2-EC87-C98C-FB292D83A1C7}"/>
                </a:ext>
              </a:extLst>
            </p:cNvPr>
            <p:cNvSpPr/>
            <p:nvPr/>
          </p:nvSpPr>
          <p:spPr>
            <a:xfrm>
              <a:off x="5402641" y="673144"/>
              <a:ext cx="1303026" cy="4385635"/>
            </a:xfrm>
            <a:custGeom>
              <a:avLst/>
              <a:gdLst>
                <a:gd name="connsiteX0" fmla="*/ 8345 w 1303026"/>
                <a:gd name="connsiteY0" fmla="*/ 99854 h 4385635"/>
                <a:gd name="connsiteX1" fmla="*/ 168600 w 1303026"/>
                <a:gd name="connsiteY1" fmla="*/ 1136802 h 4385635"/>
                <a:gd name="connsiteX2" fmla="*/ 187454 w 1303026"/>
                <a:gd name="connsiteY2" fmla="*/ 1051961 h 4385635"/>
                <a:gd name="connsiteX3" fmla="*/ 281722 w 1303026"/>
                <a:gd name="connsiteY3" fmla="*/ 1664703 h 4385635"/>
                <a:gd name="connsiteX4" fmla="*/ 310002 w 1303026"/>
                <a:gd name="connsiteY4" fmla="*/ 1740118 h 4385635"/>
                <a:gd name="connsiteX5" fmla="*/ 93186 w 1303026"/>
                <a:gd name="connsiteY5" fmla="*/ 2013495 h 4385635"/>
                <a:gd name="connsiteX6" fmla="*/ 705928 w 1303026"/>
                <a:gd name="connsiteY6" fmla="*/ 1975788 h 4385635"/>
                <a:gd name="connsiteX7" fmla="*/ 658794 w 1303026"/>
                <a:gd name="connsiteY7" fmla="*/ 2088910 h 4385635"/>
                <a:gd name="connsiteX8" fmla="*/ 913318 w 1303026"/>
                <a:gd name="connsiteY8" fmla="*/ 3191846 h 4385635"/>
                <a:gd name="connsiteX9" fmla="*/ 875611 w 1303026"/>
                <a:gd name="connsiteY9" fmla="*/ 2852481 h 4385635"/>
                <a:gd name="connsiteX10" fmla="*/ 1007586 w 1303026"/>
                <a:gd name="connsiteY10" fmla="*/ 3814015 h 4385635"/>
                <a:gd name="connsiteX11" fmla="*/ 1073573 w 1303026"/>
                <a:gd name="connsiteY11" fmla="*/ 3465223 h 4385635"/>
                <a:gd name="connsiteX12" fmla="*/ 1280963 w 1303026"/>
                <a:gd name="connsiteY12" fmla="*/ 4379623 h 4385635"/>
                <a:gd name="connsiteX13" fmla="*/ 1271536 w 1303026"/>
                <a:gd name="connsiteY13" fmla="*/ 3785734 h 4385635"/>
                <a:gd name="connsiteX14" fmla="*/ 1054720 w 1303026"/>
                <a:gd name="connsiteY14" fmla="*/ 2362287 h 4385635"/>
                <a:gd name="connsiteX15" fmla="*/ 1035866 w 1303026"/>
                <a:gd name="connsiteY15" fmla="*/ 2560250 h 4385635"/>
                <a:gd name="connsiteX16" fmla="*/ 753062 w 1303026"/>
                <a:gd name="connsiteY16" fmla="*/ 1645850 h 4385635"/>
                <a:gd name="connsiteX17" fmla="*/ 696501 w 1303026"/>
                <a:gd name="connsiteY17" fmla="*/ 1344192 h 4385635"/>
                <a:gd name="connsiteX18" fmla="*/ 856757 w 1303026"/>
                <a:gd name="connsiteY18" fmla="*/ 693743 h 4385635"/>
                <a:gd name="connsiteX19" fmla="*/ 856757 w 1303026"/>
                <a:gd name="connsiteY19" fmla="*/ 816291 h 4385635"/>
                <a:gd name="connsiteX20" fmla="*/ 668221 w 1303026"/>
                <a:gd name="connsiteY20" fmla="*/ 156415 h 4385635"/>
                <a:gd name="connsiteX21" fmla="*/ 460831 w 1303026"/>
                <a:gd name="connsiteY21" fmla="*/ 52720 h 4385635"/>
                <a:gd name="connsiteX22" fmla="*/ 8345 w 1303026"/>
                <a:gd name="connsiteY22" fmla="*/ 99854 h 438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03026" h="4385635">
                  <a:moveTo>
                    <a:pt x="8345" y="99854"/>
                  </a:moveTo>
                  <a:cubicBezTo>
                    <a:pt x="-40360" y="280534"/>
                    <a:pt x="138749" y="978118"/>
                    <a:pt x="168600" y="1136802"/>
                  </a:cubicBezTo>
                  <a:cubicBezTo>
                    <a:pt x="198452" y="1295487"/>
                    <a:pt x="168600" y="963978"/>
                    <a:pt x="187454" y="1051961"/>
                  </a:cubicBezTo>
                  <a:cubicBezTo>
                    <a:pt x="206308" y="1139945"/>
                    <a:pt x="261297" y="1550010"/>
                    <a:pt x="281722" y="1664703"/>
                  </a:cubicBezTo>
                  <a:cubicBezTo>
                    <a:pt x="302147" y="1779396"/>
                    <a:pt x="341425" y="1681986"/>
                    <a:pt x="310002" y="1740118"/>
                  </a:cubicBezTo>
                  <a:cubicBezTo>
                    <a:pt x="278579" y="1798250"/>
                    <a:pt x="27198" y="1974217"/>
                    <a:pt x="93186" y="2013495"/>
                  </a:cubicBezTo>
                  <a:cubicBezTo>
                    <a:pt x="159174" y="2052773"/>
                    <a:pt x="611660" y="1963219"/>
                    <a:pt x="705928" y="1975788"/>
                  </a:cubicBezTo>
                  <a:cubicBezTo>
                    <a:pt x="800196" y="1988357"/>
                    <a:pt x="624229" y="1886234"/>
                    <a:pt x="658794" y="2088910"/>
                  </a:cubicBezTo>
                  <a:cubicBezTo>
                    <a:pt x="693359" y="2291586"/>
                    <a:pt x="877182" y="3064584"/>
                    <a:pt x="913318" y="3191846"/>
                  </a:cubicBezTo>
                  <a:cubicBezTo>
                    <a:pt x="949454" y="3319108"/>
                    <a:pt x="859900" y="2748786"/>
                    <a:pt x="875611" y="2852481"/>
                  </a:cubicBezTo>
                  <a:cubicBezTo>
                    <a:pt x="891322" y="2956176"/>
                    <a:pt x="974592" y="3711891"/>
                    <a:pt x="1007586" y="3814015"/>
                  </a:cubicBezTo>
                  <a:cubicBezTo>
                    <a:pt x="1040580" y="3916139"/>
                    <a:pt x="1028010" y="3370955"/>
                    <a:pt x="1073573" y="3465223"/>
                  </a:cubicBezTo>
                  <a:cubicBezTo>
                    <a:pt x="1119136" y="3559491"/>
                    <a:pt x="1247969" y="4326205"/>
                    <a:pt x="1280963" y="4379623"/>
                  </a:cubicBezTo>
                  <a:cubicBezTo>
                    <a:pt x="1313957" y="4433041"/>
                    <a:pt x="1309243" y="4121957"/>
                    <a:pt x="1271536" y="3785734"/>
                  </a:cubicBezTo>
                  <a:cubicBezTo>
                    <a:pt x="1233829" y="3449511"/>
                    <a:pt x="1093998" y="2566534"/>
                    <a:pt x="1054720" y="2362287"/>
                  </a:cubicBezTo>
                  <a:cubicBezTo>
                    <a:pt x="1015442" y="2158040"/>
                    <a:pt x="1086142" y="2679656"/>
                    <a:pt x="1035866" y="2560250"/>
                  </a:cubicBezTo>
                  <a:cubicBezTo>
                    <a:pt x="985590" y="2440844"/>
                    <a:pt x="809623" y="1848526"/>
                    <a:pt x="753062" y="1645850"/>
                  </a:cubicBezTo>
                  <a:cubicBezTo>
                    <a:pt x="696501" y="1443174"/>
                    <a:pt x="679219" y="1502876"/>
                    <a:pt x="696501" y="1344192"/>
                  </a:cubicBezTo>
                  <a:cubicBezTo>
                    <a:pt x="713783" y="1185508"/>
                    <a:pt x="830048" y="781726"/>
                    <a:pt x="856757" y="693743"/>
                  </a:cubicBezTo>
                  <a:cubicBezTo>
                    <a:pt x="883466" y="605760"/>
                    <a:pt x="888180" y="905846"/>
                    <a:pt x="856757" y="816291"/>
                  </a:cubicBezTo>
                  <a:cubicBezTo>
                    <a:pt x="825334" y="726736"/>
                    <a:pt x="734209" y="283677"/>
                    <a:pt x="668221" y="156415"/>
                  </a:cubicBezTo>
                  <a:cubicBezTo>
                    <a:pt x="602233" y="29153"/>
                    <a:pt x="569239" y="70002"/>
                    <a:pt x="460831" y="52720"/>
                  </a:cubicBezTo>
                  <a:cubicBezTo>
                    <a:pt x="352423" y="35437"/>
                    <a:pt x="57050" y="-80826"/>
                    <a:pt x="8345" y="99854"/>
                  </a:cubicBezTo>
                  <a:close/>
                </a:path>
              </a:pathLst>
            </a:custGeom>
            <a:solidFill>
              <a:srgbClr val="1F1A1E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9" name="フリーフォーム 2298">
              <a:extLst>
                <a:ext uri="{FF2B5EF4-FFF2-40B4-BE49-F238E27FC236}">
                  <a16:creationId xmlns:a16="http://schemas.microsoft.com/office/drawing/2014/main" id="{CBA44E58-9EDF-AD74-F7FF-5D887F4AB3C4}"/>
                </a:ext>
              </a:extLst>
            </p:cNvPr>
            <p:cNvSpPr/>
            <p:nvPr/>
          </p:nvSpPr>
          <p:spPr>
            <a:xfrm>
              <a:off x="4372581" y="818447"/>
              <a:ext cx="1608996" cy="1959630"/>
            </a:xfrm>
            <a:custGeom>
              <a:avLst/>
              <a:gdLst>
                <a:gd name="connsiteX0" fmla="*/ 58017 w 1608996"/>
                <a:gd name="connsiteY0" fmla="*/ 133660 h 1959630"/>
                <a:gd name="connsiteX1" fmla="*/ 812161 w 1608996"/>
                <a:gd name="connsiteY1" fmla="*/ 67673 h 1959630"/>
                <a:gd name="connsiteX2" fmla="*/ 1283501 w 1608996"/>
                <a:gd name="connsiteY2" fmla="*/ 95953 h 1959630"/>
                <a:gd name="connsiteX3" fmla="*/ 1170380 w 1608996"/>
                <a:gd name="connsiteY3" fmla="*/ 1685 h 1959630"/>
                <a:gd name="connsiteX4" fmla="*/ 1283501 w 1608996"/>
                <a:gd name="connsiteY4" fmla="*/ 190221 h 1959630"/>
                <a:gd name="connsiteX5" fmla="*/ 1292928 w 1608996"/>
                <a:gd name="connsiteY5" fmla="*/ 218501 h 1959630"/>
                <a:gd name="connsiteX6" fmla="*/ 1462611 w 1608996"/>
                <a:gd name="connsiteY6" fmla="*/ 246782 h 1959630"/>
                <a:gd name="connsiteX7" fmla="*/ 1566306 w 1608996"/>
                <a:gd name="connsiteY7" fmla="*/ 359904 h 1959630"/>
                <a:gd name="connsiteX8" fmla="*/ 1490891 w 1608996"/>
                <a:gd name="connsiteY8" fmla="*/ 520159 h 1959630"/>
                <a:gd name="connsiteX9" fmla="*/ 1472038 w 1608996"/>
                <a:gd name="connsiteY9" fmla="*/ 642708 h 1959630"/>
                <a:gd name="connsiteX10" fmla="*/ 1538025 w 1608996"/>
                <a:gd name="connsiteY10" fmla="*/ 972646 h 1959630"/>
                <a:gd name="connsiteX11" fmla="*/ 1575732 w 1608996"/>
                <a:gd name="connsiteY11" fmla="*/ 1095194 h 1959630"/>
                <a:gd name="connsiteX12" fmla="*/ 1594586 w 1608996"/>
                <a:gd name="connsiteY12" fmla="*/ 1359145 h 1959630"/>
                <a:gd name="connsiteX13" fmla="*/ 1349489 w 1608996"/>
                <a:gd name="connsiteY13" fmla="*/ 1707937 h 1959630"/>
                <a:gd name="connsiteX14" fmla="*/ 1500318 w 1608996"/>
                <a:gd name="connsiteY14" fmla="*/ 1698510 h 1959630"/>
                <a:gd name="connsiteX15" fmla="*/ 1217514 w 1608996"/>
                <a:gd name="connsiteY15" fmla="*/ 1821058 h 1959630"/>
                <a:gd name="connsiteX16" fmla="*/ 604772 w 1608996"/>
                <a:gd name="connsiteY16" fmla="*/ 1915326 h 1959630"/>
                <a:gd name="connsiteX17" fmla="*/ 774454 w 1608996"/>
                <a:gd name="connsiteY17" fmla="*/ 1953033 h 1959630"/>
                <a:gd name="connsiteX18" fmla="*/ 387955 w 1608996"/>
                <a:gd name="connsiteY18" fmla="*/ 1953033 h 1959630"/>
                <a:gd name="connsiteX19" fmla="*/ 925283 w 1608996"/>
                <a:gd name="connsiteY19" fmla="*/ 1887046 h 1959630"/>
                <a:gd name="connsiteX20" fmla="*/ 1057258 w 1608996"/>
                <a:gd name="connsiteY20" fmla="*/ 1707937 h 1959630"/>
                <a:gd name="connsiteX21" fmla="*/ 1396623 w 1608996"/>
                <a:gd name="connsiteY21" fmla="*/ 1236596 h 1959630"/>
                <a:gd name="connsiteX22" fmla="*/ 1113819 w 1608996"/>
                <a:gd name="connsiteY22" fmla="*/ 605000 h 1959630"/>
                <a:gd name="connsiteX23" fmla="*/ 981844 w 1608996"/>
                <a:gd name="connsiteY23" fmla="*/ 482452 h 1959630"/>
                <a:gd name="connsiteX24" fmla="*/ 435089 w 1608996"/>
                <a:gd name="connsiteY24" fmla="*/ 501306 h 1959630"/>
                <a:gd name="connsiteX25" fmla="*/ 152285 w 1608996"/>
                <a:gd name="connsiteY25" fmla="*/ 529586 h 1959630"/>
                <a:gd name="connsiteX26" fmla="*/ 58017 w 1608996"/>
                <a:gd name="connsiteY26" fmla="*/ 661561 h 1959630"/>
                <a:gd name="connsiteX27" fmla="*/ 58017 w 1608996"/>
                <a:gd name="connsiteY27" fmla="*/ 133660 h 195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08996" h="1959630">
                  <a:moveTo>
                    <a:pt x="58017" y="133660"/>
                  </a:moveTo>
                  <a:cubicBezTo>
                    <a:pt x="183708" y="34679"/>
                    <a:pt x="607914" y="73958"/>
                    <a:pt x="812161" y="67673"/>
                  </a:cubicBezTo>
                  <a:cubicBezTo>
                    <a:pt x="1016408" y="61388"/>
                    <a:pt x="1223798" y="106951"/>
                    <a:pt x="1283501" y="95953"/>
                  </a:cubicBezTo>
                  <a:cubicBezTo>
                    <a:pt x="1343204" y="84955"/>
                    <a:pt x="1170380" y="-14026"/>
                    <a:pt x="1170380" y="1685"/>
                  </a:cubicBezTo>
                  <a:cubicBezTo>
                    <a:pt x="1170380" y="17396"/>
                    <a:pt x="1283501" y="190221"/>
                    <a:pt x="1283501" y="190221"/>
                  </a:cubicBezTo>
                  <a:cubicBezTo>
                    <a:pt x="1303926" y="226357"/>
                    <a:pt x="1263076" y="209074"/>
                    <a:pt x="1292928" y="218501"/>
                  </a:cubicBezTo>
                  <a:cubicBezTo>
                    <a:pt x="1322780" y="227928"/>
                    <a:pt x="1417048" y="223215"/>
                    <a:pt x="1462611" y="246782"/>
                  </a:cubicBezTo>
                  <a:cubicBezTo>
                    <a:pt x="1508174" y="270349"/>
                    <a:pt x="1561593" y="314341"/>
                    <a:pt x="1566306" y="359904"/>
                  </a:cubicBezTo>
                  <a:cubicBezTo>
                    <a:pt x="1571019" y="405467"/>
                    <a:pt x="1506602" y="473025"/>
                    <a:pt x="1490891" y="520159"/>
                  </a:cubicBezTo>
                  <a:cubicBezTo>
                    <a:pt x="1475180" y="567293"/>
                    <a:pt x="1464182" y="567294"/>
                    <a:pt x="1472038" y="642708"/>
                  </a:cubicBezTo>
                  <a:cubicBezTo>
                    <a:pt x="1479894" y="718122"/>
                    <a:pt x="1520743" y="897232"/>
                    <a:pt x="1538025" y="972646"/>
                  </a:cubicBezTo>
                  <a:cubicBezTo>
                    <a:pt x="1555307" y="1048060"/>
                    <a:pt x="1566305" y="1030777"/>
                    <a:pt x="1575732" y="1095194"/>
                  </a:cubicBezTo>
                  <a:cubicBezTo>
                    <a:pt x="1585159" y="1159611"/>
                    <a:pt x="1632293" y="1257021"/>
                    <a:pt x="1594586" y="1359145"/>
                  </a:cubicBezTo>
                  <a:cubicBezTo>
                    <a:pt x="1556879" y="1461269"/>
                    <a:pt x="1365200" y="1651376"/>
                    <a:pt x="1349489" y="1707937"/>
                  </a:cubicBezTo>
                  <a:cubicBezTo>
                    <a:pt x="1333778" y="1764498"/>
                    <a:pt x="1522314" y="1679656"/>
                    <a:pt x="1500318" y="1698510"/>
                  </a:cubicBezTo>
                  <a:cubicBezTo>
                    <a:pt x="1478322" y="1717364"/>
                    <a:pt x="1366772" y="1784922"/>
                    <a:pt x="1217514" y="1821058"/>
                  </a:cubicBezTo>
                  <a:cubicBezTo>
                    <a:pt x="1068256" y="1857194"/>
                    <a:pt x="678615" y="1893330"/>
                    <a:pt x="604772" y="1915326"/>
                  </a:cubicBezTo>
                  <a:cubicBezTo>
                    <a:pt x="530929" y="1937322"/>
                    <a:pt x="810590" y="1946749"/>
                    <a:pt x="774454" y="1953033"/>
                  </a:cubicBezTo>
                  <a:cubicBezTo>
                    <a:pt x="738318" y="1959318"/>
                    <a:pt x="362817" y="1964031"/>
                    <a:pt x="387955" y="1953033"/>
                  </a:cubicBezTo>
                  <a:cubicBezTo>
                    <a:pt x="413093" y="1942035"/>
                    <a:pt x="813732" y="1927895"/>
                    <a:pt x="925283" y="1887046"/>
                  </a:cubicBezTo>
                  <a:cubicBezTo>
                    <a:pt x="1036834" y="1846197"/>
                    <a:pt x="1057258" y="1707937"/>
                    <a:pt x="1057258" y="1707937"/>
                  </a:cubicBezTo>
                  <a:cubicBezTo>
                    <a:pt x="1135815" y="1599529"/>
                    <a:pt x="1387196" y="1420419"/>
                    <a:pt x="1396623" y="1236596"/>
                  </a:cubicBezTo>
                  <a:cubicBezTo>
                    <a:pt x="1406050" y="1052773"/>
                    <a:pt x="1182949" y="730691"/>
                    <a:pt x="1113819" y="605000"/>
                  </a:cubicBezTo>
                  <a:cubicBezTo>
                    <a:pt x="1044689" y="479309"/>
                    <a:pt x="1094966" y="499734"/>
                    <a:pt x="981844" y="482452"/>
                  </a:cubicBezTo>
                  <a:cubicBezTo>
                    <a:pt x="868722" y="465170"/>
                    <a:pt x="573349" y="493450"/>
                    <a:pt x="435089" y="501306"/>
                  </a:cubicBezTo>
                  <a:cubicBezTo>
                    <a:pt x="296829" y="509162"/>
                    <a:pt x="215130" y="502877"/>
                    <a:pt x="152285" y="529586"/>
                  </a:cubicBezTo>
                  <a:cubicBezTo>
                    <a:pt x="89440" y="556295"/>
                    <a:pt x="67444" y="729120"/>
                    <a:pt x="58017" y="661561"/>
                  </a:cubicBezTo>
                  <a:cubicBezTo>
                    <a:pt x="48590" y="594002"/>
                    <a:pt x="-67674" y="232641"/>
                    <a:pt x="58017" y="133660"/>
                  </a:cubicBezTo>
                  <a:close/>
                </a:path>
              </a:pathLst>
            </a:custGeom>
            <a:solidFill>
              <a:srgbClr val="EAE5E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0" name="フリーフォーム 2299">
              <a:extLst>
                <a:ext uri="{FF2B5EF4-FFF2-40B4-BE49-F238E27FC236}">
                  <a16:creationId xmlns:a16="http://schemas.microsoft.com/office/drawing/2014/main" id="{66962ACF-5901-AB30-5CC0-A7AF5240E905}"/>
                </a:ext>
              </a:extLst>
            </p:cNvPr>
            <p:cNvSpPr/>
            <p:nvPr/>
          </p:nvSpPr>
          <p:spPr>
            <a:xfrm>
              <a:off x="4172912" y="904570"/>
              <a:ext cx="1565336" cy="1804492"/>
            </a:xfrm>
            <a:custGeom>
              <a:avLst/>
              <a:gdLst>
                <a:gd name="connsiteX0" fmla="*/ 691319 w 1565336"/>
                <a:gd name="connsiteY0" fmla="*/ 283207 h 1804492"/>
                <a:gd name="connsiteX1" fmla="*/ 361381 w 1565336"/>
                <a:gd name="connsiteY1" fmla="*/ 679133 h 1804492"/>
                <a:gd name="connsiteX2" fmla="*/ 257686 w 1565336"/>
                <a:gd name="connsiteY2" fmla="*/ 1018498 h 1804492"/>
                <a:gd name="connsiteX3" fmla="*/ 257686 w 1565336"/>
                <a:gd name="connsiteY3" fmla="*/ 1291875 h 1804492"/>
                <a:gd name="connsiteX4" fmla="*/ 314247 w 1565336"/>
                <a:gd name="connsiteY4" fmla="*/ 1442704 h 1804492"/>
                <a:gd name="connsiteX5" fmla="*/ 719599 w 1565336"/>
                <a:gd name="connsiteY5" fmla="*/ 1612387 h 1804492"/>
                <a:gd name="connsiteX6" fmla="*/ 1511451 w 1565336"/>
                <a:gd name="connsiteY6" fmla="*/ 1565253 h 1804492"/>
                <a:gd name="connsiteX7" fmla="*/ 1464317 w 1565336"/>
                <a:gd name="connsiteY7" fmla="*/ 1602960 h 1804492"/>
                <a:gd name="connsiteX8" fmla="*/ 1219220 w 1565336"/>
                <a:gd name="connsiteY8" fmla="*/ 1734935 h 1804492"/>
                <a:gd name="connsiteX9" fmla="*/ 549917 w 1565336"/>
                <a:gd name="connsiteY9" fmla="*/ 1800923 h 1804492"/>
                <a:gd name="connsiteX10" fmla="*/ 295393 w 1565336"/>
                <a:gd name="connsiteY10" fmla="*/ 1734935 h 1804492"/>
                <a:gd name="connsiteX11" fmla="*/ 50296 w 1565336"/>
                <a:gd name="connsiteY11" fmla="*/ 1244741 h 1804492"/>
                <a:gd name="connsiteX12" fmla="*/ 12589 w 1565336"/>
                <a:gd name="connsiteY12" fmla="*/ 961937 h 1804492"/>
                <a:gd name="connsiteX13" fmla="*/ 210552 w 1565336"/>
                <a:gd name="connsiteY13" fmla="*/ 528304 h 1804492"/>
                <a:gd name="connsiteX14" fmla="*/ 40869 w 1565336"/>
                <a:gd name="connsiteY14" fmla="*/ 207793 h 1804492"/>
                <a:gd name="connsiteX15" fmla="*/ 210552 w 1565336"/>
                <a:gd name="connsiteY15" fmla="*/ 320915 h 1804492"/>
                <a:gd name="connsiteX16" fmla="*/ 248259 w 1565336"/>
                <a:gd name="connsiteY16" fmla="*/ 403 h 1804492"/>
                <a:gd name="connsiteX17" fmla="*/ 521636 w 1565336"/>
                <a:gd name="connsiteY17" fmla="*/ 254927 h 1804492"/>
                <a:gd name="connsiteX18" fmla="*/ 691319 w 1565336"/>
                <a:gd name="connsiteY18" fmla="*/ 283207 h 180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65336" h="1804492">
                  <a:moveTo>
                    <a:pt x="691319" y="283207"/>
                  </a:moveTo>
                  <a:cubicBezTo>
                    <a:pt x="664610" y="353908"/>
                    <a:pt x="433653" y="556585"/>
                    <a:pt x="361381" y="679133"/>
                  </a:cubicBezTo>
                  <a:cubicBezTo>
                    <a:pt x="289109" y="801681"/>
                    <a:pt x="274968" y="916374"/>
                    <a:pt x="257686" y="1018498"/>
                  </a:cubicBezTo>
                  <a:cubicBezTo>
                    <a:pt x="240403" y="1120622"/>
                    <a:pt x="248259" y="1221174"/>
                    <a:pt x="257686" y="1291875"/>
                  </a:cubicBezTo>
                  <a:cubicBezTo>
                    <a:pt x="267113" y="1362576"/>
                    <a:pt x="237262" y="1389285"/>
                    <a:pt x="314247" y="1442704"/>
                  </a:cubicBezTo>
                  <a:cubicBezTo>
                    <a:pt x="391232" y="1496123"/>
                    <a:pt x="520065" y="1591962"/>
                    <a:pt x="719599" y="1612387"/>
                  </a:cubicBezTo>
                  <a:cubicBezTo>
                    <a:pt x="919133" y="1632812"/>
                    <a:pt x="1511451" y="1565253"/>
                    <a:pt x="1511451" y="1565253"/>
                  </a:cubicBezTo>
                  <a:cubicBezTo>
                    <a:pt x="1635571" y="1563682"/>
                    <a:pt x="1513022" y="1574680"/>
                    <a:pt x="1464317" y="1602960"/>
                  </a:cubicBezTo>
                  <a:cubicBezTo>
                    <a:pt x="1415612" y="1631240"/>
                    <a:pt x="1371620" y="1701941"/>
                    <a:pt x="1219220" y="1734935"/>
                  </a:cubicBezTo>
                  <a:cubicBezTo>
                    <a:pt x="1066820" y="1767929"/>
                    <a:pt x="703888" y="1800923"/>
                    <a:pt x="549917" y="1800923"/>
                  </a:cubicBezTo>
                  <a:cubicBezTo>
                    <a:pt x="395946" y="1800923"/>
                    <a:pt x="378663" y="1827632"/>
                    <a:pt x="295393" y="1734935"/>
                  </a:cubicBezTo>
                  <a:cubicBezTo>
                    <a:pt x="212123" y="1642238"/>
                    <a:pt x="97430" y="1373574"/>
                    <a:pt x="50296" y="1244741"/>
                  </a:cubicBezTo>
                  <a:cubicBezTo>
                    <a:pt x="3162" y="1115908"/>
                    <a:pt x="-14120" y="1081343"/>
                    <a:pt x="12589" y="961937"/>
                  </a:cubicBezTo>
                  <a:cubicBezTo>
                    <a:pt x="39298" y="842531"/>
                    <a:pt x="205839" y="653995"/>
                    <a:pt x="210552" y="528304"/>
                  </a:cubicBezTo>
                  <a:cubicBezTo>
                    <a:pt x="215265" y="402613"/>
                    <a:pt x="40869" y="242358"/>
                    <a:pt x="40869" y="207793"/>
                  </a:cubicBezTo>
                  <a:cubicBezTo>
                    <a:pt x="40869" y="173228"/>
                    <a:pt x="175987" y="355480"/>
                    <a:pt x="210552" y="320915"/>
                  </a:cubicBezTo>
                  <a:cubicBezTo>
                    <a:pt x="245117" y="286350"/>
                    <a:pt x="196412" y="11401"/>
                    <a:pt x="248259" y="403"/>
                  </a:cubicBezTo>
                  <a:cubicBezTo>
                    <a:pt x="300106" y="-10595"/>
                    <a:pt x="449364" y="206222"/>
                    <a:pt x="521636" y="254927"/>
                  </a:cubicBezTo>
                  <a:cubicBezTo>
                    <a:pt x="593908" y="303632"/>
                    <a:pt x="718028" y="212506"/>
                    <a:pt x="691319" y="283207"/>
                  </a:cubicBezTo>
                  <a:close/>
                </a:path>
              </a:pathLst>
            </a:custGeom>
            <a:solidFill>
              <a:srgbClr val="E3E4E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1" name="フリーフォーム 2300">
              <a:extLst>
                <a:ext uri="{FF2B5EF4-FFF2-40B4-BE49-F238E27FC236}">
                  <a16:creationId xmlns:a16="http://schemas.microsoft.com/office/drawing/2014/main" id="{80664C78-33A5-6AA6-830C-6AADF56ED757}"/>
                </a:ext>
              </a:extLst>
            </p:cNvPr>
            <p:cNvSpPr/>
            <p:nvPr/>
          </p:nvSpPr>
          <p:spPr>
            <a:xfrm>
              <a:off x="3804177" y="147809"/>
              <a:ext cx="2508107" cy="843585"/>
            </a:xfrm>
            <a:custGeom>
              <a:avLst/>
              <a:gdLst>
                <a:gd name="connsiteX0" fmla="*/ 31223 w 2508107"/>
                <a:gd name="connsiteY0" fmla="*/ 842791 h 843585"/>
                <a:gd name="connsiteX1" fmla="*/ 945623 w 2508107"/>
                <a:gd name="connsiteY1" fmla="*/ 525291 h 843585"/>
                <a:gd name="connsiteX2" fmla="*/ 666223 w 2508107"/>
                <a:gd name="connsiteY2" fmla="*/ 703091 h 843585"/>
                <a:gd name="connsiteX3" fmla="*/ 1275823 w 2508107"/>
                <a:gd name="connsiteY3" fmla="*/ 664991 h 843585"/>
                <a:gd name="connsiteX4" fmla="*/ 2152123 w 2508107"/>
                <a:gd name="connsiteY4" fmla="*/ 728491 h 843585"/>
                <a:gd name="connsiteX5" fmla="*/ 1733023 w 2508107"/>
                <a:gd name="connsiteY5" fmla="*/ 537991 h 843585"/>
                <a:gd name="connsiteX6" fmla="*/ 2380723 w 2508107"/>
                <a:gd name="connsiteY6" fmla="*/ 703091 h 843585"/>
                <a:gd name="connsiteX7" fmla="*/ 2418823 w 2508107"/>
                <a:gd name="connsiteY7" fmla="*/ 512591 h 843585"/>
                <a:gd name="connsiteX8" fmla="*/ 2507723 w 2508107"/>
                <a:gd name="connsiteY8" fmla="*/ 423691 h 843585"/>
                <a:gd name="connsiteX9" fmla="*/ 2380723 w 2508107"/>
                <a:gd name="connsiteY9" fmla="*/ 576091 h 843585"/>
                <a:gd name="connsiteX10" fmla="*/ 2456923 w 2508107"/>
                <a:gd name="connsiteY10" fmla="*/ 296691 h 843585"/>
                <a:gd name="connsiteX11" fmla="*/ 1491723 w 2508107"/>
                <a:gd name="connsiteY11" fmla="*/ 17291 h 843585"/>
                <a:gd name="connsiteX12" fmla="*/ 818623 w 2508107"/>
                <a:gd name="connsiteY12" fmla="*/ 29991 h 843585"/>
                <a:gd name="connsiteX13" fmla="*/ 1250423 w 2508107"/>
                <a:gd name="connsiteY13" fmla="*/ 29991 h 843585"/>
                <a:gd name="connsiteX14" fmla="*/ 259823 w 2508107"/>
                <a:gd name="connsiteY14" fmla="*/ 93491 h 843585"/>
                <a:gd name="connsiteX15" fmla="*/ 386823 w 2508107"/>
                <a:gd name="connsiteY15" fmla="*/ 68091 h 843585"/>
                <a:gd name="connsiteX16" fmla="*/ 183623 w 2508107"/>
                <a:gd name="connsiteY16" fmla="*/ 271291 h 843585"/>
                <a:gd name="connsiteX17" fmla="*/ 170923 w 2508107"/>
                <a:gd name="connsiteY17" fmla="*/ 360191 h 843585"/>
                <a:gd name="connsiteX18" fmla="*/ 183623 w 2508107"/>
                <a:gd name="connsiteY18" fmla="*/ 537991 h 843585"/>
                <a:gd name="connsiteX19" fmla="*/ 209023 w 2508107"/>
                <a:gd name="connsiteY19" fmla="*/ 614191 h 843585"/>
                <a:gd name="connsiteX20" fmla="*/ 31223 w 2508107"/>
                <a:gd name="connsiteY20" fmla="*/ 842791 h 84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8107" h="843585">
                  <a:moveTo>
                    <a:pt x="31223" y="842791"/>
                  </a:moveTo>
                  <a:cubicBezTo>
                    <a:pt x="153990" y="827974"/>
                    <a:pt x="839790" y="548574"/>
                    <a:pt x="945623" y="525291"/>
                  </a:cubicBezTo>
                  <a:cubicBezTo>
                    <a:pt x="1051456" y="502008"/>
                    <a:pt x="611190" y="679808"/>
                    <a:pt x="666223" y="703091"/>
                  </a:cubicBezTo>
                  <a:cubicBezTo>
                    <a:pt x="721256" y="726374"/>
                    <a:pt x="1028173" y="660758"/>
                    <a:pt x="1275823" y="664991"/>
                  </a:cubicBezTo>
                  <a:cubicBezTo>
                    <a:pt x="1523473" y="669224"/>
                    <a:pt x="2075923" y="749658"/>
                    <a:pt x="2152123" y="728491"/>
                  </a:cubicBezTo>
                  <a:cubicBezTo>
                    <a:pt x="2228323" y="707324"/>
                    <a:pt x="1694923" y="542224"/>
                    <a:pt x="1733023" y="537991"/>
                  </a:cubicBezTo>
                  <a:cubicBezTo>
                    <a:pt x="1771123" y="533758"/>
                    <a:pt x="2266423" y="707324"/>
                    <a:pt x="2380723" y="703091"/>
                  </a:cubicBezTo>
                  <a:cubicBezTo>
                    <a:pt x="2495023" y="698858"/>
                    <a:pt x="2397656" y="559158"/>
                    <a:pt x="2418823" y="512591"/>
                  </a:cubicBezTo>
                  <a:cubicBezTo>
                    <a:pt x="2439990" y="466024"/>
                    <a:pt x="2514073" y="413108"/>
                    <a:pt x="2507723" y="423691"/>
                  </a:cubicBezTo>
                  <a:cubicBezTo>
                    <a:pt x="2501373" y="434274"/>
                    <a:pt x="2389190" y="597258"/>
                    <a:pt x="2380723" y="576091"/>
                  </a:cubicBezTo>
                  <a:cubicBezTo>
                    <a:pt x="2372256" y="554924"/>
                    <a:pt x="2605090" y="389824"/>
                    <a:pt x="2456923" y="296691"/>
                  </a:cubicBezTo>
                  <a:cubicBezTo>
                    <a:pt x="2308756" y="203558"/>
                    <a:pt x="1764773" y="61741"/>
                    <a:pt x="1491723" y="17291"/>
                  </a:cubicBezTo>
                  <a:cubicBezTo>
                    <a:pt x="1218673" y="-27159"/>
                    <a:pt x="858840" y="27874"/>
                    <a:pt x="818623" y="29991"/>
                  </a:cubicBezTo>
                  <a:cubicBezTo>
                    <a:pt x="778406" y="32108"/>
                    <a:pt x="1343556" y="19408"/>
                    <a:pt x="1250423" y="29991"/>
                  </a:cubicBezTo>
                  <a:cubicBezTo>
                    <a:pt x="1157290" y="40574"/>
                    <a:pt x="403756" y="87141"/>
                    <a:pt x="259823" y="93491"/>
                  </a:cubicBezTo>
                  <a:cubicBezTo>
                    <a:pt x="115890" y="99841"/>
                    <a:pt x="399523" y="38458"/>
                    <a:pt x="386823" y="68091"/>
                  </a:cubicBezTo>
                  <a:cubicBezTo>
                    <a:pt x="374123" y="97724"/>
                    <a:pt x="219606" y="222608"/>
                    <a:pt x="183623" y="271291"/>
                  </a:cubicBezTo>
                  <a:cubicBezTo>
                    <a:pt x="147640" y="319974"/>
                    <a:pt x="170923" y="315741"/>
                    <a:pt x="170923" y="360191"/>
                  </a:cubicBezTo>
                  <a:cubicBezTo>
                    <a:pt x="170923" y="404641"/>
                    <a:pt x="177273" y="495658"/>
                    <a:pt x="183623" y="537991"/>
                  </a:cubicBezTo>
                  <a:cubicBezTo>
                    <a:pt x="189973" y="580324"/>
                    <a:pt x="232306" y="567624"/>
                    <a:pt x="209023" y="614191"/>
                  </a:cubicBezTo>
                  <a:cubicBezTo>
                    <a:pt x="185740" y="660758"/>
                    <a:pt x="-91544" y="857608"/>
                    <a:pt x="31223" y="842791"/>
                  </a:cubicBezTo>
                  <a:close/>
                </a:path>
              </a:pathLst>
            </a:custGeom>
            <a:solidFill>
              <a:srgbClr val="DAE1E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2" name="フリーフォーム 2301">
              <a:extLst>
                <a:ext uri="{FF2B5EF4-FFF2-40B4-BE49-F238E27FC236}">
                  <a16:creationId xmlns:a16="http://schemas.microsoft.com/office/drawing/2014/main" id="{F9813201-F377-664F-EA4D-AB9038D5CC69}"/>
                </a:ext>
              </a:extLst>
            </p:cNvPr>
            <p:cNvSpPr/>
            <p:nvPr/>
          </p:nvSpPr>
          <p:spPr>
            <a:xfrm>
              <a:off x="4507099" y="422025"/>
              <a:ext cx="1191972" cy="564568"/>
            </a:xfrm>
            <a:custGeom>
              <a:avLst/>
              <a:gdLst>
                <a:gd name="connsiteX0" fmla="*/ 204601 w 1191972"/>
                <a:gd name="connsiteY0" fmla="*/ 22475 h 564568"/>
                <a:gd name="connsiteX1" fmla="*/ 1401 w 1191972"/>
                <a:gd name="connsiteY1" fmla="*/ 517775 h 564568"/>
                <a:gd name="connsiteX2" fmla="*/ 280801 w 1191972"/>
                <a:gd name="connsiteY2" fmla="*/ 530475 h 564568"/>
                <a:gd name="connsiteX3" fmla="*/ 1144401 w 1191972"/>
                <a:gd name="connsiteY3" fmla="*/ 543175 h 564568"/>
                <a:gd name="connsiteX4" fmla="*/ 1055501 w 1191972"/>
                <a:gd name="connsiteY4" fmla="*/ 212975 h 564568"/>
                <a:gd name="connsiteX5" fmla="*/ 852301 w 1191972"/>
                <a:gd name="connsiteY5" fmla="*/ 98675 h 564568"/>
                <a:gd name="connsiteX6" fmla="*/ 204601 w 1191972"/>
                <a:gd name="connsiteY6" fmla="*/ 22475 h 56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972" h="564568">
                  <a:moveTo>
                    <a:pt x="204601" y="22475"/>
                  </a:moveTo>
                  <a:cubicBezTo>
                    <a:pt x="62784" y="92325"/>
                    <a:pt x="-11299" y="433108"/>
                    <a:pt x="1401" y="517775"/>
                  </a:cubicBezTo>
                  <a:cubicBezTo>
                    <a:pt x="14101" y="602442"/>
                    <a:pt x="280801" y="530475"/>
                    <a:pt x="280801" y="530475"/>
                  </a:cubicBezTo>
                  <a:cubicBezTo>
                    <a:pt x="471301" y="534708"/>
                    <a:pt x="1015284" y="596092"/>
                    <a:pt x="1144401" y="543175"/>
                  </a:cubicBezTo>
                  <a:cubicBezTo>
                    <a:pt x="1273518" y="490258"/>
                    <a:pt x="1104184" y="287058"/>
                    <a:pt x="1055501" y="212975"/>
                  </a:cubicBezTo>
                  <a:cubicBezTo>
                    <a:pt x="1006818" y="138892"/>
                    <a:pt x="989884" y="132542"/>
                    <a:pt x="852301" y="98675"/>
                  </a:cubicBezTo>
                  <a:cubicBezTo>
                    <a:pt x="714718" y="64808"/>
                    <a:pt x="346418" y="-47375"/>
                    <a:pt x="204601" y="22475"/>
                  </a:cubicBezTo>
                  <a:close/>
                </a:path>
              </a:pathLst>
            </a:custGeom>
            <a:solidFill>
              <a:srgbClr val="DAE1E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303" name="グループ化 2302">
              <a:extLst>
                <a:ext uri="{FF2B5EF4-FFF2-40B4-BE49-F238E27FC236}">
                  <a16:creationId xmlns:a16="http://schemas.microsoft.com/office/drawing/2014/main" id="{5CB5A475-BCB6-A36F-D361-515875C18814}"/>
                </a:ext>
              </a:extLst>
            </p:cNvPr>
            <p:cNvGrpSpPr/>
            <p:nvPr/>
          </p:nvGrpSpPr>
          <p:grpSpPr>
            <a:xfrm>
              <a:off x="2961338" y="126995"/>
              <a:ext cx="4264274" cy="12355628"/>
              <a:chOff x="2961338" y="126995"/>
              <a:chExt cx="4264274" cy="12355628"/>
            </a:xfrm>
            <a:solidFill>
              <a:schemeClr val="bg1"/>
            </a:solidFill>
          </p:grpSpPr>
          <p:sp>
            <p:nvSpPr>
              <p:cNvPr id="2310" name="フリーフォーム 2309">
                <a:extLst>
                  <a:ext uri="{FF2B5EF4-FFF2-40B4-BE49-F238E27FC236}">
                    <a16:creationId xmlns:a16="http://schemas.microsoft.com/office/drawing/2014/main" id="{3C86CD10-FAFE-01AE-73DF-0BE84C201100}"/>
                  </a:ext>
                </a:extLst>
              </p:cNvPr>
              <p:cNvSpPr/>
              <p:nvPr/>
            </p:nvSpPr>
            <p:spPr>
              <a:xfrm>
                <a:off x="3797497" y="135639"/>
                <a:ext cx="2444851" cy="254254"/>
              </a:xfrm>
              <a:custGeom>
                <a:avLst/>
                <a:gdLst>
                  <a:gd name="connsiteX0" fmla="*/ 2216 w 1256611"/>
                  <a:gd name="connsiteY0" fmla="*/ 113097 h 130682"/>
                  <a:gd name="connsiteX1" fmla="*/ 459416 w 1256611"/>
                  <a:gd name="connsiteY1" fmla="*/ 42759 h 130682"/>
                  <a:gd name="connsiteX2" fmla="*/ 1092462 w 1256611"/>
                  <a:gd name="connsiteY2" fmla="*/ 95512 h 130682"/>
                  <a:gd name="connsiteX3" fmla="*/ 1039709 w 1256611"/>
                  <a:gd name="connsiteY3" fmla="*/ 54482 h 130682"/>
                  <a:gd name="connsiteX4" fmla="*/ 1256585 w 1256611"/>
                  <a:gd name="connsiteY4" fmla="*/ 130682 h 130682"/>
                  <a:gd name="connsiteX5" fmla="*/ 1051432 w 1256611"/>
                  <a:gd name="connsiteY5" fmla="*/ 54482 h 130682"/>
                  <a:gd name="connsiteX6" fmla="*/ 646985 w 1256611"/>
                  <a:gd name="connsiteY6" fmla="*/ 1728 h 130682"/>
                  <a:gd name="connsiteX7" fmla="*/ 2216 w 1256611"/>
                  <a:gd name="connsiteY7" fmla="*/ 113097 h 130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6611" h="130682">
                    <a:moveTo>
                      <a:pt x="2216" y="113097"/>
                    </a:moveTo>
                    <a:cubicBezTo>
                      <a:pt x="-29046" y="119936"/>
                      <a:pt x="277708" y="45690"/>
                      <a:pt x="459416" y="42759"/>
                    </a:cubicBezTo>
                    <a:cubicBezTo>
                      <a:pt x="641124" y="39828"/>
                      <a:pt x="995747" y="93558"/>
                      <a:pt x="1092462" y="95512"/>
                    </a:cubicBezTo>
                    <a:cubicBezTo>
                      <a:pt x="1189177" y="97466"/>
                      <a:pt x="1012355" y="48620"/>
                      <a:pt x="1039709" y="54482"/>
                    </a:cubicBezTo>
                    <a:cubicBezTo>
                      <a:pt x="1067063" y="60344"/>
                      <a:pt x="1254631" y="130682"/>
                      <a:pt x="1256585" y="130682"/>
                    </a:cubicBezTo>
                    <a:cubicBezTo>
                      <a:pt x="1258539" y="130682"/>
                      <a:pt x="1153032" y="75974"/>
                      <a:pt x="1051432" y="54482"/>
                    </a:cubicBezTo>
                    <a:cubicBezTo>
                      <a:pt x="949832" y="32990"/>
                      <a:pt x="817947" y="-9018"/>
                      <a:pt x="646985" y="1728"/>
                    </a:cubicBezTo>
                    <a:cubicBezTo>
                      <a:pt x="476023" y="12474"/>
                      <a:pt x="33478" y="106258"/>
                      <a:pt x="2216" y="113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1" name="フリーフォーム 2310">
                <a:extLst>
                  <a:ext uri="{FF2B5EF4-FFF2-40B4-BE49-F238E27FC236}">
                    <a16:creationId xmlns:a16="http://schemas.microsoft.com/office/drawing/2014/main" id="{998CA7B1-2BA0-FB3C-B73A-EFE95881697A}"/>
                  </a:ext>
                </a:extLst>
              </p:cNvPr>
              <p:cNvSpPr/>
              <p:nvPr/>
            </p:nvSpPr>
            <p:spPr>
              <a:xfrm>
                <a:off x="3879848" y="243497"/>
                <a:ext cx="1563201" cy="211396"/>
              </a:xfrm>
              <a:custGeom>
                <a:avLst/>
                <a:gdLst>
                  <a:gd name="connsiteX0" fmla="*/ 920 w 803458"/>
                  <a:gd name="connsiteY0" fmla="*/ 108460 h 108654"/>
                  <a:gd name="connsiteX1" fmla="*/ 346995 w 803458"/>
                  <a:gd name="connsiteY1" fmla="*/ 3685 h 108654"/>
                  <a:gd name="connsiteX2" fmla="*/ 794670 w 803458"/>
                  <a:gd name="connsiteY2" fmla="*/ 22735 h 108654"/>
                  <a:gd name="connsiteX3" fmla="*/ 616870 w 803458"/>
                  <a:gd name="connsiteY3" fmla="*/ 13210 h 108654"/>
                  <a:gd name="connsiteX4" fmla="*/ 286670 w 803458"/>
                  <a:gd name="connsiteY4" fmla="*/ 22735 h 108654"/>
                  <a:gd name="connsiteX5" fmla="*/ 410495 w 803458"/>
                  <a:gd name="connsiteY5" fmla="*/ 6860 h 108654"/>
                  <a:gd name="connsiteX6" fmla="*/ 251745 w 803458"/>
                  <a:gd name="connsiteY6" fmla="*/ 29085 h 108654"/>
                  <a:gd name="connsiteX7" fmla="*/ 920 w 803458"/>
                  <a:gd name="connsiteY7" fmla="*/ 108460 h 10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3458" h="108654">
                    <a:moveTo>
                      <a:pt x="920" y="108460"/>
                    </a:moveTo>
                    <a:cubicBezTo>
                      <a:pt x="16795" y="104227"/>
                      <a:pt x="214703" y="17972"/>
                      <a:pt x="346995" y="3685"/>
                    </a:cubicBezTo>
                    <a:cubicBezTo>
                      <a:pt x="479287" y="-10602"/>
                      <a:pt x="749691" y="21148"/>
                      <a:pt x="794670" y="22735"/>
                    </a:cubicBezTo>
                    <a:cubicBezTo>
                      <a:pt x="839649" y="24322"/>
                      <a:pt x="701537" y="13210"/>
                      <a:pt x="616870" y="13210"/>
                    </a:cubicBezTo>
                    <a:cubicBezTo>
                      <a:pt x="532203" y="13210"/>
                      <a:pt x="321066" y="23793"/>
                      <a:pt x="286670" y="22735"/>
                    </a:cubicBezTo>
                    <a:cubicBezTo>
                      <a:pt x="252274" y="21677"/>
                      <a:pt x="416316" y="5802"/>
                      <a:pt x="410495" y="6860"/>
                    </a:cubicBezTo>
                    <a:cubicBezTo>
                      <a:pt x="404674" y="7918"/>
                      <a:pt x="324770" y="11623"/>
                      <a:pt x="251745" y="29085"/>
                    </a:cubicBezTo>
                    <a:cubicBezTo>
                      <a:pt x="178720" y="46547"/>
                      <a:pt x="-14955" y="112693"/>
                      <a:pt x="920" y="108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2" name="フリーフォーム 2311">
                <a:extLst>
                  <a:ext uri="{FF2B5EF4-FFF2-40B4-BE49-F238E27FC236}">
                    <a16:creationId xmlns:a16="http://schemas.microsoft.com/office/drawing/2014/main" id="{DCDE118F-B64E-0724-B970-534330C311A9}"/>
                  </a:ext>
                </a:extLst>
              </p:cNvPr>
              <p:cNvSpPr/>
              <p:nvPr/>
            </p:nvSpPr>
            <p:spPr>
              <a:xfrm>
                <a:off x="3965935" y="281366"/>
                <a:ext cx="1515650" cy="333930"/>
              </a:xfrm>
              <a:custGeom>
                <a:avLst/>
                <a:gdLst>
                  <a:gd name="connsiteX0" fmla="*/ 1123 w 779018"/>
                  <a:gd name="connsiteY0" fmla="*/ 92171 h 171634"/>
                  <a:gd name="connsiteX1" fmla="*/ 147173 w 779018"/>
                  <a:gd name="connsiteY1" fmla="*/ 158846 h 171634"/>
                  <a:gd name="connsiteX2" fmla="*/ 109073 w 779018"/>
                  <a:gd name="connsiteY2" fmla="*/ 168371 h 171634"/>
                  <a:gd name="connsiteX3" fmla="*/ 407523 w 779018"/>
                  <a:gd name="connsiteY3" fmla="*/ 136621 h 171634"/>
                  <a:gd name="connsiteX4" fmla="*/ 305923 w 779018"/>
                  <a:gd name="connsiteY4" fmla="*/ 171546 h 171634"/>
                  <a:gd name="connsiteX5" fmla="*/ 626598 w 779018"/>
                  <a:gd name="connsiteY5" fmla="*/ 123921 h 171634"/>
                  <a:gd name="connsiteX6" fmla="*/ 725023 w 779018"/>
                  <a:gd name="connsiteY6" fmla="*/ 123921 h 171634"/>
                  <a:gd name="connsiteX7" fmla="*/ 655173 w 779018"/>
                  <a:gd name="connsiteY7" fmla="*/ 127096 h 171634"/>
                  <a:gd name="connsiteX8" fmla="*/ 718673 w 779018"/>
                  <a:gd name="connsiteY8" fmla="*/ 85821 h 171634"/>
                  <a:gd name="connsiteX9" fmla="*/ 778998 w 779018"/>
                  <a:gd name="connsiteY9" fmla="*/ 96 h 171634"/>
                  <a:gd name="connsiteX10" fmla="*/ 712323 w 779018"/>
                  <a:gd name="connsiteY10" fmla="*/ 69946 h 171634"/>
                  <a:gd name="connsiteX11" fmla="*/ 448798 w 779018"/>
                  <a:gd name="connsiteY11" fmla="*/ 120746 h 171634"/>
                  <a:gd name="connsiteX12" fmla="*/ 93198 w 779018"/>
                  <a:gd name="connsiteY12" fmla="*/ 158846 h 171634"/>
                  <a:gd name="connsiteX13" fmla="*/ 80498 w 779018"/>
                  <a:gd name="connsiteY13" fmla="*/ 136621 h 171634"/>
                  <a:gd name="connsiteX14" fmla="*/ 1123 w 779018"/>
                  <a:gd name="connsiteY14" fmla="*/ 92171 h 17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9018" h="171634">
                    <a:moveTo>
                      <a:pt x="1123" y="92171"/>
                    </a:moveTo>
                    <a:cubicBezTo>
                      <a:pt x="12235" y="95875"/>
                      <a:pt x="129181" y="146146"/>
                      <a:pt x="147173" y="158846"/>
                    </a:cubicBezTo>
                    <a:cubicBezTo>
                      <a:pt x="165165" y="171546"/>
                      <a:pt x="65681" y="172075"/>
                      <a:pt x="109073" y="168371"/>
                    </a:cubicBezTo>
                    <a:cubicBezTo>
                      <a:pt x="152465" y="164667"/>
                      <a:pt x="374715" y="136092"/>
                      <a:pt x="407523" y="136621"/>
                    </a:cubicBezTo>
                    <a:cubicBezTo>
                      <a:pt x="440331" y="137150"/>
                      <a:pt x="269411" y="173663"/>
                      <a:pt x="305923" y="171546"/>
                    </a:cubicBezTo>
                    <a:cubicBezTo>
                      <a:pt x="342435" y="169429"/>
                      <a:pt x="556748" y="131858"/>
                      <a:pt x="626598" y="123921"/>
                    </a:cubicBezTo>
                    <a:cubicBezTo>
                      <a:pt x="696448" y="115984"/>
                      <a:pt x="720261" y="123392"/>
                      <a:pt x="725023" y="123921"/>
                    </a:cubicBezTo>
                    <a:cubicBezTo>
                      <a:pt x="729786" y="124450"/>
                      <a:pt x="656231" y="133446"/>
                      <a:pt x="655173" y="127096"/>
                    </a:cubicBezTo>
                    <a:cubicBezTo>
                      <a:pt x="654115" y="120746"/>
                      <a:pt x="698036" y="106988"/>
                      <a:pt x="718673" y="85821"/>
                    </a:cubicBezTo>
                    <a:cubicBezTo>
                      <a:pt x="739311" y="64654"/>
                      <a:pt x="780056" y="2742"/>
                      <a:pt x="778998" y="96"/>
                    </a:cubicBezTo>
                    <a:cubicBezTo>
                      <a:pt x="777940" y="-2550"/>
                      <a:pt x="767356" y="49838"/>
                      <a:pt x="712323" y="69946"/>
                    </a:cubicBezTo>
                    <a:cubicBezTo>
                      <a:pt x="657290" y="90054"/>
                      <a:pt x="551985" y="105929"/>
                      <a:pt x="448798" y="120746"/>
                    </a:cubicBezTo>
                    <a:cubicBezTo>
                      <a:pt x="345611" y="135563"/>
                      <a:pt x="93198" y="158846"/>
                      <a:pt x="93198" y="158846"/>
                    </a:cubicBezTo>
                    <a:cubicBezTo>
                      <a:pt x="31815" y="161492"/>
                      <a:pt x="96373" y="145088"/>
                      <a:pt x="80498" y="136621"/>
                    </a:cubicBezTo>
                    <a:cubicBezTo>
                      <a:pt x="64623" y="128154"/>
                      <a:pt x="-9989" y="88467"/>
                      <a:pt x="1123" y="921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3" name="フリーフォーム 2312">
                <a:extLst>
                  <a:ext uri="{FF2B5EF4-FFF2-40B4-BE49-F238E27FC236}">
                    <a16:creationId xmlns:a16="http://schemas.microsoft.com/office/drawing/2014/main" id="{FBFD6DA3-B4C5-977A-9968-7549C62095BA}"/>
                  </a:ext>
                </a:extLst>
              </p:cNvPr>
              <p:cNvSpPr/>
              <p:nvPr/>
            </p:nvSpPr>
            <p:spPr>
              <a:xfrm>
                <a:off x="6148614" y="193373"/>
                <a:ext cx="109383" cy="737616"/>
              </a:xfrm>
              <a:custGeom>
                <a:avLst/>
                <a:gdLst>
                  <a:gd name="connsiteX0" fmla="*/ 39 w 56221"/>
                  <a:gd name="connsiteY0" fmla="*/ 873 h 379122"/>
                  <a:gd name="connsiteX1" fmla="*/ 25439 w 56221"/>
                  <a:gd name="connsiteY1" fmla="*/ 115173 h 379122"/>
                  <a:gd name="connsiteX2" fmla="*/ 34964 w 56221"/>
                  <a:gd name="connsiteY2" fmla="*/ 219948 h 379122"/>
                  <a:gd name="connsiteX3" fmla="*/ 44489 w 56221"/>
                  <a:gd name="connsiteY3" fmla="*/ 169148 h 379122"/>
                  <a:gd name="connsiteX4" fmla="*/ 12739 w 56221"/>
                  <a:gd name="connsiteY4" fmla="*/ 254873 h 379122"/>
                  <a:gd name="connsiteX5" fmla="*/ 9564 w 56221"/>
                  <a:gd name="connsiteY5" fmla="*/ 283448 h 379122"/>
                  <a:gd name="connsiteX6" fmla="*/ 9564 w 56221"/>
                  <a:gd name="connsiteY6" fmla="*/ 378698 h 379122"/>
                  <a:gd name="connsiteX7" fmla="*/ 9564 w 56221"/>
                  <a:gd name="connsiteY7" fmla="*/ 315198 h 379122"/>
                  <a:gd name="connsiteX8" fmla="*/ 54014 w 56221"/>
                  <a:gd name="connsiteY8" fmla="*/ 238998 h 379122"/>
                  <a:gd name="connsiteX9" fmla="*/ 47664 w 56221"/>
                  <a:gd name="connsiteY9" fmla="*/ 115173 h 379122"/>
                  <a:gd name="connsiteX10" fmla="*/ 31789 w 56221"/>
                  <a:gd name="connsiteY10" fmla="*/ 178673 h 379122"/>
                  <a:gd name="connsiteX11" fmla="*/ 39 w 56221"/>
                  <a:gd name="connsiteY11" fmla="*/ 873 h 37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221" h="379122">
                    <a:moveTo>
                      <a:pt x="39" y="873"/>
                    </a:moveTo>
                    <a:cubicBezTo>
                      <a:pt x="-1019" y="-9710"/>
                      <a:pt x="19618" y="78661"/>
                      <a:pt x="25439" y="115173"/>
                    </a:cubicBezTo>
                    <a:cubicBezTo>
                      <a:pt x="31260" y="151685"/>
                      <a:pt x="31789" y="210952"/>
                      <a:pt x="34964" y="219948"/>
                    </a:cubicBezTo>
                    <a:cubicBezTo>
                      <a:pt x="38139" y="228944"/>
                      <a:pt x="48193" y="163327"/>
                      <a:pt x="44489" y="169148"/>
                    </a:cubicBezTo>
                    <a:cubicBezTo>
                      <a:pt x="40785" y="174969"/>
                      <a:pt x="18560" y="235823"/>
                      <a:pt x="12739" y="254873"/>
                    </a:cubicBezTo>
                    <a:cubicBezTo>
                      <a:pt x="6918" y="273923"/>
                      <a:pt x="10093" y="262811"/>
                      <a:pt x="9564" y="283448"/>
                    </a:cubicBezTo>
                    <a:cubicBezTo>
                      <a:pt x="9035" y="304085"/>
                      <a:pt x="9564" y="378698"/>
                      <a:pt x="9564" y="378698"/>
                    </a:cubicBezTo>
                    <a:cubicBezTo>
                      <a:pt x="9564" y="383990"/>
                      <a:pt x="2156" y="338481"/>
                      <a:pt x="9564" y="315198"/>
                    </a:cubicBezTo>
                    <a:cubicBezTo>
                      <a:pt x="16972" y="291915"/>
                      <a:pt x="47664" y="272336"/>
                      <a:pt x="54014" y="238998"/>
                    </a:cubicBezTo>
                    <a:cubicBezTo>
                      <a:pt x="60364" y="205661"/>
                      <a:pt x="51368" y="125227"/>
                      <a:pt x="47664" y="115173"/>
                    </a:cubicBezTo>
                    <a:cubicBezTo>
                      <a:pt x="43960" y="105119"/>
                      <a:pt x="36022" y="194019"/>
                      <a:pt x="31789" y="178673"/>
                    </a:cubicBezTo>
                    <a:cubicBezTo>
                      <a:pt x="27556" y="163327"/>
                      <a:pt x="1097" y="11456"/>
                      <a:pt x="39" y="8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4" name="フリーフォーム 2313">
                <a:extLst>
                  <a:ext uri="{FF2B5EF4-FFF2-40B4-BE49-F238E27FC236}">
                    <a16:creationId xmlns:a16="http://schemas.microsoft.com/office/drawing/2014/main" id="{72A4629F-EFF6-231C-4C7F-C47928394940}"/>
                  </a:ext>
                </a:extLst>
              </p:cNvPr>
              <p:cNvSpPr/>
              <p:nvPr/>
            </p:nvSpPr>
            <p:spPr>
              <a:xfrm>
                <a:off x="3961577" y="201173"/>
                <a:ext cx="149275" cy="700866"/>
              </a:xfrm>
              <a:custGeom>
                <a:avLst/>
                <a:gdLst>
                  <a:gd name="connsiteX0" fmla="*/ 76388 w 76725"/>
                  <a:gd name="connsiteY0" fmla="*/ 39 h 360233"/>
                  <a:gd name="connsiteX1" fmla="*/ 28763 w 76725"/>
                  <a:gd name="connsiteY1" fmla="*/ 171489 h 360233"/>
                  <a:gd name="connsiteX2" fmla="*/ 44638 w 76725"/>
                  <a:gd name="connsiteY2" fmla="*/ 250864 h 360233"/>
                  <a:gd name="connsiteX3" fmla="*/ 35113 w 76725"/>
                  <a:gd name="connsiteY3" fmla="*/ 200064 h 360233"/>
                  <a:gd name="connsiteX4" fmla="*/ 73213 w 76725"/>
                  <a:gd name="connsiteY4" fmla="*/ 358814 h 360233"/>
                  <a:gd name="connsiteX5" fmla="*/ 60513 w 76725"/>
                  <a:gd name="connsiteY5" fmla="*/ 273089 h 360233"/>
                  <a:gd name="connsiteX6" fmla="*/ 188 w 76725"/>
                  <a:gd name="connsiteY6" fmla="*/ 187364 h 360233"/>
                  <a:gd name="connsiteX7" fmla="*/ 76388 w 76725"/>
                  <a:gd name="connsiteY7" fmla="*/ 39 h 36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725" h="360233">
                    <a:moveTo>
                      <a:pt x="76388" y="39"/>
                    </a:moveTo>
                    <a:cubicBezTo>
                      <a:pt x="81150" y="-2607"/>
                      <a:pt x="34055" y="129685"/>
                      <a:pt x="28763" y="171489"/>
                    </a:cubicBezTo>
                    <a:cubicBezTo>
                      <a:pt x="23471" y="213293"/>
                      <a:pt x="43580" y="246102"/>
                      <a:pt x="44638" y="250864"/>
                    </a:cubicBezTo>
                    <a:cubicBezTo>
                      <a:pt x="45696" y="255626"/>
                      <a:pt x="30350" y="182072"/>
                      <a:pt x="35113" y="200064"/>
                    </a:cubicBezTo>
                    <a:cubicBezTo>
                      <a:pt x="39875" y="218056"/>
                      <a:pt x="68980" y="346643"/>
                      <a:pt x="73213" y="358814"/>
                    </a:cubicBezTo>
                    <a:cubicBezTo>
                      <a:pt x="77446" y="370985"/>
                      <a:pt x="72684" y="301664"/>
                      <a:pt x="60513" y="273089"/>
                    </a:cubicBezTo>
                    <a:cubicBezTo>
                      <a:pt x="48342" y="244514"/>
                      <a:pt x="-3516" y="231814"/>
                      <a:pt x="188" y="187364"/>
                    </a:cubicBezTo>
                    <a:cubicBezTo>
                      <a:pt x="3892" y="142914"/>
                      <a:pt x="71626" y="2685"/>
                      <a:pt x="76388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5" name="フリーフォーム 2314">
                <a:extLst>
                  <a:ext uri="{FF2B5EF4-FFF2-40B4-BE49-F238E27FC236}">
                    <a16:creationId xmlns:a16="http://schemas.microsoft.com/office/drawing/2014/main" id="{833EA938-53F4-F5D7-E0DD-825AEEFC7EC7}"/>
                  </a:ext>
                </a:extLst>
              </p:cNvPr>
              <p:cNvSpPr/>
              <p:nvPr/>
            </p:nvSpPr>
            <p:spPr>
              <a:xfrm>
                <a:off x="3912067" y="163545"/>
                <a:ext cx="161072" cy="754273"/>
              </a:xfrm>
              <a:custGeom>
                <a:avLst/>
                <a:gdLst>
                  <a:gd name="connsiteX0" fmla="*/ 82785 w 82788"/>
                  <a:gd name="connsiteY0" fmla="*/ 329 h 387683"/>
                  <a:gd name="connsiteX1" fmla="*/ 16110 w 82788"/>
                  <a:gd name="connsiteY1" fmla="*/ 149554 h 387683"/>
                  <a:gd name="connsiteX2" fmla="*/ 28810 w 82788"/>
                  <a:gd name="connsiteY2" fmla="*/ 289254 h 387683"/>
                  <a:gd name="connsiteX3" fmla="*/ 28810 w 82788"/>
                  <a:gd name="connsiteY3" fmla="*/ 247979 h 387683"/>
                  <a:gd name="connsiteX4" fmla="*/ 54210 w 82788"/>
                  <a:gd name="connsiteY4" fmla="*/ 311479 h 387683"/>
                  <a:gd name="connsiteX5" fmla="*/ 35160 w 82788"/>
                  <a:gd name="connsiteY5" fmla="*/ 387679 h 387683"/>
                  <a:gd name="connsiteX6" fmla="*/ 54210 w 82788"/>
                  <a:gd name="connsiteY6" fmla="*/ 314654 h 387683"/>
                  <a:gd name="connsiteX7" fmla="*/ 3410 w 82788"/>
                  <a:gd name="connsiteY7" fmla="*/ 200354 h 387683"/>
                  <a:gd name="connsiteX8" fmla="*/ 12935 w 82788"/>
                  <a:gd name="connsiteY8" fmla="*/ 111454 h 387683"/>
                  <a:gd name="connsiteX9" fmla="*/ 82785 w 82788"/>
                  <a:gd name="connsiteY9" fmla="*/ 329 h 387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788" h="387683">
                    <a:moveTo>
                      <a:pt x="82785" y="329"/>
                    </a:moveTo>
                    <a:cubicBezTo>
                      <a:pt x="83314" y="6679"/>
                      <a:pt x="25106" y="101400"/>
                      <a:pt x="16110" y="149554"/>
                    </a:cubicBezTo>
                    <a:cubicBezTo>
                      <a:pt x="7114" y="197708"/>
                      <a:pt x="26693" y="272850"/>
                      <a:pt x="28810" y="289254"/>
                    </a:cubicBezTo>
                    <a:cubicBezTo>
                      <a:pt x="30927" y="305658"/>
                      <a:pt x="24577" y="244275"/>
                      <a:pt x="28810" y="247979"/>
                    </a:cubicBezTo>
                    <a:cubicBezTo>
                      <a:pt x="33043" y="251683"/>
                      <a:pt x="53152" y="288196"/>
                      <a:pt x="54210" y="311479"/>
                    </a:cubicBezTo>
                    <a:cubicBezTo>
                      <a:pt x="55268" y="334762"/>
                      <a:pt x="35160" y="387150"/>
                      <a:pt x="35160" y="387679"/>
                    </a:cubicBezTo>
                    <a:cubicBezTo>
                      <a:pt x="35160" y="388208"/>
                      <a:pt x="59502" y="345875"/>
                      <a:pt x="54210" y="314654"/>
                    </a:cubicBezTo>
                    <a:cubicBezTo>
                      <a:pt x="48918" y="283433"/>
                      <a:pt x="10289" y="234221"/>
                      <a:pt x="3410" y="200354"/>
                    </a:cubicBezTo>
                    <a:cubicBezTo>
                      <a:pt x="-3469" y="166487"/>
                      <a:pt x="235" y="141617"/>
                      <a:pt x="12935" y="111454"/>
                    </a:cubicBezTo>
                    <a:cubicBezTo>
                      <a:pt x="25635" y="81292"/>
                      <a:pt x="82256" y="-6021"/>
                      <a:pt x="82785" y="3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6" name="フリーフォーム 2315">
                <a:extLst>
                  <a:ext uri="{FF2B5EF4-FFF2-40B4-BE49-F238E27FC236}">
                    <a16:creationId xmlns:a16="http://schemas.microsoft.com/office/drawing/2014/main" id="{918E036B-8CB7-93E9-CF21-79D8404E5F1C}"/>
                  </a:ext>
                </a:extLst>
              </p:cNvPr>
              <p:cNvSpPr/>
              <p:nvPr/>
            </p:nvSpPr>
            <p:spPr>
              <a:xfrm>
                <a:off x="5510055" y="126995"/>
                <a:ext cx="219231" cy="798864"/>
              </a:xfrm>
              <a:custGeom>
                <a:avLst/>
                <a:gdLst>
                  <a:gd name="connsiteX0" fmla="*/ 112347 w 112681"/>
                  <a:gd name="connsiteY0" fmla="*/ 65 h 410602"/>
                  <a:gd name="connsiteX1" fmla="*/ 36147 w 112681"/>
                  <a:gd name="connsiteY1" fmla="*/ 203265 h 410602"/>
                  <a:gd name="connsiteX2" fmla="*/ 52022 w 112681"/>
                  <a:gd name="connsiteY2" fmla="*/ 311215 h 410602"/>
                  <a:gd name="connsiteX3" fmla="*/ 36147 w 112681"/>
                  <a:gd name="connsiteY3" fmla="*/ 263590 h 410602"/>
                  <a:gd name="connsiteX4" fmla="*/ 71072 w 112681"/>
                  <a:gd name="connsiteY4" fmla="*/ 409640 h 410602"/>
                  <a:gd name="connsiteX5" fmla="*/ 32972 w 112681"/>
                  <a:gd name="connsiteY5" fmla="*/ 320740 h 410602"/>
                  <a:gd name="connsiteX6" fmla="*/ 10747 w 112681"/>
                  <a:gd name="connsiteY6" fmla="*/ 200090 h 410602"/>
                  <a:gd name="connsiteX7" fmla="*/ 42497 w 112681"/>
                  <a:gd name="connsiteY7" fmla="*/ 146115 h 410602"/>
                  <a:gd name="connsiteX8" fmla="*/ 1222 w 112681"/>
                  <a:gd name="connsiteY8" fmla="*/ 225490 h 410602"/>
                  <a:gd name="connsiteX9" fmla="*/ 112347 w 112681"/>
                  <a:gd name="connsiteY9" fmla="*/ 65 h 41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681" h="410602">
                    <a:moveTo>
                      <a:pt x="112347" y="65"/>
                    </a:moveTo>
                    <a:cubicBezTo>
                      <a:pt x="118168" y="-3639"/>
                      <a:pt x="46201" y="151407"/>
                      <a:pt x="36147" y="203265"/>
                    </a:cubicBezTo>
                    <a:cubicBezTo>
                      <a:pt x="26093" y="255123"/>
                      <a:pt x="52022" y="301161"/>
                      <a:pt x="52022" y="311215"/>
                    </a:cubicBezTo>
                    <a:cubicBezTo>
                      <a:pt x="52022" y="321269"/>
                      <a:pt x="32972" y="247186"/>
                      <a:pt x="36147" y="263590"/>
                    </a:cubicBezTo>
                    <a:cubicBezTo>
                      <a:pt x="39322" y="279994"/>
                      <a:pt x="71601" y="400115"/>
                      <a:pt x="71072" y="409640"/>
                    </a:cubicBezTo>
                    <a:cubicBezTo>
                      <a:pt x="70543" y="419165"/>
                      <a:pt x="43026" y="355665"/>
                      <a:pt x="32972" y="320740"/>
                    </a:cubicBezTo>
                    <a:cubicBezTo>
                      <a:pt x="22918" y="285815"/>
                      <a:pt x="9160" y="229194"/>
                      <a:pt x="10747" y="200090"/>
                    </a:cubicBezTo>
                    <a:cubicBezTo>
                      <a:pt x="12334" y="170986"/>
                      <a:pt x="44084" y="141882"/>
                      <a:pt x="42497" y="146115"/>
                    </a:cubicBezTo>
                    <a:cubicBezTo>
                      <a:pt x="40910" y="150348"/>
                      <a:pt x="-8303" y="244540"/>
                      <a:pt x="1222" y="225490"/>
                    </a:cubicBezTo>
                    <a:cubicBezTo>
                      <a:pt x="10747" y="206440"/>
                      <a:pt x="106526" y="3769"/>
                      <a:pt x="112347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7" name="フリーフォーム 2316">
                <a:extLst>
                  <a:ext uri="{FF2B5EF4-FFF2-40B4-BE49-F238E27FC236}">
                    <a16:creationId xmlns:a16="http://schemas.microsoft.com/office/drawing/2014/main" id="{8B0623EB-EE38-2BE2-F7BF-D54D1B6C6BCF}"/>
                  </a:ext>
                </a:extLst>
              </p:cNvPr>
              <p:cNvSpPr/>
              <p:nvPr/>
            </p:nvSpPr>
            <p:spPr>
              <a:xfrm>
                <a:off x="5530789" y="385420"/>
                <a:ext cx="748251" cy="198837"/>
              </a:xfrm>
              <a:custGeom>
                <a:avLst/>
                <a:gdLst>
                  <a:gd name="connsiteX0" fmla="*/ 90 w 384588"/>
                  <a:gd name="connsiteY0" fmla="*/ 35514 h 102199"/>
                  <a:gd name="connsiteX1" fmla="*/ 212815 w 384588"/>
                  <a:gd name="connsiteY1" fmla="*/ 589 h 102199"/>
                  <a:gd name="connsiteX2" fmla="*/ 320765 w 384588"/>
                  <a:gd name="connsiteY2" fmla="*/ 70439 h 102199"/>
                  <a:gd name="connsiteX3" fmla="*/ 304890 w 384588"/>
                  <a:gd name="connsiteY3" fmla="*/ 19639 h 102199"/>
                  <a:gd name="connsiteX4" fmla="*/ 384265 w 384588"/>
                  <a:gd name="connsiteY4" fmla="*/ 102189 h 102199"/>
                  <a:gd name="connsiteX5" fmla="*/ 269965 w 384588"/>
                  <a:gd name="connsiteY5" fmla="*/ 13289 h 102199"/>
                  <a:gd name="connsiteX6" fmla="*/ 187415 w 384588"/>
                  <a:gd name="connsiteY6" fmla="*/ 10114 h 102199"/>
                  <a:gd name="connsiteX7" fmla="*/ 90 w 384588"/>
                  <a:gd name="connsiteY7" fmla="*/ 35514 h 102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588" h="102199">
                    <a:moveTo>
                      <a:pt x="90" y="35514"/>
                    </a:moveTo>
                    <a:cubicBezTo>
                      <a:pt x="4323" y="33927"/>
                      <a:pt x="159369" y="-5232"/>
                      <a:pt x="212815" y="589"/>
                    </a:cubicBezTo>
                    <a:cubicBezTo>
                      <a:pt x="266261" y="6410"/>
                      <a:pt x="305419" y="67264"/>
                      <a:pt x="320765" y="70439"/>
                    </a:cubicBezTo>
                    <a:cubicBezTo>
                      <a:pt x="336111" y="73614"/>
                      <a:pt x="294307" y="14347"/>
                      <a:pt x="304890" y="19639"/>
                    </a:cubicBezTo>
                    <a:cubicBezTo>
                      <a:pt x="315473" y="24931"/>
                      <a:pt x="390086" y="103247"/>
                      <a:pt x="384265" y="102189"/>
                    </a:cubicBezTo>
                    <a:cubicBezTo>
                      <a:pt x="378444" y="101131"/>
                      <a:pt x="302773" y="28635"/>
                      <a:pt x="269965" y="13289"/>
                    </a:cubicBezTo>
                    <a:cubicBezTo>
                      <a:pt x="237157" y="-2057"/>
                      <a:pt x="233453" y="4822"/>
                      <a:pt x="187415" y="10114"/>
                    </a:cubicBezTo>
                    <a:cubicBezTo>
                      <a:pt x="141378" y="15406"/>
                      <a:pt x="-4143" y="37101"/>
                      <a:pt x="90" y="355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8" name="フリーフォーム 2317">
                <a:extLst>
                  <a:ext uri="{FF2B5EF4-FFF2-40B4-BE49-F238E27FC236}">
                    <a16:creationId xmlns:a16="http://schemas.microsoft.com/office/drawing/2014/main" id="{98ABA32D-E08D-B6C1-5AF6-1F39C3DF4A0A}"/>
                  </a:ext>
                </a:extLst>
              </p:cNvPr>
              <p:cNvSpPr/>
              <p:nvPr/>
            </p:nvSpPr>
            <p:spPr>
              <a:xfrm>
                <a:off x="4499346" y="250645"/>
                <a:ext cx="125926" cy="368211"/>
              </a:xfrm>
              <a:custGeom>
                <a:avLst/>
                <a:gdLst>
                  <a:gd name="connsiteX0" fmla="*/ 25409 w 64724"/>
                  <a:gd name="connsiteY0" fmla="*/ 11 h 189254"/>
                  <a:gd name="connsiteX1" fmla="*/ 19059 w 64724"/>
                  <a:gd name="connsiteY1" fmla="*/ 104786 h 189254"/>
                  <a:gd name="connsiteX2" fmla="*/ 63509 w 64724"/>
                  <a:gd name="connsiteY2" fmla="*/ 187336 h 189254"/>
                  <a:gd name="connsiteX3" fmla="*/ 47634 w 64724"/>
                  <a:gd name="connsiteY3" fmla="*/ 158761 h 189254"/>
                  <a:gd name="connsiteX4" fmla="*/ 9 w 64724"/>
                  <a:gd name="connsiteY4" fmla="*/ 111136 h 189254"/>
                  <a:gd name="connsiteX5" fmla="*/ 25409 w 64724"/>
                  <a:gd name="connsiteY5" fmla="*/ 11 h 18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24" h="189254">
                    <a:moveTo>
                      <a:pt x="25409" y="11"/>
                    </a:moveTo>
                    <a:cubicBezTo>
                      <a:pt x="28584" y="-1047"/>
                      <a:pt x="12709" y="73565"/>
                      <a:pt x="19059" y="104786"/>
                    </a:cubicBezTo>
                    <a:cubicBezTo>
                      <a:pt x="25409" y="136007"/>
                      <a:pt x="58747" y="178340"/>
                      <a:pt x="63509" y="187336"/>
                    </a:cubicBezTo>
                    <a:cubicBezTo>
                      <a:pt x="68271" y="196332"/>
                      <a:pt x="58217" y="171461"/>
                      <a:pt x="47634" y="158761"/>
                    </a:cubicBezTo>
                    <a:cubicBezTo>
                      <a:pt x="37051" y="146061"/>
                      <a:pt x="538" y="131244"/>
                      <a:pt x="9" y="111136"/>
                    </a:cubicBezTo>
                    <a:cubicBezTo>
                      <a:pt x="-520" y="91028"/>
                      <a:pt x="22234" y="1069"/>
                      <a:pt x="25409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9" name="フリーフォーム 2318">
                <a:extLst>
                  <a:ext uri="{FF2B5EF4-FFF2-40B4-BE49-F238E27FC236}">
                    <a16:creationId xmlns:a16="http://schemas.microsoft.com/office/drawing/2014/main" id="{162B0259-50BB-87A6-A9C7-C6A774DD4FA4}"/>
                  </a:ext>
                </a:extLst>
              </p:cNvPr>
              <p:cNvSpPr/>
              <p:nvPr/>
            </p:nvSpPr>
            <p:spPr>
              <a:xfrm>
                <a:off x="4165319" y="200241"/>
                <a:ext cx="635019" cy="460895"/>
              </a:xfrm>
              <a:custGeom>
                <a:avLst/>
                <a:gdLst>
                  <a:gd name="connsiteX0" fmla="*/ 124068 w 326389"/>
                  <a:gd name="connsiteY0" fmla="*/ 518 h 236892"/>
                  <a:gd name="connsiteX1" fmla="*/ 70093 w 326389"/>
                  <a:gd name="connsiteY1" fmla="*/ 114818 h 236892"/>
                  <a:gd name="connsiteX2" fmla="*/ 114543 w 326389"/>
                  <a:gd name="connsiteY2" fmla="*/ 149743 h 236892"/>
                  <a:gd name="connsiteX3" fmla="*/ 76443 w 326389"/>
                  <a:gd name="connsiteY3" fmla="*/ 130693 h 236892"/>
                  <a:gd name="connsiteX4" fmla="*/ 324093 w 326389"/>
                  <a:gd name="connsiteY4" fmla="*/ 235468 h 236892"/>
                  <a:gd name="connsiteX5" fmla="*/ 206618 w 326389"/>
                  <a:gd name="connsiteY5" fmla="*/ 194193 h 236892"/>
                  <a:gd name="connsiteX6" fmla="*/ 51043 w 326389"/>
                  <a:gd name="connsiteY6" fmla="*/ 137043 h 236892"/>
                  <a:gd name="connsiteX7" fmla="*/ 243 w 326389"/>
                  <a:gd name="connsiteY7" fmla="*/ 133868 h 236892"/>
                  <a:gd name="connsiteX8" fmla="*/ 66918 w 326389"/>
                  <a:gd name="connsiteY8" fmla="*/ 111643 h 236892"/>
                  <a:gd name="connsiteX9" fmla="*/ 73268 w 326389"/>
                  <a:gd name="connsiteY9" fmla="*/ 73543 h 236892"/>
                  <a:gd name="connsiteX10" fmla="*/ 124068 w 326389"/>
                  <a:gd name="connsiteY10" fmla="*/ 518 h 23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6389" h="236892">
                    <a:moveTo>
                      <a:pt x="124068" y="518"/>
                    </a:moveTo>
                    <a:cubicBezTo>
                      <a:pt x="123539" y="7397"/>
                      <a:pt x="71680" y="89947"/>
                      <a:pt x="70093" y="114818"/>
                    </a:cubicBezTo>
                    <a:cubicBezTo>
                      <a:pt x="68505" y="139689"/>
                      <a:pt x="113485" y="147097"/>
                      <a:pt x="114543" y="149743"/>
                    </a:cubicBezTo>
                    <a:cubicBezTo>
                      <a:pt x="115601" y="152389"/>
                      <a:pt x="41518" y="116406"/>
                      <a:pt x="76443" y="130693"/>
                    </a:cubicBezTo>
                    <a:cubicBezTo>
                      <a:pt x="111368" y="144981"/>
                      <a:pt x="302397" y="224885"/>
                      <a:pt x="324093" y="235468"/>
                    </a:cubicBezTo>
                    <a:cubicBezTo>
                      <a:pt x="345789" y="246051"/>
                      <a:pt x="206618" y="194193"/>
                      <a:pt x="206618" y="194193"/>
                    </a:cubicBezTo>
                    <a:cubicBezTo>
                      <a:pt x="161110" y="177789"/>
                      <a:pt x="85439" y="147097"/>
                      <a:pt x="51043" y="137043"/>
                    </a:cubicBezTo>
                    <a:cubicBezTo>
                      <a:pt x="16647" y="126989"/>
                      <a:pt x="-2403" y="138101"/>
                      <a:pt x="243" y="133868"/>
                    </a:cubicBezTo>
                    <a:cubicBezTo>
                      <a:pt x="2889" y="129635"/>
                      <a:pt x="54747" y="121697"/>
                      <a:pt x="66918" y="111643"/>
                    </a:cubicBezTo>
                    <a:cubicBezTo>
                      <a:pt x="79089" y="101589"/>
                      <a:pt x="67976" y="89947"/>
                      <a:pt x="73268" y="73543"/>
                    </a:cubicBezTo>
                    <a:cubicBezTo>
                      <a:pt x="78560" y="57139"/>
                      <a:pt x="124597" y="-6361"/>
                      <a:pt x="124068" y="5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0" name="フリーフォーム 2319">
                <a:extLst>
                  <a:ext uri="{FF2B5EF4-FFF2-40B4-BE49-F238E27FC236}">
                    <a16:creationId xmlns:a16="http://schemas.microsoft.com/office/drawing/2014/main" id="{12B6F56B-ED66-F502-16FB-53620627E992}"/>
                  </a:ext>
                </a:extLst>
              </p:cNvPr>
              <p:cNvSpPr/>
              <p:nvPr/>
            </p:nvSpPr>
            <p:spPr>
              <a:xfrm>
                <a:off x="4680348" y="528643"/>
                <a:ext cx="1499154" cy="112741"/>
              </a:xfrm>
              <a:custGeom>
                <a:avLst/>
                <a:gdLst>
                  <a:gd name="connsiteX0" fmla="*/ 81602 w 770539"/>
                  <a:gd name="connsiteY0" fmla="*/ 47625 h 57947"/>
                  <a:gd name="connsiteX1" fmla="*/ 472127 w 770539"/>
                  <a:gd name="connsiteY1" fmla="*/ 3175 h 57947"/>
                  <a:gd name="connsiteX2" fmla="*/ 472127 w 770539"/>
                  <a:gd name="connsiteY2" fmla="*/ 6350 h 57947"/>
                  <a:gd name="connsiteX3" fmla="*/ 653102 w 770539"/>
                  <a:gd name="connsiteY3" fmla="*/ 25400 h 57947"/>
                  <a:gd name="connsiteX4" fmla="*/ 586427 w 770539"/>
                  <a:gd name="connsiteY4" fmla="*/ 19050 h 57947"/>
                  <a:gd name="connsiteX5" fmla="*/ 707077 w 770539"/>
                  <a:gd name="connsiteY5" fmla="*/ 44450 h 57947"/>
                  <a:gd name="connsiteX6" fmla="*/ 764227 w 770539"/>
                  <a:gd name="connsiteY6" fmla="*/ 57150 h 57947"/>
                  <a:gd name="connsiteX7" fmla="*/ 561027 w 770539"/>
                  <a:gd name="connsiteY7" fmla="*/ 22225 h 57947"/>
                  <a:gd name="connsiteX8" fmla="*/ 395927 w 770539"/>
                  <a:gd name="connsiteY8" fmla="*/ 0 h 57947"/>
                  <a:gd name="connsiteX9" fmla="*/ 5402 w 770539"/>
                  <a:gd name="connsiteY9" fmla="*/ 9525 h 57947"/>
                  <a:gd name="connsiteX10" fmla="*/ 341952 w 770539"/>
                  <a:gd name="connsiteY10" fmla="*/ 6350 h 57947"/>
                  <a:gd name="connsiteX11" fmla="*/ 18102 w 770539"/>
                  <a:gd name="connsiteY11" fmla="*/ 50800 h 57947"/>
                  <a:gd name="connsiteX12" fmla="*/ 81602 w 770539"/>
                  <a:gd name="connsiteY12" fmla="*/ 47625 h 57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0539" h="57947">
                    <a:moveTo>
                      <a:pt x="81602" y="47625"/>
                    </a:moveTo>
                    <a:lnTo>
                      <a:pt x="472127" y="3175"/>
                    </a:lnTo>
                    <a:cubicBezTo>
                      <a:pt x="537214" y="-3704"/>
                      <a:pt x="441965" y="2646"/>
                      <a:pt x="472127" y="6350"/>
                    </a:cubicBezTo>
                    <a:cubicBezTo>
                      <a:pt x="502290" y="10054"/>
                      <a:pt x="634052" y="23283"/>
                      <a:pt x="653102" y="25400"/>
                    </a:cubicBezTo>
                    <a:cubicBezTo>
                      <a:pt x="672152" y="27517"/>
                      <a:pt x="577431" y="15875"/>
                      <a:pt x="586427" y="19050"/>
                    </a:cubicBezTo>
                    <a:cubicBezTo>
                      <a:pt x="595423" y="22225"/>
                      <a:pt x="707077" y="44450"/>
                      <a:pt x="707077" y="44450"/>
                    </a:cubicBezTo>
                    <a:cubicBezTo>
                      <a:pt x="736710" y="50800"/>
                      <a:pt x="788569" y="60854"/>
                      <a:pt x="764227" y="57150"/>
                    </a:cubicBezTo>
                    <a:cubicBezTo>
                      <a:pt x="739885" y="53446"/>
                      <a:pt x="622410" y="31750"/>
                      <a:pt x="561027" y="22225"/>
                    </a:cubicBezTo>
                    <a:cubicBezTo>
                      <a:pt x="499644" y="12700"/>
                      <a:pt x="395927" y="0"/>
                      <a:pt x="395927" y="0"/>
                    </a:cubicBezTo>
                    <a:lnTo>
                      <a:pt x="5402" y="9525"/>
                    </a:lnTo>
                    <a:cubicBezTo>
                      <a:pt x="-3594" y="10583"/>
                      <a:pt x="339835" y="-529"/>
                      <a:pt x="341952" y="6350"/>
                    </a:cubicBezTo>
                    <a:cubicBezTo>
                      <a:pt x="344069" y="13229"/>
                      <a:pt x="57789" y="45508"/>
                      <a:pt x="18102" y="50800"/>
                    </a:cubicBezTo>
                    <a:cubicBezTo>
                      <a:pt x="-21586" y="56092"/>
                      <a:pt x="5931" y="55563"/>
                      <a:pt x="81602" y="476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1" name="フリーフォーム 2320">
                <a:extLst>
                  <a:ext uri="{FF2B5EF4-FFF2-40B4-BE49-F238E27FC236}">
                    <a16:creationId xmlns:a16="http://schemas.microsoft.com/office/drawing/2014/main" id="{410F0B58-5382-78F4-10A3-D59FD3374004}"/>
                  </a:ext>
                </a:extLst>
              </p:cNvPr>
              <p:cNvSpPr/>
              <p:nvPr/>
            </p:nvSpPr>
            <p:spPr>
              <a:xfrm>
                <a:off x="3953434" y="588795"/>
                <a:ext cx="676597" cy="316668"/>
              </a:xfrm>
              <a:custGeom>
                <a:avLst/>
                <a:gdLst>
                  <a:gd name="connsiteX0" fmla="*/ 1198 w 347759"/>
                  <a:gd name="connsiteY0" fmla="*/ 162758 h 162762"/>
                  <a:gd name="connsiteX1" fmla="*/ 118673 w 347759"/>
                  <a:gd name="connsiteY1" fmla="*/ 105608 h 162762"/>
                  <a:gd name="connsiteX2" fmla="*/ 185348 w 347759"/>
                  <a:gd name="connsiteY2" fmla="*/ 105608 h 162762"/>
                  <a:gd name="connsiteX3" fmla="*/ 245673 w 347759"/>
                  <a:gd name="connsiteY3" fmla="*/ 73858 h 162762"/>
                  <a:gd name="connsiteX4" fmla="*/ 347273 w 347759"/>
                  <a:gd name="connsiteY4" fmla="*/ 833 h 162762"/>
                  <a:gd name="connsiteX5" fmla="*/ 283773 w 347759"/>
                  <a:gd name="connsiteY5" fmla="*/ 38933 h 162762"/>
                  <a:gd name="connsiteX6" fmla="*/ 274248 w 347759"/>
                  <a:gd name="connsiteY6" fmla="*/ 108783 h 162762"/>
                  <a:gd name="connsiteX7" fmla="*/ 258373 w 347759"/>
                  <a:gd name="connsiteY7" fmla="*/ 73858 h 162762"/>
                  <a:gd name="connsiteX8" fmla="*/ 198048 w 347759"/>
                  <a:gd name="connsiteY8" fmla="*/ 102433 h 162762"/>
                  <a:gd name="connsiteX9" fmla="*/ 1198 w 347759"/>
                  <a:gd name="connsiteY9" fmla="*/ 162758 h 16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7759" h="162762">
                    <a:moveTo>
                      <a:pt x="1198" y="162758"/>
                    </a:moveTo>
                    <a:cubicBezTo>
                      <a:pt x="-12031" y="163287"/>
                      <a:pt x="87981" y="115133"/>
                      <a:pt x="118673" y="105608"/>
                    </a:cubicBezTo>
                    <a:cubicBezTo>
                      <a:pt x="149365" y="96083"/>
                      <a:pt x="164182" y="110900"/>
                      <a:pt x="185348" y="105608"/>
                    </a:cubicBezTo>
                    <a:cubicBezTo>
                      <a:pt x="206514" y="100316"/>
                      <a:pt x="218685" y="91321"/>
                      <a:pt x="245673" y="73858"/>
                    </a:cubicBezTo>
                    <a:cubicBezTo>
                      <a:pt x="272661" y="56395"/>
                      <a:pt x="340923" y="6654"/>
                      <a:pt x="347273" y="833"/>
                    </a:cubicBezTo>
                    <a:cubicBezTo>
                      <a:pt x="353623" y="-4988"/>
                      <a:pt x="295944" y="20941"/>
                      <a:pt x="283773" y="38933"/>
                    </a:cubicBezTo>
                    <a:cubicBezTo>
                      <a:pt x="271602" y="56925"/>
                      <a:pt x="278481" y="102962"/>
                      <a:pt x="274248" y="108783"/>
                    </a:cubicBezTo>
                    <a:cubicBezTo>
                      <a:pt x="270015" y="114604"/>
                      <a:pt x="271073" y="74916"/>
                      <a:pt x="258373" y="73858"/>
                    </a:cubicBezTo>
                    <a:cubicBezTo>
                      <a:pt x="245673" y="72800"/>
                      <a:pt x="240381" y="90791"/>
                      <a:pt x="198048" y="102433"/>
                    </a:cubicBezTo>
                    <a:cubicBezTo>
                      <a:pt x="155715" y="114075"/>
                      <a:pt x="14427" y="162229"/>
                      <a:pt x="1198" y="1627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2" name="フリーフォーム 2321">
                <a:extLst>
                  <a:ext uri="{FF2B5EF4-FFF2-40B4-BE49-F238E27FC236}">
                    <a16:creationId xmlns:a16="http://schemas.microsoft.com/office/drawing/2014/main" id="{2DCC2042-7E21-6741-F6FC-8A9B45474B29}"/>
                  </a:ext>
                </a:extLst>
              </p:cNvPr>
              <p:cNvSpPr/>
              <p:nvPr/>
            </p:nvSpPr>
            <p:spPr>
              <a:xfrm>
                <a:off x="4035112" y="548410"/>
                <a:ext cx="488966" cy="246711"/>
              </a:xfrm>
              <a:custGeom>
                <a:avLst/>
                <a:gdLst>
                  <a:gd name="connsiteX0" fmla="*/ 492 w 251320"/>
                  <a:gd name="connsiteY0" fmla="*/ 72390 h 126805"/>
                  <a:gd name="connsiteX1" fmla="*/ 168767 w 251320"/>
                  <a:gd name="connsiteY1" fmla="*/ 43815 h 126805"/>
                  <a:gd name="connsiteX2" fmla="*/ 251317 w 251320"/>
                  <a:gd name="connsiteY2" fmla="*/ 85090 h 126805"/>
                  <a:gd name="connsiteX3" fmla="*/ 171942 w 251320"/>
                  <a:gd name="connsiteY3" fmla="*/ 46990 h 126805"/>
                  <a:gd name="connsiteX4" fmla="*/ 143367 w 251320"/>
                  <a:gd name="connsiteY4" fmla="*/ 126365 h 126805"/>
                  <a:gd name="connsiteX5" fmla="*/ 143367 w 251320"/>
                  <a:gd name="connsiteY5" fmla="*/ 75565 h 126805"/>
                  <a:gd name="connsiteX6" fmla="*/ 152892 w 251320"/>
                  <a:gd name="connsiteY6" fmla="*/ 2540 h 126805"/>
                  <a:gd name="connsiteX7" fmla="*/ 117967 w 251320"/>
                  <a:gd name="connsiteY7" fmla="*/ 21590 h 126805"/>
                  <a:gd name="connsiteX8" fmla="*/ 492 w 251320"/>
                  <a:gd name="connsiteY8" fmla="*/ 72390 h 12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320" h="126805">
                    <a:moveTo>
                      <a:pt x="492" y="72390"/>
                    </a:moveTo>
                    <a:cubicBezTo>
                      <a:pt x="8959" y="76094"/>
                      <a:pt x="126963" y="41698"/>
                      <a:pt x="168767" y="43815"/>
                    </a:cubicBezTo>
                    <a:cubicBezTo>
                      <a:pt x="210571" y="45932"/>
                      <a:pt x="250788" y="84561"/>
                      <a:pt x="251317" y="85090"/>
                    </a:cubicBezTo>
                    <a:cubicBezTo>
                      <a:pt x="251846" y="85619"/>
                      <a:pt x="189934" y="40111"/>
                      <a:pt x="171942" y="46990"/>
                    </a:cubicBezTo>
                    <a:cubicBezTo>
                      <a:pt x="153950" y="53869"/>
                      <a:pt x="148129" y="121603"/>
                      <a:pt x="143367" y="126365"/>
                    </a:cubicBezTo>
                    <a:cubicBezTo>
                      <a:pt x="138605" y="131127"/>
                      <a:pt x="141780" y="96202"/>
                      <a:pt x="143367" y="75565"/>
                    </a:cubicBezTo>
                    <a:cubicBezTo>
                      <a:pt x="144954" y="54928"/>
                      <a:pt x="157125" y="11536"/>
                      <a:pt x="152892" y="2540"/>
                    </a:cubicBezTo>
                    <a:cubicBezTo>
                      <a:pt x="148659" y="-6456"/>
                      <a:pt x="140721" y="10478"/>
                      <a:pt x="117967" y="21590"/>
                    </a:cubicBezTo>
                    <a:cubicBezTo>
                      <a:pt x="95213" y="32702"/>
                      <a:pt x="-7975" y="68686"/>
                      <a:pt x="492" y="723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3" name="フリーフォーム 2322">
                <a:extLst>
                  <a:ext uri="{FF2B5EF4-FFF2-40B4-BE49-F238E27FC236}">
                    <a16:creationId xmlns:a16="http://schemas.microsoft.com/office/drawing/2014/main" id="{6C60102B-41E5-E3C7-EFF0-B7D4C7FD6FC0}"/>
                  </a:ext>
                </a:extLst>
              </p:cNvPr>
              <p:cNvSpPr/>
              <p:nvPr/>
            </p:nvSpPr>
            <p:spPr>
              <a:xfrm>
                <a:off x="4550435" y="598953"/>
                <a:ext cx="567107" cy="264326"/>
              </a:xfrm>
              <a:custGeom>
                <a:avLst/>
                <a:gdLst>
                  <a:gd name="connsiteX0" fmla="*/ 5500 w 291483"/>
                  <a:gd name="connsiteY0" fmla="*/ 5137 h 135859"/>
                  <a:gd name="connsiteX1" fmla="*/ 176950 w 291483"/>
                  <a:gd name="connsiteY1" fmla="*/ 46412 h 135859"/>
                  <a:gd name="connsiteX2" fmla="*/ 281725 w 291483"/>
                  <a:gd name="connsiteY2" fmla="*/ 1962 h 135859"/>
                  <a:gd name="connsiteX3" fmla="*/ 272200 w 291483"/>
                  <a:gd name="connsiteY3" fmla="*/ 21012 h 135859"/>
                  <a:gd name="connsiteX4" fmla="*/ 291250 w 291483"/>
                  <a:gd name="connsiteY4" fmla="*/ 135312 h 135859"/>
                  <a:gd name="connsiteX5" fmla="*/ 281725 w 291483"/>
                  <a:gd name="connsiteY5" fmla="*/ 62287 h 135859"/>
                  <a:gd name="connsiteX6" fmla="*/ 265850 w 291483"/>
                  <a:gd name="connsiteY6" fmla="*/ 14662 h 135859"/>
                  <a:gd name="connsiteX7" fmla="*/ 224575 w 291483"/>
                  <a:gd name="connsiteY7" fmla="*/ 36887 h 135859"/>
                  <a:gd name="connsiteX8" fmla="*/ 56300 w 291483"/>
                  <a:gd name="connsiteY8" fmla="*/ 17837 h 135859"/>
                  <a:gd name="connsiteX9" fmla="*/ 5500 w 291483"/>
                  <a:gd name="connsiteY9" fmla="*/ 5137 h 13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483" h="135859">
                    <a:moveTo>
                      <a:pt x="5500" y="5137"/>
                    </a:moveTo>
                    <a:cubicBezTo>
                      <a:pt x="25608" y="9899"/>
                      <a:pt x="130913" y="46941"/>
                      <a:pt x="176950" y="46412"/>
                    </a:cubicBezTo>
                    <a:cubicBezTo>
                      <a:pt x="222987" y="45883"/>
                      <a:pt x="281725" y="1962"/>
                      <a:pt x="281725" y="1962"/>
                    </a:cubicBezTo>
                    <a:cubicBezTo>
                      <a:pt x="297600" y="-2271"/>
                      <a:pt x="270613" y="-1213"/>
                      <a:pt x="272200" y="21012"/>
                    </a:cubicBezTo>
                    <a:cubicBezTo>
                      <a:pt x="273787" y="43237"/>
                      <a:pt x="289663" y="128433"/>
                      <a:pt x="291250" y="135312"/>
                    </a:cubicBezTo>
                    <a:cubicBezTo>
                      <a:pt x="292837" y="142191"/>
                      <a:pt x="285958" y="82395"/>
                      <a:pt x="281725" y="62287"/>
                    </a:cubicBezTo>
                    <a:cubicBezTo>
                      <a:pt x="277492" y="42179"/>
                      <a:pt x="275375" y="18895"/>
                      <a:pt x="265850" y="14662"/>
                    </a:cubicBezTo>
                    <a:cubicBezTo>
                      <a:pt x="256325" y="10429"/>
                      <a:pt x="259500" y="36358"/>
                      <a:pt x="224575" y="36887"/>
                    </a:cubicBezTo>
                    <a:cubicBezTo>
                      <a:pt x="189650" y="37416"/>
                      <a:pt x="88050" y="22599"/>
                      <a:pt x="56300" y="17837"/>
                    </a:cubicBezTo>
                    <a:cubicBezTo>
                      <a:pt x="24550" y="13075"/>
                      <a:pt x="-14608" y="375"/>
                      <a:pt x="5500" y="51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4" name="フリーフォーム 2323">
                <a:extLst>
                  <a:ext uri="{FF2B5EF4-FFF2-40B4-BE49-F238E27FC236}">
                    <a16:creationId xmlns:a16="http://schemas.microsoft.com/office/drawing/2014/main" id="{A6A77BFC-A559-2A55-938C-EC053430F435}"/>
                  </a:ext>
                </a:extLst>
              </p:cNvPr>
              <p:cNvSpPr/>
              <p:nvPr/>
            </p:nvSpPr>
            <p:spPr>
              <a:xfrm>
                <a:off x="5103452" y="547175"/>
                <a:ext cx="656073" cy="160618"/>
              </a:xfrm>
              <a:custGeom>
                <a:avLst/>
                <a:gdLst>
                  <a:gd name="connsiteX0" fmla="*/ 659 w 337210"/>
                  <a:gd name="connsiteY0" fmla="*/ 41275 h 82555"/>
                  <a:gd name="connsiteX1" fmla="*/ 181634 w 337210"/>
                  <a:gd name="connsiteY1" fmla="*/ 82550 h 82555"/>
                  <a:gd name="connsiteX2" fmla="*/ 127659 w 337210"/>
                  <a:gd name="connsiteY2" fmla="*/ 38100 h 82555"/>
                  <a:gd name="connsiteX3" fmla="*/ 232434 w 337210"/>
                  <a:gd name="connsiteY3" fmla="*/ 79375 h 82555"/>
                  <a:gd name="connsiteX4" fmla="*/ 156234 w 337210"/>
                  <a:gd name="connsiteY4" fmla="*/ 22225 h 82555"/>
                  <a:gd name="connsiteX5" fmla="*/ 337209 w 337210"/>
                  <a:gd name="connsiteY5" fmla="*/ 12700 h 82555"/>
                  <a:gd name="connsiteX6" fmla="*/ 159409 w 337210"/>
                  <a:gd name="connsiteY6" fmla="*/ 22225 h 82555"/>
                  <a:gd name="connsiteX7" fmla="*/ 99084 w 337210"/>
                  <a:gd name="connsiteY7" fmla="*/ 6350 h 82555"/>
                  <a:gd name="connsiteX8" fmla="*/ 178459 w 337210"/>
                  <a:gd name="connsiteY8" fmla="*/ 66675 h 82555"/>
                  <a:gd name="connsiteX9" fmla="*/ 137184 w 337210"/>
                  <a:gd name="connsiteY9" fmla="*/ 69850 h 82555"/>
                  <a:gd name="connsiteX10" fmla="*/ 67334 w 337210"/>
                  <a:gd name="connsiteY10" fmla="*/ 0 h 82555"/>
                  <a:gd name="connsiteX11" fmla="*/ 118134 w 337210"/>
                  <a:gd name="connsiteY11" fmla="*/ 69850 h 82555"/>
                  <a:gd name="connsiteX12" fmla="*/ 659 w 337210"/>
                  <a:gd name="connsiteY12" fmla="*/ 41275 h 8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7210" h="82555">
                    <a:moveTo>
                      <a:pt x="659" y="41275"/>
                    </a:moveTo>
                    <a:cubicBezTo>
                      <a:pt x="11242" y="43392"/>
                      <a:pt x="160467" y="83079"/>
                      <a:pt x="181634" y="82550"/>
                    </a:cubicBezTo>
                    <a:cubicBezTo>
                      <a:pt x="202801" y="82021"/>
                      <a:pt x="119192" y="38629"/>
                      <a:pt x="127659" y="38100"/>
                    </a:cubicBezTo>
                    <a:cubicBezTo>
                      <a:pt x="136126" y="37571"/>
                      <a:pt x="227672" y="82021"/>
                      <a:pt x="232434" y="79375"/>
                    </a:cubicBezTo>
                    <a:cubicBezTo>
                      <a:pt x="237196" y="76729"/>
                      <a:pt x="138772" y="33337"/>
                      <a:pt x="156234" y="22225"/>
                    </a:cubicBezTo>
                    <a:cubicBezTo>
                      <a:pt x="173696" y="11113"/>
                      <a:pt x="336680" y="12700"/>
                      <a:pt x="337209" y="12700"/>
                    </a:cubicBezTo>
                    <a:cubicBezTo>
                      <a:pt x="337738" y="12700"/>
                      <a:pt x="199096" y="23283"/>
                      <a:pt x="159409" y="22225"/>
                    </a:cubicBezTo>
                    <a:cubicBezTo>
                      <a:pt x="119722" y="21167"/>
                      <a:pt x="95909" y="-1058"/>
                      <a:pt x="99084" y="6350"/>
                    </a:cubicBezTo>
                    <a:cubicBezTo>
                      <a:pt x="102259" y="13758"/>
                      <a:pt x="172109" y="56092"/>
                      <a:pt x="178459" y="66675"/>
                    </a:cubicBezTo>
                    <a:cubicBezTo>
                      <a:pt x="184809" y="77258"/>
                      <a:pt x="155705" y="80963"/>
                      <a:pt x="137184" y="69850"/>
                    </a:cubicBezTo>
                    <a:cubicBezTo>
                      <a:pt x="118663" y="58738"/>
                      <a:pt x="70509" y="0"/>
                      <a:pt x="67334" y="0"/>
                    </a:cubicBezTo>
                    <a:cubicBezTo>
                      <a:pt x="64159" y="0"/>
                      <a:pt x="126072" y="62442"/>
                      <a:pt x="118134" y="69850"/>
                    </a:cubicBezTo>
                    <a:cubicBezTo>
                      <a:pt x="110197" y="77258"/>
                      <a:pt x="-9924" y="39158"/>
                      <a:pt x="659" y="412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5" name="フリーフォーム 2324">
                <a:extLst>
                  <a:ext uri="{FF2B5EF4-FFF2-40B4-BE49-F238E27FC236}">
                    <a16:creationId xmlns:a16="http://schemas.microsoft.com/office/drawing/2014/main" id="{52ECC315-A624-D6F9-3CF5-CBCF4664098F}"/>
                  </a:ext>
                </a:extLst>
              </p:cNvPr>
              <p:cNvSpPr/>
              <p:nvPr/>
            </p:nvSpPr>
            <p:spPr>
              <a:xfrm>
                <a:off x="4919397" y="293687"/>
                <a:ext cx="302798" cy="235049"/>
              </a:xfrm>
              <a:custGeom>
                <a:avLst/>
                <a:gdLst>
                  <a:gd name="connsiteX0" fmla="*/ 10 w 155633"/>
                  <a:gd name="connsiteY0" fmla="*/ 120763 h 120811"/>
                  <a:gd name="connsiteX1" fmla="*/ 107960 w 155633"/>
                  <a:gd name="connsiteY1" fmla="*/ 15988 h 120811"/>
                  <a:gd name="connsiteX2" fmla="*/ 111135 w 155633"/>
                  <a:gd name="connsiteY2" fmla="*/ 44563 h 120811"/>
                  <a:gd name="connsiteX3" fmla="*/ 155585 w 155633"/>
                  <a:gd name="connsiteY3" fmla="*/ 92188 h 120811"/>
                  <a:gd name="connsiteX4" fmla="*/ 101610 w 155633"/>
                  <a:gd name="connsiteY4" fmla="*/ 113 h 120811"/>
                  <a:gd name="connsiteX5" fmla="*/ 10 w 155633"/>
                  <a:gd name="connsiteY5" fmla="*/ 120763 h 12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633" h="120811">
                    <a:moveTo>
                      <a:pt x="10" y="120763"/>
                    </a:moveTo>
                    <a:cubicBezTo>
                      <a:pt x="1068" y="123409"/>
                      <a:pt x="107960" y="15988"/>
                      <a:pt x="107960" y="15988"/>
                    </a:cubicBezTo>
                    <a:cubicBezTo>
                      <a:pt x="126481" y="3288"/>
                      <a:pt x="103198" y="31863"/>
                      <a:pt x="111135" y="44563"/>
                    </a:cubicBezTo>
                    <a:cubicBezTo>
                      <a:pt x="119072" y="57263"/>
                      <a:pt x="157172" y="99596"/>
                      <a:pt x="155585" y="92188"/>
                    </a:cubicBezTo>
                    <a:cubicBezTo>
                      <a:pt x="153998" y="84780"/>
                      <a:pt x="127010" y="-3591"/>
                      <a:pt x="101610" y="113"/>
                    </a:cubicBezTo>
                    <a:cubicBezTo>
                      <a:pt x="76210" y="3817"/>
                      <a:pt x="-1048" y="118117"/>
                      <a:pt x="10" y="1207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6" name="フリーフォーム 2325">
                <a:extLst>
                  <a:ext uri="{FF2B5EF4-FFF2-40B4-BE49-F238E27FC236}">
                    <a16:creationId xmlns:a16="http://schemas.microsoft.com/office/drawing/2014/main" id="{7F0190A1-1444-6871-8441-E8F4E47D2966}"/>
                  </a:ext>
                </a:extLst>
              </p:cNvPr>
              <p:cNvSpPr/>
              <p:nvPr/>
            </p:nvSpPr>
            <p:spPr>
              <a:xfrm>
                <a:off x="5616121" y="584106"/>
                <a:ext cx="286144" cy="196985"/>
              </a:xfrm>
              <a:custGeom>
                <a:avLst/>
                <a:gdLst>
                  <a:gd name="connsiteX0" fmla="*/ 681 w 147073"/>
                  <a:gd name="connsiteY0" fmla="*/ 68 h 101247"/>
                  <a:gd name="connsiteX1" fmla="*/ 57831 w 147073"/>
                  <a:gd name="connsiteY1" fmla="*/ 60393 h 101247"/>
                  <a:gd name="connsiteX2" fmla="*/ 102281 w 147073"/>
                  <a:gd name="connsiteY2" fmla="*/ 88968 h 101247"/>
                  <a:gd name="connsiteX3" fmla="*/ 137206 w 147073"/>
                  <a:gd name="connsiteY3" fmla="*/ 98493 h 101247"/>
                  <a:gd name="connsiteX4" fmla="*/ 121331 w 147073"/>
                  <a:gd name="connsiteY4" fmla="*/ 41343 h 101247"/>
                  <a:gd name="connsiteX5" fmla="*/ 146731 w 147073"/>
                  <a:gd name="connsiteY5" fmla="*/ 88968 h 101247"/>
                  <a:gd name="connsiteX6" fmla="*/ 99106 w 147073"/>
                  <a:gd name="connsiteY6" fmla="*/ 73093 h 101247"/>
                  <a:gd name="connsiteX7" fmla="*/ 681 w 147073"/>
                  <a:gd name="connsiteY7" fmla="*/ 68 h 101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073" h="101247">
                    <a:moveTo>
                      <a:pt x="681" y="68"/>
                    </a:moveTo>
                    <a:cubicBezTo>
                      <a:pt x="-6198" y="-2049"/>
                      <a:pt x="40898" y="45576"/>
                      <a:pt x="57831" y="60393"/>
                    </a:cubicBezTo>
                    <a:cubicBezTo>
                      <a:pt x="74764" y="75210"/>
                      <a:pt x="89052" y="82618"/>
                      <a:pt x="102281" y="88968"/>
                    </a:cubicBezTo>
                    <a:cubicBezTo>
                      <a:pt x="115510" y="95318"/>
                      <a:pt x="134031" y="106431"/>
                      <a:pt x="137206" y="98493"/>
                    </a:cubicBezTo>
                    <a:cubicBezTo>
                      <a:pt x="140381" y="90555"/>
                      <a:pt x="119744" y="42930"/>
                      <a:pt x="121331" y="41343"/>
                    </a:cubicBezTo>
                    <a:cubicBezTo>
                      <a:pt x="122918" y="39756"/>
                      <a:pt x="150435" y="83676"/>
                      <a:pt x="146731" y="88968"/>
                    </a:cubicBezTo>
                    <a:cubicBezTo>
                      <a:pt x="143027" y="94260"/>
                      <a:pt x="124506" y="84205"/>
                      <a:pt x="99106" y="73093"/>
                    </a:cubicBezTo>
                    <a:cubicBezTo>
                      <a:pt x="73706" y="61981"/>
                      <a:pt x="7560" y="2185"/>
                      <a:pt x="681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7" name="フリーフォーム 2326">
                <a:extLst>
                  <a:ext uri="{FF2B5EF4-FFF2-40B4-BE49-F238E27FC236}">
                    <a16:creationId xmlns:a16="http://schemas.microsoft.com/office/drawing/2014/main" id="{EEEFECB8-A531-B8F0-A625-67B3BC50ED99}"/>
                  </a:ext>
                </a:extLst>
              </p:cNvPr>
              <p:cNvSpPr/>
              <p:nvPr/>
            </p:nvSpPr>
            <p:spPr>
              <a:xfrm>
                <a:off x="5481056" y="459469"/>
                <a:ext cx="690033" cy="403412"/>
              </a:xfrm>
              <a:custGeom>
                <a:avLst/>
                <a:gdLst>
                  <a:gd name="connsiteX0" fmla="*/ 252 w 354665"/>
                  <a:gd name="connsiteY0" fmla="*/ 629 h 207347"/>
                  <a:gd name="connsiteX1" fmla="*/ 105027 w 354665"/>
                  <a:gd name="connsiteY1" fmla="*/ 146679 h 207347"/>
                  <a:gd name="connsiteX2" fmla="*/ 162177 w 354665"/>
                  <a:gd name="connsiteY2" fmla="*/ 175254 h 207347"/>
                  <a:gd name="connsiteX3" fmla="*/ 114552 w 354665"/>
                  <a:gd name="connsiteY3" fmla="*/ 172079 h 207347"/>
                  <a:gd name="connsiteX4" fmla="*/ 228852 w 354665"/>
                  <a:gd name="connsiteY4" fmla="*/ 172079 h 207347"/>
                  <a:gd name="connsiteX5" fmla="*/ 352677 w 354665"/>
                  <a:gd name="connsiteY5" fmla="*/ 207004 h 207347"/>
                  <a:gd name="connsiteX6" fmla="*/ 292352 w 354665"/>
                  <a:gd name="connsiteY6" fmla="*/ 187954 h 207347"/>
                  <a:gd name="connsiteX7" fmla="*/ 127252 w 354665"/>
                  <a:gd name="connsiteY7" fmla="*/ 156204 h 207347"/>
                  <a:gd name="connsiteX8" fmla="*/ 76452 w 354665"/>
                  <a:gd name="connsiteY8" fmla="*/ 95879 h 207347"/>
                  <a:gd name="connsiteX9" fmla="*/ 252 w 354665"/>
                  <a:gd name="connsiteY9" fmla="*/ 629 h 207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4665" h="207347">
                    <a:moveTo>
                      <a:pt x="252" y="629"/>
                    </a:moveTo>
                    <a:cubicBezTo>
                      <a:pt x="5015" y="9096"/>
                      <a:pt x="78040" y="117575"/>
                      <a:pt x="105027" y="146679"/>
                    </a:cubicBezTo>
                    <a:cubicBezTo>
                      <a:pt x="132015" y="175783"/>
                      <a:pt x="160590" y="171021"/>
                      <a:pt x="162177" y="175254"/>
                    </a:cubicBezTo>
                    <a:cubicBezTo>
                      <a:pt x="163764" y="179487"/>
                      <a:pt x="103440" y="172608"/>
                      <a:pt x="114552" y="172079"/>
                    </a:cubicBezTo>
                    <a:cubicBezTo>
                      <a:pt x="125664" y="171550"/>
                      <a:pt x="189165" y="166258"/>
                      <a:pt x="228852" y="172079"/>
                    </a:cubicBezTo>
                    <a:cubicBezTo>
                      <a:pt x="268539" y="177900"/>
                      <a:pt x="342094" y="204358"/>
                      <a:pt x="352677" y="207004"/>
                    </a:cubicBezTo>
                    <a:cubicBezTo>
                      <a:pt x="363260" y="209650"/>
                      <a:pt x="329923" y="196421"/>
                      <a:pt x="292352" y="187954"/>
                    </a:cubicBezTo>
                    <a:cubicBezTo>
                      <a:pt x="254781" y="179487"/>
                      <a:pt x="163235" y="171550"/>
                      <a:pt x="127252" y="156204"/>
                    </a:cubicBezTo>
                    <a:cubicBezTo>
                      <a:pt x="91269" y="140858"/>
                      <a:pt x="93385" y="120221"/>
                      <a:pt x="76452" y="95879"/>
                    </a:cubicBezTo>
                    <a:cubicBezTo>
                      <a:pt x="59519" y="71537"/>
                      <a:pt x="-4511" y="-7838"/>
                      <a:pt x="252" y="6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8" name="フリーフォーム 2327">
                <a:extLst>
                  <a:ext uri="{FF2B5EF4-FFF2-40B4-BE49-F238E27FC236}">
                    <a16:creationId xmlns:a16="http://schemas.microsoft.com/office/drawing/2014/main" id="{1AF54110-481C-AE3D-7D21-2E2A1EC4BBBC}"/>
                  </a:ext>
                </a:extLst>
              </p:cNvPr>
              <p:cNvSpPr/>
              <p:nvPr/>
            </p:nvSpPr>
            <p:spPr>
              <a:xfrm>
                <a:off x="5845432" y="534271"/>
                <a:ext cx="339899" cy="328647"/>
              </a:xfrm>
              <a:custGeom>
                <a:avLst/>
                <a:gdLst>
                  <a:gd name="connsiteX0" fmla="*/ 294 w 174702"/>
                  <a:gd name="connsiteY0" fmla="*/ 41557 h 168919"/>
                  <a:gd name="connsiteX1" fmla="*/ 86019 w 174702"/>
                  <a:gd name="connsiteY1" fmla="*/ 76482 h 168919"/>
                  <a:gd name="connsiteX2" fmla="*/ 98719 w 174702"/>
                  <a:gd name="connsiteY2" fmla="*/ 47907 h 168919"/>
                  <a:gd name="connsiteX3" fmla="*/ 149519 w 174702"/>
                  <a:gd name="connsiteY3" fmla="*/ 95532 h 168919"/>
                  <a:gd name="connsiteX4" fmla="*/ 165394 w 174702"/>
                  <a:gd name="connsiteY4" fmla="*/ 168557 h 168919"/>
                  <a:gd name="connsiteX5" fmla="*/ 165394 w 174702"/>
                  <a:gd name="connsiteY5" fmla="*/ 120932 h 168919"/>
                  <a:gd name="connsiteX6" fmla="*/ 171744 w 174702"/>
                  <a:gd name="connsiteY6" fmla="*/ 60607 h 168919"/>
                  <a:gd name="connsiteX7" fmla="*/ 111419 w 174702"/>
                  <a:gd name="connsiteY7" fmla="*/ 282 h 168919"/>
                  <a:gd name="connsiteX8" fmla="*/ 152694 w 174702"/>
                  <a:gd name="connsiteY8" fmla="*/ 86007 h 168919"/>
                  <a:gd name="connsiteX9" fmla="*/ 111419 w 174702"/>
                  <a:gd name="connsiteY9" fmla="*/ 70132 h 168919"/>
                  <a:gd name="connsiteX10" fmla="*/ 28869 w 174702"/>
                  <a:gd name="connsiteY10" fmla="*/ 136807 h 168919"/>
                  <a:gd name="connsiteX11" fmla="*/ 57444 w 174702"/>
                  <a:gd name="connsiteY11" fmla="*/ 89182 h 168919"/>
                  <a:gd name="connsiteX12" fmla="*/ 294 w 174702"/>
                  <a:gd name="connsiteY12" fmla="*/ 41557 h 168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702" h="168919">
                    <a:moveTo>
                      <a:pt x="294" y="41557"/>
                    </a:moveTo>
                    <a:cubicBezTo>
                      <a:pt x="5056" y="39440"/>
                      <a:pt x="69615" y="75424"/>
                      <a:pt x="86019" y="76482"/>
                    </a:cubicBezTo>
                    <a:cubicBezTo>
                      <a:pt x="102423" y="77540"/>
                      <a:pt x="88136" y="44732"/>
                      <a:pt x="98719" y="47907"/>
                    </a:cubicBezTo>
                    <a:cubicBezTo>
                      <a:pt x="109302" y="51082"/>
                      <a:pt x="138407" y="75424"/>
                      <a:pt x="149519" y="95532"/>
                    </a:cubicBezTo>
                    <a:cubicBezTo>
                      <a:pt x="160631" y="115640"/>
                      <a:pt x="162748" y="164324"/>
                      <a:pt x="165394" y="168557"/>
                    </a:cubicBezTo>
                    <a:cubicBezTo>
                      <a:pt x="168040" y="172790"/>
                      <a:pt x="164336" y="138923"/>
                      <a:pt x="165394" y="120932"/>
                    </a:cubicBezTo>
                    <a:cubicBezTo>
                      <a:pt x="166452" y="102941"/>
                      <a:pt x="180740" y="80715"/>
                      <a:pt x="171744" y="60607"/>
                    </a:cubicBezTo>
                    <a:cubicBezTo>
                      <a:pt x="162748" y="40499"/>
                      <a:pt x="114594" y="-3951"/>
                      <a:pt x="111419" y="282"/>
                    </a:cubicBezTo>
                    <a:cubicBezTo>
                      <a:pt x="108244" y="4515"/>
                      <a:pt x="152694" y="74365"/>
                      <a:pt x="152694" y="86007"/>
                    </a:cubicBezTo>
                    <a:cubicBezTo>
                      <a:pt x="152694" y="97649"/>
                      <a:pt x="132057" y="61665"/>
                      <a:pt x="111419" y="70132"/>
                    </a:cubicBezTo>
                    <a:cubicBezTo>
                      <a:pt x="90781" y="78599"/>
                      <a:pt x="37865" y="133632"/>
                      <a:pt x="28869" y="136807"/>
                    </a:cubicBezTo>
                    <a:cubicBezTo>
                      <a:pt x="19873" y="139982"/>
                      <a:pt x="64852" y="103999"/>
                      <a:pt x="57444" y="89182"/>
                    </a:cubicBezTo>
                    <a:cubicBezTo>
                      <a:pt x="50036" y="74365"/>
                      <a:pt x="-4468" y="43674"/>
                      <a:pt x="294" y="415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9" name="フリーフォーム 2328">
                <a:extLst>
                  <a:ext uri="{FF2B5EF4-FFF2-40B4-BE49-F238E27FC236}">
                    <a16:creationId xmlns:a16="http://schemas.microsoft.com/office/drawing/2014/main" id="{BDCAD59C-42BF-FB10-1F5E-D19E32D0BAF1}"/>
                  </a:ext>
                </a:extLst>
              </p:cNvPr>
              <p:cNvSpPr/>
              <p:nvPr/>
            </p:nvSpPr>
            <p:spPr>
              <a:xfrm>
                <a:off x="4573354" y="664536"/>
                <a:ext cx="33310" cy="292385"/>
              </a:xfrm>
              <a:custGeom>
                <a:avLst/>
                <a:gdLst>
                  <a:gd name="connsiteX0" fmla="*/ 12770 w 17121"/>
                  <a:gd name="connsiteY0" fmla="*/ 3 h 150281"/>
                  <a:gd name="connsiteX1" fmla="*/ 15945 w 17121"/>
                  <a:gd name="connsiteY1" fmla="*/ 73028 h 150281"/>
                  <a:gd name="connsiteX2" fmla="*/ 15945 w 17121"/>
                  <a:gd name="connsiteY2" fmla="*/ 149228 h 150281"/>
                  <a:gd name="connsiteX3" fmla="*/ 15945 w 17121"/>
                  <a:gd name="connsiteY3" fmla="*/ 114303 h 150281"/>
                  <a:gd name="connsiteX4" fmla="*/ 70 w 17121"/>
                  <a:gd name="connsiteY4" fmla="*/ 69853 h 150281"/>
                  <a:gd name="connsiteX5" fmla="*/ 12770 w 17121"/>
                  <a:gd name="connsiteY5" fmla="*/ 3 h 1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21" h="150281">
                    <a:moveTo>
                      <a:pt x="12770" y="3"/>
                    </a:moveTo>
                    <a:cubicBezTo>
                      <a:pt x="15416" y="532"/>
                      <a:pt x="15416" y="48157"/>
                      <a:pt x="15945" y="73028"/>
                    </a:cubicBezTo>
                    <a:cubicBezTo>
                      <a:pt x="16474" y="97899"/>
                      <a:pt x="15945" y="149228"/>
                      <a:pt x="15945" y="149228"/>
                    </a:cubicBezTo>
                    <a:cubicBezTo>
                      <a:pt x="15945" y="156107"/>
                      <a:pt x="18591" y="127532"/>
                      <a:pt x="15945" y="114303"/>
                    </a:cubicBezTo>
                    <a:cubicBezTo>
                      <a:pt x="13299" y="101074"/>
                      <a:pt x="1128" y="84670"/>
                      <a:pt x="70" y="69853"/>
                    </a:cubicBezTo>
                    <a:cubicBezTo>
                      <a:pt x="-988" y="55036"/>
                      <a:pt x="10124" y="-526"/>
                      <a:pt x="1277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0" name="フリーフォーム 2329">
                <a:extLst>
                  <a:ext uri="{FF2B5EF4-FFF2-40B4-BE49-F238E27FC236}">
                    <a16:creationId xmlns:a16="http://schemas.microsoft.com/office/drawing/2014/main" id="{914E8FAA-3A33-57D3-F02A-6DBFD43CFC24}"/>
                  </a:ext>
                </a:extLst>
              </p:cNvPr>
              <p:cNvSpPr/>
              <p:nvPr/>
            </p:nvSpPr>
            <p:spPr>
              <a:xfrm>
                <a:off x="4425236" y="670720"/>
                <a:ext cx="179140" cy="518926"/>
              </a:xfrm>
              <a:custGeom>
                <a:avLst/>
                <a:gdLst>
                  <a:gd name="connsiteX0" fmla="*/ 92075 w 92075"/>
                  <a:gd name="connsiteY0" fmla="*/ 0 h 266719"/>
                  <a:gd name="connsiteX1" fmla="*/ 0 w 92075"/>
                  <a:gd name="connsiteY1" fmla="*/ 266700 h 266719"/>
                  <a:gd name="connsiteX2" fmla="*/ 92075 w 92075"/>
                  <a:gd name="connsiteY2" fmla="*/ 0 h 266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075" h="266719">
                    <a:moveTo>
                      <a:pt x="92075" y="0"/>
                    </a:moveTo>
                    <a:cubicBezTo>
                      <a:pt x="92075" y="0"/>
                      <a:pt x="0" y="264054"/>
                      <a:pt x="0" y="266700"/>
                    </a:cubicBezTo>
                    <a:cubicBezTo>
                      <a:pt x="0" y="269346"/>
                      <a:pt x="92075" y="0"/>
                      <a:pt x="920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1" name="フリーフォーム 2330">
                <a:extLst>
                  <a:ext uri="{FF2B5EF4-FFF2-40B4-BE49-F238E27FC236}">
                    <a16:creationId xmlns:a16="http://schemas.microsoft.com/office/drawing/2014/main" id="{0D985821-774E-4921-76F8-706B0A1D0A03}"/>
                  </a:ext>
                </a:extLst>
              </p:cNvPr>
              <p:cNvSpPr/>
              <p:nvPr/>
            </p:nvSpPr>
            <p:spPr>
              <a:xfrm>
                <a:off x="4141052" y="562938"/>
                <a:ext cx="451996" cy="1334699"/>
              </a:xfrm>
              <a:custGeom>
                <a:avLst/>
                <a:gdLst>
                  <a:gd name="connsiteX0" fmla="*/ 231791 w 232318"/>
                  <a:gd name="connsiteY0" fmla="*/ 1423 h 686012"/>
                  <a:gd name="connsiteX1" fmla="*/ 161941 w 232318"/>
                  <a:gd name="connsiteY1" fmla="*/ 160173 h 686012"/>
                  <a:gd name="connsiteX2" fmla="*/ 206391 w 232318"/>
                  <a:gd name="connsiteY2" fmla="*/ 112548 h 686012"/>
                  <a:gd name="connsiteX3" fmla="*/ 161941 w 232318"/>
                  <a:gd name="connsiteY3" fmla="*/ 201448 h 686012"/>
                  <a:gd name="connsiteX4" fmla="*/ 161941 w 232318"/>
                  <a:gd name="connsiteY4" fmla="*/ 245898 h 686012"/>
                  <a:gd name="connsiteX5" fmla="*/ 136541 w 232318"/>
                  <a:gd name="connsiteY5" fmla="*/ 252248 h 686012"/>
                  <a:gd name="connsiteX6" fmla="*/ 16 w 232318"/>
                  <a:gd name="connsiteY6" fmla="*/ 261773 h 686012"/>
                  <a:gd name="connsiteX7" fmla="*/ 146066 w 232318"/>
                  <a:gd name="connsiteY7" fmla="*/ 255423 h 686012"/>
                  <a:gd name="connsiteX8" fmla="*/ 50816 w 232318"/>
                  <a:gd name="connsiteY8" fmla="*/ 283998 h 686012"/>
                  <a:gd name="connsiteX9" fmla="*/ 57166 w 232318"/>
                  <a:gd name="connsiteY9" fmla="*/ 337973 h 686012"/>
                  <a:gd name="connsiteX10" fmla="*/ 79391 w 232318"/>
                  <a:gd name="connsiteY10" fmla="*/ 445923 h 686012"/>
                  <a:gd name="connsiteX11" fmla="*/ 88916 w 232318"/>
                  <a:gd name="connsiteY11" fmla="*/ 420523 h 686012"/>
                  <a:gd name="connsiteX12" fmla="*/ 85741 w 232318"/>
                  <a:gd name="connsiteY12" fmla="*/ 522123 h 686012"/>
                  <a:gd name="connsiteX13" fmla="*/ 38116 w 232318"/>
                  <a:gd name="connsiteY13" fmla="*/ 684048 h 686012"/>
                  <a:gd name="connsiteX14" fmla="*/ 79391 w 232318"/>
                  <a:gd name="connsiteY14" fmla="*/ 604673 h 686012"/>
                  <a:gd name="connsiteX15" fmla="*/ 111141 w 232318"/>
                  <a:gd name="connsiteY15" fmla="*/ 496723 h 686012"/>
                  <a:gd name="connsiteX16" fmla="*/ 53991 w 232318"/>
                  <a:gd name="connsiteY16" fmla="*/ 309398 h 686012"/>
                  <a:gd name="connsiteX17" fmla="*/ 117491 w 232318"/>
                  <a:gd name="connsiteY17" fmla="*/ 268123 h 686012"/>
                  <a:gd name="connsiteX18" fmla="*/ 231791 w 232318"/>
                  <a:gd name="connsiteY18" fmla="*/ 1423 h 686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2318" h="686012">
                    <a:moveTo>
                      <a:pt x="231791" y="1423"/>
                    </a:moveTo>
                    <a:cubicBezTo>
                      <a:pt x="239199" y="-16569"/>
                      <a:pt x="166174" y="141652"/>
                      <a:pt x="161941" y="160173"/>
                    </a:cubicBezTo>
                    <a:cubicBezTo>
                      <a:pt x="157708" y="178694"/>
                      <a:pt x="206391" y="105669"/>
                      <a:pt x="206391" y="112548"/>
                    </a:cubicBezTo>
                    <a:cubicBezTo>
                      <a:pt x="206391" y="119427"/>
                      <a:pt x="169349" y="179223"/>
                      <a:pt x="161941" y="201448"/>
                    </a:cubicBezTo>
                    <a:cubicBezTo>
                      <a:pt x="154533" y="223673"/>
                      <a:pt x="166174" y="237431"/>
                      <a:pt x="161941" y="245898"/>
                    </a:cubicBezTo>
                    <a:cubicBezTo>
                      <a:pt x="157708" y="254365"/>
                      <a:pt x="163528" y="249602"/>
                      <a:pt x="136541" y="252248"/>
                    </a:cubicBezTo>
                    <a:cubicBezTo>
                      <a:pt x="109553" y="254894"/>
                      <a:pt x="-1571" y="261244"/>
                      <a:pt x="16" y="261773"/>
                    </a:cubicBezTo>
                    <a:cubicBezTo>
                      <a:pt x="1603" y="262302"/>
                      <a:pt x="137599" y="251719"/>
                      <a:pt x="146066" y="255423"/>
                    </a:cubicBezTo>
                    <a:cubicBezTo>
                      <a:pt x="154533" y="259127"/>
                      <a:pt x="65633" y="270240"/>
                      <a:pt x="50816" y="283998"/>
                    </a:cubicBezTo>
                    <a:cubicBezTo>
                      <a:pt x="35999" y="297756"/>
                      <a:pt x="52404" y="310986"/>
                      <a:pt x="57166" y="337973"/>
                    </a:cubicBezTo>
                    <a:cubicBezTo>
                      <a:pt x="61928" y="364960"/>
                      <a:pt x="74099" y="432165"/>
                      <a:pt x="79391" y="445923"/>
                    </a:cubicBezTo>
                    <a:cubicBezTo>
                      <a:pt x="84683" y="459681"/>
                      <a:pt x="87858" y="407823"/>
                      <a:pt x="88916" y="420523"/>
                    </a:cubicBezTo>
                    <a:cubicBezTo>
                      <a:pt x="89974" y="433223"/>
                      <a:pt x="94208" y="478202"/>
                      <a:pt x="85741" y="522123"/>
                    </a:cubicBezTo>
                    <a:cubicBezTo>
                      <a:pt x="77274" y="566044"/>
                      <a:pt x="39174" y="670290"/>
                      <a:pt x="38116" y="684048"/>
                    </a:cubicBezTo>
                    <a:cubicBezTo>
                      <a:pt x="37058" y="697806"/>
                      <a:pt x="67220" y="635894"/>
                      <a:pt x="79391" y="604673"/>
                    </a:cubicBezTo>
                    <a:cubicBezTo>
                      <a:pt x="91562" y="573452"/>
                      <a:pt x="115374" y="545936"/>
                      <a:pt x="111141" y="496723"/>
                    </a:cubicBezTo>
                    <a:cubicBezTo>
                      <a:pt x="106908" y="447511"/>
                      <a:pt x="52933" y="347498"/>
                      <a:pt x="53991" y="309398"/>
                    </a:cubicBezTo>
                    <a:cubicBezTo>
                      <a:pt x="55049" y="271298"/>
                      <a:pt x="85212" y="321039"/>
                      <a:pt x="117491" y="268123"/>
                    </a:cubicBezTo>
                    <a:cubicBezTo>
                      <a:pt x="149770" y="215207"/>
                      <a:pt x="224383" y="19415"/>
                      <a:pt x="231791" y="14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2" name="フリーフォーム 2331">
                <a:extLst>
                  <a:ext uri="{FF2B5EF4-FFF2-40B4-BE49-F238E27FC236}">
                    <a16:creationId xmlns:a16="http://schemas.microsoft.com/office/drawing/2014/main" id="{A1BA268E-D12A-21BF-D015-6F579421385F}"/>
                  </a:ext>
                </a:extLst>
              </p:cNvPr>
              <p:cNvSpPr/>
              <p:nvPr/>
            </p:nvSpPr>
            <p:spPr>
              <a:xfrm>
                <a:off x="4919447" y="644469"/>
                <a:ext cx="135164" cy="222492"/>
              </a:xfrm>
              <a:custGeom>
                <a:avLst/>
                <a:gdLst>
                  <a:gd name="connsiteX0" fmla="*/ 135153 w 135164"/>
                  <a:gd name="connsiteY0" fmla="*/ 31806 h 222492"/>
                  <a:gd name="connsiteX1" fmla="*/ 43078 w 135164"/>
                  <a:gd name="connsiteY1" fmla="*/ 215956 h 222492"/>
                  <a:gd name="connsiteX2" fmla="*/ 78003 w 135164"/>
                  <a:gd name="connsiteY2" fmla="*/ 133406 h 222492"/>
                  <a:gd name="connsiteX3" fmla="*/ 17678 w 135164"/>
                  <a:gd name="connsiteY3" fmla="*/ 222306 h 222492"/>
                  <a:gd name="connsiteX4" fmla="*/ 20853 w 135164"/>
                  <a:gd name="connsiteY4" fmla="*/ 155631 h 222492"/>
                  <a:gd name="connsiteX5" fmla="*/ 4978 w 135164"/>
                  <a:gd name="connsiteY5" fmla="*/ 114356 h 222492"/>
                  <a:gd name="connsiteX6" fmla="*/ 24028 w 135164"/>
                  <a:gd name="connsiteY6" fmla="*/ 56 h 222492"/>
                  <a:gd name="connsiteX7" fmla="*/ 11328 w 135164"/>
                  <a:gd name="connsiteY7" fmla="*/ 130231 h 222492"/>
                  <a:gd name="connsiteX8" fmla="*/ 1803 w 135164"/>
                  <a:gd name="connsiteY8" fmla="*/ 203256 h 222492"/>
                  <a:gd name="connsiteX9" fmla="*/ 49428 w 135164"/>
                  <a:gd name="connsiteY9" fmla="*/ 168331 h 222492"/>
                  <a:gd name="connsiteX10" fmla="*/ 49428 w 135164"/>
                  <a:gd name="connsiteY10" fmla="*/ 177856 h 222492"/>
                  <a:gd name="connsiteX11" fmla="*/ 135153 w 135164"/>
                  <a:gd name="connsiteY11" fmla="*/ 31806 h 222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164" h="222492">
                    <a:moveTo>
                      <a:pt x="135153" y="31806"/>
                    </a:moveTo>
                    <a:cubicBezTo>
                      <a:pt x="134095" y="38156"/>
                      <a:pt x="52603" y="199023"/>
                      <a:pt x="43078" y="215956"/>
                    </a:cubicBezTo>
                    <a:cubicBezTo>
                      <a:pt x="33553" y="232889"/>
                      <a:pt x="82236" y="132348"/>
                      <a:pt x="78003" y="133406"/>
                    </a:cubicBezTo>
                    <a:cubicBezTo>
                      <a:pt x="73770" y="134464"/>
                      <a:pt x="27203" y="218602"/>
                      <a:pt x="17678" y="222306"/>
                    </a:cubicBezTo>
                    <a:cubicBezTo>
                      <a:pt x="8153" y="226010"/>
                      <a:pt x="22970" y="173623"/>
                      <a:pt x="20853" y="155631"/>
                    </a:cubicBezTo>
                    <a:cubicBezTo>
                      <a:pt x="18736" y="137639"/>
                      <a:pt x="4449" y="140285"/>
                      <a:pt x="4978" y="114356"/>
                    </a:cubicBezTo>
                    <a:cubicBezTo>
                      <a:pt x="5507" y="88427"/>
                      <a:pt x="22970" y="-2590"/>
                      <a:pt x="24028" y="56"/>
                    </a:cubicBezTo>
                    <a:cubicBezTo>
                      <a:pt x="25086" y="2702"/>
                      <a:pt x="15032" y="96364"/>
                      <a:pt x="11328" y="130231"/>
                    </a:cubicBezTo>
                    <a:cubicBezTo>
                      <a:pt x="7624" y="164098"/>
                      <a:pt x="-4547" y="196906"/>
                      <a:pt x="1803" y="203256"/>
                    </a:cubicBezTo>
                    <a:cubicBezTo>
                      <a:pt x="8153" y="209606"/>
                      <a:pt x="41491" y="172564"/>
                      <a:pt x="49428" y="168331"/>
                    </a:cubicBezTo>
                    <a:cubicBezTo>
                      <a:pt x="57365" y="164098"/>
                      <a:pt x="35141" y="201139"/>
                      <a:pt x="49428" y="177856"/>
                    </a:cubicBezTo>
                    <a:cubicBezTo>
                      <a:pt x="63715" y="154573"/>
                      <a:pt x="136211" y="25456"/>
                      <a:pt x="135153" y="318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3" name="フリーフォーム 2332">
                <a:extLst>
                  <a:ext uri="{FF2B5EF4-FFF2-40B4-BE49-F238E27FC236}">
                    <a16:creationId xmlns:a16="http://schemas.microsoft.com/office/drawing/2014/main" id="{D5BEA649-578B-4A55-4C83-1953D5244216}"/>
                  </a:ext>
                </a:extLst>
              </p:cNvPr>
              <p:cNvSpPr/>
              <p:nvPr/>
            </p:nvSpPr>
            <p:spPr>
              <a:xfrm>
                <a:off x="4623034" y="828675"/>
                <a:ext cx="961792" cy="69985"/>
              </a:xfrm>
              <a:custGeom>
                <a:avLst/>
                <a:gdLst>
                  <a:gd name="connsiteX0" fmla="*/ 15641 w 961792"/>
                  <a:gd name="connsiteY0" fmla="*/ 69850 h 69985"/>
                  <a:gd name="connsiteX1" fmla="*/ 574441 w 961792"/>
                  <a:gd name="connsiteY1" fmla="*/ 12700 h 69985"/>
                  <a:gd name="connsiteX2" fmla="*/ 447441 w 961792"/>
                  <a:gd name="connsiteY2" fmla="*/ 15875 h 69985"/>
                  <a:gd name="connsiteX3" fmla="*/ 698266 w 961792"/>
                  <a:gd name="connsiteY3" fmla="*/ 6350 h 69985"/>
                  <a:gd name="connsiteX4" fmla="*/ 961791 w 961792"/>
                  <a:gd name="connsiteY4" fmla="*/ 9525 h 69985"/>
                  <a:gd name="connsiteX5" fmla="*/ 701441 w 961792"/>
                  <a:gd name="connsiteY5" fmla="*/ 0 h 69985"/>
                  <a:gd name="connsiteX6" fmla="*/ 349016 w 961792"/>
                  <a:gd name="connsiteY6" fmla="*/ 9525 h 69985"/>
                  <a:gd name="connsiteX7" fmla="*/ 447441 w 961792"/>
                  <a:gd name="connsiteY7" fmla="*/ 12700 h 69985"/>
                  <a:gd name="connsiteX8" fmla="*/ 177566 w 961792"/>
                  <a:gd name="connsiteY8" fmla="*/ 28575 h 69985"/>
                  <a:gd name="connsiteX9" fmla="*/ 15641 w 961792"/>
                  <a:gd name="connsiteY9" fmla="*/ 69850 h 6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792" h="69985">
                    <a:moveTo>
                      <a:pt x="15641" y="69850"/>
                    </a:moveTo>
                    <a:cubicBezTo>
                      <a:pt x="81787" y="67204"/>
                      <a:pt x="502474" y="21696"/>
                      <a:pt x="574441" y="12700"/>
                    </a:cubicBezTo>
                    <a:cubicBezTo>
                      <a:pt x="646408" y="3704"/>
                      <a:pt x="426804" y="16933"/>
                      <a:pt x="447441" y="15875"/>
                    </a:cubicBezTo>
                    <a:cubicBezTo>
                      <a:pt x="468078" y="14817"/>
                      <a:pt x="698266" y="6350"/>
                      <a:pt x="698266" y="6350"/>
                    </a:cubicBezTo>
                    <a:lnTo>
                      <a:pt x="961791" y="9525"/>
                    </a:lnTo>
                    <a:cubicBezTo>
                      <a:pt x="962320" y="8467"/>
                      <a:pt x="803570" y="0"/>
                      <a:pt x="701441" y="0"/>
                    </a:cubicBezTo>
                    <a:cubicBezTo>
                      <a:pt x="599312" y="0"/>
                      <a:pt x="391349" y="7408"/>
                      <a:pt x="349016" y="9525"/>
                    </a:cubicBezTo>
                    <a:cubicBezTo>
                      <a:pt x="306683" y="11642"/>
                      <a:pt x="476016" y="9525"/>
                      <a:pt x="447441" y="12700"/>
                    </a:cubicBezTo>
                    <a:cubicBezTo>
                      <a:pt x="418866" y="15875"/>
                      <a:pt x="244770" y="21696"/>
                      <a:pt x="177566" y="28575"/>
                    </a:cubicBezTo>
                    <a:cubicBezTo>
                      <a:pt x="110362" y="35454"/>
                      <a:pt x="-50505" y="72496"/>
                      <a:pt x="15641" y="698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4" name="フリーフォーム 2333">
                <a:extLst>
                  <a:ext uri="{FF2B5EF4-FFF2-40B4-BE49-F238E27FC236}">
                    <a16:creationId xmlns:a16="http://schemas.microsoft.com/office/drawing/2014/main" id="{93FCBFC6-831B-C9E6-5477-768233C6BA16}"/>
                  </a:ext>
                </a:extLst>
              </p:cNvPr>
              <p:cNvSpPr/>
              <p:nvPr/>
            </p:nvSpPr>
            <p:spPr>
              <a:xfrm>
                <a:off x="4376574" y="771317"/>
                <a:ext cx="202801" cy="340227"/>
              </a:xfrm>
              <a:custGeom>
                <a:avLst/>
                <a:gdLst>
                  <a:gd name="connsiteX0" fmla="*/ 201776 w 202801"/>
                  <a:gd name="connsiteY0" fmla="*/ 3383 h 340227"/>
                  <a:gd name="connsiteX1" fmla="*/ 166851 w 202801"/>
                  <a:gd name="connsiteY1" fmla="*/ 111333 h 340227"/>
                  <a:gd name="connsiteX2" fmla="*/ 157326 w 202801"/>
                  <a:gd name="connsiteY2" fmla="*/ 225633 h 340227"/>
                  <a:gd name="connsiteX3" fmla="*/ 157326 w 202801"/>
                  <a:gd name="connsiteY3" fmla="*/ 181183 h 340227"/>
                  <a:gd name="connsiteX4" fmla="*/ 125576 w 202801"/>
                  <a:gd name="connsiteY4" fmla="*/ 305008 h 340227"/>
                  <a:gd name="connsiteX5" fmla="*/ 74776 w 202801"/>
                  <a:gd name="connsiteY5" fmla="*/ 305008 h 340227"/>
                  <a:gd name="connsiteX6" fmla="*/ 39851 w 202801"/>
                  <a:gd name="connsiteY6" fmla="*/ 320883 h 340227"/>
                  <a:gd name="connsiteX7" fmla="*/ 1751 w 202801"/>
                  <a:gd name="connsiteY7" fmla="*/ 339933 h 340227"/>
                  <a:gd name="connsiteX8" fmla="*/ 100176 w 202801"/>
                  <a:gd name="connsiteY8" fmla="*/ 305008 h 340227"/>
                  <a:gd name="connsiteX9" fmla="*/ 122401 w 202801"/>
                  <a:gd name="connsiteY9" fmla="*/ 270083 h 340227"/>
                  <a:gd name="connsiteX10" fmla="*/ 135101 w 202801"/>
                  <a:gd name="connsiteY10" fmla="*/ 143083 h 340227"/>
                  <a:gd name="connsiteX11" fmla="*/ 122401 w 202801"/>
                  <a:gd name="connsiteY11" fmla="*/ 244683 h 340227"/>
                  <a:gd name="connsiteX12" fmla="*/ 201776 w 202801"/>
                  <a:gd name="connsiteY12" fmla="*/ 3383 h 34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801" h="340227">
                    <a:moveTo>
                      <a:pt x="201776" y="3383"/>
                    </a:moveTo>
                    <a:cubicBezTo>
                      <a:pt x="209184" y="-18842"/>
                      <a:pt x="174259" y="74291"/>
                      <a:pt x="166851" y="111333"/>
                    </a:cubicBezTo>
                    <a:cubicBezTo>
                      <a:pt x="159443" y="148375"/>
                      <a:pt x="158913" y="213991"/>
                      <a:pt x="157326" y="225633"/>
                    </a:cubicBezTo>
                    <a:cubicBezTo>
                      <a:pt x="155739" y="237275"/>
                      <a:pt x="162618" y="167954"/>
                      <a:pt x="157326" y="181183"/>
                    </a:cubicBezTo>
                    <a:cubicBezTo>
                      <a:pt x="152034" y="194412"/>
                      <a:pt x="139334" y="284370"/>
                      <a:pt x="125576" y="305008"/>
                    </a:cubicBezTo>
                    <a:cubicBezTo>
                      <a:pt x="111818" y="325646"/>
                      <a:pt x="89063" y="302362"/>
                      <a:pt x="74776" y="305008"/>
                    </a:cubicBezTo>
                    <a:cubicBezTo>
                      <a:pt x="60489" y="307654"/>
                      <a:pt x="52022" y="315062"/>
                      <a:pt x="39851" y="320883"/>
                    </a:cubicBezTo>
                    <a:cubicBezTo>
                      <a:pt x="27680" y="326704"/>
                      <a:pt x="-8303" y="342579"/>
                      <a:pt x="1751" y="339933"/>
                    </a:cubicBezTo>
                    <a:cubicBezTo>
                      <a:pt x="11805" y="337287"/>
                      <a:pt x="80068" y="316650"/>
                      <a:pt x="100176" y="305008"/>
                    </a:cubicBezTo>
                    <a:cubicBezTo>
                      <a:pt x="120284" y="293366"/>
                      <a:pt x="116580" y="297071"/>
                      <a:pt x="122401" y="270083"/>
                    </a:cubicBezTo>
                    <a:cubicBezTo>
                      <a:pt x="128222" y="243095"/>
                      <a:pt x="135101" y="147316"/>
                      <a:pt x="135101" y="143083"/>
                    </a:cubicBezTo>
                    <a:cubicBezTo>
                      <a:pt x="135101" y="138850"/>
                      <a:pt x="110759" y="267966"/>
                      <a:pt x="122401" y="244683"/>
                    </a:cubicBezTo>
                    <a:cubicBezTo>
                      <a:pt x="134043" y="221400"/>
                      <a:pt x="194368" y="25608"/>
                      <a:pt x="201776" y="33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5" name="フリーフォーム 2334">
                <a:extLst>
                  <a:ext uri="{FF2B5EF4-FFF2-40B4-BE49-F238E27FC236}">
                    <a16:creationId xmlns:a16="http://schemas.microsoft.com/office/drawing/2014/main" id="{8CC1626B-D7C9-DB5F-D99C-F0E3A1302DB0}"/>
                  </a:ext>
                </a:extLst>
              </p:cNvPr>
              <p:cNvSpPr/>
              <p:nvPr/>
            </p:nvSpPr>
            <p:spPr>
              <a:xfrm>
                <a:off x="4219456" y="1038085"/>
                <a:ext cx="251044" cy="435215"/>
              </a:xfrm>
              <a:custGeom>
                <a:avLst/>
                <a:gdLst>
                  <a:gd name="connsiteX0" fmla="*/ 250944 w 251044"/>
                  <a:gd name="connsiteY0" fmla="*/ 140 h 435215"/>
                  <a:gd name="connsiteX1" fmla="*/ 82669 w 251044"/>
                  <a:gd name="connsiteY1" fmla="*/ 19190 h 435215"/>
                  <a:gd name="connsiteX2" fmla="*/ 119 w 251044"/>
                  <a:gd name="connsiteY2" fmla="*/ 92215 h 435215"/>
                  <a:gd name="connsiteX3" fmla="*/ 63619 w 251044"/>
                  <a:gd name="connsiteY3" fmla="*/ 54115 h 435215"/>
                  <a:gd name="connsiteX4" fmla="*/ 35044 w 251044"/>
                  <a:gd name="connsiteY4" fmla="*/ 104915 h 435215"/>
                  <a:gd name="connsiteX5" fmla="*/ 73144 w 251044"/>
                  <a:gd name="connsiteY5" fmla="*/ 155715 h 435215"/>
                  <a:gd name="connsiteX6" fmla="*/ 76319 w 251044"/>
                  <a:gd name="connsiteY6" fmla="*/ 206515 h 435215"/>
                  <a:gd name="connsiteX7" fmla="*/ 123944 w 251044"/>
                  <a:gd name="connsiteY7" fmla="*/ 327165 h 435215"/>
                  <a:gd name="connsiteX8" fmla="*/ 142994 w 251044"/>
                  <a:gd name="connsiteY8" fmla="*/ 435115 h 435215"/>
                  <a:gd name="connsiteX9" fmla="*/ 111244 w 251044"/>
                  <a:gd name="connsiteY9" fmla="*/ 308115 h 435215"/>
                  <a:gd name="connsiteX10" fmla="*/ 35044 w 251044"/>
                  <a:gd name="connsiteY10" fmla="*/ 120790 h 435215"/>
                  <a:gd name="connsiteX11" fmla="*/ 57269 w 251044"/>
                  <a:gd name="connsiteY11" fmla="*/ 25540 h 435215"/>
                  <a:gd name="connsiteX12" fmla="*/ 250944 w 251044"/>
                  <a:gd name="connsiteY12" fmla="*/ 140 h 43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1044" h="435215">
                    <a:moveTo>
                      <a:pt x="250944" y="140"/>
                    </a:moveTo>
                    <a:cubicBezTo>
                      <a:pt x="255177" y="-918"/>
                      <a:pt x="124473" y="3844"/>
                      <a:pt x="82669" y="19190"/>
                    </a:cubicBezTo>
                    <a:cubicBezTo>
                      <a:pt x="40865" y="34536"/>
                      <a:pt x="3294" y="86394"/>
                      <a:pt x="119" y="92215"/>
                    </a:cubicBezTo>
                    <a:cubicBezTo>
                      <a:pt x="-3056" y="98036"/>
                      <a:pt x="57798" y="51998"/>
                      <a:pt x="63619" y="54115"/>
                    </a:cubicBezTo>
                    <a:cubicBezTo>
                      <a:pt x="69440" y="56232"/>
                      <a:pt x="33456" y="87982"/>
                      <a:pt x="35044" y="104915"/>
                    </a:cubicBezTo>
                    <a:cubicBezTo>
                      <a:pt x="36631" y="121848"/>
                      <a:pt x="66265" y="138782"/>
                      <a:pt x="73144" y="155715"/>
                    </a:cubicBezTo>
                    <a:cubicBezTo>
                      <a:pt x="80023" y="172648"/>
                      <a:pt x="67852" y="177940"/>
                      <a:pt x="76319" y="206515"/>
                    </a:cubicBezTo>
                    <a:cubicBezTo>
                      <a:pt x="84786" y="235090"/>
                      <a:pt x="112832" y="289065"/>
                      <a:pt x="123944" y="327165"/>
                    </a:cubicBezTo>
                    <a:cubicBezTo>
                      <a:pt x="135056" y="365265"/>
                      <a:pt x="145111" y="438290"/>
                      <a:pt x="142994" y="435115"/>
                    </a:cubicBezTo>
                    <a:cubicBezTo>
                      <a:pt x="140877" y="431940"/>
                      <a:pt x="129236" y="360502"/>
                      <a:pt x="111244" y="308115"/>
                    </a:cubicBezTo>
                    <a:cubicBezTo>
                      <a:pt x="93252" y="255728"/>
                      <a:pt x="44040" y="167886"/>
                      <a:pt x="35044" y="120790"/>
                    </a:cubicBezTo>
                    <a:cubicBezTo>
                      <a:pt x="26048" y="73694"/>
                      <a:pt x="23931" y="44061"/>
                      <a:pt x="57269" y="25540"/>
                    </a:cubicBezTo>
                    <a:cubicBezTo>
                      <a:pt x="90606" y="7019"/>
                      <a:pt x="246711" y="1198"/>
                      <a:pt x="250944" y="1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6" name="フリーフォーム 2335">
                <a:extLst>
                  <a:ext uri="{FF2B5EF4-FFF2-40B4-BE49-F238E27FC236}">
                    <a16:creationId xmlns:a16="http://schemas.microsoft.com/office/drawing/2014/main" id="{6A009FF6-18C3-9C5D-97B6-8C1FB9EC0756}"/>
                  </a:ext>
                </a:extLst>
              </p:cNvPr>
              <p:cNvSpPr/>
              <p:nvPr/>
            </p:nvSpPr>
            <p:spPr>
              <a:xfrm>
                <a:off x="5022745" y="898071"/>
                <a:ext cx="673239" cy="149782"/>
              </a:xfrm>
              <a:custGeom>
                <a:avLst/>
                <a:gdLst>
                  <a:gd name="connsiteX0" fmla="*/ 105 w 673239"/>
                  <a:gd name="connsiteY0" fmla="*/ 25854 h 149782"/>
                  <a:gd name="connsiteX1" fmla="*/ 501755 w 673239"/>
                  <a:gd name="connsiteY1" fmla="*/ 6804 h 149782"/>
                  <a:gd name="connsiteX2" fmla="*/ 447780 w 673239"/>
                  <a:gd name="connsiteY2" fmla="*/ 6804 h 149782"/>
                  <a:gd name="connsiteX3" fmla="*/ 622405 w 673239"/>
                  <a:gd name="connsiteY3" fmla="*/ 3629 h 149782"/>
                  <a:gd name="connsiteX4" fmla="*/ 631930 w 673239"/>
                  <a:gd name="connsiteY4" fmla="*/ 63954 h 149782"/>
                  <a:gd name="connsiteX5" fmla="*/ 635105 w 673239"/>
                  <a:gd name="connsiteY5" fmla="*/ 41729 h 149782"/>
                  <a:gd name="connsiteX6" fmla="*/ 673205 w 673239"/>
                  <a:gd name="connsiteY6" fmla="*/ 149679 h 149782"/>
                  <a:gd name="connsiteX7" fmla="*/ 641455 w 673239"/>
                  <a:gd name="connsiteY7" fmla="*/ 60779 h 149782"/>
                  <a:gd name="connsiteX8" fmla="*/ 616055 w 673239"/>
                  <a:gd name="connsiteY8" fmla="*/ 22679 h 149782"/>
                  <a:gd name="connsiteX9" fmla="*/ 139805 w 673239"/>
                  <a:gd name="connsiteY9" fmla="*/ 3629 h 149782"/>
                  <a:gd name="connsiteX10" fmla="*/ 454130 w 673239"/>
                  <a:gd name="connsiteY10" fmla="*/ 6804 h 149782"/>
                  <a:gd name="connsiteX11" fmla="*/ 105 w 673239"/>
                  <a:gd name="connsiteY11" fmla="*/ 25854 h 14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3239" h="149782">
                    <a:moveTo>
                      <a:pt x="105" y="25854"/>
                    </a:moveTo>
                    <a:cubicBezTo>
                      <a:pt x="8042" y="25854"/>
                      <a:pt x="427143" y="9979"/>
                      <a:pt x="501755" y="6804"/>
                    </a:cubicBezTo>
                    <a:cubicBezTo>
                      <a:pt x="576367" y="3629"/>
                      <a:pt x="447780" y="6804"/>
                      <a:pt x="447780" y="6804"/>
                    </a:cubicBezTo>
                    <a:cubicBezTo>
                      <a:pt x="467888" y="6275"/>
                      <a:pt x="591713" y="-5896"/>
                      <a:pt x="622405" y="3629"/>
                    </a:cubicBezTo>
                    <a:cubicBezTo>
                      <a:pt x="653097" y="13154"/>
                      <a:pt x="629813" y="57604"/>
                      <a:pt x="631930" y="63954"/>
                    </a:cubicBezTo>
                    <a:cubicBezTo>
                      <a:pt x="634047" y="70304"/>
                      <a:pt x="628226" y="27442"/>
                      <a:pt x="635105" y="41729"/>
                    </a:cubicBezTo>
                    <a:cubicBezTo>
                      <a:pt x="641984" y="56017"/>
                      <a:pt x="672147" y="146504"/>
                      <a:pt x="673205" y="149679"/>
                    </a:cubicBezTo>
                    <a:cubicBezTo>
                      <a:pt x="674263" y="152854"/>
                      <a:pt x="650980" y="81946"/>
                      <a:pt x="641455" y="60779"/>
                    </a:cubicBezTo>
                    <a:cubicBezTo>
                      <a:pt x="631930" y="39612"/>
                      <a:pt x="699663" y="32204"/>
                      <a:pt x="616055" y="22679"/>
                    </a:cubicBezTo>
                    <a:cubicBezTo>
                      <a:pt x="532447" y="13154"/>
                      <a:pt x="166793" y="6275"/>
                      <a:pt x="139805" y="3629"/>
                    </a:cubicBezTo>
                    <a:cubicBezTo>
                      <a:pt x="112818" y="983"/>
                      <a:pt x="474767" y="5217"/>
                      <a:pt x="454130" y="6804"/>
                    </a:cubicBezTo>
                    <a:cubicBezTo>
                      <a:pt x="433493" y="8391"/>
                      <a:pt x="-7832" y="25854"/>
                      <a:pt x="105" y="258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7" name="フリーフォーム 2336">
                <a:extLst>
                  <a:ext uri="{FF2B5EF4-FFF2-40B4-BE49-F238E27FC236}">
                    <a16:creationId xmlns:a16="http://schemas.microsoft.com/office/drawing/2014/main" id="{C2A9603E-FE19-0F56-FADB-9858E295F28E}"/>
                  </a:ext>
                </a:extLst>
              </p:cNvPr>
              <p:cNvSpPr/>
              <p:nvPr/>
            </p:nvSpPr>
            <p:spPr>
              <a:xfrm>
                <a:off x="4841875" y="936539"/>
                <a:ext cx="841612" cy="15961"/>
              </a:xfrm>
              <a:custGeom>
                <a:avLst/>
                <a:gdLst>
                  <a:gd name="connsiteX0" fmla="*/ 0 w 841612"/>
                  <a:gd name="connsiteY0" fmla="*/ 15961 h 15961"/>
                  <a:gd name="connsiteX1" fmla="*/ 787400 w 841612"/>
                  <a:gd name="connsiteY1" fmla="*/ 86 h 15961"/>
                  <a:gd name="connsiteX2" fmla="*/ 688975 w 841612"/>
                  <a:gd name="connsiteY2" fmla="*/ 9611 h 15961"/>
                  <a:gd name="connsiteX3" fmla="*/ 0 w 841612"/>
                  <a:gd name="connsiteY3" fmla="*/ 15961 h 15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1612" h="15961">
                    <a:moveTo>
                      <a:pt x="0" y="15961"/>
                    </a:moveTo>
                    <a:cubicBezTo>
                      <a:pt x="16404" y="14374"/>
                      <a:pt x="672571" y="1144"/>
                      <a:pt x="787400" y="86"/>
                    </a:cubicBezTo>
                    <a:cubicBezTo>
                      <a:pt x="902229" y="-972"/>
                      <a:pt x="818092" y="8023"/>
                      <a:pt x="688975" y="9611"/>
                    </a:cubicBezTo>
                    <a:lnTo>
                      <a:pt x="0" y="159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8" name="フリーフォーム 2337">
                <a:extLst>
                  <a:ext uri="{FF2B5EF4-FFF2-40B4-BE49-F238E27FC236}">
                    <a16:creationId xmlns:a16="http://schemas.microsoft.com/office/drawing/2014/main" id="{DB4A7DDB-D64F-A037-D124-CB637F994D9A}"/>
                  </a:ext>
                </a:extLst>
              </p:cNvPr>
              <p:cNvSpPr/>
              <p:nvPr/>
            </p:nvSpPr>
            <p:spPr>
              <a:xfrm>
                <a:off x="4596512" y="881888"/>
                <a:ext cx="661465" cy="105560"/>
              </a:xfrm>
              <a:custGeom>
                <a:avLst/>
                <a:gdLst>
                  <a:gd name="connsiteX0" fmla="*/ 888 w 661465"/>
                  <a:gd name="connsiteY0" fmla="*/ 105537 h 105560"/>
                  <a:gd name="connsiteX1" fmla="*/ 515238 w 661465"/>
                  <a:gd name="connsiteY1" fmla="*/ 3937 h 105560"/>
                  <a:gd name="connsiteX2" fmla="*/ 661288 w 661465"/>
                  <a:gd name="connsiteY2" fmla="*/ 19812 h 105560"/>
                  <a:gd name="connsiteX3" fmla="*/ 496188 w 661465"/>
                  <a:gd name="connsiteY3" fmla="*/ 10287 h 105560"/>
                  <a:gd name="connsiteX4" fmla="*/ 394588 w 661465"/>
                  <a:gd name="connsiteY4" fmla="*/ 13462 h 105560"/>
                  <a:gd name="connsiteX5" fmla="*/ 888 w 661465"/>
                  <a:gd name="connsiteY5" fmla="*/ 105537 h 10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465" h="105560">
                    <a:moveTo>
                      <a:pt x="888" y="105537"/>
                    </a:moveTo>
                    <a:cubicBezTo>
                      <a:pt x="20996" y="103949"/>
                      <a:pt x="405171" y="18224"/>
                      <a:pt x="515238" y="3937"/>
                    </a:cubicBezTo>
                    <a:cubicBezTo>
                      <a:pt x="625305" y="-10350"/>
                      <a:pt x="664463" y="18754"/>
                      <a:pt x="661288" y="19812"/>
                    </a:cubicBezTo>
                    <a:cubicBezTo>
                      <a:pt x="658113" y="20870"/>
                      <a:pt x="540638" y="11345"/>
                      <a:pt x="496188" y="10287"/>
                    </a:cubicBezTo>
                    <a:cubicBezTo>
                      <a:pt x="451738" y="9229"/>
                      <a:pt x="481371" y="-296"/>
                      <a:pt x="394588" y="13462"/>
                    </a:cubicBezTo>
                    <a:cubicBezTo>
                      <a:pt x="307805" y="27220"/>
                      <a:pt x="-19220" y="107125"/>
                      <a:pt x="888" y="1055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9" name="フリーフォーム 2338">
                <a:extLst>
                  <a:ext uri="{FF2B5EF4-FFF2-40B4-BE49-F238E27FC236}">
                    <a16:creationId xmlns:a16="http://schemas.microsoft.com/office/drawing/2014/main" id="{3E95B544-218A-0E9B-973D-83D767E2E220}"/>
                  </a:ext>
                </a:extLst>
              </p:cNvPr>
              <p:cNvSpPr/>
              <p:nvPr/>
            </p:nvSpPr>
            <p:spPr>
              <a:xfrm>
                <a:off x="4251065" y="1196066"/>
                <a:ext cx="101492" cy="241410"/>
              </a:xfrm>
              <a:custGeom>
                <a:avLst/>
                <a:gdLst>
                  <a:gd name="connsiteX0" fmla="*/ 260 w 101492"/>
                  <a:gd name="connsiteY0" fmla="*/ 909 h 241410"/>
                  <a:gd name="connsiteX1" fmla="*/ 98685 w 101492"/>
                  <a:gd name="connsiteY1" fmla="*/ 235859 h 241410"/>
                  <a:gd name="connsiteX2" fmla="*/ 70110 w 101492"/>
                  <a:gd name="connsiteY2" fmla="*/ 156484 h 241410"/>
                  <a:gd name="connsiteX3" fmla="*/ 260 w 101492"/>
                  <a:gd name="connsiteY3" fmla="*/ 909 h 24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92" h="241410">
                    <a:moveTo>
                      <a:pt x="260" y="909"/>
                    </a:moveTo>
                    <a:cubicBezTo>
                      <a:pt x="5022" y="14138"/>
                      <a:pt x="87043" y="209930"/>
                      <a:pt x="98685" y="235859"/>
                    </a:cubicBezTo>
                    <a:cubicBezTo>
                      <a:pt x="110327" y="261788"/>
                      <a:pt x="82810" y="190351"/>
                      <a:pt x="70110" y="156484"/>
                    </a:cubicBezTo>
                    <a:cubicBezTo>
                      <a:pt x="57410" y="122617"/>
                      <a:pt x="-4502" y="-12320"/>
                      <a:pt x="260" y="9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0" name="フリーフォーム 2339">
                <a:extLst>
                  <a:ext uri="{FF2B5EF4-FFF2-40B4-BE49-F238E27FC236}">
                    <a16:creationId xmlns:a16="http://schemas.microsoft.com/office/drawing/2014/main" id="{803D4DA9-AE15-AC83-E659-33D57A4A4479}"/>
                  </a:ext>
                </a:extLst>
              </p:cNvPr>
              <p:cNvSpPr/>
              <p:nvPr/>
            </p:nvSpPr>
            <p:spPr>
              <a:xfrm>
                <a:off x="4185309" y="1405088"/>
                <a:ext cx="161483" cy="791241"/>
              </a:xfrm>
              <a:custGeom>
                <a:avLst/>
                <a:gdLst>
                  <a:gd name="connsiteX0" fmla="*/ 126341 w 161483"/>
                  <a:gd name="connsiteY0" fmla="*/ 112562 h 791241"/>
                  <a:gd name="connsiteX1" fmla="*/ 37441 w 161483"/>
                  <a:gd name="connsiteY1" fmla="*/ 357037 h 791241"/>
                  <a:gd name="connsiteX2" fmla="*/ 18391 w 161483"/>
                  <a:gd name="connsiteY2" fmla="*/ 547537 h 791241"/>
                  <a:gd name="connsiteX3" fmla="*/ 24741 w 161483"/>
                  <a:gd name="connsiteY3" fmla="*/ 506262 h 791241"/>
                  <a:gd name="connsiteX4" fmla="*/ 21566 w 161483"/>
                  <a:gd name="connsiteY4" fmla="*/ 734862 h 791241"/>
                  <a:gd name="connsiteX5" fmla="*/ 31091 w 161483"/>
                  <a:gd name="connsiteY5" fmla="*/ 788837 h 791241"/>
                  <a:gd name="connsiteX6" fmla="*/ 31091 w 161483"/>
                  <a:gd name="connsiteY6" fmla="*/ 680887 h 791241"/>
                  <a:gd name="connsiteX7" fmla="*/ 5691 w 161483"/>
                  <a:gd name="connsiteY7" fmla="*/ 493562 h 791241"/>
                  <a:gd name="connsiteX8" fmla="*/ 154916 w 161483"/>
                  <a:gd name="connsiteY8" fmla="*/ 23662 h 791241"/>
                  <a:gd name="connsiteX9" fmla="*/ 126341 w 161483"/>
                  <a:gd name="connsiteY9" fmla="*/ 112562 h 79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483" h="791241">
                    <a:moveTo>
                      <a:pt x="126341" y="112562"/>
                    </a:moveTo>
                    <a:cubicBezTo>
                      <a:pt x="106762" y="168125"/>
                      <a:pt x="55433" y="284541"/>
                      <a:pt x="37441" y="357037"/>
                    </a:cubicBezTo>
                    <a:cubicBezTo>
                      <a:pt x="19449" y="429533"/>
                      <a:pt x="20508" y="522666"/>
                      <a:pt x="18391" y="547537"/>
                    </a:cubicBezTo>
                    <a:cubicBezTo>
                      <a:pt x="16274" y="572408"/>
                      <a:pt x="24212" y="475041"/>
                      <a:pt x="24741" y="506262"/>
                    </a:cubicBezTo>
                    <a:cubicBezTo>
                      <a:pt x="25270" y="537483"/>
                      <a:pt x="20508" y="687766"/>
                      <a:pt x="21566" y="734862"/>
                    </a:cubicBezTo>
                    <a:cubicBezTo>
                      <a:pt x="22624" y="781958"/>
                      <a:pt x="29504" y="797833"/>
                      <a:pt x="31091" y="788837"/>
                    </a:cubicBezTo>
                    <a:cubicBezTo>
                      <a:pt x="32678" y="779841"/>
                      <a:pt x="35324" y="730100"/>
                      <a:pt x="31091" y="680887"/>
                    </a:cubicBezTo>
                    <a:cubicBezTo>
                      <a:pt x="26858" y="631675"/>
                      <a:pt x="-14946" y="603099"/>
                      <a:pt x="5691" y="493562"/>
                    </a:cubicBezTo>
                    <a:cubicBezTo>
                      <a:pt x="26328" y="384025"/>
                      <a:pt x="135337" y="94041"/>
                      <a:pt x="154916" y="23662"/>
                    </a:cubicBezTo>
                    <a:cubicBezTo>
                      <a:pt x="174495" y="-46717"/>
                      <a:pt x="145920" y="56999"/>
                      <a:pt x="126341" y="1125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1" name="フリーフォーム 2340">
                <a:extLst>
                  <a:ext uri="{FF2B5EF4-FFF2-40B4-BE49-F238E27FC236}">
                    <a16:creationId xmlns:a16="http://schemas.microsoft.com/office/drawing/2014/main" id="{3800839F-AA69-C7A4-BC66-C4F0D16EB979}"/>
                  </a:ext>
                </a:extLst>
              </p:cNvPr>
              <p:cNvSpPr/>
              <p:nvPr/>
            </p:nvSpPr>
            <p:spPr>
              <a:xfrm>
                <a:off x="5556115" y="877951"/>
                <a:ext cx="282747" cy="241848"/>
              </a:xfrm>
              <a:custGeom>
                <a:avLst/>
                <a:gdLst>
                  <a:gd name="connsiteX0" fmla="*/ 135 w 282747"/>
                  <a:gd name="connsiteY0" fmla="*/ 1524 h 241848"/>
                  <a:gd name="connsiteX1" fmla="*/ 82685 w 282747"/>
                  <a:gd name="connsiteY1" fmla="*/ 103124 h 241848"/>
                  <a:gd name="connsiteX2" fmla="*/ 130310 w 282747"/>
                  <a:gd name="connsiteY2" fmla="*/ 239649 h 241848"/>
                  <a:gd name="connsiteX3" fmla="*/ 127135 w 282747"/>
                  <a:gd name="connsiteY3" fmla="*/ 188849 h 241848"/>
                  <a:gd name="connsiteX4" fmla="*/ 209685 w 282747"/>
                  <a:gd name="connsiteY4" fmla="*/ 207899 h 241848"/>
                  <a:gd name="connsiteX5" fmla="*/ 282710 w 282747"/>
                  <a:gd name="connsiteY5" fmla="*/ 220599 h 241848"/>
                  <a:gd name="connsiteX6" fmla="*/ 200160 w 282747"/>
                  <a:gd name="connsiteY6" fmla="*/ 207899 h 241848"/>
                  <a:gd name="connsiteX7" fmla="*/ 120785 w 282747"/>
                  <a:gd name="connsiteY7" fmla="*/ 185674 h 241848"/>
                  <a:gd name="connsiteX8" fmla="*/ 101735 w 282747"/>
                  <a:gd name="connsiteY8" fmla="*/ 150749 h 241848"/>
                  <a:gd name="connsiteX9" fmla="*/ 98560 w 282747"/>
                  <a:gd name="connsiteY9" fmla="*/ 68199 h 241848"/>
                  <a:gd name="connsiteX10" fmla="*/ 108085 w 282747"/>
                  <a:gd name="connsiteY10" fmla="*/ 118999 h 241848"/>
                  <a:gd name="connsiteX11" fmla="*/ 63635 w 282747"/>
                  <a:gd name="connsiteY11" fmla="*/ 45974 h 241848"/>
                  <a:gd name="connsiteX12" fmla="*/ 135 w 282747"/>
                  <a:gd name="connsiteY12" fmla="*/ 1524 h 241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2747" h="241848">
                    <a:moveTo>
                      <a:pt x="135" y="1524"/>
                    </a:moveTo>
                    <a:cubicBezTo>
                      <a:pt x="3310" y="11049"/>
                      <a:pt x="60989" y="63437"/>
                      <a:pt x="82685" y="103124"/>
                    </a:cubicBezTo>
                    <a:cubicBezTo>
                      <a:pt x="104381" y="142812"/>
                      <a:pt x="122902" y="225362"/>
                      <a:pt x="130310" y="239649"/>
                    </a:cubicBezTo>
                    <a:cubicBezTo>
                      <a:pt x="137718" y="253936"/>
                      <a:pt x="113906" y="194141"/>
                      <a:pt x="127135" y="188849"/>
                    </a:cubicBezTo>
                    <a:cubicBezTo>
                      <a:pt x="140364" y="183557"/>
                      <a:pt x="183756" y="202607"/>
                      <a:pt x="209685" y="207899"/>
                    </a:cubicBezTo>
                    <a:cubicBezTo>
                      <a:pt x="235614" y="213191"/>
                      <a:pt x="284297" y="220599"/>
                      <a:pt x="282710" y="220599"/>
                    </a:cubicBezTo>
                    <a:cubicBezTo>
                      <a:pt x="281123" y="220599"/>
                      <a:pt x="227148" y="213720"/>
                      <a:pt x="200160" y="207899"/>
                    </a:cubicBezTo>
                    <a:cubicBezTo>
                      <a:pt x="173172" y="202078"/>
                      <a:pt x="137189" y="195199"/>
                      <a:pt x="120785" y="185674"/>
                    </a:cubicBezTo>
                    <a:cubicBezTo>
                      <a:pt x="104381" y="176149"/>
                      <a:pt x="105439" y="170328"/>
                      <a:pt x="101735" y="150749"/>
                    </a:cubicBezTo>
                    <a:cubicBezTo>
                      <a:pt x="98031" y="131170"/>
                      <a:pt x="97502" y="73490"/>
                      <a:pt x="98560" y="68199"/>
                    </a:cubicBezTo>
                    <a:cubicBezTo>
                      <a:pt x="99618" y="62908"/>
                      <a:pt x="113906" y="122703"/>
                      <a:pt x="108085" y="118999"/>
                    </a:cubicBezTo>
                    <a:cubicBezTo>
                      <a:pt x="102264" y="115295"/>
                      <a:pt x="76864" y="62378"/>
                      <a:pt x="63635" y="45974"/>
                    </a:cubicBezTo>
                    <a:cubicBezTo>
                      <a:pt x="50406" y="29570"/>
                      <a:pt x="-3040" y="-8001"/>
                      <a:pt x="135" y="15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2" name="フリーフォーム 2341">
                <a:extLst>
                  <a:ext uri="{FF2B5EF4-FFF2-40B4-BE49-F238E27FC236}">
                    <a16:creationId xmlns:a16="http://schemas.microsoft.com/office/drawing/2014/main" id="{F6FC0B6D-7573-60F9-B883-842481AAA029}"/>
                  </a:ext>
                </a:extLst>
              </p:cNvPr>
              <p:cNvSpPr/>
              <p:nvPr/>
            </p:nvSpPr>
            <p:spPr>
              <a:xfrm>
                <a:off x="5643694" y="844732"/>
                <a:ext cx="74748" cy="222081"/>
              </a:xfrm>
              <a:custGeom>
                <a:avLst/>
                <a:gdLst>
                  <a:gd name="connsiteX0" fmla="*/ 20506 w 74748"/>
                  <a:gd name="connsiteY0" fmla="*/ 6168 h 222081"/>
                  <a:gd name="connsiteX1" fmla="*/ 74481 w 74748"/>
                  <a:gd name="connsiteY1" fmla="*/ 215718 h 222081"/>
                  <a:gd name="connsiteX2" fmla="*/ 39556 w 74748"/>
                  <a:gd name="connsiteY2" fmla="*/ 158568 h 222081"/>
                  <a:gd name="connsiteX3" fmla="*/ 1456 w 74748"/>
                  <a:gd name="connsiteY3" fmla="*/ 63318 h 222081"/>
                  <a:gd name="connsiteX4" fmla="*/ 20506 w 74748"/>
                  <a:gd name="connsiteY4" fmla="*/ 6168 h 22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748" h="222081">
                    <a:moveTo>
                      <a:pt x="20506" y="6168"/>
                    </a:moveTo>
                    <a:cubicBezTo>
                      <a:pt x="32677" y="31568"/>
                      <a:pt x="71306" y="190318"/>
                      <a:pt x="74481" y="215718"/>
                    </a:cubicBezTo>
                    <a:cubicBezTo>
                      <a:pt x="77656" y="241118"/>
                      <a:pt x="51727" y="183968"/>
                      <a:pt x="39556" y="158568"/>
                    </a:cubicBezTo>
                    <a:cubicBezTo>
                      <a:pt x="27385" y="133168"/>
                      <a:pt x="7277" y="86072"/>
                      <a:pt x="1456" y="63318"/>
                    </a:cubicBezTo>
                    <a:cubicBezTo>
                      <a:pt x="-4365" y="40564"/>
                      <a:pt x="8335" y="-19232"/>
                      <a:pt x="20506" y="61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3" name="フリーフォーム 2342">
                <a:extLst>
                  <a:ext uri="{FF2B5EF4-FFF2-40B4-BE49-F238E27FC236}">
                    <a16:creationId xmlns:a16="http://schemas.microsoft.com/office/drawing/2014/main" id="{281C9C8F-5EE8-4E4F-5BC1-A32850602368}"/>
                  </a:ext>
                </a:extLst>
              </p:cNvPr>
              <p:cNvSpPr/>
              <p:nvPr/>
            </p:nvSpPr>
            <p:spPr>
              <a:xfrm>
                <a:off x="5647801" y="1029157"/>
                <a:ext cx="290847" cy="124406"/>
              </a:xfrm>
              <a:custGeom>
                <a:avLst/>
                <a:gdLst>
                  <a:gd name="connsiteX0" fmla="*/ 524 w 290847"/>
                  <a:gd name="connsiteY0" fmla="*/ 40818 h 124406"/>
                  <a:gd name="connsiteX1" fmla="*/ 143399 w 290847"/>
                  <a:gd name="connsiteY1" fmla="*/ 18593 h 124406"/>
                  <a:gd name="connsiteX2" fmla="*/ 206899 w 290847"/>
                  <a:gd name="connsiteY2" fmla="*/ 37643 h 124406"/>
                  <a:gd name="connsiteX3" fmla="*/ 187849 w 290847"/>
                  <a:gd name="connsiteY3" fmla="*/ 2718 h 124406"/>
                  <a:gd name="connsiteX4" fmla="*/ 289449 w 290847"/>
                  <a:gd name="connsiteY4" fmla="*/ 123368 h 124406"/>
                  <a:gd name="connsiteX5" fmla="*/ 244999 w 290847"/>
                  <a:gd name="connsiteY5" fmla="*/ 59868 h 124406"/>
                  <a:gd name="connsiteX6" fmla="*/ 216424 w 290847"/>
                  <a:gd name="connsiteY6" fmla="*/ 37643 h 124406"/>
                  <a:gd name="connsiteX7" fmla="*/ 98949 w 290847"/>
                  <a:gd name="connsiteY7" fmla="*/ 37643 h 124406"/>
                  <a:gd name="connsiteX8" fmla="*/ 524 w 290847"/>
                  <a:gd name="connsiteY8" fmla="*/ 40818 h 12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847" h="124406">
                    <a:moveTo>
                      <a:pt x="524" y="40818"/>
                    </a:moveTo>
                    <a:cubicBezTo>
                      <a:pt x="7932" y="37643"/>
                      <a:pt x="109003" y="19122"/>
                      <a:pt x="143399" y="18593"/>
                    </a:cubicBezTo>
                    <a:cubicBezTo>
                      <a:pt x="177795" y="18064"/>
                      <a:pt x="199491" y="40289"/>
                      <a:pt x="206899" y="37643"/>
                    </a:cubicBezTo>
                    <a:cubicBezTo>
                      <a:pt x="214307" y="34997"/>
                      <a:pt x="174091" y="-11570"/>
                      <a:pt x="187849" y="2718"/>
                    </a:cubicBezTo>
                    <a:cubicBezTo>
                      <a:pt x="201607" y="17006"/>
                      <a:pt x="279924" y="113843"/>
                      <a:pt x="289449" y="123368"/>
                    </a:cubicBezTo>
                    <a:cubicBezTo>
                      <a:pt x="298974" y="132893"/>
                      <a:pt x="257170" y="74155"/>
                      <a:pt x="244999" y="59868"/>
                    </a:cubicBezTo>
                    <a:cubicBezTo>
                      <a:pt x="232828" y="45581"/>
                      <a:pt x="240766" y="41347"/>
                      <a:pt x="216424" y="37643"/>
                    </a:cubicBezTo>
                    <a:cubicBezTo>
                      <a:pt x="192082" y="33939"/>
                      <a:pt x="131757" y="35526"/>
                      <a:pt x="98949" y="37643"/>
                    </a:cubicBezTo>
                    <a:cubicBezTo>
                      <a:pt x="66141" y="39760"/>
                      <a:pt x="-6884" y="43993"/>
                      <a:pt x="524" y="40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4" name="フリーフォーム 2343">
                <a:extLst>
                  <a:ext uri="{FF2B5EF4-FFF2-40B4-BE49-F238E27FC236}">
                    <a16:creationId xmlns:a16="http://schemas.microsoft.com/office/drawing/2014/main" id="{38AAB58F-BD48-E1AC-E28B-77ECA9859D78}"/>
                  </a:ext>
                </a:extLst>
              </p:cNvPr>
              <p:cNvSpPr/>
              <p:nvPr/>
            </p:nvSpPr>
            <p:spPr>
              <a:xfrm>
                <a:off x="5702295" y="993774"/>
                <a:ext cx="208069" cy="741763"/>
              </a:xfrm>
              <a:custGeom>
                <a:avLst/>
                <a:gdLst>
                  <a:gd name="connsiteX0" fmla="*/ 73030 w 208069"/>
                  <a:gd name="connsiteY0" fmla="*/ 1 h 741763"/>
                  <a:gd name="connsiteX1" fmla="*/ 174630 w 208069"/>
                  <a:gd name="connsiteY1" fmla="*/ 146051 h 741763"/>
                  <a:gd name="connsiteX2" fmla="*/ 180980 w 208069"/>
                  <a:gd name="connsiteY2" fmla="*/ 222251 h 741763"/>
                  <a:gd name="connsiteX3" fmla="*/ 171455 w 208069"/>
                  <a:gd name="connsiteY3" fmla="*/ 228601 h 741763"/>
                  <a:gd name="connsiteX4" fmla="*/ 111130 w 208069"/>
                  <a:gd name="connsiteY4" fmla="*/ 330201 h 741763"/>
                  <a:gd name="connsiteX5" fmla="*/ 111130 w 208069"/>
                  <a:gd name="connsiteY5" fmla="*/ 336551 h 741763"/>
                  <a:gd name="connsiteX6" fmla="*/ 92080 w 208069"/>
                  <a:gd name="connsiteY6" fmla="*/ 374651 h 741763"/>
                  <a:gd name="connsiteX7" fmla="*/ 139705 w 208069"/>
                  <a:gd name="connsiteY7" fmla="*/ 533401 h 741763"/>
                  <a:gd name="connsiteX8" fmla="*/ 88905 w 208069"/>
                  <a:gd name="connsiteY8" fmla="*/ 466726 h 741763"/>
                  <a:gd name="connsiteX9" fmla="*/ 171455 w 208069"/>
                  <a:gd name="connsiteY9" fmla="*/ 739776 h 741763"/>
                  <a:gd name="connsiteX10" fmla="*/ 130180 w 208069"/>
                  <a:gd name="connsiteY10" fmla="*/ 581026 h 741763"/>
                  <a:gd name="connsiteX11" fmla="*/ 79380 w 208069"/>
                  <a:gd name="connsiteY11" fmla="*/ 409576 h 741763"/>
                  <a:gd name="connsiteX12" fmla="*/ 203205 w 208069"/>
                  <a:gd name="connsiteY12" fmla="*/ 200026 h 741763"/>
                  <a:gd name="connsiteX13" fmla="*/ 165105 w 208069"/>
                  <a:gd name="connsiteY13" fmla="*/ 136526 h 741763"/>
                  <a:gd name="connsiteX14" fmla="*/ 5 w 208069"/>
                  <a:gd name="connsiteY14" fmla="*/ 69851 h 741763"/>
                  <a:gd name="connsiteX15" fmla="*/ 158755 w 208069"/>
                  <a:gd name="connsiteY15" fmla="*/ 142876 h 741763"/>
                  <a:gd name="connsiteX16" fmla="*/ 73030 w 208069"/>
                  <a:gd name="connsiteY16" fmla="*/ 1 h 74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8069" h="741763">
                    <a:moveTo>
                      <a:pt x="73030" y="1"/>
                    </a:moveTo>
                    <a:cubicBezTo>
                      <a:pt x="75676" y="530"/>
                      <a:pt x="156638" y="109009"/>
                      <a:pt x="174630" y="146051"/>
                    </a:cubicBezTo>
                    <a:cubicBezTo>
                      <a:pt x="192622" y="183093"/>
                      <a:pt x="180980" y="222251"/>
                      <a:pt x="180980" y="222251"/>
                    </a:cubicBezTo>
                    <a:cubicBezTo>
                      <a:pt x="180451" y="236009"/>
                      <a:pt x="183097" y="210609"/>
                      <a:pt x="171455" y="228601"/>
                    </a:cubicBezTo>
                    <a:cubicBezTo>
                      <a:pt x="159813" y="246593"/>
                      <a:pt x="111130" y="330201"/>
                      <a:pt x="111130" y="330201"/>
                    </a:cubicBezTo>
                    <a:cubicBezTo>
                      <a:pt x="101076" y="348193"/>
                      <a:pt x="114305" y="329143"/>
                      <a:pt x="111130" y="336551"/>
                    </a:cubicBezTo>
                    <a:cubicBezTo>
                      <a:pt x="107955" y="343959"/>
                      <a:pt x="87317" y="341843"/>
                      <a:pt x="92080" y="374651"/>
                    </a:cubicBezTo>
                    <a:cubicBezTo>
                      <a:pt x="96843" y="407459"/>
                      <a:pt x="140234" y="518055"/>
                      <a:pt x="139705" y="533401"/>
                    </a:cubicBezTo>
                    <a:cubicBezTo>
                      <a:pt x="139176" y="548747"/>
                      <a:pt x="83613" y="432330"/>
                      <a:pt x="88905" y="466726"/>
                    </a:cubicBezTo>
                    <a:cubicBezTo>
                      <a:pt x="94197" y="501122"/>
                      <a:pt x="164576" y="720726"/>
                      <a:pt x="171455" y="739776"/>
                    </a:cubicBezTo>
                    <a:cubicBezTo>
                      <a:pt x="178334" y="758826"/>
                      <a:pt x="145526" y="636059"/>
                      <a:pt x="130180" y="581026"/>
                    </a:cubicBezTo>
                    <a:cubicBezTo>
                      <a:pt x="114834" y="525993"/>
                      <a:pt x="67209" y="473076"/>
                      <a:pt x="79380" y="409576"/>
                    </a:cubicBezTo>
                    <a:cubicBezTo>
                      <a:pt x="91551" y="346076"/>
                      <a:pt x="188918" y="245534"/>
                      <a:pt x="203205" y="200026"/>
                    </a:cubicBezTo>
                    <a:cubicBezTo>
                      <a:pt x="217493" y="154518"/>
                      <a:pt x="198972" y="158222"/>
                      <a:pt x="165105" y="136526"/>
                    </a:cubicBezTo>
                    <a:cubicBezTo>
                      <a:pt x="131238" y="114830"/>
                      <a:pt x="1063" y="68793"/>
                      <a:pt x="5" y="69851"/>
                    </a:cubicBezTo>
                    <a:cubicBezTo>
                      <a:pt x="-1053" y="70909"/>
                      <a:pt x="143409" y="147109"/>
                      <a:pt x="158755" y="142876"/>
                    </a:cubicBezTo>
                    <a:cubicBezTo>
                      <a:pt x="174101" y="138643"/>
                      <a:pt x="70384" y="-528"/>
                      <a:pt x="730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5" name="フリーフォーム 2344">
                <a:extLst>
                  <a:ext uri="{FF2B5EF4-FFF2-40B4-BE49-F238E27FC236}">
                    <a16:creationId xmlns:a16="http://schemas.microsoft.com/office/drawing/2014/main" id="{406FEA24-3F59-7811-6084-61F0BECA03FC}"/>
                  </a:ext>
                </a:extLst>
              </p:cNvPr>
              <p:cNvSpPr/>
              <p:nvPr/>
            </p:nvSpPr>
            <p:spPr>
              <a:xfrm>
                <a:off x="5804431" y="1130300"/>
                <a:ext cx="164586" cy="467893"/>
              </a:xfrm>
              <a:custGeom>
                <a:avLst/>
                <a:gdLst>
                  <a:gd name="connsiteX0" fmla="*/ 164569 w 164586"/>
                  <a:gd name="connsiteY0" fmla="*/ 0 h 467893"/>
                  <a:gd name="connsiteX1" fmla="*/ 34394 w 164586"/>
                  <a:gd name="connsiteY1" fmla="*/ 177800 h 467893"/>
                  <a:gd name="connsiteX2" fmla="*/ 2644 w 164586"/>
                  <a:gd name="connsiteY2" fmla="*/ 387350 h 467893"/>
                  <a:gd name="connsiteX3" fmla="*/ 8994 w 164586"/>
                  <a:gd name="connsiteY3" fmla="*/ 307975 h 467893"/>
                  <a:gd name="connsiteX4" fmla="*/ 66144 w 164586"/>
                  <a:gd name="connsiteY4" fmla="*/ 146050 h 467893"/>
                  <a:gd name="connsiteX5" fmla="*/ 40744 w 164586"/>
                  <a:gd name="connsiteY5" fmla="*/ 273050 h 467893"/>
                  <a:gd name="connsiteX6" fmla="*/ 43919 w 164586"/>
                  <a:gd name="connsiteY6" fmla="*/ 466725 h 467893"/>
                  <a:gd name="connsiteX7" fmla="*/ 43919 w 164586"/>
                  <a:gd name="connsiteY7" fmla="*/ 342900 h 467893"/>
                  <a:gd name="connsiteX8" fmla="*/ 94719 w 164586"/>
                  <a:gd name="connsiteY8" fmla="*/ 120650 h 467893"/>
                  <a:gd name="connsiteX9" fmla="*/ 24869 w 164586"/>
                  <a:gd name="connsiteY9" fmla="*/ 177800 h 467893"/>
                  <a:gd name="connsiteX10" fmla="*/ 164569 w 164586"/>
                  <a:gd name="connsiteY10" fmla="*/ 0 h 46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4586" h="467893">
                    <a:moveTo>
                      <a:pt x="164569" y="0"/>
                    </a:moveTo>
                    <a:cubicBezTo>
                      <a:pt x="166156" y="0"/>
                      <a:pt x="61381" y="113242"/>
                      <a:pt x="34394" y="177800"/>
                    </a:cubicBezTo>
                    <a:cubicBezTo>
                      <a:pt x="7407" y="242358"/>
                      <a:pt x="6877" y="365654"/>
                      <a:pt x="2644" y="387350"/>
                    </a:cubicBezTo>
                    <a:cubicBezTo>
                      <a:pt x="-1589" y="409046"/>
                      <a:pt x="-1589" y="348192"/>
                      <a:pt x="8994" y="307975"/>
                    </a:cubicBezTo>
                    <a:cubicBezTo>
                      <a:pt x="19577" y="267758"/>
                      <a:pt x="60852" y="151871"/>
                      <a:pt x="66144" y="146050"/>
                    </a:cubicBezTo>
                    <a:cubicBezTo>
                      <a:pt x="71436" y="140229"/>
                      <a:pt x="44448" y="219604"/>
                      <a:pt x="40744" y="273050"/>
                    </a:cubicBezTo>
                    <a:cubicBezTo>
                      <a:pt x="37040" y="326496"/>
                      <a:pt x="43390" y="455083"/>
                      <a:pt x="43919" y="466725"/>
                    </a:cubicBezTo>
                    <a:cubicBezTo>
                      <a:pt x="44448" y="478367"/>
                      <a:pt x="35452" y="400579"/>
                      <a:pt x="43919" y="342900"/>
                    </a:cubicBezTo>
                    <a:cubicBezTo>
                      <a:pt x="52386" y="285221"/>
                      <a:pt x="97894" y="148167"/>
                      <a:pt x="94719" y="120650"/>
                    </a:cubicBezTo>
                    <a:cubicBezTo>
                      <a:pt x="91544" y="93133"/>
                      <a:pt x="14286" y="196850"/>
                      <a:pt x="24869" y="177800"/>
                    </a:cubicBezTo>
                    <a:cubicBezTo>
                      <a:pt x="35452" y="158750"/>
                      <a:pt x="162982" y="0"/>
                      <a:pt x="16456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6" name="フリーフォーム 2345">
                <a:extLst>
                  <a:ext uri="{FF2B5EF4-FFF2-40B4-BE49-F238E27FC236}">
                    <a16:creationId xmlns:a16="http://schemas.microsoft.com/office/drawing/2014/main" id="{0A22CB68-7C5C-EA51-784A-3AE9D8B24BA3}"/>
                  </a:ext>
                </a:extLst>
              </p:cNvPr>
              <p:cNvSpPr/>
              <p:nvPr/>
            </p:nvSpPr>
            <p:spPr>
              <a:xfrm>
                <a:off x="5765761" y="1320496"/>
                <a:ext cx="224710" cy="772842"/>
              </a:xfrm>
              <a:custGeom>
                <a:avLst/>
                <a:gdLst>
                  <a:gd name="connsiteX0" fmla="*/ 39 w 224710"/>
                  <a:gd name="connsiteY0" fmla="*/ 304 h 772842"/>
                  <a:gd name="connsiteX1" fmla="*/ 174664 w 224710"/>
                  <a:gd name="connsiteY1" fmla="*/ 511479 h 772842"/>
                  <a:gd name="connsiteX2" fmla="*/ 177839 w 224710"/>
                  <a:gd name="connsiteY2" fmla="*/ 486079 h 772842"/>
                  <a:gd name="connsiteX3" fmla="*/ 219114 w 224710"/>
                  <a:gd name="connsiteY3" fmla="*/ 736904 h 772842"/>
                  <a:gd name="connsiteX4" fmla="*/ 222289 w 224710"/>
                  <a:gd name="connsiteY4" fmla="*/ 755954 h 772842"/>
                  <a:gd name="connsiteX5" fmla="*/ 200064 w 224710"/>
                  <a:gd name="connsiteY5" fmla="*/ 590854 h 772842"/>
                  <a:gd name="connsiteX6" fmla="*/ 158789 w 224710"/>
                  <a:gd name="connsiteY6" fmla="*/ 438454 h 772842"/>
                  <a:gd name="connsiteX7" fmla="*/ 39 w 224710"/>
                  <a:gd name="connsiteY7" fmla="*/ 304 h 77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710" h="772842">
                    <a:moveTo>
                      <a:pt x="39" y="304"/>
                    </a:moveTo>
                    <a:cubicBezTo>
                      <a:pt x="2685" y="12475"/>
                      <a:pt x="145031" y="430516"/>
                      <a:pt x="174664" y="511479"/>
                    </a:cubicBezTo>
                    <a:cubicBezTo>
                      <a:pt x="204297" y="592442"/>
                      <a:pt x="170431" y="448508"/>
                      <a:pt x="177839" y="486079"/>
                    </a:cubicBezTo>
                    <a:cubicBezTo>
                      <a:pt x="185247" y="523650"/>
                      <a:pt x="211706" y="691925"/>
                      <a:pt x="219114" y="736904"/>
                    </a:cubicBezTo>
                    <a:cubicBezTo>
                      <a:pt x="226522" y="781883"/>
                      <a:pt x="225464" y="780296"/>
                      <a:pt x="222289" y="755954"/>
                    </a:cubicBezTo>
                    <a:cubicBezTo>
                      <a:pt x="219114" y="731612"/>
                      <a:pt x="210647" y="643771"/>
                      <a:pt x="200064" y="590854"/>
                    </a:cubicBezTo>
                    <a:cubicBezTo>
                      <a:pt x="189481" y="537937"/>
                      <a:pt x="189481" y="532116"/>
                      <a:pt x="158789" y="438454"/>
                    </a:cubicBezTo>
                    <a:cubicBezTo>
                      <a:pt x="128097" y="344792"/>
                      <a:pt x="-2607" y="-11867"/>
                      <a:pt x="39" y="3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7" name="フリーフォーム 2346">
                <a:extLst>
                  <a:ext uri="{FF2B5EF4-FFF2-40B4-BE49-F238E27FC236}">
                    <a16:creationId xmlns:a16="http://schemas.microsoft.com/office/drawing/2014/main" id="{F5FD9170-D8D7-CAE9-3D81-AA2F13CFB2BC}"/>
                  </a:ext>
                </a:extLst>
              </p:cNvPr>
              <p:cNvSpPr/>
              <p:nvPr/>
            </p:nvSpPr>
            <p:spPr>
              <a:xfrm>
                <a:off x="4298763" y="1313061"/>
                <a:ext cx="375176" cy="747556"/>
              </a:xfrm>
              <a:custGeom>
                <a:avLst/>
                <a:gdLst>
                  <a:gd name="connsiteX0" fmla="*/ 374837 w 375176"/>
                  <a:gd name="connsiteY0" fmla="*/ 1389 h 747556"/>
                  <a:gd name="connsiteX1" fmla="*/ 136712 w 375176"/>
                  <a:gd name="connsiteY1" fmla="*/ 369689 h 747556"/>
                  <a:gd name="connsiteX2" fmla="*/ 152587 w 375176"/>
                  <a:gd name="connsiteY2" fmla="*/ 341114 h 747556"/>
                  <a:gd name="connsiteX3" fmla="*/ 47812 w 375176"/>
                  <a:gd name="connsiteY3" fmla="*/ 598289 h 747556"/>
                  <a:gd name="connsiteX4" fmla="*/ 187 w 375176"/>
                  <a:gd name="connsiteY4" fmla="*/ 747514 h 747556"/>
                  <a:gd name="connsiteX5" fmla="*/ 41462 w 375176"/>
                  <a:gd name="connsiteY5" fmla="*/ 607814 h 747556"/>
                  <a:gd name="connsiteX6" fmla="*/ 241487 w 375176"/>
                  <a:gd name="connsiteY6" fmla="*/ 153789 h 747556"/>
                  <a:gd name="connsiteX7" fmla="*/ 190687 w 375176"/>
                  <a:gd name="connsiteY7" fmla="*/ 239514 h 747556"/>
                  <a:gd name="connsiteX8" fmla="*/ 374837 w 375176"/>
                  <a:gd name="connsiteY8" fmla="*/ 1389 h 74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176" h="747556">
                    <a:moveTo>
                      <a:pt x="374837" y="1389"/>
                    </a:moveTo>
                    <a:cubicBezTo>
                      <a:pt x="365841" y="23085"/>
                      <a:pt x="173754" y="313068"/>
                      <a:pt x="136712" y="369689"/>
                    </a:cubicBezTo>
                    <a:cubicBezTo>
                      <a:pt x="99670" y="426310"/>
                      <a:pt x="167404" y="303014"/>
                      <a:pt x="152587" y="341114"/>
                    </a:cubicBezTo>
                    <a:cubicBezTo>
                      <a:pt x="137770" y="379214"/>
                      <a:pt x="73212" y="530556"/>
                      <a:pt x="47812" y="598289"/>
                    </a:cubicBezTo>
                    <a:cubicBezTo>
                      <a:pt x="22412" y="666022"/>
                      <a:pt x="1245" y="745926"/>
                      <a:pt x="187" y="747514"/>
                    </a:cubicBezTo>
                    <a:cubicBezTo>
                      <a:pt x="-871" y="749102"/>
                      <a:pt x="1245" y="706768"/>
                      <a:pt x="41462" y="607814"/>
                    </a:cubicBezTo>
                    <a:cubicBezTo>
                      <a:pt x="81679" y="508860"/>
                      <a:pt x="216616" y="215172"/>
                      <a:pt x="241487" y="153789"/>
                    </a:cubicBezTo>
                    <a:cubicBezTo>
                      <a:pt x="266358" y="92406"/>
                      <a:pt x="170050" y="260151"/>
                      <a:pt x="190687" y="239514"/>
                    </a:cubicBezTo>
                    <a:cubicBezTo>
                      <a:pt x="211324" y="218877"/>
                      <a:pt x="383833" y="-20307"/>
                      <a:pt x="374837" y="1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8" name="フリーフォーム 2347">
                <a:extLst>
                  <a:ext uri="{FF2B5EF4-FFF2-40B4-BE49-F238E27FC236}">
                    <a16:creationId xmlns:a16="http://schemas.microsoft.com/office/drawing/2014/main" id="{545016CC-C367-2725-C6F3-92D2F70ED24D}"/>
                  </a:ext>
                </a:extLst>
              </p:cNvPr>
              <p:cNvSpPr/>
              <p:nvPr/>
            </p:nvSpPr>
            <p:spPr>
              <a:xfrm>
                <a:off x="4494657" y="1079214"/>
                <a:ext cx="227019" cy="331814"/>
              </a:xfrm>
              <a:custGeom>
                <a:avLst/>
                <a:gdLst>
                  <a:gd name="connsiteX0" fmla="*/ 64643 w 227019"/>
                  <a:gd name="connsiteY0" fmla="*/ 38386 h 331814"/>
                  <a:gd name="connsiteX1" fmla="*/ 1143 w 227019"/>
                  <a:gd name="connsiteY1" fmla="*/ 327311 h 331814"/>
                  <a:gd name="connsiteX2" fmla="*/ 29718 w 227019"/>
                  <a:gd name="connsiteY2" fmla="*/ 206661 h 331814"/>
                  <a:gd name="connsiteX3" fmla="*/ 102743 w 227019"/>
                  <a:gd name="connsiteY3" fmla="*/ 98711 h 331814"/>
                  <a:gd name="connsiteX4" fmla="*/ 226568 w 227019"/>
                  <a:gd name="connsiteY4" fmla="*/ 286 h 331814"/>
                  <a:gd name="connsiteX5" fmla="*/ 55118 w 227019"/>
                  <a:gd name="connsiteY5" fmla="*/ 130461 h 331814"/>
                  <a:gd name="connsiteX6" fmla="*/ 64643 w 227019"/>
                  <a:gd name="connsiteY6" fmla="*/ 38386 h 331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19" h="331814">
                    <a:moveTo>
                      <a:pt x="64643" y="38386"/>
                    </a:moveTo>
                    <a:cubicBezTo>
                      <a:pt x="55647" y="71194"/>
                      <a:pt x="6964" y="299265"/>
                      <a:pt x="1143" y="327311"/>
                    </a:cubicBezTo>
                    <a:cubicBezTo>
                      <a:pt x="-4678" y="355357"/>
                      <a:pt x="12785" y="244761"/>
                      <a:pt x="29718" y="206661"/>
                    </a:cubicBezTo>
                    <a:cubicBezTo>
                      <a:pt x="46651" y="168561"/>
                      <a:pt x="69935" y="133107"/>
                      <a:pt x="102743" y="98711"/>
                    </a:cubicBezTo>
                    <a:cubicBezTo>
                      <a:pt x="135551" y="64315"/>
                      <a:pt x="234505" y="-5006"/>
                      <a:pt x="226568" y="286"/>
                    </a:cubicBezTo>
                    <a:cubicBezTo>
                      <a:pt x="218631" y="5578"/>
                      <a:pt x="82105" y="119349"/>
                      <a:pt x="55118" y="130461"/>
                    </a:cubicBezTo>
                    <a:cubicBezTo>
                      <a:pt x="28131" y="141573"/>
                      <a:pt x="73639" y="5578"/>
                      <a:pt x="64643" y="383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9" name="フリーフォーム 2348">
                <a:extLst>
                  <a:ext uri="{FF2B5EF4-FFF2-40B4-BE49-F238E27FC236}">
                    <a16:creationId xmlns:a16="http://schemas.microsoft.com/office/drawing/2014/main" id="{33149C63-BB61-BFA6-0462-25709F7ADF28}"/>
                  </a:ext>
                </a:extLst>
              </p:cNvPr>
              <p:cNvSpPr/>
              <p:nvPr/>
            </p:nvSpPr>
            <p:spPr>
              <a:xfrm>
                <a:off x="5524438" y="1564215"/>
                <a:ext cx="422883" cy="1058768"/>
              </a:xfrm>
              <a:custGeom>
                <a:avLst/>
                <a:gdLst>
                  <a:gd name="connsiteX0" fmla="*/ 282637 w 422883"/>
                  <a:gd name="connsiteY0" fmla="*/ 1060 h 1058768"/>
                  <a:gd name="connsiteX1" fmla="*/ 400112 w 422883"/>
                  <a:gd name="connsiteY1" fmla="*/ 343960 h 1058768"/>
                  <a:gd name="connsiteX2" fmla="*/ 393762 w 422883"/>
                  <a:gd name="connsiteY2" fmla="*/ 299510 h 1058768"/>
                  <a:gd name="connsiteX3" fmla="*/ 406462 w 422883"/>
                  <a:gd name="connsiteY3" fmla="*/ 582085 h 1058768"/>
                  <a:gd name="connsiteX4" fmla="*/ 415987 w 422883"/>
                  <a:gd name="connsiteY4" fmla="*/ 543985 h 1058768"/>
                  <a:gd name="connsiteX5" fmla="*/ 336612 w 422883"/>
                  <a:gd name="connsiteY5" fmla="*/ 801160 h 1058768"/>
                  <a:gd name="connsiteX6" fmla="*/ 342962 w 422883"/>
                  <a:gd name="connsiteY6" fmla="*/ 775760 h 1058768"/>
                  <a:gd name="connsiteX7" fmla="*/ 136587 w 422883"/>
                  <a:gd name="connsiteY7" fmla="*/ 988485 h 1058768"/>
                  <a:gd name="connsiteX8" fmla="*/ 62 w 422883"/>
                  <a:gd name="connsiteY8" fmla="*/ 1058335 h 1058768"/>
                  <a:gd name="connsiteX9" fmla="*/ 152462 w 422883"/>
                  <a:gd name="connsiteY9" fmla="*/ 963085 h 1058768"/>
                  <a:gd name="connsiteX10" fmla="*/ 333437 w 422883"/>
                  <a:gd name="connsiteY10" fmla="*/ 794810 h 1058768"/>
                  <a:gd name="connsiteX11" fmla="*/ 409637 w 422883"/>
                  <a:gd name="connsiteY11" fmla="*/ 626535 h 1058768"/>
                  <a:gd name="connsiteX12" fmla="*/ 422337 w 422883"/>
                  <a:gd name="connsiteY12" fmla="*/ 347135 h 1058768"/>
                  <a:gd name="connsiteX13" fmla="*/ 403287 w 422883"/>
                  <a:gd name="connsiteY13" fmla="*/ 423335 h 1058768"/>
                  <a:gd name="connsiteX14" fmla="*/ 403287 w 422883"/>
                  <a:gd name="connsiteY14" fmla="*/ 242360 h 1058768"/>
                  <a:gd name="connsiteX15" fmla="*/ 282637 w 422883"/>
                  <a:gd name="connsiteY15" fmla="*/ 1060 h 1058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2883" h="1058768">
                    <a:moveTo>
                      <a:pt x="282637" y="1060"/>
                    </a:moveTo>
                    <a:cubicBezTo>
                      <a:pt x="282108" y="17993"/>
                      <a:pt x="381591" y="294218"/>
                      <a:pt x="400112" y="343960"/>
                    </a:cubicBezTo>
                    <a:cubicBezTo>
                      <a:pt x="418633" y="393702"/>
                      <a:pt x="392704" y="259823"/>
                      <a:pt x="393762" y="299510"/>
                    </a:cubicBezTo>
                    <a:cubicBezTo>
                      <a:pt x="394820" y="339197"/>
                      <a:pt x="402758" y="541339"/>
                      <a:pt x="406462" y="582085"/>
                    </a:cubicBezTo>
                    <a:cubicBezTo>
                      <a:pt x="410166" y="622831"/>
                      <a:pt x="427629" y="507473"/>
                      <a:pt x="415987" y="543985"/>
                    </a:cubicBezTo>
                    <a:cubicBezTo>
                      <a:pt x="404345" y="580497"/>
                      <a:pt x="348783" y="762531"/>
                      <a:pt x="336612" y="801160"/>
                    </a:cubicBezTo>
                    <a:cubicBezTo>
                      <a:pt x="324441" y="839789"/>
                      <a:pt x="376299" y="744539"/>
                      <a:pt x="342962" y="775760"/>
                    </a:cubicBezTo>
                    <a:cubicBezTo>
                      <a:pt x="309625" y="806981"/>
                      <a:pt x="193737" y="941389"/>
                      <a:pt x="136587" y="988485"/>
                    </a:cubicBezTo>
                    <a:cubicBezTo>
                      <a:pt x="79437" y="1035581"/>
                      <a:pt x="-2584" y="1062568"/>
                      <a:pt x="62" y="1058335"/>
                    </a:cubicBezTo>
                    <a:cubicBezTo>
                      <a:pt x="2708" y="1054102"/>
                      <a:pt x="96900" y="1007006"/>
                      <a:pt x="152462" y="963085"/>
                    </a:cubicBezTo>
                    <a:cubicBezTo>
                      <a:pt x="208024" y="919164"/>
                      <a:pt x="290575" y="850902"/>
                      <a:pt x="333437" y="794810"/>
                    </a:cubicBezTo>
                    <a:cubicBezTo>
                      <a:pt x="376299" y="738718"/>
                      <a:pt x="394820" y="701148"/>
                      <a:pt x="409637" y="626535"/>
                    </a:cubicBezTo>
                    <a:cubicBezTo>
                      <a:pt x="424454" y="551923"/>
                      <a:pt x="423395" y="381002"/>
                      <a:pt x="422337" y="347135"/>
                    </a:cubicBezTo>
                    <a:cubicBezTo>
                      <a:pt x="421279" y="313268"/>
                      <a:pt x="406462" y="440798"/>
                      <a:pt x="403287" y="423335"/>
                    </a:cubicBezTo>
                    <a:cubicBezTo>
                      <a:pt x="400112" y="405873"/>
                      <a:pt x="420220" y="310093"/>
                      <a:pt x="403287" y="242360"/>
                    </a:cubicBezTo>
                    <a:cubicBezTo>
                      <a:pt x="386354" y="174627"/>
                      <a:pt x="283166" y="-15873"/>
                      <a:pt x="282637" y="10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0" name="フリーフォーム 2349">
                <a:extLst>
                  <a:ext uri="{FF2B5EF4-FFF2-40B4-BE49-F238E27FC236}">
                    <a16:creationId xmlns:a16="http://schemas.microsoft.com/office/drawing/2014/main" id="{777BC1E2-0287-1B4A-1D67-A55FED390ED7}"/>
                  </a:ext>
                </a:extLst>
              </p:cNvPr>
              <p:cNvSpPr/>
              <p:nvPr/>
            </p:nvSpPr>
            <p:spPr>
              <a:xfrm>
                <a:off x="4344354" y="1268012"/>
                <a:ext cx="435525" cy="808974"/>
              </a:xfrm>
              <a:custGeom>
                <a:avLst/>
                <a:gdLst>
                  <a:gd name="connsiteX0" fmla="*/ 367346 w 435525"/>
                  <a:gd name="connsiteY0" fmla="*/ 46438 h 808974"/>
                  <a:gd name="connsiteX1" fmla="*/ 97471 w 435525"/>
                  <a:gd name="connsiteY1" fmla="*/ 433788 h 808974"/>
                  <a:gd name="connsiteX2" fmla="*/ 116521 w 435525"/>
                  <a:gd name="connsiteY2" fmla="*/ 411563 h 808974"/>
                  <a:gd name="connsiteX3" fmla="*/ 62546 w 435525"/>
                  <a:gd name="connsiteY3" fmla="*/ 560788 h 808974"/>
                  <a:gd name="connsiteX4" fmla="*/ 40321 w 435525"/>
                  <a:gd name="connsiteY4" fmla="*/ 713188 h 808974"/>
                  <a:gd name="connsiteX5" fmla="*/ 11746 w 435525"/>
                  <a:gd name="connsiteY5" fmla="*/ 808438 h 808974"/>
                  <a:gd name="connsiteX6" fmla="*/ 14921 w 435525"/>
                  <a:gd name="connsiteY6" fmla="*/ 671913 h 808974"/>
                  <a:gd name="connsiteX7" fmla="*/ 186371 w 435525"/>
                  <a:gd name="connsiteY7" fmla="*/ 287738 h 808974"/>
                  <a:gd name="connsiteX8" fmla="*/ 214946 w 435525"/>
                  <a:gd name="connsiteY8" fmla="*/ 208363 h 808974"/>
                  <a:gd name="connsiteX9" fmla="*/ 424496 w 435525"/>
                  <a:gd name="connsiteY9" fmla="*/ 24213 h 808974"/>
                  <a:gd name="connsiteX10" fmla="*/ 367346 w 435525"/>
                  <a:gd name="connsiteY10" fmla="*/ 46438 h 80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5525" h="808974">
                    <a:moveTo>
                      <a:pt x="367346" y="46438"/>
                    </a:moveTo>
                    <a:cubicBezTo>
                      <a:pt x="312842" y="114701"/>
                      <a:pt x="139275" y="372934"/>
                      <a:pt x="97471" y="433788"/>
                    </a:cubicBezTo>
                    <a:cubicBezTo>
                      <a:pt x="55667" y="494642"/>
                      <a:pt x="122342" y="390396"/>
                      <a:pt x="116521" y="411563"/>
                    </a:cubicBezTo>
                    <a:cubicBezTo>
                      <a:pt x="110700" y="432730"/>
                      <a:pt x="75246" y="510517"/>
                      <a:pt x="62546" y="560788"/>
                    </a:cubicBezTo>
                    <a:cubicBezTo>
                      <a:pt x="49846" y="611059"/>
                      <a:pt x="48788" y="671913"/>
                      <a:pt x="40321" y="713188"/>
                    </a:cubicBezTo>
                    <a:cubicBezTo>
                      <a:pt x="31854" y="754463"/>
                      <a:pt x="15979" y="815317"/>
                      <a:pt x="11746" y="808438"/>
                    </a:cubicBezTo>
                    <a:cubicBezTo>
                      <a:pt x="7513" y="801559"/>
                      <a:pt x="-14183" y="758696"/>
                      <a:pt x="14921" y="671913"/>
                    </a:cubicBezTo>
                    <a:cubicBezTo>
                      <a:pt x="44025" y="585130"/>
                      <a:pt x="153033" y="364996"/>
                      <a:pt x="186371" y="287738"/>
                    </a:cubicBezTo>
                    <a:cubicBezTo>
                      <a:pt x="219708" y="210480"/>
                      <a:pt x="175258" y="252284"/>
                      <a:pt x="214946" y="208363"/>
                    </a:cubicBezTo>
                    <a:cubicBezTo>
                      <a:pt x="254633" y="164442"/>
                      <a:pt x="395392" y="50142"/>
                      <a:pt x="424496" y="24213"/>
                    </a:cubicBezTo>
                    <a:cubicBezTo>
                      <a:pt x="453600" y="-1716"/>
                      <a:pt x="421850" y="-21825"/>
                      <a:pt x="367346" y="464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1" name="フリーフォーム 2350">
                <a:extLst>
                  <a:ext uri="{FF2B5EF4-FFF2-40B4-BE49-F238E27FC236}">
                    <a16:creationId xmlns:a16="http://schemas.microsoft.com/office/drawing/2014/main" id="{9B7D3F41-2396-B81C-6CC4-4B9AD9FE702F}"/>
                  </a:ext>
                </a:extLst>
              </p:cNvPr>
              <p:cNvSpPr/>
              <p:nvPr/>
            </p:nvSpPr>
            <p:spPr>
              <a:xfrm>
                <a:off x="4317989" y="1755529"/>
                <a:ext cx="313060" cy="782712"/>
              </a:xfrm>
              <a:custGeom>
                <a:avLst/>
                <a:gdLst>
                  <a:gd name="connsiteX0" fmla="*/ 76211 w 313060"/>
                  <a:gd name="connsiteY0" fmla="*/ 246 h 782712"/>
                  <a:gd name="connsiteX1" fmla="*/ 22236 w 313060"/>
                  <a:gd name="connsiteY1" fmla="*/ 292346 h 782712"/>
                  <a:gd name="connsiteX2" fmla="*/ 92086 w 313060"/>
                  <a:gd name="connsiteY2" fmla="*/ 482846 h 782712"/>
                  <a:gd name="connsiteX3" fmla="*/ 73036 w 313060"/>
                  <a:gd name="connsiteY3" fmla="*/ 460621 h 782712"/>
                  <a:gd name="connsiteX4" fmla="*/ 212736 w 313060"/>
                  <a:gd name="connsiteY4" fmla="*/ 676521 h 782712"/>
                  <a:gd name="connsiteX5" fmla="*/ 311161 w 313060"/>
                  <a:gd name="connsiteY5" fmla="*/ 781296 h 782712"/>
                  <a:gd name="connsiteX6" fmla="*/ 260361 w 313060"/>
                  <a:gd name="connsiteY6" fmla="*/ 714621 h 782712"/>
                  <a:gd name="connsiteX7" fmla="*/ 60336 w 313060"/>
                  <a:gd name="connsiteY7" fmla="*/ 425696 h 782712"/>
                  <a:gd name="connsiteX8" fmla="*/ 11 w 313060"/>
                  <a:gd name="connsiteY8" fmla="*/ 244721 h 782712"/>
                  <a:gd name="connsiteX9" fmla="*/ 76211 w 313060"/>
                  <a:gd name="connsiteY9" fmla="*/ 246 h 78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3060" h="782712">
                    <a:moveTo>
                      <a:pt x="76211" y="246"/>
                    </a:moveTo>
                    <a:cubicBezTo>
                      <a:pt x="79915" y="8183"/>
                      <a:pt x="19590" y="211913"/>
                      <a:pt x="22236" y="292346"/>
                    </a:cubicBezTo>
                    <a:cubicBezTo>
                      <a:pt x="24882" y="372779"/>
                      <a:pt x="83619" y="454800"/>
                      <a:pt x="92086" y="482846"/>
                    </a:cubicBezTo>
                    <a:cubicBezTo>
                      <a:pt x="100553" y="510892"/>
                      <a:pt x="52928" y="428342"/>
                      <a:pt x="73036" y="460621"/>
                    </a:cubicBezTo>
                    <a:cubicBezTo>
                      <a:pt x="93144" y="492900"/>
                      <a:pt x="173049" y="623075"/>
                      <a:pt x="212736" y="676521"/>
                    </a:cubicBezTo>
                    <a:cubicBezTo>
                      <a:pt x="252424" y="729967"/>
                      <a:pt x="303224" y="774946"/>
                      <a:pt x="311161" y="781296"/>
                    </a:cubicBezTo>
                    <a:cubicBezTo>
                      <a:pt x="319098" y="787646"/>
                      <a:pt x="302165" y="773888"/>
                      <a:pt x="260361" y="714621"/>
                    </a:cubicBezTo>
                    <a:cubicBezTo>
                      <a:pt x="218557" y="655354"/>
                      <a:pt x="103728" y="504013"/>
                      <a:pt x="60336" y="425696"/>
                    </a:cubicBezTo>
                    <a:cubicBezTo>
                      <a:pt x="16944" y="347379"/>
                      <a:pt x="-518" y="311396"/>
                      <a:pt x="11" y="244721"/>
                    </a:cubicBezTo>
                    <a:cubicBezTo>
                      <a:pt x="540" y="178046"/>
                      <a:pt x="72507" y="-7691"/>
                      <a:pt x="76211" y="2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2" name="フリーフォーム 2351">
                <a:extLst>
                  <a:ext uri="{FF2B5EF4-FFF2-40B4-BE49-F238E27FC236}">
                    <a16:creationId xmlns:a16="http://schemas.microsoft.com/office/drawing/2014/main" id="{D2FBD3E3-C984-DDCD-1584-5994286B8763}"/>
                  </a:ext>
                </a:extLst>
              </p:cNvPr>
              <p:cNvSpPr/>
              <p:nvPr/>
            </p:nvSpPr>
            <p:spPr>
              <a:xfrm>
                <a:off x="4682252" y="1234681"/>
                <a:ext cx="896378" cy="171990"/>
              </a:xfrm>
              <a:custGeom>
                <a:avLst/>
                <a:gdLst>
                  <a:gd name="connsiteX0" fmla="*/ 873 w 896378"/>
                  <a:gd name="connsiteY0" fmla="*/ 117869 h 171990"/>
                  <a:gd name="connsiteX1" fmla="*/ 232648 w 896378"/>
                  <a:gd name="connsiteY1" fmla="*/ 48019 h 171990"/>
                  <a:gd name="connsiteX2" fmla="*/ 699373 w 896378"/>
                  <a:gd name="connsiteY2" fmla="*/ 38494 h 171990"/>
                  <a:gd name="connsiteX3" fmla="*/ 610473 w 896378"/>
                  <a:gd name="connsiteY3" fmla="*/ 38494 h 171990"/>
                  <a:gd name="connsiteX4" fmla="*/ 746998 w 896378"/>
                  <a:gd name="connsiteY4" fmla="*/ 60719 h 171990"/>
                  <a:gd name="connsiteX5" fmla="*/ 896223 w 896378"/>
                  <a:gd name="connsiteY5" fmla="*/ 171844 h 171990"/>
                  <a:gd name="connsiteX6" fmla="*/ 772398 w 896378"/>
                  <a:gd name="connsiteY6" fmla="*/ 82944 h 171990"/>
                  <a:gd name="connsiteX7" fmla="*/ 626348 w 896378"/>
                  <a:gd name="connsiteY7" fmla="*/ 22619 h 171990"/>
                  <a:gd name="connsiteX8" fmla="*/ 77073 w 896378"/>
                  <a:gd name="connsiteY8" fmla="*/ 394 h 171990"/>
                  <a:gd name="connsiteX9" fmla="*/ 562848 w 896378"/>
                  <a:gd name="connsiteY9" fmla="*/ 9919 h 171990"/>
                  <a:gd name="connsiteX10" fmla="*/ 308848 w 896378"/>
                  <a:gd name="connsiteY10" fmla="*/ 28969 h 171990"/>
                  <a:gd name="connsiteX11" fmla="*/ 873 w 896378"/>
                  <a:gd name="connsiteY11" fmla="*/ 117869 h 17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6378" h="171990">
                    <a:moveTo>
                      <a:pt x="873" y="117869"/>
                    </a:moveTo>
                    <a:cubicBezTo>
                      <a:pt x="-11827" y="121044"/>
                      <a:pt x="116231" y="61248"/>
                      <a:pt x="232648" y="48019"/>
                    </a:cubicBezTo>
                    <a:cubicBezTo>
                      <a:pt x="349065" y="34790"/>
                      <a:pt x="636402" y="40081"/>
                      <a:pt x="699373" y="38494"/>
                    </a:cubicBezTo>
                    <a:cubicBezTo>
                      <a:pt x="762344" y="36907"/>
                      <a:pt x="602536" y="34790"/>
                      <a:pt x="610473" y="38494"/>
                    </a:cubicBezTo>
                    <a:cubicBezTo>
                      <a:pt x="618410" y="42198"/>
                      <a:pt x="699373" y="38494"/>
                      <a:pt x="746998" y="60719"/>
                    </a:cubicBezTo>
                    <a:cubicBezTo>
                      <a:pt x="794623" y="82944"/>
                      <a:pt x="891990" y="168140"/>
                      <a:pt x="896223" y="171844"/>
                    </a:cubicBezTo>
                    <a:cubicBezTo>
                      <a:pt x="900456" y="175548"/>
                      <a:pt x="817377" y="107815"/>
                      <a:pt x="772398" y="82944"/>
                    </a:cubicBezTo>
                    <a:cubicBezTo>
                      <a:pt x="727419" y="58073"/>
                      <a:pt x="742236" y="36377"/>
                      <a:pt x="626348" y="22619"/>
                    </a:cubicBezTo>
                    <a:cubicBezTo>
                      <a:pt x="510461" y="8861"/>
                      <a:pt x="87656" y="2511"/>
                      <a:pt x="77073" y="394"/>
                    </a:cubicBezTo>
                    <a:cubicBezTo>
                      <a:pt x="66490" y="-1723"/>
                      <a:pt x="524219" y="5157"/>
                      <a:pt x="562848" y="9919"/>
                    </a:cubicBezTo>
                    <a:cubicBezTo>
                      <a:pt x="601477" y="14681"/>
                      <a:pt x="396161" y="16269"/>
                      <a:pt x="308848" y="28969"/>
                    </a:cubicBezTo>
                    <a:cubicBezTo>
                      <a:pt x="221535" y="41669"/>
                      <a:pt x="13573" y="114694"/>
                      <a:pt x="873" y="1178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3" name="フリーフォーム 2352">
                <a:extLst>
                  <a:ext uri="{FF2B5EF4-FFF2-40B4-BE49-F238E27FC236}">
                    <a16:creationId xmlns:a16="http://schemas.microsoft.com/office/drawing/2014/main" id="{C418D587-8934-E339-809F-E1176E6483EB}"/>
                  </a:ext>
                </a:extLst>
              </p:cNvPr>
              <p:cNvSpPr/>
              <p:nvPr/>
            </p:nvSpPr>
            <p:spPr>
              <a:xfrm>
                <a:off x="4346674" y="1649650"/>
                <a:ext cx="108667" cy="710477"/>
              </a:xfrm>
              <a:custGeom>
                <a:avLst/>
                <a:gdLst>
                  <a:gd name="connsiteX0" fmla="*/ 76101 w 108667"/>
                  <a:gd name="connsiteY0" fmla="*/ 1350 h 710477"/>
                  <a:gd name="connsiteX1" fmla="*/ 9426 w 108667"/>
                  <a:gd name="connsiteY1" fmla="*/ 420450 h 710477"/>
                  <a:gd name="connsiteX2" fmla="*/ 47526 w 108667"/>
                  <a:gd name="connsiteY2" fmla="*/ 525225 h 710477"/>
                  <a:gd name="connsiteX3" fmla="*/ 28476 w 108667"/>
                  <a:gd name="connsiteY3" fmla="*/ 449025 h 710477"/>
                  <a:gd name="connsiteX4" fmla="*/ 107851 w 108667"/>
                  <a:gd name="connsiteY4" fmla="*/ 709375 h 710477"/>
                  <a:gd name="connsiteX5" fmla="*/ 66576 w 108667"/>
                  <a:gd name="connsiteY5" fmla="*/ 537925 h 710477"/>
                  <a:gd name="connsiteX6" fmla="*/ 15776 w 108667"/>
                  <a:gd name="connsiteY6" fmla="*/ 423625 h 710477"/>
                  <a:gd name="connsiteX7" fmla="*/ 3076 w 108667"/>
                  <a:gd name="connsiteY7" fmla="*/ 290275 h 710477"/>
                  <a:gd name="connsiteX8" fmla="*/ 76101 w 108667"/>
                  <a:gd name="connsiteY8" fmla="*/ 1350 h 7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667" h="710477">
                    <a:moveTo>
                      <a:pt x="76101" y="1350"/>
                    </a:moveTo>
                    <a:cubicBezTo>
                      <a:pt x="77159" y="23046"/>
                      <a:pt x="14188" y="333138"/>
                      <a:pt x="9426" y="420450"/>
                    </a:cubicBezTo>
                    <a:cubicBezTo>
                      <a:pt x="4664" y="507762"/>
                      <a:pt x="44351" y="520463"/>
                      <a:pt x="47526" y="525225"/>
                    </a:cubicBezTo>
                    <a:cubicBezTo>
                      <a:pt x="50701" y="529987"/>
                      <a:pt x="18422" y="418333"/>
                      <a:pt x="28476" y="449025"/>
                    </a:cubicBezTo>
                    <a:cubicBezTo>
                      <a:pt x="38530" y="479717"/>
                      <a:pt x="101501" y="694558"/>
                      <a:pt x="107851" y="709375"/>
                    </a:cubicBezTo>
                    <a:cubicBezTo>
                      <a:pt x="114201" y="724192"/>
                      <a:pt x="81922" y="585550"/>
                      <a:pt x="66576" y="537925"/>
                    </a:cubicBezTo>
                    <a:cubicBezTo>
                      <a:pt x="51230" y="490300"/>
                      <a:pt x="26359" y="464900"/>
                      <a:pt x="15776" y="423625"/>
                    </a:cubicBezTo>
                    <a:cubicBezTo>
                      <a:pt x="5193" y="382350"/>
                      <a:pt x="-5391" y="354833"/>
                      <a:pt x="3076" y="290275"/>
                    </a:cubicBezTo>
                    <a:cubicBezTo>
                      <a:pt x="11543" y="225717"/>
                      <a:pt x="75043" y="-20346"/>
                      <a:pt x="76101" y="13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4" name="フリーフォーム 2353">
                <a:extLst>
                  <a:ext uri="{FF2B5EF4-FFF2-40B4-BE49-F238E27FC236}">
                    <a16:creationId xmlns:a16="http://schemas.microsoft.com/office/drawing/2014/main" id="{787FA5BB-9784-D854-88C4-255381B13BF5}"/>
                  </a:ext>
                </a:extLst>
              </p:cNvPr>
              <p:cNvSpPr/>
              <p:nvPr/>
            </p:nvSpPr>
            <p:spPr>
              <a:xfrm>
                <a:off x="4663340" y="1278540"/>
                <a:ext cx="721182" cy="20242"/>
              </a:xfrm>
              <a:custGeom>
                <a:avLst/>
                <a:gdLst>
                  <a:gd name="connsiteX0" fmla="*/ 735 w 721182"/>
                  <a:gd name="connsiteY0" fmla="*/ 10510 h 20242"/>
                  <a:gd name="connsiteX1" fmla="*/ 686535 w 721182"/>
                  <a:gd name="connsiteY1" fmla="*/ 20035 h 20242"/>
                  <a:gd name="connsiteX2" fmla="*/ 556360 w 721182"/>
                  <a:gd name="connsiteY2" fmla="*/ 985 h 20242"/>
                  <a:gd name="connsiteX3" fmla="*/ 735 w 721182"/>
                  <a:gd name="connsiteY3" fmla="*/ 10510 h 2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182" h="20242">
                    <a:moveTo>
                      <a:pt x="735" y="10510"/>
                    </a:moveTo>
                    <a:cubicBezTo>
                      <a:pt x="22431" y="13685"/>
                      <a:pt x="593931" y="21622"/>
                      <a:pt x="686535" y="20035"/>
                    </a:cubicBezTo>
                    <a:cubicBezTo>
                      <a:pt x="779139" y="18448"/>
                      <a:pt x="669072" y="5218"/>
                      <a:pt x="556360" y="985"/>
                    </a:cubicBezTo>
                    <a:cubicBezTo>
                      <a:pt x="443648" y="-3248"/>
                      <a:pt x="-20961" y="7335"/>
                      <a:pt x="735" y="105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5" name="フリーフォーム 2354">
                <a:extLst>
                  <a:ext uri="{FF2B5EF4-FFF2-40B4-BE49-F238E27FC236}">
                    <a16:creationId xmlns:a16="http://schemas.microsoft.com/office/drawing/2014/main" id="{2AB204A6-5CA0-162C-E9F6-26D8F6ADB098}"/>
                  </a:ext>
                </a:extLst>
              </p:cNvPr>
              <p:cNvSpPr/>
              <p:nvPr/>
            </p:nvSpPr>
            <p:spPr>
              <a:xfrm>
                <a:off x="5181596" y="1169887"/>
                <a:ext cx="626197" cy="951370"/>
              </a:xfrm>
              <a:custGeom>
                <a:avLst/>
                <a:gdLst>
                  <a:gd name="connsiteX0" fmla="*/ 101604 w 626197"/>
                  <a:gd name="connsiteY0" fmla="*/ 1688 h 951370"/>
                  <a:gd name="connsiteX1" fmla="*/ 371479 w 626197"/>
                  <a:gd name="connsiteY1" fmla="*/ 290613 h 951370"/>
                  <a:gd name="connsiteX2" fmla="*/ 488954 w 626197"/>
                  <a:gd name="connsiteY2" fmla="*/ 465238 h 951370"/>
                  <a:gd name="connsiteX3" fmla="*/ 536579 w 626197"/>
                  <a:gd name="connsiteY3" fmla="*/ 617638 h 951370"/>
                  <a:gd name="connsiteX4" fmla="*/ 539754 w 626197"/>
                  <a:gd name="connsiteY4" fmla="*/ 566838 h 951370"/>
                  <a:gd name="connsiteX5" fmla="*/ 622304 w 626197"/>
                  <a:gd name="connsiteY5" fmla="*/ 795438 h 951370"/>
                  <a:gd name="connsiteX6" fmla="*/ 612779 w 626197"/>
                  <a:gd name="connsiteY6" fmla="*/ 789088 h 951370"/>
                  <a:gd name="connsiteX7" fmla="*/ 612779 w 626197"/>
                  <a:gd name="connsiteY7" fmla="*/ 951013 h 951370"/>
                  <a:gd name="connsiteX8" fmla="*/ 596904 w 626197"/>
                  <a:gd name="connsiteY8" fmla="*/ 738288 h 951370"/>
                  <a:gd name="connsiteX9" fmla="*/ 469904 w 626197"/>
                  <a:gd name="connsiteY9" fmla="*/ 462063 h 951370"/>
                  <a:gd name="connsiteX10" fmla="*/ 307979 w 626197"/>
                  <a:gd name="connsiteY10" fmla="*/ 233463 h 951370"/>
                  <a:gd name="connsiteX11" fmla="*/ 238129 w 626197"/>
                  <a:gd name="connsiteY11" fmla="*/ 176313 h 951370"/>
                  <a:gd name="connsiteX12" fmla="*/ 4 w 626197"/>
                  <a:gd name="connsiteY12" fmla="*/ 96938 h 951370"/>
                  <a:gd name="connsiteX13" fmla="*/ 244479 w 626197"/>
                  <a:gd name="connsiteY13" fmla="*/ 166788 h 951370"/>
                  <a:gd name="connsiteX14" fmla="*/ 101604 w 626197"/>
                  <a:gd name="connsiteY14" fmla="*/ 1688 h 95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6197" h="951370">
                    <a:moveTo>
                      <a:pt x="101604" y="1688"/>
                    </a:moveTo>
                    <a:cubicBezTo>
                      <a:pt x="122771" y="22326"/>
                      <a:pt x="306921" y="213355"/>
                      <a:pt x="371479" y="290613"/>
                    </a:cubicBezTo>
                    <a:cubicBezTo>
                      <a:pt x="436037" y="367871"/>
                      <a:pt x="461437" y="410734"/>
                      <a:pt x="488954" y="465238"/>
                    </a:cubicBezTo>
                    <a:cubicBezTo>
                      <a:pt x="516471" y="519742"/>
                      <a:pt x="528112" y="600705"/>
                      <a:pt x="536579" y="617638"/>
                    </a:cubicBezTo>
                    <a:cubicBezTo>
                      <a:pt x="545046" y="634571"/>
                      <a:pt x="525466" y="537205"/>
                      <a:pt x="539754" y="566838"/>
                    </a:cubicBezTo>
                    <a:cubicBezTo>
                      <a:pt x="554042" y="596471"/>
                      <a:pt x="610133" y="758397"/>
                      <a:pt x="622304" y="795438"/>
                    </a:cubicBezTo>
                    <a:cubicBezTo>
                      <a:pt x="634475" y="832479"/>
                      <a:pt x="614367" y="763159"/>
                      <a:pt x="612779" y="789088"/>
                    </a:cubicBezTo>
                    <a:cubicBezTo>
                      <a:pt x="611192" y="815017"/>
                      <a:pt x="615425" y="959480"/>
                      <a:pt x="612779" y="951013"/>
                    </a:cubicBezTo>
                    <a:cubicBezTo>
                      <a:pt x="610133" y="942546"/>
                      <a:pt x="620717" y="819780"/>
                      <a:pt x="596904" y="738288"/>
                    </a:cubicBezTo>
                    <a:cubicBezTo>
                      <a:pt x="573092" y="656796"/>
                      <a:pt x="518058" y="546200"/>
                      <a:pt x="469904" y="462063"/>
                    </a:cubicBezTo>
                    <a:cubicBezTo>
                      <a:pt x="421750" y="377926"/>
                      <a:pt x="346608" y="281088"/>
                      <a:pt x="307979" y="233463"/>
                    </a:cubicBezTo>
                    <a:cubicBezTo>
                      <a:pt x="269350" y="185838"/>
                      <a:pt x="289458" y="199067"/>
                      <a:pt x="238129" y="176313"/>
                    </a:cubicBezTo>
                    <a:cubicBezTo>
                      <a:pt x="186800" y="153559"/>
                      <a:pt x="-1054" y="98526"/>
                      <a:pt x="4" y="96938"/>
                    </a:cubicBezTo>
                    <a:cubicBezTo>
                      <a:pt x="1062" y="95350"/>
                      <a:pt x="227017" y="177371"/>
                      <a:pt x="244479" y="166788"/>
                    </a:cubicBezTo>
                    <a:cubicBezTo>
                      <a:pt x="261942" y="156205"/>
                      <a:pt x="80437" y="-18950"/>
                      <a:pt x="101604" y="16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6" name="フリーフォーム 2355">
                <a:extLst>
                  <a:ext uri="{FF2B5EF4-FFF2-40B4-BE49-F238E27FC236}">
                    <a16:creationId xmlns:a16="http://schemas.microsoft.com/office/drawing/2014/main" id="{B350480B-3D54-CDB6-B208-944B30F4B7D6}"/>
                  </a:ext>
                </a:extLst>
              </p:cNvPr>
              <p:cNvSpPr/>
              <p:nvPr/>
            </p:nvSpPr>
            <p:spPr>
              <a:xfrm>
                <a:off x="5419583" y="1241014"/>
                <a:ext cx="346307" cy="581437"/>
              </a:xfrm>
              <a:custGeom>
                <a:avLst/>
                <a:gdLst>
                  <a:gd name="connsiteX0" fmla="*/ 142 w 346307"/>
                  <a:gd name="connsiteY0" fmla="*/ 411 h 581437"/>
                  <a:gd name="connsiteX1" fmla="*/ 155717 w 346307"/>
                  <a:gd name="connsiteY1" fmla="*/ 200436 h 581437"/>
                  <a:gd name="connsiteX2" fmla="*/ 266842 w 346307"/>
                  <a:gd name="connsiteY2" fmla="*/ 409986 h 581437"/>
                  <a:gd name="connsiteX3" fmla="*/ 279542 w 346307"/>
                  <a:gd name="connsiteY3" fmla="*/ 406811 h 581437"/>
                  <a:gd name="connsiteX4" fmla="*/ 346217 w 346307"/>
                  <a:gd name="connsiteY4" fmla="*/ 581436 h 581437"/>
                  <a:gd name="connsiteX5" fmla="*/ 263667 w 346307"/>
                  <a:gd name="connsiteY5" fmla="*/ 403636 h 581437"/>
                  <a:gd name="connsiteX6" fmla="*/ 228742 w 346307"/>
                  <a:gd name="connsiteY6" fmla="*/ 267111 h 581437"/>
                  <a:gd name="connsiteX7" fmla="*/ 146192 w 346307"/>
                  <a:gd name="connsiteY7" fmla="*/ 130586 h 581437"/>
                  <a:gd name="connsiteX8" fmla="*/ 184292 w 346307"/>
                  <a:gd name="connsiteY8" fmla="*/ 254411 h 581437"/>
                  <a:gd name="connsiteX9" fmla="*/ 142 w 346307"/>
                  <a:gd name="connsiteY9" fmla="*/ 411 h 581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6307" h="581437">
                    <a:moveTo>
                      <a:pt x="142" y="411"/>
                    </a:moveTo>
                    <a:cubicBezTo>
                      <a:pt x="-4620" y="-8585"/>
                      <a:pt x="111267" y="132173"/>
                      <a:pt x="155717" y="200436"/>
                    </a:cubicBezTo>
                    <a:cubicBezTo>
                      <a:pt x="200167" y="268699"/>
                      <a:pt x="246205" y="375590"/>
                      <a:pt x="266842" y="409986"/>
                    </a:cubicBezTo>
                    <a:cubicBezTo>
                      <a:pt x="287479" y="444382"/>
                      <a:pt x="266313" y="378236"/>
                      <a:pt x="279542" y="406811"/>
                    </a:cubicBezTo>
                    <a:cubicBezTo>
                      <a:pt x="292771" y="435386"/>
                      <a:pt x="348863" y="581965"/>
                      <a:pt x="346217" y="581436"/>
                    </a:cubicBezTo>
                    <a:cubicBezTo>
                      <a:pt x="343571" y="580907"/>
                      <a:pt x="283246" y="456024"/>
                      <a:pt x="263667" y="403636"/>
                    </a:cubicBezTo>
                    <a:cubicBezTo>
                      <a:pt x="244088" y="351249"/>
                      <a:pt x="248321" y="312619"/>
                      <a:pt x="228742" y="267111"/>
                    </a:cubicBezTo>
                    <a:cubicBezTo>
                      <a:pt x="209163" y="221603"/>
                      <a:pt x="153600" y="132703"/>
                      <a:pt x="146192" y="130586"/>
                    </a:cubicBezTo>
                    <a:cubicBezTo>
                      <a:pt x="138784" y="128469"/>
                      <a:pt x="205988" y="279282"/>
                      <a:pt x="184292" y="254411"/>
                    </a:cubicBezTo>
                    <a:cubicBezTo>
                      <a:pt x="162596" y="229540"/>
                      <a:pt x="4904" y="9407"/>
                      <a:pt x="142" y="4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7" name="フリーフォーム 2356">
                <a:extLst>
                  <a:ext uri="{FF2B5EF4-FFF2-40B4-BE49-F238E27FC236}">
                    <a16:creationId xmlns:a16="http://schemas.microsoft.com/office/drawing/2014/main" id="{F37131B4-8DAA-BFA2-B463-6FE8E6CA0159}"/>
                  </a:ext>
                </a:extLst>
              </p:cNvPr>
              <p:cNvSpPr/>
              <p:nvPr/>
            </p:nvSpPr>
            <p:spPr>
              <a:xfrm>
                <a:off x="5600690" y="1618896"/>
                <a:ext cx="237700" cy="863992"/>
              </a:xfrm>
              <a:custGeom>
                <a:avLst/>
                <a:gdLst>
                  <a:gd name="connsiteX0" fmla="*/ 95260 w 237700"/>
                  <a:gd name="connsiteY0" fmla="*/ 354 h 863992"/>
                  <a:gd name="connsiteX1" fmla="*/ 228610 w 237700"/>
                  <a:gd name="connsiteY1" fmla="*/ 340079 h 863992"/>
                  <a:gd name="connsiteX2" fmla="*/ 225435 w 237700"/>
                  <a:gd name="connsiteY2" fmla="*/ 308329 h 863992"/>
                  <a:gd name="connsiteX3" fmla="*/ 222260 w 237700"/>
                  <a:gd name="connsiteY3" fmla="*/ 571854 h 863992"/>
                  <a:gd name="connsiteX4" fmla="*/ 180985 w 237700"/>
                  <a:gd name="connsiteY4" fmla="*/ 597254 h 863992"/>
                  <a:gd name="connsiteX5" fmla="*/ 117485 w 237700"/>
                  <a:gd name="connsiteY5" fmla="*/ 736954 h 863992"/>
                  <a:gd name="connsiteX6" fmla="*/ 10 w 237700"/>
                  <a:gd name="connsiteY6" fmla="*/ 863954 h 863992"/>
                  <a:gd name="connsiteX7" fmla="*/ 111135 w 237700"/>
                  <a:gd name="connsiteY7" fmla="*/ 724254 h 863992"/>
                  <a:gd name="connsiteX8" fmla="*/ 180985 w 237700"/>
                  <a:gd name="connsiteY8" fmla="*/ 597254 h 863992"/>
                  <a:gd name="connsiteX9" fmla="*/ 200035 w 237700"/>
                  <a:gd name="connsiteY9" fmla="*/ 321029 h 863992"/>
                  <a:gd name="connsiteX10" fmla="*/ 219085 w 237700"/>
                  <a:gd name="connsiteY10" fmla="*/ 517879 h 863992"/>
                  <a:gd name="connsiteX11" fmla="*/ 200035 w 237700"/>
                  <a:gd name="connsiteY11" fmla="*/ 279754 h 863992"/>
                  <a:gd name="connsiteX12" fmla="*/ 95260 w 237700"/>
                  <a:gd name="connsiteY12" fmla="*/ 354 h 863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7700" h="863992">
                    <a:moveTo>
                      <a:pt x="95260" y="354"/>
                    </a:moveTo>
                    <a:cubicBezTo>
                      <a:pt x="100023" y="10408"/>
                      <a:pt x="206914" y="288750"/>
                      <a:pt x="228610" y="340079"/>
                    </a:cubicBezTo>
                    <a:cubicBezTo>
                      <a:pt x="250306" y="391408"/>
                      <a:pt x="226493" y="269700"/>
                      <a:pt x="225435" y="308329"/>
                    </a:cubicBezTo>
                    <a:cubicBezTo>
                      <a:pt x="224377" y="346958"/>
                      <a:pt x="229668" y="523700"/>
                      <a:pt x="222260" y="571854"/>
                    </a:cubicBezTo>
                    <a:cubicBezTo>
                      <a:pt x="214852" y="620008"/>
                      <a:pt x="198448" y="569737"/>
                      <a:pt x="180985" y="597254"/>
                    </a:cubicBezTo>
                    <a:cubicBezTo>
                      <a:pt x="163523" y="624771"/>
                      <a:pt x="147647" y="692504"/>
                      <a:pt x="117485" y="736954"/>
                    </a:cubicBezTo>
                    <a:cubicBezTo>
                      <a:pt x="87323" y="781404"/>
                      <a:pt x="1068" y="866071"/>
                      <a:pt x="10" y="863954"/>
                    </a:cubicBezTo>
                    <a:cubicBezTo>
                      <a:pt x="-1048" y="861837"/>
                      <a:pt x="80973" y="768704"/>
                      <a:pt x="111135" y="724254"/>
                    </a:cubicBezTo>
                    <a:cubicBezTo>
                      <a:pt x="141297" y="679804"/>
                      <a:pt x="166168" y="664458"/>
                      <a:pt x="180985" y="597254"/>
                    </a:cubicBezTo>
                    <a:cubicBezTo>
                      <a:pt x="195802" y="530050"/>
                      <a:pt x="193685" y="334258"/>
                      <a:pt x="200035" y="321029"/>
                    </a:cubicBezTo>
                    <a:cubicBezTo>
                      <a:pt x="206385" y="307800"/>
                      <a:pt x="219085" y="524758"/>
                      <a:pt x="219085" y="517879"/>
                    </a:cubicBezTo>
                    <a:cubicBezTo>
                      <a:pt x="219085" y="511000"/>
                      <a:pt x="216968" y="362833"/>
                      <a:pt x="200035" y="279754"/>
                    </a:cubicBezTo>
                    <a:cubicBezTo>
                      <a:pt x="183102" y="196675"/>
                      <a:pt x="90497" y="-9700"/>
                      <a:pt x="95260" y="3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8" name="フリーフォーム 2357">
                <a:extLst>
                  <a:ext uri="{FF2B5EF4-FFF2-40B4-BE49-F238E27FC236}">
                    <a16:creationId xmlns:a16="http://schemas.microsoft.com/office/drawing/2014/main" id="{62D667FC-DA08-23EC-878F-1A68B8DA520C}"/>
                  </a:ext>
                </a:extLst>
              </p:cNvPr>
              <p:cNvSpPr/>
              <p:nvPr/>
            </p:nvSpPr>
            <p:spPr>
              <a:xfrm>
                <a:off x="4231828" y="1920798"/>
                <a:ext cx="351965" cy="690546"/>
              </a:xfrm>
              <a:custGeom>
                <a:avLst/>
                <a:gdLst>
                  <a:gd name="connsiteX0" fmla="*/ 22672 w 351965"/>
                  <a:gd name="connsiteY0" fmla="*/ 77 h 690546"/>
                  <a:gd name="connsiteX1" fmla="*/ 22672 w 351965"/>
                  <a:gd name="connsiteY1" fmla="*/ 254077 h 690546"/>
                  <a:gd name="connsiteX2" fmla="*/ 136972 w 351965"/>
                  <a:gd name="connsiteY2" fmla="*/ 533477 h 690546"/>
                  <a:gd name="connsiteX3" fmla="*/ 124272 w 351965"/>
                  <a:gd name="connsiteY3" fmla="*/ 501727 h 690546"/>
                  <a:gd name="connsiteX4" fmla="*/ 349697 w 351965"/>
                  <a:gd name="connsiteY4" fmla="*/ 689052 h 690546"/>
                  <a:gd name="connsiteX5" fmla="*/ 232222 w 351965"/>
                  <a:gd name="connsiteY5" fmla="*/ 581102 h 690546"/>
                  <a:gd name="connsiteX6" fmla="*/ 98872 w 351965"/>
                  <a:gd name="connsiteY6" fmla="*/ 428702 h 690546"/>
                  <a:gd name="connsiteX7" fmla="*/ 3622 w 351965"/>
                  <a:gd name="connsiteY7" fmla="*/ 279477 h 690546"/>
                  <a:gd name="connsiteX8" fmla="*/ 22672 w 351965"/>
                  <a:gd name="connsiteY8" fmla="*/ 77 h 69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965" h="690546">
                    <a:moveTo>
                      <a:pt x="22672" y="77"/>
                    </a:moveTo>
                    <a:cubicBezTo>
                      <a:pt x="25847" y="-4156"/>
                      <a:pt x="3622" y="165177"/>
                      <a:pt x="22672" y="254077"/>
                    </a:cubicBezTo>
                    <a:cubicBezTo>
                      <a:pt x="41722" y="342977"/>
                      <a:pt x="120039" y="492202"/>
                      <a:pt x="136972" y="533477"/>
                    </a:cubicBezTo>
                    <a:cubicBezTo>
                      <a:pt x="153905" y="574752"/>
                      <a:pt x="88818" y="475798"/>
                      <a:pt x="124272" y="501727"/>
                    </a:cubicBezTo>
                    <a:cubicBezTo>
                      <a:pt x="159726" y="527656"/>
                      <a:pt x="331705" y="675823"/>
                      <a:pt x="349697" y="689052"/>
                    </a:cubicBezTo>
                    <a:cubicBezTo>
                      <a:pt x="367689" y="702281"/>
                      <a:pt x="274026" y="624494"/>
                      <a:pt x="232222" y="581102"/>
                    </a:cubicBezTo>
                    <a:cubicBezTo>
                      <a:pt x="190418" y="537710"/>
                      <a:pt x="136972" y="478973"/>
                      <a:pt x="98872" y="428702"/>
                    </a:cubicBezTo>
                    <a:cubicBezTo>
                      <a:pt x="60772" y="378431"/>
                      <a:pt x="17380" y="350914"/>
                      <a:pt x="3622" y="279477"/>
                    </a:cubicBezTo>
                    <a:cubicBezTo>
                      <a:pt x="-10136" y="208040"/>
                      <a:pt x="19497" y="4310"/>
                      <a:pt x="22672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9" name="フリーフォーム 2358">
                <a:extLst>
                  <a:ext uri="{FF2B5EF4-FFF2-40B4-BE49-F238E27FC236}">
                    <a16:creationId xmlns:a16="http://schemas.microsoft.com/office/drawing/2014/main" id="{708A5B4A-0839-7E14-6B80-926CC0E1E37E}"/>
                  </a:ext>
                </a:extLst>
              </p:cNvPr>
              <p:cNvSpPr/>
              <p:nvPr/>
            </p:nvSpPr>
            <p:spPr>
              <a:xfrm>
                <a:off x="5558857" y="1815843"/>
                <a:ext cx="235607" cy="639470"/>
              </a:xfrm>
              <a:custGeom>
                <a:avLst/>
                <a:gdLst>
                  <a:gd name="connsiteX0" fmla="*/ 235518 w 235607"/>
                  <a:gd name="connsiteY0" fmla="*/ 257 h 639470"/>
                  <a:gd name="connsiteX1" fmla="*/ 213293 w 235607"/>
                  <a:gd name="connsiteY1" fmla="*/ 365382 h 639470"/>
                  <a:gd name="connsiteX2" fmla="*/ 213293 w 235607"/>
                  <a:gd name="connsiteY2" fmla="*/ 339982 h 639470"/>
                  <a:gd name="connsiteX3" fmla="*/ 152968 w 235607"/>
                  <a:gd name="connsiteY3" fmla="*/ 524132 h 639470"/>
                  <a:gd name="connsiteX4" fmla="*/ 156143 w 235607"/>
                  <a:gd name="connsiteY4" fmla="*/ 482857 h 639470"/>
                  <a:gd name="connsiteX5" fmla="*/ 60893 w 235607"/>
                  <a:gd name="connsiteY5" fmla="*/ 590807 h 639470"/>
                  <a:gd name="connsiteX6" fmla="*/ 568 w 235607"/>
                  <a:gd name="connsiteY6" fmla="*/ 638432 h 639470"/>
                  <a:gd name="connsiteX7" fmla="*/ 95818 w 235607"/>
                  <a:gd name="connsiteY7" fmla="*/ 549532 h 639470"/>
                  <a:gd name="connsiteX8" fmla="*/ 203768 w 235607"/>
                  <a:gd name="connsiteY8" fmla="*/ 428882 h 639470"/>
                  <a:gd name="connsiteX9" fmla="*/ 235518 w 235607"/>
                  <a:gd name="connsiteY9" fmla="*/ 257 h 63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607" h="639470">
                    <a:moveTo>
                      <a:pt x="235518" y="257"/>
                    </a:moveTo>
                    <a:cubicBezTo>
                      <a:pt x="237106" y="-10326"/>
                      <a:pt x="216997" y="308761"/>
                      <a:pt x="213293" y="365382"/>
                    </a:cubicBezTo>
                    <a:cubicBezTo>
                      <a:pt x="209589" y="422003"/>
                      <a:pt x="223347" y="313524"/>
                      <a:pt x="213293" y="339982"/>
                    </a:cubicBezTo>
                    <a:cubicBezTo>
                      <a:pt x="203239" y="366440"/>
                      <a:pt x="162493" y="500320"/>
                      <a:pt x="152968" y="524132"/>
                    </a:cubicBezTo>
                    <a:cubicBezTo>
                      <a:pt x="143443" y="547945"/>
                      <a:pt x="171489" y="471745"/>
                      <a:pt x="156143" y="482857"/>
                    </a:cubicBezTo>
                    <a:cubicBezTo>
                      <a:pt x="140797" y="493969"/>
                      <a:pt x="86822" y="564878"/>
                      <a:pt x="60893" y="590807"/>
                    </a:cubicBezTo>
                    <a:cubicBezTo>
                      <a:pt x="34964" y="616736"/>
                      <a:pt x="-5253" y="645311"/>
                      <a:pt x="568" y="638432"/>
                    </a:cubicBezTo>
                    <a:cubicBezTo>
                      <a:pt x="6389" y="631553"/>
                      <a:pt x="61951" y="584457"/>
                      <a:pt x="95818" y="549532"/>
                    </a:cubicBezTo>
                    <a:cubicBezTo>
                      <a:pt x="129685" y="514607"/>
                      <a:pt x="177310" y="518311"/>
                      <a:pt x="203768" y="428882"/>
                    </a:cubicBezTo>
                    <a:cubicBezTo>
                      <a:pt x="230226" y="339453"/>
                      <a:pt x="233930" y="10840"/>
                      <a:pt x="235518" y="2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0" name="フリーフォーム 2359">
                <a:extLst>
                  <a:ext uri="{FF2B5EF4-FFF2-40B4-BE49-F238E27FC236}">
                    <a16:creationId xmlns:a16="http://schemas.microsoft.com/office/drawing/2014/main" id="{7E1D16D5-C52E-AE4D-C8AB-BBFD810F0F4E}"/>
                  </a:ext>
                </a:extLst>
              </p:cNvPr>
              <p:cNvSpPr/>
              <p:nvPr/>
            </p:nvSpPr>
            <p:spPr>
              <a:xfrm>
                <a:off x="4476433" y="2292242"/>
                <a:ext cx="603623" cy="246401"/>
              </a:xfrm>
              <a:custGeom>
                <a:avLst/>
                <a:gdLst>
                  <a:gd name="connsiteX0" fmla="*/ 317 w 603623"/>
                  <a:gd name="connsiteY0" fmla="*/ 108 h 246401"/>
                  <a:gd name="connsiteX1" fmla="*/ 168592 w 603623"/>
                  <a:gd name="connsiteY1" fmla="*/ 203308 h 246401"/>
                  <a:gd name="connsiteX2" fmla="*/ 168592 w 603623"/>
                  <a:gd name="connsiteY2" fmla="*/ 177908 h 246401"/>
                  <a:gd name="connsiteX3" fmla="*/ 327342 w 603623"/>
                  <a:gd name="connsiteY3" fmla="*/ 244583 h 246401"/>
                  <a:gd name="connsiteX4" fmla="*/ 314642 w 603623"/>
                  <a:gd name="connsiteY4" fmla="*/ 228708 h 246401"/>
                  <a:gd name="connsiteX5" fmla="*/ 467042 w 603623"/>
                  <a:gd name="connsiteY5" fmla="*/ 241408 h 246401"/>
                  <a:gd name="connsiteX6" fmla="*/ 603567 w 603623"/>
                  <a:gd name="connsiteY6" fmla="*/ 241408 h 246401"/>
                  <a:gd name="connsiteX7" fmla="*/ 451167 w 603623"/>
                  <a:gd name="connsiteY7" fmla="*/ 231883 h 246401"/>
                  <a:gd name="connsiteX8" fmla="*/ 181292 w 603623"/>
                  <a:gd name="connsiteY8" fmla="*/ 190608 h 246401"/>
                  <a:gd name="connsiteX9" fmla="*/ 127317 w 603623"/>
                  <a:gd name="connsiteY9" fmla="*/ 174733 h 246401"/>
                  <a:gd name="connsiteX10" fmla="*/ 317 w 603623"/>
                  <a:gd name="connsiteY10" fmla="*/ 108 h 246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3623" h="246401">
                    <a:moveTo>
                      <a:pt x="317" y="108"/>
                    </a:moveTo>
                    <a:cubicBezTo>
                      <a:pt x="7196" y="4870"/>
                      <a:pt x="140546" y="173675"/>
                      <a:pt x="168592" y="203308"/>
                    </a:cubicBezTo>
                    <a:cubicBezTo>
                      <a:pt x="196638" y="232941"/>
                      <a:pt x="142134" y="171029"/>
                      <a:pt x="168592" y="177908"/>
                    </a:cubicBezTo>
                    <a:cubicBezTo>
                      <a:pt x="195050" y="184787"/>
                      <a:pt x="327342" y="244583"/>
                      <a:pt x="327342" y="244583"/>
                    </a:cubicBezTo>
                    <a:cubicBezTo>
                      <a:pt x="351684" y="253050"/>
                      <a:pt x="291359" y="229237"/>
                      <a:pt x="314642" y="228708"/>
                    </a:cubicBezTo>
                    <a:cubicBezTo>
                      <a:pt x="337925" y="228179"/>
                      <a:pt x="418888" y="239291"/>
                      <a:pt x="467042" y="241408"/>
                    </a:cubicBezTo>
                    <a:cubicBezTo>
                      <a:pt x="515196" y="243525"/>
                      <a:pt x="606213" y="242996"/>
                      <a:pt x="603567" y="241408"/>
                    </a:cubicBezTo>
                    <a:cubicBezTo>
                      <a:pt x="600921" y="239821"/>
                      <a:pt x="521546" y="240350"/>
                      <a:pt x="451167" y="231883"/>
                    </a:cubicBezTo>
                    <a:cubicBezTo>
                      <a:pt x="380788" y="223416"/>
                      <a:pt x="235267" y="200133"/>
                      <a:pt x="181292" y="190608"/>
                    </a:cubicBezTo>
                    <a:cubicBezTo>
                      <a:pt x="127317" y="181083"/>
                      <a:pt x="154305" y="201191"/>
                      <a:pt x="127317" y="174733"/>
                    </a:cubicBezTo>
                    <a:cubicBezTo>
                      <a:pt x="100329" y="148275"/>
                      <a:pt x="-6562" y="-4654"/>
                      <a:pt x="317" y="1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1" name="フリーフォーム 2360">
                <a:extLst>
                  <a:ext uri="{FF2B5EF4-FFF2-40B4-BE49-F238E27FC236}">
                    <a16:creationId xmlns:a16="http://schemas.microsoft.com/office/drawing/2014/main" id="{29BB6634-C658-48FA-8562-499D418A6D55}"/>
                  </a:ext>
                </a:extLst>
              </p:cNvPr>
              <p:cNvSpPr/>
              <p:nvPr/>
            </p:nvSpPr>
            <p:spPr>
              <a:xfrm>
                <a:off x="4826882" y="2317273"/>
                <a:ext cx="923419" cy="277408"/>
              </a:xfrm>
              <a:custGeom>
                <a:avLst/>
                <a:gdLst>
                  <a:gd name="connsiteX0" fmla="*/ 2293 w 923419"/>
                  <a:gd name="connsiteY0" fmla="*/ 225902 h 277408"/>
                  <a:gd name="connsiteX1" fmla="*/ 662693 w 923419"/>
                  <a:gd name="connsiteY1" fmla="*/ 241777 h 277408"/>
                  <a:gd name="connsiteX2" fmla="*/ 516643 w 923419"/>
                  <a:gd name="connsiteY2" fmla="*/ 241777 h 277408"/>
                  <a:gd name="connsiteX3" fmla="*/ 751593 w 923419"/>
                  <a:gd name="connsiteY3" fmla="*/ 168752 h 277408"/>
                  <a:gd name="connsiteX4" fmla="*/ 716668 w 923419"/>
                  <a:gd name="connsiteY4" fmla="*/ 187802 h 277408"/>
                  <a:gd name="connsiteX5" fmla="*/ 923043 w 923419"/>
                  <a:gd name="connsiteY5" fmla="*/ 477 h 277408"/>
                  <a:gd name="connsiteX6" fmla="*/ 761118 w 923419"/>
                  <a:gd name="connsiteY6" fmla="*/ 137002 h 277408"/>
                  <a:gd name="connsiteX7" fmla="*/ 529343 w 923419"/>
                  <a:gd name="connsiteY7" fmla="*/ 232252 h 277408"/>
                  <a:gd name="connsiteX8" fmla="*/ 34043 w 923419"/>
                  <a:gd name="connsiteY8" fmla="*/ 276702 h 277408"/>
                  <a:gd name="connsiteX9" fmla="*/ 430918 w 923419"/>
                  <a:gd name="connsiteY9" fmla="*/ 257652 h 277408"/>
                  <a:gd name="connsiteX10" fmla="*/ 2293 w 923419"/>
                  <a:gd name="connsiteY10" fmla="*/ 225902 h 27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3419" h="277408">
                    <a:moveTo>
                      <a:pt x="2293" y="225902"/>
                    </a:moveTo>
                    <a:cubicBezTo>
                      <a:pt x="40922" y="223256"/>
                      <a:pt x="576968" y="239131"/>
                      <a:pt x="662693" y="241777"/>
                    </a:cubicBezTo>
                    <a:cubicBezTo>
                      <a:pt x="748418" y="244423"/>
                      <a:pt x="501826" y="253948"/>
                      <a:pt x="516643" y="241777"/>
                    </a:cubicBezTo>
                    <a:cubicBezTo>
                      <a:pt x="531460" y="229606"/>
                      <a:pt x="718256" y="177748"/>
                      <a:pt x="751593" y="168752"/>
                    </a:cubicBezTo>
                    <a:cubicBezTo>
                      <a:pt x="784930" y="159756"/>
                      <a:pt x="688093" y="215848"/>
                      <a:pt x="716668" y="187802"/>
                    </a:cubicBezTo>
                    <a:cubicBezTo>
                      <a:pt x="745243" y="159756"/>
                      <a:pt x="915635" y="8944"/>
                      <a:pt x="923043" y="477"/>
                    </a:cubicBezTo>
                    <a:cubicBezTo>
                      <a:pt x="930451" y="-7990"/>
                      <a:pt x="826735" y="98373"/>
                      <a:pt x="761118" y="137002"/>
                    </a:cubicBezTo>
                    <a:cubicBezTo>
                      <a:pt x="695501" y="175631"/>
                      <a:pt x="650522" y="208969"/>
                      <a:pt x="529343" y="232252"/>
                    </a:cubicBezTo>
                    <a:cubicBezTo>
                      <a:pt x="408164" y="255535"/>
                      <a:pt x="50447" y="272469"/>
                      <a:pt x="34043" y="276702"/>
                    </a:cubicBezTo>
                    <a:cubicBezTo>
                      <a:pt x="17639" y="280935"/>
                      <a:pt x="436210" y="265060"/>
                      <a:pt x="430918" y="257652"/>
                    </a:cubicBezTo>
                    <a:cubicBezTo>
                      <a:pt x="425626" y="250244"/>
                      <a:pt x="-36336" y="228548"/>
                      <a:pt x="2293" y="2259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2" name="フリーフォーム 2361">
                <a:extLst>
                  <a:ext uri="{FF2B5EF4-FFF2-40B4-BE49-F238E27FC236}">
                    <a16:creationId xmlns:a16="http://schemas.microsoft.com/office/drawing/2014/main" id="{421390E8-0FD1-803F-CAD1-A88F585D3F36}"/>
                  </a:ext>
                </a:extLst>
              </p:cNvPr>
              <p:cNvSpPr/>
              <p:nvPr/>
            </p:nvSpPr>
            <p:spPr>
              <a:xfrm>
                <a:off x="4778375" y="2244343"/>
                <a:ext cx="1003478" cy="289685"/>
              </a:xfrm>
              <a:custGeom>
                <a:avLst/>
                <a:gdLst>
                  <a:gd name="connsiteX0" fmla="*/ 1003300 w 1003478"/>
                  <a:gd name="connsiteY0" fmla="*/ 382 h 289685"/>
                  <a:gd name="connsiteX1" fmla="*/ 711200 w 1003478"/>
                  <a:gd name="connsiteY1" fmla="*/ 263907 h 289685"/>
                  <a:gd name="connsiteX2" fmla="*/ 714375 w 1003478"/>
                  <a:gd name="connsiteY2" fmla="*/ 257557 h 289685"/>
                  <a:gd name="connsiteX3" fmla="*/ 501650 w 1003478"/>
                  <a:gd name="connsiteY3" fmla="*/ 270257 h 289685"/>
                  <a:gd name="connsiteX4" fmla="*/ 0 w 1003478"/>
                  <a:gd name="connsiteY4" fmla="*/ 289307 h 289685"/>
                  <a:gd name="connsiteX5" fmla="*/ 682625 w 1003478"/>
                  <a:gd name="connsiteY5" fmla="*/ 282957 h 289685"/>
                  <a:gd name="connsiteX6" fmla="*/ 577850 w 1003478"/>
                  <a:gd name="connsiteY6" fmla="*/ 282957 h 289685"/>
                  <a:gd name="connsiteX7" fmla="*/ 619125 w 1003478"/>
                  <a:gd name="connsiteY7" fmla="*/ 279782 h 289685"/>
                  <a:gd name="connsiteX8" fmla="*/ 752475 w 1003478"/>
                  <a:gd name="connsiteY8" fmla="*/ 206757 h 289685"/>
                  <a:gd name="connsiteX9" fmla="*/ 1003300 w 1003478"/>
                  <a:gd name="connsiteY9" fmla="*/ 382 h 28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3478" h="289685">
                    <a:moveTo>
                      <a:pt x="1003300" y="382"/>
                    </a:moveTo>
                    <a:cubicBezTo>
                      <a:pt x="996421" y="9907"/>
                      <a:pt x="711200" y="263907"/>
                      <a:pt x="711200" y="263907"/>
                    </a:cubicBezTo>
                    <a:cubicBezTo>
                      <a:pt x="663046" y="306769"/>
                      <a:pt x="749300" y="256499"/>
                      <a:pt x="714375" y="257557"/>
                    </a:cubicBezTo>
                    <a:cubicBezTo>
                      <a:pt x="679450" y="258615"/>
                      <a:pt x="501650" y="270257"/>
                      <a:pt x="501650" y="270257"/>
                    </a:cubicBezTo>
                    <a:lnTo>
                      <a:pt x="0" y="289307"/>
                    </a:lnTo>
                    <a:cubicBezTo>
                      <a:pt x="30162" y="291424"/>
                      <a:pt x="586317" y="284015"/>
                      <a:pt x="682625" y="282957"/>
                    </a:cubicBezTo>
                    <a:cubicBezTo>
                      <a:pt x="778933" y="281899"/>
                      <a:pt x="588433" y="283486"/>
                      <a:pt x="577850" y="282957"/>
                    </a:cubicBezTo>
                    <a:cubicBezTo>
                      <a:pt x="567267" y="282428"/>
                      <a:pt x="590021" y="292482"/>
                      <a:pt x="619125" y="279782"/>
                    </a:cubicBezTo>
                    <a:cubicBezTo>
                      <a:pt x="648229" y="267082"/>
                      <a:pt x="688446" y="251736"/>
                      <a:pt x="752475" y="206757"/>
                    </a:cubicBezTo>
                    <a:cubicBezTo>
                      <a:pt x="816504" y="161778"/>
                      <a:pt x="1010179" y="-9143"/>
                      <a:pt x="1003300" y="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3" name="フリーフォーム 2362">
                <a:extLst>
                  <a:ext uri="{FF2B5EF4-FFF2-40B4-BE49-F238E27FC236}">
                    <a16:creationId xmlns:a16="http://schemas.microsoft.com/office/drawing/2014/main" id="{D0916EA6-1299-D1B1-9B54-8A20DEA90F86}"/>
                  </a:ext>
                </a:extLst>
              </p:cNvPr>
              <p:cNvSpPr/>
              <p:nvPr/>
            </p:nvSpPr>
            <p:spPr>
              <a:xfrm>
                <a:off x="5490639" y="2021208"/>
                <a:ext cx="512122" cy="672278"/>
              </a:xfrm>
              <a:custGeom>
                <a:avLst/>
                <a:gdLst>
                  <a:gd name="connsiteX0" fmla="*/ 510111 w 512122"/>
                  <a:gd name="connsiteY0" fmla="*/ 1267 h 672278"/>
                  <a:gd name="connsiteX1" fmla="*/ 424386 w 512122"/>
                  <a:gd name="connsiteY1" fmla="*/ 287017 h 672278"/>
                  <a:gd name="connsiteX2" fmla="*/ 430736 w 512122"/>
                  <a:gd name="connsiteY2" fmla="*/ 264792 h 672278"/>
                  <a:gd name="connsiteX3" fmla="*/ 256111 w 512122"/>
                  <a:gd name="connsiteY3" fmla="*/ 493392 h 672278"/>
                  <a:gd name="connsiteX4" fmla="*/ 300561 w 512122"/>
                  <a:gd name="connsiteY4" fmla="*/ 433067 h 672278"/>
                  <a:gd name="connsiteX5" fmla="*/ 94186 w 512122"/>
                  <a:gd name="connsiteY5" fmla="*/ 591817 h 672278"/>
                  <a:gd name="connsiteX6" fmla="*/ 2111 w 512122"/>
                  <a:gd name="connsiteY6" fmla="*/ 671192 h 672278"/>
                  <a:gd name="connsiteX7" fmla="*/ 176736 w 512122"/>
                  <a:gd name="connsiteY7" fmla="*/ 537842 h 672278"/>
                  <a:gd name="connsiteX8" fmla="*/ 360886 w 512122"/>
                  <a:gd name="connsiteY8" fmla="*/ 394967 h 672278"/>
                  <a:gd name="connsiteX9" fmla="*/ 325961 w 512122"/>
                  <a:gd name="connsiteY9" fmla="*/ 417192 h 672278"/>
                  <a:gd name="connsiteX10" fmla="*/ 510111 w 512122"/>
                  <a:gd name="connsiteY10" fmla="*/ 1267 h 672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2122" h="672278">
                    <a:moveTo>
                      <a:pt x="510111" y="1267"/>
                    </a:moveTo>
                    <a:cubicBezTo>
                      <a:pt x="526515" y="-20429"/>
                      <a:pt x="437615" y="243096"/>
                      <a:pt x="424386" y="287017"/>
                    </a:cubicBezTo>
                    <a:cubicBezTo>
                      <a:pt x="411157" y="330938"/>
                      <a:pt x="458782" y="230396"/>
                      <a:pt x="430736" y="264792"/>
                    </a:cubicBezTo>
                    <a:cubicBezTo>
                      <a:pt x="402690" y="299188"/>
                      <a:pt x="277807" y="465346"/>
                      <a:pt x="256111" y="493392"/>
                    </a:cubicBezTo>
                    <a:cubicBezTo>
                      <a:pt x="234415" y="521438"/>
                      <a:pt x="327548" y="416663"/>
                      <a:pt x="300561" y="433067"/>
                    </a:cubicBezTo>
                    <a:cubicBezTo>
                      <a:pt x="273574" y="449471"/>
                      <a:pt x="143928" y="552130"/>
                      <a:pt x="94186" y="591817"/>
                    </a:cubicBezTo>
                    <a:cubicBezTo>
                      <a:pt x="44444" y="631505"/>
                      <a:pt x="-11647" y="680188"/>
                      <a:pt x="2111" y="671192"/>
                    </a:cubicBezTo>
                    <a:cubicBezTo>
                      <a:pt x="15869" y="662196"/>
                      <a:pt x="176736" y="537842"/>
                      <a:pt x="176736" y="537842"/>
                    </a:cubicBezTo>
                    <a:lnTo>
                      <a:pt x="360886" y="394967"/>
                    </a:lnTo>
                    <a:cubicBezTo>
                      <a:pt x="385757" y="374859"/>
                      <a:pt x="301090" y="478046"/>
                      <a:pt x="325961" y="417192"/>
                    </a:cubicBezTo>
                    <a:cubicBezTo>
                      <a:pt x="350832" y="356338"/>
                      <a:pt x="493707" y="22963"/>
                      <a:pt x="510111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4" name="フリーフォーム 2363">
                <a:extLst>
                  <a:ext uri="{FF2B5EF4-FFF2-40B4-BE49-F238E27FC236}">
                    <a16:creationId xmlns:a16="http://schemas.microsoft.com/office/drawing/2014/main" id="{9533B713-1F41-B078-1A97-C5471FDA03EC}"/>
                  </a:ext>
                </a:extLst>
              </p:cNvPr>
              <p:cNvSpPr/>
              <p:nvPr/>
            </p:nvSpPr>
            <p:spPr>
              <a:xfrm>
                <a:off x="4581525" y="2584450"/>
                <a:ext cx="971874" cy="38100"/>
              </a:xfrm>
              <a:custGeom>
                <a:avLst/>
                <a:gdLst>
                  <a:gd name="connsiteX0" fmla="*/ 0 w 971874"/>
                  <a:gd name="connsiteY0" fmla="*/ 34925 h 38100"/>
                  <a:gd name="connsiteX1" fmla="*/ 946150 w 971874"/>
                  <a:gd name="connsiteY1" fmla="*/ 31750 h 38100"/>
                  <a:gd name="connsiteX2" fmla="*/ 723900 w 971874"/>
                  <a:gd name="connsiteY2" fmla="*/ 38100 h 38100"/>
                  <a:gd name="connsiteX3" fmla="*/ 457200 w 971874"/>
                  <a:gd name="connsiteY3" fmla="*/ 34925 h 38100"/>
                  <a:gd name="connsiteX4" fmla="*/ 184150 w 971874"/>
                  <a:gd name="connsiteY4" fmla="*/ 34925 h 38100"/>
                  <a:gd name="connsiteX5" fmla="*/ 942975 w 971874"/>
                  <a:gd name="connsiteY5" fmla="*/ 0 h 38100"/>
                  <a:gd name="connsiteX6" fmla="*/ 0 w 971874"/>
                  <a:gd name="connsiteY6" fmla="*/ 3492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1874" h="38100">
                    <a:moveTo>
                      <a:pt x="0" y="34925"/>
                    </a:moveTo>
                    <a:lnTo>
                      <a:pt x="946150" y="31750"/>
                    </a:lnTo>
                    <a:cubicBezTo>
                      <a:pt x="1066800" y="32279"/>
                      <a:pt x="723900" y="38100"/>
                      <a:pt x="723900" y="38100"/>
                    </a:cubicBezTo>
                    <a:lnTo>
                      <a:pt x="457200" y="34925"/>
                    </a:lnTo>
                    <a:cubicBezTo>
                      <a:pt x="367242" y="34396"/>
                      <a:pt x="103188" y="40746"/>
                      <a:pt x="184150" y="34925"/>
                    </a:cubicBezTo>
                    <a:cubicBezTo>
                      <a:pt x="265113" y="29104"/>
                      <a:pt x="942975" y="0"/>
                      <a:pt x="942975" y="0"/>
                    </a:cubicBezTo>
                    <a:lnTo>
                      <a:pt x="0" y="349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5" name="フリーフォーム 2364">
                <a:extLst>
                  <a:ext uri="{FF2B5EF4-FFF2-40B4-BE49-F238E27FC236}">
                    <a16:creationId xmlns:a16="http://schemas.microsoft.com/office/drawing/2014/main" id="{69BD0274-03C7-27A2-4743-2A8563C6836A}"/>
                  </a:ext>
                </a:extLst>
              </p:cNvPr>
              <p:cNvSpPr/>
              <p:nvPr/>
            </p:nvSpPr>
            <p:spPr>
              <a:xfrm>
                <a:off x="4500577" y="2641491"/>
                <a:ext cx="1123252" cy="41472"/>
              </a:xfrm>
              <a:custGeom>
                <a:avLst/>
                <a:gdLst>
                  <a:gd name="connsiteX0" fmla="*/ 33323 w 1123252"/>
                  <a:gd name="connsiteY0" fmla="*/ 9634 h 41472"/>
                  <a:gd name="connsiteX1" fmla="*/ 1052498 w 1123252"/>
                  <a:gd name="connsiteY1" fmla="*/ 109 h 41472"/>
                  <a:gd name="connsiteX2" fmla="*/ 1001698 w 1123252"/>
                  <a:gd name="connsiteY2" fmla="*/ 15984 h 41472"/>
                  <a:gd name="connsiteX3" fmla="*/ 725473 w 1123252"/>
                  <a:gd name="connsiteY3" fmla="*/ 41384 h 41472"/>
                  <a:gd name="connsiteX4" fmla="*/ 963598 w 1123252"/>
                  <a:gd name="connsiteY4" fmla="*/ 6459 h 41472"/>
                  <a:gd name="connsiteX5" fmla="*/ 760398 w 1123252"/>
                  <a:gd name="connsiteY5" fmla="*/ 6459 h 41472"/>
                  <a:gd name="connsiteX6" fmla="*/ 290498 w 1123252"/>
                  <a:gd name="connsiteY6" fmla="*/ 22334 h 41472"/>
                  <a:gd name="connsiteX7" fmla="*/ 33323 w 1123252"/>
                  <a:gd name="connsiteY7" fmla="*/ 9634 h 4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3252" h="41472">
                    <a:moveTo>
                      <a:pt x="33323" y="9634"/>
                    </a:moveTo>
                    <a:cubicBezTo>
                      <a:pt x="160323" y="5930"/>
                      <a:pt x="891102" y="-949"/>
                      <a:pt x="1052498" y="109"/>
                    </a:cubicBezTo>
                    <a:cubicBezTo>
                      <a:pt x="1213894" y="1167"/>
                      <a:pt x="1056202" y="9105"/>
                      <a:pt x="1001698" y="15984"/>
                    </a:cubicBezTo>
                    <a:cubicBezTo>
                      <a:pt x="947194" y="22863"/>
                      <a:pt x="731823" y="42972"/>
                      <a:pt x="725473" y="41384"/>
                    </a:cubicBezTo>
                    <a:cubicBezTo>
                      <a:pt x="719123" y="39797"/>
                      <a:pt x="957777" y="12280"/>
                      <a:pt x="963598" y="6459"/>
                    </a:cubicBezTo>
                    <a:cubicBezTo>
                      <a:pt x="969419" y="638"/>
                      <a:pt x="872581" y="3813"/>
                      <a:pt x="760398" y="6459"/>
                    </a:cubicBezTo>
                    <a:cubicBezTo>
                      <a:pt x="648215" y="9105"/>
                      <a:pt x="405856" y="21276"/>
                      <a:pt x="290498" y="22334"/>
                    </a:cubicBezTo>
                    <a:cubicBezTo>
                      <a:pt x="175140" y="23392"/>
                      <a:pt x="-93677" y="13338"/>
                      <a:pt x="33323" y="96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6" name="フリーフォーム 2365">
                <a:extLst>
                  <a:ext uri="{FF2B5EF4-FFF2-40B4-BE49-F238E27FC236}">
                    <a16:creationId xmlns:a16="http://schemas.microsoft.com/office/drawing/2014/main" id="{AE4F15F6-ECD3-45DC-257F-F257F5D624AC}"/>
                  </a:ext>
                </a:extLst>
              </p:cNvPr>
              <p:cNvSpPr/>
              <p:nvPr/>
            </p:nvSpPr>
            <p:spPr>
              <a:xfrm>
                <a:off x="4553881" y="2650819"/>
                <a:ext cx="884894" cy="48069"/>
              </a:xfrm>
              <a:custGeom>
                <a:avLst/>
                <a:gdLst>
                  <a:gd name="connsiteX0" fmla="*/ 2244 w 884894"/>
                  <a:gd name="connsiteY0" fmla="*/ 32056 h 48069"/>
                  <a:gd name="connsiteX1" fmla="*/ 440394 w 884894"/>
                  <a:gd name="connsiteY1" fmla="*/ 6656 h 48069"/>
                  <a:gd name="connsiteX2" fmla="*/ 291169 w 884894"/>
                  <a:gd name="connsiteY2" fmla="*/ 47931 h 48069"/>
                  <a:gd name="connsiteX3" fmla="*/ 570569 w 884894"/>
                  <a:gd name="connsiteY3" fmla="*/ 19356 h 48069"/>
                  <a:gd name="connsiteX4" fmla="*/ 884894 w 884894"/>
                  <a:gd name="connsiteY4" fmla="*/ 306 h 48069"/>
                  <a:gd name="connsiteX5" fmla="*/ 570569 w 884894"/>
                  <a:gd name="connsiteY5" fmla="*/ 13006 h 48069"/>
                  <a:gd name="connsiteX6" fmla="*/ 281644 w 884894"/>
                  <a:gd name="connsiteY6" fmla="*/ 306 h 48069"/>
                  <a:gd name="connsiteX7" fmla="*/ 2244 w 884894"/>
                  <a:gd name="connsiteY7" fmla="*/ 32056 h 4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4894" h="48069">
                    <a:moveTo>
                      <a:pt x="2244" y="32056"/>
                    </a:moveTo>
                    <a:cubicBezTo>
                      <a:pt x="28702" y="33114"/>
                      <a:pt x="392240" y="4010"/>
                      <a:pt x="440394" y="6656"/>
                    </a:cubicBezTo>
                    <a:cubicBezTo>
                      <a:pt x="488548" y="9302"/>
                      <a:pt x="269473" y="45814"/>
                      <a:pt x="291169" y="47931"/>
                    </a:cubicBezTo>
                    <a:cubicBezTo>
                      <a:pt x="312865" y="50048"/>
                      <a:pt x="471615" y="27293"/>
                      <a:pt x="570569" y="19356"/>
                    </a:cubicBezTo>
                    <a:cubicBezTo>
                      <a:pt x="669523" y="11418"/>
                      <a:pt x="884894" y="1364"/>
                      <a:pt x="884894" y="306"/>
                    </a:cubicBezTo>
                    <a:cubicBezTo>
                      <a:pt x="884894" y="-752"/>
                      <a:pt x="671111" y="13006"/>
                      <a:pt x="570569" y="13006"/>
                    </a:cubicBezTo>
                    <a:cubicBezTo>
                      <a:pt x="470027" y="13006"/>
                      <a:pt x="373190" y="-2340"/>
                      <a:pt x="281644" y="306"/>
                    </a:cubicBezTo>
                    <a:cubicBezTo>
                      <a:pt x="190098" y="2952"/>
                      <a:pt x="-24214" y="30998"/>
                      <a:pt x="2244" y="320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7" name="フリーフォーム 2366">
                <a:extLst>
                  <a:ext uri="{FF2B5EF4-FFF2-40B4-BE49-F238E27FC236}">
                    <a16:creationId xmlns:a16="http://schemas.microsoft.com/office/drawing/2014/main" id="{16D1F22B-2913-47F0-F086-CBA4D9D464D3}"/>
                  </a:ext>
                </a:extLst>
              </p:cNvPr>
              <p:cNvSpPr/>
              <p:nvPr/>
            </p:nvSpPr>
            <p:spPr>
              <a:xfrm>
                <a:off x="3923853" y="859858"/>
                <a:ext cx="200484" cy="851557"/>
              </a:xfrm>
              <a:custGeom>
                <a:avLst/>
                <a:gdLst>
                  <a:gd name="connsiteX0" fmla="*/ 200472 w 200484"/>
                  <a:gd name="connsiteY0" fmla="*/ 3742 h 851557"/>
                  <a:gd name="connsiteX1" fmla="*/ 29022 w 200484"/>
                  <a:gd name="connsiteY1" fmla="*/ 572067 h 851557"/>
                  <a:gd name="connsiteX2" fmla="*/ 63947 w 200484"/>
                  <a:gd name="connsiteY2" fmla="*/ 438717 h 851557"/>
                  <a:gd name="connsiteX3" fmla="*/ 447 w 200484"/>
                  <a:gd name="connsiteY3" fmla="*/ 610167 h 851557"/>
                  <a:gd name="connsiteX4" fmla="*/ 44897 w 200484"/>
                  <a:gd name="connsiteY4" fmla="*/ 746692 h 851557"/>
                  <a:gd name="connsiteX5" fmla="*/ 19497 w 200484"/>
                  <a:gd name="connsiteY5" fmla="*/ 676842 h 851557"/>
                  <a:gd name="connsiteX6" fmla="*/ 117922 w 200484"/>
                  <a:gd name="connsiteY6" fmla="*/ 848292 h 851557"/>
                  <a:gd name="connsiteX7" fmla="*/ 76647 w 200484"/>
                  <a:gd name="connsiteY7" fmla="*/ 775267 h 851557"/>
                  <a:gd name="connsiteX8" fmla="*/ 447 w 200484"/>
                  <a:gd name="connsiteY8" fmla="*/ 603817 h 851557"/>
                  <a:gd name="connsiteX9" fmla="*/ 114747 w 200484"/>
                  <a:gd name="connsiteY9" fmla="*/ 149792 h 851557"/>
                  <a:gd name="connsiteX10" fmla="*/ 19497 w 200484"/>
                  <a:gd name="connsiteY10" fmla="*/ 318067 h 851557"/>
                  <a:gd name="connsiteX11" fmla="*/ 200472 w 200484"/>
                  <a:gd name="connsiteY11" fmla="*/ 3742 h 85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484" h="851557">
                    <a:moveTo>
                      <a:pt x="200472" y="3742"/>
                    </a:moveTo>
                    <a:cubicBezTo>
                      <a:pt x="202060" y="46075"/>
                      <a:pt x="51776" y="499571"/>
                      <a:pt x="29022" y="572067"/>
                    </a:cubicBezTo>
                    <a:cubicBezTo>
                      <a:pt x="6268" y="644563"/>
                      <a:pt x="68709" y="432367"/>
                      <a:pt x="63947" y="438717"/>
                    </a:cubicBezTo>
                    <a:cubicBezTo>
                      <a:pt x="59185" y="445067"/>
                      <a:pt x="3622" y="558838"/>
                      <a:pt x="447" y="610167"/>
                    </a:cubicBezTo>
                    <a:cubicBezTo>
                      <a:pt x="-2728" y="661496"/>
                      <a:pt x="41722" y="735579"/>
                      <a:pt x="44897" y="746692"/>
                    </a:cubicBezTo>
                    <a:cubicBezTo>
                      <a:pt x="48072" y="757805"/>
                      <a:pt x="7326" y="659909"/>
                      <a:pt x="19497" y="676842"/>
                    </a:cubicBezTo>
                    <a:cubicBezTo>
                      <a:pt x="31668" y="693775"/>
                      <a:pt x="108397" y="831888"/>
                      <a:pt x="117922" y="848292"/>
                    </a:cubicBezTo>
                    <a:cubicBezTo>
                      <a:pt x="127447" y="864696"/>
                      <a:pt x="96226" y="816013"/>
                      <a:pt x="76647" y="775267"/>
                    </a:cubicBezTo>
                    <a:cubicBezTo>
                      <a:pt x="57068" y="734521"/>
                      <a:pt x="-5903" y="708063"/>
                      <a:pt x="447" y="603817"/>
                    </a:cubicBezTo>
                    <a:cubicBezTo>
                      <a:pt x="6797" y="499571"/>
                      <a:pt x="111572" y="197417"/>
                      <a:pt x="114747" y="149792"/>
                    </a:cubicBezTo>
                    <a:cubicBezTo>
                      <a:pt x="117922" y="102167"/>
                      <a:pt x="3622" y="344525"/>
                      <a:pt x="19497" y="318067"/>
                    </a:cubicBezTo>
                    <a:cubicBezTo>
                      <a:pt x="35372" y="291609"/>
                      <a:pt x="198884" y="-38591"/>
                      <a:pt x="200472" y="37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8" name="フリーフォーム 2367">
                <a:extLst>
                  <a:ext uri="{FF2B5EF4-FFF2-40B4-BE49-F238E27FC236}">
                    <a16:creationId xmlns:a16="http://schemas.microsoft.com/office/drawing/2014/main" id="{A75F0523-75DC-3FD0-4B45-EA77AC66F480}"/>
                  </a:ext>
                </a:extLst>
              </p:cNvPr>
              <p:cNvSpPr/>
              <p:nvPr/>
            </p:nvSpPr>
            <p:spPr>
              <a:xfrm>
                <a:off x="6069799" y="853390"/>
                <a:ext cx="178960" cy="956367"/>
              </a:xfrm>
              <a:custGeom>
                <a:avLst/>
                <a:gdLst>
                  <a:gd name="connsiteX0" fmla="*/ 801 w 178960"/>
                  <a:gd name="connsiteY0" fmla="*/ 685 h 956367"/>
                  <a:gd name="connsiteX1" fmla="*/ 134151 w 178960"/>
                  <a:gd name="connsiteY1" fmla="*/ 448360 h 956367"/>
                  <a:gd name="connsiteX2" fmla="*/ 143676 w 178960"/>
                  <a:gd name="connsiteY2" fmla="*/ 448360 h 956367"/>
                  <a:gd name="connsiteX3" fmla="*/ 169076 w 178960"/>
                  <a:gd name="connsiteY3" fmla="*/ 638860 h 956367"/>
                  <a:gd name="connsiteX4" fmla="*/ 162726 w 178960"/>
                  <a:gd name="connsiteY4" fmla="*/ 743635 h 956367"/>
                  <a:gd name="connsiteX5" fmla="*/ 159551 w 178960"/>
                  <a:gd name="connsiteY5" fmla="*/ 699185 h 956367"/>
                  <a:gd name="connsiteX6" fmla="*/ 86526 w 178960"/>
                  <a:gd name="connsiteY6" fmla="*/ 803960 h 956367"/>
                  <a:gd name="connsiteX7" fmla="*/ 35726 w 178960"/>
                  <a:gd name="connsiteY7" fmla="*/ 956360 h 956367"/>
                  <a:gd name="connsiteX8" fmla="*/ 105576 w 178960"/>
                  <a:gd name="connsiteY8" fmla="*/ 797610 h 956367"/>
                  <a:gd name="connsiteX9" fmla="*/ 178601 w 178960"/>
                  <a:gd name="connsiteY9" fmla="*/ 689660 h 956367"/>
                  <a:gd name="connsiteX10" fmla="*/ 73826 w 178960"/>
                  <a:gd name="connsiteY10" fmla="*/ 261035 h 956367"/>
                  <a:gd name="connsiteX11" fmla="*/ 77001 w 178960"/>
                  <a:gd name="connsiteY11" fmla="*/ 343585 h 956367"/>
                  <a:gd name="connsiteX12" fmla="*/ 801 w 178960"/>
                  <a:gd name="connsiteY12" fmla="*/ 685 h 956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8960" h="956367">
                    <a:moveTo>
                      <a:pt x="801" y="685"/>
                    </a:moveTo>
                    <a:cubicBezTo>
                      <a:pt x="10326" y="18148"/>
                      <a:pt x="110339" y="373748"/>
                      <a:pt x="134151" y="448360"/>
                    </a:cubicBezTo>
                    <a:cubicBezTo>
                      <a:pt x="157963" y="522972"/>
                      <a:pt x="137855" y="416610"/>
                      <a:pt x="143676" y="448360"/>
                    </a:cubicBezTo>
                    <a:cubicBezTo>
                      <a:pt x="149497" y="480110"/>
                      <a:pt x="165901" y="589648"/>
                      <a:pt x="169076" y="638860"/>
                    </a:cubicBezTo>
                    <a:cubicBezTo>
                      <a:pt x="172251" y="688072"/>
                      <a:pt x="164313" y="733581"/>
                      <a:pt x="162726" y="743635"/>
                    </a:cubicBezTo>
                    <a:cubicBezTo>
                      <a:pt x="161139" y="753689"/>
                      <a:pt x="172251" y="689131"/>
                      <a:pt x="159551" y="699185"/>
                    </a:cubicBezTo>
                    <a:cubicBezTo>
                      <a:pt x="146851" y="709239"/>
                      <a:pt x="107163" y="761098"/>
                      <a:pt x="86526" y="803960"/>
                    </a:cubicBezTo>
                    <a:cubicBezTo>
                      <a:pt x="65889" y="846822"/>
                      <a:pt x="32551" y="957418"/>
                      <a:pt x="35726" y="956360"/>
                    </a:cubicBezTo>
                    <a:cubicBezTo>
                      <a:pt x="38901" y="955302"/>
                      <a:pt x="81764" y="842060"/>
                      <a:pt x="105576" y="797610"/>
                    </a:cubicBezTo>
                    <a:cubicBezTo>
                      <a:pt x="129388" y="753160"/>
                      <a:pt x="183893" y="779089"/>
                      <a:pt x="178601" y="689660"/>
                    </a:cubicBezTo>
                    <a:cubicBezTo>
                      <a:pt x="173309" y="600231"/>
                      <a:pt x="90759" y="318714"/>
                      <a:pt x="73826" y="261035"/>
                    </a:cubicBezTo>
                    <a:cubicBezTo>
                      <a:pt x="56893" y="203356"/>
                      <a:pt x="84409" y="382214"/>
                      <a:pt x="77001" y="343585"/>
                    </a:cubicBezTo>
                    <a:cubicBezTo>
                      <a:pt x="69593" y="304956"/>
                      <a:pt x="-8724" y="-16778"/>
                      <a:pt x="801" y="6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9" name="フリーフォーム 2368">
                <a:extLst>
                  <a:ext uri="{FF2B5EF4-FFF2-40B4-BE49-F238E27FC236}">
                    <a16:creationId xmlns:a16="http://schemas.microsoft.com/office/drawing/2014/main" id="{9923AD5C-8065-9644-99C0-57A495927FE3}"/>
                  </a:ext>
                </a:extLst>
              </p:cNvPr>
              <p:cNvSpPr/>
              <p:nvPr/>
            </p:nvSpPr>
            <p:spPr>
              <a:xfrm>
                <a:off x="3978275" y="1655747"/>
                <a:ext cx="48815" cy="595161"/>
              </a:xfrm>
              <a:custGeom>
                <a:avLst/>
                <a:gdLst>
                  <a:gd name="connsiteX0" fmla="*/ 38100 w 48815"/>
                  <a:gd name="connsiteY0" fmla="*/ 1603 h 595161"/>
                  <a:gd name="connsiteX1" fmla="*/ 47625 w 48815"/>
                  <a:gd name="connsiteY1" fmla="*/ 261953 h 595161"/>
                  <a:gd name="connsiteX2" fmla="*/ 47625 w 48815"/>
                  <a:gd name="connsiteY2" fmla="*/ 585803 h 595161"/>
                  <a:gd name="connsiteX3" fmla="*/ 38100 w 48815"/>
                  <a:gd name="connsiteY3" fmla="*/ 481028 h 595161"/>
                  <a:gd name="connsiteX4" fmla="*/ 0 w 48815"/>
                  <a:gd name="connsiteY4" fmla="*/ 204803 h 595161"/>
                  <a:gd name="connsiteX5" fmla="*/ 38100 w 48815"/>
                  <a:gd name="connsiteY5" fmla="*/ 385778 h 595161"/>
                  <a:gd name="connsiteX6" fmla="*/ 38100 w 48815"/>
                  <a:gd name="connsiteY6" fmla="*/ 1603 h 595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15" h="595161">
                    <a:moveTo>
                      <a:pt x="38100" y="1603"/>
                    </a:moveTo>
                    <a:cubicBezTo>
                      <a:pt x="39687" y="-19034"/>
                      <a:pt x="46038" y="164586"/>
                      <a:pt x="47625" y="261953"/>
                    </a:cubicBezTo>
                    <a:cubicBezTo>
                      <a:pt x="49212" y="359320"/>
                      <a:pt x="49212" y="549291"/>
                      <a:pt x="47625" y="585803"/>
                    </a:cubicBezTo>
                    <a:cubicBezTo>
                      <a:pt x="46038" y="622315"/>
                      <a:pt x="46037" y="544528"/>
                      <a:pt x="38100" y="481028"/>
                    </a:cubicBezTo>
                    <a:cubicBezTo>
                      <a:pt x="30163" y="417528"/>
                      <a:pt x="0" y="220678"/>
                      <a:pt x="0" y="204803"/>
                    </a:cubicBezTo>
                    <a:cubicBezTo>
                      <a:pt x="0" y="188928"/>
                      <a:pt x="33337" y="418057"/>
                      <a:pt x="38100" y="385778"/>
                    </a:cubicBezTo>
                    <a:cubicBezTo>
                      <a:pt x="42863" y="353499"/>
                      <a:pt x="36513" y="22240"/>
                      <a:pt x="38100" y="16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0" name="フリーフォーム 2369">
                <a:extLst>
                  <a:ext uri="{FF2B5EF4-FFF2-40B4-BE49-F238E27FC236}">
                    <a16:creationId xmlns:a16="http://schemas.microsoft.com/office/drawing/2014/main" id="{DA7DFDB6-3E90-0C11-8CDE-B56566C52FDA}"/>
                  </a:ext>
                </a:extLst>
              </p:cNvPr>
              <p:cNvSpPr/>
              <p:nvPr/>
            </p:nvSpPr>
            <p:spPr>
              <a:xfrm>
                <a:off x="3771746" y="2140137"/>
                <a:ext cx="259413" cy="1033097"/>
              </a:xfrm>
              <a:custGeom>
                <a:avLst/>
                <a:gdLst>
                  <a:gd name="connsiteX0" fmla="*/ 231929 w 259413"/>
                  <a:gd name="connsiteY0" fmla="*/ 12513 h 1033097"/>
                  <a:gd name="connsiteX1" fmla="*/ 174779 w 259413"/>
                  <a:gd name="connsiteY1" fmla="*/ 361763 h 1033097"/>
                  <a:gd name="connsiteX2" fmla="*/ 155729 w 259413"/>
                  <a:gd name="connsiteY2" fmla="*/ 469713 h 1033097"/>
                  <a:gd name="connsiteX3" fmla="*/ 146204 w 259413"/>
                  <a:gd name="connsiteY3" fmla="*/ 380813 h 1033097"/>
                  <a:gd name="connsiteX4" fmla="*/ 130329 w 259413"/>
                  <a:gd name="connsiteY4" fmla="*/ 593538 h 1033097"/>
                  <a:gd name="connsiteX5" fmla="*/ 120804 w 259413"/>
                  <a:gd name="connsiteY5" fmla="*/ 507813 h 1033097"/>
                  <a:gd name="connsiteX6" fmla="*/ 76354 w 259413"/>
                  <a:gd name="connsiteY6" fmla="*/ 777688 h 1033097"/>
                  <a:gd name="connsiteX7" fmla="*/ 73179 w 259413"/>
                  <a:gd name="connsiteY7" fmla="*/ 609413 h 1033097"/>
                  <a:gd name="connsiteX8" fmla="*/ 154 w 259413"/>
                  <a:gd name="connsiteY8" fmla="*/ 1031688 h 1033097"/>
                  <a:gd name="connsiteX9" fmla="*/ 95404 w 259413"/>
                  <a:gd name="connsiteY9" fmla="*/ 723713 h 1033097"/>
                  <a:gd name="connsiteX10" fmla="*/ 250979 w 259413"/>
                  <a:gd name="connsiteY10" fmla="*/ 136338 h 1033097"/>
                  <a:gd name="connsiteX11" fmla="*/ 231929 w 259413"/>
                  <a:gd name="connsiteY11" fmla="*/ 12513 h 1033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413" h="1033097">
                    <a:moveTo>
                      <a:pt x="231929" y="12513"/>
                    </a:moveTo>
                    <a:cubicBezTo>
                      <a:pt x="219229" y="50084"/>
                      <a:pt x="187479" y="285563"/>
                      <a:pt x="174779" y="361763"/>
                    </a:cubicBezTo>
                    <a:cubicBezTo>
                      <a:pt x="162079" y="437963"/>
                      <a:pt x="160491" y="466538"/>
                      <a:pt x="155729" y="469713"/>
                    </a:cubicBezTo>
                    <a:cubicBezTo>
                      <a:pt x="150967" y="472888"/>
                      <a:pt x="150437" y="360176"/>
                      <a:pt x="146204" y="380813"/>
                    </a:cubicBezTo>
                    <a:cubicBezTo>
                      <a:pt x="141971" y="401450"/>
                      <a:pt x="134562" y="572371"/>
                      <a:pt x="130329" y="593538"/>
                    </a:cubicBezTo>
                    <a:cubicBezTo>
                      <a:pt x="126096" y="614705"/>
                      <a:pt x="129800" y="477121"/>
                      <a:pt x="120804" y="507813"/>
                    </a:cubicBezTo>
                    <a:cubicBezTo>
                      <a:pt x="111808" y="538505"/>
                      <a:pt x="84291" y="760755"/>
                      <a:pt x="76354" y="777688"/>
                    </a:cubicBezTo>
                    <a:cubicBezTo>
                      <a:pt x="68417" y="794621"/>
                      <a:pt x="85879" y="567080"/>
                      <a:pt x="73179" y="609413"/>
                    </a:cubicBezTo>
                    <a:cubicBezTo>
                      <a:pt x="60479" y="651746"/>
                      <a:pt x="-3550" y="1012638"/>
                      <a:pt x="154" y="1031688"/>
                    </a:cubicBezTo>
                    <a:cubicBezTo>
                      <a:pt x="3858" y="1050738"/>
                      <a:pt x="53600" y="872938"/>
                      <a:pt x="95404" y="723713"/>
                    </a:cubicBezTo>
                    <a:cubicBezTo>
                      <a:pt x="137208" y="574488"/>
                      <a:pt x="228225" y="249050"/>
                      <a:pt x="250979" y="136338"/>
                    </a:cubicBezTo>
                    <a:cubicBezTo>
                      <a:pt x="273733" y="23626"/>
                      <a:pt x="244629" y="-25058"/>
                      <a:pt x="231929" y="125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1" name="フリーフォーム 2370">
                <a:extLst>
                  <a:ext uri="{FF2B5EF4-FFF2-40B4-BE49-F238E27FC236}">
                    <a16:creationId xmlns:a16="http://schemas.microsoft.com/office/drawing/2014/main" id="{D5592B22-7260-81BE-FADE-CE46D7B50CF6}"/>
                  </a:ext>
                </a:extLst>
              </p:cNvPr>
              <p:cNvSpPr/>
              <p:nvPr/>
            </p:nvSpPr>
            <p:spPr>
              <a:xfrm>
                <a:off x="3393206" y="3110682"/>
                <a:ext cx="393956" cy="1447594"/>
              </a:xfrm>
              <a:custGeom>
                <a:avLst/>
                <a:gdLst>
                  <a:gd name="connsiteX0" fmla="*/ 359644 w 393956"/>
                  <a:gd name="connsiteY0" fmla="*/ 818 h 1447594"/>
                  <a:gd name="connsiteX1" fmla="*/ 365994 w 393956"/>
                  <a:gd name="connsiteY1" fmla="*/ 121468 h 1447594"/>
                  <a:gd name="connsiteX2" fmla="*/ 305669 w 393956"/>
                  <a:gd name="connsiteY2" fmla="*/ 207193 h 1447594"/>
                  <a:gd name="connsiteX3" fmla="*/ 324719 w 393956"/>
                  <a:gd name="connsiteY3" fmla="*/ 299268 h 1447594"/>
                  <a:gd name="connsiteX4" fmla="*/ 296144 w 393956"/>
                  <a:gd name="connsiteY4" fmla="*/ 343718 h 1447594"/>
                  <a:gd name="connsiteX5" fmla="*/ 258044 w 393956"/>
                  <a:gd name="connsiteY5" fmla="*/ 511993 h 1447594"/>
                  <a:gd name="connsiteX6" fmla="*/ 296144 w 393956"/>
                  <a:gd name="connsiteY6" fmla="*/ 438968 h 1447594"/>
                  <a:gd name="connsiteX7" fmla="*/ 261219 w 393956"/>
                  <a:gd name="connsiteY7" fmla="*/ 575493 h 1447594"/>
                  <a:gd name="connsiteX8" fmla="*/ 267569 w 393956"/>
                  <a:gd name="connsiteY8" fmla="*/ 458018 h 1447594"/>
                  <a:gd name="connsiteX9" fmla="*/ 207244 w 393956"/>
                  <a:gd name="connsiteY9" fmla="*/ 896168 h 1447594"/>
                  <a:gd name="connsiteX10" fmla="*/ 197719 w 393956"/>
                  <a:gd name="connsiteY10" fmla="*/ 746943 h 1447594"/>
                  <a:gd name="connsiteX11" fmla="*/ 23094 w 393956"/>
                  <a:gd name="connsiteY11" fmla="*/ 1286693 h 1447594"/>
                  <a:gd name="connsiteX12" fmla="*/ 83419 w 393956"/>
                  <a:gd name="connsiteY12" fmla="*/ 1064443 h 1447594"/>
                  <a:gd name="connsiteX13" fmla="*/ 869 w 393956"/>
                  <a:gd name="connsiteY13" fmla="*/ 1445443 h 1447594"/>
                  <a:gd name="connsiteX14" fmla="*/ 146919 w 393956"/>
                  <a:gd name="connsiteY14" fmla="*/ 858068 h 1447594"/>
                  <a:gd name="connsiteX15" fmla="*/ 381869 w 393956"/>
                  <a:gd name="connsiteY15" fmla="*/ 121468 h 1447594"/>
                  <a:gd name="connsiteX16" fmla="*/ 359644 w 393956"/>
                  <a:gd name="connsiteY16" fmla="*/ 818 h 144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3956" h="1447594">
                    <a:moveTo>
                      <a:pt x="359644" y="818"/>
                    </a:moveTo>
                    <a:cubicBezTo>
                      <a:pt x="356998" y="818"/>
                      <a:pt x="374990" y="87072"/>
                      <a:pt x="365994" y="121468"/>
                    </a:cubicBezTo>
                    <a:cubicBezTo>
                      <a:pt x="356998" y="155864"/>
                      <a:pt x="312548" y="177560"/>
                      <a:pt x="305669" y="207193"/>
                    </a:cubicBezTo>
                    <a:cubicBezTo>
                      <a:pt x="298790" y="236826"/>
                      <a:pt x="326306" y="276514"/>
                      <a:pt x="324719" y="299268"/>
                    </a:cubicBezTo>
                    <a:cubicBezTo>
                      <a:pt x="323132" y="322022"/>
                      <a:pt x="307256" y="308264"/>
                      <a:pt x="296144" y="343718"/>
                    </a:cubicBezTo>
                    <a:cubicBezTo>
                      <a:pt x="285031" y="379172"/>
                      <a:pt x="258044" y="496118"/>
                      <a:pt x="258044" y="511993"/>
                    </a:cubicBezTo>
                    <a:cubicBezTo>
                      <a:pt x="258044" y="527868"/>
                      <a:pt x="295615" y="428385"/>
                      <a:pt x="296144" y="438968"/>
                    </a:cubicBezTo>
                    <a:cubicBezTo>
                      <a:pt x="296673" y="449551"/>
                      <a:pt x="265981" y="572318"/>
                      <a:pt x="261219" y="575493"/>
                    </a:cubicBezTo>
                    <a:cubicBezTo>
                      <a:pt x="256457" y="578668"/>
                      <a:pt x="276565" y="404572"/>
                      <a:pt x="267569" y="458018"/>
                    </a:cubicBezTo>
                    <a:cubicBezTo>
                      <a:pt x="258573" y="511464"/>
                      <a:pt x="218886" y="848014"/>
                      <a:pt x="207244" y="896168"/>
                    </a:cubicBezTo>
                    <a:cubicBezTo>
                      <a:pt x="195602" y="944322"/>
                      <a:pt x="228411" y="681856"/>
                      <a:pt x="197719" y="746943"/>
                    </a:cubicBezTo>
                    <a:cubicBezTo>
                      <a:pt x="167027" y="812030"/>
                      <a:pt x="42144" y="1233776"/>
                      <a:pt x="23094" y="1286693"/>
                    </a:cubicBezTo>
                    <a:cubicBezTo>
                      <a:pt x="4044" y="1339610"/>
                      <a:pt x="87123" y="1037985"/>
                      <a:pt x="83419" y="1064443"/>
                    </a:cubicBezTo>
                    <a:cubicBezTo>
                      <a:pt x="79715" y="1090901"/>
                      <a:pt x="-9714" y="1479839"/>
                      <a:pt x="869" y="1445443"/>
                    </a:cubicBezTo>
                    <a:cubicBezTo>
                      <a:pt x="11452" y="1411047"/>
                      <a:pt x="83419" y="1078731"/>
                      <a:pt x="146919" y="858068"/>
                    </a:cubicBezTo>
                    <a:cubicBezTo>
                      <a:pt x="210419" y="637406"/>
                      <a:pt x="345886" y="260639"/>
                      <a:pt x="381869" y="121468"/>
                    </a:cubicBezTo>
                    <a:cubicBezTo>
                      <a:pt x="417852" y="-17703"/>
                      <a:pt x="362290" y="818"/>
                      <a:pt x="359644" y="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2" name="フリーフォーム 2371">
                <a:extLst>
                  <a:ext uri="{FF2B5EF4-FFF2-40B4-BE49-F238E27FC236}">
                    <a16:creationId xmlns:a16="http://schemas.microsoft.com/office/drawing/2014/main" id="{DD091B48-897E-ECDF-7FE2-E8EC55EB93B1}"/>
                  </a:ext>
                </a:extLst>
              </p:cNvPr>
              <p:cNvSpPr/>
              <p:nvPr/>
            </p:nvSpPr>
            <p:spPr>
              <a:xfrm>
                <a:off x="3251034" y="4047413"/>
                <a:ext cx="270375" cy="1339988"/>
              </a:xfrm>
              <a:custGeom>
                <a:avLst/>
                <a:gdLst>
                  <a:gd name="connsiteX0" fmla="*/ 270041 w 270375"/>
                  <a:gd name="connsiteY0" fmla="*/ 712 h 1339988"/>
                  <a:gd name="connsiteX1" fmla="*/ 235116 w 270375"/>
                  <a:gd name="connsiteY1" fmla="*/ 305512 h 1339988"/>
                  <a:gd name="connsiteX2" fmla="*/ 206541 w 270375"/>
                  <a:gd name="connsiteY2" fmla="*/ 261062 h 1339988"/>
                  <a:gd name="connsiteX3" fmla="*/ 111291 w 270375"/>
                  <a:gd name="connsiteY3" fmla="*/ 553162 h 1339988"/>
                  <a:gd name="connsiteX4" fmla="*/ 143041 w 270375"/>
                  <a:gd name="connsiteY4" fmla="*/ 534112 h 1339988"/>
                  <a:gd name="connsiteX5" fmla="*/ 127166 w 270375"/>
                  <a:gd name="connsiteY5" fmla="*/ 648412 h 1339988"/>
                  <a:gd name="connsiteX6" fmla="*/ 70016 w 270375"/>
                  <a:gd name="connsiteY6" fmla="*/ 924637 h 1339988"/>
                  <a:gd name="connsiteX7" fmla="*/ 66841 w 270375"/>
                  <a:gd name="connsiteY7" fmla="*/ 870662 h 1339988"/>
                  <a:gd name="connsiteX8" fmla="*/ 9691 w 270375"/>
                  <a:gd name="connsiteY8" fmla="*/ 1035762 h 1339988"/>
                  <a:gd name="connsiteX9" fmla="*/ 19216 w 270375"/>
                  <a:gd name="connsiteY9" fmla="*/ 1334212 h 1339988"/>
                  <a:gd name="connsiteX10" fmla="*/ 3341 w 270375"/>
                  <a:gd name="connsiteY10" fmla="*/ 1200862 h 1339988"/>
                  <a:gd name="connsiteX11" fmla="*/ 95416 w 270375"/>
                  <a:gd name="connsiteY11" fmla="*/ 819862 h 1339988"/>
                  <a:gd name="connsiteX12" fmla="*/ 146216 w 270375"/>
                  <a:gd name="connsiteY12" fmla="*/ 413462 h 1339988"/>
                  <a:gd name="connsiteX13" fmla="*/ 212891 w 270375"/>
                  <a:gd name="connsiteY13" fmla="*/ 226137 h 1339988"/>
                  <a:gd name="connsiteX14" fmla="*/ 270041 w 270375"/>
                  <a:gd name="connsiteY14" fmla="*/ 712 h 133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0375" h="1339988">
                    <a:moveTo>
                      <a:pt x="270041" y="712"/>
                    </a:moveTo>
                    <a:cubicBezTo>
                      <a:pt x="273745" y="13941"/>
                      <a:pt x="245699" y="262120"/>
                      <a:pt x="235116" y="305512"/>
                    </a:cubicBezTo>
                    <a:cubicBezTo>
                      <a:pt x="224533" y="348904"/>
                      <a:pt x="227178" y="219787"/>
                      <a:pt x="206541" y="261062"/>
                    </a:cubicBezTo>
                    <a:cubicBezTo>
                      <a:pt x="185903" y="302337"/>
                      <a:pt x="121874" y="507654"/>
                      <a:pt x="111291" y="553162"/>
                    </a:cubicBezTo>
                    <a:cubicBezTo>
                      <a:pt x="100708" y="598670"/>
                      <a:pt x="140395" y="518237"/>
                      <a:pt x="143041" y="534112"/>
                    </a:cubicBezTo>
                    <a:cubicBezTo>
                      <a:pt x="145687" y="549987"/>
                      <a:pt x="139337" y="583325"/>
                      <a:pt x="127166" y="648412"/>
                    </a:cubicBezTo>
                    <a:cubicBezTo>
                      <a:pt x="114995" y="713499"/>
                      <a:pt x="80070" y="887595"/>
                      <a:pt x="70016" y="924637"/>
                    </a:cubicBezTo>
                    <a:cubicBezTo>
                      <a:pt x="59962" y="961679"/>
                      <a:pt x="76895" y="852141"/>
                      <a:pt x="66841" y="870662"/>
                    </a:cubicBezTo>
                    <a:cubicBezTo>
                      <a:pt x="56787" y="889183"/>
                      <a:pt x="17628" y="958504"/>
                      <a:pt x="9691" y="1035762"/>
                    </a:cubicBezTo>
                    <a:cubicBezTo>
                      <a:pt x="1754" y="1113020"/>
                      <a:pt x="20274" y="1306695"/>
                      <a:pt x="19216" y="1334212"/>
                    </a:cubicBezTo>
                    <a:cubicBezTo>
                      <a:pt x="18158" y="1361729"/>
                      <a:pt x="-9359" y="1286587"/>
                      <a:pt x="3341" y="1200862"/>
                    </a:cubicBezTo>
                    <a:cubicBezTo>
                      <a:pt x="16041" y="1115137"/>
                      <a:pt x="71603" y="951095"/>
                      <a:pt x="95416" y="819862"/>
                    </a:cubicBezTo>
                    <a:cubicBezTo>
                      <a:pt x="119228" y="688629"/>
                      <a:pt x="126637" y="512416"/>
                      <a:pt x="146216" y="413462"/>
                    </a:cubicBezTo>
                    <a:cubicBezTo>
                      <a:pt x="165795" y="314508"/>
                      <a:pt x="192254" y="290166"/>
                      <a:pt x="212891" y="226137"/>
                    </a:cubicBezTo>
                    <a:cubicBezTo>
                      <a:pt x="233528" y="162108"/>
                      <a:pt x="266337" y="-12517"/>
                      <a:pt x="270041" y="7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3" name="フリーフォーム 2372">
                <a:extLst>
                  <a:ext uri="{FF2B5EF4-FFF2-40B4-BE49-F238E27FC236}">
                    <a16:creationId xmlns:a16="http://schemas.microsoft.com/office/drawing/2014/main" id="{FE92A651-6669-047A-D510-213D579AFD76}"/>
                  </a:ext>
                </a:extLst>
              </p:cNvPr>
              <p:cNvSpPr/>
              <p:nvPr/>
            </p:nvSpPr>
            <p:spPr>
              <a:xfrm>
                <a:off x="3062254" y="5257242"/>
                <a:ext cx="205570" cy="1065392"/>
              </a:xfrm>
              <a:custGeom>
                <a:avLst/>
                <a:gdLst>
                  <a:gd name="connsiteX0" fmla="*/ 204821 w 205570"/>
                  <a:gd name="connsiteY0" fmla="*/ 558 h 1065392"/>
                  <a:gd name="connsiteX1" fmla="*/ 154021 w 205570"/>
                  <a:gd name="connsiteY1" fmla="*/ 156133 h 1065392"/>
                  <a:gd name="connsiteX2" fmla="*/ 112746 w 205570"/>
                  <a:gd name="connsiteY2" fmla="*/ 302183 h 1065392"/>
                  <a:gd name="connsiteX3" fmla="*/ 96871 w 205570"/>
                  <a:gd name="connsiteY3" fmla="*/ 279958 h 1065392"/>
                  <a:gd name="connsiteX4" fmla="*/ 125446 w 205570"/>
                  <a:gd name="connsiteY4" fmla="*/ 381558 h 1065392"/>
                  <a:gd name="connsiteX5" fmla="*/ 65121 w 205570"/>
                  <a:gd name="connsiteY5" fmla="*/ 578408 h 1065392"/>
                  <a:gd name="connsiteX6" fmla="*/ 74646 w 205570"/>
                  <a:gd name="connsiteY6" fmla="*/ 533958 h 1065392"/>
                  <a:gd name="connsiteX7" fmla="*/ 36546 w 205570"/>
                  <a:gd name="connsiteY7" fmla="*/ 667308 h 1065392"/>
                  <a:gd name="connsiteX8" fmla="*/ 17496 w 205570"/>
                  <a:gd name="connsiteY8" fmla="*/ 1064183 h 1065392"/>
                  <a:gd name="connsiteX9" fmla="*/ 7971 w 205570"/>
                  <a:gd name="connsiteY9" fmla="*/ 775258 h 1065392"/>
                  <a:gd name="connsiteX10" fmla="*/ 141321 w 205570"/>
                  <a:gd name="connsiteY10" fmla="*/ 343458 h 1065392"/>
                  <a:gd name="connsiteX11" fmla="*/ 112746 w 205570"/>
                  <a:gd name="connsiteY11" fmla="*/ 213283 h 1065392"/>
                  <a:gd name="connsiteX12" fmla="*/ 204821 w 205570"/>
                  <a:gd name="connsiteY12" fmla="*/ 558 h 106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5570" h="1065392">
                    <a:moveTo>
                      <a:pt x="204821" y="558"/>
                    </a:moveTo>
                    <a:cubicBezTo>
                      <a:pt x="211700" y="-8967"/>
                      <a:pt x="169367" y="105862"/>
                      <a:pt x="154021" y="156133"/>
                    </a:cubicBezTo>
                    <a:cubicBezTo>
                      <a:pt x="138675" y="206404"/>
                      <a:pt x="122271" y="281546"/>
                      <a:pt x="112746" y="302183"/>
                    </a:cubicBezTo>
                    <a:cubicBezTo>
                      <a:pt x="103221" y="322820"/>
                      <a:pt x="94754" y="266729"/>
                      <a:pt x="96871" y="279958"/>
                    </a:cubicBezTo>
                    <a:cubicBezTo>
                      <a:pt x="98988" y="293187"/>
                      <a:pt x="130738" y="331816"/>
                      <a:pt x="125446" y="381558"/>
                    </a:cubicBezTo>
                    <a:cubicBezTo>
                      <a:pt x="120154" y="431300"/>
                      <a:pt x="73588" y="553008"/>
                      <a:pt x="65121" y="578408"/>
                    </a:cubicBezTo>
                    <a:cubicBezTo>
                      <a:pt x="56654" y="603808"/>
                      <a:pt x="79409" y="519141"/>
                      <a:pt x="74646" y="533958"/>
                    </a:cubicBezTo>
                    <a:cubicBezTo>
                      <a:pt x="69883" y="548775"/>
                      <a:pt x="46071" y="578937"/>
                      <a:pt x="36546" y="667308"/>
                    </a:cubicBezTo>
                    <a:cubicBezTo>
                      <a:pt x="27021" y="755679"/>
                      <a:pt x="22258" y="1046191"/>
                      <a:pt x="17496" y="1064183"/>
                    </a:cubicBezTo>
                    <a:cubicBezTo>
                      <a:pt x="12733" y="1082175"/>
                      <a:pt x="-12667" y="895379"/>
                      <a:pt x="7971" y="775258"/>
                    </a:cubicBezTo>
                    <a:cubicBezTo>
                      <a:pt x="28608" y="655137"/>
                      <a:pt x="123859" y="437120"/>
                      <a:pt x="141321" y="343458"/>
                    </a:cubicBezTo>
                    <a:cubicBezTo>
                      <a:pt x="158783" y="249796"/>
                      <a:pt x="100046" y="266729"/>
                      <a:pt x="112746" y="213283"/>
                    </a:cubicBezTo>
                    <a:cubicBezTo>
                      <a:pt x="125446" y="159837"/>
                      <a:pt x="197942" y="10083"/>
                      <a:pt x="204821" y="5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4" name="フリーフォーム 2373">
                <a:extLst>
                  <a:ext uri="{FF2B5EF4-FFF2-40B4-BE49-F238E27FC236}">
                    <a16:creationId xmlns:a16="http://schemas.microsoft.com/office/drawing/2014/main" id="{62A9B738-FB39-FB44-00D9-57DABA002FA7}"/>
                  </a:ext>
                </a:extLst>
              </p:cNvPr>
              <p:cNvSpPr/>
              <p:nvPr/>
            </p:nvSpPr>
            <p:spPr>
              <a:xfrm>
                <a:off x="3082726" y="5666709"/>
                <a:ext cx="143074" cy="892415"/>
              </a:xfrm>
              <a:custGeom>
                <a:avLst/>
                <a:gdLst>
                  <a:gd name="connsiteX0" fmla="*/ 143074 w 143074"/>
                  <a:gd name="connsiteY0" fmla="*/ 127666 h 892415"/>
                  <a:gd name="connsiteX1" fmla="*/ 54174 w 143074"/>
                  <a:gd name="connsiteY1" fmla="*/ 432466 h 892415"/>
                  <a:gd name="connsiteX2" fmla="*/ 6549 w 143074"/>
                  <a:gd name="connsiteY2" fmla="*/ 880141 h 892415"/>
                  <a:gd name="connsiteX3" fmla="*/ 9724 w 143074"/>
                  <a:gd name="connsiteY3" fmla="*/ 699166 h 892415"/>
                  <a:gd name="connsiteX4" fmla="*/ 92274 w 143074"/>
                  <a:gd name="connsiteY4" fmla="*/ 7016 h 892415"/>
                  <a:gd name="connsiteX5" fmla="*/ 54174 w 143074"/>
                  <a:gd name="connsiteY5" fmla="*/ 330866 h 892415"/>
                  <a:gd name="connsiteX6" fmla="*/ 143074 w 143074"/>
                  <a:gd name="connsiteY6" fmla="*/ 127666 h 89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074" h="892415">
                    <a:moveTo>
                      <a:pt x="143074" y="127666"/>
                    </a:moveTo>
                    <a:cubicBezTo>
                      <a:pt x="143074" y="144599"/>
                      <a:pt x="76928" y="307054"/>
                      <a:pt x="54174" y="432466"/>
                    </a:cubicBezTo>
                    <a:cubicBezTo>
                      <a:pt x="31420" y="557878"/>
                      <a:pt x="13957" y="835691"/>
                      <a:pt x="6549" y="880141"/>
                    </a:cubicBezTo>
                    <a:cubicBezTo>
                      <a:pt x="-859" y="924591"/>
                      <a:pt x="-4564" y="844687"/>
                      <a:pt x="9724" y="699166"/>
                    </a:cubicBezTo>
                    <a:cubicBezTo>
                      <a:pt x="24011" y="553645"/>
                      <a:pt x="84866" y="68399"/>
                      <a:pt x="92274" y="7016"/>
                    </a:cubicBezTo>
                    <a:cubicBezTo>
                      <a:pt x="99682" y="-54367"/>
                      <a:pt x="48882" y="306524"/>
                      <a:pt x="54174" y="330866"/>
                    </a:cubicBezTo>
                    <a:cubicBezTo>
                      <a:pt x="59466" y="355208"/>
                      <a:pt x="143074" y="110733"/>
                      <a:pt x="143074" y="1276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5" name="フリーフォーム 2374">
                <a:extLst>
                  <a:ext uri="{FF2B5EF4-FFF2-40B4-BE49-F238E27FC236}">
                    <a16:creationId xmlns:a16="http://schemas.microsoft.com/office/drawing/2014/main" id="{F92F48E2-C9F3-D71D-BF1F-79340E2F4E37}"/>
                  </a:ext>
                </a:extLst>
              </p:cNvPr>
              <p:cNvSpPr/>
              <p:nvPr/>
            </p:nvSpPr>
            <p:spPr>
              <a:xfrm>
                <a:off x="3046378" y="6185603"/>
                <a:ext cx="71882" cy="1207034"/>
              </a:xfrm>
              <a:custGeom>
                <a:avLst/>
                <a:gdLst>
                  <a:gd name="connsiteX0" fmla="*/ 7972 w 71882"/>
                  <a:gd name="connsiteY0" fmla="*/ 5647 h 1207034"/>
                  <a:gd name="connsiteX1" fmla="*/ 14322 w 71882"/>
                  <a:gd name="connsiteY1" fmla="*/ 767647 h 1207034"/>
                  <a:gd name="connsiteX2" fmla="*/ 14322 w 71882"/>
                  <a:gd name="connsiteY2" fmla="*/ 732722 h 1207034"/>
                  <a:gd name="connsiteX3" fmla="*/ 1622 w 71882"/>
                  <a:gd name="connsiteY3" fmla="*/ 1193097 h 1207034"/>
                  <a:gd name="connsiteX4" fmla="*/ 7972 w 71882"/>
                  <a:gd name="connsiteY4" fmla="*/ 993072 h 1207034"/>
                  <a:gd name="connsiteX5" fmla="*/ 71472 w 71882"/>
                  <a:gd name="connsiteY5" fmla="*/ 65972 h 1207034"/>
                  <a:gd name="connsiteX6" fmla="*/ 33372 w 71882"/>
                  <a:gd name="connsiteY6" fmla="*/ 402522 h 1207034"/>
                  <a:gd name="connsiteX7" fmla="*/ 7972 w 71882"/>
                  <a:gd name="connsiteY7" fmla="*/ 5647 h 1207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882" h="1207034">
                    <a:moveTo>
                      <a:pt x="7972" y="5647"/>
                    </a:moveTo>
                    <a:cubicBezTo>
                      <a:pt x="4797" y="66501"/>
                      <a:pt x="13264" y="646468"/>
                      <a:pt x="14322" y="767647"/>
                    </a:cubicBezTo>
                    <a:cubicBezTo>
                      <a:pt x="15380" y="888826"/>
                      <a:pt x="16439" y="661814"/>
                      <a:pt x="14322" y="732722"/>
                    </a:cubicBezTo>
                    <a:cubicBezTo>
                      <a:pt x="12205" y="803630"/>
                      <a:pt x="2680" y="1149705"/>
                      <a:pt x="1622" y="1193097"/>
                    </a:cubicBezTo>
                    <a:cubicBezTo>
                      <a:pt x="564" y="1236489"/>
                      <a:pt x="-3670" y="1180926"/>
                      <a:pt x="7972" y="993072"/>
                    </a:cubicBezTo>
                    <a:cubicBezTo>
                      <a:pt x="19614" y="805218"/>
                      <a:pt x="67239" y="164397"/>
                      <a:pt x="71472" y="65972"/>
                    </a:cubicBezTo>
                    <a:cubicBezTo>
                      <a:pt x="75705" y="-32453"/>
                      <a:pt x="46072" y="409401"/>
                      <a:pt x="33372" y="402522"/>
                    </a:cubicBezTo>
                    <a:cubicBezTo>
                      <a:pt x="20672" y="395643"/>
                      <a:pt x="11147" y="-55207"/>
                      <a:pt x="7972" y="56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6" name="フリーフォーム 2375">
                <a:extLst>
                  <a:ext uri="{FF2B5EF4-FFF2-40B4-BE49-F238E27FC236}">
                    <a16:creationId xmlns:a16="http://schemas.microsoft.com/office/drawing/2014/main" id="{2656A7CA-FB41-DBA3-B2F3-E548D935BF17}"/>
                  </a:ext>
                </a:extLst>
              </p:cNvPr>
              <p:cNvSpPr/>
              <p:nvPr/>
            </p:nvSpPr>
            <p:spPr>
              <a:xfrm>
                <a:off x="6060890" y="860371"/>
                <a:ext cx="146330" cy="1651063"/>
              </a:xfrm>
              <a:custGeom>
                <a:avLst/>
                <a:gdLst>
                  <a:gd name="connsiteX0" fmla="*/ 185 w 146330"/>
                  <a:gd name="connsiteY0" fmla="*/ 54 h 1651063"/>
                  <a:gd name="connsiteX1" fmla="*/ 66860 w 146330"/>
                  <a:gd name="connsiteY1" fmla="*/ 638229 h 1651063"/>
                  <a:gd name="connsiteX2" fmla="*/ 70035 w 146330"/>
                  <a:gd name="connsiteY2" fmla="*/ 596954 h 1651063"/>
                  <a:gd name="connsiteX3" fmla="*/ 47810 w 146330"/>
                  <a:gd name="connsiteY3" fmla="*/ 695379 h 1651063"/>
                  <a:gd name="connsiteX4" fmla="*/ 31935 w 146330"/>
                  <a:gd name="connsiteY4" fmla="*/ 787454 h 1651063"/>
                  <a:gd name="connsiteX5" fmla="*/ 31935 w 146330"/>
                  <a:gd name="connsiteY5" fmla="*/ 746179 h 1651063"/>
                  <a:gd name="connsiteX6" fmla="*/ 19235 w 146330"/>
                  <a:gd name="connsiteY6" fmla="*/ 873179 h 1651063"/>
                  <a:gd name="connsiteX7" fmla="*/ 3360 w 146330"/>
                  <a:gd name="connsiteY7" fmla="*/ 835079 h 1651063"/>
                  <a:gd name="connsiteX8" fmla="*/ 9710 w 146330"/>
                  <a:gd name="connsiteY8" fmla="*/ 1050979 h 1651063"/>
                  <a:gd name="connsiteX9" fmla="*/ 25585 w 146330"/>
                  <a:gd name="connsiteY9" fmla="*/ 1146229 h 1651063"/>
                  <a:gd name="connsiteX10" fmla="*/ 28760 w 146330"/>
                  <a:gd name="connsiteY10" fmla="*/ 1111304 h 1651063"/>
                  <a:gd name="connsiteX11" fmla="*/ 47810 w 146330"/>
                  <a:gd name="connsiteY11" fmla="*/ 1327204 h 1651063"/>
                  <a:gd name="connsiteX12" fmla="*/ 85910 w 146330"/>
                  <a:gd name="connsiteY12" fmla="*/ 1441504 h 1651063"/>
                  <a:gd name="connsiteX13" fmla="*/ 85910 w 146330"/>
                  <a:gd name="connsiteY13" fmla="*/ 1422454 h 1651063"/>
                  <a:gd name="connsiteX14" fmla="*/ 146235 w 146330"/>
                  <a:gd name="connsiteY14" fmla="*/ 1651054 h 1651063"/>
                  <a:gd name="connsiteX15" fmla="*/ 70035 w 146330"/>
                  <a:gd name="connsiteY15" fmla="*/ 1412929 h 1651063"/>
                  <a:gd name="connsiteX16" fmla="*/ 185 w 146330"/>
                  <a:gd name="connsiteY16" fmla="*/ 847779 h 1651063"/>
                  <a:gd name="connsiteX17" fmla="*/ 47810 w 146330"/>
                  <a:gd name="connsiteY17" fmla="*/ 603304 h 1651063"/>
                  <a:gd name="connsiteX18" fmla="*/ 185 w 146330"/>
                  <a:gd name="connsiteY18" fmla="*/ 54 h 1651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6330" h="1651063">
                    <a:moveTo>
                      <a:pt x="185" y="54"/>
                    </a:moveTo>
                    <a:cubicBezTo>
                      <a:pt x="3360" y="5875"/>
                      <a:pt x="55218" y="538746"/>
                      <a:pt x="66860" y="638229"/>
                    </a:cubicBezTo>
                    <a:cubicBezTo>
                      <a:pt x="78502" y="737712"/>
                      <a:pt x="73210" y="587429"/>
                      <a:pt x="70035" y="596954"/>
                    </a:cubicBezTo>
                    <a:cubicBezTo>
                      <a:pt x="66860" y="606479"/>
                      <a:pt x="54160" y="663629"/>
                      <a:pt x="47810" y="695379"/>
                    </a:cubicBezTo>
                    <a:cubicBezTo>
                      <a:pt x="41460" y="727129"/>
                      <a:pt x="34581" y="778987"/>
                      <a:pt x="31935" y="787454"/>
                    </a:cubicBezTo>
                    <a:cubicBezTo>
                      <a:pt x="29289" y="795921"/>
                      <a:pt x="34052" y="731892"/>
                      <a:pt x="31935" y="746179"/>
                    </a:cubicBezTo>
                    <a:cubicBezTo>
                      <a:pt x="29818" y="760467"/>
                      <a:pt x="23998" y="858362"/>
                      <a:pt x="19235" y="873179"/>
                    </a:cubicBezTo>
                    <a:cubicBezTo>
                      <a:pt x="14472" y="887996"/>
                      <a:pt x="4947" y="805446"/>
                      <a:pt x="3360" y="835079"/>
                    </a:cubicBezTo>
                    <a:cubicBezTo>
                      <a:pt x="1773" y="864712"/>
                      <a:pt x="6006" y="999121"/>
                      <a:pt x="9710" y="1050979"/>
                    </a:cubicBezTo>
                    <a:cubicBezTo>
                      <a:pt x="13414" y="1102837"/>
                      <a:pt x="22410" y="1136175"/>
                      <a:pt x="25585" y="1146229"/>
                    </a:cubicBezTo>
                    <a:cubicBezTo>
                      <a:pt x="28760" y="1156283"/>
                      <a:pt x="25056" y="1081142"/>
                      <a:pt x="28760" y="1111304"/>
                    </a:cubicBezTo>
                    <a:cubicBezTo>
                      <a:pt x="32464" y="1141467"/>
                      <a:pt x="38285" y="1272171"/>
                      <a:pt x="47810" y="1327204"/>
                    </a:cubicBezTo>
                    <a:cubicBezTo>
                      <a:pt x="57335" y="1382237"/>
                      <a:pt x="79560" y="1425629"/>
                      <a:pt x="85910" y="1441504"/>
                    </a:cubicBezTo>
                    <a:cubicBezTo>
                      <a:pt x="92260" y="1457379"/>
                      <a:pt x="75856" y="1387529"/>
                      <a:pt x="85910" y="1422454"/>
                    </a:cubicBezTo>
                    <a:cubicBezTo>
                      <a:pt x="95964" y="1457379"/>
                      <a:pt x="148881" y="1652642"/>
                      <a:pt x="146235" y="1651054"/>
                    </a:cubicBezTo>
                    <a:cubicBezTo>
                      <a:pt x="143589" y="1649467"/>
                      <a:pt x="94377" y="1546808"/>
                      <a:pt x="70035" y="1412929"/>
                    </a:cubicBezTo>
                    <a:cubicBezTo>
                      <a:pt x="45693" y="1279050"/>
                      <a:pt x="3889" y="982716"/>
                      <a:pt x="185" y="847779"/>
                    </a:cubicBezTo>
                    <a:cubicBezTo>
                      <a:pt x="-3519" y="712842"/>
                      <a:pt x="49397" y="746179"/>
                      <a:pt x="47810" y="603304"/>
                    </a:cubicBezTo>
                    <a:cubicBezTo>
                      <a:pt x="46223" y="460429"/>
                      <a:pt x="-2990" y="-5767"/>
                      <a:pt x="185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7" name="フリーフォーム 2376">
                <a:extLst>
                  <a:ext uri="{FF2B5EF4-FFF2-40B4-BE49-F238E27FC236}">
                    <a16:creationId xmlns:a16="http://schemas.microsoft.com/office/drawing/2014/main" id="{A02F0EDA-97DD-CF7D-1A89-1D74D5141A02}"/>
                  </a:ext>
                </a:extLst>
              </p:cNvPr>
              <p:cNvSpPr/>
              <p:nvPr/>
            </p:nvSpPr>
            <p:spPr>
              <a:xfrm>
                <a:off x="5989477" y="877845"/>
                <a:ext cx="105869" cy="1179307"/>
              </a:xfrm>
              <a:custGeom>
                <a:avLst/>
                <a:gdLst>
                  <a:gd name="connsiteX0" fmla="*/ 27148 w 105869"/>
                  <a:gd name="connsiteY0" fmla="*/ 4805 h 1179307"/>
                  <a:gd name="connsiteX1" fmla="*/ 93823 w 105869"/>
                  <a:gd name="connsiteY1" fmla="*/ 623930 h 1179307"/>
                  <a:gd name="connsiteX2" fmla="*/ 96998 w 105869"/>
                  <a:gd name="connsiteY2" fmla="*/ 595355 h 1179307"/>
                  <a:gd name="connsiteX3" fmla="*/ 1748 w 105869"/>
                  <a:gd name="connsiteY3" fmla="*/ 769980 h 1179307"/>
                  <a:gd name="connsiteX4" fmla="*/ 39848 w 105869"/>
                  <a:gd name="connsiteY4" fmla="*/ 712830 h 1179307"/>
                  <a:gd name="connsiteX5" fmla="*/ 96998 w 105869"/>
                  <a:gd name="connsiteY5" fmla="*/ 671555 h 1179307"/>
                  <a:gd name="connsiteX6" fmla="*/ 58898 w 105869"/>
                  <a:gd name="connsiteY6" fmla="*/ 830305 h 1179307"/>
                  <a:gd name="connsiteX7" fmla="*/ 46198 w 105869"/>
                  <a:gd name="connsiteY7" fmla="*/ 935080 h 1179307"/>
                  <a:gd name="connsiteX8" fmla="*/ 49373 w 105869"/>
                  <a:gd name="connsiteY8" fmla="*/ 1176380 h 1179307"/>
                  <a:gd name="connsiteX9" fmla="*/ 65248 w 105869"/>
                  <a:gd name="connsiteY9" fmla="*/ 1030330 h 1179307"/>
                  <a:gd name="connsiteX10" fmla="*/ 100173 w 105869"/>
                  <a:gd name="connsiteY10" fmla="*/ 496930 h 1179307"/>
                  <a:gd name="connsiteX11" fmla="*/ 55723 w 105869"/>
                  <a:gd name="connsiteY11" fmla="*/ 122280 h 1179307"/>
                  <a:gd name="connsiteX12" fmla="*/ 58898 w 105869"/>
                  <a:gd name="connsiteY12" fmla="*/ 325480 h 1179307"/>
                  <a:gd name="connsiteX13" fmla="*/ 27148 w 105869"/>
                  <a:gd name="connsiteY13" fmla="*/ 4805 h 1179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869" h="1179307">
                    <a:moveTo>
                      <a:pt x="27148" y="4805"/>
                    </a:moveTo>
                    <a:cubicBezTo>
                      <a:pt x="32969" y="54547"/>
                      <a:pt x="82181" y="525505"/>
                      <a:pt x="93823" y="623930"/>
                    </a:cubicBezTo>
                    <a:cubicBezTo>
                      <a:pt x="105465" y="722355"/>
                      <a:pt x="112344" y="571013"/>
                      <a:pt x="96998" y="595355"/>
                    </a:cubicBezTo>
                    <a:cubicBezTo>
                      <a:pt x="81652" y="619697"/>
                      <a:pt x="11273" y="750401"/>
                      <a:pt x="1748" y="769980"/>
                    </a:cubicBezTo>
                    <a:cubicBezTo>
                      <a:pt x="-7777" y="789559"/>
                      <a:pt x="23973" y="729234"/>
                      <a:pt x="39848" y="712830"/>
                    </a:cubicBezTo>
                    <a:cubicBezTo>
                      <a:pt x="55723" y="696426"/>
                      <a:pt x="93823" y="651976"/>
                      <a:pt x="96998" y="671555"/>
                    </a:cubicBezTo>
                    <a:cubicBezTo>
                      <a:pt x="100173" y="691134"/>
                      <a:pt x="67365" y="786384"/>
                      <a:pt x="58898" y="830305"/>
                    </a:cubicBezTo>
                    <a:cubicBezTo>
                      <a:pt x="50431" y="874226"/>
                      <a:pt x="47785" y="877401"/>
                      <a:pt x="46198" y="935080"/>
                    </a:cubicBezTo>
                    <a:cubicBezTo>
                      <a:pt x="44611" y="992759"/>
                      <a:pt x="46198" y="1160505"/>
                      <a:pt x="49373" y="1176380"/>
                    </a:cubicBezTo>
                    <a:cubicBezTo>
                      <a:pt x="52548" y="1192255"/>
                      <a:pt x="56781" y="1143572"/>
                      <a:pt x="65248" y="1030330"/>
                    </a:cubicBezTo>
                    <a:cubicBezTo>
                      <a:pt x="73715" y="917088"/>
                      <a:pt x="101761" y="648272"/>
                      <a:pt x="100173" y="496930"/>
                    </a:cubicBezTo>
                    <a:cubicBezTo>
                      <a:pt x="98586" y="345588"/>
                      <a:pt x="62602" y="150855"/>
                      <a:pt x="55723" y="122280"/>
                    </a:cubicBezTo>
                    <a:cubicBezTo>
                      <a:pt x="48844" y="93705"/>
                      <a:pt x="58369" y="343472"/>
                      <a:pt x="58898" y="325480"/>
                    </a:cubicBezTo>
                    <a:cubicBezTo>
                      <a:pt x="59427" y="307488"/>
                      <a:pt x="21327" y="-44937"/>
                      <a:pt x="27148" y="48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8" name="フリーフォーム 2377">
                <a:extLst>
                  <a:ext uri="{FF2B5EF4-FFF2-40B4-BE49-F238E27FC236}">
                    <a16:creationId xmlns:a16="http://schemas.microsoft.com/office/drawing/2014/main" id="{C6112E82-C878-7A81-5A45-ED363A8F7C78}"/>
                  </a:ext>
                </a:extLst>
              </p:cNvPr>
              <p:cNvSpPr/>
              <p:nvPr/>
            </p:nvSpPr>
            <p:spPr>
              <a:xfrm>
                <a:off x="6127312" y="1183723"/>
                <a:ext cx="68056" cy="348335"/>
              </a:xfrm>
              <a:custGeom>
                <a:avLst/>
                <a:gdLst>
                  <a:gd name="connsiteX0" fmla="*/ 438 w 68056"/>
                  <a:gd name="connsiteY0" fmla="*/ 6902 h 348335"/>
                  <a:gd name="connsiteX1" fmla="*/ 67113 w 68056"/>
                  <a:gd name="connsiteY1" fmla="*/ 346627 h 348335"/>
                  <a:gd name="connsiteX2" fmla="*/ 38538 w 68056"/>
                  <a:gd name="connsiteY2" fmla="*/ 133902 h 348335"/>
                  <a:gd name="connsiteX3" fmla="*/ 438 w 68056"/>
                  <a:gd name="connsiteY3" fmla="*/ 6902 h 34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56" h="348335">
                    <a:moveTo>
                      <a:pt x="438" y="6902"/>
                    </a:moveTo>
                    <a:cubicBezTo>
                      <a:pt x="5200" y="42356"/>
                      <a:pt x="60763" y="325460"/>
                      <a:pt x="67113" y="346627"/>
                    </a:cubicBezTo>
                    <a:cubicBezTo>
                      <a:pt x="73463" y="367794"/>
                      <a:pt x="45946" y="186290"/>
                      <a:pt x="38538" y="133902"/>
                    </a:cubicBezTo>
                    <a:cubicBezTo>
                      <a:pt x="31130" y="81515"/>
                      <a:pt x="-4324" y="-28552"/>
                      <a:pt x="438" y="69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9" name="フリーフォーム 2378">
                <a:extLst>
                  <a:ext uri="{FF2B5EF4-FFF2-40B4-BE49-F238E27FC236}">
                    <a16:creationId xmlns:a16="http://schemas.microsoft.com/office/drawing/2014/main" id="{54760257-1141-B818-D6B8-8B5AC1747C44}"/>
                  </a:ext>
                </a:extLst>
              </p:cNvPr>
              <p:cNvSpPr/>
              <p:nvPr/>
            </p:nvSpPr>
            <p:spPr>
              <a:xfrm>
                <a:off x="6092192" y="1623472"/>
                <a:ext cx="159531" cy="1031884"/>
              </a:xfrm>
              <a:custGeom>
                <a:avLst/>
                <a:gdLst>
                  <a:gd name="connsiteX0" fmla="*/ 38733 w 159531"/>
                  <a:gd name="connsiteY0" fmla="*/ 2128 h 1031884"/>
                  <a:gd name="connsiteX1" fmla="*/ 48258 w 159531"/>
                  <a:gd name="connsiteY1" fmla="*/ 465678 h 1031884"/>
                  <a:gd name="connsiteX2" fmla="*/ 45083 w 159531"/>
                  <a:gd name="connsiteY2" fmla="*/ 443453 h 1031884"/>
                  <a:gd name="connsiteX3" fmla="*/ 48258 w 159531"/>
                  <a:gd name="connsiteY3" fmla="*/ 564103 h 1031884"/>
                  <a:gd name="connsiteX4" fmla="*/ 89533 w 159531"/>
                  <a:gd name="connsiteY4" fmla="*/ 745078 h 1031884"/>
                  <a:gd name="connsiteX5" fmla="*/ 86358 w 159531"/>
                  <a:gd name="connsiteY5" fmla="*/ 675228 h 1031884"/>
                  <a:gd name="connsiteX6" fmla="*/ 159383 w 159531"/>
                  <a:gd name="connsiteY6" fmla="*/ 1027653 h 1031884"/>
                  <a:gd name="connsiteX7" fmla="*/ 102233 w 159531"/>
                  <a:gd name="connsiteY7" fmla="*/ 833978 h 1031884"/>
                  <a:gd name="connsiteX8" fmla="*/ 633 w 159531"/>
                  <a:gd name="connsiteY8" fmla="*/ 316453 h 1031884"/>
                  <a:gd name="connsiteX9" fmla="*/ 38733 w 159531"/>
                  <a:gd name="connsiteY9" fmla="*/ 2128 h 1031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531" h="1031884">
                    <a:moveTo>
                      <a:pt x="38733" y="2128"/>
                    </a:moveTo>
                    <a:cubicBezTo>
                      <a:pt x="46670" y="26999"/>
                      <a:pt x="47200" y="392124"/>
                      <a:pt x="48258" y="465678"/>
                    </a:cubicBezTo>
                    <a:cubicBezTo>
                      <a:pt x="49316" y="539232"/>
                      <a:pt x="45083" y="427049"/>
                      <a:pt x="45083" y="443453"/>
                    </a:cubicBezTo>
                    <a:cubicBezTo>
                      <a:pt x="45083" y="459857"/>
                      <a:pt x="40850" y="513832"/>
                      <a:pt x="48258" y="564103"/>
                    </a:cubicBezTo>
                    <a:cubicBezTo>
                      <a:pt x="55666" y="614374"/>
                      <a:pt x="83183" y="726557"/>
                      <a:pt x="89533" y="745078"/>
                    </a:cubicBezTo>
                    <a:cubicBezTo>
                      <a:pt x="95883" y="763599"/>
                      <a:pt x="74716" y="628132"/>
                      <a:pt x="86358" y="675228"/>
                    </a:cubicBezTo>
                    <a:cubicBezTo>
                      <a:pt x="98000" y="722324"/>
                      <a:pt x="156737" y="1001195"/>
                      <a:pt x="159383" y="1027653"/>
                    </a:cubicBezTo>
                    <a:cubicBezTo>
                      <a:pt x="162029" y="1054111"/>
                      <a:pt x="128691" y="952511"/>
                      <a:pt x="102233" y="833978"/>
                    </a:cubicBezTo>
                    <a:cubicBezTo>
                      <a:pt x="75775" y="715445"/>
                      <a:pt x="6454" y="457211"/>
                      <a:pt x="633" y="316453"/>
                    </a:cubicBezTo>
                    <a:cubicBezTo>
                      <a:pt x="-5188" y="175695"/>
                      <a:pt x="30796" y="-22743"/>
                      <a:pt x="38733" y="21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0" name="フリーフォーム 2379">
                <a:extLst>
                  <a:ext uri="{FF2B5EF4-FFF2-40B4-BE49-F238E27FC236}">
                    <a16:creationId xmlns:a16="http://schemas.microsoft.com/office/drawing/2014/main" id="{B612C4E4-3B49-9264-CB7A-CFAA067B645D}"/>
                  </a:ext>
                </a:extLst>
              </p:cNvPr>
              <p:cNvSpPr/>
              <p:nvPr/>
            </p:nvSpPr>
            <p:spPr>
              <a:xfrm>
                <a:off x="6251946" y="2589613"/>
                <a:ext cx="342629" cy="1339807"/>
              </a:xfrm>
              <a:custGeom>
                <a:avLst/>
                <a:gdLst>
                  <a:gd name="connsiteX0" fmla="*/ 2804 w 342629"/>
                  <a:gd name="connsiteY0" fmla="*/ 4362 h 1339807"/>
                  <a:gd name="connsiteX1" fmla="*/ 18679 w 342629"/>
                  <a:gd name="connsiteY1" fmla="*/ 172637 h 1339807"/>
                  <a:gd name="connsiteX2" fmla="*/ 85354 w 342629"/>
                  <a:gd name="connsiteY2" fmla="*/ 302812 h 1339807"/>
                  <a:gd name="connsiteX3" fmla="*/ 72654 w 342629"/>
                  <a:gd name="connsiteY3" fmla="*/ 283762 h 1339807"/>
                  <a:gd name="connsiteX4" fmla="*/ 85354 w 342629"/>
                  <a:gd name="connsiteY4" fmla="*/ 417112 h 1339807"/>
                  <a:gd name="connsiteX5" fmla="*/ 85354 w 342629"/>
                  <a:gd name="connsiteY5" fmla="*/ 353612 h 1339807"/>
                  <a:gd name="connsiteX6" fmla="*/ 117104 w 342629"/>
                  <a:gd name="connsiteY6" fmla="*/ 496487 h 1339807"/>
                  <a:gd name="connsiteX7" fmla="*/ 126629 w 342629"/>
                  <a:gd name="connsiteY7" fmla="*/ 474262 h 1339807"/>
                  <a:gd name="connsiteX8" fmla="*/ 136154 w 342629"/>
                  <a:gd name="connsiteY8" fmla="*/ 556812 h 1339807"/>
                  <a:gd name="connsiteX9" fmla="*/ 158379 w 342629"/>
                  <a:gd name="connsiteY9" fmla="*/ 518712 h 1339807"/>
                  <a:gd name="connsiteX10" fmla="*/ 158379 w 342629"/>
                  <a:gd name="connsiteY10" fmla="*/ 728262 h 1339807"/>
                  <a:gd name="connsiteX11" fmla="*/ 180604 w 342629"/>
                  <a:gd name="connsiteY11" fmla="*/ 648887 h 1339807"/>
                  <a:gd name="connsiteX12" fmla="*/ 190129 w 342629"/>
                  <a:gd name="connsiteY12" fmla="*/ 782237 h 1339807"/>
                  <a:gd name="connsiteX13" fmla="*/ 218704 w 342629"/>
                  <a:gd name="connsiteY13" fmla="*/ 750487 h 1339807"/>
                  <a:gd name="connsiteX14" fmla="*/ 218704 w 342629"/>
                  <a:gd name="connsiteY14" fmla="*/ 906062 h 1339807"/>
                  <a:gd name="connsiteX15" fmla="*/ 244104 w 342629"/>
                  <a:gd name="connsiteY15" fmla="*/ 855262 h 1339807"/>
                  <a:gd name="connsiteX16" fmla="*/ 250454 w 342629"/>
                  <a:gd name="connsiteY16" fmla="*/ 1020362 h 1339807"/>
                  <a:gd name="connsiteX17" fmla="*/ 272679 w 342629"/>
                  <a:gd name="connsiteY17" fmla="*/ 972737 h 1339807"/>
                  <a:gd name="connsiteX18" fmla="*/ 291729 w 342629"/>
                  <a:gd name="connsiteY18" fmla="*/ 1102912 h 1339807"/>
                  <a:gd name="connsiteX19" fmla="*/ 317129 w 342629"/>
                  <a:gd name="connsiteY19" fmla="*/ 1036237 h 1339807"/>
                  <a:gd name="connsiteX20" fmla="*/ 307604 w 342629"/>
                  <a:gd name="connsiteY20" fmla="*/ 1229912 h 1339807"/>
                  <a:gd name="connsiteX21" fmla="*/ 329829 w 342629"/>
                  <a:gd name="connsiteY21" fmla="*/ 1210862 h 1339807"/>
                  <a:gd name="connsiteX22" fmla="*/ 339354 w 342629"/>
                  <a:gd name="connsiteY22" fmla="*/ 1334687 h 1339807"/>
                  <a:gd name="connsiteX23" fmla="*/ 272679 w 342629"/>
                  <a:gd name="connsiteY23" fmla="*/ 1010837 h 1339807"/>
                  <a:gd name="connsiteX24" fmla="*/ 145679 w 342629"/>
                  <a:gd name="connsiteY24" fmla="*/ 582212 h 1339807"/>
                  <a:gd name="connsiteX25" fmla="*/ 40904 w 342629"/>
                  <a:gd name="connsiteY25" fmla="*/ 258362 h 1339807"/>
                  <a:gd name="connsiteX26" fmla="*/ 66304 w 342629"/>
                  <a:gd name="connsiteY26" fmla="*/ 363137 h 1339807"/>
                  <a:gd name="connsiteX27" fmla="*/ 2804 w 342629"/>
                  <a:gd name="connsiteY27" fmla="*/ 4362 h 133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42629" h="1339807">
                    <a:moveTo>
                      <a:pt x="2804" y="4362"/>
                    </a:moveTo>
                    <a:cubicBezTo>
                      <a:pt x="-5133" y="-27388"/>
                      <a:pt x="4921" y="122895"/>
                      <a:pt x="18679" y="172637"/>
                    </a:cubicBezTo>
                    <a:cubicBezTo>
                      <a:pt x="32437" y="222379"/>
                      <a:pt x="76358" y="284291"/>
                      <a:pt x="85354" y="302812"/>
                    </a:cubicBezTo>
                    <a:cubicBezTo>
                      <a:pt x="94350" y="321333"/>
                      <a:pt x="72654" y="264712"/>
                      <a:pt x="72654" y="283762"/>
                    </a:cubicBezTo>
                    <a:cubicBezTo>
                      <a:pt x="72654" y="302812"/>
                      <a:pt x="83237" y="405470"/>
                      <a:pt x="85354" y="417112"/>
                    </a:cubicBezTo>
                    <a:cubicBezTo>
                      <a:pt x="87471" y="428754"/>
                      <a:pt x="80062" y="340383"/>
                      <a:pt x="85354" y="353612"/>
                    </a:cubicBezTo>
                    <a:cubicBezTo>
                      <a:pt x="90646" y="366841"/>
                      <a:pt x="110225" y="476379"/>
                      <a:pt x="117104" y="496487"/>
                    </a:cubicBezTo>
                    <a:cubicBezTo>
                      <a:pt x="123983" y="516595"/>
                      <a:pt x="123454" y="464208"/>
                      <a:pt x="126629" y="474262"/>
                    </a:cubicBezTo>
                    <a:cubicBezTo>
                      <a:pt x="129804" y="484316"/>
                      <a:pt x="130862" y="549404"/>
                      <a:pt x="136154" y="556812"/>
                    </a:cubicBezTo>
                    <a:cubicBezTo>
                      <a:pt x="141446" y="564220"/>
                      <a:pt x="154675" y="490137"/>
                      <a:pt x="158379" y="518712"/>
                    </a:cubicBezTo>
                    <a:cubicBezTo>
                      <a:pt x="162083" y="547287"/>
                      <a:pt x="154675" y="706566"/>
                      <a:pt x="158379" y="728262"/>
                    </a:cubicBezTo>
                    <a:cubicBezTo>
                      <a:pt x="162083" y="749958"/>
                      <a:pt x="175312" y="639891"/>
                      <a:pt x="180604" y="648887"/>
                    </a:cubicBezTo>
                    <a:cubicBezTo>
                      <a:pt x="185896" y="657883"/>
                      <a:pt x="183779" y="765304"/>
                      <a:pt x="190129" y="782237"/>
                    </a:cubicBezTo>
                    <a:cubicBezTo>
                      <a:pt x="196479" y="799170"/>
                      <a:pt x="213942" y="729850"/>
                      <a:pt x="218704" y="750487"/>
                    </a:cubicBezTo>
                    <a:cubicBezTo>
                      <a:pt x="223466" y="771124"/>
                      <a:pt x="214471" y="888600"/>
                      <a:pt x="218704" y="906062"/>
                    </a:cubicBezTo>
                    <a:cubicBezTo>
                      <a:pt x="222937" y="923524"/>
                      <a:pt x="238812" y="836212"/>
                      <a:pt x="244104" y="855262"/>
                    </a:cubicBezTo>
                    <a:cubicBezTo>
                      <a:pt x="249396" y="874312"/>
                      <a:pt x="245692" y="1000783"/>
                      <a:pt x="250454" y="1020362"/>
                    </a:cubicBezTo>
                    <a:cubicBezTo>
                      <a:pt x="255216" y="1039941"/>
                      <a:pt x="265800" y="958979"/>
                      <a:pt x="272679" y="972737"/>
                    </a:cubicBezTo>
                    <a:cubicBezTo>
                      <a:pt x="279558" y="986495"/>
                      <a:pt x="284321" y="1092329"/>
                      <a:pt x="291729" y="1102912"/>
                    </a:cubicBezTo>
                    <a:cubicBezTo>
                      <a:pt x="299137" y="1113495"/>
                      <a:pt x="314483" y="1015070"/>
                      <a:pt x="317129" y="1036237"/>
                    </a:cubicBezTo>
                    <a:cubicBezTo>
                      <a:pt x="319775" y="1057404"/>
                      <a:pt x="305487" y="1200808"/>
                      <a:pt x="307604" y="1229912"/>
                    </a:cubicBezTo>
                    <a:cubicBezTo>
                      <a:pt x="309721" y="1259016"/>
                      <a:pt x="324537" y="1193400"/>
                      <a:pt x="329829" y="1210862"/>
                    </a:cubicBezTo>
                    <a:cubicBezTo>
                      <a:pt x="335121" y="1228324"/>
                      <a:pt x="348879" y="1368025"/>
                      <a:pt x="339354" y="1334687"/>
                    </a:cubicBezTo>
                    <a:cubicBezTo>
                      <a:pt x="329829" y="1301350"/>
                      <a:pt x="304958" y="1136250"/>
                      <a:pt x="272679" y="1010837"/>
                    </a:cubicBezTo>
                    <a:cubicBezTo>
                      <a:pt x="240400" y="885425"/>
                      <a:pt x="184308" y="707624"/>
                      <a:pt x="145679" y="582212"/>
                    </a:cubicBezTo>
                    <a:cubicBezTo>
                      <a:pt x="107050" y="456800"/>
                      <a:pt x="54133" y="294875"/>
                      <a:pt x="40904" y="258362"/>
                    </a:cubicBezTo>
                    <a:cubicBezTo>
                      <a:pt x="27675" y="221850"/>
                      <a:pt x="70008" y="401237"/>
                      <a:pt x="66304" y="363137"/>
                    </a:cubicBezTo>
                    <a:cubicBezTo>
                      <a:pt x="62600" y="325037"/>
                      <a:pt x="10741" y="36112"/>
                      <a:pt x="2804" y="43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1" name="フリーフォーム 2380">
                <a:extLst>
                  <a:ext uri="{FF2B5EF4-FFF2-40B4-BE49-F238E27FC236}">
                    <a16:creationId xmlns:a16="http://schemas.microsoft.com/office/drawing/2014/main" id="{DE3FDE02-C732-C0F6-9DEB-3D015627BA9D}"/>
                  </a:ext>
                </a:extLst>
              </p:cNvPr>
              <p:cNvSpPr/>
              <p:nvPr/>
            </p:nvSpPr>
            <p:spPr>
              <a:xfrm>
                <a:off x="6588737" y="3841190"/>
                <a:ext cx="268494" cy="1254731"/>
              </a:xfrm>
              <a:custGeom>
                <a:avLst/>
                <a:gdLst>
                  <a:gd name="connsiteX0" fmla="*/ 53363 w 268494"/>
                  <a:gd name="connsiteY0" fmla="*/ 560 h 1254731"/>
                  <a:gd name="connsiteX1" fmla="*/ 31138 w 268494"/>
                  <a:gd name="connsiteY1" fmla="*/ 152960 h 1254731"/>
                  <a:gd name="connsiteX2" fmla="*/ 85113 w 268494"/>
                  <a:gd name="connsiteY2" fmla="*/ 286310 h 1254731"/>
                  <a:gd name="connsiteX3" fmla="*/ 69238 w 268494"/>
                  <a:gd name="connsiteY3" fmla="*/ 260910 h 1254731"/>
                  <a:gd name="connsiteX4" fmla="*/ 132738 w 268494"/>
                  <a:gd name="connsiteY4" fmla="*/ 470460 h 1254731"/>
                  <a:gd name="connsiteX5" fmla="*/ 113688 w 268494"/>
                  <a:gd name="connsiteY5" fmla="*/ 429185 h 1254731"/>
                  <a:gd name="connsiteX6" fmla="*/ 186713 w 268494"/>
                  <a:gd name="connsiteY6" fmla="*/ 645085 h 1254731"/>
                  <a:gd name="connsiteX7" fmla="*/ 177188 w 268494"/>
                  <a:gd name="connsiteY7" fmla="*/ 641910 h 1254731"/>
                  <a:gd name="connsiteX8" fmla="*/ 240688 w 268494"/>
                  <a:gd name="connsiteY8" fmla="*/ 918135 h 1254731"/>
                  <a:gd name="connsiteX9" fmla="*/ 224813 w 268494"/>
                  <a:gd name="connsiteY9" fmla="*/ 864160 h 1254731"/>
                  <a:gd name="connsiteX10" fmla="*/ 266088 w 268494"/>
                  <a:gd name="connsiteY10" fmla="*/ 1054660 h 1254731"/>
                  <a:gd name="connsiteX11" fmla="*/ 262913 w 268494"/>
                  <a:gd name="connsiteY11" fmla="*/ 1254685 h 1254731"/>
                  <a:gd name="connsiteX12" fmla="*/ 266088 w 268494"/>
                  <a:gd name="connsiteY12" fmla="*/ 1070535 h 1254731"/>
                  <a:gd name="connsiteX13" fmla="*/ 221638 w 268494"/>
                  <a:gd name="connsiteY13" fmla="*/ 800660 h 1254731"/>
                  <a:gd name="connsiteX14" fmla="*/ 5738 w 268494"/>
                  <a:gd name="connsiteY14" fmla="*/ 260910 h 1254731"/>
                  <a:gd name="connsiteX15" fmla="*/ 59713 w 268494"/>
                  <a:gd name="connsiteY15" fmla="*/ 419660 h 1254731"/>
                  <a:gd name="connsiteX16" fmla="*/ 31138 w 268494"/>
                  <a:gd name="connsiteY16" fmla="*/ 210110 h 1254731"/>
                  <a:gd name="connsiteX17" fmla="*/ 53363 w 268494"/>
                  <a:gd name="connsiteY17" fmla="*/ 560 h 125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8494" h="1254731">
                    <a:moveTo>
                      <a:pt x="53363" y="560"/>
                    </a:moveTo>
                    <a:cubicBezTo>
                      <a:pt x="53363" y="-8965"/>
                      <a:pt x="25846" y="105335"/>
                      <a:pt x="31138" y="152960"/>
                    </a:cubicBezTo>
                    <a:cubicBezTo>
                      <a:pt x="36430" y="200585"/>
                      <a:pt x="78763" y="268318"/>
                      <a:pt x="85113" y="286310"/>
                    </a:cubicBezTo>
                    <a:cubicBezTo>
                      <a:pt x="91463" y="304302"/>
                      <a:pt x="61301" y="230218"/>
                      <a:pt x="69238" y="260910"/>
                    </a:cubicBezTo>
                    <a:cubicBezTo>
                      <a:pt x="77175" y="291602"/>
                      <a:pt x="125330" y="442414"/>
                      <a:pt x="132738" y="470460"/>
                    </a:cubicBezTo>
                    <a:cubicBezTo>
                      <a:pt x="140146" y="498506"/>
                      <a:pt x="104692" y="400081"/>
                      <a:pt x="113688" y="429185"/>
                    </a:cubicBezTo>
                    <a:cubicBezTo>
                      <a:pt x="122684" y="458289"/>
                      <a:pt x="176130" y="609631"/>
                      <a:pt x="186713" y="645085"/>
                    </a:cubicBezTo>
                    <a:cubicBezTo>
                      <a:pt x="197296" y="680539"/>
                      <a:pt x="168192" y="596402"/>
                      <a:pt x="177188" y="641910"/>
                    </a:cubicBezTo>
                    <a:cubicBezTo>
                      <a:pt x="186184" y="687418"/>
                      <a:pt x="232751" y="881093"/>
                      <a:pt x="240688" y="918135"/>
                    </a:cubicBezTo>
                    <a:cubicBezTo>
                      <a:pt x="248626" y="955177"/>
                      <a:pt x="220580" y="841406"/>
                      <a:pt x="224813" y="864160"/>
                    </a:cubicBezTo>
                    <a:cubicBezTo>
                      <a:pt x="229046" y="886914"/>
                      <a:pt x="259738" y="989573"/>
                      <a:pt x="266088" y="1054660"/>
                    </a:cubicBezTo>
                    <a:cubicBezTo>
                      <a:pt x="272438" y="1119747"/>
                      <a:pt x="262913" y="1252039"/>
                      <a:pt x="262913" y="1254685"/>
                    </a:cubicBezTo>
                    <a:cubicBezTo>
                      <a:pt x="262913" y="1257331"/>
                      <a:pt x="272967" y="1146206"/>
                      <a:pt x="266088" y="1070535"/>
                    </a:cubicBezTo>
                    <a:cubicBezTo>
                      <a:pt x="259209" y="994864"/>
                      <a:pt x="265030" y="935598"/>
                      <a:pt x="221638" y="800660"/>
                    </a:cubicBezTo>
                    <a:cubicBezTo>
                      <a:pt x="178246" y="665723"/>
                      <a:pt x="32725" y="324410"/>
                      <a:pt x="5738" y="260910"/>
                    </a:cubicBezTo>
                    <a:cubicBezTo>
                      <a:pt x="-21249" y="197410"/>
                      <a:pt x="55480" y="428127"/>
                      <a:pt x="59713" y="419660"/>
                    </a:cubicBezTo>
                    <a:cubicBezTo>
                      <a:pt x="63946" y="411193"/>
                      <a:pt x="33784" y="278372"/>
                      <a:pt x="31138" y="210110"/>
                    </a:cubicBezTo>
                    <a:cubicBezTo>
                      <a:pt x="28492" y="141848"/>
                      <a:pt x="53363" y="10085"/>
                      <a:pt x="53363" y="5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2" name="フリーフォーム 2381">
                <a:extLst>
                  <a:ext uri="{FF2B5EF4-FFF2-40B4-BE49-F238E27FC236}">
                    <a16:creationId xmlns:a16="http://schemas.microsoft.com/office/drawing/2014/main" id="{21C46417-43E6-66AF-8B91-783A0535AACA}"/>
                  </a:ext>
                </a:extLst>
              </p:cNvPr>
              <p:cNvSpPr/>
              <p:nvPr/>
            </p:nvSpPr>
            <p:spPr>
              <a:xfrm>
                <a:off x="6813543" y="4905375"/>
                <a:ext cx="300221" cy="1081154"/>
              </a:xfrm>
              <a:custGeom>
                <a:avLst/>
                <a:gdLst>
                  <a:gd name="connsiteX0" fmla="*/ 7 w 300221"/>
                  <a:gd name="connsiteY0" fmla="*/ 0 h 1081154"/>
                  <a:gd name="connsiteX1" fmla="*/ 136532 w 300221"/>
                  <a:gd name="connsiteY1" fmla="*/ 193675 h 1081154"/>
                  <a:gd name="connsiteX2" fmla="*/ 104782 w 300221"/>
                  <a:gd name="connsiteY2" fmla="*/ 209550 h 1081154"/>
                  <a:gd name="connsiteX3" fmla="*/ 120657 w 300221"/>
                  <a:gd name="connsiteY3" fmla="*/ 438150 h 1081154"/>
                  <a:gd name="connsiteX4" fmla="*/ 149232 w 300221"/>
                  <a:gd name="connsiteY4" fmla="*/ 501650 h 1081154"/>
                  <a:gd name="connsiteX5" fmla="*/ 158757 w 300221"/>
                  <a:gd name="connsiteY5" fmla="*/ 469900 h 1081154"/>
                  <a:gd name="connsiteX6" fmla="*/ 184157 w 300221"/>
                  <a:gd name="connsiteY6" fmla="*/ 577850 h 1081154"/>
                  <a:gd name="connsiteX7" fmla="*/ 206382 w 300221"/>
                  <a:gd name="connsiteY7" fmla="*/ 669925 h 1081154"/>
                  <a:gd name="connsiteX8" fmla="*/ 212732 w 300221"/>
                  <a:gd name="connsiteY8" fmla="*/ 612775 h 1081154"/>
                  <a:gd name="connsiteX9" fmla="*/ 212732 w 300221"/>
                  <a:gd name="connsiteY9" fmla="*/ 768350 h 1081154"/>
                  <a:gd name="connsiteX10" fmla="*/ 231782 w 300221"/>
                  <a:gd name="connsiteY10" fmla="*/ 920750 h 1081154"/>
                  <a:gd name="connsiteX11" fmla="*/ 238132 w 300221"/>
                  <a:gd name="connsiteY11" fmla="*/ 866775 h 1081154"/>
                  <a:gd name="connsiteX12" fmla="*/ 285757 w 300221"/>
                  <a:gd name="connsiteY12" fmla="*/ 1012825 h 1081154"/>
                  <a:gd name="connsiteX13" fmla="*/ 292107 w 300221"/>
                  <a:gd name="connsiteY13" fmla="*/ 1073150 h 1081154"/>
                  <a:gd name="connsiteX14" fmla="*/ 180982 w 300221"/>
                  <a:gd name="connsiteY14" fmla="*/ 841375 h 1081154"/>
                  <a:gd name="connsiteX15" fmla="*/ 139707 w 300221"/>
                  <a:gd name="connsiteY15" fmla="*/ 584200 h 1081154"/>
                  <a:gd name="connsiteX16" fmla="*/ 174632 w 300221"/>
                  <a:gd name="connsiteY16" fmla="*/ 682625 h 1081154"/>
                  <a:gd name="connsiteX17" fmla="*/ 117482 w 300221"/>
                  <a:gd name="connsiteY17" fmla="*/ 342900 h 1081154"/>
                  <a:gd name="connsiteX18" fmla="*/ 130182 w 300221"/>
                  <a:gd name="connsiteY18" fmla="*/ 193675 h 1081154"/>
                  <a:gd name="connsiteX19" fmla="*/ 7 w 300221"/>
                  <a:gd name="connsiteY19" fmla="*/ 0 h 108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0221" h="1081154">
                    <a:moveTo>
                      <a:pt x="7" y="0"/>
                    </a:moveTo>
                    <a:cubicBezTo>
                      <a:pt x="1065" y="0"/>
                      <a:pt x="119070" y="158750"/>
                      <a:pt x="136532" y="193675"/>
                    </a:cubicBezTo>
                    <a:cubicBezTo>
                      <a:pt x="153995" y="228600"/>
                      <a:pt x="107428" y="168804"/>
                      <a:pt x="104782" y="209550"/>
                    </a:cubicBezTo>
                    <a:cubicBezTo>
                      <a:pt x="102136" y="250296"/>
                      <a:pt x="113249" y="389467"/>
                      <a:pt x="120657" y="438150"/>
                    </a:cubicBezTo>
                    <a:cubicBezTo>
                      <a:pt x="128065" y="486833"/>
                      <a:pt x="142882" y="496358"/>
                      <a:pt x="149232" y="501650"/>
                    </a:cubicBezTo>
                    <a:cubicBezTo>
                      <a:pt x="155582" y="506942"/>
                      <a:pt x="152936" y="457200"/>
                      <a:pt x="158757" y="469900"/>
                    </a:cubicBezTo>
                    <a:cubicBezTo>
                      <a:pt x="164578" y="482600"/>
                      <a:pt x="176220" y="544513"/>
                      <a:pt x="184157" y="577850"/>
                    </a:cubicBezTo>
                    <a:cubicBezTo>
                      <a:pt x="192094" y="611187"/>
                      <a:pt x="201620" y="664104"/>
                      <a:pt x="206382" y="669925"/>
                    </a:cubicBezTo>
                    <a:cubicBezTo>
                      <a:pt x="211144" y="675746"/>
                      <a:pt x="211674" y="596371"/>
                      <a:pt x="212732" y="612775"/>
                    </a:cubicBezTo>
                    <a:cubicBezTo>
                      <a:pt x="213790" y="629179"/>
                      <a:pt x="209557" y="717021"/>
                      <a:pt x="212732" y="768350"/>
                    </a:cubicBezTo>
                    <a:cubicBezTo>
                      <a:pt x="215907" y="819679"/>
                      <a:pt x="227549" y="904346"/>
                      <a:pt x="231782" y="920750"/>
                    </a:cubicBezTo>
                    <a:cubicBezTo>
                      <a:pt x="236015" y="937154"/>
                      <a:pt x="229136" y="851429"/>
                      <a:pt x="238132" y="866775"/>
                    </a:cubicBezTo>
                    <a:cubicBezTo>
                      <a:pt x="247128" y="882121"/>
                      <a:pt x="276761" y="978429"/>
                      <a:pt x="285757" y="1012825"/>
                    </a:cubicBezTo>
                    <a:cubicBezTo>
                      <a:pt x="294753" y="1047221"/>
                      <a:pt x="309569" y="1101725"/>
                      <a:pt x="292107" y="1073150"/>
                    </a:cubicBezTo>
                    <a:cubicBezTo>
                      <a:pt x="274645" y="1044575"/>
                      <a:pt x="206382" y="922867"/>
                      <a:pt x="180982" y="841375"/>
                    </a:cubicBezTo>
                    <a:cubicBezTo>
                      <a:pt x="155582" y="759883"/>
                      <a:pt x="140765" y="610658"/>
                      <a:pt x="139707" y="584200"/>
                    </a:cubicBezTo>
                    <a:cubicBezTo>
                      <a:pt x="138649" y="557742"/>
                      <a:pt x="178336" y="722842"/>
                      <a:pt x="174632" y="682625"/>
                    </a:cubicBezTo>
                    <a:cubicBezTo>
                      <a:pt x="170928" y="642408"/>
                      <a:pt x="124890" y="424392"/>
                      <a:pt x="117482" y="342900"/>
                    </a:cubicBezTo>
                    <a:cubicBezTo>
                      <a:pt x="110074" y="261408"/>
                      <a:pt x="148174" y="247650"/>
                      <a:pt x="130182" y="193675"/>
                    </a:cubicBezTo>
                    <a:cubicBezTo>
                      <a:pt x="112190" y="139700"/>
                      <a:pt x="-105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3" name="フリーフォーム 2382">
                <a:extLst>
                  <a:ext uri="{FF2B5EF4-FFF2-40B4-BE49-F238E27FC236}">
                    <a16:creationId xmlns:a16="http://schemas.microsoft.com/office/drawing/2014/main" id="{43A0D5A7-3064-F9D4-AF9F-9914D1CB31EE}"/>
                  </a:ext>
                </a:extLst>
              </p:cNvPr>
              <p:cNvSpPr/>
              <p:nvPr/>
            </p:nvSpPr>
            <p:spPr>
              <a:xfrm>
                <a:off x="7067550" y="5740400"/>
                <a:ext cx="83696" cy="1417421"/>
              </a:xfrm>
              <a:custGeom>
                <a:avLst/>
                <a:gdLst>
                  <a:gd name="connsiteX0" fmla="*/ 22225 w 83696"/>
                  <a:gd name="connsiteY0" fmla="*/ 0 h 1417421"/>
                  <a:gd name="connsiteX1" fmla="*/ 15875 w 83696"/>
                  <a:gd name="connsiteY1" fmla="*/ 447675 h 1417421"/>
                  <a:gd name="connsiteX2" fmla="*/ 63500 w 83696"/>
                  <a:gd name="connsiteY2" fmla="*/ 606425 h 1417421"/>
                  <a:gd name="connsiteX3" fmla="*/ 50800 w 83696"/>
                  <a:gd name="connsiteY3" fmla="*/ 561975 h 1417421"/>
                  <a:gd name="connsiteX4" fmla="*/ 73025 w 83696"/>
                  <a:gd name="connsiteY4" fmla="*/ 742950 h 1417421"/>
                  <a:gd name="connsiteX5" fmla="*/ 82550 w 83696"/>
                  <a:gd name="connsiteY5" fmla="*/ 1409700 h 1417421"/>
                  <a:gd name="connsiteX6" fmla="*/ 47625 w 83696"/>
                  <a:gd name="connsiteY6" fmla="*/ 1073150 h 1417421"/>
                  <a:gd name="connsiteX7" fmla="*/ 50800 w 83696"/>
                  <a:gd name="connsiteY7" fmla="*/ 574675 h 1417421"/>
                  <a:gd name="connsiteX8" fmla="*/ 0 w 83696"/>
                  <a:gd name="connsiteY8" fmla="*/ 444500 h 1417421"/>
                  <a:gd name="connsiteX9" fmla="*/ 22225 w 83696"/>
                  <a:gd name="connsiteY9" fmla="*/ 0 h 141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96" h="1417421">
                    <a:moveTo>
                      <a:pt x="22225" y="0"/>
                    </a:moveTo>
                    <a:cubicBezTo>
                      <a:pt x="24871" y="529"/>
                      <a:pt x="8996" y="346604"/>
                      <a:pt x="15875" y="447675"/>
                    </a:cubicBezTo>
                    <a:cubicBezTo>
                      <a:pt x="22754" y="548746"/>
                      <a:pt x="57679" y="587375"/>
                      <a:pt x="63500" y="606425"/>
                    </a:cubicBezTo>
                    <a:cubicBezTo>
                      <a:pt x="69321" y="625475"/>
                      <a:pt x="49213" y="539221"/>
                      <a:pt x="50800" y="561975"/>
                    </a:cubicBezTo>
                    <a:cubicBezTo>
                      <a:pt x="52387" y="584729"/>
                      <a:pt x="67733" y="601663"/>
                      <a:pt x="73025" y="742950"/>
                    </a:cubicBezTo>
                    <a:cubicBezTo>
                      <a:pt x="78317" y="884237"/>
                      <a:pt x="86783" y="1354667"/>
                      <a:pt x="82550" y="1409700"/>
                    </a:cubicBezTo>
                    <a:cubicBezTo>
                      <a:pt x="78317" y="1464733"/>
                      <a:pt x="52917" y="1212321"/>
                      <a:pt x="47625" y="1073150"/>
                    </a:cubicBezTo>
                    <a:cubicBezTo>
                      <a:pt x="42333" y="933979"/>
                      <a:pt x="58738" y="679450"/>
                      <a:pt x="50800" y="574675"/>
                    </a:cubicBezTo>
                    <a:cubicBezTo>
                      <a:pt x="42863" y="469900"/>
                      <a:pt x="0" y="541867"/>
                      <a:pt x="0" y="444500"/>
                    </a:cubicBezTo>
                    <a:cubicBezTo>
                      <a:pt x="0" y="347133"/>
                      <a:pt x="19579" y="-529"/>
                      <a:pt x="222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4" name="フリーフォーム 2383">
                <a:extLst>
                  <a:ext uri="{FF2B5EF4-FFF2-40B4-BE49-F238E27FC236}">
                    <a16:creationId xmlns:a16="http://schemas.microsoft.com/office/drawing/2014/main" id="{3B054CD9-7977-709D-90D5-B279EA1FCFE8}"/>
                  </a:ext>
                </a:extLst>
              </p:cNvPr>
              <p:cNvSpPr/>
              <p:nvPr/>
            </p:nvSpPr>
            <p:spPr>
              <a:xfrm>
                <a:off x="4042426" y="945802"/>
                <a:ext cx="171166" cy="707874"/>
              </a:xfrm>
              <a:custGeom>
                <a:avLst/>
                <a:gdLst>
                  <a:gd name="connsiteX0" fmla="*/ 170587 w 171166"/>
                  <a:gd name="connsiteY0" fmla="*/ 2465 h 707874"/>
                  <a:gd name="connsiteX1" fmla="*/ 68987 w 171166"/>
                  <a:gd name="connsiteY1" fmla="*/ 571425 h 707874"/>
                  <a:gd name="connsiteX2" fmla="*/ 102854 w 171166"/>
                  <a:gd name="connsiteY2" fmla="*/ 706891 h 707874"/>
                  <a:gd name="connsiteX3" fmla="*/ 62214 w 171166"/>
                  <a:gd name="connsiteY3" fmla="*/ 618838 h 707874"/>
                  <a:gd name="connsiteX4" fmla="*/ 35121 w 171166"/>
                  <a:gd name="connsiteY4" fmla="*/ 374998 h 707874"/>
                  <a:gd name="connsiteX5" fmla="*/ 1254 w 171166"/>
                  <a:gd name="connsiteY5" fmla="*/ 422411 h 707874"/>
                  <a:gd name="connsiteX6" fmla="*/ 82534 w 171166"/>
                  <a:gd name="connsiteY6" fmla="*/ 137931 h 707874"/>
                  <a:gd name="connsiteX7" fmla="*/ 14801 w 171166"/>
                  <a:gd name="connsiteY7" fmla="*/ 354678 h 707874"/>
                  <a:gd name="connsiteX8" fmla="*/ 170587 w 171166"/>
                  <a:gd name="connsiteY8" fmla="*/ 2465 h 707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166" h="707874">
                    <a:moveTo>
                      <a:pt x="170587" y="2465"/>
                    </a:moveTo>
                    <a:cubicBezTo>
                      <a:pt x="179618" y="38589"/>
                      <a:pt x="80276" y="454021"/>
                      <a:pt x="68987" y="571425"/>
                    </a:cubicBezTo>
                    <a:cubicBezTo>
                      <a:pt x="57698" y="688829"/>
                      <a:pt x="103983" y="698989"/>
                      <a:pt x="102854" y="706891"/>
                    </a:cubicBezTo>
                    <a:cubicBezTo>
                      <a:pt x="101725" y="714793"/>
                      <a:pt x="73503" y="674153"/>
                      <a:pt x="62214" y="618838"/>
                    </a:cubicBezTo>
                    <a:cubicBezTo>
                      <a:pt x="50925" y="563523"/>
                      <a:pt x="45281" y="407736"/>
                      <a:pt x="35121" y="374998"/>
                    </a:cubicBezTo>
                    <a:cubicBezTo>
                      <a:pt x="24961" y="342260"/>
                      <a:pt x="-6648" y="461922"/>
                      <a:pt x="1254" y="422411"/>
                    </a:cubicBezTo>
                    <a:cubicBezTo>
                      <a:pt x="9156" y="382900"/>
                      <a:pt x="80276" y="149220"/>
                      <a:pt x="82534" y="137931"/>
                    </a:cubicBezTo>
                    <a:cubicBezTo>
                      <a:pt x="84792" y="126642"/>
                      <a:pt x="-4390" y="370482"/>
                      <a:pt x="14801" y="354678"/>
                    </a:cubicBezTo>
                    <a:cubicBezTo>
                      <a:pt x="33992" y="338874"/>
                      <a:pt x="161556" y="-33659"/>
                      <a:pt x="170587" y="24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5" name="フリーフォーム 2384">
                <a:extLst>
                  <a:ext uri="{FF2B5EF4-FFF2-40B4-BE49-F238E27FC236}">
                    <a16:creationId xmlns:a16="http://schemas.microsoft.com/office/drawing/2014/main" id="{9FDDD653-FEF2-BAF5-12E0-3E3B32B7ACB9}"/>
                  </a:ext>
                </a:extLst>
              </p:cNvPr>
              <p:cNvSpPr/>
              <p:nvPr/>
            </p:nvSpPr>
            <p:spPr>
              <a:xfrm>
                <a:off x="4863244" y="1320698"/>
                <a:ext cx="636901" cy="135760"/>
              </a:xfrm>
              <a:custGeom>
                <a:avLst/>
                <a:gdLst>
                  <a:gd name="connsiteX0" fmla="*/ 9 w 636901"/>
                  <a:gd name="connsiteY0" fmla="*/ 27195 h 135760"/>
                  <a:gd name="connsiteX1" fmla="*/ 115156 w 636901"/>
                  <a:gd name="connsiteY1" fmla="*/ 108475 h 135760"/>
                  <a:gd name="connsiteX2" fmla="*/ 243849 w 636901"/>
                  <a:gd name="connsiteY2" fmla="*/ 40742 h 135760"/>
                  <a:gd name="connsiteX3" fmla="*/ 460596 w 636901"/>
                  <a:gd name="connsiteY3" fmla="*/ 47515 h 135760"/>
                  <a:gd name="connsiteX4" fmla="*/ 636703 w 636901"/>
                  <a:gd name="connsiteY4" fmla="*/ 135569 h 135760"/>
                  <a:gd name="connsiteX5" fmla="*/ 426729 w 636901"/>
                  <a:gd name="connsiteY5" fmla="*/ 20422 h 135760"/>
                  <a:gd name="connsiteX6" fmla="*/ 189663 w 636901"/>
                  <a:gd name="connsiteY6" fmla="*/ 81382 h 135760"/>
                  <a:gd name="connsiteX7" fmla="*/ 88063 w 636901"/>
                  <a:gd name="connsiteY7" fmla="*/ 102 h 135760"/>
                  <a:gd name="connsiteX8" fmla="*/ 108383 w 636901"/>
                  <a:gd name="connsiteY8" fmla="*/ 101702 h 135760"/>
                  <a:gd name="connsiteX9" fmla="*/ 9 w 636901"/>
                  <a:gd name="connsiteY9" fmla="*/ 27195 h 13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6901" h="135760">
                    <a:moveTo>
                      <a:pt x="9" y="27195"/>
                    </a:moveTo>
                    <a:cubicBezTo>
                      <a:pt x="1138" y="28324"/>
                      <a:pt x="74516" y="106217"/>
                      <a:pt x="115156" y="108475"/>
                    </a:cubicBezTo>
                    <a:cubicBezTo>
                      <a:pt x="155796" y="110733"/>
                      <a:pt x="186276" y="50902"/>
                      <a:pt x="243849" y="40742"/>
                    </a:cubicBezTo>
                    <a:cubicBezTo>
                      <a:pt x="301422" y="30582"/>
                      <a:pt x="395120" y="31711"/>
                      <a:pt x="460596" y="47515"/>
                    </a:cubicBezTo>
                    <a:cubicBezTo>
                      <a:pt x="526072" y="63320"/>
                      <a:pt x="642347" y="140084"/>
                      <a:pt x="636703" y="135569"/>
                    </a:cubicBezTo>
                    <a:cubicBezTo>
                      <a:pt x="631059" y="131054"/>
                      <a:pt x="501236" y="29453"/>
                      <a:pt x="426729" y="20422"/>
                    </a:cubicBezTo>
                    <a:cubicBezTo>
                      <a:pt x="352222" y="11391"/>
                      <a:pt x="246107" y="84769"/>
                      <a:pt x="189663" y="81382"/>
                    </a:cubicBezTo>
                    <a:cubicBezTo>
                      <a:pt x="133219" y="77995"/>
                      <a:pt x="101610" y="-3285"/>
                      <a:pt x="88063" y="102"/>
                    </a:cubicBezTo>
                    <a:cubicBezTo>
                      <a:pt x="74516" y="3489"/>
                      <a:pt x="118543" y="99444"/>
                      <a:pt x="108383" y="101702"/>
                    </a:cubicBezTo>
                    <a:cubicBezTo>
                      <a:pt x="98223" y="103960"/>
                      <a:pt x="-1120" y="26066"/>
                      <a:pt x="9" y="271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6" name="フリーフォーム 2385">
                <a:extLst>
                  <a:ext uri="{FF2B5EF4-FFF2-40B4-BE49-F238E27FC236}">
                    <a16:creationId xmlns:a16="http://schemas.microsoft.com/office/drawing/2014/main" id="{93983992-D738-B4A8-086F-6B21CBDE4173}"/>
                  </a:ext>
                </a:extLst>
              </p:cNvPr>
              <p:cNvSpPr/>
              <p:nvPr/>
            </p:nvSpPr>
            <p:spPr>
              <a:xfrm>
                <a:off x="4603455" y="1422400"/>
                <a:ext cx="896897" cy="22860"/>
              </a:xfrm>
              <a:custGeom>
                <a:avLst/>
                <a:gdLst>
                  <a:gd name="connsiteX0" fmla="*/ 2412 w 896897"/>
                  <a:gd name="connsiteY0" fmla="*/ 20320 h 22860"/>
                  <a:gd name="connsiteX1" fmla="*/ 869398 w 896897"/>
                  <a:gd name="connsiteY1" fmla="*/ 20320 h 22860"/>
                  <a:gd name="connsiteX2" fmla="*/ 618785 w 896897"/>
                  <a:gd name="connsiteY2" fmla="*/ 0 h 22860"/>
                  <a:gd name="connsiteX3" fmla="*/ 2412 w 896897"/>
                  <a:gd name="connsiteY3" fmla="*/ 20320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6897" h="22860">
                    <a:moveTo>
                      <a:pt x="2412" y="20320"/>
                    </a:moveTo>
                    <a:cubicBezTo>
                      <a:pt x="44181" y="23707"/>
                      <a:pt x="766669" y="23707"/>
                      <a:pt x="869398" y="20320"/>
                    </a:cubicBezTo>
                    <a:cubicBezTo>
                      <a:pt x="972127" y="16933"/>
                      <a:pt x="764412" y="0"/>
                      <a:pt x="618785" y="0"/>
                    </a:cubicBezTo>
                    <a:cubicBezTo>
                      <a:pt x="473158" y="0"/>
                      <a:pt x="-39357" y="16933"/>
                      <a:pt x="2412" y="203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7" name="フリーフォーム 2386">
                <a:extLst>
                  <a:ext uri="{FF2B5EF4-FFF2-40B4-BE49-F238E27FC236}">
                    <a16:creationId xmlns:a16="http://schemas.microsoft.com/office/drawing/2014/main" id="{CFC61079-1980-67C7-45D1-07963D3CF307}"/>
                  </a:ext>
                </a:extLst>
              </p:cNvPr>
              <p:cNvSpPr/>
              <p:nvPr/>
            </p:nvSpPr>
            <p:spPr>
              <a:xfrm>
                <a:off x="4569162" y="1457219"/>
                <a:ext cx="945095" cy="85264"/>
              </a:xfrm>
              <a:custGeom>
                <a:avLst/>
                <a:gdLst>
                  <a:gd name="connsiteX0" fmla="*/ 21404 w 945095"/>
                  <a:gd name="connsiteY0" fmla="*/ 74517 h 85264"/>
                  <a:gd name="connsiteX1" fmla="*/ 680515 w 945095"/>
                  <a:gd name="connsiteY1" fmla="*/ 79159 h 85264"/>
                  <a:gd name="connsiteX2" fmla="*/ 592324 w 945095"/>
                  <a:gd name="connsiteY2" fmla="*/ 83800 h 85264"/>
                  <a:gd name="connsiteX3" fmla="*/ 945088 w 945095"/>
                  <a:gd name="connsiteY3" fmla="*/ 51309 h 85264"/>
                  <a:gd name="connsiteX4" fmla="*/ 601608 w 945095"/>
                  <a:gd name="connsiteY4" fmla="*/ 79159 h 85264"/>
                  <a:gd name="connsiteX5" fmla="*/ 350960 w 945095"/>
                  <a:gd name="connsiteY5" fmla="*/ 51309 h 85264"/>
                  <a:gd name="connsiteX6" fmla="*/ 179220 w 945095"/>
                  <a:gd name="connsiteY6" fmla="*/ 251 h 85264"/>
                  <a:gd name="connsiteX7" fmla="*/ 281335 w 945095"/>
                  <a:gd name="connsiteY7" fmla="*/ 32742 h 85264"/>
                  <a:gd name="connsiteX8" fmla="*/ 169936 w 945095"/>
                  <a:gd name="connsiteY8" fmla="*/ 55951 h 85264"/>
                  <a:gd name="connsiteX9" fmla="*/ 21404 w 945095"/>
                  <a:gd name="connsiteY9" fmla="*/ 74517 h 8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5095" h="85264">
                    <a:moveTo>
                      <a:pt x="21404" y="74517"/>
                    </a:moveTo>
                    <a:cubicBezTo>
                      <a:pt x="106501" y="78385"/>
                      <a:pt x="585362" y="77612"/>
                      <a:pt x="680515" y="79159"/>
                    </a:cubicBezTo>
                    <a:cubicBezTo>
                      <a:pt x="775668" y="80706"/>
                      <a:pt x="548229" y="88442"/>
                      <a:pt x="592324" y="83800"/>
                    </a:cubicBezTo>
                    <a:cubicBezTo>
                      <a:pt x="636420" y="79158"/>
                      <a:pt x="943541" y="52082"/>
                      <a:pt x="945088" y="51309"/>
                    </a:cubicBezTo>
                    <a:cubicBezTo>
                      <a:pt x="946635" y="50536"/>
                      <a:pt x="700629" y="79159"/>
                      <a:pt x="601608" y="79159"/>
                    </a:cubicBezTo>
                    <a:cubicBezTo>
                      <a:pt x="502587" y="79159"/>
                      <a:pt x="421358" y="64460"/>
                      <a:pt x="350960" y="51309"/>
                    </a:cubicBezTo>
                    <a:cubicBezTo>
                      <a:pt x="280562" y="38158"/>
                      <a:pt x="190824" y="3345"/>
                      <a:pt x="179220" y="251"/>
                    </a:cubicBezTo>
                    <a:cubicBezTo>
                      <a:pt x="167616" y="-2843"/>
                      <a:pt x="282882" y="23459"/>
                      <a:pt x="281335" y="32742"/>
                    </a:cubicBezTo>
                    <a:cubicBezTo>
                      <a:pt x="279788" y="42025"/>
                      <a:pt x="210163" y="51309"/>
                      <a:pt x="169936" y="55951"/>
                    </a:cubicBezTo>
                    <a:cubicBezTo>
                      <a:pt x="129709" y="60593"/>
                      <a:pt x="-63693" y="70649"/>
                      <a:pt x="21404" y="745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8" name="フリーフォーム 2387">
                <a:extLst>
                  <a:ext uri="{FF2B5EF4-FFF2-40B4-BE49-F238E27FC236}">
                    <a16:creationId xmlns:a16="http://schemas.microsoft.com/office/drawing/2014/main" id="{3B9DD564-422D-0826-32A4-AB234E2045FF}"/>
                  </a:ext>
                </a:extLst>
              </p:cNvPr>
              <p:cNvSpPr/>
              <p:nvPr/>
            </p:nvSpPr>
            <p:spPr>
              <a:xfrm>
                <a:off x="4576571" y="1535158"/>
                <a:ext cx="973846" cy="66388"/>
              </a:xfrm>
              <a:custGeom>
                <a:avLst/>
                <a:gdLst>
                  <a:gd name="connsiteX0" fmla="*/ 71 w 973846"/>
                  <a:gd name="connsiteY0" fmla="*/ 66202 h 66388"/>
                  <a:gd name="connsiteX1" fmla="*/ 552424 w 973846"/>
                  <a:gd name="connsiteY1" fmla="*/ 24428 h 66388"/>
                  <a:gd name="connsiteX2" fmla="*/ 970170 w 973846"/>
                  <a:gd name="connsiteY2" fmla="*/ 15145 h 66388"/>
                  <a:gd name="connsiteX3" fmla="*/ 747372 w 973846"/>
                  <a:gd name="connsiteY3" fmla="*/ 5861 h 66388"/>
                  <a:gd name="connsiteX4" fmla="*/ 589557 w 973846"/>
                  <a:gd name="connsiteY4" fmla="*/ 5861 h 66388"/>
                  <a:gd name="connsiteX5" fmla="*/ 71 w 973846"/>
                  <a:gd name="connsiteY5" fmla="*/ 66202 h 66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3846" h="66388">
                    <a:moveTo>
                      <a:pt x="71" y="66202"/>
                    </a:moveTo>
                    <a:cubicBezTo>
                      <a:pt x="-6118" y="69297"/>
                      <a:pt x="390741" y="32937"/>
                      <a:pt x="552424" y="24428"/>
                    </a:cubicBezTo>
                    <a:cubicBezTo>
                      <a:pt x="714107" y="15919"/>
                      <a:pt x="937679" y="18239"/>
                      <a:pt x="970170" y="15145"/>
                    </a:cubicBezTo>
                    <a:cubicBezTo>
                      <a:pt x="1002661" y="12050"/>
                      <a:pt x="810807" y="7408"/>
                      <a:pt x="747372" y="5861"/>
                    </a:cubicBezTo>
                    <a:cubicBezTo>
                      <a:pt x="683937" y="4314"/>
                      <a:pt x="710239" y="-6517"/>
                      <a:pt x="589557" y="5861"/>
                    </a:cubicBezTo>
                    <a:lnTo>
                      <a:pt x="71" y="6620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9" name="フリーフォーム 2388">
                <a:extLst>
                  <a:ext uri="{FF2B5EF4-FFF2-40B4-BE49-F238E27FC236}">
                    <a16:creationId xmlns:a16="http://schemas.microsoft.com/office/drawing/2014/main" id="{1DF34DCD-B27D-A1BF-C1CB-BBC6B9F538D8}"/>
                  </a:ext>
                </a:extLst>
              </p:cNvPr>
              <p:cNvSpPr/>
              <p:nvPr/>
            </p:nvSpPr>
            <p:spPr>
              <a:xfrm>
                <a:off x="4525584" y="1596324"/>
                <a:ext cx="1068308" cy="18961"/>
              </a:xfrm>
              <a:custGeom>
                <a:avLst/>
                <a:gdLst>
                  <a:gd name="connsiteX0" fmla="*/ 0 w 1068308"/>
                  <a:gd name="connsiteY0" fmla="*/ 18961 h 18961"/>
                  <a:gd name="connsiteX1" fmla="*/ 482729 w 1068308"/>
                  <a:gd name="connsiteY1" fmla="*/ 14320 h 18961"/>
                  <a:gd name="connsiteX2" fmla="*/ 974741 w 1068308"/>
                  <a:gd name="connsiteY2" fmla="*/ 5036 h 18961"/>
                  <a:gd name="connsiteX3" fmla="*/ 756585 w 1068308"/>
                  <a:gd name="connsiteY3" fmla="*/ 9678 h 18961"/>
                  <a:gd name="connsiteX4" fmla="*/ 1067573 w 1068308"/>
                  <a:gd name="connsiteY4" fmla="*/ 18961 h 18961"/>
                  <a:gd name="connsiteX5" fmla="*/ 849417 w 1068308"/>
                  <a:gd name="connsiteY5" fmla="*/ 9678 h 18961"/>
                  <a:gd name="connsiteX6" fmla="*/ 403821 w 1068308"/>
                  <a:gd name="connsiteY6" fmla="*/ 395 h 18961"/>
                  <a:gd name="connsiteX7" fmla="*/ 0 w 1068308"/>
                  <a:gd name="connsiteY7" fmla="*/ 18961 h 1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8308" h="18961">
                    <a:moveTo>
                      <a:pt x="0" y="18961"/>
                    </a:moveTo>
                    <a:lnTo>
                      <a:pt x="482729" y="14320"/>
                    </a:lnTo>
                    <a:lnTo>
                      <a:pt x="974741" y="5036"/>
                    </a:lnTo>
                    <a:cubicBezTo>
                      <a:pt x="1020384" y="4262"/>
                      <a:pt x="741113" y="7357"/>
                      <a:pt x="756585" y="9678"/>
                    </a:cubicBezTo>
                    <a:cubicBezTo>
                      <a:pt x="772057" y="11999"/>
                      <a:pt x="1052101" y="18961"/>
                      <a:pt x="1067573" y="18961"/>
                    </a:cubicBezTo>
                    <a:cubicBezTo>
                      <a:pt x="1083045" y="18961"/>
                      <a:pt x="849417" y="9678"/>
                      <a:pt x="849417" y="9678"/>
                    </a:cubicBezTo>
                    <a:cubicBezTo>
                      <a:pt x="738792" y="6584"/>
                      <a:pt x="544617" y="-1926"/>
                      <a:pt x="403821" y="395"/>
                    </a:cubicBezTo>
                    <a:cubicBezTo>
                      <a:pt x="263025" y="2716"/>
                      <a:pt x="133833" y="13159"/>
                      <a:pt x="0" y="189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0" name="フリーフォーム 2389">
                <a:extLst>
                  <a:ext uri="{FF2B5EF4-FFF2-40B4-BE49-F238E27FC236}">
                    <a16:creationId xmlns:a16="http://schemas.microsoft.com/office/drawing/2014/main" id="{C53F174E-DE86-5506-17E8-C3105C3870FB}"/>
                  </a:ext>
                </a:extLst>
              </p:cNvPr>
              <p:cNvSpPr/>
              <p:nvPr/>
            </p:nvSpPr>
            <p:spPr>
              <a:xfrm>
                <a:off x="4520771" y="1617665"/>
                <a:ext cx="1154543" cy="145399"/>
              </a:xfrm>
              <a:custGeom>
                <a:avLst/>
                <a:gdLst>
                  <a:gd name="connsiteX0" fmla="*/ 171 w 1154543"/>
                  <a:gd name="connsiteY0" fmla="*/ 48678 h 145399"/>
                  <a:gd name="connsiteX1" fmla="*/ 608224 w 1154543"/>
                  <a:gd name="connsiteY1" fmla="*/ 34753 h 145399"/>
                  <a:gd name="connsiteX2" fmla="*/ 960987 w 1154543"/>
                  <a:gd name="connsiteY2" fmla="*/ 44037 h 145399"/>
                  <a:gd name="connsiteX3" fmla="*/ 937779 w 1154543"/>
                  <a:gd name="connsiteY3" fmla="*/ 30112 h 145399"/>
                  <a:gd name="connsiteX4" fmla="*/ 1090953 w 1154543"/>
                  <a:gd name="connsiteY4" fmla="*/ 53320 h 145399"/>
                  <a:gd name="connsiteX5" fmla="*/ 1016687 w 1154543"/>
                  <a:gd name="connsiteY5" fmla="*/ 16187 h 145399"/>
                  <a:gd name="connsiteX6" fmla="*/ 1151294 w 1154543"/>
                  <a:gd name="connsiteY6" fmla="*/ 141511 h 145399"/>
                  <a:gd name="connsiteX7" fmla="*/ 1109519 w 1154543"/>
                  <a:gd name="connsiteY7" fmla="*/ 104378 h 145399"/>
                  <a:gd name="connsiteX8" fmla="*/ 1072386 w 1154543"/>
                  <a:gd name="connsiteY8" fmla="*/ 11545 h 145399"/>
                  <a:gd name="connsiteX9" fmla="*/ 988837 w 1154543"/>
                  <a:gd name="connsiteY9" fmla="*/ 39395 h 145399"/>
                  <a:gd name="connsiteX10" fmla="*/ 459692 w 1154543"/>
                  <a:gd name="connsiteY10" fmla="*/ 2262 h 145399"/>
                  <a:gd name="connsiteX11" fmla="*/ 315802 w 1154543"/>
                  <a:gd name="connsiteY11" fmla="*/ 6904 h 145399"/>
                  <a:gd name="connsiteX12" fmla="*/ 543241 w 1154543"/>
                  <a:gd name="connsiteY12" fmla="*/ 30112 h 145399"/>
                  <a:gd name="connsiteX13" fmla="*/ 171 w 1154543"/>
                  <a:gd name="connsiteY13" fmla="*/ 48678 h 14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4543" h="145399">
                    <a:moveTo>
                      <a:pt x="171" y="48678"/>
                    </a:moveTo>
                    <a:cubicBezTo>
                      <a:pt x="11001" y="49451"/>
                      <a:pt x="448088" y="35526"/>
                      <a:pt x="608224" y="34753"/>
                    </a:cubicBezTo>
                    <a:cubicBezTo>
                      <a:pt x="768360" y="33980"/>
                      <a:pt x="960987" y="44037"/>
                      <a:pt x="960987" y="44037"/>
                    </a:cubicBezTo>
                    <a:cubicBezTo>
                      <a:pt x="1015913" y="43264"/>
                      <a:pt x="916118" y="28565"/>
                      <a:pt x="937779" y="30112"/>
                    </a:cubicBezTo>
                    <a:cubicBezTo>
                      <a:pt x="959440" y="31659"/>
                      <a:pt x="1077802" y="55641"/>
                      <a:pt x="1090953" y="53320"/>
                    </a:cubicBezTo>
                    <a:cubicBezTo>
                      <a:pt x="1104104" y="50999"/>
                      <a:pt x="1006630" y="1489"/>
                      <a:pt x="1016687" y="16187"/>
                    </a:cubicBezTo>
                    <a:cubicBezTo>
                      <a:pt x="1026744" y="30885"/>
                      <a:pt x="1135822" y="126813"/>
                      <a:pt x="1151294" y="141511"/>
                    </a:cubicBezTo>
                    <a:cubicBezTo>
                      <a:pt x="1166766" y="156209"/>
                      <a:pt x="1122670" y="126039"/>
                      <a:pt x="1109519" y="104378"/>
                    </a:cubicBezTo>
                    <a:cubicBezTo>
                      <a:pt x="1096368" y="82717"/>
                      <a:pt x="1092500" y="22375"/>
                      <a:pt x="1072386" y="11545"/>
                    </a:cubicBezTo>
                    <a:cubicBezTo>
                      <a:pt x="1052272" y="714"/>
                      <a:pt x="1090953" y="40942"/>
                      <a:pt x="988837" y="39395"/>
                    </a:cubicBezTo>
                    <a:cubicBezTo>
                      <a:pt x="886721" y="37848"/>
                      <a:pt x="571864" y="7677"/>
                      <a:pt x="459692" y="2262"/>
                    </a:cubicBezTo>
                    <a:cubicBezTo>
                      <a:pt x="347520" y="-3153"/>
                      <a:pt x="301877" y="2262"/>
                      <a:pt x="315802" y="6904"/>
                    </a:cubicBezTo>
                    <a:cubicBezTo>
                      <a:pt x="329727" y="11546"/>
                      <a:pt x="591978" y="23923"/>
                      <a:pt x="543241" y="30112"/>
                    </a:cubicBezTo>
                    <a:cubicBezTo>
                      <a:pt x="494504" y="36301"/>
                      <a:pt x="-10659" y="47905"/>
                      <a:pt x="171" y="486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1" name="フリーフォーム 2390">
                <a:extLst>
                  <a:ext uri="{FF2B5EF4-FFF2-40B4-BE49-F238E27FC236}">
                    <a16:creationId xmlns:a16="http://schemas.microsoft.com/office/drawing/2014/main" id="{75A837FF-B74E-CF95-CBE7-B81BD9201326}"/>
                  </a:ext>
                </a:extLst>
              </p:cNvPr>
              <p:cNvSpPr/>
              <p:nvPr/>
            </p:nvSpPr>
            <p:spPr>
              <a:xfrm>
                <a:off x="4477582" y="1698610"/>
                <a:ext cx="1186598" cy="55943"/>
              </a:xfrm>
              <a:custGeom>
                <a:avLst/>
                <a:gdLst>
                  <a:gd name="connsiteX0" fmla="*/ 15510 w 1186598"/>
                  <a:gd name="connsiteY0" fmla="*/ 32716 h 55943"/>
                  <a:gd name="connsiteX1" fmla="*/ 683904 w 1186598"/>
                  <a:gd name="connsiteY1" fmla="*/ 225 h 55943"/>
                  <a:gd name="connsiteX2" fmla="*/ 971685 w 1186598"/>
                  <a:gd name="connsiteY2" fmla="*/ 18791 h 55943"/>
                  <a:gd name="connsiteX3" fmla="*/ 809228 w 1186598"/>
                  <a:gd name="connsiteY3" fmla="*/ 28074 h 55943"/>
                  <a:gd name="connsiteX4" fmla="*/ 1185200 w 1186598"/>
                  <a:gd name="connsiteY4" fmla="*/ 55924 h 55943"/>
                  <a:gd name="connsiteX5" fmla="*/ 915986 w 1186598"/>
                  <a:gd name="connsiteY5" fmla="*/ 23433 h 55943"/>
                  <a:gd name="connsiteX6" fmla="*/ 396124 w 1186598"/>
                  <a:gd name="connsiteY6" fmla="*/ 46641 h 55943"/>
                  <a:gd name="connsiteX7" fmla="*/ 540014 w 1186598"/>
                  <a:gd name="connsiteY7" fmla="*/ 28074 h 55943"/>
                  <a:gd name="connsiteX8" fmla="*/ 238308 w 1186598"/>
                  <a:gd name="connsiteY8" fmla="*/ 28074 h 55943"/>
                  <a:gd name="connsiteX9" fmla="*/ 15510 w 1186598"/>
                  <a:gd name="connsiteY9" fmla="*/ 32716 h 55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6598" h="55943">
                    <a:moveTo>
                      <a:pt x="15510" y="32716"/>
                    </a:moveTo>
                    <a:cubicBezTo>
                      <a:pt x="89776" y="28074"/>
                      <a:pt x="524542" y="2546"/>
                      <a:pt x="683904" y="225"/>
                    </a:cubicBezTo>
                    <a:cubicBezTo>
                      <a:pt x="843266" y="-2096"/>
                      <a:pt x="950798" y="14150"/>
                      <a:pt x="971685" y="18791"/>
                    </a:cubicBezTo>
                    <a:cubicBezTo>
                      <a:pt x="992572" y="23432"/>
                      <a:pt x="773642" y="21885"/>
                      <a:pt x="809228" y="28074"/>
                    </a:cubicBezTo>
                    <a:cubicBezTo>
                      <a:pt x="844814" y="34263"/>
                      <a:pt x="1167407" y="56697"/>
                      <a:pt x="1185200" y="55924"/>
                    </a:cubicBezTo>
                    <a:cubicBezTo>
                      <a:pt x="1202993" y="55151"/>
                      <a:pt x="1047499" y="24980"/>
                      <a:pt x="915986" y="23433"/>
                    </a:cubicBezTo>
                    <a:cubicBezTo>
                      <a:pt x="784473" y="21886"/>
                      <a:pt x="458786" y="45868"/>
                      <a:pt x="396124" y="46641"/>
                    </a:cubicBezTo>
                    <a:cubicBezTo>
                      <a:pt x="333462" y="47415"/>
                      <a:pt x="566317" y="31168"/>
                      <a:pt x="540014" y="28074"/>
                    </a:cubicBezTo>
                    <a:cubicBezTo>
                      <a:pt x="513711" y="24979"/>
                      <a:pt x="323404" y="25753"/>
                      <a:pt x="238308" y="28074"/>
                    </a:cubicBezTo>
                    <a:cubicBezTo>
                      <a:pt x="153212" y="30395"/>
                      <a:pt x="-58756" y="37358"/>
                      <a:pt x="15510" y="327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2" name="フリーフォーム 2391">
                <a:extLst>
                  <a:ext uri="{FF2B5EF4-FFF2-40B4-BE49-F238E27FC236}">
                    <a16:creationId xmlns:a16="http://schemas.microsoft.com/office/drawing/2014/main" id="{02A9BB22-C228-71FB-5A40-364D5CB6DDB7}"/>
                  </a:ext>
                </a:extLst>
              </p:cNvPr>
              <p:cNvSpPr/>
              <p:nvPr/>
            </p:nvSpPr>
            <p:spPr>
              <a:xfrm>
                <a:off x="4459702" y="1740573"/>
                <a:ext cx="1257921" cy="69913"/>
              </a:xfrm>
              <a:custGeom>
                <a:avLst/>
                <a:gdLst>
                  <a:gd name="connsiteX0" fmla="*/ 899 w 1257921"/>
                  <a:gd name="connsiteY0" fmla="*/ 69661 h 69913"/>
                  <a:gd name="connsiteX1" fmla="*/ 664651 w 1257921"/>
                  <a:gd name="connsiteY1" fmla="*/ 23244 h 69913"/>
                  <a:gd name="connsiteX2" fmla="*/ 506836 w 1257921"/>
                  <a:gd name="connsiteY2" fmla="*/ 51094 h 69913"/>
                  <a:gd name="connsiteX3" fmla="*/ 901374 w 1257921"/>
                  <a:gd name="connsiteY3" fmla="*/ 36 h 69913"/>
                  <a:gd name="connsiteX4" fmla="*/ 673935 w 1257921"/>
                  <a:gd name="connsiteY4" fmla="*/ 60377 h 69913"/>
                  <a:gd name="connsiteX5" fmla="*/ 1138097 w 1257921"/>
                  <a:gd name="connsiteY5" fmla="*/ 60377 h 69913"/>
                  <a:gd name="connsiteX6" fmla="*/ 1254138 w 1257921"/>
                  <a:gd name="connsiteY6" fmla="*/ 55736 h 69913"/>
                  <a:gd name="connsiteX7" fmla="*/ 1040623 w 1257921"/>
                  <a:gd name="connsiteY7" fmla="*/ 51094 h 69913"/>
                  <a:gd name="connsiteX8" fmla="*/ 831750 w 1257921"/>
                  <a:gd name="connsiteY8" fmla="*/ 13961 h 69913"/>
                  <a:gd name="connsiteX9" fmla="*/ 989565 w 1257921"/>
                  <a:gd name="connsiteY9" fmla="*/ 46452 h 69913"/>
                  <a:gd name="connsiteX10" fmla="*/ 669293 w 1257921"/>
                  <a:gd name="connsiteY10" fmla="*/ 51094 h 69913"/>
                  <a:gd name="connsiteX11" fmla="*/ 525403 w 1257921"/>
                  <a:gd name="connsiteY11" fmla="*/ 41811 h 69913"/>
                  <a:gd name="connsiteX12" fmla="*/ 899 w 1257921"/>
                  <a:gd name="connsiteY12" fmla="*/ 69661 h 69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57921" h="69913">
                    <a:moveTo>
                      <a:pt x="899" y="69661"/>
                    </a:moveTo>
                    <a:cubicBezTo>
                      <a:pt x="24107" y="66566"/>
                      <a:pt x="580328" y="26338"/>
                      <a:pt x="664651" y="23244"/>
                    </a:cubicBezTo>
                    <a:cubicBezTo>
                      <a:pt x="748974" y="20150"/>
                      <a:pt x="467382" y="54962"/>
                      <a:pt x="506836" y="51094"/>
                    </a:cubicBezTo>
                    <a:cubicBezTo>
                      <a:pt x="546290" y="47226"/>
                      <a:pt x="873524" y="-1511"/>
                      <a:pt x="901374" y="36"/>
                    </a:cubicBezTo>
                    <a:cubicBezTo>
                      <a:pt x="929224" y="1583"/>
                      <a:pt x="634481" y="50320"/>
                      <a:pt x="673935" y="60377"/>
                    </a:cubicBezTo>
                    <a:cubicBezTo>
                      <a:pt x="713389" y="70434"/>
                      <a:pt x="1041397" y="61150"/>
                      <a:pt x="1138097" y="60377"/>
                    </a:cubicBezTo>
                    <a:cubicBezTo>
                      <a:pt x="1234797" y="59604"/>
                      <a:pt x="1270384" y="57283"/>
                      <a:pt x="1254138" y="55736"/>
                    </a:cubicBezTo>
                    <a:cubicBezTo>
                      <a:pt x="1237892" y="54189"/>
                      <a:pt x="1111021" y="58057"/>
                      <a:pt x="1040623" y="51094"/>
                    </a:cubicBezTo>
                    <a:cubicBezTo>
                      <a:pt x="970225" y="44131"/>
                      <a:pt x="840260" y="14735"/>
                      <a:pt x="831750" y="13961"/>
                    </a:cubicBezTo>
                    <a:cubicBezTo>
                      <a:pt x="823240" y="13187"/>
                      <a:pt x="1016641" y="40263"/>
                      <a:pt x="989565" y="46452"/>
                    </a:cubicBezTo>
                    <a:cubicBezTo>
                      <a:pt x="962489" y="52641"/>
                      <a:pt x="746653" y="51867"/>
                      <a:pt x="669293" y="51094"/>
                    </a:cubicBezTo>
                    <a:cubicBezTo>
                      <a:pt x="591933" y="50321"/>
                      <a:pt x="640670" y="37169"/>
                      <a:pt x="525403" y="41811"/>
                    </a:cubicBezTo>
                    <a:cubicBezTo>
                      <a:pt x="410136" y="46453"/>
                      <a:pt x="-22309" y="72756"/>
                      <a:pt x="899" y="69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3" name="フリーフォーム 2392">
                <a:extLst>
                  <a:ext uri="{FF2B5EF4-FFF2-40B4-BE49-F238E27FC236}">
                    <a16:creationId xmlns:a16="http://schemas.microsoft.com/office/drawing/2014/main" id="{D3F2A605-2FCE-17A4-E303-B1926C6E4E62}"/>
                  </a:ext>
                </a:extLst>
              </p:cNvPr>
              <p:cNvSpPr/>
              <p:nvPr/>
            </p:nvSpPr>
            <p:spPr>
              <a:xfrm>
                <a:off x="4441984" y="1601331"/>
                <a:ext cx="157991" cy="630258"/>
              </a:xfrm>
              <a:custGeom>
                <a:avLst/>
                <a:gdLst>
                  <a:gd name="connsiteX0" fmla="*/ 111450 w 157991"/>
                  <a:gd name="connsiteY0" fmla="*/ 29 h 630258"/>
                  <a:gd name="connsiteX1" fmla="*/ 9334 w 157991"/>
                  <a:gd name="connsiteY1" fmla="*/ 199619 h 630258"/>
                  <a:gd name="connsiteX2" fmla="*/ 51108 w 157991"/>
                  <a:gd name="connsiteY2" fmla="*/ 389926 h 630258"/>
                  <a:gd name="connsiteX3" fmla="*/ 51108 w 157991"/>
                  <a:gd name="connsiteY3" fmla="*/ 292452 h 630258"/>
                  <a:gd name="connsiteX4" fmla="*/ 55750 w 157991"/>
                  <a:gd name="connsiteY4" fmla="*/ 399209 h 630258"/>
                  <a:gd name="connsiteX5" fmla="*/ 13975 w 157991"/>
                  <a:gd name="connsiteY5" fmla="*/ 501325 h 630258"/>
                  <a:gd name="connsiteX6" fmla="*/ 41825 w 157991"/>
                  <a:gd name="connsiteY6" fmla="*/ 445625 h 630258"/>
                  <a:gd name="connsiteX7" fmla="*/ 51 w 157991"/>
                  <a:gd name="connsiteY7" fmla="*/ 626649 h 630258"/>
                  <a:gd name="connsiteX8" fmla="*/ 32542 w 157991"/>
                  <a:gd name="connsiteY8" fmla="*/ 570949 h 630258"/>
                  <a:gd name="connsiteX9" fmla="*/ 157866 w 157991"/>
                  <a:gd name="connsiteY9" fmla="*/ 357434 h 630258"/>
                  <a:gd name="connsiteX10" fmla="*/ 55750 w 157991"/>
                  <a:gd name="connsiteY10" fmla="*/ 496683 h 630258"/>
                  <a:gd name="connsiteX11" fmla="*/ 41825 w 157991"/>
                  <a:gd name="connsiteY11" fmla="*/ 315660 h 630258"/>
                  <a:gd name="connsiteX12" fmla="*/ 41825 w 157991"/>
                  <a:gd name="connsiteY12" fmla="*/ 213544 h 630258"/>
                  <a:gd name="connsiteX13" fmla="*/ 111450 w 157991"/>
                  <a:gd name="connsiteY13" fmla="*/ 29 h 630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991" h="630258">
                    <a:moveTo>
                      <a:pt x="111450" y="29"/>
                    </a:moveTo>
                    <a:cubicBezTo>
                      <a:pt x="106035" y="-2292"/>
                      <a:pt x="19391" y="134636"/>
                      <a:pt x="9334" y="199619"/>
                    </a:cubicBezTo>
                    <a:cubicBezTo>
                      <a:pt x="-723" y="264602"/>
                      <a:pt x="44146" y="374454"/>
                      <a:pt x="51108" y="389926"/>
                    </a:cubicBezTo>
                    <a:cubicBezTo>
                      <a:pt x="58070" y="405398"/>
                      <a:pt x="50334" y="290905"/>
                      <a:pt x="51108" y="292452"/>
                    </a:cubicBezTo>
                    <a:cubicBezTo>
                      <a:pt x="51882" y="293999"/>
                      <a:pt x="61939" y="364397"/>
                      <a:pt x="55750" y="399209"/>
                    </a:cubicBezTo>
                    <a:cubicBezTo>
                      <a:pt x="49561" y="434021"/>
                      <a:pt x="16296" y="493589"/>
                      <a:pt x="13975" y="501325"/>
                    </a:cubicBezTo>
                    <a:cubicBezTo>
                      <a:pt x="11654" y="509061"/>
                      <a:pt x="44146" y="424738"/>
                      <a:pt x="41825" y="445625"/>
                    </a:cubicBezTo>
                    <a:cubicBezTo>
                      <a:pt x="39504" y="466512"/>
                      <a:pt x="51" y="626649"/>
                      <a:pt x="51" y="626649"/>
                    </a:cubicBezTo>
                    <a:cubicBezTo>
                      <a:pt x="-1496" y="647536"/>
                      <a:pt x="32542" y="570949"/>
                      <a:pt x="32542" y="570949"/>
                    </a:cubicBezTo>
                    <a:cubicBezTo>
                      <a:pt x="58845" y="526080"/>
                      <a:pt x="153998" y="369812"/>
                      <a:pt x="157866" y="357434"/>
                    </a:cubicBezTo>
                    <a:cubicBezTo>
                      <a:pt x="161734" y="345056"/>
                      <a:pt x="75090" y="503645"/>
                      <a:pt x="55750" y="496683"/>
                    </a:cubicBezTo>
                    <a:cubicBezTo>
                      <a:pt x="36410" y="489721"/>
                      <a:pt x="44146" y="362850"/>
                      <a:pt x="41825" y="315660"/>
                    </a:cubicBezTo>
                    <a:cubicBezTo>
                      <a:pt x="39504" y="268470"/>
                      <a:pt x="34863" y="263828"/>
                      <a:pt x="41825" y="213544"/>
                    </a:cubicBezTo>
                    <a:cubicBezTo>
                      <a:pt x="48787" y="163260"/>
                      <a:pt x="116865" y="2350"/>
                      <a:pt x="111450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4" name="フリーフォーム 2393">
                <a:extLst>
                  <a:ext uri="{FF2B5EF4-FFF2-40B4-BE49-F238E27FC236}">
                    <a16:creationId xmlns:a16="http://schemas.microsoft.com/office/drawing/2014/main" id="{999CB11C-D990-7076-6B2E-2365E4DA7278}"/>
                  </a:ext>
                </a:extLst>
              </p:cNvPr>
              <p:cNvSpPr/>
              <p:nvPr/>
            </p:nvSpPr>
            <p:spPr>
              <a:xfrm>
                <a:off x="5611724" y="1749873"/>
                <a:ext cx="92853" cy="482752"/>
              </a:xfrm>
              <a:custGeom>
                <a:avLst/>
                <a:gdLst>
                  <a:gd name="connsiteX0" fmla="*/ 0 w 92853"/>
                  <a:gd name="connsiteY0" fmla="*/ 19 h 482752"/>
                  <a:gd name="connsiteX1" fmla="*/ 64983 w 92853"/>
                  <a:gd name="connsiteY1" fmla="*/ 139268 h 482752"/>
                  <a:gd name="connsiteX2" fmla="*/ 32491 w 92853"/>
                  <a:gd name="connsiteY2" fmla="*/ 250667 h 482752"/>
                  <a:gd name="connsiteX3" fmla="*/ 69624 w 92853"/>
                  <a:gd name="connsiteY3" fmla="*/ 338858 h 482752"/>
                  <a:gd name="connsiteX4" fmla="*/ 69624 w 92853"/>
                  <a:gd name="connsiteY4" fmla="*/ 482748 h 482752"/>
                  <a:gd name="connsiteX5" fmla="*/ 92832 w 92853"/>
                  <a:gd name="connsiteY5" fmla="*/ 343500 h 482752"/>
                  <a:gd name="connsiteX6" fmla="*/ 64983 w 92853"/>
                  <a:gd name="connsiteY6" fmla="*/ 292442 h 482752"/>
                  <a:gd name="connsiteX7" fmla="*/ 23208 w 92853"/>
                  <a:gd name="connsiteY7" fmla="*/ 241384 h 482752"/>
                  <a:gd name="connsiteX8" fmla="*/ 64983 w 92853"/>
                  <a:gd name="connsiteY8" fmla="*/ 129985 h 482752"/>
                  <a:gd name="connsiteX9" fmla="*/ 0 w 92853"/>
                  <a:gd name="connsiteY9" fmla="*/ 19 h 482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853" h="482752">
                    <a:moveTo>
                      <a:pt x="0" y="19"/>
                    </a:moveTo>
                    <a:cubicBezTo>
                      <a:pt x="0" y="1566"/>
                      <a:pt x="59568" y="97493"/>
                      <a:pt x="64983" y="139268"/>
                    </a:cubicBezTo>
                    <a:cubicBezTo>
                      <a:pt x="70398" y="181043"/>
                      <a:pt x="31718" y="217402"/>
                      <a:pt x="32491" y="250667"/>
                    </a:cubicBezTo>
                    <a:cubicBezTo>
                      <a:pt x="33265" y="283932"/>
                      <a:pt x="63435" y="300178"/>
                      <a:pt x="69624" y="338858"/>
                    </a:cubicBezTo>
                    <a:cubicBezTo>
                      <a:pt x="75813" y="377538"/>
                      <a:pt x="65756" y="481974"/>
                      <a:pt x="69624" y="482748"/>
                    </a:cubicBezTo>
                    <a:cubicBezTo>
                      <a:pt x="73492" y="483522"/>
                      <a:pt x="93606" y="375218"/>
                      <a:pt x="92832" y="343500"/>
                    </a:cubicBezTo>
                    <a:cubicBezTo>
                      <a:pt x="92059" y="311782"/>
                      <a:pt x="76587" y="309461"/>
                      <a:pt x="64983" y="292442"/>
                    </a:cubicBezTo>
                    <a:cubicBezTo>
                      <a:pt x="53379" y="275423"/>
                      <a:pt x="23208" y="268460"/>
                      <a:pt x="23208" y="241384"/>
                    </a:cubicBezTo>
                    <a:cubicBezTo>
                      <a:pt x="23208" y="214308"/>
                      <a:pt x="66530" y="168665"/>
                      <a:pt x="64983" y="129985"/>
                    </a:cubicBezTo>
                    <a:cubicBezTo>
                      <a:pt x="63436" y="91305"/>
                      <a:pt x="0" y="-152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5" name="フリーフォーム 2394">
                <a:extLst>
                  <a:ext uri="{FF2B5EF4-FFF2-40B4-BE49-F238E27FC236}">
                    <a16:creationId xmlns:a16="http://schemas.microsoft.com/office/drawing/2014/main" id="{9E7C24D2-DA39-BF1B-2E5F-D9F0EE339576}"/>
                  </a:ext>
                </a:extLst>
              </p:cNvPr>
              <p:cNvSpPr/>
              <p:nvPr/>
            </p:nvSpPr>
            <p:spPr>
              <a:xfrm>
                <a:off x="4488939" y="1800907"/>
                <a:ext cx="1141797" cy="232312"/>
              </a:xfrm>
              <a:custGeom>
                <a:avLst/>
                <a:gdLst>
                  <a:gd name="connsiteX0" fmla="*/ 4153 w 1141797"/>
                  <a:gd name="connsiteY0" fmla="*/ 55743 h 232312"/>
                  <a:gd name="connsiteX1" fmla="*/ 542582 w 1141797"/>
                  <a:gd name="connsiteY1" fmla="*/ 27893 h 232312"/>
                  <a:gd name="connsiteX2" fmla="*/ 519374 w 1141797"/>
                  <a:gd name="connsiteY2" fmla="*/ 65026 h 232312"/>
                  <a:gd name="connsiteX3" fmla="*/ 454391 w 1141797"/>
                  <a:gd name="connsiteY3" fmla="*/ 232124 h 232312"/>
                  <a:gd name="connsiteX4" fmla="*/ 537940 w 1141797"/>
                  <a:gd name="connsiteY4" fmla="*/ 97517 h 232312"/>
                  <a:gd name="connsiteX5" fmla="*/ 616848 w 1141797"/>
                  <a:gd name="connsiteY5" fmla="*/ 69668 h 232312"/>
                  <a:gd name="connsiteX6" fmla="*/ 1141351 w 1141797"/>
                  <a:gd name="connsiteY6" fmla="*/ 46459 h 232312"/>
                  <a:gd name="connsiteX7" fmla="*/ 705039 w 1141797"/>
                  <a:gd name="connsiteY7" fmla="*/ 46459 h 232312"/>
                  <a:gd name="connsiteX8" fmla="*/ 551865 w 1141797"/>
                  <a:gd name="connsiteY8" fmla="*/ 43 h 232312"/>
                  <a:gd name="connsiteX9" fmla="*/ 700397 w 1141797"/>
                  <a:gd name="connsiteY9" fmla="*/ 55743 h 232312"/>
                  <a:gd name="connsiteX10" fmla="*/ 394050 w 1141797"/>
                  <a:gd name="connsiteY10" fmla="*/ 13968 h 232312"/>
                  <a:gd name="connsiteX11" fmla="*/ 296576 w 1141797"/>
                  <a:gd name="connsiteY11" fmla="*/ 18610 h 232312"/>
                  <a:gd name="connsiteX12" fmla="*/ 4153 w 1141797"/>
                  <a:gd name="connsiteY12" fmla="*/ 55743 h 23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41797" h="232312">
                    <a:moveTo>
                      <a:pt x="4153" y="55743"/>
                    </a:moveTo>
                    <a:cubicBezTo>
                      <a:pt x="45154" y="57290"/>
                      <a:pt x="456712" y="26346"/>
                      <a:pt x="542582" y="27893"/>
                    </a:cubicBezTo>
                    <a:cubicBezTo>
                      <a:pt x="628452" y="29440"/>
                      <a:pt x="534072" y="30988"/>
                      <a:pt x="519374" y="65026"/>
                    </a:cubicBezTo>
                    <a:cubicBezTo>
                      <a:pt x="504676" y="99064"/>
                      <a:pt x="451297" y="226709"/>
                      <a:pt x="454391" y="232124"/>
                    </a:cubicBezTo>
                    <a:cubicBezTo>
                      <a:pt x="457485" y="237539"/>
                      <a:pt x="510864" y="124593"/>
                      <a:pt x="537940" y="97517"/>
                    </a:cubicBezTo>
                    <a:cubicBezTo>
                      <a:pt x="565016" y="70441"/>
                      <a:pt x="516280" y="78178"/>
                      <a:pt x="616848" y="69668"/>
                    </a:cubicBezTo>
                    <a:cubicBezTo>
                      <a:pt x="717417" y="61158"/>
                      <a:pt x="1126653" y="50327"/>
                      <a:pt x="1141351" y="46459"/>
                    </a:cubicBezTo>
                    <a:cubicBezTo>
                      <a:pt x="1156049" y="42591"/>
                      <a:pt x="803287" y="54195"/>
                      <a:pt x="705039" y="46459"/>
                    </a:cubicBezTo>
                    <a:cubicBezTo>
                      <a:pt x="606791" y="38723"/>
                      <a:pt x="552639" y="-1504"/>
                      <a:pt x="551865" y="43"/>
                    </a:cubicBezTo>
                    <a:cubicBezTo>
                      <a:pt x="551091" y="1590"/>
                      <a:pt x="726700" y="53422"/>
                      <a:pt x="700397" y="55743"/>
                    </a:cubicBezTo>
                    <a:cubicBezTo>
                      <a:pt x="674095" y="58064"/>
                      <a:pt x="461353" y="20157"/>
                      <a:pt x="394050" y="13968"/>
                    </a:cubicBezTo>
                    <a:cubicBezTo>
                      <a:pt x="326747" y="7779"/>
                      <a:pt x="355370" y="12421"/>
                      <a:pt x="296576" y="18610"/>
                    </a:cubicBezTo>
                    <a:cubicBezTo>
                      <a:pt x="237782" y="24799"/>
                      <a:pt x="-36848" y="54196"/>
                      <a:pt x="4153" y="557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6" name="フリーフォーム 2395">
                <a:extLst>
                  <a:ext uri="{FF2B5EF4-FFF2-40B4-BE49-F238E27FC236}">
                    <a16:creationId xmlns:a16="http://schemas.microsoft.com/office/drawing/2014/main" id="{7A037950-3D98-A1CD-E43A-44804054F514}"/>
                  </a:ext>
                </a:extLst>
              </p:cNvPr>
              <p:cNvSpPr/>
              <p:nvPr/>
            </p:nvSpPr>
            <p:spPr>
              <a:xfrm>
                <a:off x="4026674" y="1715437"/>
                <a:ext cx="110401" cy="967520"/>
              </a:xfrm>
              <a:custGeom>
                <a:avLst/>
                <a:gdLst>
                  <a:gd name="connsiteX0" fmla="*/ 99730 w 110401"/>
                  <a:gd name="connsiteY0" fmla="*/ 1964 h 967520"/>
                  <a:gd name="connsiteX1" fmla="*/ 76522 w 110401"/>
                  <a:gd name="connsiteY1" fmla="*/ 373294 h 967520"/>
                  <a:gd name="connsiteX2" fmla="*/ 25464 w 110401"/>
                  <a:gd name="connsiteY2" fmla="*/ 698208 h 967520"/>
                  <a:gd name="connsiteX3" fmla="*/ 44031 w 110401"/>
                  <a:gd name="connsiteY3" fmla="*/ 600734 h 967520"/>
                  <a:gd name="connsiteX4" fmla="*/ 2256 w 110401"/>
                  <a:gd name="connsiteY4" fmla="*/ 967422 h 967520"/>
                  <a:gd name="connsiteX5" fmla="*/ 16181 w 110401"/>
                  <a:gd name="connsiteY5" fmla="*/ 633225 h 967520"/>
                  <a:gd name="connsiteX6" fmla="*/ 104372 w 110401"/>
                  <a:gd name="connsiteY6" fmla="*/ 243328 h 967520"/>
                  <a:gd name="connsiteX7" fmla="*/ 99730 w 110401"/>
                  <a:gd name="connsiteY7" fmla="*/ 1964 h 967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01" h="967520">
                    <a:moveTo>
                      <a:pt x="99730" y="1964"/>
                    </a:moveTo>
                    <a:cubicBezTo>
                      <a:pt x="95088" y="23625"/>
                      <a:pt x="88900" y="257254"/>
                      <a:pt x="76522" y="373294"/>
                    </a:cubicBezTo>
                    <a:cubicBezTo>
                      <a:pt x="64144" y="489334"/>
                      <a:pt x="30879" y="660301"/>
                      <a:pt x="25464" y="698208"/>
                    </a:cubicBezTo>
                    <a:cubicBezTo>
                      <a:pt x="20049" y="736115"/>
                      <a:pt x="47899" y="555865"/>
                      <a:pt x="44031" y="600734"/>
                    </a:cubicBezTo>
                    <a:cubicBezTo>
                      <a:pt x="40163" y="645603"/>
                      <a:pt x="6898" y="962007"/>
                      <a:pt x="2256" y="967422"/>
                    </a:cubicBezTo>
                    <a:cubicBezTo>
                      <a:pt x="-2386" y="972837"/>
                      <a:pt x="-838" y="753907"/>
                      <a:pt x="16181" y="633225"/>
                    </a:cubicBezTo>
                    <a:cubicBezTo>
                      <a:pt x="33200" y="512543"/>
                      <a:pt x="90447" y="343896"/>
                      <a:pt x="104372" y="243328"/>
                    </a:cubicBezTo>
                    <a:cubicBezTo>
                      <a:pt x="118297" y="142760"/>
                      <a:pt x="104372" y="-19697"/>
                      <a:pt x="99730" y="1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7" name="フリーフォーム 2396">
                <a:extLst>
                  <a:ext uri="{FF2B5EF4-FFF2-40B4-BE49-F238E27FC236}">
                    <a16:creationId xmlns:a16="http://schemas.microsoft.com/office/drawing/2014/main" id="{0C815CD9-BB46-72D4-9FE2-BD9C96CEC4B7}"/>
                  </a:ext>
                </a:extLst>
              </p:cNvPr>
              <p:cNvSpPr/>
              <p:nvPr/>
            </p:nvSpPr>
            <p:spPr>
              <a:xfrm>
                <a:off x="4000750" y="1318088"/>
                <a:ext cx="142101" cy="412053"/>
              </a:xfrm>
              <a:custGeom>
                <a:avLst/>
                <a:gdLst>
                  <a:gd name="connsiteX0" fmla="*/ 14255 w 142101"/>
                  <a:gd name="connsiteY0" fmla="*/ 133 h 412053"/>
                  <a:gd name="connsiteX1" fmla="*/ 28180 w 142101"/>
                  <a:gd name="connsiteY1" fmla="*/ 181157 h 412053"/>
                  <a:gd name="connsiteX2" fmla="*/ 139579 w 142101"/>
                  <a:gd name="connsiteY2" fmla="*/ 408596 h 412053"/>
                  <a:gd name="connsiteX3" fmla="*/ 97804 w 142101"/>
                  <a:gd name="connsiteY3" fmla="*/ 311122 h 412053"/>
                  <a:gd name="connsiteX4" fmla="*/ 4972 w 142101"/>
                  <a:gd name="connsiteY4" fmla="*/ 209006 h 412053"/>
                  <a:gd name="connsiteX5" fmla="*/ 14255 w 142101"/>
                  <a:gd name="connsiteY5" fmla="*/ 133 h 41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101" h="412053">
                    <a:moveTo>
                      <a:pt x="14255" y="133"/>
                    </a:moveTo>
                    <a:cubicBezTo>
                      <a:pt x="18123" y="-4509"/>
                      <a:pt x="7293" y="113080"/>
                      <a:pt x="28180" y="181157"/>
                    </a:cubicBezTo>
                    <a:cubicBezTo>
                      <a:pt x="49067" y="249234"/>
                      <a:pt x="127975" y="386935"/>
                      <a:pt x="139579" y="408596"/>
                    </a:cubicBezTo>
                    <a:cubicBezTo>
                      <a:pt x="151183" y="430257"/>
                      <a:pt x="120239" y="344387"/>
                      <a:pt x="97804" y="311122"/>
                    </a:cubicBezTo>
                    <a:cubicBezTo>
                      <a:pt x="75370" y="277857"/>
                      <a:pt x="18897" y="253101"/>
                      <a:pt x="4972" y="209006"/>
                    </a:cubicBezTo>
                    <a:cubicBezTo>
                      <a:pt x="-8953" y="164911"/>
                      <a:pt x="10387" y="4775"/>
                      <a:pt x="14255" y="1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8" name="フリーフォーム 2397">
                <a:extLst>
                  <a:ext uri="{FF2B5EF4-FFF2-40B4-BE49-F238E27FC236}">
                    <a16:creationId xmlns:a16="http://schemas.microsoft.com/office/drawing/2014/main" id="{BF112644-3BCB-1A4D-BAED-78E25FF0C244}"/>
                  </a:ext>
                </a:extLst>
              </p:cNvPr>
              <p:cNvSpPr/>
              <p:nvPr/>
            </p:nvSpPr>
            <p:spPr>
              <a:xfrm>
                <a:off x="4070564" y="1671759"/>
                <a:ext cx="24203" cy="544231"/>
              </a:xfrm>
              <a:custGeom>
                <a:avLst/>
                <a:gdLst>
                  <a:gd name="connsiteX0" fmla="*/ 18707 w 24203"/>
                  <a:gd name="connsiteY0" fmla="*/ 31717 h 544231"/>
                  <a:gd name="connsiteX1" fmla="*/ 23349 w 24203"/>
                  <a:gd name="connsiteY1" fmla="*/ 533013 h 544231"/>
                  <a:gd name="connsiteX2" fmla="*/ 141 w 24203"/>
                  <a:gd name="connsiteY2" fmla="*/ 356631 h 544231"/>
                  <a:gd name="connsiteX3" fmla="*/ 14065 w 24203"/>
                  <a:gd name="connsiteY3" fmla="*/ 82775 h 544231"/>
                  <a:gd name="connsiteX4" fmla="*/ 18707 w 24203"/>
                  <a:gd name="connsiteY4" fmla="*/ 31717 h 54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03" h="544231">
                    <a:moveTo>
                      <a:pt x="18707" y="31717"/>
                    </a:moveTo>
                    <a:cubicBezTo>
                      <a:pt x="20254" y="106757"/>
                      <a:pt x="26443" y="478861"/>
                      <a:pt x="23349" y="533013"/>
                    </a:cubicBezTo>
                    <a:cubicBezTo>
                      <a:pt x="20255" y="587165"/>
                      <a:pt x="1688" y="431671"/>
                      <a:pt x="141" y="356631"/>
                    </a:cubicBezTo>
                    <a:cubicBezTo>
                      <a:pt x="-1406" y="281591"/>
                      <a:pt x="10197" y="133833"/>
                      <a:pt x="14065" y="82775"/>
                    </a:cubicBezTo>
                    <a:cubicBezTo>
                      <a:pt x="17933" y="31717"/>
                      <a:pt x="17160" y="-43323"/>
                      <a:pt x="18707" y="317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9" name="フリーフォーム 2398">
                <a:extLst>
                  <a:ext uri="{FF2B5EF4-FFF2-40B4-BE49-F238E27FC236}">
                    <a16:creationId xmlns:a16="http://schemas.microsoft.com/office/drawing/2014/main" id="{EAFF7CC2-E614-8816-F92E-9E457B09F253}"/>
                  </a:ext>
                </a:extLst>
              </p:cNvPr>
              <p:cNvSpPr/>
              <p:nvPr/>
            </p:nvSpPr>
            <p:spPr>
              <a:xfrm>
                <a:off x="5735298" y="2260364"/>
                <a:ext cx="308098" cy="364449"/>
              </a:xfrm>
              <a:custGeom>
                <a:avLst/>
                <a:gdLst>
                  <a:gd name="connsiteX0" fmla="*/ 308097 w 308098"/>
                  <a:gd name="connsiteY0" fmla="*/ 107 h 364449"/>
                  <a:gd name="connsiteX1" fmla="*/ 11033 w 308098"/>
                  <a:gd name="connsiteY1" fmla="*/ 348229 h 364449"/>
                  <a:gd name="connsiteX2" fmla="*/ 80657 w 308098"/>
                  <a:gd name="connsiteY2" fmla="*/ 306454 h 364449"/>
                  <a:gd name="connsiteX3" fmla="*/ 243114 w 308098"/>
                  <a:gd name="connsiteY3" fmla="*/ 301813 h 364449"/>
                  <a:gd name="connsiteX4" fmla="*/ 6391 w 308098"/>
                  <a:gd name="connsiteY4" fmla="*/ 311096 h 364449"/>
                  <a:gd name="connsiteX5" fmla="*/ 308097 w 308098"/>
                  <a:gd name="connsiteY5" fmla="*/ 107 h 364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098" h="364449">
                    <a:moveTo>
                      <a:pt x="308097" y="107"/>
                    </a:moveTo>
                    <a:cubicBezTo>
                      <a:pt x="308871" y="6296"/>
                      <a:pt x="48940" y="297171"/>
                      <a:pt x="11033" y="348229"/>
                    </a:cubicBezTo>
                    <a:cubicBezTo>
                      <a:pt x="-26874" y="399287"/>
                      <a:pt x="41977" y="314190"/>
                      <a:pt x="80657" y="306454"/>
                    </a:cubicBezTo>
                    <a:cubicBezTo>
                      <a:pt x="119337" y="298718"/>
                      <a:pt x="255492" y="301039"/>
                      <a:pt x="243114" y="301813"/>
                    </a:cubicBezTo>
                    <a:cubicBezTo>
                      <a:pt x="230736" y="302587"/>
                      <a:pt x="-9855" y="365248"/>
                      <a:pt x="6391" y="311096"/>
                    </a:cubicBezTo>
                    <a:cubicBezTo>
                      <a:pt x="22637" y="256944"/>
                      <a:pt x="307323" y="-6082"/>
                      <a:pt x="308097" y="1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0" name="フリーフォーム 2399">
                <a:extLst>
                  <a:ext uri="{FF2B5EF4-FFF2-40B4-BE49-F238E27FC236}">
                    <a16:creationId xmlns:a16="http://schemas.microsoft.com/office/drawing/2014/main" id="{76830330-F080-E573-C551-3EC736BFCDEE}"/>
                  </a:ext>
                </a:extLst>
              </p:cNvPr>
              <p:cNvSpPr/>
              <p:nvPr/>
            </p:nvSpPr>
            <p:spPr>
              <a:xfrm>
                <a:off x="3968159" y="2422928"/>
                <a:ext cx="491907" cy="153176"/>
              </a:xfrm>
              <a:custGeom>
                <a:avLst/>
                <a:gdLst>
                  <a:gd name="connsiteX0" fmla="*/ 237153 w 491907"/>
                  <a:gd name="connsiteY0" fmla="*/ 0 h 153176"/>
                  <a:gd name="connsiteX1" fmla="*/ 483159 w 491907"/>
                  <a:gd name="connsiteY1" fmla="*/ 129965 h 153176"/>
                  <a:gd name="connsiteX2" fmla="*/ 394968 w 491907"/>
                  <a:gd name="connsiteY2" fmla="*/ 129965 h 153176"/>
                  <a:gd name="connsiteX3" fmla="*/ 430 w 491907"/>
                  <a:gd name="connsiteY3" fmla="*/ 153174 h 153176"/>
                  <a:gd name="connsiteX4" fmla="*/ 478517 w 491907"/>
                  <a:gd name="connsiteY4" fmla="*/ 129965 h 153176"/>
                  <a:gd name="connsiteX5" fmla="*/ 237153 w 491907"/>
                  <a:gd name="connsiteY5" fmla="*/ 0 h 15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907" h="153176">
                    <a:moveTo>
                      <a:pt x="237153" y="0"/>
                    </a:moveTo>
                    <a:cubicBezTo>
                      <a:pt x="237927" y="0"/>
                      <a:pt x="456857" y="108304"/>
                      <a:pt x="483159" y="129965"/>
                    </a:cubicBezTo>
                    <a:cubicBezTo>
                      <a:pt x="509461" y="151626"/>
                      <a:pt x="475423" y="126097"/>
                      <a:pt x="394968" y="129965"/>
                    </a:cubicBezTo>
                    <a:cubicBezTo>
                      <a:pt x="314513" y="133833"/>
                      <a:pt x="-13495" y="153174"/>
                      <a:pt x="430" y="153174"/>
                    </a:cubicBezTo>
                    <a:cubicBezTo>
                      <a:pt x="14355" y="153174"/>
                      <a:pt x="435969" y="153947"/>
                      <a:pt x="478517" y="129965"/>
                    </a:cubicBezTo>
                    <a:cubicBezTo>
                      <a:pt x="521065" y="105983"/>
                      <a:pt x="236379" y="0"/>
                      <a:pt x="23715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1" name="フリーフォーム 2400">
                <a:extLst>
                  <a:ext uri="{FF2B5EF4-FFF2-40B4-BE49-F238E27FC236}">
                    <a16:creationId xmlns:a16="http://schemas.microsoft.com/office/drawing/2014/main" id="{B44050D2-8BFF-7F8E-6200-9E1187433F84}"/>
                  </a:ext>
                </a:extLst>
              </p:cNvPr>
              <p:cNvSpPr/>
              <p:nvPr/>
            </p:nvSpPr>
            <p:spPr>
              <a:xfrm>
                <a:off x="3842674" y="2082177"/>
                <a:ext cx="2364002" cy="634443"/>
              </a:xfrm>
              <a:custGeom>
                <a:avLst/>
                <a:gdLst>
                  <a:gd name="connsiteX0" fmla="*/ 591 w 2364002"/>
                  <a:gd name="connsiteY0" fmla="*/ 558907 h 634443"/>
                  <a:gd name="connsiteX1" fmla="*/ 747892 w 2364002"/>
                  <a:gd name="connsiteY1" fmla="*/ 596040 h 634443"/>
                  <a:gd name="connsiteX2" fmla="*/ 673627 w 2364002"/>
                  <a:gd name="connsiteY2" fmla="*/ 619248 h 634443"/>
                  <a:gd name="connsiteX3" fmla="*/ 1314171 w 2364002"/>
                  <a:gd name="connsiteY3" fmla="*/ 633173 h 634443"/>
                  <a:gd name="connsiteX4" fmla="*/ 1838674 w 2364002"/>
                  <a:gd name="connsiteY4" fmla="*/ 591399 h 634443"/>
                  <a:gd name="connsiteX5" fmla="*/ 1611235 w 2364002"/>
                  <a:gd name="connsiteY5" fmla="*/ 600682 h 634443"/>
                  <a:gd name="connsiteX6" fmla="*/ 2353895 w 2364002"/>
                  <a:gd name="connsiteY6" fmla="*/ 591399 h 634443"/>
                  <a:gd name="connsiteX7" fmla="*/ 2056831 w 2364002"/>
                  <a:gd name="connsiteY7" fmla="*/ 586757 h 634443"/>
                  <a:gd name="connsiteX8" fmla="*/ 2279629 w 2364002"/>
                  <a:gd name="connsiteY8" fmla="*/ 544982 h 634443"/>
                  <a:gd name="connsiteX9" fmla="*/ 2237854 w 2364002"/>
                  <a:gd name="connsiteY9" fmla="*/ 415017 h 634443"/>
                  <a:gd name="connsiteX10" fmla="*/ 2200721 w 2364002"/>
                  <a:gd name="connsiteY10" fmla="*/ 1912 h 634443"/>
                  <a:gd name="connsiteX11" fmla="*/ 2298195 w 2364002"/>
                  <a:gd name="connsiteY11" fmla="*/ 600682 h 634443"/>
                  <a:gd name="connsiteX12" fmla="*/ 2084680 w 2364002"/>
                  <a:gd name="connsiteY12" fmla="*/ 563549 h 634443"/>
                  <a:gd name="connsiteX13" fmla="*/ 608644 w 2364002"/>
                  <a:gd name="connsiteY13" fmla="*/ 600682 h 634443"/>
                  <a:gd name="connsiteX14" fmla="*/ 362638 w 2364002"/>
                  <a:gd name="connsiteY14" fmla="*/ 526416 h 634443"/>
                  <a:gd name="connsiteX15" fmla="*/ 617927 w 2364002"/>
                  <a:gd name="connsiteY15" fmla="*/ 526416 h 634443"/>
                  <a:gd name="connsiteX16" fmla="*/ 591 w 2364002"/>
                  <a:gd name="connsiteY16" fmla="*/ 558907 h 634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64002" h="634443">
                    <a:moveTo>
                      <a:pt x="591" y="558907"/>
                    </a:moveTo>
                    <a:cubicBezTo>
                      <a:pt x="22252" y="570511"/>
                      <a:pt x="635719" y="585983"/>
                      <a:pt x="747892" y="596040"/>
                    </a:cubicBezTo>
                    <a:cubicBezTo>
                      <a:pt x="860065" y="606097"/>
                      <a:pt x="579247" y="613059"/>
                      <a:pt x="673627" y="619248"/>
                    </a:cubicBezTo>
                    <a:cubicBezTo>
                      <a:pt x="768007" y="625437"/>
                      <a:pt x="1119997" y="637815"/>
                      <a:pt x="1314171" y="633173"/>
                    </a:cubicBezTo>
                    <a:cubicBezTo>
                      <a:pt x="1508346" y="628532"/>
                      <a:pt x="1789163" y="596814"/>
                      <a:pt x="1838674" y="591399"/>
                    </a:cubicBezTo>
                    <a:cubicBezTo>
                      <a:pt x="1888185" y="585984"/>
                      <a:pt x="1525365" y="600682"/>
                      <a:pt x="1611235" y="600682"/>
                    </a:cubicBezTo>
                    <a:cubicBezTo>
                      <a:pt x="1697105" y="600682"/>
                      <a:pt x="2279629" y="593720"/>
                      <a:pt x="2353895" y="591399"/>
                    </a:cubicBezTo>
                    <a:cubicBezTo>
                      <a:pt x="2428161" y="589078"/>
                      <a:pt x="2069209" y="594493"/>
                      <a:pt x="2056831" y="586757"/>
                    </a:cubicBezTo>
                    <a:cubicBezTo>
                      <a:pt x="2044453" y="579021"/>
                      <a:pt x="2249459" y="573605"/>
                      <a:pt x="2279629" y="544982"/>
                    </a:cubicBezTo>
                    <a:cubicBezTo>
                      <a:pt x="2309800" y="516359"/>
                      <a:pt x="2251005" y="505529"/>
                      <a:pt x="2237854" y="415017"/>
                    </a:cubicBezTo>
                    <a:cubicBezTo>
                      <a:pt x="2224703" y="324505"/>
                      <a:pt x="2190664" y="-29032"/>
                      <a:pt x="2200721" y="1912"/>
                    </a:cubicBezTo>
                    <a:cubicBezTo>
                      <a:pt x="2210778" y="32856"/>
                      <a:pt x="2317535" y="507076"/>
                      <a:pt x="2298195" y="600682"/>
                    </a:cubicBezTo>
                    <a:cubicBezTo>
                      <a:pt x="2278855" y="694288"/>
                      <a:pt x="2366272" y="563549"/>
                      <a:pt x="2084680" y="563549"/>
                    </a:cubicBezTo>
                    <a:cubicBezTo>
                      <a:pt x="1803088" y="563549"/>
                      <a:pt x="895651" y="606871"/>
                      <a:pt x="608644" y="600682"/>
                    </a:cubicBezTo>
                    <a:cubicBezTo>
                      <a:pt x="321637" y="594493"/>
                      <a:pt x="361091" y="538794"/>
                      <a:pt x="362638" y="526416"/>
                    </a:cubicBezTo>
                    <a:cubicBezTo>
                      <a:pt x="364185" y="514038"/>
                      <a:pt x="676721" y="519453"/>
                      <a:pt x="617927" y="526416"/>
                    </a:cubicBezTo>
                    <a:cubicBezTo>
                      <a:pt x="559133" y="533378"/>
                      <a:pt x="-21070" y="547303"/>
                      <a:pt x="591" y="5589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2" name="フリーフォーム 2401">
                <a:extLst>
                  <a:ext uri="{FF2B5EF4-FFF2-40B4-BE49-F238E27FC236}">
                    <a16:creationId xmlns:a16="http://schemas.microsoft.com/office/drawing/2014/main" id="{47EE1036-8108-BF3F-F796-17F3CC80DE43}"/>
                  </a:ext>
                </a:extLst>
              </p:cNvPr>
              <p:cNvSpPr/>
              <p:nvPr/>
            </p:nvSpPr>
            <p:spPr>
              <a:xfrm>
                <a:off x="3764530" y="2514233"/>
                <a:ext cx="329635" cy="1224412"/>
              </a:xfrm>
              <a:custGeom>
                <a:avLst/>
                <a:gdLst>
                  <a:gd name="connsiteX0" fmla="*/ 329383 w 329635"/>
                  <a:gd name="connsiteY0" fmla="*/ 1527 h 1224412"/>
                  <a:gd name="connsiteX1" fmla="*/ 50885 w 329635"/>
                  <a:gd name="connsiteY1" fmla="*/ 841661 h 1224412"/>
                  <a:gd name="connsiteX2" fmla="*/ 74093 w 329635"/>
                  <a:gd name="connsiteY2" fmla="*/ 767395 h 1224412"/>
                  <a:gd name="connsiteX3" fmla="*/ 4469 w 329635"/>
                  <a:gd name="connsiteY3" fmla="*/ 1222275 h 1224412"/>
                  <a:gd name="connsiteX4" fmla="*/ 23035 w 329635"/>
                  <a:gd name="connsiteY4" fmla="*/ 915927 h 1224412"/>
                  <a:gd name="connsiteX5" fmla="*/ 153001 w 329635"/>
                  <a:gd name="connsiteY5" fmla="*/ 409990 h 1224412"/>
                  <a:gd name="connsiteX6" fmla="*/ 101943 w 329635"/>
                  <a:gd name="connsiteY6" fmla="*/ 628147 h 1224412"/>
                  <a:gd name="connsiteX7" fmla="*/ 329383 w 329635"/>
                  <a:gd name="connsiteY7" fmla="*/ 1527 h 122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635" h="1224412">
                    <a:moveTo>
                      <a:pt x="329383" y="1527"/>
                    </a:moveTo>
                    <a:cubicBezTo>
                      <a:pt x="320873" y="37113"/>
                      <a:pt x="93433" y="714016"/>
                      <a:pt x="50885" y="841661"/>
                    </a:cubicBezTo>
                    <a:cubicBezTo>
                      <a:pt x="8337" y="969306"/>
                      <a:pt x="81829" y="703959"/>
                      <a:pt x="74093" y="767395"/>
                    </a:cubicBezTo>
                    <a:cubicBezTo>
                      <a:pt x="66357" y="830831"/>
                      <a:pt x="12979" y="1197520"/>
                      <a:pt x="4469" y="1222275"/>
                    </a:cubicBezTo>
                    <a:cubicBezTo>
                      <a:pt x="-4041" y="1247030"/>
                      <a:pt x="-1720" y="1051308"/>
                      <a:pt x="23035" y="915927"/>
                    </a:cubicBezTo>
                    <a:cubicBezTo>
                      <a:pt x="47790" y="780546"/>
                      <a:pt x="139850" y="457953"/>
                      <a:pt x="153001" y="409990"/>
                    </a:cubicBezTo>
                    <a:cubicBezTo>
                      <a:pt x="166152" y="362027"/>
                      <a:pt x="75640" y="693130"/>
                      <a:pt x="101943" y="628147"/>
                    </a:cubicBezTo>
                    <a:cubicBezTo>
                      <a:pt x="128245" y="563164"/>
                      <a:pt x="337893" y="-34059"/>
                      <a:pt x="329383" y="1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3" name="フリーフォーム 2402">
                <a:extLst>
                  <a:ext uri="{FF2B5EF4-FFF2-40B4-BE49-F238E27FC236}">
                    <a16:creationId xmlns:a16="http://schemas.microsoft.com/office/drawing/2014/main" id="{48D68F1F-0815-0921-3469-99214AA59D0A}"/>
                  </a:ext>
                </a:extLst>
              </p:cNvPr>
              <p:cNvSpPr/>
              <p:nvPr/>
            </p:nvSpPr>
            <p:spPr>
              <a:xfrm>
                <a:off x="6129833" y="2630863"/>
                <a:ext cx="568033" cy="2089669"/>
              </a:xfrm>
              <a:custGeom>
                <a:avLst/>
                <a:gdLst>
                  <a:gd name="connsiteX0" fmla="*/ 15678 w 568033"/>
                  <a:gd name="connsiteY0" fmla="*/ 75204 h 2089669"/>
                  <a:gd name="connsiteX1" fmla="*/ 456632 w 568033"/>
                  <a:gd name="connsiteY1" fmla="*/ 1430558 h 2089669"/>
                  <a:gd name="connsiteX2" fmla="*/ 280250 w 568033"/>
                  <a:gd name="connsiteY2" fmla="*/ 984962 h 2089669"/>
                  <a:gd name="connsiteX3" fmla="*/ 568031 w 568033"/>
                  <a:gd name="connsiteY3" fmla="*/ 2089669 h 2089669"/>
                  <a:gd name="connsiteX4" fmla="*/ 284892 w 568033"/>
                  <a:gd name="connsiteY4" fmla="*/ 989604 h 2089669"/>
                  <a:gd name="connsiteX5" fmla="*/ 117793 w 568033"/>
                  <a:gd name="connsiteY5" fmla="*/ 260869 h 2089669"/>
                  <a:gd name="connsiteX6" fmla="*/ 15678 w 568033"/>
                  <a:gd name="connsiteY6" fmla="*/ 75204 h 2089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8033" h="2089669">
                    <a:moveTo>
                      <a:pt x="15678" y="75204"/>
                    </a:moveTo>
                    <a:cubicBezTo>
                      <a:pt x="72151" y="270152"/>
                      <a:pt x="412537" y="1278932"/>
                      <a:pt x="456632" y="1430558"/>
                    </a:cubicBezTo>
                    <a:cubicBezTo>
                      <a:pt x="500727" y="1582184"/>
                      <a:pt x="261684" y="875110"/>
                      <a:pt x="280250" y="984962"/>
                    </a:cubicBezTo>
                    <a:cubicBezTo>
                      <a:pt x="298816" y="1094814"/>
                      <a:pt x="567257" y="2088895"/>
                      <a:pt x="568031" y="2089669"/>
                    </a:cubicBezTo>
                    <a:cubicBezTo>
                      <a:pt x="568805" y="2090443"/>
                      <a:pt x="359932" y="1294404"/>
                      <a:pt x="284892" y="989604"/>
                    </a:cubicBezTo>
                    <a:cubicBezTo>
                      <a:pt x="209852" y="684804"/>
                      <a:pt x="165756" y="413269"/>
                      <a:pt x="117793" y="260869"/>
                    </a:cubicBezTo>
                    <a:cubicBezTo>
                      <a:pt x="69830" y="108469"/>
                      <a:pt x="-40795" y="-119744"/>
                      <a:pt x="15678" y="752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4" name="フリーフォーム 2403">
                <a:extLst>
                  <a:ext uri="{FF2B5EF4-FFF2-40B4-BE49-F238E27FC236}">
                    <a16:creationId xmlns:a16="http://schemas.microsoft.com/office/drawing/2014/main" id="{DDE0F2BB-48AF-8E5D-7B80-15956BBF5EBC}"/>
                  </a:ext>
                </a:extLst>
              </p:cNvPr>
              <p:cNvSpPr/>
              <p:nvPr/>
            </p:nvSpPr>
            <p:spPr>
              <a:xfrm>
                <a:off x="3304893" y="3859783"/>
                <a:ext cx="426973" cy="1506119"/>
              </a:xfrm>
              <a:custGeom>
                <a:avLst/>
                <a:gdLst>
                  <a:gd name="connsiteX0" fmla="*/ 167042 w 426973"/>
                  <a:gd name="connsiteY0" fmla="*/ 540477 h 1506119"/>
                  <a:gd name="connsiteX1" fmla="*/ 417690 w 426973"/>
                  <a:gd name="connsiteY1" fmla="*/ 80956 h 1506119"/>
                  <a:gd name="connsiteX2" fmla="*/ 148476 w 426973"/>
                  <a:gd name="connsiteY2" fmla="*/ 981431 h 1506119"/>
                  <a:gd name="connsiteX3" fmla="*/ 176325 w 426973"/>
                  <a:gd name="connsiteY3" fmla="*/ 953581 h 1506119"/>
                  <a:gd name="connsiteX4" fmla="*/ 32435 w 426973"/>
                  <a:gd name="connsiteY4" fmla="*/ 1269212 h 1506119"/>
                  <a:gd name="connsiteX5" fmla="*/ 4585 w 426973"/>
                  <a:gd name="connsiteY5" fmla="*/ 1505935 h 1506119"/>
                  <a:gd name="connsiteX6" fmla="*/ 102059 w 426973"/>
                  <a:gd name="connsiteY6" fmla="*/ 1232079 h 1506119"/>
                  <a:gd name="connsiteX7" fmla="*/ 190250 w 426973"/>
                  <a:gd name="connsiteY7" fmla="*/ 610101 h 1506119"/>
                  <a:gd name="connsiteX8" fmla="*/ 185609 w 426973"/>
                  <a:gd name="connsiteY8" fmla="*/ 777200 h 1506119"/>
                  <a:gd name="connsiteX9" fmla="*/ 426973 w 426973"/>
                  <a:gd name="connsiteY9" fmla="*/ 2048 h 1506119"/>
                  <a:gd name="connsiteX10" fmla="*/ 167042 w 426973"/>
                  <a:gd name="connsiteY10" fmla="*/ 540477 h 1506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6973" h="1506119">
                    <a:moveTo>
                      <a:pt x="167042" y="540477"/>
                    </a:moveTo>
                    <a:cubicBezTo>
                      <a:pt x="165495" y="553628"/>
                      <a:pt x="420784" y="7464"/>
                      <a:pt x="417690" y="80956"/>
                    </a:cubicBezTo>
                    <a:cubicBezTo>
                      <a:pt x="414596" y="154448"/>
                      <a:pt x="188703" y="835994"/>
                      <a:pt x="148476" y="981431"/>
                    </a:cubicBezTo>
                    <a:cubicBezTo>
                      <a:pt x="108249" y="1126868"/>
                      <a:pt x="195665" y="905618"/>
                      <a:pt x="176325" y="953581"/>
                    </a:cubicBezTo>
                    <a:cubicBezTo>
                      <a:pt x="156985" y="1001544"/>
                      <a:pt x="61058" y="1177153"/>
                      <a:pt x="32435" y="1269212"/>
                    </a:cubicBezTo>
                    <a:cubicBezTo>
                      <a:pt x="3812" y="1361271"/>
                      <a:pt x="-7019" y="1512124"/>
                      <a:pt x="4585" y="1505935"/>
                    </a:cubicBezTo>
                    <a:cubicBezTo>
                      <a:pt x="16189" y="1499746"/>
                      <a:pt x="71115" y="1381385"/>
                      <a:pt x="102059" y="1232079"/>
                    </a:cubicBezTo>
                    <a:cubicBezTo>
                      <a:pt x="133003" y="1082773"/>
                      <a:pt x="176325" y="685914"/>
                      <a:pt x="190250" y="610101"/>
                    </a:cubicBezTo>
                    <a:cubicBezTo>
                      <a:pt x="204175" y="534288"/>
                      <a:pt x="146155" y="878542"/>
                      <a:pt x="185609" y="777200"/>
                    </a:cubicBezTo>
                    <a:cubicBezTo>
                      <a:pt x="225063" y="675858"/>
                      <a:pt x="426973" y="42275"/>
                      <a:pt x="426973" y="2048"/>
                    </a:cubicBezTo>
                    <a:cubicBezTo>
                      <a:pt x="426973" y="-38179"/>
                      <a:pt x="168589" y="527326"/>
                      <a:pt x="167042" y="5404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5" name="フリーフォーム 2404">
                <a:extLst>
                  <a:ext uri="{FF2B5EF4-FFF2-40B4-BE49-F238E27FC236}">
                    <a16:creationId xmlns:a16="http://schemas.microsoft.com/office/drawing/2014/main" id="{6CC1A36D-387B-DE67-2E4F-9E033243F929}"/>
                  </a:ext>
                </a:extLst>
              </p:cNvPr>
              <p:cNvSpPr/>
              <p:nvPr/>
            </p:nvSpPr>
            <p:spPr>
              <a:xfrm>
                <a:off x="6632322" y="4183415"/>
                <a:ext cx="293073" cy="1524397"/>
              </a:xfrm>
              <a:custGeom>
                <a:avLst/>
                <a:gdLst>
                  <a:gd name="connsiteX0" fmla="*/ 23767 w 293073"/>
                  <a:gd name="connsiteY0" fmla="*/ 35822 h 1524397"/>
                  <a:gd name="connsiteX1" fmla="*/ 5201 w 293073"/>
                  <a:gd name="connsiteY1" fmla="*/ 105446 h 1524397"/>
                  <a:gd name="connsiteX2" fmla="*/ 42334 w 293073"/>
                  <a:gd name="connsiteY2" fmla="*/ 643874 h 1524397"/>
                  <a:gd name="connsiteX3" fmla="*/ 559 w 293073"/>
                  <a:gd name="connsiteY3" fmla="*/ 773840 h 1524397"/>
                  <a:gd name="connsiteX4" fmla="*/ 79467 w 293073"/>
                  <a:gd name="connsiteY4" fmla="*/ 588175 h 1524397"/>
                  <a:gd name="connsiteX5" fmla="*/ 190866 w 293073"/>
                  <a:gd name="connsiteY5" fmla="*/ 1033771 h 1524397"/>
                  <a:gd name="connsiteX6" fmla="*/ 163016 w 293073"/>
                  <a:gd name="connsiteY6" fmla="*/ 973430 h 1524397"/>
                  <a:gd name="connsiteX7" fmla="*/ 292982 w 293073"/>
                  <a:gd name="connsiteY7" fmla="*/ 1521141 h 1524397"/>
                  <a:gd name="connsiteX8" fmla="*/ 181583 w 293073"/>
                  <a:gd name="connsiteY8" fmla="*/ 1168378 h 1524397"/>
                  <a:gd name="connsiteX9" fmla="*/ 65542 w 293073"/>
                  <a:gd name="connsiteY9" fmla="*/ 513909 h 1524397"/>
                  <a:gd name="connsiteX10" fmla="*/ 60900 w 293073"/>
                  <a:gd name="connsiteY10" fmla="*/ 379302 h 1524397"/>
                  <a:gd name="connsiteX11" fmla="*/ 60900 w 293073"/>
                  <a:gd name="connsiteY11" fmla="*/ 527834 h 1524397"/>
                  <a:gd name="connsiteX12" fmla="*/ 23767 w 293073"/>
                  <a:gd name="connsiteY12" fmla="*/ 35822 h 1524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3073" h="1524397">
                    <a:moveTo>
                      <a:pt x="23767" y="35822"/>
                    </a:moveTo>
                    <a:cubicBezTo>
                      <a:pt x="14484" y="-34576"/>
                      <a:pt x="2107" y="4104"/>
                      <a:pt x="5201" y="105446"/>
                    </a:cubicBezTo>
                    <a:cubicBezTo>
                      <a:pt x="8295" y="206788"/>
                      <a:pt x="43108" y="532475"/>
                      <a:pt x="42334" y="643874"/>
                    </a:cubicBezTo>
                    <a:cubicBezTo>
                      <a:pt x="41560" y="755273"/>
                      <a:pt x="-5630" y="783123"/>
                      <a:pt x="559" y="773840"/>
                    </a:cubicBezTo>
                    <a:cubicBezTo>
                      <a:pt x="6748" y="764557"/>
                      <a:pt x="47749" y="544853"/>
                      <a:pt x="79467" y="588175"/>
                    </a:cubicBezTo>
                    <a:cubicBezTo>
                      <a:pt x="111185" y="631497"/>
                      <a:pt x="176941" y="969562"/>
                      <a:pt x="190866" y="1033771"/>
                    </a:cubicBezTo>
                    <a:cubicBezTo>
                      <a:pt x="204791" y="1097980"/>
                      <a:pt x="145997" y="892202"/>
                      <a:pt x="163016" y="973430"/>
                    </a:cubicBezTo>
                    <a:cubicBezTo>
                      <a:pt x="180035" y="1054658"/>
                      <a:pt x="289888" y="1488650"/>
                      <a:pt x="292982" y="1521141"/>
                    </a:cubicBezTo>
                    <a:cubicBezTo>
                      <a:pt x="296077" y="1553632"/>
                      <a:pt x="219490" y="1336250"/>
                      <a:pt x="181583" y="1168378"/>
                    </a:cubicBezTo>
                    <a:cubicBezTo>
                      <a:pt x="143676" y="1000506"/>
                      <a:pt x="85656" y="645422"/>
                      <a:pt x="65542" y="513909"/>
                    </a:cubicBezTo>
                    <a:cubicBezTo>
                      <a:pt x="45428" y="382396"/>
                      <a:pt x="61674" y="376981"/>
                      <a:pt x="60900" y="379302"/>
                    </a:cubicBezTo>
                    <a:cubicBezTo>
                      <a:pt x="60126" y="381623"/>
                      <a:pt x="70957" y="581213"/>
                      <a:pt x="60900" y="527834"/>
                    </a:cubicBezTo>
                    <a:cubicBezTo>
                      <a:pt x="50843" y="474455"/>
                      <a:pt x="33050" y="106220"/>
                      <a:pt x="23767" y="358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6" name="フリーフォーム 2405">
                <a:extLst>
                  <a:ext uri="{FF2B5EF4-FFF2-40B4-BE49-F238E27FC236}">
                    <a16:creationId xmlns:a16="http://schemas.microsoft.com/office/drawing/2014/main" id="{85FE19B8-96F0-66B5-9E7E-44DBCB1C1DDC}"/>
                  </a:ext>
                </a:extLst>
              </p:cNvPr>
              <p:cNvSpPr/>
              <p:nvPr/>
            </p:nvSpPr>
            <p:spPr>
              <a:xfrm>
                <a:off x="4112139" y="7342194"/>
                <a:ext cx="3113473" cy="61372"/>
              </a:xfrm>
              <a:custGeom>
                <a:avLst/>
                <a:gdLst>
                  <a:gd name="connsiteX0" fmla="*/ 153514 w 3113473"/>
                  <a:gd name="connsiteY0" fmla="*/ 856 h 61372"/>
                  <a:gd name="connsiteX1" fmla="*/ 3017396 w 3113473"/>
                  <a:gd name="connsiteY1" fmla="*/ 61197 h 61372"/>
                  <a:gd name="connsiteX2" fmla="*/ 2265453 w 3113473"/>
                  <a:gd name="connsiteY2" fmla="*/ 19422 h 61372"/>
                  <a:gd name="connsiteX3" fmla="*/ 585185 w 3113473"/>
                  <a:gd name="connsiteY3" fmla="*/ 24064 h 61372"/>
                  <a:gd name="connsiteX4" fmla="*/ 153514 w 3113473"/>
                  <a:gd name="connsiteY4" fmla="*/ 856 h 6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3473" h="61372">
                    <a:moveTo>
                      <a:pt x="153514" y="856"/>
                    </a:moveTo>
                    <a:lnTo>
                      <a:pt x="3017396" y="61197"/>
                    </a:lnTo>
                    <a:cubicBezTo>
                      <a:pt x="3369386" y="64291"/>
                      <a:pt x="2670821" y="25611"/>
                      <a:pt x="2265453" y="19422"/>
                    </a:cubicBezTo>
                    <a:cubicBezTo>
                      <a:pt x="1860085" y="13233"/>
                      <a:pt x="935628" y="24064"/>
                      <a:pt x="585185" y="24064"/>
                    </a:cubicBezTo>
                    <a:cubicBezTo>
                      <a:pt x="234742" y="24064"/>
                      <a:pt x="-251854" y="-5333"/>
                      <a:pt x="153514" y="8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7" name="フリーフォーム 2406">
                <a:extLst>
                  <a:ext uri="{FF2B5EF4-FFF2-40B4-BE49-F238E27FC236}">
                    <a16:creationId xmlns:a16="http://schemas.microsoft.com/office/drawing/2014/main" id="{985D84DC-AC3F-7678-2B67-8B6168D048F9}"/>
                  </a:ext>
                </a:extLst>
              </p:cNvPr>
              <p:cNvSpPr/>
              <p:nvPr/>
            </p:nvSpPr>
            <p:spPr>
              <a:xfrm>
                <a:off x="2961338" y="7347691"/>
                <a:ext cx="1517830" cy="111521"/>
              </a:xfrm>
              <a:custGeom>
                <a:avLst/>
                <a:gdLst>
                  <a:gd name="connsiteX0" fmla="*/ 18 w 1517830"/>
                  <a:gd name="connsiteY0" fmla="*/ 111399 h 111521"/>
                  <a:gd name="connsiteX1" fmla="*/ 185683 w 1517830"/>
                  <a:gd name="connsiteY1" fmla="*/ 41775 h 111521"/>
                  <a:gd name="connsiteX2" fmla="*/ 960835 w 1517830"/>
                  <a:gd name="connsiteY2" fmla="*/ 13925 h 111521"/>
                  <a:gd name="connsiteX3" fmla="*/ 895852 w 1517830"/>
                  <a:gd name="connsiteY3" fmla="*/ 0 h 111521"/>
                  <a:gd name="connsiteX4" fmla="*/ 1517830 w 1517830"/>
                  <a:gd name="connsiteY4" fmla="*/ 4642 h 111521"/>
                  <a:gd name="connsiteX5" fmla="*/ 524522 w 1517830"/>
                  <a:gd name="connsiteY5" fmla="*/ 27850 h 111521"/>
                  <a:gd name="connsiteX6" fmla="*/ 176400 w 1517830"/>
                  <a:gd name="connsiteY6" fmla="*/ 23208 h 111521"/>
                  <a:gd name="connsiteX7" fmla="*/ 18 w 1517830"/>
                  <a:gd name="connsiteY7" fmla="*/ 111399 h 11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7830" h="111521">
                    <a:moveTo>
                      <a:pt x="18" y="111399"/>
                    </a:moveTo>
                    <a:cubicBezTo>
                      <a:pt x="1565" y="114494"/>
                      <a:pt x="25547" y="58021"/>
                      <a:pt x="185683" y="41775"/>
                    </a:cubicBezTo>
                    <a:cubicBezTo>
                      <a:pt x="345819" y="25529"/>
                      <a:pt x="842474" y="20887"/>
                      <a:pt x="960835" y="13925"/>
                    </a:cubicBezTo>
                    <a:cubicBezTo>
                      <a:pt x="1079197" y="6962"/>
                      <a:pt x="895852" y="0"/>
                      <a:pt x="895852" y="0"/>
                    </a:cubicBezTo>
                    <a:lnTo>
                      <a:pt x="1517830" y="4642"/>
                    </a:lnTo>
                    <a:cubicBezTo>
                      <a:pt x="1455942" y="9284"/>
                      <a:pt x="748094" y="24756"/>
                      <a:pt x="524522" y="27850"/>
                    </a:cubicBezTo>
                    <a:cubicBezTo>
                      <a:pt x="300950" y="30944"/>
                      <a:pt x="259176" y="10830"/>
                      <a:pt x="176400" y="23208"/>
                    </a:cubicBezTo>
                    <a:cubicBezTo>
                      <a:pt x="93624" y="35586"/>
                      <a:pt x="-1529" y="108304"/>
                      <a:pt x="18" y="1113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8" name="フリーフォーム 2407">
                <a:extLst>
                  <a:ext uri="{FF2B5EF4-FFF2-40B4-BE49-F238E27FC236}">
                    <a16:creationId xmlns:a16="http://schemas.microsoft.com/office/drawing/2014/main" id="{5017E469-F670-B385-97CC-F20ECD609E0C}"/>
                  </a:ext>
                </a:extLst>
              </p:cNvPr>
              <p:cNvSpPr/>
              <p:nvPr/>
            </p:nvSpPr>
            <p:spPr>
              <a:xfrm>
                <a:off x="3699375" y="7403391"/>
                <a:ext cx="3083224" cy="27850"/>
              </a:xfrm>
              <a:custGeom>
                <a:avLst/>
                <a:gdLst>
                  <a:gd name="connsiteX0" fmla="*/ 0 w 3083224"/>
                  <a:gd name="connsiteY0" fmla="*/ 0 h 27850"/>
                  <a:gd name="connsiteX1" fmla="*/ 3035622 w 3083224"/>
                  <a:gd name="connsiteY1" fmla="*/ 23208 h 27850"/>
                  <a:gd name="connsiteX2" fmla="*/ 1935557 w 3083224"/>
                  <a:gd name="connsiteY2" fmla="*/ 27850 h 27850"/>
                  <a:gd name="connsiteX3" fmla="*/ 0 w 3083224"/>
                  <a:gd name="connsiteY3" fmla="*/ 0 h 27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224" h="27850">
                    <a:moveTo>
                      <a:pt x="0" y="0"/>
                    </a:moveTo>
                    <a:lnTo>
                      <a:pt x="3035622" y="23208"/>
                    </a:lnTo>
                    <a:cubicBezTo>
                      <a:pt x="3358215" y="27850"/>
                      <a:pt x="1935557" y="27850"/>
                      <a:pt x="1935557" y="278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9" name="フリーフォーム 2408">
                <a:extLst>
                  <a:ext uri="{FF2B5EF4-FFF2-40B4-BE49-F238E27FC236}">
                    <a16:creationId xmlns:a16="http://schemas.microsoft.com/office/drawing/2014/main" id="{3039E085-6929-C100-C267-5B200E01DD1C}"/>
                  </a:ext>
                </a:extLst>
              </p:cNvPr>
              <p:cNvSpPr/>
              <p:nvPr/>
            </p:nvSpPr>
            <p:spPr>
              <a:xfrm>
                <a:off x="3021692" y="7393377"/>
                <a:ext cx="1355363" cy="70440"/>
              </a:xfrm>
              <a:custGeom>
                <a:avLst/>
                <a:gdLst>
                  <a:gd name="connsiteX0" fmla="*/ 5 w 1355363"/>
                  <a:gd name="connsiteY0" fmla="*/ 70355 h 70440"/>
                  <a:gd name="connsiteX1" fmla="*/ 543076 w 1355363"/>
                  <a:gd name="connsiteY1" fmla="*/ 5372 h 70440"/>
                  <a:gd name="connsiteX2" fmla="*/ 1355360 w 1355363"/>
                  <a:gd name="connsiteY2" fmla="*/ 5372 h 70440"/>
                  <a:gd name="connsiteX3" fmla="*/ 552359 w 1355363"/>
                  <a:gd name="connsiteY3" fmla="*/ 19297 h 70440"/>
                  <a:gd name="connsiteX4" fmla="*/ 5 w 1355363"/>
                  <a:gd name="connsiteY4" fmla="*/ 70355 h 7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5363" h="70440">
                    <a:moveTo>
                      <a:pt x="5" y="70355"/>
                    </a:moveTo>
                    <a:cubicBezTo>
                      <a:pt x="-1542" y="68034"/>
                      <a:pt x="317183" y="16203"/>
                      <a:pt x="543076" y="5372"/>
                    </a:cubicBezTo>
                    <a:cubicBezTo>
                      <a:pt x="768969" y="-5459"/>
                      <a:pt x="1353813" y="3051"/>
                      <a:pt x="1355360" y="5372"/>
                    </a:cubicBezTo>
                    <a:cubicBezTo>
                      <a:pt x="1356907" y="7693"/>
                      <a:pt x="774383" y="11561"/>
                      <a:pt x="552359" y="19297"/>
                    </a:cubicBezTo>
                    <a:cubicBezTo>
                      <a:pt x="330335" y="27033"/>
                      <a:pt x="1552" y="72676"/>
                      <a:pt x="5" y="703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0" name="フリーフォーム 2409">
                <a:extLst>
                  <a:ext uri="{FF2B5EF4-FFF2-40B4-BE49-F238E27FC236}">
                    <a16:creationId xmlns:a16="http://schemas.microsoft.com/office/drawing/2014/main" id="{4D0BEF12-F00C-2E3A-0DDE-6E56A6157E3E}"/>
                  </a:ext>
                </a:extLst>
              </p:cNvPr>
              <p:cNvSpPr/>
              <p:nvPr/>
            </p:nvSpPr>
            <p:spPr>
              <a:xfrm>
                <a:off x="5012040" y="7405819"/>
                <a:ext cx="2096648" cy="39531"/>
              </a:xfrm>
              <a:custGeom>
                <a:avLst/>
                <a:gdLst>
                  <a:gd name="connsiteX0" fmla="*/ 914 w 2096648"/>
                  <a:gd name="connsiteY0" fmla="*/ 6855 h 39531"/>
                  <a:gd name="connsiteX1" fmla="*/ 1439818 w 2096648"/>
                  <a:gd name="connsiteY1" fmla="*/ 16138 h 39531"/>
                  <a:gd name="connsiteX2" fmla="*/ 2094287 w 2096648"/>
                  <a:gd name="connsiteY2" fmla="*/ 39346 h 39531"/>
                  <a:gd name="connsiteX3" fmla="*/ 1235586 w 2096648"/>
                  <a:gd name="connsiteY3" fmla="*/ 2213 h 39531"/>
                  <a:gd name="connsiteX4" fmla="*/ 914 w 2096648"/>
                  <a:gd name="connsiteY4" fmla="*/ 6855 h 39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6648" h="39531">
                    <a:moveTo>
                      <a:pt x="914" y="6855"/>
                    </a:moveTo>
                    <a:cubicBezTo>
                      <a:pt x="34953" y="9176"/>
                      <a:pt x="1090923" y="10723"/>
                      <a:pt x="1439818" y="16138"/>
                    </a:cubicBezTo>
                    <a:cubicBezTo>
                      <a:pt x="1788713" y="21553"/>
                      <a:pt x="2128326" y="41667"/>
                      <a:pt x="2094287" y="39346"/>
                    </a:cubicBezTo>
                    <a:cubicBezTo>
                      <a:pt x="2060248" y="37025"/>
                      <a:pt x="1579066" y="8402"/>
                      <a:pt x="1235586" y="2213"/>
                    </a:cubicBezTo>
                    <a:cubicBezTo>
                      <a:pt x="892106" y="-3976"/>
                      <a:pt x="-33125" y="4534"/>
                      <a:pt x="914" y="68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1" name="フリーフォーム 2410">
                <a:extLst>
                  <a:ext uri="{FF2B5EF4-FFF2-40B4-BE49-F238E27FC236}">
                    <a16:creationId xmlns:a16="http://schemas.microsoft.com/office/drawing/2014/main" id="{2380195E-1740-1076-7FDF-8AE347B8A3AD}"/>
                  </a:ext>
                </a:extLst>
              </p:cNvPr>
              <p:cNvSpPr/>
              <p:nvPr/>
            </p:nvSpPr>
            <p:spPr>
              <a:xfrm>
                <a:off x="7153255" y="7145376"/>
                <a:ext cx="36639" cy="1095432"/>
              </a:xfrm>
              <a:custGeom>
                <a:avLst/>
                <a:gdLst>
                  <a:gd name="connsiteX0" fmla="*/ 8771 w 36639"/>
                  <a:gd name="connsiteY0" fmla="*/ 2726 h 1095432"/>
                  <a:gd name="connsiteX1" fmla="*/ 36621 w 36639"/>
                  <a:gd name="connsiteY1" fmla="*/ 1061016 h 1095432"/>
                  <a:gd name="connsiteX2" fmla="*/ 4130 w 36639"/>
                  <a:gd name="connsiteY2" fmla="*/ 763952 h 1095432"/>
                  <a:gd name="connsiteX3" fmla="*/ 8771 w 36639"/>
                  <a:gd name="connsiteY3" fmla="*/ 2726 h 1095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39" h="1095432">
                    <a:moveTo>
                      <a:pt x="8771" y="2726"/>
                    </a:moveTo>
                    <a:cubicBezTo>
                      <a:pt x="14186" y="52237"/>
                      <a:pt x="37395" y="934145"/>
                      <a:pt x="36621" y="1061016"/>
                    </a:cubicBezTo>
                    <a:cubicBezTo>
                      <a:pt x="35848" y="1187887"/>
                      <a:pt x="13413" y="935692"/>
                      <a:pt x="4130" y="763952"/>
                    </a:cubicBezTo>
                    <a:cubicBezTo>
                      <a:pt x="-5153" y="592212"/>
                      <a:pt x="3356" y="-46785"/>
                      <a:pt x="8771" y="27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2" name="フリーフォーム 2411">
                <a:extLst>
                  <a:ext uri="{FF2B5EF4-FFF2-40B4-BE49-F238E27FC236}">
                    <a16:creationId xmlns:a16="http://schemas.microsoft.com/office/drawing/2014/main" id="{7177A05B-862C-1D59-0F3E-44240A33702E}"/>
                  </a:ext>
                </a:extLst>
              </p:cNvPr>
              <p:cNvSpPr/>
              <p:nvPr/>
            </p:nvSpPr>
            <p:spPr>
              <a:xfrm>
                <a:off x="4489021" y="1860436"/>
                <a:ext cx="529396" cy="152592"/>
              </a:xfrm>
              <a:custGeom>
                <a:avLst/>
                <a:gdLst>
                  <a:gd name="connsiteX0" fmla="*/ 6779 w 529396"/>
                  <a:gd name="connsiteY0" fmla="*/ 28689 h 152592"/>
                  <a:gd name="connsiteX1" fmla="*/ 505254 w 529396"/>
                  <a:gd name="connsiteY1" fmla="*/ 12814 h 152592"/>
                  <a:gd name="connsiteX2" fmla="*/ 438579 w 529396"/>
                  <a:gd name="connsiteY2" fmla="*/ 44564 h 152592"/>
                  <a:gd name="connsiteX3" fmla="*/ 327454 w 529396"/>
                  <a:gd name="connsiteY3" fmla="*/ 142989 h 152592"/>
                  <a:gd name="connsiteX4" fmla="*/ 324279 w 529396"/>
                  <a:gd name="connsiteY4" fmla="*/ 95364 h 152592"/>
                  <a:gd name="connsiteX5" fmla="*/ 244904 w 529396"/>
                  <a:gd name="connsiteY5" fmla="*/ 152514 h 152592"/>
                  <a:gd name="connsiteX6" fmla="*/ 235379 w 529396"/>
                  <a:gd name="connsiteY6" fmla="*/ 108064 h 152592"/>
                  <a:gd name="connsiteX7" fmla="*/ 194104 w 529396"/>
                  <a:gd name="connsiteY7" fmla="*/ 120764 h 152592"/>
                  <a:gd name="connsiteX8" fmla="*/ 54404 w 529396"/>
                  <a:gd name="connsiteY8" fmla="*/ 79489 h 152592"/>
                  <a:gd name="connsiteX9" fmla="*/ 260779 w 529396"/>
                  <a:gd name="connsiteY9" fmla="*/ 142989 h 152592"/>
                  <a:gd name="connsiteX10" fmla="*/ 273479 w 529396"/>
                  <a:gd name="connsiteY10" fmla="*/ 104889 h 152592"/>
                  <a:gd name="connsiteX11" fmla="*/ 413179 w 529396"/>
                  <a:gd name="connsiteY11" fmla="*/ 63614 h 152592"/>
                  <a:gd name="connsiteX12" fmla="*/ 438579 w 529396"/>
                  <a:gd name="connsiteY12" fmla="*/ 15989 h 152592"/>
                  <a:gd name="connsiteX13" fmla="*/ 229029 w 529396"/>
                  <a:gd name="connsiteY13" fmla="*/ 114 h 152592"/>
                  <a:gd name="connsiteX14" fmla="*/ 6779 w 529396"/>
                  <a:gd name="connsiteY14" fmla="*/ 28689 h 15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9396" h="152592">
                    <a:moveTo>
                      <a:pt x="6779" y="28689"/>
                    </a:moveTo>
                    <a:cubicBezTo>
                      <a:pt x="52816" y="30806"/>
                      <a:pt x="433287" y="10168"/>
                      <a:pt x="505254" y="12814"/>
                    </a:cubicBezTo>
                    <a:cubicBezTo>
                      <a:pt x="577221" y="15460"/>
                      <a:pt x="468212" y="22868"/>
                      <a:pt x="438579" y="44564"/>
                    </a:cubicBezTo>
                    <a:cubicBezTo>
                      <a:pt x="408946" y="66260"/>
                      <a:pt x="346504" y="134522"/>
                      <a:pt x="327454" y="142989"/>
                    </a:cubicBezTo>
                    <a:cubicBezTo>
                      <a:pt x="308404" y="151456"/>
                      <a:pt x="338037" y="93777"/>
                      <a:pt x="324279" y="95364"/>
                    </a:cubicBezTo>
                    <a:cubicBezTo>
                      <a:pt x="310521" y="96951"/>
                      <a:pt x="259721" y="150397"/>
                      <a:pt x="244904" y="152514"/>
                    </a:cubicBezTo>
                    <a:cubicBezTo>
                      <a:pt x="230087" y="154631"/>
                      <a:pt x="243846" y="113356"/>
                      <a:pt x="235379" y="108064"/>
                    </a:cubicBezTo>
                    <a:cubicBezTo>
                      <a:pt x="226912" y="102772"/>
                      <a:pt x="224267" y="125527"/>
                      <a:pt x="194104" y="120764"/>
                    </a:cubicBezTo>
                    <a:cubicBezTo>
                      <a:pt x="163942" y="116002"/>
                      <a:pt x="43292" y="75785"/>
                      <a:pt x="54404" y="79489"/>
                    </a:cubicBezTo>
                    <a:cubicBezTo>
                      <a:pt x="65516" y="83193"/>
                      <a:pt x="224267" y="138756"/>
                      <a:pt x="260779" y="142989"/>
                    </a:cubicBezTo>
                    <a:cubicBezTo>
                      <a:pt x="297292" y="147222"/>
                      <a:pt x="248079" y="118118"/>
                      <a:pt x="273479" y="104889"/>
                    </a:cubicBezTo>
                    <a:cubicBezTo>
                      <a:pt x="298879" y="91660"/>
                      <a:pt x="385662" y="78431"/>
                      <a:pt x="413179" y="63614"/>
                    </a:cubicBezTo>
                    <a:cubicBezTo>
                      <a:pt x="440696" y="48797"/>
                      <a:pt x="469271" y="26572"/>
                      <a:pt x="438579" y="15989"/>
                    </a:cubicBezTo>
                    <a:cubicBezTo>
                      <a:pt x="407887" y="5406"/>
                      <a:pt x="296233" y="-944"/>
                      <a:pt x="229029" y="114"/>
                    </a:cubicBezTo>
                    <a:cubicBezTo>
                      <a:pt x="161825" y="1172"/>
                      <a:pt x="-39258" y="26572"/>
                      <a:pt x="6779" y="286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3" name="フリーフォーム 2412">
                <a:extLst>
                  <a:ext uri="{FF2B5EF4-FFF2-40B4-BE49-F238E27FC236}">
                    <a16:creationId xmlns:a16="http://schemas.microsoft.com/office/drawing/2014/main" id="{96B74869-B42B-8684-D464-D1BB1EA4BCEB}"/>
                  </a:ext>
                </a:extLst>
              </p:cNvPr>
              <p:cNvSpPr/>
              <p:nvPr/>
            </p:nvSpPr>
            <p:spPr>
              <a:xfrm>
                <a:off x="5457523" y="1892273"/>
                <a:ext cx="149717" cy="404706"/>
              </a:xfrm>
              <a:custGeom>
                <a:avLst/>
                <a:gdLst>
                  <a:gd name="connsiteX0" fmla="*/ 149527 w 149717"/>
                  <a:gd name="connsiteY0" fmla="*/ 27 h 404706"/>
                  <a:gd name="connsiteX1" fmla="*/ 35227 w 149717"/>
                  <a:gd name="connsiteY1" fmla="*/ 184177 h 404706"/>
                  <a:gd name="connsiteX2" fmla="*/ 70152 w 149717"/>
                  <a:gd name="connsiteY2" fmla="*/ 301652 h 404706"/>
                  <a:gd name="connsiteX3" fmla="*/ 35227 w 149717"/>
                  <a:gd name="connsiteY3" fmla="*/ 244502 h 404706"/>
                  <a:gd name="connsiteX4" fmla="*/ 28877 w 149717"/>
                  <a:gd name="connsiteY4" fmla="*/ 358802 h 404706"/>
                  <a:gd name="connsiteX5" fmla="*/ 28877 w 149717"/>
                  <a:gd name="connsiteY5" fmla="*/ 403252 h 404706"/>
                  <a:gd name="connsiteX6" fmla="*/ 35227 w 149717"/>
                  <a:gd name="connsiteY6" fmla="*/ 311177 h 404706"/>
                  <a:gd name="connsiteX7" fmla="*/ 3477 w 149717"/>
                  <a:gd name="connsiteY7" fmla="*/ 171477 h 404706"/>
                  <a:gd name="connsiteX8" fmla="*/ 149527 w 149717"/>
                  <a:gd name="connsiteY8" fmla="*/ 27 h 404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9717" h="404706">
                    <a:moveTo>
                      <a:pt x="149527" y="27"/>
                    </a:moveTo>
                    <a:cubicBezTo>
                      <a:pt x="154819" y="2144"/>
                      <a:pt x="48456" y="133906"/>
                      <a:pt x="35227" y="184177"/>
                    </a:cubicBezTo>
                    <a:cubicBezTo>
                      <a:pt x="21998" y="234448"/>
                      <a:pt x="70152" y="291598"/>
                      <a:pt x="70152" y="301652"/>
                    </a:cubicBezTo>
                    <a:cubicBezTo>
                      <a:pt x="70152" y="311706"/>
                      <a:pt x="42106" y="234977"/>
                      <a:pt x="35227" y="244502"/>
                    </a:cubicBezTo>
                    <a:cubicBezTo>
                      <a:pt x="28348" y="254027"/>
                      <a:pt x="29935" y="332344"/>
                      <a:pt x="28877" y="358802"/>
                    </a:cubicBezTo>
                    <a:cubicBezTo>
                      <a:pt x="27819" y="385260"/>
                      <a:pt x="27819" y="411189"/>
                      <a:pt x="28877" y="403252"/>
                    </a:cubicBezTo>
                    <a:cubicBezTo>
                      <a:pt x="29935" y="395315"/>
                      <a:pt x="39460" y="349806"/>
                      <a:pt x="35227" y="311177"/>
                    </a:cubicBezTo>
                    <a:cubicBezTo>
                      <a:pt x="30994" y="272548"/>
                      <a:pt x="-12398" y="222806"/>
                      <a:pt x="3477" y="171477"/>
                    </a:cubicBezTo>
                    <a:cubicBezTo>
                      <a:pt x="19352" y="120148"/>
                      <a:pt x="144235" y="-2090"/>
                      <a:pt x="149527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4" name="フリーフォーム 2413">
                <a:extLst>
                  <a:ext uri="{FF2B5EF4-FFF2-40B4-BE49-F238E27FC236}">
                    <a16:creationId xmlns:a16="http://schemas.microsoft.com/office/drawing/2014/main" id="{4ABFA895-DD42-116B-4655-0380C3D6AFD7}"/>
                  </a:ext>
                </a:extLst>
              </p:cNvPr>
              <p:cNvSpPr/>
              <p:nvPr/>
            </p:nvSpPr>
            <p:spPr>
              <a:xfrm>
                <a:off x="3909229" y="2682822"/>
                <a:ext cx="749133" cy="31803"/>
              </a:xfrm>
              <a:custGeom>
                <a:avLst/>
                <a:gdLst>
                  <a:gd name="connsiteX0" fmla="*/ 34121 w 749133"/>
                  <a:gd name="connsiteY0" fmla="*/ 19103 h 31803"/>
                  <a:gd name="connsiteX1" fmla="*/ 738971 w 749133"/>
                  <a:gd name="connsiteY1" fmla="*/ 31803 h 31803"/>
                  <a:gd name="connsiteX2" fmla="*/ 430996 w 749133"/>
                  <a:gd name="connsiteY2" fmla="*/ 19103 h 31803"/>
                  <a:gd name="connsiteX3" fmla="*/ 142071 w 749133"/>
                  <a:gd name="connsiteY3" fmla="*/ 53 h 31803"/>
                  <a:gd name="connsiteX4" fmla="*/ 34121 w 749133"/>
                  <a:gd name="connsiteY4" fmla="*/ 19103 h 3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9133" h="31803">
                    <a:moveTo>
                      <a:pt x="34121" y="19103"/>
                    </a:moveTo>
                    <a:cubicBezTo>
                      <a:pt x="133604" y="24395"/>
                      <a:pt x="672825" y="31803"/>
                      <a:pt x="738971" y="31803"/>
                    </a:cubicBezTo>
                    <a:cubicBezTo>
                      <a:pt x="805117" y="31803"/>
                      <a:pt x="530479" y="24395"/>
                      <a:pt x="430996" y="19103"/>
                    </a:cubicBezTo>
                    <a:cubicBezTo>
                      <a:pt x="331513" y="13811"/>
                      <a:pt x="206100" y="1111"/>
                      <a:pt x="142071" y="53"/>
                    </a:cubicBezTo>
                    <a:cubicBezTo>
                      <a:pt x="78042" y="-1005"/>
                      <a:pt x="-65362" y="13811"/>
                      <a:pt x="34121" y="19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5" name="フリーフォーム 2414">
                <a:extLst>
                  <a:ext uri="{FF2B5EF4-FFF2-40B4-BE49-F238E27FC236}">
                    <a16:creationId xmlns:a16="http://schemas.microsoft.com/office/drawing/2014/main" id="{574F8992-D02E-1F7F-037F-83FC4C0072A0}"/>
                  </a:ext>
                </a:extLst>
              </p:cNvPr>
              <p:cNvSpPr/>
              <p:nvPr/>
            </p:nvSpPr>
            <p:spPr>
              <a:xfrm>
                <a:off x="3866890" y="2724909"/>
                <a:ext cx="407182" cy="720707"/>
              </a:xfrm>
              <a:custGeom>
                <a:avLst/>
                <a:gdLst>
                  <a:gd name="connsiteX0" fmla="*/ 406660 w 407182"/>
                  <a:gd name="connsiteY0" fmla="*/ 2416 h 720707"/>
                  <a:gd name="connsiteX1" fmla="*/ 181235 w 407182"/>
                  <a:gd name="connsiteY1" fmla="*/ 370716 h 720707"/>
                  <a:gd name="connsiteX2" fmla="*/ 247910 w 407182"/>
                  <a:gd name="connsiteY2" fmla="*/ 265941 h 720707"/>
                  <a:gd name="connsiteX3" fmla="*/ 260 w 407182"/>
                  <a:gd name="connsiteY3" fmla="*/ 719966 h 720707"/>
                  <a:gd name="connsiteX4" fmla="*/ 301885 w 407182"/>
                  <a:gd name="connsiteY4" fmla="*/ 142116 h 720707"/>
                  <a:gd name="connsiteX5" fmla="*/ 244735 w 407182"/>
                  <a:gd name="connsiteY5" fmla="*/ 208791 h 720707"/>
                  <a:gd name="connsiteX6" fmla="*/ 406660 w 407182"/>
                  <a:gd name="connsiteY6" fmla="*/ 2416 h 720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7182" h="720707">
                    <a:moveTo>
                      <a:pt x="406660" y="2416"/>
                    </a:moveTo>
                    <a:cubicBezTo>
                      <a:pt x="396077" y="29403"/>
                      <a:pt x="207693" y="326795"/>
                      <a:pt x="181235" y="370716"/>
                    </a:cubicBezTo>
                    <a:cubicBezTo>
                      <a:pt x="154777" y="414637"/>
                      <a:pt x="278072" y="207733"/>
                      <a:pt x="247910" y="265941"/>
                    </a:cubicBezTo>
                    <a:cubicBezTo>
                      <a:pt x="217748" y="324149"/>
                      <a:pt x="-8736" y="740604"/>
                      <a:pt x="260" y="719966"/>
                    </a:cubicBezTo>
                    <a:cubicBezTo>
                      <a:pt x="9256" y="699329"/>
                      <a:pt x="261139" y="227312"/>
                      <a:pt x="301885" y="142116"/>
                    </a:cubicBezTo>
                    <a:cubicBezTo>
                      <a:pt x="342631" y="56920"/>
                      <a:pt x="225685" y="234720"/>
                      <a:pt x="244735" y="208791"/>
                    </a:cubicBezTo>
                    <a:cubicBezTo>
                      <a:pt x="263785" y="182862"/>
                      <a:pt x="417243" y="-24571"/>
                      <a:pt x="406660" y="24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6" name="フリーフォーム 2415">
                <a:extLst>
                  <a:ext uri="{FF2B5EF4-FFF2-40B4-BE49-F238E27FC236}">
                    <a16:creationId xmlns:a16="http://schemas.microsoft.com/office/drawing/2014/main" id="{68FA0A77-5938-D358-F4C7-75AF5B10875E}"/>
                  </a:ext>
                </a:extLst>
              </p:cNvPr>
              <p:cNvSpPr/>
              <p:nvPr/>
            </p:nvSpPr>
            <p:spPr>
              <a:xfrm>
                <a:off x="3786234" y="2630817"/>
                <a:ext cx="722435" cy="1115697"/>
              </a:xfrm>
              <a:custGeom>
                <a:avLst/>
                <a:gdLst>
                  <a:gd name="connsiteX0" fmla="*/ 693691 w 722435"/>
                  <a:gd name="connsiteY0" fmla="*/ 48883 h 1115697"/>
                  <a:gd name="connsiteX1" fmla="*/ 169816 w 722435"/>
                  <a:gd name="connsiteY1" fmla="*/ 788658 h 1115697"/>
                  <a:gd name="connsiteX2" fmla="*/ 290466 w 722435"/>
                  <a:gd name="connsiteY2" fmla="*/ 699758 h 1115697"/>
                  <a:gd name="connsiteX3" fmla="*/ 1541 w 722435"/>
                  <a:gd name="connsiteY3" fmla="*/ 1115683 h 1115697"/>
                  <a:gd name="connsiteX4" fmla="*/ 188866 w 722435"/>
                  <a:gd name="connsiteY4" fmla="*/ 683883 h 1115697"/>
                  <a:gd name="connsiteX5" fmla="*/ 468266 w 722435"/>
                  <a:gd name="connsiteY5" fmla="*/ 258433 h 1115697"/>
                  <a:gd name="connsiteX6" fmla="*/ 407941 w 722435"/>
                  <a:gd name="connsiteY6" fmla="*/ 410833 h 1115697"/>
                  <a:gd name="connsiteX7" fmla="*/ 630191 w 722435"/>
                  <a:gd name="connsiteY7" fmla="*/ 106033 h 1115697"/>
                  <a:gd name="connsiteX8" fmla="*/ 693691 w 722435"/>
                  <a:gd name="connsiteY8" fmla="*/ 48883 h 111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2435" h="1115697">
                    <a:moveTo>
                      <a:pt x="693691" y="48883"/>
                    </a:moveTo>
                    <a:cubicBezTo>
                      <a:pt x="616962" y="162654"/>
                      <a:pt x="237020" y="680179"/>
                      <a:pt x="169816" y="788658"/>
                    </a:cubicBezTo>
                    <a:cubicBezTo>
                      <a:pt x="102612" y="897137"/>
                      <a:pt x="318512" y="645254"/>
                      <a:pt x="290466" y="699758"/>
                    </a:cubicBezTo>
                    <a:cubicBezTo>
                      <a:pt x="262420" y="754262"/>
                      <a:pt x="18474" y="1118329"/>
                      <a:pt x="1541" y="1115683"/>
                    </a:cubicBezTo>
                    <a:cubicBezTo>
                      <a:pt x="-15392" y="1113037"/>
                      <a:pt x="111079" y="826758"/>
                      <a:pt x="188866" y="683883"/>
                    </a:cubicBezTo>
                    <a:cubicBezTo>
                      <a:pt x="266653" y="541008"/>
                      <a:pt x="431754" y="303941"/>
                      <a:pt x="468266" y="258433"/>
                    </a:cubicBezTo>
                    <a:cubicBezTo>
                      <a:pt x="504778" y="212925"/>
                      <a:pt x="380953" y="436233"/>
                      <a:pt x="407941" y="410833"/>
                    </a:cubicBezTo>
                    <a:cubicBezTo>
                      <a:pt x="434928" y="385433"/>
                      <a:pt x="586270" y="164241"/>
                      <a:pt x="630191" y="106033"/>
                    </a:cubicBezTo>
                    <a:cubicBezTo>
                      <a:pt x="674112" y="47825"/>
                      <a:pt x="770420" y="-64888"/>
                      <a:pt x="693691" y="488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7" name="フリーフォーム 2416">
                <a:extLst>
                  <a:ext uri="{FF2B5EF4-FFF2-40B4-BE49-F238E27FC236}">
                    <a16:creationId xmlns:a16="http://schemas.microsoft.com/office/drawing/2014/main" id="{AF55794C-8424-82D1-7682-72DAEE11DA1C}"/>
                  </a:ext>
                </a:extLst>
              </p:cNvPr>
              <p:cNvSpPr/>
              <p:nvPr/>
            </p:nvSpPr>
            <p:spPr>
              <a:xfrm>
                <a:off x="4155726" y="2664730"/>
                <a:ext cx="469467" cy="596004"/>
              </a:xfrm>
              <a:custGeom>
                <a:avLst/>
                <a:gdLst>
                  <a:gd name="connsiteX0" fmla="*/ 463899 w 469467"/>
                  <a:gd name="connsiteY0" fmla="*/ 11795 h 596004"/>
                  <a:gd name="connsiteX1" fmla="*/ 3524 w 469467"/>
                  <a:gd name="connsiteY1" fmla="*/ 592820 h 596004"/>
                  <a:gd name="connsiteX2" fmla="*/ 254349 w 469467"/>
                  <a:gd name="connsiteY2" fmla="*/ 240395 h 596004"/>
                  <a:gd name="connsiteX3" fmla="*/ 308324 w 469467"/>
                  <a:gd name="connsiteY3" fmla="*/ 138795 h 596004"/>
                  <a:gd name="connsiteX4" fmla="*/ 263874 w 469467"/>
                  <a:gd name="connsiteY4" fmla="*/ 195945 h 596004"/>
                  <a:gd name="connsiteX5" fmla="*/ 463899 w 469467"/>
                  <a:gd name="connsiteY5" fmla="*/ 11795 h 59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467" h="596004">
                    <a:moveTo>
                      <a:pt x="463899" y="11795"/>
                    </a:moveTo>
                    <a:cubicBezTo>
                      <a:pt x="420507" y="77941"/>
                      <a:pt x="38449" y="554720"/>
                      <a:pt x="3524" y="592820"/>
                    </a:cubicBezTo>
                    <a:cubicBezTo>
                      <a:pt x="-31401" y="630920"/>
                      <a:pt x="203549" y="316066"/>
                      <a:pt x="254349" y="240395"/>
                    </a:cubicBezTo>
                    <a:cubicBezTo>
                      <a:pt x="305149" y="164724"/>
                      <a:pt x="306737" y="146203"/>
                      <a:pt x="308324" y="138795"/>
                    </a:cubicBezTo>
                    <a:cubicBezTo>
                      <a:pt x="309911" y="131387"/>
                      <a:pt x="244295" y="213407"/>
                      <a:pt x="263874" y="195945"/>
                    </a:cubicBezTo>
                    <a:cubicBezTo>
                      <a:pt x="283453" y="178483"/>
                      <a:pt x="507291" y="-54351"/>
                      <a:pt x="463899" y="117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8" name="フリーフォーム 2417">
                <a:extLst>
                  <a:ext uri="{FF2B5EF4-FFF2-40B4-BE49-F238E27FC236}">
                    <a16:creationId xmlns:a16="http://schemas.microsoft.com/office/drawing/2014/main" id="{F71E10C4-F6AC-D20E-D07C-1B335099EF8C}"/>
                  </a:ext>
                </a:extLst>
              </p:cNvPr>
              <p:cNvSpPr/>
              <p:nvPr/>
            </p:nvSpPr>
            <p:spPr>
              <a:xfrm>
                <a:off x="3916789" y="2725735"/>
                <a:ext cx="805685" cy="1026173"/>
              </a:xfrm>
              <a:custGeom>
                <a:avLst/>
                <a:gdLst>
                  <a:gd name="connsiteX0" fmla="*/ 801261 w 805685"/>
                  <a:gd name="connsiteY0" fmla="*/ 11115 h 1026173"/>
                  <a:gd name="connsiteX1" fmla="*/ 423436 w 805685"/>
                  <a:gd name="connsiteY1" fmla="*/ 547690 h 1026173"/>
                  <a:gd name="connsiteX2" fmla="*/ 671086 w 805685"/>
                  <a:gd name="connsiteY2" fmla="*/ 106365 h 1026173"/>
                  <a:gd name="connsiteX3" fmla="*/ 598061 w 805685"/>
                  <a:gd name="connsiteY3" fmla="*/ 246065 h 1026173"/>
                  <a:gd name="connsiteX4" fmla="*/ 655211 w 805685"/>
                  <a:gd name="connsiteY4" fmla="*/ 160340 h 1026173"/>
                  <a:gd name="connsiteX5" fmla="*/ 363111 w 805685"/>
                  <a:gd name="connsiteY5" fmla="*/ 531815 h 1026173"/>
                  <a:gd name="connsiteX6" fmla="*/ 226586 w 805685"/>
                  <a:gd name="connsiteY6" fmla="*/ 738190 h 1026173"/>
                  <a:gd name="connsiteX7" fmla="*/ 302786 w 805685"/>
                  <a:gd name="connsiteY7" fmla="*/ 639765 h 1026173"/>
                  <a:gd name="connsiteX8" fmla="*/ 4336 w 805685"/>
                  <a:gd name="connsiteY8" fmla="*/ 1023940 h 1026173"/>
                  <a:gd name="connsiteX9" fmla="*/ 147211 w 805685"/>
                  <a:gd name="connsiteY9" fmla="*/ 779465 h 1026173"/>
                  <a:gd name="connsiteX10" fmla="*/ 442486 w 805685"/>
                  <a:gd name="connsiteY10" fmla="*/ 401640 h 1026173"/>
                  <a:gd name="connsiteX11" fmla="*/ 467886 w 805685"/>
                  <a:gd name="connsiteY11" fmla="*/ 360365 h 1026173"/>
                  <a:gd name="connsiteX12" fmla="*/ 531386 w 805685"/>
                  <a:gd name="connsiteY12" fmla="*/ 357190 h 1026173"/>
                  <a:gd name="connsiteX13" fmla="*/ 725061 w 805685"/>
                  <a:gd name="connsiteY13" fmla="*/ 93665 h 1026173"/>
                  <a:gd name="connsiteX14" fmla="*/ 636161 w 805685"/>
                  <a:gd name="connsiteY14" fmla="*/ 176215 h 1026173"/>
                  <a:gd name="connsiteX15" fmla="*/ 801261 w 805685"/>
                  <a:gd name="connsiteY15" fmla="*/ 11115 h 102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5685" h="1026173">
                    <a:moveTo>
                      <a:pt x="801261" y="11115"/>
                    </a:moveTo>
                    <a:cubicBezTo>
                      <a:pt x="765807" y="73028"/>
                      <a:pt x="445132" y="531815"/>
                      <a:pt x="423436" y="547690"/>
                    </a:cubicBezTo>
                    <a:cubicBezTo>
                      <a:pt x="401740" y="563565"/>
                      <a:pt x="641982" y="156636"/>
                      <a:pt x="671086" y="106365"/>
                    </a:cubicBezTo>
                    <a:cubicBezTo>
                      <a:pt x="700190" y="56094"/>
                      <a:pt x="600707" y="237069"/>
                      <a:pt x="598061" y="246065"/>
                    </a:cubicBezTo>
                    <a:cubicBezTo>
                      <a:pt x="595415" y="255061"/>
                      <a:pt x="694369" y="112715"/>
                      <a:pt x="655211" y="160340"/>
                    </a:cubicBezTo>
                    <a:cubicBezTo>
                      <a:pt x="616053" y="207965"/>
                      <a:pt x="434548" y="435507"/>
                      <a:pt x="363111" y="531815"/>
                    </a:cubicBezTo>
                    <a:cubicBezTo>
                      <a:pt x="291673" y="628123"/>
                      <a:pt x="236640" y="720198"/>
                      <a:pt x="226586" y="738190"/>
                    </a:cubicBezTo>
                    <a:cubicBezTo>
                      <a:pt x="216532" y="756182"/>
                      <a:pt x="302786" y="639765"/>
                      <a:pt x="302786" y="639765"/>
                    </a:cubicBezTo>
                    <a:cubicBezTo>
                      <a:pt x="265744" y="687390"/>
                      <a:pt x="30265" y="1000657"/>
                      <a:pt x="4336" y="1023940"/>
                    </a:cubicBezTo>
                    <a:cubicBezTo>
                      <a:pt x="-21593" y="1047223"/>
                      <a:pt x="74186" y="883182"/>
                      <a:pt x="147211" y="779465"/>
                    </a:cubicBezTo>
                    <a:cubicBezTo>
                      <a:pt x="220236" y="675748"/>
                      <a:pt x="389040" y="471490"/>
                      <a:pt x="442486" y="401640"/>
                    </a:cubicBezTo>
                    <a:cubicBezTo>
                      <a:pt x="495932" y="331790"/>
                      <a:pt x="453069" y="367773"/>
                      <a:pt x="467886" y="360365"/>
                    </a:cubicBezTo>
                    <a:cubicBezTo>
                      <a:pt x="482703" y="352957"/>
                      <a:pt x="488524" y="401640"/>
                      <a:pt x="531386" y="357190"/>
                    </a:cubicBezTo>
                    <a:cubicBezTo>
                      <a:pt x="574248" y="312740"/>
                      <a:pt x="707599" y="123827"/>
                      <a:pt x="725061" y="93665"/>
                    </a:cubicBezTo>
                    <a:cubicBezTo>
                      <a:pt x="742523" y="63503"/>
                      <a:pt x="624519" y="186798"/>
                      <a:pt x="636161" y="176215"/>
                    </a:cubicBezTo>
                    <a:cubicBezTo>
                      <a:pt x="647803" y="165632"/>
                      <a:pt x="836715" y="-50798"/>
                      <a:pt x="801261" y="111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9" name="フリーフォーム 2418">
                <a:extLst>
                  <a:ext uri="{FF2B5EF4-FFF2-40B4-BE49-F238E27FC236}">
                    <a16:creationId xmlns:a16="http://schemas.microsoft.com/office/drawing/2014/main" id="{BCA7BC6C-C29D-7FF9-93BB-1FF853437FCE}"/>
                  </a:ext>
                </a:extLst>
              </p:cNvPr>
              <p:cNvSpPr/>
              <p:nvPr/>
            </p:nvSpPr>
            <p:spPr>
              <a:xfrm>
                <a:off x="4826166" y="2714344"/>
                <a:ext cx="136399" cy="112348"/>
              </a:xfrm>
              <a:custGeom>
                <a:avLst/>
                <a:gdLst>
                  <a:gd name="connsiteX0" fmla="*/ 136359 w 136399"/>
                  <a:gd name="connsiteY0" fmla="*/ 281 h 112348"/>
                  <a:gd name="connsiteX1" fmla="*/ 72859 w 136399"/>
                  <a:gd name="connsiteY1" fmla="*/ 73306 h 112348"/>
                  <a:gd name="connsiteX2" fmla="*/ 15709 w 136399"/>
                  <a:gd name="connsiteY2" fmla="*/ 44731 h 112348"/>
                  <a:gd name="connsiteX3" fmla="*/ 3009 w 136399"/>
                  <a:gd name="connsiteY3" fmla="*/ 16156 h 112348"/>
                  <a:gd name="connsiteX4" fmla="*/ 63334 w 136399"/>
                  <a:gd name="connsiteY4" fmla="*/ 98706 h 112348"/>
                  <a:gd name="connsiteX5" fmla="*/ 63334 w 136399"/>
                  <a:gd name="connsiteY5" fmla="*/ 105056 h 112348"/>
                  <a:gd name="connsiteX6" fmla="*/ 136359 w 136399"/>
                  <a:gd name="connsiteY6" fmla="*/ 281 h 11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399" h="112348">
                    <a:moveTo>
                      <a:pt x="136359" y="281"/>
                    </a:moveTo>
                    <a:cubicBezTo>
                      <a:pt x="137946" y="-5011"/>
                      <a:pt x="92967" y="65898"/>
                      <a:pt x="72859" y="73306"/>
                    </a:cubicBezTo>
                    <a:cubicBezTo>
                      <a:pt x="52751" y="80714"/>
                      <a:pt x="27351" y="54256"/>
                      <a:pt x="15709" y="44731"/>
                    </a:cubicBezTo>
                    <a:cubicBezTo>
                      <a:pt x="4067" y="35206"/>
                      <a:pt x="-4929" y="7160"/>
                      <a:pt x="3009" y="16156"/>
                    </a:cubicBezTo>
                    <a:cubicBezTo>
                      <a:pt x="10946" y="25152"/>
                      <a:pt x="63334" y="98706"/>
                      <a:pt x="63334" y="98706"/>
                    </a:cubicBezTo>
                    <a:cubicBezTo>
                      <a:pt x="73388" y="113523"/>
                      <a:pt x="52221" y="117227"/>
                      <a:pt x="63334" y="105056"/>
                    </a:cubicBezTo>
                    <a:cubicBezTo>
                      <a:pt x="74447" y="92885"/>
                      <a:pt x="134772" y="5573"/>
                      <a:pt x="136359" y="2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0" name="フリーフォーム 2419">
                <a:extLst>
                  <a:ext uri="{FF2B5EF4-FFF2-40B4-BE49-F238E27FC236}">
                    <a16:creationId xmlns:a16="http://schemas.microsoft.com/office/drawing/2014/main" id="{B4FA5595-1E56-E096-CA38-99FABA979952}"/>
                  </a:ext>
                </a:extLst>
              </p:cNvPr>
              <p:cNvSpPr/>
              <p:nvPr/>
            </p:nvSpPr>
            <p:spPr>
              <a:xfrm>
                <a:off x="4339188" y="2705070"/>
                <a:ext cx="128037" cy="502103"/>
              </a:xfrm>
              <a:custGeom>
                <a:avLst/>
                <a:gdLst>
                  <a:gd name="connsiteX0" fmla="*/ 32787 w 128037"/>
                  <a:gd name="connsiteY0" fmla="*/ 30 h 502103"/>
                  <a:gd name="connsiteX1" fmla="*/ 42312 w 128037"/>
                  <a:gd name="connsiteY1" fmla="*/ 190530 h 502103"/>
                  <a:gd name="connsiteX2" fmla="*/ 42312 w 128037"/>
                  <a:gd name="connsiteY2" fmla="*/ 146080 h 502103"/>
                  <a:gd name="connsiteX3" fmla="*/ 80412 w 128037"/>
                  <a:gd name="connsiteY3" fmla="*/ 317530 h 502103"/>
                  <a:gd name="connsiteX4" fmla="*/ 64537 w 128037"/>
                  <a:gd name="connsiteY4" fmla="*/ 254030 h 502103"/>
                  <a:gd name="connsiteX5" fmla="*/ 96287 w 128037"/>
                  <a:gd name="connsiteY5" fmla="*/ 412780 h 502103"/>
                  <a:gd name="connsiteX6" fmla="*/ 105812 w 128037"/>
                  <a:gd name="connsiteY6" fmla="*/ 358805 h 502103"/>
                  <a:gd name="connsiteX7" fmla="*/ 128037 w 128037"/>
                  <a:gd name="connsiteY7" fmla="*/ 501680 h 502103"/>
                  <a:gd name="connsiteX8" fmla="*/ 105812 w 128037"/>
                  <a:gd name="connsiteY8" fmla="*/ 304830 h 502103"/>
                  <a:gd name="connsiteX9" fmla="*/ 4212 w 128037"/>
                  <a:gd name="connsiteY9" fmla="*/ 206405 h 502103"/>
                  <a:gd name="connsiteX10" fmla="*/ 32787 w 128037"/>
                  <a:gd name="connsiteY10" fmla="*/ 30 h 502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037" h="502103">
                    <a:moveTo>
                      <a:pt x="32787" y="30"/>
                    </a:moveTo>
                    <a:cubicBezTo>
                      <a:pt x="39137" y="-2616"/>
                      <a:pt x="40725" y="166188"/>
                      <a:pt x="42312" y="190530"/>
                    </a:cubicBezTo>
                    <a:cubicBezTo>
                      <a:pt x="43900" y="214872"/>
                      <a:pt x="35962" y="124913"/>
                      <a:pt x="42312" y="146080"/>
                    </a:cubicBezTo>
                    <a:cubicBezTo>
                      <a:pt x="48662" y="167247"/>
                      <a:pt x="76708" y="299538"/>
                      <a:pt x="80412" y="317530"/>
                    </a:cubicBezTo>
                    <a:cubicBezTo>
                      <a:pt x="84116" y="335522"/>
                      <a:pt x="61891" y="238155"/>
                      <a:pt x="64537" y="254030"/>
                    </a:cubicBezTo>
                    <a:cubicBezTo>
                      <a:pt x="67183" y="269905"/>
                      <a:pt x="89408" y="395318"/>
                      <a:pt x="96287" y="412780"/>
                    </a:cubicBezTo>
                    <a:cubicBezTo>
                      <a:pt x="103166" y="430242"/>
                      <a:pt x="100520" y="343988"/>
                      <a:pt x="105812" y="358805"/>
                    </a:cubicBezTo>
                    <a:cubicBezTo>
                      <a:pt x="111104" y="373622"/>
                      <a:pt x="128037" y="510676"/>
                      <a:pt x="128037" y="501680"/>
                    </a:cubicBezTo>
                    <a:cubicBezTo>
                      <a:pt x="128037" y="492684"/>
                      <a:pt x="126449" y="354042"/>
                      <a:pt x="105812" y="304830"/>
                    </a:cubicBezTo>
                    <a:cubicBezTo>
                      <a:pt x="85175" y="255618"/>
                      <a:pt x="21145" y="254030"/>
                      <a:pt x="4212" y="206405"/>
                    </a:cubicBezTo>
                    <a:cubicBezTo>
                      <a:pt x="-12721" y="158780"/>
                      <a:pt x="26437" y="2676"/>
                      <a:pt x="32787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1" name="フリーフォーム 2420">
                <a:extLst>
                  <a:ext uri="{FF2B5EF4-FFF2-40B4-BE49-F238E27FC236}">
                    <a16:creationId xmlns:a16="http://schemas.microsoft.com/office/drawing/2014/main" id="{B7D3177D-B290-341A-BA8F-40E66DEEB331}"/>
                  </a:ext>
                </a:extLst>
              </p:cNvPr>
              <p:cNvSpPr/>
              <p:nvPr/>
            </p:nvSpPr>
            <p:spPr>
              <a:xfrm>
                <a:off x="3982508" y="3041195"/>
                <a:ext cx="577589" cy="789951"/>
              </a:xfrm>
              <a:custGeom>
                <a:avLst/>
                <a:gdLst>
                  <a:gd name="connsiteX0" fmla="*/ 2117 w 577589"/>
                  <a:gd name="connsiteY0" fmla="*/ 787855 h 789951"/>
                  <a:gd name="connsiteX1" fmla="*/ 421217 w 577589"/>
                  <a:gd name="connsiteY1" fmla="*/ 241755 h 789951"/>
                  <a:gd name="connsiteX2" fmla="*/ 383117 w 577589"/>
                  <a:gd name="connsiteY2" fmla="*/ 263980 h 789951"/>
                  <a:gd name="connsiteX3" fmla="*/ 576792 w 577589"/>
                  <a:gd name="connsiteY3" fmla="*/ 455 h 789951"/>
                  <a:gd name="connsiteX4" fmla="*/ 297392 w 577589"/>
                  <a:gd name="connsiteY4" fmla="*/ 337005 h 789951"/>
                  <a:gd name="connsiteX5" fmla="*/ 402167 w 577589"/>
                  <a:gd name="connsiteY5" fmla="*/ 244930 h 789951"/>
                  <a:gd name="connsiteX6" fmla="*/ 329142 w 577589"/>
                  <a:gd name="connsiteY6" fmla="*/ 286205 h 789951"/>
                  <a:gd name="connsiteX7" fmla="*/ 271992 w 577589"/>
                  <a:gd name="connsiteY7" fmla="*/ 375105 h 789951"/>
                  <a:gd name="connsiteX8" fmla="*/ 227542 w 577589"/>
                  <a:gd name="connsiteY8" fmla="*/ 467180 h 789951"/>
                  <a:gd name="connsiteX9" fmla="*/ 256117 w 577589"/>
                  <a:gd name="connsiteY9" fmla="*/ 432255 h 789951"/>
                  <a:gd name="connsiteX10" fmla="*/ 2117 w 577589"/>
                  <a:gd name="connsiteY10" fmla="*/ 787855 h 789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7589" h="789951">
                    <a:moveTo>
                      <a:pt x="2117" y="787855"/>
                    </a:moveTo>
                    <a:cubicBezTo>
                      <a:pt x="29634" y="756105"/>
                      <a:pt x="357717" y="329067"/>
                      <a:pt x="421217" y="241755"/>
                    </a:cubicBezTo>
                    <a:cubicBezTo>
                      <a:pt x="484717" y="154443"/>
                      <a:pt x="357188" y="304197"/>
                      <a:pt x="383117" y="263980"/>
                    </a:cubicBezTo>
                    <a:cubicBezTo>
                      <a:pt x="409046" y="223763"/>
                      <a:pt x="591079" y="-11716"/>
                      <a:pt x="576792" y="455"/>
                    </a:cubicBezTo>
                    <a:cubicBezTo>
                      <a:pt x="562505" y="12626"/>
                      <a:pt x="326496" y="296259"/>
                      <a:pt x="297392" y="337005"/>
                    </a:cubicBezTo>
                    <a:cubicBezTo>
                      <a:pt x="268288" y="377751"/>
                      <a:pt x="396875" y="253397"/>
                      <a:pt x="402167" y="244930"/>
                    </a:cubicBezTo>
                    <a:cubicBezTo>
                      <a:pt x="407459" y="236463"/>
                      <a:pt x="350838" y="264509"/>
                      <a:pt x="329142" y="286205"/>
                    </a:cubicBezTo>
                    <a:cubicBezTo>
                      <a:pt x="307446" y="307901"/>
                      <a:pt x="288925" y="344943"/>
                      <a:pt x="271992" y="375105"/>
                    </a:cubicBezTo>
                    <a:cubicBezTo>
                      <a:pt x="255059" y="405267"/>
                      <a:pt x="230188" y="457655"/>
                      <a:pt x="227542" y="467180"/>
                    </a:cubicBezTo>
                    <a:cubicBezTo>
                      <a:pt x="224896" y="476705"/>
                      <a:pt x="288396" y="383572"/>
                      <a:pt x="256117" y="432255"/>
                    </a:cubicBezTo>
                    <a:cubicBezTo>
                      <a:pt x="223838" y="480938"/>
                      <a:pt x="-25400" y="819605"/>
                      <a:pt x="2117" y="7878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2" name="フリーフォーム 2421">
                <a:extLst>
                  <a:ext uri="{FF2B5EF4-FFF2-40B4-BE49-F238E27FC236}">
                    <a16:creationId xmlns:a16="http://schemas.microsoft.com/office/drawing/2014/main" id="{905F9F91-BC43-943F-0C64-EFEE5E017A47}"/>
                  </a:ext>
                </a:extLst>
              </p:cNvPr>
              <p:cNvSpPr/>
              <p:nvPr/>
            </p:nvSpPr>
            <p:spPr>
              <a:xfrm>
                <a:off x="4967117" y="2698750"/>
                <a:ext cx="1104250" cy="79390"/>
              </a:xfrm>
              <a:custGeom>
                <a:avLst/>
                <a:gdLst>
                  <a:gd name="connsiteX0" fmla="*/ 1758 w 1104250"/>
                  <a:gd name="connsiteY0" fmla="*/ 79375 h 79390"/>
                  <a:gd name="connsiteX1" fmla="*/ 157333 w 1104250"/>
                  <a:gd name="connsiteY1" fmla="*/ 22225 h 79390"/>
                  <a:gd name="connsiteX2" fmla="*/ 201783 w 1104250"/>
                  <a:gd name="connsiteY2" fmla="*/ 50800 h 79390"/>
                  <a:gd name="connsiteX3" fmla="*/ 290683 w 1104250"/>
                  <a:gd name="connsiteY3" fmla="*/ 25400 h 79390"/>
                  <a:gd name="connsiteX4" fmla="*/ 325608 w 1104250"/>
                  <a:gd name="connsiteY4" fmla="*/ 57150 h 79390"/>
                  <a:gd name="connsiteX5" fmla="*/ 427208 w 1104250"/>
                  <a:gd name="connsiteY5" fmla="*/ 19050 h 79390"/>
                  <a:gd name="connsiteX6" fmla="*/ 452608 w 1104250"/>
                  <a:gd name="connsiteY6" fmla="*/ 31750 h 79390"/>
                  <a:gd name="connsiteX7" fmla="*/ 563733 w 1104250"/>
                  <a:gd name="connsiteY7" fmla="*/ 25400 h 79390"/>
                  <a:gd name="connsiteX8" fmla="*/ 617708 w 1104250"/>
                  <a:gd name="connsiteY8" fmla="*/ 63500 h 79390"/>
                  <a:gd name="connsiteX9" fmla="*/ 668508 w 1104250"/>
                  <a:gd name="connsiteY9" fmla="*/ 22225 h 79390"/>
                  <a:gd name="connsiteX10" fmla="*/ 779633 w 1104250"/>
                  <a:gd name="connsiteY10" fmla="*/ 9525 h 79390"/>
                  <a:gd name="connsiteX11" fmla="*/ 1103483 w 1104250"/>
                  <a:gd name="connsiteY11" fmla="*/ 6350 h 79390"/>
                  <a:gd name="connsiteX12" fmla="*/ 678033 w 1104250"/>
                  <a:gd name="connsiteY12" fmla="*/ 0 h 79390"/>
                  <a:gd name="connsiteX13" fmla="*/ 46208 w 1104250"/>
                  <a:gd name="connsiteY13" fmla="*/ 3175 h 79390"/>
                  <a:gd name="connsiteX14" fmla="*/ 271633 w 1104250"/>
                  <a:gd name="connsiteY14" fmla="*/ 15875 h 79390"/>
                  <a:gd name="connsiteX15" fmla="*/ 1758 w 1104250"/>
                  <a:gd name="connsiteY15" fmla="*/ 79375 h 7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04250" h="79390">
                    <a:moveTo>
                      <a:pt x="1758" y="79375"/>
                    </a:moveTo>
                    <a:cubicBezTo>
                      <a:pt x="-17292" y="80433"/>
                      <a:pt x="123996" y="26987"/>
                      <a:pt x="157333" y="22225"/>
                    </a:cubicBezTo>
                    <a:cubicBezTo>
                      <a:pt x="190670" y="17463"/>
                      <a:pt x="179558" y="50271"/>
                      <a:pt x="201783" y="50800"/>
                    </a:cubicBezTo>
                    <a:cubicBezTo>
                      <a:pt x="224008" y="51329"/>
                      <a:pt x="270046" y="24342"/>
                      <a:pt x="290683" y="25400"/>
                    </a:cubicBezTo>
                    <a:cubicBezTo>
                      <a:pt x="311320" y="26458"/>
                      <a:pt x="302854" y="58208"/>
                      <a:pt x="325608" y="57150"/>
                    </a:cubicBezTo>
                    <a:cubicBezTo>
                      <a:pt x="348362" y="56092"/>
                      <a:pt x="406041" y="23283"/>
                      <a:pt x="427208" y="19050"/>
                    </a:cubicBezTo>
                    <a:cubicBezTo>
                      <a:pt x="448375" y="14817"/>
                      <a:pt x="429854" y="30692"/>
                      <a:pt x="452608" y="31750"/>
                    </a:cubicBezTo>
                    <a:cubicBezTo>
                      <a:pt x="475362" y="32808"/>
                      <a:pt x="536216" y="20108"/>
                      <a:pt x="563733" y="25400"/>
                    </a:cubicBezTo>
                    <a:cubicBezTo>
                      <a:pt x="591250" y="30692"/>
                      <a:pt x="600246" y="64029"/>
                      <a:pt x="617708" y="63500"/>
                    </a:cubicBezTo>
                    <a:cubicBezTo>
                      <a:pt x="635170" y="62971"/>
                      <a:pt x="641521" y="31221"/>
                      <a:pt x="668508" y="22225"/>
                    </a:cubicBezTo>
                    <a:cubicBezTo>
                      <a:pt x="695495" y="13229"/>
                      <a:pt x="707137" y="12171"/>
                      <a:pt x="779633" y="9525"/>
                    </a:cubicBezTo>
                    <a:cubicBezTo>
                      <a:pt x="852129" y="6879"/>
                      <a:pt x="1120416" y="7937"/>
                      <a:pt x="1103483" y="6350"/>
                    </a:cubicBezTo>
                    <a:cubicBezTo>
                      <a:pt x="1086550" y="4762"/>
                      <a:pt x="678033" y="0"/>
                      <a:pt x="678033" y="0"/>
                    </a:cubicBezTo>
                    <a:lnTo>
                      <a:pt x="46208" y="3175"/>
                    </a:lnTo>
                    <a:cubicBezTo>
                      <a:pt x="-21525" y="5821"/>
                      <a:pt x="280100" y="1587"/>
                      <a:pt x="271633" y="15875"/>
                    </a:cubicBezTo>
                    <a:cubicBezTo>
                      <a:pt x="263166" y="30163"/>
                      <a:pt x="20808" y="78317"/>
                      <a:pt x="1758" y="793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3" name="フリーフォーム 2422">
                <a:extLst>
                  <a:ext uri="{FF2B5EF4-FFF2-40B4-BE49-F238E27FC236}">
                    <a16:creationId xmlns:a16="http://schemas.microsoft.com/office/drawing/2014/main" id="{D91D95C0-1E70-196A-16BC-A35A590667E4}"/>
                  </a:ext>
                </a:extLst>
              </p:cNvPr>
              <p:cNvSpPr/>
              <p:nvPr/>
            </p:nvSpPr>
            <p:spPr>
              <a:xfrm>
                <a:off x="4242114" y="3030811"/>
                <a:ext cx="393252" cy="505271"/>
              </a:xfrm>
              <a:custGeom>
                <a:avLst/>
                <a:gdLst>
                  <a:gd name="connsiteX0" fmla="*/ 387036 w 393252"/>
                  <a:gd name="connsiteY0" fmla="*/ 10839 h 505271"/>
                  <a:gd name="connsiteX1" fmla="*/ 2861 w 393252"/>
                  <a:gd name="connsiteY1" fmla="*/ 502964 h 505271"/>
                  <a:gd name="connsiteX2" fmla="*/ 221936 w 393252"/>
                  <a:gd name="connsiteY2" fmla="*/ 188639 h 505271"/>
                  <a:gd name="connsiteX3" fmla="*/ 387036 w 393252"/>
                  <a:gd name="connsiteY3" fmla="*/ 10839 h 50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252" h="505271">
                    <a:moveTo>
                      <a:pt x="387036" y="10839"/>
                    </a:moveTo>
                    <a:cubicBezTo>
                      <a:pt x="350524" y="63226"/>
                      <a:pt x="30378" y="473331"/>
                      <a:pt x="2861" y="502964"/>
                    </a:cubicBezTo>
                    <a:cubicBezTo>
                      <a:pt x="-24656" y="532597"/>
                      <a:pt x="153674" y="268543"/>
                      <a:pt x="221936" y="188639"/>
                    </a:cubicBezTo>
                    <a:cubicBezTo>
                      <a:pt x="290198" y="108735"/>
                      <a:pt x="423548" y="-41548"/>
                      <a:pt x="387036" y="108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4" name="フリーフォーム 2423">
                <a:extLst>
                  <a:ext uri="{FF2B5EF4-FFF2-40B4-BE49-F238E27FC236}">
                    <a16:creationId xmlns:a16="http://schemas.microsoft.com/office/drawing/2014/main" id="{E81AAD8D-F3B1-A41C-26D1-25C8FC11B614}"/>
                  </a:ext>
                </a:extLst>
              </p:cNvPr>
              <p:cNvSpPr/>
              <p:nvPr/>
            </p:nvSpPr>
            <p:spPr>
              <a:xfrm>
                <a:off x="4882809" y="2833982"/>
                <a:ext cx="458408" cy="474486"/>
              </a:xfrm>
              <a:custGeom>
                <a:avLst/>
                <a:gdLst>
                  <a:gd name="connsiteX0" fmla="*/ 341 w 458408"/>
                  <a:gd name="connsiteY0" fmla="*/ 4468 h 474486"/>
                  <a:gd name="connsiteX1" fmla="*/ 117816 w 458408"/>
                  <a:gd name="connsiteY1" fmla="*/ 414043 h 474486"/>
                  <a:gd name="connsiteX2" fmla="*/ 105116 w 458408"/>
                  <a:gd name="connsiteY2" fmla="*/ 341018 h 474486"/>
                  <a:gd name="connsiteX3" fmla="*/ 140041 w 458408"/>
                  <a:gd name="connsiteY3" fmla="*/ 448968 h 474486"/>
                  <a:gd name="connsiteX4" fmla="*/ 111466 w 458408"/>
                  <a:gd name="connsiteY4" fmla="*/ 464843 h 474486"/>
                  <a:gd name="connsiteX5" fmla="*/ 222591 w 458408"/>
                  <a:gd name="connsiteY5" fmla="*/ 325143 h 474486"/>
                  <a:gd name="connsiteX6" fmla="*/ 457541 w 458408"/>
                  <a:gd name="connsiteY6" fmla="*/ 4468 h 474486"/>
                  <a:gd name="connsiteX7" fmla="*/ 130516 w 458408"/>
                  <a:gd name="connsiteY7" fmla="*/ 375943 h 474486"/>
                  <a:gd name="connsiteX8" fmla="*/ 149566 w 458408"/>
                  <a:gd name="connsiteY8" fmla="*/ 283868 h 474486"/>
                  <a:gd name="connsiteX9" fmla="*/ 108291 w 458408"/>
                  <a:gd name="connsiteY9" fmla="*/ 299743 h 474486"/>
                  <a:gd name="connsiteX10" fmla="*/ 82891 w 458408"/>
                  <a:gd name="connsiteY10" fmla="*/ 201318 h 474486"/>
                  <a:gd name="connsiteX11" fmla="*/ 341 w 458408"/>
                  <a:gd name="connsiteY11" fmla="*/ 4468 h 47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8408" h="474486">
                    <a:moveTo>
                      <a:pt x="341" y="4468"/>
                    </a:moveTo>
                    <a:cubicBezTo>
                      <a:pt x="6162" y="39922"/>
                      <a:pt x="100354" y="357952"/>
                      <a:pt x="117816" y="414043"/>
                    </a:cubicBezTo>
                    <a:cubicBezTo>
                      <a:pt x="135278" y="470134"/>
                      <a:pt x="101412" y="335197"/>
                      <a:pt x="105116" y="341018"/>
                    </a:cubicBezTo>
                    <a:cubicBezTo>
                      <a:pt x="108820" y="346839"/>
                      <a:pt x="138983" y="428331"/>
                      <a:pt x="140041" y="448968"/>
                    </a:cubicBezTo>
                    <a:cubicBezTo>
                      <a:pt x="141099" y="469605"/>
                      <a:pt x="97708" y="485481"/>
                      <a:pt x="111466" y="464843"/>
                    </a:cubicBezTo>
                    <a:cubicBezTo>
                      <a:pt x="125224" y="444205"/>
                      <a:pt x="164912" y="401872"/>
                      <a:pt x="222591" y="325143"/>
                    </a:cubicBezTo>
                    <a:cubicBezTo>
                      <a:pt x="280270" y="248414"/>
                      <a:pt x="472887" y="-3999"/>
                      <a:pt x="457541" y="4468"/>
                    </a:cubicBezTo>
                    <a:cubicBezTo>
                      <a:pt x="442195" y="12935"/>
                      <a:pt x="181845" y="329376"/>
                      <a:pt x="130516" y="375943"/>
                    </a:cubicBezTo>
                    <a:cubicBezTo>
                      <a:pt x="79187" y="422510"/>
                      <a:pt x="153270" y="296568"/>
                      <a:pt x="149566" y="283868"/>
                    </a:cubicBezTo>
                    <a:cubicBezTo>
                      <a:pt x="145862" y="271168"/>
                      <a:pt x="119404" y="313501"/>
                      <a:pt x="108291" y="299743"/>
                    </a:cubicBezTo>
                    <a:cubicBezTo>
                      <a:pt x="97178" y="285985"/>
                      <a:pt x="100883" y="247885"/>
                      <a:pt x="82891" y="201318"/>
                    </a:cubicBezTo>
                    <a:cubicBezTo>
                      <a:pt x="64899" y="154751"/>
                      <a:pt x="-5480" y="-30986"/>
                      <a:pt x="341" y="4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5" name="フリーフォーム 2424">
                <a:extLst>
                  <a:ext uri="{FF2B5EF4-FFF2-40B4-BE49-F238E27FC236}">
                    <a16:creationId xmlns:a16="http://schemas.microsoft.com/office/drawing/2014/main" id="{22BBECC4-6D2B-940B-2C8F-26BF199B1151}"/>
                  </a:ext>
                </a:extLst>
              </p:cNvPr>
              <p:cNvSpPr/>
              <p:nvPr/>
            </p:nvSpPr>
            <p:spPr>
              <a:xfrm>
                <a:off x="4493758" y="2898628"/>
                <a:ext cx="190228" cy="392034"/>
              </a:xfrm>
              <a:custGeom>
                <a:avLst/>
                <a:gdLst>
                  <a:gd name="connsiteX0" fmla="*/ 173492 w 190228"/>
                  <a:gd name="connsiteY0" fmla="*/ 147 h 392034"/>
                  <a:gd name="connsiteX1" fmla="*/ 141742 w 190228"/>
                  <a:gd name="connsiteY1" fmla="*/ 130322 h 392034"/>
                  <a:gd name="connsiteX2" fmla="*/ 183017 w 190228"/>
                  <a:gd name="connsiteY2" fmla="*/ 171597 h 392034"/>
                  <a:gd name="connsiteX3" fmla="*/ 71892 w 190228"/>
                  <a:gd name="connsiteY3" fmla="*/ 254147 h 392034"/>
                  <a:gd name="connsiteX4" fmla="*/ 135392 w 190228"/>
                  <a:gd name="connsiteY4" fmla="*/ 295422 h 392034"/>
                  <a:gd name="connsiteX5" fmla="*/ 11567 w 190228"/>
                  <a:gd name="connsiteY5" fmla="*/ 355747 h 392034"/>
                  <a:gd name="connsiteX6" fmla="*/ 17917 w 190228"/>
                  <a:gd name="connsiteY6" fmla="*/ 384322 h 392034"/>
                  <a:gd name="connsiteX7" fmla="*/ 122692 w 190228"/>
                  <a:gd name="connsiteY7" fmla="*/ 212872 h 392034"/>
                  <a:gd name="connsiteX8" fmla="*/ 189367 w 190228"/>
                  <a:gd name="connsiteY8" fmla="*/ 136672 h 392034"/>
                  <a:gd name="connsiteX9" fmla="*/ 160792 w 190228"/>
                  <a:gd name="connsiteY9" fmla="*/ 104922 h 392034"/>
                  <a:gd name="connsiteX10" fmla="*/ 173492 w 190228"/>
                  <a:gd name="connsiteY10" fmla="*/ 147 h 39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228" h="392034">
                    <a:moveTo>
                      <a:pt x="173492" y="147"/>
                    </a:moveTo>
                    <a:cubicBezTo>
                      <a:pt x="170317" y="4380"/>
                      <a:pt x="140154" y="101747"/>
                      <a:pt x="141742" y="130322"/>
                    </a:cubicBezTo>
                    <a:cubicBezTo>
                      <a:pt x="143329" y="158897"/>
                      <a:pt x="194659" y="150960"/>
                      <a:pt x="183017" y="171597"/>
                    </a:cubicBezTo>
                    <a:cubicBezTo>
                      <a:pt x="171375" y="192234"/>
                      <a:pt x="79829" y="233510"/>
                      <a:pt x="71892" y="254147"/>
                    </a:cubicBezTo>
                    <a:cubicBezTo>
                      <a:pt x="63954" y="274785"/>
                      <a:pt x="145446" y="278489"/>
                      <a:pt x="135392" y="295422"/>
                    </a:cubicBezTo>
                    <a:cubicBezTo>
                      <a:pt x="125338" y="312355"/>
                      <a:pt x="31146" y="340930"/>
                      <a:pt x="11567" y="355747"/>
                    </a:cubicBezTo>
                    <a:cubicBezTo>
                      <a:pt x="-8012" y="370564"/>
                      <a:pt x="-604" y="408134"/>
                      <a:pt x="17917" y="384322"/>
                    </a:cubicBezTo>
                    <a:cubicBezTo>
                      <a:pt x="36438" y="360510"/>
                      <a:pt x="94117" y="254147"/>
                      <a:pt x="122692" y="212872"/>
                    </a:cubicBezTo>
                    <a:cubicBezTo>
                      <a:pt x="151267" y="171597"/>
                      <a:pt x="183017" y="154664"/>
                      <a:pt x="189367" y="136672"/>
                    </a:cubicBezTo>
                    <a:cubicBezTo>
                      <a:pt x="195717" y="118680"/>
                      <a:pt x="165025" y="125559"/>
                      <a:pt x="160792" y="104922"/>
                    </a:cubicBezTo>
                    <a:cubicBezTo>
                      <a:pt x="156559" y="84285"/>
                      <a:pt x="176667" y="-4086"/>
                      <a:pt x="173492" y="1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6" name="フリーフォーム 2425">
                <a:extLst>
                  <a:ext uri="{FF2B5EF4-FFF2-40B4-BE49-F238E27FC236}">
                    <a16:creationId xmlns:a16="http://schemas.microsoft.com/office/drawing/2014/main" id="{0037753B-E189-3D2A-8A66-E5081A74E951}"/>
                  </a:ext>
                </a:extLst>
              </p:cNvPr>
              <p:cNvSpPr/>
              <p:nvPr/>
            </p:nvSpPr>
            <p:spPr>
              <a:xfrm>
                <a:off x="4171941" y="3399083"/>
                <a:ext cx="340159" cy="459057"/>
              </a:xfrm>
              <a:custGeom>
                <a:avLst/>
                <a:gdLst>
                  <a:gd name="connsiteX0" fmla="*/ 339734 w 340159"/>
                  <a:gd name="connsiteY0" fmla="*/ 1342 h 459057"/>
                  <a:gd name="connsiteX1" fmla="*/ 273059 w 340159"/>
                  <a:gd name="connsiteY1" fmla="*/ 36267 h 459057"/>
                  <a:gd name="connsiteX2" fmla="*/ 238134 w 340159"/>
                  <a:gd name="connsiteY2" fmla="*/ 106117 h 459057"/>
                  <a:gd name="connsiteX3" fmla="*/ 203209 w 340159"/>
                  <a:gd name="connsiteY3" fmla="*/ 125167 h 459057"/>
                  <a:gd name="connsiteX4" fmla="*/ 180984 w 340159"/>
                  <a:gd name="connsiteY4" fmla="*/ 201367 h 459057"/>
                  <a:gd name="connsiteX5" fmla="*/ 104784 w 340159"/>
                  <a:gd name="connsiteY5" fmla="*/ 268042 h 459057"/>
                  <a:gd name="connsiteX6" fmla="*/ 41284 w 340159"/>
                  <a:gd name="connsiteY6" fmla="*/ 341067 h 459057"/>
                  <a:gd name="connsiteX7" fmla="*/ 15884 w 340159"/>
                  <a:gd name="connsiteY7" fmla="*/ 388692 h 459057"/>
                  <a:gd name="connsiteX8" fmla="*/ 3184 w 340159"/>
                  <a:gd name="connsiteY8" fmla="*/ 455367 h 459057"/>
                  <a:gd name="connsiteX9" fmla="*/ 76209 w 340159"/>
                  <a:gd name="connsiteY9" fmla="*/ 268042 h 459057"/>
                  <a:gd name="connsiteX10" fmla="*/ 238134 w 340159"/>
                  <a:gd name="connsiteY10" fmla="*/ 80717 h 459057"/>
                  <a:gd name="connsiteX11" fmla="*/ 339734 w 340159"/>
                  <a:gd name="connsiteY11" fmla="*/ 1342 h 45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159" h="459057">
                    <a:moveTo>
                      <a:pt x="339734" y="1342"/>
                    </a:moveTo>
                    <a:cubicBezTo>
                      <a:pt x="345555" y="-6066"/>
                      <a:pt x="289992" y="18805"/>
                      <a:pt x="273059" y="36267"/>
                    </a:cubicBezTo>
                    <a:cubicBezTo>
                      <a:pt x="256126" y="53729"/>
                      <a:pt x="249776" y="91301"/>
                      <a:pt x="238134" y="106117"/>
                    </a:cubicBezTo>
                    <a:cubicBezTo>
                      <a:pt x="226492" y="120933"/>
                      <a:pt x="212734" y="109292"/>
                      <a:pt x="203209" y="125167"/>
                    </a:cubicBezTo>
                    <a:cubicBezTo>
                      <a:pt x="193684" y="141042"/>
                      <a:pt x="197388" y="177555"/>
                      <a:pt x="180984" y="201367"/>
                    </a:cubicBezTo>
                    <a:cubicBezTo>
                      <a:pt x="164580" y="225179"/>
                      <a:pt x="128067" y="244759"/>
                      <a:pt x="104784" y="268042"/>
                    </a:cubicBezTo>
                    <a:cubicBezTo>
                      <a:pt x="81501" y="291325"/>
                      <a:pt x="56101" y="320959"/>
                      <a:pt x="41284" y="341067"/>
                    </a:cubicBezTo>
                    <a:cubicBezTo>
                      <a:pt x="26467" y="361175"/>
                      <a:pt x="22234" y="369642"/>
                      <a:pt x="15884" y="388692"/>
                    </a:cubicBezTo>
                    <a:cubicBezTo>
                      <a:pt x="9534" y="407742"/>
                      <a:pt x="-6870" y="475475"/>
                      <a:pt x="3184" y="455367"/>
                    </a:cubicBezTo>
                    <a:cubicBezTo>
                      <a:pt x="13238" y="435259"/>
                      <a:pt x="37051" y="330484"/>
                      <a:pt x="76209" y="268042"/>
                    </a:cubicBezTo>
                    <a:cubicBezTo>
                      <a:pt x="115367" y="205600"/>
                      <a:pt x="199505" y="122521"/>
                      <a:pt x="238134" y="80717"/>
                    </a:cubicBezTo>
                    <a:cubicBezTo>
                      <a:pt x="276763" y="38913"/>
                      <a:pt x="333913" y="8750"/>
                      <a:pt x="339734" y="13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7" name="フリーフォーム 2426">
                <a:extLst>
                  <a:ext uri="{FF2B5EF4-FFF2-40B4-BE49-F238E27FC236}">
                    <a16:creationId xmlns:a16="http://schemas.microsoft.com/office/drawing/2014/main" id="{039A5ABE-4564-110F-B407-0BE4F6DD951F}"/>
                  </a:ext>
                </a:extLst>
              </p:cNvPr>
              <p:cNvSpPr/>
              <p:nvPr/>
            </p:nvSpPr>
            <p:spPr>
              <a:xfrm>
                <a:off x="4737411" y="2774638"/>
                <a:ext cx="791924" cy="864403"/>
              </a:xfrm>
              <a:custGeom>
                <a:avLst/>
                <a:gdLst>
                  <a:gd name="connsiteX0" fmla="*/ 783914 w 791924"/>
                  <a:gd name="connsiteY0" fmla="*/ 13012 h 864403"/>
                  <a:gd name="connsiteX1" fmla="*/ 333064 w 791924"/>
                  <a:gd name="connsiteY1" fmla="*/ 514662 h 864403"/>
                  <a:gd name="connsiteX2" fmla="*/ 431489 w 791924"/>
                  <a:gd name="connsiteY2" fmla="*/ 378137 h 864403"/>
                  <a:gd name="connsiteX3" fmla="*/ 142564 w 791924"/>
                  <a:gd name="connsiteY3" fmla="*/ 721037 h 864403"/>
                  <a:gd name="connsiteX4" fmla="*/ 21914 w 791924"/>
                  <a:gd name="connsiteY4" fmla="*/ 835337 h 864403"/>
                  <a:gd name="connsiteX5" fmla="*/ 577539 w 791924"/>
                  <a:gd name="connsiteY5" fmla="*/ 206687 h 864403"/>
                  <a:gd name="connsiteX6" fmla="*/ 783914 w 791924"/>
                  <a:gd name="connsiteY6" fmla="*/ 13012 h 86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924" h="864403">
                    <a:moveTo>
                      <a:pt x="783914" y="13012"/>
                    </a:moveTo>
                    <a:cubicBezTo>
                      <a:pt x="743168" y="64341"/>
                      <a:pt x="391801" y="453808"/>
                      <a:pt x="333064" y="514662"/>
                    </a:cubicBezTo>
                    <a:cubicBezTo>
                      <a:pt x="274327" y="575516"/>
                      <a:pt x="463239" y="343741"/>
                      <a:pt x="431489" y="378137"/>
                    </a:cubicBezTo>
                    <a:cubicBezTo>
                      <a:pt x="399739" y="412533"/>
                      <a:pt x="210826" y="644837"/>
                      <a:pt x="142564" y="721037"/>
                    </a:cubicBezTo>
                    <a:cubicBezTo>
                      <a:pt x="74302" y="797237"/>
                      <a:pt x="-50582" y="921062"/>
                      <a:pt x="21914" y="835337"/>
                    </a:cubicBezTo>
                    <a:cubicBezTo>
                      <a:pt x="94410" y="749612"/>
                      <a:pt x="452127" y="343741"/>
                      <a:pt x="577539" y="206687"/>
                    </a:cubicBezTo>
                    <a:cubicBezTo>
                      <a:pt x="702951" y="69633"/>
                      <a:pt x="824660" y="-38317"/>
                      <a:pt x="783914" y="130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8" name="フリーフォーム 2427">
                <a:extLst>
                  <a:ext uri="{FF2B5EF4-FFF2-40B4-BE49-F238E27FC236}">
                    <a16:creationId xmlns:a16="http://schemas.microsoft.com/office/drawing/2014/main" id="{096FFFCF-ED9B-EEFA-5590-BC7C2327892F}"/>
                  </a:ext>
                </a:extLst>
              </p:cNvPr>
              <p:cNvSpPr/>
              <p:nvPr/>
            </p:nvSpPr>
            <p:spPr>
              <a:xfrm>
                <a:off x="4320181" y="3184381"/>
                <a:ext cx="201746" cy="322099"/>
              </a:xfrm>
              <a:custGeom>
                <a:avLst/>
                <a:gdLst>
                  <a:gd name="connsiteX0" fmla="*/ 201019 w 201746"/>
                  <a:gd name="connsiteY0" fmla="*/ 144 h 322099"/>
                  <a:gd name="connsiteX1" fmla="*/ 124819 w 201746"/>
                  <a:gd name="connsiteY1" fmla="*/ 95394 h 322099"/>
                  <a:gd name="connsiteX2" fmla="*/ 153394 w 201746"/>
                  <a:gd name="connsiteY2" fmla="*/ 184294 h 322099"/>
                  <a:gd name="connsiteX3" fmla="*/ 96244 w 201746"/>
                  <a:gd name="connsiteY3" fmla="*/ 187469 h 322099"/>
                  <a:gd name="connsiteX4" fmla="*/ 39094 w 201746"/>
                  <a:gd name="connsiteY4" fmla="*/ 219219 h 322099"/>
                  <a:gd name="connsiteX5" fmla="*/ 13694 w 201746"/>
                  <a:gd name="connsiteY5" fmla="*/ 308119 h 322099"/>
                  <a:gd name="connsiteX6" fmla="*/ 13694 w 201746"/>
                  <a:gd name="connsiteY6" fmla="*/ 304944 h 322099"/>
                  <a:gd name="connsiteX7" fmla="*/ 185144 w 201746"/>
                  <a:gd name="connsiteY7" fmla="*/ 146194 h 322099"/>
                  <a:gd name="connsiteX8" fmla="*/ 70844 w 201746"/>
                  <a:gd name="connsiteY8" fmla="*/ 117619 h 322099"/>
                  <a:gd name="connsiteX9" fmla="*/ 201019 w 201746"/>
                  <a:gd name="connsiteY9" fmla="*/ 144 h 32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746" h="322099">
                    <a:moveTo>
                      <a:pt x="201019" y="144"/>
                    </a:moveTo>
                    <a:cubicBezTo>
                      <a:pt x="210015" y="-3560"/>
                      <a:pt x="132756" y="64702"/>
                      <a:pt x="124819" y="95394"/>
                    </a:cubicBezTo>
                    <a:cubicBezTo>
                      <a:pt x="116882" y="126086"/>
                      <a:pt x="158157" y="168948"/>
                      <a:pt x="153394" y="184294"/>
                    </a:cubicBezTo>
                    <a:cubicBezTo>
                      <a:pt x="148631" y="199640"/>
                      <a:pt x="115294" y="181648"/>
                      <a:pt x="96244" y="187469"/>
                    </a:cubicBezTo>
                    <a:cubicBezTo>
                      <a:pt x="77194" y="193290"/>
                      <a:pt x="52852" y="199111"/>
                      <a:pt x="39094" y="219219"/>
                    </a:cubicBezTo>
                    <a:cubicBezTo>
                      <a:pt x="25336" y="239327"/>
                      <a:pt x="13694" y="308119"/>
                      <a:pt x="13694" y="308119"/>
                    </a:cubicBezTo>
                    <a:cubicBezTo>
                      <a:pt x="9461" y="322406"/>
                      <a:pt x="-14881" y="331932"/>
                      <a:pt x="13694" y="304944"/>
                    </a:cubicBezTo>
                    <a:cubicBezTo>
                      <a:pt x="42269" y="277957"/>
                      <a:pt x="175619" y="177415"/>
                      <a:pt x="185144" y="146194"/>
                    </a:cubicBezTo>
                    <a:cubicBezTo>
                      <a:pt x="194669" y="114973"/>
                      <a:pt x="71902" y="138256"/>
                      <a:pt x="70844" y="117619"/>
                    </a:cubicBezTo>
                    <a:cubicBezTo>
                      <a:pt x="69786" y="96982"/>
                      <a:pt x="192023" y="3848"/>
                      <a:pt x="201019" y="1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9" name="フリーフォーム 2428">
                <a:extLst>
                  <a:ext uri="{FF2B5EF4-FFF2-40B4-BE49-F238E27FC236}">
                    <a16:creationId xmlns:a16="http://schemas.microsoft.com/office/drawing/2014/main" id="{BA507FDC-398B-9656-A491-0B25791C7C0D}"/>
                  </a:ext>
                </a:extLst>
              </p:cNvPr>
              <p:cNvSpPr/>
              <p:nvPr/>
            </p:nvSpPr>
            <p:spPr>
              <a:xfrm>
                <a:off x="4714545" y="3139326"/>
                <a:ext cx="213055" cy="1005594"/>
              </a:xfrm>
              <a:custGeom>
                <a:avLst/>
                <a:gdLst>
                  <a:gd name="connsiteX0" fmla="*/ 47955 w 213055"/>
                  <a:gd name="connsiteY0" fmla="*/ 749 h 1005594"/>
                  <a:gd name="connsiteX1" fmla="*/ 25730 w 213055"/>
                  <a:gd name="connsiteY1" fmla="*/ 156324 h 1005594"/>
                  <a:gd name="connsiteX2" fmla="*/ 86055 w 213055"/>
                  <a:gd name="connsiteY2" fmla="*/ 308724 h 1005594"/>
                  <a:gd name="connsiteX3" fmla="*/ 57480 w 213055"/>
                  <a:gd name="connsiteY3" fmla="*/ 254749 h 1005594"/>
                  <a:gd name="connsiteX4" fmla="*/ 54305 w 213055"/>
                  <a:gd name="connsiteY4" fmla="*/ 346824 h 1005594"/>
                  <a:gd name="connsiteX5" fmla="*/ 92405 w 213055"/>
                  <a:gd name="connsiteY5" fmla="*/ 296024 h 1005594"/>
                  <a:gd name="connsiteX6" fmla="*/ 89230 w 213055"/>
                  <a:gd name="connsiteY6" fmla="*/ 432549 h 1005594"/>
                  <a:gd name="connsiteX7" fmla="*/ 95580 w 213055"/>
                  <a:gd name="connsiteY7" fmla="*/ 489699 h 1005594"/>
                  <a:gd name="connsiteX8" fmla="*/ 82880 w 213055"/>
                  <a:gd name="connsiteY8" fmla="*/ 607174 h 1005594"/>
                  <a:gd name="connsiteX9" fmla="*/ 95580 w 213055"/>
                  <a:gd name="connsiteY9" fmla="*/ 572249 h 1005594"/>
                  <a:gd name="connsiteX10" fmla="*/ 143205 w 213055"/>
                  <a:gd name="connsiteY10" fmla="*/ 689724 h 1005594"/>
                  <a:gd name="connsiteX11" fmla="*/ 130505 w 213055"/>
                  <a:gd name="connsiteY11" fmla="*/ 651624 h 1005594"/>
                  <a:gd name="connsiteX12" fmla="*/ 105105 w 213055"/>
                  <a:gd name="connsiteY12" fmla="*/ 791324 h 1005594"/>
                  <a:gd name="connsiteX13" fmla="*/ 162255 w 213055"/>
                  <a:gd name="connsiteY13" fmla="*/ 892924 h 1005594"/>
                  <a:gd name="connsiteX14" fmla="*/ 149555 w 213055"/>
                  <a:gd name="connsiteY14" fmla="*/ 867524 h 1005594"/>
                  <a:gd name="connsiteX15" fmla="*/ 181305 w 213055"/>
                  <a:gd name="connsiteY15" fmla="*/ 965949 h 1005594"/>
                  <a:gd name="connsiteX16" fmla="*/ 213055 w 213055"/>
                  <a:gd name="connsiteY16" fmla="*/ 940549 h 1005594"/>
                  <a:gd name="connsiteX17" fmla="*/ 181305 w 213055"/>
                  <a:gd name="connsiteY17" fmla="*/ 997699 h 1005594"/>
                  <a:gd name="connsiteX18" fmla="*/ 136855 w 213055"/>
                  <a:gd name="connsiteY18" fmla="*/ 737349 h 1005594"/>
                  <a:gd name="connsiteX19" fmla="*/ 86055 w 213055"/>
                  <a:gd name="connsiteY19" fmla="*/ 340474 h 1005594"/>
                  <a:gd name="connsiteX20" fmla="*/ 330 w 213055"/>
                  <a:gd name="connsiteY20" fmla="*/ 222999 h 1005594"/>
                  <a:gd name="connsiteX21" fmla="*/ 47955 w 213055"/>
                  <a:gd name="connsiteY21" fmla="*/ 749 h 100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13055" h="1005594">
                    <a:moveTo>
                      <a:pt x="47955" y="749"/>
                    </a:moveTo>
                    <a:cubicBezTo>
                      <a:pt x="52188" y="-10364"/>
                      <a:pt x="19380" y="104995"/>
                      <a:pt x="25730" y="156324"/>
                    </a:cubicBezTo>
                    <a:cubicBezTo>
                      <a:pt x="32080" y="207653"/>
                      <a:pt x="80763" y="292320"/>
                      <a:pt x="86055" y="308724"/>
                    </a:cubicBezTo>
                    <a:cubicBezTo>
                      <a:pt x="91347" y="325128"/>
                      <a:pt x="62772" y="248399"/>
                      <a:pt x="57480" y="254749"/>
                    </a:cubicBezTo>
                    <a:cubicBezTo>
                      <a:pt x="52188" y="261099"/>
                      <a:pt x="48484" y="339945"/>
                      <a:pt x="54305" y="346824"/>
                    </a:cubicBezTo>
                    <a:cubicBezTo>
                      <a:pt x="60126" y="353703"/>
                      <a:pt x="86584" y="281737"/>
                      <a:pt x="92405" y="296024"/>
                    </a:cubicBezTo>
                    <a:cubicBezTo>
                      <a:pt x="98226" y="310311"/>
                      <a:pt x="88701" y="400270"/>
                      <a:pt x="89230" y="432549"/>
                    </a:cubicBezTo>
                    <a:cubicBezTo>
                      <a:pt x="89759" y="464828"/>
                      <a:pt x="96638" y="460595"/>
                      <a:pt x="95580" y="489699"/>
                    </a:cubicBezTo>
                    <a:cubicBezTo>
                      <a:pt x="94522" y="518803"/>
                      <a:pt x="82880" y="593416"/>
                      <a:pt x="82880" y="607174"/>
                    </a:cubicBezTo>
                    <a:cubicBezTo>
                      <a:pt x="82880" y="620932"/>
                      <a:pt x="85526" y="558491"/>
                      <a:pt x="95580" y="572249"/>
                    </a:cubicBezTo>
                    <a:cubicBezTo>
                      <a:pt x="105634" y="586007"/>
                      <a:pt x="137384" y="676495"/>
                      <a:pt x="143205" y="689724"/>
                    </a:cubicBezTo>
                    <a:cubicBezTo>
                      <a:pt x="149026" y="702953"/>
                      <a:pt x="136855" y="634691"/>
                      <a:pt x="130505" y="651624"/>
                    </a:cubicBezTo>
                    <a:cubicBezTo>
                      <a:pt x="124155" y="668557"/>
                      <a:pt x="99813" y="751107"/>
                      <a:pt x="105105" y="791324"/>
                    </a:cubicBezTo>
                    <a:cubicBezTo>
                      <a:pt x="110397" y="831541"/>
                      <a:pt x="154847" y="880224"/>
                      <a:pt x="162255" y="892924"/>
                    </a:cubicBezTo>
                    <a:cubicBezTo>
                      <a:pt x="169663" y="905624"/>
                      <a:pt x="146380" y="855353"/>
                      <a:pt x="149555" y="867524"/>
                    </a:cubicBezTo>
                    <a:cubicBezTo>
                      <a:pt x="152730" y="879695"/>
                      <a:pt x="170722" y="953778"/>
                      <a:pt x="181305" y="965949"/>
                    </a:cubicBezTo>
                    <a:cubicBezTo>
                      <a:pt x="191888" y="978120"/>
                      <a:pt x="213055" y="935257"/>
                      <a:pt x="213055" y="940549"/>
                    </a:cubicBezTo>
                    <a:cubicBezTo>
                      <a:pt x="213055" y="945841"/>
                      <a:pt x="194005" y="1031566"/>
                      <a:pt x="181305" y="997699"/>
                    </a:cubicBezTo>
                    <a:cubicBezTo>
                      <a:pt x="168605" y="963832"/>
                      <a:pt x="152730" y="846887"/>
                      <a:pt x="136855" y="737349"/>
                    </a:cubicBezTo>
                    <a:cubicBezTo>
                      <a:pt x="120980" y="627812"/>
                      <a:pt x="108809" y="426199"/>
                      <a:pt x="86055" y="340474"/>
                    </a:cubicBezTo>
                    <a:cubicBezTo>
                      <a:pt x="63301" y="254749"/>
                      <a:pt x="5092" y="273799"/>
                      <a:pt x="330" y="222999"/>
                    </a:cubicBezTo>
                    <a:cubicBezTo>
                      <a:pt x="-4432" y="172199"/>
                      <a:pt x="43722" y="11862"/>
                      <a:pt x="47955" y="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0" name="フリーフォーム 2429">
                <a:extLst>
                  <a:ext uri="{FF2B5EF4-FFF2-40B4-BE49-F238E27FC236}">
                    <a16:creationId xmlns:a16="http://schemas.microsoft.com/office/drawing/2014/main" id="{96EF8FD5-CCCB-2B45-DE67-503AAF13FDAB}"/>
                  </a:ext>
                </a:extLst>
              </p:cNvPr>
              <p:cNvSpPr/>
              <p:nvPr/>
            </p:nvSpPr>
            <p:spPr>
              <a:xfrm>
                <a:off x="4157210" y="3407117"/>
                <a:ext cx="563454" cy="604441"/>
              </a:xfrm>
              <a:custGeom>
                <a:avLst/>
                <a:gdLst>
                  <a:gd name="connsiteX0" fmla="*/ 554490 w 563454"/>
                  <a:gd name="connsiteY0" fmla="*/ 18708 h 604441"/>
                  <a:gd name="connsiteX1" fmla="*/ 297315 w 563454"/>
                  <a:gd name="connsiteY1" fmla="*/ 136183 h 604441"/>
                  <a:gd name="connsiteX2" fmla="*/ 278265 w 563454"/>
                  <a:gd name="connsiteY2" fmla="*/ 269533 h 604441"/>
                  <a:gd name="connsiteX3" fmla="*/ 287790 w 563454"/>
                  <a:gd name="connsiteY3" fmla="*/ 209208 h 604441"/>
                  <a:gd name="connsiteX4" fmla="*/ 179840 w 563454"/>
                  <a:gd name="connsiteY4" fmla="*/ 310808 h 604441"/>
                  <a:gd name="connsiteX5" fmla="*/ 90940 w 563454"/>
                  <a:gd name="connsiteY5" fmla="*/ 434633 h 604441"/>
                  <a:gd name="connsiteX6" fmla="*/ 138565 w 563454"/>
                  <a:gd name="connsiteY6" fmla="*/ 345733 h 604441"/>
                  <a:gd name="connsiteX7" fmla="*/ 40140 w 563454"/>
                  <a:gd name="connsiteY7" fmla="*/ 517183 h 604441"/>
                  <a:gd name="connsiteX8" fmla="*/ 5215 w 563454"/>
                  <a:gd name="connsiteY8" fmla="*/ 596558 h 604441"/>
                  <a:gd name="connsiteX9" fmla="*/ 144915 w 563454"/>
                  <a:gd name="connsiteY9" fmla="*/ 329858 h 604441"/>
                  <a:gd name="connsiteX10" fmla="*/ 471940 w 563454"/>
                  <a:gd name="connsiteY10" fmla="*/ 31408 h 604441"/>
                  <a:gd name="connsiteX11" fmla="*/ 554490 w 563454"/>
                  <a:gd name="connsiteY11" fmla="*/ 18708 h 604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3454" h="604441">
                    <a:moveTo>
                      <a:pt x="554490" y="18708"/>
                    </a:moveTo>
                    <a:cubicBezTo>
                      <a:pt x="525386" y="36171"/>
                      <a:pt x="343352" y="94379"/>
                      <a:pt x="297315" y="136183"/>
                    </a:cubicBezTo>
                    <a:cubicBezTo>
                      <a:pt x="251277" y="177987"/>
                      <a:pt x="279852" y="257362"/>
                      <a:pt x="278265" y="269533"/>
                    </a:cubicBezTo>
                    <a:cubicBezTo>
                      <a:pt x="276678" y="281704"/>
                      <a:pt x="304194" y="202329"/>
                      <a:pt x="287790" y="209208"/>
                    </a:cubicBezTo>
                    <a:cubicBezTo>
                      <a:pt x="271386" y="216087"/>
                      <a:pt x="212648" y="273237"/>
                      <a:pt x="179840" y="310808"/>
                    </a:cubicBezTo>
                    <a:cubicBezTo>
                      <a:pt x="147032" y="348379"/>
                      <a:pt x="97819" y="428812"/>
                      <a:pt x="90940" y="434633"/>
                    </a:cubicBezTo>
                    <a:cubicBezTo>
                      <a:pt x="84061" y="440454"/>
                      <a:pt x="147032" y="331975"/>
                      <a:pt x="138565" y="345733"/>
                    </a:cubicBezTo>
                    <a:cubicBezTo>
                      <a:pt x="130098" y="359491"/>
                      <a:pt x="62365" y="475379"/>
                      <a:pt x="40140" y="517183"/>
                    </a:cubicBezTo>
                    <a:cubicBezTo>
                      <a:pt x="17915" y="558987"/>
                      <a:pt x="-12247" y="627779"/>
                      <a:pt x="5215" y="596558"/>
                    </a:cubicBezTo>
                    <a:cubicBezTo>
                      <a:pt x="22677" y="565337"/>
                      <a:pt x="67128" y="424050"/>
                      <a:pt x="144915" y="329858"/>
                    </a:cubicBezTo>
                    <a:cubicBezTo>
                      <a:pt x="222702" y="235666"/>
                      <a:pt x="405794" y="80620"/>
                      <a:pt x="471940" y="31408"/>
                    </a:cubicBezTo>
                    <a:cubicBezTo>
                      <a:pt x="538086" y="-17804"/>
                      <a:pt x="583594" y="1245"/>
                      <a:pt x="554490" y="187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1" name="フリーフォーム 2430">
                <a:extLst>
                  <a:ext uri="{FF2B5EF4-FFF2-40B4-BE49-F238E27FC236}">
                    <a16:creationId xmlns:a16="http://schemas.microsoft.com/office/drawing/2014/main" id="{E1FD1089-C2D6-F0F8-F6FE-6A2390434767}"/>
                  </a:ext>
                </a:extLst>
              </p:cNvPr>
              <p:cNvSpPr/>
              <p:nvPr/>
            </p:nvSpPr>
            <p:spPr>
              <a:xfrm>
                <a:off x="4730400" y="2905084"/>
                <a:ext cx="172116" cy="121256"/>
              </a:xfrm>
              <a:custGeom>
                <a:avLst/>
                <a:gdLst>
                  <a:gd name="connsiteX0" fmla="*/ 47975 w 172116"/>
                  <a:gd name="connsiteY0" fmla="*/ 41 h 121256"/>
                  <a:gd name="connsiteX1" fmla="*/ 133700 w 172116"/>
                  <a:gd name="connsiteY1" fmla="*/ 98466 h 121256"/>
                  <a:gd name="connsiteX2" fmla="*/ 127350 w 172116"/>
                  <a:gd name="connsiteY2" fmla="*/ 120691 h 121256"/>
                  <a:gd name="connsiteX3" fmla="*/ 350 w 172116"/>
                  <a:gd name="connsiteY3" fmla="*/ 114341 h 121256"/>
                  <a:gd name="connsiteX4" fmla="*/ 171800 w 172116"/>
                  <a:gd name="connsiteY4" fmla="*/ 111166 h 121256"/>
                  <a:gd name="connsiteX5" fmla="*/ 47975 w 172116"/>
                  <a:gd name="connsiteY5" fmla="*/ 41 h 121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116" h="121256">
                    <a:moveTo>
                      <a:pt x="47975" y="41"/>
                    </a:moveTo>
                    <a:cubicBezTo>
                      <a:pt x="41625" y="-2076"/>
                      <a:pt x="120471" y="78358"/>
                      <a:pt x="133700" y="98466"/>
                    </a:cubicBezTo>
                    <a:cubicBezTo>
                      <a:pt x="146929" y="118574"/>
                      <a:pt x="149575" y="118045"/>
                      <a:pt x="127350" y="120691"/>
                    </a:cubicBezTo>
                    <a:cubicBezTo>
                      <a:pt x="105125" y="123337"/>
                      <a:pt x="-7058" y="115928"/>
                      <a:pt x="350" y="114341"/>
                    </a:cubicBezTo>
                    <a:cubicBezTo>
                      <a:pt x="7758" y="112754"/>
                      <a:pt x="164392" y="129158"/>
                      <a:pt x="171800" y="111166"/>
                    </a:cubicBezTo>
                    <a:cubicBezTo>
                      <a:pt x="179208" y="93174"/>
                      <a:pt x="54325" y="2158"/>
                      <a:pt x="47975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2" name="フリーフォーム 2431">
                <a:extLst>
                  <a:ext uri="{FF2B5EF4-FFF2-40B4-BE49-F238E27FC236}">
                    <a16:creationId xmlns:a16="http://schemas.microsoft.com/office/drawing/2014/main" id="{8E5464C2-933B-6D40-ED0A-F9639C265FAE}"/>
                  </a:ext>
                </a:extLst>
              </p:cNvPr>
              <p:cNvSpPr/>
              <p:nvPr/>
            </p:nvSpPr>
            <p:spPr>
              <a:xfrm>
                <a:off x="4574919" y="3244033"/>
                <a:ext cx="267627" cy="1001499"/>
              </a:xfrm>
              <a:custGeom>
                <a:avLst/>
                <a:gdLst>
                  <a:gd name="connsiteX0" fmla="*/ 35181 w 267627"/>
                  <a:gd name="connsiteY0" fmla="*/ 817 h 1001499"/>
                  <a:gd name="connsiteX1" fmla="*/ 6606 w 267627"/>
                  <a:gd name="connsiteY1" fmla="*/ 83367 h 1001499"/>
                  <a:gd name="connsiteX2" fmla="*/ 44706 w 267627"/>
                  <a:gd name="connsiteY2" fmla="*/ 143692 h 1001499"/>
                  <a:gd name="connsiteX3" fmla="*/ 28831 w 267627"/>
                  <a:gd name="connsiteY3" fmla="*/ 235767 h 1001499"/>
                  <a:gd name="connsiteX4" fmla="*/ 41531 w 267627"/>
                  <a:gd name="connsiteY4" fmla="*/ 254817 h 1001499"/>
                  <a:gd name="connsiteX5" fmla="*/ 57406 w 267627"/>
                  <a:gd name="connsiteY5" fmla="*/ 359592 h 1001499"/>
                  <a:gd name="connsiteX6" fmla="*/ 35181 w 267627"/>
                  <a:gd name="connsiteY6" fmla="*/ 394517 h 1001499"/>
                  <a:gd name="connsiteX7" fmla="*/ 76456 w 267627"/>
                  <a:gd name="connsiteY7" fmla="*/ 458017 h 1001499"/>
                  <a:gd name="connsiteX8" fmla="*/ 82806 w 267627"/>
                  <a:gd name="connsiteY8" fmla="*/ 505642 h 1001499"/>
                  <a:gd name="connsiteX9" fmla="*/ 60581 w 267627"/>
                  <a:gd name="connsiteY9" fmla="*/ 543742 h 1001499"/>
                  <a:gd name="connsiteX10" fmla="*/ 133606 w 267627"/>
                  <a:gd name="connsiteY10" fmla="*/ 715192 h 1001499"/>
                  <a:gd name="connsiteX11" fmla="*/ 127256 w 267627"/>
                  <a:gd name="connsiteY11" fmla="*/ 731067 h 1001499"/>
                  <a:gd name="connsiteX12" fmla="*/ 238381 w 267627"/>
                  <a:gd name="connsiteY12" fmla="*/ 826317 h 1001499"/>
                  <a:gd name="connsiteX13" fmla="*/ 143131 w 267627"/>
                  <a:gd name="connsiteY13" fmla="*/ 804092 h 1001499"/>
                  <a:gd name="connsiteX14" fmla="*/ 263781 w 267627"/>
                  <a:gd name="connsiteY14" fmla="*/ 1000942 h 1001499"/>
                  <a:gd name="connsiteX15" fmla="*/ 216156 w 267627"/>
                  <a:gd name="connsiteY15" fmla="*/ 842192 h 1001499"/>
                  <a:gd name="connsiteX16" fmla="*/ 6606 w 267627"/>
                  <a:gd name="connsiteY16" fmla="*/ 296092 h 1001499"/>
                  <a:gd name="connsiteX17" fmla="*/ 57406 w 267627"/>
                  <a:gd name="connsiteY17" fmla="*/ 327842 h 1001499"/>
                  <a:gd name="connsiteX18" fmla="*/ 57406 w 267627"/>
                  <a:gd name="connsiteY18" fmla="*/ 207192 h 1001499"/>
                  <a:gd name="connsiteX19" fmla="*/ 256 w 267627"/>
                  <a:gd name="connsiteY19" fmla="*/ 137342 h 1001499"/>
                  <a:gd name="connsiteX20" fmla="*/ 35181 w 267627"/>
                  <a:gd name="connsiteY20" fmla="*/ 817 h 100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67627" h="1001499">
                    <a:moveTo>
                      <a:pt x="35181" y="817"/>
                    </a:moveTo>
                    <a:cubicBezTo>
                      <a:pt x="36239" y="-8179"/>
                      <a:pt x="5018" y="59554"/>
                      <a:pt x="6606" y="83367"/>
                    </a:cubicBezTo>
                    <a:cubicBezTo>
                      <a:pt x="8194" y="107180"/>
                      <a:pt x="41002" y="118292"/>
                      <a:pt x="44706" y="143692"/>
                    </a:cubicBezTo>
                    <a:cubicBezTo>
                      <a:pt x="48410" y="169092"/>
                      <a:pt x="29360" y="217246"/>
                      <a:pt x="28831" y="235767"/>
                    </a:cubicBezTo>
                    <a:cubicBezTo>
                      <a:pt x="28302" y="254288"/>
                      <a:pt x="36769" y="234180"/>
                      <a:pt x="41531" y="254817"/>
                    </a:cubicBezTo>
                    <a:cubicBezTo>
                      <a:pt x="46293" y="275454"/>
                      <a:pt x="58464" y="336309"/>
                      <a:pt x="57406" y="359592"/>
                    </a:cubicBezTo>
                    <a:cubicBezTo>
                      <a:pt x="56348" y="382875"/>
                      <a:pt x="32006" y="378113"/>
                      <a:pt x="35181" y="394517"/>
                    </a:cubicBezTo>
                    <a:cubicBezTo>
                      <a:pt x="38356" y="410921"/>
                      <a:pt x="68519" y="439496"/>
                      <a:pt x="76456" y="458017"/>
                    </a:cubicBezTo>
                    <a:cubicBezTo>
                      <a:pt x="84393" y="476538"/>
                      <a:pt x="85452" y="491355"/>
                      <a:pt x="82806" y="505642"/>
                    </a:cubicBezTo>
                    <a:cubicBezTo>
                      <a:pt x="80160" y="519929"/>
                      <a:pt x="52114" y="508817"/>
                      <a:pt x="60581" y="543742"/>
                    </a:cubicBezTo>
                    <a:cubicBezTo>
                      <a:pt x="69048" y="578667"/>
                      <a:pt x="122494" y="683971"/>
                      <a:pt x="133606" y="715192"/>
                    </a:cubicBezTo>
                    <a:cubicBezTo>
                      <a:pt x="144718" y="746413"/>
                      <a:pt x="109794" y="712546"/>
                      <a:pt x="127256" y="731067"/>
                    </a:cubicBezTo>
                    <a:cubicBezTo>
                      <a:pt x="144719" y="749588"/>
                      <a:pt x="235735" y="814146"/>
                      <a:pt x="238381" y="826317"/>
                    </a:cubicBezTo>
                    <a:cubicBezTo>
                      <a:pt x="241027" y="838488"/>
                      <a:pt x="138898" y="774988"/>
                      <a:pt x="143131" y="804092"/>
                    </a:cubicBezTo>
                    <a:cubicBezTo>
                      <a:pt x="147364" y="833196"/>
                      <a:pt x="251610" y="994592"/>
                      <a:pt x="263781" y="1000942"/>
                    </a:cubicBezTo>
                    <a:cubicBezTo>
                      <a:pt x="275952" y="1007292"/>
                      <a:pt x="259018" y="959667"/>
                      <a:pt x="216156" y="842192"/>
                    </a:cubicBezTo>
                    <a:cubicBezTo>
                      <a:pt x="173294" y="724717"/>
                      <a:pt x="33064" y="381817"/>
                      <a:pt x="6606" y="296092"/>
                    </a:cubicBezTo>
                    <a:cubicBezTo>
                      <a:pt x="-19852" y="210367"/>
                      <a:pt x="48939" y="342659"/>
                      <a:pt x="57406" y="327842"/>
                    </a:cubicBezTo>
                    <a:cubicBezTo>
                      <a:pt x="65873" y="313025"/>
                      <a:pt x="66931" y="238942"/>
                      <a:pt x="57406" y="207192"/>
                    </a:cubicBezTo>
                    <a:cubicBezTo>
                      <a:pt x="47881" y="175442"/>
                      <a:pt x="3960" y="166446"/>
                      <a:pt x="256" y="137342"/>
                    </a:cubicBezTo>
                    <a:cubicBezTo>
                      <a:pt x="-3448" y="108238"/>
                      <a:pt x="34123" y="9813"/>
                      <a:pt x="35181" y="8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3" name="フリーフォーム 2432">
                <a:extLst>
                  <a:ext uri="{FF2B5EF4-FFF2-40B4-BE49-F238E27FC236}">
                    <a16:creationId xmlns:a16="http://schemas.microsoft.com/office/drawing/2014/main" id="{E28B314B-BC66-971B-A6D9-58CD8CDC17B2}"/>
                  </a:ext>
                </a:extLst>
              </p:cNvPr>
              <p:cNvSpPr/>
              <p:nvPr/>
            </p:nvSpPr>
            <p:spPr>
              <a:xfrm>
                <a:off x="4634038" y="2851902"/>
                <a:ext cx="871489" cy="959197"/>
              </a:xfrm>
              <a:custGeom>
                <a:avLst/>
                <a:gdLst>
                  <a:gd name="connsiteX0" fmla="*/ 826962 w 871489"/>
                  <a:gd name="connsiteY0" fmla="*/ 43698 h 959197"/>
                  <a:gd name="connsiteX1" fmla="*/ 328487 w 871489"/>
                  <a:gd name="connsiteY1" fmla="*/ 653298 h 959197"/>
                  <a:gd name="connsiteX2" fmla="*/ 363412 w 871489"/>
                  <a:gd name="connsiteY2" fmla="*/ 608848 h 959197"/>
                  <a:gd name="connsiteX3" fmla="*/ 7812 w 871489"/>
                  <a:gd name="connsiteY3" fmla="*/ 948573 h 959197"/>
                  <a:gd name="connsiteX4" fmla="*/ 757112 w 871489"/>
                  <a:gd name="connsiteY4" fmla="*/ 145298 h 959197"/>
                  <a:gd name="connsiteX5" fmla="*/ 826962 w 871489"/>
                  <a:gd name="connsiteY5" fmla="*/ 43698 h 959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489" h="959197">
                    <a:moveTo>
                      <a:pt x="826962" y="43698"/>
                    </a:moveTo>
                    <a:cubicBezTo>
                      <a:pt x="755525" y="128365"/>
                      <a:pt x="405745" y="559106"/>
                      <a:pt x="328487" y="653298"/>
                    </a:cubicBezTo>
                    <a:cubicBezTo>
                      <a:pt x="251229" y="747490"/>
                      <a:pt x="416858" y="559636"/>
                      <a:pt x="363412" y="608848"/>
                    </a:cubicBezTo>
                    <a:cubicBezTo>
                      <a:pt x="309966" y="658060"/>
                      <a:pt x="-57805" y="1025831"/>
                      <a:pt x="7812" y="948573"/>
                    </a:cubicBezTo>
                    <a:cubicBezTo>
                      <a:pt x="73429" y="871315"/>
                      <a:pt x="624291" y="290819"/>
                      <a:pt x="757112" y="145298"/>
                    </a:cubicBezTo>
                    <a:cubicBezTo>
                      <a:pt x="889933" y="-223"/>
                      <a:pt x="898399" y="-40969"/>
                      <a:pt x="826962" y="436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4" name="フリーフォーム 2433">
                <a:extLst>
                  <a:ext uri="{FF2B5EF4-FFF2-40B4-BE49-F238E27FC236}">
                    <a16:creationId xmlns:a16="http://schemas.microsoft.com/office/drawing/2014/main" id="{159CD52A-C6C8-936F-630E-64AC4A4225EE}"/>
                  </a:ext>
                </a:extLst>
              </p:cNvPr>
              <p:cNvSpPr/>
              <p:nvPr/>
            </p:nvSpPr>
            <p:spPr>
              <a:xfrm>
                <a:off x="3949699" y="3681472"/>
                <a:ext cx="204523" cy="484146"/>
              </a:xfrm>
              <a:custGeom>
                <a:avLst/>
                <a:gdLst>
                  <a:gd name="connsiteX0" fmla="*/ 155576 w 204523"/>
                  <a:gd name="connsiteY0" fmla="*/ 1528 h 484146"/>
                  <a:gd name="connsiteX1" fmla="*/ 98426 w 204523"/>
                  <a:gd name="connsiteY1" fmla="*/ 147578 h 484146"/>
                  <a:gd name="connsiteX2" fmla="*/ 57151 w 204523"/>
                  <a:gd name="connsiteY2" fmla="*/ 255528 h 484146"/>
                  <a:gd name="connsiteX3" fmla="*/ 136526 w 204523"/>
                  <a:gd name="connsiteY3" fmla="*/ 147578 h 484146"/>
                  <a:gd name="connsiteX4" fmla="*/ 1 w 204523"/>
                  <a:gd name="connsiteY4" fmla="*/ 376178 h 484146"/>
                  <a:gd name="connsiteX5" fmla="*/ 139701 w 204523"/>
                  <a:gd name="connsiteY5" fmla="*/ 226953 h 484146"/>
                  <a:gd name="connsiteX6" fmla="*/ 203201 w 204523"/>
                  <a:gd name="connsiteY6" fmla="*/ 169803 h 484146"/>
                  <a:gd name="connsiteX7" fmla="*/ 85726 w 204523"/>
                  <a:gd name="connsiteY7" fmla="*/ 369828 h 484146"/>
                  <a:gd name="connsiteX8" fmla="*/ 50801 w 204523"/>
                  <a:gd name="connsiteY8" fmla="*/ 480953 h 484146"/>
                  <a:gd name="connsiteX9" fmla="*/ 127001 w 204523"/>
                  <a:gd name="connsiteY9" fmla="*/ 249178 h 484146"/>
                  <a:gd name="connsiteX10" fmla="*/ 133351 w 204523"/>
                  <a:gd name="connsiteY10" fmla="*/ 160278 h 484146"/>
                  <a:gd name="connsiteX11" fmla="*/ 82551 w 204523"/>
                  <a:gd name="connsiteY11" fmla="*/ 246003 h 484146"/>
                  <a:gd name="connsiteX12" fmla="*/ 155576 w 204523"/>
                  <a:gd name="connsiteY12" fmla="*/ 1528 h 48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4523" h="484146">
                    <a:moveTo>
                      <a:pt x="155576" y="1528"/>
                    </a:moveTo>
                    <a:cubicBezTo>
                      <a:pt x="158222" y="-14876"/>
                      <a:pt x="114830" y="105245"/>
                      <a:pt x="98426" y="147578"/>
                    </a:cubicBezTo>
                    <a:cubicBezTo>
                      <a:pt x="82022" y="189911"/>
                      <a:pt x="50801" y="255528"/>
                      <a:pt x="57151" y="255528"/>
                    </a:cubicBezTo>
                    <a:cubicBezTo>
                      <a:pt x="63501" y="255528"/>
                      <a:pt x="146051" y="127470"/>
                      <a:pt x="136526" y="147578"/>
                    </a:cubicBezTo>
                    <a:cubicBezTo>
                      <a:pt x="127001" y="167686"/>
                      <a:pt x="-528" y="362949"/>
                      <a:pt x="1" y="376178"/>
                    </a:cubicBezTo>
                    <a:cubicBezTo>
                      <a:pt x="530" y="389407"/>
                      <a:pt x="105834" y="261349"/>
                      <a:pt x="139701" y="226953"/>
                    </a:cubicBezTo>
                    <a:cubicBezTo>
                      <a:pt x="173568" y="192557"/>
                      <a:pt x="212197" y="145991"/>
                      <a:pt x="203201" y="169803"/>
                    </a:cubicBezTo>
                    <a:cubicBezTo>
                      <a:pt x="194205" y="193615"/>
                      <a:pt x="111126" y="317970"/>
                      <a:pt x="85726" y="369828"/>
                    </a:cubicBezTo>
                    <a:cubicBezTo>
                      <a:pt x="60326" y="421686"/>
                      <a:pt x="43922" y="501061"/>
                      <a:pt x="50801" y="480953"/>
                    </a:cubicBezTo>
                    <a:cubicBezTo>
                      <a:pt x="57680" y="460845"/>
                      <a:pt x="113243" y="302624"/>
                      <a:pt x="127001" y="249178"/>
                    </a:cubicBezTo>
                    <a:cubicBezTo>
                      <a:pt x="140759" y="195732"/>
                      <a:pt x="140759" y="160807"/>
                      <a:pt x="133351" y="160278"/>
                    </a:cubicBezTo>
                    <a:cubicBezTo>
                      <a:pt x="125943" y="159749"/>
                      <a:pt x="82022" y="267170"/>
                      <a:pt x="82551" y="246003"/>
                    </a:cubicBezTo>
                    <a:cubicBezTo>
                      <a:pt x="83080" y="224836"/>
                      <a:pt x="152930" y="17932"/>
                      <a:pt x="155576" y="15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5" name="フリーフォーム 2434">
                <a:extLst>
                  <a:ext uri="{FF2B5EF4-FFF2-40B4-BE49-F238E27FC236}">
                    <a16:creationId xmlns:a16="http://schemas.microsoft.com/office/drawing/2014/main" id="{1291E0D7-F8B4-57B6-FC70-7AC57CBAB72D}"/>
                  </a:ext>
                </a:extLst>
              </p:cNvPr>
              <p:cNvSpPr/>
              <p:nvPr/>
            </p:nvSpPr>
            <p:spPr>
              <a:xfrm>
                <a:off x="4732168" y="3157783"/>
                <a:ext cx="561007" cy="652702"/>
              </a:xfrm>
              <a:custGeom>
                <a:avLst/>
                <a:gdLst>
                  <a:gd name="connsiteX0" fmla="*/ 4932 w 561007"/>
                  <a:gd name="connsiteY0" fmla="*/ 645867 h 652702"/>
                  <a:gd name="connsiteX1" fmla="*/ 474832 w 561007"/>
                  <a:gd name="connsiteY1" fmla="*/ 172792 h 652702"/>
                  <a:gd name="connsiteX2" fmla="*/ 335132 w 561007"/>
                  <a:gd name="connsiteY2" fmla="*/ 239467 h 652702"/>
                  <a:gd name="connsiteX3" fmla="*/ 487532 w 561007"/>
                  <a:gd name="connsiteY3" fmla="*/ 106117 h 652702"/>
                  <a:gd name="connsiteX4" fmla="*/ 551032 w 561007"/>
                  <a:gd name="connsiteY4" fmla="*/ 36267 h 652702"/>
                  <a:gd name="connsiteX5" fmla="*/ 547857 w 561007"/>
                  <a:gd name="connsiteY5" fmla="*/ 7692 h 652702"/>
                  <a:gd name="connsiteX6" fmla="*/ 427207 w 561007"/>
                  <a:gd name="connsiteY6" fmla="*/ 175967 h 652702"/>
                  <a:gd name="connsiteX7" fmla="*/ 309732 w 561007"/>
                  <a:gd name="connsiteY7" fmla="*/ 274392 h 652702"/>
                  <a:gd name="connsiteX8" fmla="*/ 284332 w 561007"/>
                  <a:gd name="connsiteY8" fmla="*/ 268042 h 652702"/>
                  <a:gd name="connsiteX9" fmla="*/ 303382 w 561007"/>
                  <a:gd name="connsiteY9" fmla="*/ 341067 h 652702"/>
                  <a:gd name="connsiteX10" fmla="*/ 249407 w 561007"/>
                  <a:gd name="connsiteY10" fmla="*/ 341067 h 652702"/>
                  <a:gd name="connsiteX11" fmla="*/ 230357 w 561007"/>
                  <a:gd name="connsiteY11" fmla="*/ 445842 h 652702"/>
                  <a:gd name="connsiteX12" fmla="*/ 4932 w 561007"/>
                  <a:gd name="connsiteY12" fmla="*/ 645867 h 65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1007" h="652702">
                    <a:moveTo>
                      <a:pt x="4932" y="645867"/>
                    </a:moveTo>
                    <a:cubicBezTo>
                      <a:pt x="45678" y="600359"/>
                      <a:pt x="419799" y="240525"/>
                      <a:pt x="474832" y="172792"/>
                    </a:cubicBezTo>
                    <a:cubicBezTo>
                      <a:pt x="529865" y="105059"/>
                      <a:pt x="333015" y="250579"/>
                      <a:pt x="335132" y="239467"/>
                    </a:cubicBezTo>
                    <a:cubicBezTo>
                      <a:pt x="337249" y="228355"/>
                      <a:pt x="451549" y="139984"/>
                      <a:pt x="487532" y="106117"/>
                    </a:cubicBezTo>
                    <a:cubicBezTo>
                      <a:pt x="523515" y="72250"/>
                      <a:pt x="540978" y="52671"/>
                      <a:pt x="551032" y="36267"/>
                    </a:cubicBezTo>
                    <a:cubicBezTo>
                      <a:pt x="561086" y="19863"/>
                      <a:pt x="568494" y="-15591"/>
                      <a:pt x="547857" y="7692"/>
                    </a:cubicBezTo>
                    <a:cubicBezTo>
                      <a:pt x="527220" y="30975"/>
                      <a:pt x="466895" y="131517"/>
                      <a:pt x="427207" y="175967"/>
                    </a:cubicBezTo>
                    <a:cubicBezTo>
                      <a:pt x="387520" y="220417"/>
                      <a:pt x="333544" y="259046"/>
                      <a:pt x="309732" y="274392"/>
                    </a:cubicBezTo>
                    <a:cubicBezTo>
                      <a:pt x="285920" y="289738"/>
                      <a:pt x="285390" y="256930"/>
                      <a:pt x="284332" y="268042"/>
                    </a:cubicBezTo>
                    <a:cubicBezTo>
                      <a:pt x="283274" y="279154"/>
                      <a:pt x="309203" y="328896"/>
                      <a:pt x="303382" y="341067"/>
                    </a:cubicBezTo>
                    <a:cubicBezTo>
                      <a:pt x="297561" y="353238"/>
                      <a:pt x="261578" y="323605"/>
                      <a:pt x="249407" y="341067"/>
                    </a:cubicBezTo>
                    <a:cubicBezTo>
                      <a:pt x="237236" y="358529"/>
                      <a:pt x="272690" y="395042"/>
                      <a:pt x="230357" y="445842"/>
                    </a:cubicBezTo>
                    <a:cubicBezTo>
                      <a:pt x="188024" y="496642"/>
                      <a:pt x="-35814" y="691375"/>
                      <a:pt x="4932" y="6458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6" name="フリーフォーム 2435">
                <a:extLst>
                  <a:ext uri="{FF2B5EF4-FFF2-40B4-BE49-F238E27FC236}">
                    <a16:creationId xmlns:a16="http://schemas.microsoft.com/office/drawing/2014/main" id="{81FB5540-3103-916A-E09D-E46B36DB14B0}"/>
                  </a:ext>
                </a:extLst>
              </p:cNvPr>
              <p:cNvSpPr/>
              <p:nvPr/>
            </p:nvSpPr>
            <p:spPr>
              <a:xfrm>
                <a:off x="3555972" y="3631229"/>
                <a:ext cx="455155" cy="1058455"/>
              </a:xfrm>
              <a:custGeom>
                <a:avLst/>
                <a:gdLst>
                  <a:gd name="connsiteX0" fmla="*/ 447703 w 455155"/>
                  <a:gd name="connsiteY0" fmla="*/ 10496 h 1058455"/>
                  <a:gd name="connsiteX1" fmla="*/ 371503 w 455155"/>
                  <a:gd name="connsiteY1" fmla="*/ 277196 h 1058455"/>
                  <a:gd name="connsiteX2" fmla="*/ 206403 w 455155"/>
                  <a:gd name="connsiteY2" fmla="*/ 708996 h 1058455"/>
                  <a:gd name="connsiteX3" fmla="*/ 244503 w 455155"/>
                  <a:gd name="connsiteY3" fmla="*/ 483571 h 1058455"/>
                  <a:gd name="connsiteX4" fmla="*/ 104803 w 455155"/>
                  <a:gd name="connsiteY4" fmla="*/ 851871 h 1058455"/>
                  <a:gd name="connsiteX5" fmla="*/ 28 w 455155"/>
                  <a:gd name="connsiteY5" fmla="*/ 1055071 h 1058455"/>
                  <a:gd name="connsiteX6" fmla="*/ 114328 w 455155"/>
                  <a:gd name="connsiteY6" fmla="*/ 693121 h 1058455"/>
                  <a:gd name="connsiteX7" fmla="*/ 301653 w 455155"/>
                  <a:gd name="connsiteY7" fmla="*/ 175596 h 1058455"/>
                  <a:gd name="connsiteX8" fmla="*/ 193703 w 455155"/>
                  <a:gd name="connsiteY8" fmla="*/ 635971 h 1058455"/>
                  <a:gd name="connsiteX9" fmla="*/ 447703 w 455155"/>
                  <a:gd name="connsiteY9" fmla="*/ 10496 h 1058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5155" h="1058455">
                    <a:moveTo>
                      <a:pt x="447703" y="10496"/>
                    </a:moveTo>
                    <a:cubicBezTo>
                      <a:pt x="477336" y="-49300"/>
                      <a:pt x="411720" y="160779"/>
                      <a:pt x="371503" y="277196"/>
                    </a:cubicBezTo>
                    <a:cubicBezTo>
                      <a:pt x="331286" y="393613"/>
                      <a:pt x="227570" y="674600"/>
                      <a:pt x="206403" y="708996"/>
                    </a:cubicBezTo>
                    <a:cubicBezTo>
                      <a:pt x="185236" y="743392"/>
                      <a:pt x="261436" y="459759"/>
                      <a:pt x="244503" y="483571"/>
                    </a:cubicBezTo>
                    <a:cubicBezTo>
                      <a:pt x="227570" y="507384"/>
                      <a:pt x="145549" y="756621"/>
                      <a:pt x="104803" y="851871"/>
                    </a:cubicBezTo>
                    <a:cubicBezTo>
                      <a:pt x="64057" y="947121"/>
                      <a:pt x="-1560" y="1081529"/>
                      <a:pt x="28" y="1055071"/>
                    </a:cubicBezTo>
                    <a:cubicBezTo>
                      <a:pt x="1615" y="1028613"/>
                      <a:pt x="64057" y="839700"/>
                      <a:pt x="114328" y="693121"/>
                    </a:cubicBezTo>
                    <a:cubicBezTo>
                      <a:pt x="164599" y="546542"/>
                      <a:pt x="288424" y="185121"/>
                      <a:pt x="301653" y="175596"/>
                    </a:cubicBezTo>
                    <a:cubicBezTo>
                      <a:pt x="314882" y="166071"/>
                      <a:pt x="169362" y="657667"/>
                      <a:pt x="193703" y="635971"/>
                    </a:cubicBezTo>
                    <a:cubicBezTo>
                      <a:pt x="218044" y="614275"/>
                      <a:pt x="418070" y="70292"/>
                      <a:pt x="447703" y="104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7" name="フリーフォーム 2436">
                <a:extLst>
                  <a:ext uri="{FF2B5EF4-FFF2-40B4-BE49-F238E27FC236}">
                    <a16:creationId xmlns:a16="http://schemas.microsoft.com/office/drawing/2014/main" id="{57108CBE-12A0-B33D-8A70-CFB879605285}"/>
                  </a:ext>
                </a:extLst>
              </p:cNvPr>
              <p:cNvSpPr/>
              <p:nvPr/>
            </p:nvSpPr>
            <p:spPr>
              <a:xfrm>
                <a:off x="3783440" y="3889172"/>
                <a:ext cx="1233060" cy="406626"/>
              </a:xfrm>
              <a:custGeom>
                <a:avLst/>
                <a:gdLst>
                  <a:gd name="connsiteX0" fmla="*/ 1160 w 1233060"/>
                  <a:gd name="connsiteY0" fmla="*/ 381203 h 406626"/>
                  <a:gd name="connsiteX1" fmla="*/ 204360 w 1233060"/>
                  <a:gd name="connsiteY1" fmla="*/ 317703 h 406626"/>
                  <a:gd name="connsiteX2" fmla="*/ 493285 w 1233060"/>
                  <a:gd name="connsiteY2" fmla="*/ 365328 h 406626"/>
                  <a:gd name="connsiteX3" fmla="*/ 410735 w 1233060"/>
                  <a:gd name="connsiteY3" fmla="*/ 327228 h 406626"/>
                  <a:gd name="connsiteX4" fmla="*/ 798085 w 1233060"/>
                  <a:gd name="connsiteY4" fmla="*/ 295478 h 406626"/>
                  <a:gd name="connsiteX5" fmla="*/ 712360 w 1233060"/>
                  <a:gd name="connsiteY5" fmla="*/ 244678 h 406626"/>
                  <a:gd name="connsiteX6" fmla="*/ 998110 w 1233060"/>
                  <a:gd name="connsiteY6" fmla="*/ 374853 h 406626"/>
                  <a:gd name="connsiteX7" fmla="*/ 940960 w 1233060"/>
                  <a:gd name="connsiteY7" fmla="*/ 301828 h 406626"/>
                  <a:gd name="connsiteX8" fmla="*/ 1233060 w 1233060"/>
                  <a:gd name="connsiteY8" fmla="*/ 406603 h 406626"/>
                  <a:gd name="connsiteX9" fmla="*/ 909210 w 1233060"/>
                  <a:gd name="connsiteY9" fmla="*/ 311353 h 406626"/>
                  <a:gd name="connsiteX10" fmla="*/ 429785 w 1233060"/>
                  <a:gd name="connsiteY10" fmla="*/ 301828 h 406626"/>
                  <a:gd name="connsiteX11" fmla="*/ 163085 w 1233060"/>
                  <a:gd name="connsiteY11" fmla="*/ 251028 h 406626"/>
                  <a:gd name="connsiteX12" fmla="*/ 356760 w 1233060"/>
                  <a:gd name="connsiteY12" fmla="*/ 339928 h 406626"/>
                  <a:gd name="connsiteX13" fmla="*/ 172610 w 1233060"/>
                  <a:gd name="connsiteY13" fmla="*/ 289128 h 406626"/>
                  <a:gd name="connsiteX14" fmla="*/ 118635 w 1233060"/>
                  <a:gd name="connsiteY14" fmla="*/ 238328 h 406626"/>
                  <a:gd name="connsiteX15" fmla="*/ 166260 w 1233060"/>
                  <a:gd name="connsiteY15" fmla="*/ 203 h 406626"/>
                  <a:gd name="connsiteX16" fmla="*/ 121810 w 1233060"/>
                  <a:gd name="connsiteY16" fmla="*/ 282778 h 406626"/>
                  <a:gd name="connsiteX17" fmla="*/ 1160 w 1233060"/>
                  <a:gd name="connsiteY17" fmla="*/ 381203 h 40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3060" h="406626">
                    <a:moveTo>
                      <a:pt x="1160" y="381203"/>
                    </a:moveTo>
                    <a:cubicBezTo>
                      <a:pt x="14918" y="387024"/>
                      <a:pt x="122339" y="320349"/>
                      <a:pt x="204360" y="317703"/>
                    </a:cubicBezTo>
                    <a:cubicBezTo>
                      <a:pt x="286381" y="315057"/>
                      <a:pt x="458889" y="363740"/>
                      <a:pt x="493285" y="365328"/>
                    </a:cubicBezTo>
                    <a:cubicBezTo>
                      <a:pt x="527681" y="366915"/>
                      <a:pt x="359935" y="338870"/>
                      <a:pt x="410735" y="327228"/>
                    </a:cubicBezTo>
                    <a:cubicBezTo>
                      <a:pt x="461535" y="315586"/>
                      <a:pt x="747814" y="309236"/>
                      <a:pt x="798085" y="295478"/>
                    </a:cubicBezTo>
                    <a:cubicBezTo>
                      <a:pt x="848356" y="281720"/>
                      <a:pt x="679023" y="231449"/>
                      <a:pt x="712360" y="244678"/>
                    </a:cubicBezTo>
                    <a:cubicBezTo>
                      <a:pt x="745697" y="257907"/>
                      <a:pt x="960010" y="365328"/>
                      <a:pt x="998110" y="374853"/>
                    </a:cubicBezTo>
                    <a:cubicBezTo>
                      <a:pt x="1036210" y="384378"/>
                      <a:pt x="901802" y="296536"/>
                      <a:pt x="940960" y="301828"/>
                    </a:cubicBezTo>
                    <a:cubicBezTo>
                      <a:pt x="980118" y="307120"/>
                      <a:pt x="1233060" y="406603"/>
                      <a:pt x="1233060" y="406603"/>
                    </a:cubicBezTo>
                    <a:cubicBezTo>
                      <a:pt x="1227768" y="408190"/>
                      <a:pt x="1043089" y="328815"/>
                      <a:pt x="909210" y="311353"/>
                    </a:cubicBezTo>
                    <a:cubicBezTo>
                      <a:pt x="775331" y="293891"/>
                      <a:pt x="554139" y="311882"/>
                      <a:pt x="429785" y="301828"/>
                    </a:cubicBezTo>
                    <a:cubicBezTo>
                      <a:pt x="305431" y="291774"/>
                      <a:pt x="175256" y="244678"/>
                      <a:pt x="163085" y="251028"/>
                    </a:cubicBezTo>
                    <a:cubicBezTo>
                      <a:pt x="150914" y="257378"/>
                      <a:pt x="355173" y="333578"/>
                      <a:pt x="356760" y="339928"/>
                    </a:cubicBezTo>
                    <a:cubicBezTo>
                      <a:pt x="358348" y="346278"/>
                      <a:pt x="212297" y="306061"/>
                      <a:pt x="172610" y="289128"/>
                    </a:cubicBezTo>
                    <a:cubicBezTo>
                      <a:pt x="132923" y="272195"/>
                      <a:pt x="119693" y="286482"/>
                      <a:pt x="118635" y="238328"/>
                    </a:cubicBezTo>
                    <a:cubicBezTo>
                      <a:pt x="117577" y="190174"/>
                      <a:pt x="165731" y="-7205"/>
                      <a:pt x="166260" y="203"/>
                    </a:cubicBezTo>
                    <a:cubicBezTo>
                      <a:pt x="166789" y="7611"/>
                      <a:pt x="143506" y="221924"/>
                      <a:pt x="121810" y="282778"/>
                    </a:cubicBezTo>
                    <a:cubicBezTo>
                      <a:pt x="100114" y="343632"/>
                      <a:pt x="-12598" y="375382"/>
                      <a:pt x="1160" y="381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8" name="フリーフォーム 2437">
                <a:extLst>
                  <a:ext uri="{FF2B5EF4-FFF2-40B4-BE49-F238E27FC236}">
                    <a16:creationId xmlns:a16="http://schemas.microsoft.com/office/drawing/2014/main" id="{5DE7AA96-6779-DBFC-259F-2F35F87BEEC2}"/>
                  </a:ext>
                </a:extLst>
              </p:cNvPr>
              <p:cNvSpPr/>
              <p:nvPr/>
            </p:nvSpPr>
            <p:spPr>
              <a:xfrm>
                <a:off x="4849080" y="4124323"/>
                <a:ext cx="1181688" cy="90234"/>
              </a:xfrm>
              <a:custGeom>
                <a:avLst/>
                <a:gdLst>
                  <a:gd name="connsiteX0" fmla="*/ 5495 w 1181688"/>
                  <a:gd name="connsiteY0" fmla="*/ 41277 h 90234"/>
                  <a:gd name="connsiteX1" fmla="*/ 221395 w 1181688"/>
                  <a:gd name="connsiteY1" fmla="*/ 76202 h 90234"/>
                  <a:gd name="connsiteX2" fmla="*/ 275370 w 1181688"/>
                  <a:gd name="connsiteY2" fmla="*/ 15877 h 90234"/>
                  <a:gd name="connsiteX3" fmla="*/ 246795 w 1181688"/>
                  <a:gd name="connsiteY3" fmla="*/ 79377 h 90234"/>
                  <a:gd name="connsiteX4" fmla="*/ 405545 w 1181688"/>
                  <a:gd name="connsiteY4" fmla="*/ 9527 h 90234"/>
                  <a:gd name="connsiteX5" fmla="*/ 322995 w 1181688"/>
                  <a:gd name="connsiteY5" fmla="*/ 76202 h 90234"/>
                  <a:gd name="connsiteX6" fmla="*/ 548420 w 1181688"/>
                  <a:gd name="connsiteY6" fmla="*/ 2 h 90234"/>
                  <a:gd name="connsiteX7" fmla="*/ 449995 w 1181688"/>
                  <a:gd name="connsiteY7" fmla="*/ 73027 h 90234"/>
                  <a:gd name="connsiteX8" fmla="*/ 742095 w 1181688"/>
                  <a:gd name="connsiteY8" fmla="*/ 6352 h 90234"/>
                  <a:gd name="connsiteX9" fmla="*/ 634145 w 1181688"/>
                  <a:gd name="connsiteY9" fmla="*/ 53977 h 90234"/>
                  <a:gd name="connsiteX10" fmla="*/ 818295 w 1181688"/>
                  <a:gd name="connsiteY10" fmla="*/ 25402 h 90234"/>
                  <a:gd name="connsiteX11" fmla="*/ 1173895 w 1181688"/>
                  <a:gd name="connsiteY11" fmla="*/ 69852 h 90234"/>
                  <a:gd name="connsiteX12" fmla="*/ 1072295 w 1181688"/>
                  <a:gd name="connsiteY12" fmla="*/ 66677 h 90234"/>
                  <a:gd name="connsiteX13" fmla="*/ 580170 w 1181688"/>
                  <a:gd name="connsiteY13" fmla="*/ 50802 h 90234"/>
                  <a:gd name="connsiteX14" fmla="*/ 215045 w 1181688"/>
                  <a:gd name="connsiteY14" fmla="*/ 66677 h 90234"/>
                  <a:gd name="connsiteX15" fmla="*/ 240445 w 1181688"/>
                  <a:gd name="connsiteY15" fmla="*/ 57152 h 90234"/>
                  <a:gd name="connsiteX16" fmla="*/ 176945 w 1181688"/>
                  <a:gd name="connsiteY16" fmla="*/ 66677 h 90234"/>
                  <a:gd name="connsiteX17" fmla="*/ 100745 w 1181688"/>
                  <a:gd name="connsiteY17" fmla="*/ 82552 h 90234"/>
                  <a:gd name="connsiteX18" fmla="*/ 65820 w 1181688"/>
                  <a:gd name="connsiteY18" fmla="*/ 88902 h 90234"/>
                  <a:gd name="connsiteX19" fmla="*/ 5495 w 1181688"/>
                  <a:gd name="connsiteY19" fmla="*/ 41277 h 9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81688" h="90234">
                    <a:moveTo>
                      <a:pt x="5495" y="41277"/>
                    </a:moveTo>
                    <a:cubicBezTo>
                      <a:pt x="31424" y="39160"/>
                      <a:pt x="176416" y="80435"/>
                      <a:pt x="221395" y="76202"/>
                    </a:cubicBezTo>
                    <a:cubicBezTo>
                      <a:pt x="266374" y="71969"/>
                      <a:pt x="271137" y="15348"/>
                      <a:pt x="275370" y="15877"/>
                    </a:cubicBezTo>
                    <a:cubicBezTo>
                      <a:pt x="279603" y="16406"/>
                      <a:pt x="225099" y="80435"/>
                      <a:pt x="246795" y="79377"/>
                    </a:cubicBezTo>
                    <a:cubicBezTo>
                      <a:pt x="268491" y="78319"/>
                      <a:pt x="392845" y="10056"/>
                      <a:pt x="405545" y="9527"/>
                    </a:cubicBezTo>
                    <a:cubicBezTo>
                      <a:pt x="418245" y="8998"/>
                      <a:pt x="299182" y="77790"/>
                      <a:pt x="322995" y="76202"/>
                    </a:cubicBezTo>
                    <a:cubicBezTo>
                      <a:pt x="346808" y="74614"/>
                      <a:pt x="527253" y="531"/>
                      <a:pt x="548420" y="2"/>
                    </a:cubicBezTo>
                    <a:cubicBezTo>
                      <a:pt x="569587" y="-527"/>
                      <a:pt x="417716" y="71969"/>
                      <a:pt x="449995" y="73027"/>
                    </a:cubicBezTo>
                    <a:cubicBezTo>
                      <a:pt x="482274" y="74085"/>
                      <a:pt x="711403" y="9527"/>
                      <a:pt x="742095" y="6352"/>
                    </a:cubicBezTo>
                    <a:cubicBezTo>
                      <a:pt x="772787" y="3177"/>
                      <a:pt x="621445" y="50802"/>
                      <a:pt x="634145" y="53977"/>
                    </a:cubicBezTo>
                    <a:cubicBezTo>
                      <a:pt x="646845" y="57152"/>
                      <a:pt x="728337" y="22756"/>
                      <a:pt x="818295" y="25402"/>
                    </a:cubicBezTo>
                    <a:cubicBezTo>
                      <a:pt x="908253" y="28048"/>
                      <a:pt x="1131562" y="62973"/>
                      <a:pt x="1173895" y="69852"/>
                    </a:cubicBezTo>
                    <a:cubicBezTo>
                      <a:pt x="1216228" y="76731"/>
                      <a:pt x="1072295" y="66677"/>
                      <a:pt x="1072295" y="66677"/>
                    </a:cubicBezTo>
                    <a:cubicBezTo>
                      <a:pt x="973341" y="63502"/>
                      <a:pt x="723045" y="50802"/>
                      <a:pt x="580170" y="50802"/>
                    </a:cubicBezTo>
                    <a:cubicBezTo>
                      <a:pt x="437295" y="50802"/>
                      <a:pt x="271666" y="65619"/>
                      <a:pt x="215045" y="66677"/>
                    </a:cubicBezTo>
                    <a:cubicBezTo>
                      <a:pt x="158424" y="67735"/>
                      <a:pt x="246795" y="57152"/>
                      <a:pt x="240445" y="57152"/>
                    </a:cubicBezTo>
                    <a:cubicBezTo>
                      <a:pt x="234095" y="57152"/>
                      <a:pt x="200228" y="62444"/>
                      <a:pt x="176945" y="66677"/>
                    </a:cubicBezTo>
                    <a:cubicBezTo>
                      <a:pt x="153662" y="70910"/>
                      <a:pt x="119266" y="78848"/>
                      <a:pt x="100745" y="82552"/>
                    </a:cubicBezTo>
                    <a:cubicBezTo>
                      <a:pt x="82224" y="86256"/>
                      <a:pt x="78520" y="93135"/>
                      <a:pt x="65820" y="88902"/>
                    </a:cubicBezTo>
                    <a:cubicBezTo>
                      <a:pt x="53120" y="84669"/>
                      <a:pt x="-20434" y="43394"/>
                      <a:pt x="5495" y="412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9" name="フリーフォーム 2438">
                <a:extLst>
                  <a:ext uri="{FF2B5EF4-FFF2-40B4-BE49-F238E27FC236}">
                    <a16:creationId xmlns:a16="http://schemas.microsoft.com/office/drawing/2014/main" id="{6A991ED1-E62D-0B01-749D-EEADC3B9134E}"/>
                  </a:ext>
                </a:extLst>
              </p:cNvPr>
              <p:cNvSpPr/>
              <p:nvPr/>
            </p:nvSpPr>
            <p:spPr>
              <a:xfrm>
                <a:off x="4775200" y="4279864"/>
                <a:ext cx="116087" cy="530309"/>
              </a:xfrm>
              <a:custGeom>
                <a:avLst/>
                <a:gdLst>
                  <a:gd name="connsiteX0" fmla="*/ 73025 w 116087"/>
                  <a:gd name="connsiteY0" fmla="*/ 36 h 530309"/>
                  <a:gd name="connsiteX1" fmla="*/ 111125 w 116087"/>
                  <a:gd name="connsiteY1" fmla="*/ 149261 h 530309"/>
                  <a:gd name="connsiteX2" fmla="*/ 111125 w 116087"/>
                  <a:gd name="connsiteY2" fmla="*/ 371511 h 530309"/>
                  <a:gd name="connsiteX3" fmla="*/ 69850 w 116087"/>
                  <a:gd name="connsiteY3" fmla="*/ 438186 h 530309"/>
                  <a:gd name="connsiteX4" fmla="*/ 0 w 116087"/>
                  <a:gd name="connsiteY4" fmla="*/ 530261 h 530309"/>
                  <a:gd name="connsiteX5" fmla="*/ 69850 w 116087"/>
                  <a:gd name="connsiteY5" fmla="*/ 425486 h 530309"/>
                  <a:gd name="connsiteX6" fmla="*/ 101600 w 116087"/>
                  <a:gd name="connsiteY6" fmla="*/ 301661 h 530309"/>
                  <a:gd name="connsiteX7" fmla="*/ 95250 w 116087"/>
                  <a:gd name="connsiteY7" fmla="*/ 161961 h 530309"/>
                  <a:gd name="connsiteX8" fmla="*/ 73025 w 116087"/>
                  <a:gd name="connsiteY8" fmla="*/ 36 h 53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087" h="530309">
                    <a:moveTo>
                      <a:pt x="73025" y="36"/>
                    </a:moveTo>
                    <a:cubicBezTo>
                      <a:pt x="75671" y="-2081"/>
                      <a:pt x="104775" y="87349"/>
                      <a:pt x="111125" y="149261"/>
                    </a:cubicBezTo>
                    <a:cubicBezTo>
                      <a:pt x="117475" y="211174"/>
                      <a:pt x="118004" y="323357"/>
                      <a:pt x="111125" y="371511"/>
                    </a:cubicBezTo>
                    <a:cubicBezTo>
                      <a:pt x="104246" y="419665"/>
                      <a:pt x="88371" y="411728"/>
                      <a:pt x="69850" y="438186"/>
                    </a:cubicBezTo>
                    <a:cubicBezTo>
                      <a:pt x="51329" y="464644"/>
                      <a:pt x="0" y="532378"/>
                      <a:pt x="0" y="530261"/>
                    </a:cubicBezTo>
                    <a:cubicBezTo>
                      <a:pt x="0" y="528144"/>
                      <a:pt x="52917" y="463586"/>
                      <a:pt x="69850" y="425486"/>
                    </a:cubicBezTo>
                    <a:cubicBezTo>
                      <a:pt x="86783" y="387386"/>
                      <a:pt x="97367" y="345582"/>
                      <a:pt x="101600" y="301661"/>
                    </a:cubicBezTo>
                    <a:cubicBezTo>
                      <a:pt x="105833" y="257740"/>
                      <a:pt x="102658" y="214878"/>
                      <a:pt x="95250" y="161961"/>
                    </a:cubicBezTo>
                    <a:cubicBezTo>
                      <a:pt x="87842" y="109044"/>
                      <a:pt x="70379" y="2153"/>
                      <a:pt x="73025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0" name="フリーフォーム 2439">
                <a:extLst>
                  <a:ext uri="{FF2B5EF4-FFF2-40B4-BE49-F238E27FC236}">
                    <a16:creationId xmlns:a16="http://schemas.microsoft.com/office/drawing/2014/main" id="{131AFC6B-9CF4-2BE5-12B9-74A9FA198141}"/>
                  </a:ext>
                </a:extLst>
              </p:cNvPr>
              <p:cNvSpPr/>
              <p:nvPr/>
            </p:nvSpPr>
            <p:spPr>
              <a:xfrm>
                <a:off x="4748744" y="4188053"/>
                <a:ext cx="152316" cy="660600"/>
              </a:xfrm>
              <a:custGeom>
                <a:avLst/>
                <a:gdLst>
                  <a:gd name="connsiteX0" fmla="*/ 83606 w 152316"/>
                  <a:gd name="connsiteY0" fmla="*/ 6122 h 660600"/>
                  <a:gd name="connsiteX1" fmla="*/ 147106 w 152316"/>
                  <a:gd name="connsiteY1" fmla="*/ 117247 h 660600"/>
                  <a:gd name="connsiteX2" fmla="*/ 147106 w 152316"/>
                  <a:gd name="connsiteY2" fmla="*/ 485547 h 660600"/>
                  <a:gd name="connsiteX3" fmla="*/ 134406 w 152316"/>
                  <a:gd name="connsiteY3" fmla="*/ 520472 h 660600"/>
                  <a:gd name="connsiteX4" fmla="*/ 1056 w 152316"/>
                  <a:gd name="connsiteY4" fmla="*/ 660172 h 660600"/>
                  <a:gd name="connsiteX5" fmla="*/ 74081 w 152316"/>
                  <a:gd name="connsiteY5" fmla="*/ 561747 h 660600"/>
                  <a:gd name="connsiteX6" fmla="*/ 112181 w 152316"/>
                  <a:gd name="connsiteY6" fmla="*/ 495072 h 660600"/>
                  <a:gd name="connsiteX7" fmla="*/ 128056 w 152316"/>
                  <a:gd name="connsiteY7" fmla="*/ 399822 h 660600"/>
                  <a:gd name="connsiteX8" fmla="*/ 147106 w 152316"/>
                  <a:gd name="connsiteY8" fmla="*/ 53747 h 660600"/>
                  <a:gd name="connsiteX9" fmla="*/ 83606 w 152316"/>
                  <a:gd name="connsiteY9" fmla="*/ 6122 h 66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316" h="660600">
                    <a:moveTo>
                      <a:pt x="83606" y="6122"/>
                    </a:moveTo>
                    <a:cubicBezTo>
                      <a:pt x="83606" y="16705"/>
                      <a:pt x="136523" y="37343"/>
                      <a:pt x="147106" y="117247"/>
                    </a:cubicBezTo>
                    <a:cubicBezTo>
                      <a:pt x="157689" y="197151"/>
                      <a:pt x="149223" y="418343"/>
                      <a:pt x="147106" y="485547"/>
                    </a:cubicBezTo>
                    <a:cubicBezTo>
                      <a:pt x="144989" y="552751"/>
                      <a:pt x="158748" y="491368"/>
                      <a:pt x="134406" y="520472"/>
                    </a:cubicBezTo>
                    <a:cubicBezTo>
                      <a:pt x="110064" y="549576"/>
                      <a:pt x="11110" y="653293"/>
                      <a:pt x="1056" y="660172"/>
                    </a:cubicBezTo>
                    <a:cubicBezTo>
                      <a:pt x="-8998" y="667051"/>
                      <a:pt x="55560" y="589264"/>
                      <a:pt x="74081" y="561747"/>
                    </a:cubicBezTo>
                    <a:cubicBezTo>
                      <a:pt x="92602" y="534230"/>
                      <a:pt x="103185" y="522059"/>
                      <a:pt x="112181" y="495072"/>
                    </a:cubicBezTo>
                    <a:cubicBezTo>
                      <a:pt x="121177" y="468085"/>
                      <a:pt x="122235" y="473376"/>
                      <a:pt x="128056" y="399822"/>
                    </a:cubicBezTo>
                    <a:cubicBezTo>
                      <a:pt x="133877" y="326268"/>
                      <a:pt x="154514" y="115659"/>
                      <a:pt x="147106" y="53747"/>
                    </a:cubicBezTo>
                    <a:cubicBezTo>
                      <a:pt x="139698" y="-8165"/>
                      <a:pt x="83606" y="-4461"/>
                      <a:pt x="83606" y="6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1" name="フリーフォーム 2440">
                <a:extLst>
                  <a:ext uri="{FF2B5EF4-FFF2-40B4-BE49-F238E27FC236}">
                    <a16:creationId xmlns:a16="http://schemas.microsoft.com/office/drawing/2014/main" id="{41800DD0-0F2D-ADC0-BEBE-36C761A3B45A}"/>
                  </a:ext>
                </a:extLst>
              </p:cNvPr>
              <p:cNvSpPr/>
              <p:nvPr/>
            </p:nvSpPr>
            <p:spPr>
              <a:xfrm>
                <a:off x="4758237" y="4280978"/>
                <a:ext cx="206769" cy="799319"/>
              </a:xfrm>
              <a:custGeom>
                <a:avLst/>
                <a:gdLst>
                  <a:gd name="connsiteX0" fmla="*/ 166188 w 206769"/>
                  <a:gd name="connsiteY0" fmla="*/ 2097 h 799319"/>
                  <a:gd name="connsiteX1" fmla="*/ 169363 w 206769"/>
                  <a:gd name="connsiteY1" fmla="*/ 433897 h 799319"/>
                  <a:gd name="connsiteX2" fmla="*/ 124913 w 206769"/>
                  <a:gd name="connsiteY2" fmla="*/ 475172 h 799319"/>
                  <a:gd name="connsiteX3" fmla="*/ 16963 w 206769"/>
                  <a:gd name="connsiteY3" fmla="*/ 551372 h 799319"/>
                  <a:gd name="connsiteX4" fmla="*/ 23313 w 206769"/>
                  <a:gd name="connsiteY4" fmla="*/ 583122 h 799319"/>
                  <a:gd name="connsiteX5" fmla="*/ 7438 w 206769"/>
                  <a:gd name="connsiteY5" fmla="*/ 799022 h 799319"/>
                  <a:gd name="connsiteX6" fmla="*/ 10613 w 206769"/>
                  <a:gd name="connsiteY6" fmla="*/ 627572 h 799319"/>
                  <a:gd name="connsiteX7" fmla="*/ 13788 w 206769"/>
                  <a:gd name="connsiteY7" fmla="*/ 522797 h 799319"/>
                  <a:gd name="connsiteX8" fmla="*/ 188413 w 206769"/>
                  <a:gd name="connsiteY8" fmla="*/ 379922 h 799319"/>
                  <a:gd name="connsiteX9" fmla="*/ 197938 w 206769"/>
                  <a:gd name="connsiteY9" fmla="*/ 271972 h 799319"/>
                  <a:gd name="connsiteX10" fmla="*/ 166188 w 206769"/>
                  <a:gd name="connsiteY10" fmla="*/ 2097 h 79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769" h="799319">
                    <a:moveTo>
                      <a:pt x="166188" y="2097"/>
                    </a:moveTo>
                    <a:cubicBezTo>
                      <a:pt x="161426" y="29084"/>
                      <a:pt x="176242" y="355051"/>
                      <a:pt x="169363" y="433897"/>
                    </a:cubicBezTo>
                    <a:cubicBezTo>
                      <a:pt x="162484" y="512743"/>
                      <a:pt x="150313" y="455593"/>
                      <a:pt x="124913" y="475172"/>
                    </a:cubicBezTo>
                    <a:cubicBezTo>
                      <a:pt x="99513" y="494751"/>
                      <a:pt x="33896" y="533380"/>
                      <a:pt x="16963" y="551372"/>
                    </a:cubicBezTo>
                    <a:cubicBezTo>
                      <a:pt x="30" y="569364"/>
                      <a:pt x="24900" y="541847"/>
                      <a:pt x="23313" y="583122"/>
                    </a:cubicBezTo>
                    <a:cubicBezTo>
                      <a:pt x="21726" y="624397"/>
                      <a:pt x="9555" y="791614"/>
                      <a:pt x="7438" y="799022"/>
                    </a:cubicBezTo>
                    <a:cubicBezTo>
                      <a:pt x="5321" y="806430"/>
                      <a:pt x="9555" y="673609"/>
                      <a:pt x="10613" y="627572"/>
                    </a:cubicBezTo>
                    <a:cubicBezTo>
                      <a:pt x="11671" y="581535"/>
                      <a:pt x="-15845" y="564072"/>
                      <a:pt x="13788" y="522797"/>
                    </a:cubicBezTo>
                    <a:cubicBezTo>
                      <a:pt x="43421" y="481522"/>
                      <a:pt x="157722" y="421726"/>
                      <a:pt x="188413" y="379922"/>
                    </a:cubicBezTo>
                    <a:cubicBezTo>
                      <a:pt x="219104" y="338118"/>
                      <a:pt x="203230" y="327534"/>
                      <a:pt x="197938" y="271972"/>
                    </a:cubicBezTo>
                    <a:cubicBezTo>
                      <a:pt x="192646" y="216410"/>
                      <a:pt x="170950" y="-24890"/>
                      <a:pt x="166188" y="2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2" name="フリーフォーム 2441">
                <a:extLst>
                  <a:ext uri="{FF2B5EF4-FFF2-40B4-BE49-F238E27FC236}">
                    <a16:creationId xmlns:a16="http://schemas.microsoft.com/office/drawing/2014/main" id="{D6C1358A-0D87-49BA-6E6B-D5CA6580D6C2}"/>
                  </a:ext>
                </a:extLst>
              </p:cNvPr>
              <p:cNvSpPr/>
              <p:nvPr/>
            </p:nvSpPr>
            <p:spPr>
              <a:xfrm>
                <a:off x="3560995" y="4511509"/>
                <a:ext cx="1202633" cy="349263"/>
              </a:xfrm>
              <a:custGeom>
                <a:avLst/>
                <a:gdLst>
                  <a:gd name="connsiteX0" fmla="*/ 55330 w 1202633"/>
                  <a:gd name="connsiteY0" fmla="*/ 327191 h 349263"/>
                  <a:gd name="connsiteX1" fmla="*/ 385530 w 1202633"/>
                  <a:gd name="connsiteY1" fmla="*/ 127166 h 349263"/>
                  <a:gd name="connsiteX2" fmla="*/ 490305 w 1202633"/>
                  <a:gd name="connsiteY2" fmla="*/ 209716 h 349263"/>
                  <a:gd name="connsiteX3" fmla="*/ 534755 w 1202633"/>
                  <a:gd name="connsiteY3" fmla="*/ 314491 h 349263"/>
                  <a:gd name="connsiteX4" fmla="*/ 715730 w 1202633"/>
                  <a:gd name="connsiteY4" fmla="*/ 193841 h 349263"/>
                  <a:gd name="connsiteX5" fmla="*/ 880830 w 1202633"/>
                  <a:gd name="connsiteY5" fmla="*/ 41441 h 349263"/>
                  <a:gd name="connsiteX6" fmla="*/ 807805 w 1202633"/>
                  <a:gd name="connsiteY6" fmla="*/ 95416 h 349263"/>
                  <a:gd name="connsiteX7" fmla="*/ 903055 w 1202633"/>
                  <a:gd name="connsiteY7" fmla="*/ 60491 h 349263"/>
                  <a:gd name="connsiteX8" fmla="*/ 899880 w 1202633"/>
                  <a:gd name="connsiteY8" fmla="*/ 3341 h 349263"/>
                  <a:gd name="connsiteX9" fmla="*/ 1055455 w 1202633"/>
                  <a:gd name="connsiteY9" fmla="*/ 168441 h 349263"/>
                  <a:gd name="connsiteX10" fmla="*/ 1049105 w 1202633"/>
                  <a:gd name="connsiteY10" fmla="*/ 162091 h 349263"/>
                  <a:gd name="connsiteX11" fmla="*/ 1201505 w 1202633"/>
                  <a:gd name="connsiteY11" fmla="*/ 330366 h 349263"/>
                  <a:gd name="connsiteX12" fmla="*/ 1106255 w 1202633"/>
                  <a:gd name="connsiteY12" fmla="*/ 212891 h 349263"/>
                  <a:gd name="connsiteX13" fmla="*/ 887180 w 1202633"/>
                  <a:gd name="connsiteY13" fmla="*/ 98591 h 349263"/>
                  <a:gd name="connsiteX14" fmla="*/ 642705 w 1202633"/>
                  <a:gd name="connsiteY14" fmla="*/ 257341 h 349263"/>
                  <a:gd name="connsiteX15" fmla="*/ 556980 w 1202633"/>
                  <a:gd name="connsiteY15" fmla="*/ 282741 h 349263"/>
                  <a:gd name="connsiteX16" fmla="*/ 442680 w 1202633"/>
                  <a:gd name="connsiteY16" fmla="*/ 130341 h 349263"/>
                  <a:gd name="connsiteX17" fmla="*/ 179155 w 1202633"/>
                  <a:gd name="connsiteY17" fmla="*/ 219241 h 349263"/>
                  <a:gd name="connsiteX18" fmla="*/ 102955 w 1202633"/>
                  <a:gd name="connsiteY18" fmla="*/ 206541 h 349263"/>
                  <a:gd name="connsiteX19" fmla="*/ 42630 w 1202633"/>
                  <a:gd name="connsiteY19" fmla="*/ 101766 h 349263"/>
                  <a:gd name="connsiteX20" fmla="*/ 122005 w 1202633"/>
                  <a:gd name="connsiteY20" fmla="*/ 263691 h 349263"/>
                  <a:gd name="connsiteX21" fmla="*/ 4530 w 1202633"/>
                  <a:gd name="connsiteY21" fmla="*/ 336716 h 349263"/>
                  <a:gd name="connsiteX22" fmla="*/ 55330 w 1202633"/>
                  <a:gd name="connsiteY22" fmla="*/ 327191 h 34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02633" h="349263">
                    <a:moveTo>
                      <a:pt x="55330" y="327191"/>
                    </a:moveTo>
                    <a:cubicBezTo>
                      <a:pt x="118830" y="292266"/>
                      <a:pt x="313034" y="146745"/>
                      <a:pt x="385530" y="127166"/>
                    </a:cubicBezTo>
                    <a:cubicBezTo>
                      <a:pt x="458026" y="107587"/>
                      <a:pt x="465434" y="178495"/>
                      <a:pt x="490305" y="209716"/>
                    </a:cubicBezTo>
                    <a:cubicBezTo>
                      <a:pt x="515176" y="240937"/>
                      <a:pt x="497184" y="317137"/>
                      <a:pt x="534755" y="314491"/>
                    </a:cubicBezTo>
                    <a:cubicBezTo>
                      <a:pt x="572326" y="311845"/>
                      <a:pt x="658051" y="239349"/>
                      <a:pt x="715730" y="193841"/>
                    </a:cubicBezTo>
                    <a:cubicBezTo>
                      <a:pt x="773409" y="148333"/>
                      <a:pt x="865484" y="57845"/>
                      <a:pt x="880830" y="41441"/>
                    </a:cubicBezTo>
                    <a:cubicBezTo>
                      <a:pt x="896176" y="25037"/>
                      <a:pt x="804101" y="92241"/>
                      <a:pt x="807805" y="95416"/>
                    </a:cubicBezTo>
                    <a:cubicBezTo>
                      <a:pt x="811509" y="98591"/>
                      <a:pt x="887709" y="75837"/>
                      <a:pt x="903055" y="60491"/>
                    </a:cubicBezTo>
                    <a:cubicBezTo>
                      <a:pt x="918401" y="45145"/>
                      <a:pt x="874480" y="-14651"/>
                      <a:pt x="899880" y="3341"/>
                    </a:cubicBezTo>
                    <a:cubicBezTo>
                      <a:pt x="925280" y="21333"/>
                      <a:pt x="1030584" y="141983"/>
                      <a:pt x="1055455" y="168441"/>
                    </a:cubicBezTo>
                    <a:cubicBezTo>
                      <a:pt x="1080326" y="194899"/>
                      <a:pt x="1049105" y="162091"/>
                      <a:pt x="1049105" y="162091"/>
                    </a:cubicBezTo>
                    <a:cubicBezTo>
                      <a:pt x="1073447" y="189078"/>
                      <a:pt x="1191980" y="321899"/>
                      <a:pt x="1201505" y="330366"/>
                    </a:cubicBezTo>
                    <a:cubicBezTo>
                      <a:pt x="1211030" y="338833"/>
                      <a:pt x="1158642" y="251520"/>
                      <a:pt x="1106255" y="212891"/>
                    </a:cubicBezTo>
                    <a:cubicBezTo>
                      <a:pt x="1053868" y="174262"/>
                      <a:pt x="964438" y="91183"/>
                      <a:pt x="887180" y="98591"/>
                    </a:cubicBezTo>
                    <a:cubicBezTo>
                      <a:pt x="809922" y="105999"/>
                      <a:pt x="697738" y="226649"/>
                      <a:pt x="642705" y="257341"/>
                    </a:cubicBezTo>
                    <a:cubicBezTo>
                      <a:pt x="587672" y="288033"/>
                      <a:pt x="590317" y="303908"/>
                      <a:pt x="556980" y="282741"/>
                    </a:cubicBezTo>
                    <a:cubicBezTo>
                      <a:pt x="523643" y="261574"/>
                      <a:pt x="505651" y="140924"/>
                      <a:pt x="442680" y="130341"/>
                    </a:cubicBezTo>
                    <a:cubicBezTo>
                      <a:pt x="379709" y="119758"/>
                      <a:pt x="235776" y="206541"/>
                      <a:pt x="179155" y="219241"/>
                    </a:cubicBezTo>
                    <a:cubicBezTo>
                      <a:pt x="122534" y="231941"/>
                      <a:pt x="125709" y="226120"/>
                      <a:pt x="102955" y="206541"/>
                    </a:cubicBezTo>
                    <a:cubicBezTo>
                      <a:pt x="80201" y="186962"/>
                      <a:pt x="39455" y="92241"/>
                      <a:pt x="42630" y="101766"/>
                    </a:cubicBezTo>
                    <a:cubicBezTo>
                      <a:pt x="45805" y="111291"/>
                      <a:pt x="128355" y="224533"/>
                      <a:pt x="122005" y="263691"/>
                    </a:cubicBezTo>
                    <a:cubicBezTo>
                      <a:pt x="115655" y="302849"/>
                      <a:pt x="12467" y="325603"/>
                      <a:pt x="4530" y="336716"/>
                    </a:cubicBezTo>
                    <a:cubicBezTo>
                      <a:pt x="-3408" y="347829"/>
                      <a:pt x="-8170" y="362116"/>
                      <a:pt x="55330" y="3271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3" name="フリーフォーム 2442">
                <a:extLst>
                  <a:ext uri="{FF2B5EF4-FFF2-40B4-BE49-F238E27FC236}">
                    <a16:creationId xmlns:a16="http://schemas.microsoft.com/office/drawing/2014/main" id="{8476B526-86BF-F259-1CC3-969287978CB5}"/>
                  </a:ext>
                </a:extLst>
              </p:cNvPr>
              <p:cNvSpPr/>
              <p:nvPr/>
            </p:nvSpPr>
            <p:spPr>
              <a:xfrm>
                <a:off x="4164854" y="4266813"/>
                <a:ext cx="255271" cy="496736"/>
              </a:xfrm>
              <a:custGeom>
                <a:avLst/>
                <a:gdLst>
                  <a:gd name="connsiteX0" fmla="*/ 254746 w 255271"/>
                  <a:gd name="connsiteY0" fmla="*/ 206762 h 496736"/>
                  <a:gd name="connsiteX1" fmla="*/ 3921 w 255271"/>
                  <a:gd name="connsiteY1" fmla="*/ 492512 h 496736"/>
                  <a:gd name="connsiteX2" fmla="*/ 105521 w 255271"/>
                  <a:gd name="connsiteY2" fmla="*/ 368687 h 496736"/>
                  <a:gd name="connsiteX3" fmla="*/ 159496 w 255271"/>
                  <a:gd name="connsiteY3" fmla="*/ 244862 h 496736"/>
                  <a:gd name="connsiteX4" fmla="*/ 200771 w 255271"/>
                  <a:gd name="connsiteY4" fmla="*/ 387 h 496736"/>
                  <a:gd name="connsiteX5" fmla="*/ 172196 w 255271"/>
                  <a:gd name="connsiteY5" fmla="*/ 190887 h 496736"/>
                  <a:gd name="connsiteX6" fmla="*/ 149971 w 255271"/>
                  <a:gd name="connsiteY6" fmla="*/ 295662 h 496736"/>
                  <a:gd name="connsiteX7" fmla="*/ 200771 w 255271"/>
                  <a:gd name="connsiteY7" fmla="*/ 248037 h 496736"/>
                  <a:gd name="connsiteX8" fmla="*/ 73771 w 255271"/>
                  <a:gd name="connsiteY8" fmla="*/ 352812 h 496736"/>
                  <a:gd name="connsiteX9" fmla="*/ 254746 w 255271"/>
                  <a:gd name="connsiteY9" fmla="*/ 206762 h 496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271" h="496736">
                    <a:moveTo>
                      <a:pt x="254746" y="206762"/>
                    </a:moveTo>
                    <a:cubicBezTo>
                      <a:pt x="243104" y="230045"/>
                      <a:pt x="28792" y="465525"/>
                      <a:pt x="3921" y="492512"/>
                    </a:cubicBezTo>
                    <a:cubicBezTo>
                      <a:pt x="-20950" y="519499"/>
                      <a:pt x="79592" y="409962"/>
                      <a:pt x="105521" y="368687"/>
                    </a:cubicBezTo>
                    <a:cubicBezTo>
                      <a:pt x="131450" y="327412"/>
                      <a:pt x="143621" y="306245"/>
                      <a:pt x="159496" y="244862"/>
                    </a:cubicBezTo>
                    <a:cubicBezTo>
                      <a:pt x="175371" y="183479"/>
                      <a:pt x="198654" y="9383"/>
                      <a:pt x="200771" y="387"/>
                    </a:cubicBezTo>
                    <a:cubicBezTo>
                      <a:pt x="202888" y="-8609"/>
                      <a:pt x="180663" y="141674"/>
                      <a:pt x="172196" y="190887"/>
                    </a:cubicBezTo>
                    <a:cubicBezTo>
                      <a:pt x="163729" y="240100"/>
                      <a:pt x="145208" y="286137"/>
                      <a:pt x="149971" y="295662"/>
                    </a:cubicBezTo>
                    <a:cubicBezTo>
                      <a:pt x="154734" y="305187"/>
                      <a:pt x="213471" y="238512"/>
                      <a:pt x="200771" y="248037"/>
                    </a:cubicBezTo>
                    <a:cubicBezTo>
                      <a:pt x="188071" y="257562"/>
                      <a:pt x="66892" y="358633"/>
                      <a:pt x="73771" y="352812"/>
                    </a:cubicBezTo>
                    <a:cubicBezTo>
                      <a:pt x="80650" y="346991"/>
                      <a:pt x="266388" y="183479"/>
                      <a:pt x="254746" y="206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4" name="フリーフォーム 2443">
                <a:extLst>
                  <a:ext uri="{FF2B5EF4-FFF2-40B4-BE49-F238E27FC236}">
                    <a16:creationId xmlns:a16="http://schemas.microsoft.com/office/drawing/2014/main" id="{43543731-F01C-B0AB-FF88-2330FB3ACCF4}"/>
                  </a:ext>
                </a:extLst>
              </p:cNvPr>
              <p:cNvSpPr/>
              <p:nvPr/>
            </p:nvSpPr>
            <p:spPr>
              <a:xfrm>
                <a:off x="3413114" y="4827459"/>
                <a:ext cx="136571" cy="801890"/>
              </a:xfrm>
              <a:custGeom>
                <a:avLst/>
                <a:gdLst>
                  <a:gd name="connsiteX0" fmla="*/ 98436 w 136571"/>
                  <a:gd name="connsiteY0" fmla="*/ 1716 h 801890"/>
                  <a:gd name="connsiteX1" fmla="*/ 133361 w 136571"/>
                  <a:gd name="connsiteY1" fmla="*/ 220791 h 801890"/>
                  <a:gd name="connsiteX2" fmla="*/ 85736 w 136571"/>
                  <a:gd name="connsiteY2" fmla="*/ 512891 h 801890"/>
                  <a:gd name="connsiteX3" fmla="*/ 136536 w 136571"/>
                  <a:gd name="connsiteY3" fmla="*/ 417641 h 801890"/>
                  <a:gd name="connsiteX4" fmla="*/ 92086 w 136571"/>
                  <a:gd name="connsiteY4" fmla="*/ 643066 h 801890"/>
                  <a:gd name="connsiteX5" fmla="*/ 11 w 136571"/>
                  <a:gd name="connsiteY5" fmla="*/ 801816 h 801890"/>
                  <a:gd name="connsiteX6" fmla="*/ 85736 w 136571"/>
                  <a:gd name="connsiteY6" fmla="*/ 662116 h 801890"/>
                  <a:gd name="connsiteX7" fmla="*/ 98436 w 136571"/>
                  <a:gd name="connsiteY7" fmla="*/ 538291 h 801890"/>
                  <a:gd name="connsiteX8" fmla="*/ 104786 w 136571"/>
                  <a:gd name="connsiteY8" fmla="*/ 166816 h 801890"/>
                  <a:gd name="connsiteX9" fmla="*/ 73036 w 136571"/>
                  <a:gd name="connsiteY9" fmla="*/ 296991 h 801890"/>
                  <a:gd name="connsiteX10" fmla="*/ 104786 w 136571"/>
                  <a:gd name="connsiteY10" fmla="*/ 125541 h 801890"/>
                  <a:gd name="connsiteX11" fmla="*/ 98436 w 136571"/>
                  <a:gd name="connsiteY11" fmla="*/ 1716 h 80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571" h="801890">
                    <a:moveTo>
                      <a:pt x="98436" y="1716"/>
                    </a:moveTo>
                    <a:cubicBezTo>
                      <a:pt x="103198" y="17591"/>
                      <a:pt x="135478" y="135595"/>
                      <a:pt x="133361" y="220791"/>
                    </a:cubicBezTo>
                    <a:cubicBezTo>
                      <a:pt x="131244" y="305987"/>
                      <a:pt x="85207" y="480083"/>
                      <a:pt x="85736" y="512891"/>
                    </a:cubicBezTo>
                    <a:cubicBezTo>
                      <a:pt x="86265" y="545699"/>
                      <a:pt x="135478" y="395945"/>
                      <a:pt x="136536" y="417641"/>
                    </a:cubicBezTo>
                    <a:cubicBezTo>
                      <a:pt x="137594" y="439337"/>
                      <a:pt x="114840" y="579037"/>
                      <a:pt x="92086" y="643066"/>
                    </a:cubicBezTo>
                    <a:cubicBezTo>
                      <a:pt x="69332" y="707095"/>
                      <a:pt x="1069" y="798641"/>
                      <a:pt x="11" y="801816"/>
                    </a:cubicBezTo>
                    <a:cubicBezTo>
                      <a:pt x="-1047" y="804991"/>
                      <a:pt x="69332" y="706037"/>
                      <a:pt x="85736" y="662116"/>
                    </a:cubicBezTo>
                    <a:cubicBezTo>
                      <a:pt x="102140" y="618195"/>
                      <a:pt x="95261" y="620841"/>
                      <a:pt x="98436" y="538291"/>
                    </a:cubicBezTo>
                    <a:cubicBezTo>
                      <a:pt x="101611" y="455741"/>
                      <a:pt x="109019" y="207033"/>
                      <a:pt x="104786" y="166816"/>
                    </a:cubicBezTo>
                    <a:cubicBezTo>
                      <a:pt x="100553" y="126599"/>
                      <a:pt x="73036" y="303870"/>
                      <a:pt x="73036" y="296991"/>
                    </a:cubicBezTo>
                    <a:cubicBezTo>
                      <a:pt x="73036" y="290112"/>
                      <a:pt x="99494" y="166816"/>
                      <a:pt x="104786" y="125541"/>
                    </a:cubicBezTo>
                    <a:cubicBezTo>
                      <a:pt x="110078" y="84266"/>
                      <a:pt x="93674" y="-14159"/>
                      <a:pt x="98436" y="17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5" name="フリーフォーム 2444">
                <a:extLst>
                  <a:ext uri="{FF2B5EF4-FFF2-40B4-BE49-F238E27FC236}">
                    <a16:creationId xmlns:a16="http://schemas.microsoft.com/office/drawing/2014/main" id="{0CB2AA70-5051-CC54-46A0-5113C50598C8}"/>
                  </a:ext>
                </a:extLst>
              </p:cNvPr>
              <p:cNvSpPr/>
              <p:nvPr/>
            </p:nvSpPr>
            <p:spPr>
              <a:xfrm>
                <a:off x="3257297" y="5291296"/>
                <a:ext cx="133616" cy="547535"/>
              </a:xfrm>
              <a:custGeom>
                <a:avLst/>
                <a:gdLst>
                  <a:gd name="connsiteX0" fmla="*/ 133603 w 133616"/>
                  <a:gd name="connsiteY0" fmla="*/ 1429 h 547535"/>
                  <a:gd name="connsiteX1" fmla="*/ 54228 w 133616"/>
                  <a:gd name="connsiteY1" fmla="*/ 322104 h 547535"/>
                  <a:gd name="connsiteX2" fmla="*/ 253 w 133616"/>
                  <a:gd name="connsiteY2" fmla="*/ 547529 h 547535"/>
                  <a:gd name="connsiteX3" fmla="*/ 35178 w 133616"/>
                  <a:gd name="connsiteY3" fmla="*/ 315754 h 547535"/>
                  <a:gd name="connsiteX4" fmla="*/ 63753 w 133616"/>
                  <a:gd name="connsiteY4" fmla="*/ 185579 h 547535"/>
                  <a:gd name="connsiteX5" fmla="*/ 25653 w 133616"/>
                  <a:gd name="connsiteY5" fmla="*/ 39529 h 547535"/>
                  <a:gd name="connsiteX6" fmla="*/ 60578 w 133616"/>
                  <a:gd name="connsiteY6" fmla="*/ 198279 h 547535"/>
                  <a:gd name="connsiteX7" fmla="*/ 133603 w 133616"/>
                  <a:gd name="connsiteY7" fmla="*/ 1429 h 54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616" h="547535">
                    <a:moveTo>
                      <a:pt x="133603" y="1429"/>
                    </a:moveTo>
                    <a:cubicBezTo>
                      <a:pt x="132545" y="22066"/>
                      <a:pt x="76453" y="231087"/>
                      <a:pt x="54228" y="322104"/>
                    </a:cubicBezTo>
                    <a:cubicBezTo>
                      <a:pt x="32003" y="413121"/>
                      <a:pt x="3428" y="548587"/>
                      <a:pt x="253" y="547529"/>
                    </a:cubicBezTo>
                    <a:cubicBezTo>
                      <a:pt x="-2922" y="546471"/>
                      <a:pt x="24595" y="376079"/>
                      <a:pt x="35178" y="315754"/>
                    </a:cubicBezTo>
                    <a:cubicBezTo>
                      <a:pt x="45761" y="255429"/>
                      <a:pt x="65340" y="231616"/>
                      <a:pt x="63753" y="185579"/>
                    </a:cubicBezTo>
                    <a:cubicBezTo>
                      <a:pt x="62166" y="139542"/>
                      <a:pt x="26182" y="37412"/>
                      <a:pt x="25653" y="39529"/>
                    </a:cubicBezTo>
                    <a:cubicBezTo>
                      <a:pt x="25124" y="41646"/>
                      <a:pt x="47878" y="206216"/>
                      <a:pt x="60578" y="198279"/>
                    </a:cubicBezTo>
                    <a:cubicBezTo>
                      <a:pt x="73278" y="190342"/>
                      <a:pt x="134661" y="-19208"/>
                      <a:pt x="133603" y="14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6" name="フリーフォーム 2445">
                <a:extLst>
                  <a:ext uri="{FF2B5EF4-FFF2-40B4-BE49-F238E27FC236}">
                    <a16:creationId xmlns:a16="http://schemas.microsoft.com/office/drawing/2014/main" id="{2A023613-8A6E-5E55-1D4B-8175FBC9735A}"/>
                  </a:ext>
                </a:extLst>
              </p:cNvPr>
              <p:cNvSpPr/>
              <p:nvPr/>
            </p:nvSpPr>
            <p:spPr>
              <a:xfrm>
                <a:off x="3537097" y="4673490"/>
                <a:ext cx="244372" cy="606654"/>
              </a:xfrm>
              <a:custGeom>
                <a:avLst/>
                <a:gdLst>
                  <a:gd name="connsiteX0" fmla="*/ 244328 w 244372"/>
                  <a:gd name="connsiteY0" fmla="*/ 60435 h 606654"/>
                  <a:gd name="connsiteX1" fmla="*/ 91928 w 244372"/>
                  <a:gd name="connsiteY1" fmla="*/ 330310 h 606654"/>
                  <a:gd name="connsiteX2" fmla="*/ 3028 w 244372"/>
                  <a:gd name="connsiteY2" fmla="*/ 603360 h 606654"/>
                  <a:gd name="connsiteX3" fmla="*/ 25253 w 244372"/>
                  <a:gd name="connsiteY3" fmla="*/ 473185 h 606654"/>
                  <a:gd name="connsiteX4" fmla="*/ 69703 w 244372"/>
                  <a:gd name="connsiteY4" fmla="*/ 349360 h 606654"/>
                  <a:gd name="connsiteX5" fmla="*/ 91928 w 244372"/>
                  <a:gd name="connsiteY5" fmla="*/ 203310 h 606654"/>
                  <a:gd name="connsiteX6" fmla="*/ 22078 w 244372"/>
                  <a:gd name="connsiteY6" fmla="*/ 110 h 606654"/>
                  <a:gd name="connsiteX7" fmla="*/ 76053 w 244372"/>
                  <a:gd name="connsiteY7" fmla="*/ 231885 h 606654"/>
                  <a:gd name="connsiteX8" fmla="*/ 244328 w 244372"/>
                  <a:gd name="connsiteY8" fmla="*/ 60435 h 606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372" h="606654">
                    <a:moveTo>
                      <a:pt x="244328" y="60435"/>
                    </a:moveTo>
                    <a:cubicBezTo>
                      <a:pt x="246974" y="76839"/>
                      <a:pt x="132145" y="239823"/>
                      <a:pt x="91928" y="330310"/>
                    </a:cubicBezTo>
                    <a:cubicBezTo>
                      <a:pt x="51711" y="420798"/>
                      <a:pt x="14140" y="579548"/>
                      <a:pt x="3028" y="603360"/>
                    </a:cubicBezTo>
                    <a:cubicBezTo>
                      <a:pt x="-8085" y="627173"/>
                      <a:pt x="14141" y="515518"/>
                      <a:pt x="25253" y="473185"/>
                    </a:cubicBezTo>
                    <a:cubicBezTo>
                      <a:pt x="36365" y="430852"/>
                      <a:pt x="58591" y="394339"/>
                      <a:pt x="69703" y="349360"/>
                    </a:cubicBezTo>
                    <a:cubicBezTo>
                      <a:pt x="80815" y="304381"/>
                      <a:pt x="99865" y="261518"/>
                      <a:pt x="91928" y="203310"/>
                    </a:cubicBezTo>
                    <a:cubicBezTo>
                      <a:pt x="83991" y="145102"/>
                      <a:pt x="24724" y="-4652"/>
                      <a:pt x="22078" y="110"/>
                    </a:cubicBezTo>
                    <a:cubicBezTo>
                      <a:pt x="19432" y="4872"/>
                      <a:pt x="36366" y="217068"/>
                      <a:pt x="76053" y="231885"/>
                    </a:cubicBezTo>
                    <a:cubicBezTo>
                      <a:pt x="115740" y="246702"/>
                      <a:pt x="241682" y="44031"/>
                      <a:pt x="244328" y="604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7" name="フリーフォーム 2446">
                <a:extLst>
                  <a:ext uri="{FF2B5EF4-FFF2-40B4-BE49-F238E27FC236}">
                    <a16:creationId xmlns:a16="http://schemas.microsoft.com/office/drawing/2014/main" id="{0C4ECD38-67E0-2495-CBDE-6F59966C8FE8}"/>
                  </a:ext>
                </a:extLst>
              </p:cNvPr>
              <p:cNvSpPr/>
              <p:nvPr/>
            </p:nvSpPr>
            <p:spPr>
              <a:xfrm>
                <a:off x="3817368" y="4861434"/>
                <a:ext cx="171115" cy="583709"/>
              </a:xfrm>
              <a:custGeom>
                <a:avLst/>
                <a:gdLst>
                  <a:gd name="connsiteX0" fmla="*/ 129157 w 171115"/>
                  <a:gd name="connsiteY0" fmla="*/ 12191 h 583709"/>
                  <a:gd name="connsiteX1" fmla="*/ 151382 w 171115"/>
                  <a:gd name="connsiteY1" fmla="*/ 278891 h 583709"/>
                  <a:gd name="connsiteX2" fmla="*/ 2157 w 171115"/>
                  <a:gd name="connsiteY2" fmla="*/ 580516 h 583709"/>
                  <a:gd name="connsiteX3" fmla="*/ 68832 w 171115"/>
                  <a:gd name="connsiteY3" fmla="*/ 428116 h 583709"/>
                  <a:gd name="connsiteX4" fmla="*/ 151382 w 171115"/>
                  <a:gd name="connsiteY4" fmla="*/ 278891 h 583709"/>
                  <a:gd name="connsiteX5" fmla="*/ 170432 w 171115"/>
                  <a:gd name="connsiteY5" fmla="*/ 66166 h 583709"/>
                  <a:gd name="connsiteX6" fmla="*/ 129157 w 171115"/>
                  <a:gd name="connsiteY6" fmla="*/ 12191 h 583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115" h="583709">
                    <a:moveTo>
                      <a:pt x="129157" y="12191"/>
                    </a:moveTo>
                    <a:cubicBezTo>
                      <a:pt x="125982" y="47645"/>
                      <a:pt x="172549" y="184170"/>
                      <a:pt x="151382" y="278891"/>
                    </a:cubicBezTo>
                    <a:cubicBezTo>
                      <a:pt x="130215" y="373612"/>
                      <a:pt x="15915" y="555645"/>
                      <a:pt x="2157" y="580516"/>
                    </a:cubicBezTo>
                    <a:cubicBezTo>
                      <a:pt x="-11601" y="605387"/>
                      <a:pt x="43961" y="478387"/>
                      <a:pt x="68832" y="428116"/>
                    </a:cubicBezTo>
                    <a:cubicBezTo>
                      <a:pt x="93703" y="377845"/>
                      <a:pt x="134449" y="339216"/>
                      <a:pt x="151382" y="278891"/>
                    </a:cubicBezTo>
                    <a:cubicBezTo>
                      <a:pt x="168315" y="218566"/>
                      <a:pt x="173078" y="106383"/>
                      <a:pt x="170432" y="66166"/>
                    </a:cubicBezTo>
                    <a:cubicBezTo>
                      <a:pt x="167786" y="25949"/>
                      <a:pt x="132332" y="-23263"/>
                      <a:pt x="129157" y="121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8" name="フリーフォーム 2447">
                <a:extLst>
                  <a:ext uri="{FF2B5EF4-FFF2-40B4-BE49-F238E27FC236}">
                    <a16:creationId xmlns:a16="http://schemas.microsoft.com/office/drawing/2014/main" id="{1E6130AE-DBE1-32CB-095E-156DA7095E9D}"/>
                  </a:ext>
                </a:extLst>
              </p:cNvPr>
              <p:cNvSpPr/>
              <p:nvPr/>
            </p:nvSpPr>
            <p:spPr>
              <a:xfrm>
                <a:off x="3834536" y="4752094"/>
                <a:ext cx="268543" cy="1148855"/>
              </a:xfrm>
              <a:custGeom>
                <a:avLst/>
                <a:gdLst>
                  <a:gd name="connsiteX0" fmla="*/ 26264 w 268543"/>
                  <a:gd name="connsiteY0" fmla="*/ 881 h 1148855"/>
                  <a:gd name="connsiteX1" fmla="*/ 264389 w 268543"/>
                  <a:gd name="connsiteY1" fmla="*/ 321556 h 1148855"/>
                  <a:gd name="connsiteX2" fmla="*/ 181839 w 268543"/>
                  <a:gd name="connsiteY2" fmla="*/ 445381 h 1148855"/>
                  <a:gd name="connsiteX3" fmla="*/ 235814 w 268543"/>
                  <a:gd name="connsiteY3" fmla="*/ 388231 h 1148855"/>
                  <a:gd name="connsiteX4" fmla="*/ 35789 w 268543"/>
                  <a:gd name="connsiteY4" fmla="*/ 677156 h 1148855"/>
                  <a:gd name="connsiteX5" fmla="*/ 19914 w 268543"/>
                  <a:gd name="connsiteY5" fmla="*/ 747006 h 1148855"/>
                  <a:gd name="connsiteX6" fmla="*/ 67539 w 268543"/>
                  <a:gd name="connsiteY6" fmla="*/ 947031 h 1148855"/>
                  <a:gd name="connsiteX7" fmla="*/ 64364 w 268543"/>
                  <a:gd name="connsiteY7" fmla="*/ 886706 h 1148855"/>
                  <a:gd name="connsiteX8" fmla="*/ 235814 w 268543"/>
                  <a:gd name="connsiteY8" fmla="*/ 1147056 h 1148855"/>
                  <a:gd name="connsiteX9" fmla="*/ 127864 w 268543"/>
                  <a:gd name="connsiteY9" fmla="*/ 988306 h 1148855"/>
                  <a:gd name="connsiteX10" fmla="*/ 864 w 268543"/>
                  <a:gd name="connsiteY10" fmla="*/ 731131 h 1148855"/>
                  <a:gd name="connsiteX11" fmla="*/ 194539 w 268543"/>
                  <a:gd name="connsiteY11" fmla="*/ 461256 h 1148855"/>
                  <a:gd name="connsiteX12" fmla="*/ 204064 w 268543"/>
                  <a:gd name="connsiteY12" fmla="*/ 385056 h 1148855"/>
                  <a:gd name="connsiteX13" fmla="*/ 185014 w 268543"/>
                  <a:gd name="connsiteY13" fmla="*/ 283456 h 1148855"/>
                  <a:gd name="connsiteX14" fmla="*/ 127864 w 268543"/>
                  <a:gd name="connsiteY14" fmla="*/ 191381 h 1148855"/>
                  <a:gd name="connsiteX15" fmla="*/ 248514 w 268543"/>
                  <a:gd name="connsiteY15" fmla="*/ 359656 h 1148855"/>
                  <a:gd name="connsiteX16" fmla="*/ 216764 w 268543"/>
                  <a:gd name="connsiteY16" fmla="*/ 229481 h 1148855"/>
                  <a:gd name="connsiteX17" fmla="*/ 26264 w 268543"/>
                  <a:gd name="connsiteY17" fmla="*/ 881 h 1148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8543" h="1148855">
                    <a:moveTo>
                      <a:pt x="26264" y="881"/>
                    </a:moveTo>
                    <a:cubicBezTo>
                      <a:pt x="34201" y="16227"/>
                      <a:pt x="238460" y="247473"/>
                      <a:pt x="264389" y="321556"/>
                    </a:cubicBezTo>
                    <a:cubicBezTo>
                      <a:pt x="290318" y="395639"/>
                      <a:pt x="186601" y="434269"/>
                      <a:pt x="181839" y="445381"/>
                    </a:cubicBezTo>
                    <a:cubicBezTo>
                      <a:pt x="177077" y="456493"/>
                      <a:pt x="260156" y="349602"/>
                      <a:pt x="235814" y="388231"/>
                    </a:cubicBezTo>
                    <a:cubicBezTo>
                      <a:pt x="211472" y="426860"/>
                      <a:pt x="71772" y="617360"/>
                      <a:pt x="35789" y="677156"/>
                    </a:cubicBezTo>
                    <a:cubicBezTo>
                      <a:pt x="-194" y="736952"/>
                      <a:pt x="14622" y="702027"/>
                      <a:pt x="19914" y="747006"/>
                    </a:cubicBezTo>
                    <a:cubicBezTo>
                      <a:pt x="25206" y="791985"/>
                      <a:pt x="60131" y="923748"/>
                      <a:pt x="67539" y="947031"/>
                    </a:cubicBezTo>
                    <a:cubicBezTo>
                      <a:pt x="74947" y="970314"/>
                      <a:pt x="36318" y="853368"/>
                      <a:pt x="64364" y="886706"/>
                    </a:cubicBezTo>
                    <a:cubicBezTo>
                      <a:pt x="92410" y="920044"/>
                      <a:pt x="225231" y="1130123"/>
                      <a:pt x="235814" y="1147056"/>
                    </a:cubicBezTo>
                    <a:cubicBezTo>
                      <a:pt x="246397" y="1163989"/>
                      <a:pt x="167022" y="1057627"/>
                      <a:pt x="127864" y="988306"/>
                    </a:cubicBezTo>
                    <a:cubicBezTo>
                      <a:pt x="88706" y="918985"/>
                      <a:pt x="-10248" y="818973"/>
                      <a:pt x="864" y="731131"/>
                    </a:cubicBezTo>
                    <a:cubicBezTo>
                      <a:pt x="11976" y="643289"/>
                      <a:pt x="160672" y="518935"/>
                      <a:pt x="194539" y="461256"/>
                    </a:cubicBezTo>
                    <a:cubicBezTo>
                      <a:pt x="228406" y="403577"/>
                      <a:pt x="205651" y="414689"/>
                      <a:pt x="204064" y="385056"/>
                    </a:cubicBezTo>
                    <a:cubicBezTo>
                      <a:pt x="202477" y="355423"/>
                      <a:pt x="197714" y="315735"/>
                      <a:pt x="185014" y="283456"/>
                    </a:cubicBezTo>
                    <a:cubicBezTo>
                      <a:pt x="172314" y="251177"/>
                      <a:pt x="117281" y="178681"/>
                      <a:pt x="127864" y="191381"/>
                    </a:cubicBezTo>
                    <a:cubicBezTo>
                      <a:pt x="138447" y="204081"/>
                      <a:pt x="233697" y="353306"/>
                      <a:pt x="248514" y="359656"/>
                    </a:cubicBezTo>
                    <a:cubicBezTo>
                      <a:pt x="263331" y="366006"/>
                      <a:pt x="252747" y="283985"/>
                      <a:pt x="216764" y="229481"/>
                    </a:cubicBezTo>
                    <a:cubicBezTo>
                      <a:pt x="180781" y="174977"/>
                      <a:pt x="18327" y="-14465"/>
                      <a:pt x="26264" y="8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9" name="フリーフォーム 2448">
                <a:extLst>
                  <a:ext uri="{FF2B5EF4-FFF2-40B4-BE49-F238E27FC236}">
                    <a16:creationId xmlns:a16="http://schemas.microsoft.com/office/drawing/2014/main" id="{57E67087-A574-3BEF-C82B-AAA12E30B804}"/>
                  </a:ext>
                </a:extLst>
              </p:cNvPr>
              <p:cNvSpPr/>
              <p:nvPr/>
            </p:nvSpPr>
            <p:spPr>
              <a:xfrm>
                <a:off x="3641636" y="4848221"/>
                <a:ext cx="155780" cy="558878"/>
              </a:xfrm>
              <a:custGeom>
                <a:avLst/>
                <a:gdLst>
                  <a:gd name="connsiteX0" fmla="*/ 60414 w 155780"/>
                  <a:gd name="connsiteY0" fmla="*/ 254004 h 558878"/>
                  <a:gd name="connsiteX1" fmla="*/ 92164 w 155780"/>
                  <a:gd name="connsiteY1" fmla="*/ 466729 h 558878"/>
                  <a:gd name="connsiteX2" fmla="*/ 155664 w 155780"/>
                  <a:gd name="connsiteY2" fmla="*/ 558804 h 558878"/>
                  <a:gd name="connsiteX3" fmla="*/ 104864 w 155780"/>
                  <a:gd name="connsiteY3" fmla="*/ 454029 h 558878"/>
                  <a:gd name="connsiteX4" fmla="*/ 89 w 155780"/>
                  <a:gd name="connsiteY4" fmla="*/ 257179 h 558878"/>
                  <a:gd name="connsiteX5" fmla="*/ 123914 w 155780"/>
                  <a:gd name="connsiteY5" fmla="*/ 4 h 558878"/>
                  <a:gd name="connsiteX6" fmla="*/ 60414 w 155780"/>
                  <a:gd name="connsiteY6" fmla="*/ 254004 h 5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780" h="558878">
                    <a:moveTo>
                      <a:pt x="60414" y="254004"/>
                    </a:moveTo>
                    <a:cubicBezTo>
                      <a:pt x="55122" y="331791"/>
                      <a:pt x="76289" y="415929"/>
                      <a:pt x="92164" y="466729"/>
                    </a:cubicBezTo>
                    <a:cubicBezTo>
                      <a:pt x="108039" y="517529"/>
                      <a:pt x="153547" y="560921"/>
                      <a:pt x="155664" y="558804"/>
                    </a:cubicBezTo>
                    <a:cubicBezTo>
                      <a:pt x="157781" y="556687"/>
                      <a:pt x="130793" y="504300"/>
                      <a:pt x="104864" y="454029"/>
                    </a:cubicBezTo>
                    <a:cubicBezTo>
                      <a:pt x="78935" y="403758"/>
                      <a:pt x="-3086" y="332850"/>
                      <a:pt x="89" y="257179"/>
                    </a:cubicBezTo>
                    <a:cubicBezTo>
                      <a:pt x="3264" y="181508"/>
                      <a:pt x="119681" y="-1054"/>
                      <a:pt x="123914" y="4"/>
                    </a:cubicBezTo>
                    <a:cubicBezTo>
                      <a:pt x="128147" y="1062"/>
                      <a:pt x="65706" y="176217"/>
                      <a:pt x="60414" y="2540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0" name="フリーフォーム 2449">
                <a:extLst>
                  <a:ext uri="{FF2B5EF4-FFF2-40B4-BE49-F238E27FC236}">
                    <a16:creationId xmlns:a16="http://schemas.microsoft.com/office/drawing/2014/main" id="{45C880DD-58EE-613E-DC6A-88CC1288F54F}"/>
                  </a:ext>
                </a:extLst>
              </p:cNvPr>
              <p:cNvSpPr/>
              <p:nvPr/>
            </p:nvSpPr>
            <p:spPr>
              <a:xfrm>
                <a:off x="3459832" y="5508440"/>
                <a:ext cx="276101" cy="622487"/>
              </a:xfrm>
              <a:custGeom>
                <a:avLst/>
                <a:gdLst>
                  <a:gd name="connsiteX0" fmla="*/ 273968 w 276101"/>
                  <a:gd name="connsiteY0" fmla="*/ 185 h 622487"/>
                  <a:gd name="connsiteX1" fmla="*/ 140618 w 276101"/>
                  <a:gd name="connsiteY1" fmla="*/ 247835 h 622487"/>
                  <a:gd name="connsiteX2" fmla="*/ 4093 w 276101"/>
                  <a:gd name="connsiteY2" fmla="*/ 406585 h 622487"/>
                  <a:gd name="connsiteX3" fmla="*/ 42193 w 276101"/>
                  <a:gd name="connsiteY3" fmla="*/ 387535 h 622487"/>
                  <a:gd name="connsiteX4" fmla="*/ 108868 w 276101"/>
                  <a:gd name="connsiteY4" fmla="*/ 508185 h 622487"/>
                  <a:gd name="connsiteX5" fmla="*/ 162843 w 276101"/>
                  <a:gd name="connsiteY5" fmla="*/ 622485 h 622487"/>
                  <a:gd name="connsiteX6" fmla="*/ 89818 w 276101"/>
                  <a:gd name="connsiteY6" fmla="*/ 511360 h 622487"/>
                  <a:gd name="connsiteX7" fmla="*/ 83468 w 276101"/>
                  <a:gd name="connsiteY7" fmla="*/ 374835 h 622487"/>
                  <a:gd name="connsiteX8" fmla="*/ 70768 w 276101"/>
                  <a:gd name="connsiteY8" fmla="*/ 238310 h 622487"/>
                  <a:gd name="connsiteX9" fmla="*/ 118393 w 276101"/>
                  <a:gd name="connsiteY9" fmla="*/ 130360 h 622487"/>
                  <a:gd name="connsiteX10" fmla="*/ 124743 w 276101"/>
                  <a:gd name="connsiteY10" fmla="*/ 104960 h 622487"/>
                  <a:gd name="connsiteX11" fmla="*/ 99343 w 276101"/>
                  <a:gd name="connsiteY11" fmla="*/ 50985 h 622487"/>
                  <a:gd name="connsiteX12" fmla="*/ 112043 w 276101"/>
                  <a:gd name="connsiteY12" fmla="*/ 152585 h 622487"/>
                  <a:gd name="connsiteX13" fmla="*/ 29493 w 276101"/>
                  <a:gd name="connsiteY13" fmla="*/ 289110 h 622487"/>
                  <a:gd name="connsiteX14" fmla="*/ 273968 w 276101"/>
                  <a:gd name="connsiteY14" fmla="*/ 185 h 62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101" h="622487">
                    <a:moveTo>
                      <a:pt x="273968" y="185"/>
                    </a:moveTo>
                    <a:cubicBezTo>
                      <a:pt x="292489" y="-6694"/>
                      <a:pt x="185597" y="180102"/>
                      <a:pt x="140618" y="247835"/>
                    </a:cubicBezTo>
                    <a:cubicBezTo>
                      <a:pt x="95639" y="315568"/>
                      <a:pt x="20497" y="383302"/>
                      <a:pt x="4093" y="406585"/>
                    </a:cubicBezTo>
                    <a:cubicBezTo>
                      <a:pt x="-12311" y="429868"/>
                      <a:pt x="24731" y="370602"/>
                      <a:pt x="42193" y="387535"/>
                    </a:cubicBezTo>
                    <a:cubicBezTo>
                      <a:pt x="59655" y="404468"/>
                      <a:pt x="88760" y="469027"/>
                      <a:pt x="108868" y="508185"/>
                    </a:cubicBezTo>
                    <a:cubicBezTo>
                      <a:pt x="128976" y="547343"/>
                      <a:pt x="166018" y="621956"/>
                      <a:pt x="162843" y="622485"/>
                    </a:cubicBezTo>
                    <a:cubicBezTo>
                      <a:pt x="159668" y="623014"/>
                      <a:pt x="103047" y="552635"/>
                      <a:pt x="89818" y="511360"/>
                    </a:cubicBezTo>
                    <a:cubicBezTo>
                      <a:pt x="76589" y="470085"/>
                      <a:pt x="86643" y="420343"/>
                      <a:pt x="83468" y="374835"/>
                    </a:cubicBezTo>
                    <a:cubicBezTo>
                      <a:pt x="80293" y="329327"/>
                      <a:pt x="64947" y="279056"/>
                      <a:pt x="70768" y="238310"/>
                    </a:cubicBezTo>
                    <a:cubicBezTo>
                      <a:pt x="76589" y="197564"/>
                      <a:pt x="109397" y="152585"/>
                      <a:pt x="118393" y="130360"/>
                    </a:cubicBezTo>
                    <a:cubicBezTo>
                      <a:pt x="127389" y="108135"/>
                      <a:pt x="127918" y="118189"/>
                      <a:pt x="124743" y="104960"/>
                    </a:cubicBezTo>
                    <a:cubicBezTo>
                      <a:pt x="121568" y="91731"/>
                      <a:pt x="101460" y="43048"/>
                      <a:pt x="99343" y="50985"/>
                    </a:cubicBezTo>
                    <a:cubicBezTo>
                      <a:pt x="97226" y="58922"/>
                      <a:pt x="123685" y="112898"/>
                      <a:pt x="112043" y="152585"/>
                    </a:cubicBezTo>
                    <a:cubicBezTo>
                      <a:pt x="100401" y="192273"/>
                      <a:pt x="4093" y="312393"/>
                      <a:pt x="29493" y="289110"/>
                    </a:cubicBezTo>
                    <a:cubicBezTo>
                      <a:pt x="54893" y="265827"/>
                      <a:pt x="255447" y="7064"/>
                      <a:pt x="273968" y="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1" name="フリーフォーム 2450">
                <a:extLst>
                  <a:ext uri="{FF2B5EF4-FFF2-40B4-BE49-F238E27FC236}">
                    <a16:creationId xmlns:a16="http://schemas.microsoft.com/office/drawing/2014/main" id="{E290D7D9-1106-EBFA-F623-270A3723A214}"/>
                  </a:ext>
                </a:extLst>
              </p:cNvPr>
              <p:cNvSpPr/>
              <p:nvPr/>
            </p:nvSpPr>
            <p:spPr>
              <a:xfrm>
                <a:off x="3664708" y="4677288"/>
                <a:ext cx="367598" cy="621273"/>
              </a:xfrm>
              <a:custGeom>
                <a:avLst/>
                <a:gdLst>
                  <a:gd name="connsiteX0" fmla="*/ 2417 w 367598"/>
                  <a:gd name="connsiteY0" fmla="*/ 304287 h 621273"/>
                  <a:gd name="connsiteX1" fmla="*/ 354842 w 367598"/>
                  <a:gd name="connsiteY1" fmla="*/ 2662 h 621273"/>
                  <a:gd name="connsiteX2" fmla="*/ 278642 w 367598"/>
                  <a:gd name="connsiteY2" fmla="*/ 170937 h 621273"/>
                  <a:gd name="connsiteX3" fmla="*/ 167517 w 367598"/>
                  <a:gd name="connsiteY3" fmla="*/ 412237 h 621273"/>
                  <a:gd name="connsiteX4" fmla="*/ 65917 w 367598"/>
                  <a:gd name="connsiteY4" fmla="*/ 612262 h 621273"/>
                  <a:gd name="connsiteX5" fmla="*/ 275467 w 367598"/>
                  <a:gd name="connsiteY5" fmla="*/ 107437 h 621273"/>
                  <a:gd name="connsiteX6" fmla="*/ 157992 w 367598"/>
                  <a:gd name="connsiteY6" fmla="*/ 275712 h 621273"/>
                  <a:gd name="connsiteX7" fmla="*/ 199267 w 367598"/>
                  <a:gd name="connsiteY7" fmla="*/ 142362 h 621273"/>
                  <a:gd name="connsiteX8" fmla="*/ 2417 w 367598"/>
                  <a:gd name="connsiteY8" fmla="*/ 304287 h 62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7598" h="621273">
                    <a:moveTo>
                      <a:pt x="2417" y="304287"/>
                    </a:moveTo>
                    <a:cubicBezTo>
                      <a:pt x="28346" y="281004"/>
                      <a:pt x="308805" y="24887"/>
                      <a:pt x="354842" y="2662"/>
                    </a:cubicBezTo>
                    <a:cubicBezTo>
                      <a:pt x="400879" y="-19563"/>
                      <a:pt x="309863" y="102675"/>
                      <a:pt x="278642" y="170937"/>
                    </a:cubicBezTo>
                    <a:cubicBezTo>
                      <a:pt x="247421" y="239199"/>
                      <a:pt x="202971" y="338683"/>
                      <a:pt x="167517" y="412237"/>
                    </a:cubicBezTo>
                    <a:cubicBezTo>
                      <a:pt x="132063" y="485791"/>
                      <a:pt x="47925" y="663062"/>
                      <a:pt x="65917" y="612262"/>
                    </a:cubicBezTo>
                    <a:cubicBezTo>
                      <a:pt x="83909" y="561462"/>
                      <a:pt x="260121" y="163529"/>
                      <a:pt x="275467" y="107437"/>
                    </a:cubicBezTo>
                    <a:cubicBezTo>
                      <a:pt x="290813" y="51345"/>
                      <a:pt x="170692" y="269891"/>
                      <a:pt x="157992" y="275712"/>
                    </a:cubicBezTo>
                    <a:cubicBezTo>
                      <a:pt x="145292" y="281533"/>
                      <a:pt x="231546" y="137599"/>
                      <a:pt x="199267" y="142362"/>
                    </a:cubicBezTo>
                    <a:cubicBezTo>
                      <a:pt x="166988" y="147124"/>
                      <a:pt x="-23512" y="327570"/>
                      <a:pt x="2417" y="3042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2" name="フリーフォーム 2451">
                <a:extLst>
                  <a:ext uri="{FF2B5EF4-FFF2-40B4-BE49-F238E27FC236}">
                    <a16:creationId xmlns:a16="http://schemas.microsoft.com/office/drawing/2014/main" id="{8259ECA3-AD06-DBE2-50FA-9DEB00BA24CA}"/>
                  </a:ext>
                </a:extLst>
              </p:cNvPr>
              <p:cNvSpPr/>
              <p:nvPr/>
            </p:nvSpPr>
            <p:spPr>
              <a:xfrm>
                <a:off x="4423192" y="4605405"/>
                <a:ext cx="359254" cy="280865"/>
              </a:xfrm>
              <a:custGeom>
                <a:avLst/>
                <a:gdLst>
                  <a:gd name="connsiteX0" fmla="*/ 2758 w 359254"/>
                  <a:gd name="connsiteY0" fmla="*/ 4695 h 280865"/>
                  <a:gd name="connsiteX1" fmla="*/ 352008 w 359254"/>
                  <a:gd name="connsiteY1" fmla="*/ 274570 h 280865"/>
                  <a:gd name="connsiteX2" fmla="*/ 234533 w 359254"/>
                  <a:gd name="connsiteY2" fmla="*/ 185670 h 280865"/>
                  <a:gd name="connsiteX3" fmla="*/ 177383 w 359254"/>
                  <a:gd name="connsiteY3" fmla="*/ 77720 h 280865"/>
                  <a:gd name="connsiteX4" fmla="*/ 186908 w 359254"/>
                  <a:gd name="connsiteY4" fmla="*/ 99945 h 280865"/>
                  <a:gd name="connsiteX5" fmla="*/ 2758 w 359254"/>
                  <a:gd name="connsiteY5" fmla="*/ 4695 h 28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9254" h="280865">
                    <a:moveTo>
                      <a:pt x="2758" y="4695"/>
                    </a:moveTo>
                    <a:cubicBezTo>
                      <a:pt x="30275" y="33799"/>
                      <a:pt x="313379" y="244408"/>
                      <a:pt x="352008" y="274570"/>
                    </a:cubicBezTo>
                    <a:cubicBezTo>
                      <a:pt x="390637" y="304733"/>
                      <a:pt x="263637" y="218478"/>
                      <a:pt x="234533" y="185670"/>
                    </a:cubicBezTo>
                    <a:cubicBezTo>
                      <a:pt x="205429" y="152862"/>
                      <a:pt x="185320" y="92007"/>
                      <a:pt x="177383" y="77720"/>
                    </a:cubicBezTo>
                    <a:cubicBezTo>
                      <a:pt x="169446" y="63433"/>
                      <a:pt x="211779" y="108941"/>
                      <a:pt x="186908" y="99945"/>
                    </a:cubicBezTo>
                    <a:cubicBezTo>
                      <a:pt x="162037" y="90949"/>
                      <a:pt x="-24759" y="-24409"/>
                      <a:pt x="2758" y="46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3" name="フリーフォーム 2452">
                <a:extLst>
                  <a:ext uri="{FF2B5EF4-FFF2-40B4-BE49-F238E27FC236}">
                    <a16:creationId xmlns:a16="http://schemas.microsoft.com/office/drawing/2014/main" id="{E16D82B3-903B-ACD7-28E1-9D3F331D60A4}"/>
                  </a:ext>
                </a:extLst>
              </p:cNvPr>
              <p:cNvSpPr/>
              <p:nvPr/>
            </p:nvSpPr>
            <p:spPr>
              <a:xfrm>
                <a:off x="4127397" y="4632019"/>
                <a:ext cx="301999" cy="407863"/>
              </a:xfrm>
              <a:custGeom>
                <a:avLst/>
                <a:gdLst>
                  <a:gd name="connsiteX0" fmla="*/ 301728 w 301999"/>
                  <a:gd name="connsiteY0" fmla="*/ 306 h 407863"/>
                  <a:gd name="connsiteX1" fmla="*/ 73128 w 301999"/>
                  <a:gd name="connsiteY1" fmla="*/ 171756 h 407863"/>
                  <a:gd name="connsiteX2" fmla="*/ 31853 w 301999"/>
                  <a:gd name="connsiteY2" fmla="*/ 406706 h 407863"/>
                  <a:gd name="connsiteX3" fmla="*/ 41378 w 301999"/>
                  <a:gd name="connsiteY3" fmla="*/ 260656 h 407863"/>
                  <a:gd name="connsiteX4" fmla="*/ 41378 w 301999"/>
                  <a:gd name="connsiteY4" fmla="*/ 232081 h 407863"/>
                  <a:gd name="connsiteX5" fmla="*/ 19153 w 301999"/>
                  <a:gd name="connsiteY5" fmla="*/ 174931 h 407863"/>
                  <a:gd name="connsiteX6" fmla="*/ 22328 w 301999"/>
                  <a:gd name="connsiteY6" fmla="*/ 213031 h 407863"/>
                  <a:gd name="connsiteX7" fmla="*/ 301728 w 301999"/>
                  <a:gd name="connsiteY7" fmla="*/ 306 h 4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99" h="407863">
                    <a:moveTo>
                      <a:pt x="301728" y="306"/>
                    </a:moveTo>
                    <a:cubicBezTo>
                      <a:pt x="310195" y="-6573"/>
                      <a:pt x="118107" y="104023"/>
                      <a:pt x="73128" y="171756"/>
                    </a:cubicBezTo>
                    <a:cubicBezTo>
                      <a:pt x="28149" y="239489"/>
                      <a:pt x="37145" y="391889"/>
                      <a:pt x="31853" y="406706"/>
                    </a:cubicBezTo>
                    <a:cubicBezTo>
                      <a:pt x="26561" y="421523"/>
                      <a:pt x="39791" y="289760"/>
                      <a:pt x="41378" y="260656"/>
                    </a:cubicBezTo>
                    <a:cubicBezTo>
                      <a:pt x="42965" y="231552"/>
                      <a:pt x="45082" y="246368"/>
                      <a:pt x="41378" y="232081"/>
                    </a:cubicBezTo>
                    <a:cubicBezTo>
                      <a:pt x="37674" y="217794"/>
                      <a:pt x="22328" y="178106"/>
                      <a:pt x="19153" y="174931"/>
                    </a:cubicBezTo>
                    <a:cubicBezTo>
                      <a:pt x="15978" y="171756"/>
                      <a:pt x="-24239" y="245310"/>
                      <a:pt x="22328" y="213031"/>
                    </a:cubicBezTo>
                    <a:cubicBezTo>
                      <a:pt x="68895" y="180752"/>
                      <a:pt x="293261" y="7185"/>
                      <a:pt x="301728" y="3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4" name="フリーフォーム 2453">
                <a:extLst>
                  <a:ext uri="{FF2B5EF4-FFF2-40B4-BE49-F238E27FC236}">
                    <a16:creationId xmlns:a16="http://schemas.microsoft.com/office/drawing/2014/main" id="{83FC2699-F2AA-BDC6-9539-B23646332B8A}"/>
                  </a:ext>
                </a:extLst>
              </p:cNvPr>
              <p:cNvSpPr/>
              <p:nvPr/>
            </p:nvSpPr>
            <p:spPr>
              <a:xfrm>
                <a:off x="4020032" y="4783120"/>
                <a:ext cx="183951" cy="1346979"/>
              </a:xfrm>
              <a:custGeom>
                <a:avLst/>
                <a:gdLst>
                  <a:gd name="connsiteX0" fmla="*/ 110643 w 183951"/>
                  <a:gd name="connsiteY0" fmla="*/ 1605 h 1346979"/>
                  <a:gd name="connsiteX1" fmla="*/ 94768 w 183951"/>
                  <a:gd name="connsiteY1" fmla="*/ 347680 h 1346979"/>
                  <a:gd name="connsiteX2" fmla="*/ 37618 w 183951"/>
                  <a:gd name="connsiteY2" fmla="*/ 725505 h 1346979"/>
                  <a:gd name="connsiteX3" fmla="*/ 37618 w 183951"/>
                  <a:gd name="connsiteY3" fmla="*/ 684230 h 1346979"/>
                  <a:gd name="connsiteX4" fmla="*/ 18568 w 183951"/>
                  <a:gd name="connsiteY4" fmla="*/ 820755 h 1346979"/>
                  <a:gd name="connsiteX5" fmla="*/ 9043 w 183951"/>
                  <a:gd name="connsiteY5" fmla="*/ 1090630 h 1346979"/>
                  <a:gd name="connsiteX6" fmla="*/ 5868 w 183951"/>
                  <a:gd name="connsiteY6" fmla="*/ 1058880 h 1346979"/>
                  <a:gd name="connsiteX7" fmla="*/ 5868 w 183951"/>
                  <a:gd name="connsiteY7" fmla="*/ 1258905 h 1346979"/>
                  <a:gd name="connsiteX8" fmla="*/ 12218 w 183951"/>
                  <a:gd name="connsiteY8" fmla="*/ 1204930 h 1346979"/>
                  <a:gd name="connsiteX9" fmla="*/ 148743 w 183951"/>
                  <a:gd name="connsiteY9" fmla="*/ 1344630 h 1346979"/>
                  <a:gd name="connsiteX10" fmla="*/ 63018 w 183951"/>
                  <a:gd name="connsiteY10" fmla="*/ 1287480 h 1346979"/>
                  <a:gd name="connsiteX11" fmla="*/ 37618 w 183951"/>
                  <a:gd name="connsiteY11" fmla="*/ 1220805 h 1346979"/>
                  <a:gd name="connsiteX12" fmla="*/ 34443 w 183951"/>
                  <a:gd name="connsiteY12" fmla="*/ 900130 h 1346979"/>
                  <a:gd name="connsiteX13" fmla="*/ 72543 w 183951"/>
                  <a:gd name="connsiteY13" fmla="*/ 658830 h 1346979"/>
                  <a:gd name="connsiteX14" fmla="*/ 15393 w 183951"/>
                  <a:gd name="connsiteY14" fmla="*/ 801705 h 1346979"/>
                  <a:gd name="connsiteX15" fmla="*/ 113818 w 183951"/>
                  <a:gd name="connsiteY15" fmla="*/ 512780 h 1346979"/>
                  <a:gd name="connsiteX16" fmla="*/ 123343 w 183951"/>
                  <a:gd name="connsiteY16" fmla="*/ 366730 h 1346979"/>
                  <a:gd name="connsiteX17" fmla="*/ 107468 w 183951"/>
                  <a:gd name="connsiteY17" fmla="*/ 528655 h 1346979"/>
                  <a:gd name="connsiteX18" fmla="*/ 107468 w 183951"/>
                  <a:gd name="connsiteY18" fmla="*/ 344505 h 1346979"/>
                  <a:gd name="connsiteX19" fmla="*/ 183668 w 183951"/>
                  <a:gd name="connsiteY19" fmla="*/ 84155 h 1346979"/>
                  <a:gd name="connsiteX20" fmla="*/ 132868 w 183951"/>
                  <a:gd name="connsiteY20" fmla="*/ 211155 h 1346979"/>
                  <a:gd name="connsiteX21" fmla="*/ 110643 w 183951"/>
                  <a:gd name="connsiteY21" fmla="*/ 1605 h 134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3951" h="1346979">
                    <a:moveTo>
                      <a:pt x="110643" y="1605"/>
                    </a:moveTo>
                    <a:cubicBezTo>
                      <a:pt x="104293" y="24359"/>
                      <a:pt x="106939" y="227030"/>
                      <a:pt x="94768" y="347680"/>
                    </a:cubicBezTo>
                    <a:cubicBezTo>
                      <a:pt x="82597" y="468330"/>
                      <a:pt x="47143" y="669413"/>
                      <a:pt x="37618" y="725505"/>
                    </a:cubicBezTo>
                    <a:cubicBezTo>
                      <a:pt x="28093" y="781597"/>
                      <a:pt x="40793" y="668355"/>
                      <a:pt x="37618" y="684230"/>
                    </a:cubicBezTo>
                    <a:cubicBezTo>
                      <a:pt x="34443" y="700105"/>
                      <a:pt x="23330" y="753022"/>
                      <a:pt x="18568" y="820755"/>
                    </a:cubicBezTo>
                    <a:cubicBezTo>
                      <a:pt x="13805" y="888488"/>
                      <a:pt x="11160" y="1050943"/>
                      <a:pt x="9043" y="1090630"/>
                    </a:cubicBezTo>
                    <a:cubicBezTo>
                      <a:pt x="6926" y="1130317"/>
                      <a:pt x="6397" y="1030834"/>
                      <a:pt x="5868" y="1058880"/>
                    </a:cubicBezTo>
                    <a:cubicBezTo>
                      <a:pt x="5339" y="1086926"/>
                      <a:pt x="4810" y="1234563"/>
                      <a:pt x="5868" y="1258905"/>
                    </a:cubicBezTo>
                    <a:cubicBezTo>
                      <a:pt x="6926" y="1283247"/>
                      <a:pt x="-11594" y="1190643"/>
                      <a:pt x="12218" y="1204930"/>
                    </a:cubicBezTo>
                    <a:cubicBezTo>
                      <a:pt x="36030" y="1219217"/>
                      <a:pt x="140276" y="1330872"/>
                      <a:pt x="148743" y="1344630"/>
                    </a:cubicBezTo>
                    <a:cubicBezTo>
                      <a:pt x="157210" y="1358388"/>
                      <a:pt x="81539" y="1308117"/>
                      <a:pt x="63018" y="1287480"/>
                    </a:cubicBezTo>
                    <a:cubicBezTo>
                      <a:pt x="44497" y="1266843"/>
                      <a:pt x="42380" y="1285363"/>
                      <a:pt x="37618" y="1220805"/>
                    </a:cubicBezTo>
                    <a:cubicBezTo>
                      <a:pt x="32856" y="1156247"/>
                      <a:pt x="28622" y="993792"/>
                      <a:pt x="34443" y="900130"/>
                    </a:cubicBezTo>
                    <a:cubicBezTo>
                      <a:pt x="40264" y="806468"/>
                      <a:pt x="75718" y="675234"/>
                      <a:pt x="72543" y="658830"/>
                    </a:cubicBezTo>
                    <a:cubicBezTo>
                      <a:pt x="69368" y="642426"/>
                      <a:pt x="8514" y="826047"/>
                      <a:pt x="15393" y="801705"/>
                    </a:cubicBezTo>
                    <a:cubicBezTo>
                      <a:pt x="22272" y="777363"/>
                      <a:pt x="95826" y="585276"/>
                      <a:pt x="113818" y="512780"/>
                    </a:cubicBezTo>
                    <a:cubicBezTo>
                      <a:pt x="131810" y="440284"/>
                      <a:pt x="124401" y="364084"/>
                      <a:pt x="123343" y="366730"/>
                    </a:cubicBezTo>
                    <a:cubicBezTo>
                      <a:pt x="122285" y="369376"/>
                      <a:pt x="110114" y="532359"/>
                      <a:pt x="107468" y="528655"/>
                    </a:cubicBezTo>
                    <a:cubicBezTo>
                      <a:pt x="104822" y="524951"/>
                      <a:pt x="94768" y="418588"/>
                      <a:pt x="107468" y="344505"/>
                    </a:cubicBezTo>
                    <a:cubicBezTo>
                      <a:pt x="120168" y="270422"/>
                      <a:pt x="179435" y="106380"/>
                      <a:pt x="183668" y="84155"/>
                    </a:cubicBezTo>
                    <a:cubicBezTo>
                      <a:pt x="187901" y="61930"/>
                      <a:pt x="143451" y="216976"/>
                      <a:pt x="132868" y="211155"/>
                    </a:cubicBezTo>
                    <a:cubicBezTo>
                      <a:pt x="122285" y="205334"/>
                      <a:pt x="116993" y="-21149"/>
                      <a:pt x="110643" y="16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5" name="フリーフォーム 2454">
                <a:extLst>
                  <a:ext uri="{FF2B5EF4-FFF2-40B4-BE49-F238E27FC236}">
                    <a16:creationId xmlns:a16="http://schemas.microsoft.com/office/drawing/2014/main" id="{FF000BC6-C81F-7994-A671-1A0A2CD79417}"/>
                  </a:ext>
                </a:extLst>
              </p:cNvPr>
              <p:cNvSpPr/>
              <p:nvPr/>
            </p:nvSpPr>
            <p:spPr>
              <a:xfrm>
                <a:off x="4063552" y="4702162"/>
                <a:ext cx="313855" cy="407372"/>
              </a:xfrm>
              <a:custGeom>
                <a:avLst/>
                <a:gdLst>
                  <a:gd name="connsiteX0" fmla="*/ 298898 w 313855"/>
                  <a:gd name="connsiteY0" fmla="*/ 13 h 407372"/>
                  <a:gd name="connsiteX1" fmla="*/ 308423 w 313855"/>
                  <a:gd name="connsiteY1" fmla="*/ 82563 h 407372"/>
                  <a:gd name="connsiteX2" fmla="*/ 203648 w 313855"/>
                  <a:gd name="connsiteY2" fmla="*/ 206388 h 407372"/>
                  <a:gd name="connsiteX3" fmla="*/ 448 w 313855"/>
                  <a:gd name="connsiteY3" fmla="*/ 406413 h 407372"/>
                  <a:gd name="connsiteX4" fmla="*/ 263973 w 313855"/>
                  <a:gd name="connsiteY4" fmla="*/ 117488 h 407372"/>
                  <a:gd name="connsiteX5" fmla="*/ 298898 w 313855"/>
                  <a:gd name="connsiteY5" fmla="*/ 76213 h 407372"/>
                  <a:gd name="connsiteX6" fmla="*/ 298898 w 313855"/>
                  <a:gd name="connsiteY6" fmla="*/ 13 h 407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855" h="407372">
                    <a:moveTo>
                      <a:pt x="298898" y="13"/>
                    </a:moveTo>
                    <a:cubicBezTo>
                      <a:pt x="300486" y="1071"/>
                      <a:pt x="324298" y="48167"/>
                      <a:pt x="308423" y="82563"/>
                    </a:cubicBezTo>
                    <a:cubicBezTo>
                      <a:pt x="292548" y="116959"/>
                      <a:pt x="254977" y="152413"/>
                      <a:pt x="203648" y="206388"/>
                    </a:cubicBezTo>
                    <a:cubicBezTo>
                      <a:pt x="152319" y="260363"/>
                      <a:pt x="-9606" y="421230"/>
                      <a:pt x="448" y="406413"/>
                    </a:cubicBezTo>
                    <a:cubicBezTo>
                      <a:pt x="10502" y="391596"/>
                      <a:pt x="214231" y="172521"/>
                      <a:pt x="263973" y="117488"/>
                    </a:cubicBezTo>
                    <a:cubicBezTo>
                      <a:pt x="313715" y="62455"/>
                      <a:pt x="293077" y="91030"/>
                      <a:pt x="298898" y="76213"/>
                    </a:cubicBezTo>
                    <a:cubicBezTo>
                      <a:pt x="304719" y="61396"/>
                      <a:pt x="297310" y="-1045"/>
                      <a:pt x="298898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6" name="フリーフォーム 2455">
                <a:extLst>
                  <a:ext uri="{FF2B5EF4-FFF2-40B4-BE49-F238E27FC236}">
                    <a16:creationId xmlns:a16="http://schemas.microsoft.com/office/drawing/2014/main" id="{FFB6FF89-8BD5-965E-F8AD-04FE84D89C56}"/>
                  </a:ext>
                </a:extLst>
              </p:cNvPr>
              <p:cNvSpPr/>
              <p:nvPr/>
            </p:nvSpPr>
            <p:spPr>
              <a:xfrm>
                <a:off x="4095306" y="4773685"/>
                <a:ext cx="499251" cy="398268"/>
              </a:xfrm>
              <a:custGeom>
                <a:avLst/>
                <a:gdLst>
                  <a:gd name="connsiteX0" fmla="*/ 19494 w 499251"/>
                  <a:gd name="connsiteY0" fmla="*/ 379340 h 398268"/>
                  <a:gd name="connsiteX1" fmla="*/ 352869 w 499251"/>
                  <a:gd name="connsiteY1" fmla="*/ 20565 h 398268"/>
                  <a:gd name="connsiteX2" fmla="*/ 330644 w 499251"/>
                  <a:gd name="connsiteY2" fmla="*/ 42790 h 398268"/>
                  <a:gd name="connsiteX3" fmla="*/ 390969 w 499251"/>
                  <a:gd name="connsiteY3" fmla="*/ 33265 h 398268"/>
                  <a:gd name="connsiteX4" fmla="*/ 498919 w 499251"/>
                  <a:gd name="connsiteY4" fmla="*/ 77715 h 398268"/>
                  <a:gd name="connsiteX5" fmla="*/ 352869 w 499251"/>
                  <a:gd name="connsiteY5" fmla="*/ 23740 h 398268"/>
                  <a:gd name="connsiteX6" fmla="*/ 209994 w 499251"/>
                  <a:gd name="connsiteY6" fmla="*/ 138040 h 398268"/>
                  <a:gd name="connsiteX7" fmla="*/ 229044 w 499251"/>
                  <a:gd name="connsiteY7" fmla="*/ 115815 h 398268"/>
                  <a:gd name="connsiteX8" fmla="*/ 60769 w 499251"/>
                  <a:gd name="connsiteY8" fmla="*/ 325365 h 398268"/>
                  <a:gd name="connsiteX9" fmla="*/ 19494 w 499251"/>
                  <a:gd name="connsiteY9" fmla="*/ 379340 h 39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9251" h="398268">
                    <a:moveTo>
                      <a:pt x="19494" y="379340"/>
                    </a:moveTo>
                    <a:cubicBezTo>
                      <a:pt x="68177" y="328540"/>
                      <a:pt x="301011" y="76657"/>
                      <a:pt x="352869" y="20565"/>
                    </a:cubicBezTo>
                    <a:cubicBezTo>
                      <a:pt x="404727" y="-35527"/>
                      <a:pt x="324294" y="40673"/>
                      <a:pt x="330644" y="42790"/>
                    </a:cubicBezTo>
                    <a:cubicBezTo>
                      <a:pt x="336994" y="44907"/>
                      <a:pt x="362923" y="27444"/>
                      <a:pt x="390969" y="33265"/>
                    </a:cubicBezTo>
                    <a:cubicBezTo>
                      <a:pt x="419015" y="39086"/>
                      <a:pt x="505269" y="79302"/>
                      <a:pt x="498919" y="77715"/>
                    </a:cubicBezTo>
                    <a:cubicBezTo>
                      <a:pt x="492569" y="76127"/>
                      <a:pt x="401023" y="13686"/>
                      <a:pt x="352869" y="23740"/>
                    </a:cubicBezTo>
                    <a:cubicBezTo>
                      <a:pt x="304715" y="33794"/>
                      <a:pt x="230631" y="122694"/>
                      <a:pt x="209994" y="138040"/>
                    </a:cubicBezTo>
                    <a:cubicBezTo>
                      <a:pt x="189357" y="153386"/>
                      <a:pt x="253915" y="84594"/>
                      <a:pt x="229044" y="115815"/>
                    </a:cubicBezTo>
                    <a:cubicBezTo>
                      <a:pt x="204173" y="147036"/>
                      <a:pt x="97282" y="283561"/>
                      <a:pt x="60769" y="325365"/>
                    </a:cubicBezTo>
                    <a:cubicBezTo>
                      <a:pt x="24256" y="367169"/>
                      <a:pt x="-29189" y="430140"/>
                      <a:pt x="19494" y="3793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7" name="フリーフォーム 2456">
                <a:extLst>
                  <a:ext uri="{FF2B5EF4-FFF2-40B4-BE49-F238E27FC236}">
                    <a16:creationId xmlns:a16="http://schemas.microsoft.com/office/drawing/2014/main" id="{59928AE5-634D-CDB5-385C-27C3B9629C4D}"/>
                  </a:ext>
                </a:extLst>
              </p:cNvPr>
              <p:cNvSpPr/>
              <p:nvPr/>
            </p:nvSpPr>
            <p:spPr>
              <a:xfrm>
                <a:off x="4446673" y="4750066"/>
                <a:ext cx="342935" cy="310748"/>
              </a:xfrm>
              <a:custGeom>
                <a:avLst/>
                <a:gdLst>
                  <a:gd name="connsiteX0" fmla="*/ 14202 w 342935"/>
                  <a:gd name="connsiteY0" fmla="*/ 12434 h 310748"/>
                  <a:gd name="connsiteX1" fmla="*/ 328527 w 342935"/>
                  <a:gd name="connsiteY1" fmla="*/ 298184 h 310748"/>
                  <a:gd name="connsiteX2" fmla="*/ 268202 w 342935"/>
                  <a:gd name="connsiteY2" fmla="*/ 241034 h 310748"/>
                  <a:gd name="connsiteX3" fmla="*/ 74527 w 342935"/>
                  <a:gd name="connsiteY3" fmla="*/ 69584 h 310748"/>
                  <a:gd name="connsiteX4" fmla="*/ 14202 w 342935"/>
                  <a:gd name="connsiteY4" fmla="*/ 12434 h 31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35" h="310748">
                    <a:moveTo>
                      <a:pt x="14202" y="12434"/>
                    </a:moveTo>
                    <a:lnTo>
                      <a:pt x="328527" y="298184"/>
                    </a:lnTo>
                    <a:cubicBezTo>
                      <a:pt x="370860" y="336284"/>
                      <a:pt x="310535" y="279134"/>
                      <a:pt x="268202" y="241034"/>
                    </a:cubicBezTo>
                    <a:cubicBezTo>
                      <a:pt x="225869" y="202934"/>
                      <a:pt x="115273" y="106626"/>
                      <a:pt x="74527" y="69584"/>
                    </a:cubicBezTo>
                    <a:cubicBezTo>
                      <a:pt x="33781" y="32542"/>
                      <a:pt x="-28131" y="-25666"/>
                      <a:pt x="14202" y="124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8" name="フリーフォーム 2457">
                <a:extLst>
                  <a:ext uri="{FF2B5EF4-FFF2-40B4-BE49-F238E27FC236}">
                    <a16:creationId xmlns:a16="http://schemas.microsoft.com/office/drawing/2014/main" id="{96B65EF2-1F94-1D98-2B08-DB62C52882BB}"/>
                  </a:ext>
                </a:extLst>
              </p:cNvPr>
              <p:cNvSpPr/>
              <p:nvPr/>
            </p:nvSpPr>
            <p:spPr>
              <a:xfrm>
                <a:off x="4514713" y="4828908"/>
                <a:ext cx="227148" cy="232249"/>
              </a:xfrm>
              <a:custGeom>
                <a:avLst/>
                <a:gdLst>
                  <a:gd name="connsiteX0" fmla="*/ 137 w 227148"/>
                  <a:gd name="connsiteY0" fmla="*/ 267 h 232249"/>
                  <a:gd name="connsiteX1" fmla="*/ 225562 w 227148"/>
                  <a:gd name="connsiteY1" fmla="*/ 228867 h 232249"/>
                  <a:gd name="connsiteX2" fmla="*/ 104912 w 227148"/>
                  <a:gd name="connsiteY2" fmla="*/ 139967 h 232249"/>
                  <a:gd name="connsiteX3" fmla="*/ 190637 w 227148"/>
                  <a:gd name="connsiteY3" fmla="*/ 181242 h 232249"/>
                  <a:gd name="connsiteX4" fmla="*/ 137 w 227148"/>
                  <a:gd name="connsiteY4" fmla="*/ 267 h 232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148" h="232249">
                    <a:moveTo>
                      <a:pt x="137" y="267"/>
                    </a:moveTo>
                    <a:cubicBezTo>
                      <a:pt x="5958" y="8204"/>
                      <a:pt x="208100" y="205584"/>
                      <a:pt x="225562" y="228867"/>
                    </a:cubicBezTo>
                    <a:cubicBezTo>
                      <a:pt x="243025" y="252150"/>
                      <a:pt x="110733" y="147904"/>
                      <a:pt x="104912" y="139967"/>
                    </a:cubicBezTo>
                    <a:cubicBezTo>
                      <a:pt x="99091" y="132030"/>
                      <a:pt x="205983" y="198704"/>
                      <a:pt x="190637" y="181242"/>
                    </a:cubicBezTo>
                    <a:cubicBezTo>
                      <a:pt x="175291" y="163780"/>
                      <a:pt x="-5684" y="-7670"/>
                      <a:pt x="137" y="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9" name="フリーフォーム 2458">
                <a:extLst>
                  <a:ext uri="{FF2B5EF4-FFF2-40B4-BE49-F238E27FC236}">
                    <a16:creationId xmlns:a16="http://schemas.microsoft.com/office/drawing/2014/main" id="{F81C0151-C1F3-1343-5826-4127FDE66BAA}"/>
                  </a:ext>
                </a:extLst>
              </p:cNvPr>
              <p:cNvSpPr/>
              <p:nvPr/>
            </p:nvSpPr>
            <p:spPr>
              <a:xfrm>
                <a:off x="4416307" y="4817429"/>
                <a:ext cx="76676" cy="637593"/>
              </a:xfrm>
              <a:custGeom>
                <a:avLst/>
                <a:gdLst>
                  <a:gd name="connsiteX0" fmla="*/ 76318 w 76676"/>
                  <a:gd name="connsiteY0" fmla="*/ 30796 h 637593"/>
                  <a:gd name="connsiteX1" fmla="*/ 41393 w 76676"/>
                  <a:gd name="connsiteY1" fmla="*/ 300671 h 637593"/>
                  <a:gd name="connsiteX2" fmla="*/ 118 w 76676"/>
                  <a:gd name="connsiteY2" fmla="*/ 630871 h 637593"/>
                  <a:gd name="connsiteX3" fmla="*/ 28693 w 76676"/>
                  <a:gd name="connsiteY3" fmla="*/ 481646 h 637593"/>
                  <a:gd name="connsiteX4" fmla="*/ 22343 w 76676"/>
                  <a:gd name="connsiteY4" fmla="*/ 5396 h 637593"/>
                  <a:gd name="connsiteX5" fmla="*/ 19168 w 76676"/>
                  <a:gd name="connsiteY5" fmla="*/ 214946 h 637593"/>
                  <a:gd name="connsiteX6" fmla="*/ 76318 w 76676"/>
                  <a:gd name="connsiteY6" fmla="*/ 30796 h 63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676" h="637593">
                    <a:moveTo>
                      <a:pt x="76318" y="30796"/>
                    </a:moveTo>
                    <a:cubicBezTo>
                      <a:pt x="80022" y="45083"/>
                      <a:pt x="54093" y="200659"/>
                      <a:pt x="41393" y="300671"/>
                    </a:cubicBezTo>
                    <a:cubicBezTo>
                      <a:pt x="28693" y="400683"/>
                      <a:pt x="2235" y="600709"/>
                      <a:pt x="118" y="630871"/>
                    </a:cubicBezTo>
                    <a:cubicBezTo>
                      <a:pt x="-1999" y="661033"/>
                      <a:pt x="24989" y="585892"/>
                      <a:pt x="28693" y="481646"/>
                    </a:cubicBezTo>
                    <a:cubicBezTo>
                      <a:pt x="32397" y="377400"/>
                      <a:pt x="23930" y="49846"/>
                      <a:pt x="22343" y="5396"/>
                    </a:cubicBezTo>
                    <a:cubicBezTo>
                      <a:pt x="20755" y="-39054"/>
                      <a:pt x="10172" y="205421"/>
                      <a:pt x="19168" y="214946"/>
                    </a:cubicBezTo>
                    <a:cubicBezTo>
                      <a:pt x="28164" y="224471"/>
                      <a:pt x="72614" y="16509"/>
                      <a:pt x="76318" y="307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0" name="フリーフォーム 2459">
                <a:extLst>
                  <a:ext uri="{FF2B5EF4-FFF2-40B4-BE49-F238E27FC236}">
                    <a16:creationId xmlns:a16="http://schemas.microsoft.com/office/drawing/2014/main" id="{E59A49D3-7F86-0725-855F-AE3C3779A47F}"/>
                  </a:ext>
                </a:extLst>
              </p:cNvPr>
              <p:cNvSpPr/>
              <p:nvPr/>
            </p:nvSpPr>
            <p:spPr>
              <a:xfrm>
                <a:off x="4332533" y="4754392"/>
                <a:ext cx="111874" cy="1150601"/>
              </a:xfrm>
              <a:custGeom>
                <a:avLst/>
                <a:gdLst>
                  <a:gd name="connsiteX0" fmla="*/ 106117 w 111874"/>
                  <a:gd name="connsiteY0" fmla="*/ 1758 h 1150601"/>
                  <a:gd name="connsiteX1" fmla="*/ 55317 w 111874"/>
                  <a:gd name="connsiteY1" fmla="*/ 601833 h 1150601"/>
                  <a:gd name="connsiteX2" fmla="*/ 64842 w 111874"/>
                  <a:gd name="connsiteY2" fmla="*/ 516108 h 1150601"/>
                  <a:gd name="connsiteX3" fmla="*/ 64842 w 111874"/>
                  <a:gd name="connsiteY3" fmla="*/ 697083 h 1150601"/>
                  <a:gd name="connsiteX4" fmla="*/ 1342 w 111874"/>
                  <a:gd name="connsiteY4" fmla="*/ 1147933 h 1150601"/>
                  <a:gd name="connsiteX5" fmla="*/ 26742 w 111874"/>
                  <a:gd name="connsiteY5" fmla="*/ 862183 h 1150601"/>
                  <a:gd name="connsiteX6" fmla="*/ 87067 w 111874"/>
                  <a:gd name="connsiteY6" fmla="*/ 417683 h 1150601"/>
                  <a:gd name="connsiteX7" fmla="*/ 64842 w 111874"/>
                  <a:gd name="connsiteY7" fmla="*/ 662158 h 1150601"/>
                  <a:gd name="connsiteX8" fmla="*/ 87067 w 111874"/>
                  <a:gd name="connsiteY8" fmla="*/ 297033 h 1150601"/>
                  <a:gd name="connsiteX9" fmla="*/ 109292 w 111874"/>
                  <a:gd name="connsiteY9" fmla="*/ 414508 h 1150601"/>
                  <a:gd name="connsiteX10" fmla="*/ 106117 w 111874"/>
                  <a:gd name="connsiteY10" fmla="*/ 1758 h 1150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874" h="1150601">
                    <a:moveTo>
                      <a:pt x="106117" y="1758"/>
                    </a:moveTo>
                    <a:cubicBezTo>
                      <a:pt x="97121" y="32979"/>
                      <a:pt x="62196" y="516108"/>
                      <a:pt x="55317" y="601833"/>
                    </a:cubicBezTo>
                    <a:cubicBezTo>
                      <a:pt x="48438" y="687558"/>
                      <a:pt x="63254" y="500233"/>
                      <a:pt x="64842" y="516108"/>
                    </a:cubicBezTo>
                    <a:cubicBezTo>
                      <a:pt x="66429" y="531983"/>
                      <a:pt x="75425" y="591779"/>
                      <a:pt x="64842" y="697083"/>
                    </a:cubicBezTo>
                    <a:cubicBezTo>
                      <a:pt x="54259" y="802387"/>
                      <a:pt x="7692" y="1120416"/>
                      <a:pt x="1342" y="1147933"/>
                    </a:cubicBezTo>
                    <a:cubicBezTo>
                      <a:pt x="-5008" y="1175450"/>
                      <a:pt x="12455" y="983891"/>
                      <a:pt x="26742" y="862183"/>
                    </a:cubicBezTo>
                    <a:cubicBezTo>
                      <a:pt x="41029" y="740475"/>
                      <a:pt x="80717" y="451021"/>
                      <a:pt x="87067" y="417683"/>
                    </a:cubicBezTo>
                    <a:cubicBezTo>
                      <a:pt x="93417" y="384346"/>
                      <a:pt x="64842" y="682266"/>
                      <a:pt x="64842" y="662158"/>
                    </a:cubicBezTo>
                    <a:cubicBezTo>
                      <a:pt x="64842" y="642050"/>
                      <a:pt x="79659" y="338308"/>
                      <a:pt x="87067" y="297033"/>
                    </a:cubicBezTo>
                    <a:cubicBezTo>
                      <a:pt x="94475" y="255758"/>
                      <a:pt x="107175" y="464250"/>
                      <a:pt x="109292" y="414508"/>
                    </a:cubicBezTo>
                    <a:cubicBezTo>
                      <a:pt x="111409" y="364766"/>
                      <a:pt x="115113" y="-29463"/>
                      <a:pt x="106117" y="17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1" name="フリーフォーム 2460">
                <a:extLst>
                  <a:ext uri="{FF2B5EF4-FFF2-40B4-BE49-F238E27FC236}">
                    <a16:creationId xmlns:a16="http://schemas.microsoft.com/office/drawing/2014/main" id="{4FC9E470-6536-FE13-CE8F-F98FEF42A73D}"/>
                  </a:ext>
                </a:extLst>
              </p:cNvPr>
              <p:cNvSpPr/>
              <p:nvPr/>
            </p:nvSpPr>
            <p:spPr>
              <a:xfrm>
                <a:off x="4081984" y="5058234"/>
                <a:ext cx="324463" cy="417159"/>
              </a:xfrm>
              <a:custGeom>
                <a:avLst/>
                <a:gdLst>
                  <a:gd name="connsiteX0" fmla="*/ 10591 w 324463"/>
                  <a:gd name="connsiteY0" fmla="*/ 15416 h 417159"/>
                  <a:gd name="connsiteX1" fmla="*/ 305866 w 324463"/>
                  <a:gd name="connsiteY1" fmla="*/ 399591 h 417159"/>
                  <a:gd name="connsiteX2" fmla="*/ 270941 w 324463"/>
                  <a:gd name="connsiteY2" fmla="*/ 326566 h 417159"/>
                  <a:gd name="connsiteX3" fmla="*/ 83616 w 324463"/>
                  <a:gd name="connsiteY3" fmla="*/ 97966 h 417159"/>
                  <a:gd name="connsiteX4" fmla="*/ 10591 w 324463"/>
                  <a:gd name="connsiteY4" fmla="*/ 15416 h 41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463" h="417159">
                    <a:moveTo>
                      <a:pt x="10591" y="15416"/>
                    </a:moveTo>
                    <a:cubicBezTo>
                      <a:pt x="47633" y="65687"/>
                      <a:pt x="262474" y="347733"/>
                      <a:pt x="305866" y="399591"/>
                    </a:cubicBezTo>
                    <a:cubicBezTo>
                      <a:pt x="349258" y="451449"/>
                      <a:pt x="307983" y="376837"/>
                      <a:pt x="270941" y="326566"/>
                    </a:cubicBezTo>
                    <a:cubicBezTo>
                      <a:pt x="233899" y="276295"/>
                      <a:pt x="124891" y="146120"/>
                      <a:pt x="83616" y="97966"/>
                    </a:cubicBezTo>
                    <a:cubicBezTo>
                      <a:pt x="42341" y="49812"/>
                      <a:pt x="-26451" y="-34855"/>
                      <a:pt x="10591" y="154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2" name="フリーフォーム 2461">
                <a:extLst>
                  <a:ext uri="{FF2B5EF4-FFF2-40B4-BE49-F238E27FC236}">
                    <a16:creationId xmlns:a16="http://schemas.microsoft.com/office/drawing/2014/main" id="{3CBB4966-1408-3508-EED7-4F9BC0F3C8DC}"/>
                  </a:ext>
                </a:extLst>
              </p:cNvPr>
              <p:cNvSpPr/>
              <p:nvPr/>
            </p:nvSpPr>
            <p:spPr>
              <a:xfrm>
                <a:off x="4067175" y="5457825"/>
                <a:ext cx="653891" cy="9525"/>
              </a:xfrm>
              <a:custGeom>
                <a:avLst/>
                <a:gdLst>
                  <a:gd name="connsiteX0" fmla="*/ 0 w 653891"/>
                  <a:gd name="connsiteY0" fmla="*/ 0 h 9525"/>
                  <a:gd name="connsiteX1" fmla="*/ 644525 w 653891"/>
                  <a:gd name="connsiteY1" fmla="*/ 6350 h 9525"/>
                  <a:gd name="connsiteX2" fmla="*/ 400050 w 653891"/>
                  <a:gd name="connsiteY2" fmla="*/ 9525 h 9525"/>
                  <a:gd name="connsiteX3" fmla="*/ 0 w 653891"/>
                  <a:gd name="connsiteY3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891" h="9525">
                    <a:moveTo>
                      <a:pt x="0" y="0"/>
                    </a:moveTo>
                    <a:lnTo>
                      <a:pt x="644525" y="6350"/>
                    </a:lnTo>
                    <a:cubicBezTo>
                      <a:pt x="711200" y="7937"/>
                      <a:pt x="400050" y="9525"/>
                      <a:pt x="40005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3" name="フリーフォーム 2462">
                <a:extLst>
                  <a:ext uri="{FF2B5EF4-FFF2-40B4-BE49-F238E27FC236}">
                    <a16:creationId xmlns:a16="http://schemas.microsoft.com/office/drawing/2014/main" id="{5F6A2B43-E694-6EC4-2202-7A342402D168}"/>
                  </a:ext>
                </a:extLst>
              </p:cNvPr>
              <p:cNvSpPr/>
              <p:nvPr/>
            </p:nvSpPr>
            <p:spPr>
              <a:xfrm>
                <a:off x="4083400" y="5489016"/>
                <a:ext cx="847931" cy="20095"/>
              </a:xfrm>
              <a:custGeom>
                <a:avLst/>
                <a:gdLst>
                  <a:gd name="connsiteX0" fmla="*/ 21875 w 847931"/>
                  <a:gd name="connsiteY0" fmla="*/ 19609 h 20095"/>
                  <a:gd name="connsiteX1" fmla="*/ 828325 w 847931"/>
                  <a:gd name="connsiteY1" fmla="*/ 13259 h 20095"/>
                  <a:gd name="connsiteX2" fmla="*/ 571150 w 847931"/>
                  <a:gd name="connsiteY2" fmla="*/ 559 h 20095"/>
                  <a:gd name="connsiteX3" fmla="*/ 256825 w 847931"/>
                  <a:gd name="connsiteY3" fmla="*/ 559 h 20095"/>
                  <a:gd name="connsiteX4" fmla="*/ 21875 w 847931"/>
                  <a:gd name="connsiteY4" fmla="*/ 19609 h 20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931" h="20095">
                    <a:moveTo>
                      <a:pt x="21875" y="19609"/>
                    </a:moveTo>
                    <a:cubicBezTo>
                      <a:pt x="117125" y="21726"/>
                      <a:pt x="736779" y="16434"/>
                      <a:pt x="828325" y="13259"/>
                    </a:cubicBezTo>
                    <a:cubicBezTo>
                      <a:pt x="919871" y="10084"/>
                      <a:pt x="666400" y="2676"/>
                      <a:pt x="571150" y="559"/>
                    </a:cubicBezTo>
                    <a:cubicBezTo>
                      <a:pt x="475900" y="-1558"/>
                      <a:pt x="345725" y="3205"/>
                      <a:pt x="256825" y="559"/>
                    </a:cubicBezTo>
                    <a:cubicBezTo>
                      <a:pt x="167925" y="-2087"/>
                      <a:pt x="-73375" y="17492"/>
                      <a:pt x="21875" y="196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4" name="フリーフォーム 2463">
                <a:extLst>
                  <a:ext uri="{FF2B5EF4-FFF2-40B4-BE49-F238E27FC236}">
                    <a16:creationId xmlns:a16="http://schemas.microsoft.com/office/drawing/2014/main" id="{5CF9B618-02F3-5662-A88C-53F7E90E1EA6}"/>
                  </a:ext>
                </a:extLst>
              </p:cNvPr>
              <p:cNvSpPr/>
              <p:nvPr/>
            </p:nvSpPr>
            <p:spPr>
              <a:xfrm>
                <a:off x="4043114" y="5512954"/>
                <a:ext cx="303811" cy="412240"/>
              </a:xfrm>
              <a:custGeom>
                <a:avLst/>
                <a:gdLst>
                  <a:gd name="connsiteX0" fmla="*/ 303461 w 303811"/>
                  <a:gd name="connsiteY0" fmla="*/ 2021 h 412240"/>
                  <a:gd name="connsiteX1" fmla="*/ 24061 w 303811"/>
                  <a:gd name="connsiteY1" fmla="*/ 284596 h 412240"/>
                  <a:gd name="connsiteX2" fmla="*/ 17711 w 303811"/>
                  <a:gd name="connsiteY2" fmla="*/ 411596 h 412240"/>
                  <a:gd name="connsiteX3" fmla="*/ 49461 w 303811"/>
                  <a:gd name="connsiteY3" fmla="*/ 236971 h 412240"/>
                  <a:gd name="connsiteX4" fmla="*/ 84386 w 303811"/>
                  <a:gd name="connsiteY4" fmla="*/ 154421 h 412240"/>
                  <a:gd name="connsiteX5" fmla="*/ 62161 w 303811"/>
                  <a:gd name="connsiteY5" fmla="*/ 97271 h 412240"/>
                  <a:gd name="connsiteX6" fmla="*/ 81211 w 303811"/>
                  <a:gd name="connsiteY6" fmla="*/ 154421 h 412240"/>
                  <a:gd name="connsiteX7" fmla="*/ 303461 w 303811"/>
                  <a:gd name="connsiteY7" fmla="*/ 2021 h 41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3811" h="412240">
                    <a:moveTo>
                      <a:pt x="303461" y="2021"/>
                    </a:moveTo>
                    <a:cubicBezTo>
                      <a:pt x="293936" y="23717"/>
                      <a:pt x="71686" y="216334"/>
                      <a:pt x="24061" y="284596"/>
                    </a:cubicBezTo>
                    <a:cubicBezTo>
                      <a:pt x="-23564" y="352858"/>
                      <a:pt x="13478" y="419533"/>
                      <a:pt x="17711" y="411596"/>
                    </a:cubicBezTo>
                    <a:cubicBezTo>
                      <a:pt x="21944" y="403659"/>
                      <a:pt x="38349" y="279833"/>
                      <a:pt x="49461" y="236971"/>
                    </a:cubicBezTo>
                    <a:cubicBezTo>
                      <a:pt x="60573" y="194109"/>
                      <a:pt x="82269" y="177704"/>
                      <a:pt x="84386" y="154421"/>
                    </a:cubicBezTo>
                    <a:cubicBezTo>
                      <a:pt x="86503" y="131138"/>
                      <a:pt x="62690" y="97271"/>
                      <a:pt x="62161" y="97271"/>
                    </a:cubicBezTo>
                    <a:cubicBezTo>
                      <a:pt x="61632" y="97271"/>
                      <a:pt x="36761" y="168708"/>
                      <a:pt x="81211" y="154421"/>
                    </a:cubicBezTo>
                    <a:cubicBezTo>
                      <a:pt x="125661" y="140134"/>
                      <a:pt x="312986" y="-19675"/>
                      <a:pt x="303461" y="20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5" name="フリーフォーム 2464">
                <a:extLst>
                  <a:ext uri="{FF2B5EF4-FFF2-40B4-BE49-F238E27FC236}">
                    <a16:creationId xmlns:a16="http://schemas.microsoft.com/office/drawing/2014/main" id="{16A8E325-DBB7-08F2-F1B5-A719D2C9F0A4}"/>
                  </a:ext>
                </a:extLst>
              </p:cNvPr>
              <p:cNvSpPr/>
              <p:nvPr/>
            </p:nvSpPr>
            <p:spPr>
              <a:xfrm>
                <a:off x="4391128" y="5053851"/>
                <a:ext cx="692281" cy="58221"/>
              </a:xfrm>
              <a:custGeom>
                <a:avLst/>
                <a:gdLst>
                  <a:gd name="connsiteX0" fmla="*/ 25297 w 692281"/>
                  <a:gd name="connsiteY0" fmla="*/ 749 h 58221"/>
                  <a:gd name="connsiteX1" fmla="*/ 688872 w 692281"/>
                  <a:gd name="connsiteY1" fmla="*/ 10274 h 58221"/>
                  <a:gd name="connsiteX2" fmla="*/ 276122 w 692281"/>
                  <a:gd name="connsiteY2" fmla="*/ 13449 h 58221"/>
                  <a:gd name="connsiteX3" fmla="*/ 88797 w 692281"/>
                  <a:gd name="connsiteY3" fmla="*/ 57899 h 58221"/>
                  <a:gd name="connsiteX4" fmla="*/ 130072 w 692281"/>
                  <a:gd name="connsiteY4" fmla="*/ 32499 h 58221"/>
                  <a:gd name="connsiteX5" fmla="*/ 25297 w 692281"/>
                  <a:gd name="connsiteY5" fmla="*/ 749 h 58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281" h="58221">
                    <a:moveTo>
                      <a:pt x="25297" y="749"/>
                    </a:moveTo>
                    <a:cubicBezTo>
                      <a:pt x="118430" y="-2955"/>
                      <a:pt x="647068" y="8157"/>
                      <a:pt x="688872" y="10274"/>
                    </a:cubicBezTo>
                    <a:cubicBezTo>
                      <a:pt x="730676" y="12391"/>
                      <a:pt x="376135" y="5512"/>
                      <a:pt x="276122" y="13449"/>
                    </a:cubicBezTo>
                    <a:cubicBezTo>
                      <a:pt x="176110" y="21387"/>
                      <a:pt x="113139" y="54724"/>
                      <a:pt x="88797" y="57899"/>
                    </a:cubicBezTo>
                    <a:cubicBezTo>
                      <a:pt x="64455" y="61074"/>
                      <a:pt x="134305" y="39907"/>
                      <a:pt x="130072" y="32499"/>
                    </a:cubicBezTo>
                    <a:cubicBezTo>
                      <a:pt x="125839" y="25091"/>
                      <a:pt x="-67836" y="4453"/>
                      <a:pt x="25297" y="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6" name="フリーフォーム 2465">
                <a:extLst>
                  <a:ext uri="{FF2B5EF4-FFF2-40B4-BE49-F238E27FC236}">
                    <a16:creationId xmlns:a16="http://schemas.microsoft.com/office/drawing/2014/main" id="{92812BAC-8330-EEDB-4A59-D03ABAAE95CD}"/>
                  </a:ext>
                </a:extLst>
              </p:cNvPr>
              <p:cNvSpPr/>
              <p:nvPr/>
            </p:nvSpPr>
            <p:spPr>
              <a:xfrm>
                <a:off x="4975213" y="4848169"/>
                <a:ext cx="134411" cy="628772"/>
              </a:xfrm>
              <a:custGeom>
                <a:avLst/>
                <a:gdLst>
                  <a:gd name="connsiteX0" fmla="*/ 12 w 134411"/>
                  <a:gd name="connsiteY0" fmla="*/ 56 h 628772"/>
                  <a:gd name="connsiteX1" fmla="*/ 82562 w 134411"/>
                  <a:gd name="connsiteY1" fmla="*/ 187381 h 628772"/>
                  <a:gd name="connsiteX2" fmla="*/ 95262 w 134411"/>
                  <a:gd name="connsiteY2" fmla="*/ 355656 h 628772"/>
                  <a:gd name="connsiteX3" fmla="*/ 95262 w 134411"/>
                  <a:gd name="connsiteY3" fmla="*/ 311206 h 628772"/>
                  <a:gd name="connsiteX4" fmla="*/ 95262 w 134411"/>
                  <a:gd name="connsiteY4" fmla="*/ 501706 h 628772"/>
                  <a:gd name="connsiteX5" fmla="*/ 107962 w 134411"/>
                  <a:gd name="connsiteY5" fmla="*/ 628706 h 628772"/>
                  <a:gd name="connsiteX6" fmla="*/ 104787 w 134411"/>
                  <a:gd name="connsiteY6" fmla="*/ 485831 h 628772"/>
                  <a:gd name="connsiteX7" fmla="*/ 130187 w 134411"/>
                  <a:gd name="connsiteY7" fmla="*/ 133406 h 628772"/>
                  <a:gd name="connsiteX8" fmla="*/ 130187 w 134411"/>
                  <a:gd name="connsiteY8" fmla="*/ 250881 h 628772"/>
                  <a:gd name="connsiteX9" fmla="*/ 88912 w 134411"/>
                  <a:gd name="connsiteY9" fmla="*/ 206431 h 628772"/>
                  <a:gd name="connsiteX10" fmla="*/ 12 w 134411"/>
                  <a:gd name="connsiteY10" fmla="*/ 56 h 628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4411" h="628772">
                    <a:moveTo>
                      <a:pt x="12" y="56"/>
                    </a:moveTo>
                    <a:cubicBezTo>
                      <a:pt x="-1046" y="-3119"/>
                      <a:pt x="66687" y="128114"/>
                      <a:pt x="82562" y="187381"/>
                    </a:cubicBezTo>
                    <a:cubicBezTo>
                      <a:pt x="98437" y="246648"/>
                      <a:pt x="93145" y="335019"/>
                      <a:pt x="95262" y="355656"/>
                    </a:cubicBezTo>
                    <a:cubicBezTo>
                      <a:pt x="97379" y="376293"/>
                      <a:pt x="95262" y="311206"/>
                      <a:pt x="95262" y="311206"/>
                    </a:cubicBezTo>
                    <a:cubicBezTo>
                      <a:pt x="95262" y="335548"/>
                      <a:pt x="93145" y="448789"/>
                      <a:pt x="95262" y="501706"/>
                    </a:cubicBezTo>
                    <a:cubicBezTo>
                      <a:pt x="97379" y="554623"/>
                      <a:pt x="106375" y="631352"/>
                      <a:pt x="107962" y="628706"/>
                    </a:cubicBezTo>
                    <a:cubicBezTo>
                      <a:pt x="109550" y="626060"/>
                      <a:pt x="101083" y="568381"/>
                      <a:pt x="104787" y="485831"/>
                    </a:cubicBezTo>
                    <a:cubicBezTo>
                      <a:pt x="108491" y="403281"/>
                      <a:pt x="125954" y="172564"/>
                      <a:pt x="130187" y="133406"/>
                    </a:cubicBezTo>
                    <a:cubicBezTo>
                      <a:pt x="134420" y="94248"/>
                      <a:pt x="137066" y="238710"/>
                      <a:pt x="130187" y="250881"/>
                    </a:cubicBezTo>
                    <a:cubicBezTo>
                      <a:pt x="123308" y="263052"/>
                      <a:pt x="107962" y="241885"/>
                      <a:pt x="88912" y="206431"/>
                    </a:cubicBezTo>
                    <a:cubicBezTo>
                      <a:pt x="69862" y="170977"/>
                      <a:pt x="1070" y="3231"/>
                      <a:pt x="12" y="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7" name="フリーフォーム 2466">
                <a:extLst>
                  <a:ext uri="{FF2B5EF4-FFF2-40B4-BE49-F238E27FC236}">
                    <a16:creationId xmlns:a16="http://schemas.microsoft.com/office/drawing/2014/main" id="{FF243FDC-CA4E-82E8-AA86-EBD8E9942EDD}"/>
                  </a:ext>
                </a:extLst>
              </p:cNvPr>
              <p:cNvSpPr/>
              <p:nvPr/>
            </p:nvSpPr>
            <p:spPr>
              <a:xfrm>
                <a:off x="4779752" y="4854052"/>
                <a:ext cx="292692" cy="245579"/>
              </a:xfrm>
              <a:custGeom>
                <a:avLst/>
                <a:gdLst>
                  <a:gd name="connsiteX0" fmla="*/ 290723 w 292692"/>
                  <a:gd name="connsiteY0" fmla="*/ 523 h 245579"/>
                  <a:gd name="connsiteX1" fmla="*/ 109748 w 292692"/>
                  <a:gd name="connsiteY1" fmla="*/ 146573 h 245579"/>
                  <a:gd name="connsiteX2" fmla="*/ 1798 w 292692"/>
                  <a:gd name="connsiteY2" fmla="*/ 244998 h 245579"/>
                  <a:gd name="connsiteX3" fmla="*/ 195473 w 292692"/>
                  <a:gd name="connsiteY3" fmla="*/ 102123 h 245579"/>
                  <a:gd name="connsiteX4" fmla="*/ 290723 w 292692"/>
                  <a:gd name="connsiteY4" fmla="*/ 523 h 245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692" h="245579">
                    <a:moveTo>
                      <a:pt x="290723" y="523"/>
                    </a:moveTo>
                    <a:cubicBezTo>
                      <a:pt x="276436" y="7931"/>
                      <a:pt x="157902" y="105827"/>
                      <a:pt x="109748" y="146573"/>
                    </a:cubicBezTo>
                    <a:cubicBezTo>
                      <a:pt x="61594" y="187319"/>
                      <a:pt x="-12489" y="252406"/>
                      <a:pt x="1798" y="244998"/>
                    </a:cubicBezTo>
                    <a:cubicBezTo>
                      <a:pt x="16085" y="237590"/>
                      <a:pt x="152611" y="138106"/>
                      <a:pt x="195473" y="102123"/>
                    </a:cubicBezTo>
                    <a:cubicBezTo>
                      <a:pt x="238335" y="66140"/>
                      <a:pt x="305010" y="-6885"/>
                      <a:pt x="290723" y="5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8" name="フリーフォーム 2467">
                <a:extLst>
                  <a:ext uri="{FF2B5EF4-FFF2-40B4-BE49-F238E27FC236}">
                    <a16:creationId xmlns:a16="http://schemas.microsoft.com/office/drawing/2014/main" id="{38835065-BBB6-2C66-6887-7C44211BEA5F}"/>
                  </a:ext>
                </a:extLst>
              </p:cNvPr>
              <p:cNvSpPr/>
              <p:nvPr/>
            </p:nvSpPr>
            <p:spPr>
              <a:xfrm>
                <a:off x="4767328" y="4815810"/>
                <a:ext cx="315844" cy="252200"/>
              </a:xfrm>
              <a:custGeom>
                <a:avLst/>
                <a:gdLst>
                  <a:gd name="connsiteX0" fmla="*/ 309497 w 315844"/>
                  <a:gd name="connsiteY0" fmla="*/ 7015 h 252200"/>
                  <a:gd name="connsiteX1" fmla="*/ 1522 w 315844"/>
                  <a:gd name="connsiteY1" fmla="*/ 251490 h 252200"/>
                  <a:gd name="connsiteX2" fmla="*/ 195197 w 315844"/>
                  <a:gd name="connsiteY2" fmla="*/ 80040 h 252200"/>
                  <a:gd name="connsiteX3" fmla="*/ 309497 w 315844"/>
                  <a:gd name="connsiteY3" fmla="*/ 7015 h 25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5844" h="252200">
                    <a:moveTo>
                      <a:pt x="309497" y="7015"/>
                    </a:moveTo>
                    <a:cubicBezTo>
                      <a:pt x="277218" y="35590"/>
                      <a:pt x="20572" y="239319"/>
                      <a:pt x="1522" y="251490"/>
                    </a:cubicBezTo>
                    <a:cubicBezTo>
                      <a:pt x="-17528" y="263661"/>
                      <a:pt x="147572" y="116023"/>
                      <a:pt x="195197" y="80040"/>
                    </a:cubicBezTo>
                    <a:cubicBezTo>
                      <a:pt x="242822" y="44057"/>
                      <a:pt x="341776" y="-21560"/>
                      <a:pt x="309497" y="70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9" name="フリーフォーム 2468">
                <a:extLst>
                  <a:ext uri="{FF2B5EF4-FFF2-40B4-BE49-F238E27FC236}">
                    <a16:creationId xmlns:a16="http://schemas.microsoft.com/office/drawing/2014/main" id="{A1DB3E87-8845-9C36-EB4C-5EAEC692549C}"/>
                  </a:ext>
                </a:extLst>
              </p:cNvPr>
              <p:cNvSpPr/>
              <p:nvPr/>
            </p:nvSpPr>
            <p:spPr>
              <a:xfrm>
                <a:off x="4796097" y="5073648"/>
                <a:ext cx="313579" cy="350006"/>
              </a:xfrm>
              <a:custGeom>
                <a:avLst/>
                <a:gdLst>
                  <a:gd name="connsiteX0" fmla="*/ 7678 w 313579"/>
                  <a:gd name="connsiteY0" fmla="*/ 6352 h 350006"/>
                  <a:gd name="connsiteX1" fmla="*/ 268028 w 313579"/>
                  <a:gd name="connsiteY1" fmla="*/ 241302 h 350006"/>
                  <a:gd name="connsiteX2" fmla="*/ 312478 w 313579"/>
                  <a:gd name="connsiteY2" fmla="*/ 349252 h 350006"/>
                  <a:gd name="connsiteX3" fmla="*/ 255328 w 313579"/>
                  <a:gd name="connsiteY3" fmla="*/ 292102 h 350006"/>
                  <a:gd name="connsiteX4" fmla="*/ 39428 w 313579"/>
                  <a:gd name="connsiteY4" fmla="*/ 85727 h 350006"/>
                  <a:gd name="connsiteX5" fmla="*/ 201353 w 313579"/>
                  <a:gd name="connsiteY5" fmla="*/ 234952 h 350006"/>
                  <a:gd name="connsiteX6" fmla="*/ 80703 w 313579"/>
                  <a:gd name="connsiteY6" fmla="*/ 79377 h 350006"/>
                  <a:gd name="connsiteX7" fmla="*/ 7678 w 313579"/>
                  <a:gd name="connsiteY7" fmla="*/ 6352 h 35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579" h="350006">
                    <a:moveTo>
                      <a:pt x="7678" y="6352"/>
                    </a:moveTo>
                    <a:cubicBezTo>
                      <a:pt x="38899" y="33340"/>
                      <a:pt x="217228" y="184152"/>
                      <a:pt x="268028" y="241302"/>
                    </a:cubicBezTo>
                    <a:cubicBezTo>
                      <a:pt x="318828" y="298452"/>
                      <a:pt x="314595" y="340785"/>
                      <a:pt x="312478" y="349252"/>
                    </a:cubicBezTo>
                    <a:cubicBezTo>
                      <a:pt x="310361" y="357719"/>
                      <a:pt x="255328" y="292102"/>
                      <a:pt x="255328" y="292102"/>
                    </a:cubicBezTo>
                    <a:lnTo>
                      <a:pt x="39428" y="85727"/>
                    </a:lnTo>
                    <a:cubicBezTo>
                      <a:pt x="30432" y="76202"/>
                      <a:pt x="194474" y="236010"/>
                      <a:pt x="201353" y="234952"/>
                    </a:cubicBezTo>
                    <a:cubicBezTo>
                      <a:pt x="208232" y="233894"/>
                      <a:pt x="112982" y="113773"/>
                      <a:pt x="80703" y="79377"/>
                    </a:cubicBezTo>
                    <a:cubicBezTo>
                      <a:pt x="48424" y="44981"/>
                      <a:pt x="-23543" y="-20636"/>
                      <a:pt x="7678" y="63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0" name="フリーフォーム 2469">
                <a:extLst>
                  <a:ext uri="{FF2B5EF4-FFF2-40B4-BE49-F238E27FC236}">
                    <a16:creationId xmlns:a16="http://schemas.microsoft.com/office/drawing/2014/main" id="{F84D62C0-B9DB-ECB3-75E3-9CD05B365C9F}"/>
                  </a:ext>
                </a:extLst>
              </p:cNvPr>
              <p:cNvSpPr/>
              <p:nvPr/>
            </p:nvSpPr>
            <p:spPr>
              <a:xfrm>
                <a:off x="4742721" y="5067115"/>
                <a:ext cx="29304" cy="433867"/>
              </a:xfrm>
              <a:custGeom>
                <a:avLst/>
                <a:gdLst>
                  <a:gd name="connsiteX0" fmla="*/ 10254 w 29304"/>
                  <a:gd name="connsiteY0" fmla="*/ 9710 h 433867"/>
                  <a:gd name="connsiteX1" fmla="*/ 729 w 29304"/>
                  <a:gd name="connsiteY1" fmla="*/ 431985 h 433867"/>
                  <a:gd name="connsiteX2" fmla="*/ 29304 w 29304"/>
                  <a:gd name="connsiteY2" fmla="*/ 158935 h 433867"/>
                  <a:gd name="connsiteX3" fmla="*/ 10254 w 29304"/>
                  <a:gd name="connsiteY3" fmla="*/ 9710 h 43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04" h="433867">
                    <a:moveTo>
                      <a:pt x="10254" y="9710"/>
                    </a:moveTo>
                    <a:cubicBezTo>
                      <a:pt x="5492" y="55218"/>
                      <a:pt x="-2446" y="407114"/>
                      <a:pt x="729" y="431985"/>
                    </a:cubicBezTo>
                    <a:cubicBezTo>
                      <a:pt x="3904" y="456856"/>
                      <a:pt x="29304" y="228256"/>
                      <a:pt x="29304" y="158935"/>
                    </a:cubicBezTo>
                    <a:cubicBezTo>
                      <a:pt x="29304" y="89614"/>
                      <a:pt x="15016" y="-35798"/>
                      <a:pt x="10254" y="97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1" name="フリーフォーム 2470">
                <a:extLst>
                  <a:ext uri="{FF2B5EF4-FFF2-40B4-BE49-F238E27FC236}">
                    <a16:creationId xmlns:a16="http://schemas.microsoft.com/office/drawing/2014/main" id="{BE14ADF9-C675-5E83-F28B-60A79ABA42AF}"/>
                  </a:ext>
                </a:extLst>
              </p:cNvPr>
              <p:cNvSpPr/>
              <p:nvPr/>
            </p:nvSpPr>
            <p:spPr>
              <a:xfrm>
                <a:off x="4417749" y="5101454"/>
                <a:ext cx="271948" cy="354483"/>
              </a:xfrm>
              <a:custGeom>
                <a:avLst/>
                <a:gdLst>
                  <a:gd name="connsiteX0" fmla="*/ 271726 w 271948"/>
                  <a:gd name="connsiteY0" fmla="*/ 771 h 354483"/>
                  <a:gd name="connsiteX1" fmla="*/ 5026 w 271948"/>
                  <a:gd name="connsiteY1" fmla="*/ 350021 h 354483"/>
                  <a:gd name="connsiteX2" fmla="*/ 100276 w 271948"/>
                  <a:gd name="connsiteY2" fmla="*/ 191271 h 354483"/>
                  <a:gd name="connsiteX3" fmla="*/ 138376 w 271948"/>
                  <a:gd name="connsiteY3" fmla="*/ 86496 h 354483"/>
                  <a:gd name="connsiteX4" fmla="*/ 138376 w 271948"/>
                  <a:gd name="connsiteY4" fmla="*/ 35696 h 354483"/>
                  <a:gd name="connsiteX5" fmla="*/ 68526 w 271948"/>
                  <a:gd name="connsiteY5" fmla="*/ 35696 h 354483"/>
                  <a:gd name="connsiteX6" fmla="*/ 144726 w 271948"/>
                  <a:gd name="connsiteY6" fmla="*/ 26171 h 354483"/>
                  <a:gd name="connsiteX7" fmla="*/ 132026 w 271948"/>
                  <a:gd name="connsiteY7" fmla="*/ 127771 h 354483"/>
                  <a:gd name="connsiteX8" fmla="*/ 52651 w 271948"/>
                  <a:gd name="connsiteY8" fmla="*/ 251596 h 354483"/>
                  <a:gd name="connsiteX9" fmla="*/ 271726 w 271948"/>
                  <a:gd name="connsiteY9" fmla="*/ 771 h 3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948" h="354483">
                    <a:moveTo>
                      <a:pt x="271726" y="771"/>
                    </a:moveTo>
                    <a:cubicBezTo>
                      <a:pt x="263788" y="17175"/>
                      <a:pt x="33601" y="318271"/>
                      <a:pt x="5026" y="350021"/>
                    </a:cubicBezTo>
                    <a:cubicBezTo>
                      <a:pt x="-23549" y="381771"/>
                      <a:pt x="78051" y="235192"/>
                      <a:pt x="100276" y="191271"/>
                    </a:cubicBezTo>
                    <a:cubicBezTo>
                      <a:pt x="122501" y="147350"/>
                      <a:pt x="132026" y="112425"/>
                      <a:pt x="138376" y="86496"/>
                    </a:cubicBezTo>
                    <a:cubicBezTo>
                      <a:pt x="144726" y="60567"/>
                      <a:pt x="150018" y="44163"/>
                      <a:pt x="138376" y="35696"/>
                    </a:cubicBezTo>
                    <a:cubicBezTo>
                      <a:pt x="126734" y="27229"/>
                      <a:pt x="67468" y="37284"/>
                      <a:pt x="68526" y="35696"/>
                    </a:cubicBezTo>
                    <a:cubicBezTo>
                      <a:pt x="69584" y="34108"/>
                      <a:pt x="134143" y="10825"/>
                      <a:pt x="144726" y="26171"/>
                    </a:cubicBezTo>
                    <a:cubicBezTo>
                      <a:pt x="155309" y="41517"/>
                      <a:pt x="147372" y="90200"/>
                      <a:pt x="132026" y="127771"/>
                    </a:cubicBezTo>
                    <a:cubicBezTo>
                      <a:pt x="116680" y="165342"/>
                      <a:pt x="32543" y="268529"/>
                      <a:pt x="52651" y="251596"/>
                    </a:cubicBezTo>
                    <a:cubicBezTo>
                      <a:pt x="72759" y="234663"/>
                      <a:pt x="279664" y="-15633"/>
                      <a:pt x="271726" y="7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2" name="フリーフォーム 2471">
                <a:extLst>
                  <a:ext uri="{FF2B5EF4-FFF2-40B4-BE49-F238E27FC236}">
                    <a16:creationId xmlns:a16="http://schemas.microsoft.com/office/drawing/2014/main" id="{BE5635F3-A073-2952-169B-A32EAD116CF9}"/>
                  </a:ext>
                </a:extLst>
              </p:cNvPr>
              <p:cNvSpPr/>
              <p:nvPr/>
            </p:nvSpPr>
            <p:spPr>
              <a:xfrm>
                <a:off x="4704814" y="5091409"/>
                <a:ext cx="22811" cy="377762"/>
              </a:xfrm>
              <a:custGeom>
                <a:avLst/>
                <a:gdLst>
                  <a:gd name="connsiteX0" fmla="*/ 22761 w 22811"/>
                  <a:gd name="connsiteY0" fmla="*/ 7641 h 377762"/>
                  <a:gd name="connsiteX1" fmla="*/ 536 w 22811"/>
                  <a:gd name="connsiteY1" fmla="*/ 375941 h 377762"/>
                  <a:gd name="connsiteX2" fmla="*/ 6886 w 22811"/>
                  <a:gd name="connsiteY2" fmla="*/ 144166 h 377762"/>
                  <a:gd name="connsiteX3" fmla="*/ 22761 w 22811"/>
                  <a:gd name="connsiteY3" fmla="*/ 7641 h 37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11" h="377762">
                    <a:moveTo>
                      <a:pt x="22761" y="7641"/>
                    </a:moveTo>
                    <a:cubicBezTo>
                      <a:pt x="21703" y="46270"/>
                      <a:pt x="3182" y="353187"/>
                      <a:pt x="536" y="375941"/>
                    </a:cubicBezTo>
                    <a:cubicBezTo>
                      <a:pt x="-2110" y="398695"/>
                      <a:pt x="5828" y="201845"/>
                      <a:pt x="6886" y="144166"/>
                    </a:cubicBezTo>
                    <a:cubicBezTo>
                      <a:pt x="7944" y="86487"/>
                      <a:pt x="23819" y="-30988"/>
                      <a:pt x="22761" y="76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3" name="フリーフォーム 2472">
                <a:extLst>
                  <a:ext uri="{FF2B5EF4-FFF2-40B4-BE49-F238E27FC236}">
                    <a16:creationId xmlns:a16="http://schemas.microsoft.com/office/drawing/2014/main" id="{258B8EF4-EC2B-9467-1C19-8B7CB0D9C796}"/>
                  </a:ext>
                </a:extLst>
              </p:cNvPr>
              <p:cNvSpPr/>
              <p:nvPr/>
            </p:nvSpPr>
            <p:spPr>
              <a:xfrm>
                <a:off x="4424411" y="5158183"/>
                <a:ext cx="283441" cy="320215"/>
              </a:xfrm>
              <a:custGeom>
                <a:avLst/>
                <a:gdLst>
                  <a:gd name="connsiteX0" fmla="*/ 252364 w 283441"/>
                  <a:gd name="connsiteY0" fmla="*/ 4367 h 320215"/>
                  <a:gd name="connsiteX1" fmla="*/ 11064 w 283441"/>
                  <a:gd name="connsiteY1" fmla="*/ 309167 h 320215"/>
                  <a:gd name="connsiteX2" fmla="*/ 65039 w 283441"/>
                  <a:gd name="connsiteY2" fmla="*/ 236142 h 320215"/>
                  <a:gd name="connsiteX3" fmla="*/ 280939 w 283441"/>
                  <a:gd name="connsiteY3" fmla="*/ 71042 h 320215"/>
                  <a:gd name="connsiteX4" fmla="*/ 185689 w 283441"/>
                  <a:gd name="connsiteY4" fmla="*/ 125017 h 320215"/>
                  <a:gd name="connsiteX5" fmla="*/ 252364 w 283441"/>
                  <a:gd name="connsiteY5" fmla="*/ 4367 h 32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3441" h="320215">
                    <a:moveTo>
                      <a:pt x="252364" y="4367"/>
                    </a:moveTo>
                    <a:cubicBezTo>
                      <a:pt x="223260" y="35059"/>
                      <a:pt x="42285" y="270538"/>
                      <a:pt x="11064" y="309167"/>
                    </a:cubicBezTo>
                    <a:cubicBezTo>
                      <a:pt x="-20157" y="347796"/>
                      <a:pt x="20060" y="275829"/>
                      <a:pt x="65039" y="236142"/>
                    </a:cubicBezTo>
                    <a:cubicBezTo>
                      <a:pt x="110018" y="196455"/>
                      <a:pt x="260831" y="89563"/>
                      <a:pt x="280939" y="71042"/>
                    </a:cubicBezTo>
                    <a:cubicBezTo>
                      <a:pt x="301047" y="52521"/>
                      <a:pt x="193626" y="135600"/>
                      <a:pt x="185689" y="125017"/>
                    </a:cubicBezTo>
                    <a:cubicBezTo>
                      <a:pt x="177752" y="114434"/>
                      <a:pt x="281468" y="-26325"/>
                      <a:pt x="252364" y="43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4" name="フリーフォーム 2473">
                <a:extLst>
                  <a:ext uri="{FF2B5EF4-FFF2-40B4-BE49-F238E27FC236}">
                    <a16:creationId xmlns:a16="http://schemas.microsoft.com/office/drawing/2014/main" id="{87197C05-DFB6-86F2-0DCB-D4DA09F750C0}"/>
                  </a:ext>
                </a:extLst>
              </p:cNvPr>
              <p:cNvSpPr/>
              <p:nvPr/>
            </p:nvSpPr>
            <p:spPr>
              <a:xfrm>
                <a:off x="4412178" y="5515191"/>
                <a:ext cx="355895" cy="352998"/>
              </a:xfrm>
              <a:custGeom>
                <a:avLst/>
                <a:gdLst>
                  <a:gd name="connsiteX0" fmla="*/ 4247 w 355895"/>
                  <a:gd name="connsiteY0" fmla="*/ 6134 h 352998"/>
                  <a:gd name="connsiteX1" fmla="*/ 353497 w 355895"/>
                  <a:gd name="connsiteY1" fmla="*/ 336334 h 352998"/>
                  <a:gd name="connsiteX2" fmla="*/ 166172 w 355895"/>
                  <a:gd name="connsiteY2" fmla="*/ 190284 h 352998"/>
                  <a:gd name="connsiteX3" fmla="*/ 324922 w 355895"/>
                  <a:gd name="connsiteY3" fmla="*/ 345859 h 352998"/>
                  <a:gd name="connsiteX4" fmla="*/ 261422 w 355895"/>
                  <a:gd name="connsiteY4" fmla="*/ 326809 h 352998"/>
                  <a:gd name="connsiteX5" fmla="*/ 7422 w 355895"/>
                  <a:gd name="connsiteY5" fmla="*/ 326809 h 352998"/>
                  <a:gd name="connsiteX6" fmla="*/ 293172 w 355895"/>
                  <a:gd name="connsiteY6" fmla="*/ 333159 h 352998"/>
                  <a:gd name="connsiteX7" fmla="*/ 172522 w 355895"/>
                  <a:gd name="connsiteY7" fmla="*/ 209334 h 352998"/>
                  <a:gd name="connsiteX8" fmla="*/ 102672 w 355895"/>
                  <a:gd name="connsiteY8" fmla="*/ 85509 h 352998"/>
                  <a:gd name="connsiteX9" fmla="*/ 153472 w 355895"/>
                  <a:gd name="connsiteY9" fmla="*/ 120434 h 352998"/>
                  <a:gd name="connsiteX10" fmla="*/ 4247 w 355895"/>
                  <a:gd name="connsiteY10" fmla="*/ 6134 h 352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5895" h="352998">
                    <a:moveTo>
                      <a:pt x="4247" y="6134"/>
                    </a:moveTo>
                    <a:cubicBezTo>
                      <a:pt x="37585" y="42117"/>
                      <a:pt x="326510" y="305642"/>
                      <a:pt x="353497" y="336334"/>
                    </a:cubicBezTo>
                    <a:cubicBezTo>
                      <a:pt x="380484" y="367026"/>
                      <a:pt x="170934" y="188697"/>
                      <a:pt x="166172" y="190284"/>
                    </a:cubicBezTo>
                    <a:cubicBezTo>
                      <a:pt x="161410" y="191871"/>
                      <a:pt x="309047" y="323105"/>
                      <a:pt x="324922" y="345859"/>
                    </a:cubicBezTo>
                    <a:cubicBezTo>
                      <a:pt x="340797" y="368613"/>
                      <a:pt x="314339" y="329984"/>
                      <a:pt x="261422" y="326809"/>
                    </a:cubicBezTo>
                    <a:cubicBezTo>
                      <a:pt x="208505" y="323634"/>
                      <a:pt x="2131" y="325751"/>
                      <a:pt x="7422" y="326809"/>
                    </a:cubicBezTo>
                    <a:cubicBezTo>
                      <a:pt x="12713" y="327867"/>
                      <a:pt x="265655" y="352738"/>
                      <a:pt x="293172" y="333159"/>
                    </a:cubicBezTo>
                    <a:cubicBezTo>
                      <a:pt x="320689" y="313580"/>
                      <a:pt x="204272" y="250609"/>
                      <a:pt x="172522" y="209334"/>
                    </a:cubicBezTo>
                    <a:cubicBezTo>
                      <a:pt x="140772" y="168059"/>
                      <a:pt x="105847" y="100326"/>
                      <a:pt x="102672" y="85509"/>
                    </a:cubicBezTo>
                    <a:cubicBezTo>
                      <a:pt x="99497" y="70692"/>
                      <a:pt x="162468" y="137367"/>
                      <a:pt x="153472" y="120434"/>
                    </a:cubicBezTo>
                    <a:cubicBezTo>
                      <a:pt x="144476" y="103501"/>
                      <a:pt x="-29091" y="-29849"/>
                      <a:pt x="4247" y="6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5" name="フリーフォーム 2474">
                <a:extLst>
                  <a:ext uri="{FF2B5EF4-FFF2-40B4-BE49-F238E27FC236}">
                    <a16:creationId xmlns:a16="http://schemas.microsoft.com/office/drawing/2014/main" id="{2761B412-D3DC-1366-B3F9-2BEC4AEBB3ED}"/>
                  </a:ext>
                </a:extLst>
              </p:cNvPr>
              <p:cNvSpPr/>
              <p:nvPr/>
            </p:nvSpPr>
            <p:spPr>
              <a:xfrm>
                <a:off x="4383431" y="5538436"/>
                <a:ext cx="45912" cy="336137"/>
              </a:xfrm>
              <a:custGeom>
                <a:avLst/>
                <a:gdLst>
                  <a:gd name="connsiteX0" fmla="*/ 45694 w 45912"/>
                  <a:gd name="connsiteY0" fmla="*/ 1939 h 336137"/>
                  <a:gd name="connsiteX1" fmla="*/ 23469 w 45912"/>
                  <a:gd name="connsiteY1" fmla="*/ 290864 h 336137"/>
                  <a:gd name="connsiteX2" fmla="*/ 29819 w 45912"/>
                  <a:gd name="connsiteY2" fmla="*/ 316264 h 336137"/>
                  <a:gd name="connsiteX3" fmla="*/ 1244 w 45912"/>
                  <a:gd name="connsiteY3" fmla="*/ 100364 h 336137"/>
                  <a:gd name="connsiteX4" fmla="*/ 7594 w 45912"/>
                  <a:gd name="connsiteY4" fmla="*/ 160689 h 336137"/>
                  <a:gd name="connsiteX5" fmla="*/ 45694 w 45912"/>
                  <a:gd name="connsiteY5" fmla="*/ 1939 h 33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12" h="336137">
                    <a:moveTo>
                      <a:pt x="45694" y="1939"/>
                    </a:moveTo>
                    <a:cubicBezTo>
                      <a:pt x="48340" y="23635"/>
                      <a:pt x="26115" y="238477"/>
                      <a:pt x="23469" y="290864"/>
                    </a:cubicBezTo>
                    <a:cubicBezTo>
                      <a:pt x="20823" y="343252"/>
                      <a:pt x="33523" y="348014"/>
                      <a:pt x="29819" y="316264"/>
                    </a:cubicBezTo>
                    <a:cubicBezTo>
                      <a:pt x="26115" y="284514"/>
                      <a:pt x="4948" y="126293"/>
                      <a:pt x="1244" y="100364"/>
                    </a:cubicBezTo>
                    <a:cubicBezTo>
                      <a:pt x="-2460" y="74435"/>
                      <a:pt x="2832" y="173918"/>
                      <a:pt x="7594" y="160689"/>
                    </a:cubicBezTo>
                    <a:cubicBezTo>
                      <a:pt x="12356" y="147460"/>
                      <a:pt x="43048" y="-19757"/>
                      <a:pt x="45694" y="19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6" name="フリーフォーム 2475">
                <a:extLst>
                  <a:ext uri="{FF2B5EF4-FFF2-40B4-BE49-F238E27FC236}">
                    <a16:creationId xmlns:a16="http://schemas.microsoft.com/office/drawing/2014/main" id="{C19E58EB-74AE-B50E-1C7D-F477B4942EFA}"/>
                  </a:ext>
                </a:extLst>
              </p:cNvPr>
              <p:cNvSpPr/>
              <p:nvPr/>
            </p:nvSpPr>
            <p:spPr>
              <a:xfrm>
                <a:off x="4356554" y="5541468"/>
                <a:ext cx="421821" cy="388436"/>
              </a:xfrm>
              <a:custGeom>
                <a:avLst/>
                <a:gdLst>
                  <a:gd name="connsiteX0" fmla="*/ 59871 w 421821"/>
                  <a:gd name="connsiteY0" fmla="*/ 2082 h 388436"/>
                  <a:gd name="connsiteX1" fmla="*/ 15421 w 421821"/>
                  <a:gd name="connsiteY1" fmla="*/ 370382 h 388436"/>
                  <a:gd name="connsiteX2" fmla="*/ 31296 w 421821"/>
                  <a:gd name="connsiteY2" fmla="*/ 332282 h 388436"/>
                  <a:gd name="connsiteX3" fmla="*/ 351971 w 421821"/>
                  <a:gd name="connsiteY3" fmla="*/ 338632 h 388436"/>
                  <a:gd name="connsiteX4" fmla="*/ 421821 w 421821"/>
                  <a:gd name="connsiteY4" fmla="*/ 338632 h 388436"/>
                  <a:gd name="connsiteX5" fmla="*/ 167821 w 421821"/>
                  <a:gd name="connsiteY5" fmla="*/ 344982 h 388436"/>
                  <a:gd name="connsiteX6" fmla="*/ 12246 w 421821"/>
                  <a:gd name="connsiteY6" fmla="*/ 341807 h 388436"/>
                  <a:gd name="connsiteX7" fmla="*/ 47171 w 421821"/>
                  <a:gd name="connsiteY7" fmla="*/ 202107 h 388436"/>
                  <a:gd name="connsiteX8" fmla="*/ 31296 w 421821"/>
                  <a:gd name="connsiteY8" fmla="*/ 217982 h 388436"/>
                  <a:gd name="connsiteX9" fmla="*/ 59871 w 421821"/>
                  <a:gd name="connsiteY9" fmla="*/ 2082 h 38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1821" h="388436">
                    <a:moveTo>
                      <a:pt x="59871" y="2082"/>
                    </a:moveTo>
                    <a:cubicBezTo>
                      <a:pt x="57225" y="27482"/>
                      <a:pt x="20184" y="315349"/>
                      <a:pt x="15421" y="370382"/>
                    </a:cubicBezTo>
                    <a:cubicBezTo>
                      <a:pt x="10658" y="425415"/>
                      <a:pt x="-24796" y="337574"/>
                      <a:pt x="31296" y="332282"/>
                    </a:cubicBezTo>
                    <a:cubicBezTo>
                      <a:pt x="87388" y="326990"/>
                      <a:pt x="286884" y="337574"/>
                      <a:pt x="351971" y="338632"/>
                    </a:cubicBezTo>
                    <a:cubicBezTo>
                      <a:pt x="417058" y="339690"/>
                      <a:pt x="421821" y="338632"/>
                      <a:pt x="421821" y="338632"/>
                    </a:cubicBezTo>
                    <a:lnTo>
                      <a:pt x="167821" y="344982"/>
                    </a:lnTo>
                    <a:cubicBezTo>
                      <a:pt x="99559" y="345511"/>
                      <a:pt x="32354" y="365619"/>
                      <a:pt x="12246" y="341807"/>
                    </a:cubicBezTo>
                    <a:cubicBezTo>
                      <a:pt x="-7862" y="317995"/>
                      <a:pt x="43996" y="222745"/>
                      <a:pt x="47171" y="202107"/>
                    </a:cubicBezTo>
                    <a:cubicBezTo>
                      <a:pt x="50346" y="181470"/>
                      <a:pt x="32354" y="244440"/>
                      <a:pt x="31296" y="217982"/>
                    </a:cubicBezTo>
                    <a:cubicBezTo>
                      <a:pt x="30238" y="191524"/>
                      <a:pt x="62517" y="-23318"/>
                      <a:pt x="59871" y="2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7" name="フリーフォーム 2476">
                <a:extLst>
                  <a:ext uri="{FF2B5EF4-FFF2-40B4-BE49-F238E27FC236}">
                    <a16:creationId xmlns:a16="http://schemas.microsoft.com/office/drawing/2014/main" id="{C647DC0D-527E-EA98-B3F0-2FD2A8AFB6C4}"/>
                  </a:ext>
                </a:extLst>
              </p:cNvPr>
              <p:cNvSpPr/>
              <p:nvPr/>
            </p:nvSpPr>
            <p:spPr>
              <a:xfrm>
                <a:off x="4718941" y="5545345"/>
                <a:ext cx="373622" cy="352114"/>
              </a:xfrm>
              <a:custGeom>
                <a:avLst/>
                <a:gdLst>
                  <a:gd name="connsiteX0" fmla="*/ 367409 w 373622"/>
                  <a:gd name="connsiteY0" fmla="*/ 7730 h 352114"/>
                  <a:gd name="connsiteX1" fmla="*/ 2284 w 373622"/>
                  <a:gd name="connsiteY1" fmla="*/ 350630 h 352114"/>
                  <a:gd name="connsiteX2" fmla="*/ 218184 w 373622"/>
                  <a:gd name="connsiteY2" fmla="*/ 128380 h 352114"/>
                  <a:gd name="connsiteX3" fmla="*/ 367409 w 373622"/>
                  <a:gd name="connsiteY3" fmla="*/ 7730 h 35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622" h="352114">
                    <a:moveTo>
                      <a:pt x="367409" y="7730"/>
                    </a:moveTo>
                    <a:cubicBezTo>
                      <a:pt x="331426" y="44772"/>
                      <a:pt x="27155" y="330522"/>
                      <a:pt x="2284" y="350630"/>
                    </a:cubicBezTo>
                    <a:cubicBezTo>
                      <a:pt x="-22587" y="370738"/>
                      <a:pt x="162622" y="180767"/>
                      <a:pt x="218184" y="128380"/>
                    </a:cubicBezTo>
                    <a:cubicBezTo>
                      <a:pt x="273746" y="75993"/>
                      <a:pt x="403392" y="-29312"/>
                      <a:pt x="367409" y="77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8" name="フリーフォーム 2477">
                <a:extLst>
                  <a:ext uri="{FF2B5EF4-FFF2-40B4-BE49-F238E27FC236}">
                    <a16:creationId xmlns:a16="http://schemas.microsoft.com/office/drawing/2014/main" id="{E56C07B1-86E5-AB77-2080-A2DECD1F7E95}"/>
                  </a:ext>
                </a:extLst>
              </p:cNvPr>
              <p:cNvSpPr/>
              <p:nvPr/>
            </p:nvSpPr>
            <p:spPr>
              <a:xfrm>
                <a:off x="5083160" y="5531738"/>
                <a:ext cx="19243" cy="362526"/>
              </a:xfrm>
              <a:custGeom>
                <a:avLst/>
                <a:gdLst>
                  <a:gd name="connsiteX0" fmla="*/ 15 w 19243"/>
                  <a:gd name="connsiteY0" fmla="*/ 8637 h 362526"/>
                  <a:gd name="connsiteX1" fmla="*/ 15890 w 19243"/>
                  <a:gd name="connsiteY1" fmla="*/ 361062 h 362526"/>
                  <a:gd name="connsiteX2" fmla="*/ 19065 w 19243"/>
                  <a:gd name="connsiteY2" fmla="*/ 129287 h 362526"/>
                  <a:gd name="connsiteX3" fmla="*/ 15 w 19243"/>
                  <a:gd name="connsiteY3" fmla="*/ 8637 h 362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43" h="362526">
                    <a:moveTo>
                      <a:pt x="15" y="8637"/>
                    </a:moveTo>
                    <a:cubicBezTo>
                      <a:pt x="-514" y="47266"/>
                      <a:pt x="12715" y="340954"/>
                      <a:pt x="15890" y="361062"/>
                    </a:cubicBezTo>
                    <a:cubicBezTo>
                      <a:pt x="19065" y="381170"/>
                      <a:pt x="19594" y="188554"/>
                      <a:pt x="19065" y="129287"/>
                    </a:cubicBezTo>
                    <a:cubicBezTo>
                      <a:pt x="18536" y="70020"/>
                      <a:pt x="544" y="-29992"/>
                      <a:pt x="15" y="86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9" name="フリーフォーム 2478">
                <a:extLst>
                  <a:ext uri="{FF2B5EF4-FFF2-40B4-BE49-F238E27FC236}">
                    <a16:creationId xmlns:a16="http://schemas.microsoft.com/office/drawing/2014/main" id="{845F3CFC-1258-9F41-77B5-C6BD24D56C3B}"/>
                  </a:ext>
                </a:extLst>
              </p:cNvPr>
              <p:cNvSpPr/>
              <p:nvPr/>
            </p:nvSpPr>
            <p:spPr>
              <a:xfrm>
                <a:off x="4573753" y="5829288"/>
                <a:ext cx="593204" cy="54422"/>
              </a:xfrm>
              <a:custGeom>
                <a:avLst/>
                <a:gdLst>
                  <a:gd name="connsiteX0" fmla="*/ 4597 w 593204"/>
                  <a:gd name="connsiteY0" fmla="*/ 53987 h 54422"/>
                  <a:gd name="connsiteX1" fmla="*/ 569747 w 593204"/>
                  <a:gd name="connsiteY1" fmla="*/ 41287 h 54422"/>
                  <a:gd name="connsiteX2" fmla="*/ 461797 w 593204"/>
                  <a:gd name="connsiteY2" fmla="*/ 22237 h 54422"/>
                  <a:gd name="connsiteX3" fmla="*/ 239547 w 593204"/>
                  <a:gd name="connsiteY3" fmla="*/ 12 h 54422"/>
                  <a:gd name="connsiteX4" fmla="*/ 458622 w 593204"/>
                  <a:gd name="connsiteY4" fmla="*/ 25412 h 54422"/>
                  <a:gd name="connsiteX5" fmla="*/ 309397 w 593204"/>
                  <a:gd name="connsiteY5" fmla="*/ 25412 h 54422"/>
                  <a:gd name="connsiteX6" fmla="*/ 4597 w 593204"/>
                  <a:gd name="connsiteY6" fmla="*/ 53987 h 5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3204" h="54422">
                    <a:moveTo>
                      <a:pt x="4597" y="53987"/>
                    </a:moveTo>
                    <a:cubicBezTo>
                      <a:pt x="47989" y="56633"/>
                      <a:pt x="493547" y="46579"/>
                      <a:pt x="569747" y="41287"/>
                    </a:cubicBezTo>
                    <a:cubicBezTo>
                      <a:pt x="645947" y="35995"/>
                      <a:pt x="516830" y="29116"/>
                      <a:pt x="461797" y="22237"/>
                    </a:cubicBezTo>
                    <a:cubicBezTo>
                      <a:pt x="406764" y="15358"/>
                      <a:pt x="240076" y="-517"/>
                      <a:pt x="239547" y="12"/>
                    </a:cubicBezTo>
                    <a:cubicBezTo>
                      <a:pt x="239018" y="541"/>
                      <a:pt x="446980" y="21179"/>
                      <a:pt x="458622" y="25412"/>
                    </a:cubicBezTo>
                    <a:cubicBezTo>
                      <a:pt x="470264" y="29645"/>
                      <a:pt x="381364" y="21179"/>
                      <a:pt x="309397" y="25412"/>
                    </a:cubicBezTo>
                    <a:cubicBezTo>
                      <a:pt x="237430" y="29645"/>
                      <a:pt x="-38795" y="51341"/>
                      <a:pt x="4597" y="539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0" name="フリーフォーム 2479">
                <a:extLst>
                  <a:ext uri="{FF2B5EF4-FFF2-40B4-BE49-F238E27FC236}">
                    <a16:creationId xmlns:a16="http://schemas.microsoft.com/office/drawing/2014/main" id="{5CF7E6DE-5F79-408D-5324-F496EEA85075}"/>
                  </a:ext>
                </a:extLst>
              </p:cNvPr>
              <p:cNvSpPr/>
              <p:nvPr/>
            </p:nvSpPr>
            <p:spPr>
              <a:xfrm>
                <a:off x="4857241" y="5489462"/>
                <a:ext cx="238589" cy="351014"/>
              </a:xfrm>
              <a:custGeom>
                <a:avLst/>
                <a:gdLst>
                  <a:gd name="connsiteX0" fmla="*/ 124334 w 238589"/>
                  <a:gd name="connsiteY0" fmla="*/ 60438 h 351014"/>
                  <a:gd name="connsiteX1" fmla="*/ 187834 w 238589"/>
                  <a:gd name="connsiteY1" fmla="*/ 155688 h 351014"/>
                  <a:gd name="connsiteX2" fmla="*/ 206884 w 238589"/>
                  <a:gd name="connsiteY2" fmla="*/ 228713 h 351014"/>
                  <a:gd name="connsiteX3" fmla="*/ 200534 w 238589"/>
                  <a:gd name="connsiteY3" fmla="*/ 327138 h 351014"/>
                  <a:gd name="connsiteX4" fmla="*/ 165609 w 238589"/>
                  <a:gd name="connsiteY4" fmla="*/ 336663 h 351014"/>
                  <a:gd name="connsiteX5" fmla="*/ 509 w 238589"/>
                  <a:gd name="connsiteY5" fmla="*/ 343013 h 351014"/>
                  <a:gd name="connsiteX6" fmla="*/ 225934 w 238589"/>
                  <a:gd name="connsiteY6" fmla="*/ 343013 h 351014"/>
                  <a:gd name="connsiteX7" fmla="*/ 210059 w 238589"/>
                  <a:gd name="connsiteY7" fmla="*/ 238238 h 351014"/>
                  <a:gd name="connsiteX8" fmla="*/ 210059 w 238589"/>
                  <a:gd name="connsiteY8" fmla="*/ 152513 h 351014"/>
                  <a:gd name="connsiteX9" fmla="*/ 194184 w 238589"/>
                  <a:gd name="connsiteY9" fmla="*/ 113 h 351014"/>
                  <a:gd name="connsiteX10" fmla="*/ 210059 w 238589"/>
                  <a:gd name="connsiteY10" fmla="*/ 127113 h 351014"/>
                  <a:gd name="connsiteX11" fmla="*/ 124334 w 238589"/>
                  <a:gd name="connsiteY11" fmla="*/ 60438 h 35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8589" h="351014">
                    <a:moveTo>
                      <a:pt x="124334" y="60438"/>
                    </a:moveTo>
                    <a:cubicBezTo>
                      <a:pt x="120630" y="65200"/>
                      <a:pt x="174076" y="127642"/>
                      <a:pt x="187834" y="155688"/>
                    </a:cubicBezTo>
                    <a:cubicBezTo>
                      <a:pt x="201592" y="183734"/>
                      <a:pt x="204767" y="200138"/>
                      <a:pt x="206884" y="228713"/>
                    </a:cubicBezTo>
                    <a:cubicBezTo>
                      <a:pt x="209001" y="257288"/>
                      <a:pt x="207413" y="309146"/>
                      <a:pt x="200534" y="327138"/>
                    </a:cubicBezTo>
                    <a:cubicBezTo>
                      <a:pt x="193655" y="345130"/>
                      <a:pt x="198947" y="334017"/>
                      <a:pt x="165609" y="336663"/>
                    </a:cubicBezTo>
                    <a:cubicBezTo>
                      <a:pt x="132272" y="339309"/>
                      <a:pt x="-9545" y="341955"/>
                      <a:pt x="509" y="343013"/>
                    </a:cubicBezTo>
                    <a:cubicBezTo>
                      <a:pt x="10563" y="344071"/>
                      <a:pt x="191009" y="360476"/>
                      <a:pt x="225934" y="343013"/>
                    </a:cubicBezTo>
                    <a:cubicBezTo>
                      <a:pt x="260859" y="325551"/>
                      <a:pt x="212705" y="269988"/>
                      <a:pt x="210059" y="238238"/>
                    </a:cubicBezTo>
                    <a:cubicBezTo>
                      <a:pt x="207413" y="206488"/>
                      <a:pt x="212705" y="192200"/>
                      <a:pt x="210059" y="152513"/>
                    </a:cubicBezTo>
                    <a:cubicBezTo>
                      <a:pt x="207413" y="112826"/>
                      <a:pt x="194184" y="4346"/>
                      <a:pt x="194184" y="113"/>
                    </a:cubicBezTo>
                    <a:cubicBezTo>
                      <a:pt x="194184" y="-4120"/>
                      <a:pt x="216938" y="111767"/>
                      <a:pt x="210059" y="127113"/>
                    </a:cubicBezTo>
                    <a:cubicBezTo>
                      <a:pt x="203180" y="142459"/>
                      <a:pt x="128038" y="55676"/>
                      <a:pt x="124334" y="604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1" name="フリーフォーム 2480">
                <a:extLst>
                  <a:ext uri="{FF2B5EF4-FFF2-40B4-BE49-F238E27FC236}">
                    <a16:creationId xmlns:a16="http://schemas.microsoft.com/office/drawing/2014/main" id="{51F276CE-EFEF-D7B6-22C0-F510EB3459BC}"/>
                  </a:ext>
                </a:extLst>
              </p:cNvPr>
              <p:cNvSpPr/>
              <p:nvPr/>
            </p:nvSpPr>
            <p:spPr>
              <a:xfrm>
                <a:off x="4193747" y="3521027"/>
                <a:ext cx="62508" cy="107205"/>
              </a:xfrm>
              <a:custGeom>
                <a:avLst/>
                <a:gdLst>
                  <a:gd name="connsiteX0" fmla="*/ 41703 w 62508"/>
                  <a:gd name="connsiteY0" fmla="*/ 48 h 107205"/>
                  <a:gd name="connsiteX1" fmla="*/ 6778 w 62508"/>
                  <a:gd name="connsiteY1" fmla="*/ 54023 h 107205"/>
                  <a:gd name="connsiteX2" fmla="*/ 60753 w 62508"/>
                  <a:gd name="connsiteY2" fmla="*/ 104823 h 107205"/>
                  <a:gd name="connsiteX3" fmla="*/ 44878 w 62508"/>
                  <a:gd name="connsiteY3" fmla="*/ 95298 h 107205"/>
                  <a:gd name="connsiteX4" fmla="*/ 428 w 62508"/>
                  <a:gd name="connsiteY4" fmla="*/ 63548 h 107205"/>
                  <a:gd name="connsiteX5" fmla="*/ 41703 w 62508"/>
                  <a:gd name="connsiteY5" fmla="*/ 48 h 10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08" h="107205">
                    <a:moveTo>
                      <a:pt x="41703" y="48"/>
                    </a:moveTo>
                    <a:cubicBezTo>
                      <a:pt x="42761" y="-1540"/>
                      <a:pt x="3603" y="36561"/>
                      <a:pt x="6778" y="54023"/>
                    </a:cubicBezTo>
                    <a:cubicBezTo>
                      <a:pt x="9953" y="71486"/>
                      <a:pt x="60753" y="104823"/>
                      <a:pt x="60753" y="104823"/>
                    </a:cubicBezTo>
                    <a:cubicBezTo>
                      <a:pt x="67103" y="111702"/>
                      <a:pt x="54932" y="102177"/>
                      <a:pt x="44878" y="95298"/>
                    </a:cubicBezTo>
                    <a:cubicBezTo>
                      <a:pt x="34824" y="88419"/>
                      <a:pt x="5720" y="74131"/>
                      <a:pt x="428" y="63548"/>
                    </a:cubicBezTo>
                    <a:cubicBezTo>
                      <a:pt x="-4864" y="52965"/>
                      <a:pt x="40645" y="1636"/>
                      <a:pt x="41703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2" name="フリーフォーム 2481">
                <a:extLst>
                  <a:ext uri="{FF2B5EF4-FFF2-40B4-BE49-F238E27FC236}">
                    <a16:creationId xmlns:a16="http://schemas.microsoft.com/office/drawing/2014/main" id="{1853997B-8496-2200-859A-83396B58279A}"/>
                  </a:ext>
                </a:extLst>
              </p:cNvPr>
              <p:cNvSpPr/>
              <p:nvPr/>
            </p:nvSpPr>
            <p:spPr>
              <a:xfrm>
                <a:off x="4098647" y="3641707"/>
                <a:ext cx="90068" cy="101659"/>
              </a:xfrm>
              <a:custGeom>
                <a:avLst/>
                <a:gdLst>
                  <a:gd name="connsiteX0" fmla="*/ 44728 w 90068"/>
                  <a:gd name="connsiteY0" fmla="*/ 18 h 101659"/>
                  <a:gd name="connsiteX1" fmla="*/ 60603 w 90068"/>
                  <a:gd name="connsiteY1" fmla="*/ 60343 h 101659"/>
                  <a:gd name="connsiteX2" fmla="*/ 278 w 90068"/>
                  <a:gd name="connsiteY2" fmla="*/ 101618 h 101659"/>
                  <a:gd name="connsiteX3" fmla="*/ 89178 w 90068"/>
                  <a:gd name="connsiteY3" fmla="*/ 66693 h 101659"/>
                  <a:gd name="connsiteX4" fmla="*/ 44728 w 90068"/>
                  <a:gd name="connsiteY4" fmla="*/ 18 h 101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068" h="101659">
                    <a:moveTo>
                      <a:pt x="44728" y="18"/>
                    </a:moveTo>
                    <a:cubicBezTo>
                      <a:pt x="39966" y="-1040"/>
                      <a:pt x="68011" y="43410"/>
                      <a:pt x="60603" y="60343"/>
                    </a:cubicBezTo>
                    <a:cubicBezTo>
                      <a:pt x="53195" y="77276"/>
                      <a:pt x="-4484" y="100560"/>
                      <a:pt x="278" y="101618"/>
                    </a:cubicBezTo>
                    <a:cubicBezTo>
                      <a:pt x="5040" y="102676"/>
                      <a:pt x="81241" y="83097"/>
                      <a:pt x="89178" y="66693"/>
                    </a:cubicBezTo>
                    <a:cubicBezTo>
                      <a:pt x="97116" y="50289"/>
                      <a:pt x="49490" y="1076"/>
                      <a:pt x="44728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3" name="フリーフォーム 2482">
                <a:extLst>
                  <a:ext uri="{FF2B5EF4-FFF2-40B4-BE49-F238E27FC236}">
                    <a16:creationId xmlns:a16="http://schemas.microsoft.com/office/drawing/2014/main" id="{922C60DC-8AA9-1DBC-A237-659155CEA547}"/>
                  </a:ext>
                </a:extLst>
              </p:cNvPr>
              <p:cNvSpPr/>
              <p:nvPr/>
            </p:nvSpPr>
            <p:spPr>
              <a:xfrm>
                <a:off x="4089283" y="3759175"/>
                <a:ext cx="89282" cy="102519"/>
              </a:xfrm>
              <a:custGeom>
                <a:avLst/>
                <a:gdLst>
                  <a:gd name="connsiteX0" fmla="*/ 89017 w 89282"/>
                  <a:gd name="connsiteY0" fmla="*/ 25 h 102519"/>
                  <a:gd name="connsiteX1" fmla="*/ 28692 w 89282"/>
                  <a:gd name="connsiteY1" fmla="*/ 47650 h 102519"/>
                  <a:gd name="connsiteX2" fmla="*/ 63617 w 89282"/>
                  <a:gd name="connsiteY2" fmla="*/ 101625 h 102519"/>
                  <a:gd name="connsiteX3" fmla="*/ 50917 w 89282"/>
                  <a:gd name="connsiteY3" fmla="*/ 79400 h 102519"/>
                  <a:gd name="connsiteX4" fmla="*/ 117 w 89282"/>
                  <a:gd name="connsiteY4" fmla="*/ 54000 h 102519"/>
                  <a:gd name="connsiteX5" fmla="*/ 89017 w 89282"/>
                  <a:gd name="connsiteY5" fmla="*/ 25 h 10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282" h="102519">
                    <a:moveTo>
                      <a:pt x="89017" y="25"/>
                    </a:moveTo>
                    <a:cubicBezTo>
                      <a:pt x="93779" y="-1033"/>
                      <a:pt x="32925" y="30717"/>
                      <a:pt x="28692" y="47650"/>
                    </a:cubicBezTo>
                    <a:cubicBezTo>
                      <a:pt x="24459" y="64583"/>
                      <a:pt x="59913" y="96333"/>
                      <a:pt x="63617" y="101625"/>
                    </a:cubicBezTo>
                    <a:cubicBezTo>
                      <a:pt x="67321" y="106917"/>
                      <a:pt x="61500" y="87337"/>
                      <a:pt x="50917" y="79400"/>
                    </a:cubicBezTo>
                    <a:cubicBezTo>
                      <a:pt x="40334" y="71463"/>
                      <a:pt x="-2529" y="65642"/>
                      <a:pt x="117" y="54000"/>
                    </a:cubicBezTo>
                    <a:cubicBezTo>
                      <a:pt x="2763" y="42358"/>
                      <a:pt x="84255" y="1083"/>
                      <a:pt x="89017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4" name="フリーフォーム 2483">
                <a:extLst>
                  <a:ext uri="{FF2B5EF4-FFF2-40B4-BE49-F238E27FC236}">
                    <a16:creationId xmlns:a16="http://schemas.microsoft.com/office/drawing/2014/main" id="{7B343746-8970-72B8-1E75-9842D1DE1BFC}"/>
                  </a:ext>
                </a:extLst>
              </p:cNvPr>
              <p:cNvSpPr/>
              <p:nvPr/>
            </p:nvSpPr>
            <p:spPr>
              <a:xfrm>
                <a:off x="4130411" y="3879850"/>
                <a:ext cx="25877" cy="92075"/>
              </a:xfrm>
              <a:custGeom>
                <a:avLst/>
                <a:gdLst>
                  <a:gd name="connsiteX0" fmla="*/ 25664 w 25877"/>
                  <a:gd name="connsiteY0" fmla="*/ 0 h 92075"/>
                  <a:gd name="connsiteX1" fmla="*/ 12964 w 25877"/>
                  <a:gd name="connsiteY1" fmla="*/ 69850 h 92075"/>
                  <a:gd name="connsiteX2" fmla="*/ 22489 w 25877"/>
                  <a:gd name="connsiteY2" fmla="*/ 92075 h 92075"/>
                  <a:gd name="connsiteX3" fmla="*/ 264 w 25877"/>
                  <a:gd name="connsiteY3" fmla="*/ 69850 h 92075"/>
                  <a:gd name="connsiteX4" fmla="*/ 25664 w 25877"/>
                  <a:gd name="connsiteY4" fmla="*/ 0 h 9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77" h="92075">
                    <a:moveTo>
                      <a:pt x="25664" y="0"/>
                    </a:moveTo>
                    <a:cubicBezTo>
                      <a:pt x="27781" y="0"/>
                      <a:pt x="13493" y="54504"/>
                      <a:pt x="12964" y="69850"/>
                    </a:cubicBezTo>
                    <a:cubicBezTo>
                      <a:pt x="12435" y="85196"/>
                      <a:pt x="24606" y="92075"/>
                      <a:pt x="22489" y="92075"/>
                    </a:cubicBezTo>
                    <a:cubicBezTo>
                      <a:pt x="20372" y="92075"/>
                      <a:pt x="3439" y="79904"/>
                      <a:pt x="264" y="69850"/>
                    </a:cubicBezTo>
                    <a:cubicBezTo>
                      <a:pt x="-2911" y="59796"/>
                      <a:pt x="23547" y="0"/>
                      <a:pt x="2566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5" name="フリーフォーム 2484">
                <a:extLst>
                  <a:ext uri="{FF2B5EF4-FFF2-40B4-BE49-F238E27FC236}">
                    <a16:creationId xmlns:a16="http://schemas.microsoft.com/office/drawing/2014/main" id="{14D96229-5FD9-3EDE-851D-13522AFB7056}"/>
                  </a:ext>
                </a:extLst>
              </p:cNvPr>
              <p:cNvSpPr/>
              <p:nvPr/>
            </p:nvSpPr>
            <p:spPr>
              <a:xfrm>
                <a:off x="4057204" y="3987460"/>
                <a:ext cx="80628" cy="112074"/>
              </a:xfrm>
              <a:custGeom>
                <a:avLst/>
                <a:gdLst>
                  <a:gd name="connsiteX0" fmla="*/ 79821 w 80628"/>
                  <a:gd name="connsiteY0" fmla="*/ 340 h 112074"/>
                  <a:gd name="connsiteX1" fmla="*/ 41721 w 80628"/>
                  <a:gd name="connsiteY1" fmla="*/ 35265 h 112074"/>
                  <a:gd name="connsiteX2" fmla="*/ 9971 w 80628"/>
                  <a:gd name="connsiteY2" fmla="*/ 111465 h 112074"/>
                  <a:gd name="connsiteX3" fmla="*/ 9971 w 80628"/>
                  <a:gd name="connsiteY3" fmla="*/ 70190 h 112074"/>
                  <a:gd name="connsiteX4" fmla="*/ 3621 w 80628"/>
                  <a:gd name="connsiteY4" fmla="*/ 54315 h 112074"/>
                  <a:gd name="connsiteX5" fmla="*/ 79821 w 80628"/>
                  <a:gd name="connsiteY5" fmla="*/ 340 h 11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28" h="112074">
                    <a:moveTo>
                      <a:pt x="79821" y="340"/>
                    </a:moveTo>
                    <a:cubicBezTo>
                      <a:pt x="86171" y="-2835"/>
                      <a:pt x="53363" y="16744"/>
                      <a:pt x="41721" y="35265"/>
                    </a:cubicBezTo>
                    <a:cubicBezTo>
                      <a:pt x="30079" y="53786"/>
                      <a:pt x="15263" y="105644"/>
                      <a:pt x="9971" y="111465"/>
                    </a:cubicBezTo>
                    <a:cubicBezTo>
                      <a:pt x="4679" y="117286"/>
                      <a:pt x="11029" y="79715"/>
                      <a:pt x="9971" y="70190"/>
                    </a:cubicBezTo>
                    <a:cubicBezTo>
                      <a:pt x="8913" y="60665"/>
                      <a:pt x="-6962" y="65957"/>
                      <a:pt x="3621" y="54315"/>
                    </a:cubicBezTo>
                    <a:cubicBezTo>
                      <a:pt x="14204" y="42673"/>
                      <a:pt x="73471" y="3515"/>
                      <a:pt x="79821" y="3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6" name="フリーフォーム 2485">
                <a:extLst>
                  <a:ext uri="{FF2B5EF4-FFF2-40B4-BE49-F238E27FC236}">
                    <a16:creationId xmlns:a16="http://schemas.microsoft.com/office/drawing/2014/main" id="{B7F749B5-F5F4-2FBF-2C76-B0670039AA18}"/>
                  </a:ext>
                </a:extLst>
              </p:cNvPr>
              <p:cNvSpPr/>
              <p:nvPr/>
            </p:nvSpPr>
            <p:spPr>
              <a:xfrm>
                <a:off x="4149280" y="3895719"/>
                <a:ext cx="65583" cy="203338"/>
              </a:xfrm>
              <a:custGeom>
                <a:avLst/>
                <a:gdLst>
                  <a:gd name="connsiteX0" fmla="*/ 445 w 65583"/>
                  <a:gd name="connsiteY0" fmla="*/ 6 h 203338"/>
                  <a:gd name="connsiteX1" fmla="*/ 35370 w 65583"/>
                  <a:gd name="connsiteY1" fmla="*/ 44456 h 203338"/>
                  <a:gd name="connsiteX2" fmla="*/ 29020 w 65583"/>
                  <a:gd name="connsiteY2" fmla="*/ 85731 h 203338"/>
                  <a:gd name="connsiteX3" fmla="*/ 445 w 65583"/>
                  <a:gd name="connsiteY3" fmla="*/ 123831 h 203338"/>
                  <a:gd name="connsiteX4" fmla="*/ 16320 w 65583"/>
                  <a:gd name="connsiteY4" fmla="*/ 168281 h 203338"/>
                  <a:gd name="connsiteX5" fmla="*/ 44895 w 65583"/>
                  <a:gd name="connsiteY5" fmla="*/ 203206 h 203338"/>
                  <a:gd name="connsiteX6" fmla="*/ 6795 w 65583"/>
                  <a:gd name="connsiteY6" fmla="*/ 155581 h 203338"/>
                  <a:gd name="connsiteX7" fmla="*/ 44895 w 65583"/>
                  <a:gd name="connsiteY7" fmla="*/ 82556 h 203338"/>
                  <a:gd name="connsiteX8" fmla="*/ 63945 w 65583"/>
                  <a:gd name="connsiteY8" fmla="*/ 47631 h 203338"/>
                  <a:gd name="connsiteX9" fmla="*/ 445 w 65583"/>
                  <a:gd name="connsiteY9" fmla="*/ 6 h 20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583" h="203338">
                    <a:moveTo>
                      <a:pt x="445" y="6"/>
                    </a:moveTo>
                    <a:cubicBezTo>
                      <a:pt x="-4318" y="-523"/>
                      <a:pt x="30607" y="30168"/>
                      <a:pt x="35370" y="44456"/>
                    </a:cubicBezTo>
                    <a:cubicBezTo>
                      <a:pt x="40133" y="58744"/>
                      <a:pt x="34841" y="72502"/>
                      <a:pt x="29020" y="85731"/>
                    </a:cubicBezTo>
                    <a:cubicBezTo>
                      <a:pt x="23199" y="98960"/>
                      <a:pt x="2562" y="110073"/>
                      <a:pt x="445" y="123831"/>
                    </a:cubicBezTo>
                    <a:cubicBezTo>
                      <a:pt x="-1672" y="137589"/>
                      <a:pt x="8912" y="155052"/>
                      <a:pt x="16320" y="168281"/>
                    </a:cubicBezTo>
                    <a:cubicBezTo>
                      <a:pt x="23728" y="181510"/>
                      <a:pt x="46483" y="205323"/>
                      <a:pt x="44895" y="203206"/>
                    </a:cubicBezTo>
                    <a:cubicBezTo>
                      <a:pt x="43307" y="201089"/>
                      <a:pt x="6795" y="175689"/>
                      <a:pt x="6795" y="155581"/>
                    </a:cubicBezTo>
                    <a:cubicBezTo>
                      <a:pt x="6795" y="135473"/>
                      <a:pt x="35370" y="100548"/>
                      <a:pt x="44895" y="82556"/>
                    </a:cubicBezTo>
                    <a:cubicBezTo>
                      <a:pt x="54420" y="64564"/>
                      <a:pt x="70824" y="56627"/>
                      <a:pt x="63945" y="47631"/>
                    </a:cubicBezTo>
                    <a:cubicBezTo>
                      <a:pt x="57066" y="38635"/>
                      <a:pt x="5208" y="535"/>
                      <a:pt x="44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7" name="フリーフォーム 2486">
                <a:extLst>
                  <a:ext uri="{FF2B5EF4-FFF2-40B4-BE49-F238E27FC236}">
                    <a16:creationId xmlns:a16="http://schemas.microsoft.com/office/drawing/2014/main" id="{0EEFACC4-279B-F1E6-DB08-EBE74412588D}"/>
                  </a:ext>
                </a:extLst>
              </p:cNvPr>
              <p:cNvSpPr/>
              <p:nvPr/>
            </p:nvSpPr>
            <p:spPr>
              <a:xfrm>
                <a:off x="4060385" y="4016371"/>
                <a:ext cx="124757" cy="139930"/>
              </a:xfrm>
              <a:custGeom>
                <a:avLst/>
                <a:gdLst>
                  <a:gd name="connsiteX0" fmla="*/ 124265 w 124757"/>
                  <a:gd name="connsiteY0" fmla="*/ 4 h 139930"/>
                  <a:gd name="connsiteX1" fmla="*/ 44890 w 124757"/>
                  <a:gd name="connsiteY1" fmla="*/ 66679 h 139930"/>
                  <a:gd name="connsiteX2" fmla="*/ 9965 w 124757"/>
                  <a:gd name="connsiteY2" fmla="*/ 139704 h 139930"/>
                  <a:gd name="connsiteX3" fmla="*/ 13140 w 124757"/>
                  <a:gd name="connsiteY3" fmla="*/ 88904 h 139930"/>
                  <a:gd name="connsiteX4" fmla="*/ 3615 w 124757"/>
                  <a:gd name="connsiteY4" fmla="*/ 69854 h 139930"/>
                  <a:gd name="connsiteX5" fmla="*/ 124265 w 124757"/>
                  <a:gd name="connsiteY5" fmla="*/ 4 h 13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757" h="139930">
                    <a:moveTo>
                      <a:pt x="124265" y="4"/>
                    </a:moveTo>
                    <a:cubicBezTo>
                      <a:pt x="131144" y="-525"/>
                      <a:pt x="63940" y="43396"/>
                      <a:pt x="44890" y="66679"/>
                    </a:cubicBezTo>
                    <a:cubicBezTo>
                      <a:pt x="25840" y="89962"/>
                      <a:pt x="15257" y="136000"/>
                      <a:pt x="9965" y="139704"/>
                    </a:cubicBezTo>
                    <a:cubicBezTo>
                      <a:pt x="4673" y="143408"/>
                      <a:pt x="14198" y="100546"/>
                      <a:pt x="13140" y="88904"/>
                    </a:cubicBezTo>
                    <a:cubicBezTo>
                      <a:pt x="12082" y="77262"/>
                      <a:pt x="-8027" y="81496"/>
                      <a:pt x="3615" y="69854"/>
                    </a:cubicBezTo>
                    <a:cubicBezTo>
                      <a:pt x="15257" y="58212"/>
                      <a:pt x="117386" y="533"/>
                      <a:pt x="12426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8" name="フリーフォーム 2487">
                <a:extLst>
                  <a:ext uri="{FF2B5EF4-FFF2-40B4-BE49-F238E27FC236}">
                    <a16:creationId xmlns:a16="http://schemas.microsoft.com/office/drawing/2014/main" id="{659F1DA9-BDA7-3765-E06F-919D3D9E12E1}"/>
                  </a:ext>
                </a:extLst>
              </p:cNvPr>
              <p:cNvSpPr/>
              <p:nvPr/>
            </p:nvSpPr>
            <p:spPr>
              <a:xfrm>
                <a:off x="4222226" y="3467098"/>
                <a:ext cx="45082" cy="152408"/>
              </a:xfrm>
              <a:custGeom>
                <a:avLst/>
                <a:gdLst>
                  <a:gd name="connsiteX0" fmla="*/ 524 w 45082"/>
                  <a:gd name="connsiteY0" fmla="*/ 2 h 152408"/>
                  <a:gd name="connsiteX1" fmla="*/ 44974 w 45082"/>
                  <a:gd name="connsiteY1" fmla="*/ 98427 h 152408"/>
                  <a:gd name="connsiteX2" fmla="*/ 13224 w 45082"/>
                  <a:gd name="connsiteY2" fmla="*/ 152402 h 152408"/>
                  <a:gd name="connsiteX3" fmla="*/ 19574 w 45082"/>
                  <a:gd name="connsiteY3" fmla="*/ 101602 h 152408"/>
                  <a:gd name="connsiteX4" fmla="*/ 524 w 45082"/>
                  <a:gd name="connsiteY4" fmla="*/ 2 h 15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82" h="152408">
                    <a:moveTo>
                      <a:pt x="524" y="2"/>
                    </a:moveTo>
                    <a:cubicBezTo>
                      <a:pt x="4757" y="-527"/>
                      <a:pt x="42857" y="73027"/>
                      <a:pt x="44974" y="98427"/>
                    </a:cubicBezTo>
                    <a:cubicBezTo>
                      <a:pt x="47091" y="123827"/>
                      <a:pt x="17457" y="151873"/>
                      <a:pt x="13224" y="152402"/>
                    </a:cubicBezTo>
                    <a:cubicBezTo>
                      <a:pt x="8991" y="152931"/>
                      <a:pt x="20103" y="119594"/>
                      <a:pt x="19574" y="101602"/>
                    </a:cubicBezTo>
                    <a:cubicBezTo>
                      <a:pt x="19045" y="83610"/>
                      <a:pt x="-3709" y="531"/>
                      <a:pt x="52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9" name="フリーフォーム 2488">
                <a:extLst>
                  <a:ext uri="{FF2B5EF4-FFF2-40B4-BE49-F238E27FC236}">
                    <a16:creationId xmlns:a16="http://schemas.microsoft.com/office/drawing/2014/main" id="{CC0AA267-1B48-D79E-DF91-C1A47BA22D24}"/>
                  </a:ext>
                </a:extLst>
              </p:cNvPr>
              <p:cNvSpPr/>
              <p:nvPr/>
            </p:nvSpPr>
            <p:spPr>
              <a:xfrm>
                <a:off x="4212811" y="3857273"/>
                <a:ext cx="108783" cy="118391"/>
              </a:xfrm>
              <a:custGeom>
                <a:avLst/>
                <a:gdLst>
                  <a:gd name="connsiteX0" fmla="*/ 108364 w 108783"/>
                  <a:gd name="connsiteY0" fmla="*/ 352 h 118391"/>
                  <a:gd name="connsiteX1" fmla="*/ 38514 w 108783"/>
                  <a:gd name="connsiteY1" fmla="*/ 47977 h 118391"/>
                  <a:gd name="connsiteX2" fmla="*/ 57564 w 108783"/>
                  <a:gd name="connsiteY2" fmla="*/ 101952 h 118391"/>
                  <a:gd name="connsiteX3" fmla="*/ 92489 w 108783"/>
                  <a:gd name="connsiteY3" fmla="*/ 117827 h 118391"/>
                  <a:gd name="connsiteX4" fmla="*/ 67089 w 108783"/>
                  <a:gd name="connsiteY4" fmla="*/ 86077 h 118391"/>
                  <a:gd name="connsiteX5" fmla="*/ 414 w 108783"/>
                  <a:gd name="connsiteY5" fmla="*/ 73377 h 118391"/>
                  <a:gd name="connsiteX6" fmla="*/ 108364 w 108783"/>
                  <a:gd name="connsiteY6" fmla="*/ 352 h 11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783" h="118391">
                    <a:moveTo>
                      <a:pt x="108364" y="352"/>
                    </a:moveTo>
                    <a:cubicBezTo>
                      <a:pt x="114714" y="-3881"/>
                      <a:pt x="46981" y="31044"/>
                      <a:pt x="38514" y="47977"/>
                    </a:cubicBezTo>
                    <a:cubicBezTo>
                      <a:pt x="30047" y="64910"/>
                      <a:pt x="48568" y="90310"/>
                      <a:pt x="57564" y="101952"/>
                    </a:cubicBezTo>
                    <a:cubicBezTo>
                      <a:pt x="66560" y="113594"/>
                      <a:pt x="90901" y="120473"/>
                      <a:pt x="92489" y="117827"/>
                    </a:cubicBezTo>
                    <a:cubicBezTo>
                      <a:pt x="94076" y="115181"/>
                      <a:pt x="82435" y="93485"/>
                      <a:pt x="67089" y="86077"/>
                    </a:cubicBezTo>
                    <a:cubicBezTo>
                      <a:pt x="51743" y="78669"/>
                      <a:pt x="-5407" y="83960"/>
                      <a:pt x="414" y="73377"/>
                    </a:cubicBezTo>
                    <a:cubicBezTo>
                      <a:pt x="6235" y="62794"/>
                      <a:pt x="102014" y="4585"/>
                      <a:pt x="108364" y="3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0" name="フリーフォーム 2489">
                <a:extLst>
                  <a:ext uri="{FF2B5EF4-FFF2-40B4-BE49-F238E27FC236}">
                    <a16:creationId xmlns:a16="http://schemas.microsoft.com/office/drawing/2014/main" id="{D64D79C8-4CB0-6FB9-DFE6-E255D3062F6A}"/>
                  </a:ext>
                </a:extLst>
              </p:cNvPr>
              <p:cNvSpPr/>
              <p:nvPr/>
            </p:nvSpPr>
            <p:spPr>
              <a:xfrm>
                <a:off x="4319452" y="3619329"/>
                <a:ext cx="179773" cy="276829"/>
              </a:xfrm>
              <a:custGeom>
                <a:avLst/>
                <a:gdLst>
                  <a:gd name="connsiteX0" fmla="*/ 179523 w 179773"/>
                  <a:gd name="connsiteY0" fmla="*/ 171 h 276829"/>
                  <a:gd name="connsiteX1" fmla="*/ 125548 w 179773"/>
                  <a:gd name="connsiteY1" fmla="*/ 54146 h 276829"/>
                  <a:gd name="connsiteX2" fmla="*/ 135073 w 179773"/>
                  <a:gd name="connsiteY2" fmla="*/ 92246 h 276829"/>
                  <a:gd name="connsiteX3" fmla="*/ 81098 w 179773"/>
                  <a:gd name="connsiteY3" fmla="*/ 108121 h 276829"/>
                  <a:gd name="connsiteX4" fmla="*/ 128723 w 179773"/>
                  <a:gd name="connsiteY4" fmla="*/ 165271 h 276829"/>
                  <a:gd name="connsiteX5" fmla="*/ 68398 w 179773"/>
                  <a:gd name="connsiteY5" fmla="*/ 117646 h 276829"/>
                  <a:gd name="connsiteX6" fmla="*/ 84273 w 179773"/>
                  <a:gd name="connsiteY6" fmla="*/ 168446 h 276829"/>
                  <a:gd name="connsiteX7" fmla="*/ 14423 w 179773"/>
                  <a:gd name="connsiteY7" fmla="*/ 146221 h 276829"/>
                  <a:gd name="connsiteX8" fmla="*/ 33473 w 179773"/>
                  <a:gd name="connsiteY8" fmla="*/ 219246 h 276829"/>
                  <a:gd name="connsiteX9" fmla="*/ 11248 w 179773"/>
                  <a:gd name="connsiteY9" fmla="*/ 184321 h 276829"/>
                  <a:gd name="connsiteX10" fmla="*/ 4898 w 179773"/>
                  <a:gd name="connsiteY10" fmla="*/ 276396 h 276829"/>
                  <a:gd name="connsiteX11" fmla="*/ 84273 w 179773"/>
                  <a:gd name="connsiteY11" fmla="*/ 139871 h 276829"/>
                  <a:gd name="connsiteX12" fmla="*/ 109673 w 179773"/>
                  <a:gd name="connsiteY12" fmla="*/ 101771 h 276829"/>
                  <a:gd name="connsiteX13" fmla="*/ 100148 w 179773"/>
                  <a:gd name="connsiteY13" fmla="*/ 73196 h 276829"/>
                  <a:gd name="connsiteX14" fmla="*/ 179523 w 179773"/>
                  <a:gd name="connsiteY14" fmla="*/ 171 h 27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9773" h="276829">
                    <a:moveTo>
                      <a:pt x="179523" y="171"/>
                    </a:moveTo>
                    <a:cubicBezTo>
                      <a:pt x="183756" y="-3004"/>
                      <a:pt x="132956" y="38800"/>
                      <a:pt x="125548" y="54146"/>
                    </a:cubicBezTo>
                    <a:cubicBezTo>
                      <a:pt x="118140" y="69492"/>
                      <a:pt x="142481" y="83250"/>
                      <a:pt x="135073" y="92246"/>
                    </a:cubicBezTo>
                    <a:cubicBezTo>
                      <a:pt x="127665" y="101242"/>
                      <a:pt x="82156" y="95950"/>
                      <a:pt x="81098" y="108121"/>
                    </a:cubicBezTo>
                    <a:cubicBezTo>
                      <a:pt x="80040" y="120292"/>
                      <a:pt x="130840" y="163683"/>
                      <a:pt x="128723" y="165271"/>
                    </a:cubicBezTo>
                    <a:cubicBezTo>
                      <a:pt x="126606" y="166859"/>
                      <a:pt x="75806" y="117117"/>
                      <a:pt x="68398" y="117646"/>
                    </a:cubicBezTo>
                    <a:cubicBezTo>
                      <a:pt x="60990" y="118175"/>
                      <a:pt x="93269" y="163684"/>
                      <a:pt x="84273" y="168446"/>
                    </a:cubicBezTo>
                    <a:cubicBezTo>
                      <a:pt x="75277" y="173208"/>
                      <a:pt x="22890" y="137754"/>
                      <a:pt x="14423" y="146221"/>
                    </a:cubicBezTo>
                    <a:cubicBezTo>
                      <a:pt x="5956" y="154688"/>
                      <a:pt x="34002" y="212896"/>
                      <a:pt x="33473" y="219246"/>
                    </a:cubicBezTo>
                    <a:cubicBezTo>
                      <a:pt x="32944" y="225596"/>
                      <a:pt x="16011" y="174796"/>
                      <a:pt x="11248" y="184321"/>
                    </a:cubicBezTo>
                    <a:cubicBezTo>
                      <a:pt x="6485" y="193846"/>
                      <a:pt x="-7273" y="283804"/>
                      <a:pt x="4898" y="276396"/>
                    </a:cubicBezTo>
                    <a:cubicBezTo>
                      <a:pt x="17069" y="268988"/>
                      <a:pt x="66810" y="168975"/>
                      <a:pt x="84273" y="139871"/>
                    </a:cubicBezTo>
                    <a:cubicBezTo>
                      <a:pt x="101736" y="110767"/>
                      <a:pt x="107027" y="112884"/>
                      <a:pt x="109673" y="101771"/>
                    </a:cubicBezTo>
                    <a:cubicBezTo>
                      <a:pt x="112319" y="90658"/>
                      <a:pt x="87977" y="88013"/>
                      <a:pt x="100148" y="73196"/>
                    </a:cubicBezTo>
                    <a:cubicBezTo>
                      <a:pt x="112319" y="58379"/>
                      <a:pt x="175290" y="3346"/>
                      <a:pt x="179523" y="1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1" name="フリーフォーム 2490">
                <a:extLst>
                  <a:ext uri="{FF2B5EF4-FFF2-40B4-BE49-F238E27FC236}">
                    <a16:creationId xmlns:a16="http://schemas.microsoft.com/office/drawing/2014/main" id="{21582C0C-8AE7-2768-B24E-DB70DD3DB1E4}"/>
                  </a:ext>
                </a:extLst>
              </p:cNvPr>
              <p:cNvSpPr/>
              <p:nvPr/>
            </p:nvSpPr>
            <p:spPr>
              <a:xfrm>
                <a:off x="4150632" y="3719684"/>
                <a:ext cx="386453" cy="427019"/>
              </a:xfrm>
              <a:custGeom>
                <a:avLst/>
                <a:gdLst>
                  <a:gd name="connsiteX0" fmla="*/ 386443 w 386453"/>
                  <a:gd name="connsiteY0" fmla="*/ 14116 h 427019"/>
                  <a:gd name="connsiteX1" fmla="*/ 291193 w 386453"/>
                  <a:gd name="connsiteY1" fmla="*/ 52216 h 427019"/>
                  <a:gd name="connsiteX2" fmla="*/ 354693 w 386453"/>
                  <a:gd name="connsiteY2" fmla="*/ 141116 h 427019"/>
                  <a:gd name="connsiteX3" fmla="*/ 221343 w 386453"/>
                  <a:gd name="connsiteY3" fmla="*/ 144291 h 427019"/>
                  <a:gd name="connsiteX4" fmla="*/ 240393 w 386453"/>
                  <a:gd name="connsiteY4" fmla="*/ 242716 h 427019"/>
                  <a:gd name="connsiteX5" fmla="*/ 186418 w 386453"/>
                  <a:gd name="connsiteY5" fmla="*/ 236366 h 427019"/>
                  <a:gd name="connsiteX6" fmla="*/ 116568 w 386453"/>
                  <a:gd name="connsiteY6" fmla="*/ 309391 h 427019"/>
                  <a:gd name="connsiteX7" fmla="*/ 157843 w 386453"/>
                  <a:gd name="connsiteY7" fmla="*/ 353841 h 427019"/>
                  <a:gd name="connsiteX8" fmla="*/ 72118 w 386453"/>
                  <a:gd name="connsiteY8" fmla="*/ 337966 h 427019"/>
                  <a:gd name="connsiteX9" fmla="*/ 53068 w 386453"/>
                  <a:gd name="connsiteY9" fmla="*/ 391941 h 427019"/>
                  <a:gd name="connsiteX10" fmla="*/ 103868 w 386453"/>
                  <a:gd name="connsiteY10" fmla="*/ 328441 h 427019"/>
                  <a:gd name="connsiteX11" fmla="*/ 126093 w 386453"/>
                  <a:gd name="connsiteY11" fmla="*/ 366541 h 427019"/>
                  <a:gd name="connsiteX12" fmla="*/ 2268 w 386453"/>
                  <a:gd name="connsiteY12" fmla="*/ 426866 h 427019"/>
                  <a:gd name="connsiteX13" fmla="*/ 62593 w 386453"/>
                  <a:gd name="connsiteY13" fmla="*/ 347491 h 427019"/>
                  <a:gd name="connsiteX14" fmla="*/ 262618 w 386453"/>
                  <a:gd name="connsiteY14" fmla="*/ 106191 h 427019"/>
                  <a:gd name="connsiteX15" fmla="*/ 297543 w 386453"/>
                  <a:gd name="connsiteY15" fmla="*/ 96666 h 427019"/>
                  <a:gd name="connsiteX16" fmla="*/ 297543 w 386453"/>
                  <a:gd name="connsiteY16" fmla="*/ 4591 h 427019"/>
                  <a:gd name="connsiteX17" fmla="*/ 386443 w 386453"/>
                  <a:gd name="connsiteY17" fmla="*/ 14116 h 42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6453" h="427019">
                    <a:moveTo>
                      <a:pt x="386443" y="14116"/>
                    </a:moveTo>
                    <a:cubicBezTo>
                      <a:pt x="385385" y="22053"/>
                      <a:pt x="296485" y="31050"/>
                      <a:pt x="291193" y="52216"/>
                    </a:cubicBezTo>
                    <a:cubicBezTo>
                      <a:pt x="285901" y="73382"/>
                      <a:pt x="366335" y="125770"/>
                      <a:pt x="354693" y="141116"/>
                    </a:cubicBezTo>
                    <a:cubicBezTo>
                      <a:pt x="343051" y="156462"/>
                      <a:pt x="240393" y="127358"/>
                      <a:pt x="221343" y="144291"/>
                    </a:cubicBezTo>
                    <a:cubicBezTo>
                      <a:pt x="202293" y="161224"/>
                      <a:pt x="246214" y="227370"/>
                      <a:pt x="240393" y="242716"/>
                    </a:cubicBezTo>
                    <a:cubicBezTo>
                      <a:pt x="234572" y="258062"/>
                      <a:pt x="207055" y="225254"/>
                      <a:pt x="186418" y="236366"/>
                    </a:cubicBezTo>
                    <a:cubicBezTo>
                      <a:pt x="165781" y="247478"/>
                      <a:pt x="121330" y="289812"/>
                      <a:pt x="116568" y="309391"/>
                    </a:cubicBezTo>
                    <a:cubicBezTo>
                      <a:pt x="111806" y="328970"/>
                      <a:pt x="165251" y="349079"/>
                      <a:pt x="157843" y="353841"/>
                    </a:cubicBezTo>
                    <a:cubicBezTo>
                      <a:pt x="150435" y="358604"/>
                      <a:pt x="89580" y="331616"/>
                      <a:pt x="72118" y="337966"/>
                    </a:cubicBezTo>
                    <a:cubicBezTo>
                      <a:pt x="54656" y="344316"/>
                      <a:pt x="47776" y="393528"/>
                      <a:pt x="53068" y="391941"/>
                    </a:cubicBezTo>
                    <a:cubicBezTo>
                      <a:pt x="58360" y="390354"/>
                      <a:pt x="91697" y="332674"/>
                      <a:pt x="103868" y="328441"/>
                    </a:cubicBezTo>
                    <a:cubicBezTo>
                      <a:pt x="116039" y="324208"/>
                      <a:pt x="143026" y="350137"/>
                      <a:pt x="126093" y="366541"/>
                    </a:cubicBezTo>
                    <a:cubicBezTo>
                      <a:pt x="109160" y="382945"/>
                      <a:pt x="12851" y="430041"/>
                      <a:pt x="2268" y="426866"/>
                    </a:cubicBezTo>
                    <a:cubicBezTo>
                      <a:pt x="-8315" y="423691"/>
                      <a:pt x="19201" y="400937"/>
                      <a:pt x="62593" y="347491"/>
                    </a:cubicBezTo>
                    <a:cubicBezTo>
                      <a:pt x="105985" y="294045"/>
                      <a:pt x="223460" y="147995"/>
                      <a:pt x="262618" y="106191"/>
                    </a:cubicBezTo>
                    <a:cubicBezTo>
                      <a:pt x="301776" y="64387"/>
                      <a:pt x="291722" y="113599"/>
                      <a:pt x="297543" y="96666"/>
                    </a:cubicBezTo>
                    <a:cubicBezTo>
                      <a:pt x="303364" y="79733"/>
                      <a:pt x="284314" y="16233"/>
                      <a:pt x="297543" y="4591"/>
                    </a:cubicBezTo>
                    <a:cubicBezTo>
                      <a:pt x="310772" y="-7051"/>
                      <a:pt x="387501" y="6179"/>
                      <a:pt x="386443" y="14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2" name="フリーフォーム 2491">
                <a:extLst>
                  <a:ext uri="{FF2B5EF4-FFF2-40B4-BE49-F238E27FC236}">
                    <a16:creationId xmlns:a16="http://schemas.microsoft.com/office/drawing/2014/main" id="{9C0E10AC-1995-433B-1166-213C73D37883}"/>
                  </a:ext>
                </a:extLst>
              </p:cNvPr>
              <p:cNvSpPr/>
              <p:nvPr/>
            </p:nvSpPr>
            <p:spPr>
              <a:xfrm>
                <a:off x="4476671" y="3276554"/>
                <a:ext cx="82678" cy="249726"/>
              </a:xfrm>
              <a:custGeom>
                <a:avLst/>
                <a:gdLst>
                  <a:gd name="connsiteX0" fmla="*/ 66754 w 82678"/>
                  <a:gd name="connsiteY0" fmla="*/ 46 h 249726"/>
                  <a:gd name="connsiteX1" fmla="*/ 41354 w 82678"/>
                  <a:gd name="connsiteY1" fmla="*/ 92121 h 249726"/>
                  <a:gd name="connsiteX2" fmla="*/ 66754 w 82678"/>
                  <a:gd name="connsiteY2" fmla="*/ 139746 h 249726"/>
                  <a:gd name="connsiteX3" fmla="*/ 44529 w 82678"/>
                  <a:gd name="connsiteY3" fmla="*/ 215946 h 249726"/>
                  <a:gd name="connsiteX4" fmla="*/ 82629 w 82678"/>
                  <a:gd name="connsiteY4" fmla="*/ 247696 h 249726"/>
                  <a:gd name="connsiteX5" fmla="*/ 35004 w 82678"/>
                  <a:gd name="connsiteY5" fmla="*/ 161971 h 249726"/>
                  <a:gd name="connsiteX6" fmla="*/ 44529 w 82678"/>
                  <a:gd name="connsiteY6" fmla="*/ 133396 h 249726"/>
                  <a:gd name="connsiteX7" fmla="*/ 79 w 82678"/>
                  <a:gd name="connsiteY7" fmla="*/ 104821 h 249726"/>
                  <a:gd name="connsiteX8" fmla="*/ 66754 w 82678"/>
                  <a:gd name="connsiteY8" fmla="*/ 46 h 24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678" h="249726">
                    <a:moveTo>
                      <a:pt x="66754" y="46"/>
                    </a:moveTo>
                    <a:cubicBezTo>
                      <a:pt x="73633" y="-2071"/>
                      <a:pt x="41354" y="68838"/>
                      <a:pt x="41354" y="92121"/>
                    </a:cubicBezTo>
                    <a:cubicBezTo>
                      <a:pt x="41354" y="115404"/>
                      <a:pt x="66225" y="119109"/>
                      <a:pt x="66754" y="139746"/>
                    </a:cubicBezTo>
                    <a:cubicBezTo>
                      <a:pt x="67283" y="160383"/>
                      <a:pt x="41883" y="197954"/>
                      <a:pt x="44529" y="215946"/>
                    </a:cubicBezTo>
                    <a:cubicBezTo>
                      <a:pt x="47175" y="233938"/>
                      <a:pt x="84216" y="256692"/>
                      <a:pt x="82629" y="247696"/>
                    </a:cubicBezTo>
                    <a:cubicBezTo>
                      <a:pt x="81042" y="238700"/>
                      <a:pt x="41354" y="181021"/>
                      <a:pt x="35004" y="161971"/>
                    </a:cubicBezTo>
                    <a:cubicBezTo>
                      <a:pt x="28654" y="142921"/>
                      <a:pt x="50350" y="142921"/>
                      <a:pt x="44529" y="133396"/>
                    </a:cubicBezTo>
                    <a:cubicBezTo>
                      <a:pt x="38708" y="123871"/>
                      <a:pt x="-2038" y="127575"/>
                      <a:pt x="79" y="104821"/>
                    </a:cubicBezTo>
                    <a:cubicBezTo>
                      <a:pt x="2196" y="82067"/>
                      <a:pt x="59875" y="2163"/>
                      <a:pt x="66754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3" name="フリーフォーム 2492">
                <a:extLst>
                  <a:ext uri="{FF2B5EF4-FFF2-40B4-BE49-F238E27FC236}">
                    <a16:creationId xmlns:a16="http://schemas.microsoft.com/office/drawing/2014/main" id="{F6731C9C-F801-ADBF-435C-1CBDA3002FDC}"/>
                  </a:ext>
                </a:extLst>
              </p:cNvPr>
              <p:cNvSpPr/>
              <p:nvPr/>
            </p:nvSpPr>
            <p:spPr>
              <a:xfrm>
                <a:off x="4410068" y="3460748"/>
                <a:ext cx="148886" cy="184224"/>
              </a:xfrm>
              <a:custGeom>
                <a:avLst/>
                <a:gdLst>
                  <a:gd name="connsiteX0" fmla="*/ 7 w 148886"/>
                  <a:gd name="connsiteY0" fmla="*/ 2 h 184224"/>
                  <a:gd name="connsiteX1" fmla="*/ 130182 w 148886"/>
                  <a:gd name="connsiteY1" fmla="*/ 95252 h 184224"/>
                  <a:gd name="connsiteX2" fmla="*/ 107957 w 148886"/>
                  <a:gd name="connsiteY2" fmla="*/ 146052 h 184224"/>
                  <a:gd name="connsiteX3" fmla="*/ 50807 w 148886"/>
                  <a:gd name="connsiteY3" fmla="*/ 184152 h 184224"/>
                  <a:gd name="connsiteX4" fmla="*/ 136532 w 148886"/>
                  <a:gd name="connsiteY4" fmla="*/ 136527 h 184224"/>
                  <a:gd name="connsiteX5" fmla="*/ 136532 w 148886"/>
                  <a:gd name="connsiteY5" fmla="*/ 92077 h 184224"/>
                  <a:gd name="connsiteX6" fmla="*/ 7 w 148886"/>
                  <a:gd name="connsiteY6" fmla="*/ 2 h 184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886" h="184224">
                    <a:moveTo>
                      <a:pt x="7" y="2"/>
                    </a:moveTo>
                    <a:cubicBezTo>
                      <a:pt x="-1051" y="531"/>
                      <a:pt x="112190" y="70910"/>
                      <a:pt x="130182" y="95252"/>
                    </a:cubicBezTo>
                    <a:cubicBezTo>
                      <a:pt x="148174" y="119594"/>
                      <a:pt x="121186" y="131235"/>
                      <a:pt x="107957" y="146052"/>
                    </a:cubicBezTo>
                    <a:cubicBezTo>
                      <a:pt x="94728" y="160869"/>
                      <a:pt x="46045" y="185739"/>
                      <a:pt x="50807" y="184152"/>
                    </a:cubicBezTo>
                    <a:cubicBezTo>
                      <a:pt x="55569" y="182565"/>
                      <a:pt x="122245" y="151873"/>
                      <a:pt x="136532" y="136527"/>
                    </a:cubicBezTo>
                    <a:cubicBezTo>
                      <a:pt x="150820" y="121181"/>
                      <a:pt x="155053" y="111656"/>
                      <a:pt x="136532" y="92077"/>
                    </a:cubicBezTo>
                    <a:cubicBezTo>
                      <a:pt x="118011" y="72498"/>
                      <a:pt x="1065" y="-527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4" name="フリーフォーム 2493">
                <a:extLst>
                  <a:ext uri="{FF2B5EF4-FFF2-40B4-BE49-F238E27FC236}">
                    <a16:creationId xmlns:a16="http://schemas.microsoft.com/office/drawing/2014/main" id="{1C90BC47-BC4C-CE1A-E7FF-8AE257DD738E}"/>
                  </a:ext>
                </a:extLst>
              </p:cNvPr>
              <p:cNvSpPr/>
              <p:nvPr/>
            </p:nvSpPr>
            <p:spPr>
              <a:xfrm>
                <a:off x="4514879" y="3635335"/>
                <a:ext cx="92480" cy="244572"/>
              </a:xfrm>
              <a:custGeom>
                <a:avLst/>
                <a:gdLst>
                  <a:gd name="connsiteX0" fmla="*/ 60296 w 92480"/>
                  <a:gd name="connsiteY0" fmla="*/ 40 h 244572"/>
                  <a:gd name="connsiteX1" fmla="*/ 38071 w 92480"/>
                  <a:gd name="connsiteY1" fmla="*/ 63540 h 244572"/>
                  <a:gd name="connsiteX2" fmla="*/ 92046 w 92480"/>
                  <a:gd name="connsiteY2" fmla="*/ 120690 h 244572"/>
                  <a:gd name="connsiteX3" fmla="*/ 3146 w 92480"/>
                  <a:gd name="connsiteY3" fmla="*/ 155615 h 244572"/>
                  <a:gd name="connsiteX4" fmla="*/ 19021 w 92480"/>
                  <a:gd name="connsiteY4" fmla="*/ 244515 h 244572"/>
                  <a:gd name="connsiteX5" fmla="*/ 9496 w 92480"/>
                  <a:gd name="connsiteY5" fmla="*/ 168315 h 244572"/>
                  <a:gd name="connsiteX6" fmla="*/ 50771 w 92480"/>
                  <a:gd name="connsiteY6" fmla="*/ 114340 h 244572"/>
                  <a:gd name="connsiteX7" fmla="*/ 6321 w 92480"/>
                  <a:gd name="connsiteY7" fmla="*/ 73065 h 244572"/>
                  <a:gd name="connsiteX8" fmla="*/ 60296 w 92480"/>
                  <a:gd name="connsiteY8" fmla="*/ 40 h 24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480" h="244572">
                    <a:moveTo>
                      <a:pt x="60296" y="40"/>
                    </a:moveTo>
                    <a:cubicBezTo>
                      <a:pt x="65588" y="-1547"/>
                      <a:pt x="32779" y="43432"/>
                      <a:pt x="38071" y="63540"/>
                    </a:cubicBezTo>
                    <a:cubicBezTo>
                      <a:pt x="43363" y="83648"/>
                      <a:pt x="97867" y="105344"/>
                      <a:pt x="92046" y="120690"/>
                    </a:cubicBezTo>
                    <a:cubicBezTo>
                      <a:pt x="86225" y="136036"/>
                      <a:pt x="15317" y="134978"/>
                      <a:pt x="3146" y="155615"/>
                    </a:cubicBezTo>
                    <a:cubicBezTo>
                      <a:pt x="-9025" y="176252"/>
                      <a:pt x="17963" y="242398"/>
                      <a:pt x="19021" y="244515"/>
                    </a:cubicBezTo>
                    <a:cubicBezTo>
                      <a:pt x="20079" y="246632"/>
                      <a:pt x="4204" y="190011"/>
                      <a:pt x="9496" y="168315"/>
                    </a:cubicBezTo>
                    <a:cubicBezTo>
                      <a:pt x="14788" y="146619"/>
                      <a:pt x="51300" y="130215"/>
                      <a:pt x="50771" y="114340"/>
                    </a:cubicBezTo>
                    <a:cubicBezTo>
                      <a:pt x="50242" y="98465"/>
                      <a:pt x="7379" y="85765"/>
                      <a:pt x="6321" y="73065"/>
                    </a:cubicBezTo>
                    <a:cubicBezTo>
                      <a:pt x="5263" y="60365"/>
                      <a:pt x="55004" y="1627"/>
                      <a:pt x="60296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5" name="フリーフォーム 2494">
                <a:extLst>
                  <a:ext uri="{FF2B5EF4-FFF2-40B4-BE49-F238E27FC236}">
                    <a16:creationId xmlns:a16="http://schemas.microsoft.com/office/drawing/2014/main" id="{5F64E4B6-ABA0-FCC3-2CD5-0275DD3EDA5D}"/>
                  </a:ext>
                </a:extLst>
              </p:cNvPr>
              <p:cNvSpPr/>
              <p:nvPr/>
            </p:nvSpPr>
            <p:spPr>
              <a:xfrm>
                <a:off x="4389986" y="3860682"/>
                <a:ext cx="156625" cy="219796"/>
              </a:xfrm>
              <a:custGeom>
                <a:avLst/>
                <a:gdLst>
                  <a:gd name="connsiteX0" fmla="*/ 156614 w 156625"/>
                  <a:gd name="connsiteY0" fmla="*/ 118 h 219796"/>
                  <a:gd name="connsiteX1" fmla="*/ 77239 w 156625"/>
                  <a:gd name="connsiteY1" fmla="*/ 76318 h 219796"/>
                  <a:gd name="connsiteX2" fmla="*/ 118514 w 156625"/>
                  <a:gd name="connsiteY2" fmla="*/ 117593 h 219796"/>
                  <a:gd name="connsiteX3" fmla="*/ 48664 w 156625"/>
                  <a:gd name="connsiteY3" fmla="*/ 108068 h 219796"/>
                  <a:gd name="connsiteX4" fmla="*/ 1039 w 156625"/>
                  <a:gd name="connsiteY4" fmla="*/ 190618 h 219796"/>
                  <a:gd name="connsiteX5" fmla="*/ 16914 w 156625"/>
                  <a:gd name="connsiteY5" fmla="*/ 216018 h 219796"/>
                  <a:gd name="connsiteX6" fmla="*/ 29614 w 156625"/>
                  <a:gd name="connsiteY6" fmla="*/ 117593 h 219796"/>
                  <a:gd name="connsiteX7" fmla="*/ 83589 w 156625"/>
                  <a:gd name="connsiteY7" fmla="*/ 117593 h 219796"/>
                  <a:gd name="connsiteX8" fmla="*/ 70889 w 156625"/>
                  <a:gd name="connsiteY8" fmla="*/ 60443 h 219796"/>
                  <a:gd name="connsiteX9" fmla="*/ 156614 w 156625"/>
                  <a:gd name="connsiteY9" fmla="*/ 118 h 219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625" h="219796">
                    <a:moveTo>
                      <a:pt x="156614" y="118"/>
                    </a:moveTo>
                    <a:cubicBezTo>
                      <a:pt x="157672" y="2764"/>
                      <a:pt x="83589" y="56739"/>
                      <a:pt x="77239" y="76318"/>
                    </a:cubicBezTo>
                    <a:cubicBezTo>
                      <a:pt x="70889" y="95897"/>
                      <a:pt x="123276" y="112301"/>
                      <a:pt x="118514" y="117593"/>
                    </a:cubicBezTo>
                    <a:cubicBezTo>
                      <a:pt x="113751" y="122885"/>
                      <a:pt x="68243" y="95897"/>
                      <a:pt x="48664" y="108068"/>
                    </a:cubicBezTo>
                    <a:cubicBezTo>
                      <a:pt x="29085" y="120239"/>
                      <a:pt x="6331" y="172626"/>
                      <a:pt x="1039" y="190618"/>
                    </a:cubicBezTo>
                    <a:cubicBezTo>
                      <a:pt x="-4253" y="208610"/>
                      <a:pt x="12152" y="228189"/>
                      <a:pt x="16914" y="216018"/>
                    </a:cubicBezTo>
                    <a:cubicBezTo>
                      <a:pt x="21676" y="203847"/>
                      <a:pt x="18502" y="133997"/>
                      <a:pt x="29614" y="117593"/>
                    </a:cubicBezTo>
                    <a:cubicBezTo>
                      <a:pt x="40726" y="101189"/>
                      <a:pt x="76710" y="127118"/>
                      <a:pt x="83589" y="117593"/>
                    </a:cubicBezTo>
                    <a:cubicBezTo>
                      <a:pt x="90468" y="108068"/>
                      <a:pt x="62951" y="81081"/>
                      <a:pt x="70889" y="60443"/>
                    </a:cubicBezTo>
                    <a:cubicBezTo>
                      <a:pt x="78826" y="39806"/>
                      <a:pt x="155556" y="-2528"/>
                      <a:pt x="156614" y="1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6" name="フリーフォーム 2495">
                <a:extLst>
                  <a:ext uri="{FF2B5EF4-FFF2-40B4-BE49-F238E27FC236}">
                    <a16:creationId xmlns:a16="http://schemas.microsoft.com/office/drawing/2014/main" id="{B8D754DA-2F5F-B4A4-3322-8E2F41161CCA}"/>
                  </a:ext>
                </a:extLst>
              </p:cNvPr>
              <p:cNvSpPr/>
              <p:nvPr/>
            </p:nvSpPr>
            <p:spPr>
              <a:xfrm>
                <a:off x="4280208" y="3971032"/>
                <a:ext cx="143275" cy="214313"/>
              </a:xfrm>
              <a:custGeom>
                <a:avLst/>
                <a:gdLst>
                  <a:gd name="connsiteX0" fmla="*/ 142567 w 143275"/>
                  <a:gd name="connsiteY0" fmla="*/ 86618 h 214313"/>
                  <a:gd name="connsiteX1" fmla="*/ 60017 w 143275"/>
                  <a:gd name="connsiteY1" fmla="*/ 124718 h 214313"/>
                  <a:gd name="connsiteX2" fmla="*/ 15567 w 143275"/>
                  <a:gd name="connsiteY2" fmla="*/ 159643 h 214313"/>
                  <a:gd name="connsiteX3" fmla="*/ 9217 w 143275"/>
                  <a:gd name="connsiteY3" fmla="*/ 213618 h 214313"/>
                  <a:gd name="connsiteX4" fmla="*/ 47317 w 143275"/>
                  <a:gd name="connsiteY4" fmla="*/ 118368 h 214313"/>
                  <a:gd name="connsiteX5" fmla="*/ 40967 w 143275"/>
                  <a:gd name="connsiteY5" fmla="*/ 80268 h 214313"/>
                  <a:gd name="connsiteX6" fmla="*/ 63192 w 143275"/>
                  <a:gd name="connsiteY6" fmla="*/ 893 h 214313"/>
                  <a:gd name="connsiteX7" fmla="*/ 18742 w 143275"/>
                  <a:gd name="connsiteY7" fmla="*/ 137418 h 214313"/>
                  <a:gd name="connsiteX8" fmla="*/ 9217 w 143275"/>
                  <a:gd name="connsiteY8" fmla="*/ 165993 h 214313"/>
                  <a:gd name="connsiteX9" fmla="*/ 142567 w 143275"/>
                  <a:gd name="connsiteY9" fmla="*/ 86618 h 2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275" h="214313">
                    <a:moveTo>
                      <a:pt x="142567" y="86618"/>
                    </a:moveTo>
                    <a:cubicBezTo>
                      <a:pt x="151034" y="79739"/>
                      <a:pt x="81184" y="112547"/>
                      <a:pt x="60017" y="124718"/>
                    </a:cubicBezTo>
                    <a:cubicBezTo>
                      <a:pt x="38850" y="136889"/>
                      <a:pt x="24034" y="144826"/>
                      <a:pt x="15567" y="159643"/>
                    </a:cubicBezTo>
                    <a:cubicBezTo>
                      <a:pt x="7100" y="174460"/>
                      <a:pt x="3925" y="220497"/>
                      <a:pt x="9217" y="213618"/>
                    </a:cubicBezTo>
                    <a:cubicBezTo>
                      <a:pt x="14509" y="206739"/>
                      <a:pt x="42025" y="140593"/>
                      <a:pt x="47317" y="118368"/>
                    </a:cubicBezTo>
                    <a:cubicBezTo>
                      <a:pt x="52609" y="96143"/>
                      <a:pt x="38321" y="99847"/>
                      <a:pt x="40967" y="80268"/>
                    </a:cubicBezTo>
                    <a:cubicBezTo>
                      <a:pt x="43613" y="60689"/>
                      <a:pt x="66896" y="-8632"/>
                      <a:pt x="63192" y="893"/>
                    </a:cubicBezTo>
                    <a:cubicBezTo>
                      <a:pt x="59488" y="10418"/>
                      <a:pt x="27738" y="109901"/>
                      <a:pt x="18742" y="137418"/>
                    </a:cubicBezTo>
                    <a:cubicBezTo>
                      <a:pt x="9746" y="164935"/>
                      <a:pt x="-12479" y="178164"/>
                      <a:pt x="9217" y="165993"/>
                    </a:cubicBezTo>
                    <a:cubicBezTo>
                      <a:pt x="30913" y="153822"/>
                      <a:pt x="134100" y="93497"/>
                      <a:pt x="142567" y="866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7" name="フリーフォーム 2496">
                <a:extLst>
                  <a:ext uri="{FF2B5EF4-FFF2-40B4-BE49-F238E27FC236}">
                    <a16:creationId xmlns:a16="http://schemas.microsoft.com/office/drawing/2014/main" id="{36E0A682-1E29-80BE-4CC6-09405DFB3B97}"/>
                  </a:ext>
                </a:extLst>
              </p:cNvPr>
              <p:cNvSpPr/>
              <p:nvPr/>
            </p:nvSpPr>
            <p:spPr>
              <a:xfrm>
                <a:off x="4678727" y="2736850"/>
                <a:ext cx="153709" cy="271426"/>
              </a:xfrm>
              <a:custGeom>
                <a:avLst/>
                <a:gdLst>
                  <a:gd name="connsiteX0" fmla="*/ 153623 w 153709"/>
                  <a:gd name="connsiteY0" fmla="*/ 0 h 271426"/>
                  <a:gd name="connsiteX1" fmla="*/ 23448 w 153709"/>
                  <a:gd name="connsiteY1" fmla="*/ 98425 h 271426"/>
                  <a:gd name="connsiteX2" fmla="*/ 52023 w 153709"/>
                  <a:gd name="connsiteY2" fmla="*/ 269875 h 271426"/>
                  <a:gd name="connsiteX3" fmla="*/ 1223 w 153709"/>
                  <a:gd name="connsiteY3" fmla="*/ 174625 h 271426"/>
                  <a:gd name="connsiteX4" fmla="*/ 58373 w 153709"/>
                  <a:gd name="connsiteY4" fmla="*/ 31750 h 271426"/>
                  <a:gd name="connsiteX5" fmla="*/ 1223 w 153709"/>
                  <a:gd name="connsiteY5" fmla="*/ 98425 h 271426"/>
                  <a:gd name="connsiteX6" fmla="*/ 153623 w 153709"/>
                  <a:gd name="connsiteY6" fmla="*/ 0 h 27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709" h="271426">
                    <a:moveTo>
                      <a:pt x="153623" y="0"/>
                    </a:moveTo>
                    <a:cubicBezTo>
                      <a:pt x="157327" y="0"/>
                      <a:pt x="40381" y="53446"/>
                      <a:pt x="23448" y="98425"/>
                    </a:cubicBezTo>
                    <a:cubicBezTo>
                      <a:pt x="6515" y="143404"/>
                      <a:pt x="55727" y="257175"/>
                      <a:pt x="52023" y="269875"/>
                    </a:cubicBezTo>
                    <a:cubicBezTo>
                      <a:pt x="48319" y="282575"/>
                      <a:pt x="165" y="214312"/>
                      <a:pt x="1223" y="174625"/>
                    </a:cubicBezTo>
                    <a:cubicBezTo>
                      <a:pt x="2281" y="134938"/>
                      <a:pt x="58373" y="44450"/>
                      <a:pt x="58373" y="31750"/>
                    </a:cubicBezTo>
                    <a:cubicBezTo>
                      <a:pt x="58373" y="19050"/>
                      <a:pt x="-9890" y="101600"/>
                      <a:pt x="1223" y="98425"/>
                    </a:cubicBezTo>
                    <a:cubicBezTo>
                      <a:pt x="12336" y="95250"/>
                      <a:pt x="149919" y="0"/>
                      <a:pt x="1536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8" name="フリーフォーム 2497">
                <a:extLst>
                  <a:ext uri="{FF2B5EF4-FFF2-40B4-BE49-F238E27FC236}">
                    <a16:creationId xmlns:a16="http://schemas.microsoft.com/office/drawing/2014/main" id="{97CB2DBD-CCEA-C18A-843C-59B26FF05C85}"/>
                  </a:ext>
                </a:extLst>
              </p:cNvPr>
              <p:cNvSpPr/>
              <p:nvPr/>
            </p:nvSpPr>
            <p:spPr>
              <a:xfrm>
                <a:off x="4844848" y="1999777"/>
                <a:ext cx="186943" cy="426621"/>
              </a:xfrm>
              <a:custGeom>
                <a:avLst/>
                <a:gdLst>
                  <a:gd name="connsiteX0" fmla="*/ 184352 w 186943"/>
                  <a:gd name="connsiteY0" fmla="*/ 473 h 426621"/>
                  <a:gd name="connsiteX1" fmla="*/ 98627 w 186943"/>
                  <a:gd name="connsiteY1" fmla="*/ 190973 h 426621"/>
                  <a:gd name="connsiteX2" fmla="*/ 146252 w 186943"/>
                  <a:gd name="connsiteY2" fmla="*/ 257648 h 426621"/>
                  <a:gd name="connsiteX3" fmla="*/ 54177 w 186943"/>
                  <a:gd name="connsiteY3" fmla="*/ 263998 h 426621"/>
                  <a:gd name="connsiteX4" fmla="*/ 9727 w 186943"/>
                  <a:gd name="connsiteY4" fmla="*/ 406873 h 426621"/>
                  <a:gd name="connsiteX5" fmla="*/ 117677 w 186943"/>
                  <a:gd name="connsiteY5" fmla="*/ 314798 h 426621"/>
                  <a:gd name="connsiteX6" fmla="*/ 202 w 186943"/>
                  <a:gd name="connsiteY6" fmla="*/ 422748 h 426621"/>
                  <a:gd name="connsiteX7" fmla="*/ 152602 w 186943"/>
                  <a:gd name="connsiteY7" fmla="*/ 146523 h 426621"/>
                  <a:gd name="connsiteX8" fmla="*/ 184352 w 186943"/>
                  <a:gd name="connsiteY8" fmla="*/ 473 h 42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943" h="426621">
                    <a:moveTo>
                      <a:pt x="184352" y="473"/>
                    </a:moveTo>
                    <a:cubicBezTo>
                      <a:pt x="175356" y="7881"/>
                      <a:pt x="104977" y="148111"/>
                      <a:pt x="98627" y="190973"/>
                    </a:cubicBezTo>
                    <a:cubicBezTo>
                      <a:pt x="92277" y="233835"/>
                      <a:pt x="153660" y="245477"/>
                      <a:pt x="146252" y="257648"/>
                    </a:cubicBezTo>
                    <a:cubicBezTo>
                      <a:pt x="138844" y="269819"/>
                      <a:pt x="76931" y="239127"/>
                      <a:pt x="54177" y="263998"/>
                    </a:cubicBezTo>
                    <a:cubicBezTo>
                      <a:pt x="31423" y="288869"/>
                      <a:pt x="-856" y="398406"/>
                      <a:pt x="9727" y="406873"/>
                    </a:cubicBezTo>
                    <a:cubicBezTo>
                      <a:pt x="20310" y="415340"/>
                      <a:pt x="119264" y="312152"/>
                      <a:pt x="117677" y="314798"/>
                    </a:cubicBezTo>
                    <a:cubicBezTo>
                      <a:pt x="116089" y="317444"/>
                      <a:pt x="-5619" y="450794"/>
                      <a:pt x="202" y="422748"/>
                    </a:cubicBezTo>
                    <a:cubicBezTo>
                      <a:pt x="6023" y="394702"/>
                      <a:pt x="127202" y="219019"/>
                      <a:pt x="152602" y="146523"/>
                    </a:cubicBezTo>
                    <a:cubicBezTo>
                      <a:pt x="178002" y="74027"/>
                      <a:pt x="193348" y="-6935"/>
                      <a:pt x="184352" y="4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9" name="フリーフォーム 2498">
                <a:extLst>
                  <a:ext uri="{FF2B5EF4-FFF2-40B4-BE49-F238E27FC236}">
                    <a16:creationId xmlns:a16="http://schemas.microsoft.com/office/drawing/2014/main" id="{9B0461D8-67B7-4812-695D-009FBD97257F}"/>
                  </a:ext>
                </a:extLst>
              </p:cNvPr>
              <p:cNvSpPr/>
              <p:nvPr/>
            </p:nvSpPr>
            <p:spPr>
              <a:xfrm>
                <a:off x="4965075" y="2764195"/>
                <a:ext cx="146747" cy="194954"/>
              </a:xfrm>
              <a:custGeom>
                <a:avLst/>
                <a:gdLst>
                  <a:gd name="connsiteX0" fmla="*/ 146675 w 146747"/>
                  <a:gd name="connsiteY0" fmla="*/ 1230 h 194954"/>
                  <a:gd name="connsiteX1" fmla="*/ 70475 w 146747"/>
                  <a:gd name="connsiteY1" fmla="*/ 93305 h 194954"/>
                  <a:gd name="connsiteX2" fmla="*/ 625 w 146747"/>
                  <a:gd name="connsiteY2" fmla="*/ 194905 h 194954"/>
                  <a:gd name="connsiteX3" fmla="*/ 38725 w 146747"/>
                  <a:gd name="connsiteY3" fmla="*/ 106005 h 194954"/>
                  <a:gd name="connsiteX4" fmla="*/ 83175 w 146747"/>
                  <a:gd name="connsiteY4" fmla="*/ 45680 h 194954"/>
                  <a:gd name="connsiteX5" fmla="*/ 146675 w 146747"/>
                  <a:gd name="connsiteY5" fmla="*/ 1230 h 19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747" h="194954">
                    <a:moveTo>
                      <a:pt x="146675" y="1230"/>
                    </a:moveTo>
                    <a:cubicBezTo>
                      <a:pt x="144558" y="9167"/>
                      <a:pt x="94817" y="61026"/>
                      <a:pt x="70475" y="93305"/>
                    </a:cubicBezTo>
                    <a:cubicBezTo>
                      <a:pt x="46133" y="125584"/>
                      <a:pt x="5917" y="192788"/>
                      <a:pt x="625" y="194905"/>
                    </a:cubicBezTo>
                    <a:cubicBezTo>
                      <a:pt x="-4667" y="197022"/>
                      <a:pt x="24967" y="130876"/>
                      <a:pt x="38725" y="106005"/>
                    </a:cubicBezTo>
                    <a:cubicBezTo>
                      <a:pt x="52483" y="81134"/>
                      <a:pt x="62538" y="65788"/>
                      <a:pt x="83175" y="45680"/>
                    </a:cubicBezTo>
                    <a:cubicBezTo>
                      <a:pt x="103812" y="25572"/>
                      <a:pt x="148792" y="-6707"/>
                      <a:pt x="146675" y="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0" name="フリーフォーム 2499">
                <a:extLst>
                  <a:ext uri="{FF2B5EF4-FFF2-40B4-BE49-F238E27FC236}">
                    <a16:creationId xmlns:a16="http://schemas.microsoft.com/office/drawing/2014/main" id="{51EBF9A2-6053-69AE-FEA5-C3F188DD7C9F}"/>
                  </a:ext>
                </a:extLst>
              </p:cNvPr>
              <p:cNvSpPr/>
              <p:nvPr/>
            </p:nvSpPr>
            <p:spPr>
              <a:xfrm>
                <a:off x="4803234" y="3025688"/>
                <a:ext cx="89622" cy="344988"/>
              </a:xfrm>
              <a:custGeom>
                <a:avLst/>
                <a:gdLst>
                  <a:gd name="connsiteX0" fmla="*/ 16416 w 89622"/>
                  <a:gd name="connsiteY0" fmla="*/ 87 h 344988"/>
                  <a:gd name="connsiteX1" fmla="*/ 19591 w 89622"/>
                  <a:gd name="connsiteY1" fmla="*/ 76287 h 344988"/>
                  <a:gd name="connsiteX2" fmla="*/ 70391 w 89622"/>
                  <a:gd name="connsiteY2" fmla="*/ 123912 h 344988"/>
                  <a:gd name="connsiteX3" fmla="*/ 89441 w 89622"/>
                  <a:gd name="connsiteY3" fmla="*/ 206462 h 344988"/>
                  <a:gd name="connsiteX4" fmla="*/ 60866 w 89622"/>
                  <a:gd name="connsiteY4" fmla="*/ 238212 h 344988"/>
                  <a:gd name="connsiteX5" fmla="*/ 83091 w 89622"/>
                  <a:gd name="connsiteY5" fmla="*/ 317587 h 344988"/>
                  <a:gd name="connsiteX6" fmla="*/ 83091 w 89622"/>
                  <a:gd name="connsiteY6" fmla="*/ 336637 h 344988"/>
                  <a:gd name="connsiteX7" fmla="*/ 79916 w 89622"/>
                  <a:gd name="connsiteY7" fmla="*/ 190587 h 344988"/>
                  <a:gd name="connsiteX8" fmla="*/ 32291 w 89622"/>
                  <a:gd name="connsiteY8" fmla="*/ 133437 h 344988"/>
                  <a:gd name="connsiteX9" fmla="*/ 541 w 89622"/>
                  <a:gd name="connsiteY9" fmla="*/ 92162 h 344988"/>
                  <a:gd name="connsiteX10" fmla="*/ 16416 w 89622"/>
                  <a:gd name="connsiteY10" fmla="*/ 87 h 34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9622" h="344988">
                    <a:moveTo>
                      <a:pt x="16416" y="87"/>
                    </a:moveTo>
                    <a:cubicBezTo>
                      <a:pt x="19591" y="-2559"/>
                      <a:pt x="10595" y="55650"/>
                      <a:pt x="19591" y="76287"/>
                    </a:cubicBezTo>
                    <a:cubicBezTo>
                      <a:pt x="28587" y="96925"/>
                      <a:pt x="58749" y="102216"/>
                      <a:pt x="70391" y="123912"/>
                    </a:cubicBezTo>
                    <a:cubicBezTo>
                      <a:pt x="82033" y="145608"/>
                      <a:pt x="91028" y="187412"/>
                      <a:pt x="89441" y="206462"/>
                    </a:cubicBezTo>
                    <a:cubicBezTo>
                      <a:pt x="87854" y="225512"/>
                      <a:pt x="61924" y="219691"/>
                      <a:pt x="60866" y="238212"/>
                    </a:cubicBezTo>
                    <a:cubicBezTo>
                      <a:pt x="59808" y="256733"/>
                      <a:pt x="79387" y="301183"/>
                      <a:pt x="83091" y="317587"/>
                    </a:cubicBezTo>
                    <a:cubicBezTo>
                      <a:pt x="86795" y="333991"/>
                      <a:pt x="83620" y="357804"/>
                      <a:pt x="83091" y="336637"/>
                    </a:cubicBezTo>
                    <a:cubicBezTo>
                      <a:pt x="82562" y="315470"/>
                      <a:pt x="88383" y="224454"/>
                      <a:pt x="79916" y="190587"/>
                    </a:cubicBezTo>
                    <a:cubicBezTo>
                      <a:pt x="71449" y="156720"/>
                      <a:pt x="45520" y="149841"/>
                      <a:pt x="32291" y="133437"/>
                    </a:cubicBezTo>
                    <a:cubicBezTo>
                      <a:pt x="19062" y="117033"/>
                      <a:pt x="4245" y="108037"/>
                      <a:pt x="541" y="92162"/>
                    </a:cubicBezTo>
                    <a:cubicBezTo>
                      <a:pt x="-3163" y="76287"/>
                      <a:pt x="13241" y="2733"/>
                      <a:pt x="16416" y="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1" name="フリーフォーム 2500">
                <a:extLst>
                  <a:ext uri="{FF2B5EF4-FFF2-40B4-BE49-F238E27FC236}">
                    <a16:creationId xmlns:a16="http://schemas.microsoft.com/office/drawing/2014/main" id="{5A00DEE4-C89D-1ED6-67BE-9AF0CC607F0A}"/>
                  </a:ext>
                </a:extLst>
              </p:cNvPr>
              <p:cNvSpPr/>
              <p:nvPr/>
            </p:nvSpPr>
            <p:spPr>
              <a:xfrm>
                <a:off x="5114762" y="2913463"/>
                <a:ext cx="451720" cy="585401"/>
              </a:xfrm>
              <a:custGeom>
                <a:avLst/>
                <a:gdLst>
                  <a:gd name="connsiteX0" fmla="*/ 451013 w 451720"/>
                  <a:gd name="connsiteY0" fmla="*/ 1187 h 585401"/>
                  <a:gd name="connsiteX1" fmla="*/ 228763 w 451720"/>
                  <a:gd name="connsiteY1" fmla="*/ 248837 h 585401"/>
                  <a:gd name="connsiteX2" fmla="*/ 282738 w 451720"/>
                  <a:gd name="connsiteY2" fmla="*/ 239312 h 585401"/>
                  <a:gd name="connsiteX3" fmla="*/ 187488 w 451720"/>
                  <a:gd name="connsiteY3" fmla="*/ 337737 h 585401"/>
                  <a:gd name="connsiteX4" fmla="*/ 111288 w 451720"/>
                  <a:gd name="connsiteY4" fmla="*/ 467912 h 585401"/>
                  <a:gd name="connsiteX5" fmla="*/ 114463 w 451720"/>
                  <a:gd name="connsiteY5" fmla="*/ 496487 h 585401"/>
                  <a:gd name="connsiteX6" fmla="*/ 19213 w 451720"/>
                  <a:gd name="connsiteY6" fmla="*/ 483787 h 585401"/>
                  <a:gd name="connsiteX7" fmla="*/ 3338 w 451720"/>
                  <a:gd name="connsiteY7" fmla="*/ 585387 h 585401"/>
                  <a:gd name="connsiteX8" fmla="*/ 63663 w 451720"/>
                  <a:gd name="connsiteY8" fmla="*/ 490137 h 585401"/>
                  <a:gd name="connsiteX9" fmla="*/ 181138 w 451720"/>
                  <a:gd name="connsiteY9" fmla="*/ 344087 h 585401"/>
                  <a:gd name="connsiteX10" fmla="*/ 206538 w 451720"/>
                  <a:gd name="connsiteY10" fmla="*/ 353612 h 585401"/>
                  <a:gd name="connsiteX11" fmla="*/ 222413 w 451720"/>
                  <a:gd name="connsiteY11" fmla="*/ 413937 h 585401"/>
                  <a:gd name="connsiteX12" fmla="*/ 244638 w 451720"/>
                  <a:gd name="connsiteY12" fmla="*/ 277412 h 585401"/>
                  <a:gd name="connsiteX13" fmla="*/ 336713 w 451720"/>
                  <a:gd name="connsiteY13" fmla="*/ 150412 h 585401"/>
                  <a:gd name="connsiteX14" fmla="*/ 301788 w 451720"/>
                  <a:gd name="connsiteY14" fmla="*/ 153587 h 585401"/>
                  <a:gd name="connsiteX15" fmla="*/ 451013 w 451720"/>
                  <a:gd name="connsiteY15" fmla="*/ 1187 h 585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1720" h="585401">
                    <a:moveTo>
                      <a:pt x="451013" y="1187"/>
                    </a:moveTo>
                    <a:cubicBezTo>
                      <a:pt x="438842" y="17062"/>
                      <a:pt x="256809" y="209150"/>
                      <a:pt x="228763" y="248837"/>
                    </a:cubicBezTo>
                    <a:cubicBezTo>
                      <a:pt x="200717" y="288525"/>
                      <a:pt x="289617" y="224495"/>
                      <a:pt x="282738" y="239312"/>
                    </a:cubicBezTo>
                    <a:cubicBezTo>
                      <a:pt x="275859" y="254129"/>
                      <a:pt x="216063" y="299637"/>
                      <a:pt x="187488" y="337737"/>
                    </a:cubicBezTo>
                    <a:cubicBezTo>
                      <a:pt x="158913" y="375837"/>
                      <a:pt x="123459" y="441454"/>
                      <a:pt x="111288" y="467912"/>
                    </a:cubicBezTo>
                    <a:cubicBezTo>
                      <a:pt x="99117" y="494370"/>
                      <a:pt x="129809" y="493841"/>
                      <a:pt x="114463" y="496487"/>
                    </a:cubicBezTo>
                    <a:cubicBezTo>
                      <a:pt x="99117" y="499133"/>
                      <a:pt x="37734" y="468970"/>
                      <a:pt x="19213" y="483787"/>
                    </a:cubicBezTo>
                    <a:cubicBezTo>
                      <a:pt x="692" y="498604"/>
                      <a:pt x="-4070" y="584329"/>
                      <a:pt x="3338" y="585387"/>
                    </a:cubicBezTo>
                    <a:cubicBezTo>
                      <a:pt x="10746" y="586445"/>
                      <a:pt x="34030" y="530353"/>
                      <a:pt x="63663" y="490137"/>
                    </a:cubicBezTo>
                    <a:cubicBezTo>
                      <a:pt x="93296" y="449921"/>
                      <a:pt x="157326" y="366841"/>
                      <a:pt x="181138" y="344087"/>
                    </a:cubicBezTo>
                    <a:cubicBezTo>
                      <a:pt x="204950" y="321333"/>
                      <a:pt x="199659" y="341970"/>
                      <a:pt x="206538" y="353612"/>
                    </a:cubicBezTo>
                    <a:cubicBezTo>
                      <a:pt x="213417" y="365254"/>
                      <a:pt x="216063" y="426637"/>
                      <a:pt x="222413" y="413937"/>
                    </a:cubicBezTo>
                    <a:cubicBezTo>
                      <a:pt x="228763" y="401237"/>
                      <a:pt x="225588" y="321333"/>
                      <a:pt x="244638" y="277412"/>
                    </a:cubicBezTo>
                    <a:cubicBezTo>
                      <a:pt x="263688" y="233491"/>
                      <a:pt x="327188" y="171049"/>
                      <a:pt x="336713" y="150412"/>
                    </a:cubicBezTo>
                    <a:cubicBezTo>
                      <a:pt x="346238" y="129775"/>
                      <a:pt x="289088" y="173695"/>
                      <a:pt x="301788" y="153587"/>
                    </a:cubicBezTo>
                    <a:cubicBezTo>
                      <a:pt x="314488" y="133479"/>
                      <a:pt x="463184" y="-14688"/>
                      <a:pt x="451013" y="11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2" name="フリーフォーム 2501">
                <a:extLst>
                  <a:ext uri="{FF2B5EF4-FFF2-40B4-BE49-F238E27FC236}">
                    <a16:creationId xmlns:a16="http://schemas.microsoft.com/office/drawing/2014/main" id="{F2F6F13E-811E-2554-230B-72A85185E2E5}"/>
                  </a:ext>
                </a:extLst>
              </p:cNvPr>
              <p:cNvSpPr/>
              <p:nvPr/>
            </p:nvSpPr>
            <p:spPr>
              <a:xfrm>
                <a:off x="4816475" y="2921000"/>
                <a:ext cx="863600" cy="927111"/>
              </a:xfrm>
              <a:custGeom>
                <a:avLst/>
                <a:gdLst>
                  <a:gd name="connsiteX0" fmla="*/ 863600 w 863600"/>
                  <a:gd name="connsiteY0" fmla="*/ 0 h 927111"/>
                  <a:gd name="connsiteX1" fmla="*/ 0 w 863600"/>
                  <a:gd name="connsiteY1" fmla="*/ 927100 h 927111"/>
                  <a:gd name="connsiteX2" fmla="*/ 863600 w 863600"/>
                  <a:gd name="connsiteY2" fmla="*/ 0 h 927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3600" h="927111">
                    <a:moveTo>
                      <a:pt x="863600" y="0"/>
                    </a:moveTo>
                    <a:lnTo>
                      <a:pt x="0" y="927100"/>
                    </a:lnTo>
                    <a:cubicBezTo>
                      <a:pt x="3175" y="930804"/>
                      <a:pt x="863600" y="0"/>
                      <a:pt x="8636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3" name="フリーフォーム 2502">
                <a:extLst>
                  <a:ext uri="{FF2B5EF4-FFF2-40B4-BE49-F238E27FC236}">
                    <a16:creationId xmlns:a16="http://schemas.microsoft.com/office/drawing/2014/main" id="{AA36897F-7461-8CC9-08BE-1935C3BFA182}"/>
                  </a:ext>
                </a:extLst>
              </p:cNvPr>
              <p:cNvSpPr/>
              <p:nvPr/>
            </p:nvSpPr>
            <p:spPr>
              <a:xfrm>
                <a:off x="5330483" y="3053541"/>
                <a:ext cx="188249" cy="1115813"/>
              </a:xfrm>
              <a:custGeom>
                <a:avLst/>
                <a:gdLst>
                  <a:gd name="connsiteX0" fmla="*/ 342 w 188249"/>
                  <a:gd name="connsiteY0" fmla="*/ 809 h 1115813"/>
                  <a:gd name="connsiteX1" fmla="*/ 181317 w 188249"/>
                  <a:gd name="connsiteY1" fmla="*/ 1054909 h 1115813"/>
                  <a:gd name="connsiteX2" fmla="*/ 136867 w 188249"/>
                  <a:gd name="connsiteY2" fmla="*/ 883459 h 1115813"/>
                  <a:gd name="connsiteX3" fmla="*/ 342 w 188249"/>
                  <a:gd name="connsiteY3" fmla="*/ 809 h 1115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249" h="1115813">
                    <a:moveTo>
                      <a:pt x="342" y="809"/>
                    </a:moveTo>
                    <a:cubicBezTo>
                      <a:pt x="7750" y="29384"/>
                      <a:pt x="158563" y="907801"/>
                      <a:pt x="181317" y="1054909"/>
                    </a:cubicBezTo>
                    <a:cubicBezTo>
                      <a:pt x="204071" y="1202017"/>
                      <a:pt x="165971" y="1058084"/>
                      <a:pt x="136867" y="883459"/>
                    </a:cubicBezTo>
                    <a:cubicBezTo>
                      <a:pt x="107763" y="708834"/>
                      <a:pt x="-7066" y="-27766"/>
                      <a:pt x="342" y="8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4" name="フリーフォーム 2503">
                <a:extLst>
                  <a:ext uri="{FF2B5EF4-FFF2-40B4-BE49-F238E27FC236}">
                    <a16:creationId xmlns:a16="http://schemas.microsoft.com/office/drawing/2014/main" id="{A3AD5482-BB77-91EB-66A1-6AA7331B2792}"/>
                  </a:ext>
                </a:extLst>
              </p:cNvPr>
              <p:cNvSpPr/>
              <p:nvPr/>
            </p:nvSpPr>
            <p:spPr>
              <a:xfrm>
                <a:off x="4803737" y="3070225"/>
                <a:ext cx="765213" cy="838224"/>
              </a:xfrm>
              <a:custGeom>
                <a:avLst/>
                <a:gdLst>
                  <a:gd name="connsiteX0" fmla="*/ 765213 w 765213"/>
                  <a:gd name="connsiteY0" fmla="*/ 0 h 838224"/>
                  <a:gd name="connsiteX1" fmla="*/ 38 w 765213"/>
                  <a:gd name="connsiteY1" fmla="*/ 838200 h 838224"/>
                  <a:gd name="connsiteX2" fmla="*/ 765213 w 765213"/>
                  <a:gd name="connsiteY2" fmla="*/ 0 h 838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5213" h="838224">
                    <a:moveTo>
                      <a:pt x="765213" y="0"/>
                    </a:moveTo>
                    <a:lnTo>
                      <a:pt x="38" y="838200"/>
                    </a:lnTo>
                    <a:cubicBezTo>
                      <a:pt x="-6312" y="843492"/>
                      <a:pt x="765213" y="0"/>
                      <a:pt x="7652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5" name="フリーフォーム 2504">
                <a:extLst>
                  <a:ext uri="{FF2B5EF4-FFF2-40B4-BE49-F238E27FC236}">
                    <a16:creationId xmlns:a16="http://schemas.microsoft.com/office/drawing/2014/main" id="{64400B4E-BB8A-3124-1C3B-1FD50DF30432}"/>
                  </a:ext>
                </a:extLst>
              </p:cNvPr>
              <p:cNvSpPr/>
              <p:nvPr/>
            </p:nvSpPr>
            <p:spPr>
              <a:xfrm>
                <a:off x="4852119" y="3053894"/>
                <a:ext cx="742523" cy="817807"/>
              </a:xfrm>
              <a:custGeom>
                <a:avLst/>
                <a:gdLst>
                  <a:gd name="connsiteX0" fmla="*/ 732706 w 742523"/>
                  <a:gd name="connsiteY0" fmla="*/ 9981 h 817807"/>
                  <a:gd name="connsiteX1" fmla="*/ 18331 w 742523"/>
                  <a:gd name="connsiteY1" fmla="*/ 794206 h 817807"/>
                  <a:gd name="connsiteX2" fmla="*/ 218356 w 742523"/>
                  <a:gd name="connsiteY2" fmla="*/ 613231 h 817807"/>
                  <a:gd name="connsiteX3" fmla="*/ 291381 w 742523"/>
                  <a:gd name="connsiteY3" fmla="*/ 613231 h 817807"/>
                  <a:gd name="connsiteX4" fmla="*/ 208831 w 742523"/>
                  <a:gd name="connsiteY4" fmla="*/ 556081 h 817807"/>
                  <a:gd name="connsiteX5" fmla="*/ 415206 w 742523"/>
                  <a:gd name="connsiteY5" fmla="*/ 397331 h 817807"/>
                  <a:gd name="connsiteX6" fmla="*/ 431081 w 742523"/>
                  <a:gd name="connsiteY6" fmla="*/ 352881 h 817807"/>
                  <a:gd name="connsiteX7" fmla="*/ 732706 w 742523"/>
                  <a:gd name="connsiteY7" fmla="*/ 9981 h 81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2523" h="817807">
                    <a:moveTo>
                      <a:pt x="732706" y="9981"/>
                    </a:moveTo>
                    <a:cubicBezTo>
                      <a:pt x="663914" y="83535"/>
                      <a:pt x="104056" y="693664"/>
                      <a:pt x="18331" y="794206"/>
                    </a:cubicBezTo>
                    <a:cubicBezTo>
                      <a:pt x="-67394" y="894748"/>
                      <a:pt x="172848" y="643393"/>
                      <a:pt x="218356" y="613231"/>
                    </a:cubicBezTo>
                    <a:cubicBezTo>
                      <a:pt x="263864" y="583069"/>
                      <a:pt x="292968" y="622756"/>
                      <a:pt x="291381" y="613231"/>
                    </a:cubicBezTo>
                    <a:cubicBezTo>
                      <a:pt x="289793" y="603706"/>
                      <a:pt x="188194" y="592064"/>
                      <a:pt x="208831" y="556081"/>
                    </a:cubicBezTo>
                    <a:cubicBezTo>
                      <a:pt x="229468" y="520098"/>
                      <a:pt x="378164" y="431198"/>
                      <a:pt x="415206" y="397331"/>
                    </a:cubicBezTo>
                    <a:cubicBezTo>
                      <a:pt x="452248" y="363464"/>
                      <a:pt x="373931" y="414264"/>
                      <a:pt x="431081" y="352881"/>
                    </a:cubicBezTo>
                    <a:cubicBezTo>
                      <a:pt x="488231" y="291498"/>
                      <a:pt x="801498" y="-63573"/>
                      <a:pt x="732706" y="99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6" name="フリーフォーム 2505">
                <a:extLst>
                  <a:ext uri="{FF2B5EF4-FFF2-40B4-BE49-F238E27FC236}">
                    <a16:creationId xmlns:a16="http://schemas.microsoft.com/office/drawing/2014/main" id="{0A7F86BB-B4EE-09B7-3C4D-399CD9F6D6B6}"/>
                  </a:ext>
                </a:extLst>
              </p:cNvPr>
              <p:cNvSpPr/>
              <p:nvPr/>
            </p:nvSpPr>
            <p:spPr>
              <a:xfrm>
                <a:off x="5028763" y="3334505"/>
                <a:ext cx="582816" cy="336683"/>
              </a:xfrm>
              <a:custGeom>
                <a:avLst/>
                <a:gdLst>
                  <a:gd name="connsiteX0" fmla="*/ 6787 w 582816"/>
                  <a:gd name="connsiteY0" fmla="*/ 5595 h 336683"/>
                  <a:gd name="connsiteX1" fmla="*/ 375087 w 582816"/>
                  <a:gd name="connsiteY1" fmla="*/ 218320 h 336683"/>
                  <a:gd name="connsiteX2" fmla="*/ 336987 w 582816"/>
                  <a:gd name="connsiteY2" fmla="*/ 183395 h 336683"/>
                  <a:gd name="connsiteX3" fmla="*/ 581462 w 582816"/>
                  <a:gd name="connsiteY3" fmla="*/ 335795 h 336683"/>
                  <a:gd name="connsiteX4" fmla="*/ 441762 w 582816"/>
                  <a:gd name="connsiteY4" fmla="*/ 250070 h 336683"/>
                  <a:gd name="connsiteX5" fmla="*/ 156012 w 582816"/>
                  <a:gd name="connsiteY5" fmla="*/ 75445 h 336683"/>
                  <a:gd name="connsiteX6" fmla="*/ 6787 w 582816"/>
                  <a:gd name="connsiteY6" fmla="*/ 5595 h 336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2816" h="336683">
                    <a:moveTo>
                      <a:pt x="6787" y="5595"/>
                    </a:moveTo>
                    <a:cubicBezTo>
                      <a:pt x="43299" y="29407"/>
                      <a:pt x="320054" y="188687"/>
                      <a:pt x="375087" y="218320"/>
                    </a:cubicBezTo>
                    <a:cubicBezTo>
                      <a:pt x="430120" y="247953"/>
                      <a:pt x="302591" y="163816"/>
                      <a:pt x="336987" y="183395"/>
                    </a:cubicBezTo>
                    <a:cubicBezTo>
                      <a:pt x="371383" y="202974"/>
                      <a:pt x="564000" y="324683"/>
                      <a:pt x="581462" y="335795"/>
                    </a:cubicBezTo>
                    <a:cubicBezTo>
                      <a:pt x="598924" y="346907"/>
                      <a:pt x="441762" y="250070"/>
                      <a:pt x="441762" y="250070"/>
                    </a:cubicBezTo>
                    <a:cubicBezTo>
                      <a:pt x="370854" y="206678"/>
                      <a:pt x="222158" y="111428"/>
                      <a:pt x="156012" y="75445"/>
                    </a:cubicBezTo>
                    <a:cubicBezTo>
                      <a:pt x="89866" y="39462"/>
                      <a:pt x="-29725" y="-18217"/>
                      <a:pt x="6787" y="55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7" name="フリーフォーム 2506">
                <a:extLst>
                  <a:ext uri="{FF2B5EF4-FFF2-40B4-BE49-F238E27FC236}">
                    <a16:creationId xmlns:a16="http://schemas.microsoft.com/office/drawing/2014/main" id="{72EE0588-D43B-EF29-CF30-9693B944F8F1}"/>
                  </a:ext>
                </a:extLst>
              </p:cNvPr>
              <p:cNvSpPr/>
              <p:nvPr/>
            </p:nvSpPr>
            <p:spPr>
              <a:xfrm>
                <a:off x="5035478" y="3218891"/>
                <a:ext cx="481505" cy="417551"/>
              </a:xfrm>
              <a:custGeom>
                <a:avLst/>
                <a:gdLst>
                  <a:gd name="connsiteX0" fmla="*/ 479497 w 481505"/>
                  <a:gd name="connsiteY0" fmla="*/ 3734 h 417551"/>
                  <a:gd name="connsiteX1" fmla="*/ 403297 w 481505"/>
                  <a:gd name="connsiteY1" fmla="*/ 143434 h 417551"/>
                  <a:gd name="connsiteX2" fmla="*/ 314397 w 481505"/>
                  <a:gd name="connsiteY2" fmla="*/ 225984 h 417551"/>
                  <a:gd name="connsiteX3" fmla="*/ 390597 w 481505"/>
                  <a:gd name="connsiteY3" fmla="*/ 162484 h 417551"/>
                  <a:gd name="connsiteX4" fmla="*/ 368372 w 481505"/>
                  <a:gd name="connsiteY4" fmla="*/ 118034 h 417551"/>
                  <a:gd name="connsiteX5" fmla="*/ 346147 w 481505"/>
                  <a:gd name="connsiteY5" fmla="*/ 168834 h 417551"/>
                  <a:gd name="connsiteX6" fmla="*/ 152472 w 481505"/>
                  <a:gd name="connsiteY6" fmla="*/ 222809 h 417551"/>
                  <a:gd name="connsiteX7" fmla="*/ 269947 w 481505"/>
                  <a:gd name="connsiteY7" fmla="*/ 267259 h 417551"/>
                  <a:gd name="connsiteX8" fmla="*/ 181047 w 481505"/>
                  <a:gd name="connsiteY8" fmla="*/ 333934 h 417551"/>
                  <a:gd name="connsiteX9" fmla="*/ 72 w 481505"/>
                  <a:gd name="connsiteY9" fmla="*/ 365684 h 417551"/>
                  <a:gd name="connsiteX10" fmla="*/ 203272 w 481505"/>
                  <a:gd name="connsiteY10" fmla="*/ 324409 h 417551"/>
                  <a:gd name="connsiteX11" fmla="*/ 133422 w 481505"/>
                  <a:gd name="connsiteY11" fmla="*/ 416484 h 417551"/>
                  <a:gd name="connsiteX12" fmla="*/ 288997 w 481505"/>
                  <a:gd name="connsiteY12" fmla="*/ 251384 h 417551"/>
                  <a:gd name="connsiteX13" fmla="*/ 444572 w 481505"/>
                  <a:gd name="connsiteY13" fmla="*/ 57709 h 417551"/>
                  <a:gd name="connsiteX14" fmla="*/ 479497 w 481505"/>
                  <a:gd name="connsiteY14" fmla="*/ 3734 h 41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1505" h="417551">
                    <a:moveTo>
                      <a:pt x="479497" y="3734"/>
                    </a:moveTo>
                    <a:cubicBezTo>
                      <a:pt x="472618" y="18022"/>
                      <a:pt x="430814" y="106392"/>
                      <a:pt x="403297" y="143434"/>
                    </a:cubicBezTo>
                    <a:cubicBezTo>
                      <a:pt x="375780" y="180476"/>
                      <a:pt x="316514" y="222809"/>
                      <a:pt x="314397" y="225984"/>
                    </a:cubicBezTo>
                    <a:cubicBezTo>
                      <a:pt x="312280" y="229159"/>
                      <a:pt x="381601" y="180476"/>
                      <a:pt x="390597" y="162484"/>
                    </a:cubicBezTo>
                    <a:cubicBezTo>
                      <a:pt x="399593" y="144492"/>
                      <a:pt x="375780" y="116976"/>
                      <a:pt x="368372" y="118034"/>
                    </a:cubicBezTo>
                    <a:cubicBezTo>
                      <a:pt x="360964" y="119092"/>
                      <a:pt x="382130" y="151372"/>
                      <a:pt x="346147" y="168834"/>
                    </a:cubicBezTo>
                    <a:cubicBezTo>
                      <a:pt x="310164" y="186296"/>
                      <a:pt x="165172" y="206405"/>
                      <a:pt x="152472" y="222809"/>
                    </a:cubicBezTo>
                    <a:cubicBezTo>
                      <a:pt x="139772" y="239213"/>
                      <a:pt x="265184" y="248738"/>
                      <a:pt x="269947" y="267259"/>
                    </a:cubicBezTo>
                    <a:cubicBezTo>
                      <a:pt x="274710" y="285780"/>
                      <a:pt x="226026" y="317530"/>
                      <a:pt x="181047" y="333934"/>
                    </a:cubicBezTo>
                    <a:cubicBezTo>
                      <a:pt x="136068" y="350338"/>
                      <a:pt x="-3632" y="367271"/>
                      <a:pt x="72" y="365684"/>
                    </a:cubicBezTo>
                    <a:cubicBezTo>
                      <a:pt x="3776" y="364097"/>
                      <a:pt x="181047" y="315942"/>
                      <a:pt x="203272" y="324409"/>
                    </a:cubicBezTo>
                    <a:cubicBezTo>
                      <a:pt x="225497" y="332876"/>
                      <a:pt x="119135" y="428655"/>
                      <a:pt x="133422" y="416484"/>
                    </a:cubicBezTo>
                    <a:cubicBezTo>
                      <a:pt x="147709" y="404313"/>
                      <a:pt x="237139" y="311180"/>
                      <a:pt x="288997" y="251384"/>
                    </a:cubicBezTo>
                    <a:cubicBezTo>
                      <a:pt x="340855" y="191588"/>
                      <a:pt x="413351" y="97396"/>
                      <a:pt x="444572" y="57709"/>
                    </a:cubicBezTo>
                    <a:cubicBezTo>
                      <a:pt x="475793" y="18022"/>
                      <a:pt x="486376" y="-10554"/>
                      <a:pt x="479497" y="37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8" name="フリーフォーム 2507">
                <a:extLst>
                  <a:ext uri="{FF2B5EF4-FFF2-40B4-BE49-F238E27FC236}">
                    <a16:creationId xmlns:a16="http://schemas.microsoft.com/office/drawing/2014/main" id="{DC883884-2422-38AD-03F9-E8351CAD5A37}"/>
                  </a:ext>
                </a:extLst>
              </p:cNvPr>
              <p:cNvSpPr/>
              <p:nvPr/>
            </p:nvSpPr>
            <p:spPr>
              <a:xfrm>
                <a:off x="4831290" y="3360251"/>
                <a:ext cx="708576" cy="743462"/>
              </a:xfrm>
              <a:custGeom>
                <a:avLst/>
                <a:gdLst>
                  <a:gd name="connsiteX0" fmla="*/ 696385 w 708576"/>
                  <a:gd name="connsiteY0" fmla="*/ 8424 h 743462"/>
                  <a:gd name="connsiteX1" fmla="*/ 505885 w 708576"/>
                  <a:gd name="connsiteY1" fmla="*/ 243374 h 743462"/>
                  <a:gd name="connsiteX2" fmla="*/ 182035 w 708576"/>
                  <a:gd name="connsiteY2" fmla="*/ 551349 h 743462"/>
                  <a:gd name="connsiteX3" fmla="*/ 239185 w 708576"/>
                  <a:gd name="connsiteY3" fmla="*/ 510074 h 743462"/>
                  <a:gd name="connsiteX4" fmla="*/ 1060 w 708576"/>
                  <a:gd name="connsiteY4" fmla="*/ 741849 h 743462"/>
                  <a:gd name="connsiteX5" fmla="*/ 150285 w 708576"/>
                  <a:gd name="connsiteY5" fmla="*/ 608499 h 743462"/>
                  <a:gd name="connsiteX6" fmla="*/ 115360 w 708576"/>
                  <a:gd name="connsiteY6" fmla="*/ 522774 h 743462"/>
                  <a:gd name="connsiteX7" fmla="*/ 239185 w 708576"/>
                  <a:gd name="connsiteY7" fmla="*/ 491024 h 743462"/>
                  <a:gd name="connsiteX8" fmla="*/ 229660 w 708576"/>
                  <a:gd name="connsiteY8" fmla="*/ 398949 h 743462"/>
                  <a:gd name="connsiteX9" fmla="*/ 378885 w 708576"/>
                  <a:gd name="connsiteY9" fmla="*/ 389424 h 743462"/>
                  <a:gd name="connsiteX10" fmla="*/ 366185 w 708576"/>
                  <a:gd name="connsiteY10" fmla="*/ 310049 h 743462"/>
                  <a:gd name="connsiteX11" fmla="*/ 480485 w 708576"/>
                  <a:gd name="connsiteY11" fmla="*/ 287824 h 743462"/>
                  <a:gd name="connsiteX12" fmla="*/ 416985 w 708576"/>
                  <a:gd name="connsiteY12" fmla="*/ 211624 h 743462"/>
                  <a:gd name="connsiteX13" fmla="*/ 493185 w 708576"/>
                  <a:gd name="connsiteY13" fmla="*/ 243374 h 743462"/>
                  <a:gd name="connsiteX14" fmla="*/ 512235 w 708576"/>
                  <a:gd name="connsiteY14" fmla="*/ 144949 h 743462"/>
                  <a:gd name="connsiteX15" fmla="*/ 626535 w 708576"/>
                  <a:gd name="connsiteY15" fmla="*/ 100499 h 743462"/>
                  <a:gd name="connsiteX16" fmla="*/ 677335 w 708576"/>
                  <a:gd name="connsiteY16" fmla="*/ 56049 h 743462"/>
                  <a:gd name="connsiteX17" fmla="*/ 696385 w 708576"/>
                  <a:gd name="connsiteY17" fmla="*/ 8424 h 74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576" h="743462">
                    <a:moveTo>
                      <a:pt x="696385" y="8424"/>
                    </a:moveTo>
                    <a:cubicBezTo>
                      <a:pt x="667810" y="39645"/>
                      <a:pt x="591610" y="152887"/>
                      <a:pt x="505885" y="243374"/>
                    </a:cubicBezTo>
                    <a:cubicBezTo>
                      <a:pt x="420160" y="333862"/>
                      <a:pt x="226485" y="506899"/>
                      <a:pt x="182035" y="551349"/>
                    </a:cubicBezTo>
                    <a:cubicBezTo>
                      <a:pt x="137585" y="595799"/>
                      <a:pt x="269347" y="478324"/>
                      <a:pt x="239185" y="510074"/>
                    </a:cubicBezTo>
                    <a:cubicBezTo>
                      <a:pt x="209023" y="541824"/>
                      <a:pt x="15877" y="725445"/>
                      <a:pt x="1060" y="741849"/>
                    </a:cubicBezTo>
                    <a:cubicBezTo>
                      <a:pt x="-13757" y="758253"/>
                      <a:pt x="131235" y="645011"/>
                      <a:pt x="150285" y="608499"/>
                    </a:cubicBezTo>
                    <a:cubicBezTo>
                      <a:pt x="169335" y="571987"/>
                      <a:pt x="100543" y="542353"/>
                      <a:pt x="115360" y="522774"/>
                    </a:cubicBezTo>
                    <a:cubicBezTo>
                      <a:pt x="130177" y="503195"/>
                      <a:pt x="220135" y="511661"/>
                      <a:pt x="239185" y="491024"/>
                    </a:cubicBezTo>
                    <a:cubicBezTo>
                      <a:pt x="258235" y="470387"/>
                      <a:pt x="206377" y="415882"/>
                      <a:pt x="229660" y="398949"/>
                    </a:cubicBezTo>
                    <a:cubicBezTo>
                      <a:pt x="252943" y="382016"/>
                      <a:pt x="356131" y="404241"/>
                      <a:pt x="378885" y="389424"/>
                    </a:cubicBezTo>
                    <a:cubicBezTo>
                      <a:pt x="401639" y="374607"/>
                      <a:pt x="349252" y="326982"/>
                      <a:pt x="366185" y="310049"/>
                    </a:cubicBezTo>
                    <a:cubicBezTo>
                      <a:pt x="383118" y="293116"/>
                      <a:pt x="472018" y="304228"/>
                      <a:pt x="480485" y="287824"/>
                    </a:cubicBezTo>
                    <a:cubicBezTo>
                      <a:pt x="488952" y="271420"/>
                      <a:pt x="414868" y="219032"/>
                      <a:pt x="416985" y="211624"/>
                    </a:cubicBezTo>
                    <a:cubicBezTo>
                      <a:pt x="419102" y="204216"/>
                      <a:pt x="477310" y="254487"/>
                      <a:pt x="493185" y="243374"/>
                    </a:cubicBezTo>
                    <a:cubicBezTo>
                      <a:pt x="509060" y="232262"/>
                      <a:pt x="490010" y="168761"/>
                      <a:pt x="512235" y="144949"/>
                    </a:cubicBezTo>
                    <a:cubicBezTo>
                      <a:pt x="534460" y="121137"/>
                      <a:pt x="599018" y="115316"/>
                      <a:pt x="626535" y="100499"/>
                    </a:cubicBezTo>
                    <a:cubicBezTo>
                      <a:pt x="654052" y="85682"/>
                      <a:pt x="657756" y="70336"/>
                      <a:pt x="677335" y="56049"/>
                    </a:cubicBezTo>
                    <a:cubicBezTo>
                      <a:pt x="696914" y="41762"/>
                      <a:pt x="724960" y="-22797"/>
                      <a:pt x="696385" y="84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9" name="フリーフォーム 2508">
                <a:extLst>
                  <a:ext uri="{FF2B5EF4-FFF2-40B4-BE49-F238E27FC236}">
                    <a16:creationId xmlns:a16="http://schemas.microsoft.com/office/drawing/2014/main" id="{D6921C9D-1453-BDA1-5955-926E0801BAFE}"/>
                  </a:ext>
                </a:extLst>
              </p:cNvPr>
              <p:cNvSpPr/>
              <p:nvPr/>
            </p:nvSpPr>
            <p:spPr>
              <a:xfrm>
                <a:off x="4910132" y="3498025"/>
                <a:ext cx="614898" cy="677533"/>
              </a:xfrm>
              <a:custGeom>
                <a:avLst/>
                <a:gdLst>
                  <a:gd name="connsiteX0" fmla="*/ 595318 w 614898"/>
                  <a:gd name="connsiteY0" fmla="*/ 26225 h 677533"/>
                  <a:gd name="connsiteX1" fmla="*/ 33343 w 614898"/>
                  <a:gd name="connsiteY1" fmla="*/ 648525 h 677533"/>
                  <a:gd name="connsiteX2" fmla="*/ 61918 w 614898"/>
                  <a:gd name="connsiteY2" fmla="*/ 565975 h 677533"/>
                  <a:gd name="connsiteX3" fmla="*/ 36518 w 614898"/>
                  <a:gd name="connsiteY3" fmla="*/ 486600 h 677533"/>
                  <a:gd name="connsiteX4" fmla="*/ 169868 w 614898"/>
                  <a:gd name="connsiteY4" fmla="*/ 483425 h 677533"/>
                  <a:gd name="connsiteX5" fmla="*/ 23818 w 614898"/>
                  <a:gd name="connsiteY5" fmla="*/ 512000 h 677533"/>
                  <a:gd name="connsiteX6" fmla="*/ 87318 w 614898"/>
                  <a:gd name="connsiteY6" fmla="*/ 572325 h 677533"/>
                  <a:gd name="connsiteX7" fmla="*/ 182568 w 614898"/>
                  <a:gd name="connsiteY7" fmla="*/ 480250 h 677533"/>
                  <a:gd name="connsiteX8" fmla="*/ 185743 w 614898"/>
                  <a:gd name="connsiteY8" fmla="*/ 381825 h 677533"/>
                  <a:gd name="connsiteX9" fmla="*/ 271468 w 614898"/>
                  <a:gd name="connsiteY9" fmla="*/ 353250 h 677533"/>
                  <a:gd name="connsiteX10" fmla="*/ 96843 w 614898"/>
                  <a:gd name="connsiteY10" fmla="*/ 454850 h 677533"/>
                  <a:gd name="connsiteX11" fmla="*/ 284168 w 614898"/>
                  <a:gd name="connsiteY11" fmla="*/ 407225 h 677533"/>
                  <a:gd name="connsiteX12" fmla="*/ 255593 w 614898"/>
                  <a:gd name="connsiteY12" fmla="*/ 277050 h 677533"/>
                  <a:gd name="connsiteX13" fmla="*/ 347668 w 614898"/>
                  <a:gd name="connsiteY13" fmla="*/ 251650 h 677533"/>
                  <a:gd name="connsiteX14" fmla="*/ 255593 w 614898"/>
                  <a:gd name="connsiteY14" fmla="*/ 343725 h 677533"/>
                  <a:gd name="connsiteX15" fmla="*/ 379418 w 614898"/>
                  <a:gd name="connsiteY15" fmla="*/ 267525 h 677533"/>
                  <a:gd name="connsiteX16" fmla="*/ 436568 w 614898"/>
                  <a:gd name="connsiteY16" fmla="*/ 131000 h 677533"/>
                  <a:gd name="connsiteX17" fmla="*/ 357193 w 614898"/>
                  <a:gd name="connsiteY17" fmla="*/ 229425 h 677533"/>
                  <a:gd name="connsiteX18" fmla="*/ 474668 w 614898"/>
                  <a:gd name="connsiteY18" fmla="*/ 127825 h 677533"/>
                  <a:gd name="connsiteX19" fmla="*/ 595318 w 614898"/>
                  <a:gd name="connsiteY19" fmla="*/ 26225 h 67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4898" h="677533">
                    <a:moveTo>
                      <a:pt x="595318" y="26225"/>
                    </a:moveTo>
                    <a:cubicBezTo>
                      <a:pt x="521764" y="113008"/>
                      <a:pt x="122243" y="558567"/>
                      <a:pt x="33343" y="648525"/>
                    </a:cubicBezTo>
                    <a:cubicBezTo>
                      <a:pt x="-55557" y="738483"/>
                      <a:pt x="61389" y="592962"/>
                      <a:pt x="61918" y="565975"/>
                    </a:cubicBezTo>
                    <a:cubicBezTo>
                      <a:pt x="62447" y="538988"/>
                      <a:pt x="18526" y="500358"/>
                      <a:pt x="36518" y="486600"/>
                    </a:cubicBezTo>
                    <a:cubicBezTo>
                      <a:pt x="54510" y="472842"/>
                      <a:pt x="171985" y="479192"/>
                      <a:pt x="169868" y="483425"/>
                    </a:cubicBezTo>
                    <a:cubicBezTo>
                      <a:pt x="167751" y="487658"/>
                      <a:pt x="37576" y="497183"/>
                      <a:pt x="23818" y="512000"/>
                    </a:cubicBezTo>
                    <a:cubicBezTo>
                      <a:pt x="10060" y="526817"/>
                      <a:pt x="60860" y="577617"/>
                      <a:pt x="87318" y="572325"/>
                    </a:cubicBezTo>
                    <a:cubicBezTo>
                      <a:pt x="113776" y="567033"/>
                      <a:pt x="166164" y="512000"/>
                      <a:pt x="182568" y="480250"/>
                    </a:cubicBezTo>
                    <a:cubicBezTo>
                      <a:pt x="198972" y="448500"/>
                      <a:pt x="170926" y="402992"/>
                      <a:pt x="185743" y="381825"/>
                    </a:cubicBezTo>
                    <a:cubicBezTo>
                      <a:pt x="200560" y="360658"/>
                      <a:pt x="286285" y="341079"/>
                      <a:pt x="271468" y="353250"/>
                    </a:cubicBezTo>
                    <a:cubicBezTo>
                      <a:pt x="256651" y="365421"/>
                      <a:pt x="94726" y="445854"/>
                      <a:pt x="96843" y="454850"/>
                    </a:cubicBezTo>
                    <a:cubicBezTo>
                      <a:pt x="98960" y="463846"/>
                      <a:pt x="257710" y="436858"/>
                      <a:pt x="284168" y="407225"/>
                    </a:cubicBezTo>
                    <a:cubicBezTo>
                      <a:pt x="310626" y="377592"/>
                      <a:pt x="245010" y="302979"/>
                      <a:pt x="255593" y="277050"/>
                    </a:cubicBezTo>
                    <a:cubicBezTo>
                      <a:pt x="266176" y="251121"/>
                      <a:pt x="347668" y="240538"/>
                      <a:pt x="347668" y="251650"/>
                    </a:cubicBezTo>
                    <a:cubicBezTo>
                      <a:pt x="347668" y="262762"/>
                      <a:pt x="250301" y="341079"/>
                      <a:pt x="255593" y="343725"/>
                    </a:cubicBezTo>
                    <a:cubicBezTo>
                      <a:pt x="260885" y="346371"/>
                      <a:pt x="349256" y="302979"/>
                      <a:pt x="379418" y="267525"/>
                    </a:cubicBezTo>
                    <a:cubicBezTo>
                      <a:pt x="409580" y="232071"/>
                      <a:pt x="440272" y="137350"/>
                      <a:pt x="436568" y="131000"/>
                    </a:cubicBezTo>
                    <a:cubicBezTo>
                      <a:pt x="432864" y="124650"/>
                      <a:pt x="350843" y="229954"/>
                      <a:pt x="357193" y="229425"/>
                    </a:cubicBezTo>
                    <a:cubicBezTo>
                      <a:pt x="363543" y="228896"/>
                      <a:pt x="434981" y="162750"/>
                      <a:pt x="474668" y="127825"/>
                    </a:cubicBezTo>
                    <a:cubicBezTo>
                      <a:pt x="514355" y="92900"/>
                      <a:pt x="668872" y="-60558"/>
                      <a:pt x="595318" y="262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0" name="フリーフォーム 2509">
                <a:extLst>
                  <a:ext uri="{FF2B5EF4-FFF2-40B4-BE49-F238E27FC236}">
                    <a16:creationId xmlns:a16="http://schemas.microsoft.com/office/drawing/2014/main" id="{4FD56E75-5C56-B18E-591E-4D643BED6AED}"/>
                  </a:ext>
                </a:extLst>
              </p:cNvPr>
              <p:cNvSpPr/>
              <p:nvPr/>
            </p:nvSpPr>
            <p:spPr>
              <a:xfrm>
                <a:off x="4962749" y="3613033"/>
                <a:ext cx="619348" cy="555490"/>
              </a:xfrm>
              <a:custGeom>
                <a:avLst/>
                <a:gdLst>
                  <a:gd name="connsiteX0" fmla="*/ 618901 w 619348"/>
                  <a:gd name="connsiteY0" fmla="*/ 50917 h 555490"/>
                  <a:gd name="connsiteX1" fmla="*/ 456976 w 619348"/>
                  <a:gd name="connsiteY1" fmla="*/ 25517 h 555490"/>
                  <a:gd name="connsiteX2" fmla="*/ 476026 w 619348"/>
                  <a:gd name="connsiteY2" fmla="*/ 82667 h 555490"/>
                  <a:gd name="connsiteX3" fmla="*/ 390301 w 619348"/>
                  <a:gd name="connsiteY3" fmla="*/ 114417 h 555490"/>
                  <a:gd name="connsiteX4" fmla="*/ 418876 w 619348"/>
                  <a:gd name="connsiteY4" fmla="*/ 165217 h 555490"/>
                  <a:gd name="connsiteX5" fmla="*/ 342676 w 619348"/>
                  <a:gd name="connsiteY5" fmla="*/ 196967 h 555490"/>
                  <a:gd name="connsiteX6" fmla="*/ 329976 w 619348"/>
                  <a:gd name="connsiteY6" fmla="*/ 266817 h 555490"/>
                  <a:gd name="connsiteX7" fmla="*/ 301401 w 619348"/>
                  <a:gd name="connsiteY7" fmla="*/ 241417 h 555490"/>
                  <a:gd name="connsiteX8" fmla="*/ 225201 w 619348"/>
                  <a:gd name="connsiteY8" fmla="*/ 365242 h 555490"/>
                  <a:gd name="connsiteX9" fmla="*/ 158526 w 619348"/>
                  <a:gd name="connsiteY9" fmla="*/ 396992 h 555490"/>
                  <a:gd name="connsiteX10" fmla="*/ 139476 w 619348"/>
                  <a:gd name="connsiteY10" fmla="*/ 482717 h 555490"/>
                  <a:gd name="connsiteX11" fmla="*/ 129951 w 619348"/>
                  <a:gd name="connsiteY11" fmla="*/ 438267 h 555490"/>
                  <a:gd name="connsiteX12" fmla="*/ 34701 w 619348"/>
                  <a:gd name="connsiteY12" fmla="*/ 511292 h 555490"/>
                  <a:gd name="connsiteX13" fmla="*/ 18826 w 619348"/>
                  <a:gd name="connsiteY13" fmla="*/ 539867 h 555490"/>
                  <a:gd name="connsiteX14" fmla="*/ 288701 w 619348"/>
                  <a:gd name="connsiteY14" fmla="*/ 260467 h 555490"/>
                  <a:gd name="connsiteX15" fmla="*/ 466501 w 619348"/>
                  <a:gd name="connsiteY15" fmla="*/ 47742 h 555490"/>
                  <a:gd name="connsiteX16" fmla="*/ 504601 w 619348"/>
                  <a:gd name="connsiteY16" fmla="*/ 117 h 555490"/>
                  <a:gd name="connsiteX17" fmla="*/ 618901 w 619348"/>
                  <a:gd name="connsiteY17" fmla="*/ 50917 h 55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348" h="555490">
                    <a:moveTo>
                      <a:pt x="618901" y="50917"/>
                    </a:moveTo>
                    <a:cubicBezTo>
                      <a:pt x="610964" y="55150"/>
                      <a:pt x="480789" y="20225"/>
                      <a:pt x="456976" y="25517"/>
                    </a:cubicBezTo>
                    <a:cubicBezTo>
                      <a:pt x="433163" y="30809"/>
                      <a:pt x="487138" y="67851"/>
                      <a:pt x="476026" y="82667"/>
                    </a:cubicBezTo>
                    <a:cubicBezTo>
                      <a:pt x="464914" y="97483"/>
                      <a:pt x="399826" y="100659"/>
                      <a:pt x="390301" y="114417"/>
                    </a:cubicBezTo>
                    <a:cubicBezTo>
                      <a:pt x="380776" y="128175"/>
                      <a:pt x="426813" y="151459"/>
                      <a:pt x="418876" y="165217"/>
                    </a:cubicBezTo>
                    <a:cubicBezTo>
                      <a:pt x="410938" y="178975"/>
                      <a:pt x="357493" y="180034"/>
                      <a:pt x="342676" y="196967"/>
                    </a:cubicBezTo>
                    <a:cubicBezTo>
                      <a:pt x="327859" y="213900"/>
                      <a:pt x="336855" y="259409"/>
                      <a:pt x="329976" y="266817"/>
                    </a:cubicBezTo>
                    <a:cubicBezTo>
                      <a:pt x="323097" y="274225"/>
                      <a:pt x="318863" y="225013"/>
                      <a:pt x="301401" y="241417"/>
                    </a:cubicBezTo>
                    <a:cubicBezTo>
                      <a:pt x="283938" y="257821"/>
                      <a:pt x="249013" y="339313"/>
                      <a:pt x="225201" y="365242"/>
                    </a:cubicBezTo>
                    <a:cubicBezTo>
                      <a:pt x="201389" y="391171"/>
                      <a:pt x="172813" y="377413"/>
                      <a:pt x="158526" y="396992"/>
                    </a:cubicBezTo>
                    <a:cubicBezTo>
                      <a:pt x="144239" y="416571"/>
                      <a:pt x="144238" y="475838"/>
                      <a:pt x="139476" y="482717"/>
                    </a:cubicBezTo>
                    <a:cubicBezTo>
                      <a:pt x="134714" y="489596"/>
                      <a:pt x="147414" y="433504"/>
                      <a:pt x="129951" y="438267"/>
                    </a:cubicBezTo>
                    <a:cubicBezTo>
                      <a:pt x="112488" y="443030"/>
                      <a:pt x="53222" y="494359"/>
                      <a:pt x="34701" y="511292"/>
                    </a:cubicBezTo>
                    <a:cubicBezTo>
                      <a:pt x="16180" y="528225"/>
                      <a:pt x="-23507" y="581671"/>
                      <a:pt x="18826" y="539867"/>
                    </a:cubicBezTo>
                    <a:cubicBezTo>
                      <a:pt x="61159" y="498063"/>
                      <a:pt x="214088" y="342488"/>
                      <a:pt x="288701" y="260467"/>
                    </a:cubicBezTo>
                    <a:cubicBezTo>
                      <a:pt x="363314" y="178446"/>
                      <a:pt x="430518" y="91134"/>
                      <a:pt x="466501" y="47742"/>
                    </a:cubicBezTo>
                    <a:cubicBezTo>
                      <a:pt x="502484" y="4350"/>
                      <a:pt x="482376" y="-941"/>
                      <a:pt x="504601" y="117"/>
                    </a:cubicBezTo>
                    <a:cubicBezTo>
                      <a:pt x="526826" y="1175"/>
                      <a:pt x="626838" y="46684"/>
                      <a:pt x="618901" y="509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1" name="フリーフォーム 2510">
                <a:extLst>
                  <a:ext uri="{FF2B5EF4-FFF2-40B4-BE49-F238E27FC236}">
                    <a16:creationId xmlns:a16="http://schemas.microsoft.com/office/drawing/2014/main" id="{134CB223-04DD-3C87-B8C1-EB6F59103AF9}"/>
                  </a:ext>
                </a:extLst>
              </p:cNvPr>
              <p:cNvSpPr/>
              <p:nvPr/>
            </p:nvSpPr>
            <p:spPr>
              <a:xfrm>
                <a:off x="4981580" y="3587438"/>
                <a:ext cx="520697" cy="636330"/>
              </a:xfrm>
              <a:custGeom>
                <a:avLst/>
                <a:gdLst>
                  <a:gd name="connsiteX0" fmla="*/ 431795 w 520697"/>
                  <a:gd name="connsiteY0" fmla="*/ 312 h 636330"/>
                  <a:gd name="connsiteX1" fmla="*/ 517520 w 520697"/>
                  <a:gd name="connsiteY1" fmla="*/ 98737 h 636330"/>
                  <a:gd name="connsiteX2" fmla="*/ 441320 w 520697"/>
                  <a:gd name="connsiteY2" fmla="*/ 146362 h 636330"/>
                  <a:gd name="connsiteX3" fmla="*/ 419095 w 520697"/>
                  <a:gd name="connsiteY3" fmla="*/ 219387 h 636330"/>
                  <a:gd name="connsiteX4" fmla="*/ 336545 w 520697"/>
                  <a:gd name="connsiteY4" fmla="*/ 279712 h 636330"/>
                  <a:gd name="connsiteX5" fmla="*/ 279395 w 520697"/>
                  <a:gd name="connsiteY5" fmla="*/ 330512 h 636330"/>
                  <a:gd name="connsiteX6" fmla="*/ 196845 w 520697"/>
                  <a:gd name="connsiteY6" fmla="*/ 428937 h 636330"/>
                  <a:gd name="connsiteX7" fmla="*/ 146045 w 520697"/>
                  <a:gd name="connsiteY7" fmla="*/ 447987 h 636330"/>
                  <a:gd name="connsiteX8" fmla="*/ 82545 w 520697"/>
                  <a:gd name="connsiteY8" fmla="*/ 546412 h 636330"/>
                  <a:gd name="connsiteX9" fmla="*/ 12695 w 520697"/>
                  <a:gd name="connsiteY9" fmla="*/ 603562 h 636330"/>
                  <a:gd name="connsiteX10" fmla="*/ 15870 w 520697"/>
                  <a:gd name="connsiteY10" fmla="*/ 622612 h 636330"/>
                  <a:gd name="connsiteX11" fmla="*/ 171445 w 520697"/>
                  <a:gd name="connsiteY11" fmla="*/ 394012 h 636330"/>
                  <a:gd name="connsiteX12" fmla="*/ 460370 w 520697"/>
                  <a:gd name="connsiteY12" fmla="*/ 86037 h 636330"/>
                  <a:gd name="connsiteX13" fmla="*/ 520695 w 520697"/>
                  <a:gd name="connsiteY13" fmla="*/ 66987 h 636330"/>
                  <a:gd name="connsiteX14" fmla="*/ 431795 w 520697"/>
                  <a:gd name="connsiteY14" fmla="*/ 312 h 63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0697" h="636330">
                    <a:moveTo>
                      <a:pt x="431795" y="312"/>
                    </a:moveTo>
                    <a:cubicBezTo>
                      <a:pt x="431266" y="5604"/>
                      <a:pt x="515933" y="74395"/>
                      <a:pt x="517520" y="98737"/>
                    </a:cubicBezTo>
                    <a:cubicBezTo>
                      <a:pt x="519108" y="123079"/>
                      <a:pt x="457724" y="126254"/>
                      <a:pt x="441320" y="146362"/>
                    </a:cubicBezTo>
                    <a:cubicBezTo>
                      <a:pt x="424916" y="166470"/>
                      <a:pt x="436557" y="197162"/>
                      <a:pt x="419095" y="219387"/>
                    </a:cubicBezTo>
                    <a:cubicBezTo>
                      <a:pt x="401633" y="241612"/>
                      <a:pt x="359828" y="261191"/>
                      <a:pt x="336545" y="279712"/>
                    </a:cubicBezTo>
                    <a:cubicBezTo>
                      <a:pt x="313262" y="298233"/>
                      <a:pt x="302678" y="305641"/>
                      <a:pt x="279395" y="330512"/>
                    </a:cubicBezTo>
                    <a:cubicBezTo>
                      <a:pt x="256112" y="355383"/>
                      <a:pt x="219070" y="409358"/>
                      <a:pt x="196845" y="428937"/>
                    </a:cubicBezTo>
                    <a:cubicBezTo>
                      <a:pt x="174620" y="448516"/>
                      <a:pt x="165095" y="428408"/>
                      <a:pt x="146045" y="447987"/>
                    </a:cubicBezTo>
                    <a:cubicBezTo>
                      <a:pt x="126995" y="467566"/>
                      <a:pt x="104770" y="520483"/>
                      <a:pt x="82545" y="546412"/>
                    </a:cubicBezTo>
                    <a:cubicBezTo>
                      <a:pt x="60320" y="572341"/>
                      <a:pt x="23807" y="590862"/>
                      <a:pt x="12695" y="603562"/>
                    </a:cubicBezTo>
                    <a:cubicBezTo>
                      <a:pt x="1583" y="616262"/>
                      <a:pt x="-10588" y="657537"/>
                      <a:pt x="15870" y="622612"/>
                    </a:cubicBezTo>
                    <a:cubicBezTo>
                      <a:pt x="42328" y="587687"/>
                      <a:pt x="97362" y="483441"/>
                      <a:pt x="171445" y="394012"/>
                    </a:cubicBezTo>
                    <a:cubicBezTo>
                      <a:pt x="245528" y="304583"/>
                      <a:pt x="402162" y="140541"/>
                      <a:pt x="460370" y="86037"/>
                    </a:cubicBezTo>
                    <a:cubicBezTo>
                      <a:pt x="518578" y="31533"/>
                      <a:pt x="520166" y="75454"/>
                      <a:pt x="520695" y="66987"/>
                    </a:cubicBezTo>
                    <a:cubicBezTo>
                      <a:pt x="521224" y="58520"/>
                      <a:pt x="432324" y="-4980"/>
                      <a:pt x="431795" y="3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2" name="フリーフォーム 2511">
                <a:extLst>
                  <a:ext uri="{FF2B5EF4-FFF2-40B4-BE49-F238E27FC236}">
                    <a16:creationId xmlns:a16="http://schemas.microsoft.com/office/drawing/2014/main" id="{4CC96DE7-C03C-5D06-EABC-6E4C07F4059B}"/>
                  </a:ext>
                </a:extLst>
              </p:cNvPr>
              <p:cNvSpPr/>
              <p:nvPr/>
            </p:nvSpPr>
            <p:spPr>
              <a:xfrm>
                <a:off x="5130205" y="3799706"/>
                <a:ext cx="381645" cy="393402"/>
              </a:xfrm>
              <a:custGeom>
                <a:avLst/>
                <a:gdLst>
                  <a:gd name="connsiteX0" fmla="*/ 381595 w 381645"/>
                  <a:gd name="connsiteY0" fmla="*/ 769 h 393402"/>
                  <a:gd name="connsiteX1" fmla="*/ 238720 w 381645"/>
                  <a:gd name="connsiteY1" fmla="*/ 137294 h 393402"/>
                  <a:gd name="connsiteX2" fmla="*/ 232370 w 381645"/>
                  <a:gd name="connsiteY2" fmla="*/ 118244 h 393402"/>
                  <a:gd name="connsiteX3" fmla="*/ 184745 w 381645"/>
                  <a:gd name="connsiteY3" fmla="*/ 175394 h 393402"/>
                  <a:gd name="connsiteX4" fmla="*/ 222845 w 381645"/>
                  <a:gd name="connsiteY4" fmla="*/ 229369 h 393402"/>
                  <a:gd name="connsiteX5" fmla="*/ 127595 w 381645"/>
                  <a:gd name="connsiteY5" fmla="*/ 242069 h 393402"/>
                  <a:gd name="connsiteX6" fmla="*/ 111720 w 381645"/>
                  <a:gd name="connsiteY6" fmla="*/ 296044 h 393402"/>
                  <a:gd name="connsiteX7" fmla="*/ 13295 w 381645"/>
                  <a:gd name="connsiteY7" fmla="*/ 362719 h 393402"/>
                  <a:gd name="connsiteX8" fmla="*/ 22820 w 381645"/>
                  <a:gd name="connsiteY8" fmla="*/ 378594 h 393402"/>
                  <a:gd name="connsiteX9" fmla="*/ 213320 w 381645"/>
                  <a:gd name="connsiteY9" fmla="*/ 149994 h 393402"/>
                  <a:gd name="connsiteX10" fmla="*/ 254595 w 381645"/>
                  <a:gd name="connsiteY10" fmla="*/ 83319 h 393402"/>
                  <a:gd name="connsiteX11" fmla="*/ 381595 w 381645"/>
                  <a:gd name="connsiteY11" fmla="*/ 769 h 393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645" h="393402">
                    <a:moveTo>
                      <a:pt x="381595" y="769"/>
                    </a:moveTo>
                    <a:cubicBezTo>
                      <a:pt x="378949" y="9765"/>
                      <a:pt x="263591" y="117715"/>
                      <a:pt x="238720" y="137294"/>
                    </a:cubicBezTo>
                    <a:cubicBezTo>
                      <a:pt x="213849" y="156873"/>
                      <a:pt x="241366" y="111894"/>
                      <a:pt x="232370" y="118244"/>
                    </a:cubicBezTo>
                    <a:cubicBezTo>
                      <a:pt x="223374" y="124594"/>
                      <a:pt x="186332" y="156873"/>
                      <a:pt x="184745" y="175394"/>
                    </a:cubicBezTo>
                    <a:cubicBezTo>
                      <a:pt x="183158" y="193915"/>
                      <a:pt x="232370" y="218257"/>
                      <a:pt x="222845" y="229369"/>
                    </a:cubicBezTo>
                    <a:cubicBezTo>
                      <a:pt x="213320" y="240482"/>
                      <a:pt x="146116" y="230957"/>
                      <a:pt x="127595" y="242069"/>
                    </a:cubicBezTo>
                    <a:cubicBezTo>
                      <a:pt x="109074" y="253182"/>
                      <a:pt x="130770" y="275936"/>
                      <a:pt x="111720" y="296044"/>
                    </a:cubicBezTo>
                    <a:cubicBezTo>
                      <a:pt x="92670" y="316152"/>
                      <a:pt x="28112" y="348961"/>
                      <a:pt x="13295" y="362719"/>
                    </a:cubicBezTo>
                    <a:cubicBezTo>
                      <a:pt x="-1522" y="376477"/>
                      <a:pt x="-10517" y="414048"/>
                      <a:pt x="22820" y="378594"/>
                    </a:cubicBezTo>
                    <a:cubicBezTo>
                      <a:pt x="56157" y="343140"/>
                      <a:pt x="174691" y="199207"/>
                      <a:pt x="213320" y="149994"/>
                    </a:cubicBezTo>
                    <a:cubicBezTo>
                      <a:pt x="251949" y="100782"/>
                      <a:pt x="226549" y="102369"/>
                      <a:pt x="254595" y="83319"/>
                    </a:cubicBezTo>
                    <a:cubicBezTo>
                      <a:pt x="282641" y="64269"/>
                      <a:pt x="384241" y="-8227"/>
                      <a:pt x="381595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3" name="フリーフォーム 2512">
                <a:extLst>
                  <a:ext uri="{FF2B5EF4-FFF2-40B4-BE49-F238E27FC236}">
                    <a16:creationId xmlns:a16="http://schemas.microsoft.com/office/drawing/2014/main" id="{50E622B1-D046-8C6B-365C-A410F905BA03}"/>
                  </a:ext>
                </a:extLst>
              </p:cNvPr>
              <p:cNvSpPr/>
              <p:nvPr/>
            </p:nvSpPr>
            <p:spPr>
              <a:xfrm>
                <a:off x="5223070" y="3768708"/>
                <a:ext cx="381529" cy="441824"/>
              </a:xfrm>
              <a:custGeom>
                <a:avLst/>
                <a:gdLst>
                  <a:gd name="connsiteX0" fmla="*/ 380805 w 381529"/>
                  <a:gd name="connsiteY0" fmla="*/ 104792 h 441824"/>
                  <a:gd name="connsiteX1" fmla="*/ 190305 w 381529"/>
                  <a:gd name="connsiteY1" fmla="*/ 206392 h 441824"/>
                  <a:gd name="connsiteX2" fmla="*/ 269680 w 381529"/>
                  <a:gd name="connsiteY2" fmla="*/ 266717 h 441824"/>
                  <a:gd name="connsiteX3" fmla="*/ 158555 w 381529"/>
                  <a:gd name="connsiteY3" fmla="*/ 311167 h 441824"/>
                  <a:gd name="connsiteX4" fmla="*/ 79180 w 381529"/>
                  <a:gd name="connsiteY4" fmla="*/ 390542 h 441824"/>
                  <a:gd name="connsiteX5" fmla="*/ 2980 w 381529"/>
                  <a:gd name="connsiteY5" fmla="*/ 438167 h 441824"/>
                  <a:gd name="connsiteX6" fmla="*/ 187130 w 381529"/>
                  <a:gd name="connsiteY6" fmla="*/ 292117 h 441824"/>
                  <a:gd name="connsiteX7" fmla="*/ 136330 w 381529"/>
                  <a:gd name="connsiteY7" fmla="*/ 250842 h 441824"/>
                  <a:gd name="connsiteX8" fmla="*/ 244280 w 381529"/>
                  <a:gd name="connsiteY8" fmla="*/ 244492 h 441824"/>
                  <a:gd name="connsiteX9" fmla="*/ 237930 w 381529"/>
                  <a:gd name="connsiteY9" fmla="*/ 152417 h 441824"/>
                  <a:gd name="connsiteX10" fmla="*/ 263330 w 381529"/>
                  <a:gd name="connsiteY10" fmla="*/ 130192 h 441824"/>
                  <a:gd name="connsiteX11" fmla="*/ 298255 w 381529"/>
                  <a:gd name="connsiteY11" fmla="*/ 17 h 441824"/>
                  <a:gd name="connsiteX12" fmla="*/ 256980 w 381529"/>
                  <a:gd name="connsiteY12" fmla="*/ 139717 h 441824"/>
                  <a:gd name="connsiteX13" fmla="*/ 380805 w 381529"/>
                  <a:gd name="connsiteY13" fmla="*/ 104792 h 44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1529" h="441824">
                    <a:moveTo>
                      <a:pt x="380805" y="104792"/>
                    </a:moveTo>
                    <a:cubicBezTo>
                      <a:pt x="369693" y="115904"/>
                      <a:pt x="208826" y="179405"/>
                      <a:pt x="190305" y="206392"/>
                    </a:cubicBezTo>
                    <a:cubicBezTo>
                      <a:pt x="171784" y="233379"/>
                      <a:pt x="274972" y="249255"/>
                      <a:pt x="269680" y="266717"/>
                    </a:cubicBezTo>
                    <a:cubicBezTo>
                      <a:pt x="264388" y="284179"/>
                      <a:pt x="190305" y="290530"/>
                      <a:pt x="158555" y="311167"/>
                    </a:cubicBezTo>
                    <a:cubicBezTo>
                      <a:pt x="126805" y="331804"/>
                      <a:pt x="105109" y="369375"/>
                      <a:pt x="79180" y="390542"/>
                    </a:cubicBezTo>
                    <a:cubicBezTo>
                      <a:pt x="53251" y="411709"/>
                      <a:pt x="-15012" y="454571"/>
                      <a:pt x="2980" y="438167"/>
                    </a:cubicBezTo>
                    <a:cubicBezTo>
                      <a:pt x="20972" y="421763"/>
                      <a:pt x="164905" y="323338"/>
                      <a:pt x="187130" y="292117"/>
                    </a:cubicBezTo>
                    <a:cubicBezTo>
                      <a:pt x="209355" y="260896"/>
                      <a:pt x="126805" y="258779"/>
                      <a:pt x="136330" y="250842"/>
                    </a:cubicBezTo>
                    <a:cubicBezTo>
                      <a:pt x="145855" y="242905"/>
                      <a:pt x="227347" y="260896"/>
                      <a:pt x="244280" y="244492"/>
                    </a:cubicBezTo>
                    <a:cubicBezTo>
                      <a:pt x="261213" y="228088"/>
                      <a:pt x="234755" y="171467"/>
                      <a:pt x="237930" y="152417"/>
                    </a:cubicBezTo>
                    <a:cubicBezTo>
                      <a:pt x="241105" y="133367"/>
                      <a:pt x="253276" y="155592"/>
                      <a:pt x="263330" y="130192"/>
                    </a:cubicBezTo>
                    <a:cubicBezTo>
                      <a:pt x="273384" y="104792"/>
                      <a:pt x="299313" y="-1571"/>
                      <a:pt x="298255" y="17"/>
                    </a:cubicBezTo>
                    <a:cubicBezTo>
                      <a:pt x="297197" y="1605"/>
                      <a:pt x="242163" y="126488"/>
                      <a:pt x="256980" y="139717"/>
                    </a:cubicBezTo>
                    <a:cubicBezTo>
                      <a:pt x="271797" y="152946"/>
                      <a:pt x="391917" y="93680"/>
                      <a:pt x="380805" y="1047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4" name="フリーフォーム 2513">
                <a:extLst>
                  <a:ext uri="{FF2B5EF4-FFF2-40B4-BE49-F238E27FC236}">
                    <a16:creationId xmlns:a16="http://schemas.microsoft.com/office/drawing/2014/main" id="{5084D236-42BA-E1F1-00B0-8A71C9C497BC}"/>
                  </a:ext>
                </a:extLst>
              </p:cNvPr>
              <p:cNvSpPr/>
              <p:nvPr/>
            </p:nvSpPr>
            <p:spPr>
              <a:xfrm>
                <a:off x="4230660" y="4253851"/>
                <a:ext cx="198557" cy="489604"/>
              </a:xfrm>
              <a:custGeom>
                <a:avLst/>
                <a:gdLst>
                  <a:gd name="connsiteX0" fmla="*/ 198465 w 198557"/>
                  <a:gd name="connsiteY0" fmla="*/ 3824 h 489604"/>
                  <a:gd name="connsiteX1" fmla="*/ 11140 w 198557"/>
                  <a:gd name="connsiteY1" fmla="*/ 264174 h 489604"/>
                  <a:gd name="connsiteX2" fmla="*/ 23840 w 198557"/>
                  <a:gd name="connsiteY2" fmla="*/ 489599 h 489604"/>
                  <a:gd name="connsiteX3" fmla="*/ 42890 w 198557"/>
                  <a:gd name="connsiteY3" fmla="*/ 257824 h 489604"/>
                  <a:gd name="connsiteX4" fmla="*/ 42890 w 198557"/>
                  <a:gd name="connsiteY4" fmla="*/ 649 h 489604"/>
                  <a:gd name="connsiteX5" fmla="*/ 36540 w 198557"/>
                  <a:gd name="connsiteY5" fmla="*/ 178449 h 489604"/>
                  <a:gd name="connsiteX6" fmla="*/ 198465 w 198557"/>
                  <a:gd name="connsiteY6" fmla="*/ 3824 h 48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8557" h="489604">
                    <a:moveTo>
                      <a:pt x="198465" y="3824"/>
                    </a:moveTo>
                    <a:cubicBezTo>
                      <a:pt x="194232" y="18111"/>
                      <a:pt x="40244" y="183212"/>
                      <a:pt x="11140" y="264174"/>
                    </a:cubicBezTo>
                    <a:cubicBezTo>
                      <a:pt x="-17964" y="345137"/>
                      <a:pt x="18549" y="490657"/>
                      <a:pt x="23840" y="489599"/>
                    </a:cubicBezTo>
                    <a:cubicBezTo>
                      <a:pt x="29131" y="488541"/>
                      <a:pt x="39715" y="339316"/>
                      <a:pt x="42890" y="257824"/>
                    </a:cubicBezTo>
                    <a:cubicBezTo>
                      <a:pt x="46065" y="176332"/>
                      <a:pt x="43948" y="13878"/>
                      <a:pt x="42890" y="649"/>
                    </a:cubicBezTo>
                    <a:cubicBezTo>
                      <a:pt x="41832" y="-12580"/>
                      <a:pt x="13257" y="180566"/>
                      <a:pt x="36540" y="178449"/>
                    </a:cubicBezTo>
                    <a:cubicBezTo>
                      <a:pt x="59823" y="176332"/>
                      <a:pt x="202698" y="-10463"/>
                      <a:pt x="198465" y="38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5" name="フリーフォーム 2514">
                <a:extLst>
                  <a:ext uri="{FF2B5EF4-FFF2-40B4-BE49-F238E27FC236}">
                    <a16:creationId xmlns:a16="http://schemas.microsoft.com/office/drawing/2014/main" id="{67A3594F-D737-AA85-5526-65CBBECBC1E8}"/>
                  </a:ext>
                </a:extLst>
              </p:cNvPr>
              <p:cNvSpPr/>
              <p:nvPr/>
            </p:nvSpPr>
            <p:spPr>
              <a:xfrm>
                <a:off x="4721042" y="4586496"/>
                <a:ext cx="689188" cy="325252"/>
              </a:xfrm>
              <a:custGeom>
                <a:avLst/>
                <a:gdLst>
                  <a:gd name="connsiteX0" fmla="*/ 183 w 689188"/>
                  <a:gd name="connsiteY0" fmla="*/ 309354 h 325252"/>
                  <a:gd name="connsiteX1" fmla="*/ 365308 w 689188"/>
                  <a:gd name="connsiteY1" fmla="*/ 36304 h 325252"/>
                  <a:gd name="connsiteX2" fmla="*/ 273233 w 689188"/>
                  <a:gd name="connsiteY2" fmla="*/ 112504 h 325252"/>
                  <a:gd name="connsiteX3" fmla="*/ 387533 w 689188"/>
                  <a:gd name="connsiteY3" fmla="*/ 36304 h 325252"/>
                  <a:gd name="connsiteX4" fmla="*/ 527233 w 689188"/>
                  <a:gd name="connsiteY4" fmla="*/ 134729 h 325252"/>
                  <a:gd name="connsiteX5" fmla="*/ 495483 w 689188"/>
                  <a:gd name="connsiteY5" fmla="*/ 122029 h 325252"/>
                  <a:gd name="connsiteX6" fmla="*/ 689158 w 689188"/>
                  <a:gd name="connsiteY6" fmla="*/ 325229 h 325252"/>
                  <a:gd name="connsiteX7" fmla="*/ 479608 w 689188"/>
                  <a:gd name="connsiteY7" fmla="*/ 134729 h 325252"/>
                  <a:gd name="connsiteX8" fmla="*/ 403408 w 689188"/>
                  <a:gd name="connsiteY8" fmla="*/ 1379 h 325252"/>
                  <a:gd name="connsiteX9" fmla="*/ 241483 w 689188"/>
                  <a:gd name="connsiteY9" fmla="*/ 64879 h 325252"/>
                  <a:gd name="connsiteX10" fmla="*/ 314508 w 689188"/>
                  <a:gd name="connsiteY10" fmla="*/ 58529 h 325252"/>
                  <a:gd name="connsiteX11" fmla="*/ 183 w 689188"/>
                  <a:gd name="connsiteY11" fmla="*/ 309354 h 32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9188" h="325252">
                    <a:moveTo>
                      <a:pt x="183" y="309354"/>
                    </a:moveTo>
                    <a:cubicBezTo>
                      <a:pt x="8650" y="305650"/>
                      <a:pt x="319800" y="69112"/>
                      <a:pt x="365308" y="36304"/>
                    </a:cubicBezTo>
                    <a:cubicBezTo>
                      <a:pt x="410816" y="3496"/>
                      <a:pt x="269529" y="112504"/>
                      <a:pt x="273233" y="112504"/>
                    </a:cubicBezTo>
                    <a:cubicBezTo>
                      <a:pt x="276937" y="112504"/>
                      <a:pt x="345200" y="32600"/>
                      <a:pt x="387533" y="36304"/>
                    </a:cubicBezTo>
                    <a:cubicBezTo>
                      <a:pt x="429866" y="40008"/>
                      <a:pt x="509241" y="120441"/>
                      <a:pt x="527233" y="134729"/>
                    </a:cubicBezTo>
                    <a:cubicBezTo>
                      <a:pt x="545225" y="149017"/>
                      <a:pt x="468496" y="90279"/>
                      <a:pt x="495483" y="122029"/>
                    </a:cubicBezTo>
                    <a:cubicBezTo>
                      <a:pt x="522470" y="153779"/>
                      <a:pt x="691804" y="323112"/>
                      <a:pt x="689158" y="325229"/>
                    </a:cubicBezTo>
                    <a:cubicBezTo>
                      <a:pt x="686512" y="327346"/>
                      <a:pt x="527233" y="188704"/>
                      <a:pt x="479608" y="134729"/>
                    </a:cubicBezTo>
                    <a:cubicBezTo>
                      <a:pt x="431983" y="80754"/>
                      <a:pt x="443096" y="13021"/>
                      <a:pt x="403408" y="1379"/>
                    </a:cubicBezTo>
                    <a:cubicBezTo>
                      <a:pt x="363721" y="-10263"/>
                      <a:pt x="256300" y="55354"/>
                      <a:pt x="241483" y="64879"/>
                    </a:cubicBezTo>
                    <a:cubicBezTo>
                      <a:pt x="226666" y="74404"/>
                      <a:pt x="349433" y="22017"/>
                      <a:pt x="314508" y="58529"/>
                    </a:cubicBezTo>
                    <a:cubicBezTo>
                      <a:pt x="279583" y="95041"/>
                      <a:pt x="-8284" y="313058"/>
                      <a:pt x="183" y="3093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6" name="フリーフォーム 2515">
                <a:extLst>
                  <a:ext uri="{FF2B5EF4-FFF2-40B4-BE49-F238E27FC236}">
                    <a16:creationId xmlns:a16="http://schemas.microsoft.com/office/drawing/2014/main" id="{2C89C683-D6A0-6F54-DFA1-37B5756A25D9}"/>
                  </a:ext>
                </a:extLst>
              </p:cNvPr>
              <p:cNvSpPr/>
              <p:nvPr/>
            </p:nvSpPr>
            <p:spPr>
              <a:xfrm>
                <a:off x="5057097" y="4902091"/>
                <a:ext cx="99573" cy="505134"/>
              </a:xfrm>
              <a:custGeom>
                <a:avLst/>
                <a:gdLst>
                  <a:gd name="connsiteX0" fmla="*/ 99103 w 99573"/>
                  <a:gd name="connsiteY0" fmla="*/ 3284 h 505134"/>
                  <a:gd name="connsiteX1" fmla="*/ 64178 w 99573"/>
                  <a:gd name="connsiteY1" fmla="*/ 273159 h 505134"/>
                  <a:gd name="connsiteX2" fmla="*/ 57828 w 99573"/>
                  <a:gd name="connsiteY2" fmla="*/ 504934 h 505134"/>
                  <a:gd name="connsiteX3" fmla="*/ 67353 w 99573"/>
                  <a:gd name="connsiteY3" fmla="*/ 308084 h 505134"/>
                  <a:gd name="connsiteX4" fmla="*/ 678 w 99573"/>
                  <a:gd name="connsiteY4" fmla="*/ 22334 h 505134"/>
                  <a:gd name="connsiteX5" fmla="*/ 35603 w 99573"/>
                  <a:gd name="connsiteY5" fmla="*/ 117584 h 505134"/>
                  <a:gd name="connsiteX6" fmla="*/ 99103 w 99573"/>
                  <a:gd name="connsiteY6" fmla="*/ 3284 h 50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573" h="505134">
                    <a:moveTo>
                      <a:pt x="99103" y="3284"/>
                    </a:moveTo>
                    <a:cubicBezTo>
                      <a:pt x="103865" y="29213"/>
                      <a:pt x="71057" y="189551"/>
                      <a:pt x="64178" y="273159"/>
                    </a:cubicBezTo>
                    <a:cubicBezTo>
                      <a:pt x="57299" y="356767"/>
                      <a:pt x="57299" y="499113"/>
                      <a:pt x="57828" y="504934"/>
                    </a:cubicBezTo>
                    <a:cubicBezTo>
                      <a:pt x="58357" y="510755"/>
                      <a:pt x="76878" y="388517"/>
                      <a:pt x="67353" y="308084"/>
                    </a:cubicBezTo>
                    <a:cubicBezTo>
                      <a:pt x="57828" y="227651"/>
                      <a:pt x="5970" y="54084"/>
                      <a:pt x="678" y="22334"/>
                    </a:cubicBezTo>
                    <a:cubicBezTo>
                      <a:pt x="-4614" y="-9416"/>
                      <a:pt x="22374" y="121817"/>
                      <a:pt x="35603" y="117584"/>
                    </a:cubicBezTo>
                    <a:cubicBezTo>
                      <a:pt x="48832" y="113351"/>
                      <a:pt x="94341" y="-22645"/>
                      <a:pt x="99103" y="32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7" name="フリーフォーム 2516">
                <a:extLst>
                  <a:ext uri="{FF2B5EF4-FFF2-40B4-BE49-F238E27FC236}">
                    <a16:creationId xmlns:a16="http://schemas.microsoft.com/office/drawing/2014/main" id="{55F86958-E1E4-4EA5-1668-A8D7827C0053}"/>
                  </a:ext>
                </a:extLst>
              </p:cNvPr>
              <p:cNvSpPr/>
              <p:nvPr/>
            </p:nvSpPr>
            <p:spPr>
              <a:xfrm>
                <a:off x="4727082" y="5471074"/>
                <a:ext cx="38715" cy="698562"/>
              </a:xfrm>
              <a:custGeom>
                <a:avLst/>
                <a:gdLst>
                  <a:gd name="connsiteX0" fmla="*/ 29068 w 38715"/>
                  <a:gd name="connsiteY0" fmla="*/ 37551 h 698562"/>
                  <a:gd name="connsiteX1" fmla="*/ 13193 w 38715"/>
                  <a:gd name="connsiteY1" fmla="*/ 694776 h 698562"/>
                  <a:gd name="connsiteX2" fmla="*/ 38593 w 38715"/>
                  <a:gd name="connsiteY2" fmla="*/ 297901 h 698562"/>
                  <a:gd name="connsiteX3" fmla="*/ 493 w 38715"/>
                  <a:gd name="connsiteY3" fmla="*/ 104226 h 698562"/>
                  <a:gd name="connsiteX4" fmla="*/ 29068 w 38715"/>
                  <a:gd name="connsiteY4" fmla="*/ 37551 h 69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15" h="698562">
                    <a:moveTo>
                      <a:pt x="29068" y="37551"/>
                    </a:moveTo>
                    <a:cubicBezTo>
                      <a:pt x="31185" y="135976"/>
                      <a:pt x="11605" y="651384"/>
                      <a:pt x="13193" y="694776"/>
                    </a:cubicBezTo>
                    <a:cubicBezTo>
                      <a:pt x="14780" y="738168"/>
                      <a:pt x="40710" y="396326"/>
                      <a:pt x="38593" y="297901"/>
                    </a:cubicBezTo>
                    <a:cubicBezTo>
                      <a:pt x="36476" y="199476"/>
                      <a:pt x="5255" y="148147"/>
                      <a:pt x="493" y="104226"/>
                    </a:cubicBezTo>
                    <a:cubicBezTo>
                      <a:pt x="-4269" y="60305"/>
                      <a:pt x="26951" y="-60874"/>
                      <a:pt x="29068" y="375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8" name="フリーフォーム 2517">
                <a:extLst>
                  <a:ext uri="{FF2B5EF4-FFF2-40B4-BE49-F238E27FC236}">
                    <a16:creationId xmlns:a16="http://schemas.microsoft.com/office/drawing/2014/main" id="{3DF03F1D-8BBD-CE92-A886-C859014123D0}"/>
                  </a:ext>
                </a:extLst>
              </p:cNvPr>
              <p:cNvSpPr/>
              <p:nvPr/>
            </p:nvSpPr>
            <p:spPr>
              <a:xfrm>
                <a:off x="5100833" y="4784660"/>
                <a:ext cx="726655" cy="648871"/>
              </a:xfrm>
              <a:custGeom>
                <a:avLst/>
                <a:gdLst>
                  <a:gd name="connsiteX0" fmla="*/ 20442 w 726655"/>
                  <a:gd name="connsiteY0" fmla="*/ 19115 h 648871"/>
                  <a:gd name="connsiteX1" fmla="*/ 64892 w 726655"/>
                  <a:gd name="connsiteY1" fmla="*/ 44515 h 648871"/>
                  <a:gd name="connsiteX2" fmla="*/ 423667 w 726655"/>
                  <a:gd name="connsiteY2" fmla="*/ 362015 h 648871"/>
                  <a:gd name="connsiteX3" fmla="*/ 725292 w 726655"/>
                  <a:gd name="connsiteY3" fmla="*/ 647765 h 648871"/>
                  <a:gd name="connsiteX4" fmla="*/ 525267 w 726655"/>
                  <a:gd name="connsiteY4" fmla="*/ 450915 h 648871"/>
                  <a:gd name="connsiteX5" fmla="*/ 293492 w 726655"/>
                  <a:gd name="connsiteY5" fmla="*/ 203265 h 648871"/>
                  <a:gd name="connsiteX6" fmla="*/ 20442 w 726655"/>
                  <a:gd name="connsiteY6" fmla="*/ 19115 h 648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6655" h="648871">
                    <a:moveTo>
                      <a:pt x="20442" y="19115"/>
                    </a:moveTo>
                    <a:cubicBezTo>
                      <a:pt x="-17658" y="-7343"/>
                      <a:pt x="-2312" y="-12635"/>
                      <a:pt x="64892" y="44515"/>
                    </a:cubicBezTo>
                    <a:cubicBezTo>
                      <a:pt x="132096" y="101665"/>
                      <a:pt x="313600" y="261473"/>
                      <a:pt x="423667" y="362015"/>
                    </a:cubicBezTo>
                    <a:cubicBezTo>
                      <a:pt x="533734" y="462557"/>
                      <a:pt x="708359" y="632948"/>
                      <a:pt x="725292" y="647765"/>
                    </a:cubicBezTo>
                    <a:cubicBezTo>
                      <a:pt x="742225" y="662582"/>
                      <a:pt x="597234" y="524998"/>
                      <a:pt x="525267" y="450915"/>
                    </a:cubicBezTo>
                    <a:cubicBezTo>
                      <a:pt x="453300" y="376832"/>
                      <a:pt x="382392" y="278407"/>
                      <a:pt x="293492" y="203265"/>
                    </a:cubicBezTo>
                    <a:cubicBezTo>
                      <a:pt x="204592" y="128123"/>
                      <a:pt x="58542" y="45573"/>
                      <a:pt x="20442" y="191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9" name="フリーフォーム 2518">
                <a:extLst>
                  <a:ext uri="{FF2B5EF4-FFF2-40B4-BE49-F238E27FC236}">
                    <a16:creationId xmlns:a16="http://schemas.microsoft.com/office/drawing/2014/main" id="{18C28FD0-3F31-6D7A-2AA2-5D06A84503AC}"/>
                  </a:ext>
                </a:extLst>
              </p:cNvPr>
              <p:cNvSpPr/>
              <p:nvPr/>
            </p:nvSpPr>
            <p:spPr>
              <a:xfrm>
                <a:off x="4994136" y="4621209"/>
                <a:ext cx="844788" cy="985916"/>
              </a:xfrm>
              <a:custGeom>
                <a:avLst/>
                <a:gdLst>
                  <a:gd name="connsiteX0" fmla="*/ 778014 w 844788"/>
                  <a:gd name="connsiteY0" fmla="*/ 87316 h 985916"/>
                  <a:gd name="connsiteX1" fmla="*/ 139 w 844788"/>
                  <a:gd name="connsiteY1" fmla="*/ 985841 h 985916"/>
                  <a:gd name="connsiteX2" fmla="*/ 714514 w 844788"/>
                  <a:gd name="connsiteY2" fmla="*/ 138116 h 985916"/>
                  <a:gd name="connsiteX3" fmla="*/ 778014 w 844788"/>
                  <a:gd name="connsiteY3" fmla="*/ 87316 h 985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4788" h="985916">
                    <a:moveTo>
                      <a:pt x="778014" y="87316"/>
                    </a:moveTo>
                    <a:cubicBezTo>
                      <a:pt x="658951" y="228604"/>
                      <a:pt x="10722" y="977374"/>
                      <a:pt x="139" y="985841"/>
                    </a:cubicBezTo>
                    <a:cubicBezTo>
                      <a:pt x="-10444" y="994308"/>
                      <a:pt x="583810" y="290516"/>
                      <a:pt x="714514" y="138116"/>
                    </a:cubicBezTo>
                    <a:cubicBezTo>
                      <a:pt x="845218" y="-14284"/>
                      <a:pt x="897077" y="-53972"/>
                      <a:pt x="778014" y="87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0" name="フリーフォーム 2519">
                <a:extLst>
                  <a:ext uri="{FF2B5EF4-FFF2-40B4-BE49-F238E27FC236}">
                    <a16:creationId xmlns:a16="http://schemas.microsoft.com/office/drawing/2014/main" id="{1D9E6FD7-7CEF-45AA-48CE-04180603D669}"/>
                  </a:ext>
                </a:extLst>
              </p:cNvPr>
              <p:cNvSpPr/>
              <p:nvPr/>
            </p:nvSpPr>
            <p:spPr>
              <a:xfrm>
                <a:off x="4831609" y="5233543"/>
                <a:ext cx="909459" cy="907966"/>
              </a:xfrm>
              <a:custGeom>
                <a:avLst/>
                <a:gdLst>
                  <a:gd name="connsiteX0" fmla="*/ 16616 w 909459"/>
                  <a:gd name="connsiteY0" fmla="*/ 17907 h 907966"/>
                  <a:gd name="connsiteX1" fmla="*/ 873866 w 909459"/>
                  <a:gd name="connsiteY1" fmla="*/ 875157 h 907966"/>
                  <a:gd name="connsiteX2" fmla="*/ 680191 w 909459"/>
                  <a:gd name="connsiteY2" fmla="*/ 675132 h 907966"/>
                  <a:gd name="connsiteX3" fmla="*/ 70591 w 909459"/>
                  <a:gd name="connsiteY3" fmla="*/ 157607 h 907966"/>
                  <a:gd name="connsiteX4" fmla="*/ 289666 w 909459"/>
                  <a:gd name="connsiteY4" fmla="*/ 284607 h 907966"/>
                  <a:gd name="connsiteX5" fmla="*/ 16616 w 909459"/>
                  <a:gd name="connsiteY5" fmla="*/ 17907 h 907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9459" h="907966">
                    <a:moveTo>
                      <a:pt x="16616" y="17907"/>
                    </a:moveTo>
                    <a:cubicBezTo>
                      <a:pt x="113983" y="116332"/>
                      <a:pt x="763270" y="765620"/>
                      <a:pt x="873866" y="875157"/>
                    </a:cubicBezTo>
                    <a:cubicBezTo>
                      <a:pt x="984462" y="984694"/>
                      <a:pt x="814070" y="794724"/>
                      <a:pt x="680191" y="675132"/>
                    </a:cubicBezTo>
                    <a:cubicBezTo>
                      <a:pt x="546312" y="555540"/>
                      <a:pt x="135678" y="222694"/>
                      <a:pt x="70591" y="157607"/>
                    </a:cubicBezTo>
                    <a:cubicBezTo>
                      <a:pt x="5504" y="92520"/>
                      <a:pt x="298133" y="311595"/>
                      <a:pt x="289666" y="284607"/>
                    </a:cubicBezTo>
                    <a:cubicBezTo>
                      <a:pt x="281199" y="257619"/>
                      <a:pt x="-80751" y="-80518"/>
                      <a:pt x="16616" y="179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1" name="フリーフォーム 2520">
                <a:extLst>
                  <a:ext uri="{FF2B5EF4-FFF2-40B4-BE49-F238E27FC236}">
                    <a16:creationId xmlns:a16="http://schemas.microsoft.com/office/drawing/2014/main" id="{7B716642-08F3-6390-4451-CE6F0CA40F9F}"/>
                  </a:ext>
                </a:extLst>
              </p:cNvPr>
              <p:cNvSpPr/>
              <p:nvPr/>
            </p:nvSpPr>
            <p:spPr>
              <a:xfrm>
                <a:off x="5441285" y="4704851"/>
                <a:ext cx="245830" cy="283226"/>
              </a:xfrm>
              <a:custGeom>
                <a:avLst/>
                <a:gdLst>
                  <a:gd name="connsiteX0" fmla="*/ 238790 w 245830"/>
                  <a:gd name="connsiteY0" fmla="*/ 16374 h 283226"/>
                  <a:gd name="connsiteX1" fmla="*/ 665 w 245830"/>
                  <a:gd name="connsiteY1" fmla="*/ 283074 h 283226"/>
                  <a:gd name="connsiteX2" fmla="*/ 168940 w 245830"/>
                  <a:gd name="connsiteY2" fmla="*/ 54474 h 283226"/>
                  <a:gd name="connsiteX3" fmla="*/ 238790 w 245830"/>
                  <a:gd name="connsiteY3" fmla="*/ 16374 h 283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30" h="283226">
                    <a:moveTo>
                      <a:pt x="238790" y="16374"/>
                    </a:moveTo>
                    <a:cubicBezTo>
                      <a:pt x="210744" y="54474"/>
                      <a:pt x="12307" y="276724"/>
                      <a:pt x="665" y="283074"/>
                    </a:cubicBezTo>
                    <a:cubicBezTo>
                      <a:pt x="-10977" y="289424"/>
                      <a:pt x="133486" y="95749"/>
                      <a:pt x="168940" y="54474"/>
                    </a:cubicBezTo>
                    <a:cubicBezTo>
                      <a:pt x="204394" y="13199"/>
                      <a:pt x="266836" y="-21726"/>
                      <a:pt x="238790" y="163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2" name="フリーフォーム 2521">
                <a:extLst>
                  <a:ext uri="{FF2B5EF4-FFF2-40B4-BE49-F238E27FC236}">
                    <a16:creationId xmlns:a16="http://schemas.microsoft.com/office/drawing/2014/main" id="{A77BF6F7-AA08-9A92-4731-3CC52E8A0A1A}"/>
                  </a:ext>
                </a:extLst>
              </p:cNvPr>
              <p:cNvSpPr/>
              <p:nvPr/>
            </p:nvSpPr>
            <p:spPr>
              <a:xfrm>
                <a:off x="5175011" y="5500737"/>
                <a:ext cx="704414" cy="866260"/>
              </a:xfrm>
              <a:custGeom>
                <a:avLst/>
                <a:gdLst>
                  <a:gd name="connsiteX0" fmla="*/ 682864 w 704414"/>
                  <a:gd name="connsiteY0" fmla="*/ 26938 h 866260"/>
                  <a:gd name="connsiteX1" fmla="*/ 289164 w 704414"/>
                  <a:gd name="connsiteY1" fmla="*/ 509538 h 866260"/>
                  <a:gd name="connsiteX2" fmla="*/ 54214 w 704414"/>
                  <a:gd name="connsiteY2" fmla="*/ 788938 h 866260"/>
                  <a:gd name="connsiteX3" fmla="*/ 19289 w 704414"/>
                  <a:gd name="connsiteY3" fmla="*/ 842913 h 866260"/>
                  <a:gd name="connsiteX4" fmla="*/ 301864 w 704414"/>
                  <a:gd name="connsiteY4" fmla="*/ 455563 h 866260"/>
                  <a:gd name="connsiteX5" fmla="*/ 511414 w 704414"/>
                  <a:gd name="connsiteY5" fmla="*/ 239663 h 866260"/>
                  <a:gd name="connsiteX6" fmla="*/ 638414 w 704414"/>
                  <a:gd name="connsiteY6" fmla="*/ 77738 h 866260"/>
                  <a:gd name="connsiteX7" fmla="*/ 682864 w 704414"/>
                  <a:gd name="connsiteY7" fmla="*/ 26938 h 86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4414" h="866260">
                    <a:moveTo>
                      <a:pt x="682864" y="26938"/>
                    </a:moveTo>
                    <a:cubicBezTo>
                      <a:pt x="624656" y="98905"/>
                      <a:pt x="393939" y="382538"/>
                      <a:pt x="289164" y="509538"/>
                    </a:cubicBezTo>
                    <a:cubicBezTo>
                      <a:pt x="184389" y="636538"/>
                      <a:pt x="99193" y="733376"/>
                      <a:pt x="54214" y="788938"/>
                    </a:cubicBezTo>
                    <a:cubicBezTo>
                      <a:pt x="9235" y="844500"/>
                      <a:pt x="-21986" y="898476"/>
                      <a:pt x="19289" y="842913"/>
                    </a:cubicBezTo>
                    <a:cubicBezTo>
                      <a:pt x="60564" y="787351"/>
                      <a:pt x="219843" y="556105"/>
                      <a:pt x="301864" y="455563"/>
                    </a:cubicBezTo>
                    <a:cubicBezTo>
                      <a:pt x="383885" y="355021"/>
                      <a:pt x="455322" y="302634"/>
                      <a:pt x="511414" y="239663"/>
                    </a:cubicBezTo>
                    <a:cubicBezTo>
                      <a:pt x="567506" y="176692"/>
                      <a:pt x="610897" y="108959"/>
                      <a:pt x="638414" y="77738"/>
                    </a:cubicBezTo>
                    <a:cubicBezTo>
                      <a:pt x="665931" y="46517"/>
                      <a:pt x="741072" y="-45029"/>
                      <a:pt x="682864" y="269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3" name="フリーフォーム 2522">
                <a:extLst>
                  <a:ext uri="{FF2B5EF4-FFF2-40B4-BE49-F238E27FC236}">
                    <a16:creationId xmlns:a16="http://schemas.microsoft.com/office/drawing/2014/main" id="{56D380A6-006D-C101-C355-84043129BD2E}"/>
                  </a:ext>
                </a:extLst>
              </p:cNvPr>
              <p:cNvSpPr/>
              <p:nvPr/>
            </p:nvSpPr>
            <p:spPr>
              <a:xfrm>
                <a:off x="4709876" y="5832471"/>
                <a:ext cx="416315" cy="528189"/>
              </a:xfrm>
              <a:custGeom>
                <a:avLst/>
                <a:gdLst>
                  <a:gd name="connsiteX0" fmla="*/ 17699 w 416315"/>
                  <a:gd name="connsiteY0" fmla="*/ 19054 h 528189"/>
                  <a:gd name="connsiteX1" fmla="*/ 357424 w 416315"/>
                  <a:gd name="connsiteY1" fmla="*/ 361954 h 528189"/>
                  <a:gd name="connsiteX2" fmla="*/ 414574 w 416315"/>
                  <a:gd name="connsiteY2" fmla="*/ 517529 h 528189"/>
                  <a:gd name="connsiteX3" fmla="*/ 401874 w 416315"/>
                  <a:gd name="connsiteY3" fmla="*/ 457204 h 528189"/>
                  <a:gd name="connsiteX4" fmla="*/ 405049 w 416315"/>
                  <a:gd name="connsiteY4" fmla="*/ 4 h 528189"/>
                  <a:gd name="connsiteX5" fmla="*/ 379649 w 416315"/>
                  <a:gd name="connsiteY5" fmla="*/ 447679 h 528189"/>
                  <a:gd name="connsiteX6" fmla="*/ 312974 w 416315"/>
                  <a:gd name="connsiteY6" fmla="*/ 311154 h 528189"/>
                  <a:gd name="connsiteX7" fmla="*/ 182799 w 416315"/>
                  <a:gd name="connsiteY7" fmla="*/ 149229 h 528189"/>
                  <a:gd name="connsiteX8" fmla="*/ 62149 w 416315"/>
                  <a:gd name="connsiteY8" fmla="*/ 57154 h 528189"/>
                  <a:gd name="connsiteX9" fmla="*/ 17699 w 416315"/>
                  <a:gd name="connsiteY9" fmla="*/ 19054 h 52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6315" h="528189">
                    <a:moveTo>
                      <a:pt x="17699" y="19054"/>
                    </a:moveTo>
                    <a:cubicBezTo>
                      <a:pt x="66912" y="69854"/>
                      <a:pt x="291278" y="278875"/>
                      <a:pt x="357424" y="361954"/>
                    </a:cubicBezTo>
                    <a:cubicBezTo>
                      <a:pt x="423570" y="445033"/>
                      <a:pt x="407166" y="501654"/>
                      <a:pt x="414574" y="517529"/>
                    </a:cubicBezTo>
                    <a:cubicBezTo>
                      <a:pt x="421982" y="533404"/>
                      <a:pt x="403461" y="543458"/>
                      <a:pt x="401874" y="457204"/>
                    </a:cubicBezTo>
                    <a:cubicBezTo>
                      <a:pt x="400287" y="370950"/>
                      <a:pt x="408753" y="1591"/>
                      <a:pt x="405049" y="4"/>
                    </a:cubicBezTo>
                    <a:cubicBezTo>
                      <a:pt x="401345" y="-1583"/>
                      <a:pt x="394995" y="395821"/>
                      <a:pt x="379649" y="447679"/>
                    </a:cubicBezTo>
                    <a:cubicBezTo>
                      <a:pt x="364303" y="499537"/>
                      <a:pt x="345782" y="360896"/>
                      <a:pt x="312974" y="311154"/>
                    </a:cubicBezTo>
                    <a:cubicBezTo>
                      <a:pt x="280166" y="261412"/>
                      <a:pt x="224603" y="191562"/>
                      <a:pt x="182799" y="149229"/>
                    </a:cubicBezTo>
                    <a:cubicBezTo>
                      <a:pt x="140995" y="106896"/>
                      <a:pt x="89666" y="77262"/>
                      <a:pt x="62149" y="57154"/>
                    </a:cubicBezTo>
                    <a:cubicBezTo>
                      <a:pt x="34632" y="37046"/>
                      <a:pt x="-31514" y="-31746"/>
                      <a:pt x="17699" y="190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4" name="フリーフォーム 2523">
                <a:extLst>
                  <a:ext uri="{FF2B5EF4-FFF2-40B4-BE49-F238E27FC236}">
                    <a16:creationId xmlns:a16="http://schemas.microsoft.com/office/drawing/2014/main" id="{C1A9CC68-D523-FAE2-1E78-6668F6D7A8CD}"/>
                  </a:ext>
                </a:extLst>
              </p:cNvPr>
              <p:cNvSpPr/>
              <p:nvPr/>
            </p:nvSpPr>
            <p:spPr>
              <a:xfrm>
                <a:off x="4737403" y="5912072"/>
                <a:ext cx="580852" cy="505943"/>
              </a:xfrm>
              <a:custGeom>
                <a:avLst/>
                <a:gdLst>
                  <a:gd name="connsiteX0" fmla="*/ 18747 w 580852"/>
                  <a:gd name="connsiteY0" fmla="*/ 25178 h 505943"/>
                  <a:gd name="connsiteX1" fmla="*/ 348947 w 580852"/>
                  <a:gd name="connsiteY1" fmla="*/ 368078 h 505943"/>
                  <a:gd name="connsiteX2" fmla="*/ 266397 w 580852"/>
                  <a:gd name="connsiteY2" fmla="*/ 501428 h 505943"/>
                  <a:gd name="connsiteX3" fmla="*/ 580722 w 580852"/>
                  <a:gd name="connsiteY3" fmla="*/ 222028 h 505943"/>
                  <a:gd name="connsiteX4" fmla="*/ 304497 w 580852"/>
                  <a:gd name="connsiteY4" fmla="*/ 383953 h 505943"/>
                  <a:gd name="connsiteX5" fmla="*/ 253697 w 580852"/>
                  <a:gd name="connsiteY5" fmla="*/ 247428 h 505943"/>
                  <a:gd name="connsiteX6" fmla="*/ 66372 w 580852"/>
                  <a:gd name="connsiteY6" fmla="*/ 50578 h 505943"/>
                  <a:gd name="connsiteX7" fmla="*/ 18747 w 580852"/>
                  <a:gd name="connsiteY7" fmla="*/ 25178 h 505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0852" h="505943">
                    <a:moveTo>
                      <a:pt x="18747" y="25178"/>
                    </a:moveTo>
                    <a:cubicBezTo>
                      <a:pt x="65843" y="78095"/>
                      <a:pt x="307672" y="288703"/>
                      <a:pt x="348947" y="368078"/>
                    </a:cubicBezTo>
                    <a:cubicBezTo>
                      <a:pt x="390222" y="447453"/>
                      <a:pt x="227768" y="525770"/>
                      <a:pt x="266397" y="501428"/>
                    </a:cubicBezTo>
                    <a:cubicBezTo>
                      <a:pt x="305026" y="477086"/>
                      <a:pt x="574372" y="241607"/>
                      <a:pt x="580722" y="222028"/>
                    </a:cubicBezTo>
                    <a:cubicBezTo>
                      <a:pt x="587072" y="202449"/>
                      <a:pt x="359001" y="379720"/>
                      <a:pt x="304497" y="383953"/>
                    </a:cubicBezTo>
                    <a:cubicBezTo>
                      <a:pt x="249993" y="388186"/>
                      <a:pt x="293384" y="302990"/>
                      <a:pt x="253697" y="247428"/>
                    </a:cubicBezTo>
                    <a:cubicBezTo>
                      <a:pt x="214010" y="191866"/>
                      <a:pt x="109764" y="87620"/>
                      <a:pt x="66372" y="50578"/>
                    </a:cubicBezTo>
                    <a:cubicBezTo>
                      <a:pt x="22980" y="13536"/>
                      <a:pt x="-28349" y="-27739"/>
                      <a:pt x="18747" y="25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5" name="フリーフォーム 2524">
                <a:extLst>
                  <a:ext uri="{FF2B5EF4-FFF2-40B4-BE49-F238E27FC236}">
                    <a16:creationId xmlns:a16="http://schemas.microsoft.com/office/drawing/2014/main" id="{93439C42-5D72-FC6D-A1BB-9D98450FA58C}"/>
                  </a:ext>
                </a:extLst>
              </p:cNvPr>
              <p:cNvSpPr/>
              <p:nvPr/>
            </p:nvSpPr>
            <p:spPr>
              <a:xfrm>
                <a:off x="5118052" y="5118100"/>
                <a:ext cx="346123" cy="460391"/>
              </a:xfrm>
              <a:custGeom>
                <a:avLst/>
                <a:gdLst>
                  <a:gd name="connsiteX0" fmla="*/ 346123 w 346123"/>
                  <a:gd name="connsiteY0" fmla="*/ 0 h 460391"/>
                  <a:gd name="connsiteX1" fmla="*/ 48 w 346123"/>
                  <a:gd name="connsiteY1" fmla="*/ 460375 h 460391"/>
                  <a:gd name="connsiteX2" fmla="*/ 346123 w 346123"/>
                  <a:gd name="connsiteY2" fmla="*/ 0 h 4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6123" h="460391">
                    <a:moveTo>
                      <a:pt x="346123" y="0"/>
                    </a:moveTo>
                    <a:lnTo>
                      <a:pt x="48" y="460375"/>
                    </a:lnTo>
                    <a:cubicBezTo>
                      <a:pt x="-4714" y="463550"/>
                      <a:pt x="346123" y="0"/>
                      <a:pt x="3461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6" name="フリーフォーム 2525">
                <a:extLst>
                  <a:ext uri="{FF2B5EF4-FFF2-40B4-BE49-F238E27FC236}">
                    <a16:creationId xmlns:a16="http://schemas.microsoft.com/office/drawing/2014/main" id="{A4F1DBC1-E624-ABAF-6384-F2372DBCACB9}"/>
                  </a:ext>
                </a:extLst>
              </p:cNvPr>
              <p:cNvSpPr/>
              <p:nvPr/>
            </p:nvSpPr>
            <p:spPr>
              <a:xfrm>
                <a:off x="5439125" y="5120149"/>
                <a:ext cx="31409" cy="619885"/>
              </a:xfrm>
              <a:custGeom>
                <a:avLst/>
                <a:gdLst>
                  <a:gd name="connsiteX0" fmla="*/ 6000 w 31409"/>
                  <a:gd name="connsiteY0" fmla="*/ 13826 h 619885"/>
                  <a:gd name="connsiteX1" fmla="*/ 31400 w 31409"/>
                  <a:gd name="connsiteY1" fmla="*/ 617076 h 619885"/>
                  <a:gd name="connsiteX2" fmla="*/ 2825 w 31409"/>
                  <a:gd name="connsiteY2" fmla="*/ 229726 h 619885"/>
                  <a:gd name="connsiteX3" fmla="*/ 6000 w 31409"/>
                  <a:gd name="connsiteY3" fmla="*/ 13826 h 6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09" h="619885">
                    <a:moveTo>
                      <a:pt x="6000" y="13826"/>
                    </a:moveTo>
                    <a:cubicBezTo>
                      <a:pt x="10762" y="78384"/>
                      <a:pt x="31929" y="581093"/>
                      <a:pt x="31400" y="617076"/>
                    </a:cubicBezTo>
                    <a:cubicBezTo>
                      <a:pt x="30871" y="653059"/>
                      <a:pt x="8646" y="333443"/>
                      <a:pt x="2825" y="229726"/>
                    </a:cubicBezTo>
                    <a:cubicBezTo>
                      <a:pt x="-2996" y="126009"/>
                      <a:pt x="1238" y="-50732"/>
                      <a:pt x="6000" y="138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7" name="フリーフォーム 2526">
                <a:extLst>
                  <a:ext uri="{FF2B5EF4-FFF2-40B4-BE49-F238E27FC236}">
                    <a16:creationId xmlns:a16="http://schemas.microsoft.com/office/drawing/2014/main" id="{E03B0B91-618A-1C04-2AC4-89567259655F}"/>
                  </a:ext>
                </a:extLst>
              </p:cNvPr>
              <p:cNvSpPr/>
              <p:nvPr/>
            </p:nvSpPr>
            <p:spPr>
              <a:xfrm>
                <a:off x="5451136" y="5455810"/>
                <a:ext cx="333736" cy="408558"/>
              </a:xfrm>
              <a:custGeom>
                <a:avLst/>
                <a:gdLst>
                  <a:gd name="connsiteX0" fmla="*/ 317839 w 333736"/>
                  <a:gd name="connsiteY0" fmla="*/ 27415 h 408558"/>
                  <a:gd name="connsiteX1" fmla="*/ 339 w 333736"/>
                  <a:gd name="connsiteY1" fmla="*/ 408415 h 408558"/>
                  <a:gd name="connsiteX2" fmla="*/ 257514 w 333736"/>
                  <a:gd name="connsiteY2" fmla="*/ 71865 h 408558"/>
                  <a:gd name="connsiteX3" fmla="*/ 317839 w 333736"/>
                  <a:gd name="connsiteY3" fmla="*/ 27415 h 40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736" h="408558">
                    <a:moveTo>
                      <a:pt x="317839" y="27415"/>
                    </a:moveTo>
                    <a:cubicBezTo>
                      <a:pt x="274977" y="83507"/>
                      <a:pt x="10393" y="401007"/>
                      <a:pt x="339" y="408415"/>
                    </a:cubicBezTo>
                    <a:cubicBezTo>
                      <a:pt x="-9715" y="415823"/>
                      <a:pt x="206185" y="134836"/>
                      <a:pt x="257514" y="71865"/>
                    </a:cubicBezTo>
                    <a:cubicBezTo>
                      <a:pt x="308843" y="8894"/>
                      <a:pt x="360701" y="-28677"/>
                      <a:pt x="317839" y="274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8" name="フリーフォーム 2527">
                <a:extLst>
                  <a:ext uri="{FF2B5EF4-FFF2-40B4-BE49-F238E27FC236}">
                    <a16:creationId xmlns:a16="http://schemas.microsoft.com/office/drawing/2014/main" id="{555F4C3D-E70E-03D8-55A9-65B4A3067481}"/>
                  </a:ext>
                </a:extLst>
              </p:cNvPr>
              <p:cNvSpPr/>
              <p:nvPr/>
            </p:nvSpPr>
            <p:spPr>
              <a:xfrm>
                <a:off x="5540000" y="5485033"/>
                <a:ext cx="302158" cy="328628"/>
              </a:xfrm>
              <a:custGeom>
                <a:avLst/>
                <a:gdLst>
                  <a:gd name="connsiteX0" fmla="*/ 289300 w 302158"/>
                  <a:gd name="connsiteY0" fmla="*/ 17242 h 328628"/>
                  <a:gd name="connsiteX1" fmla="*/ 375 w 302158"/>
                  <a:gd name="connsiteY1" fmla="*/ 328392 h 328628"/>
                  <a:gd name="connsiteX2" fmla="*/ 228975 w 302158"/>
                  <a:gd name="connsiteY2" fmla="*/ 68042 h 328628"/>
                  <a:gd name="connsiteX3" fmla="*/ 289300 w 302158"/>
                  <a:gd name="connsiteY3" fmla="*/ 17242 h 32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158" h="328628">
                    <a:moveTo>
                      <a:pt x="289300" y="17242"/>
                    </a:moveTo>
                    <a:cubicBezTo>
                      <a:pt x="251200" y="60634"/>
                      <a:pt x="10429" y="319925"/>
                      <a:pt x="375" y="328392"/>
                    </a:cubicBezTo>
                    <a:cubicBezTo>
                      <a:pt x="-9679" y="336859"/>
                      <a:pt x="185054" y="115667"/>
                      <a:pt x="228975" y="68042"/>
                    </a:cubicBezTo>
                    <a:cubicBezTo>
                      <a:pt x="272896" y="20417"/>
                      <a:pt x="327400" y="-26150"/>
                      <a:pt x="289300" y="172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9" name="フリーフォーム 2528">
                <a:extLst>
                  <a:ext uri="{FF2B5EF4-FFF2-40B4-BE49-F238E27FC236}">
                    <a16:creationId xmlns:a16="http://schemas.microsoft.com/office/drawing/2014/main" id="{246AEFD8-D103-3574-BD4E-DBA5E6F7DA51}"/>
                  </a:ext>
                </a:extLst>
              </p:cNvPr>
              <p:cNvSpPr/>
              <p:nvPr/>
            </p:nvSpPr>
            <p:spPr>
              <a:xfrm>
                <a:off x="4418838" y="5879723"/>
                <a:ext cx="282903" cy="328373"/>
              </a:xfrm>
              <a:custGeom>
                <a:avLst/>
                <a:gdLst>
                  <a:gd name="connsiteX0" fmla="*/ 273812 w 282903"/>
                  <a:gd name="connsiteY0" fmla="*/ 377 h 328373"/>
                  <a:gd name="connsiteX1" fmla="*/ 276987 w 282903"/>
                  <a:gd name="connsiteY1" fmla="*/ 228977 h 328373"/>
                  <a:gd name="connsiteX2" fmla="*/ 188087 w 282903"/>
                  <a:gd name="connsiteY2" fmla="*/ 228977 h 328373"/>
                  <a:gd name="connsiteX3" fmla="*/ 105537 w 282903"/>
                  <a:gd name="connsiteY3" fmla="*/ 270252 h 328373"/>
                  <a:gd name="connsiteX4" fmla="*/ 3937 w 282903"/>
                  <a:gd name="connsiteY4" fmla="*/ 327402 h 328373"/>
                  <a:gd name="connsiteX5" fmla="*/ 251587 w 282903"/>
                  <a:gd name="connsiteY5" fmla="*/ 219452 h 328373"/>
                  <a:gd name="connsiteX6" fmla="*/ 267462 w 282903"/>
                  <a:gd name="connsiteY6" fmla="*/ 175002 h 328373"/>
                  <a:gd name="connsiteX7" fmla="*/ 273812 w 282903"/>
                  <a:gd name="connsiteY7" fmla="*/ 377 h 32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903" h="328373">
                    <a:moveTo>
                      <a:pt x="273812" y="377"/>
                    </a:moveTo>
                    <a:cubicBezTo>
                      <a:pt x="275399" y="9373"/>
                      <a:pt x="291274" y="190877"/>
                      <a:pt x="276987" y="228977"/>
                    </a:cubicBezTo>
                    <a:cubicBezTo>
                      <a:pt x="262700" y="267077"/>
                      <a:pt x="216662" y="222098"/>
                      <a:pt x="188087" y="228977"/>
                    </a:cubicBezTo>
                    <a:cubicBezTo>
                      <a:pt x="159512" y="235856"/>
                      <a:pt x="136229" y="253848"/>
                      <a:pt x="105537" y="270252"/>
                    </a:cubicBezTo>
                    <a:cubicBezTo>
                      <a:pt x="74845" y="286656"/>
                      <a:pt x="-20405" y="335869"/>
                      <a:pt x="3937" y="327402"/>
                    </a:cubicBezTo>
                    <a:cubicBezTo>
                      <a:pt x="28279" y="318935"/>
                      <a:pt x="207666" y="244852"/>
                      <a:pt x="251587" y="219452"/>
                    </a:cubicBezTo>
                    <a:cubicBezTo>
                      <a:pt x="295508" y="194052"/>
                      <a:pt x="263758" y="204106"/>
                      <a:pt x="267462" y="175002"/>
                    </a:cubicBezTo>
                    <a:cubicBezTo>
                      <a:pt x="271166" y="145898"/>
                      <a:pt x="272225" y="-8619"/>
                      <a:pt x="273812" y="3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0" name="フリーフォーム 2529">
                <a:extLst>
                  <a:ext uri="{FF2B5EF4-FFF2-40B4-BE49-F238E27FC236}">
                    <a16:creationId xmlns:a16="http://schemas.microsoft.com/office/drawing/2014/main" id="{FEE2A6B0-C5F4-75E6-BA4E-07C44AAE0EE3}"/>
                  </a:ext>
                </a:extLst>
              </p:cNvPr>
              <p:cNvSpPr/>
              <p:nvPr/>
            </p:nvSpPr>
            <p:spPr>
              <a:xfrm>
                <a:off x="4418849" y="5832407"/>
                <a:ext cx="392348" cy="337168"/>
              </a:xfrm>
              <a:custGeom>
                <a:avLst/>
                <a:gdLst>
                  <a:gd name="connsiteX0" fmla="*/ 378576 w 392348"/>
                  <a:gd name="connsiteY0" fmla="*/ 12768 h 337168"/>
                  <a:gd name="connsiteX1" fmla="*/ 751 w 392348"/>
                  <a:gd name="connsiteY1" fmla="*/ 336618 h 337168"/>
                  <a:gd name="connsiteX2" fmla="*/ 283326 w 392348"/>
                  <a:gd name="connsiteY2" fmla="*/ 88968 h 337168"/>
                  <a:gd name="connsiteX3" fmla="*/ 378576 w 392348"/>
                  <a:gd name="connsiteY3" fmla="*/ 12768 h 337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348" h="337168">
                    <a:moveTo>
                      <a:pt x="378576" y="12768"/>
                    </a:moveTo>
                    <a:cubicBezTo>
                      <a:pt x="331480" y="54043"/>
                      <a:pt x="16626" y="323918"/>
                      <a:pt x="751" y="336618"/>
                    </a:cubicBezTo>
                    <a:cubicBezTo>
                      <a:pt x="-15124" y="349318"/>
                      <a:pt x="225118" y="138710"/>
                      <a:pt x="283326" y="88968"/>
                    </a:cubicBezTo>
                    <a:cubicBezTo>
                      <a:pt x="341534" y="39226"/>
                      <a:pt x="425672" y="-28507"/>
                      <a:pt x="378576" y="127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1" name="フリーフォーム 2530">
                <a:extLst>
                  <a:ext uri="{FF2B5EF4-FFF2-40B4-BE49-F238E27FC236}">
                    <a16:creationId xmlns:a16="http://schemas.microsoft.com/office/drawing/2014/main" id="{E9C09C1E-36F7-5733-C92C-18169A5D478D}"/>
                  </a:ext>
                </a:extLst>
              </p:cNvPr>
              <p:cNvSpPr/>
              <p:nvPr/>
            </p:nvSpPr>
            <p:spPr>
              <a:xfrm>
                <a:off x="4726507" y="5825614"/>
                <a:ext cx="10630" cy="306759"/>
              </a:xfrm>
              <a:custGeom>
                <a:avLst/>
                <a:gdLst>
                  <a:gd name="connsiteX0" fmla="*/ 10593 w 10630"/>
                  <a:gd name="connsiteY0" fmla="*/ 6861 h 306759"/>
                  <a:gd name="connsiteX1" fmla="*/ 4243 w 10630"/>
                  <a:gd name="connsiteY1" fmla="*/ 305311 h 306759"/>
                  <a:gd name="connsiteX2" fmla="*/ 1068 w 10630"/>
                  <a:gd name="connsiteY2" fmla="*/ 114811 h 306759"/>
                  <a:gd name="connsiteX3" fmla="*/ 10593 w 10630"/>
                  <a:gd name="connsiteY3" fmla="*/ 6861 h 30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30" h="306759">
                    <a:moveTo>
                      <a:pt x="10593" y="6861"/>
                    </a:moveTo>
                    <a:cubicBezTo>
                      <a:pt x="11122" y="38611"/>
                      <a:pt x="5830" y="287319"/>
                      <a:pt x="4243" y="305311"/>
                    </a:cubicBezTo>
                    <a:cubicBezTo>
                      <a:pt x="2655" y="323303"/>
                      <a:pt x="-2107" y="168786"/>
                      <a:pt x="1068" y="114811"/>
                    </a:cubicBezTo>
                    <a:cubicBezTo>
                      <a:pt x="4243" y="60836"/>
                      <a:pt x="10064" y="-24889"/>
                      <a:pt x="10593" y="68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2" name="フリーフォーム 2531">
                <a:extLst>
                  <a:ext uri="{FF2B5EF4-FFF2-40B4-BE49-F238E27FC236}">
                    <a16:creationId xmlns:a16="http://schemas.microsoft.com/office/drawing/2014/main" id="{CED9C089-5CBD-375B-9747-9E210842CB78}"/>
                  </a:ext>
                </a:extLst>
              </p:cNvPr>
              <p:cNvSpPr/>
              <p:nvPr/>
            </p:nvSpPr>
            <p:spPr>
              <a:xfrm>
                <a:off x="4055538" y="5924327"/>
                <a:ext cx="167671" cy="217223"/>
              </a:xfrm>
              <a:custGeom>
                <a:avLst/>
                <a:gdLst>
                  <a:gd name="connsiteX0" fmla="*/ 2112 w 167671"/>
                  <a:gd name="connsiteY0" fmla="*/ 223 h 217223"/>
                  <a:gd name="connsiteX1" fmla="*/ 129112 w 167671"/>
                  <a:gd name="connsiteY1" fmla="*/ 168498 h 217223"/>
                  <a:gd name="connsiteX2" fmla="*/ 164037 w 167671"/>
                  <a:gd name="connsiteY2" fmla="*/ 216123 h 217223"/>
                  <a:gd name="connsiteX3" fmla="*/ 56087 w 167671"/>
                  <a:gd name="connsiteY3" fmla="*/ 133573 h 217223"/>
                  <a:gd name="connsiteX4" fmla="*/ 2112 w 167671"/>
                  <a:gd name="connsiteY4" fmla="*/ 223 h 21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71" h="217223">
                    <a:moveTo>
                      <a:pt x="2112" y="223"/>
                    </a:moveTo>
                    <a:cubicBezTo>
                      <a:pt x="14283" y="6044"/>
                      <a:pt x="102125" y="132515"/>
                      <a:pt x="129112" y="168498"/>
                    </a:cubicBezTo>
                    <a:cubicBezTo>
                      <a:pt x="156099" y="204481"/>
                      <a:pt x="176208" y="221944"/>
                      <a:pt x="164037" y="216123"/>
                    </a:cubicBezTo>
                    <a:cubicBezTo>
                      <a:pt x="151866" y="210302"/>
                      <a:pt x="78841" y="163206"/>
                      <a:pt x="56087" y="133573"/>
                    </a:cubicBezTo>
                    <a:cubicBezTo>
                      <a:pt x="33333" y="103940"/>
                      <a:pt x="-10059" y="-5598"/>
                      <a:pt x="2112" y="2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3" name="フリーフォーム 2532">
                <a:extLst>
                  <a:ext uri="{FF2B5EF4-FFF2-40B4-BE49-F238E27FC236}">
                    <a16:creationId xmlns:a16="http://schemas.microsoft.com/office/drawing/2014/main" id="{067EE5BE-C4F3-B939-F482-43C817874F19}"/>
                  </a:ext>
                </a:extLst>
              </p:cNvPr>
              <p:cNvSpPr/>
              <p:nvPr/>
            </p:nvSpPr>
            <p:spPr>
              <a:xfrm>
                <a:off x="4365360" y="5906419"/>
                <a:ext cx="356783" cy="311926"/>
              </a:xfrm>
              <a:custGeom>
                <a:avLst/>
                <a:gdLst>
                  <a:gd name="connsiteX0" fmla="*/ 355865 w 356783"/>
                  <a:gd name="connsiteY0" fmla="*/ 2256 h 311926"/>
                  <a:gd name="connsiteX1" fmla="*/ 54240 w 356783"/>
                  <a:gd name="connsiteY1" fmla="*/ 297531 h 311926"/>
                  <a:gd name="connsiteX2" fmla="*/ 95515 w 356783"/>
                  <a:gd name="connsiteY2" fmla="*/ 256256 h 311926"/>
                  <a:gd name="connsiteX3" fmla="*/ 95515 w 356783"/>
                  <a:gd name="connsiteY3" fmla="*/ 170531 h 311926"/>
                  <a:gd name="connsiteX4" fmla="*/ 265 w 356783"/>
                  <a:gd name="connsiteY4" fmla="*/ 21306 h 311926"/>
                  <a:gd name="connsiteX5" fmla="*/ 66940 w 356783"/>
                  <a:gd name="connsiteY5" fmla="*/ 154656 h 311926"/>
                  <a:gd name="connsiteX6" fmla="*/ 63765 w 356783"/>
                  <a:gd name="connsiteY6" fmla="*/ 284831 h 311926"/>
                  <a:gd name="connsiteX7" fmla="*/ 146315 w 356783"/>
                  <a:gd name="connsiteY7" fmla="*/ 167356 h 311926"/>
                  <a:gd name="connsiteX8" fmla="*/ 355865 w 356783"/>
                  <a:gd name="connsiteY8" fmla="*/ 2256 h 31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6783" h="311926">
                    <a:moveTo>
                      <a:pt x="355865" y="2256"/>
                    </a:moveTo>
                    <a:cubicBezTo>
                      <a:pt x="340519" y="23952"/>
                      <a:pt x="97632" y="255198"/>
                      <a:pt x="54240" y="297531"/>
                    </a:cubicBezTo>
                    <a:cubicBezTo>
                      <a:pt x="10848" y="339864"/>
                      <a:pt x="88636" y="277422"/>
                      <a:pt x="95515" y="256256"/>
                    </a:cubicBezTo>
                    <a:cubicBezTo>
                      <a:pt x="102394" y="235090"/>
                      <a:pt x="111390" y="209689"/>
                      <a:pt x="95515" y="170531"/>
                    </a:cubicBezTo>
                    <a:cubicBezTo>
                      <a:pt x="79640" y="131373"/>
                      <a:pt x="5027" y="23952"/>
                      <a:pt x="265" y="21306"/>
                    </a:cubicBezTo>
                    <a:cubicBezTo>
                      <a:pt x="-4497" y="18660"/>
                      <a:pt x="56357" y="110735"/>
                      <a:pt x="66940" y="154656"/>
                    </a:cubicBezTo>
                    <a:cubicBezTo>
                      <a:pt x="77523" y="198577"/>
                      <a:pt x="50536" y="282714"/>
                      <a:pt x="63765" y="284831"/>
                    </a:cubicBezTo>
                    <a:cubicBezTo>
                      <a:pt x="76994" y="286948"/>
                      <a:pt x="102923" y="213393"/>
                      <a:pt x="146315" y="167356"/>
                    </a:cubicBezTo>
                    <a:cubicBezTo>
                      <a:pt x="189707" y="121319"/>
                      <a:pt x="371211" y="-19440"/>
                      <a:pt x="355865" y="22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4" name="フリーフォーム 2533">
                <a:extLst>
                  <a:ext uri="{FF2B5EF4-FFF2-40B4-BE49-F238E27FC236}">
                    <a16:creationId xmlns:a16="http://schemas.microsoft.com/office/drawing/2014/main" id="{844EA394-DFDE-55A3-6FF0-FF6FE478FF15}"/>
                  </a:ext>
                </a:extLst>
              </p:cNvPr>
              <p:cNvSpPr/>
              <p:nvPr/>
            </p:nvSpPr>
            <p:spPr>
              <a:xfrm>
                <a:off x="4066700" y="5515517"/>
                <a:ext cx="328420" cy="301628"/>
              </a:xfrm>
              <a:custGeom>
                <a:avLst/>
                <a:gdLst>
                  <a:gd name="connsiteX0" fmla="*/ 324325 w 328420"/>
                  <a:gd name="connsiteY0" fmla="*/ 2633 h 301628"/>
                  <a:gd name="connsiteX1" fmla="*/ 3650 w 328420"/>
                  <a:gd name="connsiteY1" fmla="*/ 297908 h 301628"/>
                  <a:gd name="connsiteX2" fmla="*/ 152875 w 328420"/>
                  <a:gd name="connsiteY2" fmla="*/ 167733 h 301628"/>
                  <a:gd name="connsiteX3" fmla="*/ 184625 w 328420"/>
                  <a:gd name="connsiteY3" fmla="*/ 151858 h 301628"/>
                  <a:gd name="connsiteX4" fmla="*/ 324325 w 328420"/>
                  <a:gd name="connsiteY4" fmla="*/ 2633 h 30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420" h="301628">
                    <a:moveTo>
                      <a:pt x="324325" y="2633"/>
                    </a:moveTo>
                    <a:cubicBezTo>
                      <a:pt x="294162" y="26975"/>
                      <a:pt x="32225" y="270391"/>
                      <a:pt x="3650" y="297908"/>
                    </a:cubicBezTo>
                    <a:cubicBezTo>
                      <a:pt x="-24925" y="325425"/>
                      <a:pt x="122712" y="192075"/>
                      <a:pt x="152875" y="167733"/>
                    </a:cubicBezTo>
                    <a:cubicBezTo>
                      <a:pt x="183037" y="143391"/>
                      <a:pt x="160284" y="173554"/>
                      <a:pt x="184625" y="151858"/>
                    </a:cubicBezTo>
                    <a:cubicBezTo>
                      <a:pt x="208966" y="130162"/>
                      <a:pt x="354488" y="-21709"/>
                      <a:pt x="324325" y="26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5" name="フリーフォーム 2534">
                <a:extLst>
                  <a:ext uri="{FF2B5EF4-FFF2-40B4-BE49-F238E27FC236}">
                    <a16:creationId xmlns:a16="http://schemas.microsoft.com/office/drawing/2014/main" id="{A939214D-5C57-53EB-8D52-AA7A69BEA7E9}"/>
                  </a:ext>
                </a:extLst>
              </p:cNvPr>
              <p:cNvSpPr/>
              <p:nvPr/>
            </p:nvSpPr>
            <p:spPr>
              <a:xfrm>
                <a:off x="4092237" y="5126798"/>
                <a:ext cx="265122" cy="341620"/>
              </a:xfrm>
              <a:custGeom>
                <a:avLst/>
                <a:gdLst>
                  <a:gd name="connsiteX0" fmla="*/ 338 w 265122"/>
                  <a:gd name="connsiteY0" fmla="*/ 827 h 341620"/>
                  <a:gd name="connsiteX1" fmla="*/ 254338 w 265122"/>
                  <a:gd name="connsiteY1" fmla="*/ 331027 h 341620"/>
                  <a:gd name="connsiteX2" fmla="*/ 200363 w 265122"/>
                  <a:gd name="connsiteY2" fmla="*/ 238952 h 341620"/>
                  <a:gd name="connsiteX3" fmla="*/ 338 w 265122"/>
                  <a:gd name="connsiteY3" fmla="*/ 827 h 34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122" h="341620">
                    <a:moveTo>
                      <a:pt x="338" y="827"/>
                    </a:moveTo>
                    <a:cubicBezTo>
                      <a:pt x="9334" y="16173"/>
                      <a:pt x="221001" y="291340"/>
                      <a:pt x="254338" y="331027"/>
                    </a:cubicBezTo>
                    <a:cubicBezTo>
                      <a:pt x="287675" y="370714"/>
                      <a:pt x="236346" y="289752"/>
                      <a:pt x="200363" y="238952"/>
                    </a:cubicBezTo>
                    <a:cubicBezTo>
                      <a:pt x="164380" y="188152"/>
                      <a:pt x="-8658" y="-14519"/>
                      <a:pt x="338" y="8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6" name="フリーフォーム 2535">
                <a:extLst>
                  <a:ext uri="{FF2B5EF4-FFF2-40B4-BE49-F238E27FC236}">
                    <a16:creationId xmlns:a16="http://schemas.microsoft.com/office/drawing/2014/main" id="{286A97AA-A4E7-7443-520D-CAEA4126DC87}"/>
                  </a:ext>
                </a:extLst>
              </p:cNvPr>
              <p:cNvSpPr/>
              <p:nvPr/>
            </p:nvSpPr>
            <p:spPr>
              <a:xfrm>
                <a:off x="3571725" y="5060680"/>
                <a:ext cx="298602" cy="1052329"/>
              </a:xfrm>
              <a:custGeom>
                <a:avLst/>
                <a:gdLst>
                  <a:gd name="connsiteX0" fmla="*/ 150 w 298602"/>
                  <a:gd name="connsiteY0" fmla="*/ 270 h 1052329"/>
                  <a:gd name="connsiteX1" fmla="*/ 177950 w 298602"/>
                  <a:gd name="connsiteY1" fmla="*/ 482870 h 1052329"/>
                  <a:gd name="connsiteX2" fmla="*/ 174775 w 298602"/>
                  <a:gd name="connsiteY2" fmla="*/ 438420 h 1052329"/>
                  <a:gd name="connsiteX3" fmla="*/ 174775 w 298602"/>
                  <a:gd name="connsiteY3" fmla="*/ 549545 h 1052329"/>
                  <a:gd name="connsiteX4" fmla="*/ 206525 w 298602"/>
                  <a:gd name="connsiteY4" fmla="*/ 517795 h 1052329"/>
                  <a:gd name="connsiteX5" fmla="*/ 136675 w 298602"/>
                  <a:gd name="connsiteY5" fmla="*/ 771795 h 1052329"/>
                  <a:gd name="connsiteX6" fmla="*/ 203350 w 298602"/>
                  <a:gd name="connsiteY6" fmla="*/ 936895 h 1052329"/>
                  <a:gd name="connsiteX7" fmla="*/ 238275 w 298602"/>
                  <a:gd name="connsiteY7" fmla="*/ 974995 h 1052329"/>
                  <a:gd name="connsiteX8" fmla="*/ 276375 w 298602"/>
                  <a:gd name="connsiteY8" fmla="*/ 1048020 h 1052329"/>
                  <a:gd name="connsiteX9" fmla="*/ 177950 w 298602"/>
                  <a:gd name="connsiteY9" fmla="*/ 835295 h 1052329"/>
                  <a:gd name="connsiteX10" fmla="*/ 190650 w 298602"/>
                  <a:gd name="connsiteY10" fmla="*/ 705120 h 1052329"/>
                  <a:gd name="connsiteX11" fmla="*/ 298600 w 298602"/>
                  <a:gd name="connsiteY11" fmla="*/ 387620 h 1052329"/>
                  <a:gd name="connsiteX12" fmla="*/ 193825 w 298602"/>
                  <a:gd name="connsiteY12" fmla="*/ 581295 h 1052329"/>
                  <a:gd name="connsiteX13" fmla="*/ 206525 w 298602"/>
                  <a:gd name="connsiteY13" fmla="*/ 425720 h 1052329"/>
                  <a:gd name="connsiteX14" fmla="*/ 108100 w 298602"/>
                  <a:gd name="connsiteY14" fmla="*/ 124095 h 1052329"/>
                  <a:gd name="connsiteX15" fmla="*/ 146200 w 298602"/>
                  <a:gd name="connsiteY15" fmla="*/ 409845 h 1052329"/>
                  <a:gd name="connsiteX16" fmla="*/ 150 w 298602"/>
                  <a:gd name="connsiteY16" fmla="*/ 270 h 105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8602" h="1052329">
                    <a:moveTo>
                      <a:pt x="150" y="270"/>
                    </a:moveTo>
                    <a:cubicBezTo>
                      <a:pt x="5442" y="12441"/>
                      <a:pt x="148846" y="409845"/>
                      <a:pt x="177950" y="482870"/>
                    </a:cubicBezTo>
                    <a:cubicBezTo>
                      <a:pt x="207054" y="555895"/>
                      <a:pt x="175304" y="427308"/>
                      <a:pt x="174775" y="438420"/>
                    </a:cubicBezTo>
                    <a:cubicBezTo>
                      <a:pt x="174246" y="449532"/>
                      <a:pt x="169483" y="536316"/>
                      <a:pt x="174775" y="549545"/>
                    </a:cubicBezTo>
                    <a:cubicBezTo>
                      <a:pt x="180067" y="562774"/>
                      <a:pt x="212875" y="480753"/>
                      <a:pt x="206525" y="517795"/>
                    </a:cubicBezTo>
                    <a:cubicBezTo>
                      <a:pt x="200175" y="554837"/>
                      <a:pt x="137204" y="701945"/>
                      <a:pt x="136675" y="771795"/>
                    </a:cubicBezTo>
                    <a:cubicBezTo>
                      <a:pt x="136146" y="841645"/>
                      <a:pt x="186417" y="903028"/>
                      <a:pt x="203350" y="936895"/>
                    </a:cubicBezTo>
                    <a:cubicBezTo>
                      <a:pt x="220283" y="970762"/>
                      <a:pt x="226104" y="956474"/>
                      <a:pt x="238275" y="974995"/>
                    </a:cubicBezTo>
                    <a:cubicBezTo>
                      <a:pt x="250446" y="993516"/>
                      <a:pt x="286429" y="1071303"/>
                      <a:pt x="276375" y="1048020"/>
                    </a:cubicBezTo>
                    <a:cubicBezTo>
                      <a:pt x="266321" y="1024737"/>
                      <a:pt x="192238" y="892445"/>
                      <a:pt x="177950" y="835295"/>
                    </a:cubicBezTo>
                    <a:cubicBezTo>
                      <a:pt x="163663" y="778145"/>
                      <a:pt x="170542" y="779733"/>
                      <a:pt x="190650" y="705120"/>
                    </a:cubicBezTo>
                    <a:cubicBezTo>
                      <a:pt x="210758" y="630507"/>
                      <a:pt x="298071" y="408257"/>
                      <a:pt x="298600" y="387620"/>
                    </a:cubicBezTo>
                    <a:cubicBezTo>
                      <a:pt x="299129" y="366983"/>
                      <a:pt x="209171" y="574945"/>
                      <a:pt x="193825" y="581295"/>
                    </a:cubicBezTo>
                    <a:cubicBezTo>
                      <a:pt x="178479" y="587645"/>
                      <a:pt x="220813" y="501920"/>
                      <a:pt x="206525" y="425720"/>
                    </a:cubicBezTo>
                    <a:cubicBezTo>
                      <a:pt x="192238" y="349520"/>
                      <a:pt x="118154" y="126741"/>
                      <a:pt x="108100" y="124095"/>
                    </a:cubicBezTo>
                    <a:cubicBezTo>
                      <a:pt x="98046" y="121449"/>
                      <a:pt x="161546" y="428895"/>
                      <a:pt x="146200" y="409845"/>
                    </a:cubicBezTo>
                    <a:cubicBezTo>
                      <a:pt x="130854" y="390795"/>
                      <a:pt x="-5142" y="-11901"/>
                      <a:pt x="150" y="2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7" name="フリーフォーム 2536">
                <a:extLst>
                  <a:ext uri="{FF2B5EF4-FFF2-40B4-BE49-F238E27FC236}">
                    <a16:creationId xmlns:a16="http://schemas.microsoft.com/office/drawing/2014/main" id="{E9BDF27E-51EE-A8B1-60D9-ED56C6396108}"/>
                  </a:ext>
                </a:extLst>
              </p:cNvPr>
              <p:cNvSpPr/>
              <p:nvPr/>
            </p:nvSpPr>
            <p:spPr>
              <a:xfrm>
                <a:off x="3263801" y="4879894"/>
                <a:ext cx="270212" cy="1397084"/>
              </a:xfrm>
              <a:custGeom>
                <a:avLst/>
                <a:gdLst>
                  <a:gd name="connsiteX0" fmla="*/ 269974 w 270212"/>
                  <a:gd name="connsiteY0" fmla="*/ 81 h 1397084"/>
                  <a:gd name="connsiteX1" fmla="*/ 168374 w 270212"/>
                  <a:gd name="connsiteY1" fmla="*/ 460456 h 1397084"/>
                  <a:gd name="connsiteX2" fmla="*/ 133449 w 270212"/>
                  <a:gd name="connsiteY2" fmla="*/ 765256 h 1397084"/>
                  <a:gd name="connsiteX3" fmla="*/ 184249 w 270212"/>
                  <a:gd name="connsiteY3" fmla="*/ 993856 h 1397084"/>
                  <a:gd name="connsiteX4" fmla="*/ 158849 w 270212"/>
                  <a:gd name="connsiteY4" fmla="*/ 1108156 h 1397084"/>
                  <a:gd name="connsiteX5" fmla="*/ 99 w 270212"/>
                  <a:gd name="connsiteY5" fmla="*/ 1397081 h 1397084"/>
                  <a:gd name="connsiteX6" fmla="*/ 184249 w 270212"/>
                  <a:gd name="connsiteY6" fmla="*/ 1101806 h 1397084"/>
                  <a:gd name="connsiteX7" fmla="*/ 177899 w 270212"/>
                  <a:gd name="connsiteY7" fmla="*/ 946231 h 1397084"/>
                  <a:gd name="connsiteX8" fmla="*/ 92174 w 270212"/>
                  <a:gd name="connsiteY8" fmla="*/ 673181 h 1397084"/>
                  <a:gd name="connsiteX9" fmla="*/ 104874 w 270212"/>
                  <a:gd name="connsiteY9" fmla="*/ 730331 h 1397084"/>
                  <a:gd name="connsiteX10" fmla="*/ 168374 w 270212"/>
                  <a:gd name="connsiteY10" fmla="*/ 362031 h 1397084"/>
                  <a:gd name="connsiteX11" fmla="*/ 136624 w 270212"/>
                  <a:gd name="connsiteY11" fmla="*/ 422356 h 1397084"/>
                  <a:gd name="connsiteX12" fmla="*/ 269974 w 270212"/>
                  <a:gd name="connsiteY12" fmla="*/ 81 h 139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0212" h="1397084">
                    <a:moveTo>
                      <a:pt x="269974" y="81"/>
                    </a:moveTo>
                    <a:cubicBezTo>
                      <a:pt x="275266" y="6431"/>
                      <a:pt x="191128" y="332927"/>
                      <a:pt x="168374" y="460456"/>
                    </a:cubicBezTo>
                    <a:cubicBezTo>
                      <a:pt x="145620" y="587985"/>
                      <a:pt x="130803" y="676356"/>
                      <a:pt x="133449" y="765256"/>
                    </a:cubicBezTo>
                    <a:cubicBezTo>
                      <a:pt x="136095" y="854156"/>
                      <a:pt x="180016" y="936706"/>
                      <a:pt x="184249" y="993856"/>
                    </a:cubicBezTo>
                    <a:cubicBezTo>
                      <a:pt x="188482" y="1051006"/>
                      <a:pt x="189541" y="1040952"/>
                      <a:pt x="158849" y="1108156"/>
                    </a:cubicBezTo>
                    <a:cubicBezTo>
                      <a:pt x="128157" y="1175360"/>
                      <a:pt x="-4134" y="1398139"/>
                      <a:pt x="99" y="1397081"/>
                    </a:cubicBezTo>
                    <a:cubicBezTo>
                      <a:pt x="4332" y="1396023"/>
                      <a:pt x="154616" y="1176948"/>
                      <a:pt x="184249" y="1101806"/>
                    </a:cubicBezTo>
                    <a:cubicBezTo>
                      <a:pt x="213882" y="1026664"/>
                      <a:pt x="193245" y="1017668"/>
                      <a:pt x="177899" y="946231"/>
                    </a:cubicBezTo>
                    <a:cubicBezTo>
                      <a:pt x="162553" y="874794"/>
                      <a:pt x="104345" y="709164"/>
                      <a:pt x="92174" y="673181"/>
                    </a:cubicBezTo>
                    <a:cubicBezTo>
                      <a:pt x="80003" y="637198"/>
                      <a:pt x="92174" y="782189"/>
                      <a:pt x="104874" y="730331"/>
                    </a:cubicBezTo>
                    <a:cubicBezTo>
                      <a:pt x="117574" y="678473"/>
                      <a:pt x="163082" y="413360"/>
                      <a:pt x="168374" y="362031"/>
                    </a:cubicBezTo>
                    <a:cubicBezTo>
                      <a:pt x="173666" y="310702"/>
                      <a:pt x="117574" y="484798"/>
                      <a:pt x="136624" y="422356"/>
                    </a:cubicBezTo>
                    <a:cubicBezTo>
                      <a:pt x="155674" y="359914"/>
                      <a:pt x="264682" y="-6269"/>
                      <a:pt x="269974" y="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8" name="フリーフォーム 2537">
                <a:extLst>
                  <a:ext uri="{FF2B5EF4-FFF2-40B4-BE49-F238E27FC236}">
                    <a16:creationId xmlns:a16="http://schemas.microsoft.com/office/drawing/2014/main" id="{1C048597-2804-DE88-B145-720160B0A035}"/>
                  </a:ext>
                </a:extLst>
              </p:cNvPr>
              <p:cNvSpPr/>
              <p:nvPr/>
            </p:nvSpPr>
            <p:spPr>
              <a:xfrm>
                <a:off x="3321020" y="5450555"/>
                <a:ext cx="76640" cy="686743"/>
              </a:xfrm>
              <a:custGeom>
                <a:avLst/>
                <a:gdLst>
                  <a:gd name="connsiteX0" fmla="*/ 47655 w 76640"/>
                  <a:gd name="connsiteY0" fmla="*/ 920 h 686743"/>
                  <a:gd name="connsiteX1" fmla="*/ 12730 w 76640"/>
                  <a:gd name="connsiteY1" fmla="*/ 308895 h 686743"/>
                  <a:gd name="connsiteX2" fmla="*/ 25430 w 76640"/>
                  <a:gd name="connsiteY2" fmla="*/ 261270 h 686743"/>
                  <a:gd name="connsiteX3" fmla="*/ 69880 w 76640"/>
                  <a:gd name="connsiteY3" fmla="*/ 442245 h 686743"/>
                  <a:gd name="connsiteX4" fmla="*/ 44480 w 76640"/>
                  <a:gd name="connsiteY4" fmla="*/ 540670 h 686743"/>
                  <a:gd name="connsiteX5" fmla="*/ 30 w 76640"/>
                  <a:gd name="connsiteY5" fmla="*/ 686720 h 686743"/>
                  <a:gd name="connsiteX6" fmla="*/ 38130 w 76640"/>
                  <a:gd name="connsiteY6" fmla="*/ 550195 h 686743"/>
                  <a:gd name="connsiteX7" fmla="*/ 76230 w 76640"/>
                  <a:gd name="connsiteY7" fmla="*/ 331120 h 686743"/>
                  <a:gd name="connsiteX8" fmla="*/ 12730 w 76640"/>
                  <a:gd name="connsiteY8" fmla="*/ 216820 h 686743"/>
                  <a:gd name="connsiteX9" fmla="*/ 47655 w 76640"/>
                  <a:gd name="connsiteY9" fmla="*/ 920 h 686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640" h="686743">
                    <a:moveTo>
                      <a:pt x="47655" y="920"/>
                    </a:moveTo>
                    <a:cubicBezTo>
                      <a:pt x="47655" y="16266"/>
                      <a:pt x="16434" y="265503"/>
                      <a:pt x="12730" y="308895"/>
                    </a:cubicBezTo>
                    <a:cubicBezTo>
                      <a:pt x="9026" y="352287"/>
                      <a:pt x="15905" y="239045"/>
                      <a:pt x="25430" y="261270"/>
                    </a:cubicBezTo>
                    <a:cubicBezTo>
                      <a:pt x="34955" y="283495"/>
                      <a:pt x="66705" y="395678"/>
                      <a:pt x="69880" y="442245"/>
                    </a:cubicBezTo>
                    <a:cubicBezTo>
                      <a:pt x="73055" y="488812"/>
                      <a:pt x="56122" y="499924"/>
                      <a:pt x="44480" y="540670"/>
                    </a:cubicBezTo>
                    <a:cubicBezTo>
                      <a:pt x="32838" y="581416"/>
                      <a:pt x="1088" y="685132"/>
                      <a:pt x="30" y="686720"/>
                    </a:cubicBezTo>
                    <a:cubicBezTo>
                      <a:pt x="-1028" y="688308"/>
                      <a:pt x="25430" y="609462"/>
                      <a:pt x="38130" y="550195"/>
                    </a:cubicBezTo>
                    <a:cubicBezTo>
                      <a:pt x="50830" y="490928"/>
                      <a:pt x="80463" y="386683"/>
                      <a:pt x="76230" y="331120"/>
                    </a:cubicBezTo>
                    <a:cubicBezTo>
                      <a:pt x="71997" y="275557"/>
                      <a:pt x="19609" y="267091"/>
                      <a:pt x="12730" y="216820"/>
                    </a:cubicBezTo>
                    <a:cubicBezTo>
                      <a:pt x="5851" y="166549"/>
                      <a:pt x="47655" y="-14426"/>
                      <a:pt x="47655" y="9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9" name="フリーフォーム 2538">
                <a:extLst>
                  <a:ext uri="{FF2B5EF4-FFF2-40B4-BE49-F238E27FC236}">
                    <a16:creationId xmlns:a16="http://schemas.microsoft.com/office/drawing/2014/main" id="{146EBE84-F252-1403-4E40-093081FC2C8F}"/>
                  </a:ext>
                </a:extLst>
              </p:cNvPr>
              <p:cNvSpPr/>
              <p:nvPr/>
            </p:nvSpPr>
            <p:spPr>
              <a:xfrm>
                <a:off x="3164725" y="5396017"/>
                <a:ext cx="120367" cy="554477"/>
              </a:xfrm>
              <a:custGeom>
                <a:avLst/>
                <a:gdLst>
                  <a:gd name="connsiteX0" fmla="*/ 118225 w 120367"/>
                  <a:gd name="connsiteY0" fmla="*/ 26883 h 554477"/>
                  <a:gd name="connsiteX1" fmla="*/ 750 w 120367"/>
                  <a:gd name="connsiteY1" fmla="*/ 553933 h 554477"/>
                  <a:gd name="connsiteX2" fmla="*/ 70600 w 120367"/>
                  <a:gd name="connsiteY2" fmla="*/ 125308 h 554477"/>
                  <a:gd name="connsiteX3" fmla="*/ 118225 w 120367"/>
                  <a:gd name="connsiteY3" fmla="*/ 26883 h 554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367" h="554477">
                    <a:moveTo>
                      <a:pt x="118225" y="26883"/>
                    </a:moveTo>
                    <a:cubicBezTo>
                      <a:pt x="106583" y="98321"/>
                      <a:pt x="8687" y="537529"/>
                      <a:pt x="750" y="553933"/>
                    </a:cubicBezTo>
                    <a:cubicBezTo>
                      <a:pt x="-7188" y="570337"/>
                      <a:pt x="49963" y="211033"/>
                      <a:pt x="70600" y="125308"/>
                    </a:cubicBezTo>
                    <a:cubicBezTo>
                      <a:pt x="91237" y="39583"/>
                      <a:pt x="129867" y="-44555"/>
                      <a:pt x="118225" y="268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0" name="フリーフォーム 2539">
                <a:extLst>
                  <a:ext uri="{FF2B5EF4-FFF2-40B4-BE49-F238E27FC236}">
                    <a16:creationId xmlns:a16="http://schemas.microsoft.com/office/drawing/2014/main" id="{209A6FE4-A309-CE8A-D14E-51B5889AD449}"/>
                  </a:ext>
                </a:extLst>
              </p:cNvPr>
              <p:cNvSpPr/>
              <p:nvPr/>
            </p:nvSpPr>
            <p:spPr>
              <a:xfrm>
                <a:off x="3179806" y="5884461"/>
                <a:ext cx="112930" cy="1449357"/>
              </a:xfrm>
              <a:custGeom>
                <a:avLst/>
                <a:gdLst>
                  <a:gd name="connsiteX0" fmla="*/ 112669 w 112930"/>
                  <a:gd name="connsiteY0" fmla="*/ 11514 h 1449357"/>
                  <a:gd name="connsiteX1" fmla="*/ 1544 w 112930"/>
                  <a:gd name="connsiteY1" fmla="*/ 906864 h 1449357"/>
                  <a:gd name="connsiteX2" fmla="*/ 45994 w 112930"/>
                  <a:gd name="connsiteY2" fmla="*/ 700489 h 1449357"/>
                  <a:gd name="connsiteX3" fmla="*/ 20594 w 112930"/>
                  <a:gd name="connsiteY3" fmla="*/ 1414864 h 1449357"/>
                  <a:gd name="connsiteX4" fmla="*/ 20594 w 112930"/>
                  <a:gd name="connsiteY4" fmla="*/ 1221189 h 1449357"/>
                  <a:gd name="connsiteX5" fmla="*/ 52344 w 112930"/>
                  <a:gd name="connsiteY5" fmla="*/ 221064 h 1449357"/>
                  <a:gd name="connsiteX6" fmla="*/ 33294 w 112930"/>
                  <a:gd name="connsiteY6" fmla="*/ 386164 h 1449357"/>
                  <a:gd name="connsiteX7" fmla="*/ 112669 w 112930"/>
                  <a:gd name="connsiteY7" fmla="*/ 11514 h 144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0" h="1449357">
                    <a:moveTo>
                      <a:pt x="112669" y="11514"/>
                    </a:moveTo>
                    <a:cubicBezTo>
                      <a:pt x="107377" y="98297"/>
                      <a:pt x="12656" y="792035"/>
                      <a:pt x="1544" y="906864"/>
                    </a:cubicBezTo>
                    <a:cubicBezTo>
                      <a:pt x="-9568" y="1021693"/>
                      <a:pt x="42819" y="615822"/>
                      <a:pt x="45994" y="700489"/>
                    </a:cubicBezTo>
                    <a:cubicBezTo>
                      <a:pt x="49169" y="785156"/>
                      <a:pt x="24827" y="1328081"/>
                      <a:pt x="20594" y="1414864"/>
                    </a:cubicBezTo>
                    <a:cubicBezTo>
                      <a:pt x="16361" y="1501647"/>
                      <a:pt x="15302" y="1420156"/>
                      <a:pt x="20594" y="1221189"/>
                    </a:cubicBezTo>
                    <a:cubicBezTo>
                      <a:pt x="25886" y="1022222"/>
                      <a:pt x="50227" y="360235"/>
                      <a:pt x="52344" y="221064"/>
                    </a:cubicBezTo>
                    <a:cubicBezTo>
                      <a:pt x="54461" y="81893"/>
                      <a:pt x="25356" y="416327"/>
                      <a:pt x="33294" y="386164"/>
                    </a:cubicBezTo>
                    <a:cubicBezTo>
                      <a:pt x="41232" y="356001"/>
                      <a:pt x="117961" y="-75269"/>
                      <a:pt x="112669" y="115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1" name="フリーフォーム 2540">
                <a:extLst>
                  <a:ext uri="{FF2B5EF4-FFF2-40B4-BE49-F238E27FC236}">
                    <a16:creationId xmlns:a16="http://schemas.microsoft.com/office/drawing/2014/main" id="{CDE8B797-A18B-0426-79C6-A4DD237EB188}"/>
                  </a:ext>
                </a:extLst>
              </p:cNvPr>
              <p:cNvSpPr/>
              <p:nvPr/>
            </p:nvSpPr>
            <p:spPr>
              <a:xfrm>
                <a:off x="3167854" y="6038721"/>
                <a:ext cx="2036263" cy="622271"/>
              </a:xfrm>
              <a:custGeom>
                <a:avLst/>
                <a:gdLst>
                  <a:gd name="connsiteX0" fmla="*/ 10321 w 2036263"/>
                  <a:gd name="connsiteY0" fmla="*/ 165229 h 622271"/>
                  <a:gd name="connsiteX1" fmla="*/ 737396 w 2036263"/>
                  <a:gd name="connsiteY1" fmla="*/ 129 h 622271"/>
                  <a:gd name="connsiteX2" fmla="*/ 1216821 w 2036263"/>
                  <a:gd name="connsiteY2" fmla="*/ 136654 h 622271"/>
                  <a:gd name="connsiteX3" fmla="*/ 1099346 w 2036263"/>
                  <a:gd name="connsiteY3" fmla="*/ 76329 h 622271"/>
                  <a:gd name="connsiteX4" fmla="*/ 1543846 w 2036263"/>
                  <a:gd name="connsiteY4" fmla="*/ 308104 h 622271"/>
                  <a:gd name="connsiteX5" fmla="*/ 1473996 w 2036263"/>
                  <a:gd name="connsiteY5" fmla="*/ 193804 h 622271"/>
                  <a:gd name="connsiteX6" fmla="*/ 1750221 w 2036263"/>
                  <a:gd name="connsiteY6" fmla="*/ 346204 h 622271"/>
                  <a:gd name="connsiteX7" fmla="*/ 1613696 w 2036263"/>
                  <a:gd name="connsiteY7" fmla="*/ 139829 h 622271"/>
                  <a:gd name="connsiteX8" fmla="*/ 2035971 w 2036263"/>
                  <a:gd name="connsiteY8" fmla="*/ 619254 h 622271"/>
                  <a:gd name="connsiteX9" fmla="*/ 1674021 w 2036263"/>
                  <a:gd name="connsiteY9" fmla="*/ 333504 h 622271"/>
                  <a:gd name="connsiteX10" fmla="*/ 1312071 w 2036263"/>
                  <a:gd name="connsiteY10" fmla="*/ 123954 h 622271"/>
                  <a:gd name="connsiteX11" fmla="*/ 832646 w 2036263"/>
                  <a:gd name="connsiteY11" fmla="*/ 47754 h 622271"/>
                  <a:gd name="connsiteX12" fmla="*/ 311946 w 2036263"/>
                  <a:gd name="connsiteY12" fmla="*/ 168404 h 622271"/>
                  <a:gd name="connsiteX13" fmla="*/ 743746 w 2036263"/>
                  <a:gd name="connsiteY13" fmla="*/ 104904 h 622271"/>
                  <a:gd name="connsiteX14" fmla="*/ 337346 w 2036263"/>
                  <a:gd name="connsiteY14" fmla="*/ 85854 h 622271"/>
                  <a:gd name="connsiteX15" fmla="*/ 10321 w 2036263"/>
                  <a:gd name="connsiteY15" fmla="*/ 165229 h 62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36263" h="622271">
                    <a:moveTo>
                      <a:pt x="10321" y="165229"/>
                    </a:moveTo>
                    <a:cubicBezTo>
                      <a:pt x="76996" y="150942"/>
                      <a:pt x="536313" y="4892"/>
                      <a:pt x="737396" y="129"/>
                    </a:cubicBezTo>
                    <a:cubicBezTo>
                      <a:pt x="938479" y="-4634"/>
                      <a:pt x="1156496" y="123954"/>
                      <a:pt x="1216821" y="136654"/>
                    </a:cubicBezTo>
                    <a:cubicBezTo>
                      <a:pt x="1277146" y="149354"/>
                      <a:pt x="1099346" y="76329"/>
                      <a:pt x="1099346" y="76329"/>
                    </a:cubicBezTo>
                    <a:cubicBezTo>
                      <a:pt x="1153850" y="104904"/>
                      <a:pt x="1481404" y="288525"/>
                      <a:pt x="1543846" y="308104"/>
                    </a:cubicBezTo>
                    <a:cubicBezTo>
                      <a:pt x="1606288" y="327683"/>
                      <a:pt x="1439600" y="187454"/>
                      <a:pt x="1473996" y="193804"/>
                    </a:cubicBezTo>
                    <a:cubicBezTo>
                      <a:pt x="1508392" y="200154"/>
                      <a:pt x="1726938" y="355200"/>
                      <a:pt x="1750221" y="346204"/>
                    </a:cubicBezTo>
                    <a:cubicBezTo>
                      <a:pt x="1773504" y="337208"/>
                      <a:pt x="1566071" y="94321"/>
                      <a:pt x="1613696" y="139829"/>
                    </a:cubicBezTo>
                    <a:cubicBezTo>
                      <a:pt x="1661321" y="185337"/>
                      <a:pt x="2025917" y="586975"/>
                      <a:pt x="2035971" y="619254"/>
                    </a:cubicBezTo>
                    <a:cubicBezTo>
                      <a:pt x="2046025" y="651533"/>
                      <a:pt x="1794671" y="416054"/>
                      <a:pt x="1674021" y="333504"/>
                    </a:cubicBezTo>
                    <a:cubicBezTo>
                      <a:pt x="1553371" y="250954"/>
                      <a:pt x="1452300" y="171579"/>
                      <a:pt x="1312071" y="123954"/>
                    </a:cubicBezTo>
                    <a:cubicBezTo>
                      <a:pt x="1171842" y="76329"/>
                      <a:pt x="999334" y="40346"/>
                      <a:pt x="832646" y="47754"/>
                    </a:cubicBezTo>
                    <a:cubicBezTo>
                      <a:pt x="665958" y="55162"/>
                      <a:pt x="326763" y="158879"/>
                      <a:pt x="311946" y="168404"/>
                    </a:cubicBezTo>
                    <a:cubicBezTo>
                      <a:pt x="297129" y="177929"/>
                      <a:pt x="739513" y="118662"/>
                      <a:pt x="743746" y="104904"/>
                    </a:cubicBezTo>
                    <a:cubicBezTo>
                      <a:pt x="747979" y="91146"/>
                      <a:pt x="457467" y="74742"/>
                      <a:pt x="337346" y="85854"/>
                    </a:cubicBezTo>
                    <a:cubicBezTo>
                      <a:pt x="217225" y="96966"/>
                      <a:pt x="-56354" y="179516"/>
                      <a:pt x="10321" y="1652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2" name="フリーフォーム 2541">
                <a:extLst>
                  <a:ext uri="{FF2B5EF4-FFF2-40B4-BE49-F238E27FC236}">
                    <a16:creationId xmlns:a16="http://schemas.microsoft.com/office/drawing/2014/main" id="{9B8BC892-719E-EE22-9E9A-40DB6A83B97F}"/>
                  </a:ext>
                </a:extLst>
              </p:cNvPr>
              <p:cNvSpPr/>
              <p:nvPr/>
            </p:nvSpPr>
            <p:spPr>
              <a:xfrm>
                <a:off x="5020243" y="6089252"/>
                <a:ext cx="1844107" cy="517890"/>
              </a:xfrm>
              <a:custGeom>
                <a:avLst/>
                <a:gdLst>
                  <a:gd name="connsiteX0" fmla="*/ 31182 w 1844107"/>
                  <a:gd name="connsiteY0" fmla="*/ 451248 h 517890"/>
                  <a:gd name="connsiteX1" fmla="*/ 917007 w 1844107"/>
                  <a:gd name="connsiteY1" fmla="*/ 22623 h 517890"/>
                  <a:gd name="connsiteX2" fmla="*/ 1390082 w 1844107"/>
                  <a:gd name="connsiteY2" fmla="*/ 60723 h 517890"/>
                  <a:gd name="connsiteX3" fmla="*/ 1447232 w 1844107"/>
                  <a:gd name="connsiteY3" fmla="*/ 70248 h 517890"/>
                  <a:gd name="connsiteX4" fmla="*/ 1844107 w 1844107"/>
                  <a:gd name="connsiteY4" fmla="*/ 136923 h 517890"/>
                  <a:gd name="connsiteX5" fmla="*/ 1272607 w 1844107"/>
                  <a:gd name="connsiteY5" fmla="*/ 86123 h 517890"/>
                  <a:gd name="connsiteX6" fmla="*/ 815407 w 1844107"/>
                  <a:gd name="connsiteY6" fmla="*/ 133748 h 517890"/>
                  <a:gd name="connsiteX7" fmla="*/ 1278957 w 1844107"/>
                  <a:gd name="connsiteY7" fmla="*/ 57548 h 517890"/>
                  <a:gd name="connsiteX8" fmla="*/ 920182 w 1844107"/>
                  <a:gd name="connsiteY8" fmla="*/ 57548 h 517890"/>
                  <a:gd name="connsiteX9" fmla="*/ 428057 w 1844107"/>
                  <a:gd name="connsiteY9" fmla="*/ 197248 h 517890"/>
                  <a:gd name="connsiteX10" fmla="*/ 710632 w 1844107"/>
                  <a:gd name="connsiteY10" fmla="*/ 35323 h 517890"/>
                  <a:gd name="connsiteX11" fmla="*/ 72457 w 1844107"/>
                  <a:gd name="connsiteY11" fmla="*/ 263923 h 517890"/>
                  <a:gd name="connsiteX12" fmla="*/ 659832 w 1844107"/>
                  <a:gd name="connsiteY12" fmla="*/ 140098 h 517890"/>
                  <a:gd name="connsiteX13" fmla="*/ 174057 w 1844107"/>
                  <a:gd name="connsiteY13" fmla="*/ 279798 h 517890"/>
                  <a:gd name="connsiteX14" fmla="*/ 234382 w 1844107"/>
                  <a:gd name="connsiteY14" fmla="*/ 327423 h 517890"/>
                  <a:gd name="connsiteX15" fmla="*/ 161357 w 1844107"/>
                  <a:gd name="connsiteY15" fmla="*/ 444898 h 517890"/>
                  <a:gd name="connsiteX16" fmla="*/ 53407 w 1844107"/>
                  <a:gd name="connsiteY16" fmla="*/ 514748 h 517890"/>
                  <a:gd name="connsiteX17" fmla="*/ 186757 w 1844107"/>
                  <a:gd name="connsiteY17" fmla="*/ 343298 h 517890"/>
                  <a:gd name="connsiteX18" fmla="*/ 31182 w 1844107"/>
                  <a:gd name="connsiteY18" fmla="*/ 451248 h 51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44107" h="517890">
                    <a:moveTo>
                      <a:pt x="31182" y="451248"/>
                    </a:moveTo>
                    <a:cubicBezTo>
                      <a:pt x="152890" y="397802"/>
                      <a:pt x="690524" y="87710"/>
                      <a:pt x="917007" y="22623"/>
                    </a:cubicBezTo>
                    <a:cubicBezTo>
                      <a:pt x="1143490" y="-42465"/>
                      <a:pt x="1301711" y="52785"/>
                      <a:pt x="1390082" y="60723"/>
                    </a:cubicBezTo>
                    <a:cubicBezTo>
                      <a:pt x="1478453" y="68660"/>
                      <a:pt x="1447232" y="70248"/>
                      <a:pt x="1447232" y="70248"/>
                    </a:cubicBezTo>
                    <a:lnTo>
                      <a:pt x="1844107" y="136923"/>
                    </a:lnTo>
                    <a:cubicBezTo>
                      <a:pt x="1815003" y="139569"/>
                      <a:pt x="1444057" y="86652"/>
                      <a:pt x="1272607" y="86123"/>
                    </a:cubicBezTo>
                    <a:cubicBezTo>
                      <a:pt x="1101157" y="85594"/>
                      <a:pt x="814349" y="138510"/>
                      <a:pt x="815407" y="133748"/>
                    </a:cubicBezTo>
                    <a:cubicBezTo>
                      <a:pt x="816465" y="128986"/>
                      <a:pt x="1261495" y="70248"/>
                      <a:pt x="1278957" y="57548"/>
                    </a:cubicBezTo>
                    <a:cubicBezTo>
                      <a:pt x="1296420" y="44848"/>
                      <a:pt x="1061999" y="34265"/>
                      <a:pt x="920182" y="57548"/>
                    </a:cubicBezTo>
                    <a:cubicBezTo>
                      <a:pt x="778365" y="80831"/>
                      <a:pt x="462982" y="200952"/>
                      <a:pt x="428057" y="197248"/>
                    </a:cubicBezTo>
                    <a:cubicBezTo>
                      <a:pt x="393132" y="193544"/>
                      <a:pt x="769899" y="24210"/>
                      <a:pt x="710632" y="35323"/>
                    </a:cubicBezTo>
                    <a:cubicBezTo>
                      <a:pt x="651365" y="46435"/>
                      <a:pt x="80924" y="246461"/>
                      <a:pt x="72457" y="263923"/>
                    </a:cubicBezTo>
                    <a:cubicBezTo>
                      <a:pt x="63990" y="281385"/>
                      <a:pt x="642899" y="137452"/>
                      <a:pt x="659832" y="140098"/>
                    </a:cubicBezTo>
                    <a:cubicBezTo>
                      <a:pt x="676765" y="142744"/>
                      <a:pt x="244965" y="248577"/>
                      <a:pt x="174057" y="279798"/>
                    </a:cubicBezTo>
                    <a:cubicBezTo>
                      <a:pt x="103149" y="311019"/>
                      <a:pt x="236499" y="299906"/>
                      <a:pt x="234382" y="327423"/>
                    </a:cubicBezTo>
                    <a:cubicBezTo>
                      <a:pt x="232265" y="354940"/>
                      <a:pt x="191519" y="413677"/>
                      <a:pt x="161357" y="444898"/>
                    </a:cubicBezTo>
                    <a:cubicBezTo>
                      <a:pt x="131195" y="476119"/>
                      <a:pt x="49174" y="531681"/>
                      <a:pt x="53407" y="514748"/>
                    </a:cubicBezTo>
                    <a:cubicBezTo>
                      <a:pt x="57640" y="497815"/>
                      <a:pt x="190461" y="355998"/>
                      <a:pt x="186757" y="343298"/>
                    </a:cubicBezTo>
                    <a:cubicBezTo>
                      <a:pt x="183053" y="330598"/>
                      <a:pt x="-90526" y="504694"/>
                      <a:pt x="31182" y="4512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3" name="フリーフォーム 2542">
                <a:extLst>
                  <a:ext uri="{FF2B5EF4-FFF2-40B4-BE49-F238E27FC236}">
                    <a16:creationId xmlns:a16="http://schemas.microsoft.com/office/drawing/2014/main" id="{F48989AF-A6FC-B051-44C3-C580E530FA62}"/>
                  </a:ext>
                </a:extLst>
              </p:cNvPr>
              <p:cNvSpPr/>
              <p:nvPr/>
            </p:nvSpPr>
            <p:spPr>
              <a:xfrm>
                <a:off x="5746400" y="4634277"/>
                <a:ext cx="1160001" cy="1340614"/>
              </a:xfrm>
              <a:custGeom>
                <a:avLst/>
                <a:gdLst>
                  <a:gd name="connsiteX0" fmla="*/ 22575 w 1160001"/>
                  <a:gd name="connsiteY0" fmla="*/ 29798 h 1340614"/>
                  <a:gd name="connsiteX1" fmla="*/ 1076675 w 1160001"/>
                  <a:gd name="connsiteY1" fmla="*/ 1245823 h 1340614"/>
                  <a:gd name="connsiteX2" fmla="*/ 1095725 w 1160001"/>
                  <a:gd name="connsiteY2" fmla="*/ 1264873 h 1340614"/>
                  <a:gd name="connsiteX3" fmla="*/ 1111600 w 1160001"/>
                  <a:gd name="connsiteY3" fmla="*/ 1293448 h 1340614"/>
                  <a:gd name="connsiteX4" fmla="*/ 654400 w 1160001"/>
                  <a:gd name="connsiteY4" fmla="*/ 836248 h 1340614"/>
                  <a:gd name="connsiteX5" fmla="*/ 387700 w 1160001"/>
                  <a:gd name="connsiteY5" fmla="*/ 572723 h 1340614"/>
                  <a:gd name="connsiteX6" fmla="*/ 543275 w 1160001"/>
                  <a:gd name="connsiteY6" fmla="*/ 699723 h 1340614"/>
                  <a:gd name="connsiteX7" fmla="*/ 368650 w 1160001"/>
                  <a:gd name="connsiteY7" fmla="*/ 398098 h 1340614"/>
                  <a:gd name="connsiteX8" fmla="*/ 22575 w 1160001"/>
                  <a:gd name="connsiteY8" fmla="*/ 29798 h 134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0001" h="1340614">
                    <a:moveTo>
                      <a:pt x="22575" y="29798"/>
                    </a:moveTo>
                    <a:cubicBezTo>
                      <a:pt x="140579" y="171085"/>
                      <a:pt x="897817" y="1039977"/>
                      <a:pt x="1076675" y="1245823"/>
                    </a:cubicBezTo>
                    <a:cubicBezTo>
                      <a:pt x="1255533" y="1451669"/>
                      <a:pt x="1089904" y="1256936"/>
                      <a:pt x="1095725" y="1264873"/>
                    </a:cubicBezTo>
                    <a:cubicBezTo>
                      <a:pt x="1101546" y="1272810"/>
                      <a:pt x="1185154" y="1364885"/>
                      <a:pt x="1111600" y="1293448"/>
                    </a:cubicBezTo>
                    <a:cubicBezTo>
                      <a:pt x="1038046" y="1222011"/>
                      <a:pt x="654400" y="836248"/>
                      <a:pt x="654400" y="836248"/>
                    </a:cubicBezTo>
                    <a:cubicBezTo>
                      <a:pt x="533750" y="716127"/>
                      <a:pt x="406221" y="595477"/>
                      <a:pt x="387700" y="572723"/>
                    </a:cubicBezTo>
                    <a:cubicBezTo>
                      <a:pt x="369179" y="549969"/>
                      <a:pt x="546450" y="728827"/>
                      <a:pt x="543275" y="699723"/>
                    </a:cubicBezTo>
                    <a:cubicBezTo>
                      <a:pt x="540100" y="670619"/>
                      <a:pt x="453846" y="506577"/>
                      <a:pt x="368650" y="398098"/>
                    </a:cubicBezTo>
                    <a:cubicBezTo>
                      <a:pt x="283454" y="289619"/>
                      <a:pt x="-95429" y="-111489"/>
                      <a:pt x="22575" y="297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4" name="フリーフォーム 2543">
                <a:extLst>
                  <a:ext uri="{FF2B5EF4-FFF2-40B4-BE49-F238E27FC236}">
                    <a16:creationId xmlns:a16="http://schemas.microsoft.com/office/drawing/2014/main" id="{A558D0F2-D958-BEC1-470D-4378438FE8EA}"/>
                  </a:ext>
                </a:extLst>
              </p:cNvPr>
              <p:cNvSpPr/>
              <p:nvPr/>
            </p:nvSpPr>
            <p:spPr>
              <a:xfrm>
                <a:off x="5733828" y="4710364"/>
                <a:ext cx="403623" cy="1157560"/>
              </a:xfrm>
              <a:custGeom>
                <a:avLst/>
                <a:gdLst>
                  <a:gd name="connsiteX0" fmla="*/ 222 w 403623"/>
                  <a:gd name="connsiteY0" fmla="*/ 1336 h 1157560"/>
                  <a:gd name="connsiteX1" fmla="*/ 273272 w 403623"/>
                  <a:gd name="connsiteY1" fmla="*/ 382336 h 1157560"/>
                  <a:gd name="connsiteX2" fmla="*/ 212947 w 403623"/>
                  <a:gd name="connsiteY2" fmla="*/ 522036 h 1157560"/>
                  <a:gd name="connsiteX3" fmla="*/ 251047 w 403623"/>
                  <a:gd name="connsiteY3" fmla="*/ 985586 h 1157560"/>
                  <a:gd name="connsiteX4" fmla="*/ 216122 w 403623"/>
                  <a:gd name="connsiteY4" fmla="*/ 890336 h 1157560"/>
                  <a:gd name="connsiteX5" fmla="*/ 403447 w 403623"/>
                  <a:gd name="connsiteY5" fmla="*/ 1157036 h 1157560"/>
                  <a:gd name="connsiteX6" fmla="*/ 251047 w 403623"/>
                  <a:gd name="connsiteY6" fmla="*/ 947486 h 1157560"/>
                  <a:gd name="connsiteX7" fmla="*/ 295497 w 403623"/>
                  <a:gd name="connsiteY7" fmla="*/ 576011 h 1157560"/>
                  <a:gd name="connsiteX8" fmla="*/ 355822 w 403623"/>
                  <a:gd name="connsiteY8" fmla="*/ 423611 h 1157560"/>
                  <a:gd name="connsiteX9" fmla="*/ 241522 w 403623"/>
                  <a:gd name="connsiteY9" fmla="*/ 604586 h 1157560"/>
                  <a:gd name="connsiteX10" fmla="*/ 282797 w 403623"/>
                  <a:gd name="connsiteY10" fmla="*/ 398211 h 1157560"/>
                  <a:gd name="connsiteX11" fmla="*/ 187547 w 403623"/>
                  <a:gd name="connsiteY11" fmla="*/ 175961 h 1157560"/>
                  <a:gd name="connsiteX12" fmla="*/ 225647 w 403623"/>
                  <a:gd name="connsiteY12" fmla="*/ 252161 h 1157560"/>
                  <a:gd name="connsiteX13" fmla="*/ 222 w 403623"/>
                  <a:gd name="connsiteY13" fmla="*/ 1336 h 115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3623" h="1157560">
                    <a:moveTo>
                      <a:pt x="222" y="1336"/>
                    </a:moveTo>
                    <a:cubicBezTo>
                      <a:pt x="8159" y="23032"/>
                      <a:pt x="237818" y="295553"/>
                      <a:pt x="273272" y="382336"/>
                    </a:cubicBezTo>
                    <a:cubicBezTo>
                      <a:pt x="308726" y="469119"/>
                      <a:pt x="216651" y="421494"/>
                      <a:pt x="212947" y="522036"/>
                    </a:cubicBezTo>
                    <a:cubicBezTo>
                      <a:pt x="209243" y="622578"/>
                      <a:pt x="250518" y="924203"/>
                      <a:pt x="251047" y="985586"/>
                    </a:cubicBezTo>
                    <a:cubicBezTo>
                      <a:pt x="251576" y="1046969"/>
                      <a:pt x="190722" y="861761"/>
                      <a:pt x="216122" y="890336"/>
                    </a:cubicBezTo>
                    <a:cubicBezTo>
                      <a:pt x="241522" y="918911"/>
                      <a:pt x="397626" y="1147511"/>
                      <a:pt x="403447" y="1157036"/>
                    </a:cubicBezTo>
                    <a:cubicBezTo>
                      <a:pt x="409268" y="1166561"/>
                      <a:pt x="269039" y="1044324"/>
                      <a:pt x="251047" y="947486"/>
                    </a:cubicBezTo>
                    <a:cubicBezTo>
                      <a:pt x="233055" y="850649"/>
                      <a:pt x="278035" y="663323"/>
                      <a:pt x="295497" y="576011"/>
                    </a:cubicBezTo>
                    <a:cubicBezTo>
                      <a:pt x="312959" y="488699"/>
                      <a:pt x="364818" y="418849"/>
                      <a:pt x="355822" y="423611"/>
                    </a:cubicBezTo>
                    <a:cubicBezTo>
                      <a:pt x="346826" y="428373"/>
                      <a:pt x="253693" y="608819"/>
                      <a:pt x="241522" y="604586"/>
                    </a:cubicBezTo>
                    <a:cubicBezTo>
                      <a:pt x="229351" y="600353"/>
                      <a:pt x="291793" y="469648"/>
                      <a:pt x="282797" y="398211"/>
                    </a:cubicBezTo>
                    <a:cubicBezTo>
                      <a:pt x="273801" y="326774"/>
                      <a:pt x="197072" y="200303"/>
                      <a:pt x="187547" y="175961"/>
                    </a:cubicBezTo>
                    <a:cubicBezTo>
                      <a:pt x="178022" y="151619"/>
                      <a:pt x="252105" y="275444"/>
                      <a:pt x="225647" y="252161"/>
                    </a:cubicBezTo>
                    <a:cubicBezTo>
                      <a:pt x="199189" y="228878"/>
                      <a:pt x="-7715" y="-20360"/>
                      <a:pt x="222" y="13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5" name="フリーフォーム 2544">
                <a:extLst>
                  <a:ext uri="{FF2B5EF4-FFF2-40B4-BE49-F238E27FC236}">
                    <a16:creationId xmlns:a16="http://schemas.microsoft.com/office/drawing/2014/main" id="{F5F47BDB-5537-7B31-0B30-1B5840B71B62}"/>
                  </a:ext>
                </a:extLst>
              </p:cNvPr>
              <p:cNvSpPr/>
              <p:nvPr/>
            </p:nvSpPr>
            <p:spPr>
              <a:xfrm>
                <a:off x="6517422" y="4410935"/>
                <a:ext cx="124683" cy="586584"/>
              </a:xfrm>
              <a:custGeom>
                <a:avLst/>
                <a:gdLst>
                  <a:gd name="connsiteX0" fmla="*/ 853 w 124683"/>
                  <a:gd name="connsiteY0" fmla="*/ 21365 h 586584"/>
                  <a:gd name="connsiteX1" fmla="*/ 58003 w 124683"/>
                  <a:gd name="connsiteY1" fmla="*/ 389665 h 586584"/>
                  <a:gd name="connsiteX2" fmla="*/ 26253 w 124683"/>
                  <a:gd name="connsiteY2" fmla="*/ 586515 h 586584"/>
                  <a:gd name="connsiteX3" fmla="*/ 67528 w 124683"/>
                  <a:gd name="connsiteY3" fmla="*/ 370615 h 586584"/>
                  <a:gd name="connsiteX4" fmla="*/ 124678 w 124683"/>
                  <a:gd name="connsiteY4" fmla="*/ 154715 h 586584"/>
                  <a:gd name="connsiteX5" fmla="*/ 70703 w 124683"/>
                  <a:gd name="connsiteY5" fmla="*/ 259490 h 586584"/>
                  <a:gd name="connsiteX6" fmla="*/ 26253 w 124683"/>
                  <a:gd name="connsiteY6" fmla="*/ 65815 h 586584"/>
                  <a:gd name="connsiteX7" fmla="*/ 853 w 124683"/>
                  <a:gd name="connsiteY7" fmla="*/ 21365 h 58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683" h="586584">
                    <a:moveTo>
                      <a:pt x="853" y="21365"/>
                    </a:moveTo>
                    <a:cubicBezTo>
                      <a:pt x="6145" y="75340"/>
                      <a:pt x="53770" y="295473"/>
                      <a:pt x="58003" y="389665"/>
                    </a:cubicBezTo>
                    <a:cubicBezTo>
                      <a:pt x="62236" y="483857"/>
                      <a:pt x="24666" y="589690"/>
                      <a:pt x="26253" y="586515"/>
                    </a:cubicBezTo>
                    <a:cubicBezTo>
                      <a:pt x="27840" y="583340"/>
                      <a:pt x="51124" y="442582"/>
                      <a:pt x="67528" y="370615"/>
                    </a:cubicBezTo>
                    <a:cubicBezTo>
                      <a:pt x="83932" y="298648"/>
                      <a:pt x="124149" y="173236"/>
                      <a:pt x="124678" y="154715"/>
                    </a:cubicBezTo>
                    <a:cubicBezTo>
                      <a:pt x="125207" y="136194"/>
                      <a:pt x="87107" y="274307"/>
                      <a:pt x="70703" y="259490"/>
                    </a:cubicBezTo>
                    <a:cubicBezTo>
                      <a:pt x="54299" y="244673"/>
                      <a:pt x="36307" y="103386"/>
                      <a:pt x="26253" y="65815"/>
                    </a:cubicBezTo>
                    <a:cubicBezTo>
                      <a:pt x="16199" y="28244"/>
                      <a:pt x="-4439" y="-32610"/>
                      <a:pt x="853" y="21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6" name="フリーフォーム 2545">
                <a:extLst>
                  <a:ext uri="{FF2B5EF4-FFF2-40B4-BE49-F238E27FC236}">
                    <a16:creationId xmlns:a16="http://schemas.microsoft.com/office/drawing/2014/main" id="{AC0E5018-4F1D-6826-DC4D-9469CDC63D82}"/>
                  </a:ext>
                </a:extLst>
              </p:cNvPr>
              <p:cNvSpPr/>
              <p:nvPr/>
            </p:nvSpPr>
            <p:spPr>
              <a:xfrm>
                <a:off x="5756127" y="4783549"/>
                <a:ext cx="192774" cy="1320291"/>
              </a:xfrm>
              <a:custGeom>
                <a:avLst/>
                <a:gdLst>
                  <a:gd name="connsiteX0" fmla="*/ 12848 w 192774"/>
                  <a:gd name="connsiteY0" fmla="*/ 42451 h 1320291"/>
                  <a:gd name="connsiteX1" fmla="*/ 92223 w 192774"/>
                  <a:gd name="connsiteY1" fmla="*/ 1134651 h 1320291"/>
                  <a:gd name="connsiteX2" fmla="*/ 95398 w 192774"/>
                  <a:gd name="connsiteY2" fmla="*/ 1083851 h 1320291"/>
                  <a:gd name="connsiteX3" fmla="*/ 190648 w 192774"/>
                  <a:gd name="connsiteY3" fmla="*/ 1296576 h 1320291"/>
                  <a:gd name="connsiteX4" fmla="*/ 149373 w 192774"/>
                  <a:gd name="connsiteY4" fmla="*/ 1204501 h 1320291"/>
                  <a:gd name="connsiteX5" fmla="*/ 12848 w 192774"/>
                  <a:gd name="connsiteY5" fmla="*/ 315501 h 1320291"/>
                  <a:gd name="connsiteX6" fmla="*/ 12848 w 192774"/>
                  <a:gd name="connsiteY6" fmla="*/ 42451 h 1320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774" h="1320291">
                    <a:moveTo>
                      <a:pt x="12848" y="42451"/>
                    </a:moveTo>
                    <a:cubicBezTo>
                      <a:pt x="26077" y="178976"/>
                      <a:pt x="78465" y="961084"/>
                      <a:pt x="92223" y="1134651"/>
                    </a:cubicBezTo>
                    <a:cubicBezTo>
                      <a:pt x="105981" y="1308218"/>
                      <a:pt x="78994" y="1056864"/>
                      <a:pt x="95398" y="1083851"/>
                    </a:cubicBezTo>
                    <a:cubicBezTo>
                      <a:pt x="111802" y="1110838"/>
                      <a:pt x="190648" y="1296576"/>
                      <a:pt x="190648" y="1296576"/>
                    </a:cubicBezTo>
                    <a:cubicBezTo>
                      <a:pt x="199644" y="1316684"/>
                      <a:pt x="179006" y="1368013"/>
                      <a:pt x="149373" y="1204501"/>
                    </a:cubicBezTo>
                    <a:cubicBezTo>
                      <a:pt x="119740" y="1040989"/>
                      <a:pt x="33486" y="504943"/>
                      <a:pt x="12848" y="315501"/>
                    </a:cubicBezTo>
                    <a:cubicBezTo>
                      <a:pt x="-7790" y="126059"/>
                      <a:pt x="-381" y="-94074"/>
                      <a:pt x="12848" y="424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7" name="フリーフォーム 2546">
                <a:extLst>
                  <a:ext uri="{FF2B5EF4-FFF2-40B4-BE49-F238E27FC236}">
                    <a16:creationId xmlns:a16="http://schemas.microsoft.com/office/drawing/2014/main" id="{B31A5925-1D28-E87B-654F-23C7A945436B}"/>
                  </a:ext>
                </a:extLst>
              </p:cNvPr>
              <p:cNvSpPr/>
              <p:nvPr/>
            </p:nvSpPr>
            <p:spPr>
              <a:xfrm>
                <a:off x="5489564" y="4970384"/>
                <a:ext cx="289172" cy="794154"/>
              </a:xfrm>
              <a:custGeom>
                <a:avLst/>
                <a:gdLst>
                  <a:gd name="connsiteX0" fmla="*/ 11 w 289172"/>
                  <a:gd name="connsiteY0" fmla="*/ 4841 h 794154"/>
                  <a:gd name="connsiteX1" fmla="*/ 31761 w 289172"/>
                  <a:gd name="connsiteY1" fmla="*/ 779541 h 794154"/>
                  <a:gd name="connsiteX2" fmla="*/ 15886 w 289172"/>
                  <a:gd name="connsiteY2" fmla="*/ 512841 h 794154"/>
                  <a:gd name="connsiteX3" fmla="*/ 288936 w 289172"/>
                  <a:gd name="connsiteY3" fmla="*/ 525541 h 794154"/>
                  <a:gd name="connsiteX4" fmla="*/ 63511 w 289172"/>
                  <a:gd name="connsiteY4" fmla="*/ 506491 h 794154"/>
                  <a:gd name="connsiteX5" fmla="*/ 53986 w 289172"/>
                  <a:gd name="connsiteY5" fmla="*/ 144541 h 794154"/>
                  <a:gd name="connsiteX6" fmla="*/ 28586 w 289172"/>
                  <a:gd name="connsiteY6" fmla="*/ 436641 h 794154"/>
                  <a:gd name="connsiteX7" fmla="*/ 11 w 289172"/>
                  <a:gd name="connsiteY7" fmla="*/ 4841 h 794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172" h="794154">
                    <a:moveTo>
                      <a:pt x="11" y="4841"/>
                    </a:moveTo>
                    <a:cubicBezTo>
                      <a:pt x="540" y="61991"/>
                      <a:pt x="29115" y="694874"/>
                      <a:pt x="31761" y="779541"/>
                    </a:cubicBezTo>
                    <a:cubicBezTo>
                      <a:pt x="34407" y="864208"/>
                      <a:pt x="-26976" y="555174"/>
                      <a:pt x="15886" y="512841"/>
                    </a:cubicBezTo>
                    <a:cubicBezTo>
                      <a:pt x="58748" y="470508"/>
                      <a:pt x="280999" y="526599"/>
                      <a:pt x="288936" y="525541"/>
                    </a:cubicBezTo>
                    <a:cubicBezTo>
                      <a:pt x="296873" y="524483"/>
                      <a:pt x="102669" y="569991"/>
                      <a:pt x="63511" y="506491"/>
                    </a:cubicBezTo>
                    <a:cubicBezTo>
                      <a:pt x="24353" y="442991"/>
                      <a:pt x="59807" y="156183"/>
                      <a:pt x="53986" y="144541"/>
                    </a:cubicBezTo>
                    <a:cubicBezTo>
                      <a:pt x="48165" y="132899"/>
                      <a:pt x="39698" y="458337"/>
                      <a:pt x="28586" y="436641"/>
                    </a:cubicBezTo>
                    <a:cubicBezTo>
                      <a:pt x="17474" y="414945"/>
                      <a:pt x="-518" y="-52309"/>
                      <a:pt x="11" y="48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8" name="フリーフォーム 2547">
                <a:extLst>
                  <a:ext uri="{FF2B5EF4-FFF2-40B4-BE49-F238E27FC236}">
                    <a16:creationId xmlns:a16="http://schemas.microsoft.com/office/drawing/2014/main" id="{F84A2C90-1D23-692C-D163-E7A49F3478A6}"/>
                  </a:ext>
                </a:extLst>
              </p:cNvPr>
              <p:cNvSpPr/>
              <p:nvPr/>
            </p:nvSpPr>
            <p:spPr>
              <a:xfrm>
                <a:off x="6015887" y="4612346"/>
                <a:ext cx="384994" cy="1347281"/>
              </a:xfrm>
              <a:custGeom>
                <a:avLst/>
                <a:gdLst>
                  <a:gd name="connsiteX0" fmla="*/ 321413 w 384994"/>
                  <a:gd name="connsiteY0" fmla="*/ 929 h 1347281"/>
                  <a:gd name="connsiteX1" fmla="*/ 108688 w 384994"/>
                  <a:gd name="connsiteY1" fmla="*/ 235879 h 1347281"/>
                  <a:gd name="connsiteX2" fmla="*/ 143613 w 384994"/>
                  <a:gd name="connsiteY2" fmla="*/ 601004 h 1347281"/>
                  <a:gd name="connsiteX3" fmla="*/ 181713 w 384994"/>
                  <a:gd name="connsiteY3" fmla="*/ 1026454 h 1347281"/>
                  <a:gd name="connsiteX4" fmla="*/ 210288 w 384994"/>
                  <a:gd name="connsiteY4" fmla="*/ 934379 h 1347281"/>
                  <a:gd name="connsiteX5" fmla="*/ 165838 w 384994"/>
                  <a:gd name="connsiteY5" fmla="*/ 1156629 h 1347281"/>
                  <a:gd name="connsiteX6" fmla="*/ 197588 w 384994"/>
                  <a:gd name="connsiteY6" fmla="*/ 1223304 h 1347281"/>
                  <a:gd name="connsiteX7" fmla="*/ 203938 w 384994"/>
                  <a:gd name="connsiteY7" fmla="*/ 1226479 h 1347281"/>
                  <a:gd name="connsiteX8" fmla="*/ 384913 w 384994"/>
                  <a:gd name="connsiteY8" fmla="*/ 1347129 h 1347281"/>
                  <a:gd name="connsiteX9" fmla="*/ 226163 w 384994"/>
                  <a:gd name="connsiteY9" fmla="*/ 1248704 h 1347281"/>
                  <a:gd name="connsiteX10" fmla="*/ 153138 w 384994"/>
                  <a:gd name="connsiteY10" fmla="*/ 1121704 h 1347281"/>
                  <a:gd name="connsiteX11" fmla="*/ 140438 w 384994"/>
                  <a:gd name="connsiteY11" fmla="*/ 921679 h 1347281"/>
                  <a:gd name="connsiteX12" fmla="*/ 178538 w 384994"/>
                  <a:gd name="connsiteY12" fmla="*/ 1115354 h 1347281"/>
                  <a:gd name="connsiteX13" fmla="*/ 153138 w 384994"/>
                  <a:gd name="connsiteY13" fmla="*/ 664504 h 1347281"/>
                  <a:gd name="connsiteX14" fmla="*/ 92813 w 384994"/>
                  <a:gd name="connsiteY14" fmla="*/ 169204 h 1347281"/>
                  <a:gd name="connsiteX15" fmla="*/ 738 w 384994"/>
                  <a:gd name="connsiteY15" fmla="*/ 73954 h 1347281"/>
                  <a:gd name="connsiteX16" fmla="*/ 146788 w 384994"/>
                  <a:gd name="connsiteY16" fmla="*/ 150154 h 1347281"/>
                  <a:gd name="connsiteX17" fmla="*/ 321413 w 384994"/>
                  <a:gd name="connsiteY17" fmla="*/ 929 h 134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4994" h="1347281">
                    <a:moveTo>
                      <a:pt x="321413" y="929"/>
                    </a:moveTo>
                    <a:cubicBezTo>
                      <a:pt x="315063" y="15217"/>
                      <a:pt x="138321" y="135867"/>
                      <a:pt x="108688" y="235879"/>
                    </a:cubicBezTo>
                    <a:cubicBezTo>
                      <a:pt x="79055" y="335891"/>
                      <a:pt x="131442" y="469242"/>
                      <a:pt x="143613" y="601004"/>
                    </a:cubicBezTo>
                    <a:cubicBezTo>
                      <a:pt x="155784" y="732767"/>
                      <a:pt x="170600" y="970891"/>
                      <a:pt x="181713" y="1026454"/>
                    </a:cubicBezTo>
                    <a:cubicBezTo>
                      <a:pt x="192826" y="1082017"/>
                      <a:pt x="212934" y="912683"/>
                      <a:pt x="210288" y="934379"/>
                    </a:cubicBezTo>
                    <a:cubicBezTo>
                      <a:pt x="207642" y="956075"/>
                      <a:pt x="167955" y="1108475"/>
                      <a:pt x="165838" y="1156629"/>
                    </a:cubicBezTo>
                    <a:cubicBezTo>
                      <a:pt x="163721" y="1204783"/>
                      <a:pt x="191238" y="1211662"/>
                      <a:pt x="197588" y="1223304"/>
                    </a:cubicBezTo>
                    <a:cubicBezTo>
                      <a:pt x="203938" y="1234946"/>
                      <a:pt x="203938" y="1226479"/>
                      <a:pt x="203938" y="1226479"/>
                    </a:cubicBezTo>
                    <a:lnTo>
                      <a:pt x="384913" y="1347129"/>
                    </a:lnTo>
                    <a:cubicBezTo>
                      <a:pt x="388617" y="1350833"/>
                      <a:pt x="264792" y="1286275"/>
                      <a:pt x="226163" y="1248704"/>
                    </a:cubicBezTo>
                    <a:cubicBezTo>
                      <a:pt x="187534" y="1211133"/>
                      <a:pt x="167425" y="1176208"/>
                      <a:pt x="153138" y="1121704"/>
                    </a:cubicBezTo>
                    <a:cubicBezTo>
                      <a:pt x="138851" y="1067200"/>
                      <a:pt x="136205" y="922737"/>
                      <a:pt x="140438" y="921679"/>
                    </a:cubicBezTo>
                    <a:cubicBezTo>
                      <a:pt x="144671" y="920621"/>
                      <a:pt x="176421" y="1158216"/>
                      <a:pt x="178538" y="1115354"/>
                    </a:cubicBezTo>
                    <a:cubicBezTo>
                      <a:pt x="180655" y="1072492"/>
                      <a:pt x="167425" y="822196"/>
                      <a:pt x="153138" y="664504"/>
                    </a:cubicBezTo>
                    <a:cubicBezTo>
                      <a:pt x="138851" y="506812"/>
                      <a:pt x="118213" y="267629"/>
                      <a:pt x="92813" y="169204"/>
                    </a:cubicBezTo>
                    <a:cubicBezTo>
                      <a:pt x="67413" y="70779"/>
                      <a:pt x="-8258" y="77129"/>
                      <a:pt x="738" y="73954"/>
                    </a:cubicBezTo>
                    <a:cubicBezTo>
                      <a:pt x="9734" y="70779"/>
                      <a:pt x="87521" y="158621"/>
                      <a:pt x="146788" y="150154"/>
                    </a:cubicBezTo>
                    <a:cubicBezTo>
                      <a:pt x="206055" y="141687"/>
                      <a:pt x="327763" y="-13359"/>
                      <a:pt x="321413" y="9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9" name="フリーフォーム 2548">
                <a:extLst>
                  <a:ext uri="{FF2B5EF4-FFF2-40B4-BE49-F238E27FC236}">
                    <a16:creationId xmlns:a16="http://schemas.microsoft.com/office/drawing/2014/main" id="{9D50A8B5-629D-84E3-9A46-EF72D7452CB2}"/>
                  </a:ext>
                </a:extLst>
              </p:cNvPr>
              <p:cNvSpPr/>
              <p:nvPr/>
            </p:nvSpPr>
            <p:spPr>
              <a:xfrm>
                <a:off x="6267392" y="4723008"/>
                <a:ext cx="286855" cy="950724"/>
              </a:xfrm>
              <a:custGeom>
                <a:avLst/>
                <a:gdLst>
                  <a:gd name="connsiteX0" fmla="*/ 31808 w 286855"/>
                  <a:gd name="connsiteY0" fmla="*/ 4567 h 950724"/>
                  <a:gd name="connsiteX1" fmla="*/ 168333 w 286855"/>
                  <a:gd name="connsiteY1" fmla="*/ 601467 h 950724"/>
                  <a:gd name="connsiteX2" fmla="*/ 196908 w 286855"/>
                  <a:gd name="connsiteY2" fmla="*/ 499867 h 950724"/>
                  <a:gd name="connsiteX3" fmla="*/ 257233 w 286855"/>
                  <a:gd name="connsiteY3" fmla="*/ 395092 h 950724"/>
                  <a:gd name="connsiteX4" fmla="*/ 58 w 286855"/>
                  <a:gd name="connsiteY4" fmla="*/ 950717 h 950724"/>
                  <a:gd name="connsiteX5" fmla="*/ 282633 w 286855"/>
                  <a:gd name="connsiteY5" fmla="*/ 407792 h 950724"/>
                  <a:gd name="connsiteX6" fmla="*/ 165158 w 286855"/>
                  <a:gd name="connsiteY6" fmla="*/ 337942 h 950724"/>
                  <a:gd name="connsiteX7" fmla="*/ 101658 w 286855"/>
                  <a:gd name="connsiteY7" fmla="*/ 325242 h 950724"/>
                  <a:gd name="connsiteX8" fmla="*/ 31808 w 286855"/>
                  <a:gd name="connsiteY8" fmla="*/ 4567 h 95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855" h="950724">
                    <a:moveTo>
                      <a:pt x="31808" y="4567"/>
                    </a:moveTo>
                    <a:cubicBezTo>
                      <a:pt x="42920" y="50604"/>
                      <a:pt x="140816" y="518917"/>
                      <a:pt x="168333" y="601467"/>
                    </a:cubicBezTo>
                    <a:cubicBezTo>
                      <a:pt x="195850" y="684017"/>
                      <a:pt x="182091" y="534263"/>
                      <a:pt x="196908" y="499867"/>
                    </a:cubicBezTo>
                    <a:cubicBezTo>
                      <a:pt x="211725" y="465471"/>
                      <a:pt x="290041" y="319950"/>
                      <a:pt x="257233" y="395092"/>
                    </a:cubicBezTo>
                    <a:cubicBezTo>
                      <a:pt x="224425" y="470234"/>
                      <a:pt x="-4175" y="948600"/>
                      <a:pt x="58" y="950717"/>
                    </a:cubicBezTo>
                    <a:cubicBezTo>
                      <a:pt x="4291" y="952834"/>
                      <a:pt x="255116" y="509921"/>
                      <a:pt x="282633" y="407792"/>
                    </a:cubicBezTo>
                    <a:cubicBezTo>
                      <a:pt x="310150" y="305663"/>
                      <a:pt x="195320" y="351700"/>
                      <a:pt x="165158" y="337942"/>
                    </a:cubicBezTo>
                    <a:cubicBezTo>
                      <a:pt x="134996" y="324184"/>
                      <a:pt x="117533" y="376042"/>
                      <a:pt x="101658" y="325242"/>
                    </a:cubicBezTo>
                    <a:cubicBezTo>
                      <a:pt x="85783" y="274442"/>
                      <a:pt x="20696" y="-41470"/>
                      <a:pt x="31808" y="45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0" name="フリーフォーム 2549">
                <a:extLst>
                  <a:ext uri="{FF2B5EF4-FFF2-40B4-BE49-F238E27FC236}">
                    <a16:creationId xmlns:a16="http://schemas.microsoft.com/office/drawing/2014/main" id="{48595184-C4CB-60A7-FDDA-23E7C94468CD}"/>
                  </a:ext>
                </a:extLst>
              </p:cNvPr>
              <p:cNvSpPr/>
              <p:nvPr/>
            </p:nvSpPr>
            <p:spPr>
              <a:xfrm>
                <a:off x="6321278" y="4736630"/>
                <a:ext cx="485679" cy="1319854"/>
              </a:xfrm>
              <a:custGeom>
                <a:avLst/>
                <a:gdLst>
                  <a:gd name="connsiteX0" fmla="*/ 6497 w 485679"/>
                  <a:gd name="connsiteY0" fmla="*/ 13170 h 1319854"/>
                  <a:gd name="connsiteX1" fmla="*/ 362097 w 485679"/>
                  <a:gd name="connsiteY1" fmla="*/ 784695 h 1319854"/>
                  <a:gd name="connsiteX2" fmla="*/ 403372 w 485679"/>
                  <a:gd name="connsiteY2" fmla="*/ 1302220 h 1319854"/>
                  <a:gd name="connsiteX3" fmla="*/ 393847 w 485679"/>
                  <a:gd name="connsiteY3" fmla="*/ 1172045 h 1319854"/>
                  <a:gd name="connsiteX4" fmla="*/ 463697 w 485679"/>
                  <a:gd name="connsiteY4" fmla="*/ 905345 h 1319854"/>
                  <a:gd name="connsiteX5" fmla="*/ 482747 w 485679"/>
                  <a:gd name="connsiteY5" fmla="*/ 756120 h 1319854"/>
                  <a:gd name="connsiteX6" fmla="*/ 409722 w 485679"/>
                  <a:gd name="connsiteY6" fmla="*/ 1057745 h 1319854"/>
                  <a:gd name="connsiteX7" fmla="*/ 355747 w 485679"/>
                  <a:gd name="connsiteY7" fmla="*/ 759295 h 1319854"/>
                  <a:gd name="connsiteX8" fmla="*/ 98572 w 485679"/>
                  <a:gd name="connsiteY8" fmla="*/ 108420 h 1319854"/>
                  <a:gd name="connsiteX9" fmla="*/ 130322 w 485679"/>
                  <a:gd name="connsiteY9" fmla="*/ 283045 h 1319854"/>
                  <a:gd name="connsiteX10" fmla="*/ 6497 w 485679"/>
                  <a:gd name="connsiteY10" fmla="*/ 13170 h 1319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5679" h="1319854">
                    <a:moveTo>
                      <a:pt x="6497" y="13170"/>
                    </a:moveTo>
                    <a:cubicBezTo>
                      <a:pt x="45126" y="96778"/>
                      <a:pt x="295951" y="569853"/>
                      <a:pt x="362097" y="784695"/>
                    </a:cubicBezTo>
                    <a:cubicBezTo>
                      <a:pt x="428243" y="999537"/>
                      <a:pt x="398080" y="1237662"/>
                      <a:pt x="403372" y="1302220"/>
                    </a:cubicBezTo>
                    <a:cubicBezTo>
                      <a:pt x="408664" y="1366778"/>
                      <a:pt x="383793" y="1238191"/>
                      <a:pt x="393847" y="1172045"/>
                    </a:cubicBezTo>
                    <a:cubicBezTo>
                      <a:pt x="403901" y="1105899"/>
                      <a:pt x="448880" y="974666"/>
                      <a:pt x="463697" y="905345"/>
                    </a:cubicBezTo>
                    <a:cubicBezTo>
                      <a:pt x="478514" y="836024"/>
                      <a:pt x="491743" y="730720"/>
                      <a:pt x="482747" y="756120"/>
                    </a:cubicBezTo>
                    <a:cubicBezTo>
                      <a:pt x="473751" y="781520"/>
                      <a:pt x="430889" y="1057216"/>
                      <a:pt x="409722" y="1057745"/>
                    </a:cubicBezTo>
                    <a:cubicBezTo>
                      <a:pt x="388555" y="1058274"/>
                      <a:pt x="407605" y="917516"/>
                      <a:pt x="355747" y="759295"/>
                    </a:cubicBezTo>
                    <a:cubicBezTo>
                      <a:pt x="303889" y="601074"/>
                      <a:pt x="136143" y="187795"/>
                      <a:pt x="98572" y="108420"/>
                    </a:cubicBezTo>
                    <a:cubicBezTo>
                      <a:pt x="61001" y="29045"/>
                      <a:pt x="147255" y="295216"/>
                      <a:pt x="130322" y="283045"/>
                    </a:cubicBezTo>
                    <a:cubicBezTo>
                      <a:pt x="113389" y="270874"/>
                      <a:pt x="-32132" y="-70438"/>
                      <a:pt x="6497" y="131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1" name="フリーフォーム 2550">
                <a:extLst>
                  <a:ext uri="{FF2B5EF4-FFF2-40B4-BE49-F238E27FC236}">
                    <a16:creationId xmlns:a16="http://schemas.microsoft.com/office/drawing/2014/main" id="{99C0414E-9614-8EBD-0504-115FB57FA9E1}"/>
                  </a:ext>
                </a:extLst>
              </p:cNvPr>
              <p:cNvSpPr/>
              <p:nvPr/>
            </p:nvSpPr>
            <p:spPr>
              <a:xfrm>
                <a:off x="5143448" y="5168900"/>
                <a:ext cx="314377" cy="368314"/>
              </a:xfrm>
              <a:custGeom>
                <a:avLst/>
                <a:gdLst>
                  <a:gd name="connsiteX0" fmla="*/ 314377 w 314377"/>
                  <a:gd name="connsiteY0" fmla="*/ 0 h 368314"/>
                  <a:gd name="connsiteX1" fmla="*/ 52 w 314377"/>
                  <a:gd name="connsiteY1" fmla="*/ 368300 h 368314"/>
                  <a:gd name="connsiteX2" fmla="*/ 314377 w 314377"/>
                  <a:gd name="connsiteY2" fmla="*/ 0 h 368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4377" h="368314">
                    <a:moveTo>
                      <a:pt x="314377" y="0"/>
                    </a:moveTo>
                    <a:lnTo>
                      <a:pt x="52" y="368300"/>
                    </a:lnTo>
                    <a:cubicBezTo>
                      <a:pt x="-4710" y="370946"/>
                      <a:pt x="314377" y="0"/>
                      <a:pt x="31437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2" name="フリーフォーム 2551">
                <a:extLst>
                  <a:ext uri="{FF2B5EF4-FFF2-40B4-BE49-F238E27FC236}">
                    <a16:creationId xmlns:a16="http://schemas.microsoft.com/office/drawing/2014/main" id="{6861344F-A7AB-EAA3-0B27-B88719461C5E}"/>
                  </a:ext>
                </a:extLst>
              </p:cNvPr>
              <p:cNvSpPr/>
              <p:nvPr/>
            </p:nvSpPr>
            <p:spPr>
              <a:xfrm>
                <a:off x="5406914" y="4629150"/>
                <a:ext cx="219186" cy="273077"/>
              </a:xfrm>
              <a:custGeom>
                <a:avLst/>
                <a:gdLst>
                  <a:gd name="connsiteX0" fmla="*/ 219186 w 219186"/>
                  <a:gd name="connsiteY0" fmla="*/ 0 h 273077"/>
                  <a:gd name="connsiteX1" fmla="*/ 111 w 219186"/>
                  <a:gd name="connsiteY1" fmla="*/ 273050 h 273077"/>
                  <a:gd name="connsiteX2" fmla="*/ 219186 w 219186"/>
                  <a:gd name="connsiteY2" fmla="*/ 0 h 27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186" h="273077">
                    <a:moveTo>
                      <a:pt x="219186" y="0"/>
                    </a:moveTo>
                    <a:cubicBezTo>
                      <a:pt x="219186" y="0"/>
                      <a:pt x="5932" y="269875"/>
                      <a:pt x="111" y="273050"/>
                    </a:cubicBezTo>
                    <a:cubicBezTo>
                      <a:pt x="-5710" y="276225"/>
                      <a:pt x="219186" y="0"/>
                      <a:pt x="2191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3" name="フリーフォーム 2552">
                <a:extLst>
                  <a:ext uri="{FF2B5EF4-FFF2-40B4-BE49-F238E27FC236}">
                    <a16:creationId xmlns:a16="http://schemas.microsoft.com/office/drawing/2014/main" id="{94026809-42A0-8FF1-BCED-12EC371C160E}"/>
                  </a:ext>
                </a:extLst>
              </p:cNvPr>
              <p:cNvSpPr/>
              <p:nvPr/>
            </p:nvSpPr>
            <p:spPr>
              <a:xfrm>
                <a:off x="5914654" y="4539195"/>
                <a:ext cx="362375" cy="143066"/>
              </a:xfrm>
              <a:custGeom>
                <a:avLst/>
                <a:gdLst>
                  <a:gd name="connsiteX0" fmla="*/ 371 w 362375"/>
                  <a:gd name="connsiteY0" fmla="*/ 1055 h 143066"/>
                  <a:gd name="connsiteX1" fmla="*/ 222621 w 362375"/>
                  <a:gd name="connsiteY1" fmla="*/ 137580 h 143066"/>
                  <a:gd name="connsiteX2" fmla="*/ 362321 w 362375"/>
                  <a:gd name="connsiteY2" fmla="*/ 118530 h 143066"/>
                  <a:gd name="connsiteX3" fmla="*/ 238496 w 362375"/>
                  <a:gd name="connsiteY3" fmla="*/ 140755 h 143066"/>
                  <a:gd name="connsiteX4" fmla="*/ 171821 w 362375"/>
                  <a:gd name="connsiteY4" fmla="*/ 77255 h 143066"/>
                  <a:gd name="connsiteX5" fmla="*/ 371 w 362375"/>
                  <a:gd name="connsiteY5" fmla="*/ 1055 h 14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2375" h="143066">
                    <a:moveTo>
                      <a:pt x="371" y="1055"/>
                    </a:moveTo>
                    <a:cubicBezTo>
                      <a:pt x="8838" y="11109"/>
                      <a:pt x="162296" y="118001"/>
                      <a:pt x="222621" y="137580"/>
                    </a:cubicBezTo>
                    <a:cubicBezTo>
                      <a:pt x="282946" y="157159"/>
                      <a:pt x="359675" y="118001"/>
                      <a:pt x="362321" y="118530"/>
                    </a:cubicBezTo>
                    <a:cubicBezTo>
                      <a:pt x="364967" y="119059"/>
                      <a:pt x="270246" y="147634"/>
                      <a:pt x="238496" y="140755"/>
                    </a:cubicBezTo>
                    <a:cubicBezTo>
                      <a:pt x="206746" y="133876"/>
                      <a:pt x="213096" y="98951"/>
                      <a:pt x="171821" y="77255"/>
                    </a:cubicBezTo>
                    <a:cubicBezTo>
                      <a:pt x="130546" y="55559"/>
                      <a:pt x="-8096" y="-8999"/>
                      <a:pt x="371" y="10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4" name="フリーフォーム 2553">
                <a:extLst>
                  <a:ext uri="{FF2B5EF4-FFF2-40B4-BE49-F238E27FC236}">
                    <a16:creationId xmlns:a16="http://schemas.microsoft.com/office/drawing/2014/main" id="{F53CB876-0478-79DE-3BAA-FF77ED084E87}"/>
                  </a:ext>
                </a:extLst>
              </p:cNvPr>
              <p:cNvSpPr/>
              <p:nvPr/>
            </p:nvSpPr>
            <p:spPr>
              <a:xfrm>
                <a:off x="6272498" y="5034839"/>
                <a:ext cx="347494" cy="1033965"/>
              </a:xfrm>
              <a:custGeom>
                <a:avLst/>
                <a:gdLst>
                  <a:gd name="connsiteX0" fmla="*/ 23527 w 347494"/>
                  <a:gd name="connsiteY0" fmla="*/ 22936 h 1033965"/>
                  <a:gd name="connsiteX1" fmla="*/ 204502 w 347494"/>
                  <a:gd name="connsiteY1" fmla="*/ 864311 h 1033965"/>
                  <a:gd name="connsiteX2" fmla="*/ 248952 w 347494"/>
                  <a:gd name="connsiteY2" fmla="*/ 994486 h 1033965"/>
                  <a:gd name="connsiteX3" fmla="*/ 242602 w 347494"/>
                  <a:gd name="connsiteY3" fmla="*/ 1032586 h 1033965"/>
                  <a:gd name="connsiteX4" fmla="*/ 271177 w 347494"/>
                  <a:gd name="connsiteY4" fmla="*/ 1026236 h 1033965"/>
                  <a:gd name="connsiteX5" fmla="*/ 347377 w 347494"/>
                  <a:gd name="connsiteY5" fmla="*/ 1010361 h 1033965"/>
                  <a:gd name="connsiteX6" fmla="*/ 252127 w 347494"/>
                  <a:gd name="connsiteY6" fmla="*/ 1010361 h 1033965"/>
                  <a:gd name="connsiteX7" fmla="*/ 163227 w 347494"/>
                  <a:gd name="connsiteY7" fmla="*/ 762711 h 1033965"/>
                  <a:gd name="connsiteX8" fmla="*/ 96552 w 347494"/>
                  <a:gd name="connsiteY8" fmla="*/ 816686 h 1033965"/>
                  <a:gd name="connsiteX9" fmla="*/ 226727 w 347494"/>
                  <a:gd name="connsiteY9" fmla="*/ 835736 h 1033965"/>
                  <a:gd name="connsiteX10" fmla="*/ 93377 w 347494"/>
                  <a:gd name="connsiteY10" fmla="*/ 788111 h 1033965"/>
                  <a:gd name="connsiteX11" fmla="*/ 182277 w 347494"/>
                  <a:gd name="connsiteY11" fmla="*/ 800811 h 1033965"/>
                  <a:gd name="connsiteX12" fmla="*/ 179102 w 347494"/>
                  <a:gd name="connsiteY12" fmla="*/ 708736 h 1033965"/>
                  <a:gd name="connsiteX13" fmla="*/ 7652 w 347494"/>
                  <a:gd name="connsiteY13" fmla="*/ 111836 h 1033965"/>
                  <a:gd name="connsiteX14" fmla="*/ 29877 w 347494"/>
                  <a:gd name="connsiteY14" fmla="*/ 226136 h 1033965"/>
                  <a:gd name="connsiteX15" fmla="*/ 23527 w 347494"/>
                  <a:gd name="connsiteY15" fmla="*/ 22936 h 1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7494" h="1033965">
                    <a:moveTo>
                      <a:pt x="23527" y="22936"/>
                    </a:moveTo>
                    <a:cubicBezTo>
                      <a:pt x="52631" y="129298"/>
                      <a:pt x="166931" y="702386"/>
                      <a:pt x="204502" y="864311"/>
                    </a:cubicBezTo>
                    <a:cubicBezTo>
                      <a:pt x="242073" y="1026236"/>
                      <a:pt x="242602" y="966440"/>
                      <a:pt x="248952" y="994486"/>
                    </a:cubicBezTo>
                    <a:cubicBezTo>
                      <a:pt x="255302" y="1022532"/>
                      <a:pt x="238898" y="1027294"/>
                      <a:pt x="242602" y="1032586"/>
                    </a:cubicBezTo>
                    <a:cubicBezTo>
                      <a:pt x="246306" y="1037878"/>
                      <a:pt x="271177" y="1026236"/>
                      <a:pt x="271177" y="1026236"/>
                    </a:cubicBezTo>
                    <a:cubicBezTo>
                      <a:pt x="288639" y="1022532"/>
                      <a:pt x="350552" y="1013007"/>
                      <a:pt x="347377" y="1010361"/>
                    </a:cubicBezTo>
                    <a:cubicBezTo>
                      <a:pt x="344202" y="1007715"/>
                      <a:pt x="282819" y="1051636"/>
                      <a:pt x="252127" y="1010361"/>
                    </a:cubicBezTo>
                    <a:cubicBezTo>
                      <a:pt x="221435" y="969086"/>
                      <a:pt x="189156" y="794990"/>
                      <a:pt x="163227" y="762711"/>
                    </a:cubicBezTo>
                    <a:cubicBezTo>
                      <a:pt x="137298" y="730432"/>
                      <a:pt x="85969" y="804515"/>
                      <a:pt x="96552" y="816686"/>
                    </a:cubicBezTo>
                    <a:cubicBezTo>
                      <a:pt x="107135" y="828857"/>
                      <a:pt x="227256" y="840499"/>
                      <a:pt x="226727" y="835736"/>
                    </a:cubicBezTo>
                    <a:cubicBezTo>
                      <a:pt x="226198" y="830974"/>
                      <a:pt x="100785" y="793932"/>
                      <a:pt x="93377" y="788111"/>
                    </a:cubicBezTo>
                    <a:cubicBezTo>
                      <a:pt x="85969" y="782290"/>
                      <a:pt x="167990" y="814040"/>
                      <a:pt x="182277" y="800811"/>
                    </a:cubicBezTo>
                    <a:cubicBezTo>
                      <a:pt x="196565" y="787582"/>
                      <a:pt x="208206" y="823565"/>
                      <a:pt x="179102" y="708736"/>
                    </a:cubicBezTo>
                    <a:cubicBezTo>
                      <a:pt x="149998" y="593907"/>
                      <a:pt x="32523" y="192269"/>
                      <a:pt x="7652" y="111836"/>
                    </a:cubicBezTo>
                    <a:cubicBezTo>
                      <a:pt x="-17219" y="31403"/>
                      <a:pt x="26173" y="238307"/>
                      <a:pt x="29877" y="226136"/>
                    </a:cubicBezTo>
                    <a:cubicBezTo>
                      <a:pt x="33581" y="213965"/>
                      <a:pt x="-5577" y="-83426"/>
                      <a:pt x="23527" y="22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5" name="フリーフォーム 2554">
                <a:extLst>
                  <a:ext uri="{FF2B5EF4-FFF2-40B4-BE49-F238E27FC236}">
                    <a16:creationId xmlns:a16="http://schemas.microsoft.com/office/drawing/2014/main" id="{79681011-7DF5-378E-DB86-E373621786B4}"/>
                  </a:ext>
                </a:extLst>
              </p:cNvPr>
              <p:cNvSpPr/>
              <p:nvPr/>
            </p:nvSpPr>
            <p:spPr>
              <a:xfrm>
                <a:off x="5784358" y="4873961"/>
                <a:ext cx="249358" cy="1200671"/>
              </a:xfrm>
              <a:custGeom>
                <a:avLst/>
                <a:gdLst>
                  <a:gd name="connsiteX0" fmla="*/ 492 w 249358"/>
                  <a:gd name="connsiteY0" fmla="*/ 6014 h 1200671"/>
                  <a:gd name="connsiteX1" fmla="*/ 117967 w 249358"/>
                  <a:gd name="connsiteY1" fmla="*/ 301289 h 1200671"/>
                  <a:gd name="connsiteX2" fmla="*/ 70342 w 249358"/>
                  <a:gd name="connsiteY2" fmla="*/ 761664 h 1200671"/>
                  <a:gd name="connsiteX3" fmla="*/ 127492 w 249358"/>
                  <a:gd name="connsiteY3" fmla="*/ 758489 h 1200671"/>
                  <a:gd name="connsiteX4" fmla="*/ 219567 w 249358"/>
                  <a:gd name="connsiteY4" fmla="*/ 1047414 h 1200671"/>
                  <a:gd name="connsiteX5" fmla="*/ 244967 w 249358"/>
                  <a:gd name="connsiteY5" fmla="*/ 1199814 h 1200671"/>
                  <a:gd name="connsiteX6" fmla="*/ 140192 w 249358"/>
                  <a:gd name="connsiteY6" fmla="*/ 983914 h 1200671"/>
                  <a:gd name="connsiteX7" fmla="*/ 156067 w 249358"/>
                  <a:gd name="connsiteY7" fmla="*/ 428289 h 1200671"/>
                  <a:gd name="connsiteX8" fmla="*/ 92567 w 249358"/>
                  <a:gd name="connsiteY8" fmla="*/ 567989 h 1200671"/>
                  <a:gd name="connsiteX9" fmla="*/ 108442 w 249358"/>
                  <a:gd name="connsiteY9" fmla="*/ 225089 h 1200671"/>
                  <a:gd name="connsiteX10" fmla="*/ 76692 w 249358"/>
                  <a:gd name="connsiteY10" fmla="*/ 110789 h 1200671"/>
                  <a:gd name="connsiteX11" fmla="*/ 492 w 249358"/>
                  <a:gd name="connsiteY11" fmla="*/ 6014 h 120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9358" h="1200671">
                    <a:moveTo>
                      <a:pt x="492" y="6014"/>
                    </a:moveTo>
                    <a:cubicBezTo>
                      <a:pt x="7371" y="37764"/>
                      <a:pt x="106325" y="175347"/>
                      <a:pt x="117967" y="301289"/>
                    </a:cubicBezTo>
                    <a:cubicBezTo>
                      <a:pt x="129609" y="427231"/>
                      <a:pt x="68755" y="685464"/>
                      <a:pt x="70342" y="761664"/>
                    </a:cubicBezTo>
                    <a:cubicBezTo>
                      <a:pt x="71929" y="837864"/>
                      <a:pt x="102621" y="710864"/>
                      <a:pt x="127492" y="758489"/>
                    </a:cubicBezTo>
                    <a:cubicBezTo>
                      <a:pt x="152363" y="806114"/>
                      <a:pt x="199988" y="973860"/>
                      <a:pt x="219567" y="1047414"/>
                    </a:cubicBezTo>
                    <a:cubicBezTo>
                      <a:pt x="239146" y="1120968"/>
                      <a:pt x="258196" y="1210397"/>
                      <a:pt x="244967" y="1199814"/>
                    </a:cubicBezTo>
                    <a:cubicBezTo>
                      <a:pt x="231738" y="1189231"/>
                      <a:pt x="155009" y="1112502"/>
                      <a:pt x="140192" y="983914"/>
                    </a:cubicBezTo>
                    <a:cubicBezTo>
                      <a:pt x="125375" y="855326"/>
                      <a:pt x="164005" y="497610"/>
                      <a:pt x="156067" y="428289"/>
                    </a:cubicBezTo>
                    <a:cubicBezTo>
                      <a:pt x="148129" y="358968"/>
                      <a:pt x="100505" y="601856"/>
                      <a:pt x="92567" y="567989"/>
                    </a:cubicBezTo>
                    <a:cubicBezTo>
                      <a:pt x="84630" y="534122"/>
                      <a:pt x="111088" y="301289"/>
                      <a:pt x="108442" y="225089"/>
                    </a:cubicBezTo>
                    <a:cubicBezTo>
                      <a:pt x="105796" y="148889"/>
                      <a:pt x="92567" y="144656"/>
                      <a:pt x="76692" y="110789"/>
                    </a:cubicBezTo>
                    <a:cubicBezTo>
                      <a:pt x="60817" y="76922"/>
                      <a:pt x="-6387" y="-25736"/>
                      <a:pt x="492" y="60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6" name="フリーフォーム 2555">
                <a:extLst>
                  <a:ext uri="{FF2B5EF4-FFF2-40B4-BE49-F238E27FC236}">
                    <a16:creationId xmlns:a16="http://schemas.microsoft.com/office/drawing/2014/main" id="{DF8A29BA-2269-712C-7311-9554890C0404}"/>
                  </a:ext>
                </a:extLst>
              </p:cNvPr>
              <p:cNvSpPr/>
              <p:nvPr/>
            </p:nvSpPr>
            <p:spPr>
              <a:xfrm>
                <a:off x="5225990" y="5175811"/>
                <a:ext cx="197338" cy="330922"/>
              </a:xfrm>
              <a:custGeom>
                <a:avLst/>
                <a:gdLst>
                  <a:gd name="connsiteX0" fmla="*/ 196910 w 197338"/>
                  <a:gd name="connsiteY0" fmla="*/ 2614 h 330922"/>
                  <a:gd name="connsiteX1" fmla="*/ 6410 w 197338"/>
                  <a:gd name="connsiteY1" fmla="*/ 326464 h 330922"/>
                  <a:gd name="connsiteX2" fmla="*/ 57210 w 197338"/>
                  <a:gd name="connsiteY2" fmla="*/ 180414 h 330922"/>
                  <a:gd name="connsiteX3" fmla="*/ 196910 w 197338"/>
                  <a:gd name="connsiteY3" fmla="*/ 2614 h 33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338" h="330922">
                    <a:moveTo>
                      <a:pt x="196910" y="2614"/>
                    </a:moveTo>
                    <a:cubicBezTo>
                      <a:pt x="188443" y="26956"/>
                      <a:pt x="29693" y="296831"/>
                      <a:pt x="6410" y="326464"/>
                    </a:cubicBezTo>
                    <a:cubicBezTo>
                      <a:pt x="-16873" y="356097"/>
                      <a:pt x="28635" y="230156"/>
                      <a:pt x="57210" y="180414"/>
                    </a:cubicBezTo>
                    <a:cubicBezTo>
                      <a:pt x="85785" y="130672"/>
                      <a:pt x="205377" y="-21728"/>
                      <a:pt x="196910" y="26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7" name="フリーフォーム 2556">
                <a:extLst>
                  <a:ext uri="{FF2B5EF4-FFF2-40B4-BE49-F238E27FC236}">
                    <a16:creationId xmlns:a16="http://schemas.microsoft.com/office/drawing/2014/main" id="{6C0A1CF1-1C9D-17F3-85AB-5A024C2C3443}"/>
                  </a:ext>
                </a:extLst>
              </p:cNvPr>
              <p:cNvSpPr/>
              <p:nvPr/>
            </p:nvSpPr>
            <p:spPr>
              <a:xfrm>
                <a:off x="5502177" y="5676841"/>
                <a:ext cx="354408" cy="466784"/>
              </a:xfrm>
              <a:custGeom>
                <a:avLst/>
                <a:gdLst>
                  <a:gd name="connsiteX0" fmla="*/ 282673 w 354408"/>
                  <a:gd name="connsiteY0" fmla="*/ 59 h 466784"/>
                  <a:gd name="connsiteX1" fmla="*/ 314423 w 354408"/>
                  <a:gd name="connsiteY1" fmla="*/ 219134 h 466784"/>
                  <a:gd name="connsiteX2" fmla="*/ 196948 w 354408"/>
                  <a:gd name="connsiteY2" fmla="*/ 415984 h 466784"/>
                  <a:gd name="connsiteX3" fmla="*/ 304898 w 354408"/>
                  <a:gd name="connsiteY3" fmla="*/ 235009 h 466784"/>
                  <a:gd name="connsiteX4" fmla="*/ 304898 w 354408"/>
                  <a:gd name="connsiteY4" fmla="*/ 298509 h 466784"/>
                  <a:gd name="connsiteX5" fmla="*/ 260448 w 354408"/>
                  <a:gd name="connsiteY5" fmla="*/ 466784 h 466784"/>
                  <a:gd name="connsiteX6" fmla="*/ 342998 w 354408"/>
                  <a:gd name="connsiteY6" fmla="*/ 298509 h 466784"/>
                  <a:gd name="connsiteX7" fmla="*/ 349348 w 354408"/>
                  <a:gd name="connsiteY7" fmla="*/ 292159 h 466784"/>
                  <a:gd name="connsiteX8" fmla="*/ 301723 w 354408"/>
                  <a:gd name="connsiteY8" fmla="*/ 342959 h 466784"/>
                  <a:gd name="connsiteX9" fmla="*/ 298548 w 354408"/>
                  <a:gd name="connsiteY9" fmla="*/ 238184 h 466784"/>
                  <a:gd name="connsiteX10" fmla="*/ 98 w 354408"/>
                  <a:gd name="connsiteY10" fmla="*/ 193734 h 466784"/>
                  <a:gd name="connsiteX11" fmla="*/ 333473 w 354408"/>
                  <a:gd name="connsiteY11" fmla="*/ 196909 h 466784"/>
                  <a:gd name="connsiteX12" fmla="*/ 282673 w 354408"/>
                  <a:gd name="connsiteY12" fmla="*/ 59 h 466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4408" h="466784">
                    <a:moveTo>
                      <a:pt x="282673" y="59"/>
                    </a:moveTo>
                    <a:cubicBezTo>
                      <a:pt x="279498" y="3763"/>
                      <a:pt x="328711" y="149813"/>
                      <a:pt x="314423" y="219134"/>
                    </a:cubicBezTo>
                    <a:cubicBezTo>
                      <a:pt x="300136" y="288455"/>
                      <a:pt x="198535" y="413338"/>
                      <a:pt x="196948" y="415984"/>
                    </a:cubicBezTo>
                    <a:cubicBezTo>
                      <a:pt x="195360" y="418630"/>
                      <a:pt x="286906" y="254588"/>
                      <a:pt x="304898" y="235009"/>
                    </a:cubicBezTo>
                    <a:cubicBezTo>
                      <a:pt x="322890" y="215430"/>
                      <a:pt x="312306" y="259880"/>
                      <a:pt x="304898" y="298509"/>
                    </a:cubicBezTo>
                    <a:cubicBezTo>
                      <a:pt x="297490" y="337138"/>
                      <a:pt x="254098" y="466784"/>
                      <a:pt x="260448" y="466784"/>
                    </a:cubicBezTo>
                    <a:cubicBezTo>
                      <a:pt x="266798" y="466784"/>
                      <a:pt x="328181" y="327613"/>
                      <a:pt x="342998" y="298509"/>
                    </a:cubicBezTo>
                    <a:cubicBezTo>
                      <a:pt x="357815" y="269405"/>
                      <a:pt x="356227" y="284751"/>
                      <a:pt x="349348" y="292159"/>
                    </a:cubicBezTo>
                    <a:cubicBezTo>
                      <a:pt x="342469" y="299567"/>
                      <a:pt x="310190" y="351955"/>
                      <a:pt x="301723" y="342959"/>
                    </a:cubicBezTo>
                    <a:cubicBezTo>
                      <a:pt x="293256" y="333963"/>
                      <a:pt x="348819" y="263055"/>
                      <a:pt x="298548" y="238184"/>
                    </a:cubicBezTo>
                    <a:cubicBezTo>
                      <a:pt x="248277" y="213313"/>
                      <a:pt x="-5723" y="200613"/>
                      <a:pt x="98" y="193734"/>
                    </a:cubicBezTo>
                    <a:cubicBezTo>
                      <a:pt x="5919" y="186855"/>
                      <a:pt x="289552" y="227601"/>
                      <a:pt x="333473" y="196909"/>
                    </a:cubicBezTo>
                    <a:cubicBezTo>
                      <a:pt x="377394" y="166217"/>
                      <a:pt x="285848" y="-3645"/>
                      <a:pt x="282673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8" name="フリーフォーム 2557">
                <a:extLst>
                  <a:ext uri="{FF2B5EF4-FFF2-40B4-BE49-F238E27FC236}">
                    <a16:creationId xmlns:a16="http://schemas.microsoft.com/office/drawing/2014/main" id="{227E9838-FDD4-724C-E7CD-EA42EC1A3D0A}"/>
                  </a:ext>
                </a:extLst>
              </p:cNvPr>
              <p:cNvSpPr/>
              <p:nvPr/>
            </p:nvSpPr>
            <p:spPr>
              <a:xfrm>
                <a:off x="5984753" y="5045075"/>
                <a:ext cx="169129" cy="708131"/>
              </a:xfrm>
              <a:custGeom>
                <a:avLst/>
                <a:gdLst>
                  <a:gd name="connsiteX0" fmla="*/ 111247 w 169129"/>
                  <a:gd name="connsiteY0" fmla="*/ 3175 h 708131"/>
                  <a:gd name="connsiteX1" fmla="*/ 146172 w 169129"/>
                  <a:gd name="connsiteY1" fmla="*/ 495300 h 708131"/>
                  <a:gd name="connsiteX2" fmla="*/ 142997 w 169129"/>
                  <a:gd name="connsiteY2" fmla="*/ 396875 h 708131"/>
                  <a:gd name="connsiteX3" fmla="*/ 63622 w 169129"/>
                  <a:gd name="connsiteY3" fmla="*/ 390525 h 708131"/>
                  <a:gd name="connsiteX4" fmla="*/ 104897 w 169129"/>
                  <a:gd name="connsiteY4" fmla="*/ 431800 h 708131"/>
                  <a:gd name="connsiteX5" fmla="*/ 168397 w 169129"/>
                  <a:gd name="connsiteY5" fmla="*/ 685800 h 708131"/>
                  <a:gd name="connsiteX6" fmla="*/ 130297 w 169129"/>
                  <a:gd name="connsiteY6" fmla="*/ 676275 h 708131"/>
                  <a:gd name="connsiteX7" fmla="*/ 122 w 169129"/>
                  <a:gd name="connsiteY7" fmla="*/ 517525 h 708131"/>
                  <a:gd name="connsiteX8" fmla="*/ 155697 w 169129"/>
                  <a:gd name="connsiteY8" fmla="*/ 692150 h 708131"/>
                  <a:gd name="connsiteX9" fmla="*/ 136647 w 169129"/>
                  <a:gd name="connsiteY9" fmla="*/ 476250 h 708131"/>
                  <a:gd name="connsiteX10" fmla="*/ 76322 w 169129"/>
                  <a:gd name="connsiteY10" fmla="*/ 161925 h 708131"/>
                  <a:gd name="connsiteX11" fmla="*/ 82672 w 169129"/>
                  <a:gd name="connsiteY11" fmla="*/ 276225 h 708131"/>
                  <a:gd name="connsiteX12" fmla="*/ 111247 w 169129"/>
                  <a:gd name="connsiteY12" fmla="*/ 3175 h 708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9129" h="708131">
                    <a:moveTo>
                      <a:pt x="111247" y="3175"/>
                    </a:moveTo>
                    <a:cubicBezTo>
                      <a:pt x="121830" y="39687"/>
                      <a:pt x="140880" y="429683"/>
                      <a:pt x="146172" y="495300"/>
                    </a:cubicBezTo>
                    <a:cubicBezTo>
                      <a:pt x="151464" y="560917"/>
                      <a:pt x="156755" y="414337"/>
                      <a:pt x="142997" y="396875"/>
                    </a:cubicBezTo>
                    <a:cubicBezTo>
                      <a:pt x="129239" y="379413"/>
                      <a:pt x="69972" y="384704"/>
                      <a:pt x="63622" y="390525"/>
                    </a:cubicBezTo>
                    <a:cubicBezTo>
                      <a:pt x="57272" y="396346"/>
                      <a:pt x="87435" y="382588"/>
                      <a:pt x="104897" y="431800"/>
                    </a:cubicBezTo>
                    <a:cubicBezTo>
                      <a:pt x="122359" y="481012"/>
                      <a:pt x="164164" y="645054"/>
                      <a:pt x="168397" y="685800"/>
                    </a:cubicBezTo>
                    <a:cubicBezTo>
                      <a:pt x="172630" y="726546"/>
                      <a:pt x="158343" y="704321"/>
                      <a:pt x="130297" y="676275"/>
                    </a:cubicBezTo>
                    <a:cubicBezTo>
                      <a:pt x="102251" y="648229"/>
                      <a:pt x="-4111" y="514879"/>
                      <a:pt x="122" y="517525"/>
                    </a:cubicBezTo>
                    <a:cubicBezTo>
                      <a:pt x="4355" y="520171"/>
                      <a:pt x="132943" y="699029"/>
                      <a:pt x="155697" y="692150"/>
                    </a:cubicBezTo>
                    <a:cubicBezTo>
                      <a:pt x="178451" y="685271"/>
                      <a:pt x="149876" y="564621"/>
                      <a:pt x="136647" y="476250"/>
                    </a:cubicBezTo>
                    <a:cubicBezTo>
                      <a:pt x="123418" y="387879"/>
                      <a:pt x="85318" y="195262"/>
                      <a:pt x="76322" y="161925"/>
                    </a:cubicBezTo>
                    <a:cubicBezTo>
                      <a:pt x="67326" y="128588"/>
                      <a:pt x="75793" y="295804"/>
                      <a:pt x="82672" y="276225"/>
                    </a:cubicBezTo>
                    <a:cubicBezTo>
                      <a:pt x="89551" y="256646"/>
                      <a:pt x="100664" y="-33337"/>
                      <a:pt x="111247" y="31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9" name="フリーフォーム 2558">
                <a:extLst>
                  <a:ext uri="{FF2B5EF4-FFF2-40B4-BE49-F238E27FC236}">
                    <a16:creationId xmlns:a16="http://schemas.microsoft.com/office/drawing/2014/main" id="{8610EAB6-E638-3A0B-E9A9-1DD826868534}"/>
                  </a:ext>
                </a:extLst>
              </p:cNvPr>
              <p:cNvSpPr/>
              <p:nvPr/>
            </p:nvSpPr>
            <p:spPr>
              <a:xfrm>
                <a:off x="6163697" y="5635456"/>
                <a:ext cx="253024" cy="441504"/>
              </a:xfrm>
              <a:custGeom>
                <a:avLst/>
                <a:gdLst>
                  <a:gd name="connsiteX0" fmla="*/ 211703 w 253024"/>
                  <a:gd name="connsiteY0" fmla="*/ 169 h 441504"/>
                  <a:gd name="connsiteX1" fmla="*/ 91053 w 253024"/>
                  <a:gd name="connsiteY1" fmla="*/ 181144 h 441504"/>
                  <a:gd name="connsiteX2" fmla="*/ 129153 w 253024"/>
                  <a:gd name="connsiteY2" fmla="*/ 320844 h 441504"/>
                  <a:gd name="connsiteX3" fmla="*/ 252978 w 253024"/>
                  <a:gd name="connsiteY3" fmla="*/ 441494 h 441504"/>
                  <a:gd name="connsiteX4" fmla="*/ 141853 w 253024"/>
                  <a:gd name="connsiteY4" fmla="*/ 314494 h 441504"/>
                  <a:gd name="connsiteX5" fmla="*/ 2153 w 253024"/>
                  <a:gd name="connsiteY5" fmla="*/ 263694 h 441504"/>
                  <a:gd name="connsiteX6" fmla="*/ 59303 w 253024"/>
                  <a:gd name="connsiteY6" fmla="*/ 187494 h 441504"/>
                  <a:gd name="connsiteX7" fmla="*/ 91053 w 253024"/>
                  <a:gd name="connsiteY7" fmla="*/ 44619 h 441504"/>
                  <a:gd name="connsiteX8" fmla="*/ 52953 w 253024"/>
                  <a:gd name="connsiteY8" fmla="*/ 146219 h 441504"/>
                  <a:gd name="connsiteX9" fmla="*/ 211703 w 253024"/>
                  <a:gd name="connsiteY9" fmla="*/ 169 h 44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3024" h="441504">
                    <a:moveTo>
                      <a:pt x="211703" y="169"/>
                    </a:moveTo>
                    <a:cubicBezTo>
                      <a:pt x="218053" y="5990"/>
                      <a:pt x="104811" y="127698"/>
                      <a:pt x="91053" y="181144"/>
                    </a:cubicBezTo>
                    <a:cubicBezTo>
                      <a:pt x="77295" y="234590"/>
                      <a:pt x="102165" y="277452"/>
                      <a:pt x="129153" y="320844"/>
                    </a:cubicBezTo>
                    <a:cubicBezTo>
                      <a:pt x="156140" y="364236"/>
                      <a:pt x="250861" y="442552"/>
                      <a:pt x="252978" y="441494"/>
                    </a:cubicBezTo>
                    <a:cubicBezTo>
                      <a:pt x="255095" y="440436"/>
                      <a:pt x="183657" y="344127"/>
                      <a:pt x="141853" y="314494"/>
                    </a:cubicBezTo>
                    <a:cubicBezTo>
                      <a:pt x="100049" y="284861"/>
                      <a:pt x="15911" y="284861"/>
                      <a:pt x="2153" y="263694"/>
                    </a:cubicBezTo>
                    <a:cubicBezTo>
                      <a:pt x="-11605" y="242527"/>
                      <a:pt x="44486" y="224006"/>
                      <a:pt x="59303" y="187494"/>
                    </a:cubicBezTo>
                    <a:cubicBezTo>
                      <a:pt x="74120" y="150982"/>
                      <a:pt x="92111" y="51498"/>
                      <a:pt x="91053" y="44619"/>
                    </a:cubicBezTo>
                    <a:cubicBezTo>
                      <a:pt x="89995" y="37740"/>
                      <a:pt x="31786" y="152040"/>
                      <a:pt x="52953" y="146219"/>
                    </a:cubicBezTo>
                    <a:cubicBezTo>
                      <a:pt x="74120" y="140398"/>
                      <a:pt x="205353" y="-5652"/>
                      <a:pt x="211703" y="1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0" name="フリーフォーム 2559">
                <a:extLst>
                  <a:ext uri="{FF2B5EF4-FFF2-40B4-BE49-F238E27FC236}">
                    <a16:creationId xmlns:a16="http://schemas.microsoft.com/office/drawing/2014/main" id="{01D11C6E-2395-757A-6A17-FB2B587FE154}"/>
                  </a:ext>
                </a:extLst>
              </p:cNvPr>
              <p:cNvSpPr/>
              <p:nvPr/>
            </p:nvSpPr>
            <p:spPr>
              <a:xfrm>
                <a:off x="5137129" y="4251316"/>
                <a:ext cx="695385" cy="400090"/>
              </a:xfrm>
              <a:custGeom>
                <a:avLst/>
                <a:gdLst>
                  <a:gd name="connsiteX0" fmla="*/ 98446 w 695385"/>
                  <a:gd name="connsiteY0" fmla="*/ 400059 h 400090"/>
                  <a:gd name="connsiteX1" fmla="*/ 457221 w 695385"/>
                  <a:gd name="connsiteY1" fmla="*/ 333384 h 400090"/>
                  <a:gd name="connsiteX2" fmla="*/ 495321 w 695385"/>
                  <a:gd name="connsiteY2" fmla="*/ 339734 h 400090"/>
                  <a:gd name="connsiteX3" fmla="*/ 438171 w 695385"/>
                  <a:gd name="connsiteY3" fmla="*/ 260359 h 400090"/>
                  <a:gd name="connsiteX4" fmla="*/ 549296 w 695385"/>
                  <a:gd name="connsiteY4" fmla="*/ 9 h 400090"/>
                  <a:gd name="connsiteX5" fmla="*/ 504846 w 695385"/>
                  <a:gd name="connsiteY5" fmla="*/ 250834 h 400090"/>
                  <a:gd name="connsiteX6" fmla="*/ 695346 w 695385"/>
                  <a:gd name="connsiteY6" fmla="*/ 368309 h 400090"/>
                  <a:gd name="connsiteX7" fmla="*/ 520721 w 695385"/>
                  <a:gd name="connsiteY7" fmla="*/ 279409 h 400090"/>
                  <a:gd name="connsiteX8" fmla="*/ 425471 w 695385"/>
                  <a:gd name="connsiteY8" fmla="*/ 304809 h 400090"/>
                  <a:gd name="connsiteX9" fmla="*/ 21 w 695385"/>
                  <a:gd name="connsiteY9" fmla="*/ 238134 h 400090"/>
                  <a:gd name="connsiteX10" fmla="*/ 444521 w 695385"/>
                  <a:gd name="connsiteY10" fmla="*/ 323859 h 400090"/>
                  <a:gd name="connsiteX11" fmla="*/ 98446 w 695385"/>
                  <a:gd name="connsiteY11" fmla="*/ 400059 h 40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5385" h="400090">
                    <a:moveTo>
                      <a:pt x="98446" y="400059"/>
                    </a:moveTo>
                    <a:cubicBezTo>
                      <a:pt x="100563" y="401647"/>
                      <a:pt x="391075" y="343438"/>
                      <a:pt x="457221" y="333384"/>
                    </a:cubicBezTo>
                    <a:cubicBezTo>
                      <a:pt x="523367" y="323330"/>
                      <a:pt x="498496" y="351905"/>
                      <a:pt x="495321" y="339734"/>
                    </a:cubicBezTo>
                    <a:cubicBezTo>
                      <a:pt x="492146" y="327563"/>
                      <a:pt x="429175" y="316980"/>
                      <a:pt x="438171" y="260359"/>
                    </a:cubicBezTo>
                    <a:cubicBezTo>
                      <a:pt x="447167" y="203738"/>
                      <a:pt x="538184" y="1596"/>
                      <a:pt x="549296" y="9"/>
                    </a:cubicBezTo>
                    <a:cubicBezTo>
                      <a:pt x="560408" y="-1578"/>
                      <a:pt x="480504" y="189451"/>
                      <a:pt x="504846" y="250834"/>
                    </a:cubicBezTo>
                    <a:cubicBezTo>
                      <a:pt x="529188" y="312217"/>
                      <a:pt x="692700" y="363547"/>
                      <a:pt x="695346" y="368309"/>
                    </a:cubicBezTo>
                    <a:cubicBezTo>
                      <a:pt x="697992" y="373071"/>
                      <a:pt x="565700" y="289992"/>
                      <a:pt x="520721" y="279409"/>
                    </a:cubicBezTo>
                    <a:cubicBezTo>
                      <a:pt x="475742" y="268826"/>
                      <a:pt x="512254" y="311688"/>
                      <a:pt x="425471" y="304809"/>
                    </a:cubicBezTo>
                    <a:cubicBezTo>
                      <a:pt x="338688" y="297930"/>
                      <a:pt x="-3154" y="234959"/>
                      <a:pt x="21" y="238134"/>
                    </a:cubicBezTo>
                    <a:cubicBezTo>
                      <a:pt x="3196" y="241309"/>
                      <a:pt x="421238" y="301105"/>
                      <a:pt x="444521" y="323859"/>
                    </a:cubicBezTo>
                    <a:cubicBezTo>
                      <a:pt x="467804" y="346613"/>
                      <a:pt x="96329" y="398471"/>
                      <a:pt x="98446" y="4000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1" name="フリーフォーム 2560">
                <a:extLst>
                  <a:ext uri="{FF2B5EF4-FFF2-40B4-BE49-F238E27FC236}">
                    <a16:creationId xmlns:a16="http://schemas.microsoft.com/office/drawing/2014/main" id="{3FE47783-6854-DEC8-CB4A-3B65DC06A780}"/>
                  </a:ext>
                </a:extLst>
              </p:cNvPr>
              <p:cNvSpPr/>
              <p:nvPr/>
            </p:nvSpPr>
            <p:spPr>
              <a:xfrm>
                <a:off x="6069350" y="2826453"/>
                <a:ext cx="395126" cy="1653477"/>
              </a:xfrm>
              <a:custGeom>
                <a:avLst/>
                <a:gdLst>
                  <a:gd name="connsiteX0" fmla="*/ 4425 w 395126"/>
                  <a:gd name="connsiteY0" fmla="*/ 5647 h 1653477"/>
                  <a:gd name="connsiteX1" fmla="*/ 331450 w 395126"/>
                  <a:gd name="connsiteY1" fmla="*/ 1208972 h 1653477"/>
                  <a:gd name="connsiteX2" fmla="*/ 274300 w 395126"/>
                  <a:gd name="connsiteY2" fmla="*/ 1075622 h 1653477"/>
                  <a:gd name="connsiteX3" fmla="*/ 394950 w 395126"/>
                  <a:gd name="connsiteY3" fmla="*/ 1653472 h 1653477"/>
                  <a:gd name="connsiteX4" fmla="*/ 242550 w 395126"/>
                  <a:gd name="connsiteY4" fmla="*/ 1085147 h 1653477"/>
                  <a:gd name="connsiteX5" fmla="*/ 33000 w 395126"/>
                  <a:gd name="connsiteY5" fmla="*/ 364422 h 1653477"/>
                  <a:gd name="connsiteX6" fmla="*/ 137775 w 395126"/>
                  <a:gd name="connsiteY6" fmla="*/ 742247 h 1653477"/>
                  <a:gd name="connsiteX7" fmla="*/ 4425 w 395126"/>
                  <a:gd name="connsiteY7" fmla="*/ 5647 h 165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5126" h="1653477">
                    <a:moveTo>
                      <a:pt x="4425" y="5647"/>
                    </a:moveTo>
                    <a:cubicBezTo>
                      <a:pt x="36704" y="83435"/>
                      <a:pt x="286471" y="1030643"/>
                      <a:pt x="331450" y="1208972"/>
                    </a:cubicBezTo>
                    <a:cubicBezTo>
                      <a:pt x="376429" y="1387301"/>
                      <a:pt x="263717" y="1001539"/>
                      <a:pt x="274300" y="1075622"/>
                    </a:cubicBezTo>
                    <a:cubicBezTo>
                      <a:pt x="284883" y="1149705"/>
                      <a:pt x="400242" y="1651885"/>
                      <a:pt x="394950" y="1653472"/>
                    </a:cubicBezTo>
                    <a:cubicBezTo>
                      <a:pt x="389658" y="1655059"/>
                      <a:pt x="302875" y="1299989"/>
                      <a:pt x="242550" y="1085147"/>
                    </a:cubicBezTo>
                    <a:cubicBezTo>
                      <a:pt x="182225" y="870305"/>
                      <a:pt x="50462" y="421572"/>
                      <a:pt x="33000" y="364422"/>
                    </a:cubicBezTo>
                    <a:cubicBezTo>
                      <a:pt x="15538" y="307272"/>
                      <a:pt x="148888" y="806276"/>
                      <a:pt x="137775" y="742247"/>
                    </a:cubicBezTo>
                    <a:cubicBezTo>
                      <a:pt x="126662" y="678218"/>
                      <a:pt x="-27854" y="-72141"/>
                      <a:pt x="4425" y="56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2" name="フリーフォーム 2561">
                <a:extLst>
                  <a:ext uri="{FF2B5EF4-FFF2-40B4-BE49-F238E27FC236}">
                    <a16:creationId xmlns:a16="http://schemas.microsoft.com/office/drawing/2014/main" id="{ADE23D17-81A4-34F1-CF1B-2D46B004DEB1}"/>
                  </a:ext>
                </a:extLst>
              </p:cNvPr>
              <p:cNvSpPr/>
              <p:nvPr/>
            </p:nvSpPr>
            <p:spPr>
              <a:xfrm>
                <a:off x="3053156" y="7595899"/>
                <a:ext cx="790908" cy="22638"/>
              </a:xfrm>
              <a:custGeom>
                <a:avLst/>
                <a:gdLst>
                  <a:gd name="connsiteX0" fmla="*/ 42423 w 790908"/>
                  <a:gd name="connsiteY0" fmla="*/ 22614 h 22638"/>
                  <a:gd name="connsiteX1" fmla="*/ 778403 w 790908"/>
                  <a:gd name="connsiteY1" fmla="*/ 4772 h 22638"/>
                  <a:gd name="connsiteX2" fmla="*/ 479550 w 790908"/>
                  <a:gd name="connsiteY2" fmla="*/ 9233 h 22638"/>
                  <a:gd name="connsiteX3" fmla="*/ 136093 w 790908"/>
                  <a:gd name="connsiteY3" fmla="*/ 312 h 22638"/>
                  <a:gd name="connsiteX4" fmla="*/ 42423 w 790908"/>
                  <a:gd name="connsiteY4" fmla="*/ 22614 h 2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0908" h="22638">
                    <a:moveTo>
                      <a:pt x="42423" y="22614"/>
                    </a:moveTo>
                    <a:cubicBezTo>
                      <a:pt x="149475" y="23357"/>
                      <a:pt x="705549" y="7002"/>
                      <a:pt x="778403" y="4772"/>
                    </a:cubicBezTo>
                    <a:cubicBezTo>
                      <a:pt x="851257" y="2542"/>
                      <a:pt x="586602" y="9976"/>
                      <a:pt x="479550" y="9233"/>
                    </a:cubicBezTo>
                    <a:cubicBezTo>
                      <a:pt x="372498" y="8490"/>
                      <a:pt x="217125" y="-1918"/>
                      <a:pt x="136093" y="312"/>
                    </a:cubicBezTo>
                    <a:cubicBezTo>
                      <a:pt x="55061" y="2542"/>
                      <a:pt x="-64629" y="21871"/>
                      <a:pt x="42423" y="226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3" name="フリーフォーム 2562">
                <a:extLst>
                  <a:ext uri="{FF2B5EF4-FFF2-40B4-BE49-F238E27FC236}">
                    <a16:creationId xmlns:a16="http://schemas.microsoft.com/office/drawing/2014/main" id="{80BCD0E9-5D54-2486-10E8-30319F438D06}"/>
                  </a:ext>
                </a:extLst>
              </p:cNvPr>
              <p:cNvSpPr/>
              <p:nvPr/>
            </p:nvSpPr>
            <p:spPr>
              <a:xfrm>
                <a:off x="3064569" y="7644922"/>
                <a:ext cx="693270" cy="40632"/>
              </a:xfrm>
              <a:custGeom>
                <a:avLst/>
                <a:gdLst>
                  <a:gd name="connsiteX0" fmla="*/ 13168 w 693270"/>
                  <a:gd name="connsiteY0" fmla="*/ 40498 h 40632"/>
                  <a:gd name="connsiteX1" fmla="*/ 637636 w 693270"/>
                  <a:gd name="connsiteY1" fmla="*/ 13736 h 40632"/>
                  <a:gd name="connsiteX2" fmla="*/ 642096 w 693270"/>
                  <a:gd name="connsiteY2" fmla="*/ 9275 h 40632"/>
                  <a:gd name="connsiteX3" fmla="*/ 454756 w 693270"/>
                  <a:gd name="connsiteY3" fmla="*/ 354 h 40632"/>
                  <a:gd name="connsiteX4" fmla="*/ 227271 w 693270"/>
                  <a:gd name="connsiteY4" fmla="*/ 22657 h 40632"/>
                  <a:gd name="connsiteX5" fmla="*/ 13168 w 693270"/>
                  <a:gd name="connsiteY5" fmla="*/ 40498 h 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270" h="40632">
                    <a:moveTo>
                      <a:pt x="13168" y="40498"/>
                    </a:moveTo>
                    <a:cubicBezTo>
                      <a:pt x="81562" y="39011"/>
                      <a:pt x="532815" y="18940"/>
                      <a:pt x="637636" y="13736"/>
                    </a:cubicBezTo>
                    <a:cubicBezTo>
                      <a:pt x="742457" y="8532"/>
                      <a:pt x="672576" y="11505"/>
                      <a:pt x="642096" y="9275"/>
                    </a:cubicBezTo>
                    <a:cubicBezTo>
                      <a:pt x="611616" y="7045"/>
                      <a:pt x="523894" y="-1876"/>
                      <a:pt x="454756" y="354"/>
                    </a:cubicBezTo>
                    <a:cubicBezTo>
                      <a:pt x="385619" y="2584"/>
                      <a:pt x="292692" y="14479"/>
                      <a:pt x="227271" y="22657"/>
                    </a:cubicBezTo>
                    <a:cubicBezTo>
                      <a:pt x="161850" y="30835"/>
                      <a:pt x="-55226" y="41985"/>
                      <a:pt x="13168" y="404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4" name="フリーフォーム 2563">
                <a:extLst>
                  <a:ext uri="{FF2B5EF4-FFF2-40B4-BE49-F238E27FC236}">
                    <a16:creationId xmlns:a16="http://schemas.microsoft.com/office/drawing/2014/main" id="{3EC255FC-D97C-0BBC-38BA-0E76E02FC617}"/>
                  </a:ext>
                </a:extLst>
              </p:cNvPr>
              <p:cNvSpPr/>
              <p:nvPr/>
            </p:nvSpPr>
            <p:spPr>
              <a:xfrm>
                <a:off x="6365116" y="7587290"/>
                <a:ext cx="721932" cy="42793"/>
              </a:xfrm>
              <a:custGeom>
                <a:avLst/>
                <a:gdLst>
                  <a:gd name="connsiteX0" fmla="*/ 0 w 721932"/>
                  <a:gd name="connsiteY0" fmla="*/ 0 h 42793"/>
                  <a:gd name="connsiteX1" fmla="*/ 660152 w 721932"/>
                  <a:gd name="connsiteY1" fmla="*/ 40144 h 42793"/>
                  <a:gd name="connsiteX2" fmla="*/ 677994 w 721932"/>
                  <a:gd name="connsiteY2" fmla="*/ 35684 h 42793"/>
                  <a:gd name="connsiteX3" fmla="*/ 521877 w 721932"/>
                  <a:gd name="connsiteY3" fmla="*/ 8921 h 42793"/>
                  <a:gd name="connsiteX4" fmla="*/ 0 w 721932"/>
                  <a:gd name="connsiteY4" fmla="*/ 0 h 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1932" h="42793">
                    <a:moveTo>
                      <a:pt x="0" y="0"/>
                    </a:moveTo>
                    <a:lnTo>
                      <a:pt x="660152" y="40144"/>
                    </a:lnTo>
                    <a:cubicBezTo>
                      <a:pt x="773151" y="46091"/>
                      <a:pt x="701040" y="40888"/>
                      <a:pt x="677994" y="35684"/>
                    </a:cubicBezTo>
                    <a:cubicBezTo>
                      <a:pt x="654948" y="30480"/>
                      <a:pt x="521877" y="8921"/>
                      <a:pt x="521877" y="892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5" name="フリーフォーム 2564">
                <a:extLst>
                  <a:ext uri="{FF2B5EF4-FFF2-40B4-BE49-F238E27FC236}">
                    <a16:creationId xmlns:a16="http://schemas.microsoft.com/office/drawing/2014/main" id="{CDE14275-9EA2-2253-66AB-B6F4083F14C3}"/>
                  </a:ext>
                </a:extLst>
              </p:cNvPr>
              <p:cNvSpPr/>
              <p:nvPr/>
            </p:nvSpPr>
            <p:spPr>
              <a:xfrm>
                <a:off x="6418761" y="7654006"/>
                <a:ext cx="625742" cy="22494"/>
              </a:xfrm>
              <a:custGeom>
                <a:avLst/>
                <a:gdLst>
                  <a:gd name="connsiteX0" fmla="*/ 8802 w 625742"/>
                  <a:gd name="connsiteY0" fmla="*/ 4652 h 22494"/>
                  <a:gd name="connsiteX1" fmla="*/ 606507 w 625742"/>
                  <a:gd name="connsiteY1" fmla="*/ 22494 h 22494"/>
                  <a:gd name="connsiteX2" fmla="*/ 459311 w 625742"/>
                  <a:gd name="connsiteY2" fmla="*/ 191 h 22494"/>
                  <a:gd name="connsiteX3" fmla="*/ 263050 w 625742"/>
                  <a:gd name="connsiteY3" fmla="*/ 13573 h 22494"/>
                  <a:gd name="connsiteX4" fmla="*/ 8802 w 625742"/>
                  <a:gd name="connsiteY4" fmla="*/ 4652 h 2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42" h="22494">
                    <a:moveTo>
                      <a:pt x="8802" y="4652"/>
                    </a:moveTo>
                    <a:lnTo>
                      <a:pt x="606507" y="22494"/>
                    </a:lnTo>
                    <a:cubicBezTo>
                      <a:pt x="681592" y="21751"/>
                      <a:pt x="516554" y="1678"/>
                      <a:pt x="459311" y="191"/>
                    </a:cubicBezTo>
                    <a:cubicBezTo>
                      <a:pt x="402068" y="-1296"/>
                      <a:pt x="336648" y="6139"/>
                      <a:pt x="263050" y="13573"/>
                    </a:cubicBezTo>
                    <a:cubicBezTo>
                      <a:pt x="189452" y="21007"/>
                      <a:pt x="-48441" y="3165"/>
                      <a:pt x="8802" y="46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6" name="フリーフォーム 2565">
                <a:extLst>
                  <a:ext uri="{FF2B5EF4-FFF2-40B4-BE49-F238E27FC236}">
                    <a16:creationId xmlns:a16="http://schemas.microsoft.com/office/drawing/2014/main" id="{35707D63-4B34-9CED-82DA-DFF2F6605569}"/>
                  </a:ext>
                </a:extLst>
              </p:cNvPr>
              <p:cNvSpPr/>
              <p:nvPr/>
            </p:nvSpPr>
            <p:spPr>
              <a:xfrm>
                <a:off x="7105321" y="7791932"/>
                <a:ext cx="36308" cy="2299104"/>
              </a:xfrm>
              <a:custGeom>
                <a:avLst/>
                <a:gdLst>
                  <a:gd name="connsiteX0" fmla="*/ 35920 w 36308"/>
                  <a:gd name="connsiteY0" fmla="*/ 134355 h 2299104"/>
                  <a:gd name="connsiteX1" fmla="*/ 18078 w 36308"/>
                  <a:gd name="connsiteY1" fmla="*/ 2297691 h 2299104"/>
                  <a:gd name="connsiteX2" fmla="*/ 236 w 36308"/>
                  <a:gd name="connsiteY2" fmla="*/ 459970 h 2299104"/>
                  <a:gd name="connsiteX3" fmla="*/ 35920 w 36308"/>
                  <a:gd name="connsiteY3" fmla="*/ 134355 h 229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08" h="2299104">
                    <a:moveTo>
                      <a:pt x="35920" y="134355"/>
                    </a:moveTo>
                    <a:cubicBezTo>
                      <a:pt x="38894" y="440642"/>
                      <a:pt x="24025" y="2243422"/>
                      <a:pt x="18078" y="2297691"/>
                    </a:cubicBezTo>
                    <a:cubicBezTo>
                      <a:pt x="12131" y="2351960"/>
                      <a:pt x="-1994" y="827960"/>
                      <a:pt x="236" y="459970"/>
                    </a:cubicBezTo>
                    <a:cubicBezTo>
                      <a:pt x="2466" y="91980"/>
                      <a:pt x="32946" y="-171932"/>
                      <a:pt x="35920" y="1343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7" name="フリーフォーム 2566">
                <a:extLst>
                  <a:ext uri="{FF2B5EF4-FFF2-40B4-BE49-F238E27FC236}">
                    <a16:creationId xmlns:a16="http://schemas.microsoft.com/office/drawing/2014/main" id="{008F93FE-0E35-5C2D-73CD-449F030DA572}"/>
                  </a:ext>
                </a:extLst>
              </p:cNvPr>
              <p:cNvSpPr/>
              <p:nvPr/>
            </p:nvSpPr>
            <p:spPr>
              <a:xfrm>
                <a:off x="3046364" y="7451003"/>
                <a:ext cx="64168" cy="2696755"/>
              </a:xfrm>
              <a:custGeom>
                <a:avLst/>
                <a:gdLst>
                  <a:gd name="connsiteX0" fmla="*/ 31373 w 64168"/>
                  <a:gd name="connsiteY0" fmla="*/ 189813 h 2696755"/>
                  <a:gd name="connsiteX1" fmla="*/ 44754 w 64168"/>
                  <a:gd name="connsiteY1" fmla="*/ 2594016 h 2696755"/>
                  <a:gd name="connsiteX2" fmla="*/ 149 w 64168"/>
                  <a:gd name="connsiteY2" fmla="*/ 2067678 h 2696755"/>
                  <a:gd name="connsiteX3" fmla="*/ 62596 w 64168"/>
                  <a:gd name="connsiteY3" fmla="*/ 363772 h 2696755"/>
                  <a:gd name="connsiteX4" fmla="*/ 31373 w 64168"/>
                  <a:gd name="connsiteY4" fmla="*/ 189813 h 269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8" h="2696755">
                    <a:moveTo>
                      <a:pt x="31373" y="189813"/>
                    </a:moveTo>
                    <a:cubicBezTo>
                      <a:pt x="28399" y="561520"/>
                      <a:pt x="49958" y="2281039"/>
                      <a:pt x="44754" y="2594016"/>
                    </a:cubicBezTo>
                    <a:cubicBezTo>
                      <a:pt x="39550" y="2906993"/>
                      <a:pt x="-2825" y="2439385"/>
                      <a:pt x="149" y="2067678"/>
                    </a:cubicBezTo>
                    <a:cubicBezTo>
                      <a:pt x="3123" y="1695971"/>
                      <a:pt x="52931" y="672289"/>
                      <a:pt x="62596" y="363772"/>
                    </a:cubicBezTo>
                    <a:cubicBezTo>
                      <a:pt x="72261" y="55255"/>
                      <a:pt x="34347" y="-181894"/>
                      <a:pt x="31373" y="1898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8" name="フリーフォーム 2567">
                <a:extLst>
                  <a:ext uri="{FF2B5EF4-FFF2-40B4-BE49-F238E27FC236}">
                    <a16:creationId xmlns:a16="http://schemas.microsoft.com/office/drawing/2014/main" id="{EBA374ED-AE76-6823-11C0-59C138646F4C}"/>
                  </a:ext>
                </a:extLst>
              </p:cNvPr>
              <p:cNvSpPr/>
              <p:nvPr/>
            </p:nvSpPr>
            <p:spPr>
              <a:xfrm>
                <a:off x="2980278" y="9892768"/>
                <a:ext cx="117941" cy="1257816"/>
              </a:xfrm>
              <a:custGeom>
                <a:avLst/>
                <a:gdLst>
                  <a:gd name="connsiteX0" fmla="*/ 30551 w 117941"/>
                  <a:gd name="connsiteY0" fmla="*/ 58580 h 1257816"/>
                  <a:gd name="connsiteX1" fmla="*/ 110840 w 117941"/>
                  <a:gd name="connsiteY1" fmla="*/ 999743 h 1257816"/>
                  <a:gd name="connsiteX2" fmla="*/ 106380 w 117941"/>
                  <a:gd name="connsiteY2" fmla="*/ 879310 h 1257816"/>
                  <a:gd name="connsiteX3" fmla="*/ 43933 w 117941"/>
                  <a:gd name="connsiteY3" fmla="*/ 1245070 h 1257816"/>
                  <a:gd name="connsiteX4" fmla="*/ 43933 w 117941"/>
                  <a:gd name="connsiteY4" fmla="*/ 1106795 h 1257816"/>
                  <a:gd name="connsiteX5" fmla="*/ 79617 w 117941"/>
                  <a:gd name="connsiteY5" fmla="*/ 468945 h 1257816"/>
                  <a:gd name="connsiteX6" fmla="*/ 97459 w 117941"/>
                  <a:gd name="connsiteY6" fmla="*/ 303907 h 1257816"/>
                  <a:gd name="connsiteX7" fmla="*/ 3788 w 117941"/>
                  <a:gd name="connsiteY7" fmla="*/ 121027 h 1257816"/>
                  <a:gd name="connsiteX8" fmla="*/ 30551 w 117941"/>
                  <a:gd name="connsiteY8" fmla="*/ 58580 h 1257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941" h="1257816">
                    <a:moveTo>
                      <a:pt x="30551" y="58580"/>
                    </a:moveTo>
                    <a:cubicBezTo>
                      <a:pt x="48393" y="205033"/>
                      <a:pt x="98202" y="862955"/>
                      <a:pt x="110840" y="999743"/>
                    </a:cubicBezTo>
                    <a:cubicBezTo>
                      <a:pt x="123478" y="1136531"/>
                      <a:pt x="117531" y="838422"/>
                      <a:pt x="106380" y="879310"/>
                    </a:cubicBezTo>
                    <a:cubicBezTo>
                      <a:pt x="95229" y="920198"/>
                      <a:pt x="54341" y="1207156"/>
                      <a:pt x="43933" y="1245070"/>
                    </a:cubicBezTo>
                    <a:cubicBezTo>
                      <a:pt x="33525" y="1282984"/>
                      <a:pt x="37986" y="1236149"/>
                      <a:pt x="43933" y="1106795"/>
                    </a:cubicBezTo>
                    <a:cubicBezTo>
                      <a:pt x="49880" y="977441"/>
                      <a:pt x="70696" y="602760"/>
                      <a:pt x="79617" y="468945"/>
                    </a:cubicBezTo>
                    <a:cubicBezTo>
                      <a:pt x="88538" y="335130"/>
                      <a:pt x="110097" y="361893"/>
                      <a:pt x="97459" y="303907"/>
                    </a:cubicBezTo>
                    <a:cubicBezTo>
                      <a:pt x="84821" y="245921"/>
                      <a:pt x="16426" y="160428"/>
                      <a:pt x="3788" y="121027"/>
                    </a:cubicBezTo>
                    <a:cubicBezTo>
                      <a:pt x="-8850" y="81626"/>
                      <a:pt x="12709" y="-87873"/>
                      <a:pt x="30551" y="585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9" name="フリーフォーム 2568">
                <a:extLst>
                  <a:ext uri="{FF2B5EF4-FFF2-40B4-BE49-F238E27FC236}">
                    <a16:creationId xmlns:a16="http://schemas.microsoft.com/office/drawing/2014/main" id="{577EDEC6-ACF9-477F-5E72-96722E33D010}"/>
                  </a:ext>
                </a:extLst>
              </p:cNvPr>
              <p:cNvSpPr/>
              <p:nvPr/>
            </p:nvSpPr>
            <p:spPr>
              <a:xfrm>
                <a:off x="2985016" y="10760228"/>
                <a:ext cx="149529" cy="780441"/>
              </a:xfrm>
              <a:custGeom>
                <a:avLst/>
                <a:gdLst>
                  <a:gd name="connsiteX0" fmla="*/ 3511 w 149529"/>
                  <a:gd name="connsiteY0" fmla="*/ 7390 h 780441"/>
                  <a:gd name="connsiteX1" fmla="*/ 137325 w 149529"/>
                  <a:gd name="connsiteY1" fmla="*/ 453438 h 780441"/>
                  <a:gd name="connsiteX2" fmla="*/ 137325 w 149529"/>
                  <a:gd name="connsiteY2" fmla="*/ 417754 h 780441"/>
                  <a:gd name="connsiteX3" fmla="*/ 83800 w 149529"/>
                  <a:gd name="connsiteY3" fmla="*/ 591713 h 780441"/>
                  <a:gd name="connsiteX4" fmla="*/ 88260 w 149529"/>
                  <a:gd name="connsiteY4" fmla="*/ 636318 h 780441"/>
                  <a:gd name="connsiteX5" fmla="*/ 110563 w 149529"/>
                  <a:gd name="connsiteY5" fmla="*/ 596174 h 780441"/>
                  <a:gd name="connsiteX6" fmla="*/ 106102 w 149529"/>
                  <a:gd name="connsiteY6" fmla="*/ 631858 h 780441"/>
                  <a:gd name="connsiteX7" fmla="*/ 97181 w 149529"/>
                  <a:gd name="connsiteY7" fmla="*/ 779054 h 780441"/>
                  <a:gd name="connsiteX8" fmla="*/ 141786 w 149529"/>
                  <a:gd name="connsiteY8" fmla="*/ 533727 h 780441"/>
                  <a:gd name="connsiteX9" fmla="*/ 115023 w 149529"/>
                  <a:gd name="connsiteY9" fmla="*/ 364229 h 780441"/>
                  <a:gd name="connsiteX10" fmla="*/ 141786 w 149529"/>
                  <a:gd name="connsiteY10" fmla="*/ 51994 h 780441"/>
                  <a:gd name="connsiteX11" fmla="*/ 48116 w 149529"/>
                  <a:gd name="connsiteY11" fmla="*/ 163507 h 780441"/>
                  <a:gd name="connsiteX12" fmla="*/ 3511 w 149529"/>
                  <a:gd name="connsiteY12" fmla="*/ 7390 h 780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529" h="780441">
                    <a:moveTo>
                      <a:pt x="3511" y="7390"/>
                    </a:moveTo>
                    <a:cubicBezTo>
                      <a:pt x="18379" y="55712"/>
                      <a:pt x="115023" y="385044"/>
                      <a:pt x="137325" y="453438"/>
                    </a:cubicBezTo>
                    <a:cubicBezTo>
                      <a:pt x="159627" y="521832"/>
                      <a:pt x="146246" y="394708"/>
                      <a:pt x="137325" y="417754"/>
                    </a:cubicBezTo>
                    <a:cubicBezTo>
                      <a:pt x="128404" y="440800"/>
                      <a:pt x="91977" y="555286"/>
                      <a:pt x="83800" y="591713"/>
                    </a:cubicBezTo>
                    <a:cubicBezTo>
                      <a:pt x="75623" y="628140"/>
                      <a:pt x="83800" y="635575"/>
                      <a:pt x="88260" y="636318"/>
                    </a:cubicBezTo>
                    <a:cubicBezTo>
                      <a:pt x="92720" y="637061"/>
                      <a:pt x="107589" y="596917"/>
                      <a:pt x="110563" y="596174"/>
                    </a:cubicBezTo>
                    <a:cubicBezTo>
                      <a:pt x="113537" y="595431"/>
                      <a:pt x="108332" y="601378"/>
                      <a:pt x="106102" y="631858"/>
                    </a:cubicBezTo>
                    <a:cubicBezTo>
                      <a:pt x="103872" y="662338"/>
                      <a:pt x="91234" y="795409"/>
                      <a:pt x="97181" y="779054"/>
                    </a:cubicBezTo>
                    <a:cubicBezTo>
                      <a:pt x="103128" y="762699"/>
                      <a:pt x="138812" y="602864"/>
                      <a:pt x="141786" y="533727"/>
                    </a:cubicBezTo>
                    <a:cubicBezTo>
                      <a:pt x="144760" y="464590"/>
                      <a:pt x="115023" y="444518"/>
                      <a:pt x="115023" y="364229"/>
                    </a:cubicBezTo>
                    <a:cubicBezTo>
                      <a:pt x="115023" y="283940"/>
                      <a:pt x="152937" y="85448"/>
                      <a:pt x="141786" y="51994"/>
                    </a:cubicBezTo>
                    <a:cubicBezTo>
                      <a:pt x="130635" y="18540"/>
                      <a:pt x="71905" y="163507"/>
                      <a:pt x="48116" y="163507"/>
                    </a:cubicBezTo>
                    <a:cubicBezTo>
                      <a:pt x="24327" y="163507"/>
                      <a:pt x="-11357" y="-40932"/>
                      <a:pt x="3511" y="73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0" name="フリーフォーム 2569">
                <a:extLst>
                  <a:ext uri="{FF2B5EF4-FFF2-40B4-BE49-F238E27FC236}">
                    <a16:creationId xmlns:a16="http://schemas.microsoft.com/office/drawing/2014/main" id="{9004F1E1-B0DD-E31F-E41E-5BB2FBD11D1D}"/>
                  </a:ext>
                </a:extLst>
              </p:cNvPr>
              <p:cNvSpPr/>
              <p:nvPr/>
            </p:nvSpPr>
            <p:spPr>
              <a:xfrm>
                <a:off x="3028638" y="11247216"/>
                <a:ext cx="135575" cy="928920"/>
              </a:xfrm>
              <a:custGeom>
                <a:avLst/>
                <a:gdLst>
                  <a:gd name="connsiteX0" fmla="*/ 33 w 135575"/>
                  <a:gd name="connsiteY0" fmla="*/ 2134 h 928920"/>
                  <a:gd name="connsiteX1" fmla="*/ 120466 w 135575"/>
                  <a:gd name="connsiteY1" fmla="*/ 336671 h 928920"/>
                  <a:gd name="connsiteX2" fmla="*/ 84782 w 135575"/>
                  <a:gd name="connsiteY2" fmla="*/ 492788 h 928920"/>
                  <a:gd name="connsiteX3" fmla="*/ 49099 w 135575"/>
                  <a:gd name="connsiteY3" fmla="*/ 885311 h 928920"/>
                  <a:gd name="connsiteX4" fmla="*/ 62480 w 135575"/>
                  <a:gd name="connsiteY4" fmla="*/ 733654 h 928920"/>
                  <a:gd name="connsiteX5" fmla="*/ 17875 w 135575"/>
                  <a:gd name="connsiteY5" fmla="*/ 920995 h 928920"/>
                  <a:gd name="connsiteX6" fmla="*/ 66941 w 135575"/>
                  <a:gd name="connsiteY6" fmla="*/ 412499 h 928920"/>
                  <a:gd name="connsiteX7" fmla="*/ 133848 w 135575"/>
                  <a:gd name="connsiteY7" fmla="*/ 202856 h 928920"/>
                  <a:gd name="connsiteX8" fmla="*/ 33 w 135575"/>
                  <a:gd name="connsiteY8" fmla="*/ 2134 h 928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575" h="928920">
                    <a:moveTo>
                      <a:pt x="33" y="2134"/>
                    </a:moveTo>
                    <a:cubicBezTo>
                      <a:pt x="-2197" y="24437"/>
                      <a:pt x="106341" y="254895"/>
                      <a:pt x="120466" y="336671"/>
                    </a:cubicBezTo>
                    <a:cubicBezTo>
                      <a:pt x="134591" y="418447"/>
                      <a:pt x="96677" y="401348"/>
                      <a:pt x="84782" y="492788"/>
                    </a:cubicBezTo>
                    <a:cubicBezTo>
                      <a:pt x="72887" y="584228"/>
                      <a:pt x="52816" y="845167"/>
                      <a:pt x="49099" y="885311"/>
                    </a:cubicBezTo>
                    <a:cubicBezTo>
                      <a:pt x="45382" y="925455"/>
                      <a:pt x="67684" y="727707"/>
                      <a:pt x="62480" y="733654"/>
                    </a:cubicBezTo>
                    <a:cubicBezTo>
                      <a:pt x="57276" y="739601"/>
                      <a:pt x="17132" y="974521"/>
                      <a:pt x="17875" y="920995"/>
                    </a:cubicBezTo>
                    <a:cubicBezTo>
                      <a:pt x="18618" y="867469"/>
                      <a:pt x="47612" y="532189"/>
                      <a:pt x="66941" y="412499"/>
                    </a:cubicBezTo>
                    <a:cubicBezTo>
                      <a:pt x="86270" y="292809"/>
                      <a:pt x="146486" y="267533"/>
                      <a:pt x="133848" y="202856"/>
                    </a:cubicBezTo>
                    <a:cubicBezTo>
                      <a:pt x="121210" y="138179"/>
                      <a:pt x="2263" y="-20169"/>
                      <a:pt x="33" y="2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1" name="フリーフォーム 2570">
                <a:extLst>
                  <a:ext uri="{FF2B5EF4-FFF2-40B4-BE49-F238E27FC236}">
                    <a16:creationId xmlns:a16="http://schemas.microsoft.com/office/drawing/2014/main" id="{B50D6E0B-C9EE-7ED0-27CD-0A77D0332160}"/>
                  </a:ext>
                </a:extLst>
              </p:cNvPr>
              <p:cNvSpPr/>
              <p:nvPr/>
            </p:nvSpPr>
            <p:spPr>
              <a:xfrm>
                <a:off x="3112871" y="11146594"/>
                <a:ext cx="360220" cy="946314"/>
              </a:xfrm>
              <a:custGeom>
                <a:avLst/>
                <a:gdLst>
                  <a:gd name="connsiteX0" fmla="*/ 348468 w 360220"/>
                  <a:gd name="connsiteY0" fmla="*/ 31388 h 946314"/>
                  <a:gd name="connsiteX1" fmla="*/ 143285 w 360220"/>
                  <a:gd name="connsiteY1" fmla="*/ 75993 h 946314"/>
                  <a:gd name="connsiteX2" fmla="*/ 161127 w 360220"/>
                  <a:gd name="connsiteY2" fmla="*/ 205347 h 946314"/>
                  <a:gd name="connsiteX3" fmla="*/ 120983 w 360220"/>
                  <a:gd name="connsiteY3" fmla="*/ 334702 h 946314"/>
                  <a:gd name="connsiteX4" fmla="*/ 31773 w 360220"/>
                  <a:gd name="connsiteY4" fmla="*/ 539884 h 946314"/>
                  <a:gd name="connsiteX5" fmla="*/ 71917 w 360220"/>
                  <a:gd name="connsiteY5" fmla="*/ 504200 h 946314"/>
                  <a:gd name="connsiteX6" fmla="*/ 58536 w 360220"/>
                  <a:gd name="connsiteY6" fmla="*/ 736146 h 946314"/>
                  <a:gd name="connsiteX7" fmla="*/ 549 w 360220"/>
                  <a:gd name="connsiteY7" fmla="*/ 945788 h 946314"/>
                  <a:gd name="connsiteX8" fmla="*/ 31773 w 360220"/>
                  <a:gd name="connsiteY8" fmla="*/ 673699 h 946314"/>
                  <a:gd name="connsiteX9" fmla="*/ 71917 w 360220"/>
                  <a:gd name="connsiteY9" fmla="*/ 214268 h 946314"/>
                  <a:gd name="connsiteX10" fmla="*/ 67457 w 360220"/>
                  <a:gd name="connsiteY10" fmla="*/ 102756 h 946314"/>
                  <a:gd name="connsiteX11" fmla="*/ 103141 w 360220"/>
                  <a:gd name="connsiteY11" fmla="*/ 241031 h 946314"/>
                  <a:gd name="connsiteX12" fmla="*/ 85299 w 360220"/>
                  <a:gd name="connsiteY12" fmla="*/ 44770 h 946314"/>
                  <a:gd name="connsiteX13" fmla="*/ 308323 w 360220"/>
                  <a:gd name="connsiteY13" fmla="*/ 165 h 946314"/>
                  <a:gd name="connsiteX14" fmla="*/ 348468 w 360220"/>
                  <a:gd name="connsiteY14" fmla="*/ 31388 h 94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60220" h="946314">
                    <a:moveTo>
                      <a:pt x="348468" y="31388"/>
                    </a:moveTo>
                    <a:cubicBezTo>
                      <a:pt x="320962" y="44026"/>
                      <a:pt x="174509" y="47000"/>
                      <a:pt x="143285" y="75993"/>
                    </a:cubicBezTo>
                    <a:cubicBezTo>
                      <a:pt x="112061" y="104986"/>
                      <a:pt x="164844" y="162229"/>
                      <a:pt x="161127" y="205347"/>
                    </a:cubicBezTo>
                    <a:cubicBezTo>
                      <a:pt x="157410" y="248465"/>
                      <a:pt x="142542" y="278946"/>
                      <a:pt x="120983" y="334702"/>
                    </a:cubicBezTo>
                    <a:cubicBezTo>
                      <a:pt x="99424" y="390458"/>
                      <a:pt x="39951" y="511634"/>
                      <a:pt x="31773" y="539884"/>
                    </a:cubicBezTo>
                    <a:cubicBezTo>
                      <a:pt x="23595" y="568134"/>
                      <a:pt x="67456" y="471490"/>
                      <a:pt x="71917" y="504200"/>
                    </a:cubicBezTo>
                    <a:cubicBezTo>
                      <a:pt x="76377" y="536910"/>
                      <a:pt x="70431" y="662548"/>
                      <a:pt x="58536" y="736146"/>
                    </a:cubicBezTo>
                    <a:cubicBezTo>
                      <a:pt x="46641" y="809744"/>
                      <a:pt x="5009" y="956196"/>
                      <a:pt x="549" y="945788"/>
                    </a:cubicBezTo>
                    <a:cubicBezTo>
                      <a:pt x="-3911" y="935380"/>
                      <a:pt x="19878" y="795619"/>
                      <a:pt x="31773" y="673699"/>
                    </a:cubicBezTo>
                    <a:cubicBezTo>
                      <a:pt x="43668" y="551779"/>
                      <a:pt x="65970" y="309425"/>
                      <a:pt x="71917" y="214268"/>
                    </a:cubicBezTo>
                    <a:cubicBezTo>
                      <a:pt x="77864" y="119111"/>
                      <a:pt x="62253" y="98296"/>
                      <a:pt x="67457" y="102756"/>
                    </a:cubicBezTo>
                    <a:cubicBezTo>
                      <a:pt x="72661" y="107216"/>
                      <a:pt x="100167" y="250695"/>
                      <a:pt x="103141" y="241031"/>
                    </a:cubicBezTo>
                    <a:cubicBezTo>
                      <a:pt x="106115" y="231367"/>
                      <a:pt x="51102" y="84914"/>
                      <a:pt x="85299" y="44770"/>
                    </a:cubicBezTo>
                    <a:cubicBezTo>
                      <a:pt x="119496" y="4626"/>
                      <a:pt x="264462" y="2395"/>
                      <a:pt x="308323" y="165"/>
                    </a:cubicBezTo>
                    <a:cubicBezTo>
                      <a:pt x="352184" y="-2065"/>
                      <a:pt x="375974" y="18750"/>
                      <a:pt x="348468" y="31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2" name="フリーフォーム 2571">
                <a:extLst>
                  <a:ext uri="{FF2B5EF4-FFF2-40B4-BE49-F238E27FC236}">
                    <a16:creationId xmlns:a16="http://schemas.microsoft.com/office/drawing/2014/main" id="{64397A96-A01B-CE13-3D19-3911C58CED36}"/>
                  </a:ext>
                </a:extLst>
              </p:cNvPr>
              <p:cNvSpPr/>
              <p:nvPr/>
            </p:nvSpPr>
            <p:spPr>
              <a:xfrm>
                <a:off x="2975145" y="11989791"/>
                <a:ext cx="2912699" cy="468351"/>
              </a:xfrm>
              <a:custGeom>
                <a:avLst/>
                <a:gdLst>
                  <a:gd name="connsiteX0" fmla="*/ 0 w 2912699"/>
                  <a:gd name="connsiteY0" fmla="*/ 0 h 468351"/>
                  <a:gd name="connsiteX1" fmla="*/ 356839 w 2912699"/>
                  <a:gd name="connsiteY1" fmla="*/ 396984 h 468351"/>
                  <a:gd name="connsiteX2" fmla="*/ 620008 w 2912699"/>
                  <a:gd name="connsiteY2" fmla="*/ 423747 h 468351"/>
                  <a:gd name="connsiteX3" fmla="*/ 2912699 w 2912699"/>
                  <a:gd name="connsiteY3" fmla="*/ 468351 h 468351"/>
                  <a:gd name="connsiteX4" fmla="*/ 1993838 w 2912699"/>
                  <a:gd name="connsiteY4" fmla="*/ 450509 h 468351"/>
                  <a:gd name="connsiteX5" fmla="*/ 843033 w 2912699"/>
                  <a:gd name="connsiteY5" fmla="*/ 459430 h 468351"/>
                  <a:gd name="connsiteX6" fmla="*/ 468352 w 2912699"/>
                  <a:gd name="connsiteY6" fmla="*/ 410365 h 468351"/>
                  <a:gd name="connsiteX7" fmla="*/ 160578 w 2912699"/>
                  <a:gd name="connsiteY7" fmla="*/ 102591 h 468351"/>
                  <a:gd name="connsiteX8" fmla="*/ 263169 w 2912699"/>
                  <a:gd name="connsiteY8" fmla="*/ 227485 h 468351"/>
                  <a:gd name="connsiteX9" fmla="*/ 111513 w 2912699"/>
                  <a:gd name="connsiteY9" fmla="*/ 107052 h 468351"/>
                  <a:gd name="connsiteX10" fmla="*/ 0 w 2912699"/>
                  <a:gd name="connsiteY10" fmla="*/ 0 h 46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12699" h="468351">
                    <a:moveTo>
                      <a:pt x="0" y="0"/>
                    </a:moveTo>
                    <a:cubicBezTo>
                      <a:pt x="126752" y="163180"/>
                      <a:pt x="253504" y="326360"/>
                      <a:pt x="356839" y="396984"/>
                    </a:cubicBezTo>
                    <a:cubicBezTo>
                      <a:pt x="460174" y="467609"/>
                      <a:pt x="620008" y="423747"/>
                      <a:pt x="620008" y="423747"/>
                    </a:cubicBezTo>
                    <a:lnTo>
                      <a:pt x="2912699" y="468351"/>
                    </a:lnTo>
                    <a:lnTo>
                      <a:pt x="1993838" y="450509"/>
                    </a:lnTo>
                    <a:lnTo>
                      <a:pt x="843033" y="459430"/>
                    </a:lnTo>
                    <a:cubicBezTo>
                      <a:pt x="588785" y="452739"/>
                      <a:pt x="582094" y="469838"/>
                      <a:pt x="468352" y="410365"/>
                    </a:cubicBezTo>
                    <a:cubicBezTo>
                      <a:pt x="354610" y="350892"/>
                      <a:pt x="194775" y="133071"/>
                      <a:pt x="160578" y="102591"/>
                    </a:cubicBezTo>
                    <a:cubicBezTo>
                      <a:pt x="126381" y="72111"/>
                      <a:pt x="271347" y="226742"/>
                      <a:pt x="263169" y="227485"/>
                    </a:cubicBezTo>
                    <a:cubicBezTo>
                      <a:pt x="254992" y="228229"/>
                      <a:pt x="111513" y="107052"/>
                      <a:pt x="111513" y="10705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3" name="フリーフォーム 2572">
                <a:extLst>
                  <a:ext uri="{FF2B5EF4-FFF2-40B4-BE49-F238E27FC236}">
                    <a16:creationId xmlns:a16="http://schemas.microsoft.com/office/drawing/2014/main" id="{D6B651F7-BADF-2E44-2961-91DA6334F7B6}"/>
                  </a:ext>
                </a:extLst>
              </p:cNvPr>
              <p:cNvSpPr/>
              <p:nvPr/>
            </p:nvSpPr>
            <p:spPr>
              <a:xfrm>
                <a:off x="7163543" y="8269744"/>
                <a:ext cx="14373" cy="1315471"/>
              </a:xfrm>
              <a:custGeom>
                <a:avLst/>
                <a:gdLst>
                  <a:gd name="connsiteX0" fmla="*/ 0 w 14373"/>
                  <a:gd name="connsiteY0" fmla="*/ 0 h 1315471"/>
                  <a:gd name="connsiteX1" fmla="*/ 13382 w 14373"/>
                  <a:gd name="connsiteY1" fmla="*/ 1293542 h 1315471"/>
                  <a:gd name="connsiteX2" fmla="*/ 13382 w 14373"/>
                  <a:gd name="connsiteY2" fmla="*/ 847493 h 1315471"/>
                  <a:gd name="connsiteX3" fmla="*/ 0 w 14373"/>
                  <a:gd name="connsiteY3" fmla="*/ 0 h 131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73" h="1315471">
                    <a:moveTo>
                      <a:pt x="0" y="0"/>
                    </a:moveTo>
                    <a:cubicBezTo>
                      <a:pt x="5576" y="576146"/>
                      <a:pt x="11152" y="1152293"/>
                      <a:pt x="13382" y="1293542"/>
                    </a:cubicBezTo>
                    <a:cubicBezTo>
                      <a:pt x="15612" y="1434791"/>
                      <a:pt x="13382" y="847493"/>
                      <a:pt x="13382" y="84749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4" name="フリーフォーム 2573">
                <a:extLst>
                  <a:ext uri="{FF2B5EF4-FFF2-40B4-BE49-F238E27FC236}">
                    <a16:creationId xmlns:a16="http://schemas.microsoft.com/office/drawing/2014/main" id="{64403022-30CE-84E5-779C-E00B2865B8AF}"/>
                  </a:ext>
                </a:extLst>
              </p:cNvPr>
              <p:cNvSpPr/>
              <p:nvPr/>
            </p:nvSpPr>
            <p:spPr>
              <a:xfrm>
                <a:off x="7131767" y="8304826"/>
                <a:ext cx="49712" cy="2615199"/>
              </a:xfrm>
              <a:custGeom>
                <a:avLst/>
                <a:gdLst>
                  <a:gd name="connsiteX0" fmla="*/ 36237 w 49712"/>
                  <a:gd name="connsiteY0" fmla="*/ 31826 h 2615199"/>
                  <a:gd name="connsiteX1" fmla="*/ 49618 w 49712"/>
                  <a:gd name="connsiteY1" fmla="*/ 2560922 h 2615199"/>
                  <a:gd name="connsiteX2" fmla="*/ 40697 w 49712"/>
                  <a:gd name="connsiteY2" fmla="*/ 1691127 h 2615199"/>
                  <a:gd name="connsiteX3" fmla="*/ 13934 w 49712"/>
                  <a:gd name="connsiteY3" fmla="*/ 816872 h 2615199"/>
                  <a:gd name="connsiteX4" fmla="*/ 553 w 49712"/>
                  <a:gd name="connsiteY4" fmla="*/ 1115724 h 2615199"/>
                  <a:gd name="connsiteX5" fmla="*/ 36237 w 49712"/>
                  <a:gd name="connsiteY5" fmla="*/ 31826 h 2615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712" h="2615199">
                    <a:moveTo>
                      <a:pt x="36237" y="31826"/>
                    </a:moveTo>
                    <a:cubicBezTo>
                      <a:pt x="44414" y="272692"/>
                      <a:pt x="48875" y="2284372"/>
                      <a:pt x="49618" y="2560922"/>
                    </a:cubicBezTo>
                    <a:cubicBezTo>
                      <a:pt x="50361" y="2837472"/>
                      <a:pt x="46644" y="1981802"/>
                      <a:pt x="40697" y="1691127"/>
                    </a:cubicBezTo>
                    <a:cubicBezTo>
                      <a:pt x="34750" y="1400452"/>
                      <a:pt x="20625" y="912772"/>
                      <a:pt x="13934" y="816872"/>
                    </a:cubicBezTo>
                    <a:cubicBezTo>
                      <a:pt x="7243" y="720972"/>
                      <a:pt x="-2421" y="1239131"/>
                      <a:pt x="553" y="1115724"/>
                    </a:cubicBezTo>
                    <a:cubicBezTo>
                      <a:pt x="3527" y="992317"/>
                      <a:pt x="28060" y="-209040"/>
                      <a:pt x="36237" y="318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5" name="フリーフォーム 2574">
                <a:extLst>
                  <a:ext uri="{FF2B5EF4-FFF2-40B4-BE49-F238E27FC236}">
                    <a16:creationId xmlns:a16="http://schemas.microsoft.com/office/drawing/2014/main" id="{7875EF30-4E26-EBC0-05F5-B1AB470B6DD9}"/>
                  </a:ext>
                </a:extLst>
              </p:cNvPr>
              <p:cNvSpPr/>
              <p:nvPr/>
            </p:nvSpPr>
            <p:spPr>
              <a:xfrm>
                <a:off x="7096388" y="10105905"/>
                <a:ext cx="113361" cy="962963"/>
              </a:xfrm>
              <a:custGeom>
                <a:avLst/>
                <a:gdLst>
                  <a:gd name="connsiteX0" fmla="*/ 248 w 113361"/>
                  <a:gd name="connsiteY0" fmla="*/ 746462 h 962963"/>
                  <a:gd name="connsiteX1" fmla="*/ 111760 w 113361"/>
                  <a:gd name="connsiteY1" fmla="*/ 956105 h 962963"/>
                  <a:gd name="connsiteX2" fmla="*/ 67155 w 113361"/>
                  <a:gd name="connsiteY2" fmla="*/ 862435 h 962963"/>
                  <a:gd name="connsiteX3" fmla="*/ 80537 w 113361"/>
                  <a:gd name="connsiteY3" fmla="*/ 389623 h 962963"/>
                  <a:gd name="connsiteX4" fmla="*/ 71616 w 113361"/>
                  <a:gd name="connsiteY4" fmla="*/ 14942 h 962963"/>
                  <a:gd name="connsiteX5" fmla="*/ 89458 w 113361"/>
                  <a:gd name="connsiteY5" fmla="*/ 915960 h 962963"/>
                  <a:gd name="connsiteX6" fmla="*/ 80537 w 113361"/>
                  <a:gd name="connsiteY6" fmla="*/ 822290 h 962963"/>
                  <a:gd name="connsiteX7" fmla="*/ 248 w 113361"/>
                  <a:gd name="connsiteY7" fmla="*/ 746462 h 96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361" h="962963">
                    <a:moveTo>
                      <a:pt x="248" y="746462"/>
                    </a:moveTo>
                    <a:cubicBezTo>
                      <a:pt x="5452" y="768765"/>
                      <a:pt x="100609" y="936776"/>
                      <a:pt x="111760" y="956105"/>
                    </a:cubicBezTo>
                    <a:cubicBezTo>
                      <a:pt x="122911" y="975434"/>
                      <a:pt x="72359" y="956849"/>
                      <a:pt x="67155" y="862435"/>
                    </a:cubicBezTo>
                    <a:cubicBezTo>
                      <a:pt x="61951" y="768021"/>
                      <a:pt x="79794" y="530872"/>
                      <a:pt x="80537" y="389623"/>
                    </a:cubicBezTo>
                    <a:cubicBezTo>
                      <a:pt x="81280" y="248374"/>
                      <a:pt x="70129" y="-72781"/>
                      <a:pt x="71616" y="14942"/>
                    </a:cubicBezTo>
                    <a:cubicBezTo>
                      <a:pt x="73103" y="102665"/>
                      <a:pt x="87971" y="781402"/>
                      <a:pt x="89458" y="915960"/>
                    </a:cubicBezTo>
                    <a:cubicBezTo>
                      <a:pt x="90945" y="1050518"/>
                      <a:pt x="87971" y="846823"/>
                      <a:pt x="80537" y="822290"/>
                    </a:cubicBezTo>
                    <a:cubicBezTo>
                      <a:pt x="73103" y="797757"/>
                      <a:pt x="-4956" y="724159"/>
                      <a:pt x="248" y="7464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6" name="フリーフォーム 2575">
                <a:extLst>
                  <a:ext uri="{FF2B5EF4-FFF2-40B4-BE49-F238E27FC236}">
                    <a16:creationId xmlns:a16="http://schemas.microsoft.com/office/drawing/2014/main" id="{68F219C2-490A-A6A7-2FC8-40052B674209}"/>
                  </a:ext>
                </a:extLst>
              </p:cNvPr>
              <p:cNvSpPr/>
              <p:nvPr/>
            </p:nvSpPr>
            <p:spPr>
              <a:xfrm>
                <a:off x="6819870" y="10949538"/>
                <a:ext cx="364275" cy="1504315"/>
              </a:xfrm>
              <a:custGeom>
                <a:avLst/>
                <a:gdLst>
                  <a:gd name="connsiteX0" fmla="*/ 357055 w 364275"/>
                  <a:gd name="connsiteY0" fmla="*/ 72327 h 1504315"/>
                  <a:gd name="connsiteX1" fmla="*/ 281227 w 364275"/>
                  <a:gd name="connsiteY1" fmla="*/ 295352 h 1504315"/>
                  <a:gd name="connsiteX2" fmla="*/ 285687 w 364275"/>
                  <a:gd name="connsiteY2" fmla="*/ 451469 h 1504315"/>
                  <a:gd name="connsiteX3" fmla="*/ 285687 w 364275"/>
                  <a:gd name="connsiteY3" fmla="*/ 389022 h 1504315"/>
                  <a:gd name="connsiteX4" fmla="*/ 321371 w 364275"/>
                  <a:gd name="connsiteY4" fmla="*/ 509455 h 1504315"/>
                  <a:gd name="connsiteX5" fmla="*/ 281227 w 364275"/>
                  <a:gd name="connsiteY5" fmla="*/ 620967 h 1504315"/>
                  <a:gd name="connsiteX6" fmla="*/ 290148 w 364275"/>
                  <a:gd name="connsiteY6" fmla="*/ 777084 h 1504315"/>
                  <a:gd name="connsiteX7" fmla="*/ 316910 w 364275"/>
                  <a:gd name="connsiteY7" fmla="*/ 719098 h 1504315"/>
                  <a:gd name="connsiteX8" fmla="*/ 294608 w 364275"/>
                  <a:gd name="connsiteY8" fmla="*/ 928741 h 1504315"/>
                  <a:gd name="connsiteX9" fmla="*/ 316910 w 364275"/>
                  <a:gd name="connsiteY9" fmla="*/ 1169607 h 1504315"/>
                  <a:gd name="connsiteX10" fmla="*/ 316910 w 364275"/>
                  <a:gd name="connsiteY10" fmla="*/ 1151765 h 1504315"/>
                  <a:gd name="connsiteX11" fmla="*/ 290148 w 364275"/>
                  <a:gd name="connsiteY11" fmla="*/ 1276659 h 1504315"/>
                  <a:gd name="connsiteX12" fmla="*/ 160793 w 364275"/>
                  <a:gd name="connsiteY12" fmla="*/ 1356948 h 1504315"/>
                  <a:gd name="connsiteX13" fmla="*/ 216 w 364275"/>
                  <a:gd name="connsiteY13" fmla="*/ 1504144 h 1504315"/>
                  <a:gd name="connsiteX14" fmla="*/ 196477 w 364275"/>
                  <a:gd name="connsiteY14" fmla="*/ 1325724 h 1504315"/>
                  <a:gd name="connsiteX15" fmla="*/ 250003 w 364275"/>
                  <a:gd name="connsiteY15" fmla="*/ 1174068 h 1504315"/>
                  <a:gd name="connsiteX16" fmla="*/ 290148 w 364275"/>
                  <a:gd name="connsiteY16" fmla="*/ 589744 h 1504315"/>
                  <a:gd name="connsiteX17" fmla="*/ 263385 w 364275"/>
                  <a:gd name="connsiteY17" fmla="*/ 228444 h 1504315"/>
                  <a:gd name="connsiteX18" fmla="*/ 352594 w 364275"/>
                  <a:gd name="connsiteY18" fmla="*/ 5420 h 1504315"/>
                  <a:gd name="connsiteX19" fmla="*/ 357055 w 364275"/>
                  <a:gd name="connsiteY19" fmla="*/ 72327 h 1504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4275" h="1504315">
                    <a:moveTo>
                      <a:pt x="357055" y="72327"/>
                    </a:moveTo>
                    <a:cubicBezTo>
                      <a:pt x="345161" y="120649"/>
                      <a:pt x="293122" y="232162"/>
                      <a:pt x="281227" y="295352"/>
                    </a:cubicBezTo>
                    <a:cubicBezTo>
                      <a:pt x="269332" y="358542"/>
                      <a:pt x="284944" y="435857"/>
                      <a:pt x="285687" y="451469"/>
                    </a:cubicBezTo>
                    <a:cubicBezTo>
                      <a:pt x="286430" y="467081"/>
                      <a:pt x="279740" y="379358"/>
                      <a:pt x="285687" y="389022"/>
                    </a:cubicBezTo>
                    <a:cubicBezTo>
                      <a:pt x="291634" y="398686"/>
                      <a:pt x="322114" y="470798"/>
                      <a:pt x="321371" y="509455"/>
                    </a:cubicBezTo>
                    <a:cubicBezTo>
                      <a:pt x="320628" y="548112"/>
                      <a:pt x="286431" y="576362"/>
                      <a:pt x="281227" y="620967"/>
                    </a:cubicBezTo>
                    <a:cubicBezTo>
                      <a:pt x="276023" y="665572"/>
                      <a:pt x="284201" y="760729"/>
                      <a:pt x="290148" y="777084"/>
                    </a:cubicBezTo>
                    <a:cubicBezTo>
                      <a:pt x="296095" y="793439"/>
                      <a:pt x="316167" y="693822"/>
                      <a:pt x="316910" y="719098"/>
                    </a:cubicBezTo>
                    <a:cubicBezTo>
                      <a:pt x="317653" y="744374"/>
                      <a:pt x="294608" y="853656"/>
                      <a:pt x="294608" y="928741"/>
                    </a:cubicBezTo>
                    <a:cubicBezTo>
                      <a:pt x="294608" y="1003826"/>
                      <a:pt x="313193" y="1132436"/>
                      <a:pt x="316910" y="1169607"/>
                    </a:cubicBezTo>
                    <a:cubicBezTo>
                      <a:pt x="320627" y="1206778"/>
                      <a:pt x="321370" y="1133923"/>
                      <a:pt x="316910" y="1151765"/>
                    </a:cubicBezTo>
                    <a:cubicBezTo>
                      <a:pt x="312450" y="1169607"/>
                      <a:pt x="316168" y="1242462"/>
                      <a:pt x="290148" y="1276659"/>
                    </a:cubicBezTo>
                    <a:cubicBezTo>
                      <a:pt x="264128" y="1310856"/>
                      <a:pt x="209115" y="1319034"/>
                      <a:pt x="160793" y="1356948"/>
                    </a:cubicBezTo>
                    <a:cubicBezTo>
                      <a:pt x="112471" y="1394862"/>
                      <a:pt x="-5731" y="1509348"/>
                      <a:pt x="216" y="1504144"/>
                    </a:cubicBezTo>
                    <a:cubicBezTo>
                      <a:pt x="6163" y="1498940"/>
                      <a:pt x="154846" y="1380737"/>
                      <a:pt x="196477" y="1325724"/>
                    </a:cubicBezTo>
                    <a:cubicBezTo>
                      <a:pt x="238108" y="1270711"/>
                      <a:pt x="234391" y="1296731"/>
                      <a:pt x="250003" y="1174068"/>
                    </a:cubicBezTo>
                    <a:cubicBezTo>
                      <a:pt x="265615" y="1051405"/>
                      <a:pt x="287918" y="747348"/>
                      <a:pt x="290148" y="589744"/>
                    </a:cubicBezTo>
                    <a:cubicBezTo>
                      <a:pt x="292378" y="432140"/>
                      <a:pt x="252977" y="325831"/>
                      <a:pt x="263385" y="228444"/>
                    </a:cubicBezTo>
                    <a:cubicBezTo>
                      <a:pt x="273793" y="131057"/>
                      <a:pt x="339956" y="25492"/>
                      <a:pt x="352594" y="5420"/>
                    </a:cubicBezTo>
                    <a:cubicBezTo>
                      <a:pt x="365232" y="-14652"/>
                      <a:pt x="368949" y="24005"/>
                      <a:pt x="357055" y="723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7" name="フリーフォーム 2576">
                <a:extLst>
                  <a:ext uri="{FF2B5EF4-FFF2-40B4-BE49-F238E27FC236}">
                    <a16:creationId xmlns:a16="http://schemas.microsoft.com/office/drawing/2014/main" id="{5D9A8715-8EDB-45C7-5CA0-8DFBEA97D8A9}"/>
                  </a:ext>
                </a:extLst>
              </p:cNvPr>
              <p:cNvSpPr/>
              <p:nvPr/>
            </p:nvSpPr>
            <p:spPr>
              <a:xfrm>
                <a:off x="5878689" y="7538224"/>
                <a:ext cx="1297110" cy="236591"/>
              </a:xfrm>
              <a:custGeom>
                <a:avLst/>
                <a:gdLst>
                  <a:gd name="connsiteX0" fmla="*/ 1240250 w 1297110"/>
                  <a:gd name="connsiteY0" fmla="*/ 0 h 236591"/>
                  <a:gd name="connsiteX1" fmla="*/ 1101974 w 1297110"/>
                  <a:gd name="connsiteY1" fmla="*/ 31224 h 236591"/>
                  <a:gd name="connsiteX2" fmla="*/ 1226868 w 1297110"/>
                  <a:gd name="connsiteY2" fmla="*/ 75829 h 236591"/>
                  <a:gd name="connsiteX3" fmla="*/ 1231329 w 1297110"/>
                  <a:gd name="connsiteY3" fmla="*/ 236406 h 236591"/>
                  <a:gd name="connsiteX4" fmla="*/ 1222408 w 1297110"/>
                  <a:gd name="connsiteY4" fmla="*/ 107052 h 236591"/>
                  <a:gd name="connsiteX5" fmla="*/ 1110895 w 1297110"/>
                  <a:gd name="connsiteY5" fmla="*/ 62447 h 236591"/>
                  <a:gd name="connsiteX6" fmla="*/ 234 w 1297110"/>
                  <a:gd name="connsiteY6" fmla="*/ 31224 h 236591"/>
                  <a:gd name="connsiteX7" fmla="*/ 1240250 w 1297110"/>
                  <a:gd name="connsiteY7" fmla="*/ 0 h 236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110" h="236591">
                    <a:moveTo>
                      <a:pt x="1240250" y="0"/>
                    </a:moveTo>
                    <a:cubicBezTo>
                      <a:pt x="1423873" y="0"/>
                      <a:pt x="1104204" y="18586"/>
                      <a:pt x="1101974" y="31224"/>
                    </a:cubicBezTo>
                    <a:cubicBezTo>
                      <a:pt x="1099744" y="43862"/>
                      <a:pt x="1205309" y="41632"/>
                      <a:pt x="1226868" y="75829"/>
                    </a:cubicBezTo>
                    <a:cubicBezTo>
                      <a:pt x="1248427" y="110026"/>
                      <a:pt x="1232072" y="231202"/>
                      <a:pt x="1231329" y="236406"/>
                    </a:cubicBezTo>
                    <a:cubicBezTo>
                      <a:pt x="1230586" y="241610"/>
                      <a:pt x="1242480" y="136045"/>
                      <a:pt x="1222408" y="107052"/>
                    </a:cubicBezTo>
                    <a:cubicBezTo>
                      <a:pt x="1202336" y="78059"/>
                      <a:pt x="1314591" y="75085"/>
                      <a:pt x="1110895" y="62447"/>
                    </a:cubicBezTo>
                    <a:cubicBezTo>
                      <a:pt x="907199" y="49809"/>
                      <a:pt x="-16865" y="40145"/>
                      <a:pt x="234" y="31224"/>
                    </a:cubicBezTo>
                    <a:cubicBezTo>
                      <a:pt x="17333" y="22303"/>
                      <a:pt x="1056627" y="0"/>
                      <a:pt x="12402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8" name="フリーフォーム 2577">
                <a:extLst>
                  <a:ext uri="{FF2B5EF4-FFF2-40B4-BE49-F238E27FC236}">
                    <a16:creationId xmlns:a16="http://schemas.microsoft.com/office/drawing/2014/main" id="{FCD51858-B6B2-17FB-2CCD-15ECF09156F1}"/>
                  </a:ext>
                </a:extLst>
              </p:cNvPr>
              <p:cNvSpPr/>
              <p:nvPr/>
            </p:nvSpPr>
            <p:spPr>
              <a:xfrm>
                <a:off x="7000109" y="7657779"/>
                <a:ext cx="85937" cy="1549262"/>
              </a:xfrm>
              <a:custGeom>
                <a:avLst/>
                <a:gdLst>
                  <a:gd name="connsiteX0" fmla="*/ 43001 w 85937"/>
                  <a:gd name="connsiteY0" fmla="*/ 45483 h 1549262"/>
                  <a:gd name="connsiteX1" fmla="*/ 65304 w 85937"/>
                  <a:gd name="connsiteY1" fmla="*/ 1517444 h 1549262"/>
                  <a:gd name="connsiteX2" fmla="*/ 83146 w 85937"/>
                  <a:gd name="connsiteY2" fmla="*/ 986646 h 1549262"/>
                  <a:gd name="connsiteX3" fmla="*/ 2857 w 85937"/>
                  <a:gd name="connsiteY3" fmla="*/ 165917 h 1549262"/>
                  <a:gd name="connsiteX4" fmla="*/ 20699 w 85937"/>
                  <a:gd name="connsiteY4" fmla="*/ 357718 h 1549262"/>
                  <a:gd name="connsiteX5" fmla="*/ 43001 w 85937"/>
                  <a:gd name="connsiteY5" fmla="*/ 45483 h 154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37" h="1549262">
                    <a:moveTo>
                      <a:pt x="43001" y="45483"/>
                    </a:moveTo>
                    <a:cubicBezTo>
                      <a:pt x="50435" y="238771"/>
                      <a:pt x="58613" y="1360584"/>
                      <a:pt x="65304" y="1517444"/>
                    </a:cubicBezTo>
                    <a:cubicBezTo>
                      <a:pt x="71995" y="1674304"/>
                      <a:pt x="93554" y="1211900"/>
                      <a:pt x="83146" y="986646"/>
                    </a:cubicBezTo>
                    <a:cubicBezTo>
                      <a:pt x="72738" y="761392"/>
                      <a:pt x="13265" y="270738"/>
                      <a:pt x="2857" y="165917"/>
                    </a:cubicBezTo>
                    <a:cubicBezTo>
                      <a:pt x="-7551" y="61096"/>
                      <a:pt x="13265" y="379277"/>
                      <a:pt x="20699" y="357718"/>
                    </a:cubicBezTo>
                    <a:cubicBezTo>
                      <a:pt x="28133" y="336159"/>
                      <a:pt x="35567" y="-147805"/>
                      <a:pt x="43001" y="454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9" name="フリーフォーム 2578">
                <a:extLst>
                  <a:ext uri="{FF2B5EF4-FFF2-40B4-BE49-F238E27FC236}">
                    <a16:creationId xmlns:a16="http://schemas.microsoft.com/office/drawing/2014/main" id="{9E5F33F5-233E-B8A9-FE36-2FD2A517458C}"/>
                  </a:ext>
                </a:extLst>
              </p:cNvPr>
              <p:cNvSpPr/>
              <p:nvPr/>
            </p:nvSpPr>
            <p:spPr>
              <a:xfrm>
                <a:off x="7033694" y="8304983"/>
                <a:ext cx="36650" cy="2591810"/>
              </a:xfrm>
              <a:custGeom>
                <a:avLst/>
                <a:gdLst>
                  <a:gd name="connsiteX0" fmla="*/ 495 w 36650"/>
                  <a:gd name="connsiteY0" fmla="*/ 49511 h 2591810"/>
                  <a:gd name="connsiteX1" fmla="*/ 4956 w 36650"/>
                  <a:gd name="connsiteY1" fmla="*/ 2493858 h 2591810"/>
                  <a:gd name="connsiteX2" fmla="*/ 36179 w 36650"/>
                  <a:gd name="connsiteY2" fmla="*/ 1967520 h 2591810"/>
                  <a:gd name="connsiteX3" fmla="*/ 22798 w 36650"/>
                  <a:gd name="connsiteY3" fmla="*/ 651677 h 2591810"/>
                  <a:gd name="connsiteX4" fmla="*/ 9416 w 36650"/>
                  <a:gd name="connsiteY4" fmla="*/ 834557 h 2591810"/>
                  <a:gd name="connsiteX5" fmla="*/ 495 w 36650"/>
                  <a:gd name="connsiteY5" fmla="*/ 49511 h 259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650" h="2591810">
                    <a:moveTo>
                      <a:pt x="495" y="49511"/>
                    </a:moveTo>
                    <a:cubicBezTo>
                      <a:pt x="-248" y="326061"/>
                      <a:pt x="-991" y="2174190"/>
                      <a:pt x="4956" y="2493858"/>
                    </a:cubicBezTo>
                    <a:cubicBezTo>
                      <a:pt x="10903" y="2813526"/>
                      <a:pt x="33205" y="2274550"/>
                      <a:pt x="36179" y="1967520"/>
                    </a:cubicBezTo>
                    <a:cubicBezTo>
                      <a:pt x="39153" y="1660490"/>
                      <a:pt x="27258" y="840504"/>
                      <a:pt x="22798" y="651677"/>
                    </a:cubicBezTo>
                    <a:cubicBezTo>
                      <a:pt x="18338" y="462850"/>
                      <a:pt x="10159" y="928227"/>
                      <a:pt x="9416" y="834557"/>
                    </a:cubicBezTo>
                    <a:cubicBezTo>
                      <a:pt x="8673" y="740887"/>
                      <a:pt x="1238" y="-227039"/>
                      <a:pt x="495" y="495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0" name="フリーフォーム 2579">
                <a:extLst>
                  <a:ext uri="{FF2B5EF4-FFF2-40B4-BE49-F238E27FC236}">
                    <a16:creationId xmlns:a16="http://schemas.microsoft.com/office/drawing/2014/main" id="{AAE825BB-379B-918D-62B1-BD7395D1CBB3}"/>
                  </a:ext>
                </a:extLst>
              </p:cNvPr>
              <p:cNvSpPr/>
              <p:nvPr/>
            </p:nvSpPr>
            <p:spPr>
              <a:xfrm>
                <a:off x="3028584" y="7410620"/>
                <a:ext cx="18123" cy="1397422"/>
              </a:xfrm>
              <a:custGeom>
                <a:avLst/>
                <a:gdLst>
                  <a:gd name="connsiteX0" fmla="*/ 17929 w 18123"/>
                  <a:gd name="connsiteY0" fmla="*/ 47316 h 1397422"/>
                  <a:gd name="connsiteX1" fmla="*/ 9008 w 18123"/>
                  <a:gd name="connsiteY1" fmla="*/ 1394383 h 1397422"/>
                  <a:gd name="connsiteX2" fmla="*/ 87 w 18123"/>
                  <a:gd name="connsiteY2" fmla="*/ 404155 h 1397422"/>
                  <a:gd name="connsiteX3" fmla="*/ 17929 w 18123"/>
                  <a:gd name="connsiteY3" fmla="*/ 47316 h 139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23" h="1397422">
                    <a:moveTo>
                      <a:pt x="17929" y="47316"/>
                    </a:moveTo>
                    <a:cubicBezTo>
                      <a:pt x="19416" y="212354"/>
                      <a:pt x="11982" y="1334910"/>
                      <a:pt x="9008" y="1394383"/>
                    </a:cubicBezTo>
                    <a:cubicBezTo>
                      <a:pt x="6034" y="1453856"/>
                      <a:pt x="1574" y="623462"/>
                      <a:pt x="87" y="404155"/>
                    </a:cubicBezTo>
                    <a:cubicBezTo>
                      <a:pt x="-1400" y="184848"/>
                      <a:pt x="16442" y="-117722"/>
                      <a:pt x="17929" y="47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1" name="フリーフォーム 2580">
                <a:extLst>
                  <a:ext uri="{FF2B5EF4-FFF2-40B4-BE49-F238E27FC236}">
                    <a16:creationId xmlns:a16="http://schemas.microsoft.com/office/drawing/2014/main" id="{C1C586C5-DE9A-F840-53FB-699675181810}"/>
                  </a:ext>
                </a:extLst>
              </p:cNvPr>
              <p:cNvSpPr/>
              <p:nvPr/>
            </p:nvSpPr>
            <p:spPr>
              <a:xfrm>
                <a:off x="3126625" y="7703087"/>
                <a:ext cx="31657" cy="947196"/>
              </a:xfrm>
              <a:custGeom>
                <a:avLst/>
                <a:gdLst>
                  <a:gd name="connsiteX0" fmla="*/ 31400 w 31657"/>
                  <a:gd name="connsiteY0" fmla="*/ 31399 h 947196"/>
                  <a:gd name="connsiteX1" fmla="*/ 22479 w 31657"/>
                  <a:gd name="connsiteY1" fmla="*/ 932417 h 947196"/>
                  <a:gd name="connsiteX2" fmla="*/ 177 w 31657"/>
                  <a:gd name="connsiteY2" fmla="*/ 566657 h 947196"/>
                  <a:gd name="connsiteX3" fmla="*/ 13558 w 31657"/>
                  <a:gd name="connsiteY3" fmla="*/ 236581 h 947196"/>
                  <a:gd name="connsiteX4" fmla="*/ 31400 w 31657"/>
                  <a:gd name="connsiteY4" fmla="*/ 31399 h 94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7" h="947196">
                    <a:moveTo>
                      <a:pt x="31400" y="31399"/>
                    </a:moveTo>
                    <a:cubicBezTo>
                      <a:pt x="32887" y="147372"/>
                      <a:pt x="27683" y="843207"/>
                      <a:pt x="22479" y="932417"/>
                    </a:cubicBezTo>
                    <a:cubicBezTo>
                      <a:pt x="17275" y="1021627"/>
                      <a:pt x="1664" y="682630"/>
                      <a:pt x="177" y="566657"/>
                    </a:cubicBezTo>
                    <a:cubicBezTo>
                      <a:pt x="-1310" y="450684"/>
                      <a:pt x="6867" y="321330"/>
                      <a:pt x="13558" y="236581"/>
                    </a:cubicBezTo>
                    <a:cubicBezTo>
                      <a:pt x="20249" y="151832"/>
                      <a:pt x="29913" y="-84574"/>
                      <a:pt x="31400" y="313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2" name="フリーフォーム 2581">
                <a:extLst>
                  <a:ext uri="{FF2B5EF4-FFF2-40B4-BE49-F238E27FC236}">
                    <a16:creationId xmlns:a16="http://schemas.microsoft.com/office/drawing/2014/main" id="{433C1990-2B41-FE64-AA54-E6FF0D39AB9C}"/>
                  </a:ext>
                </a:extLst>
              </p:cNvPr>
              <p:cNvSpPr/>
              <p:nvPr/>
            </p:nvSpPr>
            <p:spPr>
              <a:xfrm>
                <a:off x="3135112" y="8551526"/>
                <a:ext cx="22933" cy="2229503"/>
              </a:xfrm>
              <a:custGeom>
                <a:avLst/>
                <a:gdLst>
                  <a:gd name="connsiteX0" fmla="*/ 22913 w 22933"/>
                  <a:gd name="connsiteY0" fmla="*/ 79518 h 2229503"/>
                  <a:gd name="connsiteX1" fmla="*/ 611 w 22933"/>
                  <a:gd name="connsiteY1" fmla="*/ 2225013 h 2229503"/>
                  <a:gd name="connsiteX2" fmla="*/ 5071 w 22933"/>
                  <a:gd name="connsiteY2" fmla="*/ 628158 h 2229503"/>
                  <a:gd name="connsiteX3" fmla="*/ 22913 w 22933"/>
                  <a:gd name="connsiteY3" fmla="*/ 79518 h 222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933" h="2229503">
                    <a:moveTo>
                      <a:pt x="22913" y="79518"/>
                    </a:moveTo>
                    <a:cubicBezTo>
                      <a:pt x="22170" y="345660"/>
                      <a:pt x="3585" y="2133573"/>
                      <a:pt x="611" y="2225013"/>
                    </a:cubicBezTo>
                    <a:cubicBezTo>
                      <a:pt x="-2363" y="2316453"/>
                      <a:pt x="6558" y="984997"/>
                      <a:pt x="5071" y="628158"/>
                    </a:cubicBezTo>
                    <a:cubicBezTo>
                      <a:pt x="3584" y="271319"/>
                      <a:pt x="23656" y="-186624"/>
                      <a:pt x="22913" y="795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3" name="フリーフォーム 2582">
                <a:extLst>
                  <a:ext uri="{FF2B5EF4-FFF2-40B4-BE49-F238E27FC236}">
                    <a16:creationId xmlns:a16="http://schemas.microsoft.com/office/drawing/2014/main" id="{BCEA3FE7-FA6F-CA3E-4B83-F27728D8C8BB}"/>
                  </a:ext>
                </a:extLst>
              </p:cNvPr>
              <p:cNvSpPr/>
              <p:nvPr/>
            </p:nvSpPr>
            <p:spPr>
              <a:xfrm>
                <a:off x="3100039" y="8976728"/>
                <a:ext cx="49077" cy="1866745"/>
              </a:xfrm>
              <a:custGeom>
                <a:avLst/>
                <a:gdLst>
                  <a:gd name="connsiteX0" fmla="*/ 8921 w 49077"/>
                  <a:gd name="connsiteY0" fmla="*/ 11155 h 1866745"/>
                  <a:gd name="connsiteX1" fmla="*/ 0 w 49077"/>
                  <a:gd name="connsiteY1" fmla="*/ 1376064 h 1866745"/>
                  <a:gd name="connsiteX2" fmla="*/ 8921 w 49077"/>
                  <a:gd name="connsiteY2" fmla="*/ 1648154 h 1866745"/>
                  <a:gd name="connsiteX3" fmla="*/ 8921 w 49077"/>
                  <a:gd name="connsiteY3" fmla="*/ 1456353 h 1866745"/>
                  <a:gd name="connsiteX4" fmla="*/ 49065 w 49077"/>
                  <a:gd name="connsiteY4" fmla="*/ 1866718 h 1866745"/>
                  <a:gd name="connsiteX5" fmla="*/ 13381 w 49077"/>
                  <a:gd name="connsiteY5" fmla="*/ 1434051 h 1866745"/>
                  <a:gd name="connsiteX6" fmla="*/ 31223 w 49077"/>
                  <a:gd name="connsiteY6" fmla="*/ 483967 h 1866745"/>
                  <a:gd name="connsiteX7" fmla="*/ 35684 w 49077"/>
                  <a:gd name="connsiteY7" fmla="*/ 715912 h 1866745"/>
                  <a:gd name="connsiteX8" fmla="*/ 8921 w 49077"/>
                  <a:gd name="connsiteY8" fmla="*/ 11155 h 186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77" h="1866745">
                    <a:moveTo>
                      <a:pt x="8921" y="11155"/>
                    </a:moveTo>
                    <a:cubicBezTo>
                      <a:pt x="2974" y="121180"/>
                      <a:pt x="0" y="1103231"/>
                      <a:pt x="0" y="1376064"/>
                    </a:cubicBezTo>
                    <a:cubicBezTo>
                      <a:pt x="0" y="1648897"/>
                      <a:pt x="7434" y="1634773"/>
                      <a:pt x="8921" y="1648154"/>
                    </a:cubicBezTo>
                    <a:cubicBezTo>
                      <a:pt x="10408" y="1661535"/>
                      <a:pt x="2230" y="1419926"/>
                      <a:pt x="8921" y="1456353"/>
                    </a:cubicBezTo>
                    <a:cubicBezTo>
                      <a:pt x="15612" y="1492780"/>
                      <a:pt x="48322" y="1870435"/>
                      <a:pt x="49065" y="1866718"/>
                    </a:cubicBezTo>
                    <a:cubicBezTo>
                      <a:pt x="49808" y="1863001"/>
                      <a:pt x="16355" y="1664509"/>
                      <a:pt x="13381" y="1434051"/>
                    </a:cubicBezTo>
                    <a:cubicBezTo>
                      <a:pt x="10407" y="1203593"/>
                      <a:pt x="27506" y="603657"/>
                      <a:pt x="31223" y="483967"/>
                    </a:cubicBezTo>
                    <a:cubicBezTo>
                      <a:pt x="34940" y="364277"/>
                      <a:pt x="39401" y="792484"/>
                      <a:pt x="35684" y="715912"/>
                    </a:cubicBezTo>
                    <a:cubicBezTo>
                      <a:pt x="31967" y="639340"/>
                      <a:pt x="14868" y="-98870"/>
                      <a:pt x="8921" y="11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4" name="フリーフォーム 2583">
                <a:extLst>
                  <a:ext uri="{FF2B5EF4-FFF2-40B4-BE49-F238E27FC236}">
                    <a16:creationId xmlns:a16="http://schemas.microsoft.com/office/drawing/2014/main" id="{F65A0F7F-039F-8E50-B3C0-3F36B2B9B9FE}"/>
                  </a:ext>
                </a:extLst>
              </p:cNvPr>
              <p:cNvSpPr/>
              <p:nvPr/>
            </p:nvSpPr>
            <p:spPr>
              <a:xfrm>
                <a:off x="3090180" y="7680479"/>
                <a:ext cx="629886" cy="48757"/>
              </a:xfrm>
              <a:custGeom>
                <a:avLst/>
                <a:gdLst>
                  <a:gd name="connsiteX0" fmla="*/ 629867 w 629886"/>
                  <a:gd name="connsiteY0" fmla="*/ 481 h 48757"/>
                  <a:gd name="connsiteX1" fmla="*/ 290870 w 629886"/>
                  <a:gd name="connsiteY1" fmla="*/ 22783 h 48757"/>
                  <a:gd name="connsiteX2" fmla="*/ 938 w 629886"/>
                  <a:gd name="connsiteY2" fmla="*/ 45086 h 48757"/>
                  <a:gd name="connsiteX3" fmla="*/ 389000 w 629886"/>
                  <a:gd name="connsiteY3" fmla="*/ 45086 h 48757"/>
                  <a:gd name="connsiteX4" fmla="*/ 273028 w 629886"/>
                  <a:gd name="connsiteY4" fmla="*/ 9402 h 48757"/>
                  <a:gd name="connsiteX5" fmla="*/ 629867 w 629886"/>
                  <a:gd name="connsiteY5" fmla="*/ 481 h 4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9886" h="48757">
                    <a:moveTo>
                      <a:pt x="629867" y="481"/>
                    </a:moveTo>
                    <a:cubicBezTo>
                      <a:pt x="632841" y="2711"/>
                      <a:pt x="290870" y="22783"/>
                      <a:pt x="290870" y="22783"/>
                    </a:cubicBezTo>
                    <a:cubicBezTo>
                      <a:pt x="186048" y="30217"/>
                      <a:pt x="-15417" y="41369"/>
                      <a:pt x="938" y="45086"/>
                    </a:cubicBezTo>
                    <a:cubicBezTo>
                      <a:pt x="17293" y="48803"/>
                      <a:pt x="343652" y="51033"/>
                      <a:pt x="389000" y="45086"/>
                    </a:cubicBezTo>
                    <a:cubicBezTo>
                      <a:pt x="434348" y="39139"/>
                      <a:pt x="238831" y="14606"/>
                      <a:pt x="273028" y="9402"/>
                    </a:cubicBezTo>
                    <a:cubicBezTo>
                      <a:pt x="307225" y="4198"/>
                      <a:pt x="626893" y="-1749"/>
                      <a:pt x="629867" y="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5" name="フリーフォーム 2584">
                <a:extLst>
                  <a:ext uri="{FF2B5EF4-FFF2-40B4-BE49-F238E27FC236}">
                    <a16:creationId xmlns:a16="http://schemas.microsoft.com/office/drawing/2014/main" id="{26D4C1B7-6FA6-4A72-4D06-95D2328ACBAA}"/>
                  </a:ext>
                </a:extLst>
              </p:cNvPr>
              <p:cNvSpPr/>
              <p:nvPr/>
            </p:nvSpPr>
            <p:spPr>
              <a:xfrm>
                <a:off x="3099432" y="8358380"/>
                <a:ext cx="19056" cy="572254"/>
              </a:xfrm>
              <a:custGeom>
                <a:avLst/>
                <a:gdLst>
                  <a:gd name="connsiteX0" fmla="*/ 5068 w 19056"/>
                  <a:gd name="connsiteY0" fmla="*/ 27337 h 572254"/>
                  <a:gd name="connsiteX1" fmla="*/ 607 w 19056"/>
                  <a:gd name="connsiteY1" fmla="*/ 571517 h 572254"/>
                  <a:gd name="connsiteX2" fmla="*/ 18449 w 19056"/>
                  <a:gd name="connsiteY2" fmla="*/ 143310 h 572254"/>
                  <a:gd name="connsiteX3" fmla="*/ 13988 w 19056"/>
                  <a:gd name="connsiteY3" fmla="*/ 85323 h 572254"/>
                  <a:gd name="connsiteX4" fmla="*/ 5068 w 19056"/>
                  <a:gd name="connsiteY4" fmla="*/ 27337 h 572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6" h="572254">
                    <a:moveTo>
                      <a:pt x="5068" y="27337"/>
                    </a:moveTo>
                    <a:cubicBezTo>
                      <a:pt x="2838" y="108369"/>
                      <a:pt x="-1623" y="552188"/>
                      <a:pt x="607" y="571517"/>
                    </a:cubicBezTo>
                    <a:cubicBezTo>
                      <a:pt x="2837" y="590846"/>
                      <a:pt x="16219" y="224342"/>
                      <a:pt x="18449" y="143310"/>
                    </a:cubicBezTo>
                    <a:cubicBezTo>
                      <a:pt x="20679" y="62278"/>
                      <a:pt x="16218" y="100935"/>
                      <a:pt x="13988" y="85323"/>
                    </a:cubicBezTo>
                    <a:cubicBezTo>
                      <a:pt x="11758" y="69711"/>
                      <a:pt x="7298" y="-53695"/>
                      <a:pt x="5068" y="273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6" name="フリーフォーム 2585">
                <a:extLst>
                  <a:ext uri="{FF2B5EF4-FFF2-40B4-BE49-F238E27FC236}">
                    <a16:creationId xmlns:a16="http://schemas.microsoft.com/office/drawing/2014/main" id="{252527B6-5CED-49C2-4DAA-1E42178F24D4}"/>
                  </a:ext>
                </a:extLst>
              </p:cNvPr>
              <p:cNvSpPr/>
              <p:nvPr/>
            </p:nvSpPr>
            <p:spPr>
              <a:xfrm>
                <a:off x="3057125" y="7551586"/>
                <a:ext cx="748546" cy="44752"/>
              </a:xfrm>
              <a:custGeom>
                <a:avLst/>
                <a:gdLst>
                  <a:gd name="connsiteX0" fmla="*/ 20612 w 748546"/>
                  <a:gd name="connsiteY0" fmla="*/ 20 h 44752"/>
                  <a:gd name="connsiteX1" fmla="*/ 738750 w 748546"/>
                  <a:gd name="connsiteY1" fmla="*/ 22322 h 44752"/>
                  <a:gd name="connsiteX2" fmla="*/ 413135 w 748546"/>
                  <a:gd name="connsiteY2" fmla="*/ 17862 h 44752"/>
                  <a:gd name="connsiteX3" fmla="*/ 69677 w 748546"/>
                  <a:gd name="connsiteY3" fmla="*/ 44625 h 44752"/>
                  <a:gd name="connsiteX4" fmla="*/ 181189 w 748546"/>
                  <a:gd name="connsiteY4" fmla="*/ 26783 h 44752"/>
                  <a:gd name="connsiteX5" fmla="*/ 20612 w 748546"/>
                  <a:gd name="connsiteY5" fmla="*/ 20 h 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546" h="44752">
                    <a:moveTo>
                      <a:pt x="20612" y="20"/>
                    </a:moveTo>
                    <a:cubicBezTo>
                      <a:pt x="113539" y="-724"/>
                      <a:pt x="673330" y="19348"/>
                      <a:pt x="738750" y="22322"/>
                    </a:cubicBezTo>
                    <a:cubicBezTo>
                      <a:pt x="804170" y="25296"/>
                      <a:pt x="524647" y="14145"/>
                      <a:pt x="413135" y="17862"/>
                    </a:cubicBezTo>
                    <a:cubicBezTo>
                      <a:pt x="301623" y="21579"/>
                      <a:pt x="108335" y="43138"/>
                      <a:pt x="69677" y="44625"/>
                    </a:cubicBezTo>
                    <a:cubicBezTo>
                      <a:pt x="31019" y="46112"/>
                      <a:pt x="183419" y="34217"/>
                      <a:pt x="181189" y="26783"/>
                    </a:cubicBezTo>
                    <a:cubicBezTo>
                      <a:pt x="178959" y="19349"/>
                      <a:pt x="-72315" y="764"/>
                      <a:pt x="20612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7" name="フリーフォーム 2586">
                <a:extLst>
                  <a:ext uri="{FF2B5EF4-FFF2-40B4-BE49-F238E27FC236}">
                    <a16:creationId xmlns:a16="http://schemas.microsoft.com/office/drawing/2014/main" id="{1663C978-3507-E6AF-2EEA-4963E58330E6}"/>
                  </a:ext>
                </a:extLst>
              </p:cNvPr>
              <p:cNvSpPr/>
              <p:nvPr/>
            </p:nvSpPr>
            <p:spPr>
              <a:xfrm>
                <a:off x="3644219" y="7556066"/>
                <a:ext cx="2448184" cy="31224"/>
              </a:xfrm>
              <a:custGeom>
                <a:avLst/>
                <a:gdLst>
                  <a:gd name="connsiteX0" fmla="*/ 0 w 2448184"/>
                  <a:gd name="connsiteY0" fmla="*/ 13382 h 31224"/>
                  <a:gd name="connsiteX1" fmla="*/ 2413123 w 2448184"/>
                  <a:gd name="connsiteY1" fmla="*/ 0 h 31224"/>
                  <a:gd name="connsiteX2" fmla="*/ 1445198 w 2448184"/>
                  <a:gd name="connsiteY2" fmla="*/ 31224 h 31224"/>
                  <a:gd name="connsiteX3" fmla="*/ 1605775 w 2448184"/>
                  <a:gd name="connsiteY3" fmla="*/ 26763 h 31224"/>
                  <a:gd name="connsiteX4" fmla="*/ 695836 w 2448184"/>
                  <a:gd name="connsiteY4" fmla="*/ 31224 h 31224"/>
                  <a:gd name="connsiteX5" fmla="*/ 0 w 2448184"/>
                  <a:gd name="connsiteY5" fmla="*/ 13382 h 3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8184" h="31224">
                    <a:moveTo>
                      <a:pt x="0" y="13382"/>
                    </a:moveTo>
                    <a:lnTo>
                      <a:pt x="2413123" y="0"/>
                    </a:lnTo>
                    <a:cubicBezTo>
                      <a:pt x="2653989" y="2974"/>
                      <a:pt x="1579756" y="26764"/>
                      <a:pt x="1445198" y="31224"/>
                    </a:cubicBezTo>
                    <a:lnTo>
                      <a:pt x="1605775" y="26763"/>
                    </a:lnTo>
                    <a:lnTo>
                      <a:pt x="695836" y="31224"/>
                    </a:lnTo>
                    <a:lnTo>
                      <a:pt x="0" y="133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8" name="フリーフォーム 2587">
                <a:extLst>
                  <a:ext uri="{FF2B5EF4-FFF2-40B4-BE49-F238E27FC236}">
                    <a16:creationId xmlns:a16="http://schemas.microsoft.com/office/drawing/2014/main" id="{F00533B8-D898-D735-1759-6D0E3E8B5D12}"/>
                  </a:ext>
                </a:extLst>
              </p:cNvPr>
              <p:cNvSpPr/>
              <p:nvPr/>
            </p:nvSpPr>
            <p:spPr>
              <a:xfrm>
                <a:off x="6432766" y="7685171"/>
                <a:ext cx="585264" cy="27012"/>
              </a:xfrm>
              <a:custGeom>
                <a:avLst/>
                <a:gdLst>
                  <a:gd name="connsiteX0" fmla="*/ 3718 w 585264"/>
                  <a:gd name="connsiteY0" fmla="*/ 249 h 27012"/>
                  <a:gd name="connsiteX1" fmla="*/ 570200 w 585264"/>
                  <a:gd name="connsiteY1" fmla="*/ 13631 h 27012"/>
                  <a:gd name="connsiteX2" fmla="*/ 414083 w 585264"/>
                  <a:gd name="connsiteY2" fmla="*/ 13631 h 27012"/>
                  <a:gd name="connsiteX3" fmla="*/ 329334 w 585264"/>
                  <a:gd name="connsiteY3" fmla="*/ 27012 h 27012"/>
                  <a:gd name="connsiteX4" fmla="*/ 3718 w 585264"/>
                  <a:gd name="connsiteY4" fmla="*/ 249 h 27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264" h="27012">
                    <a:moveTo>
                      <a:pt x="3718" y="249"/>
                    </a:moveTo>
                    <a:cubicBezTo>
                      <a:pt x="43862" y="-1981"/>
                      <a:pt x="501806" y="11401"/>
                      <a:pt x="570200" y="13631"/>
                    </a:cubicBezTo>
                    <a:cubicBezTo>
                      <a:pt x="638594" y="15861"/>
                      <a:pt x="454227" y="11401"/>
                      <a:pt x="414083" y="13631"/>
                    </a:cubicBezTo>
                    <a:cubicBezTo>
                      <a:pt x="373939" y="15861"/>
                      <a:pt x="398472" y="27012"/>
                      <a:pt x="329334" y="27012"/>
                    </a:cubicBezTo>
                    <a:cubicBezTo>
                      <a:pt x="260196" y="27012"/>
                      <a:pt x="-36426" y="2479"/>
                      <a:pt x="3718" y="2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9" name="フリーフォーム 2588">
                <a:extLst>
                  <a:ext uri="{FF2B5EF4-FFF2-40B4-BE49-F238E27FC236}">
                    <a16:creationId xmlns:a16="http://schemas.microsoft.com/office/drawing/2014/main" id="{4B8909E6-0F00-13EE-E80A-F4BC56CE4D1F}"/>
                  </a:ext>
                </a:extLst>
              </p:cNvPr>
              <p:cNvSpPr/>
              <p:nvPr/>
            </p:nvSpPr>
            <p:spPr>
              <a:xfrm>
                <a:off x="3635298" y="7601210"/>
                <a:ext cx="2827036" cy="39606"/>
              </a:xfrm>
              <a:custGeom>
                <a:avLst/>
                <a:gdLst>
                  <a:gd name="connsiteX0" fmla="*/ 0 w 2827036"/>
                  <a:gd name="connsiteY0" fmla="*/ 39606 h 39606"/>
                  <a:gd name="connsiteX1" fmla="*/ 2716437 w 2827036"/>
                  <a:gd name="connsiteY1" fmla="*/ 3922 h 39606"/>
                  <a:gd name="connsiteX2" fmla="*/ 2279309 w 2827036"/>
                  <a:gd name="connsiteY2" fmla="*/ 3922 h 39606"/>
                  <a:gd name="connsiteX3" fmla="*/ 2087508 w 2827036"/>
                  <a:gd name="connsiteY3" fmla="*/ 30685 h 39606"/>
                  <a:gd name="connsiteX4" fmla="*/ 236405 w 2827036"/>
                  <a:gd name="connsiteY4" fmla="*/ 39606 h 39606"/>
                  <a:gd name="connsiteX5" fmla="*/ 0 w 2827036"/>
                  <a:gd name="connsiteY5" fmla="*/ 39606 h 3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7036" h="39606">
                    <a:moveTo>
                      <a:pt x="0" y="39606"/>
                    </a:moveTo>
                    <a:lnTo>
                      <a:pt x="2716437" y="3922"/>
                    </a:lnTo>
                    <a:cubicBezTo>
                      <a:pt x="3096322" y="-2025"/>
                      <a:pt x="2384131" y="-539"/>
                      <a:pt x="2279309" y="3922"/>
                    </a:cubicBezTo>
                    <a:cubicBezTo>
                      <a:pt x="2174488" y="8382"/>
                      <a:pt x="2427992" y="24738"/>
                      <a:pt x="2087508" y="30685"/>
                    </a:cubicBezTo>
                    <a:cubicBezTo>
                      <a:pt x="1747024" y="36632"/>
                      <a:pt x="578376" y="38863"/>
                      <a:pt x="236405" y="39606"/>
                    </a:cubicBezTo>
                    <a:lnTo>
                      <a:pt x="0" y="3960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0" name="フリーフォーム 2589">
                <a:extLst>
                  <a:ext uri="{FF2B5EF4-FFF2-40B4-BE49-F238E27FC236}">
                    <a16:creationId xmlns:a16="http://schemas.microsoft.com/office/drawing/2014/main" id="{5EAA3352-9250-37C9-20E6-425F85541C73}"/>
                  </a:ext>
                </a:extLst>
              </p:cNvPr>
              <p:cNvSpPr/>
              <p:nvPr/>
            </p:nvSpPr>
            <p:spPr>
              <a:xfrm>
                <a:off x="3254733" y="7587144"/>
                <a:ext cx="565808" cy="698599"/>
              </a:xfrm>
              <a:custGeom>
                <a:avLst/>
                <a:gdLst>
                  <a:gd name="connsiteX0" fmla="*/ 563445 w 565808"/>
                  <a:gd name="connsiteY0" fmla="*/ 4606 h 698599"/>
                  <a:gd name="connsiteX1" fmla="*/ 211066 w 565808"/>
                  <a:gd name="connsiteY1" fmla="*/ 294538 h 698599"/>
                  <a:gd name="connsiteX2" fmla="*/ 23726 w 565808"/>
                  <a:gd name="connsiteY2" fmla="*/ 678140 h 698599"/>
                  <a:gd name="connsiteX3" fmla="*/ 41567 w 565808"/>
                  <a:gd name="connsiteY3" fmla="*/ 593391 h 698599"/>
                  <a:gd name="connsiteX4" fmla="*/ 376104 w 565808"/>
                  <a:gd name="connsiteY4" fmla="*/ 147342 h 698599"/>
                  <a:gd name="connsiteX5" fmla="*/ 179843 w 565808"/>
                  <a:gd name="connsiteY5" fmla="*/ 312380 h 698599"/>
                  <a:gd name="connsiteX6" fmla="*/ 358262 w 565808"/>
                  <a:gd name="connsiteY6" fmla="*/ 129500 h 698599"/>
                  <a:gd name="connsiteX7" fmla="*/ 563445 w 565808"/>
                  <a:gd name="connsiteY7" fmla="*/ 4606 h 69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5808" h="698599">
                    <a:moveTo>
                      <a:pt x="563445" y="4606"/>
                    </a:moveTo>
                    <a:cubicBezTo>
                      <a:pt x="538912" y="32112"/>
                      <a:pt x="301019" y="182282"/>
                      <a:pt x="211066" y="294538"/>
                    </a:cubicBezTo>
                    <a:cubicBezTo>
                      <a:pt x="121113" y="406794"/>
                      <a:pt x="51976" y="628331"/>
                      <a:pt x="23726" y="678140"/>
                    </a:cubicBezTo>
                    <a:cubicBezTo>
                      <a:pt x="-4524" y="727949"/>
                      <a:pt x="-17163" y="681857"/>
                      <a:pt x="41567" y="593391"/>
                    </a:cubicBezTo>
                    <a:cubicBezTo>
                      <a:pt x="100297" y="504925"/>
                      <a:pt x="353058" y="194177"/>
                      <a:pt x="376104" y="147342"/>
                    </a:cubicBezTo>
                    <a:cubicBezTo>
                      <a:pt x="399150" y="100507"/>
                      <a:pt x="182817" y="315354"/>
                      <a:pt x="179843" y="312380"/>
                    </a:cubicBezTo>
                    <a:cubicBezTo>
                      <a:pt x="176869" y="309406"/>
                      <a:pt x="301763" y="179309"/>
                      <a:pt x="358262" y="129500"/>
                    </a:cubicBezTo>
                    <a:cubicBezTo>
                      <a:pt x="414761" y="79691"/>
                      <a:pt x="587978" y="-22900"/>
                      <a:pt x="563445" y="46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1" name="フリーフォーム 2590">
                <a:extLst>
                  <a:ext uri="{FF2B5EF4-FFF2-40B4-BE49-F238E27FC236}">
                    <a16:creationId xmlns:a16="http://schemas.microsoft.com/office/drawing/2014/main" id="{0AA756DA-6AAD-9F91-BB08-1EE9C342EC48}"/>
                  </a:ext>
                </a:extLst>
              </p:cNvPr>
              <p:cNvSpPr/>
              <p:nvPr/>
            </p:nvSpPr>
            <p:spPr>
              <a:xfrm>
                <a:off x="3122289" y="7974107"/>
                <a:ext cx="250316" cy="1229974"/>
              </a:xfrm>
              <a:custGeom>
                <a:avLst/>
                <a:gdLst>
                  <a:gd name="connsiteX0" fmla="*/ 249840 w 250316"/>
                  <a:gd name="connsiteY0" fmla="*/ 10166 h 1229974"/>
                  <a:gd name="connsiteX1" fmla="*/ 116025 w 250316"/>
                  <a:gd name="connsiteY1" fmla="*/ 527583 h 1229974"/>
                  <a:gd name="connsiteX2" fmla="*/ 84802 w 250316"/>
                  <a:gd name="connsiteY2" fmla="*/ 714923 h 1229974"/>
                  <a:gd name="connsiteX3" fmla="*/ 8973 w 250316"/>
                  <a:gd name="connsiteY3" fmla="*/ 1218958 h 1229974"/>
                  <a:gd name="connsiteX4" fmla="*/ 17894 w 250316"/>
                  <a:gd name="connsiteY4" fmla="*/ 995934 h 1229974"/>
                  <a:gd name="connsiteX5" fmla="*/ 156170 w 250316"/>
                  <a:gd name="connsiteY5" fmla="*/ 246572 h 1229974"/>
                  <a:gd name="connsiteX6" fmla="*/ 249840 w 250316"/>
                  <a:gd name="connsiteY6" fmla="*/ 10166 h 122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316" h="1229974">
                    <a:moveTo>
                      <a:pt x="249840" y="10166"/>
                    </a:moveTo>
                    <a:cubicBezTo>
                      <a:pt x="243149" y="57001"/>
                      <a:pt x="143531" y="410123"/>
                      <a:pt x="116025" y="527583"/>
                    </a:cubicBezTo>
                    <a:cubicBezTo>
                      <a:pt x="88519" y="645043"/>
                      <a:pt x="102644" y="599694"/>
                      <a:pt x="84802" y="714923"/>
                    </a:cubicBezTo>
                    <a:cubicBezTo>
                      <a:pt x="66960" y="830152"/>
                      <a:pt x="20124" y="1172123"/>
                      <a:pt x="8973" y="1218958"/>
                    </a:cubicBezTo>
                    <a:cubicBezTo>
                      <a:pt x="-2178" y="1265793"/>
                      <a:pt x="-6639" y="1157998"/>
                      <a:pt x="17894" y="995934"/>
                    </a:cubicBezTo>
                    <a:cubicBezTo>
                      <a:pt x="42427" y="833870"/>
                      <a:pt x="121229" y="408636"/>
                      <a:pt x="156170" y="246572"/>
                    </a:cubicBezTo>
                    <a:cubicBezTo>
                      <a:pt x="191110" y="84508"/>
                      <a:pt x="256531" y="-36669"/>
                      <a:pt x="249840" y="101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2" name="フリーフォーム 2591">
                <a:extLst>
                  <a:ext uri="{FF2B5EF4-FFF2-40B4-BE49-F238E27FC236}">
                    <a16:creationId xmlns:a16="http://schemas.microsoft.com/office/drawing/2014/main" id="{3A79E73F-F712-EE14-659E-CA88AC02F190}"/>
                  </a:ext>
                </a:extLst>
              </p:cNvPr>
              <p:cNvSpPr/>
              <p:nvPr/>
            </p:nvSpPr>
            <p:spPr>
              <a:xfrm>
                <a:off x="3155980" y="9146896"/>
                <a:ext cx="572838" cy="1745612"/>
              </a:xfrm>
              <a:custGeom>
                <a:avLst/>
                <a:gdLst>
                  <a:gd name="connsiteX0" fmla="*/ 19887 w 572838"/>
                  <a:gd name="connsiteY0" fmla="*/ 1564 h 1745612"/>
                  <a:gd name="connsiteX1" fmla="*/ 6506 w 572838"/>
                  <a:gd name="connsiteY1" fmla="*/ 527902 h 1745612"/>
                  <a:gd name="connsiteX2" fmla="*/ 140320 w 572838"/>
                  <a:gd name="connsiteY2" fmla="*/ 1085463 h 1745612"/>
                  <a:gd name="connsiteX3" fmla="*/ 118018 w 572838"/>
                  <a:gd name="connsiteY3" fmla="*/ 1036398 h 1745612"/>
                  <a:gd name="connsiteX4" fmla="*/ 546225 w 572838"/>
                  <a:gd name="connsiteY4" fmla="*/ 1709931 h 1745612"/>
                  <a:gd name="connsiteX5" fmla="*/ 483778 w 572838"/>
                  <a:gd name="connsiteY5" fmla="*/ 1602880 h 1745612"/>
                  <a:gd name="connsiteX6" fmla="*/ 126939 w 572838"/>
                  <a:gd name="connsiteY6" fmla="*/ 1179133 h 1745612"/>
                  <a:gd name="connsiteX7" fmla="*/ 198307 w 572838"/>
                  <a:gd name="connsiteY7" fmla="*/ 1250501 h 1745612"/>
                  <a:gd name="connsiteX8" fmla="*/ 28808 w 572838"/>
                  <a:gd name="connsiteY8" fmla="*/ 670638 h 1745612"/>
                  <a:gd name="connsiteX9" fmla="*/ 10966 w 572838"/>
                  <a:gd name="connsiteY9" fmla="*/ 376245 h 1745612"/>
                  <a:gd name="connsiteX10" fmla="*/ 19887 w 572838"/>
                  <a:gd name="connsiteY10" fmla="*/ 1564 h 174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2838" h="1745612">
                    <a:moveTo>
                      <a:pt x="19887" y="1564"/>
                    </a:moveTo>
                    <a:cubicBezTo>
                      <a:pt x="19144" y="26840"/>
                      <a:pt x="-13566" y="347252"/>
                      <a:pt x="6506" y="527902"/>
                    </a:cubicBezTo>
                    <a:cubicBezTo>
                      <a:pt x="26578" y="708552"/>
                      <a:pt x="121735" y="1000714"/>
                      <a:pt x="140320" y="1085463"/>
                    </a:cubicBezTo>
                    <a:cubicBezTo>
                      <a:pt x="158905" y="1170212"/>
                      <a:pt x="50367" y="932320"/>
                      <a:pt x="118018" y="1036398"/>
                    </a:cubicBezTo>
                    <a:cubicBezTo>
                      <a:pt x="185669" y="1140476"/>
                      <a:pt x="485265" y="1615517"/>
                      <a:pt x="546225" y="1709931"/>
                    </a:cubicBezTo>
                    <a:cubicBezTo>
                      <a:pt x="607185" y="1804345"/>
                      <a:pt x="553659" y="1691346"/>
                      <a:pt x="483778" y="1602880"/>
                    </a:cubicBezTo>
                    <a:cubicBezTo>
                      <a:pt x="413897" y="1514414"/>
                      <a:pt x="174518" y="1237863"/>
                      <a:pt x="126939" y="1179133"/>
                    </a:cubicBezTo>
                    <a:cubicBezTo>
                      <a:pt x="79361" y="1120403"/>
                      <a:pt x="214662" y="1335250"/>
                      <a:pt x="198307" y="1250501"/>
                    </a:cubicBezTo>
                    <a:cubicBezTo>
                      <a:pt x="181952" y="1165752"/>
                      <a:pt x="60032" y="816347"/>
                      <a:pt x="28808" y="670638"/>
                    </a:cubicBezTo>
                    <a:cubicBezTo>
                      <a:pt x="-2416" y="524929"/>
                      <a:pt x="10966" y="488501"/>
                      <a:pt x="10966" y="376245"/>
                    </a:cubicBezTo>
                    <a:cubicBezTo>
                      <a:pt x="10966" y="263989"/>
                      <a:pt x="20630" y="-23712"/>
                      <a:pt x="19887" y="15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3" name="フリーフォーム 2592">
                <a:extLst>
                  <a:ext uri="{FF2B5EF4-FFF2-40B4-BE49-F238E27FC236}">
                    <a16:creationId xmlns:a16="http://schemas.microsoft.com/office/drawing/2014/main" id="{6838E9B2-2D1E-F1E8-0536-8C2A0E7BB31F}"/>
                  </a:ext>
                </a:extLst>
              </p:cNvPr>
              <p:cNvSpPr/>
              <p:nvPr/>
            </p:nvSpPr>
            <p:spPr>
              <a:xfrm>
                <a:off x="3533037" y="10843389"/>
                <a:ext cx="3084339" cy="32884"/>
              </a:xfrm>
              <a:custGeom>
                <a:avLst/>
                <a:gdLst>
                  <a:gd name="connsiteX0" fmla="*/ 79958 w 3084339"/>
                  <a:gd name="connsiteY0" fmla="*/ 31280 h 32884"/>
                  <a:gd name="connsiteX1" fmla="*/ 2952512 w 3084339"/>
                  <a:gd name="connsiteY1" fmla="*/ 26820 h 32884"/>
                  <a:gd name="connsiteX2" fmla="*/ 2635818 w 3084339"/>
                  <a:gd name="connsiteY2" fmla="*/ 13438 h 32884"/>
                  <a:gd name="connsiteX3" fmla="*/ 2020270 w 3084339"/>
                  <a:gd name="connsiteY3" fmla="*/ 17899 h 32884"/>
                  <a:gd name="connsiteX4" fmla="*/ 1480551 w 3084339"/>
                  <a:gd name="connsiteY4" fmla="*/ 8978 h 32884"/>
                  <a:gd name="connsiteX5" fmla="*/ 856083 w 3084339"/>
                  <a:gd name="connsiteY5" fmla="*/ 57 h 32884"/>
                  <a:gd name="connsiteX6" fmla="*/ 79958 w 3084339"/>
                  <a:gd name="connsiteY6" fmla="*/ 31280 h 3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4339" h="32884">
                    <a:moveTo>
                      <a:pt x="79958" y="31280"/>
                    </a:moveTo>
                    <a:cubicBezTo>
                      <a:pt x="429363" y="35741"/>
                      <a:pt x="2526535" y="29794"/>
                      <a:pt x="2952512" y="26820"/>
                    </a:cubicBezTo>
                    <a:cubicBezTo>
                      <a:pt x="3378489" y="23846"/>
                      <a:pt x="2635818" y="13438"/>
                      <a:pt x="2635818" y="13438"/>
                    </a:cubicBezTo>
                    <a:lnTo>
                      <a:pt x="2020270" y="17899"/>
                    </a:lnTo>
                    <a:cubicBezTo>
                      <a:pt x="1827726" y="17156"/>
                      <a:pt x="1480551" y="8978"/>
                      <a:pt x="1480551" y="8978"/>
                    </a:cubicBezTo>
                    <a:cubicBezTo>
                      <a:pt x="1286520" y="6004"/>
                      <a:pt x="1086541" y="-686"/>
                      <a:pt x="856083" y="57"/>
                    </a:cubicBezTo>
                    <a:cubicBezTo>
                      <a:pt x="625625" y="800"/>
                      <a:pt x="-269447" y="26819"/>
                      <a:pt x="79958" y="312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4" name="フリーフォーム 2593">
                <a:extLst>
                  <a:ext uri="{FF2B5EF4-FFF2-40B4-BE49-F238E27FC236}">
                    <a16:creationId xmlns:a16="http://schemas.microsoft.com/office/drawing/2014/main" id="{9C5994CA-9C68-385D-E916-E7743858716A}"/>
                  </a:ext>
                </a:extLst>
              </p:cNvPr>
              <p:cNvSpPr/>
              <p:nvPr/>
            </p:nvSpPr>
            <p:spPr>
              <a:xfrm>
                <a:off x="3545440" y="10767487"/>
                <a:ext cx="2941597" cy="62875"/>
              </a:xfrm>
              <a:custGeom>
                <a:avLst/>
                <a:gdLst>
                  <a:gd name="connsiteX0" fmla="*/ 174607 w 2941597"/>
                  <a:gd name="connsiteY0" fmla="*/ 31354 h 62875"/>
                  <a:gd name="connsiteX1" fmla="*/ 2873202 w 2941597"/>
                  <a:gd name="connsiteY1" fmla="*/ 40275 h 62875"/>
                  <a:gd name="connsiteX2" fmla="*/ 2030170 w 2941597"/>
                  <a:gd name="connsiteY2" fmla="*/ 62577 h 62875"/>
                  <a:gd name="connsiteX3" fmla="*/ 883824 w 2941597"/>
                  <a:gd name="connsiteY3" fmla="*/ 22433 h 62875"/>
                  <a:gd name="connsiteX4" fmla="*/ 1459227 w 2941597"/>
                  <a:gd name="connsiteY4" fmla="*/ 31354 h 62875"/>
                  <a:gd name="connsiteX5" fmla="*/ 393171 w 2941597"/>
                  <a:gd name="connsiteY5" fmla="*/ 131 h 62875"/>
                  <a:gd name="connsiteX6" fmla="*/ 174607 w 2941597"/>
                  <a:gd name="connsiteY6" fmla="*/ 31354 h 6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1597" h="62875">
                    <a:moveTo>
                      <a:pt x="174607" y="31354"/>
                    </a:moveTo>
                    <a:cubicBezTo>
                      <a:pt x="587945" y="38045"/>
                      <a:pt x="2563942" y="35071"/>
                      <a:pt x="2873202" y="40275"/>
                    </a:cubicBezTo>
                    <a:cubicBezTo>
                      <a:pt x="3182462" y="45479"/>
                      <a:pt x="2361733" y="65551"/>
                      <a:pt x="2030170" y="62577"/>
                    </a:cubicBezTo>
                    <a:cubicBezTo>
                      <a:pt x="1698607" y="59603"/>
                      <a:pt x="978981" y="27637"/>
                      <a:pt x="883824" y="22433"/>
                    </a:cubicBezTo>
                    <a:cubicBezTo>
                      <a:pt x="788667" y="17229"/>
                      <a:pt x="1541003" y="35071"/>
                      <a:pt x="1459227" y="31354"/>
                    </a:cubicBezTo>
                    <a:cubicBezTo>
                      <a:pt x="1377452" y="27637"/>
                      <a:pt x="602070" y="2361"/>
                      <a:pt x="393171" y="131"/>
                    </a:cubicBezTo>
                    <a:cubicBezTo>
                      <a:pt x="184272" y="-2099"/>
                      <a:pt x="-238731" y="24663"/>
                      <a:pt x="174607" y="313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5" name="フリーフォーム 2594">
                <a:extLst>
                  <a:ext uri="{FF2B5EF4-FFF2-40B4-BE49-F238E27FC236}">
                    <a16:creationId xmlns:a16="http://schemas.microsoft.com/office/drawing/2014/main" id="{9685CCF0-5A81-C321-A87E-04F0233B0034}"/>
                  </a:ext>
                </a:extLst>
              </p:cNvPr>
              <p:cNvSpPr/>
              <p:nvPr/>
            </p:nvSpPr>
            <p:spPr>
              <a:xfrm>
                <a:off x="6341845" y="7709219"/>
                <a:ext cx="443475" cy="413015"/>
              </a:xfrm>
              <a:custGeom>
                <a:avLst/>
                <a:gdLst>
                  <a:gd name="connsiteX0" fmla="*/ 5429 w 443475"/>
                  <a:gd name="connsiteY0" fmla="*/ 7425 h 413015"/>
                  <a:gd name="connsiteX1" fmla="*/ 384571 w 443475"/>
                  <a:gd name="connsiteY1" fmla="*/ 301817 h 413015"/>
                  <a:gd name="connsiteX2" fmla="*/ 433636 w 443475"/>
                  <a:gd name="connsiteY2" fmla="*/ 408869 h 413015"/>
                  <a:gd name="connsiteX3" fmla="*/ 295361 w 443475"/>
                  <a:gd name="connsiteY3" fmla="*/ 176923 h 413015"/>
                  <a:gd name="connsiteX4" fmla="*/ 148165 w 443475"/>
                  <a:gd name="connsiteY4" fmla="*/ 29727 h 413015"/>
                  <a:gd name="connsiteX5" fmla="*/ 157086 w 443475"/>
                  <a:gd name="connsiteY5" fmla="*/ 83253 h 413015"/>
                  <a:gd name="connsiteX6" fmla="*/ 5429 w 443475"/>
                  <a:gd name="connsiteY6" fmla="*/ 7425 h 413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3475" h="413015">
                    <a:moveTo>
                      <a:pt x="5429" y="7425"/>
                    </a:moveTo>
                    <a:cubicBezTo>
                      <a:pt x="43343" y="43852"/>
                      <a:pt x="313203" y="234910"/>
                      <a:pt x="384571" y="301817"/>
                    </a:cubicBezTo>
                    <a:cubicBezTo>
                      <a:pt x="455939" y="368724"/>
                      <a:pt x="448504" y="429685"/>
                      <a:pt x="433636" y="408869"/>
                    </a:cubicBezTo>
                    <a:cubicBezTo>
                      <a:pt x="418768" y="388053"/>
                      <a:pt x="342939" y="240113"/>
                      <a:pt x="295361" y="176923"/>
                    </a:cubicBezTo>
                    <a:cubicBezTo>
                      <a:pt x="247783" y="113733"/>
                      <a:pt x="171211" y="45339"/>
                      <a:pt x="148165" y="29727"/>
                    </a:cubicBezTo>
                    <a:cubicBezTo>
                      <a:pt x="125119" y="14115"/>
                      <a:pt x="174185" y="86227"/>
                      <a:pt x="157086" y="83253"/>
                    </a:cubicBezTo>
                    <a:cubicBezTo>
                      <a:pt x="139988" y="80279"/>
                      <a:pt x="-32485" y="-29002"/>
                      <a:pt x="5429" y="74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6" name="フリーフォーム 2595">
                <a:extLst>
                  <a:ext uri="{FF2B5EF4-FFF2-40B4-BE49-F238E27FC236}">
                    <a16:creationId xmlns:a16="http://schemas.microsoft.com/office/drawing/2014/main" id="{0FA9B523-876A-3E60-057A-821CB1BB191F}"/>
                  </a:ext>
                </a:extLst>
              </p:cNvPr>
              <p:cNvSpPr/>
              <p:nvPr/>
            </p:nvSpPr>
            <p:spPr>
              <a:xfrm>
                <a:off x="6439846" y="7586713"/>
                <a:ext cx="540128" cy="1065043"/>
              </a:xfrm>
              <a:custGeom>
                <a:avLst/>
                <a:gdLst>
                  <a:gd name="connsiteX0" fmla="*/ 5559 w 540128"/>
                  <a:gd name="connsiteY0" fmla="*/ 13958 h 1065043"/>
                  <a:gd name="connsiteX1" fmla="*/ 210741 w 540128"/>
                  <a:gd name="connsiteY1" fmla="*/ 286048 h 1065043"/>
                  <a:gd name="connsiteX2" fmla="*/ 411463 w 540128"/>
                  <a:gd name="connsiteY2" fmla="*/ 580440 h 1065043"/>
                  <a:gd name="connsiteX3" fmla="*/ 536357 w 540128"/>
                  <a:gd name="connsiteY3" fmla="*/ 1057712 h 1065043"/>
                  <a:gd name="connsiteX4" fmla="*/ 496213 w 540128"/>
                  <a:gd name="connsiteY4" fmla="*/ 834688 h 1065043"/>
                  <a:gd name="connsiteX5" fmla="*/ 380240 w 540128"/>
                  <a:gd name="connsiteY5" fmla="*/ 366337 h 1065043"/>
                  <a:gd name="connsiteX6" fmla="*/ 393621 w 540128"/>
                  <a:gd name="connsiteY6" fmla="*/ 428784 h 1065043"/>
                  <a:gd name="connsiteX7" fmla="*/ 268728 w 540128"/>
                  <a:gd name="connsiteY7" fmla="*/ 277127 h 1065043"/>
                  <a:gd name="connsiteX8" fmla="*/ 295491 w 540128"/>
                  <a:gd name="connsiteY8" fmla="*/ 344034 h 1065043"/>
                  <a:gd name="connsiteX9" fmla="*/ 76927 w 540128"/>
                  <a:gd name="connsiteY9" fmla="*/ 67484 h 1065043"/>
                  <a:gd name="connsiteX10" fmla="*/ 5559 w 540128"/>
                  <a:gd name="connsiteY10" fmla="*/ 13958 h 1065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0128" h="1065043">
                    <a:moveTo>
                      <a:pt x="5559" y="13958"/>
                    </a:moveTo>
                    <a:cubicBezTo>
                      <a:pt x="27861" y="50385"/>
                      <a:pt x="143090" y="191634"/>
                      <a:pt x="210741" y="286048"/>
                    </a:cubicBezTo>
                    <a:cubicBezTo>
                      <a:pt x="278392" y="380462"/>
                      <a:pt x="357194" y="451829"/>
                      <a:pt x="411463" y="580440"/>
                    </a:cubicBezTo>
                    <a:cubicBezTo>
                      <a:pt x="465732" y="709051"/>
                      <a:pt x="522232" y="1015337"/>
                      <a:pt x="536357" y="1057712"/>
                    </a:cubicBezTo>
                    <a:cubicBezTo>
                      <a:pt x="550482" y="1100087"/>
                      <a:pt x="522233" y="949917"/>
                      <a:pt x="496213" y="834688"/>
                    </a:cubicBezTo>
                    <a:cubicBezTo>
                      <a:pt x="470194" y="719459"/>
                      <a:pt x="397339" y="433988"/>
                      <a:pt x="380240" y="366337"/>
                    </a:cubicBezTo>
                    <a:cubicBezTo>
                      <a:pt x="363141" y="298686"/>
                      <a:pt x="412206" y="443652"/>
                      <a:pt x="393621" y="428784"/>
                    </a:cubicBezTo>
                    <a:cubicBezTo>
                      <a:pt x="375036" y="413916"/>
                      <a:pt x="285083" y="291252"/>
                      <a:pt x="268728" y="277127"/>
                    </a:cubicBezTo>
                    <a:cubicBezTo>
                      <a:pt x="252373" y="263002"/>
                      <a:pt x="327458" y="378975"/>
                      <a:pt x="295491" y="344034"/>
                    </a:cubicBezTo>
                    <a:cubicBezTo>
                      <a:pt x="263524" y="309094"/>
                      <a:pt x="121532" y="116549"/>
                      <a:pt x="76927" y="67484"/>
                    </a:cubicBezTo>
                    <a:cubicBezTo>
                      <a:pt x="32322" y="18419"/>
                      <a:pt x="-16743" y="-22469"/>
                      <a:pt x="5559" y="139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7" name="フリーフォーム 2596">
                <a:extLst>
                  <a:ext uri="{FF2B5EF4-FFF2-40B4-BE49-F238E27FC236}">
                    <a16:creationId xmlns:a16="http://schemas.microsoft.com/office/drawing/2014/main" id="{BA81EFA5-AF83-6B16-0E26-CBEA21E792B0}"/>
                  </a:ext>
                </a:extLst>
              </p:cNvPr>
              <p:cNvSpPr/>
              <p:nvPr/>
            </p:nvSpPr>
            <p:spPr>
              <a:xfrm>
                <a:off x="6956662" y="8679010"/>
                <a:ext cx="56051" cy="1203419"/>
              </a:xfrm>
              <a:custGeom>
                <a:avLst/>
                <a:gdLst>
                  <a:gd name="connsiteX0" fmla="*/ 32922 w 56051"/>
                  <a:gd name="connsiteY0" fmla="*/ 1099 h 1203419"/>
                  <a:gd name="connsiteX1" fmla="*/ 55225 w 56051"/>
                  <a:gd name="connsiteY1" fmla="*/ 781685 h 1203419"/>
                  <a:gd name="connsiteX2" fmla="*/ 1699 w 56051"/>
                  <a:gd name="connsiteY2" fmla="*/ 1196510 h 1203419"/>
                  <a:gd name="connsiteX3" fmla="*/ 15080 w 56051"/>
                  <a:gd name="connsiteY3" fmla="*/ 964565 h 1203419"/>
                  <a:gd name="connsiteX4" fmla="*/ 32922 w 56051"/>
                  <a:gd name="connsiteY4" fmla="*/ 1099 h 120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051" h="1203419">
                    <a:moveTo>
                      <a:pt x="32922" y="1099"/>
                    </a:moveTo>
                    <a:cubicBezTo>
                      <a:pt x="39613" y="-29381"/>
                      <a:pt x="60429" y="582450"/>
                      <a:pt x="55225" y="781685"/>
                    </a:cubicBezTo>
                    <a:cubicBezTo>
                      <a:pt x="50021" y="980920"/>
                      <a:pt x="8390" y="1166030"/>
                      <a:pt x="1699" y="1196510"/>
                    </a:cubicBezTo>
                    <a:cubicBezTo>
                      <a:pt x="-4992" y="1226990"/>
                      <a:pt x="9876" y="1157853"/>
                      <a:pt x="15080" y="964565"/>
                    </a:cubicBezTo>
                    <a:cubicBezTo>
                      <a:pt x="20284" y="771277"/>
                      <a:pt x="26231" y="31579"/>
                      <a:pt x="32922" y="10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8" name="フリーフォーム 2597">
                <a:extLst>
                  <a:ext uri="{FF2B5EF4-FFF2-40B4-BE49-F238E27FC236}">
                    <a16:creationId xmlns:a16="http://schemas.microsoft.com/office/drawing/2014/main" id="{4FF100FE-075B-A841-99FC-F38D587E6542}"/>
                  </a:ext>
                </a:extLst>
              </p:cNvPr>
              <p:cNvSpPr/>
              <p:nvPr/>
            </p:nvSpPr>
            <p:spPr>
              <a:xfrm>
                <a:off x="6436147" y="9911523"/>
                <a:ext cx="520322" cy="914196"/>
              </a:xfrm>
              <a:custGeom>
                <a:avLst/>
                <a:gdLst>
                  <a:gd name="connsiteX0" fmla="*/ 513293 w 520322"/>
                  <a:gd name="connsiteY0" fmla="*/ 39825 h 914196"/>
                  <a:gd name="connsiteX1" fmla="*/ 317032 w 520322"/>
                  <a:gd name="connsiteY1" fmla="*/ 592926 h 914196"/>
                  <a:gd name="connsiteX2" fmla="*/ 401781 w 520322"/>
                  <a:gd name="connsiteY2" fmla="*/ 459111 h 914196"/>
                  <a:gd name="connsiteX3" fmla="*/ 337 w 520322"/>
                  <a:gd name="connsiteY3" fmla="*/ 914081 h 914196"/>
                  <a:gd name="connsiteX4" fmla="*/ 334873 w 520322"/>
                  <a:gd name="connsiteY4" fmla="*/ 499256 h 914196"/>
                  <a:gd name="connsiteX5" fmla="*/ 464228 w 520322"/>
                  <a:gd name="connsiteY5" fmla="*/ 93351 h 914196"/>
                  <a:gd name="connsiteX6" fmla="*/ 513293 w 520322"/>
                  <a:gd name="connsiteY6" fmla="*/ 39825 h 91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322" h="914196">
                    <a:moveTo>
                      <a:pt x="513293" y="39825"/>
                    </a:moveTo>
                    <a:cubicBezTo>
                      <a:pt x="488760" y="123087"/>
                      <a:pt x="335617" y="523045"/>
                      <a:pt x="317032" y="592926"/>
                    </a:cubicBezTo>
                    <a:cubicBezTo>
                      <a:pt x="298447" y="662807"/>
                      <a:pt x="454563" y="405585"/>
                      <a:pt x="401781" y="459111"/>
                    </a:cubicBezTo>
                    <a:cubicBezTo>
                      <a:pt x="348999" y="512637"/>
                      <a:pt x="11488" y="907390"/>
                      <a:pt x="337" y="914081"/>
                    </a:cubicBezTo>
                    <a:cubicBezTo>
                      <a:pt x="-10814" y="920772"/>
                      <a:pt x="257558" y="636044"/>
                      <a:pt x="334873" y="499256"/>
                    </a:cubicBezTo>
                    <a:cubicBezTo>
                      <a:pt x="412188" y="362468"/>
                      <a:pt x="435978" y="168436"/>
                      <a:pt x="464228" y="93351"/>
                    </a:cubicBezTo>
                    <a:cubicBezTo>
                      <a:pt x="492478" y="18266"/>
                      <a:pt x="537826" y="-43437"/>
                      <a:pt x="513293" y="398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9" name="フリーフォーム 2598">
                <a:extLst>
                  <a:ext uri="{FF2B5EF4-FFF2-40B4-BE49-F238E27FC236}">
                    <a16:creationId xmlns:a16="http://schemas.microsoft.com/office/drawing/2014/main" id="{5B2D76F2-00AD-666C-7402-6E3CFF2DC0CB}"/>
                  </a:ext>
                </a:extLst>
              </p:cNvPr>
              <p:cNvSpPr/>
              <p:nvPr/>
            </p:nvSpPr>
            <p:spPr>
              <a:xfrm>
                <a:off x="6513019" y="9735375"/>
                <a:ext cx="495872" cy="1087751"/>
              </a:xfrm>
              <a:custGeom>
                <a:avLst/>
                <a:gdLst>
                  <a:gd name="connsiteX0" fmla="*/ 494407 w 495872"/>
                  <a:gd name="connsiteY0" fmla="*/ 6330 h 1087751"/>
                  <a:gd name="connsiteX1" fmla="*/ 329369 w 495872"/>
                  <a:gd name="connsiteY1" fmla="*/ 711087 h 1087751"/>
                  <a:gd name="connsiteX2" fmla="*/ 43898 w 495872"/>
                  <a:gd name="connsiteY2" fmla="*/ 1027782 h 1087751"/>
                  <a:gd name="connsiteX3" fmla="*/ 17135 w 495872"/>
                  <a:gd name="connsiteY3" fmla="*/ 1072387 h 1087751"/>
                  <a:gd name="connsiteX4" fmla="*/ 204476 w 495872"/>
                  <a:gd name="connsiteY4" fmla="*/ 844902 h 1087751"/>
                  <a:gd name="connsiteX5" fmla="*/ 400737 w 495872"/>
                  <a:gd name="connsiteY5" fmla="*/ 389932 h 1087751"/>
                  <a:gd name="connsiteX6" fmla="*/ 494407 w 495872"/>
                  <a:gd name="connsiteY6" fmla="*/ 6330 h 1087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5872" h="1087751">
                    <a:moveTo>
                      <a:pt x="494407" y="6330"/>
                    </a:moveTo>
                    <a:cubicBezTo>
                      <a:pt x="482512" y="59856"/>
                      <a:pt x="404454" y="540845"/>
                      <a:pt x="329369" y="711087"/>
                    </a:cubicBezTo>
                    <a:cubicBezTo>
                      <a:pt x="254284" y="881329"/>
                      <a:pt x="95937" y="967565"/>
                      <a:pt x="43898" y="1027782"/>
                    </a:cubicBezTo>
                    <a:cubicBezTo>
                      <a:pt x="-8141" y="1087999"/>
                      <a:pt x="-9628" y="1102867"/>
                      <a:pt x="17135" y="1072387"/>
                    </a:cubicBezTo>
                    <a:cubicBezTo>
                      <a:pt x="43898" y="1041907"/>
                      <a:pt x="140542" y="958644"/>
                      <a:pt x="204476" y="844902"/>
                    </a:cubicBezTo>
                    <a:cubicBezTo>
                      <a:pt x="268410" y="731160"/>
                      <a:pt x="358362" y="527464"/>
                      <a:pt x="400737" y="389932"/>
                    </a:cubicBezTo>
                    <a:cubicBezTo>
                      <a:pt x="443112" y="252400"/>
                      <a:pt x="506302" y="-47196"/>
                      <a:pt x="494407" y="63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0" name="フリーフォーム 2599">
                <a:extLst>
                  <a:ext uri="{FF2B5EF4-FFF2-40B4-BE49-F238E27FC236}">
                    <a16:creationId xmlns:a16="http://schemas.microsoft.com/office/drawing/2014/main" id="{A223DD35-7045-379D-6AF0-FE99CDC244E0}"/>
                  </a:ext>
                </a:extLst>
              </p:cNvPr>
              <p:cNvSpPr/>
              <p:nvPr/>
            </p:nvSpPr>
            <p:spPr>
              <a:xfrm>
                <a:off x="3946074" y="6172750"/>
                <a:ext cx="991596" cy="422889"/>
              </a:xfrm>
              <a:custGeom>
                <a:avLst/>
                <a:gdLst>
                  <a:gd name="connsiteX0" fmla="*/ 284 w 991596"/>
                  <a:gd name="connsiteY0" fmla="*/ 17497 h 422889"/>
                  <a:gd name="connsiteX1" fmla="*/ 427405 w 991596"/>
                  <a:gd name="connsiteY1" fmla="*/ 35545 h 422889"/>
                  <a:gd name="connsiteX2" fmla="*/ 986873 w 991596"/>
                  <a:gd name="connsiteY2" fmla="*/ 414539 h 422889"/>
                  <a:gd name="connsiteX3" fmla="*/ 680068 w 991596"/>
                  <a:gd name="connsiteY3" fmla="*/ 300239 h 422889"/>
                  <a:gd name="connsiteX4" fmla="*/ 397326 w 991596"/>
                  <a:gd name="connsiteY4" fmla="*/ 330318 h 422889"/>
                  <a:gd name="connsiteX5" fmla="*/ 680068 w 991596"/>
                  <a:gd name="connsiteY5" fmla="*/ 294224 h 422889"/>
                  <a:gd name="connsiteX6" fmla="*/ 499594 w 991596"/>
                  <a:gd name="connsiteY6" fmla="*/ 210003 h 422889"/>
                  <a:gd name="connsiteX7" fmla="*/ 613894 w 991596"/>
                  <a:gd name="connsiteY7" fmla="*/ 306255 h 422889"/>
                  <a:gd name="connsiteX8" fmla="*/ 361231 w 991596"/>
                  <a:gd name="connsiteY8" fmla="*/ 149845 h 422889"/>
                  <a:gd name="connsiteX9" fmla="*/ 788352 w 991596"/>
                  <a:gd name="connsiteY9" fmla="*/ 342350 h 422889"/>
                  <a:gd name="connsiteX10" fmla="*/ 589831 w 991596"/>
                  <a:gd name="connsiteY10" fmla="*/ 137813 h 422889"/>
                  <a:gd name="connsiteX11" fmla="*/ 264979 w 991596"/>
                  <a:gd name="connsiteY11" fmla="*/ 131797 h 422889"/>
                  <a:gd name="connsiteX12" fmla="*/ 397326 w 991596"/>
                  <a:gd name="connsiteY12" fmla="*/ 149845 h 422889"/>
                  <a:gd name="connsiteX13" fmla="*/ 361231 w 991596"/>
                  <a:gd name="connsiteY13" fmla="*/ 47576 h 422889"/>
                  <a:gd name="connsiteX14" fmla="*/ 284 w 991596"/>
                  <a:gd name="connsiteY14" fmla="*/ 17497 h 42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91596" h="422889">
                    <a:moveTo>
                      <a:pt x="284" y="17497"/>
                    </a:moveTo>
                    <a:cubicBezTo>
                      <a:pt x="11313" y="15492"/>
                      <a:pt x="262973" y="-30629"/>
                      <a:pt x="427405" y="35545"/>
                    </a:cubicBezTo>
                    <a:cubicBezTo>
                      <a:pt x="591837" y="101719"/>
                      <a:pt x="944763" y="370423"/>
                      <a:pt x="986873" y="414539"/>
                    </a:cubicBezTo>
                    <a:cubicBezTo>
                      <a:pt x="1028984" y="458655"/>
                      <a:pt x="778326" y="314276"/>
                      <a:pt x="680068" y="300239"/>
                    </a:cubicBezTo>
                    <a:cubicBezTo>
                      <a:pt x="581810" y="286202"/>
                      <a:pt x="397326" y="331320"/>
                      <a:pt x="397326" y="330318"/>
                    </a:cubicBezTo>
                    <a:cubicBezTo>
                      <a:pt x="397326" y="329316"/>
                      <a:pt x="663023" y="314276"/>
                      <a:pt x="680068" y="294224"/>
                    </a:cubicBezTo>
                    <a:cubicBezTo>
                      <a:pt x="697113" y="274172"/>
                      <a:pt x="510623" y="207998"/>
                      <a:pt x="499594" y="210003"/>
                    </a:cubicBezTo>
                    <a:cubicBezTo>
                      <a:pt x="488565" y="212008"/>
                      <a:pt x="636954" y="316281"/>
                      <a:pt x="613894" y="306255"/>
                    </a:cubicBezTo>
                    <a:cubicBezTo>
                      <a:pt x="590834" y="296229"/>
                      <a:pt x="332155" y="143829"/>
                      <a:pt x="361231" y="149845"/>
                    </a:cubicBezTo>
                    <a:cubicBezTo>
                      <a:pt x="390307" y="155861"/>
                      <a:pt x="750252" y="344355"/>
                      <a:pt x="788352" y="342350"/>
                    </a:cubicBezTo>
                    <a:cubicBezTo>
                      <a:pt x="826452" y="340345"/>
                      <a:pt x="677060" y="172905"/>
                      <a:pt x="589831" y="137813"/>
                    </a:cubicBezTo>
                    <a:cubicBezTo>
                      <a:pt x="502602" y="102721"/>
                      <a:pt x="297063" y="129792"/>
                      <a:pt x="264979" y="131797"/>
                    </a:cubicBezTo>
                    <a:cubicBezTo>
                      <a:pt x="232895" y="133802"/>
                      <a:pt x="381284" y="163882"/>
                      <a:pt x="397326" y="149845"/>
                    </a:cubicBezTo>
                    <a:cubicBezTo>
                      <a:pt x="413368" y="135808"/>
                      <a:pt x="420386" y="69634"/>
                      <a:pt x="361231" y="47576"/>
                    </a:cubicBezTo>
                    <a:cubicBezTo>
                      <a:pt x="302076" y="25518"/>
                      <a:pt x="-10745" y="19502"/>
                      <a:pt x="284" y="174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1" name="フリーフォーム 2600">
                <a:extLst>
                  <a:ext uri="{FF2B5EF4-FFF2-40B4-BE49-F238E27FC236}">
                    <a16:creationId xmlns:a16="http://schemas.microsoft.com/office/drawing/2014/main" id="{B598225B-4B8C-3F9F-1929-40F30900CF5E}"/>
                  </a:ext>
                </a:extLst>
              </p:cNvPr>
              <p:cNvSpPr/>
              <p:nvPr/>
            </p:nvSpPr>
            <p:spPr>
              <a:xfrm>
                <a:off x="2982302" y="11129211"/>
                <a:ext cx="4031968" cy="98031"/>
              </a:xfrm>
              <a:custGeom>
                <a:avLst/>
                <a:gdLst>
                  <a:gd name="connsiteX0" fmla="*/ 212082 w 4031968"/>
                  <a:gd name="connsiteY0" fmla="*/ 12031 h 98031"/>
                  <a:gd name="connsiteX1" fmla="*/ 3971951 w 4031968"/>
                  <a:gd name="connsiteY1" fmla="*/ 0 h 98031"/>
                  <a:gd name="connsiteX2" fmla="*/ 2624414 w 4031968"/>
                  <a:gd name="connsiteY2" fmla="*/ 30078 h 98031"/>
                  <a:gd name="connsiteX3" fmla="*/ 1457351 w 4031968"/>
                  <a:gd name="connsiteY3" fmla="*/ 72189 h 98031"/>
                  <a:gd name="connsiteX4" fmla="*/ 1583682 w 4031968"/>
                  <a:gd name="connsiteY4" fmla="*/ 96252 h 98031"/>
                  <a:gd name="connsiteX5" fmla="*/ 591077 w 4031968"/>
                  <a:gd name="connsiteY5" fmla="*/ 24063 h 98031"/>
                  <a:gd name="connsiteX6" fmla="*/ 212082 w 4031968"/>
                  <a:gd name="connsiteY6" fmla="*/ 12031 h 98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1968" h="98031">
                    <a:moveTo>
                      <a:pt x="212082" y="12031"/>
                    </a:moveTo>
                    <a:lnTo>
                      <a:pt x="3971951" y="0"/>
                    </a:lnTo>
                    <a:cubicBezTo>
                      <a:pt x="4374006" y="3008"/>
                      <a:pt x="2624414" y="30078"/>
                      <a:pt x="2624414" y="30078"/>
                    </a:cubicBezTo>
                    <a:lnTo>
                      <a:pt x="1457351" y="72189"/>
                    </a:lnTo>
                    <a:cubicBezTo>
                      <a:pt x="1283896" y="83218"/>
                      <a:pt x="1728061" y="104273"/>
                      <a:pt x="1583682" y="96252"/>
                    </a:cubicBezTo>
                    <a:cubicBezTo>
                      <a:pt x="1439303" y="88231"/>
                      <a:pt x="821682" y="34089"/>
                      <a:pt x="591077" y="24063"/>
                    </a:cubicBezTo>
                    <a:cubicBezTo>
                      <a:pt x="360472" y="14037"/>
                      <a:pt x="-351397" y="16041"/>
                      <a:pt x="212082" y="120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2" name="フリーフォーム 2601">
                <a:extLst>
                  <a:ext uri="{FF2B5EF4-FFF2-40B4-BE49-F238E27FC236}">
                    <a16:creationId xmlns:a16="http://schemas.microsoft.com/office/drawing/2014/main" id="{DB69609D-AB6A-9527-0823-6AECF0D7461A}"/>
                  </a:ext>
                </a:extLst>
              </p:cNvPr>
              <p:cNvSpPr/>
              <p:nvPr/>
            </p:nvSpPr>
            <p:spPr>
              <a:xfrm>
                <a:off x="3013911" y="10900553"/>
                <a:ext cx="3988468" cy="54200"/>
              </a:xfrm>
              <a:custGeom>
                <a:avLst/>
                <a:gdLst>
                  <a:gd name="connsiteX0" fmla="*/ 0 w 3988468"/>
                  <a:gd name="connsiteY0" fmla="*/ 30136 h 54200"/>
                  <a:gd name="connsiteX1" fmla="*/ 3988468 w 3988468"/>
                  <a:gd name="connsiteY1" fmla="*/ 54200 h 54200"/>
                  <a:gd name="connsiteX2" fmla="*/ 2959768 w 3988468"/>
                  <a:gd name="connsiteY2" fmla="*/ 42168 h 54200"/>
                  <a:gd name="connsiteX3" fmla="*/ 890336 w 3988468"/>
                  <a:gd name="connsiteY3" fmla="*/ 18105 h 54200"/>
                  <a:gd name="connsiteX4" fmla="*/ 300789 w 3988468"/>
                  <a:gd name="connsiteY4" fmla="*/ 58 h 54200"/>
                  <a:gd name="connsiteX5" fmla="*/ 96252 w 3988468"/>
                  <a:gd name="connsiteY5" fmla="*/ 24121 h 54200"/>
                  <a:gd name="connsiteX6" fmla="*/ 0 w 3988468"/>
                  <a:gd name="connsiteY6" fmla="*/ 30136 h 54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8468" h="54200">
                    <a:moveTo>
                      <a:pt x="0" y="30136"/>
                    </a:moveTo>
                    <a:lnTo>
                      <a:pt x="3988468" y="54200"/>
                    </a:lnTo>
                    <a:lnTo>
                      <a:pt x="2959768" y="42168"/>
                    </a:lnTo>
                    <a:lnTo>
                      <a:pt x="890336" y="18105"/>
                    </a:lnTo>
                    <a:cubicBezTo>
                      <a:pt x="447173" y="11087"/>
                      <a:pt x="433136" y="-945"/>
                      <a:pt x="300789" y="58"/>
                    </a:cubicBezTo>
                    <a:cubicBezTo>
                      <a:pt x="168442" y="1061"/>
                      <a:pt x="143376" y="18105"/>
                      <a:pt x="96252" y="24121"/>
                    </a:cubicBezTo>
                    <a:cubicBezTo>
                      <a:pt x="49128" y="30137"/>
                      <a:pt x="33587" y="33144"/>
                      <a:pt x="0" y="301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3" name="フリーフォーム 2602">
                <a:extLst>
                  <a:ext uri="{FF2B5EF4-FFF2-40B4-BE49-F238E27FC236}">
                    <a16:creationId xmlns:a16="http://schemas.microsoft.com/office/drawing/2014/main" id="{86864075-DC80-257D-B0CA-274DDECDB888}"/>
                  </a:ext>
                </a:extLst>
              </p:cNvPr>
              <p:cNvSpPr/>
              <p:nvPr/>
            </p:nvSpPr>
            <p:spPr>
              <a:xfrm>
                <a:off x="2963811" y="10815241"/>
                <a:ext cx="955521" cy="67639"/>
              </a:xfrm>
              <a:custGeom>
                <a:avLst/>
                <a:gdLst>
                  <a:gd name="connsiteX0" fmla="*/ 26036 w 955521"/>
                  <a:gd name="connsiteY0" fmla="*/ 25212 h 67639"/>
                  <a:gd name="connsiteX1" fmla="*/ 952468 w 955521"/>
                  <a:gd name="connsiteY1" fmla="*/ 67322 h 67639"/>
                  <a:gd name="connsiteX2" fmla="*/ 314794 w 955521"/>
                  <a:gd name="connsiteY2" fmla="*/ 1148 h 67639"/>
                  <a:gd name="connsiteX3" fmla="*/ 26036 w 955521"/>
                  <a:gd name="connsiteY3" fmla="*/ 25212 h 67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5521" h="67639">
                    <a:moveTo>
                      <a:pt x="26036" y="25212"/>
                    </a:moveTo>
                    <a:cubicBezTo>
                      <a:pt x="132315" y="36241"/>
                      <a:pt x="904342" y="71333"/>
                      <a:pt x="952468" y="67322"/>
                    </a:cubicBezTo>
                    <a:cubicBezTo>
                      <a:pt x="1000594" y="63311"/>
                      <a:pt x="466191" y="7164"/>
                      <a:pt x="314794" y="1148"/>
                    </a:cubicBezTo>
                    <a:cubicBezTo>
                      <a:pt x="163397" y="-4868"/>
                      <a:pt x="-80243" y="14183"/>
                      <a:pt x="26036" y="252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4" name="フリーフォーム 2603">
                <a:extLst>
                  <a:ext uri="{FF2B5EF4-FFF2-40B4-BE49-F238E27FC236}">
                    <a16:creationId xmlns:a16="http://schemas.microsoft.com/office/drawing/2014/main" id="{B9FD08F0-AB29-4817-15CA-D65C38C9B80D}"/>
                  </a:ext>
                </a:extLst>
              </p:cNvPr>
              <p:cNvSpPr/>
              <p:nvPr/>
            </p:nvSpPr>
            <p:spPr>
              <a:xfrm>
                <a:off x="6987437" y="9773540"/>
                <a:ext cx="39030" cy="1074998"/>
              </a:xfrm>
              <a:custGeom>
                <a:avLst/>
                <a:gdLst>
                  <a:gd name="connsiteX0" fmla="*/ 39005 w 39030"/>
                  <a:gd name="connsiteY0" fmla="*/ 140481 h 1074998"/>
                  <a:gd name="connsiteX1" fmla="*/ 2910 w 39030"/>
                  <a:gd name="connsiteY1" fmla="*/ 1066913 h 1074998"/>
                  <a:gd name="connsiteX2" fmla="*/ 2910 w 39030"/>
                  <a:gd name="connsiteY2" fmla="*/ 561586 h 1074998"/>
                  <a:gd name="connsiteX3" fmla="*/ 8926 w 39030"/>
                  <a:gd name="connsiteY3" fmla="*/ 44228 h 1074998"/>
                  <a:gd name="connsiteX4" fmla="*/ 39005 w 39030"/>
                  <a:gd name="connsiteY4" fmla="*/ 140481 h 107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30" h="1074998">
                    <a:moveTo>
                      <a:pt x="39005" y="140481"/>
                    </a:moveTo>
                    <a:cubicBezTo>
                      <a:pt x="38002" y="310928"/>
                      <a:pt x="8926" y="996729"/>
                      <a:pt x="2910" y="1066913"/>
                    </a:cubicBezTo>
                    <a:cubicBezTo>
                      <a:pt x="-3106" y="1137097"/>
                      <a:pt x="1907" y="732033"/>
                      <a:pt x="2910" y="561586"/>
                    </a:cubicBezTo>
                    <a:cubicBezTo>
                      <a:pt x="3913" y="391139"/>
                      <a:pt x="6921" y="111404"/>
                      <a:pt x="8926" y="44228"/>
                    </a:cubicBezTo>
                    <a:cubicBezTo>
                      <a:pt x="10931" y="-22948"/>
                      <a:pt x="40008" y="-29966"/>
                      <a:pt x="39005" y="140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5" name="フリーフォーム 2604">
                <a:extLst>
                  <a:ext uri="{FF2B5EF4-FFF2-40B4-BE49-F238E27FC236}">
                    <a16:creationId xmlns:a16="http://schemas.microsoft.com/office/drawing/2014/main" id="{F0CBEBBB-E837-A853-955B-96156AC3FC49}"/>
                  </a:ext>
                </a:extLst>
              </p:cNvPr>
              <p:cNvSpPr/>
              <p:nvPr/>
            </p:nvSpPr>
            <p:spPr>
              <a:xfrm>
                <a:off x="3328793" y="11183353"/>
                <a:ext cx="3733744" cy="126652"/>
              </a:xfrm>
              <a:custGeom>
                <a:avLst/>
                <a:gdLst>
                  <a:gd name="connsiteX0" fmla="*/ 70128 w 3733744"/>
                  <a:gd name="connsiteY0" fmla="*/ 18047 h 126652"/>
                  <a:gd name="connsiteX1" fmla="*/ 2530586 w 3733744"/>
                  <a:gd name="connsiteY1" fmla="*/ 66173 h 126652"/>
                  <a:gd name="connsiteX2" fmla="*/ 2338081 w 3733744"/>
                  <a:gd name="connsiteY2" fmla="*/ 84221 h 126652"/>
                  <a:gd name="connsiteX3" fmla="*/ 3733744 w 3733744"/>
                  <a:gd name="connsiteY3" fmla="*/ 0 h 126652"/>
                  <a:gd name="connsiteX4" fmla="*/ 1886896 w 3733744"/>
                  <a:gd name="connsiteY4" fmla="*/ 126331 h 126652"/>
                  <a:gd name="connsiteX5" fmla="*/ 773975 w 3733744"/>
                  <a:gd name="connsiteY5" fmla="*/ 36094 h 126652"/>
                  <a:gd name="connsiteX6" fmla="*/ 70128 w 3733744"/>
                  <a:gd name="connsiteY6" fmla="*/ 18047 h 126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3744" h="126652">
                    <a:moveTo>
                      <a:pt x="70128" y="18047"/>
                    </a:moveTo>
                    <a:lnTo>
                      <a:pt x="2530586" y="66173"/>
                    </a:lnTo>
                    <a:cubicBezTo>
                      <a:pt x="2908578" y="77202"/>
                      <a:pt x="2338081" y="84221"/>
                      <a:pt x="2338081" y="84221"/>
                    </a:cubicBezTo>
                    <a:lnTo>
                      <a:pt x="3733744" y="0"/>
                    </a:lnTo>
                    <a:cubicBezTo>
                      <a:pt x="3658547" y="7018"/>
                      <a:pt x="2380191" y="120315"/>
                      <a:pt x="1886896" y="126331"/>
                    </a:cubicBezTo>
                    <a:cubicBezTo>
                      <a:pt x="1393601" y="132347"/>
                      <a:pt x="1070754" y="52136"/>
                      <a:pt x="773975" y="36094"/>
                    </a:cubicBezTo>
                    <a:cubicBezTo>
                      <a:pt x="477196" y="20052"/>
                      <a:pt x="-222640" y="13034"/>
                      <a:pt x="70128" y="180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6" name="フリーフォーム 2605">
                <a:extLst>
                  <a:ext uri="{FF2B5EF4-FFF2-40B4-BE49-F238E27FC236}">
                    <a16:creationId xmlns:a16="http://schemas.microsoft.com/office/drawing/2014/main" id="{297543A2-12D1-2387-2632-046983FEAFC1}"/>
                  </a:ext>
                </a:extLst>
              </p:cNvPr>
              <p:cNvSpPr/>
              <p:nvPr/>
            </p:nvSpPr>
            <p:spPr>
              <a:xfrm>
                <a:off x="3252485" y="11189773"/>
                <a:ext cx="3883310" cy="296631"/>
              </a:xfrm>
              <a:custGeom>
                <a:avLst/>
                <a:gdLst>
                  <a:gd name="connsiteX0" fmla="*/ 98310 w 3883310"/>
                  <a:gd name="connsiteY0" fmla="*/ 41706 h 296631"/>
                  <a:gd name="connsiteX1" fmla="*/ 3244568 w 3883310"/>
                  <a:gd name="connsiteY1" fmla="*/ 137959 h 296631"/>
                  <a:gd name="connsiteX2" fmla="*/ 3009952 w 3883310"/>
                  <a:gd name="connsiteY2" fmla="*/ 186085 h 296631"/>
                  <a:gd name="connsiteX3" fmla="*/ 3858178 w 3883310"/>
                  <a:gd name="connsiteY3" fmla="*/ 17643 h 296631"/>
                  <a:gd name="connsiteX4" fmla="*/ 3659657 w 3883310"/>
                  <a:gd name="connsiteY4" fmla="*/ 35690 h 296631"/>
                  <a:gd name="connsiteX5" fmla="*/ 3665673 w 3883310"/>
                  <a:gd name="connsiteY5" fmla="*/ 288353 h 296631"/>
                  <a:gd name="connsiteX6" fmla="*/ 3370899 w 3883310"/>
                  <a:gd name="connsiteY6" fmla="*/ 240227 h 296631"/>
                  <a:gd name="connsiteX7" fmla="*/ 2757289 w 3883310"/>
                  <a:gd name="connsiteY7" fmla="*/ 149990 h 296631"/>
                  <a:gd name="connsiteX8" fmla="*/ 862315 w 3883310"/>
                  <a:gd name="connsiteY8" fmla="*/ 107880 h 296631"/>
                  <a:gd name="connsiteX9" fmla="*/ 567541 w 3883310"/>
                  <a:gd name="connsiteY9" fmla="*/ 95848 h 296631"/>
                  <a:gd name="connsiteX10" fmla="*/ 778094 w 3883310"/>
                  <a:gd name="connsiteY10" fmla="*/ 89832 h 296631"/>
                  <a:gd name="connsiteX11" fmla="*/ 98310 w 3883310"/>
                  <a:gd name="connsiteY11" fmla="*/ 41706 h 29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3310" h="296631">
                    <a:moveTo>
                      <a:pt x="98310" y="41706"/>
                    </a:moveTo>
                    <a:cubicBezTo>
                      <a:pt x="509389" y="49727"/>
                      <a:pt x="2759294" y="113896"/>
                      <a:pt x="3244568" y="137959"/>
                    </a:cubicBezTo>
                    <a:cubicBezTo>
                      <a:pt x="3729842" y="162022"/>
                      <a:pt x="3009952" y="186085"/>
                      <a:pt x="3009952" y="186085"/>
                    </a:cubicBezTo>
                    <a:lnTo>
                      <a:pt x="3858178" y="17643"/>
                    </a:lnTo>
                    <a:cubicBezTo>
                      <a:pt x="3966462" y="-7423"/>
                      <a:pt x="3691741" y="-9428"/>
                      <a:pt x="3659657" y="35690"/>
                    </a:cubicBezTo>
                    <a:cubicBezTo>
                      <a:pt x="3627573" y="80808"/>
                      <a:pt x="3713799" y="254264"/>
                      <a:pt x="3665673" y="288353"/>
                    </a:cubicBezTo>
                    <a:cubicBezTo>
                      <a:pt x="3617547" y="322443"/>
                      <a:pt x="3370899" y="240227"/>
                      <a:pt x="3370899" y="240227"/>
                    </a:cubicBezTo>
                    <a:cubicBezTo>
                      <a:pt x="3219502" y="217167"/>
                      <a:pt x="3175386" y="172048"/>
                      <a:pt x="2757289" y="149990"/>
                    </a:cubicBezTo>
                    <a:cubicBezTo>
                      <a:pt x="2339192" y="127932"/>
                      <a:pt x="1227273" y="116904"/>
                      <a:pt x="862315" y="107880"/>
                    </a:cubicBezTo>
                    <a:cubicBezTo>
                      <a:pt x="497357" y="98856"/>
                      <a:pt x="581578" y="98856"/>
                      <a:pt x="567541" y="95848"/>
                    </a:cubicBezTo>
                    <a:cubicBezTo>
                      <a:pt x="553504" y="92840"/>
                      <a:pt x="863318" y="96850"/>
                      <a:pt x="778094" y="89832"/>
                    </a:cubicBezTo>
                    <a:cubicBezTo>
                      <a:pt x="692870" y="82814"/>
                      <a:pt x="-312769" y="33685"/>
                      <a:pt x="98310" y="41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7" name="フリーフォーム 2606">
                <a:extLst>
                  <a:ext uri="{FF2B5EF4-FFF2-40B4-BE49-F238E27FC236}">
                    <a16:creationId xmlns:a16="http://schemas.microsoft.com/office/drawing/2014/main" id="{446A7535-1851-0278-DBF7-768D7A9493B2}"/>
                  </a:ext>
                </a:extLst>
              </p:cNvPr>
              <p:cNvSpPr/>
              <p:nvPr/>
            </p:nvSpPr>
            <p:spPr>
              <a:xfrm>
                <a:off x="3113904" y="11375726"/>
                <a:ext cx="3513962" cy="174590"/>
              </a:xfrm>
              <a:custGeom>
                <a:avLst/>
                <a:gdLst>
                  <a:gd name="connsiteX0" fmla="*/ 122591 w 3513962"/>
                  <a:gd name="connsiteY0" fmla="*/ 78337 h 174590"/>
                  <a:gd name="connsiteX1" fmla="*/ 3359085 w 3513962"/>
                  <a:gd name="connsiteY1" fmla="*/ 24195 h 174590"/>
                  <a:gd name="connsiteX2" fmla="*/ 3034233 w 3513962"/>
                  <a:gd name="connsiteY2" fmla="*/ 60290 h 174590"/>
                  <a:gd name="connsiteX3" fmla="*/ 862533 w 3513962"/>
                  <a:gd name="connsiteY3" fmla="*/ 174590 h 174590"/>
                  <a:gd name="connsiteX4" fmla="*/ 3449322 w 3513962"/>
                  <a:gd name="connsiteY4" fmla="*/ 48258 h 174590"/>
                  <a:gd name="connsiteX5" fmla="*/ 946754 w 3513962"/>
                  <a:gd name="connsiteY5" fmla="*/ 132 h 174590"/>
                  <a:gd name="connsiteX6" fmla="*/ 122591 w 3513962"/>
                  <a:gd name="connsiteY6" fmla="*/ 78337 h 174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13962" h="174590">
                    <a:moveTo>
                      <a:pt x="122591" y="78337"/>
                    </a:moveTo>
                    <a:lnTo>
                      <a:pt x="3359085" y="24195"/>
                    </a:lnTo>
                    <a:cubicBezTo>
                      <a:pt x="3844359" y="21187"/>
                      <a:pt x="3034233" y="60290"/>
                      <a:pt x="3034233" y="60290"/>
                    </a:cubicBezTo>
                    <a:lnTo>
                      <a:pt x="862533" y="174590"/>
                    </a:lnTo>
                    <a:cubicBezTo>
                      <a:pt x="931714" y="172585"/>
                      <a:pt x="3435285" y="77334"/>
                      <a:pt x="3449322" y="48258"/>
                    </a:cubicBezTo>
                    <a:cubicBezTo>
                      <a:pt x="3463359" y="19182"/>
                      <a:pt x="1504217" y="-1873"/>
                      <a:pt x="946754" y="132"/>
                    </a:cubicBezTo>
                    <a:cubicBezTo>
                      <a:pt x="389291" y="2137"/>
                      <a:pt x="-279464" y="74327"/>
                      <a:pt x="122591" y="783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8" name="フリーフォーム 2607">
                <a:extLst>
                  <a:ext uri="{FF2B5EF4-FFF2-40B4-BE49-F238E27FC236}">
                    <a16:creationId xmlns:a16="http://schemas.microsoft.com/office/drawing/2014/main" id="{029BC02A-5996-E57D-51D0-9C8492636E7E}"/>
                  </a:ext>
                </a:extLst>
              </p:cNvPr>
              <p:cNvSpPr/>
              <p:nvPr/>
            </p:nvSpPr>
            <p:spPr>
              <a:xfrm>
                <a:off x="3111816" y="11485031"/>
                <a:ext cx="3914649" cy="319300"/>
              </a:xfrm>
              <a:custGeom>
                <a:avLst/>
                <a:gdLst>
                  <a:gd name="connsiteX0" fmla="*/ 88584 w 3914649"/>
                  <a:gd name="connsiteY0" fmla="*/ 83332 h 319300"/>
                  <a:gd name="connsiteX1" fmla="*/ 160773 w 3914649"/>
                  <a:gd name="connsiteY1" fmla="*/ 101380 h 319300"/>
                  <a:gd name="connsiteX2" fmla="*/ 3343126 w 3914649"/>
                  <a:gd name="connsiteY2" fmla="*/ 47237 h 319300"/>
                  <a:gd name="connsiteX3" fmla="*/ 3234842 w 3914649"/>
                  <a:gd name="connsiteY3" fmla="*/ 17158 h 319300"/>
                  <a:gd name="connsiteX4" fmla="*/ 3854468 w 3914649"/>
                  <a:gd name="connsiteY4" fmla="*/ 101380 h 319300"/>
                  <a:gd name="connsiteX5" fmla="*/ 3704073 w 3914649"/>
                  <a:gd name="connsiteY5" fmla="*/ 65285 h 319300"/>
                  <a:gd name="connsiteX6" fmla="*/ 3716105 w 3914649"/>
                  <a:gd name="connsiteY6" fmla="*/ 77316 h 319300"/>
                  <a:gd name="connsiteX7" fmla="*/ 3914626 w 3914649"/>
                  <a:gd name="connsiteY7" fmla="*/ 317948 h 319300"/>
                  <a:gd name="connsiteX8" fmla="*/ 3722121 w 3914649"/>
                  <a:gd name="connsiteY8" fmla="*/ 167553 h 319300"/>
                  <a:gd name="connsiteX9" fmla="*/ 2934052 w 3914649"/>
                  <a:gd name="connsiteY9" fmla="*/ 11143 h 319300"/>
                  <a:gd name="connsiteX10" fmla="*/ 2687405 w 3914649"/>
                  <a:gd name="connsiteY10" fmla="*/ 17158 h 319300"/>
                  <a:gd name="connsiteX11" fmla="*/ 2639279 w 3914649"/>
                  <a:gd name="connsiteY11" fmla="*/ 53253 h 319300"/>
                  <a:gd name="connsiteX12" fmla="*/ 431484 w 3914649"/>
                  <a:gd name="connsiteY12" fmla="*/ 29190 h 319300"/>
                  <a:gd name="connsiteX13" fmla="*/ 1135331 w 3914649"/>
                  <a:gd name="connsiteY13" fmla="*/ 107395 h 319300"/>
                  <a:gd name="connsiteX14" fmla="*/ 88584 w 3914649"/>
                  <a:gd name="connsiteY14" fmla="*/ 83332 h 31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14649" h="319300">
                    <a:moveTo>
                      <a:pt x="88584" y="83332"/>
                    </a:moveTo>
                    <a:cubicBezTo>
                      <a:pt x="-146534" y="95364"/>
                      <a:pt x="160773" y="101380"/>
                      <a:pt x="160773" y="101380"/>
                    </a:cubicBezTo>
                    <a:lnTo>
                      <a:pt x="3343126" y="47237"/>
                    </a:lnTo>
                    <a:cubicBezTo>
                      <a:pt x="3855471" y="33200"/>
                      <a:pt x="3149618" y="8134"/>
                      <a:pt x="3234842" y="17158"/>
                    </a:cubicBezTo>
                    <a:cubicBezTo>
                      <a:pt x="3320066" y="26182"/>
                      <a:pt x="3776263" y="93359"/>
                      <a:pt x="3854468" y="101380"/>
                    </a:cubicBezTo>
                    <a:cubicBezTo>
                      <a:pt x="3932673" y="109401"/>
                      <a:pt x="3727133" y="69296"/>
                      <a:pt x="3704073" y="65285"/>
                    </a:cubicBezTo>
                    <a:cubicBezTo>
                      <a:pt x="3681013" y="61274"/>
                      <a:pt x="3681013" y="35205"/>
                      <a:pt x="3716105" y="77316"/>
                    </a:cubicBezTo>
                    <a:cubicBezTo>
                      <a:pt x="3751197" y="119427"/>
                      <a:pt x="3913623" y="302909"/>
                      <a:pt x="3914626" y="317948"/>
                    </a:cubicBezTo>
                    <a:cubicBezTo>
                      <a:pt x="3915629" y="332987"/>
                      <a:pt x="3885550" y="218687"/>
                      <a:pt x="3722121" y="167553"/>
                    </a:cubicBezTo>
                    <a:cubicBezTo>
                      <a:pt x="3558692" y="116419"/>
                      <a:pt x="3106505" y="36209"/>
                      <a:pt x="2934052" y="11143"/>
                    </a:cubicBezTo>
                    <a:cubicBezTo>
                      <a:pt x="2761599" y="-13923"/>
                      <a:pt x="2736534" y="10140"/>
                      <a:pt x="2687405" y="17158"/>
                    </a:cubicBezTo>
                    <a:cubicBezTo>
                      <a:pt x="2638276" y="24176"/>
                      <a:pt x="2639279" y="53253"/>
                      <a:pt x="2639279" y="53253"/>
                    </a:cubicBezTo>
                    <a:lnTo>
                      <a:pt x="431484" y="29190"/>
                    </a:lnTo>
                    <a:cubicBezTo>
                      <a:pt x="180826" y="38214"/>
                      <a:pt x="1189473" y="93358"/>
                      <a:pt x="1135331" y="107395"/>
                    </a:cubicBezTo>
                    <a:cubicBezTo>
                      <a:pt x="1081189" y="121432"/>
                      <a:pt x="593910" y="117421"/>
                      <a:pt x="88584" y="83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9" name="フリーフォーム 2608">
                <a:extLst>
                  <a:ext uri="{FF2B5EF4-FFF2-40B4-BE49-F238E27FC236}">
                    <a16:creationId xmlns:a16="http://schemas.microsoft.com/office/drawing/2014/main" id="{D44403E9-13FA-F7AC-2802-54C8D24BED16}"/>
                  </a:ext>
                </a:extLst>
              </p:cNvPr>
              <p:cNvSpPr/>
              <p:nvPr/>
            </p:nvSpPr>
            <p:spPr>
              <a:xfrm>
                <a:off x="3143998" y="11598442"/>
                <a:ext cx="3569623" cy="96375"/>
              </a:xfrm>
              <a:custGeom>
                <a:avLst/>
                <a:gdLst>
                  <a:gd name="connsiteX0" fmla="*/ 8276 w 3569623"/>
                  <a:gd name="connsiteY0" fmla="*/ 18047 h 96375"/>
                  <a:gd name="connsiteX1" fmla="*/ 104528 w 3569623"/>
                  <a:gd name="connsiteY1" fmla="*/ 18047 h 96375"/>
                  <a:gd name="connsiteX2" fmla="*/ 1103149 w 3569623"/>
                  <a:gd name="connsiteY2" fmla="*/ 96253 h 96375"/>
                  <a:gd name="connsiteX3" fmla="*/ 2925934 w 3569623"/>
                  <a:gd name="connsiteY3" fmla="*/ 60158 h 96375"/>
                  <a:gd name="connsiteX4" fmla="*/ 3569623 w 3569623"/>
                  <a:gd name="connsiteY4" fmla="*/ 72190 h 96375"/>
                  <a:gd name="connsiteX5" fmla="*/ 1572381 w 3569623"/>
                  <a:gd name="connsiteY5" fmla="*/ 0 h 96375"/>
                  <a:gd name="connsiteX6" fmla="*/ 2980076 w 3569623"/>
                  <a:gd name="connsiteY6" fmla="*/ 84221 h 96375"/>
                  <a:gd name="connsiteX7" fmla="*/ 844470 w 3569623"/>
                  <a:gd name="connsiteY7" fmla="*/ 48126 h 96375"/>
                  <a:gd name="connsiteX8" fmla="*/ 297034 w 3569623"/>
                  <a:gd name="connsiteY8" fmla="*/ 96253 h 96375"/>
                  <a:gd name="connsiteX9" fmla="*/ 483523 w 3569623"/>
                  <a:gd name="connsiteY9" fmla="*/ 60158 h 96375"/>
                  <a:gd name="connsiteX10" fmla="*/ 8276 w 3569623"/>
                  <a:gd name="connsiteY10" fmla="*/ 18047 h 9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69623" h="96375">
                    <a:moveTo>
                      <a:pt x="8276" y="18047"/>
                    </a:moveTo>
                    <a:cubicBezTo>
                      <a:pt x="-34838" y="11530"/>
                      <a:pt x="104528" y="18047"/>
                      <a:pt x="104528" y="18047"/>
                    </a:cubicBezTo>
                    <a:lnTo>
                      <a:pt x="1103149" y="96253"/>
                    </a:lnTo>
                    <a:lnTo>
                      <a:pt x="2925934" y="60158"/>
                    </a:lnTo>
                    <a:lnTo>
                      <a:pt x="3569623" y="72190"/>
                    </a:lnTo>
                    <a:lnTo>
                      <a:pt x="1572381" y="0"/>
                    </a:lnTo>
                    <a:cubicBezTo>
                      <a:pt x="1474123" y="2005"/>
                      <a:pt x="3101394" y="76200"/>
                      <a:pt x="2980076" y="84221"/>
                    </a:cubicBezTo>
                    <a:cubicBezTo>
                      <a:pt x="2858758" y="92242"/>
                      <a:pt x="1291644" y="46121"/>
                      <a:pt x="844470" y="48126"/>
                    </a:cubicBezTo>
                    <a:cubicBezTo>
                      <a:pt x="397296" y="50131"/>
                      <a:pt x="357192" y="94248"/>
                      <a:pt x="297034" y="96253"/>
                    </a:cubicBezTo>
                    <a:cubicBezTo>
                      <a:pt x="236876" y="98258"/>
                      <a:pt x="524631" y="75197"/>
                      <a:pt x="483523" y="60158"/>
                    </a:cubicBezTo>
                    <a:cubicBezTo>
                      <a:pt x="442415" y="45119"/>
                      <a:pt x="246400" y="25567"/>
                      <a:pt x="8276" y="180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0" name="フリーフォーム 2609">
                <a:extLst>
                  <a:ext uri="{FF2B5EF4-FFF2-40B4-BE49-F238E27FC236}">
                    <a16:creationId xmlns:a16="http://schemas.microsoft.com/office/drawing/2014/main" id="{FCF9D113-3E9D-D3E6-3C0E-C305721E247D}"/>
                  </a:ext>
                </a:extLst>
              </p:cNvPr>
              <p:cNvSpPr/>
              <p:nvPr/>
            </p:nvSpPr>
            <p:spPr>
              <a:xfrm>
                <a:off x="3477952" y="11748497"/>
                <a:ext cx="1781254" cy="180951"/>
              </a:xfrm>
              <a:custGeom>
                <a:avLst/>
                <a:gdLst>
                  <a:gd name="connsiteX0" fmla="*/ 47301 w 1781254"/>
                  <a:gd name="connsiteY0" fmla="*/ 24403 h 180951"/>
                  <a:gd name="connsiteX1" fmla="*/ 1707659 w 1781254"/>
                  <a:gd name="connsiteY1" fmla="*/ 54482 h 180951"/>
                  <a:gd name="connsiteX2" fmla="*/ 1454995 w 1781254"/>
                  <a:gd name="connsiteY2" fmla="*/ 72529 h 180951"/>
                  <a:gd name="connsiteX3" fmla="*/ 1142174 w 1781254"/>
                  <a:gd name="connsiteY3" fmla="*/ 108624 h 180951"/>
                  <a:gd name="connsiteX4" fmla="*/ 715053 w 1781254"/>
                  <a:gd name="connsiteY4" fmla="*/ 180814 h 180951"/>
                  <a:gd name="connsiteX5" fmla="*/ 1280537 w 1781254"/>
                  <a:gd name="connsiteY5" fmla="*/ 126671 h 180951"/>
                  <a:gd name="connsiteX6" fmla="*/ 1430932 w 1781254"/>
                  <a:gd name="connsiteY6" fmla="*/ 120656 h 180951"/>
                  <a:gd name="connsiteX7" fmla="*/ 540595 w 1781254"/>
                  <a:gd name="connsiteY7" fmla="*/ 6356 h 180951"/>
                  <a:gd name="connsiteX8" fmla="*/ 47301 w 1781254"/>
                  <a:gd name="connsiteY8" fmla="*/ 24403 h 180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1254" h="180951">
                    <a:moveTo>
                      <a:pt x="47301" y="24403"/>
                    </a:moveTo>
                    <a:cubicBezTo>
                      <a:pt x="241812" y="32424"/>
                      <a:pt x="1473043" y="46461"/>
                      <a:pt x="1707659" y="54482"/>
                    </a:cubicBezTo>
                    <a:cubicBezTo>
                      <a:pt x="1942275" y="62503"/>
                      <a:pt x="1549243" y="63505"/>
                      <a:pt x="1454995" y="72529"/>
                    </a:cubicBezTo>
                    <a:cubicBezTo>
                      <a:pt x="1360748" y="81553"/>
                      <a:pt x="1265497" y="90577"/>
                      <a:pt x="1142174" y="108624"/>
                    </a:cubicBezTo>
                    <a:cubicBezTo>
                      <a:pt x="1018851" y="126671"/>
                      <a:pt x="691993" y="177806"/>
                      <a:pt x="715053" y="180814"/>
                    </a:cubicBezTo>
                    <a:cubicBezTo>
                      <a:pt x="738113" y="183822"/>
                      <a:pt x="1161224" y="136697"/>
                      <a:pt x="1280537" y="126671"/>
                    </a:cubicBezTo>
                    <a:cubicBezTo>
                      <a:pt x="1399850" y="116645"/>
                      <a:pt x="1554256" y="140708"/>
                      <a:pt x="1430932" y="120656"/>
                    </a:cubicBezTo>
                    <a:cubicBezTo>
                      <a:pt x="1307608" y="100604"/>
                      <a:pt x="775211" y="25406"/>
                      <a:pt x="540595" y="6356"/>
                    </a:cubicBezTo>
                    <a:cubicBezTo>
                      <a:pt x="305979" y="-12694"/>
                      <a:pt x="-147210" y="16382"/>
                      <a:pt x="47301" y="244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1" name="フリーフォーム 2610">
                <a:extLst>
                  <a:ext uri="{FF2B5EF4-FFF2-40B4-BE49-F238E27FC236}">
                    <a16:creationId xmlns:a16="http://schemas.microsoft.com/office/drawing/2014/main" id="{EDA31259-40D1-04FD-C8F6-CC9BBEF11CD0}"/>
                  </a:ext>
                </a:extLst>
              </p:cNvPr>
              <p:cNvSpPr/>
              <p:nvPr/>
            </p:nvSpPr>
            <p:spPr>
              <a:xfrm>
                <a:off x="3720793" y="11812064"/>
                <a:ext cx="3344451" cy="486093"/>
              </a:xfrm>
              <a:custGeom>
                <a:avLst/>
                <a:gdLst>
                  <a:gd name="connsiteX0" fmla="*/ 8996 w 3344451"/>
                  <a:gd name="connsiteY0" fmla="*/ 484210 h 486093"/>
                  <a:gd name="connsiteX1" fmla="*/ 2367186 w 3344451"/>
                  <a:gd name="connsiteY1" fmla="*/ 135294 h 486093"/>
                  <a:gd name="connsiteX2" fmla="*/ 2084444 w 3344451"/>
                  <a:gd name="connsiteY2" fmla="*/ 135294 h 486093"/>
                  <a:gd name="connsiteX3" fmla="*/ 1994207 w 3344451"/>
                  <a:gd name="connsiteY3" fmla="*/ 111231 h 486093"/>
                  <a:gd name="connsiteX4" fmla="*/ 3263539 w 3344451"/>
                  <a:gd name="connsiteY4" fmla="*/ 2947 h 486093"/>
                  <a:gd name="connsiteX5" fmla="*/ 3215412 w 3344451"/>
                  <a:gd name="connsiteY5" fmla="*/ 243578 h 486093"/>
                  <a:gd name="connsiteX6" fmla="*/ 3215412 w 3344451"/>
                  <a:gd name="connsiteY6" fmla="*/ 399989 h 486093"/>
                  <a:gd name="connsiteX7" fmla="*/ 2998844 w 3344451"/>
                  <a:gd name="connsiteY7" fmla="*/ 141310 h 486093"/>
                  <a:gd name="connsiteX8" fmla="*/ 2307028 w 3344451"/>
                  <a:gd name="connsiteY8" fmla="*/ 123262 h 486093"/>
                  <a:gd name="connsiteX9" fmla="*/ 1765607 w 3344451"/>
                  <a:gd name="connsiteY9" fmla="*/ 141310 h 486093"/>
                  <a:gd name="connsiteX10" fmla="*/ 2981 w 3344451"/>
                  <a:gd name="connsiteY10" fmla="*/ 249594 h 486093"/>
                  <a:gd name="connsiteX11" fmla="*/ 1500912 w 3344451"/>
                  <a:gd name="connsiteY11" fmla="*/ 273657 h 486093"/>
                  <a:gd name="connsiteX12" fmla="*/ 8996 w 3344451"/>
                  <a:gd name="connsiteY12" fmla="*/ 484210 h 486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44451" h="486093">
                    <a:moveTo>
                      <a:pt x="8996" y="484210"/>
                    </a:moveTo>
                    <a:cubicBezTo>
                      <a:pt x="153375" y="461150"/>
                      <a:pt x="2021278" y="193447"/>
                      <a:pt x="2367186" y="135294"/>
                    </a:cubicBezTo>
                    <a:cubicBezTo>
                      <a:pt x="2713094" y="77141"/>
                      <a:pt x="2146607" y="139304"/>
                      <a:pt x="2084444" y="135294"/>
                    </a:cubicBezTo>
                    <a:cubicBezTo>
                      <a:pt x="2022281" y="131283"/>
                      <a:pt x="1797691" y="133289"/>
                      <a:pt x="1994207" y="111231"/>
                    </a:cubicBezTo>
                    <a:cubicBezTo>
                      <a:pt x="2190723" y="89173"/>
                      <a:pt x="3060005" y="-19111"/>
                      <a:pt x="3263539" y="2947"/>
                    </a:cubicBezTo>
                    <a:cubicBezTo>
                      <a:pt x="3467073" y="25005"/>
                      <a:pt x="3223433" y="177404"/>
                      <a:pt x="3215412" y="243578"/>
                    </a:cubicBezTo>
                    <a:cubicBezTo>
                      <a:pt x="3207391" y="309752"/>
                      <a:pt x="3251507" y="417034"/>
                      <a:pt x="3215412" y="399989"/>
                    </a:cubicBezTo>
                    <a:cubicBezTo>
                      <a:pt x="3179317" y="382944"/>
                      <a:pt x="3150241" y="187431"/>
                      <a:pt x="2998844" y="141310"/>
                    </a:cubicBezTo>
                    <a:cubicBezTo>
                      <a:pt x="2847447" y="95189"/>
                      <a:pt x="2512567" y="123262"/>
                      <a:pt x="2307028" y="123262"/>
                    </a:cubicBezTo>
                    <a:cubicBezTo>
                      <a:pt x="2101489" y="123262"/>
                      <a:pt x="1765607" y="141310"/>
                      <a:pt x="1765607" y="141310"/>
                    </a:cubicBezTo>
                    <a:cubicBezTo>
                      <a:pt x="1381599" y="162365"/>
                      <a:pt x="47097" y="227536"/>
                      <a:pt x="2981" y="249594"/>
                    </a:cubicBezTo>
                    <a:cubicBezTo>
                      <a:pt x="-41135" y="271652"/>
                      <a:pt x="1495899" y="235557"/>
                      <a:pt x="1500912" y="273657"/>
                    </a:cubicBezTo>
                    <a:cubicBezTo>
                      <a:pt x="1505925" y="311757"/>
                      <a:pt x="-135383" y="507270"/>
                      <a:pt x="8996" y="4842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2" name="フリーフォーム 2611">
                <a:extLst>
                  <a:ext uri="{FF2B5EF4-FFF2-40B4-BE49-F238E27FC236}">
                    <a16:creationId xmlns:a16="http://schemas.microsoft.com/office/drawing/2014/main" id="{899AC241-E817-8B8C-77EF-8CA3A9FF0D01}"/>
                  </a:ext>
                </a:extLst>
              </p:cNvPr>
              <p:cNvSpPr/>
              <p:nvPr/>
            </p:nvSpPr>
            <p:spPr>
              <a:xfrm>
                <a:off x="4574749" y="1020283"/>
                <a:ext cx="1135130" cy="404497"/>
              </a:xfrm>
              <a:custGeom>
                <a:avLst/>
                <a:gdLst>
                  <a:gd name="connsiteX0" fmla="*/ 50414 w 1135130"/>
                  <a:gd name="connsiteY0" fmla="*/ 117401 h 404497"/>
                  <a:gd name="connsiteX1" fmla="*/ 986079 w 1135130"/>
                  <a:gd name="connsiteY1" fmla="*/ 32340 h 404497"/>
                  <a:gd name="connsiteX2" fmla="*/ 805325 w 1135130"/>
                  <a:gd name="connsiteY2" fmla="*/ 170564 h 404497"/>
                  <a:gd name="connsiteX3" fmla="*/ 1092404 w 1135130"/>
                  <a:gd name="connsiteY3" fmla="*/ 106768 h 404497"/>
                  <a:gd name="connsiteX4" fmla="*/ 1028609 w 1135130"/>
                  <a:gd name="connsiteY4" fmla="*/ 202461 h 404497"/>
                  <a:gd name="connsiteX5" fmla="*/ 1134935 w 1135130"/>
                  <a:gd name="connsiteY5" fmla="*/ 404480 h 404497"/>
                  <a:gd name="connsiteX6" fmla="*/ 996711 w 1135130"/>
                  <a:gd name="connsiteY6" fmla="*/ 213094 h 404497"/>
                  <a:gd name="connsiteX7" fmla="*/ 932916 w 1135130"/>
                  <a:gd name="connsiteY7" fmla="*/ 53605 h 404497"/>
                  <a:gd name="connsiteX8" fmla="*/ 539511 w 1135130"/>
                  <a:gd name="connsiteY8" fmla="*/ 11075 h 404497"/>
                  <a:gd name="connsiteX9" fmla="*/ 7884 w 1135130"/>
                  <a:gd name="connsiteY9" fmla="*/ 443 h 404497"/>
                  <a:gd name="connsiteX10" fmla="*/ 209902 w 1135130"/>
                  <a:gd name="connsiteY10" fmla="*/ 21708 h 404497"/>
                  <a:gd name="connsiteX11" fmla="*/ 50414 w 1135130"/>
                  <a:gd name="connsiteY11" fmla="*/ 117401 h 40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5130" h="404497">
                    <a:moveTo>
                      <a:pt x="50414" y="117401"/>
                    </a:moveTo>
                    <a:cubicBezTo>
                      <a:pt x="179777" y="119173"/>
                      <a:pt x="860261" y="23479"/>
                      <a:pt x="986079" y="32340"/>
                    </a:cubicBezTo>
                    <a:cubicBezTo>
                      <a:pt x="1111898" y="41200"/>
                      <a:pt x="787604" y="158159"/>
                      <a:pt x="805325" y="170564"/>
                    </a:cubicBezTo>
                    <a:cubicBezTo>
                      <a:pt x="823046" y="182969"/>
                      <a:pt x="1055190" y="101452"/>
                      <a:pt x="1092404" y="106768"/>
                    </a:cubicBezTo>
                    <a:cubicBezTo>
                      <a:pt x="1129618" y="112084"/>
                      <a:pt x="1021521" y="152842"/>
                      <a:pt x="1028609" y="202461"/>
                    </a:cubicBezTo>
                    <a:cubicBezTo>
                      <a:pt x="1035698" y="252080"/>
                      <a:pt x="1140251" y="402708"/>
                      <a:pt x="1134935" y="404480"/>
                    </a:cubicBezTo>
                    <a:cubicBezTo>
                      <a:pt x="1129619" y="406252"/>
                      <a:pt x="1030381" y="271573"/>
                      <a:pt x="996711" y="213094"/>
                    </a:cubicBezTo>
                    <a:cubicBezTo>
                      <a:pt x="963041" y="154615"/>
                      <a:pt x="1009116" y="87275"/>
                      <a:pt x="932916" y="53605"/>
                    </a:cubicBezTo>
                    <a:cubicBezTo>
                      <a:pt x="856716" y="19935"/>
                      <a:pt x="693683" y="19935"/>
                      <a:pt x="539511" y="11075"/>
                    </a:cubicBezTo>
                    <a:cubicBezTo>
                      <a:pt x="385339" y="2215"/>
                      <a:pt x="62819" y="-1329"/>
                      <a:pt x="7884" y="443"/>
                    </a:cubicBezTo>
                    <a:cubicBezTo>
                      <a:pt x="-47051" y="2215"/>
                      <a:pt x="202814" y="-3101"/>
                      <a:pt x="209902" y="21708"/>
                    </a:cubicBezTo>
                    <a:cubicBezTo>
                      <a:pt x="216990" y="46517"/>
                      <a:pt x="-78949" y="115629"/>
                      <a:pt x="50414" y="1174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3" name="フリーフォーム 2612">
                <a:extLst>
                  <a:ext uri="{FF2B5EF4-FFF2-40B4-BE49-F238E27FC236}">
                    <a16:creationId xmlns:a16="http://schemas.microsoft.com/office/drawing/2014/main" id="{25654D75-6B2D-231C-9CF2-807D76C83F86}"/>
                  </a:ext>
                </a:extLst>
              </p:cNvPr>
              <p:cNvSpPr/>
              <p:nvPr/>
            </p:nvSpPr>
            <p:spPr>
              <a:xfrm>
                <a:off x="3490795" y="12110375"/>
                <a:ext cx="3436024" cy="329730"/>
              </a:xfrm>
              <a:custGeom>
                <a:avLst/>
                <a:gdLst>
                  <a:gd name="connsiteX0" fmla="*/ 7317 w 3436024"/>
                  <a:gd name="connsiteY0" fmla="*/ 329718 h 329730"/>
                  <a:gd name="connsiteX1" fmla="*/ 2835577 w 3436024"/>
                  <a:gd name="connsiteY1" fmla="*/ 85169 h 329730"/>
                  <a:gd name="connsiteX2" fmla="*/ 3388470 w 3436024"/>
                  <a:gd name="connsiteY2" fmla="*/ 109 h 329730"/>
                  <a:gd name="connsiteX3" fmla="*/ 2059400 w 3436024"/>
                  <a:gd name="connsiteY3" fmla="*/ 74537 h 329730"/>
                  <a:gd name="connsiteX4" fmla="*/ 7317 w 3436024"/>
                  <a:gd name="connsiteY4" fmla="*/ 329718 h 32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6024" h="329730">
                    <a:moveTo>
                      <a:pt x="7317" y="329718"/>
                    </a:moveTo>
                    <a:cubicBezTo>
                      <a:pt x="136680" y="331490"/>
                      <a:pt x="2272051" y="140104"/>
                      <a:pt x="2835577" y="85169"/>
                    </a:cubicBezTo>
                    <a:cubicBezTo>
                      <a:pt x="3399103" y="30234"/>
                      <a:pt x="3517833" y="1881"/>
                      <a:pt x="3388470" y="109"/>
                    </a:cubicBezTo>
                    <a:cubicBezTo>
                      <a:pt x="3259107" y="-1663"/>
                      <a:pt x="2619381" y="17830"/>
                      <a:pt x="2059400" y="74537"/>
                    </a:cubicBezTo>
                    <a:cubicBezTo>
                      <a:pt x="1499419" y="131244"/>
                      <a:pt x="-122046" y="327946"/>
                      <a:pt x="7317" y="329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4" name="フリーフォーム 2613">
                <a:extLst>
                  <a:ext uri="{FF2B5EF4-FFF2-40B4-BE49-F238E27FC236}">
                    <a16:creationId xmlns:a16="http://schemas.microsoft.com/office/drawing/2014/main" id="{585D927D-FBB9-C9D3-0882-1A9098AF290B}"/>
                  </a:ext>
                </a:extLst>
              </p:cNvPr>
              <p:cNvSpPr/>
              <p:nvPr/>
            </p:nvSpPr>
            <p:spPr>
              <a:xfrm>
                <a:off x="3385453" y="12236972"/>
                <a:ext cx="3695997" cy="245651"/>
              </a:xfrm>
              <a:custGeom>
                <a:avLst/>
                <a:gdLst>
                  <a:gd name="connsiteX0" fmla="*/ 80761 w 3695997"/>
                  <a:gd name="connsiteY0" fmla="*/ 224386 h 245651"/>
                  <a:gd name="connsiteX1" fmla="*/ 165821 w 3695997"/>
                  <a:gd name="connsiteY1" fmla="*/ 245651 h 245651"/>
                  <a:gd name="connsiteX2" fmla="*/ 3259896 w 3695997"/>
                  <a:gd name="connsiteY2" fmla="*/ 192488 h 245651"/>
                  <a:gd name="connsiteX3" fmla="*/ 3217366 w 3695997"/>
                  <a:gd name="connsiteY3" fmla="*/ 192488 h 245651"/>
                  <a:gd name="connsiteX4" fmla="*/ 3674566 w 3695997"/>
                  <a:gd name="connsiteY4" fmla="*/ 1102 h 245651"/>
                  <a:gd name="connsiteX5" fmla="*/ 3578873 w 3695997"/>
                  <a:gd name="connsiteY5" fmla="*/ 118061 h 245651"/>
                  <a:gd name="connsiteX6" fmla="*/ 3206733 w 3695997"/>
                  <a:gd name="connsiteY6" fmla="*/ 203121 h 245651"/>
                  <a:gd name="connsiteX7" fmla="*/ 2547514 w 3695997"/>
                  <a:gd name="connsiteY7" fmla="*/ 160591 h 245651"/>
                  <a:gd name="connsiteX8" fmla="*/ 1484259 w 3695997"/>
                  <a:gd name="connsiteY8" fmla="*/ 213754 h 245651"/>
                  <a:gd name="connsiteX9" fmla="*/ 229617 w 3695997"/>
                  <a:gd name="connsiteY9" fmla="*/ 192488 h 245651"/>
                  <a:gd name="connsiteX10" fmla="*/ 80761 w 3695997"/>
                  <a:gd name="connsiteY10" fmla="*/ 224386 h 24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95997" h="245651">
                    <a:moveTo>
                      <a:pt x="80761" y="224386"/>
                    </a:moveTo>
                    <a:cubicBezTo>
                      <a:pt x="-141637" y="237676"/>
                      <a:pt x="165821" y="245651"/>
                      <a:pt x="165821" y="245651"/>
                    </a:cubicBezTo>
                    <a:lnTo>
                      <a:pt x="3259896" y="192488"/>
                    </a:lnTo>
                    <a:cubicBezTo>
                      <a:pt x="3768487" y="183628"/>
                      <a:pt x="3148254" y="224386"/>
                      <a:pt x="3217366" y="192488"/>
                    </a:cubicBezTo>
                    <a:cubicBezTo>
                      <a:pt x="3286478" y="160590"/>
                      <a:pt x="3614315" y="13506"/>
                      <a:pt x="3674566" y="1102"/>
                    </a:cubicBezTo>
                    <a:cubicBezTo>
                      <a:pt x="3734817" y="-11302"/>
                      <a:pt x="3656845" y="84391"/>
                      <a:pt x="3578873" y="118061"/>
                    </a:cubicBezTo>
                    <a:cubicBezTo>
                      <a:pt x="3500901" y="151731"/>
                      <a:pt x="3378626" y="196033"/>
                      <a:pt x="3206733" y="203121"/>
                    </a:cubicBezTo>
                    <a:cubicBezTo>
                      <a:pt x="3034840" y="210209"/>
                      <a:pt x="2834593" y="158819"/>
                      <a:pt x="2547514" y="160591"/>
                    </a:cubicBezTo>
                    <a:cubicBezTo>
                      <a:pt x="2260435" y="162363"/>
                      <a:pt x="1484259" y="213754"/>
                      <a:pt x="1484259" y="213754"/>
                    </a:cubicBezTo>
                    <a:lnTo>
                      <a:pt x="229617" y="192488"/>
                    </a:lnTo>
                    <a:cubicBezTo>
                      <a:pt x="-755" y="194260"/>
                      <a:pt x="50635" y="209323"/>
                      <a:pt x="80761" y="2243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5" name="フリーフォーム 2614">
                <a:extLst>
                  <a:ext uri="{FF2B5EF4-FFF2-40B4-BE49-F238E27FC236}">
                    <a16:creationId xmlns:a16="http://schemas.microsoft.com/office/drawing/2014/main" id="{3AE1E666-5553-7480-CC21-32E5EA8B2835}"/>
                  </a:ext>
                </a:extLst>
              </p:cNvPr>
              <p:cNvSpPr/>
              <p:nvPr/>
            </p:nvSpPr>
            <p:spPr>
              <a:xfrm>
                <a:off x="6626782" y="6310532"/>
                <a:ext cx="359082" cy="1021784"/>
              </a:xfrm>
              <a:custGeom>
                <a:avLst/>
                <a:gdLst>
                  <a:gd name="connsiteX0" fmla="*/ 124892 w 359082"/>
                  <a:gd name="connsiteY0" fmla="*/ 79635 h 1021784"/>
                  <a:gd name="connsiteX1" fmla="*/ 358809 w 359082"/>
                  <a:gd name="connsiteY1" fmla="*/ 1015301 h 1021784"/>
                  <a:gd name="connsiteX2" fmla="*/ 71730 w 359082"/>
                  <a:gd name="connsiteY2" fmla="*/ 515570 h 1021784"/>
                  <a:gd name="connsiteX3" fmla="*/ 39832 w 359082"/>
                  <a:gd name="connsiteY3" fmla="*/ 951505 h 1021784"/>
                  <a:gd name="connsiteX4" fmla="*/ 7934 w 359082"/>
                  <a:gd name="connsiteY4" fmla="*/ 175328 h 1021784"/>
                  <a:gd name="connsiteX5" fmla="*/ 199320 w 359082"/>
                  <a:gd name="connsiteY5" fmla="*/ 781384 h 1021784"/>
                  <a:gd name="connsiteX6" fmla="*/ 156790 w 359082"/>
                  <a:gd name="connsiteY6" fmla="*/ 132798 h 1021784"/>
                  <a:gd name="connsiteX7" fmla="*/ 124892 w 359082"/>
                  <a:gd name="connsiteY7" fmla="*/ 79635 h 1021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082" h="1021784">
                    <a:moveTo>
                      <a:pt x="124892" y="79635"/>
                    </a:moveTo>
                    <a:cubicBezTo>
                      <a:pt x="158562" y="226719"/>
                      <a:pt x="367669" y="942645"/>
                      <a:pt x="358809" y="1015301"/>
                    </a:cubicBezTo>
                    <a:cubicBezTo>
                      <a:pt x="349949" y="1087957"/>
                      <a:pt x="124893" y="526203"/>
                      <a:pt x="71730" y="515570"/>
                    </a:cubicBezTo>
                    <a:cubicBezTo>
                      <a:pt x="18567" y="504937"/>
                      <a:pt x="50465" y="1008212"/>
                      <a:pt x="39832" y="951505"/>
                    </a:cubicBezTo>
                    <a:cubicBezTo>
                      <a:pt x="29199" y="894798"/>
                      <a:pt x="-18647" y="203681"/>
                      <a:pt x="7934" y="175328"/>
                    </a:cubicBezTo>
                    <a:cubicBezTo>
                      <a:pt x="34515" y="146975"/>
                      <a:pt x="174511" y="788472"/>
                      <a:pt x="199320" y="781384"/>
                    </a:cubicBezTo>
                    <a:cubicBezTo>
                      <a:pt x="224129" y="774296"/>
                      <a:pt x="163878" y="253300"/>
                      <a:pt x="156790" y="132798"/>
                    </a:cubicBezTo>
                    <a:cubicBezTo>
                      <a:pt x="149702" y="12296"/>
                      <a:pt x="91222" y="-67449"/>
                      <a:pt x="124892" y="796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6" name="フリーフォーム 2615">
                <a:extLst>
                  <a:ext uri="{FF2B5EF4-FFF2-40B4-BE49-F238E27FC236}">
                    <a16:creationId xmlns:a16="http://schemas.microsoft.com/office/drawing/2014/main" id="{4F7669D6-FC0A-1A4E-13F5-91A6950A4B75}"/>
                  </a:ext>
                </a:extLst>
              </p:cNvPr>
              <p:cNvSpPr/>
              <p:nvPr/>
            </p:nvSpPr>
            <p:spPr>
              <a:xfrm>
                <a:off x="3316970" y="6304917"/>
                <a:ext cx="268477" cy="912774"/>
              </a:xfrm>
              <a:custGeom>
                <a:avLst/>
                <a:gdLst>
                  <a:gd name="connsiteX0" fmla="*/ 213039 w 268477"/>
                  <a:gd name="connsiteY0" fmla="*/ 190 h 912774"/>
                  <a:gd name="connsiteX1" fmla="*/ 96081 w 268477"/>
                  <a:gd name="connsiteY1" fmla="*/ 468023 h 912774"/>
                  <a:gd name="connsiteX2" fmla="*/ 266202 w 268477"/>
                  <a:gd name="connsiteY2" fmla="*/ 903957 h 912774"/>
                  <a:gd name="connsiteX3" fmla="*/ 181142 w 268477"/>
                  <a:gd name="connsiteY3" fmla="*/ 733836 h 912774"/>
                  <a:gd name="connsiteX4" fmla="*/ 388 w 268477"/>
                  <a:gd name="connsiteY4" fmla="*/ 414860 h 912774"/>
                  <a:gd name="connsiteX5" fmla="*/ 213039 w 268477"/>
                  <a:gd name="connsiteY5" fmla="*/ 190 h 91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477" h="912774">
                    <a:moveTo>
                      <a:pt x="213039" y="190"/>
                    </a:moveTo>
                    <a:cubicBezTo>
                      <a:pt x="228988" y="9050"/>
                      <a:pt x="87220" y="317395"/>
                      <a:pt x="96081" y="468023"/>
                    </a:cubicBezTo>
                    <a:cubicBezTo>
                      <a:pt x="104941" y="618651"/>
                      <a:pt x="252025" y="859655"/>
                      <a:pt x="266202" y="903957"/>
                    </a:cubicBezTo>
                    <a:cubicBezTo>
                      <a:pt x="280379" y="948259"/>
                      <a:pt x="225444" y="815352"/>
                      <a:pt x="181142" y="733836"/>
                    </a:cubicBezTo>
                    <a:cubicBezTo>
                      <a:pt x="136840" y="652320"/>
                      <a:pt x="-8472" y="535362"/>
                      <a:pt x="388" y="414860"/>
                    </a:cubicBezTo>
                    <a:cubicBezTo>
                      <a:pt x="9248" y="294358"/>
                      <a:pt x="197090" y="-8670"/>
                      <a:pt x="213039" y="1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7" name="フリーフォーム 2616">
                <a:extLst>
                  <a:ext uri="{FF2B5EF4-FFF2-40B4-BE49-F238E27FC236}">
                    <a16:creationId xmlns:a16="http://schemas.microsoft.com/office/drawing/2014/main" id="{B177D575-5A46-A422-B7FA-E0F3F99772BD}"/>
                  </a:ext>
                </a:extLst>
              </p:cNvPr>
              <p:cNvSpPr/>
              <p:nvPr/>
            </p:nvSpPr>
            <p:spPr>
              <a:xfrm>
                <a:off x="3762138" y="6440718"/>
                <a:ext cx="334954" cy="758708"/>
              </a:xfrm>
              <a:custGeom>
                <a:avLst/>
                <a:gdLst>
                  <a:gd name="connsiteX0" fmla="*/ 256969 w 334954"/>
                  <a:gd name="connsiteY0" fmla="*/ 13245 h 758708"/>
                  <a:gd name="connsiteX1" fmla="*/ 331397 w 334954"/>
                  <a:gd name="connsiteY1" fmla="*/ 736259 h 758708"/>
                  <a:gd name="connsiteX2" fmla="*/ 288867 w 334954"/>
                  <a:gd name="connsiteY2" fmla="*/ 523608 h 758708"/>
                  <a:gd name="connsiteX3" fmla="*/ 1788 w 334954"/>
                  <a:gd name="connsiteY3" fmla="*/ 2612 h 758708"/>
                  <a:gd name="connsiteX4" fmla="*/ 171909 w 334954"/>
                  <a:gd name="connsiteY4" fmla="*/ 310956 h 758708"/>
                  <a:gd name="connsiteX5" fmla="*/ 256969 w 334954"/>
                  <a:gd name="connsiteY5" fmla="*/ 13245 h 75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954" h="758708">
                    <a:moveTo>
                      <a:pt x="256969" y="13245"/>
                    </a:moveTo>
                    <a:cubicBezTo>
                      <a:pt x="283550" y="84129"/>
                      <a:pt x="326081" y="651199"/>
                      <a:pt x="331397" y="736259"/>
                    </a:cubicBezTo>
                    <a:cubicBezTo>
                      <a:pt x="336713" y="821319"/>
                      <a:pt x="343802" y="645883"/>
                      <a:pt x="288867" y="523608"/>
                    </a:cubicBezTo>
                    <a:cubicBezTo>
                      <a:pt x="233932" y="401334"/>
                      <a:pt x="1788" y="2612"/>
                      <a:pt x="1788" y="2612"/>
                    </a:cubicBezTo>
                    <a:cubicBezTo>
                      <a:pt x="-17705" y="-32830"/>
                      <a:pt x="127607" y="303868"/>
                      <a:pt x="171909" y="310956"/>
                    </a:cubicBezTo>
                    <a:cubicBezTo>
                      <a:pt x="216211" y="318044"/>
                      <a:pt x="230388" y="-57639"/>
                      <a:pt x="256969" y="132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8" name="フリーフォーム 2617">
                <a:extLst>
                  <a:ext uri="{FF2B5EF4-FFF2-40B4-BE49-F238E27FC236}">
                    <a16:creationId xmlns:a16="http://schemas.microsoft.com/office/drawing/2014/main" id="{10ECE979-4E96-3A8D-E4A3-4FECD3CA1134}"/>
                  </a:ext>
                </a:extLst>
              </p:cNvPr>
              <p:cNvSpPr/>
              <p:nvPr/>
            </p:nvSpPr>
            <p:spPr>
              <a:xfrm>
                <a:off x="6166226" y="6383112"/>
                <a:ext cx="54797" cy="749648"/>
              </a:xfrm>
              <a:custGeom>
                <a:avLst/>
                <a:gdLst>
                  <a:gd name="connsiteX0" fmla="*/ 32555 w 54797"/>
                  <a:gd name="connsiteY0" fmla="*/ 7055 h 749648"/>
                  <a:gd name="connsiteX1" fmla="*/ 53821 w 54797"/>
                  <a:gd name="connsiteY1" fmla="*/ 740702 h 749648"/>
                  <a:gd name="connsiteX2" fmla="*/ 658 w 54797"/>
                  <a:gd name="connsiteY2" fmla="*/ 389828 h 749648"/>
                  <a:gd name="connsiteX3" fmla="*/ 32555 w 54797"/>
                  <a:gd name="connsiteY3" fmla="*/ 7055 h 74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797" h="749648">
                    <a:moveTo>
                      <a:pt x="32555" y="7055"/>
                    </a:moveTo>
                    <a:cubicBezTo>
                      <a:pt x="41416" y="65534"/>
                      <a:pt x="59137" y="676907"/>
                      <a:pt x="53821" y="740702"/>
                    </a:cubicBezTo>
                    <a:cubicBezTo>
                      <a:pt x="48505" y="804497"/>
                      <a:pt x="5974" y="510330"/>
                      <a:pt x="658" y="389828"/>
                    </a:cubicBezTo>
                    <a:cubicBezTo>
                      <a:pt x="-4658" y="269326"/>
                      <a:pt x="23694" y="-51424"/>
                      <a:pt x="32555" y="70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9" name="フリーフォーム 2618">
                <a:extLst>
                  <a:ext uri="{FF2B5EF4-FFF2-40B4-BE49-F238E27FC236}">
                    <a16:creationId xmlns:a16="http://schemas.microsoft.com/office/drawing/2014/main" id="{B406680D-1041-1836-B9CC-A73A04310860}"/>
                  </a:ext>
                </a:extLst>
              </p:cNvPr>
              <p:cNvSpPr/>
              <p:nvPr/>
            </p:nvSpPr>
            <p:spPr>
              <a:xfrm>
                <a:off x="4391022" y="6549273"/>
                <a:ext cx="516790" cy="638428"/>
              </a:xfrm>
              <a:custGeom>
                <a:avLst/>
                <a:gdLst>
                  <a:gd name="connsiteX0" fmla="*/ 225 w 516790"/>
                  <a:gd name="connsiteY0" fmla="*/ 383 h 638428"/>
                  <a:gd name="connsiteX1" fmla="*/ 329834 w 516790"/>
                  <a:gd name="connsiteY1" fmla="*/ 244932 h 638428"/>
                  <a:gd name="connsiteX2" fmla="*/ 499955 w 516790"/>
                  <a:gd name="connsiteY2" fmla="*/ 446950 h 638428"/>
                  <a:gd name="connsiteX3" fmla="*/ 510587 w 516790"/>
                  <a:gd name="connsiteY3" fmla="*/ 638336 h 638428"/>
                  <a:gd name="connsiteX4" fmla="*/ 499955 w 516790"/>
                  <a:gd name="connsiteY4" fmla="*/ 468215 h 638428"/>
                  <a:gd name="connsiteX5" fmla="*/ 499955 w 516790"/>
                  <a:gd name="connsiteY5" fmla="*/ 191769 h 638428"/>
                  <a:gd name="connsiteX6" fmla="*/ 489322 w 516790"/>
                  <a:gd name="connsiteY6" fmla="*/ 319360 h 638428"/>
                  <a:gd name="connsiteX7" fmla="*/ 382997 w 516790"/>
                  <a:gd name="connsiteY7" fmla="*/ 191769 h 638428"/>
                  <a:gd name="connsiteX8" fmla="*/ 225 w 516790"/>
                  <a:gd name="connsiteY8" fmla="*/ 383 h 638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6790" h="638428">
                    <a:moveTo>
                      <a:pt x="225" y="383"/>
                    </a:moveTo>
                    <a:cubicBezTo>
                      <a:pt x="-8635" y="9243"/>
                      <a:pt x="246546" y="170504"/>
                      <a:pt x="329834" y="244932"/>
                    </a:cubicBezTo>
                    <a:cubicBezTo>
                      <a:pt x="413122" y="319360"/>
                      <a:pt x="469829" y="381383"/>
                      <a:pt x="499955" y="446950"/>
                    </a:cubicBezTo>
                    <a:cubicBezTo>
                      <a:pt x="530081" y="512517"/>
                      <a:pt x="510587" y="634792"/>
                      <a:pt x="510587" y="638336"/>
                    </a:cubicBezTo>
                    <a:cubicBezTo>
                      <a:pt x="510587" y="641880"/>
                      <a:pt x="501727" y="542643"/>
                      <a:pt x="499955" y="468215"/>
                    </a:cubicBezTo>
                    <a:cubicBezTo>
                      <a:pt x="498183" y="393787"/>
                      <a:pt x="501727" y="216578"/>
                      <a:pt x="499955" y="191769"/>
                    </a:cubicBezTo>
                    <a:cubicBezTo>
                      <a:pt x="498183" y="166960"/>
                      <a:pt x="508815" y="319360"/>
                      <a:pt x="489322" y="319360"/>
                    </a:cubicBezTo>
                    <a:cubicBezTo>
                      <a:pt x="469829" y="319360"/>
                      <a:pt x="462741" y="244932"/>
                      <a:pt x="382997" y="191769"/>
                    </a:cubicBezTo>
                    <a:cubicBezTo>
                      <a:pt x="303253" y="138606"/>
                      <a:pt x="9085" y="-8477"/>
                      <a:pt x="225" y="3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0" name="フリーフォーム 2619">
                <a:extLst>
                  <a:ext uri="{FF2B5EF4-FFF2-40B4-BE49-F238E27FC236}">
                    <a16:creationId xmlns:a16="http://schemas.microsoft.com/office/drawing/2014/main" id="{CF38E09C-31C3-0D71-042C-7897A254D6E5}"/>
                  </a:ext>
                </a:extLst>
              </p:cNvPr>
              <p:cNvSpPr/>
              <p:nvPr/>
            </p:nvSpPr>
            <p:spPr>
              <a:xfrm>
                <a:off x="5083543" y="6305092"/>
                <a:ext cx="1020359" cy="829803"/>
              </a:xfrm>
              <a:custGeom>
                <a:avLst/>
                <a:gdLst>
                  <a:gd name="connsiteX0" fmla="*/ 62615 w 1020359"/>
                  <a:gd name="connsiteY0" fmla="*/ 829355 h 829803"/>
                  <a:gd name="connsiteX1" fmla="*/ 126410 w 1020359"/>
                  <a:gd name="connsiteY1" fmla="*/ 457215 h 829803"/>
                  <a:gd name="connsiteX2" fmla="*/ 987648 w 1020359"/>
                  <a:gd name="connsiteY2" fmla="*/ 10648 h 829803"/>
                  <a:gd name="connsiteX3" fmla="*/ 764364 w 1020359"/>
                  <a:gd name="connsiteY3" fmla="*/ 159503 h 829803"/>
                  <a:gd name="connsiteX4" fmla="*/ 51983 w 1020359"/>
                  <a:gd name="connsiteY4" fmla="*/ 382787 h 829803"/>
                  <a:gd name="connsiteX5" fmla="*/ 62615 w 1020359"/>
                  <a:gd name="connsiteY5" fmla="*/ 829355 h 829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0359" h="829803">
                    <a:moveTo>
                      <a:pt x="62615" y="829355"/>
                    </a:moveTo>
                    <a:cubicBezTo>
                      <a:pt x="75019" y="841760"/>
                      <a:pt x="-27762" y="593666"/>
                      <a:pt x="126410" y="457215"/>
                    </a:cubicBezTo>
                    <a:cubicBezTo>
                      <a:pt x="280582" y="320764"/>
                      <a:pt x="881322" y="60267"/>
                      <a:pt x="987648" y="10648"/>
                    </a:cubicBezTo>
                    <a:cubicBezTo>
                      <a:pt x="1093974" y="-38971"/>
                      <a:pt x="920308" y="97480"/>
                      <a:pt x="764364" y="159503"/>
                    </a:cubicBezTo>
                    <a:cubicBezTo>
                      <a:pt x="608420" y="221526"/>
                      <a:pt x="168941" y="271145"/>
                      <a:pt x="51983" y="382787"/>
                    </a:cubicBezTo>
                    <a:cubicBezTo>
                      <a:pt x="-64975" y="494429"/>
                      <a:pt x="50211" y="816950"/>
                      <a:pt x="62615" y="8293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1" name="フリーフォーム 2620">
                <a:extLst>
                  <a:ext uri="{FF2B5EF4-FFF2-40B4-BE49-F238E27FC236}">
                    <a16:creationId xmlns:a16="http://schemas.microsoft.com/office/drawing/2014/main" id="{BBA29843-362A-9996-CD9E-97158DDF6C31}"/>
                  </a:ext>
                </a:extLst>
              </p:cNvPr>
              <p:cNvSpPr/>
              <p:nvPr/>
            </p:nvSpPr>
            <p:spPr>
              <a:xfrm>
                <a:off x="5643724" y="2803474"/>
                <a:ext cx="174404" cy="773642"/>
              </a:xfrm>
              <a:custGeom>
                <a:avLst/>
                <a:gdLst>
                  <a:gd name="connsiteX0" fmla="*/ 1172 w 174404"/>
                  <a:gd name="connsiteY0" fmla="*/ 12878 h 773642"/>
                  <a:gd name="connsiteX1" fmla="*/ 171860 w 174404"/>
                  <a:gd name="connsiteY1" fmla="*/ 768782 h 773642"/>
                  <a:gd name="connsiteX2" fmla="*/ 98708 w 174404"/>
                  <a:gd name="connsiteY2" fmla="*/ 323774 h 773642"/>
                  <a:gd name="connsiteX3" fmla="*/ 1172 w 174404"/>
                  <a:gd name="connsiteY3" fmla="*/ 12878 h 77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404" h="773642">
                    <a:moveTo>
                      <a:pt x="1172" y="12878"/>
                    </a:moveTo>
                    <a:cubicBezTo>
                      <a:pt x="13364" y="87046"/>
                      <a:pt x="155604" y="716966"/>
                      <a:pt x="171860" y="768782"/>
                    </a:cubicBezTo>
                    <a:cubicBezTo>
                      <a:pt x="188116" y="820598"/>
                      <a:pt x="122076" y="443662"/>
                      <a:pt x="98708" y="323774"/>
                    </a:cubicBezTo>
                    <a:cubicBezTo>
                      <a:pt x="75340" y="203886"/>
                      <a:pt x="-11020" y="-61290"/>
                      <a:pt x="1172" y="128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2" name="フリーフォーム 2621">
                <a:extLst>
                  <a:ext uri="{FF2B5EF4-FFF2-40B4-BE49-F238E27FC236}">
                    <a16:creationId xmlns:a16="http://schemas.microsoft.com/office/drawing/2014/main" id="{ADA68D5E-F4F3-C74B-606D-F5ACFBF676C5}"/>
                  </a:ext>
                </a:extLst>
              </p:cNvPr>
              <p:cNvSpPr/>
              <p:nvPr/>
            </p:nvSpPr>
            <p:spPr>
              <a:xfrm>
                <a:off x="5831124" y="2762515"/>
                <a:ext cx="286652" cy="1333393"/>
              </a:xfrm>
              <a:custGeom>
                <a:avLst/>
                <a:gdLst>
                  <a:gd name="connsiteX0" fmla="*/ 2748 w 286652"/>
                  <a:gd name="connsiteY0" fmla="*/ 11165 h 1333393"/>
                  <a:gd name="connsiteX1" fmla="*/ 283164 w 286652"/>
                  <a:gd name="connsiteY1" fmla="*/ 1315709 h 1333393"/>
                  <a:gd name="connsiteX2" fmla="*/ 149052 w 286652"/>
                  <a:gd name="connsiteY2" fmla="*/ 718301 h 1333393"/>
                  <a:gd name="connsiteX3" fmla="*/ 2748 w 286652"/>
                  <a:gd name="connsiteY3" fmla="*/ 11165 h 133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6652" h="1333393">
                    <a:moveTo>
                      <a:pt x="2748" y="11165"/>
                    </a:moveTo>
                    <a:cubicBezTo>
                      <a:pt x="25100" y="110733"/>
                      <a:pt x="258780" y="1197853"/>
                      <a:pt x="283164" y="1315709"/>
                    </a:cubicBezTo>
                    <a:cubicBezTo>
                      <a:pt x="307548" y="1433565"/>
                      <a:pt x="197820" y="931661"/>
                      <a:pt x="149052" y="718301"/>
                    </a:cubicBezTo>
                    <a:cubicBezTo>
                      <a:pt x="100284" y="504941"/>
                      <a:pt x="-19604" y="-88403"/>
                      <a:pt x="2748" y="111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3" name="フリーフォーム 2622">
                <a:extLst>
                  <a:ext uri="{FF2B5EF4-FFF2-40B4-BE49-F238E27FC236}">
                    <a16:creationId xmlns:a16="http://schemas.microsoft.com/office/drawing/2014/main" id="{855B92B5-C2D2-9060-16EC-2255C70BABEE}"/>
                  </a:ext>
                </a:extLst>
              </p:cNvPr>
              <p:cNvSpPr/>
              <p:nvPr/>
            </p:nvSpPr>
            <p:spPr>
              <a:xfrm>
                <a:off x="5647325" y="3017616"/>
                <a:ext cx="217293" cy="1008384"/>
              </a:xfrm>
              <a:custGeom>
                <a:avLst/>
                <a:gdLst>
                  <a:gd name="connsiteX0" fmla="*/ 9763 w 217293"/>
                  <a:gd name="connsiteY0" fmla="*/ 30384 h 1008384"/>
                  <a:gd name="connsiteX1" fmla="*/ 217027 w 217293"/>
                  <a:gd name="connsiteY1" fmla="*/ 1005744 h 1008384"/>
                  <a:gd name="connsiteX2" fmla="*/ 52435 w 217293"/>
                  <a:gd name="connsiteY2" fmla="*/ 310800 h 1008384"/>
                  <a:gd name="connsiteX3" fmla="*/ 9763 w 217293"/>
                  <a:gd name="connsiteY3" fmla="*/ 30384 h 100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293" h="1008384">
                    <a:moveTo>
                      <a:pt x="9763" y="30384"/>
                    </a:moveTo>
                    <a:cubicBezTo>
                      <a:pt x="37195" y="146208"/>
                      <a:pt x="209915" y="959008"/>
                      <a:pt x="217027" y="1005744"/>
                    </a:cubicBezTo>
                    <a:cubicBezTo>
                      <a:pt x="224139" y="1052480"/>
                      <a:pt x="86979" y="465232"/>
                      <a:pt x="52435" y="310800"/>
                    </a:cubicBezTo>
                    <a:cubicBezTo>
                      <a:pt x="17891" y="156368"/>
                      <a:pt x="-17669" y="-85440"/>
                      <a:pt x="9763" y="303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4" name="フリーフォーム 2623">
                <a:extLst>
                  <a:ext uri="{FF2B5EF4-FFF2-40B4-BE49-F238E27FC236}">
                    <a16:creationId xmlns:a16="http://schemas.microsoft.com/office/drawing/2014/main" id="{E01AB222-BCC3-25BA-64D9-2B1421B21B8F}"/>
                  </a:ext>
                </a:extLst>
              </p:cNvPr>
              <p:cNvSpPr/>
              <p:nvPr/>
            </p:nvSpPr>
            <p:spPr>
              <a:xfrm>
                <a:off x="5789838" y="2874681"/>
                <a:ext cx="237377" cy="1241281"/>
              </a:xfrm>
              <a:custGeom>
                <a:avLst/>
                <a:gdLst>
                  <a:gd name="connsiteX0" fmla="*/ 1362 w 237377"/>
                  <a:gd name="connsiteY0" fmla="*/ 8727 h 1241281"/>
                  <a:gd name="connsiteX1" fmla="*/ 233010 w 237377"/>
                  <a:gd name="connsiteY1" fmla="*/ 1221831 h 1241281"/>
                  <a:gd name="connsiteX2" fmla="*/ 141570 w 237377"/>
                  <a:gd name="connsiteY2" fmla="*/ 703671 h 1241281"/>
                  <a:gd name="connsiteX3" fmla="*/ 1362 w 237377"/>
                  <a:gd name="connsiteY3" fmla="*/ 8727 h 124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377" h="1241281">
                    <a:moveTo>
                      <a:pt x="1362" y="8727"/>
                    </a:moveTo>
                    <a:cubicBezTo>
                      <a:pt x="16602" y="95087"/>
                      <a:pt x="209642" y="1106007"/>
                      <a:pt x="233010" y="1221831"/>
                    </a:cubicBezTo>
                    <a:cubicBezTo>
                      <a:pt x="256378" y="1337655"/>
                      <a:pt x="180178" y="906871"/>
                      <a:pt x="141570" y="703671"/>
                    </a:cubicBezTo>
                    <a:cubicBezTo>
                      <a:pt x="102962" y="500471"/>
                      <a:pt x="-13878" y="-77633"/>
                      <a:pt x="1362" y="87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5" name="フリーフォーム 2624">
                <a:extLst>
                  <a:ext uri="{FF2B5EF4-FFF2-40B4-BE49-F238E27FC236}">
                    <a16:creationId xmlns:a16="http://schemas.microsoft.com/office/drawing/2014/main" id="{F2B751B7-0C18-7A09-B315-E8540E648EAE}"/>
                  </a:ext>
                </a:extLst>
              </p:cNvPr>
              <p:cNvSpPr/>
              <p:nvPr/>
            </p:nvSpPr>
            <p:spPr>
              <a:xfrm>
                <a:off x="6222492" y="4748513"/>
                <a:ext cx="92976" cy="347801"/>
              </a:xfrm>
              <a:custGeom>
                <a:avLst/>
                <a:gdLst>
                  <a:gd name="connsiteX0" fmla="*/ 92964 w 92976"/>
                  <a:gd name="connsiteY0" fmla="*/ 271 h 347801"/>
                  <a:gd name="connsiteX1" fmla="*/ 19812 w 92976"/>
                  <a:gd name="connsiteY1" fmla="*/ 177055 h 347801"/>
                  <a:gd name="connsiteX2" fmla="*/ 13716 w 92976"/>
                  <a:gd name="connsiteY2" fmla="*/ 347743 h 347801"/>
                  <a:gd name="connsiteX3" fmla="*/ 1524 w 92976"/>
                  <a:gd name="connsiteY3" fmla="*/ 158767 h 347801"/>
                  <a:gd name="connsiteX4" fmla="*/ 1524 w 92976"/>
                  <a:gd name="connsiteY4" fmla="*/ 55135 h 347801"/>
                  <a:gd name="connsiteX5" fmla="*/ 13716 w 92976"/>
                  <a:gd name="connsiteY5" fmla="*/ 134383 h 347801"/>
                  <a:gd name="connsiteX6" fmla="*/ 92964 w 92976"/>
                  <a:gd name="connsiteY6" fmla="*/ 271 h 34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976" h="347801">
                    <a:moveTo>
                      <a:pt x="92964" y="271"/>
                    </a:moveTo>
                    <a:cubicBezTo>
                      <a:pt x="93980" y="7383"/>
                      <a:pt x="33020" y="119143"/>
                      <a:pt x="19812" y="177055"/>
                    </a:cubicBezTo>
                    <a:cubicBezTo>
                      <a:pt x="6604" y="234967"/>
                      <a:pt x="16764" y="350791"/>
                      <a:pt x="13716" y="347743"/>
                    </a:cubicBezTo>
                    <a:cubicBezTo>
                      <a:pt x="10668" y="344695"/>
                      <a:pt x="3556" y="207535"/>
                      <a:pt x="1524" y="158767"/>
                    </a:cubicBezTo>
                    <a:cubicBezTo>
                      <a:pt x="-508" y="109999"/>
                      <a:pt x="-508" y="59199"/>
                      <a:pt x="1524" y="55135"/>
                    </a:cubicBezTo>
                    <a:cubicBezTo>
                      <a:pt x="3556" y="51071"/>
                      <a:pt x="2540" y="140479"/>
                      <a:pt x="13716" y="134383"/>
                    </a:cubicBezTo>
                    <a:cubicBezTo>
                      <a:pt x="24892" y="128287"/>
                      <a:pt x="91948" y="-6841"/>
                      <a:pt x="92964" y="2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6" name="フリーフォーム 2625">
                <a:extLst>
                  <a:ext uri="{FF2B5EF4-FFF2-40B4-BE49-F238E27FC236}">
                    <a16:creationId xmlns:a16="http://schemas.microsoft.com/office/drawing/2014/main" id="{56BFCCAD-14E3-D7C0-2F51-367F93F451FB}"/>
                  </a:ext>
                </a:extLst>
              </p:cNvPr>
              <p:cNvSpPr/>
              <p:nvPr/>
            </p:nvSpPr>
            <p:spPr>
              <a:xfrm>
                <a:off x="3803527" y="5022713"/>
                <a:ext cx="143001" cy="311315"/>
              </a:xfrm>
              <a:custGeom>
                <a:avLst/>
                <a:gdLst>
                  <a:gd name="connsiteX0" fmla="*/ 38223 w 143001"/>
                  <a:gd name="connsiteY0" fmla="*/ 3312 h 311315"/>
                  <a:gd name="connsiteX1" fmla="*/ 44573 w 143001"/>
                  <a:gd name="connsiteY1" fmla="*/ 200162 h 311315"/>
                  <a:gd name="connsiteX2" fmla="*/ 123 w 143001"/>
                  <a:gd name="connsiteY2" fmla="*/ 311287 h 311315"/>
                  <a:gd name="connsiteX3" fmla="*/ 60448 w 143001"/>
                  <a:gd name="connsiteY3" fmla="*/ 209687 h 311315"/>
                  <a:gd name="connsiteX4" fmla="*/ 142998 w 143001"/>
                  <a:gd name="connsiteY4" fmla="*/ 89037 h 311315"/>
                  <a:gd name="connsiteX5" fmla="*/ 57273 w 143001"/>
                  <a:gd name="connsiteY5" fmla="*/ 193812 h 311315"/>
                  <a:gd name="connsiteX6" fmla="*/ 57273 w 143001"/>
                  <a:gd name="connsiteY6" fmla="*/ 82687 h 311315"/>
                  <a:gd name="connsiteX7" fmla="*/ 38223 w 143001"/>
                  <a:gd name="connsiteY7" fmla="*/ 3312 h 311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001" h="311315">
                    <a:moveTo>
                      <a:pt x="38223" y="3312"/>
                    </a:moveTo>
                    <a:cubicBezTo>
                      <a:pt x="36106" y="22891"/>
                      <a:pt x="50923" y="148833"/>
                      <a:pt x="44573" y="200162"/>
                    </a:cubicBezTo>
                    <a:cubicBezTo>
                      <a:pt x="38223" y="251491"/>
                      <a:pt x="-2523" y="309700"/>
                      <a:pt x="123" y="311287"/>
                    </a:cubicBezTo>
                    <a:cubicBezTo>
                      <a:pt x="2769" y="312875"/>
                      <a:pt x="36636" y="246729"/>
                      <a:pt x="60448" y="209687"/>
                    </a:cubicBezTo>
                    <a:cubicBezTo>
                      <a:pt x="84260" y="172645"/>
                      <a:pt x="143527" y="91683"/>
                      <a:pt x="142998" y="89037"/>
                    </a:cubicBezTo>
                    <a:cubicBezTo>
                      <a:pt x="142469" y="86391"/>
                      <a:pt x="71560" y="194870"/>
                      <a:pt x="57273" y="193812"/>
                    </a:cubicBezTo>
                    <a:cubicBezTo>
                      <a:pt x="42986" y="192754"/>
                      <a:pt x="58861" y="109145"/>
                      <a:pt x="57273" y="82687"/>
                    </a:cubicBezTo>
                    <a:cubicBezTo>
                      <a:pt x="55686" y="56229"/>
                      <a:pt x="40340" y="-16267"/>
                      <a:pt x="38223" y="33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7" name="フリーフォーム 2626">
                <a:extLst>
                  <a:ext uri="{FF2B5EF4-FFF2-40B4-BE49-F238E27FC236}">
                    <a16:creationId xmlns:a16="http://schemas.microsoft.com/office/drawing/2014/main" id="{CAED8E1F-EFB8-DEAC-966D-6984179E3F69}"/>
                  </a:ext>
                </a:extLst>
              </p:cNvPr>
              <p:cNvSpPr/>
              <p:nvPr/>
            </p:nvSpPr>
            <p:spPr>
              <a:xfrm>
                <a:off x="3838550" y="5625868"/>
                <a:ext cx="179114" cy="256817"/>
              </a:xfrm>
              <a:custGeom>
                <a:avLst/>
                <a:gdLst>
                  <a:gd name="connsiteX0" fmla="*/ 25 w 179114"/>
                  <a:gd name="connsiteY0" fmla="*/ 232 h 256817"/>
                  <a:gd name="connsiteX1" fmla="*/ 165125 w 179114"/>
                  <a:gd name="connsiteY1" fmla="*/ 244707 h 256817"/>
                  <a:gd name="connsiteX2" fmla="*/ 152425 w 179114"/>
                  <a:gd name="connsiteY2" fmla="*/ 200257 h 256817"/>
                  <a:gd name="connsiteX3" fmla="*/ 25 w 179114"/>
                  <a:gd name="connsiteY3" fmla="*/ 232 h 25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114" h="256817">
                    <a:moveTo>
                      <a:pt x="25" y="232"/>
                    </a:moveTo>
                    <a:cubicBezTo>
                      <a:pt x="2142" y="7640"/>
                      <a:pt x="139725" y="211370"/>
                      <a:pt x="165125" y="244707"/>
                    </a:cubicBezTo>
                    <a:cubicBezTo>
                      <a:pt x="190525" y="278044"/>
                      <a:pt x="178354" y="235711"/>
                      <a:pt x="152425" y="200257"/>
                    </a:cubicBezTo>
                    <a:cubicBezTo>
                      <a:pt x="126496" y="164803"/>
                      <a:pt x="-2092" y="-7176"/>
                      <a:pt x="25" y="2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8" name="フリーフォーム 2627">
                <a:extLst>
                  <a:ext uri="{FF2B5EF4-FFF2-40B4-BE49-F238E27FC236}">
                    <a16:creationId xmlns:a16="http://schemas.microsoft.com/office/drawing/2014/main" id="{EBAAB5C0-075C-B3E8-5A96-546398FFA384}"/>
                  </a:ext>
                </a:extLst>
              </p:cNvPr>
              <p:cNvSpPr/>
              <p:nvPr/>
            </p:nvSpPr>
            <p:spPr>
              <a:xfrm>
                <a:off x="3838572" y="5702224"/>
                <a:ext cx="113166" cy="333477"/>
              </a:xfrm>
              <a:custGeom>
                <a:avLst/>
                <a:gdLst>
                  <a:gd name="connsiteX0" fmla="*/ 19053 w 113166"/>
                  <a:gd name="connsiteY0" fmla="*/ 76 h 333477"/>
                  <a:gd name="connsiteX1" fmla="*/ 111128 w 113166"/>
                  <a:gd name="connsiteY1" fmla="*/ 168351 h 333477"/>
                  <a:gd name="connsiteX2" fmla="*/ 76203 w 113166"/>
                  <a:gd name="connsiteY2" fmla="*/ 238201 h 333477"/>
                  <a:gd name="connsiteX3" fmla="*/ 3 w 113166"/>
                  <a:gd name="connsiteY3" fmla="*/ 333451 h 333477"/>
                  <a:gd name="connsiteX4" fmla="*/ 73028 w 113166"/>
                  <a:gd name="connsiteY4" fmla="*/ 228676 h 333477"/>
                  <a:gd name="connsiteX5" fmla="*/ 104778 w 113166"/>
                  <a:gd name="connsiteY5" fmla="*/ 190576 h 333477"/>
                  <a:gd name="connsiteX6" fmla="*/ 19053 w 113166"/>
                  <a:gd name="connsiteY6" fmla="*/ 76 h 3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166" h="333477">
                    <a:moveTo>
                      <a:pt x="19053" y="76"/>
                    </a:moveTo>
                    <a:cubicBezTo>
                      <a:pt x="20111" y="-3628"/>
                      <a:pt x="101603" y="128664"/>
                      <a:pt x="111128" y="168351"/>
                    </a:cubicBezTo>
                    <a:cubicBezTo>
                      <a:pt x="120653" y="208039"/>
                      <a:pt x="94724" y="210684"/>
                      <a:pt x="76203" y="238201"/>
                    </a:cubicBezTo>
                    <a:cubicBezTo>
                      <a:pt x="57682" y="265718"/>
                      <a:pt x="532" y="335038"/>
                      <a:pt x="3" y="333451"/>
                    </a:cubicBezTo>
                    <a:cubicBezTo>
                      <a:pt x="-526" y="331864"/>
                      <a:pt x="55566" y="252488"/>
                      <a:pt x="73028" y="228676"/>
                    </a:cubicBezTo>
                    <a:cubicBezTo>
                      <a:pt x="90490" y="204864"/>
                      <a:pt x="113245" y="226559"/>
                      <a:pt x="104778" y="190576"/>
                    </a:cubicBezTo>
                    <a:cubicBezTo>
                      <a:pt x="96311" y="154593"/>
                      <a:pt x="17995" y="3780"/>
                      <a:pt x="19053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9" name="フリーフォーム 2628">
                <a:extLst>
                  <a:ext uri="{FF2B5EF4-FFF2-40B4-BE49-F238E27FC236}">
                    <a16:creationId xmlns:a16="http://schemas.microsoft.com/office/drawing/2014/main" id="{23235264-25C3-CD92-7006-6B1E095FA85B}"/>
                  </a:ext>
                </a:extLst>
              </p:cNvPr>
              <p:cNvSpPr/>
              <p:nvPr/>
            </p:nvSpPr>
            <p:spPr>
              <a:xfrm>
                <a:off x="3883957" y="5861019"/>
                <a:ext cx="142100" cy="172153"/>
              </a:xfrm>
              <a:custGeom>
                <a:avLst/>
                <a:gdLst>
                  <a:gd name="connsiteX0" fmla="*/ 100668 w 142100"/>
                  <a:gd name="connsiteY0" fmla="*/ 31 h 172153"/>
                  <a:gd name="connsiteX1" fmla="*/ 138768 w 142100"/>
                  <a:gd name="connsiteY1" fmla="*/ 79406 h 172153"/>
                  <a:gd name="connsiteX2" fmla="*/ 2243 w 142100"/>
                  <a:gd name="connsiteY2" fmla="*/ 171481 h 172153"/>
                  <a:gd name="connsiteX3" fmla="*/ 56218 w 142100"/>
                  <a:gd name="connsiteY3" fmla="*/ 117506 h 172153"/>
                  <a:gd name="connsiteX4" fmla="*/ 87968 w 142100"/>
                  <a:gd name="connsiteY4" fmla="*/ 50831 h 172153"/>
                  <a:gd name="connsiteX5" fmla="*/ 75268 w 142100"/>
                  <a:gd name="connsiteY5" fmla="*/ 104806 h 172153"/>
                  <a:gd name="connsiteX6" fmla="*/ 107018 w 142100"/>
                  <a:gd name="connsiteY6" fmla="*/ 69881 h 172153"/>
                  <a:gd name="connsiteX7" fmla="*/ 100668 w 142100"/>
                  <a:gd name="connsiteY7" fmla="*/ 31 h 17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100" h="172153">
                    <a:moveTo>
                      <a:pt x="100668" y="31"/>
                    </a:moveTo>
                    <a:cubicBezTo>
                      <a:pt x="105960" y="1618"/>
                      <a:pt x="155172" y="50831"/>
                      <a:pt x="138768" y="79406"/>
                    </a:cubicBezTo>
                    <a:cubicBezTo>
                      <a:pt x="122364" y="107981"/>
                      <a:pt x="16001" y="165131"/>
                      <a:pt x="2243" y="171481"/>
                    </a:cubicBezTo>
                    <a:cubicBezTo>
                      <a:pt x="-11515" y="177831"/>
                      <a:pt x="41931" y="137614"/>
                      <a:pt x="56218" y="117506"/>
                    </a:cubicBezTo>
                    <a:cubicBezTo>
                      <a:pt x="70505" y="97398"/>
                      <a:pt x="84793" y="52948"/>
                      <a:pt x="87968" y="50831"/>
                    </a:cubicBezTo>
                    <a:cubicBezTo>
                      <a:pt x="91143" y="48714"/>
                      <a:pt x="72093" y="101631"/>
                      <a:pt x="75268" y="104806"/>
                    </a:cubicBezTo>
                    <a:cubicBezTo>
                      <a:pt x="78443" y="107981"/>
                      <a:pt x="101197" y="81523"/>
                      <a:pt x="107018" y="69881"/>
                    </a:cubicBezTo>
                    <a:cubicBezTo>
                      <a:pt x="112839" y="58239"/>
                      <a:pt x="95376" y="-1556"/>
                      <a:pt x="100668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0" name="フリーフォーム 2629">
                <a:extLst>
                  <a:ext uri="{FF2B5EF4-FFF2-40B4-BE49-F238E27FC236}">
                    <a16:creationId xmlns:a16="http://schemas.microsoft.com/office/drawing/2014/main" id="{131CF754-52CD-B750-CCE5-7BE049F21624}"/>
                  </a:ext>
                </a:extLst>
              </p:cNvPr>
              <p:cNvSpPr/>
              <p:nvPr/>
            </p:nvSpPr>
            <p:spPr>
              <a:xfrm>
                <a:off x="4851702" y="5600778"/>
                <a:ext cx="220552" cy="233660"/>
              </a:xfrm>
              <a:custGeom>
                <a:avLst/>
                <a:gdLst>
                  <a:gd name="connsiteX0" fmla="*/ 218773 w 220552"/>
                  <a:gd name="connsiteY0" fmla="*/ 3097 h 233660"/>
                  <a:gd name="connsiteX1" fmla="*/ 2873 w 220552"/>
                  <a:gd name="connsiteY1" fmla="*/ 231697 h 233660"/>
                  <a:gd name="connsiteX2" fmla="*/ 101298 w 220552"/>
                  <a:gd name="connsiteY2" fmla="*/ 107872 h 233660"/>
                  <a:gd name="connsiteX3" fmla="*/ 218773 w 220552"/>
                  <a:gd name="connsiteY3" fmla="*/ 3097 h 233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52" h="233660">
                    <a:moveTo>
                      <a:pt x="218773" y="3097"/>
                    </a:moveTo>
                    <a:cubicBezTo>
                      <a:pt x="202369" y="23734"/>
                      <a:pt x="22452" y="214235"/>
                      <a:pt x="2873" y="231697"/>
                    </a:cubicBezTo>
                    <a:cubicBezTo>
                      <a:pt x="-16706" y="249159"/>
                      <a:pt x="69019" y="145443"/>
                      <a:pt x="101298" y="107872"/>
                    </a:cubicBezTo>
                    <a:cubicBezTo>
                      <a:pt x="133577" y="70301"/>
                      <a:pt x="235177" y="-17540"/>
                      <a:pt x="218773" y="3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1" name="フリーフォーム 2630">
                <a:extLst>
                  <a:ext uri="{FF2B5EF4-FFF2-40B4-BE49-F238E27FC236}">
                    <a16:creationId xmlns:a16="http://schemas.microsoft.com/office/drawing/2014/main" id="{1F51CB7E-1681-B9E9-347D-1BB6E90ABE5F}"/>
                  </a:ext>
                </a:extLst>
              </p:cNvPr>
              <p:cNvSpPr/>
              <p:nvPr/>
            </p:nvSpPr>
            <p:spPr>
              <a:xfrm>
                <a:off x="4107364" y="5278860"/>
                <a:ext cx="201876" cy="186016"/>
              </a:xfrm>
              <a:custGeom>
                <a:avLst/>
                <a:gdLst>
                  <a:gd name="connsiteX0" fmla="*/ 1086 w 201876"/>
                  <a:gd name="connsiteY0" fmla="*/ 159915 h 186016"/>
                  <a:gd name="connsiteX1" fmla="*/ 58236 w 201876"/>
                  <a:gd name="connsiteY1" fmla="*/ 1165 h 186016"/>
                  <a:gd name="connsiteX2" fmla="*/ 121736 w 201876"/>
                  <a:gd name="connsiteY2" fmla="*/ 83715 h 186016"/>
                  <a:gd name="connsiteX3" fmla="*/ 201111 w 201876"/>
                  <a:gd name="connsiteY3" fmla="*/ 185315 h 186016"/>
                  <a:gd name="connsiteX4" fmla="*/ 70936 w 201876"/>
                  <a:gd name="connsiteY4" fmla="*/ 29740 h 186016"/>
                  <a:gd name="connsiteX5" fmla="*/ 23311 w 201876"/>
                  <a:gd name="connsiteY5" fmla="*/ 99590 h 186016"/>
                  <a:gd name="connsiteX6" fmla="*/ 1086 w 201876"/>
                  <a:gd name="connsiteY6" fmla="*/ 159915 h 186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76" h="186016">
                    <a:moveTo>
                      <a:pt x="1086" y="159915"/>
                    </a:moveTo>
                    <a:cubicBezTo>
                      <a:pt x="6907" y="143511"/>
                      <a:pt x="38128" y="13865"/>
                      <a:pt x="58236" y="1165"/>
                    </a:cubicBezTo>
                    <a:cubicBezTo>
                      <a:pt x="78344" y="-11535"/>
                      <a:pt x="121736" y="83715"/>
                      <a:pt x="121736" y="83715"/>
                    </a:cubicBezTo>
                    <a:cubicBezTo>
                      <a:pt x="145548" y="114407"/>
                      <a:pt x="209578" y="194311"/>
                      <a:pt x="201111" y="185315"/>
                    </a:cubicBezTo>
                    <a:cubicBezTo>
                      <a:pt x="192644" y="176319"/>
                      <a:pt x="100569" y="44028"/>
                      <a:pt x="70936" y="29740"/>
                    </a:cubicBezTo>
                    <a:cubicBezTo>
                      <a:pt x="41303" y="15452"/>
                      <a:pt x="32307" y="77365"/>
                      <a:pt x="23311" y="99590"/>
                    </a:cubicBezTo>
                    <a:cubicBezTo>
                      <a:pt x="14315" y="121815"/>
                      <a:pt x="-4735" y="176319"/>
                      <a:pt x="1086" y="1599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2" name="フリーフォーム 2631">
                <a:extLst>
                  <a:ext uri="{FF2B5EF4-FFF2-40B4-BE49-F238E27FC236}">
                    <a16:creationId xmlns:a16="http://schemas.microsoft.com/office/drawing/2014/main" id="{17C5B105-8701-CC78-2F9A-9469A398F89B}"/>
                  </a:ext>
                </a:extLst>
              </p:cNvPr>
              <p:cNvSpPr/>
              <p:nvPr/>
            </p:nvSpPr>
            <p:spPr>
              <a:xfrm>
                <a:off x="4781341" y="4289731"/>
                <a:ext cx="16721" cy="438155"/>
              </a:xfrm>
              <a:custGeom>
                <a:avLst/>
                <a:gdLst>
                  <a:gd name="connsiteX0" fmla="*/ 12909 w 16721"/>
                  <a:gd name="connsiteY0" fmla="*/ 2869 h 438155"/>
                  <a:gd name="connsiteX1" fmla="*/ 16084 w 16721"/>
                  <a:gd name="connsiteY1" fmla="*/ 139394 h 438155"/>
                  <a:gd name="connsiteX2" fmla="*/ 209 w 16721"/>
                  <a:gd name="connsiteY2" fmla="*/ 437844 h 438155"/>
                  <a:gd name="connsiteX3" fmla="*/ 6559 w 16721"/>
                  <a:gd name="connsiteY3" fmla="*/ 79069 h 438155"/>
                  <a:gd name="connsiteX4" fmla="*/ 12909 w 16721"/>
                  <a:gd name="connsiteY4" fmla="*/ 2869 h 438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21" h="438155">
                    <a:moveTo>
                      <a:pt x="12909" y="2869"/>
                    </a:moveTo>
                    <a:cubicBezTo>
                      <a:pt x="14496" y="12923"/>
                      <a:pt x="18201" y="66898"/>
                      <a:pt x="16084" y="139394"/>
                    </a:cubicBezTo>
                    <a:cubicBezTo>
                      <a:pt x="13967" y="211890"/>
                      <a:pt x="1796" y="447898"/>
                      <a:pt x="209" y="437844"/>
                    </a:cubicBezTo>
                    <a:cubicBezTo>
                      <a:pt x="-1378" y="427790"/>
                      <a:pt x="6559" y="151036"/>
                      <a:pt x="6559" y="79069"/>
                    </a:cubicBezTo>
                    <a:cubicBezTo>
                      <a:pt x="6559" y="7102"/>
                      <a:pt x="11322" y="-7185"/>
                      <a:pt x="12909" y="28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3" name="フリーフォーム 2632">
                <a:extLst>
                  <a:ext uri="{FF2B5EF4-FFF2-40B4-BE49-F238E27FC236}">
                    <a16:creationId xmlns:a16="http://schemas.microsoft.com/office/drawing/2014/main" id="{DA46D5DB-0B85-D5E5-BD57-0B20773AD35D}"/>
                  </a:ext>
                </a:extLst>
              </p:cNvPr>
              <p:cNvSpPr/>
              <p:nvPr/>
            </p:nvSpPr>
            <p:spPr>
              <a:xfrm>
                <a:off x="4863331" y="4914756"/>
                <a:ext cx="213637" cy="273635"/>
              </a:xfrm>
              <a:custGeom>
                <a:avLst/>
                <a:gdLst>
                  <a:gd name="connsiteX0" fmla="*/ 146819 w 213637"/>
                  <a:gd name="connsiteY0" fmla="*/ 144 h 273635"/>
                  <a:gd name="connsiteX1" fmla="*/ 165869 w 213637"/>
                  <a:gd name="connsiteY1" fmla="*/ 162069 h 273635"/>
                  <a:gd name="connsiteX2" fmla="*/ 213494 w 213637"/>
                  <a:gd name="connsiteY2" fmla="*/ 273194 h 273635"/>
                  <a:gd name="connsiteX3" fmla="*/ 178569 w 213637"/>
                  <a:gd name="connsiteY3" fmla="*/ 200169 h 273635"/>
                  <a:gd name="connsiteX4" fmla="*/ 121419 w 213637"/>
                  <a:gd name="connsiteY4" fmla="*/ 181119 h 273635"/>
                  <a:gd name="connsiteX5" fmla="*/ 769 w 213637"/>
                  <a:gd name="connsiteY5" fmla="*/ 171594 h 273635"/>
                  <a:gd name="connsiteX6" fmla="*/ 184919 w 213637"/>
                  <a:gd name="connsiteY6" fmla="*/ 165244 h 273635"/>
                  <a:gd name="connsiteX7" fmla="*/ 146819 w 213637"/>
                  <a:gd name="connsiteY7" fmla="*/ 133494 h 273635"/>
                  <a:gd name="connsiteX8" fmla="*/ 146819 w 213637"/>
                  <a:gd name="connsiteY8" fmla="*/ 144 h 273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3637" h="273635">
                    <a:moveTo>
                      <a:pt x="146819" y="144"/>
                    </a:moveTo>
                    <a:cubicBezTo>
                      <a:pt x="149994" y="4906"/>
                      <a:pt x="154756" y="116561"/>
                      <a:pt x="165869" y="162069"/>
                    </a:cubicBezTo>
                    <a:cubicBezTo>
                      <a:pt x="176982" y="207577"/>
                      <a:pt x="211377" y="266844"/>
                      <a:pt x="213494" y="273194"/>
                    </a:cubicBezTo>
                    <a:cubicBezTo>
                      <a:pt x="215611" y="279544"/>
                      <a:pt x="193915" y="215515"/>
                      <a:pt x="178569" y="200169"/>
                    </a:cubicBezTo>
                    <a:cubicBezTo>
                      <a:pt x="163223" y="184823"/>
                      <a:pt x="151052" y="185881"/>
                      <a:pt x="121419" y="181119"/>
                    </a:cubicBezTo>
                    <a:cubicBezTo>
                      <a:pt x="91786" y="176357"/>
                      <a:pt x="-9814" y="174240"/>
                      <a:pt x="769" y="171594"/>
                    </a:cubicBezTo>
                    <a:cubicBezTo>
                      <a:pt x="11352" y="168948"/>
                      <a:pt x="160577" y="171594"/>
                      <a:pt x="184919" y="165244"/>
                    </a:cubicBezTo>
                    <a:cubicBezTo>
                      <a:pt x="209261" y="158894"/>
                      <a:pt x="154757" y="157307"/>
                      <a:pt x="146819" y="133494"/>
                    </a:cubicBezTo>
                    <a:cubicBezTo>
                      <a:pt x="138881" y="109682"/>
                      <a:pt x="143644" y="-4618"/>
                      <a:pt x="146819" y="1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4" name="フリーフォーム 2633">
                <a:extLst>
                  <a:ext uri="{FF2B5EF4-FFF2-40B4-BE49-F238E27FC236}">
                    <a16:creationId xmlns:a16="http://schemas.microsoft.com/office/drawing/2014/main" id="{2F9FA7A8-D328-4504-F0BB-C57358CBB923}"/>
                  </a:ext>
                </a:extLst>
              </p:cNvPr>
              <p:cNvSpPr/>
              <p:nvPr/>
            </p:nvSpPr>
            <p:spPr>
              <a:xfrm>
                <a:off x="4132874" y="6222297"/>
                <a:ext cx="214947" cy="64906"/>
              </a:xfrm>
              <a:custGeom>
                <a:avLst/>
                <a:gdLst>
                  <a:gd name="connsiteX0" fmla="*/ 976 w 214947"/>
                  <a:gd name="connsiteY0" fmla="*/ 703 h 64906"/>
                  <a:gd name="connsiteX1" fmla="*/ 210526 w 214947"/>
                  <a:gd name="connsiteY1" fmla="*/ 64203 h 64906"/>
                  <a:gd name="connsiteX2" fmla="*/ 134326 w 214947"/>
                  <a:gd name="connsiteY2" fmla="*/ 32453 h 64906"/>
                  <a:gd name="connsiteX3" fmla="*/ 976 w 214947"/>
                  <a:gd name="connsiteY3" fmla="*/ 703 h 6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947" h="64906">
                    <a:moveTo>
                      <a:pt x="976" y="703"/>
                    </a:moveTo>
                    <a:cubicBezTo>
                      <a:pt x="13676" y="5995"/>
                      <a:pt x="188301" y="58911"/>
                      <a:pt x="210526" y="64203"/>
                    </a:cubicBezTo>
                    <a:cubicBezTo>
                      <a:pt x="232751" y="69495"/>
                      <a:pt x="165547" y="43565"/>
                      <a:pt x="134326" y="32453"/>
                    </a:cubicBezTo>
                    <a:cubicBezTo>
                      <a:pt x="103105" y="21341"/>
                      <a:pt x="-11724" y="-4589"/>
                      <a:pt x="976" y="7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5" name="フリーフォーム 2634">
                <a:extLst>
                  <a:ext uri="{FF2B5EF4-FFF2-40B4-BE49-F238E27FC236}">
                    <a16:creationId xmlns:a16="http://schemas.microsoft.com/office/drawing/2014/main" id="{CFC22CC1-6893-8D4F-701F-DE259A4E64A3}"/>
                  </a:ext>
                </a:extLst>
              </p:cNvPr>
              <p:cNvSpPr/>
              <p:nvPr/>
            </p:nvSpPr>
            <p:spPr>
              <a:xfrm>
                <a:off x="6760081" y="5581646"/>
                <a:ext cx="91694" cy="489021"/>
              </a:xfrm>
              <a:custGeom>
                <a:avLst/>
                <a:gdLst>
                  <a:gd name="connsiteX0" fmla="*/ 91569 w 91694"/>
                  <a:gd name="connsiteY0" fmla="*/ 4 h 489021"/>
                  <a:gd name="connsiteX1" fmla="*/ 24894 w 91694"/>
                  <a:gd name="connsiteY1" fmla="*/ 250829 h 489021"/>
                  <a:gd name="connsiteX2" fmla="*/ 21719 w 91694"/>
                  <a:gd name="connsiteY2" fmla="*/ 358779 h 489021"/>
                  <a:gd name="connsiteX3" fmla="*/ 88394 w 91694"/>
                  <a:gd name="connsiteY3" fmla="*/ 488954 h 489021"/>
                  <a:gd name="connsiteX4" fmla="*/ 12194 w 91694"/>
                  <a:gd name="connsiteY4" fmla="*/ 374654 h 489021"/>
                  <a:gd name="connsiteX5" fmla="*/ 5844 w 91694"/>
                  <a:gd name="connsiteY5" fmla="*/ 244479 h 489021"/>
                  <a:gd name="connsiteX6" fmla="*/ 91569 w 91694"/>
                  <a:gd name="connsiteY6" fmla="*/ 4 h 48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94" h="489021">
                    <a:moveTo>
                      <a:pt x="91569" y="4"/>
                    </a:moveTo>
                    <a:cubicBezTo>
                      <a:pt x="94744" y="1062"/>
                      <a:pt x="36536" y="191033"/>
                      <a:pt x="24894" y="250829"/>
                    </a:cubicBezTo>
                    <a:cubicBezTo>
                      <a:pt x="13252" y="310625"/>
                      <a:pt x="11136" y="319092"/>
                      <a:pt x="21719" y="358779"/>
                    </a:cubicBezTo>
                    <a:cubicBezTo>
                      <a:pt x="32302" y="398467"/>
                      <a:pt x="89981" y="486308"/>
                      <a:pt x="88394" y="488954"/>
                    </a:cubicBezTo>
                    <a:cubicBezTo>
                      <a:pt x="86806" y="491600"/>
                      <a:pt x="25952" y="415400"/>
                      <a:pt x="12194" y="374654"/>
                    </a:cubicBezTo>
                    <a:cubicBezTo>
                      <a:pt x="-1564" y="333908"/>
                      <a:pt x="-3681" y="304275"/>
                      <a:pt x="5844" y="244479"/>
                    </a:cubicBezTo>
                    <a:cubicBezTo>
                      <a:pt x="15369" y="184683"/>
                      <a:pt x="88394" y="-1054"/>
                      <a:pt x="9156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6" name="フリーフォーム 2635">
                <a:extLst>
                  <a:ext uri="{FF2B5EF4-FFF2-40B4-BE49-F238E27FC236}">
                    <a16:creationId xmlns:a16="http://schemas.microsoft.com/office/drawing/2014/main" id="{81024AF9-49BA-816F-3C01-AFC0D57B3F8C}"/>
                  </a:ext>
                </a:extLst>
              </p:cNvPr>
              <p:cNvSpPr/>
              <p:nvPr/>
            </p:nvSpPr>
            <p:spPr>
              <a:xfrm>
                <a:off x="6823073" y="5495825"/>
                <a:ext cx="128458" cy="809931"/>
              </a:xfrm>
              <a:custGeom>
                <a:avLst/>
                <a:gdLst>
                  <a:gd name="connsiteX0" fmla="*/ 2 w 128458"/>
                  <a:gd name="connsiteY0" fmla="*/ 100 h 809931"/>
                  <a:gd name="connsiteX1" fmla="*/ 120652 w 128458"/>
                  <a:gd name="connsiteY1" fmla="*/ 476350 h 809931"/>
                  <a:gd name="connsiteX2" fmla="*/ 114302 w 128458"/>
                  <a:gd name="connsiteY2" fmla="*/ 809725 h 809931"/>
                  <a:gd name="connsiteX3" fmla="*/ 123827 w 128458"/>
                  <a:gd name="connsiteY3" fmla="*/ 517625 h 809931"/>
                  <a:gd name="connsiteX4" fmla="*/ 2 w 128458"/>
                  <a:gd name="connsiteY4" fmla="*/ 100 h 80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58" h="809931">
                    <a:moveTo>
                      <a:pt x="2" y="100"/>
                    </a:moveTo>
                    <a:cubicBezTo>
                      <a:pt x="-527" y="-6779"/>
                      <a:pt x="101602" y="341413"/>
                      <a:pt x="120652" y="476350"/>
                    </a:cubicBezTo>
                    <a:cubicBezTo>
                      <a:pt x="139702" y="611288"/>
                      <a:pt x="113773" y="802846"/>
                      <a:pt x="114302" y="809725"/>
                    </a:cubicBezTo>
                    <a:cubicBezTo>
                      <a:pt x="114831" y="816604"/>
                      <a:pt x="138115" y="650446"/>
                      <a:pt x="123827" y="517625"/>
                    </a:cubicBezTo>
                    <a:cubicBezTo>
                      <a:pt x="109540" y="384804"/>
                      <a:pt x="531" y="6979"/>
                      <a:pt x="2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7" name="フリーフォーム 2636">
                <a:extLst>
                  <a:ext uri="{FF2B5EF4-FFF2-40B4-BE49-F238E27FC236}">
                    <a16:creationId xmlns:a16="http://schemas.microsoft.com/office/drawing/2014/main" id="{5AE50E7D-5AF1-6D47-9EE0-9242606A4EBC}"/>
                  </a:ext>
                </a:extLst>
              </p:cNvPr>
              <p:cNvSpPr/>
              <p:nvPr/>
            </p:nvSpPr>
            <p:spPr>
              <a:xfrm>
                <a:off x="4727575" y="7378700"/>
                <a:ext cx="1041110" cy="9525"/>
              </a:xfrm>
              <a:custGeom>
                <a:avLst/>
                <a:gdLst>
                  <a:gd name="connsiteX0" fmla="*/ 0 w 1041110"/>
                  <a:gd name="connsiteY0" fmla="*/ 3175 h 9525"/>
                  <a:gd name="connsiteX1" fmla="*/ 1028700 w 1041110"/>
                  <a:gd name="connsiteY1" fmla="*/ 9525 h 9525"/>
                  <a:gd name="connsiteX2" fmla="*/ 596900 w 1041110"/>
                  <a:gd name="connsiteY2" fmla="*/ 0 h 9525"/>
                  <a:gd name="connsiteX3" fmla="*/ 0 w 1041110"/>
                  <a:gd name="connsiteY3" fmla="*/ 317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110" h="9525">
                    <a:moveTo>
                      <a:pt x="0" y="3175"/>
                    </a:moveTo>
                    <a:lnTo>
                      <a:pt x="1028700" y="9525"/>
                    </a:lnTo>
                    <a:cubicBezTo>
                      <a:pt x="1128183" y="8996"/>
                      <a:pt x="596900" y="0"/>
                      <a:pt x="596900" y="0"/>
                    </a:cubicBezTo>
                    <a:lnTo>
                      <a:pt x="0" y="31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8" name="フリーフォーム 2637">
                <a:extLst>
                  <a:ext uri="{FF2B5EF4-FFF2-40B4-BE49-F238E27FC236}">
                    <a16:creationId xmlns:a16="http://schemas.microsoft.com/office/drawing/2014/main" id="{1972CF2E-48EE-ABBD-259D-B287FA294E45}"/>
                  </a:ext>
                </a:extLst>
              </p:cNvPr>
              <p:cNvSpPr/>
              <p:nvPr/>
            </p:nvSpPr>
            <p:spPr>
              <a:xfrm>
                <a:off x="3068713" y="7379293"/>
                <a:ext cx="1021160" cy="53603"/>
              </a:xfrm>
              <a:custGeom>
                <a:avLst/>
                <a:gdLst>
                  <a:gd name="connsiteX0" fmla="*/ 1512 w 1021160"/>
                  <a:gd name="connsiteY0" fmla="*/ 53382 h 53603"/>
                  <a:gd name="connsiteX1" fmla="*/ 398387 w 1021160"/>
                  <a:gd name="connsiteY1" fmla="*/ 5757 h 53603"/>
                  <a:gd name="connsiteX2" fmla="*/ 1020687 w 1021160"/>
                  <a:gd name="connsiteY2" fmla="*/ 2582 h 53603"/>
                  <a:gd name="connsiteX3" fmla="*/ 293612 w 1021160"/>
                  <a:gd name="connsiteY3" fmla="*/ 21632 h 53603"/>
                  <a:gd name="connsiteX4" fmla="*/ 1512 w 1021160"/>
                  <a:gd name="connsiteY4" fmla="*/ 53382 h 53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1160" h="53603">
                    <a:moveTo>
                      <a:pt x="1512" y="53382"/>
                    </a:moveTo>
                    <a:cubicBezTo>
                      <a:pt x="18975" y="50736"/>
                      <a:pt x="228525" y="14224"/>
                      <a:pt x="398387" y="5757"/>
                    </a:cubicBezTo>
                    <a:cubicBezTo>
                      <a:pt x="568250" y="-2710"/>
                      <a:pt x="1038150" y="-64"/>
                      <a:pt x="1020687" y="2582"/>
                    </a:cubicBezTo>
                    <a:cubicBezTo>
                      <a:pt x="1003224" y="5228"/>
                      <a:pt x="467179" y="8932"/>
                      <a:pt x="293612" y="21632"/>
                    </a:cubicBezTo>
                    <a:cubicBezTo>
                      <a:pt x="120045" y="34332"/>
                      <a:pt x="-15951" y="56028"/>
                      <a:pt x="1512" y="53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9" name="フリーフォーム 2638">
                <a:extLst>
                  <a:ext uri="{FF2B5EF4-FFF2-40B4-BE49-F238E27FC236}">
                    <a16:creationId xmlns:a16="http://schemas.microsoft.com/office/drawing/2014/main" id="{3F6605B0-5724-5DD4-15CC-AE69B3FC0C11}"/>
                  </a:ext>
                </a:extLst>
              </p:cNvPr>
              <p:cNvSpPr/>
              <p:nvPr/>
            </p:nvSpPr>
            <p:spPr>
              <a:xfrm>
                <a:off x="3603625" y="7432675"/>
                <a:ext cx="1511536" cy="22482"/>
              </a:xfrm>
              <a:custGeom>
                <a:avLst/>
                <a:gdLst>
                  <a:gd name="connsiteX0" fmla="*/ 0 w 1511536"/>
                  <a:gd name="connsiteY0" fmla="*/ 0 h 22482"/>
                  <a:gd name="connsiteX1" fmla="*/ 1508125 w 1511536"/>
                  <a:gd name="connsiteY1" fmla="*/ 22225 h 22482"/>
                  <a:gd name="connsiteX2" fmla="*/ 441325 w 1511536"/>
                  <a:gd name="connsiteY2" fmla="*/ 12700 h 22482"/>
                  <a:gd name="connsiteX3" fmla="*/ 0 w 1511536"/>
                  <a:gd name="connsiteY3" fmla="*/ 0 h 2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1536" h="22482">
                    <a:moveTo>
                      <a:pt x="0" y="0"/>
                    </a:moveTo>
                    <a:lnTo>
                      <a:pt x="1508125" y="22225"/>
                    </a:lnTo>
                    <a:cubicBezTo>
                      <a:pt x="1581679" y="24342"/>
                      <a:pt x="441325" y="12700"/>
                      <a:pt x="441325" y="127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0" name="フリーフォーム 2639">
                <a:extLst>
                  <a:ext uri="{FF2B5EF4-FFF2-40B4-BE49-F238E27FC236}">
                    <a16:creationId xmlns:a16="http://schemas.microsoft.com/office/drawing/2014/main" id="{A078BAA9-1562-7D5D-2A8F-90AEF5E1A402}"/>
                  </a:ext>
                </a:extLst>
              </p:cNvPr>
              <p:cNvSpPr/>
              <p:nvPr/>
            </p:nvSpPr>
            <p:spPr>
              <a:xfrm>
                <a:off x="3098703" y="7657679"/>
                <a:ext cx="52725" cy="670881"/>
              </a:xfrm>
              <a:custGeom>
                <a:avLst/>
                <a:gdLst>
                  <a:gd name="connsiteX0" fmla="*/ 50897 w 52725"/>
                  <a:gd name="connsiteY0" fmla="*/ 35346 h 670881"/>
                  <a:gd name="connsiteX1" fmla="*/ 97 w 52725"/>
                  <a:gd name="connsiteY1" fmla="*/ 670346 h 670881"/>
                  <a:gd name="connsiteX2" fmla="*/ 38197 w 52725"/>
                  <a:gd name="connsiteY2" fmla="*/ 143296 h 670881"/>
                  <a:gd name="connsiteX3" fmla="*/ 50897 w 52725"/>
                  <a:gd name="connsiteY3" fmla="*/ 35346 h 67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25" h="670881">
                    <a:moveTo>
                      <a:pt x="50897" y="35346"/>
                    </a:moveTo>
                    <a:cubicBezTo>
                      <a:pt x="44547" y="123188"/>
                      <a:pt x="2214" y="652354"/>
                      <a:pt x="97" y="670346"/>
                    </a:cubicBezTo>
                    <a:cubicBezTo>
                      <a:pt x="-2020" y="688338"/>
                      <a:pt x="30789" y="248071"/>
                      <a:pt x="38197" y="143296"/>
                    </a:cubicBezTo>
                    <a:cubicBezTo>
                      <a:pt x="45605" y="38521"/>
                      <a:pt x="57247" y="-52496"/>
                      <a:pt x="50897" y="353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1" name="フリーフォーム 2640">
                <a:extLst>
                  <a:ext uri="{FF2B5EF4-FFF2-40B4-BE49-F238E27FC236}">
                    <a16:creationId xmlns:a16="http://schemas.microsoft.com/office/drawing/2014/main" id="{A93F68BF-A93A-0906-9E97-9F1F076DD15F}"/>
                  </a:ext>
                </a:extLst>
              </p:cNvPr>
              <p:cNvSpPr/>
              <p:nvPr/>
            </p:nvSpPr>
            <p:spPr>
              <a:xfrm>
                <a:off x="3183764" y="7878107"/>
                <a:ext cx="198617" cy="596905"/>
              </a:xfrm>
              <a:custGeom>
                <a:avLst/>
                <a:gdLst>
                  <a:gd name="connsiteX0" fmla="*/ 197611 w 198617"/>
                  <a:gd name="connsiteY0" fmla="*/ 5418 h 596905"/>
                  <a:gd name="connsiteX1" fmla="*/ 3936 w 198617"/>
                  <a:gd name="connsiteY1" fmla="*/ 589618 h 596905"/>
                  <a:gd name="connsiteX2" fmla="*/ 76961 w 198617"/>
                  <a:gd name="connsiteY2" fmla="*/ 313393 h 596905"/>
                  <a:gd name="connsiteX3" fmla="*/ 197611 w 198617"/>
                  <a:gd name="connsiteY3" fmla="*/ 5418 h 596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617" h="596905">
                    <a:moveTo>
                      <a:pt x="197611" y="5418"/>
                    </a:moveTo>
                    <a:cubicBezTo>
                      <a:pt x="185440" y="51456"/>
                      <a:pt x="24044" y="538289"/>
                      <a:pt x="3936" y="589618"/>
                    </a:cubicBezTo>
                    <a:cubicBezTo>
                      <a:pt x="-16172" y="640947"/>
                      <a:pt x="45740" y="407585"/>
                      <a:pt x="76961" y="313393"/>
                    </a:cubicBezTo>
                    <a:cubicBezTo>
                      <a:pt x="108182" y="219201"/>
                      <a:pt x="209782" y="-40620"/>
                      <a:pt x="197611" y="5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2" name="フリーフォーム 2641">
                <a:extLst>
                  <a:ext uri="{FF2B5EF4-FFF2-40B4-BE49-F238E27FC236}">
                    <a16:creationId xmlns:a16="http://schemas.microsoft.com/office/drawing/2014/main" id="{1CAA3A71-6F97-41E6-9B89-AB202D0577A1}"/>
                  </a:ext>
                </a:extLst>
              </p:cNvPr>
              <p:cNvSpPr/>
              <p:nvPr/>
            </p:nvSpPr>
            <p:spPr>
              <a:xfrm>
                <a:off x="3179898" y="8374112"/>
                <a:ext cx="39627" cy="260179"/>
              </a:xfrm>
              <a:custGeom>
                <a:avLst/>
                <a:gdLst>
                  <a:gd name="connsiteX0" fmla="*/ 39552 w 39627"/>
                  <a:gd name="connsiteY0" fmla="*/ 1538 h 260179"/>
                  <a:gd name="connsiteX1" fmla="*/ 1452 w 39627"/>
                  <a:gd name="connsiteY1" fmla="*/ 255538 h 260179"/>
                  <a:gd name="connsiteX2" fmla="*/ 10977 w 39627"/>
                  <a:gd name="connsiteY2" fmla="*/ 153938 h 260179"/>
                  <a:gd name="connsiteX3" fmla="*/ 39552 w 39627"/>
                  <a:gd name="connsiteY3" fmla="*/ 1538 h 260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627" h="260179">
                    <a:moveTo>
                      <a:pt x="39552" y="1538"/>
                    </a:moveTo>
                    <a:cubicBezTo>
                      <a:pt x="37964" y="18471"/>
                      <a:pt x="6214" y="230138"/>
                      <a:pt x="1452" y="255538"/>
                    </a:cubicBezTo>
                    <a:cubicBezTo>
                      <a:pt x="-3310" y="280938"/>
                      <a:pt x="4627" y="195742"/>
                      <a:pt x="10977" y="153938"/>
                    </a:cubicBezTo>
                    <a:cubicBezTo>
                      <a:pt x="17327" y="112134"/>
                      <a:pt x="41140" y="-15395"/>
                      <a:pt x="39552" y="15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3" name="フリーフォーム 2642">
                <a:extLst>
                  <a:ext uri="{FF2B5EF4-FFF2-40B4-BE49-F238E27FC236}">
                    <a16:creationId xmlns:a16="http://schemas.microsoft.com/office/drawing/2014/main" id="{8212154F-3E8D-8E1F-E6F7-50CBE7C5F276}"/>
                  </a:ext>
                </a:extLst>
              </p:cNvPr>
              <p:cNvSpPr/>
              <p:nvPr/>
            </p:nvSpPr>
            <p:spPr>
              <a:xfrm>
                <a:off x="6541481" y="7643717"/>
                <a:ext cx="213938" cy="253231"/>
              </a:xfrm>
              <a:custGeom>
                <a:avLst/>
                <a:gdLst>
                  <a:gd name="connsiteX0" fmla="*/ 2194 w 213938"/>
                  <a:gd name="connsiteY0" fmla="*/ 1683 h 253231"/>
                  <a:gd name="connsiteX1" fmla="*/ 211744 w 213938"/>
                  <a:gd name="connsiteY1" fmla="*/ 249333 h 253231"/>
                  <a:gd name="connsiteX2" fmla="*/ 106969 w 213938"/>
                  <a:gd name="connsiteY2" fmla="*/ 144558 h 253231"/>
                  <a:gd name="connsiteX3" fmla="*/ 2194 w 213938"/>
                  <a:gd name="connsiteY3" fmla="*/ 1683 h 25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938" h="253231">
                    <a:moveTo>
                      <a:pt x="2194" y="1683"/>
                    </a:moveTo>
                    <a:cubicBezTo>
                      <a:pt x="19656" y="19145"/>
                      <a:pt x="194282" y="225521"/>
                      <a:pt x="211744" y="249333"/>
                    </a:cubicBezTo>
                    <a:cubicBezTo>
                      <a:pt x="229206" y="273145"/>
                      <a:pt x="137661" y="181600"/>
                      <a:pt x="106969" y="144558"/>
                    </a:cubicBezTo>
                    <a:cubicBezTo>
                      <a:pt x="76277" y="107516"/>
                      <a:pt x="-15268" y="-15779"/>
                      <a:pt x="2194" y="16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4" name="フリーフォーム 2643">
                <a:extLst>
                  <a:ext uri="{FF2B5EF4-FFF2-40B4-BE49-F238E27FC236}">
                    <a16:creationId xmlns:a16="http://schemas.microsoft.com/office/drawing/2014/main" id="{CAFCE989-90A5-3800-FB70-3F3CBABF3053}"/>
                  </a:ext>
                </a:extLst>
              </p:cNvPr>
              <p:cNvSpPr/>
              <p:nvPr/>
            </p:nvSpPr>
            <p:spPr>
              <a:xfrm>
                <a:off x="3355617" y="8291872"/>
                <a:ext cx="559514" cy="121506"/>
              </a:xfrm>
              <a:custGeom>
                <a:avLst/>
                <a:gdLst>
                  <a:gd name="connsiteX0" fmla="*/ 28933 w 559514"/>
                  <a:gd name="connsiteY0" fmla="*/ 4403 h 121506"/>
                  <a:gd name="connsiteX1" fmla="*/ 413108 w 559514"/>
                  <a:gd name="connsiteY1" fmla="*/ 7578 h 121506"/>
                  <a:gd name="connsiteX2" fmla="*/ 549633 w 559514"/>
                  <a:gd name="connsiteY2" fmla="*/ 1228 h 121506"/>
                  <a:gd name="connsiteX3" fmla="*/ 549633 w 559514"/>
                  <a:gd name="connsiteY3" fmla="*/ 36153 h 121506"/>
                  <a:gd name="connsiteX4" fmla="*/ 555983 w 559514"/>
                  <a:gd name="connsiteY4" fmla="*/ 106003 h 121506"/>
                  <a:gd name="connsiteX5" fmla="*/ 492483 w 559514"/>
                  <a:gd name="connsiteY5" fmla="*/ 102828 h 121506"/>
                  <a:gd name="connsiteX6" fmla="*/ 200383 w 559514"/>
                  <a:gd name="connsiteY6" fmla="*/ 99653 h 121506"/>
                  <a:gd name="connsiteX7" fmla="*/ 44808 w 559514"/>
                  <a:gd name="connsiteY7" fmla="*/ 112353 h 121506"/>
                  <a:gd name="connsiteX8" fmla="*/ 32108 w 559514"/>
                  <a:gd name="connsiteY8" fmla="*/ 118703 h 121506"/>
                  <a:gd name="connsiteX9" fmla="*/ 28933 w 559514"/>
                  <a:gd name="connsiteY9" fmla="*/ 64728 h 121506"/>
                  <a:gd name="connsiteX10" fmla="*/ 28933 w 559514"/>
                  <a:gd name="connsiteY10" fmla="*/ 4403 h 1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9514" h="121506">
                    <a:moveTo>
                      <a:pt x="28933" y="4403"/>
                    </a:moveTo>
                    <a:cubicBezTo>
                      <a:pt x="92962" y="-5122"/>
                      <a:pt x="326325" y="8107"/>
                      <a:pt x="413108" y="7578"/>
                    </a:cubicBezTo>
                    <a:cubicBezTo>
                      <a:pt x="499891" y="7049"/>
                      <a:pt x="526879" y="-3535"/>
                      <a:pt x="549633" y="1228"/>
                    </a:cubicBezTo>
                    <a:cubicBezTo>
                      <a:pt x="572387" y="5991"/>
                      <a:pt x="548575" y="18691"/>
                      <a:pt x="549633" y="36153"/>
                    </a:cubicBezTo>
                    <a:cubicBezTo>
                      <a:pt x="550691" y="53615"/>
                      <a:pt x="565508" y="94891"/>
                      <a:pt x="555983" y="106003"/>
                    </a:cubicBezTo>
                    <a:cubicBezTo>
                      <a:pt x="546458" y="117116"/>
                      <a:pt x="492483" y="102828"/>
                      <a:pt x="492483" y="102828"/>
                    </a:cubicBezTo>
                    <a:cubicBezTo>
                      <a:pt x="433216" y="101770"/>
                      <a:pt x="274995" y="98066"/>
                      <a:pt x="200383" y="99653"/>
                    </a:cubicBezTo>
                    <a:cubicBezTo>
                      <a:pt x="125771" y="101240"/>
                      <a:pt x="44808" y="112353"/>
                      <a:pt x="44808" y="112353"/>
                    </a:cubicBezTo>
                    <a:cubicBezTo>
                      <a:pt x="16762" y="115528"/>
                      <a:pt x="34754" y="126640"/>
                      <a:pt x="32108" y="118703"/>
                    </a:cubicBezTo>
                    <a:cubicBezTo>
                      <a:pt x="29462" y="110766"/>
                      <a:pt x="31050" y="77957"/>
                      <a:pt x="28933" y="64728"/>
                    </a:cubicBezTo>
                    <a:cubicBezTo>
                      <a:pt x="26816" y="51499"/>
                      <a:pt x="-35096" y="13928"/>
                      <a:pt x="28933" y="44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5" name="フリーフォーム 2644">
                <a:extLst>
                  <a:ext uri="{FF2B5EF4-FFF2-40B4-BE49-F238E27FC236}">
                    <a16:creationId xmlns:a16="http://schemas.microsoft.com/office/drawing/2014/main" id="{C033AAF0-B4E5-98E9-5EB5-293EFA77D67C}"/>
                  </a:ext>
                </a:extLst>
              </p:cNvPr>
              <p:cNvSpPr/>
              <p:nvPr/>
            </p:nvSpPr>
            <p:spPr>
              <a:xfrm>
                <a:off x="3585171" y="8135581"/>
                <a:ext cx="319050" cy="752901"/>
              </a:xfrm>
              <a:custGeom>
                <a:avLst/>
                <a:gdLst>
                  <a:gd name="connsiteX0" fmla="*/ 2579 w 319050"/>
                  <a:gd name="connsiteY0" fmla="*/ 33694 h 752901"/>
                  <a:gd name="connsiteX1" fmla="*/ 66079 w 319050"/>
                  <a:gd name="connsiteY1" fmla="*/ 595669 h 752901"/>
                  <a:gd name="connsiteX2" fmla="*/ 81954 w 319050"/>
                  <a:gd name="connsiteY2" fmla="*/ 735369 h 752901"/>
                  <a:gd name="connsiteX3" fmla="*/ 69254 w 319050"/>
                  <a:gd name="connsiteY3" fmla="*/ 741719 h 752901"/>
                  <a:gd name="connsiteX4" fmla="*/ 301029 w 319050"/>
                  <a:gd name="connsiteY4" fmla="*/ 751244 h 752901"/>
                  <a:gd name="connsiteX5" fmla="*/ 301029 w 319050"/>
                  <a:gd name="connsiteY5" fmla="*/ 735369 h 752901"/>
                  <a:gd name="connsiteX6" fmla="*/ 278804 w 319050"/>
                  <a:gd name="connsiteY6" fmla="*/ 592494 h 752901"/>
                  <a:gd name="connsiteX7" fmla="*/ 250229 w 319050"/>
                  <a:gd name="connsiteY7" fmla="*/ 367069 h 752901"/>
                  <a:gd name="connsiteX8" fmla="*/ 202604 w 319050"/>
                  <a:gd name="connsiteY8" fmla="*/ 157519 h 752901"/>
                  <a:gd name="connsiteX9" fmla="*/ 193079 w 319050"/>
                  <a:gd name="connsiteY9" fmla="*/ 62269 h 752901"/>
                  <a:gd name="connsiteX10" fmla="*/ 164504 w 319050"/>
                  <a:gd name="connsiteY10" fmla="*/ 62269 h 752901"/>
                  <a:gd name="connsiteX11" fmla="*/ 2579 w 319050"/>
                  <a:gd name="connsiteY11" fmla="*/ 33694 h 752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050" h="752901">
                    <a:moveTo>
                      <a:pt x="2579" y="33694"/>
                    </a:moveTo>
                    <a:cubicBezTo>
                      <a:pt x="-13825" y="122594"/>
                      <a:pt x="52850" y="478723"/>
                      <a:pt x="66079" y="595669"/>
                    </a:cubicBezTo>
                    <a:cubicBezTo>
                      <a:pt x="79308" y="712615"/>
                      <a:pt x="81954" y="735369"/>
                      <a:pt x="81954" y="735369"/>
                    </a:cubicBezTo>
                    <a:cubicBezTo>
                      <a:pt x="82483" y="759711"/>
                      <a:pt x="32742" y="739073"/>
                      <a:pt x="69254" y="741719"/>
                    </a:cubicBezTo>
                    <a:cubicBezTo>
                      <a:pt x="105766" y="744365"/>
                      <a:pt x="301029" y="751244"/>
                      <a:pt x="301029" y="751244"/>
                    </a:cubicBezTo>
                    <a:cubicBezTo>
                      <a:pt x="339658" y="750186"/>
                      <a:pt x="304733" y="761827"/>
                      <a:pt x="301029" y="735369"/>
                    </a:cubicBezTo>
                    <a:cubicBezTo>
                      <a:pt x="297325" y="708911"/>
                      <a:pt x="287271" y="653877"/>
                      <a:pt x="278804" y="592494"/>
                    </a:cubicBezTo>
                    <a:cubicBezTo>
                      <a:pt x="270337" y="531111"/>
                      <a:pt x="262929" y="439565"/>
                      <a:pt x="250229" y="367069"/>
                    </a:cubicBezTo>
                    <a:cubicBezTo>
                      <a:pt x="237529" y="294573"/>
                      <a:pt x="212129" y="208319"/>
                      <a:pt x="202604" y="157519"/>
                    </a:cubicBezTo>
                    <a:cubicBezTo>
                      <a:pt x="193079" y="106719"/>
                      <a:pt x="199429" y="78144"/>
                      <a:pt x="193079" y="62269"/>
                    </a:cubicBezTo>
                    <a:cubicBezTo>
                      <a:pt x="186729" y="46394"/>
                      <a:pt x="190433" y="64915"/>
                      <a:pt x="164504" y="62269"/>
                    </a:cubicBezTo>
                    <a:cubicBezTo>
                      <a:pt x="138575" y="59623"/>
                      <a:pt x="18983" y="-55206"/>
                      <a:pt x="2579" y="336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6" name="フリーフォーム 2645">
                <a:extLst>
                  <a:ext uri="{FF2B5EF4-FFF2-40B4-BE49-F238E27FC236}">
                    <a16:creationId xmlns:a16="http://schemas.microsoft.com/office/drawing/2014/main" id="{54DF1802-13B8-3044-2AD0-6149D974B43A}"/>
                  </a:ext>
                </a:extLst>
              </p:cNvPr>
              <p:cNvSpPr/>
              <p:nvPr/>
            </p:nvSpPr>
            <p:spPr>
              <a:xfrm>
                <a:off x="3359115" y="8328138"/>
                <a:ext cx="321473" cy="585242"/>
              </a:xfrm>
              <a:custGeom>
                <a:avLst/>
                <a:gdLst>
                  <a:gd name="connsiteX0" fmla="*/ 117510 w 321473"/>
                  <a:gd name="connsiteY0" fmla="*/ 25287 h 585242"/>
                  <a:gd name="connsiteX1" fmla="*/ 104810 w 321473"/>
                  <a:gd name="connsiteY1" fmla="*/ 276112 h 585242"/>
                  <a:gd name="connsiteX2" fmla="*/ 22260 w 321473"/>
                  <a:gd name="connsiteY2" fmla="*/ 507887 h 585242"/>
                  <a:gd name="connsiteX3" fmla="*/ 35 w 321473"/>
                  <a:gd name="connsiteY3" fmla="*/ 584087 h 585242"/>
                  <a:gd name="connsiteX4" fmla="*/ 25435 w 321473"/>
                  <a:gd name="connsiteY4" fmla="*/ 549162 h 585242"/>
                  <a:gd name="connsiteX5" fmla="*/ 152435 w 321473"/>
                  <a:gd name="connsiteY5" fmla="*/ 485662 h 585242"/>
                  <a:gd name="connsiteX6" fmla="*/ 254035 w 321473"/>
                  <a:gd name="connsiteY6" fmla="*/ 339612 h 585242"/>
                  <a:gd name="connsiteX7" fmla="*/ 308010 w 321473"/>
                  <a:gd name="connsiteY7" fmla="*/ 339612 h 585242"/>
                  <a:gd name="connsiteX8" fmla="*/ 320710 w 321473"/>
                  <a:gd name="connsiteY8" fmla="*/ 57037 h 585242"/>
                  <a:gd name="connsiteX9" fmla="*/ 292135 w 321473"/>
                  <a:gd name="connsiteY9" fmla="*/ 12587 h 585242"/>
                  <a:gd name="connsiteX10" fmla="*/ 117510 w 321473"/>
                  <a:gd name="connsiteY10" fmla="*/ 25287 h 58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1473" h="585242">
                    <a:moveTo>
                      <a:pt x="117510" y="25287"/>
                    </a:moveTo>
                    <a:cubicBezTo>
                      <a:pt x="86289" y="69208"/>
                      <a:pt x="120685" y="195679"/>
                      <a:pt x="104810" y="276112"/>
                    </a:cubicBezTo>
                    <a:cubicBezTo>
                      <a:pt x="88935" y="356545"/>
                      <a:pt x="39722" y="456558"/>
                      <a:pt x="22260" y="507887"/>
                    </a:cubicBezTo>
                    <a:cubicBezTo>
                      <a:pt x="4798" y="559216"/>
                      <a:pt x="-494" y="577208"/>
                      <a:pt x="35" y="584087"/>
                    </a:cubicBezTo>
                    <a:cubicBezTo>
                      <a:pt x="564" y="590966"/>
                      <a:pt x="35" y="565566"/>
                      <a:pt x="25435" y="549162"/>
                    </a:cubicBezTo>
                    <a:cubicBezTo>
                      <a:pt x="50835" y="532758"/>
                      <a:pt x="114335" y="520587"/>
                      <a:pt x="152435" y="485662"/>
                    </a:cubicBezTo>
                    <a:cubicBezTo>
                      <a:pt x="190535" y="450737"/>
                      <a:pt x="228106" y="363954"/>
                      <a:pt x="254035" y="339612"/>
                    </a:cubicBezTo>
                    <a:cubicBezTo>
                      <a:pt x="279964" y="315270"/>
                      <a:pt x="296898" y="386708"/>
                      <a:pt x="308010" y="339612"/>
                    </a:cubicBezTo>
                    <a:cubicBezTo>
                      <a:pt x="319122" y="292516"/>
                      <a:pt x="323356" y="111541"/>
                      <a:pt x="320710" y="57037"/>
                    </a:cubicBezTo>
                    <a:cubicBezTo>
                      <a:pt x="318064" y="2533"/>
                      <a:pt x="322827" y="18408"/>
                      <a:pt x="292135" y="12587"/>
                    </a:cubicBezTo>
                    <a:cubicBezTo>
                      <a:pt x="261443" y="6766"/>
                      <a:pt x="148731" y="-18634"/>
                      <a:pt x="117510" y="252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7" name="フリーフォーム 2646">
                <a:extLst>
                  <a:ext uri="{FF2B5EF4-FFF2-40B4-BE49-F238E27FC236}">
                    <a16:creationId xmlns:a16="http://schemas.microsoft.com/office/drawing/2014/main" id="{06A1620D-00BC-46F0-9F88-B8BC259D3CC6}"/>
                  </a:ext>
                </a:extLst>
              </p:cNvPr>
              <p:cNvSpPr/>
              <p:nvPr/>
            </p:nvSpPr>
            <p:spPr>
              <a:xfrm>
                <a:off x="3988062" y="8115179"/>
                <a:ext cx="267372" cy="781255"/>
              </a:xfrm>
              <a:custGeom>
                <a:avLst/>
                <a:gdLst>
                  <a:gd name="connsiteX0" fmla="*/ 9263 w 267372"/>
                  <a:gd name="connsiteY0" fmla="*/ 28696 h 781255"/>
                  <a:gd name="connsiteX1" fmla="*/ 15613 w 267372"/>
                  <a:gd name="connsiteY1" fmla="*/ 593846 h 781255"/>
                  <a:gd name="connsiteX2" fmla="*/ 28313 w 267372"/>
                  <a:gd name="connsiteY2" fmla="*/ 304921 h 781255"/>
                  <a:gd name="connsiteX3" fmla="*/ 21963 w 267372"/>
                  <a:gd name="connsiteY3" fmla="*/ 746246 h 781255"/>
                  <a:gd name="connsiteX4" fmla="*/ 152138 w 267372"/>
                  <a:gd name="connsiteY4" fmla="*/ 755771 h 781255"/>
                  <a:gd name="connsiteX5" fmla="*/ 25138 w 267372"/>
                  <a:gd name="connsiteY5" fmla="*/ 771646 h 781255"/>
                  <a:gd name="connsiteX6" fmla="*/ 215638 w 267372"/>
                  <a:gd name="connsiteY6" fmla="*/ 765296 h 781255"/>
                  <a:gd name="connsiteX7" fmla="*/ 253738 w 267372"/>
                  <a:gd name="connsiteY7" fmla="*/ 692271 h 781255"/>
                  <a:gd name="connsiteX8" fmla="*/ 266438 w 267372"/>
                  <a:gd name="connsiteY8" fmla="*/ 736721 h 781255"/>
                  <a:gd name="connsiteX9" fmla="*/ 231513 w 267372"/>
                  <a:gd name="connsiteY9" fmla="*/ 600196 h 781255"/>
                  <a:gd name="connsiteX10" fmla="*/ 266438 w 267372"/>
                  <a:gd name="connsiteY10" fmla="*/ 165221 h 781255"/>
                  <a:gd name="connsiteX11" fmla="*/ 241038 w 267372"/>
                  <a:gd name="connsiteY11" fmla="*/ 295396 h 781255"/>
                  <a:gd name="connsiteX12" fmla="*/ 260088 w 267372"/>
                  <a:gd name="connsiteY12" fmla="*/ 108071 h 781255"/>
                  <a:gd name="connsiteX13" fmla="*/ 145788 w 267372"/>
                  <a:gd name="connsiteY13" fmla="*/ 101721 h 781255"/>
                  <a:gd name="connsiteX14" fmla="*/ 237863 w 267372"/>
                  <a:gd name="connsiteY14" fmla="*/ 89021 h 781255"/>
                  <a:gd name="connsiteX15" fmla="*/ 152138 w 267372"/>
                  <a:gd name="connsiteY15" fmla="*/ 79496 h 781255"/>
                  <a:gd name="connsiteX16" fmla="*/ 9263 w 267372"/>
                  <a:gd name="connsiteY16" fmla="*/ 28696 h 78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7372" h="781255">
                    <a:moveTo>
                      <a:pt x="9263" y="28696"/>
                    </a:moveTo>
                    <a:cubicBezTo>
                      <a:pt x="-13491" y="114421"/>
                      <a:pt x="12438" y="547809"/>
                      <a:pt x="15613" y="593846"/>
                    </a:cubicBezTo>
                    <a:cubicBezTo>
                      <a:pt x="18788" y="639883"/>
                      <a:pt x="27255" y="279521"/>
                      <a:pt x="28313" y="304921"/>
                    </a:cubicBezTo>
                    <a:cubicBezTo>
                      <a:pt x="29371" y="330321"/>
                      <a:pt x="1325" y="671104"/>
                      <a:pt x="21963" y="746246"/>
                    </a:cubicBezTo>
                    <a:cubicBezTo>
                      <a:pt x="42601" y="821388"/>
                      <a:pt x="151609" y="751538"/>
                      <a:pt x="152138" y="755771"/>
                    </a:cubicBezTo>
                    <a:cubicBezTo>
                      <a:pt x="152667" y="760004"/>
                      <a:pt x="14555" y="770059"/>
                      <a:pt x="25138" y="771646"/>
                    </a:cubicBezTo>
                    <a:cubicBezTo>
                      <a:pt x="35721" y="773234"/>
                      <a:pt x="177538" y="778525"/>
                      <a:pt x="215638" y="765296"/>
                    </a:cubicBezTo>
                    <a:cubicBezTo>
                      <a:pt x="253738" y="752067"/>
                      <a:pt x="245271" y="697034"/>
                      <a:pt x="253738" y="692271"/>
                    </a:cubicBezTo>
                    <a:cubicBezTo>
                      <a:pt x="262205" y="687508"/>
                      <a:pt x="270142" y="752067"/>
                      <a:pt x="266438" y="736721"/>
                    </a:cubicBezTo>
                    <a:cubicBezTo>
                      <a:pt x="262734" y="721375"/>
                      <a:pt x="231513" y="695446"/>
                      <a:pt x="231513" y="600196"/>
                    </a:cubicBezTo>
                    <a:cubicBezTo>
                      <a:pt x="231513" y="504946"/>
                      <a:pt x="264851" y="216021"/>
                      <a:pt x="266438" y="165221"/>
                    </a:cubicBezTo>
                    <a:cubicBezTo>
                      <a:pt x="268026" y="114421"/>
                      <a:pt x="242096" y="304921"/>
                      <a:pt x="241038" y="295396"/>
                    </a:cubicBezTo>
                    <a:cubicBezTo>
                      <a:pt x="239980" y="285871"/>
                      <a:pt x="275963" y="140350"/>
                      <a:pt x="260088" y="108071"/>
                    </a:cubicBezTo>
                    <a:cubicBezTo>
                      <a:pt x="244213" y="75792"/>
                      <a:pt x="149492" y="104896"/>
                      <a:pt x="145788" y="101721"/>
                    </a:cubicBezTo>
                    <a:cubicBezTo>
                      <a:pt x="142084" y="98546"/>
                      <a:pt x="236805" y="92725"/>
                      <a:pt x="237863" y="89021"/>
                    </a:cubicBezTo>
                    <a:cubicBezTo>
                      <a:pt x="238921" y="85317"/>
                      <a:pt x="188121" y="82671"/>
                      <a:pt x="152138" y="79496"/>
                    </a:cubicBezTo>
                    <a:cubicBezTo>
                      <a:pt x="116155" y="76321"/>
                      <a:pt x="32017" y="-57029"/>
                      <a:pt x="9263" y="286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8" name="フリーフォーム 2647">
                <a:extLst>
                  <a:ext uri="{FF2B5EF4-FFF2-40B4-BE49-F238E27FC236}">
                    <a16:creationId xmlns:a16="http://schemas.microsoft.com/office/drawing/2014/main" id="{323DCD6E-BD95-4092-9C06-457318B49538}"/>
                  </a:ext>
                </a:extLst>
              </p:cNvPr>
              <p:cNvSpPr/>
              <p:nvPr/>
            </p:nvSpPr>
            <p:spPr>
              <a:xfrm>
                <a:off x="4115628" y="8149721"/>
                <a:ext cx="559963" cy="726427"/>
              </a:xfrm>
              <a:custGeom>
                <a:avLst/>
                <a:gdLst>
                  <a:gd name="connsiteX0" fmla="*/ 21397 w 559963"/>
                  <a:gd name="connsiteY0" fmla="*/ 67179 h 726427"/>
                  <a:gd name="connsiteX1" fmla="*/ 415097 w 559963"/>
                  <a:gd name="connsiteY1" fmla="*/ 70354 h 726427"/>
                  <a:gd name="connsiteX2" fmla="*/ 316672 w 559963"/>
                  <a:gd name="connsiteY2" fmla="*/ 48129 h 726427"/>
                  <a:gd name="connsiteX3" fmla="*/ 519872 w 559963"/>
                  <a:gd name="connsiteY3" fmla="*/ 57654 h 726427"/>
                  <a:gd name="connsiteX4" fmla="*/ 475422 w 559963"/>
                  <a:gd name="connsiteY4" fmla="*/ 504 h 726427"/>
                  <a:gd name="connsiteX5" fmla="*/ 551622 w 559963"/>
                  <a:gd name="connsiteY5" fmla="*/ 95754 h 726427"/>
                  <a:gd name="connsiteX6" fmla="*/ 557972 w 559963"/>
                  <a:gd name="connsiteY6" fmla="*/ 457704 h 726427"/>
                  <a:gd name="connsiteX7" fmla="*/ 551622 w 559963"/>
                  <a:gd name="connsiteY7" fmla="*/ 330704 h 726427"/>
                  <a:gd name="connsiteX8" fmla="*/ 551622 w 559963"/>
                  <a:gd name="connsiteY8" fmla="*/ 581529 h 726427"/>
                  <a:gd name="connsiteX9" fmla="*/ 513522 w 559963"/>
                  <a:gd name="connsiteY9" fmla="*/ 657729 h 726427"/>
                  <a:gd name="connsiteX10" fmla="*/ 456372 w 559963"/>
                  <a:gd name="connsiteY10" fmla="*/ 702179 h 726427"/>
                  <a:gd name="connsiteX11" fmla="*/ 535747 w 559963"/>
                  <a:gd name="connsiteY11" fmla="*/ 610104 h 726427"/>
                  <a:gd name="connsiteX12" fmla="*/ 389697 w 559963"/>
                  <a:gd name="connsiteY12" fmla="*/ 721229 h 726427"/>
                  <a:gd name="connsiteX13" fmla="*/ 243647 w 559963"/>
                  <a:gd name="connsiteY13" fmla="*/ 708529 h 726427"/>
                  <a:gd name="connsiteX14" fmla="*/ 294447 w 559963"/>
                  <a:gd name="connsiteY14" fmla="*/ 711704 h 726427"/>
                  <a:gd name="connsiteX15" fmla="*/ 291272 w 559963"/>
                  <a:gd name="connsiteY15" fmla="*/ 629154 h 726427"/>
                  <a:gd name="connsiteX16" fmla="*/ 294447 w 559963"/>
                  <a:gd name="connsiteY16" fmla="*/ 213229 h 726427"/>
                  <a:gd name="connsiteX17" fmla="*/ 300797 w 559963"/>
                  <a:gd name="connsiteY17" fmla="*/ 394204 h 726427"/>
                  <a:gd name="connsiteX18" fmla="*/ 307147 w 559963"/>
                  <a:gd name="connsiteY18" fmla="*/ 210054 h 726427"/>
                  <a:gd name="connsiteX19" fmla="*/ 65847 w 559963"/>
                  <a:gd name="connsiteY19" fmla="*/ 191004 h 726427"/>
                  <a:gd name="connsiteX20" fmla="*/ 53147 w 559963"/>
                  <a:gd name="connsiteY20" fmla="*/ 187829 h 726427"/>
                  <a:gd name="connsiteX21" fmla="*/ 21397 w 559963"/>
                  <a:gd name="connsiteY21" fmla="*/ 67179 h 726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59963" h="726427">
                    <a:moveTo>
                      <a:pt x="21397" y="67179"/>
                    </a:moveTo>
                    <a:cubicBezTo>
                      <a:pt x="81722" y="47600"/>
                      <a:pt x="365885" y="73529"/>
                      <a:pt x="415097" y="70354"/>
                    </a:cubicBezTo>
                    <a:cubicBezTo>
                      <a:pt x="464309" y="67179"/>
                      <a:pt x="299210" y="50246"/>
                      <a:pt x="316672" y="48129"/>
                    </a:cubicBezTo>
                    <a:cubicBezTo>
                      <a:pt x="334134" y="46012"/>
                      <a:pt x="493414" y="65592"/>
                      <a:pt x="519872" y="57654"/>
                    </a:cubicBezTo>
                    <a:cubicBezTo>
                      <a:pt x="546330" y="49716"/>
                      <a:pt x="470130" y="-5846"/>
                      <a:pt x="475422" y="504"/>
                    </a:cubicBezTo>
                    <a:cubicBezTo>
                      <a:pt x="480714" y="6854"/>
                      <a:pt x="537864" y="19554"/>
                      <a:pt x="551622" y="95754"/>
                    </a:cubicBezTo>
                    <a:cubicBezTo>
                      <a:pt x="565380" y="171954"/>
                      <a:pt x="557972" y="418546"/>
                      <a:pt x="557972" y="457704"/>
                    </a:cubicBezTo>
                    <a:cubicBezTo>
                      <a:pt x="557972" y="496862"/>
                      <a:pt x="552680" y="310067"/>
                      <a:pt x="551622" y="330704"/>
                    </a:cubicBezTo>
                    <a:cubicBezTo>
                      <a:pt x="550564" y="351341"/>
                      <a:pt x="557972" y="527025"/>
                      <a:pt x="551622" y="581529"/>
                    </a:cubicBezTo>
                    <a:cubicBezTo>
                      <a:pt x="545272" y="636033"/>
                      <a:pt x="529397" y="637621"/>
                      <a:pt x="513522" y="657729"/>
                    </a:cubicBezTo>
                    <a:cubicBezTo>
                      <a:pt x="497647" y="677837"/>
                      <a:pt x="452668" y="710116"/>
                      <a:pt x="456372" y="702179"/>
                    </a:cubicBezTo>
                    <a:cubicBezTo>
                      <a:pt x="460076" y="694242"/>
                      <a:pt x="546860" y="606929"/>
                      <a:pt x="535747" y="610104"/>
                    </a:cubicBezTo>
                    <a:cubicBezTo>
                      <a:pt x="524634" y="613279"/>
                      <a:pt x="438380" y="704825"/>
                      <a:pt x="389697" y="721229"/>
                    </a:cubicBezTo>
                    <a:cubicBezTo>
                      <a:pt x="341014" y="737633"/>
                      <a:pt x="259522" y="710117"/>
                      <a:pt x="243647" y="708529"/>
                    </a:cubicBezTo>
                    <a:cubicBezTo>
                      <a:pt x="227772" y="706942"/>
                      <a:pt x="286510" y="724933"/>
                      <a:pt x="294447" y="711704"/>
                    </a:cubicBezTo>
                    <a:cubicBezTo>
                      <a:pt x="302384" y="698475"/>
                      <a:pt x="291272" y="712233"/>
                      <a:pt x="291272" y="629154"/>
                    </a:cubicBezTo>
                    <a:cubicBezTo>
                      <a:pt x="291272" y="546075"/>
                      <a:pt x="292860" y="252387"/>
                      <a:pt x="294447" y="213229"/>
                    </a:cubicBezTo>
                    <a:cubicBezTo>
                      <a:pt x="296034" y="174071"/>
                      <a:pt x="298680" y="394733"/>
                      <a:pt x="300797" y="394204"/>
                    </a:cubicBezTo>
                    <a:cubicBezTo>
                      <a:pt x="302914" y="393675"/>
                      <a:pt x="346305" y="243921"/>
                      <a:pt x="307147" y="210054"/>
                    </a:cubicBezTo>
                    <a:cubicBezTo>
                      <a:pt x="267989" y="176187"/>
                      <a:pt x="108180" y="194708"/>
                      <a:pt x="65847" y="191004"/>
                    </a:cubicBezTo>
                    <a:cubicBezTo>
                      <a:pt x="23514" y="187300"/>
                      <a:pt x="59497" y="203175"/>
                      <a:pt x="53147" y="187829"/>
                    </a:cubicBezTo>
                    <a:cubicBezTo>
                      <a:pt x="46797" y="172483"/>
                      <a:pt x="-38928" y="86758"/>
                      <a:pt x="21397" y="671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9" name="フリーフォーム 2648">
                <a:extLst>
                  <a:ext uri="{FF2B5EF4-FFF2-40B4-BE49-F238E27FC236}">
                    <a16:creationId xmlns:a16="http://schemas.microsoft.com/office/drawing/2014/main" id="{6500DD17-948D-36E9-2FF4-3D76CA50F6B5}"/>
                  </a:ext>
                </a:extLst>
              </p:cNvPr>
              <p:cNvSpPr/>
              <p:nvPr/>
            </p:nvSpPr>
            <p:spPr>
              <a:xfrm>
                <a:off x="4067776" y="8709017"/>
                <a:ext cx="594979" cy="178281"/>
              </a:xfrm>
              <a:custGeom>
                <a:avLst/>
                <a:gdLst>
                  <a:gd name="connsiteX0" fmla="*/ 21624 w 594979"/>
                  <a:gd name="connsiteY0" fmla="*/ 44458 h 178281"/>
                  <a:gd name="connsiteX1" fmla="*/ 574074 w 594979"/>
                  <a:gd name="connsiteY1" fmla="*/ 8 h 178281"/>
                  <a:gd name="connsiteX2" fmla="*/ 485174 w 594979"/>
                  <a:gd name="connsiteY2" fmla="*/ 47633 h 178281"/>
                  <a:gd name="connsiteX3" fmla="*/ 545499 w 594979"/>
                  <a:gd name="connsiteY3" fmla="*/ 66683 h 178281"/>
                  <a:gd name="connsiteX4" fmla="*/ 523274 w 594979"/>
                  <a:gd name="connsiteY4" fmla="*/ 146058 h 178281"/>
                  <a:gd name="connsiteX5" fmla="*/ 199424 w 594979"/>
                  <a:gd name="connsiteY5" fmla="*/ 177808 h 178281"/>
                  <a:gd name="connsiteX6" fmla="*/ 447074 w 594979"/>
                  <a:gd name="connsiteY6" fmla="*/ 165108 h 178281"/>
                  <a:gd name="connsiteX7" fmla="*/ 24799 w 594979"/>
                  <a:gd name="connsiteY7" fmla="*/ 165108 h 178281"/>
                  <a:gd name="connsiteX8" fmla="*/ 100999 w 594979"/>
                  <a:gd name="connsiteY8" fmla="*/ 120658 h 178281"/>
                  <a:gd name="connsiteX9" fmla="*/ 21624 w 594979"/>
                  <a:gd name="connsiteY9" fmla="*/ 44458 h 17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4979" h="178281">
                    <a:moveTo>
                      <a:pt x="21624" y="44458"/>
                    </a:moveTo>
                    <a:cubicBezTo>
                      <a:pt x="100470" y="24350"/>
                      <a:pt x="496816" y="-521"/>
                      <a:pt x="574074" y="8"/>
                    </a:cubicBezTo>
                    <a:cubicBezTo>
                      <a:pt x="651332" y="537"/>
                      <a:pt x="489936" y="36521"/>
                      <a:pt x="485174" y="47633"/>
                    </a:cubicBezTo>
                    <a:cubicBezTo>
                      <a:pt x="480412" y="58745"/>
                      <a:pt x="539149" y="50279"/>
                      <a:pt x="545499" y="66683"/>
                    </a:cubicBezTo>
                    <a:cubicBezTo>
                      <a:pt x="551849" y="83087"/>
                      <a:pt x="580953" y="127537"/>
                      <a:pt x="523274" y="146058"/>
                    </a:cubicBezTo>
                    <a:cubicBezTo>
                      <a:pt x="465595" y="164579"/>
                      <a:pt x="212124" y="174633"/>
                      <a:pt x="199424" y="177808"/>
                    </a:cubicBezTo>
                    <a:cubicBezTo>
                      <a:pt x="186724" y="180983"/>
                      <a:pt x="476178" y="167225"/>
                      <a:pt x="447074" y="165108"/>
                    </a:cubicBezTo>
                    <a:cubicBezTo>
                      <a:pt x="417970" y="162991"/>
                      <a:pt x="82478" y="172516"/>
                      <a:pt x="24799" y="165108"/>
                    </a:cubicBezTo>
                    <a:cubicBezTo>
                      <a:pt x="-32880" y="157700"/>
                      <a:pt x="96766" y="138650"/>
                      <a:pt x="100999" y="120658"/>
                    </a:cubicBezTo>
                    <a:cubicBezTo>
                      <a:pt x="105232" y="102666"/>
                      <a:pt x="-57222" y="64566"/>
                      <a:pt x="21624" y="444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0" name="フリーフォーム 2649">
                <a:extLst>
                  <a:ext uri="{FF2B5EF4-FFF2-40B4-BE49-F238E27FC236}">
                    <a16:creationId xmlns:a16="http://schemas.microsoft.com/office/drawing/2014/main" id="{92E97531-D9F5-F580-4883-F66673BAF18D}"/>
                  </a:ext>
                </a:extLst>
              </p:cNvPr>
              <p:cNvSpPr/>
              <p:nvPr/>
            </p:nvSpPr>
            <p:spPr>
              <a:xfrm>
                <a:off x="4713378" y="8268359"/>
                <a:ext cx="834274" cy="171080"/>
              </a:xfrm>
              <a:custGeom>
                <a:avLst/>
                <a:gdLst>
                  <a:gd name="connsiteX0" fmla="*/ 36422 w 834274"/>
                  <a:gd name="connsiteY0" fmla="*/ 5691 h 171080"/>
                  <a:gd name="connsiteX1" fmla="*/ 23722 w 834274"/>
                  <a:gd name="connsiteY1" fmla="*/ 164441 h 171080"/>
                  <a:gd name="connsiteX2" fmla="*/ 55472 w 834274"/>
                  <a:gd name="connsiteY2" fmla="*/ 142216 h 171080"/>
                  <a:gd name="connsiteX3" fmla="*/ 318997 w 834274"/>
                  <a:gd name="connsiteY3" fmla="*/ 151741 h 171080"/>
                  <a:gd name="connsiteX4" fmla="*/ 11022 w 834274"/>
                  <a:gd name="connsiteY4" fmla="*/ 154916 h 171080"/>
                  <a:gd name="connsiteX5" fmla="*/ 798422 w 834274"/>
                  <a:gd name="connsiteY5" fmla="*/ 161266 h 171080"/>
                  <a:gd name="connsiteX6" fmla="*/ 709522 w 834274"/>
                  <a:gd name="connsiteY6" fmla="*/ 142216 h 171080"/>
                  <a:gd name="connsiteX7" fmla="*/ 792072 w 834274"/>
                  <a:gd name="connsiteY7" fmla="*/ 151741 h 171080"/>
                  <a:gd name="connsiteX8" fmla="*/ 785722 w 834274"/>
                  <a:gd name="connsiteY8" fmla="*/ 94591 h 171080"/>
                  <a:gd name="connsiteX9" fmla="*/ 779372 w 834274"/>
                  <a:gd name="connsiteY9" fmla="*/ 43791 h 171080"/>
                  <a:gd name="connsiteX10" fmla="*/ 592047 w 834274"/>
                  <a:gd name="connsiteY10" fmla="*/ 18391 h 171080"/>
                  <a:gd name="connsiteX11" fmla="*/ 461872 w 834274"/>
                  <a:gd name="connsiteY11" fmla="*/ 18391 h 171080"/>
                  <a:gd name="connsiteX12" fmla="*/ 531722 w 834274"/>
                  <a:gd name="connsiteY12" fmla="*/ 24741 h 171080"/>
                  <a:gd name="connsiteX13" fmla="*/ 166597 w 834274"/>
                  <a:gd name="connsiteY13" fmla="*/ 43791 h 171080"/>
                  <a:gd name="connsiteX14" fmla="*/ 385672 w 834274"/>
                  <a:gd name="connsiteY14" fmla="*/ 34266 h 171080"/>
                  <a:gd name="connsiteX15" fmla="*/ 36422 w 834274"/>
                  <a:gd name="connsiteY15" fmla="*/ 5691 h 17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34274" h="171080">
                    <a:moveTo>
                      <a:pt x="36422" y="5691"/>
                    </a:moveTo>
                    <a:cubicBezTo>
                      <a:pt x="-23903" y="27387"/>
                      <a:pt x="20547" y="141687"/>
                      <a:pt x="23722" y="164441"/>
                    </a:cubicBezTo>
                    <a:cubicBezTo>
                      <a:pt x="26897" y="187195"/>
                      <a:pt x="6260" y="144333"/>
                      <a:pt x="55472" y="142216"/>
                    </a:cubicBezTo>
                    <a:lnTo>
                      <a:pt x="318997" y="151741"/>
                    </a:lnTo>
                    <a:cubicBezTo>
                      <a:pt x="311589" y="153858"/>
                      <a:pt x="-68882" y="153329"/>
                      <a:pt x="11022" y="154916"/>
                    </a:cubicBezTo>
                    <a:cubicBezTo>
                      <a:pt x="90926" y="156503"/>
                      <a:pt x="682005" y="163383"/>
                      <a:pt x="798422" y="161266"/>
                    </a:cubicBezTo>
                    <a:cubicBezTo>
                      <a:pt x="914839" y="159149"/>
                      <a:pt x="710580" y="143804"/>
                      <a:pt x="709522" y="142216"/>
                    </a:cubicBezTo>
                    <a:cubicBezTo>
                      <a:pt x="708464" y="140628"/>
                      <a:pt x="779372" y="159678"/>
                      <a:pt x="792072" y="151741"/>
                    </a:cubicBezTo>
                    <a:cubicBezTo>
                      <a:pt x="804772" y="143804"/>
                      <a:pt x="787839" y="112583"/>
                      <a:pt x="785722" y="94591"/>
                    </a:cubicBezTo>
                    <a:cubicBezTo>
                      <a:pt x="783605" y="76599"/>
                      <a:pt x="811651" y="56491"/>
                      <a:pt x="779372" y="43791"/>
                    </a:cubicBezTo>
                    <a:cubicBezTo>
                      <a:pt x="747093" y="31091"/>
                      <a:pt x="644964" y="22624"/>
                      <a:pt x="592047" y="18391"/>
                    </a:cubicBezTo>
                    <a:cubicBezTo>
                      <a:pt x="539130" y="14158"/>
                      <a:pt x="471926" y="17333"/>
                      <a:pt x="461872" y="18391"/>
                    </a:cubicBezTo>
                    <a:cubicBezTo>
                      <a:pt x="451818" y="19449"/>
                      <a:pt x="580935" y="20508"/>
                      <a:pt x="531722" y="24741"/>
                    </a:cubicBezTo>
                    <a:cubicBezTo>
                      <a:pt x="482510" y="28974"/>
                      <a:pt x="190939" y="42204"/>
                      <a:pt x="166597" y="43791"/>
                    </a:cubicBezTo>
                    <a:cubicBezTo>
                      <a:pt x="142255" y="45379"/>
                      <a:pt x="408426" y="37441"/>
                      <a:pt x="385672" y="34266"/>
                    </a:cubicBezTo>
                    <a:cubicBezTo>
                      <a:pt x="362918" y="31091"/>
                      <a:pt x="96747" y="-16005"/>
                      <a:pt x="36422" y="56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1" name="フリーフォーム 2650">
                <a:extLst>
                  <a:ext uri="{FF2B5EF4-FFF2-40B4-BE49-F238E27FC236}">
                    <a16:creationId xmlns:a16="http://schemas.microsoft.com/office/drawing/2014/main" id="{A36ADCFF-E7EB-8D89-7233-EB4B4A91EE64}"/>
                  </a:ext>
                </a:extLst>
              </p:cNvPr>
              <p:cNvSpPr/>
              <p:nvPr/>
            </p:nvSpPr>
            <p:spPr>
              <a:xfrm>
                <a:off x="4688890" y="8122911"/>
                <a:ext cx="626074" cy="770386"/>
              </a:xfrm>
              <a:custGeom>
                <a:avLst/>
                <a:gdLst>
                  <a:gd name="connsiteX0" fmla="*/ 289510 w 626074"/>
                  <a:gd name="connsiteY0" fmla="*/ 24139 h 770386"/>
                  <a:gd name="connsiteX1" fmla="*/ 292685 w 626074"/>
                  <a:gd name="connsiteY1" fmla="*/ 506739 h 770386"/>
                  <a:gd name="connsiteX2" fmla="*/ 311735 w 626074"/>
                  <a:gd name="connsiteY2" fmla="*/ 421014 h 770386"/>
                  <a:gd name="connsiteX3" fmla="*/ 260935 w 626074"/>
                  <a:gd name="connsiteY3" fmla="*/ 586114 h 770386"/>
                  <a:gd name="connsiteX4" fmla="*/ 203785 w 626074"/>
                  <a:gd name="connsiteY4" fmla="*/ 675014 h 770386"/>
                  <a:gd name="connsiteX5" fmla="*/ 286335 w 626074"/>
                  <a:gd name="connsiteY5" fmla="*/ 621039 h 770386"/>
                  <a:gd name="connsiteX6" fmla="*/ 114885 w 626074"/>
                  <a:gd name="connsiteY6" fmla="*/ 725814 h 770386"/>
                  <a:gd name="connsiteX7" fmla="*/ 585 w 626074"/>
                  <a:gd name="connsiteY7" fmla="*/ 751214 h 770386"/>
                  <a:gd name="connsiteX8" fmla="*/ 162510 w 626074"/>
                  <a:gd name="connsiteY8" fmla="*/ 741689 h 770386"/>
                  <a:gd name="connsiteX9" fmla="*/ 6935 w 626074"/>
                  <a:gd name="connsiteY9" fmla="*/ 767089 h 770386"/>
                  <a:gd name="connsiteX10" fmla="*/ 422860 w 626074"/>
                  <a:gd name="connsiteY10" fmla="*/ 748039 h 770386"/>
                  <a:gd name="connsiteX11" fmla="*/ 375235 w 626074"/>
                  <a:gd name="connsiteY11" fmla="*/ 763914 h 770386"/>
                  <a:gd name="connsiteX12" fmla="*/ 572085 w 626074"/>
                  <a:gd name="connsiteY12" fmla="*/ 621039 h 770386"/>
                  <a:gd name="connsiteX13" fmla="*/ 610185 w 626074"/>
                  <a:gd name="connsiteY13" fmla="*/ 532139 h 770386"/>
                  <a:gd name="connsiteX14" fmla="*/ 610185 w 626074"/>
                  <a:gd name="connsiteY14" fmla="*/ 370214 h 770386"/>
                  <a:gd name="connsiteX15" fmla="*/ 610185 w 626074"/>
                  <a:gd name="connsiteY15" fmla="*/ 474989 h 770386"/>
                  <a:gd name="connsiteX16" fmla="*/ 626060 w 626074"/>
                  <a:gd name="connsiteY16" fmla="*/ 59064 h 770386"/>
                  <a:gd name="connsiteX17" fmla="*/ 607010 w 626074"/>
                  <a:gd name="connsiteY17" fmla="*/ 93989 h 770386"/>
                  <a:gd name="connsiteX18" fmla="*/ 562560 w 626074"/>
                  <a:gd name="connsiteY18" fmla="*/ 71764 h 770386"/>
                  <a:gd name="connsiteX19" fmla="*/ 289510 w 626074"/>
                  <a:gd name="connsiteY19" fmla="*/ 24139 h 77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26074" h="770386">
                    <a:moveTo>
                      <a:pt x="289510" y="24139"/>
                    </a:moveTo>
                    <a:cubicBezTo>
                      <a:pt x="244531" y="96635"/>
                      <a:pt x="288981" y="440593"/>
                      <a:pt x="292685" y="506739"/>
                    </a:cubicBezTo>
                    <a:cubicBezTo>
                      <a:pt x="296389" y="572885"/>
                      <a:pt x="317027" y="407785"/>
                      <a:pt x="311735" y="421014"/>
                    </a:cubicBezTo>
                    <a:cubicBezTo>
                      <a:pt x="306443" y="434243"/>
                      <a:pt x="278927" y="543781"/>
                      <a:pt x="260935" y="586114"/>
                    </a:cubicBezTo>
                    <a:cubicBezTo>
                      <a:pt x="242943" y="628447"/>
                      <a:pt x="199552" y="669193"/>
                      <a:pt x="203785" y="675014"/>
                    </a:cubicBezTo>
                    <a:cubicBezTo>
                      <a:pt x="208018" y="680835"/>
                      <a:pt x="301152" y="612572"/>
                      <a:pt x="286335" y="621039"/>
                    </a:cubicBezTo>
                    <a:cubicBezTo>
                      <a:pt x="271518" y="629506"/>
                      <a:pt x="162510" y="704118"/>
                      <a:pt x="114885" y="725814"/>
                    </a:cubicBezTo>
                    <a:cubicBezTo>
                      <a:pt x="67260" y="747510"/>
                      <a:pt x="-7352" y="748568"/>
                      <a:pt x="585" y="751214"/>
                    </a:cubicBezTo>
                    <a:cubicBezTo>
                      <a:pt x="8522" y="753860"/>
                      <a:pt x="161452" y="739043"/>
                      <a:pt x="162510" y="741689"/>
                    </a:cubicBezTo>
                    <a:cubicBezTo>
                      <a:pt x="163568" y="744335"/>
                      <a:pt x="-36457" y="766031"/>
                      <a:pt x="6935" y="767089"/>
                    </a:cubicBezTo>
                    <a:cubicBezTo>
                      <a:pt x="50327" y="768147"/>
                      <a:pt x="361477" y="748568"/>
                      <a:pt x="422860" y="748039"/>
                    </a:cubicBezTo>
                    <a:cubicBezTo>
                      <a:pt x="484243" y="747510"/>
                      <a:pt x="350364" y="785081"/>
                      <a:pt x="375235" y="763914"/>
                    </a:cubicBezTo>
                    <a:cubicBezTo>
                      <a:pt x="400106" y="742747"/>
                      <a:pt x="532927" y="659668"/>
                      <a:pt x="572085" y="621039"/>
                    </a:cubicBezTo>
                    <a:cubicBezTo>
                      <a:pt x="611243" y="582410"/>
                      <a:pt x="603835" y="573943"/>
                      <a:pt x="610185" y="532139"/>
                    </a:cubicBezTo>
                    <a:cubicBezTo>
                      <a:pt x="616535" y="490335"/>
                      <a:pt x="610185" y="370214"/>
                      <a:pt x="610185" y="370214"/>
                    </a:cubicBezTo>
                    <a:cubicBezTo>
                      <a:pt x="610185" y="360689"/>
                      <a:pt x="607539" y="526847"/>
                      <a:pt x="610185" y="474989"/>
                    </a:cubicBezTo>
                    <a:cubicBezTo>
                      <a:pt x="612831" y="423131"/>
                      <a:pt x="626589" y="122564"/>
                      <a:pt x="626060" y="59064"/>
                    </a:cubicBezTo>
                    <a:cubicBezTo>
                      <a:pt x="625531" y="-4436"/>
                      <a:pt x="617593" y="91872"/>
                      <a:pt x="607010" y="93989"/>
                    </a:cubicBezTo>
                    <a:cubicBezTo>
                      <a:pt x="596427" y="96106"/>
                      <a:pt x="612302" y="78643"/>
                      <a:pt x="562560" y="71764"/>
                    </a:cubicBezTo>
                    <a:cubicBezTo>
                      <a:pt x="512818" y="64885"/>
                      <a:pt x="334489" y="-48357"/>
                      <a:pt x="289510" y="241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2" name="フリーフォーム 2651">
                <a:extLst>
                  <a:ext uri="{FF2B5EF4-FFF2-40B4-BE49-F238E27FC236}">
                    <a16:creationId xmlns:a16="http://schemas.microsoft.com/office/drawing/2014/main" id="{AAF3E21E-F53E-6C77-8A89-372D70864EEE}"/>
                  </a:ext>
                </a:extLst>
              </p:cNvPr>
              <p:cNvSpPr/>
              <p:nvPr/>
            </p:nvSpPr>
            <p:spPr>
              <a:xfrm>
                <a:off x="5556152" y="8172732"/>
                <a:ext cx="654398" cy="238265"/>
              </a:xfrm>
              <a:custGeom>
                <a:avLst/>
                <a:gdLst>
                  <a:gd name="connsiteX0" fmla="*/ 98 w 654398"/>
                  <a:gd name="connsiteY0" fmla="*/ 139418 h 238265"/>
                  <a:gd name="connsiteX1" fmla="*/ 187423 w 654398"/>
                  <a:gd name="connsiteY1" fmla="*/ 2893 h 238265"/>
                  <a:gd name="connsiteX2" fmla="*/ 139798 w 654398"/>
                  <a:gd name="connsiteY2" fmla="*/ 44168 h 238265"/>
                  <a:gd name="connsiteX3" fmla="*/ 212823 w 654398"/>
                  <a:gd name="connsiteY3" fmla="*/ 18768 h 238265"/>
                  <a:gd name="connsiteX4" fmla="*/ 616048 w 654398"/>
                  <a:gd name="connsiteY4" fmla="*/ 69568 h 238265"/>
                  <a:gd name="connsiteX5" fmla="*/ 619223 w 654398"/>
                  <a:gd name="connsiteY5" fmla="*/ 28293 h 238265"/>
                  <a:gd name="connsiteX6" fmla="*/ 631923 w 654398"/>
                  <a:gd name="connsiteY6" fmla="*/ 120368 h 238265"/>
                  <a:gd name="connsiteX7" fmla="*/ 625573 w 654398"/>
                  <a:gd name="connsiteY7" fmla="*/ 237843 h 238265"/>
                  <a:gd name="connsiteX8" fmla="*/ 269973 w 654398"/>
                  <a:gd name="connsiteY8" fmla="*/ 161643 h 238265"/>
                  <a:gd name="connsiteX9" fmla="*/ 466823 w 654398"/>
                  <a:gd name="connsiteY9" fmla="*/ 215618 h 238265"/>
                  <a:gd name="connsiteX10" fmla="*/ 215998 w 654398"/>
                  <a:gd name="connsiteY10" fmla="*/ 171168 h 238265"/>
                  <a:gd name="connsiteX11" fmla="*/ 98 w 654398"/>
                  <a:gd name="connsiteY11" fmla="*/ 139418 h 23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4398" h="238265">
                    <a:moveTo>
                      <a:pt x="98" y="139418"/>
                    </a:moveTo>
                    <a:cubicBezTo>
                      <a:pt x="-4664" y="111372"/>
                      <a:pt x="164140" y="18768"/>
                      <a:pt x="187423" y="2893"/>
                    </a:cubicBezTo>
                    <a:cubicBezTo>
                      <a:pt x="210706" y="-12982"/>
                      <a:pt x="135565" y="41522"/>
                      <a:pt x="139798" y="44168"/>
                    </a:cubicBezTo>
                    <a:cubicBezTo>
                      <a:pt x="144031" y="46814"/>
                      <a:pt x="133448" y="14535"/>
                      <a:pt x="212823" y="18768"/>
                    </a:cubicBezTo>
                    <a:cubicBezTo>
                      <a:pt x="292198" y="23001"/>
                      <a:pt x="548315" y="67981"/>
                      <a:pt x="616048" y="69568"/>
                    </a:cubicBezTo>
                    <a:cubicBezTo>
                      <a:pt x="683781" y="71155"/>
                      <a:pt x="616577" y="19826"/>
                      <a:pt x="619223" y="28293"/>
                    </a:cubicBezTo>
                    <a:cubicBezTo>
                      <a:pt x="621869" y="36760"/>
                      <a:pt x="630865" y="85443"/>
                      <a:pt x="631923" y="120368"/>
                    </a:cubicBezTo>
                    <a:cubicBezTo>
                      <a:pt x="632981" y="155293"/>
                      <a:pt x="685898" y="230964"/>
                      <a:pt x="625573" y="237843"/>
                    </a:cubicBezTo>
                    <a:cubicBezTo>
                      <a:pt x="565248" y="244722"/>
                      <a:pt x="296431" y="165347"/>
                      <a:pt x="269973" y="161643"/>
                    </a:cubicBezTo>
                    <a:cubicBezTo>
                      <a:pt x="243515" y="157939"/>
                      <a:pt x="475819" y="214031"/>
                      <a:pt x="466823" y="215618"/>
                    </a:cubicBezTo>
                    <a:cubicBezTo>
                      <a:pt x="457827" y="217205"/>
                      <a:pt x="290081" y="179635"/>
                      <a:pt x="215998" y="171168"/>
                    </a:cubicBezTo>
                    <a:cubicBezTo>
                      <a:pt x="141915" y="162701"/>
                      <a:pt x="4860" y="167464"/>
                      <a:pt x="98" y="13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3" name="フリーフォーム 2652">
                <a:extLst>
                  <a:ext uri="{FF2B5EF4-FFF2-40B4-BE49-F238E27FC236}">
                    <a16:creationId xmlns:a16="http://schemas.microsoft.com/office/drawing/2014/main" id="{1E18AC5A-ED1D-5D1D-6117-FEA645B095E5}"/>
                  </a:ext>
                </a:extLst>
              </p:cNvPr>
              <p:cNvSpPr/>
              <p:nvPr/>
            </p:nvSpPr>
            <p:spPr>
              <a:xfrm>
                <a:off x="5555329" y="8423066"/>
                <a:ext cx="674099" cy="228259"/>
              </a:xfrm>
              <a:custGeom>
                <a:avLst/>
                <a:gdLst>
                  <a:gd name="connsiteX0" fmla="*/ 921 w 674099"/>
                  <a:gd name="connsiteY0" fmla="*/ 139909 h 228259"/>
                  <a:gd name="connsiteX1" fmla="*/ 146971 w 674099"/>
                  <a:gd name="connsiteY1" fmla="*/ 6559 h 228259"/>
                  <a:gd name="connsiteX2" fmla="*/ 143796 w 674099"/>
                  <a:gd name="connsiteY2" fmla="*/ 31959 h 228259"/>
                  <a:gd name="connsiteX3" fmla="*/ 242221 w 674099"/>
                  <a:gd name="connsiteY3" fmla="*/ 209 h 228259"/>
                  <a:gd name="connsiteX4" fmla="*/ 607346 w 674099"/>
                  <a:gd name="connsiteY4" fmla="*/ 51009 h 228259"/>
                  <a:gd name="connsiteX5" fmla="*/ 613696 w 674099"/>
                  <a:gd name="connsiteY5" fmla="*/ 89109 h 228259"/>
                  <a:gd name="connsiteX6" fmla="*/ 645446 w 674099"/>
                  <a:gd name="connsiteY6" fmla="*/ 57359 h 228259"/>
                  <a:gd name="connsiteX7" fmla="*/ 639096 w 674099"/>
                  <a:gd name="connsiteY7" fmla="*/ 225634 h 228259"/>
                  <a:gd name="connsiteX8" fmla="*/ 210471 w 674099"/>
                  <a:gd name="connsiteY8" fmla="*/ 162134 h 228259"/>
                  <a:gd name="connsiteX9" fmla="*/ 350171 w 674099"/>
                  <a:gd name="connsiteY9" fmla="*/ 190709 h 228259"/>
                  <a:gd name="connsiteX10" fmla="*/ 96171 w 674099"/>
                  <a:gd name="connsiteY10" fmla="*/ 165309 h 228259"/>
                  <a:gd name="connsiteX11" fmla="*/ 921 w 674099"/>
                  <a:gd name="connsiteY11" fmla="*/ 139909 h 22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4099" h="228259">
                    <a:moveTo>
                      <a:pt x="921" y="139909"/>
                    </a:moveTo>
                    <a:cubicBezTo>
                      <a:pt x="9388" y="113451"/>
                      <a:pt x="123159" y="24551"/>
                      <a:pt x="146971" y="6559"/>
                    </a:cubicBezTo>
                    <a:cubicBezTo>
                      <a:pt x="170784" y="-11433"/>
                      <a:pt x="127921" y="33017"/>
                      <a:pt x="143796" y="31959"/>
                    </a:cubicBezTo>
                    <a:cubicBezTo>
                      <a:pt x="159671" y="30901"/>
                      <a:pt x="164963" y="-2966"/>
                      <a:pt x="242221" y="209"/>
                    </a:cubicBezTo>
                    <a:cubicBezTo>
                      <a:pt x="319479" y="3384"/>
                      <a:pt x="545434" y="36192"/>
                      <a:pt x="607346" y="51009"/>
                    </a:cubicBezTo>
                    <a:cubicBezTo>
                      <a:pt x="669258" y="65826"/>
                      <a:pt x="607346" y="88051"/>
                      <a:pt x="613696" y="89109"/>
                    </a:cubicBezTo>
                    <a:cubicBezTo>
                      <a:pt x="620046" y="90167"/>
                      <a:pt x="641213" y="34605"/>
                      <a:pt x="645446" y="57359"/>
                    </a:cubicBezTo>
                    <a:cubicBezTo>
                      <a:pt x="649679" y="80113"/>
                      <a:pt x="711592" y="208172"/>
                      <a:pt x="639096" y="225634"/>
                    </a:cubicBezTo>
                    <a:cubicBezTo>
                      <a:pt x="566600" y="243096"/>
                      <a:pt x="258625" y="167955"/>
                      <a:pt x="210471" y="162134"/>
                    </a:cubicBezTo>
                    <a:cubicBezTo>
                      <a:pt x="162317" y="156313"/>
                      <a:pt x="369221" y="190180"/>
                      <a:pt x="350171" y="190709"/>
                    </a:cubicBezTo>
                    <a:cubicBezTo>
                      <a:pt x="331121" y="191238"/>
                      <a:pt x="148559" y="172188"/>
                      <a:pt x="96171" y="165309"/>
                    </a:cubicBezTo>
                    <a:cubicBezTo>
                      <a:pt x="43784" y="158430"/>
                      <a:pt x="-7546" y="166367"/>
                      <a:pt x="921" y="1399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4" name="フリーフォーム 2653">
                <a:extLst>
                  <a:ext uri="{FF2B5EF4-FFF2-40B4-BE49-F238E27FC236}">
                    <a16:creationId xmlns:a16="http://schemas.microsoft.com/office/drawing/2014/main" id="{F0F6A99A-081D-F8EB-F2F8-FB5C134E9C08}"/>
                  </a:ext>
                </a:extLst>
              </p:cNvPr>
              <p:cNvSpPr/>
              <p:nvPr/>
            </p:nvSpPr>
            <p:spPr>
              <a:xfrm>
                <a:off x="5505170" y="8669919"/>
                <a:ext cx="717307" cy="278926"/>
              </a:xfrm>
              <a:custGeom>
                <a:avLst/>
                <a:gdLst>
                  <a:gd name="connsiteX0" fmla="*/ 280 w 717307"/>
                  <a:gd name="connsiteY0" fmla="*/ 137531 h 278926"/>
                  <a:gd name="connsiteX1" fmla="*/ 139980 w 717307"/>
                  <a:gd name="connsiteY1" fmla="*/ 7356 h 278926"/>
                  <a:gd name="connsiteX2" fmla="*/ 409855 w 717307"/>
                  <a:gd name="connsiteY2" fmla="*/ 20056 h 278926"/>
                  <a:gd name="connsiteX3" fmla="*/ 686080 w 717307"/>
                  <a:gd name="connsiteY3" fmla="*/ 51806 h 278926"/>
                  <a:gd name="connsiteX4" fmla="*/ 692430 w 717307"/>
                  <a:gd name="connsiteY4" fmla="*/ 118481 h 278926"/>
                  <a:gd name="connsiteX5" fmla="*/ 686080 w 717307"/>
                  <a:gd name="connsiteY5" fmla="*/ 270881 h 278926"/>
                  <a:gd name="connsiteX6" fmla="*/ 673380 w 717307"/>
                  <a:gd name="connsiteY6" fmla="*/ 245481 h 278926"/>
                  <a:gd name="connsiteX7" fmla="*/ 130455 w 717307"/>
                  <a:gd name="connsiteY7" fmla="*/ 140706 h 278926"/>
                  <a:gd name="connsiteX8" fmla="*/ 63780 w 717307"/>
                  <a:gd name="connsiteY8" fmla="*/ 140706 h 278926"/>
                  <a:gd name="connsiteX9" fmla="*/ 101880 w 717307"/>
                  <a:gd name="connsiteY9" fmla="*/ 115306 h 278926"/>
                  <a:gd name="connsiteX10" fmla="*/ 280 w 717307"/>
                  <a:gd name="connsiteY10" fmla="*/ 137531 h 27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7307" h="278926">
                    <a:moveTo>
                      <a:pt x="280" y="137531"/>
                    </a:moveTo>
                    <a:cubicBezTo>
                      <a:pt x="6630" y="119539"/>
                      <a:pt x="71718" y="26935"/>
                      <a:pt x="139980" y="7356"/>
                    </a:cubicBezTo>
                    <a:cubicBezTo>
                      <a:pt x="208242" y="-12223"/>
                      <a:pt x="318838" y="12648"/>
                      <a:pt x="409855" y="20056"/>
                    </a:cubicBezTo>
                    <a:cubicBezTo>
                      <a:pt x="500872" y="27464"/>
                      <a:pt x="638984" y="35402"/>
                      <a:pt x="686080" y="51806"/>
                    </a:cubicBezTo>
                    <a:cubicBezTo>
                      <a:pt x="733176" y="68210"/>
                      <a:pt x="692430" y="81969"/>
                      <a:pt x="692430" y="118481"/>
                    </a:cubicBezTo>
                    <a:cubicBezTo>
                      <a:pt x="692430" y="154993"/>
                      <a:pt x="689255" y="249714"/>
                      <a:pt x="686080" y="270881"/>
                    </a:cubicBezTo>
                    <a:cubicBezTo>
                      <a:pt x="682905" y="292048"/>
                      <a:pt x="765984" y="267177"/>
                      <a:pt x="673380" y="245481"/>
                    </a:cubicBezTo>
                    <a:cubicBezTo>
                      <a:pt x="580776" y="223785"/>
                      <a:pt x="232055" y="158168"/>
                      <a:pt x="130455" y="140706"/>
                    </a:cubicBezTo>
                    <a:cubicBezTo>
                      <a:pt x="28855" y="123244"/>
                      <a:pt x="68542" y="144939"/>
                      <a:pt x="63780" y="140706"/>
                    </a:cubicBezTo>
                    <a:cubicBezTo>
                      <a:pt x="59018" y="136473"/>
                      <a:pt x="106113" y="114248"/>
                      <a:pt x="101880" y="115306"/>
                    </a:cubicBezTo>
                    <a:cubicBezTo>
                      <a:pt x="97647" y="116364"/>
                      <a:pt x="-6070" y="155523"/>
                      <a:pt x="280" y="1375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5" name="フリーフォーム 2654">
                <a:extLst>
                  <a:ext uri="{FF2B5EF4-FFF2-40B4-BE49-F238E27FC236}">
                    <a16:creationId xmlns:a16="http://schemas.microsoft.com/office/drawing/2014/main" id="{C93B5B4F-1612-BD6E-BA33-5F6F59D8C1A4}"/>
                  </a:ext>
                </a:extLst>
              </p:cNvPr>
              <p:cNvSpPr/>
              <p:nvPr/>
            </p:nvSpPr>
            <p:spPr>
              <a:xfrm>
                <a:off x="6226855" y="8151493"/>
                <a:ext cx="367996" cy="348829"/>
              </a:xfrm>
              <a:custGeom>
                <a:avLst/>
                <a:gdLst>
                  <a:gd name="connsiteX0" fmla="*/ 5670 w 367996"/>
                  <a:gd name="connsiteY0" fmla="*/ 30482 h 348829"/>
                  <a:gd name="connsiteX1" fmla="*/ 161245 w 367996"/>
                  <a:gd name="connsiteY1" fmla="*/ 205107 h 348829"/>
                  <a:gd name="connsiteX2" fmla="*/ 234270 w 367996"/>
                  <a:gd name="connsiteY2" fmla="*/ 313057 h 348829"/>
                  <a:gd name="connsiteX3" fmla="*/ 212045 w 367996"/>
                  <a:gd name="connsiteY3" fmla="*/ 344807 h 348829"/>
                  <a:gd name="connsiteX4" fmla="*/ 313645 w 367996"/>
                  <a:gd name="connsiteY4" fmla="*/ 233682 h 348829"/>
                  <a:gd name="connsiteX5" fmla="*/ 367620 w 367996"/>
                  <a:gd name="connsiteY5" fmla="*/ 151132 h 348829"/>
                  <a:gd name="connsiteX6" fmla="*/ 288245 w 367996"/>
                  <a:gd name="connsiteY6" fmla="*/ 59057 h 348829"/>
                  <a:gd name="connsiteX7" fmla="*/ 161245 w 367996"/>
                  <a:gd name="connsiteY7" fmla="*/ 1907 h 348829"/>
                  <a:gd name="connsiteX8" fmla="*/ 186645 w 367996"/>
                  <a:gd name="connsiteY8" fmla="*/ 17782 h 348829"/>
                  <a:gd name="connsiteX9" fmla="*/ 46945 w 367996"/>
                  <a:gd name="connsiteY9" fmla="*/ 59057 h 348829"/>
                  <a:gd name="connsiteX10" fmla="*/ 5670 w 367996"/>
                  <a:gd name="connsiteY10" fmla="*/ 30482 h 348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996" h="348829">
                    <a:moveTo>
                      <a:pt x="5670" y="30482"/>
                    </a:moveTo>
                    <a:cubicBezTo>
                      <a:pt x="24720" y="54824"/>
                      <a:pt x="123145" y="158011"/>
                      <a:pt x="161245" y="205107"/>
                    </a:cubicBezTo>
                    <a:cubicBezTo>
                      <a:pt x="199345" y="252203"/>
                      <a:pt x="225803" y="289774"/>
                      <a:pt x="234270" y="313057"/>
                    </a:cubicBezTo>
                    <a:cubicBezTo>
                      <a:pt x="242737" y="336340"/>
                      <a:pt x="198816" y="358036"/>
                      <a:pt x="212045" y="344807"/>
                    </a:cubicBezTo>
                    <a:cubicBezTo>
                      <a:pt x="225274" y="331578"/>
                      <a:pt x="287716" y="265961"/>
                      <a:pt x="313645" y="233682"/>
                    </a:cubicBezTo>
                    <a:cubicBezTo>
                      <a:pt x="339574" y="201403"/>
                      <a:pt x="371853" y="180236"/>
                      <a:pt x="367620" y="151132"/>
                    </a:cubicBezTo>
                    <a:cubicBezTo>
                      <a:pt x="363387" y="122028"/>
                      <a:pt x="322641" y="83928"/>
                      <a:pt x="288245" y="59057"/>
                    </a:cubicBezTo>
                    <a:cubicBezTo>
                      <a:pt x="253849" y="34186"/>
                      <a:pt x="178178" y="8786"/>
                      <a:pt x="161245" y="1907"/>
                    </a:cubicBezTo>
                    <a:cubicBezTo>
                      <a:pt x="144312" y="-4972"/>
                      <a:pt x="205695" y="8257"/>
                      <a:pt x="186645" y="17782"/>
                    </a:cubicBezTo>
                    <a:cubicBezTo>
                      <a:pt x="167595" y="27307"/>
                      <a:pt x="74462" y="54824"/>
                      <a:pt x="46945" y="59057"/>
                    </a:cubicBezTo>
                    <a:cubicBezTo>
                      <a:pt x="19428" y="63290"/>
                      <a:pt x="-13380" y="6140"/>
                      <a:pt x="5670" y="304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6" name="フリーフォーム 2655">
                <a:extLst>
                  <a:ext uri="{FF2B5EF4-FFF2-40B4-BE49-F238E27FC236}">
                    <a16:creationId xmlns:a16="http://schemas.microsoft.com/office/drawing/2014/main" id="{69193FCA-1BD9-835A-627A-2A2646ED167F}"/>
                  </a:ext>
                </a:extLst>
              </p:cNvPr>
              <p:cNvSpPr/>
              <p:nvPr/>
            </p:nvSpPr>
            <p:spPr>
              <a:xfrm>
                <a:off x="6296553" y="8288184"/>
                <a:ext cx="478897" cy="602552"/>
              </a:xfrm>
              <a:custGeom>
                <a:avLst/>
                <a:gdLst>
                  <a:gd name="connsiteX0" fmla="*/ 18522 w 478897"/>
                  <a:gd name="connsiteY0" fmla="*/ 284316 h 602552"/>
                  <a:gd name="connsiteX1" fmla="*/ 8997 w 478897"/>
                  <a:gd name="connsiteY1" fmla="*/ 579591 h 602552"/>
                  <a:gd name="connsiteX2" fmla="*/ 113772 w 478897"/>
                  <a:gd name="connsiteY2" fmla="*/ 582766 h 602552"/>
                  <a:gd name="connsiteX3" fmla="*/ 339197 w 478897"/>
                  <a:gd name="connsiteY3" fmla="*/ 582766 h 602552"/>
                  <a:gd name="connsiteX4" fmla="*/ 428097 w 478897"/>
                  <a:gd name="connsiteY4" fmla="*/ 506566 h 602552"/>
                  <a:gd name="connsiteX5" fmla="*/ 459847 w 478897"/>
                  <a:gd name="connsiteY5" fmla="*/ 414491 h 602552"/>
                  <a:gd name="connsiteX6" fmla="*/ 478897 w 478897"/>
                  <a:gd name="connsiteY6" fmla="*/ 230341 h 602552"/>
                  <a:gd name="connsiteX7" fmla="*/ 459847 w 478897"/>
                  <a:gd name="connsiteY7" fmla="*/ 4916 h 602552"/>
                  <a:gd name="connsiteX8" fmla="*/ 453497 w 478897"/>
                  <a:gd name="connsiteY8" fmla="*/ 90641 h 602552"/>
                  <a:gd name="connsiteX9" fmla="*/ 383647 w 478897"/>
                  <a:gd name="connsiteY9" fmla="*/ 271616 h 602552"/>
                  <a:gd name="connsiteX10" fmla="*/ 209022 w 478897"/>
                  <a:gd name="connsiteY10" fmla="*/ 357341 h 602552"/>
                  <a:gd name="connsiteX11" fmla="*/ 320147 w 478897"/>
                  <a:gd name="connsiteY11" fmla="*/ 335116 h 602552"/>
                  <a:gd name="connsiteX12" fmla="*/ 123297 w 478897"/>
                  <a:gd name="connsiteY12" fmla="*/ 331941 h 602552"/>
                  <a:gd name="connsiteX13" fmla="*/ 18522 w 478897"/>
                  <a:gd name="connsiteY13" fmla="*/ 284316 h 602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8897" h="602552">
                    <a:moveTo>
                      <a:pt x="18522" y="284316"/>
                    </a:moveTo>
                    <a:cubicBezTo>
                      <a:pt x="-528" y="325591"/>
                      <a:pt x="-6878" y="529849"/>
                      <a:pt x="8997" y="579591"/>
                    </a:cubicBezTo>
                    <a:cubicBezTo>
                      <a:pt x="24872" y="629333"/>
                      <a:pt x="113772" y="582766"/>
                      <a:pt x="113772" y="582766"/>
                    </a:cubicBezTo>
                    <a:cubicBezTo>
                      <a:pt x="168805" y="583295"/>
                      <a:pt x="286810" y="595466"/>
                      <a:pt x="339197" y="582766"/>
                    </a:cubicBezTo>
                    <a:cubicBezTo>
                      <a:pt x="391585" y="570066"/>
                      <a:pt x="407989" y="534612"/>
                      <a:pt x="428097" y="506566"/>
                    </a:cubicBezTo>
                    <a:cubicBezTo>
                      <a:pt x="448205" y="478520"/>
                      <a:pt x="451380" y="460528"/>
                      <a:pt x="459847" y="414491"/>
                    </a:cubicBezTo>
                    <a:cubicBezTo>
                      <a:pt x="468314" y="368454"/>
                      <a:pt x="478897" y="298603"/>
                      <a:pt x="478897" y="230341"/>
                    </a:cubicBezTo>
                    <a:cubicBezTo>
                      <a:pt x="478897" y="162079"/>
                      <a:pt x="464080" y="28199"/>
                      <a:pt x="459847" y="4916"/>
                    </a:cubicBezTo>
                    <a:cubicBezTo>
                      <a:pt x="455614" y="-18367"/>
                      <a:pt x="466197" y="46191"/>
                      <a:pt x="453497" y="90641"/>
                    </a:cubicBezTo>
                    <a:cubicBezTo>
                      <a:pt x="440797" y="135091"/>
                      <a:pt x="424393" y="227166"/>
                      <a:pt x="383647" y="271616"/>
                    </a:cubicBezTo>
                    <a:cubicBezTo>
                      <a:pt x="342901" y="316066"/>
                      <a:pt x="219605" y="346758"/>
                      <a:pt x="209022" y="357341"/>
                    </a:cubicBezTo>
                    <a:cubicBezTo>
                      <a:pt x="198439" y="367924"/>
                      <a:pt x="334434" y="339349"/>
                      <a:pt x="320147" y="335116"/>
                    </a:cubicBezTo>
                    <a:cubicBezTo>
                      <a:pt x="305860" y="330883"/>
                      <a:pt x="176214" y="335645"/>
                      <a:pt x="123297" y="331941"/>
                    </a:cubicBezTo>
                    <a:cubicBezTo>
                      <a:pt x="70380" y="328237"/>
                      <a:pt x="37572" y="243041"/>
                      <a:pt x="18522" y="284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7" name="フリーフォーム 2656">
                <a:extLst>
                  <a:ext uri="{FF2B5EF4-FFF2-40B4-BE49-F238E27FC236}">
                    <a16:creationId xmlns:a16="http://schemas.microsoft.com/office/drawing/2014/main" id="{6C6D7923-D348-05FC-D857-10A85BE91B68}"/>
                  </a:ext>
                </a:extLst>
              </p:cNvPr>
              <p:cNvSpPr/>
              <p:nvPr/>
            </p:nvSpPr>
            <p:spPr>
              <a:xfrm>
                <a:off x="4632971" y="8991801"/>
                <a:ext cx="902314" cy="844352"/>
              </a:xfrm>
              <a:custGeom>
                <a:avLst/>
                <a:gdLst>
                  <a:gd name="connsiteX0" fmla="*/ 828029 w 902314"/>
                  <a:gd name="connsiteY0" fmla="*/ 9324 h 844352"/>
                  <a:gd name="connsiteX1" fmla="*/ 831204 w 902314"/>
                  <a:gd name="connsiteY1" fmla="*/ 326824 h 844352"/>
                  <a:gd name="connsiteX2" fmla="*/ 821679 w 902314"/>
                  <a:gd name="connsiteY2" fmla="*/ 336349 h 844352"/>
                  <a:gd name="connsiteX3" fmla="*/ 701029 w 902314"/>
                  <a:gd name="connsiteY3" fmla="*/ 339524 h 844352"/>
                  <a:gd name="connsiteX4" fmla="*/ 751829 w 902314"/>
                  <a:gd name="connsiteY4" fmla="*/ 342699 h 844352"/>
                  <a:gd name="connsiteX5" fmla="*/ 643879 w 902314"/>
                  <a:gd name="connsiteY5" fmla="*/ 260149 h 844352"/>
                  <a:gd name="connsiteX6" fmla="*/ 535929 w 902314"/>
                  <a:gd name="connsiteY6" fmla="*/ 215699 h 844352"/>
                  <a:gd name="connsiteX7" fmla="*/ 377179 w 902314"/>
                  <a:gd name="connsiteY7" fmla="*/ 244274 h 844352"/>
                  <a:gd name="connsiteX8" fmla="*/ 266054 w 902314"/>
                  <a:gd name="connsiteY8" fmla="*/ 425249 h 844352"/>
                  <a:gd name="connsiteX9" fmla="*/ 351779 w 902314"/>
                  <a:gd name="connsiteY9" fmla="*/ 234749 h 844352"/>
                  <a:gd name="connsiteX10" fmla="*/ 275579 w 902314"/>
                  <a:gd name="connsiteY10" fmla="*/ 491924 h 844352"/>
                  <a:gd name="connsiteX11" fmla="*/ 412104 w 902314"/>
                  <a:gd name="connsiteY11" fmla="*/ 637974 h 844352"/>
                  <a:gd name="connsiteX12" fmla="*/ 364479 w 902314"/>
                  <a:gd name="connsiteY12" fmla="*/ 663374 h 844352"/>
                  <a:gd name="connsiteX13" fmla="*/ 612129 w 902314"/>
                  <a:gd name="connsiteY13" fmla="*/ 644324 h 844352"/>
                  <a:gd name="connsiteX14" fmla="*/ 532754 w 902314"/>
                  <a:gd name="connsiteY14" fmla="*/ 682424 h 844352"/>
                  <a:gd name="connsiteX15" fmla="*/ 770879 w 902314"/>
                  <a:gd name="connsiteY15" fmla="*/ 583999 h 844352"/>
                  <a:gd name="connsiteX16" fmla="*/ 793104 w 902314"/>
                  <a:gd name="connsiteY16" fmla="*/ 542724 h 844352"/>
                  <a:gd name="connsiteX17" fmla="*/ 761354 w 902314"/>
                  <a:gd name="connsiteY17" fmla="*/ 491924 h 844352"/>
                  <a:gd name="connsiteX18" fmla="*/ 789929 w 902314"/>
                  <a:gd name="connsiteY18" fmla="*/ 542724 h 844352"/>
                  <a:gd name="connsiteX19" fmla="*/ 897879 w 902314"/>
                  <a:gd name="connsiteY19" fmla="*/ 606224 h 844352"/>
                  <a:gd name="connsiteX20" fmla="*/ 621654 w 902314"/>
                  <a:gd name="connsiteY20" fmla="*/ 758624 h 844352"/>
                  <a:gd name="connsiteX21" fmla="*/ 707379 w 902314"/>
                  <a:gd name="connsiteY21" fmla="*/ 742749 h 844352"/>
                  <a:gd name="connsiteX22" fmla="*/ 424804 w 902314"/>
                  <a:gd name="connsiteY22" fmla="*/ 844349 h 844352"/>
                  <a:gd name="connsiteX23" fmla="*/ 224779 w 902314"/>
                  <a:gd name="connsiteY23" fmla="*/ 745924 h 844352"/>
                  <a:gd name="connsiteX24" fmla="*/ 75554 w 902314"/>
                  <a:gd name="connsiteY24" fmla="*/ 631624 h 844352"/>
                  <a:gd name="connsiteX25" fmla="*/ 24754 w 902314"/>
                  <a:gd name="connsiteY25" fmla="*/ 542724 h 844352"/>
                  <a:gd name="connsiteX26" fmla="*/ 2529 w 902314"/>
                  <a:gd name="connsiteY26" fmla="*/ 418899 h 844352"/>
                  <a:gd name="connsiteX27" fmla="*/ 81904 w 902314"/>
                  <a:gd name="connsiteY27" fmla="*/ 209349 h 844352"/>
                  <a:gd name="connsiteX28" fmla="*/ 43804 w 902314"/>
                  <a:gd name="connsiteY28" fmla="*/ 260149 h 844352"/>
                  <a:gd name="connsiteX29" fmla="*/ 250179 w 902314"/>
                  <a:gd name="connsiteY29" fmla="*/ 114099 h 844352"/>
                  <a:gd name="connsiteX30" fmla="*/ 126354 w 902314"/>
                  <a:gd name="connsiteY30" fmla="*/ 158549 h 844352"/>
                  <a:gd name="connsiteX31" fmla="*/ 472429 w 902314"/>
                  <a:gd name="connsiteY31" fmla="*/ 66474 h 844352"/>
                  <a:gd name="connsiteX32" fmla="*/ 501004 w 902314"/>
                  <a:gd name="connsiteY32" fmla="*/ 72824 h 844352"/>
                  <a:gd name="connsiteX33" fmla="*/ 694679 w 902314"/>
                  <a:gd name="connsiteY33" fmla="*/ 199824 h 844352"/>
                  <a:gd name="connsiteX34" fmla="*/ 694679 w 902314"/>
                  <a:gd name="connsiteY34" fmla="*/ 63299 h 844352"/>
                  <a:gd name="connsiteX35" fmla="*/ 755004 w 902314"/>
                  <a:gd name="connsiteY35" fmla="*/ 79174 h 844352"/>
                  <a:gd name="connsiteX36" fmla="*/ 828029 w 902314"/>
                  <a:gd name="connsiteY36" fmla="*/ 9324 h 84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02314" h="844352">
                    <a:moveTo>
                      <a:pt x="828029" y="9324"/>
                    </a:moveTo>
                    <a:cubicBezTo>
                      <a:pt x="840729" y="50599"/>
                      <a:pt x="831204" y="326824"/>
                      <a:pt x="831204" y="326824"/>
                    </a:cubicBezTo>
                    <a:cubicBezTo>
                      <a:pt x="830146" y="381328"/>
                      <a:pt x="843375" y="334232"/>
                      <a:pt x="821679" y="336349"/>
                    </a:cubicBezTo>
                    <a:cubicBezTo>
                      <a:pt x="799983" y="338466"/>
                      <a:pt x="712671" y="338466"/>
                      <a:pt x="701029" y="339524"/>
                    </a:cubicBezTo>
                    <a:cubicBezTo>
                      <a:pt x="689387" y="340582"/>
                      <a:pt x="761354" y="355928"/>
                      <a:pt x="751829" y="342699"/>
                    </a:cubicBezTo>
                    <a:cubicBezTo>
                      <a:pt x="742304" y="329470"/>
                      <a:pt x="679862" y="281316"/>
                      <a:pt x="643879" y="260149"/>
                    </a:cubicBezTo>
                    <a:cubicBezTo>
                      <a:pt x="607896" y="238982"/>
                      <a:pt x="580379" y="218345"/>
                      <a:pt x="535929" y="215699"/>
                    </a:cubicBezTo>
                    <a:cubicBezTo>
                      <a:pt x="491479" y="213053"/>
                      <a:pt x="422158" y="209349"/>
                      <a:pt x="377179" y="244274"/>
                    </a:cubicBezTo>
                    <a:cubicBezTo>
                      <a:pt x="332200" y="279199"/>
                      <a:pt x="270287" y="426836"/>
                      <a:pt x="266054" y="425249"/>
                    </a:cubicBezTo>
                    <a:cubicBezTo>
                      <a:pt x="261821" y="423662"/>
                      <a:pt x="350192" y="223637"/>
                      <a:pt x="351779" y="234749"/>
                    </a:cubicBezTo>
                    <a:cubicBezTo>
                      <a:pt x="353366" y="245861"/>
                      <a:pt x="265525" y="424720"/>
                      <a:pt x="275579" y="491924"/>
                    </a:cubicBezTo>
                    <a:cubicBezTo>
                      <a:pt x="285633" y="559128"/>
                      <a:pt x="397287" y="609399"/>
                      <a:pt x="412104" y="637974"/>
                    </a:cubicBezTo>
                    <a:cubicBezTo>
                      <a:pt x="426921" y="666549"/>
                      <a:pt x="331142" y="662316"/>
                      <a:pt x="364479" y="663374"/>
                    </a:cubicBezTo>
                    <a:cubicBezTo>
                      <a:pt x="397816" y="664432"/>
                      <a:pt x="584083" y="641149"/>
                      <a:pt x="612129" y="644324"/>
                    </a:cubicBezTo>
                    <a:cubicBezTo>
                      <a:pt x="640175" y="647499"/>
                      <a:pt x="506296" y="692478"/>
                      <a:pt x="532754" y="682424"/>
                    </a:cubicBezTo>
                    <a:cubicBezTo>
                      <a:pt x="559212" y="672370"/>
                      <a:pt x="727487" y="607282"/>
                      <a:pt x="770879" y="583999"/>
                    </a:cubicBezTo>
                    <a:cubicBezTo>
                      <a:pt x="814271" y="560716"/>
                      <a:pt x="794691" y="558070"/>
                      <a:pt x="793104" y="542724"/>
                    </a:cubicBezTo>
                    <a:cubicBezTo>
                      <a:pt x="791516" y="527378"/>
                      <a:pt x="761883" y="491924"/>
                      <a:pt x="761354" y="491924"/>
                    </a:cubicBezTo>
                    <a:cubicBezTo>
                      <a:pt x="760825" y="491924"/>
                      <a:pt x="767175" y="523674"/>
                      <a:pt x="789929" y="542724"/>
                    </a:cubicBezTo>
                    <a:cubicBezTo>
                      <a:pt x="812683" y="561774"/>
                      <a:pt x="925925" y="570241"/>
                      <a:pt x="897879" y="606224"/>
                    </a:cubicBezTo>
                    <a:cubicBezTo>
                      <a:pt x="869833" y="642207"/>
                      <a:pt x="653404" y="735870"/>
                      <a:pt x="621654" y="758624"/>
                    </a:cubicBezTo>
                    <a:cubicBezTo>
                      <a:pt x="589904" y="781378"/>
                      <a:pt x="740187" y="728462"/>
                      <a:pt x="707379" y="742749"/>
                    </a:cubicBezTo>
                    <a:cubicBezTo>
                      <a:pt x="674571" y="757037"/>
                      <a:pt x="505237" y="843820"/>
                      <a:pt x="424804" y="844349"/>
                    </a:cubicBezTo>
                    <a:cubicBezTo>
                      <a:pt x="344371" y="844878"/>
                      <a:pt x="282987" y="781378"/>
                      <a:pt x="224779" y="745924"/>
                    </a:cubicBezTo>
                    <a:cubicBezTo>
                      <a:pt x="166571" y="710470"/>
                      <a:pt x="108891" y="665491"/>
                      <a:pt x="75554" y="631624"/>
                    </a:cubicBezTo>
                    <a:cubicBezTo>
                      <a:pt x="42217" y="597757"/>
                      <a:pt x="36925" y="578178"/>
                      <a:pt x="24754" y="542724"/>
                    </a:cubicBezTo>
                    <a:cubicBezTo>
                      <a:pt x="12583" y="507270"/>
                      <a:pt x="-6996" y="474461"/>
                      <a:pt x="2529" y="418899"/>
                    </a:cubicBezTo>
                    <a:cubicBezTo>
                      <a:pt x="12054" y="363337"/>
                      <a:pt x="75025" y="235807"/>
                      <a:pt x="81904" y="209349"/>
                    </a:cubicBezTo>
                    <a:cubicBezTo>
                      <a:pt x="88783" y="182891"/>
                      <a:pt x="15758" y="276024"/>
                      <a:pt x="43804" y="260149"/>
                    </a:cubicBezTo>
                    <a:cubicBezTo>
                      <a:pt x="71850" y="244274"/>
                      <a:pt x="236421" y="131032"/>
                      <a:pt x="250179" y="114099"/>
                    </a:cubicBezTo>
                    <a:cubicBezTo>
                      <a:pt x="263937" y="97166"/>
                      <a:pt x="89312" y="166487"/>
                      <a:pt x="126354" y="158549"/>
                    </a:cubicBezTo>
                    <a:cubicBezTo>
                      <a:pt x="163396" y="150612"/>
                      <a:pt x="409987" y="80761"/>
                      <a:pt x="472429" y="66474"/>
                    </a:cubicBezTo>
                    <a:cubicBezTo>
                      <a:pt x="534871" y="52187"/>
                      <a:pt x="463963" y="50599"/>
                      <a:pt x="501004" y="72824"/>
                    </a:cubicBezTo>
                    <a:cubicBezTo>
                      <a:pt x="538045" y="95049"/>
                      <a:pt x="662400" y="201411"/>
                      <a:pt x="694679" y="199824"/>
                    </a:cubicBezTo>
                    <a:cubicBezTo>
                      <a:pt x="726958" y="198237"/>
                      <a:pt x="684625" y="83407"/>
                      <a:pt x="694679" y="63299"/>
                    </a:cubicBezTo>
                    <a:cubicBezTo>
                      <a:pt x="704733" y="43191"/>
                      <a:pt x="734367" y="81291"/>
                      <a:pt x="755004" y="79174"/>
                    </a:cubicBezTo>
                    <a:cubicBezTo>
                      <a:pt x="775641" y="77057"/>
                      <a:pt x="815329" y="-31951"/>
                      <a:pt x="828029" y="93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8" name="フリーフォーム 2657">
                <a:extLst>
                  <a:ext uri="{FF2B5EF4-FFF2-40B4-BE49-F238E27FC236}">
                    <a16:creationId xmlns:a16="http://schemas.microsoft.com/office/drawing/2014/main" id="{2AD82C6B-F8A8-1C41-D069-91783870E4CA}"/>
                  </a:ext>
                </a:extLst>
              </p:cNvPr>
              <p:cNvSpPr/>
              <p:nvPr/>
            </p:nvSpPr>
            <p:spPr>
              <a:xfrm>
                <a:off x="4045994" y="9961695"/>
                <a:ext cx="318925" cy="595647"/>
              </a:xfrm>
              <a:custGeom>
                <a:avLst/>
                <a:gdLst>
                  <a:gd name="connsiteX0" fmla="*/ 106906 w 318925"/>
                  <a:gd name="connsiteY0" fmla="*/ 23680 h 595647"/>
                  <a:gd name="connsiteX1" fmla="*/ 103731 w 318925"/>
                  <a:gd name="connsiteY1" fmla="*/ 572955 h 595647"/>
                  <a:gd name="connsiteX2" fmla="*/ 125956 w 318925"/>
                  <a:gd name="connsiteY2" fmla="*/ 499930 h 595647"/>
                  <a:gd name="connsiteX3" fmla="*/ 110081 w 318925"/>
                  <a:gd name="connsiteY3" fmla="*/ 585655 h 595647"/>
                  <a:gd name="connsiteX4" fmla="*/ 5306 w 318925"/>
                  <a:gd name="connsiteY4" fmla="*/ 557080 h 595647"/>
                  <a:gd name="connsiteX5" fmla="*/ 297406 w 318925"/>
                  <a:gd name="connsiteY5" fmla="*/ 560255 h 595647"/>
                  <a:gd name="connsiteX6" fmla="*/ 297406 w 318925"/>
                  <a:gd name="connsiteY6" fmla="*/ 458655 h 595647"/>
                  <a:gd name="connsiteX7" fmla="*/ 300581 w 318925"/>
                  <a:gd name="connsiteY7" fmla="*/ 74480 h 595647"/>
                  <a:gd name="connsiteX8" fmla="*/ 297406 w 318925"/>
                  <a:gd name="connsiteY8" fmla="*/ 99880 h 595647"/>
                  <a:gd name="connsiteX9" fmla="*/ 214856 w 318925"/>
                  <a:gd name="connsiteY9" fmla="*/ 96705 h 595647"/>
                  <a:gd name="connsiteX10" fmla="*/ 151356 w 318925"/>
                  <a:gd name="connsiteY10" fmla="*/ 96705 h 595647"/>
                  <a:gd name="connsiteX11" fmla="*/ 106906 w 318925"/>
                  <a:gd name="connsiteY11" fmla="*/ 23680 h 595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8925" h="595647">
                    <a:moveTo>
                      <a:pt x="106906" y="23680"/>
                    </a:moveTo>
                    <a:cubicBezTo>
                      <a:pt x="98969" y="103055"/>
                      <a:pt x="100556" y="493580"/>
                      <a:pt x="103731" y="572955"/>
                    </a:cubicBezTo>
                    <a:cubicBezTo>
                      <a:pt x="106906" y="652330"/>
                      <a:pt x="124898" y="497813"/>
                      <a:pt x="125956" y="499930"/>
                    </a:cubicBezTo>
                    <a:cubicBezTo>
                      <a:pt x="127014" y="502047"/>
                      <a:pt x="130189" y="576130"/>
                      <a:pt x="110081" y="585655"/>
                    </a:cubicBezTo>
                    <a:cubicBezTo>
                      <a:pt x="89973" y="595180"/>
                      <a:pt x="-25915" y="561313"/>
                      <a:pt x="5306" y="557080"/>
                    </a:cubicBezTo>
                    <a:cubicBezTo>
                      <a:pt x="36527" y="552847"/>
                      <a:pt x="248723" y="576659"/>
                      <a:pt x="297406" y="560255"/>
                    </a:cubicBezTo>
                    <a:cubicBezTo>
                      <a:pt x="346089" y="543851"/>
                      <a:pt x="296877" y="539617"/>
                      <a:pt x="297406" y="458655"/>
                    </a:cubicBezTo>
                    <a:cubicBezTo>
                      <a:pt x="297935" y="377693"/>
                      <a:pt x="300581" y="134276"/>
                      <a:pt x="300581" y="74480"/>
                    </a:cubicBezTo>
                    <a:cubicBezTo>
                      <a:pt x="300581" y="14684"/>
                      <a:pt x="311693" y="96176"/>
                      <a:pt x="297406" y="99880"/>
                    </a:cubicBezTo>
                    <a:cubicBezTo>
                      <a:pt x="283119" y="103584"/>
                      <a:pt x="239198" y="97234"/>
                      <a:pt x="214856" y="96705"/>
                    </a:cubicBezTo>
                    <a:cubicBezTo>
                      <a:pt x="190514" y="96176"/>
                      <a:pt x="169877" y="104113"/>
                      <a:pt x="151356" y="96705"/>
                    </a:cubicBezTo>
                    <a:cubicBezTo>
                      <a:pt x="132835" y="89297"/>
                      <a:pt x="114843" y="-55695"/>
                      <a:pt x="106906" y="23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9" name="フリーフォーム 2658">
                <a:extLst>
                  <a:ext uri="{FF2B5EF4-FFF2-40B4-BE49-F238E27FC236}">
                    <a16:creationId xmlns:a16="http://schemas.microsoft.com/office/drawing/2014/main" id="{CD0BF048-F352-B5A3-9DE5-97E6CBDAAABE}"/>
                  </a:ext>
                </a:extLst>
              </p:cNvPr>
              <p:cNvSpPr/>
              <p:nvPr/>
            </p:nvSpPr>
            <p:spPr>
              <a:xfrm>
                <a:off x="4290448" y="10263787"/>
                <a:ext cx="315347" cy="125620"/>
              </a:xfrm>
              <a:custGeom>
                <a:avLst/>
                <a:gdLst>
                  <a:gd name="connsiteX0" fmla="*/ 30727 w 315347"/>
                  <a:gd name="connsiteY0" fmla="*/ 13688 h 125620"/>
                  <a:gd name="connsiteX1" fmla="*/ 233927 w 315347"/>
                  <a:gd name="connsiteY1" fmla="*/ 7338 h 125620"/>
                  <a:gd name="connsiteX2" fmla="*/ 310127 w 315347"/>
                  <a:gd name="connsiteY2" fmla="*/ 42263 h 125620"/>
                  <a:gd name="connsiteX3" fmla="*/ 287902 w 315347"/>
                  <a:gd name="connsiteY3" fmla="*/ 988 h 125620"/>
                  <a:gd name="connsiteX4" fmla="*/ 310127 w 315347"/>
                  <a:gd name="connsiteY4" fmla="*/ 93063 h 125620"/>
                  <a:gd name="connsiteX5" fmla="*/ 170427 w 315347"/>
                  <a:gd name="connsiteY5" fmla="*/ 124813 h 125620"/>
                  <a:gd name="connsiteX6" fmla="*/ 103752 w 315347"/>
                  <a:gd name="connsiteY6" fmla="*/ 115288 h 125620"/>
                  <a:gd name="connsiteX7" fmla="*/ 224402 w 315347"/>
                  <a:gd name="connsiteY7" fmla="*/ 105763 h 125620"/>
                  <a:gd name="connsiteX8" fmla="*/ 21202 w 315347"/>
                  <a:gd name="connsiteY8" fmla="*/ 99413 h 125620"/>
                  <a:gd name="connsiteX9" fmla="*/ 30727 w 315347"/>
                  <a:gd name="connsiteY9" fmla="*/ 13688 h 12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5347" h="125620">
                    <a:moveTo>
                      <a:pt x="30727" y="13688"/>
                    </a:moveTo>
                    <a:cubicBezTo>
                      <a:pt x="66181" y="-1658"/>
                      <a:pt x="187360" y="2576"/>
                      <a:pt x="233927" y="7338"/>
                    </a:cubicBezTo>
                    <a:cubicBezTo>
                      <a:pt x="280494" y="12100"/>
                      <a:pt x="301131" y="43321"/>
                      <a:pt x="310127" y="42263"/>
                    </a:cubicBezTo>
                    <a:cubicBezTo>
                      <a:pt x="319123" y="41205"/>
                      <a:pt x="287902" y="-7479"/>
                      <a:pt x="287902" y="988"/>
                    </a:cubicBezTo>
                    <a:cubicBezTo>
                      <a:pt x="287902" y="9455"/>
                      <a:pt x="329706" y="72426"/>
                      <a:pt x="310127" y="93063"/>
                    </a:cubicBezTo>
                    <a:cubicBezTo>
                      <a:pt x="290548" y="113700"/>
                      <a:pt x="204823" y="121109"/>
                      <a:pt x="170427" y="124813"/>
                    </a:cubicBezTo>
                    <a:cubicBezTo>
                      <a:pt x="136031" y="128517"/>
                      <a:pt x="94756" y="118463"/>
                      <a:pt x="103752" y="115288"/>
                    </a:cubicBezTo>
                    <a:cubicBezTo>
                      <a:pt x="112748" y="112113"/>
                      <a:pt x="238160" y="108409"/>
                      <a:pt x="224402" y="105763"/>
                    </a:cubicBezTo>
                    <a:cubicBezTo>
                      <a:pt x="210644" y="103117"/>
                      <a:pt x="54010" y="110526"/>
                      <a:pt x="21202" y="99413"/>
                    </a:cubicBezTo>
                    <a:cubicBezTo>
                      <a:pt x="-11606" y="88301"/>
                      <a:pt x="-4727" y="29034"/>
                      <a:pt x="30727" y="136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0" name="フリーフォーム 2659">
                <a:extLst>
                  <a:ext uri="{FF2B5EF4-FFF2-40B4-BE49-F238E27FC236}">
                    <a16:creationId xmlns:a16="http://schemas.microsoft.com/office/drawing/2014/main" id="{5B8C558D-3C64-7E26-28AC-FD7AA3C8C411}"/>
                  </a:ext>
                </a:extLst>
              </p:cNvPr>
              <p:cNvSpPr/>
              <p:nvPr/>
            </p:nvSpPr>
            <p:spPr>
              <a:xfrm>
                <a:off x="4387813" y="10105014"/>
                <a:ext cx="102081" cy="100610"/>
              </a:xfrm>
              <a:custGeom>
                <a:avLst/>
                <a:gdLst>
                  <a:gd name="connsiteX0" fmla="*/ 37 w 102081"/>
                  <a:gd name="connsiteY0" fmla="*/ 4186 h 100610"/>
                  <a:gd name="connsiteX1" fmla="*/ 54012 w 102081"/>
                  <a:gd name="connsiteY1" fmla="*/ 80386 h 100610"/>
                  <a:gd name="connsiteX2" fmla="*/ 38137 w 102081"/>
                  <a:gd name="connsiteY2" fmla="*/ 99436 h 100610"/>
                  <a:gd name="connsiteX3" fmla="*/ 101637 w 102081"/>
                  <a:gd name="connsiteY3" fmla="*/ 54986 h 100610"/>
                  <a:gd name="connsiteX4" fmla="*/ 63537 w 102081"/>
                  <a:gd name="connsiteY4" fmla="*/ 13711 h 100610"/>
                  <a:gd name="connsiteX5" fmla="*/ 37 w 102081"/>
                  <a:gd name="connsiteY5" fmla="*/ 4186 h 100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081" h="100610">
                    <a:moveTo>
                      <a:pt x="37" y="4186"/>
                    </a:moveTo>
                    <a:cubicBezTo>
                      <a:pt x="-1550" y="15298"/>
                      <a:pt x="47662" y="64511"/>
                      <a:pt x="54012" y="80386"/>
                    </a:cubicBezTo>
                    <a:cubicBezTo>
                      <a:pt x="60362" y="96261"/>
                      <a:pt x="30200" y="103669"/>
                      <a:pt x="38137" y="99436"/>
                    </a:cubicBezTo>
                    <a:cubicBezTo>
                      <a:pt x="46074" y="95203"/>
                      <a:pt x="97404" y="69273"/>
                      <a:pt x="101637" y="54986"/>
                    </a:cubicBezTo>
                    <a:cubicBezTo>
                      <a:pt x="105870" y="40699"/>
                      <a:pt x="78883" y="20590"/>
                      <a:pt x="63537" y="13711"/>
                    </a:cubicBezTo>
                    <a:cubicBezTo>
                      <a:pt x="48191" y="6832"/>
                      <a:pt x="1624" y="-6926"/>
                      <a:pt x="37" y="41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1" name="フリーフォーム 2660">
                <a:extLst>
                  <a:ext uri="{FF2B5EF4-FFF2-40B4-BE49-F238E27FC236}">
                    <a16:creationId xmlns:a16="http://schemas.microsoft.com/office/drawing/2014/main" id="{65EA9310-0553-7A09-70F6-141481679F90}"/>
                  </a:ext>
                </a:extLst>
              </p:cNvPr>
              <p:cNvSpPr/>
              <p:nvPr/>
            </p:nvSpPr>
            <p:spPr>
              <a:xfrm>
                <a:off x="4456754" y="10050967"/>
                <a:ext cx="138475" cy="87326"/>
              </a:xfrm>
              <a:custGeom>
                <a:avLst/>
                <a:gdLst>
                  <a:gd name="connsiteX0" fmla="*/ 946 w 138475"/>
                  <a:gd name="connsiteY0" fmla="*/ 1083 h 87326"/>
                  <a:gd name="connsiteX1" fmla="*/ 54921 w 138475"/>
                  <a:gd name="connsiteY1" fmla="*/ 39183 h 87326"/>
                  <a:gd name="connsiteX2" fmla="*/ 70796 w 138475"/>
                  <a:gd name="connsiteY2" fmla="*/ 86808 h 87326"/>
                  <a:gd name="connsiteX3" fmla="*/ 137471 w 138475"/>
                  <a:gd name="connsiteY3" fmla="*/ 61408 h 87326"/>
                  <a:gd name="connsiteX4" fmla="*/ 105721 w 138475"/>
                  <a:gd name="connsiteY4" fmla="*/ 13783 h 87326"/>
                  <a:gd name="connsiteX5" fmla="*/ 946 w 138475"/>
                  <a:gd name="connsiteY5" fmla="*/ 1083 h 87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475" h="87326">
                    <a:moveTo>
                      <a:pt x="946" y="1083"/>
                    </a:moveTo>
                    <a:cubicBezTo>
                      <a:pt x="-7521" y="5316"/>
                      <a:pt x="43279" y="24896"/>
                      <a:pt x="54921" y="39183"/>
                    </a:cubicBezTo>
                    <a:cubicBezTo>
                      <a:pt x="66563" y="53470"/>
                      <a:pt x="57038" y="83104"/>
                      <a:pt x="70796" y="86808"/>
                    </a:cubicBezTo>
                    <a:cubicBezTo>
                      <a:pt x="84554" y="90512"/>
                      <a:pt x="131650" y="73579"/>
                      <a:pt x="137471" y="61408"/>
                    </a:cubicBezTo>
                    <a:cubicBezTo>
                      <a:pt x="143292" y="49237"/>
                      <a:pt x="122654" y="21720"/>
                      <a:pt x="105721" y="13783"/>
                    </a:cubicBezTo>
                    <a:cubicBezTo>
                      <a:pt x="88788" y="5846"/>
                      <a:pt x="9413" y="-3150"/>
                      <a:pt x="946" y="10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2" name="フリーフォーム 2661">
                <a:extLst>
                  <a:ext uri="{FF2B5EF4-FFF2-40B4-BE49-F238E27FC236}">
                    <a16:creationId xmlns:a16="http://schemas.microsoft.com/office/drawing/2014/main" id="{2DC5C59B-4321-1E26-5785-E9CD03F48969}"/>
                  </a:ext>
                </a:extLst>
              </p:cNvPr>
              <p:cNvSpPr/>
              <p:nvPr/>
            </p:nvSpPr>
            <p:spPr>
              <a:xfrm>
                <a:off x="4652086" y="10013531"/>
                <a:ext cx="173926" cy="388964"/>
              </a:xfrm>
              <a:custGeom>
                <a:avLst/>
                <a:gdLst>
                  <a:gd name="connsiteX0" fmla="*/ 11989 w 173926"/>
                  <a:gd name="connsiteY0" fmla="*/ 16294 h 388964"/>
                  <a:gd name="connsiteX1" fmla="*/ 5639 w 173926"/>
                  <a:gd name="connsiteY1" fmla="*/ 365544 h 388964"/>
                  <a:gd name="connsiteX2" fmla="*/ 5639 w 173926"/>
                  <a:gd name="connsiteY2" fmla="*/ 356019 h 388964"/>
                  <a:gd name="connsiteX3" fmla="*/ 62789 w 173926"/>
                  <a:gd name="connsiteY3" fmla="*/ 349669 h 388964"/>
                  <a:gd name="connsiteX4" fmla="*/ 154864 w 173926"/>
                  <a:gd name="connsiteY4" fmla="*/ 349669 h 388964"/>
                  <a:gd name="connsiteX5" fmla="*/ 173914 w 173926"/>
                  <a:gd name="connsiteY5" fmla="*/ 289344 h 388964"/>
                  <a:gd name="connsiteX6" fmla="*/ 158039 w 173926"/>
                  <a:gd name="connsiteY6" fmla="*/ 32169 h 388964"/>
                  <a:gd name="connsiteX7" fmla="*/ 145339 w 173926"/>
                  <a:gd name="connsiteY7" fmla="*/ 51219 h 388964"/>
                  <a:gd name="connsiteX8" fmla="*/ 11989 w 173926"/>
                  <a:gd name="connsiteY8" fmla="*/ 16294 h 38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26" h="388964">
                    <a:moveTo>
                      <a:pt x="11989" y="16294"/>
                    </a:moveTo>
                    <a:cubicBezTo>
                      <a:pt x="-11294" y="68682"/>
                      <a:pt x="6697" y="308923"/>
                      <a:pt x="5639" y="365544"/>
                    </a:cubicBezTo>
                    <a:cubicBezTo>
                      <a:pt x="4581" y="422165"/>
                      <a:pt x="-3886" y="358665"/>
                      <a:pt x="5639" y="356019"/>
                    </a:cubicBezTo>
                    <a:cubicBezTo>
                      <a:pt x="15164" y="353373"/>
                      <a:pt x="37918" y="350727"/>
                      <a:pt x="62789" y="349669"/>
                    </a:cubicBezTo>
                    <a:cubicBezTo>
                      <a:pt x="87660" y="348611"/>
                      <a:pt x="136343" y="359723"/>
                      <a:pt x="154864" y="349669"/>
                    </a:cubicBezTo>
                    <a:cubicBezTo>
                      <a:pt x="173385" y="339615"/>
                      <a:pt x="173385" y="342261"/>
                      <a:pt x="173914" y="289344"/>
                    </a:cubicBezTo>
                    <a:cubicBezTo>
                      <a:pt x="174443" y="236427"/>
                      <a:pt x="158039" y="32169"/>
                      <a:pt x="158039" y="32169"/>
                    </a:cubicBezTo>
                    <a:cubicBezTo>
                      <a:pt x="153277" y="-7519"/>
                      <a:pt x="168093" y="47515"/>
                      <a:pt x="145339" y="51219"/>
                    </a:cubicBezTo>
                    <a:cubicBezTo>
                      <a:pt x="122585" y="54923"/>
                      <a:pt x="35272" y="-36094"/>
                      <a:pt x="11989" y="16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3" name="フリーフォーム 2662">
                <a:extLst>
                  <a:ext uri="{FF2B5EF4-FFF2-40B4-BE49-F238E27FC236}">
                    <a16:creationId xmlns:a16="http://schemas.microsoft.com/office/drawing/2014/main" id="{8EDE7AE9-C00D-0DE8-42D7-3FC4AD2082CE}"/>
                  </a:ext>
                </a:extLst>
              </p:cNvPr>
              <p:cNvSpPr/>
              <p:nvPr/>
            </p:nvSpPr>
            <p:spPr>
              <a:xfrm>
                <a:off x="4792833" y="10042575"/>
                <a:ext cx="318945" cy="502523"/>
              </a:xfrm>
              <a:custGeom>
                <a:avLst/>
                <a:gdLst>
                  <a:gd name="connsiteX0" fmla="*/ 125242 w 318945"/>
                  <a:gd name="connsiteY0" fmla="*/ 15825 h 502523"/>
                  <a:gd name="connsiteX1" fmla="*/ 131592 w 318945"/>
                  <a:gd name="connsiteY1" fmla="*/ 336500 h 502523"/>
                  <a:gd name="connsiteX2" fmla="*/ 90317 w 318945"/>
                  <a:gd name="connsiteY2" fmla="*/ 406350 h 502523"/>
                  <a:gd name="connsiteX3" fmla="*/ 1417 w 318945"/>
                  <a:gd name="connsiteY3" fmla="*/ 498425 h 502523"/>
                  <a:gd name="connsiteX4" fmla="*/ 49042 w 318945"/>
                  <a:gd name="connsiteY4" fmla="*/ 485725 h 502523"/>
                  <a:gd name="connsiteX5" fmla="*/ 217317 w 318945"/>
                  <a:gd name="connsiteY5" fmla="*/ 479375 h 502523"/>
                  <a:gd name="connsiteX6" fmla="*/ 299867 w 318945"/>
                  <a:gd name="connsiteY6" fmla="*/ 387300 h 502523"/>
                  <a:gd name="connsiteX7" fmla="*/ 309392 w 318945"/>
                  <a:gd name="connsiteY7" fmla="*/ 336500 h 502523"/>
                  <a:gd name="connsiteX8" fmla="*/ 318917 w 318945"/>
                  <a:gd name="connsiteY8" fmla="*/ 22175 h 502523"/>
                  <a:gd name="connsiteX9" fmla="*/ 306217 w 318945"/>
                  <a:gd name="connsiteY9" fmla="*/ 47575 h 502523"/>
                  <a:gd name="connsiteX10" fmla="*/ 303042 w 318945"/>
                  <a:gd name="connsiteY10" fmla="*/ 31700 h 502523"/>
                  <a:gd name="connsiteX11" fmla="*/ 176042 w 318945"/>
                  <a:gd name="connsiteY11" fmla="*/ 34875 h 502523"/>
                  <a:gd name="connsiteX12" fmla="*/ 230017 w 318945"/>
                  <a:gd name="connsiteY12" fmla="*/ 44400 h 502523"/>
                  <a:gd name="connsiteX13" fmla="*/ 125242 w 318945"/>
                  <a:gd name="connsiteY13" fmla="*/ 15825 h 50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8945" h="502523">
                    <a:moveTo>
                      <a:pt x="125242" y="15825"/>
                    </a:moveTo>
                    <a:cubicBezTo>
                      <a:pt x="108838" y="64508"/>
                      <a:pt x="137413" y="271413"/>
                      <a:pt x="131592" y="336500"/>
                    </a:cubicBezTo>
                    <a:cubicBezTo>
                      <a:pt x="125771" y="401587"/>
                      <a:pt x="112013" y="379363"/>
                      <a:pt x="90317" y="406350"/>
                    </a:cubicBezTo>
                    <a:cubicBezTo>
                      <a:pt x="68621" y="433337"/>
                      <a:pt x="8296" y="485196"/>
                      <a:pt x="1417" y="498425"/>
                    </a:cubicBezTo>
                    <a:cubicBezTo>
                      <a:pt x="-5462" y="511654"/>
                      <a:pt x="13059" y="488900"/>
                      <a:pt x="49042" y="485725"/>
                    </a:cubicBezTo>
                    <a:cubicBezTo>
                      <a:pt x="85025" y="482550"/>
                      <a:pt x="175513" y="495779"/>
                      <a:pt x="217317" y="479375"/>
                    </a:cubicBezTo>
                    <a:cubicBezTo>
                      <a:pt x="259121" y="462971"/>
                      <a:pt x="284521" y="411112"/>
                      <a:pt x="299867" y="387300"/>
                    </a:cubicBezTo>
                    <a:cubicBezTo>
                      <a:pt x="315213" y="363488"/>
                      <a:pt x="306217" y="397354"/>
                      <a:pt x="309392" y="336500"/>
                    </a:cubicBezTo>
                    <a:cubicBezTo>
                      <a:pt x="312567" y="275646"/>
                      <a:pt x="319446" y="70329"/>
                      <a:pt x="318917" y="22175"/>
                    </a:cubicBezTo>
                    <a:cubicBezTo>
                      <a:pt x="318388" y="-25979"/>
                      <a:pt x="306217" y="47575"/>
                      <a:pt x="306217" y="47575"/>
                    </a:cubicBezTo>
                    <a:cubicBezTo>
                      <a:pt x="303571" y="49163"/>
                      <a:pt x="324738" y="33817"/>
                      <a:pt x="303042" y="31700"/>
                    </a:cubicBezTo>
                    <a:cubicBezTo>
                      <a:pt x="281346" y="29583"/>
                      <a:pt x="188213" y="32758"/>
                      <a:pt x="176042" y="34875"/>
                    </a:cubicBezTo>
                    <a:cubicBezTo>
                      <a:pt x="163871" y="36992"/>
                      <a:pt x="234779" y="42283"/>
                      <a:pt x="230017" y="44400"/>
                    </a:cubicBezTo>
                    <a:cubicBezTo>
                      <a:pt x="225255" y="46517"/>
                      <a:pt x="141646" y="-32858"/>
                      <a:pt x="125242" y="158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4" name="フリーフォーム 2663">
                <a:extLst>
                  <a:ext uri="{FF2B5EF4-FFF2-40B4-BE49-F238E27FC236}">
                    <a16:creationId xmlns:a16="http://schemas.microsoft.com/office/drawing/2014/main" id="{45B42571-698F-17B0-0F22-9CCDE45B0497}"/>
                  </a:ext>
                </a:extLst>
              </p:cNvPr>
              <p:cNvSpPr/>
              <p:nvPr/>
            </p:nvSpPr>
            <p:spPr>
              <a:xfrm>
                <a:off x="5165629" y="10045700"/>
                <a:ext cx="296141" cy="188549"/>
              </a:xfrm>
              <a:custGeom>
                <a:avLst/>
                <a:gdLst>
                  <a:gd name="connsiteX0" fmla="*/ 96 w 296141"/>
                  <a:gd name="connsiteY0" fmla="*/ 47625 h 188549"/>
                  <a:gd name="connsiteX1" fmla="*/ 130271 w 296141"/>
                  <a:gd name="connsiteY1" fmla="*/ 107950 h 188549"/>
                  <a:gd name="connsiteX2" fmla="*/ 181071 w 296141"/>
                  <a:gd name="connsiteY2" fmla="*/ 187325 h 188549"/>
                  <a:gd name="connsiteX3" fmla="*/ 228696 w 296141"/>
                  <a:gd name="connsiteY3" fmla="*/ 152400 h 188549"/>
                  <a:gd name="connsiteX4" fmla="*/ 295371 w 296141"/>
                  <a:gd name="connsiteY4" fmla="*/ 101600 h 188549"/>
                  <a:gd name="connsiteX5" fmla="*/ 181071 w 296141"/>
                  <a:gd name="connsiteY5" fmla="*/ 25400 h 188549"/>
                  <a:gd name="connsiteX6" fmla="*/ 114396 w 296141"/>
                  <a:gd name="connsiteY6" fmla="*/ 0 h 188549"/>
                  <a:gd name="connsiteX7" fmla="*/ 152496 w 296141"/>
                  <a:gd name="connsiteY7" fmla="*/ 25400 h 188549"/>
                  <a:gd name="connsiteX8" fmla="*/ 96 w 296141"/>
                  <a:gd name="connsiteY8" fmla="*/ 47625 h 18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141" h="188549">
                    <a:moveTo>
                      <a:pt x="96" y="47625"/>
                    </a:moveTo>
                    <a:cubicBezTo>
                      <a:pt x="-3608" y="61383"/>
                      <a:pt x="100109" y="84667"/>
                      <a:pt x="130271" y="107950"/>
                    </a:cubicBezTo>
                    <a:cubicBezTo>
                      <a:pt x="160433" y="131233"/>
                      <a:pt x="164667" y="179917"/>
                      <a:pt x="181071" y="187325"/>
                    </a:cubicBezTo>
                    <a:cubicBezTo>
                      <a:pt x="197475" y="194733"/>
                      <a:pt x="209646" y="166688"/>
                      <a:pt x="228696" y="152400"/>
                    </a:cubicBezTo>
                    <a:cubicBezTo>
                      <a:pt x="247746" y="138113"/>
                      <a:pt x="303309" y="122767"/>
                      <a:pt x="295371" y="101600"/>
                    </a:cubicBezTo>
                    <a:cubicBezTo>
                      <a:pt x="287434" y="80433"/>
                      <a:pt x="211233" y="42333"/>
                      <a:pt x="181071" y="25400"/>
                    </a:cubicBezTo>
                    <a:cubicBezTo>
                      <a:pt x="150909" y="8467"/>
                      <a:pt x="119158" y="0"/>
                      <a:pt x="114396" y="0"/>
                    </a:cubicBezTo>
                    <a:cubicBezTo>
                      <a:pt x="109634" y="0"/>
                      <a:pt x="174721" y="18521"/>
                      <a:pt x="152496" y="25400"/>
                    </a:cubicBezTo>
                    <a:cubicBezTo>
                      <a:pt x="130271" y="32279"/>
                      <a:pt x="3800" y="33867"/>
                      <a:pt x="96" y="476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5" name="フリーフォーム 2664">
                <a:extLst>
                  <a:ext uri="{FF2B5EF4-FFF2-40B4-BE49-F238E27FC236}">
                    <a16:creationId xmlns:a16="http://schemas.microsoft.com/office/drawing/2014/main" id="{1E32349B-D082-6A66-EE52-B4BB1AE0FBF7}"/>
                  </a:ext>
                </a:extLst>
              </p:cNvPr>
              <p:cNvSpPr/>
              <p:nvPr/>
            </p:nvSpPr>
            <p:spPr>
              <a:xfrm>
                <a:off x="5192907" y="10056322"/>
                <a:ext cx="460188" cy="488220"/>
              </a:xfrm>
              <a:custGeom>
                <a:avLst/>
                <a:gdLst>
                  <a:gd name="connsiteX0" fmla="*/ 20443 w 460188"/>
                  <a:gd name="connsiteY0" fmla="*/ 265603 h 488220"/>
                  <a:gd name="connsiteX1" fmla="*/ 14093 w 460188"/>
                  <a:gd name="connsiteY1" fmla="*/ 402128 h 488220"/>
                  <a:gd name="connsiteX2" fmla="*/ 10918 w 460188"/>
                  <a:gd name="connsiteY2" fmla="*/ 484678 h 488220"/>
                  <a:gd name="connsiteX3" fmla="*/ 36318 w 460188"/>
                  <a:gd name="connsiteY3" fmla="*/ 440228 h 488220"/>
                  <a:gd name="connsiteX4" fmla="*/ 7743 w 460188"/>
                  <a:gd name="connsiteY4" fmla="*/ 487853 h 488220"/>
                  <a:gd name="connsiteX5" fmla="*/ 93468 w 460188"/>
                  <a:gd name="connsiteY5" fmla="*/ 462453 h 488220"/>
                  <a:gd name="connsiteX6" fmla="*/ 350643 w 460188"/>
                  <a:gd name="connsiteY6" fmla="*/ 465628 h 488220"/>
                  <a:gd name="connsiteX7" fmla="*/ 430018 w 460188"/>
                  <a:gd name="connsiteY7" fmla="*/ 373553 h 488220"/>
                  <a:gd name="connsiteX8" fmla="*/ 458593 w 460188"/>
                  <a:gd name="connsiteY8" fmla="*/ 335453 h 488220"/>
                  <a:gd name="connsiteX9" fmla="*/ 455418 w 460188"/>
                  <a:gd name="connsiteY9" fmla="*/ 265603 h 488220"/>
                  <a:gd name="connsiteX10" fmla="*/ 445893 w 460188"/>
                  <a:gd name="connsiteY10" fmla="*/ 5253 h 488220"/>
                  <a:gd name="connsiteX11" fmla="*/ 430018 w 460188"/>
                  <a:gd name="connsiteY11" fmla="*/ 100503 h 488220"/>
                  <a:gd name="connsiteX12" fmla="*/ 376043 w 460188"/>
                  <a:gd name="connsiteY12" fmla="*/ 214803 h 488220"/>
                  <a:gd name="connsiteX13" fmla="*/ 271268 w 460188"/>
                  <a:gd name="connsiteY13" fmla="*/ 284653 h 488220"/>
                  <a:gd name="connsiteX14" fmla="*/ 20443 w 460188"/>
                  <a:gd name="connsiteY14" fmla="*/ 265603 h 48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0188" h="488220">
                    <a:moveTo>
                      <a:pt x="20443" y="265603"/>
                    </a:moveTo>
                    <a:cubicBezTo>
                      <a:pt x="-22420" y="285182"/>
                      <a:pt x="15680" y="365616"/>
                      <a:pt x="14093" y="402128"/>
                    </a:cubicBezTo>
                    <a:cubicBezTo>
                      <a:pt x="12506" y="438640"/>
                      <a:pt x="7214" y="478328"/>
                      <a:pt x="10918" y="484678"/>
                    </a:cubicBezTo>
                    <a:cubicBezTo>
                      <a:pt x="14622" y="491028"/>
                      <a:pt x="36847" y="439699"/>
                      <a:pt x="36318" y="440228"/>
                    </a:cubicBezTo>
                    <a:cubicBezTo>
                      <a:pt x="35789" y="440757"/>
                      <a:pt x="-1782" y="484149"/>
                      <a:pt x="7743" y="487853"/>
                    </a:cubicBezTo>
                    <a:cubicBezTo>
                      <a:pt x="17268" y="491557"/>
                      <a:pt x="36318" y="466157"/>
                      <a:pt x="93468" y="462453"/>
                    </a:cubicBezTo>
                    <a:cubicBezTo>
                      <a:pt x="150618" y="458749"/>
                      <a:pt x="294551" y="480445"/>
                      <a:pt x="350643" y="465628"/>
                    </a:cubicBezTo>
                    <a:cubicBezTo>
                      <a:pt x="406735" y="450811"/>
                      <a:pt x="412026" y="395249"/>
                      <a:pt x="430018" y="373553"/>
                    </a:cubicBezTo>
                    <a:cubicBezTo>
                      <a:pt x="448010" y="351857"/>
                      <a:pt x="454360" y="353445"/>
                      <a:pt x="458593" y="335453"/>
                    </a:cubicBezTo>
                    <a:cubicBezTo>
                      <a:pt x="462826" y="317461"/>
                      <a:pt x="457535" y="320636"/>
                      <a:pt x="455418" y="265603"/>
                    </a:cubicBezTo>
                    <a:cubicBezTo>
                      <a:pt x="453301" y="210570"/>
                      <a:pt x="450126" y="32770"/>
                      <a:pt x="445893" y="5253"/>
                    </a:cubicBezTo>
                    <a:cubicBezTo>
                      <a:pt x="441660" y="-22264"/>
                      <a:pt x="441660" y="65578"/>
                      <a:pt x="430018" y="100503"/>
                    </a:cubicBezTo>
                    <a:cubicBezTo>
                      <a:pt x="418376" y="135428"/>
                      <a:pt x="402501" y="184111"/>
                      <a:pt x="376043" y="214803"/>
                    </a:cubicBezTo>
                    <a:cubicBezTo>
                      <a:pt x="349585" y="245495"/>
                      <a:pt x="325772" y="271953"/>
                      <a:pt x="271268" y="284653"/>
                    </a:cubicBezTo>
                    <a:cubicBezTo>
                      <a:pt x="216764" y="297353"/>
                      <a:pt x="63306" y="246024"/>
                      <a:pt x="20443" y="2656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6" name="フリーフォーム 2665">
                <a:extLst>
                  <a:ext uri="{FF2B5EF4-FFF2-40B4-BE49-F238E27FC236}">
                    <a16:creationId xmlns:a16="http://schemas.microsoft.com/office/drawing/2014/main" id="{42D9349A-5567-B9F6-A3A4-6A0B3A1232F4}"/>
                  </a:ext>
                </a:extLst>
              </p:cNvPr>
              <p:cNvSpPr/>
              <p:nvPr/>
            </p:nvSpPr>
            <p:spPr>
              <a:xfrm>
                <a:off x="5702682" y="10031166"/>
                <a:ext cx="217511" cy="331580"/>
              </a:xfrm>
              <a:custGeom>
                <a:avLst/>
                <a:gdLst>
                  <a:gd name="connsiteX0" fmla="*/ 5968 w 217511"/>
                  <a:gd name="connsiteY0" fmla="*/ 11359 h 331580"/>
                  <a:gd name="connsiteX1" fmla="*/ 12318 w 217511"/>
                  <a:gd name="connsiteY1" fmla="*/ 265359 h 331580"/>
                  <a:gd name="connsiteX2" fmla="*/ 15493 w 217511"/>
                  <a:gd name="connsiteY2" fmla="*/ 192334 h 331580"/>
                  <a:gd name="connsiteX3" fmla="*/ 18668 w 217511"/>
                  <a:gd name="connsiteY3" fmla="*/ 325684 h 331580"/>
                  <a:gd name="connsiteX4" fmla="*/ 69468 w 217511"/>
                  <a:gd name="connsiteY4" fmla="*/ 309809 h 331580"/>
                  <a:gd name="connsiteX5" fmla="*/ 136143 w 217511"/>
                  <a:gd name="connsiteY5" fmla="*/ 287584 h 331580"/>
                  <a:gd name="connsiteX6" fmla="*/ 167893 w 217511"/>
                  <a:gd name="connsiteY6" fmla="*/ 192334 h 331580"/>
                  <a:gd name="connsiteX7" fmla="*/ 174243 w 217511"/>
                  <a:gd name="connsiteY7" fmla="*/ 138359 h 331580"/>
                  <a:gd name="connsiteX8" fmla="*/ 177418 w 217511"/>
                  <a:gd name="connsiteY8" fmla="*/ 39934 h 331580"/>
                  <a:gd name="connsiteX9" fmla="*/ 215518 w 217511"/>
                  <a:gd name="connsiteY9" fmla="*/ 46284 h 331580"/>
                  <a:gd name="connsiteX10" fmla="*/ 107568 w 217511"/>
                  <a:gd name="connsiteY10" fmla="*/ 43109 h 331580"/>
                  <a:gd name="connsiteX11" fmla="*/ 5968 w 217511"/>
                  <a:gd name="connsiteY11" fmla="*/ 11359 h 33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511" h="331580">
                    <a:moveTo>
                      <a:pt x="5968" y="11359"/>
                    </a:moveTo>
                    <a:cubicBezTo>
                      <a:pt x="-9907" y="48401"/>
                      <a:pt x="10731" y="235197"/>
                      <a:pt x="12318" y="265359"/>
                    </a:cubicBezTo>
                    <a:cubicBezTo>
                      <a:pt x="13905" y="295521"/>
                      <a:pt x="14435" y="182280"/>
                      <a:pt x="15493" y="192334"/>
                    </a:cubicBezTo>
                    <a:cubicBezTo>
                      <a:pt x="16551" y="202388"/>
                      <a:pt x="9672" y="306105"/>
                      <a:pt x="18668" y="325684"/>
                    </a:cubicBezTo>
                    <a:cubicBezTo>
                      <a:pt x="27664" y="345263"/>
                      <a:pt x="69468" y="309809"/>
                      <a:pt x="69468" y="309809"/>
                    </a:cubicBezTo>
                    <a:cubicBezTo>
                      <a:pt x="89047" y="303459"/>
                      <a:pt x="119739" y="307163"/>
                      <a:pt x="136143" y="287584"/>
                    </a:cubicBezTo>
                    <a:cubicBezTo>
                      <a:pt x="152547" y="268005"/>
                      <a:pt x="161543" y="217205"/>
                      <a:pt x="167893" y="192334"/>
                    </a:cubicBezTo>
                    <a:cubicBezTo>
                      <a:pt x="174243" y="167463"/>
                      <a:pt x="172656" y="163759"/>
                      <a:pt x="174243" y="138359"/>
                    </a:cubicBezTo>
                    <a:cubicBezTo>
                      <a:pt x="175831" y="112959"/>
                      <a:pt x="170539" y="55280"/>
                      <a:pt x="177418" y="39934"/>
                    </a:cubicBezTo>
                    <a:cubicBezTo>
                      <a:pt x="184297" y="24588"/>
                      <a:pt x="227160" y="45755"/>
                      <a:pt x="215518" y="46284"/>
                    </a:cubicBezTo>
                    <a:cubicBezTo>
                      <a:pt x="203876" y="46813"/>
                      <a:pt x="137731" y="46813"/>
                      <a:pt x="107568" y="43109"/>
                    </a:cubicBezTo>
                    <a:cubicBezTo>
                      <a:pt x="77406" y="39405"/>
                      <a:pt x="21843" y="-25683"/>
                      <a:pt x="5968" y="113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7" name="フリーフォーム 2666">
                <a:extLst>
                  <a:ext uri="{FF2B5EF4-FFF2-40B4-BE49-F238E27FC236}">
                    <a16:creationId xmlns:a16="http://schemas.microsoft.com/office/drawing/2014/main" id="{838BCEB5-09AE-3EAF-85D2-7C15E57E39E4}"/>
                  </a:ext>
                </a:extLst>
              </p:cNvPr>
              <p:cNvSpPr/>
              <p:nvPr/>
            </p:nvSpPr>
            <p:spPr>
              <a:xfrm>
                <a:off x="5766643" y="10025799"/>
                <a:ext cx="372872" cy="519266"/>
              </a:xfrm>
              <a:custGeom>
                <a:avLst/>
                <a:gdLst>
                  <a:gd name="connsiteX0" fmla="*/ 11857 w 372872"/>
                  <a:gd name="connsiteY0" fmla="*/ 48476 h 519266"/>
                  <a:gd name="connsiteX1" fmla="*/ 348407 w 372872"/>
                  <a:gd name="connsiteY1" fmla="*/ 48476 h 519266"/>
                  <a:gd name="connsiteX2" fmla="*/ 348407 w 372872"/>
                  <a:gd name="connsiteY2" fmla="*/ 7201 h 519266"/>
                  <a:gd name="connsiteX3" fmla="*/ 361107 w 372872"/>
                  <a:gd name="connsiteY3" fmla="*/ 216751 h 519266"/>
                  <a:gd name="connsiteX4" fmla="*/ 364282 w 372872"/>
                  <a:gd name="connsiteY4" fmla="*/ 378676 h 519266"/>
                  <a:gd name="connsiteX5" fmla="*/ 307132 w 372872"/>
                  <a:gd name="connsiteY5" fmla="*/ 445351 h 519266"/>
                  <a:gd name="connsiteX6" fmla="*/ 249982 w 372872"/>
                  <a:gd name="connsiteY6" fmla="*/ 477101 h 519266"/>
                  <a:gd name="connsiteX7" fmla="*/ 151557 w 372872"/>
                  <a:gd name="connsiteY7" fmla="*/ 508851 h 519266"/>
                  <a:gd name="connsiteX8" fmla="*/ 24557 w 372872"/>
                  <a:gd name="connsiteY8" fmla="*/ 518376 h 519266"/>
                  <a:gd name="connsiteX9" fmla="*/ 72182 w 372872"/>
                  <a:gd name="connsiteY9" fmla="*/ 489801 h 519266"/>
                  <a:gd name="connsiteX10" fmla="*/ 161082 w 372872"/>
                  <a:gd name="connsiteY10" fmla="*/ 391376 h 519266"/>
                  <a:gd name="connsiteX11" fmla="*/ 186482 w 372872"/>
                  <a:gd name="connsiteY11" fmla="*/ 292951 h 519266"/>
                  <a:gd name="connsiteX12" fmla="*/ 196007 w 372872"/>
                  <a:gd name="connsiteY12" fmla="*/ 156426 h 519266"/>
                  <a:gd name="connsiteX13" fmla="*/ 164257 w 372872"/>
                  <a:gd name="connsiteY13" fmla="*/ 108801 h 519266"/>
                  <a:gd name="connsiteX14" fmla="*/ 129332 w 372872"/>
                  <a:gd name="connsiteY14" fmla="*/ 124676 h 519266"/>
                  <a:gd name="connsiteX15" fmla="*/ 110282 w 372872"/>
                  <a:gd name="connsiteY15" fmla="*/ 197701 h 519266"/>
                  <a:gd name="connsiteX16" fmla="*/ 81707 w 372872"/>
                  <a:gd name="connsiteY16" fmla="*/ 315176 h 519266"/>
                  <a:gd name="connsiteX17" fmla="*/ 75357 w 372872"/>
                  <a:gd name="connsiteY17" fmla="*/ 197701 h 519266"/>
                  <a:gd name="connsiteX18" fmla="*/ 11857 w 372872"/>
                  <a:gd name="connsiteY18" fmla="*/ 48476 h 51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2872" h="519266">
                    <a:moveTo>
                      <a:pt x="11857" y="48476"/>
                    </a:moveTo>
                    <a:cubicBezTo>
                      <a:pt x="57365" y="23605"/>
                      <a:pt x="292315" y="55355"/>
                      <a:pt x="348407" y="48476"/>
                    </a:cubicBezTo>
                    <a:cubicBezTo>
                      <a:pt x="404499" y="41597"/>
                      <a:pt x="346290" y="-20845"/>
                      <a:pt x="348407" y="7201"/>
                    </a:cubicBezTo>
                    <a:cubicBezTo>
                      <a:pt x="350524" y="35247"/>
                      <a:pt x="358461" y="154839"/>
                      <a:pt x="361107" y="216751"/>
                    </a:cubicBezTo>
                    <a:cubicBezTo>
                      <a:pt x="363753" y="278663"/>
                      <a:pt x="373278" y="340576"/>
                      <a:pt x="364282" y="378676"/>
                    </a:cubicBezTo>
                    <a:cubicBezTo>
                      <a:pt x="355286" y="416776"/>
                      <a:pt x="326182" y="428947"/>
                      <a:pt x="307132" y="445351"/>
                    </a:cubicBezTo>
                    <a:cubicBezTo>
                      <a:pt x="288082" y="461755"/>
                      <a:pt x="275911" y="466518"/>
                      <a:pt x="249982" y="477101"/>
                    </a:cubicBezTo>
                    <a:cubicBezTo>
                      <a:pt x="224053" y="487684"/>
                      <a:pt x="189128" y="501972"/>
                      <a:pt x="151557" y="508851"/>
                    </a:cubicBezTo>
                    <a:cubicBezTo>
                      <a:pt x="113986" y="515730"/>
                      <a:pt x="37786" y="521551"/>
                      <a:pt x="24557" y="518376"/>
                    </a:cubicBezTo>
                    <a:cubicBezTo>
                      <a:pt x="11328" y="515201"/>
                      <a:pt x="49428" y="510968"/>
                      <a:pt x="72182" y="489801"/>
                    </a:cubicBezTo>
                    <a:cubicBezTo>
                      <a:pt x="94936" y="468634"/>
                      <a:pt x="142032" y="424184"/>
                      <a:pt x="161082" y="391376"/>
                    </a:cubicBezTo>
                    <a:cubicBezTo>
                      <a:pt x="180132" y="358568"/>
                      <a:pt x="180661" y="332109"/>
                      <a:pt x="186482" y="292951"/>
                    </a:cubicBezTo>
                    <a:cubicBezTo>
                      <a:pt x="192303" y="253793"/>
                      <a:pt x="199711" y="187118"/>
                      <a:pt x="196007" y="156426"/>
                    </a:cubicBezTo>
                    <a:cubicBezTo>
                      <a:pt x="192303" y="125734"/>
                      <a:pt x="175370" y="114093"/>
                      <a:pt x="164257" y="108801"/>
                    </a:cubicBezTo>
                    <a:cubicBezTo>
                      <a:pt x="153145" y="103509"/>
                      <a:pt x="138328" y="109859"/>
                      <a:pt x="129332" y="124676"/>
                    </a:cubicBezTo>
                    <a:cubicBezTo>
                      <a:pt x="120336" y="139493"/>
                      <a:pt x="118219" y="165951"/>
                      <a:pt x="110282" y="197701"/>
                    </a:cubicBezTo>
                    <a:cubicBezTo>
                      <a:pt x="102345" y="229451"/>
                      <a:pt x="87528" y="315176"/>
                      <a:pt x="81707" y="315176"/>
                    </a:cubicBezTo>
                    <a:cubicBezTo>
                      <a:pt x="75886" y="315176"/>
                      <a:pt x="84882" y="239505"/>
                      <a:pt x="75357" y="197701"/>
                    </a:cubicBezTo>
                    <a:cubicBezTo>
                      <a:pt x="65832" y="155897"/>
                      <a:pt x="-33651" y="73347"/>
                      <a:pt x="11857" y="484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8" name="フリーフォーム 2667">
                <a:extLst>
                  <a:ext uri="{FF2B5EF4-FFF2-40B4-BE49-F238E27FC236}">
                    <a16:creationId xmlns:a16="http://schemas.microsoft.com/office/drawing/2014/main" id="{0B60BA3F-D0BB-0BED-4417-4CAF02BEBC1E}"/>
                  </a:ext>
                </a:extLst>
              </p:cNvPr>
              <p:cNvSpPr/>
              <p:nvPr/>
            </p:nvSpPr>
            <p:spPr>
              <a:xfrm>
                <a:off x="4631711" y="9058668"/>
                <a:ext cx="747534" cy="256844"/>
              </a:xfrm>
              <a:custGeom>
                <a:avLst/>
                <a:gdLst>
                  <a:gd name="connsiteX0" fmla="*/ 721339 w 747534"/>
                  <a:gd name="connsiteY0" fmla="*/ 85332 h 256844"/>
                  <a:gd name="connsiteX1" fmla="*/ 546714 w 747534"/>
                  <a:gd name="connsiteY1" fmla="*/ 9132 h 256844"/>
                  <a:gd name="connsiteX2" fmla="*/ 403839 w 747534"/>
                  <a:gd name="connsiteY2" fmla="*/ 9132 h 256844"/>
                  <a:gd name="connsiteX3" fmla="*/ 143489 w 747534"/>
                  <a:gd name="connsiteY3" fmla="*/ 78982 h 256844"/>
                  <a:gd name="connsiteX4" fmla="*/ 22839 w 747534"/>
                  <a:gd name="connsiteY4" fmla="*/ 199632 h 256844"/>
                  <a:gd name="connsiteX5" fmla="*/ 3789 w 747534"/>
                  <a:gd name="connsiteY5" fmla="*/ 256782 h 256844"/>
                  <a:gd name="connsiteX6" fmla="*/ 70464 w 747534"/>
                  <a:gd name="connsiteY6" fmla="*/ 190107 h 256844"/>
                  <a:gd name="connsiteX7" fmla="*/ 435589 w 747534"/>
                  <a:gd name="connsiteY7" fmla="*/ 53582 h 256844"/>
                  <a:gd name="connsiteX8" fmla="*/ 610214 w 747534"/>
                  <a:gd name="connsiteY8" fmla="*/ 104382 h 256844"/>
                  <a:gd name="connsiteX9" fmla="*/ 734039 w 747534"/>
                  <a:gd name="connsiteY9" fmla="*/ 199632 h 256844"/>
                  <a:gd name="connsiteX10" fmla="*/ 721339 w 747534"/>
                  <a:gd name="connsiteY10" fmla="*/ 85332 h 25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534" h="256844">
                    <a:moveTo>
                      <a:pt x="721339" y="85332"/>
                    </a:moveTo>
                    <a:cubicBezTo>
                      <a:pt x="690118" y="53582"/>
                      <a:pt x="599631" y="21832"/>
                      <a:pt x="546714" y="9132"/>
                    </a:cubicBezTo>
                    <a:cubicBezTo>
                      <a:pt x="493797" y="-3568"/>
                      <a:pt x="471043" y="-2510"/>
                      <a:pt x="403839" y="9132"/>
                    </a:cubicBezTo>
                    <a:cubicBezTo>
                      <a:pt x="336635" y="20774"/>
                      <a:pt x="206989" y="47232"/>
                      <a:pt x="143489" y="78982"/>
                    </a:cubicBezTo>
                    <a:cubicBezTo>
                      <a:pt x="79989" y="110732"/>
                      <a:pt x="46122" y="169999"/>
                      <a:pt x="22839" y="199632"/>
                    </a:cubicBezTo>
                    <a:cubicBezTo>
                      <a:pt x="-444" y="229265"/>
                      <a:pt x="-4149" y="258370"/>
                      <a:pt x="3789" y="256782"/>
                    </a:cubicBezTo>
                    <a:cubicBezTo>
                      <a:pt x="11727" y="255194"/>
                      <a:pt x="-1503" y="223974"/>
                      <a:pt x="70464" y="190107"/>
                    </a:cubicBezTo>
                    <a:cubicBezTo>
                      <a:pt x="142431" y="156240"/>
                      <a:pt x="345631" y="67870"/>
                      <a:pt x="435589" y="53582"/>
                    </a:cubicBezTo>
                    <a:cubicBezTo>
                      <a:pt x="525547" y="39294"/>
                      <a:pt x="560472" y="80040"/>
                      <a:pt x="610214" y="104382"/>
                    </a:cubicBezTo>
                    <a:cubicBezTo>
                      <a:pt x="659956" y="128724"/>
                      <a:pt x="713402" y="201749"/>
                      <a:pt x="734039" y="199632"/>
                    </a:cubicBezTo>
                    <a:cubicBezTo>
                      <a:pt x="754676" y="197515"/>
                      <a:pt x="752560" y="117082"/>
                      <a:pt x="721339" y="85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9" name="フリーフォーム 2668">
                <a:extLst>
                  <a:ext uri="{FF2B5EF4-FFF2-40B4-BE49-F238E27FC236}">
                    <a16:creationId xmlns:a16="http://schemas.microsoft.com/office/drawing/2014/main" id="{7BD46236-CB44-45C1-07A2-66224A2CEA55}"/>
                  </a:ext>
                </a:extLst>
              </p:cNvPr>
              <p:cNvSpPr/>
              <p:nvPr/>
            </p:nvSpPr>
            <p:spPr>
              <a:xfrm>
                <a:off x="4615562" y="9449275"/>
                <a:ext cx="445468" cy="374340"/>
              </a:xfrm>
              <a:custGeom>
                <a:avLst/>
                <a:gdLst>
                  <a:gd name="connsiteX0" fmla="*/ 19938 w 445468"/>
                  <a:gd name="connsiteY0" fmla="*/ 2700 h 374340"/>
                  <a:gd name="connsiteX1" fmla="*/ 223138 w 445468"/>
                  <a:gd name="connsiteY1" fmla="*/ 228125 h 374340"/>
                  <a:gd name="connsiteX2" fmla="*/ 435863 w 445468"/>
                  <a:gd name="connsiteY2" fmla="*/ 367825 h 374340"/>
                  <a:gd name="connsiteX3" fmla="*/ 388238 w 445468"/>
                  <a:gd name="connsiteY3" fmla="*/ 345600 h 374340"/>
                  <a:gd name="connsiteX4" fmla="*/ 204088 w 445468"/>
                  <a:gd name="connsiteY4" fmla="*/ 294800 h 374340"/>
                  <a:gd name="connsiteX5" fmla="*/ 26288 w 445468"/>
                  <a:gd name="connsiteY5" fmla="*/ 117000 h 374340"/>
                  <a:gd name="connsiteX6" fmla="*/ 19938 w 445468"/>
                  <a:gd name="connsiteY6" fmla="*/ 2700 h 374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5468" h="374340">
                    <a:moveTo>
                      <a:pt x="19938" y="2700"/>
                    </a:moveTo>
                    <a:cubicBezTo>
                      <a:pt x="52746" y="21221"/>
                      <a:pt x="153817" y="167271"/>
                      <a:pt x="223138" y="228125"/>
                    </a:cubicBezTo>
                    <a:cubicBezTo>
                      <a:pt x="292459" y="288979"/>
                      <a:pt x="408346" y="348246"/>
                      <a:pt x="435863" y="367825"/>
                    </a:cubicBezTo>
                    <a:cubicBezTo>
                      <a:pt x="463380" y="387404"/>
                      <a:pt x="426867" y="357771"/>
                      <a:pt x="388238" y="345600"/>
                    </a:cubicBezTo>
                    <a:cubicBezTo>
                      <a:pt x="349609" y="333429"/>
                      <a:pt x="264413" y="332900"/>
                      <a:pt x="204088" y="294800"/>
                    </a:cubicBezTo>
                    <a:cubicBezTo>
                      <a:pt x="143763" y="256700"/>
                      <a:pt x="53805" y="168858"/>
                      <a:pt x="26288" y="117000"/>
                    </a:cubicBezTo>
                    <a:cubicBezTo>
                      <a:pt x="-1229" y="65142"/>
                      <a:pt x="-12870" y="-15821"/>
                      <a:pt x="19938" y="27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0" name="フリーフォーム 2669">
                <a:extLst>
                  <a:ext uri="{FF2B5EF4-FFF2-40B4-BE49-F238E27FC236}">
                    <a16:creationId xmlns:a16="http://schemas.microsoft.com/office/drawing/2014/main" id="{B98D37D3-63BB-168A-00FB-7624E1231476}"/>
                  </a:ext>
                </a:extLst>
              </p:cNvPr>
              <p:cNvSpPr/>
              <p:nvPr/>
            </p:nvSpPr>
            <p:spPr>
              <a:xfrm>
                <a:off x="5172069" y="9601200"/>
                <a:ext cx="320981" cy="183567"/>
              </a:xfrm>
              <a:custGeom>
                <a:avLst/>
                <a:gdLst>
                  <a:gd name="connsiteX0" fmla="*/ 311156 w 320981"/>
                  <a:gd name="connsiteY0" fmla="*/ 0 h 183567"/>
                  <a:gd name="connsiteX1" fmla="*/ 307981 w 320981"/>
                  <a:gd name="connsiteY1" fmla="*/ 60325 h 183567"/>
                  <a:gd name="connsiteX2" fmla="*/ 184156 w 320981"/>
                  <a:gd name="connsiteY2" fmla="*/ 136525 h 183567"/>
                  <a:gd name="connsiteX3" fmla="*/ 6 w 320981"/>
                  <a:gd name="connsiteY3" fmla="*/ 180975 h 183567"/>
                  <a:gd name="connsiteX4" fmla="*/ 190506 w 320981"/>
                  <a:gd name="connsiteY4" fmla="*/ 60325 h 183567"/>
                  <a:gd name="connsiteX5" fmla="*/ 25406 w 320981"/>
                  <a:gd name="connsiteY5" fmla="*/ 120650 h 183567"/>
                  <a:gd name="connsiteX6" fmla="*/ 311156 w 320981"/>
                  <a:gd name="connsiteY6" fmla="*/ 0 h 18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0981" h="183567">
                    <a:moveTo>
                      <a:pt x="311156" y="0"/>
                    </a:moveTo>
                    <a:cubicBezTo>
                      <a:pt x="320152" y="18785"/>
                      <a:pt x="329148" y="37571"/>
                      <a:pt x="307981" y="60325"/>
                    </a:cubicBezTo>
                    <a:cubicBezTo>
                      <a:pt x="286814" y="83079"/>
                      <a:pt x="235485" y="116417"/>
                      <a:pt x="184156" y="136525"/>
                    </a:cubicBezTo>
                    <a:cubicBezTo>
                      <a:pt x="132827" y="156633"/>
                      <a:pt x="-1052" y="193675"/>
                      <a:pt x="6" y="180975"/>
                    </a:cubicBezTo>
                    <a:cubicBezTo>
                      <a:pt x="1064" y="168275"/>
                      <a:pt x="186273" y="70379"/>
                      <a:pt x="190506" y="60325"/>
                    </a:cubicBezTo>
                    <a:cubicBezTo>
                      <a:pt x="194739" y="50271"/>
                      <a:pt x="25406" y="120650"/>
                      <a:pt x="25406" y="120650"/>
                    </a:cubicBezTo>
                    <a:lnTo>
                      <a:pt x="31115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1" name="フリーフォーム 2670">
                <a:extLst>
                  <a:ext uri="{FF2B5EF4-FFF2-40B4-BE49-F238E27FC236}">
                    <a16:creationId xmlns:a16="http://schemas.microsoft.com/office/drawing/2014/main" id="{0552D1AB-2D78-3712-4CD1-59ED71262D05}"/>
                  </a:ext>
                </a:extLst>
              </p:cNvPr>
              <p:cNvSpPr/>
              <p:nvPr/>
            </p:nvSpPr>
            <p:spPr>
              <a:xfrm>
                <a:off x="5186822" y="9137648"/>
                <a:ext cx="274240" cy="197757"/>
              </a:xfrm>
              <a:custGeom>
                <a:avLst/>
                <a:gdLst>
                  <a:gd name="connsiteX0" fmla="*/ 1128 w 274240"/>
                  <a:gd name="connsiteY0" fmla="*/ 2 h 197757"/>
                  <a:gd name="connsiteX1" fmla="*/ 86853 w 274240"/>
                  <a:gd name="connsiteY1" fmla="*/ 120652 h 197757"/>
                  <a:gd name="connsiteX2" fmla="*/ 137653 w 274240"/>
                  <a:gd name="connsiteY2" fmla="*/ 190502 h 197757"/>
                  <a:gd name="connsiteX3" fmla="*/ 274178 w 274240"/>
                  <a:gd name="connsiteY3" fmla="*/ 187327 h 197757"/>
                  <a:gd name="connsiteX4" fmla="*/ 153528 w 274240"/>
                  <a:gd name="connsiteY4" fmla="*/ 117477 h 197757"/>
                  <a:gd name="connsiteX5" fmla="*/ 1128 w 274240"/>
                  <a:gd name="connsiteY5" fmla="*/ 2 h 19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240" h="197757">
                    <a:moveTo>
                      <a:pt x="1128" y="2"/>
                    </a:moveTo>
                    <a:cubicBezTo>
                      <a:pt x="-9984" y="531"/>
                      <a:pt x="64099" y="88902"/>
                      <a:pt x="86853" y="120652"/>
                    </a:cubicBezTo>
                    <a:cubicBezTo>
                      <a:pt x="109607" y="152402"/>
                      <a:pt x="106432" y="179390"/>
                      <a:pt x="137653" y="190502"/>
                    </a:cubicBezTo>
                    <a:cubicBezTo>
                      <a:pt x="168874" y="201614"/>
                      <a:pt x="271532" y="199498"/>
                      <a:pt x="274178" y="187327"/>
                    </a:cubicBezTo>
                    <a:cubicBezTo>
                      <a:pt x="276824" y="175156"/>
                      <a:pt x="195332" y="148168"/>
                      <a:pt x="153528" y="117477"/>
                    </a:cubicBezTo>
                    <a:cubicBezTo>
                      <a:pt x="111724" y="86786"/>
                      <a:pt x="12240" y="-527"/>
                      <a:pt x="112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2" name="フリーフォーム 2671">
                <a:extLst>
                  <a:ext uri="{FF2B5EF4-FFF2-40B4-BE49-F238E27FC236}">
                    <a16:creationId xmlns:a16="http://schemas.microsoft.com/office/drawing/2014/main" id="{6C6CE98A-CEB6-B972-02FA-E0005F8C7903}"/>
                  </a:ext>
                </a:extLst>
              </p:cNvPr>
              <p:cNvSpPr/>
              <p:nvPr/>
            </p:nvSpPr>
            <p:spPr>
              <a:xfrm>
                <a:off x="5060059" y="8150199"/>
                <a:ext cx="258910" cy="746416"/>
              </a:xfrm>
              <a:custGeom>
                <a:avLst/>
                <a:gdLst>
                  <a:gd name="connsiteX0" fmla="*/ 229491 w 258910"/>
                  <a:gd name="connsiteY0" fmla="*/ 26 h 746416"/>
                  <a:gd name="connsiteX1" fmla="*/ 219966 w 258910"/>
                  <a:gd name="connsiteY1" fmla="*/ 479451 h 746416"/>
                  <a:gd name="connsiteX2" fmla="*/ 181866 w 258910"/>
                  <a:gd name="connsiteY2" fmla="*/ 587401 h 746416"/>
                  <a:gd name="connsiteX3" fmla="*/ 891 w 258910"/>
                  <a:gd name="connsiteY3" fmla="*/ 742976 h 746416"/>
                  <a:gd name="connsiteX4" fmla="*/ 118366 w 258910"/>
                  <a:gd name="connsiteY4" fmla="*/ 679476 h 746416"/>
                  <a:gd name="connsiteX5" fmla="*/ 251716 w 258910"/>
                  <a:gd name="connsiteY5" fmla="*/ 501676 h 746416"/>
                  <a:gd name="connsiteX6" fmla="*/ 229491 w 258910"/>
                  <a:gd name="connsiteY6" fmla="*/ 26 h 74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910" h="746416">
                    <a:moveTo>
                      <a:pt x="229491" y="26"/>
                    </a:moveTo>
                    <a:cubicBezTo>
                      <a:pt x="224199" y="-3678"/>
                      <a:pt x="227903" y="381555"/>
                      <a:pt x="219966" y="479451"/>
                    </a:cubicBezTo>
                    <a:cubicBezTo>
                      <a:pt x="212029" y="577347"/>
                      <a:pt x="218378" y="543480"/>
                      <a:pt x="181866" y="587401"/>
                    </a:cubicBezTo>
                    <a:cubicBezTo>
                      <a:pt x="145354" y="631322"/>
                      <a:pt x="11474" y="727630"/>
                      <a:pt x="891" y="742976"/>
                    </a:cubicBezTo>
                    <a:cubicBezTo>
                      <a:pt x="-9692" y="758322"/>
                      <a:pt x="76562" y="719693"/>
                      <a:pt x="118366" y="679476"/>
                    </a:cubicBezTo>
                    <a:cubicBezTo>
                      <a:pt x="160170" y="639259"/>
                      <a:pt x="228433" y="611213"/>
                      <a:pt x="251716" y="501676"/>
                    </a:cubicBezTo>
                    <a:cubicBezTo>
                      <a:pt x="274999" y="392139"/>
                      <a:pt x="234783" y="3730"/>
                      <a:pt x="229491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3" name="フリーフォーム 2672">
                <a:extLst>
                  <a:ext uri="{FF2B5EF4-FFF2-40B4-BE49-F238E27FC236}">
                    <a16:creationId xmlns:a16="http://schemas.microsoft.com/office/drawing/2014/main" id="{EEABECB8-895E-A7DE-254B-10193E04C39D}"/>
                  </a:ext>
                </a:extLst>
              </p:cNvPr>
              <p:cNvSpPr/>
              <p:nvPr/>
            </p:nvSpPr>
            <p:spPr>
              <a:xfrm>
                <a:off x="4402546" y="8230761"/>
                <a:ext cx="58359" cy="355337"/>
              </a:xfrm>
              <a:custGeom>
                <a:avLst/>
                <a:gdLst>
                  <a:gd name="connsiteX0" fmla="*/ 1179 w 58359"/>
                  <a:gd name="connsiteY0" fmla="*/ 11539 h 355337"/>
                  <a:gd name="connsiteX1" fmla="*/ 20229 w 58359"/>
                  <a:gd name="connsiteY1" fmla="*/ 348089 h 355337"/>
                  <a:gd name="connsiteX2" fmla="*/ 26579 w 58359"/>
                  <a:gd name="connsiteY2" fmla="*/ 230614 h 355337"/>
                  <a:gd name="connsiteX3" fmla="*/ 58329 w 58359"/>
                  <a:gd name="connsiteY3" fmla="*/ 90914 h 355337"/>
                  <a:gd name="connsiteX4" fmla="*/ 1179 w 58359"/>
                  <a:gd name="connsiteY4" fmla="*/ 11539 h 355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59" h="355337">
                    <a:moveTo>
                      <a:pt x="1179" y="11539"/>
                    </a:moveTo>
                    <a:cubicBezTo>
                      <a:pt x="-5171" y="54401"/>
                      <a:pt x="15996" y="311577"/>
                      <a:pt x="20229" y="348089"/>
                    </a:cubicBezTo>
                    <a:cubicBezTo>
                      <a:pt x="24462" y="384602"/>
                      <a:pt x="20229" y="273476"/>
                      <a:pt x="26579" y="230614"/>
                    </a:cubicBezTo>
                    <a:cubicBezTo>
                      <a:pt x="32929" y="187752"/>
                      <a:pt x="59387" y="125310"/>
                      <a:pt x="58329" y="90914"/>
                    </a:cubicBezTo>
                    <a:cubicBezTo>
                      <a:pt x="57271" y="56518"/>
                      <a:pt x="7529" y="-31323"/>
                      <a:pt x="1179" y="115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4" name="フリーフォーム 2673">
                <a:extLst>
                  <a:ext uri="{FF2B5EF4-FFF2-40B4-BE49-F238E27FC236}">
                    <a16:creationId xmlns:a16="http://schemas.microsoft.com/office/drawing/2014/main" id="{B56D08F7-3F40-E16A-4724-40D7238ECADB}"/>
                  </a:ext>
                </a:extLst>
              </p:cNvPr>
              <p:cNvSpPr/>
              <p:nvPr/>
            </p:nvSpPr>
            <p:spPr>
              <a:xfrm>
                <a:off x="5711089" y="8175404"/>
                <a:ext cx="504042" cy="187103"/>
              </a:xfrm>
              <a:custGeom>
                <a:avLst/>
                <a:gdLst>
                  <a:gd name="connsiteX0" fmla="*/ 26136 w 504042"/>
                  <a:gd name="connsiteY0" fmla="*/ 221 h 187103"/>
                  <a:gd name="connsiteX1" fmla="*/ 419836 w 504042"/>
                  <a:gd name="connsiteY1" fmla="*/ 51021 h 187103"/>
                  <a:gd name="connsiteX2" fmla="*/ 470636 w 504042"/>
                  <a:gd name="connsiteY2" fmla="*/ 63721 h 187103"/>
                  <a:gd name="connsiteX3" fmla="*/ 464286 w 504042"/>
                  <a:gd name="connsiteY3" fmla="*/ 28796 h 187103"/>
                  <a:gd name="connsiteX4" fmla="*/ 502386 w 504042"/>
                  <a:gd name="connsiteY4" fmla="*/ 184371 h 187103"/>
                  <a:gd name="connsiteX5" fmla="*/ 400786 w 504042"/>
                  <a:gd name="connsiteY5" fmla="*/ 124046 h 187103"/>
                  <a:gd name="connsiteX6" fmla="*/ 76936 w 504042"/>
                  <a:gd name="connsiteY6" fmla="*/ 73246 h 187103"/>
                  <a:gd name="connsiteX7" fmla="*/ 26136 w 504042"/>
                  <a:gd name="connsiteY7" fmla="*/ 221 h 1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4042" h="187103">
                    <a:moveTo>
                      <a:pt x="26136" y="221"/>
                    </a:moveTo>
                    <a:cubicBezTo>
                      <a:pt x="83286" y="-3483"/>
                      <a:pt x="345753" y="40438"/>
                      <a:pt x="419836" y="51021"/>
                    </a:cubicBezTo>
                    <a:cubicBezTo>
                      <a:pt x="493919" y="61604"/>
                      <a:pt x="463228" y="67425"/>
                      <a:pt x="470636" y="63721"/>
                    </a:cubicBezTo>
                    <a:cubicBezTo>
                      <a:pt x="478044" y="60017"/>
                      <a:pt x="458994" y="8688"/>
                      <a:pt x="464286" y="28796"/>
                    </a:cubicBezTo>
                    <a:cubicBezTo>
                      <a:pt x="469578" y="48904"/>
                      <a:pt x="512969" y="168496"/>
                      <a:pt x="502386" y="184371"/>
                    </a:cubicBezTo>
                    <a:cubicBezTo>
                      <a:pt x="491803" y="200246"/>
                      <a:pt x="471694" y="142567"/>
                      <a:pt x="400786" y="124046"/>
                    </a:cubicBezTo>
                    <a:cubicBezTo>
                      <a:pt x="329878" y="105525"/>
                      <a:pt x="139378" y="88592"/>
                      <a:pt x="76936" y="73246"/>
                    </a:cubicBezTo>
                    <a:cubicBezTo>
                      <a:pt x="14494" y="57900"/>
                      <a:pt x="-31014" y="3925"/>
                      <a:pt x="26136" y="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5" name="フリーフォーム 2674">
                <a:extLst>
                  <a:ext uri="{FF2B5EF4-FFF2-40B4-BE49-F238E27FC236}">
                    <a16:creationId xmlns:a16="http://schemas.microsoft.com/office/drawing/2014/main" id="{CB97E466-81E9-72B4-0B77-2B96A45D9EF4}"/>
                  </a:ext>
                </a:extLst>
              </p:cNvPr>
              <p:cNvSpPr/>
              <p:nvPr/>
            </p:nvSpPr>
            <p:spPr>
              <a:xfrm>
                <a:off x="6558137" y="9947894"/>
                <a:ext cx="438787" cy="878286"/>
              </a:xfrm>
              <a:custGeom>
                <a:avLst/>
                <a:gdLst>
                  <a:gd name="connsiteX0" fmla="*/ 436388 w 438787"/>
                  <a:gd name="connsiteY0" fmla="*/ 2556 h 878286"/>
                  <a:gd name="connsiteX1" fmla="*/ 369713 w 438787"/>
                  <a:gd name="connsiteY1" fmla="*/ 358156 h 878286"/>
                  <a:gd name="connsiteX2" fmla="*/ 293513 w 438787"/>
                  <a:gd name="connsiteY2" fmla="*/ 523256 h 878286"/>
                  <a:gd name="connsiteX3" fmla="*/ 331613 w 438787"/>
                  <a:gd name="connsiteY3" fmla="*/ 443881 h 878286"/>
                  <a:gd name="connsiteX4" fmla="*/ 179213 w 438787"/>
                  <a:gd name="connsiteY4" fmla="*/ 694706 h 878286"/>
                  <a:gd name="connsiteX5" fmla="*/ 1413 w 438787"/>
                  <a:gd name="connsiteY5" fmla="*/ 875681 h 878286"/>
                  <a:gd name="connsiteX6" fmla="*/ 280813 w 438787"/>
                  <a:gd name="connsiteY6" fmla="*/ 558181 h 878286"/>
                  <a:gd name="connsiteX7" fmla="*/ 436388 w 438787"/>
                  <a:gd name="connsiteY7" fmla="*/ 2556 h 87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787" h="878286">
                    <a:moveTo>
                      <a:pt x="436388" y="2556"/>
                    </a:moveTo>
                    <a:cubicBezTo>
                      <a:pt x="451205" y="-30782"/>
                      <a:pt x="393525" y="271373"/>
                      <a:pt x="369713" y="358156"/>
                    </a:cubicBezTo>
                    <a:cubicBezTo>
                      <a:pt x="345901" y="444939"/>
                      <a:pt x="299863" y="508968"/>
                      <a:pt x="293513" y="523256"/>
                    </a:cubicBezTo>
                    <a:cubicBezTo>
                      <a:pt x="287163" y="537544"/>
                      <a:pt x="350663" y="415306"/>
                      <a:pt x="331613" y="443881"/>
                    </a:cubicBezTo>
                    <a:cubicBezTo>
                      <a:pt x="312563" y="472456"/>
                      <a:pt x="234246" y="622739"/>
                      <a:pt x="179213" y="694706"/>
                    </a:cubicBezTo>
                    <a:cubicBezTo>
                      <a:pt x="124180" y="766673"/>
                      <a:pt x="-15520" y="898435"/>
                      <a:pt x="1413" y="875681"/>
                    </a:cubicBezTo>
                    <a:cubicBezTo>
                      <a:pt x="18346" y="852927"/>
                      <a:pt x="210434" y="703173"/>
                      <a:pt x="280813" y="558181"/>
                    </a:cubicBezTo>
                    <a:cubicBezTo>
                      <a:pt x="351192" y="413189"/>
                      <a:pt x="421571" y="35894"/>
                      <a:pt x="436388" y="25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6" name="フリーフォーム 2675">
                <a:extLst>
                  <a:ext uri="{FF2B5EF4-FFF2-40B4-BE49-F238E27FC236}">
                    <a16:creationId xmlns:a16="http://schemas.microsoft.com/office/drawing/2014/main" id="{9516120F-1B74-A70B-90BE-42C208E00323}"/>
                  </a:ext>
                </a:extLst>
              </p:cNvPr>
              <p:cNvSpPr/>
              <p:nvPr/>
            </p:nvSpPr>
            <p:spPr>
              <a:xfrm>
                <a:off x="6453806" y="10785475"/>
                <a:ext cx="620766" cy="77651"/>
              </a:xfrm>
              <a:custGeom>
                <a:avLst/>
                <a:gdLst>
                  <a:gd name="connsiteX0" fmla="*/ 969 w 620766"/>
                  <a:gd name="connsiteY0" fmla="*/ 53975 h 77651"/>
                  <a:gd name="connsiteX1" fmla="*/ 531194 w 620766"/>
                  <a:gd name="connsiteY1" fmla="*/ 31750 h 77651"/>
                  <a:gd name="connsiteX2" fmla="*/ 620094 w 620766"/>
                  <a:gd name="connsiteY2" fmla="*/ 0 h 77651"/>
                  <a:gd name="connsiteX3" fmla="*/ 413719 w 620766"/>
                  <a:gd name="connsiteY3" fmla="*/ 76200 h 77651"/>
                  <a:gd name="connsiteX4" fmla="*/ 401019 w 620766"/>
                  <a:gd name="connsiteY4" fmla="*/ 50800 h 77651"/>
                  <a:gd name="connsiteX5" fmla="*/ 969 w 620766"/>
                  <a:gd name="connsiteY5" fmla="*/ 53975 h 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766" h="77651">
                    <a:moveTo>
                      <a:pt x="969" y="53975"/>
                    </a:moveTo>
                    <a:cubicBezTo>
                      <a:pt x="22665" y="50800"/>
                      <a:pt x="428006" y="40746"/>
                      <a:pt x="531194" y="31750"/>
                    </a:cubicBezTo>
                    <a:cubicBezTo>
                      <a:pt x="634382" y="22754"/>
                      <a:pt x="620094" y="0"/>
                      <a:pt x="620094" y="0"/>
                    </a:cubicBezTo>
                    <a:cubicBezTo>
                      <a:pt x="600515" y="7408"/>
                      <a:pt x="450232" y="67733"/>
                      <a:pt x="413719" y="76200"/>
                    </a:cubicBezTo>
                    <a:cubicBezTo>
                      <a:pt x="377207" y="84667"/>
                      <a:pt x="474044" y="53446"/>
                      <a:pt x="401019" y="50800"/>
                    </a:cubicBezTo>
                    <a:cubicBezTo>
                      <a:pt x="327994" y="48154"/>
                      <a:pt x="-20727" y="57150"/>
                      <a:pt x="969" y="539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7" name="フリーフォーム 2676">
                <a:extLst>
                  <a:ext uri="{FF2B5EF4-FFF2-40B4-BE49-F238E27FC236}">
                    <a16:creationId xmlns:a16="http://schemas.microsoft.com/office/drawing/2014/main" id="{C0D3C16A-2C04-17F8-D450-15918A995D56}"/>
                  </a:ext>
                </a:extLst>
              </p:cNvPr>
              <p:cNvSpPr/>
              <p:nvPr/>
            </p:nvSpPr>
            <p:spPr>
              <a:xfrm>
                <a:off x="6416211" y="10829902"/>
                <a:ext cx="678760" cy="50847"/>
              </a:xfrm>
              <a:custGeom>
                <a:avLst/>
                <a:gdLst>
                  <a:gd name="connsiteX0" fmla="*/ 464 w 678760"/>
                  <a:gd name="connsiteY0" fmla="*/ 50823 h 50847"/>
                  <a:gd name="connsiteX1" fmla="*/ 657689 w 678760"/>
                  <a:gd name="connsiteY1" fmla="*/ 9548 h 50847"/>
                  <a:gd name="connsiteX2" fmla="*/ 508464 w 678760"/>
                  <a:gd name="connsiteY2" fmla="*/ 9548 h 50847"/>
                  <a:gd name="connsiteX3" fmla="*/ 425914 w 678760"/>
                  <a:gd name="connsiteY3" fmla="*/ 23 h 50847"/>
                  <a:gd name="connsiteX4" fmla="*/ 349714 w 678760"/>
                  <a:gd name="connsiteY4" fmla="*/ 12723 h 50847"/>
                  <a:gd name="connsiteX5" fmla="*/ 549739 w 678760"/>
                  <a:gd name="connsiteY5" fmla="*/ 15898 h 50847"/>
                  <a:gd name="connsiteX6" fmla="*/ 464 w 678760"/>
                  <a:gd name="connsiteY6" fmla="*/ 50823 h 5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8760" h="50847">
                    <a:moveTo>
                      <a:pt x="464" y="50823"/>
                    </a:moveTo>
                    <a:lnTo>
                      <a:pt x="657689" y="9548"/>
                    </a:lnTo>
                    <a:cubicBezTo>
                      <a:pt x="742356" y="2669"/>
                      <a:pt x="547093" y="11135"/>
                      <a:pt x="508464" y="9548"/>
                    </a:cubicBezTo>
                    <a:cubicBezTo>
                      <a:pt x="469835" y="7961"/>
                      <a:pt x="452372" y="-506"/>
                      <a:pt x="425914" y="23"/>
                    </a:cubicBezTo>
                    <a:cubicBezTo>
                      <a:pt x="399456" y="552"/>
                      <a:pt x="329077" y="10077"/>
                      <a:pt x="349714" y="12723"/>
                    </a:cubicBezTo>
                    <a:cubicBezTo>
                      <a:pt x="370351" y="15369"/>
                      <a:pt x="606889" y="13781"/>
                      <a:pt x="549739" y="15898"/>
                    </a:cubicBezTo>
                    <a:cubicBezTo>
                      <a:pt x="492589" y="18015"/>
                      <a:pt x="-17527" y="51881"/>
                      <a:pt x="464" y="508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8" name="フリーフォーム 2677">
                <a:extLst>
                  <a:ext uri="{FF2B5EF4-FFF2-40B4-BE49-F238E27FC236}">
                    <a16:creationId xmlns:a16="http://schemas.microsoft.com/office/drawing/2014/main" id="{C3F1437E-E820-BE5F-975D-21D76E7D9868}"/>
                  </a:ext>
                </a:extLst>
              </p:cNvPr>
              <p:cNvSpPr/>
              <p:nvPr/>
            </p:nvSpPr>
            <p:spPr>
              <a:xfrm>
                <a:off x="6249717" y="10902918"/>
                <a:ext cx="839778" cy="40604"/>
              </a:xfrm>
              <a:custGeom>
                <a:avLst/>
                <a:gdLst>
                  <a:gd name="connsiteX0" fmla="*/ 1858 w 839778"/>
                  <a:gd name="connsiteY0" fmla="*/ 38132 h 40604"/>
                  <a:gd name="connsiteX1" fmla="*/ 811483 w 839778"/>
                  <a:gd name="connsiteY1" fmla="*/ 32 h 40604"/>
                  <a:gd name="connsiteX2" fmla="*/ 595583 w 839778"/>
                  <a:gd name="connsiteY2" fmla="*/ 31782 h 40604"/>
                  <a:gd name="connsiteX3" fmla="*/ 1858 w 839778"/>
                  <a:gd name="connsiteY3" fmla="*/ 38132 h 40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778" h="40604">
                    <a:moveTo>
                      <a:pt x="1858" y="38132"/>
                    </a:moveTo>
                    <a:cubicBezTo>
                      <a:pt x="37841" y="32840"/>
                      <a:pt x="712529" y="1090"/>
                      <a:pt x="811483" y="32"/>
                    </a:cubicBezTo>
                    <a:cubicBezTo>
                      <a:pt x="910437" y="-1026"/>
                      <a:pt x="728404" y="23845"/>
                      <a:pt x="595583" y="31782"/>
                    </a:cubicBezTo>
                    <a:cubicBezTo>
                      <a:pt x="462762" y="39719"/>
                      <a:pt x="-34125" y="43424"/>
                      <a:pt x="1858" y="381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9" name="フリーフォーム 2678">
                <a:extLst>
                  <a:ext uri="{FF2B5EF4-FFF2-40B4-BE49-F238E27FC236}">
                    <a16:creationId xmlns:a16="http://schemas.microsoft.com/office/drawing/2014/main" id="{59E157AE-2F8A-55CD-F15F-05728627741D}"/>
                  </a:ext>
                </a:extLst>
              </p:cNvPr>
              <p:cNvSpPr/>
              <p:nvPr/>
            </p:nvSpPr>
            <p:spPr>
              <a:xfrm>
                <a:off x="7105013" y="9623458"/>
                <a:ext cx="10199" cy="1273532"/>
              </a:xfrm>
              <a:custGeom>
                <a:avLst/>
                <a:gdLst>
                  <a:gd name="connsiteX0" fmla="*/ 3812 w 10199"/>
                  <a:gd name="connsiteY0" fmla="*/ 6317 h 1273532"/>
                  <a:gd name="connsiteX1" fmla="*/ 10162 w 10199"/>
                  <a:gd name="connsiteY1" fmla="*/ 1247742 h 1273532"/>
                  <a:gd name="connsiteX2" fmla="*/ 637 w 10199"/>
                  <a:gd name="connsiteY2" fmla="*/ 784192 h 1273532"/>
                  <a:gd name="connsiteX3" fmla="*/ 3812 w 10199"/>
                  <a:gd name="connsiteY3" fmla="*/ 6317 h 1273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9" h="1273532">
                    <a:moveTo>
                      <a:pt x="3812" y="6317"/>
                    </a:moveTo>
                    <a:cubicBezTo>
                      <a:pt x="5400" y="83575"/>
                      <a:pt x="10691" y="1118096"/>
                      <a:pt x="10162" y="1247742"/>
                    </a:cubicBezTo>
                    <a:cubicBezTo>
                      <a:pt x="9633" y="1377388"/>
                      <a:pt x="2754" y="986334"/>
                      <a:pt x="637" y="784192"/>
                    </a:cubicBezTo>
                    <a:cubicBezTo>
                      <a:pt x="-1480" y="582050"/>
                      <a:pt x="2224" y="-70941"/>
                      <a:pt x="3812" y="63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0" name="フリーフォーム 2679">
                <a:extLst>
                  <a:ext uri="{FF2B5EF4-FFF2-40B4-BE49-F238E27FC236}">
                    <a16:creationId xmlns:a16="http://schemas.microsoft.com/office/drawing/2014/main" id="{B3282300-394C-5944-B223-72B293F8BB4E}"/>
                  </a:ext>
                </a:extLst>
              </p:cNvPr>
              <p:cNvSpPr/>
              <p:nvPr/>
            </p:nvSpPr>
            <p:spPr>
              <a:xfrm>
                <a:off x="6207125" y="11074325"/>
                <a:ext cx="902381" cy="31825"/>
              </a:xfrm>
              <a:custGeom>
                <a:avLst/>
                <a:gdLst>
                  <a:gd name="connsiteX0" fmla="*/ 0 w 902381"/>
                  <a:gd name="connsiteY0" fmla="*/ 31825 h 31825"/>
                  <a:gd name="connsiteX1" fmla="*/ 885825 w 902381"/>
                  <a:gd name="connsiteY1" fmla="*/ 75 h 31825"/>
                  <a:gd name="connsiteX2" fmla="*/ 600075 w 902381"/>
                  <a:gd name="connsiteY2" fmla="*/ 22300 h 31825"/>
                  <a:gd name="connsiteX3" fmla="*/ 0 w 902381"/>
                  <a:gd name="connsiteY3" fmla="*/ 31825 h 3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2381" h="31825">
                    <a:moveTo>
                      <a:pt x="0" y="31825"/>
                    </a:moveTo>
                    <a:lnTo>
                      <a:pt x="885825" y="75"/>
                    </a:lnTo>
                    <a:cubicBezTo>
                      <a:pt x="985837" y="-1512"/>
                      <a:pt x="600075" y="22300"/>
                      <a:pt x="600075" y="22300"/>
                    </a:cubicBezTo>
                    <a:lnTo>
                      <a:pt x="0" y="318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1" name="フリーフォーム 2680">
                <a:extLst>
                  <a:ext uri="{FF2B5EF4-FFF2-40B4-BE49-F238E27FC236}">
                    <a16:creationId xmlns:a16="http://schemas.microsoft.com/office/drawing/2014/main" id="{01C6ADE2-D4D3-4D0A-16EC-03A9D58D193E}"/>
                  </a:ext>
                </a:extLst>
              </p:cNvPr>
              <p:cNvSpPr/>
              <p:nvPr/>
            </p:nvSpPr>
            <p:spPr>
              <a:xfrm>
                <a:off x="7045098" y="10731288"/>
                <a:ext cx="44728" cy="339018"/>
              </a:xfrm>
              <a:custGeom>
                <a:avLst/>
                <a:gdLst>
                  <a:gd name="connsiteX0" fmla="*/ 44677 w 44728"/>
                  <a:gd name="connsiteY0" fmla="*/ 212 h 339018"/>
                  <a:gd name="connsiteX1" fmla="*/ 9752 w 44728"/>
                  <a:gd name="connsiteY1" fmla="*/ 184362 h 339018"/>
                  <a:gd name="connsiteX2" fmla="*/ 41502 w 44728"/>
                  <a:gd name="connsiteY2" fmla="*/ 336762 h 339018"/>
                  <a:gd name="connsiteX3" fmla="*/ 25627 w 44728"/>
                  <a:gd name="connsiteY3" fmla="*/ 266912 h 339018"/>
                  <a:gd name="connsiteX4" fmla="*/ 227 w 44728"/>
                  <a:gd name="connsiteY4" fmla="*/ 149437 h 339018"/>
                  <a:gd name="connsiteX5" fmla="*/ 44677 w 44728"/>
                  <a:gd name="connsiteY5" fmla="*/ 212 h 339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339018">
                    <a:moveTo>
                      <a:pt x="44677" y="212"/>
                    </a:moveTo>
                    <a:cubicBezTo>
                      <a:pt x="46265" y="6033"/>
                      <a:pt x="10281" y="128270"/>
                      <a:pt x="9752" y="184362"/>
                    </a:cubicBezTo>
                    <a:cubicBezTo>
                      <a:pt x="9223" y="240454"/>
                      <a:pt x="38856" y="323004"/>
                      <a:pt x="41502" y="336762"/>
                    </a:cubicBezTo>
                    <a:cubicBezTo>
                      <a:pt x="44148" y="350520"/>
                      <a:pt x="32506" y="298133"/>
                      <a:pt x="25627" y="266912"/>
                    </a:cubicBezTo>
                    <a:cubicBezTo>
                      <a:pt x="18748" y="235691"/>
                      <a:pt x="-2419" y="189124"/>
                      <a:pt x="227" y="149437"/>
                    </a:cubicBezTo>
                    <a:cubicBezTo>
                      <a:pt x="2873" y="109750"/>
                      <a:pt x="43089" y="-5609"/>
                      <a:pt x="44677" y="2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2" name="フリーフォーム 2681">
                <a:extLst>
                  <a:ext uri="{FF2B5EF4-FFF2-40B4-BE49-F238E27FC236}">
                    <a16:creationId xmlns:a16="http://schemas.microsoft.com/office/drawing/2014/main" id="{82760A99-06E9-82B6-4ADF-A0899C5C9BD6}"/>
                  </a:ext>
                </a:extLst>
              </p:cNvPr>
              <p:cNvSpPr/>
              <p:nvPr/>
            </p:nvSpPr>
            <p:spPr>
              <a:xfrm>
                <a:off x="6554260" y="10533222"/>
                <a:ext cx="250081" cy="279528"/>
              </a:xfrm>
              <a:custGeom>
                <a:avLst/>
                <a:gdLst>
                  <a:gd name="connsiteX0" fmla="*/ 246590 w 250081"/>
                  <a:gd name="connsiteY0" fmla="*/ 4603 h 279528"/>
                  <a:gd name="connsiteX1" fmla="*/ 2115 w 250081"/>
                  <a:gd name="connsiteY1" fmla="*/ 277653 h 279528"/>
                  <a:gd name="connsiteX2" fmla="*/ 135465 w 250081"/>
                  <a:gd name="connsiteY2" fmla="*/ 118903 h 279528"/>
                  <a:gd name="connsiteX3" fmla="*/ 246590 w 250081"/>
                  <a:gd name="connsiteY3" fmla="*/ 4603 h 27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81" h="279528">
                    <a:moveTo>
                      <a:pt x="246590" y="4603"/>
                    </a:moveTo>
                    <a:cubicBezTo>
                      <a:pt x="224365" y="31061"/>
                      <a:pt x="20636" y="258603"/>
                      <a:pt x="2115" y="277653"/>
                    </a:cubicBezTo>
                    <a:cubicBezTo>
                      <a:pt x="-16406" y="296703"/>
                      <a:pt x="91544" y="165470"/>
                      <a:pt x="135465" y="118903"/>
                    </a:cubicBezTo>
                    <a:cubicBezTo>
                      <a:pt x="179386" y="72336"/>
                      <a:pt x="268815" y="-21855"/>
                      <a:pt x="246590" y="46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3" name="フリーフォーム 2682">
                <a:extLst>
                  <a:ext uri="{FF2B5EF4-FFF2-40B4-BE49-F238E27FC236}">
                    <a16:creationId xmlns:a16="http://schemas.microsoft.com/office/drawing/2014/main" id="{598BB322-9CFF-134A-6BFE-888BE617C144}"/>
                  </a:ext>
                </a:extLst>
              </p:cNvPr>
              <p:cNvSpPr/>
              <p:nvPr/>
            </p:nvSpPr>
            <p:spPr>
              <a:xfrm>
                <a:off x="4940300" y="10972800"/>
                <a:ext cx="1630879" cy="9525"/>
              </a:xfrm>
              <a:custGeom>
                <a:avLst/>
                <a:gdLst>
                  <a:gd name="connsiteX0" fmla="*/ 0 w 1630879"/>
                  <a:gd name="connsiteY0" fmla="*/ 9525 h 9525"/>
                  <a:gd name="connsiteX1" fmla="*/ 1584325 w 1630879"/>
                  <a:gd name="connsiteY1" fmla="*/ 0 h 9525"/>
                  <a:gd name="connsiteX2" fmla="*/ 1241425 w 1630879"/>
                  <a:gd name="connsiteY2" fmla="*/ 9525 h 9525"/>
                  <a:gd name="connsiteX3" fmla="*/ 0 w 1630879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0879" h="9525">
                    <a:moveTo>
                      <a:pt x="0" y="9525"/>
                    </a:moveTo>
                    <a:lnTo>
                      <a:pt x="1584325" y="0"/>
                    </a:lnTo>
                    <a:cubicBezTo>
                      <a:pt x="1791229" y="0"/>
                      <a:pt x="1241425" y="9525"/>
                      <a:pt x="1241425" y="9525"/>
                    </a:cubicBezTo>
                    <a:lnTo>
                      <a:pt x="0" y="95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4" name="フリーフォーム 2683">
                <a:extLst>
                  <a:ext uri="{FF2B5EF4-FFF2-40B4-BE49-F238E27FC236}">
                    <a16:creationId xmlns:a16="http://schemas.microsoft.com/office/drawing/2014/main" id="{4E624745-EF4D-DEB6-9E5C-0CFEC5DB9FC7}"/>
                  </a:ext>
                </a:extLst>
              </p:cNvPr>
              <p:cNvSpPr/>
              <p:nvPr/>
            </p:nvSpPr>
            <p:spPr>
              <a:xfrm>
                <a:off x="3146425" y="10966450"/>
                <a:ext cx="1711325" cy="19050"/>
              </a:xfrm>
              <a:custGeom>
                <a:avLst/>
                <a:gdLst>
                  <a:gd name="connsiteX0" fmla="*/ 0 w 1711325"/>
                  <a:gd name="connsiteY0" fmla="*/ 0 h 19050"/>
                  <a:gd name="connsiteX1" fmla="*/ 1711325 w 1711325"/>
                  <a:gd name="connsiteY1" fmla="*/ 6350 h 19050"/>
                  <a:gd name="connsiteX2" fmla="*/ 850900 w 1711325"/>
                  <a:gd name="connsiteY2" fmla="*/ 19050 h 19050"/>
                  <a:gd name="connsiteX3" fmla="*/ 0 w 1711325"/>
                  <a:gd name="connsiteY3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1325" h="19050">
                    <a:moveTo>
                      <a:pt x="0" y="0"/>
                    </a:moveTo>
                    <a:lnTo>
                      <a:pt x="1711325" y="6350"/>
                    </a:lnTo>
                    <a:lnTo>
                      <a:pt x="850900" y="19050"/>
                    </a:lnTo>
                    <a:cubicBezTo>
                      <a:pt x="563033" y="18521"/>
                      <a:pt x="273579" y="10848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5" name="フリーフォーム 2684">
                <a:extLst>
                  <a:ext uri="{FF2B5EF4-FFF2-40B4-BE49-F238E27FC236}">
                    <a16:creationId xmlns:a16="http://schemas.microsoft.com/office/drawing/2014/main" id="{850AA64C-69A2-4F8E-79EB-849EC52A7215}"/>
                  </a:ext>
                </a:extLst>
              </p:cNvPr>
              <p:cNvSpPr/>
              <p:nvPr/>
            </p:nvSpPr>
            <p:spPr>
              <a:xfrm>
                <a:off x="3084239" y="11074394"/>
                <a:ext cx="845320" cy="48927"/>
              </a:xfrm>
              <a:custGeom>
                <a:avLst/>
                <a:gdLst>
                  <a:gd name="connsiteX0" fmla="*/ 14561 w 845320"/>
                  <a:gd name="connsiteY0" fmla="*/ 6 h 48927"/>
                  <a:gd name="connsiteX1" fmla="*/ 840061 w 845320"/>
                  <a:gd name="connsiteY1" fmla="*/ 44456 h 48927"/>
                  <a:gd name="connsiteX2" fmla="*/ 351111 w 845320"/>
                  <a:gd name="connsiteY2" fmla="*/ 41281 h 48927"/>
                  <a:gd name="connsiteX3" fmla="*/ 14561 w 845320"/>
                  <a:gd name="connsiteY3" fmla="*/ 6 h 48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5320" h="48927">
                    <a:moveTo>
                      <a:pt x="14561" y="6"/>
                    </a:moveTo>
                    <a:cubicBezTo>
                      <a:pt x="96053" y="535"/>
                      <a:pt x="783969" y="37577"/>
                      <a:pt x="840061" y="44456"/>
                    </a:cubicBezTo>
                    <a:cubicBezTo>
                      <a:pt x="896153" y="51335"/>
                      <a:pt x="488165" y="50277"/>
                      <a:pt x="351111" y="41281"/>
                    </a:cubicBezTo>
                    <a:cubicBezTo>
                      <a:pt x="214057" y="32285"/>
                      <a:pt x="-66931" y="-523"/>
                      <a:pt x="14561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6" name="フリーフォーム 2685">
                <a:extLst>
                  <a:ext uri="{FF2B5EF4-FFF2-40B4-BE49-F238E27FC236}">
                    <a16:creationId xmlns:a16="http://schemas.microsoft.com/office/drawing/2014/main" id="{C11C3D81-084F-552C-250A-7297B62DC9FA}"/>
                  </a:ext>
                </a:extLst>
              </p:cNvPr>
              <p:cNvSpPr/>
              <p:nvPr/>
            </p:nvSpPr>
            <p:spPr>
              <a:xfrm>
                <a:off x="3152598" y="9721636"/>
                <a:ext cx="184668" cy="712358"/>
              </a:xfrm>
              <a:custGeom>
                <a:avLst/>
                <a:gdLst>
                  <a:gd name="connsiteX0" fmla="*/ 177 w 184668"/>
                  <a:gd name="connsiteY0" fmla="*/ 214 h 712358"/>
                  <a:gd name="connsiteX1" fmla="*/ 82727 w 184668"/>
                  <a:gd name="connsiteY1" fmla="*/ 492339 h 712358"/>
                  <a:gd name="connsiteX2" fmla="*/ 82727 w 184668"/>
                  <a:gd name="connsiteY2" fmla="*/ 403439 h 712358"/>
                  <a:gd name="connsiteX3" fmla="*/ 184327 w 184668"/>
                  <a:gd name="connsiteY3" fmla="*/ 705064 h 712358"/>
                  <a:gd name="connsiteX4" fmla="*/ 114477 w 184668"/>
                  <a:gd name="connsiteY4" fmla="*/ 593939 h 712358"/>
                  <a:gd name="connsiteX5" fmla="*/ 79552 w 184668"/>
                  <a:gd name="connsiteY5" fmla="*/ 317714 h 712358"/>
                  <a:gd name="connsiteX6" fmla="*/ 60502 w 184668"/>
                  <a:gd name="connsiteY6" fmla="*/ 428839 h 712358"/>
                  <a:gd name="connsiteX7" fmla="*/ 177 w 184668"/>
                  <a:gd name="connsiteY7" fmla="*/ 214 h 71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668" h="712358">
                    <a:moveTo>
                      <a:pt x="177" y="214"/>
                    </a:moveTo>
                    <a:cubicBezTo>
                      <a:pt x="3881" y="10797"/>
                      <a:pt x="68969" y="425135"/>
                      <a:pt x="82727" y="492339"/>
                    </a:cubicBezTo>
                    <a:cubicBezTo>
                      <a:pt x="96485" y="559543"/>
                      <a:pt x="65794" y="367985"/>
                      <a:pt x="82727" y="403439"/>
                    </a:cubicBezTo>
                    <a:cubicBezTo>
                      <a:pt x="99660" y="438893"/>
                      <a:pt x="179035" y="673314"/>
                      <a:pt x="184327" y="705064"/>
                    </a:cubicBezTo>
                    <a:cubicBezTo>
                      <a:pt x="189619" y="736814"/>
                      <a:pt x="131940" y="658497"/>
                      <a:pt x="114477" y="593939"/>
                    </a:cubicBezTo>
                    <a:cubicBezTo>
                      <a:pt x="97014" y="529381"/>
                      <a:pt x="88548" y="345231"/>
                      <a:pt x="79552" y="317714"/>
                    </a:cubicBezTo>
                    <a:cubicBezTo>
                      <a:pt x="70556" y="290197"/>
                      <a:pt x="68969" y="484402"/>
                      <a:pt x="60502" y="428839"/>
                    </a:cubicBezTo>
                    <a:cubicBezTo>
                      <a:pt x="52035" y="373277"/>
                      <a:pt x="-3527" y="-10369"/>
                      <a:pt x="177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7" name="フリーフォーム 2686">
                <a:extLst>
                  <a:ext uri="{FF2B5EF4-FFF2-40B4-BE49-F238E27FC236}">
                    <a16:creationId xmlns:a16="http://schemas.microsoft.com/office/drawing/2014/main" id="{1A9C17D6-7ACB-35F0-B6D4-7A4242425FF9}"/>
                  </a:ext>
                </a:extLst>
              </p:cNvPr>
              <p:cNvSpPr/>
              <p:nvPr/>
            </p:nvSpPr>
            <p:spPr>
              <a:xfrm>
                <a:off x="3347900" y="10453685"/>
                <a:ext cx="292677" cy="388542"/>
              </a:xfrm>
              <a:custGeom>
                <a:avLst/>
                <a:gdLst>
                  <a:gd name="connsiteX0" fmla="*/ 1725 w 292677"/>
                  <a:gd name="connsiteY0" fmla="*/ 1590 h 388542"/>
                  <a:gd name="connsiteX1" fmla="*/ 287475 w 292677"/>
                  <a:gd name="connsiteY1" fmla="*/ 379415 h 388542"/>
                  <a:gd name="connsiteX2" fmla="*/ 173175 w 292677"/>
                  <a:gd name="connsiteY2" fmla="*/ 249240 h 388542"/>
                  <a:gd name="connsiteX3" fmla="*/ 1725 w 292677"/>
                  <a:gd name="connsiteY3" fmla="*/ 1590 h 388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77" h="388542">
                    <a:moveTo>
                      <a:pt x="1725" y="1590"/>
                    </a:moveTo>
                    <a:cubicBezTo>
                      <a:pt x="20775" y="23286"/>
                      <a:pt x="258900" y="338140"/>
                      <a:pt x="287475" y="379415"/>
                    </a:cubicBezTo>
                    <a:cubicBezTo>
                      <a:pt x="316050" y="420690"/>
                      <a:pt x="219742" y="312211"/>
                      <a:pt x="173175" y="249240"/>
                    </a:cubicBezTo>
                    <a:cubicBezTo>
                      <a:pt x="126608" y="186269"/>
                      <a:pt x="-17325" y="-20106"/>
                      <a:pt x="1725" y="15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8" name="フリーフォーム 2687">
                <a:extLst>
                  <a:ext uri="{FF2B5EF4-FFF2-40B4-BE49-F238E27FC236}">
                    <a16:creationId xmlns:a16="http://schemas.microsoft.com/office/drawing/2014/main" id="{A37A059A-13BD-764C-D2BA-129A74250E64}"/>
                  </a:ext>
                </a:extLst>
              </p:cNvPr>
              <p:cNvSpPr/>
              <p:nvPr/>
            </p:nvSpPr>
            <p:spPr>
              <a:xfrm>
                <a:off x="3205801" y="7760174"/>
                <a:ext cx="13685" cy="572491"/>
              </a:xfrm>
              <a:custGeom>
                <a:avLst/>
                <a:gdLst>
                  <a:gd name="connsiteX0" fmla="*/ 13649 w 13685"/>
                  <a:gd name="connsiteY0" fmla="*/ 18576 h 572491"/>
                  <a:gd name="connsiteX1" fmla="*/ 949 w 13685"/>
                  <a:gd name="connsiteY1" fmla="*/ 571026 h 572491"/>
                  <a:gd name="connsiteX2" fmla="*/ 4124 w 13685"/>
                  <a:gd name="connsiteY2" fmla="*/ 174151 h 572491"/>
                  <a:gd name="connsiteX3" fmla="*/ 13649 w 13685"/>
                  <a:gd name="connsiteY3" fmla="*/ 18576 h 57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85" h="572491">
                    <a:moveTo>
                      <a:pt x="13649" y="18576"/>
                    </a:moveTo>
                    <a:cubicBezTo>
                      <a:pt x="13120" y="84722"/>
                      <a:pt x="2536" y="545097"/>
                      <a:pt x="949" y="571026"/>
                    </a:cubicBezTo>
                    <a:cubicBezTo>
                      <a:pt x="-639" y="596955"/>
                      <a:pt x="-639" y="271518"/>
                      <a:pt x="4124" y="174151"/>
                    </a:cubicBezTo>
                    <a:cubicBezTo>
                      <a:pt x="8886" y="76784"/>
                      <a:pt x="14178" y="-47570"/>
                      <a:pt x="13649" y="185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9" name="フリーフォーム 2688">
                <a:extLst>
                  <a:ext uri="{FF2B5EF4-FFF2-40B4-BE49-F238E27FC236}">
                    <a16:creationId xmlns:a16="http://schemas.microsoft.com/office/drawing/2014/main" id="{E7A75E67-A7BF-D73D-326D-99ABC1739300}"/>
                  </a:ext>
                </a:extLst>
              </p:cNvPr>
              <p:cNvSpPr/>
              <p:nvPr/>
            </p:nvSpPr>
            <p:spPr>
              <a:xfrm>
                <a:off x="4194939" y="2152066"/>
                <a:ext cx="313707" cy="420210"/>
              </a:xfrm>
              <a:custGeom>
                <a:avLst/>
                <a:gdLst>
                  <a:gd name="connsiteX0" fmla="*/ 30986 w 313707"/>
                  <a:gd name="connsiteY0" fmla="*/ 584 h 420210"/>
                  <a:gd name="connsiteX1" fmla="*/ 84961 w 313707"/>
                  <a:gd name="connsiteY1" fmla="*/ 181559 h 420210"/>
                  <a:gd name="connsiteX2" fmla="*/ 211961 w 313707"/>
                  <a:gd name="connsiteY2" fmla="*/ 333959 h 420210"/>
                  <a:gd name="connsiteX3" fmla="*/ 313561 w 313707"/>
                  <a:gd name="connsiteY3" fmla="*/ 419684 h 420210"/>
                  <a:gd name="connsiteX4" fmla="*/ 189736 w 313707"/>
                  <a:gd name="connsiteY4" fmla="*/ 295859 h 420210"/>
                  <a:gd name="connsiteX5" fmla="*/ 11936 w 313707"/>
                  <a:gd name="connsiteY5" fmla="*/ 152984 h 420210"/>
                  <a:gd name="connsiteX6" fmla="*/ 18286 w 313707"/>
                  <a:gd name="connsiteY6" fmla="*/ 245059 h 420210"/>
                  <a:gd name="connsiteX7" fmla="*/ 30986 w 313707"/>
                  <a:gd name="connsiteY7" fmla="*/ 584 h 42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707" h="420210">
                    <a:moveTo>
                      <a:pt x="30986" y="584"/>
                    </a:moveTo>
                    <a:cubicBezTo>
                      <a:pt x="42098" y="-9999"/>
                      <a:pt x="54799" y="125997"/>
                      <a:pt x="84961" y="181559"/>
                    </a:cubicBezTo>
                    <a:cubicBezTo>
                      <a:pt x="115123" y="237121"/>
                      <a:pt x="173861" y="294272"/>
                      <a:pt x="211961" y="333959"/>
                    </a:cubicBezTo>
                    <a:cubicBezTo>
                      <a:pt x="250061" y="373646"/>
                      <a:pt x="317265" y="426034"/>
                      <a:pt x="313561" y="419684"/>
                    </a:cubicBezTo>
                    <a:cubicBezTo>
                      <a:pt x="309857" y="413334"/>
                      <a:pt x="240007" y="340309"/>
                      <a:pt x="189736" y="295859"/>
                    </a:cubicBezTo>
                    <a:cubicBezTo>
                      <a:pt x="139465" y="251409"/>
                      <a:pt x="40511" y="161451"/>
                      <a:pt x="11936" y="152984"/>
                    </a:cubicBezTo>
                    <a:cubicBezTo>
                      <a:pt x="-16639" y="144517"/>
                      <a:pt x="14582" y="268342"/>
                      <a:pt x="18286" y="245059"/>
                    </a:cubicBezTo>
                    <a:cubicBezTo>
                      <a:pt x="21990" y="221776"/>
                      <a:pt x="19874" y="11167"/>
                      <a:pt x="30986" y="5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04" name="フリーフォーム 2303">
              <a:extLst>
                <a:ext uri="{FF2B5EF4-FFF2-40B4-BE49-F238E27FC236}">
                  <a16:creationId xmlns:a16="http://schemas.microsoft.com/office/drawing/2014/main" id="{CE08B009-9B04-9C3E-8562-DE75329BD813}"/>
                </a:ext>
              </a:extLst>
            </p:cNvPr>
            <p:cNvSpPr/>
            <p:nvPr/>
          </p:nvSpPr>
          <p:spPr>
            <a:xfrm>
              <a:off x="7081574" y="7286017"/>
              <a:ext cx="92756" cy="3928130"/>
            </a:xfrm>
            <a:custGeom>
              <a:avLst/>
              <a:gdLst>
                <a:gd name="connsiteX0" fmla="*/ 54332 w 92756"/>
                <a:gd name="connsiteY0" fmla="*/ 136759 h 3928130"/>
                <a:gd name="connsiteX1" fmla="*/ 544 w 92756"/>
                <a:gd name="connsiteY1" fmla="*/ 3919865 h 3928130"/>
                <a:gd name="connsiteX2" fmla="*/ 90191 w 92756"/>
                <a:gd name="connsiteY2" fmla="*/ 1122877 h 3928130"/>
                <a:gd name="connsiteX3" fmla="*/ 54332 w 92756"/>
                <a:gd name="connsiteY3" fmla="*/ 136759 h 392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756" h="3928130">
                  <a:moveTo>
                    <a:pt x="54332" y="136759"/>
                  </a:moveTo>
                  <a:cubicBezTo>
                    <a:pt x="39391" y="602924"/>
                    <a:pt x="-5432" y="3755512"/>
                    <a:pt x="544" y="3919865"/>
                  </a:cubicBezTo>
                  <a:cubicBezTo>
                    <a:pt x="6520" y="4084218"/>
                    <a:pt x="78238" y="1750406"/>
                    <a:pt x="90191" y="1122877"/>
                  </a:cubicBezTo>
                  <a:cubicBezTo>
                    <a:pt x="102144" y="495348"/>
                    <a:pt x="69273" y="-329406"/>
                    <a:pt x="54332" y="136759"/>
                  </a:cubicBezTo>
                  <a:close/>
                </a:path>
              </a:pathLst>
            </a:custGeom>
            <a:solidFill>
              <a:srgbClr val="17121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5" name="フリーフォーム 2304">
              <a:extLst>
                <a:ext uri="{FF2B5EF4-FFF2-40B4-BE49-F238E27FC236}">
                  <a16:creationId xmlns:a16="http://schemas.microsoft.com/office/drawing/2014/main" id="{D6A868AA-CCA3-5DC0-E9EE-14503AD625D3}"/>
                </a:ext>
              </a:extLst>
            </p:cNvPr>
            <p:cNvSpPr/>
            <p:nvPr/>
          </p:nvSpPr>
          <p:spPr>
            <a:xfrm>
              <a:off x="3026621" y="7347904"/>
              <a:ext cx="111540" cy="3973870"/>
            </a:xfrm>
            <a:custGeom>
              <a:avLst/>
              <a:gdLst>
                <a:gd name="connsiteX0" fmla="*/ 21379 w 111540"/>
                <a:gd name="connsiteY0" fmla="*/ 3155 h 3973870"/>
                <a:gd name="connsiteX1" fmla="*/ 3450 w 111540"/>
                <a:gd name="connsiteY1" fmla="*/ 666543 h 3973870"/>
                <a:gd name="connsiteX2" fmla="*/ 3450 w 111540"/>
                <a:gd name="connsiteY2" fmla="*/ 3517320 h 3973870"/>
                <a:gd name="connsiteX3" fmla="*/ 39308 w 111540"/>
                <a:gd name="connsiteY3" fmla="*/ 3947625 h 3973870"/>
                <a:gd name="connsiteX4" fmla="*/ 57238 w 111540"/>
                <a:gd name="connsiteY4" fmla="*/ 3302167 h 3973870"/>
                <a:gd name="connsiteX5" fmla="*/ 111026 w 111540"/>
                <a:gd name="connsiteY5" fmla="*/ 809978 h 3973870"/>
                <a:gd name="connsiteX6" fmla="*/ 21379 w 111540"/>
                <a:gd name="connsiteY6" fmla="*/ 3155 h 397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40" h="3973870">
                  <a:moveTo>
                    <a:pt x="21379" y="3155"/>
                  </a:moveTo>
                  <a:cubicBezTo>
                    <a:pt x="3450" y="-20751"/>
                    <a:pt x="6438" y="80849"/>
                    <a:pt x="3450" y="666543"/>
                  </a:cubicBezTo>
                  <a:cubicBezTo>
                    <a:pt x="462" y="1252237"/>
                    <a:pt x="-2526" y="2970473"/>
                    <a:pt x="3450" y="3517320"/>
                  </a:cubicBezTo>
                  <a:cubicBezTo>
                    <a:pt x="9426" y="4064167"/>
                    <a:pt x="30343" y="3983484"/>
                    <a:pt x="39308" y="3947625"/>
                  </a:cubicBezTo>
                  <a:cubicBezTo>
                    <a:pt x="48273" y="3911766"/>
                    <a:pt x="45285" y="3825108"/>
                    <a:pt x="57238" y="3302167"/>
                  </a:cubicBezTo>
                  <a:cubicBezTo>
                    <a:pt x="69191" y="2779226"/>
                    <a:pt x="117002" y="1353837"/>
                    <a:pt x="111026" y="809978"/>
                  </a:cubicBezTo>
                  <a:cubicBezTo>
                    <a:pt x="105050" y="266119"/>
                    <a:pt x="39308" y="27061"/>
                    <a:pt x="21379" y="3155"/>
                  </a:cubicBezTo>
                  <a:close/>
                </a:path>
              </a:pathLst>
            </a:custGeom>
            <a:solidFill>
              <a:srgbClr val="17121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6" name="フリーフォーム 2305">
              <a:extLst>
                <a:ext uri="{FF2B5EF4-FFF2-40B4-BE49-F238E27FC236}">
                  <a16:creationId xmlns:a16="http://schemas.microsoft.com/office/drawing/2014/main" id="{6C790630-1940-61C1-3B1D-E73EDE736209}"/>
                </a:ext>
              </a:extLst>
            </p:cNvPr>
            <p:cNvSpPr/>
            <p:nvPr/>
          </p:nvSpPr>
          <p:spPr>
            <a:xfrm>
              <a:off x="3020316" y="7586769"/>
              <a:ext cx="728636" cy="112938"/>
            </a:xfrm>
            <a:custGeom>
              <a:avLst/>
              <a:gdLst>
                <a:gd name="connsiteX0" fmla="*/ 88644 w 728636"/>
                <a:gd name="connsiteY0" fmla="*/ 7105 h 112938"/>
                <a:gd name="connsiteX1" fmla="*/ 689535 w 728636"/>
                <a:gd name="connsiteY1" fmla="*/ 15814 h 112938"/>
                <a:gd name="connsiteX2" fmla="*/ 602450 w 728636"/>
                <a:gd name="connsiteY2" fmla="*/ 68065 h 112938"/>
                <a:gd name="connsiteX3" fmla="*/ 53810 w 728636"/>
                <a:gd name="connsiteY3" fmla="*/ 111608 h 112938"/>
                <a:gd name="connsiteX4" fmla="*/ 88644 w 728636"/>
                <a:gd name="connsiteY4" fmla="*/ 7105 h 11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636" h="112938">
                  <a:moveTo>
                    <a:pt x="88644" y="7105"/>
                  </a:moveTo>
                  <a:cubicBezTo>
                    <a:pt x="194598" y="-8861"/>
                    <a:pt x="603901" y="5654"/>
                    <a:pt x="689535" y="15814"/>
                  </a:cubicBezTo>
                  <a:cubicBezTo>
                    <a:pt x="775169" y="25974"/>
                    <a:pt x="708404" y="52099"/>
                    <a:pt x="602450" y="68065"/>
                  </a:cubicBezTo>
                  <a:cubicBezTo>
                    <a:pt x="496496" y="84031"/>
                    <a:pt x="135090" y="120316"/>
                    <a:pt x="53810" y="111608"/>
                  </a:cubicBezTo>
                  <a:cubicBezTo>
                    <a:pt x="-27470" y="102900"/>
                    <a:pt x="-17310" y="23071"/>
                    <a:pt x="88644" y="7105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7" name="フリーフォーム 2306">
              <a:extLst>
                <a:ext uri="{FF2B5EF4-FFF2-40B4-BE49-F238E27FC236}">
                  <a16:creationId xmlns:a16="http://schemas.microsoft.com/office/drawing/2014/main" id="{9F21AFFB-D389-E3F1-339E-5933B3FFE208}"/>
                </a:ext>
              </a:extLst>
            </p:cNvPr>
            <p:cNvSpPr/>
            <p:nvPr/>
          </p:nvSpPr>
          <p:spPr>
            <a:xfrm>
              <a:off x="6428028" y="7592858"/>
              <a:ext cx="644328" cy="108312"/>
            </a:xfrm>
            <a:custGeom>
              <a:avLst/>
              <a:gdLst>
                <a:gd name="connsiteX0" fmla="*/ 16315 w 644328"/>
                <a:gd name="connsiteY0" fmla="*/ 1016 h 108312"/>
                <a:gd name="connsiteX1" fmla="*/ 625915 w 644328"/>
                <a:gd name="connsiteY1" fmla="*/ 44559 h 108312"/>
                <a:gd name="connsiteX2" fmla="*/ 460452 w 644328"/>
                <a:gd name="connsiteY2" fmla="*/ 105519 h 108312"/>
                <a:gd name="connsiteX3" fmla="*/ 199195 w 644328"/>
                <a:gd name="connsiteY3" fmla="*/ 88102 h 108312"/>
                <a:gd name="connsiteX4" fmla="*/ 16315 w 644328"/>
                <a:gd name="connsiteY4" fmla="*/ 1016 h 10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28" h="108312">
                  <a:moveTo>
                    <a:pt x="16315" y="1016"/>
                  </a:moveTo>
                  <a:cubicBezTo>
                    <a:pt x="87435" y="-6241"/>
                    <a:pt x="551892" y="27142"/>
                    <a:pt x="625915" y="44559"/>
                  </a:cubicBezTo>
                  <a:cubicBezTo>
                    <a:pt x="699938" y="61976"/>
                    <a:pt x="531572" y="98262"/>
                    <a:pt x="460452" y="105519"/>
                  </a:cubicBezTo>
                  <a:cubicBezTo>
                    <a:pt x="389332" y="112776"/>
                    <a:pt x="273218" y="105519"/>
                    <a:pt x="199195" y="88102"/>
                  </a:cubicBezTo>
                  <a:cubicBezTo>
                    <a:pt x="125172" y="70685"/>
                    <a:pt x="-54805" y="8273"/>
                    <a:pt x="16315" y="1016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8" name="フリーフォーム 2307">
              <a:extLst>
                <a:ext uri="{FF2B5EF4-FFF2-40B4-BE49-F238E27FC236}">
                  <a16:creationId xmlns:a16="http://schemas.microsoft.com/office/drawing/2014/main" id="{65AE8A8D-A320-C631-43B7-129AD9D4C21C}"/>
                </a:ext>
              </a:extLst>
            </p:cNvPr>
            <p:cNvSpPr/>
            <p:nvPr/>
          </p:nvSpPr>
          <p:spPr>
            <a:xfrm>
              <a:off x="7034360" y="7628515"/>
              <a:ext cx="55757" cy="3320448"/>
            </a:xfrm>
            <a:custGeom>
              <a:avLst/>
              <a:gdLst>
                <a:gd name="connsiteX0" fmla="*/ 19583 w 55757"/>
                <a:gd name="connsiteY0" fmla="*/ 194 h 3320448"/>
                <a:gd name="connsiteX1" fmla="*/ 10874 w 55757"/>
                <a:gd name="connsiteY1" fmla="*/ 2987234 h 3320448"/>
                <a:gd name="connsiteX2" fmla="*/ 2166 w 55757"/>
                <a:gd name="connsiteY2" fmla="*/ 3231074 h 3320448"/>
                <a:gd name="connsiteX3" fmla="*/ 54417 w 55757"/>
                <a:gd name="connsiteY3" fmla="*/ 2839188 h 3320448"/>
                <a:gd name="connsiteX4" fmla="*/ 19583 w 55757"/>
                <a:gd name="connsiteY4" fmla="*/ 194 h 332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57" h="3320448">
                  <a:moveTo>
                    <a:pt x="19583" y="194"/>
                  </a:moveTo>
                  <a:cubicBezTo>
                    <a:pt x="12326" y="24868"/>
                    <a:pt x="13777" y="2448754"/>
                    <a:pt x="10874" y="2987234"/>
                  </a:cubicBezTo>
                  <a:cubicBezTo>
                    <a:pt x="7971" y="3525714"/>
                    <a:pt x="-5091" y="3255748"/>
                    <a:pt x="2166" y="3231074"/>
                  </a:cubicBezTo>
                  <a:cubicBezTo>
                    <a:pt x="9423" y="3206400"/>
                    <a:pt x="45709" y="3376217"/>
                    <a:pt x="54417" y="2839188"/>
                  </a:cubicBezTo>
                  <a:cubicBezTo>
                    <a:pt x="63125" y="2302159"/>
                    <a:pt x="26840" y="-24480"/>
                    <a:pt x="19583" y="194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9" name="フリーフォーム 2308">
              <a:extLst>
                <a:ext uri="{FF2B5EF4-FFF2-40B4-BE49-F238E27FC236}">
                  <a16:creationId xmlns:a16="http://schemas.microsoft.com/office/drawing/2014/main" id="{77393D47-08F7-FA55-8BE1-D3A114EDA94F}"/>
                </a:ext>
              </a:extLst>
            </p:cNvPr>
            <p:cNvSpPr/>
            <p:nvPr/>
          </p:nvSpPr>
          <p:spPr>
            <a:xfrm>
              <a:off x="3080017" y="10849408"/>
              <a:ext cx="4028154" cy="97528"/>
            </a:xfrm>
            <a:custGeom>
              <a:avLst/>
              <a:gdLst>
                <a:gd name="connsiteX0" fmla="*/ 107320 w 4028154"/>
                <a:gd name="connsiteY0" fmla="*/ 18889 h 97528"/>
                <a:gd name="connsiteX1" fmla="*/ 3468829 w 4028154"/>
                <a:gd name="connsiteY1" fmla="*/ 18889 h 97528"/>
                <a:gd name="connsiteX2" fmla="*/ 4000052 w 4028154"/>
                <a:gd name="connsiteY2" fmla="*/ 1472 h 97528"/>
                <a:gd name="connsiteX3" fmla="*/ 3643000 w 4028154"/>
                <a:gd name="connsiteY3" fmla="*/ 62432 h 97528"/>
                <a:gd name="connsiteX4" fmla="*/ 1091389 w 4028154"/>
                <a:gd name="connsiteY4" fmla="*/ 97266 h 97528"/>
                <a:gd name="connsiteX5" fmla="*/ 107320 w 4028154"/>
                <a:gd name="connsiteY5" fmla="*/ 18889 h 9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8154" h="97528">
                  <a:moveTo>
                    <a:pt x="107320" y="18889"/>
                  </a:moveTo>
                  <a:cubicBezTo>
                    <a:pt x="503560" y="5826"/>
                    <a:pt x="2820040" y="21792"/>
                    <a:pt x="3468829" y="18889"/>
                  </a:cubicBezTo>
                  <a:cubicBezTo>
                    <a:pt x="4117618" y="15986"/>
                    <a:pt x="3971024" y="-5785"/>
                    <a:pt x="4000052" y="1472"/>
                  </a:cubicBezTo>
                  <a:cubicBezTo>
                    <a:pt x="4029080" y="8729"/>
                    <a:pt x="4127777" y="46466"/>
                    <a:pt x="3643000" y="62432"/>
                  </a:cubicBezTo>
                  <a:cubicBezTo>
                    <a:pt x="3158223" y="78398"/>
                    <a:pt x="1686475" y="100169"/>
                    <a:pt x="1091389" y="97266"/>
                  </a:cubicBezTo>
                  <a:cubicBezTo>
                    <a:pt x="496303" y="94363"/>
                    <a:pt x="-288920" y="31952"/>
                    <a:pt x="107320" y="18889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2B969AD8-405B-EEDE-D947-5C953AD40949}"/>
              </a:ext>
            </a:extLst>
          </p:cNvPr>
          <p:cNvSpPr/>
          <p:nvPr/>
        </p:nvSpPr>
        <p:spPr>
          <a:xfrm>
            <a:off x="-515832" y="10221479"/>
            <a:ext cx="897481" cy="1138308"/>
          </a:xfrm>
          <a:custGeom>
            <a:avLst/>
            <a:gdLst>
              <a:gd name="connsiteX0" fmla="*/ 785463 w 897481"/>
              <a:gd name="connsiteY0" fmla="*/ 94829 h 1138308"/>
              <a:gd name="connsiteX1" fmla="*/ 17 w 897481"/>
              <a:gd name="connsiteY1" fmla="*/ 1138183 h 1138308"/>
              <a:gd name="connsiteX2" fmla="*/ 808909 w 897481"/>
              <a:gd name="connsiteY2" fmla="*/ 165167 h 1138308"/>
              <a:gd name="connsiteX3" fmla="*/ 785463 w 897481"/>
              <a:gd name="connsiteY3" fmla="*/ 94829 h 1138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7481" h="1138308">
                <a:moveTo>
                  <a:pt x="785463" y="94829"/>
                </a:moveTo>
                <a:cubicBezTo>
                  <a:pt x="650648" y="256998"/>
                  <a:pt x="-3891" y="1126460"/>
                  <a:pt x="17" y="1138183"/>
                </a:cubicBezTo>
                <a:cubicBezTo>
                  <a:pt x="3925" y="1149906"/>
                  <a:pt x="678001" y="337105"/>
                  <a:pt x="808909" y="165167"/>
                </a:cubicBezTo>
                <a:cubicBezTo>
                  <a:pt x="939817" y="-6771"/>
                  <a:pt x="920278" y="-67340"/>
                  <a:pt x="785463" y="94829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37E9C5C5-99C9-2159-815C-CB11C0AE525B}"/>
              </a:ext>
            </a:extLst>
          </p:cNvPr>
          <p:cNvSpPr/>
          <p:nvPr/>
        </p:nvSpPr>
        <p:spPr>
          <a:xfrm>
            <a:off x="-198913" y="10588322"/>
            <a:ext cx="609315" cy="1375577"/>
          </a:xfrm>
          <a:custGeom>
            <a:avLst/>
            <a:gdLst>
              <a:gd name="connsiteX0" fmla="*/ 609221 w 609315"/>
              <a:gd name="connsiteY0" fmla="*/ 21063 h 1375577"/>
              <a:gd name="connsiteX1" fmla="*/ 58236 w 609315"/>
              <a:gd name="connsiteY1" fmla="*/ 1345770 h 1375577"/>
              <a:gd name="connsiteX2" fmla="*/ 128575 w 609315"/>
              <a:gd name="connsiteY2" fmla="*/ 876847 h 1375577"/>
              <a:gd name="connsiteX3" fmla="*/ 210636 w 609315"/>
              <a:gd name="connsiteY3" fmla="*/ 103124 h 1375577"/>
              <a:gd name="connsiteX4" fmla="*/ 11344 w 609315"/>
              <a:gd name="connsiteY4" fmla="*/ 501709 h 1375577"/>
              <a:gd name="connsiteX5" fmla="*/ 609221 w 609315"/>
              <a:gd name="connsiteY5" fmla="*/ 21063 h 1375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315" h="1375577">
                <a:moveTo>
                  <a:pt x="609221" y="21063"/>
                </a:moveTo>
                <a:cubicBezTo>
                  <a:pt x="617036" y="161740"/>
                  <a:pt x="138344" y="1203139"/>
                  <a:pt x="58236" y="1345770"/>
                </a:cubicBezTo>
                <a:cubicBezTo>
                  <a:pt x="-21872" y="1488401"/>
                  <a:pt x="103175" y="1083954"/>
                  <a:pt x="128575" y="876847"/>
                </a:cubicBezTo>
                <a:cubicBezTo>
                  <a:pt x="153975" y="669740"/>
                  <a:pt x="230174" y="165647"/>
                  <a:pt x="210636" y="103124"/>
                </a:cubicBezTo>
                <a:cubicBezTo>
                  <a:pt x="191098" y="40601"/>
                  <a:pt x="-55087" y="513432"/>
                  <a:pt x="11344" y="501709"/>
                </a:cubicBezTo>
                <a:cubicBezTo>
                  <a:pt x="77775" y="489986"/>
                  <a:pt x="601406" y="-119614"/>
                  <a:pt x="609221" y="21063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2050AA14-4820-AED3-276A-F8DFE350DA51}"/>
              </a:ext>
            </a:extLst>
          </p:cNvPr>
          <p:cNvSpPr/>
          <p:nvPr/>
        </p:nvSpPr>
        <p:spPr>
          <a:xfrm>
            <a:off x="-923408" y="129835"/>
            <a:ext cx="5661048" cy="10195708"/>
          </a:xfrm>
          <a:custGeom>
            <a:avLst/>
            <a:gdLst>
              <a:gd name="connsiteX0" fmla="*/ 5643211 w 5661048"/>
              <a:gd name="connsiteY0" fmla="*/ 110383 h 10195708"/>
              <a:gd name="connsiteX1" fmla="*/ 3003920 w 5661048"/>
              <a:gd name="connsiteY1" fmla="*/ 2396383 h 10195708"/>
              <a:gd name="connsiteX2" fmla="*/ 3253302 w 5661048"/>
              <a:gd name="connsiteY2" fmla="*/ 2209347 h 10195708"/>
              <a:gd name="connsiteX3" fmla="*/ 3107829 w 5661048"/>
              <a:gd name="connsiteY3" fmla="*/ 2521074 h 10195708"/>
              <a:gd name="connsiteX4" fmla="*/ 4084574 w 5661048"/>
              <a:gd name="connsiteY4" fmla="*/ 3726420 h 10195708"/>
              <a:gd name="connsiteX5" fmla="*/ 3606593 w 5661048"/>
              <a:gd name="connsiteY5" fmla="*/ 3248438 h 10195708"/>
              <a:gd name="connsiteX6" fmla="*/ 4271611 w 5661048"/>
              <a:gd name="connsiteY6" fmla="*/ 4536911 h 10195708"/>
              <a:gd name="connsiteX7" fmla="*/ 3918320 w 5661048"/>
              <a:gd name="connsiteY7" fmla="*/ 3934238 h 10195708"/>
              <a:gd name="connsiteX8" fmla="*/ 3980665 w 5661048"/>
              <a:gd name="connsiteY8" fmla="*/ 4620038 h 10195708"/>
              <a:gd name="connsiteX9" fmla="*/ 3274083 w 5661048"/>
              <a:gd name="connsiteY9" fmla="*/ 6261802 h 10195708"/>
              <a:gd name="connsiteX10" fmla="*/ 3980665 w 5661048"/>
              <a:gd name="connsiteY10" fmla="*/ 5347402 h 10195708"/>
              <a:gd name="connsiteX11" fmla="*/ 2879229 w 5661048"/>
              <a:gd name="connsiteY11" fmla="*/ 7425583 h 10195708"/>
              <a:gd name="connsiteX12" fmla="*/ 3752065 w 5661048"/>
              <a:gd name="connsiteY12" fmla="*/ 6573529 h 10195708"/>
              <a:gd name="connsiteX13" fmla="*/ 2671411 w 5661048"/>
              <a:gd name="connsiteY13" fmla="*/ 7737311 h 10195708"/>
              <a:gd name="connsiteX14" fmla="*/ 1029647 w 5661048"/>
              <a:gd name="connsiteY14" fmla="*/ 9857056 h 10195708"/>
              <a:gd name="connsiteX15" fmla="*/ 1653102 w 5661048"/>
              <a:gd name="connsiteY15" fmla="*/ 8714056 h 10195708"/>
              <a:gd name="connsiteX16" fmla="*/ 614011 w 5661048"/>
              <a:gd name="connsiteY16" fmla="*/ 10189565 h 10195708"/>
              <a:gd name="connsiteX17" fmla="*/ 1195902 w 5661048"/>
              <a:gd name="connsiteY17" fmla="*/ 9254383 h 10195708"/>
              <a:gd name="connsiteX18" fmla="*/ 967302 w 5661048"/>
              <a:gd name="connsiteY18" fmla="*/ 9607674 h 10195708"/>
              <a:gd name="connsiteX19" fmla="*/ 1320593 w 5661048"/>
              <a:gd name="connsiteY19" fmla="*/ 8630929 h 10195708"/>
              <a:gd name="connsiteX20" fmla="*/ 302283 w 5661048"/>
              <a:gd name="connsiteY20" fmla="*/ 9025783 h 10195708"/>
              <a:gd name="connsiteX21" fmla="*/ 2442811 w 5661048"/>
              <a:gd name="connsiteY21" fmla="*/ 5368183 h 10195708"/>
              <a:gd name="connsiteX22" fmla="*/ 11338 w 5661048"/>
              <a:gd name="connsiteY22" fmla="*/ 6802129 h 10195708"/>
              <a:gd name="connsiteX23" fmla="*/ 1590756 w 5661048"/>
              <a:gd name="connsiteY23" fmla="*/ 5991638 h 10195708"/>
              <a:gd name="connsiteX24" fmla="*/ 2962356 w 5661048"/>
              <a:gd name="connsiteY24" fmla="*/ 4121274 h 10195708"/>
              <a:gd name="connsiteX25" fmla="*/ 2172647 w 5661048"/>
              <a:gd name="connsiteY25" fmla="*/ 4723947 h 10195708"/>
              <a:gd name="connsiteX26" fmla="*/ 302283 w 5661048"/>
              <a:gd name="connsiteY26" fmla="*/ 5285056 h 10195708"/>
              <a:gd name="connsiteX27" fmla="*/ 1237465 w 5661048"/>
              <a:gd name="connsiteY27" fmla="*/ 5118802 h 10195708"/>
              <a:gd name="connsiteX28" fmla="*/ 2255774 w 5661048"/>
              <a:gd name="connsiteY28" fmla="*/ 4952547 h 10195708"/>
              <a:gd name="connsiteX29" fmla="*/ 2629847 w 5661048"/>
              <a:gd name="connsiteY29" fmla="*/ 3248438 h 10195708"/>
              <a:gd name="connsiteX30" fmla="*/ 2692193 w 5661048"/>
              <a:gd name="connsiteY30" fmla="*/ 3310783 h 10195708"/>
              <a:gd name="connsiteX31" fmla="*/ 2255774 w 5661048"/>
              <a:gd name="connsiteY31" fmla="*/ 1959965 h 10195708"/>
              <a:gd name="connsiteX32" fmla="*/ 1715447 w 5661048"/>
              <a:gd name="connsiteY32" fmla="*/ 1087129 h 10195708"/>
              <a:gd name="connsiteX33" fmla="*/ 759483 w 5661048"/>
              <a:gd name="connsiteY33" fmla="*/ 6474 h 10195708"/>
              <a:gd name="connsiteX34" fmla="*/ 1798574 w 5661048"/>
              <a:gd name="connsiteY34" fmla="*/ 629929 h 10195708"/>
              <a:gd name="connsiteX35" fmla="*/ 4043011 w 5661048"/>
              <a:gd name="connsiteY35" fmla="*/ 484456 h 10195708"/>
              <a:gd name="connsiteX36" fmla="*/ 5643211 w 5661048"/>
              <a:gd name="connsiteY36" fmla="*/ 110383 h 10195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61048" h="10195708">
                <a:moveTo>
                  <a:pt x="5643211" y="110383"/>
                </a:moveTo>
                <a:cubicBezTo>
                  <a:pt x="5470029" y="429037"/>
                  <a:pt x="3402238" y="2046556"/>
                  <a:pt x="3003920" y="2396383"/>
                </a:cubicBezTo>
                <a:cubicBezTo>
                  <a:pt x="2605602" y="2746210"/>
                  <a:pt x="3235984" y="2188565"/>
                  <a:pt x="3253302" y="2209347"/>
                </a:cubicBezTo>
                <a:cubicBezTo>
                  <a:pt x="3270620" y="2230129"/>
                  <a:pt x="2969284" y="2268228"/>
                  <a:pt x="3107829" y="2521074"/>
                </a:cubicBezTo>
                <a:cubicBezTo>
                  <a:pt x="3246374" y="2773920"/>
                  <a:pt x="4001447" y="3605193"/>
                  <a:pt x="4084574" y="3726420"/>
                </a:cubicBezTo>
                <a:cubicBezTo>
                  <a:pt x="4167701" y="3847647"/>
                  <a:pt x="3575420" y="3113356"/>
                  <a:pt x="3606593" y="3248438"/>
                </a:cubicBezTo>
                <a:cubicBezTo>
                  <a:pt x="3637766" y="3383520"/>
                  <a:pt x="4219657" y="4422611"/>
                  <a:pt x="4271611" y="4536911"/>
                </a:cubicBezTo>
                <a:cubicBezTo>
                  <a:pt x="4323565" y="4651211"/>
                  <a:pt x="3966811" y="3920384"/>
                  <a:pt x="3918320" y="3934238"/>
                </a:cubicBezTo>
                <a:cubicBezTo>
                  <a:pt x="3869829" y="3948092"/>
                  <a:pt x="4088038" y="4232111"/>
                  <a:pt x="3980665" y="4620038"/>
                </a:cubicBezTo>
                <a:cubicBezTo>
                  <a:pt x="3873292" y="5007965"/>
                  <a:pt x="3274083" y="6140575"/>
                  <a:pt x="3274083" y="6261802"/>
                </a:cubicBezTo>
                <a:cubicBezTo>
                  <a:pt x="3274083" y="6383029"/>
                  <a:pt x="4046474" y="5153439"/>
                  <a:pt x="3980665" y="5347402"/>
                </a:cubicBezTo>
                <a:cubicBezTo>
                  <a:pt x="3914856" y="5541365"/>
                  <a:pt x="2917329" y="7221229"/>
                  <a:pt x="2879229" y="7425583"/>
                </a:cubicBezTo>
                <a:cubicBezTo>
                  <a:pt x="2841129" y="7629938"/>
                  <a:pt x="3786701" y="6521574"/>
                  <a:pt x="3752065" y="6573529"/>
                </a:cubicBezTo>
                <a:cubicBezTo>
                  <a:pt x="3717429" y="6625484"/>
                  <a:pt x="3125147" y="7190057"/>
                  <a:pt x="2671411" y="7737311"/>
                </a:cubicBezTo>
                <a:cubicBezTo>
                  <a:pt x="2217675" y="8284565"/>
                  <a:pt x="1199365" y="9694265"/>
                  <a:pt x="1029647" y="9857056"/>
                </a:cubicBezTo>
                <a:cubicBezTo>
                  <a:pt x="859929" y="10019847"/>
                  <a:pt x="1722375" y="8658638"/>
                  <a:pt x="1653102" y="8714056"/>
                </a:cubicBezTo>
                <a:cubicBezTo>
                  <a:pt x="1583829" y="8769474"/>
                  <a:pt x="690211" y="10099511"/>
                  <a:pt x="614011" y="10189565"/>
                </a:cubicBezTo>
                <a:cubicBezTo>
                  <a:pt x="537811" y="10279619"/>
                  <a:pt x="1137020" y="9351365"/>
                  <a:pt x="1195902" y="9254383"/>
                </a:cubicBezTo>
                <a:cubicBezTo>
                  <a:pt x="1254784" y="9157401"/>
                  <a:pt x="946520" y="9711583"/>
                  <a:pt x="967302" y="9607674"/>
                </a:cubicBezTo>
                <a:cubicBezTo>
                  <a:pt x="988084" y="9503765"/>
                  <a:pt x="1431429" y="8727911"/>
                  <a:pt x="1320593" y="8630929"/>
                </a:cubicBezTo>
                <a:cubicBezTo>
                  <a:pt x="1209757" y="8533947"/>
                  <a:pt x="115247" y="9569574"/>
                  <a:pt x="302283" y="9025783"/>
                </a:cubicBezTo>
                <a:cubicBezTo>
                  <a:pt x="489319" y="8481992"/>
                  <a:pt x="2491302" y="5738792"/>
                  <a:pt x="2442811" y="5368183"/>
                </a:cubicBezTo>
                <a:cubicBezTo>
                  <a:pt x="2394320" y="4997574"/>
                  <a:pt x="153347" y="6698220"/>
                  <a:pt x="11338" y="6802129"/>
                </a:cubicBezTo>
                <a:cubicBezTo>
                  <a:pt x="-130671" y="6906038"/>
                  <a:pt x="1098920" y="6438447"/>
                  <a:pt x="1590756" y="5991638"/>
                </a:cubicBezTo>
                <a:cubicBezTo>
                  <a:pt x="2082592" y="5544829"/>
                  <a:pt x="2865374" y="4332556"/>
                  <a:pt x="2962356" y="4121274"/>
                </a:cubicBezTo>
                <a:cubicBezTo>
                  <a:pt x="3059338" y="3909992"/>
                  <a:pt x="2615992" y="4529983"/>
                  <a:pt x="2172647" y="4723947"/>
                </a:cubicBezTo>
                <a:cubicBezTo>
                  <a:pt x="1729302" y="4917911"/>
                  <a:pt x="458147" y="5219247"/>
                  <a:pt x="302283" y="5285056"/>
                </a:cubicBezTo>
                <a:cubicBezTo>
                  <a:pt x="146419" y="5350865"/>
                  <a:pt x="1237465" y="5118802"/>
                  <a:pt x="1237465" y="5118802"/>
                </a:cubicBezTo>
                <a:cubicBezTo>
                  <a:pt x="1563047" y="5063384"/>
                  <a:pt x="2023710" y="5264274"/>
                  <a:pt x="2255774" y="4952547"/>
                </a:cubicBezTo>
                <a:cubicBezTo>
                  <a:pt x="2487838" y="4640820"/>
                  <a:pt x="2629847" y="3248438"/>
                  <a:pt x="2629847" y="3248438"/>
                </a:cubicBezTo>
                <a:cubicBezTo>
                  <a:pt x="2702583" y="2974811"/>
                  <a:pt x="2754538" y="3525528"/>
                  <a:pt x="2692193" y="3310783"/>
                </a:cubicBezTo>
                <a:cubicBezTo>
                  <a:pt x="2629848" y="3096038"/>
                  <a:pt x="2418565" y="2330574"/>
                  <a:pt x="2255774" y="1959965"/>
                </a:cubicBezTo>
                <a:cubicBezTo>
                  <a:pt x="2092983" y="1589356"/>
                  <a:pt x="1964829" y="1412711"/>
                  <a:pt x="1715447" y="1087129"/>
                </a:cubicBezTo>
                <a:cubicBezTo>
                  <a:pt x="1466065" y="761547"/>
                  <a:pt x="745629" y="82674"/>
                  <a:pt x="759483" y="6474"/>
                </a:cubicBezTo>
                <a:cubicBezTo>
                  <a:pt x="773337" y="-69726"/>
                  <a:pt x="1251319" y="550265"/>
                  <a:pt x="1798574" y="629929"/>
                </a:cubicBezTo>
                <a:cubicBezTo>
                  <a:pt x="2345829" y="709593"/>
                  <a:pt x="3398774" y="571047"/>
                  <a:pt x="4043011" y="484456"/>
                </a:cubicBezTo>
                <a:cubicBezTo>
                  <a:pt x="4687247" y="397865"/>
                  <a:pt x="5816393" y="-208271"/>
                  <a:pt x="5643211" y="110383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7" name="フリーフォーム 1816">
            <a:extLst>
              <a:ext uri="{FF2B5EF4-FFF2-40B4-BE49-F238E27FC236}">
                <a16:creationId xmlns:a16="http://schemas.microsoft.com/office/drawing/2014/main" id="{1576F1BF-F485-EE44-E369-2CDA43B36AE5}"/>
              </a:ext>
            </a:extLst>
          </p:cNvPr>
          <p:cNvSpPr/>
          <p:nvPr/>
        </p:nvSpPr>
        <p:spPr>
          <a:xfrm>
            <a:off x="765439" y="7085260"/>
            <a:ext cx="860140" cy="794708"/>
          </a:xfrm>
          <a:custGeom>
            <a:avLst/>
            <a:gdLst>
              <a:gd name="connsiteX0" fmla="*/ 8284 w 860140"/>
              <a:gd name="connsiteY0" fmla="*/ 1340 h 794708"/>
              <a:gd name="connsiteX1" fmla="*/ 817176 w 860140"/>
              <a:gd name="connsiteY1" fmla="*/ 757478 h 794708"/>
              <a:gd name="connsiteX2" fmla="*/ 676499 w 860140"/>
              <a:gd name="connsiteY2" fmla="*/ 634386 h 794708"/>
              <a:gd name="connsiteX3" fmla="*/ 61038 w 860140"/>
              <a:gd name="connsiteY3" fmla="*/ 247525 h 794708"/>
              <a:gd name="connsiteX4" fmla="*/ 377561 w 860140"/>
              <a:gd name="connsiteY4" fmla="*/ 564048 h 794708"/>
              <a:gd name="connsiteX5" fmla="*/ 8284 w 860140"/>
              <a:gd name="connsiteY5" fmla="*/ 1340 h 794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0140" h="794708">
                <a:moveTo>
                  <a:pt x="8284" y="1340"/>
                </a:moveTo>
                <a:cubicBezTo>
                  <a:pt x="81553" y="33578"/>
                  <a:pt x="705807" y="651970"/>
                  <a:pt x="817176" y="757478"/>
                </a:cubicBezTo>
                <a:cubicBezTo>
                  <a:pt x="928545" y="862986"/>
                  <a:pt x="802522" y="719378"/>
                  <a:pt x="676499" y="634386"/>
                </a:cubicBezTo>
                <a:cubicBezTo>
                  <a:pt x="550476" y="549394"/>
                  <a:pt x="110861" y="259248"/>
                  <a:pt x="61038" y="247525"/>
                </a:cubicBezTo>
                <a:cubicBezTo>
                  <a:pt x="11215" y="235802"/>
                  <a:pt x="383423" y="599217"/>
                  <a:pt x="377561" y="564048"/>
                </a:cubicBezTo>
                <a:cubicBezTo>
                  <a:pt x="371700" y="528879"/>
                  <a:pt x="-64985" y="-30898"/>
                  <a:pt x="8284" y="134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255" name="グループ化 2254">
            <a:extLst>
              <a:ext uri="{FF2B5EF4-FFF2-40B4-BE49-F238E27FC236}">
                <a16:creationId xmlns:a16="http://schemas.microsoft.com/office/drawing/2014/main" id="{DB280C2B-E716-E604-7043-C2DAF9966098}"/>
              </a:ext>
            </a:extLst>
          </p:cNvPr>
          <p:cNvGrpSpPr/>
          <p:nvPr/>
        </p:nvGrpSpPr>
        <p:grpSpPr>
          <a:xfrm>
            <a:off x="1017240" y="2936801"/>
            <a:ext cx="2316284" cy="1549972"/>
            <a:chOff x="1017240" y="2936801"/>
            <a:chExt cx="2316284" cy="1549972"/>
          </a:xfrm>
          <a:solidFill>
            <a:schemeClr val="bg1"/>
          </a:solidFill>
        </p:grpSpPr>
        <p:sp>
          <p:nvSpPr>
            <p:cNvPr id="568" name="フリーフォーム 567">
              <a:extLst>
                <a:ext uri="{FF2B5EF4-FFF2-40B4-BE49-F238E27FC236}">
                  <a16:creationId xmlns:a16="http://schemas.microsoft.com/office/drawing/2014/main" id="{8E9D836B-F166-1532-0419-0C4A94478CBC}"/>
                </a:ext>
              </a:extLst>
            </p:cNvPr>
            <p:cNvSpPr/>
            <p:nvPr/>
          </p:nvSpPr>
          <p:spPr>
            <a:xfrm>
              <a:off x="1027133" y="2959100"/>
              <a:ext cx="285863" cy="102018"/>
            </a:xfrm>
            <a:custGeom>
              <a:avLst/>
              <a:gdLst>
                <a:gd name="connsiteX0" fmla="*/ 39667 w 285863"/>
                <a:gd name="connsiteY0" fmla="*/ 0 h 102018"/>
                <a:gd name="connsiteX1" fmla="*/ 46017 w 285863"/>
                <a:gd name="connsiteY1" fmla="*/ 73025 h 102018"/>
                <a:gd name="connsiteX2" fmla="*/ 11092 w 285863"/>
                <a:gd name="connsiteY2" fmla="*/ 88900 h 102018"/>
                <a:gd name="connsiteX3" fmla="*/ 268267 w 285863"/>
                <a:gd name="connsiteY3" fmla="*/ 101600 h 102018"/>
                <a:gd name="connsiteX4" fmla="*/ 265092 w 285863"/>
                <a:gd name="connsiteY4" fmla="*/ 73025 h 102018"/>
                <a:gd name="connsiteX5" fmla="*/ 280967 w 285863"/>
                <a:gd name="connsiteY5" fmla="*/ 12700 h 102018"/>
                <a:gd name="connsiteX6" fmla="*/ 233342 w 285863"/>
                <a:gd name="connsiteY6" fmla="*/ 19050 h 102018"/>
                <a:gd name="connsiteX7" fmla="*/ 39667 w 285863"/>
                <a:gd name="connsiteY7" fmla="*/ 0 h 10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863" h="102018">
                  <a:moveTo>
                    <a:pt x="39667" y="0"/>
                  </a:moveTo>
                  <a:cubicBezTo>
                    <a:pt x="45223" y="29104"/>
                    <a:pt x="50780" y="58208"/>
                    <a:pt x="46017" y="73025"/>
                  </a:cubicBezTo>
                  <a:cubicBezTo>
                    <a:pt x="41254" y="87842"/>
                    <a:pt x="-25950" y="84138"/>
                    <a:pt x="11092" y="88900"/>
                  </a:cubicBezTo>
                  <a:cubicBezTo>
                    <a:pt x="48134" y="93662"/>
                    <a:pt x="225934" y="104246"/>
                    <a:pt x="268267" y="101600"/>
                  </a:cubicBezTo>
                  <a:cubicBezTo>
                    <a:pt x="310600" y="98954"/>
                    <a:pt x="262975" y="87842"/>
                    <a:pt x="265092" y="73025"/>
                  </a:cubicBezTo>
                  <a:cubicBezTo>
                    <a:pt x="267209" y="58208"/>
                    <a:pt x="286259" y="21696"/>
                    <a:pt x="280967" y="12700"/>
                  </a:cubicBezTo>
                  <a:cubicBezTo>
                    <a:pt x="275675" y="3704"/>
                    <a:pt x="233342" y="19050"/>
                    <a:pt x="233342" y="19050"/>
                  </a:cubicBezTo>
                  <a:lnTo>
                    <a:pt x="3966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 1191">
              <a:extLst>
                <a:ext uri="{FF2B5EF4-FFF2-40B4-BE49-F238E27FC236}">
                  <a16:creationId xmlns:a16="http://schemas.microsoft.com/office/drawing/2014/main" id="{4433E979-6951-DB68-B07F-A422DCFA2FA1}"/>
                </a:ext>
              </a:extLst>
            </p:cNvPr>
            <p:cNvSpPr/>
            <p:nvPr/>
          </p:nvSpPr>
          <p:spPr>
            <a:xfrm>
              <a:off x="1017240" y="3067050"/>
              <a:ext cx="310087" cy="95426"/>
            </a:xfrm>
            <a:custGeom>
              <a:avLst/>
              <a:gdLst>
                <a:gd name="connsiteX0" fmla="*/ 27335 w 310087"/>
                <a:gd name="connsiteY0" fmla="*/ 0 h 95426"/>
                <a:gd name="connsiteX1" fmla="*/ 30510 w 310087"/>
                <a:gd name="connsiteY1" fmla="*/ 73025 h 95426"/>
                <a:gd name="connsiteX2" fmla="*/ 11460 w 310087"/>
                <a:gd name="connsiteY2" fmla="*/ 82550 h 95426"/>
                <a:gd name="connsiteX3" fmla="*/ 230535 w 310087"/>
                <a:gd name="connsiteY3" fmla="*/ 88900 h 95426"/>
                <a:gd name="connsiteX4" fmla="*/ 303560 w 310087"/>
                <a:gd name="connsiteY4" fmla="*/ 92075 h 95426"/>
                <a:gd name="connsiteX5" fmla="*/ 297210 w 310087"/>
                <a:gd name="connsiteY5" fmla="*/ 38100 h 95426"/>
                <a:gd name="connsiteX6" fmla="*/ 221010 w 310087"/>
                <a:gd name="connsiteY6" fmla="*/ 34925 h 95426"/>
                <a:gd name="connsiteX7" fmla="*/ 27335 w 310087"/>
                <a:gd name="connsiteY7" fmla="*/ 0 h 9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087" h="95426">
                  <a:moveTo>
                    <a:pt x="27335" y="0"/>
                  </a:moveTo>
                  <a:lnTo>
                    <a:pt x="30510" y="73025"/>
                  </a:lnTo>
                  <a:cubicBezTo>
                    <a:pt x="27864" y="86783"/>
                    <a:pt x="-21878" y="79904"/>
                    <a:pt x="11460" y="82550"/>
                  </a:cubicBezTo>
                  <a:cubicBezTo>
                    <a:pt x="44798" y="85196"/>
                    <a:pt x="181852" y="87313"/>
                    <a:pt x="230535" y="88900"/>
                  </a:cubicBezTo>
                  <a:cubicBezTo>
                    <a:pt x="279218" y="90487"/>
                    <a:pt x="292448" y="100542"/>
                    <a:pt x="303560" y="92075"/>
                  </a:cubicBezTo>
                  <a:cubicBezTo>
                    <a:pt x="314672" y="83608"/>
                    <a:pt x="310968" y="47625"/>
                    <a:pt x="297210" y="38100"/>
                  </a:cubicBezTo>
                  <a:cubicBezTo>
                    <a:pt x="283452" y="28575"/>
                    <a:pt x="221010" y="34925"/>
                    <a:pt x="221010" y="34925"/>
                  </a:cubicBezTo>
                  <a:lnTo>
                    <a:pt x="2733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 1204">
              <a:extLst>
                <a:ext uri="{FF2B5EF4-FFF2-40B4-BE49-F238E27FC236}">
                  <a16:creationId xmlns:a16="http://schemas.microsoft.com/office/drawing/2014/main" id="{337EE5CE-8F7A-7F80-5165-F75D63887240}"/>
                </a:ext>
              </a:extLst>
            </p:cNvPr>
            <p:cNvSpPr/>
            <p:nvPr/>
          </p:nvSpPr>
          <p:spPr>
            <a:xfrm>
              <a:off x="1044556" y="3123871"/>
              <a:ext cx="149730" cy="234251"/>
            </a:xfrm>
            <a:custGeom>
              <a:avLst/>
              <a:gdLst>
                <a:gd name="connsiteX0" fmla="*/ 73044 w 149730"/>
                <a:gd name="connsiteY0" fmla="*/ 3504 h 234251"/>
                <a:gd name="connsiteX1" fmla="*/ 63519 w 149730"/>
                <a:gd name="connsiteY1" fmla="*/ 70179 h 234251"/>
                <a:gd name="connsiteX2" fmla="*/ 15894 w 149730"/>
                <a:gd name="connsiteY2" fmla="*/ 120979 h 234251"/>
                <a:gd name="connsiteX3" fmla="*/ 12719 w 149730"/>
                <a:gd name="connsiteY3" fmla="*/ 190829 h 234251"/>
                <a:gd name="connsiteX4" fmla="*/ 19 w 149730"/>
                <a:gd name="connsiteY4" fmla="*/ 127329 h 234251"/>
                <a:gd name="connsiteX5" fmla="*/ 15894 w 149730"/>
                <a:gd name="connsiteY5" fmla="*/ 232104 h 234251"/>
                <a:gd name="connsiteX6" fmla="*/ 47644 w 149730"/>
                <a:gd name="connsiteY6" fmla="*/ 194004 h 234251"/>
                <a:gd name="connsiteX7" fmla="*/ 114319 w 149730"/>
                <a:gd name="connsiteY7" fmla="*/ 146379 h 234251"/>
                <a:gd name="connsiteX8" fmla="*/ 123844 w 149730"/>
                <a:gd name="connsiteY8" fmla="*/ 98754 h 234251"/>
                <a:gd name="connsiteX9" fmla="*/ 130194 w 149730"/>
                <a:gd name="connsiteY9" fmla="*/ 54304 h 234251"/>
                <a:gd name="connsiteX10" fmla="*/ 149244 w 149730"/>
                <a:gd name="connsiteY10" fmla="*/ 13029 h 234251"/>
                <a:gd name="connsiteX11" fmla="*/ 73044 w 149730"/>
                <a:gd name="connsiteY11" fmla="*/ 3504 h 23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730" h="234251">
                  <a:moveTo>
                    <a:pt x="73044" y="3504"/>
                  </a:moveTo>
                  <a:cubicBezTo>
                    <a:pt x="58757" y="13029"/>
                    <a:pt x="73044" y="50600"/>
                    <a:pt x="63519" y="70179"/>
                  </a:cubicBezTo>
                  <a:cubicBezTo>
                    <a:pt x="53994" y="89758"/>
                    <a:pt x="24361" y="100871"/>
                    <a:pt x="15894" y="120979"/>
                  </a:cubicBezTo>
                  <a:cubicBezTo>
                    <a:pt x="7427" y="141087"/>
                    <a:pt x="15365" y="189771"/>
                    <a:pt x="12719" y="190829"/>
                  </a:cubicBezTo>
                  <a:cubicBezTo>
                    <a:pt x="10073" y="191887"/>
                    <a:pt x="-510" y="120450"/>
                    <a:pt x="19" y="127329"/>
                  </a:cubicBezTo>
                  <a:cubicBezTo>
                    <a:pt x="548" y="134208"/>
                    <a:pt x="7956" y="220992"/>
                    <a:pt x="15894" y="232104"/>
                  </a:cubicBezTo>
                  <a:cubicBezTo>
                    <a:pt x="23831" y="243217"/>
                    <a:pt x="31240" y="208292"/>
                    <a:pt x="47644" y="194004"/>
                  </a:cubicBezTo>
                  <a:cubicBezTo>
                    <a:pt x="64048" y="179716"/>
                    <a:pt x="101619" y="162254"/>
                    <a:pt x="114319" y="146379"/>
                  </a:cubicBezTo>
                  <a:cubicBezTo>
                    <a:pt x="127019" y="130504"/>
                    <a:pt x="121198" y="114100"/>
                    <a:pt x="123844" y="98754"/>
                  </a:cubicBezTo>
                  <a:cubicBezTo>
                    <a:pt x="126490" y="83408"/>
                    <a:pt x="125961" y="68591"/>
                    <a:pt x="130194" y="54304"/>
                  </a:cubicBezTo>
                  <a:cubicBezTo>
                    <a:pt x="134427" y="40017"/>
                    <a:pt x="152948" y="19908"/>
                    <a:pt x="149244" y="13029"/>
                  </a:cubicBezTo>
                  <a:cubicBezTo>
                    <a:pt x="145540" y="6150"/>
                    <a:pt x="87331" y="-6021"/>
                    <a:pt x="73044" y="35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8" name="フリーフォーム 1817">
              <a:extLst>
                <a:ext uri="{FF2B5EF4-FFF2-40B4-BE49-F238E27FC236}">
                  <a16:creationId xmlns:a16="http://schemas.microsoft.com/office/drawing/2014/main" id="{730B206E-5CDB-ECFD-0A44-15BC51913BB4}"/>
                </a:ext>
              </a:extLst>
            </p:cNvPr>
            <p:cNvSpPr/>
            <p:nvPr/>
          </p:nvSpPr>
          <p:spPr>
            <a:xfrm>
              <a:off x="1202145" y="3120964"/>
              <a:ext cx="134356" cy="223847"/>
            </a:xfrm>
            <a:custGeom>
              <a:avLst/>
              <a:gdLst>
                <a:gd name="connsiteX0" fmla="*/ 10705 w 134356"/>
                <a:gd name="connsiteY0" fmla="*/ 15936 h 223847"/>
                <a:gd name="connsiteX1" fmla="*/ 1180 w 134356"/>
                <a:gd name="connsiteY1" fmla="*/ 158811 h 223847"/>
                <a:gd name="connsiteX2" fmla="*/ 20230 w 134356"/>
                <a:gd name="connsiteY2" fmla="*/ 130236 h 223847"/>
                <a:gd name="connsiteX3" fmla="*/ 1180 w 134356"/>
                <a:gd name="connsiteY3" fmla="*/ 174686 h 223847"/>
                <a:gd name="connsiteX4" fmla="*/ 42455 w 134356"/>
                <a:gd name="connsiteY4" fmla="*/ 203261 h 223847"/>
                <a:gd name="connsiteX5" fmla="*/ 64680 w 134356"/>
                <a:gd name="connsiteY5" fmla="*/ 222311 h 223847"/>
                <a:gd name="connsiteX6" fmla="*/ 10705 w 134356"/>
                <a:gd name="connsiteY6" fmla="*/ 222311 h 223847"/>
                <a:gd name="connsiteX7" fmla="*/ 128180 w 134356"/>
                <a:gd name="connsiteY7" fmla="*/ 219136 h 223847"/>
                <a:gd name="connsiteX8" fmla="*/ 118655 w 134356"/>
                <a:gd name="connsiteY8" fmla="*/ 190561 h 223847"/>
                <a:gd name="connsiteX9" fmla="*/ 125005 w 134356"/>
                <a:gd name="connsiteY9" fmla="*/ 117536 h 223847"/>
                <a:gd name="connsiteX10" fmla="*/ 102780 w 134356"/>
                <a:gd name="connsiteY10" fmla="*/ 155636 h 223847"/>
                <a:gd name="connsiteX11" fmla="*/ 80555 w 134356"/>
                <a:gd name="connsiteY11" fmla="*/ 127061 h 223847"/>
                <a:gd name="connsiteX12" fmla="*/ 80555 w 134356"/>
                <a:gd name="connsiteY12" fmla="*/ 15936 h 223847"/>
                <a:gd name="connsiteX13" fmla="*/ 10705 w 134356"/>
                <a:gd name="connsiteY13" fmla="*/ 15936 h 22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356" h="223847">
                  <a:moveTo>
                    <a:pt x="10705" y="15936"/>
                  </a:moveTo>
                  <a:cubicBezTo>
                    <a:pt x="-2524" y="39748"/>
                    <a:pt x="-407" y="139761"/>
                    <a:pt x="1180" y="158811"/>
                  </a:cubicBezTo>
                  <a:cubicBezTo>
                    <a:pt x="2767" y="177861"/>
                    <a:pt x="20230" y="127590"/>
                    <a:pt x="20230" y="130236"/>
                  </a:cubicBezTo>
                  <a:cubicBezTo>
                    <a:pt x="20230" y="132882"/>
                    <a:pt x="-2524" y="162515"/>
                    <a:pt x="1180" y="174686"/>
                  </a:cubicBezTo>
                  <a:cubicBezTo>
                    <a:pt x="4884" y="186857"/>
                    <a:pt x="31872" y="195324"/>
                    <a:pt x="42455" y="203261"/>
                  </a:cubicBezTo>
                  <a:cubicBezTo>
                    <a:pt x="53038" y="211198"/>
                    <a:pt x="69972" y="219136"/>
                    <a:pt x="64680" y="222311"/>
                  </a:cubicBezTo>
                  <a:cubicBezTo>
                    <a:pt x="59388" y="225486"/>
                    <a:pt x="122" y="222840"/>
                    <a:pt x="10705" y="222311"/>
                  </a:cubicBezTo>
                  <a:cubicBezTo>
                    <a:pt x="21288" y="221782"/>
                    <a:pt x="128180" y="219136"/>
                    <a:pt x="128180" y="219136"/>
                  </a:cubicBezTo>
                  <a:cubicBezTo>
                    <a:pt x="146172" y="213844"/>
                    <a:pt x="119184" y="207494"/>
                    <a:pt x="118655" y="190561"/>
                  </a:cubicBezTo>
                  <a:cubicBezTo>
                    <a:pt x="118126" y="173628"/>
                    <a:pt x="127651" y="123357"/>
                    <a:pt x="125005" y="117536"/>
                  </a:cubicBezTo>
                  <a:cubicBezTo>
                    <a:pt x="122359" y="111715"/>
                    <a:pt x="110188" y="154049"/>
                    <a:pt x="102780" y="155636"/>
                  </a:cubicBezTo>
                  <a:cubicBezTo>
                    <a:pt x="95372" y="157223"/>
                    <a:pt x="84259" y="150344"/>
                    <a:pt x="80555" y="127061"/>
                  </a:cubicBezTo>
                  <a:cubicBezTo>
                    <a:pt x="76851" y="103778"/>
                    <a:pt x="90080" y="34457"/>
                    <a:pt x="80555" y="15936"/>
                  </a:cubicBezTo>
                  <a:cubicBezTo>
                    <a:pt x="71030" y="-2585"/>
                    <a:pt x="23934" y="-7876"/>
                    <a:pt x="10705" y="159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9" name="フリーフォーム 1818">
              <a:extLst>
                <a:ext uri="{FF2B5EF4-FFF2-40B4-BE49-F238E27FC236}">
                  <a16:creationId xmlns:a16="http://schemas.microsoft.com/office/drawing/2014/main" id="{18875688-46AF-4DFA-0C03-2FFADF527424}"/>
                </a:ext>
              </a:extLst>
            </p:cNvPr>
            <p:cNvSpPr/>
            <p:nvPr/>
          </p:nvSpPr>
          <p:spPr>
            <a:xfrm>
              <a:off x="1355730" y="2936801"/>
              <a:ext cx="266720" cy="177976"/>
            </a:xfrm>
            <a:custGeom>
              <a:avLst/>
              <a:gdLst>
                <a:gd name="connsiteX0" fmla="*/ 57145 w 266720"/>
                <a:gd name="connsiteY0" fmla="*/ 6424 h 177976"/>
                <a:gd name="connsiteX1" fmla="*/ 3170 w 266720"/>
                <a:gd name="connsiteY1" fmla="*/ 60399 h 177976"/>
                <a:gd name="connsiteX2" fmla="*/ 6345 w 266720"/>
                <a:gd name="connsiteY2" fmla="*/ 108024 h 177976"/>
                <a:gd name="connsiteX3" fmla="*/ 6345 w 266720"/>
                <a:gd name="connsiteY3" fmla="*/ 152474 h 177976"/>
                <a:gd name="connsiteX4" fmla="*/ 57145 w 266720"/>
                <a:gd name="connsiteY4" fmla="*/ 165174 h 177976"/>
                <a:gd name="connsiteX5" fmla="*/ 15870 w 266720"/>
                <a:gd name="connsiteY5" fmla="*/ 174699 h 177976"/>
                <a:gd name="connsiteX6" fmla="*/ 257170 w 266720"/>
                <a:gd name="connsiteY6" fmla="*/ 177874 h 177976"/>
                <a:gd name="connsiteX7" fmla="*/ 219070 w 266720"/>
                <a:gd name="connsiteY7" fmla="*/ 171524 h 177976"/>
                <a:gd name="connsiteX8" fmla="*/ 225420 w 266720"/>
                <a:gd name="connsiteY8" fmla="*/ 139774 h 177976"/>
                <a:gd name="connsiteX9" fmla="*/ 120645 w 266720"/>
                <a:gd name="connsiteY9" fmla="*/ 142949 h 177976"/>
                <a:gd name="connsiteX10" fmla="*/ 60320 w 266720"/>
                <a:gd name="connsiteY10" fmla="*/ 136599 h 177976"/>
                <a:gd name="connsiteX11" fmla="*/ 98420 w 266720"/>
                <a:gd name="connsiteY11" fmla="*/ 108024 h 177976"/>
                <a:gd name="connsiteX12" fmla="*/ 238120 w 266720"/>
                <a:gd name="connsiteY12" fmla="*/ 108024 h 177976"/>
                <a:gd name="connsiteX13" fmla="*/ 234945 w 266720"/>
                <a:gd name="connsiteY13" fmla="*/ 76274 h 177976"/>
                <a:gd name="connsiteX14" fmla="*/ 155570 w 266720"/>
                <a:gd name="connsiteY14" fmla="*/ 73099 h 177976"/>
                <a:gd name="connsiteX15" fmla="*/ 111120 w 266720"/>
                <a:gd name="connsiteY15" fmla="*/ 60399 h 177976"/>
                <a:gd name="connsiteX16" fmla="*/ 165095 w 266720"/>
                <a:gd name="connsiteY16" fmla="*/ 74 h 177976"/>
                <a:gd name="connsiteX17" fmla="*/ 98420 w 266720"/>
                <a:gd name="connsiteY17" fmla="*/ 47699 h 177976"/>
                <a:gd name="connsiteX18" fmla="*/ 57145 w 266720"/>
                <a:gd name="connsiteY18" fmla="*/ 6424 h 17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6720" h="177976">
                  <a:moveTo>
                    <a:pt x="57145" y="6424"/>
                  </a:moveTo>
                  <a:cubicBezTo>
                    <a:pt x="41270" y="8541"/>
                    <a:pt x="11637" y="43466"/>
                    <a:pt x="3170" y="60399"/>
                  </a:cubicBezTo>
                  <a:cubicBezTo>
                    <a:pt x="-5297" y="77332"/>
                    <a:pt x="5816" y="92678"/>
                    <a:pt x="6345" y="108024"/>
                  </a:cubicBezTo>
                  <a:cubicBezTo>
                    <a:pt x="6874" y="123370"/>
                    <a:pt x="-2122" y="142949"/>
                    <a:pt x="6345" y="152474"/>
                  </a:cubicBezTo>
                  <a:cubicBezTo>
                    <a:pt x="14812" y="161999"/>
                    <a:pt x="55558" y="161470"/>
                    <a:pt x="57145" y="165174"/>
                  </a:cubicBezTo>
                  <a:cubicBezTo>
                    <a:pt x="58732" y="168878"/>
                    <a:pt x="-17467" y="172582"/>
                    <a:pt x="15870" y="174699"/>
                  </a:cubicBezTo>
                  <a:cubicBezTo>
                    <a:pt x="49207" y="176816"/>
                    <a:pt x="223303" y="178403"/>
                    <a:pt x="257170" y="177874"/>
                  </a:cubicBezTo>
                  <a:cubicBezTo>
                    <a:pt x="291037" y="177345"/>
                    <a:pt x="224362" y="177874"/>
                    <a:pt x="219070" y="171524"/>
                  </a:cubicBezTo>
                  <a:cubicBezTo>
                    <a:pt x="213778" y="165174"/>
                    <a:pt x="241824" y="144537"/>
                    <a:pt x="225420" y="139774"/>
                  </a:cubicBezTo>
                  <a:cubicBezTo>
                    <a:pt x="209016" y="135011"/>
                    <a:pt x="148162" y="143478"/>
                    <a:pt x="120645" y="142949"/>
                  </a:cubicBezTo>
                  <a:cubicBezTo>
                    <a:pt x="93128" y="142420"/>
                    <a:pt x="64024" y="142420"/>
                    <a:pt x="60320" y="136599"/>
                  </a:cubicBezTo>
                  <a:cubicBezTo>
                    <a:pt x="56616" y="130778"/>
                    <a:pt x="68787" y="112786"/>
                    <a:pt x="98420" y="108024"/>
                  </a:cubicBezTo>
                  <a:cubicBezTo>
                    <a:pt x="128053" y="103262"/>
                    <a:pt x="215366" y="113316"/>
                    <a:pt x="238120" y="108024"/>
                  </a:cubicBezTo>
                  <a:cubicBezTo>
                    <a:pt x="260874" y="102732"/>
                    <a:pt x="248703" y="82095"/>
                    <a:pt x="234945" y="76274"/>
                  </a:cubicBezTo>
                  <a:cubicBezTo>
                    <a:pt x="221187" y="70453"/>
                    <a:pt x="176207" y="75745"/>
                    <a:pt x="155570" y="73099"/>
                  </a:cubicBezTo>
                  <a:cubicBezTo>
                    <a:pt x="134933" y="70453"/>
                    <a:pt x="109533" y="72570"/>
                    <a:pt x="111120" y="60399"/>
                  </a:cubicBezTo>
                  <a:cubicBezTo>
                    <a:pt x="112707" y="48228"/>
                    <a:pt x="167212" y="2191"/>
                    <a:pt x="165095" y="74"/>
                  </a:cubicBezTo>
                  <a:cubicBezTo>
                    <a:pt x="162978" y="-2043"/>
                    <a:pt x="113766" y="41878"/>
                    <a:pt x="98420" y="47699"/>
                  </a:cubicBezTo>
                  <a:cubicBezTo>
                    <a:pt x="83074" y="53520"/>
                    <a:pt x="73020" y="4307"/>
                    <a:pt x="57145" y="64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0" name="フリーフォーム 1819">
              <a:extLst>
                <a:ext uri="{FF2B5EF4-FFF2-40B4-BE49-F238E27FC236}">
                  <a16:creationId xmlns:a16="http://schemas.microsoft.com/office/drawing/2014/main" id="{81BD324A-D32D-2312-D7E0-D5BBB55FC5E9}"/>
                </a:ext>
              </a:extLst>
            </p:cNvPr>
            <p:cNvSpPr/>
            <p:nvPr/>
          </p:nvSpPr>
          <p:spPr>
            <a:xfrm>
              <a:off x="1373908" y="3126621"/>
              <a:ext cx="291850" cy="210842"/>
            </a:xfrm>
            <a:custGeom>
              <a:avLst/>
              <a:gdLst>
                <a:gd name="connsiteX0" fmla="*/ 867 w 291850"/>
                <a:gd name="connsiteY0" fmla="*/ 10279 h 210842"/>
                <a:gd name="connsiteX1" fmla="*/ 188192 w 291850"/>
                <a:gd name="connsiteY1" fmla="*/ 3929 h 210842"/>
                <a:gd name="connsiteX2" fmla="*/ 219942 w 291850"/>
                <a:gd name="connsiteY2" fmla="*/ 67429 h 210842"/>
                <a:gd name="connsiteX3" fmla="*/ 216767 w 291850"/>
                <a:gd name="connsiteY3" fmla="*/ 32504 h 210842"/>
                <a:gd name="connsiteX4" fmla="*/ 229467 w 291850"/>
                <a:gd name="connsiteY4" fmla="*/ 105529 h 210842"/>
                <a:gd name="connsiteX5" fmla="*/ 264392 w 291850"/>
                <a:gd name="connsiteY5" fmla="*/ 124579 h 210842"/>
                <a:gd name="connsiteX6" fmla="*/ 264392 w 291850"/>
                <a:gd name="connsiteY6" fmla="*/ 80129 h 210842"/>
                <a:gd name="connsiteX7" fmla="*/ 283442 w 291850"/>
                <a:gd name="connsiteY7" fmla="*/ 153154 h 210842"/>
                <a:gd name="connsiteX8" fmla="*/ 289792 w 291850"/>
                <a:gd name="connsiteY8" fmla="*/ 210304 h 210842"/>
                <a:gd name="connsiteX9" fmla="*/ 248517 w 291850"/>
                <a:gd name="connsiteY9" fmla="*/ 178554 h 210842"/>
                <a:gd name="connsiteX10" fmla="*/ 188192 w 291850"/>
                <a:gd name="connsiteY10" fmla="*/ 124579 h 210842"/>
                <a:gd name="connsiteX11" fmla="*/ 159617 w 291850"/>
                <a:gd name="connsiteY11" fmla="*/ 48379 h 210842"/>
                <a:gd name="connsiteX12" fmla="*/ 118342 w 291850"/>
                <a:gd name="connsiteY12" fmla="*/ 38854 h 210842"/>
                <a:gd name="connsiteX13" fmla="*/ 867 w 291850"/>
                <a:gd name="connsiteY13" fmla="*/ 10279 h 2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850" h="210842">
                  <a:moveTo>
                    <a:pt x="867" y="10279"/>
                  </a:moveTo>
                  <a:cubicBezTo>
                    <a:pt x="12509" y="4458"/>
                    <a:pt x="151680" y="-5596"/>
                    <a:pt x="188192" y="3929"/>
                  </a:cubicBezTo>
                  <a:cubicBezTo>
                    <a:pt x="224704" y="13454"/>
                    <a:pt x="215180" y="62667"/>
                    <a:pt x="219942" y="67429"/>
                  </a:cubicBezTo>
                  <a:cubicBezTo>
                    <a:pt x="224704" y="72191"/>
                    <a:pt x="215180" y="26154"/>
                    <a:pt x="216767" y="32504"/>
                  </a:cubicBezTo>
                  <a:cubicBezTo>
                    <a:pt x="218355" y="38854"/>
                    <a:pt x="221530" y="90183"/>
                    <a:pt x="229467" y="105529"/>
                  </a:cubicBezTo>
                  <a:cubicBezTo>
                    <a:pt x="237404" y="120875"/>
                    <a:pt x="258571" y="128812"/>
                    <a:pt x="264392" y="124579"/>
                  </a:cubicBezTo>
                  <a:cubicBezTo>
                    <a:pt x="270213" y="120346"/>
                    <a:pt x="261217" y="75367"/>
                    <a:pt x="264392" y="80129"/>
                  </a:cubicBezTo>
                  <a:cubicBezTo>
                    <a:pt x="267567" y="84891"/>
                    <a:pt x="279209" y="131458"/>
                    <a:pt x="283442" y="153154"/>
                  </a:cubicBezTo>
                  <a:cubicBezTo>
                    <a:pt x="287675" y="174850"/>
                    <a:pt x="295613" y="206071"/>
                    <a:pt x="289792" y="210304"/>
                  </a:cubicBezTo>
                  <a:cubicBezTo>
                    <a:pt x="283971" y="214537"/>
                    <a:pt x="265450" y="192841"/>
                    <a:pt x="248517" y="178554"/>
                  </a:cubicBezTo>
                  <a:cubicBezTo>
                    <a:pt x="231584" y="164267"/>
                    <a:pt x="203009" y="146275"/>
                    <a:pt x="188192" y="124579"/>
                  </a:cubicBezTo>
                  <a:cubicBezTo>
                    <a:pt x="173375" y="102883"/>
                    <a:pt x="171259" y="62666"/>
                    <a:pt x="159617" y="48379"/>
                  </a:cubicBezTo>
                  <a:cubicBezTo>
                    <a:pt x="147975" y="34092"/>
                    <a:pt x="138450" y="39912"/>
                    <a:pt x="118342" y="38854"/>
                  </a:cubicBezTo>
                  <a:cubicBezTo>
                    <a:pt x="98234" y="37796"/>
                    <a:pt x="-10775" y="16100"/>
                    <a:pt x="867" y="102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1" name="フリーフォーム 1820">
              <a:extLst>
                <a:ext uri="{FF2B5EF4-FFF2-40B4-BE49-F238E27FC236}">
                  <a16:creationId xmlns:a16="http://schemas.microsoft.com/office/drawing/2014/main" id="{20905BC3-4AC5-7AE1-CCB4-C768BA50AD21}"/>
                </a:ext>
              </a:extLst>
            </p:cNvPr>
            <p:cNvSpPr/>
            <p:nvPr/>
          </p:nvSpPr>
          <p:spPr>
            <a:xfrm>
              <a:off x="1343408" y="3193633"/>
              <a:ext cx="217129" cy="146474"/>
            </a:xfrm>
            <a:custGeom>
              <a:avLst/>
              <a:gdLst>
                <a:gd name="connsiteX0" fmla="*/ 190117 w 217129"/>
                <a:gd name="connsiteY0" fmla="*/ 417 h 146474"/>
                <a:gd name="connsiteX1" fmla="*/ 5967 w 217129"/>
                <a:gd name="connsiteY1" fmla="*/ 82967 h 146474"/>
                <a:gd name="connsiteX2" fmla="*/ 44067 w 217129"/>
                <a:gd name="connsiteY2" fmla="*/ 67092 h 146474"/>
                <a:gd name="connsiteX3" fmla="*/ 34542 w 217129"/>
                <a:gd name="connsiteY3" fmla="*/ 102017 h 146474"/>
                <a:gd name="connsiteX4" fmla="*/ 21842 w 217129"/>
                <a:gd name="connsiteY4" fmla="*/ 146467 h 146474"/>
                <a:gd name="connsiteX5" fmla="*/ 85342 w 217129"/>
                <a:gd name="connsiteY5" fmla="*/ 105192 h 146474"/>
                <a:gd name="connsiteX6" fmla="*/ 205992 w 217129"/>
                <a:gd name="connsiteY6" fmla="*/ 51217 h 146474"/>
                <a:gd name="connsiteX7" fmla="*/ 190117 w 217129"/>
                <a:gd name="connsiteY7" fmla="*/ 417 h 14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129" h="146474">
                  <a:moveTo>
                    <a:pt x="190117" y="417"/>
                  </a:moveTo>
                  <a:cubicBezTo>
                    <a:pt x="156780" y="5709"/>
                    <a:pt x="30309" y="71855"/>
                    <a:pt x="5967" y="82967"/>
                  </a:cubicBezTo>
                  <a:cubicBezTo>
                    <a:pt x="-18375" y="94079"/>
                    <a:pt x="39305" y="63917"/>
                    <a:pt x="44067" y="67092"/>
                  </a:cubicBezTo>
                  <a:cubicBezTo>
                    <a:pt x="48829" y="70267"/>
                    <a:pt x="38246" y="88788"/>
                    <a:pt x="34542" y="102017"/>
                  </a:cubicBezTo>
                  <a:cubicBezTo>
                    <a:pt x="30838" y="115246"/>
                    <a:pt x="13375" y="145938"/>
                    <a:pt x="21842" y="146467"/>
                  </a:cubicBezTo>
                  <a:cubicBezTo>
                    <a:pt x="30309" y="146996"/>
                    <a:pt x="54650" y="121067"/>
                    <a:pt x="85342" y="105192"/>
                  </a:cubicBezTo>
                  <a:cubicBezTo>
                    <a:pt x="116034" y="89317"/>
                    <a:pt x="205992" y="51217"/>
                    <a:pt x="205992" y="51217"/>
                  </a:cubicBezTo>
                  <a:cubicBezTo>
                    <a:pt x="222396" y="41692"/>
                    <a:pt x="223454" y="-4875"/>
                    <a:pt x="190117" y="4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2" name="フリーフォーム 1821">
              <a:extLst>
                <a:ext uri="{FF2B5EF4-FFF2-40B4-BE49-F238E27FC236}">
                  <a16:creationId xmlns:a16="http://schemas.microsoft.com/office/drawing/2014/main" id="{72CE1978-172F-49A4-FD57-A1A42981F25C}"/>
                </a:ext>
              </a:extLst>
            </p:cNvPr>
            <p:cNvSpPr/>
            <p:nvPr/>
          </p:nvSpPr>
          <p:spPr>
            <a:xfrm>
              <a:off x="1409552" y="3196411"/>
              <a:ext cx="195530" cy="147446"/>
            </a:xfrm>
            <a:custGeom>
              <a:avLst/>
              <a:gdLst>
                <a:gd name="connsiteX0" fmla="*/ 148 w 195530"/>
                <a:gd name="connsiteY0" fmla="*/ 10339 h 147446"/>
                <a:gd name="connsiteX1" fmla="*/ 101748 w 195530"/>
                <a:gd name="connsiteY1" fmla="*/ 127814 h 147446"/>
                <a:gd name="connsiteX2" fmla="*/ 73173 w 195530"/>
                <a:gd name="connsiteY2" fmla="*/ 127814 h 147446"/>
                <a:gd name="connsiteX3" fmla="*/ 193823 w 195530"/>
                <a:gd name="connsiteY3" fmla="*/ 146864 h 147446"/>
                <a:gd name="connsiteX4" fmla="*/ 139848 w 195530"/>
                <a:gd name="connsiteY4" fmla="*/ 102414 h 147446"/>
                <a:gd name="connsiteX5" fmla="*/ 79523 w 195530"/>
                <a:gd name="connsiteY5" fmla="*/ 16689 h 147446"/>
                <a:gd name="connsiteX6" fmla="*/ 148 w 195530"/>
                <a:gd name="connsiteY6" fmla="*/ 10339 h 14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0" h="147446">
                  <a:moveTo>
                    <a:pt x="148" y="10339"/>
                  </a:moveTo>
                  <a:cubicBezTo>
                    <a:pt x="3852" y="28860"/>
                    <a:pt x="89577" y="108235"/>
                    <a:pt x="101748" y="127814"/>
                  </a:cubicBezTo>
                  <a:cubicBezTo>
                    <a:pt x="113919" y="147393"/>
                    <a:pt x="57827" y="124639"/>
                    <a:pt x="73173" y="127814"/>
                  </a:cubicBezTo>
                  <a:cubicBezTo>
                    <a:pt x="88519" y="130989"/>
                    <a:pt x="182711" y="151097"/>
                    <a:pt x="193823" y="146864"/>
                  </a:cubicBezTo>
                  <a:cubicBezTo>
                    <a:pt x="204936" y="142631"/>
                    <a:pt x="158898" y="124110"/>
                    <a:pt x="139848" y="102414"/>
                  </a:cubicBezTo>
                  <a:cubicBezTo>
                    <a:pt x="120798" y="80718"/>
                    <a:pt x="95927" y="32564"/>
                    <a:pt x="79523" y="16689"/>
                  </a:cubicBezTo>
                  <a:cubicBezTo>
                    <a:pt x="63119" y="814"/>
                    <a:pt x="-3556" y="-8182"/>
                    <a:pt x="148" y="103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3" name="フリーフォーム 1822">
              <a:extLst>
                <a:ext uri="{FF2B5EF4-FFF2-40B4-BE49-F238E27FC236}">
                  <a16:creationId xmlns:a16="http://schemas.microsoft.com/office/drawing/2014/main" id="{FBFE9D36-1302-EAF9-5E7D-FD9D1D7C64A4}"/>
                </a:ext>
              </a:extLst>
            </p:cNvPr>
            <p:cNvSpPr/>
            <p:nvPr/>
          </p:nvSpPr>
          <p:spPr>
            <a:xfrm>
              <a:off x="1367324" y="3120682"/>
              <a:ext cx="189712" cy="56431"/>
            </a:xfrm>
            <a:custGeom>
              <a:avLst/>
              <a:gdLst>
                <a:gd name="connsiteX0" fmla="*/ 1101 w 189712"/>
                <a:gd name="connsiteY0" fmla="*/ 47968 h 56431"/>
                <a:gd name="connsiteX1" fmla="*/ 77301 w 189712"/>
                <a:gd name="connsiteY1" fmla="*/ 51143 h 56431"/>
                <a:gd name="connsiteX2" fmla="*/ 188426 w 189712"/>
                <a:gd name="connsiteY2" fmla="*/ 54318 h 56431"/>
                <a:gd name="connsiteX3" fmla="*/ 140801 w 189712"/>
                <a:gd name="connsiteY3" fmla="*/ 16218 h 56431"/>
                <a:gd name="connsiteX4" fmla="*/ 140801 w 189712"/>
                <a:gd name="connsiteY4" fmla="*/ 343 h 56431"/>
                <a:gd name="connsiteX5" fmla="*/ 39201 w 189712"/>
                <a:gd name="connsiteY5" fmla="*/ 6693 h 56431"/>
                <a:gd name="connsiteX6" fmla="*/ 1101 w 189712"/>
                <a:gd name="connsiteY6" fmla="*/ 47968 h 5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712" h="56431">
                  <a:moveTo>
                    <a:pt x="1101" y="47968"/>
                  </a:moveTo>
                  <a:cubicBezTo>
                    <a:pt x="7451" y="55376"/>
                    <a:pt x="77301" y="51143"/>
                    <a:pt x="77301" y="51143"/>
                  </a:cubicBezTo>
                  <a:cubicBezTo>
                    <a:pt x="108522" y="52201"/>
                    <a:pt x="177843" y="60139"/>
                    <a:pt x="188426" y="54318"/>
                  </a:cubicBezTo>
                  <a:cubicBezTo>
                    <a:pt x="199009" y="48497"/>
                    <a:pt x="140801" y="16218"/>
                    <a:pt x="140801" y="16218"/>
                  </a:cubicBezTo>
                  <a:cubicBezTo>
                    <a:pt x="132864" y="7222"/>
                    <a:pt x="157734" y="1930"/>
                    <a:pt x="140801" y="343"/>
                  </a:cubicBezTo>
                  <a:cubicBezTo>
                    <a:pt x="123868" y="-1245"/>
                    <a:pt x="61426" y="2989"/>
                    <a:pt x="39201" y="6693"/>
                  </a:cubicBezTo>
                  <a:cubicBezTo>
                    <a:pt x="16976" y="10397"/>
                    <a:pt x="-5249" y="40560"/>
                    <a:pt x="1101" y="47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4" name="フリーフォーム 1823">
              <a:extLst>
                <a:ext uri="{FF2B5EF4-FFF2-40B4-BE49-F238E27FC236}">
                  <a16:creationId xmlns:a16="http://schemas.microsoft.com/office/drawing/2014/main" id="{740949C4-003D-7977-8452-C419169DB970}"/>
                </a:ext>
              </a:extLst>
            </p:cNvPr>
            <p:cNvSpPr/>
            <p:nvPr/>
          </p:nvSpPr>
          <p:spPr>
            <a:xfrm>
              <a:off x="1656896" y="3066583"/>
              <a:ext cx="137109" cy="285588"/>
            </a:xfrm>
            <a:custGeom>
              <a:avLst/>
              <a:gdLst>
                <a:gd name="connsiteX0" fmla="*/ 454 w 137109"/>
                <a:gd name="connsiteY0" fmla="*/ 6817 h 285588"/>
                <a:gd name="connsiteX1" fmla="*/ 32204 w 137109"/>
                <a:gd name="connsiteY1" fmla="*/ 171917 h 285588"/>
                <a:gd name="connsiteX2" fmla="*/ 57604 w 137109"/>
                <a:gd name="connsiteY2" fmla="*/ 279867 h 285588"/>
                <a:gd name="connsiteX3" fmla="*/ 95704 w 137109"/>
                <a:gd name="connsiteY3" fmla="*/ 263992 h 285588"/>
                <a:gd name="connsiteX4" fmla="*/ 136979 w 137109"/>
                <a:gd name="connsiteY4" fmla="*/ 206842 h 285588"/>
                <a:gd name="connsiteX5" fmla="*/ 108404 w 137109"/>
                <a:gd name="connsiteY5" fmla="*/ 229067 h 285588"/>
                <a:gd name="connsiteX6" fmla="*/ 98879 w 137109"/>
                <a:gd name="connsiteY6" fmla="*/ 149692 h 285588"/>
                <a:gd name="connsiteX7" fmla="*/ 54429 w 137109"/>
                <a:gd name="connsiteY7" fmla="*/ 51267 h 285588"/>
                <a:gd name="connsiteX8" fmla="*/ 57604 w 137109"/>
                <a:gd name="connsiteY8" fmla="*/ 32217 h 285588"/>
                <a:gd name="connsiteX9" fmla="*/ 454 w 137109"/>
                <a:gd name="connsiteY9" fmla="*/ 6817 h 28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109" h="285588">
                  <a:moveTo>
                    <a:pt x="454" y="6817"/>
                  </a:moveTo>
                  <a:cubicBezTo>
                    <a:pt x="-3779" y="30100"/>
                    <a:pt x="22679" y="126409"/>
                    <a:pt x="32204" y="171917"/>
                  </a:cubicBezTo>
                  <a:cubicBezTo>
                    <a:pt x="41729" y="217425"/>
                    <a:pt x="47021" y="264521"/>
                    <a:pt x="57604" y="279867"/>
                  </a:cubicBezTo>
                  <a:cubicBezTo>
                    <a:pt x="68187" y="295213"/>
                    <a:pt x="82475" y="276163"/>
                    <a:pt x="95704" y="263992"/>
                  </a:cubicBezTo>
                  <a:cubicBezTo>
                    <a:pt x="108933" y="251821"/>
                    <a:pt x="134862" y="212663"/>
                    <a:pt x="136979" y="206842"/>
                  </a:cubicBezTo>
                  <a:cubicBezTo>
                    <a:pt x="139096" y="201021"/>
                    <a:pt x="114754" y="238592"/>
                    <a:pt x="108404" y="229067"/>
                  </a:cubicBezTo>
                  <a:cubicBezTo>
                    <a:pt x="102054" y="219542"/>
                    <a:pt x="107875" y="179325"/>
                    <a:pt x="98879" y="149692"/>
                  </a:cubicBezTo>
                  <a:cubicBezTo>
                    <a:pt x="89883" y="120059"/>
                    <a:pt x="61308" y="70846"/>
                    <a:pt x="54429" y="51267"/>
                  </a:cubicBezTo>
                  <a:cubicBezTo>
                    <a:pt x="47550" y="31688"/>
                    <a:pt x="63425" y="37509"/>
                    <a:pt x="57604" y="32217"/>
                  </a:cubicBezTo>
                  <a:cubicBezTo>
                    <a:pt x="51783" y="26925"/>
                    <a:pt x="4687" y="-16466"/>
                    <a:pt x="454" y="68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5" name="フリーフォーム 1824">
              <a:extLst>
                <a:ext uri="{FF2B5EF4-FFF2-40B4-BE49-F238E27FC236}">
                  <a16:creationId xmlns:a16="http://schemas.microsoft.com/office/drawing/2014/main" id="{2EC9CEB7-D7C5-9127-3AD9-D8DD4195EDAD}"/>
                </a:ext>
              </a:extLst>
            </p:cNvPr>
            <p:cNvSpPr/>
            <p:nvPr/>
          </p:nvSpPr>
          <p:spPr>
            <a:xfrm>
              <a:off x="1756667" y="3063402"/>
              <a:ext cx="186259" cy="104464"/>
            </a:xfrm>
            <a:custGeom>
              <a:avLst/>
              <a:gdLst>
                <a:gd name="connsiteX0" fmla="*/ 2283 w 186259"/>
                <a:gd name="connsiteY0" fmla="*/ 473 h 104464"/>
                <a:gd name="connsiteX1" fmla="*/ 18158 w 186259"/>
                <a:gd name="connsiteY1" fmla="*/ 83023 h 104464"/>
                <a:gd name="connsiteX2" fmla="*/ 91183 w 186259"/>
                <a:gd name="connsiteY2" fmla="*/ 102073 h 104464"/>
                <a:gd name="connsiteX3" fmla="*/ 183258 w 186259"/>
                <a:gd name="connsiteY3" fmla="*/ 98898 h 104464"/>
                <a:gd name="connsiteX4" fmla="*/ 161033 w 186259"/>
                <a:gd name="connsiteY4" fmla="*/ 54448 h 104464"/>
                <a:gd name="connsiteX5" fmla="*/ 132458 w 186259"/>
                <a:gd name="connsiteY5" fmla="*/ 48098 h 104464"/>
                <a:gd name="connsiteX6" fmla="*/ 56258 w 186259"/>
                <a:gd name="connsiteY6" fmla="*/ 48098 h 104464"/>
                <a:gd name="connsiteX7" fmla="*/ 2283 w 186259"/>
                <a:gd name="connsiteY7" fmla="*/ 473 h 10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59" h="104464">
                  <a:moveTo>
                    <a:pt x="2283" y="473"/>
                  </a:moveTo>
                  <a:cubicBezTo>
                    <a:pt x="-4067" y="6294"/>
                    <a:pt x="3341" y="66090"/>
                    <a:pt x="18158" y="83023"/>
                  </a:cubicBezTo>
                  <a:cubicBezTo>
                    <a:pt x="32975" y="99956"/>
                    <a:pt x="63666" y="99427"/>
                    <a:pt x="91183" y="102073"/>
                  </a:cubicBezTo>
                  <a:cubicBezTo>
                    <a:pt x="118700" y="104719"/>
                    <a:pt x="171616" y="106836"/>
                    <a:pt x="183258" y="98898"/>
                  </a:cubicBezTo>
                  <a:cubicBezTo>
                    <a:pt x="194900" y="90961"/>
                    <a:pt x="169500" y="62915"/>
                    <a:pt x="161033" y="54448"/>
                  </a:cubicBezTo>
                  <a:cubicBezTo>
                    <a:pt x="152566" y="45981"/>
                    <a:pt x="149920" y="49156"/>
                    <a:pt x="132458" y="48098"/>
                  </a:cubicBezTo>
                  <a:cubicBezTo>
                    <a:pt x="114996" y="47040"/>
                    <a:pt x="74779" y="51802"/>
                    <a:pt x="56258" y="48098"/>
                  </a:cubicBezTo>
                  <a:cubicBezTo>
                    <a:pt x="37737" y="44394"/>
                    <a:pt x="8633" y="-5348"/>
                    <a:pt x="2283" y="4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6" name="フリーフォーム 1825">
              <a:extLst>
                <a:ext uri="{FF2B5EF4-FFF2-40B4-BE49-F238E27FC236}">
                  <a16:creationId xmlns:a16="http://schemas.microsoft.com/office/drawing/2014/main" id="{99ADB912-D24E-EC94-D6AE-9680B2160D6C}"/>
                </a:ext>
              </a:extLst>
            </p:cNvPr>
            <p:cNvSpPr/>
            <p:nvPr/>
          </p:nvSpPr>
          <p:spPr>
            <a:xfrm>
              <a:off x="1818916" y="3052940"/>
              <a:ext cx="122058" cy="306220"/>
            </a:xfrm>
            <a:custGeom>
              <a:avLst/>
              <a:gdLst>
                <a:gd name="connsiteX0" fmla="*/ 359 w 122058"/>
                <a:gd name="connsiteY0" fmla="*/ 1410 h 306220"/>
                <a:gd name="connsiteX1" fmla="*/ 51159 w 122058"/>
                <a:gd name="connsiteY1" fmla="*/ 141110 h 306220"/>
                <a:gd name="connsiteX2" fmla="*/ 70209 w 122058"/>
                <a:gd name="connsiteY2" fmla="*/ 230010 h 306220"/>
                <a:gd name="connsiteX3" fmla="*/ 70209 w 122058"/>
                <a:gd name="connsiteY3" fmla="*/ 274460 h 306220"/>
                <a:gd name="connsiteX4" fmla="*/ 76559 w 122058"/>
                <a:gd name="connsiteY4" fmla="*/ 306210 h 306220"/>
                <a:gd name="connsiteX5" fmla="*/ 117834 w 122058"/>
                <a:gd name="connsiteY5" fmla="*/ 271285 h 306220"/>
                <a:gd name="connsiteX6" fmla="*/ 117834 w 122058"/>
                <a:gd name="connsiteY6" fmla="*/ 198260 h 306220"/>
                <a:gd name="connsiteX7" fmla="*/ 92434 w 122058"/>
                <a:gd name="connsiteY7" fmla="*/ 141110 h 306220"/>
                <a:gd name="connsiteX8" fmla="*/ 60684 w 122058"/>
                <a:gd name="connsiteY8" fmla="*/ 14110 h 306220"/>
                <a:gd name="connsiteX9" fmla="*/ 79734 w 122058"/>
                <a:gd name="connsiteY9" fmla="*/ 64910 h 306220"/>
                <a:gd name="connsiteX10" fmla="*/ 359 w 122058"/>
                <a:gd name="connsiteY10" fmla="*/ 1410 h 30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058" h="306220">
                  <a:moveTo>
                    <a:pt x="359" y="1410"/>
                  </a:moveTo>
                  <a:cubicBezTo>
                    <a:pt x="-4404" y="14110"/>
                    <a:pt x="39517" y="103010"/>
                    <a:pt x="51159" y="141110"/>
                  </a:cubicBezTo>
                  <a:cubicBezTo>
                    <a:pt x="62801" y="179210"/>
                    <a:pt x="67034" y="207785"/>
                    <a:pt x="70209" y="230010"/>
                  </a:cubicBezTo>
                  <a:cubicBezTo>
                    <a:pt x="73384" y="252235"/>
                    <a:pt x="69151" y="261760"/>
                    <a:pt x="70209" y="274460"/>
                  </a:cubicBezTo>
                  <a:cubicBezTo>
                    <a:pt x="71267" y="287160"/>
                    <a:pt x="68622" y="306739"/>
                    <a:pt x="76559" y="306210"/>
                  </a:cubicBezTo>
                  <a:cubicBezTo>
                    <a:pt x="84497" y="305681"/>
                    <a:pt x="110955" y="289277"/>
                    <a:pt x="117834" y="271285"/>
                  </a:cubicBezTo>
                  <a:cubicBezTo>
                    <a:pt x="124713" y="253293"/>
                    <a:pt x="122067" y="219956"/>
                    <a:pt x="117834" y="198260"/>
                  </a:cubicBezTo>
                  <a:cubicBezTo>
                    <a:pt x="113601" y="176564"/>
                    <a:pt x="101959" y="171802"/>
                    <a:pt x="92434" y="141110"/>
                  </a:cubicBezTo>
                  <a:cubicBezTo>
                    <a:pt x="82909" y="110418"/>
                    <a:pt x="62801" y="26810"/>
                    <a:pt x="60684" y="14110"/>
                  </a:cubicBezTo>
                  <a:cubicBezTo>
                    <a:pt x="58567" y="1410"/>
                    <a:pt x="83967" y="63852"/>
                    <a:pt x="79734" y="64910"/>
                  </a:cubicBezTo>
                  <a:cubicBezTo>
                    <a:pt x="75501" y="65968"/>
                    <a:pt x="5122" y="-11290"/>
                    <a:pt x="359" y="14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7" name="フリーフォーム 1826">
              <a:extLst>
                <a:ext uri="{FF2B5EF4-FFF2-40B4-BE49-F238E27FC236}">
                  <a16:creationId xmlns:a16="http://schemas.microsoft.com/office/drawing/2014/main" id="{F9E1BD34-DFA9-C75B-598E-B38636AD6117}"/>
                </a:ext>
              </a:extLst>
            </p:cNvPr>
            <p:cNvSpPr/>
            <p:nvPr/>
          </p:nvSpPr>
          <p:spPr>
            <a:xfrm>
              <a:off x="1801523" y="3217228"/>
              <a:ext cx="173435" cy="132984"/>
            </a:xfrm>
            <a:custGeom>
              <a:avLst/>
              <a:gdLst>
                <a:gd name="connsiteX0" fmla="*/ 147927 w 173435"/>
                <a:gd name="connsiteY0" fmla="*/ 129222 h 132984"/>
                <a:gd name="connsiteX1" fmla="*/ 39977 w 173435"/>
                <a:gd name="connsiteY1" fmla="*/ 122872 h 132984"/>
                <a:gd name="connsiteX2" fmla="*/ 11402 w 173435"/>
                <a:gd name="connsiteY2" fmla="*/ 78422 h 132984"/>
                <a:gd name="connsiteX3" fmla="*/ 1877 w 173435"/>
                <a:gd name="connsiteY3" fmla="*/ 14922 h 132984"/>
                <a:gd name="connsiteX4" fmla="*/ 46327 w 173435"/>
                <a:gd name="connsiteY4" fmla="*/ 2222 h 132984"/>
                <a:gd name="connsiteX5" fmla="*/ 170152 w 173435"/>
                <a:gd name="connsiteY5" fmla="*/ 2222 h 132984"/>
                <a:gd name="connsiteX6" fmla="*/ 132052 w 173435"/>
                <a:gd name="connsiteY6" fmla="*/ 24447 h 132984"/>
                <a:gd name="connsiteX7" fmla="*/ 71727 w 173435"/>
                <a:gd name="connsiteY7" fmla="*/ 27622 h 132984"/>
                <a:gd name="connsiteX8" fmla="*/ 62202 w 173435"/>
                <a:gd name="connsiteY8" fmla="*/ 46672 h 132984"/>
                <a:gd name="connsiteX9" fmla="*/ 74902 w 173435"/>
                <a:gd name="connsiteY9" fmla="*/ 75247 h 132984"/>
                <a:gd name="connsiteX10" fmla="*/ 147927 w 173435"/>
                <a:gd name="connsiteY10" fmla="*/ 129222 h 13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435" h="132984">
                  <a:moveTo>
                    <a:pt x="147927" y="129222"/>
                  </a:moveTo>
                  <a:cubicBezTo>
                    <a:pt x="142106" y="137159"/>
                    <a:pt x="62731" y="131339"/>
                    <a:pt x="39977" y="122872"/>
                  </a:cubicBezTo>
                  <a:cubicBezTo>
                    <a:pt x="17223" y="114405"/>
                    <a:pt x="17752" y="96414"/>
                    <a:pt x="11402" y="78422"/>
                  </a:cubicBezTo>
                  <a:cubicBezTo>
                    <a:pt x="5052" y="60430"/>
                    <a:pt x="-3944" y="27622"/>
                    <a:pt x="1877" y="14922"/>
                  </a:cubicBezTo>
                  <a:cubicBezTo>
                    <a:pt x="7698" y="2222"/>
                    <a:pt x="18281" y="4339"/>
                    <a:pt x="46327" y="2222"/>
                  </a:cubicBezTo>
                  <a:cubicBezTo>
                    <a:pt x="74373" y="105"/>
                    <a:pt x="155865" y="-1482"/>
                    <a:pt x="170152" y="2222"/>
                  </a:cubicBezTo>
                  <a:cubicBezTo>
                    <a:pt x="184439" y="5926"/>
                    <a:pt x="148456" y="20214"/>
                    <a:pt x="132052" y="24447"/>
                  </a:cubicBezTo>
                  <a:cubicBezTo>
                    <a:pt x="115648" y="28680"/>
                    <a:pt x="71727" y="27622"/>
                    <a:pt x="71727" y="27622"/>
                  </a:cubicBezTo>
                  <a:cubicBezTo>
                    <a:pt x="60085" y="31326"/>
                    <a:pt x="61673" y="38734"/>
                    <a:pt x="62202" y="46672"/>
                  </a:cubicBezTo>
                  <a:cubicBezTo>
                    <a:pt x="62731" y="54609"/>
                    <a:pt x="63260" y="66780"/>
                    <a:pt x="74902" y="75247"/>
                  </a:cubicBezTo>
                  <a:cubicBezTo>
                    <a:pt x="86544" y="83714"/>
                    <a:pt x="153748" y="121285"/>
                    <a:pt x="147927" y="1292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8" name="フリーフォーム 1827">
              <a:extLst>
                <a:ext uri="{FF2B5EF4-FFF2-40B4-BE49-F238E27FC236}">
                  <a16:creationId xmlns:a16="http://schemas.microsoft.com/office/drawing/2014/main" id="{3CCC7351-D283-7BD3-8B1A-421D97E86CED}"/>
                </a:ext>
              </a:extLst>
            </p:cNvPr>
            <p:cNvSpPr/>
            <p:nvPr/>
          </p:nvSpPr>
          <p:spPr>
            <a:xfrm>
              <a:off x="1073147" y="3412002"/>
              <a:ext cx="130279" cy="433839"/>
            </a:xfrm>
            <a:custGeom>
              <a:avLst/>
              <a:gdLst>
                <a:gd name="connsiteX0" fmla="*/ 28578 w 130279"/>
                <a:gd name="connsiteY0" fmla="*/ 26523 h 433839"/>
                <a:gd name="connsiteX1" fmla="*/ 19053 w 130279"/>
                <a:gd name="connsiteY1" fmla="*/ 328148 h 433839"/>
                <a:gd name="connsiteX2" fmla="*/ 28578 w 130279"/>
                <a:gd name="connsiteY2" fmla="*/ 299573 h 433839"/>
                <a:gd name="connsiteX3" fmla="*/ 25403 w 130279"/>
                <a:gd name="connsiteY3" fmla="*/ 397998 h 433839"/>
                <a:gd name="connsiteX4" fmla="*/ 19053 w 130279"/>
                <a:gd name="connsiteY4" fmla="*/ 413873 h 433839"/>
                <a:gd name="connsiteX5" fmla="*/ 3178 w 130279"/>
                <a:gd name="connsiteY5" fmla="*/ 413873 h 433839"/>
                <a:gd name="connsiteX6" fmla="*/ 88903 w 130279"/>
                <a:gd name="connsiteY6" fmla="*/ 429748 h 433839"/>
                <a:gd name="connsiteX7" fmla="*/ 111128 w 130279"/>
                <a:gd name="connsiteY7" fmla="*/ 328148 h 433839"/>
                <a:gd name="connsiteX8" fmla="*/ 111128 w 130279"/>
                <a:gd name="connsiteY8" fmla="*/ 112248 h 433839"/>
                <a:gd name="connsiteX9" fmla="*/ 130178 w 130279"/>
                <a:gd name="connsiteY9" fmla="*/ 201148 h 433839"/>
                <a:gd name="connsiteX10" fmla="*/ 101603 w 130279"/>
                <a:gd name="connsiteY10" fmla="*/ 36048 h 433839"/>
                <a:gd name="connsiteX11" fmla="*/ 28578 w 130279"/>
                <a:gd name="connsiteY11" fmla="*/ 26523 h 43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279" h="433839">
                  <a:moveTo>
                    <a:pt x="28578" y="26523"/>
                  </a:moveTo>
                  <a:cubicBezTo>
                    <a:pt x="14820" y="75206"/>
                    <a:pt x="19053" y="282640"/>
                    <a:pt x="19053" y="328148"/>
                  </a:cubicBezTo>
                  <a:cubicBezTo>
                    <a:pt x="19053" y="373656"/>
                    <a:pt x="27520" y="287931"/>
                    <a:pt x="28578" y="299573"/>
                  </a:cubicBezTo>
                  <a:cubicBezTo>
                    <a:pt x="29636" y="311215"/>
                    <a:pt x="25403" y="397998"/>
                    <a:pt x="25403" y="397998"/>
                  </a:cubicBezTo>
                  <a:cubicBezTo>
                    <a:pt x="23816" y="417048"/>
                    <a:pt x="22757" y="411227"/>
                    <a:pt x="19053" y="413873"/>
                  </a:cubicBezTo>
                  <a:cubicBezTo>
                    <a:pt x="15349" y="416519"/>
                    <a:pt x="-8464" y="411227"/>
                    <a:pt x="3178" y="413873"/>
                  </a:cubicBezTo>
                  <a:cubicBezTo>
                    <a:pt x="14820" y="416519"/>
                    <a:pt x="70911" y="444036"/>
                    <a:pt x="88903" y="429748"/>
                  </a:cubicBezTo>
                  <a:cubicBezTo>
                    <a:pt x="106895" y="415460"/>
                    <a:pt x="107424" y="381065"/>
                    <a:pt x="111128" y="328148"/>
                  </a:cubicBezTo>
                  <a:cubicBezTo>
                    <a:pt x="114832" y="275231"/>
                    <a:pt x="107953" y="133415"/>
                    <a:pt x="111128" y="112248"/>
                  </a:cubicBezTo>
                  <a:cubicBezTo>
                    <a:pt x="114303" y="91081"/>
                    <a:pt x="131765" y="213848"/>
                    <a:pt x="130178" y="201148"/>
                  </a:cubicBezTo>
                  <a:cubicBezTo>
                    <a:pt x="128591" y="188448"/>
                    <a:pt x="112186" y="66740"/>
                    <a:pt x="101603" y="36048"/>
                  </a:cubicBezTo>
                  <a:cubicBezTo>
                    <a:pt x="91020" y="5356"/>
                    <a:pt x="42336" y="-22160"/>
                    <a:pt x="28578" y="265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9" name="フリーフォーム 1828">
              <a:extLst>
                <a:ext uri="{FF2B5EF4-FFF2-40B4-BE49-F238E27FC236}">
                  <a16:creationId xmlns:a16="http://schemas.microsoft.com/office/drawing/2014/main" id="{30A812B2-AC7E-D7BE-E6A3-E557FE58E02F}"/>
                </a:ext>
              </a:extLst>
            </p:cNvPr>
            <p:cNvSpPr/>
            <p:nvPr/>
          </p:nvSpPr>
          <p:spPr>
            <a:xfrm>
              <a:off x="1042380" y="3425093"/>
              <a:ext cx="86288" cy="134878"/>
            </a:xfrm>
            <a:custGeom>
              <a:avLst/>
              <a:gdLst>
                <a:gd name="connsiteX0" fmla="*/ 8545 w 86288"/>
                <a:gd name="connsiteY0" fmla="*/ 732 h 134878"/>
                <a:gd name="connsiteX1" fmla="*/ 5370 w 86288"/>
                <a:gd name="connsiteY1" fmla="*/ 86457 h 134878"/>
                <a:gd name="connsiteX2" fmla="*/ 40295 w 86288"/>
                <a:gd name="connsiteY2" fmla="*/ 118207 h 134878"/>
                <a:gd name="connsiteX3" fmla="*/ 68870 w 86288"/>
                <a:gd name="connsiteY3" fmla="*/ 130907 h 134878"/>
                <a:gd name="connsiteX4" fmla="*/ 84745 w 86288"/>
                <a:gd name="connsiteY4" fmla="*/ 48357 h 134878"/>
                <a:gd name="connsiteX5" fmla="*/ 8545 w 86288"/>
                <a:gd name="connsiteY5" fmla="*/ 732 h 13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288" h="134878">
                  <a:moveTo>
                    <a:pt x="8545" y="732"/>
                  </a:moveTo>
                  <a:cubicBezTo>
                    <a:pt x="-4684" y="7082"/>
                    <a:pt x="78" y="66878"/>
                    <a:pt x="5370" y="86457"/>
                  </a:cubicBezTo>
                  <a:cubicBezTo>
                    <a:pt x="10662" y="106036"/>
                    <a:pt x="29712" y="110799"/>
                    <a:pt x="40295" y="118207"/>
                  </a:cubicBezTo>
                  <a:cubicBezTo>
                    <a:pt x="50878" y="125615"/>
                    <a:pt x="61462" y="142549"/>
                    <a:pt x="68870" y="130907"/>
                  </a:cubicBezTo>
                  <a:cubicBezTo>
                    <a:pt x="76278" y="119265"/>
                    <a:pt x="91095" y="65819"/>
                    <a:pt x="84745" y="48357"/>
                  </a:cubicBezTo>
                  <a:cubicBezTo>
                    <a:pt x="78395" y="30895"/>
                    <a:pt x="21774" y="-5618"/>
                    <a:pt x="8545" y="7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" name="フリーフォーム 1830">
              <a:extLst>
                <a:ext uri="{FF2B5EF4-FFF2-40B4-BE49-F238E27FC236}">
                  <a16:creationId xmlns:a16="http://schemas.microsoft.com/office/drawing/2014/main" id="{E76D32D0-6253-DDC7-B162-4A1973F06F07}"/>
                </a:ext>
              </a:extLst>
            </p:cNvPr>
            <p:cNvSpPr/>
            <p:nvPr/>
          </p:nvSpPr>
          <p:spPr>
            <a:xfrm>
              <a:off x="1040426" y="3444641"/>
              <a:ext cx="362834" cy="400300"/>
            </a:xfrm>
            <a:custGeom>
              <a:avLst/>
              <a:gdLst>
                <a:gd name="connsiteX0" fmla="*/ 13674 w 362834"/>
                <a:gd name="connsiteY0" fmla="*/ 168509 h 400300"/>
                <a:gd name="connsiteX1" fmla="*/ 13674 w 362834"/>
                <a:gd name="connsiteY1" fmla="*/ 330434 h 400300"/>
                <a:gd name="connsiteX2" fmla="*/ 54949 w 362834"/>
                <a:gd name="connsiteY2" fmla="*/ 276459 h 400300"/>
                <a:gd name="connsiteX3" fmla="*/ 204174 w 362834"/>
                <a:gd name="connsiteY3" fmla="*/ 114534 h 400300"/>
                <a:gd name="connsiteX4" fmla="*/ 156549 w 362834"/>
                <a:gd name="connsiteY4" fmla="*/ 152634 h 400300"/>
                <a:gd name="connsiteX5" fmla="*/ 232749 w 362834"/>
                <a:gd name="connsiteY5" fmla="*/ 120884 h 400300"/>
                <a:gd name="connsiteX6" fmla="*/ 245449 w 362834"/>
                <a:gd name="connsiteY6" fmla="*/ 152634 h 400300"/>
                <a:gd name="connsiteX7" fmla="*/ 261324 w 362834"/>
                <a:gd name="connsiteY7" fmla="*/ 120884 h 400300"/>
                <a:gd name="connsiteX8" fmla="*/ 264499 w 362834"/>
                <a:gd name="connsiteY8" fmla="*/ 285984 h 400300"/>
                <a:gd name="connsiteX9" fmla="*/ 213699 w 362834"/>
                <a:gd name="connsiteY9" fmla="*/ 266934 h 400300"/>
                <a:gd name="connsiteX10" fmla="*/ 232749 w 362834"/>
                <a:gd name="connsiteY10" fmla="*/ 289159 h 400300"/>
                <a:gd name="connsiteX11" fmla="*/ 216874 w 362834"/>
                <a:gd name="connsiteY11" fmla="*/ 308209 h 400300"/>
                <a:gd name="connsiteX12" fmla="*/ 223224 w 362834"/>
                <a:gd name="connsiteY12" fmla="*/ 390759 h 400300"/>
                <a:gd name="connsiteX13" fmla="*/ 315299 w 362834"/>
                <a:gd name="connsiteY13" fmla="*/ 390759 h 400300"/>
                <a:gd name="connsiteX14" fmla="*/ 359749 w 362834"/>
                <a:gd name="connsiteY14" fmla="*/ 320909 h 400300"/>
                <a:gd name="connsiteX15" fmla="*/ 356574 w 362834"/>
                <a:gd name="connsiteY15" fmla="*/ 327259 h 400300"/>
                <a:gd name="connsiteX16" fmla="*/ 359749 w 362834"/>
                <a:gd name="connsiteY16" fmla="*/ 235184 h 400300"/>
                <a:gd name="connsiteX17" fmla="*/ 305774 w 362834"/>
                <a:gd name="connsiteY17" fmla="*/ 16109 h 400300"/>
                <a:gd name="connsiteX18" fmla="*/ 299424 w 362834"/>
                <a:gd name="connsiteY18" fmla="*/ 19284 h 400300"/>
                <a:gd name="connsiteX19" fmla="*/ 315299 w 362834"/>
                <a:gd name="connsiteY19" fmla="*/ 41509 h 400300"/>
                <a:gd name="connsiteX20" fmla="*/ 207349 w 362834"/>
                <a:gd name="connsiteY20" fmla="*/ 25634 h 400300"/>
                <a:gd name="connsiteX21" fmla="*/ 175599 w 362834"/>
                <a:gd name="connsiteY21" fmla="*/ 41509 h 400300"/>
                <a:gd name="connsiteX22" fmla="*/ 13674 w 362834"/>
                <a:gd name="connsiteY22" fmla="*/ 168509 h 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62834" h="400300">
                  <a:moveTo>
                    <a:pt x="13674" y="168509"/>
                  </a:moveTo>
                  <a:cubicBezTo>
                    <a:pt x="-13314" y="216663"/>
                    <a:pt x="6795" y="312442"/>
                    <a:pt x="13674" y="330434"/>
                  </a:cubicBezTo>
                  <a:cubicBezTo>
                    <a:pt x="20553" y="348426"/>
                    <a:pt x="23199" y="312442"/>
                    <a:pt x="54949" y="276459"/>
                  </a:cubicBezTo>
                  <a:cubicBezTo>
                    <a:pt x="86699" y="240476"/>
                    <a:pt x="187241" y="135171"/>
                    <a:pt x="204174" y="114534"/>
                  </a:cubicBezTo>
                  <a:cubicBezTo>
                    <a:pt x="221107" y="93896"/>
                    <a:pt x="151787" y="151576"/>
                    <a:pt x="156549" y="152634"/>
                  </a:cubicBezTo>
                  <a:cubicBezTo>
                    <a:pt x="161311" y="153692"/>
                    <a:pt x="217932" y="120884"/>
                    <a:pt x="232749" y="120884"/>
                  </a:cubicBezTo>
                  <a:cubicBezTo>
                    <a:pt x="247566" y="120884"/>
                    <a:pt x="240687" y="152634"/>
                    <a:pt x="245449" y="152634"/>
                  </a:cubicBezTo>
                  <a:cubicBezTo>
                    <a:pt x="250211" y="152634"/>
                    <a:pt x="258149" y="98659"/>
                    <a:pt x="261324" y="120884"/>
                  </a:cubicBezTo>
                  <a:cubicBezTo>
                    <a:pt x="264499" y="143109"/>
                    <a:pt x="272436" y="261642"/>
                    <a:pt x="264499" y="285984"/>
                  </a:cubicBezTo>
                  <a:cubicBezTo>
                    <a:pt x="256562" y="310326"/>
                    <a:pt x="218991" y="266405"/>
                    <a:pt x="213699" y="266934"/>
                  </a:cubicBezTo>
                  <a:cubicBezTo>
                    <a:pt x="208407" y="267463"/>
                    <a:pt x="232749" y="289159"/>
                    <a:pt x="232749" y="289159"/>
                  </a:cubicBezTo>
                  <a:cubicBezTo>
                    <a:pt x="233278" y="296038"/>
                    <a:pt x="218462" y="291276"/>
                    <a:pt x="216874" y="308209"/>
                  </a:cubicBezTo>
                  <a:cubicBezTo>
                    <a:pt x="215287" y="325142"/>
                    <a:pt x="206820" y="377001"/>
                    <a:pt x="223224" y="390759"/>
                  </a:cubicBezTo>
                  <a:cubicBezTo>
                    <a:pt x="239628" y="404517"/>
                    <a:pt x="292545" y="402401"/>
                    <a:pt x="315299" y="390759"/>
                  </a:cubicBezTo>
                  <a:cubicBezTo>
                    <a:pt x="338053" y="379117"/>
                    <a:pt x="359749" y="320909"/>
                    <a:pt x="359749" y="320909"/>
                  </a:cubicBezTo>
                  <a:cubicBezTo>
                    <a:pt x="366628" y="310326"/>
                    <a:pt x="356574" y="341546"/>
                    <a:pt x="356574" y="327259"/>
                  </a:cubicBezTo>
                  <a:cubicBezTo>
                    <a:pt x="356574" y="312972"/>
                    <a:pt x="368216" y="287042"/>
                    <a:pt x="359749" y="235184"/>
                  </a:cubicBezTo>
                  <a:cubicBezTo>
                    <a:pt x="351282" y="183326"/>
                    <a:pt x="315828" y="52092"/>
                    <a:pt x="305774" y="16109"/>
                  </a:cubicBezTo>
                  <a:cubicBezTo>
                    <a:pt x="295720" y="-19874"/>
                    <a:pt x="297837" y="15051"/>
                    <a:pt x="299424" y="19284"/>
                  </a:cubicBezTo>
                  <a:cubicBezTo>
                    <a:pt x="301011" y="23517"/>
                    <a:pt x="330645" y="40451"/>
                    <a:pt x="315299" y="41509"/>
                  </a:cubicBezTo>
                  <a:cubicBezTo>
                    <a:pt x="299953" y="42567"/>
                    <a:pt x="230632" y="25634"/>
                    <a:pt x="207349" y="25634"/>
                  </a:cubicBezTo>
                  <a:cubicBezTo>
                    <a:pt x="184066" y="25634"/>
                    <a:pt x="204703" y="18226"/>
                    <a:pt x="175599" y="41509"/>
                  </a:cubicBezTo>
                  <a:cubicBezTo>
                    <a:pt x="146495" y="64792"/>
                    <a:pt x="40662" y="120355"/>
                    <a:pt x="13674" y="1685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" name="フリーフォーム 1832">
              <a:extLst>
                <a:ext uri="{FF2B5EF4-FFF2-40B4-BE49-F238E27FC236}">
                  <a16:creationId xmlns:a16="http://schemas.microsoft.com/office/drawing/2014/main" id="{362337C1-43BD-EF58-14E5-1B901AFDF4E4}"/>
                </a:ext>
              </a:extLst>
            </p:cNvPr>
            <p:cNvSpPr/>
            <p:nvPr/>
          </p:nvSpPr>
          <p:spPr>
            <a:xfrm>
              <a:off x="1374587" y="3422922"/>
              <a:ext cx="302880" cy="154396"/>
            </a:xfrm>
            <a:custGeom>
              <a:avLst/>
              <a:gdLst>
                <a:gd name="connsiteX0" fmla="*/ 188 w 302880"/>
                <a:gd name="connsiteY0" fmla="*/ 2903 h 154396"/>
                <a:gd name="connsiteX1" fmla="*/ 31938 w 302880"/>
                <a:gd name="connsiteY1" fmla="*/ 148953 h 154396"/>
                <a:gd name="connsiteX2" fmla="*/ 50988 w 302880"/>
                <a:gd name="connsiteY2" fmla="*/ 123553 h 154396"/>
                <a:gd name="connsiteX3" fmla="*/ 285938 w 302880"/>
                <a:gd name="connsiteY3" fmla="*/ 126728 h 154396"/>
                <a:gd name="connsiteX4" fmla="*/ 285938 w 302880"/>
                <a:gd name="connsiteY4" fmla="*/ 91803 h 154396"/>
                <a:gd name="connsiteX5" fmla="*/ 298638 w 302880"/>
                <a:gd name="connsiteY5" fmla="*/ 31478 h 154396"/>
                <a:gd name="connsiteX6" fmla="*/ 263713 w 302880"/>
                <a:gd name="connsiteY6" fmla="*/ 56878 h 154396"/>
                <a:gd name="connsiteX7" fmla="*/ 177988 w 302880"/>
                <a:gd name="connsiteY7" fmla="*/ 50528 h 154396"/>
                <a:gd name="connsiteX8" fmla="*/ 47813 w 302880"/>
                <a:gd name="connsiteY8" fmla="*/ 50528 h 154396"/>
                <a:gd name="connsiteX9" fmla="*/ 188 w 302880"/>
                <a:gd name="connsiteY9" fmla="*/ 2903 h 15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880" h="154396">
                  <a:moveTo>
                    <a:pt x="188" y="2903"/>
                  </a:moveTo>
                  <a:cubicBezTo>
                    <a:pt x="-2458" y="19307"/>
                    <a:pt x="23471" y="128845"/>
                    <a:pt x="31938" y="148953"/>
                  </a:cubicBezTo>
                  <a:cubicBezTo>
                    <a:pt x="40405" y="169061"/>
                    <a:pt x="8655" y="127257"/>
                    <a:pt x="50988" y="123553"/>
                  </a:cubicBezTo>
                  <a:cubicBezTo>
                    <a:pt x="93321" y="119849"/>
                    <a:pt x="246780" y="132020"/>
                    <a:pt x="285938" y="126728"/>
                  </a:cubicBezTo>
                  <a:cubicBezTo>
                    <a:pt x="325096" y="121436"/>
                    <a:pt x="283821" y="107678"/>
                    <a:pt x="285938" y="91803"/>
                  </a:cubicBezTo>
                  <a:cubicBezTo>
                    <a:pt x="288055" y="75928"/>
                    <a:pt x="302342" y="37299"/>
                    <a:pt x="298638" y="31478"/>
                  </a:cubicBezTo>
                  <a:cubicBezTo>
                    <a:pt x="294934" y="25657"/>
                    <a:pt x="283821" y="53703"/>
                    <a:pt x="263713" y="56878"/>
                  </a:cubicBezTo>
                  <a:cubicBezTo>
                    <a:pt x="243605" y="60053"/>
                    <a:pt x="213971" y="51586"/>
                    <a:pt x="177988" y="50528"/>
                  </a:cubicBezTo>
                  <a:cubicBezTo>
                    <a:pt x="142005" y="49470"/>
                    <a:pt x="77976" y="56349"/>
                    <a:pt x="47813" y="50528"/>
                  </a:cubicBezTo>
                  <a:cubicBezTo>
                    <a:pt x="17650" y="44707"/>
                    <a:pt x="2834" y="-13501"/>
                    <a:pt x="188" y="29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5" name="フリーフォーム 1834">
              <a:extLst>
                <a:ext uri="{FF2B5EF4-FFF2-40B4-BE49-F238E27FC236}">
                  <a16:creationId xmlns:a16="http://schemas.microsoft.com/office/drawing/2014/main" id="{1774F8E9-4540-9C45-FD13-DD49EDF4AD47}"/>
                </a:ext>
              </a:extLst>
            </p:cNvPr>
            <p:cNvSpPr/>
            <p:nvPr/>
          </p:nvSpPr>
          <p:spPr>
            <a:xfrm>
              <a:off x="1450290" y="3395820"/>
              <a:ext cx="92993" cy="460103"/>
            </a:xfrm>
            <a:custGeom>
              <a:avLst/>
              <a:gdLst>
                <a:gd name="connsiteX0" fmla="*/ 22910 w 92993"/>
                <a:gd name="connsiteY0" fmla="*/ 20480 h 460103"/>
                <a:gd name="connsiteX1" fmla="*/ 7035 w 92993"/>
                <a:gd name="connsiteY1" fmla="*/ 385605 h 460103"/>
                <a:gd name="connsiteX2" fmla="*/ 7035 w 92993"/>
                <a:gd name="connsiteY2" fmla="*/ 445930 h 460103"/>
                <a:gd name="connsiteX3" fmla="*/ 7035 w 92993"/>
                <a:gd name="connsiteY3" fmla="*/ 226855 h 460103"/>
                <a:gd name="connsiteX4" fmla="*/ 3860 w 92993"/>
                <a:gd name="connsiteY4" fmla="*/ 439580 h 460103"/>
                <a:gd name="connsiteX5" fmla="*/ 67360 w 92993"/>
                <a:gd name="connsiteY5" fmla="*/ 442755 h 460103"/>
                <a:gd name="connsiteX6" fmla="*/ 83235 w 92993"/>
                <a:gd name="connsiteY6" fmla="*/ 360205 h 460103"/>
                <a:gd name="connsiteX7" fmla="*/ 92760 w 92993"/>
                <a:gd name="connsiteY7" fmla="*/ 17305 h 460103"/>
                <a:gd name="connsiteX8" fmla="*/ 73710 w 92993"/>
                <a:gd name="connsiteY8" fmla="*/ 49055 h 460103"/>
                <a:gd name="connsiteX9" fmla="*/ 22910 w 92993"/>
                <a:gd name="connsiteY9" fmla="*/ 20480 h 46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93" h="460103">
                  <a:moveTo>
                    <a:pt x="22910" y="20480"/>
                  </a:moveTo>
                  <a:cubicBezTo>
                    <a:pt x="11798" y="76572"/>
                    <a:pt x="9681" y="314697"/>
                    <a:pt x="7035" y="385605"/>
                  </a:cubicBezTo>
                  <a:cubicBezTo>
                    <a:pt x="4389" y="456513"/>
                    <a:pt x="7035" y="445930"/>
                    <a:pt x="7035" y="445930"/>
                  </a:cubicBezTo>
                  <a:cubicBezTo>
                    <a:pt x="7035" y="419472"/>
                    <a:pt x="7564" y="227913"/>
                    <a:pt x="7035" y="226855"/>
                  </a:cubicBezTo>
                  <a:cubicBezTo>
                    <a:pt x="6506" y="225797"/>
                    <a:pt x="-6194" y="403597"/>
                    <a:pt x="3860" y="439580"/>
                  </a:cubicBezTo>
                  <a:cubicBezTo>
                    <a:pt x="13914" y="475563"/>
                    <a:pt x="54131" y="455984"/>
                    <a:pt x="67360" y="442755"/>
                  </a:cubicBezTo>
                  <a:cubicBezTo>
                    <a:pt x="80589" y="429526"/>
                    <a:pt x="79002" y="431113"/>
                    <a:pt x="83235" y="360205"/>
                  </a:cubicBezTo>
                  <a:cubicBezTo>
                    <a:pt x="87468" y="289297"/>
                    <a:pt x="94348" y="69163"/>
                    <a:pt x="92760" y="17305"/>
                  </a:cubicBezTo>
                  <a:cubicBezTo>
                    <a:pt x="91173" y="-34553"/>
                    <a:pt x="82706" y="46409"/>
                    <a:pt x="73710" y="49055"/>
                  </a:cubicBezTo>
                  <a:cubicBezTo>
                    <a:pt x="64714" y="51701"/>
                    <a:pt x="34022" y="-35612"/>
                    <a:pt x="22910" y="20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9" name="フリーフォーム 1838">
              <a:extLst>
                <a:ext uri="{FF2B5EF4-FFF2-40B4-BE49-F238E27FC236}">
                  <a16:creationId xmlns:a16="http://schemas.microsoft.com/office/drawing/2014/main" id="{76320BEF-1694-695A-CAE4-38091B5A5ADF}"/>
                </a:ext>
              </a:extLst>
            </p:cNvPr>
            <p:cNvSpPr/>
            <p:nvPr/>
          </p:nvSpPr>
          <p:spPr>
            <a:xfrm>
              <a:off x="1558842" y="3582104"/>
              <a:ext cx="189231" cy="135851"/>
            </a:xfrm>
            <a:custGeom>
              <a:avLst/>
              <a:gdLst>
                <a:gd name="connsiteX0" fmla="*/ 9608 w 189231"/>
                <a:gd name="connsiteY0" fmla="*/ 5646 h 135851"/>
                <a:gd name="connsiteX1" fmla="*/ 6433 w 189231"/>
                <a:gd name="connsiteY1" fmla="*/ 85021 h 135851"/>
                <a:gd name="connsiteX2" fmla="*/ 6433 w 189231"/>
                <a:gd name="connsiteY2" fmla="*/ 97721 h 135851"/>
                <a:gd name="connsiteX3" fmla="*/ 85808 w 189231"/>
                <a:gd name="connsiteY3" fmla="*/ 104071 h 135851"/>
                <a:gd name="connsiteX4" fmla="*/ 130258 w 189231"/>
                <a:gd name="connsiteY4" fmla="*/ 135821 h 135851"/>
                <a:gd name="connsiteX5" fmla="*/ 168358 w 189231"/>
                <a:gd name="connsiteY5" fmla="*/ 97721 h 135851"/>
                <a:gd name="connsiteX6" fmla="*/ 187408 w 189231"/>
                <a:gd name="connsiteY6" fmla="*/ 15171 h 135851"/>
                <a:gd name="connsiteX7" fmla="*/ 123908 w 189231"/>
                <a:gd name="connsiteY7" fmla="*/ 8821 h 135851"/>
                <a:gd name="connsiteX8" fmla="*/ 9608 w 189231"/>
                <a:gd name="connsiteY8" fmla="*/ 5646 h 13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231" h="135851">
                  <a:moveTo>
                    <a:pt x="9608" y="5646"/>
                  </a:moveTo>
                  <a:cubicBezTo>
                    <a:pt x="-9971" y="18346"/>
                    <a:pt x="6433" y="85021"/>
                    <a:pt x="6433" y="85021"/>
                  </a:cubicBezTo>
                  <a:cubicBezTo>
                    <a:pt x="5904" y="100367"/>
                    <a:pt x="-6796" y="94546"/>
                    <a:pt x="6433" y="97721"/>
                  </a:cubicBezTo>
                  <a:cubicBezTo>
                    <a:pt x="19662" y="100896"/>
                    <a:pt x="65171" y="97721"/>
                    <a:pt x="85808" y="104071"/>
                  </a:cubicBezTo>
                  <a:cubicBezTo>
                    <a:pt x="106445" y="110421"/>
                    <a:pt x="116500" y="136879"/>
                    <a:pt x="130258" y="135821"/>
                  </a:cubicBezTo>
                  <a:cubicBezTo>
                    <a:pt x="144016" y="134763"/>
                    <a:pt x="158833" y="117829"/>
                    <a:pt x="168358" y="97721"/>
                  </a:cubicBezTo>
                  <a:cubicBezTo>
                    <a:pt x="177883" y="77613"/>
                    <a:pt x="194816" y="29988"/>
                    <a:pt x="187408" y="15171"/>
                  </a:cubicBezTo>
                  <a:cubicBezTo>
                    <a:pt x="180000" y="354"/>
                    <a:pt x="149837" y="12525"/>
                    <a:pt x="123908" y="8821"/>
                  </a:cubicBezTo>
                  <a:cubicBezTo>
                    <a:pt x="97979" y="5117"/>
                    <a:pt x="29187" y="-7054"/>
                    <a:pt x="9608" y="56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0" name="フリーフォーム 1849">
              <a:extLst>
                <a:ext uri="{FF2B5EF4-FFF2-40B4-BE49-F238E27FC236}">
                  <a16:creationId xmlns:a16="http://schemas.microsoft.com/office/drawing/2014/main" id="{58145326-2711-AA7E-1F39-4174477DC243}"/>
                </a:ext>
              </a:extLst>
            </p:cNvPr>
            <p:cNvSpPr/>
            <p:nvPr/>
          </p:nvSpPr>
          <p:spPr>
            <a:xfrm>
              <a:off x="1561523" y="3702656"/>
              <a:ext cx="226937" cy="147928"/>
            </a:xfrm>
            <a:custGeom>
              <a:avLst/>
              <a:gdLst>
                <a:gd name="connsiteX0" fmla="*/ 64077 w 226937"/>
                <a:gd name="connsiteY0" fmla="*/ 8919 h 147928"/>
                <a:gd name="connsiteX1" fmla="*/ 118052 w 226937"/>
                <a:gd name="connsiteY1" fmla="*/ 53369 h 147928"/>
                <a:gd name="connsiteX2" fmla="*/ 213302 w 226937"/>
                <a:gd name="connsiteY2" fmla="*/ 59719 h 147928"/>
                <a:gd name="connsiteX3" fmla="*/ 213302 w 226937"/>
                <a:gd name="connsiteY3" fmla="*/ 31144 h 147928"/>
                <a:gd name="connsiteX4" fmla="*/ 222827 w 226937"/>
                <a:gd name="connsiteY4" fmla="*/ 142269 h 147928"/>
                <a:gd name="connsiteX5" fmla="*/ 137102 w 226937"/>
                <a:gd name="connsiteY5" fmla="*/ 132744 h 147928"/>
                <a:gd name="connsiteX6" fmla="*/ 57727 w 226937"/>
                <a:gd name="connsiteY6" fmla="*/ 123219 h 147928"/>
                <a:gd name="connsiteX7" fmla="*/ 25977 w 226937"/>
                <a:gd name="connsiteY7" fmla="*/ 69244 h 147928"/>
                <a:gd name="connsiteX8" fmla="*/ 577 w 226937"/>
                <a:gd name="connsiteY8" fmla="*/ 5744 h 147928"/>
                <a:gd name="connsiteX9" fmla="*/ 64077 w 226937"/>
                <a:gd name="connsiteY9" fmla="*/ 8919 h 14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37" h="147928">
                  <a:moveTo>
                    <a:pt x="64077" y="8919"/>
                  </a:moveTo>
                  <a:cubicBezTo>
                    <a:pt x="83656" y="16857"/>
                    <a:pt x="93181" y="44902"/>
                    <a:pt x="118052" y="53369"/>
                  </a:cubicBezTo>
                  <a:cubicBezTo>
                    <a:pt x="142923" y="61836"/>
                    <a:pt x="197427" y="63423"/>
                    <a:pt x="213302" y="59719"/>
                  </a:cubicBezTo>
                  <a:cubicBezTo>
                    <a:pt x="229177" y="56015"/>
                    <a:pt x="211715" y="17386"/>
                    <a:pt x="213302" y="31144"/>
                  </a:cubicBezTo>
                  <a:cubicBezTo>
                    <a:pt x="214889" y="44902"/>
                    <a:pt x="235527" y="125336"/>
                    <a:pt x="222827" y="142269"/>
                  </a:cubicBezTo>
                  <a:cubicBezTo>
                    <a:pt x="210127" y="159202"/>
                    <a:pt x="137102" y="132744"/>
                    <a:pt x="137102" y="132744"/>
                  </a:cubicBezTo>
                  <a:cubicBezTo>
                    <a:pt x="109585" y="129569"/>
                    <a:pt x="76248" y="133802"/>
                    <a:pt x="57727" y="123219"/>
                  </a:cubicBezTo>
                  <a:cubicBezTo>
                    <a:pt x="39206" y="112636"/>
                    <a:pt x="35502" y="88823"/>
                    <a:pt x="25977" y="69244"/>
                  </a:cubicBezTo>
                  <a:cubicBezTo>
                    <a:pt x="16452" y="49665"/>
                    <a:pt x="-3656" y="16327"/>
                    <a:pt x="577" y="5744"/>
                  </a:cubicBezTo>
                  <a:cubicBezTo>
                    <a:pt x="4810" y="-4839"/>
                    <a:pt x="44498" y="981"/>
                    <a:pt x="64077" y="89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1" name="フリーフォーム 1850">
              <a:extLst>
                <a:ext uri="{FF2B5EF4-FFF2-40B4-BE49-F238E27FC236}">
                  <a16:creationId xmlns:a16="http://schemas.microsoft.com/office/drawing/2014/main" id="{1118EE8F-DF80-A04D-963E-1DA8E99EC53F}"/>
                </a:ext>
              </a:extLst>
            </p:cNvPr>
            <p:cNvSpPr/>
            <p:nvPr/>
          </p:nvSpPr>
          <p:spPr>
            <a:xfrm>
              <a:off x="1735752" y="3407199"/>
              <a:ext cx="363380" cy="452351"/>
            </a:xfrm>
            <a:custGeom>
              <a:avLst/>
              <a:gdLst>
                <a:gd name="connsiteX0" fmla="*/ 973 w 363380"/>
                <a:gd name="connsiteY0" fmla="*/ 21801 h 452351"/>
                <a:gd name="connsiteX1" fmla="*/ 48598 w 363380"/>
                <a:gd name="connsiteY1" fmla="*/ 247226 h 452351"/>
                <a:gd name="connsiteX2" fmla="*/ 77173 w 363380"/>
                <a:gd name="connsiteY2" fmla="*/ 348826 h 452351"/>
                <a:gd name="connsiteX3" fmla="*/ 127973 w 363380"/>
                <a:gd name="connsiteY3" fmla="*/ 412326 h 452351"/>
                <a:gd name="connsiteX4" fmla="*/ 254973 w 363380"/>
                <a:gd name="connsiteY4" fmla="*/ 450426 h 452351"/>
                <a:gd name="connsiteX5" fmla="*/ 331173 w 363380"/>
                <a:gd name="connsiteY5" fmla="*/ 437726 h 452351"/>
                <a:gd name="connsiteX6" fmla="*/ 356573 w 363380"/>
                <a:gd name="connsiteY6" fmla="*/ 361526 h 452351"/>
                <a:gd name="connsiteX7" fmla="*/ 362923 w 363380"/>
                <a:gd name="connsiteY7" fmla="*/ 402801 h 452351"/>
                <a:gd name="connsiteX8" fmla="*/ 347048 w 363380"/>
                <a:gd name="connsiteY8" fmla="*/ 269451 h 452351"/>
                <a:gd name="connsiteX9" fmla="*/ 321648 w 363380"/>
                <a:gd name="connsiteY9" fmla="*/ 164676 h 452351"/>
                <a:gd name="connsiteX10" fmla="*/ 337523 w 363380"/>
                <a:gd name="connsiteY10" fmla="*/ 266276 h 452351"/>
                <a:gd name="connsiteX11" fmla="*/ 261323 w 363380"/>
                <a:gd name="connsiteY11" fmla="*/ 193251 h 452351"/>
                <a:gd name="connsiteX12" fmla="*/ 270848 w 363380"/>
                <a:gd name="connsiteY12" fmla="*/ 263101 h 452351"/>
                <a:gd name="connsiteX13" fmla="*/ 258148 w 363380"/>
                <a:gd name="connsiteY13" fmla="*/ 310726 h 452351"/>
                <a:gd name="connsiteX14" fmla="*/ 194648 w 363380"/>
                <a:gd name="connsiteY14" fmla="*/ 313901 h 452351"/>
                <a:gd name="connsiteX15" fmla="*/ 121623 w 363380"/>
                <a:gd name="connsiteY15" fmla="*/ 167851 h 452351"/>
                <a:gd name="connsiteX16" fmla="*/ 96223 w 363380"/>
                <a:gd name="connsiteY16" fmla="*/ 24976 h 452351"/>
                <a:gd name="connsiteX17" fmla="*/ 973 w 363380"/>
                <a:gd name="connsiteY17" fmla="*/ 21801 h 45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3380" h="452351">
                  <a:moveTo>
                    <a:pt x="973" y="21801"/>
                  </a:moveTo>
                  <a:cubicBezTo>
                    <a:pt x="-6965" y="58843"/>
                    <a:pt x="35898" y="192722"/>
                    <a:pt x="48598" y="247226"/>
                  </a:cubicBezTo>
                  <a:cubicBezTo>
                    <a:pt x="61298" y="301730"/>
                    <a:pt x="63944" y="321309"/>
                    <a:pt x="77173" y="348826"/>
                  </a:cubicBezTo>
                  <a:cubicBezTo>
                    <a:pt x="90402" y="376343"/>
                    <a:pt x="98340" y="395393"/>
                    <a:pt x="127973" y="412326"/>
                  </a:cubicBezTo>
                  <a:cubicBezTo>
                    <a:pt x="157606" y="429259"/>
                    <a:pt x="221106" y="446193"/>
                    <a:pt x="254973" y="450426"/>
                  </a:cubicBezTo>
                  <a:cubicBezTo>
                    <a:pt x="288840" y="454659"/>
                    <a:pt x="314240" y="452543"/>
                    <a:pt x="331173" y="437726"/>
                  </a:cubicBezTo>
                  <a:cubicBezTo>
                    <a:pt x="348106" y="422909"/>
                    <a:pt x="351281" y="367347"/>
                    <a:pt x="356573" y="361526"/>
                  </a:cubicBezTo>
                  <a:cubicBezTo>
                    <a:pt x="361865" y="355705"/>
                    <a:pt x="364511" y="418147"/>
                    <a:pt x="362923" y="402801"/>
                  </a:cubicBezTo>
                  <a:cubicBezTo>
                    <a:pt x="361336" y="387455"/>
                    <a:pt x="353927" y="309138"/>
                    <a:pt x="347048" y="269451"/>
                  </a:cubicBezTo>
                  <a:cubicBezTo>
                    <a:pt x="340169" y="229764"/>
                    <a:pt x="323235" y="165205"/>
                    <a:pt x="321648" y="164676"/>
                  </a:cubicBezTo>
                  <a:cubicBezTo>
                    <a:pt x="320061" y="164147"/>
                    <a:pt x="347577" y="261514"/>
                    <a:pt x="337523" y="266276"/>
                  </a:cubicBezTo>
                  <a:cubicBezTo>
                    <a:pt x="327469" y="271039"/>
                    <a:pt x="272435" y="193780"/>
                    <a:pt x="261323" y="193251"/>
                  </a:cubicBezTo>
                  <a:cubicBezTo>
                    <a:pt x="250211" y="192722"/>
                    <a:pt x="271377" y="243522"/>
                    <a:pt x="270848" y="263101"/>
                  </a:cubicBezTo>
                  <a:cubicBezTo>
                    <a:pt x="270319" y="282680"/>
                    <a:pt x="270848" y="302259"/>
                    <a:pt x="258148" y="310726"/>
                  </a:cubicBezTo>
                  <a:cubicBezTo>
                    <a:pt x="245448" y="319193"/>
                    <a:pt x="217402" y="337713"/>
                    <a:pt x="194648" y="313901"/>
                  </a:cubicBezTo>
                  <a:cubicBezTo>
                    <a:pt x="171894" y="290089"/>
                    <a:pt x="138027" y="216005"/>
                    <a:pt x="121623" y="167851"/>
                  </a:cubicBezTo>
                  <a:cubicBezTo>
                    <a:pt x="105219" y="119697"/>
                    <a:pt x="122152" y="48788"/>
                    <a:pt x="96223" y="24976"/>
                  </a:cubicBezTo>
                  <a:cubicBezTo>
                    <a:pt x="70294" y="1164"/>
                    <a:pt x="8911" y="-15241"/>
                    <a:pt x="973" y="218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2" name="フリーフォーム 1851">
              <a:extLst>
                <a:ext uri="{FF2B5EF4-FFF2-40B4-BE49-F238E27FC236}">
                  <a16:creationId xmlns:a16="http://schemas.microsoft.com/office/drawing/2014/main" id="{D5F3F1F5-6A9A-CAC0-D072-8AB6FC706734}"/>
                </a:ext>
              </a:extLst>
            </p:cNvPr>
            <p:cNvSpPr/>
            <p:nvPr/>
          </p:nvSpPr>
          <p:spPr>
            <a:xfrm>
              <a:off x="2053927" y="3554315"/>
              <a:ext cx="276578" cy="65455"/>
            </a:xfrm>
            <a:custGeom>
              <a:avLst/>
              <a:gdLst>
                <a:gd name="connsiteX0" fmla="*/ 9823 w 276578"/>
                <a:gd name="connsiteY0" fmla="*/ 1685 h 65455"/>
                <a:gd name="connsiteX1" fmla="*/ 197148 w 276578"/>
                <a:gd name="connsiteY1" fmla="*/ 11210 h 65455"/>
                <a:gd name="connsiteX2" fmla="*/ 200323 w 276578"/>
                <a:gd name="connsiteY2" fmla="*/ 1685 h 65455"/>
                <a:gd name="connsiteX3" fmla="*/ 276523 w 276578"/>
                <a:gd name="connsiteY3" fmla="*/ 52485 h 65455"/>
                <a:gd name="connsiteX4" fmla="*/ 209848 w 276578"/>
                <a:gd name="connsiteY4" fmla="*/ 58835 h 65455"/>
                <a:gd name="connsiteX5" fmla="*/ 63798 w 276578"/>
                <a:gd name="connsiteY5" fmla="*/ 65185 h 65455"/>
                <a:gd name="connsiteX6" fmla="*/ 28873 w 276578"/>
                <a:gd name="connsiteY6" fmla="*/ 49310 h 65455"/>
                <a:gd name="connsiteX7" fmla="*/ 9823 w 276578"/>
                <a:gd name="connsiteY7" fmla="*/ 1685 h 6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578" h="65455">
                  <a:moveTo>
                    <a:pt x="9823" y="1685"/>
                  </a:moveTo>
                  <a:cubicBezTo>
                    <a:pt x="37869" y="-4665"/>
                    <a:pt x="165398" y="11210"/>
                    <a:pt x="197148" y="11210"/>
                  </a:cubicBezTo>
                  <a:cubicBezTo>
                    <a:pt x="228898" y="11210"/>
                    <a:pt x="187094" y="-5194"/>
                    <a:pt x="200323" y="1685"/>
                  </a:cubicBezTo>
                  <a:cubicBezTo>
                    <a:pt x="213552" y="8564"/>
                    <a:pt x="274936" y="42960"/>
                    <a:pt x="276523" y="52485"/>
                  </a:cubicBezTo>
                  <a:cubicBezTo>
                    <a:pt x="278111" y="62010"/>
                    <a:pt x="245302" y="56718"/>
                    <a:pt x="209848" y="58835"/>
                  </a:cubicBezTo>
                  <a:cubicBezTo>
                    <a:pt x="174394" y="60952"/>
                    <a:pt x="93960" y="66772"/>
                    <a:pt x="63798" y="65185"/>
                  </a:cubicBezTo>
                  <a:cubicBezTo>
                    <a:pt x="33636" y="63598"/>
                    <a:pt x="35752" y="56189"/>
                    <a:pt x="28873" y="49310"/>
                  </a:cubicBezTo>
                  <a:cubicBezTo>
                    <a:pt x="21994" y="42431"/>
                    <a:pt x="-18223" y="8035"/>
                    <a:pt x="9823" y="16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3" name="フリーフォーム 1852">
              <a:extLst>
                <a:ext uri="{FF2B5EF4-FFF2-40B4-BE49-F238E27FC236}">
                  <a16:creationId xmlns:a16="http://schemas.microsoft.com/office/drawing/2014/main" id="{E67E7186-31C1-BC5C-EB08-27DE4DB1BA4E}"/>
                </a:ext>
              </a:extLst>
            </p:cNvPr>
            <p:cNvSpPr/>
            <p:nvPr/>
          </p:nvSpPr>
          <p:spPr>
            <a:xfrm>
              <a:off x="2126584" y="3488173"/>
              <a:ext cx="203425" cy="267957"/>
            </a:xfrm>
            <a:custGeom>
              <a:avLst/>
              <a:gdLst>
                <a:gd name="connsiteX0" fmla="*/ 7016 w 203425"/>
                <a:gd name="connsiteY0" fmla="*/ 1152 h 267957"/>
                <a:gd name="connsiteX1" fmla="*/ 666 w 203425"/>
                <a:gd name="connsiteY1" fmla="*/ 105927 h 267957"/>
                <a:gd name="connsiteX2" fmla="*/ 7016 w 203425"/>
                <a:gd name="connsiteY2" fmla="*/ 229752 h 267957"/>
                <a:gd name="connsiteX3" fmla="*/ 26066 w 203425"/>
                <a:gd name="connsiteY3" fmla="*/ 220227 h 267957"/>
                <a:gd name="connsiteX4" fmla="*/ 57816 w 203425"/>
                <a:gd name="connsiteY4" fmla="*/ 182127 h 267957"/>
                <a:gd name="connsiteX5" fmla="*/ 95916 w 203425"/>
                <a:gd name="connsiteY5" fmla="*/ 185302 h 267957"/>
                <a:gd name="connsiteX6" fmla="*/ 114966 w 203425"/>
                <a:gd name="connsiteY6" fmla="*/ 204352 h 267957"/>
                <a:gd name="connsiteX7" fmla="*/ 67341 w 203425"/>
                <a:gd name="connsiteY7" fmla="*/ 226577 h 267957"/>
                <a:gd name="connsiteX8" fmla="*/ 130841 w 203425"/>
                <a:gd name="connsiteY8" fmla="*/ 169427 h 267957"/>
                <a:gd name="connsiteX9" fmla="*/ 172116 w 203425"/>
                <a:gd name="connsiteY9" fmla="*/ 267852 h 267957"/>
                <a:gd name="connsiteX10" fmla="*/ 200691 w 203425"/>
                <a:gd name="connsiteY10" fmla="*/ 147202 h 267957"/>
                <a:gd name="connsiteX11" fmla="*/ 102266 w 203425"/>
                <a:gd name="connsiteY11" fmla="*/ 150377 h 267957"/>
                <a:gd name="connsiteX12" fmla="*/ 51466 w 203425"/>
                <a:gd name="connsiteY12" fmla="*/ 150377 h 267957"/>
                <a:gd name="connsiteX13" fmla="*/ 60991 w 203425"/>
                <a:gd name="connsiteY13" fmla="*/ 55127 h 267957"/>
                <a:gd name="connsiteX14" fmla="*/ 7016 w 203425"/>
                <a:gd name="connsiteY14" fmla="*/ 1152 h 26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425" h="267957">
                  <a:moveTo>
                    <a:pt x="7016" y="1152"/>
                  </a:moveTo>
                  <a:cubicBezTo>
                    <a:pt x="-3038" y="9619"/>
                    <a:pt x="666" y="67827"/>
                    <a:pt x="666" y="105927"/>
                  </a:cubicBezTo>
                  <a:cubicBezTo>
                    <a:pt x="666" y="144027"/>
                    <a:pt x="7016" y="229752"/>
                    <a:pt x="7016" y="229752"/>
                  </a:cubicBezTo>
                  <a:cubicBezTo>
                    <a:pt x="11249" y="248802"/>
                    <a:pt x="17599" y="228165"/>
                    <a:pt x="26066" y="220227"/>
                  </a:cubicBezTo>
                  <a:cubicBezTo>
                    <a:pt x="34533" y="212290"/>
                    <a:pt x="57816" y="182127"/>
                    <a:pt x="57816" y="182127"/>
                  </a:cubicBezTo>
                  <a:cubicBezTo>
                    <a:pt x="69458" y="176306"/>
                    <a:pt x="86391" y="181598"/>
                    <a:pt x="95916" y="185302"/>
                  </a:cubicBezTo>
                  <a:cubicBezTo>
                    <a:pt x="105441" y="189006"/>
                    <a:pt x="119728" y="197473"/>
                    <a:pt x="114966" y="204352"/>
                  </a:cubicBezTo>
                  <a:cubicBezTo>
                    <a:pt x="110204" y="211231"/>
                    <a:pt x="64695" y="232398"/>
                    <a:pt x="67341" y="226577"/>
                  </a:cubicBezTo>
                  <a:cubicBezTo>
                    <a:pt x="69987" y="220756"/>
                    <a:pt x="113379" y="162548"/>
                    <a:pt x="130841" y="169427"/>
                  </a:cubicBezTo>
                  <a:cubicBezTo>
                    <a:pt x="148303" y="176306"/>
                    <a:pt x="160474" y="271556"/>
                    <a:pt x="172116" y="267852"/>
                  </a:cubicBezTo>
                  <a:cubicBezTo>
                    <a:pt x="183758" y="264148"/>
                    <a:pt x="212333" y="166781"/>
                    <a:pt x="200691" y="147202"/>
                  </a:cubicBezTo>
                  <a:cubicBezTo>
                    <a:pt x="189049" y="127623"/>
                    <a:pt x="127137" y="149848"/>
                    <a:pt x="102266" y="150377"/>
                  </a:cubicBezTo>
                  <a:cubicBezTo>
                    <a:pt x="77395" y="150906"/>
                    <a:pt x="58345" y="166252"/>
                    <a:pt x="51466" y="150377"/>
                  </a:cubicBezTo>
                  <a:cubicBezTo>
                    <a:pt x="44587" y="134502"/>
                    <a:pt x="71045" y="77352"/>
                    <a:pt x="60991" y="55127"/>
                  </a:cubicBezTo>
                  <a:cubicBezTo>
                    <a:pt x="50937" y="32902"/>
                    <a:pt x="17070" y="-7315"/>
                    <a:pt x="7016" y="1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4" name="フリーフォーム 1853">
              <a:extLst>
                <a:ext uri="{FF2B5EF4-FFF2-40B4-BE49-F238E27FC236}">
                  <a16:creationId xmlns:a16="http://schemas.microsoft.com/office/drawing/2014/main" id="{19DEAE73-BF76-821C-576E-018D9B7C49AB}"/>
                </a:ext>
              </a:extLst>
            </p:cNvPr>
            <p:cNvSpPr/>
            <p:nvPr/>
          </p:nvSpPr>
          <p:spPr>
            <a:xfrm>
              <a:off x="2111258" y="3641725"/>
              <a:ext cx="279890" cy="218313"/>
            </a:xfrm>
            <a:custGeom>
              <a:avLst/>
              <a:gdLst>
                <a:gd name="connsiteX0" fmla="*/ 146167 w 279890"/>
                <a:gd name="connsiteY0" fmla="*/ 0 h 218313"/>
                <a:gd name="connsiteX1" fmla="*/ 76317 w 279890"/>
                <a:gd name="connsiteY1" fmla="*/ 63500 h 218313"/>
                <a:gd name="connsiteX2" fmla="*/ 47742 w 279890"/>
                <a:gd name="connsiteY2" fmla="*/ 95250 h 218313"/>
                <a:gd name="connsiteX3" fmla="*/ 117 w 279890"/>
                <a:gd name="connsiteY3" fmla="*/ 139700 h 218313"/>
                <a:gd name="connsiteX4" fmla="*/ 35042 w 279890"/>
                <a:gd name="connsiteY4" fmla="*/ 127000 h 218313"/>
                <a:gd name="connsiteX5" fmla="*/ 60442 w 279890"/>
                <a:gd name="connsiteY5" fmla="*/ 174625 h 218313"/>
                <a:gd name="connsiteX6" fmla="*/ 146167 w 279890"/>
                <a:gd name="connsiteY6" fmla="*/ 209550 h 218313"/>
                <a:gd name="connsiteX7" fmla="*/ 260467 w 279890"/>
                <a:gd name="connsiteY7" fmla="*/ 209550 h 218313"/>
                <a:gd name="connsiteX8" fmla="*/ 279517 w 279890"/>
                <a:gd name="connsiteY8" fmla="*/ 111125 h 218313"/>
                <a:gd name="connsiteX9" fmla="*/ 257292 w 279890"/>
                <a:gd name="connsiteY9" fmla="*/ 139700 h 218313"/>
                <a:gd name="connsiteX10" fmla="*/ 146167 w 279890"/>
                <a:gd name="connsiteY10" fmla="*/ 133350 h 218313"/>
                <a:gd name="connsiteX11" fmla="*/ 200142 w 279890"/>
                <a:gd name="connsiteY11" fmla="*/ 60325 h 218313"/>
                <a:gd name="connsiteX12" fmla="*/ 196967 w 279890"/>
                <a:gd name="connsiteY12" fmla="*/ 57150 h 218313"/>
                <a:gd name="connsiteX13" fmla="*/ 146167 w 279890"/>
                <a:gd name="connsiteY13" fmla="*/ 0 h 21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9890" h="218313">
                  <a:moveTo>
                    <a:pt x="146167" y="0"/>
                  </a:moveTo>
                  <a:cubicBezTo>
                    <a:pt x="119444" y="23812"/>
                    <a:pt x="92721" y="47625"/>
                    <a:pt x="76317" y="63500"/>
                  </a:cubicBezTo>
                  <a:cubicBezTo>
                    <a:pt x="59913" y="79375"/>
                    <a:pt x="60442" y="82550"/>
                    <a:pt x="47742" y="95250"/>
                  </a:cubicBezTo>
                  <a:cubicBezTo>
                    <a:pt x="35042" y="107950"/>
                    <a:pt x="2234" y="134408"/>
                    <a:pt x="117" y="139700"/>
                  </a:cubicBezTo>
                  <a:cubicBezTo>
                    <a:pt x="-2000" y="144992"/>
                    <a:pt x="24988" y="121179"/>
                    <a:pt x="35042" y="127000"/>
                  </a:cubicBezTo>
                  <a:cubicBezTo>
                    <a:pt x="45096" y="132821"/>
                    <a:pt x="41921" y="160867"/>
                    <a:pt x="60442" y="174625"/>
                  </a:cubicBezTo>
                  <a:cubicBezTo>
                    <a:pt x="78963" y="188383"/>
                    <a:pt x="112830" y="203729"/>
                    <a:pt x="146167" y="209550"/>
                  </a:cubicBezTo>
                  <a:cubicBezTo>
                    <a:pt x="179504" y="215371"/>
                    <a:pt x="238242" y="225954"/>
                    <a:pt x="260467" y="209550"/>
                  </a:cubicBezTo>
                  <a:cubicBezTo>
                    <a:pt x="282692" y="193146"/>
                    <a:pt x="280046" y="122767"/>
                    <a:pt x="279517" y="111125"/>
                  </a:cubicBezTo>
                  <a:cubicBezTo>
                    <a:pt x="278988" y="99483"/>
                    <a:pt x="279517" y="135996"/>
                    <a:pt x="257292" y="139700"/>
                  </a:cubicBezTo>
                  <a:cubicBezTo>
                    <a:pt x="235067" y="143404"/>
                    <a:pt x="155692" y="146579"/>
                    <a:pt x="146167" y="133350"/>
                  </a:cubicBezTo>
                  <a:cubicBezTo>
                    <a:pt x="136642" y="120121"/>
                    <a:pt x="200142" y="60325"/>
                    <a:pt x="200142" y="60325"/>
                  </a:cubicBezTo>
                  <a:cubicBezTo>
                    <a:pt x="208609" y="47625"/>
                    <a:pt x="196967" y="57150"/>
                    <a:pt x="196967" y="57150"/>
                  </a:cubicBezTo>
                  <a:lnTo>
                    <a:pt x="14616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5" name="フリーフォーム 1854">
              <a:extLst>
                <a:ext uri="{FF2B5EF4-FFF2-40B4-BE49-F238E27FC236}">
                  <a16:creationId xmlns:a16="http://schemas.microsoft.com/office/drawing/2014/main" id="{3DBE3CB4-9A49-2A63-9BDE-5DB9A02798B5}"/>
                </a:ext>
              </a:extLst>
            </p:cNvPr>
            <p:cNvSpPr/>
            <p:nvPr/>
          </p:nvSpPr>
          <p:spPr>
            <a:xfrm>
              <a:off x="1030425" y="3906041"/>
              <a:ext cx="437429" cy="560494"/>
            </a:xfrm>
            <a:custGeom>
              <a:avLst/>
              <a:gdLst>
                <a:gd name="connsiteX0" fmla="*/ 1450 w 437429"/>
                <a:gd name="connsiteY0" fmla="*/ 2384 h 560494"/>
                <a:gd name="connsiteX1" fmla="*/ 14150 w 437429"/>
                <a:gd name="connsiteY1" fmla="*/ 116684 h 560494"/>
                <a:gd name="connsiteX2" fmla="*/ 17325 w 437429"/>
                <a:gd name="connsiteY2" fmla="*/ 192884 h 560494"/>
                <a:gd name="connsiteX3" fmla="*/ 23675 w 437429"/>
                <a:gd name="connsiteY3" fmla="*/ 164309 h 560494"/>
                <a:gd name="connsiteX4" fmla="*/ 134800 w 437429"/>
                <a:gd name="connsiteY4" fmla="*/ 186534 h 560494"/>
                <a:gd name="connsiteX5" fmla="*/ 131625 w 437429"/>
                <a:gd name="connsiteY5" fmla="*/ 256384 h 560494"/>
                <a:gd name="connsiteX6" fmla="*/ 131625 w 437429"/>
                <a:gd name="connsiteY6" fmla="*/ 392909 h 560494"/>
                <a:gd name="connsiteX7" fmla="*/ 150675 w 437429"/>
                <a:gd name="connsiteY7" fmla="*/ 332584 h 560494"/>
                <a:gd name="connsiteX8" fmla="*/ 157025 w 437429"/>
                <a:gd name="connsiteY8" fmla="*/ 396084 h 560494"/>
                <a:gd name="connsiteX9" fmla="*/ 204650 w 437429"/>
                <a:gd name="connsiteY9" fmla="*/ 519909 h 560494"/>
                <a:gd name="connsiteX10" fmla="*/ 331650 w 437429"/>
                <a:gd name="connsiteY10" fmla="*/ 554834 h 560494"/>
                <a:gd name="connsiteX11" fmla="*/ 271325 w 437429"/>
                <a:gd name="connsiteY11" fmla="*/ 554834 h 560494"/>
                <a:gd name="connsiteX12" fmla="*/ 430075 w 437429"/>
                <a:gd name="connsiteY12" fmla="*/ 558009 h 560494"/>
                <a:gd name="connsiteX13" fmla="*/ 411025 w 437429"/>
                <a:gd name="connsiteY13" fmla="*/ 513559 h 560494"/>
                <a:gd name="connsiteX14" fmla="*/ 411025 w 437429"/>
                <a:gd name="connsiteY14" fmla="*/ 373859 h 560494"/>
                <a:gd name="connsiteX15" fmla="*/ 411025 w 437429"/>
                <a:gd name="connsiteY15" fmla="*/ 437359 h 560494"/>
                <a:gd name="connsiteX16" fmla="*/ 277675 w 437429"/>
                <a:gd name="connsiteY16" fmla="*/ 377034 h 560494"/>
                <a:gd name="connsiteX17" fmla="*/ 236400 w 437429"/>
                <a:gd name="connsiteY17" fmla="*/ 316709 h 560494"/>
                <a:gd name="connsiteX18" fmla="*/ 239575 w 437429"/>
                <a:gd name="connsiteY18" fmla="*/ 199234 h 560494"/>
                <a:gd name="connsiteX19" fmla="*/ 353875 w 437429"/>
                <a:gd name="connsiteY19" fmla="*/ 192884 h 560494"/>
                <a:gd name="connsiteX20" fmla="*/ 353875 w 437429"/>
                <a:gd name="connsiteY20" fmla="*/ 157959 h 560494"/>
                <a:gd name="connsiteX21" fmla="*/ 353875 w 437429"/>
                <a:gd name="connsiteY21" fmla="*/ 18259 h 560494"/>
                <a:gd name="connsiteX22" fmla="*/ 322125 w 437429"/>
                <a:gd name="connsiteY22" fmla="*/ 43659 h 560494"/>
                <a:gd name="connsiteX23" fmla="*/ 52250 w 437429"/>
                <a:gd name="connsiteY23" fmla="*/ 37309 h 560494"/>
                <a:gd name="connsiteX24" fmla="*/ 1450 w 437429"/>
                <a:gd name="connsiteY24" fmla="*/ 2384 h 56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7429" h="560494">
                  <a:moveTo>
                    <a:pt x="1450" y="2384"/>
                  </a:moveTo>
                  <a:cubicBezTo>
                    <a:pt x="-4900" y="15613"/>
                    <a:pt x="11504" y="84934"/>
                    <a:pt x="14150" y="116684"/>
                  </a:cubicBezTo>
                  <a:cubicBezTo>
                    <a:pt x="16796" y="148434"/>
                    <a:pt x="15737" y="184946"/>
                    <a:pt x="17325" y="192884"/>
                  </a:cubicBezTo>
                  <a:cubicBezTo>
                    <a:pt x="18913" y="200822"/>
                    <a:pt x="4096" y="165367"/>
                    <a:pt x="23675" y="164309"/>
                  </a:cubicBezTo>
                  <a:cubicBezTo>
                    <a:pt x="43254" y="163251"/>
                    <a:pt x="116808" y="171188"/>
                    <a:pt x="134800" y="186534"/>
                  </a:cubicBezTo>
                  <a:cubicBezTo>
                    <a:pt x="152792" y="201880"/>
                    <a:pt x="132154" y="221988"/>
                    <a:pt x="131625" y="256384"/>
                  </a:cubicBezTo>
                  <a:cubicBezTo>
                    <a:pt x="131096" y="290780"/>
                    <a:pt x="128450" y="380209"/>
                    <a:pt x="131625" y="392909"/>
                  </a:cubicBezTo>
                  <a:cubicBezTo>
                    <a:pt x="134800" y="405609"/>
                    <a:pt x="146442" y="332055"/>
                    <a:pt x="150675" y="332584"/>
                  </a:cubicBezTo>
                  <a:cubicBezTo>
                    <a:pt x="154908" y="333113"/>
                    <a:pt x="148029" y="364863"/>
                    <a:pt x="157025" y="396084"/>
                  </a:cubicBezTo>
                  <a:cubicBezTo>
                    <a:pt x="166021" y="427305"/>
                    <a:pt x="175546" y="493451"/>
                    <a:pt x="204650" y="519909"/>
                  </a:cubicBezTo>
                  <a:cubicBezTo>
                    <a:pt x="233754" y="546367"/>
                    <a:pt x="320538" y="549013"/>
                    <a:pt x="331650" y="554834"/>
                  </a:cubicBezTo>
                  <a:cubicBezTo>
                    <a:pt x="342762" y="560655"/>
                    <a:pt x="254921" y="554305"/>
                    <a:pt x="271325" y="554834"/>
                  </a:cubicBezTo>
                  <a:cubicBezTo>
                    <a:pt x="287729" y="555363"/>
                    <a:pt x="406792" y="564888"/>
                    <a:pt x="430075" y="558009"/>
                  </a:cubicBezTo>
                  <a:cubicBezTo>
                    <a:pt x="453358" y="551130"/>
                    <a:pt x="414200" y="544251"/>
                    <a:pt x="411025" y="513559"/>
                  </a:cubicBezTo>
                  <a:cubicBezTo>
                    <a:pt x="407850" y="482867"/>
                    <a:pt x="411025" y="373859"/>
                    <a:pt x="411025" y="373859"/>
                  </a:cubicBezTo>
                  <a:cubicBezTo>
                    <a:pt x="411025" y="361159"/>
                    <a:pt x="433250" y="436830"/>
                    <a:pt x="411025" y="437359"/>
                  </a:cubicBezTo>
                  <a:cubicBezTo>
                    <a:pt x="388800" y="437888"/>
                    <a:pt x="306779" y="397142"/>
                    <a:pt x="277675" y="377034"/>
                  </a:cubicBezTo>
                  <a:cubicBezTo>
                    <a:pt x="248571" y="356926"/>
                    <a:pt x="242750" y="346342"/>
                    <a:pt x="236400" y="316709"/>
                  </a:cubicBezTo>
                  <a:cubicBezTo>
                    <a:pt x="230050" y="287076"/>
                    <a:pt x="219996" y="219871"/>
                    <a:pt x="239575" y="199234"/>
                  </a:cubicBezTo>
                  <a:cubicBezTo>
                    <a:pt x="259154" y="178597"/>
                    <a:pt x="334825" y="199763"/>
                    <a:pt x="353875" y="192884"/>
                  </a:cubicBezTo>
                  <a:cubicBezTo>
                    <a:pt x="372925" y="186005"/>
                    <a:pt x="353875" y="157959"/>
                    <a:pt x="353875" y="157959"/>
                  </a:cubicBezTo>
                  <a:cubicBezTo>
                    <a:pt x="353875" y="128855"/>
                    <a:pt x="359167" y="37309"/>
                    <a:pt x="353875" y="18259"/>
                  </a:cubicBezTo>
                  <a:cubicBezTo>
                    <a:pt x="348583" y="-791"/>
                    <a:pt x="372396" y="40484"/>
                    <a:pt x="322125" y="43659"/>
                  </a:cubicBezTo>
                  <a:cubicBezTo>
                    <a:pt x="271854" y="46834"/>
                    <a:pt x="102521" y="39426"/>
                    <a:pt x="52250" y="37309"/>
                  </a:cubicBezTo>
                  <a:cubicBezTo>
                    <a:pt x="1979" y="35192"/>
                    <a:pt x="7800" y="-10845"/>
                    <a:pt x="1450" y="23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0" name="フリーフォーム 2239">
              <a:extLst>
                <a:ext uri="{FF2B5EF4-FFF2-40B4-BE49-F238E27FC236}">
                  <a16:creationId xmlns:a16="http://schemas.microsoft.com/office/drawing/2014/main" id="{77515E29-22CE-B3F6-5811-DA2BD35C7760}"/>
                </a:ext>
              </a:extLst>
            </p:cNvPr>
            <p:cNvSpPr/>
            <p:nvPr/>
          </p:nvSpPr>
          <p:spPr>
            <a:xfrm>
              <a:off x="1430852" y="3930323"/>
              <a:ext cx="50883" cy="162252"/>
            </a:xfrm>
            <a:custGeom>
              <a:avLst/>
              <a:gdLst>
                <a:gd name="connsiteX0" fmla="*/ 7423 w 50883"/>
                <a:gd name="connsiteY0" fmla="*/ 327 h 162252"/>
                <a:gd name="connsiteX1" fmla="*/ 13773 w 50883"/>
                <a:gd name="connsiteY1" fmla="*/ 111452 h 162252"/>
                <a:gd name="connsiteX2" fmla="*/ 13773 w 50883"/>
                <a:gd name="connsiteY2" fmla="*/ 149552 h 162252"/>
                <a:gd name="connsiteX3" fmla="*/ 1073 w 50883"/>
                <a:gd name="connsiteY3" fmla="*/ 79702 h 162252"/>
                <a:gd name="connsiteX4" fmla="*/ 45523 w 50883"/>
                <a:gd name="connsiteY4" fmla="*/ 162252 h 162252"/>
                <a:gd name="connsiteX5" fmla="*/ 48698 w 50883"/>
                <a:gd name="connsiteY5" fmla="*/ 79702 h 162252"/>
                <a:gd name="connsiteX6" fmla="*/ 7423 w 50883"/>
                <a:gd name="connsiteY6" fmla="*/ 327 h 16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83" h="162252">
                  <a:moveTo>
                    <a:pt x="7423" y="327"/>
                  </a:moveTo>
                  <a:cubicBezTo>
                    <a:pt x="1602" y="5619"/>
                    <a:pt x="12715" y="86581"/>
                    <a:pt x="13773" y="111452"/>
                  </a:cubicBezTo>
                  <a:cubicBezTo>
                    <a:pt x="14831" y="136323"/>
                    <a:pt x="15890" y="154844"/>
                    <a:pt x="13773" y="149552"/>
                  </a:cubicBezTo>
                  <a:cubicBezTo>
                    <a:pt x="11656" y="144260"/>
                    <a:pt x="-4219" y="77585"/>
                    <a:pt x="1073" y="79702"/>
                  </a:cubicBezTo>
                  <a:cubicBezTo>
                    <a:pt x="6365" y="81819"/>
                    <a:pt x="37586" y="162252"/>
                    <a:pt x="45523" y="162252"/>
                  </a:cubicBezTo>
                  <a:cubicBezTo>
                    <a:pt x="53460" y="162252"/>
                    <a:pt x="50815" y="104044"/>
                    <a:pt x="48698" y="79702"/>
                  </a:cubicBezTo>
                  <a:cubicBezTo>
                    <a:pt x="46581" y="55360"/>
                    <a:pt x="13244" y="-4965"/>
                    <a:pt x="7423" y="3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1" name="フリーフォーム 2240">
              <a:extLst>
                <a:ext uri="{FF2B5EF4-FFF2-40B4-BE49-F238E27FC236}">
                  <a16:creationId xmlns:a16="http://schemas.microsoft.com/office/drawing/2014/main" id="{A5779CCE-FA93-F9B4-BDDF-441D45D6732F}"/>
                </a:ext>
              </a:extLst>
            </p:cNvPr>
            <p:cNvSpPr/>
            <p:nvPr/>
          </p:nvSpPr>
          <p:spPr>
            <a:xfrm>
              <a:off x="1493765" y="3940597"/>
              <a:ext cx="77860" cy="171650"/>
            </a:xfrm>
            <a:custGeom>
              <a:avLst/>
              <a:gdLst>
                <a:gd name="connsiteX0" fmla="*/ 1660 w 77860"/>
                <a:gd name="connsiteY0" fmla="*/ 2753 h 171650"/>
                <a:gd name="connsiteX1" fmla="*/ 11185 w 77860"/>
                <a:gd name="connsiteY1" fmla="*/ 69428 h 171650"/>
                <a:gd name="connsiteX2" fmla="*/ 14360 w 77860"/>
                <a:gd name="connsiteY2" fmla="*/ 123403 h 171650"/>
                <a:gd name="connsiteX3" fmla="*/ 49285 w 77860"/>
                <a:gd name="connsiteY3" fmla="*/ 171028 h 171650"/>
                <a:gd name="connsiteX4" fmla="*/ 77860 w 77860"/>
                <a:gd name="connsiteY4" fmla="*/ 88478 h 171650"/>
                <a:gd name="connsiteX5" fmla="*/ 49285 w 77860"/>
                <a:gd name="connsiteY5" fmla="*/ 18628 h 171650"/>
                <a:gd name="connsiteX6" fmla="*/ 1660 w 77860"/>
                <a:gd name="connsiteY6" fmla="*/ 2753 h 1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60" h="171650">
                  <a:moveTo>
                    <a:pt x="1660" y="2753"/>
                  </a:moveTo>
                  <a:cubicBezTo>
                    <a:pt x="-4690" y="11220"/>
                    <a:pt x="9068" y="49320"/>
                    <a:pt x="11185" y="69428"/>
                  </a:cubicBezTo>
                  <a:cubicBezTo>
                    <a:pt x="13302" y="89536"/>
                    <a:pt x="8010" y="106470"/>
                    <a:pt x="14360" y="123403"/>
                  </a:cubicBezTo>
                  <a:cubicBezTo>
                    <a:pt x="20710" y="140336"/>
                    <a:pt x="38702" y="176849"/>
                    <a:pt x="49285" y="171028"/>
                  </a:cubicBezTo>
                  <a:cubicBezTo>
                    <a:pt x="59868" y="165207"/>
                    <a:pt x="77860" y="113878"/>
                    <a:pt x="77860" y="88478"/>
                  </a:cubicBezTo>
                  <a:cubicBezTo>
                    <a:pt x="77860" y="63078"/>
                    <a:pt x="57752" y="30270"/>
                    <a:pt x="49285" y="18628"/>
                  </a:cubicBezTo>
                  <a:cubicBezTo>
                    <a:pt x="40818" y="6986"/>
                    <a:pt x="8010" y="-5714"/>
                    <a:pt x="1660" y="27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2" name="フリーフォーム 2241">
              <a:extLst>
                <a:ext uri="{FF2B5EF4-FFF2-40B4-BE49-F238E27FC236}">
                  <a16:creationId xmlns:a16="http://schemas.microsoft.com/office/drawing/2014/main" id="{A0A39153-96E5-8706-DBCE-DE12F2A1C786}"/>
                </a:ext>
              </a:extLst>
            </p:cNvPr>
            <p:cNvSpPr/>
            <p:nvPr/>
          </p:nvSpPr>
          <p:spPr>
            <a:xfrm>
              <a:off x="1399747" y="4129381"/>
              <a:ext cx="309958" cy="337112"/>
            </a:xfrm>
            <a:custGeom>
              <a:avLst/>
              <a:gdLst>
                <a:gd name="connsiteX0" fmla="*/ 428 w 309958"/>
                <a:gd name="connsiteY0" fmla="*/ 7644 h 337112"/>
                <a:gd name="connsiteX1" fmla="*/ 41703 w 309958"/>
                <a:gd name="connsiteY1" fmla="*/ 74319 h 337112"/>
                <a:gd name="connsiteX2" fmla="*/ 6778 w 309958"/>
                <a:gd name="connsiteY2" fmla="*/ 96544 h 337112"/>
                <a:gd name="connsiteX3" fmla="*/ 140128 w 309958"/>
                <a:gd name="connsiteY3" fmla="*/ 99719 h 337112"/>
                <a:gd name="connsiteX4" fmla="*/ 200453 w 309958"/>
                <a:gd name="connsiteY4" fmla="*/ 150519 h 337112"/>
                <a:gd name="connsiteX5" fmla="*/ 235378 w 309958"/>
                <a:gd name="connsiteY5" fmla="*/ 214019 h 337112"/>
                <a:gd name="connsiteX6" fmla="*/ 111553 w 309958"/>
                <a:gd name="connsiteY6" fmla="*/ 229894 h 337112"/>
                <a:gd name="connsiteX7" fmla="*/ 111553 w 309958"/>
                <a:gd name="connsiteY7" fmla="*/ 283869 h 337112"/>
                <a:gd name="connsiteX8" fmla="*/ 95678 w 309958"/>
                <a:gd name="connsiteY8" fmla="*/ 331494 h 337112"/>
                <a:gd name="connsiteX9" fmla="*/ 257603 w 309958"/>
                <a:gd name="connsiteY9" fmla="*/ 321969 h 337112"/>
                <a:gd name="connsiteX10" fmla="*/ 308403 w 309958"/>
                <a:gd name="connsiteY10" fmla="*/ 204494 h 337112"/>
                <a:gd name="connsiteX11" fmla="*/ 209978 w 309958"/>
                <a:gd name="connsiteY11" fmla="*/ 13994 h 337112"/>
                <a:gd name="connsiteX12" fmla="*/ 73453 w 309958"/>
                <a:gd name="connsiteY12" fmla="*/ 13994 h 337112"/>
                <a:gd name="connsiteX13" fmla="*/ 428 w 309958"/>
                <a:gd name="connsiteY13" fmla="*/ 7644 h 337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958" h="337112">
                  <a:moveTo>
                    <a:pt x="428" y="7644"/>
                  </a:moveTo>
                  <a:cubicBezTo>
                    <a:pt x="-4864" y="17698"/>
                    <a:pt x="40645" y="59502"/>
                    <a:pt x="41703" y="74319"/>
                  </a:cubicBezTo>
                  <a:cubicBezTo>
                    <a:pt x="42761" y="89136"/>
                    <a:pt x="-9626" y="92311"/>
                    <a:pt x="6778" y="96544"/>
                  </a:cubicBezTo>
                  <a:cubicBezTo>
                    <a:pt x="23182" y="100777"/>
                    <a:pt x="107849" y="90723"/>
                    <a:pt x="140128" y="99719"/>
                  </a:cubicBezTo>
                  <a:cubicBezTo>
                    <a:pt x="172407" y="108715"/>
                    <a:pt x="184578" y="131469"/>
                    <a:pt x="200453" y="150519"/>
                  </a:cubicBezTo>
                  <a:cubicBezTo>
                    <a:pt x="216328" y="169569"/>
                    <a:pt x="250195" y="200790"/>
                    <a:pt x="235378" y="214019"/>
                  </a:cubicBezTo>
                  <a:cubicBezTo>
                    <a:pt x="220561" y="227248"/>
                    <a:pt x="132190" y="218252"/>
                    <a:pt x="111553" y="229894"/>
                  </a:cubicBezTo>
                  <a:cubicBezTo>
                    <a:pt x="90916" y="241536"/>
                    <a:pt x="114199" y="266936"/>
                    <a:pt x="111553" y="283869"/>
                  </a:cubicBezTo>
                  <a:cubicBezTo>
                    <a:pt x="108907" y="300802"/>
                    <a:pt x="71336" y="325144"/>
                    <a:pt x="95678" y="331494"/>
                  </a:cubicBezTo>
                  <a:cubicBezTo>
                    <a:pt x="120020" y="337844"/>
                    <a:pt x="222149" y="343136"/>
                    <a:pt x="257603" y="321969"/>
                  </a:cubicBezTo>
                  <a:cubicBezTo>
                    <a:pt x="293057" y="300802"/>
                    <a:pt x="316341" y="255823"/>
                    <a:pt x="308403" y="204494"/>
                  </a:cubicBezTo>
                  <a:cubicBezTo>
                    <a:pt x="300466" y="153165"/>
                    <a:pt x="249136" y="45744"/>
                    <a:pt x="209978" y="13994"/>
                  </a:cubicBezTo>
                  <a:cubicBezTo>
                    <a:pt x="170820" y="-17756"/>
                    <a:pt x="114728" y="14523"/>
                    <a:pt x="73453" y="13994"/>
                  </a:cubicBezTo>
                  <a:cubicBezTo>
                    <a:pt x="32178" y="13465"/>
                    <a:pt x="5720" y="-2410"/>
                    <a:pt x="428" y="7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4" name="フリーフォーム 2243">
              <a:extLst>
                <a:ext uri="{FF2B5EF4-FFF2-40B4-BE49-F238E27FC236}">
                  <a16:creationId xmlns:a16="http://schemas.microsoft.com/office/drawing/2014/main" id="{AC9EED54-A90E-791B-C755-21FD40ADC949}"/>
                </a:ext>
              </a:extLst>
            </p:cNvPr>
            <p:cNvSpPr/>
            <p:nvPr/>
          </p:nvSpPr>
          <p:spPr>
            <a:xfrm>
              <a:off x="1646903" y="4013485"/>
              <a:ext cx="386428" cy="459913"/>
            </a:xfrm>
            <a:custGeom>
              <a:avLst/>
              <a:gdLst>
                <a:gd name="connsiteX0" fmla="*/ 922 w 386428"/>
                <a:gd name="connsiteY0" fmla="*/ 2890 h 459913"/>
                <a:gd name="connsiteX1" fmla="*/ 51722 w 386428"/>
                <a:gd name="connsiteY1" fmla="*/ 114015 h 459913"/>
                <a:gd name="connsiteX2" fmla="*/ 35847 w 386428"/>
                <a:gd name="connsiteY2" fmla="*/ 110840 h 459913"/>
                <a:gd name="connsiteX3" fmla="*/ 181897 w 386428"/>
                <a:gd name="connsiteY3" fmla="*/ 126715 h 459913"/>
                <a:gd name="connsiteX4" fmla="*/ 258097 w 386428"/>
                <a:gd name="connsiteY4" fmla="*/ 336265 h 459913"/>
                <a:gd name="connsiteX5" fmla="*/ 210472 w 386428"/>
                <a:gd name="connsiteY5" fmla="*/ 269590 h 459913"/>
                <a:gd name="connsiteX6" fmla="*/ 226347 w 386428"/>
                <a:gd name="connsiteY6" fmla="*/ 310865 h 459913"/>
                <a:gd name="connsiteX7" fmla="*/ 258097 w 386428"/>
                <a:gd name="connsiteY7" fmla="*/ 447390 h 459913"/>
                <a:gd name="connsiteX8" fmla="*/ 219997 w 386428"/>
                <a:gd name="connsiteY8" fmla="*/ 453740 h 459913"/>
                <a:gd name="connsiteX9" fmla="*/ 381922 w 386428"/>
                <a:gd name="connsiteY9" fmla="*/ 428340 h 459913"/>
                <a:gd name="connsiteX10" fmla="*/ 331122 w 386428"/>
                <a:gd name="connsiteY10" fmla="*/ 336265 h 459913"/>
                <a:gd name="connsiteX11" fmla="*/ 223172 w 386428"/>
                <a:gd name="connsiteY11" fmla="*/ 18765 h 459913"/>
                <a:gd name="connsiteX12" fmla="*/ 200947 w 386428"/>
                <a:gd name="connsiteY12" fmla="*/ 37815 h 459913"/>
                <a:gd name="connsiteX13" fmla="*/ 105697 w 386428"/>
                <a:gd name="connsiteY13" fmla="*/ 31465 h 459913"/>
                <a:gd name="connsiteX14" fmla="*/ 922 w 386428"/>
                <a:gd name="connsiteY14" fmla="*/ 2890 h 45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6428" h="459913">
                  <a:moveTo>
                    <a:pt x="922" y="2890"/>
                  </a:moveTo>
                  <a:cubicBezTo>
                    <a:pt x="-8074" y="16648"/>
                    <a:pt x="51722" y="114015"/>
                    <a:pt x="51722" y="114015"/>
                  </a:cubicBezTo>
                  <a:cubicBezTo>
                    <a:pt x="57543" y="132007"/>
                    <a:pt x="14151" y="108723"/>
                    <a:pt x="35847" y="110840"/>
                  </a:cubicBezTo>
                  <a:cubicBezTo>
                    <a:pt x="57543" y="112957"/>
                    <a:pt x="144855" y="89144"/>
                    <a:pt x="181897" y="126715"/>
                  </a:cubicBezTo>
                  <a:cubicBezTo>
                    <a:pt x="218939" y="164286"/>
                    <a:pt x="253335" y="312453"/>
                    <a:pt x="258097" y="336265"/>
                  </a:cubicBezTo>
                  <a:cubicBezTo>
                    <a:pt x="262859" y="360077"/>
                    <a:pt x="215764" y="273823"/>
                    <a:pt x="210472" y="269590"/>
                  </a:cubicBezTo>
                  <a:cubicBezTo>
                    <a:pt x="205180" y="265357"/>
                    <a:pt x="218410" y="281232"/>
                    <a:pt x="226347" y="310865"/>
                  </a:cubicBezTo>
                  <a:cubicBezTo>
                    <a:pt x="234284" y="340498"/>
                    <a:pt x="259155" y="423578"/>
                    <a:pt x="258097" y="447390"/>
                  </a:cubicBezTo>
                  <a:cubicBezTo>
                    <a:pt x="257039" y="471202"/>
                    <a:pt x="219997" y="453740"/>
                    <a:pt x="219997" y="453740"/>
                  </a:cubicBezTo>
                  <a:cubicBezTo>
                    <a:pt x="240635" y="450565"/>
                    <a:pt x="363401" y="447919"/>
                    <a:pt x="381922" y="428340"/>
                  </a:cubicBezTo>
                  <a:cubicBezTo>
                    <a:pt x="400443" y="408761"/>
                    <a:pt x="357580" y="404527"/>
                    <a:pt x="331122" y="336265"/>
                  </a:cubicBezTo>
                  <a:cubicBezTo>
                    <a:pt x="304664" y="268003"/>
                    <a:pt x="244868" y="68507"/>
                    <a:pt x="223172" y="18765"/>
                  </a:cubicBezTo>
                  <a:cubicBezTo>
                    <a:pt x="201476" y="-30977"/>
                    <a:pt x="220526" y="35698"/>
                    <a:pt x="200947" y="37815"/>
                  </a:cubicBezTo>
                  <a:cubicBezTo>
                    <a:pt x="181368" y="39932"/>
                    <a:pt x="139564" y="34111"/>
                    <a:pt x="105697" y="31465"/>
                  </a:cubicBezTo>
                  <a:cubicBezTo>
                    <a:pt x="71830" y="28819"/>
                    <a:pt x="9918" y="-10868"/>
                    <a:pt x="922" y="28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5" name="フリーフォーム 2244">
              <a:extLst>
                <a:ext uri="{FF2B5EF4-FFF2-40B4-BE49-F238E27FC236}">
                  <a16:creationId xmlns:a16="http://schemas.microsoft.com/office/drawing/2014/main" id="{8DBD7AD9-F1FB-29A3-EA37-CCC6F339BC24}"/>
                </a:ext>
              </a:extLst>
            </p:cNvPr>
            <p:cNvSpPr/>
            <p:nvPr/>
          </p:nvSpPr>
          <p:spPr>
            <a:xfrm>
              <a:off x="1732141" y="3919321"/>
              <a:ext cx="103911" cy="567452"/>
            </a:xfrm>
            <a:custGeom>
              <a:avLst/>
              <a:gdLst>
                <a:gd name="connsiteX0" fmla="*/ 7759 w 103911"/>
                <a:gd name="connsiteY0" fmla="*/ 20854 h 567452"/>
                <a:gd name="connsiteX1" fmla="*/ 1409 w 103911"/>
                <a:gd name="connsiteY1" fmla="*/ 385979 h 567452"/>
                <a:gd name="connsiteX2" fmla="*/ 10934 w 103911"/>
                <a:gd name="connsiteY2" fmla="*/ 328829 h 567452"/>
                <a:gd name="connsiteX3" fmla="*/ 14109 w 103911"/>
                <a:gd name="connsiteY3" fmla="*/ 512979 h 567452"/>
                <a:gd name="connsiteX4" fmla="*/ 49034 w 103911"/>
                <a:gd name="connsiteY4" fmla="*/ 532029 h 567452"/>
                <a:gd name="connsiteX5" fmla="*/ 93484 w 103911"/>
                <a:gd name="connsiteY5" fmla="*/ 566954 h 567452"/>
                <a:gd name="connsiteX6" fmla="*/ 103009 w 103911"/>
                <a:gd name="connsiteY6" fmla="*/ 503454 h 567452"/>
                <a:gd name="connsiteX7" fmla="*/ 77609 w 103911"/>
                <a:gd name="connsiteY7" fmla="*/ 109754 h 567452"/>
                <a:gd name="connsiteX8" fmla="*/ 77609 w 103911"/>
                <a:gd name="connsiteY8" fmla="*/ 33554 h 567452"/>
                <a:gd name="connsiteX9" fmla="*/ 71259 w 103911"/>
                <a:gd name="connsiteY9" fmla="*/ 43079 h 567452"/>
                <a:gd name="connsiteX10" fmla="*/ 7759 w 103911"/>
                <a:gd name="connsiteY10" fmla="*/ 20854 h 56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911" h="567452">
                  <a:moveTo>
                    <a:pt x="7759" y="20854"/>
                  </a:moveTo>
                  <a:cubicBezTo>
                    <a:pt x="-3883" y="78004"/>
                    <a:pt x="880" y="334650"/>
                    <a:pt x="1409" y="385979"/>
                  </a:cubicBezTo>
                  <a:cubicBezTo>
                    <a:pt x="1938" y="437308"/>
                    <a:pt x="8817" y="307662"/>
                    <a:pt x="10934" y="328829"/>
                  </a:cubicBezTo>
                  <a:cubicBezTo>
                    <a:pt x="13051" y="349996"/>
                    <a:pt x="7759" y="479112"/>
                    <a:pt x="14109" y="512979"/>
                  </a:cubicBezTo>
                  <a:cubicBezTo>
                    <a:pt x="20459" y="546846"/>
                    <a:pt x="35805" y="523033"/>
                    <a:pt x="49034" y="532029"/>
                  </a:cubicBezTo>
                  <a:cubicBezTo>
                    <a:pt x="62263" y="541025"/>
                    <a:pt x="84488" y="571716"/>
                    <a:pt x="93484" y="566954"/>
                  </a:cubicBezTo>
                  <a:cubicBezTo>
                    <a:pt x="102480" y="562192"/>
                    <a:pt x="105655" y="579654"/>
                    <a:pt x="103009" y="503454"/>
                  </a:cubicBezTo>
                  <a:cubicBezTo>
                    <a:pt x="100363" y="427254"/>
                    <a:pt x="81842" y="188071"/>
                    <a:pt x="77609" y="109754"/>
                  </a:cubicBezTo>
                  <a:cubicBezTo>
                    <a:pt x="73376" y="31437"/>
                    <a:pt x="78667" y="44666"/>
                    <a:pt x="77609" y="33554"/>
                  </a:cubicBezTo>
                  <a:cubicBezTo>
                    <a:pt x="76551" y="22442"/>
                    <a:pt x="79196" y="44137"/>
                    <a:pt x="71259" y="43079"/>
                  </a:cubicBezTo>
                  <a:cubicBezTo>
                    <a:pt x="63322" y="42021"/>
                    <a:pt x="19401" y="-36296"/>
                    <a:pt x="7759" y="208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6" name="フリーフォーム 2245">
              <a:extLst>
                <a:ext uri="{FF2B5EF4-FFF2-40B4-BE49-F238E27FC236}">
                  <a16:creationId xmlns:a16="http://schemas.microsoft.com/office/drawing/2014/main" id="{45116DD1-0B14-9EFF-35DB-E0E5C0564CC9}"/>
                </a:ext>
              </a:extLst>
            </p:cNvPr>
            <p:cNvSpPr/>
            <p:nvPr/>
          </p:nvSpPr>
          <p:spPr>
            <a:xfrm>
              <a:off x="1908134" y="3992398"/>
              <a:ext cx="171442" cy="307286"/>
            </a:xfrm>
            <a:custGeom>
              <a:avLst/>
              <a:gdLst>
                <a:gd name="connsiteX0" fmla="*/ 41 w 171442"/>
                <a:gd name="connsiteY0" fmla="*/ 4927 h 307286"/>
                <a:gd name="connsiteX1" fmla="*/ 92116 w 171442"/>
                <a:gd name="connsiteY1" fmla="*/ 284327 h 307286"/>
                <a:gd name="connsiteX2" fmla="*/ 92116 w 171442"/>
                <a:gd name="connsiteY2" fmla="*/ 258927 h 307286"/>
                <a:gd name="connsiteX3" fmla="*/ 82591 w 171442"/>
                <a:gd name="connsiteY3" fmla="*/ 306552 h 307286"/>
                <a:gd name="connsiteX4" fmla="*/ 168316 w 171442"/>
                <a:gd name="connsiteY4" fmla="*/ 281152 h 307286"/>
                <a:gd name="connsiteX5" fmla="*/ 146091 w 171442"/>
                <a:gd name="connsiteY5" fmla="*/ 195427 h 307286"/>
                <a:gd name="connsiteX6" fmla="*/ 82591 w 171442"/>
                <a:gd name="connsiteY6" fmla="*/ 8102 h 307286"/>
                <a:gd name="connsiteX7" fmla="*/ 104816 w 171442"/>
                <a:gd name="connsiteY7" fmla="*/ 97002 h 307286"/>
                <a:gd name="connsiteX8" fmla="*/ 41 w 171442"/>
                <a:gd name="connsiteY8" fmla="*/ 4927 h 30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442" h="307286">
                  <a:moveTo>
                    <a:pt x="41" y="4927"/>
                  </a:moveTo>
                  <a:cubicBezTo>
                    <a:pt x="-2076" y="36148"/>
                    <a:pt x="76770" y="241994"/>
                    <a:pt x="92116" y="284327"/>
                  </a:cubicBezTo>
                  <a:cubicBezTo>
                    <a:pt x="107462" y="326660"/>
                    <a:pt x="93703" y="255223"/>
                    <a:pt x="92116" y="258927"/>
                  </a:cubicBezTo>
                  <a:cubicBezTo>
                    <a:pt x="90529" y="262631"/>
                    <a:pt x="69891" y="302848"/>
                    <a:pt x="82591" y="306552"/>
                  </a:cubicBezTo>
                  <a:cubicBezTo>
                    <a:pt x="95291" y="310256"/>
                    <a:pt x="157733" y="299673"/>
                    <a:pt x="168316" y="281152"/>
                  </a:cubicBezTo>
                  <a:cubicBezTo>
                    <a:pt x="178899" y="262631"/>
                    <a:pt x="160379" y="240935"/>
                    <a:pt x="146091" y="195427"/>
                  </a:cubicBezTo>
                  <a:cubicBezTo>
                    <a:pt x="131804" y="149919"/>
                    <a:pt x="89470" y="24506"/>
                    <a:pt x="82591" y="8102"/>
                  </a:cubicBezTo>
                  <a:cubicBezTo>
                    <a:pt x="75712" y="-8302"/>
                    <a:pt x="115399" y="92769"/>
                    <a:pt x="104816" y="97002"/>
                  </a:cubicBezTo>
                  <a:cubicBezTo>
                    <a:pt x="94233" y="101235"/>
                    <a:pt x="2158" y="-26294"/>
                    <a:pt x="41" y="49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7" name="フリーフォーム 2246">
              <a:extLst>
                <a:ext uri="{FF2B5EF4-FFF2-40B4-BE49-F238E27FC236}">
                  <a16:creationId xmlns:a16="http://schemas.microsoft.com/office/drawing/2014/main" id="{17F65F95-861D-E66F-37FF-73C8ECFCAAFB}"/>
                </a:ext>
              </a:extLst>
            </p:cNvPr>
            <p:cNvSpPr/>
            <p:nvPr/>
          </p:nvSpPr>
          <p:spPr>
            <a:xfrm>
              <a:off x="2070100" y="3933505"/>
              <a:ext cx="369730" cy="525134"/>
            </a:xfrm>
            <a:custGeom>
              <a:avLst/>
              <a:gdLst>
                <a:gd name="connsiteX0" fmla="*/ 215900 w 369730"/>
                <a:gd name="connsiteY0" fmla="*/ 320 h 525134"/>
                <a:gd name="connsiteX1" fmla="*/ 31750 w 369730"/>
                <a:gd name="connsiteY1" fmla="*/ 171770 h 525134"/>
                <a:gd name="connsiteX2" fmla="*/ 38100 w 369730"/>
                <a:gd name="connsiteY2" fmla="*/ 244795 h 525134"/>
                <a:gd name="connsiteX3" fmla="*/ 0 w 369730"/>
                <a:gd name="connsiteY3" fmla="*/ 152720 h 525134"/>
                <a:gd name="connsiteX4" fmla="*/ 38100 w 369730"/>
                <a:gd name="connsiteY4" fmla="*/ 327345 h 525134"/>
                <a:gd name="connsiteX5" fmla="*/ 139700 w 369730"/>
                <a:gd name="connsiteY5" fmla="*/ 416245 h 525134"/>
                <a:gd name="connsiteX6" fmla="*/ 139700 w 369730"/>
                <a:gd name="connsiteY6" fmla="*/ 387670 h 525134"/>
                <a:gd name="connsiteX7" fmla="*/ 355600 w 369730"/>
                <a:gd name="connsiteY7" fmla="*/ 521020 h 525134"/>
                <a:gd name="connsiteX8" fmla="*/ 349250 w 369730"/>
                <a:gd name="connsiteY8" fmla="*/ 457520 h 525134"/>
                <a:gd name="connsiteX9" fmla="*/ 352425 w 369730"/>
                <a:gd name="connsiteY9" fmla="*/ 521020 h 525134"/>
                <a:gd name="connsiteX10" fmla="*/ 301625 w 369730"/>
                <a:gd name="connsiteY10" fmla="*/ 314645 h 525134"/>
                <a:gd name="connsiteX11" fmla="*/ 330200 w 369730"/>
                <a:gd name="connsiteY11" fmla="*/ 397195 h 525134"/>
                <a:gd name="connsiteX12" fmla="*/ 190500 w 369730"/>
                <a:gd name="connsiteY12" fmla="*/ 308295 h 525134"/>
                <a:gd name="connsiteX13" fmla="*/ 114300 w 369730"/>
                <a:gd name="connsiteY13" fmla="*/ 251145 h 525134"/>
                <a:gd name="connsiteX14" fmla="*/ 222250 w 369730"/>
                <a:gd name="connsiteY14" fmla="*/ 168595 h 525134"/>
                <a:gd name="connsiteX15" fmla="*/ 133350 w 369730"/>
                <a:gd name="connsiteY15" fmla="*/ 219395 h 525134"/>
                <a:gd name="connsiteX16" fmla="*/ 254000 w 369730"/>
                <a:gd name="connsiteY16" fmla="*/ 130495 h 525134"/>
                <a:gd name="connsiteX17" fmla="*/ 215900 w 369730"/>
                <a:gd name="connsiteY17" fmla="*/ 320 h 5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9730" h="525134">
                  <a:moveTo>
                    <a:pt x="215900" y="320"/>
                  </a:moveTo>
                  <a:cubicBezTo>
                    <a:pt x="178858" y="7199"/>
                    <a:pt x="61383" y="131024"/>
                    <a:pt x="31750" y="171770"/>
                  </a:cubicBezTo>
                  <a:cubicBezTo>
                    <a:pt x="2117" y="212516"/>
                    <a:pt x="43392" y="247970"/>
                    <a:pt x="38100" y="244795"/>
                  </a:cubicBezTo>
                  <a:cubicBezTo>
                    <a:pt x="32808" y="241620"/>
                    <a:pt x="0" y="138962"/>
                    <a:pt x="0" y="152720"/>
                  </a:cubicBezTo>
                  <a:cubicBezTo>
                    <a:pt x="0" y="166478"/>
                    <a:pt x="14817" y="283424"/>
                    <a:pt x="38100" y="327345"/>
                  </a:cubicBezTo>
                  <a:cubicBezTo>
                    <a:pt x="61383" y="371266"/>
                    <a:pt x="122767" y="406191"/>
                    <a:pt x="139700" y="416245"/>
                  </a:cubicBezTo>
                  <a:cubicBezTo>
                    <a:pt x="156633" y="426299"/>
                    <a:pt x="103717" y="370208"/>
                    <a:pt x="139700" y="387670"/>
                  </a:cubicBezTo>
                  <a:cubicBezTo>
                    <a:pt x="175683" y="405132"/>
                    <a:pt x="320675" y="509378"/>
                    <a:pt x="355600" y="521020"/>
                  </a:cubicBezTo>
                  <a:cubicBezTo>
                    <a:pt x="390525" y="532662"/>
                    <a:pt x="349779" y="457520"/>
                    <a:pt x="349250" y="457520"/>
                  </a:cubicBezTo>
                  <a:cubicBezTo>
                    <a:pt x="348721" y="457520"/>
                    <a:pt x="360363" y="544833"/>
                    <a:pt x="352425" y="521020"/>
                  </a:cubicBezTo>
                  <a:cubicBezTo>
                    <a:pt x="344488" y="497208"/>
                    <a:pt x="305329" y="335283"/>
                    <a:pt x="301625" y="314645"/>
                  </a:cubicBezTo>
                  <a:cubicBezTo>
                    <a:pt x="297921" y="294007"/>
                    <a:pt x="348721" y="398253"/>
                    <a:pt x="330200" y="397195"/>
                  </a:cubicBezTo>
                  <a:cubicBezTo>
                    <a:pt x="311679" y="396137"/>
                    <a:pt x="226483" y="332637"/>
                    <a:pt x="190500" y="308295"/>
                  </a:cubicBezTo>
                  <a:cubicBezTo>
                    <a:pt x="154517" y="283953"/>
                    <a:pt x="109008" y="274428"/>
                    <a:pt x="114300" y="251145"/>
                  </a:cubicBezTo>
                  <a:cubicBezTo>
                    <a:pt x="119592" y="227862"/>
                    <a:pt x="219075" y="173887"/>
                    <a:pt x="222250" y="168595"/>
                  </a:cubicBezTo>
                  <a:cubicBezTo>
                    <a:pt x="225425" y="163303"/>
                    <a:pt x="128058" y="225745"/>
                    <a:pt x="133350" y="219395"/>
                  </a:cubicBezTo>
                  <a:cubicBezTo>
                    <a:pt x="138642" y="213045"/>
                    <a:pt x="245533" y="161716"/>
                    <a:pt x="254000" y="130495"/>
                  </a:cubicBezTo>
                  <a:cubicBezTo>
                    <a:pt x="262467" y="99274"/>
                    <a:pt x="252942" y="-6559"/>
                    <a:pt x="215900" y="3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8" name="フリーフォーム 2247">
              <a:extLst>
                <a:ext uri="{FF2B5EF4-FFF2-40B4-BE49-F238E27FC236}">
                  <a16:creationId xmlns:a16="http://schemas.microsoft.com/office/drawing/2014/main" id="{495A40B6-AEDA-EC3C-DF39-D32505E82406}"/>
                </a:ext>
              </a:extLst>
            </p:cNvPr>
            <p:cNvSpPr/>
            <p:nvPr/>
          </p:nvSpPr>
          <p:spPr>
            <a:xfrm>
              <a:off x="2325424" y="3995951"/>
              <a:ext cx="378288" cy="118849"/>
            </a:xfrm>
            <a:custGeom>
              <a:avLst/>
              <a:gdLst>
                <a:gd name="connsiteX0" fmla="*/ 27251 w 378288"/>
                <a:gd name="connsiteY0" fmla="*/ 1374 h 118849"/>
                <a:gd name="connsiteX1" fmla="*/ 30426 w 378288"/>
                <a:gd name="connsiteY1" fmla="*/ 64874 h 118849"/>
                <a:gd name="connsiteX2" fmla="*/ 33601 w 378288"/>
                <a:gd name="connsiteY2" fmla="*/ 115674 h 118849"/>
                <a:gd name="connsiteX3" fmla="*/ 52651 w 378288"/>
                <a:gd name="connsiteY3" fmla="*/ 96624 h 118849"/>
                <a:gd name="connsiteX4" fmla="*/ 17726 w 378288"/>
                <a:gd name="connsiteY4" fmla="*/ 118849 h 118849"/>
                <a:gd name="connsiteX5" fmla="*/ 376501 w 378288"/>
                <a:gd name="connsiteY5" fmla="*/ 96624 h 118849"/>
                <a:gd name="connsiteX6" fmla="*/ 163776 w 378288"/>
                <a:gd name="connsiteY6" fmla="*/ 112499 h 118849"/>
                <a:gd name="connsiteX7" fmla="*/ 347926 w 378288"/>
                <a:gd name="connsiteY7" fmla="*/ 102974 h 118849"/>
                <a:gd name="connsiteX8" fmla="*/ 322526 w 378288"/>
                <a:gd name="connsiteY8" fmla="*/ 45824 h 118849"/>
                <a:gd name="connsiteX9" fmla="*/ 252676 w 378288"/>
                <a:gd name="connsiteY9" fmla="*/ 29949 h 118849"/>
                <a:gd name="connsiteX10" fmla="*/ 138376 w 378288"/>
                <a:gd name="connsiteY10" fmla="*/ 20424 h 118849"/>
                <a:gd name="connsiteX11" fmla="*/ 27251 w 378288"/>
                <a:gd name="connsiteY11" fmla="*/ 1374 h 11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288" h="118849">
                  <a:moveTo>
                    <a:pt x="27251" y="1374"/>
                  </a:moveTo>
                  <a:cubicBezTo>
                    <a:pt x="9259" y="8782"/>
                    <a:pt x="29368" y="45824"/>
                    <a:pt x="30426" y="64874"/>
                  </a:cubicBezTo>
                  <a:cubicBezTo>
                    <a:pt x="31484" y="83924"/>
                    <a:pt x="33601" y="115674"/>
                    <a:pt x="33601" y="115674"/>
                  </a:cubicBezTo>
                  <a:cubicBezTo>
                    <a:pt x="37305" y="120966"/>
                    <a:pt x="55297" y="96095"/>
                    <a:pt x="52651" y="96624"/>
                  </a:cubicBezTo>
                  <a:cubicBezTo>
                    <a:pt x="50005" y="97153"/>
                    <a:pt x="-36249" y="118849"/>
                    <a:pt x="17726" y="118849"/>
                  </a:cubicBezTo>
                  <a:cubicBezTo>
                    <a:pt x="71701" y="118849"/>
                    <a:pt x="352159" y="97682"/>
                    <a:pt x="376501" y="96624"/>
                  </a:cubicBezTo>
                  <a:cubicBezTo>
                    <a:pt x="400843" y="95566"/>
                    <a:pt x="168538" y="111441"/>
                    <a:pt x="163776" y="112499"/>
                  </a:cubicBezTo>
                  <a:cubicBezTo>
                    <a:pt x="159014" y="113557"/>
                    <a:pt x="321468" y="114087"/>
                    <a:pt x="347926" y="102974"/>
                  </a:cubicBezTo>
                  <a:cubicBezTo>
                    <a:pt x="374384" y="91862"/>
                    <a:pt x="338401" y="57995"/>
                    <a:pt x="322526" y="45824"/>
                  </a:cubicBezTo>
                  <a:cubicBezTo>
                    <a:pt x="306651" y="33653"/>
                    <a:pt x="283368" y="34182"/>
                    <a:pt x="252676" y="29949"/>
                  </a:cubicBezTo>
                  <a:cubicBezTo>
                    <a:pt x="221984" y="25716"/>
                    <a:pt x="177534" y="22011"/>
                    <a:pt x="138376" y="20424"/>
                  </a:cubicBezTo>
                  <a:cubicBezTo>
                    <a:pt x="99218" y="18837"/>
                    <a:pt x="45243" y="-6034"/>
                    <a:pt x="27251" y="13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9" name="フリーフォーム 2248">
              <a:extLst>
                <a:ext uri="{FF2B5EF4-FFF2-40B4-BE49-F238E27FC236}">
                  <a16:creationId xmlns:a16="http://schemas.microsoft.com/office/drawing/2014/main" id="{05F0BBF1-381E-DFFD-63FB-0BD3032643A0}"/>
                </a:ext>
              </a:extLst>
            </p:cNvPr>
            <p:cNvSpPr/>
            <p:nvPr/>
          </p:nvSpPr>
          <p:spPr>
            <a:xfrm>
              <a:off x="2462352" y="3894779"/>
              <a:ext cx="252354" cy="567983"/>
            </a:xfrm>
            <a:custGeom>
              <a:avLst/>
              <a:gdLst>
                <a:gd name="connsiteX0" fmla="*/ 4623 w 252354"/>
                <a:gd name="connsiteY0" fmla="*/ 51746 h 567983"/>
                <a:gd name="connsiteX1" fmla="*/ 80823 w 252354"/>
                <a:gd name="connsiteY1" fmla="*/ 289871 h 567983"/>
                <a:gd name="connsiteX2" fmla="*/ 137973 w 252354"/>
                <a:gd name="connsiteY2" fmla="*/ 480371 h 567983"/>
                <a:gd name="connsiteX3" fmla="*/ 74473 w 252354"/>
                <a:gd name="connsiteY3" fmla="*/ 474021 h 567983"/>
                <a:gd name="connsiteX4" fmla="*/ 1448 w 252354"/>
                <a:gd name="connsiteY4" fmla="*/ 458146 h 567983"/>
                <a:gd name="connsiteX5" fmla="*/ 30023 w 252354"/>
                <a:gd name="connsiteY5" fmla="*/ 470846 h 567983"/>
                <a:gd name="connsiteX6" fmla="*/ 80823 w 252354"/>
                <a:gd name="connsiteY6" fmla="*/ 518471 h 567983"/>
                <a:gd name="connsiteX7" fmla="*/ 74473 w 252354"/>
                <a:gd name="connsiteY7" fmla="*/ 559746 h 567983"/>
                <a:gd name="connsiteX8" fmla="*/ 242748 w 252354"/>
                <a:gd name="connsiteY8" fmla="*/ 553396 h 567983"/>
                <a:gd name="connsiteX9" fmla="*/ 223698 w 252354"/>
                <a:gd name="connsiteY9" fmla="*/ 413696 h 567983"/>
                <a:gd name="connsiteX10" fmla="*/ 157023 w 252354"/>
                <a:gd name="connsiteY10" fmla="*/ 226371 h 567983"/>
                <a:gd name="connsiteX11" fmla="*/ 83998 w 252354"/>
                <a:gd name="connsiteY11" fmla="*/ 4121 h 567983"/>
                <a:gd name="connsiteX12" fmla="*/ 83998 w 252354"/>
                <a:gd name="connsiteY12" fmla="*/ 80321 h 567983"/>
                <a:gd name="connsiteX13" fmla="*/ 4623 w 252354"/>
                <a:gd name="connsiteY13" fmla="*/ 51746 h 56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2354" h="567983">
                  <a:moveTo>
                    <a:pt x="4623" y="51746"/>
                  </a:moveTo>
                  <a:cubicBezTo>
                    <a:pt x="4094" y="86671"/>
                    <a:pt x="58598" y="218434"/>
                    <a:pt x="80823" y="289871"/>
                  </a:cubicBezTo>
                  <a:cubicBezTo>
                    <a:pt x="103048" y="361309"/>
                    <a:pt x="139031" y="449679"/>
                    <a:pt x="137973" y="480371"/>
                  </a:cubicBezTo>
                  <a:cubicBezTo>
                    <a:pt x="136915" y="511063"/>
                    <a:pt x="97227" y="477725"/>
                    <a:pt x="74473" y="474021"/>
                  </a:cubicBezTo>
                  <a:cubicBezTo>
                    <a:pt x="51719" y="470317"/>
                    <a:pt x="8856" y="458675"/>
                    <a:pt x="1448" y="458146"/>
                  </a:cubicBezTo>
                  <a:cubicBezTo>
                    <a:pt x="-5960" y="457617"/>
                    <a:pt x="16794" y="460792"/>
                    <a:pt x="30023" y="470846"/>
                  </a:cubicBezTo>
                  <a:cubicBezTo>
                    <a:pt x="43252" y="480900"/>
                    <a:pt x="73415" y="503654"/>
                    <a:pt x="80823" y="518471"/>
                  </a:cubicBezTo>
                  <a:cubicBezTo>
                    <a:pt x="88231" y="533288"/>
                    <a:pt x="47485" y="553925"/>
                    <a:pt x="74473" y="559746"/>
                  </a:cubicBezTo>
                  <a:cubicBezTo>
                    <a:pt x="101461" y="565567"/>
                    <a:pt x="217877" y="577738"/>
                    <a:pt x="242748" y="553396"/>
                  </a:cubicBezTo>
                  <a:cubicBezTo>
                    <a:pt x="267619" y="529054"/>
                    <a:pt x="237985" y="468200"/>
                    <a:pt x="223698" y="413696"/>
                  </a:cubicBezTo>
                  <a:cubicBezTo>
                    <a:pt x="209411" y="359192"/>
                    <a:pt x="180306" y="294633"/>
                    <a:pt x="157023" y="226371"/>
                  </a:cubicBezTo>
                  <a:cubicBezTo>
                    <a:pt x="133740" y="158109"/>
                    <a:pt x="96169" y="28463"/>
                    <a:pt x="83998" y="4121"/>
                  </a:cubicBezTo>
                  <a:cubicBezTo>
                    <a:pt x="71827" y="-20221"/>
                    <a:pt x="92994" y="70796"/>
                    <a:pt x="83998" y="80321"/>
                  </a:cubicBezTo>
                  <a:cubicBezTo>
                    <a:pt x="75002" y="89846"/>
                    <a:pt x="5152" y="16821"/>
                    <a:pt x="4623" y="517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0" name="フリーフォーム 2249">
              <a:extLst>
                <a:ext uri="{FF2B5EF4-FFF2-40B4-BE49-F238E27FC236}">
                  <a16:creationId xmlns:a16="http://schemas.microsoft.com/office/drawing/2014/main" id="{F178A7F6-552E-08E4-11C0-38687503DAF8}"/>
                </a:ext>
              </a:extLst>
            </p:cNvPr>
            <p:cNvSpPr/>
            <p:nvPr/>
          </p:nvSpPr>
          <p:spPr>
            <a:xfrm>
              <a:off x="2377340" y="4145714"/>
              <a:ext cx="251124" cy="192335"/>
            </a:xfrm>
            <a:custGeom>
              <a:avLst/>
              <a:gdLst>
                <a:gd name="connsiteX0" fmla="*/ 181710 w 251124"/>
                <a:gd name="connsiteY0" fmla="*/ 7186 h 192335"/>
                <a:gd name="connsiteX1" fmla="*/ 95985 w 251124"/>
                <a:gd name="connsiteY1" fmla="*/ 836 h 192335"/>
                <a:gd name="connsiteX2" fmla="*/ 48360 w 251124"/>
                <a:gd name="connsiteY2" fmla="*/ 7186 h 192335"/>
                <a:gd name="connsiteX3" fmla="*/ 45185 w 251124"/>
                <a:gd name="connsiteY3" fmla="*/ 61161 h 192335"/>
                <a:gd name="connsiteX4" fmla="*/ 51535 w 251124"/>
                <a:gd name="connsiteY4" fmla="*/ 105611 h 192335"/>
                <a:gd name="connsiteX5" fmla="*/ 735 w 251124"/>
                <a:gd name="connsiteY5" fmla="*/ 35761 h 192335"/>
                <a:gd name="connsiteX6" fmla="*/ 95985 w 251124"/>
                <a:gd name="connsiteY6" fmla="*/ 153236 h 192335"/>
                <a:gd name="connsiteX7" fmla="*/ 184885 w 251124"/>
                <a:gd name="connsiteY7" fmla="*/ 191336 h 192335"/>
                <a:gd name="connsiteX8" fmla="*/ 242035 w 251124"/>
                <a:gd name="connsiteY8" fmla="*/ 175461 h 192335"/>
                <a:gd name="connsiteX9" fmla="*/ 245210 w 251124"/>
                <a:gd name="connsiteY9" fmla="*/ 115136 h 192335"/>
                <a:gd name="connsiteX10" fmla="*/ 184885 w 251124"/>
                <a:gd name="connsiteY10" fmla="*/ 111961 h 192335"/>
                <a:gd name="connsiteX11" fmla="*/ 121385 w 251124"/>
                <a:gd name="connsiteY11" fmla="*/ 64336 h 192335"/>
                <a:gd name="connsiteX12" fmla="*/ 181710 w 251124"/>
                <a:gd name="connsiteY12" fmla="*/ 7186 h 19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124" h="192335">
                  <a:moveTo>
                    <a:pt x="181710" y="7186"/>
                  </a:moveTo>
                  <a:cubicBezTo>
                    <a:pt x="177477" y="-3397"/>
                    <a:pt x="118210" y="836"/>
                    <a:pt x="95985" y="836"/>
                  </a:cubicBezTo>
                  <a:cubicBezTo>
                    <a:pt x="73760" y="836"/>
                    <a:pt x="56827" y="-2868"/>
                    <a:pt x="48360" y="7186"/>
                  </a:cubicBezTo>
                  <a:cubicBezTo>
                    <a:pt x="39893" y="17240"/>
                    <a:pt x="44656" y="44757"/>
                    <a:pt x="45185" y="61161"/>
                  </a:cubicBezTo>
                  <a:cubicBezTo>
                    <a:pt x="45714" y="77565"/>
                    <a:pt x="58943" y="109844"/>
                    <a:pt x="51535" y="105611"/>
                  </a:cubicBezTo>
                  <a:cubicBezTo>
                    <a:pt x="44127" y="101378"/>
                    <a:pt x="-6673" y="27824"/>
                    <a:pt x="735" y="35761"/>
                  </a:cubicBezTo>
                  <a:cubicBezTo>
                    <a:pt x="8143" y="43699"/>
                    <a:pt x="65293" y="127307"/>
                    <a:pt x="95985" y="153236"/>
                  </a:cubicBezTo>
                  <a:cubicBezTo>
                    <a:pt x="126677" y="179165"/>
                    <a:pt x="160543" y="187632"/>
                    <a:pt x="184885" y="191336"/>
                  </a:cubicBezTo>
                  <a:cubicBezTo>
                    <a:pt x="209227" y="195040"/>
                    <a:pt x="231981" y="188161"/>
                    <a:pt x="242035" y="175461"/>
                  </a:cubicBezTo>
                  <a:cubicBezTo>
                    <a:pt x="252089" y="162761"/>
                    <a:pt x="254735" y="125719"/>
                    <a:pt x="245210" y="115136"/>
                  </a:cubicBezTo>
                  <a:cubicBezTo>
                    <a:pt x="235685" y="104553"/>
                    <a:pt x="205523" y="120428"/>
                    <a:pt x="184885" y="111961"/>
                  </a:cubicBezTo>
                  <a:cubicBezTo>
                    <a:pt x="164247" y="103494"/>
                    <a:pt x="121914" y="76507"/>
                    <a:pt x="121385" y="64336"/>
                  </a:cubicBezTo>
                  <a:cubicBezTo>
                    <a:pt x="120856" y="52165"/>
                    <a:pt x="185943" y="17769"/>
                    <a:pt x="181710" y="71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1" name="フリーフォーム 2250">
              <a:extLst>
                <a:ext uri="{FF2B5EF4-FFF2-40B4-BE49-F238E27FC236}">
                  <a16:creationId xmlns:a16="http://schemas.microsoft.com/office/drawing/2014/main" id="{98042B62-9A2C-C809-0D87-516272219C85}"/>
                </a:ext>
              </a:extLst>
            </p:cNvPr>
            <p:cNvSpPr/>
            <p:nvPr/>
          </p:nvSpPr>
          <p:spPr>
            <a:xfrm>
              <a:off x="2660575" y="3893999"/>
              <a:ext cx="478312" cy="561244"/>
            </a:xfrm>
            <a:custGeom>
              <a:avLst/>
              <a:gdLst>
                <a:gd name="connsiteX0" fmla="*/ 75 w 478312"/>
                <a:gd name="connsiteY0" fmla="*/ 1726 h 561244"/>
                <a:gd name="connsiteX1" fmla="*/ 50875 w 478312"/>
                <a:gd name="connsiteY1" fmla="*/ 170001 h 561244"/>
                <a:gd name="connsiteX2" fmla="*/ 171525 w 478312"/>
                <a:gd name="connsiteY2" fmla="*/ 170001 h 561244"/>
                <a:gd name="connsiteX3" fmla="*/ 117550 w 478312"/>
                <a:gd name="connsiteY3" fmla="*/ 227151 h 561244"/>
                <a:gd name="connsiteX4" fmla="*/ 187400 w 478312"/>
                <a:gd name="connsiteY4" fmla="*/ 157301 h 561244"/>
                <a:gd name="connsiteX5" fmla="*/ 63575 w 478312"/>
                <a:gd name="connsiteY5" fmla="*/ 341451 h 561244"/>
                <a:gd name="connsiteX6" fmla="*/ 257250 w 478312"/>
                <a:gd name="connsiteY6" fmla="*/ 338276 h 561244"/>
                <a:gd name="connsiteX7" fmla="*/ 339800 w 478312"/>
                <a:gd name="connsiteY7" fmla="*/ 366851 h 561244"/>
                <a:gd name="connsiteX8" fmla="*/ 377900 w 478312"/>
                <a:gd name="connsiteY8" fmla="*/ 465276 h 561244"/>
                <a:gd name="connsiteX9" fmla="*/ 342975 w 478312"/>
                <a:gd name="connsiteY9" fmla="*/ 474801 h 561244"/>
                <a:gd name="connsiteX10" fmla="*/ 257250 w 478312"/>
                <a:gd name="connsiteY10" fmla="*/ 557351 h 561244"/>
                <a:gd name="connsiteX11" fmla="*/ 374725 w 478312"/>
                <a:gd name="connsiteY11" fmla="*/ 547826 h 561244"/>
                <a:gd name="connsiteX12" fmla="*/ 466800 w 478312"/>
                <a:gd name="connsiteY12" fmla="*/ 547826 h 561244"/>
                <a:gd name="connsiteX13" fmla="*/ 463625 w 478312"/>
                <a:gd name="connsiteY13" fmla="*/ 443051 h 561244"/>
                <a:gd name="connsiteX14" fmla="*/ 346150 w 478312"/>
                <a:gd name="connsiteY14" fmla="*/ 268426 h 561244"/>
                <a:gd name="connsiteX15" fmla="*/ 244550 w 478312"/>
                <a:gd name="connsiteY15" fmla="*/ 258901 h 561244"/>
                <a:gd name="connsiteX16" fmla="*/ 327100 w 478312"/>
                <a:gd name="connsiteY16" fmla="*/ 138251 h 561244"/>
                <a:gd name="connsiteX17" fmla="*/ 323925 w 478312"/>
                <a:gd name="connsiteY17" fmla="*/ 125551 h 561244"/>
                <a:gd name="connsiteX18" fmla="*/ 289000 w 478312"/>
                <a:gd name="connsiteY18" fmla="*/ 46176 h 561244"/>
                <a:gd name="connsiteX19" fmla="*/ 308050 w 478312"/>
                <a:gd name="connsiteY19" fmla="*/ 112851 h 561244"/>
                <a:gd name="connsiteX20" fmla="*/ 190575 w 478312"/>
                <a:gd name="connsiteY20" fmla="*/ 74751 h 561244"/>
                <a:gd name="connsiteX21" fmla="*/ 60400 w 478312"/>
                <a:gd name="connsiteY21" fmla="*/ 81101 h 561244"/>
                <a:gd name="connsiteX22" fmla="*/ 75 w 478312"/>
                <a:gd name="connsiteY22" fmla="*/ 1726 h 56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8312" h="561244">
                  <a:moveTo>
                    <a:pt x="75" y="1726"/>
                  </a:moveTo>
                  <a:cubicBezTo>
                    <a:pt x="-1512" y="16543"/>
                    <a:pt x="22300" y="141955"/>
                    <a:pt x="50875" y="170001"/>
                  </a:cubicBezTo>
                  <a:cubicBezTo>
                    <a:pt x="79450" y="198047"/>
                    <a:pt x="160413" y="160476"/>
                    <a:pt x="171525" y="170001"/>
                  </a:cubicBezTo>
                  <a:cubicBezTo>
                    <a:pt x="182638" y="179526"/>
                    <a:pt x="114904" y="229268"/>
                    <a:pt x="117550" y="227151"/>
                  </a:cubicBezTo>
                  <a:cubicBezTo>
                    <a:pt x="120196" y="225034"/>
                    <a:pt x="196396" y="138251"/>
                    <a:pt x="187400" y="157301"/>
                  </a:cubicBezTo>
                  <a:cubicBezTo>
                    <a:pt x="178404" y="176351"/>
                    <a:pt x="51933" y="311289"/>
                    <a:pt x="63575" y="341451"/>
                  </a:cubicBezTo>
                  <a:cubicBezTo>
                    <a:pt x="75217" y="371613"/>
                    <a:pt x="211213" y="334043"/>
                    <a:pt x="257250" y="338276"/>
                  </a:cubicBezTo>
                  <a:cubicBezTo>
                    <a:pt x="303288" y="342509"/>
                    <a:pt x="319692" y="345684"/>
                    <a:pt x="339800" y="366851"/>
                  </a:cubicBezTo>
                  <a:cubicBezTo>
                    <a:pt x="359908" y="388018"/>
                    <a:pt x="377371" y="447284"/>
                    <a:pt x="377900" y="465276"/>
                  </a:cubicBezTo>
                  <a:cubicBezTo>
                    <a:pt x="378429" y="483268"/>
                    <a:pt x="363083" y="459455"/>
                    <a:pt x="342975" y="474801"/>
                  </a:cubicBezTo>
                  <a:cubicBezTo>
                    <a:pt x="322867" y="490147"/>
                    <a:pt x="251958" y="545180"/>
                    <a:pt x="257250" y="557351"/>
                  </a:cubicBezTo>
                  <a:cubicBezTo>
                    <a:pt x="262542" y="569522"/>
                    <a:pt x="339800" y="549414"/>
                    <a:pt x="374725" y="547826"/>
                  </a:cubicBezTo>
                  <a:cubicBezTo>
                    <a:pt x="409650" y="546238"/>
                    <a:pt x="451983" y="565288"/>
                    <a:pt x="466800" y="547826"/>
                  </a:cubicBezTo>
                  <a:cubicBezTo>
                    <a:pt x="481617" y="530364"/>
                    <a:pt x="483733" y="489618"/>
                    <a:pt x="463625" y="443051"/>
                  </a:cubicBezTo>
                  <a:cubicBezTo>
                    <a:pt x="443517" y="396484"/>
                    <a:pt x="382663" y="299118"/>
                    <a:pt x="346150" y="268426"/>
                  </a:cubicBezTo>
                  <a:cubicBezTo>
                    <a:pt x="309638" y="237734"/>
                    <a:pt x="247725" y="280597"/>
                    <a:pt x="244550" y="258901"/>
                  </a:cubicBezTo>
                  <a:cubicBezTo>
                    <a:pt x="241375" y="237205"/>
                    <a:pt x="313871" y="160476"/>
                    <a:pt x="327100" y="138251"/>
                  </a:cubicBezTo>
                  <a:cubicBezTo>
                    <a:pt x="340329" y="116026"/>
                    <a:pt x="330275" y="140897"/>
                    <a:pt x="323925" y="125551"/>
                  </a:cubicBezTo>
                  <a:cubicBezTo>
                    <a:pt x="317575" y="110205"/>
                    <a:pt x="291646" y="48293"/>
                    <a:pt x="289000" y="46176"/>
                  </a:cubicBezTo>
                  <a:cubicBezTo>
                    <a:pt x="286354" y="44059"/>
                    <a:pt x="324454" y="108088"/>
                    <a:pt x="308050" y="112851"/>
                  </a:cubicBezTo>
                  <a:cubicBezTo>
                    <a:pt x="291646" y="117614"/>
                    <a:pt x="231850" y="80043"/>
                    <a:pt x="190575" y="74751"/>
                  </a:cubicBezTo>
                  <a:cubicBezTo>
                    <a:pt x="149300" y="69459"/>
                    <a:pt x="94796" y="90097"/>
                    <a:pt x="60400" y="81101"/>
                  </a:cubicBezTo>
                  <a:cubicBezTo>
                    <a:pt x="26004" y="72105"/>
                    <a:pt x="1662" y="-13091"/>
                    <a:pt x="75" y="17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2" name="フリーフォーム 2251">
              <a:extLst>
                <a:ext uri="{FF2B5EF4-FFF2-40B4-BE49-F238E27FC236}">
                  <a16:creationId xmlns:a16="http://schemas.microsoft.com/office/drawing/2014/main" id="{7DE7C0EE-C203-AF78-86F2-B6B16C4028DD}"/>
                </a:ext>
              </a:extLst>
            </p:cNvPr>
            <p:cNvSpPr/>
            <p:nvPr/>
          </p:nvSpPr>
          <p:spPr>
            <a:xfrm>
              <a:off x="2822121" y="4267162"/>
              <a:ext cx="200508" cy="191124"/>
            </a:xfrm>
            <a:custGeom>
              <a:avLst/>
              <a:gdLst>
                <a:gd name="connsiteX0" fmla="*/ 200479 w 200508"/>
                <a:gd name="connsiteY0" fmla="*/ 127038 h 191124"/>
                <a:gd name="connsiteX1" fmla="*/ 146504 w 200508"/>
                <a:gd name="connsiteY1" fmla="*/ 25438 h 191124"/>
                <a:gd name="connsiteX2" fmla="*/ 35379 w 200508"/>
                <a:gd name="connsiteY2" fmla="*/ 38 h 191124"/>
                <a:gd name="connsiteX3" fmla="*/ 13154 w 200508"/>
                <a:gd name="connsiteY3" fmla="*/ 28613 h 191124"/>
                <a:gd name="connsiteX4" fmla="*/ 454 w 200508"/>
                <a:gd name="connsiteY4" fmla="*/ 104813 h 191124"/>
                <a:gd name="connsiteX5" fmla="*/ 29029 w 200508"/>
                <a:gd name="connsiteY5" fmla="*/ 155613 h 191124"/>
                <a:gd name="connsiteX6" fmla="*/ 146504 w 200508"/>
                <a:gd name="connsiteY6" fmla="*/ 190538 h 191124"/>
                <a:gd name="connsiteX7" fmla="*/ 124279 w 200508"/>
                <a:gd name="connsiteY7" fmla="*/ 127038 h 191124"/>
                <a:gd name="connsiteX8" fmla="*/ 73479 w 200508"/>
                <a:gd name="connsiteY8" fmla="*/ 95288 h 191124"/>
                <a:gd name="connsiteX9" fmla="*/ 54429 w 200508"/>
                <a:gd name="connsiteY9" fmla="*/ 63538 h 191124"/>
                <a:gd name="connsiteX10" fmla="*/ 98879 w 200508"/>
                <a:gd name="connsiteY10" fmla="*/ 69888 h 191124"/>
                <a:gd name="connsiteX11" fmla="*/ 140154 w 200508"/>
                <a:gd name="connsiteY11" fmla="*/ 114338 h 191124"/>
                <a:gd name="connsiteX12" fmla="*/ 200479 w 200508"/>
                <a:gd name="connsiteY12" fmla="*/ 127038 h 19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508" h="191124">
                  <a:moveTo>
                    <a:pt x="200479" y="127038"/>
                  </a:moveTo>
                  <a:cubicBezTo>
                    <a:pt x="201537" y="112221"/>
                    <a:pt x="174021" y="46605"/>
                    <a:pt x="146504" y="25438"/>
                  </a:cubicBezTo>
                  <a:cubicBezTo>
                    <a:pt x="118987" y="4271"/>
                    <a:pt x="57604" y="-491"/>
                    <a:pt x="35379" y="38"/>
                  </a:cubicBezTo>
                  <a:cubicBezTo>
                    <a:pt x="13154" y="567"/>
                    <a:pt x="18975" y="11151"/>
                    <a:pt x="13154" y="28613"/>
                  </a:cubicBezTo>
                  <a:cubicBezTo>
                    <a:pt x="7333" y="46075"/>
                    <a:pt x="-2192" y="83646"/>
                    <a:pt x="454" y="104813"/>
                  </a:cubicBezTo>
                  <a:cubicBezTo>
                    <a:pt x="3100" y="125980"/>
                    <a:pt x="4687" y="141326"/>
                    <a:pt x="29029" y="155613"/>
                  </a:cubicBezTo>
                  <a:cubicBezTo>
                    <a:pt x="53371" y="169900"/>
                    <a:pt x="130629" y="195300"/>
                    <a:pt x="146504" y="190538"/>
                  </a:cubicBezTo>
                  <a:cubicBezTo>
                    <a:pt x="162379" y="185776"/>
                    <a:pt x="136450" y="142913"/>
                    <a:pt x="124279" y="127038"/>
                  </a:cubicBezTo>
                  <a:cubicBezTo>
                    <a:pt x="112108" y="111163"/>
                    <a:pt x="85121" y="105871"/>
                    <a:pt x="73479" y="95288"/>
                  </a:cubicBezTo>
                  <a:cubicBezTo>
                    <a:pt x="61837" y="84705"/>
                    <a:pt x="50196" y="67771"/>
                    <a:pt x="54429" y="63538"/>
                  </a:cubicBezTo>
                  <a:cubicBezTo>
                    <a:pt x="58662" y="59305"/>
                    <a:pt x="84591" y="61421"/>
                    <a:pt x="98879" y="69888"/>
                  </a:cubicBezTo>
                  <a:cubicBezTo>
                    <a:pt x="113167" y="78355"/>
                    <a:pt x="125866" y="103755"/>
                    <a:pt x="140154" y="114338"/>
                  </a:cubicBezTo>
                  <a:cubicBezTo>
                    <a:pt x="154441" y="124921"/>
                    <a:pt x="199421" y="141855"/>
                    <a:pt x="200479" y="1270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3" name="フリーフォーム 2252">
              <a:extLst>
                <a:ext uri="{FF2B5EF4-FFF2-40B4-BE49-F238E27FC236}">
                  <a16:creationId xmlns:a16="http://schemas.microsoft.com/office/drawing/2014/main" id="{B3BE4023-759C-42F6-5A63-0680C2FE4B0C}"/>
                </a:ext>
              </a:extLst>
            </p:cNvPr>
            <p:cNvSpPr/>
            <p:nvPr/>
          </p:nvSpPr>
          <p:spPr>
            <a:xfrm>
              <a:off x="3138541" y="4216099"/>
              <a:ext cx="164724" cy="245190"/>
            </a:xfrm>
            <a:custGeom>
              <a:avLst/>
              <a:gdLst>
                <a:gd name="connsiteX0" fmla="*/ 1534 w 164724"/>
                <a:gd name="connsiteY0" fmla="*/ 301 h 245190"/>
                <a:gd name="connsiteX1" fmla="*/ 14234 w 164724"/>
                <a:gd name="connsiteY1" fmla="*/ 95551 h 245190"/>
                <a:gd name="connsiteX2" fmla="*/ 39634 w 164724"/>
                <a:gd name="connsiteY2" fmla="*/ 146351 h 245190"/>
                <a:gd name="connsiteX3" fmla="*/ 144409 w 164724"/>
                <a:gd name="connsiteY3" fmla="*/ 244776 h 245190"/>
                <a:gd name="connsiteX4" fmla="*/ 163459 w 164724"/>
                <a:gd name="connsiteY4" fmla="*/ 181276 h 245190"/>
                <a:gd name="connsiteX5" fmla="*/ 125359 w 164724"/>
                <a:gd name="connsiteY5" fmla="*/ 171751 h 245190"/>
                <a:gd name="connsiteX6" fmla="*/ 74559 w 164724"/>
                <a:gd name="connsiteY6" fmla="*/ 143176 h 245190"/>
                <a:gd name="connsiteX7" fmla="*/ 99959 w 164724"/>
                <a:gd name="connsiteY7" fmla="*/ 28876 h 245190"/>
                <a:gd name="connsiteX8" fmla="*/ 49159 w 164724"/>
                <a:gd name="connsiteY8" fmla="*/ 63801 h 245190"/>
                <a:gd name="connsiteX9" fmla="*/ 1534 w 164724"/>
                <a:gd name="connsiteY9" fmla="*/ 301 h 24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24" h="245190">
                  <a:moveTo>
                    <a:pt x="1534" y="301"/>
                  </a:moveTo>
                  <a:cubicBezTo>
                    <a:pt x="-4287" y="5593"/>
                    <a:pt x="7884" y="71209"/>
                    <a:pt x="14234" y="95551"/>
                  </a:cubicBezTo>
                  <a:cubicBezTo>
                    <a:pt x="20584" y="119893"/>
                    <a:pt x="17938" y="121480"/>
                    <a:pt x="39634" y="146351"/>
                  </a:cubicBezTo>
                  <a:cubicBezTo>
                    <a:pt x="61330" y="171222"/>
                    <a:pt x="123772" y="238955"/>
                    <a:pt x="144409" y="244776"/>
                  </a:cubicBezTo>
                  <a:cubicBezTo>
                    <a:pt x="165046" y="250597"/>
                    <a:pt x="166634" y="193447"/>
                    <a:pt x="163459" y="181276"/>
                  </a:cubicBezTo>
                  <a:cubicBezTo>
                    <a:pt x="160284" y="169105"/>
                    <a:pt x="140176" y="178101"/>
                    <a:pt x="125359" y="171751"/>
                  </a:cubicBezTo>
                  <a:cubicBezTo>
                    <a:pt x="110542" y="165401"/>
                    <a:pt x="78792" y="166988"/>
                    <a:pt x="74559" y="143176"/>
                  </a:cubicBezTo>
                  <a:cubicBezTo>
                    <a:pt x="70326" y="119364"/>
                    <a:pt x="104192" y="42105"/>
                    <a:pt x="99959" y="28876"/>
                  </a:cubicBezTo>
                  <a:cubicBezTo>
                    <a:pt x="95726" y="15647"/>
                    <a:pt x="68738" y="66447"/>
                    <a:pt x="49159" y="63801"/>
                  </a:cubicBezTo>
                  <a:cubicBezTo>
                    <a:pt x="29580" y="61155"/>
                    <a:pt x="7355" y="-4991"/>
                    <a:pt x="1534" y="3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4" name="フリーフォーム 2253">
              <a:extLst>
                <a:ext uri="{FF2B5EF4-FFF2-40B4-BE49-F238E27FC236}">
                  <a16:creationId xmlns:a16="http://schemas.microsoft.com/office/drawing/2014/main" id="{E8C72B85-3943-9117-D643-9990D9CD1A00}"/>
                </a:ext>
              </a:extLst>
            </p:cNvPr>
            <p:cNvSpPr/>
            <p:nvPr/>
          </p:nvSpPr>
          <p:spPr>
            <a:xfrm>
              <a:off x="3151925" y="4216170"/>
              <a:ext cx="181599" cy="230903"/>
            </a:xfrm>
            <a:custGeom>
              <a:avLst/>
              <a:gdLst>
                <a:gd name="connsiteX0" fmla="*/ 850 w 181599"/>
                <a:gd name="connsiteY0" fmla="*/ 230 h 230903"/>
                <a:gd name="connsiteX1" fmla="*/ 108800 w 181599"/>
                <a:gd name="connsiteY1" fmla="*/ 63730 h 230903"/>
                <a:gd name="connsiteX2" fmla="*/ 172300 w 181599"/>
                <a:gd name="connsiteY2" fmla="*/ 152630 h 230903"/>
                <a:gd name="connsiteX3" fmla="*/ 178650 w 181599"/>
                <a:gd name="connsiteY3" fmla="*/ 197080 h 230903"/>
                <a:gd name="connsiteX4" fmla="*/ 146900 w 181599"/>
                <a:gd name="connsiteY4" fmla="*/ 228830 h 230903"/>
                <a:gd name="connsiteX5" fmla="*/ 108800 w 181599"/>
                <a:gd name="connsiteY5" fmla="*/ 136755 h 230903"/>
                <a:gd name="connsiteX6" fmla="*/ 61175 w 181599"/>
                <a:gd name="connsiteY6" fmla="*/ 85955 h 230903"/>
                <a:gd name="connsiteX7" fmla="*/ 850 w 181599"/>
                <a:gd name="connsiteY7" fmla="*/ 230 h 230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599" h="230903">
                  <a:moveTo>
                    <a:pt x="850" y="230"/>
                  </a:moveTo>
                  <a:cubicBezTo>
                    <a:pt x="8787" y="-3474"/>
                    <a:pt x="80225" y="38330"/>
                    <a:pt x="108800" y="63730"/>
                  </a:cubicBezTo>
                  <a:cubicBezTo>
                    <a:pt x="137375" y="89130"/>
                    <a:pt x="160658" y="130405"/>
                    <a:pt x="172300" y="152630"/>
                  </a:cubicBezTo>
                  <a:cubicBezTo>
                    <a:pt x="183942" y="174855"/>
                    <a:pt x="182883" y="184380"/>
                    <a:pt x="178650" y="197080"/>
                  </a:cubicBezTo>
                  <a:cubicBezTo>
                    <a:pt x="174417" y="209780"/>
                    <a:pt x="158542" y="238884"/>
                    <a:pt x="146900" y="228830"/>
                  </a:cubicBezTo>
                  <a:cubicBezTo>
                    <a:pt x="135258" y="218776"/>
                    <a:pt x="123087" y="160567"/>
                    <a:pt x="108800" y="136755"/>
                  </a:cubicBezTo>
                  <a:cubicBezTo>
                    <a:pt x="94513" y="112943"/>
                    <a:pt x="79696" y="110826"/>
                    <a:pt x="61175" y="85955"/>
                  </a:cubicBezTo>
                  <a:cubicBezTo>
                    <a:pt x="42654" y="61084"/>
                    <a:pt x="-7087" y="3934"/>
                    <a:pt x="850" y="2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257" name="フリーフォーム 2256">
            <a:extLst>
              <a:ext uri="{FF2B5EF4-FFF2-40B4-BE49-F238E27FC236}">
                <a16:creationId xmlns:a16="http://schemas.microsoft.com/office/drawing/2014/main" id="{DEB816A0-518E-7C33-06E6-E3B71C191535}"/>
              </a:ext>
            </a:extLst>
          </p:cNvPr>
          <p:cNvSpPr/>
          <p:nvPr/>
        </p:nvSpPr>
        <p:spPr>
          <a:xfrm>
            <a:off x="1880306" y="381000"/>
            <a:ext cx="8011369" cy="472440"/>
          </a:xfrm>
          <a:custGeom>
            <a:avLst/>
            <a:gdLst>
              <a:gd name="connsiteX0" fmla="*/ 192334 w 8011369"/>
              <a:gd name="connsiteY0" fmla="*/ 0 h 472440"/>
              <a:gd name="connsiteX1" fmla="*/ 6913174 w 8011369"/>
              <a:gd name="connsiteY1" fmla="*/ 91440 h 472440"/>
              <a:gd name="connsiteX2" fmla="*/ 5175814 w 8011369"/>
              <a:gd name="connsiteY2" fmla="*/ 152400 h 472440"/>
              <a:gd name="connsiteX3" fmla="*/ 7995214 w 8011369"/>
              <a:gd name="connsiteY3" fmla="*/ 289560 h 472440"/>
              <a:gd name="connsiteX4" fmla="*/ 6120694 w 8011369"/>
              <a:gd name="connsiteY4" fmla="*/ 441960 h 472440"/>
              <a:gd name="connsiteX5" fmla="*/ 1929694 w 8011369"/>
              <a:gd name="connsiteY5" fmla="*/ 472440 h 472440"/>
              <a:gd name="connsiteX6" fmla="*/ 4383334 w 8011369"/>
              <a:gd name="connsiteY6" fmla="*/ 441960 h 472440"/>
              <a:gd name="connsiteX7" fmla="*/ 1777294 w 8011369"/>
              <a:gd name="connsiteY7" fmla="*/ 396240 h 472440"/>
              <a:gd name="connsiteX8" fmla="*/ 1823014 w 8011369"/>
              <a:gd name="connsiteY8" fmla="*/ 137160 h 472440"/>
              <a:gd name="connsiteX9" fmla="*/ 192334 w 8011369"/>
              <a:gd name="connsiteY9" fmla="*/ 0 h 47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11369" h="472440">
                <a:moveTo>
                  <a:pt x="192334" y="0"/>
                </a:moveTo>
                <a:lnTo>
                  <a:pt x="6913174" y="91440"/>
                </a:lnTo>
                <a:cubicBezTo>
                  <a:pt x="7743754" y="116840"/>
                  <a:pt x="4995474" y="119380"/>
                  <a:pt x="5175814" y="152400"/>
                </a:cubicBezTo>
                <a:cubicBezTo>
                  <a:pt x="5356154" y="185420"/>
                  <a:pt x="7837734" y="241300"/>
                  <a:pt x="7995214" y="289560"/>
                </a:cubicBezTo>
                <a:cubicBezTo>
                  <a:pt x="8152694" y="337820"/>
                  <a:pt x="7131614" y="411480"/>
                  <a:pt x="6120694" y="441960"/>
                </a:cubicBezTo>
                <a:cubicBezTo>
                  <a:pt x="5109774" y="472440"/>
                  <a:pt x="2219254" y="472440"/>
                  <a:pt x="1929694" y="472440"/>
                </a:cubicBezTo>
                <a:cubicBezTo>
                  <a:pt x="1640134" y="472440"/>
                  <a:pt x="4408734" y="454660"/>
                  <a:pt x="4383334" y="441960"/>
                </a:cubicBezTo>
                <a:cubicBezTo>
                  <a:pt x="4357934" y="429260"/>
                  <a:pt x="2204014" y="447040"/>
                  <a:pt x="1777294" y="396240"/>
                </a:cubicBezTo>
                <a:cubicBezTo>
                  <a:pt x="1350574" y="345440"/>
                  <a:pt x="2084634" y="195580"/>
                  <a:pt x="1823014" y="137160"/>
                </a:cubicBezTo>
                <a:cubicBezTo>
                  <a:pt x="1561394" y="78740"/>
                  <a:pt x="-656026" y="7620"/>
                  <a:pt x="192334" y="0"/>
                </a:cubicBezTo>
                <a:close/>
              </a:path>
            </a:pathLst>
          </a:custGeom>
          <a:solidFill>
            <a:srgbClr val="6FD0F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8" name="フリーフォーム 2257">
            <a:extLst>
              <a:ext uri="{FF2B5EF4-FFF2-40B4-BE49-F238E27FC236}">
                <a16:creationId xmlns:a16="http://schemas.microsoft.com/office/drawing/2014/main" id="{1DBCC419-278A-36F5-1D53-16D375F7966A}"/>
              </a:ext>
            </a:extLst>
          </p:cNvPr>
          <p:cNvSpPr/>
          <p:nvPr/>
        </p:nvSpPr>
        <p:spPr>
          <a:xfrm>
            <a:off x="8196813" y="5743850"/>
            <a:ext cx="1577108" cy="2307443"/>
          </a:xfrm>
          <a:custGeom>
            <a:avLst/>
            <a:gdLst>
              <a:gd name="connsiteX0" fmla="*/ 2307 w 1577108"/>
              <a:gd name="connsiteY0" fmla="*/ 1630 h 2307443"/>
              <a:gd name="connsiteX1" fmla="*/ 1511067 w 1577108"/>
              <a:gd name="connsiteY1" fmla="*/ 2180950 h 2307443"/>
              <a:gd name="connsiteX2" fmla="*/ 1175787 w 1577108"/>
              <a:gd name="connsiteY2" fmla="*/ 1830430 h 2307443"/>
              <a:gd name="connsiteX3" fmla="*/ 2307 w 1577108"/>
              <a:gd name="connsiteY3" fmla="*/ 1630 h 2307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7108" h="2307443">
                <a:moveTo>
                  <a:pt x="2307" y="1630"/>
                </a:moveTo>
                <a:cubicBezTo>
                  <a:pt x="58187" y="60050"/>
                  <a:pt x="1315487" y="1876150"/>
                  <a:pt x="1511067" y="2180950"/>
                </a:cubicBezTo>
                <a:cubicBezTo>
                  <a:pt x="1706647" y="2485750"/>
                  <a:pt x="1429787" y="2188570"/>
                  <a:pt x="1175787" y="1830430"/>
                </a:cubicBezTo>
                <a:cubicBezTo>
                  <a:pt x="921787" y="1472290"/>
                  <a:pt x="-53573" y="-56790"/>
                  <a:pt x="2307" y="1630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1" name="フリーフォーム 2260">
            <a:extLst>
              <a:ext uri="{FF2B5EF4-FFF2-40B4-BE49-F238E27FC236}">
                <a16:creationId xmlns:a16="http://schemas.microsoft.com/office/drawing/2014/main" id="{F9AEAB47-E6D3-0551-1318-9FF882DDC704}"/>
              </a:ext>
            </a:extLst>
          </p:cNvPr>
          <p:cNvSpPr/>
          <p:nvPr/>
        </p:nvSpPr>
        <p:spPr>
          <a:xfrm>
            <a:off x="1794246" y="7826359"/>
            <a:ext cx="234978" cy="219596"/>
          </a:xfrm>
          <a:custGeom>
            <a:avLst/>
            <a:gdLst>
              <a:gd name="connsiteX0" fmla="*/ 85354 w 234978"/>
              <a:gd name="connsiteY0" fmla="*/ 16 h 219596"/>
              <a:gd name="connsiteX1" fmla="*/ 155204 w 234978"/>
              <a:gd name="connsiteY1" fmla="*/ 69866 h 219596"/>
              <a:gd name="connsiteX2" fmla="*/ 234579 w 234978"/>
              <a:gd name="connsiteY2" fmla="*/ 95266 h 219596"/>
              <a:gd name="connsiteX3" fmla="*/ 180604 w 234978"/>
              <a:gd name="connsiteY3" fmla="*/ 127016 h 219596"/>
              <a:gd name="connsiteX4" fmla="*/ 66304 w 234978"/>
              <a:gd name="connsiteY4" fmla="*/ 219091 h 219596"/>
              <a:gd name="connsiteX5" fmla="*/ 2804 w 234978"/>
              <a:gd name="connsiteY5" fmla="*/ 161941 h 219596"/>
              <a:gd name="connsiteX6" fmla="*/ 18679 w 234978"/>
              <a:gd name="connsiteY6" fmla="*/ 117491 h 219596"/>
              <a:gd name="connsiteX7" fmla="*/ 85354 w 234978"/>
              <a:gd name="connsiteY7" fmla="*/ 63516 h 219596"/>
              <a:gd name="connsiteX8" fmla="*/ 85354 w 234978"/>
              <a:gd name="connsiteY8" fmla="*/ 16 h 21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78" h="219596">
                <a:moveTo>
                  <a:pt x="85354" y="16"/>
                </a:moveTo>
                <a:cubicBezTo>
                  <a:pt x="96996" y="1074"/>
                  <a:pt x="130333" y="53991"/>
                  <a:pt x="155204" y="69866"/>
                </a:cubicBezTo>
                <a:cubicBezTo>
                  <a:pt x="180075" y="85741"/>
                  <a:pt x="230346" y="85741"/>
                  <a:pt x="234579" y="95266"/>
                </a:cubicBezTo>
                <a:cubicBezTo>
                  <a:pt x="238812" y="104791"/>
                  <a:pt x="208650" y="106379"/>
                  <a:pt x="180604" y="127016"/>
                </a:cubicBezTo>
                <a:cubicBezTo>
                  <a:pt x="152558" y="147654"/>
                  <a:pt x="95937" y="213270"/>
                  <a:pt x="66304" y="219091"/>
                </a:cubicBezTo>
                <a:cubicBezTo>
                  <a:pt x="36671" y="224912"/>
                  <a:pt x="10741" y="178874"/>
                  <a:pt x="2804" y="161941"/>
                </a:cubicBezTo>
                <a:cubicBezTo>
                  <a:pt x="-5133" y="145008"/>
                  <a:pt x="4921" y="133895"/>
                  <a:pt x="18679" y="117491"/>
                </a:cubicBezTo>
                <a:cubicBezTo>
                  <a:pt x="32437" y="101087"/>
                  <a:pt x="73712" y="78862"/>
                  <a:pt x="85354" y="63516"/>
                </a:cubicBezTo>
                <a:cubicBezTo>
                  <a:pt x="96996" y="48170"/>
                  <a:pt x="73712" y="-1042"/>
                  <a:pt x="85354" y="16"/>
                </a:cubicBezTo>
                <a:close/>
              </a:path>
            </a:pathLst>
          </a:custGeom>
          <a:solidFill>
            <a:srgbClr val="FF8AD8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2" name="フリーフォーム 2261">
            <a:extLst>
              <a:ext uri="{FF2B5EF4-FFF2-40B4-BE49-F238E27FC236}">
                <a16:creationId xmlns:a16="http://schemas.microsoft.com/office/drawing/2014/main" id="{B4FC481E-44CF-E9B0-D624-AA1B9D17941D}"/>
              </a:ext>
            </a:extLst>
          </p:cNvPr>
          <p:cNvSpPr/>
          <p:nvPr/>
        </p:nvSpPr>
        <p:spPr>
          <a:xfrm>
            <a:off x="3000384" y="6844789"/>
            <a:ext cx="914579" cy="667640"/>
          </a:xfrm>
          <a:custGeom>
            <a:avLst/>
            <a:gdLst>
              <a:gd name="connsiteX0" fmla="*/ 565141 w 914579"/>
              <a:gd name="connsiteY0" fmla="*/ 22736 h 667640"/>
              <a:gd name="connsiteX1" fmla="*/ 619116 w 914579"/>
              <a:gd name="connsiteY1" fmla="*/ 375161 h 667640"/>
              <a:gd name="connsiteX2" fmla="*/ 914391 w 914579"/>
              <a:gd name="connsiteY2" fmla="*/ 378336 h 667640"/>
              <a:gd name="connsiteX3" fmla="*/ 571491 w 914579"/>
              <a:gd name="connsiteY3" fmla="*/ 508511 h 667640"/>
              <a:gd name="connsiteX4" fmla="*/ 3166 w 914579"/>
              <a:gd name="connsiteY4" fmla="*/ 667261 h 667640"/>
              <a:gd name="connsiteX5" fmla="*/ 349241 w 914579"/>
              <a:gd name="connsiteY5" fmla="*/ 460886 h 667640"/>
              <a:gd name="connsiteX6" fmla="*/ 511166 w 914579"/>
              <a:gd name="connsiteY6" fmla="*/ 79886 h 667640"/>
              <a:gd name="connsiteX7" fmla="*/ 565141 w 914579"/>
              <a:gd name="connsiteY7" fmla="*/ 22736 h 66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579" h="667640">
                <a:moveTo>
                  <a:pt x="565141" y="22736"/>
                </a:moveTo>
                <a:cubicBezTo>
                  <a:pt x="583133" y="71948"/>
                  <a:pt x="560908" y="315894"/>
                  <a:pt x="619116" y="375161"/>
                </a:cubicBezTo>
                <a:cubicBezTo>
                  <a:pt x="677324" y="434428"/>
                  <a:pt x="922329" y="356111"/>
                  <a:pt x="914391" y="378336"/>
                </a:cubicBezTo>
                <a:cubicBezTo>
                  <a:pt x="906454" y="400561"/>
                  <a:pt x="723362" y="460357"/>
                  <a:pt x="571491" y="508511"/>
                </a:cubicBezTo>
                <a:cubicBezTo>
                  <a:pt x="419620" y="556665"/>
                  <a:pt x="40208" y="675199"/>
                  <a:pt x="3166" y="667261"/>
                </a:cubicBezTo>
                <a:cubicBezTo>
                  <a:pt x="-33876" y="659324"/>
                  <a:pt x="264574" y="558782"/>
                  <a:pt x="349241" y="460886"/>
                </a:cubicBezTo>
                <a:cubicBezTo>
                  <a:pt x="433908" y="362990"/>
                  <a:pt x="479945" y="150265"/>
                  <a:pt x="511166" y="79886"/>
                </a:cubicBezTo>
                <a:cubicBezTo>
                  <a:pt x="542387" y="9507"/>
                  <a:pt x="547149" y="-26476"/>
                  <a:pt x="565141" y="2273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6869744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0" name="Picture 2" descr="有楽製菓 ブラックサンダー チョコレート 1本×20個" hidden="1">
            <a:extLst>
              <a:ext uri="{FF2B5EF4-FFF2-40B4-BE49-F238E27FC236}">
                <a16:creationId xmlns:a16="http://schemas.microsoft.com/office/drawing/2014/main" id="{0AEF829D-9083-5F05-96DC-BB16CEB553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919996">
            <a:off x="4488213" y="3841067"/>
            <a:ext cx="3623572" cy="1827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コンテンツ プレースホルダー 4" descr="人, 女性, 若い, ラケット が含まれている画像&#10;&#10;自動的に生成された説明" hidden="1">
            <a:extLst>
              <a:ext uri="{FF2B5EF4-FFF2-40B4-BE49-F238E27FC236}">
                <a16:creationId xmlns:a16="http://schemas.microsoft.com/office/drawing/2014/main" id="{21E67430-2925-09DD-9BFE-E947CC7393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276256" y="5477"/>
            <a:ext cx="9048687" cy="12796123"/>
          </a:xfrm>
        </p:spPr>
      </p:pic>
      <p:grpSp>
        <p:nvGrpSpPr>
          <p:cNvPr id="531" name="グループ化 530" hidden="1">
            <a:extLst>
              <a:ext uri="{FF2B5EF4-FFF2-40B4-BE49-F238E27FC236}">
                <a16:creationId xmlns:a16="http://schemas.microsoft.com/office/drawing/2014/main" id="{505F52E4-5235-3EC6-3A1A-A713C75163AA}"/>
              </a:ext>
            </a:extLst>
          </p:cNvPr>
          <p:cNvGrpSpPr/>
          <p:nvPr/>
        </p:nvGrpSpPr>
        <p:grpSpPr>
          <a:xfrm>
            <a:off x="192933" y="212152"/>
            <a:ext cx="9249223" cy="12633263"/>
            <a:chOff x="192933" y="212152"/>
            <a:chExt cx="9249223" cy="12633263"/>
          </a:xfrm>
        </p:grpSpPr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D42E3F24-B4E7-1878-229A-85B28ECA0E58}"/>
                </a:ext>
              </a:extLst>
            </p:cNvPr>
            <p:cNvSpPr/>
            <p:nvPr/>
          </p:nvSpPr>
          <p:spPr>
            <a:xfrm>
              <a:off x="3838502" y="2079332"/>
              <a:ext cx="112520" cy="100379"/>
            </a:xfrm>
            <a:custGeom>
              <a:avLst/>
              <a:gdLst>
                <a:gd name="connsiteX0" fmla="*/ 73 w 112520"/>
                <a:gd name="connsiteY0" fmla="*/ 293 h 100379"/>
                <a:gd name="connsiteX1" fmla="*/ 79448 w 112520"/>
                <a:gd name="connsiteY1" fmla="*/ 41568 h 100379"/>
                <a:gd name="connsiteX2" fmla="*/ 73098 w 112520"/>
                <a:gd name="connsiteY2" fmla="*/ 16168 h 100379"/>
                <a:gd name="connsiteX3" fmla="*/ 111198 w 112520"/>
                <a:gd name="connsiteY3" fmla="*/ 98718 h 100379"/>
                <a:gd name="connsiteX4" fmla="*/ 95323 w 112520"/>
                <a:gd name="connsiteY4" fmla="*/ 66968 h 100379"/>
                <a:gd name="connsiteX5" fmla="*/ 73 w 112520"/>
                <a:gd name="connsiteY5" fmla="*/ 293 h 100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20" h="100379">
                  <a:moveTo>
                    <a:pt x="73" y="293"/>
                  </a:moveTo>
                  <a:cubicBezTo>
                    <a:pt x="-2573" y="-3940"/>
                    <a:pt x="67277" y="38922"/>
                    <a:pt x="79448" y="41568"/>
                  </a:cubicBezTo>
                  <a:cubicBezTo>
                    <a:pt x="91619" y="44214"/>
                    <a:pt x="67806" y="6643"/>
                    <a:pt x="73098" y="16168"/>
                  </a:cubicBezTo>
                  <a:cubicBezTo>
                    <a:pt x="78390" y="25693"/>
                    <a:pt x="107494" y="90251"/>
                    <a:pt x="111198" y="98718"/>
                  </a:cubicBezTo>
                  <a:cubicBezTo>
                    <a:pt x="114902" y="107185"/>
                    <a:pt x="111198" y="81256"/>
                    <a:pt x="95323" y="66968"/>
                  </a:cubicBezTo>
                  <a:cubicBezTo>
                    <a:pt x="79448" y="52681"/>
                    <a:pt x="2719" y="4526"/>
                    <a:pt x="73" y="2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2CF807F-AD6C-CF4E-381B-677DC2DC2E92}"/>
                </a:ext>
              </a:extLst>
            </p:cNvPr>
            <p:cNvSpPr/>
            <p:nvPr/>
          </p:nvSpPr>
          <p:spPr>
            <a:xfrm>
              <a:off x="3743266" y="2092318"/>
              <a:ext cx="174684" cy="85947"/>
            </a:xfrm>
            <a:custGeom>
              <a:avLst/>
              <a:gdLst>
                <a:gd name="connsiteX0" fmla="*/ 59 w 174684"/>
                <a:gd name="connsiteY0" fmla="*/ 7 h 85947"/>
                <a:gd name="connsiteX1" fmla="*/ 98484 w 174684"/>
                <a:gd name="connsiteY1" fmla="*/ 38107 h 85947"/>
                <a:gd name="connsiteX2" fmla="*/ 88959 w 174684"/>
                <a:gd name="connsiteY2" fmla="*/ 6357 h 85947"/>
                <a:gd name="connsiteX3" fmla="*/ 149284 w 174684"/>
                <a:gd name="connsiteY3" fmla="*/ 28582 h 85947"/>
                <a:gd name="connsiteX4" fmla="*/ 174684 w 174684"/>
                <a:gd name="connsiteY4" fmla="*/ 85732 h 85947"/>
                <a:gd name="connsiteX5" fmla="*/ 149284 w 174684"/>
                <a:gd name="connsiteY5" fmla="*/ 47632 h 85947"/>
                <a:gd name="connsiteX6" fmla="*/ 114359 w 174684"/>
                <a:gd name="connsiteY6" fmla="*/ 34932 h 85947"/>
                <a:gd name="connsiteX7" fmla="*/ 59 w 174684"/>
                <a:gd name="connsiteY7" fmla="*/ 7 h 8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684" h="85947">
                  <a:moveTo>
                    <a:pt x="59" y="7"/>
                  </a:moveTo>
                  <a:cubicBezTo>
                    <a:pt x="-2587" y="536"/>
                    <a:pt x="83667" y="37049"/>
                    <a:pt x="98484" y="38107"/>
                  </a:cubicBezTo>
                  <a:cubicBezTo>
                    <a:pt x="113301" y="39165"/>
                    <a:pt x="80492" y="7944"/>
                    <a:pt x="88959" y="6357"/>
                  </a:cubicBezTo>
                  <a:cubicBezTo>
                    <a:pt x="97426" y="4770"/>
                    <a:pt x="134997" y="15353"/>
                    <a:pt x="149284" y="28582"/>
                  </a:cubicBezTo>
                  <a:cubicBezTo>
                    <a:pt x="163572" y="41811"/>
                    <a:pt x="174684" y="82557"/>
                    <a:pt x="174684" y="85732"/>
                  </a:cubicBezTo>
                  <a:cubicBezTo>
                    <a:pt x="174684" y="88907"/>
                    <a:pt x="159338" y="56099"/>
                    <a:pt x="149284" y="47632"/>
                  </a:cubicBezTo>
                  <a:cubicBezTo>
                    <a:pt x="139230" y="39165"/>
                    <a:pt x="136055" y="41282"/>
                    <a:pt x="114359" y="34932"/>
                  </a:cubicBezTo>
                  <a:cubicBezTo>
                    <a:pt x="92663" y="28582"/>
                    <a:pt x="2705" y="-522"/>
                    <a:pt x="59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3889ED9-B69E-3FB4-334D-AAF74341D545}"/>
                </a:ext>
              </a:extLst>
            </p:cNvPr>
            <p:cNvSpPr/>
            <p:nvPr/>
          </p:nvSpPr>
          <p:spPr>
            <a:xfrm>
              <a:off x="3705225" y="2111375"/>
              <a:ext cx="212985" cy="60335"/>
            </a:xfrm>
            <a:custGeom>
              <a:avLst/>
              <a:gdLst>
                <a:gd name="connsiteX0" fmla="*/ 0 w 212985"/>
                <a:gd name="connsiteY0" fmla="*/ 28575 h 60335"/>
                <a:gd name="connsiteX1" fmla="*/ 104775 w 212985"/>
                <a:gd name="connsiteY1" fmla="*/ 25400 h 60335"/>
                <a:gd name="connsiteX2" fmla="*/ 88900 w 212985"/>
                <a:gd name="connsiteY2" fmla="*/ 38100 h 60335"/>
                <a:gd name="connsiteX3" fmla="*/ 142875 w 212985"/>
                <a:gd name="connsiteY3" fmla="*/ 38100 h 60335"/>
                <a:gd name="connsiteX4" fmla="*/ 212725 w 212985"/>
                <a:gd name="connsiteY4" fmla="*/ 60325 h 60335"/>
                <a:gd name="connsiteX5" fmla="*/ 168275 w 212985"/>
                <a:gd name="connsiteY5" fmla="*/ 34925 h 60335"/>
                <a:gd name="connsiteX6" fmla="*/ 107950 w 212985"/>
                <a:gd name="connsiteY6" fmla="*/ 0 h 60335"/>
                <a:gd name="connsiteX7" fmla="*/ 177800 w 212985"/>
                <a:gd name="connsiteY7" fmla="*/ 41275 h 60335"/>
                <a:gd name="connsiteX8" fmla="*/ 88900 w 212985"/>
                <a:gd name="connsiteY8" fmla="*/ 22225 h 60335"/>
                <a:gd name="connsiteX9" fmla="*/ 0 w 212985"/>
                <a:gd name="connsiteY9" fmla="*/ 28575 h 6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85" h="60335">
                  <a:moveTo>
                    <a:pt x="0" y="28575"/>
                  </a:moveTo>
                  <a:cubicBezTo>
                    <a:pt x="2646" y="29104"/>
                    <a:pt x="104775" y="25400"/>
                    <a:pt x="104775" y="25400"/>
                  </a:cubicBezTo>
                  <a:cubicBezTo>
                    <a:pt x="119592" y="26987"/>
                    <a:pt x="82550" y="35983"/>
                    <a:pt x="88900" y="38100"/>
                  </a:cubicBezTo>
                  <a:cubicBezTo>
                    <a:pt x="95250" y="40217"/>
                    <a:pt x="122237" y="34396"/>
                    <a:pt x="142875" y="38100"/>
                  </a:cubicBezTo>
                  <a:cubicBezTo>
                    <a:pt x="163513" y="41804"/>
                    <a:pt x="208492" y="60854"/>
                    <a:pt x="212725" y="60325"/>
                  </a:cubicBezTo>
                  <a:cubicBezTo>
                    <a:pt x="216958" y="59796"/>
                    <a:pt x="168275" y="34925"/>
                    <a:pt x="168275" y="34925"/>
                  </a:cubicBezTo>
                  <a:lnTo>
                    <a:pt x="107950" y="0"/>
                  </a:lnTo>
                  <a:cubicBezTo>
                    <a:pt x="109538" y="1058"/>
                    <a:pt x="180975" y="37571"/>
                    <a:pt x="177800" y="41275"/>
                  </a:cubicBezTo>
                  <a:cubicBezTo>
                    <a:pt x="174625" y="44979"/>
                    <a:pt x="116946" y="24342"/>
                    <a:pt x="88900" y="22225"/>
                  </a:cubicBezTo>
                  <a:lnTo>
                    <a:pt x="0" y="2857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A4A6A0E-08F5-1E57-630F-6669DC9379BA}"/>
                </a:ext>
              </a:extLst>
            </p:cNvPr>
            <p:cNvSpPr/>
            <p:nvPr/>
          </p:nvSpPr>
          <p:spPr>
            <a:xfrm>
              <a:off x="4108450" y="2158956"/>
              <a:ext cx="298569" cy="165286"/>
            </a:xfrm>
            <a:custGeom>
              <a:avLst/>
              <a:gdLst>
                <a:gd name="connsiteX0" fmla="*/ 0 w 298569"/>
                <a:gd name="connsiteY0" fmla="*/ 44 h 165286"/>
                <a:gd name="connsiteX1" fmla="*/ 88900 w 298569"/>
                <a:gd name="connsiteY1" fmla="*/ 54019 h 165286"/>
                <a:gd name="connsiteX2" fmla="*/ 98425 w 298569"/>
                <a:gd name="connsiteY2" fmla="*/ 41319 h 165286"/>
                <a:gd name="connsiteX3" fmla="*/ 177800 w 298569"/>
                <a:gd name="connsiteY3" fmla="*/ 63544 h 165286"/>
                <a:gd name="connsiteX4" fmla="*/ 177800 w 298569"/>
                <a:gd name="connsiteY4" fmla="*/ 44494 h 165286"/>
                <a:gd name="connsiteX5" fmla="*/ 241300 w 298569"/>
                <a:gd name="connsiteY5" fmla="*/ 79419 h 165286"/>
                <a:gd name="connsiteX6" fmla="*/ 298450 w 298569"/>
                <a:gd name="connsiteY6" fmla="*/ 165144 h 165286"/>
                <a:gd name="connsiteX7" fmla="*/ 254000 w 298569"/>
                <a:gd name="connsiteY7" fmla="*/ 98469 h 165286"/>
                <a:gd name="connsiteX8" fmla="*/ 177800 w 298569"/>
                <a:gd name="connsiteY8" fmla="*/ 50844 h 165286"/>
                <a:gd name="connsiteX9" fmla="*/ 88900 w 298569"/>
                <a:gd name="connsiteY9" fmla="*/ 19094 h 165286"/>
                <a:gd name="connsiteX10" fmla="*/ 133350 w 298569"/>
                <a:gd name="connsiteY10" fmla="*/ 50844 h 165286"/>
                <a:gd name="connsiteX11" fmla="*/ 88900 w 298569"/>
                <a:gd name="connsiteY11" fmla="*/ 44494 h 165286"/>
                <a:gd name="connsiteX12" fmla="*/ 0 w 298569"/>
                <a:gd name="connsiteY12" fmla="*/ 44 h 1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8569" h="165286">
                  <a:moveTo>
                    <a:pt x="0" y="44"/>
                  </a:moveTo>
                  <a:cubicBezTo>
                    <a:pt x="0" y="1631"/>
                    <a:pt x="72496" y="47140"/>
                    <a:pt x="88900" y="54019"/>
                  </a:cubicBezTo>
                  <a:cubicBezTo>
                    <a:pt x="105304" y="60898"/>
                    <a:pt x="83608" y="39732"/>
                    <a:pt x="98425" y="41319"/>
                  </a:cubicBezTo>
                  <a:cubicBezTo>
                    <a:pt x="113242" y="42906"/>
                    <a:pt x="164571" y="63015"/>
                    <a:pt x="177800" y="63544"/>
                  </a:cubicBezTo>
                  <a:cubicBezTo>
                    <a:pt x="191029" y="64073"/>
                    <a:pt x="167217" y="41848"/>
                    <a:pt x="177800" y="44494"/>
                  </a:cubicBezTo>
                  <a:cubicBezTo>
                    <a:pt x="188383" y="47140"/>
                    <a:pt x="221192" y="59311"/>
                    <a:pt x="241300" y="79419"/>
                  </a:cubicBezTo>
                  <a:cubicBezTo>
                    <a:pt x="261408" y="99527"/>
                    <a:pt x="298450" y="165144"/>
                    <a:pt x="298450" y="165144"/>
                  </a:cubicBezTo>
                  <a:cubicBezTo>
                    <a:pt x="300567" y="168319"/>
                    <a:pt x="274108" y="117519"/>
                    <a:pt x="254000" y="98469"/>
                  </a:cubicBezTo>
                  <a:cubicBezTo>
                    <a:pt x="233892" y="79419"/>
                    <a:pt x="205317" y="64073"/>
                    <a:pt x="177800" y="50844"/>
                  </a:cubicBezTo>
                  <a:cubicBezTo>
                    <a:pt x="150283" y="37615"/>
                    <a:pt x="96308" y="19094"/>
                    <a:pt x="88900" y="19094"/>
                  </a:cubicBezTo>
                  <a:cubicBezTo>
                    <a:pt x="81492" y="19094"/>
                    <a:pt x="133350" y="46611"/>
                    <a:pt x="133350" y="50844"/>
                  </a:cubicBezTo>
                  <a:cubicBezTo>
                    <a:pt x="133350" y="55077"/>
                    <a:pt x="106363" y="49257"/>
                    <a:pt x="88900" y="44494"/>
                  </a:cubicBezTo>
                  <a:cubicBezTo>
                    <a:pt x="71437" y="39731"/>
                    <a:pt x="0" y="-1543"/>
                    <a:pt x="0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37277C3-8EF1-C92F-F6BD-2A3E851DCF67}"/>
                </a:ext>
              </a:extLst>
            </p:cNvPr>
            <p:cNvSpPr/>
            <p:nvPr/>
          </p:nvSpPr>
          <p:spPr>
            <a:xfrm>
              <a:off x="4114722" y="2160873"/>
              <a:ext cx="308244" cy="148218"/>
            </a:xfrm>
            <a:custGeom>
              <a:avLst/>
              <a:gdLst>
                <a:gd name="connsiteX0" fmla="*/ 78 w 308244"/>
                <a:gd name="connsiteY0" fmla="*/ 1302 h 148218"/>
                <a:gd name="connsiteX1" fmla="*/ 142953 w 308244"/>
                <a:gd name="connsiteY1" fmla="*/ 1302 h 148218"/>
                <a:gd name="connsiteX2" fmla="*/ 108028 w 308244"/>
                <a:gd name="connsiteY2" fmla="*/ 17177 h 148218"/>
                <a:gd name="connsiteX3" fmla="*/ 177878 w 308244"/>
                <a:gd name="connsiteY3" fmla="*/ 10827 h 148218"/>
                <a:gd name="connsiteX4" fmla="*/ 247728 w 308244"/>
                <a:gd name="connsiteY4" fmla="*/ 55277 h 148218"/>
                <a:gd name="connsiteX5" fmla="*/ 238203 w 308244"/>
                <a:gd name="connsiteY5" fmla="*/ 39402 h 148218"/>
                <a:gd name="connsiteX6" fmla="*/ 308053 w 308244"/>
                <a:gd name="connsiteY6" fmla="*/ 147352 h 148218"/>
                <a:gd name="connsiteX7" fmla="*/ 257253 w 308244"/>
                <a:gd name="connsiteY7" fmla="*/ 87027 h 148218"/>
                <a:gd name="connsiteX8" fmla="*/ 206453 w 308244"/>
                <a:gd name="connsiteY8" fmla="*/ 29877 h 148218"/>
                <a:gd name="connsiteX9" fmla="*/ 165178 w 308244"/>
                <a:gd name="connsiteY9" fmla="*/ 4477 h 148218"/>
                <a:gd name="connsiteX10" fmla="*/ 78 w 308244"/>
                <a:gd name="connsiteY10" fmla="*/ 1302 h 14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8244" h="148218">
                  <a:moveTo>
                    <a:pt x="78" y="1302"/>
                  </a:moveTo>
                  <a:cubicBezTo>
                    <a:pt x="-3626" y="773"/>
                    <a:pt x="124961" y="-1344"/>
                    <a:pt x="142953" y="1302"/>
                  </a:cubicBezTo>
                  <a:cubicBezTo>
                    <a:pt x="160945" y="3948"/>
                    <a:pt x="102207" y="15590"/>
                    <a:pt x="108028" y="17177"/>
                  </a:cubicBezTo>
                  <a:cubicBezTo>
                    <a:pt x="113849" y="18765"/>
                    <a:pt x="154595" y="4477"/>
                    <a:pt x="177878" y="10827"/>
                  </a:cubicBezTo>
                  <a:cubicBezTo>
                    <a:pt x="201161" y="17177"/>
                    <a:pt x="247728" y="55277"/>
                    <a:pt x="247728" y="55277"/>
                  </a:cubicBezTo>
                  <a:cubicBezTo>
                    <a:pt x="257782" y="60040"/>
                    <a:pt x="228149" y="24056"/>
                    <a:pt x="238203" y="39402"/>
                  </a:cubicBezTo>
                  <a:cubicBezTo>
                    <a:pt x="248257" y="54748"/>
                    <a:pt x="304878" y="139414"/>
                    <a:pt x="308053" y="147352"/>
                  </a:cubicBezTo>
                  <a:cubicBezTo>
                    <a:pt x="311228" y="155290"/>
                    <a:pt x="274186" y="106606"/>
                    <a:pt x="257253" y="87027"/>
                  </a:cubicBezTo>
                  <a:cubicBezTo>
                    <a:pt x="240320" y="67448"/>
                    <a:pt x="221799" y="43635"/>
                    <a:pt x="206453" y="29877"/>
                  </a:cubicBezTo>
                  <a:cubicBezTo>
                    <a:pt x="191107" y="16119"/>
                    <a:pt x="194282" y="9239"/>
                    <a:pt x="165178" y="4477"/>
                  </a:cubicBezTo>
                  <a:cubicBezTo>
                    <a:pt x="136074" y="-285"/>
                    <a:pt x="3782" y="1831"/>
                    <a:pt x="78" y="1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1FF5EB1-30C5-B38B-59EB-0210EA78FC14}"/>
                </a:ext>
              </a:extLst>
            </p:cNvPr>
            <p:cNvSpPr/>
            <p:nvPr/>
          </p:nvSpPr>
          <p:spPr>
            <a:xfrm>
              <a:off x="4127256" y="2152588"/>
              <a:ext cx="161554" cy="20030"/>
            </a:xfrm>
            <a:custGeom>
              <a:avLst/>
              <a:gdLst>
                <a:gd name="connsiteX0" fmla="*/ 244 w 161554"/>
                <a:gd name="connsiteY0" fmla="*/ 62 h 20030"/>
                <a:gd name="connsiteX1" fmla="*/ 158994 w 161554"/>
                <a:gd name="connsiteY1" fmla="*/ 12762 h 20030"/>
                <a:gd name="connsiteX2" fmla="*/ 95494 w 161554"/>
                <a:gd name="connsiteY2" fmla="*/ 6412 h 20030"/>
                <a:gd name="connsiteX3" fmla="*/ 57394 w 161554"/>
                <a:gd name="connsiteY3" fmla="*/ 15937 h 20030"/>
                <a:gd name="connsiteX4" fmla="*/ 120894 w 161554"/>
                <a:gd name="connsiteY4" fmla="*/ 19112 h 20030"/>
                <a:gd name="connsiteX5" fmla="*/ 244 w 161554"/>
                <a:gd name="connsiteY5" fmla="*/ 62 h 2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554" h="20030">
                  <a:moveTo>
                    <a:pt x="244" y="62"/>
                  </a:moveTo>
                  <a:cubicBezTo>
                    <a:pt x="6594" y="-996"/>
                    <a:pt x="143119" y="11704"/>
                    <a:pt x="158994" y="12762"/>
                  </a:cubicBezTo>
                  <a:cubicBezTo>
                    <a:pt x="174869" y="13820"/>
                    <a:pt x="112427" y="5883"/>
                    <a:pt x="95494" y="6412"/>
                  </a:cubicBezTo>
                  <a:cubicBezTo>
                    <a:pt x="78561" y="6941"/>
                    <a:pt x="53161" y="13820"/>
                    <a:pt x="57394" y="15937"/>
                  </a:cubicBezTo>
                  <a:cubicBezTo>
                    <a:pt x="61627" y="18054"/>
                    <a:pt x="128302" y="21758"/>
                    <a:pt x="120894" y="19112"/>
                  </a:cubicBezTo>
                  <a:cubicBezTo>
                    <a:pt x="113486" y="16466"/>
                    <a:pt x="-6106" y="1120"/>
                    <a:pt x="244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A2C5D52-10CC-0CA7-81C6-9238FC5A95EB}"/>
                </a:ext>
              </a:extLst>
            </p:cNvPr>
            <p:cNvSpPr/>
            <p:nvPr/>
          </p:nvSpPr>
          <p:spPr>
            <a:xfrm>
              <a:off x="3900695" y="2107735"/>
              <a:ext cx="109916" cy="277078"/>
            </a:xfrm>
            <a:custGeom>
              <a:avLst/>
              <a:gdLst>
                <a:gd name="connsiteX0" fmla="*/ 109330 w 109916"/>
                <a:gd name="connsiteY0" fmla="*/ 465 h 277078"/>
                <a:gd name="connsiteX1" fmla="*/ 45830 w 109916"/>
                <a:gd name="connsiteY1" fmla="*/ 117940 h 277078"/>
                <a:gd name="connsiteX2" fmla="*/ 20430 w 109916"/>
                <a:gd name="connsiteY2" fmla="*/ 178265 h 277078"/>
                <a:gd name="connsiteX3" fmla="*/ 61705 w 109916"/>
                <a:gd name="connsiteY3" fmla="*/ 127465 h 277078"/>
                <a:gd name="connsiteX4" fmla="*/ 23605 w 109916"/>
                <a:gd name="connsiteY4" fmla="*/ 194140 h 277078"/>
                <a:gd name="connsiteX5" fmla="*/ 29955 w 109916"/>
                <a:gd name="connsiteY5" fmla="*/ 276690 h 277078"/>
                <a:gd name="connsiteX6" fmla="*/ 20430 w 109916"/>
                <a:gd name="connsiteY6" fmla="*/ 222715 h 277078"/>
                <a:gd name="connsiteX7" fmla="*/ 14080 w 109916"/>
                <a:gd name="connsiteY7" fmla="*/ 165565 h 277078"/>
                <a:gd name="connsiteX8" fmla="*/ 17255 w 109916"/>
                <a:gd name="connsiteY8" fmla="*/ 95715 h 277078"/>
                <a:gd name="connsiteX9" fmla="*/ 4555 w 109916"/>
                <a:gd name="connsiteY9" fmla="*/ 165565 h 277078"/>
                <a:gd name="connsiteX10" fmla="*/ 109330 w 109916"/>
                <a:gd name="connsiteY10" fmla="*/ 465 h 27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916" h="277078">
                  <a:moveTo>
                    <a:pt x="109330" y="465"/>
                  </a:moveTo>
                  <a:cubicBezTo>
                    <a:pt x="116209" y="-7473"/>
                    <a:pt x="60647" y="88307"/>
                    <a:pt x="45830" y="117940"/>
                  </a:cubicBezTo>
                  <a:cubicBezTo>
                    <a:pt x="31013" y="147573"/>
                    <a:pt x="17784" y="176678"/>
                    <a:pt x="20430" y="178265"/>
                  </a:cubicBezTo>
                  <a:cubicBezTo>
                    <a:pt x="23076" y="179853"/>
                    <a:pt x="61176" y="124819"/>
                    <a:pt x="61705" y="127465"/>
                  </a:cubicBezTo>
                  <a:cubicBezTo>
                    <a:pt x="62234" y="130111"/>
                    <a:pt x="28897" y="169269"/>
                    <a:pt x="23605" y="194140"/>
                  </a:cubicBezTo>
                  <a:cubicBezTo>
                    <a:pt x="18313" y="219011"/>
                    <a:pt x="30484" y="271928"/>
                    <a:pt x="29955" y="276690"/>
                  </a:cubicBezTo>
                  <a:cubicBezTo>
                    <a:pt x="29426" y="281453"/>
                    <a:pt x="23076" y="241236"/>
                    <a:pt x="20430" y="222715"/>
                  </a:cubicBezTo>
                  <a:cubicBezTo>
                    <a:pt x="17784" y="204194"/>
                    <a:pt x="14609" y="186732"/>
                    <a:pt x="14080" y="165565"/>
                  </a:cubicBezTo>
                  <a:cubicBezTo>
                    <a:pt x="13551" y="144398"/>
                    <a:pt x="18842" y="95715"/>
                    <a:pt x="17255" y="95715"/>
                  </a:cubicBezTo>
                  <a:cubicBezTo>
                    <a:pt x="15668" y="95715"/>
                    <a:pt x="-10262" y="175619"/>
                    <a:pt x="4555" y="165565"/>
                  </a:cubicBezTo>
                  <a:cubicBezTo>
                    <a:pt x="19372" y="155511"/>
                    <a:pt x="102451" y="8403"/>
                    <a:pt x="109330" y="4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E3F04F52-7B93-D5A7-50C3-A59D3D17C407}"/>
                </a:ext>
              </a:extLst>
            </p:cNvPr>
            <p:cNvSpPr/>
            <p:nvPr/>
          </p:nvSpPr>
          <p:spPr>
            <a:xfrm>
              <a:off x="3987800" y="2072618"/>
              <a:ext cx="44450" cy="167066"/>
            </a:xfrm>
            <a:custGeom>
              <a:avLst/>
              <a:gdLst>
                <a:gd name="connsiteX0" fmla="*/ 0 w 44450"/>
                <a:gd name="connsiteY0" fmla="*/ 657 h 167066"/>
                <a:gd name="connsiteX1" fmla="*/ 31750 w 44450"/>
                <a:gd name="connsiteY1" fmla="*/ 162582 h 167066"/>
                <a:gd name="connsiteX2" fmla="*/ 31750 w 44450"/>
                <a:gd name="connsiteY2" fmla="*/ 114957 h 167066"/>
                <a:gd name="connsiteX3" fmla="*/ 44450 w 44450"/>
                <a:gd name="connsiteY3" fmla="*/ 41932 h 167066"/>
                <a:gd name="connsiteX4" fmla="*/ 31750 w 44450"/>
                <a:gd name="connsiteY4" fmla="*/ 102257 h 167066"/>
                <a:gd name="connsiteX5" fmla="*/ 0 w 44450"/>
                <a:gd name="connsiteY5" fmla="*/ 657 h 16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50" h="167066">
                  <a:moveTo>
                    <a:pt x="0" y="657"/>
                  </a:moveTo>
                  <a:cubicBezTo>
                    <a:pt x="0" y="10711"/>
                    <a:pt x="26458" y="143532"/>
                    <a:pt x="31750" y="162582"/>
                  </a:cubicBezTo>
                  <a:cubicBezTo>
                    <a:pt x="37042" y="181632"/>
                    <a:pt x="29633" y="135065"/>
                    <a:pt x="31750" y="114957"/>
                  </a:cubicBezTo>
                  <a:cubicBezTo>
                    <a:pt x="33867" y="94849"/>
                    <a:pt x="44450" y="44049"/>
                    <a:pt x="44450" y="41932"/>
                  </a:cubicBezTo>
                  <a:cubicBezTo>
                    <a:pt x="44450" y="39815"/>
                    <a:pt x="39158" y="105432"/>
                    <a:pt x="31750" y="102257"/>
                  </a:cubicBezTo>
                  <a:cubicBezTo>
                    <a:pt x="24342" y="99082"/>
                    <a:pt x="0" y="-9397"/>
                    <a:pt x="0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A4B68F0-02C3-721D-53E9-8E663F345D37}"/>
                </a:ext>
              </a:extLst>
            </p:cNvPr>
            <p:cNvSpPr/>
            <p:nvPr/>
          </p:nvSpPr>
          <p:spPr>
            <a:xfrm>
              <a:off x="3971922" y="2231889"/>
              <a:ext cx="61263" cy="84355"/>
            </a:xfrm>
            <a:custGeom>
              <a:avLst/>
              <a:gdLst>
                <a:gd name="connsiteX0" fmla="*/ 3 w 61263"/>
                <a:gd name="connsiteY0" fmla="*/ 3311 h 84355"/>
                <a:gd name="connsiteX1" fmla="*/ 60328 w 61263"/>
                <a:gd name="connsiteY1" fmla="*/ 82686 h 84355"/>
                <a:gd name="connsiteX2" fmla="*/ 38103 w 61263"/>
                <a:gd name="connsiteY2" fmla="*/ 54111 h 84355"/>
                <a:gd name="connsiteX3" fmla="*/ 57153 w 61263"/>
                <a:gd name="connsiteY3" fmla="*/ 16011 h 84355"/>
                <a:gd name="connsiteX4" fmla="*/ 3 w 61263"/>
                <a:gd name="connsiteY4" fmla="*/ 3311 h 84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3" h="84355">
                  <a:moveTo>
                    <a:pt x="3" y="3311"/>
                  </a:moveTo>
                  <a:cubicBezTo>
                    <a:pt x="532" y="14423"/>
                    <a:pt x="53978" y="74219"/>
                    <a:pt x="60328" y="82686"/>
                  </a:cubicBezTo>
                  <a:cubicBezTo>
                    <a:pt x="66678" y="91153"/>
                    <a:pt x="38632" y="65223"/>
                    <a:pt x="38103" y="54111"/>
                  </a:cubicBezTo>
                  <a:cubicBezTo>
                    <a:pt x="37574" y="42999"/>
                    <a:pt x="57153" y="16011"/>
                    <a:pt x="57153" y="16011"/>
                  </a:cubicBezTo>
                  <a:cubicBezTo>
                    <a:pt x="57153" y="12307"/>
                    <a:pt x="-526" y="-7801"/>
                    <a:pt x="3" y="3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15E5BDA-1DEA-3B8C-0175-87A79138ADDC}"/>
                </a:ext>
              </a:extLst>
            </p:cNvPr>
            <p:cNvSpPr/>
            <p:nvPr/>
          </p:nvSpPr>
          <p:spPr>
            <a:xfrm>
              <a:off x="4035125" y="2317453"/>
              <a:ext cx="71191" cy="169378"/>
            </a:xfrm>
            <a:custGeom>
              <a:avLst/>
              <a:gdLst>
                <a:gd name="connsiteX0" fmla="*/ 300 w 71191"/>
                <a:gd name="connsiteY0" fmla="*/ 297 h 169378"/>
                <a:gd name="connsiteX1" fmla="*/ 44750 w 71191"/>
                <a:gd name="connsiteY1" fmla="*/ 82847 h 169378"/>
                <a:gd name="connsiteX2" fmla="*/ 41575 w 71191"/>
                <a:gd name="connsiteY2" fmla="*/ 127297 h 169378"/>
                <a:gd name="connsiteX3" fmla="*/ 60625 w 71191"/>
                <a:gd name="connsiteY3" fmla="*/ 86022 h 169378"/>
                <a:gd name="connsiteX4" fmla="*/ 6650 w 71191"/>
                <a:gd name="connsiteY4" fmla="*/ 168572 h 169378"/>
                <a:gd name="connsiteX5" fmla="*/ 41575 w 71191"/>
                <a:gd name="connsiteY5" fmla="*/ 127297 h 169378"/>
                <a:gd name="connsiteX6" fmla="*/ 70150 w 71191"/>
                <a:gd name="connsiteY6" fmla="*/ 114597 h 169378"/>
                <a:gd name="connsiteX7" fmla="*/ 300 w 71191"/>
                <a:gd name="connsiteY7" fmla="*/ 297 h 16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191" h="169378">
                  <a:moveTo>
                    <a:pt x="300" y="297"/>
                  </a:moveTo>
                  <a:cubicBezTo>
                    <a:pt x="-3933" y="-4995"/>
                    <a:pt x="37871" y="61681"/>
                    <a:pt x="44750" y="82847"/>
                  </a:cubicBezTo>
                  <a:cubicBezTo>
                    <a:pt x="51629" y="104013"/>
                    <a:pt x="38929" y="126768"/>
                    <a:pt x="41575" y="127297"/>
                  </a:cubicBezTo>
                  <a:cubicBezTo>
                    <a:pt x="44221" y="127826"/>
                    <a:pt x="66446" y="79143"/>
                    <a:pt x="60625" y="86022"/>
                  </a:cubicBezTo>
                  <a:cubicBezTo>
                    <a:pt x="54804" y="92901"/>
                    <a:pt x="9825" y="161693"/>
                    <a:pt x="6650" y="168572"/>
                  </a:cubicBezTo>
                  <a:cubicBezTo>
                    <a:pt x="3475" y="175451"/>
                    <a:pt x="30992" y="136293"/>
                    <a:pt x="41575" y="127297"/>
                  </a:cubicBezTo>
                  <a:cubicBezTo>
                    <a:pt x="52158" y="118301"/>
                    <a:pt x="76500" y="135234"/>
                    <a:pt x="70150" y="114597"/>
                  </a:cubicBezTo>
                  <a:cubicBezTo>
                    <a:pt x="63800" y="93960"/>
                    <a:pt x="4533" y="5589"/>
                    <a:pt x="300" y="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CE38447-3A40-2CF0-F786-5A8BB1FEACC9}"/>
                </a:ext>
              </a:extLst>
            </p:cNvPr>
            <p:cNvSpPr/>
            <p:nvPr/>
          </p:nvSpPr>
          <p:spPr>
            <a:xfrm>
              <a:off x="3927448" y="2196993"/>
              <a:ext cx="111161" cy="66782"/>
            </a:xfrm>
            <a:custGeom>
              <a:avLst/>
              <a:gdLst>
                <a:gd name="connsiteX0" fmla="*/ 27 w 111161"/>
                <a:gd name="connsiteY0" fmla="*/ 107 h 66782"/>
                <a:gd name="connsiteX1" fmla="*/ 73052 w 111161"/>
                <a:gd name="connsiteY1" fmla="*/ 35032 h 66782"/>
                <a:gd name="connsiteX2" fmla="*/ 111152 w 111161"/>
                <a:gd name="connsiteY2" fmla="*/ 38207 h 66782"/>
                <a:gd name="connsiteX3" fmla="*/ 76227 w 111161"/>
                <a:gd name="connsiteY3" fmla="*/ 25507 h 66782"/>
                <a:gd name="connsiteX4" fmla="*/ 25427 w 111161"/>
                <a:gd name="connsiteY4" fmla="*/ 66782 h 66782"/>
                <a:gd name="connsiteX5" fmla="*/ 63527 w 111161"/>
                <a:gd name="connsiteY5" fmla="*/ 25507 h 66782"/>
                <a:gd name="connsiteX6" fmla="*/ 27 w 111161"/>
                <a:gd name="connsiteY6" fmla="*/ 107 h 6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161" h="66782">
                  <a:moveTo>
                    <a:pt x="27" y="107"/>
                  </a:moveTo>
                  <a:cubicBezTo>
                    <a:pt x="1614" y="1694"/>
                    <a:pt x="54531" y="28682"/>
                    <a:pt x="73052" y="35032"/>
                  </a:cubicBezTo>
                  <a:cubicBezTo>
                    <a:pt x="91573" y="41382"/>
                    <a:pt x="110623" y="39794"/>
                    <a:pt x="111152" y="38207"/>
                  </a:cubicBezTo>
                  <a:cubicBezTo>
                    <a:pt x="111681" y="36620"/>
                    <a:pt x="90515" y="20744"/>
                    <a:pt x="76227" y="25507"/>
                  </a:cubicBezTo>
                  <a:cubicBezTo>
                    <a:pt x="61939" y="30270"/>
                    <a:pt x="27544" y="66782"/>
                    <a:pt x="25427" y="66782"/>
                  </a:cubicBezTo>
                  <a:cubicBezTo>
                    <a:pt x="23310" y="66782"/>
                    <a:pt x="63527" y="25507"/>
                    <a:pt x="63527" y="25507"/>
                  </a:cubicBezTo>
                  <a:cubicBezTo>
                    <a:pt x="67231" y="14924"/>
                    <a:pt x="-1560" y="-1480"/>
                    <a:pt x="27" y="1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2BA242B-3985-5015-BE0C-C4A57CB1E383}"/>
                </a:ext>
              </a:extLst>
            </p:cNvPr>
            <p:cNvSpPr/>
            <p:nvPr/>
          </p:nvSpPr>
          <p:spPr>
            <a:xfrm>
              <a:off x="3812693" y="2300569"/>
              <a:ext cx="83678" cy="157193"/>
            </a:xfrm>
            <a:custGeom>
              <a:avLst/>
              <a:gdLst>
                <a:gd name="connsiteX0" fmla="*/ 83032 w 83678"/>
                <a:gd name="connsiteY0" fmla="*/ 1306 h 157193"/>
                <a:gd name="connsiteX1" fmla="*/ 48107 w 83678"/>
                <a:gd name="connsiteY1" fmla="*/ 39406 h 157193"/>
                <a:gd name="connsiteX2" fmla="*/ 13182 w 83678"/>
                <a:gd name="connsiteY2" fmla="*/ 96556 h 157193"/>
                <a:gd name="connsiteX3" fmla="*/ 29057 w 83678"/>
                <a:gd name="connsiteY3" fmla="*/ 58456 h 157193"/>
                <a:gd name="connsiteX4" fmla="*/ 482 w 83678"/>
                <a:gd name="connsiteY4" fmla="*/ 156881 h 157193"/>
                <a:gd name="connsiteX5" fmla="*/ 16357 w 83678"/>
                <a:gd name="connsiteY5" fmla="*/ 87031 h 157193"/>
                <a:gd name="connsiteX6" fmla="*/ 83032 w 83678"/>
                <a:gd name="connsiteY6" fmla="*/ 1306 h 15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78" h="157193">
                  <a:moveTo>
                    <a:pt x="83032" y="1306"/>
                  </a:moveTo>
                  <a:cubicBezTo>
                    <a:pt x="88324" y="-6631"/>
                    <a:pt x="59749" y="23531"/>
                    <a:pt x="48107" y="39406"/>
                  </a:cubicBezTo>
                  <a:cubicBezTo>
                    <a:pt x="36465" y="55281"/>
                    <a:pt x="16357" y="93381"/>
                    <a:pt x="13182" y="96556"/>
                  </a:cubicBezTo>
                  <a:cubicBezTo>
                    <a:pt x="10007" y="99731"/>
                    <a:pt x="31174" y="48402"/>
                    <a:pt x="29057" y="58456"/>
                  </a:cubicBezTo>
                  <a:cubicBezTo>
                    <a:pt x="26940" y="68510"/>
                    <a:pt x="2599" y="152119"/>
                    <a:pt x="482" y="156881"/>
                  </a:cubicBezTo>
                  <a:cubicBezTo>
                    <a:pt x="-1635" y="161643"/>
                    <a:pt x="3128" y="110843"/>
                    <a:pt x="16357" y="87031"/>
                  </a:cubicBezTo>
                  <a:cubicBezTo>
                    <a:pt x="29586" y="63219"/>
                    <a:pt x="77740" y="9243"/>
                    <a:pt x="83032" y="13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F19966AF-8904-87FB-A3F2-FB2952DB2494}"/>
                </a:ext>
              </a:extLst>
            </p:cNvPr>
            <p:cNvSpPr/>
            <p:nvPr/>
          </p:nvSpPr>
          <p:spPr>
            <a:xfrm>
              <a:off x="3924177" y="2250943"/>
              <a:ext cx="95957" cy="95873"/>
            </a:xfrm>
            <a:custGeom>
              <a:avLst/>
              <a:gdLst>
                <a:gd name="connsiteX0" fmla="*/ 22348 w 95957"/>
                <a:gd name="connsiteY0" fmla="*/ 132 h 95873"/>
                <a:gd name="connsiteX1" fmla="*/ 69973 w 95957"/>
                <a:gd name="connsiteY1" fmla="*/ 44582 h 95873"/>
                <a:gd name="connsiteX2" fmla="*/ 123 w 95957"/>
                <a:gd name="connsiteY2" fmla="*/ 95382 h 95873"/>
                <a:gd name="connsiteX3" fmla="*/ 54098 w 95957"/>
                <a:gd name="connsiteY3" fmla="*/ 69982 h 95873"/>
                <a:gd name="connsiteX4" fmla="*/ 95373 w 95957"/>
                <a:gd name="connsiteY4" fmla="*/ 63632 h 95873"/>
                <a:gd name="connsiteX5" fmla="*/ 76323 w 95957"/>
                <a:gd name="connsiteY5" fmla="*/ 31882 h 95873"/>
                <a:gd name="connsiteX6" fmla="*/ 22348 w 95957"/>
                <a:gd name="connsiteY6" fmla="*/ 132 h 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957" h="95873">
                  <a:moveTo>
                    <a:pt x="22348" y="132"/>
                  </a:moveTo>
                  <a:cubicBezTo>
                    <a:pt x="21290" y="2249"/>
                    <a:pt x="73677" y="28707"/>
                    <a:pt x="69973" y="44582"/>
                  </a:cubicBezTo>
                  <a:cubicBezTo>
                    <a:pt x="66269" y="60457"/>
                    <a:pt x="2769" y="91149"/>
                    <a:pt x="123" y="95382"/>
                  </a:cubicBezTo>
                  <a:cubicBezTo>
                    <a:pt x="-2523" y="99615"/>
                    <a:pt x="38223" y="75274"/>
                    <a:pt x="54098" y="69982"/>
                  </a:cubicBezTo>
                  <a:cubicBezTo>
                    <a:pt x="69973" y="64690"/>
                    <a:pt x="91669" y="69982"/>
                    <a:pt x="95373" y="63632"/>
                  </a:cubicBezTo>
                  <a:cubicBezTo>
                    <a:pt x="99077" y="57282"/>
                    <a:pt x="84260" y="41936"/>
                    <a:pt x="76323" y="31882"/>
                  </a:cubicBezTo>
                  <a:cubicBezTo>
                    <a:pt x="68386" y="21828"/>
                    <a:pt x="23406" y="-1985"/>
                    <a:pt x="22348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53BA30A-E93E-0EC8-F243-2C58FB00BA95}"/>
                </a:ext>
              </a:extLst>
            </p:cNvPr>
            <p:cNvSpPr/>
            <p:nvPr/>
          </p:nvSpPr>
          <p:spPr>
            <a:xfrm>
              <a:off x="3930650" y="2308225"/>
              <a:ext cx="92263" cy="149289"/>
            </a:xfrm>
            <a:custGeom>
              <a:avLst/>
              <a:gdLst>
                <a:gd name="connsiteX0" fmla="*/ 28575 w 92263"/>
                <a:gd name="connsiteY0" fmla="*/ 0 h 149289"/>
                <a:gd name="connsiteX1" fmla="*/ 22225 w 92263"/>
                <a:gd name="connsiteY1" fmla="*/ 50800 h 149289"/>
                <a:gd name="connsiteX2" fmla="*/ 50800 w 92263"/>
                <a:gd name="connsiteY2" fmla="*/ 114300 h 149289"/>
                <a:gd name="connsiteX3" fmla="*/ 41275 w 92263"/>
                <a:gd name="connsiteY3" fmla="*/ 101600 h 149289"/>
                <a:gd name="connsiteX4" fmla="*/ 92075 w 92263"/>
                <a:gd name="connsiteY4" fmla="*/ 149225 h 149289"/>
                <a:gd name="connsiteX5" fmla="*/ 57150 w 92263"/>
                <a:gd name="connsiteY5" fmla="*/ 111125 h 149289"/>
                <a:gd name="connsiteX6" fmla="*/ 22225 w 92263"/>
                <a:gd name="connsiteY6" fmla="*/ 79375 h 149289"/>
                <a:gd name="connsiteX7" fmla="*/ 0 w 92263"/>
                <a:gd name="connsiteY7" fmla="*/ 50800 h 149289"/>
                <a:gd name="connsiteX8" fmla="*/ 28575 w 92263"/>
                <a:gd name="connsiteY8" fmla="*/ 0 h 14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263" h="149289">
                  <a:moveTo>
                    <a:pt x="28575" y="0"/>
                  </a:moveTo>
                  <a:cubicBezTo>
                    <a:pt x="32279" y="0"/>
                    <a:pt x="18521" y="31750"/>
                    <a:pt x="22225" y="50800"/>
                  </a:cubicBezTo>
                  <a:cubicBezTo>
                    <a:pt x="25929" y="69850"/>
                    <a:pt x="50800" y="114300"/>
                    <a:pt x="50800" y="114300"/>
                  </a:cubicBezTo>
                  <a:cubicBezTo>
                    <a:pt x="53975" y="122767"/>
                    <a:pt x="34396" y="95779"/>
                    <a:pt x="41275" y="101600"/>
                  </a:cubicBezTo>
                  <a:cubicBezTo>
                    <a:pt x="48154" y="107421"/>
                    <a:pt x="89429" y="147638"/>
                    <a:pt x="92075" y="149225"/>
                  </a:cubicBezTo>
                  <a:cubicBezTo>
                    <a:pt x="94721" y="150813"/>
                    <a:pt x="68792" y="122767"/>
                    <a:pt x="57150" y="111125"/>
                  </a:cubicBezTo>
                  <a:cubicBezTo>
                    <a:pt x="45508" y="99483"/>
                    <a:pt x="31750" y="89429"/>
                    <a:pt x="22225" y="79375"/>
                  </a:cubicBezTo>
                  <a:cubicBezTo>
                    <a:pt x="12700" y="69321"/>
                    <a:pt x="0" y="60325"/>
                    <a:pt x="0" y="50800"/>
                  </a:cubicBezTo>
                  <a:cubicBezTo>
                    <a:pt x="0" y="41275"/>
                    <a:pt x="24871" y="0"/>
                    <a:pt x="285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165A6CE-9395-1F54-78CC-AACDD71DA02C}"/>
                </a:ext>
              </a:extLst>
            </p:cNvPr>
            <p:cNvSpPr/>
            <p:nvPr/>
          </p:nvSpPr>
          <p:spPr>
            <a:xfrm>
              <a:off x="3918234" y="2222389"/>
              <a:ext cx="72777" cy="187905"/>
            </a:xfrm>
            <a:custGeom>
              <a:avLst/>
              <a:gdLst>
                <a:gd name="connsiteX0" fmla="*/ 72741 w 72777"/>
                <a:gd name="connsiteY0" fmla="*/ 111 h 187905"/>
                <a:gd name="connsiteX1" fmla="*/ 12416 w 72777"/>
                <a:gd name="connsiteY1" fmla="*/ 127111 h 187905"/>
                <a:gd name="connsiteX2" fmla="*/ 6066 w 72777"/>
                <a:gd name="connsiteY2" fmla="*/ 187436 h 187905"/>
                <a:gd name="connsiteX3" fmla="*/ 9241 w 72777"/>
                <a:gd name="connsiteY3" fmla="*/ 152511 h 187905"/>
                <a:gd name="connsiteX4" fmla="*/ 2891 w 72777"/>
                <a:gd name="connsiteY4" fmla="*/ 104886 h 187905"/>
                <a:gd name="connsiteX5" fmla="*/ 72741 w 72777"/>
                <a:gd name="connsiteY5" fmla="*/ 111 h 18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77" h="187905">
                  <a:moveTo>
                    <a:pt x="72741" y="111"/>
                  </a:moveTo>
                  <a:cubicBezTo>
                    <a:pt x="74328" y="3815"/>
                    <a:pt x="23528" y="95890"/>
                    <a:pt x="12416" y="127111"/>
                  </a:cubicBezTo>
                  <a:cubicBezTo>
                    <a:pt x="1304" y="158332"/>
                    <a:pt x="6595" y="183203"/>
                    <a:pt x="6066" y="187436"/>
                  </a:cubicBezTo>
                  <a:cubicBezTo>
                    <a:pt x="5537" y="191669"/>
                    <a:pt x="9770" y="166269"/>
                    <a:pt x="9241" y="152511"/>
                  </a:cubicBezTo>
                  <a:cubicBezTo>
                    <a:pt x="8712" y="138753"/>
                    <a:pt x="-6105" y="123936"/>
                    <a:pt x="2891" y="104886"/>
                  </a:cubicBezTo>
                  <a:cubicBezTo>
                    <a:pt x="11887" y="85836"/>
                    <a:pt x="71154" y="-3593"/>
                    <a:pt x="72741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15738984-4D86-EB6F-4F5F-166DAE7B0BF3}"/>
                </a:ext>
              </a:extLst>
            </p:cNvPr>
            <p:cNvSpPr/>
            <p:nvPr/>
          </p:nvSpPr>
          <p:spPr>
            <a:xfrm>
              <a:off x="3842984" y="2308219"/>
              <a:ext cx="81410" cy="121129"/>
            </a:xfrm>
            <a:custGeom>
              <a:avLst/>
              <a:gdLst>
                <a:gd name="connsiteX0" fmla="*/ 81316 w 81410"/>
                <a:gd name="connsiteY0" fmla="*/ 6 h 121129"/>
                <a:gd name="connsiteX1" fmla="*/ 17816 w 81410"/>
                <a:gd name="connsiteY1" fmla="*/ 50806 h 121129"/>
                <a:gd name="connsiteX2" fmla="*/ 8291 w 81410"/>
                <a:gd name="connsiteY2" fmla="*/ 120656 h 121129"/>
                <a:gd name="connsiteX3" fmla="*/ 27341 w 81410"/>
                <a:gd name="connsiteY3" fmla="*/ 82556 h 121129"/>
                <a:gd name="connsiteX4" fmla="*/ 14641 w 81410"/>
                <a:gd name="connsiteY4" fmla="*/ 104781 h 121129"/>
                <a:gd name="connsiteX5" fmla="*/ 1941 w 81410"/>
                <a:gd name="connsiteY5" fmla="*/ 53981 h 121129"/>
                <a:gd name="connsiteX6" fmla="*/ 81316 w 81410"/>
                <a:gd name="connsiteY6" fmla="*/ 6 h 1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410" h="121129">
                  <a:moveTo>
                    <a:pt x="81316" y="6"/>
                  </a:moveTo>
                  <a:cubicBezTo>
                    <a:pt x="83962" y="-523"/>
                    <a:pt x="29987" y="30698"/>
                    <a:pt x="17816" y="50806"/>
                  </a:cubicBezTo>
                  <a:cubicBezTo>
                    <a:pt x="5645" y="70914"/>
                    <a:pt x="6704" y="115364"/>
                    <a:pt x="8291" y="120656"/>
                  </a:cubicBezTo>
                  <a:cubicBezTo>
                    <a:pt x="9878" y="125948"/>
                    <a:pt x="26283" y="85202"/>
                    <a:pt x="27341" y="82556"/>
                  </a:cubicBezTo>
                  <a:cubicBezTo>
                    <a:pt x="28399" y="79910"/>
                    <a:pt x="18874" y="109543"/>
                    <a:pt x="14641" y="104781"/>
                  </a:cubicBezTo>
                  <a:cubicBezTo>
                    <a:pt x="10408" y="100019"/>
                    <a:pt x="-5467" y="68798"/>
                    <a:pt x="1941" y="53981"/>
                  </a:cubicBezTo>
                  <a:cubicBezTo>
                    <a:pt x="9349" y="39164"/>
                    <a:pt x="78670" y="535"/>
                    <a:pt x="81316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8DEC197-3329-3333-ACD2-F384BECEC888}"/>
                </a:ext>
              </a:extLst>
            </p:cNvPr>
            <p:cNvSpPr/>
            <p:nvPr/>
          </p:nvSpPr>
          <p:spPr>
            <a:xfrm>
              <a:off x="3981446" y="2320710"/>
              <a:ext cx="82586" cy="117798"/>
            </a:xfrm>
            <a:custGeom>
              <a:avLst/>
              <a:gdLst>
                <a:gd name="connsiteX0" fmla="*/ 4 w 82586"/>
                <a:gd name="connsiteY0" fmla="*/ 215 h 117798"/>
                <a:gd name="connsiteX1" fmla="*/ 63504 w 82586"/>
                <a:gd name="connsiteY1" fmla="*/ 54190 h 117798"/>
                <a:gd name="connsiteX2" fmla="*/ 82554 w 82586"/>
                <a:gd name="connsiteY2" fmla="*/ 117690 h 117798"/>
                <a:gd name="connsiteX3" fmla="*/ 60329 w 82586"/>
                <a:gd name="connsiteY3" fmla="*/ 38315 h 117798"/>
                <a:gd name="connsiteX4" fmla="*/ 4 w 82586"/>
                <a:gd name="connsiteY4" fmla="*/ 215 h 11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6" h="117798">
                  <a:moveTo>
                    <a:pt x="4" y="215"/>
                  </a:moveTo>
                  <a:cubicBezTo>
                    <a:pt x="533" y="2861"/>
                    <a:pt x="49746" y="34611"/>
                    <a:pt x="63504" y="54190"/>
                  </a:cubicBezTo>
                  <a:cubicBezTo>
                    <a:pt x="77262" y="73769"/>
                    <a:pt x="83083" y="120336"/>
                    <a:pt x="82554" y="117690"/>
                  </a:cubicBezTo>
                  <a:cubicBezTo>
                    <a:pt x="82025" y="115044"/>
                    <a:pt x="70912" y="56836"/>
                    <a:pt x="60329" y="38315"/>
                  </a:cubicBezTo>
                  <a:cubicBezTo>
                    <a:pt x="49746" y="19794"/>
                    <a:pt x="-525" y="-2431"/>
                    <a:pt x="4" y="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D1C9001-6F1B-6C77-31EA-9671F0077A03}"/>
                </a:ext>
              </a:extLst>
            </p:cNvPr>
            <p:cNvSpPr/>
            <p:nvPr/>
          </p:nvSpPr>
          <p:spPr>
            <a:xfrm>
              <a:off x="3619428" y="2185743"/>
              <a:ext cx="282919" cy="116494"/>
            </a:xfrm>
            <a:custGeom>
              <a:avLst/>
              <a:gdLst>
                <a:gd name="connsiteX0" fmla="*/ 127072 w 282919"/>
                <a:gd name="connsiteY0" fmla="*/ 1832 h 116494"/>
                <a:gd name="connsiteX1" fmla="*/ 54047 w 282919"/>
                <a:gd name="connsiteY1" fmla="*/ 74857 h 116494"/>
                <a:gd name="connsiteX2" fmla="*/ 72 w 282919"/>
                <a:gd name="connsiteY2" fmla="*/ 116132 h 116494"/>
                <a:gd name="connsiteX3" fmla="*/ 44522 w 282919"/>
                <a:gd name="connsiteY3" fmla="*/ 93907 h 116494"/>
                <a:gd name="connsiteX4" fmla="*/ 127072 w 282919"/>
                <a:gd name="connsiteY4" fmla="*/ 74857 h 116494"/>
                <a:gd name="connsiteX5" fmla="*/ 174697 w 282919"/>
                <a:gd name="connsiteY5" fmla="*/ 87557 h 116494"/>
                <a:gd name="connsiteX6" fmla="*/ 177872 w 282919"/>
                <a:gd name="connsiteY6" fmla="*/ 78032 h 116494"/>
                <a:gd name="connsiteX7" fmla="*/ 222322 w 282919"/>
                <a:gd name="connsiteY7" fmla="*/ 112957 h 116494"/>
                <a:gd name="connsiteX8" fmla="*/ 228672 w 282919"/>
                <a:gd name="connsiteY8" fmla="*/ 78032 h 116494"/>
                <a:gd name="connsiteX9" fmla="*/ 250897 w 282919"/>
                <a:gd name="connsiteY9" fmla="*/ 97082 h 116494"/>
                <a:gd name="connsiteX10" fmla="*/ 282647 w 282919"/>
                <a:gd name="connsiteY10" fmla="*/ 39932 h 116494"/>
                <a:gd name="connsiteX11" fmla="*/ 263597 w 282919"/>
                <a:gd name="connsiteY11" fmla="*/ 58982 h 116494"/>
                <a:gd name="connsiteX12" fmla="*/ 219147 w 282919"/>
                <a:gd name="connsiteY12" fmla="*/ 27232 h 116494"/>
                <a:gd name="connsiteX13" fmla="*/ 174697 w 282919"/>
                <a:gd name="connsiteY13" fmla="*/ 20882 h 116494"/>
                <a:gd name="connsiteX14" fmla="*/ 127072 w 282919"/>
                <a:gd name="connsiteY14" fmla="*/ 1832 h 11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19" h="116494">
                  <a:moveTo>
                    <a:pt x="127072" y="1832"/>
                  </a:moveTo>
                  <a:cubicBezTo>
                    <a:pt x="106964" y="10828"/>
                    <a:pt x="75213" y="55807"/>
                    <a:pt x="54047" y="74857"/>
                  </a:cubicBezTo>
                  <a:cubicBezTo>
                    <a:pt x="32881" y="93907"/>
                    <a:pt x="1659" y="112957"/>
                    <a:pt x="72" y="116132"/>
                  </a:cubicBezTo>
                  <a:cubicBezTo>
                    <a:pt x="-1515" y="119307"/>
                    <a:pt x="23356" y="100786"/>
                    <a:pt x="44522" y="93907"/>
                  </a:cubicBezTo>
                  <a:cubicBezTo>
                    <a:pt x="65688" y="87028"/>
                    <a:pt x="105376" y="75915"/>
                    <a:pt x="127072" y="74857"/>
                  </a:cubicBezTo>
                  <a:cubicBezTo>
                    <a:pt x="148768" y="73799"/>
                    <a:pt x="166230" y="87028"/>
                    <a:pt x="174697" y="87557"/>
                  </a:cubicBezTo>
                  <a:cubicBezTo>
                    <a:pt x="183164" y="88086"/>
                    <a:pt x="169935" y="73799"/>
                    <a:pt x="177872" y="78032"/>
                  </a:cubicBezTo>
                  <a:cubicBezTo>
                    <a:pt x="185809" y="82265"/>
                    <a:pt x="213855" y="112957"/>
                    <a:pt x="222322" y="112957"/>
                  </a:cubicBezTo>
                  <a:cubicBezTo>
                    <a:pt x="230789" y="112957"/>
                    <a:pt x="223910" y="80678"/>
                    <a:pt x="228672" y="78032"/>
                  </a:cubicBezTo>
                  <a:cubicBezTo>
                    <a:pt x="233434" y="75386"/>
                    <a:pt x="241901" y="103432"/>
                    <a:pt x="250897" y="97082"/>
                  </a:cubicBezTo>
                  <a:cubicBezTo>
                    <a:pt x="259893" y="90732"/>
                    <a:pt x="282647" y="39932"/>
                    <a:pt x="282647" y="39932"/>
                  </a:cubicBezTo>
                  <a:cubicBezTo>
                    <a:pt x="284764" y="33582"/>
                    <a:pt x="274180" y="61099"/>
                    <a:pt x="263597" y="58982"/>
                  </a:cubicBezTo>
                  <a:cubicBezTo>
                    <a:pt x="253014" y="56865"/>
                    <a:pt x="233964" y="33582"/>
                    <a:pt x="219147" y="27232"/>
                  </a:cubicBezTo>
                  <a:cubicBezTo>
                    <a:pt x="204330" y="20882"/>
                    <a:pt x="188984" y="21940"/>
                    <a:pt x="174697" y="20882"/>
                  </a:cubicBezTo>
                  <a:cubicBezTo>
                    <a:pt x="160410" y="19824"/>
                    <a:pt x="147180" y="-7164"/>
                    <a:pt x="127072" y="18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C2C11A3-AD05-3D51-3CD1-F0A34E02B97C}"/>
                </a:ext>
              </a:extLst>
            </p:cNvPr>
            <p:cNvSpPr/>
            <p:nvPr/>
          </p:nvSpPr>
          <p:spPr>
            <a:xfrm>
              <a:off x="3759131" y="2174305"/>
              <a:ext cx="127574" cy="70692"/>
            </a:xfrm>
            <a:custGeom>
              <a:avLst/>
              <a:gdLst>
                <a:gd name="connsiteX0" fmla="*/ 69 w 127574"/>
                <a:gd name="connsiteY0" fmla="*/ 570 h 70692"/>
                <a:gd name="connsiteX1" fmla="*/ 92144 w 127574"/>
                <a:gd name="connsiteY1" fmla="*/ 19620 h 70692"/>
                <a:gd name="connsiteX2" fmla="*/ 127069 w 127574"/>
                <a:gd name="connsiteY2" fmla="*/ 70420 h 70692"/>
                <a:gd name="connsiteX3" fmla="*/ 108019 w 127574"/>
                <a:gd name="connsiteY3" fmla="*/ 38670 h 70692"/>
                <a:gd name="connsiteX4" fmla="*/ 69 w 127574"/>
                <a:gd name="connsiteY4" fmla="*/ 570 h 7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74" h="70692">
                  <a:moveTo>
                    <a:pt x="69" y="570"/>
                  </a:moveTo>
                  <a:cubicBezTo>
                    <a:pt x="-2577" y="-2605"/>
                    <a:pt x="70977" y="7978"/>
                    <a:pt x="92144" y="19620"/>
                  </a:cubicBezTo>
                  <a:cubicBezTo>
                    <a:pt x="113311" y="31262"/>
                    <a:pt x="124423" y="67245"/>
                    <a:pt x="127069" y="70420"/>
                  </a:cubicBezTo>
                  <a:cubicBezTo>
                    <a:pt x="129715" y="73595"/>
                    <a:pt x="121777" y="48195"/>
                    <a:pt x="108019" y="38670"/>
                  </a:cubicBezTo>
                  <a:cubicBezTo>
                    <a:pt x="94261" y="29145"/>
                    <a:pt x="2715" y="3745"/>
                    <a:pt x="69" y="5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617CDA4-8AA7-26A3-0C51-2D977886861B}"/>
                </a:ext>
              </a:extLst>
            </p:cNvPr>
            <p:cNvSpPr/>
            <p:nvPr/>
          </p:nvSpPr>
          <p:spPr>
            <a:xfrm>
              <a:off x="4104515" y="2250982"/>
              <a:ext cx="319761" cy="227841"/>
            </a:xfrm>
            <a:custGeom>
              <a:avLst/>
              <a:gdLst>
                <a:gd name="connsiteX0" fmla="*/ 760 w 319761"/>
                <a:gd name="connsiteY0" fmla="*/ 63593 h 227841"/>
                <a:gd name="connsiteX1" fmla="*/ 105535 w 319761"/>
                <a:gd name="connsiteY1" fmla="*/ 25493 h 227841"/>
                <a:gd name="connsiteX2" fmla="*/ 80135 w 319761"/>
                <a:gd name="connsiteY2" fmla="*/ 9618 h 227841"/>
                <a:gd name="connsiteX3" fmla="*/ 178560 w 319761"/>
                <a:gd name="connsiteY3" fmla="*/ 19143 h 227841"/>
                <a:gd name="connsiteX4" fmla="*/ 159510 w 319761"/>
                <a:gd name="connsiteY4" fmla="*/ 93 h 227841"/>
                <a:gd name="connsiteX5" fmla="*/ 194435 w 319761"/>
                <a:gd name="connsiteY5" fmla="*/ 28668 h 227841"/>
                <a:gd name="connsiteX6" fmla="*/ 242060 w 319761"/>
                <a:gd name="connsiteY6" fmla="*/ 98518 h 227841"/>
                <a:gd name="connsiteX7" fmla="*/ 229360 w 319761"/>
                <a:gd name="connsiteY7" fmla="*/ 63593 h 227841"/>
                <a:gd name="connsiteX8" fmla="*/ 286510 w 319761"/>
                <a:gd name="connsiteY8" fmla="*/ 174718 h 227841"/>
                <a:gd name="connsiteX9" fmla="*/ 264285 w 319761"/>
                <a:gd name="connsiteY9" fmla="*/ 117568 h 227841"/>
                <a:gd name="connsiteX10" fmla="*/ 318260 w 319761"/>
                <a:gd name="connsiteY10" fmla="*/ 225518 h 227841"/>
                <a:gd name="connsiteX11" fmla="*/ 296035 w 319761"/>
                <a:gd name="connsiteY11" fmla="*/ 184243 h 227841"/>
                <a:gd name="connsiteX12" fmla="*/ 207135 w 319761"/>
                <a:gd name="connsiteY12" fmla="*/ 98518 h 227841"/>
                <a:gd name="connsiteX13" fmla="*/ 149985 w 319761"/>
                <a:gd name="connsiteY13" fmla="*/ 63593 h 227841"/>
                <a:gd name="connsiteX14" fmla="*/ 92835 w 319761"/>
                <a:gd name="connsiteY14" fmla="*/ 54068 h 227841"/>
                <a:gd name="connsiteX15" fmla="*/ 86485 w 319761"/>
                <a:gd name="connsiteY15" fmla="*/ 85818 h 227841"/>
                <a:gd name="connsiteX16" fmla="*/ 89660 w 319761"/>
                <a:gd name="connsiteY16" fmla="*/ 130268 h 227841"/>
                <a:gd name="connsiteX17" fmla="*/ 76960 w 319761"/>
                <a:gd name="connsiteY17" fmla="*/ 54068 h 227841"/>
                <a:gd name="connsiteX18" fmla="*/ 57910 w 319761"/>
                <a:gd name="connsiteY18" fmla="*/ 66768 h 227841"/>
                <a:gd name="connsiteX19" fmla="*/ 760 w 319761"/>
                <a:gd name="connsiteY19" fmla="*/ 63593 h 22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761" h="227841">
                  <a:moveTo>
                    <a:pt x="760" y="63593"/>
                  </a:moveTo>
                  <a:cubicBezTo>
                    <a:pt x="8698" y="56714"/>
                    <a:pt x="92306" y="34489"/>
                    <a:pt x="105535" y="25493"/>
                  </a:cubicBezTo>
                  <a:cubicBezTo>
                    <a:pt x="118764" y="16497"/>
                    <a:pt x="67964" y="10676"/>
                    <a:pt x="80135" y="9618"/>
                  </a:cubicBezTo>
                  <a:cubicBezTo>
                    <a:pt x="92306" y="8560"/>
                    <a:pt x="165331" y="20730"/>
                    <a:pt x="178560" y="19143"/>
                  </a:cubicBezTo>
                  <a:cubicBezTo>
                    <a:pt x="191789" y="17556"/>
                    <a:pt x="156864" y="-1495"/>
                    <a:pt x="159510" y="93"/>
                  </a:cubicBezTo>
                  <a:cubicBezTo>
                    <a:pt x="162156" y="1680"/>
                    <a:pt x="180677" y="12264"/>
                    <a:pt x="194435" y="28668"/>
                  </a:cubicBezTo>
                  <a:cubicBezTo>
                    <a:pt x="208193" y="45072"/>
                    <a:pt x="236239" y="92697"/>
                    <a:pt x="242060" y="98518"/>
                  </a:cubicBezTo>
                  <a:cubicBezTo>
                    <a:pt x="247881" y="104339"/>
                    <a:pt x="221952" y="50893"/>
                    <a:pt x="229360" y="63593"/>
                  </a:cubicBezTo>
                  <a:cubicBezTo>
                    <a:pt x="236768" y="76293"/>
                    <a:pt x="280689" y="165722"/>
                    <a:pt x="286510" y="174718"/>
                  </a:cubicBezTo>
                  <a:cubicBezTo>
                    <a:pt x="292331" y="183714"/>
                    <a:pt x="258993" y="109101"/>
                    <a:pt x="264285" y="117568"/>
                  </a:cubicBezTo>
                  <a:cubicBezTo>
                    <a:pt x="269577" y="126035"/>
                    <a:pt x="312968" y="214406"/>
                    <a:pt x="318260" y="225518"/>
                  </a:cubicBezTo>
                  <a:cubicBezTo>
                    <a:pt x="323552" y="236631"/>
                    <a:pt x="314556" y="205410"/>
                    <a:pt x="296035" y="184243"/>
                  </a:cubicBezTo>
                  <a:cubicBezTo>
                    <a:pt x="277514" y="163076"/>
                    <a:pt x="231477" y="118626"/>
                    <a:pt x="207135" y="98518"/>
                  </a:cubicBezTo>
                  <a:cubicBezTo>
                    <a:pt x="182793" y="78410"/>
                    <a:pt x="169035" y="71001"/>
                    <a:pt x="149985" y="63593"/>
                  </a:cubicBezTo>
                  <a:cubicBezTo>
                    <a:pt x="130935" y="56185"/>
                    <a:pt x="103418" y="50364"/>
                    <a:pt x="92835" y="54068"/>
                  </a:cubicBezTo>
                  <a:cubicBezTo>
                    <a:pt x="82252" y="57772"/>
                    <a:pt x="87014" y="73118"/>
                    <a:pt x="86485" y="85818"/>
                  </a:cubicBezTo>
                  <a:cubicBezTo>
                    <a:pt x="85956" y="98518"/>
                    <a:pt x="91247" y="135560"/>
                    <a:pt x="89660" y="130268"/>
                  </a:cubicBezTo>
                  <a:cubicBezTo>
                    <a:pt x="88073" y="124976"/>
                    <a:pt x="76960" y="54068"/>
                    <a:pt x="76960" y="54068"/>
                  </a:cubicBezTo>
                  <a:cubicBezTo>
                    <a:pt x="71668" y="43485"/>
                    <a:pt x="66377" y="64651"/>
                    <a:pt x="57910" y="66768"/>
                  </a:cubicBezTo>
                  <a:cubicBezTo>
                    <a:pt x="49443" y="68885"/>
                    <a:pt x="-7178" y="70472"/>
                    <a:pt x="760" y="63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DB738734-152C-32C0-112B-2940042EAD69}"/>
                </a:ext>
              </a:extLst>
            </p:cNvPr>
            <p:cNvSpPr/>
            <p:nvPr/>
          </p:nvSpPr>
          <p:spPr>
            <a:xfrm>
              <a:off x="4124261" y="2246957"/>
              <a:ext cx="308039" cy="242260"/>
            </a:xfrm>
            <a:custGeom>
              <a:avLst/>
              <a:gdLst>
                <a:gd name="connsiteX0" fmla="*/ 64 w 308039"/>
                <a:gd name="connsiteY0" fmla="*/ 42218 h 242260"/>
                <a:gd name="connsiteX1" fmla="*/ 139764 w 308039"/>
                <a:gd name="connsiteY1" fmla="*/ 7293 h 242260"/>
                <a:gd name="connsiteX2" fmla="*/ 174689 w 308039"/>
                <a:gd name="connsiteY2" fmla="*/ 35868 h 242260"/>
                <a:gd name="connsiteX3" fmla="*/ 177864 w 308039"/>
                <a:gd name="connsiteY3" fmla="*/ 10468 h 242260"/>
                <a:gd name="connsiteX4" fmla="*/ 231839 w 308039"/>
                <a:gd name="connsiteY4" fmla="*/ 99368 h 242260"/>
                <a:gd name="connsiteX5" fmla="*/ 231839 w 308039"/>
                <a:gd name="connsiteY5" fmla="*/ 54918 h 242260"/>
                <a:gd name="connsiteX6" fmla="*/ 269939 w 308039"/>
                <a:gd name="connsiteY6" fmla="*/ 153343 h 242260"/>
                <a:gd name="connsiteX7" fmla="*/ 308039 w 308039"/>
                <a:gd name="connsiteY7" fmla="*/ 242243 h 242260"/>
                <a:gd name="connsiteX8" fmla="*/ 269939 w 308039"/>
                <a:gd name="connsiteY8" fmla="*/ 159693 h 242260"/>
                <a:gd name="connsiteX9" fmla="*/ 196914 w 308039"/>
                <a:gd name="connsiteY9" fmla="*/ 23168 h 242260"/>
                <a:gd name="connsiteX10" fmla="*/ 57214 w 308039"/>
                <a:gd name="connsiteY10" fmla="*/ 943 h 242260"/>
                <a:gd name="connsiteX11" fmla="*/ 120714 w 308039"/>
                <a:gd name="connsiteY11" fmla="*/ 7293 h 242260"/>
                <a:gd name="connsiteX12" fmla="*/ 64 w 308039"/>
                <a:gd name="connsiteY12" fmla="*/ 42218 h 24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8039" h="242260">
                  <a:moveTo>
                    <a:pt x="64" y="42218"/>
                  </a:moveTo>
                  <a:cubicBezTo>
                    <a:pt x="3239" y="42218"/>
                    <a:pt x="110660" y="8351"/>
                    <a:pt x="139764" y="7293"/>
                  </a:cubicBezTo>
                  <a:cubicBezTo>
                    <a:pt x="168868" y="6235"/>
                    <a:pt x="168339" y="35339"/>
                    <a:pt x="174689" y="35868"/>
                  </a:cubicBezTo>
                  <a:cubicBezTo>
                    <a:pt x="181039" y="36397"/>
                    <a:pt x="168339" y="-115"/>
                    <a:pt x="177864" y="10468"/>
                  </a:cubicBezTo>
                  <a:cubicBezTo>
                    <a:pt x="187389" y="21051"/>
                    <a:pt x="222843" y="91960"/>
                    <a:pt x="231839" y="99368"/>
                  </a:cubicBezTo>
                  <a:cubicBezTo>
                    <a:pt x="240835" y="106776"/>
                    <a:pt x="225489" y="45922"/>
                    <a:pt x="231839" y="54918"/>
                  </a:cubicBezTo>
                  <a:cubicBezTo>
                    <a:pt x="238189" y="63914"/>
                    <a:pt x="257239" y="122122"/>
                    <a:pt x="269939" y="153343"/>
                  </a:cubicBezTo>
                  <a:cubicBezTo>
                    <a:pt x="282639" y="184564"/>
                    <a:pt x="308039" y="241185"/>
                    <a:pt x="308039" y="242243"/>
                  </a:cubicBezTo>
                  <a:cubicBezTo>
                    <a:pt x="308039" y="243301"/>
                    <a:pt x="288460" y="196206"/>
                    <a:pt x="269939" y="159693"/>
                  </a:cubicBezTo>
                  <a:cubicBezTo>
                    <a:pt x="251418" y="123181"/>
                    <a:pt x="232368" y="49626"/>
                    <a:pt x="196914" y="23168"/>
                  </a:cubicBezTo>
                  <a:cubicBezTo>
                    <a:pt x="161460" y="-3290"/>
                    <a:pt x="69914" y="3589"/>
                    <a:pt x="57214" y="943"/>
                  </a:cubicBezTo>
                  <a:cubicBezTo>
                    <a:pt x="44514" y="-1703"/>
                    <a:pt x="128651" y="1472"/>
                    <a:pt x="120714" y="7293"/>
                  </a:cubicBezTo>
                  <a:cubicBezTo>
                    <a:pt x="112777" y="13114"/>
                    <a:pt x="-3111" y="42218"/>
                    <a:pt x="64" y="42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5E48B14-80D2-A733-6288-A342204381BD}"/>
                </a:ext>
              </a:extLst>
            </p:cNvPr>
            <p:cNvSpPr/>
            <p:nvPr/>
          </p:nvSpPr>
          <p:spPr>
            <a:xfrm>
              <a:off x="3625658" y="2254102"/>
              <a:ext cx="165502" cy="98576"/>
            </a:xfrm>
            <a:custGeom>
              <a:avLst/>
              <a:gdLst>
                <a:gd name="connsiteX0" fmla="*/ 192 w 165502"/>
                <a:gd name="connsiteY0" fmla="*/ 98573 h 98576"/>
                <a:gd name="connsiteX1" fmla="*/ 95442 w 165502"/>
                <a:gd name="connsiteY1" fmla="*/ 16023 h 98576"/>
                <a:gd name="connsiteX2" fmla="*/ 165292 w 165502"/>
                <a:gd name="connsiteY2" fmla="*/ 148 h 98576"/>
                <a:gd name="connsiteX3" fmla="*/ 73217 w 165502"/>
                <a:gd name="connsiteY3" fmla="*/ 19198 h 98576"/>
                <a:gd name="connsiteX4" fmla="*/ 192 w 165502"/>
                <a:gd name="connsiteY4" fmla="*/ 98573 h 9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502" h="98576">
                  <a:moveTo>
                    <a:pt x="192" y="98573"/>
                  </a:moveTo>
                  <a:cubicBezTo>
                    <a:pt x="3896" y="98044"/>
                    <a:pt x="67925" y="32427"/>
                    <a:pt x="95442" y="16023"/>
                  </a:cubicBezTo>
                  <a:cubicBezTo>
                    <a:pt x="122959" y="-381"/>
                    <a:pt x="168996" y="-381"/>
                    <a:pt x="165292" y="148"/>
                  </a:cubicBezTo>
                  <a:cubicBezTo>
                    <a:pt x="161588" y="677"/>
                    <a:pt x="99146" y="3852"/>
                    <a:pt x="73217" y="19198"/>
                  </a:cubicBezTo>
                  <a:cubicBezTo>
                    <a:pt x="47288" y="34544"/>
                    <a:pt x="-3512" y="99102"/>
                    <a:pt x="192" y="985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128A214-722D-9F1D-9209-018F60D9F59C}"/>
                </a:ext>
              </a:extLst>
            </p:cNvPr>
            <p:cNvSpPr/>
            <p:nvPr/>
          </p:nvSpPr>
          <p:spPr>
            <a:xfrm>
              <a:off x="3701158" y="2257269"/>
              <a:ext cx="213683" cy="50970"/>
            </a:xfrm>
            <a:custGeom>
              <a:avLst/>
              <a:gdLst>
                <a:gd name="connsiteX0" fmla="*/ 213617 w 213683"/>
                <a:gd name="connsiteY0" fmla="*/ 156 h 50970"/>
                <a:gd name="connsiteX1" fmla="*/ 131067 w 213683"/>
                <a:gd name="connsiteY1" fmla="*/ 35081 h 50970"/>
                <a:gd name="connsiteX2" fmla="*/ 892 w 213683"/>
                <a:gd name="connsiteY2" fmla="*/ 35081 h 50970"/>
                <a:gd name="connsiteX3" fmla="*/ 77092 w 213683"/>
                <a:gd name="connsiteY3" fmla="*/ 35081 h 50970"/>
                <a:gd name="connsiteX4" fmla="*/ 143767 w 213683"/>
                <a:gd name="connsiteY4" fmla="*/ 50956 h 50970"/>
                <a:gd name="connsiteX5" fmla="*/ 213617 w 213683"/>
                <a:gd name="connsiteY5" fmla="*/ 156 h 5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683" h="50970">
                  <a:moveTo>
                    <a:pt x="213617" y="156"/>
                  </a:moveTo>
                  <a:cubicBezTo>
                    <a:pt x="211500" y="-2490"/>
                    <a:pt x="166521" y="29260"/>
                    <a:pt x="131067" y="35081"/>
                  </a:cubicBezTo>
                  <a:cubicBezTo>
                    <a:pt x="95613" y="40902"/>
                    <a:pt x="892" y="35081"/>
                    <a:pt x="892" y="35081"/>
                  </a:cubicBezTo>
                  <a:cubicBezTo>
                    <a:pt x="-8104" y="35081"/>
                    <a:pt x="53280" y="32435"/>
                    <a:pt x="77092" y="35081"/>
                  </a:cubicBezTo>
                  <a:cubicBezTo>
                    <a:pt x="100904" y="37727"/>
                    <a:pt x="121013" y="51485"/>
                    <a:pt x="143767" y="50956"/>
                  </a:cubicBezTo>
                  <a:cubicBezTo>
                    <a:pt x="166521" y="50427"/>
                    <a:pt x="215734" y="2802"/>
                    <a:pt x="213617" y="1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64A1F49E-74F1-113A-43BA-8795F9FE80C9}"/>
                </a:ext>
              </a:extLst>
            </p:cNvPr>
            <p:cNvSpPr/>
            <p:nvPr/>
          </p:nvSpPr>
          <p:spPr>
            <a:xfrm>
              <a:off x="3684905" y="2254247"/>
              <a:ext cx="249260" cy="88912"/>
            </a:xfrm>
            <a:custGeom>
              <a:avLst/>
              <a:gdLst>
                <a:gd name="connsiteX0" fmla="*/ 248920 w 249260"/>
                <a:gd name="connsiteY0" fmla="*/ 3 h 88912"/>
                <a:gd name="connsiteX1" fmla="*/ 144145 w 249260"/>
                <a:gd name="connsiteY1" fmla="*/ 73028 h 88912"/>
                <a:gd name="connsiteX2" fmla="*/ 86995 w 249260"/>
                <a:gd name="connsiteY2" fmla="*/ 82553 h 88912"/>
                <a:gd name="connsiteX3" fmla="*/ 121920 w 249260"/>
                <a:gd name="connsiteY3" fmla="*/ 82553 h 88912"/>
                <a:gd name="connsiteX4" fmla="*/ 4445 w 249260"/>
                <a:gd name="connsiteY4" fmla="*/ 88903 h 88912"/>
                <a:gd name="connsiteX5" fmla="*/ 26670 w 249260"/>
                <a:gd name="connsiteY5" fmla="*/ 82553 h 88912"/>
                <a:gd name="connsiteX6" fmla="*/ 45720 w 249260"/>
                <a:gd name="connsiteY6" fmla="*/ 47628 h 88912"/>
                <a:gd name="connsiteX7" fmla="*/ 39370 w 249260"/>
                <a:gd name="connsiteY7" fmla="*/ 69853 h 88912"/>
                <a:gd name="connsiteX8" fmla="*/ 106045 w 249260"/>
                <a:gd name="connsiteY8" fmla="*/ 69853 h 88912"/>
                <a:gd name="connsiteX9" fmla="*/ 248920 w 249260"/>
                <a:gd name="connsiteY9" fmla="*/ 3 h 8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9260" h="88912">
                  <a:moveTo>
                    <a:pt x="248920" y="3"/>
                  </a:moveTo>
                  <a:cubicBezTo>
                    <a:pt x="255270" y="532"/>
                    <a:pt x="171132" y="59270"/>
                    <a:pt x="144145" y="73028"/>
                  </a:cubicBezTo>
                  <a:cubicBezTo>
                    <a:pt x="117157" y="86786"/>
                    <a:pt x="90699" y="80966"/>
                    <a:pt x="86995" y="82553"/>
                  </a:cubicBezTo>
                  <a:cubicBezTo>
                    <a:pt x="83291" y="84140"/>
                    <a:pt x="135678" y="81495"/>
                    <a:pt x="121920" y="82553"/>
                  </a:cubicBezTo>
                  <a:cubicBezTo>
                    <a:pt x="108162" y="83611"/>
                    <a:pt x="20320" y="88903"/>
                    <a:pt x="4445" y="88903"/>
                  </a:cubicBezTo>
                  <a:cubicBezTo>
                    <a:pt x="-11430" y="88903"/>
                    <a:pt x="19791" y="89432"/>
                    <a:pt x="26670" y="82553"/>
                  </a:cubicBezTo>
                  <a:cubicBezTo>
                    <a:pt x="33549" y="75674"/>
                    <a:pt x="43603" y="49745"/>
                    <a:pt x="45720" y="47628"/>
                  </a:cubicBezTo>
                  <a:cubicBezTo>
                    <a:pt x="47837" y="45511"/>
                    <a:pt x="29316" y="66149"/>
                    <a:pt x="39370" y="69853"/>
                  </a:cubicBezTo>
                  <a:cubicBezTo>
                    <a:pt x="49424" y="73557"/>
                    <a:pt x="75353" y="78849"/>
                    <a:pt x="106045" y="69853"/>
                  </a:cubicBezTo>
                  <a:cubicBezTo>
                    <a:pt x="136737" y="60857"/>
                    <a:pt x="242570" y="-526"/>
                    <a:pt x="24892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04EF20AA-5700-CE98-9E69-10C1439942EF}"/>
                </a:ext>
              </a:extLst>
            </p:cNvPr>
            <p:cNvSpPr/>
            <p:nvPr/>
          </p:nvSpPr>
          <p:spPr>
            <a:xfrm>
              <a:off x="4008686" y="2085720"/>
              <a:ext cx="100968" cy="335567"/>
            </a:xfrm>
            <a:custGeom>
              <a:avLst/>
              <a:gdLst>
                <a:gd name="connsiteX0" fmla="*/ 64839 w 100968"/>
                <a:gd name="connsiteY0" fmla="*/ 255 h 335567"/>
                <a:gd name="connsiteX1" fmla="*/ 33089 w 100968"/>
                <a:gd name="connsiteY1" fmla="*/ 108205 h 335567"/>
                <a:gd name="connsiteX2" fmla="*/ 36264 w 100968"/>
                <a:gd name="connsiteY2" fmla="*/ 209805 h 335567"/>
                <a:gd name="connsiteX3" fmla="*/ 29914 w 100968"/>
                <a:gd name="connsiteY3" fmla="*/ 155830 h 335567"/>
                <a:gd name="connsiteX4" fmla="*/ 99764 w 100968"/>
                <a:gd name="connsiteY4" fmla="*/ 333630 h 335567"/>
                <a:gd name="connsiteX5" fmla="*/ 71189 w 100968"/>
                <a:gd name="connsiteY5" fmla="*/ 244730 h 335567"/>
                <a:gd name="connsiteX6" fmla="*/ 33089 w 100968"/>
                <a:gd name="connsiteY6" fmla="*/ 155830 h 335567"/>
                <a:gd name="connsiteX7" fmla="*/ 1339 w 100968"/>
                <a:gd name="connsiteY7" fmla="*/ 95505 h 335567"/>
                <a:gd name="connsiteX8" fmla="*/ 10864 w 100968"/>
                <a:gd name="connsiteY8" fmla="*/ 139955 h 335567"/>
                <a:gd name="connsiteX9" fmla="*/ 64839 w 100968"/>
                <a:gd name="connsiteY9" fmla="*/ 255 h 335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68" h="335567">
                  <a:moveTo>
                    <a:pt x="64839" y="255"/>
                  </a:moveTo>
                  <a:cubicBezTo>
                    <a:pt x="68543" y="-5037"/>
                    <a:pt x="37851" y="73280"/>
                    <a:pt x="33089" y="108205"/>
                  </a:cubicBezTo>
                  <a:cubicBezTo>
                    <a:pt x="28326" y="143130"/>
                    <a:pt x="36793" y="201868"/>
                    <a:pt x="36264" y="209805"/>
                  </a:cubicBezTo>
                  <a:cubicBezTo>
                    <a:pt x="35735" y="217743"/>
                    <a:pt x="19331" y="135193"/>
                    <a:pt x="29914" y="155830"/>
                  </a:cubicBezTo>
                  <a:cubicBezTo>
                    <a:pt x="40497" y="176468"/>
                    <a:pt x="92885" y="318813"/>
                    <a:pt x="99764" y="333630"/>
                  </a:cubicBezTo>
                  <a:cubicBezTo>
                    <a:pt x="106643" y="348447"/>
                    <a:pt x="82301" y="274363"/>
                    <a:pt x="71189" y="244730"/>
                  </a:cubicBezTo>
                  <a:cubicBezTo>
                    <a:pt x="60077" y="215097"/>
                    <a:pt x="44731" y="180701"/>
                    <a:pt x="33089" y="155830"/>
                  </a:cubicBezTo>
                  <a:cubicBezTo>
                    <a:pt x="21447" y="130959"/>
                    <a:pt x="5043" y="98151"/>
                    <a:pt x="1339" y="95505"/>
                  </a:cubicBezTo>
                  <a:cubicBezTo>
                    <a:pt x="-2365" y="92859"/>
                    <a:pt x="1868" y="151597"/>
                    <a:pt x="10864" y="139955"/>
                  </a:cubicBezTo>
                  <a:cubicBezTo>
                    <a:pt x="19860" y="128313"/>
                    <a:pt x="61135" y="5547"/>
                    <a:pt x="64839" y="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D57F18FD-8849-1340-4715-3FE3401D4D69}"/>
                </a:ext>
              </a:extLst>
            </p:cNvPr>
            <p:cNvSpPr/>
            <p:nvPr/>
          </p:nvSpPr>
          <p:spPr>
            <a:xfrm>
              <a:off x="4092570" y="2209795"/>
              <a:ext cx="127122" cy="95262"/>
            </a:xfrm>
            <a:custGeom>
              <a:avLst/>
              <a:gdLst>
                <a:gd name="connsiteX0" fmla="*/ 127005 w 127122"/>
                <a:gd name="connsiteY0" fmla="*/ 5 h 95262"/>
                <a:gd name="connsiteX1" fmla="*/ 69855 w 127122"/>
                <a:gd name="connsiteY1" fmla="*/ 50805 h 95262"/>
                <a:gd name="connsiteX2" fmla="*/ 25405 w 127122"/>
                <a:gd name="connsiteY2" fmla="*/ 95255 h 95262"/>
                <a:gd name="connsiteX3" fmla="*/ 57155 w 127122"/>
                <a:gd name="connsiteY3" fmla="*/ 47630 h 95262"/>
                <a:gd name="connsiteX4" fmla="*/ 5 w 127122"/>
                <a:gd name="connsiteY4" fmla="*/ 76205 h 95262"/>
                <a:gd name="connsiteX5" fmla="*/ 53980 w 127122"/>
                <a:gd name="connsiteY5" fmla="*/ 47630 h 95262"/>
                <a:gd name="connsiteX6" fmla="*/ 127005 w 127122"/>
                <a:gd name="connsiteY6" fmla="*/ 5 h 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122" h="95262">
                  <a:moveTo>
                    <a:pt x="127005" y="5"/>
                  </a:moveTo>
                  <a:cubicBezTo>
                    <a:pt x="129651" y="534"/>
                    <a:pt x="86788" y="34930"/>
                    <a:pt x="69855" y="50805"/>
                  </a:cubicBezTo>
                  <a:cubicBezTo>
                    <a:pt x="52922" y="66680"/>
                    <a:pt x="27522" y="95784"/>
                    <a:pt x="25405" y="95255"/>
                  </a:cubicBezTo>
                  <a:cubicBezTo>
                    <a:pt x="23288" y="94726"/>
                    <a:pt x="61388" y="50805"/>
                    <a:pt x="57155" y="47630"/>
                  </a:cubicBezTo>
                  <a:cubicBezTo>
                    <a:pt x="52922" y="44455"/>
                    <a:pt x="534" y="76205"/>
                    <a:pt x="5" y="76205"/>
                  </a:cubicBezTo>
                  <a:cubicBezTo>
                    <a:pt x="-524" y="76205"/>
                    <a:pt x="35989" y="58742"/>
                    <a:pt x="53980" y="47630"/>
                  </a:cubicBezTo>
                  <a:cubicBezTo>
                    <a:pt x="71971" y="36518"/>
                    <a:pt x="124359" y="-524"/>
                    <a:pt x="127005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77E934B-4B22-3C60-81B1-E2E47629F955}"/>
                </a:ext>
              </a:extLst>
            </p:cNvPr>
            <p:cNvSpPr/>
            <p:nvPr/>
          </p:nvSpPr>
          <p:spPr>
            <a:xfrm>
              <a:off x="4124323" y="2234553"/>
              <a:ext cx="257586" cy="153050"/>
            </a:xfrm>
            <a:custGeom>
              <a:avLst/>
              <a:gdLst>
                <a:gd name="connsiteX0" fmla="*/ 2 w 257586"/>
                <a:gd name="connsiteY0" fmla="*/ 70497 h 153050"/>
                <a:gd name="connsiteX1" fmla="*/ 98427 w 257586"/>
                <a:gd name="connsiteY1" fmla="*/ 48272 h 153050"/>
                <a:gd name="connsiteX2" fmla="*/ 184152 w 257586"/>
                <a:gd name="connsiteY2" fmla="*/ 86372 h 153050"/>
                <a:gd name="connsiteX3" fmla="*/ 180977 w 257586"/>
                <a:gd name="connsiteY3" fmla="*/ 76847 h 153050"/>
                <a:gd name="connsiteX4" fmla="*/ 257177 w 257586"/>
                <a:gd name="connsiteY4" fmla="*/ 153047 h 153050"/>
                <a:gd name="connsiteX5" fmla="*/ 209552 w 257586"/>
                <a:gd name="connsiteY5" fmla="*/ 73672 h 153050"/>
                <a:gd name="connsiteX6" fmla="*/ 171452 w 257586"/>
                <a:gd name="connsiteY6" fmla="*/ 26047 h 153050"/>
                <a:gd name="connsiteX7" fmla="*/ 107952 w 257586"/>
                <a:gd name="connsiteY7" fmla="*/ 647 h 153050"/>
                <a:gd name="connsiteX8" fmla="*/ 161927 w 257586"/>
                <a:gd name="connsiteY8" fmla="*/ 51447 h 153050"/>
                <a:gd name="connsiteX9" fmla="*/ 95252 w 257586"/>
                <a:gd name="connsiteY9" fmla="*/ 32397 h 153050"/>
                <a:gd name="connsiteX10" fmla="*/ 2 w 257586"/>
                <a:gd name="connsiteY10" fmla="*/ 70497 h 15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586" h="153050">
                  <a:moveTo>
                    <a:pt x="2" y="70497"/>
                  </a:moveTo>
                  <a:cubicBezTo>
                    <a:pt x="531" y="73143"/>
                    <a:pt x="67735" y="45626"/>
                    <a:pt x="98427" y="48272"/>
                  </a:cubicBezTo>
                  <a:cubicBezTo>
                    <a:pt x="129119" y="50918"/>
                    <a:pt x="170394" y="81610"/>
                    <a:pt x="184152" y="86372"/>
                  </a:cubicBezTo>
                  <a:cubicBezTo>
                    <a:pt x="197910" y="91134"/>
                    <a:pt x="168806" y="65734"/>
                    <a:pt x="180977" y="76847"/>
                  </a:cubicBezTo>
                  <a:cubicBezTo>
                    <a:pt x="193148" y="87960"/>
                    <a:pt x="252415" y="153576"/>
                    <a:pt x="257177" y="153047"/>
                  </a:cubicBezTo>
                  <a:cubicBezTo>
                    <a:pt x="261940" y="152518"/>
                    <a:pt x="223840" y="94839"/>
                    <a:pt x="209552" y="73672"/>
                  </a:cubicBezTo>
                  <a:cubicBezTo>
                    <a:pt x="195265" y="52505"/>
                    <a:pt x="188385" y="38218"/>
                    <a:pt x="171452" y="26047"/>
                  </a:cubicBezTo>
                  <a:cubicBezTo>
                    <a:pt x="154519" y="13876"/>
                    <a:pt x="109539" y="-3586"/>
                    <a:pt x="107952" y="647"/>
                  </a:cubicBezTo>
                  <a:cubicBezTo>
                    <a:pt x="106365" y="4880"/>
                    <a:pt x="164044" y="46155"/>
                    <a:pt x="161927" y="51447"/>
                  </a:cubicBezTo>
                  <a:cubicBezTo>
                    <a:pt x="159810" y="56739"/>
                    <a:pt x="119594" y="35572"/>
                    <a:pt x="95252" y="32397"/>
                  </a:cubicBezTo>
                  <a:cubicBezTo>
                    <a:pt x="70910" y="29222"/>
                    <a:pt x="-527" y="67851"/>
                    <a:pt x="2" y="704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69EEE300-BC87-580E-2251-4C5B1DD07F8E}"/>
                </a:ext>
              </a:extLst>
            </p:cNvPr>
            <p:cNvSpPr/>
            <p:nvPr/>
          </p:nvSpPr>
          <p:spPr>
            <a:xfrm>
              <a:off x="4133614" y="2314537"/>
              <a:ext cx="292436" cy="177893"/>
            </a:xfrm>
            <a:custGeom>
              <a:avLst/>
              <a:gdLst>
                <a:gd name="connsiteX0" fmla="*/ 236 w 292436"/>
                <a:gd name="connsiteY0" fmla="*/ 38 h 177893"/>
                <a:gd name="connsiteX1" fmla="*/ 79611 w 292436"/>
                <a:gd name="connsiteY1" fmla="*/ 50838 h 177893"/>
                <a:gd name="connsiteX2" fmla="*/ 79611 w 292436"/>
                <a:gd name="connsiteY2" fmla="*/ 28613 h 177893"/>
                <a:gd name="connsiteX3" fmla="*/ 184386 w 292436"/>
                <a:gd name="connsiteY3" fmla="*/ 92113 h 177893"/>
                <a:gd name="connsiteX4" fmla="*/ 152636 w 292436"/>
                <a:gd name="connsiteY4" fmla="*/ 60363 h 177893"/>
                <a:gd name="connsiteX5" fmla="*/ 212961 w 292436"/>
                <a:gd name="connsiteY5" fmla="*/ 127038 h 177893"/>
                <a:gd name="connsiteX6" fmla="*/ 292336 w 292436"/>
                <a:gd name="connsiteY6" fmla="*/ 177838 h 177893"/>
                <a:gd name="connsiteX7" fmla="*/ 225661 w 292436"/>
                <a:gd name="connsiteY7" fmla="*/ 117513 h 177893"/>
                <a:gd name="connsiteX8" fmla="*/ 70086 w 292436"/>
                <a:gd name="connsiteY8" fmla="*/ 92113 h 177893"/>
                <a:gd name="connsiteX9" fmla="*/ 130411 w 292436"/>
                <a:gd name="connsiteY9" fmla="*/ 111163 h 177893"/>
                <a:gd name="connsiteX10" fmla="*/ 57386 w 292436"/>
                <a:gd name="connsiteY10" fmla="*/ 60363 h 177893"/>
                <a:gd name="connsiteX11" fmla="*/ 236 w 292436"/>
                <a:gd name="connsiteY11" fmla="*/ 38 h 17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436" h="177893">
                  <a:moveTo>
                    <a:pt x="236" y="38"/>
                  </a:moveTo>
                  <a:cubicBezTo>
                    <a:pt x="3940" y="-1549"/>
                    <a:pt x="66382" y="46076"/>
                    <a:pt x="79611" y="50838"/>
                  </a:cubicBezTo>
                  <a:cubicBezTo>
                    <a:pt x="92840" y="55600"/>
                    <a:pt x="62149" y="21734"/>
                    <a:pt x="79611" y="28613"/>
                  </a:cubicBezTo>
                  <a:cubicBezTo>
                    <a:pt x="97073" y="35492"/>
                    <a:pt x="172215" y="86821"/>
                    <a:pt x="184386" y="92113"/>
                  </a:cubicBezTo>
                  <a:cubicBezTo>
                    <a:pt x="196557" y="97405"/>
                    <a:pt x="147874" y="54542"/>
                    <a:pt x="152636" y="60363"/>
                  </a:cubicBezTo>
                  <a:cubicBezTo>
                    <a:pt x="157398" y="66184"/>
                    <a:pt x="189678" y="107459"/>
                    <a:pt x="212961" y="127038"/>
                  </a:cubicBezTo>
                  <a:cubicBezTo>
                    <a:pt x="236244" y="146617"/>
                    <a:pt x="290219" y="179426"/>
                    <a:pt x="292336" y="177838"/>
                  </a:cubicBezTo>
                  <a:cubicBezTo>
                    <a:pt x="294453" y="176250"/>
                    <a:pt x="262703" y="131801"/>
                    <a:pt x="225661" y="117513"/>
                  </a:cubicBezTo>
                  <a:cubicBezTo>
                    <a:pt x="188619" y="103226"/>
                    <a:pt x="85961" y="93171"/>
                    <a:pt x="70086" y="92113"/>
                  </a:cubicBezTo>
                  <a:cubicBezTo>
                    <a:pt x="54211" y="91055"/>
                    <a:pt x="132528" y="116455"/>
                    <a:pt x="130411" y="111163"/>
                  </a:cubicBezTo>
                  <a:cubicBezTo>
                    <a:pt x="128294" y="105871"/>
                    <a:pt x="77494" y="75180"/>
                    <a:pt x="57386" y="60363"/>
                  </a:cubicBezTo>
                  <a:cubicBezTo>
                    <a:pt x="37278" y="45546"/>
                    <a:pt x="-3468" y="1625"/>
                    <a:pt x="236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E2E7946E-C998-B24D-9D80-7C6306958C2C}"/>
                </a:ext>
              </a:extLst>
            </p:cNvPr>
            <p:cNvSpPr/>
            <p:nvPr/>
          </p:nvSpPr>
          <p:spPr>
            <a:xfrm>
              <a:off x="4213177" y="2281232"/>
              <a:ext cx="195392" cy="207968"/>
            </a:xfrm>
            <a:custGeom>
              <a:avLst/>
              <a:gdLst>
                <a:gd name="connsiteX0" fmla="*/ 48 w 195392"/>
                <a:gd name="connsiteY0" fmla="*/ 1593 h 207968"/>
                <a:gd name="connsiteX1" fmla="*/ 85773 w 195392"/>
                <a:gd name="connsiteY1" fmla="*/ 80968 h 207968"/>
                <a:gd name="connsiteX2" fmla="*/ 117523 w 195392"/>
                <a:gd name="connsiteY2" fmla="*/ 144468 h 207968"/>
                <a:gd name="connsiteX3" fmla="*/ 104823 w 195392"/>
                <a:gd name="connsiteY3" fmla="*/ 87318 h 207968"/>
                <a:gd name="connsiteX4" fmla="*/ 133398 w 195392"/>
                <a:gd name="connsiteY4" fmla="*/ 153993 h 207968"/>
                <a:gd name="connsiteX5" fmla="*/ 193723 w 195392"/>
                <a:gd name="connsiteY5" fmla="*/ 207968 h 207968"/>
                <a:gd name="connsiteX6" fmla="*/ 171498 w 195392"/>
                <a:gd name="connsiteY6" fmla="*/ 153993 h 207968"/>
                <a:gd name="connsiteX7" fmla="*/ 98473 w 195392"/>
                <a:gd name="connsiteY7" fmla="*/ 36518 h 207968"/>
                <a:gd name="connsiteX8" fmla="*/ 48 w 195392"/>
                <a:gd name="connsiteY8" fmla="*/ 1593 h 20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392" h="207968">
                  <a:moveTo>
                    <a:pt x="48" y="1593"/>
                  </a:moveTo>
                  <a:cubicBezTo>
                    <a:pt x="-2069" y="9001"/>
                    <a:pt x="66194" y="57156"/>
                    <a:pt x="85773" y="80968"/>
                  </a:cubicBezTo>
                  <a:cubicBezTo>
                    <a:pt x="105352" y="104780"/>
                    <a:pt x="114348" y="143410"/>
                    <a:pt x="117523" y="144468"/>
                  </a:cubicBezTo>
                  <a:cubicBezTo>
                    <a:pt x="120698" y="145526"/>
                    <a:pt x="102177" y="85731"/>
                    <a:pt x="104823" y="87318"/>
                  </a:cubicBezTo>
                  <a:cubicBezTo>
                    <a:pt x="107469" y="88906"/>
                    <a:pt x="118581" y="133885"/>
                    <a:pt x="133398" y="153993"/>
                  </a:cubicBezTo>
                  <a:cubicBezTo>
                    <a:pt x="148215" y="174101"/>
                    <a:pt x="187373" y="207968"/>
                    <a:pt x="193723" y="207968"/>
                  </a:cubicBezTo>
                  <a:cubicBezTo>
                    <a:pt x="200073" y="207968"/>
                    <a:pt x="187373" y="182568"/>
                    <a:pt x="171498" y="153993"/>
                  </a:cubicBezTo>
                  <a:cubicBezTo>
                    <a:pt x="155623" y="125418"/>
                    <a:pt x="121227" y="59272"/>
                    <a:pt x="98473" y="36518"/>
                  </a:cubicBezTo>
                  <a:cubicBezTo>
                    <a:pt x="75719" y="13764"/>
                    <a:pt x="2165" y="-5815"/>
                    <a:pt x="48" y="1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89221AD9-394E-0023-6154-0841ACDD28D8}"/>
                </a:ext>
              </a:extLst>
            </p:cNvPr>
            <p:cNvSpPr/>
            <p:nvPr/>
          </p:nvSpPr>
          <p:spPr>
            <a:xfrm>
              <a:off x="3800452" y="2266923"/>
              <a:ext cx="120682" cy="200092"/>
            </a:xfrm>
            <a:custGeom>
              <a:avLst/>
              <a:gdLst>
                <a:gd name="connsiteX0" fmla="*/ 120673 w 120682"/>
                <a:gd name="connsiteY0" fmla="*/ 27 h 200092"/>
                <a:gd name="connsiteX1" fmla="*/ 9548 w 120682"/>
                <a:gd name="connsiteY1" fmla="*/ 92102 h 200092"/>
                <a:gd name="connsiteX2" fmla="*/ 9548 w 120682"/>
                <a:gd name="connsiteY2" fmla="*/ 158777 h 200092"/>
                <a:gd name="connsiteX3" fmla="*/ 23 w 120682"/>
                <a:gd name="connsiteY3" fmla="*/ 114327 h 200092"/>
                <a:gd name="connsiteX4" fmla="*/ 12723 w 120682"/>
                <a:gd name="connsiteY4" fmla="*/ 200052 h 200092"/>
                <a:gd name="connsiteX5" fmla="*/ 15898 w 120682"/>
                <a:gd name="connsiteY5" fmla="*/ 101627 h 200092"/>
                <a:gd name="connsiteX6" fmla="*/ 120673 w 120682"/>
                <a:gd name="connsiteY6" fmla="*/ 27 h 20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682" h="200092">
                  <a:moveTo>
                    <a:pt x="120673" y="27"/>
                  </a:moveTo>
                  <a:cubicBezTo>
                    <a:pt x="119615" y="-1561"/>
                    <a:pt x="28069" y="65644"/>
                    <a:pt x="9548" y="92102"/>
                  </a:cubicBezTo>
                  <a:cubicBezTo>
                    <a:pt x="-8973" y="118560"/>
                    <a:pt x="11135" y="155073"/>
                    <a:pt x="9548" y="158777"/>
                  </a:cubicBezTo>
                  <a:cubicBezTo>
                    <a:pt x="7961" y="162481"/>
                    <a:pt x="-506" y="107448"/>
                    <a:pt x="23" y="114327"/>
                  </a:cubicBezTo>
                  <a:cubicBezTo>
                    <a:pt x="552" y="121206"/>
                    <a:pt x="10077" y="202169"/>
                    <a:pt x="12723" y="200052"/>
                  </a:cubicBezTo>
                  <a:cubicBezTo>
                    <a:pt x="15369" y="197935"/>
                    <a:pt x="23" y="136552"/>
                    <a:pt x="15898" y="101627"/>
                  </a:cubicBezTo>
                  <a:cubicBezTo>
                    <a:pt x="31773" y="66702"/>
                    <a:pt x="121731" y="1615"/>
                    <a:pt x="120673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FC4F85A7-84E9-4E17-C419-9CA13636172C}"/>
                </a:ext>
              </a:extLst>
            </p:cNvPr>
            <p:cNvSpPr/>
            <p:nvPr/>
          </p:nvSpPr>
          <p:spPr>
            <a:xfrm>
              <a:off x="3872232" y="2397125"/>
              <a:ext cx="83818" cy="76327"/>
            </a:xfrm>
            <a:custGeom>
              <a:avLst/>
              <a:gdLst>
                <a:gd name="connsiteX0" fmla="*/ 83818 w 83818"/>
                <a:gd name="connsiteY0" fmla="*/ 0 h 76327"/>
                <a:gd name="connsiteX1" fmla="*/ 1268 w 83818"/>
                <a:gd name="connsiteY1" fmla="*/ 66675 h 76327"/>
                <a:gd name="connsiteX2" fmla="*/ 42543 w 83818"/>
                <a:gd name="connsiteY2" fmla="*/ 69850 h 76327"/>
                <a:gd name="connsiteX3" fmla="*/ 77468 w 83818"/>
                <a:gd name="connsiteY3" fmla="*/ 76200 h 76327"/>
                <a:gd name="connsiteX4" fmla="*/ 29843 w 83818"/>
                <a:gd name="connsiteY4" fmla="*/ 63500 h 76327"/>
                <a:gd name="connsiteX5" fmla="*/ 1268 w 83818"/>
                <a:gd name="connsiteY5" fmla="*/ 66675 h 76327"/>
                <a:gd name="connsiteX6" fmla="*/ 83818 w 83818"/>
                <a:gd name="connsiteY6" fmla="*/ 0 h 7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18" h="76327">
                  <a:moveTo>
                    <a:pt x="83818" y="0"/>
                  </a:moveTo>
                  <a:cubicBezTo>
                    <a:pt x="83818" y="0"/>
                    <a:pt x="8147" y="55033"/>
                    <a:pt x="1268" y="66675"/>
                  </a:cubicBezTo>
                  <a:cubicBezTo>
                    <a:pt x="-5611" y="78317"/>
                    <a:pt x="29843" y="68263"/>
                    <a:pt x="42543" y="69850"/>
                  </a:cubicBezTo>
                  <a:cubicBezTo>
                    <a:pt x="55243" y="71437"/>
                    <a:pt x="79585" y="77258"/>
                    <a:pt x="77468" y="76200"/>
                  </a:cubicBezTo>
                  <a:cubicBezTo>
                    <a:pt x="75351" y="75142"/>
                    <a:pt x="42543" y="65087"/>
                    <a:pt x="29843" y="63500"/>
                  </a:cubicBezTo>
                  <a:cubicBezTo>
                    <a:pt x="17143" y="61913"/>
                    <a:pt x="-5611" y="73025"/>
                    <a:pt x="1268" y="66675"/>
                  </a:cubicBezTo>
                  <a:cubicBezTo>
                    <a:pt x="8147" y="60325"/>
                    <a:pt x="83818" y="0"/>
                    <a:pt x="838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67DB579-D87F-B42C-FD09-DBBD442187DB}"/>
                </a:ext>
              </a:extLst>
            </p:cNvPr>
            <p:cNvSpPr/>
            <p:nvPr/>
          </p:nvSpPr>
          <p:spPr>
            <a:xfrm>
              <a:off x="3917278" y="2409711"/>
              <a:ext cx="95825" cy="92392"/>
            </a:xfrm>
            <a:custGeom>
              <a:avLst/>
              <a:gdLst>
                <a:gd name="connsiteX0" fmla="*/ 672 w 95825"/>
                <a:gd name="connsiteY0" fmla="*/ 114 h 92392"/>
                <a:gd name="connsiteX1" fmla="*/ 41947 w 95825"/>
                <a:gd name="connsiteY1" fmla="*/ 41389 h 92392"/>
                <a:gd name="connsiteX2" fmla="*/ 92747 w 95825"/>
                <a:gd name="connsiteY2" fmla="*/ 92189 h 92392"/>
                <a:gd name="connsiteX3" fmla="*/ 83222 w 95825"/>
                <a:gd name="connsiteY3" fmla="*/ 57264 h 92392"/>
                <a:gd name="connsiteX4" fmla="*/ 672 w 95825"/>
                <a:gd name="connsiteY4" fmla="*/ 114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825" h="92392">
                  <a:moveTo>
                    <a:pt x="672" y="114"/>
                  </a:moveTo>
                  <a:cubicBezTo>
                    <a:pt x="-6207" y="-2532"/>
                    <a:pt x="41947" y="41389"/>
                    <a:pt x="41947" y="41389"/>
                  </a:cubicBezTo>
                  <a:cubicBezTo>
                    <a:pt x="57293" y="56735"/>
                    <a:pt x="85868" y="89543"/>
                    <a:pt x="92747" y="92189"/>
                  </a:cubicBezTo>
                  <a:cubicBezTo>
                    <a:pt x="99626" y="94835"/>
                    <a:pt x="94335" y="71022"/>
                    <a:pt x="83222" y="57264"/>
                  </a:cubicBezTo>
                  <a:cubicBezTo>
                    <a:pt x="72109" y="43506"/>
                    <a:pt x="7551" y="2760"/>
                    <a:pt x="672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9B1AB70-BC97-4E68-695E-E5DBE9248B37}"/>
                </a:ext>
              </a:extLst>
            </p:cNvPr>
            <p:cNvSpPr/>
            <p:nvPr/>
          </p:nvSpPr>
          <p:spPr>
            <a:xfrm>
              <a:off x="3657162" y="2470006"/>
              <a:ext cx="311657" cy="197154"/>
            </a:xfrm>
            <a:custGeom>
              <a:avLst/>
              <a:gdLst>
                <a:gd name="connsiteX0" fmla="*/ 311588 w 311657"/>
                <a:gd name="connsiteY0" fmla="*/ 50944 h 197154"/>
                <a:gd name="connsiteX1" fmla="*/ 244913 w 311657"/>
                <a:gd name="connsiteY1" fmla="*/ 41419 h 197154"/>
                <a:gd name="connsiteX2" fmla="*/ 181413 w 311657"/>
                <a:gd name="connsiteY2" fmla="*/ 144 h 197154"/>
                <a:gd name="connsiteX3" fmla="*/ 206813 w 311657"/>
                <a:gd name="connsiteY3" fmla="*/ 28719 h 197154"/>
                <a:gd name="connsiteX4" fmla="*/ 133788 w 311657"/>
                <a:gd name="connsiteY4" fmla="*/ 54119 h 197154"/>
                <a:gd name="connsiteX5" fmla="*/ 48063 w 311657"/>
                <a:gd name="connsiteY5" fmla="*/ 114444 h 197154"/>
                <a:gd name="connsiteX6" fmla="*/ 117913 w 311657"/>
                <a:gd name="connsiteY6" fmla="*/ 79519 h 197154"/>
                <a:gd name="connsiteX7" fmla="*/ 60763 w 311657"/>
                <a:gd name="connsiteY7" fmla="*/ 133494 h 197154"/>
                <a:gd name="connsiteX8" fmla="*/ 438 w 311657"/>
                <a:gd name="connsiteY8" fmla="*/ 123969 h 197154"/>
                <a:gd name="connsiteX9" fmla="*/ 35363 w 311657"/>
                <a:gd name="connsiteY9" fmla="*/ 143019 h 197154"/>
                <a:gd name="connsiteX10" fmla="*/ 70288 w 311657"/>
                <a:gd name="connsiteY10" fmla="*/ 196994 h 197154"/>
                <a:gd name="connsiteX11" fmla="*/ 86163 w 311657"/>
                <a:gd name="connsiteY11" fmla="*/ 123969 h 197154"/>
                <a:gd name="connsiteX12" fmla="*/ 165538 w 311657"/>
                <a:gd name="connsiteY12" fmla="*/ 28719 h 197154"/>
                <a:gd name="connsiteX13" fmla="*/ 257613 w 311657"/>
                <a:gd name="connsiteY13" fmla="*/ 57294 h 197154"/>
                <a:gd name="connsiteX14" fmla="*/ 232213 w 311657"/>
                <a:gd name="connsiteY14" fmla="*/ 19194 h 197154"/>
                <a:gd name="connsiteX15" fmla="*/ 311588 w 311657"/>
                <a:gd name="connsiteY15" fmla="*/ 50944 h 19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1657" h="197154">
                  <a:moveTo>
                    <a:pt x="311588" y="50944"/>
                  </a:moveTo>
                  <a:cubicBezTo>
                    <a:pt x="313705" y="54648"/>
                    <a:pt x="266609" y="49886"/>
                    <a:pt x="244913" y="41419"/>
                  </a:cubicBezTo>
                  <a:cubicBezTo>
                    <a:pt x="223217" y="32952"/>
                    <a:pt x="187763" y="2261"/>
                    <a:pt x="181413" y="144"/>
                  </a:cubicBezTo>
                  <a:cubicBezTo>
                    <a:pt x="175063" y="-1973"/>
                    <a:pt x="214750" y="19723"/>
                    <a:pt x="206813" y="28719"/>
                  </a:cubicBezTo>
                  <a:cubicBezTo>
                    <a:pt x="198875" y="37715"/>
                    <a:pt x="160246" y="39832"/>
                    <a:pt x="133788" y="54119"/>
                  </a:cubicBezTo>
                  <a:cubicBezTo>
                    <a:pt x="107330" y="68406"/>
                    <a:pt x="50709" y="110211"/>
                    <a:pt x="48063" y="114444"/>
                  </a:cubicBezTo>
                  <a:cubicBezTo>
                    <a:pt x="45417" y="118677"/>
                    <a:pt x="115796" y="76344"/>
                    <a:pt x="117913" y="79519"/>
                  </a:cubicBezTo>
                  <a:cubicBezTo>
                    <a:pt x="120030" y="82694"/>
                    <a:pt x="80342" y="126086"/>
                    <a:pt x="60763" y="133494"/>
                  </a:cubicBezTo>
                  <a:cubicBezTo>
                    <a:pt x="41184" y="140902"/>
                    <a:pt x="4671" y="122382"/>
                    <a:pt x="438" y="123969"/>
                  </a:cubicBezTo>
                  <a:cubicBezTo>
                    <a:pt x="-3795" y="125556"/>
                    <a:pt x="23721" y="130848"/>
                    <a:pt x="35363" y="143019"/>
                  </a:cubicBezTo>
                  <a:cubicBezTo>
                    <a:pt x="47005" y="155190"/>
                    <a:pt x="61821" y="200169"/>
                    <a:pt x="70288" y="196994"/>
                  </a:cubicBezTo>
                  <a:cubicBezTo>
                    <a:pt x="78755" y="193819"/>
                    <a:pt x="70288" y="152015"/>
                    <a:pt x="86163" y="123969"/>
                  </a:cubicBezTo>
                  <a:cubicBezTo>
                    <a:pt x="102038" y="95923"/>
                    <a:pt x="136963" y="39831"/>
                    <a:pt x="165538" y="28719"/>
                  </a:cubicBezTo>
                  <a:cubicBezTo>
                    <a:pt x="194113" y="17607"/>
                    <a:pt x="246501" y="58881"/>
                    <a:pt x="257613" y="57294"/>
                  </a:cubicBezTo>
                  <a:cubicBezTo>
                    <a:pt x="268725" y="55707"/>
                    <a:pt x="218455" y="16548"/>
                    <a:pt x="232213" y="19194"/>
                  </a:cubicBezTo>
                  <a:cubicBezTo>
                    <a:pt x="245971" y="21840"/>
                    <a:pt x="309471" y="47240"/>
                    <a:pt x="311588" y="50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E7B680E1-F989-D179-7D24-95D79FCF3A4D}"/>
                </a:ext>
              </a:extLst>
            </p:cNvPr>
            <p:cNvSpPr/>
            <p:nvPr/>
          </p:nvSpPr>
          <p:spPr>
            <a:xfrm>
              <a:off x="3825852" y="2496669"/>
              <a:ext cx="341038" cy="184004"/>
            </a:xfrm>
            <a:custGeom>
              <a:avLst/>
              <a:gdLst>
                <a:gd name="connsiteX0" fmla="*/ 23 w 341038"/>
                <a:gd name="connsiteY0" fmla="*/ 43331 h 184004"/>
                <a:gd name="connsiteX1" fmla="*/ 165123 w 341038"/>
                <a:gd name="connsiteY1" fmla="*/ 27456 h 184004"/>
                <a:gd name="connsiteX2" fmla="*/ 247673 w 341038"/>
                <a:gd name="connsiteY2" fmla="*/ 90956 h 184004"/>
                <a:gd name="connsiteX3" fmla="*/ 234973 w 341038"/>
                <a:gd name="connsiteY3" fmla="*/ 52856 h 184004"/>
                <a:gd name="connsiteX4" fmla="*/ 339748 w 341038"/>
                <a:gd name="connsiteY4" fmla="*/ 183031 h 184004"/>
                <a:gd name="connsiteX5" fmla="*/ 285773 w 341038"/>
                <a:gd name="connsiteY5" fmla="*/ 106831 h 184004"/>
                <a:gd name="connsiteX6" fmla="*/ 174648 w 341038"/>
                <a:gd name="connsiteY6" fmla="*/ 5231 h 184004"/>
                <a:gd name="connsiteX7" fmla="*/ 301648 w 341038"/>
                <a:gd name="connsiteY7" fmla="*/ 122706 h 184004"/>
                <a:gd name="connsiteX8" fmla="*/ 158773 w 341038"/>
                <a:gd name="connsiteY8" fmla="*/ 11581 h 184004"/>
                <a:gd name="connsiteX9" fmla="*/ 50823 w 341038"/>
                <a:gd name="connsiteY9" fmla="*/ 5231 h 184004"/>
                <a:gd name="connsiteX10" fmla="*/ 152423 w 341038"/>
                <a:gd name="connsiteY10" fmla="*/ 27456 h 184004"/>
                <a:gd name="connsiteX11" fmla="*/ 23 w 341038"/>
                <a:gd name="connsiteY11" fmla="*/ 43331 h 18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38" h="184004">
                  <a:moveTo>
                    <a:pt x="23" y="43331"/>
                  </a:moveTo>
                  <a:cubicBezTo>
                    <a:pt x="2140" y="43331"/>
                    <a:pt x="123848" y="19519"/>
                    <a:pt x="165123" y="27456"/>
                  </a:cubicBezTo>
                  <a:cubicBezTo>
                    <a:pt x="206398" y="35393"/>
                    <a:pt x="236031" y="86723"/>
                    <a:pt x="247673" y="90956"/>
                  </a:cubicBezTo>
                  <a:cubicBezTo>
                    <a:pt x="259315" y="95189"/>
                    <a:pt x="219627" y="37510"/>
                    <a:pt x="234973" y="52856"/>
                  </a:cubicBezTo>
                  <a:cubicBezTo>
                    <a:pt x="250319" y="68202"/>
                    <a:pt x="331281" y="174035"/>
                    <a:pt x="339748" y="183031"/>
                  </a:cubicBezTo>
                  <a:cubicBezTo>
                    <a:pt x="348215" y="192027"/>
                    <a:pt x="313290" y="136464"/>
                    <a:pt x="285773" y="106831"/>
                  </a:cubicBezTo>
                  <a:cubicBezTo>
                    <a:pt x="258256" y="77198"/>
                    <a:pt x="172002" y="2585"/>
                    <a:pt x="174648" y="5231"/>
                  </a:cubicBezTo>
                  <a:cubicBezTo>
                    <a:pt x="177294" y="7877"/>
                    <a:pt x="304294" y="121648"/>
                    <a:pt x="301648" y="122706"/>
                  </a:cubicBezTo>
                  <a:cubicBezTo>
                    <a:pt x="299002" y="123764"/>
                    <a:pt x="200577" y="31160"/>
                    <a:pt x="158773" y="11581"/>
                  </a:cubicBezTo>
                  <a:cubicBezTo>
                    <a:pt x="116969" y="-7998"/>
                    <a:pt x="51881" y="2585"/>
                    <a:pt x="50823" y="5231"/>
                  </a:cubicBezTo>
                  <a:cubicBezTo>
                    <a:pt x="49765" y="7877"/>
                    <a:pt x="164594" y="20048"/>
                    <a:pt x="152423" y="27456"/>
                  </a:cubicBezTo>
                  <a:cubicBezTo>
                    <a:pt x="140252" y="34864"/>
                    <a:pt x="-2094" y="43331"/>
                    <a:pt x="23" y="433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4122594A-E239-7D74-772B-121659292E28}"/>
                </a:ext>
              </a:extLst>
            </p:cNvPr>
            <p:cNvSpPr/>
            <p:nvPr/>
          </p:nvSpPr>
          <p:spPr>
            <a:xfrm>
              <a:off x="3736683" y="2488905"/>
              <a:ext cx="165410" cy="133975"/>
            </a:xfrm>
            <a:custGeom>
              <a:avLst/>
              <a:gdLst>
                <a:gd name="connsiteX0" fmla="*/ 165392 w 165410"/>
                <a:gd name="connsiteY0" fmla="*/ 295 h 133975"/>
                <a:gd name="connsiteX1" fmla="*/ 38392 w 165410"/>
                <a:gd name="connsiteY1" fmla="*/ 60620 h 133975"/>
                <a:gd name="connsiteX2" fmla="*/ 292 w 165410"/>
                <a:gd name="connsiteY2" fmla="*/ 133645 h 133975"/>
                <a:gd name="connsiteX3" fmla="*/ 28867 w 165410"/>
                <a:gd name="connsiteY3" fmla="*/ 86020 h 133975"/>
                <a:gd name="connsiteX4" fmla="*/ 165392 w 165410"/>
                <a:gd name="connsiteY4" fmla="*/ 295 h 13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10" h="133975">
                  <a:moveTo>
                    <a:pt x="165392" y="295"/>
                  </a:moveTo>
                  <a:cubicBezTo>
                    <a:pt x="166979" y="-3938"/>
                    <a:pt x="65909" y="38395"/>
                    <a:pt x="38392" y="60620"/>
                  </a:cubicBezTo>
                  <a:cubicBezTo>
                    <a:pt x="10875" y="82845"/>
                    <a:pt x="1879" y="129412"/>
                    <a:pt x="292" y="133645"/>
                  </a:cubicBezTo>
                  <a:cubicBezTo>
                    <a:pt x="-1295" y="137878"/>
                    <a:pt x="2938" y="100307"/>
                    <a:pt x="28867" y="86020"/>
                  </a:cubicBezTo>
                  <a:cubicBezTo>
                    <a:pt x="54796" y="71733"/>
                    <a:pt x="163805" y="4528"/>
                    <a:pt x="165392" y="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C7177DD3-7EB3-6C7A-1EC9-D19567815E7E}"/>
                </a:ext>
              </a:extLst>
            </p:cNvPr>
            <p:cNvSpPr/>
            <p:nvPr/>
          </p:nvSpPr>
          <p:spPr>
            <a:xfrm>
              <a:off x="3813169" y="2555367"/>
              <a:ext cx="226068" cy="57977"/>
            </a:xfrm>
            <a:custGeom>
              <a:avLst/>
              <a:gdLst>
                <a:gd name="connsiteX0" fmla="*/ 6 w 226068"/>
                <a:gd name="connsiteY0" fmla="*/ 41783 h 57977"/>
                <a:gd name="connsiteX1" fmla="*/ 142881 w 226068"/>
                <a:gd name="connsiteY1" fmla="*/ 29083 h 57977"/>
                <a:gd name="connsiteX2" fmla="*/ 225431 w 226068"/>
                <a:gd name="connsiteY2" fmla="*/ 57658 h 57977"/>
                <a:gd name="connsiteX3" fmla="*/ 174631 w 226068"/>
                <a:gd name="connsiteY3" fmla="*/ 6858 h 57977"/>
                <a:gd name="connsiteX4" fmla="*/ 60331 w 226068"/>
                <a:gd name="connsiteY4" fmla="*/ 508 h 57977"/>
                <a:gd name="connsiteX5" fmla="*/ 136531 w 226068"/>
                <a:gd name="connsiteY5" fmla="*/ 6858 h 57977"/>
                <a:gd name="connsiteX6" fmla="*/ 6 w 226068"/>
                <a:gd name="connsiteY6" fmla="*/ 41783 h 5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068" h="57977">
                  <a:moveTo>
                    <a:pt x="6" y="41783"/>
                  </a:moveTo>
                  <a:cubicBezTo>
                    <a:pt x="1064" y="45487"/>
                    <a:pt x="105310" y="26437"/>
                    <a:pt x="142881" y="29083"/>
                  </a:cubicBezTo>
                  <a:cubicBezTo>
                    <a:pt x="180452" y="31729"/>
                    <a:pt x="220139" y="61362"/>
                    <a:pt x="225431" y="57658"/>
                  </a:cubicBezTo>
                  <a:cubicBezTo>
                    <a:pt x="230723" y="53954"/>
                    <a:pt x="202148" y="16383"/>
                    <a:pt x="174631" y="6858"/>
                  </a:cubicBezTo>
                  <a:cubicBezTo>
                    <a:pt x="147114" y="-2667"/>
                    <a:pt x="66681" y="508"/>
                    <a:pt x="60331" y="508"/>
                  </a:cubicBezTo>
                  <a:cubicBezTo>
                    <a:pt x="53981" y="508"/>
                    <a:pt x="150819" y="-21"/>
                    <a:pt x="136531" y="6858"/>
                  </a:cubicBezTo>
                  <a:cubicBezTo>
                    <a:pt x="122244" y="13737"/>
                    <a:pt x="-1052" y="38079"/>
                    <a:pt x="6" y="41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41184195-7BA6-E333-3D86-E987655734DC}"/>
                </a:ext>
              </a:extLst>
            </p:cNvPr>
            <p:cNvSpPr/>
            <p:nvPr/>
          </p:nvSpPr>
          <p:spPr>
            <a:xfrm>
              <a:off x="3971894" y="2546238"/>
              <a:ext cx="210075" cy="149537"/>
            </a:xfrm>
            <a:custGeom>
              <a:avLst/>
              <a:gdLst>
                <a:gd name="connsiteX0" fmla="*/ 31 w 210075"/>
                <a:gd name="connsiteY0" fmla="*/ 112 h 149537"/>
                <a:gd name="connsiteX1" fmla="*/ 130206 w 210075"/>
                <a:gd name="connsiteY1" fmla="*/ 114412 h 149537"/>
                <a:gd name="connsiteX2" fmla="*/ 114331 w 210075"/>
                <a:gd name="connsiteY2" fmla="*/ 82662 h 149537"/>
                <a:gd name="connsiteX3" fmla="*/ 209581 w 210075"/>
                <a:gd name="connsiteY3" fmla="*/ 149337 h 149537"/>
                <a:gd name="connsiteX4" fmla="*/ 149256 w 210075"/>
                <a:gd name="connsiteY4" fmla="*/ 101712 h 149537"/>
                <a:gd name="connsiteX5" fmla="*/ 95281 w 210075"/>
                <a:gd name="connsiteY5" fmla="*/ 57262 h 149537"/>
                <a:gd name="connsiteX6" fmla="*/ 117506 w 210075"/>
                <a:gd name="connsiteY6" fmla="*/ 92187 h 149537"/>
                <a:gd name="connsiteX7" fmla="*/ 31 w 210075"/>
                <a:gd name="connsiteY7" fmla="*/ 112 h 14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75" h="149537">
                  <a:moveTo>
                    <a:pt x="31" y="112"/>
                  </a:moveTo>
                  <a:cubicBezTo>
                    <a:pt x="2148" y="3816"/>
                    <a:pt x="111156" y="100654"/>
                    <a:pt x="130206" y="114412"/>
                  </a:cubicBezTo>
                  <a:cubicBezTo>
                    <a:pt x="149256" y="128170"/>
                    <a:pt x="101102" y="76841"/>
                    <a:pt x="114331" y="82662"/>
                  </a:cubicBezTo>
                  <a:cubicBezTo>
                    <a:pt x="127560" y="88483"/>
                    <a:pt x="203760" y="146162"/>
                    <a:pt x="209581" y="149337"/>
                  </a:cubicBezTo>
                  <a:cubicBezTo>
                    <a:pt x="215402" y="152512"/>
                    <a:pt x="168306" y="117058"/>
                    <a:pt x="149256" y="101712"/>
                  </a:cubicBezTo>
                  <a:cubicBezTo>
                    <a:pt x="130206" y="86366"/>
                    <a:pt x="100573" y="58849"/>
                    <a:pt x="95281" y="57262"/>
                  </a:cubicBezTo>
                  <a:cubicBezTo>
                    <a:pt x="89989" y="55675"/>
                    <a:pt x="130206" y="99066"/>
                    <a:pt x="117506" y="92187"/>
                  </a:cubicBezTo>
                  <a:cubicBezTo>
                    <a:pt x="104806" y="85308"/>
                    <a:pt x="-2086" y="-3592"/>
                    <a:pt x="31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FBB26D4-5B59-92D4-64FF-6E130C45A26C}"/>
                </a:ext>
              </a:extLst>
            </p:cNvPr>
            <p:cNvSpPr/>
            <p:nvPr/>
          </p:nvSpPr>
          <p:spPr>
            <a:xfrm>
              <a:off x="3705192" y="2520870"/>
              <a:ext cx="288500" cy="117568"/>
            </a:xfrm>
            <a:custGeom>
              <a:avLst/>
              <a:gdLst>
                <a:gd name="connsiteX0" fmla="*/ 285783 w 288500"/>
                <a:gd name="connsiteY0" fmla="*/ 80 h 117568"/>
                <a:gd name="connsiteX1" fmla="*/ 152433 w 288500"/>
                <a:gd name="connsiteY1" fmla="*/ 28655 h 117568"/>
                <a:gd name="connsiteX2" fmla="*/ 114333 w 288500"/>
                <a:gd name="connsiteY2" fmla="*/ 47705 h 117568"/>
                <a:gd name="connsiteX3" fmla="*/ 203233 w 288500"/>
                <a:gd name="connsiteY3" fmla="*/ 35005 h 117568"/>
                <a:gd name="connsiteX4" fmla="*/ 130208 w 288500"/>
                <a:gd name="connsiteY4" fmla="*/ 44530 h 117568"/>
                <a:gd name="connsiteX5" fmla="*/ 33 w 288500"/>
                <a:gd name="connsiteY5" fmla="*/ 117555 h 117568"/>
                <a:gd name="connsiteX6" fmla="*/ 142908 w 288500"/>
                <a:gd name="connsiteY6" fmla="*/ 38180 h 117568"/>
                <a:gd name="connsiteX7" fmla="*/ 234983 w 288500"/>
                <a:gd name="connsiteY7" fmla="*/ 38180 h 117568"/>
                <a:gd name="connsiteX8" fmla="*/ 285783 w 288500"/>
                <a:gd name="connsiteY8" fmla="*/ 80 h 11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500" h="117568">
                  <a:moveTo>
                    <a:pt x="285783" y="80"/>
                  </a:moveTo>
                  <a:cubicBezTo>
                    <a:pt x="272025" y="-1507"/>
                    <a:pt x="181008" y="20717"/>
                    <a:pt x="152433" y="28655"/>
                  </a:cubicBezTo>
                  <a:cubicBezTo>
                    <a:pt x="123858" y="36593"/>
                    <a:pt x="105866" y="46647"/>
                    <a:pt x="114333" y="47705"/>
                  </a:cubicBezTo>
                  <a:cubicBezTo>
                    <a:pt x="122800" y="48763"/>
                    <a:pt x="200587" y="35534"/>
                    <a:pt x="203233" y="35005"/>
                  </a:cubicBezTo>
                  <a:cubicBezTo>
                    <a:pt x="205879" y="34476"/>
                    <a:pt x="164075" y="30772"/>
                    <a:pt x="130208" y="44530"/>
                  </a:cubicBezTo>
                  <a:cubicBezTo>
                    <a:pt x="96341" y="58288"/>
                    <a:pt x="-2084" y="118613"/>
                    <a:pt x="33" y="117555"/>
                  </a:cubicBezTo>
                  <a:cubicBezTo>
                    <a:pt x="2150" y="116497"/>
                    <a:pt x="103750" y="51409"/>
                    <a:pt x="142908" y="38180"/>
                  </a:cubicBezTo>
                  <a:cubicBezTo>
                    <a:pt x="182066" y="24951"/>
                    <a:pt x="212229" y="42413"/>
                    <a:pt x="234983" y="38180"/>
                  </a:cubicBezTo>
                  <a:cubicBezTo>
                    <a:pt x="257737" y="33947"/>
                    <a:pt x="299541" y="1667"/>
                    <a:pt x="285783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7164DA19-8752-8911-4515-5646F2A95CAD}"/>
                </a:ext>
              </a:extLst>
            </p:cNvPr>
            <p:cNvSpPr/>
            <p:nvPr/>
          </p:nvSpPr>
          <p:spPr>
            <a:xfrm>
              <a:off x="3876494" y="2581255"/>
              <a:ext cx="221265" cy="72267"/>
            </a:xfrm>
            <a:custGeom>
              <a:avLst/>
              <a:gdLst>
                <a:gd name="connsiteX0" fmla="*/ 181 w 221265"/>
                <a:gd name="connsiteY0" fmla="*/ 20 h 72267"/>
                <a:gd name="connsiteX1" fmla="*/ 114481 w 221265"/>
                <a:gd name="connsiteY1" fmla="*/ 53995 h 72267"/>
                <a:gd name="connsiteX2" fmla="*/ 41456 w 221265"/>
                <a:gd name="connsiteY2" fmla="*/ 69870 h 72267"/>
                <a:gd name="connsiteX3" fmla="*/ 216081 w 221265"/>
                <a:gd name="connsiteY3" fmla="*/ 69870 h 72267"/>
                <a:gd name="connsiteX4" fmla="*/ 168456 w 221265"/>
                <a:gd name="connsiteY4" fmla="*/ 47645 h 72267"/>
                <a:gd name="connsiteX5" fmla="*/ 98606 w 221265"/>
                <a:gd name="connsiteY5" fmla="*/ 12720 h 72267"/>
                <a:gd name="connsiteX6" fmla="*/ 165281 w 221265"/>
                <a:gd name="connsiteY6" fmla="*/ 66695 h 72267"/>
                <a:gd name="connsiteX7" fmla="*/ 89081 w 221265"/>
                <a:gd name="connsiteY7" fmla="*/ 47645 h 72267"/>
                <a:gd name="connsiteX8" fmla="*/ 181 w 221265"/>
                <a:gd name="connsiteY8" fmla="*/ 20 h 7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265" h="72267">
                  <a:moveTo>
                    <a:pt x="181" y="20"/>
                  </a:moveTo>
                  <a:cubicBezTo>
                    <a:pt x="4414" y="1078"/>
                    <a:pt x="107602" y="42353"/>
                    <a:pt x="114481" y="53995"/>
                  </a:cubicBezTo>
                  <a:cubicBezTo>
                    <a:pt x="121360" y="65637"/>
                    <a:pt x="24523" y="67224"/>
                    <a:pt x="41456" y="69870"/>
                  </a:cubicBezTo>
                  <a:cubicBezTo>
                    <a:pt x="58389" y="72516"/>
                    <a:pt x="194914" y="73574"/>
                    <a:pt x="216081" y="69870"/>
                  </a:cubicBezTo>
                  <a:cubicBezTo>
                    <a:pt x="237248" y="66166"/>
                    <a:pt x="188035" y="57170"/>
                    <a:pt x="168456" y="47645"/>
                  </a:cubicBezTo>
                  <a:cubicBezTo>
                    <a:pt x="148877" y="38120"/>
                    <a:pt x="99135" y="9545"/>
                    <a:pt x="98606" y="12720"/>
                  </a:cubicBezTo>
                  <a:cubicBezTo>
                    <a:pt x="98077" y="15895"/>
                    <a:pt x="166869" y="60874"/>
                    <a:pt x="165281" y="66695"/>
                  </a:cubicBezTo>
                  <a:cubicBezTo>
                    <a:pt x="163694" y="72516"/>
                    <a:pt x="111306" y="56112"/>
                    <a:pt x="89081" y="47645"/>
                  </a:cubicBezTo>
                  <a:cubicBezTo>
                    <a:pt x="66856" y="39178"/>
                    <a:pt x="-4052" y="-1038"/>
                    <a:pt x="181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42BD38DA-D540-99D2-A9E3-AF8E45336A7C}"/>
                </a:ext>
              </a:extLst>
            </p:cNvPr>
            <p:cNvSpPr/>
            <p:nvPr/>
          </p:nvSpPr>
          <p:spPr>
            <a:xfrm>
              <a:off x="3765540" y="2578041"/>
              <a:ext cx="219345" cy="158837"/>
            </a:xfrm>
            <a:custGeom>
              <a:avLst/>
              <a:gdLst>
                <a:gd name="connsiteX0" fmla="*/ 219085 w 219345"/>
                <a:gd name="connsiteY0" fmla="*/ 59 h 158837"/>
                <a:gd name="connsiteX1" fmla="*/ 111135 w 219345"/>
                <a:gd name="connsiteY1" fmla="*/ 28634 h 158837"/>
                <a:gd name="connsiteX2" fmla="*/ 10 w 219345"/>
                <a:gd name="connsiteY2" fmla="*/ 60384 h 158837"/>
                <a:gd name="connsiteX3" fmla="*/ 117485 w 219345"/>
                <a:gd name="connsiteY3" fmla="*/ 38159 h 158837"/>
                <a:gd name="connsiteX4" fmla="*/ 69860 w 219345"/>
                <a:gd name="connsiteY4" fmla="*/ 76259 h 158837"/>
                <a:gd name="connsiteX5" fmla="*/ 28585 w 219345"/>
                <a:gd name="connsiteY5" fmla="*/ 158809 h 158837"/>
                <a:gd name="connsiteX6" fmla="*/ 73035 w 219345"/>
                <a:gd name="connsiteY6" fmla="*/ 66734 h 158837"/>
                <a:gd name="connsiteX7" fmla="*/ 79385 w 219345"/>
                <a:gd name="connsiteY7" fmla="*/ 22284 h 158837"/>
                <a:gd name="connsiteX8" fmla="*/ 219085 w 219345"/>
                <a:gd name="connsiteY8" fmla="*/ 59 h 1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45" h="158837">
                  <a:moveTo>
                    <a:pt x="219085" y="59"/>
                  </a:moveTo>
                  <a:cubicBezTo>
                    <a:pt x="224376" y="1117"/>
                    <a:pt x="147647" y="18580"/>
                    <a:pt x="111135" y="28634"/>
                  </a:cubicBezTo>
                  <a:cubicBezTo>
                    <a:pt x="74623" y="38688"/>
                    <a:pt x="-1048" y="58796"/>
                    <a:pt x="10" y="60384"/>
                  </a:cubicBezTo>
                  <a:cubicBezTo>
                    <a:pt x="1068" y="61972"/>
                    <a:pt x="105843" y="35513"/>
                    <a:pt x="117485" y="38159"/>
                  </a:cubicBezTo>
                  <a:cubicBezTo>
                    <a:pt x="129127" y="40805"/>
                    <a:pt x="84677" y="56151"/>
                    <a:pt x="69860" y="76259"/>
                  </a:cubicBezTo>
                  <a:cubicBezTo>
                    <a:pt x="55043" y="96367"/>
                    <a:pt x="28056" y="160396"/>
                    <a:pt x="28585" y="158809"/>
                  </a:cubicBezTo>
                  <a:cubicBezTo>
                    <a:pt x="29114" y="157222"/>
                    <a:pt x="64568" y="89488"/>
                    <a:pt x="73035" y="66734"/>
                  </a:cubicBezTo>
                  <a:cubicBezTo>
                    <a:pt x="81502" y="43980"/>
                    <a:pt x="60864" y="32338"/>
                    <a:pt x="79385" y="22284"/>
                  </a:cubicBezTo>
                  <a:cubicBezTo>
                    <a:pt x="97906" y="12230"/>
                    <a:pt x="213794" y="-999"/>
                    <a:pt x="219085" y="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D2E1A240-526A-9D1A-C944-4F256BFC4604}"/>
                </a:ext>
              </a:extLst>
            </p:cNvPr>
            <p:cNvSpPr/>
            <p:nvPr/>
          </p:nvSpPr>
          <p:spPr>
            <a:xfrm>
              <a:off x="3785667" y="2653330"/>
              <a:ext cx="321903" cy="155457"/>
            </a:xfrm>
            <a:custGeom>
              <a:avLst/>
              <a:gdLst>
                <a:gd name="connsiteX0" fmla="*/ 97358 w 321903"/>
                <a:gd name="connsiteY0" fmla="*/ 970 h 155457"/>
                <a:gd name="connsiteX1" fmla="*/ 313258 w 321903"/>
                <a:gd name="connsiteY1" fmla="*/ 150195 h 155457"/>
                <a:gd name="connsiteX2" fmla="*/ 259283 w 321903"/>
                <a:gd name="connsiteY2" fmla="*/ 115270 h 155457"/>
                <a:gd name="connsiteX3" fmla="*/ 75133 w 321903"/>
                <a:gd name="connsiteY3" fmla="*/ 51770 h 155457"/>
                <a:gd name="connsiteX4" fmla="*/ 8458 w 321903"/>
                <a:gd name="connsiteY4" fmla="*/ 51770 h 155457"/>
                <a:gd name="connsiteX5" fmla="*/ 252933 w 321903"/>
                <a:gd name="connsiteY5" fmla="*/ 83520 h 155457"/>
                <a:gd name="connsiteX6" fmla="*/ 97358 w 321903"/>
                <a:gd name="connsiteY6" fmla="*/ 970 h 15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903" h="155457">
                  <a:moveTo>
                    <a:pt x="97358" y="970"/>
                  </a:moveTo>
                  <a:cubicBezTo>
                    <a:pt x="107412" y="12082"/>
                    <a:pt x="286271" y="131145"/>
                    <a:pt x="313258" y="150195"/>
                  </a:cubicBezTo>
                  <a:cubicBezTo>
                    <a:pt x="340245" y="169245"/>
                    <a:pt x="298970" y="131674"/>
                    <a:pt x="259283" y="115270"/>
                  </a:cubicBezTo>
                  <a:cubicBezTo>
                    <a:pt x="219596" y="98866"/>
                    <a:pt x="116937" y="62353"/>
                    <a:pt x="75133" y="51770"/>
                  </a:cubicBezTo>
                  <a:cubicBezTo>
                    <a:pt x="33329" y="41187"/>
                    <a:pt x="-21175" y="46478"/>
                    <a:pt x="8458" y="51770"/>
                  </a:cubicBezTo>
                  <a:cubicBezTo>
                    <a:pt x="38091" y="57062"/>
                    <a:pt x="232825" y="89341"/>
                    <a:pt x="252933" y="83520"/>
                  </a:cubicBezTo>
                  <a:cubicBezTo>
                    <a:pt x="273041" y="77699"/>
                    <a:pt x="87304" y="-10142"/>
                    <a:pt x="97358" y="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BEF8E6DB-3F92-8AF2-719A-80C9E845B5DD}"/>
                </a:ext>
              </a:extLst>
            </p:cNvPr>
            <p:cNvSpPr/>
            <p:nvPr/>
          </p:nvSpPr>
          <p:spPr>
            <a:xfrm>
              <a:off x="3983899" y="2606630"/>
              <a:ext cx="201360" cy="147526"/>
            </a:xfrm>
            <a:custGeom>
              <a:avLst/>
              <a:gdLst>
                <a:gd name="connsiteX0" fmla="*/ 726 w 201360"/>
                <a:gd name="connsiteY0" fmla="*/ 47670 h 147526"/>
                <a:gd name="connsiteX1" fmla="*/ 134076 w 201360"/>
                <a:gd name="connsiteY1" fmla="*/ 57195 h 147526"/>
                <a:gd name="connsiteX2" fmla="*/ 149951 w 201360"/>
                <a:gd name="connsiteY2" fmla="*/ 73070 h 147526"/>
                <a:gd name="connsiteX3" fmla="*/ 140426 w 201360"/>
                <a:gd name="connsiteY3" fmla="*/ 28620 h 147526"/>
                <a:gd name="connsiteX4" fmla="*/ 181701 w 201360"/>
                <a:gd name="connsiteY4" fmla="*/ 69895 h 147526"/>
                <a:gd name="connsiteX5" fmla="*/ 200751 w 201360"/>
                <a:gd name="connsiteY5" fmla="*/ 45 h 147526"/>
                <a:gd name="connsiteX6" fmla="*/ 194401 w 201360"/>
                <a:gd name="connsiteY6" fmla="*/ 60370 h 147526"/>
                <a:gd name="connsiteX7" fmla="*/ 172176 w 201360"/>
                <a:gd name="connsiteY7" fmla="*/ 127045 h 147526"/>
                <a:gd name="connsiteX8" fmla="*/ 165826 w 201360"/>
                <a:gd name="connsiteY8" fmla="*/ 146095 h 147526"/>
                <a:gd name="connsiteX9" fmla="*/ 118201 w 201360"/>
                <a:gd name="connsiteY9" fmla="*/ 95295 h 147526"/>
                <a:gd name="connsiteX10" fmla="*/ 102326 w 201360"/>
                <a:gd name="connsiteY10" fmla="*/ 76245 h 147526"/>
                <a:gd name="connsiteX11" fmla="*/ 80101 w 201360"/>
                <a:gd name="connsiteY11" fmla="*/ 57195 h 147526"/>
                <a:gd name="connsiteX12" fmla="*/ 726 w 201360"/>
                <a:gd name="connsiteY12" fmla="*/ 47670 h 14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360" h="147526">
                  <a:moveTo>
                    <a:pt x="726" y="47670"/>
                  </a:moveTo>
                  <a:cubicBezTo>
                    <a:pt x="9722" y="47670"/>
                    <a:pt x="109205" y="52962"/>
                    <a:pt x="134076" y="57195"/>
                  </a:cubicBezTo>
                  <a:cubicBezTo>
                    <a:pt x="158947" y="61428"/>
                    <a:pt x="148893" y="77832"/>
                    <a:pt x="149951" y="73070"/>
                  </a:cubicBezTo>
                  <a:cubicBezTo>
                    <a:pt x="151009" y="68308"/>
                    <a:pt x="135134" y="29149"/>
                    <a:pt x="140426" y="28620"/>
                  </a:cubicBezTo>
                  <a:cubicBezTo>
                    <a:pt x="145718" y="28091"/>
                    <a:pt x="171647" y="74658"/>
                    <a:pt x="181701" y="69895"/>
                  </a:cubicBezTo>
                  <a:cubicBezTo>
                    <a:pt x="191755" y="65133"/>
                    <a:pt x="198634" y="1633"/>
                    <a:pt x="200751" y="45"/>
                  </a:cubicBezTo>
                  <a:cubicBezTo>
                    <a:pt x="202868" y="-1543"/>
                    <a:pt x="199163" y="39203"/>
                    <a:pt x="194401" y="60370"/>
                  </a:cubicBezTo>
                  <a:cubicBezTo>
                    <a:pt x="189639" y="81537"/>
                    <a:pt x="172176" y="127045"/>
                    <a:pt x="172176" y="127045"/>
                  </a:cubicBezTo>
                  <a:cubicBezTo>
                    <a:pt x="167413" y="141333"/>
                    <a:pt x="174822" y="151387"/>
                    <a:pt x="165826" y="146095"/>
                  </a:cubicBezTo>
                  <a:cubicBezTo>
                    <a:pt x="156830" y="140803"/>
                    <a:pt x="128784" y="106937"/>
                    <a:pt x="118201" y="95295"/>
                  </a:cubicBezTo>
                  <a:cubicBezTo>
                    <a:pt x="107618" y="83653"/>
                    <a:pt x="108676" y="82595"/>
                    <a:pt x="102326" y="76245"/>
                  </a:cubicBezTo>
                  <a:cubicBezTo>
                    <a:pt x="95976" y="69895"/>
                    <a:pt x="91214" y="60370"/>
                    <a:pt x="80101" y="57195"/>
                  </a:cubicBezTo>
                  <a:cubicBezTo>
                    <a:pt x="68988" y="54020"/>
                    <a:pt x="-8270" y="47670"/>
                    <a:pt x="726" y="47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AC715BF-0A8A-D303-C8E7-190C2193B987}"/>
                </a:ext>
              </a:extLst>
            </p:cNvPr>
            <p:cNvSpPr/>
            <p:nvPr/>
          </p:nvSpPr>
          <p:spPr>
            <a:xfrm>
              <a:off x="3604670" y="2374799"/>
              <a:ext cx="154551" cy="378273"/>
            </a:xfrm>
            <a:custGeom>
              <a:avLst/>
              <a:gdLst>
                <a:gd name="connsiteX0" fmla="*/ 154530 w 154551"/>
                <a:gd name="connsiteY0" fmla="*/ 101 h 378273"/>
                <a:gd name="connsiteX1" fmla="*/ 37055 w 154551"/>
                <a:gd name="connsiteY1" fmla="*/ 76301 h 378273"/>
                <a:gd name="connsiteX2" fmla="*/ 94205 w 154551"/>
                <a:gd name="connsiteY2" fmla="*/ 44551 h 378273"/>
                <a:gd name="connsiteX3" fmla="*/ 49755 w 154551"/>
                <a:gd name="connsiteY3" fmla="*/ 123926 h 378273"/>
                <a:gd name="connsiteX4" fmla="*/ 37055 w 154551"/>
                <a:gd name="connsiteY4" fmla="*/ 228701 h 378273"/>
                <a:gd name="connsiteX5" fmla="*/ 37055 w 154551"/>
                <a:gd name="connsiteY5" fmla="*/ 139801 h 378273"/>
                <a:gd name="connsiteX6" fmla="*/ 2130 w 154551"/>
                <a:gd name="connsiteY6" fmla="*/ 377926 h 378273"/>
                <a:gd name="connsiteX7" fmla="*/ 8480 w 154551"/>
                <a:gd name="connsiteY7" fmla="*/ 190601 h 378273"/>
                <a:gd name="connsiteX8" fmla="*/ 46580 w 154551"/>
                <a:gd name="connsiteY8" fmla="*/ 95351 h 378273"/>
                <a:gd name="connsiteX9" fmla="*/ 154530 w 154551"/>
                <a:gd name="connsiteY9" fmla="*/ 101 h 37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51" h="378273">
                  <a:moveTo>
                    <a:pt x="154530" y="101"/>
                  </a:moveTo>
                  <a:cubicBezTo>
                    <a:pt x="152943" y="-3074"/>
                    <a:pt x="47109" y="68893"/>
                    <a:pt x="37055" y="76301"/>
                  </a:cubicBezTo>
                  <a:cubicBezTo>
                    <a:pt x="27001" y="83709"/>
                    <a:pt x="92088" y="36614"/>
                    <a:pt x="94205" y="44551"/>
                  </a:cubicBezTo>
                  <a:cubicBezTo>
                    <a:pt x="96322" y="52488"/>
                    <a:pt x="59280" y="93234"/>
                    <a:pt x="49755" y="123926"/>
                  </a:cubicBezTo>
                  <a:cubicBezTo>
                    <a:pt x="40230" y="154618"/>
                    <a:pt x="39172" y="226055"/>
                    <a:pt x="37055" y="228701"/>
                  </a:cubicBezTo>
                  <a:cubicBezTo>
                    <a:pt x="34938" y="231347"/>
                    <a:pt x="42876" y="114930"/>
                    <a:pt x="37055" y="139801"/>
                  </a:cubicBezTo>
                  <a:cubicBezTo>
                    <a:pt x="31234" y="164672"/>
                    <a:pt x="6893" y="369459"/>
                    <a:pt x="2130" y="377926"/>
                  </a:cubicBezTo>
                  <a:cubicBezTo>
                    <a:pt x="-2633" y="386393"/>
                    <a:pt x="1072" y="237697"/>
                    <a:pt x="8480" y="190601"/>
                  </a:cubicBezTo>
                  <a:cubicBezTo>
                    <a:pt x="15888" y="143505"/>
                    <a:pt x="22768" y="130276"/>
                    <a:pt x="46580" y="95351"/>
                  </a:cubicBezTo>
                  <a:cubicBezTo>
                    <a:pt x="70392" y="60426"/>
                    <a:pt x="156117" y="3276"/>
                    <a:pt x="154530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356C063A-EAC9-64F4-F0C9-2866FD3DA0C2}"/>
                </a:ext>
              </a:extLst>
            </p:cNvPr>
            <p:cNvSpPr/>
            <p:nvPr/>
          </p:nvSpPr>
          <p:spPr>
            <a:xfrm>
              <a:off x="4130096" y="2401285"/>
              <a:ext cx="111839" cy="262578"/>
            </a:xfrm>
            <a:custGeom>
              <a:avLst/>
              <a:gdLst>
                <a:gd name="connsiteX0" fmla="*/ 579 w 111839"/>
                <a:gd name="connsiteY0" fmla="*/ 2190 h 262578"/>
                <a:gd name="connsiteX1" fmla="*/ 79954 w 111839"/>
                <a:gd name="connsiteY1" fmla="*/ 176815 h 262578"/>
                <a:gd name="connsiteX2" fmla="*/ 111704 w 111839"/>
                <a:gd name="connsiteY2" fmla="*/ 262540 h 262578"/>
                <a:gd name="connsiteX3" fmla="*/ 89479 w 111839"/>
                <a:gd name="connsiteY3" fmla="*/ 186340 h 262578"/>
                <a:gd name="connsiteX4" fmla="*/ 45029 w 111839"/>
                <a:gd name="connsiteY4" fmla="*/ 84740 h 262578"/>
                <a:gd name="connsiteX5" fmla="*/ 579 w 111839"/>
                <a:gd name="connsiteY5" fmla="*/ 2190 h 26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839" h="262578">
                  <a:moveTo>
                    <a:pt x="579" y="2190"/>
                  </a:moveTo>
                  <a:cubicBezTo>
                    <a:pt x="6400" y="17536"/>
                    <a:pt x="61433" y="133423"/>
                    <a:pt x="79954" y="176815"/>
                  </a:cubicBezTo>
                  <a:cubicBezTo>
                    <a:pt x="98475" y="220207"/>
                    <a:pt x="110117" y="260953"/>
                    <a:pt x="111704" y="262540"/>
                  </a:cubicBezTo>
                  <a:cubicBezTo>
                    <a:pt x="113291" y="264127"/>
                    <a:pt x="100591" y="215973"/>
                    <a:pt x="89479" y="186340"/>
                  </a:cubicBezTo>
                  <a:cubicBezTo>
                    <a:pt x="78367" y="156707"/>
                    <a:pt x="55612" y="113315"/>
                    <a:pt x="45029" y="84740"/>
                  </a:cubicBezTo>
                  <a:cubicBezTo>
                    <a:pt x="34446" y="56165"/>
                    <a:pt x="-5242" y="-13156"/>
                    <a:pt x="579" y="2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03B73B5-B2BE-046C-630D-0D3CA8C2796A}"/>
                </a:ext>
              </a:extLst>
            </p:cNvPr>
            <p:cNvSpPr/>
            <p:nvPr/>
          </p:nvSpPr>
          <p:spPr>
            <a:xfrm>
              <a:off x="3644153" y="1996980"/>
              <a:ext cx="210328" cy="261866"/>
            </a:xfrm>
            <a:custGeom>
              <a:avLst/>
              <a:gdLst>
                <a:gd name="connsiteX0" fmla="*/ 210297 w 210328"/>
                <a:gd name="connsiteY0" fmla="*/ 95 h 261866"/>
                <a:gd name="connsiteX1" fmla="*/ 73772 w 210328"/>
                <a:gd name="connsiteY1" fmla="*/ 133445 h 261866"/>
                <a:gd name="connsiteX2" fmla="*/ 747 w 210328"/>
                <a:gd name="connsiteY2" fmla="*/ 260445 h 261866"/>
                <a:gd name="connsiteX3" fmla="*/ 38847 w 210328"/>
                <a:gd name="connsiteY3" fmla="*/ 193770 h 261866"/>
                <a:gd name="connsiteX4" fmla="*/ 86472 w 210328"/>
                <a:gd name="connsiteY4" fmla="*/ 73120 h 261866"/>
                <a:gd name="connsiteX5" fmla="*/ 61072 w 210328"/>
                <a:gd name="connsiteY5" fmla="*/ 111220 h 261866"/>
                <a:gd name="connsiteX6" fmla="*/ 210297 w 210328"/>
                <a:gd name="connsiteY6" fmla="*/ 95 h 26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328" h="261866">
                  <a:moveTo>
                    <a:pt x="210297" y="95"/>
                  </a:moveTo>
                  <a:cubicBezTo>
                    <a:pt x="212414" y="3799"/>
                    <a:pt x="108697" y="90053"/>
                    <a:pt x="73772" y="133445"/>
                  </a:cubicBezTo>
                  <a:cubicBezTo>
                    <a:pt x="38847" y="176837"/>
                    <a:pt x="6568" y="250391"/>
                    <a:pt x="747" y="260445"/>
                  </a:cubicBezTo>
                  <a:cubicBezTo>
                    <a:pt x="-5074" y="270499"/>
                    <a:pt x="24559" y="224991"/>
                    <a:pt x="38847" y="193770"/>
                  </a:cubicBezTo>
                  <a:cubicBezTo>
                    <a:pt x="53134" y="162549"/>
                    <a:pt x="82768" y="86878"/>
                    <a:pt x="86472" y="73120"/>
                  </a:cubicBezTo>
                  <a:cubicBezTo>
                    <a:pt x="90176" y="59362"/>
                    <a:pt x="43080" y="121274"/>
                    <a:pt x="61072" y="111220"/>
                  </a:cubicBezTo>
                  <a:cubicBezTo>
                    <a:pt x="79064" y="101166"/>
                    <a:pt x="208180" y="-3609"/>
                    <a:pt x="210297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D83B6463-C1C9-133A-D5E3-B7652FCF2359}"/>
                </a:ext>
              </a:extLst>
            </p:cNvPr>
            <p:cNvSpPr/>
            <p:nvPr/>
          </p:nvSpPr>
          <p:spPr>
            <a:xfrm>
              <a:off x="3911072" y="1955417"/>
              <a:ext cx="318284" cy="51198"/>
            </a:xfrm>
            <a:custGeom>
              <a:avLst/>
              <a:gdLst>
                <a:gd name="connsiteX0" fmla="*/ 528 w 318284"/>
                <a:gd name="connsiteY0" fmla="*/ 41658 h 51198"/>
                <a:gd name="connsiteX1" fmla="*/ 213253 w 318284"/>
                <a:gd name="connsiteY1" fmla="*/ 35308 h 51198"/>
                <a:gd name="connsiteX2" fmla="*/ 318028 w 318284"/>
                <a:gd name="connsiteY2" fmla="*/ 51183 h 51198"/>
                <a:gd name="connsiteX3" fmla="*/ 245003 w 318284"/>
                <a:gd name="connsiteY3" fmla="*/ 38483 h 51198"/>
                <a:gd name="connsiteX4" fmla="*/ 57678 w 318284"/>
                <a:gd name="connsiteY4" fmla="*/ 383 h 51198"/>
                <a:gd name="connsiteX5" fmla="*/ 149753 w 318284"/>
                <a:gd name="connsiteY5" fmla="*/ 19433 h 51198"/>
                <a:gd name="connsiteX6" fmla="*/ 528 w 318284"/>
                <a:gd name="connsiteY6" fmla="*/ 41658 h 5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284" h="51198">
                  <a:moveTo>
                    <a:pt x="528" y="41658"/>
                  </a:moveTo>
                  <a:cubicBezTo>
                    <a:pt x="11111" y="44304"/>
                    <a:pt x="160336" y="33721"/>
                    <a:pt x="213253" y="35308"/>
                  </a:cubicBezTo>
                  <a:cubicBezTo>
                    <a:pt x="266170" y="36895"/>
                    <a:pt x="312736" y="50654"/>
                    <a:pt x="318028" y="51183"/>
                  </a:cubicBezTo>
                  <a:cubicBezTo>
                    <a:pt x="323320" y="51712"/>
                    <a:pt x="245003" y="38483"/>
                    <a:pt x="245003" y="38483"/>
                  </a:cubicBezTo>
                  <a:lnTo>
                    <a:pt x="57678" y="383"/>
                  </a:lnTo>
                  <a:cubicBezTo>
                    <a:pt x="41803" y="-2792"/>
                    <a:pt x="157691" y="14670"/>
                    <a:pt x="149753" y="19433"/>
                  </a:cubicBezTo>
                  <a:cubicBezTo>
                    <a:pt x="141816" y="24195"/>
                    <a:pt x="-10055" y="39012"/>
                    <a:pt x="528" y="41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C1992270-547E-4DDB-BEBF-C68A212E74D6}"/>
                </a:ext>
              </a:extLst>
            </p:cNvPr>
            <p:cNvSpPr/>
            <p:nvPr/>
          </p:nvSpPr>
          <p:spPr>
            <a:xfrm>
              <a:off x="3549302" y="2416093"/>
              <a:ext cx="54365" cy="325485"/>
            </a:xfrm>
            <a:custGeom>
              <a:avLst/>
              <a:gdLst>
                <a:gd name="connsiteX0" fmla="*/ 54323 w 54365"/>
                <a:gd name="connsiteY0" fmla="*/ 82 h 325485"/>
                <a:gd name="connsiteX1" fmla="*/ 22573 w 54365"/>
                <a:gd name="connsiteY1" fmla="*/ 139782 h 325485"/>
                <a:gd name="connsiteX2" fmla="*/ 13048 w 54365"/>
                <a:gd name="connsiteY2" fmla="*/ 320757 h 325485"/>
                <a:gd name="connsiteX3" fmla="*/ 13048 w 54365"/>
                <a:gd name="connsiteY3" fmla="*/ 254082 h 325485"/>
                <a:gd name="connsiteX4" fmla="*/ 348 w 54365"/>
                <a:gd name="connsiteY4" fmla="*/ 57232 h 325485"/>
                <a:gd name="connsiteX5" fmla="*/ 28923 w 54365"/>
                <a:gd name="connsiteY5" fmla="*/ 158832 h 325485"/>
                <a:gd name="connsiteX6" fmla="*/ 54323 w 54365"/>
                <a:gd name="connsiteY6" fmla="*/ 82 h 32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65" h="325485">
                  <a:moveTo>
                    <a:pt x="54323" y="82"/>
                  </a:moveTo>
                  <a:cubicBezTo>
                    <a:pt x="53265" y="-3093"/>
                    <a:pt x="29452" y="86336"/>
                    <a:pt x="22573" y="139782"/>
                  </a:cubicBezTo>
                  <a:cubicBezTo>
                    <a:pt x="15694" y="193228"/>
                    <a:pt x="14635" y="301707"/>
                    <a:pt x="13048" y="320757"/>
                  </a:cubicBezTo>
                  <a:cubicBezTo>
                    <a:pt x="11461" y="339807"/>
                    <a:pt x="15165" y="298003"/>
                    <a:pt x="13048" y="254082"/>
                  </a:cubicBezTo>
                  <a:cubicBezTo>
                    <a:pt x="10931" y="210161"/>
                    <a:pt x="-2298" y="73107"/>
                    <a:pt x="348" y="57232"/>
                  </a:cubicBezTo>
                  <a:cubicBezTo>
                    <a:pt x="2994" y="41357"/>
                    <a:pt x="21515" y="163595"/>
                    <a:pt x="28923" y="158832"/>
                  </a:cubicBezTo>
                  <a:cubicBezTo>
                    <a:pt x="36331" y="154070"/>
                    <a:pt x="55381" y="3257"/>
                    <a:pt x="54323" y="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216F88B7-5AEE-016F-E39E-E910A8448307}"/>
                </a:ext>
              </a:extLst>
            </p:cNvPr>
            <p:cNvSpPr/>
            <p:nvPr/>
          </p:nvSpPr>
          <p:spPr>
            <a:xfrm>
              <a:off x="4283075" y="2527246"/>
              <a:ext cx="118901" cy="464853"/>
            </a:xfrm>
            <a:custGeom>
              <a:avLst/>
              <a:gdLst>
                <a:gd name="connsiteX0" fmla="*/ 101600 w 118901"/>
                <a:gd name="connsiteY0" fmla="*/ 54 h 464853"/>
                <a:gd name="connsiteX1" fmla="*/ 111125 w 118901"/>
                <a:gd name="connsiteY1" fmla="*/ 269929 h 464853"/>
                <a:gd name="connsiteX2" fmla="*/ 117475 w 118901"/>
                <a:gd name="connsiteY2" fmla="*/ 231829 h 464853"/>
                <a:gd name="connsiteX3" fmla="*/ 82550 w 118901"/>
                <a:gd name="connsiteY3" fmla="*/ 463604 h 464853"/>
                <a:gd name="connsiteX4" fmla="*/ 101600 w 118901"/>
                <a:gd name="connsiteY4" fmla="*/ 320729 h 464853"/>
                <a:gd name="connsiteX5" fmla="*/ 104775 w 118901"/>
                <a:gd name="connsiteY5" fmla="*/ 244529 h 464853"/>
                <a:gd name="connsiteX6" fmla="*/ 0 w 118901"/>
                <a:gd name="connsiteY6" fmla="*/ 57204 h 464853"/>
                <a:gd name="connsiteX7" fmla="*/ 104775 w 118901"/>
                <a:gd name="connsiteY7" fmla="*/ 244529 h 464853"/>
                <a:gd name="connsiteX8" fmla="*/ 101600 w 118901"/>
                <a:gd name="connsiteY8" fmla="*/ 54 h 464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1" h="464853">
                  <a:moveTo>
                    <a:pt x="101600" y="54"/>
                  </a:moveTo>
                  <a:cubicBezTo>
                    <a:pt x="102658" y="4287"/>
                    <a:pt x="108479" y="231300"/>
                    <a:pt x="111125" y="269929"/>
                  </a:cubicBezTo>
                  <a:cubicBezTo>
                    <a:pt x="113771" y="308558"/>
                    <a:pt x="122238" y="199550"/>
                    <a:pt x="117475" y="231829"/>
                  </a:cubicBezTo>
                  <a:cubicBezTo>
                    <a:pt x="112713" y="264108"/>
                    <a:pt x="85196" y="448787"/>
                    <a:pt x="82550" y="463604"/>
                  </a:cubicBezTo>
                  <a:cubicBezTo>
                    <a:pt x="79904" y="478421"/>
                    <a:pt x="97896" y="357241"/>
                    <a:pt x="101600" y="320729"/>
                  </a:cubicBezTo>
                  <a:cubicBezTo>
                    <a:pt x="105304" y="284217"/>
                    <a:pt x="121708" y="288450"/>
                    <a:pt x="104775" y="244529"/>
                  </a:cubicBezTo>
                  <a:cubicBezTo>
                    <a:pt x="87842" y="200608"/>
                    <a:pt x="0" y="57204"/>
                    <a:pt x="0" y="57204"/>
                  </a:cubicBezTo>
                  <a:cubicBezTo>
                    <a:pt x="0" y="57204"/>
                    <a:pt x="86254" y="248233"/>
                    <a:pt x="104775" y="244529"/>
                  </a:cubicBezTo>
                  <a:cubicBezTo>
                    <a:pt x="123296" y="240825"/>
                    <a:pt x="100542" y="-4179"/>
                    <a:pt x="101600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D62DF0C-4B63-2594-1E3E-7BE00465C9DC}"/>
                </a:ext>
              </a:extLst>
            </p:cNvPr>
            <p:cNvSpPr/>
            <p:nvPr/>
          </p:nvSpPr>
          <p:spPr>
            <a:xfrm>
              <a:off x="3502017" y="2080718"/>
              <a:ext cx="200296" cy="748367"/>
            </a:xfrm>
            <a:custGeom>
              <a:avLst/>
              <a:gdLst>
                <a:gd name="connsiteX0" fmla="*/ 200033 w 200296"/>
                <a:gd name="connsiteY0" fmla="*/ 2082 h 748367"/>
                <a:gd name="connsiteX1" fmla="*/ 66683 w 200296"/>
                <a:gd name="connsiteY1" fmla="*/ 348157 h 748367"/>
                <a:gd name="connsiteX2" fmla="*/ 92083 w 200296"/>
                <a:gd name="connsiteY2" fmla="*/ 303707 h 748367"/>
                <a:gd name="connsiteX3" fmla="*/ 34933 w 200296"/>
                <a:gd name="connsiteY3" fmla="*/ 443407 h 748367"/>
                <a:gd name="connsiteX4" fmla="*/ 8 w 200296"/>
                <a:gd name="connsiteY4" fmla="*/ 672007 h 748367"/>
                <a:gd name="connsiteX5" fmla="*/ 31758 w 200296"/>
                <a:gd name="connsiteY5" fmla="*/ 589457 h 748367"/>
                <a:gd name="connsiteX6" fmla="*/ 50808 w 200296"/>
                <a:gd name="connsiteY6" fmla="*/ 748207 h 748367"/>
                <a:gd name="connsiteX7" fmla="*/ 47633 w 200296"/>
                <a:gd name="connsiteY7" fmla="*/ 614857 h 748367"/>
                <a:gd name="connsiteX8" fmla="*/ 47633 w 200296"/>
                <a:gd name="connsiteY8" fmla="*/ 405307 h 748367"/>
                <a:gd name="connsiteX9" fmla="*/ 120658 w 200296"/>
                <a:gd name="connsiteY9" fmla="*/ 132257 h 748367"/>
                <a:gd name="connsiteX10" fmla="*/ 101608 w 200296"/>
                <a:gd name="connsiteY10" fmla="*/ 198932 h 748367"/>
                <a:gd name="connsiteX11" fmla="*/ 200033 w 200296"/>
                <a:gd name="connsiteY11" fmla="*/ 2082 h 74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296" h="748367">
                  <a:moveTo>
                    <a:pt x="200033" y="2082"/>
                  </a:moveTo>
                  <a:cubicBezTo>
                    <a:pt x="194212" y="26953"/>
                    <a:pt x="84675" y="297886"/>
                    <a:pt x="66683" y="348157"/>
                  </a:cubicBezTo>
                  <a:cubicBezTo>
                    <a:pt x="48691" y="398428"/>
                    <a:pt x="97375" y="287832"/>
                    <a:pt x="92083" y="303707"/>
                  </a:cubicBezTo>
                  <a:cubicBezTo>
                    <a:pt x="86791" y="319582"/>
                    <a:pt x="50279" y="382024"/>
                    <a:pt x="34933" y="443407"/>
                  </a:cubicBezTo>
                  <a:cubicBezTo>
                    <a:pt x="19587" y="504790"/>
                    <a:pt x="537" y="647665"/>
                    <a:pt x="8" y="672007"/>
                  </a:cubicBezTo>
                  <a:cubicBezTo>
                    <a:pt x="-521" y="696349"/>
                    <a:pt x="23291" y="576757"/>
                    <a:pt x="31758" y="589457"/>
                  </a:cubicBezTo>
                  <a:cubicBezTo>
                    <a:pt x="40225" y="602157"/>
                    <a:pt x="48162" y="743974"/>
                    <a:pt x="50808" y="748207"/>
                  </a:cubicBezTo>
                  <a:cubicBezTo>
                    <a:pt x="53454" y="752440"/>
                    <a:pt x="48162" y="672007"/>
                    <a:pt x="47633" y="614857"/>
                  </a:cubicBezTo>
                  <a:cubicBezTo>
                    <a:pt x="47104" y="557707"/>
                    <a:pt x="35462" y="485740"/>
                    <a:pt x="47633" y="405307"/>
                  </a:cubicBezTo>
                  <a:cubicBezTo>
                    <a:pt x="59804" y="324874"/>
                    <a:pt x="111662" y="166653"/>
                    <a:pt x="120658" y="132257"/>
                  </a:cubicBezTo>
                  <a:cubicBezTo>
                    <a:pt x="129654" y="97861"/>
                    <a:pt x="89966" y="214807"/>
                    <a:pt x="101608" y="198932"/>
                  </a:cubicBezTo>
                  <a:cubicBezTo>
                    <a:pt x="113250" y="183057"/>
                    <a:pt x="205854" y="-22789"/>
                    <a:pt x="200033" y="20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84F76DA2-94A0-917D-6CDA-5CEA43C11A52}"/>
                </a:ext>
              </a:extLst>
            </p:cNvPr>
            <p:cNvSpPr/>
            <p:nvPr/>
          </p:nvSpPr>
          <p:spPr>
            <a:xfrm>
              <a:off x="4004639" y="2797584"/>
              <a:ext cx="186349" cy="117954"/>
            </a:xfrm>
            <a:custGeom>
              <a:avLst/>
              <a:gdLst>
                <a:gd name="connsiteX0" fmla="*/ 2211 w 186349"/>
                <a:gd name="connsiteY0" fmla="*/ 2766 h 117954"/>
                <a:gd name="connsiteX1" fmla="*/ 176836 w 186349"/>
                <a:gd name="connsiteY1" fmla="*/ 113891 h 117954"/>
                <a:gd name="connsiteX2" fmla="*/ 154611 w 186349"/>
                <a:gd name="connsiteY2" fmla="*/ 88491 h 117954"/>
                <a:gd name="connsiteX3" fmla="*/ 81586 w 186349"/>
                <a:gd name="connsiteY3" fmla="*/ 37691 h 117954"/>
                <a:gd name="connsiteX4" fmla="*/ 2211 w 186349"/>
                <a:gd name="connsiteY4" fmla="*/ 2766 h 11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349" h="117954">
                  <a:moveTo>
                    <a:pt x="2211" y="2766"/>
                  </a:moveTo>
                  <a:cubicBezTo>
                    <a:pt x="18086" y="15466"/>
                    <a:pt x="151436" y="99604"/>
                    <a:pt x="176836" y="113891"/>
                  </a:cubicBezTo>
                  <a:cubicBezTo>
                    <a:pt x="202236" y="128178"/>
                    <a:pt x="170486" y="101191"/>
                    <a:pt x="154611" y="88491"/>
                  </a:cubicBezTo>
                  <a:cubicBezTo>
                    <a:pt x="138736" y="75791"/>
                    <a:pt x="102753" y="50920"/>
                    <a:pt x="81586" y="37691"/>
                  </a:cubicBezTo>
                  <a:cubicBezTo>
                    <a:pt x="60419" y="24462"/>
                    <a:pt x="-13664" y="-9934"/>
                    <a:pt x="2211" y="27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00DFDFF-7A93-728E-A149-826166FD95D1}"/>
                </a:ext>
              </a:extLst>
            </p:cNvPr>
            <p:cNvSpPr/>
            <p:nvPr/>
          </p:nvSpPr>
          <p:spPr>
            <a:xfrm>
              <a:off x="3641693" y="2712952"/>
              <a:ext cx="215986" cy="177777"/>
            </a:xfrm>
            <a:custGeom>
              <a:avLst/>
              <a:gdLst>
                <a:gd name="connsiteX0" fmla="*/ 44482 w 215986"/>
                <a:gd name="connsiteY0" fmla="*/ 1673 h 177777"/>
                <a:gd name="connsiteX1" fmla="*/ 38132 w 215986"/>
                <a:gd name="connsiteY1" fmla="*/ 52473 h 177777"/>
                <a:gd name="connsiteX2" fmla="*/ 41307 w 215986"/>
                <a:gd name="connsiteY2" fmla="*/ 141373 h 177777"/>
                <a:gd name="connsiteX3" fmla="*/ 60357 w 215986"/>
                <a:gd name="connsiteY3" fmla="*/ 112798 h 177777"/>
                <a:gd name="connsiteX4" fmla="*/ 107982 w 215986"/>
                <a:gd name="connsiteY4" fmla="*/ 176298 h 177777"/>
                <a:gd name="connsiteX5" fmla="*/ 114332 w 215986"/>
                <a:gd name="connsiteY5" fmla="*/ 119148 h 177777"/>
                <a:gd name="connsiteX6" fmla="*/ 215932 w 215986"/>
                <a:gd name="connsiteY6" fmla="*/ 42948 h 177777"/>
                <a:gd name="connsiteX7" fmla="*/ 127032 w 215986"/>
                <a:gd name="connsiteY7" fmla="*/ 115973 h 177777"/>
                <a:gd name="connsiteX8" fmla="*/ 31782 w 215986"/>
                <a:gd name="connsiteY8" fmla="*/ 176298 h 177777"/>
                <a:gd name="connsiteX9" fmla="*/ 34957 w 215986"/>
                <a:gd name="connsiteY9" fmla="*/ 154073 h 177777"/>
                <a:gd name="connsiteX10" fmla="*/ 32 w 215986"/>
                <a:gd name="connsiteY10" fmla="*/ 96923 h 177777"/>
                <a:gd name="connsiteX11" fmla="*/ 28607 w 215986"/>
                <a:gd name="connsiteY11" fmla="*/ 112798 h 177777"/>
                <a:gd name="connsiteX12" fmla="*/ 44482 w 215986"/>
                <a:gd name="connsiteY12" fmla="*/ 1673 h 1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986" h="177777">
                  <a:moveTo>
                    <a:pt x="44482" y="1673"/>
                  </a:moveTo>
                  <a:cubicBezTo>
                    <a:pt x="46069" y="-8381"/>
                    <a:pt x="38661" y="29190"/>
                    <a:pt x="38132" y="52473"/>
                  </a:cubicBezTo>
                  <a:cubicBezTo>
                    <a:pt x="37603" y="75756"/>
                    <a:pt x="37603" y="131319"/>
                    <a:pt x="41307" y="141373"/>
                  </a:cubicBezTo>
                  <a:cubicBezTo>
                    <a:pt x="45011" y="151427"/>
                    <a:pt x="49245" y="106977"/>
                    <a:pt x="60357" y="112798"/>
                  </a:cubicBezTo>
                  <a:cubicBezTo>
                    <a:pt x="71469" y="118619"/>
                    <a:pt x="98986" y="175240"/>
                    <a:pt x="107982" y="176298"/>
                  </a:cubicBezTo>
                  <a:cubicBezTo>
                    <a:pt x="116978" y="177356"/>
                    <a:pt x="96340" y="141373"/>
                    <a:pt x="114332" y="119148"/>
                  </a:cubicBezTo>
                  <a:cubicBezTo>
                    <a:pt x="132324" y="96923"/>
                    <a:pt x="213815" y="43477"/>
                    <a:pt x="215932" y="42948"/>
                  </a:cubicBezTo>
                  <a:cubicBezTo>
                    <a:pt x="218049" y="42419"/>
                    <a:pt x="157724" y="93748"/>
                    <a:pt x="127032" y="115973"/>
                  </a:cubicBezTo>
                  <a:cubicBezTo>
                    <a:pt x="96340" y="138198"/>
                    <a:pt x="47128" y="169948"/>
                    <a:pt x="31782" y="176298"/>
                  </a:cubicBezTo>
                  <a:cubicBezTo>
                    <a:pt x="16436" y="182648"/>
                    <a:pt x="40249" y="167302"/>
                    <a:pt x="34957" y="154073"/>
                  </a:cubicBezTo>
                  <a:cubicBezTo>
                    <a:pt x="29665" y="140844"/>
                    <a:pt x="1090" y="103802"/>
                    <a:pt x="32" y="96923"/>
                  </a:cubicBezTo>
                  <a:cubicBezTo>
                    <a:pt x="-1026" y="90044"/>
                    <a:pt x="24374" y="123911"/>
                    <a:pt x="28607" y="112798"/>
                  </a:cubicBezTo>
                  <a:cubicBezTo>
                    <a:pt x="32840" y="101686"/>
                    <a:pt x="42895" y="11727"/>
                    <a:pt x="44482" y="16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4E0F5C8-FDA3-4A0E-AF49-FAC69211B944}"/>
                </a:ext>
              </a:extLst>
            </p:cNvPr>
            <p:cNvSpPr/>
            <p:nvPr/>
          </p:nvSpPr>
          <p:spPr>
            <a:xfrm>
              <a:off x="3536743" y="2743198"/>
              <a:ext cx="163834" cy="209558"/>
            </a:xfrm>
            <a:custGeom>
              <a:avLst/>
              <a:gdLst>
                <a:gd name="connsiteX0" fmla="*/ 207 w 163834"/>
                <a:gd name="connsiteY0" fmla="*/ 38102 h 209558"/>
                <a:gd name="connsiteX1" fmla="*/ 143082 w 163834"/>
                <a:gd name="connsiteY1" fmla="*/ 158752 h 209558"/>
                <a:gd name="connsiteX2" fmla="*/ 162132 w 163834"/>
                <a:gd name="connsiteY2" fmla="*/ 209552 h 209558"/>
                <a:gd name="connsiteX3" fmla="*/ 158957 w 163834"/>
                <a:gd name="connsiteY3" fmla="*/ 161927 h 209558"/>
                <a:gd name="connsiteX4" fmla="*/ 127207 w 163834"/>
                <a:gd name="connsiteY4" fmla="*/ 114302 h 209558"/>
                <a:gd name="connsiteX5" fmla="*/ 127207 w 163834"/>
                <a:gd name="connsiteY5" fmla="*/ 2 h 209558"/>
                <a:gd name="connsiteX6" fmla="*/ 111332 w 163834"/>
                <a:gd name="connsiteY6" fmla="*/ 111127 h 209558"/>
                <a:gd name="connsiteX7" fmla="*/ 207 w 163834"/>
                <a:gd name="connsiteY7" fmla="*/ 38102 h 20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834" h="209558">
                  <a:moveTo>
                    <a:pt x="207" y="38102"/>
                  </a:moveTo>
                  <a:cubicBezTo>
                    <a:pt x="5499" y="46039"/>
                    <a:pt x="116095" y="130177"/>
                    <a:pt x="143082" y="158752"/>
                  </a:cubicBezTo>
                  <a:cubicBezTo>
                    <a:pt x="170070" y="187327"/>
                    <a:pt x="159486" y="209023"/>
                    <a:pt x="162132" y="209552"/>
                  </a:cubicBezTo>
                  <a:cubicBezTo>
                    <a:pt x="164778" y="210081"/>
                    <a:pt x="164778" y="177802"/>
                    <a:pt x="158957" y="161927"/>
                  </a:cubicBezTo>
                  <a:cubicBezTo>
                    <a:pt x="153136" y="146052"/>
                    <a:pt x="132499" y="141290"/>
                    <a:pt x="127207" y="114302"/>
                  </a:cubicBezTo>
                  <a:cubicBezTo>
                    <a:pt x="121915" y="87315"/>
                    <a:pt x="129853" y="531"/>
                    <a:pt x="127207" y="2"/>
                  </a:cubicBezTo>
                  <a:cubicBezTo>
                    <a:pt x="124561" y="-527"/>
                    <a:pt x="130382" y="103719"/>
                    <a:pt x="111332" y="111127"/>
                  </a:cubicBezTo>
                  <a:cubicBezTo>
                    <a:pt x="92282" y="118535"/>
                    <a:pt x="-5085" y="30165"/>
                    <a:pt x="207" y="38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AC0D15BA-5D03-A85C-644A-B11333DA1C16}"/>
                </a:ext>
              </a:extLst>
            </p:cNvPr>
            <p:cNvSpPr/>
            <p:nvPr/>
          </p:nvSpPr>
          <p:spPr>
            <a:xfrm>
              <a:off x="4305046" y="2724125"/>
              <a:ext cx="101956" cy="374699"/>
            </a:xfrm>
            <a:custGeom>
              <a:avLst/>
              <a:gdLst>
                <a:gd name="connsiteX0" fmla="*/ 254 w 101956"/>
                <a:gd name="connsiteY0" fmla="*/ 6375 h 374699"/>
                <a:gd name="connsiteX1" fmla="*/ 28829 w 101956"/>
                <a:gd name="connsiteY1" fmla="*/ 165125 h 374699"/>
                <a:gd name="connsiteX2" fmla="*/ 25654 w 101956"/>
                <a:gd name="connsiteY2" fmla="*/ 317525 h 374699"/>
                <a:gd name="connsiteX3" fmla="*/ 28829 w 101956"/>
                <a:gd name="connsiteY3" fmla="*/ 231800 h 374699"/>
                <a:gd name="connsiteX4" fmla="*/ 28829 w 101956"/>
                <a:gd name="connsiteY4" fmla="*/ 374675 h 374699"/>
                <a:gd name="connsiteX5" fmla="*/ 60579 w 101956"/>
                <a:gd name="connsiteY5" fmla="*/ 219100 h 374699"/>
                <a:gd name="connsiteX6" fmla="*/ 101854 w 101956"/>
                <a:gd name="connsiteY6" fmla="*/ 25 h 374699"/>
                <a:gd name="connsiteX7" fmla="*/ 47879 w 101956"/>
                <a:gd name="connsiteY7" fmla="*/ 203225 h 374699"/>
                <a:gd name="connsiteX8" fmla="*/ 254 w 101956"/>
                <a:gd name="connsiteY8" fmla="*/ 6375 h 37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56" h="374699">
                  <a:moveTo>
                    <a:pt x="254" y="6375"/>
                  </a:moveTo>
                  <a:cubicBezTo>
                    <a:pt x="-2921" y="25"/>
                    <a:pt x="24596" y="113267"/>
                    <a:pt x="28829" y="165125"/>
                  </a:cubicBezTo>
                  <a:cubicBezTo>
                    <a:pt x="33062" y="216983"/>
                    <a:pt x="25654" y="306413"/>
                    <a:pt x="25654" y="317525"/>
                  </a:cubicBezTo>
                  <a:cubicBezTo>
                    <a:pt x="25654" y="328637"/>
                    <a:pt x="28300" y="222275"/>
                    <a:pt x="28829" y="231800"/>
                  </a:cubicBezTo>
                  <a:cubicBezTo>
                    <a:pt x="29358" y="241325"/>
                    <a:pt x="23537" y="376792"/>
                    <a:pt x="28829" y="374675"/>
                  </a:cubicBezTo>
                  <a:cubicBezTo>
                    <a:pt x="34121" y="372558"/>
                    <a:pt x="48408" y="281542"/>
                    <a:pt x="60579" y="219100"/>
                  </a:cubicBezTo>
                  <a:cubicBezTo>
                    <a:pt x="72750" y="156658"/>
                    <a:pt x="103971" y="2671"/>
                    <a:pt x="101854" y="25"/>
                  </a:cubicBezTo>
                  <a:cubicBezTo>
                    <a:pt x="99737" y="-2621"/>
                    <a:pt x="63754" y="199521"/>
                    <a:pt x="47879" y="203225"/>
                  </a:cubicBezTo>
                  <a:cubicBezTo>
                    <a:pt x="32004" y="206929"/>
                    <a:pt x="3429" y="12725"/>
                    <a:pt x="254" y="6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7197BCA-6432-5D74-AA2E-3C38804B9E41}"/>
                </a:ext>
              </a:extLst>
            </p:cNvPr>
            <p:cNvSpPr/>
            <p:nvPr/>
          </p:nvSpPr>
          <p:spPr>
            <a:xfrm>
              <a:off x="4171950" y="2387600"/>
              <a:ext cx="228607" cy="122063"/>
            </a:xfrm>
            <a:custGeom>
              <a:avLst/>
              <a:gdLst>
                <a:gd name="connsiteX0" fmla="*/ 0 w 228607"/>
                <a:gd name="connsiteY0" fmla="*/ 0 h 122063"/>
                <a:gd name="connsiteX1" fmla="*/ 101600 w 228607"/>
                <a:gd name="connsiteY1" fmla="*/ 53975 h 122063"/>
                <a:gd name="connsiteX2" fmla="*/ 104775 w 228607"/>
                <a:gd name="connsiteY2" fmla="*/ 25400 h 122063"/>
                <a:gd name="connsiteX3" fmla="*/ 193675 w 228607"/>
                <a:gd name="connsiteY3" fmla="*/ 98425 h 122063"/>
                <a:gd name="connsiteX4" fmla="*/ 174625 w 228607"/>
                <a:gd name="connsiteY4" fmla="*/ 85725 h 122063"/>
                <a:gd name="connsiteX5" fmla="*/ 104775 w 228607"/>
                <a:gd name="connsiteY5" fmla="*/ 111125 h 122063"/>
                <a:gd name="connsiteX6" fmla="*/ 184150 w 228607"/>
                <a:gd name="connsiteY6" fmla="*/ 95250 h 122063"/>
                <a:gd name="connsiteX7" fmla="*/ 228600 w 228607"/>
                <a:gd name="connsiteY7" fmla="*/ 120650 h 122063"/>
                <a:gd name="connsiteX8" fmla="*/ 187325 w 228607"/>
                <a:gd name="connsiteY8" fmla="*/ 44450 h 122063"/>
                <a:gd name="connsiteX9" fmla="*/ 136525 w 228607"/>
                <a:gd name="connsiteY9" fmla="*/ 34925 h 122063"/>
                <a:gd name="connsiteX10" fmla="*/ 0 w 228607"/>
                <a:gd name="connsiteY10" fmla="*/ 0 h 12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607" h="122063">
                  <a:moveTo>
                    <a:pt x="0" y="0"/>
                  </a:moveTo>
                  <a:cubicBezTo>
                    <a:pt x="42069" y="24871"/>
                    <a:pt x="84138" y="49742"/>
                    <a:pt x="101600" y="53975"/>
                  </a:cubicBezTo>
                  <a:cubicBezTo>
                    <a:pt x="119062" y="58208"/>
                    <a:pt x="89429" y="17992"/>
                    <a:pt x="104775" y="25400"/>
                  </a:cubicBezTo>
                  <a:cubicBezTo>
                    <a:pt x="120121" y="32808"/>
                    <a:pt x="193675" y="98425"/>
                    <a:pt x="193675" y="98425"/>
                  </a:cubicBezTo>
                  <a:cubicBezTo>
                    <a:pt x="205317" y="108479"/>
                    <a:pt x="189442" y="83608"/>
                    <a:pt x="174625" y="85725"/>
                  </a:cubicBezTo>
                  <a:cubicBezTo>
                    <a:pt x="159808" y="87842"/>
                    <a:pt x="103188" y="109538"/>
                    <a:pt x="104775" y="111125"/>
                  </a:cubicBezTo>
                  <a:cubicBezTo>
                    <a:pt x="106362" y="112712"/>
                    <a:pt x="163513" y="93663"/>
                    <a:pt x="184150" y="95250"/>
                  </a:cubicBezTo>
                  <a:cubicBezTo>
                    <a:pt x="204787" y="96837"/>
                    <a:pt x="228071" y="129117"/>
                    <a:pt x="228600" y="120650"/>
                  </a:cubicBezTo>
                  <a:cubicBezTo>
                    <a:pt x="229129" y="112183"/>
                    <a:pt x="202671" y="58738"/>
                    <a:pt x="187325" y="44450"/>
                  </a:cubicBezTo>
                  <a:cubicBezTo>
                    <a:pt x="171979" y="30163"/>
                    <a:pt x="136525" y="34925"/>
                    <a:pt x="136525" y="349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28460AD3-0ACC-8849-6455-3771FAA57822}"/>
                </a:ext>
              </a:extLst>
            </p:cNvPr>
            <p:cNvSpPr/>
            <p:nvPr/>
          </p:nvSpPr>
          <p:spPr>
            <a:xfrm>
              <a:off x="3487495" y="2346280"/>
              <a:ext cx="100892" cy="389726"/>
            </a:xfrm>
            <a:custGeom>
              <a:avLst/>
              <a:gdLst>
                <a:gd name="connsiteX0" fmla="*/ 100255 w 100892"/>
                <a:gd name="connsiteY0" fmla="*/ 45 h 389726"/>
                <a:gd name="connsiteX1" fmla="*/ 43105 w 100892"/>
                <a:gd name="connsiteY1" fmla="*/ 174670 h 389726"/>
                <a:gd name="connsiteX2" fmla="*/ 20880 w 100892"/>
                <a:gd name="connsiteY2" fmla="*/ 387395 h 389726"/>
                <a:gd name="connsiteX3" fmla="*/ 39930 w 100892"/>
                <a:gd name="connsiteY3" fmla="*/ 273095 h 389726"/>
                <a:gd name="connsiteX4" fmla="*/ 39930 w 100892"/>
                <a:gd name="connsiteY4" fmla="*/ 44495 h 389726"/>
                <a:gd name="connsiteX5" fmla="*/ 1830 w 100892"/>
                <a:gd name="connsiteY5" fmla="*/ 190545 h 389726"/>
                <a:gd name="connsiteX6" fmla="*/ 100255 w 100892"/>
                <a:gd name="connsiteY6" fmla="*/ 45 h 38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892" h="389726">
                  <a:moveTo>
                    <a:pt x="100255" y="45"/>
                  </a:moveTo>
                  <a:cubicBezTo>
                    <a:pt x="107134" y="-2601"/>
                    <a:pt x="56334" y="110112"/>
                    <a:pt x="43105" y="174670"/>
                  </a:cubicBezTo>
                  <a:cubicBezTo>
                    <a:pt x="29876" y="239228"/>
                    <a:pt x="21409" y="370991"/>
                    <a:pt x="20880" y="387395"/>
                  </a:cubicBezTo>
                  <a:cubicBezTo>
                    <a:pt x="20351" y="403799"/>
                    <a:pt x="36755" y="330245"/>
                    <a:pt x="39930" y="273095"/>
                  </a:cubicBezTo>
                  <a:cubicBezTo>
                    <a:pt x="43105" y="215945"/>
                    <a:pt x="46280" y="58253"/>
                    <a:pt x="39930" y="44495"/>
                  </a:cubicBezTo>
                  <a:cubicBezTo>
                    <a:pt x="33580" y="30737"/>
                    <a:pt x="-9283" y="198483"/>
                    <a:pt x="1830" y="190545"/>
                  </a:cubicBezTo>
                  <a:cubicBezTo>
                    <a:pt x="12942" y="182608"/>
                    <a:pt x="93376" y="2691"/>
                    <a:pt x="100255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CFDB4EE2-71DC-90D2-3846-063218302090}"/>
                </a:ext>
              </a:extLst>
            </p:cNvPr>
            <p:cNvSpPr/>
            <p:nvPr/>
          </p:nvSpPr>
          <p:spPr>
            <a:xfrm>
              <a:off x="4216297" y="2009340"/>
              <a:ext cx="222715" cy="309876"/>
            </a:xfrm>
            <a:custGeom>
              <a:avLst/>
              <a:gdLst>
                <a:gd name="connsiteX0" fmla="*/ 103 w 222715"/>
                <a:gd name="connsiteY0" fmla="*/ 3610 h 309876"/>
                <a:gd name="connsiteX1" fmla="*/ 120753 w 222715"/>
                <a:gd name="connsiteY1" fmla="*/ 159185 h 309876"/>
                <a:gd name="connsiteX2" fmla="*/ 114403 w 222715"/>
                <a:gd name="connsiteY2" fmla="*/ 102035 h 309876"/>
                <a:gd name="connsiteX3" fmla="*/ 222353 w 222715"/>
                <a:gd name="connsiteY3" fmla="*/ 308410 h 309876"/>
                <a:gd name="connsiteX4" fmla="*/ 146153 w 222715"/>
                <a:gd name="connsiteY4" fmla="*/ 184585 h 309876"/>
                <a:gd name="connsiteX5" fmla="*/ 57253 w 222715"/>
                <a:gd name="connsiteY5" fmla="*/ 435 h 309876"/>
                <a:gd name="connsiteX6" fmla="*/ 98528 w 222715"/>
                <a:gd name="connsiteY6" fmla="*/ 130610 h 309876"/>
                <a:gd name="connsiteX7" fmla="*/ 103 w 222715"/>
                <a:gd name="connsiteY7" fmla="*/ 3610 h 30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715" h="309876">
                  <a:moveTo>
                    <a:pt x="103" y="3610"/>
                  </a:moveTo>
                  <a:cubicBezTo>
                    <a:pt x="3807" y="8372"/>
                    <a:pt x="101703" y="142781"/>
                    <a:pt x="120753" y="159185"/>
                  </a:cubicBezTo>
                  <a:cubicBezTo>
                    <a:pt x="139803" y="175589"/>
                    <a:pt x="97470" y="77164"/>
                    <a:pt x="114403" y="102035"/>
                  </a:cubicBezTo>
                  <a:cubicBezTo>
                    <a:pt x="131336" y="126906"/>
                    <a:pt x="217061" y="294652"/>
                    <a:pt x="222353" y="308410"/>
                  </a:cubicBezTo>
                  <a:cubicBezTo>
                    <a:pt x="227645" y="322168"/>
                    <a:pt x="173670" y="235914"/>
                    <a:pt x="146153" y="184585"/>
                  </a:cubicBezTo>
                  <a:cubicBezTo>
                    <a:pt x="118636" y="133256"/>
                    <a:pt x="65191" y="9431"/>
                    <a:pt x="57253" y="435"/>
                  </a:cubicBezTo>
                  <a:cubicBezTo>
                    <a:pt x="49316" y="-8561"/>
                    <a:pt x="103820" y="124789"/>
                    <a:pt x="98528" y="130610"/>
                  </a:cubicBezTo>
                  <a:cubicBezTo>
                    <a:pt x="93236" y="136431"/>
                    <a:pt x="-3601" y="-1152"/>
                    <a:pt x="103" y="36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D67E4661-AB50-0EFC-F691-4027D71EAF5E}"/>
                </a:ext>
              </a:extLst>
            </p:cNvPr>
            <p:cNvSpPr/>
            <p:nvPr/>
          </p:nvSpPr>
          <p:spPr>
            <a:xfrm>
              <a:off x="4396810" y="2270061"/>
              <a:ext cx="64084" cy="305188"/>
            </a:xfrm>
            <a:custGeom>
              <a:avLst/>
              <a:gdLst>
                <a:gd name="connsiteX0" fmla="*/ 565 w 64084"/>
                <a:gd name="connsiteY0" fmla="*/ 64 h 305188"/>
                <a:gd name="connsiteX1" fmla="*/ 6915 w 64084"/>
                <a:gd name="connsiteY1" fmla="*/ 130239 h 305188"/>
                <a:gd name="connsiteX2" fmla="*/ 10090 w 64084"/>
                <a:gd name="connsiteY2" fmla="*/ 104839 h 305188"/>
                <a:gd name="connsiteX3" fmla="*/ 10090 w 64084"/>
                <a:gd name="connsiteY3" fmla="*/ 196914 h 305188"/>
                <a:gd name="connsiteX4" fmla="*/ 64065 w 64084"/>
                <a:gd name="connsiteY4" fmla="*/ 304864 h 305188"/>
                <a:gd name="connsiteX5" fmla="*/ 16440 w 64084"/>
                <a:gd name="connsiteY5" fmla="*/ 225489 h 305188"/>
                <a:gd name="connsiteX6" fmla="*/ 29140 w 64084"/>
                <a:gd name="connsiteY6" fmla="*/ 92139 h 305188"/>
                <a:gd name="connsiteX7" fmla="*/ 22790 w 64084"/>
                <a:gd name="connsiteY7" fmla="*/ 149289 h 305188"/>
                <a:gd name="connsiteX8" fmla="*/ 565 w 64084"/>
                <a:gd name="connsiteY8" fmla="*/ 64 h 30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084" h="305188">
                  <a:moveTo>
                    <a:pt x="565" y="64"/>
                  </a:moveTo>
                  <a:cubicBezTo>
                    <a:pt x="-2081" y="-3111"/>
                    <a:pt x="5328" y="112777"/>
                    <a:pt x="6915" y="130239"/>
                  </a:cubicBezTo>
                  <a:cubicBezTo>
                    <a:pt x="8502" y="147701"/>
                    <a:pt x="9561" y="93727"/>
                    <a:pt x="10090" y="104839"/>
                  </a:cubicBezTo>
                  <a:cubicBezTo>
                    <a:pt x="10619" y="115951"/>
                    <a:pt x="1094" y="163577"/>
                    <a:pt x="10090" y="196914"/>
                  </a:cubicBezTo>
                  <a:cubicBezTo>
                    <a:pt x="19086" y="230251"/>
                    <a:pt x="63007" y="300102"/>
                    <a:pt x="64065" y="304864"/>
                  </a:cubicBezTo>
                  <a:cubicBezTo>
                    <a:pt x="65123" y="309626"/>
                    <a:pt x="22261" y="260943"/>
                    <a:pt x="16440" y="225489"/>
                  </a:cubicBezTo>
                  <a:cubicBezTo>
                    <a:pt x="10619" y="190035"/>
                    <a:pt x="28082" y="104839"/>
                    <a:pt x="29140" y="92139"/>
                  </a:cubicBezTo>
                  <a:cubicBezTo>
                    <a:pt x="30198" y="79439"/>
                    <a:pt x="25436" y="161460"/>
                    <a:pt x="22790" y="149289"/>
                  </a:cubicBezTo>
                  <a:cubicBezTo>
                    <a:pt x="20144" y="137118"/>
                    <a:pt x="3211" y="3239"/>
                    <a:pt x="565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E1779382-A1FB-F912-3B02-5E12AA4CDE51}"/>
                </a:ext>
              </a:extLst>
            </p:cNvPr>
            <p:cNvSpPr/>
            <p:nvPr/>
          </p:nvSpPr>
          <p:spPr>
            <a:xfrm>
              <a:off x="4342407" y="2495432"/>
              <a:ext cx="120097" cy="642195"/>
            </a:xfrm>
            <a:custGeom>
              <a:avLst/>
              <a:gdLst>
                <a:gd name="connsiteX0" fmla="*/ 64493 w 120097"/>
                <a:gd name="connsiteY0" fmla="*/ 118 h 642195"/>
                <a:gd name="connsiteX1" fmla="*/ 83543 w 120097"/>
                <a:gd name="connsiteY1" fmla="*/ 196968 h 642195"/>
                <a:gd name="connsiteX2" fmla="*/ 89893 w 120097"/>
                <a:gd name="connsiteY2" fmla="*/ 168393 h 642195"/>
                <a:gd name="connsiteX3" fmla="*/ 77193 w 120097"/>
                <a:gd name="connsiteY3" fmla="*/ 308093 h 642195"/>
                <a:gd name="connsiteX4" fmla="*/ 105768 w 120097"/>
                <a:gd name="connsiteY4" fmla="*/ 247768 h 642195"/>
                <a:gd name="connsiteX5" fmla="*/ 67668 w 120097"/>
                <a:gd name="connsiteY5" fmla="*/ 358893 h 642195"/>
                <a:gd name="connsiteX6" fmla="*/ 7343 w 120097"/>
                <a:gd name="connsiteY6" fmla="*/ 517643 h 642195"/>
                <a:gd name="connsiteX7" fmla="*/ 4168 w 120097"/>
                <a:gd name="connsiteY7" fmla="*/ 641468 h 642195"/>
                <a:gd name="connsiteX8" fmla="*/ 35918 w 120097"/>
                <a:gd name="connsiteY8" fmla="*/ 460493 h 642195"/>
                <a:gd name="connsiteX9" fmla="*/ 115293 w 120097"/>
                <a:gd name="connsiteY9" fmla="*/ 190618 h 642195"/>
                <a:gd name="connsiteX10" fmla="*/ 108943 w 120097"/>
                <a:gd name="connsiteY10" fmla="*/ 117593 h 642195"/>
                <a:gd name="connsiteX11" fmla="*/ 89893 w 120097"/>
                <a:gd name="connsiteY11" fmla="*/ 228718 h 642195"/>
                <a:gd name="connsiteX12" fmla="*/ 64493 w 120097"/>
                <a:gd name="connsiteY12" fmla="*/ 118 h 64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097" h="642195">
                  <a:moveTo>
                    <a:pt x="64493" y="118"/>
                  </a:moveTo>
                  <a:cubicBezTo>
                    <a:pt x="63435" y="-5173"/>
                    <a:pt x="79310" y="168922"/>
                    <a:pt x="83543" y="196968"/>
                  </a:cubicBezTo>
                  <a:cubicBezTo>
                    <a:pt x="87776" y="225014"/>
                    <a:pt x="90951" y="149872"/>
                    <a:pt x="89893" y="168393"/>
                  </a:cubicBezTo>
                  <a:cubicBezTo>
                    <a:pt x="88835" y="186914"/>
                    <a:pt x="74547" y="294864"/>
                    <a:pt x="77193" y="308093"/>
                  </a:cubicBezTo>
                  <a:cubicBezTo>
                    <a:pt x="79839" y="321322"/>
                    <a:pt x="107355" y="239301"/>
                    <a:pt x="105768" y="247768"/>
                  </a:cubicBezTo>
                  <a:cubicBezTo>
                    <a:pt x="104181" y="256235"/>
                    <a:pt x="84072" y="313914"/>
                    <a:pt x="67668" y="358893"/>
                  </a:cubicBezTo>
                  <a:cubicBezTo>
                    <a:pt x="51264" y="403872"/>
                    <a:pt x="17926" y="470547"/>
                    <a:pt x="7343" y="517643"/>
                  </a:cubicBezTo>
                  <a:cubicBezTo>
                    <a:pt x="-3240" y="564739"/>
                    <a:pt x="-595" y="650993"/>
                    <a:pt x="4168" y="641468"/>
                  </a:cubicBezTo>
                  <a:cubicBezTo>
                    <a:pt x="8931" y="631943"/>
                    <a:pt x="17397" y="535635"/>
                    <a:pt x="35918" y="460493"/>
                  </a:cubicBezTo>
                  <a:cubicBezTo>
                    <a:pt x="54439" y="385351"/>
                    <a:pt x="103122" y="247768"/>
                    <a:pt x="115293" y="190618"/>
                  </a:cubicBezTo>
                  <a:cubicBezTo>
                    <a:pt x="127464" y="133468"/>
                    <a:pt x="113176" y="111243"/>
                    <a:pt x="108943" y="117593"/>
                  </a:cubicBezTo>
                  <a:cubicBezTo>
                    <a:pt x="104710" y="123943"/>
                    <a:pt x="95185" y="241418"/>
                    <a:pt x="89893" y="228718"/>
                  </a:cubicBezTo>
                  <a:cubicBezTo>
                    <a:pt x="84601" y="216018"/>
                    <a:pt x="65551" y="5409"/>
                    <a:pt x="64493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ADAC858F-B655-1C75-6E51-159A4C8C780A}"/>
                </a:ext>
              </a:extLst>
            </p:cNvPr>
            <p:cNvSpPr/>
            <p:nvPr/>
          </p:nvSpPr>
          <p:spPr>
            <a:xfrm>
              <a:off x="4105171" y="2727267"/>
              <a:ext cx="211858" cy="279533"/>
            </a:xfrm>
            <a:custGeom>
              <a:avLst/>
              <a:gdLst>
                <a:gd name="connsiteX0" fmla="*/ 104 w 211858"/>
                <a:gd name="connsiteY0" fmla="*/ 231833 h 279533"/>
                <a:gd name="connsiteX1" fmla="*/ 203304 w 211858"/>
                <a:gd name="connsiteY1" fmla="*/ 279458 h 279533"/>
                <a:gd name="connsiteX2" fmla="*/ 168379 w 211858"/>
                <a:gd name="connsiteY2" fmla="*/ 241358 h 279533"/>
                <a:gd name="connsiteX3" fmla="*/ 117579 w 211858"/>
                <a:gd name="connsiteY3" fmla="*/ 184208 h 279533"/>
                <a:gd name="connsiteX4" fmla="*/ 152504 w 211858"/>
                <a:gd name="connsiteY4" fmla="*/ 58 h 279533"/>
                <a:gd name="connsiteX5" fmla="*/ 114404 w 211858"/>
                <a:gd name="connsiteY5" fmla="*/ 165158 h 279533"/>
                <a:gd name="connsiteX6" fmla="*/ 149329 w 211858"/>
                <a:gd name="connsiteY6" fmla="*/ 244533 h 279533"/>
                <a:gd name="connsiteX7" fmla="*/ 174729 w 211858"/>
                <a:gd name="connsiteY7" fmla="*/ 257233 h 279533"/>
                <a:gd name="connsiteX8" fmla="*/ 104 w 211858"/>
                <a:gd name="connsiteY8" fmla="*/ 231833 h 2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858" h="279533">
                  <a:moveTo>
                    <a:pt x="104" y="231833"/>
                  </a:moveTo>
                  <a:cubicBezTo>
                    <a:pt x="4866" y="235537"/>
                    <a:pt x="175258" y="277871"/>
                    <a:pt x="203304" y="279458"/>
                  </a:cubicBezTo>
                  <a:cubicBezTo>
                    <a:pt x="231350" y="281045"/>
                    <a:pt x="182667" y="257233"/>
                    <a:pt x="168379" y="241358"/>
                  </a:cubicBezTo>
                  <a:cubicBezTo>
                    <a:pt x="154092" y="225483"/>
                    <a:pt x="120225" y="224425"/>
                    <a:pt x="117579" y="184208"/>
                  </a:cubicBezTo>
                  <a:cubicBezTo>
                    <a:pt x="114933" y="143991"/>
                    <a:pt x="153033" y="3233"/>
                    <a:pt x="152504" y="58"/>
                  </a:cubicBezTo>
                  <a:cubicBezTo>
                    <a:pt x="151975" y="-3117"/>
                    <a:pt x="114933" y="124412"/>
                    <a:pt x="114404" y="165158"/>
                  </a:cubicBezTo>
                  <a:cubicBezTo>
                    <a:pt x="113875" y="205904"/>
                    <a:pt x="139275" y="229187"/>
                    <a:pt x="149329" y="244533"/>
                  </a:cubicBezTo>
                  <a:cubicBezTo>
                    <a:pt x="159383" y="259879"/>
                    <a:pt x="194308" y="258820"/>
                    <a:pt x="174729" y="257233"/>
                  </a:cubicBezTo>
                  <a:cubicBezTo>
                    <a:pt x="155150" y="255646"/>
                    <a:pt x="-4658" y="228129"/>
                    <a:pt x="104" y="2318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1EAEAF43-640B-2535-8A6A-C9BADD82BD5B}"/>
                </a:ext>
              </a:extLst>
            </p:cNvPr>
            <p:cNvSpPr/>
            <p:nvPr/>
          </p:nvSpPr>
          <p:spPr>
            <a:xfrm>
              <a:off x="4044713" y="2097965"/>
              <a:ext cx="111861" cy="204934"/>
            </a:xfrm>
            <a:custGeom>
              <a:avLst/>
              <a:gdLst>
                <a:gd name="connsiteX0" fmla="*/ 111362 w 111861"/>
                <a:gd name="connsiteY0" fmla="*/ 105485 h 204934"/>
                <a:gd name="connsiteX1" fmla="*/ 60562 w 111861"/>
                <a:gd name="connsiteY1" fmla="*/ 137235 h 204934"/>
                <a:gd name="connsiteX2" fmla="*/ 3412 w 111861"/>
                <a:gd name="connsiteY2" fmla="*/ 203910 h 204934"/>
                <a:gd name="connsiteX3" fmla="*/ 25637 w 111861"/>
                <a:gd name="connsiteY3" fmla="*/ 172160 h 204934"/>
                <a:gd name="connsiteX4" fmla="*/ 237 w 111861"/>
                <a:gd name="connsiteY4" fmla="*/ 99135 h 204934"/>
                <a:gd name="connsiteX5" fmla="*/ 12937 w 111861"/>
                <a:gd name="connsiteY5" fmla="*/ 710 h 204934"/>
                <a:gd name="connsiteX6" fmla="*/ 12937 w 111861"/>
                <a:gd name="connsiteY6" fmla="*/ 153110 h 204934"/>
                <a:gd name="connsiteX7" fmla="*/ 16112 w 111861"/>
                <a:gd name="connsiteY7" fmla="*/ 191210 h 204934"/>
                <a:gd name="connsiteX8" fmla="*/ 76437 w 111861"/>
                <a:gd name="connsiteY8" fmla="*/ 153110 h 204934"/>
                <a:gd name="connsiteX9" fmla="*/ 28812 w 111861"/>
                <a:gd name="connsiteY9" fmla="*/ 172160 h 204934"/>
                <a:gd name="connsiteX10" fmla="*/ 111362 w 111861"/>
                <a:gd name="connsiteY10" fmla="*/ 105485 h 20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861" h="204934">
                  <a:moveTo>
                    <a:pt x="111362" y="105485"/>
                  </a:moveTo>
                  <a:cubicBezTo>
                    <a:pt x="116654" y="99664"/>
                    <a:pt x="78554" y="120831"/>
                    <a:pt x="60562" y="137235"/>
                  </a:cubicBezTo>
                  <a:cubicBezTo>
                    <a:pt x="42570" y="153639"/>
                    <a:pt x="9233" y="198089"/>
                    <a:pt x="3412" y="203910"/>
                  </a:cubicBezTo>
                  <a:cubicBezTo>
                    <a:pt x="-2409" y="209731"/>
                    <a:pt x="26166" y="189622"/>
                    <a:pt x="25637" y="172160"/>
                  </a:cubicBezTo>
                  <a:cubicBezTo>
                    <a:pt x="25108" y="154698"/>
                    <a:pt x="2354" y="127710"/>
                    <a:pt x="237" y="99135"/>
                  </a:cubicBezTo>
                  <a:cubicBezTo>
                    <a:pt x="-1880" y="70560"/>
                    <a:pt x="10820" y="-8286"/>
                    <a:pt x="12937" y="710"/>
                  </a:cubicBezTo>
                  <a:cubicBezTo>
                    <a:pt x="15054" y="9706"/>
                    <a:pt x="12408" y="121360"/>
                    <a:pt x="12937" y="153110"/>
                  </a:cubicBezTo>
                  <a:cubicBezTo>
                    <a:pt x="13466" y="184860"/>
                    <a:pt x="5529" y="191210"/>
                    <a:pt x="16112" y="191210"/>
                  </a:cubicBezTo>
                  <a:cubicBezTo>
                    <a:pt x="26695" y="191210"/>
                    <a:pt x="74320" y="156285"/>
                    <a:pt x="76437" y="153110"/>
                  </a:cubicBezTo>
                  <a:cubicBezTo>
                    <a:pt x="78554" y="149935"/>
                    <a:pt x="27754" y="177451"/>
                    <a:pt x="28812" y="172160"/>
                  </a:cubicBezTo>
                  <a:cubicBezTo>
                    <a:pt x="29870" y="166869"/>
                    <a:pt x="106070" y="111306"/>
                    <a:pt x="111362" y="105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8C7D27A2-80D7-DC08-0A31-62D39573AED8}"/>
                </a:ext>
              </a:extLst>
            </p:cNvPr>
            <p:cNvSpPr/>
            <p:nvPr/>
          </p:nvSpPr>
          <p:spPr>
            <a:xfrm>
              <a:off x="4127430" y="2371725"/>
              <a:ext cx="206023" cy="111364"/>
            </a:xfrm>
            <a:custGeom>
              <a:avLst/>
              <a:gdLst>
                <a:gd name="connsiteX0" fmla="*/ 70 w 206023"/>
                <a:gd name="connsiteY0" fmla="*/ 0 h 111364"/>
                <a:gd name="connsiteX1" fmla="*/ 127070 w 206023"/>
                <a:gd name="connsiteY1" fmla="*/ 98425 h 111364"/>
                <a:gd name="connsiteX2" fmla="*/ 104845 w 206023"/>
                <a:gd name="connsiteY2" fmla="*/ 76200 h 111364"/>
                <a:gd name="connsiteX3" fmla="*/ 203270 w 206023"/>
                <a:gd name="connsiteY3" fmla="*/ 111125 h 111364"/>
                <a:gd name="connsiteX4" fmla="*/ 168345 w 206023"/>
                <a:gd name="connsiteY4" fmla="*/ 92075 h 111364"/>
                <a:gd name="connsiteX5" fmla="*/ 60395 w 206023"/>
                <a:gd name="connsiteY5" fmla="*/ 101600 h 111364"/>
                <a:gd name="connsiteX6" fmla="*/ 108020 w 206023"/>
                <a:gd name="connsiteY6" fmla="*/ 98425 h 111364"/>
                <a:gd name="connsiteX7" fmla="*/ 70 w 206023"/>
                <a:gd name="connsiteY7" fmla="*/ 0 h 11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023" h="111364">
                  <a:moveTo>
                    <a:pt x="70" y="0"/>
                  </a:moveTo>
                  <a:cubicBezTo>
                    <a:pt x="3245" y="0"/>
                    <a:pt x="109608" y="85725"/>
                    <a:pt x="127070" y="98425"/>
                  </a:cubicBezTo>
                  <a:cubicBezTo>
                    <a:pt x="144533" y="111125"/>
                    <a:pt x="92145" y="74083"/>
                    <a:pt x="104845" y="76200"/>
                  </a:cubicBezTo>
                  <a:cubicBezTo>
                    <a:pt x="117545" y="78317"/>
                    <a:pt x="192687" y="108479"/>
                    <a:pt x="203270" y="111125"/>
                  </a:cubicBezTo>
                  <a:cubicBezTo>
                    <a:pt x="213853" y="113771"/>
                    <a:pt x="192158" y="93663"/>
                    <a:pt x="168345" y="92075"/>
                  </a:cubicBezTo>
                  <a:cubicBezTo>
                    <a:pt x="144532" y="90487"/>
                    <a:pt x="70449" y="100542"/>
                    <a:pt x="60395" y="101600"/>
                  </a:cubicBezTo>
                  <a:cubicBezTo>
                    <a:pt x="50341" y="102658"/>
                    <a:pt x="113312" y="110067"/>
                    <a:pt x="108020" y="98425"/>
                  </a:cubicBezTo>
                  <a:cubicBezTo>
                    <a:pt x="102728" y="86783"/>
                    <a:pt x="-3105" y="0"/>
                    <a:pt x="7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BEB19699-EE80-DA14-293C-CDA6982B3C13}"/>
                </a:ext>
              </a:extLst>
            </p:cNvPr>
            <p:cNvSpPr/>
            <p:nvPr/>
          </p:nvSpPr>
          <p:spPr>
            <a:xfrm>
              <a:off x="3609543" y="2314898"/>
              <a:ext cx="29024" cy="274128"/>
            </a:xfrm>
            <a:custGeom>
              <a:avLst/>
              <a:gdLst>
                <a:gd name="connsiteX0" fmla="*/ 29007 w 29024"/>
                <a:gd name="connsiteY0" fmla="*/ 6027 h 274128"/>
                <a:gd name="connsiteX1" fmla="*/ 13132 w 29024"/>
                <a:gd name="connsiteY1" fmla="*/ 85402 h 274128"/>
                <a:gd name="connsiteX2" fmla="*/ 432 w 29024"/>
                <a:gd name="connsiteY2" fmla="*/ 272727 h 274128"/>
                <a:gd name="connsiteX3" fmla="*/ 3607 w 29024"/>
                <a:gd name="connsiteY3" fmla="*/ 174302 h 274128"/>
                <a:gd name="connsiteX4" fmla="*/ 9957 w 29024"/>
                <a:gd name="connsiteY4" fmla="*/ 237802 h 274128"/>
                <a:gd name="connsiteX5" fmla="*/ 29007 w 29024"/>
                <a:gd name="connsiteY5" fmla="*/ 6027 h 27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24" h="274128">
                  <a:moveTo>
                    <a:pt x="29007" y="6027"/>
                  </a:moveTo>
                  <a:cubicBezTo>
                    <a:pt x="29536" y="-19373"/>
                    <a:pt x="17894" y="40952"/>
                    <a:pt x="13132" y="85402"/>
                  </a:cubicBezTo>
                  <a:cubicBezTo>
                    <a:pt x="8369" y="129852"/>
                    <a:pt x="2019" y="257910"/>
                    <a:pt x="432" y="272727"/>
                  </a:cubicBezTo>
                  <a:cubicBezTo>
                    <a:pt x="-1155" y="287544"/>
                    <a:pt x="2019" y="180123"/>
                    <a:pt x="3607" y="174302"/>
                  </a:cubicBezTo>
                  <a:cubicBezTo>
                    <a:pt x="5194" y="168481"/>
                    <a:pt x="5195" y="263202"/>
                    <a:pt x="9957" y="237802"/>
                  </a:cubicBezTo>
                  <a:cubicBezTo>
                    <a:pt x="14719" y="212402"/>
                    <a:pt x="28478" y="31427"/>
                    <a:pt x="29007" y="6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4CFAB186-27F9-58E3-E4EB-53D7D7AA7A25}"/>
                </a:ext>
              </a:extLst>
            </p:cNvPr>
            <p:cNvSpPr/>
            <p:nvPr/>
          </p:nvSpPr>
          <p:spPr>
            <a:xfrm>
              <a:off x="4060729" y="2990634"/>
              <a:ext cx="309067" cy="257450"/>
            </a:xfrm>
            <a:custGeom>
              <a:avLst/>
              <a:gdLst>
                <a:gd name="connsiteX0" fmla="*/ 28671 w 309067"/>
                <a:gd name="connsiteY0" fmla="*/ 216 h 257450"/>
                <a:gd name="connsiteX1" fmla="*/ 225521 w 309067"/>
                <a:gd name="connsiteY1" fmla="*/ 51016 h 257450"/>
                <a:gd name="connsiteX2" fmla="*/ 165196 w 309067"/>
                <a:gd name="connsiteY2" fmla="*/ 117691 h 257450"/>
                <a:gd name="connsiteX3" fmla="*/ 225521 w 309067"/>
                <a:gd name="connsiteY3" fmla="*/ 101816 h 257450"/>
                <a:gd name="connsiteX4" fmla="*/ 142971 w 309067"/>
                <a:gd name="connsiteY4" fmla="*/ 162141 h 257450"/>
                <a:gd name="connsiteX5" fmla="*/ 96 w 309067"/>
                <a:gd name="connsiteY5" fmla="*/ 257391 h 257450"/>
                <a:gd name="connsiteX6" fmla="*/ 123921 w 309067"/>
                <a:gd name="connsiteY6" fmla="*/ 174841 h 257450"/>
                <a:gd name="connsiteX7" fmla="*/ 308071 w 309067"/>
                <a:gd name="connsiteY7" fmla="*/ 76416 h 257450"/>
                <a:gd name="connsiteX8" fmla="*/ 200121 w 309067"/>
                <a:gd name="connsiteY8" fmla="*/ 98641 h 257450"/>
                <a:gd name="connsiteX9" fmla="*/ 260446 w 309067"/>
                <a:gd name="connsiteY9" fmla="*/ 35141 h 257450"/>
                <a:gd name="connsiteX10" fmla="*/ 28671 w 309067"/>
                <a:gd name="connsiteY10" fmla="*/ 216 h 2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067" h="257450">
                  <a:moveTo>
                    <a:pt x="28671" y="216"/>
                  </a:moveTo>
                  <a:cubicBezTo>
                    <a:pt x="22850" y="2862"/>
                    <a:pt x="202767" y="31437"/>
                    <a:pt x="225521" y="51016"/>
                  </a:cubicBezTo>
                  <a:cubicBezTo>
                    <a:pt x="248275" y="70595"/>
                    <a:pt x="165196" y="109224"/>
                    <a:pt x="165196" y="117691"/>
                  </a:cubicBezTo>
                  <a:cubicBezTo>
                    <a:pt x="165196" y="126158"/>
                    <a:pt x="229225" y="94408"/>
                    <a:pt x="225521" y="101816"/>
                  </a:cubicBezTo>
                  <a:cubicBezTo>
                    <a:pt x="221817" y="109224"/>
                    <a:pt x="180542" y="136212"/>
                    <a:pt x="142971" y="162141"/>
                  </a:cubicBezTo>
                  <a:cubicBezTo>
                    <a:pt x="105400" y="188070"/>
                    <a:pt x="96" y="257391"/>
                    <a:pt x="96" y="257391"/>
                  </a:cubicBezTo>
                  <a:cubicBezTo>
                    <a:pt x="-3079" y="259508"/>
                    <a:pt x="72592" y="205003"/>
                    <a:pt x="123921" y="174841"/>
                  </a:cubicBezTo>
                  <a:cubicBezTo>
                    <a:pt x="175250" y="144679"/>
                    <a:pt x="295371" y="89116"/>
                    <a:pt x="308071" y="76416"/>
                  </a:cubicBezTo>
                  <a:cubicBezTo>
                    <a:pt x="320771" y="63716"/>
                    <a:pt x="208059" y="105520"/>
                    <a:pt x="200121" y="98641"/>
                  </a:cubicBezTo>
                  <a:cubicBezTo>
                    <a:pt x="192183" y="91762"/>
                    <a:pt x="284258" y="50487"/>
                    <a:pt x="260446" y="35141"/>
                  </a:cubicBezTo>
                  <a:cubicBezTo>
                    <a:pt x="236634" y="19795"/>
                    <a:pt x="34492" y="-2430"/>
                    <a:pt x="28671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ABFF609-0047-1F6D-7261-F7EE8D4E366B}"/>
                </a:ext>
              </a:extLst>
            </p:cNvPr>
            <p:cNvSpPr/>
            <p:nvPr/>
          </p:nvSpPr>
          <p:spPr>
            <a:xfrm>
              <a:off x="3689272" y="2751742"/>
              <a:ext cx="447796" cy="178890"/>
            </a:xfrm>
            <a:custGeom>
              <a:avLst/>
              <a:gdLst>
                <a:gd name="connsiteX0" fmla="*/ 78 w 447796"/>
                <a:gd name="connsiteY0" fmla="*/ 175608 h 178890"/>
                <a:gd name="connsiteX1" fmla="*/ 181053 w 447796"/>
                <a:gd name="connsiteY1" fmla="*/ 77183 h 178890"/>
                <a:gd name="connsiteX2" fmla="*/ 235028 w 447796"/>
                <a:gd name="connsiteY2" fmla="*/ 112108 h 178890"/>
                <a:gd name="connsiteX3" fmla="*/ 254078 w 447796"/>
                <a:gd name="connsiteY3" fmla="*/ 96233 h 178890"/>
                <a:gd name="connsiteX4" fmla="*/ 285828 w 447796"/>
                <a:gd name="connsiteY4" fmla="*/ 83533 h 178890"/>
                <a:gd name="connsiteX5" fmla="*/ 323928 w 447796"/>
                <a:gd name="connsiteY5" fmla="*/ 108933 h 178890"/>
                <a:gd name="connsiteX6" fmla="*/ 447753 w 447796"/>
                <a:gd name="connsiteY6" fmla="*/ 178783 h 178890"/>
                <a:gd name="connsiteX7" fmla="*/ 336628 w 447796"/>
                <a:gd name="connsiteY7" fmla="*/ 121633 h 178890"/>
                <a:gd name="connsiteX8" fmla="*/ 219153 w 447796"/>
                <a:gd name="connsiteY8" fmla="*/ 983 h 178890"/>
                <a:gd name="connsiteX9" fmla="*/ 254078 w 447796"/>
                <a:gd name="connsiteY9" fmla="*/ 61308 h 178890"/>
                <a:gd name="connsiteX10" fmla="*/ 228678 w 447796"/>
                <a:gd name="connsiteY10" fmla="*/ 80358 h 178890"/>
                <a:gd name="connsiteX11" fmla="*/ 158828 w 447796"/>
                <a:gd name="connsiteY11" fmla="*/ 80358 h 178890"/>
                <a:gd name="connsiteX12" fmla="*/ 78 w 447796"/>
                <a:gd name="connsiteY12" fmla="*/ 175608 h 17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796" h="178890">
                  <a:moveTo>
                    <a:pt x="78" y="175608"/>
                  </a:moveTo>
                  <a:cubicBezTo>
                    <a:pt x="3782" y="175079"/>
                    <a:pt x="141895" y="87766"/>
                    <a:pt x="181053" y="77183"/>
                  </a:cubicBezTo>
                  <a:cubicBezTo>
                    <a:pt x="220211" y="66600"/>
                    <a:pt x="222857" y="108933"/>
                    <a:pt x="235028" y="112108"/>
                  </a:cubicBezTo>
                  <a:cubicBezTo>
                    <a:pt x="247199" y="115283"/>
                    <a:pt x="245611" y="100996"/>
                    <a:pt x="254078" y="96233"/>
                  </a:cubicBezTo>
                  <a:cubicBezTo>
                    <a:pt x="262545" y="91470"/>
                    <a:pt x="274186" y="81416"/>
                    <a:pt x="285828" y="83533"/>
                  </a:cubicBezTo>
                  <a:cubicBezTo>
                    <a:pt x="297470" y="85650"/>
                    <a:pt x="296941" y="93058"/>
                    <a:pt x="323928" y="108933"/>
                  </a:cubicBezTo>
                  <a:cubicBezTo>
                    <a:pt x="350916" y="124808"/>
                    <a:pt x="445636" y="176666"/>
                    <a:pt x="447753" y="178783"/>
                  </a:cubicBezTo>
                  <a:cubicBezTo>
                    <a:pt x="449870" y="180900"/>
                    <a:pt x="374728" y="151266"/>
                    <a:pt x="336628" y="121633"/>
                  </a:cubicBezTo>
                  <a:cubicBezTo>
                    <a:pt x="298528" y="92000"/>
                    <a:pt x="232911" y="11037"/>
                    <a:pt x="219153" y="983"/>
                  </a:cubicBezTo>
                  <a:cubicBezTo>
                    <a:pt x="205395" y="-9071"/>
                    <a:pt x="254078" y="61308"/>
                    <a:pt x="254078" y="61308"/>
                  </a:cubicBezTo>
                  <a:cubicBezTo>
                    <a:pt x="255665" y="74537"/>
                    <a:pt x="244553" y="77183"/>
                    <a:pt x="228678" y="80358"/>
                  </a:cubicBezTo>
                  <a:cubicBezTo>
                    <a:pt x="212803" y="83533"/>
                    <a:pt x="192165" y="68716"/>
                    <a:pt x="158828" y="80358"/>
                  </a:cubicBezTo>
                  <a:cubicBezTo>
                    <a:pt x="125491" y="92000"/>
                    <a:pt x="-3626" y="176137"/>
                    <a:pt x="78" y="175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84671A14-2148-EB22-2E27-EF87FE779F44}"/>
                </a:ext>
              </a:extLst>
            </p:cNvPr>
            <p:cNvSpPr/>
            <p:nvPr/>
          </p:nvSpPr>
          <p:spPr>
            <a:xfrm>
              <a:off x="4139346" y="2289162"/>
              <a:ext cx="195223" cy="127198"/>
            </a:xfrm>
            <a:custGeom>
              <a:avLst/>
              <a:gdLst>
                <a:gd name="connsiteX0" fmla="*/ 854 w 195223"/>
                <a:gd name="connsiteY0" fmla="*/ 13 h 127198"/>
                <a:gd name="connsiteX1" fmla="*/ 77054 w 195223"/>
                <a:gd name="connsiteY1" fmla="*/ 73038 h 127198"/>
                <a:gd name="connsiteX2" fmla="*/ 86579 w 195223"/>
                <a:gd name="connsiteY2" fmla="*/ 63513 h 127198"/>
                <a:gd name="connsiteX3" fmla="*/ 137379 w 195223"/>
                <a:gd name="connsiteY3" fmla="*/ 79388 h 127198"/>
                <a:gd name="connsiteX4" fmla="*/ 194529 w 195223"/>
                <a:gd name="connsiteY4" fmla="*/ 127013 h 127198"/>
                <a:gd name="connsiteX5" fmla="*/ 96104 w 195223"/>
                <a:gd name="connsiteY5" fmla="*/ 95263 h 127198"/>
                <a:gd name="connsiteX6" fmla="*/ 38954 w 195223"/>
                <a:gd name="connsiteY6" fmla="*/ 79388 h 127198"/>
                <a:gd name="connsiteX7" fmla="*/ 854 w 195223"/>
                <a:gd name="connsiteY7" fmla="*/ 13 h 12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223" h="127198">
                  <a:moveTo>
                    <a:pt x="854" y="13"/>
                  </a:moveTo>
                  <a:cubicBezTo>
                    <a:pt x="7204" y="-1045"/>
                    <a:pt x="62767" y="62455"/>
                    <a:pt x="77054" y="73038"/>
                  </a:cubicBezTo>
                  <a:cubicBezTo>
                    <a:pt x="91342" y="83621"/>
                    <a:pt x="76525" y="62455"/>
                    <a:pt x="86579" y="63513"/>
                  </a:cubicBezTo>
                  <a:cubicBezTo>
                    <a:pt x="96633" y="64571"/>
                    <a:pt x="119387" y="68805"/>
                    <a:pt x="137379" y="79388"/>
                  </a:cubicBezTo>
                  <a:cubicBezTo>
                    <a:pt x="155371" y="89971"/>
                    <a:pt x="201408" y="124367"/>
                    <a:pt x="194529" y="127013"/>
                  </a:cubicBezTo>
                  <a:cubicBezTo>
                    <a:pt x="187650" y="129659"/>
                    <a:pt x="122033" y="103200"/>
                    <a:pt x="96104" y="95263"/>
                  </a:cubicBezTo>
                  <a:cubicBezTo>
                    <a:pt x="70175" y="87326"/>
                    <a:pt x="52712" y="89971"/>
                    <a:pt x="38954" y="79388"/>
                  </a:cubicBezTo>
                  <a:cubicBezTo>
                    <a:pt x="25196" y="68805"/>
                    <a:pt x="-5496" y="1071"/>
                    <a:pt x="854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A0B5BECF-F546-D0E9-2648-AF62BECBB358}"/>
                </a:ext>
              </a:extLst>
            </p:cNvPr>
            <p:cNvSpPr/>
            <p:nvPr/>
          </p:nvSpPr>
          <p:spPr>
            <a:xfrm>
              <a:off x="3638053" y="2362183"/>
              <a:ext cx="150307" cy="213008"/>
            </a:xfrm>
            <a:custGeom>
              <a:avLst/>
              <a:gdLst>
                <a:gd name="connsiteX0" fmla="*/ 149722 w 150307"/>
                <a:gd name="connsiteY0" fmla="*/ 17 h 213008"/>
                <a:gd name="connsiteX1" fmla="*/ 57647 w 150307"/>
                <a:gd name="connsiteY1" fmla="*/ 66692 h 213008"/>
                <a:gd name="connsiteX2" fmla="*/ 44947 w 150307"/>
                <a:gd name="connsiteY2" fmla="*/ 98442 h 213008"/>
                <a:gd name="connsiteX3" fmla="*/ 73522 w 150307"/>
                <a:gd name="connsiteY3" fmla="*/ 69867 h 213008"/>
                <a:gd name="connsiteX4" fmla="*/ 32247 w 150307"/>
                <a:gd name="connsiteY4" fmla="*/ 133367 h 213008"/>
                <a:gd name="connsiteX5" fmla="*/ 497 w 150307"/>
                <a:gd name="connsiteY5" fmla="*/ 212742 h 213008"/>
                <a:gd name="connsiteX6" fmla="*/ 57647 w 150307"/>
                <a:gd name="connsiteY6" fmla="*/ 104792 h 213008"/>
                <a:gd name="connsiteX7" fmla="*/ 95747 w 150307"/>
                <a:gd name="connsiteY7" fmla="*/ 60342 h 213008"/>
                <a:gd name="connsiteX8" fmla="*/ 149722 w 150307"/>
                <a:gd name="connsiteY8" fmla="*/ 17 h 21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307" h="213008">
                  <a:moveTo>
                    <a:pt x="149722" y="17"/>
                  </a:moveTo>
                  <a:cubicBezTo>
                    <a:pt x="143372" y="1075"/>
                    <a:pt x="75109" y="50288"/>
                    <a:pt x="57647" y="66692"/>
                  </a:cubicBezTo>
                  <a:cubicBezTo>
                    <a:pt x="40184" y="83096"/>
                    <a:pt x="42301" y="97913"/>
                    <a:pt x="44947" y="98442"/>
                  </a:cubicBezTo>
                  <a:cubicBezTo>
                    <a:pt x="47593" y="98971"/>
                    <a:pt x="75639" y="64046"/>
                    <a:pt x="73522" y="69867"/>
                  </a:cubicBezTo>
                  <a:cubicBezTo>
                    <a:pt x="71405" y="75688"/>
                    <a:pt x="44418" y="109555"/>
                    <a:pt x="32247" y="133367"/>
                  </a:cubicBezTo>
                  <a:cubicBezTo>
                    <a:pt x="20076" y="157180"/>
                    <a:pt x="-3736" y="217504"/>
                    <a:pt x="497" y="212742"/>
                  </a:cubicBezTo>
                  <a:cubicBezTo>
                    <a:pt x="4730" y="207980"/>
                    <a:pt x="41772" y="130192"/>
                    <a:pt x="57647" y="104792"/>
                  </a:cubicBezTo>
                  <a:cubicBezTo>
                    <a:pt x="73522" y="79392"/>
                    <a:pt x="82518" y="74100"/>
                    <a:pt x="95747" y="60342"/>
                  </a:cubicBezTo>
                  <a:cubicBezTo>
                    <a:pt x="108976" y="46584"/>
                    <a:pt x="156072" y="-1041"/>
                    <a:pt x="149722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023DE76A-8567-DB35-5B5C-5FD209A6C425}"/>
                </a:ext>
              </a:extLst>
            </p:cNvPr>
            <p:cNvSpPr/>
            <p:nvPr/>
          </p:nvSpPr>
          <p:spPr>
            <a:xfrm>
              <a:off x="4066975" y="2511980"/>
              <a:ext cx="105303" cy="139914"/>
            </a:xfrm>
            <a:custGeom>
              <a:avLst/>
              <a:gdLst>
                <a:gd name="connsiteX0" fmla="*/ 200 w 105303"/>
                <a:gd name="connsiteY0" fmla="*/ 18495 h 139914"/>
                <a:gd name="connsiteX1" fmla="*/ 57350 w 105303"/>
                <a:gd name="connsiteY1" fmla="*/ 69295 h 139914"/>
                <a:gd name="connsiteX2" fmla="*/ 73225 w 105303"/>
                <a:gd name="connsiteY2" fmla="*/ 120095 h 139914"/>
                <a:gd name="connsiteX3" fmla="*/ 51000 w 105303"/>
                <a:gd name="connsiteY3" fmla="*/ 85170 h 139914"/>
                <a:gd name="connsiteX4" fmla="*/ 79575 w 105303"/>
                <a:gd name="connsiteY4" fmla="*/ 50245 h 139914"/>
                <a:gd name="connsiteX5" fmla="*/ 63700 w 105303"/>
                <a:gd name="connsiteY5" fmla="*/ 2620 h 139914"/>
                <a:gd name="connsiteX6" fmla="*/ 104975 w 105303"/>
                <a:gd name="connsiteY6" fmla="*/ 135970 h 139914"/>
                <a:gd name="connsiteX7" fmla="*/ 79575 w 105303"/>
                <a:gd name="connsiteY7" fmla="*/ 97870 h 139914"/>
                <a:gd name="connsiteX8" fmla="*/ 200 w 105303"/>
                <a:gd name="connsiteY8" fmla="*/ 18495 h 13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03" h="139914">
                  <a:moveTo>
                    <a:pt x="200" y="18495"/>
                  </a:moveTo>
                  <a:cubicBezTo>
                    <a:pt x="-3504" y="13733"/>
                    <a:pt x="45179" y="52362"/>
                    <a:pt x="57350" y="69295"/>
                  </a:cubicBezTo>
                  <a:cubicBezTo>
                    <a:pt x="69521" y="86228"/>
                    <a:pt x="74283" y="117449"/>
                    <a:pt x="73225" y="120095"/>
                  </a:cubicBezTo>
                  <a:cubicBezTo>
                    <a:pt x="72167" y="122741"/>
                    <a:pt x="49942" y="96812"/>
                    <a:pt x="51000" y="85170"/>
                  </a:cubicBezTo>
                  <a:cubicBezTo>
                    <a:pt x="52058" y="73528"/>
                    <a:pt x="77458" y="64003"/>
                    <a:pt x="79575" y="50245"/>
                  </a:cubicBezTo>
                  <a:cubicBezTo>
                    <a:pt x="81692" y="36487"/>
                    <a:pt x="59467" y="-11667"/>
                    <a:pt x="63700" y="2620"/>
                  </a:cubicBezTo>
                  <a:cubicBezTo>
                    <a:pt x="67933" y="16907"/>
                    <a:pt x="102329" y="120095"/>
                    <a:pt x="104975" y="135970"/>
                  </a:cubicBezTo>
                  <a:cubicBezTo>
                    <a:pt x="107621" y="151845"/>
                    <a:pt x="93863" y="115862"/>
                    <a:pt x="79575" y="97870"/>
                  </a:cubicBezTo>
                  <a:cubicBezTo>
                    <a:pt x="65287" y="79878"/>
                    <a:pt x="3904" y="23257"/>
                    <a:pt x="200" y="184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6631BBB3-A043-E28F-D4F4-A25219777574}"/>
                </a:ext>
              </a:extLst>
            </p:cNvPr>
            <p:cNvSpPr/>
            <p:nvPr/>
          </p:nvSpPr>
          <p:spPr>
            <a:xfrm>
              <a:off x="3471124" y="2761085"/>
              <a:ext cx="250729" cy="206035"/>
            </a:xfrm>
            <a:custGeom>
              <a:avLst/>
              <a:gdLst>
                <a:gd name="connsiteX0" fmla="*/ 2326 w 250729"/>
                <a:gd name="connsiteY0" fmla="*/ 1165 h 206035"/>
                <a:gd name="connsiteX1" fmla="*/ 240451 w 250729"/>
                <a:gd name="connsiteY1" fmla="*/ 198015 h 206035"/>
                <a:gd name="connsiteX2" fmla="*/ 199176 w 250729"/>
                <a:gd name="connsiteY2" fmla="*/ 163090 h 206035"/>
                <a:gd name="connsiteX3" fmla="*/ 122976 w 250729"/>
                <a:gd name="connsiteY3" fmla="*/ 118640 h 206035"/>
                <a:gd name="connsiteX4" fmla="*/ 2326 w 250729"/>
                <a:gd name="connsiteY4" fmla="*/ 1165 h 20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729" h="206035">
                  <a:moveTo>
                    <a:pt x="2326" y="1165"/>
                  </a:moveTo>
                  <a:cubicBezTo>
                    <a:pt x="21905" y="14394"/>
                    <a:pt x="207643" y="171028"/>
                    <a:pt x="240451" y="198015"/>
                  </a:cubicBezTo>
                  <a:cubicBezTo>
                    <a:pt x="273259" y="225003"/>
                    <a:pt x="218755" y="176319"/>
                    <a:pt x="199176" y="163090"/>
                  </a:cubicBezTo>
                  <a:cubicBezTo>
                    <a:pt x="179597" y="149861"/>
                    <a:pt x="153668" y="146157"/>
                    <a:pt x="122976" y="118640"/>
                  </a:cubicBezTo>
                  <a:cubicBezTo>
                    <a:pt x="92284" y="91123"/>
                    <a:pt x="-17253" y="-12064"/>
                    <a:pt x="2326" y="11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642654B0-A0E3-FE86-9C71-048DA841B50E}"/>
                </a:ext>
              </a:extLst>
            </p:cNvPr>
            <p:cNvSpPr/>
            <p:nvPr/>
          </p:nvSpPr>
          <p:spPr>
            <a:xfrm>
              <a:off x="3827559" y="2854458"/>
              <a:ext cx="403349" cy="180726"/>
            </a:xfrm>
            <a:custGeom>
              <a:avLst/>
              <a:gdLst>
                <a:gd name="connsiteX0" fmla="*/ 77691 w 403349"/>
                <a:gd name="connsiteY0" fmla="*/ 6217 h 180726"/>
                <a:gd name="connsiteX1" fmla="*/ 138016 w 403349"/>
                <a:gd name="connsiteY1" fmla="*/ 31617 h 180726"/>
                <a:gd name="connsiteX2" fmla="*/ 395191 w 403349"/>
                <a:gd name="connsiteY2" fmla="*/ 177667 h 180726"/>
                <a:gd name="connsiteX3" fmla="*/ 318991 w 403349"/>
                <a:gd name="connsiteY3" fmla="*/ 126867 h 180726"/>
                <a:gd name="connsiteX4" fmla="*/ 115791 w 403349"/>
                <a:gd name="connsiteY4" fmla="*/ 79242 h 180726"/>
                <a:gd name="connsiteX5" fmla="*/ 4666 w 403349"/>
                <a:gd name="connsiteY5" fmla="*/ 60192 h 180726"/>
                <a:gd name="connsiteX6" fmla="*/ 268191 w 403349"/>
                <a:gd name="connsiteY6" fmla="*/ 117342 h 180726"/>
                <a:gd name="connsiteX7" fmla="*/ 77691 w 403349"/>
                <a:gd name="connsiteY7" fmla="*/ 6217 h 1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349" h="180726">
                  <a:moveTo>
                    <a:pt x="77691" y="6217"/>
                  </a:moveTo>
                  <a:cubicBezTo>
                    <a:pt x="55995" y="-8071"/>
                    <a:pt x="85099" y="3042"/>
                    <a:pt x="138016" y="31617"/>
                  </a:cubicBezTo>
                  <a:cubicBezTo>
                    <a:pt x="190933" y="60192"/>
                    <a:pt x="365029" y="161792"/>
                    <a:pt x="395191" y="177667"/>
                  </a:cubicBezTo>
                  <a:cubicBezTo>
                    <a:pt x="425353" y="193542"/>
                    <a:pt x="365558" y="143271"/>
                    <a:pt x="318991" y="126867"/>
                  </a:cubicBezTo>
                  <a:cubicBezTo>
                    <a:pt x="272424" y="110463"/>
                    <a:pt x="168178" y="90354"/>
                    <a:pt x="115791" y="79242"/>
                  </a:cubicBezTo>
                  <a:cubicBezTo>
                    <a:pt x="63404" y="68130"/>
                    <a:pt x="-20734" y="53842"/>
                    <a:pt x="4666" y="60192"/>
                  </a:cubicBezTo>
                  <a:cubicBezTo>
                    <a:pt x="30066" y="66542"/>
                    <a:pt x="253904" y="126867"/>
                    <a:pt x="268191" y="117342"/>
                  </a:cubicBezTo>
                  <a:cubicBezTo>
                    <a:pt x="282478" y="107817"/>
                    <a:pt x="99387" y="20505"/>
                    <a:pt x="77691" y="6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A7153F77-397A-819A-0322-469C90215537}"/>
                </a:ext>
              </a:extLst>
            </p:cNvPr>
            <p:cNvSpPr/>
            <p:nvPr/>
          </p:nvSpPr>
          <p:spPr>
            <a:xfrm>
              <a:off x="3977626" y="2996455"/>
              <a:ext cx="357723" cy="89783"/>
            </a:xfrm>
            <a:custGeom>
              <a:avLst/>
              <a:gdLst>
                <a:gd name="connsiteX0" fmla="*/ 10174 w 357723"/>
                <a:gd name="connsiteY0" fmla="*/ 745 h 89783"/>
                <a:gd name="connsiteX1" fmla="*/ 83199 w 357723"/>
                <a:gd name="connsiteY1" fmla="*/ 29320 h 89783"/>
                <a:gd name="connsiteX2" fmla="*/ 353074 w 357723"/>
                <a:gd name="connsiteY2" fmla="*/ 86470 h 89783"/>
                <a:gd name="connsiteX3" fmla="*/ 260999 w 357723"/>
                <a:gd name="connsiteY3" fmla="*/ 83295 h 89783"/>
                <a:gd name="connsiteX4" fmla="*/ 10174 w 357723"/>
                <a:gd name="connsiteY4" fmla="*/ 70595 h 89783"/>
                <a:gd name="connsiteX5" fmla="*/ 321324 w 357723"/>
                <a:gd name="connsiteY5" fmla="*/ 83295 h 89783"/>
                <a:gd name="connsiteX6" fmla="*/ 248299 w 357723"/>
                <a:gd name="connsiteY6" fmla="*/ 26145 h 89783"/>
                <a:gd name="connsiteX7" fmla="*/ 273699 w 357723"/>
                <a:gd name="connsiteY7" fmla="*/ 57895 h 89783"/>
                <a:gd name="connsiteX8" fmla="*/ 10174 w 357723"/>
                <a:gd name="connsiteY8" fmla="*/ 745 h 8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723" h="89783">
                  <a:moveTo>
                    <a:pt x="10174" y="745"/>
                  </a:moveTo>
                  <a:cubicBezTo>
                    <a:pt x="-21576" y="-4017"/>
                    <a:pt x="26049" y="15033"/>
                    <a:pt x="83199" y="29320"/>
                  </a:cubicBezTo>
                  <a:cubicBezTo>
                    <a:pt x="140349" y="43608"/>
                    <a:pt x="323441" y="77474"/>
                    <a:pt x="353074" y="86470"/>
                  </a:cubicBezTo>
                  <a:cubicBezTo>
                    <a:pt x="382707" y="95466"/>
                    <a:pt x="260999" y="83295"/>
                    <a:pt x="260999" y="83295"/>
                  </a:cubicBezTo>
                  <a:lnTo>
                    <a:pt x="10174" y="70595"/>
                  </a:lnTo>
                  <a:cubicBezTo>
                    <a:pt x="20228" y="70595"/>
                    <a:pt x="281637" y="90703"/>
                    <a:pt x="321324" y="83295"/>
                  </a:cubicBezTo>
                  <a:cubicBezTo>
                    <a:pt x="361011" y="75887"/>
                    <a:pt x="256236" y="30378"/>
                    <a:pt x="248299" y="26145"/>
                  </a:cubicBezTo>
                  <a:cubicBezTo>
                    <a:pt x="240362" y="21912"/>
                    <a:pt x="310211" y="56837"/>
                    <a:pt x="273699" y="57895"/>
                  </a:cubicBezTo>
                  <a:cubicBezTo>
                    <a:pt x="237187" y="58953"/>
                    <a:pt x="41924" y="5507"/>
                    <a:pt x="10174" y="7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9623D4B4-94F9-BA43-7180-8027E33589D8}"/>
                </a:ext>
              </a:extLst>
            </p:cNvPr>
            <p:cNvSpPr/>
            <p:nvPr/>
          </p:nvSpPr>
          <p:spPr>
            <a:xfrm>
              <a:off x="4107014" y="2298445"/>
              <a:ext cx="229766" cy="140116"/>
            </a:xfrm>
            <a:custGeom>
              <a:avLst/>
              <a:gdLst>
                <a:gd name="connsiteX0" fmla="*/ 1436 w 229766"/>
                <a:gd name="connsiteY0" fmla="*/ 22480 h 140116"/>
                <a:gd name="connsiteX1" fmla="*/ 109386 w 229766"/>
                <a:gd name="connsiteY1" fmla="*/ 19305 h 140116"/>
                <a:gd name="connsiteX2" fmla="*/ 160186 w 229766"/>
                <a:gd name="connsiteY2" fmla="*/ 63755 h 140116"/>
                <a:gd name="connsiteX3" fmla="*/ 150661 w 229766"/>
                <a:gd name="connsiteY3" fmla="*/ 51055 h 140116"/>
                <a:gd name="connsiteX4" fmla="*/ 226861 w 229766"/>
                <a:gd name="connsiteY4" fmla="*/ 139955 h 140116"/>
                <a:gd name="connsiteX5" fmla="*/ 207811 w 229766"/>
                <a:gd name="connsiteY5" fmla="*/ 25655 h 140116"/>
                <a:gd name="connsiteX6" fmla="*/ 150661 w 229766"/>
                <a:gd name="connsiteY6" fmla="*/ 255 h 140116"/>
                <a:gd name="connsiteX7" fmla="*/ 52236 w 229766"/>
                <a:gd name="connsiteY7" fmla="*/ 12955 h 140116"/>
                <a:gd name="connsiteX8" fmla="*/ 1436 w 229766"/>
                <a:gd name="connsiteY8" fmla="*/ 22480 h 14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766" h="140116">
                  <a:moveTo>
                    <a:pt x="1436" y="22480"/>
                  </a:moveTo>
                  <a:cubicBezTo>
                    <a:pt x="10961" y="23538"/>
                    <a:pt x="82928" y="12426"/>
                    <a:pt x="109386" y="19305"/>
                  </a:cubicBezTo>
                  <a:cubicBezTo>
                    <a:pt x="135844" y="26184"/>
                    <a:pt x="160186" y="63755"/>
                    <a:pt x="160186" y="63755"/>
                  </a:cubicBezTo>
                  <a:cubicBezTo>
                    <a:pt x="167065" y="69047"/>
                    <a:pt x="139549" y="38355"/>
                    <a:pt x="150661" y="51055"/>
                  </a:cubicBezTo>
                  <a:cubicBezTo>
                    <a:pt x="161773" y="63755"/>
                    <a:pt x="217336" y="144188"/>
                    <a:pt x="226861" y="139955"/>
                  </a:cubicBezTo>
                  <a:cubicBezTo>
                    <a:pt x="236386" y="135722"/>
                    <a:pt x="220511" y="48938"/>
                    <a:pt x="207811" y="25655"/>
                  </a:cubicBezTo>
                  <a:cubicBezTo>
                    <a:pt x="195111" y="2372"/>
                    <a:pt x="176590" y="2372"/>
                    <a:pt x="150661" y="255"/>
                  </a:cubicBezTo>
                  <a:cubicBezTo>
                    <a:pt x="124732" y="-1862"/>
                    <a:pt x="72344" y="9780"/>
                    <a:pt x="52236" y="12955"/>
                  </a:cubicBezTo>
                  <a:cubicBezTo>
                    <a:pt x="32128" y="16130"/>
                    <a:pt x="-8089" y="21422"/>
                    <a:pt x="1436" y="224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34644EBD-E742-3A44-C337-528487A4CB04}"/>
                </a:ext>
              </a:extLst>
            </p:cNvPr>
            <p:cNvSpPr/>
            <p:nvPr/>
          </p:nvSpPr>
          <p:spPr>
            <a:xfrm>
              <a:off x="3838450" y="2336779"/>
              <a:ext cx="80018" cy="104807"/>
            </a:xfrm>
            <a:custGeom>
              <a:avLst/>
              <a:gdLst>
                <a:gd name="connsiteX0" fmla="*/ 50925 w 80018"/>
                <a:gd name="connsiteY0" fmla="*/ 21 h 104807"/>
                <a:gd name="connsiteX1" fmla="*/ 79500 w 80018"/>
                <a:gd name="connsiteY1" fmla="*/ 50821 h 104807"/>
                <a:gd name="connsiteX2" fmla="*/ 25525 w 80018"/>
                <a:gd name="connsiteY2" fmla="*/ 76221 h 104807"/>
                <a:gd name="connsiteX3" fmla="*/ 125 w 80018"/>
                <a:gd name="connsiteY3" fmla="*/ 104796 h 104807"/>
                <a:gd name="connsiteX4" fmla="*/ 35050 w 80018"/>
                <a:gd name="connsiteY4" fmla="*/ 79396 h 104807"/>
                <a:gd name="connsiteX5" fmla="*/ 19175 w 80018"/>
                <a:gd name="connsiteY5" fmla="*/ 57171 h 104807"/>
                <a:gd name="connsiteX6" fmla="*/ 50925 w 80018"/>
                <a:gd name="connsiteY6" fmla="*/ 21 h 10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18" h="104807">
                  <a:moveTo>
                    <a:pt x="50925" y="21"/>
                  </a:moveTo>
                  <a:cubicBezTo>
                    <a:pt x="60979" y="-1037"/>
                    <a:pt x="83733" y="38121"/>
                    <a:pt x="79500" y="50821"/>
                  </a:cubicBezTo>
                  <a:cubicBezTo>
                    <a:pt x="75267" y="63521"/>
                    <a:pt x="38754" y="67225"/>
                    <a:pt x="25525" y="76221"/>
                  </a:cubicBezTo>
                  <a:cubicBezTo>
                    <a:pt x="12296" y="85217"/>
                    <a:pt x="-1462" y="104267"/>
                    <a:pt x="125" y="104796"/>
                  </a:cubicBezTo>
                  <a:cubicBezTo>
                    <a:pt x="1712" y="105325"/>
                    <a:pt x="31875" y="87334"/>
                    <a:pt x="35050" y="79396"/>
                  </a:cubicBezTo>
                  <a:cubicBezTo>
                    <a:pt x="38225" y="71458"/>
                    <a:pt x="16529" y="68813"/>
                    <a:pt x="19175" y="57171"/>
                  </a:cubicBezTo>
                  <a:cubicBezTo>
                    <a:pt x="21821" y="45529"/>
                    <a:pt x="40871" y="1079"/>
                    <a:pt x="50925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250C2B81-295D-B15C-6554-41EA5854897F}"/>
                </a:ext>
              </a:extLst>
            </p:cNvPr>
            <p:cNvSpPr/>
            <p:nvPr/>
          </p:nvSpPr>
          <p:spPr>
            <a:xfrm>
              <a:off x="3973924" y="2330098"/>
              <a:ext cx="77508" cy="128127"/>
            </a:xfrm>
            <a:custGeom>
              <a:avLst/>
              <a:gdLst>
                <a:gd name="connsiteX0" fmla="*/ 17051 w 77508"/>
                <a:gd name="connsiteY0" fmla="*/ 352 h 128127"/>
                <a:gd name="connsiteX1" fmla="*/ 61501 w 77508"/>
                <a:gd name="connsiteY1" fmla="*/ 47977 h 128127"/>
                <a:gd name="connsiteX2" fmla="*/ 74201 w 77508"/>
                <a:gd name="connsiteY2" fmla="*/ 101952 h 128127"/>
                <a:gd name="connsiteX3" fmla="*/ 77376 w 77508"/>
                <a:gd name="connsiteY3" fmla="*/ 60677 h 128127"/>
                <a:gd name="connsiteX4" fmla="*/ 71026 w 77508"/>
                <a:gd name="connsiteY4" fmla="*/ 127352 h 128127"/>
                <a:gd name="connsiteX5" fmla="*/ 32926 w 77508"/>
                <a:gd name="connsiteY5" fmla="*/ 95602 h 128127"/>
                <a:gd name="connsiteX6" fmla="*/ 1176 w 77508"/>
                <a:gd name="connsiteY6" fmla="*/ 73377 h 128127"/>
                <a:gd name="connsiteX7" fmla="*/ 17051 w 77508"/>
                <a:gd name="connsiteY7" fmla="*/ 35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08" h="128127">
                  <a:moveTo>
                    <a:pt x="17051" y="352"/>
                  </a:moveTo>
                  <a:cubicBezTo>
                    <a:pt x="27105" y="-3881"/>
                    <a:pt x="51976" y="31044"/>
                    <a:pt x="61501" y="47977"/>
                  </a:cubicBezTo>
                  <a:cubicBezTo>
                    <a:pt x="71026" y="64910"/>
                    <a:pt x="71555" y="99835"/>
                    <a:pt x="74201" y="101952"/>
                  </a:cubicBezTo>
                  <a:cubicBezTo>
                    <a:pt x="76847" y="104069"/>
                    <a:pt x="77905" y="56444"/>
                    <a:pt x="77376" y="60677"/>
                  </a:cubicBezTo>
                  <a:cubicBezTo>
                    <a:pt x="76847" y="64910"/>
                    <a:pt x="78434" y="121531"/>
                    <a:pt x="71026" y="127352"/>
                  </a:cubicBezTo>
                  <a:cubicBezTo>
                    <a:pt x="63618" y="133173"/>
                    <a:pt x="44568" y="104598"/>
                    <a:pt x="32926" y="95602"/>
                  </a:cubicBezTo>
                  <a:cubicBezTo>
                    <a:pt x="21284" y="86606"/>
                    <a:pt x="5939" y="81844"/>
                    <a:pt x="1176" y="73377"/>
                  </a:cubicBezTo>
                  <a:cubicBezTo>
                    <a:pt x="-3587" y="64910"/>
                    <a:pt x="6997" y="4585"/>
                    <a:pt x="17051" y="3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441083DF-27D5-67D8-4218-2F7A64410CAE}"/>
                </a:ext>
              </a:extLst>
            </p:cNvPr>
            <p:cNvSpPr/>
            <p:nvPr/>
          </p:nvSpPr>
          <p:spPr>
            <a:xfrm>
              <a:off x="3455070" y="2792572"/>
              <a:ext cx="308308" cy="252860"/>
            </a:xfrm>
            <a:custGeom>
              <a:avLst/>
              <a:gdLst>
                <a:gd name="connsiteX0" fmla="*/ 2505 w 308308"/>
                <a:gd name="connsiteY0" fmla="*/ 1428 h 252860"/>
                <a:gd name="connsiteX1" fmla="*/ 294605 w 308308"/>
                <a:gd name="connsiteY1" fmla="*/ 242728 h 252860"/>
                <a:gd name="connsiteX2" fmla="*/ 250155 w 308308"/>
                <a:gd name="connsiteY2" fmla="*/ 201453 h 252860"/>
                <a:gd name="connsiteX3" fmla="*/ 158080 w 308308"/>
                <a:gd name="connsiteY3" fmla="*/ 144303 h 252860"/>
                <a:gd name="connsiteX4" fmla="*/ 2505 w 308308"/>
                <a:gd name="connsiteY4" fmla="*/ 1428 h 25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08" h="252860">
                  <a:moveTo>
                    <a:pt x="2505" y="1428"/>
                  </a:moveTo>
                  <a:cubicBezTo>
                    <a:pt x="25259" y="17832"/>
                    <a:pt x="253330" y="209391"/>
                    <a:pt x="294605" y="242728"/>
                  </a:cubicBezTo>
                  <a:cubicBezTo>
                    <a:pt x="335880" y="276065"/>
                    <a:pt x="272909" y="217857"/>
                    <a:pt x="250155" y="201453"/>
                  </a:cubicBezTo>
                  <a:cubicBezTo>
                    <a:pt x="227401" y="185049"/>
                    <a:pt x="197768" y="173936"/>
                    <a:pt x="158080" y="144303"/>
                  </a:cubicBezTo>
                  <a:cubicBezTo>
                    <a:pt x="118393" y="114670"/>
                    <a:pt x="-20249" y="-14976"/>
                    <a:pt x="2505" y="1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73F7A4FD-6874-675E-7065-F588F1D6D64F}"/>
                </a:ext>
              </a:extLst>
            </p:cNvPr>
            <p:cNvSpPr/>
            <p:nvPr/>
          </p:nvSpPr>
          <p:spPr>
            <a:xfrm>
              <a:off x="3719695" y="3053358"/>
              <a:ext cx="731145" cy="528729"/>
            </a:xfrm>
            <a:custGeom>
              <a:avLst/>
              <a:gdLst>
                <a:gd name="connsiteX0" fmla="*/ 230005 w 731145"/>
                <a:gd name="connsiteY0" fmla="*/ 992 h 528729"/>
                <a:gd name="connsiteX1" fmla="*/ 277630 w 731145"/>
                <a:gd name="connsiteY1" fmla="*/ 16867 h 528729"/>
                <a:gd name="connsiteX2" fmla="*/ 522105 w 731145"/>
                <a:gd name="connsiteY2" fmla="*/ 99417 h 528729"/>
                <a:gd name="connsiteX3" fmla="*/ 404630 w 731145"/>
                <a:gd name="connsiteY3" fmla="*/ 108942 h 528729"/>
                <a:gd name="connsiteX4" fmla="*/ 722130 w 731145"/>
                <a:gd name="connsiteY4" fmla="*/ 20042 h 528729"/>
                <a:gd name="connsiteX5" fmla="*/ 614180 w 731145"/>
                <a:gd name="connsiteY5" fmla="*/ 61317 h 528729"/>
                <a:gd name="connsiteX6" fmla="*/ 303030 w 731145"/>
                <a:gd name="connsiteY6" fmla="*/ 242292 h 528729"/>
                <a:gd name="connsiteX7" fmla="*/ 1405 w 731145"/>
                <a:gd name="connsiteY7" fmla="*/ 528042 h 528729"/>
                <a:gd name="connsiteX8" fmla="*/ 207780 w 731145"/>
                <a:gd name="connsiteY8" fmla="*/ 315317 h 528729"/>
                <a:gd name="connsiteX9" fmla="*/ 604655 w 731145"/>
                <a:gd name="connsiteY9" fmla="*/ 93067 h 528729"/>
                <a:gd name="connsiteX10" fmla="*/ 366530 w 731145"/>
                <a:gd name="connsiteY10" fmla="*/ 178792 h 528729"/>
                <a:gd name="connsiteX11" fmla="*/ 566555 w 731145"/>
                <a:gd name="connsiteY11" fmla="*/ 35917 h 528729"/>
                <a:gd name="connsiteX12" fmla="*/ 423680 w 731145"/>
                <a:gd name="connsiteY12" fmla="*/ 51792 h 528729"/>
                <a:gd name="connsiteX13" fmla="*/ 230005 w 731145"/>
                <a:gd name="connsiteY13" fmla="*/ 992 h 52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1145" h="528729">
                  <a:moveTo>
                    <a:pt x="230005" y="992"/>
                  </a:moveTo>
                  <a:cubicBezTo>
                    <a:pt x="205663" y="-4829"/>
                    <a:pt x="277630" y="16867"/>
                    <a:pt x="277630" y="16867"/>
                  </a:cubicBezTo>
                  <a:cubicBezTo>
                    <a:pt x="326313" y="33271"/>
                    <a:pt x="500938" y="84071"/>
                    <a:pt x="522105" y="99417"/>
                  </a:cubicBezTo>
                  <a:cubicBezTo>
                    <a:pt x="543272" y="114763"/>
                    <a:pt x="371293" y="122171"/>
                    <a:pt x="404630" y="108942"/>
                  </a:cubicBezTo>
                  <a:cubicBezTo>
                    <a:pt x="437967" y="95713"/>
                    <a:pt x="687205" y="27979"/>
                    <a:pt x="722130" y="20042"/>
                  </a:cubicBezTo>
                  <a:cubicBezTo>
                    <a:pt x="757055" y="12105"/>
                    <a:pt x="684030" y="24275"/>
                    <a:pt x="614180" y="61317"/>
                  </a:cubicBezTo>
                  <a:cubicBezTo>
                    <a:pt x="544330" y="98359"/>
                    <a:pt x="405159" y="164504"/>
                    <a:pt x="303030" y="242292"/>
                  </a:cubicBezTo>
                  <a:cubicBezTo>
                    <a:pt x="200901" y="320080"/>
                    <a:pt x="17280" y="515871"/>
                    <a:pt x="1405" y="528042"/>
                  </a:cubicBezTo>
                  <a:cubicBezTo>
                    <a:pt x="-14470" y="540213"/>
                    <a:pt x="107238" y="387813"/>
                    <a:pt x="207780" y="315317"/>
                  </a:cubicBezTo>
                  <a:cubicBezTo>
                    <a:pt x="308322" y="242821"/>
                    <a:pt x="578197" y="115821"/>
                    <a:pt x="604655" y="93067"/>
                  </a:cubicBezTo>
                  <a:cubicBezTo>
                    <a:pt x="631113" y="70313"/>
                    <a:pt x="372880" y="188317"/>
                    <a:pt x="366530" y="178792"/>
                  </a:cubicBezTo>
                  <a:cubicBezTo>
                    <a:pt x="360180" y="169267"/>
                    <a:pt x="557030" y="57084"/>
                    <a:pt x="566555" y="35917"/>
                  </a:cubicBezTo>
                  <a:cubicBezTo>
                    <a:pt x="576080" y="14750"/>
                    <a:pt x="471834" y="56025"/>
                    <a:pt x="423680" y="51792"/>
                  </a:cubicBezTo>
                  <a:cubicBezTo>
                    <a:pt x="375526" y="47559"/>
                    <a:pt x="254347" y="6813"/>
                    <a:pt x="230005" y="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2613920-763B-D746-1F23-64E98E3D152B}"/>
                </a:ext>
              </a:extLst>
            </p:cNvPr>
            <p:cNvSpPr/>
            <p:nvPr/>
          </p:nvSpPr>
          <p:spPr>
            <a:xfrm>
              <a:off x="4143061" y="2422153"/>
              <a:ext cx="276606" cy="308374"/>
            </a:xfrm>
            <a:custGeom>
              <a:avLst/>
              <a:gdLst>
                <a:gd name="connsiteX0" fmla="*/ 276539 w 276606"/>
                <a:gd name="connsiteY0" fmla="*/ 51172 h 308374"/>
                <a:gd name="connsiteX1" fmla="*/ 146364 w 276606"/>
                <a:gd name="connsiteY1" fmla="*/ 121022 h 308374"/>
                <a:gd name="connsiteX2" fmla="*/ 130489 w 276606"/>
                <a:gd name="connsiteY2" fmla="*/ 159122 h 308374"/>
                <a:gd name="connsiteX3" fmla="*/ 152714 w 276606"/>
                <a:gd name="connsiteY3" fmla="*/ 308347 h 308374"/>
                <a:gd name="connsiteX4" fmla="*/ 127314 w 276606"/>
                <a:gd name="connsiteY4" fmla="*/ 146422 h 308374"/>
                <a:gd name="connsiteX5" fmla="*/ 92389 w 276606"/>
                <a:gd name="connsiteY5" fmla="*/ 82922 h 308374"/>
                <a:gd name="connsiteX6" fmla="*/ 314 w 276606"/>
                <a:gd name="connsiteY6" fmla="*/ 372 h 308374"/>
                <a:gd name="connsiteX7" fmla="*/ 127314 w 276606"/>
                <a:gd name="connsiteY7" fmla="*/ 117847 h 308374"/>
                <a:gd name="connsiteX8" fmla="*/ 276539 w 276606"/>
                <a:gd name="connsiteY8" fmla="*/ 51172 h 308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606" h="308374">
                  <a:moveTo>
                    <a:pt x="276539" y="51172"/>
                  </a:moveTo>
                  <a:cubicBezTo>
                    <a:pt x="279714" y="51701"/>
                    <a:pt x="170706" y="103030"/>
                    <a:pt x="146364" y="121022"/>
                  </a:cubicBezTo>
                  <a:cubicBezTo>
                    <a:pt x="122022" y="139014"/>
                    <a:pt x="129431" y="127901"/>
                    <a:pt x="130489" y="159122"/>
                  </a:cubicBezTo>
                  <a:cubicBezTo>
                    <a:pt x="131547" y="190343"/>
                    <a:pt x="153243" y="310464"/>
                    <a:pt x="152714" y="308347"/>
                  </a:cubicBezTo>
                  <a:cubicBezTo>
                    <a:pt x="152185" y="306230"/>
                    <a:pt x="137368" y="183993"/>
                    <a:pt x="127314" y="146422"/>
                  </a:cubicBezTo>
                  <a:cubicBezTo>
                    <a:pt x="117260" y="108851"/>
                    <a:pt x="113556" y="107264"/>
                    <a:pt x="92389" y="82922"/>
                  </a:cubicBezTo>
                  <a:cubicBezTo>
                    <a:pt x="71222" y="58580"/>
                    <a:pt x="-5507" y="-5449"/>
                    <a:pt x="314" y="372"/>
                  </a:cubicBezTo>
                  <a:cubicBezTo>
                    <a:pt x="6135" y="6193"/>
                    <a:pt x="78631" y="109380"/>
                    <a:pt x="127314" y="117847"/>
                  </a:cubicBezTo>
                  <a:cubicBezTo>
                    <a:pt x="175997" y="126314"/>
                    <a:pt x="273364" y="50643"/>
                    <a:pt x="276539" y="511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E451B35C-DEE5-F792-D6EB-C7028B3C86AC}"/>
                </a:ext>
              </a:extLst>
            </p:cNvPr>
            <p:cNvSpPr/>
            <p:nvPr/>
          </p:nvSpPr>
          <p:spPr>
            <a:xfrm>
              <a:off x="3581216" y="2841601"/>
              <a:ext cx="337509" cy="253362"/>
            </a:xfrm>
            <a:custGeom>
              <a:avLst/>
              <a:gdLst>
                <a:gd name="connsiteX0" fmla="*/ 336734 w 337509"/>
                <a:gd name="connsiteY0" fmla="*/ 24 h 253362"/>
                <a:gd name="connsiteX1" fmla="*/ 149409 w 337509"/>
                <a:gd name="connsiteY1" fmla="*/ 101624 h 253362"/>
                <a:gd name="connsiteX2" fmla="*/ 171634 w 337509"/>
                <a:gd name="connsiteY2" fmla="*/ 168299 h 253362"/>
                <a:gd name="connsiteX3" fmla="*/ 117659 w 337509"/>
                <a:gd name="connsiteY3" fmla="*/ 222274 h 253362"/>
                <a:gd name="connsiteX4" fmla="*/ 101784 w 337509"/>
                <a:gd name="connsiteY4" fmla="*/ 250849 h 253362"/>
                <a:gd name="connsiteX5" fmla="*/ 136709 w 337509"/>
                <a:gd name="connsiteY5" fmla="*/ 158774 h 253362"/>
                <a:gd name="connsiteX6" fmla="*/ 184 w 337509"/>
                <a:gd name="connsiteY6" fmla="*/ 88924 h 253362"/>
                <a:gd name="connsiteX7" fmla="*/ 108134 w 337509"/>
                <a:gd name="connsiteY7" fmla="*/ 107974 h 253362"/>
                <a:gd name="connsiteX8" fmla="*/ 143059 w 337509"/>
                <a:gd name="connsiteY8" fmla="*/ 79399 h 253362"/>
                <a:gd name="connsiteX9" fmla="*/ 66859 w 337509"/>
                <a:gd name="connsiteY9" fmla="*/ 111149 h 253362"/>
                <a:gd name="connsiteX10" fmla="*/ 336734 w 337509"/>
                <a:gd name="connsiteY10" fmla="*/ 24 h 2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7509" h="253362">
                  <a:moveTo>
                    <a:pt x="336734" y="24"/>
                  </a:moveTo>
                  <a:cubicBezTo>
                    <a:pt x="350492" y="-1563"/>
                    <a:pt x="176926" y="73578"/>
                    <a:pt x="149409" y="101624"/>
                  </a:cubicBezTo>
                  <a:cubicBezTo>
                    <a:pt x="121892" y="129670"/>
                    <a:pt x="176926" y="148191"/>
                    <a:pt x="171634" y="168299"/>
                  </a:cubicBezTo>
                  <a:cubicBezTo>
                    <a:pt x="166342" y="188407"/>
                    <a:pt x="129301" y="208516"/>
                    <a:pt x="117659" y="222274"/>
                  </a:cubicBezTo>
                  <a:cubicBezTo>
                    <a:pt x="106017" y="236032"/>
                    <a:pt x="98609" y="261432"/>
                    <a:pt x="101784" y="250849"/>
                  </a:cubicBezTo>
                  <a:cubicBezTo>
                    <a:pt x="104959" y="240266"/>
                    <a:pt x="153642" y="185762"/>
                    <a:pt x="136709" y="158774"/>
                  </a:cubicBezTo>
                  <a:cubicBezTo>
                    <a:pt x="119776" y="131787"/>
                    <a:pt x="4947" y="97391"/>
                    <a:pt x="184" y="88924"/>
                  </a:cubicBezTo>
                  <a:cubicBezTo>
                    <a:pt x="-4579" y="80457"/>
                    <a:pt x="84321" y="109562"/>
                    <a:pt x="108134" y="107974"/>
                  </a:cubicBezTo>
                  <a:cubicBezTo>
                    <a:pt x="131947" y="106386"/>
                    <a:pt x="149938" y="78870"/>
                    <a:pt x="143059" y="79399"/>
                  </a:cubicBezTo>
                  <a:cubicBezTo>
                    <a:pt x="136180" y="79928"/>
                    <a:pt x="41459" y="122791"/>
                    <a:pt x="66859" y="111149"/>
                  </a:cubicBezTo>
                  <a:cubicBezTo>
                    <a:pt x="92259" y="99507"/>
                    <a:pt x="322976" y="1611"/>
                    <a:pt x="336734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BA3EEE4B-3226-D86D-2239-3A6941442C10}"/>
                </a:ext>
              </a:extLst>
            </p:cNvPr>
            <p:cNvSpPr/>
            <p:nvPr/>
          </p:nvSpPr>
          <p:spPr>
            <a:xfrm>
              <a:off x="3819434" y="2005606"/>
              <a:ext cx="253881" cy="70883"/>
            </a:xfrm>
            <a:custGeom>
              <a:avLst/>
              <a:gdLst>
                <a:gd name="connsiteX0" fmla="*/ 91 w 253881"/>
                <a:gd name="connsiteY0" fmla="*/ 70844 h 70883"/>
                <a:gd name="connsiteX1" fmla="*/ 184241 w 253881"/>
                <a:gd name="connsiteY1" fmla="*/ 16869 h 70883"/>
                <a:gd name="connsiteX2" fmla="*/ 123916 w 253881"/>
                <a:gd name="connsiteY2" fmla="*/ 16869 h 70883"/>
                <a:gd name="connsiteX3" fmla="*/ 200116 w 253881"/>
                <a:gd name="connsiteY3" fmla="*/ 4169 h 70883"/>
                <a:gd name="connsiteX4" fmla="*/ 250916 w 253881"/>
                <a:gd name="connsiteY4" fmla="*/ 4169 h 70883"/>
                <a:gd name="connsiteX5" fmla="*/ 111216 w 253881"/>
                <a:gd name="connsiteY5" fmla="*/ 994 h 70883"/>
                <a:gd name="connsiteX6" fmla="*/ 158841 w 253881"/>
                <a:gd name="connsiteY6" fmla="*/ 7344 h 70883"/>
                <a:gd name="connsiteX7" fmla="*/ 91 w 253881"/>
                <a:gd name="connsiteY7" fmla="*/ 70844 h 7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881" h="70883">
                  <a:moveTo>
                    <a:pt x="91" y="70844"/>
                  </a:moveTo>
                  <a:cubicBezTo>
                    <a:pt x="4324" y="72431"/>
                    <a:pt x="163604" y="25865"/>
                    <a:pt x="184241" y="16869"/>
                  </a:cubicBezTo>
                  <a:cubicBezTo>
                    <a:pt x="204879" y="7873"/>
                    <a:pt x="121270" y="18986"/>
                    <a:pt x="123916" y="16869"/>
                  </a:cubicBezTo>
                  <a:cubicBezTo>
                    <a:pt x="126562" y="14752"/>
                    <a:pt x="178949" y="6286"/>
                    <a:pt x="200116" y="4169"/>
                  </a:cubicBezTo>
                  <a:cubicBezTo>
                    <a:pt x="221283" y="2052"/>
                    <a:pt x="265733" y="4698"/>
                    <a:pt x="250916" y="4169"/>
                  </a:cubicBezTo>
                  <a:cubicBezTo>
                    <a:pt x="236099" y="3640"/>
                    <a:pt x="126562" y="465"/>
                    <a:pt x="111216" y="994"/>
                  </a:cubicBezTo>
                  <a:cubicBezTo>
                    <a:pt x="95870" y="1523"/>
                    <a:pt x="177891" y="-4298"/>
                    <a:pt x="158841" y="7344"/>
                  </a:cubicBezTo>
                  <a:cubicBezTo>
                    <a:pt x="139791" y="18986"/>
                    <a:pt x="-4142" y="69257"/>
                    <a:pt x="91" y="708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4D2BF0DD-1FC4-E2ED-FE35-558A122A63FC}"/>
                </a:ext>
              </a:extLst>
            </p:cNvPr>
            <p:cNvSpPr/>
            <p:nvPr/>
          </p:nvSpPr>
          <p:spPr>
            <a:xfrm>
              <a:off x="4022693" y="1987096"/>
              <a:ext cx="121102" cy="117938"/>
            </a:xfrm>
            <a:custGeom>
              <a:avLst/>
              <a:gdLst>
                <a:gd name="connsiteX0" fmla="*/ 32 w 121102"/>
                <a:gd name="connsiteY0" fmla="*/ 44904 h 117938"/>
                <a:gd name="connsiteX1" fmla="*/ 60357 w 121102"/>
                <a:gd name="connsiteY1" fmla="*/ 89354 h 117938"/>
                <a:gd name="connsiteX2" fmla="*/ 31782 w 121102"/>
                <a:gd name="connsiteY2" fmla="*/ 117929 h 117938"/>
                <a:gd name="connsiteX3" fmla="*/ 111157 w 121102"/>
                <a:gd name="connsiteY3" fmla="*/ 92529 h 117938"/>
                <a:gd name="connsiteX4" fmla="*/ 117507 w 121102"/>
                <a:gd name="connsiteY4" fmla="*/ 92529 h 117938"/>
                <a:gd name="connsiteX5" fmla="*/ 88932 w 121102"/>
                <a:gd name="connsiteY5" fmla="*/ 44904 h 117938"/>
                <a:gd name="connsiteX6" fmla="*/ 95282 w 121102"/>
                <a:gd name="connsiteY6" fmla="*/ 454 h 117938"/>
                <a:gd name="connsiteX7" fmla="*/ 107982 w 121102"/>
                <a:gd name="connsiteY7" fmla="*/ 73479 h 117938"/>
                <a:gd name="connsiteX8" fmla="*/ 69882 w 121102"/>
                <a:gd name="connsiteY8" fmla="*/ 70304 h 117938"/>
                <a:gd name="connsiteX9" fmla="*/ 32 w 121102"/>
                <a:gd name="connsiteY9" fmla="*/ 44904 h 11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02" h="117938">
                  <a:moveTo>
                    <a:pt x="32" y="44904"/>
                  </a:moveTo>
                  <a:cubicBezTo>
                    <a:pt x="-1555" y="48079"/>
                    <a:pt x="55065" y="77183"/>
                    <a:pt x="60357" y="89354"/>
                  </a:cubicBezTo>
                  <a:cubicBezTo>
                    <a:pt x="65649" y="101525"/>
                    <a:pt x="23315" y="117400"/>
                    <a:pt x="31782" y="117929"/>
                  </a:cubicBezTo>
                  <a:cubicBezTo>
                    <a:pt x="40249" y="118458"/>
                    <a:pt x="96870" y="96762"/>
                    <a:pt x="111157" y="92529"/>
                  </a:cubicBezTo>
                  <a:cubicBezTo>
                    <a:pt x="125444" y="88296"/>
                    <a:pt x="121211" y="100466"/>
                    <a:pt x="117507" y="92529"/>
                  </a:cubicBezTo>
                  <a:cubicBezTo>
                    <a:pt x="113803" y="84592"/>
                    <a:pt x="92636" y="60250"/>
                    <a:pt x="88932" y="44904"/>
                  </a:cubicBezTo>
                  <a:cubicBezTo>
                    <a:pt x="85228" y="29558"/>
                    <a:pt x="92107" y="-4308"/>
                    <a:pt x="95282" y="454"/>
                  </a:cubicBezTo>
                  <a:cubicBezTo>
                    <a:pt x="98457" y="5216"/>
                    <a:pt x="112215" y="61837"/>
                    <a:pt x="107982" y="73479"/>
                  </a:cubicBezTo>
                  <a:cubicBezTo>
                    <a:pt x="103749" y="85121"/>
                    <a:pt x="85757" y="72421"/>
                    <a:pt x="69882" y="70304"/>
                  </a:cubicBezTo>
                  <a:cubicBezTo>
                    <a:pt x="54007" y="68187"/>
                    <a:pt x="1619" y="41729"/>
                    <a:pt x="32" y="44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円/楕円 87">
              <a:extLst>
                <a:ext uri="{FF2B5EF4-FFF2-40B4-BE49-F238E27FC236}">
                  <a16:creationId xmlns:a16="http://schemas.microsoft.com/office/drawing/2014/main" id="{DFEB18BE-3DB2-CC83-D84A-133F5BA531DB}"/>
                </a:ext>
              </a:extLst>
            </p:cNvPr>
            <p:cNvSpPr/>
            <p:nvPr/>
          </p:nvSpPr>
          <p:spPr>
            <a:xfrm flipH="1">
              <a:off x="3773368" y="221518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円/楕円 88">
              <a:extLst>
                <a:ext uri="{FF2B5EF4-FFF2-40B4-BE49-F238E27FC236}">
                  <a16:creationId xmlns:a16="http://schemas.microsoft.com/office/drawing/2014/main" id="{02C1F903-A5EE-3155-BE8A-0637BAC8531A}"/>
                </a:ext>
              </a:extLst>
            </p:cNvPr>
            <p:cNvSpPr/>
            <p:nvPr/>
          </p:nvSpPr>
          <p:spPr>
            <a:xfrm>
              <a:off x="4248488" y="2285071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月 89">
              <a:extLst>
                <a:ext uri="{FF2B5EF4-FFF2-40B4-BE49-F238E27FC236}">
                  <a16:creationId xmlns:a16="http://schemas.microsoft.com/office/drawing/2014/main" id="{FAE1D5E5-47FC-B66E-DC48-78823F208514}"/>
                </a:ext>
              </a:extLst>
            </p:cNvPr>
            <p:cNvSpPr/>
            <p:nvPr/>
          </p:nvSpPr>
          <p:spPr>
            <a:xfrm rot="4285594" flipH="1">
              <a:off x="4259572" y="2303629"/>
              <a:ext cx="45719" cy="4571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月 90">
              <a:extLst>
                <a:ext uri="{FF2B5EF4-FFF2-40B4-BE49-F238E27FC236}">
                  <a16:creationId xmlns:a16="http://schemas.microsoft.com/office/drawing/2014/main" id="{3E167025-2FB3-CD69-3306-4E52F0913C3C}"/>
                </a:ext>
              </a:extLst>
            </p:cNvPr>
            <p:cNvSpPr/>
            <p:nvPr/>
          </p:nvSpPr>
          <p:spPr>
            <a:xfrm rot="4285594" flipH="1">
              <a:off x="3786497" y="2224254"/>
              <a:ext cx="45719" cy="4571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3A62DBD9-2AEC-99BB-A0F4-FA93BEB17DC1}"/>
                </a:ext>
              </a:extLst>
            </p:cNvPr>
            <p:cNvSpPr/>
            <p:nvPr/>
          </p:nvSpPr>
          <p:spPr>
            <a:xfrm>
              <a:off x="3680348" y="2914513"/>
              <a:ext cx="448210" cy="458841"/>
            </a:xfrm>
            <a:custGeom>
              <a:avLst/>
              <a:gdLst>
                <a:gd name="connsiteX0" fmla="*/ 189977 w 448210"/>
                <a:gd name="connsiteY0" fmla="*/ 137 h 458841"/>
                <a:gd name="connsiteX1" fmla="*/ 28052 w 448210"/>
                <a:gd name="connsiteY1" fmla="*/ 104912 h 458841"/>
                <a:gd name="connsiteX2" fmla="*/ 256652 w 448210"/>
                <a:gd name="connsiteY2" fmla="*/ 85862 h 458841"/>
                <a:gd name="connsiteX3" fmla="*/ 228077 w 448210"/>
                <a:gd name="connsiteY3" fmla="*/ 139837 h 458841"/>
                <a:gd name="connsiteX4" fmla="*/ 358252 w 448210"/>
                <a:gd name="connsiteY4" fmla="*/ 123962 h 458841"/>
                <a:gd name="connsiteX5" fmla="*/ 183627 w 448210"/>
                <a:gd name="connsiteY5" fmla="*/ 247787 h 458841"/>
                <a:gd name="connsiteX6" fmla="*/ 259827 w 448210"/>
                <a:gd name="connsiteY6" fmla="*/ 457337 h 458841"/>
                <a:gd name="connsiteX7" fmla="*/ 167752 w 448210"/>
                <a:gd name="connsiteY7" fmla="*/ 333512 h 458841"/>
                <a:gd name="connsiteX8" fmla="*/ 447152 w 448210"/>
                <a:gd name="connsiteY8" fmla="*/ 174762 h 458841"/>
                <a:gd name="connsiteX9" fmla="*/ 266177 w 448210"/>
                <a:gd name="connsiteY9" fmla="*/ 219212 h 458841"/>
                <a:gd name="connsiteX10" fmla="*/ 339202 w 448210"/>
                <a:gd name="connsiteY10" fmla="*/ 117612 h 458841"/>
                <a:gd name="connsiteX11" fmla="*/ 2652 w 448210"/>
                <a:gd name="connsiteY11" fmla="*/ 130312 h 458841"/>
                <a:gd name="connsiteX12" fmla="*/ 189977 w 448210"/>
                <a:gd name="connsiteY12" fmla="*/ 137 h 45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8210" h="458841">
                  <a:moveTo>
                    <a:pt x="189977" y="137"/>
                  </a:moveTo>
                  <a:cubicBezTo>
                    <a:pt x="194210" y="-4096"/>
                    <a:pt x="16939" y="90625"/>
                    <a:pt x="28052" y="104912"/>
                  </a:cubicBezTo>
                  <a:cubicBezTo>
                    <a:pt x="39164" y="119200"/>
                    <a:pt x="223315" y="80041"/>
                    <a:pt x="256652" y="85862"/>
                  </a:cubicBezTo>
                  <a:cubicBezTo>
                    <a:pt x="289989" y="91683"/>
                    <a:pt x="211144" y="133487"/>
                    <a:pt x="228077" y="139837"/>
                  </a:cubicBezTo>
                  <a:cubicBezTo>
                    <a:pt x="245010" y="146187"/>
                    <a:pt x="365660" y="105970"/>
                    <a:pt x="358252" y="123962"/>
                  </a:cubicBezTo>
                  <a:cubicBezTo>
                    <a:pt x="350844" y="141954"/>
                    <a:pt x="200031" y="192225"/>
                    <a:pt x="183627" y="247787"/>
                  </a:cubicBezTo>
                  <a:cubicBezTo>
                    <a:pt x="167223" y="303349"/>
                    <a:pt x="262473" y="443050"/>
                    <a:pt x="259827" y="457337"/>
                  </a:cubicBezTo>
                  <a:cubicBezTo>
                    <a:pt x="257181" y="471624"/>
                    <a:pt x="136531" y="380608"/>
                    <a:pt x="167752" y="333512"/>
                  </a:cubicBezTo>
                  <a:cubicBezTo>
                    <a:pt x="198973" y="286416"/>
                    <a:pt x="430748" y="193812"/>
                    <a:pt x="447152" y="174762"/>
                  </a:cubicBezTo>
                  <a:cubicBezTo>
                    <a:pt x="463556" y="155712"/>
                    <a:pt x="284169" y="228737"/>
                    <a:pt x="266177" y="219212"/>
                  </a:cubicBezTo>
                  <a:cubicBezTo>
                    <a:pt x="248185" y="209687"/>
                    <a:pt x="383123" y="132429"/>
                    <a:pt x="339202" y="117612"/>
                  </a:cubicBezTo>
                  <a:cubicBezTo>
                    <a:pt x="295281" y="102795"/>
                    <a:pt x="31227" y="142483"/>
                    <a:pt x="2652" y="130312"/>
                  </a:cubicBezTo>
                  <a:cubicBezTo>
                    <a:pt x="-25923" y="118141"/>
                    <a:pt x="185744" y="4370"/>
                    <a:pt x="189977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80C4A998-0EB2-295F-28D4-52D42938FD6B}"/>
                </a:ext>
              </a:extLst>
            </p:cNvPr>
            <p:cNvSpPr/>
            <p:nvPr/>
          </p:nvSpPr>
          <p:spPr>
            <a:xfrm>
              <a:off x="3488692" y="2853997"/>
              <a:ext cx="416800" cy="328513"/>
            </a:xfrm>
            <a:custGeom>
              <a:avLst/>
              <a:gdLst>
                <a:gd name="connsiteX0" fmla="*/ 633 w 416800"/>
                <a:gd name="connsiteY0" fmla="*/ 328 h 328513"/>
                <a:gd name="connsiteX1" fmla="*/ 210183 w 416800"/>
                <a:gd name="connsiteY1" fmla="*/ 235278 h 328513"/>
                <a:gd name="connsiteX2" fmla="*/ 229233 w 416800"/>
                <a:gd name="connsiteY2" fmla="*/ 187653 h 328513"/>
                <a:gd name="connsiteX3" fmla="*/ 413383 w 416800"/>
                <a:gd name="connsiteY3" fmla="*/ 327353 h 328513"/>
                <a:gd name="connsiteX4" fmla="*/ 340358 w 416800"/>
                <a:gd name="connsiteY4" fmla="*/ 247978 h 328513"/>
                <a:gd name="connsiteX5" fmla="*/ 232408 w 416800"/>
                <a:gd name="connsiteY5" fmla="*/ 136853 h 328513"/>
                <a:gd name="connsiteX6" fmla="*/ 99058 w 416800"/>
                <a:gd name="connsiteY6" fmla="*/ 133678 h 328513"/>
                <a:gd name="connsiteX7" fmla="*/ 207008 w 416800"/>
                <a:gd name="connsiteY7" fmla="*/ 136853 h 328513"/>
                <a:gd name="connsiteX8" fmla="*/ 289558 w 416800"/>
                <a:gd name="connsiteY8" fmla="*/ 222578 h 328513"/>
                <a:gd name="connsiteX9" fmla="*/ 149858 w 416800"/>
                <a:gd name="connsiteY9" fmla="*/ 184478 h 328513"/>
                <a:gd name="connsiteX10" fmla="*/ 633 w 416800"/>
                <a:gd name="connsiteY10" fmla="*/ 328 h 32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800" h="328513">
                  <a:moveTo>
                    <a:pt x="633" y="328"/>
                  </a:moveTo>
                  <a:cubicBezTo>
                    <a:pt x="10687" y="8795"/>
                    <a:pt x="172083" y="204057"/>
                    <a:pt x="210183" y="235278"/>
                  </a:cubicBezTo>
                  <a:cubicBezTo>
                    <a:pt x="248283" y="266499"/>
                    <a:pt x="195366" y="172307"/>
                    <a:pt x="229233" y="187653"/>
                  </a:cubicBezTo>
                  <a:cubicBezTo>
                    <a:pt x="263100" y="202999"/>
                    <a:pt x="394862" y="317299"/>
                    <a:pt x="413383" y="327353"/>
                  </a:cubicBezTo>
                  <a:cubicBezTo>
                    <a:pt x="431904" y="337407"/>
                    <a:pt x="370520" y="279728"/>
                    <a:pt x="340358" y="247978"/>
                  </a:cubicBezTo>
                  <a:cubicBezTo>
                    <a:pt x="310196" y="216228"/>
                    <a:pt x="272625" y="155903"/>
                    <a:pt x="232408" y="136853"/>
                  </a:cubicBezTo>
                  <a:cubicBezTo>
                    <a:pt x="192191" y="117803"/>
                    <a:pt x="103291" y="133678"/>
                    <a:pt x="99058" y="133678"/>
                  </a:cubicBezTo>
                  <a:cubicBezTo>
                    <a:pt x="94825" y="133678"/>
                    <a:pt x="175258" y="122036"/>
                    <a:pt x="207008" y="136853"/>
                  </a:cubicBezTo>
                  <a:cubicBezTo>
                    <a:pt x="238758" y="151670"/>
                    <a:pt x="299083" y="214641"/>
                    <a:pt x="289558" y="222578"/>
                  </a:cubicBezTo>
                  <a:cubicBezTo>
                    <a:pt x="280033" y="230515"/>
                    <a:pt x="196954" y="219403"/>
                    <a:pt x="149858" y="184478"/>
                  </a:cubicBezTo>
                  <a:cubicBezTo>
                    <a:pt x="102762" y="149553"/>
                    <a:pt x="-9421" y="-8139"/>
                    <a:pt x="633" y="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26AE3540-26E9-1FBA-85BF-089F659B1F63}"/>
                </a:ext>
              </a:extLst>
            </p:cNvPr>
            <p:cNvSpPr/>
            <p:nvPr/>
          </p:nvSpPr>
          <p:spPr>
            <a:xfrm>
              <a:off x="3576439" y="2355244"/>
              <a:ext cx="33544" cy="532646"/>
            </a:xfrm>
            <a:custGeom>
              <a:avLst/>
              <a:gdLst>
                <a:gd name="connsiteX0" fmla="*/ 33536 w 33544"/>
                <a:gd name="connsiteY0" fmla="*/ 3781 h 532646"/>
                <a:gd name="connsiteX1" fmla="*/ 4961 w 33544"/>
                <a:gd name="connsiteY1" fmla="*/ 378431 h 532646"/>
                <a:gd name="connsiteX2" fmla="*/ 1786 w 33544"/>
                <a:gd name="connsiteY2" fmla="*/ 330806 h 532646"/>
                <a:gd name="connsiteX3" fmla="*/ 24011 w 33544"/>
                <a:gd name="connsiteY3" fmla="*/ 530831 h 532646"/>
                <a:gd name="connsiteX4" fmla="*/ 8136 w 33544"/>
                <a:gd name="connsiteY4" fmla="*/ 416531 h 532646"/>
                <a:gd name="connsiteX5" fmla="*/ 1786 w 33544"/>
                <a:gd name="connsiteY5" fmla="*/ 197456 h 532646"/>
                <a:gd name="connsiteX6" fmla="*/ 33536 w 33544"/>
                <a:gd name="connsiteY6" fmla="*/ 3781 h 53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44" h="532646">
                  <a:moveTo>
                    <a:pt x="33536" y="3781"/>
                  </a:moveTo>
                  <a:cubicBezTo>
                    <a:pt x="34065" y="33944"/>
                    <a:pt x="10253" y="323927"/>
                    <a:pt x="4961" y="378431"/>
                  </a:cubicBezTo>
                  <a:cubicBezTo>
                    <a:pt x="-331" y="432935"/>
                    <a:pt x="-1389" y="305406"/>
                    <a:pt x="1786" y="330806"/>
                  </a:cubicBezTo>
                  <a:cubicBezTo>
                    <a:pt x="4961" y="356206"/>
                    <a:pt x="22953" y="516544"/>
                    <a:pt x="24011" y="530831"/>
                  </a:cubicBezTo>
                  <a:cubicBezTo>
                    <a:pt x="25069" y="545118"/>
                    <a:pt x="11840" y="472093"/>
                    <a:pt x="8136" y="416531"/>
                  </a:cubicBezTo>
                  <a:cubicBezTo>
                    <a:pt x="4432" y="360969"/>
                    <a:pt x="-860" y="263073"/>
                    <a:pt x="1786" y="197456"/>
                  </a:cubicBezTo>
                  <a:cubicBezTo>
                    <a:pt x="4432" y="131839"/>
                    <a:pt x="33007" y="-26382"/>
                    <a:pt x="33536" y="3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87B7CA30-3DF6-2B64-EE56-24EFB7518EA3}"/>
                </a:ext>
              </a:extLst>
            </p:cNvPr>
            <p:cNvSpPr/>
            <p:nvPr/>
          </p:nvSpPr>
          <p:spPr>
            <a:xfrm>
              <a:off x="3673475" y="2640776"/>
              <a:ext cx="122602" cy="190908"/>
            </a:xfrm>
            <a:custGeom>
              <a:avLst/>
              <a:gdLst>
                <a:gd name="connsiteX0" fmla="*/ 120650 w 122602"/>
                <a:gd name="connsiteY0" fmla="*/ 3999 h 190908"/>
                <a:gd name="connsiteX1" fmla="*/ 38100 w 122602"/>
                <a:gd name="connsiteY1" fmla="*/ 188149 h 190908"/>
                <a:gd name="connsiteX2" fmla="*/ 66675 w 122602"/>
                <a:gd name="connsiteY2" fmla="*/ 111949 h 190908"/>
                <a:gd name="connsiteX3" fmla="*/ 79375 w 122602"/>
                <a:gd name="connsiteY3" fmla="*/ 73849 h 190908"/>
                <a:gd name="connsiteX4" fmla="*/ 44450 w 122602"/>
                <a:gd name="connsiteY4" fmla="*/ 42099 h 190908"/>
                <a:gd name="connsiteX5" fmla="*/ 0 w 122602"/>
                <a:gd name="connsiteY5" fmla="*/ 26224 h 190908"/>
                <a:gd name="connsiteX6" fmla="*/ 88900 w 122602"/>
                <a:gd name="connsiteY6" fmla="*/ 57974 h 190908"/>
                <a:gd name="connsiteX7" fmla="*/ 120650 w 122602"/>
                <a:gd name="connsiteY7" fmla="*/ 3999 h 1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602" h="190908">
                  <a:moveTo>
                    <a:pt x="120650" y="3999"/>
                  </a:moveTo>
                  <a:cubicBezTo>
                    <a:pt x="112183" y="25695"/>
                    <a:pt x="47096" y="170157"/>
                    <a:pt x="38100" y="188149"/>
                  </a:cubicBezTo>
                  <a:cubicBezTo>
                    <a:pt x="29104" y="206141"/>
                    <a:pt x="59796" y="130999"/>
                    <a:pt x="66675" y="111949"/>
                  </a:cubicBezTo>
                  <a:cubicBezTo>
                    <a:pt x="73554" y="92899"/>
                    <a:pt x="83079" y="85491"/>
                    <a:pt x="79375" y="73849"/>
                  </a:cubicBezTo>
                  <a:cubicBezTo>
                    <a:pt x="75671" y="62207"/>
                    <a:pt x="57679" y="50036"/>
                    <a:pt x="44450" y="42099"/>
                  </a:cubicBezTo>
                  <a:cubicBezTo>
                    <a:pt x="31221" y="34162"/>
                    <a:pt x="0" y="26224"/>
                    <a:pt x="0" y="26224"/>
                  </a:cubicBezTo>
                  <a:cubicBezTo>
                    <a:pt x="7408" y="28870"/>
                    <a:pt x="69321" y="60091"/>
                    <a:pt x="88900" y="57974"/>
                  </a:cubicBezTo>
                  <a:cubicBezTo>
                    <a:pt x="108479" y="55857"/>
                    <a:pt x="129117" y="-17697"/>
                    <a:pt x="120650" y="3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3C1CA0FA-68D0-BB0B-434E-6832998A6E9D}"/>
                </a:ext>
              </a:extLst>
            </p:cNvPr>
            <p:cNvSpPr/>
            <p:nvPr/>
          </p:nvSpPr>
          <p:spPr>
            <a:xfrm>
              <a:off x="4260488" y="2508250"/>
              <a:ext cx="153127" cy="76200"/>
            </a:xfrm>
            <a:custGeom>
              <a:avLst/>
              <a:gdLst>
                <a:gd name="connsiteX0" fmla="*/ 152762 w 153127"/>
                <a:gd name="connsiteY0" fmla="*/ 0 h 76200"/>
                <a:gd name="connsiteX1" fmla="*/ 89262 w 153127"/>
                <a:gd name="connsiteY1" fmla="*/ 41275 h 76200"/>
                <a:gd name="connsiteX2" fmla="*/ 362 w 153127"/>
                <a:gd name="connsiteY2" fmla="*/ 76200 h 76200"/>
                <a:gd name="connsiteX3" fmla="*/ 60687 w 153127"/>
                <a:gd name="connsiteY3" fmla="*/ 41275 h 76200"/>
                <a:gd name="connsiteX4" fmla="*/ 152762 w 153127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127" h="76200">
                  <a:moveTo>
                    <a:pt x="152762" y="0"/>
                  </a:moveTo>
                  <a:cubicBezTo>
                    <a:pt x="157524" y="0"/>
                    <a:pt x="114662" y="28575"/>
                    <a:pt x="89262" y="41275"/>
                  </a:cubicBezTo>
                  <a:cubicBezTo>
                    <a:pt x="63862" y="53975"/>
                    <a:pt x="5124" y="76200"/>
                    <a:pt x="362" y="76200"/>
                  </a:cubicBezTo>
                  <a:cubicBezTo>
                    <a:pt x="-4400" y="76200"/>
                    <a:pt x="38991" y="50271"/>
                    <a:pt x="60687" y="41275"/>
                  </a:cubicBezTo>
                  <a:cubicBezTo>
                    <a:pt x="82383" y="32279"/>
                    <a:pt x="148000" y="0"/>
                    <a:pt x="15276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DA06CC08-BD95-A1D8-B34D-1C493BF1D706}"/>
                </a:ext>
              </a:extLst>
            </p:cNvPr>
            <p:cNvSpPr/>
            <p:nvPr/>
          </p:nvSpPr>
          <p:spPr>
            <a:xfrm>
              <a:off x="3765304" y="2949566"/>
              <a:ext cx="303541" cy="28900"/>
            </a:xfrm>
            <a:custGeom>
              <a:avLst/>
              <a:gdLst>
                <a:gd name="connsiteX0" fmla="*/ 246 w 303541"/>
                <a:gd name="connsiteY0" fmla="*/ 15884 h 28900"/>
                <a:gd name="connsiteX1" fmla="*/ 301871 w 303541"/>
                <a:gd name="connsiteY1" fmla="*/ 28584 h 28900"/>
                <a:gd name="connsiteX2" fmla="*/ 127246 w 303541"/>
                <a:gd name="connsiteY2" fmla="*/ 9 h 28900"/>
                <a:gd name="connsiteX3" fmla="*/ 247896 w 303541"/>
                <a:gd name="connsiteY3" fmla="*/ 25409 h 28900"/>
                <a:gd name="connsiteX4" fmla="*/ 246 w 303541"/>
                <a:gd name="connsiteY4" fmla="*/ 15884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541" h="28900">
                  <a:moveTo>
                    <a:pt x="246" y="15884"/>
                  </a:moveTo>
                  <a:cubicBezTo>
                    <a:pt x="9242" y="16413"/>
                    <a:pt x="280704" y="31230"/>
                    <a:pt x="301871" y="28584"/>
                  </a:cubicBezTo>
                  <a:cubicBezTo>
                    <a:pt x="323038" y="25938"/>
                    <a:pt x="136242" y="538"/>
                    <a:pt x="127246" y="9"/>
                  </a:cubicBezTo>
                  <a:cubicBezTo>
                    <a:pt x="118250" y="-520"/>
                    <a:pt x="264300" y="21176"/>
                    <a:pt x="247896" y="25409"/>
                  </a:cubicBezTo>
                  <a:cubicBezTo>
                    <a:pt x="231492" y="29642"/>
                    <a:pt x="-8750" y="15355"/>
                    <a:pt x="246" y="15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00B4D4B5-117B-C894-956C-A9ED5E365284}"/>
                </a:ext>
              </a:extLst>
            </p:cNvPr>
            <p:cNvSpPr/>
            <p:nvPr/>
          </p:nvSpPr>
          <p:spPr>
            <a:xfrm>
              <a:off x="3622215" y="3040833"/>
              <a:ext cx="333842" cy="219892"/>
            </a:xfrm>
            <a:custGeom>
              <a:avLst/>
              <a:gdLst>
                <a:gd name="connsiteX0" fmla="*/ 6810 w 333842"/>
                <a:gd name="connsiteY0" fmla="*/ 3992 h 219892"/>
                <a:gd name="connsiteX1" fmla="*/ 51260 w 333842"/>
                <a:gd name="connsiteY1" fmla="*/ 54792 h 219892"/>
                <a:gd name="connsiteX2" fmla="*/ 162385 w 333842"/>
                <a:gd name="connsiteY2" fmla="*/ 165917 h 219892"/>
                <a:gd name="connsiteX3" fmla="*/ 194135 w 333842"/>
                <a:gd name="connsiteY3" fmla="*/ 118292 h 219892"/>
                <a:gd name="connsiteX4" fmla="*/ 333835 w 333842"/>
                <a:gd name="connsiteY4" fmla="*/ 219892 h 219892"/>
                <a:gd name="connsiteX5" fmla="*/ 187785 w 333842"/>
                <a:gd name="connsiteY5" fmla="*/ 118292 h 219892"/>
                <a:gd name="connsiteX6" fmla="*/ 111585 w 333842"/>
                <a:gd name="connsiteY6" fmla="*/ 19867 h 219892"/>
                <a:gd name="connsiteX7" fmla="*/ 190960 w 333842"/>
                <a:gd name="connsiteY7" fmla="*/ 156392 h 219892"/>
                <a:gd name="connsiteX8" fmla="*/ 6810 w 333842"/>
                <a:gd name="connsiteY8" fmla="*/ 3992 h 2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842" h="219892">
                  <a:moveTo>
                    <a:pt x="6810" y="3992"/>
                  </a:moveTo>
                  <a:cubicBezTo>
                    <a:pt x="-16473" y="-12941"/>
                    <a:pt x="25331" y="27805"/>
                    <a:pt x="51260" y="54792"/>
                  </a:cubicBezTo>
                  <a:cubicBezTo>
                    <a:pt x="77189" y="81779"/>
                    <a:pt x="138573" y="155334"/>
                    <a:pt x="162385" y="165917"/>
                  </a:cubicBezTo>
                  <a:cubicBezTo>
                    <a:pt x="186197" y="176500"/>
                    <a:pt x="165560" y="109296"/>
                    <a:pt x="194135" y="118292"/>
                  </a:cubicBezTo>
                  <a:cubicBezTo>
                    <a:pt x="222710" y="127288"/>
                    <a:pt x="334893" y="219892"/>
                    <a:pt x="333835" y="219892"/>
                  </a:cubicBezTo>
                  <a:cubicBezTo>
                    <a:pt x="332777" y="219892"/>
                    <a:pt x="224827" y="151629"/>
                    <a:pt x="187785" y="118292"/>
                  </a:cubicBezTo>
                  <a:cubicBezTo>
                    <a:pt x="150743" y="84955"/>
                    <a:pt x="111056" y="13517"/>
                    <a:pt x="111585" y="19867"/>
                  </a:cubicBezTo>
                  <a:cubicBezTo>
                    <a:pt x="112114" y="26217"/>
                    <a:pt x="203660" y="155334"/>
                    <a:pt x="190960" y="156392"/>
                  </a:cubicBezTo>
                  <a:cubicBezTo>
                    <a:pt x="178260" y="157450"/>
                    <a:pt x="30093" y="20925"/>
                    <a:pt x="6810" y="3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3995EB3D-B78E-36BA-CBFA-0463B1387942}"/>
                </a:ext>
              </a:extLst>
            </p:cNvPr>
            <p:cNvSpPr/>
            <p:nvPr/>
          </p:nvSpPr>
          <p:spPr>
            <a:xfrm>
              <a:off x="3672776" y="2431182"/>
              <a:ext cx="121678" cy="334844"/>
            </a:xfrm>
            <a:custGeom>
              <a:avLst/>
              <a:gdLst>
                <a:gd name="connsiteX0" fmla="*/ 121349 w 121678"/>
                <a:gd name="connsiteY0" fmla="*/ 868 h 334844"/>
                <a:gd name="connsiteX1" fmla="*/ 45149 w 121678"/>
                <a:gd name="connsiteY1" fmla="*/ 111993 h 334844"/>
                <a:gd name="connsiteX2" fmla="*/ 67374 w 121678"/>
                <a:gd name="connsiteY2" fmla="*/ 83418 h 334844"/>
                <a:gd name="connsiteX3" fmla="*/ 32449 w 121678"/>
                <a:gd name="connsiteY3" fmla="*/ 169143 h 334844"/>
                <a:gd name="connsiteX4" fmla="*/ 699 w 121678"/>
                <a:gd name="connsiteY4" fmla="*/ 334243 h 334844"/>
                <a:gd name="connsiteX5" fmla="*/ 10224 w 121678"/>
                <a:gd name="connsiteY5" fmla="*/ 219943 h 334844"/>
                <a:gd name="connsiteX6" fmla="*/ 7049 w 121678"/>
                <a:gd name="connsiteY6" fmla="*/ 96118 h 334844"/>
                <a:gd name="connsiteX7" fmla="*/ 10224 w 121678"/>
                <a:gd name="connsiteY7" fmla="*/ 181843 h 334844"/>
                <a:gd name="connsiteX8" fmla="*/ 121349 w 121678"/>
                <a:gd name="connsiteY8" fmla="*/ 868 h 33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678" h="334844">
                  <a:moveTo>
                    <a:pt x="121349" y="868"/>
                  </a:moveTo>
                  <a:cubicBezTo>
                    <a:pt x="127170" y="-10774"/>
                    <a:pt x="54145" y="98235"/>
                    <a:pt x="45149" y="111993"/>
                  </a:cubicBezTo>
                  <a:cubicBezTo>
                    <a:pt x="36153" y="125751"/>
                    <a:pt x="69491" y="73893"/>
                    <a:pt x="67374" y="83418"/>
                  </a:cubicBezTo>
                  <a:cubicBezTo>
                    <a:pt x="65257" y="92943"/>
                    <a:pt x="43561" y="127339"/>
                    <a:pt x="32449" y="169143"/>
                  </a:cubicBezTo>
                  <a:cubicBezTo>
                    <a:pt x="21337" y="210947"/>
                    <a:pt x="4403" y="325776"/>
                    <a:pt x="699" y="334243"/>
                  </a:cubicBezTo>
                  <a:cubicBezTo>
                    <a:pt x="-3005" y="342710"/>
                    <a:pt x="9166" y="259630"/>
                    <a:pt x="10224" y="219943"/>
                  </a:cubicBezTo>
                  <a:cubicBezTo>
                    <a:pt x="11282" y="180256"/>
                    <a:pt x="7049" y="102468"/>
                    <a:pt x="7049" y="96118"/>
                  </a:cubicBezTo>
                  <a:cubicBezTo>
                    <a:pt x="7049" y="89768"/>
                    <a:pt x="-6709" y="193485"/>
                    <a:pt x="10224" y="181843"/>
                  </a:cubicBezTo>
                  <a:cubicBezTo>
                    <a:pt x="27157" y="170201"/>
                    <a:pt x="115528" y="12510"/>
                    <a:pt x="121349" y="8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19F3F7B3-4030-DCBF-6176-5EBBAA9152CA}"/>
                </a:ext>
              </a:extLst>
            </p:cNvPr>
            <p:cNvSpPr/>
            <p:nvPr/>
          </p:nvSpPr>
          <p:spPr>
            <a:xfrm>
              <a:off x="4057522" y="2720975"/>
              <a:ext cx="165417" cy="145300"/>
            </a:xfrm>
            <a:custGeom>
              <a:avLst/>
              <a:gdLst>
                <a:gd name="connsiteX0" fmla="*/ 165228 w 165417"/>
                <a:gd name="connsiteY0" fmla="*/ 0 h 145300"/>
                <a:gd name="connsiteX1" fmla="*/ 111253 w 165417"/>
                <a:gd name="connsiteY1" fmla="*/ 60325 h 145300"/>
                <a:gd name="connsiteX2" fmla="*/ 130303 w 165417"/>
                <a:gd name="connsiteY2" fmla="*/ 142875 h 145300"/>
                <a:gd name="connsiteX3" fmla="*/ 111253 w 165417"/>
                <a:gd name="connsiteY3" fmla="*/ 117475 h 145300"/>
                <a:gd name="connsiteX4" fmla="*/ 128 w 165417"/>
                <a:gd name="connsiteY4" fmla="*/ 57150 h 145300"/>
                <a:gd name="connsiteX5" fmla="*/ 89028 w 165417"/>
                <a:gd name="connsiteY5" fmla="*/ 95250 h 145300"/>
                <a:gd name="connsiteX6" fmla="*/ 89028 w 165417"/>
                <a:gd name="connsiteY6" fmla="*/ 60325 h 145300"/>
                <a:gd name="connsiteX7" fmla="*/ 165228 w 165417"/>
                <a:gd name="connsiteY7" fmla="*/ 0 h 14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17" h="145300">
                  <a:moveTo>
                    <a:pt x="165228" y="0"/>
                  </a:moveTo>
                  <a:cubicBezTo>
                    <a:pt x="168932" y="0"/>
                    <a:pt x="117074" y="36512"/>
                    <a:pt x="111253" y="60325"/>
                  </a:cubicBezTo>
                  <a:cubicBezTo>
                    <a:pt x="105432" y="84138"/>
                    <a:pt x="130303" y="133350"/>
                    <a:pt x="130303" y="142875"/>
                  </a:cubicBezTo>
                  <a:cubicBezTo>
                    <a:pt x="130303" y="152400"/>
                    <a:pt x="132949" y="131763"/>
                    <a:pt x="111253" y="117475"/>
                  </a:cubicBezTo>
                  <a:cubicBezTo>
                    <a:pt x="89557" y="103188"/>
                    <a:pt x="3832" y="60854"/>
                    <a:pt x="128" y="57150"/>
                  </a:cubicBezTo>
                  <a:cubicBezTo>
                    <a:pt x="-3576" y="53446"/>
                    <a:pt x="74211" y="94721"/>
                    <a:pt x="89028" y="95250"/>
                  </a:cubicBezTo>
                  <a:cubicBezTo>
                    <a:pt x="103845" y="95779"/>
                    <a:pt x="72095" y="77787"/>
                    <a:pt x="89028" y="60325"/>
                  </a:cubicBezTo>
                  <a:cubicBezTo>
                    <a:pt x="105961" y="42863"/>
                    <a:pt x="161524" y="0"/>
                    <a:pt x="16522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7B2E042F-E3FF-975C-E0E3-ACEEE04CAEED}"/>
                </a:ext>
              </a:extLst>
            </p:cNvPr>
            <p:cNvSpPr/>
            <p:nvPr/>
          </p:nvSpPr>
          <p:spPr>
            <a:xfrm>
              <a:off x="4076624" y="1971640"/>
              <a:ext cx="209691" cy="136576"/>
            </a:xfrm>
            <a:custGeom>
              <a:avLst/>
              <a:gdLst>
                <a:gd name="connsiteX0" fmla="*/ 9601 w 209691"/>
                <a:gd name="connsiteY0" fmla="*/ 35 h 136576"/>
                <a:gd name="connsiteX1" fmla="*/ 88976 w 209691"/>
                <a:gd name="connsiteY1" fmla="*/ 76235 h 136576"/>
                <a:gd name="connsiteX2" fmla="*/ 79451 w 209691"/>
                <a:gd name="connsiteY2" fmla="*/ 120685 h 136576"/>
                <a:gd name="connsiteX3" fmla="*/ 76 w 209691"/>
                <a:gd name="connsiteY3" fmla="*/ 136560 h 136576"/>
                <a:gd name="connsiteX4" fmla="*/ 95326 w 209691"/>
                <a:gd name="connsiteY4" fmla="*/ 123860 h 136576"/>
                <a:gd name="connsiteX5" fmla="*/ 209626 w 209691"/>
                <a:gd name="connsiteY5" fmla="*/ 130210 h 136576"/>
                <a:gd name="connsiteX6" fmla="*/ 111201 w 209691"/>
                <a:gd name="connsiteY6" fmla="*/ 111160 h 136576"/>
                <a:gd name="connsiteX7" fmla="*/ 69926 w 209691"/>
                <a:gd name="connsiteY7" fmla="*/ 104810 h 136576"/>
                <a:gd name="connsiteX8" fmla="*/ 92151 w 209691"/>
                <a:gd name="connsiteY8" fmla="*/ 66710 h 136576"/>
                <a:gd name="connsiteX9" fmla="*/ 9601 w 209691"/>
                <a:gd name="connsiteY9" fmla="*/ 35 h 13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691" h="136576">
                  <a:moveTo>
                    <a:pt x="9601" y="35"/>
                  </a:moveTo>
                  <a:cubicBezTo>
                    <a:pt x="9072" y="1622"/>
                    <a:pt x="77334" y="56127"/>
                    <a:pt x="88976" y="76235"/>
                  </a:cubicBezTo>
                  <a:cubicBezTo>
                    <a:pt x="100618" y="96343"/>
                    <a:pt x="94268" y="110631"/>
                    <a:pt x="79451" y="120685"/>
                  </a:cubicBezTo>
                  <a:cubicBezTo>
                    <a:pt x="64634" y="130739"/>
                    <a:pt x="-2570" y="136031"/>
                    <a:pt x="76" y="136560"/>
                  </a:cubicBezTo>
                  <a:cubicBezTo>
                    <a:pt x="2722" y="137089"/>
                    <a:pt x="60401" y="124918"/>
                    <a:pt x="95326" y="123860"/>
                  </a:cubicBezTo>
                  <a:cubicBezTo>
                    <a:pt x="130251" y="122802"/>
                    <a:pt x="206980" y="132327"/>
                    <a:pt x="209626" y="130210"/>
                  </a:cubicBezTo>
                  <a:cubicBezTo>
                    <a:pt x="212272" y="128093"/>
                    <a:pt x="134484" y="115393"/>
                    <a:pt x="111201" y="111160"/>
                  </a:cubicBezTo>
                  <a:cubicBezTo>
                    <a:pt x="87918" y="106927"/>
                    <a:pt x="73101" y="112218"/>
                    <a:pt x="69926" y="104810"/>
                  </a:cubicBezTo>
                  <a:cubicBezTo>
                    <a:pt x="66751" y="97402"/>
                    <a:pt x="104851" y="82585"/>
                    <a:pt x="92151" y="66710"/>
                  </a:cubicBezTo>
                  <a:cubicBezTo>
                    <a:pt x="79451" y="50835"/>
                    <a:pt x="10130" y="-1552"/>
                    <a:pt x="9601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F25BEEF9-00BF-61B0-8C41-F2A20461EA01}"/>
                </a:ext>
              </a:extLst>
            </p:cNvPr>
            <p:cNvSpPr/>
            <p:nvPr/>
          </p:nvSpPr>
          <p:spPr>
            <a:xfrm>
              <a:off x="4095503" y="2127250"/>
              <a:ext cx="208848" cy="7143"/>
            </a:xfrm>
            <a:custGeom>
              <a:avLst/>
              <a:gdLst>
                <a:gd name="connsiteX0" fmla="*/ 247 w 208848"/>
                <a:gd name="connsiteY0" fmla="*/ 6350 h 7143"/>
                <a:gd name="connsiteX1" fmla="*/ 200272 w 208848"/>
                <a:gd name="connsiteY1" fmla="*/ 6350 h 7143"/>
                <a:gd name="connsiteX2" fmla="*/ 158997 w 208848"/>
                <a:gd name="connsiteY2" fmla="*/ 0 h 7143"/>
                <a:gd name="connsiteX3" fmla="*/ 247 w 208848"/>
                <a:gd name="connsiteY3" fmla="*/ 635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848" h="7143">
                  <a:moveTo>
                    <a:pt x="247" y="6350"/>
                  </a:moveTo>
                  <a:cubicBezTo>
                    <a:pt x="7126" y="7408"/>
                    <a:pt x="173814" y="7408"/>
                    <a:pt x="200272" y="6350"/>
                  </a:cubicBezTo>
                  <a:cubicBezTo>
                    <a:pt x="226730" y="5292"/>
                    <a:pt x="185984" y="0"/>
                    <a:pt x="158997" y="0"/>
                  </a:cubicBezTo>
                  <a:cubicBezTo>
                    <a:pt x="132010" y="0"/>
                    <a:pt x="-6632" y="5292"/>
                    <a:pt x="247" y="63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0CB4562F-CE32-06F2-DE91-F1222ABF5C3E}"/>
                </a:ext>
              </a:extLst>
            </p:cNvPr>
            <p:cNvSpPr/>
            <p:nvPr/>
          </p:nvSpPr>
          <p:spPr>
            <a:xfrm>
              <a:off x="3927327" y="2012950"/>
              <a:ext cx="95398" cy="168756"/>
            </a:xfrm>
            <a:custGeom>
              <a:avLst/>
              <a:gdLst>
                <a:gd name="connsiteX0" fmla="*/ 95398 w 95398"/>
                <a:gd name="connsiteY0" fmla="*/ 0 h 168756"/>
                <a:gd name="connsiteX1" fmla="*/ 38248 w 95398"/>
                <a:gd name="connsiteY1" fmla="*/ 98425 h 168756"/>
                <a:gd name="connsiteX2" fmla="*/ 41423 w 95398"/>
                <a:gd name="connsiteY2" fmla="*/ 168275 h 168756"/>
                <a:gd name="connsiteX3" fmla="*/ 38248 w 95398"/>
                <a:gd name="connsiteY3" fmla="*/ 127000 h 168756"/>
                <a:gd name="connsiteX4" fmla="*/ 25548 w 95398"/>
                <a:gd name="connsiteY4" fmla="*/ 82550 h 168756"/>
                <a:gd name="connsiteX5" fmla="*/ 148 w 95398"/>
                <a:gd name="connsiteY5" fmla="*/ 47625 h 168756"/>
                <a:gd name="connsiteX6" fmla="*/ 38248 w 95398"/>
                <a:gd name="connsiteY6" fmla="*/ 98425 h 168756"/>
                <a:gd name="connsiteX7" fmla="*/ 95398 w 95398"/>
                <a:gd name="connsiteY7" fmla="*/ 0 h 16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398" h="168756">
                  <a:moveTo>
                    <a:pt x="95398" y="0"/>
                  </a:moveTo>
                  <a:cubicBezTo>
                    <a:pt x="95398" y="0"/>
                    <a:pt x="47244" y="70379"/>
                    <a:pt x="38248" y="98425"/>
                  </a:cubicBezTo>
                  <a:cubicBezTo>
                    <a:pt x="29252" y="126471"/>
                    <a:pt x="41423" y="163513"/>
                    <a:pt x="41423" y="168275"/>
                  </a:cubicBezTo>
                  <a:cubicBezTo>
                    <a:pt x="41423" y="173037"/>
                    <a:pt x="40894" y="141287"/>
                    <a:pt x="38248" y="127000"/>
                  </a:cubicBezTo>
                  <a:cubicBezTo>
                    <a:pt x="35602" y="112713"/>
                    <a:pt x="31898" y="95779"/>
                    <a:pt x="25548" y="82550"/>
                  </a:cubicBezTo>
                  <a:cubicBezTo>
                    <a:pt x="19198" y="69321"/>
                    <a:pt x="-1969" y="44979"/>
                    <a:pt x="148" y="47625"/>
                  </a:cubicBezTo>
                  <a:cubicBezTo>
                    <a:pt x="2265" y="50271"/>
                    <a:pt x="26077" y="102658"/>
                    <a:pt x="38248" y="98425"/>
                  </a:cubicBezTo>
                  <a:cubicBezTo>
                    <a:pt x="50419" y="94192"/>
                    <a:pt x="95398" y="0"/>
                    <a:pt x="9539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DAE0EA64-801F-9305-C73A-A122FA9D555E}"/>
                </a:ext>
              </a:extLst>
            </p:cNvPr>
            <p:cNvSpPr/>
            <p:nvPr/>
          </p:nvSpPr>
          <p:spPr>
            <a:xfrm>
              <a:off x="3300536" y="1640450"/>
              <a:ext cx="847576" cy="312176"/>
            </a:xfrm>
            <a:custGeom>
              <a:avLst/>
              <a:gdLst>
                <a:gd name="connsiteX0" fmla="*/ 846014 w 847576"/>
                <a:gd name="connsiteY0" fmla="*/ 312175 h 312176"/>
                <a:gd name="connsiteX1" fmla="*/ 614239 w 847576"/>
                <a:gd name="connsiteY1" fmla="*/ 166125 h 312176"/>
                <a:gd name="connsiteX2" fmla="*/ 245939 w 847576"/>
                <a:gd name="connsiteY2" fmla="*/ 4200 h 312176"/>
                <a:gd name="connsiteX3" fmla="*/ 357064 w 847576"/>
                <a:gd name="connsiteY3" fmla="*/ 58175 h 312176"/>
                <a:gd name="connsiteX4" fmla="*/ 214189 w 847576"/>
                <a:gd name="connsiteY4" fmla="*/ 172475 h 312176"/>
                <a:gd name="connsiteX5" fmla="*/ 1464 w 847576"/>
                <a:gd name="connsiteY5" fmla="*/ 261375 h 312176"/>
                <a:gd name="connsiteX6" fmla="*/ 137989 w 847576"/>
                <a:gd name="connsiteY6" fmla="*/ 197875 h 312176"/>
                <a:gd name="connsiteX7" fmla="*/ 465014 w 847576"/>
                <a:gd name="connsiteY7" fmla="*/ 166125 h 312176"/>
                <a:gd name="connsiteX8" fmla="*/ 658689 w 847576"/>
                <a:gd name="connsiteY8" fmla="*/ 201050 h 312176"/>
                <a:gd name="connsiteX9" fmla="*/ 503114 w 847576"/>
                <a:gd name="connsiteY9" fmla="*/ 169300 h 312176"/>
                <a:gd name="connsiteX10" fmla="*/ 846014 w 847576"/>
                <a:gd name="connsiteY10" fmla="*/ 312175 h 312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7576" h="312176">
                  <a:moveTo>
                    <a:pt x="846014" y="312175"/>
                  </a:moveTo>
                  <a:cubicBezTo>
                    <a:pt x="864535" y="311646"/>
                    <a:pt x="714251" y="217454"/>
                    <a:pt x="614239" y="166125"/>
                  </a:cubicBezTo>
                  <a:cubicBezTo>
                    <a:pt x="514227" y="114796"/>
                    <a:pt x="288802" y="22192"/>
                    <a:pt x="245939" y="4200"/>
                  </a:cubicBezTo>
                  <a:cubicBezTo>
                    <a:pt x="203076" y="-13792"/>
                    <a:pt x="362356" y="30129"/>
                    <a:pt x="357064" y="58175"/>
                  </a:cubicBezTo>
                  <a:cubicBezTo>
                    <a:pt x="351772" y="86221"/>
                    <a:pt x="273456" y="138608"/>
                    <a:pt x="214189" y="172475"/>
                  </a:cubicBezTo>
                  <a:cubicBezTo>
                    <a:pt x="154922" y="206342"/>
                    <a:pt x="14164" y="257142"/>
                    <a:pt x="1464" y="261375"/>
                  </a:cubicBezTo>
                  <a:cubicBezTo>
                    <a:pt x="-11236" y="265608"/>
                    <a:pt x="60731" y="213750"/>
                    <a:pt x="137989" y="197875"/>
                  </a:cubicBezTo>
                  <a:cubicBezTo>
                    <a:pt x="215247" y="182000"/>
                    <a:pt x="378231" y="165596"/>
                    <a:pt x="465014" y="166125"/>
                  </a:cubicBezTo>
                  <a:cubicBezTo>
                    <a:pt x="551797" y="166654"/>
                    <a:pt x="652339" y="200521"/>
                    <a:pt x="658689" y="201050"/>
                  </a:cubicBezTo>
                  <a:cubicBezTo>
                    <a:pt x="665039" y="201579"/>
                    <a:pt x="476127" y="150779"/>
                    <a:pt x="503114" y="169300"/>
                  </a:cubicBezTo>
                  <a:cubicBezTo>
                    <a:pt x="530101" y="187821"/>
                    <a:pt x="827493" y="312704"/>
                    <a:pt x="846014" y="3121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6CA6E58D-263A-1BA5-6A4F-90065F6D5732}"/>
                </a:ext>
              </a:extLst>
            </p:cNvPr>
            <p:cNvSpPr/>
            <p:nvPr/>
          </p:nvSpPr>
          <p:spPr>
            <a:xfrm>
              <a:off x="2983735" y="1567571"/>
              <a:ext cx="531443" cy="398521"/>
            </a:xfrm>
            <a:custGeom>
              <a:avLst/>
              <a:gdLst>
                <a:gd name="connsiteX0" fmla="*/ 3940 w 531443"/>
                <a:gd name="connsiteY0" fmla="*/ 879 h 398521"/>
                <a:gd name="connsiteX1" fmla="*/ 350015 w 531443"/>
                <a:gd name="connsiteY1" fmla="*/ 337429 h 398521"/>
                <a:gd name="connsiteX2" fmla="*/ 334140 w 531443"/>
                <a:gd name="connsiteY2" fmla="*/ 305679 h 398521"/>
                <a:gd name="connsiteX3" fmla="*/ 527815 w 531443"/>
                <a:gd name="connsiteY3" fmla="*/ 397754 h 398521"/>
                <a:gd name="connsiteX4" fmla="*/ 438915 w 531443"/>
                <a:gd name="connsiteY4" fmla="*/ 343779 h 398521"/>
                <a:gd name="connsiteX5" fmla="*/ 178565 w 531443"/>
                <a:gd name="connsiteY5" fmla="*/ 242179 h 398521"/>
                <a:gd name="connsiteX6" fmla="*/ 3940 w 531443"/>
                <a:gd name="connsiteY6" fmla="*/ 879 h 3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443" h="398521">
                  <a:moveTo>
                    <a:pt x="3940" y="879"/>
                  </a:moveTo>
                  <a:cubicBezTo>
                    <a:pt x="32515" y="16754"/>
                    <a:pt x="294982" y="286629"/>
                    <a:pt x="350015" y="337429"/>
                  </a:cubicBezTo>
                  <a:cubicBezTo>
                    <a:pt x="405048" y="388229"/>
                    <a:pt x="304507" y="295625"/>
                    <a:pt x="334140" y="305679"/>
                  </a:cubicBezTo>
                  <a:cubicBezTo>
                    <a:pt x="363773" y="315733"/>
                    <a:pt x="510353" y="391404"/>
                    <a:pt x="527815" y="397754"/>
                  </a:cubicBezTo>
                  <a:cubicBezTo>
                    <a:pt x="545277" y="404104"/>
                    <a:pt x="497123" y="369708"/>
                    <a:pt x="438915" y="343779"/>
                  </a:cubicBezTo>
                  <a:cubicBezTo>
                    <a:pt x="380707" y="317850"/>
                    <a:pt x="247886" y="295625"/>
                    <a:pt x="178565" y="242179"/>
                  </a:cubicBezTo>
                  <a:cubicBezTo>
                    <a:pt x="109244" y="188733"/>
                    <a:pt x="-24635" y="-14996"/>
                    <a:pt x="3940" y="8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3B30D5BC-6341-6B25-6DB0-556A99FCED75}"/>
                </a:ext>
              </a:extLst>
            </p:cNvPr>
            <p:cNvSpPr/>
            <p:nvPr/>
          </p:nvSpPr>
          <p:spPr>
            <a:xfrm>
              <a:off x="3453983" y="1867513"/>
              <a:ext cx="514849" cy="343174"/>
            </a:xfrm>
            <a:custGeom>
              <a:avLst/>
              <a:gdLst>
                <a:gd name="connsiteX0" fmla="*/ 514767 w 514849"/>
                <a:gd name="connsiteY0" fmla="*/ 75587 h 343174"/>
                <a:gd name="connsiteX1" fmla="*/ 298867 w 514849"/>
                <a:gd name="connsiteY1" fmla="*/ 24787 h 343174"/>
                <a:gd name="connsiteX2" fmla="*/ 155992 w 514849"/>
                <a:gd name="connsiteY2" fmla="*/ 145437 h 343174"/>
                <a:gd name="connsiteX3" fmla="*/ 260767 w 514849"/>
                <a:gd name="connsiteY3" fmla="*/ 18437 h 343174"/>
                <a:gd name="connsiteX4" fmla="*/ 3592 w 514849"/>
                <a:gd name="connsiteY4" fmla="*/ 339112 h 343174"/>
                <a:gd name="connsiteX5" fmla="*/ 121067 w 514849"/>
                <a:gd name="connsiteY5" fmla="*/ 186712 h 343174"/>
                <a:gd name="connsiteX6" fmla="*/ 273467 w 514849"/>
                <a:gd name="connsiteY6" fmla="*/ 2562 h 343174"/>
                <a:gd name="connsiteX7" fmla="*/ 514767 w 514849"/>
                <a:gd name="connsiteY7" fmla="*/ 75587 h 34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849" h="343174">
                  <a:moveTo>
                    <a:pt x="514767" y="75587"/>
                  </a:moveTo>
                  <a:cubicBezTo>
                    <a:pt x="519000" y="79291"/>
                    <a:pt x="358663" y="13145"/>
                    <a:pt x="298867" y="24787"/>
                  </a:cubicBezTo>
                  <a:cubicBezTo>
                    <a:pt x="239071" y="36429"/>
                    <a:pt x="162342" y="146495"/>
                    <a:pt x="155992" y="145437"/>
                  </a:cubicBezTo>
                  <a:cubicBezTo>
                    <a:pt x="149642" y="144379"/>
                    <a:pt x="286167" y="-13842"/>
                    <a:pt x="260767" y="18437"/>
                  </a:cubicBezTo>
                  <a:cubicBezTo>
                    <a:pt x="235367" y="50716"/>
                    <a:pt x="26875" y="311066"/>
                    <a:pt x="3592" y="339112"/>
                  </a:cubicBezTo>
                  <a:cubicBezTo>
                    <a:pt x="-19691" y="367158"/>
                    <a:pt x="76088" y="242804"/>
                    <a:pt x="121067" y="186712"/>
                  </a:cubicBezTo>
                  <a:cubicBezTo>
                    <a:pt x="166046" y="130620"/>
                    <a:pt x="212084" y="21083"/>
                    <a:pt x="273467" y="2562"/>
                  </a:cubicBezTo>
                  <a:cubicBezTo>
                    <a:pt x="334850" y="-15959"/>
                    <a:pt x="510534" y="71883"/>
                    <a:pt x="514767" y="75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C23585A1-798B-A12C-4C16-B1103036F82C}"/>
                </a:ext>
              </a:extLst>
            </p:cNvPr>
            <p:cNvSpPr/>
            <p:nvPr/>
          </p:nvSpPr>
          <p:spPr>
            <a:xfrm>
              <a:off x="2483122" y="1656366"/>
              <a:ext cx="1349827" cy="618668"/>
            </a:xfrm>
            <a:custGeom>
              <a:avLst/>
              <a:gdLst>
                <a:gd name="connsiteX0" fmla="*/ 1323703 w 1349827"/>
                <a:gd name="connsiteY0" fmla="*/ 216884 h 618668"/>
                <a:gd name="connsiteX1" fmla="*/ 672828 w 1349827"/>
                <a:gd name="connsiteY1" fmla="*/ 362934 h 618668"/>
                <a:gd name="connsiteX2" fmla="*/ 221978 w 1349827"/>
                <a:gd name="connsiteY2" fmla="*/ 404209 h 618668"/>
                <a:gd name="connsiteX3" fmla="*/ 533128 w 1349827"/>
                <a:gd name="connsiteY3" fmla="*/ 429609 h 618668"/>
                <a:gd name="connsiteX4" fmla="*/ 275953 w 1349827"/>
                <a:gd name="connsiteY4" fmla="*/ 407384 h 618668"/>
                <a:gd name="connsiteX5" fmla="*/ 94978 w 1349827"/>
                <a:gd name="connsiteY5" fmla="*/ 277209 h 618668"/>
                <a:gd name="connsiteX6" fmla="*/ 37828 w 1349827"/>
                <a:gd name="connsiteY6" fmla="*/ 4159 h 618668"/>
                <a:gd name="connsiteX7" fmla="*/ 50528 w 1349827"/>
                <a:gd name="connsiteY7" fmla="*/ 121634 h 618668"/>
                <a:gd name="connsiteX8" fmla="*/ 6078 w 1349827"/>
                <a:gd name="connsiteY8" fmla="*/ 251809 h 618668"/>
                <a:gd name="connsiteX9" fmla="*/ 206103 w 1349827"/>
                <a:gd name="connsiteY9" fmla="*/ 464534 h 618668"/>
                <a:gd name="connsiteX10" fmla="*/ 139428 w 1349827"/>
                <a:gd name="connsiteY10" fmla="*/ 381984 h 618668"/>
                <a:gd name="connsiteX11" fmla="*/ 517253 w 1349827"/>
                <a:gd name="connsiteY11" fmla="*/ 616934 h 618668"/>
                <a:gd name="connsiteX12" fmla="*/ 402953 w 1349827"/>
                <a:gd name="connsiteY12" fmla="*/ 489934 h 618668"/>
                <a:gd name="connsiteX13" fmla="*/ 834753 w 1349827"/>
                <a:gd name="connsiteY13" fmla="*/ 512159 h 618668"/>
                <a:gd name="connsiteX14" fmla="*/ 793478 w 1349827"/>
                <a:gd name="connsiteY14" fmla="*/ 369284 h 618668"/>
                <a:gd name="connsiteX15" fmla="*/ 974453 w 1349827"/>
                <a:gd name="connsiteY15" fmla="*/ 445484 h 618668"/>
                <a:gd name="connsiteX16" fmla="*/ 1088753 w 1349827"/>
                <a:gd name="connsiteY16" fmla="*/ 286734 h 618668"/>
                <a:gd name="connsiteX17" fmla="*/ 1206228 w 1349827"/>
                <a:gd name="connsiteY17" fmla="*/ 280384 h 618668"/>
                <a:gd name="connsiteX18" fmla="*/ 1323703 w 1349827"/>
                <a:gd name="connsiteY18" fmla="*/ 216884 h 6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9827" h="618668">
                  <a:moveTo>
                    <a:pt x="1323703" y="216884"/>
                  </a:moveTo>
                  <a:cubicBezTo>
                    <a:pt x="1234803" y="230642"/>
                    <a:pt x="856449" y="331713"/>
                    <a:pt x="672828" y="362934"/>
                  </a:cubicBezTo>
                  <a:cubicBezTo>
                    <a:pt x="489207" y="394155"/>
                    <a:pt x="245261" y="393097"/>
                    <a:pt x="221978" y="404209"/>
                  </a:cubicBezTo>
                  <a:cubicBezTo>
                    <a:pt x="198695" y="415321"/>
                    <a:pt x="524132" y="429080"/>
                    <a:pt x="533128" y="429609"/>
                  </a:cubicBezTo>
                  <a:cubicBezTo>
                    <a:pt x="542124" y="430138"/>
                    <a:pt x="348978" y="432784"/>
                    <a:pt x="275953" y="407384"/>
                  </a:cubicBezTo>
                  <a:cubicBezTo>
                    <a:pt x="202928" y="381984"/>
                    <a:pt x="134666" y="344413"/>
                    <a:pt x="94978" y="277209"/>
                  </a:cubicBezTo>
                  <a:cubicBezTo>
                    <a:pt x="55290" y="210005"/>
                    <a:pt x="45236" y="30088"/>
                    <a:pt x="37828" y="4159"/>
                  </a:cubicBezTo>
                  <a:cubicBezTo>
                    <a:pt x="30420" y="-21770"/>
                    <a:pt x="55820" y="80359"/>
                    <a:pt x="50528" y="121634"/>
                  </a:cubicBezTo>
                  <a:cubicBezTo>
                    <a:pt x="45236" y="162909"/>
                    <a:pt x="-19851" y="194659"/>
                    <a:pt x="6078" y="251809"/>
                  </a:cubicBezTo>
                  <a:cubicBezTo>
                    <a:pt x="32007" y="308959"/>
                    <a:pt x="183878" y="442838"/>
                    <a:pt x="206103" y="464534"/>
                  </a:cubicBezTo>
                  <a:cubicBezTo>
                    <a:pt x="228328" y="486230"/>
                    <a:pt x="87570" y="356584"/>
                    <a:pt x="139428" y="381984"/>
                  </a:cubicBezTo>
                  <a:cubicBezTo>
                    <a:pt x="191286" y="407384"/>
                    <a:pt x="473332" y="598942"/>
                    <a:pt x="517253" y="616934"/>
                  </a:cubicBezTo>
                  <a:cubicBezTo>
                    <a:pt x="561174" y="634926"/>
                    <a:pt x="350036" y="507397"/>
                    <a:pt x="402953" y="489934"/>
                  </a:cubicBezTo>
                  <a:cubicBezTo>
                    <a:pt x="455870" y="472472"/>
                    <a:pt x="769666" y="532267"/>
                    <a:pt x="834753" y="512159"/>
                  </a:cubicBezTo>
                  <a:cubicBezTo>
                    <a:pt x="899840" y="492051"/>
                    <a:pt x="770195" y="380396"/>
                    <a:pt x="793478" y="369284"/>
                  </a:cubicBezTo>
                  <a:cubicBezTo>
                    <a:pt x="816761" y="358172"/>
                    <a:pt x="925241" y="459242"/>
                    <a:pt x="974453" y="445484"/>
                  </a:cubicBezTo>
                  <a:cubicBezTo>
                    <a:pt x="1023665" y="431726"/>
                    <a:pt x="1050124" y="314251"/>
                    <a:pt x="1088753" y="286734"/>
                  </a:cubicBezTo>
                  <a:cubicBezTo>
                    <a:pt x="1127382" y="259217"/>
                    <a:pt x="1162836" y="286734"/>
                    <a:pt x="1206228" y="280384"/>
                  </a:cubicBezTo>
                  <a:cubicBezTo>
                    <a:pt x="1249620" y="274034"/>
                    <a:pt x="1412603" y="203126"/>
                    <a:pt x="1323703" y="216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E290CA24-062F-EB29-634C-AC39820FF0A0}"/>
                </a:ext>
              </a:extLst>
            </p:cNvPr>
            <p:cNvSpPr/>
            <p:nvPr/>
          </p:nvSpPr>
          <p:spPr>
            <a:xfrm>
              <a:off x="2414500" y="1940481"/>
              <a:ext cx="1462400" cy="578046"/>
            </a:xfrm>
            <a:custGeom>
              <a:avLst/>
              <a:gdLst>
                <a:gd name="connsiteX0" fmla="*/ 1462175 w 1462400"/>
                <a:gd name="connsiteY0" fmla="*/ 2619 h 578046"/>
                <a:gd name="connsiteX1" fmla="*/ 1020850 w 1462400"/>
                <a:gd name="connsiteY1" fmla="*/ 272494 h 578046"/>
                <a:gd name="connsiteX2" fmla="*/ 725575 w 1462400"/>
                <a:gd name="connsiteY2" fmla="*/ 361394 h 578046"/>
                <a:gd name="connsiteX3" fmla="*/ 693825 w 1462400"/>
                <a:gd name="connsiteY3" fmla="*/ 577294 h 578046"/>
                <a:gd name="connsiteX4" fmla="*/ 687475 w 1462400"/>
                <a:gd name="connsiteY4" fmla="*/ 278844 h 578046"/>
                <a:gd name="connsiteX5" fmla="*/ 322350 w 1462400"/>
                <a:gd name="connsiteY5" fmla="*/ 558244 h 578046"/>
                <a:gd name="connsiteX6" fmla="*/ 477925 w 1462400"/>
                <a:gd name="connsiteY6" fmla="*/ 351869 h 578046"/>
                <a:gd name="connsiteX7" fmla="*/ 306475 w 1462400"/>
                <a:gd name="connsiteY7" fmla="*/ 370919 h 578046"/>
                <a:gd name="connsiteX8" fmla="*/ 4850 w 1462400"/>
                <a:gd name="connsiteY8" fmla="*/ 107394 h 578046"/>
                <a:gd name="connsiteX9" fmla="*/ 570000 w 1462400"/>
                <a:gd name="connsiteY9" fmla="*/ 361394 h 578046"/>
                <a:gd name="connsiteX10" fmla="*/ 897025 w 1462400"/>
                <a:gd name="connsiteY10" fmla="*/ 196294 h 578046"/>
                <a:gd name="connsiteX11" fmla="*/ 690650 w 1462400"/>
                <a:gd name="connsiteY11" fmla="*/ 218519 h 578046"/>
                <a:gd name="connsiteX12" fmla="*/ 871625 w 1462400"/>
                <a:gd name="connsiteY12" fmla="*/ 116919 h 578046"/>
                <a:gd name="connsiteX13" fmla="*/ 725575 w 1462400"/>
                <a:gd name="connsiteY13" fmla="*/ 75644 h 578046"/>
                <a:gd name="connsiteX14" fmla="*/ 1297075 w 1462400"/>
                <a:gd name="connsiteY14" fmla="*/ 8969 h 578046"/>
                <a:gd name="connsiteX15" fmla="*/ 960525 w 1462400"/>
                <a:gd name="connsiteY15" fmla="*/ 126444 h 578046"/>
                <a:gd name="connsiteX16" fmla="*/ 1462175 w 1462400"/>
                <a:gd name="connsiteY16" fmla="*/ 2619 h 57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2400" h="578046">
                  <a:moveTo>
                    <a:pt x="1462175" y="2619"/>
                  </a:moveTo>
                  <a:cubicBezTo>
                    <a:pt x="1472229" y="26961"/>
                    <a:pt x="1143617" y="212698"/>
                    <a:pt x="1020850" y="272494"/>
                  </a:cubicBezTo>
                  <a:cubicBezTo>
                    <a:pt x="898083" y="332290"/>
                    <a:pt x="780079" y="310594"/>
                    <a:pt x="725575" y="361394"/>
                  </a:cubicBezTo>
                  <a:cubicBezTo>
                    <a:pt x="671071" y="412194"/>
                    <a:pt x="700175" y="591052"/>
                    <a:pt x="693825" y="577294"/>
                  </a:cubicBezTo>
                  <a:cubicBezTo>
                    <a:pt x="687475" y="563536"/>
                    <a:pt x="749388" y="282019"/>
                    <a:pt x="687475" y="278844"/>
                  </a:cubicBezTo>
                  <a:cubicBezTo>
                    <a:pt x="625562" y="275669"/>
                    <a:pt x="357275" y="546073"/>
                    <a:pt x="322350" y="558244"/>
                  </a:cubicBezTo>
                  <a:cubicBezTo>
                    <a:pt x="287425" y="570415"/>
                    <a:pt x="480571" y="383090"/>
                    <a:pt x="477925" y="351869"/>
                  </a:cubicBezTo>
                  <a:cubicBezTo>
                    <a:pt x="475279" y="320648"/>
                    <a:pt x="385321" y="411665"/>
                    <a:pt x="306475" y="370919"/>
                  </a:cubicBezTo>
                  <a:cubicBezTo>
                    <a:pt x="227629" y="330173"/>
                    <a:pt x="-39071" y="108981"/>
                    <a:pt x="4850" y="107394"/>
                  </a:cubicBezTo>
                  <a:cubicBezTo>
                    <a:pt x="48771" y="105807"/>
                    <a:pt x="421304" y="346577"/>
                    <a:pt x="570000" y="361394"/>
                  </a:cubicBezTo>
                  <a:cubicBezTo>
                    <a:pt x="718696" y="376211"/>
                    <a:pt x="876917" y="220106"/>
                    <a:pt x="897025" y="196294"/>
                  </a:cubicBezTo>
                  <a:cubicBezTo>
                    <a:pt x="917133" y="172482"/>
                    <a:pt x="694883" y="231748"/>
                    <a:pt x="690650" y="218519"/>
                  </a:cubicBezTo>
                  <a:cubicBezTo>
                    <a:pt x="686417" y="205290"/>
                    <a:pt x="865804" y="140732"/>
                    <a:pt x="871625" y="116919"/>
                  </a:cubicBezTo>
                  <a:cubicBezTo>
                    <a:pt x="877446" y="93106"/>
                    <a:pt x="654667" y="93636"/>
                    <a:pt x="725575" y="75644"/>
                  </a:cubicBezTo>
                  <a:cubicBezTo>
                    <a:pt x="796483" y="57652"/>
                    <a:pt x="1257917" y="502"/>
                    <a:pt x="1297075" y="8969"/>
                  </a:cubicBezTo>
                  <a:cubicBezTo>
                    <a:pt x="1336233" y="17436"/>
                    <a:pt x="932479" y="121152"/>
                    <a:pt x="960525" y="126444"/>
                  </a:cubicBezTo>
                  <a:cubicBezTo>
                    <a:pt x="988571" y="131736"/>
                    <a:pt x="1452121" y="-21723"/>
                    <a:pt x="1462175" y="26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60C0EF96-7EFA-CBBC-36C8-39F7944CCA89}"/>
                </a:ext>
              </a:extLst>
            </p:cNvPr>
            <p:cNvSpPr/>
            <p:nvPr/>
          </p:nvSpPr>
          <p:spPr>
            <a:xfrm>
              <a:off x="2438279" y="2238313"/>
              <a:ext cx="1175396" cy="340543"/>
            </a:xfrm>
            <a:custGeom>
              <a:avLst/>
              <a:gdLst>
                <a:gd name="connsiteX0" fmla="*/ 1174871 w 1175396"/>
                <a:gd name="connsiteY0" fmla="*/ 62 h 340543"/>
                <a:gd name="connsiteX1" fmla="*/ 816096 w 1175396"/>
                <a:gd name="connsiteY1" fmla="*/ 200087 h 340543"/>
                <a:gd name="connsiteX2" fmla="*/ 511296 w 1175396"/>
                <a:gd name="connsiteY2" fmla="*/ 254062 h 340543"/>
                <a:gd name="connsiteX3" fmla="*/ 231896 w 1175396"/>
                <a:gd name="connsiteY3" fmla="*/ 181037 h 340543"/>
                <a:gd name="connsiteX4" fmla="*/ 647821 w 1175396"/>
                <a:gd name="connsiteY4" fmla="*/ 285812 h 340543"/>
                <a:gd name="connsiteX5" fmla="*/ 121 w 1175396"/>
                <a:gd name="connsiteY5" fmla="*/ 288987 h 340543"/>
                <a:gd name="connsiteX6" fmla="*/ 708146 w 1175396"/>
                <a:gd name="connsiteY6" fmla="*/ 339787 h 340543"/>
                <a:gd name="connsiteX7" fmla="*/ 1016121 w 1175396"/>
                <a:gd name="connsiteY7" fmla="*/ 244537 h 340543"/>
                <a:gd name="connsiteX8" fmla="*/ 898646 w 1175396"/>
                <a:gd name="connsiteY8" fmla="*/ 222312 h 340543"/>
                <a:gd name="connsiteX9" fmla="*/ 1174871 w 1175396"/>
                <a:gd name="connsiteY9" fmla="*/ 62 h 3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396" h="340543">
                  <a:moveTo>
                    <a:pt x="1174871" y="62"/>
                  </a:moveTo>
                  <a:cubicBezTo>
                    <a:pt x="1161113" y="-3642"/>
                    <a:pt x="926692" y="157754"/>
                    <a:pt x="816096" y="200087"/>
                  </a:cubicBezTo>
                  <a:cubicBezTo>
                    <a:pt x="705500" y="242420"/>
                    <a:pt x="608663" y="257237"/>
                    <a:pt x="511296" y="254062"/>
                  </a:cubicBezTo>
                  <a:cubicBezTo>
                    <a:pt x="413929" y="250887"/>
                    <a:pt x="209142" y="175745"/>
                    <a:pt x="231896" y="181037"/>
                  </a:cubicBezTo>
                  <a:cubicBezTo>
                    <a:pt x="254650" y="186329"/>
                    <a:pt x="686450" y="267820"/>
                    <a:pt x="647821" y="285812"/>
                  </a:cubicBezTo>
                  <a:cubicBezTo>
                    <a:pt x="609192" y="303804"/>
                    <a:pt x="-9933" y="279991"/>
                    <a:pt x="121" y="288987"/>
                  </a:cubicBezTo>
                  <a:cubicBezTo>
                    <a:pt x="10175" y="297983"/>
                    <a:pt x="538813" y="347195"/>
                    <a:pt x="708146" y="339787"/>
                  </a:cubicBezTo>
                  <a:cubicBezTo>
                    <a:pt x="877479" y="332379"/>
                    <a:pt x="984371" y="264116"/>
                    <a:pt x="1016121" y="244537"/>
                  </a:cubicBezTo>
                  <a:cubicBezTo>
                    <a:pt x="1047871" y="224958"/>
                    <a:pt x="869542" y="258295"/>
                    <a:pt x="898646" y="222312"/>
                  </a:cubicBezTo>
                  <a:cubicBezTo>
                    <a:pt x="927750" y="186329"/>
                    <a:pt x="1188629" y="3766"/>
                    <a:pt x="117487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AE6227CB-C96D-EABE-3AF1-DCBA8575FE27}"/>
                </a:ext>
              </a:extLst>
            </p:cNvPr>
            <p:cNvSpPr/>
            <p:nvPr/>
          </p:nvSpPr>
          <p:spPr>
            <a:xfrm>
              <a:off x="2560206" y="2466903"/>
              <a:ext cx="961352" cy="246157"/>
            </a:xfrm>
            <a:custGeom>
              <a:avLst/>
              <a:gdLst>
                <a:gd name="connsiteX0" fmla="*/ 2019 w 961352"/>
                <a:gd name="connsiteY0" fmla="*/ 133422 h 246157"/>
                <a:gd name="connsiteX1" fmla="*/ 354444 w 961352"/>
                <a:gd name="connsiteY1" fmla="*/ 196922 h 246157"/>
                <a:gd name="connsiteX2" fmla="*/ 684644 w 961352"/>
                <a:gd name="connsiteY2" fmla="*/ 146122 h 246157"/>
                <a:gd name="connsiteX3" fmla="*/ 579869 w 961352"/>
                <a:gd name="connsiteY3" fmla="*/ 158822 h 246157"/>
                <a:gd name="connsiteX4" fmla="*/ 960869 w 961352"/>
                <a:gd name="connsiteY4" fmla="*/ 72 h 246157"/>
                <a:gd name="connsiteX5" fmla="*/ 652894 w 961352"/>
                <a:gd name="connsiteY5" fmla="*/ 139772 h 246157"/>
                <a:gd name="connsiteX6" fmla="*/ 363969 w 961352"/>
                <a:gd name="connsiteY6" fmla="*/ 244547 h 246157"/>
                <a:gd name="connsiteX7" fmla="*/ 135369 w 961352"/>
                <a:gd name="connsiteY7" fmla="*/ 57222 h 246157"/>
                <a:gd name="connsiteX8" fmla="*/ 205219 w 961352"/>
                <a:gd name="connsiteY8" fmla="*/ 133422 h 246157"/>
                <a:gd name="connsiteX9" fmla="*/ 2019 w 961352"/>
                <a:gd name="connsiteY9" fmla="*/ 133422 h 246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1352" h="246157">
                  <a:moveTo>
                    <a:pt x="2019" y="133422"/>
                  </a:moveTo>
                  <a:cubicBezTo>
                    <a:pt x="26890" y="144005"/>
                    <a:pt x="240673" y="194805"/>
                    <a:pt x="354444" y="196922"/>
                  </a:cubicBezTo>
                  <a:cubicBezTo>
                    <a:pt x="468215" y="199039"/>
                    <a:pt x="647073" y="152472"/>
                    <a:pt x="684644" y="146122"/>
                  </a:cubicBezTo>
                  <a:cubicBezTo>
                    <a:pt x="722215" y="139772"/>
                    <a:pt x="533832" y="183164"/>
                    <a:pt x="579869" y="158822"/>
                  </a:cubicBezTo>
                  <a:cubicBezTo>
                    <a:pt x="625907" y="134480"/>
                    <a:pt x="948698" y="3247"/>
                    <a:pt x="960869" y="72"/>
                  </a:cubicBezTo>
                  <a:cubicBezTo>
                    <a:pt x="973040" y="-3103"/>
                    <a:pt x="752377" y="99026"/>
                    <a:pt x="652894" y="139772"/>
                  </a:cubicBezTo>
                  <a:cubicBezTo>
                    <a:pt x="553411" y="180518"/>
                    <a:pt x="450223" y="258305"/>
                    <a:pt x="363969" y="244547"/>
                  </a:cubicBezTo>
                  <a:cubicBezTo>
                    <a:pt x="277715" y="230789"/>
                    <a:pt x="161827" y="75743"/>
                    <a:pt x="135369" y="57222"/>
                  </a:cubicBezTo>
                  <a:cubicBezTo>
                    <a:pt x="108911" y="38701"/>
                    <a:pt x="220565" y="117547"/>
                    <a:pt x="205219" y="133422"/>
                  </a:cubicBezTo>
                  <a:cubicBezTo>
                    <a:pt x="189873" y="149297"/>
                    <a:pt x="-22852" y="122839"/>
                    <a:pt x="2019" y="133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EB3673C8-7AA5-8903-C672-B374E12FB5B8}"/>
                </a:ext>
              </a:extLst>
            </p:cNvPr>
            <p:cNvSpPr/>
            <p:nvPr/>
          </p:nvSpPr>
          <p:spPr>
            <a:xfrm>
              <a:off x="2727055" y="2498652"/>
              <a:ext cx="753175" cy="421585"/>
            </a:xfrm>
            <a:custGeom>
              <a:avLst/>
              <a:gdLst>
                <a:gd name="connsiteX0" fmla="*/ 752745 w 753175"/>
                <a:gd name="connsiteY0" fmla="*/ 73 h 421585"/>
                <a:gd name="connsiteX1" fmla="*/ 336820 w 753175"/>
                <a:gd name="connsiteY1" fmla="*/ 282648 h 421585"/>
                <a:gd name="connsiteX2" fmla="*/ 212995 w 753175"/>
                <a:gd name="connsiteY2" fmla="*/ 358848 h 421585"/>
                <a:gd name="connsiteX3" fmla="*/ 349520 w 753175"/>
                <a:gd name="connsiteY3" fmla="*/ 228673 h 421585"/>
                <a:gd name="connsiteX4" fmla="*/ 165370 w 753175"/>
                <a:gd name="connsiteY4" fmla="*/ 339798 h 421585"/>
                <a:gd name="connsiteX5" fmla="*/ 197120 w 753175"/>
                <a:gd name="connsiteY5" fmla="*/ 250898 h 421585"/>
                <a:gd name="connsiteX6" fmla="*/ 124095 w 753175"/>
                <a:gd name="connsiteY6" fmla="*/ 320748 h 421585"/>
                <a:gd name="connsiteX7" fmla="*/ 63770 w 753175"/>
                <a:gd name="connsiteY7" fmla="*/ 247723 h 421585"/>
                <a:gd name="connsiteX8" fmla="*/ 270 w 753175"/>
                <a:gd name="connsiteY8" fmla="*/ 28648 h 421585"/>
                <a:gd name="connsiteX9" fmla="*/ 44720 w 753175"/>
                <a:gd name="connsiteY9" fmla="*/ 215973 h 421585"/>
                <a:gd name="connsiteX10" fmla="*/ 133620 w 753175"/>
                <a:gd name="connsiteY10" fmla="*/ 409648 h 421585"/>
                <a:gd name="connsiteX11" fmla="*/ 162195 w 753175"/>
                <a:gd name="connsiteY11" fmla="*/ 393773 h 421585"/>
                <a:gd name="connsiteX12" fmla="*/ 181245 w 753175"/>
                <a:gd name="connsiteY12" fmla="*/ 412823 h 421585"/>
                <a:gd name="connsiteX13" fmla="*/ 463820 w 753175"/>
                <a:gd name="connsiteY13" fmla="*/ 228673 h 421585"/>
                <a:gd name="connsiteX14" fmla="*/ 416195 w 753175"/>
                <a:gd name="connsiteY14" fmla="*/ 311223 h 421585"/>
                <a:gd name="connsiteX15" fmla="*/ 752745 w 753175"/>
                <a:gd name="connsiteY15" fmla="*/ 73 h 42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3175" h="421585">
                  <a:moveTo>
                    <a:pt x="752745" y="73"/>
                  </a:moveTo>
                  <a:cubicBezTo>
                    <a:pt x="739516" y="-4689"/>
                    <a:pt x="426778" y="222852"/>
                    <a:pt x="336820" y="282648"/>
                  </a:cubicBezTo>
                  <a:cubicBezTo>
                    <a:pt x="246862" y="342444"/>
                    <a:pt x="210878" y="367844"/>
                    <a:pt x="212995" y="358848"/>
                  </a:cubicBezTo>
                  <a:cubicBezTo>
                    <a:pt x="215112" y="349852"/>
                    <a:pt x="357458" y="231848"/>
                    <a:pt x="349520" y="228673"/>
                  </a:cubicBezTo>
                  <a:cubicBezTo>
                    <a:pt x="341582" y="225498"/>
                    <a:pt x="190770" y="336094"/>
                    <a:pt x="165370" y="339798"/>
                  </a:cubicBezTo>
                  <a:cubicBezTo>
                    <a:pt x="139970" y="343502"/>
                    <a:pt x="203999" y="254073"/>
                    <a:pt x="197120" y="250898"/>
                  </a:cubicBezTo>
                  <a:cubicBezTo>
                    <a:pt x="190241" y="247723"/>
                    <a:pt x="146320" y="321277"/>
                    <a:pt x="124095" y="320748"/>
                  </a:cubicBezTo>
                  <a:cubicBezTo>
                    <a:pt x="101870" y="320219"/>
                    <a:pt x="84407" y="296406"/>
                    <a:pt x="63770" y="247723"/>
                  </a:cubicBezTo>
                  <a:cubicBezTo>
                    <a:pt x="43132" y="199040"/>
                    <a:pt x="3445" y="33940"/>
                    <a:pt x="270" y="28648"/>
                  </a:cubicBezTo>
                  <a:cubicBezTo>
                    <a:pt x="-2905" y="23356"/>
                    <a:pt x="22495" y="152473"/>
                    <a:pt x="44720" y="215973"/>
                  </a:cubicBezTo>
                  <a:cubicBezTo>
                    <a:pt x="66945" y="279473"/>
                    <a:pt x="114041" y="380015"/>
                    <a:pt x="133620" y="409648"/>
                  </a:cubicBezTo>
                  <a:cubicBezTo>
                    <a:pt x="153199" y="439281"/>
                    <a:pt x="154257" y="393244"/>
                    <a:pt x="162195" y="393773"/>
                  </a:cubicBezTo>
                  <a:cubicBezTo>
                    <a:pt x="170132" y="394302"/>
                    <a:pt x="130974" y="440340"/>
                    <a:pt x="181245" y="412823"/>
                  </a:cubicBezTo>
                  <a:cubicBezTo>
                    <a:pt x="231516" y="385306"/>
                    <a:pt x="424662" y="245606"/>
                    <a:pt x="463820" y="228673"/>
                  </a:cubicBezTo>
                  <a:cubicBezTo>
                    <a:pt x="502978" y="211740"/>
                    <a:pt x="362220" y="347735"/>
                    <a:pt x="416195" y="311223"/>
                  </a:cubicBezTo>
                  <a:cubicBezTo>
                    <a:pt x="470170" y="274711"/>
                    <a:pt x="765974" y="4835"/>
                    <a:pt x="752745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8B1011A1-66A8-4099-3F15-11F68092ADAA}"/>
                </a:ext>
              </a:extLst>
            </p:cNvPr>
            <p:cNvSpPr/>
            <p:nvPr/>
          </p:nvSpPr>
          <p:spPr>
            <a:xfrm>
              <a:off x="3142132" y="2619088"/>
              <a:ext cx="327896" cy="954165"/>
            </a:xfrm>
            <a:custGeom>
              <a:avLst/>
              <a:gdLst>
                <a:gd name="connsiteX0" fmla="*/ 324968 w 327896"/>
                <a:gd name="connsiteY0" fmla="*/ 287 h 954165"/>
                <a:gd name="connsiteX1" fmla="*/ 290043 w 327896"/>
                <a:gd name="connsiteY1" fmla="*/ 276512 h 954165"/>
                <a:gd name="connsiteX2" fmla="*/ 302743 w 327896"/>
                <a:gd name="connsiteY2" fmla="*/ 482887 h 954165"/>
                <a:gd name="connsiteX3" fmla="*/ 309093 w 327896"/>
                <a:gd name="connsiteY3" fmla="*/ 368587 h 954165"/>
                <a:gd name="connsiteX4" fmla="*/ 245593 w 327896"/>
                <a:gd name="connsiteY4" fmla="*/ 613062 h 954165"/>
                <a:gd name="connsiteX5" fmla="*/ 90018 w 327896"/>
                <a:gd name="connsiteY5" fmla="*/ 952787 h 954165"/>
                <a:gd name="connsiteX6" fmla="*/ 267818 w 327896"/>
                <a:gd name="connsiteY6" fmla="*/ 476537 h 954165"/>
                <a:gd name="connsiteX7" fmla="*/ 1118 w 327896"/>
                <a:gd name="connsiteY7" fmla="*/ 851187 h 954165"/>
                <a:gd name="connsiteX8" fmla="*/ 166218 w 327896"/>
                <a:gd name="connsiteY8" fmla="*/ 540037 h 954165"/>
                <a:gd name="connsiteX9" fmla="*/ 7468 w 327896"/>
                <a:gd name="connsiteY9" fmla="*/ 771812 h 954165"/>
                <a:gd name="connsiteX10" fmla="*/ 201143 w 327896"/>
                <a:gd name="connsiteY10" fmla="*/ 330487 h 954165"/>
                <a:gd name="connsiteX11" fmla="*/ 324968 w 327896"/>
                <a:gd name="connsiteY11" fmla="*/ 287 h 954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896" h="954165">
                  <a:moveTo>
                    <a:pt x="324968" y="287"/>
                  </a:moveTo>
                  <a:cubicBezTo>
                    <a:pt x="339785" y="-8709"/>
                    <a:pt x="293747" y="196079"/>
                    <a:pt x="290043" y="276512"/>
                  </a:cubicBezTo>
                  <a:cubicBezTo>
                    <a:pt x="286339" y="356945"/>
                    <a:pt x="299568" y="467541"/>
                    <a:pt x="302743" y="482887"/>
                  </a:cubicBezTo>
                  <a:cubicBezTo>
                    <a:pt x="305918" y="498233"/>
                    <a:pt x="318618" y="346891"/>
                    <a:pt x="309093" y="368587"/>
                  </a:cubicBezTo>
                  <a:cubicBezTo>
                    <a:pt x="299568" y="390283"/>
                    <a:pt x="282105" y="515695"/>
                    <a:pt x="245593" y="613062"/>
                  </a:cubicBezTo>
                  <a:cubicBezTo>
                    <a:pt x="209080" y="710429"/>
                    <a:pt x="86314" y="975541"/>
                    <a:pt x="90018" y="952787"/>
                  </a:cubicBezTo>
                  <a:cubicBezTo>
                    <a:pt x="93722" y="930033"/>
                    <a:pt x="282635" y="493470"/>
                    <a:pt x="267818" y="476537"/>
                  </a:cubicBezTo>
                  <a:cubicBezTo>
                    <a:pt x="253001" y="459604"/>
                    <a:pt x="18051" y="840604"/>
                    <a:pt x="1118" y="851187"/>
                  </a:cubicBezTo>
                  <a:cubicBezTo>
                    <a:pt x="-15815" y="861770"/>
                    <a:pt x="165160" y="553266"/>
                    <a:pt x="166218" y="540037"/>
                  </a:cubicBezTo>
                  <a:cubicBezTo>
                    <a:pt x="167276" y="526808"/>
                    <a:pt x="1647" y="806737"/>
                    <a:pt x="7468" y="771812"/>
                  </a:cubicBezTo>
                  <a:cubicBezTo>
                    <a:pt x="13289" y="736887"/>
                    <a:pt x="147697" y="456958"/>
                    <a:pt x="201143" y="330487"/>
                  </a:cubicBezTo>
                  <a:cubicBezTo>
                    <a:pt x="254589" y="204016"/>
                    <a:pt x="310151" y="9283"/>
                    <a:pt x="324968" y="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30DBBE7A-CE2E-67F1-B3A2-87F81FDC2341}"/>
                </a:ext>
              </a:extLst>
            </p:cNvPr>
            <p:cNvSpPr/>
            <p:nvPr/>
          </p:nvSpPr>
          <p:spPr>
            <a:xfrm>
              <a:off x="2814994" y="2425030"/>
              <a:ext cx="710999" cy="895265"/>
            </a:xfrm>
            <a:custGeom>
              <a:avLst/>
              <a:gdLst>
                <a:gd name="connsiteX0" fmla="*/ 693381 w 710999"/>
                <a:gd name="connsiteY0" fmla="*/ 3845 h 895265"/>
                <a:gd name="connsiteX1" fmla="*/ 13931 w 710999"/>
                <a:gd name="connsiteY1" fmla="*/ 603920 h 895265"/>
                <a:gd name="connsiteX2" fmla="*/ 226656 w 710999"/>
                <a:gd name="connsiteY2" fmla="*/ 391195 h 895265"/>
                <a:gd name="connsiteX3" fmla="*/ 121881 w 710999"/>
                <a:gd name="connsiteY3" fmla="*/ 508670 h 895265"/>
                <a:gd name="connsiteX4" fmla="*/ 207606 w 710999"/>
                <a:gd name="connsiteY4" fmla="*/ 613445 h 895265"/>
                <a:gd name="connsiteX5" fmla="*/ 236181 w 710999"/>
                <a:gd name="connsiteY5" fmla="*/ 838870 h 895265"/>
                <a:gd name="connsiteX6" fmla="*/ 461606 w 710999"/>
                <a:gd name="connsiteY6" fmla="*/ 451520 h 895265"/>
                <a:gd name="connsiteX7" fmla="*/ 525106 w 710999"/>
                <a:gd name="connsiteY7" fmla="*/ 365795 h 895265"/>
                <a:gd name="connsiteX8" fmla="*/ 410806 w 710999"/>
                <a:gd name="connsiteY8" fmla="*/ 537245 h 895265"/>
                <a:gd name="connsiteX9" fmla="*/ 321906 w 710999"/>
                <a:gd name="connsiteY9" fmla="*/ 889670 h 895265"/>
                <a:gd name="connsiteX10" fmla="*/ 658456 w 710999"/>
                <a:gd name="connsiteY10" fmla="*/ 229270 h 895265"/>
                <a:gd name="connsiteX11" fmla="*/ 525106 w 710999"/>
                <a:gd name="connsiteY11" fmla="*/ 340395 h 895265"/>
                <a:gd name="connsiteX12" fmla="*/ 693381 w 710999"/>
                <a:gd name="connsiteY12" fmla="*/ 3845 h 89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0999" h="895265">
                  <a:moveTo>
                    <a:pt x="693381" y="3845"/>
                  </a:moveTo>
                  <a:cubicBezTo>
                    <a:pt x="608185" y="47766"/>
                    <a:pt x="91718" y="539362"/>
                    <a:pt x="13931" y="603920"/>
                  </a:cubicBezTo>
                  <a:cubicBezTo>
                    <a:pt x="-63856" y="668478"/>
                    <a:pt x="208664" y="407070"/>
                    <a:pt x="226656" y="391195"/>
                  </a:cubicBezTo>
                  <a:cubicBezTo>
                    <a:pt x="244648" y="375320"/>
                    <a:pt x="125056" y="471628"/>
                    <a:pt x="121881" y="508670"/>
                  </a:cubicBezTo>
                  <a:cubicBezTo>
                    <a:pt x="118706" y="545712"/>
                    <a:pt x="188556" y="558412"/>
                    <a:pt x="207606" y="613445"/>
                  </a:cubicBezTo>
                  <a:cubicBezTo>
                    <a:pt x="226656" y="668478"/>
                    <a:pt x="193848" y="865858"/>
                    <a:pt x="236181" y="838870"/>
                  </a:cubicBezTo>
                  <a:cubicBezTo>
                    <a:pt x="278514" y="811882"/>
                    <a:pt x="413452" y="530366"/>
                    <a:pt x="461606" y="451520"/>
                  </a:cubicBezTo>
                  <a:cubicBezTo>
                    <a:pt x="509760" y="372674"/>
                    <a:pt x="533573" y="351507"/>
                    <a:pt x="525106" y="365795"/>
                  </a:cubicBezTo>
                  <a:cubicBezTo>
                    <a:pt x="516639" y="380083"/>
                    <a:pt x="444673" y="449933"/>
                    <a:pt x="410806" y="537245"/>
                  </a:cubicBezTo>
                  <a:cubicBezTo>
                    <a:pt x="376939" y="624557"/>
                    <a:pt x="280631" y="940999"/>
                    <a:pt x="321906" y="889670"/>
                  </a:cubicBezTo>
                  <a:cubicBezTo>
                    <a:pt x="363181" y="838341"/>
                    <a:pt x="624589" y="320816"/>
                    <a:pt x="658456" y="229270"/>
                  </a:cubicBezTo>
                  <a:cubicBezTo>
                    <a:pt x="692323" y="137724"/>
                    <a:pt x="522989" y="374791"/>
                    <a:pt x="525106" y="340395"/>
                  </a:cubicBezTo>
                  <a:cubicBezTo>
                    <a:pt x="527223" y="305999"/>
                    <a:pt x="778577" y="-40076"/>
                    <a:pt x="693381" y="38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AFFAA4F-B4D4-B400-D873-54803CF1665C}"/>
                </a:ext>
              </a:extLst>
            </p:cNvPr>
            <p:cNvSpPr/>
            <p:nvPr/>
          </p:nvSpPr>
          <p:spPr>
            <a:xfrm>
              <a:off x="3055111" y="2031346"/>
              <a:ext cx="658221" cy="579149"/>
            </a:xfrm>
            <a:custGeom>
              <a:avLst/>
              <a:gdLst>
                <a:gd name="connsiteX0" fmla="*/ 643764 w 658221"/>
                <a:gd name="connsiteY0" fmla="*/ 3829 h 579149"/>
                <a:gd name="connsiteX1" fmla="*/ 59564 w 658221"/>
                <a:gd name="connsiteY1" fmla="*/ 384829 h 579149"/>
                <a:gd name="connsiteX2" fmla="*/ 408814 w 658221"/>
                <a:gd name="connsiteY2" fmla="*/ 207029 h 579149"/>
                <a:gd name="connsiteX3" fmla="*/ 516764 w 658221"/>
                <a:gd name="connsiteY3" fmla="*/ 200679 h 579149"/>
                <a:gd name="connsiteX4" fmla="*/ 259589 w 658221"/>
                <a:gd name="connsiteY4" fmla="*/ 289579 h 579149"/>
                <a:gd name="connsiteX5" fmla="*/ 2414 w 658221"/>
                <a:gd name="connsiteY5" fmla="*/ 511829 h 579149"/>
                <a:gd name="connsiteX6" fmla="*/ 418339 w 658221"/>
                <a:gd name="connsiteY6" fmla="*/ 337204 h 579149"/>
                <a:gd name="connsiteX7" fmla="*/ 135764 w 658221"/>
                <a:gd name="connsiteY7" fmla="*/ 578504 h 579149"/>
                <a:gd name="connsiteX8" fmla="*/ 631064 w 658221"/>
                <a:gd name="connsiteY8" fmla="*/ 248304 h 579149"/>
                <a:gd name="connsiteX9" fmla="*/ 459614 w 658221"/>
                <a:gd name="connsiteY9" fmla="*/ 311804 h 579149"/>
                <a:gd name="connsiteX10" fmla="*/ 643764 w 658221"/>
                <a:gd name="connsiteY10" fmla="*/ 80029 h 579149"/>
                <a:gd name="connsiteX11" fmla="*/ 494539 w 658221"/>
                <a:gd name="connsiteY11" fmla="*/ 181629 h 579149"/>
                <a:gd name="connsiteX12" fmla="*/ 643764 w 658221"/>
                <a:gd name="connsiteY12" fmla="*/ 3829 h 57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8221" h="579149">
                  <a:moveTo>
                    <a:pt x="643764" y="3829"/>
                  </a:moveTo>
                  <a:cubicBezTo>
                    <a:pt x="571268" y="37696"/>
                    <a:pt x="98722" y="350962"/>
                    <a:pt x="59564" y="384829"/>
                  </a:cubicBezTo>
                  <a:cubicBezTo>
                    <a:pt x="20406" y="418696"/>
                    <a:pt x="332614" y="237721"/>
                    <a:pt x="408814" y="207029"/>
                  </a:cubicBezTo>
                  <a:cubicBezTo>
                    <a:pt x="485014" y="176337"/>
                    <a:pt x="541635" y="186921"/>
                    <a:pt x="516764" y="200679"/>
                  </a:cubicBezTo>
                  <a:cubicBezTo>
                    <a:pt x="491893" y="214437"/>
                    <a:pt x="345314" y="237721"/>
                    <a:pt x="259589" y="289579"/>
                  </a:cubicBezTo>
                  <a:cubicBezTo>
                    <a:pt x="173864" y="341437"/>
                    <a:pt x="-24044" y="503891"/>
                    <a:pt x="2414" y="511829"/>
                  </a:cubicBezTo>
                  <a:cubicBezTo>
                    <a:pt x="28872" y="519767"/>
                    <a:pt x="396114" y="326092"/>
                    <a:pt x="418339" y="337204"/>
                  </a:cubicBezTo>
                  <a:cubicBezTo>
                    <a:pt x="440564" y="348316"/>
                    <a:pt x="100310" y="593321"/>
                    <a:pt x="135764" y="578504"/>
                  </a:cubicBezTo>
                  <a:cubicBezTo>
                    <a:pt x="171218" y="563687"/>
                    <a:pt x="577089" y="292754"/>
                    <a:pt x="631064" y="248304"/>
                  </a:cubicBezTo>
                  <a:cubicBezTo>
                    <a:pt x="685039" y="203854"/>
                    <a:pt x="457497" y="339850"/>
                    <a:pt x="459614" y="311804"/>
                  </a:cubicBezTo>
                  <a:cubicBezTo>
                    <a:pt x="461731" y="283758"/>
                    <a:pt x="637943" y="101725"/>
                    <a:pt x="643764" y="80029"/>
                  </a:cubicBezTo>
                  <a:cubicBezTo>
                    <a:pt x="649585" y="58333"/>
                    <a:pt x="496656" y="191683"/>
                    <a:pt x="494539" y="181629"/>
                  </a:cubicBezTo>
                  <a:cubicBezTo>
                    <a:pt x="492422" y="171575"/>
                    <a:pt x="716260" y="-30038"/>
                    <a:pt x="643764" y="3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994ECDFC-4A0B-B038-021E-221F8C0C8F8B}"/>
                </a:ext>
              </a:extLst>
            </p:cNvPr>
            <p:cNvSpPr/>
            <p:nvPr/>
          </p:nvSpPr>
          <p:spPr>
            <a:xfrm>
              <a:off x="3250680" y="3019161"/>
              <a:ext cx="400054" cy="820684"/>
            </a:xfrm>
            <a:custGeom>
              <a:avLst/>
              <a:gdLst>
                <a:gd name="connsiteX0" fmla="*/ 302145 w 400054"/>
                <a:gd name="connsiteY0" fmla="*/ 3439 h 820684"/>
                <a:gd name="connsiteX1" fmla="*/ 6870 w 400054"/>
                <a:gd name="connsiteY1" fmla="*/ 343164 h 820684"/>
                <a:gd name="connsiteX2" fmla="*/ 92595 w 400054"/>
                <a:gd name="connsiteY2" fmla="*/ 263789 h 820684"/>
                <a:gd name="connsiteX3" fmla="*/ 76720 w 400054"/>
                <a:gd name="connsiteY3" fmla="*/ 438414 h 820684"/>
                <a:gd name="connsiteX4" fmla="*/ 57670 w 400054"/>
                <a:gd name="connsiteY4" fmla="*/ 714639 h 820684"/>
                <a:gd name="connsiteX5" fmla="*/ 98945 w 400054"/>
                <a:gd name="connsiteY5" fmla="*/ 409839 h 820684"/>
                <a:gd name="connsiteX6" fmla="*/ 105295 w 400054"/>
                <a:gd name="connsiteY6" fmla="*/ 444764 h 820684"/>
                <a:gd name="connsiteX7" fmla="*/ 200545 w 400054"/>
                <a:gd name="connsiteY7" fmla="*/ 682889 h 820684"/>
                <a:gd name="connsiteX8" fmla="*/ 191020 w 400054"/>
                <a:gd name="connsiteY8" fmla="*/ 578114 h 820684"/>
                <a:gd name="connsiteX9" fmla="*/ 394220 w 400054"/>
                <a:gd name="connsiteY9" fmla="*/ 819414 h 820684"/>
                <a:gd name="connsiteX10" fmla="*/ 343420 w 400054"/>
                <a:gd name="connsiteY10" fmla="*/ 651139 h 820684"/>
                <a:gd name="connsiteX11" fmla="*/ 327545 w 400054"/>
                <a:gd name="connsiteY11" fmla="*/ 197114 h 820684"/>
                <a:gd name="connsiteX12" fmla="*/ 327545 w 400054"/>
                <a:gd name="connsiteY12" fmla="*/ 530489 h 820684"/>
                <a:gd name="connsiteX13" fmla="*/ 292620 w 400054"/>
                <a:gd name="connsiteY13" fmla="*/ 187589 h 820684"/>
                <a:gd name="connsiteX14" fmla="*/ 302145 w 400054"/>
                <a:gd name="connsiteY14" fmla="*/ 3439 h 82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0054" h="820684">
                  <a:moveTo>
                    <a:pt x="302145" y="3439"/>
                  </a:moveTo>
                  <a:cubicBezTo>
                    <a:pt x="254520" y="29368"/>
                    <a:pt x="41795" y="299772"/>
                    <a:pt x="6870" y="343164"/>
                  </a:cubicBezTo>
                  <a:cubicBezTo>
                    <a:pt x="-28055" y="386556"/>
                    <a:pt x="80953" y="247914"/>
                    <a:pt x="92595" y="263789"/>
                  </a:cubicBezTo>
                  <a:cubicBezTo>
                    <a:pt x="104237" y="279664"/>
                    <a:pt x="82541" y="363272"/>
                    <a:pt x="76720" y="438414"/>
                  </a:cubicBezTo>
                  <a:cubicBezTo>
                    <a:pt x="70899" y="513556"/>
                    <a:pt x="53966" y="719401"/>
                    <a:pt x="57670" y="714639"/>
                  </a:cubicBezTo>
                  <a:cubicBezTo>
                    <a:pt x="61374" y="709877"/>
                    <a:pt x="91007" y="454818"/>
                    <a:pt x="98945" y="409839"/>
                  </a:cubicBezTo>
                  <a:cubicBezTo>
                    <a:pt x="106883" y="364860"/>
                    <a:pt x="88362" y="399256"/>
                    <a:pt x="105295" y="444764"/>
                  </a:cubicBezTo>
                  <a:cubicBezTo>
                    <a:pt x="122228" y="490272"/>
                    <a:pt x="186257" y="660664"/>
                    <a:pt x="200545" y="682889"/>
                  </a:cubicBezTo>
                  <a:cubicBezTo>
                    <a:pt x="214833" y="705114"/>
                    <a:pt x="158741" y="555360"/>
                    <a:pt x="191020" y="578114"/>
                  </a:cubicBezTo>
                  <a:cubicBezTo>
                    <a:pt x="223299" y="600868"/>
                    <a:pt x="368820" y="807243"/>
                    <a:pt x="394220" y="819414"/>
                  </a:cubicBezTo>
                  <a:cubicBezTo>
                    <a:pt x="419620" y="831585"/>
                    <a:pt x="354532" y="754856"/>
                    <a:pt x="343420" y="651139"/>
                  </a:cubicBezTo>
                  <a:cubicBezTo>
                    <a:pt x="332308" y="547422"/>
                    <a:pt x="330191" y="217222"/>
                    <a:pt x="327545" y="197114"/>
                  </a:cubicBezTo>
                  <a:cubicBezTo>
                    <a:pt x="324899" y="177006"/>
                    <a:pt x="333366" y="532077"/>
                    <a:pt x="327545" y="530489"/>
                  </a:cubicBezTo>
                  <a:cubicBezTo>
                    <a:pt x="321724" y="528902"/>
                    <a:pt x="294207" y="271197"/>
                    <a:pt x="292620" y="187589"/>
                  </a:cubicBezTo>
                  <a:cubicBezTo>
                    <a:pt x="291032" y="103981"/>
                    <a:pt x="349770" y="-22490"/>
                    <a:pt x="302145" y="3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121CF8F5-A704-3B3D-BF01-921F1EF486C9}"/>
                </a:ext>
              </a:extLst>
            </p:cNvPr>
            <p:cNvSpPr/>
            <p:nvPr/>
          </p:nvSpPr>
          <p:spPr>
            <a:xfrm>
              <a:off x="3933472" y="1795954"/>
              <a:ext cx="399595" cy="269760"/>
            </a:xfrm>
            <a:custGeom>
              <a:avLst/>
              <a:gdLst>
                <a:gd name="connsiteX0" fmla="*/ 32103 w 399595"/>
                <a:gd name="connsiteY0" fmla="*/ 4271 h 269760"/>
                <a:gd name="connsiteX1" fmla="*/ 152753 w 399595"/>
                <a:gd name="connsiteY1" fmla="*/ 42371 h 269760"/>
                <a:gd name="connsiteX2" fmla="*/ 301978 w 399595"/>
                <a:gd name="connsiteY2" fmla="*/ 150321 h 269760"/>
                <a:gd name="connsiteX3" fmla="*/ 394053 w 399595"/>
                <a:gd name="connsiteY3" fmla="*/ 267796 h 269760"/>
                <a:gd name="connsiteX4" fmla="*/ 346428 w 399595"/>
                <a:gd name="connsiteY4" fmla="*/ 216996 h 269760"/>
                <a:gd name="connsiteX5" fmla="*/ 353 w 399595"/>
                <a:gd name="connsiteY5" fmla="*/ 128096 h 269760"/>
                <a:gd name="connsiteX6" fmla="*/ 279753 w 399595"/>
                <a:gd name="connsiteY6" fmla="*/ 201121 h 269760"/>
                <a:gd name="connsiteX7" fmla="*/ 216253 w 399595"/>
                <a:gd name="connsiteY7" fmla="*/ 134446 h 269760"/>
                <a:gd name="connsiteX8" fmla="*/ 32103 w 399595"/>
                <a:gd name="connsiteY8" fmla="*/ 4271 h 26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595" h="269760">
                  <a:moveTo>
                    <a:pt x="32103" y="4271"/>
                  </a:moveTo>
                  <a:cubicBezTo>
                    <a:pt x="21520" y="-11075"/>
                    <a:pt x="107774" y="18029"/>
                    <a:pt x="152753" y="42371"/>
                  </a:cubicBezTo>
                  <a:cubicBezTo>
                    <a:pt x="197732" y="66713"/>
                    <a:pt x="261761" y="112750"/>
                    <a:pt x="301978" y="150321"/>
                  </a:cubicBezTo>
                  <a:cubicBezTo>
                    <a:pt x="342195" y="187892"/>
                    <a:pt x="386645" y="256684"/>
                    <a:pt x="394053" y="267796"/>
                  </a:cubicBezTo>
                  <a:cubicBezTo>
                    <a:pt x="401461" y="278909"/>
                    <a:pt x="412045" y="240279"/>
                    <a:pt x="346428" y="216996"/>
                  </a:cubicBezTo>
                  <a:cubicBezTo>
                    <a:pt x="280811" y="193713"/>
                    <a:pt x="11466" y="130742"/>
                    <a:pt x="353" y="128096"/>
                  </a:cubicBezTo>
                  <a:cubicBezTo>
                    <a:pt x="-10760" y="125450"/>
                    <a:pt x="243770" y="200063"/>
                    <a:pt x="279753" y="201121"/>
                  </a:cubicBezTo>
                  <a:cubicBezTo>
                    <a:pt x="315736" y="202179"/>
                    <a:pt x="254882" y="166725"/>
                    <a:pt x="216253" y="134446"/>
                  </a:cubicBezTo>
                  <a:cubicBezTo>
                    <a:pt x="177624" y="102167"/>
                    <a:pt x="42686" y="19617"/>
                    <a:pt x="32103" y="4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A67EA743-42E5-B0AB-A9FA-359B0D115DD0}"/>
                </a:ext>
              </a:extLst>
            </p:cNvPr>
            <p:cNvSpPr/>
            <p:nvPr/>
          </p:nvSpPr>
          <p:spPr>
            <a:xfrm>
              <a:off x="4022102" y="1819197"/>
              <a:ext cx="811405" cy="574830"/>
            </a:xfrm>
            <a:custGeom>
              <a:avLst/>
              <a:gdLst>
                <a:gd name="connsiteX0" fmla="*/ 623 w 811405"/>
                <a:gd name="connsiteY0" fmla="*/ 98503 h 574830"/>
                <a:gd name="connsiteX1" fmla="*/ 264148 w 811405"/>
                <a:gd name="connsiteY1" fmla="*/ 78 h 574830"/>
                <a:gd name="connsiteX2" fmla="*/ 505448 w 811405"/>
                <a:gd name="connsiteY2" fmla="*/ 117553 h 574830"/>
                <a:gd name="connsiteX3" fmla="*/ 540373 w 811405"/>
                <a:gd name="connsiteY3" fmla="*/ 95328 h 574830"/>
                <a:gd name="connsiteX4" fmla="*/ 803898 w 811405"/>
                <a:gd name="connsiteY4" fmla="*/ 454103 h 574830"/>
                <a:gd name="connsiteX5" fmla="*/ 734048 w 811405"/>
                <a:gd name="connsiteY5" fmla="*/ 342978 h 574830"/>
                <a:gd name="connsiteX6" fmla="*/ 676898 w 811405"/>
                <a:gd name="connsiteY6" fmla="*/ 574753 h 574830"/>
                <a:gd name="connsiteX7" fmla="*/ 648323 w 811405"/>
                <a:gd name="connsiteY7" fmla="*/ 314403 h 574830"/>
                <a:gd name="connsiteX8" fmla="*/ 410198 w 811405"/>
                <a:gd name="connsiteY8" fmla="*/ 174703 h 574830"/>
                <a:gd name="connsiteX9" fmla="*/ 206998 w 811405"/>
                <a:gd name="connsiteY9" fmla="*/ 155653 h 574830"/>
                <a:gd name="connsiteX10" fmla="*/ 508623 w 811405"/>
                <a:gd name="connsiteY10" fmla="*/ 155653 h 574830"/>
                <a:gd name="connsiteX11" fmla="*/ 191123 w 811405"/>
                <a:gd name="connsiteY11" fmla="*/ 111203 h 574830"/>
                <a:gd name="connsiteX12" fmla="*/ 432423 w 811405"/>
                <a:gd name="connsiteY12" fmla="*/ 95328 h 574830"/>
                <a:gd name="connsiteX13" fmla="*/ 197473 w 811405"/>
                <a:gd name="connsiteY13" fmla="*/ 47703 h 574830"/>
                <a:gd name="connsiteX14" fmla="*/ 623 w 811405"/>
                <a:gd name="connsiteY14" fmla="*/ 98503 h 57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1405" h="574830">
                  <a:moveTo>
                    <a:pt x="623" y="98503"/>
                  </a:moveTo>
                  <a:cubicBezTo>
                    <a:pt x="11736" y="90565"/>
                    <a:pt x="180011" y="-3097"/>
                    <a:pt x="264148" y="78"/>
                  </a:cubicBezTo>
                  <a:cubicBezTo>
                    <a:pt x="348285" y="3253"/>
                    <a:pt x="459411" y="101678"/>
                    <a:pt x="505448" y="117553"/>
                  </a:cubicBezTo>
                  <a:cubicBezTo>
                    <a:pt x="551486" y="133428"/>
                    <a:pt x="490631" y="39236"/>
                    <a:pt x="540373" y="95328"/>
                  </a:cubicBezTo>
                  <a:cubicBezTo>
                    <a:pt x="590115" y="151420"/>
                    <a:pt x="771619" y="412828"/>
                    <a:pt x="803898" y="454103"/>
                  </a:cubicBezTo>
                  <a:cubicBezTo>
                    <a:pt x="836177" y="495378"/>
                    <a:pt x="755215" y="322870"/>
                    <a:pt x="734048" y="342978"/>
                  </a:cubicBezTo>
                  <a:cubicBezTo>
                    <a:pt x="712881" y="363086"/>
                    <a:pt x="691186" y="579516"/>
                    <a:pt x="676898" y="574753"/>
                  </a:cubicBezTo>
                  <a:cubicBezTo>
                    <a:pt x="662610" y="569990"/>
                    <a:pt x="692773" y="381078"/>
                    <a:pt x="648323" y="314403"/>
                  </a:cubicBezTo>
                  <a:cubicBezTo>
                    <a:pt x="603873" y="247728"/>
                    <a:pt x="483752" y="201161"/>
                    <a:pt x="410198" y="174703"/>
                  </a:cubicBezTo>
                  <a:cubicBezTo>
                    <a:pt x="336644" y="148245"/>
                    <a:pt x="190594" y="158828"/>
                    <a:pt x="206998" y="155653"/>
                  </a:cubicBezTo>
                  <a:cubicBezTo>
                    <a:pt x="223402" y="152478"/>
                    <a:pt x="511269" y="163061"/>
                    <a:pt x="508623" y="155653"/>
                  </a:cubicBezTo>
                  <a:cubicBezTo>
                    <a:pt x="505977" y="148245"/>
                    <a:pt x="203823" y="121257"/>
                    <a:pt x="191123" y="111203"/>
                  </a:cubicBezTo>
                  <a:cubicBezTo>
                    <a:pt x="178423" y="101149"/>
                    <a:pt x="431365" y="105911"/>
                    <a:pt x="432423" y="95328"/>
                  </a:cubicBezTo>
                  <a:cubicBezTo>
                    <a:pt x="433481" y="84745"/>
                    <a:pt x="265206" y="51936"/>
                    <a:pt x="197473" y="47703"/>
                  </a:cubicBezTo>
                  <a:cubicBezTo>
                    <a:pt x="129740" y="43470"/>
                    <a:pt x="-10490" y="106441"/>
                    <a:pt x="623" y="985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898A4FB8-6603-E223-05AD-FFEDF744AC07}"/>
                </a:ext>
              </a:extLst>
            </p:cNvPr>
            <p:cNvSpPr/>
            <p:nvPr/>
          </p:nvSpPr>
          <p:spPr>
            <a:xfrm>
              <a:off x="3780611" y="1903873"/>
              <a:ext cx="906743" cy="1195119"/>
            </a:xfrm>
            <a:custGeom>
              <a:avLst/>
              <a:gdLst>
                <a:gd name="connsiteX0" fmla="*/ 508814 w 906743"/>
                <a:gd name="connsiteY0" fmla="*/ 29702 h 1195119"/>
                <a:gd name="connsiteX1" fmla="*/ 810439 w 906743"/>
                <a:gd name="connsiteY1" fmla="*/ 312277 h 1195119"/>
                <a:gd name="connsiteX2" fmla="*/ 810439 w 906743"/>
                <a:gd name="connsiteY2" fmla="*/ 248777 h 1195119"/>
                <a:gd name="connsiteX3" fmla="*/ 902514 w 906743"/>
                <a:gd name="connsiteY3" fmla="*/ 639302 h 1195119"/>
                <a:gd name="connsiteX4" fmla="*/ 886639 w 906743"/>
                <a:gd name="connsiteY4" fmla="*/ 553577 h 1195119"/>
                <a:gd name="connsiteX5" fmla="*/ 845364 w 906743"/>
                <a:gd name="connsiteY5" fmla="*/ 807577 h 1195119"/>
                <a:gd name="connsiteX6" fmla="*/ 873939 w 906743"/>
                <a:gd name="connsiteY6" fmla="*/ 705977 h 1195119"/>
                <a:gd name="connsiteX7" fmla="*/ 731064 w 906743"/>
                <a:gd name="connsiteY7" fmla="*/ 896477 h 1195119"/>
                <a:gd name="connsiteX8" fmla="*/ 597714 w 906743"/>
                <a:gd name="connsiteY8" fmla="*/ 1194927 h 1195119"/>
                <a:gd name="connsiteX9" fmla="*/ 658039 w 906743"/>
                <a:gd name="connsiteY9" fmla="*/ 934577 h 1195119"/>
                <a:gd name="connsiteX10" fmla="*/ 692964 w 906743"/>
                <a:gd name="connsiteY10" fmla="*/ 505952 h 1195119"/>
                <a:gd name="connsiteX11" fmla="*/ 670739 w 906743"/>
                <a:gd name="connsiteY11" fmla="*/ 378952 h 1195119"/>
                <a:gd name="connsiteX12" fmla="*/ 667564 w 906743"/>
                <a:gd name="connsiteY12" fmla="*/ 934577 h 1195119"/>
                <a:gd name="connsiteX13" fmla="*/ 623114 w 906743"/>
                <a:gd name="connsiteY13" fmla="*/ 909177 h 1195119"/>
                <a:gd name="connsiteX14" fmla="*/ 638989 w 906743"/>
                <a:gd name="connsiteY14" fmla="*/ 471027 h 1195119"/>
                <a:gd name="connsiteX15" fmla="*/ 559614 w 906743"/>
                <a:gd name="connsiteY15" fmla="*/ 226552 h 1195119"/>
                <a:gd name="connsiteX16" fmla="*/ 413564 w 906743"/>
                <a:gd name="connsiteY16" fmla="*/ 74152 h 1195119"/>
                <a:gd name="connsiteX17" fmla="*/ 814 w 906743"/>
                <a:gd name="connsiteY17" fmla="*/ 10652 h 1195119"/>
                <a:gd name="connsiteX18" fmla="*/ 508814 w 906743"/>
                <a:gd name="connsiteY18" fmla="*/ 29702 h 119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6743" h="1195119">
                  <a:moveTo>
                    <a:pt x="508814" y="29702"/>
                  </a:moveTo>
                  <a:cubicBezTo>
                    <a:pt x="643751" y="79973"/>
                    <a:pt x="760168" y="275764"/>
                    <a:pt x="810439" y="312277"/>
                  </a:cubicBezTo>
                  <a:cubicBezTo>
                    <a:pt x="860710" y="348790"/>
                    <a:pt x="795093" y="194273"/>
                    <a:pt x="810439" y="248777"/>
                  </a:cubicBezTo>
                  <a:cubicBezTo>
                    <a:pt x="825785" y="303281"/>
                    <a:pt x="889814" y="588502"/>
                    <a:pt x="902514" y="639302"/>
                  </a:cubicBezTo>
                  <a:cubicBezTo>
                    <a:pt x="915214" y="690102"/>
                    <a:pt x="896164" y="525531"/>
                    <a:pt x="886639" y="553577"/>
                  </a:cubicBezTo>
                  <a:cubicBezTo>
                    <a:pt x="877114" y="581623"/>
                    <a:pt x="847481" y="782177"/>
                    <a:pt x="845364" y="807577"/>
                  </a:cubicBezTo>
                  <a:cubicBezTo>
                    <a:pt x="843247" y="832977"/>
                    <a:pt x="892989" y="691160"/>
                    <a:pt x="873939" y="705977"/>
                  </a:cubicBezTo>
                  <a:cubicBezTo>
                    <a:pt x="854889" y="720794"/>
                    <a:pt x="777101" y="814985"/>
                    <a:pt x="731064" y="896477"/>
                  </a:cubicBezTo>
                  <a:cubicBezTo>
                    <a:pt x="685027" y="977969"/>
                    <a:pt x="609885" y="1188577"/>
                    <a:pt x="597714" y="1194927"/>
                  </a:cubicBezTo>
                  <a:cubicBezTo>
                    <a:pt x="585543" y="1201277"/>
                    <a:pt x="642164" y="1049406"/>
                    <a:pt x="658039" y="934577"/>
                  </a:cubicBezTo>
                  <a:cubicBezTo>
                    <a:pt x="673914" y="819748"/>
                    <a:pt x="690847" y="598556"/>
                    <a:pt x="692964" y="505952"/>
                  </a:cubicBezTo>
                  <a:cubicBezTo>
                    <a:pt x="695081" y="413348"/>
                    <a:pt x="674972" y="307515"/>
                    <a:pt x="670739" y="378952"/>
                  </a:cubicBezTo>
                  <a:cubicBezTo>
                    <a:pt x="666506" y="450389"/>
                    <a:pt x="675502" y="846206"/>
                    <a:pt x="667564" y="934577"/>
                  </a:cubicBezTo>
                  <a:cubicBezTo>
                    <a:pt x="659627" y="1022948"/>
                    <a:pt x="627877" y="986435"/>
                    <a:pt x="623114" y="909177"/>
                  </a:cubicBezTo>
                  <a:cubicBezTo>
                    <a:pt x="618351" y="831919"/>
                    <a:pt x="649572" y="584798"/>
                    <a:pt x="638989" y="471027"/>
                  </a:cubicBezTo>
                  <a:cubicBezTo>
                    <a:pt x="628406" y="357256"/>
                    <a:pt x="597185" y="292698"/>
                    <a:pt x="559614" y="226552"/>
                  </a:cubicBezTo>
                  <a:cubicBezTo>
                    <a:pt x="522043" y="160406"/>
                    <a:pt x="506697" y="110135"/>
                    <a:pt x="413564" y="74152"/>
                  </a:cubicBezTo>
                  <a:cubicBezTo>
                    <a:pt x="320431" y="38169"/>
                    <a:pt x="-18765" y="13827"/>
                    <a:pt x="814" y="10652"/>
                  </a:cubicBezTo>
                  <a:cubicBezTo>
                    <a:pt x="20393" y="7477"/>
                    <a:pt x="373877" y="-20569"/>
                    <a:pt x="508814" y="29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905D766B-FFF2-CC05-EF2F-4A99832D1D22}"/>
                </a:ext>
              </a:extLst>
            </p:cNvPr>
            <p:cNvSpPr/>
            <p:nvPr/>
          </p:nvSpPr>
          <p:spPr>
            <a:xfrm>
              <a:off x="4440458" y="2130874"/>
              <a:ext cx="1049964" cy="851858"/>
            </a:xfrm>
            <a:custGeom>
              <a:avLst/>
              <a:gdLst>
                <a:gd name="connsiteX0" fmla="*/ 71217 w 1049964"/>
                <a:gd name="connsiteY0" fmla="*/ 56701 h 851858"/>
                <a:gd name="connsiteX1" fmla="*/ 137892 w 1049964"/>
                <a:gd name="connsiteY1" fmla="*/ 88451 h 851858"/>
                <a:gd name="connsiteX2" fmla="*/ 750667 w 1049964"/>
                <a:gd name="connsiteY2" fmla="*/ 478976 h 851858"/>
                <a:gd name="connsiteX3" fmla="*/ 712567 w 1049964"/>
                <a:gd name="connsiteY3" fmla="*/ 444051 h 851858"/>
                <a:gd name="connsiteX4" fmla="*/ 1049117 w 1049964"/>
                <a:gd name="connsiteY4" fmla="*/ 850451 h 851858"/>
                <a:gd name="connsiteX5" fmla="*/ 798292 w 1049964"/>
                <a:gd name="connsiteY5" fmla="*/ 571051 h 851858"/>
                <a:gd name="connsiteX6" fmla="*/ 477617 w 1049964"/>
                <a:gd name="connsiteY6" fmla="*/ 386901 h 851858"/>
                <a:gd name="connsiteX7" fmla="*/ 236317 w 1049964"/>
                <a:gd name="connsiteY7" fmla="*/ 266251 h 851858"/>
                <a:gd name="connsiteX8" fmla="*/ 471267 w 1049964"/>
                <a:gd name="connsiteY8" fmla="*/ 364676 h 851858"/>
                <a:gd name="connsiteX9" fmla="*/ 23592 w 1049964"/>
                <a:gd name="connsiteY9" fmla="*/ 15426 h 851858"/>
                <a:gd name="connsiteX10" fmla="*/ 71217 w 1049964"/>
                <a:gd name="connsiteY10" fmla="*/ 56701 h 85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964" h="851858">
                  <a:moveTo>
                    <a:pt x="71217" y="56701"/>
                  </a:moveTo>
                  <a:cubicBezTo>
                    <a:pt x="90267" y="68872"/>
                    <a:pt x="24651" y="18072"/>
                    <a:pt x="137892" y="88451"/>
                  </a:cubicBezTo>
                  <a:cubicBezTo>
                    <a:pt x="251133" y="158830"/>
                    <a:pt x="654888" y="419709"/>
                    <a:pt x="750667" y="478976"/>
                  </a:cubicBezTo>
                  <a:cubicBezTo>
                    <a:pt x="846446" y="538243"/>
                    <a:pt x="662825" y="382138"/>
                    <a:pt x="712567" y="444051"/>
                  </a:cubicBezTo>
                  <a:cubicBezTo>
                    <a:pt x="762309" y="505964"/>
                    <a:pt x="1034830" y="829284"/>
                    <a:pt x="1049117" y="850451"/>
                  </a:cubicBezTo>
                  <a:cubicBezTo>
                    <a:pt x="1063405" y="871618"/>
                    <a:pt x="893542" y="648309"/>
                    <a:pt x="798292" y="571051"/>
                  </a:cubicBezTo>
                  <a:cubicBezTo>
                    <a:pt x="703042" y="493793"/>
                    <a:pt x="571279" y="437701"/>
                    <a:pt x="477617" y="386901"/>
                  </a:cubicBezTo>
                  <a:cubicBezTo>
                    <a:pt x="383955" y="336101"/>
                    <a:pt x="237375" y="269955"/>
                    <a:pt x="236317" y="266251"/>
                  </a:cubicBezTo>
                  <a:cubicBezTo>
                    <a:pt x="235259" y="262547"/>
                    <a:pt x="506721" y="406480"/>
                    <a:pt x="471267" y="364676"/>
                  </a:cubicBezTo>
                  <a:cubicBezTo>
                    <a:pt x="435813" y="322872"/>
                    <a:pt x="90796" y="63051"/>
                    <a:pt x="23592" y="15426"/>
                  </a:cubicBezTo>
                  <a:cubicBezTo>
                    <a:pt x="-43612" y="-32199"/>
                    <a:pt x="52167" y="44530"/>
                    <a:pt x="71217" y="56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E92A4E5D-BF5E-5BBF-E570-CA163DFABA00}"/>
                </a:ext>
              </a:extLst>
            </p:cNvPr>
            <p:cNvSpPr/>
            <p:nvPr/>
          </p:nvSpPr>
          <p:spPr>
            <a:xfrm>
              <a:off x="4319639" y="2262919"/>
              <a:ext cx="750577" cy="839717"/>
            </a:xfrm>
            <a:custGeom>
              <a:avLst/>
              <a:gdLst>
                <a:gd name="connsiteX0" fmla="*/ 277761 w 750577"/>
                <a:gd name="connsiteY0" fmla="*/ 16731 h 839717"/>
                <a:gd name="connsiteX1" fmla="*/ 347611 w 750577"/>
                <a:gd name="connsiteY1" fmla="*/ 86581 h 839717"/>
                <a:gd name="connsiteX2" fmla="*/ 639711 w 750577"/>
                <a:gd name="connsiteY2" fmla="*/ 429481 h 839717"/>
                <a:gd name="connsiteX3" fmla="*/ 595261 w 750577"/>
                <a:gd name="connsiteY3" fmla="*/ 350106 h 839717"/>
                <a:gd name="connsiteX4" fmla="*/ 611136 w 750577"/>
                <a:gd name="connsiteY4" fmla="*/ 419956 h 839717"/>
                <a:gd name="connsiteX5" fmla="*/ 731786 w 750577"/>
                <a:gd name="connsiteY5" fmla="*/ 667606 h 839717"/>
                <a:gd name="connsiteX6" fmla="*/ 595261 w 750577"/>
                <a:gd name="connsiteY6" fmla="*/ 515206 h 839717"/>
                <a:gd name="connsiteX7" fmla="*/ 668286 w 750577"/>
                <a:gd name="connsiteY7" fmla="*/ 632681 h 839717"/>
                <a:gd name="connsiteX8" fmla="*/ 585736 w 750577"/>
                <a:gd name="connsiteY8" fmla="*/ 569181 h 839717"/>
                <a:gd name="connsiteX9" fmla="*/ 744486 w 750577"/>
                <a:gd name="connsiteY9" fmla="*/ 832706 h 839717"/>
                <a:gd name="connsiteX10" fmla="*/ 665111 w 750577"/>
                <a:gd name="connsiteY10" fmla="*/ 762856 h 839717"/>
                <a:gd name="connsiteX11" fmla="*/ 195211 w 750577"/>
                <a:gd name="connsiteY11" fmla="*/ 753331 h 839717"/>
                <a:gd name="connsiteX12" fmla="*/ 7886 w 750577"/>
                <a:gd name="connsiteY12" fmla="*/ 826356 h 839717"/>
                <a:gd name="connsiteX13" fmla="*/ 433336 w 750577"/>
                <a:gd name="connsiteY13" fmla="*/ 715231 h 839717"/>
                <a:gd name="connsiteX14" fmla="*/ 347611 w 750577"/>
                <a:gd name="connsiteY14" fmla="*/ 521556 h 839717"/>
                <a:gd name="connsiteX15" fmla="*/ 306336 w 750577"/>
                <a:gd name="connsiteY15" fmla="*/ 394556 h 839717"/>
                <a:gd name="connsiteX16" fmla="*/ 446036 w 750577"/>
                <a:gd name="connsiteY16" fmla="*/ 483456 h 839717"/>
                <a:gd name="connsiteX17" fmla="*/ 458736 w 750577"/>
                <a:gd name="connsiteY17" fmla="*/ 340581 h 839717"/>
                <a:gd name="connsiteX18" fmla="*/ 277761 w 750577"/>
                <a:gd name="connsiteY18" fmla="*/ 16731 h 83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0577" h="839717">
                  <a:moveTo>
                    <a:pt x="277761" y="16731"/>
                  </a:moveTo>
                  <a:cubicBezTo>
                    <a:pt x="259240" y="-25602"/>
                    <a:pt x="287286" y="17789"/>
                    <a:pt x="347611" y="86581"/>
                  </a:cubicBezTo>
                  <a:cubicBezTo>
                    <a:pt x="407936" y="155373"/>
                    <a:pt x="598436" y="385560"/>
                    <a:pt x="639711" y="429481"/>
                  </a:cubicBezTo>
                  <a:cubicBezTo>
                    <a:pt x="680986" y="473402"/>
                    <a:pt x="600023" y="351693"/>
                    <a:pt x="595261" y="350106"/>
                  </a:cubicBezTo>
                  <a:cubicBezTo>
                    <a:pt x="590499" y="348519"/>
                    <a:pt x="588382" y="367039"/>
                    <a:pt x="611136" y="419956"/>
                  </a:cubicBezTo>
                  <a:cubicBezTo>
                    <a:pt x="633890" y="472873"/>
                    <a:pt x="734432" y="651731"/>
                    <a:pt x="731786" y="667606"/>
                  </a:cubicBezTo>
                  <a:cubicBezTo>
                    <a:pt x="729140" y="683481"/>
                    <a:pt x="605844" y="521027"/>
                    <a:pt x="595261" y="515206"/>
                  </a:cubicBezTo>
                  <a:cubicBezTo>
                    <a:pt x="584678" y="509385"/>
                    <a:pt x="669873" y="623685"/>
                    <a:pt x="668286" y="632681"/>
                  </a:cubicBezTo>
                  <a:cubicBezTo>
                    <a:pt x="666699" y="641677"/>
                    <a:pt x="573036" y="535844"/>
                    <a:pt x="585736" y="569181"/>
                  </a:cubicBezTo>
                  <a:cubicBezTo>
                    <a:pt x="598436" y="602519"/>
                    <a:pt x="731257" y="800427"/>
                    <a:pt x="744486" y="832706"/>
                  </a:cubicBezTo>
                  <a:cubicBezTo>
                    <a:pt x="757715" y="864985"/>
                    <a:pt x="756657" y="776085"/>
                    <a:pt x="665111" y="762856"/>
                  </a:cubicBezTo>
                  <a:cubicBezTo>
                    <a:pt x="573565" y="749627"/>
                    <a:pt x="304748" y="742748"/>
                    <a:pt x="195211" y="753331"/>
                  </a:cubicBezTo>
                  <a:cubicBezTo>
                    <a:pt x="85674" y="763914"/>
                    <a:pt x="-31801" y="832706"/>
                    <a:pt x="7886" y="826356"/>
                  </a:cubicBezTo>
                  <a:cubicBezTo>
                    <a:pt x="47573" y="820006"/>
                    <a:pt x="376715" y="766031"/>
                    <a:pt x="433336" y="715231"/>
                  </a:cubicBezTo>
                  <a:cubicBezTo>
                    <a:pt x="489957" y="664431"/>
                    <a:pt x="368778" y="575002"/>
                    <a:pt x="347611" y="521556"/>
                  </a:cubicBezTo>
                  <a:cubicBezTo>
                    <a:pt x="326444" y="468110"/>
                    <a:pt x="289932" y="400906"/>
                    <a:pt x="306336" y="394556"/>
                  </a:cubicBezTo>
                  <a:cubicBezTo>
                    <a:pt x="322740" y="388206"/>
                    <a:pt x="420636" y="492452"/>
                    <a:pt x="446036" y="483456"/>
                  </a:cubicBezTo>
                  <a:cubicBezTo>
                    <a:pt x="471436" y="474460"/>
                    <a:pt x="485194" y="412018"/>
                    <a:pt x="458736" y="340581"/>
                  </a:cubicBezTo>
                  <a:cubicBezTo>
                    <a:pt x="432278" y="269144"/>
                    <a:pt x="296282" y="59064"/>
                    <a:pt x="277761" y="16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EEC64FDC-018B-CE7E-65F4-93A1E200F6AA}"/>
                </a:ext>
              </a:extLst>
            </p:cNvPr>
            <p:cNvSpPr/>
            <p:nvPr/>
          </p:nvSpPr>
          <p:spPr>
            <a:xfrm>
              <a:off x="4190966" y="2528920"/>
              <a:ext cx="76743" cy="204953"/>
            </a:xfrm>
            <a:custGeom>
              <a:avLst/>
              <a:gdLst>
                <a:gd name="connsiteX0" fmla="*/ 34 w 76743"/>
                <a:gd name="connsiteY0" fmla="*/ 1555 h 204953"/>
                <a:gd name="connsiteX1" fmla="*/ 69884 w 76743"/>
                <a:gd name="connsiteY1" fmla="*/ 93630 h 204953"/>
                <a:gd name="connsiteX2" fmla="*/ 73059 w 76743"/>
                <a:gd name="connsiteY2" fmla="*/ 204755 h 204953"/>
                <a:gd name="connsiteX3" fmla="*/ 60359 w 76743"/>
                <a:gd name="connsiteY3" fmla="*/ 65055 h 204953"/>
                <a:gd name="connsiteX4" fmla="*/ 60359 w 76743"/>
                <a:gd name="connsiteY4" fmla="*/ 36480 h 204953"/>
                <a:gd name="connsiteX5" fmla="*/ 34 w 76743"/>
                <a:gd name="connsiteY5" fmla="*/ 1555 h 20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743" h="204953">
                  <a:moveTo>
                    <a:pt x="34" y="1555"/>
                  </a:moveTo>
                  <a:cubicBezTo>
                    <a:pt x="1622" y="11080"/>
                    <a:pt x="57713" y="59763"/>
                    <a:pt x="69884" y="93630"/>
                  </a:cubicBezTo>
                  <a:cubicBezTo>
                    <a:pt x="82055" y="127497"/>
                    <a:pt x="74646" y="209517"/>
                    <a:pt x="73059" y="204755"/>
                  </a:cubicBezTo>
                  <a:cubicBezTo>
                    <a:pt x="71472" y="199993"/>
                    <a:pt x="62476" y="93101"/>
                    <a:pt x="60359" y="65055"/>
                  </a:cubicBezTo>
                  <a:cubicBezTo>
                    <a:pt x="58242" y="37009"/>
                    <a:pt x="68297" y="43888"/>
                    <a:pt x="60359" y="36480"/>
                  </a:cubicBezTo>
                  <a:cubicBezTo>
                    <a:pt x="52422" y="29072"/>
                    <a:pt x="-1554" y="-7970"/>
                    <a:pt x="34" y="15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8C32E8D5-BA77-B3AD-6E01-BC76192CB1BD}"/>
                </a:ext>
              </a:extLst>
            </p:cNvPr>
            <p:cNvSpPr/>
            <p:nvPr/>
          </p:nvSpPr>
          <p:spPr>
            <a:xfrm>
              <a:off x="3951021" y="2671227"/>
              <a:ext cx="249506" cy="151398"/>
            </a:xfrm>
            <a:custGeom>
              <a:avLst/>
              <a:gdLst>
                <a:gd name="connsiteX0" fmla="*/ 1854 w 249506"/>
                <a:gd name="connsiteY0" fmla="*/ 8473 h 151398"/>
                <a:gd name="connsiteX1" fmla="*/ 65354 w 249506"/>
                <a:gd name="connsiteY1" fmla="*/ 5298 h 151398"/>
                <a:gd name="connsiteX2" fmla="*/ 151079 w 249506"/>
                <a:gd name="connsiteY2" fmla="*/ 81498 h 151398"/>
                <a:gd name="connsiteX3" fmla="*/ 141554 w 249506"/>
                <a:gd name="connsiteY3" fmla="*/ 40223 h 151398"/>
                <a:gd name="connsiteX4" fmla="*/ 249504 w 249506"/>
                <a:gd name="connsiteY4" fmla="*/ 151348 h 151398"/>
                <a:gd name="connsiteX5" fmla="*/ 138379 w 249506"/>
                <a:gd name="connsiteY5" fmla="*/ 24348 h 151398"/>
                <a:gd name="connsiteX6" fmla="*/ 1854 w 249506"/>
                <a:gd name="connsiteY6" fmla="*/ 8473 h 15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506" h="151398">
                  <a:moveTo>
                    <a:pt x="1854" y="8473"/>
                  </a:moveTo>
                  <a:cubicBezTo>
                    <a:pt x="-10317" y="5298"/>
                    <a:pt x="40483" y="-6873"/>
                    <a:pt x="65354" y="5298"/>
                  </a:cubicBezTo>
                  <a:cubicBezTo>
                    <a:pt x="90225" y="17469"/>
                    <a:pt x="138379" y="75677"/>
                    <a:pt x="151079" y="81498"/>
                  </a:cubicBezTo>
                  <a:cubicBezTo>
                    <a:pt x="163779" y="87319"/>
                    <a:pt x="125150" y="28581"/>
                    <a:pt x="141554" y="40223"/>
                  </a:cubicBezTo>
                  <a:cubicBezTo>
                    <a:pt x="157958" y="51865"/>
                    <a:pt x="250033" y="153994"/>
                    <a:pt x="249504" y="151348"/>
                  </a:cubicBezTo>
                  <a:cubicBezTo>
                    <a:pt x="248975" y="148702"/>
                    <a:pt x="175950" y="48160"/>
                    <a:pt x="138379" y="24348"/>
                  </a:cubicBezTo>
                  <a:cubicBezTo>
                    <a:pt x="100808" y="536"/>
                    <a:pt x="14025" y="11648"/>
                    <a:pt x="1854" y="84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201BDD55-F731-B784-93B3-9F8F816B924C}"/>
                </a:ext>
              </a:extLst>
            </p:cNvPr>
            <p:cNvSpPr/>
            <p:nvPr/>
          </p:nvSpPr>
          <p:spPr>
            <a:xfrm>
              <a:off x="4146004" y="2635246"/>
              <a:ext cx="99504" cy="146489"/>
            </a:xfrm>
            <a:custGeom>
              <a:avLst/>
              <a:gdLst>
                <a:gd name="connsiteX0" fmla="*/ 98971 w 99504"/>
                <a:gd name="connsiteY0" fmla="*/ 4 h 146489"/>
                <a:gd name="connsiteX1" fmla="*/ 44996 w 99504"/>
                <a:gd name="connsiteY1" fmla="*/ 60329 h 146489"/>
                <a:gd name="connsiteX2" fmla="*/ 546 w 99504"/>
                <a:gd name="connsiteY2" fmla="*/ 146054 h 146489"/>
                <a:gd name="connsiteX3" fmla="*/ 19596 w 99504"/>
                <a:gd name="connsiteY3" fmla="*/ 92079 h 146489"/>
                <a:gd name="connsiteX4" fmla="*/ 10071 w 99504"/>
                <a:gd name="connsiteY4" fmla="*/ 57154 h 146489"/>
                <a:gd name="connsiteX5" fmla="*/ 98971 w 99504"/>
                <a:gd name="connsiteY5" fmla="*/ 4 h 14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04" h="146489">
                  <a:moveTo>
                    <a:pt x="98971" y="4"/>
                  </a:moveTo>
                  <a:cubicBezTo>
                    <a:pt x="104792" y="533"/>
                    <a:pt x="61400" y="35987"/>
                    <a:pt x="44996" y="60329"/>
                  </a:cubicBezTo>
                  <a:cubicBezTo>
                    <a:pt x="28592" y="84671"/>
                    <a:pt x="4779" y="140762"/>
                    <a:pt x="546" y="146054"/>
                  </a:cubicBezTo>
                  <a:cubicBezTo>
                    <a:pt x="-3687" y="151346"/>
                    <a:pt x="18009" y="106896"/>
                    <a:pt x="19596" y="92079"/>
                  </a:cubicBezTo>
                  <a:cubicBezTo>
                    <a:pt x="21183" y="77262"/>
                    <a:pt x="-512" y="68266"/>
                    <a:pt x="10071" y="57154"/>
                  </a:cubicBezTo>
                  <a:cubicBezTo>
                    <a:pt x="20654" y="46042"/>
                    <a:pt x="93150" y="-525"/>
                    <a:pt x="9897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5AA498D-F74C-C237-B1C7-FC0B78187F53}"/>
                </a:ext>
              </a:extLst>
            </p:cNvPr>
            <p:cNvSpPr/>
            <p:nvPr/>
          </p:nvSpPr>
          <p:spPr>
            <a:xfrm>
              <a:off x="3883025" y="2397099"/>
              <a:ext cx="91183" cy="83164"/>
            </a:xfrm>
            <a:custGeom>
              <a:avLst/>
              <a:gdLst>
                <a:gd name="connsiteX0" fmla="*/ 34925 w 91183"/>
                <a:gd name="connsiteY0" fmla="*/ 26 h 83164"/>
                <a:gd name="connsiteX1" fmla="*/ 88900 w 91183"/>
                <a:gd name="connsiteY1" fmla="*/ 69876 h 83164"/>
                <a:gd name="connsiteX2" fmla="*/ 73025 w 91183"/>
                <a:gd name="connsiteY2" fmla="*/ 79401 h 83164"/>
                <a:gd name="connsiteX3" fmla="*/ 0 w 91183"/>
                <a:gd name="connsiteY3" fmla="*/ 79401 h 83164"/>
                <a:gd name="connsiteX4" fmla="*/ 76200 w 91183"/>
                <a:gd name="connsiteY4" fmla="*/ 79401 h 83164"/>
                <a:gd name="connsiteX5" fmla="*/ 34925 w 91183"/>
                <a:gd name="connsiteY5" fmla="*/ 26 h 8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83" h="83164">
                  <a:moveTo>
                    <a:pt x="34925" y="26"/>
                  </a:moveTo>
                  <a:cubicBezTo>
                    <a:pt x="37042" y="-1562"/>
                    <a:pt x="88900" y="69876"/>
                    <a:pt x="88900" y="69876"/>
                  </a:cubicBezTo>
                  <a:cubicBezTo>
                    <a:pt x="95250" y="83105"/>
                    <a:pt x="87842" y="77814"/>
                    <a:pt x="73025" y="79401"/>
                  </a:cubicBezTo>
                  <a:cubicBezTo>
                    <a:pt x="58208" y="80988"/>
                    <a:pt x="0" y="79401"/>
                    <a:pt x="0" y="79401"/>
                  </a:cubicBezTo>
                  <a:cubicBezTo>
                    <a:pt x="529" y="79401"/>
                    <a:pt x="67733" y="87868"/>
                    <a:pt x="76200" y="79401"/>
                  </a:cubicBezTo>
                  <a:cubicBezTo>
                    <a:pt x="84667" y="70934"/>
                    <a:pt x="32808" y="1614"/>
                    <a:pt x="34925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60EF61E-B1EF-1AA5-F0CE-F001BF19A953}"/>
                </a:ext>
              </a:extLst>
            </p:cNvPr>
            <p:cNvSpPr/>
            <p:nvPr/>
          </p:nvSpPr>
          <p:spPr>
            <a:xfrm>
              <a:off x="3687573" y="2717593"/>
              <a:ext cx="334298" cy="54221"/>
            </a:xfrm>
            <a:custGeom>
              <a:avLst/>
              <a:gdLst>
                <a:gd name="connsiteX0" fmla="*/ 4952 w 334298"/>
                <a:gd name="connsiteY0" fmla="*/ 9732 h 54221"/>
                <a:gd name="connsiteX1" fmla="*/ 160527 w 334298"/>
                <a:gd name="connsiteY1" fmla="*/ 19257 h 54221"/>
                <a:gd name="connsiteX2" fmla="*/ 331977 w 334298"/>
                <a:gd name="connsiteY2" fmla="*/ 54182 h 54221"/>
                <a:gd name="connsiteX3" fmla="*/ 246252 w 334298"/>
                <a:gd name="connsiteY3" fmla="*/ 25607 h 54221"/>
                <a:gd name="connsiteX4" fmla="*/ 58927 w 334298"/>
                <a:gd name="connsiteY4" fmla="*/ 207 h 54221"/>
                <a:gd name="connsiteX5" fmla="*/ 4952 w 334298"/>
                <a:gd name="connsiteY5" fmla="*/ 9732 h 5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298" h="54221">
                  <a:moveTo>
                    <a:pt x="4952" y="9732"/>
                  </a:moveTo>
                  <a:cubicBezTo>
                    <a:pt x="21885" y="12907"/>
                    <a:pt x="106023" y="11849"/>
                    <a:pt x="160527" y="19257"/>
                  </a:cubicBezTo>
                  <a:cubicBezTo>
                    <a:pt x="215031" y="26665"/>
                    <a:pt x="317690" y="53124"/>
                    <a:pt x="331977" y="54182"/>
                  </a:cubicBezTo>
                  <a:cubicBezTo>
                    <a:pt x="346264" y="55240"/>
                    <a:pt x="291760" y="34603"/>
                    <a:pt x="246252" y="25607"/>
                  </a:cubicBezTo>
                  <a:cubicBezTo>
                    <a:pt x="200744" y="16611"/>
                    <a:pt x="101260" y="1794"/>
                    <a:pt x="58927" y="207"/>
                  </a:cubicBezTo>
                  <a:cubicBezTo>
                    <a:pt x="16594" y="-1381"/>
                    <a:pt x="-11981" y="6557"/>
                    <a:pt x="4952" y="97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4E39721D-00C7-78F8-4C5E-A731D9E22C59}"/>
                </a:ext>
              </a:extLst>
            </p:cNvPr>
            <p:cNvSpPr/>
            <p:nvPr/>
          </p:nvSpPr>
          <p:spPr>
            <a:xfrm>
              <a:off x="4197067" y="2536985"/>
              <a:ext cx="213008" cy="614406"/>
            </a:xfrm>
            <a:custGeom>
              <a:avLst/>
              <a:gdLst>
                <a:gd name="connsiteX0" fmla="*/ 76483 w 213008"/>
                <a:gd name="connsiteY0" fmla="*/ 3015 h 614406"/>
                <a:gd name="connsiteX1" fmla="*/ 178083 w 213008"/>
                <a:gd name="connsiteY1" fmla="*/ 139540 h 614406"/>
                <a:gd name="connsiteX2" fmla="*/ 213008 w 213008"/>
                <a:gd name="connsiteY2" fmla="*/ 349090 h 614406"/>
                <a:gd name="connsiteX3" fmla="*/ 178083 w 213008"/>
                <a:gd name="connsiteY3" fmla="*/ 272890 h 614406"/>
                <a:gd name="connsiteX4" fmla="*/ 130458 w 213008"/>
                <a:gd name="connsiteY4" fmla="*/ 612615 h 614406"/>
                <a:gd name="connsiteX5" fmla="*/ 92358 w 213008"/>
                <a:gd name="connsiteY5" fmla="*/ 396715 h 614406"/>
                <a:gd name="connsiteX6" fmla="*/ 283 w 213008"/>
                <a:gd name="connsiteY6" fmla="*/ 171290 h 614406"/>
                <a:gd name="connsiteX7" fmla="*/ 63783 w 213008"/>
                <a:gd name="connsiteY7" fmla="*/ 269715 h 614406"/>
                <a:gd name="connsiteX8" fmla="*/ 76483 w 213008"/>
                <a:gd name="connsiteY8" fmla="*/ 3015 h 6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008" h="614406">
                  <a:moveTo>
                    <a:pt x="76483" y="3015"/>
                  </a:moveTo>
                  <a:cubicBezTo>
                    <a:pt x="95533" y="-18681"/>
                    <a:pt x="155329" y="81861"/>
                    <a:pt x="178083" y="139540"/>
                  </a:cubicBezTo>
                  <a:cubicBezTo>
                    <a:pt x="200837" y="197219"/>
                    <a:pt x="213008" y="326865"/>
                    <a:pt x="213008" y="349090"/>
                  </a:cubicBezTo>
                  <a:cubicBezTo>
                    <a:pt x="213008" y="371315"/>
                    <a:pt x="191841" y="228969"/>
                    <a:pt x="178083" y="272890"/>
                  </a:cubicBezTo>
                  <a:cubicBezTo>
                    <a:pt x="164325" y="316811"/>
                    <a:pt x="144745" y="591978"/>
                    <a:pt x="130458" y="612615"/>
                  </a:cubicBezTo>
                  <a:cubicBezTo>
                    <a:pt x="116171" y="633252"/>
                    <a:pt x="114054" y="470269"/>
                    <a:pt x="92358" y="396715"/>
                  </a:cubicBezTo>
                  <a:cubicBezTo>
                    <a:pt x="70662" y="323161"/>
                    <a:pt x="5045" y="192457"/>
                    <a:pt x="283" y="171290"/>
                  </a:cubicBezTo>
                  <a:cubicBezTo>
                    <a:pt x="-4479" y="150123"/>
                    <a:pt x="52141" y="299348"/>
                    <a:pt x="63783" y="269715"/>
                  </a:cubicBezTo>
                  <a:cubicBezTo>
                    <a:pt x="75425" y="240082"/>
                    <a:pt x="57433" y="24711"/>
                    <a:pt x="76483" y="301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36BE8507-75FE-25EA-AA3E-57E82D834A45}"/>
                </a:ext>
              </a:extLst>
            </p:cNvPr>
            <p:cNvSpPr/>
            <p:nvPr/>
          </p:nvSpPr>
          <p:spPr>
            <a:xfrm>
              <a:off x="3556773" y="2779081"/>
              <a:ext cx="875548" cy="262824"/>
            </a:xfrm>
            <a:custGeom>
              <a:avLst/>
              <a:gdLst>
                <a:gd name="connsiteX0" fmla="*/ 2402 w 875548"/>
                <a:gd name="connsiteY0" fmla="*/ 135569 h 262824"/>
                <a:gd name="connsiteX1" fmla="*/ 313552 w 875548"/>
                <a:gd name="connsiteY1" fmla="*/ 2219 h 262824"/>
                <a:gd name="connsiteX2" fmla="*/ 513577 w 875548"/>
                <a:gd name="connsiteY2" fmla="*/ 49844 h 262824"/>
                <a:gd name="connsiteX3" fmla="*/ 519927 w 875548"/>
                <a:gd name="connsiteY3" fmla="*/ 18094 h 262824"/>
                <a:gd name="connsiteX4" fmla="*/ 875527 w 875548"/>
                <a:gd name="connsiteY4" fmla="*/ 262569 h 262824"/>
                <a:gd name="connsiteX5" fmla="*/ 535802 w 875548"/>
                <a:gd name="connsiteY5" fmla="*/ 65719 h 262824"/>
                <a:gd name="connsiteX6" fmla="*/ 259577 w 875548"/>
                <a:gd name="connsiteY6" fmla="*/ 110169 h 262824"/>
                <a:gd name="connsiteX7" fmla="*/ 97652 w 875548"/>
                <a:gd name="connsiteY7" fmla="*/ 180019 h 262824"/>
                <a:gd name="connsiteX8" fmla="*/ 164327 w 875548"/>
                <a:gd name="connsiteY8" fmla="*/ 119694 h 262824"/>
                <a:gd name="connsiteX9" fmla="*/ 2402 w 875548"/>
                <a:gd name="connsiteY9" fmla="*/ 135569 h 26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5548" h="262824">
                  <a:moveTo>
                    <a:pt x="2402" y="135569"/>
                  </a:moveTo>
                  <a:cubicBezTo>
                    <a:pt x="27273" y="115990"/>
                    <a:pt x="228356" y="16506"/>
                    <a:pt x="313552" y="2219"/>
                  </a:cubicBezTo>
                  <a:cubicBezTo>
                    <a:pt x="398748" y="-12069"/>
                    <a:pt x="479181" y="47198"/>
                    <a:pt x="513577" y="49844"/>
                  </a:cubicBezTo>
                  <a:cubicBezTo>
                    <a:pt x="547973" y="52490"/>
                    <a:pt x="459602" y="-17360"/>
                    <a:pt x="519927" y="18094"/>
                  </a:cubicBezTo>
                  <a:cubicBezTo>
                    <a:pt x="580252" y="53548"/>
                    <a:pt x="872881" y="254632"/>
                    <a:pt x="875527" y="262569"/>
                  </a:cubicBezTo>
                  <a:cubicBezTo>
                    <a:pt x="878173" y="270506"/>
                    <a:pt x="638460" y="91119"/>
                    <a:pt x="535802" y="65719"/>
                  </a:cubicBezTo>
                  <a:cubicBezTo>
                    <a:pt x="433144" y="40319"/>
                    <a:pt x="332602" y="91119"/>
                    <a:pt x="259577" y="110169"/>
                  </a:cubicBezTo>
                  <a:cubicBezTo>
                    <a:pt x="186552" y="129219"/>
                    <a:pt x="113527" y="178432"/>
                    <a:pt x="97652" y="180019"/>
                  </a:cubicBezTo>
                  <a:cubicBezTo>
                    <a:pt x="81777" y="181607"/>
                    <a:pt x="174910" y="128690"/>
                    <a:pt x="164327" y="119694"/>
                  </a:cubicBezTo>
                  <a:cubicBezTo>
                    <a:pt x="153744" y="110698"/>
                    <a:pt x="-22469" y="155148"/>
                    <a:pt x="2402" y="1355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25193864-0ACE-E5BE-A36E-479A4C2637B1}"/>
                </a:ext>
              </a:extLst>
            </p:cNvPr>
            <p:cNvSpPr/>
            <p:nvPr/>
          </p:nvSpPr>
          <p:spPr>
            <a:xfrm>
              <a:off x="3419227" y="2835297"/>
              <a:ext cx="885486" cy="687775"/>
            </a:xfrm>
            <a:custGeom>
              <a:avLst/>
              <a:gdLst>
                <a:gd name="connsiteX0" fmla="*/ 44698 w 885486"/>
                <a:gd name="connsiteY0" fmla="*/ 60303 h 687775"/>
                <a:gd name="connsiteX1" fmla="*/ 584448 w 885486"/>
                <a:gd name="connsiteY1" fmla="*/ 247628 h 687775"/>
                <a:gd name="connsiteX2" fmla="*/ 882898 w 885486"/>
                <a:gd name="connsiteY2" fmla="*/ 276203 h 687775"/>
                <a:gd name="connsiteX3" fmla="*/ 711448 w 885486"/>
                <a:gd name="connsiteY3" fmla="*/ 352403 h 687775"/>
                <a:gd name="connsiteX4" fmla="*/ 406648 w 885486"/>
                <a:gd name="connsiteY4" fmla="*/ 685778 h 687775"/>
                <a:gd name="connsiteX5" fmla="*/ 406648 w 885486"/>
                <a:gd name="connsiteY5" fmla="*/ 479403 h 687775"/>
                <a:gd name="connsiteX6" fmla="*/ 197098 w 885486"/>
                <a:gd name="connsiteY6" fmla="*/ 234928 h 687775"/>
                <a:gd name="connsiteX7" fmla="*/ 44698 w 885486"/>
                <a:gd name="connsiteY7" fmla="*/ 9503 h 687775"/>
                <a:gd name="connsiteX8" fmla="*/ 44698 w 885486"/>
                <a:gd name="connsiteY8" fmla="*/ 60303 h 68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486" h="687775">
                  <a:moveTo>
                    <a:pt x="44698" y="60303"/>
                  </a:moveTo>
                  <a:cubicBezTo>
                    <a:pt x="134656" y="99990"/>
                    <a:pt x="444748" y="211645"/>
                    <a:pt x="584448" y="247628"/>
                  </a:cubicBezTo>
                  <a:cubicBezTo>
                    <a:pt x="724148" y="283611"/>
                    <a:pt x="861731" y="258741"/>
                    <a:pt x="882898" y="276203"/>
                  </a:cubicBezTo>
                  <a:cubicBezTo>
                    <a:pt x="904065" y="293665"/>
                    <a:pt x="790823" y="284141"/>
                    <a:pt x="711448" y="352403"/>
                  </a:cubicBezTo>
                  <a:cubicBezTo>
                    <a:pt x="632073" y="420665"/>
                    <a:pt x="457448" y="664611"/>
                    <a:pt x="406648" y="685778"/>
                  </a:cubicBezTo>
                  <a:cubicBezTo>
                    <a:pt x="355848" y="706945"/>
                    <a:pt x="441573" y="554545"/>
                    <a:pt x="406648" y="479403"/>
                  </a:cubicBezTo>
                  <a:cubicBezTo>
                    <a:pt x="371723" y="404261"/>
                    <a:pt x="257423" y="313245"/>
                    <a:pt x="197098" y="234928"/>
                  </a:cubicBezTo>
                  <a:cubicBezTo>
                    <a:pt x="136773" y="156611"/>
                    <a:pt x="64277" y="37549"/>
                    <a:pt x="44698" y="9503"/>
                  </a:cubicBezTo>
                  <a:cubicBezTo>
                    <a:pt x="25119" y="-18543"/>
                    <a:pt x="-45260" y="20616"/>
                    <a:pt x="44698" y="6030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69DC2377-E507-F468-FEFF-E55535D913ED}"/>
                </a:ext>
              </a:extLst>
            </p:cNvPr>
            <p:cNvSpPr/>
            <p:nvPr/>
          </p:nvSpPr>
          <p:spPr>
            <a:xfrm>
              <a:off x="3578927" y="2368445"/>
              <a:ext cx="243664" cy="493751"/>
            </a:xfrm>
            <a:custGeom>
              <a:avLst/>
              <a:gdLst>
                <a:gd name="connsiteX0" fmla="*/ 240598 w 243664"/>
                <a:gd name="connsiteY0" fmla="*/ 105 h 493751"/>
                <a:gd name="connsiteX1" fmla="*/ 132648 w 243664"/>
                <a:gd name="connsiteY1" fmla="*/ 187430 h 493751"/>
                <a:gd name="connsiteX2" fmla="*/ 59623 w 243664"/>
                <a:gd name="connsiteY2" fmla="*/ 390630 h 493751"/>
                <a:gd name="connsiteX3" fmla="*/ 53273 w 243664"/>
                <a:gd name="connsiteY3" fmla="*/ 489055 h 493751"/>
                <a:gd name="connsiteX4" fmla="*/ 46923 w 243664"/>
                <a:gd name="connsiteY4" fmla="*/ 247755 h 493751"/>
                <a:gd name="connsiteX5" fmla="*/ 59623 w 243664"/>
                <a:gd name="connsiteY5" fmla="*/ 85830 h 493751"/>
                <a:gd name="connsiteX6" fmla="*/ 31048 w 243664"/>
                <a:gd name="connsiteY6" fmla="*/ 165205 h 493751"/>
                <a:gd name="connsiteX7" fmla="*/ 113598 w 243664"/>
                <a:gd name="connsiteY7" fmla="*/ 69955 h 493751"/>
                <a:gd name="connsiteX8" fmla="*/ 2473 w 243664"/>
                <a:gd name="connsiteY8" fmla="*/ 158855 h 493751"/>
                <a:gd name="connsiteX9" fmla="*/ 240598 w 243664"/>
                <a:gd name="connsiteY9" fmla="*/ 105 h 49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664" h="493751">
                  <a:moveTo>
                    <a:pt x="240598" y="105"/>
                  </a:moveTo>
                  <a:cubicBezTo>
                    <a:pt x="262294" y="4867"/>
                    <a:pt x="162810" y="122343"/>
                    <a:pt x="132648" y="187430"/>
                  </a:cubicBezTo>
                  <a:cubicBezTo>
                    <a:pt x="102486" y="252517"/>
                    <a:pt x="72852" y="340359"/>
                    <a:pt x="59623" y="390630"/>
                  </a:cubicBezTo>
                  <a:cubicBezTo>
                    <a:pt x="46394" y="440901"/>
                    <a:pt x="55390" y="512868"/>
                    <a:pt x="53273" y="489055"/>
                  </a:cubicBezTo>
                  <a:cubicBezTo>
                    <a:pt x="51156" y="465242"/>
                    <a:pt x="45865" y="314959"/>
                    <a:pt x="46923" y="247755"/>
                  </a:cubicBezTo>
                  <a:cubicBezTo>
                    <a:pt x="47981" y="180551"/>
                    <a:pt x="62269" y="99588"/>
                    <a:pt x="59623" y="85830"/>
                  </a:cubicBezTo>
                  <a:cubicBezTo>
                    <a:pt x="56977" y="72072"/>
                    <a:pt x="22052" y="167851"/>
                    <a:pt x="31048" y="165205"/>
                  </a:cubicBezTo>
                  <a:cubicBezTo>
                    <a:pt x="40044" y="162559"/>
                    <a:pt x="118360" y="71013"/>
                    <a:pt x="113598" y="69955"/>
                  </a:cubicBezTo>
                  <a:cubicBezTo>
                    <a:pt x="108836" y="68897"/>
                    <a:pt x="-19223" y="163617"/>
                    <a:pt x="2473" y="158855"/>
                  </a:cubicBezTo>
                  <a:cubicBezTo>
                    <a:pt x="24169" y="154093"/>
                    <a:pt x="218902" y="-4657"/>
                    <a:pt x="240598" y="10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7FB91B6A-4BAC-E0C8-3F1B-96615EB3AC35}"/>
                </a:ext>
              </a:extLst>
            </p:cNvPr>
            <p:cNvSpPr/>
            <p:nvPr/>
          </p:nvSpPr>
          <p:spPr>
            <a:xfrm>
              <a:off x="3491785" y="3059020"/>
              <a:ext cx="145010" cy="787649"/>
            </a:xfrm>
            <a:custGeom>
              <a:avLst/>
              <a:gdLst>
                <a:gd name="connsiteX0" fmla="*/ 124540 w 145010"/>
                <a:gd name="connsiteY0" fmla="*/ 1680 h 787649"/>
                <a:gd name="connsiteX1" fmla="*/ 89615 w 145010"/>
                <a:gd name="connsiteY1" fmla="*/ 281080 h 787649"/>
                <a:gd name="connsiteX2" fmla="*/ 108665 w 145010"/>
                <a:gd name="connsiteY2" fmla="*/ 262030 h 787649"/>
                <a:gd name="connsiteX3" fmla="*/ 130890 w 145010"/>
                <a:gd name="connsiteY3" fmla="*/ 525555 h 787649"/>
                <a:gd name="connsiteX4" fmla="*/ 143590 w 145010"/>
                <a:gd name="connsiteY4" fmla="*/ 458880 h 787649"/>
                <a:gd name="connsiteX5" fmla="*/ 140415 w 145010"/>
                <a:gd name="connsiteY5" fmla="*/ 785905 h 787649"/>
                <a:gd name="connsiteX6" fmla="*/ 105490 w 145010"/>
                <a:gd name="connsiteY6" fmla="*/ 570005 h 787649"/>
                <a:gd name="connsiteX7" fmla="*/ 3890 w 145010"/>
                <a:gd name="connsiteY7" fmla="*/ 176305 h 787649"/>
                <a:gd name="connsiteX8" fmla="*/ 26115 w 145010"/>
                <a:gd name="connsiteY8" fmla="*/ 262030 h 787649"/>
                <a:gd name="connsiteX9" fmla="*/ 73740 w 145010"/>
                <a:gd name="connsiteY9" fmla="*/ 27080 h 787649"/>
                <a:gd name="connsiteX10" fmla="*/ 73740 w 145010"/>
                <a:gd name="connsiteY10" fmla="*/ 157255 h 787649"/>
                <a:gd name="connsiteX11" fmla="*/ 124540 w 145010"/>
                <a:gd name="connsiteY11" fmla="*/ 1680 h 78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10" h="787649">
                  <a:moveTo>
                    <a:pt x="124540" y="1680"/>
                  </a:moveTo>
                  <a:cubicBezTo>
                    <a:pt x="127186" y="22317"/>
                    <a:pt x="92261" y="237688"/>
                    <a:pt x="89615" y="281080"/>
                  </a:cubicBezTo>
                  <a:cubicBezTo>
                    <a:pt x="86969" y="324472"/>
                    <a:pt x="101786" y="221284"/>
                    <a:pt x="108665" y="262030"/>
                  </a:cubicBezTo>
                  <a:cubicBezTo>
                    <a:pt x="115544" y="302776"/>
                    <a:pt x="125069" y="492747"/>
                    <a:pt x="130890" y="525555"/>
                  </a:cubicBezTo>
                  <a:cubicBezTo>
                    <a:pt x="136711" y="558363"/>
                    <a:pt x="142003" y="415488"/>
                    <a:pt x="143590" y="458880"/>
                  </a:cubicBezTo>
                  <a:cubicBezTo>
                    <a:pt x="145178" y="502272"/>
                    <a:pt x="146765" y="767384"/>
                    <a:pt x="140415" y="785905"/>
                  </a:cubicBezTo>
                  <a:cubicBezTo>
                    <a:pt x="134065" y="804426"/>
                    <a:pt x="128244" y="671605"/>
                    <a:pt x="105490" y="570005"/>
                  </a:cubicBezTo>
                  <a:cubicBezTo>
                    <a:pt x="82736" y="468405"/>
                    <a:pt x="17119" y="227634"/>
                    <a:pt x="3890" y="176305"/>
                  </a:cubicBezTo>
                  <a:cubicBezTo>
                    <a:pt x="-9339" y="124976"/>
                    <a:pt x="14473" y="286901"/>
                    <a:pt x="26115" y="262030"/>
                  </a:cubicBezTo>
                  <a:cubicBezTo>
                    <a:pt x="37757" y="237159"/>
                    <a:pt x="65803" y="44542"/>
                    <a:pt x="73740" y="27080"/>
                  </a:cubicBezTo>
                  <a:cubicBezTo>
                    <a:pt x="81677" y="9618"/>
                    <a:pt x="64215" y="157255"/>
                    <a:pt x="73740" y="157255"/>
                  </a:cubicBezTo>
                  <a:cubicBezTo>
                    <a:pt x="83265" y="157255"/>
                    <a:pt x="121894" y="-18957"/>
                    <a:pt x="124540" y="16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ADF558A1-D07D-F966-CC65-8D4C48B48E98}"/>
                </a:ext>
              </a:extLst>
            </p:cNvPr>
            <p:cNvSpPr/>
            <p:nvPr/>
          </p:nvSpPr>
          <p:spPr>
            <a:xfrm>
              <a:off x="3633350" y="2063399"/>
              <a:ext cx="336428" cy="133730"/>
            </a:xfrm>
            <a:custGeom>
              <a:avLst/>
              <a:gdLst>
                <a:gd name="connsiteX0" fmla="*/ 46475 w 336428"/>
                <a:gd name="connsiteY0" fmla="*/ 351 h 133730"/>
                <a:gd name="connsiteX1" fmla="*/ 310000 w 336428"/>
                <a:gd name="connsiteY1" fmla="*/ 54326 h 133730"/>
                <a:gd name="connsiteX2" fmla="*/ 243325 w 336428"/>
                <a:gd name="connsiteY2" fmla="*/ 19401 h 133730"/>
                <a:gd name="connsiteX3" fmla="*/ 335400 w 336428"/>
                <a:gd name="connsiteY3" fmla="*/ 121001 h 133730"/>
                <a:gd name="connsiteX4" fmla="*/ 290950 w 336428"/>
                <a:gd name="connsiteY4" fmla="*/ 105126 h 133730"/>
                <a:gd name="connsiteX5" fmla="*/ 262375 w 336428"/>
                <a:gd name="connsiteY5" fmla="*/ 133701 h 133730"/>
                <a:gd name="connsiteX6" fmla="*/ 221100 w 336428"/>
                <a:gd name="connsiteY6" fmla="*/ 98776 h 133730"/>
                <a:gd name="connsiteX7" fmla="*/ 2025 w 336428"/>
                <a:gd name="connsiteY7" fmla="*/ 98776 h 133730"/>
                <a:gd name="connsiteX8" fmla="*/ 109975 w 336428"/>
                <a:gd name="connsiteY8" fmla="*/ 86076 h 133730"/>
                <a:gd name="connsiteX9" fmla="*/ 46475 w 336428"/>
                <a:gd name="connsiteY9" fmla="*/ 351 h 13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428" h="133730">
                  <a:moveTo>
                    <a:pt x="46475" y="351"/>
                  </a:moveTo>
                  <a:cubicBezTo>
                    <a:pt x="79812" y="-4941"/>
                    <a:pt x="277192" y="51151"/>
                    <a:pt x="310000" y="54326"/>
                  </a:cubicBezTo>
                  <a:cubicBezTo>
                    <a:pt x="342808" y="57501"/>
                    <a:pt x="239092" y="8289"/>
                    <a:pt x="243325" y="19401"/>
                  </a:cubicBezTo>
                  <a:cubicBezTo>
                    <a:pt x="247558" y="30514"/>
                    <a:pt x="327463" y="106714"/>
                    <a:pt x="335400" y="121001"/>
                  </a:cubicBezTo>
                  <a:cubicBezTo>
                    <a:pt x="343337" y="135288"/>
                    <a:pt x="303121" y="103009"/>
                    <a:pt x="290950" y="105126"/>
                  </a:cubicBezTo>
                  <a:cubicBezTo>
                    <a:pt x="278779" y="107243"/>
                    <a:pt x="274017" y="134759"/>
                    <a:pt x="262375" y="133701"/>
                  </a:cubicBezTo>
                  <a:cubicBezTo>
                    <a:pt x="250733" y="132643"/>
                    <a:pt x="264492" y="104597"/>
                    <a:pt x="221100" y="98776"/>
                  </a:cubicBezTo>
                  <a:cubicBezTo>
                    <a:pt x="177708" y="92955"/>
                    <a:pt x="20546" y="100893"/>
                    <a:pt x="2025" y="98776"/>
                  </a:cubicBezTo>
                  <a:cubicBezTo>
                    <a:pt x="-16496" y="96659"/>
                    <a:pt x="97804" y="97718"/>
                    <a:pt x="109975" y="86076"/>
                  </a:cubicBezTo>
                  <a:cubicBezTo>
                    <a:pt x="122146" y="74434"/>
                    <a:pt x="13138" y="5643"/>
                    <a:pt x="46475" y="351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6B7FF5B3-CD03-F148-9B04-5EFE7794F0DB}"/>
                </a:ext>
              </a:extLst>
            </p:cNvPr>
            <p:cNvSpPr/>
            <p:nvPr/>
          </p:nvSpPr>
          <p:spPr>
            <a:xfrm>
              <a:off x="4041759" y="2097793"/>
              <a:ext cx="394850" cy="210573"/>
            </a:xfrm>
            <a:custGeom>
              <a:avLst/>
              <a:gdLst>
                <a:gd name="connsiteX0" fmla="*/ 16 w 394850"/>
                <a:gd name="connsiteY0" fmla="*/ 882 h 210573"/>
                <a:gd name="connsiteX1" fmla="*/ 142891 w 394850"/>
                <a:gd name="connsiteY1" fmla="*/ 105657 h 210573"/>
                <a:gd name="connsiteX2" fmla="*/ 142891 w 394850"/>
                <a:gd name="connsiteY2" fmla="*/ 102482 h 210573"/>
                <a:gd name="connsiteX3" fmla="*/ 257191 w 394850"/>
                <a:gd name="connsiteY3" fmla="*/ 153282 h 210573"/>
                <a:gd name="connsiteX4" fmla="*/ 269891 w 394850"/>
                <a:gd name="connsiteY4" fmla="*/ 134232 h 210573"/>
                <a:gd name="connsiteX5" fmla="*/ 393716 w 394850"/>
                <a:gd name="connsiteY5" fmla="*/ 210432 h 210573"/>
                <a:gd name="connsiteX6" fmla="*/ 327041 w 394850"/>
                <a:gd name="connsiteY6" fmla="*/ 112007 h 210573"/>
                <a:gd name="connsiteX7" fmla="*/ 254016 w 394850"/>
                <a:gd name="connsiteY7" fmla="*/ 73907 h 210573"/>
                <a:gd name="connsiteX8" fmla="*/ 177816 w 394850"/>
                <a:gd name="connsiteY8" fmla="*/ 58032 h 210573"/>
                <a:gd name="connsiteX9" fmla="*/ 133366 w 394850"/>
                <a:gd name="connsiteY9" fmla="*/ 54857 h 210573"/>
                <a:gd name="connsiteX10" fmla="*/ 16 w 394850"/>
                <a:gd name="connsiteY10" fmla="*/ 882 h 21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4850" h="210573">
                  <a:moveTo>
                    <a:pt x="16" y="882"/>
                  </a:moveTo>
                  <a:cubicBezTo>
                    <a:pt x="1603" y="9349"/>
                    <a:pt x="119079" y="88724"/>
                    <a:pt x="142891" y="105657"/>
                  </a:cubicBezTo>
                  <a:cubicBezTo>
                    <a:pt x="166704" y="122590"/>
                    <a:pt x="123841" y="94545"/>
                    <a:pt x="142891" y="102482"/>
                  </a:cubicBezTo>
                  <a:cubicBezTo>
                    <a:pt x="161941" y="110419"/>
                    <a:pt x="236025" y="147990"/>
                    <a:pt x="257191" y="153282"/>
                  </a:cubicBezTo>
                  <a:cubicBezTo>
                    <a:pt x="278357" y="158574"/>
                    <a:pt x="247137" y="124707"/>
                    <a:pt x="269891" y="134232"/>
                  </a:cubicBezTo>
                  <a:cubicBezTo>
                    <a:pt x="292645" y="143757"/>
                    <a:pt x="384191" y="214136"/>
                    <a:pt x="393716" y="210432"/>
                  </a:cubicBezTo>
                  <a:cubicBezTo>
                    <a:pt x="403241" y="206728"/>
                    <a:pt x="350324" y="134761"/>
                    <a:pt x="327041" y="112007"/>
                  </a:cubicBezTo>
                  <a:cubicBezTo>
                    <a:pt x="303758" y="89253"/>
                    <a:pt x="278887" y="82903"/>
                    <a:pt x="254016" y="73907"/>
                  </a:cubicBezTo>
                  <a:cubicBezTo>
                    <a:pt x="229145" y="64911"/>
                    <a:pt x="197924" y="61207"/>
                    <a:pt x="177816" y="58032"/>
                  </a:cubicBezTo>
                  <a:cubicBezTo>
                    <a:pt x="157708" y="54857"/>
                    <a:pt x="156649" y="62265"/>
                    <a:pt x="133366" y="54857"/>
                  </a:cubicBezTo>
                  <a:cubicBezTo>
                    <a:pt x="110083" y="47449"/>
                    <a:pt x="-1571" y="-7585"/>
                    <a:pt x="16" y="88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CF53362C-2B76-FF34-5248-769AB9A6BB1A}"/>
                </a:ext>
              </a:extLst>
            </p:cNvPr>
            <p:cNvSpPr/>
            <p:nvPr/>
          </p:nvSpPr>
          <p:spPr>
            <a:xfrm>
              <a:off x="3828947" y="2593318"/>
              <a:ext cx="184253" cy="140357"/>
            </a:xfrm>
            <a:custGeom>
              <a:avLst/>
              <a:gdLst>
                <a:gd name="connsiteX0" fmla="*/ 22328 w 184253"/>
                <a:gd name="connsiteY0" fmla="*/ 657 h 140357"/>
                <a:gd name="connsiteX1" fmla="*/ 136628 w 184253"/>
                <a:gd name="connsiteY1" fmla="*/ 45107 h 140357"/>
                <a:gd name="connsiteX2" fmla="*/ 69953 w 184253"/>
                <a:gd name="connsiteY2" fmla="*/ 60982 h 140357"/>
                <a:gd name="connsiteX3" fmla="*/ 31853 w 184253"/>
                <a:gd name="connsiteY3" fmla="*/ 80032 h 140357"/>
                <a:gd name="connsiteX4" fmla="*/ 98528 w 184253"/>
                <a:gd name="connsiteY4" fmla="*/ 105432 h 140357"/>
                <a:gd name="connsiteX5" fmla="*/ 184253 w 184253"/>
                <a:gd name="connsiteY5" fmla="*/ 140357 h 140357"/>
                <a:gd name="connsiteX6" fmla="*/ 98528 w 184253"/>
                <a:gd name="connsiteY6" fmla="*/ 105432 h 140357"/>
                <a:gd name="connsiteX7" fmla="*/ 103 w 184253"/>
                <a:gd name="connsiteY7" fmla="*/ 105432 h 140357"/>
                <a:gd name="connsiteX8" fmla="*/ 117578 w 184253"/>
                <a:gd name="connsiteY8" fmla="*/ 45107 h 140357"/>
                <a:gd name="connsiteX9" fmla="*/ 168378 w 184253"/>
                <a:gd name="connsiteY9" fmla="*/ 7007 h 140357"/>
                <a:gd name="connsiteX10" fmla="*/ 123928 w 184253"/>
                <a:gd name="connsiteY10" fmla="*/ 16532 h 140357"/>
                <a:gd name="connsiteX11" fmla="*/ 22328 w 184253"/>
                <a:gd name="connsiteY11" fmla="*/ 657 h 1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253" h="140357">
                  <a:moveTo>
                    <a:pt x="22328" y="657"/>
                  </a:moveTo>
                  <a:cubicBezTo>
                    <a:pt x="24445" y="5419"/>
                    <a:pt x="128691" y="35053"/>
                    <a:pt x="136628" y="45107"/>
                  </a:cubicBezTo>
                  <a:cubicBezTo>
                    <a:pt x="144565" y="55161"/>
                    <a:pt x="87415" y="55161"/>
                    <a:pt x="69953" y="60982"/>
                  </a:cubicBezTo>
                  <a:cubicBezTo>
                    <a:pt x="52491" y="66803"/>
                    <a:pt x="27091" y="72624"/>
                    <a:pt x="31853" y="80032"/>
                  </a:cubicBezTo>
                  <a:cubicBezTo>
                    <a:pt x="36616" y="87440"/>
                    <a:pt x="73128" y="95378"/>
                    <a:pt x="98528" y="105432"/>
                  </a:cubicBezTo>
                  <a:cubicBezTo>
                    <a:pt x="123928" y="115486"/>
                    <a:pt x="184253" y="140357"/>
                    <a:pt x="184253" y="140357"/>
                  </a:cubicBezTo>
                  <a:cubicBezTo>
                    <a:pt x="184253" y="140357"/>
                    <a:pt x="129220" y="111253"/>
                    <a:pt x="98528" y="105432"/>
                  </a:cubicBezTo>
                  <a:cubicBezTo>
                    <a:pt x="67836" y="99611"/>
                    <a:pt x="-3072" y="115486"/>
                    <a:pt x="103" y="105432"/>
                  </a:cubicBezTo>
                  <a:cubicBezTo>
                    <a:pt x="3278" y="95378"/>
                    <a:pt x="89532" y="61511"/>
                    <a:pt x="117578" y="45107"/>
                  </a:cubicBezTo>
                  <a:cubicBezTo>
                    <a:pt x="145624" y="28703"/>
                    <a:pt x="167320" y="11769"/>
                    <a:pt x="168378" y="7007"/>
                  </a:cubicBezTo>
                  <a:cubicBezTo>
                    <a:pt x="169436" y="2245"/>
                    <a:pt x="141920" y="14415"/>
                    <a:pt x="123928" y="16532"/>
                  </a:cubicBezTo>
                  <a:cubicBezTo>
                    <a:pt x="105936" y="18649"/>
                    <a:pt x="20211" y="-4105"/>
                    <a:pt x="22328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4836912C-333C-5DC6-1A85-877927789EAD}"/>
                </a:ext>
              </a:extLst>
            </p:cNvPr>
            <p:cNvSpPr/>
            <p:nvPr/>
          </p:nvSpPr>
          <p:spPr>
            <a:xfrm>
              <a:off x="3854106" y="2184269"/>
              <a:ext cx="68880" cy="143200"/>
            </a:xfrm>
            <a:custGeom>
              <a:avLst/>
              <a:gdLst>
                <a:gd name="connsiteX0" fmla="*/ 67019 w 68880"/>
                <a:gd name="connsiteY0" fmla="*/ 131 h 143200"/>
                <a:gd name="connsiteX1" fmla="*/ 57494 w 68880"/>
                <a:gd name="connsiteY1" fmla="*/ 73156 h 143200"/>
                <a:gd name="connsiteX2" fmla="*/ 19394 w 68880"/>
                <a:gd name="connsiteY2" fmla="*/ 143006 h 143200"/>
                <a:gd name="connsiteX3" fmla="*/ 44794 w 68880"/>
                <a:gd name="connsiteY3" fmla="*/ 92206 h 143200"/>
                <a:gd name="connsiteX4" fmla="*/ 344 w 68880"/>
                <a:gd name="connsiteY4" fmla="*/ 38231 h 143200"/>
                <a:gd name="connsiteX5" fmla="*/ 25744 w 68880"/>
                <a:gd name="connsiteY5" fmla="*/ 54106 h 143200"/>
                <a:gd name="connsiteX6" fmla="*/ 67019 w 68880"/>
                <a:gd name="connsiteY6" fmla="*/ 131 h 1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880" h="143200">
                  <a:moveTo>
                    <a:pt x="67019" y="131"/>
                  </a:moveTo>
                  <a:cubicBezTo>
                    <a:pt x="72311" y="3306"/>
                    <a:pt x="65431" y="49344"/>
                    <a:pt x="57494" y="73156"/>
                  </a:cubicBezTo>
                  <a:cubicBezTo>
                    <a:pt x="49556" y="96969"/>
                    <a:pt x="21511" y="139831"/>
                    <a:pt x="19394" y="143006"/>
                  </a:cubicBezTo>
                  <a:cubicBezTo>
                    <a:pt x="17277" y="146181"/>
                    <a:pt x="47969" y="109669"/>
                    <a:pt x="44794" y="92206"/>
                  </a:cubicBezTo>
                  <a:cubicBezTo>
                    <a:pt x="41619" y="74744"/>
                    <a:pt x="3519" y="44581"/>
                    <a:pt x="344" y="38231"/>
                  </a:cubicBezTo>
                  <a:cubicBezTo>
                    <a:pt x="-2831" y="31881"/>
                    <a:pt x="16748" y="55693"/>
                    <a:pt x="25744" y="54106"/>
                  </a:cubicBezTo>
                  <a:cubicBezTo>
                    <a:pt x="34740" y="52519"/>
                    <a:pt x="61727" y="-3044"/>
                    <a:pt x="67019" y="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0BF05791-3C11-B1B9-7FC0-8C466F6AE3FA}"/>
                </a:ext>
              </a:extLst>
            </p:cNvPr>
            <p:cNvSpPr/>
            <p:nvPr/>
          </p:nvSpPr>
          <p:spPr>
            <a:xfrm>
              <a:off x="4257654" y="2955880"/>
              <a:ext cx="254422" cy="543314"/>
            </a:xfrm>
            <a:custGeom>
              <a:avLst/>
              <a:gdLst>
                <a:gd name="connsiteX0" fmla="*/ 254021 w 254422"/>
                <a:gd name="connsiteY0" fmla="*/ 45 h 543314"/>
                <a:gd name="connsiteX1" fmla="*/ 79396 w 254422"/>
                <a:gd name="connsiteY1" fmla="*/ 257220 h 543314"/>
                <a:gd name="connsiteX2" fmla="*/ 21 w 254422"/>
                <a:gd name="connsiteY2" fmla="*/ 542970 h 543314"/>
                <a:gd name="connsiteX3" fmla="*/ 85746 w 254422"/>
                <a:gd name="connsiteY3" fmla="*/ 311195 h 543314"/>
                <a:gd name="connsiteX4" fmla="*/ 212746 w 254422"/>
                <a:gd name="connsiteY4" fmla="*/ 114345 h 543314"/>
                <a:gd name="connsiteX5" fmla="*/ 130196 w 254422"/>
                <a:gd name="connsiteY5" fmla="*/ 234995 h 543314"/>
                <a:gd name="connsiteX6" fmla="*/ 254021 w 254422"/>
                <a:gd name="connsiteY6" fmla="*/ 45 h 5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422" h="543314">
                  <a:moveTo>
                    <a:pt x="254021" y="45"/>
                  </a:moveTo>
                  <a:cubicBezTo>
                    <a:pt x="245554" y="3749"/>
                    <a:pt x="121729" y="166733"/>
                    <a:pt x="79396" y="257220"/>
                  </a:cubicBezTo>
                  <a:cubicBezTo>
                    <a:pt x="37063" y="347707"/>
                    <a:pt x="-1037" y="533974"/>
                    <a:pt x="21" y="542970"/>
                  </a:cubicBezTo>
                  <a:cubicBezTo>
                    <a:pt x="1079" y="551966"/>
                    <a:pt x="50292" y="382632"/>
                    <a:pt x="85746" y="311195"/>
                  </a:cubicBezTo>
                  <a:cubicBezTo>
                    <a:pt x="121200" y="239758"/>
                    <a:pt x="205338" y="127045"/>
                    <a:pt x="212746" y="114345"/>
                  </a:cubicBezTo>
                  <a:cubicBezTo>
                    <a:pt x="220154" y="101645"/>
                    <a:pt x="125963" y="250341"/>
                    <a:pt x="130196" y="234995"/>
                  </a:cubicBezTo>
                  <a:cubicBezTo>
                    <a:pt x="134429" y="219649"/>
                    <a:pt x="262488" y="-3659"/>
                    <a:pt x="254021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4AB522F8-8DBD-6DDF-8074-143007192275}"/>
                </a:ext>
              </a:extLst>
            </p:cNvPr>
            <p:cNvSpPr/>
            <p:nvPr/>
          </p:nvSpPr>
          <p:spPr>
            <a:xfrm>
              <a:off x="3485358" y="2894685"/>
              <a:ext cx="329261" cy="509039"/>
            </a:xfrm>
            <a:custGeom>
              <a:avLst/>
              <a:gdLst>
                <a:gd name="connsiteX0" fmla="*/ 792 w 329261"/>
                <a:gd name="connsiteY0" fmla="*/ 915 h 509039"/>
                <a:gd name="connsiteX1" fmla="*/ 162717 w 329261"/>
                <a:gd name="connsiteY1" fmla="*/ 251740 h 509039"/>
                <a:gd name="connsiteX2" fmla="*/ 197642 w 329261"/>
                <a:gd name="connsiteY2" fmla="*/ 293015 h 509039"/>
                <a:gd name="connsiteX3" fmla="*/ 305592 w 329261"/>
                <a:gd name="connsiteY3" fmla="*/ 400965 h 509039"/>
                <a:gd name="connsiteX4" fmla="*/ 261142 w 329261"/>
                <a:gd name="connsiteY4" fmla="*/ 362865 h 509039"/>
                <a:gd name="connsiteX5" fmla="*/ 318292 w 329261"/>
                <a:gd name="connsiteY5" fmla="*/ 429540 h 509039"/>
                <a:gd name="connsiteX6" fmla="*/ 327817 w 329261"/>
                <a:gd name="connsiteY6" fmla="*/ 508915 h 509039"/>
                <a:gd name="connsiteX7" fmla="*/ 299242 w 329261"/>
                <a:gd name="connsiteY7" fmla="*/ 410490 h 509039"/>
                <a:gd name="connsiteX8" fmla="*/ 146842 w 329261"/>
                <a:gd name="connsiteY8" fmla="*/ 258090 h 509039"/>
                <a:gd name="connsiteX9" fmla="*/ 3967 w 329261"/>
                <a:gd name="connsiteY9" fmla="*/ 61240 h 509039"/>
                <a:gd name="connsiteX10" fmla="*/ 96042 w 329261"/>
                <a:gd name="connsiteY10" fmla="*/ 162840 h 509039"/>
                <a:gd name="connsiteX11" fmla="*/ 792 w 329261"/>
                <a:gd name="connsiteY11" fmla="*/ 915 h 50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261" h="509039">
                  <a:moveTo>
                    <a:pt x="792" y="915"/>
                  </a:moveTo>
                  <a:cubicBezTo>
                    <a:pt x="11904" y="15731"/>
                    <a:pt x="129909" y="203057"/>
                    <a:pt x="162717" y="251740"/>
                  </a:cubicBezTo>
                  <a:cubicBezTo>
                    <a:pt x="195525" y="300423"/>
                    <a:pt x="173830" y="268144"/>
                    <a:pt x="197642" y="293015"/>
                  </a:cubicBezTo>
                  <a:cubicBezTo>
                    <a:pt x="221454" y="317886"/>
                    <a:pt x="295009" y="389323"/>
                    <a:pt x="305592" y="400965"/>
                  </a:cubicBezTo>
                  <a:cubicBezTo>
                    <a:pt x="316175" y="412607"/>
                    <a:pt x="259025" y="358103"/>
                    <a:pt x="261142" y="362865"/>
                  </a:cubicBezTo>
                  <a:cubicBezTo>
                    <a:pt x="263259" y="367627"/>
                    <a:pt x="307180" y="405198"/>
                    <a:pt x="318292" y="429540"/>
                  </a:cubicBezTo>
                  <a:cubicBezTo>
                    <a:pt x="329404" y="453882"/>
                    <a:pt x="330992" y="512090"/>
                    <a:pt x="327817" y="508915"/>
                  </a:cubicBezTo>
                  <a:cubicBezTo>
                    <a:pt x="324642" y="505740"/>
                    <a:pt x="329405" y="452294"/>
                    <a:pt x="299242" y="410490"/>
                  </a:cubicBezTo>
                  <a:cubicBezTo>
                    <a:pt x="269080" y="368686"/>
                    <a:pt x="196055" y="316298"/>
                    <a:pt x="146842" y="258090"/>
                  </a:cubicBezTo>
                  <a:cubicBezTo>
                    <a:pt x="97630" y="199882"/>
                    <a:pt x="12434" y="77115"/>
                    <a:pt x="3967" y="61240"/>
                  </a:cubicBezTo>
                  <a:cubicBezTo>
                    <a:pt x="-4500" y="45365"/>
                    <a:pt x="92867" y="169719"/>
                    <a:pt x="96042" y="162840"/>
                  </a:cubicBezTo>
                  <a:cubicBezTo>
                    <a:pt x="99217" y="155961"/>
                    <a:pt x="-10320" y="-13901"/>
                    <a:pt x="792" y="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7C046DA3-8C83-6B58-CF8D-61B05EAD4354}"/>
                </a:ext>
              </a:extLst>
            </p:cNvPr>
            <p:cNvSpPr/>
            <p:nvPr/>
          </p:nvSpPr>
          <p:spPr>
            <a:xfrm>
              <a:off x="3536773" y="2946018"/>
              <a:ext cx="241528" cy="454427"/>
            </a:xfrm>
            <a:custGeom>
              <a:avLst/>
              <a:gdLst>
                <a:gd name="connsiteX0" fmla="*/ 6527 w 241528"/>
                <a:gd name="connsiteY0" fmla="*/ 9907 h 454427"/>
                <a:gd name="connsiteX1" fmla="*/ 168452 w 241528"/>
                <a:gd name="connsiteY1" fmla="*/ 403607 h 454427"/>
                <a:gd name="connsiteX2" fmla="*/ 152577 w 241528"/>
                <a:gd name="connsiteY2" fmla="*/ 355982 h 454427"/>
                <a:gd name="connsiteX3" fmla="*/ 241477 w 241528"/>
                <a:gd name="connsiteY3" fmla="*/ 454407 h 454427"/>
                <a:gd name="connsiteX4" fmla="*/ 165277 w 241528"/>
                <a:gd name="connsiteY4" fmla="*/ 346457 h 454427"/>
                <a:gd name="connsiteX5" fmla="*/ 152577 w 241528"/>
                <a:gd name="connsiteY5" fmla="*/ 276607 h 454427"/>
                <a:gd name="connsiteX6" fmla="*/ 139877 w 241528"/>
                <a:gd name="connsiteY6" fmla="*/ 311532 h 454427"/>
                <a:gd name="connsiteX7" fmla="*/ 35102 w 241528"/>
                <a:gd name="connsiteY7" fmla="*/ 143257 h 454427"/>
                <a:gd name="connsiteX8" fmla="*/ 22402 w 241528"/>
                <a:gd name="connsiteY8" fmla="*/ 130557 h 454427"/>
                <a:gd name="connsiteX9" fmla="*/ 28752 w 241528"/>
                <a:gd name="connsiteY9" fmla="*/ 117857 h 454427"/>
                <a:gd name="connsiteX10" fmla="*/ 6527 w 241528"/>
                <a:gd name="connsiteY10" fmla="*/ 9907 h 45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528" h="454427">
                  <a:moveTo>
                    <a:pt x="6527" y="9907"/>
                  </a:moveTo>
                  <a:cubicBezTo>
                    <a:pt x="29810" y="57532"/>
                    <a:pt x="144110" y="345928"/>
                    <a:pt x="168452" y="403607"/>
                  </a:cubicBezTo>
                  <a:cubicBezTo>
                    <a:pt x="192794" y="461286"/>
                    <a:pt x="140406" y="347515"/>
                    <a:pt x="152577" y="355982"/>
                  </a:cubicBezTo>
                  <a:cubicBezTo>
                    <a:pt x="164748" y="364449"/>
                    <a:pt x="239360" y="455995"/>
                    <a:pt x="241477" y="454407"/>
                  </a:cubicBezTo>
                  <a:cubicBezTo>
                    <a:pt x="243594" y="452819"/>
                    <a:pt x="180094" y="376090"/>
                    <a:pt x="165277" y="346457"/>
                  </a:cubicBezTo>
                  <a:cubicBezTo>
                    <a:pt x="150460" y="316824"/>
                    <a:pt x="156810" y="282428"/>
                    <a:pt x="152577" y="276607"/>
                  </a:cubicBezTo>
                  <a:cubicBezTo>
                    <a:pt x="148344" y="270786"/>
                    <a:pt x="159456" y="333757"/>
                    <a:pt x="139877" y="311532"/>
                  </a:cubicBezTo>
                  <a:cubicBezTo>
                    <a:pt x="120298" y="289307"/>
                    <a:pt x="54681" y="173420"/>
                    <a:pt x="35102" y="143257"/>
                  </a:cubicBezTo>
                  <a:cubicBezTo>
                    <a:pt x="15523" y="113095"/>
                    <a:pt x="23460" y="134790"/>
                    <a:pt x="22402" y="130557"/>
                  </a:cubicBezTo>
                  <a:cubicBezTo>
                    <a:pt x="21344" y="126324"/>
                    <a:pt x="27694" y="134790"/>
                    <a:pt x="28752" y="117857"/>
                  </a:cubicBezTo>
                  <a:cubicBezTo>
                    <a:pt x="29810" y="100924"/>
                    <a:pt x="-16756" y="-37718"/>
                    <a:pt x="6527" y="99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D51DC8F6-37E0-0ED9-2517-776B393F44FB}"/>
                </a:ext>
              </a:extLst>
            </p:cNvPr>
            <p:cNvSpPr/>
            <p:nvPr/>
          </p:nvSpPr>
          <p:spPr>
            <a:xfrm>
              <a:off x="3581668" y="3157298"/>
              <a:ext cx="187449" cy="414911"/>
            </a:xfrm>
            <a:custGeom>
              <a:avLst/>
              <a:gdLst>
                <a:gd name="connsiteX0" fmla="*/ 47357 w 187449"/>
                <a:gd name="connsiteY0" fmla="*/ 1827 h 414911"/>
                <a:gd name="connsiteX1" fmla="*/ 47357 w 187449"/>
                <a:gd name="connsiteY1" fmla="*/ 179627 h 414911"/>
                <a:gd name="connsiteX2" fmla="*/ 37832 w 187449"/>
                <a:gd name="connsiteY2" fmla="*/ 132002 h 414911"/>
                <a:gd name="connsiteX3" fmla="*/ 101332 w 187449"/>
                <a:gd name="connsiteY3" fmla="*/ 255827 h 414911"/>
                <a:gd name="connsiteX4" fmla="*/ 187057 w 187449"/>
                <a:gd name="connsiteY4" fmla="*/ 414577 h 414911"/>
                <a:gd name="connsiteX5" fmla="*/ 129907 w 187449"/>
                <a:gd name="connsiteY5" fmla="*/ 293927 h 414911"/>
                <a:gd name="connsiteX6" fmla="*/ 53707 w 187449"/>
                <a:gd name="connsiteY6" fmla="*/ 166927 h 414911"/>
                <a:gd name="connsiteX7" fmla="*/ 2907 w 187449"/>
                <a:gd name="connsiteY7" fmla="*/ 62152 h 414911"/>
                <a:gd name="connsiteX8" fmla="*/ 9257 w 187449"/>
                <a:gd name="connsiteY8" fmla="*/ 84377 h 414911"/>
                <a:gd name="connsiteX9" fmla="*/ 47357 w 187449"/>
                <a:gd name="connsiteY9" fmla="*/ 1827 h 41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449" h="414911">
                  <a:moveTo>
                    <a:pt x="47357" y="1827"/>
                  </a:moveTo>
                  <a:cubicBezTo>
                    <a:pt x="53707" y="17702"/>
                    <a:pt x="48944" y="157931"/>
                    <a:pt x="47357" y="179627"/>
                  </a:cubicBezTo>
                  <a:cubicBezTo>
                    <a:pt x="45770" y="201323"/>
                    <a:pt x="28836" y="119302"/>
                    <a:pt x="37832" y="132002"/>
                  </a:cubicBezTo>
                  <a:cubicBezTo>
                    <a:pt x="46828" y="144702"/>
                    <a:pt x="76461" y="208731"/>
                    <a:pt x="101332" y="255827"/>
                  </a:cubicBezTo>
                  <a:cubicBezTo>
                    <a:pt x="126203" y="302923"/>
                    <a:pt x="182295" y="408227"/>
                    <a:pt x="187057" y="414577"/>
                  </a:cubicBezTo>
                  <a:cubicBezTo>
                    <a:pt x="191819" y="420927"/>
                    <a:pt x="152132" y="335202"/>
                    <a:pt x="129907" y="293927"/>
                  </a:cubicBezTo>
                  <a:cubicBezTo>
                    <a:pt x="107682" y="252652"/>
                    <a:pt x="74874" y="205556"/>
                    <a:pt x="53707" y="166927"/>
                  </a:cubicBezTo>
                  <a:cubicBezTo>
                    <a:pt x="32540" y="128298"/>
                    <a:pt x="10315" y="75910"/>
                    <a:pt x="2907" y="62152"/>
                  </a:cubicBezTo>
                  <a:cubicBezTo>
                    <a:pt x="-4501" y="48394"/>
                    <a:pt x="3965" y="90198"/>
                    <a:pt x="9257" y="84377"/>
                  </a:cubicBezTo>
                  <a:cubicBezTo>
                    <a:pt x="14549" y="78556"/>
                    <a:pt x="41007" y="-14048"/>
                    <a:pt x="47357" y="18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5D0F317-3E20-26F2-1D23-B78EE950568A}"/>
                </a:ext>
              </a:extLst>
            </p:cNvPr>
            <p:cNvSpPr/>
            <p:nvPr/>
          </p:nvSpPr>
          <p:spPr>
            <a:xfrm>
              <a:off x="3651058" y="3136399"/>
              <a:ext cx="168482" cy="286368"/>
            </a:xfrm>
            <a:custGeom>
              <a:avLst/>
              <a:gdLst>
                <a:gd name="connsiteX0" fmla="*/ 192 w 168482"/>
                <a:gd name="connsiteY0" fmla="*/ 501 h 286368"/>
                <a:gd name="connsiteX1" fmla="*/ 133542 w 168482"/>
                <a:gd name="connsiteY1" fmla="*/ 229101 h 286368"/>
                <a:gd name="connsiteX2" fmla="*/ 111317 w 168482"/>
                <a:gd name="connsiteY2" fmla="*/ 286251 h 286368"/>
                <a:gd name="connsiteX3" fmla="*/ 168467 w 168482"/>
                <a:gd name="connsiteY3" fmla="*/ 241801 h 286368"/>
                <a:gd name="connsiteX4" fmla="*/ 104967 w 168482"/>
                <a:gd name="connsiteY4" fmla="*/ 168776 h 286368"/>
                <a:gd name="connsiteX5" fmla="*/ 192 w 168482"/>
                <a:gd name="connsiteY5" fmla="*/ 501 h 28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82" h="286368">
                  <a:moveTo>
                    <a:pt x="192" y="501"/>
                  </a:moveTo>
                  <a:cubicBezTo>
                    <a:pt x="4955" y="10555"/>
                    <a:pt x="115021" y="181476"/>
                    <a:pt x="133542" y="229101"/>
                  </a:cubicBezTo>
                  <a:cubicBezTo>
                    <a:pt x="152063" y="276726"/>
                    <a:pt x="105496" y="284134"/>
                    <a:pt x="111317" y="286251"/>
                  </a:cubicBezTo>
                  <a:cubicBezTo>
                    <a:pt x="117138" y="288368"/>
                    <a:pt x="169525" y="261380"/>
                    <a:pt x="168467" y="241801"/>
                  </a:cubicBezTo>
                  <a:cubicBezTo>
                    <a:pt x="167409" y="222222"/>
                    <a:pt x="129309" y="203172"/>
                    <a:pt x="104967" y="168776"/>
                  </a:cubicBezTo>
                  <a:cubicBezTo>
                    <a:pt x="80625" y="134380"/>
                    <a:pt x="-4571" y="-9553"/>
                    <a:pt x="192" y="5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646950E-7718-0414-3C97-FA485D7B01BA}"/>
                </a:ext>
              </a:extLst>
            </p:cNvPr>
            <p:cNvSpPr/>
            <p:nvPr/>
          </p:nvSpPr>
          <p:spPr>
            <a:xfrm>
              <a:off x="3587725" y="3174651"/>
              <a:ext cx="184656" cy="442179"/>
            </a:xfrm>
            <a:custGeom>
              <a:avLst/>
              <a:gdLst>
                <a:gd name="connsiteX0" fmla="*/ 25 w 184656"/>
                <a:gd name="connsiteY0" fmla="*/ 349 h 442179"/>
                <a:gd name="connsiteX1" fmla="*/ 44475 w 184656"/>
                <a:gd name="connsiteY1" fmla="*/ 244824 h 442179"/>
                <a:gd name="connsiteX2" fmla="*/ 136550 w 184656"/>
                <a:gd name="connsiteY2" fmla="*/ 359124 h 442179"/>
                <a:gd name="connsiteX3" fmla="*/ 133375 w 184656"/>
                <a:gd name="connsiteY3" fmla="*/ 314674 h 442179"/>
                <a:gd name="connsiteX4" fmla="*/ 184175 w 184656"/>
                <a:gd name="connsiteY4" fmla="*/ 441674 h 442179"/>
                <a:gd name="connsiteX5" fmla="*/ 98450 w 184656"/>
                <a:gd name="connsiteY5" fmla="*/ 355949 h 442179"/>
                <a:gd name="connsiteX6" fmla="*/ 6375 w 184656"/>
                <a:gd name="connsiteY6" fmla="*/ 276574 h 442179"/>
                <a:gd name="connsiteX7" fmla="*/ 139725 w 184656"/>
                <a:gd name="connsiteY7" fmla="*/ 349599 h 442179"/>
                <a:gd name="connsiteX8" fmla="*/ 57175 w 184656"/>
                <a:gd name="connsiteY8" fmla="*/ 235299 h 442179"/>
                <a:gd name="connsiteX9" fmla="*/ 38125 w 184656"/>
                <a:gd name="connsiteY9" fmla="*/ 190849 h 442179"/>
                <a:gd name="connsiteX10" fmla="*/ 25 w 184656"/>
                <a:gd name="connsiteY10" fmla="*/ 349 h 44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656" h="442179">
                  <a:moveTo>
                    <a:pt x="25" y="349"/>
                  </a:moveTo>
                  <a:cubicBezTo>
                    <a:pt x="1083" y="9345"/>
                    <a:pt x="21721" y="185028"/>
                    <a:pt x="44475" y="244824"/>
                  </a:cubicBezTo>
                  <a:cubicBezTo>
                    <a:pt x="67229" y="304620"/>
                    <a:pt x="121734" y="347482"/>
                    <a:pt x="136550" y="359124"/>
                  </a:cubicBezTo>
                  <a:cubicBezTo>
                    <a:pt x="151366" y="370766"/>
                    <a:pt x="125438" y="300916"/>
                    <a:pt x="133375" y="314674"/>
                  </a:cubicBezTo>
                  <a:cubicBezTo>
                    <a:pt x="141313" y="328432"/>
                    <a:pt x="189996" y="434795"/>
                    <a:pt x="184175" y="441674"/>
                  </a:cubicBezTo>
                  <a:cubicBezTo>
                    <a:pt x="178354" y="448553"/>
                    <a:pt x="128083" y="383466"/>
                    <a:pt x="98450" y="355949"/>
                  </a:cubicBezTo>
                  <a:cubicBezTo>
                    <a:pt x="68817" y="328432"/>
                    <a:pt x="-504" y="277632"/>
                    <a:pt x="6375" y="276574"/>
                  </a:cubicBezTo>
                  <a:cubicBezTo>
                    <a:pt x="13254" y="275516"/>
                    <a:pt x="131258" y="356478"/>
                    <a:pt x="139725" y="349599"/>
                  </a:cubicBezTo>
                  <a:cubicBezTo>
                    <a:pt x="148192" y="342720"/>
                    <a:pt x="74108" y="261757"/>
                    <a:pt x="57175" y="235299"/>
                  </a:cubicBezTo>
                  <a:cubicBezTo>
                    <a:pt x="40242" y="208841"/>
                    <a:pt x="45533" y="223128"/>
                    <a:pt x="38125" y="190849"/>
                  </a:cubicBezTo>
                  <a:cubicBezTo>
                    <a:pt x="30717" y="158570"/>
                    <a:pt x="-1033" y="-8647"/>
                    <a:pt x="25" y="3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2F7AA215-3F03-7F75-2BC3-0E9DF4109A7B}"/>
                </a:ext>
              </a:extLst>
            </p:cNvPr>
            <p:cNvSpPr/>
            <p:nvPr/>
          </p:nvSpPr>
          <p:spPr>
            <a:xfrm>
              <a:off x="3583601" y="3265992"/>
              <a:ext cx="731959" cy="508519"/>
            </a:xfrm>
            <a:custGeom>
              <a:avLst/>
              <a:gdLst>
                <a:gd name="connsiteX0" fmla="*/ 731224 w 731959"/>
                <a:gd name="connsiteY0" fmla="*/ 36008 h 508519"/>
                <a:gd name="connsiteX1" fmla="*/ 623274 w 731959"/>
                <a:gd name="connsiteY1" fmla="*/ 4258 h 508519"/>
                <a:gd name="connsiteX2" fmla="*/ 483574 w 731959"/>
                <a:gd name="connsiteY2" fmla="*/ 45533 h 508519"/>
                <a:gd name="connsiteX3" fmla="*/ 553424 w 731959"/>
                <a:gd name="connsiteY3" fmla="*/ 32833 h 508519"/>
                <a:gd name="connsiteX4" fmla="*/ 486749 w 731959"/>
                <a:gd name="connsiteY4" fmla="*/ 67758 h 508519"/>
                <a:gd name="connsiteX5" fmla="*/ 321649 w 731959"/>
                <a:gd name="connsiteY5" fmla="*/ 163008 h 508519"/>
                <a:gd name="connsiteX6" fmla="*/ 366099 w 731959"/>
                <a:gd name="connsiteY6" fmla="*/ 134433 h 508519"/>
                <a:gd name="connsiteX7" fmla="*/ 200999 w 731959"/>
                <a:gd name="connsiteY7" fmla="*/ 315408 h 508519"/>
                <a:gd name="connsiteX8" fmla="*/ 10499 w 731959"/>
                <a:gd name="connsiteY8" fmla="*/ 505908 h 508519"/>
                <a:gd name="connsiteX9" fmla="*/ 83524 w 731959"/>
                <a:gd name="connsiteY9" fmla="*/ 397958 h 508519"/>
                <a:gd name="connsiteX10" fmla="*/ 569299 w 731959"/>
                <a:gd name="connsiteY10" fmla="*/ 23308 h 508519"/>
                <a:gd name="connsiteX11" fmla="*/ 731224 w 731959"/>
                <a:gd name="connsiteY11" fmla="*/ 36008 h 50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1959" h="508519">
                  <a:moveTo>
                    <a:pt x="731224" y="36008"/>
                  </a:moveTo>
                  <a:cubicBezTo>
                    <a:pt x="740220" y="32833"/>
                    <a:pt x="664549" y="2671"/>
                    <a:pt x="623274" y="4258"/>
                  </a:cubicBezTo>
                  <a:cubicBezTo>
                    <a:pt x="581999" y="5845"/>
                    <a:pt x="495216" y="40771"/>
                    <a:pt x="483574" y="45533"/>
                  </a:cubicBezTo>
                  <a:cubicBezTo>
                    <a:pt x="471932" y="50295"/>
                    <a:pt x="552895" y="29129"/>
                    <a:pt x="553424" y="32833"/>
                  </a:cubicBezTo>
                  <a:cubicBezTo>
                    <a:pt x="553953" y="36537"/>
                    <a:pt x="525378" y="46062"/>
                    <a:pt x="486749" y="67758"/>
                  </a:cubicBezTo>
                  <a:cubicBezTo>
                    <a:pt x="448120" y="89454"/>
                    <a:pt x="341757" y="151896"/>
                    <a:pt x="321649" y="163008"/>
                  </a:cubicBezTo>
                  <a:cubicBezTo>
                    <a:pt x="301541" y="174120"/>
                    <a:pt x="386207" y="109033"/>
                    <a:pt x="366099" y="134433"/>
                  </a:cubicBezTo>
                  <a:cubicBezTo>
                    <a:pt x="345991" y="159833"/>
                    <a:pt x="260266" y="253496"/>
                    <a:pt x="200999" y="315408"/>
                  </a:cubicBezTo>
                  <a:cubicBezTo>
                    <a:pt x="141732" y="377320"/>
                    <a:pt x="30078" y="492150"/>
                    <a:pt x="10499" y="505908"/>
                  </a:cubicBezTo>
                  <a:cubicBezTo>
                    <a:pt x="-9080" y="519666"/>
                    <a:pt x="-9609" y="478391"/>
                    <a:pt x="83524" y="397958"/>
                  </a:cubicBezTo>
                  <a:cubicBezTo>
                    <a:pt x="176657" y="317525"/>
                    <a:pt x="466641" y="83633"/>
                    <a:pt x="569299" y="23308"/>
                  </a:cubicBezTo>
                  <a:cubicBezTo>
                    <a:pt x="671957" y="-37017"/>
                    <a:pt x="722228" y="39183"/>
                    <a:pt x="731224" y="360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5D9D3FF4-8E22-C7AA-B488-720B82F35066}"/>
                </a:ext>
              </a:extLst>
            </p:cNvPr>
            <p:cNvSpPr/>
            <p:nvPr/>
          </p:nvSpPr>
          <p:spPr>
            <a:xfrm>
              <a:off x="3622859" y="3307179"/>
              <a:ext cx="682971" cy="706286"/>
            </a:xfrm>
            <a:custGeom>
              <a:avLst/>
              <a:gdLst>
                <a:gd name="connsiteX0" fmla="*/ 682441 w 682971"/>
                <a:gd name="connsiteY0" fmla="*/ 1171 h 706286"/>
                <a:gd name="connsiteX1" fmla="*/ 536391 w 682971"/>
                <a:gd name="connsiteY1" fmla="*/ 13871 h 706286"/>
                <a:gd name="connsiteX2" fmla="*/ 409391 w 682971"/>
                <a:gd name="connsiteY2" fmla="*/ 118646 h 706286"/>
                <a:gd name="connsiteX3" fmla="*/ 415741 w 682971"/>
                <a:gd name="connsiteY3" fmla="*/ 90071 h 706286"/>
                <a:gd name="connsiteX4" fmla="*/ 164916 w 682971"/>
                <a:gd name="connsiteY4" fmla="*/ 293271 h 706286"/>
                <a:gd name="connsiteX5" fmla="*/ 63316 w 682971"/>
                <a:gd name="connsiteY5" fmla="*/ 410746 h 706286"/>
                <a:gd name="connsiteX6" fmla="*/ 117291 w 682971"/>
                <a:gd name="connsiteY6" fmla="*/ 375821 h 706286"/>
                <a:gd name="connsiteX7" fmla="*/ 60141 w 682971"/>
                <a:gd name="connsiteY7" fmla="*/ 423446 h 706286"/>
                <a:gd name="connsiteX8" fmla="*/ 9341 w 682971"/>
                <a:gd name="connsiteY8" fmla="*/ 436146 h 706286"/>
                <a:gd name="connsiteX9" fmla="*/ 41091 w 682971"/>
                <a:gd name="connsiteY9" fmla="*/ 429796 h 706286"/>
                <a:gd name="connsiteX10" fmla="*/ 47441 w 682971"/>
                <a:gd name="connsiteY10" fmla="*/ 534571 h 706286"/>
                <a:gd name="connsiteX11" fmla="*/ 53791 w 682971"/>
                <a:gd name="connsiteY11" fmla="*/ 591721 h 706286"/>
                <a:gd name="connsiteX12" fmla="*/ 60141 w 682971"/>
                <a:gd name="connsiteY12" fmla="*/ 706021 h 706286"/>
                <a:gd name="connsiteX13" fmla="*/ 47441 w 682971"/>
                <a:gd name="connsiteY13" fmla="*/ 556796 h 706286"/>
                <a:gd name="connsiteX14" fmla="*/ 22041 w 682971"/>
                <a:gd name="connsiteY14" fmla="*/ 429796 h 706286"/>
                <a:gd name="connsiteX15" fmla="*/ 403041 w 682971"/>
                <a:gd name="connsiteY15" fmla="*/ 77371 h 706286"/>
                <a:gd name="connsiteX16" fmla="*/ 339541 w 682971"/>
                <a:gd name="connsiteY16" fmla="*/ 93246 h 706286"/>
                <a:gd name="connsiteX17" fmla="*/ 577666 w 682971"/>
                <a:gd name="connsiteY17" fmla="*/ 13871 h 706286"/>
                <a:gd name="connsiteX18" fmla="*/ 682441 w 682971"/>
                <a:gd name="connsiteY18" fmla="*/ 1171 h 70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2971" h="706286">
                  <a:moveTo>
                    <a:pt x="682441" y="1171"/>
                  </a:moveTo>
                  <a:cubicBezTo>
                    <a:pt x="675562" y="1171"/>
                    <a:pt x="581899" y="-5708"/>
                    <a:pt x="536391" y="13871"/>
                  </a:cubicBezTo>
                  <a:cubicBezTo>
                    <a:pt x="490883" y="33450"/>
                    <a:pt x="429499" y="105946"/>
                    <a:pt x="409391" y="118646"/>
                  </a:cubicBezTo>
                  <a:cubicBezTo>
                    <a:pt x="389283" y="131346"/>
                    <a:pt x="456487" y="60967"/>
                    <a:pt x="415741" y="90071"/>
                  </a:cubicBezTo>
                  <a:cubicBezTo>
                    <a:pt x="374995" y="119175"/>
                    <a:pt x="223654" y="239825"/>
                    <a:pt x="164916" y="293271"/>
                  </a:cubicBezTo>
                  <a:cubicBezTo>
                    <a:pt x="106178" y="346717"/>
                    <a:pt x="71253" y="396988"/>
                    <a:pt x="63316" y="410746"/>
                  </a:cubicBezTo>
                  <a:cubicBezTo>
                    <a:pt x="55378" y="424504"/>
                    <a:pt x="117820" y="373704"/>
                    <a:pt x="117291" y="375821"/>
                  </a:cubicBezTo>
                  <a:cubicBezTo>
                    <a:pt x="116762" y="377938"/>
                    <a:pt x="78133" y="413392"/>
                    <a:pt x="60141" y="423446"/>
                  </a:cubicBezTo>
                  <a:cubicBezTo>
                    <a:pt x="42149" y="433500"/>
                    <a:pt x="12516" y="435088"/>
                    <a:pt x="9341" y="436146"/>
                  </a:cubicBezTo>
                  <a:cubicBezTo>
                    <a:pt x="6166" y="437204"/>
                    <a:pt x="34741" y="413392"/>
                    <a:pt x="41091" y="429796"/>
                  </a:cubicBezTo>
                  <a:cubicBezTo>
                    <a:pt x="47441" y="446200"/>
                    <a:pt x="45324" y="507584"/>
                    <a:pt x="47441" y="534571"/>
                  </a:cubicBezTo>
                  <a:cubicBezTo>
                    <a:pt x="49558" y="561559"/>
                    <a:pt x="51674" y="563146"/>
                    <a:pt x="53791" y="591721"/>
                  </a:cubicBezTo>
                  <a:cubicBezTo>
                    <a:pt x="55908" y="620296"/>
                    <a:pt x="61199" y="711842"/>
                    <a:pt x="60141" y="706021"/>
                  </a:cubicBezTo>
                  <a:cubicBezTo>
                    <a:pt x="59083" y="700200"/>
                    <a:pt x="53791" y="602834"/>
                    <a:pt x="47441" y="556796"/>
                  </a:cubicBezTo>
                  <a:cubicBezTo>
                    <a:pt x="41091" y="510758"/>
                    <a:pt x="-37226" y="509700"/>
                    <a:pt x="22041" y="429796"/>
                  </a:cubicBezTo>
                  <a:cubicBezTo>
                    <a:pt x="81308" y="349892"/>
                    <a:pt x="350124" y="133463"/>
                    <a:pt x="403041" y="77371"/>
                  </a:cubicBezTo>
                  <a:cubicBezTo>
                    <a:pt x="455958" y="21279"/>
                    <a:pt x="310437" y="103829"/>
                    <a:pt x="339541" y="93246"/>
                  </a:cubicBezTo>
                  <a:cubicBezTo>
                    <a:pt x="368645" y="82663"/>
                    <a:pt x="527395" y="26042"/>
                    <a:pt x="577666" y="13871"/>
                  </a:cubicBezTo>
                  <a:cubicBezTo>
                    <a:pt x="627937" y="1700"/>
                    <a:pt x="689320" y="1171"/>
                    <a:pt x="682441" y="1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A897A04B-F254-77A3-F156-6CBD18C23CF2}"/>
                </a:ext>
              </a:extLst>
            </p:cNvPr>
            <p:cNvSpPr/>
            <p:nvPr/>
          </p:nvSpPr>
          <p:spPr>
            <a:xfrm>
              <a:off x="3790372" y="1945417"/>
              <a:ext cx="240232" cy="115281"/>
            </a:xfrm>
            <a:custGeom>
              <a:avLst/>
              <a:gdLst>
                <a:gd name="connsiteX0" fmla="*/ 6928 w 240232"/>
                <a:gd name="connsiteY0" fmla="*/ 115158 h 115281"/>
                <a:gd name="connsiteX1" fmla="*/ 114878 w 240232"/>
                <a:gd name="connsiteY1" fmla="*/ 45308 h 115281"/>
                <a:gd name="connsiteX2" fmla="*/ 238703 w 240232"/>
                <a:gd name="connsiteY2" fmla="*/ 858 h 115281"/>
                <a:gd name="connsiteX3" fmla="*/ 172028 w 240232"/>
                <a:gd name="connsiteY3" fmla="*/ 16733 h 115281"/>
                <a:gd name="connsiteX4" fmla="*/ 578 w 240232"/>
                <a:gd name="connsiteY4" fmla="*/ 26258 h 115281"/>
                <a:gd name="connsiteX5" fmla="*/ 114878 w 240232"/>
                <a:gd name="connsiteY5" fmla="*/ 23083 h 115281"/>
                <a:gd name="connsiteX6" fmla="*/ 76778 w 240232"/>
                <a:gd name="connsiteY6" fmla="*/ 61183 h 115281"/>
                <a:gd name="connsiteX7" fmla="*/ 6928 w 240232"/>
                <a:gd name="connsiteY7" fmla="*/ 115158 h 11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232" h="115281">
                  <a:moveTo>
                    <a:pt x="6928" y="115158"/>
                  </a:moveTo>
                  <a:cubicBezTo>
                    <a:pt x="13278" y="112512"/>
                    <a:pt x="76249" y="64358"/>
                    <a:pt x="114878" y="45308"/>
                  </a:cubicBezTo>
                  <a:cubicBezTo>
                    <a:pt x="153507" y="26258"/>
                    <a:pt x="229178" y="5621"/>
                    <a:pt x="238703" y="858"/>
                  </a:cubicBezTo>
                  <a:cubicBezTo>
                    <a:pt x="248228" y="-3905"/>
                    <a:pt x="211716" y="12500"/>
                    <a:pt x="172028" y="16733"/>
                  </a:cubicBezTo>
                  <a:cubicBezTo>
                    <a:pt x="132340" y="20966"/>
                    <a:pt x="10103" y="25200"/>
                    <a:pt x="578" y="26258"/>
                  </a:cubicBezTo>
                  <a:cubicBezTo>
                    <a:pt x="-8947" y="27316"/>
                    <a:pt x="102178" y="17262"/>
                    <a:pt x="114878" y="23083"/>
                  </a:cubicBezTo>
                  <a:cubicBezTo>
                    <a:pt x="127578" y="28904"/>
                    <a:pt x="94240" y="45308"/>
                    <a:pt x="76778" y="61183"/>
                  </a:cubicBezTo>
                  <a:cubicBezTo>
                    <a:pt x="59316" y="77058"/>
                    <a:pt x="578" y="117804"/>
                    <a:pt x="6928" y="1151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D7607AA2-B680-733F-5552-2AB351695338}"/>
                </a:ext>
              </a:extLst>
            </p:cNvPr>
            <p:cNvSpPr/>
            <p:nvPr/>
          </p:nvSpPr>
          <p:spPr>
            <a:xfrm>
              <a:off x="3716061" y="2469046"/>
              <a:ext cx="97547" cy="90754"/>
            </a:xfrm>
            <a:custGeom>
              <a:avLst/>
              <a:gdLst>
                <a:gd name="connsiteX0" fmla="*/ 97114 w 97547"/>
                <a:gd name="connsiteY0" fmla="*/ 1104 h 90754"/>
                <a:gd name="connsiteX1" fmla="*/ 1864 w 97547"/>
                <a:gd name="connsiteY1" fmla="*/ 90004 h 90754"/>
                <a:gd name="connsiteX2" fmla="*/ 36789 w 97547"/>
                <a:gd name="connsiteY2" fmla="*/ 42379 h 90754"/>
                <a:gd name="connsiteX3" fmla="*/ 97114 w 97547"/>
                <a:gd name="connsiteY3" fmla="*/ 1104 h 9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547" h="90754">
                  <a:moveTo>
                    <a:pt x="97114" y="1104"/>
                  </a:moveTo>
                  <a:cubicBezTo>
                    <a:pt x="91293" y="9041"/>
                    <a:pt x="11918" y="83125"/>
                    <a:pt x="1864" y="90004"/>
                  </a:cubicBezTo>
                  <a:cubicBezTo>
                    <a:pt x="-8190" y="96883"/>
                    <a:pt x="25147" y="54550"/>
                    <a:pt x="36789" y="42379"/>
                  </a:cubicBezTo>
                  <a:cubicBezTo>
                    <a:pt x="48431" y="30208"/>
                    <a:pt x="102935" y="-6833"/>
                    <a:pt x="97114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CAA6BA61-C5C3-0CBA-D81D-33DFB62D59B2}"/>
                </a:ext>
              </a:extLst>
            </p:cNvPr>
            <p:cNvSpPr/>
            <p:nvPr/>
          </p:nvSpPr>
          <p:spPr>
            <a:xfrm>
              <a:off x="3993827" y="2491943"/>
              <a:ext cx="84627" cy="45314"/>
            </a:xfrm>
            <a:custGeom>
              <a:avLst/>
              <a:gdLst>
                <a:gd name="connsiteX0" fmla="*/ 323 w 84627"/>
                <a:gd name="connsiteY0" fmla="*/ 432 h 45314"/>
                <a:gd name="connsiteX1" fmla="*/ 82873 w 84627"/>
                <a:gd name="connsiteY1" fmla="*/ 44882 h 45314"/>
                <a:gd name="connsiteX2" fmla="*/ 54298 w 84627"/>
                <a:gd name="connsiteY2" fmla="*/ 22657 h 45314"/>
                <a:gd name="connsiteX3" fmla="*/ 323 w 84627"/>
                <a:gd name="connsiteY3" fmla="*/ 432 h 4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27" h="45314">
                  <a:moveTo>
                    <a:pt x="323" y="432"/>
                  </a:moveTo>
                  <a:cubicBezTo>
                    <a:pt x="5085" y="4136"/>
                    <a:pt x="73877" y="41178"/>
                    <a:pt x="82873" y="44882"/>
                  </a:cubicBezTo>
                  <a:cubicBezTo>
                    <a:pt x="91869" y="48586"/>
                    <a:pt x="63823" y="27420"/>
                    <a:pt x="54298" y="22657"/>
                  </a:cubicBezTo>
                  <a:cubicBezTo>
                    <a:pt x="44773" y="17894"/>
                    <a:pt x="-4439" y="-3272"/>
                    <a:pt x="323" y="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E1569869-8E13-D1F8-11AE-74AB10944DE2}"/>
                </a:ext>
              </a:extLst>
            </p:cNvPr>
            <p:cNvSpPr/>
            <p:nvPr/>
          </p:nvSpPr>
          <p:spPr>
            <a:xfrm>
              <a:off x="4071970" y="2188027"/>
              <a:ext cx="65787" cy="262999"/>
            </a:xfrm>
            <a:custGeom>
              <a:avLst/>
              <a:gdLst>
                <a:gd name="connsiteX0" fmla="*/ 1555 w 65787"/>
                <a:gd name="connsiteY0" fmla="*/ 5898 h 262999"/>
                <a:gd name="connsiteX1" fmla="*/ 65055 w 65787"/>
                <a:gd name="connsiteY1" fmla="*/ 256723 h 262999"/>
                <a:gd name="connsiteX2" fmla="*/ 36480 w 65787"/>
                <a:gd name="connsiteY2" fmla="*/ 190048 h 262999"/>
                <a:gd name="connsiteX3" fmla="*/ 42830 w 65787"/>
                <a:gd name="connsiteY3" fmla="*/ 221798 h 262999"/>
                <a:gd name="connsiteX4" fmla="*/ 20605 w 65787"/>
                <a:gd name="connsiteY4" fmla="*/ 88448 h 262999"/>
                <a:gd name="connsiteX5" fmla="*/ 1555 w 65787"/>
                <a:gd name="connsiteY5" fmla="*/ 5898 h 26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87" h="262999">
                  <a:moveTo>
                    <a:pt x="1555" y="5898"/>
                  </a:moveTo>
                  <a:cubicBezTo>
                    <a:pt x="8963" y="33944"/>
                    <a:pt x="59234" y="226031"/>
                    <a:pt x="65055" y="256723"/>
                  </a:cubicBezTo>
                  <a:cubicBezTo>
                    <a:pt x="70876" y="287415"/>
                    <a:pt x="40184" y="195869"/>
                    <a:pt x="36480" y="190048"/>
                  </a:cubicBezTo>
                  <a:cubicBezTo>
                    <a:pt x="32776" y="184227"/>
                    <a:pt x="45476" y="238731"/>
                    <a:pt x="42830" y="221798"/>
                  </a:cubicBezTo>
                  <a:cubicBezTo>
                    <a:pt x="40184" y="204865"/>
                    <a:pt x="25897" y="119669"/>
                    <a:pt x="20605" y="88448"/>
                  </a:cubicBezTo>
                  <a:cubicBezTo>
                    <a:pt x="15313" y="57227"/>
                    <a:pt x="-5853" y="-22148"/>
                    <a:pt x="1555" y="58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562253-321E-A92F-1030-09689C706263}"/>
                </a:ext>
              </a:extLst>
            </p:cNvPr>
            <p:cNvSpPr/>
            <p:nvPr/>
          </p:nvSpPr>
          <p:spPr>
            <a:xfrm>
              <a:off x="4117953" y="1955561"/>
              <a:ext cx="184181" cy="210230"/>
            </a:xfrm>
            <a:custGeom>
              <a:avLst/>
              <a:gdLst>
                <a:gd name="connsiteX0" fmla="*/ 22 w 184181"/>
                <a:gd name="connsiteY0" fmla="*/ 239 h 210230"/>
                <a:gd name="connsiteX1" fmla="*/ 107972 w 184181"/>
                <a:gd name="connsiteY1" fmla="*/ 98664 h 210230"/>
                <a:gd name="connsiteX2" fmla="*/ 98447 w 184181"/>
                <a:gd name="connsiteY2" fmla="*/ 63739 h 210230"/>
                <a:gd name="connsiteX3" fmla="*/ 161947 w 184181"/>
                <a:gd name="connsiteY3" fmla="*/ 133589 h 210230"/>
                <a:gd name="connsiteX4" fmla="*/ 146072 w 184181"/>
                <a:gd name="connsiteY4" fmla="*/ 98664 h 210230"/>
                <a:gd name="connsiteX5" fmla="*/ 184172 w 184181"/>
                <a:gd name="connsiteY5" fmla="*/ 209789 h 210230"/>
                <a:gd name="connsiteX6" fmla="*/ 149247 w 184181"/>
                <a:gd name="connsiteY6" fmla="*/ 136764 h 210230"/>
                <a:gd name="connsiteX7" fmla="*/ 101622 w 184181"/>
                <a:gd name="connsiteY7" fmla="*/ 117714 h 210230"/>
                <a:gd name="connsiteX8" fmla="*/ 111147 w 184181"/>
                <a:gd name="connsiteY8" fmla="*/ 89139 h 210230"/>
                <a:gd name="connsiteX9" fmla="*/ 123847 w 184181"/>
                <a:gd name="connsiteY9" fmla="*/ 57389 h 210230"/>
                <a:gd name="connsiteX10" fmla="*/ 98447 w 184181"/>
                <a:gd name="connsiteY10" fmla="*/ 70089 h 210230"/>
                <a:gd name="connsiteX11" fmla="*/ 22 w 184181"/>
                <a:gd name="connsiteY11" fmla="*/ 239 h 21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181" h="210230">
                  <a:moveTo>
                    <a:pt x="22" y="239"/>
                  </a:moveTo>
                  <a:cubicBezTo>
                    <a:pt x="1609" y="5001"/>
                    <a:pt x="91568" y="88081"/>
                    <a:pt x="107972" y="98664"/>
                  </a:cubicBezTo>
                  <a:cubicBezTo>
                    <a:pt x="124376" y="109247"/>
                    <a:pt x="89451" y="57918"/>
                    <a:pt x="98447" y="63739"/>
                  </a:cubicBezTo>
                  <a:cubicBezTo>
                    <a:pt x="107443" y="69560"/>
                    <a:pt x="154010" y="127768"/>
                    <a:pt x="161947" y="133589"/>
                  </a:cubicBezTo>
                  <a:cubicBezTo>
                    <a:pt x="169884" y="139410"/>
                    <a:pt x="142368" y="85964"/>
                    <a:pt x="146072" y="98664"/>
                  </a:cubicBezTo>
                  <a:cubicBezTo>
                    <a:pt x="149776" y="111364"/>
                    <a:pt x="183643" y="203439"/>
                    <a:pt x="184172" y="209789"/>
                  </a:cubicBezTo>
                  <a:cubicBezTo>
                    <a:pt x="184701" y="216139"/>
                    <a:pt x="163005" y="152110"/>
                    <a:pt x="149247" y="136764"/>
                  </a:cubicBezTo>
                  <a:cubicBezTo>
                    <a:pt x="135489" y="121418"/>
                    <a:pt x="107972" y="125651"/>
                    <a:pt x="101622" y="117714"/>
                  </a:cubicBezTo>
                  <a:cubicBezTo>
                    <a:pt x="95272" y="109777"/>
                    <a:pt x="107443" y="99193"/>
                    <a:pt x="111147" y="89139"/>
                  </a:cubicBezTo>
                  <a:cubicBezTo>
                    <a:pt x="114851" y="79085"/>
                    <a:pt x="125964" y="60564"/>
                    <a:pt x="123847" y="57389"/>
                  </a:cubicBezTo>
                  <a:cubicBezTo>
                    <a:pt x="121730" y="54214"/>
                    <a:pt x="115909" y="76968"/>
                    <a:pt x="98447" y="70089"/>
                  </a:cubicBezTo>
                  <a:cubicBezTo>
                    <a:pt x="80985" y="63210"/>
                    <a:pt x="-1565" y="-4523"/>
                    <a:pt x="22" y="2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EC7376F0-AE53-A935-4433-325C42F849E5}"/>
                </a:ext>
              </a:extLst>
            </p:cNvPr>
            <p:cNvSpPr/>
            <p:nvPr/>
          </p:nvSpPr>
          <p:spPr>
            <a:xfrm>
              <a:off x="3711567" y="2089083"/>
              <a:ext cx="117526" cy="57228"/>
            </a:xfrm>
            <a:custGeom>
              <a:avLst/>
              <a:gdLst>
                <a:gd name="connsiteX0" fmla="*/ 8 w 117526"/>
                <a:gd name="connsiteY0" fmla="*/ 67 h 57228"/>
                <a:gd name="connsiteX1" fmla="*/ 111133 w 117526"/>
                <a:gd name="connsiteY1" fmla="*/ 44517 h 57228"/>
                <a:gd name="connsiteX2" fmla="*/ 79383 w 117526"/>
                <a:gd name="connsiteY2" fmla="*/ 38167 h 57228"/>
                <a:gd name="connsiteX3" fmla="*/ 22233 w 117526"/>
                <a:gd name="connsiteY3" fmla="*/ 57217 h 57228"/>
                <a:gd name="connsiteX4" fmla="*/ 117483 w 117526"/>
                <a:gd name="connsiteY4" fmla="*/ 34992 h 57228"/>
                <a:gd name="connsiteX5" fmla="*/ 8 w 117526"/>
                <a:gd name="connsiteY5" fmla="*/ 67 h 5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26" h="57228">
                  <a:moveTo>
                    <a:pt x="8" y="67"/>
                  </a:moveTo>
                  <a:cubicBezTo>
                    <a:pt x="-1050" y="1655"/>
                    <a:pt x="97904" y="38167"/>
                    <a:pt x="111133" y="44517"/>
                  </a:cubicBezTo>
                  <a:cubicBezTo>
                    <a:pt x="124362" y="50867"/>
                    <a:pt x="94200" y="36050"/>
                    <a:pt x="79383" y="38167"/>
                  </a:cubicBezTo>
                  <a:cubicBezTo>
                    <a:pt x="64566" y="40284"/>
                    <a:pt x="15883" y="57746"/>
                    <a:pt x="22233" y="57217"/>
                  </a:cubicBezTo>
                  <a:cubicBezTo>
                    <a:pt x="28583" y="56688"/>
                    <a:pt x="114837" y="44517"/>
                    <a:pt x="117483" y="34992"/>
                  </a:cubicBezTo>
                  <a:cubicBezTo>
                    <a:pt x="120129" y="25467"/>
                    <a:pt x="1066" y="-1521"/>
                    <a:pt x="8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215CB5BA-4F1E-299A-C834-69D6AD7FE0F9}"/>
                </a:ext>
              </a:extLst>
            </p:cNvPr>
            <p:cNvSpPr/>
            <p:nvPr/>
          </p:nvSpPr>
          <p:spPr>
            <a:xfrm>
              <a:off x="4003565" y="1997042"/>
              <a:ext cx="70268" cy="142948"/>
            </a:xfrm>
            <a:custGeom>
              <a:avLst/>
              <a:gdLst>
                <a:gd name="connsiteX0" fmla="*/ 69960 w 70268"/>
                <a:gd name="connsiteY0" fmla="*/ 33 h 142948"/>
                <a:gd name="connsiteX1" fmla="*/ 44560 w 70268"/>
                <a:gd name="connsiteY1" fmla="*/ 63533 h 142948"/>
                <a:gd name="connsiteX2" fmla="*/ 31860 w 70268"/>
                <a:gd name="connsiteY2" fmla="*/ 120683 h 142948"/>
                <a:gd name="connsiteX3" fmla="*/ 54085 w 70268"/>
                <a:gd name="connsiteY3" fmla="*/ 66708 h 142948"/>
                <a:gd name="connsiteX4" fmla="*/ 38210 w 70268"/>
                <a:gd name="connsiteY4" fmla="*/ 142908 h 142948"/>
                <a:gd name="connsiteX5" fmla="*/ 35035 w 70268"/>
                <a:gd name="connsiteY5" fmla="*/ 76233 h 142948"/>
                <a:gd name="connsiteX6" fmla="*/ 110 w 70268"/>
                <a:gd name="connsiteY6" fmla="*/ 3208 h 142948"/>
                <a:gd name="connsiteX7" fmla="*/ 25510 w 70268"/>
                <a:gd name="connsiteY7" fmla="*/ 54008 h 142948"/>
                <a:gd name="connsiteX8" fmla="*/ 69960 w 70268"/>
                <a:gd name="connsiteY8" fmla="*/ 33 h 14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268" h="142948">
                  <a:moveTo>
                    <a:pt x="69960" y="33"/>
                  </a:moveTo>
                  <a:cubicBezTo>
                    <a:pt x="73135" y="1620"/>
                    <a:pt x="50910" y="43425"/>
                    <a:pt x="44560" y="63533"/>
                  </a:cubicBezTo>
                  <a:cubicBezTo>
                    <a:pt x="38210" y="83641"/>
                    <a:pt x="30273" y="120154"/>
                    <a:pt x="31860" y="120683"/>
                  </a:cubicBezTo>
                  <a:cubicBezTo>
                    <a:pt x="33447" y="121212"/>
                    <a:pt x="53027" y="63004"/>
                    <a:pt x="54085" y="66708"/>
                  </a:cubicBezTo>
                  <a:cubicBezTo>
                    <a:pt x="55143" y="70412"/>
                    <a:pt x="41385" y="141321"/>
                    <a:pt x="38210" y="142908"/>
                  </a:cubicBezTo>
                  <a:cubicBezTo>
                    <a:pt x="35035" y="144495"/>
                    <a:pt x="41385" y="99516"/>
                    <a:pt x="35035" y="76233"/>
                  </a:cubicBezTo>
                  <a:cubicBezTo>
                    <a:pt x="28685" y="52950"/>
                    <a:pt x="1697" y="6912"/>
                    <a:pt x="110" y="3208"/>
                  </a:cubicBezTo>
                  <a:cubicBezTo>
                    <a:pt x="-1477" y="-496"/>
                    <a:pt x="14398" y="54537"/>
                    <a:pt x="25510" y="54008"/>
                  </a:cubicBezTo>
                  <a:cubicBezTo>
                    <a:pt x="36622" y="53479"/>
                    <a:pt x="66785" y="-1554"/>
                    <a:pt x="69960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2547BCA6-18B8-9D38-1F0A-D43990769437}"/>
                </a:ext>
              </a:extLst>
            </p:cNvPr>
            <p:cNvSpPr/>
            <p:nvPr/>
          </p:nvSpPr>
          <p:spPr>
            <a:xfrm>
              <a:off x="3654283" y="2256825"/>
              <a:ext cx="124227" cy="112303"/>
            </a:xfrm>
            <a:custGeom>
              <a:avLst/>
              <a:gdLst>
                <a:gd name="connsiteX0" fmla="*/ 123967 w 124227"/>
                <a:gd name="connsiteY0" fmla="*/ 600 h 112303"/>
                <a:gd name="connsiteX1" fmla="*/ 25542 w 124227"/>
                <a:gd name="connsiteY1" fmla="*/ 57750 h 112303"/>
                <a:gd name="connsiteX2" fmla="*/ 57292 w 124227"/>
                <a:gd name="connsiteY2" fmla="*/ 29175 h 112303"/>
                <a:gd name="connsiteX3" fmla="*/ 142 w 124227"/>
                <a:gd name="connsiteY3" fmla="*/ 111725 h 112303"/>
                <a:gd name="connsiteX4" fmla="*/ 41417 w 124227"/>
                <a:gd name="connsiteY4" fmla="*/ 64100 h 112303"/>
                <a:gd name="connsiteX5" fmla="*/ 54117 w 124227"/>
                <a:gd name="connsiteY5" fmla="*/ 29175 h 112303"/>
                <a:gd name="connsiteX6" fmla="*/ 123967 w 124227"/>
                <a:gd name="connsiteY6" fmla="*/ 600 h 11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27" h="112303">
                  <a:moveTo>
                    <a:pt x="123967" y="600"/>
                  </a:moveTo>
                  <a:cubicBezTo>
                    <a:pt x="119205" y="5362"/>
                    <a:pt x="36654" y="52988"/>
                    <a:pt x="25542" y="57750"/>
                  </a:cubicBezTo>
                  <a:cubicBezTo>
                    <a:pt x="14430" y="62512"/>
                    <a:pt x="61525" y="20179"/>
                    <a:pt x="57292" y="29175"/>
                  </a:cubicBezTo>
                  <a:cubicBezTo>
                    <a:pt x="53059" y="38171"/>
                    <a:pt x="2788" y="105904"/>
                    <a:pt x="142" y="111725"/>
                  </a:cubicBezTo>
                  <a:cubicBezTo>
                    <a:pt x="-2504" y="117546"/>
                    <a:pt x="32421" y="77858"/>
                    <a:pt x="41417" y="64100"/>
                  </a:cubicBezTo>
                  <a:cubicBezTo>
                    <a:pt x="50413" y="50342"/>
                    <a:pt x="41417" y="37642"/>
                    <a:pt x="54117" y="29175"/>
                  </a:cubicBezTo>
                  <a:cubicBezTo>
                    <a:pt x="66817" y="20708"/>
                    <a:pt x="128729" y="-4162"/>
                    <a:pt x="123967" y="6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0E7EABEE-A988-F8CF-1293-E6625B2DF85D}"/>
                </a:ext>
              </a:extLst>
            </p:cNvPr>
            <p:cNvSpPr/>
            <p:nvPr/>
          </p:nvSpPr>
          <p:spPr>
            <a:xfrm>
              <a:off x="3685110" y="2358994"/>
              <a:ext cx="132817" cy="6450"/>
            </a:xfrm>
            <a:custGeom>
              <a:avLst/>
              <a:gdLst>
                <a:gd name="connsiteX0" fmla="*/ 131240 w 132817"/>
                <a:gd name="connsiteY0" fmla="*/ 3206 h 6450"/>
                <a:gd name="connsiteX1" fmla="*/ 1065 w 132817"/>
                <a:gd name="connsiteY1" fmla="*/ 6381 h 6450"/>
                <a:gd name="connsiteX2" fmla="*/ 70915 w 132817"/>
                <a:gd name="connsiteY2" fmla="*/ 31 h 6450"/>
                <a:gd name="connsiteX3" fmla="*/ 131240 w 132817"/>
                <a:gd name="connsiteY3" fmla="*/ 3206 h 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17" h="6450">
                  <a:moveTo>
                    <a:pt x="131240" y="3206"/>
                  </a:moveTo>
                  <a:cubicBezTo>
                    <a:pt x="119598" y="4264"/>
                    <a:pt x="11119" y="6910"/>
                    <a:pt x="1065" y="6381"/>
                  </a:cubicBezTo>
                  <a:cubicBezTo>
                    <a:pt x="-8989" y="5852"/>
                    <a:pt x="55040" y="-498"/>
                    <a:pt x="70915" y="31"/>
                  </a:cubicBezTo>
                  <a:cubicBezTo>
                    <a:pt x="86790" y="560"/>
                    <a:pt x="142882" y="2148"/>
                    <a:pt x="131240" y="3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096B4421-87C5-06E6-4A15-DD808FC5AD0E}"/>
                </a:ext>
              </a:extLst>
            </p:cNvPr>
            <p:cNvSpPr/>
            <p:nvPr/>
          </p:nvSpPr>
          <p:spPr>
            <a:xfrm>
              <a:off x="3631568" y="2351938"/>
              <a:ext cx="64280" cy="147910"/>
            </a:xfrm>
            <a:custGeom>
              <a:avLst/>
              <a:gdLst>
                <a:gd name="connsiteX0" fmla="*/ 64132 w 64280"/>
                <a:gd name="connsiteY0" fmla="*/ 737 h 147910"/>
                <a:gd name="connsiteX1" fmla="*/ 22857 w 64280"/>
                <a:gd name="connsiteY1" fmla="*/ 61062 h 147910"/>
                <a:gd name="connsiteX2" fmla="*/ 632 w 64280"/>
                <a:gd name="connsiteY2" fmla="*/ 146787 h 147910"/>
                <a:gd name="connsiteX3" fmla="*/ 6982 w 64280"/>
                <a:gd name="connsiteY3" fmla="*/ 102337 h 147910"/>
                <a:gd name="connsiteX4" fmla="*/ 64132 w 64280"/>
                <a:gd name="connsiteY4" fmla="*/ 737 h 14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80" h="147910">
                  <a:moveTo>
                    <a:pt x="64132" y="737"/>
                  </a:moveTo>
                  <a:cubicBezTo>
                    <a:pt x="66778" y="-6142"/>
                    <a:pt x="33440" y="36720"/>
                    <a:pt x="22857" y="61062"/>
                  </a:cubicBezTo>
                  <a:cubicBezTo>
                    <a:pt x="12274" y="85404"/>
                    <a:pt x="3278" y="139908"/>
                    <a:pt x="632" y="146787"/>
                  </a:cubicBezTo>
                  <a:cubicBezTo>
                    <a:pt x="-2014" y="153666"/>
                    <a:pt x="4336" y="127737"/>
                    <a:pt x="6982" y="102337"/>
                  </a:cubicBezTo>
                  <a:cubicBezTo>
                    <a:pt x="9628" y="76937"/>
                    <a:pt x="61486" y="7616"/>
                    <a:pt x="64132" y="7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2FA83570-6B6A-112F-A454-DB52A89E2188}"/>
                </a:ext>
              </a:extLst>
            </p:cNvPr>
            <p:cNvSpPr/>
            <p:nvPr/>
          </p:nvSpPr>
          <p:spPr>
            <a:xfrm>
              <a:off x="3492441" y="2403154"/>
              <a:ext cx="34984" cy="413040"/>
            </a:xfrm>
            <a:custGeom>
              <a:avLst/>
              <a:gdLst>
                <a:gd name="connsiteX0" fmla="*/ 34984 w 34984"/>
                <a:gd name="connsiteY0" fmla="*/ 321 h 413040"/>
                <a:gd name="connsiteX1" fmla="*/ 3234 w 34984"/>
                <a:gd name="connsiteY1" fmla="*/ 247971 h 413040"/>
                <a:gd name="connsiteX2" fmla="*/ 3234 w 34984"/>
                <a:gd name="connsiteY2" fmla="*/ 197171 h 413040"/>
                <a:gd name="connsiteX3" fmla="*/ 59 w 34984"/>
                <a:gd name="connsiteY3" fmla="*/ 406721 h 413040"/>
                <a:gd name="connsiteX4" fmla="*/ 6409 w 34984"/>
                <a:gd name="connsiteY4" fmla="*/ 340046 h 413040"/>
                <a:gd name="connsiteX5" fmla="*/ 3234 w 34984"/>
                <a:gd name="connsiteY5" fmla="*/ 152721 h 413040"/>
                <a:gd name="connsiteX6" fmla="*/ 3234 w 34984"/>
                <a:gd name="connsiteY6" fmla="*/ 193996 h 413040"/>
                <a:gd name="connsiteX7" fmla="*/ 34984 w 34984"/>
                <a:gd name="connsiteY7" fmla="*/ 321 h 41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84" h="413040">
                  <a:moveTo>
                    <a:pt x="34984" y="321"/>
                  </a:moveTo>
                  <a:cubicBezTo>
                    <a:pt x="34984" y="9317"/>
                    <a:pt x="8526" y="215163"/>
                    <a:pt x="3234" y="247971"/>
                  </a:cubicBezTo>
                  <a:cubicBezTo>
                    <a:pt x="-2058" y="280779"/>
                    <a:pt x="3763" y="170713"/>
                    <a:pt x="3234" y="197171"/>
                  </a:cubicBezTo>
                  <a:cubicBezTo>
                    <a:pt x="2705" y="223629"/>
                    <a:pt x="-470" y="382909"/>
                    <a:pt x="59" y="406721"/>
                  </a:cubicBezTo>
                  <a:cubicBezTo>
                    <a:pt x="588" y="430533"/>
                    <a:pt x="5880" y="382379"/>
                    <a:pt x="6409" y="340046"/>
                  </a:cubicBezTo>
                  <a:cubicBezTo>
                    <a:pt x="6938" y="297713"/>
                    <a:pt x="3763" y="177063"/>
                    <a:pt x="3234" y="152721"/>
                  </a:cubicBezTo>
                  <a:cubicBezTo>
                    <a:pt x="2705" y="128379"/>
                    <a:pt x="-2587" y="214104"/>
                    <a:pt x="3234" y="193996"/>
                  </a:cubicBezTo>
                  <a:cubicBezTo>
                    <a:pt x="9055" y="173888"/>
                    <a:pt x="34984" y="-8675"/>
                    <a:pt x="34984" y="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19CE3F41-16FF-CFE5-56E6-5675AD334AC8}"/>
                </a:ext>
              </a:extLst>
            </p:cNvPr>
            <p:cNvSpPr/>
            <p:nvPr/>
          </p:nvSpPr>
          <p:spPr>
            <a:xfrm>
              <a:off x="3743141" y="2035161"/>
              <a:ext cx="175726" cy="98534"/>
            </a:xfrm>
            <a:custGeom>
              <a:avLst/>
              <a:gdLst>
                <a:gd name="connsiteX0" fmla="*/ 184 w 175726"/>
                <a:gd name="connsiteY0" fmla="*/ 14 h 98534"/>
                <a:gd name="connsiteX1" fmla="*/ 104959 w 175726"/>
                <a:gd name="connsiteY1" fmla="*/ 60339 h 98534"/>
                <a:gd name="connsiteX2" fmla="*/ 101784 w 175726"/>
                <a:gd name="connsiteY2" fmla="*/ 34939 h 98534"/>
                <a:gd name="connsiteX3" fmla="*/ 155759 w 175726"/>
                <a:gd name="connsiteY3" fmla="*/ 57164 h 98534"/>
                <a:gd name="connsiteX4" fmla="*/ 174809 w 175726"/>
                <a:gd name="connsiteY4" fmla="*/ 60339 h 98534"/>
                <a:gd name="connsiteX5" fmla="*/ 130359 w 175726"/>
                <a:gd name="connsiteY5" fmla="*/ 47639 h 98534"/>
                <a:gd name="connsiteX6" fmla="*/ 95434 w 175726"/>
                <a:gd name="connsiteY6" fmla="*/ 57164 h 98534"/>
                <a:gd name="connsiteX7" fmla="*/ 104959 w 175726"/>
                <a:gd name="connsiteY7" fmla="*/ 98439 h 98534"/>
                <a:gd name="connsiteX8" fmla="*/ 79559 w 175726"/>
                <a:gd name="connsiteY8" fmla="*/ 66689 h 98534"/>
                <a:gd name="connsiteX9" fmla="*/ 184 w 175726"/>
                <a:gd name="connsiteY9" fmla="*/ 14 h 98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726" h="98534">
                  <a:moveTo>
                    <a:pt x="184" y="14"/>
                  </a:moveTo>
                  <a:cubicBezTo>
                    <a:pt x="4417" y="-1044"/>
                    <a:pt x="88026" y="54518"/>
                    <a:pt x="104959" y="60339"/>
                  </a:cubicBezTo>
                  <a:cubicBezTo>
                    <a:pt x="121892" y="66160"/>
                    <a:pt x="93317" y="35468"/>
                    <a:pt x="101784" y="34939"/>
                  </a:cubicBezTo>
                  <a:cubicBezTo>
                    <a:pt x="110251" y="34410"/>
                    <a:pt x="155759" y="57164"/>
                    <a:pt x="155759" y="57164"/>
                  </a:cubicBezTo>
                  <a:cubicBezTo>
                    <a:pt x="167930" y="61397"/>
                    <a:pt x="179042" y="61926"/>
                    <a:pt x="174809" y="60339"/>
                  </a:cubicBezTo>
                  <a:cubicBezTo>
                    <a:pt x="170576" y="58752"/>
                    <a:pt x="143588" y="48168"/>
                    <a:pt x="130359" y="47639"/>
                  </a:cubicBezTo>
                  <a:cubicBezTo>
                    <a:pt x="117130" y="47110"/>
                    <a:pt x="99667" y="48697"/>
                    <a:pt x="95434" y="57164"/>
                  </a:cubicBezTo>
                  <a:cubicBezTo>
                    <a:pt x="91201" y="65631"/>
                    <a:pt x="107605" y="96852"/>
                    <a:pt x="104959" y="98439"/>
                  </a:cubicBezTo>
                  <a:cubicBezTo>
                    <a:pt x="102313" y="100027"/>
                    <a:pt x="93317" y="81506"/>
                    <a:pt x="79559" y="66689"/>
                  </a:cubicBezTo>
                  <a:cubicBezTo>
                    <a:pt x="65801" y="51872"/>
                    <a:pt x="-4049" y="1072"/>
                    <a:pt x="184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64C68FFE-8035-6DF4-B7B1-57D8790ABDB3}"/>
                </a:ext>
              </a:extLst>
            </p:cNvPr>
            <p:cNvSpPr/>
            <p:nvPr/>
          </p:nvSpPr>
          <p:spPr>
            <a:xfrm>
              <a:off x="3693651" y="2717797"/>
              <a:ext cx="164440" cy="116358"/>
            </a:xfrm>
            <a:custGeom>
              <a:avLst/>
              <a:gdLst>
                <a:gd name="connsiteX0" fmla="*/ 163974 w 164440"/>
                <a:gd name="connsiteY0" fmla="*/ 15878 h 116358"/>
                <a:gd name="connsiteX1" fmla="*/ 5224 w 164440"/>
                <a:gd name="connsiteY1" fmla="*/ 114303 h 116358"/>
                <a:gd name="connsiteX2" fmla="*/ 43324 w 164440"/>
                <a:gd name="connsiteY2" fmla="*/ 76203 h 116358"/>
                <a:gd name="connsiteX3" fmla="*/ 94124 w 164440"/>
                <a:gd name="connsiteY3" fmla="*/ 3 h 116358"/>
                <a:gd name="connsiteX4" fmla="*/ 56024 w 164440"/>
                <a:gd name="connsiteY4" fmla="*/ 79378 h 116358"/>
                <a:gd name="connsiteX5" fmla="*/ 163974 w 164440"/>
                <a:gd name="connsiteY5" fmla="*/ 15878 h 11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440" h="116358">
                  <a:moveTo>
                    <a:pt x="163974" y="15878"/>
                  </a:moveTo>
                  <a:cubicBezTo>
                    <a:pt x="155507" y="21699"/>
                    <a:pt x="25332" y="104249"/>
                    <a:pt x="5224" y="114303"/>
                  </a:cubicBezTo>
                  <a:cubicBezTo>
                    <a:pt x="-14884" y="124357"/>
                    <a:pt x="28507" y="95253"/>
                    <a:pt x="43324" y="76203"/>
                  </a:cubicBezTo>
                  <a:cubicBezTo>
                    <a:pt x="58141" y="57153"/>
                    <a:pt x="92007" y="-526"/>
                    <a:pt x="94124" y="3"/>
                  </a:cubicBezTo>
                  <a:cubicBezTo>
                    <a:pt x="96241" y="532"/>
                    <a:pt x="49145" y="71970"/>
                    <a:pt x="56024" y="79378"/>
                  </a:cubicBezTo>
                  <a:cubicBezTo>
                    <a:pt x="62903" y="86786"/>
                    <a:pt x="172441" y="10057"/>
                    <a:pt x="163974" y="158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3E389325-0328-B23D-C9C9-0E85FC048B7C}"/>
                </a:ext>
              </a:extLst>
            </p:cNvPr>
            <p:cNvSpPr/>
            <p:nvPr/>
          </p:nvSpPr>
          <p:spPr>
            <a:xfrm>
              <a:off x="3905203" y="2107619"/>
              <a:ext cx="82645" cy="124463"/>
            </a:xfrm>
            <a:custGeom>
              <a:avLst/>
              <a:gdLst>
                <a:gd name="connsiteX0" fmla="*/ 82597 w 82645"/>
                <a:gd name="connsiteY0" fmla="*/ 581 h 124463"/>
                <a:gd name="connsiteX1" fmla="*/ 28622 w 82645"/>
                <a:gd name="connsiteY1" fmla="*/ 70431 h 124463"/>
                <a:gd name="connsiteX2" fmla="*/ 47 w 82645"/>
                <a:gd name="connsiteY2" fmla="*/ 124406 h 124463"/>
                <a:gd name="connsiteX3" fmla="*/ 22272 w 82645"/>
                <a:gd name="connsiteY3" fmla="*/ 79956 h 124463"/>
                <a:gd name="connsiteX4" fmla="*/ 38147 w 82645"/>
                <a:gd name="connsiteY4" fmla="*/ 38681 h 124463"/>
                <a:gd name="connsiteX5" fmla="*/ 82597 w 82645"/>
                <a:gd name="connsiteY5" fmla="*/ 581 h 12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5" h="124463">
                  <a:moveTo>
                    <a:pt x="82597" y="581"/>
                  </a:moveTo>
                  <a:cubicBezTo>
                    <a:pt x="81010" y="5873"/>
                    <a:pt x="42380" y="49793"/>
                    <a:pt x="28622" y="70431"/>
                  </a:cubicBezTo>
                  <a:cubicBezTo>
                    <a:pt x="14864" y="91069"/>
                    <a:pt x="1105" y="122818"/>
                    <a:pt x="47" y="124406"/>
                  </a:cubicBezTo>
                  <a:cubicBezTo>
                    <a:pt x="-1011" y="125994"/>
                    <a:pt x="15922" y="94244"/>
                    <a:pt x="22272" y="79956"/>
                  </a:cubicBezTo>
                  <a:cubicBezTo>
                    <a:pt x="28622" y="65668"/>
                    <a:pt x="30209" y="49794"/>
                    <a:pt x="38147" y="38681"/>
                  </a:cubicBezTo>
                  <a:cubicBezTo>
                    <a:pt x="46084" y="27569"/>
                    <a:pt x="84184" y="-4711"/>
                    <a:pt x="82597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F61E5346-B55C-2A91-15E1-30932D9EE34D}"/>
                </a:ext>
              </a:extLst>
            </p:cNvPr>
            <p:cNvSpPr/>
            <p:nvPr/>
          </p:nvSpPr>
          <p:spPr>
            <a:xfrm>
              <a:off x="4079443" y="2095487"/>
              <a:ext cx="57587" cy="222411"/>
            </a:xfrm>
            <a:custGeom>
              <a:avLst/>
              <a:gdLst>
                <a:gd name="connsiteX0" fmla="*/ 432 w 57587"/>
                <a:gd name="connsiteY0" fmla="*/ 13 h 222411"/>
                <a:gd name="connsiteX1" fmla="*/ 3607 w 57587"/>
                <a:gd name="connsiteY1" fmla="*/ 155588 h 222411"/>
                <a:gd name="connsiteX2" fmla="*/ 9957 w 57587"/>
                <a:gd name="connsiteY2" fmla="*/ 222263 h 222411"/>
                <a:gd name="connsiteX3" fmla="*/ 9957 w 57587"/>
                <a:gd name="connsiteY3" fmla="*/ 171463 h 222411"/>
                <a:gd name="connsiteX4" fmla="*/ 57582 w 57587"/>
                <a:gd name="connsiteY4" fmla="*/ 101613 h 222411"/>
                <a:gd name="connsiteX5" fmla="*/ 13132 w 57587"/>
                <a:gd name="connsiteY5" fmla="*/ 146063 h 222411"/>
                <a:gd name="connsiteX6" fmla="*/ 432 w 57587"/>
                <a:gd name="connsiteY6" fmla="*/ 13 h 22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87" h="222411">
                  <a:moveTo>
                    <a:pt x="432" y="13"/>
                  </a:moveTo>
                  <a:cubicBezTo>
                    <a:pt x="-1155" y="1600"/>
                    <a:pt x="2020" y="118546"/>
                    <a:pt x="3607" y="155588"/>
                  </a:cubicBezTo>
                  <a:cubicBezTo>
                    <a:pt x="5195" y="192630"/>
                    <a:pt x="8899" y="219617"/>
                    <a:pt x="9957" y="222263"/>
                  </a:cubicBezTo>
                  <a:cubicBezTo>
                    <a:pt x="11015" y="224909"/>
                    <a:pt x="2020" y="191571"/>
                    <a:pt x="9957" y="171463"/>
                  </a:cubicBezTo>
                  <a:cubicBezTo>
                    <a:pt x="17894" y="151355"/>
                    <a:pt x="57053" y="105846"/>
                    <a:pt x="57582" y="101613"/>
                  </a:cubicBezTo>
                  <a:cubicBezTo>
                    <a:pt x="58111" y="97380"/>
                    <a:pt x="20011" y="158234"/>
                    <a:pt x="13132" y="146063"/>
                  </a:cubicBezTo>
                  <a:cubicBezTo>
                    <a:pt x="6253" y="133892"/>
                    <a:pt x="2019" y="-1574"/>
                    <a:pt x="432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0B364D7B-8DD2-1784-5F3B-15BC7ECA87DE}"/>
                </a:ext>
              </a:extLst>
            </p:cNvPr>
            <p:cNvSpPr/>
            <p:nvPr/>
          </p:nvSpPr>
          <p:spPr>
            <a:xfrm>
              <a:off x="3628419" y="2180012"/>
              <a:ext cx="224149" cy="105990"/>
            </a:xfrm>
            <a:custGeom>
              <a:avLst/>
              <a:gdLst>
                <a:gd name="connsiteX0" fmla="*/ 606 w 224149"/>
                <a:gd name="connsiteY0" fmla="*/ 105988 h 105990"/>
                <a:gd name="connsiteX1" fmla="*/ 99031 w 224149"/>
                <a:gd name="connsiteY1" fmla="*/ 10738 h 105990"/>
                <a:gd name="connsiteX2" fmla="*/ 146656 w 224149"/>
                <a:gd name="connsiteY2" fmla="*/ 13913 h 105990"/>
                <a:gd name="connsiteX3" fmla="*/ 140306 w 224149"/>
                <a:gd name="connsiteY3" fmla="*/ 1213 h 105990"/>
                <a:gd name="connsiteX4" fmla="*/ 222856 w 224149"/>
                <a:gd name="connsiteY4" fmla="*/ 48838 h 105990"/>
                <a:gd name="connsiteX5" fmla="*/ 187931 w 224149"/>
                <a:gd name="connsiteY5" fmla="*/ 13913 h 105990"/>
                <a:gd name="connsiteX6" fmla="*/ 149831 w 224149"/>
                <a:gd name="connsiteY6" fmla="*/ 13913 h 105990"/>
                <a:gd name="connsiteX7" fmla="*/ 606 w 224149"/>
                <a:gd name="connsiteY7" fmla="*/ 105988 h 10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149" h="105990">
                  <a:moveTo>
                    <a:pt x="606" y="105988"/>
                  </a:moveTo>
                  <a:cubicBezTo>
                    <a:pt x="-7861" y="105459"/>
                    <a:pt x="74689" y="26084"/>
                    <a:pt x="99031" y="10738"/>
                  </a:cubicBezTo>
                  <a:cubicBezTo>
                    <a:pt x="123373" y="-4608"/>
                    <a:pt x="146656" y="13913"/>
                    <a:pt x="146656" y="13913"/>
                  </a:cubicBezTo>
                  <a:cubicBezTo>
                    <a:pt x="153535" y="12326"/>
                    <a:pt x="127606" y="-4608"/>
                    <a:pt x="140306" y="1213"/>
                  </a:cubicBezTo>
                  <a:cubicBezTo>
                    <a:pt x="153006" y="7034"/>
                    <a:pt x="214919" y="46721"/>
                    <a:pt x="222856" y="48838"/>
                  </a:cubicBezTo>
                  <a:cubicBezTo>
                    <a:pt x="230793" y="50955"/>
                    <a:pt x="200102" y="19734"/>
                    <a:pt x="187931" y="13913"/>
                  </a:cubicBezTo>
                  <a:cubicBezTo>
                    <a:pt x="175760" y="8092"/>
                    <a:pt x="177348" y="4388"/>
                    <a:pt x="149831" y="13913"/>
                  </a:cubicBezTo>
                  <a:cubicBezTo>
                    <a:pt x="122314" y="23438"/>
                    <a:pt x="9073" y="106517"/>
                    <a:pt x="606" y="1059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E6DC5B8C-E583-2EBB-CF00-FE1493976127}"/>
                </a:ext>
              </a:extLst>
            </p:cNvPr>
            <p:cNvSpPr/>
            <p:nvPr/>
          </p:nvSpPr>
          <p:spPr>
            <a:xfrm>
              <a:off x="3704829" y="2139950"/>
              <a:ext cx="191194" cy="85964"/>
            </a:xfrm>
            <a:custGeom>
              <a:avLst/>
              <a:gdLst>
                <a:gd name="connsiteX0" fmla="*/ 396 w 191194"/>
                <a:gd name="connsiteY0" fmla="*/ 28575 h 85964"/>
                <a:gd name="connsiteX1" fmla="*/ 76596 w 191194"/>
                <a:gd name="connsiteY1" fmla="*/ 12700 h 85964"/>
                <a:gd name="connsiteX2" fmla="*/ 133746 w 191194"/>
                <a:gd name="connsiteY2" fmla="*/ 31750 h 85964"/>
                <a:gd name="connsiteX3" fmla="*/ 127396 w 191194"/>
                <a:gd name="connsiteY3" fmla="*/ 12700 h 85964"/>
                <a:gd name="connsiteX4" fmla="*/ 190896 w 191194"/>
                <a:gd name="connsiteY4" fmla="*/ 85725 h 85964"/>
                <a:gd name="connsiteX5" fmla="*/ 149621 w 191194"/>
                <a:gd name="connsiteY5" fmla="*/ 34925 h 85964"/>
                <a:gd name="connsiteX6" fmla="*/ 111521 w 191194"/>
                <a:gd name="connsiteY6" fmla="*/ 0 h 85964"/>
                <a:gd name="connsiteX7" fmla="*/ 396 w 191194"/>
                <a:gd name="connsiteY7" fmla="*/ 28575 h 8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194" h="85964">
                  <a:moveTo>
                    <a:pt x="396" y="28575"/>
                  </a:moveTo>
                  <a:cubicBezTo>
                    <a:pt x="-5425" y="30692"/>
                    <a:pt x="54371" y="12171"/>
                    <a:pt x="76596" y="12700"/>
                  </a:cubicBezTo>
                  <a:cubicBezTo>
                    <a:pt x="98821" y="13229"/>
                    <a:pt x="133746" y="31750"/>
                    <a:pt x="133746" y="31750"/>
                  </a:cubicBezTo>
                  <a:cubicBezTo>
                    <a:pt x="142213" y="31750"/>
                    <a:pt x="117871" y="3704"/>
                    <a:pt x="127396" y="12700"/>
                  </a:cubicBezTo>
                  <a:cubicBezTo>
                    <a:pt x="136921" y="21696"/>
                    <a:pt x="187192" y="82021"/>
                    <a:pt x="190896" y="85725"/>
                  </a:cubicBezTo>
                  <a:cubicBezTo>
                    <a:pt x="194600" y="89429"/>
                    <a:pt x="162850" y="49213"/>
                    <a:pt x="149621" y="34925"/>
                  </a:cubicBezTo>
                  <a:cubicBezTo>
                    <a:pt x="136392" y="20637"/>
                    <a:pt x="134804" y="0"/>
                    <a:pt x="111521" y="0"/>
                  </a:cubicBezTo>
                  <a:cubicBezTo>
                    <a:pt x="88238" y="0"/>
                    <a:pt x="6217" y="26458"/>
                    <a:pt x="396" y="285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E1C65382-BCA5-BE81-CA8A-F73521345504}"/>
                </a:ext>
              </a:extLst>
            </p:cNvPr>
            <p:cNvSpPr/>
            <p:nvPr/>
          </p:nvSpPr>
          <p:spPr>
            <a:xfrm>
              <a:off x="3638547" y="2130418"/>
              <a:ext cx="130184" cy="130185"/>
            </a:xfrm>
            <a:custGeom>
              <a:avLst/>
              <a:gdLst>
                <a:gd name="connsiteX0" fmla="*/ 3 w 130184"/>
                <a:gd name="connsiteY0" fmla="*/ 130182 h 130185"/>
                <a:gd name="connsiteX1" fmla="*/ 76203 w 130184"/>
                <a:gd name="connsiteY1" fmla="*/ 50807 h 130185"/>
                <a:gd name="connsiteX2" fmla="*/ 130178 w 130184"/>
                <a:gd name="connsiteY2" fmla="*/ 7 h 130185"/>
                <a:gd name="connsiteX3" fmla="*/ 73028 w 130184"/>
                <a:gd name="connsiteY3" fmla="*/ 47632 h 130185"/>
                <a:gd name="connsiteX4" fmla="*/ 3 w 130184"/>
                <a:gd name="connsiteY4" fmla="*/ 130182 h 13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84" h="130185">
                  <a:moveTo>
                    <a:pt x="3" y="130182"/>
                  </a:moveTo>
                  <a:cubicBezTo>
                    <a:pt x="532" y="130711"/>
                    <a:pt x="54507" y="72503"/>
                    <a:pt x="76203" y="50807"/>
                  </a:cubicBezTo>
                  <a:cubicBezTo>
                    <a:pt x="97899" y="29111"/>
                    <a:pt x="130707" y="536"/>
                    <a:pt x="130178" y="7"/>
                  </a:cubicBezTo>
                  <a:cubicBezTo>
                    <a:pt x="129649" y="-522"/>
                    <a:pt x="91020" y="27524"/>
                    <a:pt x="73028" y="47632"/>
                  </a:cubicBezTo>
                  <a:cubicBezTo>
                    <a:pt x="55036" y="67740"/>
                    <a:pt x="-526" y="129653"/>
                    <a:pt x="3" y="130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0A4A5F83-C6C7-42D7-85A0-1FFCAE0EEAC4}"/>
                </a:ext>
              </a:extLst>
            </p:cNvPr>
            <p:cNvSpPr/>
            <p:nvPr/>
          </p:nvSpPr>
          <p:spPr>
            <a:xfrm>
              <a:off x="3625693" y="3409947"/>
              <a:ext cx="693288" cy="311155"/>
            </a:xfrm>
            <a:custGeom>
              <a:avLst/>
              <a:gdLst>
                <a:gd name="connsiteX0" fmla="*/ 692307 w 693288"/>
                <a:gd name="connsiteY0" fmla="*/ 3 h 311155"/>
                <a:gd name="connsiteX1" fmla="*/ 539907 w 693288"/>
                <a:gd name="connsiteY1" fmla="*/ 98428 h 311155"/>
                <a:gd name="connsiteX2" fmla="*/ 384332 w 693288"/>
                <a:gd name="connsiteY2" fmla="*/ 215903 h 311155"/>
                <a:gd name="connsiteX3" fmla="*/ 485932 w 693288"/>
                <a:gd name="connsiteY3" fmla="*/ 111128 h 311155"/>
                <a:gd name="connsiteX4" fmla="*/ 295432 w 693288"/>
                <a:gd name="connsiteY4" fmla="*/ 238128 h 311155"/>
                <a:gd name="connsiteX5" fmla="*/ 276382 w 693288"/>
                <a:gd name="connsiteY5" fmla="*/ 247653 h 311155"/>
                <a:gd name="connsiteX6" fmla="*/ 279557 w 693288"/>
                <a:gd name="connsiteY6" fmla="*/ 228603 h 311155"/>
                <a:gd name="connsiteX7" fmla="*/ 146207 w 693288"/>
                <a:gd name="connsiteY7" fmla="*/ 225428 h 311155"/>
                <a:gd name="connsiteX8" fmla="*/ 157 w 693288"/>
                <a:gd name="connsiteY8" fmla="*/ 311153 h 311155"/>
                <a:gd name="connsiteX9" fmla="*/ 174782 w 693288"/>
                <a:gd name="connsiteY9" fmla="*/ 222253 h 311155"/>
                <a:gd name="connsiteX10" fmla="*/ 311307 w 693288"/>
                <a:gd name="connsiteY10" fmla="*/ 225428 h 311155"/>
                <a:gd name="connsiteX11" fmla="*/ 263682 w 693288"/>
                <a:gd name="connsiteY11" fmla="*/ 180978 h 311155"/>
                <a:gd name="connsiteX12" fmla="*/ 320832 w 693288"/>
                <a:gd name="connsiteY12" fmla="*/ 184153 h 311155"/>
                <a:gd name="connsiteX13" fmla="*/ 412907 w 693288"/>
                <a:gd name="connsiteY13" fmla="*/ 123828 h 311155"/>
                <a:gd name="connsiteX14" fmla="*/ 368457 w 693288"/>
                <a:gd name="connsiteY14" fmla="*/ 165103 h 311155"/>
                <a:gd name="connsiteX15" fmla="*/ 552607 w 693288"/>
                <a:gd name="connsiteY15" fmla="*/ 73028 h 311155"/>
                <a:gd name="connsiteX16" fmla="*/ 463707 w 693288"/>
                <a:gd name="connsiteY16" fmla="*/ 101603 h 311155"/>
                <a:gd name="connsiteX17" fmla="*/ 692307 w 693288"/>
                <a:gd name="connsiteY17" fmla="*/ 3 h 31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3288" h="311155">
                  <a:moveTo>
                    <a:pt x="692307" y="3"/>
                  </a:moveTo>
                  <a:cubicBezTo>
                    <a:pt x="705007" y="-526"/>
                    <a:pt x="591236" y="62445"/>
                    <a:pt x="539907" y="98428"/>
                  </a:cubicBezTo>
                  <a:cubicBezTo>
                    <a:pt x="488578" y="134411"/>
                    <a:pt x="393328" y="213786"/>
                    <a:pt x="384332" y="215903"/>
                  </a:cubicBezTo>
                  <a:cubicBezTo>
                    <a:pt x="375336" y="218020"/>
                    <a:pt x="500749" y="107424"/>
                    <a:pt x="485932" y="111128"/>
                  </a:cubicBezTo>
                  <a:cubicBezTo>
                    <a:pt x="471115" y="114832"/>
                    <a:pt x="330357" y="215374"/>
                    <a:pt x="295432" y="238128"/>
                  </a:cubicBezTo>
                  <a:cubicBezTo>
                    <a:pt x="260507" y="260882"/>
                    <a:pt x="279028" y="249241"/>
                    <a:pt x="276382" y="247653"/>
                  </a:cubicBezTo>
                  <a:cubicBezTo>
                    <a:pt x="273736" y="246066"/>
                    <a:pt x="301253" y="232307"/>
                    <a:pt x="279557" y="228603"/>
                  </a:cubicBezTo>
                  <a:cubicBezTo>
                    <a:pt x="257861" y="224899"/>
                    <a:pt x="192774" y="211670"/>
                    <a:pt x="146207" y="225428"/>
                  </a:cubicBezTo>
                  <a:cubicBezTo>
                    <a:pt x="99640" y="239186"/>
                    <a:pt x="-4606" y="311682"/>
                    <a:pt x="157" y="311153"/>
                  </a:cubicBezTo>
                  <a:cubicBezTo>
                    <a:pt x="4919" y="310624"/>
                    <a:pt x="122924" y="236540"/>
                    <a:pt x="174782" y="222253"/>
                  </a:cubicBezTo>
                  <a:cubicBezTo>
                    <a:pt x="226640" y="207966"/>
                    <a:pt x="296490" y="232307"/>
                    <a:pt x="311307" y="225428"/>
                  </a:cubicBezTo>
                  <a:cubicBezTo>
                    <a:pt x="326124" y="218549"/>
                    <a:pt x="262095" y="187857"/>
                    <a:pt x="263682" y="180978"/>
                  </a:cubicBezTo>
                  <a:cubicBezTo>
                    <a:pt x="265269" y="174099"/>
                    <a:pt x="295961" y="193678"/>
                    <a:pt x="320832" y="184153"/>
                  </a:cubicBezTo>
                  <a:cubicBezTo>
                    <a:pt x="345703" y="174628"/>
                    <a:pt x="404969" y="127003"/>
                    <a:pt x="412907" y="123828"/>
                  </a:cubicBezTo>
                  <a:cubicBezTo>
                    <a:pt x="420845" y="120653"/>
                    <a:pt x="345174" y="173570"/>
                    <a:pt x="368457" y="165103"/>
                  </a:cubicBezTo>
                  <a:cubicBezTo>
                    <a:pt x="391740" y="156636"/>
                    <a:pt x="536732" y="83611"/>
                    <a:pt x="552607" y="73028"/>
                  </a:cubicBezTo>
                  <a:cubicBezTo>
                    <a:pt x="568482" y="62445"/>
                    <a:pt x="438836" y="113245"/>
                    <a:pt x="463707" y="101603"/>
                  </a:cubicBezTo>
                  <a:cubicBezTo>
                    <a:pt x="488578" y="89961"/>
                    <a:pt x="679607" y="532"/>
                    <a:pt x="69230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6F9278D3-3409-A1E2-FF7F-159F164838C3}"/>
                </a:ext>
              </a:extLst>
            </p:cNvPr>
            <p:cNvSpPr/>
            <p:nvPr/>
          </p:nvSpPr>
          <p:spPr>
            <a:xfrm>
              <a:off x="3796933" y="3320940"/>
              <a:ext cx="533874" cy="289984"/>
            </a:xfrm>
            <a:custGeom>
              <a:avLst/>
              <a:gdLst>
                <a:gd name="connsiteX0" fmla="*/ 533767 w 533874"/>
                <a:gd name="connsiteY0" fmla="*/ 110 h 289984"/>
                <a:gd name="connsiteX1" fmla="*/ 263892 w 533874"/>
                <a:gd name="connsiteY1" fmla="*/ 146160 h 289984"/>
                <a:gd name="connsiteX2" fmla="*/ 367 w 533874"/>
                <a:gd name="connsiteY2" fmla="*/ 289035 h 289984"/>
                <a:gd name="connsiteX3" fmla="*/ 213092 w 533874"/>
                <a:gd name="connsiteY3" fmla="*/ 203310 h 289984"/>
                <a:gd name="connsiteX4" fmla="*/ 489317 w 533874"/>
                <a:gd name="connsiteY4" fmla="*/ 104885 h 289984"/>
                <a:gd name="connsiteX5" fmla="*/ 225792 w 533874"/>
                <a:gd name="connsiteY5" fmla="*/ 174735 h 289984"/>
                <a:gd name="connsiteX6" fmla="*/ 533767 w 533874"/>
                <a:gd name="connsiteY6" fmla="*/ 110 h 2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874" h="289984">
                  <a:moveTo>
                    <a:pt x="533767" y="110"/>
                  </a:moveTo>
                  <a:cubicBezTo>
                    <a:pt x="540117" y="-4652"/>
                    <a:pt x="263892" y="146160"/>
                    <a:pt x="263892" y="146160"/>
                  </a:cubicBezTo>
                  <a:cubicBezTo>
                    <a:pt x="174992" y="194314"/>
                    <a:pt x="8834" y="279510"/>
                    <a:pt x="367" y="289035"/>
                  </a:cubicBezTo>
                  <a:cubicBezTo>
                    <a:pt x="-8100" y="298560"/>
                    <a:pt x="131600" y="234002"/>
                    <a:pt x="213092" y="203310"/>
                  </a:cubicBezTo>
                  <a:cubicBezTo>
                    <a:pt x="294584" y="172618"/>
                    <a:pt x="487200" y="109647"/>
                    <a:pt x="489317" y="104885"/>
                  </a:cubicBezTo>
                  <a:cubicBezTo>
                    <a:pt x="491434" y="100123"/>
                    <a:pt x="219442" y="186906"/>
                    <a:pt x="225792" y="174735"/>
                  </a:cubicBezTo>
                  <a:cubicBezTo>
                    <a:pt x="232142" y="162564"/>
                    <a:pt x="527417" y="4872"/>
                    <a:pt x="533767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94DF875A-0EB7-D5F8-397E-A60985BF0FDC}"/>
                </a:ext>
              </a:extLst>
            </p:cNvPr>
            <p:cNvSpPr/>
            <p:nvPr/>
          </p:nvSpPr>
          <p:spPr>
            <a:xfrm>
              <a:off x="3841092" y="3281593"/>
              <a:ext cx="407621" cy="287889"/>
            </a:xfrm>
            <a:custGeom>
              <a:avLst/>
              <a:gdLst>
                <a:gd name="connsiteX0" fmla="*/ 407058 w 407621"/>
                <a:gd name="connsiteY0" fmla="*/ 1357 h 287889"/>
                <a:gd name="connsiteX1" fmla="*/ 165758 w 407621"/>
                <a:gd name="connsiteY1" fmla="*/ 150582 h 287889"/>
                <a:gd name="connsiteX2" fmla="*/ 658 w 407621"/>
                <a:gd name="connsiteY2" fmla="*/ 287107 h 287889"/>
                <a:gd name="connsiteX3" fmla="*/ 226083 w 407621"/>
                <a:gd name="connsiteY3" fmla="*/ 87082 h 287889"/>
                <a:gd name="connsiteX4" fmla="*/ 407058 w 407621"/>
                <a:gd name="connsiteY4" fmla="*/ 1357 h 28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621" h="287889">
                  <a:moveTo>
                    <a:pt x="407058" y="1357"/>
                  </a:moveTo>
                  <a:cubicBezTo>
                    <a:pt x="397004" y="11940"/>
                    <a:pt x="233491" y="102957"/>
                    <a:pt x="165758" y="150582"/>
                  </a:cubicBezTo>
                  <a:cubicBezTo>
                    <a:pt x="98025" y="198207"/>
                    <a:pt x="-9396" y="297690"/>
                    <a:pt x="658" y="287107"/>
                  </a:cubicBezTo>
                  <a:cubicBezTo>
                    <a:pt x="10712" y="276524"/>
                    <a:pt x="162054" y="129944"/>
                    <a:pt x="226083" y="87082"/>
                  </a:cubicBezTo>
                  <a:cubicBezTo>
                    <a:pt x="290112" y="44220"/>
                    <a:pt x="417112" y="-9226"/>
                    <a:pt x="407058" y="13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50E88707-31CE-6827-7D13-D26EE08D0978}"/>
                </a:ext>
              </a:extLst>
            </p:cNvPr>
            <p:cNvSpPr/>
            <p:nvPr/>
          </p:nvSpPr>
          <p:spPr>
            <a:xfrm>
              <a:off x="3641697" y="3735805"/>
              <a:ext cx="62741" cy="349657"/>
            </a:xfrm>
            <a:custGeom>
              <a:avLst/>
              <a:gdLst>
                <a:gd name="connsiteX0" fmla="*/ 15903 w 62741"/>
                <a:gd name="connsiteY0" fmla="*/ 1170 h 349657"/>
                <a:gd name="connsiteX1" fmla="*/ 9553 w 62741"/>
                <a:gd name="connsiteY1" fmla="*/ 188495 h 349657"/>
                <a:gd name="connsiteX2" fmla="*/ 57178 w 62741"/>
                <a:gd name="connsiteY2" fmla="*/ 344070 h 349657"/>
                <a:gd name="connsiteX3" fmla="*/ 57178 w 62741"/>
                <a:gd name="connsiteY3" fmla="*/ 305970 h 349657"/>
                <a:gd name="connsiteX4" fmla="*/ 15903 w 62741"/>
                <a:gd name="connsiteY4" fmla="*/ 217070 h 349657"/>
                <a:gd name="connsiteX5" fmla="*/ 28 w 62741"/>
                <a:gd name="connsiteY5" fmla="*/ 112295 h 349657"/>
                <a:gd name="connsiteX6" fmla="*/ 15903 w 62741"/>
                <a:gd name="connsiteY6" fmla="*/ 1170 h 34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741" h="349657">
                  <a:moveTo>
                    <a:pt x="15903" y="1170"/>
                  </a:moveTo>
                  <a:cubicBezTo>
                    <a:pt x="17490" y="13870"/>
                    <a:pt x="2674" y="131345"/>
                    <a:pt x="9553" y="188495"/>
                  </a:cubicBezTo>
                  <a:cubicBezTo>
                    <a:pt x="16432" y="245645"/>
                    <a:pt x="49240" y="324491"/>
                    <a:pt x="57178" y="344070"/>
                  </a:cubicBezTo>
                  <a:cubicBezTo>
                    <a:pt x="65116" y="363649"/>
                    <a:pt x="64057" y="327136"/>
                    <a:pt x="57178" y="305970"/>
                  </a:cubicBezTo>
                  <a:cubicBezTo>
                    <a:pt x="50299" y="284804"/>
                    <a:pt x="25428" y="249349"/>
                    <a:pt x="15903" y="217070"/>
                  </a:cubicBezTo>
                  <a:cubicBezTo>
                    <a:pt x="6378" y="184791"/>
                    <a:pt x="-501" y="141928"/>
                    <a:pt x="28" y="112295"/>
                  </a:cubicBezTo>
                  <a:cubicBezTo>
                    <a:pt x="557" y="82662"/>
                    <a:pt x="14316" y="-11530"/>
                    <a:pt x="15903" y="11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63995FA7-529E-C0D0-802C-17CFDFC4887F}"/>
                </a:ext>
              </a:extLst>
            </p:cNvPr>
            <p:cNvSpPr/>
            <p:nvPr/>
          </p:nvSpPr>
          <p:spPr>
            <a:xfrm>
              <a:off x="4166218" y="3413064"/>
              <a:ext cx="101238" cy="549357"/>
            </a:xfrm>
            <a:custGeom>
              <a:avLst/>
              <a:gdLst>
                <a:gd name="connsiteX0" fmla="*/ 100982 w 101238"/>
                <a:gd name="connsiteY0" fmla="*/ 61 h 549357"/>
                <a:gd name="connsiteX1" fmla="*/ 34307 w 101238"/>
                <a:gd name="connsiteY1" fmla="*/ 244536 h 549357"/>
                <a:gd name="connsiteX2" fmla="*/ 50182 w 101238"/>
                <a:gd name="connsiteY2" fmla="*/ 498536 h 549357"/>
                <a:gd name="connsiteX3" fmla="*/ 34307 w 101238"/>
                <a:gd name="connsiteY3" fmla="*/ 400111 h 549357"/>
                <a:gd name="connsiteX4" fmla="*/ 91457 w 101238"/>
                <a:gd name="connsiteY4" fmla="*/ 549336 h 549357"/>
                <a:gd name="connsiteX5" fmla="*/ 31132 w 101238"/>
                <a:gd name="connsiteY5" fmla="*/ 409636 h 549357"/>
                <a:gd name="connsiteX6" fmla="*/ 12082 w 101238"/>
                <a:gd name="connsiteY6" fmla="*/ 209611 h 549357"/>
                <a:gd name="connsiteX7" fmla="*/ 5732 w 101238"/>
                <a:gd name="connsiteY7" fmla="*/ 266761 h 549357"/>
                <a:gd name="connsiteX8" fmla="*/ 100982 w 101238"/>
                <a:gd name="connsiteY8" fmla="*/ 61 h 54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238" h="549357">
                  <a:moveTo>
                    <a:pt x="100982" y="61"/>
                  </a:moveTo>
                  <a:cubicBezTo>
                    <a:pt x="105744" y="-3643"/>
                    <a:pt x="42774" y="161457"/>
                    <a:pt x="34307" y="244536"/>
                  </a:cubicBezTo>
                  <a:cubicBezTo>
                    <a:pt x="25840" y="327615"/>
                    <a:pt x="50182" y="472607"/>
                    <a:pt x="50182" y="498536"/>
                  </a:cubicBezTo>
                  <a:cubicBezTo>
                    <a:pt x="50182" y="524465"/>
                    <a:pt x="27428" y="391644"/>
                    <a:pt x="34307" y="400111"/>
                  </a:cubicBezTo>
                  <a:cubicBezTo>
                    <a:pt x="41186" y="408578"/>
                    <a:pt x="91986" y="547749"/>
                    <a:pt x="91457" y="549336"/>
                  </a:cubicBezTo>
                  <a:cubicBezTo>
                    <a:pt x="90928" y="550923"/>
                    <a:pt x="44361" y="466257"/>
                    <a:pt x="31132" y="409636"/>
                  </a:cubicBezTo>
                  <a:cubicBezTo>
                    <a:pt x="17903" y="353015"/>
                    <a:pt x="16315" y="233423"/>
                    <a:pt x="12082" y="209611"/>
                  </a:cubicBezTo>
                  <a:cubicBezTo>
                    <a:pt x="7849" y="185799"/>
                    <a:pt x="-8555" y="297453"/>
                    <a:pt x="5732" y="266761"/>
                  </a:cubicBezTo>
                  <a:cubicBezTo>
                    <a:pt x="20019" y="236069"/>
                    <a:pt x="96220" y="3765"/>
                    <a:pt x="100982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E0F83BB8-583E-04D3-3101-66DB214B9E0D}"/>
                </a:ext>
              </a:extLst>
            </p:cNvPr>
            <p:cNvSpPr/>
            <p:nvPr/>
          </p:nvSpPr>
          <p:spPr>
            <a:xfrm>
              <a:off x="3773601" y="3689254"/>
              <a:ext cx="116162" cy="343596"/>
            </a:xfrm>
            <a:custGeom>
              <a:avLst/>
              <a:gdLst>
                <a:gd name="connsiteX0" fmla="*/ 115774 w 116162"/>
                <a:gd name="connsiteY0" fmla="*/ 3271 h 343596"/>
                <a:gd name="connsiteX1" fmla="*/ 14174 w 116162"/>
                <a:gd name="connsiteY1" fmla="*/ 168371 h 343596"/>
                <a:gd name="connsiteX2" fmla="*/ 1474 w 116162"/>
                <a:gd name="connsiteY2" fmla="*/ 244571 h 343596"/>
                <a:gd name="connsiteX3" fmla="*/ 20524 w 116162"/>
                <a:gd name="connsiteY3" fmla="*/ 209646 h 343596"/>
                <a:gd name="connsiteX4" fmla="*/ 4649 w 116162"/>
                <a:gd name="connsiteY4" fmla="*/ 342996 h 343596"/>
                <a:gd name="connsiteX5" fmla="*/ 20524 w 116162"/>
                <a:gd name="connsiteY5" fmla="*/ 254096 h 343596"/>
                <a:gd name="connsiteX6" fmla="*/ 99899 w 116162"/>
                <a:gd name="connsiteY6" fmla="*/ 142971 h 343596"/>
                <a:gd name="connsiteX7" fmla="*/ 30049 w 116162"/>
                <a:gd name="connsiteY7" fmla="*/ 228696 h 343596"/>
                <a:gd name="connsiteX8" fmla="*/ 84024 w 116162"/>
                <a:gd name="connsiteY8" fmla="*/ 127096 h 343596"/>
                <a:gd name="connsiteX9" fmla="*/ 33224 w 116162"/>
                <a:gd name="connsiteY9" fmla="*/ 196946 h 343596"/>
                <a:gd name="connsiteX10" fmla="*/ 42749 w 116162"/>
                <a:gd name="connsiteY10" fmla="*/ 108046 h 343596"/>
                <a:gd name="connsiteX11" fmla="*/ 49099 w 116162"/>
                <a:gd name="connsiteY11" fmla="*/ 63596 h 343596"/>
                <a:gd name="connsiteX12" fmla="*/ 115774 w 116162"/>
                <a:gd name="connsiteY12" fmla="*/ 3271 h 34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162" h="343596">
                  <a:moveTo>
                    <a:pt x="115774" y="3271"/>
                  </a:moveTo>
                  <a:cubicBezTo>
                    <a:pt x="109953" y="20733"/>
                    <a:pt x="33224" y="128154"/>
                    <a:pt x="14174" y="168371"/>
                  </a:cubicBezTo>
                  <a:cubicBezTo>
                    <a:pt x="-4876" y="208588"/>
                    <a:pt x="416" y="237692"/>
                    <a:pt x="1474" y="244571"/>
                  </a:cubicBezTo>
                  <a:cubicBezTo>
                    <a:pt x="2532" y="251450"/>
                    <a:pt x="19995" y="193242"/>
                    <a:pt x="20524" y="209646"/>
                  </a:cubicBezTo>
                  <a:cubicBezTo>
                    <a:pt x="21053" y="226050"/>
                    <a:pt x="4649" y="335588"/>
                    <a:pt x="4649" y="342996"/>
                  </a:cubicBezTo>
                  <a:cubicBezTo>
                    <a:pt x="4649" y="350404"/>
                    <a:pt x="4649" y="287433"/>
                    <a:pt x="20524" y="254096"/>
                  </a:cubicBezTo>
                  <a:cubicBezTo>
                    <a:pt x="36399" y="220759"/>
                    <a:pt x="98312" y="147204"/>
                    <a:pt x="99899" y="142971"/>
                  </a:cubicBezTo>
                  <a:cubicBezTo>
                    <a:pt x="101486" y="138738"/>
                    <a:pt x="32695" y="231342"/>
                    <a:pt x="30049" y="228696"/>
                  </a:cubicBezTo>
                  <a:cubicBezTo>
                    <a:pt x="27403" y="226050"/>
                    <a:pt x="83495" y="132388"/>
                    <a:pt x="84024" y="127096"/>
                  </a:cubicBezTo>
                  <a:cubicBezTo>
                    <a:pt x="84553" y="121804"/>
                    <a:pt x="40103" y="200121"/>
                    <a:pt x="33224" y="196946"/>
                  </a:cubicBezTo>
                  <a:cubicBezTo>
                    <a:pt x="26345" y="193771"/>
                    <a:pt x="40103" y="130271"/>
                    <a:pt x="42749" y="108046"/>
                  </a:cubicBezTo>
                  <a:cubicBezTo>
                    <a:pt x="45395" y="85821"/>
                    <a:pt x="37987" y="84233"/>
                    <a:pt x="49099" y="63596"/>
                  </a:cubicBezTo>
                  <a:cubicBezTo>
                    <a:pt x="60211" y="42959"/>
                    <a:pt x="121595" y="-14191"/>
                    <a:pt x="115774" y="3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B52AADA0-77D4-A3ED-8562-D224F10B16B5}"/>
                </a:ext>
              </a:extLst>
            </p:cNvPr>
            <p:cNvSpPr/>
            <p:nvPr/>
          </p:nvSpPr>
          <p:spPr>
            <a:xfrm>
              <a:off x="3660563" y="3810000"/>
              <a:ext cx="125847" cy="201638"/>
            </a:xfrm>
            <a:custGeom>
              <a:avLst/>
              <a:gdLst>
                <a:gd name="connsiteX0" fmla="*/ 60537 w 125847"/>
                <a:gd name="connsiteY0" fmla="*/ 0 h 201638"/>
                <a:gd name="connsiteX1" fmla="*/ 25612 w 125847"/>
                <a:gd name="connsiteY1" fmla="*/ 101600 h 201638"/>
                <a:gd name="connsiteX2" fmla="*/ 38312 w 125847"/>
                <a:gd name="connsiteY2" fmla="*/ 146050 h 201638"/>
                <a:gd name="connsiteX3" fmla="*/ 25612 w 125847"/>
                <a:gd name="connsiteY3" fmla="*/ 127000 h 201638"/>
                <a:gd name="connsiteX4" fmla="*/ 124037 w 125847"/>
                <a:gd name="connsiteY4" fmla="*/ 200025 h 201638"/>
                <a:gd name="connsiteX5" fmla="*/ 82762 w 125847"/>
                <a:gd name="connsiteY5" fmla="*/ 171450 h 201638"/>
                <a:gd name="connsiteX6" fmla="*/ 212 w 125847"/>
                <a:gd name="connsiteY6" fmla="*/ 101600 h 201638"/>
                <a:gd name="connsiteX7" fmla="*/ 60537 w 125847"/>
                <a:gd name="connsiteY7" fmla="*/ 0 h 20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47" h="201638">
                  <a:moveTo>
                    <a:pt x="60537" y="0"/>
                  </a:moveTo>
                  <a:cubicBezTo>
                    <a:pt x="64770" y="0"/>
                    <a:pt x="29316" y="77258"/>
                    <a:pt x="25612" y="101600"/>
                  </a:cubicBezTo>
                  <a:cubicBezTo>
                    <a:pt x="21908" y="125942"/>
                    <a:pt x="38312" y="141817"/>
                    <a:pt x="38312" y="146050"/>
                  </a:cubicBezTo>
                  <a:cubicBezTo>
                    <a:pt x="38312" y="150283"/>
                    <a:pt x="11325" y="118004"/>
                    <a:pt x="25612" y="127000"/>
                  </a:cubicBezTo>
                  <a:cubicBezTo>
                    <a:pt x="39899" y="135996"/>
                    <a:pt x="114512" y="192617"/>
                    <a:pt x="124037" y="200025"/>
                  </a:cubicBezTo>
                  <a:cubicBezTo>
                    <a:pt x="133562" y="207433"/>
                    <a:pt x="103399" y="187854"/>
                    <a:pt x="82762" y="171450"/>
                  </a:cubicBezTo>
                  <a:cubicBezTo>
                    <a:pt x="62125" y="155046"/>
                    <a:pt x="4445" y="125412"/>
                    <a:pt x="212" y="101600"/>
                  </a:cubicBezTo>
                  <a:cubicBezTo>
                    <a:pt x="-4021" y="77788"/>
                    <a:pt x="56304" y="0"/>
                    <a:pt x="6053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DFCC5507-C1E9-EDFB-FBEA-A961E13A2646}"/>
                </a:ext>
              </a:extLst>
            </p:cNvPr>
            <p:cNvSpPr/>
            <p:nvPr/>
          </p:nvSpPr>
          <p:spPr>
            <a:xfrm>
              <a:off x="3708350" y="3786814"/>
              <a:ext cx="95300" cy="204523"/>
            </a:xfrm>
            <a:custGeom>
              <a:avLst/>
              <a:gdLst>
                <a:gd name="connsiteX0" fmla="*/ 50 w 95300"/>
                <a:gd name="connsiteY0" fmla="*/ 35886 h 204523"/>
                <a:gd name="connsiteX1" fmla="*/ 41325 w 95300"/>
                <a:gd name="connsiteY1" fmla="*/ 96211 h 204523"/>
                <a:gd name="connsiteX2" fmla="*/ 41325 w 95300"/>
                <a:gd name="connsiteY2" fmla="*/ 156536 h 204523"/>
                <a:gd name="connsiteX3" fmla="*/ 22275 w 95300"/>
                <a:gd name="connsiteY3" fmla="*/ 204161 h 204523"/>
                <a:gd name="connsiteX4" fmla="*/ 50850 w 95300"/>
                <a:gd name="connsiteY4" fmla="*/ 131136 h 204523"/>
                <a:gd name="connsiteX5" fmla="*/ 95300 w 95300"/>
                <a:gd name="connsiteY5" fmla="*/ 961 h 204523"/>
                <a:gd name="connsiteX6" fmla="*/ 50850 w 95300"/>
                <a:gd name="connsiteY6" fmla="*/ 70811 h 204523"/>
                <a:gd name="connsiteX7" fmla="*/ 50 w 95300"/>
                <a:gd name="connsiteY7" fmla="*/ 35886 h 20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300" h="204523">
                  <a:moveTo>
                    <a:pt x="50" y="35886"/>
                  </a:moveTo>
                  <a:cubicBezTo>
                    <a:pt x="-1537" y="40119"/>
                    <a:pt x="34446" y="76103"/>
                    <a:pt x="41325" y="96211"/>
                  </a:cubicBezTo>
                  <a:cubicBezTo>
                    <a:pt x="48204" y="116319"/>
                    <a:pt x="44500" y="138544"/>
                    <a:pt x="41325" y="156536"/>
                  </a:cubicBezTo>
                  <a:cubicBezTo>
                    <a:pt x="38150" y="174528"/>
                    <a:pt x="20688" y="208394"/>
                    <a:pt x="22275" y="204161"/>
                  </a:cubicBezTo>
                  <a:cubicBezTo>
                    <a:pt x="23862" y="199928"/>
                    <a:pt x="38679" y="165003"/>
                    <a:pt x="50850" y="131136"/>
                  </a:cubicBezTo>
                  <a:cubicBezTo>
                    <a:pt x="63021" y="97269"/>
                    <a:pt x="95300" y="11015"/>
                    <a:pt x="95300" y="961"/>
                  </a:cubicBezTo>
                  <a:cubicBezTo>
                    <a:pt x="95300" y="-9093"/>
                    <a:pt x="63550" y="62874"/>
                    <a:pt x="50850" y="70811"/>
                  </a:cubicBezTo>
                  <a:cubicBezTo>
                    <a:pt x="38150" y="78748"/>
                    <a:pt x="1637" y="31653"/>
                    <a:pt x="50" y="35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57B3FF3D-21D3-9C77-EB85-BF3B39C90D9B}"/>
                </a:ext>
              </a:extLst>
            </p:cNvPr>
            <p:cNvSpPr/>
            <p:nvPr/>
          </p:nvSpPr>
          <p:spPr>
            <a:xfrm>
              <a:off x="3689065" y="2235193"/>
              <a:ext cx="105247" cy="41867"/>
            </a:xfrm>
            <a:custGeom>
              <a:avLst/>
              <a:gdLst>
                <a:gd name="connsiteX0" fmla="*/ 285 w 105247"/>
                <a:gd name="connsiteY0" fmla="*/ 41282 h 41867"/>
                <a:gd name="connsiteX1" fmla="*/ 66960 w 105247"/>
                <a:gd name="connsiteY1" fmla="*/ 25407 h 41867"/>
                <a:gd name="connsiteX2" fmla="*/ 63785 w 105247"/>
                <a:gd name="connsiteY2" fmla="*/ 6357 h 41867"/>
                <a:gd name="connsiteX3" fmla="*/ 105060 w 105247"/>
                <a:gd name="connsiteY3" fmla="*/ 28582 h 41867"/>
                <a:gd name="connsiteX4" fmla="*/ 44735 w 105247"/>
                <a:gd name="connsiteY4" fmla="*/ 7 h 41867"/>
                <a:gd name="connsiteX5" fmla="*/ 285 w 105247"/>
                <a:gd name="connsiteY5" fmla="*/ 41282 h 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47" h="41867">
                  <a:moveTo>
                    <a:pt x="285" y="41282"/>
                  </a:moveTo>
                  <a:cubicBezTo>
                    <a:pt x="3989" y="45515"/>
                    <a:pt x="66960" y="25407"/>
                    <a:pt x="66960" y="25407"/>
                  </a:cubicBezTo>
                  <a:cubicBezTo>
                    <a:pt x="77543" y="19586"/>
                    <a:pt x="57435" y="5828"/>
                    <a:pt x="63785" y="6357"/>
                  </a:cubicBezTo>
                  <a:cubicBezTo>
                    <a:pt x="70135" y="6886"/>
                    <a:pt x="108235" y="29640"/>
                    <a:pt x="105060" y="28582"/>
                  </a:cubicBezTo>
                  <a:cubicBezTo>
                    <a:pt x="101885" y="27524"/>
                    <a:pt x="59552" y="-522"/>
                    <a:pt x="44735" y="7"/>
                  </a:cubicBezTo>
                  <a:cubicBezTo>
                    <a:pt x="29918" y="536"/>
                    <a:pt x="-3419" y="37049"/>
                    <a:pt x="285" y="4128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0D7C8BFA-5BEA-88D6-42D5-977E8234E974}"/>
                </a:ext>
              </a:extLst>
            </p:cNvPr>
            <p:cNvSpPr/>
            <p:nvPr/>
          </p:nvSpPr>
          <p:spPr>
            <a:xfrm>
              <a:off x="3710908" y="3981304"/>
              <a:ext cx="80505" cy="645178"/>
            </a:xfrm>
            <a:custGeom>
              <a:avLst/>
              <a:gdLst>
                <a:gd name="connsiteX0" fmla="*/ 19717 w 80505"/>
                <a:gd name="connsiteY0" fmla="*/ 146 h 645178"/>
                <a:gd name="connsiteX1" fmla="*/ 10192 w 80505"/>
                <a:gd name="connsiteY1" fmla="*/ 66821 h 645178"/>
                <a:gd name="connsiteX2" fmla="*/ 35592 w 80505"/>
                <a:gd name="connsiteY2" fmla="*/ 123971 h 645178"/>
                <a:gd name="connsiteX3" fmla="*/ 51467 w 80505"/>
                <a:gd name="connsiteY3" fmla="*/ 184296 h 645178"/>
                <a:gd name="connsiteX4" fmla="*/ 57817 w 80505"/>
                <a:gd name="connsiteY4" fmla="*/ 139846 h 645178"/>
                <a:gd name="connsiteX5" fmla="*/ 32417 w 80505"/>
                <a:gd name="connsiteY5" fmla="*/ 219221 h 645178"/>
                <a:gd name="connsiteX6" fmla="*/ 29242 w 80505"/>
                <a:gd name="connsiteY6" fmla="*/ 463696 h 645178"/>
                <a:gd name="connsiteX7" fmla="*/ 29242 w 80505"/>
                <a:gd name="connsiteY7" fmla="*/ 381146 h 645178"/>
                <a:gd name="connsiteX8" fmla="*/ 13367 w 80505"/>
                <a:gd name="connsiteY8" fmla="*/ 552596 h 645178"/>
                <a:gd name="connsiteX9" fmla="*/ 16542 w 80505"/>
                <a:gd name="connsiteY9" fmla="*/ 644671 h 645178"/>
                <a:gd name="connsiteX10" fmla="*/ 19717 w 80505"/>
                <a:gd name="connsiteY10" fmla="*/ 514496 h 645178"/>
                <a:gd name="connsiteX11" fmla="*/ 10192 w 80505"/>
                <a:gd name="connsiteY11" fmla="*/ 241446 h 645178"/>
                <a:gd name="connsiteX12" fmla="*/ 10192 w 80505"/>
                <a:gd name="connsiteY12" fmla="*/ 355746 h 645178"/>
                <a:gd name="connsiteX13" fmla="*/ 76867 w 80505"/>
                <a:gd name="connsiteY13" fmla="*/ 114446 h 645178"/>
                <a:gd name="connsiteX14" fmla="*/ 64167 w 80505"/>
                <a:gd name="connsiteY14" fmla="*/ 143021 h 645178"/>
                <a:gd name="connsiteX15" fmla="*/ 667 w 80505"/>
                <a:gd name="connsiteY15" fmla="*/ 85871 h 645178"/>
                <a:gd name="connsiteX16" fmla="*/ 19717 w 80505"/>
                <a:gd name="connsiteY16" fmla="*/ 146 h 64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505" h="645178">
                  <a:moveTo>
                    <a:pt x="19717" y="146"/>
                  </a:moveTo>
                  <a:cubicBezTo>
                    <a:pt x="21304" y="-3029"/>
                    <a:pt x="7546" y="46184"/>
                    <a:pt x="10192" y="66821"/>
                  </a:cubicBezTo>
                  <a:cubicBezTo>
                    <a:pt x="12838" y="87458"/>
                    <a:pt x="28713" y="104392"/>
                    <a:pt x="35592" y="123971"/>
                  </a:cubicBezTo>
                  <a:cubicBezTo>
                    <a:pt x="42471" y="143550"/>
                    <a:pt x="47763" y="181650"/>
                    <a:pt x="51467" y="184296"/>
                  </a:cubicBezTo>
                  <a:cubicBezTo>
                    <a:pt x="55171" y="186942"/>
                    <a:pt x="60992" y="134025"/>
                    <a:pt x="57817" y="139846"/>
                  </a:cubicBezTo>
                  <a:cubicBezTo>
                    <a:pt x="54642" y="145667"/>
                    <a:pt x="37180" y="165246"/>
                    <a:pt x="32417" y="219221"/>
                  </a:cubicBezTo>
                  <a:cubicBezTo>
                    <a:pt x="27654" y="273196"/>
                    <a:pt x="29771" y="436709"/>
                    <a:pt x="29242" y="463696"/>
                  </a:cubicBezTo>
                  <a:cubicBezTo>
                    <a:pt x="28713" y="490683"/>
                    <a:pt x="31888" y="366329"/>
                    <a:pt x="29242" y="381146"/>
                  </a:cubicBezTo>
                  <a:cubicBezTo>
                    <a:pt x="26596" y="395963"/>
                    <a:pt x="15484" y="508675"/>
                    <a:pt x="13367" y="552596"/>
                  </a:cubicBezTo>
                  <a:cubicBezTo>
                    <a:pt x="11250" y="596517"/>
                    <a:pt x="15484" y="651021"/>
                    <a:pt x="16542" y="644671"/>
                  </a:cubicBezTo>
                  <a:cubicBezTo>
                    <a:pt x="17600" y="638321"/>
                    <a:pt x="20775" y="581700"/>
                    <a:pt x="19717" y="514496"/>
                  </a:cubicBezTo>
                  <a:cubicBezTo>
                    <a:pt x="18659" y="447292"/>
                    <a:pt x="11779" y="267904"/>
                    <a:pt x="10192" y="241446"/>
                  </a:cubicBezTo>
                  <a:cubicBezTo>
                    <a:pt x="8604" y="214988"/>
                    <a:pt x="-921" y="376913"/>
                    <a:pt x="10192" y="355746"/>
                  </a:cubicBezTo>
                  <a:cubicBezTo>
                    <a:pt x="21305" y="334579"/>
                    <a:pt x="67871" y="149900"/>
                    <a:pt x="76867" y="114446"/>
                  </a:cubicBezTo>
                  <a:cubicBezTo>
                    <a:pt x="85863" y="78992"/>
                    <a:pt x="76867" y="147784"/>
                    <a:pt x="64167" y="143021"/>
                  </a:cubicBezTo>
                  <a:cubicBezTo>
                    <a:pt x="51467" y="138258"/>
                    <a:pt x="5429" y="109683"/>
                    <a:pt x="667" y="85871"/>
                  </a:cubicBezTo>
                  <a:cubicBezTo>
                    <a:pt x="-4095" y="62059"/>
                    <a:pt x="18130" y="3321"/>
                    <a:pt x="19717" y="1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C87F47A8-96CD-F661-439B-5A82F02102C0}"/>
                </a:ext>
              </a:extLst>
            </p:cNvPr>
            <p:cNvSpPr/>
            <p:nvPr/>
          </p:nvSpPr>
          <p:spPr>
            <a:xfrm>
              <a:off x="3968733" y="3327301"/>
              <a:ext cx="352498" cy="190671"/>
            </a:xfrm>
            <a:custGeom>
              <a:avLst/>
              <a:gdLst>
                <a:gd name="connsiteX0" fmla="*/ 352442 w 352498"/>
                <a:gd name="connsiteY0" fmla="*/ 99 h 190671"/>
                <a:gd name="connsiteX1" fmla="*/ 238142 w 352498"/>
                <a:gd name="connsiteY1" fmla="*/ 104874 h 190671"/>
                <a:gd name="connsiteX2" fmla="*/ 3192 w 352498"/>
                <a:gd name="connsiteY2" fmla="*/ 152499 h 190671"/>
                <a:gd name="connsiteX3" fmla="*/ 184167 w 352498"/>
                <a:gd name="connsiteY3" fmla="*/ 117574 h 190671"/>
                <a:gd name="connsiteX4" fmla="*/ 17 w 352498"/>
                <a:gd name="connsiteY4" fmla="*/ 190599 h 190671"/>
                <a:gd name="connsiteX5" fmla="*/ 196867 w 352498"/>
                <a:gd name="connsiteY5" fmla="*/ 130274 h 190671"/>
                <a:gd name="connsiteX6" fmla="*/ 225442 w 352498"/>
                <a:gd name="connsiteY6" fmla="*/ 85824 h 190671"/>
                <a:gd name="connsiteX7" fmla="*/ 352442 w 352498"/>
                <a:gd name="connsiteY7" fmla="*/ 99 h 19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498" h="190671">
                  <a:moveTo>
                    <a:pt x="352442" y="99"/>
                  </a:moveTo>
                  <a:cubicBezTo>
                    <a:pt x="354559" y="3274"/>
                    <a:pt x="296350" y="79474"/>
                    <a:pt x="238142" y="104874"/>
                  </a:cubicBezTo>
                  <a:cubicBezTo>
                    <a:pt x="179934" y="130274"/>
                    <a:pt x="12188" y="150382"/>
                    <a:pt x="3192" y="152499"/>
                  </a:cubicBezTo>
                  <a:cubicBezTo>
                    <a:pt x="-5804" y="154616"/>
                    <a:pt x="184696" y="111224"/>
                    <a:pt x="184167" y="117574"/>
                  </a:cubicBezTo>
                  <a:cubicBezTo>
                    <a:pt x="183638" y="123924"/>
                    <a:pt x="-2100" y="188482"/>
                    <a:pt x="17" y="190599"/>
                  </a:cubicBezTo>
                  <a:cubicBezTo>
                    <a:pt x="2134" y="192716"/>
                    <a:pt x="159296" y="147736"/>
                    <a:pt x="196867" y="130274"/>
                  </a:cubicBezTo>
                  <a:cubicBezTo>
                    <a:pt x="234438" y="112812"/>
                    <a:pt x="202688" y="100641"/>
                    <a:pt x="225442" y="85824"/>
                  </a:cubicBezTo>
                  <a:cubicBezTo>
                    <a:pt x="248196" y="71007"/>
                    <a:pt x="350325" y="-3076"/>
                    <a:pt x="352442" y="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8B657736-CBDE-43F0-7439-AF92EA608B64}"/>
                </a:ext>
              </a:extLst>
            </p:cNvPr>
            <p:cNvSpPr/>
            <p:nvPr/>
          </p:nvSpPr>
          <p:spPr>
            <a:xfrm>
              <a:off x="4068249" y="3416892"/>
              <a:ext cx="193961" cy="389193"/>
            </a:xfrm>
            <a:custGeom>
              <a:avLst/>
              <a:gdLst>
                <a:gd name="connsiteX0" fmla="*/ 2101 w 193961"/>
                <a:gd name="connsiteY0" fmla="*/ 167683 h 389193"/>
                <a:gd name="connsiteX1" fmla="*/ 189426 w 193961"/>
                <a:gd name="connsiteY1" fmla="*/ 43858 h 389193"/>
                <a:gd name="connsiteX2" fmla="*/ 135451 w 193961"/>
                <a:gd name="connsiteY2" fmla="*/ 116883 h 389193"/>
                <a:gd name="connsiteX3" fmla="*/ 129101 w 193961"/>
                <a:gd name="connsiteY3" fmla="*/ 189908 h 389193"/>
                <a:gd name="connsiteX4" fmla="*/ 132276 w 193961"/>
                <a:gd name="connsiteY4" fmla="*/ 154983 h 389193"/>
                <a:gd name="connsiteX5" fmla="*/ 84651 w 193961"/>
                <a:gd name="connsiteY5" fmla="*/ 240708 h 389193"/>
                <a:gd name="connsiteX6" fmla="*/ 56076 w 193961"/>
                <a:gd name="connsiteY6" fmla="*/ 386758 h 389193"/>
                <a:gd name="connsiteX7" fmla="*/ 71951 w 193961"/>
                <a:gd name="connsiteY7" fmla="*/ 307383 h 389193"/>
                <a:gd name="connsiteX8" fmla="*/ 192601 w 193961"/>
                <a:gd name="connsiteY8" fmla="*/ 5758 h 389193"/>
                <a:gd name="connsiteX9" fmla="*/ 94176 w 193961"/>
                <a:gd name="connsiteY9" fmla="*/ 113708 h 389193"/>
                <a:gd name="connsiteX10" fmla="*/ 2101 w 193961"/>
                <a:gd name="connsiteY10" fmla="*/ 167683 h 38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961" h="389193">
                  <a:moveTo>
                    <a:pt x="2101" y="167683"/>
                  </a:moveTo>
                  <a:cubicBezTo>
                    <a:pt x="17976" y="156041"/>
                    <a:pt x="167201" y="52325"/>
                    <a:pt x="189426" y="43858"/>
                  </a:cubicBezTo>
                  <a:cubicBezTo>
                    <a:pt x="211651" y="35391"/>
                    <a:pt x="145505" y="92541"/>
                    <a:pt x="135451" y="116883"/>
                  </a:cubicBezTo>
                  <a:cubicBezTo>
                    <a:pt x="125397" y="141225"/>
                    <a:pt x="129630" y="183558"/>
                    <a:pt x="129101" y="189908"/>
                  </a:cubicBezTo>
                  <a:cubicBezTo>
                    <a:pt x="128572" y="196258"/>
                    <a:pt x="139684" y="146516"/>
                    <a:pt x="132276" y="154983"/>
                  </a:cubicBezTo>
                  <a:cubicBezTo>
                    <a:pt x="124868" y="163450"/>
                    <a:pt x="97351" y="202079"/>
                    <a:pt x="84651" y="240708"/>
                  </a:cubicBezTo>
                  <a:cubicBezTo>
                    <a:pt x="71951" y="279337"/>
                    <a:pt x="58193" y="375646"/>
                    <a:pt x="56076" y="386758"/>
                  </a:cubicBezTo>
                  <a:cubicBezTo>
                    <a:pt x="53959" y="397870"/>
                    <a:pt x="49197" y="370883"/>
                    <a:pt x="71951" y="307383"/>
                  </a:cubicBezTo>
                  <a:cubicBezTo>
                    <a:pt x="94705" y="243883"/>
                    <a:pt x="188897" y="38037"/>
                    <a:pt x="192601" y="5758"/>
                  </a:cubicBezTo>
                  <a:cubicBezTo>
                    <a:pt x="196305" y="-26521"/>
                    <a:pt x="123809" y="86191"/>
                    <a:pt x="94176" y="113708"/>
                  </a:cubicBezTo>
                  <a:cubicBezTo>
                    <a:pt x="64543" y="141225"/>
                    <a:pt x="-13774" y="179325"/>
                    <a:pt x="2101" y="167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40BC5D37-124A-5DBC-EFE0-737C6D462A19}"/>
                </a:ext>
              </a:extLst>
            </p:cNvPr>
            <p:cNvSpPr/>
            <p:nvPr/>
          </p:nvSpPr>
          <p:spPr>
            <a:xfrm>
              <a:off x="4110711" y="3486148"/>
              <a:ext cx="115293" cy="321939"/>
            </a:xfrm>
            <a:custGeom>
              <a:avLst/>
              <a:gdLst>
                <a:gd name="connsiteX0" fmla="*/ 115214 w 115293"/>
                <a:gd name="connsiteY0" fmla="*/ 2 h 321939"/>
                <a:gd name="connsiteX1" fmla="*/ 39014 w 115293"/>
                <a:gd name="connsiteY1" fmla="*/ 133352 h 321939"/>
                <a:gd name="connsiteX2" fmla="*/ 26314 w 115293"/>
                <a:gd name="connsiteY2" fmla="*/ 187327 h 321939"/>
                <a:gd name="connsiteX3" fmla="*/ 914 w 115293"/>
                <a:gd name="connsiteY3" fmla="*/ 320677 h 321939"/>
                <a:gd name="connsiteX4" fmla="*/ 7264 w 115293"/>
                <a:gd name="connsiteY4" fmla="*/ 247652 h 321939"/>
                <a:gd name="connsiteX5" fmla="*/ 23139 w 115293"/>
                <a:gd name="connsiteY5" fmla="*/ 136527 h 321939"/>
                <a:gd name="connsiteX6" fmla="*/ 115214 w 115293"/>
                <a:gd name="connsiteY6" fmla="*/ 2 h 32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293" h="321939">
                  <a:moveTo>
                    <a:pt x="115214" y="2"/>
                  </a:moveTo>
                  <a:cubicBezTo>
                    <a:pt x="117860" y="-527"/>
                    <a:pt x="53831" y="102131"/>
                    <a:pt x="39014" y="133352"/>
                  </a:cubicBezTo>
                  <a:cubicBezTo>
                    <a:pt x="24197" y="164573"/>
                    <a:pt x="32664" y="156106"/>
                    <a:pt x="26314" y="187327"/>
                  </a:cubicBezTo>
                  <a:cubicBezTo>
                    <a:pt x="19964" y="218548"/>
                    <a:pt x="4089" y="310623"/>
                    <a:pt x="914" y="320677"/>
                  </a:cubicBezTo>
                  <a:cubicBezTo>
                    <a:pt x="-2261" y="330731"/>
                    <a:pt x="3560" y="278344"/>
                    <a:pt x="7264" y="247652"/>
                  </a:cubicBezTo>
                  <a:cubicBezTo>
                    <a:pt x="10968" y="216960"/>
                    <a:pt x="4618" y="176214"/>
                    <a:pt x="23139" y="136527"/>
                  </a:cubicBezTo>
                  <a:cubicBezTo>
                    <a:pt x="41660" y="96840"/>
                    <a:pt x="112568" y="531"/>
                    <a:pt x="11521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06B2933C-F6EB-240B-37B4-C7EE2472732E}"/>
                </a:ext>
              </a:extLst>
            </p:cNvPr>
            <p:cNvSpPr/>
            <p:nvPr/>
          </p:nvSpPr>
          <p:spPr>
            <a:xfrm>
              <a:off x="3590718" y="4019322"/>
              <a:ext cx="117693" cy="527975"/>
            </a:xfrm>
            <a:custGeom>
              <a:avLst/>
              <a:gdLst>
                <a:gd name="connsiteX0" fmla="*/ 117682 w 117693"/>
                <a:gd name="connsiteY0" fmla="*/ 228 h 527975"/>
                <a:gd name="connsiteX1" fmla="*/ 25607 w 117693"/>
                <a:gd name="connsiteY1" fmla="*/ 127228 h 527975"/>
                <a:gd name="connsiteX2" fmla="*/ 207 w 117693"/>
                <a:gd name="connsiteY2" fmla="*/ 263753 h 527975"/>
                <a:gd name="connsiteX3" fmla="*/ 35132 w 117693"/>
                <a:gd name="connsiteY3" fmla="*/ 206603 h 527975"/>
                <a:gd name="connsiteX4" fmla="*/ 25607 w 117693"/>
                <a:gd name="connsiteY4" fmla="*/ 422503 h 527975"/>
                <a:gd name="connsiteX5" fmla="*/ 16082 w 117693"/>
                <a:gd name="connsiteY5" fmla="*/ 527278 h 527975"/>
                <a:gd name="connsiteX6" fmla="*/ 22432 w 117693"/>
                <a:gd name="connsiteY6" fmla="*/ 454253 h 527975"/>
                <a:gd name="connsiteX7" fmla="*/ 16082 w 117693"/>
                <a:gd name="connsiteY7" fmla="*/ 206603 h 527975"/>
                <a:gd name="connsiteX8" fmla="*/ 19257 w 117693"/>
                <a:gd name="connsiteY8" fmla="*/ 98653 h 527975"/>
                <a:gd name="connsiteX9" fmla="*/ 117682 w 117693"/>
                <a:gd name="connsiteY9" fmla="*/ 228 h 52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693" h="527975">
                  <a:moveTo>
                    <a:pt x="117682" y="228"/>
                  </a:moveTo>
                  <a:cubicBezTo>
                    <a:pt x="118740" y="4990"/>
                    <a:pt x="45186" y="83307"/>
                    <a:pt x="25607" y="127228"/>
                  </a:cubicBezTo>
                  <a:cubicBezTo>
                    <a:pt x="6028" y="171149"/>
                    <a:pt x="-1380" y="250524"/>
                    <a:pt x="207" y="263753"/>
                  </a:cubicBezTo>
                  <a:cubicBezTo>
                    <a:pt x="1794" y="276982"/>
                    <a:pt x="30899" y="180145"/>
                    <a:pt x="35132" y="206603"/>
                  </a:cubicBezTo>
                  <a:cubicBezTo>
                    <a:pt x="39365" y="233061"/>
                    <a:pt x="28782" y="369057"/>
                    <a:pt x="25607" y="422503"/>
                  </a:cubicBezTo>
                  <a:cubicBezTo>
                    <a:pt x="22432" y="475949"/>
                    <a:pt x="16611" y="521986"/>
                    <a:pt x="16082" y="527278"/>
                  </a:cubicBezTo>
                  <a:cubicBezTo>
                    <a:pt x="15553" y="532570"/>
                    <a:pt x="22432" y="507699"/>
                    <a:pt x="22432" y="454253"/>
                  </a:cubicBezTo>
                  <a:cubicBezTo>
                    <a:pt x="22432" y="400807"/>
                    <a:pt x="16611" y="265870"/>
                    <a:pt x="16082" y="206603"/>
                  </a:cubicBezTo>
                  <a:cubicBezTo>
                    <a:pt x="15553" y="147336"/>
                    <a:pt x="2853" y="130932"/>
                    <a:pt x="19257" y="98653"/>
                  </a:cubicBezTo>
                  <a:cubicBezTo>
                    <a:pt x="35661" y="66374"/>
                    <a:pt x="116624" y="-4534"/>
                    <a:pt x="117682" y="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71616D7C-998E-3F7B-F76F-C5EF53199B86}"/>
                </a:ext>
              </a:extLst>
            </p:cNvPr>
            <p:cNvSpPr/>
            <p:nvPr/>
          </p:nvSpPr>
          <p:spPr>
            <a:xfrm>
              <a:off x="3536291" y="3993867"/>
              <a:ext cx="178985" cy="606956"/>
            </a:xfrm>
            <a:custGeom>
              <a:avLst/>
              <a:gdLst>
                <a:gd name="connsiteX0" fmla="*/ 178459 w 178985"/>
                <a:gd name="connsiteY0" fmla="*/ 283 h 606956"/>
                <a:gd name="connsiteX1" fmla="*/ 3834 w 178985"/>
                <a:gd name="connsiteY1" fmla="*/ 155858 h 606956"/>
                <a:gd name="connsiteX2" fmla="*/ 57809 w 178985"/>
                <a:gd name="connsiteY2" fmla="*/ 159033 h 606956"/>
                <a:gd name="connsiteX3" fmla="*/ 57809 w 178985"/>
                <a:gd name="connsiteY3" fmla="*/ 174908 h 606956"/>
                <a:gd name="connsiteX4" fmla="*/ 32409 w 178985"/>
                <a:gd name="connsiteY4" fmla="*/ 216183 h 606956"/>
                <a:gd name="connsiteX5" fmla="*/ 54634 w 178985"/>
                <a:gd name="connsiteY5" fmla="*/ 346358 h 606956"/>
                <a:gd name="connsiteX6" fmla="*/ 54634 w 178985"/>
                <a:gd name="connsiteY6" fmla="*/ 324133 h 606956"/>
                <a:gd name="connsiteX7" fmla="*/ 64159 w 178985"/>
                <a:gd name="connsiteY7" fmla="*/ 492408 h 606956"/>
                <a:gd name="connsiteX8" fmla="*/ 64159 w 178985"/>
                <a:gd name="connsiteY8" fmla="*/ 454308 h 606956"/>
                <a:gd name="connsiteX9" fmla="*/ 41934 w 178985"/>
                <a:gd name="connsiteY9" fmla="*/ 520983 h 606956"/>
                <a:gd name="connsiteX10" fmla="*/ 35584 w 178985"/>
                <a:gd name="connsiteY10" fmla="*/ 606708 h 606956"/>
                <a:gd name="connsiteX11" fmla="*/ 38759 w 178985"/>
                <a:gd name="connsiteY11" fmla="*/ 492408 h 606956"/>
                <a:gd name="connsiteX12" fmla="*/ 51459 w 178985"/>
                <a:gd name="connsiteY12" fmla="*/ 257458 h 606956"/>
                <a:gd name="connsiteX13" fmla="*/ 67334 w 178985"/>
                <a:gd name="connsiteY13" fmla="*/ 162208 h 606956"/>
                <a:gd name="connsiteX14" fmla="*/ 57809 w 178985"/>
                <a:gd name="connsiteY14" fmla="*/ 117758 h 606956"/>
                <a:gd name="connsiteX15" fmla="*/ 178459 w 178985"/>
                <a:gd name="connsiteY15" fmla="*/ 283 h 60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985" h="606956">
                  <a:moveTo>
                    <a:pt x="178459" y="283"/>
                  </a:moveTo>
                  <a:cubicBezTo>
                    <a:pt x="169463" y="6633"/>
                    <a:pt x="23942" y="129400"/>
                    <a:pt x="3834" y="155858"/>
                  </a:cubicBezTo>
                  <a:cubicBezTo>
                    <a:pt x="-16274" y="182316"/>
                    <a:pt x="48813" y="155858"/>
                    <a:pt x="57809" y="159033"/>
                  </a:cubicBezTo>
                  <a:cubicBezTo>
                    <a:pt x="66805" y="162208"/>
                    <a:pt x="62042" y="165383"/>
                    <a:pt x="57809" y="174908"/>
                  </a:cubicBezTo>
                  <a:cubicBezTo>
                    <a:pt x="53576" y="184433"/>
                    <a:pt x="32938" y="187608"/>
                    <a:pt x="32409" y="216183"/>
                  </a:cubicBezTo>
                  <a:cubicBezTo>
                    <a:pt x="31880" y="244758"/>
                    <a:pt x="50930" y="328366"/>
                    <a:pt x="54634" y="346358"/>
                  </a:cubicBezTo>
                  <a:cubicBezTo>
                    <a:pt x="58338" y="364350"/>
                    <a:pt x="53046" y="299791"/>
                    <a:pt x="54634" y="324133"/>
                  </a:cubicBezTo>
                  <a:cubicBezTo>
                    <a:pt x="56221" y="348475"/>
                    <a:pt x="62572" y="470712"/>
                    <a:pt x="64159" y="492408"/>
                  </a:cubicBezTo>
                  <a:cubicBezTo>
                    <a:pt x="65746" y="514104"/>
                    <a:pt x="67863" y="449546"/>
                    <a:pt x="64159" y="454308"/>
                  </a:cubicBezTo>
                  <a:cubicBezTo>
                    <a:pt x="60455" y="459070"/>
                    <a:pt x="46696" y="495583"/>
                    <a:pt x="41934" y="520983"/>
                  </a:cubicBezTo>
                  <a:cubicBezTo>
                    <a:pt x="37172" y="546383"/>
                    <a:pt x="36113" y="611471"/>
                    <a:pt x="35584" y="606708"/>
                  </a:cubicBezTo>
                  <a:cubicBezTo>
                    <a:pt x="35055" y="601946"/>
                    <a:pt x="36113" y="550616"/>
                    <a:pt x="38759" y="492408"/>
                  </a:cubicBezTo>
                  <a:cubicBezTo>
                    <a:pt x="41405" y="434200"/>
                    <a:pt x="46696" y="312491"/>
                    <a:pt x="51459" y="257458"/>
                  </a:cubicBezTo>
                  <a:cubicBezTo>
                    <a:pt x="56222" y="202425"/>
                    <a:pt x="66276" y="185491"/>
                    <a:pt x="67334" y="162208"/>
                  </a:cubicBezTo>
                  <a:cubicBezTo>
                    <a:pt x="68392" y="138925"/>
                    <a:pt x="37171" y="139454"/>
                    <a:pt x="57809" y="117758"/>
                  </a:cubicBezTo>
                  <a:cubicBezTo>
                    <a:pt x="78446" y="96062"/>
                    <a:pt x="187455" y="-6067"/>
                    <a:pt x="178459" y="2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D08D713A-8732-FEB5-D322-B20E52AEC107}"/>
                </a:ext>
              </a:extLst>
            </p:cNvPr>
            <p:cNvSpPr/>
            <p:nvPr/>
          </p:nvSpPr>
          <p:spPr>
            <a:xfrm>
              <a:off x="3656281" y="3514725"/>
              <a:ext cx="547419" cy="337531"/>
            </a:xfrm>
            <a:custGeom>
              <a:avLst/>
              <a:gdLst>
                <a:gd name="connsiteX0" fmla="*/ 71169 w 547419"/>
                <a:gd name="connsiteY0" fmla="*/ 193675 h 337531"/>
                <a:gd name="connsiteX1" fmla="*/ 214044 w 547419"/>
                <a:gd name="connsiteY1" fmla="*/ 142875 h 337531"/>
                <a:gd name="connsiteX2" fmla="*/ 306119 w 547419"/>
                <a:gd name="connsiteY2" fmla="*/ 168275 h 337531"/>
                <a:gd name="connsiteX3" fmla="*/ 331519 w 547419"/>
                <a:gd name="connsiteY3" fmla="*/ 149225 h 337531"/>
                <a:gd name="connsiteX4" fmla="*/ 226744 w 547419"/>
                <a:gd name="connsiteY4" fmla="*/ 238125 h 337531"/>
                <a:gd name="connsiteX5" fmla="*/ 147369 w 547419"/>
                <a:gd name="connsiteY5" fmla="*/ 336550 h 337531"/>
                <a:gd name="connsiteX6" fmla="*/ 302944 w 547419"/>
                <a:gd name="connsiteY6" fmla="*/ 174625 h 337531"/>
                <a:gd name="connsiteX7" fmla="*/ 445819 w 547419"/>
                <a:gd name="connsiteY7" fmla="*/ 73025 h 337531"/>
                <a:gd name="connsiteX8" fmla="*/ 547419 w 547419"/>
                <a:gd name="connsiteY8" fmla="*/ 0 h 337531"/>
                <a:gd name="connsiteX9" fmla="*/ 379144 w 547419"/>
                <a:gd name="connsiteY9" fmla="*/ 114300 h 337531"/>
                <a:gd name="connsiteX10" fmla="*/ 302944 w 547419"/>
                <a:gd name="connsiteY10" fmla="*/ 136525 h 337531"/>
                <a:gd name="connsiteX11" fmla="*/ 414069 w 547419"/>
                <a:gd name="connsiteY11" fmla="*/ 41275 h 337531"/>
                <a:gd name="connsiteX12" fmla="*/ 245794 w 547419"/>
                <a:gd name="connsiteY12" fmla="*/ 130175 h 337531"/>
                <a:gd name="connsiteX13" fmla="*/ 156894 w 547419"/>
                <a:gd name="connsiteY13" fmla="*/ 117475 h 337531"/>
                <a:gd name="connsiteX14" fmla="*/ 179119 w 547419"/>
                <a:gd name="connsiteY14" fmla="*/ 139700 h 337531"/>
                <a:gd name="connsiteX15" fmla="*/ 4494 w 547419"/>
                <a:gd name="connsiteY15" fmla="*/ 184150 h 337531"/>
                <a:gd name="connsiteX16" fmla="*/ 71169 w 547419"/>
                <a:gd name="connsiteY16" fmla="*/ 193675 h 33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419" h="337531">
                  <a:moveTo>
                    <a:pt x="71169" y="193675"/>
                  </a:moveTo>
                  <a:cubicBezTo>
                    <a:pt x="106094" y="186796"/>
                    <a:pt x="174886" y="147108"/>
                    <a:pt x="214044" y="142875"/>
                  </a:cubicBezTo>
                  <a:cubicBezTo>
                    <a:pt x="253202" y="138642"/>
                    <a:pt x="286540" y="167217"/>
                    <a:pt x="306119" y="168275"/>
                  </a:cubicBezTo>
                  <a:cubicBezTo>
                    <a:pt x="325698" y="169333"/>
                    <a:pt x="344748" y="137583"/>
                    <a:pt x="331519" y="149225"/>
                  </a:cubicBezTo>
                  <a:cubicBezTo>
                    <a:pt x="318290" y="160867"/>
                    <a:pt x="257436" y="206904"/>
                    <a:pt x="226744" y="238125"/>
                  </a:cubicBezTo>
                  <a:cubicBezTo>
                    <a:pt x="196052" y="269346"/>
                    <a:pt x="134669" y="347133"/>
                    <a:pt x="147369" y="336550"/>
                  </a:cubicBezTo>
                  <a:cubicBezTo>
                    <a:pt x="160069" y="325967"/>
                    <a:pt x="253202" y="218546"/>
                    <a:pt x="302944" y="174625"/>
                  </a:cubicBezTo>
                  <a:cubicBezTo>
                    <a:pt x="352686" y="130704"/>
                    <a:pt x="445819" y="73025"/>
                    <a:pt x="445819" y="73025"/>
                  </a:cubicBezTo>
                  <a:lnTo>
                    <a:pt x="547419" y="0"/>
                  </a:lnTo>
                  <a:cubicBezTo>
                    <a:pt x="536307" y="6879"/>
                    <a:pt x="419890" y="91546"/>
                    <a:pt x="379144" y="114300"/>
                  </a:cubicBezTo>
                  <a:cubicBezTo>
                    <a:pt x="338398" y="137054"/>
                    <a:pt x="297123" y="148696"/>
                    <a:pt x="302944" y="136525"/>
                  </a:cubicBezTo>
                  <a:cubicBezTo>
                    <a:pt x="308765" y="124354"/>
                    <a:pt x="423594" y="42333"/>
                    <a:pt x="414069" y="41275"/>
                  </a:cubicBezTo>
                  <a:cubicBezTo>
                    <a:pt x="404544" y="40217"/>
                    <a:pt x="288657" y="117475"/>
                    <a:pt x="245794" y="130175"/>
                  </a:cubicBezTo>
                  <a:cubicBezTo>
                    <a:pt x="202932" y="142875"/>
                    <a:pt x="168006" y="115888"/>
                    <a:pt x="156894" y="117475"/>
                  </a:cubicBezTo>
                  <a:cubicBezTo>
                    <a:pt x="145782" y="119062"/>
                    <a:pt x="204519" y="128588"/>
                    <a:pt x="179119" y="139700"/>
                  </a:cubicBezTo>
                  <a:cubicBezTo>
                    <a:pt x="153719" y="150812"/>
                    <a:pt x="24602" y="180446"/>
                    <a:pt x="4494" y="184150"/>
                  </a:cubicBezTo>
                  <a:cubicBezTo>
                    <a:pt x="-15614" y="187854"/>
                    <a:pt x="36244" y="200554"/>
                    <a:pt x="71169" y="193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C5C7D5F4-079F-C6D5-085D-BCD198B6EEB3}"/>
                </a:ext>
              </a:extLst>
            </p:cNvPr>
            <p:cNvSpPr/>
            <p:nvPr/>
          </p:nvSpPr>
          <p:spPr>
            <a:xfrm>
              <a:off x="3786859" y="3723830"/>
              <a:ext cx="182006" cy="304762"/>
            </a:xfrm>
            <a:custGeom>
              <a:avLst/>
              <a:gdLst>
                <a:gd name="connsiteX0" fmla="*/ 181891 w 182006"/>
                <a:gd name="connsiteY0" fmla="*/ 445 h 304762"/>
                <a:gd name="connsiteX1" fmla="*/ 73941 w 182006"/>
                <a:gd name="connsiteY1" fmla="*/ 133795 h 304762"/>
                <a:gd name="connsiteX2" fmla="*/ 13616 w 182006"/>
                <a:gd name="connsiteY2" fmla="*/ 302070 h 304762"/>
                <a:gd name="connsiteX3" fmla="*/ 39016 w 182006"/>
                <a:gd name="connsiteY3" fmla="*/ 229045 h 304762"/>
                <a:gd name="connsiteX4" fmla="*/ 45366 w 182006"/>
                <a:gd name="connsiteY4" fmla="*/ 117920 h 304762"/>
                <a:gd name="connsiteX5" fmla="*/ 916 w 182006"/>
                <a:gd name="connsiteY5" fmla="*/ 248095 h 304762"/>
                <a:gd name="connsiteX6" fmla="*/ 92991 w 182006"/>
                <a:gd name="connsiteY6" fmla="*/ 95695 h 304762"/>
                <a:gd name="connsiteX7" fmla="*/ 181891 w 182006"/>
                <a:gd name="connsiteY7" fmla="*/ 445 h 30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06" h="304762">
                  <a:moveTo>
                    <a:pt x="181891" y="445"/>
                  </a:moveTo>
                  <a:cubicBezTo>
                    <a:pt x="178716" y="6795"/>
                    <a:pt x="101987" y="83524"/>
                    <a:pt x="73941" y="133795"/>
                  </a:cubicBezTo>
                  <a:cubicBezTo>
                    <a:pt x="45895" y="184066"/>
                    <a:pt x="19437" y="286195"/>
                    <a:pt x="13616" y="302070"/>
                  </a:cubicBezTo>
                  <a:cubicBezTo>
                    <a:pt x="7795" y="317945"/>
                    <a:pt x="33724" y="259737"/>
                    <a:pt x="39016" y="229045"/>
                  </a:cubicBezTo>
                  <a:cubicBezTo>
                    <a:pt x="44308" y="198353"/>
                    <a:pt x="51716" y="114745"/>
                    <a:pt x="45366" y="117920"/>
                  </a:cubicBezTo>
                  <a:cubicBezTo>
                    <a:pt x="39016" y="121095"/>
                    <a:pt x="-7021" y="251799"/>
                    <a:pt x="916" y="248095"/>
                  </a:cubicBezTo>
                  <a:cubicBezTo>
                    <a:pt x="8853" y="244391"/>
                    <a:pt x="63887" y="134324"/>
                    <a:pt x="92991" y="95695"/>
                  </a:cubicBezTo>
                  <a:cubicBezTo>
                    <a:pt x="122095" y="57066"/>
                    <a:pt x="185066" y="-5905"/>
                    <a:pt x="181891" y="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8AAEAE79-355C-A135-5BC2-9CC462E0813B}"/>
                </a:ext>
              </a:extLst>
            </p:cNvPr>
            <p:cNvSpPr/>
            <p:nvPr/>
          </p:nvSpPr>
          <p:spPr>
            <a:xfrm>
              <a:off x="3834768" y="3723747"/>
              <a:ext cx="160306" cy="213617"/>
            </a:xfrm>
            <a:custGeom>
              <a:avLst/>
              <a:gdLst>
                <a:gd name="connsiteX0" fmla="*/ 159382 w 160306"/>
                <a:gd name="connsiteY0" fmla="*/ 528 h 213617"/>
                <a:gd name="connsiteX1" fmla="*/ 111757 w 160306"/>
                <a:gd name="connsiteY1" fmla="*/ 73553 h 213617"/>
                <a:gd name="connsiteX2" fmla="*/ 632 w 160306"/>
                <a:gd name="connsiteY2" fmla="*/ 213253 h 213617"/>
                <a:gd name="connsiteX3" fmla="*/ 67307 w 160306"/>
                <a:gd name="connsiteY3" fmla="*/ 111653 h 213617"/>
                <a:gd name="connsiteX4" fmla="*/ 86357 w 160306"/>
                <a:gd name="connsiteY4" fmla="*/ 35453 h 213617"/>
                <a:gd name="connsiteX5" fmla="*/ 73657 w 160306"/>
                <a:gd name="connsiteY5" fmla="*/ 108478 h 213617"/>
                <a:gd name="connsiteX6" fmla="*/ 159382 w 160306"/>
                <a:gd name="connsiteY6" fmla="*/ 528 h 21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06" h="213617">
                  <a:moveTo>
                    <a:pt x="159382" y="528"/>
                  </a:moveTo>
                  <a:cubicBezTo>
                    <a:pt x="165732" y="-5293"/>
                    <a:pt x="138215" y="38099"/>
                    <a:pt x="111757" y="73553"/>
                  </a:cubicBezTo>
                  <a:cubicBezTo>
                    <a:pt x="85299" y="109007"/>
                    <a:pt x="8040" y="206903"/>
                    <a:pt x="632" y="213253"/>
                  </a:cubicBezTo>
                  <a:cubicBezTo>
                    <a:pt x="-6776" y="219603"/>
                    <a:pt x="53019" y="141286"/>
                    <a:pt x="67307" y="111653"/>
                  </a:cubicBezTo>
                  <a:cubicBezTo>
                    <a:pt x="81595" y="82020"/>
                    <a:pt x="85299" y="35982"/>
                    <a:pt x="86357" y="35453"/>
                  </a:cubicBezTo>
                  <a:cubicBezTo>
                    <a:pt x="87415" y="34924"/>
                    <a:pt x="62015" y="111124"/>
                    <a:pt x="73657" y="108478"/>
                  </a:cubicBezTo>
                  <a:cubicBezTo>
                    <a:pt x="85299" y="105832"/>
                    <a:pt x="153032" y="6349"/>
                    <a:pt x="159382" y="5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AE62F6CA-BA9E-27A0-CB42-43E59C4970F9}"/>
                </a:ext>
              </a:extLst>
            </p:cNvPr>
            <p:cNvSpPr/>
            <p:nvPr/>
          </p:nvSpPr>
          <p:spPr>
            <a:xfrm>
              <a:off x="3908380" y="3632192"/>
              <a:ext cx="311344" cy="225467"/>
            </a:xfrm>
            <a:custGeom>
              <a:avLst/>
              <a:gdLst>
                <a:gd name="connsiteX0" fmla="*/ 311195 w 311344"/>
                <a:gd name="connsiteY0" fmla="*/ 8 h 225467"/>
                <a:gd name="connsiteX1" fmla="*/ 254045 w 311344"/>
                <a:gd name="connsiteY1" fmla="*/ 133358 h 225467"/>
                <a:gd name="connsiteX2" fmla="*/ 238170 w 311344"/>
                <a:gd name="connsiteY2" fmla="*/ 190508 h 225467"/>
                <a:gd name="connsiteX3" fmla="*/ 165145 w 311344"/>
                <a:gd name="connsiteY3" fmla="*/ 196858 h 225467"/>
                <a:gd name="connsiteX4" fmla="*/ 215945 w 311344"/>
                <a:gd name="connsiteY4" fmla="*/ 225433 h 225467"/>
                <a:gd name="connsiteX5" fmla="*/ 146095 w 311344"/>
                <a:gd name="connsiteY5" fmla="*/ 190508 h 225467"/>
                <a:gd name="connsiteX6" fmla="*/ 45 w 311344"/>
                <a:gd name="connsiteY6" fmla="*/ 146058 h 225467"/>
                <a:gd name="connsiteX7" fmla="*/ 161970 w 311344"/>
                <a:gd name="connsiteY7" fmla="*/ 193683 h 225467"/>
                <a:gd name="connsiteX8" fmla="*/ 215945 w 311344"/>
                <a:gd name="connsiteY8" fmla="*/ 193683 h 225467"/>
                <a:gd name="connsiteX9" fmla="*/ 234995 w 311344"/>
                <a:gd name="connsiteY9" fmla="*/ 139708 h 225467"/>
                <a:gd name="connsiteX10" fmla="*/ 311195 w 311344"/>
                <a:gd name="connsiteY10" fmla="*/ 8 h 22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344" h="225467">
                  <a:moveTo>
                    <a:pt x="311195" y="8"/>
                  </a:moveTo>
                  <a:cubicBezTo>
                    <a:pt x="314370" y="-1050"/>
                    <a:pt x="266216" y="101608"/>
                    <a:pt x="254045" y="133358"/>
                  </a:cubicBezTo>
                  <a:cubicBezTo>
                    <a:pt x="241874" y="165108"/>
                    <a:pt x="252987" y="179925"/>
                    <a:pt x="238170" y="190508"/>
                  </a:cubicBezTo>
                  <a:cubicBezTo>
                    <a:pt x="223353" y="201091"/>
                    <a:pt x="168849" y="191037"/>
                    <a:pt x="165145" y="196858"/>
                  </a:cubicBezTo>
                  <a:cubicBezTo>
                    <a:pt x="161441" y="202679"/>
                    <a:pt x="219120" y="226491"/>
                    <a:pt x="215945" y="225433"/>
                  </a:cubicBezTo>
                  <a:cubicBezTo>
                    <a:pt x="212770" y="224375"/>
                    <a:pt x="182078" y="203737"/>
                    <a:pt x="146095" y="190508"/>
                  </a:cubicBezTo>
                  <a:cubicBezTo>
                    <a:pt x="110112" y="177279"/>
                    <a:pt x="-2601" y="145529"/>
                    <a:pt x="45" y="146058"/>
                  </a:cubicBezTo>
                  <a:cubicBezTo>
                    <a:pt x="2691" y="146587"/>
                    <a:pt x="125987" y="185746"/>
                    <a:pt x="161970" y="193683"/>
                  </a:cubicBezTo>
                  <a:cubicBezTo>
                    <a:pt x="197953" y="201621"/>
                    <a:pt x="203774" y="202679"/>
                    <a:pt x="215945" y="193683"/>
                  </a:cubicBezTo>
                  <a:cubicBezTo>
                    <a:pt x="228116" y="184687"/>
                    <a:pt x="217532" y="166166"/>
                    <a:pt x="234995" y="139708"/>
                  </a:cubicBezTo>
                  <a:cubicBezTo>
                    <a:pt x="252458" y="113250"/>
                    <a:pt x="308020" y="1066"/>
                    <a:pt x="311195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8E619566-E17E-5E07-3576-620A4C3EE1F5}"/>
                </a:ext>
              </a:extLst>
            </p:cNvPr>
            <p:cNvSpPr/>
            <p:nvPr/>
          </p:nvSpPr>
          <p:spPr>
            <a:xfrm>
              <a:off x="3917722" y="3742839"/>
              <a:ext cx="247926" cy="88050"/>
            </a:xfrm>
            <a:custGeom>
              <a:avLst/>
              <a:gdLst>
                <a:gd name="connsiteX0" fmla="*/ 228 w 247926"/>
                <a:gd name="connsiteY0" fmla="*/ 486 h 88050"/>
                <a:gd name="connsiteX1" fmla="*/ 165328 w 247926"/>
                <a:gd name="connsiteY1" fmla="*/ 86211 h 88050"/>
                <a:gd name="connsiteX2" fmla="*/ 139928 w 247926"/>
                <a:gd name="connsiteY2" fmla="*/ 60811 h 88050"/>
                <a:gd name="connsiteX3" fmla="*/ 244703 w 247926"/>
                <a:gd name="connsiteY3" fmla="*/ 79861 h 88050"/>
                <a:gd name="connsiteX4" fmla="*/ 212953 w 247926"/>
                <a:gd name="connsiteY4" fmla="*/ 67161 h 88050"/>
                <a:gd name="connsiteX5" fmla="*/ 130403 w 247926"/>
                <a:gd name="connsiteY5" fmla="*/ 51286 h 88050"/>
                <a:gd name="connsiteX6" fmla="*/ 228 w 247926"/>
                <a:gd name="connsiteY6" fmla="*/ 486 h 8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926" h="88050">
                  <a:moveTo>
                    <a:pt x="228" y="486"/>
                  </a:moveTo>
                  <a:cubicBezTo>
                    <a:pt x="6049" y="6307"/>
                    <a:pt x="142045" y="76157"/>
                    <a:pt x="165328" y="86211"/>
                  </a:cubicBezTo>
                  <a:cubicBezTo>
                    <a:pt x="188611" y="96265"/>
                    <a:pt x="126699" y="61869"/>
                    <a:pt x="139928" y="60811"/>
                  </a:cubicBezTo>
                  <a:cubicBezTo>
                    <a:pt x="153157" y="59753"/>
                    <a:pt x="232532" y="78803"/>
                    <a:pt x="244703" y="79861"/>
                  </a:cubicBezTo>
                  <a:cubicBezTo>
                    <a:pt x="256874" y="80919"/>
                    <a:pt x="232003" y="71923"/>
                    <a:pt x="212953" y="67161"/>
                  </a:cubicBezTo>
                  <a:cubicBezTo>
                    <a:pt x="193903" y="62399"/>
                    <a:pt x="159507" y="59753"/>
                    <a:pt x="130403" y="51286"/>
                  </a:cubicBezTo>
                  <a:cubicBezTo>
                    <a:pt x="101299" y="42819"/>
                    <a:pt x="-5593" y="-5335"/>
                    <a:pt x="228" y="4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349AE9DD-9B6C-0A1E-7C46-0BBEBCE929D8}"/>
                </a:ext>
              </a:extLst>
            </p:cNvPr>
            <p:cNvSpPr/>
            <p:nvPr/>
          </p:nvSpPr>
          <p:spPr>
            <a:xfrm>
              <a:off x="3616031" y="4013139"/>
              <a:ext cx="99072" cy="579903"/>
            </a:xfrm>
            <a:custGeom>
              <a:avLst/>
              <a:gdLst>
                <a:gd name="connsiteX0" fmla="*/ 294 w 99072"/>
                <a:gd name="connsiteY0" fmla="*/ 61 h 579903"/>
                <a:gd name="connsiteX1" fmla="*/ 63794 w 99072"/>
                <a:gd name="connsiteY1" fmla="*/ 193736 h 579903"/>
                <a:gd name="connsiteX2" fmla="*/ 66969 w 99072"/>
                <a:gd name="connsiteY2" fmla="*/ 419161 h 579903"/>
                <a:gd name="connsiteX3" fmla="*/ 76494 w 99072"/>
                <a:gd name="connsiteY3" fmla="*/ 342961 h 579903"/>
                <a:gd name="connsiteX4" fmla="*/ 98719 w 99072"/>
                <a:gd name="connsiteY4" fmla="*/ 577911 h 579903"/>
                <a:gd name="connsiteX5" fmla="*/ 89194 w 99072"/>
                <a:gd name="connsiteY5" fmla="*/ 441386 h 579903"/>
                <a:gd name="connsiteX6" fmla="*/ 76494 w 99072"/>
                <a:gd name="connsiteY6" fmla="*/ 190561 h 579903"/>
                <a:gd name="connsiteX7" fmla="*/ 22519 w 99072"/>
                <a:gd name="connsiteY7" fmla="*/ 98486 h 579903"/>
                <a:gd name="connsiteX8" fmla="*/ 38394 w 99072"/>
                <a:gd name="connsiteY8" fmla="*/ 171511 h 579903"/>
                <a:gd name="connsiteX9" fmla="*/ 294 w 99072"/>
                <a:gd name="connsiteY9" fmla="*/ 61 h 57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072" h="579903">
                  <a:moveTo>
                    <a:pt x="294" y="61"/>
                  </a:moveTo>
                  <a:cubicBezTo>
                    <a:pt x="4527" y="3765"/>
                    <a:pt x="52682" y="123886"/>
                    <a:pt x="63794" y="193736"/>
                  </a:cubicBezTo>
                  <a:cubicBezTo>
                    <a:pt x="74906" y="263586"/>
                    <a:pt x="64852" y="394290"/>
                    <a:pt x="66969" y="419161"/>
                  </a:cubicBezTo>
                  <a:cubicBezTo>
                    <a:pt x="69086" y="444032"/>
                    <a:pt x="71202" y="316503"/>
                    <a:pt x="76494" y="342961"/>
                  </a:cubicBezTo>
                  <a:cubicBezTo>
                    <a:pt x="81786" y="369419"/>
                    <a:pt x="96602" y="561507"/>
                    <a:pt x="98719" y="577911"/>
                  </a:cubicBezTo>
                  <a:cubicBezTo>
                    <a:pt x="100836" y="594315"/>
                    <a:pt x="92898" y="505944"/>
                    <a:pt x="89194" y="441386"/>
                  </a:cubicBezTo>
                  <a:cubicBezTo>
                    <a:pt x="85490" y="376828"/>
                    <a:pt x="87607" y="247711"/>
                    <a:pt x="76494" y="190561"/>
                  </a:cubicBezTo>
                  <a:cubicBezTo>
                    <a:pt x="65382" y="133411"/>
                    <a:pt x="28869" y="101661"/>
                    <a:pt x="22519" y="98486"/>
                  </a:cubicBezTo>
                  <a:cubicBezTo>
                    <a:pt x="16169" y="95311"/>
                    <a:pt x="37865" y="183153"/>
                    <a:pt x="38394" y="171511"/>
                  </a:cubicBezTo>
                  <a:cubicBezTo>
                    <a:pt x="38923" y="159869"/>
                    <a:pt x="-3939" y="-3643"/>
                    <a:pt x="294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C15B341B-EA7D-B14A-385E-D02989743539}"/>
                </a:ext>
              </a:extLst>
            </p:cNvPr>
            <p:cNvSpPr/>
            <p:nvPr/>
          </p:nvSpPr>
          <p:spPr>
            <a:xfrm>
              <a:off x="3586896" y="4340015"/>
              <a:ext cx="144280" cy="254978"/>
            </a:xfrm>
            <a:custGeom>
              <a:avLst/>
              <a:gdLst>
                <a:gd name="connsiteX0" fmla="*/ 143729 w 144280"/>
                <a:gd name="connsiteY0" fmla="*/ 60535 h 254978"/>
                <a:gd name="connsiteX1" fmla="*/ 67529 w 144280"/>
                <a:gd name="connsiteY1" fmla="*/ 146260 h 254978"/>
                <a:gd name="connsiteX2" fmla="*/ 854 w 144280"/>
                <a:gd name="connsiteY2" fmla="*/ 254210 h 254978"/>
                <a:gd name="connsiteX3" fmla="*/ 32604 w 144280"/>
                <a:gd name="connsiteY3" fmla="*/ 184360 h 254978"/>
                <a:gd name="connsiteX4" fmla="*/ 73879 w 144280"/>
                <a:gd name="connsiteY4" fmla="*/ 210 h 254978"/>
                <a:gd name="connsiteX5" fmla="*/ 26254 w 144280"/>
                <a:gd name="connsiteY5" fmla="*/ 146260 h 254978"/>
                <a:gd name="connsiteX6" fmla="*/ 143729 w 144280"/>
                <a:gd name="connsiteY6" fmla="*/ 60535 h 2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280" h="254978">
                  <a:moveTo>
                    <a:pt x="143729" y="60535"/>
                  </a:moveTo>
                  <a:cubicBezTo>
                    <a:pt x="150608" y="60535"/>
                    <a:pt x="91341" y="113981"/>
                    <a:pt x="67529" y="146260"/>
                  </a:cubicBezTo>
                  <a:cubicBezTo>
                    <a:pt x="43716" y="178539"/>
                    <a:pt x="6675" y="247860"/>
                    <a:pt x="854" y="254210"/>
                  </a:cubicBezTo>
                  <a:cubicBezTo>
                    <a:pt x="-4967" y="260560"/>
                    <a:pt x="20433" y="226693"/>
                    <a:pt x="32604" y="184360"/>
                  </a:cubicBezTo>
                  <a:cubicBezTo>
                    <a:pt x="44775" y="142027"/>
                    <a:pt x="74937" y="6560"/>
                    <a:pt x="73879" y="210"/>
                  </a:cubicBezTo>
                  <a:cubicBezTo>
                    <a:pt x="72821" y="-6140"/>
                    <a:pt x="19375" y="133031"/>
                    <a:pt x="26254" y="146260"/>
                  </a:cubicBezTo>
                  <a:cubicBezTo>
                    <a:pt x="33133" y="159489"/>
                    <a:pt x="136850" y="60535"/>
                    <a:pt x="143729" y="605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6BDDFC7B-89B0-AB47-C012-FD71359A03BE}"/>
                </a:ext>
              </a:extLst>
            </p:cNvPr>
            <p:cNvSpPr/>
            <p:nvPr/>
          </p:nvSpPr>
          <p:spPr>
            <a:xfrm>
              <a:off x="3572846" y="4529932"/>
              <a:ext cx="117837" cy="206501"/>
            </a:xfrm>
            <a:custGeom>
              <a:avLst/>
              <a:gdLst>
                <a:gd name="connsiteX0" fmla="*/ 116504 w 117837"/>
                <a:gd name="connsiteY0" fmla="*/ 793 h 206501"/>
                <a:gd name="connsiteX1" fmla="*/ 72054 w 117837"/>
                <a:gd name="connsiteY1" fmla="*/ 61118 h 206501"/>
                <a:gd name="connsiteX2" fmla="*/ 2204 w 117837"/>
                <a:gd name="connsiteY2" fmla="*/ 203993 h 206501"/>
                <a:gd name="connsiteX3" fmla="*/ 21254 w 117837"/>
                <a:gd name="connsiteY3" fmla="*/ 143668 h 206501"/>
                <a:gd name="connsiteX4" fmla="*/ 59354 w 117837"/>
                <a:gd name="connsiteY4" fmla="*/ 35718 h 206501"/>
                <a:gd name="connsiteX5" fmla="*/ 21254 w 117837"/>
                <a:gd name="connsiteY5" fmla="*/ 99218 h 206501"/>
                <a:gd name="connsiteX6" fmla="*/ 116504 w 117837"/>
                <a:gd name="connsiteY6" fmla="*/ 793 h 20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37" h="206501">
                  <a:moveTo>
                    <a:pt x="116504" y="793"/>
                  </a:moveTo>
                  <a:cubicBezTo>
                    <a:pt x="124971" y="-5557"/>
                    <a:pt x="91104" y="27251"/>
                    <a:pt x="72054" y="61118"/>
                  </a:cubicBezTo>
                  <a:cubicBezTo>
                    <a:pt x="53004" y="94985"/>
                    <a:pt x="10671" y="190235"/>
                    <a:pt x="2204" y="203993"/>
                  </a:cubicBezTo>
                  <a:cubicBezTo>
                    <a:pt x="-6263" y="217751"/>
                    <a:pt x="11729" y="171714"/>
                    <a:pt x="21254" y="143668"/>
                  </a:cubicBezTo>
                  <a:cubicBezTo>
                    <a:pt x="30779" y="115622"/>
                    <a:pt x="59354" y="43126"/>
                    <a:pt x="59354" y="35718"/>
                  </a:cubicBezTo>
                  <a:cubicBezTo>
                    <a:pt x="59354" y="28310"/>
                    <a:pt x="13846" y="103451"/>
                    <a:pt x="21254" y="99218"/>
                  </a:cubicBezTo>
                  <a:cubicBezTo>
                    <a:pt x="28662" y="94985"/>
                    <a:pt x="108037" y="7143"/>
                    <a:pt x="116504" y="7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3B5C8FBE-0571-2099-6964-A56158A454AA}"/>
                </a:ext>
              </a:extLst>
            </p:cNvPr>
            <p:cNvSpPr/>
            <p:nvPr/>
          </p:nvSpPr>
          <p:spPr>
            <a:xfrm>
              <a:off x="3265685" y="4460498"/>
              <a:ext cx="469095" cy="718016"/>
            </a:xfrm>
            <a:custGeom>
              <a:avLst/>
              <a:gdLst>
                <a:gd name="connsiteX0" fmla="*/ 468115 w 469095"/>
                <a:gd name="connsiteY0" fmla="*/ 377 h 718016"/>
                <a:gd name="connsiteX1" fmla="*/ 318890 w 469095"/>
                <a:gd name="connsiteY1" fmla="*/ 146427 h 718016"/>
                <a:gd name="connsiteX2" fmla="*/ 239515 w 469095"/>
                <a:gd name="connsiteY2" fmla="*/ 206752 h 718016"/>
                <a:gd name="connsiteX3" fmla="*/ 261740 w 469095"/>
                <a:gd name="connsiteY3" fmla="*/ 190877 h 718016"/>
                <a:gd name="connsiteX4" fmla="*/ 147440 w 469095"/>
                <a:gd name="connsiteY4" fmla="*/ 302002 h 718016"/>
                <a:gd name="connsiteX5" fmla="*/ 39490 w 469095"/>
                <a:gd name="connsiteY5" fmla="*/ 521077 h 718016"/>
                <a:gd name="connsiteX6" fmla="*/ 55365 w 469095"/>
                <a:gd name="connsiteY6" fmla="*/ 457577 h 718016"/>
                <a:gd name="connsiteX7" fmla="*/ 36315 w 469095"/>
                <a:gd name="connsiteY7" fmla="*/ 527427 h 718016"/>
                <a:gd name="connsiteX8" fmla="*/ 36315 w 469095"/>
                <a:gd name="connsiteY8" fmla="*/ 581402 h 718016"/>
                <a:gd name="connsiteX9" fmla="*/ 4565 w 469095"/>
                <a:gd name="connsiteY9" fmla="*/ 717927 h 718016"/>
                <a:gd name="connsiteX10" fmla="*/ 10915 w 469095"/>
                <a:gd name="connsiteY10" fmla="*/ 597277 h 718016"/>
                <a:gd name="connsiteX11" fmla="*/ 102990 w 469095"/>
                <a:gd name="connsiteY11" fmla="*/ 317877 h 718016"/>
                <a:gd name="connsiteX12" fmla="*/ 39490 w 469095"/>
                <a:gd name="connsiteY12" fmla="*/ 441702 h 718016"/>
                <a:gd name="connsiteX13" fmla="*/ 239515 w 469095"/>
                <a:gd name="connsiteY13" fmla="*/ 194052 h 718016"/>
                <a:gd name="connsiteX14" fmla="*/ 468115 w 469095"/>
                <a:gd name="connsiteY14" fmla="*/ 377 h 71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9095" h="718016">
                  <a:moveTo>
                    <a:pt x="468115" y="377"/>
                  </a:moveTo>
                  <a:cubicBezTo>
                    <a:pt x="481344" y="-7560"/>
                    <a:pt x="356990" y="112031"/>
                    <a:pt x="318890" y="146427"/>
                  </a:cubicBezTo>
                  <a:cubicBezTo>
                    <a:pt x="280790" y="180823"/>
                    <a:pt x="249040" y="199344"/>
                    <a:pt x="239515" y="206752"/>
                  </a:cubicBezTo>
                  <a:cubicBezTo>
                    <a:pt x="229990" y="214160"/>
                    <a:pt x="277086" y="175002"/>
                    <a:pt x="261740" y="190877"/>
                  </a:cubicBezTo>
                  <a:cubicBezTo>
                    <a:pt x="246394" y="206752"/>
                    <a:pt x="184482" y="246969"/>
                    <a:pt x="147440" y="302002"/>
                  </a:cubicBezTo>
                  <a:cubicBezTo>
                    <a:pt x="110398" y="357035"/>
                    <a:pt x="54836" y="495148"/>
                    <a:pt x="39490" y="521077"/>
                  </a:cubicBezTo>
                  <a:cubicBezTo>
                    <a:pt x="24144" y="547006"/>
                    <a:pt x="55894" y="456519"/>
                    <a:pt x="55365" y="457577"/>
                  </a:cubicBezTo>
                  <a:cubicBezTo>
                    <a:pt x="54836" y="458635"/>
                    <a:pt x="39490" y="506790"/>
                    <a:pt x="36315" y="527427"/>
                  </a:cubicBezTo>
                  <a:cubicBezTo>
                    <a:pt x="33140" y="548065"/>
                    <a:pt x="41607" y="549652"/>
                    <a:pt x="36315" y="581402"/>
                  </a:cubicBezTo>
                  <a:cubicBezTo>
                    <a:pt x="31023" y="613152"/>
                    <a:pt x="8798" y="715281"/>
                    <a:pt x="4565" y="717927"/>
                  </a:cubicBezTo>
                  <a:cubicBezTo>
                    <a:pt x="332" y="720573"/>
                    <a:pt x="-5489" y="663952"/>
                    <a:pt x="10915" y="597277"/>
                  </a:cubicBezTo>
                  <a:cubicBezTo>
                    <a:pt x="27319" y="530602"/>
                    <a:pt x="98228" y="343806"/>
                    <a:pt x="102990" y="317877"/>
                  </a:cubicBezTo>
                  <a:cubicBezTo>
                    <a:pt x="107752" y="291948"/>
                    <a:pt x="16736" y="462339"/>
                    <a:pt x="39490" y="441702"/>
                  </a:cubicBezTo>
                  <a:cubicBezTo>
                    <a:pt x="62244" y="421065"/>
                    <a:pt x="168607" y="266019"/>
                    <a:pt x="239515" y="194052"/>
                  </a:cubicBezTo>
                  <a:cubicBezTo>
                    <a:pt x="310423" y="122085"/>
                    <a:pt x="454886" y="8314"/>
                    <a:pt x="468115" y="3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5F6B773A-651B-13DB-AC95-CDC17223D38A}"/>
                </a:ext>
              </a:extLst>
            </p:cNvPr>
            <p:cNvSpPr/>
            <p:nvPr/>
          </p:nvSpPr>
          <p:spPr>
            <a:xfrm>
              <a:off x="4594169" y="2374647"/>
              <a:ext cx="198216" cy="387668"/>
            </a:xfrm>
            <a:custGeom>
              <a:avLst/>
              <a:gdLst>
                <a:gd name="connsiteX0" fmla="*/ 56 w 198216"/>
                <a:gd name="connsiteY0" fmla="*/ 253 h 387668"/>
                <a:gd name="connsiteX1" fmla="*/ 95306 w 198216"/>
                <a:gd name="connsiteY1" fmla="*/ 171703 h 387668"/>
                <a:gd name="connsiteX2" fmla="*/ 44506 w 198216"/>
                <a:gd name="connsiteY2" fmla="*/ 387603 h 387668"/>
                <a:gd name="connsiteX3" fmla="*/ 196906 w 198216"/>
                <a:gd name="connsiteY3" fmla="*/ 149478 h 387668"/>
                <a:gd name="connsiteX4" fmla="*/ 117531 w 198216"/>
                <a:gd name="connsiteY4" fmla="*/ 244728 h 387668"/>
                <a:gd name="connsiteX5" fmla="*/ 104831 w 198216"/>
                <a:gd name="connsiteY5" fmla="*/ 244728 h 387668"/>
                <a:gd name="connsiteX6" fmla="*/ 60381 w 198216"/>
                <a:gd name="connsiteY6" fmla="*/ 378078 h 387668"/>
                <a:gd name="connsiteX7" fmla="*/ 127056 w 198216"/>
                <a:gd name="connsiteY7" fmla="*/ 171703 h 387668"/>
                <a:gd name="connsiteX8" fmla="*/ 111181 w 198216"/>
                <a:gd name="connsiteY8" fmla="*/ 133603 h 387668"/>
                <a:gd name="connsiteX9" fmla="*/ 56 w 198216"/>
                <a:gd name="connsiteY9" fmla="*/ 253 h 38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216" h="387668">
                  <a:moveTo>
                    <a:pt x="56" y="253"/>
                  </a:moveTo>
                  <a:cubicBezTo>
                    <a:pt x="-2590" y="6603"/>
                    <a:pt x="87898" y="107145"/>
                    <a:pt x="95306" y="171703"/>
                  </a:cubicBezTo>
                  <a:cubicBezTo>
                    <a:pt x="102714" y="236261"/>
                    <a:pt x="27573" y="391307"/>
                    <a:pt x="44506" y="387603"/>
                  </a:cubicBezTo>
                  <a:cubicBezTo>
                    <a:pt x="61439" y="383899"/>
                    <a:pt x="184735" y="173291"/>
                    <a:pt x="196906" y="149478"/>
                  </a:cubicBezTo>
                  <a:cubicBezTo>
                    <a:pt x="209077" y="125666"/>
                    <a:pt x="132877" y="228853"/>
                    <a:pt x="117531" y="244728"/>
                  </a:cubicBezTo>
                  <a:cubicBezTo>
                    <a:pt x="102185" y="260603"/>
                    <a:pt x="114356" y="222503"/>
                    <a:pt x="104831" y="244728"/>
                  </a:cubicBezTo>
                  <a:cubicBezTo>
                    <a:pt x="95306" y="266953"/>
                    <a:pt x="56677" y="390249"/>
                    <a:pt x="60381" y="378078"/>
                  </a:cubicBezTo>
                  <a:cubicBezTo>
                    <a:pt x="64085" y="365907"/>
                    <a:pt x="118589" y="212449"/>
                    <a:pt x="127056" y="171703"/>
                  </a:cubicBezTo>
                  <a:cubicBezTo>
                    <a:pt x="135523" y="130957"/>
                    <a:pt x="131289" y="158474"/>
                    <a:pt x="111181" y="133603"/>
                  </a:cubicBezTo>
                  <a:cubicBezTo>
                    <a:pt x="91073" y="108732"/>
                    <a:pt x="2702" y="-6097"/>
                    <a:pt x="56" y="2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DEB83879-E1B8-7749-8F60-177F5E3B0F02}"/>
                </a:ext>
              </a:extLst>
            </p:cNvPr>
            <p:cNvSpPr/>
            <p:nvPr/>
          </p:nvSpPr>
          <p:spPr>
            <a:xfrm>
              <a:off x="4402306" y="2663614"/>
              <a:ext cx="374644" cy="353943"/>
            </a:xfrm>
            <a:custGeom>
              <a:avLst/>
              <a:gdLst>
                <a:gd name="connsiteX0" fmla="*/ 315744 w 374644"/>
                <a:gd name="connsiteY0" fmla="*/ 211 h 353943"/>
                <a:gd name="connsiteX1" fmla="*/ 150644 w 374644"/>
                <a:gd name="connsiteY1" fmla="*/ 190711 h 353943"/>
                <a:gd name="connsiteX2" fmla="*/ 1419 w 374644"/>
                <a:gd name="connsiteY2" fmla="*/ 352636 h 353943"/>
                <a:gd name="connsiteX3" fmla="*/ 80794 w 374644"/>
                <a:gd name="connsiteY3" fmla="*/ 263736 h 353943"/>
                <a:gd name="connsiteX4" fmla="*/ 169694 w 374644"/>
                <a:gd name="connsiteY4" fmla="*/ 203411 h 353943"/>
                <a:gd name="connsiteX5" fmla="*/ 106194 w 374644"/>
                <a:gd name="connsiteY5" fmla="*/ 339936 h 353943"/>
                <a:gd name="connsiteX6" fmla="*/ 179219 w 374644"/>
                <a:gd name="connsiteY6" fmla="*/ 228811 h 353943"/>
                <a:gd name="connsiteX7" fmla="*/ 137944 w 374644"/>
                <a:gd name="connsiteY7" fmla="*/ 352636 h 353943"/>
                <a:gd name="connsiteX8" fmla="*/ 287169 w 374644"/>
                <a:gd name="connsiteY8" fmla="*/ 260561 h 353943"/>
                <a:gd name="connsiteX9" fmla="*/ 372894 w 374644"/>
                <a:gd name="connsiteY9" fmla="*/ 146261 h 353943"/>
                <a:gd name="connsiteX10" fmla="*/ 210969 w 374644"/>
                <a:gd name="connsiteY10" fmla="*/ 333586 h 353943"/>
                <a:gd name="connsiteX11" fmla="*/ 188744 w 374644"/>
                <a:gd name="connsiteY11" fmla="*/ 197061 h 353943"/>
                <a:gd name="connsiteX12" fmla="*/ 71269 w 374644"/>
                <a:gd name="connsiteY12" fmla="*/ 228811 h 353943"/>
                <a:gd name="connsiteX13" fmla="*/ 315744 w 374644"/>
                <a:gd name="connsiteY13" fmla="*/ 211 h 3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4644" h="353943">
                  <a:moveTo>
                    <a:pt x="315744" y="211"/>
                  </a:moveTo>
                  <a:cubicBezTo>
                    <a:pt x="328973" y="-6139"/>
                    <a:pt x="203031" y="131974"/>
                    <a:pt x="150644" y="190711"/>
                  </a:cubicBezTo>
                  <a:cubicBezTo>
                    <a:pt x="98257" y="249448"/>
                    <a:pt x="13061" y="340465"/>
                    <a:pt x="1419" y="352636"/>
                  </a:cubicBezTo>
                  <a:cubicBezTo>
                    <a:pt x="-10223" y="364807"/>
                    <a:pt x="52748" y="288607"/>
                    <a:pt x="80794" y="263736"/>
                  </a:cubicBezTo>
                  <a:cubicBezTo>
                    <a:pt x="108840" y="238865"/>
                    <a:pt x="165461" y="190711"/>
                    <a:pt x="169694" y="203411"/>
                  </a:cubicBezTo>
                  <a:cubicBezTo>
                    <a:pt x="173927" y="216111"/>
                    <a:pt x="104607" y="335703"/>
                    <a:pt x="106194" y="339936"/>
                  </a:cubicBezTo>
                  <a:cubicBezTo>
                    <a:pt x="107781" y="344169"/>
                    <a:pt x="173927" y="226694"/>
                    <a:pt x="179219" y="228811"/>
                  </a:cubicBezTo>
                  <a:cubicBezTo>
                    <a:pt x="184511" y="230928"/>
                    <a:pt x="119952" y="347344"/>
                    <a:pt x="137944" y="352636"/>
                  </a:cubicBezTo>
                  <a:cubicBezTo>
                    <a:pt x="155936" y="357928"/>
                    <a:pt x="248011" y="294957"/>
                    <a:pt x="287169" y="260561"/>
                  </a:cubicBezTo>
                  <a:cubicBezTo>
                    <a:pt x="326327" y="226165"/>
                    <a:pt x="385594" y="134090"/>
                    <a:pt x="372894" y="146261"/>
                  </a:cubicBezTo>
                  <a:cubicBezTo>
                    <a:pt x="360194" y="158432"/>
                    <a:pt x="241661" y="325119"/>
                    <a:pt x="210969" y="333586"/>
                  </a:cubicBezTo>
                  <a:cubicBezTo>
                    <a:pt x="180277" y="342053"/>
                    <a:pt x="212027" y="214524"/>
                    <a:pt x="188744" y="197061"/>
                  </a:cubicBezTo>
                  <a:cubicBezTo>
                    <a:pt x="165461" y="179599"/>
                    <a:pt x="55394" y="260561"/>
                    <a:pt x="71269" y="228811"/>
                  </a:cubicBezTo>
                  <a:cubicBezTo>
                    <a:pt x="87144" y="197061"/>
                    <a:pt x="302515" y="6561"/>
                    <a:pt x="315744" y="2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AA5223E4-986B-34E1-9119-F7181ED03C5D}"/>
                </a:ext>
              </a:extLst>
            </p:cNvPr>
            <p:cNvSpPr/>
            <p:nvPr/>
          </p:nvSpPr>
          <p:spPr>
            <a:xfrm>
              <a:off x="4506869" y="2971784"/>
              <a:ext cx="377913" cy="44540"/>
            </a:xfrm>
            <a:custGeom>
              <a:avLst/>
              <a:gdLst>
                <a:gd name="connsiteX0" fmla="*/ 4806 w 377913"/>
                <a:gd name="connsiteY0" fmla="*/ 16 h 44540"/>
                <a:gd name="connsiteX1" fmla="*/ 363581 w 377913"/>
                <a:gd name="connsiteY1" fmla="*/ 12716 h 44540"/>
                <a:gd name="connsiteX2" fmla="*/ 287381 w 377913"/>
                <a:gd name="connsiteY2" fmla="*/ 6366 h 44540"/>
                <a:gd name="connsiteX3" fmla="*/ 106406 w 377913"/>
                <a:gd name="connsiteY3" fmla="*/ 44466 h 44540"/>
                <a:gd name="connsiteX4" fmla="*/ 150856 w 377913"/>
                <a:gd name="connsiteY4" fmla="*/ 15891 h 44540"/>
                <a:gd name="connsiteX5" fmla="*/ 4806 w 377913"/>
                <a:gd name="connsiteY5" fmla="*/ 16 h 4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7913" h="44540">
                  <a:moveTo>
                    <a:pt x="4806" y="16"/>
                  </a:moveTo>
                  <a:cubicBezTo>
                    <a:pt x="40260" y="-513"/>
                    <a:pt x="316485" y="11658"/>
                    <a:pt x="363581" y="12716"/>
                  </a:cubicBezTo>
                  <a:cubicBezTo>
                    <a:pt x="410677" y="13774"/>
                    <a:pt x="330243" y="1074"/>
                    <a:pt x="287381" y="6366"/>
                  </a:cubicBezTo>
                  <a:cubicBezTo>
                    <a:pt x="244519" y="11658"/>
                    <a:pt x="129160" y="42879"/>
                    <a:pt x="106406" y="44466"/>
                  </a:cubicBezTo>
                  <a:cubicBezTo>
                    <a:pt x="83652" y="46053"/>
                    <a:pt x="160381" y="21712"/>
                    <a:pt x="150856" y="15891"/>
                  </a:cubicBezTo>
                  <a:cubicBezTo>
                    <a:pt x="141331" y="10070"/>
                    <a:pt x="-30648" y="545"/>
                    <a:pt x="4806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38F388FD-918D-909F-8422-0BAA504FA0E8}"/>
                </a:ext>
              </a:extLst>
            </p:cNvPr>
            <p:cNvSpPr/>
            <p:nvPr/>
          </p:nvSpPr>
          <p:spPr>
            <a:xfrm>
              <a:off x="4892675" y="2977761"/>
              <a:ext cx="600885" cy="259950"/>
            </a:xfrm>
            <a:custGeom>
              <a:avLst/>
              <a:gdLst>
                <a:gd name="connsiteX0" fmla="*/ 0 w 600885"/>
                <a:gd name="connsiteY0" fmla="*/ 389 h 259950"/>
                <a:gd name="connsiteX1" fmla="*/ 304800 w 600885"/>
                <a:gd name="connsiteY1" fmla="*/ 143264 h 259950"/>
                <a:gd name="connsiteX2" fmla="*/ 323850 w 600885"/>
                <a:gd name="connsiteY2" fmla="*/ 117864 h 259950"/>
                <a:gd name="connsiteX3" fmla="*/ 466725 w 600885"/>
                <a:gd name="connsiteY3" fmla="*/ 238514 h 259950"/>
                <a:gd name="connsiteX4" fmla="*/ 600075 w 600885"/>
                <a:gd name="connsiteY4" fmla="*/ 257564 h 259950"/>
                <a:gd name="connsiteX5" fmla="*/ 511175 w 600885"/>
                <a:gd name="connsiteY5" fmla="*/ 209939 h 259950"/>
                <a:gd name="connsiteX6" fmla="*/ 288925 w 600885"/>
                <a:gd name="connsiteY6" fmla="*/ 127389 h 259950"/>
                <a:gd name="connsiteX7" fmla="*/ 196850 w 600885"/>
                <a:gd name="connsiteY7" fmla="*/ 51189 h 259950"/>
                <a:gd name="connsiteX8" fmla="*/ 301625 w 600885"/>
                <a:gd name="connsiteY8" fmla="*/ 98814 h 259950"/>
                <a:gd name="connsiteX9" fmla="*/ 0 w 600885"/>
                <a:gd name="connsiteY9" fmla="*/ 389 h 25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885" h="259950">
                  <a:moveTo>
                    <a:pt x="0" y="389"/>
                  </a:moveTo>
                  <a:cubicBezTo>
                    <a:pt x="529" y="7797"/>
                    <a:pt x="250825" y="123685"/>
                    <a:pt x="304800" y="143264"/>
                  </a:cubicBezTo>
                  <a:cubicBezTo>
                    <a:pt x="358775" y="162843"/>
                    <a:pt x="296863" y="101989"/>
                    <a:pt x="323850" y="117864"/>
                  </a:cubicBezTo>
                  <a:cubicBezTo>
                    <a:pt x="350838" y="133739"/>
                    <a:pt x="420688" y="215231"/>
                    <a:pt x="466725" y="238514"/>
                  </a:cubicBezTo>
                  <a:cubicBezTo>
                    <a:pt x="512763" y="261797"/>
                    <a:pt x="592667" y="262327"/>
                    <a:pt x="600075" y="257564"/>
                  </a:cubicBezTo>
                  <a:cubicBezTo>
                    <a:pt x="607483" y="252802"/>
                    <a:pt x="563033" y="231635"/>
                    <a:pt x="511175" y="209939"/>
                  </a:cubicBezTo>
                  <a:cubicBezTo>
                    <a:pt x="459317" y="188243"/>
                    <a:pt x="341313" y="153847"/>
                    <a:pt x="288925" y="127389"/>
                  </a:cubicBezTo>
                  <a:cubicBezTo>
                    <a:pt x="236538" y="100931"/>
                    <a:pt x="194733" y="55951"/>
                    <a:pt x="196850" y="51189"/>
                  </a:cubicBezTo>
                  <a:cubicBezTo>
                    <a:pt x="198967" y="46427"/>
                    <a:pt x="338138" y="104106"/>
                    <a:pt x="301625" y="98814"/>
                  </a:cubicBezTo>
                  <a:cubicBezTo>
                    <a:pt x="265112" y="93522"/>
                    <a:pt x="-529" y="-7019"/>
                    <a:pt x="0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0FC2A4A1-D29C-BFB3-756C-2CE3EB6DD245}"/>
                </a:ext>
              </a:extLst>
            </p:cNvPr>
            <p:cNvSpPr/>
            <p:nvPr/>
          </p:nvSpPr>
          <p:spPr>
            <a:xfrm>
              <a:off x="5481970" y="3265149"/>
              <a:ext cx="453623" cy="255536"/>
            </a:xfrm>
            <a:custGeom>
              <a:avLst/>
              <a:gdLst>
                <a:gd name="connsiteX0" fmla="*/ 1255 w 453623"/>
                <a:gd name="connsiteY0" fmla="*/ 1926 h 255536"/>
                <a:gd name="connsiteX1" fmla="*/ 261605 w 453623"/>
                <a:gd name="connsiteY1" fmla="*/ 116226 h 255536"/>
                <a:gd name="connsiteX2" fmla="*/ 448930 w 453623"/>
                <a:gd name="connsiteY2" fmla="*/ 252751 h 255536"/>
                <a:gd name="connsiteX3" fmla="*/ 401305 w 453623"/>
                <a:gd name="connsiteY3" fmla="*/ 211476 h 255536"/>
                <a:gd name="connsiteX4" fmla="*/ 217155 w 453623"/>
                <a:gd name="connsiteY4" fmla="*/ 46376 h 255536"/>
                <a:gd name="connsiteX5" fmla="*/ 258430 w 453623"/>
                <a:gd name="connsiteY5" fmla="*/ 87651 h 255536"/>
                <a:gd name="connsiteX6" fmla="*/ 166355 w 453623"/>
                <a:gd name="connsiteY6" fmla="*/ 46376 h 255536"/>
                <a:gd name="connsiteX7" fmla="*/ 1255 w 453623"/>
                <a:gd name="connsiteY7" fmla="*/ 1926 h 2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623" h="255536">
                  <a:moveTo>
                    <a:pt x="1255" y="1926"/>
                  </a:moveTo>
                  <a:cubicBezTo>
                    <a:pt x="17130" y="13568"/>
                    <a:pt x="186992" y="74422"/>
                    <a:pt x="261605" y="116226"/>
                  </a:cubicBezTo>
                  <a:cubicBezTo>
                    <a:pt x="336218" y="158030"/>
                    <a:pt x="425647" y="236876"/>
                    <a:pt x="448930" y="252751"/>
                  </a:cubicBezTo>
                  <a:cubicBezTo>
                    <a:pt x="472213" y="268626"/>
                    <a:pt x="401305" y="211476"/>
                    <a:pt x="401305" y="211476"/>
                  </a:cubicBezTo>
                  <a:lnTo>
                    <a:pt x="217155" y="46376"/>
                  </a:lnTo>
                  <a:cubicBezTo>
                    <a:pt x="193343" y="25739"/>
                    <a:pt x="266897" y="87651"/>
                    <a:pt x="258430" y="87651"/>
                  </a:cubicBezTo>
                  <a:cubicBezTo>
                    <a:pt x="249963" y="87651"/>
                    <a:pt x="208159" y="58018"/>
                    <a:pt x="166355" y="46376"/>
                  </a:cubicBezTo>
                  <a:cubicBezTo>
                    <a:pt x="124551" y="34734"/>
                    <a:pt x="-14620" y="-9716"/>
                    <a:pt x="1255" y="1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C4B96F84-4778-F488-4E2A-B92694FFA7D1}"/>
                </a:ext>
              </a:extLst>
            </p:cNvPr>
            <p:cNvSpPr/>
            <p:nvPr/>
          </p:nvSpPr>
          <p:spPr>
            <a:xfrm>
              <a:off x="4463606" y="3009446"/>
              <a:ext cx="1023910" cy="262431"/>
            </a:xfrm>
            <a:custGeom>
              <a:avLst/>
              <a:gdLst>
                <a:gd name="connsiteX0" fmla="*/ 194119 w 1023910"/>
                <a:gd name="connsiteY0" fmla="*/ 35379 h 262431"/>
                <a:gd name="connsiteX1" fmla="*/ 448119 w 1023910"/>
                <a:gd name="connsiteY1" fmla="*/ 41729 h 262431"/>
                <a:gd name="connsiteX2" fmla="*/ 727519 w 1023910"/>
                <a:gd name="connsiteY2" fmla="*/ 156029 h 262431"/>
                <a:gd name="connsiteX3" fmla="*/ 702119 w 1023910"/>
                <a:gd name="connsiteY3" fmla="*/ 121104 h 262431"/>
                <a:gd name="connsiteX4" fmla="*/ 898969 w 1023910"/>
                <a:gd name="connsiteY4" fmla="*/ 216354 h 262431"/>
                <a:gd name="connsiteX5" fmla="*/ 1022794 w 1023910"/>
                <a:gd name="connsiteY5" fmla="*/ 260804 h 262431"/>
                <a:gd name="connsiteX6" fmla="*/ 829119 w 1023910"/>
                <a:gd name="connsiteY6" fmla="*/ 162379 h 262431"/>
                <a:gd name="connsiteX7" fmla="*/ 584644 w 1023910"/>
                <a:gd name="connsiteY7" fmla="*/ 73479 h 262431"/>
                <a:gd name="connsiteX8" fmla="*/ 463994 w 1023910"/>
                <a:gd name="connsiteY8" fmla="*/ 22679 h 262431"/>
                <a:gd name="connsiteX9" fmla="*/ 521144 w 1023910"/>
                <a:gd name="connsiteY9" fmla="*/ 54429 h 262431"/>
                <a:gd name="connsiteX10" fmla="*/ 257619 w 1023910"/>
                <a:gd name="connsiteY10" fmla="*/ 29029 h 262431"/>
                <a:gd name="connsiteX11" fmla="*/ 444 w 1023910"/>
                <a:gd name="connsiteY11" fmla="*/ 454 h 262431"/>
                <a:gd name="connsiteX12" fmla="*/ 321119 w 1023910"/>
                <a:gd name="connsiteY12" fmla="*/ 13154 h 262431"/>
                <a:gd name="connsiteX13" fmla="*/ 194119 w 1023910"/>
                <a:gd name="connsiteY13" fmla="*/ 35379 h 26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3910" h="262431">
                  <a:moveTo>
                    <a:pt x="194119" y="35379"/>
                  </a:moveTo>
                  <a:cubicBezTo>
                    <a:pt x="215286" y="40141"/>
                    <a:pt x="359219" y="21621"/>
                    <a:pt x="448119" y="41729"/>
                  </a:cubicBezTo>
                  <a:cubicBezTo>
                    <a:pt x="537019" y="61837"/>
                    <a:pt x="685186" y="142800"/>
                    <a:pt x="727519" y="156029"/>
                  </a:cubicBezTo>
                  <a:cubicBezTo>
                    <a:pt x="769852" y="169258"/>
                    <a:pt x="673544" y="111050"/>
                    <a:pt x="702119" y="121104"/>
                  </a:cubicBezTo>
                  <a:cubicBezTo>
                    <a:pt x="730694" y="131158"/>
                    <a:pt x="845523" y="193071"/>
                    <a:pt x="898969" y="216354"/>
                  </a:cubicBezTo>
                  <a:cubicBezTo>
                    <a:pt x="952415" y="239637"/>
                    <a:pt x="1034436" y="269800"/>
                    <a:pt x="1022794" y="260804"/>
                  </a:cubicBezTo>
                  <a:cubicBezTo>
                    <a:pt x="1011152" y="251808"/>
                    <a:pt x="902144" y="193600"/>
                    <a:pt x="829119" y="162379"/>
                  </a:cubicBezTo>
                  <a:cubicBezTo>
                    <a:pt x="756094" y="131158"/>
                    <a:pt x="645498" y="96762"/>
                    <a:pt x="584644" y="73479"/>
                  </a:cubicBezTo>
                  <a:cubicBezTo>
                    <a:pt x="523790" y="50196"/>
                    <a:pt x="474577" y="25854"/>
                    <a:pt x="463994" y="22679"/>
                  </a:cubicBezTo>
                  <a:cubicBezTo>
                    <a:pt x="453411" y="19504"/>
                    <a:pt x="555540" y="53371"/>
                    <a:pt x="521144" y="54429"/>
                  </a:cubicBezTo>
                  <a:cubicBezTo>
                    <a:pt x="486748" y="55487"/>
                    <a:pt x="257619" y="29029"/>
                    <a:pt x="257619" y="29029"/>
                  </a:cubicBezTo>
                  <a:cubicBezTo>
                    <a:pt x="170836" y="20033"/>
                    <a:pt x="-10139" y="3100"/>
                    <a:pt x="444" y="454"/>
                  </a:cubicBezTo>
                  <a:cubicBezTo>
                    <a:pt x="11027" y="-2192"/>
                    <a:pt x="288311" y="7333"/>
                    <a:pt x="321119" y="13154"/>
                  </a:cubicBezTo>
                  <a:cubicBezTo>
                    <a:pt x="353927" y="18975"/>
                    <a:pt x="172952" y="30617"/>
                    <a:pt x="194119" y="35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C164FCE5-00FB-7857-8C8B-33348DE94605}"/>
                </a:ext>
              </a:extLst>
            </p:cNvPr>
            <p:cNvSpPr/>
            <p:nvPr/>
          </p:nvSpPr>
          <p:spPr>
            <a:xfrm>
              <a:off x="4533687" y="3060690"/>
              <a:ext cx="54188" cy="546625"/>
            </a:xfrm>
            <a:custGeom>
              <a:avLst/>
              <a:gdLst>
                <a:gd name="connsiteX0" fmla="*/ 54188 w 54188"/>
                <a:gd name="connsiteY0" fmla="*/ 10 h 546625"/>
                <a:gd name="connsiteX1" fmla="*/ 3388 w 54188"/>
                <a:gd name="connsiteY1" fmla="*/ 107960 h 546625"/>
                <a:gd name="connsiteX2" fmla="*/ 31963 w 54188"/>
                <a:gd name="connsiteY2" fmla="*/ 200035 h 546625"/>
                <a:gd name="connsiteX3" fmla="*/ 38313 w 54188"/>
                <a:gd name="connsiteY3" fmla="*/ 187335 h 546625"/>
                <a:gd name="connsiteX4" fmla="*/ 38313 w 54188"/>
                <a:gd name="connsiteY4" fmla="*/ 304810 h 546625"/>
                <a:gd name="connsiteX5" fmla="*/ 213 w 54188"/>
                <a:gd name="connsiteY5" fmla="*/ 546110 h 546625"/>
                <a:gd name="connsiteX6" fmla="*/ 22438 w 54188"/>
                <a:gd name="connsiteY6" fmla="*/ 365135 h 546625"/>
                <a:gd name="connsiteX7" fmla="*/ 12913 w 54188"/>
                <a:gd name="connsiteY7" fmla="*/ 238135 h 546625"/>
                <a:gd name="connsiteX8" fmla="*/ 25613 w 54188"/>
                <a:gd name="connsiteY8" fmla="*/ 269885 h 546625"/>
                <a:gd name="connsiteX9" fmla="*/ 28788 w 54188"/>
                <a:gd name="connsiteY9" fmla="*/ 212735 h 546625"/>
                <a:gd name="connsiteX10" fmla="*/ 3388 w 54188"/>
                <a:gd name="connsiteY10" fmla="*/ 114310 h 546625"/>
                <a:gd name="connsiteX11" fmla="*/ 54188 w 54188"/>
                <a:gd name="connsiteY11" fmla="*/ 10 h 54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188" h="546625">
                  <a:moveTo>
                    <a:pt x="54188" y="10"/>
                  </a:moveTo>
                  <a:cubicBezTo>
                    <a:pt x="54188" y="-1048"/>
                    <a:pt x="7092" y="74622"/>
                    <a:pt x="3388" y="107960"/>
                  </a:cubicBezTo>
                  <a:cubicBezTo>
                    <a:pt x="-316" y="141298"/>
                    <a:pt x="26142" y="186806"/>
                    <a:pt x="31963" y="200035"/>
                  </a:cubicBezTo>
                  <a:cubicBezTo>
                    <a:pt x="37784" y="213264"/>
                    <a:pt x="37255" y="169873"/>
                    <a:pt x="38313" y="187335"/>
                  </a:cubicBezTo>
                  <a:cubicBezTo>
                    <a:pt x="39371" y="204797"/>
                    <a:pt x="44663" y="245014"/>
                    <a:pt x="38313" y="304810"/>
                  </a:cubicBezTo>
                  <a:cubicBezTo>
                    <a:pt x="31963" y="364606"/>
                    <a:pt x="2859" y="536056"/>
                    <a:pt x="213" y="546110"/>
                  </a:cubicBezTo>
                  <a:cubicBezTo>
                    <a:pt x="-2433" y="556164"/>
                    <a:pt x="20321" y="416464"/>
                    <a:pt x="22438" y="365135"/>
                  </a:cubicBezTo>
                  <a:cubicBezTo>
                    <a:pt x="24555" y="313806"/>
                    <a:pt x="12384" y="254010"/>
                    <a:pt x="12913" y="238135"/>
                  </a:cubicBezTo>
                  <a:cubicBezTo>
                    <a:pt x="13442" y="222260"/>
                    <a:pt x="22967" y="274118"/>
                    <a:pt x="25613" y="269885"/>
                  </a:cubicBezTo>
                  <a:cubicBezTo>
                    <a:pt x="28259" y="265652"/>
                    <a:pt x="32492" y="238664"/>
                    <a:pt x="28788" y="212735"/>
                  </a:cubicBezTo>
                  <a:cubicBezTo>
                    <a:pt x="25084" y="186806"/>
                    <a:pt x="-2433" y="149764"/>
                    <a:pt x="3388" y="114310"/>
                  </a:cubicBezTo>
                  <a:cubicBezTo>
                    <a:pt x="9209" y="78856"/>
                    <a:pt x="54188" y="1068"/>
                    <a:pt x="54188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AC6893CA-CD29-7805-B126-BCDDBF735C1B}"/>
                </a:ext>
              </a:extLst>
            </p:cNvPr>
            <p:cNvSpPr/>
            <p:nvPr/>
          </p:nvSpPr>
          <p:spPr>
            <a:xfrm>
              <a:off x="4716800" y="3082924"/>
              <a:ext cx="182406" cy="415223"/>
            </a:xfrm>
            <a:custGeom>
              <a:avLst/>
              <a:gdLst>
                <a:gd name="connsiteX0" fmla="*/ 182225 w 182406"/>
                <a:gd name="connsiteY0" fmla="*/ 1 h 415223"/>
                <a:gd name="connsiteX1" fmla="*/ 45700 w 182406"/>
                <a:gd name="connsiteY1" fmla="*/ 184151 h 415223"/>
                <a:gd name="connsiteX2" fmla="*/ 4425 w 182406"/>
                <a:gd name="connsiteY2" fmla="*/ 406401 h 415223"/>
                <a:gd name="connsiteX3" fmla="*/ 7600 w 182406"/>
                <a:gd name="connsiteY3" fmla="*/ 342901 h 415223"/>
                <a:gd name="connsiteX4" fmla="*/ 61575 w 182406"/>
                <a:gd name="connsiteY4" fmla="*/ 85726 h 415223"/>
                <a:gd name="connsiteX5" fmla="*/ 13950 w 182406"/>
                <a:gd name="connsiteY5" fmla="*/ 187326 h 415223"/>
                <a:gd name="connsiteX6" fmla="*/ 182225 w 182406"/>
                <a:gd name="connsiteY6" fmla="*/ 1 h 41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06" h="415223">
                  <a:moveTo>
                    <a:pt x="182225" y="1"/>
                  </a:moveTo>
                  <a:cubicBezTo>
                    <a:pt x="187517" y="-528"/>
                    <a:pt x="75333" y="116418"/>
                    <a:pt x="45700" y="184151"/>
                  </a:cubicBezTo>
                  <a:cubicBezTo>
                    <a:pt x="16067" y="251884"/>
                    <a:pt x="10775" y="379943"/>
                    <a:pt x="4425" y="406401"/>
                  </a:cubicBezTo>
                  <a:cubicBezTo>
                    <a:pt x="-1925" y="432859"/>
                    <a:pt x="-1925" y="396347"/>
                    <a:pt x="7600" y="342901"/>
                  </a:cubicBezTo>
                  <a:cubicBezTo>
                    <a:pt x="17125" y="289455"/>
                    <a:pt x="60517" y="111655"/>
                    <a:pt x="61575" y="85726"/>
                  </a:cubicBezTo>
                  <a:cubicBezTo>
                    <a:pt x="62633" y="59797"/>
                    <a:pt x="-5629" y="201613"/>
                    <a:pt x="13950" y="187326"/>
                  </a:cubicBezTo>
                  <a:cubicBezTo>
                    <a:pt x="33529" y="173039"/>
                    <a:pt x="176933" y="530"/>
                    <a:pt x="18222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30E0DC9F-1818-7600-11F7-94CE0AFEA160}"/>
                </a:ext>
              </a:extLst>
            </p:cNvPr>
            <p:cNvSpPr/>
            <p:nvPr/>
          </p:nvSpPr>
          <p:spPr>
            <a:xfrm>
              <a:off x="4415938" y="3042168"/>
              <a:ext cx="301929" cy="534628"/>
            </a:xfrm>
            <a:custGeom>
              <a:avLst/>
              <a:gdLst>
                <a:gd name="connsiteX0" fmla="*/ 487 w 301929"/>
                <a:gd name="connsiteY0" fmla="*/ 75682 h 534628"/>
                <a:gd name="connsiteX1" fmla="*/ 143362 w 301929"/>
                <a:gd name="connsiteY1" fmla="*/ 15357 h 534628"/>
                <a:gd name="connsiteX2" fmla="*/ 298937 w 301929"/>
                <a:gd name="connsiteY2" fmla="*/ 9007 h 534628"/>
                <a:gd name="connsiteX3" fmla="*/ 235437 w 301929"/>
                <a:gd name="connsiteY3" fmla="*/ 2657 h 534628"/>
                <a:gd name="connsiteX4" fmla="*/ 108437 w 301929"/>
                <a:gd name="connsiteY4" fmla="*/ 56632 h 534628"/>
                <a:gd name="connsiteX5" fmla="*/ 95737 w 301929"/>
                <a:gd name="connsiteY5" fmla="*/ 97907 h 534628"/>
                <a:gd name="connsiteX6" fmla="*/ 98912 w 301929"/>
                <a:gd name="connsiteY6" fmla="*/ 170932 h 534628"/>
                <a:gd name="connsiteX7" fmla="*/ 83037 w 301929"/>
                <a:gd name="connsiteY7" fmla="*/ 339207 h 534628"/>
                <a:gd name="connsiteX8" fmla="*/ 92562 w 301929"/>
                <a:gd name="connsiteY8" fmla="*/ 266182 h 534628"/>
                <a:gd name="connsiteX9" fmla="*/ 92562 w 301929"/>
                <a:gd name="connsiteY9" fmla="*/ 380482 h 534628"/>
                <a:gd name="connsiteX10" fmla="*/ 143362 w 301929"/>
                <a:gd name="connsiteY10" fmla="*/ 532882 h 534628"/>
                <a:gd name="connsiteX11" fmla="*/ 108437 w 301929"/>
                <a:gd name="connsiteY11" fmla="*/ 450332 h 534628"/>
                <a:gd name="connsiteX12" fmla="*/ 95737 w 301929"/>
                <a:gd name="connsiteY12" fmla="*/ 259832 h 534628"/>
                <a:gd name="connsiteX13" fmla="*/ 67162 w 301929"/>
                <a:gd name="connsiteY13" fmla="*/ 107432 h 534628"/>
                <a:gd name="connsiteX14" fmla="*/ 83037 w 301929"/>
                <a:gd name="connsiteY14" fmla="*/ 167757 h 534628"/>
                <a:gd name="connsiteX15" fmla="*/ 168762 w 301929"/>
                <a:gd name="connsiteY15" fmla="*/ 28057 h 534628"/>
                <a:gd name="connsiteX16" fmla="*/ 89387 w 301929"/>
                <a:gd name="connsiteY16" fmla="*/ 104257 h 534628"/>
                <a:gd name="connsiteX17" fmla="*/ 95737 w 301929"/>
                <a:gd name="connsiteY17" fmla="*/ 18532 h 534628"/>
                <a:gd name="connsiteX18" fmla="*/ 487 w 301929"/>
                <a:gd name="connsiteY18" fmla="*/ 75682 h 5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1929" h="534628">
                  <a:moveTo>
                    <a:pt x="487" y="75682"/>
                  </a:moveTo>
                  <a:cubicBezTo>
                    <a:pt x="8425" y="75153"/>
                    <a:pt x="93620" y="26469"/>
                    <a:pt x="143362" y="15357"/>
                  </a:cubicBezTo>
                  <a:cubicBezTo>
                    <a:pt x="193104" y="4245"/>
                    <a:pt x="283591" y="11124"/>
                    <a:pt x="298937" y="9007"/>
                  </a:cubicBezTo>
                  <a:cubicBezTo>
                    <a:pt x="314283" y="6890"/>
                    <a:pt x="267187" y="-5280"/>
                    <a:pt x="235437" y="2657"/>
                  </a:cubicBezTo>
                  <a:cubicBezTo>
                    <a:pt x="203687" y="10594"/>
                    <a:pt x="131720" y="40757"/>
                    <a:pt x="108437" y="56632"/>
                  </a:cubicBezTo>
                  <a:cubicBezTo>
                    <a:pt x="85154" y="72507"/>
                    <a:pt x="97324" y="78857"/>
                    <a:pt x="95737" y="97907"/>
                  </a:cubicBezTo>
                  <a:cubicBezTo>
                    <a:pt x="94150" y="116957"/>
                    <a:pt x="101029" y="130715"/>
                    <a:pt x="98912" y="170932"/>
                  </a:cubicBezTo>
                  <a:cubicBezTo>
                    <a:pt x="96795" y="211149"/>
                    <a:pt x="84095" y="323332"/>
                    <a:pt x="83037" y="339207"/>
                  </a:cubicBezTo>
                  <a:cubicBezTo>
                    <a:pt x="81979" y="355082"/>
                    <a:pt x="90975" y="259303"/>
                    <a:pt x="92562" y="266182"/>
                  </a:cubicBezTo>
                  <a:cubicBezTo>
                    <a:pt x="94149" y="273061"/>
                    <a:pt x="84095" y="336032"/>
                    <a:pt x="92562" y="380482"/>
                  </a:cubicBezTo>
                  <a:cubicBezTo>
                    <a:pt x="101029" y="424932"/>
                    <a:pt x="140716" y="521240"/>
                    <a:pt x="143362" y="532882"/>
                  </a:cubicBezTo>
                  <a:cubicBezTo>
                    <a:pt x="146008" y="544524"/>
                    <a:pt x="116374" y="495840"/>
                    <a:pt x="108437" y="450332"/>
                  </a:cubicBezTo>
                  <a:cubicBezTo>
                    <a:pt x="100500" y="404824"/>
                    <a:pt x="102616" y="316982"/>
                    <a:pt x="95737" y="259832"/>
                  </a:cubicBezTo>
                  <a:cubicBezTo>
                    <a:pt x="88858" y="202682"/>
                    <a:pt x="69279" y="122778"/>
                    <a:pt x="67162" y="107432"/>
                  </a:cubicBezTo>
                  <a:cubicBezTo>
                    <a:pt x="65045" y="92086"/>
                    <a:pt x="66104" y="180986"/>
                    <a:pt x="83037" y="167757"/>
                  </a:cubicBezTo>
                  <a:cubicBezTo>
                    <a:pt x="99970" y="154528"/>
                    <a:pt x="167704" y="38640"/>
                    <a:pt x="168762" y="28057"/>
                  </a:cubicBezTo>
                  <a:cubicBezTo>
                    <a:pt x="169820" y="17474"/>
                    <a:pt x="101558" y="105844"/>
                    <a:pt x="89387" y="104257"/>
                  </a:cubicBezTo>
                  <a:cubicBezTo>
                    <a:pt x="77216" y="102670"/>
                    <a:pt x="107379" y="24353"/>
                    <a:pt x="95737" y="18532"/>
                  </a:cubicBezTo>
                  <a:cubicBezTo>
                    <a:pt x="84095" y="12711"/>
                    <a:pt x="-7451" y="76211"/>
                    <a:pt x="487" y="756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61F75F4D-8CE7-62C7-57DC-73DA64BA891A}"/>
                </a:ext>
              </a:extLst>
            </p:cNvPr>
            <p:cNvSpPr/>
            <p:nvPr/>
          </p:nvSpPr>
          <p:spPr>
            <a:xfrm>
              <a:off x="4607054" y="3602839"/>
              <a:ext cx="265476" cy="458229"/>
            </a:xfrm>
            <a:custGeom>
              <a:avLst/>
              <a:gdLst>
                <a:gd name="connsiteX0" fmla="*/ 6221 w 265476"/>
                <a:gd name="connsiteY0" fmla="*/ 16661 h 458229"/>
                <a:gd name="connsiteX1" fmla="*/ 250696 w 265476"/>
                <a:gd name="connsiteY1" fmla="*/ 435761 h 458229"/>
                <a:gd name="connsiteX2" fmla="*/ 218946 w 265476"/>
                <a:gd name="connsiteY2" fmla="*/ 378611 h 458229"/>
                <a:gd name="connsiteX3" fmla="*/ 60196 w 265476"/>
                <a:gd name="connsiteY3" fmla="*/ 184936 h 458229"/>
                <a:gd name="connsiteX4" fmla="*/ 114171 w 265476"/>
                <a:gd name="connsiteY4" fmla="*/ 223036 h 458229"/>
                <a:gd name="connsiteX5" fmla="*/ 76071 w 265476"/>
                <a:gd name="connsiteY5" fmla="*/ 96036 h 458229"/>
                <a:gd name="connsiteX6" fmla="*/ 6221 w 265476"/>
                <a:gd name="connsiteY6" fmla="*/ 16661 h 4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476" h="458229">
                  <a:moveTo>
                    <a:pt x="6221" y="16661"/>
                  </a:moveTo>
                  <a:cubicBezTo>
                    <a:pt x="35325" y="73282"/>
                    <a:pt x="215242" y="375436"/>
                    <a:pt x="250696" y="435761"/>
                  </a:cubicBezTo>
                  <a:cubicBezTo>
                    <a:pt x="286150" y="496086"/>
                    <a:pt x="250696" y="420415"/>
                    <a:pt x="218946" y="378611"/>
                  </a:cubicBezTo>
                  <a:cubicBezTo>
                    <a:pt x="187196" y="336807"/>
                    <a:pt x="77658" y="210865"/>
                    <a:pt x="60196" y="184936"/>
                  </a:cubicBezTo>
                  <a:cubicBezTo>
                    <a:pt x="42734" y="159007"/>
                    <a:pt x="111525" y="237853"/>
                    <a:pt x="114171" y="223036"/>
                  </a:cubicBezTo>
                  <a:cubicBezTo>
                    <a:pt x="116817" y="208219"/>
                    <a:pt x="93533" y="128844"/>
                    <a:pt x="76071" y="96036"/>
                  </a:cubicBezTo>
                  <a:cubicBezTo>
                    <a:pt x="58609" y="63228"/>
                    <a:pt x="-22883" y="-39960"/>
                    <a:pt x="6221" y="16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CD399EEC-187E-7A2B-C61E-404A31E3D1DE}"/>
                </a:ext>
              </a:extLst>
            </p:cNvPr>
            <p:cNvSpPr/>
            <p:nvPr/>
          </p:nvSpPr>
          <p:spPr>
            <a:xfrm>
              <a:off x="4803514" y="3994122"/>
              <a:ext cx="270992" cy="478092"/>
            </a:xfrm>
            <a:custGeom>
              <a:avLst/>
              <a:gdLst>
                <a:gd name="connsiteX0" fmla="*/ 261 w 270992"/>
                <a:gd name="connsiteY0" fmla="*/ 28 h 478092"/>
                <a:gd name="connsiteX1" fmla="*/ 168536 w 270992"/>
                <a:gd name="connsiteY1" fmla="*/ 193703 h 478092"/>
                <a:gd name="connsiteX2" fmla="*/ 266961 w 270992"/>
                <a:gd name="connsiteY2" fmla="*/ 469928 h 478092"/>
                <a:gd name="connsiteX3" fmla="*/ 247911 w 270992"/>
                <a:gd name="connsiteY3" fmla="*/ 387378 h 478092"/>
                <a:gd name="connsiteX4" fmla="*/ 209811 w 270992"/>
                <a:gd name="connsiteY4" fmla="*/ 206403 h 478092"/>
                <a:gd name="connsiteX5" fmla="*/ 261 w 270992"/>
                <a:gd name="connsiteY5" fmla="*/ 28 h 47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992" h="478092">
                  <a:moveTo>
                    <a:pt x="261" y="28"/>
                  </a:moveTo>
                  <a:cubicBezTo>
                    <a:pt x="-6618" y="-2089"/>
                    <a:pt x="124086" y="115386"/>
                    <a:pt x="168536" y="193703"/>
                  </a:cubicBezTo>
                  <a:cubicBezTo>
                    <a:pt x="212986" y="272020"/>
                    <a:pt x="253732" y="437649"/>
                    <a:pt x="266961" y="469928"/>
                  </a:cubicBezTo>
                  <a:cubicBezTo>
                    <a:pt x="280190" y="502207"/>
                    <a:pt x="257436" y="431299"/>
                    <a:pt x="247911" y="387378"/>
                  </a:cubicBezTo>
                  <a:cubicBezTo>
                    <a:pt x="238386" y="343457"/>
                    <a:pt x="248440" y="265140"/>
                    <a:pt x="209811" y="206403"/>
                  </a:cubicBezTo>
                  <a:cubicBezTo>
                    <a:pt x="171182" y="147666"/>
                    <a:pt x="7140" y="2145"/>
                    <a:pt x="261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8C2AF687-62C7-030E-964D-D7E90B9B6CA4}"/>
                </a:ext>
              </a:extLst>
            </p:cNvPr>
            <p:cNvSpPr/>
            <p:nvPr/>
          </p:nvSpPr>
          <p:spPr>
            <a:xfrm>
              <a:off x="5067300" y="4228496"/>
              <a:ext cx="169213" cy="618489"/>
            </a:xfrm>
            <a:custGeom>
              <a:avLst/>
              <a:gdLst>
                <a:gd name="connsiteX0" fmla="*/ 82550 w 169213"/>
                <a:gd name="connsiteY0" fmla="*/ 73629 h 618489"/>
                <a:gd name="connsiteX1" fmla="*/ 66675 w 169213"/>
                <a:gd name="connsiteY1" fmla="*/ 232379 h 618489"/>
                <a:gd name="connsiteX2" fmla="*/ 92075 w 169213"/>
                <a:gd name="connsiteY2" fmla="*/ 413354 h 618489"/>
                <a:gd name="connsiteX3" fmla="*/ 88900 w 169213"/>
                <a:gd name="connsiteY3" fmla="*/ 368904 h 618489"/>
                <a:gd name="connsiteX4" fmla="*/ 168275 w 169213"/>
                <a:gd name="connsiteY4" fmla="*/ 616554 h 618489"/>
                <a:gd name="connsiteX5" fmla="*/ 130175 w 169213"/>
                <a:gd name="connsiteY5" fmla="*/ 476854 h 618489"/>
                <a:gd name="connsiteX6" fmla="*/ 95250 w 169213"/>
                <a:gd name="connsiteY6" fmla="*/ 343504 h 618489"/>
                <a:gd name="connsiteX7" fmla="*/ 34925 w 169213"/>
                <a:gd name="connsiteY7" fmla="*/ 178404 h 618489"/>
                <a:gd name="connsiteX8" fmla="*/ 0 w 169213"/>
                <a:gd name="connsiteY8" fmla="*/ 604 h 618489"/>
                <a:gd name="connsiteX9" fmla="*/ 34925 w 169213"/>
                <a:gd name="connsiteY9" fmla="*/ 241904 h 618489"/>
                <a:gd name="connsiteX10" fmla="*/ 82550 w 169213"/>
                <a:gd name="connsiteY10" fmla="*/ 73629 h 61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213" h="618489">
                  <a:moveTo>
                    <a:pt x="82550" y="73629"/>
                  </a:moveTo>
                  <a:cubicBezTo>
                    <a:pt x="87842" y="72042"/>
                    <a:pt x="65088" y="175758"/>
                    <a:pt x="66675" y="232379"/>
                  </a:cubicBezTo>
                  <a:cubicBezTo>
                    <a:pt x="68262" y="289000"/>
                    <a:pt x="88371" y="390600"/>
                    <a:pt x="92075" y="413354"/>
                  </a:cubicBezTo>
                  <a:cubicBezTo>
                    <a:pt x="95779" y="436108"/>
                    <a:pt x="76200" y="335037"/>
                    <a:pt x="88900" y="368904"/>
                  </a:cubicBezTo>
                  <a:cubicBezTo>
                    <a:pt x="101600" y="402771"/>
                    <a:pt x="161396" y="598562"/>
                    <a:pt x="168275" y="616554"/>
                  </a:cubicBezTo>
                  <a:cubicBezTo>
                    <a:pt x="175154" y="634546"/>
                    <a:pt x="142346" y="522362"/>
                    <a:pt x="130175" y="476854"/>
                  </a:cubicBezTo>
                  <a:cubicBezTo>
                    <a:pt x="118004" y="431346"/>
                    <a:pt x="111125" y="393246"/>
                    <a:pt x="95250" y="343504"/>
                  </a:cubicBezTo>
                  <a:cubicBezTo>
                    <a:pt x="79375" y="293762"/>
                    <a:pt x="50800" y="235554"/>
                    <a:pt x="34925" y="178404"/>
                  </a:cubicBezTo>
                  <a:cubicBezTo>
                    <a:pt x="19050" y="121254"/>
                    <a:pt x="0" y="-9979"/>
                    <a:pt x="0" y="604"/>
                  </a:cubicBezTo>
                  <a:cubicBezTo>
                    <a:pt x="0" y="11187"/>
                    <a:pt x="22754" y="226029"/>
                    <a:pt x="34925" y="241904"/>
                  </a:cubicBezTo>
                  <a:cubicBezTo>
                    <a:pt x="47096" y="257779"/>
                    <a:pt x="77258" y="75216"/>
                    <a:pt x="82550" y="736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C8C27767-5B80-4D8E-3F87-D286F741A541}"/>
                </a:ext>
              </a:extLst>
            </p:cNvPr>
            <p:cNvSpPr/>
            <p:nvPr/>
          </p:nvSpPr>
          <p:spPr>
            <a:xfrm>
              <a:off x="4730434" y="3174951"/>
              <a:ext cx="479751" cy="806657"/>
            </a:xfrm>
            <a:custGeom>
              <a:avLst/>
              <a:gdLst>
                <a:gd name="connsiteX0" fmla="*/ 479741 w 479751"/>
                <a:gd name="connsiteY0" fmla="*/ 49 h 806657"/>
                <a:gd name="connsiteX1" fmla="*/ 108266 w 479751"/>
                <a:gd name="connsiteY1" fmla="*/ 244524 h 806657"/>
                <a:gd name="connsiteX2" fmla="*/ 120966 w 479751"/>
                <a:gd name="connsiteY2" fmla="*/ 247699 h 806657"/>
                <a:gd name="connsiteX3" fmla="*/ 25716 w 479751"/>
                <a:gd name="connsiteY3" fmla="*/ 393749 h 806657"/>
                <a:gd name="connsiteX4" fmla="*/ 28891 w 479751"/>
                <a:gd name="connsiteY4" fmla="*/ 381049 h 806657"/>
                <a:gd name="connsiteX5" fmla="*/ 316 w 479751"/>
                <a:gd name="connsiteY5" fmla="*/ 441374 h 806657"/>
                <a:gd name="connsiteX6" fmla="*/ 13016 w 479751"/>
                <a:gd name="connsiteY6" fmla="*/ 435024 h 806657"/>
                <a:gd name="connsiteX7" fmla="*/ 3491 w 479751"/>
                <a:gd name="connsiteY7" fmla="*/ 539799 h 806657"/>
                <a:gd name="connsiteX8" fmla="*/ 3491 w 479751"/>
                <a:gd name="connsiteY8" fmla="*/ 644574 h 806657"/>
                <a:gd name="connsiteX9" fmla="*/ 16191 w 479751"/>
                <a:gd name="connsiteY9" fmla="*/ 695374 h 806657"/>
                <a:gd name="connsiteX10" fmla="*/ 16191 w 479751"/>
                <a:gd name="connsiteY10" fmla="*/ 666799 h 806657"/>
                <a:gd name="connsiteX11" fmla="*/ 66991 w 479751"/>
                <a:gd name="connsiteY11" fmla="*/ 806499 h 806657"/>
                <a:gd name="connsiteX12" fmla="*/ 60641 w 479751"/>
                <a:gd name="connsiteY12" fmla="*/ 692199 h 806657"/>
                <a:gd name="connsiteX13" fmla="*/ 44766 w 479751"/>
                <a:gd name="connsiteY13" fmla="*/ 584249 h 806657"/>
                <a:gd name="connsiteX14" fmla="*/ 82866 w 479751"/>
                <a:gd name="connsiteY14" fmla="*/ 374699 h 806657"/>
                <a:gd name="connsiteX15" fmla="*/ 19366 w 479751"/>
                <a:gd name="connsiteY15" fmla="*/ 609649 h 806657"/>
                <a:gd name="connsiteX16" fmla="*/ 54291 w 479751"/>
                <a:gd name="connsiteY16" fmla="*/ 406449 h 806657"/>
                <a:gd name="connsiteX17" fmla="*/ 187641 w 479751"/>
                <a:gd name="connsiteY17" fmla="*/ 142924 h 806657"/>
                <a:gd name="connsiteX18" fmla="*/ 120966 w 479751"/>
                <a:gd name="connsiteY18" fmla="*/ 222299 h 806657"/>
                <a:gd name="connsiteX19" fmla="*/ 479741 w 479751"/>
                <a:gd name="connsiteY19" fmla="*/ 49 h 80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9751" h="806657">
                  <a:moveTo>
                    <a:pt x="479741" y="49"/>
                  </a:moveTo>
                  <a:cubicBezTo>
                    <a:pt x="477624" y="3753"/>
                    <a:pt x="168062" y="203249"/>
                    <a:pt x="108266" y="244524"/>
                  </a:cubicBezTo>
                  <a:cubicBezTo>
                    <a:pt x="48470" y="285799"/>
                    <a:pt x="134724" y="222828"/>
                    <a:pt x="120966" y="247699"/>
                  </a:cubicBezTo>
                  <a:cubicBezTo>
                    <a:pt x="107208" y="272570"/>
                    <a:pt x="41062" y="371524"/>
                    <a:pt x="25716" y="393749"/>
                  </a:cubicBezTo>
                  <a:cubicBezTo>
                    <a:pt x="10370" y="415974"/>
                    <a:pt x="33124" y="373112"/>
                    <a:pt x="28891" y="381049"/>
                  </a:cubicBezTo>
                  <a:cubicBezTo>
                    <a:pt x="24658" y="388986"/>
                    <a:pt x="2962" y="432378"/>
                    <a:pt x="316" y="441374"/>
                  </a:cubicBezTo>
                  <a:cubicBezTo>
                    <a:pt x="-2330" y="450370"/>
                    <a:pt x="12487" y="418620"/>
                    <a:pt x="13016" y="435024"/>
                  </a:cubicBezTo>
                  <a:cubicBezTo>
                    <a:pt x="13545" y="451428"/>
                    <a:pt x="5079" y="504874"/>
                    <a:pt x="3491" y="539799"/>
                  </a:cubicBezTo>
                  <a:cubicBezTo>
                    <a:pt x="1903" y="574724"/>
                    <a:pt x="1374" y="618645"/>
                    <a:pt x="3491" y="644574"/>
                  </a:cubicBezTo>
                  <a:cubicBezTo>
                    <a:pt x="5608" y="670503"/>
                    <a:pt x="14074" y="691670"/>
                    <a:pt x="16191" y="695374"/>
                  </a:cubicBezTo>
                  <a:cubicBezTo>
                    <a:pt x="18308" y="699078"/>
                    <a:pt x="7724" y="648278"/>
                    <a:pt x="16191" y="666799"/>
                  </a:cubicBezTo>
                  <a:cubicBezTo>
                    <a:pt x="24658" y="685320"/>
                    <a:pt x="59583" y="802266"/>
                    <a:pt x="66991" y="806499"/>
                  </a:cubicBezTo>
                  <a:cubicBezTo>
                    <a:pt x="74399" y="810732"/>
                    <a:pt x="64345" y="729241"/>
                    <a:pt x="60641" y="692199"/>
                  </a:cubicBezTo>
                  <a:cubicBezTo>
                    <a:pt x="56937" y="655157"/>
                    <a:pt x="41062" y="637166"/>
                    <a:pt x="44766" y="584249"/>
                  </a:cubicBezTo>
                  <a:cubicBezTo>
                    <a:pt x="48470" y="531332"/>
                    <a:pt x="87099" y="370466"/>
                    <a:pt x="82866" y="374699"/>
                  </a:cubicBezTo>
                  <a:cubicBezTo>
                    <a:pt x="78633" y="378932"/>
                    <a:pt x="24128" y="604357"/>
                    <a:pt x="19366" y="609649"/>
                  </a:cubicBezTo>
                  <a:cubicBezTo>
                    <a:pt x="14603" y="614941"/>
                    <a:pt x="26245" y="484236"/>
                    <a:pt x="54291" y="406449"/>
                  </a:cubicBezTo>
                  <a:cubicBezTo>
                    <a:pt x="82337" y="328662"/>
                    <a:pt x="176528" y="173616"/>
                    <a:pt x="187641" y="142924"/>
                  </a:cubicBezTo>
                  <a:cubicBezTo>
                    <a:pt x="198753" y="112232"/>
                    <a:pt x="77574" y="244524"/>
                    <a:pt x="120966" y="222299"/>
                  </a:cubicBezTo>
                  <a:cubicBezTo>
                    <a:pt x="164358" y="200074"/>
                    <a:pt x="481858" y="-3655"/>
                    <a:pt x="479741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F9AEDD6F-8A8A-9D26-0B50-E4A973D8A143}"/>
                </a:ext>
              </a:extLst>
            </p:cNvPr>
            <p:cNvSpPr/>
            <p:nvPr/>
          </p:nvSpPr>
          <p:spPr>
            <a:xfrm>
              <a:off x="4816897" y="3304367"/>
              <a:ext cx="977803" cy="498198"/>
            </a:xfrm>
            <a:custGeom>
              <a:avLst/>
              <a:gdLst>
                <a:gd name="connsiteX0" fmla="*/ 977478 w 977803"/>
                <a:gd name="connsiteY0" fmla="*/ 108758 h 498198"/>
                <a:gd name="connsiteX1" fmla="*/ 733003 w 977803"/>
                <a:gd name="connsiteY1" fmla="*/ 42083 h 498198"/>
                <a:gd name="connsiteX2" fmla="*/ 412328 w 977803"/>
                <a:gd name="connsiteY2" fmla="*/ 10333 h 498198"/>
                <a:gd name="connsiteX3" fmla="*/ 647278 w 977803"/>
                <a:gd name="connsiteY3" fmla="*/ 38908 h 498198"/>
                <a:gd name="connsiteX4" fmla="*/ 469478 w 977803"/>
                <a:gd name="connsiteY4" fmla="*/ 42083 h 498198"/>
                <a:gd name="connsiteX5" fmla="*/ 240878 w 977803"/>
                <a:gd name="connsiteY5" fmla="*/ 159558 h 498198"/>
                <a:gd name="connsiteX6" fmla="*/ 275803 w 977803"/>
                <a:gd name="connsiteY6" fmla="*/ 130983 h 498198"/>
                <a:gd name="connsiteX7" fmla="*/ 142453 w 977803"/>
                <a:gd name="connsiteY7" fmla="*/ 280208 h 498198"/>
                <a:gd name="connsiteX8" fmla="*/ 5928 w 977803"/>
                <a:gd name="connsiteY8" fmla="*/ 489758 h 498198"/>
                <a:gd name="connsiteX9" fmla="*/ 56728 w 977803"/>
                <a:gd name="connsiteY9" fmla="*/ 419908 h 498198"/>
                <a:gd name="connsiteX10" fmla="*/ 339303 w 977803"/>
                <a:gd name="connsiteY10" fmla="*/ 83358 h 498198"/>
                <a:gd name="connsiteX11" fmla="*/ 501228 w 977803"/>
                <a:gd name="connsiteY11" fmla="*/ 35733 h 498198"/>
                <a:gd name="connsiteX12" fmla="*/ 542503 w 977803"/>
                <a:gd name="connsiteY12" fmla="*/ 808 h 498198"/>
                <a:gd name="connsiteX13" fmla="*/ 679028 w 977803"/>
                <a:gd name="connsiteY13" fmla="*/ 10333 h 498198"/>
                <a:gd name="connsiteX14" fmla="*/ 682203 w 977803"/>
                <a:gd name="connsiteY14" fmla="*/ 7158 h 498198"/>
                <a:gd name="connsiteX15" fmla="*/ 977478 w 977803"/>
                <a:gd name="connsiteY15" fmla="*/ 108758 h 49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7803" h="498198">
                  <a:moveTo>
                    <a:pt x="977478" y="108758"/>
                  </a:moveTo>
                  <a:cubicBezTo>
                    <a:pt x="985945" y="114579"/>
                    <a:pt x="827195" y="58487"/>
                    <a:pt x="733003" y="42083"/>
                  </a:cubicBezTo>
                  <a:cubicBezTo>
                    <a:pt x="638811" y="25679"/>
                    <a:pt x="426615" y="10862"/>
                    <a:pt x="412328" y="10333"/>
                  </a:cubicBezTo>
                  <a:cubicBezTo>
                    <a:pt x="398040" y="9804"/>
                    <a:pt x="637753" y="33616"/>
                    <a:pt x="647278" y="38908"/>
                  </a:cubicBezTo>
                  <a:cubicBezTo>
                    <a:pt x="656803" y="44200"/>
                    <a:pt x="537211" y="21975"/>
                    <a:pt x="469478" y="42083"/>
                  </a:cubicBezTo>
                  <a:cubicBezTo>
                    <a:pt x="401745" y="62191"/>
                    <a:pt x="273157" y="144741"/>
                    <a:pt x="240878" y="159558"/>
                  </a:cubicBezTo>
                  <a:cubicBezTo>
                    <a:pt x="208599" y="174375"/>
                    <a:pt x="292207" y="110875"/>
                    <a:pt x="275803" y="130983"/>
                  </a:cubicBezTo>
                  <a:cubicBezTo>
                    <a:pt x="259399" y="151091"/>
                    <a:pt x="187432" y="220412"/>
                    <a:pt x="142453" y="280208"/>
                  </a:cubicBezTo>
                  <a:cubicBezTo>
                    <a:pt x="97474" y="340004"/>
                    <a:pt x="20215" y="466475"/>
                    <a:pt x="5928" y="489758"/>
                  </a:cubicBezTo>
                  <a:cubicBezTo>
                    <a:pt x="-8359" y="513041"/>
                    <a:pt x="1165" y="487641"/>
                    <a:pt x="56728" y="419908"/>
                  </a:cubicBezTo>
                  <a:cubicBezTo>
                    <a:pt x="112291" y="352175"/>
                    <a:pt x="265220" y="147387"/>
                    <a:pt x="339303" y="83358"/>
                  </a:cubicBezTo>
                  <a:cubicBezTo>
                    <a:pt x="413386" y="19329"/>
                    <a:pt x="467361" y="49491"/>
                    <a:pt x="501228" y="35733"/>
                  </a:cubicBezTo>
                  <a:cubicBezTo>
                    <a:pt x="535095" y="21975"/>
                    <a:pt x="512870" y="5041"/>
                    <a:pt x="542503" y="808"/>
                  </a:cubicBezTo>
                  <a:cubicBezTo>
                    <a:pt x="572136" y="-3425"/>
                    <a:pt x="679028" y="10333"/>
                    <a:pt x="679028" y="10333"/>
                  </a:cubicBezTo>
                  <a:cubicBezTo>
                    <a:pt x="702311" y="11391"/>
                    <a:pt x="636166" y="-10304"/>
                    <a:pt x="682203" y="7158"/>
                  </a:cubicBezTo>
                  <a:cubicBezTo>
                    <a:pt x="728240" y="24620"/>
                    <a:pt x="969011" y="102937"/>
                    <a:pt x="977478" y="108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7A51A5A8-A503-D76A-F307-DE9FED8B959A}"/>
                </a:ext>
              </a:extLst>
            </p:cNvPr>
            <p:cNvSpPr/>
            <p:nvPr/>
          </p:nvSpPr>
          <p:spPr>
            <a:xfrm>
              <a:off x="4812736" y="3124175"/>
              <a:ext cx="461238" cy="418861"/>
            </a:xfrm>
            <a:custGeom>
              <a:avLst/>
              <a:gdLst>
                <a:gd name="connsiteX0" fmla="*/ 397439 w 461238"/>
                <a:gd name="connsiteY0" fmla="*/ 25 h 418861"/>
                <a:gd name="connsiteX1" fmla="*/ 460939 w 461238"/>
                <a:gd name="connsiteY1" fmla="*/ 92100 h 418861"/>
                <a:gd name="connsiteX2" fmla="*/ 365689 w 461238"/>
                <a:gd name="connsiteY2" fmla="*/ 127025 h 418861"/>
                <a:gd name="connsiteX3" fmla="*/ 283139 w 461238"/>
                <a:gd name="connsiteY3" fmla="*/ 168300 h 418861"/>
                <a:gd name="connsiteX4" fmla="*/ 64064 w 461238"/>
                <a:gd name="connsiteY4" fmla="*/ 361975 h 418861"/>
                <a:gd name="connsiteX5" fmla="*/ 3739 w 461238"/>
                <a:gd name="connsiteY5" fmla="*/ 415950 h 418861"/>
                <a:gd name="connsiteX6" fmla="*/ 149789 w 461238"/>
                <a:gd name="connsiteY6" fmla="*/ 292125 h 418861"/>
                <a:gd name="connsiteX7" fmla="*/ 394264 w 461238"/>
                <a:gd name="connsiteY7" fmla="*/ 107975 h 418861"/>
                <a:gd name="connsiteX8" fmla="*/ 448239 w 461238"/>
                <a:gd name="connsiteY8" fmla="*/ 101625 h 418861"/>
                <a:gd name="connsiteX9" fmla="*/ 397439 w 461238"/>
                <a:gd name="connsiteY9" fmla="*/ 25 h 41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238" h="418861">
                  <a:moveTo>
                    <a:pt x="397439" y="25"/>
                  </a:moveTo>
                  <a:cubicBezTo>
                    <a:pt x="399556" y="-1563"/>
                    <a:pt x="466231" y="70934"/>
                    <a:pt x="460939" y="92100"/>
                  </a:cubicBezTo>
                  <a:cubicBezTo>
                    <a:pt x="455647" y="113266"/>
                    <a:pt x="395322" y="114325"/>
                    <a:pt x="365689" y="127025"/>
                  </a:cubicBezTo>
                  <a:cubicBezTo>
                    <a:pt x="336056" y="139725"/>
                    <a:pt x="333410" y="129142"/>
                    <a:pt x="283139" y="168300"/>
                  </a:cubicBezTo>
                  <a:cubicBezTo>
                    <a:pt x="232868" y="207458"/>
                    <a:pt x="64064" y="361975"/>
                    <a:pt x="64064" y="361975"/>
                  </a:cubicBezTo>
                  <a:cubicBezTo>
                    <a:pt x="17497" y="403250"/>
                    <a:pt x="-10548" y="427592"/>
                    <a:pt x="3739" y="415950"/>
                  </a:cubicBezTo>
                  <a:cubicBezTo>
                    <a:pt x="18026" y="404308"/>
                    <a:pt x="84702" y="343454"/>
                    <a:pt x="149789" y="292125"/>
                  </a:cubicBezTo>
                  <a:cubicBezTo>
                    <a:pt x="214876" y="240796"/>
                    <a:pt x="344522" y="139725"/>
                    <a:pt x="394264" y="107975"/>
                  </a:cubicBezTo>
                  <a:cubicBezTo>
                    <a:pt x="444006" y="76225"/>
                    <a:pt x="443477" y="115383"/>
                    <a:pt x="448239" y="101625"/>
                  </a:cubicBezTo>
                  <a:cubicBezTo>
                    <a:pt x="453001" y="87867"/>
                    <a:pt x="395322" y="1613"/>
                    <a:pt x="397439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F75B659C-07BC-3D03-5418-8F9BF7E526C2}"/>
                </a:ext>
              </a:extLst>
            </p:cNvPr>
            <p:cNvSpPr/>
            <p:nvPr/>
          </p:nvSpPr>
          <p:spPr>
            <a:xfrm>
              <a:off x="4788145" y="3418710"/>
              <a:ext cx="172057" cy="620200"/>
            </a:xfrm>
            <a:custGeom>
              <a:avLst/>
              <a:gdLst>
                <a:gd name="connsiteX0" fmla="*/ 171205 w 172057"/>
                <a:gd name="connsiteY0" fmla="*/ 765 h 620200"/>
                <a:gd name="connsiteX1" fmla="*/ 69605 w 172057"/>
                <a:gd name="connsiteY1" fmla="*/ 188090 h 620200"/>
                <a:gd name="connsiteX2" fmla="*/ 44205 w 172057"/>
                <a:gd name="connsiteY2" fmla="*/ 381765 h 620200"/>
                <a:gd name="connsiteX3" fmla="*/ 44205 w 172057"/>
                <a:gd name="connsiteY3" fmla="*/ 327790 h 620200"/>
                <a:gd name="connsiteX4" fmla="*/ 44205 w 172057"/>
                <a:gd name="connsiteY4" fmla="*/ 438915 h 620200"/>
                <a:gd name="connsiteX5" fmla="*/ 37855 w 172057"/>
                <a:gd name="connsiteY5" fmla="*/ 619890 h 620200"/>
                <a:gd name="connsiteX6" fmla="*/ 21980 w 172057"/>
                <a:gd name="connsiteY6" fmla="*/ 477015 h 620200"/>
                <a:gd name="connsiteX7" fmla="*/ 25155 w 172057"/>
                <a:gd name="connsiteY7" fmla="*/ 280165 h 620200"/>
                <a:gd name="connsiteX8" fmla="*/ 41030 w 172057"/>
                <a:gd name="connsiteY8" fmla="*/ 96015 h 620200"/>
                <a:gd name="connsiteX9" fmla="*/ 6105 w 172057"/>
                <a:gd name="connsiteY9" fmla="*/ 261115 h 620200"/>
                <a:gd name="connsiteX10" fmla="*/ 171205 w 172057"/>
                <a:gd name="connsiteY10" fmla="*/ 765 h 62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057" h="620200">
                  <a:moveTo>
                    <a:pt x="171205" y="765"/>
                  </a:moveTo>
                  <a:cubicBezTo>
                    <a:pt x="181788" y="-11406"/>
                    <a:pt x="90772" y="124590"/>
                    <a:pt x="69605" y="188090"/>
                  </a:cubicBezTo>
                  <a:cubicBezTo>
                    <a:pt x="48438" y="251590"/>
                    <a:pt x="48438" y="358482"/>
                    <a:pt x="44205" y="381765"/>
                  </a:cubicBezTo>
                  <a:cubicBezTo>
                    <a:pt x="39972" y="405048"/>
                    <a:pt x="44205" y="327790"/>
                    <a:pt x="44205" y="327790"/>
                  </a:cubicBezTo>
                  <a:cubicBezTo>
                    <a:pt x="44205" y="337315"/>
                    <a:pt x="45263" y="390232"/>
                    <a:pt x="44205" y="438915"/>
                  </a:cubicBezTo>
                  <a:cubicBezTo>
                    <a:pt x="43147" y="487598"/>
                    <a:pt x="41559" y="613540"/>
                    <a:pt x="37855" y="619890"/>
                  </a:cubicBezTo>
                  <a:cubicBezTo>
                    <a:pt x="34151" y="626240"/>
                    <a:pt x="24097" y="533636"/>
                    <a:pt x="21980" y="477015"/>
                  </a:cubicBezTo>
                  <a:cubicBezTo>
                    <a:pt x="19863" y="420394"/>
                    <a:pt x="21980" y="343665"/>
                    <a:pt x="25155" y="280165"/>
                  </a:cubicBezTo>
                  <a:cubicBezTo>
                    <a:pt x="28330" y="216665"/>
                    <a:pt x="44205" y="99190"/>
                    <a:pt x="41030" y="96015"/>
                  </a:cubicBezTo>
                  <a:cubicBezTo>
                    <a:pt x="37855" y="92840"/>
                    <a:pt x="-18237" y="272757"/>
                    <a:pt x="6105" y="261115"/>
                  </a:cubicBezTo>
                  <a:cubicBezTo>
                    <a:pt x="30447" y="249473"/>
                    <a:pt x="160622" y="12936"/>
                    <a:pt x="171205" y="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69C3D942-0E32-F4D0-34A9-A7BFA41DF5F9}"/>
                </a:ext>
              </a:extLst>
            </p:cNvPr>
            <p:cNvSpPr/>
            <p:nvPr/>
          </p:nvSpPr>
          <p:spPr>
            <a:xfrm>
              <a:off x="5349875" y="3349625"/>
              <a:ext cx="574365" cy="171869"/>
            </a:xfrm>
            <a:custGeom>
              <a:avLst/>
              <a:gdLst>
                <a:gd name="connsiteX0" fmla="*/ 0 w 574365"/>
                <a:gd name="connsiteY0" fmla="*/ 0 h 171869"/>
                <a:gd name="connsiteX1" fmla="*/ 390525 w 574365"/>
                <a:gd name="connsiteY1" fmla="*/ 120650 h 171869"/>
                <a:gd name="connsiteX2" fmla="*/ 279400 w 574365"/>
                <a:gd name="connsiteY2" fmla="*/ 98425 h 171869"/>
                <a:gd name="connsiteX3" fmla="*/ 568325 w 574365"/>
                <a:gd name="connsiteY3" fmla="*/ 171450 h 171869"/>
                <a:gd name="connsiteX4" fmla="*/ 482600 w 574365"/>
                <a:gd name="connsiteY4" fmla="*/ 130175 h 171869"/>
                <a:gd name="connsiteX5" fmla="*/ 339725 w 574365"/>
                <a:gd name="connsiteY5" fmla="*/ 60325 h 171869"/>
                <a:gd name="connsiteX6" fmla="*/ 187325 w 574365"/>
                <a:gd name="connsiteY6" fmla="*/ 12700 h 171869"/>
                <a:gd name="connsiteX7" fmla="*/ 508000 w 574365"/>
                <a:gd name="connsiteY7" fmla="*/ 146050 h 171869"/>
                <a:gd name="connsiteX8" fmla="*/ 307975 w 574365"/>
                <a:gd name="connsiteY8" fmla="*/ 85725 h 171869"/>
                <a:gd name="connsiteX9" fmla="*/ 0 w 574365"/>
                <a:gd name="connsiteY9" fmla="*/ 0 h 17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365" h="171869">
                  <a:moveTo>
                    <a:pt x="0" y="0"/>
                  </a:moveTo>
                  <a:lnTo>
                    <a:pt x="390525" y="120650"/>
                  </a:lnTo>
                  <a:cubicBezTo>
                    <a:pt x="437092" y="137054"/>
                    <a:pt x="249767" y="89958"/>
                    <a:pt x="279400" y="98425"/>
                  </a:cubicBezTo>
                  <a:cubicBezTo>
                    <a:pt x="309033" y="106892"/>
                    <a:pt x="534458" y="166158"/>
                    <a:pt x="568325" y="171450"/>
                  </a:cubicBezTo>
                  <a:cubicBezTo>
                    <a:pt x="602192" y="176742"/>
                    <a:pt x="482600" y="130175"/>
                    <a:pt x="482600" y="130175"/>
                  </a:cubicBezTo>
                  <a:cubicBezTo>
                    <a:pt x="444500" y="111654"/>
                    <a:pt x="388938" y="79904"/>
                    <a:pt x="339725" y="60325"/>
                  </a:cubicBezTo>
                  <a:cubicBezTo>
                    <a:pt x="290512" y="40746"/>
                    <a:pt x="159279" y="-1588"/>
                    <a:pt x="187325" y="12700"/>
                  </a:cubicBezTo>
                  <a:cubicBezTo>
                    <a:pt x="215371" y="26988"/>
                    <a:pt x="487892" y="133879"/>
                    <a:pt x="508000" y="146050"/>
                  </a:cubicBezTo>
                  <a:cubicBezTo>
                    <a:pt x="528108" y="158221"/>
                    <a:pt x="307975" y="85725"/>
                    <a:pt x="307975" y="857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40611C6E-7C56-BF4F-E0E2-AFDC906009FB}"/>
                </a:ext>
              </a:extLst>
            </p:cNvPr>
            <p:cNvSpPr/>
            <p:nvPr/>
          </p:nvSpPr>
          <p:spPr>
            <a:xfrm>
              <a:off x="4869193" y="3400334"/>
              <a:ext cx="366391" cy="653163"/>
            </a:xfrm>
            <a:custGeom>
              <a:avLst/>
              <a:gdLst>
                <a:gd name="connsiteX0" fmla="*/ 366382 w 366391"/>
                <a:gd name="connsiteY0" fmla="*/ 91 h 653163"/>
                <a:gd name="connsiteX1" fmla="*/ 99682 w 366391"/>
                <a:gd name="connsiteY1" fmla="*/ 269966 h 653163"/>
                <a:gd name="connsiteX2" fmla="*/ 1257 w 366391"/>
                <a:gd name="connsiteY2" fmla="*/ 498566 h 653163"/>
                <a:gd name="connsiteX3" fmla="*/ 42532 w 366391"/>
                <a:gd name="connsiteY3" fmla="*/ 428716 h 653163"/>
                <a:gd name="connsiteX4" fmla="*/ 20307 w 366391"/>
                <a:gd name="connsiteY4" fmla="*/ 647791 h 653163"/>
                <a:gd name="connsiteX5" fmla="*/ 26657 w 366391"/>
                <a:gd name="connsiteY5" fmla="*/ 562066 h 653163"/>
                <a:gd name="connsiteX6" fmla="*/ 71107 w 366391"/>
                <a:gd name="connsiteY6" fmla="*/ 301716 h 653163"/>
                <a:gd name="connsiteX7" fmla="*/ 185407 w 366391"/>
                <a:gd name="connsiteY7" fmla="*/ 108041 h 653163"/>
                <a:gd name="connsiteX8" fmla="*/ 90157 w 366391"/>
                <a:gd name="connsiteY8" fmla="*/ 238216 h 653163"/>
                <a:gd name="connsiteX9" fmla="*/ 366382 w 366391"/>
                <a:gd name="connsiteY9" fmla="*/ 91 h 65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391" h="653163">
                  <a:moveTo>
                    <a:pt x="366382" y="91"/>
                  </a:moveTo>
                  <a:cubicBezTo>
                    <a:pt x="367969" y="5383"/>
                    <a:pt x="160536" y="186887"/>
                    <a:pt x="99682" y="269966"/>
                  </a:cubicBezTo>
                  <a:cubicBezTo>
                    <a:pt x="38828" y="353045"/>
                    <a:pt x="10782" y="472108"/>
                    <a:pt x="1257" y="498566"/>
                  </a:cubicBezTo>
                  <a:cubicBezTo>
                    <a:pt x="-8268" y="525024"/>
                    <a:pt x="39357" y="403845"/>
                    <a:pt x="42532" y="428716"/>
                  </a:cubicBezTo>
                  <a:cubicBezTo>
                    <a:pt x="45707" y="453587"/>
                    <a:pt x="22953" y="625566"/>
                    <a:pt x="20307" y="647791"/>
                  </a:cubicBezTo>
                  <a:cubicBezTo>
                    <a:pt x="17661" y="670016"/>
                    <a:pt x="18190" y="619745"/>
                    <a:pt x="26657" y="562066"/>
                  </a:cubicBezTo>
                  <a:cubicBezTo>
                    <a:pt x="35124" y="504387"/>
                    <a:pt x="44649" y="377387"/>
                    <a:pt x="71107" y="301716"/>
                  </a:cubicBezTo>
                  <a:cubicBezTo>
                    <a:pt x="97565" y="226045"/>
                    <a:pt x="182232" y="118624"/>
                    <a:pt x="185407" y="108041"/>
                  </a:cubicBezTo>
                  <a:cubicBezTo>
                    <a:pt x="188582" y="97458"/>
                    <a:pt x="63699" y="254620"/>
                    <a:pt x="90157" y="238216"/>
                  </a:cubicBezTo>
                  <a:cubicBezTo>
                    <a:pt x="116615" y="221812"/>
                    <a:pt x="364795" y="-5201"/>
                    <a:pt x="366382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3C56E684-79D5-D05C-9933-93C5B18ACC12}"/>
                </a:ext>
              </a:extLst>
            </p:cNvPr>
            <p:cNvSpPr/>
            <p:nvPr/>
          </p:nvSpPr>
          <p:spPr>
            <a:xfrm>
              <a:off x="4973327" y="3469306"/>
              <a:ext cx="605924" cy="810919"/>
            </a:xfrm>
            <a:custGeom>
              <a:avLst/>
              <a:gdLst>
                <a:gd name="connsiteX0" fmla="*/ 601973 w 605924"/>
                <a:gd name="connsiteY0" fmla="*/ 969 h 810919"/>
                <a:gd name="connsiteX1" fmla="*/ 347973 w 605924"/>
                <a:gd name="connsiteY1" fmla="*/ 73994 h 810919"/>
                <a:gd name="connsiteX2" fmla="*/ 255898 w 605924"/>
                <a:gd name="connsiteY2" fmla="*/ 134319 h 810919"/>
                <a:gd name="connsiteX3" fmla="*/ 322573 w 605924"/>
                <a:gd name="connsiteY3" fmla="*/ 96219 h 810919"/>
                <a:gd name="connsiteX4" fmla="*/ 176523 w 605924"/>
                <a:gd name="connsiteY4" fmla="*/ 251794 h 810919"/>
                <a:gd name="connsiteX5" fmla="*/ 198748 w 605924"/>
                <a:gd name="connsiteY5" fmla="*/ 239094 h 810919"/>
                <a:gd name="connsiteX6" fmla="*/ 17773 w 605924"/>
                <a:gd name="connsiteY6" fmla="*/ 569294 h 810919"/>
                <a:gd name="connsiteX7" fmla="*/ 11423 w 605924"/>
                <a:gd name="connsiteY7" fmla="*/ 734394 h 810919"/>
                <a:gd name="connsiteX8" fmla="*/ 59048 w 605924"/>
                <a:gd name="connsiteY8" fmla="*/ 458169 h 810919"/>
                <a:gd name="connsiteX9" fmla="*/ 30473 w 605924"/>
                <a:gd name="connsiteY9" fmla="*/ 655019 h 810919"/>
                <a:gd name="connsiteX10" fmla="*/ 62223 w 605924"/>
                <a:gd name="connsiteY10" fmla="*/ 810594 h 810919"/>
                <a:gd name="connsiteX11" fmla="*/ 33648 w 605924"/>
                <a:gd name="connsiteY11" fmla="*/ 613744 h 810919"/>
                <a:gd name="connsiteX12" fmla="*/ 351148 w 605924"/>
                <a:gd name="connsiteY12" fmla="*/ 124794 h 810919"/>
                <a:gd name="connsiteX13" fmla="*/ 116198 w 605924"/>
                <a:gd name="connsiteY13" fmla="*/ 426419 h 810919"/>
                <a:gd name="connsiteX14" fmla="*/ 386073 w 605924"/>
                <a:gd name="connsiteY14" fmla="*/ 67644 h 810919"/>
                <a:gd name="connsiteX15" fmla="*/ 497198 w 605924"/>
                <a:gd name="connsiteY15" fmla="*/ 32719 h 810919"/>
                <a:gd name="connsiteX16" fmla="*/ 601973 w 605924"/>
                <a:gd name="connsiteY16" fmla="*/ 969 h 81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5924" h="810919">
                  <a:moveTo>
                    <a:pt x="601973" y="969"/>
                  </a:moveTo>
                  <a:cubicBezTo>
                    <a:pt x="577102" y="7848"/>
                    <a:pt x="405652" y="51769"/>
                    <a:pt x="347973" y="73994"/>
                  </a:cubicBezTo>
                  <a:cubicBezTo>
                    <a:pt x="290294" y="96219"/>
                    <a:pt x="260131" y="130615"/>
                    <a:pt x="255898" y="134319"/>
                  </a:cubicBezTo>
                  <a:cubicBezTo>
                    <a:pt x="251665" y="138023"/>
                    <a:pt x="335802" y="76640"/>
                    <a:pt x="322573" y="96219"/>
                  </a:cubicBezTo>
                  <a:cubicBezTo>
                    <a:pt x="309344" y="115798"/>
                    <a:pt x="197160" y="227982"/>
                    <a:pt x="176523" y="251794"/>
                  </a:cubicBezTo>
                  <a:cubicBezTo>
                    <a:pt x="155886" y="275606"/>
                    <a:pt x="225206" y="186177"/>
                    <a:pt x="198748" y="239094"/>
                  </a:cubicBezTo>
                  <a:cubicBezTo>
                    <a:pt x="172290" y="292011"/>
                    <a:pt x="48994" y="486744"/>
                    <a:pt x="17773" y="569294"/>
                  </a:cubicBezTo>
                  <a:cubicBezTo>
                    <a:pt x="-13448" y="651844"/>
                    <a:pt x="4544" y="752915"/>
                    <a:pt x="11423" y="734394"/>
                  </a:cubicBezTo>
                  <a:cubicBezTo>
                    <a:pt x="18302" y="715873"/>
                    <a:pt x="55873" y="471398"/>
                    <a:pt x="59048" y="458169"/>
                  </a:cubicBezTo>
                  <a:cubicBezTo>
                    <a:pt x="62223" y="444940"/>
                    <a:pt x="29944" y="596282"/>
                    <a:pt x="30473" y="655019"/>
                  </a:cubicBezTo>
                  <a:cubicBezTo>
                    <a:pt x="31002" y="713756"/>
                    <a:pt x="61694" y="817473"/>
                    <a:pt x="62223" y="810594"/>
                  </a:cubicBezTo>
                  <a:cubicBezTo>
                    <a:pt x="62752" y="803715"/>
                    <a:pt x="-14506" y="728044"/>
                    <a:pt x="33648" y="613744"/>
                  </a:cubicBezTo>
                  <a:cubicBezTo>
                    <a:pt x="81802" y="499444"/>
                    <a:pt x="337390" y="156015"/>
                    <a:pt x="351148" y="124794"/>
                  </a:cubicBezTo>
                  <a:cubicBezTo>
                    <a:pt x="364906" y="93573"/>
                    <a:pt x="110377" y="435944"/>
                    <a:pt x="116198" y="426419"/>
                  </a:cubicBezTo>
                  <a:cubicBezTo>
                    <a:pt x="122019" y="416894"/>
                    <a:pt x="322573" y="133261"/>
                    <a:pt x="386073" y="67644"/>
                  </a:cubicBezTo>
                  <a:cubicBezTo>
                    <a:pt x="449573" y="2027"/>
                    <a:pt x="467036" y="39598"/>
                    <a:pt x="497198" y="32719"/>
                  </a:cubicBezTo>
                  <a:cubicBezTo>
                    <a:pt x="527360" y="25840"/>
                    <a:pt x="626844" y="-5910"/>
                    <a:pt x="601973" y="9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232D14C7-F57A-9BD5-76F5-E1AC7F9B40F2}"/>
                </a:ext>
              </a:extLst>
            </p:cNvPr>
            <p:cNvSpPr/>
            <p:nvPr/>
          </p:nvSpPr>
          <p:spPr>
            <a:xfrm>
              <a:off x="5045050" y="3517840"/>
              <a:ext cx="788116" cy="762066"/>
            </a:xfrm>
            <a:custGeom>
              <a:avLst/>
              <a:gdLst>
                <a:gd name="connsiteX0" fmla="*/ 787425 w 788116"/>
                <a:gd name="connsiteY0" fmla="*/ 60 h 762066"/>
                <a:gd name="connsiteX1" fmla="*/ 409600 w 788116"/>
                <a:gd name="connsiteY1" fmla="*/ 79435 h 762066"/>
                <a:gd name="connsiteX2" fmla="*/ 212750 w 788116"/>
                <a:gd name="connsiteY2" fmla="*/ 308035 h 762066"/>
                <a:gd name="connsiteX3" fmla="*/ 234975 w 788116"/>
                <a:gd name="connsiteY3" fmla="*/ 247710 h 762066"/>
                <a:gd name="connsiteX4" fmla="*/ 69875 w 788116"/>
                <a:gd name="connsiteY4" fmla="*/ 542985 h 762066"/>
                <a:gd name="connsiteX5" fmla="*/ 25 w 788116"/>
                <a:gd name="connsiteY5" fmla="*/ 762060 h 762066"/>
                <a:gd name="connsiteX6" fmla="*/ 76225 w 788116"/>
                <a:gd name="connsiteY6" fmla="*/ 536635 h 762066"/>
                <a:gd name="connsiteX7" fmla="*/ 396900 w 788116"/>
                <a:gd name="connsiteY7" fmla="*/ 69910 h 762066"/>
                <a:gd name="connsiteX8" fmla="*/ 593750 w 788116"/>
                <a:gd name="connsiteY8" fmla="*/ 9585 h 762066"/>
                <a:gd name="connsiteX9" fmla="*/ 308000 w 788116"/>
                <a:gd name="connsiteY9" fmla="*/ 88960 h 762066"/>
                <a:gd name="connsiteX10" fmla="*/ 787425 w 788116"/>
                <a:gd name="connsiteY10" fmla="*/ 60 h 76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8116" h="762066">
                  <a:moveTo>
                    <a:pt x="787425" y="60"/>
                  </a:moveTo>
                  <a:cubicBezTo>
                    <a:pt x="804358" y="-1528"/>
                    <a:pt x="505379" y="28106"/>
                    <a:pt x="409600" y="79435"/>
                  </a:cubicBezTo>
                  <a:cubicBezTo>
                    <a:pt x="313821" y="130764"/>
                    <a:pt x="241854" y="279989"/>
                    <a:pt x="212750" y="308035"/>
                  </a:cubicBezTo>
                  <a:cubicBezTo>
                    <a:pt x="183646" y="336081"/>
                    <a:pt x="258787" y="208552"/>
                    <a:pt x="234975" y="247710"/>
                  </a:cubicBezTo>
                  <a:cubicBezTo>
                    <a:pt x="211162" y="286868"/>
                    <a:pt x="109033" y="457260"/>
                    <a:pt x="69875" y="542985"/>
                  </a:cubicBezTo>
                  <a:cubicBezTo>
                    <a:pt x="30717" y="628710"/>
                    <a:pt x="-1033" y="763118"/>
                    <a:pt x="25" y="762060"/>
                  </a:cubicBezTo>
                  <a:cubicBezTo>
                    <a:pt x="1083" y="761002"/>
                    <a:pt x="10079" y="651993"/>
                    <a:pt x="76225" y="536635"/>
                  </a:cubicBezTo>
                  <a:cubicBezTo>
                    <a:pt x="142371" y="421277"/>
                    <a:pt x="310646" y="157752"/>
                    <a:pt x="396900" y="69910"/>
                  </a:cubicBezTo>
                  <a:cubicBezTo>
                    <a:pt x="483154" y="-17932"/>
                    <a:pt x="608567" y="6410"/>
                    <a:pt x="593750" y="9585"/>
                  </a:cubicBezTo>
                  <a:cubicBezTo>
                    <a:pt x="578933" y="12760"/>
                    <a:pt x="273075" y="91077"/>
                    <a:pt x="308000" y="88960"/>
                  </a:cubicBezTo>
                  <a:cubicBezTo>
                    <a:pt x="342925" y="86843"/>
                    <a:pt x="770492" y="1648"/>
                    <a:pt x="787425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7806C997-01EF-EF50-FF31-D78354C1D480}"/>
                </a:ext>
              </a:extLst>
            </p:cNvPr>
            <p:cNvSpPr/>
            <p:nvPr/>
          </p:nvSpPr>
          <p:spPr>
            <a:xfrm>
              <a:off x="5059987" y="3548972"/>
              <a:ext cx="848758" cy="928542"/>
            </a:xfrm>
            <a:custGeom>
              <a:avLst/>
              <a:gdLst>
                <a:gd name="connsiteX0" fmla="*/ 848688 w 848758"/>
                <a:gd name="connsiteY0" fmla="*/ 678 h 928542"/>
                <a:gd name="connsiteX1" fmla="*/ 553413 w 848758"/>
                <a:gd name="connsiteY1" fmla="*/ 51478 h 928542"/>
                <a:gd name="connsiteX2" fmla="*/ 388313 w 848758"/>
                <a:gd name="connsiteY2" fmla="*/ 83228 h 928542"/>
                <a:gd name="connsiteX3" fmla="*/ 477213 w 848758"/>
                <a:gd name="connsiteY3" fmla="*/ 64178 h 928542"/>
                <a:gd name="connsiteX4" fmla="*/ 321638 w 848758"/>
                <a:gd name="connsiteY4" fmla="*/ 168953 h 928542"/>
                <a:gd name="connsiteX5" fmla="*/ 166063 w 848758"/>
                <a:gd name="connsiteY5" fmla="*/ 330878 h 928542"/>
                <a:gd name="connsiteX6" fmla="*/ 210513 w 848758"/>
                <a:gd name="connsiteY6" fmla="*/ 286428 h 928542"/>
                <a:gd name="connsiteX7" fmla="*/ 45413 w 848758"/>
                <a:gd name="connsiteY7" fmla="*/ 581703 h 928542"/>
                <a:gd name="connsiteX8" fmla="*/ 963 w 848758"/>
                <a:gd name="connsiteY8" fmla="*/ 673778 h 928542"/>
                <a:gd name="connsiteX9" fmla="*/ 39063 w 848758"/>
                <a:gd name="connsiteY9" fmla="*/ 530903 h 928542"/>
                <a:gd name="connsiteX10" fmla="*/ 45413 w 848758"/>
                <a:gd name="connsiteY10" fmla="*/ 692828 h 928542"/>
                <a:gd name="connsiteX11" fmla="*/ 93038 w 848758"/>
                <a:gd name="connsiteY11" fmla="*/ 927778 h 928542"/>
                <a:gd name="connsiteX12" fmla="*/ 51763 w 848758"/>
                <a:gd name="connsiteY12" fmla="*/ 762678 h 928542"/>
                <a:gd name="connsiteX13" fmla="*/ 20013 w 848758"/>
                <a:gd name="connsiteY13" fmla="*/ 613453 h 928542"/>
                <a:gd name="connsiteX14" fmla="*/ 381963 w 848758"/>
                <a:gd name="connsiteY14" fmla="*/ 89578 h 928542"/>
                <a:gd name="connsiteX15" fmla="*/ 632788 w 848758"/>
                <a:gd name="connsiteY15" fmla="*/ 29253 h 928542"/>
                <a:gd name="connsiteX16" fmla="*/ 581988 w 848758"/>
                <a:gd name="connsiteY16" fmla="*/ 22903 h 928542"/>
                <a:gd name="connsiteX17" fmla="*/ 848688 w 848758"/>
                <a:gd name="connsiteY17" fmla="*/ 678 h 92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8758" h="928542">
                  <a:moveTo>
                    <a:pt x="848688" y="678"/>
                  </a:moveTo>
                  <a:cubicBezTo>
                    <a:pt x="843926" y="5440"/>
                    <a:pt x="630142" y="37720"/>
                    <a:pt x="553413" y="51478"/>
                  </a:cubicBezTo>
                  <a:cubicBezTo>
                    <a:pt x="476684" y="65236"/>
                    <a:pt x="401013" y="81111"/>
                    <a:pt x="388313" y="83228"/>
                  </a:cubicBezTo>
                  <a:cubicBezTo>
                    <a:pt x="375613" y="85345"/>
                    <a:pt x="488325" y="49891"/>
                    <a:pt x="477213" y="64178"/>
                  </a:cubicBezTo>
                  <a:cubicBezTo>
                    <a:pt x="466100" y="78466"/>
                    <a:pt x="373496" y="124503"/>
                    <a:pt x="321638" y="168953"/>
                  </a:cubicBezTo>
                  <a:cubicBezTo>
                    <a:pt x="269780" y="213403"/>
                    <a:pt x="184584" y="311299"/>
                    <a:pt x="166063" y="330878"/>
                  </a:cubicBezTo>
                  <a:cubicBezTo>
                    <a:pt x="147542" y="350457"/>
                    <a:pt x="230621" y="244624"/>
                    <a:pt x="210513" y="286428"/>
                  </a:cubicBezTo>
                  <a:cubicBezTo>
                    <a:pt x="190405" y="328232"/>
                    <a:pt x="80338" y="517145"/>
                    <a:pt x="45413" y="581703"/>
                  </a:cubicBezTo>
                  <a:cubicBezTo>
                    <a:pt x="10488" y="646261"/>
                    <a:pt x="2021" y="682245"/>
                    <a:pt x="963" y="673778"/>
                  </a:cubicBezTo>
                  <a:cubicBezTo>
                    <a:pt x="-95" y="665311"/>
                    <a:pt x="31655" y="527728"/>
                    <a:pt x="39063" y="530903"/>
                  </a:cubicBezTo>
                  <a:cubicBezTo>
                    <a:pt x="46471" y="534078"/>
                    <a:pt x="36417" y="626682"/>
                    <a:pt x="45413" y="692828"/>
                  </a:cubicBezTo>
                  <a:cubicBezTo>
                    <a:pt x="54409" y="758974"/>
                    <a:pt x="91980" y="916136"/>
                    <a:pt x="93038" y="927778"/>
                  </a:cubicBezTo>
                  <a:cubicBezTo>
                    <a:pt x="94096" y="939420"/>
                    <a:pt x="63934" y="815066"/>
                    <a:pt x="51763" y="762678"/>
                  </a:cubicBezTo>
                  <a:cubicBezTo>
                    <a:pt x="39592" y="710290"/>
                    <a:pt x="-35020" y="725636"/>
                    <a:pt x="20013" y="613453"/>
                  </a:cubicBezTo>
                  <a:cubicBezTo>
                    <a:pt x="75046" y="501270"/>
                    <a:pt x="279834" y="186945"/>
                    <a:pt x="381963" y="89578"/>
                  </a:cubicBezTo>
                  <a:cubicBezTo>
                    <a:pt x="484092" y="-7789"/>
                    <a:pt x="599451" y="40365"/>
                    <a:pt x="632788" y="29253"/>
                  </a:cubicBezTo>
                  <a:cubicBezTo>
                    <a:pt x="666125" y="18141"/>
                    <a:pt x="549180" y="28195"/>
                    <a:pt x="581988" y="22903"/>
                  </a:cubicBezTo>
                  <a:cubicBezTo>
                    <a:pt x="614796" y="17611"/>
                    <a:pt x="853450" y="-4084"/>
                    <a:pt x="848688" y="6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5E7DA21D-50FF-AFC4-148C-CE9090836992}"/>
                </a:ext>
              </a:extLst>
            </p:cNvPr>
            <p:cNvSpPr/>
            <p:nvPr/>
          </p:nvSpPr>
          <p:spPr>
            <a:xfrm>
              <a:off x="5311638" y="3606154"/>
              <a:ext cx="498612" cy="283304"/>
            </a:xfrm>
            <a:custGeom>
              <a:avLst/>
              <a:gdLst>
                <a:gd name="connsiteX0" fmla="*/ 498612 w 498612"/>
                <a:gd name="connsiteY0" fmla="*/ 6996 h 283304"/>
                <a:gd name="connsiteX1" fmla="*/ 393837 w 498612"/>
                <a:gd name="connsiteY1" fmla="*/ 32396 h 283304"/>
                <a:gd name="connsiteX2" fmla="*/ 247787 w 498612"/>
                <a:gd name="connsiteY2" fmla="*/ 22871 h 283304"/>
                <a:gd name="connsiteX3" fmla="*/ 346212 w 498612"/>
                <a:gd name="connsiteY3" fmla="*/ 26046 h 283304"/>
                <a:gd name="connsiteX4" fmla="*/ 171587 w 498612"/>
                <a:gd name="connsiteY4" fmla="*/ 133996 h 283304"/>
                <a:gd name="connsiteX5" fmla="*/ 137 w 498612"/>
                <a:gd name="connsiteY5" fmla="*/ 283221 h 283304"/>
                <a:gd name="connsiteX6" fmla="*/ 146187 w 498612"/>
                <a:gd name="connsiteY6" fmla="*/ 153046 h 283304"/>
                <a:gd name="connsiteX7" fmla="*/ 336687 w 498612"/>
                <a:gd name="connsiteY7" fmla="*/ 10171 h 283304"/>
                <a:gd name="connsiteX8" fmla="*/ 498612 w 498612"/>
                <a:gd name="connsiteY8" fmla="*/ 6996 h 28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612" h="283304">
                  <a:moveTo>
                    <a:pt x="498612" y="6996"/>
                  </a:moveTo>
                  <a:cubicBezTo>
                    <a:pt x="467126" y="18373"/>
                    <a:pt x="435641" y="29750"/>
                    <a:pt x="393837" y="32396"/>
                  </a:cubicBezTo>
                  <a:lnTo>
                    <a:pt x="247787" y="22871"/>
                  </a:lnTo>
                  <a:cubicBezTo>
                    <a:pt x="239850" y="21813"/>
                    <a:pt x="358912" y="7525"/>
                    <a:pt x="346212" y="26046"/>
                  </a:cubicBezTo>
                  <a:cubicBezTo>
                    <a:pt x="333512" y="44567"/>
                    <a:pt x="229266" y="91134"/>
                    <a:pt x="171587" y="133996"/>
                  </a:cubicBezTo>
                  <a:cubicBezTo>
                    <a:pt x="113908" y="176858"/>
                    <a:pt x="4370" y="280046"/>
                    <a:pt x="137" y="283221"/>
                  </a:cubicBezTo>
                  <a:cubicBezTo>
                    <a:pt x="-4096" y="286396"/>
                    <a:pt x="90095" y="198554"/>
                    <a:pt x="146187" y="153046"/>
                  </a:cubicBezTo>
                  <a:cubicBezTo>
                    <a:pt x="202279" y="107538"/>
                    <a:pt x="283241" y="31338"/>
                    <a:pt x="336687" y="10171"/>
                  </a:cubicBezTo>
                  <a:cubicBezTo>
                    <a:pt x="390133" y="-10996"/>
                    <a:pt x="428497" y="7525"/>
                    <a:pt x="498612" y="69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92204151-147C-F7CA-1EF1-777A2C19308E}"/>
                </a:ext>
              </a:extLst>
            </p:cNvPr>
            <p:cNvSpPr/>
            <p:nvPr/>
          </p:nvSpPr>
          <p:spPr>
            <a:xfrm>
              <a:off x="5222868" y="3661079"/>
              <a:ext cx="319242" cy="485874"/>
            </a:xfrm>
            <a:custGeom>
              <a:avLst/>
              <a:gdLst>
                <a:gd name="connsiteX0" fmla="*/ 314332 w 319242"/>
                <a:gd name="connsiteY0" fmla="*/ 9221 h 485874"/>
                <a:gd name="connsiteX1" fmla="*/ 66682 w 319242"/>
                <a:gd name="connsiteY1" fmla="*/ 320371 h 485874"/>
                <a:gd name="connsiteX2" fmla="*/ 7 w 319242"/>
                <a:gd name="connsiteY2" fmla="*/ 485471 h 485874"/>
                <a:gd name="connsiteX3" fmla="*/ 63507 w 319242"/>
                <a:gd name="connsiteY3" fmla="*/ 358471 h 485874"/>
                <a:gd name="connsiteX4" fmla="*/ 219082 w 319242"/>
                <a:gd name="connsiteY4" fmla="*/ 104471 h 485874"/>
                <a:gd name="connsiteX5" fmla="*/ 314332 w 319242"/>
                <a:gd name="connsiteY5" fmla="*/ 9221 h 48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242" h="485874">
                  <a:moveTo>
                    <a:pt x="314332" y="9221"/>
                  </a:moveTo>
                  <a:cubicBezTo>
                    <a:pt x="288932" y="45204"/>
                    <a:pt x="119069" y="240996"/>
                    <a:pt x="66682" y="320371"/>
                  </a:cubicBezTo>
                  <a:cubicBezTo>
                    <a:pt x="14295" y="399746"/>
                    <a:pt x="536" y="479121"/>
                    <a:pt x="7" y="485471"/>
                  </a:cubicBezTo>
                  <a:cubicBezTo>
                    <a:pt x="-522" y="491821"/>
                    <a:pt x="26995" y="421971"/>
                    <a:pt x="63507" y="358471"/>
                  </a:cubicBezTo>
                  <a:cubicBezTo>
                    <a:pt x="100019" y="294971"/>
                    <a:pt x="177807" y="158446"/>
                    <a:pt x="219082" y="104471"/>
                  </a:cubicBezTo>
                  <a:cubicBezTo>
                    <a:pt x="260357" y="50496"/>
                    <a:pt x="339732" y="-26762"/>
                    <a:pt x="314332" y="9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89D044B0-8E1D-1BC5-C02F-93E0CB730C11}"/>
                </a:ext>
              </a:extLst>
            </p:cNvPr>
            <p:cNvSpPr/>
            <p:nvPr/>
          </p:nvSpPr>
          <p:spPr>
            <a:xfrm>
              <a:off x="5136260" y="3705158"/>
              <a:ext cx="334503" cy="631027"/>
            </a:xfrm>
            <a:custGeom>
              <a:avLst/>
              <a:gdLst>
                <a:gd name="connsiteX0" fmla="*/ 334265 w 334503"/>
                <a:gd name="connsiteY0" fmla="*/ 67 h 631027"/>
                <a:gd name="connsiteX1" fmla="*/ 112015 w 334503"/>
                <a:gd name="connsiteY1" fmla="*/ 295342 h 631027"/>
                <a:gd name="connsiteX2" fmla="*/ 10415 w 334503"/>
                <a:gd name="connsiteY2" fmla="*/ 619192 h 631027"/>
                <a:gd name="connsiteX3" fmla="*/ 26290 w 334503"/>
                <a:gd name="connsiteY3" fmla="*/ 523942 h 631027"/>
                <a:gd name="connsiteX4" fmla="*/ 213615 w 334503"/>
                <a:gd name="connsiteY4" fmla="*/ 177867 h 631027"/>
                <a:gd name="connsiteX5" fmla="*/ 156465 w 334503"/>
                <a:gd name="connsiteY5" fmla="*/ 266767 h 631027"/>
                <a:gd name="connsiteX6" fmla="*/ 334265 w 334503"/>
                <a:gd name="connsiteY6" fmla="*/ 67 h 63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503" h="631027">
                  <a:moveTo>
                    <a:pt x="334265" y="67"/>
                  </a:moveTo>
                  <a:cubicBezTo>
                    <a:pt x="326857" y="4830"/>
                    <a:pt x="165990" y="192155"/>
                    <a:pt x="112015" y="295342"/>
                  </a:cubicBezTo>
                  <a:cubicBezTo>
                    <a:pt x="58040" y="398529"/>
                    <a:pt x="24702" y="581092"/>
                    <a:pt x="10415" y="619192"/>
                  </a:cubicBezTo>
                  <a:cubicBezTo>
                    <a:pt x="-3872" y="657292"/>
                    <a:pt x="-7577" y="597496"/>
                    <a:pt x="26290" y="523942"/>
                  </a:cubicBezTo>
                  <a:cubicBezTo>
                    <a:pt x="60157" y="450388"/>
                    <a:pt x="191919" y="220730"/>
                    <a:pt x="213615" y="177867"/>
                  </a:cubicBezTo>
                  <a:cubicBezTo>
                    <a:pt x="235311" y="135005"/>
                    <a:pt x="139002" y="291109"/>
                    <a:pt x="156465" y="266767"/>
                  </a:cubicBezTo>
                  <a:cubicBezTo>
                    <a:pt x="173928" y="242425"/>
                    <a:pt x="341673" y="-4696"/>
                    <a:pt x="334265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00177B55-3109-FE4C-9618-CAF372E14FE1}"/>
                </a:ext>
              </a:extLst>
            </p:cNvPr>
            <p:cNvSpPr/>
            <p:nvPr/>
          </p:nvSpPr>
          <p:spPr>
            <a:xfrm>
              <a:off x="5338449" y="3626387"/>
              <a:ext cx="421945" cy="328720"/>
            </a:xfrm>
            <a:custGeom>
              <a:avLst/>
              <a:gdLst>
                <a:gd name="connsiteX0" fmla="*/ 421001 w 421945"/>
                <a:gd name="connsiteY0" fmla="*/ 2638 h 328720"/>
                <a:gd name="connsiteX1" fmla="*/ 125726 w 421945"/>
                <a:gd name="connsiteY1" fmla="*/ 170913 h 328720"/>
                <a:gd name="connsiteX2" fmla="*/ 1901 w 421945"/>
                <a:gd name="connsiteY2" fmla="*/ 326488 h 328720"/>
                <a:gd name="connsiteX3" fmla="*/ 62226 w 421945"/>
                <a:gd name="connsiteY3" fmla="*/ 250288 h 328720"/>
                <a:gd name="connsiteX4" fmla="*/ 214626 w 421945"/>
                <a:gd name="connsiteY4" fmla="*/ 78838 h 328720"/>
                <a:gd name="connsiteX5" fmla="*/ 421001 w 421945"/>
                <a:gd name="connsiteY5" fmla="*/ 2638 h 3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945" h="328720">
                  <a:moveTo>
                    <a:pt x="421001" y="2638"/>
                  </a:moveTo>
                  <a:cubicBezTo>
                    <a:pt x="406184" y="17984"/>
                    <a:pt x="195576" y="116938"/>
                    <a:pt x="125726" y="170913"/>
                  </a:cubicBezTo>
                  <a:cubicBezTo>
                    <a:pt x="55876" y="224888"/>
                    <a:pt x="12484" y="313259"/>
                    <a:pt x="1901" y="326488"/>
                  </a:cubicBezTo>
                  <a:cubicBezTo>
                    <a:pt x="-8682" y="339717"/>
                    <a:pt x="26772" y="291563"/>
                    <a:pt x="62226" y="250288"/>
                  </a:cubicBezTo>
                  <a:cubicBezTo>
                    <a:pt x="97680" y="209013"/>
                    <a:pt x="156947" y="115351"/>
                    <a:pt x="214626" y="78838"/>
                  </a:cubicBezTo>
                  <a:cubicBezTo>
                    <a:pt x="272305" y="42326"/>
                    <a:pt x="435818" y="-12708"/>
                    <a:pt x="421001" y="26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68EEDED2-474D-855A-78D1-3C400D06C6B4}"/>
                </a:ext>
              </a:extLst>
            </p:cNvPr>
            <p:cNvSpPr/>
            <p:nvPr/>
          </p:nvSpPr>
          <p:spPr>
            <a:xfrm>
              <a:off x="5606607" y="3587728"/>
              <a:ext cx="260877" cy="149362"/>
            </a:xfrm>
            <a:custGeom>
              <a:avLst/>
              <a:gdLst>
                <a:gd name="connsiteX0" fmla="*/ 443 w 260877"/>
                <a:gd name="connsiteY0" fmla="*/ 38122 h 149362"/>
                <a:gd name="connsiteX1" fmla="*/ 92518 w 260877"/>
                <a:gd name="connsiteY1" fmla="*/ 95272 h 149362"/>
                <a:gd name="connsiteX2" fmla="*/ 143318 w 260877"/>
                <a:gd name="connsiteY2" fmla="*/ 149247 h 149362"/>
                <a:gd name="connsiteX3" fmla="*/ 114743 w 260877"/>
                <a:gd name="connsiteY3" fmla="*/ 107972 h 149362"/>
                <a:gd name="connsiteX4" fmla="*/ 152843 w 260877"/>
                <a:gd name="connsiteY4" fmla="*/ 53997 h 149362"/>
                <a:gd name="connsiteX5" fmla="*/ 260793 w 260877"/>
                <a:gd name="connsiteY5" fmla="*/ 22 h 149362"/>
                <a:gd name="connsiteX6" fmla="*/ 133793 w 260877"/>
                <a:gd name="connsiteY6" fmla="*/ 60347 h 149362"/>
                <a:gd name="connsiteX7" fmla="*/ 443 w 260877"/>
                <a:gd name="connsiteY7" fmla="*/ 38122 h 14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877" h="149362">
                  <a:moveTo>
                    <a:pt x="443" y="38122"/>
                  </a:moveTo>
                  <a:cubicBezTo>
                    <a:pt x="-6436" y="43943"/>
                    <a:pt x="68706" y="76751"/>
                    <a:pt x="92518" y="95272"/>
                  </a:cubicBezTo>
                  <a:cubicBezTo>
                    <a:pt x="116330" y="113793"/>
                    <a:pt x="139614" y="147130"/>
                    <a:pt x="143318" y="149247"/>
                  </a:cubicBezTo>
                  <a:cubicBezTo>
                    <a:pt x="147022" y="151364"/>
                    <a:pt x="113156" y="123847"/>
                    <a:pt x="114743" y="107972"/>
                  </a:cubicBezTo>
                  <a:cubicBezTo>
                    <a:pt x="116331" y="92097"/>
                    <a:pt x="128501" y="71989"/>
                    <a:pt x="152843" y="53997"/>
                  </a:cubicBezTo>
                  <a:cubicBezTo>
                    <a:pt x="177185" y="36005"/>
                    <a:pt x="263968" y="-1036"/>
                    <a:pt x="260793" y="22"/>
                  </a:cubicBezTo>
                  <a:cubicBezTo>
                    <a:pt x="257618" y="1080"/>
                    <a:pt x="171364" y="52410"/>
                    <a:pt x="133793" y="60347"/>
                  </a:cubicBezTo>
                  <a:cubicBezTo>
                    <a:pt x="96222" y="68284"/>
                    <a:pt x="7322" y="32301"/>
                    <a:pt x="443" y="38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 206">
              <a:extLst>
                <a:ext uri="{FF2B5EF4-FFF2-40B4-BE49-F238E27FC236}">
                  <a16:creationId xmlns:a16="http://schemas.microsoft.com/office/drawing/2014/main" id="{E50625D4-FA3A-D808-9523-B5CB9F402008}"/>
                </a:ext>
              </a:extLst>
            </p:cNvPr>
            <p:cNvSpPr/>
            <p:nvPr/>
          </p:nvSpPr>
          <p:spPr>
            <a:xfrm>
              <a:off x="5269005" y="3675150"/>
              <a:ext cx="484102" cy="425549"/>
            </a:xfrm>
            <a:custGeom>
              <a:avLst/>
              <a:gdLst>
                <a:gd name="connsiteX0" fmla="*/ 484095 w 484102"/>
                <a:gd name="connsiteY0" fmla="*/ 74525 h 425549"/>
                <a:gd name="connsiteX1" fmla="*/ 350745 w 484102"/>
                <a:gd name="connsiteY1" fmla="*/ 58650 h 425549"/>
                <a:gd name="connsiteX2" fmla="*/ 157070 w 484102"/>
                <a:gd name="connsiteY2" fmla="*/ 188825 h 425549"/>
                <a:gd name="connsiteX3" fmla="*/ 211045 w 484102"/>
                <a:gd name="connsiteY3" fmla="*/ 163425 h 425549"/>
                <a:gd name="connsiteX4" fmla="*/ 106270 w 484102"/>
                <a:gd name="connsiteY4" fmla="*/ 265025 h 425549"/>
                <a:gd name="connsiteX5" fmla="*/ 1495 w 484102"/>
                <a:gd name="connsiteY5" fmla="*/ 423775 h 425549"/>
                <a:gd name="connsiteX6" fmla="*/ 61820 w 484102"/>
                <a:gd name="connsiteY6" fmla="*/ 331700 h 425549"/>
                <a:gd name="connsiteX7" fmla="*/ 287245 w 484102"/>
                <a:gd name="connsiteY7" fmla="*/ 58650 h 425549"/>
                <a:gd name="connsiteX8" fmla="*/ 261845 w 484102"/>
                <a:gd name="connsiteY8" fmla="*/ 103100 h 425549"/>
                <a:gd name="connsiteX9" fmla="*/ 388845 w 484102"/>
                <a:gd name="connsiteY9" fmla="*/ 26900 h 425549"/>
                <a:gd name="connsiteX10" fmla="*/ 357095 w 484102"/>
                <a:gd name="connsiteY10" fmla="*/ 1500 h 425549"/>
                <a:gd name="connsiteX11" fmla="*/ 484095 w 484102"/>
                <a:gd name="connsiteY11" fmla="*/ 74525 h 42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102" h="425549">
                  <a:moveTo>
                    <a:pt x="484095" y="74525"/>
                  </a:moveTo>
                  <a:cubicBezTo>
                    <a:pt x="483037" y="84050"/>
                    <a:pt x="405249" y="39600"/>
                    <a:pt x="350745" y="58650"/>
                  </a:cubicBezTo>
                  <a:cubicBezTo>
                    <a:pt x="296241" y="77700"/>
                    <a:pt x="180353" y="171363"/>
                    <a:pt x="157070" y="188825"/>
                  </a:cubicBezTo>
                  <a:cubicBezTo>
                    <a:pt x="133787" y="206288"/>
                    <a:pt x="219512" y="150725"/>
                    <a:pt x="211045" y="163425"/>
                  </a:cubicBezTo>
                  <a:cubicBezTo>
                    <a:pt x="202578" y="176125"/>
                    <a:pt x="141195" y="221633"/>
                    <a:pt x="106270" y="265025"/>
                  </a:cubicBezTo>
                  <a:cubicBezTo>
                    <a:pt x="71345" y="308417"/>
                    <a:pt x="8903" y="412663"/>
                    <a:pt x="1495" y="423775"/>
                  </a:cubicBezTo>
                  <a:cubicBezTo>
                    <a:pt x="-5913" y="434888"/>
                    <a:pt x="14195" y="392554"/>
                    <a:pt x="61820" y="331700"/>
                  </a:cubicBezTo>
                  <a:cubicBezTo>
                    <a:pt x="109445" y="270846"/>
                    <a:pt x="253908" y="96750"/>
                    <a:pt x="287245" y="58650"/>
                  </a:cubicBezTo>
                  <a:cubicBezTo>
                    <a:pt x="320582" y="20550"/>
                    <a:pt x="244912" y="108392"/>
                    <a:pt x="261845" y="103100"/>
                  </a:cubicBezTo>
                  <a:cubicBezTo>
                    <a:pt x="278778" y="97808"/>
                    <a:pt x="372970" y="43833"/>
                    <a:pt x="388845" y="26900"/>
                  </a:cubicBezTo>
                  <a:cubicBezTo>
                    <a:pt x="404720" y="9967"/>
                    <a:pt x="341220" y="-4850"/>
                    <a:pt x="357095" y="1500"/>
                  </a:cubicBezTo>
                  <a:cubicBezTo>
                    <a:pt x="372970" y="7850"/>
                    <a:pt x="485153" y="65000"/>
                    <a:pt x="484095" y="74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4FA25928-4511-9076-33EA-4822B2823C63}"/>
                </a:ext>
              </a:extLst>
            </p:cNvPr>
            <p:cNvSpPr/>
            <p:nvPr/>
          </p:nvSpPr>
          <p:spPr>
            <a:xfrm>
              <a:off x="5367799" y="3854334"/>
              <a:ext cx="388266" cy="175212"/>
            </a:xfrm>
            <a:custGeom>
              <a:avLst/>
              <a:gdLst>
                <a:gd name="connsiteX0" fmla="*/ 32876 w 388266"/>
                <a:gd name="connsiteY0" fmla="*/ 116 h 175212"/>
                <a:gd name="connsiteX1" fmla="*/ 1126 w 388266"/>
                <a:gd name="connsiteY1" fmla="*/ 142991 h 175212"/>
                <a:gd name="connsiteX2" fmla="*/ 80501 w 388266"/>
                <a:gd name="connsiteY2" fmla="*/ 162041 h 175212"/>
                <a:gd name="connsiteX3" fmla="*/ 7476 w 388266"/>
                <a:gd name="connsiteY3" fmla="*/ 171566 h 175212"/>
                <a:gd name="connsiteX4" fmla="*/ 144001 w 388266"/>
                <a:gd name="connsiteY4" fmla="*/ 98541 h 175212"/>
                <a:gd name="connsiteX5" fmla="*/ 385301 w 388266"/>
                <a:gd name="connsiteY5" fmla="*/ 6466 h 175212"/>
                <a:gd name="connsiteX6" fmla="*/ 264651 w 388266"/>
                <a:gd name="connsiteY6" fmla="*/ 66791 h 175212"/>
                <a:gd name="connsiteX7" fmla="*/ 61451 w 388266"/>
                <a:gd name="connsiteY7" fmla="*/ 162041 h 175212"/>
                <a:gd name="connsiteX8" fmla="*/ 26526 w 388266"/>
                <a:gd name="connsiteY8" fmla="*/ 127116 h 175212"/>
                <a:gd name="connsiteX9" fmla="*/ 58276 w 388266"/>
                <a:gd name="connsiteY9" fmla="*/ 79491 h 175212"/>
                <a:gd name="connsiteX10" fmla="*/ 20176 w 388266"/>
                <a:gd name="connsiteY10" fmla="*/ 117591 h 175212"/>
                <a:gd name="connsiteX11" fmla="*/ 32876 w 388266"/>
                <a:gd name="connsiteY11" fmla="*/ 116 h 17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8266" h="175212">
                  <a:moveTo>
                    <a:pt x="32876" y="116"/>
                  </a:moveTo>
                  <a:cubicBezTo>
                    <a:pt x="29701" y="4349"/>
                    <a:pt x="-6811" y="116004"/>
                    <a:pt x="1126" y="142991"/>
                  </a:cubicBezTo>
                  <a:cubicBezTo>
                    <a:pt x="9063" y="169978"/>
                    <a:pt x="79443" y="157279"/>
                    <a:pt x="80501" y="162041"/>
                  </a:cubicBezTo>
                  <a:cubicBezTo>
                    <a:pt x="81559" y="166803"/>
                    <a:pt x="-3107" y="182149"/>
                    <a:pt x="7476" y="171566"/>
                  </a:cubicBezTo>
                  <a:cubicBezTo>
                    <a:pt x="18059" y="160983"/>
                    <a:pt x="81030" y="126058"/>
                    <a:pt x="144001" y="98541"/>
                  </a:cubicBezTo>
                  <a:cubicBezTo>
                    <a:pt x="206972" y="71024"/>
                    <a:pt x="365193" y="11758"/>
                    <a:pt x="385301" y="6466"/>
                  </a:cubicBezTo>
                  <a:cubicBezTo>
                    <a:pt x="405409" y="1174"/>
                    <a:pt x="318626" y="40862"/>
                    <a:pt x="264651" y="66791"/>
                  </a:cubicBezTo>
                  <a:cubicBezTo>
                    <a:pt x="210676" y="92720"/>
                    <a:pt x="101138" y="151987"/>
                    <a:pt x="61451" y="162041"/>
                  </a:cubicBezTo>
                  <a:cubicBezTo>
                    <a:pt x="21764" y="172095"/>
                    <a:pt x="27055" y="140874"/>
                    <a:pt x="26526" y="127116"/>
                  </a:cubicBezTo>
                  <a:cubicBezTo>
                    <a:pt x="25997" y="113358"/>
                    <a:pt x="59334" y="81079"/>
                    <a:pt x="58276" y="79491"/>
                  </a:cubicBezTo>
                  <a:cubicBezTo>
                    <a:pt x="57218" y="77903"/>
                    <a:pt x="23880" y="127116"/>
                    <a:pt x="20176" y="117591"/>
                  </a:cubicBezTo>
                  <a:cubicBezTo>
                    <a:pt x="16472" y="108066"/>
                    <a:pt x="36051" y="-4117"/>
                    <a:pt x="32876" y="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1F4CE575-91D0-F47E-0BF6-A35745056EF0}"/>
                </a:ext>
              </a:extLst>
            </p:cNvPr>
            <p:cNvSpPr/>
            <p:nvPr/>
          </p:nvSpPr>
          <p:spPr>
            <a:xfrm>
              <a:off x="5241917" y="3875578"/>
              <a:ext cx="581219" cy="207472"/>
            </a:xfrm>
            <a:custGeom>
              <a:avLst/>
              <a:gdLst>
                <a:gd name="connsiteX0" fmla="*/ 581033 w 581219"/>
                <a:gd name="connsiteY0" fmla="*/ 1097 h 207472"/>
                <a:gd name="connsiteX1" fmla="*/ 200033 w 581219"/>
                <a:gd name="connsiteY1" fmla="*/ 169372 h 207472"/>
                <a:gd name="connsiteX2" fmla="*/ 307983 w 581219"/>
                <a:gd name="connsiteY2" fmla="*/ 99522 h 207472"/>
                <a:gd name="connsiteX3" fmla="*/ 8 w 581219"/>
                <a:gd name="connsiteY3" fmla="*/ 207472 h 207472"/>
                <a:gd name="connsiteX4" fmla="*/ 298458 w 581219"/>
                <a:gd name="connsiteY4" fmla="*/ 99522 h 207472"/>
                <a:gd name="connsiteX5" fmla="*/ 450858 w 581219"/>
                <a:gd name="connsiteY5" fmla="*/ 29672 h 207472"/>
                <a:gd name="connsiteX6" fmla="*/ 254008 w 581219"/>
                <a:gd name="connsiteY6" fmla="*/ 93172 h 207472"/>
                <a:gd name="connsiteX7" fmla="*/ 581033 w 581219"/>
                <a:gd name="connsiteY7" fmla="*/ 1097 h 20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219" h="207472">
                  <a:moveTo>
                    <a:pt x="581033" y="1097"/>
                  </a:moveTo>
                  <a:cubicBezTo>
                    <a:pt x="572037" y="13797"/>
                    <a:pt x="245541" y="152968"/>
                    <a:pt x="200033" y="169372"/>
                  </a:cubicBezTo>
                  <a:cubicBezTo>
                    <a:pt x="154525" y="185776"/>
                    <a:pt x="341320" y="93172"/>
                    <a:pt x="307983" y="99522"/>
                  </a:cubicBezTo>
                  <a:cubicBezTo>
                    <a:pt x="274645" y="105872"/>
                    <a:pt x="1595" y="207472"/>
                    <a:pt x="8" y="207472"/>
                  </a:cubicBezTo>
                  <a:cubicBezTo>
                    <a:pt x="-1579" y="207472"/>
                    <a:pt x="223316" y="129155"/>
                    <a:pt x="298458" y="99522"/>
                  </a:cubicBezTo>
                  <a:cubicBezTo>
                    <a:pt x="373600" y="69889"/>
                    <a:pt x="458266" y="30730"/>
                    <a:pt x="450858" y="29672"/>
                  </a:cubicBezTo>
                  <a:cubicBezTo>
                    <a:pt x="443450" y="28614"/>
                    <a:pt x="238133" y="96347"/>
                    <a:pt x="254008" y="93172"/>
                  </a:cubicBezTo>
                  <a:cubicBezTo>
                    <a:pt x="269883" y="89997"/>
                    <a:pt x="590029" y="-11603"/>
                    <a:pt x="581033" y="10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5FF59320-C7B4-616A-4FEE-54065AF674A4}"/>
                </a:ext>
              </a:extLst>
            </p:cNvPr>
            <p:cNvSpPr/>
            <p:nvPr/>
          </p:nvSpPr>
          <p:spPr>
            <a:xfrm>
              <a:off x="5139838" y="3954435"/>
              <a:ext cx="226590" cy="552371"/>
            </a:xfrm>
            <a:custGeom>
              <a:avLst/>
              <a:gdLst>
                <a:gd name="connsiteX0" fmla="*/ 225912 w 226590"/>
                <a:gd name="connsiteY0" fmla="*/ 4790 h 552371"/>
                <a:gd name="connsiteX1" fmla="*/ 79862 w 226590"/>
                <a:gd name="connsiteY1" fmla="*/ 277840 h 552371"/>
                <a:gd name="connsiteX2" fmla="*/ 22712 w 226590"/>
                <a:gd name="connsiteY2" fmla="*/ 468340 h 552371"/>
                <a:gd name="connsiteX3" fmla="*/ 60812 w 226590"/>
                <a:gd name="connsiteY3" fmla="*/ 287365 h 552371"/>
                <a:gd name="connsiteX4" fmla="*/ 487 w 226590"/>
                <a:gd name="connsiteY4" fmla="*/ 547715 h 552371"/>
                <a:gd name="connsiteX5" fmla="*/ 35412 w 226590"/>
                <a:gd name="connsiteY5" fmla="*/ 427065 h 552371"/>
                <a:gd name="connsiteX6" fmla="*/ 89387 w 226590"/>
                <a:gd name="connsiteY6" fmla="*/ 90515 h 552371"/>
                <a:gd name="connsiteX7" fmla="*/ 76687 w 226590"/>
                <a:gd name="connsiteY7" fmla="*/ 300065 h 552371"/>
                <a:gd name="connsiteX8" fmla="*/ 130662 w 226590"/>
                <a:gd name="connsiteY8" fmla="*/ 119090 h 552371"/>
                <a:gd name="connsiteX9" fmla="*/ 225912 w 226590"/>
                <a:gd name="connsiteY9" fmla="*/ 4790 h 55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590" h="552371">
                  <a:moveTo>
                    <a:pt x="225912" y="4790"/>
                  </a:moveTo>
                  <a:cubicBezTo>
                    <a:pt x="217445" y="31248"/>
                    <a:pt x="113729" y="200582"/>
                    <a:pt x="79862" y="277840"/>
                  </a:cubicBezTo>
                  <a:cubicBezTo>
                    <a:pt x="45995" y="355098"/>
                    <a:pt x="25887" y="466753"/>
                    <a:pt x="22712" y="468340"/>
                  </a:cubicBezTo>
                  <a:cubicBezTo>
                    <a:pt x="19537" y="469927"/>
                    <a:pt x="64516" y="274136"/>
                    <a:pt x="60812" y="287365"/>
                  </a:cubicBezTo>
                  <a:cubicBezTo>
                    <a:pt x="57108" y="300594"/>
                    <a:pt x="4720" y="524432"/>
                    <a:pt x="487" y="547715"/>
                  </a:cubicBezTo>
                  <a:cubicBezTo>
                    <a:pt x="-3746" y="570998"/>
                    <a:pt x="20595" y="503265"/>
                    <a:pt x="35412" y="427065"/>
                  </a:cubicBezTo>
                  <a:cubicBezTo>
                    <a:pt x="50229" y="350865"/>
                    <a:pt x="82508" y="111681"/>
                    <a:pt x="89387" y="90515"/>
                  </a:cubicBezTo>
                  <a:cubicBezTo>
                    <a:pt x="96266" y="69349"/>
                    <a:pt x="69808" y="295303"/>
                    <a:pt x="76687" y="300065"/>
                  </a:cubicBezTo>
                  <a:cubicBezTo>
                    <a:pt x="83566" y="304827"/>
                    <a:pt x="99970" y="170419"/>
                    <a:pt x="130662" y="119090"/>
                  </a:cubicBezTo>
                  <a:cubicBezTo>
                    <a:pt x="161354" y="67761"/>
                    <a:pt x="234379" y="-21668"/>
                    <a:pt x="225912" y="47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74021A7E-F515-85FE-EBC3-211A1E1D9FC7}"/>
                </a:ext>
              </a:extLst>
            </p:cNvPr>
            <p:cNvSpPr/>
            <p:nvPr/>
          </p:nvSpPr>
          <p:spPr>
            <a:xfrm>
              <a:off x="5178410" y="3927366"/>
              <a:ext cx="596917" cy="397117"/>
            </a:xfrm>
            <a:custGeom>
              <a:avLst/>
              <a:gdLst>
                <a:gd name="connsiteX0" fmla="*/ 596915 w 596917"/>
                <a:gd name="connsiteY0" fmla="*/ 109 h 397117"/>
                <a:gd name="connsiteX1" fmla="*/ 142890 w 596917"/>
                <a:gd name="connsiteY1" fmla="*/ 187434 h 397117"/>
                <a:gd name="connsiteX2" fmla="*/ 165115 w 596917"/>
                <a:gd name="connsiteY2" fmla="*/ 155684 h 397117"/>
                <a:gd name="connsiteX3" fmla="*/ 88915 w 596917"/>
                <a:gd name="connsiteY3" fmla="*/ 263634 h 397117"/>
                <a:gd name="connsiteX4" fmla="*/ 15 w 596917"/>
                <a:gd name="connsiteY4" fmla="*/ 396984 h 397117"/>
                <a:gd name="connsiteX5" fmla="*/ 82565 w 596917"/>
                <a:gd name="connsiteY5" fmla="*/ 238234 h 397117"/>
                <a:gd name="connsiteX6" fmla="*/ 184165 w 596917"/>
                <a:gd name="connsiteY6" fmla="*/ 130284 h 397117"/>
                <a:gd name="connsiteX7" fmla="*/ 314340 w 596917"/>
                <a:gd name="connsiteY7" fmla="*/ 63609 h 397117"/>
                <a:gd name="connsiteX8" fmla="*/ 149240 w 596917"/>
                <a:gd name="connsiteY8" fmla="*/ 158859 h 397117"/>
                <a:gd name="connsiteX9" fmla="*/ 596915 w 596917"/>
                <a:gd name="connsiteY9" fmla="*/ 109 h 39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6917" h="397117">
                  <a:moveTo>
                    <a:pt x="596915" y="109"/>
                  </a:moveTo>
                  <a:cubicBezTo>
                    <a:pt x="595857" y="4871"/>
                    <a:pt x="214857" y="161505"/>
                    <a:pt x="142890" y="187434"/>
                  </a:cubicBezTo>
                  <a:cubicBezTo>
                    <a:pt x="70923" y="213363"/>
                    <a:pt x="165115" y="155684"/>
                    <a:pt x="165115" y="155684"/>
                  </a:cubicBezTo>
                  <a:cubicBezTo>
                    <a:pt x="156119" y="168384"/>
                    <a:pt x="116432" y="223417"/>
                    <a:pt x="88915" y="263634"/>
                  </a:cubicBezTo>
                  <a:cubicBezTo>
                    <a:pt x="61398" y="303851"/>
                    <a:pt x="1073" y="401217"/>
                    <a:pt x="15" y="396984"/>
                  </a:cubicBezTo>
                  <a:cubicBezTo>
                    <a:pt x="-1043" y="392751"/>
                    <a:pt x="51873" y="282684"/>
                    <a:pt x="82565" y="238234"/>
                  </a:cubicBezTo>
                  <a:cubicBezTo>
                    <a:pt x="113257" y="193784"/>
                    <a:pt x="145536" y="159388"/>
                    <a:pt x="184165" y="130284"/>
                  </a:cubicBezTo>
                  <a:cubicBezTo>
                    <a:pt x="222794" y="101180"/>
                    <a:pt x="320161" y="58847"/>
                    <a:pt x="314340" y="63609"/>
                  </a:cubicBezTo>
                  <a:cubicBezTo>
                    <a:pt x="308519" y="68371"/>
                    <a:pt x="107965" y="169971"/>
                    <a:pt x="149240" y="158859"/>
                  </a:cubicBezTo>
                  <a:cubicBezTo>
                    <a:pt x="190515" y="147747"/>
                    <a:pt x="597973" y="-4653"/>
                    <a:pt x="596915" y="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 211">
              <a:extLst>
                <a:ext uri="{FF2B5EF4-FFF2-40B4-BE49-F238E27FC236}">
                  <a16:creationId xmlns:a16="http://schemas.microsoft.com/office/drawing/2014/main" id="{608B252C-941F-4257-1C9C-6AE9D0A32C84}"/>
                </a:ext>
              </a:extLst>
            </p:cNvPr>
            <p:cNvSpPr/>
            <p:nvPr/>
          </p:nvSpPr>
          <p:spPr>
            <a:xfrm>
              <a:off x="5146603" y="4105010"/>
              <a:ext cx="124383" cy="759438"/>
            </a:xfrm>
            <a:custGeom>
              <a:avLst/>
              <a:gdLst>
                <a:gd name="connsiteX0" fmla="*/ 111197 w 124383"/>
                <a:gd name="connsiteY0" fmla="*/ 265 h 759438"/>
                <a:gd name="connsiteX1" fmla="*/ 9597 w 124383"/>
                <a:gd name="connsiteY1" fmla="*/ 301890 h 759438"/>
                <a:gd name="connsiteX2" fmla="*/ 15947 w 124383"/>
                <a:gd name="connsiteY2" fmla="*/ 368565 h 759438"/>
                <a:gd name="connsiteX3" fmla="*/ 31822 w 124383"/>
                <a:gd name="connsiteY3" fmla="*/ 320940 h 759438"/>
                <a:gd name="connsiteX4" fmla="*/ 63572 w 124383"/>
                <a:gd name="connsiteY4" fmla="*/ 520965 h 759438"/>
                <a:gd name="connsiteX5" fmla="*/ 66747 w 124383"/>
                <a:gd name="connsiteY5" fmla="*/ 444765 h 759438"/>
                <a:gd name="connsiteX6" fmla="*/ 123897 w 124383"/>
                <a:gd name="connsiteY6" fmla="*/ 755915 h 759438"/>
                <a:gd name="connsiteX7" fmla="*/ 88972 w 124383"/>
                <a:gd name="connsiteY7" fmla="*/ 597165 h 759438"/>
                <a:gd name="connsiteX8" fmla="*/ 72 w 124383"/>
                <a:gd name="connsiteY8" fmla="*/ 359040 h 759438"/>
                <a:gd name="connsiteX9" fmla="*/ 111197 w 124383"/>
                <a:gd name="connsiteY9" fmla="*/ 265 h 75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83" h="759438">
                  <a:moveTo>
                    <a:pt x="111197" y="265"/>
                  </a:moveTo>
                  <a:cubicBezTo>
                    <a:pt x="112785" y="-9260"/>
                    <a:pt x="25472" y="240507"/>
                    <a:pt x="9597" y="301890"/>
                  </a:cubicBezTo>
                  <a:cubicBezTo>
                    <a:pt x="-6278" y="363273"/>
                    <a:pt x="12243" y="365390"/>
                    <a:pt x="15947" y="368565"/>
                  </a:cubicBezTo>
                  <a:cubicBezTo>
                    <a:pt x="19651" y="371740"/>
                    <a:pt x="23885" y="295540"/>
                    <a:pt x="31822" y="320940"/>
                  </a:cubicBezTo>
                  <a:cubicBezTo>
                    <a:pt x="39759" y="346340"/>
                    <a:pt x="57751" y="500328"/>
                    <a:pt x="63572" y="520965"/>
                  </a:cubicBezTo>
                  <a:cubicBezTo>
                    <a:pt x="69393" y="541602"/>
                    <a:pt x="56693" y="405607"/>
                    <a:pt x="66747" y="444765"/>
                  </a:cubicBezTo>
                  <a:cubicBezTo>
                    <a:pt x="76801" y="483923"/>
                    <a:pt x="120193" y="730515"/>
                    <a:pt x="123897" y="755915"/>
                  </a:cubicBezTo>
                  <a:cubicBezTo>
                    <a:pt x="127601" y="781315"/>
                    <a:pt x="109609" y="663311"/>
                    <a:pt x="88972" y="597165"/>
                  </a:cubicBezTo>
                  <a:cubicBezTo>
                    <a:pt x="68334" y="531019"/>
                    <a:pt x="-2574" y="453232"/>
                    <a:pt x="72" y="359040"/>
                  </a:cubicBezTo>
                  <a:cubicBezTo>
                    <a:pt x="2718" y="264848"/>
                    <a:pt x="109609" y="9790"/>
                    <a:pt x="111197" y="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 212">
              <a:extLst>
                <a:ext uri="{FF2B5EF4-FFF2-40B4-BE49-F238E27FC236}">
                  <a16:creationId xmlns:a16="http://schemas.microsoft.com/office/drawing/2014/main" id="{B166C277-99D1-5D8C-9CEC-25AC887A4607}"/>
                </a:ext>
              </a:extLst>
            </p:cNvPr>
            <p:cNvSpPr/>
            <p:nvPr/>
          </p:nvSpPr>
          <p:spPr>
            <a:xfrm>
              <a:off x="5229191" y="4118201"/>
              <a:ext cx="153862" cy="698558"/>
            </a:xfrm>
            <a:custGeom>
              <a:avLst/>
              <a:gdLst>
                <a:gd name="connsiteX0" fmla="*/ 153625 w 153862"/>
                <a:gd name="connsiteY0" fmla="*/ 171 h 698558"/>
                <a:gd name="connsiteX1" fmla="*/ 46468 w 153862"/>
                <a:gd name="connsiteY1" fmla="*/ 246630 h 698558"/>
                <a:gd name="connsiteX2" fmla="*/ 34 w 153862"/>
                <a:gd name="connsiteY2" fmla="*/ 421652 h 698558"/>
                <a:gd name="connsiteX3" fmla="*/ 39325 w 153862"/>
                <a:gd name="connsiteY3" fmla="*/ 310924 h 698558"/>
                <a:gd name="connsiteX4" fmla="*/ 60756 w 153862"/>
                <a:gd name="connsiteY4" fmla="*/ 689543 h 698558"/>
                <a:gd name="connsiteX5" fmla="*/ 60756 w 153862"/>
                <a:gd name="connsiteY5" fmla="*/ 560955 h 698558"/>
                <a:gd name="connsiteX6" fmla="*/ 28609 w 153862"/>
                <a:gd name="connsiteY6" fmla="*/ 346643 h 698558"/>
                <a:gd name="connsiteX7" fmla="*/ 32181 w 153862"/>
                <a:gd name="connsiteY7" fmla="*/ 146618 h 698558"/>
                <a:gd name="connsiteX8" fmla="*/ 14322 w 153862"/>
                <a:gd name="connsiteY8" fmla="*/ 285921 h 698558"/>
                <a:gd name="connsiteX9" fmla="*/ 153625 w 153862"/>
                <a:gd name="connsiteY9" fmla="*/ 171 h 69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862" h="698558">
                  <a:moveTo>
                    <a:pt x="153625" y="171"/>
                  </a:moveTo>
                  <a:cubicBezTo>
                    <a:pt x="158983" y="-6378"/>
                    <a:pt x="72066" y="176383"/>
                    <a:pt x="46468" y="246630"/>
                  </a:cubicBezTo>
                  <a:cubicBezTo>
                    <a:pt x="20870" y="316877"/>
                    <a:pt x="1224" y="410936"/>
                    <a:pt x="34" y="421652"/>
                  </a:cubicBezTo>
                  <a:cubicBezTo>
                    <a:pt x="-1156" y="432368"/>
                    <a:pt x="29205" y="266276"/>
                    <a:pt x="39325" y="310924"/>
                  </a:cubicBezTo>
                  <a:cubicBezTo>
                    <a:pt x="49445" y="355572"/>
                    <a:pt x="57184" y="647871"/>
                    <a:pt x="60756" y="689543"/>
                  </a:cubicBezTo>
                  <a:cubicBezTo>
                    <a:pt x="64328" y="731215"/>
                    <a:pt x="66114" y="618105"/>
                    <a:pt x="60756" y="560955"/>
                  </a:cubicBezTo>
                  <a:cubicBezTo>
                    <a:pt x="55398" y="503805"/>
                    <a:pt x="33371" y="415699"/>
                    <a:pt x="28609" y="346643"/>
                  </a:cubicBezTo>
                  <a:cubicBezTo>
                    <a:pt x="23847" y="277587"/>
                    <a:pt x="34562" y="156738"/>
                    <a:pt x="32181" y="146618"/>
                  </a:cubicBezTo>
                  <a:cubicBezTo>
                    <a:pt x="29800" y="136498"/>
                    <a:pt x="-3537" y="307948"/>
                    <a:pt x="14322" y="285921"/>
                  </a:cubicBezTo>
                  <a:cubicBezTo>
                    <a:pt x="32181" y="263894"/>
                    <a:pt x="148267" y="6720"/>
                    <a:pt x="153625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 213">
              <a:extLst>
                <a:ext uri="{FF2B5EF4-FFF2-40B4-BE49-F238E27FC236}">
                  <a16:creationId xmlns:a16="http://schemas.microsoft.com/office/drawing/2014/main" id="{F2F851D5-5D3E-4539-C38E-D1E4C7461D6C}"/>
                </a:ext>
              </a:extLst>
            </p:cNvPr>
            <p:cNvSpPr/>
            <p:nvPr/>
          </p:nvSpPr>
          <p:spPr>
            <a:xfrm>
              <a:off x="5255129" y="3950490"/>
              <a:ext cx="589642" cy="503674"/>
            </a:xfrm>
            <a:custGeom>
              <a:avLst/>
              <a:gdLst>
                <a:gd name="connsiteX0" fmla="*/ 467015 w 589642"/>
                <a:gd name="connsiteY0" fmla="*/ 4 h 503674"/>
                <a:gd name="connsiteX1" fmla="*/ 109827 w 589642"/>
                <a:gd name="connsiteY1" fmla="*/ 300041 h 503674"/>
                <a:gd name="connsiteX2" fmla="*/ 2671 w 589642"/>
                <a:gd name="connsiteY2" fmla="*/ 378623 h 503674"/>
                <a:gd name="connsiteX3" fmla="*/ 195552 w 589642"/>
                <a:gd name="connsiteY3" fmla="*/ 246463 h 503674"/>
                <a:gd name="connsiteX4" fmla="*/ 191980 w 589642"/>
                <a:gd name="connsiteY4" fmla="*/ 346476 h 503674"/>
                <a:gd name="connsiteX5" fmla="*/ 127687 w 589642"/>
                <a:gd name="connsiteY5" fmla="*/ 414341 h 503674"/>
                <a:gd name="connsiteX6" fmla="*/ 199124 w 589642"/>
                <a:gd name="connsiteY6" fmla="*/ 503638 h 503674"/>
                <a:gd name="connsiteX7" fmla="*/ 170549 w 589642"/>
                <a:gd name="connsiteY7" fmla="*/ 403626 h 503674"/>
                <a:gd name="connsiteX8" fmla="*/ 359859 w 589642"/>
                <a:gd name="connsiteY8" fmla="*/ 253607 h 503674"/>
                <a:gd name="connsiteX9" fmla="*/ 588459 w 589642"/>
                <a:gd name="connsiteY9" fmla="*/ 89301 h 503674"/>
                <a:gd name="connsiteX10" fmla="*/ 256274 w 589642"/>
                <a:gd name="connsiteY10" fmla="*/ 314329 h 503674"/>
                <a:gd name="connsiteX11" fmla="*/ 370574 w 589642"/>
                <a:gd name="connsiteY11" fmla="*/ 225032 h 503674"/>
                <a:gd name="connsiteX12" fmla="*/ 302709 w 589642"/>
                <a:gd name="connsiteY12" fmla="*/ 182169 h 503674"/>
                <a:gd name="connsiteX13" fmla="*/ 291993 w 589642"/>
                <a:gd name="connsiteY13" fmla="*/ 264323 h 503674"/>
                <a:gd name="connsiteX14" fmla="*/ 181265 w 589642"/>
                <a:gd name="connsiteY14" fmla="*/ 292898 h 503674"/>
                <a:gd name="connsiteX15" fmla="*/ 467015 w 589642"/>
                <a:gd name="connsiteY15" fmla="*/ 4 h 50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9642" h="503674">
                  <a:moveTo>
                    <a:pt x="467015" y="4"/>
                  </a:moveTo>
                  <a:cubicBezTo>
                    <a:pt x="455109" y="1194"/>
                    <a:pt x="187218" y="236938"/>
                    <a:pt x="109827" y="300041"/>
                  </a:cubicBezTo>
                  <a:cubicBezTo>
                    <a:pt x="32436" y="363144"/>
                    <a:pt x="-11616" y="387553"/>
                    <a:pt x="2671" y="378623"/>
                  </a:cubicBezTo>
                  <a:cubicBezTo>
                    <a:pt x="16958" y="369693"/>
                    <a:pt x="164001" y="251821"/>
                    <a:pt x="195552" y="246463"/>
                  </a:cubicBezTo>
                  <a:cubicBezTo>
                    <a:pt x="227103" y="241105"/>
                    <a:pt x="203291" y="318496"/>
                    <a:pt x="191980" y="346476"/>
                  </a:cubicBezTo>
                  <a:cubicBezTo>
                    <a:pt x="180669" y="374456"/>
                    <a:pt x="126496" y="388147"/>
                    <a:pt x="127687" y="414341"/>
                  </a:cubicBezTo>
                  <a:cubicBezTo>
                    <a:pt x="128878" y="440535"/>
                    <a:pt x="191980" y="505424"/>
                    <a:pt x="199124" y="503638"/>
                  </a:cubicBezTo>
                  <a:cubicBezTo>
                    <a:pt x="206268" y="501852"/>
                    <a:pt x="143760" y="445298"/>
                    <a:pt x="170549" y="403626"/>
                  </a:cubicBezTo>
                  <a:cubicBezTo>
                    <a:pt x="197338" y="361954"/>
                    <a:pt x="290207" y="305994"/>
                    <a:pt x="359859" y="253607"/>
                  </a:cubicBezTo>
                  <a:cubicBezTo>
                    <a:pt x="429511" y="201220"/>
                    <a:pt x="605723" y="79181"/>
                    <a:pt x="588459" y="89301"/>
                  </a:cubicBezTo>
                  <a:cubicBezTo>
                    <a:pt x="571195" y="99421"/>
                    <a:pt x="292588" y="291707"/>
                    <a:pt x="256274" y="314329"/>
                  </a:cubicBezTo>
                  <a:cubicBezTo>
                    <a:pt x="219960" y="336951"/>
                    <a:pt x="362835" y="247059"/>
                    <a:pt x="370574" y="225032"/>
                  </a:cubicBezTo>
                  <a:cubicBezTo>
                    <a:pt x="378313" y="203005"/>
                    <a:pt x="315806" y="175621"/>
                    <a:pt x="302709" y="182169"/>
                  </a:cubicBezTo>
                  <a:cubicBezTo>
                    <a:pt x="289612" y="188717"/>
                    <a:pt x="312234" y="245868"/>
                    <a:pt x="291993" y="264323"/>
                  </a:cubicBezTo>
                  <a:cubicBezTo>
                    <a:pt x="271752" y="282778"/>
                    <a:pt x="152690" y="334570"/>
                    <a:pt x="181265" y="292898"/>
                  </a:cubicBezTo>
                  <a:cubicBezTo>
                    <a:pt x="209840" y="251226"/>
                    <a:pt x="478921" y="-1186"/>
                    <a:pt x="467015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 214">
              <a:extLst>
                <a:ext uri="{FF2B5EF4-FFF2-40B4-BE49-F238E27FC236}">
                  <a16:creationId xmlns:a16="http://schemas.microsoft.com/office/drawing/2014/main" id="{A5284E16-942B-94B4-6609-CDFFE0D137DF}"/>
                </a:ext>
              </a:extLst>
            </p:cNvPr>
            <p:cNvSpPr/>
            <p:nvPr/>
          </p:nvSpPr>
          <p:spPr>
            <a:xfrm>
              <a:off x="4424414" y="3046180"/>
              <a:ext cx="664797" cy="1441195"/>
            </a:xfrm>
            <a:custGeom>
              <a:avLst/>
              <a:gdLst>
                <a:gd name="connsiteX0" fmla="*/ 40430 w 664797"/>
                <a:gd name="connsiteY0" fmla="*/ 7773 h 1441195"/>
                <a:gd name="connsiteX1" fmla="*/ 1139 w 664797"/>
                <a:gd name="connsiteY1" fmla="*/ 200654 h 1441195"/>
                <a:gd name="connsiteX2" fmla="*/ 94008 w 664797"/>
                <a:gd name="connsiteY2" fmla="*/ 550698 h 1441195"/>
                <a:gd name="connsiteX3" fmla="*/ 83292 w 664797"/>
                <a:gd name="connsiteY3" fmla="*/ 514979 h 1441195"/>
                <a:gd name="connsiteX4" fmla="*/ 297605 w 664797"/>
                <a:gd name="connsiteY4" fmla="*/ 925745 h 1441195"/>
                <a:gd name="connsiteX5" fmla="*/ 644077 w 664797"/>
                <a:gd name="connsiteY5" fmla="*/ 1415092 h 1441195"/>
                <a:gd name="connsiteX6" fmla="*/ 601214 w 664797"/>
                <a:gd name="connsiteY6" fmla="*/ 1336511 h 1441195"/>
                <a:gd name="connsiteX7" fmla="*/ 401189 w 664797"/>
                <a:gd name="connsiteY7" fmla="*/ 1015042 h 1441195"/>
                <a:gd name="connsiteX8" fmla="*/ 122583 w 664797"/>
                <a:gd name="connsiteY8" fmla="*/ 525695 h 1441195"/>
                <a:gd name="connsiteX9" fmla="*/ 33286 w 664797"/>
                <a:gd name="connsiteY9" fmla="*/ 182795 h 1441195"/>
                <a:gd name="connsiteX10" fmla="*/ 44002 w 664797"/>
                <a:gd name="connsiteY10" fmla="*/ 350673 h 1441195"/>
                <a:gd name="connsiteX11" fmla="*/ 11855 w 664797"/>
                <a:gd name="connsiteY11" fmla="*/ 68495 h 1441195"/>
                <a:gd name="connsiteX12" fmla="*/ 40430 w 664797"/>
                <a:gd name="connsiteY12" fmla="*/ 7773 h 144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4797" h="1441195">
                  <a:moveTo>
                    <a:pt x="40430" y="7773"/>
                  </a:moveTo>
                  <a:cubicBezTo>
                    <a:pt x="38644" y="29799"/>
                    <a:pt x="-7791" y="110166"/>
                    <a:pt x="1139" y="200654"/>
                  </a:cubicBezTo>
                  <a:cubicBezTo>
                    <a:pt x="10069" y="291142"/>
                    <a:pt x="80316" y="498311"/>
                    <a:pt x="94008" y="550698"/>
                  </a:cubicBezTo>
                  <a:cubicBezTo>
                    <a:pt x="107700" y="603086"/>
                    <a:pt x="49359" y="452471"/>
                    <a:pt x="83292" y="514979"/>
                  </a:cubicBezTo>
                  <a:cubicBezTo>
                    <a:pt x="117225" y="577487"/>
                    <a:pt x="204141" y="775726"/>
                    <a:pt x="297605" y="925745"/>
                  </a:cubicBezTo>
                  <a:cubicBezTo>
                    <a:pt x="391069" y="1075764"/>
                    <a:pt x="593476" y="1346631"/>
                    <a:pt x="644077" y="1415092"/>
                  </a:cubicBezTo>
                  <a:cubicBezTo>
                    <a:pt x="694678" y="1483553"/>
                    <a:pt x="641695" y="1403186"/>
                    <a:pt x="601214" y="1336511"/>
                  </a:cubicBezTo>
                  <a:cubicBezTo>
                    <a:pt x="560733" y="1269836"/>
                    <a:pt x="480961" y="1150178"/>
                    <a:pt x="401189" y="1015042"/>
                  </a:cubicBezTo>
                  <a:cubicBezTo>
                    <a:pt x="321417" y="879906"/>
                    <a:pt x="183900" y="664403"/>
                    <a:pt x="122583" y="525695"/>
                  </a:cubicBezTo>
                  <a:cubicBezTo>
                    <a:pt x="61266" y="386987"/>
                    <a:pt x="46383" y="211965"/>
                    <a:pt x="33286" y="182795"/>
                  </a:cubicBezTo>
                  <a:cubicBezTo>
                    <a:pt x="20189" y="153625"/>
                    <a:pt x="47574" y="369723"/>
                    <a:pt x="44002" y="350673"/>
                  </a:cubicBezTo>
                  <a:cubicBezTo>
                    <a:pt x="40430" y="331623"/>
                    <a:pt x="16022" y="125049"/>
                    <a:pt x="11855" y="68495"/>
                  </a:cubicBezTo>
                  <a:cubicBezTo>
                    <a:pt x="7688" y="11941"/>
                    <a:pt x="42216" y="-14253"/>
                    <a:pt x="40430" y="77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 215">
              <a:extLst>
                <a:ext uri="{FF2B5EF4-FFF2-40B4-BE49-F238E27FC236}">
                  <a16:creationId xmlns:a16="http://schemas.microsoft.com/office/drawing/2014/main" id="{55816E93-2477-00FB-27B9-CC0936375B24}"/>
                </a:ext>
              </a:extLst>
            </p:cNvPr>
            <p:cNvSpPr/>
            <p:nvPr/>
          </p:nvSpPr>
          <p:spPr>
            <a:xfrm>
              <a:off x="4399522" y="3114181"/>
              <a:ext cx="819560" cy="1740741"/>
            </a:xfrm>
            <a:custGeom>
              <a:avLst/>
              <a:gdLst>
                <a:gd name="connsiteX0" fmla="*/ 26031 w 819560"/>
                <a:gd name="connsiteY0" fmla="*/ 61216 h 1740741"/>
                <a:gd name="connsiteX1" fmla="*/ 26031 w 819560"/>
                <a:gd name="connsiteY1" fmla="*/ 293388 h 1740741"/>
                <a:gd name="connsiteX2" fmla="*/ 158191 w 819560"/>
                <a:gd name="connsiteY2" fmla="*/ 632716 h 1740741"/>
                <a:gd name="connsiteX3" fmla="*/ 447512 w 819560"/>
                <a:gd name="connsiteY3" fmla="*/ 1257794 h 1740741"/>
                <a:gd name="connsiteX4" fmla="*/ 465372 w 819560"/>
                <a:gd name="connsiteY4" fmla="*/ 1229219 h 1740741"/>
                <a:gd name="connsiteX5" fmla="*/ 586816 w 819560"/>
                <a:gd name="connsiteY5" fmla="*/ 1443532 h 1740741"/>
                <a:gd name="connsiteX6" fmla="*/ 815416 w 819560"/>
                <a:gd name="connsiteY6" fmla="*/ 1736425 h 1740741"/>
                <a:gd name="connsiteX7" fmla="*/ 704687 w 819560"/>
                <a:gd name="connsiteY7" fmla="*/ 1572119 h 1740741"/>
                <a:gd name="connsiteX8" fmla="*/ 347500 w 819560"/>
                <a:gd name="connsiteY8" fmla="*/ 975616 h 1740741"/>
                <a:gd name="connsiteX9" fmla="*/ 33175 w 819560"/>
                <a:gd name="connsiteY9" fmla="*/ 321963 h 1740741"/>
                <a:gd name="connsiteX10" fmla="*/ 11744 w 819560"/>
                <a:gd name="connsiteY10" fmla="*/ 200519 h 1740741"/>
                <a:gd name="connsiteX11" fmla="*/ 54606 w 819560"/>
                <a:gd name="connsiteY11" fmla="*/ 7638 h 1740741"/>
                <a:gd name="connsiteX12" fmla="*/ 26031 w 819560"/>
                <a:gd name="connsiteY12" fmla="*/ 61216 h 174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9560" h="1740741">
                  <a:moveTo>
                    <a:pt x="26031" y="61216"/>
                  </a:moveTo>
                  <a:cubicBezTo>
                    <a:pt x="21269" y="108841"/>
                    <a:pt x="4004" y="198138"/>
                    <a:pt x="26031" y="293388"/>
                  </a:cubicBezTo>
                  <a:cubicBezTo>
                    <a:pt x="48058" y="388638"/>
                    <a:pt x="87944" y="471982"/>
                    <a:pt x="158191" y="632716"/>
                  </a:cubicBezTo>
                  <a:cubicBezTo>
                    <a:pt x="228438" y="793450"/>
                    <a:pt x="396315" y="1158377"/>
                    <a:pt x="447512" y="1257794"/>
                  </a:cubicBezTo>
                  <a:cubicBezTo>
                    <a:pt x="498709" y="1357211"/>
                    <a:pt x="442155" y="1198263"/>
                    <a:pt x="465372" y="1229219"/>
                  </a:cubicBezTo>
                  <a:cubicBezTo>
                    <a:pt x="488589" y="1260175"/>
                    <a:pt x="528475" y="1358998"/>
                    <a:pt x="586816" y="1443532"/>
                  </a:cubicBezTo>
                  <a:cubicBezTo>
                    <a:pt x="645157" y="1528066"/>
                    <a:pt x="795771" y="1714994"/>
                    <a:pt x="815416" y="1736425"/>
                  </a:cubicBezTo>
                  <a:cubicBezTo>
                    <a:pt x="835061" y="1757856"/>
                    <a:pt x="782673" y="1698920"/>
                    <a:pt x="704687" y="1572119"/>
                  </a:cubicBezTo>
                  <a:cubicBezTo>
                    <a:pt x="626701" y="1445318"/>
                    <a:pt x="459419" y="1183975"/>
                    <a:pt x="347500" y="975616"/>
                  </a:cubicBezTo>
                  <a:cubicBezTo>
                    <a:pt x="235581" y="767257"/>
                    <a:pt x="89134" y="451146"/>
                    <a:pt x="33175" y="321963"/>
                  </a:cubicBezTo>
                  <a:cubicBezTo>
                    <a:pt x="-22784" y="192780"/>
                    <a:pt x="8172" y="252906"/>
                    <a:pt x="11744" y="200519"/>
                  </a:cubicBezTo>
                  <a:cubicBezTo>
                    <a:pt x="15316" y="148132"/>
                    <a:pt x="51629" y="29665"/>
                    <a:pt x="54606" y="7638"/>
                  </a:cubicBezTo>
                  <a:cubicBezTo>
                    <a:pt x="57583" y="-14389"/>
                    <a:pt x="30793" y="13591"/>
                    <a:pt x="26031" y="61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 216">
              <a:extLst>
                <a:ext uri="{FF2B5EF4-FFF2-40B4-BE49-F238E27FC236}">
                  <a16:creationId xmlns:a16="http://schemas.microsoft.com/office/drawing/2014/main" id="{4F78EDB2-8356-61AC-E085-CB35EF57159D}"/>
                </a:ext>
              </a:extLst>
            </p:cNvPr>
            <p:cNvSpPr/>
            <p:nvPr/>
          </p:nvSpPr>
          <p:spPr>
            <a:xfrm>
              <a:off x="4395784" y="3167218"/>
              <a:ext cx="843820" cy="1723954"/>
            </a:xfrm>
            <a:custGeom>
              <a:avLst/>
              <a:gdLst>
                <a:gd name="connsiteX0" fmla="*/ 1194 w 843820"/>
                <a:gd name="connsiteY0" fmla="*/ 1035 h 1723954"/>
                <a:gd name="connsiteX1" fmla="*/ 26197 w 843820"/>
                <a:gd name="connsiteY1" fmla="*/ 326076 h 1723954"/>
                <a:gd name="connsiteX2" fmla="*/ 194075 w 843820"/>
                <a:gd name="connsiteY2" fmla="*/ 701123 h 1723954"/>
                <a:gd name="connsiteX3" fmla="*/ 183360 w 843820"/>
                <a:gd name="connsiteY3" fmla="*/ 686835 h 1723954"/>
                <a:gd name="connsiteX4" fmla="*/ 279800 w 843820"/>
                <a:gd name="connsiteY4" fmla="*/ 933295 h 1723954"/>
                <a:gd name="connsiteX5" fmla="*/ 340522 w 843820"/>
                <a:gd name="connsiteY5" fmla="*/ 1004732 h 1723954"/>
                <a:gd name="connsiteX6" fmla="*/ 329807 w 843820"/>
                <a:gd name="connsiteY6" fmla="*/ 940438 h 1723954"/>
                <a:gd name="connsiteX7" fmla="*/ 508400 w 843820"/>
                <a:gd name="connsiteY7" fmla="*/ 1315485 h 1723954"/>
                <a:gd name="connsiteX8" fmla="*/ 658419 w 843820"/>
                <a:gd name="connsiteY8" fmla="*/ 1544085 h 1723954"/>
                <a:gd name="connsiteX9" fmla="*/ 633416 w 843820"/>
                <a:gd name="connsiteY9" fmla="*/ 1444073 h 1723954"/>
                <a:gd name="connsiteX10" fmla="*/ 840585 w 843820"/>
                <a:gd name="connsiteY10" fmla="*/ 1719107 h 1723954"/>
                <a:gd name="connsiteX11" fmla="*/ 744144 w 843820"/>
                <a:gd name="connsiteY11" fmla="*/ 1597663 h 1723954"/>
                <a:gd name="connsiteX12" fmla="*/ 536975 w 843820"/>
                <a:gd name="connsiteY12" fmla="*/ 1322629 h 1723954"/>
                <a:gd name="connsiteX13" fmla="*/ 294088 w 843820"/>
                <a:gd name="connsiteY13" fmla="*/ 876145 h 1723954"/>
                <a:gd name="connsiteX14" fmla="*/ 165500 w 843820"/>
                <a:gd name="connsiteY14" fmla="*/ 626113 h 1723954"/>
                <a:gd name="connsiteX15" fmla="*/ 22625 w 843820"/>
                <a:gd name="connsiteY15" fmla="*/ 236779 h 1723954"/>
                <a:gd name="connsiteX16" fmla="*/ 1194 w 843820"/>
                <a:gd name="connsiteY16" fmla="*/ 1035 h 17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820" h="1723954">
                  <a:moveTo>
                    <a:pt x="1194" y="1035"/>
                  </a:moveTo>
                  <a:cubicBezTo>
                    <a:pt x="1789" y="15918"/>
                    <a:pt x="-5950" y="209395"/>
                    <a:pt x="26197" y="326076"/>
                  </a:cubicBezTo>
                  <a:cubicBezTo>
                    <a:pt x="58344" y="442757"/>
                    <a:pt x="167881" y="640996"/>
                    <a:pt x="194075" y="701123"/>
                  </a:cubicBezTo>
                  <a:cubicBezTo>
                    <a:pt x="220269" y="761250"/>
                    <a:pt x="169073" y="648140"/>
                    <a:pt x="183360" y="686835"/>
                  </a:cubicBezTo>
                  <a:cubicBezTo>
                    <a:pt x="197648" y="725530"/>
                    <a:pt x="253606" y="880312"/>
                    <a:pt x="279800" y="933295"/>
                  </a:cubicBezTo>
                  <a:cubicBezTo>
                    <a:pt x="305994" y="986278"/>
                    <a:pt x="332188" y="1003542"/>
                    <a:pt x="340522" y="1004732"/>
                  </a:cubicBezTo>
                  <a:cubicBezTo>
                    <a:pt x="348856" y="1005922"/>
                    <a:pt x="301827" y="888646"/>
                    <a:pt x="329807" y="940438"/>
                  </a:cubicBezTo>
                  <a:cubicBezTo>
                    <a:pt x="357787" y="992230"/>
                    <a:pt x="453631" y="1214877"/>
                    <a:pt x="508400" y="1315485"/>
                  </a:cubicBezTo>
                  <a:cubicBezTo>
                    <a:pt x="563169" y="1416093"/>
                    <a:pt x="637583" y="1522654"/>
                    <a:pt x="658419" y="1544085"/>
                  </a:cubicBezTo>
                  <a:cubicBezTo>
                    <a:pt x="679255" y="1565516"/>
                    <a:pt x="603055" y="1414903"/>
                    <a:pt x="633416" y="1444073"/>
                  </a:cubicBezTo>
                  <a:cubicBezTo>
                    <a:pt x="663777" y="1473243"/>
                    <a:pt x="822130" y="1693509"/>
                    <a:pt x="840585" y="1719107"/>
                  </a:cubicBezTo>
                  <a:cubicBezTo>
                    <a:pt x="859040" y="1744705"/>
                    <a:pt x="794746" y="1663743"/>
                    <a:pt x="744144" y="1597663"/>
                  </a:cubicBezTo>
                  <a:cubicBezTo>
                    <a:pt x="693542" y="1531583"/>
                    <a:pt x="611984" y="1442882"/>
                    <a:pt x="536975" y="1322629"/>
                  </a:cubicBezTo>
                  <a:cubicBezTo>
                    <a:pt x="461966" y="1202376"/>
                    <a:pt x="356000" y="992231"/>
                    <a:pt x="294088" y="876145"/>
                  </a:cubicBezTo>
                  <a:cubicBezTo>
                    <a:pt x="232176" y="760059"/>
                    <a:pt x="210744" y="732674"/>
                    <a:pt x="165500" y="626113"/>
                  </a:cubicBezTo>
                  <a:cubicBezTo>
                    <a:pt x="120256" y="519552"/>
                    <a:pt x="51795" y="338577"/>
                    <a:pt x="22625" y="236779"/>
                  </a:cubicBezTo>
                  <a:cubicBezTo>
                    <a:pt x="-6545" y="134981"/>
                    <a:pt x="599" y="-13848"/>
                    <a:pt x="1194" y="10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 217">
              <a:extLst>
                <a:ext uri="{FF2B5EF4-FFF2-40B4-BE49-F238E27FC236}">
                  <a16:creationId xmlns:a16="http://schemas.microsoft.com/office/drawing/2014/main" id="{27B04335-0146-0F83-8525-F09BFBA14A19}"/>
                </a:ext>
              </a:extLst>
            </p:cNvPr>
            <p:cNvSpPr/>
            <p:nvPr/>
          </p:nvSpPr>
          <p:spPr>
            <a:xfrm>
              <a:off x="4270864" y="3396438"/>
              <a:ext cx="154693" cy="565131"/>
            </a:xfrm>
            <a:custGeom>
              <a:avLst/>
              <a:gdLst>
                <a:gd name="connsiteX0" fmla="*/ 72536 w 154693"/>
                <a:gd name="connsiteY0" fmla="*/ 7559 h 565131"/>
                <a:gd name="connsiteX1" fmla="*/ 40389 w 154693"/>
                <a:gd name="connsiteY1" fmla="*/ 246875 h 565131"/>
                <a:gd name="connsiteX2" fmla="*/ 122542 w 154693"/>
                <a:gd name="connsiteY2" fmla="*/ 450471 h 565131"/>
                <a:gd name="connsiteX3" fmla="*/ 68964 w 154693"/>
                <a:gd name="connsiteY3" fmla="*/ 382606 h 565131"/>
                <a:gd name="connsiteX4" fmla="*/ 154689 w 154693"/>
                <a:gd name="connsiteY4" fmla="*/ 564771 h 565131"/>
                <a:gd name="connsiteX5" fmla="*/ 72536 w 154693"/>
                <a:gd name="connsiteY5" fmla="*/ 421896 h 565131"/>
                <a:gd name="connsiteX6" fmla="*/ 1099 w 154693"/>
                <a:gd name="connsiteY6" fmla="*/ 171865 h 565131"/>
                <a:gd name="connsiteX7" fmla="*/ 29674 w 154693"/>
                <a:gd name="connsiteY7" fmla="*/ 200440 h 565131"/>
                <a:gd name="connsiteX8" fmla="*/ 36817 w 154693"/>
                <a:gd name="connsiteY8" fmla="*/ 71853 h 565131"/>
                <a:gd name="connsiteX9" fmla="*/ 72536 w 154693"/>
                <a:gd name="connsiteY9" fmla="*/ 7559 h 5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93" h="565131">
                  <a:moveTo>
                    <a:pt x="72536" y="7559"/>
                  </a:moveTo>
                  <a:cubicBezTo>
                    <a:pt x="73131" y="36729"/>
                    <a:pt x="32055" y="173056"/>
                    <a:pt x="40389" y="246875"/>
                  </a:cubicBezTo>
                  <a:cubicBezTo>
                    <a:pt x="48723" y="320694"/>
                    <a:pt x="117780" y="427849"/>
                    <a:pt x="122542" y="450471"/>
                  </a:cubicBezTo>
                  <a:cubicBezTo>
                    <a:pt x="127304" y="473093"/>
                    <a:pt x="63606" y="363556"/>
                    <a:pt x="68964" y="382606"/>
                  </a:cubicBezTo>
                  <a:cubicBezTo>
                    <a:pt x="74322" y="401656"/>
                    <a:pt x="154094" y="558223"/>
                    <a:pt x="154689" y="564771"/>
                  </a:cubicBezTo>
                  <a:cubicBezTo>
                    <a:pt x="155284" y="571319"/>
                    <a:pt x="98134" y="487380"/>
                    <a:pt x="72536" y="421896"/>
                  </a:cubicBezTo>
                  <a:cubicBezTo>
                    <a:pt x="46938" y="356412"/>
                    <a:pt x="8243" y="208774"/>
                    <a:pt x="1099" y="171865"/>
                  </a:cubicBezTo>
                  <a:cubicBezTo>
                    <a:pt x="-6045" y="134956"/>
                    <a:pt x="23721" y="217109"/>
                    <a:pt x="29674" y="200440"/>
                  </a:cubicBezTo>
                  <a:cubicBezTo>
                    <a:pt x="35627" y="183771"/>
                    <a:pt x="29078" y="102809"/>
                    <a:pt x="36817" y="71853"/>
                  </a:cubicBezTo>
                  <a:cubicBezTo>
                    <a:pt x="44556" y="40897"/>
                    <a:pt x="71941" y="-21611"/>
                    <a:pt x="72536" y="7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 218">
              <a:extLst>
                <a:ext uri="{FF2B5EF4-FFF2-40B4-BE49-F238E27FC236}">
                  <a16:creationId xmlns:a16="http://schemas.microsoft.com/office/drawing/2014/main" id="{B0BB9564-81A9-1B07-1176-E76B7903040C}"/>
                </a:ext>
              </a:extLst>
            </p:cNvPr>
            <p:cNvSpPr/>
            <p:nvPr/>
          </p:nvSpPr>
          <p:spPr>
            <a:xfrm>
              <a:off x="4284515" y="3361103"/>
              <a:ext cx="328898" cy="560827"/>
            </a:xfrm>
            <a:custGeom>
              <a:avLst/>
              <a:gdLst>
                <a:gd name="connsiteX0" fmla="*/ 51741 w 328898"/>
                <a:gd name="connsiteY0" fmla="*/ 31 h 560827"/>
                <a:gd name="connsiteX1" fmla="*/ 144610 w 328898"/>
                <a:gd name="connsiteY1" fmla="*/ 278638 h 560827"/>
                <a:gd name="connsiteX2" fmla="*/ 112463 w 328898"/>
                <a:gd name="connsiteY2" fmla="*/ 439372 h 560827"/>
                <a:gd name="connsiteX3" fmla="*/ 137466 w 328898"/>
                <a:gd name="connsiteY3" fmla="*/ 410797 h 560827"/>
                <a:gd name="connsiteX4" fmla="*/ 91032 w 328898"/>
                <a:gd name="connsiteY4" fmla="*/ 550100 h 560827"/>
                <a:gd name="connsiteX5" fmla="*/ 144610 w 328898"/>
                <a:gd name="connsiteY5" fmla="*/ 503666 h 560827"/>
                <a:gd name="connsiteX6" fmla="*/ 326776 w 328898"/>
                <a:gd name="connsiteY6" fmla="*/ 560816 h 560827"/>
                <a:gd name="connsiteX7" fmla="*/ 241051 w 328898"/>
                <a:gd name="connsiteY7" fmla="*/ 507238 h 560827"/>
                <a:gd name="connsiteX8" fmla="*/ 194616 w 328898"/>
                <a:gd name="connsiteY8" fmla="*/ 375078 h 560827"/>
                <a:gd name="connsiteX9" fmla="*/ 255338 w 328898"/>
                <a:gd name="connsiteY9" fmla="*/ 539385 h 560827"/>
                <a:gd name="connsiteX10" fmla="*/ 191044 w 328898"/>
                <a:gd name="connsiteY10" fmla="*/ 435800 h 560827"/>
                <a:gd name="connsiteX11" fmla="*/ 101748 w 328898"/>
                <a:gd name="connsiteY11" fmla="*/ 489378 h 560827"/>
                <a:gd name="connsiteX12" fmla="*/ 169613 w 328898"/>
                <a:gd name="connsiteY12" fmla="*/ 450088 h 560827"/>
                <a:gd name="connsiteX13" fmla="*/ 237479 w 328898"/>
                <a:gd name="connsiteY13" fmla="*/ 496522 h 560827"/>
                <a:gd name="connsiteX14" fmla="*/ 126751 w 328898"/>
                <a:gd name="connsiteY14" fmla="*/ 478663 h 560827"/>
                <a:gd name="connsiteX15" fmla="*/ 133894 w 328898"/>
                <a:gd name="connsiteY15" fmla="*/ 360791 h 560827"/>
                <a:gd name="connsiteX16" fmla="*/ 87460 w 328898"/>
                <a:gd name="connsiteY16" fmla="*/ 278638 h 560827"/>
                <a:gd name="connsiteX17" fmla="*/ 1735 w 328898"/>
                <a:gd name="connsiteY17" fmla="*/ 289353 h 560827"/>
                <a:gd name="connsiteX18" fmla="*/ 173185 w 328898"/>
                <a:gd name="connsiteY18" fmla="*/ 296497 h 560827"/>
                <a:gd name="connsiteX19" fmla="*/ 51741 w 328898"/>
                <a:gd name="connsiteY19" fmla="*/ 31 h 56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8898" h="560827">
                  <a:moveTo>
                    <a:pt x="51741" y="31"/>
                  </a:moveTo>
                  <a:cubicBezTo>
                    <a:pt x="46979" y="-2945"/>
                    <a:pt x="134490" y="205415"/>
                    <a:pt x="144610" y="278638"/>
                  </a:cubicBezTo>
                  <a:cubicBezTo>
                    <a:pt x="154730" y="351862"/>
                    <a:pt x="113654" y="417346"/>
                    <a:pt x="112463" y="439372"/>
                  </a:cubicBezTo>
                  <a:cubicBezTo>
                    <a:pt x="111272" y="461398"/>
                    <a:pt x="141038" y="392342"/>
                    <a:pt x="137466" y="410797"/>
                  </a:cubicBezTo>
                  <a:cubicBezTo>
                    <a:pt x="133894" y="429252"/>
                    <a:pt x="89841" y="534622"/>
                    <a:pt x="91032" y="550100"/>
                  </a:cubicBezTo>
                  <a:cubicBezTo>
                    <a:pt x="92223" y="565578"/>
                    <a:pt x="105319" y="501880"/>
                    <a:pt x="144610" y="503666"/>
                  </a:cubicBezTo>
                  <a:cubicBezTo>
                    <a:pt x="183901" y="505452"/>
                    <a:pt x="310703" y="560221"/>
                    <a:pt x="326776" y="560816"/>
                  </a:cubicBezTo>
                  <a:cubicBezTo>
                    <a:pt x="342849" y="561411"/>
                    <a:pt x="263078" y="538194"/>
                    <a:pt x="241051" y="507238"/>
                  </a:cubicBezTo>
                  <a:cubicBezTo>
                    <a:pt x="219024" y="476282"/>
                    <a:pt x="192235" y="369720"/>
                    <a:pt x="194616" y="375078"/>
                  </a:cubicBezTo>
                  <a:cubicBezTo>
                    <a:pt x="196997" y="380436"/>
                    <a:pt x="255933" y="529265"/>
                    <a:pt x="255338" y="539385"/>
                  </a:cubicBezTo>
                  <a:cubicBezTo>
                    <a:pt x="254743" y="549505"/>
                    <a:pt x="216642" y="444134"/>
                    <a:pt x="191044" y="435800"/>
                  </a:cubicBezTo>
                  <a:cubicBezTo>
                    <a:pt x="165446" y="427466"/>
                    <a:pt x="105320" y="486997"/>
                    <a:pt x="101748" y="489378"/>
                  </a:cubicBezTo>
                  <a:cubicBezTo>
                    <a:pt x="98176" y="491759"/>
                    <a:pt x="146991" y="448897"/>
                    <a:pt x="169613" y="450088"/>
                  </a:cubicBezTo>
                  <a:cubicBezTo>
                    <a:pt x="192235" y="451279"/>
                    <a:pt x="244623" y="491760"/>
                    <a:pt x="237479" y="496522"/>
                  </a:cubicBezTo>
                  <a:cubicBezTo>
                    <a:pt x="230335" y="501284"/>
                    <a:pt x="144015" y="501285"/>
                    <a:pt x="126751" y="478663"/>
                  </a:cubicBezTo>
                  <a:cubicBezTo>
                    <a:pt x="109487" y="456041"/>
                    <a:pt x="140442" y="394128"/>
                    <a:pt x="133894" y="360791"/>
                  </a:cubicBezTo>
                  <a:cubicBezTo>
                    <a:pt x="127346" y="327454"/>
                    <a:pt x="109486" y="290544"/>
                    <a:pt x="87460" y="278638"/>
                  </a:cubicBezTo>
                  <a:cubicBezTo>
                    <a:pt x="65434" y="266732"/>
                    <a:pt x="-12553" y="286377"/>
                    <a:pt x="1735" y="289353"/>
                  </a:cubicBezTo>
                  <a:cubicBezTo>
                    <a:pt x="16022" y="292330"/>
                    <a:pt x="168423" y="342931"/>
                    <a:pt x="173185" y="296497"/>
                  </a:cubicBezTo>
                  <a:cubicBezTo>
                    <a:pt x="177947" y="250063"/>
                    <a:pt x="56503" y="3007"/>
                    <a:pt x="51741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 219">
              <a:extLst>
                <a:ext uri="{FF2B5EF4-FFF2-40B4-BE49-F238E27FC236}">
                  <a16:creationId xmlns:a16="http://schemas.microsoft.com/office/drawing/2014/main" id="{C3C55E8A-9358-B096-EB65-2EAAA44144FC}"/>
                </a:ext>
              </a:extLst>
            </p:cNvPr>
            <p:cNvSpPr/>
            <p:nvPr/>
          </p:nvSpPr>
          <p:spPr>
            <a:xfrm>
              <a:off x="4186219" y="3928972"/>
              <a:ext cx="396593" cy="125233"/>
            </a:xfrm>
            <a:custGeom>
              <a:avLst/>
              <a:gdLst>
                <a:gd name="connsiteX0" fmla="*/ 396497 w 396593"/>
                <a:gd name="connsiteY0" fmla="*/ 91 h 125233"/>
                <a:gd name="connsiteX1" fmla="*/ 275053 w 396593"/>
                <a:gd name="connsiteY1" fmla="*/ 75100 h 125233"/>
                <a:gd name="connsiteX2" fmla="*/ 19 w 396593"/>
                <a:gd name="connsiteY2" fmla="*/ 125106 h 125233"/>
                <a:gd name="connsiteX3" fmla="*/ 289340 w 396593"/>
                <a:gd name="connsiteY3" fmla="*/ 60812 h 125233"/>
                <a:gd name="connsiteX4" fmla="*/ 396497 w 396593"/>
                <a:gd name="connsiteY4" fmla="*/ 91 h 12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593" h="125233">
                  <a:moveTo>
                    <a:pt x="396497" y="91"/>
                  </a:moveTo>
                  <a:cubicBezTo>
                    <a:pt x="394116" y="2472"/>
                    <a:pt x="341133" y="54264"/>
                    <a:pt x="275053" y="75100"/>
                  </a:cubicBezTo>
                  <a:cubicBezTo>
                    <a:pt x="208973" y="95936"/>
                    <a:pt x="-2362" y="127487"/>
                    <a:pt x="19" y="125106"/>
                  </a:cubicBezTo>
                  <a:cubicBezTo>
                    <a:pt x="2400" y="122725"/>
                    <a:pt x="221475" y="79267"/>
                    <a:pt x="289340" y="60812"/>
                  </a:cubicBezTo>
                  <a:cubicBezTo>
                    <a:pt x="357205" y="42357"/>
                    <a:pt x="398878" y="-2290"/>
                    <a:pt x="396497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 220">
              <a:extLst>
                <a:ext uri="{FF2B5EF4-FFF2-40B4-BE49-F238E27FC236}">
                  <a16:creationId xmlns:a16="http://schemas.microsoft.com/office/drawing/2014/main" id="{C95D73FF-24A5-8292-2169-A7DC3BDC787D}"/>
                </a:ext>
              </a:extLst>
            </p:cNvPr>
            <p:cNvSpPr/>
            <p:nvPr/>
          </p:nvSpPr>
          <p:spPr>
            <a:xfrm>
              <a:off x="3782880" y="3956807"/>
              <a:ext cx="169776" cy="677501"/>
            </a:xfrm>
            <a:custGeom>
              <a:avLst/>
              <a:gdLst>
                <a:gd name="connsiteX0" fmla="*/ 139039 w 169776"/>
                <a:gd name="connsiteY0" fmla="*/ 831 h 677501"/>
                <a:gd name="connsiteX1" fmla="*/ 53314 w 169776"/>
                <a:gd name="connsiteY1" fmla="*/ 340159 h 677501"/>
                <a:gd name="connsiteX2" fmla="*/ 60458 w 169776"/>
                <a:gd name="connsiteY2" fmla="*/ 290152 h 677501"/>
                <a:gd name="connsiteX3" fmla="*/ 6879 w 169776"/>
                <a:gd name="connsiteY3" fmla="*/ 422312 h 677501"/>
                <a:gd name="connsiteX4" fmla="*/ 6879 w 169776"/>
                <a:gd name="connsiteY4" fmla="*/ 672343 h 677501"/>
                <a:gd name="connsiteX5" fmla="*/ 6879 w 169776"/>
                <a:gd name="connsiteY5" fmla="*/ 575902 h 677501"/>
                <a:gd name="connsiteX6" fmla="*/ 99748 w 169776"/>
                <a:gd name="connsiteY6" fmla="*/ 393737 h 677501"/>
                <a:gd name="connsiteX7" fmla="*/ 167614 w 169776"/>
                <a:gd name="connsiteY7" fmla="*/ 261577 h 677501"/>
                <a:gd name="connsiteX8" fmla="*/ 17595 w 169776"/>
                <a:gd name="connsiteY8" fmla="*/ 504465 h 677501"/>
                <a:gd name="connsiteX9" fmla="*/ 67601 w 169776"/>
                <a:gd name="connsiteY9" fmla="*/ 318727 h 677501"/>
                <a:gd name="connsiteX10" fmla="*/ 67601 w 169776"/>
                <a:gd name="connsiteY10" fmla="*/ 200856 h 677501"/>
                <a:gd name="connsiteX11" fmla="*/ 31883 w 169776"/>
                <a:gd name="connsiteY11" fmla="*/ 136562 h 677501"/>
                <a:gd name="connsiteX12" fmla="*/ 78317 w 169776"/>
                <a:gd name="connsiteY12" fmla="*/ 240146 h 677501"/>
                <a:gd name="connsiteX13" fmla="*/ 139039 w 169776"/>
                <a:gd name="connsiteY13" fmla="*/ 831 h 67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776" h="677501">
                  <a:moveTo>
                    <a:pt x="139039" y="831"/>
                  </a:moveTo>
                  <a:cubicBezTo>
                    <a:pt x="134872" y="17500"/>
                    <a:pt x="66411" y="291939"/>
                    <a:pt x="53314" y="340159"/>
                  </a:cubicBezTo>
                  <a:cubicBezTo>
                    <a:pt x="40217" y="388379"/>
                    <a:pt x="68197" y="276460"/>
                    <a:pt x="60458" y="290152"/>
                  </a:cubicBezTo>
                  <a:cubicBezTo>
                    <a:pt x="52719" y="303844"/>
                    <a:pt x="15809" y="358614"/>
                    <a:pt x="6879" y="422312"/>
                  </a:cubicBezTo>
                  <a:cubicBezTo>
                    <a:pt x="-2051" y="486011"/>
                    <a:pt x="6879" y="672343"/>
                    <a:pt x="6879" y="672343"/>
                  </a:cubicBezTo>
                  <a:cubicBezTo>
                    <a:pt x="6879" y="697941"/>
                    <a:pt x="-8599" y="622336"/>
                    <a:pt x="6879" y="575902"/>
                  </a:cubicBezTo>
                  <a:cubicBezTo>
                    <a:pt x="22357" y="529468"/>
                    <a:pt x="99748" y="393737"/>
                    <a:pt x="99748" y="393737"/>
                  </a:cubicBezTo>
                  <a:cubicBezTo>
                    <a:pt x="126537" y="341350"/>
                    <a:pt x="181306" y="243122"/>
                    <a:pt x="167614" y="261577"/>
                  </a:cubicBezTo>
                  <a:cubicBezTo>
                    <a:pt x="153922" y="280032"/>
                    <a:pt x="34264" y="494940"/>
                    <a:pt x="17595" y="504465"/>
                  </a:cubicBezTo>
                  <a:cubicBezTo>
                    <a:pt x="926" y="513990"/>
                    <a:pt x="59267" y="369328"/>
                    <a:pt x="67601" y="318727"/>
                  </a:cubicBezTo>
                  <a:cubicBezTo>
                    <a:pt x="75935" y="268126"/>
                    <a:pt x="73554" y="231217"/>
                    <a:pt x="67601" y="200856"/>
                  </a:cubicBezTo>
                  <a:cubicBezTo>
                    <a:pt x="61648" y="170495"/>
                    <a:pt x="30097" y="130014"/>
                    <a:pt x="31883" y="136562"/>
                  </a:cubicBezTo>
                  <a:cubicBezTo>
                    <a:pt x="33669" y="143110"/>
                    <a:pt x="56886" y="256815"/>
                    <a:pt x="78317" y="240146"/>
                  </a:cubicBezTo>
                  <a:cubicBezTo>
                    <a:pt x="99748" y="223477"/>
                    <a:pt x="143206" y="-15838"/>
                    <a:pt x="139039" y="8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 221">
              <a:extLst>
                <a:ext uri="{FF2B5EF4-FFF2-40B4-BE49-F238E27FC236}">
                  <a16:creationId xmlns:a16="http://schemas.microsoft.com/office/drawing/2014/main" id="{D92A5178-255B-C9EA-7B88-0F300E30F060}"/>
                </a:ext>
              </a:extLst>
            </p:cNvPr>
            <p:cNvSpPr/>
            <p:nvPr/>
          </p:nvSpPr>
          <p:spPr>
            <a:xfrm>
              <a:off x="4179614" y="3503875"/>
              <a:ext cx="240014" cy="465212"/>
            </a:xfrm>
            <a:custGeom>
              <a:avLst/>
              <a:gdLst>
                <a:gd name="connsiteX0" fmla="*/ 95920 w 240014"/>
                <a:gd name="connsiteY0" fmla="*/ 134 h 465212"/>
                <a:gd name="connsiteX1" fmla="*/ 78061 w 240014"/>
                <a:gd name="connsiteY1" fmla="*/ 228734 h 465212"/>
                <a:gd name="connsiteX2" fmla="*/ 238795 w 240014"/>
                <a:gd name="connsiteY2" fmla="*/ 457334 h 465212"/>
                <a:gd name="connsiteX3" fmla="*/ 145927 w 240014"/>
                <a:gd name="connsiteY3" fmla="*/ 403756 h 465212"/>
                <a:gd name="connsiteX4" fmla="*/ 35199 w 240014"/>
                <a:gd name="connsiteY4" fmla="*/ 318031 h 465212"/>
                <a:gd name="connsiteX5" fmla="*/ 10195 w 240014"/>
                <a:gd name="connsiteY5" fmla="*/ 125150 h 465212"/>
                <a:gd name="connsiteX6" fmla="*/ 188789 w 240014"/>
                <a:gd name="connsiteY6" fmla="*/ 421616 h 465212"/>
                <a:gd name="connsiteX7" fmla="*/ 42342 w 240014"/>
                <a:gd name="connsiteY7" fmla="*/ 275169 h 465212"/>
                <a:gd name="connsiteX8" fmla="*/ 103064 w 240014"/>
                <a:gd name="connsiteY8" fmla="*/ 310888 h 465212"/>
                <a:gd name="connsiteX9" fmla="*/ 78061 w 240014"/>
                <a:gd name="connsiteY9" fmla="*/ 196588 h 465212"/>
                <a:gd name="connsiteX10" fmla="*/ 95920 w 240014"/>
                <a:gd name="connsiteY10" fmla="*/ 134 h 46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014" h="465212">
                  <a:moveTo>
                    <a:pt x="95920" y="134"/>
                  </a:moveTo>
                  <a:cubicBezTo>
                    <a:pt x="95920" y="5492"/>
                    <a:pt x="54249" y="152534"/>
                    <a:pt x="78061" y="228734"/>
                  </a:cubicBezTo>
                  <a:cubicBezTo>
                    <a:pt x="101873" y="304934"/>
                    <a:pt x="227484" y="428164"/>
                    <a:pt x="238795" y="457334"/>
                  </a:cubicBezTo>
                  <a:cubicBezTo>
                    <a:pt x="250106" y="486504"/>
                    <a:pt x="179860" y="426973"/>
                    <a:pt x="145927" y="403756"/>
                  </a:cubicBezTo>
                  <a:cubicBezTo>
                    <a:pt x="111994" y="380539"/>
                    <a:pt x="57821" y="364465"/>
                    <a:pt x="35199" y="318031"/>
                  </a:cubicBezTo>
                  <a:cubicBezTo>
                    <a:pt x="12577" y="271597"/>
                    <a:pt x="-15403" y="107886"/>
                    <a:pt x="10195" y="125150"/>
                  </a:cubicBezTo>
                  <a:cubicBezTo>
                    <a:pt x="35793" y="142414"/>
                    <a:pt x="183431" y="396613"/>
                    <a:pt x="188789" y="421616"/>
                  </a:cubicBezTo>
                  <a:cubicBezTo>
                    <a:pt x="194147" y="446619"/>
                    <a:pt x="56630" y="293624"/>
                    <a:pt x="42342" y="275169"/>
                  </a:cubicBezTo>
                  <a:cubicBezTo>
                    <a:pt x="28054" y="256714"/>
                    <a:pt x="97111" y="323985"/>
                    <a:pt x="103064" y="310888"/>
                  </a:cubicBezTo>
                  <a:cubicBezTo>
                    <a:pt x="109017" y="297791"/>
                    <a:pt x="79847" y="241832"/>
                    <a:pt x="78061" y="196588"/>
                  </a:cubicBezTo>
                  <a:cubicBezTo>
                    <a:pt x="76275" y="151344"/>
                    <a:pt x="95920" y="-5224"/>
                    <a:pt x="95920" y="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 222">
              <a:extLst>
                <a:ext uri="{FF2B5EF4-FFF2-40B4-BE49-F238E27FC236}">
                  <a16:creationId xmlns:a16="http://schemas.microsoft.com/office/drawing/2014/main" id="{A8766389-3AF1-0BE7-B072-9A295CDCF41E}"/>
                </a:ext>
              </a:extLst>
            </p:cNvPr>
            <p:cNvSpPr/>
            <p:nvPr/>
          </p:nvSpPr>
          <p:spPr>
            <a:xfrm>
              <a:off x="3868341" y="3856077"/>
              <a:ext cx="132183" cy="437320"/>
            </a:xfrm>
            <a:custGeom>
              <a:avLst/>
              <a:gdLst>
                <a:gd name="connsiteX0" fmla="*/ 132159 w 132183"/>
                <a:gd name="connsiteY0" fmla="*/ 5120 h 437320"/>
                <a:gd name="connsiteX1" fmla="*/ 64293 w 132183"/>
                <a:gd name="connsiteY1" fmla="*/ 290870 h 437320"/>
                <a:gd name="connsiteX2" fmla="*/ 0 w 132183"/>
                <a:gd name="connsiteY2" fmla="*/ 437317 h 437320"/>
                <a:gd name="connsiteX3" fmla="*/ 64293 w 132183"/>
                <a:gd name="connsiteY3" fmla="*/ 287298 h 437320"/>
                <a:gd name="connsiteX4" fmla="*/ 89297 w 132183"/>
                <a:gd name="connsiteY4" fmla="*/ 119420 h 437320"/>
                <a:gd name="connsiteX5" fmla="*/ 21431 w 132183"/>
                <a:gd name="connsiteY5" fmla="*/ 47982 h 437320"/>
                <a:gd name="connsiteX6" fmla="*/ 71437 w 132183"/>
                <a:gd name="connsiteY6" fmla="*/ 101561 h 437320"/>
                <a:gd name="connsiteX7" fmla="*/ 132159 w 132183"/>
                <a:gd name="connsiteY7" fmla="*/ 5120 h 43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83" h="437320">
                  <a:moveTo>
                    <a:pt x="132159" y="5120"/>
                  </a:moveTo>
                  <a:cubicBezTo>
                    <a:pt x="130968" y="36671"/>
                    <a:pt x="86319" y="218837"/>
                    <a:pt x="64293" y="290870"/>
                  </a:cubicBezTo>
                  <a:cubicBezTo>
                    <a:pt x="42267" y="362903"/>
                    <a:pt x="0" y="437912"/>
                    <a:pt x="0" y="437317"/>
                  </a:cubicBezTo>
                  <a:cubicBezTo>
                    <a:pt x="0" y="436722"/>
                    <a:pt x="49410" y="340281"/>
                    <a:pt x="64293" y="287298"/>
                  </a:cubicBezTo>
                  <a:cubicBezTo>
                    <a:pt x="79176" y="234315"/>
                    <a:pt x="96441" y="159306"/>
                    <a:pt x="89297" y="119420"/>
                  </a:cubicBezTo>
                  <a:cubicBezTo>
                    <a:pt x="82153" y="79534"/>
                    <a:pt x="24408" y="50958"/>
                    <a:pt x="21431" y="47982"/>
                  </a:cubicBezTo>
                  <a:cubicBezTo>
                    <a:pt x="18454" y="45006"/>
                    <a:pt x="51196" y="105133"/>
                    <a:pt x="71437" y="101561"/>
                  </a:cubicBezTo>
                  <a:cubicBezTo>
                    <a:pt x="91678" y="97989"/>
                    <a:pt x="133350" y="-26431"/>
                    <a:pt x="132159" y="5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 223">
              <a:extLst>
                <a:ext uri="{FF2B5EF4-FFF2-40B4-BE49-F238E27FC236}">
                  <a16:creationId xmlns:a16="http://schemas.microsoft.com/office/drawing/2014/main" id="{C302F4DF-253A-1CA3-3973-4AF061F39DE7}"/>
                </a:ext>
              </a:extLst>
            </p:cNvPr>
            <p:cNvSpPr/>
            <p:nvPr/>
          </p:nvSpPr>
          <p:spPr>
            <a:xfrm>
              <a:off x="3939723" y="3990392"/>
              <a:ext cx="669723" cy="124952"/>
            </a:xfrm>
            <a:custGeom>
              <a:avLst/>
              <a:gdLst>
                <a:gd name="connsiteX0" fmla="*/ 653708 w 669723"/>
                <a:gd name="connsiteY0" fmla="*/ 17252 h 124952"/>
                <a:gd name="connsiteX1" fmla="*/ 335811 w 669723"/>
                <a:gd name="connsiteY1" fmla="*/ 70830 h 124952"/>
                <a:gd name="connsiteX2" fmla="*/ 55 w 669723"/>
                <a:gd name="connsiteY2" fmla="*/ 124408 h 124952"/>
                <a:gd name="connsiteX3" fmla="*/ 360815 w 669723"/>
                <a:gd name="connsiteY3" fmla="*/ 99405 h 124952"/>
                <a:gd name="connsiteX4" fmla="*/ 96496 w 669723"/>
                <a:gd name="connsiteY4" fmla="*/ 113692 h 124952"/>
                <a:gd name="connsiteX5" fmla="*/ 571555 w 669723"/>
                <a:gd name="connsiteY5" fmla="*/ 6536 h 124952"/>
                <a:gd name="connsiteX6" fmla="*/ 653708 w 669723"/>
                <a:gd name="connsiteY6" fmla="*/ 17252 h 124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723" h="124952">
                  <a:moveTo>
                    <a:pt x="653708" y="17252"/>
                  </a:moveTo>
                  <a:cubicBezTo>
                    <a:pt x="614417" y="27968"/>
                    <a:pt x="335811" y="70830"/>
                    <a:pt x="335811" y="70830"/>
                  </a:cubicBezTo>
                  <a:cubicBezTo>
                    <a:pt x="226869" y="88689"/>
                    <a:pt x="-4112" y="119646"/>
                    <a:pt x="55" y="124408"/>
                  </a:cubicBezTo>
                  <a:cubicBezTo>
                    <a:pt x="4222" y="129170"/>
                    <a:pt x="344742" y="101191"/>
                    <a:pt x="360815" y="99405"/>
                  </a:cubicBezTo>
                  <a:cubicBezTo>
                    <a:pt x="376888" y="97619"/>
                    <a:pt x="61373" y="129170"/>
                    <a:pt x="96496" y="113692"/>
                  </a:cubicBezTo>
                  <a:cubicBezTo>
                    <a:pt x="131619" y="98214"/>
                    <a:pt x="485235" y="22014"/>
                    <a:pt x="571555" y="6536"/>
                  </a:cubicBezTo>
                  <a:cubicBezTo>
                    <a:pt x="657875" y="-8942"/>
                    <a:pt x="692999" y="6536"/>
                    <a:pt x="653708" y="172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 224">
              <a:extLst>
                <a:ext uri="{FF2B5EF4-FFF2-40B4-BE49-F238E27FC236}">
                  <a16:creationId xmlns:a16="http://schemas.microsoft.com/office/drawing/2014/main" id="{EE03B971-ECE6-FFF4-27D2-978FB371C4CA}"/>
                </a:ext>
              </a:extLst>
            </p:cNvPr>
            <p:cNvSpPr/>
            <p:nvPr/>
          </p:nvSpPr>
          <p:spPr>
            <a:xfrm>
              <a:off x="3963315" y="4066534"/>
              <a:ext cx="920627" cy="370513"/>
            </a:xfrm>
            <a:custGeom>
              <a:avLst/>
              <a:gdLst>
                <a:gd name="connsiteX0" fmla="*/ 1466 w 920627"/>
                <a:gd name="connsiteY0" fmla="*/ 73269 h 370513"/>
                <a:gd name="connsiteX1" fmla="*/ 372941 w 920627"/>
                <a:gd name="connsiteY1" fmla="*/ 69697 h 370513"/>
                <a:gd name="connsiteX2" fmla="*/ 430091 w 920627"/>
                <a:gd name="connsiteY2" fmla="*/ 5404 h 370513"/>
                <a:gd name="connsiteX3" fmla="*/ 472954 w 920627"/>
                <a:gd name="connsiteY3" fmla="*/ 83985 h 370513"/>
                <a:gd name="connsiteX4" fmla="*/ 562251 w 920627"/>
                <a:gd name="connsiteY4" fmla="*/ 98272 h 370513"/>
                <a:gd name="connsiteX5" fmla="*/ 522960 w 920627"/>
                <a:gd name="connsiteY5" fmla="*/ 26835 h 370513"/>
                <a:gd name="connsiteX6" fmla="*/ 694410 w 920627"/>
                <a:gd name="connsiteY6" fmla="*/ 130419 h 370513"/>
                <a:gd name="connsiteX7" fmla="*/ 694410 w 920627"/>
                <a:gd name="connsiteY7" fmla="*/ 91129 h 370513"/>
                <a:gd name="connsiteX8" fmla="*/ 805138 w 920627"/>
                <a:gd name="connsiteY8" fmla="*/ 219716 h 370513"/>
                <a:gd name="connsiteX9" fmla="*/ 919438 w 920627"/>
                <a:gd name="connsiteY9" fmla="*/ 369735 h 370513"/>
                <a:gd name="connsiteX10" fmla="*/ 730129 w 920627"/>
                <a:gd name="connsiteY10" fmla="*/ 151850 h 370513"/>
                <a:gd name="connsiteX11" fmla="*/ 451523 w 920627"/>
                <a:gd name="connsiteY11" fmla="*/ 1832 h 370513"/>
                <a:gd name="connsiteX12" fmla="*/ 333651 w 920627"/>
                <a:gd name="connsiteY12" fmla="*/ 66125 h 370513"/>
                <a:gd name="connsiteX13" fmla="*/ 247926 w 920627"/>
                <a:gd name="connsiteY13" fmla="*/ 30407 h 370513"/>
                <a:gd name="connsiteX14" fmla="*/ 1466 w 920627"/>
                <a:gd name="connsiteY14" fmla="*/ 73269 h 37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0627" h="370513">
                  <a:moveTo>
                    <a:pt x="1466" y="73269"/>
                  </a:moveTo>
                  <a:cubicBezTo>
                    <a:pt x="22302" y="79817"/>
                    <a:pt x="301504" y="81008"/>
                    <a:pt x="372941" y="69697"/>
                  </a:cubicBezTo>
                  <a:cubicBezTo>
                    <a:pt x="444379" y="58386"/>
                    <a:pt x="413422" y="3023"/>
                    <a:pt x="430091" y="5404"/>
                  </a:cubicBezTo>
                  <a:cubicBezTo>
                    <a:pt x="446760" y="7785"/>
                    <a:pt x="450927" y="68507"/>
                    <a:pt x="472954" y="83985"/>
                  </a:cubicBezTo>
                  <a:cubicBezTo>
                    <a:pt x="494981" y="99463"/>
                    <a:pt x="553917" y="107797"/>
                    <a:pt x="562251" y="98272"/>
                  </a:cubicBezTo>
                  <a:cubicBezTo>
                    <a:pt x="570585" y="88747"/>
                    <a:pt x="500934" y="21477"/>
                    <a:pt x="522960" y="26835"/>
                  </a:cubicBezTo>
                  <a:cubicBezTo>
                    <a:pt x="544986" y="32193"/>
                    <a:pt x="665835" y="119703"/>
                    <a:pt x="694410" y="130419"/>
                  </a:cubicBezTo>
                  <a:cubicBezTo>
                    <a:pt x="722985" y="141135"/>
                    <a:pt x="675955" y="76246"/>
                    <a:pt x="694410" y="91129"/>
                  </a:cubicBezTo>
                  <a:cubicBezTo>
                    <a:pt x="712865" y="106012"/>
                    <a:pt x="767633" y="173282"/>
                    <a:pt x="805138" y="219716"/>
                  </a:cubicBezTo>
                  <a:cubicBezTo>
                    <a:pt x="842643" y="266150"/>
                    <a:pt x="931939" y="381046"/>
                    <a:pt x="919438" y="369735"/>
                  </a:cubicBezTo>
                  <a:cubicBezTo>
                    <a:pt x="906937" y="358424"/>
                    <a:pt x="808115" y="213167"/>
                    <a:pt x="730129" y="151850"/>
                  </a:cubicBezTo>
                  <a:cubicBezTo>
                    <a:pt x="652143" y="90533"/>
                    <a:pt x="517603" y="16119"/>
                    <a:pt x="451523" y="1832"/>
                  </a:cubicBezTo>
                  <a:cubicBezTo>
                    <a:pt x="385443" y="-12455"/>
                    <a:pt x="367584" y="61363"/>
                    <a:pt x="333651" y="66125"/>
                  </a:cubicBezTo>
                  <a:cubicBezTo>
                    <a:pt x="299718" y="70887"/>
                    <a:pt x="308053" y="31597"/>
                    <a:pt x="247926" y="30407"/>
                  </a:cubicBezTo>
                  <a:cubicBezTo>
                    <a:pt x="187799" y="29216"/>
                    <a:pt x="-19370" y="66721"/>
                    <a:pt x="1466" y="732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 225">
              <a:extLst>
                <a:ext uri="{FF2B5EF4-FFF2-40B4-BE49-F238E27FC236}">
                  <a16:creationId xmlns:a16="http://schemas.microsoft.com/office/drawing/2014/main" id="{11412DC9-EB3F-2459-B571-C023A389237B}"/>
                </a:ext>
              </a:extLst>
            </p:cNvPr>
            <p:cNvSpPr/>
            <p:nvPr/>
          </p:nvSpPr>
          <p:spPr>
            <a:xfrm>
              <a:off x="3979061" y="4185975"/>
              <a:ext cx="359397" cy="304800"/>
            </a:xfrm>
            <a:custGeom>
              <a:avLst/>
              <a:gdLst>
                <a:gd name="connsiteX0" fmla="*/ 21439 w 359397"/>
                <a:gd name="connsiteY0" fmla="*/ 107419 h 304800"/>
                <a:gd name="connsiteX1" fmla="*/ 350052 w 359397"/>
                <a:gd name="connsiteY1" fmla="*/ 300300 h 304800"/>
                <a:gd name="connsiteX2" fmla="*/ 260755 w 359397"/>
                <a:gd name="connsiteY2" fmla="*/ 236006 h 304800"/>
                <a:gd name="connsiteX3" fmla="*/ 167886 w 359397"/>
                <a:gd name="connsiteY3" fmla="*/ 150281 h 304800"/>
                <a:gd name="connsiteX4" fmla="*/ 8 w 359397"/>
                <a:gd name="connsiteY4" fmla="*/ 263 h 304800"/>
                <a:gd name="connsiteX5" fmla="*/ 175030 w 359397"/>
                <a:gd name="connsiteY5" fmla="*/ 189572 h 304800"/>
                <a:gd name="connsiteX6" fmla="*/ 21439 w 359397"/>
                <a:gd name="connsiteY6" fmla="*/ 10741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97" h="304800">
                  <a:moveTo>
                    <a:pt x="21439" y="107419"/>
                  </a:moveTo>
                  <a:cubicBezTo>
                    <a:pt x="50609" y="125874"/>
                    <a:pt x="310166" y="278869"/>
                    <a:pt x="350052" y="300300"/>
                  </a:cubicBezTo>
                  <a:cubicBezTo>
                    <a:pt x="389938" y="321731"/>
                    <a:pt x="291116" y="261009"/>
                    <a:pt x="260755" y="236006"/>
                  </a:cubicBezTo>
                  <a:cubicBezTo>
                    <a:pt x="230394" y="211003"/>
                    <a:pt x="211344" y="189572"/>
                    <a:pt x="167886" y="150281"/>
                  </a:cubicBezTo>
                  <a:cubicBezTo>
                    <a:pt x="124428" y="110991"/>
                    <a:pt x="-1183" y="-6286"/>
                    <a:pt x="8" y="263"/>
                  </a:cubicBezTo>
                  <a:cubicBezTo>
                    <a:pt x="1199" y="6811"/>
                    <a:pt x="170267" y="169927"/>
                    <a:pt x="175030" y="189572"/>
                  </a:cubicBezTo>
                  <a:cubicBezTo>
                    <a:pt x="179793" y="209217"/>
                    <a:pt x="-7731" y="88964"/>
                    <a:pt x="21439" y="107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 226">
              <a:extLst>
                <a:ext uri="{FF2B5EF4-FFF2-40B4-BE49-F238E27FC236}">
                  <a16:creationId xmlns:a16="http://schemas.microsoft.com/office/drawing/2014/main" id="{9E7D19E3-4040-EA51-65A1-8BB9D89FFD45}"/>
                </a:ext>
              </a:extLst>
            </p:cNvPr>
            <p:cNvSpPr/>
            <p:nvPr/>
          </p:nvSpPr>
          <p:spPr>
            <a:xfrm>
              <a:off x="4185927" y="4336236"/>
              <a:ext cx="913962" cy="156774"/>
            </a:xfrm>
            <a:custGeom>
              <a:avLst/>
              <a:gdLst>
                <a:gd name="connsiteX0" fmla="*/ 311 w 913962"/>
                <a:gd name="connsiteY0" fmla="*/ 20 h 156774"/>
                <a:gd name="connsiteX1" fmla="*/ 214623 w 913962"/>
                <a:gd name="connsiteY1" fmla="*/ 139323 h 156774"/>
                <a:gd name="connsiteX2" fmla="*/ 368214 w 913962"/>
                <a:gd name="connsiteY2" fmla="*/ 150039 h 156774"/>
                <a:gd name="connsiteX3" fmla="*/ 353926 w 913962"/>
                <a:gd name="connsiteY3" fmla="*/ 96461 h 156774"/>
                <a:gd name="connsiteX4" fmla="*/ 268201 w 913962"/>
                <a:gd name="connsiteY4" fmla="*/ 21452 h 156774"/>
                <a:gd name="connsiteX5" fmla="*/ 446795 w 913962"/>
                <a:gd name="connsiteY5" fmla="*/ 150039 h 156774"/>
                <a:gd name="connsiteX6" fmla="*/ 414648 w 913962"/>
                <a:gd name="connsiteY6" fmla="*/ 53598 h 156774"/>
                <a:gd name="connsiteX7" fmla="*/ 532520 w 913962"/>
                <a:gd name="connsiteY7" fmla="*/ 135752 h 156774"/>
                <a:gd name="connsiteX8" fmla="*/ 503945 w 913962"/>
                <a:gd name="connsiteY8" fmla="*/ 39311 h 156774"/>
                <a:gd name="connsiteX9" fmla="*/ 653964 w 913962"/>
                <a:gd name="connsiteY9" fmla="*/ 150039 h 156774"/>
                <a:gd name="connsiteX10" fmla="*/ 600386 w 913962"/>
                <a:gd name="connsiteY10" fmla="*/ 25023 h 156774"/>
                <a:gd name="connsiteX11" fmla="*/ 718257 w 913962"/>
                <a:gd name="connsiteY11" fmla="*/ 125036 h 156774"/>
                <a:gd name="connsiteX12" fmla="*/ 825414 w 913962"/>
                <a:gd name="connsiteY12" fmla="*/ 78602 h 156774"/>
                <a:gd name="connsiteX13" fmla="*/ 911139 w 913962"/>
                <a:gd name="connsiteY13" fmla="*/ 103605 h 156774"/>
                <a:gd name="connsiteX14" fmla="*/ 718257 w 913962"/>
                <a:gd name="connsiteY14" fmla="*/ 92889 h 156774"/>
                <a:gd name="connsiteX15" fmla="*/ 264629 w 913962"/>
                <a:gd name="connsiteY15" fmla="*/ 128608 h 156774"/>
                <a:gd name="connsiteX16" fmla="*/ 311 w 913962"/>
                <a:gd name="connsiteY16" fmla="*/ 20 h 15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3962" h="156774">
                  <a:moveTo>
                    <a:pt x="311" y="20"/>
                  </a:moveTo>
                  <a:cubicBezTo>
                    <a:pt x="-8023" y="1806"/>
                    <a:pt x="153306" y="114320"/>
                    <a:pt x="214623" y="139323"/>
                  </a:cubicBezTo>
                  <a:cubicBezTo>
                    <a:pt x="275940" y="164326"/>
                    <a:pt x="344997" y="157183"/>
                    <a:pt x="368214" y="150039"/>
                  </a:cubicBezTo>
                  <a:cubicBezTo>
                    <a:pt x="391431" y="142895"/>
                    <a:pt x="370595" y="117892"/>
                    <a:pt x="353926" y="96461"/>
                  </a:cubicBezTo>
                  <a:cubicBezTo>
                    <a:pt x="337257" y="75030"/>
                    <a:pt x="252723" y="12522"/>
                    <a:pt x="268201" y="21452"/>
                  </a:cubicBezTo>
                  <a:cubicBezTo>
                    <a:pt x="283679" y="30382"/>
                    <a:pt x="422387" y="144681"/>
                    <a:pt x="446795" y="150039"/>
                  </a:cubicBezTo>
                  <a:cubicBezTo>
                    <a:pt x="471203" y="155397"/>
                    <a:pt x="400361" y="55979"/>
                    <a:pt x="414648" y="53598"/>
                  </a:cubicBezTo>
                  <a:cubicBezTo>
                    <a:pt x="428936" y="51217"/>
                    <a:pt x="517637" y="138133"/>
                    <a:pt x="532520" y="135752"/>
                  </a:cubicBezTo>
                  <a:cubicBezTo>
                    <a:pt x="547403" y="133371"/>
                    <a:pt x="483704" y="36930"/>
                    <a:pt x="503945" y="39311"/>
                  </a:cubicBezTo>
                  <a:cubicBezTo>
                    <a:pt x="524186" y="41692"/>
                    <a:pt x="637891" y="152420"/>
                    <a:pt x="653964" y="150039"/>
                  </a:cubicBezTo>
                  <a:cubicBezTo>
                    <a:pt x="670037" y="147658"/>
                    <a:pt x="589671" y="29190"/>
                    <a:pt x="600386" y="25023"/>
                  </a:cubicBezTo>
                  <a:cubicBezTo>
                    <a:pt x="611101" y="20856"/>
                    <a:pt x="680752" y="116106"/>
                    <a:pt x="718257" y="125036"/>
                  </a:cubicBezTo>
                  <a:cubicBezTo>
                    <a:pt x="755762" y="133966"/>
                    <a:pt x="793267" y="82174"/>
                    <a:pt x="825414" y="78602"/>
                  </a:cubicBezTo>
                  <a:cubicBezTo>
                    <a:pt x="857561" y="75030"/>
                    <a:pt x="928999" y="101224"/>
                    <a:pt x="911139" y="103605"/>
                  </a:cubicBezTo>
                  <a:cubicBezTo>
                    <a:pt x="893280" y="105986"/>
                    <a:pt x="826009" y="88722"/>
                    <a:pt x="718257" y="92889"/>
                  </a:cubicBezTo>
                  <a:cubicBezTo>
                    <a:pt x="610505" y="97056"/>
                    <a:pt x="376548" y="144086"/>
                    <a:pt x="264629" y="128608"/>
                  </a:cubicBezTo>
                  <a:cubicBezTo>
                    <a:pt x="152710" y="113130"/>
                    <a:pt x="8645" y="-1766"/>
                    <a:pt x="311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 227">
              <a:extLst>
                <a:ext uri="{FF2B5EF4-FFF2-40B4-BE49-F238E27FC236}">
                  <a16:creationId xmlns:a16="http://schemas.microsoft.com/office/drawing/2014/main" id="{F6EE3B9F-9E36-FED3-7023-BF1591BBFD29}"/>
                </a:ext>
              </a:extLst>
            </p:cNvPr>
            <p:cNvSpPr/>
            <p:nvPr/>
          </p:nvSpPr>
          <p:spPr>
            <a:xfrm>
              <a:off x="4410913" y="4514757"/>
              <a:ext cx="796943" cy="400337"/>
            </a:xfrm>
            <a:custGeom>
              <a:avLst/>
              <a:gdLst>
                <a:gd name="connsiteX0" fmla="*/ 353 w 796943"/>
                <a:gd name="connsiteY0" fmla="*/ 93 h 400337"/>
                <a:gd name="connsiteX1" fmla="*/ 314678 w 796943"/>
                <a:gd name="connsiteY1" fmla="*/ 235837 h 400337"/>
                <a:gd name="connsiteX2" fmla="*/ 436121 w 796943"/>
                <a:gd name="connsiteY2" fmla="*/ 357281 h 400337"/>
                <a:gd name="connsiteX3" fmla="*/ 389687 w 796943"/>
                <a:gd name="connsiteY3" fmla="*/ 303702 h 400337"/>
                <a:gd name="connsiteX4" fmla="*/ 521846 w 796943"/>
                <a:gd name="connsiteY4" fmla="*/ 375140 h 400337"/>
                <a:gd name="connsiteX5" fmla="*/ 625431 w 796943"/>
                <a:gd name="connsiteY5" fmla="*/ 400143 h 400337"/>
                <a:gd name="connsiteX6" fmla="*/ 796881 w 796943"/>
                <a:gd name="connsiteY6" fmla="*/ 364424 h 400337"/>
                <a:gd name="connsiteX7" fmla="*/ 643290 w 796943"/>
                <a:gd name="connsiteY7" fmla="*/ 389427 h 400337"/>
                <a:gd name="connsiteX8" fmla="*/ 486128 w 796943"/>
                <a:gd name="connsiteY8" fmla="*/ 350137 h 400337"/>
                <a:gd name="connsiteX9" fmla="*/ 368256 w 796943"/>
                <a:gd name="connsiteY9" fmla="*/ 325134 h 400337"/>
                <a:gd name="connsiteX10" fmla="*/ 178946 w 796943"/>
                <a:gd name="connsiteY10" fmla="*/ 200118 h 400337"/>
                <a:gd name="connsiteX11" fmla="*/ 250384 w 796943"/>
                <a:gd name="connsiteY11" fmla="*/ 207262 h 400337"/>
                <a:gd name="connsiteX12" fmla="*/ 353 w 796943"/>
                <a:gd name="connsiteY12" fmla="*/ 93 h 40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6943" h="400337">
                  <a:moveTo>
                    <a:pt x="353" y="93"/>
                  </a:moveTo>
                  <a:cubicBezTo>
                    <a:pt x="11069" y="4855"/>
                    <a:pt x="242050" y="176306"/>
                    <a:pt x="314678" y="235837"/>
                  </a:cubicBezTo>
                  <a:cubicBezTo>
                    <a:pt x="387306" y="295368"/>
                    <a:pt x="423620" y="345970"/>
                    <a:pt x="436121" y="357281"/>
                  </a:cubicBezTo>
                  <a:cubicBezTo>
                    <a:pt x="448623" y="368592"/>
                    <a:pt x="375400" y="300726"/>
                    <a:pt x="389687" y="303702"/>
                  </a:cubicBezTo>
                  <a:cubicBezTo>
                    <a:pt x="403975" y="306679"/>
                    <a:pt x="482555" y="359067"/>
                    <a:pt x="521846" y="375140"/>
                  </a:cubicBezTo>
                  <a:cubicBezTo>
                    <a:pt x="561137" y="391213"/>
                    <a:pt x="579592" y="401929"/>
                    <a:pt x="625431" y="400143"/>
                  </a:cubicBezTo>
                  <a:cubicBezTo>
                    <a:pt x="671270" y="398357"/>
                    <a:pt x="793905" y="366210"/>
                    <a:pt x="796881" y="364424"/>
                  </a:cubicBezTo>
                  <a:cubicBezTo>
                    <a:pt x="799857" y="362638"/>
                    <a:pt x="695082" y="391808"/>
                    <a:pt x="643290" y="389427"/>
                  </a:cubicBezTo>
                  <a:cubicBezTo>
                    <a:pt x="591498" y="387046"/>
                    <a:pt x="531967" y="360853"/>
                    <a:pt x="486128" y="350137"/>
                  </a:cubicBezTo>
                  <a:cubicBezTo>
                    <a:pt x="440289" y="339421"/>
                    <a:pt x="419453" y="350137"/>
                    <a:pt x="368256" y="325134"/>
                  </a:cubicBezTo>
                  <a:cubicBezTo>
                    <a:pt x="317059" y="300131"/>
                    <a:pt x="198591" y="219763"/>
                    <a:pt x="178946" y="200118"/>
                  </a:cubicBezTo>
                  <a:cubicBezTo>
                    <a:pt x="159301" y="180473"/>
                    <a:pt x="274792" y="240004"/>
                    <a:pt x="250384" y="207262"/>
                  </a:cubicBezTo>
                  <a:cubicBezTo>
                    <a:pt x="225976" y="174520"/>
                    <a:pt x="-10363" y="-4669"/>
                    <a:pt x="353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 228">
              <a:extLst>
                <a:ext uri="{FF2B5EF4-FFF2-40B4-BE49-F238E27FC236}">
                  <a16:creationId xmlns:a16="http://schemas.microsoft.com/office/drawing/2014/main" id="{ED6D3C8B-3014-D65D-4332-9C8099E599CC}"/>
                </a:ext>
              </a:extLst>
            </p:cNvPr>
            <p:cNvSpPr/>
            <p:nvPr/>
          </p:nvSpPr>
          <p:spPr>
            <a:xfrm>
              <a:off x="4084724" y="3775440"/>
              <a:ext cx="187292" cy="350324"/>
            </a:xfrm>
            <a:custGeom>
              <a:avLst/>
              <a:gdLst>
                <a:gd name="connsiteX0" fmla="*/ 97942 w 187292"/>
                <a:gd name="connsiteY0" fmla="*/ 32 h 350324"/>
                <a:gd name="connsiteX1" fmla="*/ 40792 w 187292"/>
                <a:gd name="connsiteY1" fmla="*/ 128619 h 350324"/>
                <a:gd name="connsiteX2" fmla="*/ 1501 w 187292"/>
                <a:gd name="connsiteY2" fmla="*/ 346504 h 350324"/>
                <a:gd name="connsiteX3" fmla="*/ 26504 w 187292"/>
                <a:gd name="connsiteY3" fmla="*/ 250063 h 350324"/>
                <a:gd name="connsiteX4" fmla="*/ 187239 w 187292"/>
                <a:gd name="connsiteY4" fmla="*/ 32179 h 350324"/>
                <a:gd name="connsiteX5" fmla="*/ 44364 w 187292"/>
                <a:gd name="connsiteY5" fmla="*/ 221488 h 350324"/>
                <a:gd name="connsiteX6" fmla="*/ 40792 w 187292"/>
                <a:gd name="connsiteY6" fmla="*/ 139335 h 350324"/>
                <a:gd name="connsiteX7" fmla="*/ 97942 w 187292"/>
                <a:gd name="connsiteY7" fmla="*/ 32 h 35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292" h="350324">
                  <a:moveTo>
                    <a:pt x="97942" y="32"/>
                  </a:moveTo>
                  <a:cubicBezTo>
                    <a:pt x="97942" y="-1754"/>
                    <a:pt x="56865" y="70874"/>
                    <a:pt x="40792" y="128619"/>
                  </a:cubicBezTo>
                  <a:cubicBezTo>
                    <a:pt x="24719" y="186364"/>
                    <a:pt x="3882" y="326263"/>
                    <a:pt x="1501" y="346504"/>
                  </a:cubicBezTo>
                  <a:cubicBezTo>
                    <a:pt x="-880" y="366745"/>
                    <a:pt x="-4452" y="302450"/>
                    <a:pt x="26504" y="250063"/>
                  </a:cubicBezTo>
                  <a:cubicBezTo>
                    <a:pt x="57460" y="197676"/>
                    <a:pt x="184262" y="36941"/>
                    <a:pt x="187239" y="32179"/>
                  </a:cubicBezTo>
                  <a:cubicBezTo>
                    <a:pt x="190216" y="27417"/>
                    <a:pt x="68772" y="203629"/>
                    <a:pt x="44364" y="221488"/>
                  </a:cubicBezTo>
                  <a:cubicBezTo>
                    <a:pt x="19956" y="239347"/>
                    <a:pt x="25909" y="173268"/>
                    <a:pt x="40792" y="139335"/>
                  </a:cubicBezTo>
                  <a:cubicBezTo>
                    <a:pt x="55675" y="105402"/>
                    <a:pt x="97942" y="1818"/>
                    <a:pt x="97942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 229">
              <a:extLst>
                <a:ext uri="{FF2B5EF4-FFF2-40B4-BE49-F238E27FC236}">
                  <a16:creationId xmlns:a16="http://schemas.microsoft.com/office/drawing/2014/main" id="{0CF7DBC3-96D5-27AA-C5A5-72083FAC1CB5}"/>
                </a:ext>
              </a:extLst>
            </p:cNvPr>
            <p:cNvSpPr/>
            <p:nvPr/>
          </p:nvSpPr>
          <p:spPr>
            <a:xfrm>
              <a:off x="3551004" y="4719659"/>
              <a:ext cx="396265" cy="1100240"/>
            </a:xfrm>
            <a:custGeom>
              <a:avLst/>
              <a:gdLst>
                <a:gd name="connsiteX0" fmla="*/ 42302 w 396265"/>
                <a:gd name="connsiteY0" fmla="*/ 5932 h 1100240"/>
                <a:gd name="connsiteX1" fmla="*/ 35159 w 396265"/>
                <a:gd name="connsiteY1" fmla="*/ 255963 h 1100240"/>
                <a:gd name="connsiteX2" fmla="*/ 53018 w 396265"/>
                <a:gd name="connsiteY2" fmla="*/ 216672 h 1100240"/>
                <a:gd name="connsiteX3" fmla="*/ 95880 w 396265"/>
                <a:gd name="connsiteY3" fmla="*/ 455988 h 1100240"/>
                <a:gd name="connsiteX4" fmla="*/ 217324 w 396265"/>
                <a:gd name="connsiteY4" fmla="*/ 681016 h 1100240"/>
                <a:gd name="connsiteX5" fmla="*/ 188749 w 396265"/>
                <a:gd name="connsiteY5" fmla="*/ 656013 h 1100240"/>
                <a:gd name="connsiteX6" fmla="*/ 320909 w 396265"/>
                <a:gd name="connsiteY6" fmla="*/ 991769 h 1100240"/>
                <a:gd name="connsiteX7" fmla="*/ 395918 w 396265"/>
                <a:gd name="connsiteY7" fmla="*/ 1098925 h 1100240"/>
                <a:gd name="connsiteX8" fmla="*/ 292334 w 396265"/>
                <a:gd name="connsiteY8" fmla="*/ 934619 h 1100240"/>
                <a:gd name="connsiteX9" fmla="*/ 95880 w 396265"/>
                <a:gd name="connsiteY9" fmla="*/ 527425 h 1100240"/>
                <a:gd name="connsiteX10" fmla="*/ 3012 w 396265"/>
                <a:gd name="connsiteY10" fmla="*/ 309541 h 1100240"/>
                <a:gd name="connsiteX11" fmla="*/ 24443 w 396265"/>
                <a:gd name="connsiteY11" fmla="*/ 398838 h 1100240"/>
                <a:gd name="connsiteX12" fmla="*/ 42302 w 396265"/>
                <a:gd name="connsiteY12" fmla="*/ 102372 h 1100240"/>
                <a:gd name="connsiteX13" fmla="*/ 42302 w 396265"/>
                <a:gd name="connsiteY13" fmla="*/ 5932 h 110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6265" h="1100240">
                  <a:moveTo>
                    <a:pt x="42302" y="5932"/>
                  </a:moveTo>
                  <a:cubicBezTo>
                    <a:pt x="41112" y="31530"/>
                    <a:pt x="33373" y="220840"/>
                    <a:pt x="35159" y="255963"/>
                  </a:cubicBezTo>
                  <a:cubicBezTo>
                    <a:pt x="36945" y="291086"/>
                    <a:pt x="42898" y="183335"/>
                    <a:pt x="53018" y="216672"/>
                  </a:cubicBezTo>
                  <a:cubicBezTo>
                    <a:pt x="63138" y="250010"/>
                    <a:pt x="68496" y="378597"/>
                    <a:pt x="95880" y="455988"/>
                  </a:cubicBezTo>
                  <a:cubicBezTo>
                    <a:pt x="123264" y="533379"/>
                    <a:pt x="201846" y="647679"/>
                    <a:pt x="217324" y="681016"/>
                  </a:cubicBezTo>
                  <a:cubicBezTo>
                    <a:pt x="232802" y="714353"/>
                    <a:pt x="171485" y="604221"/>
                    <a:pt x="188749" y="656013"/>
                  </a:cubicBezTo>
                  <a:cubicBezTo>
                    <a:pt x="206013" y="707805"/>
                    <a:pt x="286381" y="917950"/>
                    <a:pt x="320909" y="991769"/>
                  </a:cubicBezTo>
                  <a:cubicBezTo>
                    <a:pt x="355437" y="1065588"/>
                    <a:pt x="400681" y="1108450"/>
                    <a:pt x="395918" y="1098925"/>
                  </a:cubicBezTo>
                  <a:cubicBezTo>
                    <a:pt x="391155" y="1089400"/>
                    <a:pt x="342340" y="1029869"/>
                    <a:pt x="292334" y="934619"/>
                  </a:cubicBezTo>
                  <a:cubicBezTo>
                    <a:pt x="242328" y="839369"/>
                    <a:pt x="144100" y="631605"/>
                    <a:pt x="95880" y="527425"/>
                  </a:cubicBezTo>
                  <a:cubicBezTo>
                    <a:pt x="47660" y="423245"/>
                    <a:pt x="14918" y="330972"/>
                    <a:pt x="3012" y="309541"/>
                  </a:cubicBezTo>
                  <a:cubicBezTo>
                    <a:pt x="-8894" y="288110"/>
                    <a:pt x="17895" y="433366"/>
                    <a:pt x="24443" y="398838"/>
                  </a:cubicBezTo>
                  <a:cubicBezTo>
                    <a:pt x="30991" y="364310"/>
                    <a:pt x="38730" y="162498"/>
                    <a:pt x="42302" y="102372"/>
                  </a:cubicBezTo>
                  <a:cubicBezTo>
                    <a:pt x="45874" y="42246"/>
                    <a:pt x="43492" y="-19666"/>
                    <a:pt x="42302" y="59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 230">
              <a:extLst>
                <a:ext uri="{FF2B5EF4-FFF2-40B4-BE49-F238E27FC236}">
                  <a16:creationId xmlns:a16="http://schemas.microsoft.com/office/drawing/2014/main" id="{6D2DCE2C-B1FC-EFA6-0BA0-5007CA981BC9}"/>
                </a:ext>
              </a:extLst>
            </p:cNvPr>
            <p:cNvSpPr/>
            <p:nvPr/>
          </p:nvSpPr>
          <p:spPr>
            <a:xfrm>
              <a:off x="3345076" y="4506810"/>
              <a:ext cx="392199" cy="676847"/>
            </a:xfrm>
            <a:custGeom>
              <a:avLst/>
              <a:gdLst>
                <a:gd name="connsiteX0" fmla="*/ 391105 w 392199"/>
                <a:gd name="connsiteY0" fmla="*/ 896 h 676847"/>
                <a:gd name="connsiteX1" fmla="*/ 151790 w 392199"/>
                <a:gd name="connsiteY1" fmla="*/ 222353 h 676847"/>
                <a:gd name="connsiteX2" fmla="*/ 1771 w 392199"/>
                <a:gd name="connsiteY2" fmla="*/ 454524 h 676847"/>
                <a:gd name="connsiteX3" fmla="*/ 66065 w 392199"/>
                <a:gd name="connsiteY3" fmla="*/ 358084 h 676847"/>
                <a:gd name="connsiteX4" fmla="*/ 12487 w 392199"/>
                <a:gd name="connsiteY4" fmla="*/ 515246 h 676847"/>
                <a:gd name="connsiteX5" fmla="*/ 26774 w 392199"/>
                <a:gd name="connsiteY5" fmla="*/ 472384 h 676847"/>
                <a:gd name="connsiteX6" fmla="*/ 19630 w 392199"/>
                <a:gd name="connsiteY6" fmla="*/ 675981 h 676847"/>
                <a:gd name="connsiteX7" fmla="*/ 12487 w 392199"/>
                <a:gd name="connsiteY7" fmla="*/ 536678 h 676847"/>
                <a:gd name="connsiteX8" fmla="*/ 69637 w 392199"/>
                <a:gd name="connsiteY8" fmla="*/ 322365 h 676847"/>
                <a:gd name="connsiteX9" fmla="*/ 130358 w 392199"/>
                <a:gd name="connsiteY9" fmla="*/ 211637 h 676847"/>
                <a:gd name="connsiteX10" fmla="*/ 48205 w 392199"/>
                <a:gd name="connsiteY10" fmla="*/ 308078 h 676847"/>
                <a:gd name="connsiteX11" fmla="*/ 391105 w 392199"/>
                <a:gd name="connsiteY11" fmla="*/ 896 h 67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2199" h="676847">
                  <a:moveTo>
                    <a:pt x="391105" y="896"/>
                  </a:moveTo>
                  <a:cubicBezTo>
                    <a:pt x="408369" y="-13392"/>
                    <a:pt x="216679" y="146748"/>
                    <a:pt x="151790" y="222353"/>
                  </a:cubicBezTo>
                  <a:cubicBezTo>
                    <a:pt x="86901" y="297958"/>
                    <a:pt x="16058" y="431902"/>
                    <a:pt x="1771" y="454524"/>
                  </a:cubicBezTo>
                  <a:cubicBezTo>
                    <a:pt x="-12517" y="477146"/>
                    <a:pt x="64279" y="347964"/>
                    <a:pt x="66065" y="358084"/>
                  </a:cubicBezTo>
                  <a:cubicBezTo>
                    <a:pt x="67851" y="368204"/>
                    <a:pt x="19035" y="496196"/>
                    <a:pt x="12487" y="515246"/>
                  </a:cubicBezTo>
                  <a:cubicBezTo>
                    <a:pt x="5939" y="534296"/>
                    <a:pt x="25584" y="445595"/>
                    <a:pt x="26774" y="472384"/>
                  </a:cubicBezTo>
                  <a:cubicBezTo>
                    <a:pt x="27964" y="499173"/>
                    <a:pt x="22011" y="665265"/>
                    <a:pt x="19630" y="675981"/>
                  </a:cubicBezTo>
                  <a:cubicBezTo>
                    <a:pt x="17249" y="686697"/>
                    <a:pt x="4153" y="595614"/>
                    <a:pt x="12487" y="536678"/>
                  </a:cubicBezTo>
                  <a:cubicBezTo>
                    <a:pt x="20821" y="477742"/>
                    <a:pt x="49992" y="376538"/>
                    <a:pt x="69637" y="322365"/>
                  </a:cubicBezTo>
                  <a:cubicBezTo>
                    <a:pt x="89282" y="268192"/>
                    <a:pt x="133930" y="214018"/>
                    <a:pt x="130358" y="211637"/>
                  </a:cubicBezTo>
                  <a:cubicBezTo>
                    <a:pt x="126786" y="209256"/>
                    <a:pt x="8319" y="340225"/>
                    <a:pt x="48205" y="308078"/>
                  </a:cubicBezTo>
                  <a:cubicBezTo>
                    <a:pt x="88091" y="275931"/>
                    <a:pt x="373841" y="15184"/>
                    <a:pt x="391105" y="8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 231">
              <a:extLst>
                <a:ext uri="{FF2B5EF4-FFF2-40B4-BE49-F238E27FC236}">
                  <a16:creationId xmlns:a16="http://schemas.microsoft.com/office/drawing/2014/main" id="{14CBB248-6FF3-9529-4452-69E95C83C8A6}"/>
                </a:ext>
              </a:extLst>
            </p:cNvPr>
            <p:cNvSpPr/>
            <p:nvPr/>
          </p:nvSpPr>
          <p:spPr>
            <a:xfrm>
              <a:off x="3295208" y="5198434"/>
              <a:ext cx="330781" cy="1352175"/>
            </a:xfrm>
            <a:custGeom>
              <a:avLst/>
              <a:gdLst>
                <a:gd name="connsiteX0" fmla="*/ 62780 w 330781"/>
                <a:gd name="connsiteY0" fmla="*/ 42829 h 1352175"/>
                <a:gd name="connsiteX1" fmla="*/ 86126 w 330781"/>
                <a:gd name="connsiteY1" fmla="*/ 400807 h 1352175"/>
                <a:gd name="connsiteX2" fmla="*/ 144492 w 330781"/>
                <a:gd name="connsiteY2" fmla="*/ 618706 h 1352175"/>
                <a:gd name="connsiteX3" fmla="*/ 144492 w 330781"/>
                <a:gd name="connsiteY3" fmla="*/ 560340 h 1352175"/>
                <a:gd name="connsiteX4" fmla="*/ 311808 w 330781"/>
                <a:gd name="connsiteY4" fmla="*/ 1101198 h 1352175"/>
                <a:gd name="connsiteX5" fmla="*/ 323481 w 330781"/>
                <a:gd name="connsiteY5" fmla="*/ 1350226 h 1352175"/>
                <a:gd name="connsiteX6" fmla="*/ 280680 w 330781"/>
                <a:gd name="connsiteY6" fmla="*/ 1167346 h 1352175"/>
                <a:gd name="connsiteX7" fmla="*/ 82235 w 330781"/>
                <a:gd name="connsiteY7" fmla="*/ 381352 h 1352175"/>
                <a:gd name="connsiteX8" fmla="*/ 523 w 330781"/>
                <a:gd name="connsiteY8" fmla="*/ 3918 h 1352175"/>
                <a:gd name="connsiteX9" fmla="*/ 47216 w 330781"/>
                <a:gd name="connsiteY9" fmla="*/ 175125 h 1352175"/>
                <a:gd name="connsiteX10" fmla="*/ 62780 w 330781"/>
                <a:gd name="connsiteY10" fmla="*/ 42829 h 135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781" h="1352175">
                  <a:moveTo>
                    <a:pt x="62780" y="42829"/>
                  </a:moveTo>
                  <a:cubicBezTo>
                    <a:pt x="69265" y="80443"/>
                    <a:pt x="72507" y="304828"/>
                    <a:pt x="86126" y="400807"/>
                  </a:cubicBezTo>
                  <a:cubicBezTo>
                    <a:pt x="99745" y="496786"/>
                    <a:pt x="134764" y="592117"/>
                    <a:pt x="144492" y="618706"/>
                  </a:cubicBezTo>
                  <a:cubicBezTo>
                    <a:pt x="154220" y="645295"/>
                    <a:pt x="116606" y="479925"/>
                    <a:pt x="144492" y="560340"/>
                  </a:cubicBezTo>
                  <a:cubicBezTo>
                    <a:pt x="172378" y="640755"/>
                    <a:pt x="281977" y="969550"/>
                    <a:pt x="311808" y="1101198"/>
                  </a:cubicBezTo>
                  <a:cubicBezTo>
                    <a:pt x="341639" y="1232846"/>
                    <a:pt x="328669" y="1339201"/>
                    <a:pt x="323481" y="1350226"/>
                  </a:cubicBezTo>
                  <a:cubicBezTo>
                    <a:pt x="318293" y="1361251"/>
                    <a:pt x="320888" y="1328825"/>
                    <a:pt x="280680" y="1167346"/>
                  </a:cubicBezTo>
                  <a:cubicBezTo>
                    <a:pt x="240472" y="1005867"/>
                    <a:pt x="128928" y="575257"/>
                    <a:pt x="82235" y="381352"/>
                  </a:cubicBezTo>
                  <a:cubicBezTo>
                    <a:pt x="35542" y="187447"/>
                    <a:pt x="6359" y="38289"/>
                    <a:pt x="523" y="3918"/>
                  </a:cubicBezTo>
                  <a:cubicBezTo>
                    <a:pt x="-5313" y="-30453"/>
                    <a:pt x="39434" y="172531"/>
                    <a:pt x="47216" y="175125"/>
                  </a:cubicBezTo>
                  <a:cubicBezTo>
                    <a:pt x="54998" y="177719"/>
                    <a:pt x="56295" y="5215"/>
                    <a:pt x="62780" y="42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 232">
              <a:extLst>
                <a:ext uri="{FF2B5EF4-FFF2-40B4-BE49-F238E27FC236}">
                  <a16:creationId xmlns:a16="http://schemas.microsoft.com/office/drawing/2014/main" id="{7A2C07C8-38F6-61D7-9768-CAD1B9AF5B20}"/>
                </a:ext>
              </a:extLst>
            </p:cNvPr>
            <p:cNvSpPr/>
            <p:nvPr/>
          </p:nvSpPr>
          <p:spPr>
            <a:xfrm>
              <a:off x="3243852" y="5026280"/>
              <a:ext cx="437843" cy="1566272"/>
            </a:xfrm>
            <a:custGeom>
              <a:avLst/>
              <a:gdLst>
                <a:gd name="connsiteX0" fmla="*/ 83008 w 437843"/>
                <a:gd name="connsiteY0" fmla="*/ 974 h 1566272"/>
                <a:gd name="connsiteX1" fmla="*/ 40206 w 437843"/>
                <a:gd name="connsiteY1" fmla="*/ 277240 h 1566272"/>
                <a:gd name="connsiteX2" fmla="*/ 145265 w 437843"/>
                <a:gd name="connsiteY2" fmla="*/ 705257 h 1566272"/>
                <a:gd name="connsiteX3" fmla="*/ 137482 w 437843"/>
                <a:gd name="connsiteY3" fmla="*/ 619654 h 1566272"/>
                <a:gd name="connsiteX4" fmla="*/ 250323 w 437843"/>
                <a:gd name="connsiteY4" fmla="*/ 930939 h 1566272"/>
                <a:gd name="connsiteX5" fmla="*/ 382619 w 437843"/>
                <a:gd name="connsiteY5" fmla="*/ 1413431 h 1566272"/>
                <a:gd name="connsiteX6" fmla="*/ 437094 w 437843"/>
                <a:gd name="connsiteY6" fmla="*/ 1565182 h 1566272"/>
                <a:gd name="connsiteX7" fmla="*/ 347600 w 437843"/>
                <a:gd name="connsiteY7" fmla="*/ 1355065 h 1566272"/>
                <a:gd name="connsiteX8" fmla="*/ 44097 w 437843"/>
                <a:gd name="connsiteY8" fmla="*/ 366734 h 1566272"/>
                <a:gd name="connsiteX9" fmla="*/ 5186 w 437843"/>
                <a:gd name="connsiteY9" fmla="*/ 183854 h 1566272"/>
                <a:gd name="connsiteX10" fmla="*/ 9077 w 437843"/>
                <a:gd name="connsiteY10" fmla="*/ 32103 h 1566272"/>
                <a:gd name="connsiteX11" fmla="*/ 5186 w 437843"/>
                <a:gd name="connsiteY11" fmla="*/ 179963 h 1566272"/>
                <a:gd name="connsiteX12" fmla="*/ 83008 w 437843"/>
                <a:gd name="connsiteY12" fmla="*/ 974 h 156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843" h="1566272">
                  <a:moveTo>
                    <a:pt x="83008" y="974"/>
                  </a:moveTo>
                  <a:cubicBezTo>
                    <a:pt x="88845" y="17187"/>
                    <a:pt x="29830" y="159860"/>
                    <a:pt x="40206" y="277240"/>
                  </a:cubicBezTo>
                  <a:cubicBezTo>
                    <a:pt x="50582" y="394621"/>
                    <a:pt x="129052" y="648188"/>
                    <a:pt x="145265" y="705257"/>
                  </a:cubicBezTo>
                  <a:cubicBezTo>
                    <a:pt x="161478" y="762326"/>
                    <a:pt x="119972" y="582040"/>
                    <a:pt x="137482" y="619654"/>
                  </a:cubicBezTo>
                  <a:cubicBezTo>
                    <a:pt x="154992" y="657268"/>
                    <a:pt x="209467" y="798643"/>
                    <a:pt x="250323" y="930939"/>
                  </a:cubicBezTo>
                  <a:cubicBezTo>
                    <a:pt x="291179" y="1063235"/>
                    <a:pt x="351491" y="1307724"/>
                    <a:pt x="382619" y="1413431"/>
                  </a:cubicBezTo>
                  <a:cubicBezTo>
                    <a:pt x="413747" y="1519138"/>
                    <a:pt x="442930" y="1574910"/>
                    <a:pt x="437094" y="1565182"/>
                  </a:cubicBezTo>
                  <a:cubicBezTo>
                    <a:pt x="431258" y="1555454"/>
                    <a:pt x="413100" y="1554806"/>
                    <a:pt x="347600" y="1355065"/>
                  </a:cubicBezTo>
                  <a:cubicBezTo>
                    <a:pt x="282101" y="1155324"/>
                    <a:pt x="101166" y="561936"/>
                    <a:pt x="44097" y="366734"/>
                  </a:cubicBezTo>
                  <a:cubicBezTo>
                    <a:pt x="-12972" y="171532"/>
                    <a:pt x="11023" y="239626"/>
                    <a:pt x="5186" y="183854"/>
                  </a:cubicBezTo>
                  <a:cubicBezTo>
                    <a:pt x="-651" y="128082"/>
                    <a:pt x="9077" y="32751"/>
                    <a:pt x="9077" y="32103"/>
                  </a:cubicBezTo>
                  <a:cubicBezTo>
                    <a:pt x="9077" y="31455"/>
                    <a:pt x="-8433" y="183854"/>
                    <a:pt x="5186" y="179963"/>
                  </a:cubicBezTo>
                  <a:cubicBezTo>
                    <a:pt x="18805" y="176072"/>
                    <a:pt x="77171" y="-15239"/>
                    <a:pt x="83008" y="9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 233">
              <a:extLst>
                <a:ext uri="{FF2B5EF4-FFF2-40B4-BE49-F238E27FC236}">
                  <a16:creationId xmlns:a16="http://schemas.microsoft.com/office/drawing/2014/main" id="{17E60733-D5A8-35CC-9217-EFCB5ED5C86E}"/>
                </a:ext>
              </a:extLst>
            </p:cNvPr>
            <p:cNvSpPr/>
            <p:nvPr/>
          </p:nvSpPr>
          <p:spPr>
            <a:xfrm>
              <a:off x="3707478" y="6556443"/>
              <a:ext cx="1308103" cy="595332"/>
            </a:xfrm>
            <a:custGeom>
              <a:avLst/>
              <a:gdLst>
                <a:gd name="connsiteX0" fmla="*/ 1308103 w 1308103"/>
                <a:gd name="connsiteY0" fmla="*/ 0 h 595332"/>
                <a:gd name="connsiteX1" fmla="*/ 802265 w 1308103"/>
                <a:gd name="connsiteY1" fmla="*/ 147860 h 595332"/>
                <a:gd name="connsiteX2" fmla="*/ 35725 w 1308103"/>
                <a:gd name="connsiteY2" fmla="*/ 365760 h 595332"/>
                <a:gd name="connsiteX3" fmla="*/ 117438 w 1308103"/>
                <a:gd name="connsiteY3" fmla="*/ 338522 h 595332"/>
                <a:gd name="connsiteX4" fmla="*/ 35725 w 1308103"/>
                <a:gd name="connsiteY4" fmla="*/ 463036 h 595332"/>
                <a:gd name="connsiteX5" fmla="*/ 35725 w 1308103"/>
                <a:gd name="connsiteY5" fmla="*/ 505838 h 595332"/>
                <a:gd name="connsiteX6" fmla="*/ 125220 w 1308103"/>
                <a:gd name="connsiteY6" fmla="*/ 544748 h 595332"/>
                <a:gd name="connsiteX7" fmla="*/ 113547 w 1308103"/>
                <a:gd name="connsiteY7" fmla="*/ 544748 h 595332"/>
                <a:gd name="connsiteX8" fmla="*/ 440396 w 1308103"/>
                <a:gd name="connsiteY8" fmla="*/ 560313 h 595332"/>
                <a:gd name="connsiteX9" fmla="*/ 1027947 w 1308103"/>
                <a:gd name="connsiteY9" fmla="*/ 595332 h 595332"/>
                <a:gd name="connsiteX10" fmla="*/ 790592 w 1308103"/>
                <a:gd name="connsiteY10" fmla="*/ 556422 h 595332"/>
                <a:gd name="connsiteX11" fmla="*/ 253625 w 1308103"/>
                <a:gd name="connsiteY11" fmla="*/ 486383 h 595332"/>
                <a:gd name="connsiteX12" fmla="*/ 860631 w 1308103"/>
                <a:gd name="connsiteY12" fmla="*/ 587550 h 595332"/>
                <a:gd name="connsiteX13" fmla="*/ 148566 w 1308103"/>
                <a:gd name="connsiteY13" fmla="*/ 513620 h 595332"/>
                <a:gd name="connsiteX14" fmla="*/ 47399 w 1308103"/>
                <a:gd name="connsiteY14" fmla="*/ 478600 h 595332"/>
                <a:gd name="connsiteX15" fmla="*/ 284753 w 1308103"/>
                <a:gd name="connsiteY15" fmla="*/ 287938 h 595332"/>
                <a:gd name="connsiteX16" fmla="*/ 140784 w 1308103"/>
                <a:gd name="connsiteY16" fmla="*/ 291829 h 595332"/>
                <a:gd name="connsiteX17" fmla="*/ 841176 w 1308103"/>
                <a:gd name="connsiteY17" fmla="*/ 178988 h 595332"/>
                <a:gd name="connsiteX18" fmla="*/ 1308103 w 1308103"/>
                <a:gd name="connsiteY18" fmla="*/ 0 h 59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8103" h="595332">
                  <a:moveTo>
                    <a:pt x="1308103" y="0"/>
                  </a:moveTo>
                  <a:lnTo>
                    <a:pt x="802265" y="147860"/>
                  </a:lnTo>
                  <a:lnTo>
                    <a:pt x="35725" y="365760"/>
                  </a:lnTo>
                  <a:cubicBezTo>
                    <a:pt x="-78413" y="397537"/>
                    <a:pt x="117438" y="322309"/>
                    <a:pt x="117438" y="338522"/>
                  </a:cubicBezTo>
                  <a:cubicBezTo>
                    <a:pt x="117438" y="354735"/>
                    <a:pt x="49344" y="435150"/>
                    <a:pt x="35725" y="463036"/>
                  </a:cubicBezTo>
                  <a:cubicBezTo>
                    <a:pt x="22106" y="490922"/>
                    <a:pt x="20809" y="492219"/>
                    <a:pt x="35725" y="505838"/>
                  </a:cubicBezTo>
                  <a:cubicBezTo>
                    <a:pt x="50641" y="519457"/>
                    <a:pt x="112250" y="538263"/>
                    <a:pt x="125220" y="544748"/>
                  </a:cubicBezTo>
                  <a:cubicBezTo>
                    <a:pt x="138190" y="551233"/>
                    <a:pt x="113547" y="544748"/>
                    <a:pt x="113547" y="544748"/>
                  </a:cubicBezTo>
                  <a:lnTo>
                    <a:pt x="440396" y="560313"/>
                  </a:lnTo>
                  <a:lnTo>
                    <a:pt x="1027947" y="595332"/>
                  </a:lnTo>
                  <a:cubicBezTo>
                    <a:pt x="1086313" y="594684"/>
                    <a:pt x="919646" y="574580"/>
                    <a:pt x="790592" y="556422"/>
                  </a:cubicBezTo>
                  <a:cubicBezTo>
                    <a:pt x="661538" y="538264"/>
                    <a:pt x="241952" y="481195"/>
                    <a:pt x="253625" y="486383"/>
                  </a:cubicBezTo>
                  <a:cubicBezTo>
                    <a:pt x="265298" y="491571"/>
                    <a:pt x="878141" y="583010"/>
                    <a:pt x="860631" y="587550"/>
                  </a:cubicBezTo>
                  <a:cubicBezTo>
                    <a:pt x="843121" y="592090"/>
                    <a:pt x="284105" y="531778"/>
                    <a:pt x="148566" y="513620"/>
                  </a:cubicBezTo>
                  <a:cubicBezTo>
                    <a:pt x="13027" y="495462"/>
                    <a:pt x="24701" y="516214"/>
                    <a:pt x="47399" y="478600"/>
                  </a:cubicBezTo>
                  <a:cubicBezTo>
                    <a:pt x="70097" y="440986"/>
                    <a:pt x="269189" y="319067"/>
                    <a:pt x="284753" y="287938"/>
                  </a:cubicBezTo>
                  <a:cubicBezTo>
                    <a:pt x="300317" y="256810"/>
                    <a:pt x="48047" y="309987"/>
                    <a:pt x="140784" y="291829"/>
                  </a:cubicBezTo>
                  <a:cubicBezTo>
                    <a:pt x="233521" y="273671"/>
                    <a:pt x="649217" y="225681"/>
                    <a:pt x="841176" y="178988"/>
                  </a:cubicBezTo>
                  <a:cubicBezTo>
                    <a:pt x="1033135" y="132295"/>
                    <a:pt x="1162837" y="71984"/>
                    <a:pt x="130810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 234">
              <a:extLst>
                <a:ext uri="{FF2B5EF4-FFF2-40B4-BE49-F238E27FC236}">
                  <a16:creationId xmlns:a16="http://schemas.microsoft.com/office/drawing/2014/main" id="{F13F8C4A-5BF2-57B1-8E47-E5953D3B5148}"/>
                </a:ext>
              </a:extLst>
            </p:cNvPr>
            <p:cNvSpPr/>
            <p:nvPr/>
          </p:nvSpPr>
          <p:spPr>
            <a:xfrm>
              <a:off x="3642905" y="6290851"/>
              <a:ext cx="909878" cy="306287"/>
            </a:xfrm>
            <a:custGeom>
              <a:avLst/>
              <a:gdLst>
                <a:gd name="connsiteX0" fmla="*/ 909640 w 909878"/>
                <a:gd name="connsiteY0" fmla="*/ 999 h 306287"/>
                <a:gd name="connsiteX1" fmla="*/ 314307 w 909878"/>
                <a:gd name="connsiteY1" fmla="*/ 125513 h 306287"/>
                <a:gd name="connsiteX2" fmla="*/ 104189 w 909878"/>
                <a:gd name="connsiteY2" fmla="*/ 226681 h 306287"/>
                <a:gd name="connsiteX3" fmla="*/ 3022 w 909878"/>
                <a:gd name="connsiteY3" fmla="*/ 304502 h 306287"/>
                <a:gd name="connsiteX4" fmla="*/ 213139 w 909878"/>
                <a:gd name="connsiteY4" fmla="*/ 148860 h 306287"/>
                <a:gd name="connsiteX5" fmla="*/ 384346 w 909878"/>
                <a:gd name="connsiteY5" fmla="*/ 71038 h 306287"/>
                <a:gd name="connsiteX6" fmla="*/ 909640 w 909878"/>
                <a:gd name="connsiteY6" fmla="*/ 999 h 30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9878" h="306287">
                  <a:moveTo>
                    <a:pt x="909640" y="999"/>
                  </a:moveTo>
                  <a:cubicBezTo>
                    <a:pt x="897967" y="10078"/>
                    <a:pt x="448549" y="87899"/>
                    <a:pt x="314307" y="125513"/>
                  </a:cubicBezTo>
                  <a:cubicBezTo>
                    <a:pt x="180065" y="163127"/>
                    <a:pt x="156070" y="196850"/>
                    <a:pt x="104189" y="226681"/>
                  </a:cubicBezTo>
                  <a:cubicBezTo>
                    <a:pt x="52308" y="256512"/>
                    <a:pt x="-15136" y="317472"/>
                    <a:pt x="3022" y="304502"/>
                  </a:cubicBezTo>
                  <a:cubicBezTo>
                    <a:pt x="21180" y="291532"/>
                    <a:pt x="149585" y="187771"/>
                    <a:pt x="213139" y="148860"/>
                  </a:cubicBezTo>
                  <a:cubicBezTo>
                    <a:pt x="276693" y="109949"/>
                    <a:pt x="268263" y="95033"/>
                    <a:pt x="384346" y="71038"/>
                  </a:cubicBezTo>
                  <a:cubicBezTo>
                    <a:pt x="500429" y="47043"/>
                    <a:pt x="921313" y="-8080"/>
                    <a:pt x="909640" y="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 235">
              <a:extLst>
                <a:ext uri="{FF2B5EF4-FFF2-40B4-BE49-F238E27FC236}">
                  <a16:creationId xmlns:a16="http://schemas.microsoft.com/office/drawing/2014/main" id="{C1793A9B-82DF-8DFE-784F-E5AEFD4785C5}"/>
                </a:ext>
              </a:extLst>
            </p:cNvPr>
            <p:cNvSpPr/>
            <p:nvPr/>
          </p:nvSpPr>
          <p:spPr>
            <a:xfrm>
              <a:off x="3651500" y="6343914"/>
              <a:ext cx="958302" cy="369748"/>
            </a:xfrm>
            <a:custGeom>
              <a:avLst/>
              <a:gdLst>
                <a:gd name="connsiteX0" fmla="*/ 951629 w 958302"/>
                <a:gd name="connsiteY0" fmla="*/ 2411 h 369748"/>
                <a:gd name="connsiteX1" fmla="*/ 367969 w 958302"/>
                <a:gd name="connsiteY1" fmla="*/ 107470 h 369748"/>
                <a:gd name="connsiteX2" fmla="*/ 150069 w 958302"/>
                <a:gd name="connsiteY2" fmla="*/ 185291 h 369748"/>
                <a:gd name="connsiteX3" fmla="*/ 2209 w 958302"/>
                <a:gd name="connsiteY3" fmla="*/ 278677 h 369748"/>
                <a:gd name="connsiteX4" fmla="*/ 262910 w 958302"/>
                <a:gd name="connsiteY4" fmla="*/ 146380 h 369748"/>
                <a:gd name="connsiteX5" fmla="*/ 33337 w 958302"/>
                <a:gd name="connsiteY5" fmla="*/ 368171 h 369748"/>
                <a:gd name="connsiteX6" fmla="*/ 406880 w 958302"/>
                <a:gd name="connsiteY6" fmla="*/ 10193 h 369748"/>
                <a:gd name="connsiteX7" fmla="*/ 216217 w 958302"/>
                <a:gd name="connsiteY7" fmla="*/ 138598 h 369748"/>
                <a:gd name="connsiteX8" fmla="*/ 655908 w 958302"/>
                <a:gd name="connsiteY8" fmla="*/ 41322 h 369748"/>
                <a:gd name="connsiteX9" fmla="*/ 951629 w 958302"/>
                <a:gd name="connsiteY9" fmla="*/ 2411 h 36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8302" h="369748">
                  <a:moveTo>
                    <a:pt x="951629" y="2411"/>
                  </a:moveTo>
                  <a:cubicBezTo>
                    <a:pt x="903639" y="13436"/>
                    <a:pt x="501562" y="76990"/>
                    <a:pt x="367969" y="107470"/>
                  </a:cubicBezTo>
                  <a:cubicBezTo>
                    <a:pt x="234376" y="137950"/>
                    <a:pt x="211029" y="156757"/>
                    <a:pt x="150069" y="185291"/>
                  </a:cubicBezTo>
                  <a:cubicBezTo>
                    <a:pt x="89109" y="213825"/>
                    <a:pt x="-16598" y="285162"/>
                    <a:pt x="2209" y="278677"/>
                  </a:cubicBezTo>
                  <a:cubicBezTo>
                    <a:pt x="21016" y="272192"/>
                    <a:pt x="257722" y="131464"/>
                    <a:pt x="262910" y="146380"/>
                  </a:cubicBezTo>
                  <a:cubicBezTo>
                    <a:pt x="268098" y="161296"/>
                    <a:pt x="9342" y="390869"/>
                    <a:pt x="33337" y="368171"/>
                  </a:cubicBezTo>
                  <a:cubicBezTo>
                    <a:pt x="57332" y="345473"/>
                    <a:pt x="376400" y="48455"/>
                    <a:pt x="406880" y="10193"/>
                  </a:cubicBezTo>
                  <a:cubicBezTo>
                    <a:pt x="437360" y="-28069"/>
                    <a:pt x="174712" y="133410"/>
                    <a:pt x="216217" y="138598"/>
                  </a:cubicBezTo>
                  <a:cubicBezTo>
                    <a:pt x="257722" y="143786"/>
                    <a:pt x="534636" y="62074"/>
                    <a:pt x="655908" y="41322"/>
                  </a:cubicBezTo>
                  <a:cubicBezTo>
                    <a:pt x="777179" y="20570"/>
                    <a:pt x="999619" y="-8614"/>
                    <a:pt x="951629" y="2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 236">
              <a:extLst>
                <a:ext uri="{FF2B5EF4-FFF2-40B4-BE49-F238E27FC236}">
                  <a16:creationId xmlns:a16="http://schemas.microsoft.com/office/drawing/2014/main" id="{100A3D03-7176-007A-AA69-13E30BFD103E}"/>
                </a:ext>
              </a:extLst>
            </p:cNvPr>
            <p:cNvSpPr/>
            <p:nvPr/>
          </p:nvSpPr>
          <p:spPr>
            <a:xfrm>
              <a:off x="3675729" y="6518530"/>
              <a:ext cx="96075" cy="478292"/>
            </a:xfrm>
            <a:custGeom>
              <a:avLst/>
              <a:gdLst>
                <a:gd name="connsiteX0" fmla="*/ 1326 w 96075"/>
                <a:gd name="connsiteY0" fmla="*/ 30130 h 478292"/>
                <a:gd name="connsiteX1" fmla="*/ 94712 w 96075"/>
                <a:gd name="connsiteY1" fmla="*/ 465930 h 478292"/>
                <a:gd name="connsiteX2" fmla="*/ 55801 w 96075"/>
                <a:gd name="connsiteY2" fmla="*/ 333633 h 478292"/>
                <a:gd name="connsiteX3" fmla="*/ 40237 w 96075"/>
                <a:gd name="connsiteY3" fmla="*/ 69041 h 478292"/>
                <a:gd name="connsiteX4" fmla="*/ 1326 w 96075"/>
                <a:gd name="connsiteY4" fmla="*/ 30130 h 47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75" h="478292">
                  <a:moveTo>
                    <a:pt x="1326" y="30130"/>
                  </a:moveTo>
                  <a:cubicBezTo>
                    <a:pt x="10405" y="96278"/>
                    <a:pt x="85633" y="415346"/>
                    <a:pt x="94712" y="465930"/>
                  </a:cubicBezTo>
                  <a:cubicBezTo>
                    <a:pt x="103791" y="516514"/>
                    <a:pt x="64880" y="399781"/>
                    <a:pt x="55801" y="333633"/>
                  </a:cubicBezTo>
                  <a:cubicBezTo>
                    <a:pt x="46722" y="267485"/>
                    <a:pt x="48019" y="117679"/>
                    <a:pt x="40237" y="69041"/>
                  </a:cubicBezTo>
                  <a:cubicBezTo>
                    <a:pt x="32455" y="20403"/>
                    <a:pt x="-7753" y="-36018"/>
                    <a:pt x="1326" y="30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 237">
              <a:extLst>
                <a:ext uri="{FF2B5EF4-FFF2-40B4-BE49-F238E27FC236}">
                  <a16:creationId xmlns:a16="http://schemas.microsoft.com/office/drawing/2014/main" id="{E7703D74-9EB3-948B-9D4B-63121923E7E1}"/>
                </a:ext>
              </a:extLst>
            </p:cNvPr>
            <p:cNvSpPr/>
            <p:nvPr/>
          </p:nvSpPr>
          <p:spPr>
            <a:xfrm>
              <a:off x="3449930" y="5535147"/>
              <a:ext cx="205999" cy="1011075"/>
            </a:xfrm>
            <a:custGeom>
              <a:avLst/>
              <a:gdLst>
                <a:gd name="connsiteX0" fmla="*/ 5335 w 205999"/>
                <a:gd name="connsiteY0" fmla="*/ 5728 h 1011075"/>
                <a:gd name="connsiteX1" fmla="*/ 20899 w 205999"/>
                <a:gd name="connsiteY1" fmla="*/ 309231 h 1011075"/>
                <a:gd name="connsiteX2" fmla="*/ 63701 w 205999"/>
                <a:gd name="connsiteY2" fmla="*/ 336468 h 1011075"/>
                <a:gd name="connsiteX3" fmla="*/ 153195 w 205999"/>
                <a:gd name="connsiteY3" fmla="*/ 581605 h 1011075"/>
                <a:gd name="connsiteX4" fmla="*/ 203779 w 205999"/>
                <a:gd name="connsiteY4" fmla="*/ 1001840 h 1011075"/>
                <a:gd name="connsiteX5" fmla="*/ 188215 w 205999"/>
                <a:gd name="connsiteY5" fmla="*/ 830633 h 1011075"/>
                <a:gd name="connsiteX6" fmla="*/ 110393 w 205999"/>
                <a:gd name="connsiteY6" fmla="*/ 359815 h 1011075"/>
                <a:gd name="connsiteX7" fmla="*/ 9226 w 205999"/>
                <a:gd name="connsiteY7" fmla="*/ 126351 h 1011075"/>
                <a:gd name="connsiteX8" fmla="*/ 5335 w 205999"/>
                <a:gd name="connsiteY8" fmla="*/ 5728 h 10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999" h="1011075">
                  <a:moveTo>
                    <a:pt x="5335" y="5728"/>
                  </a:moveTo>
                  <a:cubicBezTo>
                    <a:pt x="7281" y="36208"/>
                    <a:pt x="11171" y="254108"/>
                    <a:pt x="20899" y="309231"/>
                  </a:cubicBezTo>
                  <a:cubicBezTo>
                    <a:pt x="30627" y="364354"/>
                    <a:pt x="41652" y="291072"/>
                    <a:pt x="63701" y="336468"/>
                  </a:cubicBezTo>
                  <a:cubicBezTo>
                    <a:pt x="85750" y="381864"/>
                    <a:pt x="129849" y="470710"/>
                    <a:pt x="153195" y="581605"/>
                  </a:cubicBezTo>
                  <a:cubicBezTo>
                    <a:pt x="176541" y="692500"/>
                    <a:pt x="197942" y="960335"/>
                    <a:pt x="203779" y="1001840"/>
                  </a:cubicBezTo>
                  <a:cubicBezTo>
                    <a:pt x="209616" y="1043345"/>
                    <a:pt x="203779" y="937637"/>
                    <a:pt x="188215" y="830633"/>
                  </a:cubicBezTo>
                  <a:cubicBezTo>
                    <a:pt x="172651" y="723629"/>
                    <a:pt x="140225" y="477195"/>
                    <a:pt x="110393" y="359815"/>
                  </a:cubicBezTo>
                  <a:cubicBezTo>
                    <a:pt x="80561" y="242435"/>
                    <a:pt x="26087" y="178880"/>
                    <a:pt x="9226" y="126351"/>
                  </a:cubicBezTo>
                  <a:cubicBezTo>
                    <a:pt x="-7635" y="73822"/>
                    <a:pt x="3389" y="-24752"/>
                    <a:pt x="5335" y="57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 238">
              <a:extLst>
                <a:ext uri="{FF2B5EF4-FFF2-40B4-BE49-F238E27FC236}">
                  <a16:creationId xmlns:a16="http://schemas.microsoft.com/office/drawing/2014/main" id="{55F8645D-4603-AC4B-6BBA-4AFEEB90DF1C}"/>
                </a:ext>
              </a:extLst>
            </p:cNvPr>
            <p:cNvSpPr/>
            <p:nvPr/>
          </p:nvSpPr>
          <p:spPr>
            <a:xfrm>
              <a:off x="3621587" y="6489469"/>
              <a:ext cx="126271" cy="585227"/>
            </a:xfrm>
            <a:custGeom>
              <a:avLst/>
              <a:gdLst>
                <a:gd name="connsiteX0" fmla="*/ 993 w 126271"/>
                <a:gd name="connsiteY0" fmla="*/ 16390 h 585227"/>
                <a:gd name="connsiteX1" fmla="*/ 113834 w 126271"/>
                <a:gd name="connsiteY1" fmla="*/ 522228 h 585227"/>
                <a:gd name="connsiteX2" fmla="*/ 117725 w 126271"/>
                <a:gd name="connsiteY2" fmla="*/ 537792 h 585227"/>
                <a:gd name="connsiteX3" fmla="*/ 63250 w 126271"/>
                <a:gd name="connsiteY3" fmla="*/ 160359 h 585227"/>
                <a:gd name="connsiteX4" fmla="*/ 993 w 126271"/>
                <a:gd name="connsiteY4" fmla="*/ 16390 h 58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271" h="585227">
                  <a:moveTo>
                    <a:pt x="993" y="16390"/>
                  </a:moveTo>
                  <a:cubicBezTo>
                    <a:pt x="9424" y="76701"/>
                    <a:pt x="94379" y="435328"/>
                    <a:pt x="113834" y="522228"/>
                  </a:cubicBezTo>
                  <a:cubicBezTo>
                    <a:pt x="133289" y="609128"/>
                    <a:pt x="126156" y="598103"/>
                    <a:pt x="117725" y="537792"/>
                  </a:cubicBezTo>
                  <a:cubicBezTo>
                    <a:pt x="109294" y="477481"/>
                    <a:pt x="86596" y="245314"/>
                    <a:pt x="63250" y="160359"/>
                  </a:cubicBezTo>
                  <a:cubicBezTo>
                    <a:pt x="39904" y="75404"/>
                    <a:pt x="-7438" y="-43921"/>
                    <a:pt x="993" y="163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 239">
              <a:extLst>
                <a:ext uri="{FF2B5EF4-FFF2-40B4-BE49-F238E27FC236}">
                  <a16:creationId xmlns:a16="http://schemas.microsoft.com/office/drawing/2014/main" id="{7F9B3435-AC9B-5E7F-CF5B-9F45229A890F}"/>
                </a:ext>
              </a:extLst>
            </p:cNvPr>
            <p:cNvSpPr/>
            <p:nvPr/>
          </p:nvSpPr>
          <p:spPr>
            <a:xfrm>
              <a:off x="3053766" y="5404818"/>
              <a:ext cx="276348" cy="294455"/>
            </a:xfrm>
            <a:custGeom>
              <a:avLst/>
              <a:gdLst>
                <a:gd name="connsiteX0" fmla="*/ 273634 w 276348"/>
                <a:gd name="connsiteY0" fmla="*/ 2207 h 294455"/>
                <a:gd name="connsiteX1" fmla="*/ 48209 w 276348"/>
                <a:gd name="connsiteY1" fmla="*/ 173657 h 294455"/>
                <a:gd name="connsiteX2" fmla="*/ 584 w 276348"/>
                <a:gd name="connsiteY2" fmla="*/ 294307 h 294455"/>
                <a:gd name="connsiteX3" fmla="*/ 64084 w 276348"/>
                <a:gd name="connsiteY3" fmla="*/ 195882 h 294455"/>
                <a:gd name="connsiteX4" fmla="*/ 165684 w 276348"/>
                <a:gd name="connsiteY4" fmla="*/ 81582 h 294455"/>
                <a:gd name="connsiteX5" fmla="*/ 273634 w 276348"/>
                <a:gd name="connsiteY5" fmla="*/ 2207 h 29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348" h="294455">
                  <a:moveTo>
                    <a:pt x="273634" y="2207"/>
                  </a:moveTo>
                  <a:cubicBezTo>
                    <a:pt x="254055" y="17553"/>
                    <a:pt x="93717" y="124974"/>
                    <a:pt x="48209" y="173657"/>
                  </a:cubicBezTo>
                  <a:cubicBezTo>
                    <a:pt x="2701" y="222340"/>
                    <a:pt x="-2062" y="290603"/>
                    <a:pt x="584" y="294307"/>
                  </a:cubicBezTo>
                  <a:cubicBezTo>
                    <a:pt x="3230" y="298011"/>
                    <a:pt x="36567" y="231336"/>
                    <a:pt x="64084" y="195882"/>
                  </a:cubicBezTo>
                  <a:cubicBezTo>
                    <a:pt x="91601" y="160428"/>
                    <a:pt x="129701" y="107511"/>
                    <a:pt x="165684" y="81582"/>
                  </a:cubicBezTo>
                  <a:cubicBezTo>
                    <a:pt x="201667" y="55653"/>
                    <a:pt x="293213" y="-13139"/>
                    <a:pt x="273634" y="2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 240">
              <a:extLst>
                <a:ext uri="{FF2B5EF4-FFF2-40B4-BE49-F238E27FC236}">
                  <a16:creationId xmlns:a16="http://schemas.microsoft.com/office/drawing/2014/main" id="{ED93CF81-D1BE-7D26-E261-6EDE71EDF4B9}"/>
                </a:ext>
              </a:extLst>
            </p:cNvPr>
            <p:cNvSpPr/>
            <p:nvPr/>
          </p:nvSpPr>
          <p:spPr>
            <a:xfrm>
              <a:off x="3011880" y="6254640"/>
              <a:ext cx="118826" cy="228730"/>
            </a:xfrm>
            <a:custGeom>
              <a:avLst/>
              <a:gdLst>
                <a:gd name="connsiteX0" fmla="*/ 118670 w 118826"/>
                <a:gd name="connsiteY0" fmla="*/ 110 h 228730"/>
                <a:gd name="connsiteX1" fmla="*/ 29770 w 118826"/>
                <a:gd name="connsiteY1" fmla="*/ 136635 h 228730"/>
                <a:gd name="connsiteX2" fmla="*/ 58345 w 118826"/>
                <a:gd name="connsiteY2" fmla="*/ 174735 h 228730"/>
                <a:gd name="connsiteX3" fmla="*/ 20245 w 118826"/>
                <a:gd name="connsiteY3" fmla="*/ 228710 h 228730"/>
                <a:gd name="connsiteX4" fmla="*/ 23420 w 118826"/>
                <a:gd name="connsiteY4" fmla="*/ 168385 h 228730"/>
                <a:gd name="connsiteX5" fmla="*/ 4370 w 118826"/>
                <a:gd name="connsiteY5" fmla="*/ 114410 h 228730"/>
                <a:gd name="connsiteX6" fmla="*/ 118670 w 118826"/>
                <a:gd name="connsiteY6" fmla="*/ 110 h 22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26" h="228730">
                  <a:moveTo>
                    <a:pt x="118670" y="110"/>
                  </a:moveTo>
                  <a:cubicBezTo>
                    <a:pt x="122903" y="3814"/>
                    <a:pt x="39824" y="107531"/>
                    <a:pt x="29770" y="136635"/>
                  </a:cubicBezTo>
                  <a:cubicBezTo>
                    <a:pt x="19716" y="165739"/>
                    <a:pt x="59932" y="159389"/>
                    <a:pt x="58345" y="174735"/>
                  </a:cubicBezTo>
                  <a:cubicBezTo>
                    <a:pt x="56757" y="190081"/>
                    <a:pt x="26066" y="229768"/>
                    <a:pt x="20245" y="228710"/>
                  </a:cubicBezTo>
                  <a:cubicBezTo>
                    <a:pt x="14424" y="227652"/>
                    <a:pt x="26066" y="187435"/>
                    <a:pt x="23420" y="168385"/>
                  </a:cubicBezTo>
                  <a:cubicBezTo>
                    <a:pt x="20774" y="149335"/>
                    <a:pt x="-11505" y="141927"/>
                    <a:pt x="4370" y="114410"/>
                  </a:cubicBezTo>
                  <a:cubicBezTo>
                    <a:pt x="20245" y="86893"/>
                    <a:pt x="114437" y="-3594"/>
                    <a:pt x="118670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 241">
              <a:extLst>
                <a:ext uri="{FF2B5EF4-FFF2-40B4-BE49-F238E27FC236}">
                  <a16:creationId xmlns:a16="http://schemas.microsoft.com/office/drawing/2014/main" id="{9BE055C6-8515-E455-9E8C-33839E83ABF2}"/>
                </a:ext>
              </a:extLst>
            </p:cNvPr>
            <p:cNvSpPr/>
            <p:nvPr/>
          </p:nvSpPr>
          <p:spPr>
            <a:xfrm>
              <a:off x="3148455" y="5441914"/>
              <a:ext cx="244920" cy="302641"/>
            </a:xfrm>
            <a:custGeom>
              <a:avLst/>
              <a:gdLst>
                <a:gd name="connsiteX0" fmla="*/ 178945 w 244920"/>
                <a:gd name="connsiteY0" fmla="*/ 36 h 302641"/>
                <a:gd name="connsiteX1" fmla="*/ 67820 w 244920"/>
                <a:gd name="connsiteY1" fmla="*/ 111161 h 302641"/>
                <a:gd name="connsiteX2" fmla="*/ 1145 w 244920"/>
                <a:gd name="connsiteY2" fmla="*/ 139736 h 302641"/>
                <a:gd name="connsiteX3" fmla="*/ 121795 w 244920"/>
                <a:gd name="connsiteY3" fmla="*/ 111161 h 302641"/>
                <a:gd name="connsiteX4" fmla="*/ 144020 w 244920"/>
                <a:gd name="connsiteY4" fmla="*/ 117511 h 302641"/>
                <a:gd name="connsiteX5" fmla="*/ 242445 w 244920"/>
                <a:gd name="connsiteY5" fmla="*/ 301661 h 302641"/>
                <a:gd name="connsiteX6" fmla="*/ 210695 w 244920"/>
                <a:gd name="connsiteY6" fmla="*/ 187361 h 302641"/>
                <a:gd name="connsiteX7" fmla="*/ 159895 w 244920"/>
                <a:gd name="connsiteY7" fmla="*/ 117511 h 302641"/>
                <a:gd name="connsiteX8" fmla="*/ 26545 w 244920"/>
                <a:gd name="connsiteY8" fmla="*/ 123861 h 302641"/>
                <a:gd name="connsiteX9" fmla="*/ 178945 w 244920"/>
                <a:gd name="connsiteY9" fmla="*/ 36 h 30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4920" h="302641">
                  <a:moveTo>
                    <a:pt x="178945" y="36"/>
                  </a:moveTo>
                  <a:cubicBezTo>
                    <a:pt x="185824" y="-2081"/>
                    <a:pt x="97453" y="87878"/>
                    <a:pt x="67820" y="111161"/>
                  </a:cubicBezTo>
                  <a:cubicBezTo>
                    <a:pt x="38187" y="134444"/>
                    <a:pt x="-7851" y="139736"/>
                    <a:pt x="1145" y="139736"/>
                  </a:cubicBezTo>
                  <a:cubicBezTo>
                    <a:pt x="10141" y="139736"/>
                    <a:pt x="97982" y="114865"/>
                    <a:pt x="121795" y="111161"/>
                  </a:cubicBezTo>
                  <a:cubicBezTo>
                    <a:pt x="145607" y="107457"/>
                    <a:pt x="123912" y="85761"/>
                    <a:pt x="144020" y="117511"/>
                  </a:cubicBezTo>
                  <a:cubicBezTo>
                    <a:pt x="164128" y="149261"/>
                    <a:pt x="231333" y="290019"/>
                    <a:pt x="242445" y="301661"/>
                  </a:cubicBezTo>
                  <a:cubicBezTo>
                    <a:pt x="253558" y="313303"/>
                    <a:pt x="224453" y="218053"/>
                    <a:pt x="210695" y="187361"/>
                  </a:cubicBezTo>
                  <a:cubicBezTo>
                    <a:pt x="196937" y="156669"/>
                    <a:pt x="190587" y="128094"/>
                    <a:pt x="159895" y="117511"/>
                  </a:cubicBezTo>
                  <a:cubicBezTo>
                    <a:pt x="129203" y="106928"/>
                    <a:pt x="22841" y="144499"/>
                    <a:pt x="26545" y="123861"/>
                  </a:cubicBezTo>
                  <a:cubicBezTo>
                    <a:pt x="30249" y="103223"/>
                    <a:pt x="172066" y="2153"/>
                    <a:pt x="178945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 242">
              <a:extLst>
                <a:ext uri="{FF2B5EF4-FFF2-40B4-BE49-F238E27FC236}">
                  <a16:creationId xmlns:a16="http://schemas.microsoft.com/office/drawing/2014/main" id="{72110132-6840-688E-FE76-9B4209BE90FA}"/>
                </a:ext>
              </a:extLst>
            </p:cNvPr>
            <p:cNvSpPr/>
            <p:nvPr/>
          </p:nvSpPr>
          <p:spPr>
            <a:xfrm>
              <a:off x="3373812" y="5734695"/>
              <a:ext cx="249394" cy="836151"/>
            </a:xfrm>
            <a:custGeom>
              <a:avLst/>
              <a:gdLst>
                <a:gd name="connsiteX0" fmla="*/ 1213 w 249394"/>
                <a:gd name="connsiteY0" fmla="*/ 5705 h 836151"/>
                <a:gd name="connsiteX1" fmla="*/ 229813 w 249394"/>
                <a:gd name="connsiteY1" fmla="*/ 780405 h 836151"/>
                <a:gd name="connsiteX2" fmla="*/ 223463 w 249394"/>
                <a:gd name="connsiteY2" fmla="*/ 713730 h 836151"/>
                <a:gd name="connsiteX3" fmla="*/ 109163 w 249394"/>
                <a:gd name="connsiteY3" fmla="*/ 224780 h 836151"/>
                <a:gd name="connsiteX4" fmla="*/ 137738 w 249394"/>
                <a:gd name="connsiteY4" fmla="*/ 418455 h 836151"/>
                <a:gd name="connsiteX5" fmla="*/ 1213 w 249394"/>
                <a:gd name="connsiteY5" fmla="*/ 5705 h 83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9394" h="836151">
                  <a:moveTo>
                    <a:pt x="1213" y="5705"/>
                  </a:moveTo>
                  <a:cubicBezTo>
                    <a:pt x="16559" y="66030"/>
                    <a:pt x="192771" y="662401"/>
                    <a:pt x="229813" y="780405"/>
                  </a:cubicBezTo>
                  <a:cubicBezTo>
                    <a:pt x="266855" y="898409"/>
                    <a:pt x="243571" y="806334"/>
                    <a:pt x="223463" y="713730"/>
                  </a:cubicBezTo>
                  <a:cubicBezTo>
                    <a:pt x="203355" y="621126"/>
                    <a:pt x="123451" y="273993"/>
                    <a:pt x="109163" y="224780"/>
                  </a:cubicBezTo>
                  <a:cubicBezTo>
                    <a:pt x="94876" y="175568"/>
                    <a:pt x="154671" y="454438"/>
                    <a:pt x="137738" y="418455"/>
                  </a:cubicBezTo>
                  <a:cubicBezTo>
                    <a:pt x="120805" y="382472"/>
                    <a:pt x="-14133" y="-54620"/>
                    <a:pt x="1213" y="5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 243">
              <a:extLst>
                <a:ext uri="{FF2B5EF4-FFF2-40B4-BE49-F238E27FC236}">
                  <a16:creationId xmlns:a16="http://schemas.microsoft.com/office/drawing/2014/main" id="{0CCF3B11-21D0-3657-7BEF-09C10C5AEA2F}"/>
                </a:ext>
              </a:extLst>
            </p:cNvPr>
            <p:cNvSpPr/>
            <p:nvPr/>
          </p:nvSpPr>
          <p:spPr>
            <a:xfrm>
              <a:off x="3104946" y="5552928"/>
              <a:ext cx="333624" cy="429611"/>
            </a:xfrm>
            <a:custGeom>
              <a:avLst/>
              <a:gdLst>
                <a:gd name="connsiteX0" fmla="*/ 60529 w 333624"/>
                <a:gd name="connsiteY0" fmla="*/ 147 h 429611"/>
                <a:gd name="connsiteX1" fmla="*/ 9729 w 333624"/>
                <a:gd name="connsiteY1" fmla="*/ 139847 h 429611"/>
                <a:gd name="connsiteX2" fmla="*/ 124029 w 333624"/>
                <a:gd name="connsiteY2" fmla="*/ 196997 h 429611"/>
                <a:gd name="connsiteX3" fmla="*/ 114504 w 333624"/>
                <a:gd name="connsiteY3" fmla="*/ 168422 h 429611"/>
                <a:gd name="connsiteX4" fmla="*/ 231979 w 333624"/>
                <a:gd name="connsiteY4" fmla="*/ 247797 h 429611"/>
                <a:gd name="connsiteX5" fmla="*/ 298654 w 333624"/>
                <a:gd name="connsiteY5" fmla="*/ 311297 h 429611"/>
                <a:gd name="connsiteX6" fmla="*/ 266904 w 333624"/>
                <a:gd name="connsiteY6" fmla="*/ 187472 h 429611"/>
                <a:gd name="connsiteX7" fmla="*/ 333579 w 333624"/>
                <a:gd name="connsiteY7" fmla="*/ 428772 h 429611"/>
                <a:gd name="connsiteX8" fmla="*/ 273254 w 333624"/>
                <a:gd name="connsiteY8" fmla="*/ 263672 h 429611"/>
                <a:gd name="connsiteX9" fmla="*/ 70054 w 333624"/>
                <a:gd name="connsiteY9" fmla="*/ 171597 h 429611"/>
                <a:gd name="connsiteX10" fmla="*/ 204 w 333624"/>
                <a:gd name="connsiteY10" fmla="*/ 168422 h 429611"/>
                <a:gd name="connsiteX11" fmla="*/ 60529 w 333624"/>
                <a:gd name="connsiteY11" fmla="*/ 147 h 42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3624" h="429611">
                  <a:moveTo>
                    <a:pt x="60529" y="147"/>
                  </a:moveTo>
                  <a:cubicBezTo>
                    <a:pt x="62116" y="-4615"/>
                    <a:pt x="-854" y="107039"/>
                    <a:pt x="9729" y="139847"/>
                  </a:cubicBezTo>
                  <a:cubicBezTo>
                    <a:pt x="20312" y="172655"/>
                    <a:pt x="106566" y="192234"/>
                    <a:pt x="124029" y="196997"/>
                  </a:cubicBezTo>
                  <a:cubicBezTo>
                    <a:pt x="141492" y="201760"/>
                    <a:pt x="96512" y="159955"/>
                    <a:pt x="114504" y="168422"/>
                  </a:cubicBezTo>
                  <a:cubicBezTo>
                    <a:pt x="132496" y="176889"/>
                    <a:pt x="201287" y="223985"/>
                    <a:pt x="231979" y="247797"/>
                  </a:cubicBezTo>
                  <a:cubicBezTo>
                    <a:pt x="262671" y="271609"/>
                    <a:pt x="292833" y="321351"/>
                    <a:pt x="298654" y="311297"/>
                  </a:cubicBezTo>
                  <a:cubicBezTo>
                    <a:pt x="304475" y="301243"/>
                    <a:pt x="261083" y="167893"/>
                    <a:pt x="266904" y="187472"/>
                  </a:cubicBezTo>
                  <a:cubicBezTo>
                    <a:pt x="272725" y="207051"/>
                    <a:pt x="332521" y="416072"/>
                    <a:pt x="333579" y="428772"/>
                  </a:cubicBezTo>
                  <a:cubicBezTo>
                    <a:pt x="334637" y="441472"/>
                    <a:pt x="317175" y="306534"/>
                    <a:pt x="273254" y="263672"/>
                  </a:cubicBezTo>
                  <a:cubicBezTo>
                    <a:pt x="229333" y="220810"/>
                    <a:pt x="115562" y="187472"/>
                    <a:pt x="70054" y="171597"/>
                  </a:cubicBezTo>
                  <a:cubicBezTo>
                    <a:pt x="24546" y="155722"/>
                    <a:pt x="4437" y="193293"/>
                    <a:pt x="204" y="168422"/>
                  </a:cubicBezTo>
                  <a:cubicBezTo>
                    <a:pt x="-4029" y="143551"/>
                    <a:pt x="58942" y="4909"/>
                    <a:pt x="60529" y="1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 244">
              <a:extLst>
                <a:ext uri="{FF2B5EF4-FFF2-40B4-BE49-F238E27FC236}">
                  <a16:creationId xmlns:a16="http://schemas.microsoft.com/office/drawing/2014/main" id="{018ABAB4-A1E4-1257-A14E-671570F7BC3C}"/>
                </a:ext>
              </a:extLst>
            </p:cNvPr>
            <p:cNvSpPr/>
            <p:nvPr/>
          </p:nvSpPr>
          <p:spPr>
            <a:xfrm>
              <a:off x="2942871" y="5658517"/>
              <a:ext cx="187445" cy="891684"/>
            </a:xfrm>
            <a:custGeom>
              <a:avLst/>
              <a:gdLst>
                <a:gd name="connsiteX0" fmla="*/ 114654 w 187445"/>
                <a:gd name="connsiteY0" fmla="*/ 2508 h 891684"/>
                <a:gd name="connsiteX1" fmla="*/ 117829 w 187445"/>
                <a:gd name="connsiteY1" fmla="*/ 183483 h 891684"/>
                <a:gd name="connsiteX2" fmla="*/ 181329 w 187445"/>
                <a:gd name="connsiteY2" fmla="*/ 335883 h 891684"/>
                <a:gd name="connsiteX3" fmla="*/ 181329 w 187445"/>
                <a:gd name="connsiteY3" fmla="*/ 304133 h 891684"/>
                <a:gd name="connsiteX4" fmla="*/ 184504 w 187445"/>
                <a:gd name="connsiteY4" fmla="*/ 405733 h 891684"/>
                <a:gd name="connsiteX5" fmla="*/ 133704 w 187445"/>
                <a:gd name="connsiteY5" fmla="*/ 456533 h 891684"/>
                <a:gd name="connsiteX6" fmla="*/ 155929 w 187445"/>
                <a:gd name="connsiteY6" fmla="*/ 434308 h 891684"/>
                <a:gd name="connsiteX7" fmla="*/ 127354 w 187445"/>
                <a:gd name="connsiteY7" fmla="*/ 526383 h 891684"/>
                <a:gd name="connsiteX8" fmla="*/ 121004 w 187445"/>
                <a:gd name="connsiteY8" fmla="*/ 574008 h 891684"/>
                <a:gd name="connsiteX9" fmla="*/ 354 w 187445"/>
                <a:gd name="connsiteY9" fmla="*/ 697833 h 891684"/>
                <a:gd name="connsiteX10" fmla="*/ 82904 w 187445"/>
                <a:gd name="connsiteY10" fmla="*/ 637508 h 891684"/>
                <a:gd name="connsiteX11" fmla="*/ 47979 w 187445"/>
                <a:gd name="connsiteY11" fmla="*/ 701008 h 891684"/>
                <a:gd name="connsiteX12" fmla="*/ 76554 w 187445"/>
                <a:gd name="connsiteY12" fmla="*/ 891508 h 891684"/>
                <a:gd name="connsiteX13" fmla="*/ 76554 w 187445"/>
                <a:gd name="connsiteY13" fmla="*/ 732758 h 891684"/>
                <a:gd name="connsiteX14" fmla="*/ 98779 w 187445"/>
                <a:gd name="connsiteY14" fmla="*/ 599408 h 891684"/>
                <a:gd name="connsiteX15" fmla="*/ 184504 w 187445"/>
                <a:gd name="connsiteY15" fmla="*/ 377158 h 891684"/>
                <a:gd name="connsiteX16" fmla="*/ 117829 w 187445"/>
                <a:gd name="connsiteY16" fmla="*/ 212058 h 891684"/>
                <a:gd name="connsiteX17" fmla="*/ 108304 w 187445"/>
                <a:gd name="connsiteY17" fmla="*/ 85058 h 891684"/>
                <a:gd name="connsiteX18" fmla="*/ 114654 w 187445"/>
                <a:gd name="connsiteY18" fmla="*/ 2508 h 89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7445" h="891684">
                  <a:moveTo>
                    <a:pt x="114654" y="2508"/>
                  </a:moveTo>
                  <a:cubicBezTo>
                    <a:pt x="116241" y="18912"/>
                    <a:pt x="106716" y="127920"/>
                    <a:pt x="117829" y="183483"/>
                  </a:cubicBezTo>
                  <a:cubicBezTo>
                    <a:pt x="128942" y="239046"/>
                    <a:pt x="170746" y="315775"/>
                    <a:pt x="181329" y="335883"/>
                  </a:cubicBezTo>
                  <a:cubicBezTo>
                    <a:pt x="191912" y="355991"/>
                    <a:pt x="180800" y="292491"/>
                    <a:pt x="181329" y="304133"/>
                  </a:cubicBezTo>
                  <a:cubicBezTo>
                    <a:pt x="181858" y="315775"/>
                    <a:pt x="192441" y="380333"/>
                    <a:pt x="184504" y="405733"/>
                  </a:cubicBezTo>
                  <a:cubicBezTo>
                    <a:pt x="176567" y="431133"/>
                    <a:pt x="133704" y="456533"/>
                    <a:pt x="133704" y="456533"/>
                  </a:cubicBezTo>
                  <a:cubicBezTo>
                    <a:pt x="128942" y="461295"/>
                    <a:pt x="156987" y="422666"/>
                    <a:pt x="155929" y="434308"/>
                  </a:cubicBezTo>
                  <a:cubicBezTo>
                    <a:pt x="154871" y="445950"/>
                    <a:pt x="133175" y="503100"/>
                    <a:pt x="127354" y="526383"/>
                  </a:cubicBezTo>
                  <a:cubicBezTo>
                    <a:pt x="121533" y="549666"/>
                    <a:pt x="142171" y="545433"/>
                    <a:pt x="121004" y="574008"/>
                  </a:cubicBezTo>
                  <a:cubicBezTo>
                    <a:pt x="99837" y="602583"/>
                    <a:pt x="6704" y="687250"/>
                    <a:pt x="354" y="697833"/>
                  </a:cubicBezTo>
                  <a:cubicBezTo>
                    <a:pt x="-5996" y="708416"/>
                    <a:pt x="74966" y="636979"/>
                    <a:pt x="82904" y="637508"/>
                  </a:cubicBezTo>
                  <a:cubicBezTo>
                    <a:pt x="90841" y="638037"/>
                    <a:pt x="49037" y="658675"/>
                    <a:pt x="47979" y="701008"/>
                  </a:cubicBezTo>
                  <a:cubicBezTo>
                    <a:pt x="46921" y="743341"/>
                    <a:pt x="71791" y="886216"/>
                    <a:pt x="76554" y="891508"/>
                  </a:cubicBezTo>
                  <a:cubicBezTo>
                    <a:pt x="81316" y="896800"/>
                    <a:pt x="72850" y="781441"/>
                    <a:pt x="76554" y="732758"/>
                  </a:cubicBezTo>
                  <a:cubicBezTo>
                    <a:pt x="80258" y="684075"/>
                    <a:pt x="80787" y="658675"/>
                    <a:pt x="98779" y="599408"/>
                  </a:cubicBezTo>
                  <a:cubicBezTo>
                    <a:pt x="116771" y="540141"/>
                    <a:pt x="181329" y="441716"/>
                    <a:pt x="184504" y="377158"/>
                  </a:cubicBezTo>
                  <a:cubicBezTo>
                    <a:pt x="187679" y="312600"/>
                    <a:pt x="130529" y="260741"/>
                    <a:pt x="117829" y="212058"/>
                  </a:cubicBezTo>
                  <a:cubicBezTo>
                    <a:pt x="105129" y="163375"/>
                    <a:pt x="108304" y="115750"/>
                    <a:pt x="108304" y="85058"/>
                  </a:cubicBezTo>
                  <a:cubicBezTo>
                    <a:pt x="108304" y="54366"/>
                    <a:pt x="113067" y="-13896"/>
                    <a:pt x="114654" y="25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 245">
              <a:extLst>
                <a:ext uri="{FF2B5EF4-FFF2-40B4-BE49-F238E27FC236}">
                  <a16:creationId xmlns:a16="http://schemas.microsoft.com/office/drawing/2014/main" id="{5463A29F-9BE1-76B3-D3E4-FBADB2F11448}"/>
                </a:ext>
              </a:extLst>
            </p:cNvPr>
            <p:cNvSpPr/>
            <p:nvPr/>
          </p:nvSpPr>
          <p:spPr>
            <a:xfrm>
              <a:off x="3057502" y="5467270"/>
              <a:ext cx="403290" cy="485855"/>
            </a:xfrm>
            <a:custGeom>
              <a:avLst/>
              <a:gdLst>
                <a:gd name="connsiteX0" fmla="*/ 92098 w 403290"/>
                <a:gd name="connsiteY0" fmla="*/ 80 h 485855"/>
                <a:gd name="connsiteX1" fmla="*/ 38123 w 403290"/>
                <a:gd name="connsiteY1" fmla="*/ 212805 h 485855"/>
                <a:gd name="connsiteX2" fmla="*/ 85748 w 403290"/>
                <a:gd name="connsiteY2" fmla="*/ 327105 h 485855"/>
                <a:gd name="connsiteX3" fmla="*/ 104798 w 403290"/>
                <a:gd name="connsiteY3" fmla="*/ 301705 h 485855"/>
                <a:gd name="connsiteX4" fmla="*/ 193698 w 403290"/>
                <a:gd name="connsiteY4" fmla="*/ 333455 h 485855"/>
                <a:gd name="connsiteX5" fmla="*/ 301648 w 403290"/>
                <a:gd name="connsiteY5" fmla="*/ 450930 h 485855"/>
                <a:gd name="connsiteX6" fmla="*/ 266723 w 403290"/>
                <a:gd name="connsiteY6" fmla="*/ 365205 h 485855"/>
                <a:gd name="connsiteX7" fmla="*/ 403248 w 403290"/>
                <a:gd name="connsiteY7" fmla="*/ 485855 h 485855"/>
                <a:gd name="connsiteX8" fmla="*/ 250848 w 403290"/>
                <a:gd name="connsiteY8" fmla="*/ 365205 h 485855"/>
                <a:gd name="connsiteX9" fmla="*/ 57173 w 403290"/>
                <a:gd name="connsiteY9" fmla="*/ 292180 h 485855"/>
                <a:gd name="connsiteX10" fmla="*/ 23 w 403290"/>
                <a:gd name="connsiteY10" fmla="*/ 181055 h 485855"/>
                <a:gd name="connsiteX11" fmla="*/ 50823 w 403290"/>
                <a:gd name="connsiteY11" fmla="*/ 187405 h 485855"/>
                <a:gd name="connsiteX12" fmla="*/ 92098 w 403290"/>
                <a:gd name="connsiteY12" fmla="*/ 80 h 48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3290" h="485855">
                  <a:moveTo>
                    <a:pt x="92098" y="80"/>
                  </a:moveTo>
                  <a:cubicBezTo>
                    <a:pt x="89981" y="4313"/>
                    <a:pt x="39181" y="158301"/>
                    <a:pt x="38123" y="212805"/>
                  </a:cubicBezTo>
                  <a:cubicBezTo>
                    <a:pt x="37065" y="267309"/>
                    <a:pt x="74636" y="312289"/>
                    <a:pt x="85748" y="327105"/>
                  </a:cubicBezTo>
                  <a:cubicBezTo>
                    <a:pt x="96860" y="341921"/>
                    <a:pt x="86807" y="300647"/>
                    <a:pt x="104798" y="301705"/>
                  </a:cubicBezTo>
                  <a:cubicBezTo>
                    <a:pt x="122789" y="302763"/>
                    <a:pt x="160890" y="308584"/>
                    <a:pt x="193698" y="333455"/>
                  </a:cubicBezTo>
                  <a:cubicBezTo>
                    <a:pt x="226506" y="358326"/>
                    <a:pt x="289477" y="445638"/>
                    <a:pt x="301648" y="450930"/>
                  </a:cubicBezTo>
                  <a:cubicBezTo>
                    <a:pt x="313819" y="456222"/>
                    <a:pt x="249790" y="359384"/>
                    <a:pt x="266723" y="365205"/>
                  </a:cubicBezTo>
                  <a:cubicBezTo>
                    <a:pt x="283656" y="371026"/>
                    <a:pt x="405894" y="485855"/>
                    <a:pt x="403248" y="485855"/>
                  </a:cubicBezTo>
                  <a:cubicBezTo>
                    <a:pt x="400602" y="485855"/>
                    <a:pt x="308527" y="397484"/>
                    <a:pt x="250848" y="365205"/>
                  </a:cubicBezTo>
                  <a:cubicBezTo>
                    <a:pt x="193169" y="332926"/>
                    <a:pt x="98977" y="322871"/>
                    <a:pt x="57173" y="292180"/>
                  </a:cubicBezTo>
                  <a:cubicBezTo>
                    <a:pt x="15369" y="261489"/>
                    <a:pt x="1081" y="198517"/>
                    <a:pt x="23" y="181055"/>
                  </a:cubicBezTo>
                  <a:cubicBezTo>
                    <a:pt x="-1035" y="163593"/>
                    <a:pt x="33890" y="215980"/>
                    <a:pt x="50823" y="187405"/>
                  </a:cubicBezTo>
                  <a:cubicBezTo>
                    <a:pt x="67756" y="158830"/>
                    <a:pt x="94215" y="-4153"/>
                    <a:pt x="92098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 246">
              <a:extLst>
                <a:ext uri="{FF2B5EF4-FFF2-40B4-BE49-F238E27FC236}">
                  <a16:creationId xmlns:a16="http://schemas.microsoft.com/office/drawing/2014/main" id="{F010CE03-1FD9-08F7-F2D5-49497C687971}"/>
                </a:ext>
              </a:extLst>
            </p:cNvPr>
            <p:cNvSpPr/>
            <p:nvPr/>
          </p:nvSpPr>
          <p:spPr>
            <a:xfrm>
              <a:off x="3082749" y="5549897"/>
              <a:ext cx="251355" cy="181676"/>
            </a:xfrm>
            <a:custGeom>
              <a:avLst/>
              <a:gdLst>
                <a:gd name="connsiteX0" fmla="*/ 231951 w 251355"/>
                <a:gd name="connsiteY0" fmla="*/ 3 h 181676"/>
                <a:gd name="connsiteX1" fmla="*/ 181151 w 251355"/>
                <a:gd name="connsiteY1" fmla="*/ 66678 h 181676"/>
                <a:gd name="connsiteX2" fmla="*/ 176 w 251355"/>
                <a:gd name="connsiteY2" fmla="*/ 88903 h 181676"/>
                <a:gd name="connsiteX3" fmla="*/ 149401 w 251355"/>
                <a:gd name="connsiteY3" fmla="*/ 95253 h 181676"/>
                <a:gd name="connsiteX4" fmla="*/ 235126 w 251355"/>
                <a:gd name="connsiteY4" fmla="*/ 180978 h 181676"/>
                <a:gd name="connsiteX5" fmla="*/ 241476 w 251355"/>
                <a:gd name="connsiteY5" fmla="*/ 133353 h 181676"/>
                <a:gd name="connsiteX6" fmla="*/ 244651 w 251355"/>
                <a:gd name="connsiteY6" fmla="*/ 88903 h 181676"/>
                <a:gd name="connsiteX7" fmla="*/ 244651 w 251355"/>
                <a:gd name="connsiteY7" fmla="*/ 136528 h 181676"/>
                <a:gd name="connsiteX8" fmla="*/ 155751 w 251355"/>
                <a:gd name="connsiteY8" fmla="*/ 73028 h 181676"/>
                <a:gd name="connsiteX9" fmla="*/ 60501 w 251355"/>
                <a:gd name="connsiteY9" fmla="*/ 69853 h 181676"/>
                <a:gd name="connsiteX10" fmla="*/ 231951 w 251355"/>
                <a:gd name="connsiteY10" fmla="*/ 3 h 18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355" h="181676">
                  <a:moveTo>
                    <a:pt x="231951" y="3"/>
                  </a:moveTo>
                  <a:cubicBezTo>
                    <a:pt x="252059" y="-526"/>
                    <a:pt x="219780" y="51861"/>
                    <a:pt x="181151" y="66678"/>
                  </a:cubicBezTo>
                  <a:cubicBezTo>
                    <a:pt x="142522" y="81495"/>
                    <a:pt x="5468" y="84141"/>
                    <a:pt x="176" y="88903"/>
                  </a:cubicBezTo>
                  <a:cubicBezTo>
                    <a:pt x="-5116" y="93666"/>
                    <a:pt x="110243" y="79907"/>
                    <a:pt x="149401" y="95253"/>
                  </a:cubicBezTo>
                  <a:cubicBezTo>
                    <a:pt x="188559" y="110599"/>
                    <a:pt x="219780" y="174628"/>
                    <a:pt x="235126" y="180978"/>
                  </a:cubicBezTo>
                  <a:cubicBezTo>
                    <a:pt x="250472" y="187328"/>
                    <a:pt x="239889" y="148699"/>
                    <a:pt x="241476" y="133353"/>
                  </a:cubicBezTo>
                  <a:cubicBezTo>
                    <a:pt x="243064" y="118007"/>
                    <a:pt x="244122" y="88374"/>
                    <a:pt x="244651" y="88903"/>
                  </a:cubicBezTo>
                  <a:cubicBezTo>
                    <a:pt x="245180" y="89432"/>
                    <a:pt x="259468" y="139174"/>
                    <a:pt x="244651" y="136528"/>
                  </a:cubicBezTo>
                  <a:cubicBezTo>
                    <a:pt x="229834" y="133882"/>
                    <a:pt x="186443" y="84141"/>
                    <a:pt x="155751" y="73028"/>
                  </a:cubicBezTo>
                  <a:cubicBezTo>
                    <a:pt x="125059" y="61916"/>
                    <a:pt x="51505" y="74615"/>
                    <a:pt x="60501" y="69853"/>
                  </a:cubicBezTo>
                  <a:cubicBezTo>
                    <a:pt x="69497" y="65091"/>
                    <a:pt x="211843" y="532"/>
                    <a:pt x="231951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 247">
              <a:extLst>
                <a:ext uri="{FF2B5EF4-FFF2-40B4-BE49-F238E27FC236}">
                  <a16:creationId xmlns:a16="http://schemas.microsoft.com/office/drawing/2014/main" id="{B4DEFFB8-CD56-1820-A21B-10CE0EE9AE9E}"/>
                </a:ext>
              </a:extLst>
            </p:cNvPr>
            <p:cNvSpPr/>
            <p:nvPr/>
          </p:nvSpPr>
          <p:spPr>
            <a:xfrm>
              <a:off x="3149225" y="5841994"/>
              <a:ext cx="349920" cy="223764"/>
            </a:xfrm>
            <a:custGeom>
              <a:avLst/>
              <a:gdLst>
                <a:gd name="connsiteX0" fmla="*/ 60700 w 349920"/>
                <a:gd name="connsiteY0" fmla="*/ 6 h 223764"/>
                <a:gd name="connsiteX1" fmla="*/ 241675 w 349920"/>
                <a:gd name="connsiteY1" fmla="*/ 161931 h 223764"/>
                <a:gd name="connsiteX2" fmla="*/ 349625 w 349920"/>
                <a:gd name="connsiteY2" fmla="*/ 222256 h 223764"/>
                <a:gd name="connsiteX3" fmla="*/ 263900 w 349920"/>
                <a:gd name="connsiteY3" fmla="*/ 206381 h 223764"/>
                <a:gd name="connsiteX4" fmla="*/ 375 w 349920"/>
                <a:gd name="connsiteY4" fmla="*/ 215906 h 223764"/>
                <a:gd name="connsiteX5" fmla="*/ 327400 w 349920"/>
                <a:gd name="connsiteY5" fmla="*/ 200031 h 223764"/>
                <a:gd name="connsiteX6" fmla="*/ 175000 w 349920"/>
                <a:gd name="connsiteY6" fmla="*/ 85731 h 223764"/>
                <a:gd name="connsiteX7" fmla="*/ 263900 w 349920"/>
                <a:gd name="connsiteY7" fmla="*/ 168281 h 223764"/>
                <a:gd name="connsiteX8" fmla="*/ 60700 w 349920"/>
                <a:gd name="connsiteY8" fmla="*/ 6 h 22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920" h="223764">
                  <a:moveTo>
                    <a:pt x="60700" y="6"/>
                  </a:moveTo>
                  <a:cubicBezTo>
                    <a:pt x="56996" y="-1052"/>
                    <a:pt x="193521" y="124889"/>
                    <a:pt x="241675" y="161931"/>
                  </a:cubicBezTo>
                  <a:cubicBezTo>
                    <a:pt x="289829" y="198973"/>
                    <a:pt x="345921" y="214848"/>
                    <a:pt x="349625" y="222256"/>
                  </a:cubicBezTo>
                  <a:cubicBezTo>
                    <a:pt x="353329" y="229664"/>
                    <a:pt x="322108" y="207439"/>
                    <a:pt x="263900" y="206381"/>
                  </a:cubicBezTo>
                  <a:cubicBezTo>
                    <a:pt x="205692" y="205323"/>
                    <a:pt x="-10208" y="216964"/>
                    <a:pt x="375" y="215906"/>
                  </a:cubicBezTo>
                  <a:cubicBezTo>
                    <a:pt x="10958" y="214848"/>
                    <a:pt x="298296" y="221727"/>
                    <a:pt x="327400" y="200031"/>
                  </a:cubicBezTo>
                  <a:cubicBezTo>
                    <a:pt x="356504" y="178335"/>
                    <a:pt x="185583" y="91023"/>
                    <a:pt x="175000" y="85731"/>
                  </a:cubicBezTo>
                  <a:cubicBezTo>
                    <a:pt x="164417" y="80439"/>
                    <a:pt x="290888" y="183098"/>
                    <a:pt x="263900" y="168281"/>
                  </a:cubicBezTo>
                  <a:cubicBezTo>
                    <a:pt x="236912" y="153464"/>
                    <a:pt x="64404" y="1064"/>
                    <a:pt x="6070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 248">
              <a:extLst>
                <a:ext uri="{FF2B5EF4-FFF2-40B4-BE49-F238E27FC236}">
                  <a16:creationId xmlns:a16="http://schemas.microsoft.com/office/drawing/2014/main" id="{D45B47BB-D4B3-06E5-03A1-323A31086AE2}"/>
                </a:ext>
              </a:extLst>
            </p:cNvPr>
            <p:cNvSpPr/>
            <p:nvPr/>
          </p:nvSpPr>
          <p:spPr>
            <a:xfrm>
              <a:off x="3068030" y="5841994"/>
              <a:ext cx="453062" cy="346139"/>
            </a:xfrm>
            <a:custGeom>
              <a:avLst/>
              <a:gdLst>
                <a:gd name="connsiteX0" fmla="*/ 62520 w 453062"/>
                <a:gd name="connsiteY0" fmla="*/ 6 h 346139"/>
                <a:gd name="connsiteX1" fmla="*/ 208570 w 453062"/>
                <a:gd name="connsiteY1" fmla="*/ 152406 h 346139"/>
                <a:gd name="connsiteX2" fmla="*/ 195870 w 453062"/>
                <a:gd name="connsiteY2" fmla="*/ 180981 h 346139"/>
                <a:gd name="connsiteX3" fmla="*/ 2195 w 453062"/>
                <a:gd name="connsiteY3" fmla="*/ 304806 h 346139"/>
                <a:gd name="connsiteX4" fmla="*/ 106970 w 453062"/>
                <a:gd name="connsiteY4" fmla="*/ 257181 h 346139"/>
                <a:gd name="connsiteX5" fmla="*/ 341920 w 453062"/>
                <a:gd name="connsiteY5" fmla="*/ 269881 h 346139"/>
                <a:gd name="connsiteX6" fmla="*/ 275245 w 453062"/>
                <a:gd name="connsiteY6" fmla="*/ 247656 h 346139"/>
                <a:gd name="connsiteX7" fmla="*/ 453045 w 453062"/>
                <a:gd name="connsiteY7" fmla="*/ 346081 h 346139"/>
                <a:gd name="connsiteX8" fmla="*/ 284770 w 453062"/>
                <a:gd name="connsiteY8" fmla="*/ 231781 h 346139"/>
                <a:gd name="connsiteX9" fmla="*/ 87920 w 453062"/>
                <a:gd name="connsiteY9" fmla="*/ 212731 h 346139"/>
                <a:gd name="connsiteX10" fmla="*/ 103795 w 453062"/>
                <a:gd name="connsiteY10" fmla="*/ 158756 h 346139"/>
                <a:gd name="connsiteX11" fmla="*/ 18070 w 453062"/>
                <a:gd name="connsiteY11" fmla="*/ 66681 h 346139"/>
                <a:gd name="connsiteX12" fmla="*/ 160945 w 453062"/>
                <a:gd name="connsiteY12" fmla="*/ 187331 h 346139"/>
                <a:gd name="connsiteX13" fmla="*/ 145070 w 453062"/>
                <a:gd name="connsiteY13" fmla="*/ 133356 h 346139"/>
                <a:gd name="connsiteX14" fmla="*/ 87920 w 453062"/>
                <a:gd name="connsiteY14" fmla="*/ 88906 h 346139"/>
                <a:gd name="connsiteX15" fmla="*/ 218095 w 453062"/>
                <a:gd name="connsiteY15" fmla="*/ 158756 h 346139"/>
                <a:gd name="connsiteX16" fmla="*/ 62520 w 453062"/>
                <a:gd name="connsiteY16" fmla="*/ 6 h 34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062" h="346139">
                  <a:moveTo>
                    <a:pt x="62520" y="6"/>
                  </a:moveTo>
                  <a:cubicBezTo>
                    <a:pt x="60932" y="-1052"/>
                    <a:pt x="186345" y="122244"/>
                    <a:pt x="208570" y="152406"/>
                  </a:cubicBezTo>
                  <a:cubicBezTo>
                    <a:pt x="230795" y="182568"/>
                    <a:pt x="230266" y="155581"/>
                    <a:pt x="195870" y="180981"/>
                  </a:cubicBezTo>
                  <a:cubicBezTo>
                    <a:pt x="161474" y="206381"/>
                    <a:pt x="17012" y="292106"/>
                    <a:pt x="2195" y="304806"/>
                  </a:cubicBezTo>
                  <a:cubicBezTo>
                    <a:pt x="-12622" y="317506"/>
                    <a:pt x="50349" y="263002"/>
                    <a:pt x="106970" y="257181"/>
                  </a:cubicBezTo>
                  <a:cubicBezTo>
                    <a:pt x="163591" y="251360"/>
                    <a:pt x="313874" y="271468"/>
                    <a:pt x="341920" y="269881"/>
                  </a:cubicBezTo>
                  <a:cubicBezTo>
                    <a:pt x="369966" y="268294"/>
                    <a:pt x="256724" y="234956"/>
                    <a:pt x="275245" y="247656"/>
                  </a:cubicBezTo>
                  <a:cubicBezTo>
                    <a:pt x="293766" y="260356"/>
                    <a:pt x="451458" y="348727"/>
                    <a:pt x="453045" y="346081"/>
                  </a:cubicBezTo>
                  <a:cubicBezTo>
                    <a:pt x="454633" y="343435"/>
                    <a:pt x="345624" y="254006"/>
                    <a:pt x="284770" y="231781"/>
                  </a:cubicBezTo>
                  <a:cubicBezTo>
                    <a:pt x="223916" y="209556"/>
                    <a:pt x="118082" y="224902"/>
                    <a:pt x="87920" y="212731"/>
                  </a:cubicBezTo>
                  <a:cubicBezTo>
                    <a:pt x="57758" y="200560"/>
                    <a:pt x="115437" y="183098"/>
                    <a:pt x="103795" y="158756"/>
                  </a:cubicBezTo>
                  <a:cubicBezTo>
                    <a:pt x="92153" y="134414"/>
                    <a:pt x="8545" y="61918"/>
                    <a:pt x="18070" y="66681"/>
                  </a:cubicBezTo>
                  <a:cubicBezTo>
                    <a:pt x="27595" y="71444"/>
                    <a:pt x="139778" y="176219"/>
                    <a:pt x="160945" y="187331"/>
                  </a:cubicBezTo>
                  <a:cubicBezTo>
                    <a:pt x="182112" y="198444"/>
                    <a:pt x="157241" y="149760"/>
                    <a:pt x="145070" y="133356"/>
                  </a:cubicBezTo>
                  <a:cubicBezTo>
                    <a:pt x="132899" y="116952"/>
                    <a:pt x="75749" y="84673"/>
                    <a:pt x="87920" y="88906"/>
                  </a:cubicBezTo>
                  <a:cubicBezTo>
                    <a:pt x="100091" y="93139"/>
                    <a:pt x="218624" y="171985"/>
                    <a:pt x="218095" y="158756"/>
                  </a:cubicBezTo>
                  <a:cubicBezTo>
                    <a:pt x="217566" y="145527"/>
                    <a:pt x="64108" y="1064"/>
                    <a:pt x="6252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 249">
              <a:extLst>
                <a:ext uri="{FF2B5EF4-FFF2-40B4-BE49-F238E27FC236}">
                  <a16:creationId xmlns:a16="http://schemas.microsoft.com/office/drawing/2014/main" id="{7FDD03CF-334E-50FB-3EF3-FF24671A4754}"/>
                </a:ext>
              </a:extLst>
            </p:cNvPr>
            <p:cNvSpPr/>
            <p:nvPr/>
          </p:nvSpPr>
          <p:spPr>
            <a:xfrm>
              <a:off x="3057102" y="6130709"/>
              <a:ext cx="521154" cy="117714"/>
            </a:xfrm>
            <a:custGeom>
              <a:avLst/>
              <a:gdLst>
                <a:gd name="connsiteX0" fmla="*/ 423 w 521154"/>
                <a:gd name="connsiteY0" fmla="*/ 44666 h 117714"/>
                <a:gd name="connsiteX1" fmla="*/ 178223 w 521154"/>
                <a:gd name="connsiteY1" fmla="*/ 216 h 117714"/>
                <a:gd name="connsiteX2" fmla="*/ 359198 w 521154"/>
                <a:gd name="connsiteY2" fmla="*/ 66891 h 117714"/>
                <a:gd name="connsiteX3" fmla="*/ 330623 w 521154"/>
                <a:gd name="connsiteY3" fmla="*/ 31966 h 117714"/>
                <a:gd name="connsiteX4" fmla="*/ 521123 w 521154"/>
                <a:gd name="connsiteY4" fmla="*/ 117691 h 117714"/>
                <a:gd name="connsiteX5" fmla="*/ 314748 w 521154"/>
                <a:gd name="connsiteY5" fmla="*/ 22441 h 117714"/>
                <a:gd name="connsiteX6" fmla="*/ 133773 w 521154"/>
                <a:gd name="connsiteY6" fmla="*/ 19266 h 117714"/>
                <a:gd name="connsiteX7" fmla="*/ 423 w 521154"/>
                <a:gd name="connsiteY7" fmla="*/ 44666 h 1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154" h="117714">
                  <a:moveTo>
                    <a:pt x="423" y="44666"/>
                  </a:moveTo>
                  <a:cubicBezTo>
                    <a:pt x="7831" y="41491"/>
                    <a:pt x="118427" y="-3488"/>
                    <a:pt x="178223" y="216"/>
                  </a:cubicBezTo>
                  <a:cubicBezTo>
                    <a:pt x="238019" y="3920"/>
                    <a:pt x="333798" y="61599"/>
                    <a:pt x="359198" y="66891"/>
                  </a:cubicBezTo>
                  <a:cubicBezTo>
                    <a:pt x="384598" y="72183"/>
                    <a:pt x="303635" y="23499"/>
                    <a:pt x="330623" y="31966"/>
                  </a:cubicBezTo>
                  <a:cubicBezTo>
                    <a:pt x="357611" y="40433"/>
                    <a:pt x="523769" y="119279"/>
                    <a:pt x="521123" y="117691"/>
                  </a:cubicBezTo>
                  <a:cubicBezTo>
                    <a:pt x="518477" y="116104"/>
                    <a:pt x="379306" y="38845"/>
                    <a:pt x="314748" y="22441"/>
                  </a:cubicBezTo>
                  <a:cubicBezTo>
                    <a:pt x="250190" y="6037"/>
                    <a:pt x="182986" y="16620"/>
                    <a:pt x="133773" y="19266"/>
                  </a:cubicBezTo>
                  <a:cubicBezTo>
                    <a:pt x="84561" y="21912"/>
                    <a:pt x="-6985" y="47841"/>
                    <a:pt x="423" y="446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 250">
              <a:extLst>
                <a:ext uri="{FF2B5EF4-FFF2-40B4-BE49-F238E27FC236}">
                  <a16:creationId xmlns:a16="http://schemas.microsoft.com/office/drawing/2014/main" id="{8E186F73-664D-D73E-4CCE-B5E14EE152FA}"/>
                </a:ext>
              </a:extLst>
            </p:cNvPr>
            <p:cNvSpPr/>
            <p:nvPr/>
          </p:nvSpPr>
          <p:spPr>
            <a:xfrm>
              <a:off x="3076574" y="6209087"/>
              <a:ext cx="580478" cy="320631"/>
            </a:xfrm>
            <a:custGeom>
              <a:avLst/>
              <a:gdLst>
                <a:gd name="connsiteX0" fmla="*/ 1 w 580478"/>
                <a:gd name="connsiteY0" fmla="*/ 74238 h 320631"/>
                <a:gd name="connsiteX1" fmla="*/ 212726 w 580478"/>
                <a:gd name="connsiteY1" fmla="*/ 61538 h 320631"/>
                <a:gd name="connsiteX2" fmla="*/ 285751 w 580478"/>
                <a:gd name="connsiteY2" fmla="*/ 112338 h 320631"/>
                <a:gd name="connsiteX3" fmla="*/ 273051 w 580478"/>
                <a:gd name="connsiteY3" fmla="*/ 80588 h 320631"/>
                <a:gd name="connsiteX4" fmla="*/ 415926 w 580478"/>
                <a:gd name="connsiteY4" fmla="*/ 179013 h 320631"/>
                <a:gd name="connsiteX5" fmla="*/ 409576 w 580478"/>
                <a:gd name="connsiteY5" fmla="*/ 163138 h 320631"/>
                <a:gd name="connsiteX6" fmla="*/ 561976 w 580478"/>
                <a:gd name="connsiteY6" fmla="*/ 302838 h 320631"/>
                <a:gd name="connsiteX7" fmla="*/ 577851 w 580478"/>
                <a:gd name="connsiteY7" fmla="*/ 318713 h 320631"/>
                <a:gd name="connsiteX8" fmla="*/ 409576 w 580478"/>
                <a:gd name="connsiteY8" fmla="*/ 159963 h 320631"/>
                <a:gd name="connsiteX9" fmla="*/ 368301 w 580478"/>
                <a:gd name="connsiteY9" fmla="*/ 86938 h 320631"/>
                <a:gd name="connsiteX10" fmla="*/ 234951 w 580478"/>
                <a:gd name="connsiteY10" fmla="*/ 7563 h 320631"/>
                <a:gd name="connsiteX11" fmla="*/ 355601 w 580478"/>
                <a:gd name="connsiteY11" fmla="*/ 109163 h 320631"/>
                <a:gd name="connsiteX12" fmla="*/ 200026 w 580478"/>
                <a:gd name="connsiteY12" fmla="*/ 36138 h 320631"/>
                <a:gd name="connsiteX13" fmla="*/ 66676 w 580478"/>
                <a:gd name="connsiteY13" fmla="*/ 1213 h 320631"/>
                <a:gd name="connsiteX14" fmla="*/ 209551 w 580478"/>
                <a:gd name="connsiteY14" fmla="*/ 77413 h 320631"/>
                <a:gd name="connsiteX15" fmla="*/ 1 w 580478"/>
                <a:gd name="connsiteY15" fmla="*/ 74238 h 32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8" h="320631">
                  <a:moveTo>
                    <a:pt x="1" y="74238"/>
                  </a:moveTo>
                  <a:cubicBezTo>
                    <a:pt x="530" y="71592"/>
                    <a:pt x="165101" y="55188"/>
                    <a:pt x="212726" y="61538"/>
                  </a:cubicBezTo>
                  <a:cubicBezTo>
                    <a:pt x="260351" y="67888"/>
                    <a:pt x="275697" y="109163"/>
                    <a:pt x="285751" y="112338"/>
                  </a:cubicBezTo>
                  <a:cubicBezTo>
                    <a:pt x="295805" y="115513"/>
                    <a:pt x="251355" y="69476"/>
                    <a:pt x="273051" y="80588"/>
                  </a:cubicBezTo>
                  <a:cubicBezTo>
                    <a:pt x="294747" y="91700"/>
                    <a:pt x="393172" y="165255"/>
                    <a:pt x="415926" y="179013"/>
                  </a:cubicBezTo>
                  <a:cubicBezTo>
                    <a:pt x="438680" y="192771"/>
                    <a:pt x="385234" y="142501"/>
                    <a:pt x="409576" y="163138"/>
                  </a:cubicBezTo>
                  <a:cubicBezTo>
                    <a:pt x="433918" y="183775"/>
                    <a:pt x="533930" y="276909"/>
                    <a:pt x="561976" y="302838"/>
                  </a:cubicBezTo>
                  <a:cubicBezTo>
                    <a:pt x="590022" y="328767"/>
                    <a:pt x="577851" y="318713"/>
                    <a:pt x="577851" y="318713"/>
                  </a:cubicBezTo>
                  <a:cubicBezTo>
                    <a:pt x="552451" y="294901"/>
                    <a:pt x="444501" y="198592"/>
                    <a:pt x="409576" y="159963"/>
                  </a:cubicBezTo>
                  <a:cubicBezTo>
                    <a:pt x="374651" y="121334"/>
                    <a:pt x="397405" y="112338"/>
                    <a:pt x="368301" y="86938"/>
                  </a:cubicBezTo>
                  <a:cubicBezTo>
                    <a:pt x="339197" y="61538"/>
                    <a:pt x="237068" y="3859"/>
                    <a:pt x="234951" y="7563"/>
                  </a:cubicBezTo>
                  <a:cubicBezTo>
                    <a:pt x="232834" y="11267"/>
                    <a:pt x="361422" y="104401"/>
                    <a:pt x="355601" y="109163"/>
                  </a:cubicBezTo>
                  <a:cubicBezTo>
                    <a:pt x="349780" y="113925"/>
                    <a:pt x="248180" y="54130"/>
                    <a:pt x="200026" y="36138"/>
                  </a:cubicBezTo>
                  <a:cubicBezTo>
                    <a:pt x="151872" y="18146"/>
                    <a:pt x="65089" y="-5666"/>
                    <a:pt x="66676" y="1213"/>
                  </a:cubicBezTo>
                  <a:cubicBezTo>
                    <a:pt x="68263" y="8092"/>
                    <a:pt x="221193" y="63655"/>
                    <a:pt x="209551" y="77413"/>
                  </a:cubicBezTo>
                  <a:cubicBezTo>
                    <a:pt x="197909" y="91171"/>
                    <a:pt x="-528" y="76884"/>
                    <a:pt x="1" y="742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 251">
              <a:extLst>
                <a:ext uri="{FF2B5EF4-FFF2-40B4-BE49-F238E27FC236}">
                  <a16:creationId xmlns:a16="http://schemas.microsoft.com/office/drawing/2014/main" id="{4AC7E566-D814-2C12-BEBB-1995930E1669}"/>
                </a:ext>
              </a:extLst>
            </p:cNvPr>
            <p:cNvSpPr/>
            <p:nvPr/>
          </p:nvSpPr>
          <p:spPr>
            <a:xfrm>
              <a:off x="3196752" y="6216642"/>
              <a:ext cx="454307" cy="291661"/>
            </a:xfrm>
            <a:custGeom>
              <a:avLst/>
              <a:gdLst>
                <a:gd name="connsiteX0" fmla="*/ 473 w 454307"/>
                <a:gd name="connsiteY0" fmla="*/ 8 h 291661"/>
                <a:gd name="connsiteX1" fmla="*/ 194148 w 454307"/>
                <a:gd name="connsiteY1" fmla="*/ 120658 h 291661"/>
                <a:gd name="connsiteX2" fmla="*/ 206848 w 454307"/>
                <a:gd name="connsiteY2" fmla="*/ 111133 h 291661"/>
                <a:gd name="connsiteX3" fmla="*/ 292573 w 454307"/>
                <a:gd name="connsiteY3" fmla="*/ 184158 h 291661"/>
                <a:gd name="connsiteX4" fmla="*/ 286223 w 454307"/>
                <a:gd name="connsiteY4" fmla="*/ 155583 h 291661"/>
                <a:gd name="connsiteX5" fmla="*/ 362423 w 454307"/>
                <a:gd name="connsiteY5" fmla="*/ 200033 h 291661"/>
                <a:gd name="connsiteX6" fmla="*/ 448148 w 454307"/>
                <a:gd name="connsiteY6" fmla="*/ 288933 h 291661"/>
                <a:gd name="connsiteX7" fmla="*/ 422748 w 454307"/>
                <a:gd name="connsiteY7" fmla="*/ 260358 h 291661"/>
                <a:gd name="connsiteX8" fmla="*/ 225898 w 454307"/>
                <a:gd name="connsiteY8" fmla="*/ 174633 h 291661"/>
                <a:gd name="connsiteX9" fmla="*/ 333848 w 454307"/>
                <a:gd name="connsiteY9" fmla="*/ 228608 h 291661"/>
                <a:gd name="connsiteX10" fmla="*/ 257648 w 454307"/>
                <a:gd name="connsiteY10" fmla="*/ 127008 h 291661"/>
                <a:gd name="connsiteX11" fmla="*/ 473 w 454307"/>
                <a:gd name="connsiteY11" fmla="*/ 8 h 29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307" h="291661">
                  <a:moveTo>
                    <a:pt x="473" y="8"/>
                  </a:moveTo>
                  <a:cubicBezTo>
                    <a:pt x="-10110" y="-1050"/>
                    <a:pt x="159752" y="102137"/>
                    <a:pt x="194148" y="120658"/>
                  </a:cubicBezTo>
                  <a:cubicBezTo>
                    <a:pt x="228544" y="139179"/>
                    <a:pt x="190444" y="100550"/>
                    <a:pt x="206848" y="111133"/>
                  </a:cubicBezTo>
                  <a:cubicBezTo>
                    <a:pt x="223252" y="121716"/>
                    <a:pt x="279344" y="176750"/>
                    <a:pt x="292573" y="184158"/>
                  </a:cubicBezTo>
                  <a:cubicBezTo>
                    <a:pt x="305802" y="191566"/>
                    <a:pt x="274581" y="152937"/>
                    <a:pt x="286223" y="155583"/>
                  </a:cubicBezTo>
                  <a:cubicBezTo>
                    <a:pt x="297865" y="158229"/>
                    <a:pt x="335436" y="177808"/>
                    <a:pt x="362423" y="200033"/>
                  </a:cubicBezTo>
                  <a:cubicBezTo>
                    <a:pt x="389410" y="222258"/>
                    <a:pt x="438094" y="278879"/>
                    <a:pt x="448148" y="288933"/>
                  </a:cubicBezTo>
                  <a:cubicBezTo>
                    <a:pt x="458202" y="298987"/>
                    <a:pt x="459790" y="279408"/>
                    <a:pt x="422748" y="260358"/>
                  </a:cubicBezTo>
                  <a:cubicBezTo>
                    <a:pt x="385706" y="241308"/>
                    <a:pt x="240715" y="179925"/>
                    <a:pt x="225898" y="174633"/>
                  </a:cubicBezTo>
                  <a:cubicBezTo>
                    <a:pt x="211081" y="169341"/>
                    <a:pt x="328556" y="236545"/>
                    <a:pt x="333848" y="228608"/>
                  </a:cubicBezTo>
                  <a:cubicBezTo>
                    <a:pt x="339140" y="220671"/>
                    <a:pt x="310565" y="161933"/>
                    <a:pt x="257648" y="127008"/>
                  </a:cubicBezTo>
                  <a:cubicBezTo>
                    <a:pt x="204731" y="92083"/>
                    <a:pt x="11056" y="1066"/>
                    <a:pt x="473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 252">
              <a:extLst>
                <a:ext uri="{FF2B5EF4-FFF2-40B4-BE49-F238E27FC236}">
                  <a16:creationId xmlns:a16="http://schemas.microsoft.com/office/drawing/2014/main" id="{10191DDB-8147-53B9-58A4-C4C1E0395A4D}"/>
                </a:ext>
              </a:extLst>
            </p:cNvPr>
            <p:cNvSpPr/>
            <p:nvPr/>
          </p:nvSpPr>
          <p:spPr>
            <a:xfrm>
              <a:off x="2642402" y="6368113"/>
              <a:ext cx="498086" cy="982541"/>
            </a:xfrm>
            <a:custGeom>
              <a:avLst/>
              <a:gdLst>
                <a:gd name="connsiteX0" fmla="*/ 491323 w 498086"/>
                <a:gd name="connsiteY0" fmla="*/ 10462 h 982541"/>
                <a:gd name="connsiteX1" fmla="*/ 5548 w 498086"/>
                <a:gd name="connsiteY1" fmla="*/ 969312 h 982541"/>
                <a:gd name="connsiteX2" fmla="*/ 215098 w 498086"/>
                <a:gd name="connsiteY2" fmla="*/ 594662 h 982541"/>
                <a:gd name="connsiteX3" fmla="*/ 402423 w 498086"/>
                <a:gd name="connsiteY3" fmla="*/ 261287 h 982541"/>
                <a:gd name="connsiteX4" fmla="*/ 297648 w 498086"/>
                <a:gd name="connsiteY4" fmla="*/ 445437 h 982541"/>
                <a:gd name="connsiteX5" fmla="*/ 491323 w 498086"/>
                <a:gd name="connsiteY5" fmla="*/ 10462 h 98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086" h="982541">
                  <a:moveTo>
                    <a:pt x="491323" y="10462"/>
                  </a:moveTo>
                  <a:cubicBezTo>
                    <a:pt x="442640" y="97774"/>
                    <a:pt x="51585" y="871946"/>
                    <a:pt x="5548" y="969312"/>
                  </a:cubicBezTo>
                  <a:cubicBezTo>
                    <a:pt x="-40489" y="1066678"/>
                    <a:pt x="215098" y="594662"/>
                    <a:pt x="215098" y="594662"/>
                  </a:cubicBezTo>
                  <a:lnTo>
                    <a:pt x="402423" y="261287"/>
                  </a:lnTo>
                  <a:cubicBezTo>
                    <a:pt x="416181" y="236416"/>
                    <a:pt x="284948" y="480891"/>
                    <a:pt x="297648" y="445437"/>
                  </a:cubicBezTo>
                  <a:cubicBezTo>
                    <a:pt x="310348" y="409983"/>
                    <a:pt x="540006" y="-76850"/>
                    <a:pt x="491323" y="104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 253">
              <a:extLst>
                <a:ext uri="{FF2B5EF4-FFF2-40B4-BE49-F238E27FC236}">
                  <a16:creationId xmlns:a16="http://schemas.microsoft.com/office/drawing/2014/main" id="{703D6E48-6BF7-457D-8119-4142A3C228B9}"/>
                </a:ext>
              </a:extLst>
            </p:cNvPr>
            <p:cNvSpPr/>
            <p:nvPr/>
          </p:nvSpPr>
          <p:spPr>
            <a:xfrm>
              <a:off x="2606672" y="6880225"/>
              <a:ext cx="273053" cy="425489"/>
            </a:xfrm>
            <a:custGeom>
              <a:avLst/>
              <a:gdLst>
                <a:gd name="connsiteX0" fmla="*/ 273053 w 273053"/>
                <a:gd name="connsiteY0" fmla="*/ 0 h 425489"/>
                <a:gd name="connsiteX1" fmla="*/ 3 w 273053"/>
                <a:gd name="connsiteY1" fmla="*/ 425450 h 425489"/>
                <a:gd name="connsiteX2" fmla="*/ 273053 w 273053"/>
                <a:gd name="connsiteY2" fmla="*/ 0 h 4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53" h="425489">
                  <a:moveTo>
                    <a:pt x="273053" y="0"/>
                  </a:moveTo>
                  <a:cubicBezTo>
                    <a:pt x="273053" y="0"/>
                    <a:pt x="1061" y="420688"/>
                    <a:pt x="3" y="425450"/>
                  </a:cubicBezTo>
                  <a:cubicBezTo>
                    <a:pt x="-1055" y="430212"/>
                    <a:pt x="273053" y="0"/>
                    <a:pt x="27305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 254">
              <a:extLst>
                <a:ext uri="{FF2B5EF4-FFF2-40B4-BE49-F238E27FC236}">
                  <a16:creationId xmlns:a16="http://schemas.microsoft.com/office/drawing/2014/main" id="{FA08D947-D402-D512-AE06-E9011554A9B9}"/>
                </a:ext>
              </a:extLst>
            </p:cNvPr>
            <p:cNvSpPr/>
            <p:nvPr/>
          </p:nvSpPr>
          <p:spPr>
            <a:xfrm>
              <a:off x="2900224" y="6618677"/>
              <a:ext cx="731427" cy="1032166"/>
            </a:xfrm>
            <a:custGeom>
              <a:avLst/>
              <a:gdLst>
                <a:gd name="connsiteX0" fmla="*/ 719276 w 731427"/>
                <a:gd name="connsiteY0" fmla="*/ 20248 h 1032166"/>
                <a:gd name="connsiteX1" fmla="*/ 4901 w 731427"/>
                <a:gd name="connsiteY1" fmla="*/ 1026723 h 1032166"/>
                <a:gd name="connsiteX2" fmla="*/ 420826 w 731427"/>
                <a:gd name="connsiteY2" fmla="*/ 404423 h 1032166"/>
                <a:gd name="connsiteX3" fmla="*/ 719276 w 731427"/>
                <a:gd name="connsiteY3" fmla="*/ 20248 h 103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427" h="1032166">
                  <a:moveTo>
                    <a:pt x="719276" y="20248"/>
                  </a:moveTo>
                  <a:cubicBezTo>
                    <a:pt x="649955" y="123965"/>
                    <a:pt x="54643" y="962694"/>
                    <a:pt x="4901" y="1026723"/>
                  </a:cubicBezTo>
                  <a:cubicBezTo>
                    <a:pt x="-44841" y="1090752"/>
                    <a:pt x="297530" y="572169"/>
                    <a:pt x="420826" y="404423"/>
                  </a:cubicBezTo>
                  <a:cubicBezTo>
                    <a:pt x="544122" y="236677"/>
                    <a:pt x="788597" y="-83469"/>
                    <a:pt x="719276" y="20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 255">
              <a:extLst>
                <a:ext uri="{FF2B5EF4-FFF2-40B4-BE49-F238E27FC236}">
                  <a16:creationId xmlns:a16="http://schemas.microsoft.com/office/drawing/2014/main" id="{4497425E-8388-B7E8-BE42-27B9B101918F}"/>
                </a:ext>
              </a:extLst>
            </p:cNvPr>
            <p:cNvSpPr/>
            <p:nvPr/>
          </p:nvSpPr>
          <p:spPr>
            <a:xfrm>
              <a:off x="2878845" y="6577496"/>
              <a:ext cx="678026" cy="1049612"/>
            </a:xfrm>
            <a:custGeom>
              <a:avLst/>
              <a:gdLst>
                <a:gd name="connsiteX0" fmla="*/ 677155 w 678026"/>
                <a:gd name="connsiteY0" fmla="*/ 1104 h 1049612"/>
                <a:gd name="connsiteX1" fmla="*/ 219955 w 678026"/>
                <a:gd name="connsiteY1" fmla="*/ 696429 h 1049612"/>
                <a:gd name="connsiteX2" fmla="*/ 258055 w 678026"/>
                <a:gd name="connsiteY2" fmla="*/ 648804 h 1049612"/>
                <a:gd name="connsiteX3" fmla="*/ 4055 w 678026"/>
                <a:gd name="connsiteY3" fmla="*/ 1045679 h 1049612"/>
                <a:gd name="connsiteX4" fmla="*/ 108830 w 678026"/>
                <a:gd name="connsiteY4" fmla="*/ 839304 h 1049612"/>
                <a:gd name="connsiteX5" fmla="*/ 204080 w 678026"/>
                <a:gd name="connsiteY5" fmla="*/ 629754 h 1049612"/>
                <a:gd name="connsiteX6" fmla="*/ 410455 w 678026"/>
                <a:gd name="connsiteY6" fmla="*/ 270979 h 1049612"/>
                <a:gd name="connsiteX7" fmla="*/ 86605 w 678026"/>
                <a:gd name="connsiteY7" fmla="*/ 880579 h 1049612"/>
                <a:gd name="connsiteX8" fmla="*/ 677155 w 678026"/>
                <a:gd name="connsiteY8" fmla="*/ 1104 h 10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8026" h="1049612">
                  <a:moveTo>
                    <a:pt x="677155" y="1104"/>
                  </a:moveTo>
                  <a:cubicBezTo>
                    <a:pt x="699380" y="-29588"/>
                    <a:pt x="289805" y="588479"/>
                    <a:pt x="219955" y="696429"/>
                  </a:cubicBezTo>
                  <a:cubicBezTo>
                    <a:pt x="150105" y="804379"/>
                    <a:pt x="294038" y="590596"/>
                    <a:pt x="258055" y="648804"/>
                  </a:cubicBezTo>
                  <a:cubicBezTo>
                    <a:pt x="222072" y="707012"/>
                    <a:pt x="28926" y="1013929"/>
                    <a:pt x="4055" y="1045679"/>
                  </a:cubicBezTo>
                  <a:cubicBezTo>
                    <a:pt x="-20816" y="1077429"/>
                    <a:pt x="75493" y="908625"/>
                    <a:pt x="108830" y="839304"/>
                  </a:cubicBezTo>
                  <a:cubicBezTo>
                    <a:pt x="142167" y="769983"/>
                    <a:pt x="153809" y="724475"/>
                    <a:pt x="204080" y="629754"/>
                  </a:cubicBezTo>
                  <a:cubicBezTo>
                    <a:pt x="254351" y="535033"/>
                    <a:pt x="430034" y="229175"/>
                    <a:pt x="410455" y="270979"/>
                  </a:cubicBezTo>
                  <a:cubicBezTo>
                    <a:pt x="390876" y="312783"/>
                    <a:pt x="44272" y="921854"/>
                    <a:pt x="86605" y="880579"/>
                  </a:cubicBezTo>
                  <a:cubicBezTo>
                    <a:pt x="128938" y="839304"/>
                    <a:pt x="654930" y="31796"/>
                    <a:pt x="677155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 256">
              <a:extLst>
                <a:ext uri="{FF2B5EF4-FFF2-40B4-BE49-F238E27FC236}">
                  <a16:creationId xmlns:a16="http://schemas.microsoft.com/office/drawing/2014/main" id="{DD730EA6-7353-4A05-D558-72D68442A543}"/>
                </a:ext>
              </a:extLst>
            </p:cNvPr>
            <p:cNvSpPr/>
            <p:nvPr/>
          </p:nvSpPr>
          <p:spPr>
            <a:xfrm>
              <a:off x="2778040" y="6444502"/>
              <a:ext cx="500626" cy="858038"/>
            </a:xfrm>
            <a:custGeom>
              <a:avLst/>
              <a:gdLst>
                <a:gd name="connsiteX0" fmla="*/ 460460 w 500626"/>
                <a:gd name="connsiteY0" fmla="*/ 80123 h 858038"/>
                <a:gd name="connsiteX1" fmla="*/ 85 w 500626"/>
                <a:gd name="connsiteY1" fmla="*/ 857998 h 858038"/>
                <a:gd name="connsiteX2" fmla="*/ 422360 w 500626"/>
                <a:gd name="connsiteY2" fmla="*/ 115048 h 858038"/>
                <a:gd name="connsiteX3" fmla="*/ 460460 w 500626"/>
                <a:gd name="connsiteY3" fmla="*/ 80123 h 85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626" h="858038">
                  <a:moveTo>
                    <a:pt x="460460" y="80123"/>
                  </a:moveTo>
                  <a:cubicBezTo>
                    <a:pt x="390081" y="203948"/>
                    <a:pt x="6435" y="852177"/>
                    <a:pt x="85" y="857998"/>
                  </a:cubicBezTo>
                  <a:cubicBezTo>
                    <a:pt x="-6265" y="863819"/>
                    <a:pt x="341927" y="247869"/>
                    <a:pt x="422360" y="115048"/>
                  </a:cubicBezTo>
                  <a:cubicBezTo>
                    <a:pt x="502793" y="-17773"/>
                    <a:pt x="530839" y="-43702"/>
                    <a:pt x="460460" y="80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 257">
              <a:extLst>
                <a:ext uri="{FF2B5EF4-FFF2-40B4-BE49-F238E27FC236}">
                  <a16:creationId xmlns:a16="http://schemas.microsoft.com/office/drawing/2014/main" id="{C8FED944-0F5D-35E4-61CE-4F04B16DAD4A}"/>
                </a:ext>
              </a:extLst>
            </p:cNvPr>
            <p:cNvSpPr/>
            <p:nvPr/>
          </p:nvSpPr>
          <p:spPr>
            <a:xfrm>
              <a:off x="2125884" y="7140513"/>
              <a:ext cx="623705" cy="308408"/>
            </a:xfrm>
            <a:custGeom>
              <a:avLst/>
              <a:gdLst>
                <a:gd name="connsiteX0" fmla="*/ 10891 w 623705"/>
                <a:gd name="connsiteY0" fmla="*/ 301687 h 308408"/>
                <a:gd name="connsiteX1" fmla="*/ 391891 w 623705"/>
                <a:gd name="connsiteY1" fmla="*/ 231837 h 308408"/>
                <a:gd name="connsiteX2" fmla="*/ 363316 w 623705"/>
                <a:gd name="connsiteY2" fmla="*/ 247712 h 308408"/>
                <a:gd name="connsiteX3" fmla="*/ 499841 w 623705"/>
                <a:gd name="connsiteY3" fmla="*/ 181037 h 308408"/>
                <a:gd name="connsiteX4" fmla="*/ 623666 w 623705"/>
                <a:gd name="connsiteY4" fmla="*/ 62 h 308408"/>
                <a:gd name="connsiteX5" fmla="*/ 487141 w 623705"/>
                <a:gd name="connsiteY5" fmla="*/ 161987 h 308408"/>
                <a:gd name="connsiteX6" fmla="*/ 299816 w 623705"/>
                <a:gd name="connsiteY6" fmla="*/ 273112 h 308408"/>
                <a:gd name="connsiteX7" fmla="*/ 118841 w 623705"/>
                <a:gd name="connsiteY7" fmla="*/ 301687 h 308408"/>
                <a:gd name="connsiteX8" fmla="*/ 10891 w 623705"/>
                <a:gd name="connsiteY8" fmla="*/ 301687 h 30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3705" h="308408">
                  <a:moveTo>
                    <a:pt x="10891" y="301687"/>
                  </a:moveTo>
                  <a:cubicBezTo>
                    <a:pt x="56399" y="290045"/>
                    <a:pt x="333154" y="240833"/>
                    <a:pt x="391891" y="231837"/>
                  </a:cubicBezTo>
                  <a:cubicBezTo>
                    <a:pt x="450628" y="222841"/>
                    <a:pt x="345324" y="256179"/>
                    <a:pt x="363316" y="247712"/>
                  </a:cubicBezTo>
                  <a:cubicBezTo>
                    <a:pt x="381308" y="239245"/>
                    <a:pt x="456449" y="222312"/>
                    <a:pt x="499841" y="181037"/>
                  </a:cubicBezTo>
                  <a:cubicBezTo>
                    <a:pt x="543233" y="139762"/>
                    <a:pt x="625783" y="3237"/>
                    <a:pt x="623666" y="62"/>
                  </a:cubicBezTo>
                  <a:cubicBezTo>
                    <a:pt x="621549" y="-3113"/>
                    <a:pt x="541116" y="116479"/>
                    <a:pt x="487141" y="161987"/>
                  </a:cubicBezTo>
                  <a:cubicBezTo>
                    <a:pt x="433166" y="207495"/>
                    <a:pt x="361199" y="249829"/>
                    <a:pt x="299816" y="273112"/>
                  </a:cubicBezTo>
                  <a:cubicBezTo>
                    <a:pt x="238433" y="296395"/>
                    <a:pt x="163291" y="295866"/>
                    <a:pt x="118841" y="301687"/>
                  </a:cubicBezTo>
                  <a:cubicBezTo>
                    <a:pt x="74391" y="307508"/>
                    <a:pt x="-34617" y="313329"/>
                    <a:pt x="10891" y="301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 258">
              <a:extLst>
                <a:ext uri="{FF2B5EF4-FFF2-40B4-BE49-F238E27FC236}">
                  <a16:creationId xmlns:a16="http://schemas.microsoft.com/office/drawing/2014/main" id="{BA904797-2C5D-879E-3D7D-52830CEDDF57}"/>
                </a:ext>
              </a:extLst>
            </p:cNvPr>
            <p:cNvSpPr/>
            <p:nvPr/>
          </p:nvSpPr>
          <p:spPr>
            <a:xfrm>
              <a:off x="1902874" y="7438625"/>
              <a:ext cx="416029" cy="67079"/>
            </a:xfrm>
            <a:custGeom>
              <a:avLst/>
              <a:gdLst>
                <a:gd name="connsiteX0" fmla="*/ 2126 w 416029"/>
                <a:gd name="connsiteY0" fmla="*/ 19450 h 67079"/>
                <a:gd name="connsiteX1" fmla="*/ 230726 w 416029"/>
                <a:gd name="connsiteY1" fmla="*/ 19450 h 67079"/>
                <a:gd name="connsiteX2" fmla="*/ 414876 w 416029"/>
                <a:gd name="connsiteY2" fmla="*/ 400 h 67079"/>
                <a:gd name="connsiteX3" fmla="*/ 303751 w 416029"/>
                <a:gd name="connsiteY3" fmla="*/ 6750 h 67079"/>
                <a:gd name="connsiteX4" fmla="*/ 198976 w 416029"/>
                <a:gd name="connsiteY4" fmla="*/ 9925 h 67079"/>
                <a:gd name="connsiteX5" fmla="*/ 27526 w 416029"/>
                <a:gd name="connsiteY5" fmla="*/ 67075 h 67079"/>
                <a:gd name="connsiteX6" fmla="*/ 110076 w 416029"/>
                <a:gd name="connsiteY6" fmla="*/ 13100 h 67079"/>
                <a:gd name="connsiteX7" fmla="*/ 2126 w 416029"/>
                <a:gd name="connsiteY7" fmla="*/ 19450 h 6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29" h="67079">
                  <a:moveTo>
                    <a:pt x="2126" y="19450"/>
                  </a:moveTo>
                  <a:cubicBezTo>
                    <a:pt x="22234" y="20508"/>
                    <a:pt x="161934" y="22625"/>
                    <a:pt x="230726" y="19450"/>
                  </a:cubicBezTo>
                  <a:cubicBezTo>
                    <a:pt x="299518" y="16275"/>
                    <a:pt x="402705" y="2517"/>
                    <a:pt x="414876" y="400"/>
                  </a:cubicBezTo>
                  <a:cubicBezTo>
                    <a:pt x="427047" y="-1717"/>
                    <a:pt x="339734" y="5162"/>
                    <a:pt x="303751" y="6750"/>
                  </a:cubicBezTo>
                  <a:cubicBezTo>
                    <a:pt x="267768" y="8337"/>
                    <a:pt x="245014" y="-129"/>
                    <a:pt x="198976" y="9925"/>
                  </a:cubicBezTo>
                  <a:cubicBezTo>
                    <a:pt x="152939" y="19979"/>
                    <a:pt x="42343" y="66546"/>
                    <a:pt x="27526" y="67075"/>
                  </a:cubicBezTo>
                  <a:cubicBezTo>
                    <a:pt x="12709" y="67604"/>
                    <a:pt x="109018" y="19979"/>
                    <a:pt x="110076" y="13100"/>
                  </a:cubicBezTo>
                  <a:cubicBezTo>
                    <a:pt x="111134" y="6221"/>
                    <a:pt x="-17982" y="18392"/>
                    <a:pt x="2126" y="194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 259">
              <a:extLst>
                <a:ext uri="{FF2B5EF4-FFF2-40B4-BE49-F238E27FC236}">
                  <a16:creationId xmlns:a16="http://schemas.microsoft.com/office/drawing/2014/main" id="{FFB5C697-5D57-EC2E-1E2A-9CC6AAF9EC6E}"/>
                </a:ext>
              </a:extLst>
            </p:cNvPr>
            <p:cNvSpPr/>
            <p:nvPr/>
          </p:nvSpPr>
          <p:spPr>
            <a:xfrm>
              <a:off x="1611327" y="7416800"/>
              <a:ext cx="347702" cy="388621"/>
            </a:xfrm>
            <a:custGeom>
              <a:avLst/>
              <a:gdLst>
                <a:gd name="connsiteX0" fmla="*/ 347648 w 347702"/>
                <a:gd name="connsiteY0" fmla="*/ 0 h 388621"/>
                <a:gd name="connsiteX1" fmla="*/ 284148 w 347702"/>
                <a:gd name="connsiteY1" fmla="*/ 130175 h 388621"/>
                <a:gd name="connsiteX2" fmla="*/ 157148 w 347702"/>
                <a:gd name="connsiteY2" fmla="*/ 247650 h 388621"/>
                <a:gd name="connsiteX3" fmla="*/ 188898 w 347702"/>
                <a:gd name="connsiteY3" fmla="*/ 212725 h 388621"/>
                <a:gd name="connsiteX4" fmla="*/ 1573 w 347702"/>
                <a:gd name="connsiteY4" fmla="*/ 387350 h 388621"/>
                <a:gd name="connsiteX5" fmla="*/ 106348 w 347702"/>
                <a:gd name="connsiteY5" fmla="*/ 285750 h 388621"/>
                <a:gd name="connsiteX6" fmla="*/ 233348 w 347702"/>
                <a:gd name="connsiteY6" fmla="*/ 174625 h 388621"/>
                <a:gd name="connsiteX7" fmla="*/ 271448 w 347702"/>
                <a:gd name="connsiteY7" fmla="*/ 123825 h 388621"/>
                <a:gd name="connsiteX8" fmla="*/ 268273 w 347702"/>
                <a:gd name="connsiteY8" fmla="*/ 73025 h 388621"/>
                <a:gd name="connsiteX9" fmla="*/ 274623 w 347702"/>
                <a:gd name="connsiteY9" fmla="*/ 130175 h 388621"/>
                <a:gd name="connsiteX10" fmla="*/ 347648 w 347702"/>
                <a:gd name="connsiteY10" fmla="*/ 0 h 3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702" h="388621">
                  <a:moveTo>
                    <a:pt x="347648" y="0"/>
                  </a:moveTo>
                  <a:cubicBezTo>
                    <a:pt x="349235" y="0"/>
                    <a:pt x="315898" y="88900"/>
                    <a:pt x="284148" y="130175"/>
                  </a:cubicBezTo>
                  <a:cubicBezTo>
                    <a:pt x="252398" y="171450"/>
                    <a:pt x="173023" y="233892"/>
                    <a:pt x="157148" y="247650"/>
                  </a:cubicBezTo>
                  <a:cubicBezTo>
                    <a:pt x="141273" y="261408"/>
                    <a:pt x="214827" y="189442"/>
                    <a:pt x="188898" y="212725"/>
                  </a:cubicBezTo>
                  <a:cubicBezTo>
                    <a:pt x="162969" y="236008"/>
                    <a:pt x="15331" y="375179"/>
                    <a:pt x="1573" y="387350"/>
                  </a:cubicBezTo>
                  <a:cubicBezTo>
                    <a:pt x="-12185" y="399521"/>
                    <a:pt x="67719" y="321204"/>
                    <a:pt x="106348" y="285750"/>
                  </a:cubicBezTo>
                  <a:cubicBezTo>
                    <a:pt x="144977" y="250296"/>
                    <a:pt x="205831" y="201613"/>
                    <a:pt x="233348" y="174625"/>
                  </a:cubicBezTo>
                  <a:cubicBezTo>
                    <a:pt x="260865" y="147638"/>
                    <a:pt x="265627" y="140758"/>
                    <a:pt x="271448" y="123825"/>
                  </a:cubicBezTo>
                  <a:cubicBezTo>
                    <a:pt x="277269" y="106892"/>
                    <a:pt x="267744" y="71967"/>
                    <a:pt x="268273" y="73025"/>
                  </a:cubicBezTo>
                  <a:cubicBezTo>
                    <a:pt x="268802" y="74083"/>
                    <a:pt x="258219" y="140229"/>
                    <a:pt x="274623" y="130175"/>
                  </a:cubicBezTo>
                  <a:cubicBezTo>
                    <a:pt x="291027" y="120121"/>
                    <a:pt x="346061" y="0"/>
                    <a:pt x="34764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 260">
              <a:extLst>
                <a:ext uri="{FF2B5EF4-FFF2-40B4-BE49-F238E27FC236}">
                  <a16:creationId xmlns:a16="http://schemas.microsoft.com/office/drawing/2014/main" id="{CA394C93-ECAD-ED7A-A62D-586C0CCA71DA}"/>
                </a:ext>
              </a:extLst>
            </p:cNvPr>
            <p:cNvSpPr/>
            <p:nvPr/>
          </p:nvSpPr>
          <p:spPr>
            <a:xfrm>
              <a:off x="1974757" y="7350099"/>
              <a:ext cx="708327" cy="157788"/>
            </a:xfrm>
            <a:custGeom>
              <a:avLst/>
              <a:gdLst>
                <a:gd name="connsiteX0" fmla="*/ 708118 w 708327"/>
                <a:gd name="connsiteY0" fmla="*/ 26 h 157788"/>
                <a:gd name="connsiteX1" fmla="*/ 416018 w 708327"/>
                <a:gd name="connsiteY1" fmla="*/ 101626 h 157788"/>
                <a:gd name="connsiteX2" fmla="*/ 165193 w 708327"/>
                <a:gd name="connsiteY2" fmla="*/ 142901 h 157788"/>
                <a:gd name="connsiteX3" fmla="*/ 247743 w 708327"/>
                <a:gd name="connsiteY3" fmla="*/ 136551 h 157788"/>
                <a:gd name="connsiteX4" fmla="*/ 79468 w 708327"/>
                <a:gd name="connsiteY4" fmla="*/ 155601 h 157788"/>
                <a:gd name="connsiteX5" fmla="*/ 3268 w 708327"/>
                <a:gd name="connsiteY5" fmla="*/ 155601 h 157788"/>
                <a:gd name="connsiteX6" fmla="*/ 181068 w 708327"/>
                <a:gd name="connsiteY6" fmla="*/ 139726 h 157788"/>
                <a:gd name="connsiteX7" fmla="*/ 155668 w 708327"/>
                <a:gd name="connsiteY7" fmla="*/ 130201 h 157788"/>
                <a:gd name="connsiteX8" fmla="*/ 457293 w 708327"/>
                <a:gd name="connsiteY8" fmla="*/ 92101 h 157788"/>
                <a:gd name="connsiteX9" fmla="*/ 708118 w 708327"/>
                <a:gd name="connsiteY9" fmla="*/ 26 h 15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27" h="157788">
                  <a:moveTo>
                    <a:pt x="708118" y="26"/>
                  </a:moveTo>
                  <a:cubicBezTo>
                    <a:pt x="701239" y="1613"/>
                    <a:pt x="506505" y="77814"/>
                    <a:pt x="416018" y="101626"/>
                  </a:cubicBezTo>
                  <a:cubicBezTo>
                    <a:pt x="325531" y="125438"/>
                    <a:pt x="193239" y="137080"/>
                    <a:pt x="165193" y="142901"/>
                  </a:cubicBezTo>
                  <a:cubicBezTo>
                    <a:pt x="137147" y="148722"/>
                    <a:pt x="262030" y="134434"/>
                    <a:pt x="247743" y="136551"/>
                  </a:cubicBezTo>
                  <a:cubicBezTo>
                    <a:pt x="233455" y="138668"/>
                    <a:pt x="120214" y="152426"/>
                    <a:pt x="79468" y="155601"/>
                  </a:cubicBezTo>
                  <a:cubicBezTo>
                    <a:pt x="38722" y="158776"/>
                    <a:pt x="-13665" y="158247"/>
                    <a:pt x="3268" y="155601"/>
                  </a:cubicBezTo>
                  <a:cubicBezTo>
                    <a:pt x="20201" y="152955"/>
                    <a:pt x="155668" y="143959"/>
                    <a:pt x="181068" y="139726"/>
                  </a:cubicBezTo>
                  <a:cubicBezTo>
                    <a:pt x="206468" y="135493"/>
                    <a:pt x="109631" y="138138"/>
                    <a:pt x="155668" y="130201"/>
                  </a:cubicBezTo>
                  <a:cubicBezTo>
                    <a:pt x="201705" y="122264"/>
                    <a:pt x="364160" y="114855"/>
                    <a:pt x="457293" y="92101"/>
                  </a:cubicBezTo>
                  <a:cubicBezTo>
                    <a:pt x="550426" y="69347"/>
                    <a:pt x="714997" y="-1561"/>
                    <a:pt x="708118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 261">
              <a:extLst>
                <a:ext uri="{FF2B5EF4-FFF2-40B4-BE49-F238E27FC236}">
                  <a16:creationId xmlns:a16="http://schemas.microsoft.com/office/drawing/2014/main" id="{B84EBF8F-3003-C9AA-BB62-0E3238B9DAAC}"/>
                </a:ext>
              </a:extLst>
            </p:cNvPr>
            <p:cNvSpPr/>
            <p:nvPr/>
          </p:nvSpPr>
          <p:spPr>
            <a:xfrm>
              <a:off x="1958551" y="7515224"/>
              <a:ext cx="64326" cy="197550"/>
            </a:xfrm>
            <a:custGeom>
              <a:avLst/>
              <a:gdLst>
                <a:gd name="connsiteX0" fmla="*/ 51224 w 64326"/>
                <a:gd name="connsiteY0" fmla="*/ 1 h 197550"/>
                <a:gd name="connsiteX1" fmla="*/ 63924 w 64326"/>
                <a:gd name="connsiteY1" fmla="*/ 120651 h 197550"/>
                <a:gd name="connsiteX2" fmla="*/ 35349 w 64326"/>
                <a:gd name="connsiteY2" fmla="*/ 168276 h 197550"/>
                <a:gd name="connsiteX3" fmla="*/ 424 w 64326"/>
                <a:gd name="connsiteY3" fmla="*/ 196851 h 197550"/>
                <a:gd name="connsiteX4" fmla="*/ 60749 w 64326"/>
                <a:gd name="connsiteY4" fmla="*/ 139701 h 197550"/>
                <a:gd name="connsiteX5" fmla="*/ 38524 w 64326"/>
                <a:gd name="connsiteY5" fmla="*/ 82551 h 197550"/>
                <a:gd name="connsiteX6" fmla="*/ 38524 w 64326"/>
                <a:gd name="connsiteY6" fmla="*/ 117476 h 197550"/>
                <a:gd name="connsiteX7" fmla="*/ 51224 w 64326"/>
                <a:gd name="connsiteY7" fmla="*/ 1 h 1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326" h="197550">
                  <a:moveTo>
                    <a:pt x="51224" y="1"/>
                  </a:moveTo>
                  <a:cubicBezTo>
                    <a:pt x="55457" y="530"/>
                    <a:pt x="66570" y="92605"/>
                    <a:pt x="63924" y="120651"/>
                  </a:cubicBezTo>
                  <a:cubicBezTo>
                    <a:pt x="61278" y="148697"/>
                    <a:pt x="45932" y="155576"/>
                    <a:pt x="35349" y="168276"/>
                  </a:cubicBezTo>
                  <a:cubicBezTo>
                    <a:pt x="24766" y="180976"/>
                    <a:pt x="-3809" y="201613"/>
                    <a:pt x="424" y="196851"/>
                  </a:cubicBezTo>
                  <a:cubicBezTo>
                    <a:pt x="4657" y="192089"/>
                    <a:pt x="54399" y="158751"/>
                    <a:pt x="60749" y="139701"/>
                  </a:cubicBezTo>
                  <a:cubicBezTo>
                    <a:pt x="67099" y="120651"/>
                    <a:pt x="42228" y="86255"/>
                    <a:pt x="38524" y="82551"/>
                  </a:cubicBezTo>
                  <a:cubicBezTo>
                    <a:pt x="34820" y="78847"/>
                    <a:pt x="34291" y="129118"/>
                    <a:pt x="38524" y="117476"/>
                  </a:cubicBezTo>
                  <a:cubicBezTo>
                    <a:pt x="42757" y="105834"/>
                    <a:pt x="46991" y="-528"/>
                    <a:pt x="51224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 262">
              <a:extLst>
                <a:ext uri="{FF2B5EF4-FFF2-40B4-BE49-F238E27FC236}">
                  <a16:creationId xmlns:a16="http://schemas.microsoft.com/office/drawing/2014/main" id="{A3A760A4-679F-CA21-44F5-FA2E4A80FBB5}"/>
                </a:ext>
              </a:extLst>
            </p:cNvPr>
            <p:cNvSpPr/>
            <p:nvPr/>
          </p:nvSpPr>
          <p:spPr>
            <a:xfrm>
              <a:off x="1773932" y="7613297"/>
              <a:ext cx="287228" cy="254932"/>
            </a:xfrm>
            <a:custGeom>
              <a:avLst/>
              <a:gdLst>
                <a:gd name="connsiteX0" fmla="*/ 131068 w 287228"/>
                <a:gd name="connsiteY0" fmla="*/ 353 h 254932"/>
                <a:gd name="connsiteX1" fmla="*/ 150118 w 287228"/>
                <a:gd name="connsiteY1" fmla="*/ 67028 h 254932"/>
                <a:gd name="connsiteX2" fmla="*/ 153293 w 287228"/>
                <a:gd name="connsiteY2" fmla="*/ 92428 h 254932"/>
                <a:gd name="connsiteX3" fmla="*/ 153293 w 287228"/>
                <a:gd name="connsiteY3" fmla="*/ 124178 h 254932"/>
                <a:gd name="connsiteX4" fmla="*/ 112018 w 287228"/>
                <a:gd name="connsiteY4" fmla="*/ 159103 h 254932"/>
                <a:gd name="connsiteX5" fmla="*/ 4068 w 287228"/>
                <a:gd name="connsiteY5" fmla="*/ 254353 h 254932"/>
                <a:gd name="connsiteX6" fmla="*/ 48518 w 287228"/>
                <a:gd name="connsiteY6" fmla="*/ 190853 h 254932"/>
                <a:gd name="connsiteX7" fmla="*/ 283468 w 287228"/>
                <a:gd name="connsiteY7" fmla="*/ 32103 h 254932"/>
                <a:gd name="connsiteX8" fmla="*/ 191393 w 287228"/>
                <a:gd name="connsiteY8" fmla="*/ 86078 h 254932"/>
                <a:gd name="connsiteX9" fmla="*/ 165993 w 287228"/>
                <a:gd name="connsiteY9" fmla="*/ 41628 h 254932"/>
                <a:gd name="connsiteX10" fmla="*/ 131068 w 287228"/>
                <a:gd name="connsiteY10" fmla="*/ 353 h 2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7228" h="254932">
                  <a:moveTo>
                    <a:pt x="131068" y="353"/>
                  </a:moveTo>
                  <a:cubicBezTo>
                    <a:pt x="128422" y="4586"/>
                    <a:pt x="146414" y="51682"/>
                    <a:pt x="150118" y="67028"/>
                  </a:cubicBezTo>
                  <a:cubicBezTo>
                    <a:pt x="153822" y="82374"/>
                    <a:pt x="152764" y="82903"/>
                    <a:pt x="153293" y="92428"/>
                  </a:cubicBezTo>
                  <a:cubicBezTo>
                    <a:pt x="153822" y="101953"/>
                    <a:pt x="160172" y="113066"/>
                    <a:pt x="153293" y="124178"/>
                  </a:cubicBezTo>
                  <a:cubicBezTo>
                    <a:pt x="146414" y="135290"/>
                    <a:pt x="136889" y="137407"/>
                    <a:pt x="112018" y="159103"/>
                  </a:cubicBezTo>
                  <a:cubicBezTo>
                    <a:pt x="87147" y="180799"/>
                    <a:pt x="14651" y="249061"/>
                    <a:pt x="4068" y="254353"/>
                  </a:cubicBezTo>
                  <a:cubicBezTo>
                    <a:pt x="-6515" y="259645"/>
                    <a:pt x="1951" y="227895"/>
                    <a:pt x="48518" y="190853"/>
                  </a:cubicBezTo>
                  <a:cubicBezTo>
                    <a:pt x="95085" y="153811"/>
                    <a:pt x="259656" y="49565"/>
                    <a:pt x="283468" y="32103"/>
                  </a:cubicBezTo>
                  <a:cubicBezTo>
                    <a:pt x="307280" y="14641"/>
                    <a:pt x="210972" y="84491"/>
                    <a:pt x="191393" y="86078"/>
                  </a:cubicBezTo>
                  <a:cubicBezTo>
                    <a:pt x="171814" y="87665"/>
                    <a:pt x="175518" y="52211"/>
                    <a:pt x="165993" y="41628"/>
                  </a:cubicBezTo>
                  <a:cubicBezTo>
                    <a:pt x="156468" y="31045"/>
                    <a:pt x="133714" y="-3880"/>
                    <a:pt x="131068" y="3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 263">
              <a:extLst>
                <a:ext uri="{FF2B5EF4-FFF2-40B4-BE49-F238E27FC236}">
                  <a16:creationId xmlns:a16="http://schemas.microsoft.com/office/drawing/2014/main" id="{84DBD10B-FB68-BE4E-8B51-683659F38118}"/>
                </a:ext>
              </a:extLst>
            </p:cNvPr>
            <p:cNvSpPr/>
            <p:nvPr/>
          </p:nvSpPr>
          <p:spPr>
            <a:xfrm>
              <a:off x="1700659" y="7803515"/>
              <a:ext cx="78069" cy="211437"/>
            </a:xfrm>
            <a:custGeom>
              <a:avLst/>
              <a:gdLst>
                <a:gd name="connsiteX0" fmla="*/ 61466 w 78069"/>
                <a:gd name="connsiteY0" fmla="*/ 635 h 211437"/>
                <a:gd name="connsiteX1" fmla="*/ 77341 w 78069"/>
                <a:gd name="connsiteY1" fmla="*/ 54610 h 211437"/>
                <a:gd name="connsiteX2" fmla="*/ 32891 w 78069"/>
                <a:gd name="connsiteY2" fmla="*/ 146685 h 211437"/>
                <a:gd name="connsiteX3" fmla="*/ 1141 w 78069"/>
                <a:gd name="connsiteY3" fmla="*/ 210185 h 211437"/>
                <a:gd name="connsiteX4" fmla="*/ 74166 w 78069"/>
                <a:gd name="connsiteY4" fmla="*/ 89535 h 211437"/>
                <a:gd name="connsiteX5" fmla="*/ 61466 w 78069"/>
                <a:gd name="connsiteY5" fmla="*/ 635 h 21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069" h="211437">
                  <a:moveTo>
                    <a:pt x="61466" y="635"/>
                  </a:moveTo>
                  <a:cubicBezTo>
                    <a:pt x="61995" y="-5186"/>
                    <a:pt x="82103" y="30268"/>
                    <a:pt x="77341" y="54610"/>
                  </a:cubicBezTo>
                  <a:cubicBezTo>
                    <a:pt x="72579" y="78952"/>
                    <a:pt x="45591" y="120756"/>
                    <a:pt x="32891" y="146685"/>
                  </a:cubicBezTo>
                  <a:cubicBezTo>
                    <a:pt x="20191" y="172614"/>
                    <a:pt x="-5738" y="219710"/>
                    <a:pt x="1141" y="210185"/>
                  </a:cubicBezTo>
                  <a:cubicBezTo>
                    <a:pt x="8020" y="200660"/>
                    <a:pt x="61466" y="121814"/>
                    <a:pt x="74166" y="89535"/>
                  </a:cubicBezTo>
                  <a:cubicBezTo>
                    <a:pt x="86866" y="57256"/>
                    <a:pt x="60937" y="6456"/>
                    <a:pt x="61466" y="6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 264">
              <a:extLst>
                <a:ext uri="{FF2B5EF4-FFF2-40B4-BE49-F238E27FC236}">
                  <a16:creationId xmlns:a16="http://schemas.microsoft.com/office/drawing/2014/main" id="{F4C1EF56-2293-F7AC-C069-318DD05EB9BC}"/>
                </a:ext>
              </a:extLst>
            </p:cNvPr>
            <p:cNvSpPr/>
            <p:nvPr/>
          </p:nvSpPr>
          <p:spPr>
            <a:xfrm>
              <a:off x="1526583" y="7924800"/>
              <a:ext cx="193403" cy="302172"/>
            </a:xfrm>
            <a:custGeom>
              <a:avLst/>
              <a:gdLst>
                <a:gd name="connsiteX0" fmla="*/ 130767 w 193403"/>
                <a:gd name="connsiteY0" fmla="*/ 0 h 302172"/>
                <a:gd name="connsiteX1" fmla="*/ 159342 w 193403"/>
                <a:gd name="connsiteY1" fmla="*/ 53975 h 302172"/>
                <a:gd name="connsiteX2" fmla="*/ 149817 w 193403"/>
                <a:gd name="connsiteY2" fmla="*/ 111125 h 302172"/>
                <a:gd name="connsiteX3" fmla="*/ 130767 w 193403"/>
                <a:gd name="connsiteY3" fmla="*/ 139700 h 302172"/>
                <a:gd name="connsiteX4" fmla="*/ 175217 w 193403"/>
                <a:gd name="connsiteY4" fmla="*/ 66675 h 302172"/>
                <a:gd name="connsiteX5" fmla="*/ 102192 w 193403"/>
                <a:gd name="connsiteY5" fmla="*/ 180975 h 302172"/>
                <a:gd name="connsiteX6" fmla="*/ 592 w 193403"/>
                <a:gd name="connsiteY6" fmla="*/ 301625 h 302172"/>
                <a:gd name="connsiteX7" fmla="*/ 57742 w 193403"/>
                <a:gd name="connsiteY7" fmla="*/ 228600 h 302172"/>
                <a:gd name="connsiteX8" fmla="*/ 191092 w 193403"/>
                <a:gd name="connsiteY8" fmla="*/ 53975 h 302172"/>
                <a:gd name="connsiteX9" fmla="*/ 130767 w 193403"/>
                <a:gd name="connsiteY9" fmla="*/ 0 h 30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403" h="302172">
                  <a:moveTo>
                    <a:pt x="130767" y="0"/>
                  </a:moveTo>
                  <a:cubicBezTo>
                    <a:pt x="125475" y="0"/>
                    <a:pt x="156167" y="35454"/>
                    <a:pt x="159342" y="53975"/>
                  </a:cubicBezTo>
                  <a:cubicBezTo>
                    <a:pt x="162517" y="72496"/>
                    <a:pt x="154580" y="96837"/>
                    <a:pt x="149817" y="111125"/>
                  </a:cubicBezTo>
                  <a:cubicBezTo>
                    <a:pt x="145054" y="125413"/>
                    <a:pt x="126534" y="147108"/>
                    <a:pt x="130767" y="139700"/>
                  </a:cubicBezTo>
                  <a:cubicBezTo>
                    <a:pt x="135000" y="132292"/>
                    <a:pt x="179979" y="59796"/>
                    <a:pt x="175217" y="66675"/>
                  </a:cubicBezTo>
                  <a:cubicBezTo>
                    <a:pt x="170455" y="73554"/>
                    <a:pt x="131296" y="141817"/>
                    <a:pt x="102192" y="180975"/>
                  </a:cubicBezTo>
                  <a:cubicBezTo>
                    <a:pt x="73088" y="220133"/>
                    <a:pt x="8000" y="293688"/>
                    <a:pt x="592" y="301625"/>
                  </a:cubicBezTo>
                  <a:cubicBezTo>
                    <a:pt x="-6816" y="309563"/>
                    <a:pt x="57742" y="228600"/>
                    <a:pt x="57742" y="228600"/>
                  </a:cubicBezTo>
                  <a:cubicBezTo>
                    <a:pt x="89492" y="187325"/>
                    <a:pt x="175217" y="90488"/>
                    <a:pt x="191092" y="53975"/>
                  </a:cubicBezTo>
                  <a:cubicBezTo>
                    <a:pt x="206967" y="17463"/>
                    <a:pt x="136059" y="0"/>
                    <a:pt x="1307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 265">
              <a:extLst>
                <a:ext uri="{FF2B5EF4-FFF2-40B4-BE49-F238E27FC236}">
                  <a16:creationId xmlns:a16="http://schemas.microsoft.com/office/drawing/2014/main" id="{4CB5BA0C-13AF-8C53-F412-F15AEE2CA725}"/>
                </a:ext>
              </a:extLst>
            </p:cNvPr>
            <p:cNvSpPr/>
            <p:nvPr/>
          </p:nvSpPr>
          <p:spPr>
            <a:xfrm>
              <a:off x="1523963" y="7740189"/>
              <a:ext cx="120699" cy="308488"/>
            </a:xfrm>
            <a:custGeom>
              <a:avLst/>
              <a:gdLst>
                <a:gd name="connsiteX0" fmla="*/ 120687 w 120699"/>
                <a:gd name="connsiteY0" fmla="*/ 461 h 308488"/>
                <a:gd name="connsiteX1" fmla="*/ 95287 w 120699"/>
                <a:gd name="connsiteY1" fmla="*/ 117936 h 308488"/>
                <a:gd name="connsiteX2" fmla="*/ 60362 w 120699"/>
                <a:gd name="connsiteY2" fmla="*/ 210011 h 308488"/>
                <a:gd name="connsiteX3" fmla="*/ 44487 w 120699"/>
                <a:gd name="connsiteY3" fmla="*/ 292561 h 308488"/>
                <a:gd name="connsiteX4" fmla="*/ 73062 w 120699"/>
                <a:gd name="connsiteY4" fmla="*/ 210011 h 308488"/>
                <a:gd name="connsiteX5" fmla="*/ 37 w 120699"/>
                <a:gd name="connsiteY5" fmla="*/ 308436 h 308488"/>
                <a:gd name="connsiteX6" fmla="*/ 63537 w 120699"/>
                <a:gd name="connsiteY6" fmla="*/ 194136 h 308488"/>
                <a:gd name="connsiteX7" fmla="*/ 92112 w 120699"/>
                <a:gd name="connsiteY7" fmla="*/ 79836 h 308488"/>
                <a:gd name="connsiteX8" fmla="*/ 120687 w 120699"/>
                <a:gd name="connsiteY8" fmla="*/ 461 h 30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699" h="308488">
                  <a:moveTo>
                    <a:pt x="120687" y="461"/>
                  </a:moveTo>
                  <a:cubicBezTo>
                    <a:pt x="121216" y="6811"/>
                    <a:pt x="105341" y="83011"/>
                    <a:pt x="95287" y="117936"/>
                  </a:cubicBezTo>
                  <a:cubicBezTo>
                    <a:pt x="85233" y="152861"/>
                    <a:pt x="68829" y="180907"/>
                    <a:pt x="60362" y="210011"/>
                  </a:cubicBezTo>
                  <a:cubicBezTo>
                    <a:pt x="51895" y="239115"/>
                    <a:pt x="42370" y="292561"/>
                    <a:pt x="44487" y="292561"/>
                  </a:cubicBezTo>
                  <a:cubicBezTo>
                    <a:pt x="46604" y="292561"/>
                    <a:pt x="80470" y="207365"/>
                    <a:pt x="73062" y="210011"/>
                  </a:cubicBezTo>
                  <a:cubicBezTo>
                    <a:pt x="65654" y="212657"/>
                    <a:pt x="1624" y="311082"/>
                    <a:pt x="37" y="308436"/>
                  </a:cubicBezTo>
                  <a:cubicBezTo>
                    <a:pt x="-1551" y="305790"/>
                    <a:pt x="48191" y="232236"/>
                    <a:pt x="63537" y="194136"/>
                  </a:cubicBezTo>
                  <a:cubicBezTo>
                    <a:pt x="78883" y="156036"/>
                    <a:pt x="82058" y="104707"/>
                    <a:pt x="92112" y="79836"/>
                  </a:cubicBezTo>
                  <a:cubicBezTo>
                    <a:pt x="102166" y="54965"/>
                    <a:pt x="120158" y="-5889"/>
                    <a:pt x="120687" y="4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 266">
              <a:extLst>
                <a:ext uri="{FF2B5EF4-FFF2-40B4-BE49-F238E27FC236}">
                  <a16:creationId xmlns:a16="http://schemas.microsoft.com/office/drawing/2014/main" id="{E676C57D-057B-FA00-6B48-40447E7AC7EE}"/>
                </a:ext>
              </a:extLst>
            </p:cNvPr>
            <p:cNvSpPr/>
            <p:nvPr/>
          </p:nvSpPr>
          <p:spPr>
            <a:xfrm>
              <a:off x="1510242" y="7952471"/>
              <a:ext cx="46750" cy="299454"/>
            </a:xfrm>
            <a:custGeom>
              <a:avLst/>
              <a:gdLst>
                <a:gd name="connsiteX0" fmla="*/ 45508 w 46750"/>
                <a:gd name="connsiteY0" fmla="*/ 904 h 299454"/>
                <a:gd name="connsiteX1" fmla="*/ 35983 w 46750"/>
                <a:gd name="connsiteY1" fmla="*/ 102504 h 299454"/>
                <a:gd name="connsiteX2" fmla="*/ 35983 w 46750"/>
                <a:gd name="connsiteY2" fmla="*/ 162829 h 299454"/>
                <a:gd name="connsiteX3" fmla="*/ 16933 w 46750"/>
                <a:gd name="connsiteY3" fmla="*/ 204104 h 299454"/>
                <a:gd name="connsiteX4" fmla="*/ 32808 w 46750"/>
                <a:gd name="connsiteY4" fmla="*/ 159654 h 299454"/>
                <a:gd name="connsiteX5" fmla="*/ 7408 w 46750"/>
                <a:gd name="connsiteY5" fmla="*/ 210454 h 299454"/>
                <a:gd name="connsiteX6" fmla="*/ 4233 w 46750"/>
                <a:gd name="connsiteY6" fmla="*/ 299354 h 299454"/>
                <a:gd name="connsiteX7" fmla="*/ 4233 w 46750"/>
                <a:gd name="connsiteY7" fmla="*/ 229504 h 299454"/>
                <a:gd name="connsiteX8" fmla="*/ 4233 w 46750"/>
                <a:gd name="connsiteY8" fmla="*/ 166004 h 299454"/>
                <a:gd name="connsiteX9" fmla="*/ 45508 w 46750"/>
                <a:gd name="connsiteY9" fmla="*/ 904 h 29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750" h="299454">
                  <a:moveTo>
                    <a:pt x="45508" y="904"/>
                  </a:moveTo>
                  <a:cubicBezTo>
                    <a:pt x="50800" y="-9679"/>
                    <a:pt x="37570" y="75517"/>
                    <a:pt x="35983" y="102504"/>
                  </a:cubicBezTo>
                  <a:cubicBezTo>
                    <a:pt x="34396" y="129491"/>
                    <a:pt x="39158" y="145896"/>
                    <a:pt x="35983" y="162829"/>
                  </a:cubicBezTo>
                  <a:cubicBezTo>
                    <a:pt x="32808" y="179762"/>
                    <a:pt x="17462" y="204633"/>
                    <a:pt x="16933" y="204104"/>
                  </a:cubicBezTo>
                  <a:cubicBezTo>
                    <a:pt x="16404" y="203575"/>
                    <a:pt x="34396" y="158596"/>
                    <a:pt x="32808" y="159654"/>
                  </a:cubicBezTo>
                  <a:cubicBezTo>
                    <a:pt x="31220" y="160712"/>
                    <a:pt x="12170" y="187171"/>
                    <a:pt x="7408" y="210454"/>
                  </a:cubicBezTo>
                  <a:cubicBezTo>
                    <a:pt x="2645" y="233737"/>
                    <a:pt x="4762" y="296179"/>
                    <a:pt x="4233" y="299354"/>
                  </a:cubicBezTo>
                  <a:cubicBezTo>
                    <a:pt x="3704" y="302529"/>
                    <a:pt x="4233" y="229504"/>
                    <a:pt x="4233" y="229504"/>
                  </a:cubicBezTo>
                  <a:cubicBezTo>
                    <a:pt x="4233" y="207279"/>
                    <a:pt x="-5292" y="203046"/>
                    <a:pt x="4233" y="166004"/>
                  </a:cubicBezTo>
                  <a:cubicBezTo>
                    <a:pt x="13758" y="128962"/>
                    <a:pt x="40216" y="11487"/>
                    <a:pt x="45508" y="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 267">
              <a:extLst>
                <a:ext uri="{FF2B5EF4-FFF2-40B4-BE49-F238E27FC236}">
                  <a16:creationId xmlns:a16="http://schemas.microsoft.com/office/drawing/2014/main" id="{1940C251-D33A-B1CF-AD5E-708F6E94FCA3}"/>
                </a:ext>
              </a:extLst>
            </p:cNvPr>
            <p:cNvSpPr/>
            <p:nvPr/>
          </p:nvSpPr>
          <p:spPr>
            <a:xfrm>
              <a:off x="1473315" y="7853437"/>
              <a:ext cx="117800" cy="411091"/>
            </a:xfrm>
            <a:custGeom>
              <a:avLst/>
              <a:gdLst>
                <a:gd name="connsiteX0" fmla="*/ 117360 w 117800"/>
                <a:gd name="connsiteY0" fmla="*/ 1513 h 411091"/>
                <a:gd name="connsiteX1" fmla="*/ 3060 w 117800"/>
                <a:gd name="connsiteY1" fmla="*/ 299963 h 411091"/>
                <a:gd name="connsiteX2" fmla="*/ 31635 w 117800"/>
                <a:gd name="connsiteY2" fmla="*/ 265038 h 411091"/>
                <a:gd name="connsiteX3" fmla="*/ 18935 w 117800"/>
                <a:gd name="connsiteY3" fmla="*/ 325363 h 411091"/>
                <a:gd name="connsiteX4" fmla="*/ 28460 w 117800"/>
                <a:gd name="connsiteY4" fmla="*/ 411088 h 411091"/>
                <a:gd name="connsiteX5" fmla="*/ 18935 w 117800"/>
                <a:gd name="connsiteY5" fmla="*/ 322188 h 411091"/>
                <a:gd name="connsiteX6" fmla="*/ 41160 w 117800"/>
                <a:gd name="connsiteY6" fmla="*/ 188838 h 411091"/>
                <a:gd name="connsiteX7" fmla="*/ 117360 w 117800"/>
                <a:gd name="connsiteY7" fmla="*/ 1513 h 41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800" h="411091">
                  <a:moveTo>
                    <a:pt x="117360" y="1513"/>
                  </a:moveTo>
                  <a:cubicBezTo>
                    <a:pt x="111010" y="20034"/>
                    <a:pt x="17347" y="256042"/>
                    <a:pt x="3060" y="299963"/>
                  </a:cubicBezTo>
                  <a:cubicBezTo>
                    <a:pt x="-11227" y="343884"/>
                    <a:pt x="28989" y="260805"/>
                    <a:pt x="31635" y="265038"/>
                  </a:cubicBezTo>
                  <a:cubicBezTo>
                    <a:pt x="34281" y="269271"/>
                    <a:pt x="19464" y="301021"/>
                    <a:pt x="18935" y="325363"/>
                  </a:cubicBezTo>
                  <a:cubicBezTo>
                    <a:pt x="18406" y="349705"/>
                    <a:pt x="28460" y="411617"/>
                    <a:pt x="28460" y="411088"/>
                  </a:cubicBezTo>
                  <a:cubicBezTo>
                    <a:pt x="28460" y="410559"/>
                    <a:pt x="16818" y="359230"/>
                    <a:pt x="18935" y="322188"/>
                  </a:cubicBezTo>
                  <a:cubicBezTo>
                    <a:pt x="21052" y="285146"/>
                    <a:pt x="22639" y="238051"/>
                    <a:pt x="41160" y="188838"/>
                  </a:cubicBezTo>
                  <a:cubicBezTo>
                    <a:pt x="59681" y="139625"/>
                    <a:pt x="123710" y="-17008"/>
                    <a:pt x="117360" y="1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 268">
              <a:extLst>
                <a:ext uri="{FF2B5EF4-FFF2-40B4-BE49-F238E27FC236}">
                  <a16:creationId xmlns:a16="http://schemas.microsoft.com/office/drawing/2014/main" id="{4CAADF31-B7D7-EF6A-078D-1015D4516B35}"/>
                </a:ext>
              </a:extLst>
            </p:cNvPr>
            <p:cNvSpPr/>
            <p:nvPr/>
          </p:nvSpPr>
          <p:spPr>
            <a:xfrm>
              <a:off x="1477772" y="7997581"/>
              <a:ext cx="43413" cy="251205"/>
            </a:xfrm>
            <a:custGeom>
              <a:avLst/>
              <a:gdLst>
                <a:gd name="connsiteX0" fmla="*/ 39878 w 43413"/>
                <a:gd name="connsiteY0" fmla="*/ 244 h 251205"/>
                <a:gd name="connsiteX1" fmla="*/ 20828 w 43413"/>
                <a:gd name="connsiteY1" fmla="*/ 181219 h 251205"/>
                <a:gd name="connsiteX2" fmla="*/ 27178 w 43413"/>
                <a:gd name="connsiteY2" fmla="*/ 251069 h 251205"/>
                <a:gd name="connsiteX3" fmla="*/ 30353 w 43413"/>
                <a:gd name="connsiteY3" fmla="*/ 200269 h 251205"/>
                <a:gd name="connsiteX4" fmla="*/ 43053 w 43413"/>
                <a:gd name="connsiteY4" fmla="*/ 247894 h 251205"/>
                <a:gd name="connsiteX5" fmla="*/ 14478 w 43413"/>
                <a:gd name="connsiteY5" fmla="*/ 184394 h 251205"/>
                <a:gd name="connsiteX6" fmla="*/ 1778 w 43413"/>
                <a:gd name="connsiteY6" fmla="*/ 143119 h 251205"/>
                <a:gd name="connsiteX7" fmla="*/ 39878 w 43413"/>
                <a:gd name="connsiteY7" fmla="*/ 244 h 25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13" h="251205">
                  <a:moveTo>
                    <a:pt x="39878" y="244"/>
                  </a:moveTo>
                  <a:cubicBezTo>
                    <a:pt x="43053" y="6594"/>
                    <a:pt x="22945" y="139415"/>
                    <a:pt x="20828" y="181219"/>
                  </a:cubicBezTo>
                  <a:cubicBezTo>
                    <a:pt x="18711" y="223023"/>
                    <a:pt x="25591" y="247894"/>
                    <a:pt x="27178" y="251069"/>
                  </a:cubicBezTo>
                  <a:cubicBezTo>
                    <a:pt x="28765" y="254244"/>
                    <a:pt x="27707" y="200798"/>
                    <a:pt x="30353" y="200269"/>
                  </a:cubicBezTo>
                  <a:cubicBezTo>
                    <a:pt x="32999" y="199740"/>
                    <a:pt x="45699" y="250540"/>
                    <a:pt x="43053" y="247894"/>
                  </a:cubicBezTo>
                  <a:cubicBezTo>
                    <a:pt x="40407" y="245248"/>
                    <a:pt x="21357" y="201856"/>
                    <a:pt x="14478" y="184394"/>
                  </a:cubicBezTo>
                  <a:cubicBezTo>
                    <a:pt x="7599" y="166932"/>
                    <a:pt x="-4572" y="173281"/>
                    <a:pt x="1778" y="143119"/>
                  </a:cubicBezTo>
                  <a:cubicBezTo>
                    <a:pt x="8128" y="112957"/>
                    <a:pt x="36703" y="-6106"/>
                    <a:pt x="39878" y="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 269">
              <a:extLst>
                <a:ext uri="{FF2B5EF4-FFF2-40B4-BE49-F238E27FC236}">
                  <a16:creationId xmlns:a16="http://schemas.microsoft.com/office/drawing/2014/main" id="{42C4B8A9-8CA6-6E1E-059A-FB5AD2A50420}"/>
                </a:ext>
              </a:extLst>
            </p:cNvPr>
            <p:cNvSpPr/>
            <p:nvPr/>
          </p:nvSpPr>
          <p:spPr>
            <a:xfrm>
              <a:off x="2006538" y="7464363"/>
              <a:ext cx="365217" cy="244672"/>
            </a:xfrm>
            <a:custGeom>
              <a:avLst/>
              <a:gdLst>
                <a:gd name="connsiteX0" fmla="*/ 62 w 365217"/>
                <a:gd name="connsiteY0" fmla="*/ 54037 h 244672"/>
                <a:gd name="connsiteX1" fmla="*/ 120712 w 365217"/>
                <a:gd name="connsiteY1" fmla="*/ 79437 h 244672"/>
                <a:gd name="connsiteX2" fmla="*/ 31812 w 365217"/>
                <a:gd name="connsiteY2" fmla="*/ 111187 h 244672"/>
                <a:gd name="connsiteX3" fmla="*/ 193737 w 365217"/>
                <a:gd name="connsiteY3" fmla="*/ 95312 h 244672"/>
                <a:gd name="connsiteX4" fmla="*/ 82612 w 365217"/>
                <a:gd name="connsiteY4" fmla="*/ 146112 h 244672"/>
                <a:gd name="connsiteX5" fmla="*/ 92137 w 365217"/>
                <a:gd name="connsiteY5" fmla="*/ 177862 h 244672"/>
                <a:gd name="connsiteX6" fmla="*/ 50862 w 365217"/>
                <a:gd name="connsiteY6" fmla="*/ 244537 h 244672"/>
                <a:gd name="connsiteX7" fmla="*/ 60387 w 365217"/>
                <a:gd name="connsiteY7" fmla="*/ 158812 h 244672"/>
                <a:gd name="connsiteX8" fmla="*/ 123887 w 365217"/>
                <a:gd name="connsiteY8" fmla="*/ 73087 h 244672"/>
                <a:gd name="connsiteX9" fmla="*/ 365187 w 365217"/>
                <a:gd name="connsiteY9" fmla="*/ 62 h 244672"/>
                <a:gd name="connsiteX10" fmla="*/ 139762 w 365217"/>
                <a:gd name="connsiteY10" fmla="*/ 60387 h 244672"/>
                <a:gd name="connsiteX11" fmla="*/ 62 w 365217"/>
                <a:gd name="connsiteY11" fmla="*/ 54037 h 24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5217" h="244672">
                  <a:moveTo>
                    <a:pt x="62" y="54037"/>
                  </a:moveTo>
                  <a:cubicBezTo>
                    <a:pt x="-3113" y="57212"/>
                    <a:pt x="115420" y="69912"/>
                    <a:pt x="120712" y="79437"/>
                  </a:cubicBezTo>
                  <a:cubicBezTo>
                    <a:pt x="126004" y="88962"/>
                    <a:pt x="19641" y="108541"/>
                    <a:pt x="31812" y="111187"/>
                  </a:cubicBezTo>
                  <a:cubicBezTo>
                    <a:pt x="43983" y="113833"/>
                    <a:pt x="185270" y="89491"/>
                    <a:pt x="193737" y="95312"/>
                  </a:cubicBezTo>
                  <a:cubicBezTo>
                    <a:pt x="202204" y="101133"/>
                    <a:pt x="99545" y="132354"/>
                    <a:pt x="82612" y="146112"/>
                  </a:cubicBezTo>
                  <a:cubicBezTo>
                    <a:pt x="65679" y="159870"/>
                    <a:pt x="97429" y="161458"/>
                    <a:pt x="92137" y="177862"/>
                  </a:cubicBezTo>
                  <a:cubicBezTo>
                    <a:pt x="86845" y="194266"/>
                    <a:pt x="56154" y="247712"/>
                    <a:pt x="50862" y="244537"/>
                  </a:cubicBezTo>
                  <a:cubicBezTo>
                    <a:pt x="45570" y="241362"/>
                    <a:pt x="48216" y="187387"/>
                    <a:pt x="60387" y="158812"/>
                  </a:cubicBezTo>
                  <a:cubicBezTo>
                    <a:pt x="72558" y="130237"/>
                    <a:pt x="73087" y="99545"/>
                    <a:pt x="123887" y="73087"/>
                  </a:cubicBezTo>
                  <a:cubicBezTo>
                    <a:pt x="174687" y="46629"/>
                    <a:pt x="362541" y="2179"/>
                    <a:pt x="365187" y="62"/>
                  </a:cubicBezTo>
                  <a:cubicBezTo>
                    <a:pt x="367833" y="-2055"/>
                    <a:pt x="198499" y="50333"/>
                    <a:pt x="139762" y="60387"/>
                  </a:cubicBezTo>
                  <a:cubicBezTo>
                    <a:pt x="81025" y="70441"/>
                    <a:pt x="3237" y="50862"/>
                    <a:pt x="62" y="540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 270">
              <a:extLst>
                <a:ext uri="{FF2B5EF4-FFF2-40B4-BE49-F238E27FC236}">
                  <a16:creationId xmlns:a16="http://schemas.microsoft.com/office/drawing/2014/main" id="{BB795DA4-FAA2-8CF7-792C-DCF7BBD95E83}"/>
                </a:ext>
              </a:extLst>
            </p:cNvPr>
            <p:cNvSpPr/>
            <p:nvPr/>
          </p:nvSpPr>
          <p:spPr>
            <a:xfrm>
              <a:off x="1802378" y="7654766"/>
              <a:ext cx="267751" cy="321501"/>
            </a:xfrm>
            <a:custGeom>
              <a:avLst/>
              <a:gdLst>
                <a:gd name="connsiteX0" fmla="*/ 267722 w 267751"/>
                <a:gd name="connsiteY0" fmla="*/ 159 h 321501"/>
                <a:gd name="connsiteX1" fmla="*/ 51822 w 267751"/>
                <a:gd name="connsiteY1" fmla="*/ 197009 h 321501"/>
                <a:gd name="connsiteX2" fmla="*/ 1022 w 267751"/>
                <a:gd name="connsiteY2" fmla="*/ 320834 h 321501"/>
                <a:gd name="connsiteX3" fmla="*/ 26422 w 267751"/>
                <a:gd name="connsiteY3" fmla="*/ 238284 h 321501"/>
                <a:gd name="connsiteX4" fmla="*/ 124847 w 267751"/>
                <a:gd name="connsiteY4" fmla="*/ 70009 h 321501"/>
                <a:gd name="connsiteX5" fmla="*/ 35947 w 267751"/>
                <a:gd name="connsiteY5" fmla="*/ 162084 h 321501"/>
                <a:gd name="connsiteX6" fmla="*/ 267722 w 267751"/>
                <a:gd name="connsiteY6" fmla="*/ 159 h 32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51" h="321501">
                  <a:moveTo>
                    <a:pt x="267722" y="159"/>
                  </a:moveTo>
                  <a:cubicBezTo>
                    <a:pt x="270368" y="5980"/>
                    <a:pt x="96272" y="143563"/>
                    <a:pt x="51822" y="197009"/>
                  </a:cubicBezTo>
                  <a:cubicBezTo>
                    <a:pt x="7372" y="250455"/>
                    <a:pt x="5255" y="313955"/>
                    <a:pt x="1022" y="320834"/>
                  </a:cubicBezTo>
                  <a:cubicBezTo>
                    <a:pt x="-3211" y="327713"/>
                    <a:pt x="5784" y="280088"/>
                    <a:pt x="26422" y="238284"/>
                  </a:cubicBezTo>
                  <a:cubicBezTo>
                    <a:pt x="47059" y="196480"/>
                    <a:pt x="123260" y="82709"/>
                    <a:pt x="124847" y="70009"/>
                  </a:cubicBezTo>
                  <a:cubicBezTo>
                    <a:pt x="126434" y="57309"/>
                    <a:pt x="16897" y="174255"/>
                    <a:pt x="35947" y="162084"/>
                  </a:cubicBezTo>
                  <a:cubicBezTo>
                    <a:pt x="54997" y="149913"/>
                    <a:pt x="265076" y="-5662"/>
                    <a:pt x="267722" y="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 271">
              <a:extLst>
                <a:ext uri="{FF2B5EF4-FFF2-40B4-BE49-F238E27FC236}">
                  <a16:creationId xmlns:a16="http://schemas.microsoft.com/office/drawing/2014/main" id="{4C701402-099E-FB0A-01CE-2242A165313D}"/>
                </a:ext>
              </a:extLst>
            </p:cNvPr>
            <p:cNvSpPr/>
            <p:nvPr/>
          </p:nvSpPr>
          <p:spPr>
            <a:xfrm>
              <a:off x="1786252" y="7856838"/>
              <a:ext cx="77567" cy="144325"/>
            </a:xfrm>
            <a:custGeom>
              <a:avLst/>
              <a:gdLst>
                <a:gd name="connsiteX0" fmla="*/ 77473 w 77567"/>
                <a:gd name="connsiteY0" fmla="*/ 1287 h 144325"/>
                <a:gd name="connsiteX1" fmla="*/ 33023 w 77567"/>
                <a:gd name="connsiteY1" fmla="*/ 64787 h 144325"/>
                <a:gd name="connsiteX2" fmla="*/ 1273 w 77567"/>
                <a:gd name="connsiteY2" fmla="*/ 144162 h 144325"/>
                <a:gd name="connsiteX3" fmla="*/ 7623 w 77567"/>
                <a:gd name="connsiteY3" fmla="*/ 83837 h 144325"/>
                <a:gd name="connsiteX4" fmla="*/ 20323 w 77567"/>
                <a:gd name="connsiteY4" fmla="*/ 26687 h 144325"/>
                <a:gd name="connsiteX5" fmla="*/ 77473 w 77567"/>
                <a:gd name="connsiteY5" fmla="*/ 1287 h 14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67" h="144325">
                  <a:moveTo>
                    <a:pt x="77473" y="1287"/>
                  </a:moveTo>
                  <a:cubicBezTo>
                    <a:pt x="79590" y="7637"/>
                    <a:pt x="45723" y="40975"/>
                    <a:pt x="33023" y="64787"/>
                  </a:cubicBezTo>
                  <a:cubicBezTo>
                    <a:pt x="20323" y="88600"/>
                    <a:pt x="5506" y="140987"/>
                    <a:pt x="1273" y="144162"/>
                  </a:cubicBezTo>
                  <a:cubicBezTo>
                    <a:pt x="-2960" y="147337"/>
                    <a:pt x="4448" y="103416"/>
                    <a:pt x="7623" y="83837"/>
                  </a:cubicBezTo>
                  <a:cubicBezTo>
                    <a:pt x="10798" y="64258"/>
                    <a:pt x="11856" y="39916"/>
                    <a:pt x="20323" y="26687"/>
                  </a:cubicBezTo>
                  <a:cubicBezTo>
                    <a:pt x="28790" y="13458"/>
                    <a:pt x="75356" y="-5063"/>
                    <a:pt x="77473" y="1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 272">
              <a:extLst>
                <a:ext uri="{FF2B5EF4-FFF2-40B4-BE49-F238E27FC236}">
                  <a16:creationId xmlns:a16="http://schemas.microsoft.com/office/drawing/2014/main" id="{24BCD358-5243-CF12-C29D-44258AA41439}"/>
                </a:ext>
              </a:extLst>
            </p:cNvPr>
            <p:cNvSpPr/>
            <p:nvPr/>
          </p:nvSpPr>
          <p:spPr>
            <a:xfrm>
              <a:off x="1812505" y="7854865"/>
              <a:ext cx="89611" cy="188521"/>
            </a:xfrm>
            <a:custGeom>
              <a:avLst/>
              <a:gdLst>
                <a:gd name="connsiteX0" fmla="*/ 89320 w 89611"/>
                <a:gd name="connsiteY0" fmla="*/ 85 h 188521"/>
                <a:gd name="connsiteX1" fmla="*/ 28995 w 89611"/>
                <a:gd name="connsiteY1" fmla="*/ 76285 h 188521"/>
                <a:gd name="connsiteX2" fmla="*/ 28995 w 89611"/>
                <a:gd name="connsiteY2" fmla="*/ 117560 h 188521"/>
                <a:gd name="connsiteX3" fmla="*/ 54395 w 89611"/>
                <a:gd name="connsiteY3" fmla="*/ 187410 h 188521"/>
                <a:gd name="connsiteX4" fmla="*/ 41695 w 89611"/>
                <a:gd name="connsiteY4" fmla="*/ 155660 h 188521"/>
                <a:gd name="connsiteX5" fmla="*/ 420 w 89611"/>
                <a:gd name="connsiteY5" fmla="*/ 92160 h 188521"/>
                <a:gd name="connsiteX6" fmla="*/ 89320 w 89611"/>
                <a:gd name="connsiteY6" fmla="*/ 85 h 18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11" h="188521">
                  <a:moveTo>
                    <a:pt x="89320" y="85"/>
                  </a:moveTo>
                  <a:cubicBezTo>
                    <a:pt x="94082" y="-2561"/>
                    <a:pt x="39049" y="56706"/>
                    <a:pt x="28995" y="76285"/>
                  </a:cubicBezTo>
                  <a:cubicBezTo>
                    <a:pt x="18941" y="95864"/>
                    <a:pt x="24762" y="99039"/>
                    <a:pt x="28995" y="117560"/>
                  </a:cubicBezTo>
                  <a:cubicBezTo>
                    <a:pt x="33228" y="136081"/>
                    <a:pt x="52278" y="181060"/>
                    <a:pt x="54395" y="187410"/>
                  </a:cubicBezTo>
                  <a:cubicBezTo>
                    <a:pt x="56512" y="193760"/>
                    <a:pt x="50691" y="171535"/>
                    <a:pt x="41695" y="155660"/>
                  </a:cubicBezTo>
                  <a:cubicBezTo>
                    <a:pt x="32699" y="139785"/>
                    <a:pt x="-4342" y="118089"/>
                    <a:pt x="420" y="92160"/>
                  </a:cubicBezTo>
                  <a:cubicBezTo>
                    <a:pt x="5182" y="66231"/>
                    <a:pt x="84558" y="2731"/>
                    <a:pt x="89320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 273">
              <a:extLst>
                <a:ext uri="{FF2B5EF4-FFF2-40B4-BE49-F238E27FC236}">
                  <a16:creationId xmlns:a16="http://schemas.microsoft.com/office/drawing/2014/main" id="{07997361-F3C6-CDA8-52BB-D3D4510FB665}"/>
                </a:ext>
              </a:extLst>
            </p:cNvPr>
            <p:cNvSpPr/>
            <p:nvPr/>
          </p:nvSpPr>
          <p:spPr>
            <a:xfrm>
              <a:off x="1860162" y="7886119"/>
              <a:ext cx="166865" cy="174813"/>
            </a:xfrm>
            <a:custGeom>
              <a:avLst/>
              <a:gdLst>
                <a:gd name="connsiteX0" fmla="*/ 165488 w 166865"/>
                <a:gd name="connsiteY0" fmla="*/ 581 h 174813"/>
                <a:gd name="connsiteX1" fmla="*/ 111513 w 166865"/>
                <a:gd name="connsiteY1" fmla="*/ 60906 h 174813"/>
                <a:gd name="connsiteX2" fmla="*/ 9913 w 166865"/>
                <a:gd name="connsiteY2" fmla="*/ 162506 h 174813"/>
                <a:gd name="connsiteX3" fmla="*/ 6738 w 166865"/>
                <a:gd name="connsiteY3" fmla="*/ 168856 h 174813"/>
                <a:gd name="connsiteX4" fmla="*/ 35313 w 166865"/>
                <a:gd name="connsiteY4" fmla="*/ 124406 h 174813"/>
                <a:gd name="connsiteX5" fmla="*/ 57538 w 166865"/>
                <a:gd name="connsiteY5" fmla="*/ 95831 h 174813"/>
                <a:gd name="connsiteX6" fmla="*/ 165488 w 166865"/>
                <a:gd name="connsiteY6" fmla="*/ 581 h 17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865" h="174813">
                  <a:moveTo>
                    <a:pt x="165488" y="581"/>
                  </a:moveTo>
                  <a:cubicBezTo>
                    <a:pt x="174484" y="-5240"/>
                    <a:pt x="137442" y="33919"/>
                    <a:pt x="111513" y="60906"/>
                  </a:cubicBezTo>
                  <a:cubicBezTo>
                    <a:pt x="85584" y="87893"/>
                    <a:pt x="9913" y="162506"/>
                    <a:pt x="9913" y="162506"/>
                  </a:cubicBezTo>
                  <a:cubicBezTo>
                    <a:pt x="-7549" y="180498"/>
                    <a:pt x="2505" y="175206"/>
                    <a:pt x="6738" y="168856"/>
                  </a:cubicBezTo>
                  <a:cubicBezTo>
                    <a:pt x="10971" y="162506"/>
                    <a:pt x="26846" y="136577"/>
                    <a:pt x="35313" y="124406"/>
                  </a:cubicBezTo>
                  <a:cubicBezTo>
                    <a:pt x="43780" y="112235"/>
                    <a:pt x="39546" y="112235"/>
                    <a:pt x="57538" y="95831"/>
                  </a:cubicBezTo>
                  <a:cubicBezTo>
                    <a:pt x="75530" y="79427"/>
                    <a:pt x="156492" y="6402"/>
                    <a:pt x="165488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 274">
              <a:extLst>
                <a:ext uri="{FF2B5EF4-FFF2-40B4-BE49-F238E27FC236}">
                  <a16:creationId xmlns:a16="http://schemas.microsoft.com/office/drawing/2014/main" id="{6A7D0FB0-0BBB-A0BF-04C1-8D48466CC5E9}"/>
                </a:ext>
              </a:extLst>
            </p:cNvPr>
            <p:cNvSpPr/>
            <p:nvPr/>
          </p:nvSpPr>
          <p:spPr>
            <a:xfrm>
              <a:off x="1785628" y="7908737"/>
              <a:ext cx="99408" cy="137221"/>
            </a:xfrm>
            <a:custGeom>
              <a:avLst/>
              <a:gdLst>
                <a:gd name="connsiteX0" fmla="*/ 30472 w 99408"/>
                <a:gd name="connsiteY0" fmla="*/ 188 h 137221"/>
                <a:gd name="connsiteX1" fmla="*/ 14597 w 99408"/>
                <a:gd name="connsiteY1" fmla="*/ 63688 h 137221"/>
                <a:gd name="connsiteX2" fmla="*/ 27297 w 99408"/>
                <a:gd name="connsiteY2" fmla="*/ 92263 h 137221"/>
                <a:gd name="connsiteX3" fmla="*/ 97147 w 99408"/>
                <a:gd name="connsiteY3" fmla="*/ 136713 h 137221"/>
                <a:gd name="connsiteX4" fmla="*/ 74922 w 99408"/>
                <a:gd name="connsiteY4" fmla="*/ 114488 h 137221"/>
                <a:gd name="connsiteX5" fmla="*/ 1897 w 99408"/>
                <a:gd name="connsiteY5" fmla="*/ 85913 h 137221"/>
                <a:gd name="connsiteX6" fmla="*/ 30472 w 99408"/>
                <a:gd name="connsiteY6" fmla="*/ 188 h 1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408" h="137221">
                  <a:moveTo>
                    <a:pt x="30472" y="188"/>
                  </a:moveTo>
                  <a:cubicBezTo>
                    <a:pt x="32589" y="-3516"/>
                    <a:pt x="15126" y="48342"/>
                    <a:pt x="14597" y="63688"/>
                  </a:cubicBezTo>
                  <a:cubicBezTo>
                    <a:pt x="14068" y="79034"/>
                    <a:pt x="13539" y="80092"/>
                    <a:pt x="27297" y="92263"/>
                  </a:cubicBezTo>
                  <a:cubicBezTo>
                    <a:pt x="41055" y="104434"/>
                    <a:pt x="97147" y="136713"/>
                    <a:pt x="97147" y="136713"/>
                  </a:cubicBezTo>
                  <a:cubicBezTo>
                    <a:pt x="105084" y="140417"/>
                    <a:pt x="90797" y="122955"/>
                    <a:pt x="74922" y="114488"/>
                  </a:cubicBezTo>
                  <a:cubicBezTo>
                    <a:pt x="59047" y="106021"/>
                    <a:pt x="12480" y="101259"/>
                    <a:pt x="1897" y="85913"/>
                  </a:cubicBezTo>
                  <a:cubicBezTo>
                    <a:pt x="-8686" y="70567"/>
                    <a:pt x="28355" y="3892"/>
                    <a:pt x="30472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 275">
              <a:extLst>
                <a:ext uri="{FF2B5EF4-FFF2-40B4-BE49-F238E27FC236}">
                  <a16:creationId xmlns:a16="http://schemas.microsoft.com/office/drawing/2014/main" id="{3962337C-7383-8547-1B31-0BEBD432CE01}"/>
                </a:ext>
              </a:extLst>
            </p:cNvPr>
            <p:cNvSpPr/>
            <p:nvPr/>
          </p:nvSpPr>
          <p:spPr>
            <a:xfrm>
              <a:off x="1933174" y="7772040"/>
              <a:ext cx="95701" cy="178747"/>
            </a:xfrm>
            <a:custGeom>
              <a:avLst/>
              <a:gdLst>
                <a:gd name="connsiteX0" fmla="*/ 67076 w 95701"/>
                <a:gd name="connsiteY0" fmla="*/ 360 h 178747"/>
                <a:gd name="connsiteX1" fmla="*/ 401 w 95701"/>
                <a:gd name="connsiteY1" fmla="*/ 98785 h 178747"/>
                <a:gd name="connsiteX2" fmla="*/ 44851 w 95701"/>
                <a:gd name="connsiteY2" fmla="*/ 149585 h 178747"/>
                <a:gd name="connsiteX3" fmla="*/ 95651 w 95701"/>
                <a:gd name="connsiteY3" fmla="*/ 178160 h 178747"/>
                <a:gd name="connsiteX4" fmla="*/ 35326 w 95701"/>
                <a:gd name="connsiteY4" fmla="*/ 124185 h 178747"/>
                <a:gd name="connsiteX5" fmla="*/ 401 w 95701"/>
                <a:gd name="connsiteY5" fmla="*/ 67035 h 178747"/>
                <a:gd name="connsiteX6" fmla="*/ 67076 w 95701"/>
                <a:gd name="connsiteY6" fmla="*/ 360 h 17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01" h="178747">
                  <a:moveTo>
                    <a:pt x="67076" y="360"/>
                  </a:moveTo>
                  <a:cubicBezTo>
                    <a:pt x="67076" y="5652"/>
                    <a:pt x="4105" y="73914"/>
                    <a:pt x="401" y="98785"/>
                  </a:cubicBezTo>
                  <a:cubicBezTo>
                    <a:pt x="-3303" y="123656"/>
                    <a:pt x="28976" y="136356"/>
                    <a:pt x="44851" y="149585"/>
                  </a:cubicBezTo>
                  <a:cubicBezTo>
                    <a:pt x="60726" y="162814"/>
                    <a:pt x="97238" y="182393"/>
                    <a:pt x="95651" y="178160"/>
                  </a:cubicBezTo>
                  <a:cubicBezTo>
                    <a:pt x="94064" y="173927"/>
                    <a:pt x="51201" y="142706"/>
                    <a:pt x="35326" y="124185"/>
                  </a:cubicBezTo>
                  <a:cubicBezTo>
                    <a:pt x="19451" y="105664"/>
                    <a:pt x="-3303" y="84497"/>
                    <a:pt x="401" y="67035"/>
                  </a:cubicBezTo>
                  <a:cubicBezTo>
                    <a:pt x="4105" y="49573"/>
                    <a:pt x="67076" y="-4932"/>
                    <a:pt x="67076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 276">
              <a:extLst>
                <a:ext uri="{FF2B5EF4-FFF2-40B4-BE49-F238E27FC236}">
                  <a16:creationId xmlns:a16="http://schemas.microsoft.com/office/drawing/2014/main" id="{D2D5F261-BB31-B8ED-F369-477F03818F3B}"/>
                </a:ext>
              </a:extLst>
            </p:cNvPr>
            <p:cNvSpPr/>
            <p:nvPr/>
          </p:nvSpPr>
          <p:spPr>
            <a:xfrm>
              <a:off x="1874169" y="7712291"/>
              <a:ext cx="168834" cy="162685"/>
            </a:xfrm>
            <a:custGeom>
              <a:avLst/>
              <a:gdLst>
                <a:gd name="connsiteX0" fmla="*/ 167356 w 168834"/>
                <a:gd name="connsiteY0" fmla="*/ 2959 h 162685"/>
                <a:gd name="connsiteX1" fmla="*/ 2256 w 168834"/>
                <a:gd name="connsiteY1" fmla="*/ 161709 h 162685"/>
                <a:gd name="connsiteX2" fmla="*/ 78456 w 168834"/>
                <a:gd name="connsiteY2" fmla="*/ 66459 h 162685"/>
                <a:gd name="connsiteX3" fmla="*/ 167356 w 168834"/>
                <a:gd name="connsiteY3" fmla="*/ 2959 h 162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34" h="162685">
                  <a:moveTo>
                    <a:pt x="167356" y="2959"/>
                  </a:moveTo>
                  <a:cubicBezTo>
                    <a:pt x="154656" y="18834"/>
                    <a:pt x="17073" y="151126"/>
                    <a:pt x="2256" y="161709"/>
                  </a:cubicBezTo>
                  <a:cubicBezTo>
                    <a:pt x="-12561" y="172292"/>
                    <a:pt x="49352" y="93976"/>
                    <a:pt x="78456" y="66459"/>
                  </a:cubicBezTo>
                  <a:cubicBezTo>
                    <a:pt x="107560" y="38942"/>
                    <a:pt x="180056" y="-12916"/>
                    <a:pt x="167356" y="29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 277">
              <a:extLst>
                <a:ext uri="{FF2B5EF4-FFF2-40B4-BE49-F238E27FC236}">
                  <a16:creationId xmlns:a16="http://schemas.microsoft.com/office/drawing/2014/main" id="{CDD9CA57-C1F1-A365-BD4F-9053734E13C3}"/>
                </a:ext>
              </a:extLst>
            </p:cNvPr>
            <p:cNvSpPr/>
            <p:nvPr/>
          </p:nvSpPr>
          <p:spPr>
            <a:xfrm>
              <a:off x="1895678" y="7777277"/>
              <a:ext cx="483648" cy="278578"/>
            </a:xfrm>
            <a:custGeom>
              <a:avLst/>
              <a:gdLst>
                <a:gd name="connsiteX0" fmla="*/ 482397 w 483648"/>
                <a:gd name="connsiteY0" fmla="*/ 4648 h 278578"/>
                <a:gd name="connsiteX1" fmla="*/ 345872 w 483648"/>
                <a:gd name="connsiteY1" fmla="*/ 14173 h 278578"/>
                <a:gd name="connsiteX2" fmla="*/ 190297 w 483648"/>
                <a:gd name="connsiteY2" fmla="*/ 131648 h 278578"/>
                <a:gd name="connsiteX3" fmla="*/ 212522 w 483648"/>
                <a:gd name="connsiteY3" fmla="*/ 103073 h 278578"/>
                <a:gd name="connsiteX4" fmla="*/ 117272 w 483648"/>
                <a:gd name="connsiteY4" fmla="*/ 172923 h 278578"/>
                <a:gd name="connsiteX5" fmla="*/ 72822 w 483648"/>
                <a:gd name="connsiteY5" fmla="*/ 217373 h 278578"/>
                <a:gd name="connsiteX6" fmla="*/ 2972 w 483648"/>
                <a:gd name="connsiteY6" fmla="*/ 274523 h 278578"/>
                <a:gd name="connsiteX7" fmla="*/ 180772 w 483648"/>
                <a:gd name="connsiteY7" fmla="*/ 96723 h 278578"/>
                <a:gd name="connsiteX8" fmla="*/ 399847 w 483648"/>
                <a:gd name="connsiteY8" fmla="*/ 7823 h 278578"/>
                <a:gd name="connsiteX9" fmla="*/ 482397 w 483648"/>
                <a:gd name="connsiteY9" fmla="*/ 4648 h 27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3648" h="278578">
                  <a:moveTo>
                    <a:pt x="482397" y="4648"/>
                  </a:moveTo>
                  <a:cubicBezTo>
                    <a:pt x="473401" y="5706"/>
                    <a:pt x="394555" y="-6994"/>
                    <a:pt x="345872" y="14173"/>
                  </a:cubicBezTo>
                  <a:cubicBezTo>
                    <a:pt x="297189" y="35340"/>
                    <a:pt x="212522" y="116831"/>
                    <a:pt x="190297" y="131648"/>
                  </a:cubicBezTo>
                  <a:cubicBezTo>
                    <a:pt x="168072" y="146465"/>
                    <a:pt x="224693" y="96194"/>
                    <a:pt x="212522" y="103073"/>
                  </a:cubicBezTo>
                  <a:cubicBezTo>
                    <a:pt x="200351" y="109952"/>
                    <a:pt x="140555" y="153873"/>
                    <a:pt x="117272" y="172923"/>
                  </a:cubicBezTo>
                  <a:cubicBezTo>
                    <a:pt x="93989" y="191973"/>
                    <a:pt x="91872" y="200440"/>
                    <a:pt x="72822" y="217373"/>
                  </a:cubicBezTo>
                  <a:cubicBezTo>
                    <a:pt x="53772" y="234306"/>
                    <a:pt x="-15020" y="294631"/>
                    <a:pt x="2972" y="274523"/>
                  </a:cubicBezTo>
                  <a:cubicBezTo>
                    <a:pt x="20964" y="254415"/>
                    <a:pt x="114626" y="141173"/>
                    <a:pt x="180772" y="96723"/>
                  </a:cubicBezTo>
                  <a:cubicBezTo>
                    <a:pt x="246918" y="52273"/>
                    <a:pt x="349047" y="22640"/>
                    <a:pt x="399847" y="7823"/>
                  </a:cubicBezTo>
                  <a:cubicBezTo>
                    <a:pt x="450647" y="-6994"/>
                    <a:pt x="491393" y="3590"/>
                    <a:pt x="482397" y="46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 278">
              <a:extLst>
                <a:ext uri="{FF2B5EF4-FFF2-40B4-BE49-F238E27FC236}">
                  <a16:creationId xmlns:a16="http://schemas.microsoft.com/office/drawing/2014/main" id="{BEFD5FCB-8623-B923-CFE6-FF3900261F84}"/>
                </a:ext>
              </a:extLst>
            </p:cNvPr>
            <p:cNvSpPr/>
            <p:nvPr/>
          </p:nvSpPr>
          <p:spPr>
            <a:xfrm>
              <a:off x="2031824" y="7759638"/>
              <a:ext cx="57361" cy="89034"/>
            </a:xfrm>
            <a:custGeom>
              <a:avLst/>
              <a:gdLst>
                <a:gd name="connsiteX0" fmla="*/ 3351 w 57361"/>
                <a:gd name="connsiteY0" fmla="*/ 62 h 89034"/>
                <a:gd name="connsiteX1" fmla="*/ 38276 w 57361"/>
                <a:gd name="connsiteY1" fmla="*/ 50862 h 89034"/>
                <a:gd name="connsiteX2" fmla="*/ 176 w 57361"/>
                <a:gd name="connsiteY2" fmla="*/ 88962 h 89034"/>
                <a:gd name="connsiteX3" fmla="*/ 57326 w 57361"/>
                <a:gd name="connsiteY3" fmla="*/ 41337 h 89034"/>
                <a:gd name="connsiteX4" fmla="*/ 3351 w 57361"/>
                <a:gd name="connsiteY4" fmla="*/ 62 h 8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61" h="89034">
                  <a:moveTo>
                    <a:pt x="3351" y="62"/>
                  </a:moveTo>
                  <a:cubicBezTo>
                    <a:pt x="176" y="1649"/>
                    <a:pt x="38805" y="36045"/>
                    <a:pt x="38276" y="50862"/>
                  </a:cubicBezTo>
                  <a:cubicBezTo>
                    <a:pt x="37747" y="65679"/>
                    <a:pt x="-2999" y="90549"/>
                    <a:pt x="176" y="88962"/>
                  </a:cubicBezTo>
                  <a:cubicBezTo>
                    <a:pt x="3351" y="87375"/>
                    <a:pt x="55739" y="55095"/>
                    <a:pt x="57326" y="41337"/>
                  </a:cubicBezTo>
                  <a:cubicBezTo>
                    <a:pt x="58913" y="27579"/>
                    <a:pt x="6526" y="-1525"/>
                    <a:pt x="335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 279">
              <a:extLst>
                <a:ext uri="{FF2B5EF4-FFF2-40B4-BE49-F238E27FC236}">
                  <a16:creationId xmlns:a16="http://schemas.microsoft.com/office/drawing/2014/main" id="{29743B6F-01A0-377D-DD60-AD81817E2992}"/>
                </a:ext>
              </a:extLst>
            </p:cNvPr>
            <p:cNvSpPr/>
            <p:nvPr/>
          </p:nvSpPr>
          <p:spPr>
            <a:xfrm>
              <a:off x="2092152" y="7533817"/>
              <a:ext cx="182643" cy="181615"/>
            </a:xfrm>
            <a:custGeom>
              <a:avLst/>
              <a:gdLst>
                <a:gd name="connsiteX0" fmla="*/ 181148 w 182643"/>
                <a:gd name="connsiteY0" fmla="*/ 458 h 181615"/>
                <a:gd name="connsiteX1" fmla="*/ 95423 w 182643"/>
                <a:gd name="connsiteY1" fmla="*/ 111583 h 181615"/>
                <a:gd name="connsiteX2" fmla="*/ 35098 w 182643"/>
                <a:gd name="connsiteY2" fmla="*/ 159208 h 181615"/>
                <a:gd name="connsiteX3" fmla="*/ 76373 w 182643"/>
                <a:gd name="connsiteY3" fmla="*/ 127458 h 181615"/>
                <a:gd name="connsiteX4" fmla="*/ 173 w 182643"/>
                <a:gd name="connsiteY4" fmla="*/ 181433 h 181615"/>
                <a:gd name="connsiteX5" fmla="*/ 101773 w 182643"/>
                <a:gd name="connsiteY5" fmla="*/ 105233 h 181615"/>
                <a:gd name="connsiteX6" fmla="*/ 146223 w 182643"/>
                <a:gd name="connsiteY6" fmla="*/ 73483 h 181615"/>
                <a:gd name="connsiteX7" fmla="*/ 181148 w 182643"/>
                <a:gd name="connsiteY7" fmla="*/ 458 h 18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643" h="181615">
                  <a:moveTo>
                    <a:pt x="181148" y="458"/>
                  </a:moveTo>
                  <a:cubicBezTo>
                    <a:pt x="172681" y="6808"/>
                    <a:pt x="119765" y="85125"/>
                    <a:pt x="95423" y="111583"/>
                  </a:cubicBezTo>
                  <a:cubicBezTo>
                    <a:pt x="71081" y="138041"/>
                    <a:pt x="38273" y="156562"/>
                    <a:pt x="35098" y="159208"/>
                  </a:cubicBezTo>
                  <a:cubicBezTo>
                    <a:pt x="31923" y="161854"/>
                    <a:pt x="82194" y="123754"/>
                    <a:pt x="76373" y="127458"/>
                  </a:cubicBezTo>
                  <a:cubicBezTo>
                    <a:pt x="70552" y="131162"/>
                    <a:pt x="-4060" y="185137"/>
                    <a:pt x="173" y="181433"/>
                  </a:cubicBezTo>
                  <a:cubicBezTo>
                    <a:pt x="4406" y="177729"/>
                    <a:pt x="77431" y="123225"/>
                    <a:pt x="101773" y="105233"/>
                  </a:cubicBezTo>
                  <a:cubicBezTo>
                    <a:pt x="126115" y="87241"/>
                    <a:pt x="132465" y="91475"/>
                    <a:pt x="146223" y="73483"/>
                  </a:cubicBezTo>
                  <a:cubicBezTo>
                    <a:pt x="159981" y="55491"/>
                    <a:pt x="189615" y="-5892"/>
                    <a:pt x="181148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 280">
              <a:extLst>
                <a:ext uri="{FF2B5EF4-FFF2-40B4-BE49-F238E27FC236}">
                  <a16:creationId xmlns:a16="http://schemas.microsoft.com/office/drawing/2014/main" id="{906165F6-DEE7-E2EF-FFC5-BB7625865EFB}"/>
                </a:ext>
              </a:extLst>
            </p:cNvPr>
            <p:cNvSpPr/>
            <p:nvPr/>
          </p:nvSpPr>
          <p:spPr>
            <a:xfrm>
              <a:off x="2107697" y="7591090"/>
              <a:ext cx="194764" cy="181719"/>
            </a:xfrm>
            <a:custGeom>
              <a:avLst/>
              <a:gdLst>
                <a:gd name="connsiteX0" fmla="*/ 10028 w 194764"/>
                <a:gd name="connsiteY0" fmla="*/ 181310 h 181719"/>
                <a:gd name="connsiteX1" fmla="*/ 143378 w 194764"/>
                <a:gd name="connsiteY1" fmla="*/ 54310 h 181719"/>
                <a:gd name="connsiteX2" fmla="*/ 194178 w 194764"/>
                <a:gd name="connsiteY2" fmla="*/ 335 h 181719"/>
                <a:gd name="connsiteX3" fmla="*/ 114803 w 194764"/>
                <a:gd name="connsiteY3" fmla="*/ 76535 h 181719"/>
                <a:gd name="connsiteX4" fmla="*/ 503 w 194764"/>
                <a:gd name="connsiteY4" fmla="*/ 127335 h 181719"/>
                <a:gd name="connsiteX5" fmla="*/ 70353 w 194764"/>
                <a:gd name="connsiteY5" fmla="*/ 95585 h 181719"/>
                <a:gd name="connsiteX6" fmla="*/ 10028 w 194764"/>
                <a:gd name="connsiteY6" fmla="*/ 181310 h 18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764" h="181719">
                  <a:moveTo>
                    <a:pt x="10028" y="181310"/>
                  </a:moveTo>
                  <a:cubicBezTo>
                    <a:pt x="22199" y="174431"/>
                    <a:pt x="112686" y="84472"/>
                    <a:pt x="143378" y="54310"/>
                  </a:cubicBezTo>
                  <a:cubicBezTo>
                    <a:pt x="174070" y="24148"/>
                    <a:pt x="198940" y="-3369"/>
                    <a:pt x="194178" y="335"/>
                  </a:cubicBezTo>
                  <a:cubicBezTo>
                    <a:pt x="189416" y="4039"/>
                    <a:pt x="147082" y="55368"/>
                    <a:pt x="114803" y="76535"/>
                  </a:cubicBezTo>
                  <a:cubicBezTo>
                    <a:pt x="82524" y="97702"/>
                    <a:pt x="7911" y="124160"/>
                    <a:pt x="503" y="127335"/>
                  </a:cubicBezTo>
                  <a:cubicBezTo>
                    <a:pt x="-6905" y="130510"/>
                    <a:pt x="69824" y="85002"/>
                    <a:pt x="70353" y="95585"/>
                  </a:cubicBezTo>
                  <a:cubicBezTo>
                    <a:pt x="70882" y="106168"/>
                    <a:pt x="-2143" y="188189"/>
                    <a:pt x="10028" y="1813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 281">
              <a:extLst>
                <a:ext uri="{FF2B5EF4-FFF2-40B4-BE49-F238E27FC236}">
                  <a16:creationId xmlns:a16="http://schemas.microsoft.com/office/drawing/2014/main" id="{EE30FC1C-C6B4-594B-5323-4C1CE9832731}"/>
                </a:ext>
              </a:extLst>
            </p:cNvPr>
            <p:cNvSpPr/>
            <p:nvPr/>
          </p:nvSpPr>
          <p:spPr>
            <a:xfrm>
              <a:off x="2241505" y="7261735"/>
              <a:ext cx="540962" cy="329794"/>
            </a:xfrm>
            <a:custGeom>
              <a:avLst/>
              <a:gdLst>
                <a:gd name="connsiteX0" fmla="*/ 533445 w 540962"/>
                <a:gd name="connsiteY0" fmla="*/ 2665 h 329794"/>
                <a:gd name="connsiteX1" fmla="*/ 473120 w 540962"/>
                <a:gd name="connsiteY1" fmla="*/ 85215 h 329794"/>
                <a:gd name="connsiteX2" fmla="*/ 419145 w 540962"/>
                <a:gd name="connsiteY2" fmla="*/ 164590 h 329794"/>
                <a:gd name="connsiteX3" fmla="*/ 241345 w 540962"/>
                <a:gd name="connsiteY3" fmla="*/ 212215 h 329794"/>
                <a:gd name="connsiteX4" fmla="*/ 311195 w 540962"/>
                <a:gd name="connsiteY4" fmla="*/ 209040 h 329794"/>
                <a:gd name="connsiteX5" fmla="*/ 174670 w 540962"/>
                <a:gd name="connsiteY5" fmla="*/ 155065 h 329794"/>
                <a:gd name="connsiteX6" fmla="*/ 260395 w 540962"/>
                <a:gd name="connsiteY6" fmla="*/ 215390 h 329794"/>
                <a:gd name="connsiteX7" fmla="*/ 196895 w 540962"/>
                <a:gd name="connsiteY7" fmla="*/ 243965 h 329794"/>
                <a:gd name="connsiteX8" fmla="*/ 45 w 540962"/>
                <a:gd name="connsiteY8" fmla="*/ 329690 h 329794"/>
                <a:gd name="connsiteX9" fmla="*/ 181020 w 540962"/>
                <a:gd name="connsiteY9" fmla="*/ 224915 h 329794"/>
                <a:gd name="connsiteX10" fmla="*/ 428670 w 540962"/>
                <a:gd name="connsiteY10" fmla="*/ 129665 h 329794"/>
                <a:gd name="connsiteX11" fmla="*/ 288970 w 540962"/>
                <a:gd name="connsiteY11" fmla="*/ 189990 h 329794"/>
                <a:gd name="connsiteX12" fmla="*/ 533445 w 540962"/>
                <a:gd name="connsiteY12" fmla="*/ 2665 h 32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0962" h="329794">
                  <a:moveTo>
                    <a:pt x="533445" y="2665"/>
                  </a:moveTo>
                  <a:cubicBezTo>
                    <a:pt x="564137" y="-14798"/>
                    <a:pt x="492170" y="58228"/>
                    <a:pt x="473120" y="85215"/>
                  </a:cubicBezTo>
                  <a:cubicBezTo>
                    <a:pt x="454070" y="112202"/>
                    <a:pt x="457774" y="143423"/>
                    <a:pt x="419145" y="164590"/>
                  </a:cubicBezTo>
                  <a:cubicBezTo>
                    <a:pt x="380516" y="185757"/>
                    <a:pt x="259337" y="204807"/>
                    <a:pt x="241345" y="212215"/>
                  </a:cubicBezTo>
                  <a:cubicBezTo>
                    <a:pt x="223353" y="219623"/>
                    <a:pt x="322307" y="218565"/>
                    <a:pt x="311195" y="209040"/>
                  </a:cubicBezTo>
                  <a:cubicBezTo>
                    <a:pt x="300082" y="199515"/>
                    <a:pt x="183137" y="154007"/>
                    <a:pt x="174670" y="155065"/>
                  </a:cubicBezTo>
                  <a:cubicBezTo>
                    <a:pt x="166203" y="156123"/>
                    <a:pt x="256691" y="200573"/>
                    <a:pt x="260395" y="215390"/>
                  </a:cubicBezTo>
                  <a:cubicBezTo>
                    <a:pt x="264099" y="230207"/>
                    <a:pt x="196895" y="243965"/>
                    <a:pt x="196895" y="243965"/>
                  </a:cubicBezTo>
                  <a:cubicBezTo>
                    <a:pt x="153503" y="263015"/>
                    <a:pt x="2691" y="332865"/>
                    <a:pt x="45" y="329690"/>
                  </a:cubicBezTo>
                  <a:cubicBezTo>
                    <a:pt x="-2601" y="326515"/>
                    <a:pt x="109583" y="258252"/>
                    <a:pt x="181020" y="224915"/>
                  </a:cubicBezTo>
                  <a:cubicBezTo>
                    <a:pt x="252457" y="191578"/>
                    <a:pt x="410678" y="135486"/>
                    <a:pt x="428670" y="129665"/>
                  </a:cubicBezTo>
                  <a:cubicBezTo>
                    <a:pt x="446662" y="123844"/>
                    <a:pt x="273095" y="206394"/>
                    <a:pt x="288970" y="189990"/>
                  </a:cubicBezTo>
                  <a:cubicBezTo>
                    <a:pt x="304845" y="173586"/>
                    <a:pt x="502753" y="20128"/>
                    <a:pt x="533445" y="2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 282">
              <a:extLst>
                <a:ext uri="{FF2B5EF4-FFF2-40B4-BE49-F238E27FC236}">
                  <a16:creationId xmlns:a16="http://schemas.microsoft.com/office/drawing/2014/main" id="{CC111DD8-3342-D0DF-DA98-265870B01053}"/>
                </a:ext>
              </a:extLst>
            </p:cNvPr>
            <p:cNvSpPr/>
            <p:nvPr/>
          </p:nvSpPr>
          <p:spPr>
            <a:xfrm>
              <a:off x="2105025" y="7648460"/>
              <a:ext cx="207375" cy="178057"/>
            </a:xfrm>
            <a:custGeom>
              <a:avLst/>
              <a:gdLst>
                <a:gd name="connsiteX0" fmla="*/ 136525 w 207375"/>
                <a:gd name="connsiteY0" fmla="*/ 115 h 178057"/>
                <a:gd name="connsiteX1" fmla="*/ 165100 w 207375"/>
                <a:gd name="connsiteY1" fmla="*/ 47740 h 178057"/>
                <a:gd name="connsiteX2" fmla="*/ 133350 w 207375"/>
                <a:gd name="connsiteY2" fmla="*/ 114415 h 178057"/>
                <a:gd name="connsiteX3" fmla="*/ 206375 w 207375"/>
                <a:gd name="connsiteY3" fmla="*/ 63615 h 178057"/>
                <a:gd name="connsiteX4" fmla="*/ 69850 w 207375"/>
                <a:gd name="connsiteY4" fmla="*/ 177915 h 178057"/>
                <a:gd name="connsiteX5" fmla="*/ 152400 w 207375"/>
                <a:gd name="connsiteY5" fmla="*/ 89015 h 178057"/>
                <a:gd name="connsiteX6" fmla="*/ 0 w 207375"/>
                <a:gd name="connsiteY6" fmla="*/ 168390 h 178057"/>
                <a:gd name="connsiteX7" fmla="*/ 152400 w 207375"/>
                <a:gd name="connsiteY7" fmla="*/ 69965 h 178057"/>
                <a:gd name="connsiteX8" fmla="*/ 193675 w 207375"/>
                <a:gd name="connsiteY8" fmla="*/ 35040 h 178057"/>
                <a:gd name="connsiteX9" fmla="*/ 136525 w 207375"/>
                <a:gd name="connsiteY9" fmla="*/ 115 h 17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375" h="178057">
                  <a:moveTo>
                    <a:pt x="136525" y="115"/>
                  </a:moveTo>
                  <a:cubicBezTo>
                    <a:pt x="131763" y="2232"/>
                    <a:pt x="165629" y="28690"/>
                    <a:pt x="165100" y="47740"/>
                  </a:cubicBezTo>
                  <a:cubicBezTo>
                    <a:pt x="164571" y="66790"/>
                    <a:pt x="126471" y="111769"/>
                    <a:pt x="133350" y="114415"/>
                  </a:cubicBezTo>
                  <a:cubicBezTo>
                    <a:pt x="140229" y="117061"/>
                    <a:pt x="216958" y="53032"/>
                    <a:pt x="206375" y="63615"/>
                  </a:cubicBezTo>
                  <a:cubicBezTo>
                    <a:pt x="195792" y="74198"/>
                    <a:pt x="78846" y="173682"/>
                    <a:pt x="69850" y="177915"/>
                  </a:cubicBezTo>
                  <a:cubicBezTo>
                    <a:pt x="60854" y="182148"/>
                    <a:pt x="164042" y="90602"/>
                    <a:pt x="152400" y="89015"/>
                  </a:cubicBezTo>
                  <a:cubicBezTo>
                    <a:pt x="140758" y="87428"/>
                    <a:pt x="0" y="171565"/>
                    <a:pt x="0" y="168390"/>
                  </a:cubicBezTo>
                  <a:cubicBezTo>
                    <a:pt x="0" y="165215"/>
                    <a:pt x="120121" y="92190"/>
                    <a:pt x="152400" y="69965"/>
                  </a:cubicBezTo>
                  <a:cubicBezTo>
                    <a:pt x="184679" y="47740"/>
                    <a:pt x="193146" y="44565"/>
                    <a:pt x="193675" y="35040"/>
                  </a:cubicBezTo>
                  <a:cubicBezTo>
                    <a:pt x="194204" y="25515"/>
                    <a:pt x="141287" y="-2002"/>
                    <a:pt x="136525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 283">
              <a:extLst>
                <a:ext uri="{FF2B5EF4-FFF2-40B4-BE49-F238E27FC236}">
                  <a16:creationId xmlns:a16="http://schemas.microsoft.com/office/drawing/2014/main" id="{2E617BD6-206C-9B76-0B3B-4F0A4C0C6B41}"/>
                </a:ext>
              </a:extLst>
            </p:cNvPr>
            <p:cNvSpPr/>
            <p:nvPr/>
          </p:nvSpPr>
          <p:spPr>
            <a:xfrm>
              <a:off x="1849730" y="7823146"/>
              <a:ext cx="99918" cy="191865"/>
            </a:xfrm>
            <a:custGeom>
              <a:avLst/>
              <a:gdLst>
                <a:gd name="connsiteX0" fmla="*/ 52095 w 99918"/>
                <a:gd name="connsiteY0" fmla="*/ 54 h 191865"/>
                <a:gd name="connsiteX1" fmla="*/ 58445 w 99918"/>
                <a:gd name="connsiteY1" fmla="*/ 82604 h 191865"/>
                <a:gd name="connsiteX2" fmla="*/ 10820 w 99918"/>
                <a:gd name="connsiteY2" fmla="*/ 108004 h 191865"/>
                <a:gd name="connsiteX3" fmla="*/ 26695 w 99918"/>
                <a:gd name="connsiteY3" fmla="*/ 190554 h 191865"/>
                <a:gd name="connsiteX4" fmla="*/ 7645 w 99918"/>
                <a:gd name="connsiteY4" fmla="*/ 155629 h 191865"/>
                <a:gd name="connsiteX5" fmla="*/ 4470 w 99918"/>
                <a:gd name="connsiteY5" fmla="*/ 114354 h 191865"/>
                <a:gd name="connsiteX6" fmla="*/ 67970 w 99918"/>
                <a:gd name="connsiteY6" fmla="*/ 95304 h 191865"/>
                <a:gd name="connsiteX7" fmla="*/ 99720 w 99918"/>
                <a:gd name="connsiteY7" fmla="*/ 95304 h 191865"/>
                <a:gd name="connsiteX8" fmla="*/ 80670 w 99918"/>
                <a:gd name="connsiteY8" fmla="*/ 69904 h 191865"/>
                <a:gd name="connsiteX9" fmla="*/ 52095 w 99918"/>
                <a:gd name="connsiteY9" fmla="*/ 54 h 19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918" h="191865">
                  <a:moveTo>
                    <a:pt x="52095" y="54"/>
                  </a:moveTo>
                  <a:cubicBezTo>
                    <a:pt x="48391" y="2171"/>
                    <a:pt x="65324" y="64612"/>
                    <a:pt x="58445" y="82604"/>
                  </a:cubicBezTo>
                  <a:cubicBezTo>
                    <a:pt x="51566" y="100596"/>
                    <a:pt x="16112" y="90012"/>
                    <a:pt x="10820" y="108004"/>
                  </a:cubicBezTo>
                  <a:cubicBezTo>
                    <a:pt x="5528" y="125996"/>
                    <a:pt x="27224" y="182617"/>
                    <a:pt x="26695" y="190554"/>
                  </a:cubicBezTo>
                  <a:cubicBezTo>
                    <a:pt x="26166" y="198492"/>
                    <a:pt x="11349" y="168329"/>
                    <a:pt x="7645" y="155629"/>
                  </a:cubicBezTo>
                  <a:cubicBezTo>
                    <a:pt x="3941" y="142929"/>
                    <a:pt x="-5584" y="124408"/>
                    <a:pt x="4470" y="114354"/>
                  </a:cubicBezTo>
                  <a:cubicBezTo>
                    <a:pt x="14524" y="104300"/>
                    <a:pt x="52095" y="98479"/>
                    <a:pt x="67970" y="95304"/>
                  </a:cubicBezTo>
                  <a:cubicBezTo>
                    <a:pt x="83845" y="92129"/>
                    <a:pt x="97603" y="99537"/>
                    <a:pt x="99720" y="95304"/>
                  </a:cubicBezTo>
                  <a:cubicBezTo>
                    <a:pt x="101837" y="91071"/>
                    <a:pt x="86491" y="82075"/>
                    <a:pt x="80670" y="69904"/>
                  </a:cubicBezTo>
                  <a:cubicBezTo>
                    <a:pt x="74849" y="57733"/>
                    <a:pt x="55799" y="-2063"/>
                    <a:pt x="52095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 284">
              <a:extLst>
                <a:ext uri="{FF2B5EF4-FFF2-40B4-BE49-F238E27FC236}">
                  <a16:creationId xmlns:a16="http://schemas.microsoft.com/office/drawing/2014/main" id="{BD2C4DFA-7352-85F3-E279-6C858E8F622B}"/>
                </a:ext>
              </a:extLst>
            </p:cNvPr>
            <p:cNvSpPr/>
            <p:nvPr/>
          </p:nvSpPr>
          <p:spPr>
            <a:xfrm>
              <a:off x="2216851" y="7586915"/>
              <a:ext cx="726575" cy="267898"/>
            </a:xfrm>
            <a:custGeom>
              <a:avLst/>
              <a:gdLst>
                <a:gd name="connsiteX0" fmla="*/ 265999 w 726575"/>
                <a:gd name="connsiteY0" fmla="*/ 1335 h 267898"/>
                <a:gd name="connsiteX1" fmla="*/ 2474 w 726575"/>
                <a:gd name="connsiteY1" fmla="*/ 264860 h 267898"/>
                <a:gd name="connsiteX2" fmla="*/ 145349 w 726575"/>
                <a:gd name="connsiteY2" fmla="*/ 144210 h 267898"/>
                <a:gd name="connsiteX3" fmla="*/ 335849 w 726575"/>
                <a:gd name="connsiteY3" fmla="*/ 137860 h 267898"/>
                <a:gd name="connsiteX4" fmla="*/ 307274 w 726575"/>
                <a:gd name="connsiteY4" fmla="*/ 115635 h 267898"/>
                <a:gd name="connsiteX5" fmla="*/ 339024 w 726575"/>
                <a:gd name="connsiteY5" fmla="*/ 77535 h 267898"/>
                <a:gd name="connsiteX6" fmla="*/ 408874 w 726575"/>
                <a:gd name="connsiteY6" fmla="*/ 125160 h 267898"/>
                <a:gd name="connsiteX7" fmla="*/ 462849 w 726575"/>
                <a:gd name="connsiteY7" fmla="*/ 109285 h 267898"/>
                <a:gd name="connsiteX8" fmla="*/ 450149 w 726575"/>
                <a:gd name="connsiteY8" fmla="*/ 42610 h 267898"/>
                <a:gd name="connsiteX9" fmla="*/ 519999 w 726575"/>
                <a:gd name="connsiteY9" fmla="*/ 112460 h 267898"/>
                <a:gd name="connsiteX10" fmla="*/ 535874 w 726575"/>
                <a:gd name="connsiteY10" fmla="*/ 77535 h 267898"/>
                <a:gd name="connsiteX11" fmla="*/ 726374 w 726575"/>
                <a:gd name="connsiteY11" fmla="*/ 77535 h 267898"/>
                <a:gd name="connsiteX12" fmla="*/ 564449 w 726575"/>
                <a:gd name="connsiteY12" fmla="*/ 74360 h 267898"/>
                <a:gd name="connsiteX13" fmla="*/ 208849 w 726575"/>
                <a:gd name="connsiteY13" fmla="*/ 137860 h 267898"/>
                <a:gd name="connsiteX14" fmla="*/ 59624 w 726575"/>
                <a:gd name="connsiteY14" fmla="*/ 160085 h 267898"/>
                <a:gd name="connsiteX15" fmla="*/ 265999 w 726575"/>
                <a:gd name="connsiteY15" fmla="*/ 1335 h 26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575" h="267898">
                  <a:moveTo>
                    <a:pt x="265999" y="1335"/>
                  </a:moveTo>
                  <a:cubicBezTo>
                    <a:pt x="256474" y="18798"/>
                    <a:pt x="22582" y="241048"/>
                    <a:pt x="2474" y="264860"/>
                  </a:cubicBezTo>
                  <a:cubicBezTo>
                    <a:pt x="-17634" y="288672"/>
                    <a:pt x="89786" y="165377"/>
                    <a:pt x="145349" y="144210"/>
                  </a:cubicBezTo>
                  <a:cubicBezTo>
                    <a:pt x="200911" y="123043"/>
                    <a:pt x="308862" y="142622"/>
                    <a:pt x="335849" y="137860"/>
                  </a:cubicBezTo>
                  <a:cubicBezTo>
                    <a:pt x="362836" y="133098"/>
                    <a:pt x="306745" y="125689"/>
                    <a:pt x="307274" y="115635"/>
                  </a:cubicBezTo>
                  <a:cubicBezTo>
                    <a:pt x="307803" y="105581"/>
                    <a:pt x="322091" y="75948"/>
                    <a:pt x="339024" y="77535"/>
                  </a:cubicBezTo>
                  <a:cubicBezTo>
                    <a:pt x="355957" y="79123"/>
                    <a:pt x="388237" y="119868"/>
                    <a:pt x="408874" y="125160"/>
                  </a:cubicBezTo>
                  <a:cubicBezTo>
                    <a:pt x="429511" y="130452"/>
                    <a:pt x="455970" y="123043"/>
                    <a:pt x="462849" y="109285"/>
                  </a:cubicBezTo>
                  <a:cubicBezTo>
                    <a:pt x="469728" y="95527"/>
                    <a:pt x="440624" y="42081"/>
                    <a:pt x="450149" y="42610"/>
                  </a:cubicBezTo>
                  <a:cubicBezTo>
                    <a:pt x="459674" y="43139"/>
                    <a:pt x="505712" y="106639"/>
                    <a:pt x="519999" y="112460"/>
                  </a:cubicBezTo>
                  <a:cubicBezTo>
                    <a:pt x="534286" y="118281"/>
                    <a:pt x="501478" y="83356"/>
                    <a:pt x="535874" y="77535"/>
                  </a:cubicBezTo>
                  <a:cubicBezTo>
                    <a:pt x="570270" y="71714"/>
                    <a:pt x="721612" y="78064"/>
                    <a:pt x="726374" y="77535"/>
                  </a:cubicBezTo>
                  <a:cubicBezTo>
                    <a:pt x="731137" y="77006"/>
                    <a:pt x="650703" y="64306"/>
                    <a:pt x="564449" y="74360"/>
                  </a:cubicBezTo>
                  <a:cubicBezTo>
                    <a:pt x="478195" y="84414"/>
                    <a:pt x="292986" y="123573"/>
                    <a:pt x="208849" y="137860"/>
                  </a:cubicBezTo>
                  <a:cubicBezTo>
                    <a:pt x="124712" y="152147"/>
                    <a:pt x="48512" y="177018"/>
                    <a:pt x="59624" y="160085"/>
                  </a:cubicBezTo>
                  <a:cubicBezTo>
                    <a:pt x="70736" y="143152"/>
                    <a:pt x="275524" y="-16128"/>
                    <a:pt x="265999" y="13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 285">
              <a:extLst>
                <a:ext uri="{FF2B5EF4-FFF2-40B4-BE49-F238E27FC236}">
                  <a16:creationId xmlns:a16="http://schemas.microsoft.com/office/drawing/2014/main" id="{7BBC7BDA-00EA-D3A3-A3B4-9CFA78BE8442}"/>
                </a:ext>
              </a:extLst>
            </p:cNvPr>
            <p:cNvSpPr/>
            <p:nvPr/>
          </p:nvSpPr>
          <p:spPr>
            <a:xfrm>
              <a:off x="2253346" y="7263831"/>
              <a:ext cx="585786" cy="362583"/>
            </a:xfrm>
            <a:custGeom>
              <a:avLst/>
              <a:gdLst>
                <a:gd name="connsiteX0" fmla="*/ 585104 w 585786"/>
                <a:gd name="connsiteY0" fmla="*/ 67244 h 362583"/>
                <a:gd name="connsiteX1" fmla="*/ 299354 w 585786"/>
                <a:gd name="connsiteY1" fmla="*/ 248219 h 362583"/>
                <a:gd name="connsiteX2" fmla="*/ 904 w 585786"/>
                <a:gd name="connsiteY2" fmla="*/ 362519 h 362583"/>
                <a:gd name="connsiteX3" fmla="*/ 210454 w 585786"/>
                <a:gd name="connsiteY3" fmla="*/ 264094 h 362583"/>
                <a:gd name="connsiteX4" fmla="*/ 318404 w 585786"/>
                <a:gd name="connsiteY4" fmla="*/ 235519 h 362583"/>
                <a:gd name="connsiteX5" fmla="*/ 229504 w 585786"/>
                <a:gd name="connsiteY5" fmla="*/ 225994 h 362583"/>
                <a:gd name="connsiteX6" fmla="*/ 391429 w 585786"/>
                <a:gd name="connsiteY6" fmla="*/ 197419 h 362583"/>
                <a:gd name="connsiteX7" fmla="*/ 477154 w 585786"/>
                <a:gd name="connsiteY7" fmla="*/ 124394 h 362583"/>
                <a:gd name="connsiteX8" fmla="*/ 569229 w 585786"/>
                <a:gd name="connsiteY8" fmla="*/ 569 h 362583"/>
                <a:gd name="connsiteX9" fmla="*/ 385079 w 585786"/>
                <a:gd name="connsiteY9" fmla="*/ 178369 h 362583"/>
                <a:gd name="connsiteX10" fmla="*/ 585104 w 585786"/>
                <a:gd name="connsiteY10" fmla="*/ 67244 h 36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786" h="362583">
                  <a:moveTo>
                    <a:pt x="585104" y="67244"/>
                  </a:moveTo>
                  <a:cubicBezTo>
                    <a:pt x="570817" y="78886"/>
                    <a:pt x="396721" y="199007"/>
                    <a:pt x="299354" y="248219"/>
                  </a:cubicBezTo>
                  <a:cubicBezTo>
                    <a:pt x="201987" y="297431"/>
                    <a:pt x="15721" y="359873"/>
                    <a:pt x="904" y="362519"/>
                  </a:cubicBezTo>
                  <a:cubicBezTo>
                    <a:pt x="-13913" y="365165"/>
                    <a:pt x="157537" y="285261"/>
                    <a:pt x="210454" y="264094"/>
                  </a:cubicBezTo>
                  <a:cubicBezTo>
                    <a:pt x="263371" y="242927"/>
                    <a:pt x="315229" y="241869"/>
                    <a:pt x="318404" y="235519"/>
                  </a:cubicBezTo>
                  <a:cubicBezTo>
                    <a:pt x="321579" y="229169"/>
                    <a:pt x="217333" y="232344"/>
                    <a:pt x="229504" y="225994"/>
                  </a:cubicBezTo>
                  <a:cubicBezTo>
                    <a:pt x="241675" y="219644"/>
                    <a:pt x="350154" y="214352"/>
                    <a:pt x="391429" y="197419"/>
                  </a:cubicBezTo>
                  <a:cubicBezTo>
                    <a:pt x="432704" y="180486"/>
                    <a:pt x="447521" y="157202"/>
                    <a:pt x="477154" y="124394"/>
                  </a:cubicBezTo>
                  <a:cubicBezTo>
                    <a:pt x="506787" y="91586"/>
                    <a:pt x="584575" y="-8427"/>
                    <a:pt x="569229" y="569"/>
                  </a:cubicBezTo>
                  <a:cubicBezTo>
                    <a:pt x="553883" y="9565"/>
                    <a:pt x="385608" y="165140"/>
                    <a:pt x="385079" y="178369"/>
                  </a:cubicBezTo>
                  <a:cubicBezTo>
                    <a:pt x="384550" y="191598"/>
                    <a:pt x="599391" y="55602"/>
                    <a:pt x="585104" y="67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 286">
              <a:extLst>
                <a:ext uri="{FF2B5EF4-FFF2-40B4-BE49-F238E27FC236}">
                  <a16:creationId xmlns:a16="http://schemas.microsoft.com/office/drawing/2014/main" id="{859BBED2-5BEA-B36A-7BEA-2B91408E941E}"/>
                </a:ext>
              </a:extLst>
            </p:cNvPr>
            <p:cNvSpPr/>
            <p:nvPr/>
          </p:nvSpPr>
          <p:spPr>
            <a:xfrm>
              <a:off x="1659452" y="7968827"/>
              <a:ext cx="153793" cy="283862"/>
            </a:xfrm>
            <a:custGeom>
              <a:avLst/>
              <a:gdLst>
                <a:gd name="connsiteX0" fmla="*/ 153473 w 153793"/>
                <a:gd name="connsiteY0" fmla="*/ 44873 h 283862"/>
                <a:gd name="connsiteX1" fmla="*/ 102673 w 153793"/>
                <a:gd name="connsiteY1" fmla="*/ 108373 h 283862"/>
                <a:gd name="connsiteX2" fmla="*/ 1073 w 153793"/>
                <a:gd name="connsiteY2" fmla="*/ 282998 h 283862"/>
                <a:gd name="connsiteX3" fmla="*/ 51873 w 153793"/>
                <a:gd name="connsiteY3" fmla="*/ 171873 h 283862"/>
                <a:gd name="connsiteX4" fmla="*/ 93148 w 153793"/>
                <a:gd name="connsiteY4" fmla="*/ 89323 h 283862"/>
                <a:gd name="connsiteX5" fmla="*/ 109023 w 153793"/>
                <a:gd name="connsiteY5" fmla="*/ 423 h 283862"/>
                <a:gd name="connsiteX6" fmla="*/ 80448 w 153793"/>
                <a:gd name="connsiteY6" fmla="*/ 127423 h 283862"/>
                <a:gd name="connsiteX7" fmla="*/ 153473 w 153793"/>
                <a:gd name="connsiteY7" fmla="*/ 44873 h 28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793" h="283862">
                  <a:moveTo>
                    <a:pt x="153473" y="44873"/>
                  </a:moveTo>
                  <a:cubicBezTo>
                    <a:pt x="157177" y="41698"/>
                    <a:pt x="128073" y="68686"/>
                    <a:pt x="102673" y="108373"/>
                  </a:cubicBezTo>
                  <a:cubicBezTo>
                    <a:pt x="77273" y="148061"/>
                    <a:pt x="9540" y="272415"/>
                    <a:pt x="1073" y="282998"/>
                  </a:cubicBezTo>
                  <a:cubicBezTo>
                    <a:pt x="-7394" y="293581"/>
                    <a:pt x="36527" y="204152"/>
                    <a:pt x="51873" y="171873"/>
                  </a:cubicBezTo>
                  <a:cubicBezTo>
                    <a:pt x="67219" y="139594"/>
                    <a:pt x="83623" y="117898"/>
                    <a:pt x="93148" y="89323"/>
                  </a:cubicBezTo>
                  <a:cubicBezTo>
                    <a:pt x="102673" y="60748"/>
                    <a:pt x="111140" y="-5927"/>
                    <a:pt x="109023" y="423"/>
                  </a:cubicBezTo>
                  <a:cubicBezTo>
                    <a:pt x="106906" y="6773"/>
                    <a:pt x="79390" y="116311"/>
                    <a:pt x="80448" y="127423"/>
                  </a:cubicBezTo>
                  <a:cubicBezTo>
                    <a:pt x="81506" y="138535"/>
                    <a:pt x="149769" y="48048"/>
                    <a:pt x="153473" y="448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 287">
              <a:extLst>
                <a:ext uri="{FF2B5EF4-FFF2-40B4-BE49-F238E27FC236}">
                  <a16:creationId xmlns:a16="http://schemas.microsoft.com/office/drawing/2014/main" id="{68715488-3DBF-9877-CF3C-AA79CF389DD3}"/>
                </a:ext>
              </a:extLst>
            </p:cNvPr>
            <p:cNvSpPr/>
            <p:nvPr/>
          </p:nvSpPr>
          <p:spPr>
            <a:xfrm>
              <a:off x="1614581" y="7921560"/>
              <a:ext cx="147549" cy="285884"/>
            </a:xfrm>
            <a:custGeom>
              <a:avLst/>
              <a:gdLst>
                <a:gd name="connsiteX0" fmla="*/ 147544 w 147549"/>
                <a:gd name="connsiteY0" fmla="*/ 65 h 285884"/>
                <a:gd name="connsiteX1" fmla="*/ 96744 w 147549"/>
                <a:gd name="connsiteY1" fmla="*/ 88965 h 285884"/>
                <a:gd name="connsiteX2" fmla="*/ 1494 w 147549"/>
                <a:gd name="connsiteY2" fmla="*/ 247715 h 285884"/>
                <a:gd name="connsiteX3" fmla="*/ 36419 w 147549"/>
                <a:gd name="connsiteY3" fmla="*/ 203265 h 285884"/>
                <a:gd name="connsiteX4" fmla="*/ 7844 w 147549"/>
                <a:gd name="connsiteY4" fmla="*/ 285815 h 285884"/>
                <a:gd name="connsiteX5" fmla="*/ 33244 w 147549"/>
                <a:gd name="connsiteY5" fmla="*/ 215965 h 285884"/>
                <a:gd name="connsiteX6" fmla="*/ 90394 w 147549"/>
                <a:gd name="connsiteY6" fmla="*/ 133415 h 285884"/>
                <a:gd name="connsiteX7" fmla="*/ 99919 w 147549"/>
                <a:gd name="connsiteY7" fmla="*/ 101665 h 285884"/>
                <a:gd name="connsiteX8" fmla="*/ 147544 w 147549"/>
                <a:gd name="connsiteY8" fmla="*/ 65 h 28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49" h="285884">
                  <a:moveTo>
                    <a:pt x="147544" y="65"/>
                  </a:moveTo>
                  <a:cubicBezTo>
                    <a:pt x="147015" y="-2052"/>
                    <a:pt x="121086" y="47690"/>
                    <a:pt x="96744" y="88965"/>
                  </a:cubicBezTo>
                  <a:cubicBezTo>
                    <a:pt x="72402" y="130240"/>
                    <a:pt x="11548" y="228665"/>
                    <a:pt x="1494" y="247715"/>
                  </a:cubicBezTo>
                  <a:cubicBezTo>
                    <a:pt x="-8560" y="266765"/>
                    <a:pt x="35361" y="196915"/>
                    <a:pt x="36419" y="203265"/>
                  </a:cubicBezTo>
                  <a:cubicBezTo>
                    <a:pt x="37477" y="209615"/>
                    <a:pt x="8373" y="283698"/>
                    <a:pt x="7844" y="285815"/>
                  </a:cubicBezTo>
                  <a:cubicBezTo>
                    <a:pt x="7315" y="287932"/>
                    <a:pt x="19486" y="241365"/>
                    <a:pt x="33244" y="215965"/>
                  </a:cubicBezTo>
                  <a:cubicBezTo>
                    <a:pt x="47002" y="190565"/>
                    <a:pt x="79282" y="152465"/>
                    <a:pt x="90394" y="133415"/>
                  </a:cubicBezTo>
                  <a:cubicBezTo>
                    <a:pt x="101506" y="114365"/>
                    <a:pt x="91982" y="117540"/>
                    <a:pt x="99919" y="101665"/>
                  </a:cubicBezTo>
                  <a:cubicBezTo>
                    <a:pt x="107856" y="85790"/>
                    <a:pt x="148073" y="2182"/>
                    <a:pt x="14754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 288">
              <a:extLst>
                <a:ext uri="{FF2B5EF4-FFF2-40B4-BE49-F238E27FC236}">
                  <a16:creationId xmlns:a16="http://schemas.microsoft.com/office/drawing/2014/main" id="{3602B938-89CF-AF0A-A2FB-F361E52E89D0}"/>
                </a:ext>
              </a:extLst>
            </p:cNvPr>
            <p:cNvSpPr/>
            <p:nvPr/>
          </p:nvSpPr>
          <p:spPr>
            <a:xfrm>
              <a:off x="1584111" y="8187827"/>
              <a:ext cx="51020" cy="140215"/>
            </a:xfrm>
            <a:custGeom>
              <a:avLst/>
              <a:gdLst>
                <a:gd name="connsiteX0" fmla="*/ 51014 w 51020"/>
                <a:gd name="connsiteY0" fmla="*/ 498 h 140215"/>
                <a:gd name="connsiteX1" fmla="*/ 16089 w 51020"/>
                <a:gd name="connsiteY1" fmla="*/ 83048 h 140215"/>
                <a:gd name="connsiteX2" fmla="*/ 16089 w 51020"/>
                <a:gd name="connsiteY2" fmla="*/ 140198 h 140215"/>
                <a:gd name="connsiteX3" fmla="*/ 28789 w 51020"/>
                <a:gd name="connsiteY3" fmla="*/ 89398 h 140215"/>
                <a:gd name="connsiteX4" fmla="*/ 19264 w 51020"/>
                <a:gd name="connsiteY4" fmla="*/ 117973 h 140215"/>
                <a:gd name="connsiteX5" fmla="*/ 214 w 51020"/>
                <a:gd name="connsiteY5" fmla="*/ 19548 h 140215"/>
                <a:gd name="connsiteX6" fmla="*/ 12914 w 51020"/>
                <a:gd name="connsiteY6" fmla="*/ 124323 h 140215"/>
                <a:gd name="connsiteX7" fmla="*/ 51014 w 51020"/>
                <a:gd name="connsiteY7" fmla="*/ 498 h 14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20" h="140215">
                  <a:moveTo>
                    <a:pt x="51014" y="498"/>
                  </a:moveTo>
                  <a:cubicBezTo>
                    <a:pt x="51543" y="-6381"/>
                    <a:pt x="21910" y="59765"/>
                    <a:pt x="16089" y="83048"/>
                  </a:cubicBezTo>
                  <a:cubicBezTo>
                    <a:pt x="10268" y="106331"/>
                    <a:pt x="13972" y="139140"/>
                    <a:pt x="16089" y="140198"/>
                  </a:cubicBezTo>
                  <a:cubicBezTo>
                    <a:pt x="18206" y="141256"/>
                    <a:pt x="28260" y="93102"/>
                    <a:pt x="28789" y="89398"/>
                  </a:cubicBezTo>
                  <a:cubicBezTo>
                    <a:pt x="29318" y="85694"/>
                    <a:pt x="24026" y="129615"/>
                    <a:pt x="19264" y="117973"/>
                  </a:cubicBezTo>
                  <a:cubicBezTo>
                    <a:pt x="14502" y="106331"/>
                    <a:pt x="1272" y="18490"/>
                    <a:pt x="214" y="19548"/>
                  </a:cubicBezTo>
                  <a:cubicBezTo>
                    <a:pt x="-844" y="20606"/>
                    <a:pt x="1802" y="130144"/>
                    <a:pt x="12914" y="124323"/>
                  </a:cubicBezTo>
                  <a:cubicBezTo>
                    <a:pt x="24026" y="118502"/>
                    <a:pt x="50485" y="7377"/>
                    <a:pt x="51014" y="4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 289">
              <a:extLst>
                <a:ext uri="{FF2B5EF4-FFF2-40B4-BE49-F238E27FC236}">
                  <a16:creationId xmlns:a16="http://schemas.microsoft.com/office/drawing/2014/main" id="{49755E23-2000-3B33-2C02-B21986E4085A}"/>
                </a:ext>
              </a:extLst>
            </p:cNvPr>
            <p:cNvSpPr/>
            <p:nvPr/>
          </p:nvSpPr>
          <p:spPr>
            <a:xfrm>
              <a:off x="1599462" y="8079749"/>
              <a:ext cx="99679" cy="324911"/>
            </a:xfrm>
            <a:custGeom>
              <a:avLst/>
              <a:gdLst>
                <a:gd name="connsiteX0" fmla="*/ 99163 w 99679"/>
                <a:gd name="connsiteY0" fmla="*/ 626 h 324911"/>
                <a:gd name="connsiteX1" fmla="*/ 45188 w 99679"/>
                <a:gd name="connsiteY1" fmla="*/ 140326 h 324911"/>
                <a:gd name="connsiteX2" fmla="*/ 10263 w 99679"/>
                <a:gd name="connsiteY2" fmla="*/ 216526 h 324911"/>
                <a:gd name="connsiteX3" fmla="*/ 738 w 99679"/>
                <a:gd name="connsiteY3" fmla="*/ 270501 h 324911"/>
                <a:gd name="connsiteX4" fmla="*/ 26138 w 99679"/>
                <a:gd name="connsiteY4" fmla="*/ 324476 h 324911"/>
                <a:gd name="connsiteX5" fmla="*/ 16613 w 99679"/>
                <a:gd name="connsiteY5" fmla="*/ 286376 h 324911"/>
                <a:gd name="connsiteX6" fmla="*/ 64238 w 99679"/>
                <a:gd name="connsiteY6" fmla="*/ 133976 h 324911"/>
                <a:gd name="connsiteX7" fmla="*/ 10263 w 99679"/>
                <a:gd name="connsiteY7" fmla="*/ 200651 h 324911"/>
                <a:gd name="connsiteX8" fmla="*/ 99163 w 99679"/>
                <a:gd name="connsiteY8" fmla="*/ 626 h 32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679" h="324911">
                  <a:moveTo>
                    <a:pt x="99163" y="626"/>
                  </a:moveTo>
                  <a:cubicBezTo>
                    <a:pt x="104984" y="-9428"/>
                    <a:pt x="60005" y="104343"/>
                    <a:pt x="45188" y="140326"/>
                  </a:cubicBezTo>
                  <a:cubicBezTo>
                    <a:pt x="30371" y="176309"/>
                    <a:pt x="17671" y="194830"/>
                    <a:pt x="10263" y="216526"/>
                  </a:cubicBezTo>
                  <a:cubicBezTo>
                    <a:pt x="2855" y="238222"/>
                    <a:pt x="-1908" y="252509"/>
                    <a:pt x="738" y="270501"/>
                  </a:cubicBezTo>
                  <a:cubicBezTo>
                    <a:pt x="3384" y="288493"/>
                    <a:pt x="23492" y="321830"/>
                    <a:pt x="26138" y="324476"/>
                  </a:cubicBezTo>
                  <a:cubicBezTo>
                    <a:pt x="28784" y="327122"/>
                    <a:pt x="10263" y="318126"/>
                    <a:pt x="16613" y="286376"/>
                  </a:cubicBezTo>
                  <a:cubicBezTo>
                    <a:pt x="22963" y="254626"/>
                    <a:pt x="65296" y="148263"/>
                    <a:pt x="64238" y="133976"/>
                  </a:cubicBezTo>
                  <a:cubicBezTo>
                    <a:pt x="63180" y="119689"/>
                    <a:pt x="8146" y="219172"/>
                    <a:pt x="10263" y="200651"/>
                  </a:cubicBezTo>
                  <a:cubicBezTo>
                    <a:pt x="12380" y="182130"/>
                    <a:pt x="93342" y="10680"/>
                    <a:pt x="99163" y="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 290">
              <a:extLst>
                <a:ext uri="{FF2B5EF4-FFF2-40B4-BE49-F238E27FC236}">
                  <a16:creationId xmlns:a16="http://schemas.microsoft.com/office/drawing/2014/main" id="{6A16D3B3-1DDC-D7A4-D8E0-0519B98D9067}"/>
                </a:ext>
              </a:extLst>
            </p:cNvPr>
            <p:cNvSpPr/>
            <p:nvPr/>
          </p:nvSpPr>
          <p:spPr>
            <a:xfrm>
              <a:off x="1622332" y="8029575"/>
              <a:ext cx="235043" cy="358863"/>
            </a:xfrm>
            <a:custGeom>
              <a:avLst/>
              <a:gdLst>
                <a:gd name="connsiteX0" fmla="*/ 235043 w 235043"/>
                <a:gd name="connsiteY0" fmla="*/ 0 h 358863"/>
                <a:gd name="connsiteX1" fmla="*/ 108043 w 235043"/>
                <a:gd name="connsiteY1" fmla="*/ 158750 h 358863"/>
                <a:gd name="connsiteX2" fmla="*/ 76293 w 235043"/>
                <a:gd name="connsiteY2" fmla="*/ 257175 h 358863"/>
                <a:gd name="connsiteX3" fmla="*/ 101693 w 235043"/>
                <a:gd name="connsiteY3" fmla="*/ 171450 h 358863"/>
                <a:gd name="connsiteX4" fmla="*/ 79468 w 235043"/>
                <a:gd name="connsiteY4" fmla="*/ 273050 h 358863"/>
                <a:gd name="connsiteX5" fmla="*/ 93 w 235043"/>
                <a:gd name="connsiteY5" fmla="*/ 358775 h 358863"/>
                <a:gd name="connsiteX6" fmla="*/ 63593 w 235043"/>
                <a:gd name="connsiteY6" fmla="*/ 257175 h 358863"/>
                <a:gd name="connsiteX7" fmla="*/ 69943 w 235043"/>
                <a:gd name="connsiteY7" fmla="*/ 149225 h 358863"/>
                <a:gd name="connsiteX8" fmla="*/ 60418 w 235043"/>
                <a:gd name="connsiteY8" fmla="*/ 238125 h 358863"/>
                <a:gd name="connsiteX9" fmla="*/ 123918 w 235043"/>
                <a:gd name="connsiteY9" fmla="*/ 69850 h 358863"/>
                <a:gd name="connsiteX10" fmla="*/ 114393 w 235043"/>
                <a:gd name="connsiteY10" fmla="*/ 76200 h 358863"/>
                <a:gd name="connsiteX11" fmla="*/ 235043 w 235043"/>
                <a:gd name="connsiteY11" fmla="*/ 0 h 35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43" h="358863">
                  <a:moveTo>
                    <a:pt x="235043" y="0"/>
                  </a:moveTo>
                  <a:cubicBezTo>
                    <a:pt x="184772" y="57944"/>
                    <a:pt x="134501" y="115888"/>
                    <a:pt x="108043" y="158750"/>
                  </a:cubicBezTo>
                  <a:cubicBezTo>
                    <a:pt x="81585" y="201612"/>
                    <a:pt x="77351" y="255058"/>
                    <a:pt x="76293" y="257175"/>
                  </a:cubicBezTo>
                  <a:cubicBezTo>
                    <a:pt x="75235" y="259292"/>
                    <a:pt x="101164" y="168804"/>
                    <a:pt x="101693" y="171450"/>
                  </a:cubicBezTo>
                  <a:cubicBezTo>
                    <a:pt x="102222" y="174096"/>
                    <a:pt x="96401" y="241829"/>
                    <a:pt x="79468" y="273050"/>
                  </a:cubicBezTo>
                  <a:cubicBezTo>
                    <a:pt x="62535" y="304271"/>
                    <a:pt x="2739" y="361421"/>
                    <a:pt x="93" y="358775"/>
                  </a:cubicBezTo>
                  <a:cubicBezTo>
                    <a:pt x="-2553" y="356129"/>
                    <a:pt x="51951" y="292100"/>
                    <a:pt x="63593" y="257175"/>
                  </a:cubicBezTo>
                  <a:cubicBezTo>
                    <a:pt x="75235" y="222250"/>
                    <a:pt x="70472" y="152400"/>
                    <a:pt x="69943" y="149225"/>
                  </a:cubicBezTo>
                  <a:cubicBezTo>
                    <a:pt x="69414" y="146050"/>
                    <a:pt x="51422" y="251354"/>
                    <a:pt x="60418" y="238125"/>
                  </a:cubicBezTo>
                  <a:cubicBezTo>
                    <a:pt x="69414" y="224896"/>
                    <a:pt x="114922" y="96837"/>
                    <a:pt x="123918" y="69850"/>
                  </a:cubicBezTo>
                  <a:cubicBezTo>
                    <a:pt x="132914" y="42863"/>
                    <a:pt x="114393" y="76200"/>
                    <a:pt x="114393" y="76200"/>
                  </a:cubicBezTo>
                  <a:lnTo>
                    <a:pt x="235043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 291">
              <a:extLst>
                <a:ext uri="{FF2B5EF4-FFF2-40B4-BE49-F238E27FC236}">
                  <a16:creationId xmlns:a16="http://schemas.microsoft.com/office/drawing/2014/main" id="{E4246835-C8A0-58CA-1162-6FB661A635BB}"/>
                </a:ext>
              </a:extLst>
            </p:cNvPr>
            <p:cNvSpPr/>
            <p:nvPr/>
          </p:nvSpPr>
          <p:spPr>
            <a:xfrm>
              <a:off x="1545584" y="8122164"/>
              <a:ext cx="115535" cy="320241"/>
            </a:xfrm>
            <a:custGeom>
              <a:avLst/>
              <a:gdLst>
                <a:gd name="connsiteX0" fmla="*/ 114941 w 115535"/>
                <a:gd name="connsiteY0" fmla="*/ 2661 h 320241"/>
                <a:gd name="connsiteX1" fmla="*/ 3816 w 115535"/>
                <a:gd name="connsiteY1" fmla="*/ 145536 h 320241"/>
                <a:gd name="connsiteX2" fmla="*/ 26041 w 115535"/>
                <a:gd name="connsiteY2" fmla="*/ 145536 h 320241"/>
                <a:gd name="connsiteX3" fmla="*/ 29216 w 115535"/>
                <a:gd name="connsiteY3" fmla="*/ 231261 h 320241"/>
                <a:gd name="connsiteX4" fmla="*/ 41916 w 115535"/>
                <a:gd name="connsiteY4" fmla="*/ 320161 h 320241"/>
                <a:gd name="connsiteX5" fmla="*/ 35566 w 115535"/>
                <a:gd name="connsiteY5" fmla="*/ 243961 h 320241"/>
                <a:gd name="connsiteX6" fmla="*/ 26041 w 115535"/>
                <a:gd name="connsiteY6" fmla="*/ 91561 h 320241"/>
                <a:gd name="connsiteX7" fmla="*/ 48266 w 115535"/>
                <a:gd name="connsiteY7" fmla="*/ 53461 h 320241"/>
                <a:gd name="connsiteX8" fmla="*/ 114941 w 115535"/>
                <a:gd name="connsiteY8" fmla="*/ 2661 h 320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35" h="320241">
                  <a:moveTo>
                    <a:pt x="114941" y="2661"/>
                  </a:moveTo>
                  <a:cubicBezTo>
                    <a:pt x="107533" y="18007"/>
                    <a:pt x="3816" y="145536"/>
                    <a:pt x="3816" y="145536"/>
                  </a:cubicBezTo>
                  <a:cubicBezTo>
                    <a:pt x="-11001" y="169348"/>
                    <a:pt x="21808" y="131249"/>
                    <a:pt x="26041" y="145536"/>
                  </a:cubicBezTo>
                  <a:cubicBezTo>
                    <a:pt x="30274" y="159823"/>
                    <a:pt x="26570" y="202157"/>
                    <a:pt x="29216" y="231261"/>
                  </a:cubicBezTo>
                  <a:cubicBezTo>
                    <a:pt x="31862" y="260365"/>
                    <a:pt x="40858" y="318044"/>
                    <a:pt x="41916" y="320161"/>
                  </a:cubicBezTo>
                  <a:cubicBezTo>
                    <a:pt x="42974" y="322278"/>
                    <a:pt x="38212" y="282061"/>
                    <a:pt x="35566" y="243961"/>
                  </a:cubicBezTo>
                  <a:cubicBezTo>
                    <a:pt x="32920" y="205861"/>
                    <a:pt x="23924" y="123311"/>
                    <a:pt x="26041" y="91561"/>
                  </a:cubicBezTo>
                  <a:cubicBezTo>
                    <a:pt x="28158" y="59811"/>
                    <a:pt x="38212" y="64044"/>
                    <a:pt x="48266" y="53461"/>
                  </a:cubicBezTo>
                  <a:cubicBezTo>
                    <a:pt x="58320" y="42878"/>
                    <a:pt x="122349" y="-12685"/>
                    <a:pt x="114941" y="2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 292">
              <a:extLst>
                <a:ext uri="{FF2B5EF4-FFF2-40B4-BE49-F238E27FC236}">
                  <a16:creationId xmlns:a16="http://schemas.microsoft.com/office/drawing/2014/main" id="{60E4CDC6-D8A9-9747-AA41-FBB874493C91}"/>
                </a:ext>
              </a:extLst>
            </p:cNvPr>
            <p:cNvSpPr/>
            <p:nvPr/>
          </p:nvSpPr>
          <p:spPr>
            <a:xfrm>
              <a:off x="1570743" y="8194641"/>
              <a:ext cx="55546" cy="226452"/>
            </a:xfrm>
            <a:custGeom>
              <a:avLst/>
              <a:gdLst>
                <a:gd name="connsiteX0" fmla="*/ 19932 w 55546"/>
                <a:gd name="connsiteY0" fmla="*/ 34 h 226452"/>
                <a:gd name="connsiteX1" fmla="*/ 882 w 55546"/>
                <a:gd name="connsiteY1" fmla="*/ 130209 h 226452"/>
                <a:gd name="connsiteX2" fmla="*/ 54857 w 55546"/>
                <a:gd name="connsiteY2" fmla="*/ 225459 h 226452"/>
                <a:gd name="connsiteX3" fmla="*/ 29457 w 55546"/>
                <a:gd name="connsiteY3" fmla="*/ 177834 h 226452"/>
                <a:gd name="connsiteX4" fmla="*/ 882 w 55546"/>
                <a:gd name="connsiteY4" fmla="*/ 142909 h 226452"/>
                <a:gd name="connsiteX5" fmla="*/ 19932 w 55546"/>
                <a:gd name="connsiteY5" fmla="*/ 34 h 22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546" h="226452">
                  <a:moveTo>
                    <a:pt x="19932" y="34"/>
                  </a:moveTo>
                  <a:cubicBezTo>
                    <a:pt x="19932" y="-2083"/>
                    <a:pt x="-4939" y="92638"/>
                    <a:pt x="882" y="130209"/>
                  </a:cubicBezTo>
                  <a:cubicBezTo>
                    <a:pt x="6703" y="167780"/>
                    <a:pt x="50095" y="217522"/>
                    <a:pt x="54857" y="225459"/>
                  </a:cubicBezTo>
                  <a:cubicBezTo>
                    <a:pt x="59620" y="233397"/>
                    <a:pt x="38453" y="191592"/>
                    <a:pt x="29457" y="177834"/>
                  </a:cubicBezTo>
                  <a:cubicBezTo>
                    <a:pt x="20461" y="164076"/>
                    <a:pt x="2999" y="172013"/>
                    <a:pt x="882" y="142909"/>
                  </a:cubicBezTo>
                  <a:cubicBezTo>
                    <a:pt x="-1235" y="113805"/>
                    <a:pt x="19932" y="2151"/>
                    <a:pt x="19932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 293">
              <a:extLst>
                <a:ext uri="{FF2B5EF4-FFF2-40B4-BE49-F238E27FC236}">
                  <a16:creationId xmlns:a16="http://schemas.microsoft.com/office/drawing/2014/main" id="{323BE9DD-26E3-348C-B48C-517A8F067AC8}"/>
                </a:ext>
              </a:extLst>
            </p:cNvPr>
            <p:cNvSpPr/>
            <p:nvPr/>
          </p:nvSpPr>
          <p:spPr>
            <a:xfrm>
              <a:off x="1519179" y="8190970"/>
              <a:ext cx="77468" cy="242060"/>
            </a:xfrm>
            <a:custGeom>
              <a:avLst/>
              <a:gdLst>
                <a:gd name="connsiteX0" fmla="*/ 61971 w 77468"/>
                <a:gd name="connsiteY0" fmla="*/ 530 h 242060"/>
                <a:gd name="connsiteX1" fmla="*/ 46096 w 77468"/>
                <a:gd name="connsiteY1" fmla="*/ 102130 h 242060"/>
                <a:gd name="connsiteX2" fmla="*/ 17521 w 77468"/>
                <a:gd name="connsiteY2" fmla="*/ 156105 h 242060"/>
                <a:gd name="connsiteX3" fmla="*/ 1646 w 77468"/>
                <a:gd name="connsiteY3" fmla="*/ 187855 h 242060"/>
                <a:gd name="connsiteX4" fmla="*/ 1646 w 77468"/>
                <a:gd name="connsiteY4" fmla="*/ 241830 h 242060"/>
                <a:gd name="connsiteX5" fmla="*/ 1646 w 77468"/>
                <a:gd name="connsiteY5" fmla="*/ 203730 h 242060"/>
                <a:gd name="connsiteX6" fmla="*/ 23871 w 77468"/>
                <a:gd name="connsiteY6" fmla="*/ 121180 h 242060"/>
                <a:gd name="connsiteX7" fmla="*/ 74671 w 77468"/>
                <a:gd name="connsiteY7" fmla="*/ 64030 h 242060"/>
                <a:gd name="connsiteX8" fmla="*/ 61971 w 77468"/>
                <a:gd name="connsiteY8" fmla="*/ 530 h 24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468" h="242060">
                  <a:moveTo>
                    <a:pt x="61971" y="530"/>
                  </a:moveTo>
                  <a:cubicBezTo>
                    <a:pt x="57209" y="6880"/>
                    <a:pt x="53504" y="76201"/>
                    <a:pt x="46096" y="102130"/>
                  </a:cubicBezTo>
                  <a:cubicBezTo>
                    <a:pt x="38688" y="128059"/>
                    <a:pt x="24929" y="141818"/>
                    <a:pt x="17521" y="156105"/>
                  </a:cubicBezTo>
                  <a:cubicBezTo>
                    <a:pt x="10113" y="170392"/>
                    <a:pt x="4292" y="173568"/>
                    <a:pt x="1646" y="187855"/>
                  </a:cubicBezTo>
                  <a:cubicBezTo>
                    <a:pt x="-1000" y="202142"/>
                    <a:pt x="1646" y="241830"/>
                    <a:pt x="1646" y="241830"/>
                  </a:cubicBezTo>
                  <a:cubicBezTo>
                    <a:pt x="1646" y="244476"/>
                    <a:pt x="-2058" y="223838"/>
                    <a:pt x="1646" y="203730"/>
                  </a:cubicBezTo>
                  <a:cubicBezTo>
                    <a:pt x="5350" y="183622"/>
                    <a:pt x="11700" y="144463"/>
                    <a:pt x="23871" y="121180"/>
                  </a:cubicBezTo>
                  <a:cubicBezTo>
                    <a:pt x="36042" y="97897"/>
                    <a:pt x="65146" y="81493"/>
                    <a:pt x="74671" y="64030"/>
                  </a:cubicBezTo>
                  <a:cubicBezTo>
                    <a:pt x="84196" y="46568"/>
                    <a:pt x="66733" y="-5820"/>
                    <a:pt x="61971" y="5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 294">
              <a:extLst>
                <a:ext uri="{FF2B5EF4-FFF2-40B4-BE49-F238E27FC236}">
                  <a16:creationId xmlns:a16="http://schemas.microsoft.com/office/drawing/2014/main" id="{F6E173F2-5DC7-F44E-B297-F82C371662FF}"/>
                </a:ext>
              </a:extLst>
            </p:cNvPr>
            <p:cNvSpPr/>
            <p:nvPr/>
          </p:nvSpPr>
          <p:spPr>
            <a:xfrm>
              <a:off x="1463301" y="8203918"/>
              <a:ext cx="96129" cy="261200"/>
            </a:xfrm>
            <a:custGeom>
              <a:avLst/>
              <a:gdLst>
                <a:gd name="connsiteX0" fmla="*/ 35299 w 96129"/>
                <a:gd name="connsiteY0" fmla="*/ 282 h 261200"/>
                <a:gd name="connsiteX1" fmla="*/ 76574 w 96129"/>
                <a:gd name="connsiteY1" fmla="*/ 86007 h 261200"/>
                <a:gd name="connsiteX2" fmla="*/ 47999 w 96129"/>
                <a:gd name="connsiteY2" fmla="*/ 139982 h 261200"/>
                <a:gd name="connsiteX3" fmla="*/ 374 w 96129"/>
                <a:gd name="connsiteY3" fmla="*/ 241582 h 261200"/>
                <a:gd name="connsiteX4" fmla="*/ 25774 w 96129"/>
                <a:gd name="connsiteY4" fmla="*/ 187607 h 261200"/>
                <a:gd name="connsiteX5" fmla="*/ 25774 w 96129"/>
                <a:gd name="connsiteY5" fmla="*/ 260632 h 261200"/>
                <a:gd name="connsiteX6" fmla="*/ 70224 w 96129"/>
                <a:gd name="connsiteY6" fmla="*/ 139982 h 261200"/>
                <a:gd name="connsiteX7" fmla="*/ 95624 w 96129"/>
                <a:gd name="connsiteY7" fmla="*/ 60607 h 261200"/>
                <a:gd name="connsiteX8" fmla="*/ 35299 w 96129"/>
                <a:gd name="connsiteY8" fmla="*/ 282 h 26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129" h="261200">
                  <a:moveTo>
                    <a:pt x="35299" y="282"/>
                  </a:moveTo>
                  <a:cubicBezTo>
                    <a:pt x="32124" y="4515"/>
                    <a:pt x="74457" y="62724"/>
                    <a:pt x="76574" y="86007"/>
                  </a:cubicBezTo>
                  <a:cubicBezTo>
                    <a:pt x="78691" y="109290"/>
                    <a:pt x="60699" y="114053"/>
                    <a:pt x="47999" y="139982"/>
                  </a:cubicBezTo>
                  <a:cubicBezTo>
                    <a:pt x="35299" y="165911"/>
                    <a:pt x="4078" y="233645"/>
                    <a:pt x="374" y="241582"/>
                  </a:cubicBezTo>
                  <a:cubicBezTo>
                    <a:pt x="-3330" y="249519"/>
                    <a:pt x="21541" y="184432"/>
                    <a:pt x="25774" y="187607"/>
                  </a:cubicBezTo>
                  <a:cubicBezTo>
                    <a:pt x="30007" y="190782"/>
                    <a:pt x="18366" y="268570"/>
                    <a:pt x="25774" y="260632"/>
                  </a:cubicBezTo>
                  <a:cubicBezTo>
                    <a:pt x="33182" y="252695"/>
                    <a:pt x="58582" y="173319"/>
                    <a:pt x="70224" y="139982"/>
                  </a:cubicBezTo>
                  <a:cubicBezTo>
                    <a:pt x="81866" y="106645"/>
                    <a:pt x="99328" y="80715"/>
                    <a:pt x="95624" y="60607"/>
                  </a:cubicBezTo>
                  <a:cubicBezTo>
                    <a:pt x="91920" y="40499"/>
                    <a:pt x="38474" y="-3951"/>
                    <a:pt x="35299" y="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 295">
              <a:extLst>
                <a:ext uri="{FF2B5EF4-FFF2-40B4-BE49-F238E27FC236}">
                  <a16:creationId xmlns:a16="http://schemas.microsoft.com/office/drawing/2014/main" id="{C08888A8-9C58-B8B6-1637-BF1FA7A8BD44}"/>
                </a:ext>
              </a:extLst>
            </p:cNvPr>
            <p:cNvSpPr/>
            <p:nvPr/>
          </p:nvSpPr>
          <p:spPr>
            <a:xfrm>
              <a:off x="1628332" y="7743942"/>
              <a:ext cx="88102" cy="216561"/>
            </a:xfrm>
            <a:custGeom>
              <a:avLst/>
              <a:gdLst>
                <a:gd name="connsiteX0" fmla="*/ 443 w 88102"/>
                <a:gd name="connsiteY0" fmla="*/ 215783 h 216561"/>
                <a:gd name="connsiteX1" fmla="*/ 41718 w 88102"/>
                <a:gd name="connsiteY1" fmla="*/ 91958 h 216561"/>
                <a:gd name="connsiteX2" fmla="*/ 35368 w 88102"/>
                <a:gd name="connsiteY2" fmla="*/ 31633 h 216561"/>
                <a:gd name="connsiteX3" fmla="*/ 48068 w 88102"/>
                <a:gd name="connsiteY3" fmla="*/ 76083 h 216561"/>
                <a:gd name="connsiteX4" fmla="*/ 79818 w 88102"/>
                <a:gd name="connsiteY4" fmla="*/ 22108 h 216561"/>
                <a:gd name="connsiteX5" fmla="*/ 86168 w 88102"/>
                <a:gd name="connsiteY5" fmla="*/ 3058 h 216561"/>
                <a:gd name="connsiteX6" fmla="*/ 51243 w 88102"/>
                <a:gd name="connsiteY6" fmla="*/ 82433 h 216561"/>
                <a:gd name="connsiteX7" fmla="*/ 3618 w 88102"/>
                <a:gd name="connsiteY7" fmla="*/ 152283 h 216561"/>
                <a:gd name="connsiteX8" fmla="*/ 19493 w 88102"/>
                <a:gd name="connsiteY8" fmla="*/ 142758 h 216561"/>
                <a:gd name="connsiteX9" fmla="*/ 443 w 88102"/>
                <a:gd name="connsiteY9" fmla="*/ 215783 h 21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02" h="216561">
                  <a:moveTo>
                    <a:pt x="443" y="215783"/>
                  </a:moveTo>
                  <a:cubicBezTo>
                    <a:pt x="4147" y="207316"/>
                    <a:pt x="35897" y="122650"/>
                    <a:pt x="41718" y="91958"/>
                  </a:cubicBezTo>
                  <a:cubicBezTo>
                    <a:pt x="47539" y="61266"/>
                    <a:pt x="34310" y="34279"/>
                    <a:pt x="35368" y="31633"/>
                  </a:cubicBezTo>
                  <a:cubicBezTo>
                    <a:pt x="36426" y="28987"/>
                    <a:pt x="40660" y="77670"/>
                    <a:pt x="48068" y="76083"/>
                  </a:cubicBezTo>
                  <a:cubicBezTo>
                    <a:pt x="55476" y="74496"/>
                    <a:pt x="73468" y="34279"/>
                    <a:pt x="79818" y="22108"/>
                  </a:cubicBezTo>
                  <a:cubicBezTo>
                    <a:pt x="86168" y="9937"/>
                    <a:pt x="90931" y="-6996"/>
                    <a:pt x="86168" y="3058"/>
                  </a:cubicBezTo>
                  <a:cubicBezTo>
                    <a:pt x="81406" y="13112"/>
                    <a:pt x="65001" y="57562"/>
                    <a:pt x="51243" y="82433"/>
                  </a:cubicBezTo>
                  <a:cubicBezTo>
                    <a:pt x="37485" y="107304"/>
                    <a:pt x="8910" y="142229"/>
                    <a:pt x="3618" y="152283"/>
                  </a:cubicBezTo>
                  <a:cubicBezTo>
                    <a:pt x="-1674" y="162337"/>
                    <a:pt x="21610" y="124237"/>
                    <a:pt x="19493" y="142758"/>
                  </a:cubicBezTo>
                  <a:cubicBezTo>
                    <a:pt x="17376" y="161279"/>
                    <a:pt x="-3261" y="224250"/>
                    <a:pt x="443" y="215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 296">
              <a:extLst>
                <a:ext uri="{FF2B5EF4-FFF2-40B4-BE49-F238E27FC236}">
                  <a16:creationId xmlns:a16="http://schemas.microsoft.com/office/drawing/2014/main" id="{59276C72-2A14-28BB-59B9-3EB1F8E6BE3C}"/>
                </a:ext>
              </a:extLst>
            </p:cNvPr>
            <p:cNvSpPr/>
            <p:nvPr/>
          </p:nvSpPr>
          <p:spPr>
            <a:xfrm>
              <a:off x="1706262" y="7511076"/>
              <a:ext cx="269525" cy="242931"/>
            </a:xfrm>
            <a:custGeom>
              <a:avLst/>
              <a:gdLst>
                <a:gd name="connsiteX0" fmla="*/ 1888 w 269525"/>
                <a:gd name="connsiteY0" fmla="*/ 242274 h 242931"/>
                <a:gd name="connsiteX1" fmla="*/ 106663 w 269525"/>
                <a:gd name="connsiteY1" fmla="*/ 134324 h 242931"/>
                <a:gd name="connsiteX2" fmla="*/ 81263 w 269525"/>
                <a:gd name="connsiteY2" fmla="*/ 185124 h 242931"/>
                <a:gd name="connsiteX3" fmla="*/ 262238 w 269525"/>
                <a:gd name="connsiteY3" fmla="*/ 4149 h 242931"/>
                <a:gd name="connsiteX4" fmla="*/ 211438 w 269525"/>
                <a:gd name="connsiteY4" fmla="*/ 73999 h 242931"/>
                <a:gd name="connsiteX5" fmla="*/ 1888 w 269525"/>
                <a:gd name="connsiteY5" fmla="*/ 242274 h 24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525" h="242931">
                  <a:moveTo>
                    <a:pt x="1888" y="242274"/>
                  </a:moveTo>
                  <a:cubicBezTo>
                    <a:pt x="-15574" y="252328"/>
                    <a:pt x="93434" y="143849"/>
                    <a:pt x="106663" y="134324"/>
                  </a:cubicBezTo>
                  <a:cubicBezTo>
                    <a:pt x="119892" y="124799"/>
                    <a:pt x="55334" y="206820"/>
                    <a:pt x="81263" y="185124"/>
                  </a:cubicBezTo>
                  <a:cubicBezTo>
                    <a:pt x="107192" y="163428"/>
                    <a:pt x="240542" y="22670"/>
                    <a:pt x="262238" y="4149"/>
                  </a:cubicBezTo>
                  <a:cubicBezTo>
                    <a:pt x="283934" y="-14372"/>
                    <a:pt x="254300" y="32724"/>
                    <a:pt x="211438" y="73999"/>
                  </a:cubicBezTo>
                  <a:cubicBezTo>
                    <a:pt x="168576" y="115274"/>
                    <a:pt x="19350" y="232220"/>
                    <a:pt x="1888" y="242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 297">
              <a:extLst>
                <a:ext uri="{FF2B5EF4-FFF2-40B4-BE49-F238E27FC236}">
                  <a16:creationId xmlns:a16="http://schemas.microsoft.com/office/drawing/2014/main" id="{21DAC571-7692-ABEF-7047-7F44E6AB58F1}"/>
                </a:ext>
              </a:extLst>
            </p:cNvPr>
            <p:cNvSpPr/>
            <p:nvPr/>
          </p:nvSpPr>
          <p:spPr>
            <a:xfrm>
              <a:off x="1555871" y="7841675"/>
              <a:ext cx="168762" cy="351260"/>
            </a:xfrm>
            <a:custGeom>
              <a:avLst/>
              <a:gdLst>
                <a:gd name="connsiteX0" fmla="*/ 168154 w 168762"/>
                <a:gd name="connsiteY0" fmla="*/ 3750 h 351260"/>
                <a:gd name="connsiteX1" fmla="*/ 3054 w 168762"/>
                <a:gd name="connsiteY1" fmla="*/ 343475 h 351260"/>
                <a:gd name="connsiteX2" fmla="*/ 63379 w 168762"/>
                <a:gd name="connsiteY2" fmla="*/ 232350 h 351260"/>
                <a:gd name="connsiteX3" fmla="*/ 95129 w 168762"/>
                <a:gd name="connsiteY3" fmla="*/ 121225 h 351260"/>
                <a:gd name="connsiteX4" fmla="*/ 60204 w 168762"/>
                <a:gd name="connsiteY4" fmla="*/ 159325 h 351260"/>
                <a:gd name="connsiteX5" fmla="*/ 168154 w 168762"/>
                <a:gd name="connsiteY5" fmla="*/ 3750 h 35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62" h="351260">
                  <a:moveTo>
                    <a:pt x="168154" y="3750"/>
                  </a:moveTo>
                  <a:cubicBezTo>
                    <a:pt x="158629" y="34442"/>
                    <a:pt x="20516" y="305375"/>
                    <a:pt x="3054" y="343475"/>
                  </a:cubicBezTo>
                  <a:cubicBezTo>
                    <a:pt x="-14408" y="381575"/>
                    <a:pt x="48033" y="269392"/>
                    <a:pt x="63379" y="232350"/>
                  </a:cubicBezTo>
                  <a:cubicBezTo>
                    <a:pt x="78725" y="195308"/>
                    <a:pt x="95658" y="133396"/>
                    <a:pt x="95129" y="121225"/>
                  </a:cubicBezTo>
                  <a:cubicBezTo>
                    <a:pt x="94600" y="109054"/>
                    <a:pt x="48033" y="178375"/>
                    <a:pt x="60204" y="159325"/>
                  </a:cubicBezTo>
                  <a:cubicBezTo>
                    <a:pt x="72375" y="140275"/>
                    <a:pt x="177679" y="-26942"/>
                    <a:pt x="168154" y="37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 298">
              <a:extLst>
                <a:ext uri="{FF2B5EF4-FFF2-40B4-BE49-F238E27FC236}">
                  <a16:creationId xmlns:a16="http://schemas.microsoft.com/office/drawing/2014/main" id="{B186A7F0-8A50-3350-EB1A-AD2D13292318}"/>
                </a:ext>
              </a:extLst>
            </p:cNvPr>
            <p:cNvSpPr/>
            <p:nvPr/>
          </p:nvSpPr>
          <p:spPr>
            <a:xfrm>
              <a:off x="1720196" y="7658100"/>
              <a:ext cx="172019" cy="133456"/>
            </a:xfrm>
            <a:custGeom>
              <a:avLst/>
              <a:gdLst>
                <a:gd name="connsiteX0" fmla="*/ 162579 w 172019"/>
                <a:gd name="connsiteY0" fmla="*/ 0 h 133456"/>
                <a:gd name="connsiteX1" fmla="*/ 159404 w 172019"/>
                <a:gd name="connsiteY1" fmla="*/ 60325 h 133456"/>
                <a:gd name="connsiteX2" fmla="*/ 654 w 172019"/>
                <a:gd name="connsiteY2" fmla="*/ 133350 h 133456"/>
                <a:gd name="connsiteX3" fmla="*/ 105429 w 172019"/>
                <a:gd name="connsiteY3" fmla="*/ 76200 h 133456"/>
                <a:gd name="connsiteX4" fmla="*/ 165754 w 172019"/>
                <a:gd name="connsiteY4" fmla="*/ 60325 h 133456"/>
                <a:gd name="connsiteX5" fmla="*/ 162579 w 172019"/>
                <a:gd name="connsiteY5" fmla="*/ 0 h 13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019" h="133456">
                  <a:moveTo>
                    <a:pt x="162579" y="0"/>
                  </a:moveTo>
                  <a:cubicBezTo>
                    <a:pt x="161521" y="0"/>
                    <a:pt x="186391" y="38100"/>
                    <a:pt x="159404" y="60325"/>
                  </a:cubicBezTo>
                  <a:cubicBezTo>
                    <a:pt x="132417" y="82550"/>
                    <a:pt x="9650" y="130704"/>
                    <a:pt x="654" y="133350"/>
                  </a:cubicBezTo>
                  <a:cubicBezTo>
                    <a:pt x="-8342" y="135996"/>
                    <a:pt x="77912" y="88371"/>
                    <a:pt x="105429" y="76200"/>
                  </a:cubicBezTo>
                  <a:cubicBezTo>
                    <a:pt x="132946" y="64029"/>
                    <a:pt x="154112" y="73554"/>
                    <a:pt x="165754" y="60325"/>
                  </a:cubicBezTo>
                  <a:cubicBezTo>
                    <a:pt x="177396" y="47096"/>
                    <a:pt x="163637" y="0"/>
                    <a:pt x="16257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 299">
              <a:extLst>
                <a:ext uri="{FF2B5EF4-FFF2-40B4-BE49-F238E27FC236}">
                  <a16:creationId xmlns:a16="http://schemas.microsoft.com/office/drawing/2014/main" id="{F7C16D61-9A57-1DC6-2595-0DA49A7763AF}"/>
                </a:ext>
              </a:extLst>
            </p:cNvPr>
            <p:cNvSpPr/>
            <p:nvPr/>
          </p:nvSpPr>
          <p:spPr>
            <a:xfrm>
              <a:off x="3155950" y="6481708"/>
              <a:ext cx="425498" cy="725628"/>
            </a:xfrm>
            <a:custGeom>
              <a:avLst/>
              <a:gdLst>
                <a:gd name="connsiteX0" fmla="*/ 352425 w 425498"/>
                <a:gd name="connsiteY0" fmla="*/ 1642 h 725628"/>
                <a:gd name="connsiteX1" fmla="*/ 422275 w 425498"/>
                <a:gd name="connsiteY1" fmla="*/ 147692 h 725628"/>
                <a:gd name="connsiteX2" fmla="*/ 225425 w 425498"/>
                <a:gd name="connsiteY2" fmla="*/ 379467 h 725628"/>
                <a:gd name="connsiteX3" fmla="*/ 285750 w 425498"/>
                <a:gd name="connsiteY3" fmla="*/ 328667 h 725628"/>
                <a:gd name="connsiteX4" fmla="*/ 0 w 425498"/>
                <a:gd name="connsiteY4" fmla="*/ 725542 h 725628"/>
                <a:gd name="connsiteX5" fmla="*/ 285750 w 425498"/>
                <a:gd name="connsiteY5" fmla="*/ 290567 h 725628"/>
                <a:gd name="connsiteX6" fmla="*/ 396875 w 425498"/>
                <a:gd name="connsiteY6" fmla="*/ 125467 h 725628"/>
                <a:gd name="connsiteX7" fmla="*/ 400050 w 425498"/>
                <a:gd name="connsiteY7" fmla="*/ 138167 h 725628"/>
                <a:gd name="connsiteX8" fmla="*/ 415925 w 425498"/>
                <a:gd name="connsiteY8" fmla="*/ 71492 h 725628"/>
                <a:gd name="connsiteX9" fmla="*/ 352425 w 425498"/>
                <a:gd name="connsiteY9" fmla="*/ 1642 h 72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498" h="725628">
                  <a:moveTo>
                    <a:pt x="352425" y="1642"/>
                  </a:moveTo>
                  <a:cubicBezTo>
                    <a:pt x="353483" y="14342"/>
                    <a:pt x="443442" y="84721"/>
                    <a:pt x="422275" y="147692"/>
                  </a:cubicBezTo>
                  <a:cubicBezTo>
                    <a:pt x="401108" y="210663"/>
                    <a:pt x="248179" y="349305"/>
                    <a:pt x="225425" y="379467"/>
                  </a:cubicBezTo>
                  <a:cubicBezTo>
                    <a:pt x="202671" y="409629"/>
                    <a:pt x="323321" y="270988"/>
                    <a:pt x="285750" y="328667"/>
                  </a:cubicBezTo>
                  <a:cubicBezTo>
                    <a:pt x="248179" y="386346"/>
                    <a:pt x="0" y="731892"/>
                    <a:pt x="0" y="725542"/>
                  </a:cubicBezTo>
                  <a:cubicBezTo>
                    <a:pt x="0" y="719192"/>
                    <a:pt x="219604" y="390579"/>
                    <a:pt x="285750" y="290567"/>
                  </a:cubicBezTo>
                  <a:cubicBezTo>
                    <a:pt x="351896" y="190555"/>
                    <a:pt x="377825" y="150867"/>
                    <a:pt x="396875" y="125467"/>
                  </a:cubicBezTo>
                  <a:cubicBezTo>
                    <a:pt x="415925" y="100067"/>
                    <a:pt x="396875" y="147163"/>
                    <a:pt x="400050" y="138167"/>
                  </a:cubicBezTo>
                  <a:cubicBezTo>
                    <a:pt x="403225" y="129171"/>
                    <a:pt x="419100" y="89484"/>
                    <a:pt x="415925" y="71492"/>
                  </a:cubicBezTo>
                  <a:cubicBezTo>
                    <a:pt x="412750" y="53500"/>
                    <a:pt x="351367" y="-11058"/>
                    <a:pt x="352425" y="16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 300">
              <a:extLst>
                <a:ext uri="{FF2B5EF4-FFF2-40B4-BE49-F238E27FC236}">
                  <a16:creationId xmlns:a16="http://schemas.microsoft.com/office/drawing/2014/main" id="{2CE3A097-B56B-F846-1245-439B60A3419B}"/>
                </a:ext>
              </a:extLst>
            </p:cNvPr>
            <p:cNvSpPr/>
            <p:nvPr/>
          </p:nvSpPr>
          <p:spPr>
            <a:xfrm>
              <a:off x="2800129" y="6423994"/>
              <a:ext cx="635573" cy="958699"/>
            </a:xfrm>
            <a:custGeom>
              <a:avLst/>
              <a:gdLst>
                <a:gd name="connsiteX0" fmla="*/ 543146 w 635573"/>
                <a:gd name="connsiteY0" fmla="*/ 27606 h 958699"/>
                <a:gd name="connsiteX1" fmla="*/ 221 w 635573"/>
                <a:gd name="connsiteY1" fmla="*/ 957881 h 958699"/>
                <a:gd name="connsiteX2" fmla="*/ 476471 w 635573"/>
                <a:gd name="connsiteY2" fmla="*/ 195881 h 958699"/>
                <a:gd name="connsiteX3" fmla="*/ 463771 w 635573"/>
                <a:gd name="connsiteY3" fmla="*/ 424481 h 958699"/>
                <a:gd name="connsiteX4" fmla="*/ 485996 w 635573"/>
                <a:gd name="connsiteY4" fmla="*/ 281606 h 958699"/>
                <a:gd name="connsiteX5" fmla="*/ 635221 w 635573"/>
                <a:gd name="connsiteY5" fmla="*/ 97456 h 958699"/>
                <a:gd name="connsiteX6" fmla="*/ 438371 w 635573"/>
                <a:gd name="connsiteY6" fmla="*/ 338756 h 958699"/>
                <a:gd name="connsiteX7" fmla="*/ 454246 w 635573"/>
                <a:gd name="connsiteY7" fmla="*/ 180006 h 958699"/>
                <a:gd name="connsiteX8" fmla="*/ 432021 w 635573"/>
                <a:gd name="connsiteY8" fmla="*/ 237156 h 958699"/>
                <a:gd name="connsiteX9" fmla="*/ 543146 w 635573"/>
                <a:gd name="connsiteY9" fmla="*/ 27606 h 95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573" h="958699">
                  <a:moveTo>
                    <a:pt x="543146" y="27606"/>
                  </a:moveTo>
                  <a:cubicBezTo>
                    <a:pt x="471179" y="147727"/>
                    <a:pt x="11333" y="929835"/>
                    <a:pt x="221" y="957881"/>
                  </a:cubicBezTo>
                  <a:cubicBezTo>
                    <a:pt x="-10892" y="985927"/>
                    <a:pt x="399213" y="284781"/>
                    <a:pt x="476471" y="195881"/>
                  </a:cubicBezTo>
                  <a:cubicBezTo>
                    <a:pt x="553729" y="106981"/>
                    <a:pt x="462184" y="410194"/>
                    <a:pt x="463771" y="424481"/>
                  </a:cubicBezTo>
                  <a:cubicBezTo>
                    <a:pt x="465358" y="438768"/>
                    <a:pt x="457421" y="336110"/>
                    <a:pt x="485996" y="281606"/>
                  </a:cubicBezTo>
                  <a:cubicBezTo>
                    <a:pt x="514571" y="227102"/>
                    <a:pt x="643158" y="87931"/>
                    <a:pt x="635221" y="97456"/>
                  </a:cubicBezTo>
                  <a:cubicBezTo>
                    <a:pt x="627284" y="106981"/>
                    <a:pt x="468533" y="324998"/>
                    <a:pt x="438371" y="338756"/>
                  </a:cubicBezTo>
                  <a:cubicBezTo>
                    <a:pt x="408209" y="352514"/>
                    <a:pt x="455304" y="196939"/>
                    <a:pt x="454246" y="180006"/>
                  </a:cubicBezTo>
                  <a:cubicBezTo>
                    <a:pt x="453188" y="163073"/>
                    <a:pt x="418792" y="257264"/>
                    <a:pt x="432021" y="237156"/>
                  </a:cubicBezTo>
                  <a:cubicBezTo>
                    <a:pt x="445250" y="217048"/>
                    <a:pt x="615113" y="-92515"/>
                    <a:pt x="543146" y="276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 301">
              <a:extLst>
                <a:ext uri="{FF2B5EF4-FFF2-40B4-BE49-F238E27FC236}">
                  <a16:creationId xmlns:a16="http://schemas.microsoft.com/office/drawing/2014/main" id="{4CC9C3C1-B45F-6DDC-8D5D-462E59145042}"/>
                </a:ext>
              </a:extLst>
            </p:cNvPr>
            <p:cNvSpPr/>
            <p:nvPr/>
          </p:nvSpPr>
          <p:spPr>
            <a:xfrm>
              <a:off x="2463782" y="7482433"/>
              <a:ext cx="260426" cy="170575"/>
            </a:xfrm>
            <a:custGeom>
              <a:avLst/>
              <a:gdLst>
                <a:gd name="connsiteX0" fmla="*/ 260368 w 260426"/>
                <a:gd name="connsiteY0" fmla="*/ 1042 h 170575"/>
                <a:gd name="connsiteX1" fmla="*/ 136543 w 260426"/>
                <a:gd name="connsiteY1" fmla="*/ 89942 h 170575"/>
                <a:gd name="connsiteX2" fmla="*/ 165118 w 260426"/>
                <a:gd name="connsiteY2" fmla="*/ 169317 h 170575"/>
                <a:gd name="connsiteX3" fmla="*/ 120668 w 260426"/>
                <a:gd name="connsiteY3" fmla="*/ 140742 h 170575"/>
                <a:gd name="connsiteX4" fmla="*/ 18 w 260426"/>
                <a:gd name="connsiteY4" fmla="*/ 169317 h 170575"/>
                <a:gd name="connsiteX5" fmla="*/ 111143 w 260426"/>
                <a:gd name="connsiteY5" fmla="*/ 121692 h 170575"/>
                <a:gd name="connsiteX6" fmla="*/ 60343 w 260426"/>
                <a:gd name="connsiteY6" fmla="*/ 42317 h 170575"/>
                <a:gd name="connsiteX7" fmla="*/ 146068 w 260426"/>
                <a:gd name="connsiteY7" fmla="*/ 80417 h 170575"/>
                <a:gd name="connsiteX8" fmla="*/ 152418 w 260426"/>
                <a:gd name="connsiteY8" fmla="*/ 45492 h 170575"/>
                <a:gd name="connsiteX9" fmla="*/ 260368 w 260426"/>
                <a:gd name="connsiteY9" fmla="*/ 1042 h 17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426" h="170575">
                  <a:moveTo>
                    <a:pt x="260368" y="1042"/>
                  </a:moveTo>
                  <a:cubicBezTo>
                    <a:pt x="257722" y="8450"/>
                    <a:pt x="152418" y="61896"/>
                    <a:pt x="136543" y="89942"/>
                  </a:cubicBezTo>
                  <a:cubicBezTo>
                    <a:pt x="120668" y="117988"/>
                    <a:pt x="167764" y="160850"/>
                    <a:pt x="165118" y="169317"/>
                  </a:cubicBezTo>
                  <a:cubicBezTo>
                    <a:pt x="162472" y="177784"/>
                    <a:pt x="148185" y="140742"/>
                    <a:pt x="120668" y="140742"/>
                  </a:cubicBezTo>
                  <a:cubicBezTo>
                    <a:pt x="93151" y="140742"/>
                    <a:pt x="1605" y="172492"/>
                    <a:pt x="18" y="169317"/>
                  </a:cubicBezTo>
                  <a:cubicBezTo>
                    <a:pt x="-1569" y="166142"/>
                    <a:pt x="101089" y="142859"/>
                    <a:pt x="111143" y="121692"/>
                  </a:cubicBezTo>
                  <a:cubicBezTo>
                    <a:pt x="121197" y="100525"/>
                    <a:pt x="54522" y="49196"/>
                    <a:pt x="60343" y="42317"/>
                  </a:cubicBezTo>
                  <a:cubicBezTo>
                    <a:pt x="66164" y="35438"/>
                    <a:pt x="130722" y="79888"/>
                    <a:pt x="146068" y="80417"/>
                  </a:cubicBezTo>
                  <a:cubicBezTo>
                    <a:pt x="161414" y="80946"/>
                    <a:pt x="129135" y="63484"/>
                    <a:pt x="152418" y="45492"/>
                  </a:cubicBezTo>
                  <a:cubicBezTo>
                    <a:pt x="175701" y="27500"/>
                    <a:pt x="263014" y="-6366"/>
                    <a:pt x="260368" y="1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 302">
              <a:extLst>
                <a:ext uri="{FF2B5EF4-FFF2-40B4-BE49-F238E27FC236}">
                  <a16:creationId xmlns:a16="http://schemas.microsoft.com/office/drawing/2014/main" id="{BD9A2912-D5A5-2822-E94F-B6C6C50A1D60}"/>
                </a:ext>
              </a:extLst>
            </p:cNvPr>
            <p:cNvSpPr/>
            <p:nvPr/>
          </p:nvSpPr>
          <p:spPr>
            <a:xfrm>
              <a:off x="2691802" y="7353132"/>
              <a:ext cx="194345" cy="297457"/>
            </a:xfrm>
            <a:custGeom>
              <a:avLst/>
              <a:gdLst>
                <a:gd name="connsiteX0" fmla="*/ 194273 w 194345"/>
                <a:gd name="connsiteY0" fmla="*/ 168 h 297457"/>
                <a:gd name="connsiteX1" fmla="*/ 165698 w 194345"/>
                <a:gd name="connsiteY1" fmla="*/ 139868 h 297457"/>
                <a:gd name="connsiteX2" fmla="*/ 162523 w 194345"/>
                <a:gd name="connsiteY2" fmla="*/ 282743 h 297457"/>
                <a:gd name="connsiteX3" fmla="*/ 172048 w 194345"/>
                <a:gd name="connsiteY3" fmla="*/ 190668 h 297457"/>
                <a:gd name="connsiteX4" fmla="*/ 86323 w 194345"/>
                <a:gd name="connsiteY4" fmla="*/ 270043 h 297457"/>
                <a:gd name="connsiteX5" fmla="*/ 114898 w 194345"/>
                <a:gd name="connsiteY5" fmla="*/ 212893 h 297457"/>
                <a:gd name="connsiteX6" fmla="*/ 598 w 194345"/>
                <a:gd name="connsiteY6" fmla="*/ 295443 h 297457"/>
                <a:gd name="connsiteX7" fmla="*/ 67273 w 194345"/>
                <a:gd name="connsiteY7" fmla="*/ 111293 h 297457"/>
                <a:gd name="connsiteX8" fmla="*/ 6948 w 194345"/>
                <a:gd name="connsiteY8" fmla="*/ 270043 h 297457"/>
                <a:gd name="connsiteX9" fmla="*/ 156173 w 194345"/>
                <a:gd name="connsiteY9" fmla="*/ 168443 h 297457"/>
                <a:gd name="connsiteX10" fmla="*/ 194273 w 194345"/>
                <a:gd name="connsiteY10" fmla="*/ 168 h 297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4345" h="297457">
                  <a:moveTo>
                    <a:pt x="194273" y="168"/>
                  </a:moveTo>
                  <a:cubicBezTo>
                    <a:pt x="195860" y="-4594"/>
                    <a:pt x="170990" y="92772"/>
                    <a:pt x="165698" y="139868"/>
                  </a:cubicBezTo>
                  <a:cubicBezTo>
                    <a:pt x="160406" y="186964"/>
                    <a:pt x="161465" y="274276"/>
                    <a:pt x="162523" y="282743"/>
                  </a:cubicBezTo>
                  <a:cubicBezTo>
                    <a:pt x="163581" y="291210"/>
                    <a:pt x="184748" y="192785"/>
                    <a:pt x="172048" y="190668"/>
                  </a:cubicBezTo>
                  <a:cubicBezTo>
                    <a:pt x="159348" y="188551"/>
                    <a:pt x="95848" y="266339"/>
                    <a:pt x="86323" y="270043"/>
                  </a:cubicBezTo>
                  <a:cubicBezTo>
                    <a:pt x="76798" y="273747"/>
                    <a:pt x="129185" y="208660"/>
                    <a:pt x="114898" y="212893"/>
                  </a:cubicBezTo>
                  <a:cubicBezTo>
                    <a:pt x="100611" y="217126"/>
                    <a:pt x="8535" y="312376"/>
                    <a:pt x="598" y="295443"/>
                  </a:cubicBezTo>
                  <a:cubicBezTo>
                    <a:pt x="-7339" y="278510"/>
                    <a:pt x="66215" y="115526"/>
                    <a:pt x="67273" y="111293"/>
                  </a:cubicBezTo>
                  <a:cubicBezTo>
                    <a:pt x="68331" y="107060"/>
                    <a:pt x="-7869" y="260518"/>
                    <a:pt x="6948" y="270043"/>
                  </a:cubicBezTo>
                  <a:cubicBezTo>
                    <a:pt x="21765" y="279568"/>
                    <a:pt x="128127" y="209189"/>
                    <a:pt x="156173" y="168443"/>
                  </a:cubicBezTo>
                  <a:cubicBezTo>
                    <a:pt x="184219" y="127697"/>
                    <a:pt x="192686" y="4930"/>
                    <a:pt x="194273" y="1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 303">
              <a:extLst>
                <a:ext uri="{FF2B5EF4-FFF2-40B4-BE49-F238E27FC236}">
                  <a16:creationId xmlns:a16="http://schemas.microsoft.com/office/drawing/2014/main" id="{7FB9EB55-362D-FB45-497A-024DAD71FE38}"/>
                </a:ext>
              </a:extLst>
            </p:cNvPr>
            <p:cNvSpPr/>
            <p:nvPr/>
          </p:nvSpPr>
          <p:spPr>
            <a:xfrm>
              <a:off x="2843488" y="6406461"/>
              <a:ext cx="370827" cy="745105"/>
            </a:xfrm>
            <a:custGeom>
              <a:avLst/>
              <a:gdLst>
                <a:gd name="connsiteX0" fmla="*/ 312462 w 370827"/>
                <a:gd name="connsiteY0" fmla="*/ 3864 h 745105"/>
                <a:gd name="connsiteX1" fmla="*/ 306112 w 370827"/>
                <a:gd name="connsiteY1" fmla="*/ 108639 h 745105"/>
                <a:gd name="connsiteX2" fmla="*/ 131487 w 370827"/>
                <a:gd name="connsiteY2" fmla="*/ 422964 h 745105"/>
                <a:gd name="connsiteX3" fmla="*/ 179112 w 370827"/>
                <a:gd name="connsiteY3" fmla="*/ 375339 h 745105"/>
                <a:gd name="connsiteX4" fmla="*/ 1312 w 370827"/>
                <a:gd name="connsiteY4" fmla="*/ 743639 h 745105"/>
                <a:gd name="connsiteX5" fmla="*/ 112437 w 370827"/>
                <a:gd name="connsiteY5" fmla="*/ 486464 h 745105"/>
                <a:gd name="connsiteX6" fmla="*/ 366437 w 370827"/>
                <a:gd name="connsiteY6" fmla="*/ 54664 h 745105"/>
                <a:gd name="connsiteX7" fmla="*/ 277537 w 370827"/>
                <a:gd name="connsiteY7" fmla="*/ 222939 h 745105"/>
                <a:gd name="connsiteX8" fmla="*/ 312462 w 370827"/>
                <a:gd name="connsiteY8" fmla="*/ 3864 h 74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827" h="745105">
                  <a:moveTo>
                    <a:pt x="312462" y="3864"/>
                  </a:moveTo>
                  <a:cubicBezTo>
                    <a:pt x="317224" y="-15186"/>
                    <a:pt x="336275" y="38789"/>
                    <a:pt x="306112" y="108639"/>
                  </a:cubicBezTo>
                  <a:cubicBezTo>
                    <a:pt x="275949" y="178489"/>
                    <a:pt x="152654" y="378514"/>
                    <a:pt x="131487" y="422964"/>
                  </a:cubicBezTo>
                  <a:cubicBezTo>
                    <a:pt x="110320" y="467414"/>
                    <a:pt x="200808" y="321893"/>
                    <a:pt x="179112" y="375339"/>
                  </a:cubicBezTo>
                  <a:cubicBezTo>
                    <a:pt x="157416" y="428785"/>
                    <a:pt x="12424" y="725118"/>
                    <a:pt x="1312" y="743639"/>
                  </a:cubicBezTo>
                  <a:cubicBezTo>
                    <a:pt x="-9801" y="762160"/>
                    <a:pt x="51583" y="601293"/>
                    <a:pt x="112437" y="486464"/>
                  </a:cubicBezTo>
                  <a:cubicBezTo>
                    <a:pt x="173291" y="371635"/>
                    <a:pt x="338920" y="98585"/>
                    <a:pt x="366437" y="54664"/>
                  </a:cubicBezTo>
                  <a:cubicBezTo>
                    <a:pt x="393954" y="10743"/>
                    <a:pt x="283358" y="226643"/>
                    <a:pt x="277537" y="222939"/>
                  </a:cubicBezTo>
                  <a:cubicBezTo>
                    <a:pt x="271716" y="219235"/>
                    <a:pt x="307700" y="22914"/>
                    <a:pt x="312462" y="3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 304">
              <a:extLst>
                <a:ext uri="{FF2B5EF4-FFF2-40B4-BE49-F238E27FC236}">
                  <a16:creationId xmlns:a16="http://schemas.microsoft.com/office/drawing/2014/main" id="{7BBA38E1-4A00-75AF-7263-82A74C73E5EC}"/>
                </a:ext>
              </a:extLst>
            </p:cNvPr>
            <p:cNvSpPr/>
            <p:nvPr/>
          </p:nvSpPr>
          <p:spPr>
            <a:xfrm>
              <a:off x="1631976" y="7510478"/>
              <a:ext cx="385786" cy="414712"/>
            </a:xfrm>
            <a:custGeom>
              <a:avLst/>
              <a:gdLst>
                <a:gd name="connsiteX0" fmla="*/ 384149 w 385786"/>
                <a:gd name="connsiteY0" fmla="*/ 4747 h 414712"/>
                <a:gd name="connsiteX1" fmla="*/ 279374 w 385786"/>
                <a:gd name="connsiteY1" fmla="*/ 128572 h 414712"/>
                <a:gd name="connsiteX2" fmla="*/ 139674 w 385786"/>
                <a:gd name="connsiteY2" fmla="*/ 204772 h 414712"/>
                <a:gd name="connsiteX3" fmla="*/ 184124 w 385786"/>
                <a:gd name="connsiteY3" fmla="*/ 169847 h 414712"/>
                <a:gd name="connsiteX4" fmla="*/ 111099 w 385786"/>
                <a:gd name="connsiteY4" fmla="*/ 261922 h 414712"/>
                <a:gd name="connsiteX5" fmla="*/ 3149 w 385786"/>
                <a:gd name="connsiteY5" fmla="*/ 414322 h 414712"/>
                <a:gd name="connsiteX6" fmla="*/ 47599 w 385786"/>
                <a:gd name="connsiteY6" fmla="*/ 300022 h 414712"/>
                <a:gd name="connsiteX7" fmla="*/ 234924 w 385786"/>
                <a:gd name="connsiteY7" fmla="*/ 125397 h 414712"/>
                <a:gd name="connsiteX8" fmla="*/ 190474 w 385786"/>
                <a:gd name="connsiteY8" fmla="*/ 160322 h 414712"/>
                <a:gd name="connsiteX9" fmla="*/ 333349 w 385786"/>
                <a:gd name="connsiteY9" fmla="*/ 36497 h 414712"/>
                <a:gd name="connsiteX10" fmla="*/ 384149 w 385786"/>
                <a:gd name="connsiteY10" fmla="*/ 4747 h 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786" h="414712">
                  <a:moveTo>
                    <a:pt x="384149" y="4747"/>
                  </a:moveTo>
                  <a:cubicBezTo>
                    <a:pt x="375153" y="20093"/>
                    <a:pt x="320120" y="95235"/>
                    <a:pt x="279374" y="128572"/>
                  </a:cubicBezTo>
                  <a:cubicBezTo>
                    <a:pt x="238628" y="161910"/>
                    <a:pt x="155549" y="197893"/>
                    <a:pt x="139674" y="204772"/>
                  </a:cubicBezTo>
                  <a:cubicBezTo>
                    <a:pt x="123799" y="211651"/>
                    <a:pt x="188887" y="160322"/>
                    <a:pt x="184124" y="169847"/>
                  </a:cubicBezTo>
                  <a:cubicBezTo>
                    <a:pt x="179361" y="179372"/>
                    <a:pt x="141261" y="221176"/>
                    <a:pt x="111099" y="261922"/>
                  </a:cubicBezTo>
                  <a:cubicBezTo>
                    <a:pt x="80936" y="302668"/>
                    <a:pt x="13732" y="407972"/>
                    <a:pt x="3149" y="414322"/>
                  </a:cubicBezTo>
                  <a:cubicBezTo>
                    <a:pt x="-7434" y="420672"/>
                    <a:pt x="8970" y="348176"/>
                    <a:pt x="47599" y="300022"/>
                  </a:cubicBezTo>
                  <a:cubicBezTo>
                    <a:pt x="86228" y="251868"/>
                    <a:pt x="211111" y="148680"/>
                    <a:pt x="234924" y="125397"/>
                  </a:cubicBezTo>
                  <a:cubicBezTo>
                    <a:pt x="258736" y="102114"/>
                    <a:pt x="174070" y="175139"/>
                    <a:pt x="190474" y="160322"/>
                  </a:cubicBezTo>
                  <a:cubicBezTo>
                    <a:pt x="206878" y="145505"/>
                    <a:pt x="303187" y="58722"/>
                    <a:pt x="333349" y="36497"/>
                  </a:cubicBezTo>
                  <a:cubicBezTo>
                    <a:pt x="363511" y="14272"/>
                    <a:pt x="393145" y="-10599"/>
                    <a:pt x="384149" y="4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 305">
              <a:extLst>
                <a:ext uri="{FF2B5EF4-FFF2-40B4-BE49-F238E27FC236}">
                  <a16:creationId xmlns:a16="http://schemas.microsoft.com/office/drawing/2014/main" id="{058D9333-17B7-5253-7EF3-D60C8CD37CC3}"/>
                </a:ext>
              </a:extLst>
            </p:cNvPr>
            <p:cNvSpPr/>
            <p:nvPr/>
          </p:nvSpPr>
          <p:spPr>
            <a:xfrm>
              <a:off x="2073248" y="7489736"/>
              <a:ext cx="260455" cy="241638"/>
            </a:xfrm>
            <a:custGeom>
              <a:avLst/>
              <a:gdLst>
                <a:gd name="connsiteX0" fmla="*/ 260377 w 260455"/>
                <a:gd name="connsiteY0" fmla="*/ 89 h 241638"/>
                <a:gd name="connsiteX1" fmla="*/ 54002 w 260455"/>
                <a:gd name="connsiteY1" fmla="*/ 149314 h 241638"/>
                <a:gd name="connsiteX2" fmla="*/ 27 w 260455"/>
                <a:gd name="connsiteY2" fmla="*/ 241389 h 241638"/>
                <a:gd name="connsiteX3" fmla="*/ 47652 w 260455"/>
                <a:gd name="connsiteY3" fmla="*/ 174714 h 241638"/>
                <a:gd name="connsiteX4" fmla="*/ 114327 w 260455"/>
                <a:gd name="connsiteY4" fmla="*/ 120739 h 241638"/>
                <a:gd name="connsiteX5" fmla="*/ 28602 w 260455"/>
                <a:gd name="connsiteY5" fmla="*/ 127089 h 241638"/>
                <a:gd name="connsiteX6" fmla="*/ 260377 w 260455"/>
                <a:gd name="connsiteY6" fmla="*/ 89 h 24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455" h="241638">
                  <a:moveTo>
                    <a:pt x="260377" y="89"/>
                  </a:moveTo>
                  <a:cubicBezTo>
                    <a:pt x="264610" y="3793"/>
                    <a:pt x="97394" y="109097"/>
                    <a:pt x="54002" y="149314"/>
                  </a:cubicBezTo>
                  <a:cubicBezTo>
                    <a:pt x="10610" y="189531"/>
                    <a:pt x="1085" y="237156"/>
                    <a:pt x="27" y="241389"/>
                  </a:cubicBezTo>
                  <a:cubicBezTo>
                    <a:pt x="-1031" y="245622"/>
                    <a:pt x="28602" y="194822"/>
                    <a:pt x="47652" y="174714"/>
                  </a:cubicBezTo>
                  <a:cubicBezTo>
                    <a:pt x="66702" y="154606"/>
                    <a:pt x="117502" y="128677"/>
                    <a:pt x="114327" y="120739"/>
                  </a:cubicBezTo>
                  <a:cubicBezTo>
                    <a:pt x="111152" y="112801"/>
                    <a:pt x="7435" y="145610"/>
                    <a:pt x="28602" y="127089"/>
                  </a:cubicBezTo>
                  <a:cubicBezTo>
                    <a:pt x="49769" y="108568"/>
                    <a:pt x="256144" y="-3615"/>
                    <a:pt x="260377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 306">
              <a:extLst>
                <a:ext uri="{FF2B5EF4-FFF2-40B4-BE49-F238E27FC236}">
                  <a16:creationId xmlns:a16="http://schemas.microsoft.com/office/drawing/2014/main" id="{FC1B1528-738E-BC13-8BC5-83348BF8DAAB}"/>
                </a:ext>
              </a:extLst>
            </p:cNvPr>
            <p:cNvSpPr/>
            <p:nvPr/>
          </p:nvSpPr>
          <p:spPr>
            <a:xfrm>
              <a:off x="5834271" y="3561788"/>
              <a:ext cx="84307" cy="475636"/>
            </a:xfrm>
            <a:custGeom>
              <a:avLst/>
              <a:gdLst>
                <a:gd name="connsiteX0" fmla="*/ 83929 w 84307"/>
                <a:gd name="connsiteY0" fmla="*/ 562 h 475636"/>
                <a:gd name="connsiteX1" fmla="*/ 33129 w 84307"/>
                <a:gd name="connsiteY1" fmla="*/ 203762 h 475636"/>
                <a:gd name="connsiteX2" fmla="*/ 58529 w 84307"/>
                <a:gd name="connsiteY2" fmla="*/ 470462 h 475636"/>
                <a:gd name="connsiteX3" fmla="*/ 39479 w 84307"/>
                <a:gd name="connsiteY3" fmla="*/ 362512 h 475636"/>
                <a:gd name="connsiteX4" fmla="*/ 1379 w 84307"/>
                <a:gd name="connsiteY4" fmla="*/ 149787 h 475636"/>
                <a:gd name="connsiteX5" fmla="*/ 83929 w 84307"/>
                <a:gd name="connsiteY5" fmla="*/ 562 h 47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07" h="475636">
                  <a:moveTo>
                    <a:pt x="83929" y="562"/>
                  </a:moveTo>
                  <a:cubicBezTo>
                    <a:pt x="89221" y="9558"/>
                    <a:pt x="37362" y="125445"/>
                    <a:pt x="33129" y="203762"/>
                  </a:cubicBezTo>
                  <a:cubicBezTo>
                    <a:pt x="28896" y="282079"/>
                    <a:pt x="57471" y="444004"/>
                    <a:pt x="58529" y="470462"/>
                  </a:cubicBezTo>
                  <a:cubicBezTo>
                    <a:pt x="59587" y="496920"/>
                    <a:pt x="49004" y="415958"/>
                    <a:pt x="39479" y="362512"/>
                  </a:cubicBezTo>
                  <a:cubicBezTo>
                    <a:pt x="29954" y="309066"/>
                    <a:pt x="-7617" y="206937"/>
                    <a:pt x="1379" y="149787"/>
                  </a:cubicBezTo>
                  <a:cubicBezTo>
                    <a:pt x="10375" y="92637"/>
                    <a:pt x="78637" y="-8434"/>
                    <a:pt x="83929" y="5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 307">
              <a:extLst>
                <a:ext uri="{FF2B5EF4-FFF2-40B4-BE49-F238E27FC236}">
                  <a16:creationId xmlns:a16="http://schemas.microsoft.com/office/drawing/2014/main" id="{603FBF93-34F1-B827-6002-671B313D865D}"/>
                </a:ext>
              </a:extLst>
            </p:cNvPr>
            <p:cNvSpPr/>
            <p:nvPr/>
          </p:nvSpPr>
          <p:spPr>
            <a:xfrm>
              <a:off x="5776911" y="3492500"/>
              <a:ext cx="157172" cy="540730"/>
            </a:xfrm>
            <a:custGeom>
              <a:avLst/>
              <a:gdLst>
                <a:gd name="connsiteX0" fmla="*/ 157164 w 157172"/>
                <a:gd name="connsiteY0" fmla="*/ 0 h 540730"/>
                <a:gd name="connsiteX1" fmla="*/ 33339 w 157172"/>
                <a:gd name="connsiteY1" fmla="*/ 158750 h 540730"/>
                <a:gd name="connsiteX2" fmla="*/ 1589 w 157172"/>
                <a:gd name="connsiteY2" fmla="*/ 244475 h 540730"/>
                <a:gd name="connsiteX3" fmla="*/ 4764 w 157172"/>
                <a:gd name="connsiteY3" fmla="*/ 419100 h 540730"/>
                <a:gd name="connsiteX4" fmla="*/ 4764 w 157172"/>
                <a:gd name="connsiteY4" fmla="*/ 358775 h 540730"/>
                <a:gd name="connsiteX5" fmla="*/ 36514 w 157172"/>
                <a:gd name="connsiteY5" fmla="*/ 539750 h 540730"/>
                <a:gd name="connsiteX6" fmla="*/ 36514 w 157172"/>
                <a:gd name="connsiteY6" fmla="*/ 434975 h 540730"/>
                <a:gd name="connsiteX7" fmla="*/ 58739 w 157172"/>
                <a:gd name="connsiteY7" fmla="*/ 523875 h 540730"/>
                <a:gd name="connsiteX8" fmla="*/ 52389 w 157172"/>
                <a:gd name="connsiteY8" fmla="*/ 323850 h 540730"/>
                <a:gd name="connsiteX9" fmla="*/ 52389 w 157172"/>
                <a:gd name="connsiteY9" fmla="*/ 187325 h 540730"/>
                <a:gd name="connsiteX10" fmla="*/ 30164 w 157172"/>
                <a:gd name="connsiteY10" fmla="*/ 263525 h 540730"/>
                <a:gd name="connsiteX11" fmla="*/ 39689 w 157172"/>
                <a:gd name="connsiteY11" fmla="*/ 158750 h 540730"/>
                <a:gd name="connsiteX12" fmla="*/ 157164 w 157172"/>
                <a:gd name="connsiteY12" fmla="*/ 0 h 54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72" h="540730">
                  <a:moveTo>
                    <a:pt x="157164" y="0"/>
                  </a:moveTo>
                  <a:cubicBezTo>
                    <a:pt x="156106" y="0"/>
                    <a:pt x="59268" y="118004"/>
                    <a:pt x="33339" y="158750"/>
                  </a:cubicBezTo>
                  <a:cubicBezTo>
                    <a:pt x="7410" y="199496"/>
                    <a:pt x="6351" y="201083"/>
                    <a:pt x="1589" y="244475"/>
                  </a:cubicBezTo>
                  <a:cubicBezTo>
                    <a:pt x="-3174" y="287867"/>
                    <a:pt x="4235" y="400050"/>
                    <a:pt x="4764" y="419100"/>
                  </a:cubicBezTo>
                  <a:cubicBezTo>
                    <a:pt x="5293" y="438150"/>
                    <a:pt x="-528" y="338667"/>
                    <a:pt x="4764" y="358775"/>
                  </a:cubicBezTo>
                  <a:cubicBezTo>
                    <a:pt x="10056" y="378883"/>
                    <a:pt x="31222" y="527050"/>
                    <a:pt x="36514" y="539750"/>
                  </a:cubicBezTo>
                  <a:cubicBezTo>
                    <a:pt x="41806" y="552450"/>
                    <a:pt x="32810" y="437621"/>
                    <a:pt x="36514" y="434975"/>
                  </a:cubicBezTo>
                  <a:cubicBezTo>
                    <a:pt x="40218" y="432329"/>
                    <a:pt x="56093" y="542396"/>
                    <a:pt x="58739" y="523875"/>
                  </a:cubicBezTo>
                  <a:cubicBezTo>
                    <a:pt x="61385" y="505354"/>
                    <a:pt x="53447" y="379942"/>
                    <a:pt x="52389" y="323850"/>
                  </a:cubicBezTo>
                  <a:cubicBezTo>
                    <a:pt x="51331" y="267758"/>
                    <a:pt x="56093" y="197379"/>
                    <a:pt x="52389" y="187325"/>
                  </a:cubicBezTo>
                  <a:cubicBezTo>
                    <a:pt x="48685" y="177271"/>
                    <a:pt x="32281" y="268287"/>
                    <a:pt x="30164" y="263525"/>
                  </a:cubicBezTo>
                  <a:cubicBezTo>
                    <a:pt x="28047" y="258763"/>
                    <a:pt x="13760" y="203200"/>
                    <a:pt x="39689" y="158750"/>
                  </a:cubicBezTo>
                  <a:cubicBezTo>
                    <a:pt x="65618" y="114300"/>
                    <a:pt x="158222" y="0"/>
                    <a:pt x="15716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 308">
              <a:extLst>
                <a:ext uri="{FF2B5EF4-FFF2-40B4-BE49-F238E27FC236}">
                  <a16:creationId xmlns:a16="http://schemas.microsoft.com/office/drawing/2014/main" id="{49E9C565-C433-D263-237D-3B93C226064D}"/>
                </a:ext>
              </a:extLst>
            </p:cNvPr>
            <p:cNvSpPr/>
            <p:nvPr/>
          </p:nvSpPr>
          <p:spPr>
            <a:xfrm>
              <a:off x="5853710" y="3517709"/>
              <a:ext cx="388614" cy="267407"/>
            </a:xfrm>
            <a:custGeom>
              <a:avLst/>
              <a:gdLst>
                <a:gd name="connsiteX0" fmla="*/ 118465 w 388614"/>
                <a:gd name="connsiteY0" fmla="*/ 16066 h 267407"/>
                <a:gd name="connsiteX1" fmla="*/ 261340 w 388614"/>
                <a:gd name="connsiteY1" fmla="*/ 177991 h 267407"/>
                <a:gd name="connsiteX2" fmla="*/ 254990 w 388614"/>
                <a:gd name="connsiteY2" fmla="*/ 266891 h 267407"/>
                <a:gd name="connsiteX3" fmla="*/ 289915 w 388614"/>
                <a:gd name="connsiteY3" fmla="*/ 139891 h 267407"/>
                <a:gd name="connsiteX4" fmla="*/ 318490 w 388614"/>
                <a:gd name="connsiteY4" fmla="*/ 70041 h 267407"/>
                <a:gd name="connsiteX5" fmla="*/ 254990 w 388614"/>
                <a:gd name="connsiteY5" fmla="*/ 25591 h 267407"/>
                <a:gd name="connsiteX6" fmla="*/ 990 w 388614"/>
                <a:gd name="connsiteY6" fmla="*/ 191 h 267407"/>
                <a:gd name="connsiteX7" fmla="*/ 359765 w 388614"/>
                <a:gd name="connsiteY7" fmla="*/ 38291 h 267407"/>
                <a:gd name="connsiteX8" fmla="*/ 353415 w 388614"/>
                <a:gd name="connsiteY8" fmla="*/ 73216 h 267407"/>
                <a:gd name="connsiteX9" fmla="*/ 245465 w 388614"/>
                <a:gd name="connsiteY9" fmla="*/ 203391 h 267407"/>
                <a:gd name="connsiteX10" fmla="*/ 289915 w 388614"/>
                <a:gd name="connsiteY10" fmla="*/ 104966 h 267407"/>
                <a:gd name="connsiteX11" fmla="*/ 245465 w 388614"/>
                <a:gd name="connsiteY11" fmla="*/ 70041 h 267407"/>
                <a:gd name="connsiteX12" fmla="*/ 254990 w 388614"/>
                <a:gd name="connsiteY12" fmla="*/ 149416 h 267407"/>
                <a:gd name="connsiteX13" fmla="*/ 210540 w 388614"/>
                <a:gd name="connsiteY13" fmla="*/ 44641 h 267407"/>
                <a:gd name="connsiteX14" fmla="*/ 118465 w 388614"/>
                <a:gd name="connsiteY14" fmla="*/ 16066 h 26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8614" h="267407">
                  <a:moveTo>
                    <a:pt x="118465" y="16066"/>
                  </a:moveTo>
                  <a:cubicBezTo>
                    <a:pt x="126932" y="38291"/>
                    <a:pt x="238586" y="136187"/>
                    <a:pt x="261340" y="177991"/>
                  </a:cubicBezTo>
                  <a:cubicBezTo>
                    <a:pt x="284094" y="219795"/>
                    <a:pt x="250228" y="273241"/>
                    <a:pt x="254990" y="266891"/>
                  </a:cubicBezTo>
                  <a:cubicBezTo>
                    <a:pt x="259752" y="260541"/>
                    <a:pt x="279332" y="172699"/>
                    <a:pt x="289915" y="139891"/>
                  </a:cubicBezTo>
                  <a:cubicBezTo>
                    <a:pt x="300498" y="107083"/>
                    <a:pt x="324311" y="89091"/>
                    <a:pt x="318490" y="70041"/>
                  </a:cubicBezTo>
                  <a:cubicBezTo>
                    <a:pt x="312669" y="50991"/>
                    <a:pt x="307907" y="37233"/>
                    <a:pt x="254990" y="25591"/>
                  </a:cubicBezTo>
                  <a:cubicBezTo>
                    <a:pt x="202073" y="13949"/>
                    <a:pt x="-16472" y="-1926"/>
                    <a:pt x="990" y="191"/>
                  </a:cubicBezTo>
                  <a:cubicBezTo>
                    <a:pt x="18452" y="2308"/>
                    <a:pt x="301028" y="26120"/>
                    <a:pt x="359765" y="38291"/>
                  </a:cubicBezTo>
                  <a:cubicBezTo>
                    <a:pt x="418502" y="50462"/>
                    <a:pt x="372465" y="45699"/>
                    <a:pt x="353415" y="73216"/>
                  </a:cubicBezTo>
                  <a:cubicBezTo>
                    <a:pt x="334365" y="100733"/>
                    <a:pt x="256048" y="198099"/>
                    <a:pt x="245465" y="203391"/>
                  </a:cubicBezTo>
                  <a:cubicBezTo>
                    <a:pt x="234882" y="208683"/>
                    <a:pt x="289915" y="127191"/>
                    <a:pt x="289915" y="104966"/>
                  </a:cubicBezTo>
                  <a:cubicBezTo>
                    <a:pt x="289915" y="82741"/>
                    <a:pt x="251286" y="62633"/>
                    <a:pt x="245465" y="70041"/>
                  </a:cubicBezTo>
                  <a:cubicBezTo>
                    <a:pt x="239644" y="77449"/>
                    <a:pt x="260811" y="153649"/>
                    <a:pt x="254990" y="149416"/>
                  </a:cubicBezTo>
                  <a:cubicBezTo>
                    <a:pt x="249169" y="145183"/>
                    <a:pt x="232765" y="65278"/>
                    <a:pt x="210540" y="44641"/>
                  </a:cubicBezTo>
                  <a:cubicBezTo>
                    <a:pt x="188315" y="24004"/>
                    <a:pt x="109998" y="-6159"/>
                    <a:pt x="118465" y="160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 309">
              <a:extLst>
                <a:ext uri="{FF2B5EF4-FFF2-40B4-BE49-F238E27FC236}">
                  <a16:creationId xmlns:a16="http://schemas.microsoft.com/office/drawing/2014/main" id="{F44C4E24-52D9-747C-2268-E323D0E346B4}"/>
                </a:ext>
              </a:extLst>
            </p:cNvPr>
            <p:cNvSpPr/>
            <p:nvPr/>
          </p:nvSpPr>
          <p:spPr>
            <a:xfrm>
              <a:off x="5878101" y="3532830"/>
              <a:ext cx="135402" cy="532123"/>
            </a:xfrm>
            <a:custGeom>
              <a:avLst/>
              <a:gdLst>
                <a:gd name="connsiteX0" fmla="*/ 135349 w 135402"/>
                <a:gd name="connsiteY0" fmla="*/ 945 h 532123"/>
                <a:gd name="connsiteX1" fmla="*/ 24224 w 135402"/>
                <a:gd name="connsiteY1" fmla="*/ 178745 h 532123"/>
                <a:gd name="connsiteX2" fmla="*/ 33749 w 135402"/>
                <a:gd name="connsiteY2" fmla="*/ 524820 h 532123"/>
                <a:gd name="connsiteX3" fmla="*/ 11524 w 135402"/>
                <a:gd name="connsiteY3" fmla="*/ 391470 h 532123"/>
                <a:gd name="connsiteX4" fmla="*/ 8349 w 135402"/>
                <a:gd name="connsiteY4" fmla="*/ 121595 h 532123"/>
                <a:gd name="connsiteX5" fmla="*/ 135349 w 135402"/>
                <a:gd name="connsiteY5" fmla="*/ 945 h 53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402" h="532123">
                  <a:moveTo>
                    <a:pt x="135349" y="945"/>
                  </a:moveTo>
                  <a:cubicBezTo>
                    <a:pt x="137995" y="10470"/>
                    <a:pt x="41157" y="91433"/>
                    <a:pt x="24224" y="178745"/>
                  </a:cubicBezTo>
                  <a:cubicBezTo>
                    <a:pt x="7291" y="266058"/>
                    <a:pt x="35866" y="489366"/>
                    <a:pt x="33749" y="524820"/>
                  </a:cubicBezTo>
                  <a:cubicBezTo>
                    <a:pt x="31632" y="560274"/>
                    <a:pt x="15757" y="458674"/>
                    <a:pt x="11524" y="391470"/>
                  </a:cubicBezTo>
                  <a:cubicBezTo>
                    <a:pt x="7291" y="324266"/>
                    <a:pt x="-10172" y="187741"/>
                    <a:pt x="8349" y="121595"/>
                  </a:cubicBezTo>
                  <a:cubicBezTo>
                    <a:pt x="26870" y="55449"/>
                    <a:pt x="132703" y="-8580"/>
                    <a:pt x="135349" y="9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 310">
              <a:extLst>
                <a:ext uri="{FF2B5EF4-FFF2-40B4-BE49-F238E27FC236}">
                  <a16:creationId xmlns:a16="http://schemas.microsoft.com/office/drawing/2014/main" id="{3B0514D9-D21C-5BDE-EA24-BDBF176DDE37}"/>
                </a:ext>
              </a:extLst>
            </p:cNvPr>
            <p:cNvSpPr/>
            <p:nvPr/>
          </p:nvSpPr>
          <p:spPr>
            <a:xfrm>
              <a:off x="6209977" y="3889281"/>
              <a:ext cx="206843" cy="555836"/>
            </a:xfrm>
            <a:custGeom>
              <a:avLst/>
              <a:gdLst>
                <a:gd name="connsiteX0" fmla="*/ 206698 w 206843"/>
                <a:gd name="connsiteY0" fmla="*/ 94 h 555836"/>
                <a:gd name="connsiteX1" fmla="*/ 41598 w 206843"/>
                <a:gd name="connsiteY1" fmla="*/ 285844 h 555836"/>
                <a:gd name="connsiteX2" fmla="*/ 28898 w 206843"/>
                <a:gd name="connsiteY2" fmla="*/ 428719 h 555836"/>
                <a:gd name="connsiteX3" fmla="*/ 32073 w 206843"/>
                <a:gd name="connsiteY3" fmla="*/ 342994 h 555836"/>
                <a:gd name="connsiteX4" fmla="*/ 73348 w 206843"/>
                <a:gd name="connsiteY4" fmla="*/ 552544 h 555836"/>
                <a:gd name="connsiteX5" fmla="*/ 32073 w 206843"/>
                <a:gd name="connsiteY5" fmla="*/ 460469 h 555836"/>
                <a:gd name="connsiteX6" fmla="*/ 9848 w 206843"/>
                <a:gd name="connsiteY6" fmla="*/ 317594 h 555836"/>
                <a:gd name="connsiteX7" fmla="*/ 206698 w 206843"/>
                <a:gd name="connsiteY7" fmla="*/ 94 h 55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843" h="555836">
                  <a:moveTo>
                    <a:pt x="206698" y="94"/>
                  </a:moveTo>
                  <a:cubicBezTo>
                    <a:pt x="211990" y="-5198"/>
                    <a:pt x="71231" y="214407"/>
                    <a:pt x="41598" y="285844"/>
                  </a:cubicBezTo>
                  <a:cubicBezTo>
                    <a:pt x="11965" y="357281"/>
                    <a:pt x="30485" y="419194"/>
                    <a:pt x="28898" y="428719"/>
                  </a:cubicBezTo>
                  <a:cubicBezTo>
                    <a:pt x="27310" y="438244"/>
                    <a:pt x="24665" y="322357"/>
                    <a:pt x="32073" y="342994"/>
                  </a:cubicBezTo>
                  <a:cubicBezTo>
                    <a:pt x="39481" y="363631"/>
                    <a:pt x="73348" y="532965"/>
                    <a:pt x="73348" y="552544"/>
                  </a:cubicBezTo>
                  <a:cubicBezTo>
                    <a:pt x="73348" y="572123"/>
                    <a:pt x="42656" y="499627"/>
                    <a:pt x="32073" y="460469"/>
                  </a:cubicBezTo>
                  <a:cubicBezTo>
                    <a:pt x="21490" y="421311"/>
                    <a:pt x="-18198" y="396440"/>
                    <a:pt x="9848" y="317594"/>
                  </a:cubicBezTo>
                  <a:cubicBezTo>
                    <a:pt x="37894" y="238748"/>
                    <a:pt x="201406" y="5386"/>
                    <a:pt x="206698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 311">
              <a:extLst>
                <a:ext uri="{FF2B5EF4-FFF2-40B4-BE49-F238E27FC236}">
                  <a16:creationId xmlns:a16="http://schemas.microsoft.com/office/drawing/2014/main" id="{2D39CC63-5D8F-8711-CD30-1A97CED5E2C8}"/>
                </a:ext>
              </a:extLst>
            </p:cNvPr>
            <p:cNvSpPr/>
            <p:nvPr/>
          </p:nvSpPr>
          <p:spPr>
            <a:xfrm>
              <a:off x="6356851" y="3446818"/>
              <a:ext cx="399887" cy="521227"/>
            </a:xfrm>
            <a:custGeom>
              <a:avLst/>
              <a:gdLst>
                <a:gd name="connsiteX0" fmla="*/ 399549 w 399887"/>
                <a:gd name="connsiteY0" fmla="*/ 1232 h 521227"/>
                <a:gd name="connsiteX1" fmla="*/ 294774 w 399887"/>
                <a:gd name="connsiteY1" fmla="*/ 150457 h 521227"/>
                <a:gd name="connsiteX2" fmla="*/ 174124 w 399887"/>
                <a:gd name="connsiteY2" fmla="*/ 356832 h 521227"/>
                <a:gd name="connsiteX3" fmla="*/ 253499 w 399887"/>
                <a:gd name="connsiteY3" fmla="*/ 248882 h 521227"/>
                <a:gd name="connsiteX4" fmla="*/ 5849 w 399887"/>
                <a:gd name="connsiteY4" fmla="*/ 518757 h 521227"/>
                <a:gd name="connsiteX5" fmla="*/ 97924 w 399887"/>
                <a:gd name="connsiteY5" fmla="*/ 366357 h 521227"/>
                <a:gd name="connsiteX6" fmla="*/ 320174 w 399887"/>
                <a:gd name="connsiteY6" fmla="*/ 93307 h 521227"/>
                <a:gd name="connsiteX7" fmla="*/ 399549 w 399887"/>
                <a:gd name="connsiteY7" fmla="*/ 1232 h 52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87" h="521227">
                  <a:moveTo>
                    <a:pt x="399549" y="1232"/>
                  </a:moveTo>
                  <a:cubicBezTo>
                    <a:pt x="395316" y="10757"/>
                    <a:pt x="332345" y="91190"/>
                    <a:pt x="294774" y="150457"/>
                  </a:cubicBezTo>
                  <a:cubicBezTo>
                    <a:pt x="257203" y="209724"/>
                    <a:pt x="181003" y="340428"/>
                    <a:pt x="174124" y="356832"/>
                  </a:cubicBezTo>
                  <a:cubicBezTo>
                    <a:pt x="167245" y="373236"/>
                    <a:pt x="281545" y="221895"/>
                    <a:pt x="253499" y="248882"/>
                  </a:cubicBezTo>
                  <a:cubicBezTo>
                    <a:pt x="225453" y="275869"/>
                    <a:pt x="31778" y="499178"/>
                    <a:pt x="5849" y="518757"/>
                  </a:cubicBezTo>
                  <a:cubicBezTo>
                    <a:pt x="-20080" y="538336"/>
                    <a:pt x="45536" y="437265"/>
                    <a:pt x="97924" y="366357"/>
                  </a:cubicBezTo>
                  <a:cubicBezTo>
                    <a:pt x="150312" y="295449"/>
                    <a:pt x="272549" y="147811"/>
                    <a:pt x="320174" y="93307"/>
                  </a:cubicBezTo>
                  <a:cubicBezTo>
                    <a:pt x="367799" y="38803"/>
                    <a:pt x="403782" y="-8293"/>
                    <a:pt x="399549" y="1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 312">
              <a:extLst>
                <a:ext uri="{FF2B5EF4-FFF2-40B4-BE49-F238E27FC236}">
                  <a16:creationId xmlns:a16="http://schemas.microsoft.com/office/drawing/2014/main" id="{87059155-7A79-D535-5E7A-73EAF38F627C}"/>
                </a:ext>
              </a:extLst>
            </p:cNvPr>
            <p:cNvSpPr/>
            <p:nvPr/>
          </p:nvSpPr>
          <p:spPr>
            <a:xfrm>
              <a:off x="6721123" y="3603725"/>
              <a:ext cx="306389" cy="515994"/>
            </a:xfrm>
            <a:custGeom>
              <a:avLst/>
              <a:gdLst>
                <a:gd name="connsiteX0" fmla="*/ 305152 w 306389"/>
                <a:gd name="connsiteY0" fmla="*/ 3075 h 515994"/>
                <a:gd name="connsiteX1" fmla="*/ 6702 w 306389"/>
                <a:gd name="connsiteY1" fmla="*/ 507900 h 515994"/>
                <a:gd name="connsiteX2" fmla="*/ 108302 w 306389"/>
                <a:gd name="connsiteY2" fmla="*/ 298350 h 515994"/>
                <a:gd name="connsiteX3" fmla="*/ 235302 w 306389"/>
                <a:gd name="connsiteY3" fmla="*/ 85625 h 515994"/>
                <a:gd name="connsiteX4" fmla="*/ 117827 w 306389"/>
                <a:gd name="connsiteY4" fmla="*/ 285650 h 515994"/>
                <a:gd name="connsiteX5" fmla="*/ 305152 w 306389"/>
                <a:gd name="connsiteY5" fmla="*/ 3075 h 51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89" h="515994">
                  <a:moveTo>
                    <a:pt x="305152" y="3075"/>
                  </a:moveTo>
                  <a:cubicBezTo>
                    <a:pt x="286631" y="40117"/>
                    <a:pt x="39510" y="458688"/>
                    <a:pt x="6702" y="507900"/>
                  </a:cubicBezTo>
                  <a:cubicBezTo>
                    <a:pt x="-26106" y="557113"/>
                    <a:pt x="70202" y="368729"/>
                    <a:pt x="108302" y="298350"/>
                  </a:cubicBezTo>
                  <a:cubicBezTo>
                    <a:pt x="146402" y="227971"/>
                    <a:pt x="233714" y="87742"/>
                    <a:pt x="235302" y="85625"/>
                  </a:cubicBezTo>
                  <a:cubicBezTo>
                    <a:pt x="236890" y="83508"/>
                    <a:pt x="107244" y="295704"/>
                    <a:pt x="117827" y="285650"/>
                  </a:cubicBezTo>
                  <a:cubicBezTo>
                    <a:pt x="128410" y="275596"/>
                    <a:pt x="323673" y="-33967"/>
                    <a:pt x="305152" y="30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 313">
              <a:extLst>
                <a:ext uri="{FF2B5EF4-FFF2-40B4-BE49-F238E27FC236}">
                  <a16:creationId xmlns:a16="http://schemas.microsoft.com/office/drawing/2014/main" id="{0CAD45D9-5E68-4E5B-796F-8BAE57421396}"/>
                </a:ext>
              </a:extLst>
            </p:cNvPr>
            <p:cNvSpPr/>
            <p:nvPr/>
          </p:nvSpPr>
          <p:spPr>
            <a:xfrm>
              <a:off x="6816712" y="3360311"/>
              <a:ext cx="295294" cy="78318"/>
            </a:xfrm>
            <a:custGeom>
              <a:avLst/>
              <a:gdLst>
                <a:gd name="connsiteX0" fmla="*/ 295288 w 295294"/>
                <a:gd name="connsiteY0" fmla="*/ 8364 h 78318"/>
                <a:gd name="connsiteX1" fmla="*/ 107963 w 295294"/>
                <a:gd name="connsiteY1" fmla="*/ 21064 h 78318"/>
                <a:gd name="connsiteX2" fmla="*/ 13 w 295294"/>
                <a:gd name="connsiteY2" fmla="*/ 78214 h 78318"/>
                <a:gd name="connsiteX3" fmla="*/ 114313 w 295294"/>
                <a:gd name="connsiteY3" fmla="*/ 5189 h 78318"/>
                <a:gd name="connsiteX4" fmla="*/ 295288 w 295294"/>
                <a:gd name="connsiteY4" fmla="*/ 8364 h 7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94" h="78318">
                  <a:moveTo>
                    <a:pt x="295288" y="8364"/>
                  </a:moveTo>
                  <a:cubicBezTo>
                    <a:pt x="294230" y="11010"/>
                    <a:pt x="157175" y="9422"/>
                    <a:pt x="107963" y="21064"/>
                  </a:cubicBezTo>
                  <a:cubicBezTo>
                    <a:pt x="58750" y="32706"/>
                    <a:pt x="-1045" y="80860"/>
                    <a:pt x="13" y="78214"/>
                  </a:cubicBezTo>
                  <a:cubicBezTo>
                    <a:pt x="1071" y="75568"/>
                    <a:pt x="59280" y="17360"/>
                    <a:pt x="114313" y="5189"/>
                  </a:cubicBezTo>
                  <a:cubicBezTo>
                    <a:pt x="169346" y="-6982"/>
                    <a:pt x="296346" y="5718"/>
                    <a:pt x="295288" y="8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 314">
              <a:extLst>
                <a:ext uri="{FF2B5EF4-FFF2-40B4-BE49-F238E27FC236}">
                  <a16:creationId xmlns:a16="http://schemas.microsoft.com/office/drawing/2014/main" id="{B6B96B43-BAF2-6413-36F8-3896E92C58CB}"/>
                </a:ext>
              </a:extLst>
            </p:cNvPr>
            <p:cNvSpPr/>
            <p:nvPr/>
          </p:nvSpPr>
          <p:spPr>
            <a:xfrm>
              <a:off x="6797490" y="3335263"/>
              <a:ext cx="276543" cy="65448"/>
            </a:xfrm>
            <a:custGeom>
              <a:avLst/>
              <a:gdLst>
                <a:gd name="connsiteX0" fmla="*/ 185 w 276543"/>
                <a:gd name="connsiteY0" fmla="*/ 65162 h 65448"/>
                <a:gd name="connsiteX1" fmla="*/ 111310 w 276543"/>
                <a:gd name="connsiteY1" fmla="*/ 27062 h 65448"/>
                <a:gd name="connsiteX2" fmla="*/ 276410 w 276543"/>
                <a:gd name="connsiteY2" fmla="*/ 14362 h 65448"/>
                <a:gd name="connsiteX3" fmla="*/ 136710 w 276543"/>
                <a:gd name="connsiteY3" fmla="*/ 4837 h 65448"/>
                <a:gd name="connsiteX4" fmla="*/ 185 w 276543"/>
                <a:gd name="connsiteY4" fmla="*/ 65162 h 6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543" h="65448">
                  <a:moveTo>
                    <a:pt x="185" y="65162"/>
                  </a:moveTo>
                  <a:cubicBezTo>
                    <a:pt x="-4048" y="68866"/>
                    <a:pt x="65273" y="35529"/>
                    <a:pt x="111310" y="27062"/>
                  </a:cubicBezTo>
                  <a:cubicBezTo>
                    <a:pt x="157347" y="18595"/>
                    <a:pt x="272177" y="18066"/>
                    <a:pt x="276410" y="14362"/>
                  </a:cubicBezTo>
                  <a:cubicBezTo>
                    <a:pt x="280643" y="10658"/>
                    <a:pt x="183277" y="-8921"/>
                    <a:pt x="136710" y="4837"/>
                  </a:cubicBezTo>
                  <a:cubicBezTo>
                    <a:pt x="90143" y="18595"/>
                    <a:pt x="4418" y="61458"/>
                    <a:pt x="185" y="65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 315">
              <a:extLst>
                <a:ext uri="{FF2B5EF4-FFF2-40B4-BE49-F238E27FC236}">
                  <a16:creationId xmlns:a16="http://schemas.microsoft.com/office/drawing/2014/main" id="{D70ADC28-8B63-7C40-16C1-8BA7F9D4E0A4}"/>
                </a:ext>
              </a:extLst>
            </p:cNvPr>
            <p:cNvSpPr/>
            <p:nvPr/>
          </p:nvSpPr>
          <p:spPr>
            <a:xfrm>
              <a:off x="6600319" y="3515749"/>
              <a:ext cx="213078" cy="418174"/>
            </a:xfrm>
            <a:custGeom>
              <a:avLst/>
              <a:gdLst>
                <a:gd name="connsiteX0" fmla="*/ 210056 w 213078"/>
                <a:gd name="connsiteY0" fmla="*/ 2151 h 418174"/>
                <a:gd name="connsiteX1" fmla="*/ 191006 w 213078"/>
                <a:gd name="connsiteY1" fmla="*/ 167251 h 418174"/>
                <a:gd name="connsiteX2" fmla="*/ 127506 w 213078"/>
                <a:gd name="connsiteY2" fmla="*/ 316476 h 418174"/>
                <a:gd name="connsiteX3" fmla="*/ 130681 w 213078"/>
                <a:gd name="connsiteY3" fmla="*/ 259326 h 418174"/>
                <a:gd name="connsiteX4" fmla="*/ 121156 w 213078"/>
                <a:gd name="connsiteY4" fmla="*/ 379976 h 418174"/>
                <a:gd name="connsiteX5" fmla="*/ 98931 w 213078"/>
                <a:gd name="connsiteY5" fmla="*/ 306951 h 418174"/>
                <a:gd name="connsiteX6" fmla="*/ 127506 w 213078"/>
                <a:gd name="connsiteY6" fmla="*/ 418076 h 418174"/>
                <a:gd name="connsiteX7" fmla="*/ 70356 w 213078"/>
                <a:gd name="connsiteY7" fmla="*/ 326001 h 418174"/>
                <a:gd name="connsiteX8" fmla="*/ 506 w 213078"/>
                <a:gd name="connsiteY8" fmla="*/ 294251 h 418174"/>
                <a:gd name="connsiteX9" fmla="*/ 108456 w 213078"/>
                <a:gd name="connsiteY9" fmla="*/ 332351 h 418174"/>
                <a:gd name="connsiteX10" fmla="*/ 117981 w 213078"/>
                <a:gd name="connsiteY10" fmla="*/ 287901 h 418174"/>
                <a:gd name="connsiteX11" fmla="*/ 152906 w 213078"/>
                <a:gd name="connsiteY11" fmla="*/ 100576 h 418174"/>
                <a:gd name="connsiteX12" fmla="*/ 133856 w 213078"/>
                <a:gd name="connsiteY12" fmla="*/ 291076 h 418174"/>
                <a:gd name="connsiteX13" fmla="*/ 210056 w 213078"/>
                <a:gd name="connsiteY13" fmla="*/ 2151 h 41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3078" h="418174">
                  <a:moveTo>
                    <a:pt x="210056" y="2151"/>
                  </a:moveTo>
                  <a:cubicBezTo>
                    <a:pt x="219581" y="-18486"/>
                    <a:pt x="204764" y="114864"/>
                    <a:pt x="191006" y="167251"/>
                  </a:cubicBezTo>
                  <a:cubicBezTo>
                    <a:pt x="177248" y="219638"/>
                    <a:pt x="137560" y="301130"/>
                    <a:pt x="127506" y="316476"/>
                  </a:cubicBezTo>
                  <a:cubicBezTo>
                    <a:pt x="117452" y="331822"/>
                    <a:pt x="131739" y="248743"/>
                    <a:pt x="130681" y="259326"/>
                  </a:cubicBezTo>
                  <a:cubicBezTo>
                    <a:pt x="129623" y="269909"/>
                    <a:pt x="126448" y="372039"/>
                    <a:pt x="121156" y="379976"/>
                  </a:cubicBezTo>
                  <a:cubicBezTo>
                    <a:pt x="115864" y="387913"/>
                    <a:pt x="97873" y="300601"/>
                    <a:pt x="98931" y="306951"/>
                  </a:cubicBezTo>
                  <a:cubicBezTo>
                    <a:pt x="99989" y="313301"/>
                    <a:pt x="132268" y="414901"/>
                    <a:pt x="127506" y="418076"/>
                  </a:cubicBezTo>
                  <a:cubicBezTo>
                    <a:pt x="122744" y="421251"/>
                    <a:pt x="91523" y="346639"/>
                    <a:pt x="70356" y="326001"/>
                  </a:cubicBezTo>
                  <a:cubicBezTo>
                    <a:pt x="49189" y="305364"/>
                    <a:pt x="-5844" y="293193"/>
                    <a:pt x="506" y="294251"/>
                  </a:cubicBezTo>
                  <a:cubicBezTo>
                    <a:pt x="6856" y="295309"/>
                    <a:pt x="88877" y="333409"/>
                    <a:pt x="108456" y="332351"/>
                  </a:cubicBezTo>
                  <a:cubicBezTo>
                    <a:pt x="128035" y="331293"/>
                    <a:pt x="110573" y="326530"/>
                    <a:pt x="117981" y="287901"/>
                  </a:cubicBezTo>
                  <a:cubicBezTo>
                    <a:pt x="125389" y="249272"/>
                    <a:pt x="150260" y="100047"/>
                    <a:pt x="152906" y="100576"/>
                  </a:cubicBezTo>
                  <a:cubicBezTo>
                    <a:pt x="155552" y="101105"/>
                    <a:pt x="123273" y="301659"/>
                    <a:pt x="133856" y="291076"/>
                  </a:cubicBezTo>
                  <a:cubicBezTo>
                    <a:pt x="144439" y="280493"/>
                    <a:pt x="200531" y="22788"/>
                    <a:pt x="210056" y="2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 316">
              <a:extLst>
                <a:ext uri="{FF2B5EF4-FFF2-40B4-BE49-F238E27FC236}">
                  <a16:creationId xmlns:a16="http://schemas.microsoft.com/office/drawing/2014/main" id="{478A8609-C592-6810-170E-F32D8D1710FE}"/>
                </a:ext>
              </a:extLst>
            </p:cNvPr>
            <p:cNvSpPr/>
            <p:nvPr/>
          </p:nvSpPr>
          <p:spPr>
            <a:xfrm>
              <a:off x="6271743" y="3841669"/>
              <a:ext cx="275361" cy="555708"/>
            </a:xfrm>
            <a:custGeom>
              <a:avLst/>
              <a:gdLst>
                <a:gd name="connsiteX0" fmla="*/ 275107 w 275361"/>
                <a:gd name="connsiteY0" fmla="*/ 81 h 555708"/>
                <a:gd name="connsiteX1" fmla="*/ 103657 w 275361"/>
                <a:gd name="connsiteY1" fmla="*/ 222331 h 555708"/>
                <a:gd name="connsiteX2" fmla="*/ 11582 w 275361"/>
                <a:gd name="connsiteY2" fmla="*/ 387431 h 555708"/>
                <a:gd name="connsiteX3" fmla="*/ 46507 w 275361"/>
                <a:gd name="connsiteY3" fmla="*/ 320756 h 555708"/>
                <a:gd name="connsiteX4" fmla="*/ 14757 w 275361"/>
                <a:gd name="connsiteY4" fmla="*/ 409656 h 555708"/>
                <a:gd name="connsiteX5" fmla="*/ 11582 w 275361"/>
                <a:gd name="connsiteY5" fmla="*/ 555706 h 555708"/>
                <a:gd name="connsiteX6" fmla="*/ 2057 w 275361"/>
                <a:gd name="connsiteY6" fmla="*/ 412831 h 555708"/>
                <a:gd name="connsiteX7" fmla="*/ 56032 w 275361"/>
                <a:gd name="connsiteY7" fmla="*/ 257256 h 555708"/>
                <a:gd name="connsiteX8" fmla="*/ 62382 w 275361"/>
                <a:gd name="connsiteY8" fmla="*/ 152481 h 555708"/>
                <a:gd name="connsiteX9" fmla="*/ 62382 w 275361"/>
                <a:gd name="connsiteY9" fmla="*/ 247731 h 555708"/>
                <a:gd name="connsiteX10" fmla="*/ 275107 w 275361"/>
                <a:gd name="connsiteY10" fmla="*/ 81 h 55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361" h="555708">
                  <a:moveTo>
                    <a:pt x="275107" y="81"/>
                  </a:moveTo>
                  <a:cubicBezTo>
                    <a:pt x="281986" y="-4152"/>
                    <a:pt x="147578" y="157773"/>
                    <a:pt x="103657" y="222331"/>
                  </a:cubicBezTo>
                  <a:cubicBezTo>
                    <a:pt x="59736" y="286889"/>
                    <a:pt x="21107" y="371027"/>
                    <a:pt x="11582" y="387431"/>
                  </a:cubicBezTo>
                  <a:cubicBezTo>
                    <a:pt x="2057" y="403835"/>
                    <a:pt x="45978" y="317052"/>
                    <a:pt x="46507" y="320756"/>
                  </a:cubicBezTo>
                  <a:cubicBezTo>
                    <a:pt x="47036" y="324460"/>
                    <a:pt x="20578" y="370498"/>
                    <a:pt x="14757" y="409656"/>
                  </a:cubicBezTo>
                  <a:cubicBezTo>
                    <a:pt x="8936" y="448814"/>
                    <a:pt x="13699" y="555177"/>
                    <a:pt x="11582" y="555706"/>
                  </a:cubicBezTo>
                  <a:cubicBezTo>
                    <a:pt x="9465" y="556235"/>
                    <a:pt x="-5351" y="462573"/>
                    <a:pt x="2057" y="412831"/>
                  </a:cubicBezTo>
                  <a:cubicBezTo>
                    <a:pt x="9465" y="363089"/>
                    <a:pt x="45978" y="300648"/>
                    <a:pt x="56032" y="257256"/>
                  </a:cubicBezTo>
                  <a:cubicBezTo>
                    <a:pt x="66086" y="213864"/>
                    <a:pt x="61324" y="154069"/>
                    <a:pt x="62382" y="152481"/>
                  </a:cubicBezTo>
                  <a:cubicBezTo>
                    <a:pt x="63440" y="150893"/>
                    <a:pt x="29574" y="271544"/>
                    <a:pt x="62382" y="247731"/>
                  </a:cubicBezTo>
                  <a:cubicBezTo>
                    <a:pt x="95190" y="223918"/>
                    <a:pt x="268228" y="4314"/>
                    <a:pt x="275107" y="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" name="フリーフォーム 317">
              <a:extLst>
                <a:ext uri="{FF2B5EF4-FFF2-40B4-BE49-F238E27FC236}">
                  <a16:creationId xmlns:a16="http://schemas.microsoft.com/office/drawing/2014/main" id="{3B618F6C-A9CF-0BC2-CEC3-5841051C4B27}"/>
                </a:ext>
              </a:extLst>
            </p:cNvPr>
            <p:cNvSpPr/>
            <p:nvPr/>
          </p:nvSpPr>
          <p:spPr>
            <a:xfrm>
              <a:off x="6608833" y="3504091"/>
              <a:ext cx="161621" cy="294432"/>
            </a:xfrm>
            <a:custGeom>
              <a:avLst/>
              <a:gdLst>
                <a:gd name="connsiteX0" fmla="*/ 160267 w 161621"/>
                <a:gd name="connsiteY0" fmla="*/ 1109 h 294432"/>
                <a:gd name="connsiteX1" fmla="*/ 77717 w 161621"/>
                <a:gd name="connsiteY1" fmla="*/ 163034 h 294432"/>
                <a:gd name="connsiteX2" fmla="*/ 71367 w 161621"/>
                <a:gd name="connsiteY2" fmla="*/ 293209 h 294432"/>
                <a:gd name="connsiteX3" fmla="*/ 74542 w 161621"/>
                <a:gd name="connsiteY3" fmla="*/ 220184 h 294432"/>
                <a:gd name="connsiteX4" fmla="*/ 77717 w 161621"/>
                <a:gd name="connsiteY4" fmla="*/ 86834 h 294432"/>
                <a:gd name="connsiteX5" fmla="*/ 1517 w 161621"/>
                <a:gd name="connsiteY5" fmla="*/ 248759 h 294432"/>
                <a:gd name="connsiteX6" fmla="*/ 160267 w 161621"/>
                <a:gd name="connsiteY6" fmla="*/ 1109 h 29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621" h="294432">
                  <a:moveTo>
                    <a:pt x="160267" y="1109"/>
                  </a:moveTo>
                  <a:cubicBezTo>
                    <a:pt x="172967" y="-13179"/>
                    <a:pt x="92534" y="114351"/>
                    <a:pt x="77717" y="163034"/>
                  </a:cubicBezTo>
                  <a:cubicBezTo>
                    <a:pt x="62900" y="211717"/>
                    <a:pt x="71896" y="283684"/>
                    <a:pt x="71367" y="293209"/>
                  </a:cubicBezTo>
                  <a:cubicBezTo>
                    <a:pt x="70838" y="302734"/>
                    <a:pt x="73484" y="254580"/>
                    <a:pt x="74542" y="220184"/>
                  </a:cubicBezTo>
                  <a:cubicBezTo>
                    <a:pt x="75600" y="185788"/>
                    <a:pt x="89888" y="82072"/>
                    <a:pt x="77717" y="86834"/>
                  </a:cubicBezTo>
                  <a:cubicBezTo>
                    <a:pt x="65546" y="91596"/>
                    <a:pt x="-11712" y="258813"/>
                    <a:pt x="1517" y="248759"/>
                  </a:cubicBezTo>
                  <a:cubicBezTo>
                    <a:pt x="14746" y="238705"/>
                    <a:pt x="147567" y="15397"/>
                    <a:pt x="160267" y="1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 318">
              <a:extLst>
                <a:ext uri="{FF2B5EF4-FFF2-40B4-BE49-F238E27FC236}">
                  <a16:creationId xmlns:a16="http://schemas.microsoft.com/office/drawing/2014/main" id="{D1C72ADA-0EEB-74F5-DD82-B19DF409A7B5}"/>
                </a:ext>
              </a:extLst>
            </p:cNvPr>
            <p:cNvSpPr/>
            <p:nvPr/>
          </p:nvSpPr>
          <p:spPr>
            <a:xfrm>
              <a:off x="6448414" y="4107369"/>
              <a:ext cx="292417" cy="363047"/>
            </a:xfrm>
            <a:custGeom>
              <a:avLst/>
              <a:gdLst>
                <a:gd name="connsiteX0" fmla="*/ 292111 w 292417"/>
                <a:gd name="connsiteY0" fmla="*/ 1081 h 363047"/>
                <a:gd name="connsiteX1" fmla="*/ 117486 w 292417"/>
                <a:gd name="connsiteY1" fmla="*/ 255081 h 363047"/>
                <a:gd name="connsiteX2" fmla="*/ 11 w 292417"/>
                <a:gd name="connsiteY2" fmla="*/ 363031 h 363047"/>
                <a:gd name="connsiteX3" fmla="*/ 111136 w 292417"/>
                <a:gd name="connsiteY3" fmla="*/ 248731 h 363047"/>
                <a:gd name="connsiteX4" fmla="*/ 234961 w 292417"/>
                <a:gd name="connsiteY4" fmla="*/ 77281 h 363047"/>
                <a:gd name="connsiteX5" fmla="*/ 161936 w 292417"/>
                <a:gd name="connsiteY5" fmla="*/ 159831 h 363047"/>
                <a:gd name="connsiteX6" fmla="*/ 292111 w 292417"/>
                <a:gd name="connsiteY6" fmla="*/ 1081 h 36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17" h="363047">
                  <a:moveTo>
                    <a:pt x="292111" y="1081"/>
                  </a:moveTo>
                  <a:cubicBezTo>
                    <a:pt x="284703" y="16956"/>
                    <a:pt x="166169" y="194756"/>
                    <a:pt x="117486" y="255081"/>
                  </a:cubicBezTo>
                  <a:cubicBezTo>
                    <a:pt x="68803" y="315406"/>
                    <a:pt x="1069" y="364089"/>
                    <a:pt x="11" y="363031"/>
                  </a:cubicBezTo>
                  <a:cubicBezTo>
                    <a:pt x="-1047" y="361973"/>
                    <a:pt x="71978" y="296356"/>
                    <a:pt x="111136" y="248731"/>
                  </a:cubicBezTo>
                  <a:cubicBezTo>
                    <a:pt x="150294" y="201106"/>
                    <a:pt x="226494" y="92098"/>
                    <a:pt x="234961" y="77281"/>
                  </a:cubicBezTo>
                  <a:cubicBezTo>
                    <a:pt x="243428" y="62464"/>
                    <a:pt x="153469" y="170414"/>
                    <a:pt x="161936" y="159831"/>
                  </a:cubicBezTo>
                  <a:cubicBezTo>
                    <a:pt x="170403" y="149248"/>
                    <a:pt x="299519" y="-14794"/>
                    <a:pt x="292111" y="10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" name="フリーフォーム 319">
              <a:extLst>
                <a:ext uri="{FF2B5EF4-FFF2-40B4-BE49-F238E27FC236}">
                  <a16:creationId xmlns:a16="http://schemas.microsoft.com/office/drawing/2014/main" id="{38F308E4-94DB-41C9-ED97-BD2739AF3DEF}"/>
                </a:ext>
              </a:extLst>
            </p:cNvPr>
            <p:cNvSpPr/>
            <p:nvPr/>
          </p:nvSpPr>
          <p:spPr>
            <a:xfrm>
              <a:off x="6274625" y="4185766"/>
              <a:ext cx="164275" cy="275259"/>
            </a:xfrm>
            <a:custGeom>
              <a:avLst/>
              <a:gdLst>
                <a:gd name="connsiteX0" fmla="*/ 65850 w 164275"/>
                <a:gd name="connsiteY0" fmla="*/ 2059 h 275259"/>
                <a:gd name="connsiteX1" fmla="*/ 15050 w 164275"/>
                <a:gd name="connsiteY1" fmla="*/ 97309 h 275259"/>
                <a:gd name="connsiteX2" fmla="*/ 15050 w 164275"/>
                <a:gd name="connsiteY2" fmla="*/ 214784 h 275259"/>
                <a:gd name="connsiteX3" fmla="*/ 2350 w 164275"/>
                <a:gd name="connsiteY3" fmla="*/ 205259 h 275259"/>
                <a:gd name="connsiteX4" fmla="*/ 69025 w 164275"/>
                <a:gd name="connsiteY4" fmla="*/ 265584 h 275259"/>
                <a:gd name="connsiteX5" fmla="*/ 164275 w 164275"/>
                <a:gd name="connsiteY5" fmla="*/ 275109 h 275259"/>
                <a:gd name="connsiteX6" fmla="*/ 69025 w 164275"/>
                <a:gd name="connsiteY6" fmla="*/ 265584 h 275259"/>
                <a:gd name="connsiteX7" fmla="*/ 21400 w 164275"/>
                <a:gd name="connsiteY7" fmla="*/ 221134 h 275259"/>
                <a:gd name="connsiteX8" fmla="*/ 8700 w 164275"/>
                <a:gd name="connsiteY8" fmla="*/ 49684 h 275259"/>
                <a:gd name="connsiteX9" fmla="*/ 65850 w 164275"/>
                <a:gd name="connsiteY9" fmla="*/ 2059 h 27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275" h="275259">
                  <a:moveTo>
                    <a:pt x="65850" y="2059"/>
                  </a:moveTo>
                  <a:cubicBezTo>
                    <a:pt x="66908" y="9996"/>
                    <a:pt x="23517" y="61855"/>
                    <a:pt x="15050" y="97309"/>
                  </a:cubicBezTo>
                  <a:cubicBezTo>
                    <a:pt x="6583" y="132763"/>
                    <a:pt x="17167" y="196792"/>
                    <a:pt x="15050" y="214784"/>
                  </a:cubicBezTo>
                  <a:cubicBezTo>
                    <a:pt x="12933" y="232776"/>
                    <a:pt x="-6646" y="196792"/>
                    <a:pt x="2350" y="205259"/>
                  </a:cubicBezTo>
                  <a:cubicBezTo>
                    <a:pt x="11346" y="213726"/>
                    <a:pt x="42038" y="253942"/>
                    <a:pt x="69025" y="265584"/>
                  </a:cubicBezTo>
                  <a:cubicBezTo>
                    <a:pt x="96012" y="277226"/>
                    <a:pt x="164275" y="275109"/>
                    <a:pt x="164275" y="275109"/>
                  </a:cubicBezTo>
                  <a:cubicBezTo>
                    <a:pt x="164275" y="275109"/>
                    <a:pt x="92837" y="274580"/>
                    <a:pt x="69025" y="265584"/>
                  </a:cubicBezTo>
                  <a:cubicBezTo>
                    <a:pt x="45213" y="256588"/>
                    <a:pt x="31454" y="257117"/>
                    <a:pt x="21400" y="221134"/>
                  </a:cubicBezTo>
                  <a:cubicBezTo>
                    <a:pt x="11346" y="185151"/>
                    <a:pt x="-2413" y="90430"/>
                    <a:pt x="8700" y="49684"/>
                  </a:cubicBezTo>
                  <a:cubicBezTo>
                    <a:pt x="19812" y="8938"/>
                    <a:pt x="64792" y="-5878"/>
                    <a:pt x="65850" y="20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" name="フリーフォーム 320">
              <a:extLst>
                <a:ext uri="{FF2B5EF4-FFF2-40B4-BE49-F238E27FC236}">
                  <a16:creationId xmlns:a16="http://schemas.microsoft.com/office/drawing/2014/main" id="{9B22D1C0-B3EC-81A0-0704-563A40C2B849}"/>
                </a:ext>
              </a:extLst>
            </p:cNvPr>
            <p:cNvSpPr/>
            <p:nvPr/>
          </p:nvSpPr>
          <p:spPr>
            <a:xfrm>
              <a:off x="6295653" y="4416101"/>
              <a:ext cx="194226" cy="3499"/>
            </a:xfrm>
            <a:custGeom>
              <a:avLst/>
              <a:gdLst>
                <a:gd name="connsiteX0" fmla="*/ 372 w 194226"/>
                <a:gd name="connsiteY0" fmla="*/ 324 h 3499"/>
                <a:gd name="connsiteX1" fmla="*/ 187697 w 194226"/>
                <a:gd name="connsiteY1" fmla="*/ 3499 h 3499"/>
                <a:gd name="connsiteX2" fmla="*/ 140072 w 194226"/>
                <a:gd name="connsiteY2" fmla="*/ 324 h 3499"/>
                <a:gd name="connsiteX3" fmla="*/ 372 w 194226"/>
                <a:gd name="connsiteY3" fmla="*/ 324 h 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226" h="3499">
                  <a:moveTo>
                    <a:pt x="372" y="324"/>
                  </a:moveTo>
                  <a:cubicBezTo>
                    <a:pt x="8310" y="853"/>
                    <a:pt x="164414" y="3499"/>
                    <a:pt x="187697" y="3499"/>
                  </a:cubicBezTo>
                  <a:cubicBezTo>
                    <a:pt x="210980" y="3499"/>
                    <a:pt x="166530" y="-1264"/>
                    <a:pt x="140072" y="324"/>
                  </a:cubicBezTo>
                  <a:cubicBezTo>
                    <a:pt x="113614" y="1912"/>
                    <a:pt x="-7566" y="-205"/>
                    <a:pt x="372" y="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 321">
              <a:extLst>
                <a:ext uri="{FF2B5EF4-FFF2-40B4-BE49-F238E27FC236}">
                  <a16:creationId xmlns:a16="http://schemas.microsoft.com/office/drawing/2014/main" id="{12547B8B-892E-0C17-6509-E12F3AB8D7A1}"/>
                </a:ext>
              </a:extLst>
            </p:cNvPr>
            <p:cNvSpPr/>
            <p:nvPr/>
          </p:nvSpPr>
          <p:spPr>
            <a:xfrm>
              <a:off x="6267448" y="4413162"/>
              <a:ext cx="254416" cy="66985"/>
            </a:xfrm>
            <a:custGeom>
              <a:avLst/>
              <a:gdLst>
                <a:gd name="connsiteX0" fmla="*/ 2 w 254416"/>
                <a:gd name="connsiteY0" fmla="*/ 88 h 66985"/>
                <a:gd name="connsiteX1" fmla="*/ 130177 w 254416"/>
                <a:gd name="connsiteY1" fmla="*/ 38188 h 66985"/>
                <a:gd name="connsiteX2" fmla="*/ 254002 w 254416"/>
                <a:gd name="connsiteY2" fmla="*/ 22313 h 66985"/>
                <a:gd name="connsiteX3" fmla="*/ 168277 w 254416"/>
                <a:gd name="connsiteY3" fmla="*/ 35013 h 66985"/>
                <a:gd name="connsiteX4" fmla="*/ 111127 w 254416"/>
                <a:gd name="connsiteY4" fmla="*/ 63588 h 66985"/>
                <a:gd name="connsiteX5" fmla="*/ 50802 w 254416"/>
                <a:gd name="connsiteY5" fmla="*/ 60413 h 66985"/>
                <a:gd name="connsiteX6" fmla="*/ 215902 w 254416"/>
                <a:gd name="connsiteY6" fmla="*/ 66763 h 66985"/>
                <a:gd name="connsiteX7" fmla="*/ 133352 w 254416"/>
                <a:gd name="connsiteY7" fmla="*/ 50888 h 66985"/>
                <a:gd name="connsiteX8" fmla="*/ 2 w 254416"/>
                <a:gd name="connsiteY8" fmla="*/ 88 h 6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416" h="66985">
                  <a:moveTo>
                    <a:pt x="2" y="88"/>
                  </a:moveTo>
                  <a:cubicBezTo>
                    <a:pt x="-527" y="-2029"/>
                    <a:pt x="87844" y="34484"/>
                    <a:pt x="130177" y="38188"/>
                  </a:cubicBezTo>
                  <a:cubicBezTo>
                    <a:pt x="172510" y="41892"/>
                    <a:pt x="247652" y="22842"/>
                    <a:pt x="254002" y="22313"/>
                  </a:cubicBezTo>
                  <a:cubicBezTo>
                    <a:pt x="260352" y="21784"/>
                    <a:pt x="192089" y="28134"/>
                    <a:pt x="168277" y="35013"/>
                  </a:cubicBezTo>
                  <a:cubicBezTo>
                    <a:pt x="144465" y="41892"/>
                    <a:pt x="130706" y="59355"/>
                    <a:pt x="111127" y="63588"/>
                  </a:cubicBezTo>
                  <a:cubicBezTo>
                    <a:pt x="91548" y="67821"/>
                    <a:pt x="50802" y="60413"/>
                    <a:pt x="50802" y="60413"/>
                  </a:cubicBezTo>
                  <a:cubicBezTo>
                    <a:pt x="68264" y="60942"/>
                    <a:pt x="202144" y="68350"/>
                    <a:pt x="215902" y="66763"/>
                  </a:cubicBezTo>
                  <a:cubicBezTo>
                    <a:pt x="229660" y="65176"/>
                    <a:pt x="161927" y="58296"/>
                    <a:pt x="133352" y="50888"/>
                  </a:cubicBezTo>
                  <a:cubicBezTo>
                    <a:pt x="104777" y="43480"/>
                    <a:pt x="531" y="2205"/>
                    <a:pt x="2" y="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 322">
              <a:extLst>
                <a:ext uri="{FF2B5EF4-FFF2-40B4-BE49-F238E27FC236}">
                  <a16:creationId xmlns:a16="http://schemas.microsoft.com/office/drawing/2014/main" id="{56924F06-9605-CE95-62E7-D85A0132F37A}"/>
                </a:ext>
              </a:extLst>
            </p:cNvPr>
            <p:cNvSpPr/>
            <p:nvPr/>
          </p:nvSpPr>
          <p:spPr>
            <a:xfrm>
              <a:off x="6294908" y="3854327"/>
              <a:ext cx="274487" cy="318149"/>
            </a:xfrm>
            <a:custGeom>
              <a:avLst/>
              <a:gdLst>
                <a:gd name="connsiteX0" fmla="*/ 274167 w 274487"/>
                <a:gd name="connsiteY0" fmla="*/ 123 h 318149"/>
                <a:gd name="connsiteX1" fmla="*/ 207492 w 274487"/>
                <a:gd name="connsiteY1" fmla="*/ 123948 h 318149"/>
                <a:gd name="connsiteX2" fmla="*/ 213842 w 274487"/>
                <a:gd name="connsiteY2" fmla="*/ 247773 h 318149"/>
                <a:gd name="connsiteX3" fmla="*/ 217017 w 274487"/>
                <a:gd name="connsiteY3" fmla="*/ 193798 h 318149"/>
                <a:gd name="connsiteX4" fmla="*/ 115417 w 274487"/>
                <a:gd name="connsiteY4" fmla="*/ 241423 h 318149"/>
                <a:gd name="connsiteX5" fmla="*/ 1117 w 274487"/>
                <a:gd name="connsiteY5" fmla="*/ 317623 h 318149"/>
                <a:gd name="connsiteX6" fmla="*/ 188442 w 274487"/>
                <a:gd name="connsiteY6" fmla="*/ 200148 h 318149"/>
                <a:gd name="connsiteX7" fmla="*/ 182092 w 274487"/>
                <a:gd name="connsiteY7" fmla="*/ 142998 h 318149"/>
                <a:gd name="connsiteX8" fmla="*/ 229717 w 274487"/>
                <a:gd name="connsiteY8" fmla="*/ 174748 h 318149"/>
                <a:gd name="connsiteX9" fmla="*/ 175742 w 274487"/>
                <a:gd name="connsiteY9" fmla="*/ 101723 h 318149"/>
                <a:gd name="connsiteX10" fmla="*/ 274167 w 274487"/>
                <a:gd name="connsiteY10" fmla="*/ 123 h 31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487" h="318149">
                  <a:moveTo>
                    <a:pt x="274167" y="123"/>
                  </a:moveTo>
                  <a:cubicBezTo>
                    <a:pt x="279459" y="3827"/>
                    <a:pt x="217546" y="82673"/>
                    <a:pt x="207492" y="123948"/>
                  </a:cubicBezTo>
                  <a:cubicBezTo>
                    <a:pt x="197438" y="165223"/>
                    <a:pt x="212255" y="236131"/>
                    <a:pt x="213842" y="247773"/>
                  </a:cubicBezTo>
                  <a:cubicBezTo>
                    <a:pt x="215429" y="259415"/>
                    <a:pt x="233421" y="194856"/>
                    <a:pt x="217017" y="193798"/>
                  </a:cubicBezTo>
                  <a:cubicBezTo>
                    <a:pt x="200613" y="192740"/>
                    <a:pt x="151400" y="220786"/>
                    <a:pt x="115417" y="241423"/>
                  </a:cubicBezTo>
                  <a:cubicBezTo>
                    <a:pt x="79434" y="262060"/>
                    <a:pt x="-11054" y="324502"/>
                    <a:pt x="1117" y="317623"/>
                  </a:cubicBezTo>
                  <a:cubicBezTo>
                    <a:pt x="13288" y="310744"/>
                    <a:pt x="158280" y="229252"/>
                    <a:pt x="188442" y="200148"/>
                  </a:cubicBezTo>
                  <a:cubicBezTo>
                    <a:pt x="218604" y="171044"/>
                    <a:pt x="175213" y="147231"/>
                    <a:pt x="182092" y="142998"/>
                  </a:cubicBezTo>
                  <a:cubicBezTo>
                    <a:pt x="188971" y="138765"/>
                    <a:pt x="230775" y="181627"/>
                    <a:pt x="229717" y="174748"/>
                  </a:cubicBezTo>
                  <a:cubicBezTo>
                    <a:pt x="228659" y="167869"/>
                    <a:pt x="170980" y="126065"/>
                    <a:pt x="175742" y="101723"/>
                  </a:cubicBezTo>
                  <a:cubicBezTo>
                    <a:pt x="180504" y="77381"/>
                    <a:pt x="268875" y="-3581"/>
                    <a:pt x="274167" y="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" name="フリーフォーム 323">
              <a:extLst>
                <a:ext uri="{FF2B5EF4-FFF2-40B4-BE49-F238E27FC236}">
                  <a16:creationId xmlns:a16="http://schemas.microsoft.com/office/drawing/2014/main" id="{4577CB04-FBF5-52DB-AC31-0C2B24AAAE86}"/>
                </a:ext>
              </a:extLst>
            </p:cNvPr>
            <p:cNvSpPr/>
            <p:nvPr/>
          </p:nvSpPr>
          <p:spPr>
            <a:xfrm>
              <a:off x="6432538" y="4124197"/>
              <a:ext cx="228741" cy="359058"/>
            </a:xfrm>
            <a:custGeom>
              <a:avLst/>
              <a:gdLst>
                <a:gd name="connsiteX0" fmla="*/ 85737 w 228741"/>
                <a:gd name="connsiteY0" fmla="*/ 128 h 359058"/>
                <a:gd name="connsiteX1" fmla="*/ 104787 w 228741"/>
                <a:gd name="connsiteY1" fmla="*/ 127128 h 359058"/>
                <a:gd name="connsiteX2" fmla="*/ 50812 w 228741"/>
                <a:gd name="connsiteY2" fmla="*/ 247778 h 359058"/>
                <a:gd name="connsiteX3" fmla="*/ 95262 w 228741"/>
                <a:gd name="connsiteY3" fmla="*/ 190628 h 359058"/>
                <a:gd name="connsiteX4" fmla="*/ 12 w 228741"/>
                <a:gd name="connsiteY4" fmla="*/ 358903 h 359058"/>
                <a:gd name="connsiteX5" fmla="*/ 88912 w 228741"/>
                <a:gd name="connsiteY5" fmla="*/ 219203 h 359058"/>
                <a:gd name="connsiteX6" fmla="*/ 152412 w 228741"/>
                <a:gd name="connsiteY6" fmla="*/ 127128 h 359058"/>
                <a:gd name="connsiteX7" fmla="*/ 228612 w 228741"/>
                <a:gd name="connsiteY7" fmla="*/ 22353 h 359058"/>
                <a:gd name="connsiteX8" fmla="*/ 133362 w 228741"/>
                <a:gd name="connsiteY8" fmla="*/ 200153 h 359058"/>
                <a:gd name="connsiteX9" fmla="*/ 130187 w 228741"/>
                <a:gd name="connsiteY9" fmla="*/ 104903 h 359058"/>
                <a:gd name="connsiteX10" fmla="*/ 85737 w 228741"/>
                <a:gd name="connsiteY10" fmla="*/ 128 h 35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41" h="359058">
                  <a:moveTo>
                    <a:pt x="85737" y="128"/>
                  </a:moveTo>
                  <a:cubicBezTo>
                    <a:pt x="81504" y="3832"/>
                    <a:pt x="110608" y="85853"/>
                    <a:pt x="104787" y="127128"/>
                  </a:cubicBezTo>
                  <a:cubicBezTo>
                    <a:pt x="98966" y="168403"/>
                    <a:pt x="52399" y="237195"/>
                    <a:pt x="50812" y="247778"/>
                  </a:cubicBezTo>
                  <a:cubicBezTo>
                    <a:pt x="49224" y="258361"/>
                    <a:pt x="103729" y="172107"/>
                    <a:pt x="95262" y="190628"/>
                  </a:cubicBezTo>
                  <a:cubicBezTo>
                    <a:pt x="86795" y="209149"/>
                    <a:pt x="1070" y="354141"/>
                    <a:pt x="12" y="358903"/>
                  </a:cubicBezTo>
                  <a:cubicBezTo>
                    <a:pt x="-1046" y="363665"/>
                    <a:pt x="63512" y="257832"/>
                    <a:pt x="88912" y="219203"/>
                  </a:cubicBezTo>
                  <a:cubicBezTo>
                    <a:pt x="114312" y="180574"/>
                    <a:pt x="129129" y="159936"/>
                    <a:pt x="152412" y="127128"/>
                  </a:cubicBezTo>
                  <a:cubicBezTo>
                    <a:pt x="175695" y="94320"/>
                    <a:pt x="231787" y="10182"/>
                    <a:pt x="228612" y="22353"/>
                  </a:cubicBezTo>
                  <a:cubicBezTo>
                    <a:pt x="225437" y="34524"/>
                    <a:pt x="149766" y="186395"/>
                    <a:pt x="133362" y="200153"/>
                  </a:cubicBezTo>
                  <a:cubicBezTo>
                    <a:pt x="116958" y="213911"/>
                    <a:pt x="136537" y="136124"/>
                    <a:pt x="130187" y="104903"/>
                  </a:cubicBezTo>
                  <a:cubicBezTo>
                    <a:pt x="123837" y="73682"/>
                    <a:pt x="89970" y="-3576"/>
                    <a:pt x="85737" y="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" name="フリーフォーム 324">
              <a:extLst>
                <a:ext uri="{FF2B5EF4-FFF2-40B4-BE49-F238E27FC236}">
                  <a16:creationId xmlns:a16="http://schemas.microsoft.com/office/drawing/2014/main" id="{A13D3159-3DE5-B313-7FBC-B2E5D8DC1591}"/>
                </a:ext>
              </a:extLst>
            </p:cNvPr>
            <p:cNvSpPr/>
            <p:nvPr/>
          </p:nvSpPr>
          <p:spPr>
            <a:xfrm>
              <a:off x="6197599" y="4105001"/>
              <a:ext cx="372422" cy="133699"/>
            </a:xfrm>
            <a:custGeom>
              <a:avLst/>
              <a:gdLst>
                <a:gd name="connsiteX0" fmla="*/ 371476 w 372422"/>
                <a:gd name="connsiteY0" fmla="*/ 274 h 133699"/>
                <a:gd name="connsiteX1" fmla="*/ 234951 w 372422"/>
                <a:gd name="connsiteY1" fmla="*/ 32024 h 133699"/>
                <a:gd name="connsiteX2" fmla="*/ 130176 w 372422"/>
                <a:gd name="connsiteY2" fmla="*/ 105049 h 133699"/>
                <a:gd name="connsiteX3" fmla="*/ 165101 w 372422"/>
                <a:gd name="connsiteY3" fmla="*/ 63774 h 133699"/>
                <a:gd name="connsiteX4" fmla="*/ 1 w 372422"/>
                <a:gd name="connsiteY4" fmla="*/ 133624 h 133699"/>
                <a:gd name="connsiteX5" fmla="*/ 161926 w 372422"/>
                <a:gd name="connsiteY5" fmla="*/ 47899 h 133699"/>
                <a:gd name="connsiteX6" fmla="*/ 371476 w 372422"/>
                <a:gd name="connsiteY6" fmla="*/ 274 h 13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422" h="133699">
                  <a:moveTo>
                    <a:pt x="371476" y="274"/>
                  </a:moveTo>
                  <a:cubicBezTo>
                    <a:pt x="383647" y="-2372"/>
                    <a:pt x="275168" y="14562"/>
                    <a:pt x="234951" y="32024"/>
                  </a:cubicBezTo>
                  <a:cubicBezTo>
                    <a:pt x="194734" y="49486"/>
                    <a:pt x="141818" y="99757"/>
                    <a:pt x="130176" y="105049"/>
                  </a:cubicBezTo>
                  <a:cubicBezTo>
                    <a:pt x="118534" y="110341"/>
                    <a:pt x="186797" y="59012"/>
                    <a:pt x="165101" y="63774"/>
                  </a:cubicBezTo>
                  <a:cubicBezTo>
                    <a:pt x="143405" y="68536"/>
                    <a:pt x="530" y="136270"/>
                    <a:pt x="1" y="133624"/>
                  </a:cubicBezTo>
                  <a:cubicBezTo>
                    <a:pt x="-528" y="130978"/>
                    <a:pt x="104247" y="71712"/>
                    <a:pt x="161926" y="47899"/>
                  </a:cubicBezTo>
                  <a:cubicBezTo>
                    <a:pt x="219605" y="24087"/>
                    <a:pt x="359305" y="2920"/>
                    <a:pt x="371476" y="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" name="フリーフォーム 325">
              <a:extLst>
                <a:ext uri="{FF2B5EF4-FFF2-40B4-BE49-F238E27FC236}">
                  <a16:creationId xmlns:a16="http://schemas.microsoft.com/office/drawing/2014/main" id="{13A836A1-1EB8-17A1-E635-4053E2ACB44A}"/>
                </a:ext>
              </a:extLst>
            </p:cNvPr>
            <p:cNvSpPr/>
            <p:nvPr/>
          </p:nvSpPr>
          <p:spPr>
            <a:xfrm>
              <a:off x="6532415" y="3867132"/>
              <a:ext cx="190898" cy="450889"/>
            </a:xfrm>
            <a:custGeom>
              <a:avLst/>
              <a:gdLst>
                <a:gd name="connsiteX0" fmla="*/ 185885 w 190898"/>
                <a:gd name="connsiteY0" fmla="*/ 50818 h 450889"/>
                <a:gd name="connsiteX1" fmla="*/ 74760 w 190898"/>
                <a:gd name="connsiteY1" fmla="*/ 18 h 450889"/>
                <a:gd name="connsiteX2" fmla="*/ 135085 w 190898"/>
                <a:gd name="connsiteY2" fmla="*/ 57168 h 450889"/>
                <a:gd name="connsiteX3" fmla="*/ 163660 w 190898"/>
                <a:gd name="connsiteY3" fmla="*/ 98443 h 450889"/>
                <a:gd name="connsiteX4" fmla="*/ 185885 w 190898"/>
                <a:gd name="connsiteY4" fmla="*/ 139718 h 450889"/>
                <a:gd name="connsiteX5" fmla="*/ 62060 w 190898"/>
                <a:gd name="connsiteY5" fmla="*/ 76218 h 450889"/>
                <a:gd name="connsiteX6" fmla="*/ 71585 w 190898"/>
                <a:gd name="connsiteY6" fmla="*/ 146068 h 450889"/>
                <a:gd name="connsiteX7" fmla="*/ 68410 w 190898"/>
                <a:gd name="connsiteY7" fmla="*/ 123843 h 450889"/>
                <a:gd name="connsiteX8" fmla="*/ 1735 w 190898"/>
                <a:gd name="connsiteY8" fmla="*/ 209568 h 450889"/>
                <a:gd name="connsiteX9" fmla="*/ 23960 w 190898"/>
                <a:gd name="connsiteY9" fmla="*/ 241318 h 450889"/>
                <a:gd name="connsiteX10" fmla="*/ 71585 w 190898"/>
                <a:gd name="connsiteY10" fmla="*/ 450868 h 450889"/>
                <a:gd name="connsiteX11" fmla="*/ 30310 w 190898"/>
                <a:gd name="connsiteY11" fmla="*/ 254018 h 450889"/>
                <a:gd name="connsiteX12" fmla="*/ 58885 w 190898"/>
                <a:gd name="connsiteY12" fmla="*/ 168293 h 450889"/>
                <a:gd name="connsiteX13" fmla="*/ 150960 w 190898"/>
                <a:gd name="connsiteY13" fmla="*/ 260368 h 450889"/>
                <a:gd name="connsiteX14" fmla="*/ 93810 w 190898"/>
                <a:gd name="connsiteY14" fmla="*/ 111143 h 450889"/>
                <a:gd name="connsiteX15" fmla="*/ 147785 w 190898"/>
                <a:gd name="connsiteY15" fmla="*/ 104793 h 450889"/>
                <a:gd name="connsiteX16" fmla="*/ 128735 w 190898"/>
                <a:gd name="connsiteY16" fmla="*/ 41293 h 450889"/>
                <a:gd name="connsiteX17" fmla="*/ 185885 w 190898"/>
                <a:gd name="connsiteY17" fmla="*/ 50818 h 45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898" h="450889">
                  <a:moveTo>
                    <a:pt x="185885" y="50818"/>
                  </a:moveTo>
                  <a:cubicBezTo>
                    <a:pt x="176889" y="43939"/>
                    <a:pt x="83227" y="-1040"/>
                    <a:pt x="74760" y="18"/>
                  </a:cubicBezTo>
                  <a:cubicBezTo>
                    <a:pt x="66293" y="1076"/>
                    <a:pt x="120268" y="40764"/>
                    <a:pt x="135085" y="57168"/>
                  </a:cubicBezTo>
                  <a:cubicBezTo>
                    <a:pt x="149902" y="73572"/>
                    <a:pt x="155193" y="84685"/>
                    <a:pt x="163660" y="98443"/>
                  </a:cubicBezTo>
                  <a:cubicBezTo>
                    <a:pt x="172127" y="112201"/>
                    <a:pt x="202818" y="143422"/>
                    <a:pt x="185885" y="139718"/>
                  </a:cubicBezTo>
                  <a:cubicBezTo>
                    <a:pt x="168952" y="136014"/>
                    <a:pt x="81110" y="75160"/>
                    <a:pt x="62060" y="76218"/>
                  </a:cubicBezTo>
                  <a:cubicBezTo>
                    <a:pt x="43010" y="77276"/>
                    <a:pt x="70527" y="138131"/>
                    <a:pt x="71585" y="146068"/>
                  </a:cubicBezTo>
                  <a:cubicBezTo>
                    <a:pt x="72643" y="154005"/>
                    <a:pt x="80052" y="113260"/>
                    <a:pt x="68410" y="123843"/>
                  </a:cubicBezTo>
                  <a:cubicBezTo>
                    <a:pt x="56768" y="134426"/>
                    <a:pt x="9143" y="189989"/>
                    <a:pt x="1735" y="209568"/>
                  </a:cubicBezTo>
                  <a:cubicBezTo>
                    <a:pt x="-5673" y="229147"/>
                    <a:pt x="12318" y="201101"/>
                    <a:pt x="23960" y="241318"/>
                  </a:cubicBezTo>
                  <a:cubicBezTo>
                    <a:pt x="35602" y="281535"/>
                    <a:pt x="70527" y="448751"/>
                    <a:pt x="71585" y="450868"/>
                  </a:cubicBezTo>
                  <a:cubicBezTo>
                    <a:pt x="72643" y="452985"/>
                    <a:pt x="32427" y="301114"/>
                    <a:pt x="30310" y="254018"/>
                  </a:cubicBezTo>
                  <a:cubicBezTo>
                    <a:pt x="28193" y="206922"/>
                    <a:pt x="38777" y="167235"/>
                    <a:pt x="58885" y="168293"/>
                  </a:cubicBezTo>
                  <a:cubicBezTo>
                    <a:pt x="78993" y="169351"/>
                    <a:pt x="145139" y="269893"/>
                    <a:pt x="150960" y="260368"/>
                  </a:cubicBezTo>
                  <a:cubicBezTo>
                    <a:pt x="156781" y="250843"/>
                    <a:pt x="94339" y="137072"/>
                    <a:pt x="93810" y="111143"/>
                  </a:cubicBezTo>
                  <a:cubicBezTo>
                    <a:pt x="93281" y="85214"/>
                    <a:pt x="141964" y="116435"/>
                    <a:pt x="147785" y="104793"/>
                  </a:cubicBezTo>
                  <a:cubicBezTo>
                    <a:pt x="153606" y="93151"/>
                    <a:pt x="114447" y="51876"/>
                    <a:pt x="128735" y="41293"/>
                  </a:cubicBezTo>
                  <a:cubicBezTo>
                    <a:pt x="143022" y="30710"/>
                    <a:pt x="194881" y="57697"/>
                    <a:pt x="185885" y="50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" name="フリーフォーム 326">
              <a:extLst>
                <a:ext uri="{FF2B5EF4-FFF2-40B4-BE49-F238E27FC236}">
                  <a16:creationId xmlns:a16="http://schemas.microsoft.com/office/drawing/2014/main" id="{3E192874-CDB0-4BB4-6FEB-EFBD6DA9D2B8}"/>
                </a:ext>
              </a:extLst>
            </p:cNvPr>
            <p:cNvSpPr/>
            <p:nvPr/>
          </p:nvSpPr>
          <p:spPr>
            <a:xfrm>
              <a:off x="6652724" y="3377988"/>
              <a:ext cx="372125" cy="546625"/>
            </a:xfrm>
            <a:custGeom>
              <a:avLst/>
              <a:gdLst>
                <a:gd name="connsiteX0" fmla="*/ 284651 w 372125"/>
                <a:gd name="connsiteY0" fmla="*/ 212 h 546625"/>
                <a:gd name="connsiteX1" fmla="*/ 230676 w 372125"/>
                <a:gd name="connsiteY1" fmla="*/ 111337 h 546625"/>
                <a:gd name="connsiteX2" fmla="*/ 227501 w 372125"/>
                <a:gd name="connsiteY2" fmla="*/ 165312 h 546625"/>
                <a:gd name="connsiteX3" fmla="*/ 230676 w 372125"/>
                <a:gd name="connsiteY3" fmla="*/ 143087 h 546625"/>
                <a:gd name="connsiteX4" fmla="*/ 306876 w 372125"/>
                <a:gd name="connsiteY4" fmla="*/ 193887 h 546625"/>
                <a:gd name="connsiteX5" fmla="*/ 354501 w 372125"/>
                <a:gd name="connsiteY5" fmla="*/ 212937 h 546625"/>
                <a:gd name="connsiteX6" fmla="*/ 310051 w 372125"/>
                <a:gd name="connsiteY6" fmla="*/ 238337 h 546625"/>
                <a:gd name="connsiteX7" fmla="*/ 243376 w 372125"/>
                <a:gd name="connsiteY7" fmla="*/ 273262 h 546625"/>
                <a:gd name="connsiteX8" fmla="*/ 116376 w 372125"/>
                <a:gd name="connsiteY8" fmla="*/ 403437 h 546625"/>
                <a:gd name="connsiteX9" fmla="*/ 2076 w 372125"/>
                <a:gd name="connsiteY9" fmla="*/ 543137 h 546625"/>
                <a:gd name="connsiteX10" fmla="*/ 217976 w 372125"/>
                <a:gd name="connsiteY10" fmla="*/ 251037 h 546625"/>
                <a:gd name="connsiteX11" fmla="*/ 195751 w 372125"/>
                <a:gd name="connsiteY11" fmla="*/ 228812 h 546625"/>
                <a:gd name="connsiteX12" fmla="*/ 110026 w 372125"/>
                <a:gd name="connsiteY12" fmla="*/ 228812 h 546625"/>
                <a:gd name="connsiteX13" fmla="*/ 370376 w 372125"/>
                <a:gd name="connsiteY13" fmla="*/ 209762 h 546625"/>
                <a:gd name="connsiteX14" fmla="*/ 221151 w 372125"/>
                <a:gd name="connsiteY14" fmla="*/ 139912 h 546625"/>
                <a:gd name="connsiteX15" fmla="*/ 167176 w 372125"/>
                <a:gd name="connsiteY15" fmla="*/ 82762 h 546625"/>
                <a:gd name="connsiteX16" fmla="*/ 230676 w 372125"/>
                <a:gd name="connsiteY16" fmla="*/ 82762 h 546625"/>
                <a:gd name="connsiteX17" fmla="*/ 284651 w 372125"/>
                <a:gd name="connsiteY17" fmla="*/ 212 h 54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2125" h="546625">
                  <a:moveTo>
                    <a:pt x="284651" y="212"/>
                  </a:moveTo>
                  <a:cubicBezTo>
                    <a:pt x="284651" y="4974"/>
                    <a:pt x="240201" y="83820"/>
                    <a:pt x="230676" y="111337"/>
                  </a:cubicBezTo>
                  <a:cubicBezTo>
                    <a:pt x="221151" y="138854"/>
                    <a:pt x="227501" y="160020"/>
                    <a:pt x="227501" y="165312"/>
                  </a:cubicBezTo>
                  <a:cubicBezTo>
                    <a:pt x="227501" y="170604"/>
                    <a:pt x="217447" y="138325"/>
                    <a:pt x="230676" y="143087"/>
                  </a:cubicBezTo>
                  <a:cubicBezTo>
                    <a:pt x="243905" y="147849"/>
                    <a:pt x="286239" y="182245"/>
                    <a:pt x="306876" y="193887"/>
                  </a:cubicBezTo>
                  <a:cubicBezTo>
                    <a:pt x="327513" y="205529"/>
                    <a:pt x="353972" y="205529"/>
                    <a:pt x="354501" y="212937"/>
                  </a:cubicBezTo>
                  <a:cubicBezTo>
                    <a:pt x="355030" y="220345"/>
                    <a:pt x="328572" y="228283"/>
                    <a:pt x="310051" y="238337"/>
                  </a:cubicBezTo>
                  <a:cubicBezTo>
                    <a:pt x="291530" y="248391"/>
                    <a:pt x="275655" y="245745"/>
                    <a:pt x="243376" y="273262"/>
                  </a:cubicBezTo>
                  <a:cubicBezTo>
                    <a:pt x="211097" y="300779"/>
                    <a:pt x="156593" y="358458"/>
                    <a:pt x="116376" y="403437"/>
                  </a:cubicBezTo>
                  <a:cubicBezTo>
                    <a:pt x="76159" y="448416"/>
                    <a:pt x="-14857" y="568537"/>
                    <a:pt x="2076" y="543137"/>
                  </a:cubicBezTo>
                  <a:cubicBezTo>
                    <a:pt x="19009" y="517737"/>
                    <a:pt x="185697" y="303424"/>
                    <a:pt x="217976" y="251037"/>
                  </a:cubicBezTo>
                  <a:cubicBezTo>
                    <a:pt x="250255" y="198650"/>
                    <a:pt x="213743" y="232516"/>
                    <a:pt x="195751" y="228812"/>
                  </a:cubicBezTo>
                  <a:cubicBezTo>
                    <a:pt x="177759" y="225108"/>
                    <a:pt x="80922" y="231987"/>
                    <a:pt x="110026" y="228812"/>
                  </a:cubicBezTo>
                  <a:cubicBezTo>
                    <a:pt x="139130" y="225637"/>
                    <a:pt x="351855" y="224579"/>
                    <a:pt x="370376" y="209762"/>
                  </a:cubicBezTo>
                  <a:cubicBezTo>
                    <a:pt x="388897" y="194945"/>
                    <a:pt x="255018" y="161079"/>
                    <a:pt x="221151" y="139912"/>
                  </a:cubicBezTo>
                  <a:cubicBezTo>
                    <a:pt x="187284" y="118745"/>
                    <a:pt x="165588" y="92287"/>
                    <a:pt x="167176" y="82762"/>
                  </a:cubicBezTo>
                  <a:cubicBezTo>
                    <a:pt x="168763" y="73237"/>
                    <a:pt x="211626" y="93345"/>
                    <a:pt x="230676" y="82762"/>
                  </a:cubicBezTo>
                  <a:cubicBezTo>
                    <a:pt x="249726" y="72179"/>
                    <a:pt x="284651" y="-4550"/>
                    <a:pt x="284651" y="2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" name="フリーフォーム 327">
              <a:extLst>
                <a:ext uri="{FF2B5EF4-FFF2-40B4-BE49-F238E27FC236}">
                  <a16:creationId xmlns:a16="http://schemas.microsoft.com/office/drawing/2014/main" id="{F8024A5B-2541-2053-A341-23FB20B5C7B3}"/>
                </a:ext>
              </a:extLst>
            </p:cNvPr>
            <p:cNvSpPr/>
            <p:nvPr/>
          </p:nvSpPr>
          <p:spPr>
            <a:xfrm>
              <a:off x="7038950" y="3331701"/>
              <a:ext cx="478677" cy="207738"/>
            </a:xfrm>
            <a:custGeom>
              <a:avLst/>
              <a:gdLst>
                <a:gd name="connsiteX0" fmla="*/ 25 w 478677"/>
                <a:gd name="connsiteY0" fmla="*/ 71899 h 207738"/>
                <a:gd name="connsiteX1" fmla="*/ 190525 w 478677"/>
                <a:gd name="connsiteY1" fmla="*/ 14749 h 207738"/>
                <a:gd name="connsiteX2" fmla="*/ 292125 w 478677"/>
                <a:gd name="connsiteY2" fmla="*/ 56024 h 207738"/>
                <a:gd name="connsiteX3" fmla="*/ 295300 w 478677"/>
                <a:gd name="connsiteY3" fmla="*/ 21099 h 207738"/>
                <a:gd name="connsiteX4" fmla="*/ 473100 w 478677"/>
                <a:gd name="connsiteY4" fmla="*/ 205249 h 207738"/>
                <a:gd name="connsiteX5" fmla="*/ 422300 w 478677"/>
                <a:gd name="connsiteY5" fmla="*/ 119524 h 207738"/>
                <a:gd name="connsiteX6" fmla="*/ 304825 w 478677"/>
                <a:gd name="connsiteY6" fmla="*/ 5224 h 207738"/>
                <a:gd name="connsiteX7" fmla="*/ 177825 w 478677"/>
                <a:gd name="connsiteY7" fmla="*/ 21099 h 207738"/>
                <a:gd name="connsiteX8" fmla="*/ 25 w 478677"/>
                <a:gd name="connsiteY8" fmla="*/ 71899 h 20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677" h="207738">
                  <a:moveTo>
                    <a:pt x="25" y="71899"/>
                  </a:moveTo>
                  <a:cubicBezTo>
                    <a:pt x="2142" y="70841"/>
                    <a:pt x="141842" y="17395"/>
                    <a:pt x="190525" y="14749"/>
                  </a:cubicBezTo>
                  <a:cubicBezTo>
                    <a:pt x="239208" y="12103"/>
                    <a:pt x="274663" y="54966"/>
                    <a:pt x="292125" y="56024"/>
                  </a:cubicBezTo>
                  <a:cubicBezTo>
                    <a:pt x="309587" y="57082"/>
                    <a:pt x="265138" y="-3772"/>
                    <a:pt x="295300" y="21099"/>
                  </a:cubicBezTo>
                  <a:cubicBezTo>
                    <a:pt x="325463" y="45970"/>
                    <a:pt x="451933" y="188845"/>
                    <a:pt x="473100" y="205249"/>
                  </a:cubicBezTo>
                  <a:cubicBezTo>
                    <a:pt x="494267" y="221653"/>
                    <a:pt x="450346" y="152862"/>
                    <a:pt x="422300" y="119524"/>
                  </a:cubicBezTo>
                  <a:cubicBezTo>
                    <a:pt x="394254" y="86186"/>
                    <a:pt x="345571" y="21628"/>
                    <a:pt x="304825" y="5224"/>
                  </a:cubicBezTo>
                  <a:cubicBezTo>
                    <a:pt x="264079" y="-11180"/>
                    <a:pt x="229683" y="15807"/>
                    <a:pt x="177825" y="21099"/>
                  </a:cubicBezTo>
                  <a:cubicBezTo>
                    <a:pt x="125967" y="26391"/>
                    <a:pt x="-2092" y="72957"/>
                    <a:pt x="25" y="718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" name="フリーフォーム 328">
              <a:extLst>
                <a:ext uri="{FF2B5EF4-FFF2-40B4-BE49-F238E27FC236}">
                  <a16:creationId xmlns:a16="http://schemas.microsoft.com/office/drawing/2014/main" id="{6CF00180-9C69-DB08-4920-E534DDDF3FAC}"/>
                </a:ext>
              </a:extLst>
            </p:cNvPr>
            <p:cNvSpPr/>
            <p:nvPr/>
          </p:nvSpPr>
          <p:spPr>
            <a:xfrm>
              <a:off x="6771625" y="3295647"/>
              <a:ext cx="240016" cy="422687"/>
            </a:xfrm>
            <a:custGeom>
              <a:avLst/>
              <a:gdLst>
                <a:gd name="connsiteX0" fmla="*/ 222900 w 240016"/>
                <a:gd name="connsiteY0" fmla="*/ 3 h 422687"/>
                <a:gd name="connsiteX1" fmla="*/ 207025 w 240016"/>
                <a:gd name="connsiteY1" fmla="*/ 95253 h 422687"/>
                <a:gd name="connsiteX2" fmla="*/ 146700 w 240016"/>
                <a:gd name="connsiteY2" fmla="*/ 165103 h 422687"/>
                <a:gd name="connsiteX3" fmla="*/ 111775 w 240016"/>
                <a:gd name="connsiteY3" fmla="*/ 219078 h 422687"/>
                <a:gd name="connsiteX4" fmla="*/ 650 w 240016"/>
                <a:gd name="connsiteY4" fmla="*/ 422278 h 422687"/>
                <a:gd name="connsiteX5" fmla="*/ 73675 w 240016"/>
                <a:gd name="connsiteY5" fmla="*/ 266703 h 422687"/>
                <a:gd name="connsiteX6" fmla="*/ 229250 w 240016"/>
                <a:gd name="connsiteY6" fmla="*/ 98428 h 422687"/>
                <a:gd name="connsiteX7" fmla="*/ 222900 w 240016"/>
                <a:gd name="connsiteY7" fmla="*/ 3 h 42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016" h="422687">
                  <a:moveTo>
                    <a:pt x="222900" y="3"/>
                  </a:moveTo>
                  <a:cubicBezTo>
                    <a:pt x="219196" y="-526"/>
                    <a:pt x="219725" y="67736"/>
                    <a:pt x="207025" y="95253"/>
                  </a:cubicBezTo>
                  <a:cubicBezTo>
                    <a:pt x="194325" y="122770"/>
                    <a:pt x="162575" y="144466"/>
                    <a:pt x="146700" y="165103"/>
                  </a:cubicBezTo>
                  <a:cubicBezTo>
                    <a:pt x="130825" y="185741"/>
                    <a:pt x="136117" y="176216"/>
                    <a:pt x="111775" y="219078"/>
                  </a:cubicBezTo>
                  <a:cubicBezTo>
                    <a:pt x="87433" y="261940"/>
                    <a:pt x="7000" y="414341"/>
                    <a:pt x="650" y="422278"/>
                  </a:cubicBezTo>
                  <a:cubicBezTo>
                    <a:pt x="-5700" y="430215"/>
                    <a:pt x="35575" y="320678"/>
                    <a:pt x="73675" y="266703"/>
                  </a:cubicBezTo>
                  <a:cubicBezTo>
                    <a:pt x="111775" y="212728"/>
                    <a:pt x="203321" y="136528"/>
                    <a:pt x="229250" y="98428"/>
                  </a:cubicBezTo>
                  <a:cubicBezTo>
                    <a:pt x="255179" y="60328"/>
                    <a:pt x="226604" y="532"/>
                    <a:pt x="22290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フリーフォーム 329">
              <a:extLst>
                <a:ext uri="{FF2B5EF4-FFF2-40B4-BE49-F238E27FC236}">
                  <a16:creationId xmlns:a16="http://schemas.microsoft.com/office/drawing/2014/main" id="{BC223054-524D-9035-298F-66C96E55EAC6}"/>
                </a:ext>
              </a:extLst>
            </p:cNvPr>
            <p:cNvSpPr/>
            <p:nvPr/>
          </p:nvSpPr>
          <p:spPr>
            <a:xfrm>
              <a:off x="6904982" y="3306722"/>
              <a:ext cx="499118" cy="363827"/>
            </a:xfrm>
            <a:custGeom>
              <a:avLst/>
              <a:gdLst>
                <a:gd name="connsiteX0" fmla="*/ 280043 w 499118"/>
                <a:gd name="connsiteY0" fmla="*/ 1628 h 363827"/>
                <a:gd name="connsiteX1" fmla="*/ 368943 w 499118"/>
                <a:gd name="connsiteY1" fmla="*/ 106403 h 363827"/>
                <a:gd name="connsiteX2" fmla="*/ 337193 w 499118"/>
                <a:gd name="connsiteY2" fmla="*/ 119103 h 363827"/>
                <a:gd name="connsiteX3" fmla="*/ 197493 w 499118"/>
                <a:gd name="connsiteY3" fmla="*/ 109578 h 363827"/>
                <a:gd name="connsiteX4" fmla="*/ 102243 w 499118"/>
                <a:gd name="connsiteY4" fmla="*/ 134978 h 363827"/>
                <a:gd name="connsiteX5" fmla="*/ 643 w 499118"/>
                <a:gd name="connsiteY5" fmla="*/ 236578 h 363827"/>
                <a:gd name="connsiteX6" fmla="*/ 153043 w 499118"/>
                <a:gd name="connsiteY6" fmla="*/ 150853 h 363827"/>
                <a:gd name="connsiteX7" fmla="*/ 32393 w 499118"/>
                <a:gd name="connsiteY7" fmla="*/ 363578 h 363827"/>
                <a:gd name="connsiteX8" fmla="*/ 159393 w 499118"/>
                <a:gd name="connsiteY8" fmla="*/ 192128 h 363827"/>
                <a:gd name="connsiteX9" fmla="*/ 372118 w 499118"/>
                <a:gd name="connsiteY9" fmla="*/ 119103 h 363827"/>
                <a:gd name="connsiteX10" fmla="*/ 499118 w 499118"/>
                <a:gd name="connsiteY10" fmla="*/ 90528 h 363827"/>
                <a:gd name="connsiteX11" fmla="*/ 372118 w 499118"/>
                <a:gd name="connsiteY11" fmla="*/ 122278 h 363827"/>
                <a:gd name="connsiteX12" fmla="*/ 241943 w 499118"/>
                <a:gd name="connsiteY12" fmla="*/ 103228 h 363827"/>
                <a:gd name="connsiteX13" fmla="*/ 375293 w 499118"/>
                <a:gd name="connsiteY13" fmla="*/ 103228 h 363827"/>
                <a:gd name="connsiteX14" fmla="*/ 318143 w 499118"/>
                <a:gd name="connsiteY14" fmla="*/ 46078 h 363827"/>
                <a:gd name="connsiteX15" fmla="*/ 280043 w 499118"/>
                <a:gd name="connsiteY15" fmla="*/ 1628 h 36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9118" h="363827">
                  <a:moveTo>
                    <a:pt x="280043" y="1628"/>
                  </a:moveTo>
                  <a:cubicBezTo>
                    <a:pt x="288510" y="11682"/>
                    <a:pt x="359418" y="86824"/>
                    <a:pt x="368943" y="106403"/>
                  </a:cubicBezTo>
                  <a:cubicBezTo>
                    <a:pt x="378468" y="125982"/>
                    <a:pt x="365768" y="118574"/>
                    <a:pt x="337193" y="119103"/>
                  </a:cubicBezTo>
                  <a:cubicBezTo>
                    <a:pt x="308618" y="119632"/>
                    <a:pt x="236651" y="106932"/>
                    <a:pt x="197493" y="109578"/>
                  </a:cubicBezTo>
                  <a:cubicBezTo>
                    <a:pt x="158335" y="112224"/>
                    <a:pt x="135051" y="113811"/>
                    <a:pt x="102243" y="134978"/>
                  </a:cubicBezTo>
                  <a:cubicBezTo>
                    <a:pt x="69435" y="156145"/>
                    <a:pt x="-7824" y="233932"/>
                    <a:pt x="643" y="236578"/>
                  </a:cubicBezTo>
                  <a:cubicBezTo>
                    <a:pt x="9110" y="239224"/>
                    <a:pt x="147751" y="129687"/>
                    <a:pt x="153043" y="150853"/>
                  </a:cubicBezTo>
                  <a:cubicBezTo>
                    <a:pt x="158335" y="172019"/>
                    <a:pt x="31335" y="356699"/>
                    <a:pt x="32393" y="363578"/>
                  </a:cubicBezTo>
                  <a:cubicBezTo>
                    <a:pt x="33451" y="370457"/>
                    <a:pt x="102772" y="232874"/>
                    <a:pt x="159393" y="192128"/>
                  </a:cubicBezTo>
                  <a:cubicBezTo>
                    <a:pt x="216014" y="151382"/>
                    <a:pt x="315497" y="136036"/>
                    <a:pt x="372118" y="119103"/>
                  </a:cubicBezTo>
                  <a:cubicBezTo>
                    <a:pt x="428739" y="102170"/>
                    <a:pt x="499118" y="89999"/>
                    <a:pt x="499118" y="90528"/>
                  </a:cubicBezTo>
                  <a:cubicBezTo>
                    <a:pt x="499118" y="91057"/>
                    <a:pt x="414980" y="120161"/>
                    <a:pt x="372118" y="122278"/>
                  </a:cubicBezTo>
                  <a:cubicBezTo>
                    <a:pt x="329256" y="124395"/>
                    <a:pt x="241414" y="106403"/>
                    <a:pt x="241943" y="103228"/>
                  </a:cubicBezTo>
                  <a:cubicBezTo>
                    <a:pt x="242472" y="100053"/>
                    <a:pt x="362593" y="112753"/>
                    <a:pt x="375293" y="103228"/>
                  </a:cubicBezTo>
                  <a:cubicBezTo>
                    <a:pt x="387993" y="93703"/>
                    <a:pt x="334018" y="61424"/>
                    <a:pt x="318143" y="46078"/>
                  </a:cubicBezTo>
                  <a:cubicBezTo>
                    <a:pt x="302268" y="30732"/>
                    <a:pt x="271576" y="-8426"/>
                    <a:pt x="280043" y="16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 330">
              <a:extLst>
                <a:ext uri="{FF2B5EF4-FFF2-40B4-BE49-F238E27FC236}">
                  <a16:creationId xmlns:a16="http://schemas.microsoft.com/office/drawing/2014/main" id="{8EE40867-7E94-E57A-A802-CD4A93269486}"/>
                </a:ext>
              </a:extLst>
            </p:cNvPr>
            <p:cNvSpPr/>
            <p:nvPr/>
          </p:nvSpPr>
          <p:spPr>
            <a:xfrm>
              <a:off x="7146346" y="3461721"/>
              <a:ext cx="641675" cy="126426"/>
            </a:xfrm>
            <a:custGeom>
              <a:avLst/>
              <a:gdLst>
                <a:gd name="connsiteX0" fmla="*/ 635579 w 641675"/>
                <a:gd name="connsiteY0" fmla="*/ 100629 h 126426"/>
                <a:gd name="connsiteX1" fmla="*/ 464129 w 641675"/>
                <a:gd name="connsiteY1" fmla="*/ 91104 h 126426"/>
                <a:gd name="connsiteX2" fmla="*/ 375229 w 641675"/>
                <a:gd name="connsiteY2" fmla="*/ 72054 h 126426"/>
                <a:gd name="connsiteX3" fmla="*/ 254579 w 641675"/>
                <a:gd name="connsiteY3" fmla="*/ 14904 h 126426"/>
                <a:gd name="connsiteX4" fmla="*/ 579 w 641675"/>
                <a:gd name="connsiteY4" fmla="*/ 53004 h 126426"/>
                <a:gd name="connsiteX5" fmla="*/ 187904 w 641675"/>
                <a:gd name="connsiteY5" fmla="*/ 8554 h 126426"/>
                <a:gd name="connsiteX6" fmla="*/ 279979 w 641675"/>
                <a:gd name="connsiteY6" fmla="*/ 8554 h 126426"/>
                <a:gd name="connsiteX7" fmla="*/ 460954 w 641675"/>
                <a:gd name="connsiteY7" fmla="*/ 97454 h 126426"/>
                <a:gd name="connsiteX8" fmla="*/ 591129 w 641675"/>
                <a:gd name="connsiteY8" fmla="*/ 126029 h 126426"/>
                <a:gd name="connsiteX9" fmla="*/ 635579 w 641675"/>
                <a:gd name="connsiteY9" fmla="*/ 100629 h 12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1675" h="126426">
                  <a:moveTo>
                    <a:pt x="635579" y="100629"/>
                  </a:moveTo>
                  <a:cubicBezTo>
                    <a:pt x="614412" y="94808"/>
                    <a:pt x="507521" y="95866"/>
                    <a:pt x="464129" y="91104"/>
                  </a:cubicBezTo>
                  <a:cubicBezTo>
                    <a:pt x="420737" y="86341"/>
                    <a:pt x="410154" y="84754"/>
                    <a:pt x="375229" y="72054"/>
                  </a:cubicBezTo>
                  <a:cubicBezTo>
                    <a:pt x="340304" y="59354"/>
                    <a:pt x="317021" y="18079"/>
                    <a:pt x="254579" y="14904"/>
                  </a:cubicBezTo>
                  <a:cubicBezTo>
                    <a:pt x="192137" y="11729"/>
                    <a:pt x="11691" y="54062"/>
                    <a:pt x="579" y="53004"/>
                  </a:cubicBezTo>
                  <a:cubicBezTo>
                    <a:pt x="-10533" y="51946"/>
                    <a:pt x="141337" y="15962"/>
                    <a:pt x="187904" y="8554"/>
                  </a:cubicBezTo>
                  <a:cubicBezTo>
                    <a:pt x="234471" y="1146"/>
                    <a:pt x="234471" y="-6263"/>
                    <a:pt x="279979" y="8554"/>
                  </a:cubicBezTo>
                  <a:cubicBezTo>
                    <a:pt x="325487" y="23371"/>
                    <a:pt x="409096" y="77875"/>
                    <a:pt x="460954" y="97454"/>
                  </a:cubicBezTo>
                  <a:cubicBezTo>
                    <a:pt x="512812" y="117033"/>
                    <a:pt x="564142" y="122325"/>
                    <a:pt x="591129" y="126029"/>
                  </a:cubicBezTo>
                  <a:cubicBezTo>
                    <a:pt x="618116" y="129733"/>
                    <a:pt x="656746" y="106450"/>
                    <a:pt x="635579" y="1006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" name="フリーフォーム 331">
              <a:extLst>
                <a:ext uri="{FF2B5EF4-FFF2-40B4-BE49-F238E27FC236}">
                  <a16:creationId xmlns:a16="http://schemas.microsoft.com/office/drawing/2014/main" id="{DD9E039D-BA4F-3CF2-F82F-6E15CAD1FC16}"/>
                </a:ext>
              </a:extLst>
            </p:cNvPr>
            <p:cNvSpPr/>
            <p:nvPr/>
          </p:nvSpPr>
          <p:spPr>
            <a:xfrm>
              <a:off x="6943372" y="3491614"/>
              <a:ext cx="289367" cy="479442"/>
            </a:xfrm>
            <a:custGeom>
              <a:avLst/>
              <a:gdLst>
                <a:gd name="connsiteX0" fmla="*/ 289278 w 289367"/>
                <a:gd name="connsiteY0" fmla="*/ 886 h 479442"/>
                <a:gd name="connsiteX1" fmla="*/ 60678 w 289367"/>
                <a:gd name="connsiteY1" fmla="*/ 292986 h 479442"/>
                <a:gd name="connsiteX2" fmla="*/ 6703 w 289367"/>
                <a:gd name="connsiteY2" fmla="*/ 473961 h 479442"/>
                <a:gd name="connsiteX3" fmla="*/ 32103 w 289367"/>
                <a:gd name="connsiteY3" fmla="*/ 394586 h 479442"/>
                <a:gd name="connsiteX4" fmla="*/ 289278 w 289367"/>
                <a:gd name="connsiteY4" fmla="*/ 886 h 47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67" h="479442">
                  <a:moveTo>
                    <a:pt x="289278" y="886"/>
                  </a:moveTo>
                  <a:cubicBezTo>
                    <a:pt x="294040" y="-16047"/>
                    <a:pt x="107774" y="214140"/>
                    <a:pt x="60678" y="292986"/>
                  </a:cubicBezTo>
                  <a:cubicBezTo>
                    <a:pt x="13582" y="371832"/>
                    <a:pt x="11465" y="457028"/>
                    <a:pt x="6703" y="473961"/>
                  </a:cubicBezTo>
                  <a:cubicBezTo>
                    <a:pt x="1941" y="490894"/>
                    <a:pt x="-14464" y="469728"/>
                    <a:pt x="32103" y="394586"/>
                  </a:cubicBezTo>
                  <a:cubicBezTo>
                    <a:pt x="78670" y="319444"/>
                    <a:pt x="284516" y="17819"/>
                    <a:pt x="289278" y="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" name="フリーフォーム 332">
              <a:extLst>
                <a:ext uri="{FF2B5EF4-FFF2-40B4-BE49-F238E27FC236}">
                  <a16:creationId xmlns:a16="http://schemas.microsoft.com/office/drawing/2014/main" id="{522F4AD5-F6BD-95B5-79F1-62CB5A7A2C96}"/>
                </a:ext>
              </a:extLst>
            </p:cNvPr>
            <p:cNvSpPr/>
            <p:nvPr/>
          </p:nvSpPr>
          <p:spPr>
            <a:xfrm>
              <a:off x="6641632" y="3444859"/>
              <a:ext cx="581848" cy="936897"/>
            </a:xfrm>
            <a:custGeom>
              <a:avLst/>
              <a:gdLst>
                <a:gd name="connsiteX0" fmla="*/ 581493 w 581848"/>
                <a:gd name="connsiteY0" fmla="*/ 16 h 936897"/>
                <a:gd name="connsiteX1" fmla="*/ 321143 w 581848"/>
                <a:gd name="connsiteY1" fmla="*/ 314341 h 936897"/>
                <a:gd name="connsiteX2" fmla="*/ 117943 w 581848"/>
                <a:gd name="connsiteY2" fmla="*/ 704866 h 936897"/>
                <a:gd name="connsiteX3" fmla="*/ 181443 w 581848"/>
                <a:gd name="connsiteY3" fmla="*/ 612791 h 936897"/>
                <a:gd name="connsiteX4" fmla="*/ 468 w 581848"/>
                <a:gd name="connsiteY4" fmla="*/ 936641 h 936897"/>
                <a:gd name="connsiteX5" fmla="*/ 136993 w 581848"/>
                <a:gd name="connsiteY5" fmla="*/ 660416 h 936897"/>
                <a:gd name="connsiteX6" fmla="*/ 371943 w 581848"/>
                <a:gd name="connsiteY6" fmla="*/ 301641 h 936897"/>
                <a:gd name="connsiteX7" fmla="*/ 581493 w 581848"/>
                <a:gd name="connsiteY7" fmla="*/ 16 h 93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848" h="936897">
                  <a:moveTo>
                    <a:pt x="581493" y="16"/>
                  </a:moveTo>
                  <a:cubicBezTo>
                    <a:pt x="573026" y="2133"/>
                    <a:pt x="398401" y="196866"/>
                    <a:pt x="321143" y="314341"/>
                  </a:cubicBezTo>
                  <a:cubicBezTo>
                    <a:pt x="243885" y="431816"/>
                    <a:pt x="141226" y="655124"/>
                    <a:pt x="117943" y="704866"/>
                  </a:cubicBezTo>
                  <a:cubicBezTo>
                    <a:pt x="94660" y="754608"/>
                    <a:pt x="201022" y="574162"/>
                    <a:pt x="181443" y="612791"/>
                  </a:cubicBezTo>
                  <a:cubicBezTo>
                    <a:pt x="161864" y="651420"/>
                    <a:pt x="7876" y="928704"/>
                    <a:pt x="468" y="936641"/>
                  </a:cubicBezTo>
                  <a:cubicBezTo>
                    <a:pt x="-6940" y="944579"/>
                    <a:pt x="75080" y="766249"/>
                    <a:pt x="136993" y="660416"/>
                  </a:cubicBezTo>
                  <a:cubicBezTo>
                    <a:pt x="198905" y="554583"/>
                    <a:pt x="298918" y="409062"/>
                    <a:pt x="371943" y="301641"/>
                  </a:cubicBezTo>
                  <a:cubicBezTo>
                    <a:pt x="444968" y="194220"/>
                    <a:pt x="589960" y="-2101"/>
                    <a:pt x="581493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" name="フリーフォーム 333">
              <a:extLst>
                <a:ext uri="{FF2B5EF4-FFF2-40B4-BE49-F238E27FC236}">
                  <a16:creationId xmlns:a16="http://schemas.microsoft.com/office/drawing/2014/main" id="{327FDE3B-E4CE-37C0-0732-CCF777DDA8B6}"/>
                </a:ext>
              </a:extLst>
            </p:cNvPr>
            <p:cNvSpPr/>
            <p:nvPr/>
          </p:nvSpPr>
          <p:spPr>
            <a:xfrm>
              <a:off x="7334101" y="3644835"/>
              <a:ext cx="246135" cy="371634"/>
            </a:xfrm>
            <a:custGeom>
              <a:avLst/>
              <a:gdLst>
                <a:gd name="connsiteX0" fmla="*/ 155724 w 246135"/>
                <a:gd name="connsiteY0" fmla="*/ 65 h 371634"/>
                <a:gd name="connsiteX1" fmla="*/ 196999 w 246135"/>
                <a:gd name="connsiteY1" fmla="*/ 104840 h 371634"/>
                <a:gd name="connsiteX2" fmla="*/ 174774 w 246135"/>
                <a:gd name="connsiteY2" fmla="*/ 200090 h 371634"/>
                <a:gd name="connsiteX3" fmla="*/ 149 w 246135"/>
                <a:gd name="connsiteY3" fmla="*/ 371540 h 371634"/>
                <a:gd name="connsiteX4" fmla="*/ 146199 w 246135"/>
                <a:gd name="connsiteY4" fmla="*/ 222315 h 371634"/>
                <a:gd name="connsiteX5" fmla="*/ 244624 w 246135"/>
                <a:gd name="connsiteY5" fmla="*/ 88965 h 371634"/>
                <a:gd name="connsiteX6" fmla="*/ 203349 w 246135"/>
                <a:gd name="connsiteY6" fmla="*/ 88965 h 371634"/>
                <a:gd name="connsiteX7" fmla="*/ 155724 w 246135"/>
                <a:gd name="connsiteY7" fmla="*/ 65 h 37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135" h="371634">
                  <a:moveTo>
                    <a:pt x="155724" y="65"/>
                  </a:moveTo>
                  <a:cubicBezTo>
                    <a:pt x="154666" y="2711"/>
                    <a:pt x="193824" y="71503"/>
                    <a:pt x="196999" y="104840"/>
                  </a:cubicBezTo>
                  <a:cubicBezTo>
                    <a:pt x="200174" y="138177"/>
                    <a:pt x="207582" y="155640"/>
                    <a:pt x="174774" y="200090"/>
                  </a:cubicBezTo>
                  <a:cubicBezTo>
                    <a:pt x="141966" y="244540"/>
                    <a:pt x="4911" y="367836"/>
                    <a:pt x="149" y="371540"/>
                  </a:cubicBezTo>
                  <a:cubicBezTo>
                    <a:pt x="-4613" y="375244"/>
                    <a:pt x="105453" y="269411"/>
                    <a:pt x="146199" y="222315"/>
                  </a:cubicBezTo>
                  <a:cubicBezTo>
                    <a:pt x="186945" y="175219"/>
                    <a:pt x="235099" y="111190"/>
                    <a:pt x="244624" y="88965"/>
                  </a:cubicBezTo>
                  <a:cubicBezTo>
                    <a:pt x="254149" y="66740"/>
                    <a:pt x="216049" y="101665"/>
                    <a:pt x="203349" y="88965"/>
                  </a:cubicBezTo>
                  <a:cubicBezTo>
                    <a:pt x="190649" y="76265"/>
                    <a:pt x="156782" y="-2581"/>
                    <a:pt x="15572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5" name="フリーフォーム 334">
              <a:extLst>
                <a:ext uri="{FF2B5EF4-FFF2-40B4-BE49-F238E27FC236}">
                  <a16:creationId xmlns:a16="http://schemas.microsoft.com/office/drawing/2014/main" id="{7ED1FAA3-0ACB-5CE7-A7FC-A579E2AFF2A2}"/>
                </a:ext>
              </a:extLst>
            </p:cNvPr>
            <p:cNvSpPr/>
            <p:nvPr/>
          </p:nvSpPr>
          <p:spPr>
            <a:xfrm>
              <a:off x="7759127" y="3598794"/>
              <a:ext cx="94250" cy="394863"/>
            </a:xfrm>
            <a:custGeom>
              <a:avLst/>
              <a:gdLst>
                <a:gd name="connsiteX0" fmla="*/ 573 w 94250"/>
                <a:gd name="connsiteY0" fmla="*/ 1656 h 394863"/>
                <a:gd name="connsiteX1" fmla="*/ 41848 w 94250"/>
                <a:gd name="connsiteY1" fmla="*/ 115956 h 394863"/>
                <a:gd name="connsiteX2" fmla="*/ 41848 w 94250"/>
                <a:gd name="connsiteY2" fmla="*/ 246131 h 394863"/>
                <a:gd name="connsiteX3" fmla="*/ 45023 w 94250"/>
                <a:gd name="connsiteY3" fmla="*/ 179456 h 394863"/>
                <a:gd name="connsiteX4" fmla="*/ 41848 w 94250"/>
                <a:gd name="connsiteY4" fmla="*/ 392181 h 394863"/>
                <a:gd name="connsiteX5" fmla="*/ 45023 w 94250"/>
                <a:gd name="connsiteY5" fmla="*/ 287406 h 394863"/>
                <a:gd name="connsiteX6" fmla="*/ 92648 w 94250"/>
                <a:gd name="connsiteY6" fmla="*/ 115956 h 394863"/>
                <a:gd name="connsiteX7" fmla="*/ 76773 w 94250"/>
                <a:gd name="connsiteY7" fmla="*/ 204856 h 394863"/>
                <a:gd name="connsiteX8" fmla="*/ 573 w 94250"/>
                <a:gd name="connsiteY8" fmla="*/ 1656 h 39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50" h="394863">
                  <a:moveTo>
                    <a:pt x="573" y="1656"/>
                  </a:moveTo>
                  <a:cubicBezTo>
                    <a:pt x="-5248" y="-13161"/>
                    <a:pt x="34969" y="75210"/>
                    <a:pt x="41848" y="115956"/>
                  </a:cubicBezTo>
                  <a:cubicBezTo>
                    <a:pt x="48727" y="156702"/>
                    <a:pt x="41319" y="235548"/>
                    <a:pt x="41848" y="246131"/>
                  </a:cubicBezTo>
                  <a:cubicBezTo>
                    <a:pt x="42377" y="256714"/>
                    <a:pt x="45023" y="155114"/>
                    <a:pt x="45023" y="179456"/>
                  </a:cubicBezTo>
                  <a:cubicBezTo>
                    <a:pt x="45023" y="203798"/>
                    <a:pt x="41848" y="374189"/>
                    <a:pt x="41848" y="392181"/>
                  </a:cubicBezTo>
                  <a:cubicBezTo>
                    <a:pt x="41848" y="410173"/>
                    <a:pt x="36556" y="333443"/>
                    <a:pt x="45023" y="287406"/>
                  </a:cubicBezTo>
                  <a:cubicBezTo>
                    <a:pt x="53490" y="241369"/>
                    <a:pt x="87356" y="129714"/>
                    <a:pt x="92648" y="115956"/>
                  </a:cubicBezTo>
                  <a:cubicBezTo>
                    <a:pt x="97940" y="102198"/>
                    <a:pt x="89473" y="219144"/>
                    <a:pt x="76773" y="204856"/>
                  </a:cubicBezTo>
                  <a:cubicBezTo>
                    <a:pt x="64073" y="190569"/>
                    <a:pt x="6394" y="16473"/>
                    <a:pt x="573" y="16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6" name="フリーフォーム 335">
              <a:extLst>
                <a:ext uri="{FF2B5EF4-FFF2-40B4-BE49-F238E27FC236}">
                  <a16:creationId xmlns:a16="http://schemas.microsoft.com/office/drawing/2014/main" id="{A4E636E7-EDCA-D4BD-0877-63C13AC42350}"/>
                </a:ext>
              </a:extLst>
            </p:cNvPr>
            <p:cNvSpPr/>
            <p:nvPr/>
          </p:nvSpPr>
          <p:spPr>
            <a:xfrm>
              <a:off x="7400688" y="3536908"/>
              <a:ext cx="435777" cy="219445"/>
            </a:xfrm>
            <a:custGeom>
              <a:avLst/>
              <a:gdLst>
                <a:gd name="connsiteX0" fmla="*/ 237 w 435777"/>
                <a:gd name="connsiteY0" fmla="*/ 42 h 219445"/>
                <a:gd name="connsiteX1" fmla="*/ 212962 w 435777"/>
                <a:gd name="connsiteY1" fmla="*/ 63542 h 219445"/>
                <a:gd name="connsiteX2" fmla="*/ 311387 w 435777"/>
                <a:gd name="connsiteY2" fmla="*/ 63542 h 219445"/>
                <a:gd name="connsiteX3" fmla="*/ 432037 w 435777"/>
                <a:gd name="connsiteY3" fmla="*/ 41317 h 219445"/>
                <a:gd name="connsiteX4" fmla="*/ 406637 w 435777"/>
                <a:gd name="connsiteY4" fmla="*/ 54017 h 219445"/>
                <a:gd name="connsiteX5" fmla="*/ 422512 w 435777"/>
                <a:gd name="connsiteY5" fmla="*/ 219117 h 219445"/>
                <a:gd name="connsiteX6" fmla="*/ 378062 w 435777"/>
                <a:gd name="connsiteY6" fmla="*/ 95292 h 219445"/>
                <a:gd name="connsiteX7" fmla="*/ 257412 w 435777"/>
                <a:gd name="connsiteY7" fmla="*/ 54017 h 219445"/>
                <a:gd name="connsiteX8" fmla="*/ 237 w 435777"/>
                <a:gd name="connsiteY8" fmla="*/ 42 h 21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777" h="219445">
                  <a:moveTo>
                    <a:pt x="237" y="42"/>
                  </a:moveTo>
                  <a:cubicBezTo>
                    <a:pt x="-7171" y="1629"/>
                    <a:pt x="161104" y="52959"/>
                    <a:pt x="212962" y="63542"/>
                  </a:cubicBezTo>
                  <a:cubicBezTo>
                    <a:pt x="264820" y="74125"/>
                    <a:pt x="274875" y="67246"/>
                    <a:pt x="311387" y="63542"/>
                  </a:cubicBezTo>
                  <a:cubicBezTo>
                    <a:pt x="347899" y="59838"/>
                    <a:pt x="416162" y="42905"/>
                    <a:pt x="432037" y="41317"/>
                  </a:cubicBezTo>
                  <a:cubicBezTo>
                    <a:pt x="447912" y="39730"/>
                    <a:pt x="408224" y="24384"/>
                    <a:pt x="406637" y="54017"/>
                  </a:cubicBezTo>
                  <a:cubicBezTo>
                    <a:pt x="405050" y="83650"/>
                    <a:pt x="427274" y="212238"/>
                    <a:pt x="422512" y="219117"/>
                  </a:cubicBezTo>
                  <a:cubicBezTo>
                    <a:pt x="417750" y="225996"/>
                    <a:pt x="405579" y="122809"/>
                    <a:pt x="378062" y="95292"/>
                  </a:cubicBezTo>
                  <a:cubicBezTo>
                    <a:pt x="350545" y="67775"/>
                    <a:pt x="319324" y="66188"/>
                    <a:pt x="257412" y="54017"/>
                  </a:cubicBezTo>
                  <a:cubicBezTo>
                    <a:pt x="195500" y="41846"/>
                    <a:pt x="7645" y="-1545"/>
                    <a:pt x="237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7" name="フリーフォーム 336">
              <a:extLst>
                <a:ext uri="{FF2B5EF4-FFF2-40B4-BE49-F238E27FC236}">
                  <a16:creationId xmlns:a16="http://schemas.microsoft.com/office/drawing/2014/main" id="{910D6DED-E485-D5F4-589C-4BD8E07FB875}"/>
                </a:ext>
              </a:extLst>
            </p:cNvPr>
            <p:cNvSpPr/>
            <p:nvPr/>
          </p:nvSpPr>
          <p:spPr>
            <a:xfrm>
              <a:off x="7458075" y="3609975"/>
              <a:ext cx="306454" cy="391051"/>
            </a:xfrm>
            <a:custGeom>
              <a:avLst/>
              <a:gdLst>
                <a:gd name="connsiteX0" fmla="*/ 0 w 306454"/>
                <a:gd name="connsiteY0" fmla="*/ 0 h 391051"/>
                <a:gd name="connsiteX1" fmla="*/ 273050 w 306454"/>
                <a:gd name="connsiteY1" fmla="*/ 76200 h 391051"/>
                <a:gd name="connsiteX2" fmla="*/ 260350 w 306454"/>
                <a:gd name="connsiteY2" fmla="*/ 57150 h 391051"/>
                <a:gd name="connsiteX3" fmla="*/ 285750 w 306454"/>
                <a:gd name="connsiteY3" fmla="*/ 123825 h 391051"/>
                <a:gd name="connsiteX4" fmla="*/ 257175 w 306454"/>
                <a:gd name="connsiteY4" fmla="*/ 266700 h 391051"/>
                <a:gd name="connsiteX5" fmla="*/ 273050 w 306454"/>
                <a:gd name="connsiteY5" fmla="*/ 212725 h 391051"/>
                <a:gd name="connsiteX6" fmla="*/ 231775 w 306454"/>
                <a:gd name="connsiteY6" fmla="*/ 390525 h 391051"/>
                <a:gd name="connsiteX7" fmla="*/ 304800 w 306454"/>
                <a:gd name="connsiteY7" fmla="*/ 146050 h 391051"/>
                <a:gd name="connsiteX8" fmla="*/ 273050 w 306454"/>
                <a:gd name="connsiteY8" fmla="*/ 57150 h 391051"/>
                <a:gd name="connsiteX9" fmla="*/ 165100 w 306454"/>
                <a:gd name="connsiteY9" fmla="*/ 47625 h 391051"/>
                <a:gd name="connsiteX10" fmla="*/ 0 w 306454"/>
                <a:gd name="connsiteY10" fmla="*/ 0 h 39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54" h="391051">
                  <a:moveTo>
                    <a:pt x="0" y="0"/>
                  </a:moveTo>
                  <a:lnTo>
                    <a:pt x="273050" y="76200"/>
                  </a:lnTo>
                  <a:cubicBezTo>
                    <a:pt x="316442" y="85725"/>
                    <a:pt x="258233" y="49213"/>
                    <a:pt x="260350" y="57150"/>
                  </a:cubicBezTo>
                  <a:cubicBezTo>
                    <a:pt x="262467" y="65087"/>
                    <a:pt x="286279" y="88900"/>
                    <a:pt x="285750" y="123825"/>
                  </a:cubicBezTo>
                  <a:cubicBezTo>
                    <a:pt x="285221" y="158750"/>
                    <a:pt x="259292" y="251883"/>
                    <a:pt x="257175" y="266700"/>
                  </a:cubicBezTo>
                  <a:cubicBezTo>
                    <a:pt x="255058" y="281517"/>
                    <a:pt x="277283" y="192088"/>
                    <a:pt x="273050" y="212725"/>
                  </a:cubicBezTo>
                  <a:cubicBezTo>
                    <a:pt x="268817" y="233362"/>
                    <a:pt x="226483" y="401638"/>
                    <a:pt x="231775" y="390525"/>
                  </a:cubicBezTo>
                  <a:cubicBezTo>
                    <a:pt x="237067" y="379413"/>
                    <a:pt x="297921" y="201612"/>
                    <a:pt x="304800" y="146050"/>
                  </a:cubicBezTo>
                  <a:cubicBezTo>
                    <a:pt x="311679" y="90488"/>
                    <a:pt x="296333" y="73554"/>
                    <a:pt x="273050" y="57150"/>
                  </a:cubicBezTo>
                  <a:cubicBezTo>
                    <a:pt x="249767" y="40746"/>
                    <a:pt x="165100" y="47625"/>
                    <a:pt x="165100" y="476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8" name="フリーフォーム 337">
              <a:extLst>
                <a:ext uri="{FF2B5EF4-FFF2-40B4-BE49-F238E27FC236}">
                  <a16:creationId xmlns:a16="http://schemas.microsoft.com/office/drawing/2014/main" id="{3027E615-9B06-1DEF-BFF9-984173CDD0DB}"/>
                </a:ext>
              </a:extLst>
            </p:cNvPr>
            <p:cNvSpPr/>
            <p:nvPr/>
          </p:nvSpPr>
          <p:spPr>
            <a:xfrm>
              <a:off x="7421389" y="3733411"/>
              <a:ext cx="224427" cy="328802"/>
            </a:xfrm>
            <a:custGeom>
              <a:avLst/>
              <a:gdLst>
                <a:gd name="connsiteX0" fmla="*/ 204961 w 224427"/>
                <a:gd name="connsiteY0" fmla="*/ 389 h 328802"/>
                <a:gd name="connsiteX1" fmla="*/ 224011 w 224427"/>
                <a:gd name="connsiteY1" fmla="*/ 108339 h 328802"/>
                <a:gd name="connsiteX2" fmla="*/ 182736 w 224427"/>
                <a:gd name="connsiteY2" fmla="*/ 171839 h 328802"/>
                <a:gd name="connsiteX3" fmla="*/ 106536 w 224427"/>
                <a:gd name="connsiteY3" fmla="*/ 187714 h 328802"/>
                <a:gd name="connsiteX4" fmla="*/ 62086 w 224427"/>
                <a:gd name="connsiteY4" fmla="*/ 273439 h 328802"/>
                <a:gd name="connsiteX5" fmla="*/ 116061 w 224427"/>
                <a:gd name="connsiteY5" fmla="*/ 184539 h 328802"/>
                <a:gd name="connsiteX6" fmla="*/ 27161 w 224427"/>
                <a:gd name="connsiteY6" fmla="*/ 305189 h 328802"/>
                <a:gd name="connsiteX7" fmla="*/ 4936 w 224427"/>
                <a:gd name="connsiteY7" fmla="*/ 317889 h 328802"/>
                <a:gd name="connsiteX8" fmla="*/ 109711 w 224427"/>
                <a:gd name="connsiteY8" fmla="*/ 181364 h 328802"/>
                <a:gd name="connsiteX9" fmla="*/ 189086 w 224427"/>
                <a:gd name="connsiteY9" fmla="*/ 133739 h 328802"/>
                <a:gd name="connsiteX10" fmla="*/ 182736 w 224427"/>
                <a:gd name="connsiteY10" fmla="*/ 73414 h 328802"/>
                <a:gd name="connsiteX11" fmla="*/ 220836 w 224427"/>
                <a:gd name="connsiteY11" fmla="*/ 149614 h 328802"/>
                <a:gd name="connsiteX12" fmla="*/ 204961 w 224427"/>
                <a:gd name="connsiteY12" fmla="*/ 389 h 32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427" h="328802">
                  <a:moveTo>
                    <a:pt x="204961" y="389"/>
                  </a:moveTo>
                  <a:cubicBezTo>
                    <a:pt x="205490" y="-6490"/>
                    <a:pt x="227715" y="79764"/>
                    <a:pt x="224011" y="108339"/>
                  </a:cubicBezTo>
                  <a:cubicBezTo>
                    <a:pt x="220307" y="136914"/>
                    <a:pt x="202315" y="158610"/>
                    <a:pt x="182736" y="171839"/>
                  </a:cubicBezTo>
                  <a:cubicBezTo>
                    <a:pt x="163157" y="185068"/>
                    <a:pt x="126644" y="170781"/>
                    <a:pt x="106536" y="187714"/>
                  </a:cubicBezTo>
                  <a:cubicBezTo>
                    <a:pt x="86428" y="204647"/>
                    <a:pt x="60499" y="273968"/>
                    <a:pt x="62086" y="273439"/>
                  </a:cubicBezTo>
                  <a:cubicBezTo>
                    <a:pt x="63673" y="272910"/>
                    <a:pt x="121882" y="179247"/>
                    <a:pt x="116061" y="184539"/>
                  </a:cubicBezTo>
                  <a:cubicBezTo>
                    <a:pt x="110240" y="189831"/>
                    <a:pt x="45682" y="282964"/>
                    <a:pt x="27161" y="305189"/>
                  </a:cubicBezTo>
                  <a:cubicBezTo>
                    <a:pt x="8640" y="327414"/>
                    <a:pt x="-8822" y="338527"/>
                    <a:pt x="4936" y="317889"/>
                  </a:cubicBezTo>
                  <a:cubicBezTo>
                    <a:pt x="18694" y="297251"/>
                    <a:pt x="79019" y="212056"/>
                    <a:pt x="109711" y="181364"/>
                  </a:cubicBezTo>
                  <a:cubicBezTo>
                    <a:pt x="140403" y="150672"/>
                    <a:pt x="176915" y="151731"/>
                    <a:pt x="189086" y="133739"/>
                  </a:cubicBezTo>
                  <a:cubicBezTo>
                    <a:pt x="201257" y="115747"/>
                    <a:pt x="177444" y="70768"/>
                    <a:pt x="182736" y="73414"/>
                  </a:cubicBezTo>
                  <a:cubicBezTo>
                    <a:pt x="188028" y="76060"/>
                    <a:pt x="217132" y="160726"/>
                    <a:pt x="220836" y="149614"/>
                  </a:cubicBezTo>
                  <a:cubicBezTo>
                    <a:pt x="224540" y="138502"/>
                    <a:pt x="204432" y="7268"/>
                    <a:pt x="204961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9" name="フリーフォーム 338">
              <a:extLst>
                <a:ext uri="{FF2B5EF4-FFF2-40B4-BE49-F238E27FC236}">
                  <a16:creationId xmlns:a16="http://schemas.microsoft.com/office/drawing/2014/main" id="{1348BC4A-FDA5-BECC-1422-0B8B47FE8187}"/>
                </a:ext>
              </a:extLst>
            </p:cNvPr>
            <p:cNvSpPr/>
            <p:nvPr/>
          </p:nvSpPr>
          <p:spPr>
            <a:xfrm>
              <a:off x="7033713" y="3627320"/>
              <a:ext cx="561445" cy="754981"/>
            </a:xfrm>
            <a:custGeom>
              <a:avLst/>
              <a:gdLst>
                <a:gd name="connsiteX0" fmla="*/ 538662 w 561445"/>
                <a:gd name="connsiteY0" fmla="*/ 27105 h 754981"/>
                <a:gd name="connsiteX1" fmla="*/ 14787 w 561445"/>
                <a:gd name="connsiteY1" fmla="*/ 731955 h 754981"/>
                <a:gd name="connsiteX2" fmla="*/ 170362 w 561445"/>
                <a:gd name="connsiteY2" fmla="*/ 550980 h 754981"/>
                <a:gd name="connsiteX3" fmla="*/ 446587 w 561445"/>
                <a:gd name="connsiteY3" fmla="*/ 220780 h 754981"/>
                <a:gd name="connsiteX4" fmla="*/ 341812 w 561445"/>
                <a:gd name="connsiteY4" fmla="*/ 350955 h 754981"/>
                <a:gd name="connsiteX5" fmla="*/ 456112 w 561445"/>
                <a:gd name="connsiteY5" fmla="*/ 163630 h 754981"/>
                <a:gd name="connsiteX6" fmla="*/ 538662 w 561445"/>
                <a:gd name="connsiteY6" fmla="*/ 27105 h 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445" h="754981">
                  <a:moveTo>
                    <a:pt x="538662" y="27105"/>
                  </a:moveTo>
                  <a:cubicBezTo>
                    <a:pt x="465108" y="121826"/>
                    <a:pt x="76170" y="644643"/>
                    <a:pt x="14787" y="731955"/>
                  </a:cubicBezTo>
                  <a:cubicBezTo>
                    <a:pt x="-46596" y="819267"/>
                    <a:pt x="98395" y="636176"/>
                    <a:pt x="170362" y="550980"/>
                  </a:cubicBezTo>
                  <a:cubicBezTo>
                    <a:pt x="242329" y="465784"/>
                    <a:pt x="418012" y="254118"/>
                    <a:pt x="446587" y="220780"/>
                  </a:cubicBezTo>
                  <a:cubicBezTo>
                    <a:pt x="475162" y="187443"/>
                    <a:pt x="340224" y="360480"/>
                    <a:pt x="341812" y="350955"/>
                  </a:cubicBezTo>
                  <a:cubicBezTo>
                    <a:pt x="343399" y="341430"/>
                    <a:pt x="425420" y="214959"/>
                    <a:pt x="456112" y="163630"/>
                  </a:cubicBezTo>
                  <a:cubicBezTo>
                    <a:pt x="486804" y="112301"/>
                    <a:pt x="612216" y="-67616"/>
                    <a:pt x="538662" y="271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0" name="フリーフォーム 339">
              <a:extLst>
                <a:ext uri="{FF2B5EF4-FFF2-40B4-BE49-F238E27FC236}">
                  <a16:creationId xmlns:a16="http://schemas.microsoft.com/office/drawing/2014/main" id="{F7C74514-B33D-C066-0B57-314908BDDBAE}"/>
                </a:ext>
              </a:extLst>
            </p:cNvPr>
            <p:cNvSpPr/>
            <p:nvPr/>
          </p:nvSpPr>
          <p:spPr>
            <a:xfrm>
              <a:off x="7197441" y="3508066"/>
              <a:ext cx="448327" cy="257551"/>
            </a:xfrm>
            <a:custGeom>
              <a:avLst/>
              <a:gdLst>
                <a:gd name="connsiteX0" fmla="*/ 284 w 448327"/>
                <a:gd name="connsiteY0" fmla="*/ 309 h 257551"/>
                <a:gd name="connsiteX1" fmla="*/ 219359 w 448327"/>
                <a:gd name="connsiteY1" fmla="*/ 51109 h 257551"/>
                <a:gd name="connsiteX2" fmla="*/ 327309 w 448327"/>
                <a:gd name="connsiteY2" fmla="*/ 200334 h 257551"/>
                <a:gd name="connsiteX3" fmla="*/ 320959 w 448327"/>
                <a:gd name="connsiteY3" fmla="*/ 95559 h 257551"/>
                <a:gd name="connsiteX4" fmla="*/ 447959 w 448327"/>
                <a:gd name="connsiteY4" fmla="*/ 257484 h 257551"/>
                <a:gd name="connsiteX5" fmla="*/ 355884 w 448327"/>
                <a:gd name="connsiteY5" fmla="*/ 114609 h 257551"/>
                <a:gd name="connsiteX6" fmla="*/ 247934 w 448327"/>
                <a:gd name="connsiteY6" fmla="*/ 35234 h 257551"/>
                <a:gd name="connsiteX7" fmla="*/ 282859 w 448327"/>
                <a:gd name="connsiteY7" fmla="*/ 19359 h 257551"/>
                <a:gd name="connsiteX8" fmla="*/ 174909 w 448327"/>
                <a:gd name="connsiteY8" fmla="*/ 28884 h 257551"/>
                <a:gd name="connsiteX9" fmla="*/ 284 w 448327"/>
                <a:gd name="connsiteY9" fmla="*/ 309 h 25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8327" h="257551">
                  <a:moveTo>
                    <a:pt x="284" y="309"/>
                  </a:moveTo>
                  <a:cubicBezTo>
                    <a:pt x="7692" y="4013"/>
                    <a:pt x="164855" y="17772"/>
                    <a:pt x="219359" y="51109"/>
                  </a:cubicBezTo>
                  <a:cubicBezTo>
                    <a:pt x="273863" y="84446"/>
                    <a:pt x="310376" y="192926"/>
                    <a:pt x="327309" y="200334"/>
                  </a:cubicBezTo>
                  <a:cubicBezTo>
                    <a:pt x="344242" y="207742"/>
                    <a:pt x="300851" y="86034"/>
                    <a:pt x="320959" y="95559"/>
                  </a:cubicBezTo>
                  <a:cubicBezTo>
                    <a:pt x="341067" y="105084"/>
                    <a:pt x="442138" y="254309"/>
                    <a:pt x="447959" y="257484"/>
                  </a:cubicBezTo>
                  <a:cubicBezTo>
                    <a:pt x="453780" y="260659"/>
                    <a:pt x="389221" y="151651"/>
                    <a:pt x="355884" y="114609"/>
                  </a:cubicBezTo>
                  <a:cubicBezTo>
                    <a:pt x="322547" y="77567"/>
                    <a:pt x="260105" y="51109"/>
                    <a:pt x="247934" y="35234"/>
                  </a:cubicBezTo>
                  <a:cubicBezTo>
                    <a:pt x="235763" y="19359"/>
                    <a:pt x="295030" y="20417"/>
                    <a:pt x="282859" y="19359"/>
                  </a:cubicBezTo>
                  <a:cubicBezTo>
                    <a:pt x="270688" y="18301"/>
                    <a:pt x="217771" y="30471"/>
                    <a:pt x="174909" y="28884"/>
                  </a:cubicBezTo>
                  <a:cubicBezTo>
                    <a:pt x="132047" y="27297"/>
                    <a:pt x="-7124" y="-3395"/>
                    <a:pt x="284" y="3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1" name="フリーフォーム 340">
              <a:extLst>
                <a:ext uri="{FF2B5EF4-FFF2-40B4-BE49-F238E27FC236}">
                  <a16:creationId xmlns:a16="http://schemas.microsoft.com/office/drawing/2014/main" id="{9BC5FFBE-EA78-3E71-F258-94BAEC63D207}"/>
                </a:ext>
              </a:extLst>
            </p:cNvPr>
            <p:cNvSpPr/>
            <p:nvPr/>
          </p:nvSpPr>
          <p:spPr>
            <a:xfrm>
              <a:off x="7588076" y="3663830"/>
              <a:ext cx="108523" cy="254494"/>
            </a:xfrm>
            <a:custGeom>
              <a:avLst/>
              <a:gdLst>
                <a:gd name="connsiteX0" fmla="*/ 38274 w 108523"/>
                <a:gd name="connsiteY0" fmla="*/ 120 h 254494"/>
                <a:gd name="connsiteX1" fmla="*/ 76374 w 108523"/>
                <a:gd name="connsiteY1" fmla="*/ 165220 h 254494"/>
                <a:gd name="connsiteX2" fmla="*/ 174 w 108523"/>
                <a:gd name="connsiteY2" fmla="*/ 254120 h 254494"/>
                <a:gd name="connsiteX3" fmla="*/ 101774 w 108523"/>
                <a:gd name="connsiteY3" fmla="*/ 133470 h 254494"/>
                <a:gd name="connsiteX4" fmla="*/ 98599 w 108523"/>
                <a:gd name="connsiteY4" fmla="*/ 35045 h 254494"/>
                <a:gd name="connsiteX5" fmla="*/ 95424 w 108523"/>
                <a:gd name="connsiteY5" fmla="*/ 136645 h 254494"/>
                <a:gd name="connsiteX6" fmla="*/ 38274 w 108523"/>
                <a:gd name="connsiteY6" fmla="*/ 120 h 25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23" h="254494">
                  <a:moveTo>
                    <a:pt x="38274" y="120"/>
                  </a:moveTo>
                  <a:cubicBezTo>
                    <a:pt x="35099" y="4882"/>
                    <a:pt x="82724" y="122887"/>
                    <a:pt x="76374" y="165220"/>
                  </a:cubicBezTo>
                  <a:cubicBezTo>
                    <a:pt x="70024" y="207553"/>
                    <a:pt x="-4059" y="259412"/>
                    <a:pt x="174" y="254120"/>
                  </a:cubicBezTo>
                  <a:cubicBezTo>
                    <a:pt x="4407" y="248828"/>
                    <a:pt x="85370" y="169982"/>
                    <a:pt x="101774" y="133470"/>
                  </a:cubicBezTo>
                  <a:cubicBezTo>
                    <a:pt x="118178" y="96958"/>
                    <a:pt x="99657" y="34516"/>
                    <a:pt x="98599" y="35045"/>
                  </a:cubicBezTo>
                  <a:cubicBezTo>
                    <a:pt x="97541" y="35574"/>
                    <a:pt x="104420" y="139820"/>
                    <a:pt x="95424" y="136645"/>
                  </a:cubicBezTo>
                  <a:cubicBezTo>
                    <a:pt x="86428" y="133470"/>
                    <a:pt x="41449" y="-4642"/>
                    <a:pt x="38274" y="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 341">
              <a:extLst>
                <a:ext uri="{FF2B5EF4-FFF2-40B4-BE49-F238E27FC236}">
                  <a16:creationId xmlns:a16="http://schemas.microsoft.com/office/drawing/2014/main" id="{54E7D169-B194-E525-D910-87F4411E830D}"/>
                </a:ext>
              </a:extLst>
            </p:cNvPr>
            <p:cNvSpPr/>
            <p:nvPr/>
          </p:nvSpPr>
          <p:spPr>
            <a:xfrm>
              <a:off x="6718386" y="4304448"/>
              <a:ext cx="363797" cy="428877"/>
            </a:xfrm>
            <a:custGeom>
              <a:avLst/>
              <a:gdLst>
                <a:gd name="connsiteX0" fmla="*/ 361864 w 363797"/>
                <a:gd name="connsiteY0" fmla="*/ 4027 h 428877"/>
                <a:gd name="connsiteX1" fmla="*/ 50714 w 363797"/>
                <a:gd name="connsiteY1" fmla="*/ 353277 h 428877"/>
                <a:gd name="connsiteX2" fmla="*/ 15789 w 363797"/>
                <a:gd name="connsiteY2" fmla="*/ 413602 h 428877"/>
                <a:gd name="connsiteX3" fmla="*/ 209464 w 363797"/>
                <a:gd name="connsiteY3" fmla="*/ 143727 h 428877"/>
                <a:gd name="connsiteX4" fmla="*/ 184064 w 363797"/>
                <a:gd name="connsiteY4" fmla="*/ 162777 h 428877"/>
                <a:gd name="connsiteX5" fmla="*/ 361864 w 363797"/>
                <a:gd name="connsiteY5" fmla="*/ 4027 h 42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797" h="428877">
                  <a:moveTo>
                    <a:pt x="361864" y="4027"/>
                  </a:moveTo>
                  <a:cubicBezTo>
                    <a:pt x="339639" y="35777"/>
                    <a:pt x="108393" y="285015"/>
                    <a:pt x="50714" y="353277"/>
                  </a:cubicBezTo>
                  <a:cubicBezTo>
                    <a:pt x="-6965" y="421540"/>
                    <a:pt x="-10669" y="448527"/>
                    <a:pt x="15789" y="413602"/>
                  </a:cubicBezTo>
                  <a:cubicBezTo>
                    <a:pt x="42247" y="378677"/>
                    <a:pt x="181418" y="185531"/>
                    <a:pt x="209464" y="143727"/>
                  </a:cubicBezTo>
                  <a:cubicBezTo>
                    <a:pt x="237510" y="101923"/>
                    <a:pt x="160252" y="187648"/>
                    <a:pt x="184064" y="162777"/>
                  </a:cubicBezTo>
                  <a:cubicBezTo>
                    <a:pt x="207876" y="137906"/>
                    <a:pt x="384089" y="-27723"/>
                    <a:pt x="361864" y="4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3" name="フリーフォーム 342">
              <a:extLst>
                <a:ext uri="{FF2B5EF4-FFF2-40B4-BE49-F238E27FC236}">
                  <a16:creationId xmlns:a16="http://schemas.microsoft.com/office/drawing/2014/main" id="{905BD440-DB3E-6C8E-B890-313FEA327BBC}"/>
                </a:ext>
              </a:extLst>
            </p:cNvPr>
            <p:cNvSpPr/>
            <p:nvPr/>
          </p:nvSpPr>
          <p:spPr>
            <a:xfrm>
              <a:off x="6711705" y="4285949"/>
              <a:ext cx="398090" cy="494121"/>
            </a:xfrm>
            <a:custGeom>
              <a:avLst/>
              <a:gdLst>
                <a:gd name="connsiteX0" fmla="*/ 393945 w 398090"/>
                <a:gd name="connsiteY0" fmla="*/ 6651 h 494121"/>
                <a:gd name="connsiteX1" fmla="*/ 66920 w 398090"/>
                <a:gd name="connsiteY1" fmla="*/ 419401 h 494121"/>
                <a:gd name="connsiteX2" fmla="*/ 12945 w 398090"/>
                <a:gd name="connsiteY2" fmla="*/ 473376 h 494121"/>
                <a:gd name="connsiteX3" fmla="*/ 238370 w 398090"/>
                <a:gd name="connsiteY3" fmla="*/ 184451 h 494121"/>
                <a:gd name="connsiteX4" fmla="*/ 393945 w 398090"/>
                <a:gd name="connsiteY4" fmla="*/ 6651 h 49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090" h="494121">
                  <a:moveTo>
                    <a:pt x="393945" y="6651"/>
                  </a:moveTo>
                  <a:cubicBezTo>
                    <a:pt x="365370" y="45809"/>
                    <a:pt x="130420" y="341614"/>
                    <a:pt x="66920" y="419401"/>
                  </a:cubicBezTo>
                  <a:cubicBezTo>
                    <a:pt x="3420" y="497189"/>
                    <a:pt x="-15630" y="512534"/>
                    <a:pt x="12945" y="473376"/>
                  </a:cubicBezTo>
                  <a:cubicBezTo>
                    <a:pt x="41520" y="434218"/>
                    <a:pt x="180691" y="258005"/>
                    <a:pt x="238370" y="184451"/>
                  </a:cubicBezTo>
                  <a:cubicBezTo>
                    <a:pt x="296049" y="110897"/>
                    <a:pt x="422520" y="-32507"/>
                    <a:pt x="393945" y="66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4" name="フリーフォーム 343">
              <a:extLst>
                <a:ext uri="{FF2B5EF4-FFF2-40B4-BE49-F238E27FC236}">
                  <a16:creationId xmlns:a16="http://schemas.microsoft.com/office/drawing/2014/main" id="{D188E50A-1B56-FFDD-A96C-1FC8464FC44C}"/>
                </a:ext>
              </a:extLst>
            </p:cNvPr>
            <p:cNvSpPr/>
            <p:nvPr/>
          </p:nvSpPr>
          <p:spPr>
            <a:xfrm>
              <a:off x="6416641" y="4277473"/>
              <a:ext cx="313398" cy="281828"/>
            </a:xfrm>
            <a:custGeom>
              <a:avLst/>
              <a:gdLst>
                <a:gd name="connsiteX0" fmla="*/ 311184 w 313398"/>
                <a:gd name="connsiteY0" fmla="*/ 5602 h 281828"/>
                <a:gd name="connsiteX1" fmla="*/ 107984 w 313398"/>
                <a:gd name="connsiteY1" fmla="*/ 173877 h 281828"/>
                <a:gd name="connsiteX2" fmla="*/ 34 w 313398"/>
                <a:gd name="connsiteY2" fmla="*/ 281827 h 281828"/>
                <a:gd name="connsiteX3" fmla="*/ 95284 w 313398"/>
                <a:gd name="connsiteY3" fmla="*/ 177052 h 281828"/>
                <a:gd name="connsiteX4" fmla="*/ 209584 w 313398"/>
                <a:gd name="connsiteY4" fmla="*/ 50052 h 281828"/>
                <a:gd name="connsiteX5" fmla="*/ 311184 w 313398"/>
                <a:gd name="connsiteY5" fmla="*/ 5602 h 28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398" h="281828">
                  <a:moveTo>
                    <a:pt x="311184" y="5602"/>
                  </a:moveTo>
                  <a:cubicBezTo>
                    <a:pt x="294251" y="26240"/>
                    <a:pt x="159842" y="127840"/>
                    <a:pt x="107984" y="173877"/>
                  </a:cubicBezTo>
                  <a:cubicBezTo>
                    <a:pt x="56126" y="219915"/>
                    <a:pt x="2151" y="281298"/>
                    <a:pt x="34" y="281827"/>
                  </a:cubicBezTo>
                  <a:cubicBezTo>
                    <a:pt x="-2083" y="282356"/>
                    <a:pt x="95284" y="177052"/>
                    <a:pt x="95284" y="177052"/>
                  </a:cubicBezTo>
                  <a:cubicBezTo>
                    <a:pt x="130209" y="138423"/>
                    <a:pt x="175717" y="73864"/>
                    <a:pt x="209584" y="50052"/>
                  </a:cubicBezTo>
                  <a:cubicBezTo>
                    <a:pt x="243451" y="26240"/>
                    <a:pt x="328117" y="-15036"/>
                    <a:pt x="311184" y="56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5" name="フリーフォーム 344">
              <a:extLst>
                <a:ext uri="{FF2B5EF4-FFF2-40B4-BE49-F238E27FC236}">
                  <a16:creationId xmlns:a16="http://schemas.microsoft.com/office/drawing/2014/main" id="{05C88CB6-5F84-BEE5-9BF8-70619C9DA682}"/>
                </a:ext>
              </a:extLst>
            </p:cNvPr>
            <p:cNvSpPr/>
            <p:nvPr/>
          </p:nvSpPr>
          <p:spPr>
            <a:xfrm>
              <a:off x="6430721" y="4391091"/>
              <a:ext cx="253497" cy="215674"/>
            </a:xfrm>
            <a:custGeom>
              <a:avLst/>
              <a:gdLst>
                <a:gd name="connsiteX0" fmla="*/ 249479 w 253497"/>
                <a:gd name="connsiteY0" fmla="*/ 6284 h 215674"/>
                <a:gd name="connsiteX1" fmla="*/ 65329 w 253497"/>
                <a:gd name="connsiteY1" fmla="*/ 165034 h 215674"/>
                <a:gd name="connsiteX2" fmla="*/ 5004 w 253497"/>
                <a:gd name="connsiteY2" fmla="*/ 209484 h 215674"/>
                <a:gd name="connsiteX3" fmla="*/ 179629 w 253497"/>
                <a:gd name="connsiteY3" fmla="*/ 47559 h 215674"/>
                <a:gd name="connsiteX4" fmla="*/ 249479 w 253497"/>
                <a:gd name="connsiteY4" fmla="*/ 6284 h 21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497" h="215674">
                  <a:moveTo>
                    <a:pt x="249479" y="6284"/>
                  </a:moveTo>
                  <a:cubicBezTo>
                    <a:pt x="230429" y="25863"/>
                    <a:pt x="106075" y="131167"/>
                    <a:pt x="65329" y="165034"/>
                  </a:cubicBezTo>
                  <a:cubicBezTo>
                    <a:pt x="24583" y="198901"/>
                    <a:pt x="-14046" y="229063"/>
                    <a:pt x="5004" y="209484"/>
                  </a:cubicBezTo>
                  <a:cubicBezTo>
                    <a:pt x="24054" y="189905"/>
                    <a:pt x="143646" y="78780"/>
                    <a:pt x="179629" y="47559"/>
                  </a:cubicBezTo>
                  <a:cubicBezTo>
                    <a:pt x="215612" y="16338"/>
                    <a:pt x="268529" y="-13295"/>
                    <a:pt x="249479" y="62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6" name="フリーフォーム 345">
              <a:extLst>
                <a:ext uri="{FF2B5EF4-FFF2-40B4-BE49-F238E27FC236}">
                  <a16:creationId xmlns:a16="http://schemas.microsoft.com/office/drawing/2014/main" id="{F8E500ED-8D37-502D-6812-9DF62930967C}"/>
                </a:ext>
              </a:extLst>
            </p:cNvPr>
            <p:cNvSpPr/>
            <p:nvPr/>
          </p:nvSpPr>
          <p:spPr>
            <a:xfrm>
              <a:off x="6689324" y="4349618"/>
              <a:ext cx="176755" cy="436214"/>
            </a:xfrm>
            <a:custGeom>
              <a:avLst/>
              <a:gdLst>
                <a:gd name="connsiteX0" fmla="*/ 401 w 176755"/>
                <a:gd name="connsiteY0" fmla="*/ 132 h 436214"/>
                <a:gd name="connsiteX1" fmla="*/ 108351 w 176755"/>
                <a:gd name="connsiteY1" fmla="*/ 184282 h 436214"/>
                <a:gd name="connsiteX2" fmla="*/ 108351 w 176755"/>
                <a:gd name="connsiteY2" fmla="*/ 155707 h 436214"/>
                <a:gd name="connsiteX3" fmla="*/ 60726 w 176755"/>
                <a:gd name="connsiteY3" fmla="*/ 273182 h 436214"/>
                <a:gd name="connsiteX4" fmla="*/ 16276 w 176755"/>
                <a:gd name="connsiteY4" fmla="*/ 428757 h 436214"/>
                <a:gd name="connsiteX5" fmla="*/ 32151 w 176755"/>
                <a:gd name="connsiteY5" fmla="*/ 384307 h 436214"/>
                <a:gd name="connsiteX6" fmla="*/ 175026 w 176755"/>
                <a:gd name="connsiteY6" fmla="*/ 149357 h 436214"/>
                <a:gd name="connsiteX7" fmla="*/ 111526 w 176755"/>
                <a:gd name="connsiteY7" fmla="*/ 270007 h 436214"/>
                <a:gd name="connsiteX8" fmla="*/ 114701 w 176755"/>
                <a:gd name="connsiteY8" fmla="*/ 139832 h 436214"/>
                <a:gd name="connsiteX9" fmla="*/ 67076 w 176755"/>
                <a:gd name="connsiteY9" fmla="*/ 47757 h 436214"/>
                <a:gd name="connsiteX10" fmla="*/ 152801 w 176755"/>
                <a:gd name="connsiteY10" fmla="*/ 152532 h 436214"/>
                <a:gd name="connsiteX11" fmla="*/ 401 w 176755"/>
                <a:gd name="connsiteY11" fmla="*/ 132 h 4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755" h="436214">
                  <a:moveTo>
                    <a:pt x="401" y="132"/>
                  </a:moveTo>
                  <a:cubicBezTo>
                    <a:pt x="-7007" y="5424"/>
                    <a:pt x="90359" y="158353"/>
                    <a:pt x="108351" y="184282"/>
                  </a:cubicBezTo>
                  <a:cubicBezTo>
                    <a:pt x="126343" y="210211"/>
                    <a:pt x="116289" y="140890"/>
                    <a:pt x="108351" y="155707"/>
                  </a:cubicBezTo>
                  <a:cubicBezTo>
                    <a:pt x="100414" y="170524"/>
                    <a:pt x="76072" y="227674"/>
                    <a:pt x="60726" y="273182"/>
                  </a:cubicBezTo>
                  <a:cubicBezTo>
                    <a:pt x="45380" y="318690"/>
                    <a:pt x="21039" y="410236"/>
                    <a:pt x="16276" y="428757"/>
                  </a:cubicBezTo>
                  <a:cubicBezTo>
                    <a:pt x="11513" y="447278"/>
                    <a:pt x="5693" y="430874"/>
                    <a:pt x="32151" y="384307"/>
                  </a:cubicBezTo>
                  <a:cubicBezTo>
                    <a:pt x="58609" y="337740"/>
                    <a:pt x="161797" y="168407"/>
                    <a:pt x="175026" y="149357"/>
                  </a:cubicBezTo>
                  <a:cubicBezTo>
                    <a:pt x="188255" y="130307"/>
                    <a:pt x="121580" y="271594"/>
                    <a:pt x="111526" y="270007"/>
                  </a:cubicBezTo>
                  <a:cubicBezTo>
                    <a:pt x="101472" y="268420"/>
                    <a:pt x="122109" y="176874"/>
                    <a:pt x="114701" y="139832"/>
                  </a:cubicBezTo>
                  <a:cubicBezTo>
                    <a:pt x="107293" y="102790"/>
                    <a:pt x="60726" y="45640"/>
                    <a:pt x="67076" y="47757"/>
                  </a:cubicBezTo>
                  <a:cubicBezTo>
                    <a:pt x="73426" y="49874"/>
                    <a:pt x="161797" y="155707"/>
                    <a:pt x="152801" y="152532"/>
                  </a:cubicBezTo>
                  <a:cubicBezTo>
                    <a:pt x="143805" y="149357"/>
                    <a:pt x="7809" y="-5160"/>
                    <a:pt x="401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7" name="フリーフォーム 346">
              <a:extLst>
                <a:ext uri="{FF2B5EF4-FFF2-40B4-BE49-F238E27FC236}">
                  <a16:creationId xmlns:a16="http://schemas.microsoft.com/office/drawing/2014/main" id="{30ADCF31-ECAA-6161-CDA5-87A7CAAF3B32}"/>
                </a:ext>
              </a:extLst>
            </p:cNvPr>
            <p:cNvSpPr/>
            <p:nvPr/>
          </p:nvSpPr>
          <p:spPr>
            <a:xfrm>
              <a:off x="6639127" y="4534635"/>
              <a:ext cx="140057" cy="194636"/>
            </a:xfrm>
            <a:custGeom>
              <a:avLst/>
              <a:gdLst>
                <a:gd name="connsiteX0" fmla="*/ 139498 w 140057"/>
                <a:gd name="connsiteY0" fmla="*/ 2440 h 194636"/>
                <a:gd name="connsiteX1" fmla="*/ 2973 w 140057"/>
                <a:gd name="connsiteY1" fmla="*/ 192940 h 194636"/>
                <a:gd name="connsiteX2" fmla="*/ 50598 w 140057"/>
                <a:gd name="connsiteY2" fmla="*/ 91340 h 194636"/>
                <a:gd name="connsiteX3" fmla="*/ 139498 w 140057"/>
                <a:gd name="connsiteY3" fmla="*/ 2440 h 19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57" h="194636">
                  <a:moveTo>
                    <a:pt x="139498" y="2440"/>
                  </a:moveTo>
                  <a:cubicBezTo>
                    <a:pt x="131561" y="19373"/>
                    <a:pt x="17790" y="178123"/>
                    <a:pt x="2973" y="192940"/>
                  </a:cubicBezTo>
                  <a:cubicBezTo>
                    <a:pt x="-11844" y="207757"/>
                    <a:pt x="32606" y="121502"/>
                    <a:pt x="50598" y="91340"/>
                  </a:cubicBezTo>
                  <a:cubicBezTo>
                    <a:pt x="68590" y="61178"/>
                    <a:pt x="147435" y="-14493"/>
                    <a:pt x="139498" y="2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8" name="フリーフォーム 347">
              <a:extLst>
                <a:ext uri="{FF2B5EF4-FFF2-40B4-BE49-F238E27FC236}">
                  <a16:creationId xmlns:a16="http://schemas.microsoft.com/office/drawing/2014/main" id="{D0C01709-0006-CDF2-687F-ABE79DB2CED8}"/>
                </a:ext>
              </a:extLst>
            </p:cNvPr>
            <p:cNvSpPr/>
            <p:nvPr/>
          </p:nvSpPr>
          <p:spPr>
            <a:xfrm>
              <a:off x="6502989" y="4444607"/>
              <a:ext cx="235052" cy="314883"/>
            </a:xfrm>
            <a:custGeom>
              <a:avLst/>
              <a:gdLst>
                <a:gd name="connsiteX0" fmla="*/ 37511 w 235052"/>
                <a:gd name="connsiteY0" fmla="*/ 393 h 314883"/>
                <a:gd name="connsiteX1" fmla="*/ 37511 w 235052"/>
                <a:gd name="connsiteY1" fmla="*/ 181368 h 314883"/>
                <a:gd name="connsiteX2" fmla="*/ 50211 w 235052"/>
                <a:gd name="connsiteY2" fmla="*/ 254393 h 314883"/>
                <a:gd name="connsiteX3" fmla="*/ 34336 w 235052"/>
                <a:gd name="connsiteY3" fmla="*/ 251218 h 314883"/>
                <a:gd name="connsiteX4" fmla="*/ 66086 w 235052"/>
                <a:gd name="connsiteY4" fmla="*/ 289318 h 314883"/>
                <a:gd name="connsiteX5" fmla="*/ 151811 w 235052"/>
                <a:gd name="connsiteY5" fmla="*/ 289318 h 314883"/>
                <a:gd name="connsiteX6" fmla="*/ 234361 w 235052"/>
                <a:gd name="connsiteY6" fmla="*/ 270268 h 314883"/>
                <a:gd name="connsiteX7" fmla="*/ 104186 w 235052"/>
                <a:gd name="connsiteY7" fmla="*/ 314718 h 314883"/>
                <a:gd name="connsiteX8" fmla="*/ 15286 w 235052"/>
                <a:gd name="connsiteY8" fmla="*/ 251218 h 314883"/>
                <a:gd name="connsiteX9" fmla="*/ 2586 w 235052"/>
                <a:gd name="connsiteY9" fmla="*/ 108343 h 314883"/>
                <a:gd name="connsiteX10" fmla="*/ 43861 w 235052"/>
                <a:gd name="connsiteY10" fmla="*/ 235343 h 314883"/>
                <a:gd name="connsiteX11" fmla="*/ 37511 w 235052"/>
                <a:gd name="connsiteY11" fmla="*/ 393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52" h="314883">
                  <a:moveTo>
                    <a:pt x="37511" y="393"/>
                  </a:moveTo>
                  <a:cubicBezTo>
                    <a:pt x="36453" y="-8603"/>
                    <a:pt x="35394" y="139035"/>
                    <a:pt x="37511" y="181368"/>
                  </a:cubicBezTo>
                  <a:cubicBezTo>
                    <a:pt x="39628" y="223701"/>
                    <a:pt x="50740" y="242751"/>
                    <a:pt x="50211" y="254393"/>
                  </a:cubicBezTo>
                  <a:cubicBezTo>
                    <a:pt x="49682" y="266035"/>
                    <a:pt x="31690" y="245397"/>
                    <a:pt x="34336" y="251218"/>
                  </a:cubicBezTo>
                  <a:cubicBezTo>
                    <a:pt x="36982" y="257039"/>
                    <a:pt x="46507" y="282968"/>
                    <a:pt x="66086" y="289318"/>
                  </a:cubicBezTo>
                  <a:cubicBezTo>
                    <a:pt x="85665" y="295668"/>
                    <a:pt x="123765" y="292493"/>
                    <a:pt x="151811" y="289318"/>
                  </a:cubicBezTo>
                  <a:cubicBezTo>
                    <a:pt x="179857" y="286143"/>
                    <a:pt x="242298" y="266035"/>
                    <a:pt x="234361" y="270268"/>
                  </a:cubicBezTo>
                  <a:cubicBezTo>
                    <a:pt x="226424" y="274501"/>
                    <a:pt x="140698" y="317893"/>
                    <a:pt x="104186" y="314718"/>
                  </a:cubicBezTo>
                  <a:cubicBezTo>
                    <a:pt x="67674" y="311543"/>
                    <a:pt x="32219" y="285614"/>
                    <a:pt x="15286" y="251218"/>
                  </a:cubicBezTo>
                  <a:cubicBezTo>
                    <a:pt x="-1647" y="216822"/>
                    <a:pt x="-2176" y="110989"/>
                    <a:pt x="2586" y="108343"/>
                  </a:cubicBezTo>
                  <a:cubicBezTo>
                    <a:pt x="7348" y="105697"/>
                    <a:pt x="35394" y="251747"/>
                    <a:pt x="43861" y="235343"/>
                  </a:cubicBezTo>
                  <a:cubicBezTo>
                    <a:pt x="52328" y="218939"/>
                    <a:pt x="38569" y="9389"/>
                    <a:pt x="37511" y="3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9" name="フリーフォーム 348">
              <a:extLst>
                <a:ext uri="{FF2B5EF4-FFF2-40B4-BE49-F238E27FC236}">
                  <a16:creationId xmlns:a16="http://schemas.microsoft.com/office/drawing/2014/main" id="{5EBE8725-A188-FC5E-7C5E-7B069D7C9E14}"/>
                </a:ext>
              </a:extLst>
            </p:cNvPr>
            <p:cNvSpPr/>
            <p:nvPr/>
          </p:nvSpPr>
          <p:spPr>
            <a:xfrm>
              <a:off x="6441863" y="4406736"/>
              <a:ext cx="325155" cy="372015"/>
            </a:xfrm>
            <a:custGeom>
              <a:avLst/>
              <a:gdLst>
                <a:gd name="connsiteX0" fmla="*/ 22437 w 325155"/>
                <a:gd name="connsiteY0" fmla="*/ 164 h 372015"/>
                <a:gd name="connsiteX1" fmla="*/ 38312 w 325155"/>
                <a:gd name="connsiteY1" fmla="*/ 266864 h 372015"/>
                <a:gd name="connsiteX2" fmla="*/ 54187 w 325155"/>
                <a:gd name="connsiteY2" fmla="*/ 339889 h 372015"/>
                <a:gd name="connsiteX3" fmla="*/ 130387 w 325155"/>
                <a:gd name="connsiteY3" fmla="*/ 371639 h 372015"/>
                <a:gd name="connsiteX4" fmla="*/ 324062 w 325155"/>
                <a:gd name="connsiteY4" fmla="*/ 320839 h 372015"/>
                <a:gd name="connsiteX5" fmla="*/ 203412 w 325155"/>
                <a:gd name="connsiteY5" fmla="*/ 358939 h 372015"/>
                <a:gd name="connsiteX6" fmla="*/ 82762 w 325155"/>
                <a:gd name="connsiteY6" fmla="*/ 343064 h 372015"/>
                <a:gd name="connsiteX7" fmla="*/ 28787 w 325155"/>
                <a:gd name="connsiteY7" fmla="*/ 263689 h 372015"/>
                <a:gd name="connsiteX8" fmla="*/ 212 w 325155"/>
                <a:gd name="connsiteY8" fmla="*/ 146214 h 372015"/>
                <a:gd name="connsiteX9" fmla="*/ 16087 w 325155"/>
                <a:gd name="connsiteY9" fmla="*/ 225589 h 372015"/>
                <a:gd name="connsiteX10" fmla="*/ 22437 w 325155"/>
                <a:gd name="connsiteY10" fmla="*/ 164 h 37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5155" h="372015">
                  <a:moveTo>
                    <a:pt x="22437" y="164"/>
                  </a:moveTo>
                  <a:cubicBezTo>
                    <a:pt x="26141" y="7043"/>
                    <a:pt x="33020" y="210243"/>
                    <a:pt x="38312" y="266864"/>
                  </a:cubicBezTo>
                  <a:cubicBezTo>
                    <a:pt x="43604" y="323485"/>
                    <a:pt x="38841" y="322427"/>
                    <a:pt x="54187" y="339889"/>
                  </a:cubicBezTo>
                  <a:cubicBezTo>
                    <a:pt x="69533" y="357351"/>
                    <a:pt x="85408" y="374814"/>
                    <a:pt x="130387" y="371639"/>
                  </a:cubicBezTo>
                  <a:cubicBezTo>
                    <a:pt x="175366" y="368464"/>
                    <a:pt x="311891" y="322956"/>
                    <a:pt x="324062" y="320839"/>
                  </a:cubicBezTo>
                  <a:cubicBezTo>
                    <a:pt x="336233" y="318722"/>
                    <a:pt x="243629" y="355235"/>
                    <a:pt x="203412" y="358939"/>
                  </a:cubicBezTo>
                  <a:cubicBezTo>
                    <a:pt x="163195" y="362643"/>
                    <a:pt x="111866" y="358939"/>
                    <a:pt x="82762" y="343064"/>
                  </a:cubicBezTo>
                  <a:cubicBezTo>
                    <a:pt x="53658" y="327189"/>
                    <a:pt x="42545" y="296497"/>
                    <a:pt x="28787" y="263689"/>
                  </a:cubicBezTo>
                  <a:cubicBezTo>
                    <a:pt x="15029" y="230881"/>
                    <a:pt x="2329" y="152564"/>
                    <a:pt x="212" y="146214"/>
                  </a:cubicBezTo>
                  <a:cubicBezTo>
                    <a:pt x="-1905" y="139864"/>
                    <a:pt x="12383" y="246227"/>
                    <a:pt x="16087" y="225589"/>
                  </a:cubicBezTo>
                  <a:cubicBezTo>
                    <a:pt x="19791" y="204951"/>
                    <a:pt x="18733" y="-6715"/>
                    <a:pt x="22437" y="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0" name="フリーフォーム 349">
              <a:extLst>
                <a:ext uri="{FF2B5EF4-FFF2-40B4-BE49-F238E27FC236}">
                  <a16:creationId xmlns:a16="http://schemas.microsoft.com/office/drawing/2014/main" id="{8C20EA2E-D48D-8E7F-C218-1E2F3EA72F5C}"/>
                </a:ext>
              </a:extLst>
            </p:cNvPr>
            <p:cNvSpPr/>
            <p:nvPr/>
          </p:nvSpPr>
          <p:spPr>
            <a:xfrm>
              <a:off x="7003483" y="3523529"/>
              <a:ext cx="428640" cy="591952"/>
            </a:xfrm>
            <a:custGeom>
              <a:avLst/>
              <a:gdLst>
                <a:gd name="connsiteX0" fmla="*/ 422842 w 428640"/>
                <a:gd name="connsiteY0" fmla="*/ 10246 h 591952"/>
                <a:gd name="connsiteX1" fmla="*/ 197417 w 428640"/>
                <a:gd name="connsiteY1" fmla="*/ 105496 h 591952"/>
                <a:gd name="connsiteX2" fmla="*/ 289492 w 428640"/>
                <a:gd name="connsiteY2" fmla="*/ 83271 h 591952"/>
                <a:gd name="connsiteX3" fmla="*/ 187892 w 428640"/>
                <a:gd name="connsiteY3" fmla="*/ 194396 h 591952"/>
                <a:gd name="connsiteX4" fmla="*/ 137092 w 428640"/>
                <a:gd name="connsiteY4" fmla="*/ 226146 h 591952"/>
                <a:gd name="connsiteX5" fmla="*/ 302192 w 428640"/>
                <a:gd name="connsiteY5" fmla="*/ 191221 h 591952"/>
                <a:gd name="connsiteX6" fmla="*/ 238692 w 428640"/>
                <a:gd name="connsiteY6" fmla="*/ 261071 h 591952"/>
                <a:gd name="connsiteX7" fmla="*/ 57717 w 428640"/>
                <a:gd name="connsiteY7" fmla="*/ 369021 h 591952"/>
                <a:gd name="connsiteX8" fmla="*/ 206942 w 428640"/>
                <a:gd name="connsiteY8" fmla="*/ 321396 h 591952"/>
                <a:gd name="connsiteX9" fmla="*/ 567 w 428640"/>
                <a:gd name="connsiteY9" fmla="*/ 432521 h 591952"/>
                <a:gd name="connsiteX10" fmla="*/ 143442 w 428640"/>
                <a:gd name="connsiteY10" fmla="*/ 419821 h 591952"/>
                <a:gd name="connsiteX11" fmla="*/ 76767 w 428640"/>
                <a:gd name="connsiteY11" fmla="*/ 486496 h 591952"/>
                <a:gd name="connsiteX12" fmla="*/ 73592 w 428640"/>
                <a:gd name="connsiteY12" fmla="*/ 591271 h 591952"/>
                <a:gd name="connsiteX13" fmla="*/ 64067 w 428640"/>
                <a:gd name="connsiteY13" fmla="*/ 534121 h 591952"/>
                <a:gd name="connsiteX14" fmla="*/ 73592 w 428640"/>
                <a:gd name="connsiteY14" fmla="*/ 584921 h 591952"/>
                <a:gd name="connsiteX15" fmla="*/ 149792 w 428640"/>
                <a:gd name="connsiteY15" fmla="*/ 378546 h 591952"/>
                <a:gd name="connsiteX16" fmla="*/ 349817 w 428640"/>
                <a:gd name="connsiteY16" fmla="*/ 99146 h 591952"/>
                <a:gd name="connsiteX17" fmla="*/ 279967 w 428640"/>
                <a:gd name="connsiteY17" fmla="*/ 137246 h 591952"/>
                <a:gd name="connsiteX18" fmla="*/ 356167 w 428640"/>
                <a:gd name="connsiteY18" fmla="*/ 16596 h 591952"/>
                <a:gd name="connsiteX19" fmla="*/ 422842 w 428640"/>
                <a:gd name="connsiteY19" fmla="*/ 10246 h 59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8640" h="591952">
                  <a:moveTo>
                    <a:pt x="422842" y="10246"/>
                  </a:moveTo>
                  <a:cubicBezTo>
                    <a:pt x="396384" y="25063"/>
                    <a:pt x="219642" y="93325"/>
                    <a:pt x="197417" y="105496"/>
                  </a:cubicBezTo>
                  <a:cubicBezTo>
                    <a:pt x="175192" y="117667"/>
                    <a:pt x="291079" y="68454"/>
                    <a:pt x="289492" y="83271"/>
                  </a:cubicBezTo>
                  <a:cubicBezTo>
                    <a:pt x="287905" y="98088"/>
                    <a:pt x="213292" y="170584"/>
                    <a:pt x="187892" y="194396"/>
                  </a:cubicBezTo>
                  <a:cubicBezTo>
                    <a:pt x="162492" y="218209"/>
                    <a:pt x="118042" y="226675"/>
                    <a:pt x="137092" y="226146"/>
                  </a:cubicBezTo>
                  <a:cubicBezTo>
                    <a:pt x="156142" y="225617"/>
                    <a:pt x="285259" y="185400"/>
                    <a:pt x="302192" y="191221"/>
                  </a:cubicBezTo>
                  <a:cubicBezTo>
                    <a:pt x="319125" y="197042"/>
                    <a:pt x="279438" y="231438"/>
                    <a:pt x="238692" y="261071"/>
                  </a:cubicBezTo>
                  <a:cubicBezTo>
                    <a:pt x="197946" y="290704"/>
                    <a:pt x="63009" y="358967"/>
                    <a:pt x="57717" y="369021"/>
                  </a:cubicBezTo>
                  <a:cubicBezTo>
                    <a:pt x="52425" y="379075"/>
                    <a:pt x="216467" y="310813"/>
                    <a:pt x="206942" y="321396"/>
                  </a:cubicBezTo>
                  <a:cubicBezTo>
                    <a:pt x="197417" y="331979"/>
                    <a:pt x="11150" y="416117"/>
                    <a:pt x="567" y="432521"/>
                  </a:cubicBezTo>
                  <a:cubicBezTo>
                    <a:pt x="-10016" y="448925"/>
                    <a:pt x="130742" y="410825"/>
                    <a:pt x="143442" y="419821"/>
                  </a:cubicBezTo>
                  <a:cubicBezTo>
                    <a:pt x="156142" y="428817"/>
                    <a:pt x="88409" y="457921"/>
                    <a:pt x="76767" y="486496"/>
                  </a:cubicBezTo>
                  <a:cubicBezTo>
                    <a:pt x="65125" y="515071"/>
                    <a:pt x="75709" y="583334"/>
                    <a:pt x="73592" y="591271"/>
                  </a:cubicBezTo>
                  <a:cubicBezTo>
                    <a:pt x="71475" y="599208"/>
                    <a:pt x="64067" y="535179"/>
                    <a:pt x="64067" y="534121"/>
                  </a:cubicBezTo>
                  <a:cubicBezTo>
                    <a:pt x="64067" y="533063"/>
                    <a:pt x="59305" y="610850"/>
                    <a:pt x="73592" y="584921"/>
                  </a:cubicBezTo>
                  <a:cubicBezTo>
                    <a:pt x="87879" y="558992"/>
                    <a:pt x="103755" y="459508"/>
                    <a:pt x="149792" y="378546"/>
                  </a:cubicBezTo>
                  <a:cubicBezTo>
                    <a:pt x="195829" y="297584"/>
                    <a:pt x="328121" y="139362"/>
                    <a:pt x="349817" y="99146"/>
                  </a:cubicBezTo>
                  <a:cubicBezTo>
                    <a:pt x="371513" y="58930"/>
                    <a:pt x="278909" y="151004"/>
                    <a:pt x="279967" y="137246"/>
                  </a:cubicBezTo>
                  <a:cubicBezTo>
                    <a:pt x="281025" y="123488"/>
                    <a:pt x="334471" y="37234"/>
                    <a:pt x="356167" y="16596"/>
                  </a:cubicBezTo>
                  <a:cubicBezTo>
                    <a:pt x="377863" y="-4042"/>
                    <a:pt x="449300" y="-4571"/>
                    <a:pt x="422842" y="10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1" name="フリーフォーム 350">
              <a:extLst>
                <a:ext uri="{FF2B5EF4-FFF2-40B4-BE49-F238E27FC236}">
                  <a16:creationId xmlns:a16="http://schemas.microsoft.com/office/drawing/2014/main" id="{E6F10F24-BD64-87BB-60AF-A929B4E64109}"/>
                </a:ext>
              </a:extLst>
            </p:cNvPr>
            <p:cNvSpPr/>
            <p:nvPr/>
          </p:nvSpPr>
          <p:spPr>
            <a:xfrm>
              <a:off x="6869602" y="4072679"/>
              <a:ext cx="166906" cy="167708"/>
            </a:xfrm>
            <a:custGeom>
              <a:avLst/>
              <a:gdLst>
                <a:gd name="connsiteX0" fmla="*/ 26498 w 166906"/>
                <a:gd name="connsiteY0" fmla="*/ 846 h 167708"/>
                <a:gd name="connsiteX1" fmla="*/ 64598 w 166906"/>
                <a:gd name="connsiteY1" fmla="*/ 77046 h 167708"/>
                <a:gd name="connsiteX2" fmla="*/ 156673 w 166906"/>
                <a:gd name="connsiteY2" fmla="*/ 165946 h 167708"/>
                <a:gd name="connsiteX3" fmla="*/ 147148 w 166906"/>
                <a:gd name="connsiteY3" fmla="*/ 134196 h 167708"/>
                <a:gd name="connsiteX4" fmla="*/ 1098 w 166906"/>
                <a:gd name="connsiteY4" fmla="*/ 108796 h 167708"/>
                <a:gd name="connsiteX5" fmla="*/ 77298 w 166906"/>
                <a:gd name="connsiteY5" fmla="*/ 127846 h 167708"/>
                <a:gd name="connsiteX6" fmla="*/ 26498 w 166906"/>
                <a:gd name="connsiteY6" fmla="*/ 846 h 16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906" h="167708">
                  <a:moveTo>
                    <a:pt x="26498" y="846"/>
                  </a:moveTo>
                  <a:cubicBezTo>
                    <a:pt x="24381" y="-7621"/>
                    <a:pt x="42902" y="49529"/>
                    <a:pt x="64598" y="77046"/>
                  </a:cubicBezTo>
                  <a:cubicBezTo>
                    <a:pt x="86294" y="104563"/>
                    <a:pt x="142915" y="156421"/>
                    <a:pt x="156673" y="165946"/>
                  </a:cubicBezTo>
                  <a:cubicBezTo>
                    <a:pt x="170431" y="175471"/>
                    <a:pt x="173077" y="143721"/>
                    <a:pt x="147148" y="134196"/>
                  </a:cubicBezTo>
                  <a:cubicBezTo>
                    <a:pt x="121219" y="124671"/>
                    <a:pt x="12740" y="109854"/>
                    <a:pt x="1098" y="108796"/>
                  </a:cubicBezTo>
                  <a:cubicBezTo>
                    <a:pt x="-10544" y="107738"/>
                    <a:pt x="74123" y="144779"/>
                    <a:pt x="77298" y="127846"/>
                  </a:cubicBezTo>
                  <a:cubicBezTo>
                    <a:pt x="80473" y="110913"/>
                    <a:pt x="28615" y="9313"/>
                    <a:pt x="26498" y="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フリーフォーム 351">
              <a:extLst>
                <a:ext uri="{FF2B5EF4-FFF2-40B4-BE49-F238E27FC236}">
                  <a16:creationId xmlns:a16="http://schemas.microsoft.com/office/drawing/2014/main" id="{971151B2-BCC4-68FE-9E07-EEEC362985E2}"/>
                </a:ext>
              </a:extLst>
            </p:cNvPr>
            <p:cNvSpPr/>
            <p:nvPr/>
          </p:nvSpPr>
          <p:spPr>
            <a:xfrm>
              <a:off x="7100560" y="3584538"/>
              <a:ext cx="322596" cy="684967"/>
            </a:xfrm>
            <a:custGeom>
              <a:avLst/>
              <a:gdLst>
                <a:gd name="connsiteX0" fmla="*/ 309890 w 322596"/>
                <a:gd name="connsiteY0" fmla="*/ 37 h 684967"/>
                <a:gd name="connsiteX1" fmla="*/ 297190 w 322596"/>
                <a:gd name="connsiteY1" fmla="*/ 146087 h 684967"/>
                <a:gd name="connsiteX2" fmla="*/ 84465 w 322596"/>
                <a:gd name="connsiteY2" fmla="*/ 355637 h 684967"/>
                <a:gd name="connsiteX3" fmla="*/ 170190 w 322596"/>
                <a:gd name="connsiteY3" fmla="*/ 263562 h 684967"/>
                <a:gd name="connsiteX4" fmla="*/ 97165 w 322596"/>
                <a:gd name="connsiteY4" fmla="*/ 387387 h 684967"/>
                <a:gd name="connsiteX5" fmla="*/ 20965 w 322596"/>
                <a:gd name="connsiteY5" fmla="*/ 682662 h 684967"/>
                <a:gd name="connsiteX6" fmla="*/ 27315 w 322596"/>
                <a:gd name="connsiteY6" fmla="*/ 508037 h 684967"/>
                <a:gd name="connsiteX7" fmla="*/ 322590 w 322596"/>
                <a:gd name="connsiteY7" fmla="*/ 209587 h 684967"/>
                <a:gd name="connsiteX8" fmla="*/ 36840 w 322596"/>
                <a:gd name="connsiteY8" fmla="*/ 533437 h 684967"/>
                <a:gd name="connsiteX9" fmla="*/ 297190 w 322596"/>
                <a:gd name="connsiteY9" fmla="*/ 136562 h 684967"/>
                <a:gd name="connsiteX10" fmla="*/ 309890 w 322596"/>
                <a:gd name="connsiteY10" fmla="*/ 37 h 68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596" h="684967">
                  <a:moveTo>
                    <a:pt x="309890" y="37"/>
                  </a:moveTo>
                  <a:cubicBezTo>
                    <a:pt x="309890" y="1624"/>
                    <a:pt x="334761" y="86820"/>
                    <a:pt x="297190" y="146087"/>
                  </a:cubicBezTo>
                  <a:cubicBezTo>
                    <a:pt x="259619" y="205354"/>
                    <a:pt x="105632" y="336058"/>
                    <a:pt x="84465" y="355637"/>
                  </a:cubicBezTo>
                  <a:cubicBezTo>
                    <a:pt x="63298" y="375216"/>
                    <a:pt x="168073" y="258270"/>
                    <a:pt x="170190" y="263562"/>
                  </a:cubicBezTo>
                  <a:cubicBezTo>
                    <a:pt x="172307" y="268854"/>
                    <a:pt x="122036" y="317537"/>
                    <a:pt x="97165" y="387387"/>
                  </a:cubicBezTo>
                  <a:cubicBezTo>
                    <a:pt x="72294" y="457237"/>
                    <a:pt x="32607" y="662554"/>
                    <a:pt x="20965" y="682662"/>
                  </a:cubicBezTo>
                  <a:cubicBezTo>
                    <a:pt x="9323" y="702770"/>
                    <a:pt x="-22956" y="586883"/>
                    <a:pt x="27315" y="508037"/>
                  </a:cubicBezTo>
                  <a:cubicBezTo>
                    <a:pt x="77586" y="429191"/>
                    <a:pt x="321003" y="205354"/>
                    <a:pt x="322590" y="209587"/>
                  </a:cubicBezTo>
                  <a:cubicBezTo>
                    <a:pt x="324177" y="213820"/>
                    <a:pt x="41073" y="545608"/>
                    <a:pt x="36840" y="533437"/>
                  </a:cubicBezTo>
                  <a:cubicBezTo>
                    <a:pt x="32607" y="521266"/>
                    <a:pt x="253269" y="225991"/>
                    <a:pt x="297190" y="136562"/>
                  </a:cubicBezTo>
                  <a:cubicBezTo>
                    <a:pt x="341111" y="47133"/>
                    <a:pt x="309890" y="-1550"/>
                    <a:pt x="309890" y="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フリーフォーム 352">
              <a:extLst>
                <a:ext uri="{FF2B5EF4-FFF2-40B4-BE49-F238E27FC236}">
                  <a16:creationId xmlns:a16="http://schemas.microsoft.com/office/drawing/2014/main" id="{77CBF042-7D96-B73F-ABDE-FD67AD67A16C}"/>
                </a:ext>
              </a:extLst>
            </p:cNvPr>
            <p:cNvSpPr/>
            <p:nvPr/>
          </p:nvSpPr>
          <p:spPr>
            <a:xfrm>
              <a:off x="6878758" y="3977427"/>
              <a:ext cx="46125" cy="211460"/>
            </a:xfrm>
            <a:custGeom>
              <a:avLst/>
              <a:gdLst>
                <a:gd name="connsiteX0" fmla="*/ 45917 w 46125"/>
                <a:gd name="connsiteY0" fmla="*/ 4023 h 211460"/>
                <a:gd name="connsiteX1" fmla="*/ 1467 w 46125"/>
                <a:gd name="connsiteY1" fmla="*/ 159598 h 211460"/>
                <a:gd name="connsiteX2" fmla="*/ 10992 w 46125"/>
                <a:gd name="connsiteY2" fmla="*/ 210398 h 211460"/>
                <a:gd name="connsiteX3" fmla="*/ 14167 w 46125"/>
                <a:gd name="connsiteY3" fmla="*/ 121498 h 211460"/>
                <a:gd name="connsiteX4" fmla="*/ 17342 w 46125"/>
                <a:gd name="connsiteY4" fmla="*/ 51648 h 211460"/>
                <a:gd name="connsiteX5" fmla="*/ 45917 w 46125"/>
                <a:gd name="connsiteY5" fmla="*/ 4023 h 21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125" h="211460">
                  <a:moveTo>
                    <a:pt x="45917" y="4023"/>
                  </a:moveTo>
                  <a:cubicBezTo>
                    <a:pt x="43271" y="22015"/>
                    <a:pt x="7288" y="125202"/>
                    <a:pt x="1467" y="159598"/>
                  </a:cubicBezTo>
                  <a:cubicBezTo>
                    <a:pt x="-4354" y="193994"/>
                    <a:pt x="8875" y="216748"/>
                    <a:pt x="10992" y="210398"/>
                  </a:cubicBezTo>
                  <a:cubicBezTo>
                    <a:pt x="13109" y="204048"/>
                    <a:pt x="13109" y="147956"/>
                    <a:pt x="14167" y="121498"/>
                  </a:cubicBezTo>
                  <a:cubicBezTo>
                    <a:pt x="15225" y="95040"/>
                    <a:pt x="9405" y="70169"/>
                    <a:pt x="17342" y="51648"/>
                  </a:cubicBezTo>
                  <a:cubicBezTo>
                    <a:pt x="25279" y="33127"/>
                    <a:pt x="48563" y="-13969"/>
                    <a:pt x="45917" y="4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4" name="フリーフォーム 353">
              <a:extLst>
                <a:ext uri="{FF2B5EF4-FFF2-40B4-BE49-F238E27FC236}">
                  <a16:creationId xmlns:a16="http://schemas.microsoft.com/office/drawing/2014/main" id="{74DDCDC4-8784-5EA9-500F-C510E2577F7C}"/>
                </a:ext>
              </a:extLst>
            </p:cNvPr>
            <p:cNvSpPr/>
            <p:nvPr/>
          </p:nvSpPr>
          <p:spPr>
            <a:xfrm>
              <a:off x="6784759" y="4244961"/>
              <a:ext cx="194048" cy="241323"/>
            </a:xfrm>
            <a:custGeom>
              <a:avLst/>
              <a:gdLst>
                <a:gd name="connsiteX0" fmla="*/ 216 w 194048"/>
                <a:gd name="connsiteY0" fmla="*/ 57164 h 241323"/>
                <a:gd name="connsiteX1" fmla="*/ 54191 w 194048"/>
                <a:gd name="connsiteY1" fmla="*/ 136539 h 241323"/>
                <a:gd name="connsiteX2" fmla="*/ 76416 w 194048"/>
                <a:gd name="connsiteY2" fmla="*/ 241314 h 241323"/>
                <a:gd name="connsiteX3" fmla="*/ 76416 w 194048"/>
                <a:gd name="connsiteY3" fmla="*/ 142889 h 241323"/>
                <a:gd name="connsiteX4" fmla="*/ 149441 w 194048"/>
                <a:gd name="connsiteY4" fmla="*/ 168289 h 241323"/>
                <a:gd name="connsiteX5" fmla="*/ 127216 w 194048"/>
                <a:gd name="connsiteY5" fmla="*/ 111139 h 241323"/>
                <a:gd name="connsiteX6" fmla="*/ 82766 w 194048"/>
                <a:gd name="connsiteY6" fmla="*/ 53989 h 241323"/>
                <a:gd name="connsiteX7" fmla="*/ 193891 w 194048"/>
                <a:gd name="connsiteY7" fmla="*/ 136539 h 241323"/>
                <a:gd name="connsiteX8" fmla="*/ 54191 w 194048"/>
                <a:gd name="connsiteY8" fmla="*/ 14 h 241323"/>
                <a:gd name="connsiteX9" fmla="*/ 162141 w 194048"/>
                <a:gd name="connsiteY9" fmla="*/ 146064 h 241323"/>
                <a:gd name="connsiteX10" fmla="*/ 76416 w 194048"/>
                <a:gd name="connsiteY10" fmla="*/ 155589 h 241323"/>
                <a:gd name="connsiteX11" fmla="*/ 216 w 194048"/>
                <a:gd name="connsiteY11" fmla="*/ 57164 h 24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048" h="241323">
                  <a:moveTo>
                    <a:pt x="216" y="57164"/>
                  </a:moveTo>
                  <a:cubicBezTo>
                    <a:pt x="-3488" y="53989"/>
                    <a:pt x="41491" y="105847"/>
                    <a:pt x="54191" y="136539"/>
                  </a:cubicBezTo>
                  <a:cubicBezTo>
                    <a:pt x="66891" y="167231"/>
                    <a:pt x="72712" y="240256"/>
                    <a:pt x="76416" y="241314"/>
                  </a:cubicBezTo>
                  <a:cubicBezTo>
                    <a:pt x="80120" y="242372"/>
                    <a:pt x="64245" y="155060"/>
                    <a:pt x="76416" y="142889"/>
                  </a:cubicBezTo>
                  <a:cubicBezTo>
                    <a:pt x="88587" y="130718"/>
                    <a:pt x="140974" y="173581"/>
                    <a:pt x="149441" y="168289"/>
                  </a:cubicBezTo>
                  <a:cubicBezTo>
                    <a:pt x="157908" y="162997"/>
                    <a:pt x="138328" y="130189"/>
                    <a:pt x="127216" y="111139"/>
                  </a:cubicBezTo>
                  <a:cubicBezTo>
                    <a:pt x="116104" y="92089"/>
                    <a:pt x="71654" y="49756"/>
                    <a:pt x="82766" y="53989"/>
                  </a:cubicBezTo>
                  <a:cubicBezTo>
                    <a:pt x="93879" y="58222"/>
                    <a:pt x="198653" y="145535"/>
                    <a:pt x="193891" y="136539"/>
                  </a:cubicBezTo>
                  <a:cubicBezTo>
                    <a:pt x="189129" y="127543"/>
                    <a:pt x="59483" y="-1573"/>
                    <a:pt x="54191" y="14"/>
                  </a:cubicBezTo>
                  <a:cubicBezTo>
                    <a:pt x="48899" y="1601"/>
                    <a:pt x="158437" y="120135"/>
                    <a:pt x="162141" y="146064"/>
                  </a:cubicBezTo>
                  <a:cubicBezTo>
                    <a:pt x="165845" y="171993"/>
                    <a:pt x="99699" y="167760"/>
                    <a:pt x="76416" y="155589"/>
                  </a:cubicBezTo>
                  <a:cubicBezTo>
                    <a:pt x="53133" y="143418"/>
                    <a:pt x="3920" y="60339"/>
                    <a:pt x="216" y="57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フリーフォーム 354">
              <a:extLst>
                <a:ext uri="{FF2B5EF4-FFF2-40B4-BE49-F238E27FC236}">
                  <a16:creationId xmlns:a16="http://schemas.microsoft.com/office/drawing/2014/main" id="{70A0E7B3-4BE9-17A0-93BB-E834AC761F9D}"/>
                </a:ext>
              </a:extLst>
            </p:cNvPr>
            <p:cNvSpPr/>
            <p:nvPr/>
          </p:nvSpPr>
          <p:spPr>
            <a:xfrm>
              <a:off x="6810022" y="3952870"/>
              <a:ext cx="299115" cy="371582"/>
            </a:xfrm>
            <a:custGeom>
              <a:avLst/>
              <a:gdLst>
                <a:gd name="connsiteX0" fmla="*/ 79728 w 299115"/>
                <a:gd name="connsiteY0" fmla="*/ 5 h 371582"/>
                <a:gd name="connsiteX1" fmla="*/ 67028 w 299115"/>
                <a:gd name="connsiteY1" fmla="*/ 187330 h 371582"/>
                <a:gd name="connsiteX2" fmla="*/ 86078 w 299115"/>
                <a:gd name="connsiteY2" fmla="*/ 295280 h 371582"/>
                <a:gd name="connsiteX3" fmla="*/ 76553 w 299115"/>
                <a:gd name="connsiteY3" fmla="*/ 266705 h 371582"/>
                <a:gd name="connsiteX4" fmla="*/ 353 w 299115"/>
                <a:gd name="connsiteY4" fmla="*/ 244480 h 371582"/>
                <a:gd name="connsiteX5" fmla="*/ 111478 w 299115"/>
                <a:gd name="connsiteY5" fmla="*/ 304805 h 371582"/>
                <a:gd name="connsiteX6" fmla="*/ 178153 w 299115"/>
                <a:gd name="connsiteY6" fmla="*/ 368305 h 371582"/>
                <a:gd name="connsiteX7" fmla="*/ 136878 w 299115"/>
                <a:gd name="connsiteY7" fmla="*/ 358780 h 371582"/>
                <a:gd name="connsiteX8" fmla="*/ 225778 w 299115"/>
                <a:gd name="connsiteY8" fmla="*/ 327030 h 371582"/>
                <a:gd name="connsiteX9" fmla="*/ 298803 w 299115"/>
                <a:gd name="connsiteY9" fmla="*/ 238130 h 371582"/>
                <a:gd name="connsiteX10" fmla="*/ 197203 w 299115"/>
                <a:gd name="connsiteY10" fmla="*/ 330205 h 371582"/>
                <a:gd name="connsiteX11" fmla="*/ 92428 w 299115"/>
                <a:gd name="connsiteY11" fmla="*/ 250830 h 371582"/>
                <a:gd name="connsiteX12" fmla="*/ 3528 w 299115"/>
                <a:gd name="connsiteY12" fmla="*/ 171455 h 371582"/>
                <a:gd name="connsiteX13" fmla="*/ 44803 w 299115"/>
                <a:gd name="connsiteY13" fmla="*/ 193680 h 371582"/>
                <a:gd name="connsiteX14" fmla="*/ 79728 w 299115"/>
                <a:gd name="connsiteY14" fmla="*/ 5 h 37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9115" h="371582">
                  <a:moveTo>
                    <a:pt x="79728" y="5"/>
                  </a:moveTo>
                  <a:cubicBezTo>
                    <a:pt x="83432" y="-1053"/>
                    <a:pt x="65970" y="138118"/>
                    <a:pt x="67028" y="187330"/>
                  </a:cubicBezTo>
                  <a:cubicBezTo>
                    <a:pt x="68086" y="236542"/>
                    <a:pt x="84491" y="282051"/>
                    <a:pt x="86078" y="295280"/>
                  </a:cubicBezTo>
                  <a:cubicBezTo>
                    <a:pt x="87665" y="308509"/>
                    <a:pt x="90841" y="275172"/>
                    <a:pt x="76553" y="266705"/>
                  </a:cubicBezTo>
                  <a:cubicBezTo>
                    <a:pt x="62265" y="258238"/>
                    <a:pt x="-5468" y="238130"/>
                    <a:pt x="353" y="244480"/>
                  </a:cubicBezTo>
                  <a:cubicBezTo>
                    <a:pt x="6174" y="250830"/>
                    <a:pt x="81845" y="284168"/>
                    <a:pt x="111478" y="304805"/>
                  </a:cubicBezTo>
                  <a:cubicBezTo>
                    <a:pt x="141111" y="325442"/>
                    <a:pt x="173920" y="359309"/>
                    <a:pt x="178153" y="368305"/>
                  </a:cubicBezTo>
                  <a:cubicBezTo>
                    <a:pt x="182386" y="377301"/>
                    <a:pt x="128940" y="365659"/>
                    <a:pt x="136878" y="358780"/>
                  </a:cubicBezTo>
                  <a:cubicBezTo>
                    <a:pt x="144816" y="351901"/>
                    <a:pt x="198791" y="347138"/>
                    <a:pt x="225778" y="327030"/>
                  </a:cubicBezTo>
                  <a:cubicBezTo>
                    <a:pt x="252766" y="306922"/>
                    <a:pt x="303566" y="237601"/>
                    <a:pt x="298803" y="238130"/>
                  </a:cubicBezTo>
                  <a:cubicBezTo>
                    <a:pt x="294041" y="238659"/>
                    <a:pt x="231599" y="328088"/>
                    <a:pt x="197203" y="330205"/>
                  </a:cubicBezTo>
                  <a:cubicBezTo>
                    <a:pt x="162807" y="332322"/>
                    <a:pt x="124707" y="277288"/>
                    <a:pt x="92428" y="250830"/>
                  </a:cubicBezTo>
                  <a:cubicBezTo>
                    <a:pt x="60149" y="224372"/>
                    <a:pt x="11465" y="180980"/>
                    <a:pt x="3528" y="171455"/>
                  </a:cubicBezTo>
                  <a:cubicBezTo>
                    <a:pt x="-4409" y="161930"/>
                    <a:pt x="32632" y="216434"/>
                    <a:pt x="44803" y="193680"/>
                  </a:cubicBezTo>
                  <a:cubicBezTo>
                    <a:pt x="56974" y="170926"/>
                    <a:pt x="76024" y="1063"/>
                    <a:pt x="7972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6" name="フリーフォーム 355">
              <a:extLst>
                <a:ext uri="{FF2B5EF4-FFF2-40B4-BE49-F238E27FC236}">
                  <a16:creationId xmlns:a16="http://schemas.microsoft.com/office/drawing/2014/main" id="{4E7A16D8-F0E9-8E43-7A66-D4EC8E07E327}"/>
                </a:ext>
              </a:extLst>
            </p:cNvPr>
            <p:cNvSpPr/>
            <p:nvPr/>
          </p:nvSpPr>
          <p:spPr>
            <a:xfrm>
              <a:off x="6451277" y="4103526"/>
              <a:ext cx="105857" cy="170270"/>
            </a:xfrm>
            <a:custGeom>
              <a:avLst/>
              <a:gdLst>
                <a:gd name="connsiteX0" fmla="*/ 323 w 105857"/>
                <a:gd name="connsiteY0" fmla="*/ 1749 h 170270"/>
                <a:gd name="connsiteX1" fmla="*/ 54298 w 105857"/>
                <a:gd name="connsiteY1" fmla="*/ 112874 h 170270"/>
                <a:gd name="connsiteX2" fmla="*/ 57473 w 105857"/>
                <a:gd name="connsiteY2" fmla="*/ 84299 h 170270"/>
                <a:gd name="connsiteX3" fmla="*/ 105098 w 105857"/>
                <a:gd name="connsiteY3" fmla="*/ 170024 h 170270"/>
                <a:gd name="connsiteX4" fmla="*/ 82873 w 105857"/>
                <a:gd name="connsiteY4" fmla="*/ 52549 h 170270"/>
                <a:gd name="connsiteX5" fmla="*/ 323 w 105857"/>
                <a:gd name="connsiteY5" fmla="*/ 1749 h 17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57" h="170270">
                  <a:moveTo>
                    <a:pt x="323" y="1749"/>
                  </a:moveTo>
                  <a:cubicBezTo>
                    <a:pt x="-4440" y="11803"/>
                    <a:pt x="44773" y="99116"/>
                    <a:pt x="54298" y="112874"/>
                  </a:cubicBezTo>
                  <a:cubicBezTo>
                    <a:pt x="63823" y="126632"/>
                    <a:pt x="49006" y="74774"/>
                    <a:pt x="57473" y="84299"/>
                  </a:cubicBezTo>
                  <a:cubicBezTo>
                    <a:pt x="65940" y="93824"/>
                    <a:pt x="100865" y="175316"/>
                    <a:pt x="105098" y="170024"/>
                  </a:cubicBezTo>
                  <a:cubicBezTo>
                    <a:pt x="109331" y="164732"/>
                    <a:pt x="95044" y="77949"/>
                    <a:pt x="82873" y="52549"/>
                  </a:cubicBezTo>
                  <a:cubicBezTo>
                    <a:pt x="70702" y="27149"/>
                    <a:pt x="5086" y="-8305"/>
                    <a:pt x="323" y="17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7" name="フリーフォーム 356">
              <a:extLst>
                <a:ext uri="{FF2B5EF4-FFF2-40B4-BE49-F238E27FC236}">
                  <a16:creationId xmlns:a16="http://schemas.microsoft.com/office/drawing/2014/main" id="{0CF69442-3D35-4205-B4D8-A10A25ECAEA1}"/>
                </a:ext>
              </a:extLst>
            </p:cNvPr>
            <p:cNvSpPr/>
            <p:nvPr/>
          </p:nvSpPr>
          <p:spPr>
            <a:xfrm>
              <a:off x="6334318" y="4203688"/>
              <a:ext cx="110953" cy="209645"/>
            </a:xfrm>
            <a:custGeom>
              <a:avLst/>
              <a:gdLst>
                <a:gd name="connsiteX0" fmla="*/ 110932 w 110953"/>
                <a:gd name="connsiteY0" fmla="*/ 12 h 209645"/>
                <a:gd name="connsiteX1" fmla="*/ 12507 w 110953"/>
                <a:gd name="connsiteY1" fmla="*/ 85737 h 209645"/>
                <a:gd name="connsiteX2" fmla="*/ 37907 w 110953"/>
                <a:gd name="connsiteY2" fmla="*/ 158762 h 209645"/>
                <a:gd name="connsiteX3" fmla="*/ 44257 w 110953"/>
                <a:gd name="connsiteY3" fmla="*/ 142887 h 209645"/>
                <a:gd name="connsiteX4" fmla="*/ 66482 w 110953"/>
                <a:gd name="connsiteY4" fmla="*/ 209562 h 209645"/>
                <a:gd name="connsiteX5" fmla="*/ 25207 w 110953"/>
                <a:gd name="connsiteY5" fmla="*/ 127012 h 209645"/>
                <a:gd name="connsiteX6" fmla="*/ 2982 w 110953"/>
                <a:gd name="connsiteY6" fmla="*/ 79387 h 209645"/>
                <a:gd name="connsiteX7" fmla="*/ 110932 w 110953"/>
                <a:gd name="connsiteY7" fmla="*/ 12 h 20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53" h="209645">
                  <a:moveTo>
                    <a:pt x="110932" y="12"/>
                  </a:moveTo>
                  <a:cubicBezTo>
                    <a:pt x="112520" y="1070"/>
                    <a:pt x="24678" y="59279"/>
                    <a:pt x="12507" y="85737"/>
                  </a:cubicBezTo>
                  <a:cubicBezTo>
                    <a:pt x="336" y="112195"/>
                    <a:pt x="37907" y="158762"/>
                    <a:pt x="37907" y="158762"/>
                  </a:cubicBezTo>
                  <a:cubicBezTo>
                    <a:pt x="43199" y="168287"/>
                    <a:pt x="39494" y="134420"/>
                    <a:pt x="44257" y="142887"/>
                  </a:cubicBezTo>
                  <a:cubicBezTo>
                    <a:pt x="49020" y="151354"/>
                    <a:pt x="69657" y="212208"/>
                    <a:pt x="66482" y="209562"/>
                  </a:cubicBezTo>
                  <a:cubicBezTo>
                    <a:pt x="63307" y="206916"/>
                    <a:pt x="35790" y="148708"/>
                    <a:pt x="25207" y="127012"/>
                  </a:cubicBezTo>
                  <a:cubicBezTo>
                    <a:pt x="14624" y="105316"/>
                    <a:pt x="-8130" y="94733"/>
                    <a:pt x="2982" y="79387"/>
                  </a:cubicBezTo>
                  <a:cubicBezTo>
                    <a:pt x="14094" y="64041"/>
                    <a:pt x="109344" y="-1046"/>
                    <a:pt x="110932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フリーフォーム 357">
              <a:extLst>
                <a:ext uri="{FF2B5EF4-FFF2-40B4-BE49-F238E27FC236}">
                  <a16:creationId xmlns:a16="http://schemas.microsoft.com/office/drawing/2014/main" id="{41F3A1BF-F4E8-496B-42EE-4FB2C842F3B1}"/>
                </a:ext>
              </a:extLst>
            </p:cNvPr>
            <p:cNvSpPr/>
            <p:nvPr/>
          </p:nvSpPr>
          <p:spPr>
            <a:xfrm>
              <a:off x="6581300" y="4498490"/>
              <a:ext cx="137033" cy="178308"/>
            </a:xfrm>
            <a:custGeom>
              <a:avLst/>
              <a:gdLst>
                <a:gd name="connsiteX0" fmla="*/ 137000 w 137033"/>
                <a:gd name="connsiteY0" fmla="*/ 485 h 178308"/>
                <a:gd name="connsiteX1" fmla="*/ 25875 w 137033"/>
                <a:gd name="connsiteY1" fmla="*/ 67160 h 178308"/>
                <a:gd name="connsiteX2" fmla="*/ 51275 w 137033"/>
                <a:gd name="connsiteY2" fmla="*/ 133835 h 178308"/>
                <a:gd name="connsiteX3" fmla="*/ 44925 w 137033"/>
                <a:gd name="connsiteY3" fmla="*/ 111610 h 178308"/>
                <a:gd name="connsiteX4" fmla="*/ 54450 w 137033"/>
                <a:gd name="connsiteY4" fmla="*/ 178285 h 178308"/>
                <a:gd name="connsiteX5" fmla="*/ 35400 w 137033"/>
                <a:gd name="connsiteY5" fmla="*/ 117960 h 178308"/>
                <a:gd name="connsiteX6" fmla="*/ 3650 w 137033"/>
                <a:gd name="connsiteY6" fmla="*/ 19535 h 178308"/>
                <a:gd name="connsiteX7" fmla="*/ 13175 w 137033"/>
                <a:gd name="connsiteY7" fmla="*/ 35410 h 178308"/>
                <a:gd name="connsiteX8" fmla="*/ 137000 w 137033"/>
                <a:gd name="connsiteY8" fmla="*/ 485 h 178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033" h="178308">
                  <a:moveTo>
                    <a:pt x="137000" y="485"/>
                  </a:moveTo>
                  <a:cubicBezTo>
                    <a:pt x="139117" y="5777"/>
                    <a:pt x="40163" y="44935"/>
                    <a:pt x="25875" y="67160"/>
                  </a:cubicBezTo>
                  <a:cubicBezTo>
                    <a:pt x="11587" y="89385"/>
                    <a:pt x="48100" y="126427"/>
                    <a:pt x="51275" y="133835"/>
                  </a:cubicBezTo>
                  <a:cubicBezTo>
                    <a:pt x="54450" y="141243"/>
                    <a:pt x="44396" y="104202"/>
                    <a:pt x="44925" y="111610"/>
                  </a:cubicBezTo>
                  <a:cubicBezTo>
                    <a:pt x="45454" y="119018"/>
                    <a:pt x="56038" y="177227"/>
                    <a:pt x="54450" y="178285"/>
                  </a:cubicBezTo>
                  <a:cubicBezTo>
                    <a:pt x="52862" y="179343"/>
                    <a:pt x="43867" y="144418"/>
                    <a:pt x="35400" y="117960"/>
                  </a:cubicBezTo>
                  <a:cubicBezTo>
                    <a:pt x="26933" y="91502"/>
                    <a:pt x="3650" y="19535"/>
                    <a:pt x="3650" y="19535"/>
                  </a:cubicBezTo>
                  <a:cubicBezTo>
                    <a:pt x="-54" y="5777"/>
                    <a:pt x="-5346" y="35939"/>
                    <a:pt x="13175" y="35410"/>
                  </a:cubicBezTo>
                  <a:cubicBezTo>
                    <a:pt x="31696" y="34881"/>
                    <a:pt x="134883" y="-4807"/>
                    <a:pt x="137000" y="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9" name="フリーフォーム 358">
              <a:extLst>
                <a:ext uri="{FF2B5EF4-FFF2-40B4-BE49-F238E27FC236}">
                  <a16:creationId xmlns:a16="http://schemas.microsoft.com/office/drawing/2014/main" id="{FAABBDBA-0657-591D-4393-5FF798C5D286}"/>
                </a:ext>
              </a:extLst>
            </p:cNvPr>
            <p:cNvSpPr/>
            <p:nvPr/>
          </p:nvSpPr>
          <p:spPr>
            <a:xfrm>
              <a:off x="7305069" y="3884931"/>
              <a:ext cx="600210" cy="271148"/>
            </a:xfrm>
            <a:custGeom>
              <a:avLst/>
              <a:gdLst>
                <a:gd name="connsiteX0" fmla="*/ 594331 w 600210"/>
                <a:gd name="connsiteY0" fmla="*/ 4444 h 271148"/>
                <a:gd name="connsiteX1" fmla="*/ 422881 w 600210"/>
                <a:gd name="connsiteY1" fmla="*/ 29844 h 271148"/>
                <a:gd name="connsiteX2" fmla="*/ 178406 w 600210"/>
                <a:gd name="connsiteY2" fmla="*/ 134619 h 271148"/>
                <a:gd name="connsiteX3" fmla="*/ 416531 w 600210"/>
                <a:gd name="connsiteY3" fmla="*/ 45719 h 271148"/>
                <a:gd name="connsiteX4" fmla="*/ 606 w 600210"/>
                <a:gd name="connsiteY4" fmla="*/ 271144 h 271148"/>
                <a:gd name="connsiteX5" fmla="*/ 324456 w 600210"/>
                <a:gd name="connsiteY5" fmla="*/ 52069 h 271148"/>
                <a:gd name="connsiteX6" fmla="*/ 353031 w 600210"/>
                <a:gd name="connsiteY6" fmla="*/ 4444 h 271148"/>
                <a:gd name="connsiteX7" fmla="*/ 206981 w 600210"/>
                <a:gd name="connsiteY7" fmla="*/ 106044 h 271148"/>
                <a:gd name="connsiteX8" fmla="*/ 594331 w 600210"/>
                <a:gd name="connsiteY8" fmla="*/ 4444 h 27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210" h="271148">
                  <a:moveTo>
                    <a:pt x="594331" y="4444"/>
                  </a:moveTo>
                  <a:cubicBezTo>
                    <a:pt x="630314" y="-8256"/>
                    <a:pt x="492202" y="8148"/>
                    <a:pt x="422881" y="29844"/>
                  </a:cubicBezTo>
                  <a:cubicBezTo>
                    <a:pt x="353560" y="51540"/>
                    <a:pt x="179464" y="131973"/>
                    <a:pt x="178406" y="134619"/>
                  </a:cubicBezTo>
                  <a:cubicBezTo>
                    <a:pt x="177348" y="137265"/>
                    <a:pt x="446164" y="22965"/>
                    <a:pt x="416531" y="45719"/>
                  </a:cubicBezTo>
                  <a:cubicBezTo>
                    <a:pt x="386898" y="68473"/>
                    <a:pt x="15952" y="270086"/>
                    <a:pt x="606" y="271144"/>
                  </a:cubicBezTo>
                  <a:cubicBezTo>
                    <a:pt x="-14740" y="272202"/>
                    <a:pt x="265719" y="96519"/>
                    <a:pt x="324456" y="52069"/>
                  </a:cubicBezTo>
                  <a:cubicBezTo>
                    <a:pt x="383193" y="7619"/>
                    <a:pt x="372610" y="-4552"/>
                    <a:pt x="353031" y="4444"/>
                  </a:cubicBezTo>
                  <a:cubicBezTo>
                    <a:pt x="333452" y="13440"/>
                    <a:pt x="172056" y="105515"/>
                    <a:pt x="206981" y="106044"/>
                  </a:cubicBezTo>
                  <a:cubicBezTo>
                    <a:pt x="241906" y="106573"/>
                    <a:pt x="558348" y="17144"/>
                    <a:pt x="594331" y="44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" name="フリーフォーム 359">
              <a:extLst>
                <a:ext uri="{FF2B5EF4-FFF2-40B4-BE49-F238E27FC236}">
                  <a16:creationId xmlns:a16="http://schemas.microsoft.com/office/drawing/2014/main" id="{03635B0E-7742-63CC-B9B5-09E8A058DE7D}"/>
                </a:ext>
              </a:extLst>
            </p:cNvPr>
            <p:cNvSpPr/>
            <p:nvPr/>
          </p:nvSpPr>
          <p:spPr>
            <a:xfrm>
              <a:off x="7757922" y="3936184"/>
              <a:ext cx="220877" cy="408188"/>
            </a:xfrm>
            <a:custGeom>
              <a:avLst/>
              <a:gdLst>
                <a:gd name="connsiteX0" fmla="*/ 4953 w 220877"/>
                <a:gd name="connsiteY0" fmla="*/ 816 h 408188"/>
                <a:gd name="connsiteX1" fmla="*/ 147828 w 220877"/>
                <a:gd name="connsiteY1" fmla="*/ 80191 h 408188"/>
                <a:gd name="connsiteX2" fmla="*/ 198628 w 220877"/>
                <a:gd name="connsiteY2" fmla="*/ 118291 h 408188"/>
                <a:gd name="connsiteX3" fmla="*/ 198628 w 220877"/>
                <a:gd name="connsiteY3" fmla="*/ 238941 h 408188"/>
                <a:gd name="connsiteX4" fmla="*/ 204978 w 220877"/>
                <a:gd name="connsiteY4" fmla="*/ 204016 h 408188"/>
                <a:gd name="connsiteX5" fmla="*/ 185928 w 220877"/>
                <a:gd name="connsiteY5" fmla="*/ 407216 h 408188"/>
                <a:gd name="connsiteX6" fmla="*/ 220853 w 220877"/>
                <a:gd name="connsiteY6" fmla="*/ 273866 h 408188"/>
                <a:gd name="connsiteX7" fmla="*/ 179578 w 220877"/>
                <a:gd name="connsiteY7" fmla="*/ 111941 h 408188"/>
                <a:gd name="connsiteX8" fmla="*/ 46228 w 220877"/>
                <a:gd name="connsiteY8" fmla="*/ 42091 h 408188"/>
                <a:gd name="connsiteX9" fmla="*/ 4953 w 220877"/>
                <a:gd name="connsiteY9" fmla="*/ 816 h 40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877" h="408188">
                  <a:moveTo>
                    <a:pt x="4953" y="816"/>
                  </a:moveTo>
                  <a:cubicBezTo>
                    <a:pt x="21886" y="7166"/>
                    <a:pt x="115549" y="60612"/>
                    <a:pt x="147828" y="80191"/>
                  </a:cubicBezTo>
                  <a:cubicBezTo>
                    <a:pt x="180107" y="99770"/>
                    <a:pt x="190161" y="91833"/>
                    <a:pt x="198628" y="118291"/>
                  </a:cubicBezTo>
                  <a:cubicBezTo>
                    <a:pt x="207095" y="144749"/>
                    <a:pt x="197570" y="224654"/>
                    <a:pt x="198628" y="238941"/>
                  </a:cubicBezTo>
                  <a:cubicBezTo>
                    <a:pt x="199686" y="253228"/>
                    <a:pt x="207095" y="175970"/>
                    <a:pt x="204978" y="204016"/>
                  </a:cubicBezTo>
                  <a:cubicBezTo>
                    <a:pt x="202861" y="232062"/>
                    <a:pt x="183282" y="395574"/>
                    <a:pt x="185928" y="407216"/>
                  </a:cubicBezTo>
                  <a:cubicBezTo>
                    <a:pt x="188574" y="418858"/>
                    <a:pt x="221911" y="323078"/>
                    <a:pt x="220853" y="273866"/>
                  </a:cubicBezTo>
                  <a:cubicBezTo>
                    <a:pt x="219795" y="224654"/>
                    <a:pt x="208682" y="150570"/>
                    <a:pt x="179578" y="111941"/>
                  </a:cubicBezTo>
                  <a:cubicBezTo>
                    <a:pt x="150474" y="73312"/>
                    <a:pt x="74803" y="57437"/>
                    <a:pt x="46228" y="42091"/>
                  </a:cubicBezTo>
                  <a:cubicBezTo>
                    <a:pt x="17653" y="26745"/>
                    <a:pt x="-11980" y="-5534"/>
                    <a:pt x="4953" y="8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" name="フリーフォーム 360">
              <a:extLst>
                <a:ext uri="{FF2B5EF4-FFF2-40B4-BE49-F238E27FC236}">
                  <a16:creationId xmlns:a16="http://schemas.microsoft.com/office/drawing/2014/main" id="{27A87796-563E-1DEE-5402-CAF010D6E1F1}"/>
                </a:ext>
              </a:extLst>
            </p:cNvPr>
            <p:cNvSpPr/>
            <p:nvPr/>
          </p:nvSpPr>
          <p:spPr>
            <a:xfrm>
              <a:off x="6560065" y="4196377"/>
              <a:ext cx="1302563" cy="660289"/>
            </a:xfrm>
            <a:custGeom>
              <a:avLst/>
              <a:gdLst>
                <a:gd name="connsiteX0" fmla="*/ 15360 w 1302563"/>
                <a:gd name="connsiteY0" fmla="*/ 655023 h 660289"/>
                <a:gd name="connsiteX1" fmla="*/ 885310 w 1302563"/>
                <a:gd name="connsiteY1" fmla="*/ 283548 h 660289"/>
                <a:gd name="connsiteX2" fmla="*/ 729735 w 1302563"/>
                <a:gd name="connsiteY2" fmla="*/ 327998 h 660289"/>
                <a:gd name="connsiteX3" fmla="*/ 1180585 w 1302563"/>
                <a:gd name="connsiteY3" fmla="*/ 115273 h 660289"/>
                <a:gd name="connsiteX4" fmla="*/ 1298060 w 1302563"/>
                <a:gd name="connsiteY4" fmla="*/ 973 h 660289"/>
                <a:gd name="connsiteX5" fmla="*/ 1066285 w 1302563"/>
                <a:gd name="connsiteY5" fmla="*/ 175598 h 660289"/>
                <a:gd name="connsiteX6" fmla="*/ 386835 w 1302563"/>
                <a:gd name="connsiteY6" fmla="*/ 480398 h 660289"/>
                <a:gd name="connsiteX7" fmla="*/ 15360 w 1302563"/>
                <a:gd name="connsiteY7" fmla="*/ 655023 h 66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563" h="660289">
                  <a:moveTo>
                    <a:pt x="15360" y="655023"/>
                  </a:moveTo>
                  <a:cubicBezTo>
                    <a:pt x="98439" y="622215"/>
                    <a:pt x="766248" y="338052"/>
                    <a:pt x="885310" y="283548"/>
                  </a:cubicBezTo>
                  <a:cubicBezTo>
                    <a:pt x="1004373" y="229044"/>
                    <a:pt x="680523" y="356044"/>
                    <a:pt x="729735" y="327998"/>
                  </a:cubicBezTo>
                  <a:cubicBezTo>
                    <a:pt x="778947" y="299952"/>
                    <a:pt x="1085864" y="169777"/>
                    <a:pt x="1180585" y="115273"/>
                  </a:cubicBezTo>
                  <a:cubicBezTo>
                    <a:pt x="1275306" y="60769"/>
                    <a:pt x="1317110" y="-9081"/>
                    <a:pt x="1298060" y="973"/>
                  </a:cubicBezTo>
                  <a:cubicBezTo>
                    <a:pt x="1279010" y="11027"/>
                    <a:pt x="1218156" y="95694"/>
                    <a:pt x="1066285" y="175598"/>
                  </a:cubicBezTo>
                  <a:cubicBezTo>
                    <a:pt x="914414" y="255502"/>
                    <a:pt x="568868" y="401023"/>
                    <a:pt x="386835" y="480398"/>
                  </a:cubicBezTo>
                  <a:cubicBezTo>
                    <a:pt x="204802" y="559773"/>
                    <a:pt x="-67719" y="687831"/>
                    <a:pt x="15360" y="655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" name="フリーフォーム 361">
              <a:extLst>
                <a:ext uri="{FF2B5EF4-FFF2-40B4-BE49-F238E27FC236}">
                  <a16:creationId xmlns:a16="http://schemas.microsoft.com/office/drawing/2014/main" id="{5811DC4A-D8CF-2BAD-0060-BF82B6F84B3B}"/>
                </a:ext>
              </a:extLst>
            </p:cNvPr>
            <p:cNvSpPr/>
            <p:nvPr/>
          </p:nvSpPr>
          <p:spPr>
            <a:xfrm>
              <a:off x="7100211" y="4158194"/>
              <a:ext cx="612642" cy="444875"/>
            </a:xfrm>
            <a:custGeom>
              <a:avLst/>
              <a:gdLst>
                <a:gd name="connsiteX0" fmla="*/ 602339 w 612642"/>
                <a:gd name="connsiteY0" fmla="*/ 10581 h 444875"/>
                <a:gd name="connsiteX1" fmla="*/ 100689 w 612642"/>
                <a:gd name="connsiteY1" fmla="*/ 356656 h 444875"/>
                <a:gd name="connsiteX2" fmla="*/ 24489 w 612642"/>
                <a:gd name="connsiteY2" fmla="*/ 429681 h 444875"/>
                <a:gd name="connsiteX3" fmla="*/ 408664 w 612642"/>
                <a:gd name="connsiteY3" fmla="*/ 118531 h 444875"/>
                <a:gd name="connsiteX4" fmla="*/ 602339 w 612642"/>
                <a:gd name="connsiteY4" fmla="*/ 10581 h 4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42" h="444875">
                  <a:moveTo>
                    <a:pt x="602339" y="10581"/>
                  </a:moveTo>
                  <a:cubicBezTo>
                    <a:pt x="551010" y="50268"/>
                    <a:pt x="196997" y="286806"/>
                    <a:pt x="100689" y="356656"/>
                  </a:cubicBezTo>
                  <a:cubicBezTo>
                    <a:pt x="4381" y="426506"/>
                    <a:pt x="-26840" y="469368"/>
                    <a:pt x="24489" y="429681"/>
                  </a:cubicBezTo>
                  <a:cubicBezTo>
                    <a:pt x="75818" y="389994"/>
                    <a:pt x="316060" y="186264"/>
                    <a:pt x="408664" y="118531"/>
                  </a:cubicBezTo>
                  <a:cubicBezTo>
                    <a:pt x="501268" y="50798"/>
                    <a:pt x="653668" y="-29106"/>
                    <a:pt x="602339" y="10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" name="フリーフォーム 362">
              <a:extLst>
                <a:ext uri="{FF2B5EF4-FFF2-40B4-BE49-F238E27FC236}">
                  <a16:creationId xmlns:a16="http://schemas.microsoft.com/office/drawing/2014/main" id="{C72E035F-1934-2AB5-119A-12951594F6A0}"/>
                </a:ext>
              </a:extLst>
            </p:cNvPr>
            <p:cNvSpPr/>
            <p:nvPr/>
          </p:nvSpPr>
          <p:spPr>
            <a:xfrm>
              <a:off x="7606721" y="3971565"/>
              <a:ext cx="352298" cy="305362"/>
            </a:xfrm>
            <a:custGeom>
              <a:avLst/>
              <a:gdLst>
                <a:gd name="connsiteX0" fmla="*/ 168854 w 352298"/>
                <a:gd name="connsiteY0" fmla="*/ 360 h 305362"/>
                <a:gd name="connsiteX1" fmla="*/ 121229 w 352298"/>
                <a:gd name="connsiteY1" fmla="*/ 86085 h 305362"/>
                <a:gd name="connsiteX2" fmla="*/ 3754 w 352298"/>
                <a:gd name="connsiteY2" fmla="*/ 152760 h 305362"/>
                <a:gd name="connsiteX3" fmla="*/ 276804 w 352298"/>
                <a:gd name="connsiteY3" fmla="*/ 47985 h 305362"/>
                <a:gd name="connsiteX4" fmla="*/ 340304 w 352298"/>
                <a:gd name="connsiteY4" fmla="*/ 47985 h 305362"/>
                <a:gd name="connsiteX5" fmla="*/ 124404 w 352298"/>
                <a:gd name="connsiteY5" fmla="*/ 149585 h 305362"/>
                <a:gd name="connsiteX6" fmla="*/ 337129 w 352298"/>
                <a:gd name="connsiteY6" fmla="*/ 101960 h 305362"/>
                <a:gd name="connsiteX7" fmla="*/ 321254 w 352298"/>
                <a:gd name="connsiteY7" fmla="*/ 124185 h 305362"/>
                <a:gd name="connsiteX8" fmla="*/ 210129 w 352298"/>
                <a:gd name="connsiteY8" fmla="*/ 305160 h 305362"/>
                <a:gd name="connsiteX9" fmla="*/ 292679 w 352298"/>
                <a:gd name="connsiteY9" fmla="*/ 159110 h 305362"/>
                <a:gd name="connsiteX10" fmla="*/ 102179 w 352298"/>
                <a:gd name="connsiteY10" fmla="*/ 121010 h 305362"/>
                <a:gd name="connsiteX11" fmla="*/ 168854 w 352298"/>
                <a:gd name="connsiteY11" fmla="*/ 360 h 30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2298" h="305362">
                  <a:moveTo>
                    <a:pt x="168854" y="360"/>
                  </a:moveTo>
                  <a:cubicBezTo>
                    <a:pt x="172029" y="-5461"/>
                    <a:pt x="148746" y="60685"/>
                    <a:pt x="121229" y="86085"/>
                  </a:cubicBezTo>
                  <a:cubicBezTo>
                    <a:pt x="93712" y="111485"/>
                    <a:pt x="-22175" y="159110"/>
                    <a:pt x="3754" y="152760"/>
                  </a:cubicBezTo>
                  <a:cubicBezTo>
                    <a:pt x="29683" y="146410"/>
                    <a:pt x="220713" y="65447"/>
                    <a:pt x="276804" y="47985"/>
                  </a:cubicBezTo>
                  <a:cubicBezTo>
                    <a:pt x="332895" y="30523"/>
                    <a:pt x="365704" y="31052"/>
                    <a:pt x="340304" y="47985"/>
                  </a:cubicBezTo>
                  <a:cubicBezTo>
                    <a:pt x="314904" y="64918"/>
                    <a:pt x="124933" y="140589"/>
                    <a:pt x="124404" y="149585"/>
                  </a:cubicBezTo>
                  <a:cubicBezTo>
                    <a:pt x="123875" y="158581"/>
                    <a:pt x="304321" y="106193"/>
                    <a:pt x="337129" y="101960"/>
                  </a:cubicBezTo>
                  <a:cubicBezTo>
                    <a:pt x="369937" y="97727"/>
                    <a:pt x="342421" y="90318"/>
                    <a:pt x="321254" y="124185"/>
                  </a:cubicBezTo>
                  <a:cubicBezTo>
                    <a:pt x="300087" y="158052"/>
                    <a:pt x="214891" y="299339"/>
                    <a:pt x="210129" y="305160"/>
                  </a:cubicBezTo>
                  <a:cubicBezTo>
                    <a:pt x="205367" y="310981"/>
                    <a:pt x="310671" y="189802"/>
                    <a:pt x="292679" y="159110"/>
                  </a:cubicBezTo>
                  <a:cubicBezTo>
                    <a:pt x="274687" y="128418"/>
                    <a:pt x="123875" y="144823"/>
                    <a:pt x="102179" y="121010"/>
                  </a:cubicBezTo>
                  <a:cubicBezTo>
                    <a:pt x="80483" y="97197"/>
                    <a:pt x="165679" y="6181"/>
                    <a:pt x="168854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" name="フリーフォーム 363">
              <a:extLst>
                <a:ext uri="{FF2B5EF4-FFF2-40B4-BE49-F238E27FC236}">
                  <a16:creationId xmlns:a16="http://schemas.microsoft.com/office/drawing/2014/main" id="{C2A9479F-769E-C249-60FE-732B69990A6F}"/>
                </a:ext>
              </a:extLst>
            </p:cNvPr>
            <p:cNvSpPr/>
            <p:nvPr/>
          </p:nvSpPr>
          <p:spPr>
            <a:xfrm>
              <a:off x="6795054" y="4123548"/>
              <a:ext cx="809508" cy="632709"/>
            </a:xfrm>
            <a:custGeom>
              <a:avLst/>
              <a:gdLst>
                <a:gd name="connsiteX0" fmla="*/ 809071 w 809508"/>
                <a:gd name="connsiteY0" fmla="*/ 777 h 632709"/>
                <a:gd name="connsiteX1" fmla="*/ 389971 w 809508"/>
                <a:gd name="connsiteY1" fmla="*/ 283352 h 632709"/>
                <a:gd name="connsiteX2" fmla="*/ 247096 w 809508"/>
                <a:gd name="connsiteY2" fmla="*/ 400827 h 632709"/>
                <a:gd name="connsiteX3" fmla="*/ 266146 w 809508"/>
                <a:gd name="connsiteY3" fmla="*/ 356377 h 632709"/>
                <a:gd name="connsiteX4" fmla="*/ 2621 w 809508"/>
                <a:gd name="connsiteY4" fmla="*/ 629427 h 632709"/>
                <a:gd name="connsiteX5" fmla="*/ 148671 w 809508"/>
                <a:gd name="connsiteY5" fmla="*/ 480202 h 632709"/>
                <a:gd name="connsiteX6" fmla="*/ 431246 w 809508"/>
                <a:gd name="connsiteY6" fmla="*/ 89677 h 632709"/>
                <a:gd name="connsiteX7" fmla="*/ 202646 w 809508"/>
                <a:gd name="connsiteY7" fmla="*/ 457977 h 632709"/>
                <a:gd name="connsiteX8" fmla="*/ 402671 w 809508"/>
                <a:gd name="connsiteY8" fmla="*/ 321452 h 632709"/>
                <a:gd name="connsiteX9" fmla="*/ 304246 w 809508"/>
                <a:gd name="connsiteY9" fmla="*/ 378602 h 632709"/>
                <a:gd name="connsiteX10" fmla="*/ 809071 w 809508"/>
                <a:gd name="connsiteY10" fmla="*/ 777 h 63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9508" h="632709">
                  <a:moveTo>
                    <a:pt x="809071" y="777"/>
                  </a:moveTo>
                  <a:cubicBezTo>
                    <a:pt x="823359" y="-15098"/>
                    <a:pt x="483634" y="216677"/>
                    <a:pt x="389971" y="283352"/>
                  </a:cubicBezTo>
                  <a:cubicBezTo>
                    <a:pt x="296308" y="350027"/>
                    <a:pt x="267733" y="388656"/>
                    <a:pt x="247096" y="400827"/>
                  </a:cubicBezTo>
                  <a:cubicBezTo>
                    <a:pt x="226459" y="412998"/>
                    <a:pt x="306892" y="318277"/>
                    <a:pt x="266146" y="356377"/>
                  </a:cubicBezTo>
                  <a:cubicBezTo>
                    <a:pt x="225400" y="394477"/>
                    <a:pt x="22200" y="608790"/>
                    <a:pt x="2621" y="629427"/>
                  </a:cubicBezTo>
                  <a:cubicBezTo>
                    <a:pt x="-16958" y="650064"/>
                    <a:pt x="77234" y="570160"/>
                    <a:pt x="148671" y="480202"/>
                  </a:cubicBezTo>
                  <a:cubicBezTo>
                    <a:pt x="220108" y="390244"/>
                    <a:pt x="422250" y="93381"/>
                    <a:pt x="431246" y="89677"/>
                  </a:cubicBezTo>
                  <a:cubicBezTo>
                    <a:pt x="440242" y="85973"/>
                    <a:pt x="207408" y="419348"/>
                    <a:pt x="202646" y="457977"/>
                  </a:cubicBezTo>
                  <a:cubicBezTo>
                    <a:pt x="197884" y="496606"/>
                    <a:pt x="385738" y="334681"/>
                    <a:pt x="402671" y="321452"/>
                  </a:cubicBezTo>
                  <a:cubicBezTo>
                    <a:pt x="419604" y="308223"/>
                    <a:pt x="236513" y="433635"/>
                    <a:pt x="304246" y="378602"/>
                  </a:cubicBezTo>
                  <a:cubicBezTo>
                    <a:pt x="371979" y="323569"/>
                    <a:pt x="794783" y="16652"/>
                    <a:pt x="809071" y="7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" name="フリーフォーム 364">
              <a:extLst>
                <a:ext uri="{FF2B5EF4-FFF2-40B4-BE49-F238E27FC236}">
                  <a16:creationId xmlns:a16="http://schemas.microsoft.com/office/drawing/2014/main" id="{DFD2E908-C2CC-AC16-211B-57A5D8FC37C2}"/>
                </a:ext>
              </a:extLst>
            </p:cNvPr>
            <p:cNvSpPr/>
            <p:nvPr/>
          </p:nvSpPr>
          <p:spPr>
            <a:xfrm>
              <a:off x="7743670" y="4359275"/>
              <a:ext cx="286060" cy="648471"/>
            </a:xfrm>
            <a:custGeom>
              <a:avLst/>
              <a:gdLst>
                <a:gd name="connsiteX0" fmla="*/ 219230 w 286060"/>
                <a:gd name="connsiteY0" fmla="*/ 0 h 648471"/>
                <a:gd name="connsiteX1" fmla="*/ 244630 w 286060"/>
                <a:gd name="connsiteY1" fmla="*/ 165100 h 648471"/>
                <a:gd name="connsiteX2" fmla="*/ 231930 w 286060"/>
                <a:gd name="connsiteY2" fmla="*/ 247650 h 648471"/>
                <a:gd name="connsiteX3" fmla="*/ 279555 w 286060"/>
                <a:gd name="connsiteY3" fmla="*/ 196850 h 648471"/>
                <a:gd name="connsiteX4" fmla="*/ 130330 w 286060"/>
                <a:gd name="connsiteY4" fmla="*/ 387350 h 648471"/>
                <a:gd name="connsiteX5" fmla="*/ 155 w 286060"/>
                <a:gd name="connsiteY5" fmla="*/ 647700 h 648471"/>
                <a:gd name="connsiteX6" fmla="*/ 101755 w 286060"/>
                <a:gd name="connsiteY6" fmla="*/ 473075 h 648471"/>
                <a:gd name="connsiteX7" fmla="*/ 282730 w 286060"/>
                <a:gd name="connsiteY7" fmla="*/ 165100 h 648471"/>
                <a:gd name="connsiteX8" fmla="*/ 219230 w 286060"/>
                <a:gd name="connsiteY8" fmla="*/ 0 h 648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060" h="648471">
                  <a:moveTo>
                    <a:pt x="219230" y="0"/>
                  </a:moveTo>
                  <a:cubicBezTo>
                    <a:pt x="212880" y="0"/>
                    <a:pt x="242513" y="123825"/>
                    <a:pt x="244630" y="165100"/>
                  </a:cubicBezTo>
                  <a:cubicBezTo>
                    <a:pt x="246747" y="206375"/>
                    <a:pt x="226109" y="242358"/>
                    <a:pt x="231930" y="247650"/>
                  </a:cubicBezTo>
                  <a:cubicBezTo>
                    <a:pt x="237751" y="252942"/>
                    <a:pt x="296488" y="173567"/>
                    <a:pt x="279555" y="196850"/>
                  </a:cubicBezTo>
                  <a:cubicBezTo>
                    <a:pt x="262622" y="220133"/>
                    <a:pt x="176897" y="312208"/>
                    <a:pt x="130330" y="387350"/>
                  </a:cubicBezTo>
                  <a:cubicBezTo>
                    <a:pt x="83763" y="462492"/>
                    <a:pt x="4918" y="633412"/>
                    <a:pt x="155" y="647700"/>
                  </a:cubicBezTo>
                  <a:cubicBezTo>
                    <a:pt x="-4608" y="661988"/>
                    <a:pt x="101755" y="473075"/>
                    <a:pt x="101755" y="473075"/>
                  </a:cubicBezTo>
                  <a:cubicBezTo>
                    <a:pt x="148851" y="392642"/>
                    <a:pt x="262622" y="242888"/>
                    <a:pt x="282730" y="165100"/>
                  </a:cubicBezTo>
                  <a:cubicBezTo>
                    <a:pt x="302838" y="87313"/>
                    <a:pt x="225580" y="0"/>
                    <a:pt x="21923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6" name="フリーフォーム 365">
              <a:extLst>
                <a:ext uri="{FF2B5EF4-FFF2-40B4-BE49-F238E27FC236}">
                  <a16:creationId xmlns:a16="http://schemas.microsoft.com/office/drawing/2014/main" id="{64E6741D-2A06-BDBA-5A0B-4BF73FC2A507}"/>
                </a:ext>
              </a:extLst>
            </p:cNvPr>
            <p:cNvSpPr/>
            <p:nvPr/>
          </p:nvSpPr>
          <p:spPr>
            <a:xfrm>
              <a:off x="7679330" y="4387761"/>
              <a:ext cx="323942" cy="611760"/>
            </a:xfrm>
            <a:custGeom>
              <a:avLst/>
              <a:gdLst>
                <a:gd name="connsiteX0" fmla="*/ 261345 w 323942"/>
                <a:gd name="connsiteY0" fmla="*/ 89 h 611760"/>
                <a:gd name="connsiteX1" fmla="*/ 270870 w 323942"/>
                <a:gd name="connsiteY1" fmla="*/ 168364 h 611760"/>
                <a:gd name="connsiteX2" fmla="*/ 181970 w 323942"/>
                <a:gd name="connsiteY2" fmla="*/ 362039 h 611760"/>
                <a:gd name="connsiteX3" fmla="*/ 67670 w 323942"/>
                <a:gd name="connsiteY3" fmla="*/ 552539 h 611760"/>
                <a:gd name="connsiteX4" fmla="*/ 121645 w 323942"/>
                <a:gd name="connsiteY4" fmla="*/ 450939 h 611760"/>
                <a:gd name="connsiteX5" fmla="*/ 995 w 323942"/>
                <a:gd name="connsiteY5" fmla="*/ 609689 h 611760"/>
                <a:gd name="connsiteX6" fmla="*/ 201020 w 323942"/>
                <a:gd name="connsiteY6" fmla="*/ 314414 h 611760"/>
                <a:gd name="connsiteX7" fmla="*/ 318495 w 323942"/>
                <a:gd name="connsiteY7" fmla="*/ 149314 h 611760"/>
                <a:gd name="connsiteX8" fmla="*/ 299445 w 323942"/>
                <a:gd name="connsiteY8" fmla="*/ 190589 h 611760"/>
                <a:gd name="connsiteX9" fmla="*/ 261345 w 323942"/>
                <a:gd name="connsiteY9" fmla="*/ 89 h 6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42" h="611760">
                  <a:moveTo>
                    <a:pt x="261345" y="89"/>
                  </a:moveTo>
                  <a:cubicBezTo>
                    <a:pt x="256583" y="-3615"/>
                    <a:pt x="284099" y="108039"/>
                    <a:pt x="270870" y="168364"/>
                  </a:cubicBezTo>
                  <a:cubicBezTo>
                    <a:pt x="257641" y="228689"/>
                    <a:pt x="215837" y="298010"/>
                    <a:pt x="181970" y="362039"/>
                  </a:cubicBezTo>
                  <a:cubicBezTo>
                    <a:pt x="148103" y="426068"/>
                    <a:pt x="77724" y="537722"/>
                    <a:pt x="67670" y="552539"/>
                  </a:cubicBezTo>
                  <a:cubicBezTo>
                    <a:pt x="57616" y="567356"/>
                    <a:pt x="132757" y="441414"/>
                    <a:pt x="121645" y="450939"/>
                  </a:cubicBezTo>
                  <a:cubicBezTo>
                    <a:pt x="110532" y="460464"/>
                    <a:pt x="-12234" y="632443"/>
                    <a:pt x="995" y="609689"/>
                  </a:cubicBezTo>
                  <a:cubicBezTo>
                    <a:pt x="14224" y="586935"/>
                    <a:pt x="148103" y="391143"/>
                    <a:pt x="201020" y="314414"/>
                  </a:cubicBezTo>
                  <a:cubicBezTo>
                    <a:pt x="253937" y="237685"/>
                    <a:pt x="302091" y="169951"/>
                    <a:pt x="318495" y="149314"/>
                  </a:cubicBezTo>
                  <a:cubicBezTo>
                    <a:pt x="334899" y="128677"/>
                    <a:pt x="310028" y="210697"/>
                    <a:pt x="299445" y="190589"/>
                  </a:cubicBezTo>
                  <a:cubicBezTo>
                    <a:pt x="288862" y="170481"/>
                    <a:pt x="266107" y="3793"/>
                    <a:pt x="261345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7" name="フリーフォーム 366">
              <a:extLst>
                <a:ext uri="{FF2B5EF4-FFF2-40B4-BE49-F238E27FC236}">
                  <a16:creationId xmlns:a16="http://schemas.microsoft.com/office/drawing/2014/main" id="{878508F9-C11A-858B-AFB0-06B029E00E2E}"/>
                </a:ext>
              </a:extLst>
            </p:cNvPr>
            <p:cNvSpPr/>
            <p:nvPr/>
          </p:nvSpPr>
          <p:spPr>
            <a:xfrm>
              <a:off x="6398859" y="4291185"/>
              <a:ext cx="1581803" cy="745010"/>
            </a:xfrm>
            <a:custGeom>
              <a:avLst/>
              <a:gdLst>
                <a:gd name="connsiteX0" fmla="*/ 1573566 w 1581803"/>
                <a:gd name="connsiteY0" fmla="*/ 7765 h 745010"/>
                <a:gd name="connsiteX1" fmla="*/ 417866 w 1581803"/>
                <a:gd name="connsiteY1" fmla="*/ 544340 h 745010"/>
                <a:gd name="connsiteX2" fmla="*/ 640116 w 1581803"/>
                <a:gd name="connsiteY2" fmla="*/ 464965 h 745010"/>
                <a:gd name="connsiteX3" fmla="*/ 1941 w 1581803"/>
                <a:gd name="connsiteY3" fmla="*/ 744365 h 745010"/>
                <a:gd name="connsiteX4" fmla="*/ 455966 w 1581803"/>
                <a:gd name="connsiteY4" fmla="*/ 534815 h 745010"/>
                <a:gd name="connsiteX5" fmla="*/ 862366 w 1581803"/>
                <a:gd name="connsiteY5" fmla="*/ 309390 h 745010"/>
                <a:gd name="connsiteX6" fmla="*/ 741716 w 1581803"/>
                <a:gd name="connsiteY6" fmla="*/ 369715 h 745010"/>
                <a:gd name="connsiteX7" fmla="*/ 1224316 w 1581803"/>
                <a:gd name="connsiteY7" fmla="*/ 90315 h 745010"/>
                <a:gd name="connsiteX8" fmla="*/ 951266 w 1581803"/>
                <a:gd name="connsiteY8" fmla="*/ 217315 h 745010"/>
                <a:gd name="connsiteX9" fmla="*/ 1573566 w 1581803"/>
                <a:gd name="connsiteY9" fmla="*/ 7765 h 74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1803" h="745010">
                  <a:moveTo>
                    <a:pt x="1573566" y="7765"/>
                  </a:moveTo>
                  <a:cubicBezTo>
                    <a:pt x="1484666" y="62269"/>
                    <a:pt x="573441" y="468140"/>
                    <a:pt x="417866" y="544340"/>
                  </a:cubicBezTo>
                  <a:cubicBezTo>
                    <a:pt x="262291" y="620540"/>
                    <a:pt x="709437" y="431628"/>
                    <a:pt x="640116" y="464965"/>
                  </a:cubicBezTo>
                  <a:cubicBezTo>
                    <a:pt x="570795" y="498302"/>
                    <a:pt x="32633" y="732723"/>
                    <a:pt x="1941" y="744365"/>
                  </a:cubicBezTo>
                  <a:cubicBezTo>
                    <a:pt x="-28751" y="756007"/>
                    <a:pt x="312562" y="607311"/>
                    <a:pt x="455966" y="534815"/>
                  </a:cubicBezTo>
                  <a:cubicBezTo>
                    <a:pt x="599370" y="462319"/>
                    <a:pt x="814741" y="336907"/>
                    <a:pt x="862366" y="309390"/>
                  </a:cubicBezTo>
                  <a:cubicBezTo>
                    <a:pt x="909991" y="281873"/>
                    <a:pt x="681391" y="406227"/>
                    <a:pt x="741716" y="369715"/>
                  </a:cubicBezTo>
                  <a:cubicBezTo>
                    <a:pt x="802041" y="333203"/>
                    <a:pt x="1189391" y="115715"/>
                    <a:pt x="1224316" y="90315"/>
                  </a:cubicBezTo>
                  <a:cubicBezTo>
                    <a:pt x="1259241" y="64915"/>
                    <a:pt x="898879" y="231602"/>
                    <a:pt x="951266" y="217315"/>
                  </a:cubicBezTo>
                  <a:cubicBezTo>
                    <a:pt x="1003653" y="203028"/>
                    <a:pt x="1662466" y="-46739"/>
                    <a:pt x="1573566" y="7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8" name="フリーフォーム 367">
              <a:extLst>
                <a:ext uri="{FF2B5EF4-FFF2-40B4-BE49-F238E27FC236}">
                  <a16:creationId xmlns:a16="http://schemas.microsoft.com/office/drawing/2014/main" id="{C5B42238-7EBA-1348-5295-D6DC7CF94A7C}"/>
                </a:ext>
              </a:extLst>
            </p:cNvPr>
            <p:cNvSpPr/>
            <p:nvPr/>
          </p:nvSpPr>
          <p:spPr>
            <a:xfrm>
              <a:off x="7486293" y="4565344"/>
              <a:ext cx="425384" cy="410344"/>
            </a:xfrm>
            <a:custGeom>
              <a:avLst/>
              <a:gdLst>
                <a:gd name="connsiteX0" fmla="*/ 184507 w 425384"/>
                <a:gd name="connsiteY0" fmla="*/ 306 h 410344"/>
                <a:gd name="connsiteX1" fmla="*/ 273407 w 425384"/>
                <a:gd name="connsiteY1" fmla="*/ 127306 h 410344"/>
                <a:gd name="connsiteX2" fmla="*/ 232132 w 425384"/>
                <a:gd name="connsiteY2" fmla="*/ 222556 h 410344"/>
                <a:gd name="connsiteX3" fmla="*/ 213082 w 425384"/>
                <a:gd name="connsiteY3" fmla="*/ 247956 h 410344"/>
                <a:gd name="connsiteX4" fmla="*/ 357 w 425384"/>
                <a:gd name="connsiteY4" fmla="*/ 409881 h 410344"/>
                <a:gd name="connsiteX5" fmla="*/ 270232 w 425384"/>
                <a:gd name="connsiteY5" fmla="*/ 190806 h 410344"/>
                <a:gd name="connsiteX6" fmla="*/ 384532 w 425384"/>
                <a:gd name="connsiteY6" fmla="*/ 66981 h 410344"/>
                <a:gd name="connsiteX7" fmla="*/ 419457 w 425384"/>
                <a:gd name="connsiteY7" fmla="*/ 54281 h 410344"/>
                <a:gd name="connsiteX8" fmla="*/ 273407 w 425384"/>
                <a:gd name="connsiteY8" fmla="*/ 143181 h 410344"/>
                <a:gd name="connsiteX9" fmla="*/ 282932 w 425384"/>
                <a:gd name="connsiteY9" fmla="*/ 92381 h 410344"/>
                <a:gd name="connsiteX10" fmla="*/ 184507 w 425384"/>
                <a:gd name="connsiteY10" fmla="*/ 306 h 41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384" h="410344">
                  <a:moveTo>
                    <a:pt x="184507" y="306"/>
                  </a:moveTo>
                  <a:cubicBezTo>
                    <a:pt x="182919" y="6127"/>
                    <a:pt x="265470" y="90264"/>
                    <a:pt x="273407" y="127306"/>
                  </a:cubicBezTo>
                  <a:cubicBezTo>
                    <a:pt x="281345" y="164348"/>
                    <a:pt x="242186" y="202448"/>
                    <a:pt x="232132" y="222556"/>
                  </a:cubicBezTo>
                  <a:cubicBezTo>
                    <a:pt x="222078" y="242664"/>
                    <a:pt x="251711" y="216735"/>
                    <a:pt x="213082" y="247956"/>
                  </a:cubicBezTo>
                  <a:cubicBezTo>
                    <a:pt x="174453" y="279177"/>
                    <a:pt x="-9168" y="419406"/>
                    <a:pt x="357" y="409881"/>
                  </a:cubicBezTo>
                  <a:cubicBezTo>
                    <a:pt x="9882" y="400356"/>
                    <a:pt x="206203" y="247956"/>
                    <a:pt x="270232" y="190806"/>
                  </a:cubicBezTo>
                  <a:cubicBezTo>
                    <a:pt x="334261" y="133656"/>
                    <a:pt x="359661" y="89735"/>
                    <a:pt x="384532" y="66981"/>
                  </a:cubicBezTo>
                  <a:cubicBezTo>
                    <a:pt x="409403" y="44227"/>
                    <a:pt x="437978" y="41581"/>
                    <a:pt x="419457" y="54281"/>
                  </a:cubicBezTo>
                  <a:cubicBezTo>
                    <a:pt x="400936" y="66981"/>
                    <a:pt x="296161" y="136831"/>
                    <a:pt x="273407" y="143181"/>
                  </a:cubicBezTo>
                  <a:cubicBezTo>
                    <a:pt x="250653" y="149531"/>
                    <a:pt x="297749" y="111431"/>
                    <a:pt x="282932" y="92381"/>
                  </a:cubicBezTo>
                  <a:cubicBezTo>
                    <a:pt x="268115" y="73331"/>
                    <a:pt x="186095" y="-5515"/>
                    <a:pt x="184507" y="3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9" name="フリーフォーム 368">
              <a:extLst>
                <a:ext uri="{FF2B5EF4-FFF2-40B4-BE49-F238E27FC236}">
                  <a16:creationId xmlns:a16="http://schemas.microsoft.com/office/drawing/2014/main" id="{844DD149-C8A8-B405-3F08-56EDC78BB73C}"/>
                </a:ext>
              </a:extLst>
            </p:cNvPr>
            <p:cNvSpPr/>
            <p:nvPr/>
          </p:nvSpPr>
          <p:spPr>
            <a:xfrm>
              <a:off x="6882807" y="4478000"/>
              <a:ext cx="916718" cy="451677"/>
            </a:xfrm>
            <a:custGeom>
              <a:avLst/>
              <a:gdLst>
                <a:gd name="connsiteX0" fmla="*/ 79968 w 916718"/>
                <a:gd name="connsiteY0" fmla="*/ 386100 h 451677"/>
                <a:gd name="connsiteX1" fmla="*/ 826093 w 916718"/>
                <a:gd name="connsiteY1" fmla="*/ 24150 h 451677"/>
                <a:gd name="connsiteX2" fmla="*/ 892768 w 916718"/>
                <a:gd name="connsiteY2" fmla="*/ 33675 h 451677"/>
                <a:gd name="connsiteX3" fmla="*/ 724493 w 916718"/>
                <a:gd name="connsiteY3" fmla="*/ 33675 h 451677"/>
                <a:gd name="connsiteX4" fmla="*/ 318093 w 916718"/>
                <a:gd name="connsiteY4" fmla="*/ 141625 h 451677"/>
                <a:gd name="connsiteX5" fmla="*/ 486368 w 916718"/>
                <a:gd name="connsiteY5" fmla="*/ 157500 h 451677"/>
                <a:gd name="connsiteX6" fmla="*/ 10118 w 916718"/>
                <a:gd name="connsiteY6" fmla="*/ 446425 h 451677"/>
                <a:gd name="connsiteX7" fmla="*/ 152993 w 916718"/>
                <a:gd name="connsiteY7" fmla="*/ 348000 h 451677"/>
                <a:gd name="connsiteX8" fmla="*/ 79968 w 916718"/>
                <a:gd name="connsiteY8" fmla="*/ 386100 h 45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718" h="451677">
                  <a:moveTo>
                    <a:pt x="79968" y="386100"/>
                  </a:moveTo>
                  <a:cubicBezTo>
                    <a:pt x="192151" y="332125"/>
                    <a:pt x="690626" y="82887"/>
                    <a:pt x="826093" y="24150"/>
                  </a:cubicBezTo>
                  <a:cubicBezTo>
                    <a:pt x="961560" y="-34587"/>
                    <a:pt x="909701" y="32087"/>
                    <a:pt x="892768" y="33675"/>
                  </a:cubicBezTo>
                  <a:cubicBezTo>
                    <a:pt x="875835" y="35262"/>
                    <a:pt x="820272" y="15683"/>
                    <a:pt x="724493" y="33675"/>
                  </a:cubicBezTo>
                  <a:cubicBezTo>
                    <a:pt x="628714" y="51667"/>
                    <a:pt x="357781" y="120987"/>
                    <a:pt x="318093" y="141625"/>
                  </a:cubicBezTo>
                  <a:cubicBezTo>
                    <a:pt x="278406" y="162262"/>
                    <a:pt x="537697" y="106700"/>
                    <a:pt x="486368" y="157500"/>
                  </a:cubicBezTo>
                  <a:cubicBezTo>
                    <a:pt x="435039" y="208300"/>
                    <a:pt x="65680" y="414675"/>
                    <a:pt x="10118" y="446425"/>
                  </a:cubicBezTo>
                  <a:cubicBezTo>
                    <a:pt x="-45444" y="478175"/>
                    <a:pt x="145585" y="355937"/>
                    <a:pt x="152993" y="348000"/>
                  </a:cubicBezTo>
                  <a:cubicBezTo>
                    <a:pt x="160401" y="340062"/>
                    <a:pt x="-32215" y="440075"/>
                    <a:pt x="79968" y="386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0" name="フリーフォーム 369">
              <a:extLst>
                <a:ext uri="{FF2B5EF4-FFF2-40B4-BE49-F238E27FC236}">
                  <a16:creationId xmlns:a16="http://schemas.microsoft.com/office/drawing/2014/main" id="{F0C2ADF0-ED12-5745-F192-A76F5B235EFA}"/>
                </a:ext>
              </a:extLst>
            </p:cNvPr>
            <p:cNvSpPr/>
            <p:nvPr/>
          </p:nvSpPr>
          <p:spPr>
            <a:xfrm>
              <a:off x="7340452" y="4651177"/>
              <a:ext cx="600420" cy="334501"/>
            </a:xfrm>
            <a:custGeom>
              <a:avLst/>
              <a:gdLst>
                <a:gd name="connsiteX0" fmla="*/ 600223 w 600420"/>
                <a:gd name="connsiteY0" fmla="*/ 198 h 334501"/>
                <a:gd name="connsiteX1" fmla="*/ 406548 w 600420"/>
                <a:gd name="connsiteY1" fmla="*/ 158948 h 334501"/>
                <a:gd name="connsiteX2" fmla="*/ 292248 w 600420"/>
                <a:gd name="connsiteY2" fmla="*/ 276423 h 334501"/>
                <a:gd name="connsiteX3" fmla="*/ 352573 w 600420"/>
                <a:gd name="connsiteY3" fmla="*/ 266898 h 334501"/>
                <a:gd name="connsiteX4" fmla="*/ 428773 w 600420"/>
                <a:gd name="connsiteY4" fmla="*/ 333573 h 334501"/>
                <a:gd name="connsiteX5" fmla="*/ 289073 w 600420"/>
                <a:gd name="connsiteY5" fmla="*/ 209748 h 334501"/>
                <a:gd name="connsiteX6" fmla="*/ 152548 w 600420"/>
                <a:gd name="connsiteY6" fmla="*/ 212923 h 334501"/>
                <a:gd name="connsiteX7" fmla="*/ 3323 w 600420"/>
                <a:gd name="connsiteY7" fmla="*/ 247848 h 334501"/>
                <a:gd name="connsiteX8" fmla="*/ 304948 w 600420"/>
                <a:gd name="connsiteY8" fmla="*/ 193873 h 334501"/>
                <a:gd name="connsiteX9" fmla="*/ 254148 w 600420"/>
                <a:gd name="connsiteY9" fmla="*/ 146248 h 334501"/>
                <a:gd name="connsiteX10" fmla="*/ 374798 w 600420"/>
                <a:gd name="connsiteY10" fmla="*/ 152598 h 334501"/>
                <a:gd name="connsiteX11" fmla="*/ 450998 w 600420"/>
                <a:gd name="connsiteY11" fmla="*/ 63698 h 334501"/>
                <a:gd name="connsiteX12" fmla="*/ 368448 w 600420"/>
                <a:gd name="connsiteY12" fmla="*/ 124023 h 334501"/>
                <a:gd name="connsiteX13" fmla="*/ 600223 w 600420"/>
                <a:gd name="connsiteY13" fmla="*/ 198 h 33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420" h="334501">
                  <a:moveTo>
                    <a:pt x="600223" y="198"/>
                  </a:moveTo>
                  <a:cubicBezTo>
                    <a:pt x="606573" y="6019"/>
                    <a:pt x="457877" y="112911"/>
                    <a:pt x="406548" y="158948"/>
                  </a:cubicBezTo>
                  <a:cubicBezTo>
                    <a:pt x="355219" y="204986"/>
                    <a:pt x="301244" y="258431"/>
                    <a:pt x="292248" y="276423"/>
                  </a:cubicBezTo>
                  <a:cubicBezTo>
                    <a:pt x="283252" y="294415"/>
                    <a:pt x="329819" y="257373"/>
                    <a:pt x="352573" y="266898"/>
                  </a:cubicBezTo>
                  <a:cubicBezTo>
                    <a:pt x="375327" y="276423"/>
                    <a:pt x="439356" y="343098"/>
                    <a:pt x="428773" y="333573"/>
                  </a:cubicBezTo>
                  <a:cubicBezTo>
                    <a:pt x="418190" y="324048"/>
                    <a:pt x="335110" y="229856"/>
                    <a:pt x="289073" y="209748"/>
                  </a:cubicBezTo>
                  <a:cubicBezTo>
                    <a:pt x="243036" y="189640"/>
                    <a:pt x="200173" y="206573"/>
                    <a:pt x="152548" y="212923"/>
                  </a:cubicBezTo>
                  <a:cubicBezTo>
                    <a:pt x="104923" y="219273"/>
                    <a:pt x="-22077" y="251023"/>
                    <a:pt x="3323" y="247848"/>
                  </a:cubicBezTo>
                  <a:cubicBezTo>
                    <a:pt x="28723" y="244673"/>
                    <a:pt x="263144" y="210806"/>
                    <a:pt x="304948" y="193873"/>
                  </a:cubicBezTo>
                  <a:cubicBezTo>
                    <a:pt x="346752" y="176940"/>
                    <a:pt x="242506" y="153127"/>
                    <a:pt x="254148" y="146248"/>
                  </a:cubicBezTo>
                  <a:cubicBezTo>
                    <a:pt x="265790" y="139369"/>
                    <a:pt x="341990" y="166356"/>
                    <a:pt x="374798" y="152598"/>
                  </a:cubicBezTo>
                  <a:cubicBezTo>
                    <a:pt x="407606" y="138840"/>
                    <a:pt x="452056" y="68460"/>
                    <a:pt x="450998" y="63698"/>
                  </a:cubicBezTo>
                  <a:cubicBezTo>
                    <a:pt x="449940" y="58936"/>
                    <a:pt x="348869" y="129844"/>
                    <a:pt x="368448" y="124023"/>
                  </a:cubicBezTo>
                  <a:cubicBezTo>
                    <a:pt x="388027" y="118202"/>
                    <a:pt x="593873" y="-5623"/>
                    <a:pt x="600223" y="1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1" name="フリーフォーム 370">
              <a:extLst>
                <a:ext uri="{FF2B5EF4-FFF2-40B4-BE49-F238E27FC236}">
                  <a16:creationId xmlns:a16="http://schemas.microsoft.com/office/drawing/2014/main" id="{8F4FF7BB-8C97-8BE9-9219-D08C0A9F7E41}"/>
                </a:ext>
              </a:extLst>
            </p:cNvPr>
            <p:cNvSpPr/>
            <p:nvPr/>
          </p:nvSpPr>
          <p:spPr>
            <a:xfrm>
              <a:off x="7478338" y="4089394"/>
              <a:ext cx="517177" cy="369855"/>
            </a:xfrm>
            <a:custGeom>
              <a:avLst/>
              <a:gdLst>
                <a:gd name="connsiteX0" fmla="*/ 516312 w 517177"/>
                <a:gd name="connsiteY0" fmla="*/ 107956 h 369855"/>
                <a:gd name="connsiteX1" fmla="*/ 271837 w 517177"/>
                <a:gd name="connsiteY1" fmla="*/ 263531 h 369855"/>
                <a:gd name="connsiteX2" fmla="*/ 1962 w 517177"/>
                <a:gd name="connsiteY2" fmla="*/ 368306 h 369855"/>
                <a:gd name="connsiteX3" fmla="*/ 417887 w 517177"/>
                <a:gd name="connsiteY3" fmla="*/ 184156 h 369855"/>
                <a:gd name="connsiteX4" fmla="*/ 468687 w 517177"/>
                <a:gd name="connsiteY4" fmla="*/ 6 h 369855"/>
                <a:gd name="connsiteX5" fmla="*/ 357562 w 517177"/>
                <a:gd name="connsiteY5" fmla="*/ 190506 h 369855"/>
                <a:gd name="connsiteX6" fmla="*/ 516312 w 517177"/>
                <a:gd name="connsiteY6" fmla="*/ 107956 h 36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177" h="369855">
                  <a:moveTo>
                    <a:pt x="516312" y="107956"/>
                  </a:moveTo>
                  <a:cubicBezTo>
                    <a:pt x="502025" y="120127"/>
                    <a:pt x="357562" y="220139"/>
                    <a:pt x="271837" y="263531"/>
                  </a:cubicBezTo>
                  <a:cubicBezTo>
                    <a:pt x="186112" y="306923"/>
                    <a:pt x="-22380" y="381535"/>
                    <a:pt x="1962" y="368306"/>
                  </a:cubicBezTo>
                  <a:cubicBezTo>
                    <a:pt x="26304" y="355077"/>
                    <a:pt x="340099" y="245539"/>
                    <a:pt x="417887" y="184156"/>
                  </a:cubicBezTo>
                  <a:cubicBezTo>
                    <a:pt x="495674" y="122773"/>
                    <a:pt x="478741" y="-1052"/>
                    <a:pt x="468687" y="6"/>
                  </a:cubicBezTo>
                  <a:cubicBezTo>
                    <a:pt x="458633" y="1064"/>
                    <a:pt x="351741" y="178864"/>
                    <a:pt x="357562" y="190506"/>
                  </a:cubicBezTo>
                  <a:cubicBezTo>
                    <a:pt x="363383" y="202148"/>
                    <a:pt x="530599" y="95785"/>
                    <a:pt x="516312" y="1079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2" name="フリーフォーム 371">
              <a:extLst>
                <a:ext uri="{FF2B5EF4-FFF2-40B4-BE49-F238E27FC236}">
                  <a16:creationId xmlns:a16="http://schemas.microsoft.com/office/drawing/2014/main" id="{9FF144B4-D998-EA46-CB5F-99D6024B4D6C}"/>
                </a:ext>
              </a:extLst>
            </p:cNvPr>
            <p:cNvSpPr/>
            <p:nvPr/>
          </p:nvSpPr>
          <p:spPr>
            <a:xfrm>
              <a:off x="7352958" y="4533441"/>
              <a:ext cx="508343" cy="426253"/>
            </a:xfrm>
            <a:custGeom>
              <a:avLst/>
              <a:gdLst>
                <a:gd name="connsiteX0" fmla="*/ 508342 w 508343"/>
                <a:gd name="connsiteY0" fmla="*/ 459 h 426253"/>
                <a:gd name="connsiteX1" fmla="*/ 222592 w 508343"/>
                <a:gd name="connsiteY1" fmla="*/ 213184 h 426253"/>
                <a:gd name="connsiteX2" fmla="*/ 342 w 508343"/>
                <a:gd name="connsiteY2" fmla="*/ 425909 h 426253"/>
                <a:gd name="connsiteX3" fmla="*/ 174967 w 508343"/>
                <a:gd name="connsiteY3" fmla="*/ 263984 h 426253"/>
                <a:gd name="connsiteX4" fmla="*/ 301967 w 508343"/>
                <a:gd name="connsiteY4" fmla="*/ 305259 h 426253"/>
                <a:gd name="connsiteX5" fmla="*/ 178142 w 508343"/>
                <a:gd name="connsiteY5" fmla="*/ 248109 h 426253"/>
                <a:gd name="connsiteX6" fmla="*/ 219417 w 508343"/>
                <a:gd name="connsiteY6" fmla="*/ 146509 h 426253"/>
                <a:gd name="connsiteX7" fmla="*/ 168617 w 508343"/>
                <a:gd name="connsiteY7" fmla="*/ 38559 h 426253"/>
                <a:gd name="connsiteX8" fmla="*/ 219417 w 508343"/>
                <a:gd name="connsiteY8" fmla="*/ 152859 h 426253"/>
                <a:gd name="connsiteX9" fmla="*/ 508342 w 508343"/>
                <a:gd name="connsiteY9" fmla="*/ 459 h 42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8343" h="426253">
                  <a:moveTo>
                    <a:pt x="508342" y="459"/>
                  </a:moveTo>
                  <a:cubicBezTo>
                    <a:pt x="508871" y="10513"/>
                    <a:pt x="307259" y="142276"/>
                    <a:pt x="222592" y="213184"/>
                  </a:cubicBezTo>
                  <a:cubicBezTo>
                    <a:pt x="137925" y="284092"/>
                    <a:pt x="8279" y="417442"/>
                    <a:pt x="342" y="425909"/>
                  </a:cubicBezTo>
                  <a:cubicBezTo>
                    <a:pt x="-7596" y="434376"/>
                    <a:pt x="124696" y="284092"/>
                    <a:pt x="174967" y="263984"/>
                  </a:cubicBezTo>
                  <a:cubicBezTo>
                    <a:pt x="225238" y="243876"/>
                    <a:pt x="301438" y="307905"/>
                    <a:pt x="301967" y="305259"/>
                  </a:cubicBezTo>
                  <a:cubicBezTo>
                    <a:pt x="302496" y="302613"/>
                    <a:pt x="191900" y="274567"/>
                    <a:pt x="178142" y="248109"/>
                  </a:cubicBezTo>
                  <a:cubicBezTo>
                    <a:pt x="164384" y="221651"/>
                    <a:pt x="221005" y="181434"/>
                    <a:pt x="219417" y="146509"/>
                  </a:cubicBezTo>
                  <a:cubicBezTo>
                    <a:pt x="217829" y="111584"/>
                    <a:pt x="168617" y="37501"/>
                    <a:pt x="168617" y="38559"/>
                  </a:cubicBezTo>
                  <a:cubicBezTo>
                    <a:pt x="168617" y="39617"/>
                    <a:pt x="169146" y="157092"/>
                    <a:pt x="219417" y="152859"/>
                  </a:cubicBezTo>
                  <a:cubicBezTo>
                    <a:pt x="269688" y="148626"/>
                    <a:pt x="507813" y="-9595"/>
                    <a:pt x="508342" y="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3" name="フリーフォーム 372">
              <a:extLst>
                <a:ext uri="{FF2B5EF4-FFF2-40B4-BE49-F238E27FC236}">
                  <a16:creationId xmlns:a16="http://schemas.microsoft.com/office/drawing/2014/main" id="{9F2D57E1-6DAF-9614-A64E-B45D4B908ECC}"/>
                </a:ext>
              </a:extLst>
            </p:cNvPr>
            <p:cNvSpPr/>
            <p:nvPr/>
          </p:nvSpPr>
          <p:spPr>
            <a:xfrm>
              <a:off x="6655559" y="4726172"/>
              <a:ext cx="1377191" cy="341715"/>
            </a:xfrm>
            <a:custGeom>
              <a:avLst/>
              <a:gdLst>
                <a:gd name="connsiteX0" fmla="*/ 5591 w 1377191"/>
                <a:gd name="connsiteY0" fmla="*/ 204603 h 341715"/>
                <a:gd name="connsiteX1" fmla="*/ 739016 w 1377191"/>
                <a:gd name="connsiteY1" fmla="*/ 1403 h 341715"/>
                <a:gd name="connsiteX2" fmla="*/ 526291 w 1377191"/>
                <a:gd name="connsiteY2" fmla="*/ 115703 h 341715"/>
                <a:gd name="connsiteX3" fmla="*/ 827916 w 1377191"/>
                <a:gd name="connsiteY3" fmla="*/ 134753 h 341715"/>
                <a:gd name="connsiteX4" fmla="*/ 710441 w 1377191"/>
                <a:gd name="connsiteY4" fmla="*/ 166503 h 341715"/>
                <a:gd name="connsiteX5" fmla="*/ 919991 w 1377191"/>
                <a:gd name="connsiteY5" fmla="*/ 172853 h 341715"/>
                <a:gd name="connsiteX6" fmla="*/ 1377191 w 1377191"/>
                <a:gd name="connsiteY6" fmla="*/ 341128 h 341715"/>
                <a:gd name="connsiteX7" fmla="*/ 916816 w 1377191"/>
                <a:gd name="connsiteY7" fmla="*/ 226828 h 341715"/>
                <a:gd name="connsiteX8" fmla="*/ 408816 w 1377191"/>
                <a:gd name="connsiteY8" fmla="*/ 182378 h 341715"/>
                <a:gd name="connsiteX9" fmla="*/ 40516 w 1377191"/>
                <a:gd name="connsiteY9" fmla="*/ 245878 h 341715"/>
                <a:gd name="connsiteX10" fmla="*/ 383416 w 1377191"/>
                <a:gd name="connsiteY10" fmla="*/ 198253 h 341715"/>
                <a:gd name="connsiteX11" fmla="*/ 5591 w 1377191"/>
                <a:gd name="connsiteY11" fmla="*/ 204603 h 34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191" h="341715">
                  <a:moveTo>
                    <a:pt x="5591" y="204603"/>
                  </a:moveTo>
                  <a:cubicBezTo>
                    <a:pt x="64858" y="171795"/>
                    <a:pt x="652233" y="16220"/>
                    <a:pt x="739016" y="1403"/>
                  </a:cubicBezTo>
                  <a:cubicBezTo>
                    <a:pt x="825799" y="-13414"/>
                    <a:pt x="511474" y="93478"/>
                    <a:pt x="526291" y="115703"/>
                  </a:cubicBezTo>
                  <a:cubicBezTo>
                    <a:pt x="541108" y="137928"/>
                    <a:pt x="797224" y="126286"/>
                    <a:pt x="827916" y="134753"/>
                  </a:cubicBezTo>
                  <a:cubicBezTo>
                    <a:pt x="858608" y="143220"/>
                    <a:pt x="695095" y="160153"/>
                    <a:pt x="710441" y="166503"/>
                  </a:cubicBezTo>
                  <a:cubicBezTo>
                    <a:pt x="725787" y="172853"/>
                    <a:pt x="808866" y="143749"/>
                    <a:pt x="919991" y="172853"/>
                  </a:cubicBezTo>
                  <a:cubicBezTo>
                    <a:pt x="1031116" y="201957"/>
                    <a:pt x="1377720" y="332132"/>
                    <a:pt x="1377191" y="341128"/>
                  </a:cubicBezTo>
                  <a:cubicBezTo>
                    <a:pt x="1376662" y="350124"/>
                    <a:pt x="1078212" y="253286"/>
                    <a:pt x="916816" y="226828"/>
                  </a:cubicBezTo>
                  <a:cubicBezTo>
                    <a:pt x="755420" y="200370"/>
                    <a:pt x="554866" y="179203"/>
                    <a:pt x="408816" y="182378"/>
                  </a:cubicBezTo>
                  <a:cubicBezTo>
                    <a:pt x="262766" y="185553"/>
                    <a:pt x="44749" y="243232"/>
                    <a:pt x="40516" y="245878"/>
                  </a:cubicBezTo>
                  <a:cubicBezTo>
                    <a:pt x="36283" y="248524"/>
                    <a:pt x="389237" y="203545"/>
                    <a:pt x="383416" y="198253"/>
                  </a:cubicBezTo>
                  <a:cubicBezTo>
                    <a:pt x="377595" y="192961"/>
                    <a:pt x="-53676" y="237411"/>
                    <a:pt x="5591" y="204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4" name="フリーフォーム 373">
              <a:extLst>
                <a:ext uri="{FF2B5EF4-FFF2-40B4-BE49-F238E27FC236}">
                  <a16:creationId xmlns:a16="http://schemas.microsoft.com/office/drawing/2014/main" id="{492CE705-4FFC-487A-8FE5-C9E537CD72EA}"/>
                </a:ext>
              </a:extLst>
            </p:cNvPr>
            <p:cNvSpPr/>
            <p:nvPr/>
          </p:nvSpPr>
          <p:spPr>
            <a:xfrm>
              <a:off x="6808252" y="3885098"/>
              <a:ext cx="1117788" cy="752675"/>
            </a:xfrm>
            <a:custGeom>
              <a:avLst/>
              <a:gdLst>
                <a:gd name="connsiteX0" fmla="*/ 970498 w 1117788"/>
                <a:gd name="connsiteY0" fmla="*/ 1102 h 752675"/>
                <a:gd name="connsiteX1" fmla="*/ 472023 w 1117788"/>
                <a:gd name="connsiteY1" fmla="*/ 188427 h 752675"/>
                <a:gd name="connsiteX2" fmla="*/ 557748 w 1117788"/>
                <a:gd name="connsiteY2" fmla="*/ 159852 h 752675"/>
                <a:gd name="connsiteX3" fmla="*/ 5298 w 1117788"/>
                <a:gd name="connsiteY3" fmla="*/ 744052 h 752675"/>
                <a:gd name="connsiteX4" fmla="*/ 271998 w 1117788"/>
                <a:gd name="connsiteY4" fmla="*/ 521802 h 752675"/>
                <a:gd name="connsiteX5" fmla="*/ 160873 w 1117788"/>
                <a:gd name="connsiteY5" fmla="*/ 702777 h 752675"/>
                <a:gd name="connsiteX6" fmla="*/ 329148 w 1117788"/>
                <a:gd name="connsiteY6" fmla="*/ 515452 h 752675"/>
                <a:gd name="connsiteX7" fmla="*/ 843498 w 1117788"/>
                <a:gd name="connsiteY7" fmla="*/ 188427 h 752675"/>
                <a:gd name="connsiteX8" fmla="*/ 627598 w 1117788"/>
                <a:gd name="connsiteY8" fmla="*/ 315427 h 752675"/>
                <a:gd name="connsiteX9" fmla="*/ 1033998 w 1117788"/>
                <a:gd name="connsiteY9" fmla="*/ 105877 h 752675"/>
                <a:gd name="connsiteX10" fmla="*/ 745073 w 1117788"/>
                <a:gd name="connsiteY10" fmla="*/ 207477 h 752675"/>
                <a:gd name="connsiteX11" fmla="*/ 1116548 w 1117788"/>
                <a:gd name="connsiteY11" fmla="*/ 26502 h 752675"/>
                <a:gd name="connsiteX12" fmla="*/ 868898 w 1117788"/>
                <a:gd name="connsiteY12" fmla="*/ 105877 h 752675"/>
                <a:gd name="connsiteX13" fmla="*/ 970498 w 1117788"/>
                <a:gd name="connsiteY13" fmla="*/ 1102 h 75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7788" h="752675">
                  <a:moveTo>
                    <a:pt x="970498" y="1102"/>
                  </a:moveTo>
                  <a:cubicBezTo>
                    <a:pt x="904352" y="14860"/>
                    <a:pt x="540815" y="161969"/>
                    <a:pt x="472023" y="188427"/>
                  </a:cubicBezTo>
                  <a:cubicBezTo>
                    <a:pt x="403231" y="214885"/>
                    <a:pt x="635535" y="67248"/>
                    <a:pt x="557748" y="159852"/>
                  </a:cubicBezTo>
                  <a:cubicBezTo>
                    <a:pt x="479960" y="252456"/>
                    <a:pt x="52923" y="683727"/>
                    <a:pt x="5298" y="744052"/>
                  </a:cubicBezTo>
                  <a:cubicBezTo>
                    <a:pt x="-42327" y="804377"/>
                    <a:pt x="246069" y="528681"/>
                    <a:pt x="271998" y="521802"/>
                  </a:cubicBezTo>
                  <a:cubicBezTo>
                    <a:pt x="297927" y="514923"/>
                    <a:pt x="151348" y="703835"/>
                    <a:pt x="160873" y="702777"/>
                  </a:cubicBezTo>
                  <a:cubicBezTo>
                    <a:pt x="170398" y="701719"/>
                    <a:pt x="215377" y="601177"/>
                    <a:pt x="329148" y="515452"/>
                  </a:cubicBezTo>
                  <a:cubicBezTo>
                    <a:pt x="442919" y="429727"/>
                    <a:pt x="793756" y="221764"/>
                    <a:pt x="843498" y="188427"/>
                  </a:cubicBezTo>
                  <a:cubicBezTo>
                    <a:pt x="893240" y="155090"/>
                    <a:pt x="595848" y="329185"/>
                    <a:pt x="627598" y="315427"/>
                  </a:cubicBezTo>
                  <a:cubicBezTo>
                    <a:pt x="659348" y="301669"/>
                    <a:pt x="1014419" y="123869"/>
                    <a:pt x="1033998" y="105877"/>
                  </a:cubicBezTo>
                  <a:cubicBezTo>
                    <a:pt x="1053577" y="87885"/>
                    <a:pt x="731315" y="220706"/>
                    <a:pt x="745073" y="207477"/>
                  </a:cubicBezTo>
                  <a:cubicBezTo>
                    <a:pt x="758831" y="194248"/>
                    <a:pt x="1095911" y="43435"/>
                    <a:pt x="1116548" y="26502"/>
                  </a:cubicBezTo>
                  <a:cubicBezTo>
                    <a:pt x="1137186" y="9569"/>
                    <a:pt x="893769" y="104819"/>
                    <a:pt x="868898" y="105877"/>
                  </a:cubicBezTo>
                  <a:cubicBezTo>
                    <a:pt x="844027" y="106935"/>
                    <a:pt x="1036644" y="-12656"/>
                    <a:pt x="970498" y="1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5" name="フリーフォーム 374">
              <a:extLst>
                <a:ext uri="{FF2B5EF4-FFF2-40B4-BE49-F238E27FC236}">
                  <a16:creationId xmlns:a16="http://schemas.microsoft.com/office/drawing/2014/main" id="{3527AAB2-CA2A-5B04-8C2E-4D2D6740A080}"/>
                </a:ext>
              </a:extLst>
            </p:cNvPr>
            <p:cNvSpPr/>
            <p:nvPr/>
          </p:nvSpPr>
          <p:spPr>
            <a:xfrm>
              <a:off x="6566306" y="4317283"/>
              <a:ext cx="1473175" cy="589014"/>
            </a:xfrm>
            <a:custGeom>
              <a:avLst/>
              <a:gdLst>
                <a:gd name="connsiteX0" fmla="*/ 28169 w 1473175"/>
                <a:gd name="connsiteY0" fmla="*/ 569042 h 589014"/>
                <a:gd name="connsiteX1" fmla="*/ 1396594 w 1473175"/>
                <a:gd name="connsiteY1" fmla="*/ 32467 h 589014"/>
                <a:gd name="connsiteX2" fmla="*/ 1301344 w 1473175"/>
                <a:gd name="connsiteY2" fmla="*/ 83267 h 589014"/>
                <a:gd name="connsiteX3" fmla="*/ 1320394 w 1473175"/>
                <a:gd name="connsiteY3" fmla="*/ 276942 h 589014"/>
                <a:gd name="connsiteX4" fmla="*/ 1314044 w 1473175"/>
                <a:gd name="connsiteY4" fmla="*/ 235667 h 589014"/>
                <a:gd name="connsiteX5" fmla="*/ 999719 w 1473175"/>
                <a:gd name="connsiteY5" fmla="*/ 378542 h 589014"/>
                <a:gd name="connsiteX6" fmla="*/ 456794 w 1473175"/>
                <a:gd name="connsiteY6" fmla="*/ 518242 h 589014"/>
                <a:gd name="connsiteX7" fmla="*/ 739369 w 1473175"/>
                <a:gd name="connsiteY7" fmla="*/ 397592 h 589014"/>
                <a:gd name="connsiteX8" fmla="*/ 298044 w 1473175"/>
                <a:gd name="connsiteY8" fmla="*/ 575392 h 589014"/>
                <a:gd name="connsiteX9" fmla="*/ 345669 w 1473175"/>
                <a:gd name="connsiteY9" fmla="*/ 530942 h 589014"/>
                <a:gd name="connsiteX10" fmla="*/ 463144 w 1473175"/>
                <a:gd name="connsiteY10" fmla="*/ 476967 h 589014"/>
                <a:gd name="connsiteX11" fmla="*/ 28169 w 1473175"/>
                <a:gd name="connsiteY11" fmla="*/ 569042 h 589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3175" h="589014">
                  <a:moveTo>
                    <a:pt x="28169" y="569042"/>
                  </a:moveTo>
                  <a:cubicBezTo>
                    <a:pt x="183744" y="494959"/>
                    <a:pt x="1184398" y="113429"/>
                    <a:pt x="1396594" y="32467"/>
                  </a:cubicBezTo>
                  <a:cubicBezTo>
                    <a:pt x="1608790" y="-48495"/>
                    <a:pt x="1314044" y="42521"/>
                    <a:pt x="1301344" y="83267"/>
                  </a:cubicBezTo>
                  <a:cubicBezTo>
                    <a:pt x="1288644" y="124013"/>
                    <a:pt x="1318277" y="251542"/>
                    <a:pt x="1320394" y="276942"/>
                  </a:cubicBezTo>
                  <a:cubicBezTo>
                    <a:pt x="1322511" y="302342"/>
                    <a:pt x="1367490" y="218734"/>
                    <a:pt x="1314044" y="235667"/>
                  </a:cubicBezTo>
                  <a:cubicBezTo>
                    <a:pt x="1260598" y="252600"/>
                    <a:pt x="1142594" y="331446"/>
                    <a:pt x="999719" y="378542"/>
                  </a:cubicBezTo>
                  <a:cubicBezTo>
                    <a:pt x="856844" y="425638"/>
                    <a:pt x="500186" y="515067"/>
                    <a:pt x="456794" y="518242"/>
                  </a:cubicBezTo>
                  <a:cubicBezTo>
                    <a:pt x="413402" y="521417"/>
                    <a:pt x="765827" y="388067"/>
                    <a:pt x="739369" y="397592"/>
                  </a:cubicBezTo>
                  <a:cubicBezTo>
                    <a:pt x="712911" y="407117"/>
                    <a:pt x="363661" y="553167"/>
                    <a:pt x="298044" y="575392"/>
                  </a:cubicBezTo>
                  <a:cubicBezTo>
                    <a:pt x="232427" y="597617"/>
                    <a:pt x="318152" y="547346"/>
                    <a:pt x="345669" y="530942"/>
                  </a:cubicBezTo>
                  <a:cubicBezTo>
                    <a:pt x="373186" y="514538"/>
                    <a:pt x="516590" y="465854"/>
                    <a:pt x="463144" y="476967"/>
                  </a:cubicBezTo>
                  <a:cubicBezTo>
                    <a:pt x="409698" y="488079"/>
                    <a:pt x="-127406" y="643125"/>
                    <a:pt x="28169" y="569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6" name="フリーフォーム 375">
              <a:extLst>
                <a:ext uri="{FF2B5EF4-FFF2-40B4-BE49-F238E27FC236}">
                  <a16:creationId xmlns:a16="http://schemas.microsoft.com/office/drawing/2014/main" id="{19FFD604-C896-FF43-88D9-926AB0BB1B55}"/>
                </a:ext>
              </a:extLst>
            </p:cNvPr>
            <p:cNvSpPr/>
            <p:nvPr/>
          </p:nvSpPr>
          <p:spPr>
            <a:xfrm>
              <a:off x="1745618" y="7505107"/>
              <a:ext cx="323047" cy="607286"/>
            </a:xfrm>
            <a:custGeom>
              <a:avLst/>
              <a:gdLst>
                <a:gd name="connsiteX0" fmla="*/ 238757 w 323047"/>
                <a:gd name="connsiteY0" fmla="*/ 593 h 607286"/>
                <a:gd name="connsiteX1" fmla="*/ 321307 w 323047"/>
                <a:gd name="connsiteY1" fmla="*/ 124418 h 607286"/>
                <a:gd name="connsiteX2" fmla="*/ 146682 w 323047"/>
                <a:gd name="connsiteY2" fmla="*/ 289518 h 607286"/>
                <a:gd name="connsiteX3" fmla="*/ 41907 w 323047"/>
                <a:gd name="connsiteY3" fmla="*/ 403818 h 607286"/>
                <a:gd name="connsiteX4" fmla="*/ 118107 w 323047"/>
                <a:gd name="connsiteY4" fmla="*/ 387943 h 607286"/>
                <a:gd name="connsiteX5" fmla="*/ 38732 w 323047"/>
                <a:gd name="connsiteY5" fmla="*/ 454618 h 607286"/>
                <a:gd name="connsiteX6" fmla="*/ 89532 w 323047"/>
                <a:gd name="connsiteY6" fmla="*/ 540343 h 607286"/>
                <a:gd name="connsiteX7" fmla="*/ 60957 w 323047"/>
                <a:gd name="connsiteY7" fmla="*/ 553043 h 607286"/>
                <a:gd name="connsiteX8" fmla="*/ 13332 w 323047"/>
                <a:gd name="connsiteY8" fmla="*/ 607018 h 607286"/>
                <a:gd name="connsiteX9" fmla="*/ 13332 w 323047"/>
                <a:gd name="connsiteY9" fmla="*/ 527643 h 607286"/>
                <a:gd name="connsiteX10" fmla="*/ 10157 w 323047"/>
                <a:gd name="connsiteY10" fmla="*/ 406993 h 607286"/>
                <a:gd name="connsiteX11" fmla="*/ 159382 w 323047"/>
                <a:gd name="connsiteY11" fmla="*/ 216493 h 607286"/>
                <a:gd name="connsiteX12" fmla="*/ 251457 w 323047"/>
                <a:gd name="connsiteY12" fmla="*/ 178393 h 607286"/>
                <a:gd name="connsiteX13" fmla="*/ 267332 w 323047"/>
                <a:gd name="connsiteY13" fmla="*/ 159343 h 607286"/>
                <a:gd name="connsiteX14" fmla="*/ 260982 w 323047"/>
                <a:gd name="connsiteY14" fmla="*/ 114893 h 607286"/>
                <a:gd name="connsiteX15" fmla="*/ 280032 w 323047"/>
                <a:gd name="connsiteY15" fmla="*/ 175218 h 607286"/>
                <a:gd name="connsiteX16" fmla="*/ 238757 w 323047"/>
                <a:gd name="connsiteY16" fmla="*/ 593 h 60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047" h="607286">
                  <a:moveTo>
                    <a:pt x="238757" y="593"/>
                  </a:moveTo>
                  <a:cubicBezTo>
                    <a:pt x="245636" y="-7874"/>
                    <a:pt x="336653" y="76264"/>
                    <a:pt x="321307" y="124418"/>
                  </a:cubicBezTo>
                  <a:cubicBezTo>
                    <a:pt x="305961" y="172572"/>
                    <a:pt x="193249" y="242951"/>
                    <a:pt x="146682" y="289518"/>
                  </a:cubicBezTo>
                  <a:cubicBezTo>
                    <a:pt x="100115" y="336085"/>
                    <a:pt x="46670" y="387414"/>
                    <a:pt x="41907" y="403818"/>
                  </a:cubicBezTo>
                  <a:cubicBezTo>
                    <a:pt x="37144" y="420222"/>
                    <a:pt x="118636" y="379476"/>
                    <a:pt x="118107" y="387943"/>
                  </a:cubicBezTo>
                  <a:cubicBezTo>
                    <a:pt x="117578" y="396410"/>
                    <a:pt x="43494" y="429218"/>
                    <a:pt x="38732" y="454618"/>
                  </a:cubicBezTo>
                  <a:cubicBezTo>
                    <a:pt x="33970" y="480018"/>
                    <a:pt x="85828" y="523939"/>
                    <a:pt x="89532" y="540343"/>
                  </a:cubicBezTo>
                  <a:cubicBezTo>
                    <a:pt x="93236" y="556747"/>
                    <a:pt x="73657" y="541931"/>
                    <a:pt x="60957" y="553043"/>
                  </a:cubicBezTo>
                  <a:cubicBezTo>
                    <a:pt x="48257" y="564155"/>
                    <a:pt x="21269" y="611251"/>
                    <a:pt x="13332" y="607018"/>
                  </a:cubicBezTo>
                  <a:cubicBezTo>
                    <a:pt x="5395" y="602785"/>
                    <a:pt x="13861" y="560980"/>
                    <a:pt x="13332" y="527643"/>
                  </a:cubicBezTo>
                  <a:cubicBezTo>
                    <a:pt x="12803" y="494306"/>
                    <a:pt x="-14185" y="458851"/>
                    <a:pt x="10157" y="406993"/>
                  </a:cubicBezTo>
                  <a:cubicBezTo>
                    <a:pt x="34499" y="355135"/>
                    <a:pt x="119165" y="254593"/>
                    <a:pt x="159382" y="216493"/>
                  </a:cubicBezTo>
                  <a:cubicBezTo>
                    <a:pt x="199599" y="178393"/>
                    <a:pt x="233465" y="187918"/>
                    <a:pt x="251457" y="178393"/>
                  </a:cubicBezTo>
                  <a:cubicBezTo>
                    <a:pt x="269449" y="168868"/>
                    <a:pt x="265745" y="169926"/>
                    <a:pt x="267332" y="159343"/>
                  </a:cubicBezTo>
                  <a:cubicBezTo>
                    <a:pt x="268920" y="148760"/>
                    <a:pt x="258865" y="112247"/>
                    <a:pt x="260982" y="114893"/>
                  </a:cubicBezTo>
                  <a:cubicBezTo>
                    <a:pt x="263099" y="117539"/>
                    <a:pt x="278974" y="188976"/>
                    <a:pt x="280032" y="175218"/>
                  </a:cubicBezTo>
                  <a:cubicBezTo>
                    <a:pt x="281090" y="161460"/>
                    <a:pt x="231878" y="9060"/>
                    <a:pt x="238757" y="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7" name="フリーフォーム 376">
              <a:extLst>
                <a:ext uri="{FF2B5EF4-FFF2-40B4-BE49-F238E27FC236}">
                  <a16:creationId xmlns:a16="http://schemas.microsoft.com/office/drawing/2014/main" id="{208DDC8D-5306-E3E7-7EAC-AF2728090628}"/>
                </a:ext>
              </a:extLst>
            </p:cNvPr>
            <p:cNvSpPr/>
            <p:nvPr/>
          </p:nvSpPr>
          <p:spPr>
            <a:xfrm>
              <a:off x="1525191" y="7736226"/>
              <a:ext cx="183907" cy="508939"/>
            </a:xfrm>
            <a:custGeom>
              <a:avLst/>
              <a:gdLst>
                <a:gd name="connsiteX0" fmla="*/ 182959 w 183907"/>
                <a:gd name="connsiteY0" fmla="*/ 1249 h 508939"/>
                <a:gd name="connsiteX1" fmla="*/ 62309 w 183907"/>
                <a:gd name="connsiteY1" fmla="*/ 274299 h 508939"/>
                <a:gd name="connsiteX2" fmla="*/ 24209 w 183907"/>
                <a:gd name="connsiteY2" fmla="*/ 404474 h 508939"/>
                <a:gd name="connsiteX3" fmla="*/ 71834 w 183907"/>
                <a:gd name="connsiteY3" fmla="*/ 334624 h 508939"/>
                <a:gd name="connsiteX4" fmla="*/ 8334 w 183907"/>
                <a:gd name="connsiteY4" fmla="*/ 439399 h 508939"/>
                <a:gd name="connsiteX5" fmla="*/ 1984 w 183907"/>
                <a:gd name="connsiteY5" fmla="*/ 506074 h 508939"/>
                <a:gd name="connsiteX6" fmla="*/ 11509 w 183907"/>
                <a:gd name="connsiteY6" fmla="*/ 344149 h 508939"/>
                <a:gd name="connsiteX7" fmla="*/ 113109 w 183907"/>
                <a:gd name="connsiteY7" fmla="*/ 179049 h 508939"/>
                <a:gd name="connsiteX8" fmla="*/ 182959 w 183907"/>
                <a:gd name="connsiteY8" fmla="*/ 1249 h 50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907" h="508939">
                  <a:moveTo>
                    <a:pt x="182959" y="1249"/>
                  </a:moveTo>
                  <a:cubicBezTo>
                    <a:pt x="174492" y="17124"/>
                    <a:pt x="88767" y="207095"/>
                    <a:pt x="62309" y="274299"/>
                  </a:cubicBezTo>
                  <a:cubicBezTo>
                    <a:pt x="35851" y="341503"/>
                    <a:pt x="22622" y="394420"/>
                    <a:pt x="24209" y="404474"/>
                  </a:cubicBezTo>
                  <a:cubicBezTo>
                    <a:pt x="25796" y="414528"/>
                    <a:pt x="74480" y="328803"/>
                    <a:pt x="71834" y="334624"/>
                  </a:cubicBezTo>
                  <a:cubicBezTo>
                    <a:pt x="69188" y="340445"/>
                    <a:pt x="19976" y="410824"/>
                    <a:pt x="8334" y="439399"/>
                  </a:cubicBezTo>
                  <a:cubicBezTo>
                    <a:pt x="-3308" y="467974"/>
                    <a:pt x="1455" y="521949"/>
                    <a:pt x="1984" y="506074"/>
                  </a:cubicBezTo>
                  <a:cubicBezTo>
                    <a:pt x="2513" y="490199"/>
                    <a:pt x="-7012" y="398653"/>
                    <a:pt x="11509" y="344149"/>
                  </a:cubicBezTo>
                  <a:cubicBezTo>
                    <a:pt x="30030" y="289645"/>
                    <a:pt x="85063" y="233024"/>
                    <a:pt x="113109" y="179049"/>
                  </a:cubicBezTo>
                  <a:cubicBezTo>
                    <a:pt x="141155" y="125074"/>
                    <a:pt x="191426" y="-14626"/>
                    <a:pt x="182959" y="1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8" name="フリーフォーム 377">
              <a:extLst>
                <a:ext uri="{FF2B5EF4-FFF2-40B4-BE49-F238E27FC236}">
                  <a16:creationId xmlns:a16="http://schemas.microsoft.com/office/drawing/2014/main" id="{FC7132BF-2803-4DF3-A7BB-AA8DACCBD2BD}"/>
                </a:ext>
              </a:extLst>
            </p:cNvPr>
            <p:cNvSpPr/>
            <p:nvPr/>
          </p:nvSpPr>
          <p:spPr>
            <a:xfrm>
              <a:off x="1501268" y="8274027"/>
              <a:ext cx="230926" cy="145820"/>
            </a:xfrm>
            <a:custGeom>
              <a:avLst/>
              <a:gdLst>
                <a:gd name="connsiteX0" fmla="*/ 16382 w 230926"/>
                <a:gd name="connsiteY0" fmla="*/ 23 h 145820"/>
                <a:gd name="connsiteX1" fmla="*/ 79882 w 230926"/>
                <a:gd name="connsiteY1" fmla="*/ 101623 h 145820"/>
                <a:gd name="connsiteX2" fmla="*/ 105282 w 230926"/>
                <a:gd name="connsiteY2" fmla="*/ 139723 h 145820"/>
                <a:gd name="connsiteX3" fmla="*/ 507 w 230926"/>
                <a:gd name="connsiteY3" fmla="*/ 142898 h 145820"/>
                <a:gd name="connsiteX4" fmla="*/ 156082 w 230926"/>
                <a:gd name="connsiteY4" fmla="*/ 111148 h 145820"/>
                <a:gd name="connsiteX5" fmla="*/ 229107 w 230926"/>
                <a:gd name="connsiteY5" fmla="*/ 50823 h 145820"/>
                <a:gd name="connsiteX6" fmla="*/ 86232 w 230926"/>
                <a:gd name="connsiteY6" fmla="*/ 111148 h 145820"/>
                <a:gd name="connsiteX7" fmla="*/ 16382 w 230926"/>
                <a:gd name="connsiteY7" fmla="*/ 23 h 14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26" h="145820">
                  <a:moveTo>
                    <a:pt x="16382" y="23"/>
                  </a:moveTo>
                  <a:cubicBezTo>
                    <a:pt x="15324" y="-1565"/>
                    <a:pt x="65065" y="78340"/>
                    <a:pt x="79882" y="101623"/>
                  </a:cubicBezTo>
                  <a:cubicBezTo>
                    <a:pt x="94699" y="124906"/>
                    <a:pt x="118511" y="132844"/>
                    <a:pt x="105282" y="139723"/>
                  </a:cubicBezTo>
                  <a:cubicBezTo>
                    <a:pt x="92053" y="146602"/>
                    <a:pt x="-7960" y="147661"/>
                    <a:pt x="507" y="142898"/>
                  </a:cubicBezTo>
                  <a:cubicBezTo>
                    <a:pt x="8974" y="138135"/>
                    <a:pt x="117982" y="126494"/>
                    <a:pt x="156082" y="111148"/>
                  </a:cubicBezTo>
                  <a:cubicBezTo>
                    <a:pt x="194182" y="95802"/>
                    <a:pt x="240749" y="50823"/>
                    <a:pt x="229107" y="50823"/>
                  </a:cubicBezTo>
                  <a:cubicBezTo>
                    <a:pt x="217465" y="50823"/>
                    <a:pt x="116924" y="119085"/>
                    <a:pt x="86232" y="111148"/>
                  </a:cubicBezTo>
                  <a:cubicBezTo>
                    <a:pt x="55540" y="103211"/>
                    <a:pt x="17440" y="1611"/>
                    <a:pt x="16382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0016C0CE-570B-FDB2-43A9-63569CF3CC70}"/>
                </a:ext>
              </a:extLst>
            </p:cNvPr>
            <p:cNvSpPr/>
            <p:nvPr/>
          </p:nvSpPr>
          <p:spPr>
            <a:xfrm>
              <a:off x="3737357" y="3751263"/>
              <a:ext cx="211220" cy="919764"/>
            </a:xfrm>
            <a:custGeom>
              <a:avLst/>
              <a:gdLst>
                <a:gd name="connsiteX0" fmla="*/ 209168 w 211220"/>
                <a:gd name="connsiteY0" fmla="*/ 7937 h 919764"/>
                <a:gd name="connsiteX1" fmla="*/ 63118 w 211220"/>
                <a:gd name="connsiteY1" fmla="*/ 452437 h 919764"/>
                <a:gd name="connsiteX2" fmla="*/ 85343 w 211220"/>
                <a:gd name="connsiteY2" fmla="*/ 414337 h 919764"/>
                <a:gd name="connsiteX3" fmla="*/ 18668 w 211220"/>
                <a:gd name="connsiteY3" fmla="*/ 601662 h 919764"/>
                <a:gd name="connsiteX4" fmla="*/ 31368 w 211220"/>
                <a:gd name="connsiteY4" fmla="*/ 557212 h 919764"/>
                <a:gd name="connsiteX5" fmla="*/ 18668 w 211220"/>
                <a:gd name="connsiteY5" fmla="*/ 681037 h 919764"/>
                <a:gd name="connsiteX6" fmla="*/ 18668 w 211220"/>
                <a:gd name="connsiteY6" fmla="*/ 677862 h 919764"/>
                <a:gd name="connsiteX7" fmla="*/ 31368 w 211220"/>
                <a:gd name="connsiteY7" fmla="*/ 735012 h 919764"/>
                <a:gd name="connsiteX8" fmla="*/ 40893 w 211220"/>
                <a:gd name="connsiteY8" fmla="*/ 693737 h 919764"/>
                <a:gd name="connsiteX9" fmla="*/ 34543 w 211220"/>
                <a:gd name="connsiteY9" fmla="*/ 782637 h 919764"/>
                <a:gd name="connsiteX10" fmla="*/ 2793 w 211220"/>
                <a:gd name="connsiteY10" fmla="*/ 919162 h 919764"/>
                <a:gd name="connsiteX11" fmla="*/ 9143 w 211220"/>
                <a:gd name="connsiteY11" fmla="*/ 817562 h 919764"/>
                <a:gd name="connsiteX12" fmla="*/ 69468 w 211220"/>
                <a:gd name="connsiteY12" fmla="*/ 493712 h 919764"/>
                <a:gd name="connsiteX13" fmla="*/ 50418 w 211220"/>
                <a:gd name="connsiteY13" fmla="*/ 557212 h 919764"/>
                <a:gd name="connsiteX14" fmla="*/ 75818 w 211220"/>
                <a:gd name="connsiteY14" fmla="*/ 411162 h 919764"/>
                <a:gd name="connsiteX15" fmla="*/ 75818 w 211220"/>
                <a:gd name="connsiteY15" fmla="*/ 325437 h 919764"/>
                <a:gd name="connsiteX16" fmla="*/ 85343 w 211220"/>
                <a:gd name="connsiteY16" fmla="*/ 265112 h 919764"/>
                <a:gd name="connsiteX17" fmla="*/ 82168 w 211220"/>
                <a:gd name="connsiteY17" fmla="*/ 328612 h 919764"/>
                <a:gd name="connsiteX18" fmla="*/ 145668 w 211220"/>
                <a:gd name="connsiteY18" fmla="*/ 176212 h 919764"/>
                <a:gd name="connsiteX19" fmla="*/ 209168 w 211220"/>
                <a:gd name="connsiteY19" fmla="*/ 7937 h 91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20" h="919764">
                  <a:moveTo>
                    <a:pt x="209168" y="7937"/>
                  </a:moveTo>
                  <a:cubicBezTo>
                    <a:pt x="195410" y="53975"/>
                    <a:pt x="83755" y="384704"/>
                    <a:pt x="63118" y="452437"/>
                  </a:cubicBezTo>
                  <a:cubicBezTo>
                    <a:pt x="42481" y="520170"/>
                    <a:pt x="92751" y="389466"/>
                    <a:pt x="85343" y="414337"/>
                  </a:cubicBezTo>
                  <a:cubicBezTo>
                    <a:pt x="77935" y="439208"/>
                    <a:pt x="27664" y="577850"/>
                    <a:pt x="18668" y="601662"/>
                  </a:cubicBezTo>
                  <a:cubicBezTo>
                    <a:pt x="9672" y="625474"/>
                    <a:pt x="31368" y="543983"/>
                    <a:pt x="31368" y="557212"/>
                  </a:cubicBezTo>
                  <a:cubicBezTo>
                    <a:pt x="31368" y="570441"/>
                    <a:pt x="18668" y="681037"/>
                    <a:pt x="18668" y="681037"/>
                  </a:cubicBezTo>
                  <a:cubicBezTo>
                    <a:pt x="16551" y="701145"/>
                    <a:pt x="16551" y="668866"/>
                    <a:pt x="18668" y="677862"/>
                  </a:cubicBezTo>
                  <a:cubicBezTo>
                    <a:pt x="20785" y="686858"/>
                    <a:pt x="27664" y="732366"/>
                    <a:pt x="31368" y="735012"/>
                  </a:cubicBezTo>
                  <a:cubicBezTo>
                    <a:pt x="35072" y="737658"/>
                    <a:pt x="40364" y="685800"/>
                    <a:pt x="40893" y="693737"/>
                  </a:cubicBezTo>
                  <a:cubicBezTo>
                    <a:pt x="41422" y="701675"/>
                    <a:pt x="40893" y="745066"/>
                    <a:pt x="34543" y="782637"/>
                  </a:cubicBezTo>
                  <a:cubicBezTo>
                    <a:pt x="28193" y="820208"/>
                    <a:pt x="7026" y="913341"/>
                    <a:pt x="2793" y="919162"/>
                  </a:cubicBezTo>
                  <a:cubicBezTo>
                    <a:pt x="-1440" y="924983"/>
                    <a:pt x="-1969" y="888470"/>
                    <a:pt x="9143" y="817562"/>
                  </a:cubicBezTo>
                  <a:cubicBezTo>
                    <a:pt x="20255" y="746654"/>
                    <a:pt x="62589" y="537104"/>
                    <a:pt x="69468" y="493712"/>
                  </a:cubicBezTo>
                  <a:cubicBezTo>
                    <a:pt x="76347" y="450320"/>
                    <a:pt x="49360" y="570970"/>
                    <a:pt x="50418" y="557212"/>
                  </a:cubicBezTo>
                  <a:cubicBezTo>
                    <a:pt x="51476" y="543454"/>
                    <a:pt x="71585" y="449791"/>
                    <a:pt x="75818" y="411162"/>
                  </a:cubicBezTo>
                  <a:cubicBezTo>
                    <a:pt x="80051" y="372533"/>
                    <a:pt x="74230" y="349779"/>
                    <a:pt x="75818" y="325437"/>
                  </a:cubicBezTo>
                  <a:cubicBezTo>
                    <a:pt x="77405" y="301095"/>
                    <a:pt x="84285" y="264583"/>
                    <a:pt x="85343" y="265112"/>
                  </a:cubicBezTo>
                  <a:cubicBezTo>
                    <a:pt x="86401" y="265641"/>
                    <a:pt x="72114" y="343429"/>
                    <a:pt x="82168" y="328612"/>
                  </a:cubicBezTo>
                  <a:cubicBezTo>
                    <a:pt x="92222" y="313795"/>
                    <a:pt x="127676" y="223308"/>
                    <a:pt x="145668" y="176212"/>
                  </a:cubicBezTo>
                  <a:cubicBezTo>
                    <a:pt x="163660" y="129116"/>
                    <a:pt x="222926" y="-38101"/>
                    <a:pt x="209168" y="79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0B23CF82-8125-CFAF-5EFD-69A0EF3F36B5}"/>
                </a:ext>
              </a:extLst>
            </p:cNvPr>
            <p:cNvSpPr/>
            <p:nvPr/>
          </p:nvSpPr>
          <p:spPr>
            <a:xfrm>
              <a:off x="3526352" y="4616244"/>
              <a:ext cx="80518" cy="401120"/>
            </a:xfrm>
            <a:custGeom>
              <a:avLst/>
              <a:gdLst>
                <a:gd name="connsiteX0" fmla="*/ 45523 w 80518"/>
                <a:gd name="connsiteY0" fmla="*/ 206 h 401120"/>
                <a:gd name="connsiteX1" fmla="*/ 1073 w 80518"/>
                <a:gd name="connsiteY1" fmla="*/ 219281 h 401120"/>
                <a:gd name="connsiteX2" fmla="*/ 13773 w 80518"/>
                <a:gd name="connsiteY2" fmla="*/ 257381 h 401120"/>
                <a:gd name="connsiteX3" fmla="*/ 13773 w 80518"/>
                <a:gd name="connsiteY3" fmla="*/ 225631 h 401120"/>
                <a:gd name="connsiteX4" fmla="*/ 80448 w 80518"/>
                <a:gd name="connsiteY4" fmla="*/ 400256 h 401120"/>
                <a:gd name="connsiteX5" fmla="*/ 26473 w 80518"/>
                <a:gd name="connsiteY5" fmla="*/ 289131 h 401120"/>
                <a:gd name="connsiteX6" fmla="*/ 20123 w 80518"/>
                <a:gd name="connsiteY6" fmla="*/ 206581 h 401120"/>
                <a:gd name="connsiteX7" fmla="*/ 61398 w 80518"/>
                <a:gd name="connsiteY7" fmla="*/ 95456 h 401120"/>
                <a:gd name="connsiteX8" fmla="*/ 16948 w 80518"/>
                <a:gd name="connsiteY8" fmla="*/ 178006 h 401120"/>
                <a:gd name="connsiteX9" fmla="*/ 45523 w 80518"/>
                <a:gd name="connsiteY9" fmla="*/ 206 h 40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518" h="401120">
                  <a:moveTo>
                    <a:pt x="45523" y="206"/>
                  </a:moveTo>
                  <a:cubicBezTo>
                    <a:pt x="42877" y="7085"/>
                    <a:pt x="6365" y="176419"/>
                    <a:pt x="1073" y="219281"/>
                  </a:cubicBezTo>
                  <a:cubicBezTo>
                    <a:pt x="-4219" y="262143"/>
                    <a:pt x="11656" y="256323"/>
                    <a:pt x="13773" y="257381"/>
                  </a:cubicBezTo>
                  <a:cubicBezTo>
                    <a:pt x="15890" y="258439"/>
                    <a:pt x="2660" y="201819"/>
                    <a:pt x="13773" y="225631"/>
                  </a:cubicBezTo>
                  <a:cubicBezTo>
                    <a:pt x="24885" y="249444"/>
                    <a:pt x="78331" y="389673"/>
                    <a:pt x="80448" y="400256"/>
                  </a:cubicBezTo>
                  <a:cubicBezTo>
                    <a:pt x="82565" y="410839"/>
                    <a:pt x="36527" y="321410"/>
                    <a:pt x="26473" y="289131"/>
                  </a:cubicBezTo>
                  <a:cubicBezTo>
                    <a:pt x="16419" y="256852"/>
                    <a:pt x="14302" y="238860"/>
                    <a:pt x="20123" y="206581"/>
                  </a:cubicBezTo>
                  <a:cubicBezTo>
                    <a:pt x="25944" y="174302"/>
                    <a:pt x="61927" y="100219"/>
                    <a:pt x="61398" y="95456"/>
                  </a:cubicBezTo>
                  <a:cubicBezTo>
                    <a:pt x="60869" y="90694"/>
                    <a:pt x="19065" y="195468"/>
                    <a:pt x="16948" y="178006"/>
                  </a:cubicBezTo>
                  <a:cubicBezTo>
                    <a:pt x="14831" y="160544"/>
                    <a:pt x="48169" y="-6673"/>
                    <a:pt x="45523" y="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9" name="フリーフォーム 378">
              <a:extLst>
                <a:ext uri="{FF2B5EF4-FFF2-40B4-BE49-F238E27FC236}">
                  <a16:creationId xmlns:a16="http://schemas.microsoft.com/office/drawing/2014/main" id="{4E89F2D1-889C-74FD-0322-3765A68E19B4}"/>
                </a:ext>
              </a:extLst>
            </p:cNvPr>
            <p:cNvSpPr/>
            <p:nvPr/>
          </p:nvSpPr>
          <p:spPr>
            <a:xfrm>
              <a:off x="3270153" y="5141899"/>
              <a:ext cx="396986" cy="205157"/>
            </a:xfrm>
            <a:custGeom>
              <a:avLst/>
              <a:gdLst>
                <a:gd name="connsiteX0" fmla="*/ 97 w 396986"/>
                <a:gd name="connsiteY0" fmla="*/ 4776 h 205157"/>
                <a:gd name="connsiteX1" fmla="*/ 158847 w 396986"/>
                <a:gd name="connsiteY1" fmla="*/ 52401 h 205157"/>
                <a:gd name="connsiteX2" fmla="*/ 146147 w 396986"/>
                <a:gd name="connsiteY2" fmla="*/ 33351 h 205157"/>
                <a:gd name="connsiteX3" fmla="*/ 231872 w 396986"/>
                <a:gd name="connsiteY3" fmla="*/ 134951 h 205157"/>
                <a:gd name="connsiteX4" fmla="*/ 308072 w 396986"/>
                <a:gd name="connsiteY4" fmla="*/ 204801 h 205157"/>
                <a:gd name="connsiteX5" fmla="*/ 396972 w 396986"/>
                <a:gd name="connsiteY5" fmla="*/ 163526 h 205157"/>
                <a:gd name="connsiteX6" fmla="*/ 314422 w 396986"/>
                <a:gd name="connsiteY6" fmla="*/ 195276 h 205157"/>
                <a:gd name="connsiteX7" fmla="*/ 231872 w 396986"/>
                <a:gd name="connsiteY7" fmla="*/ 154001 h 205157"/>
                <a:gd name="connsiteX8" fmla="*/ 136622 w 396986"/>
                <a:gd name="connsiteY8" fmla="*/ 17476 h 205157"/>
                <a:gd name="connsiteX9" fmla="*/ 97 w 396986"/>
                <a:gd name="connsiteY9" fmla="*/ 4776 h 20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986" h="205157">
                  <a:moveTo>
                    <a:pt x="97" y="4776"/>
                  </a:moveTo>
                  <a:cubicBezTo>
                    <a:pt x="3801" y="10597"/>
                    <a:pt x="158847" y="52401"/>
                    <a:pt x="158847" y="52401"/>
                  </a:cubicBezTo>
                  <a:cubicBezTo>
                    <a:pt x="183189" y="57163"/>
                    <a:pt x="133976" y="19593"/>
                    <a:pt x="146147" y="33351"/>
                  </a:cubicBezTo>
                  <a:cubicBezTo>
                    <a:pt x="158318" y="47109"/>
                    <a:pt x="204885" y="106376"/>
                    <a:pt x="231872" y="134951"/>
                  </a:cubicBezTo>
                  <a:cubicBezTo>
                    <a:pt x="258860" y="163526"/>
                    <a:pt x="280555" y="200039"/>
                    <a:pt x="308072" y="204801"/>
                  </a:cubicBezTo>
                  <a:cubicBezTo>
                    <a:pt x="335589" y="209563"/>
                    <a:pt x="395914" y="165114"/>
                    <a:pt x="396972" y="163526"/>
                  </a:cubicBezTo>
                  <a:cubicBezTo>
                    <a:pt x="398030" y="161938"/>
                    <a:pt x="341939" y="196863"/>
                    <a:pt x="314422" y="195276"/>
                  </a:cubicBezTo>
                  <a:cubicBezTo>
                    <a:pt x="286905" y="193689"/>
                    <a:pt x="261505" y="183634"/>
                    <a:pt x="231872" y="154001"/>
                  </a:cubicBezTo>
                  <a:cubicBezTo>
                    <a:pt x="202239" y="124368"/>
                    <a:pt x="173664" y="40759"/>
                    <a:pt x="136622" y="17476"/>
                  </a:cubicBezTo>
                  <a:cubicBezTo>
                    <a:pt x="99580" y="-5807"/>
                    <a:pt x="-3607" y="-1045"/>
                    <a:pt x="97" y="47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0" name="フリーフォーム 379">
              <a:extLst>
                <a:ext uri="{FF2B5EF4-FFF2-40B4-BE49-F238E27FC236}">
                  <a16:creationId xmlns:a16="http://schemas.microsoft.com/office/drawing/2014/main" id="{8D8D06C3-4721-AFAE-8497-4689574CC4BC}"/>
                </a:ext>
              </a:extLst>
            </p:cNvPr>
            <p:cNvSpPr/>
            <p:nvPr/>
          </p:nvSpPr>
          <p:spPr>
            <a:xfrm>
              <a:off x="3617679" y="4472789"/>
              <a:ext cx="660075" cy="648360"/>
            </a:xfrm>
            <a:custGeom>
              <a:avLst/>
              <a:gdLst>
                <a:gd name="connsiteX0" fmla="*/ 655871 w 660075"/>
                <a:gd name="connsiteY0" fmla="*/ 3961 h 648360"/>
                <a:gd name="connsiteX1" fmla="*/ 201846 w 660075"/>
                <a:gd name="connsiteY1" fmla="*/ 277011 h 648360"/>
                <a:gd name="connsiteX2" fmla="*/ 249471 w 660075"/>
                <a:gd name="connsiteY2" fmla="*/ 242086 h 648360"/>
                <a:gd name="connsiteX3" fmla="*/ 166921 w 660075"/>
                <a:gd name="connsiteY3" fmla="*/ 327811 h 648360"/>
                <a:gd name="connsiteX4" fmla="*/ 97071 w 660075"/>
                <a:gd name="connsiteY4" fmla="*/ 416711 h 648360"/>
                <a:gd name="connsiteX5" fmla="*/ 4996 w 660075"/>
                <a:gd name="connsiteY5" fmla="*/ 642136 h 648360"/>
                <a:gd name="connsiteX6" fmla="*/ 33571 w 660075"/>
                <a:gd name="connsiteY6" fmla="*/ 559586 h 648360"/>
                <a:gd name="connsiteX7" fmla="*/ 211371 w 660075"/>
                <a:gd name="connsiteY7" fmla="*/ 292886 h 648360"/>
                <a:gd name="connsiteX8" fmla="*/ 322496 w 660075"/>
                <a:gd name="connsiteY8" fmla="*/ 216686 h 648360"/>
                <a:gd name="connsiteX9" fmla="*/ 544746 w 660075"/>
                <a:gd name="connsiteY9" fmla="*/ 105561 h 648360"/>
                <a:gd name="connsiteX10" fmla="*/ 433621 w 660075"/>
                <a:gd name="connsiteY10" fmla="*/ 115086 h 648360"/>
                <a:gd name="connsiteX11" fmla="*/ 655871 w 660075"/>
                <a:gd name="connsiteY11" fmla="*/ 3961 h 64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075" h="648360">
                  <a:moveTo>
                    <a:pt x="655871" y="3961"/>
                  </a:moveTo>
                  <a:cubicBezTo>
                    <a:pt x="617242" y="30948"/>
                    <a:pt x="269579" y="237324"/>
                    <a:pt x="201846" y="277011"/>
                  </a:cubicBezTo>
                  <a:cubicBezTo>
                    <a:pt x="134113" y="316698"/>
                    <a:pt x="255292" y="233619"/>
                    <a:pt x="249471" y="242086"/>
                  </a:cubicBezTo>
                  <a:cubicBezTo>
                    <a:pt x="243650" y="250553"/>
                    <a:pt x="192321" y="298707"/>
                    <a:pt x="166921" y="327811"/>
                  </a:cubicBezTo>
                  <a:cubicBezTo>
                    <a:pt x="141521" y="356915"/>
                    <a:pt x="124058" y="364324"/>
                    <a:pt x="97071" y="416711"/>
                  </a:cubicBezTo>
                  <a:cubicBezTo>
                    <a:pt x="70083" y="469099"/>
                    <a:pt x="15579" y="618324"/>
                    <a:pt x="4996" y="642136"/>
                  </a:cubicBezTo>
                  <a:cubicBezTo>
                    <a:pt x="-5587" y="665948"/>
                    <a:pt x="-825" y="617794"/>
                    <a:pt x="33571" y="559586"/>
                  </a:cubicBezTo>
                  <a:cubicBezTo>
                    <a:pt x="67967" y="501378"/>
                    <a:pt x="163217" y="350036"/>
                    <a:pt x="211371" y="292886"/>
                  </a:cubicBezTo>
                  <a:cubicBezTo>
                    <a:pt x="259525" y="235736"/>
                    <a:pt x="266933" y="247907"/>
                    <a:pt x="322496" y="216686"/>
                  </a:cubicBezTo>
                  <a:cubicBezTo>
                    <a:pt x="378058" y="185465"/>
                    <a:pt x="526225" y="122494"/>
                    <a:pt x="544746" y="105561"/>
                  </a:cubicBezTo>
                  <a:cubicBezTo>
                    <a:pt x="563267" y="88628"/>
                    <a:pt x="412455" y="134136"/>
                    <a:pt x="433621" y="115086"/>
                  </a:cubicBezTo>
                  <a:cubicBezTo>
                    <a:pt x="454787" y="96036"/>
                    <a:pt x="694500" y="-23026"/>
                    <a:pt x="655871" y="39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1" name="フリーフォーム 380">
              <a:extLst>
                <a:ext uri="{FF2B5EF4-FFF2-40B4-BE49-F238E27FC236}">
                  <a16:creationId xmlns:a16="http://schemas.microsoft.com/office/drawing/2014/main" id="{558B21AF-B9E4-61B9-97EA-3AD2D8431264}"/>
                </a:ext>
              </a:extLst>
            </p:cNvPr>
            <p:cNvSpPr/>
            <p:nvPr/>
          </p:nvSpPr>
          <p:spPr>
            <a:xfrm>
              <a:off x="4108450" y="4371973"/>
              <a:ext cx="949325" cy="163266"/>
            </a:xfrm>
            <a:custGeom>
              <a:avLst/>
              <a:gdLst>
                <a:gd name="connsiteX0" fmla="*/ 0 w 949325"/>
                <a:gd name="connsiteY0" fmla="*/ 9527 h 163266"/>
                <a:gd name="connsiteX1" fmla="*/ 231775 w 949325"/>
                <a:gd name="connsiteY1" fmla="*/ 127002 h 163266"/>
                <a:gd name="connsiteX2" fmla="*/ 323850 w 949325"/>
                <a:gd name="connsiteY2" fmla="*/ 158752 h 163266"/>
                <a:gd name="connsiteX3" fmla="*/ 260350 w 949325"/>
                <a:gd name="connsiteY3" fmla="*/ 107952 h 163266"/>
                <a:gd name="connsiteX4" fmla="*/ 434975 w 949325"/>
                <a:gd name="connsiteY4" fmla="*/ 152402 h 163266"/>
                <a:gd name="connsiteX5" fmla="*/ 349250 w 949325"/>
                <a:gd name="connsiteY5" fmla="*/ 161927 h 163266"/>
                <a:gd name="connsiteX6" fmla="*/ 527050 w 949325"/>
                <a:gd name="connsiteY6" fmla="*/ 130177 h 163266"/>
                <a:gd name="connsiteX7" fmla="*/ 717550 w 949325"/>
                <a:gd name="connsiteY7" fmla="*/ 104777 h 163266"/>
                <a:gd name="connsiteX8" fmla="*/ 622300 w 949325"/>
                <a:gd name="connsiteY8" fmla="*/ 95252 h 163266"/>
                <a:gd name="connsiteX9" fmla="*/ 803275 w 949325"/>
                <a:gd name="connsiteY9" fmla="*/ 85727 h 163266"/>
                <a:gd name="connsiteX10" fmla="*/ 949325 w 949325"/>
                <a:gd name="connsiteY10" fmla="*/ 76202 h 163266"/>
                <a:gd name="connsiteX11" fmla="*/ 679450 w 949325"/>
                <a:gd name="connsiteY11" fmla="*/ 95252 h 163266"/>
                <a:gd name="connsiteX12" fmla="*/ 412750 w 949325"/>
                <a:gd name="connsiteY12" fmla="*/ 127002 h 163266"/>
                <a:gd name="connsiteX13" fmla="*/ 254000 w 949325"/>
                <a:gd name="connsiteY13" fmla="*/ 95252 h 163266"/>
                <a:gd name="connsiteX14" fmla="*/ 76200 w 949325"/>
                <a:gd name="connsiteY14" fmla="*/ 2 h 163266"/>
                <a:gd name="connsiteX15" fmla="*/ 231775 w 949325"/>
                <a:gd name="connsiteY15" fmla="*/ 92077 h 163266"/>
                <a:gd name="connsiteX16" fmla="*/ 0 w 949325"/>
                <a:gd name="connsiteY16" fmla="*/ 9527 h 16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9325" h="163266">
                  <a:moveTo>
                    <a:pt x="0" y="9527"/>
                  </a:moveTo>
                  <a:cubicBezTo>
                    <a:pt x="0" y="15348"/>
                    <a:pt x="177800" y="102131"/>
                    <a:pt x="231775" y="127002"/>
                  </a:cubicBezTo>
                  <a:cubicBezTo>
                    <a:pt x="285750" y="151873"/>
                    <a:pt x="319088" y="161927"/>
                    <a:pt x="323850" y="158752"/>
                  </a:cubicBezTo>
                  <a:cubicBezTo>
                    <a:pt x="328612" y="155577"/>
                    <a:pt x="241829" y="109010"/>
                    <a:pt x="260350" y="107952"/>
                  </a:cubicBezTo>
                  <a:cubicBezTo>
                    <a:pt x="278871" y="106894"/>
                    <a:pt x="420158" y="143406"/>
                    <a:pt x="434975" y="152402"/>
                  </a:cubicBezTo>
                  <a:cubicBezTo>
                    <a:pt x="449792" y="161398"/>
                    <a:pt x="333904" y="165631"/>
                    <a:pt x="349250" y="161927"/>
                  </a:cubicBezTo>
                  <a:cubicBezTo>
                    <a:pt x="364596" y="158223"/>
                    <a:pt x="465667" y="139702"/>
                    <a:pt x="527050" y="130177"/>
                  </a:cubicBezTo>
                  <a:cubicBezTo>
                    <a:pt x="588433" y="120652"/>
                    <a:pt x="701675" y="110598"/>
                    <a:pt x="717550" y="104777"/>
                  </a:cubicBezTo>
                  <a:cubicBezTo>
                    <a:pt x="733425" y="98956"/>
                    <a:pt x="608013" y="98427"/>
                    <a:pt x="622300" y="95252"/>
                  </a:cubicBezTo>
                  <a:cubicBezTo>
                    <a:pt x="636587" y="92077"/>
                    <a:pt x="803275" y="85727"/>
                    <a:pt x="803275" y="85727"/>
                  </a:cubicBezTo>
                  <a:lnTo>
                    <a:pt x="949325" y="76202"/>
                  </a:lnTo>
                  <a:cubicBezTo>
                    <a:pt x="928688" y="77789"/>
                    <a:pt x="768879" y="86785"/>
                    <a:pt x="679450" y="95252"/>
                  </a:cubicBezTo>
                  <a:cubicBezTo>
                    <a:pt x="590021" y="103719"/>
                    <a:pt x="483658" y="127002"/>
                    <a:pt x="412750" y="127002"/>
                  </a:cubicBezTo>
                  <a:cubicBezTo>
                    <a:pt x="341842" y="127002"/>
                    <a:pt x="310092" y="116419"/>
                    <a:pt x="254000" y="95252"/>
                  </a:cubicBezTo>
                  <a:cubicBezTo>
                    <a:pt x="197908" y="74085"/>
                    <a:pt x="79904" y="531"/>
                    <a:pt x="76200" y="2"/>
                  </a:cubicBezTo>
                  <a:cubicBezTo>
                    <a:pt x="72496" y="-527"/>
                    <a:pt x="241300" y="89431"/>
                    <a:pt x="231775" y="92077"/>
                  </a:cubicBezTo>
                  <a:cubicBezTo>
                    <a:pt x="222250" y="94723"/>
                    <a:pt x="0" y="3706"/>
                    <a:pt x="0" y="95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2" name="フリーフォーム 381">
              <a:extLst>
                <a:ext uri="{FF2B5EF4-FFF2-40B4-BE49-F238E27FC236}">
                  <a16:creationId xmlns:a16="http://schemas.microsoft.com/office/drawing/2014/main" id="{664B5B0D-25F6-579B-412E-865FA27FD24C}"/>
                </a:ext>
              </a:extLst>
            </p:cNvPr>
            <p:cNvSpPr/>
            <p:nvPr/>
          </p:nvSpPr>
          <p:spPr>
            <a:xfrm>
              <a:off x="3364316" y="5478349"/>
              <a:ext cx="468844" cy="263004"/>
            </a:xfrm>
            <a:custGeom>
              <a:avLst/>
              <a:gdLst>
                <a:gd name="connsiteX0" fmla="*/ 1184 w 468844"/>
                <a:gd name="connsiteY0" fmla="*/ 1701 h 263004"/>
                <a:gd name="connsiteX1" fmla="*/ 309159 w 468844"/>
                <a:gd name="connsiteY1" fmla="*/ 182676 h 263004"/>
                <a:gd name="connsiteX2" fmla="*/ 417109 w 468844"/>
                <a:gd name="connsiteY2" fmla="*/ 204901 h 263004"/>
                <a:gd name="connsiteX3" fmla="*/ 379009 w 468844"/>
                <a:gd name="connsiteY3" fmla="*/ 154101 h 263004"/>
                <a:gd name="connsiteX4" fmla="*/ 467909 w 468844"/>
                <a:gd name="connsiteY4" fmla="*/ 236651 h 263004"/>
                <a:gd name="connsiteX5" fmla="*/ 423459 w 468844"/>
                <a:gd name="connsiteY5" fmla="*/ 192201 h 263004"/>
                <a:gd name="connsiteX6" fmla="*/ 388534 w 468844"/>
                <a:gd name="connsiteY6" fmla="*/ 214426 h 263004"/>
                <a:gd name="connsiteX7" fmla="*/ 334559 w 468844"/>
                <a:gd name="connsiteY7" fmla="*/ 262051 h 263004"/>
                <a:gd name="connsiteX8" fmla="*/ 337734 w 468844"/>
                <a:gd name="connsiteY8" fmla="*/ 166801 h 263004"/>
                <a:gd name="connsiteX9" fmla="*/ 207559 w 468844"/>
                <a:gd name="connsiteY9" fmla="*/ 93776 h 263004"/>
                <a:gd name="connsiteX10" fmla="*/ 1184 w 468844"/>
                <a:gd name="connsiteY10" fmla="*/ 1701 h 26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844" h="263004">
                  <a:moveTo>
                    <a:pt x="1184" y="1701"/>
                  </a:moveTo>
                  <a:cubicBezTo>
                    <a:pt x="18117" y="16518"/>
                    <a:pt x="239838" y="148809"/>
                    <a:pt x="309159" y="182676"/>
                  </a:cubicBezTo>
                  <a:cubicBezTo>
                    <a:pt x="378480" y="216543"/>
                    <a:pt x="405467" y="209663"/>
                    <a:pt x="417109" y="204901"/>
                  </a:cubicBezTo>
                  <a:cubicBezTo>
                    <a:pt x="428751" y="200139"/>
                    <a:pt x="370542" y="148809"/>
                    <a:pt x="379009" y="154101"/>
                  </a:cubicBezTo>
                  <a:cubicBezTo>
                    <a:pt x="387476" y="159393"/>
                    <a:pt x="460501" y="230301"/>
                    <a:pt x="467909" y="236651"/>
                  </a:cubicBezTo>
                  <a:cubicBezTo>
                    <a:pt x="475317" y="243001"/>
                    <a:pt x="436688" y="195905"/>
                    <a:pt x="423459" y="192201"/>
                  </a:cubicBezTo>
                  <a:cubicBezTo>
                    <a:pt x="410230" y="188497"/>
                    <a:pt x="403350" y="202784"/>
                    <a:pt x="388534" y="214426"/>
                  </a:cubicBezTo>
                  <a:cubicBezTo>
                    <a:pt x="373718" y="226068"/>
                    <a:pt x="343026" y="269989"/>
                    <a:pt x="334559" y="262051"/>
                  </a:cubicBezTo>
                  <a:cubicBezTo>
                    <a:pt x="326092" y="254114"/>
                    <a:pt x="358901" y="194847"/>
                    <a:pt x="337734" y="166801"/>
                  </a:cubicBezTo>
                  <a:cubicBezTo>
                    <a:pt x="316567" y="138755"/>
                    <a:pt x="261534" y="114414"/>
                    <a:pt x="207559" y="93776"/>
                  </a:cubicBezTo>
                  <a:cubicBezTo>
                    <a:pt x="153584" y="73139"/>
                    <a:pt x="-15749" y="-13116"/>
                    <a:pt x="1184" y="1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3" name="フリーフォーム 382">
              <a:extLst>
                <a:ext uri="{FF2B5EF4-FFF2-40B4-BE49-F238E27FC236}">
                  <a16:creationId xmlns:a16="http://schemas.microsoft.com/office/drawing/2014/main" id="{DE3DE15D-78DC-BF62-B215-007EEB71EA95}"/>
                </a:ext>
              </a:extLst>
            </p:cNvPr>
            <p:cNvSpPr/>
            <p:nvPr/>
          </p:nvSpPr>
          <p:spPr>
            <a:xfrm>
              <a:off x="3825875" y="5361649"/>
              <a:ext cx="120929" cy="359931"/>
            </a:xfrm>
            <a:custGeom>
              <a:avLst/>
              <a:gdLst>
                <a:gd name="connsiteX0" fmla="*/ 114300 w 120929"/>
                <a:gd name="connsiteY0" fmla="*/ 926 h 359931"/>
                <a:gd name="connsiteX1" fmla="*/ 85725 w 120929"/>
                <a:gd name="connsiteY1" fmla="*/ 207301 h 359931"/>
                <a:gd name="connsiteX2" fmla="*/ 98425 w 120929"/>
                <a:gd name="connsiteY2" fmla="*/ 150151 h 359931"/>
                <a:gd name="connsiteX3" fmla="*/ 60325 w 120929"/>
                <a:gd name="connsiteY3" fmla="*/ 273976 h 359931"/>
                <a:gd name="connsiteX4" fmla="*/ 0 w 120929"/>
                <a:gd name="connsiteY4" fmla="*/ 359701 h 359931"/>
                <a:gd name="connsiteX5" fmla="*/ 60325 w 120929"/>
                <a:gd name="connsiteY5" fmla="*/ 248576 h 359931"/>
                <a:gd name="connsiteX6" fmla="*/ 114300 w 120929"/>
                <a:gd name="connsiteY6" fmla="*/ 134276 h 359931"/>
                <a:gd name="connsiteX7" fmla="*/ 114300 w 120929"/>
                <a:gd name="connsiteY7" fmla="*/ 926 h 35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929" h="359931">
                  <a:moveTo>
                    <a:pt x="114300" y="926"/>
                  </a:moveTo>
                  <a:cubicBezTo>
                    <a:pt x="109538" y="13097"/>
                    <a:pt x="88371" y="182430"/>
                    <a:pt x="85725" y="207301"/>
                  </a:cubicBezTo>
                  <a:cubicBezTo>
                    <a:pt x="83079" y="232172"/>
                    <a:pt x="102658" y="139039"/>
                    <a:pt x="98425" y="150151"/>
                  </a:cubicBezTo>
                  <a:cubicBezTo>
                    <a:pt x="94192" y="161264"/>
                    <a:pt x="76729" y="239051"/>
                    <a:pt x="60325" y="273976"/>
                  </a:cubicBezTo>
                  <a:cubicBezTo>
                    <a:pt x="43921" y="308901"/>
                    <a:pt x="0" y="363934"/>
                    <a:pt x="0" y="359701"/>
                  </a:cubicBezTo>
                  <a:cubicBezTo>
                    <a:pt x="0" y="355468"/>
                    <a:pt x="41275" y="286147"/>
                    <a:pt x="60325" y="248576"/>
                  </a:cubicBezTo>
                  <a:cubicBezTo>
                    <a:pt x="79375" y="211005"/>
                    <a:pt x="102129" y="168672"/>
                    <a:pt x="114300" y="134276"/>
                  </a:cubicBezTo>
                  <a:cubicBezTo>
                    <a:pt x="126471" y="99880"/>
                    <a:pt x="119062" y="-11245"/>
                    <a:pt x="114300" y="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4" name="フリーフォーム 383">
              <a:extLst>
                <a:ext uri="{FF2B5EF4-FFF2-40B4-BE49-F238E27FC236}">
                  <a16:creationId xmlns:a16="http://schemas.microsoft.com/office/drawing/2014/main" id="{F379D42F-9512-BD99-49B3-A3F316195C86}"/>
                </a:ext>
              </a:extLst>
            </p:cNvPr>
            <p:cNvSpPr/>
            <p:nvPr/>
          </p:nvSpPr>
          <p:spPr>
            <a:xfrm>
              <a:off x="3955412" y="5183556"/>
              <a:ext cx="561119" cy="213165"/>
            </a:xfrm>
            <a:custGeom>
              <a:avLst/>
              <a:gdLst>
                <a:gd name="connsiteX0" fmla="*/ 16513 w 561119"/>
                <a:gd name="connsiteY0" fmla="*/ 204419 h 213165"/>
                <a:gd name="connsiteX1" fmla="*/ 543563 w 561119"/>
                <a:gd name="connsiteY1" fmla="*/ 7569 h 213165"/>
                <a:gd name="connsiteX2" fmla="*/ 407038 w 561119"/>
                <a:gd name="connsiteY2" fmla="*/ 55194 h 213165"/>
                <a:gd name="connsiteX3" fmla="*/ 124463 w 561119"/>
                <a:gd name="connsiteY3" fmla="*/ 191719 h 213165"/>
                <a:gd name="connsiteX4" fmla="*/ 133988 w 561119"/>
                <a:gd name="connsiteY4" fmla="*/ 179019 h 213165"/>
                <a:gd name="connsiteX5" fmla="*/ 16513 w 561119"/>
                <a:gd name="connsiteY5" fmla="*/ 204419 h 21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119" h="213165">
                  <a:moveTo>
                    <a:pt x="16513" y="204419"/>
                  </a:moveTo>
                  <a:cubicBezTo>
                    <a:pt x="84775" y="175844"/>
                    <a:pt x="478475" y="32440"/>
                    <a:pt x="543563" y="7569"/>
                  </a:cubicBezTo>
                  <a:cubicBezTo>
                    <a:pt x="608651" y="-17302"/>
                    <a:pt x="476888" y="24502"/>
                    <a:pt x="407038" y="55194"/>
                  </a:cubicBezTo>
                  <a:cubicBezTo>
                    <a:pt x="337188" y="85886"/>
                    <a:pt x="169971" y="171081"/>
                    <a:pt x="124463" y="191719"/>
                  </a:cubicBezTo>
                  <a:cubicBezTo>
                    <a:pt x="78955" y="212357"/>
                    <a:pt x="155684" y="175315"/>
                    <a:pt x="133988" y="179019"/>
                  </a:cubicBezTo>
                  <a:cubicBezTo>
                    <a:pt x="112292" y="182723"/>
                    <a:pt x="-51749" y="232994"/>
                    <a:pt x="16513" y="204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5" name="フリーフォーム 384">
              <a:extLst>
                <a:ext uri="{FF2B5EF4-FFF2-40B4-BE49-F238E27FC236}">
                  <a16:creationId xmlns:a16="http://schemas.microsoft.com/office/drawing/2014/main" id="{3FBC8244-D713-0698-BDD6-DBBEB32C5D51}"/>
                </a:ext>
              </a:extLst>
            </p:cNvPr>
            <p:cNvSpPr/>
            <p:nvPr/>
          </p:nvSpPr>
          <p:spPr>
            <a:xfrm>
              <a:off x="3987800" y="4960280"/>
              <a:ext cx="892697" cy="370545"/>
            </a:xfrm>
            <a:custGeom>
              <a:avLst/>
              <a:gdLst>
                <a:gd name="connsiteX0" fmla="*/ 0 w 892697"/>
                <a:gd name="connsiteY0" fmla="*/ 370545 h 370545"/>
                <a:gd name="connsiteX1" fmla="*/ 282575 w 892697"/>
                <a:gd name="connsiteY1" fmla="*/ 300695 h 370545"/>
                <a:gd name="connsiteX2" fmla="*/ 479425 w 892697"/>
                <a:gd name="connsiteY2" fmla="*/ 208620 h 370545"/>
                <a:gd name="connsiteX3" fmla="*/ 412750 w 892697"/>
                <a:gd name="connsiteY3" fmla="*/ 240370 h 370545"/>
                <a:gd name="connsiteX4" fmla="*/ 542925 w 892697"/>
                <a:gd name="connsiteY4" fmla="*/ 173695 h 370545"/>
                <a:gd name="connsiteX5" fmla="*/ 666750 w 892697"/>
                <a:gd name="connsiteY5" fmla="*/ 135595 h 370545"/>
                <a:gd name="connsiteX6" fmla="*/ 603250 w 892697"/>
                <a:gd name="connsiteY6" fmla="*/ 176870 h 370545"/>
                <a:gd name="connsiteX7" fmla="*/ 889000 w 892697"/>
                <a:gd name="connsiteY7" fmla="*/ 2245 h 370545"/>
                <a:gd name="connsiteX8" fmla="*/ 746125 w 892697"/>
                <a:gd name="connsiteY8" fmla="*/ 87970 h 370545"/>
                <a:gd name="connsiteX9" fmla="*/ 466725 w 892697"/>
                <a:gd name="connsiteY9" fmla="*/ 234020 h 370545"/>
                <a:gd name="connsiteX10" fmla="*/ 276225 w 892697"/>
                <a:gd name="connsiteY10" fmla="*/ 294345 h 370545"/>
                <a:gd name="connsiteX11" fmla="*/ 0 w 892697"/>
                <a:gd name="connsiteY11" fmla="*/ 370545 h 37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97" h="370545">
                  <a:moveTo>
                    <a:pt x="0" y="370545"/>
                  </a:moveTo>
                  <a:cubicBezTo>
                    <a:pt x="101335" y="349113"/>
                    <a:pt x="202671" y="327682"/>
                    <a:pt x="282575" y="300695"/>
                  </a:cubicBezTo>
                  <a:cubicBezTo>
                    <a:pt x="362479" y="273708"/>
                    <a:pt x="457729" y="218674"/>
                    <a:pt x="479425" y="208620"/>
                  </a:cubicBezTo>
                  <a:cubicBezTo>
                    <a:pt x="501121" y="198566"/>
                    <a:pt x="402167" y="246191"/>
                    <a:pt x="412750" y="240370"/>
                  </a:cubicBezTo>
                  <a:cubicBezTo>
                    <a:pt x="423333" y="234549"/>
                    <a:pt x="500592" y="191157"/>
                    <a:pt x="542925" y="173695"/>
                  </a:cubicBezTo>
                  <a:cubicBezTo>
                    <a:pt x="585258" y="156233"/>
                    <a:pt x="656696" y="135066"/>
                    <a:pt x="666750" y="135595"/>
                  </a:cubicBezTo>
                  <a:cubicBezTo>
                    <a:pt x="676804" y="136124"/>
                    <a:pt x="566209" y="199095"/>
                    <a:pt x="603250" y="176870"/>
                  </a:cubicBezTo>
                  <a:cubicBezTo>
                    <a:pt x="640291" y="154645"/>
                    <a:pt x="865188" y="17062"/>
                    <a:pt x="889000" y="2245"/>
                  </a:cubicBezTo>
                  <a:cubicBezTo>
                    <a:pt x="912812" y="-12572"/>
                    <a:pt x="816504" y="49341"/>
                    <a:pt x="746125" y="87970"/>
                  </a:cubicBezTo>
                  <a:cubicBezTo>
                    <a:pt x="675746" y="126599"/>
                    <a:pt x="545042" y="199624"/>
                    <a:pt x="466725" y="234020"/>
                  </a:cubicBezTo>
                  <a:cubicBezTo>
                    <a:pt x="388408" y="268416"/>
                    <a:pt x="276225" y="294345"/>
                    <a:pt x="276225" y="294345"/>
                  </a:cubicBezTo>
                  <a:lnTo>
                    <a:pt x="0" y="37054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6" name="フリーフォーム 385">
              <a:extLst>
                <a:ext uri="{FF2B5EF4-FFF2-40B4-BE49-F238E27FC236}">
                  <a16:creationId xmlns:a16="http://schemas.microsoft.com/office/drawing/2014/main" id="{E3971550-0226-32B4-1BEC-83EEC4FE38F2}"/>
                </a:ext>
              </a:extLst>
            </p:cNvPr>
            <p:cNvSpPr/>
            <p:nvPr/>
          </p:nvSpPr>
          <p:spPr>
            <a:xfrm>
              <a:off x="4251243" y="4951349"/>
              <a:ext cx="740421" cy="352612"/>
            </a:xfrm>
            <a:custGeom>
              <a:avLst/>
              <a:gdLst>
                <a:gd name="connsiteX0" fmla="*/ 695407 w 740421"/>
                <a:gd name="connsiteY0" fmla="*/ 17526 h 352612"/>
                <a:gd name="connsiteX1" fmla="*/ 260432 w 740421"/>
                <a:gd name="connsiteY1" fmla="*/ 217551 h 352612"/>
                <a:gd name="connsiteX2" fmla="*/ 12782 w 740421"/>
                <a:gd name="connsiteY2" fmla="*/ 347726 h 352612"/>
                <a:gd name="connsiteX3" fmla="*/ 650957 w 740421"/>
                <a:gd name="connsiteY3" fmla="*/ 46101 h 352612"/>
                <a:gd name="connsiteX4" fmla="*/ 695407 w 740421"/>
                <a:gd name="connsiteY4" fmla="*/ 17526 h 3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421" h="352612">
                  <a:moveTo>
                    <a:pt x="695407" y="17526"/>
                  </a:moveTo>
                  <a:cubicBezTo>
                    <a:pt x="630320" y="46101"/>
                    <a:pt x="374203" y="162518"/>
                    <a:pt x="260432" y="217551"/>
                  </a:cubicBezTo>
                  <a:cubicBezTo>
                    <a:pt x="146661" y="272584"/>
                    <a:pt x="-52305" y="376301"/>
                    <a:pt x="12782" y="347726"/>
                  </a:cubicBezTo>
                  <a:cubicBezTo>
                    <a:pt x="77869" y="319151"/>
                    <a:pt x="539303" y="99018"/>
                    <a:pt x="650957" y="46101"/>
                  </a:cubicBezTo>
                  <a:cubicBezTo>
                    <a:pt x="762611" y="-6816"/>
                    <a:pt x="760494" y="-11049"/>
                    <a:pt x="695407" y="17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7" name="フリーフォーム 386">
              <a:extLst>
                <a:ext uri="{FF2B5EF4-FFF2-40B4-BE49-F238E27FC236}">
                  <a16:creationId xmlns:a16="http://schemas.microsoft.com/office/drawing/2014/main" id="{7763FB76-A920-44CB-39F8-60ECBF30BDB7}"/>
                </a:ext>
              </a:extLst>
            </p:cNvPr>
            <p:cNvSpPr/>
            <p:nvPr/>
          </p:nvSpPr>
          <p:spPr>
            <a:xfrm>
              <a:off x="3855805" y="5300805"/>
              <a:ext cx="132128" cy="502613"/>
            </a:xfrm>
            <a:custGeom>
              <a:avLst/>
              <a:gdLst>
                <a:gd name="connsiteX0" fmla="*/ 131995 w 132128"/>
                <a:gd name="connsiteY0" fmla="*/ 1445 h 502613"/>
                <a:gd name="connsiteX1" fmla="*/ 93895 w 132128"/>
                <a:gd name="connsiteY1" fmla="*/ 236395 h 502613"/>
                <a:gd name="connsiteX2" fmla="*/ 109770 w 132128"/>
                <a:gd name="connsiteY2" fmla="*/ 207820 h 502613"/>
                <a:gd name="connsiteX3" fmla="*/ 58970 w 132128"/>
                <a:gd name="connsiteY3" fmla="*/ 350695 h 502613"/>
                <a:gd name="connsiteX4" fmla="*/ 78020 w 132128"/>
                <a:gd name="connsiteY4" fmla="*/ 290370 h 502613"/>
                <a:gd name="connsiteX5" fmla="*/ 1820 w 132128"/>
                <a:gd name="connsiteY5" fmla="*/ 499920 h 502613"/>
                <a:gd name="connsiteX6" fmla="*/ 30395 w 132128"/>
                <a:gd name="connsiteY6" fmla="*/ 391970 h 502613"/>
                <a:gd name="connsiteX7" fmla="*/ 103420 w 132128"/>
                <a:gd name="connsiteY7" fmla="*/ 147495 h 502613"/>
                <a:gd name="connsiteX8" fmla="*/ 131995 w 132128"/>
                <a:gd name="connsiteY8" fmla="*/ 1445 h 5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128" h="502613">
                  <a:moveTo>
                    <a:pt x="131995" y="1445"/>
                  </a:moveTo>
                  <a:cubicBezTo>
                    <a:pt x="130408" y="16262"/>
                    <a:pt x="97599" y="201999"/>
                    <a:pt x="93895" y="236395"/>
                  </a:cubicBezTo>
                  <a:cubicBezTo>
                    <a:pt x="90191" y="270791"/>
                    <a:pt x="115591" y="188770"/>
                    <a:pt x="109770" y="207820"/>
                  </a:cubicBezTo>
                  <a:cubicBezTo>
                    <a:pt x="103949" y="226870"/>
                    <a:pt x="64262" y="336937"/>
                    <a:pt x="58970" y="350695"/>
                  </a:cubicBezTo>
                  <a:cubicBezTo>
                    <a:pt x="53678" y="364453"/>
                    <a:pt x="87545" y="265499"/>
                    <a:pt x="78020" y="290370"/>
                  </a:cubicBezTo>
                  <a:cubicBezTo>
                    <a:pt x="68495" y="315241"/>
                    <a:pt x="9757" y="482987"/>
                    <a:pt x="1820" y="499920"/>
                  </a:cubicBezTo>
                  <a:cubicBezTo>
                    <a:pt x="-6117" y="516853"/>
                    <a:pt x="13462" y="450707"/>
                    <a:pt x="30395" y="391970"/>
                  </a:cubicBezTo>
                  <a:cubicBezTo>
                    <a:pt x="47328" y="333233"/>
                    <a:pt x="85958" y="205703"/>
                    <a:pt x="103420" y="147495"/>
                  </a:cubicBezTo>
                  <a:cubicBezTo>
                    <a:pt x="120882" y="89287"/>
                    <a:pt x="133582" y="-13372"/>
                    <a:pt x="131995" y="1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8" name="フリーフォーム 387">
              <a:extLst>
                <a:ext uri="{FF2B5EF4-FFF2-40B4-BE49-F238E27FC236}">
                  <a16:creationId xmlns:a16="http://schemas.microsoft.com/office/drawing/2014/main" id="{66C77D8E-E9DB-3D74-A410-C6F88E5256AD}"/>
                </a:ext>
              </a:extLst>
            </p:cNvPr>
            <p:cNvSpPr/>
            <p:nvPr/>
          </p:nvSpPr>
          <p:spPr>
            <a:xfrm>
              <a:off x="4721060" y="4937763"/>
              <a:ext cx="437254" cy="110490"/>
            </a:xfrm>
            <a:custGeom>
              <a:avLst/>
              <a:gdLst>
                <a:gd name="connsiteX0" fmla="*/ 165 w 437254"/>
                <a:gd name="connsiteY0" fmla="*/ 110487 h 110490"/>
                <a:gd name="connsiteX1" fmla="*/ 162090 w 437254"/>
                <a:gd name="connsiteY1" fmla="*/ 31112 h 110490"/>
                <a:gd name="connsiteX2" fmla="*/ 111290 w 437254"/>
                <a:gd name="connsiteY2" fmla="*/ 15237 h 110490"/>
                <a:gd name="connsiteX3" fmla="*/ 250990 w 437254"/>
                <a:gd name="connsiteY3" fmla="*/ 27937 h 110490"/>
                <a:gd name="connsiteX4" fmla="*/ 212890 w 437254"/>
                <a:gd name="connsiteY4" fmla="*/ 2537 h 110490"/>
                <a:gd name="connsiteX5" fmla="*/ 435140 w 437254"/>
                <a:gd name="connsiteY5" fmla="*/ 100962 h 110490"/>
                <a:gd name="connsiteX6" fmla="*/ 317665 w 437254"/>
                <a:gd name="connsiteY6" fmla="*/ 37462 h 110490"/>
                <a:gd name="connsiteX7" fmla="*/ 197015 w 437254"/>
                <a:gd name="connsiteY7" fmla="*/ 34287 h 110490"/>
                <a:gd name="connsiteX8" fmla="*/ 165 w 437254"/>
                <a:gd name="connsiteY8" fmla="*/ 110487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254" h="110490">
                  <a:moveTo>
                    <a:pt x="165" y="110487"/>
                  </a:moveTo>
                  <a:cubicBezTo>
                    <a:pt x="-5656" y="109958"/>
                    <a:pt x="143569" y="46987"/>
                    <a:pt x="162090" y="31112"/>
                  </a:cubicBezTo>
                  <a:cubicBezTo>
                    <a:pt x="180611" y="15237"/>
                    <a:pt x="96473" y="15766"/>
                    <a:pt x="111290" y="15237"/>
                  </a:cubicBezTo>
                  <a:cubicBezTo>
                    <a:pt x="126107" y="14708"/>
                    <a:pt x="234057" y="30054"/>
                    <a:pt x="250990" y="27937"/>
                  </a:cubicBezTo>
                  <a:cubicBezTo>
                    <a:pt x="267923" y="25820"/>
                    <a:pt x="182198" y="-9634"/>
                    <a:pt x="212890" y="2537"/>
                  </a:cubicBezTo>
                  <a:cubicBezTo>
                    <a:pt x="243582" y="14708"/>
                    <a:pt x="417678" y="95141"/>
                    <a:pt x="435140" y="100962"/>
                  </a:cubicBezTo>
                  <a:cubicBezTo>
                    <a:pt x="452602" y="106783"/>
                    <a:pt x="357353" y="48574"/>
                    <a:pt x="317665" y="37462"/>
                  </a:cubicBezTo>
                  <a:cubicBezTo>
                    <a:pt x="277978" y="26349"/>
                    <a:pt x="245169" y="25291"/>
                    <a:pt x="197015" y="34287"/>
                  </a:cubicBezTo>
                  <a:cubicBezTo>
                    <a:pt x="148861" y="43283"/>
                    <a:pt x="5986" y="111016"/>
                    <a:pt x="165" y="1104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9" name="フリーフォーム 388">
              <a:extLst>
                <a:ext uri="{FF2B5EF4-FFF2-40B4-BE49-F238E27FC236}">
                  <a16:creationId xmlns:a16="http://schemas.microsoft.com/office/drawing/2014/main" id="{E3BE1302-AF78-A70E-0E0D-7DDD0BE9383E}"/>
                </a:ext>
              </a:extLst>
            </p:cNvPr>
            <p:cNvSpPr/>
            <p:nvPr/>
          </p:nvSpPr>
          <p:spPr>
            <a:xfrm>
              <a:off x="4845018" y="4952934"/>
              <a:ext cx="270161" cy="101881"/>
            </a:xfrm>
            <a:custGeom>
              <a:avLst/>
              <a:gdLst>
                <a:gd name="connsiteX0" fmla="*/ 32 w 270161"/>
                <a:gd name="connsiteY0" fmla="*/ 66 h 101881"/>
                <a:gd name="connsiteX1" fmla="*/ 200057 w 270161"/>
                <a:gd name="connsiteY1" fmla="*/ 73091 h 101881"/>
                <a:gd name="connsiteX2" fmla="*/ 269907 w 270161"/>
                <a:gd name="connsiteY2" fmla="*/ 101666 h 101881"/>
                <a:gd name="connsiteX3" fmla="*/ 215932 w 270161"/>
                <a:gd name="connsiteY3" fmla="*/ 60391 h 101881"/>
                <a:gd name="connsiteX4" fmla="*/ 32 w 270161"/>
                <a:gd name="connsiteY4" fmla="*/ 66 h 10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161" h="101881">
                  <a:moveTo>
                    <a:pt x="32" y="66"/>
                  </a:moveTo>
                  <a:cubicBezTo>
                    <a:pt x="-2614" y="2183"/>
                    <a:pt x="155078" y="56158"/>
                    <a:pt x="200057" y="73091"/>
                  </a:cubicBezTo>
                  <a:cubicBezTo>
                    <a:pt x="245036" y="90024"/>
                    <a:pt x="267261" y="103783"/>
                    <a:pt x="269907" y="101666"/>
                  </a:cubicBezTo>
                  <a:cubicBezTo>
                    <a:pt x="272553" y="99549"/>
                    <a:pt x="254561" y="74149"/>
                    <a:pt x="215932" y="60391"/>
                  </a:cubicBezTo>
                  <a:cubicBezTo>
                    <a:pt x="177303" y="46633"/>
                    <a:pt x="2678" y="-2051"/>
                    <a:pt x="32" y="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0" name="フリーフォーム 389">
              <a:extLst>
                <a:ext uri="{FF2B5EF4-FFF2-40B4-BE49-F238E27FC236}">
                  <a16:creationId xmlns:a16="http://schemas.microsoft.com/office/drawing/2014/main" id="{3CF7F44F-4748-D828-058B-966CD561697E}"/>
                </a:ext>
              </a:extLst>
            </p:cNvPr>
            <p:cNvSpPr/>
            <p:nvPr/>
          </p:nvSpPr>
          <p:spPr>
            <a:xfrm>
              <a:off x="4549508" y="5118005"/>
              <a:ext cx="477988" cy="64490"/>
            </a:xfrm>
            <a:custGeom>
              <a:avLst/>
              <a:gdLst>
                <a:gd name="connsiteX0" fmla="*/ 267 w 477988"/>
                <a:gd name="connsiteY0" fmla="*/ 95 h 64490"/>
                <a:gd name="connsiteX1" fmla="*/ 317767 w 477988"/>
                <a:gd name="connsiteY1" fmla="*/ 54070 h 64490"/>
                <a:gd name="connsiteX2" fmla="*/ 476517 w 477988"/>
                <a:gd name="connsiteY2" fmla="*/ 63595 h 64490"/>
                <a:gd name="connsiteX3" fmla="*/ 374917 w 477988"/>
                <a:gd name="connsiteY3" fmla="*/ 41370 h 64490"/>
                <a:gd name="connsiteX4" fmla="*/ 267 w 477988"/>
                <a:gd name="connsiteY4" fmla="*/ 95 h 6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988" h="64490">
                  <a:moveTo>
                    <a:pt x="267" y="95"/>
                  </a:moveTo>
                  <a:cubicBezTo>
                    <a:pt x="-9258" y="2212"/>
                    <a:pt x="238392" y="43487"/>
                    <a:pt x="317767" y="54070"/>
                  </a:cubicBezTo>
                  <a:cubicBezTo>
                    <a:pt x="397142" y="64653"/>
                    <a:pt x="466992" y="65712"/>
                    <a:pt x="476517" y="63595"/>
                  </a:cubicBezTo>
                  <a:cubicBezTo>
                    <a:pt x="486042" y="61478"/>
                    <a:pt x="449000" y="50895"/>
                    <a:pt x="374917" y="41370"/>
                  </a:cubicBezTo>
                  <a:cubicBezTo>
                    <a:pt x="300834" y="31845"/>
                    <a:pt x="9792" y="-2022"/>
                    <a:pt x="267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1" name="フリーフォーム 390">
              <a:extLst>
                <a:ext uri="{FF2B5EF4-FFF2-40B4-BE49-F238E27FC236}">
                  <a16:creationId xmlns:a16="http://schemas.microsoft.com/office/drawing/2014/main" id="{D535F145-957B-F077-5F67-7817CBFB5AAA}"/>
                </a:ext>
              </a:extLst>
            </p:cNvPr>
            <p:cNvSpPr/>
            <p:nvPr/>
          </p:nvSpPr>
          <p:spPr>
            <a:xfrm>
              <a:off x="3898538" y="5320996"/>
              <a:ext cx="1022718" cy="154910"/>
            </a:xfrm>
            <a:custGeom>
              <a:avLst/>
              <a:gdLst>
                <a:gd name="connsiteX0" fmla="*/ 362 w 1022718"/>
                <a:gd name="connsiteY0" fmla="*/ 51104 h 154910"/>
                <a:gd name="connsiteX1" fmla="*/ 190862 w 1022718"/>
                <a:gd name="connsiteY1" fmla="*/ 51104 h 154910"/>
                <a:gd name="connsiteX2" fmla="*/ 406762 w 1022718"/>
                <a:gd name="connsiteY2" fmla="*/ 105079 h 154910"/>
                <a:gd name="connsiteX3" fmla="*/ 359137 w 1022718"/>
                <a:gd name="connsiteY3" fmla="*/ 73329 h 154910"/>
                <a:gd name="connsiteX4" fmla="*/ 603612 w 1022718"/>
                <a:gd name="connsiteY4" fmla="*/ 143179 h 154910"/>
                <a:gd name="connsiteX5" fmla="*/ 717912 w 1022718"/>
                <a:gd name="connsiteY5" fmla="*/ 152704 h 154910"/>
                <a:gd name="connsiteX6" fmla="*/ 679812 w 1022718"/>
                <a:gd name="connsiteY6" fmla="*/ 133654 h 154910"/>
                <a:gd name="connsiteX7" fmla="*/ 1006837 w 1022718"/>
                <a:gd name="connsiteY7" fmla="*/ 152704 h 154910"/>
                <a:gd name="connsiteX8" fmla="*/ 924287 w 1022718"/>
                <a:gd name="connsiteY8" fmla="*/ 149529 h 154910"/>
                <a:gd name="connsiteX9" fmla="*/ 514712 w 1022718"/>
                <a:gd name="connsiteY9" fmla="*/ 108254 h 154910"/>
                <a:gd name="connsiteX10" fmla="*/ 190862 w 1022718"/>
                <a:gd name="connsiteY10" fmla="*/ 66979 h 154910"/>
                <a:gd name="connsiteX11" fmla="*/ 168637 w 1022718"/>
                <a:gd name="connsiteY11" fmla="*/ 57454 h 154910"/>
                <a:gd name="connsiteX12" fmla="*/ 314687 w 1022718"/>
                <a:gd name="connsiteY12" fmla="*/ 304 h 154910"/>
                <a:gd name="connsiteX13" fmla="*/ 146412 w 1022718"/>
                <a:gd name="connsiteY13" fmla="*/ 35229 h 154910"/>
                <a:gd name="connsiteX14" fmla="*/ 362 w 1022718"/>
                <a:gd name="connsiteY14" fmla="*/ 51104 h 15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2718" h="154910">
                  <a:moveTo>
                    <a:pt x="362" y="51104"/>
                  </a:moveTo>
                  <a:cubicBezTo>
                    <a:pt x="7770" y="53750"/>
                    <a:pt x="123129" y="42108"/>
                    <a:pt x="190862" y="51104"/>
                  </a:cubicBezTo>
                  <a:cubicBezTo>
                    <a:pt x="258595" y="60100"/>
                    <a:pt x="378716" y="101375"/>
                    <a:pt x="406762" y="105079"/>
                  </a:cubicBezTo>
                  <a:cubicBezTo>
                    <a:pt x="434808" y="108783"/>
                    <a:pt x="326329" y="66979"/>
                    <a:pt x="359137" y="73329"/>
                  </a:cubicBezTo>
                  <a:cubicBezTo>
                    <a:pt x="391945" y="79679"/>
                    <a:pt x="543816" y="129950"/>
                    <a:pt x="603612" y="143179"/>
                  </a:cubicBezTo>
                  <a:cubicBezTo>
                    <a:pt x="663408" y="156408"/>
                    <a:pt x="705212" y="154291"/>
                    <a:pt x="717912" y="152704"/>
                  </a:cubicBezTo>
                  <a:cubicBezTo>
                    <a:pt x="730612" y="151117"/>
                    <a:pt x="631658" y="133654"/>
                    <a:pt x="679812" y="133654"/>
                  </a:cubicBezTo>
                  <a:cubicBezTo>
                    <a:pt x="727966" y="133654"/>
                    <a:pt x="966091" y="150058"/>
                    <a:pt x="1006837" y="152704"/>
                  </a:cubicBezTo>
                  <a:cubicBezTo>
                    <a:pt x="1047583" y="155350"/>
                    <a:pt x="1006308" y="156937"/>
                    <a:pt x="924287" y="149529"/>
                  </a:cubicBezTo>
                  <a:cubicBezTo>
                    <a:pt x="842266" y="142121"/>
                    <a:pt x="636949" y="122012"/>
                    <a:pt x="514712" y="108254"/>
                  </a:cubicBezTo>
                  <a:cubicBezTo>
                    <a:pt x="392475" y="94496"/>
                    <a:pt x="248541" y="75446"/>
                    <a:pt x="190862" y="66979"/>
                  </a:cubicBezTo>
                  <a:cubicBezTo>
                    <a:pt x="133183" y="58512"/>
                    <a:pt x="148000" y="68566"/>
                    <a:pt x="168637" y="57454"/>
                  </a:cubicBezTo>
                  <a:cubicBezTo>
                    <a:pt x="189274" y="46342"/>
                    <a:pt x="318391" y="4008"/>
                    <a:pt x="314687" y="304"/>
                  </a:cubicBezTo>
                  <a:cubicBezTo>
                    <a:pt x="310983" y="-3400"/>
                    <a:pt x="191920" y="27821"/>
                    <a:pt x="146412" y="35229"/>
                  </a:cubicBezTo>
                  <a:cubicBezTo>
                    <a:pt x="100904" y="42637"/>
                    <a:pt x="-7046" y="48458"/>
                    <a:pt x="362" y="5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2" name="フリーフォーム 391">
              <a:extLst>
                <a:ext uri="{FF2B5EF4-FFF2-40B4-BE49-F238E27FC236}">
                  <a16:creationId xmlns:a16="http://schemas.microsoft.com/office/drawing/2014/main" id="{51719F31-2D23-AA77-05CE-D39DE3817461}"/>
                </a:ext>
              </a:extLst>
            </p:cNvPr>
            <p:cNvSpPr/>
            <p:nvPr/>
          </p:nvSpPr>
          <p:spPr>
            <a:xfrm>
              <a:off x="3954042" y="5406385"/>
              <a:ext cx="914415" cy="92765"/>
            </a:xfrm>
            <a:custGeom>
              <a:avLst/>
              <a:gdLst>
                <a:gd name="connsiteX0" fmla="*/ 11533 w 914415"/>
                <a:gd name="connsiteY0" fmla="*/ 640 h 92765"/>
                <a:gd name="connsiteX1" fmla="*/ 497308 w 914415"/>
                <a:gd name="connsiteY1" fmla="*/ 60965 h 92765"/>
                <a:gd name="connsiteX2" fmla="*/ 436983 w 914415"/>
                <a:gd name="connsiteY2" fmla="*/ 73665 h 92765"/>
                <a:gd name="connsiteX3" fmla="*/ 694158 w 914415"/>
                <a:gd name="connsiteY3" fmla="*/ 86365 h 92765"/>
                <a:gd name="connsiteX4" fmla="*/ 824333 w 914415"/>
                <a:gd name="connsiteY4" fmla="*/ 76840 h 92765"/>
                <a:gd name="connsiteX5" fmla="*/ 913233 w 914415"/>
                <a:gd name="connsiteY5" fmla="*/ 92715 h 92765"/>
                <a:gd name="connsiteX6" fmla="*/ 760833 w 914415"/>
                <a:gd name="connsiteY6" fmla="*/ 70490 h 92765"/>
                <a:gd name="connsiteX7" fmla="*/ 421108 w 914415"/>
                <a:gd name="connsiteY7" fmla="*/ 60965 h 92765"/>
                <a:gd name="connsiteX8" fmla="*/ 189333 w 914415"/>
                <a:gd name="connsiteY8" fmla="*/ 57790 h 92765"/>
                <a:gd name="connsiteX9" fmla="*/ 363958 w 914415"/>
                <a:gd name="connsiteY9" fmla="*/ 54615 h 92765"/>
                <a:gd name="connsiteX10" fmla="*/ 208383 w 914415"/>
                <a:gd name="connsiteY10" fmla="*/ 35565 h 92765"/>
                <a:gd name="connsiteX11" fmla="*/ 59158 w 914415"/>
                <a:gd name="connsiteY11" fmla="*/ 35565 h 92765"/>
                <a:gd name="connsiteX12" fmla="*/ 141708 w 914415"/>
                <a:gd name="connsiteY12" fmla="*/ 29215 h 92765"/>
                <a:gd name="connsiteX13" fmla="*/ 11533 w 914415"/>
                <a:gd name="connsiteY13" fmla="*/ 640 h 9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4415" h="92765">
                  <a:moveTo>
                    <a:pt x="11533" y="640"/>
                  </a:moveTo>
                  <a:cubicBezTo>
                    <a:pt x="70800" y="5932"/>
                    <a:pt x="426400" y="48794"/>
                    <a:pt x="497308" y="60965"/>
                  </a:cubicBezTo>
                  <a:cubicBezTo>
                    <a:pt x="568216" y="73136"/>
                    <a:pt x="404175" y="69432"/>
                    <a:pt x="436983" y="73665"/>
                  </a:cubicBezTo>
                  <a:cubicBezTo>
                    <a:pt x="469791" y="77898"/>
                    <a:pt x="629600" y="85836"/>
                    <a:pt x="694158" y="86365"/>
                  </a:cubicBezTo>
                  <a:cubicBezTo>
                    <a:pt x="758716" y="86894"/>
                    <a:pt x="787821" y="75782"/>
                    <a:pt x="824333" y="76840"/>
                  </a:cubicBezTo>
                  <a:cubicBezTo>
                    <a:pt x="860845" y="77898"/>
                    <a:pt x="923816" y="93773"/>
                    <a:pt x="913233" y="92715"/>
                  </a:cubicBezTo>
                  <a:cubicBezTo>
                    <a:pt x="902650" y="91657"/>
                    <a:pt x="842854" y="75782"/>
                    <a:pt x="760833" y="70490"/>
                  </a:cubicBezTo>
                  <a:cubicBezTo>
                    <a:pt x="678812" y="65198"/>
                    <a:pt x="421108" y="60965"/>
                    <a:pt x="421108" y="60965"/>
                  </a:cubicBezTo>
                  <a:lnTo>
                    <a:pt x="189333" y="57790"/>
                  </a:lnTo>
                  <a:cubicBezTo>
                    <a:pt x="179808" y="56732"/>
                    <a:pt x="360783" y="58319"/>
                    <a:pt x="363958" y="54615"/>
                  </a:cubicBezTo>
                  <a:cubicBezTo>
                    <a:pt x="367133" y="50911"/>
                    <a:pt x="259183" y="38740"/>
                    <a:pt x="208383" y="35565"/>
                  </a:cubicBezTo>
                  <a:cubicBezTo>
                    <a:pt x="157583" y="32390"/>
                    <a:pt x="70270" y="36623"/>
                    <a:pt x="59158" y="35565"/>
                  </a:cubicBezTo>
                  <a:cubicBezTo>
                    <a:pt x="48046" y="34507"/>
                    <a:pt x="142766" y="33977"/>
                    <a:pt x="141708" y="29215"/>
                  </a:cubicBezTo>
                  <a:cubicBezTo>
                    <a:pt x="140650" y="24453"/>
                    <a:pt x="-47734" y="-4652"/>
                    <a:pt x="11533" y="6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3" name="フリーフォーム 392">
              <a:extLst>
                <a:ext uri="{FF2B5EF4-FFF2-40B4-BE49-F238E27FC236}">
                  <a16:creationId xmlns:a16="http://schemas.microsoft.com/office/drawing/2014/main" id="{627F8DF3-AD25-E32B-4795-25B61BB9525F}"/>
                </a:ext>
              </a:extLst>
            </p:cNvPr>
            <p:cNvSpPr/>
            <p:nvPr/>
          </p:nvSpPr>
          <p:spPr>
            <a:xfrm>
              <a:off x="4017220" y="5486350"/>
              <a:ext cx="778308" cy="59637"/>
            </a:xfrm>
            <a:custGeom>
              <a:avLst/>
              <a:gdLst>
                <a:gd name="connsiteX0" fmla="*/ 2330 w 778308"/>
                <a:gd name="connsiteY0" fmla="*/ 6400 h 59637"/>
                <a:gd name="connsiteX1" fmla="*/ 669080 w 778308"/>
                <a:gd name="connsiteY1" fmla="*/ 57200 h 59637"/>
                <a:gd name="connsiteX2" fmla="*/ 770680 w 778308"/>
                <a:gd name="connsiteY2" fmla="*/ 50850 h 59637"/>
                <a:gd name="connsiteX3" fmla="*/ 596055 w 778308"/>
                <a:gd name="connsiteY3" fmla="*/ 44500 h 59637"/>
                <a:gd name="connsiteX4" fmla="*/ 116630 w 778308"/>
                <a:gd name="connsiteY4" fmla="*/ 50 h 59637"/>
                <a:gd name="connsiteX5" fmla="*/ 437305 w 778308"/>
                <a:gd name="connsiteY5" fmla="*/ 34975 h 59637"/>
                <a:gd name="connsiteX6" fmla="*/ 2330 w 778308"/>
                <a:gd name="connsiteY6" fmla="*/ 6400 h 5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308" h="59637">
                  <a:moveTo>
                    <a:pt x="2330" y="6400"/>
                  </a:moveTo>
                  <a:cubicBezTo>
                    <a:pt x="40959" y="10104"/>
                    <a:pt x="541022" y="49792"/>
                    <a:pt x="669080" y="57200"/>
                  </a:cubicBezTo>
                  <a:cubicBezTo>
                    <a:pt x="797138" y="64608"/>
                    <a:pt x="782851" y="52967"/>
                    <a:pt x="770680" y="50850"/>
                  </a:cubicBezTo>
                  <a:cubicBezTo>
                    <a:pt x="758509" y="48733"/>
                    <a:pt x="705063" y="52967"/>
                    <a:pt x="596055" y="44500"/>
                  </a:cubicBezTo>
                  <a:cubicBezTo>
                    <a:pt x="487047" y="36033"/>
                    <a:pt x="143088" y="1637"/>
                    <a:pt x="116630" y="50"/>
                  </a:cubicBezTo>
                  <a:cubicBezTo>
                    <a:pt x="90172" y="-1538"/>
                    <a:pt x="456884" y="34975"/>
                    <a:pt x="437305" y="34975"/>
                  </a:cubicBezTo>
                  <a:cubicBezTo>
                    <a:pt x="417726" y="34975"/>
                    <a:pt x="-36299" y="2696"/>
                    <a:pt x="2330" y="64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4" name="フリーフォーム 393">
              <a:extLst>
                <a:ext uri="{FF2B5EF4-FFF2-40B4-BE49-F238E27FC236}">
                  <a16:creationId xmlns:a16="http://schemas.microsoft.com/office/drawing/2014/main" id="{1CFE8B45-82F5-9126-F9E2-BBB24E09B859}"/>
                </a:ext>
              </a:extLst>
            </p:cNvPr>
            <p:cNvSpPr/>
            <p:nvPr/>
          </p:nvSpPr>
          <p:spPr>
            <a:xfrm>
              <a:off x="3987499" y="5513158"/>
              <a:ext cx="657583" cy="428740"/>
            </a:xfrm>
            <a:custGeom>
              <a:avLst/>
              <a:gdLst>
                <a:gd name="connsiteX0" fmla="*/ 301 w 657583"/>
                <a:gd name="connsiteY0" fmla="*/ 1817 h 428740"/>
                <a:gd name="connsiteX1" fmla="*/ 143176 w 657583"/>
                <a:gd name="connsiteY1" fmla="*/ 90717 h 428740"/>
                <a:gd name="connsiteX2" fmla="*/ 222551 w 657583"/>
                <a:gd name="connsiteY2" fmla="*/ 211367 h 428740"/>
                <a:gd name="connsiteX3" fmla="*/ 203501 w 657583"/>
                <a:gd name="connsiteY3" fmla="*/ 176442 h 428740"/>
                <a:gd name="connsiteX4" fmla="*/ 378126 w 657583"/>
                <a:gd name="connsiteY4" fmla="*/ 293917 h 428740"/>
                <a:gd name="connsiteX5" fmla="*/ 359076 w 657583"/>
                <a:gd name="connsiteY5" fmla="*/ 258992 h 428740"/>
                <a:gd name="connsiteX6" fmla="*/ 495601 w 657583"/>
                <a:gd name="connsiteY6" fmla="*/ 389167 h 428740"/>
                <a:gd name="connsiteX7" fmla="*/ 467026 w 657583"/>
                <a:gd name="connsiteY7" fmla="*/ 341542 h 428740"/>
                <a:gd name="connsiteX8" fmla="*/ 527351 w 657583"/>
                <a:gd name="connsiteY8" fmla="*/ 395517 h 428740"/>
                <a:gd name="connsiteX9" fmla="*/ 654351 w 657583"/>
                <a:gd name="connsiteY9" fmla="*/ 424092 h 428740"/>
                <a:gd name="connsiteX10" fmla="*/ 381301 w 657583"/>
                <a:gd name="connsiteY10" fmla="*/ 297092 h 428740"/>
                <a:gd name="connsiteX11" fmla="*/ 209851 w 657583"/>
                <a:gd name="connsiteY11" fmla="*/ 214542 h 428740"/>
                <a:gd name="connsiteX12" fmla="*/ 98726 w 657583"/>
                <a:gd name="connsiteY12" fmla="*/ 147867 h 428740"/>
                <a:gd name="connsiteX13" fmla="*/ 51101 w 657583"/>
                <a:gd name="connsiteY13" fmla="*/ 90717 h 428740"/>
                <a:gd name="connsiteX14" fmla="*/ 184451 w 657583"/>
                <a:gd name="connsiteY14" fmla="*/ 173267 h 428740"/>
                <a:gd name="connsiteX15" fmla="*/ 301 w 657583"/>
                <a:gd name="connsiteY15" fmla="*/ 1817 h 42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7583" h="428740">
                  <a:moveTo>
                    <a:pt x="301" y="1817"/>
                  </a:moveTo>
                  <a:cubicBezTo>
                    <a:pt x="-6578" y="-11941"/>
                    <a:pt x="106134" y="55792"/>
                    <a:pt x="143176" y="90717"/>
                  </a:cubicBezTo>
                  <a:cubicBezTo>
                    <a:pt x="180218" y="125642"/>
                    <a:pt x="212497" y="197080"/>
                    <a:pt x="222551" y="211367"/>
                  </a:cubicBezTo>
                  <a:cubicBezTo>
                    <a:pt x="232605" y="225654"/>
                    <a:pt x="177572" y="162684"/>
                    <a:pt x="203501" y="176442"/>
                  </a:cubicBezTo>
                  <a:cubicBezTo>
                    <a:pt x="229430" y="190200"/>
                    <a:pt x="352197" y="280159"/>
                    <a:pt x="378126" y="293917"/>
                  </a:cubicBezTo>
                  <a:cubicBezTo>
                    <a:pt x="404055" y="307675"/>
                    <a:pt x="339497" y="243117"/>
                    <a:pt x="359076" y="258992"/>
                  </a:cubicBezTo>
                  <a:cubicBezTo>
                    <a:pt x="378655" y="274867"/>
                    <a:pt x="477609" y="375409"/>
                    <a:pt x="495601" y="389167"/>
                  </a:cubicBezTo>
                  <a:cubicBezTo>
                    <a:pt x="513593" y="402925"/>
                    <a:pt x="461735" y="340484"/>
                    <a:pt x="467026" y="341542"/>
                  </a:cubicBezTo>
                  <a:cubicBezTo>
                    <a:pt x="472317" y="342600"/>
                    <a:pt x="496130" y="381759"/>
                    <a:pt x="527351" y="395517"/>
                  </a:cubicBezTo>
                  <a:cubicBezTo>
                    <a:pt x="558572" y="409275"/>
                    <a:pt x="678693" y="440496"/>
                    <a:pt x="654351" y="424092"/>
                  </a:cubicBezTo>
                  <a:cubicBezTo>
                    <a:pt x="630009" y="407688"/>
                    <a:pt x="455384" y="332017"/>
                    <a:pt x="381301" y="297092"/>
                  </a:cubicBezTo>
                  <a:cubicBezTo>
                    <a:pt x="307218" y="262167"/>
                    <a:pt x="256947" y="239413"/>
                    <a:pt x="209851" y="214542"/>
                  </a:cubicBezTo>
                  <a:cubicBezTo>
                    <a:pt x="162755" y="189671"/>
                    <a:pt x="125184" y="168505"/>
                    <a:pt x="98726" y="147867"/>
                  </a:cubicBezTo>
                  <a:cubicBezTo>
                    <a:pt x="72268" y="127229"/>
                    <a:pt x="36814" y="86484"/>
                    <a:pt x="51101" y="90717"/>
                  </a:cubicBezTo>
                  <a:cubicBezTo>
                    <a:pt x="65388" y="94950"/>
                    <a:pt x="188155" y="186496"/>
                    <a:pt x="184451" y="173267"/>
                  </a:cubicBezTo>
                  <a:cubicBezTo>
                    <a:pt x="180747" y="160038"/>
                    <a:pt x="7180" y="15575"/>
                    <a:pt x="301" y="18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5" name="フリーフォーム 394">
              <a:extLst>
                <a:ext uri="{FF2B5EF4-FFF2-40B4-BE49-F238E27FC236}">
                  <a16:creationId xmlns:a16="http://schemas.microsoft.com/office/drawing/2014/main" id="{6714AA88-4759-7C9E-BCB4-04086DFACF6E}"/>
                </a:ext>
              </a:extLst>
            </p:cNvPr>
            <p:cNvSpPr/>
            <p:nvPr/>
          </p:nvSpPr>
          <p:spPr>
            <a:xfrm>
              <a:off x="3936983" y="5426056"/>
              <a:ext cx="95684" cy="308457"/>
            </a:xfrm>
            <a:custGeom>
              <a:avLst/>
              <a:gdLst>
                <a:gd name="connsiteX0" fmla="*/ 47642 w 95684"/>
                <a:gd name="connsiteY0" fmla="*/ 19 h 308457"/>
                <a:gd name="connsiteX1" fmla="*/ 6367 w 95684"/>
                <a:gd name="connsiteY1" fmla="*/ 146069 h 308457"/>
                <a:gd name="connsiteX2" fmla="*/ 28592 w 95684"/>
                <a:gd name="connsiteY2" fmla="*/ 307994 h 308457"/>
                <a:gd name="connsiteX3" fmla="*/ 12717 w 95684"/>
                <a:gd name="connsiteY3" fmla="*/ 171469 h 308457"/>
                <a:gd name="connsiteX4" fmla="*/ 95267 w 95684"/>
                <a:gd name="connsiteY4" fmla="*/ 307994 h 308457"/>
                <a:gd name="connsiteX5" fmla="*/ 44467 w 95684"/>
                <a:gd name="connsiteY5" fmla="*/ 212744 h 308457"/>
                <a:gd name="connsiteX6" fmla="*/ 38117 w 95684"/>
                <a:gd name="connsiteY6" fmla="*/ 123844 h 308457"/>
                <a:gd name="connsiteX7" fmla="*/ 17 w 95684"/>
                <a:gd name="connsiteY7" fmla="*/ 155594 h 308457"/>
                <a:gd name="connsiteX8" fmla="*/ 47642 w 95684"/>
                <a:gd name="connsiteY8" fmla="*/ 19 h 30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684" h="308457">
                  <a:moveTo>
                    <a:pt x="47642" y="19"/>
                  </a:moveTo>
                  <a:cubicBezTo>
                    <a:pt x="48700" y="-1569"/>
                    <a:pt x="9542" y="94740"/>
                    <a:pt x="6367" y="146069"/>
                  </a:cubicBezTo>
                  <a:cubicBezTo>
                    <a:pt x="3192" y="197398"/>
                    <a:pt x="27534" y="303761"/>
                    <a:pt x="28592" y="307994"/>
                  </a:cubicBezTo>
                  <a:cubicBezTo>
                    <a:pt x="29650" y="312227"/>
                    <a:pt x="1605" y="171469"/>
                    <a:pt x="12717" y="171469"/>
                  </a:cubicBezTo>
                  <a:cubicBezTo>
                    <a:pt x="23829" y="171469"/>
                    <a:pt x="89975" y="301115"/>
                    <a:pt x="95267" y="307994"/>
                  </a:cubicBezTo>
                  <a:cubicBezTo>
                    <a:pt x="100559" y="314873"/>
                    <a:pt x="53992" y="243436"/>
                    <a:pt x="44467" y="212744"/>
                  </a:cubicBezTo>
                  <a:cubicBezTo>
                    <a:pt x="34942" y="182052"/>
                    <a:pt x="45525" y="133369"/>
                    <a:pt x="38117" y="123844"/>
                  </a:cubicBezTo>
                  <a:cubicBezTo>
                    <a:pt x="30709" y="114319"/>
                    <a:pt x="1075" y="173056"/>
                    <a:pt x="17" y="155594"/>
                  </a:cubicBezTo>
                  <a:cubicBezTo>
                    <a:pt x="-1041" y="138132"/>
                    <a:pt x="46584" y="1607"/>
                    <a:pt x="47642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6" name="フリーフォーム 395">
              <a:extLst>
                <a:ext uri="{FF2B5EF4-FFF2-40B4-BE49-F238E27FC236}">
                  <a16:creationId xmlns:a16="http://schemas.microsoft.com/office/drawing/2014/main" id="{59C51F94-4D8F-70DC-C1BD-9F587A3BCABF}"/>
                </a:ext>
              </a:extLst>
            </p:cNvPr>
            <p:cNvSpPr/>
            <p:nvPr/>
          </p:nvSpPr>
          <p:spPr>
            <a:xfrm>
              <a:off x="3955753" y="5473598"/>
              <a:ext cx="882951" cy="289436"/>
            </a:xfrm>
            <a:custGeom>
              <a:avLst/>
              <a:gdLst>
                <a:gd name="connsiteX0" fmla="*/ 297 w 882951"/>
                <a:gd name="connsiteY0" fmla="*/ 102 h 289436"/>
                <a:gd name="connsiteX1" fmla="*/ 403522 w 882951"/>
                <a:gd name="connsiteY1" fmla="*/ 108052 h 289436"/>
                <a:gd name="connsiteX2" fmla="*/ 476547 w 882951"/>
                <a:gd name="connsiteY2" fmla="*/ 123927 h 289436"/>
                <a:gd name="connsiteX3" fmla="*/ 390822 w 882951"/>
                <a:gd name="connsiteY3" fmla="*/ 101702 h 289436"/>
                <a:gd name="connsiteX4" fmla="*/ 695622 w 882951"/>
                <a:gd name="connsiteY4" fmla="*/ 200127 h 289436"/>
                <a:gd name="connsiteX5" fmla="*/ 670222 w 882951"/>
                <a:gd name="connsiteY5" fmla="*/ 152502 h 289436"/>
                <a:gd name="connsiteX6" fmla="*/ 733722 w 882951"/>
                <a:gd name="connsiteY6" fmla="*/ 203302 h 289436"/>
                <a:gd name="connsiteX7" fmla="*/ 733722 w 882951"/>
                <a:gd name="connsiteY7" fmla="*/ 289027 h 289436"/>
                <a:gd name="connsiteX8" fmla="*/ 806747 w 882951"/>
                <a:gd name="connsiteY8" fmla="*/ 165202 h 289436"/>
                <a:gd name="connsiteX9" fmla="*/ 882947 w 882951"/>
                <a:gd name="connsiteY9" fmla="*/ 85827 h 289436"/>
                <a:gd name="connsiteX10" fmla="*/ 803572 w 882951"/>
                <a:gd name="connsiteY10" fmla="*/ 171552 h 289436"/>
                <a:gd name="connsiteX11" fmla="*/ 724197 w 882951"/>
                <a:gd name="connsiteY11" fmla="*/ 95352 h 289436"/>
                <a:gd name="connsiteX12" fmla="*/ 330497 w 882951"/>
                <a:gd name="connsiteY12" fmla="*/ 63602 h 289436"/>
                <a:gd name="connsiteX13" fmla="*/ 832147 w 882951"/>
                <a:gd name="connsiteY13" fmla="*/ 149327 h 289436"/>
                <a:gd name="connsiteX14" fmla="*/ 346372 w 882951"/>
                <a:gd name="connsiteY14" fmla="*/ 89002 h 289436"/>
                <a:gd name="connsiteX15" fmla="*/ 297 w 882951"/>
                <a:gd name="connsiteY15" fmla="*/ 102 h 28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2951" h="289436">
                  <a:moveTo>
                    <a:pt x="297" y="102"/>
                  </a:moveTo>
                  <a:cubicBezTo>
                    <a:pt x="9822" y="3277"/>
                    <a:pt x="324147" y="87415"/>
                    <a:pt x="403522" y="108052"/>
                  </a:cubicBezTo>
                  <a:cubicBezTo>
                    <a:pt x="482897" y="128689"/>
                    <a:pt x="478664" y="124985"/>
                    <a:pt x="476547" y="123927"/>
                  </a:cubicBezTo>
                  <a:cubicBezTo>
                    <a:pt x="474430" y="122869"/>
                    <a:pt x="354310" y="89002"/>
                    <a:pt x="390822" y="101702"/>
                  </a:cubicBezTo>
                  <a:cubicBezTo>
                    <a:pt x="427335" y="114402"/>
                    <a:pt x="649055" y="191660"/>
                    <a:pt x="695622" y="200127"/>
                  </a:cubicBezTo>
                  <a:cubicBezTo>
                    <a:pt x="742189" y="208594"/>
                    <a:pt x="663872" y="151973"/>
                    <a:pt x="670222" y="152502"/>
                  </a:cubicBezTo>
                  <a:cubicBezTo>
                    <a:pt x="676572" y="153031"/>
                    <a:pt x="723139" y="180548"/>
                    <a:pt x="733722" y="203302"/>
                  </a:cubicBezTo>
                  <a:cubicBezTo>
                    <a:pt x="744305" y="226056"/>
                    <a:pt x="721551" y="295377"/>
                    <a:pt x="733722" y="289027"/>
                  </a:cubicBezTo>
                  <a:cubicBezTo>
                    <a:pt x="745893" y="282677"/>
                    <a:pt x="781876" y="199069"/>
                    <a:pt x="806747" y="165202"/>
                  </a:cubicBezTo>
                  <a:cubicBezTo>
                    <a:pt x="831618" y="131335"/>
                    <a:pt x="883476" y="84769"/>
                    <a:pt x="882947" y="85827"/>
                  </a:cubicBezTo>
                  <a:cubicBezTo>
                    <a:pt x="882418" y="86885"/>
                    <a:pt x="830030" y="169965"/>
                    <a:pt x="803572" y="171552"/>
                  </a:cubicBezTo>
                  <a:cubicBezTo>
                    <a:pt x="777114" y="173140"/>
                    <a:pt x="803043" y="113344"/>
                    <a:pt x="724197" y="95352"/>
                  </a:cubicBezTo>
                  <a:cubicBezTo>
                    <a:pt x="645351" y="77360"/>
                    <a:pt x="312505" y="54606"/>
                    <a:pt x="330497" y="63602"/>
                  </a:cubicBezTo>
                  <a:cubicBezTo>
                    <a:pt x="348489" y="72598"/>
                    <a:pt x="829501" y="145094"/>
                    <a:pt x="832147" y="149327"/>
                  </a:cubicBezTo>
                  <a:cubicBezTo>
                    <a:pt x="834793" y="153560"/>
                    <a:pt x="480251" y="109640"/>
                    <a:pt x="346372" y="89002"/>
                  </a:cubicBezTo>
                  <a:cubicBezTo>
                    <a:pt x="212493" y="68364"/>
                    <a:pt x="-9228" y="-3073"/>
                    <a:pt x="297" y="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7" name="フリーフォーム 396">
              <a:extLst>
                <a:ext uri="{FF2B5EF4-FFF2-40B4-BE49-F238E27FC236}">
                  <a16:creationId xmlns:a16="http://schemas.microsoft.com/office/drawing/2014/main" id="{10E73A6A-497D-9E66-100F-42FE75120F60}"/>
                </a:ext>
              </a:extLst>
            </p:cNvPr>
            <p:cNvSpPr/>
            <p:nvPr/>
          </p:nvSpPr>
          <p:spPr>
            <a:xfrm>
              <a:off x="4478676" y="6609871"/>
              <a:ext cx="522076" cy="622870"/>
            </a:xfrm>
            <a:custGeom>
              <a:avLst/>
              <a:gdLst>
                <a:gd name="connsiteX0" fmla="*/ 1249 w 522076"/>
                <a:gd name="connsiteY0" fmla="*/ 98904 h 622870"/>
                <a:gd name="connsiteX1" fmla="*/ 172699 w 522076"/>
                <a:gd name="connsiteY1" fmla="*/ 225904 h 622870"/>
                <a:gd name="connsiteX2" fmla="*/ 169524 w 522076"/>
                <a:gd name="connsiteY2" fmla="*/ 349729 h 622870"/>
                <a:gd name="connsiteX3" fmla="*/ 217149 w 522076"/>
                <a:gd name="connsiteY3" fmla="*/ 273529 h 622870"/>
                <a:gd name="connsiteX4" fmla="*/ 223499 w 522076"/>
                <a:gd name="connsiteY4" fmla="*/ 425929 h 622870"/>
                <a:gd name="connsiteX5" fmla="*/ 261599 w 522076"/>
                <a:gd name="connsiteY5" fmla="*/ 489429 h 622870"/>
                <a:gd name="connsiteX6" fmla="*/ 261599 w 522076"/>
                <a:gd name="connsiteY6" fmla="*/ 425929 h 622870"/>
                <a:gd name="connsiteX7" fmla="*/ 286999 w 522076"/>
                <a:gd name="connsiteY7" fmla="*/ 622779 h 622870"/>
                <a:gd name="connsiteX8" fmla="*/ 245724 w 522076"/>
                <a:gd name="connsiteY8" fmla="*/ 448154 h 622870"/>
                <a:gd name="connsiteX9" fmla="*/ 236199 w 522076"/>
                <a:gd name="connsiteY9" fmla="*/ 210029 h 622870"/>
                <a:gd name="connsiteX10" fmla="*/ 280649 w 522076"/>
                <a:gd name="connsiteY10" fmla="*/ 92554 h 622870"/>
                <a:gd name="connsiteX11" fmla="*/ 233024 w 522076"/>
                <a:gd name="connsiteY11" fmla="*/ 152879 h 622870"/>
                <a:gd name="connsiteX12" fmla="*/ 331449 w 522076"/>
                <a:gd name="connsiteY12" fmla="*/ 57629 h 622870"/>
                <a:gd name="connsiteX13" fmla="*/ 521949 w 522076"/>
                <a:gd name="connsiteY13" fmla="*/ 479 h 622870"/>
                <a:gd name="connsiteX14" fmla="*/ 356849 w 522076"/>
                <a:gd name="connsiteY14" fmla="*/ 32229 h 622870"/>
                <a:gd name="connsiteX15" fmla="*/ 118724 w 522076"/>
                <a:gd name="connsiteY15" fmla="*/ 67154 h 622870"/>
                <a:gd name="connsiteX16" fmla="*/ 274299 w 522076"/>
                <a:gd name="connsiteY16" fmla="*/ 76679 h 622870"/>
                <a:gd name="connsiteX17" fmla="*/ 1249 w 522076"/>
                <a:gd name="connsiteY17" fmla="*/ 98904 h 62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76" h="622870">
                  <a:moveTo>
                    <a:pt x="1249" y="98904"/>
                  </a:moveTo>
                  <a:cubicBezTo>
                    <a:pt x="-15684" y="123775"/>
                    <a:pt x="144653" y="184100"/>
                    <a:pt x="172699" y="225904"/>
                  </a:cubicBezTo>
                  <a:cubicBezTo>
                    <a:pt x="200745" y="267708"/>
                    <a:pt x="162116" y="341792"/>
                    <a:pt x="169524" y="349729"/>
                  </a:cubicBezTo>
                  <a:cubicBezTo>
                    <a:pt x="176932" y="357667"/>
                    <a:pt x="208153" y="260829"/>
                    <a:pt x="217149" y="273529"/>
                  </a:cubicBezTo>
                  <a:cubicBezTo>
                    <a:pt x="226145" y="286229"/>
                    <a:pt x="216091" y="389946"/>
                    <a:pt x="223499" y="425929"/>
                  </a:cubicBezTo>
                  <a:cubicBezTo>
                    <a:pt x="230907" y="461912"/>
                    <a:pt x="255249" y="489429"/>
                    <a:pt x="261599" y="489429"/>
                  </a:cubicBezTo>
                  <a:cubicBezTo>
                    <a:pt x="267949" y="489429"/>
                    <a:pt x="257366" y="403704"/>
                    <a:pt x="261599" y="425929"/>
                  </a:cubicBezTo>
                  <a:cubicBezTo>
                    <a:pt x="265832" y="448154"/>
                    <a:pt x="289645" y="619075"/>
                    <a:pt x="286999" y="622779"/>
                  </a:cubicBezTo>
                  <a:cubicBezTo>
                    <a:pt x="284353" y="626483"/>
                    <a:pt x="254191" y="516946"/>
                    <a:pt x="245724" y="448154"/>
                  </a:cubicBezTo>
                  <a:cubicBezTo>
                    <a:pt x="237257" y="379362"/>
                    <a:pt x="230378" y="269296"/>
                    <a:pt x="236199" y="210029"/>
                  </a:cubicBezTo>
                  <a:cubicBezTo>
                    <a:pt x="242020" y="150762"/>
                    <a:pt x="281178" y="102079"/>
                    <a:pt x="280649" y="92554"/>
                  </a:cubicBezTo>
                  <a:cubicBezTo>
                    <a:pt x="280120" y="83029"/>
                    <a:pt x="224557" y="158700"/>
                    <a:pt x="233024" y="152879"/>
                  </a:cubicBezTo>
                  <a:cubicBezTo>
                    <a:pt x="241491" y="147058"/>
                    <a:pt x="283295" y="83029"/>
                    <a:pt x="331449" y="57629"/>
                  </a:cubicBezTo>
                  <a:cubicBezTo>
                    <a:pt x="379603" y="32229"/>
                    <a:pt x="517716" y="4712"/>
                    <a:pt x="521949" y="479"/>
                  </a:cubicBezTo>
                  <a:cubicBezTo>
                    <a:pt x="526182" y="-3754"/>
                    <a:pt x="424053" y="21116"/>
                    <a:pt x="356849" y="32229"/>
                  </a:cubicBezTo>
                  <a:cubicBezTo>
                    <a:pt x="289645" y="43341"/>
                    <a:pt x="132482" y="59746"/>
                    <a:pt x="118724" y="67154"/>
                  </a:cubicBezTo>
                  <a:cubicBezTo>
                    <a:pt x="104966" y="74562"/>
                    <a:pt x="292820" y="68742"/>
                    <a:pt x="274299" y="76679"/>
                  </a:cubicBezTo>
                  <a:cubicBezTo>
                    <a:pt x="255778" y="84616"/>
                    <a:pt x="18182" y="74033"/>
                    <a:pt x="1249" y="98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8" name="フリーフォーム 397">
              <a:extLst>
                <a:ext uri="{FF2B5EF4-FFF2-40B4-BE49-F238E27FC236}">
                  <a16:creationId xmlns:a16="http://schemas.microsoft.com/office/drawing/2014/main" id="{C9D3C71E-9038-0889-695F-CF63AC513591}"/>
                </a:ext>
              </a:extLst>
            </p:cNvPr>
            <p:cNvSpPr/>
            <p:nvPr/>
          </p:nvSpPr>
          <p:spPr>
            <a:xfrm>
              <a:off x="5337642" y="6723161"/>
              <a:ext cx="504373" cy="457025"/>
            </a:xfrm>
            <a:custGeom>
              <a:avLst/>
              <a:gdLst>
                <a:gd name="connsiteX0" fmla="*/ 21758 w 504373"/>
                <a:gd name="connsiteY0" fmla="*/ 14189 h 457025"/>
                <a:gd name="connsiteX1" fmla="*/ 320208 w 504373"/>
                <a:gd name="connsiteY1" fmla="*/ 344389 h 457025"/>
                <a:gd name="connsiteX2" fmla="*/ 310683 w 504373"/>
                <a:gd name="connsiteY2" fmla="*/ 309464 h 457025"/>
                <a:gd name="connsiteX3" fmla="*/ 418633 w 504373"/>
                <a:gd name="connsiteY3" fmla="*/ 420589 h 457025"/>
                <a:gd name="connsiteX4" fmla="*/ 504358 w 504373"/>
                <a:gd name="connsiteY4" fmla="*/ 455514 h 457025"/>
                <a:gd name="connsiteX5" fmla="*/ 412283 w 504373"/>
                <a:gd name="connsiteY5" fmla="*/ 379314 h 457025"/>
                <a:gd name="connsiteX6" fmla="*/ 196383 w 504373"/>
                <a:gd name="connsiteY6" fmla="*/ 195164 h 457025"/>
                <a:gd name="connsiteX7" fmla="*/ 40808 w 504373"/>
                <a:gd name="connsiteY7" fmla="*/ 71339 h 457025"/>
                <a:gd name="connsiteX8" fmla="*/ 21758 w 504373"/>
                <a:gd name="connsiteY8" fmla="*/ 14189 h 45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4373" h="457025">
                  <a:moveTo>
                    <a:pt x="21758" y="14189"/>
                  </a:moveTo>
                  <a:cubicBezTo>
                    <a:pt x="68325" y="59697"/>
                    <a:pt x="272054" y="295177"/>
                    <a:pt x="320208" y="344389"/>
                  </a:cubicBezTo>
                  <a:cubicBezTo>
                    <a:pt x="368362" y="393602"/>
                    <a:pt x="294279" y="296764"/>
                    <a:pt x="310683" y="309464"/>
                  </a:cubicBezTo>
                  <a:cubicBezTo>
                    <a:pt x="327087" y="322164"/>
                    <a:pt x="386354" y="396247"/>
                    <a:pt x="418633" y="420589"/>
                  </a:cubicBezTo>
                  <a:cubicBezTo>
                    <a:pt x="450912" y="444931"/>
                    <a:pt x="505416" y="462393"/>
                    <a:pt x="504358" y="455514"/>
                  </a:cubicBezTo>
                  <a:cubicBezTo>
                    <a:pt x="503300" y="448635"/>
                    <a:pt x="412283" y="379314"/>
                    <a:pt x="412283" y="379314"/>
                  </a:cubicBezTo>
                  <a:lnTo>
                    <a:pt x="196383" y="195164"/>
                  </a:lnTo>
                  <a:cubicBezTo>
                    <a:pt x="134471" y="143835"/>
                    <a:pt x="67796" y="97797"/>
                    <a:pt x="40808" y="71339"/>
                  </a:cubicBezTo>
                  <a:cubicBezTo>
                    <a:pt x="13820" y="44881"/>
                    <a:pt x="-24809" y="-31319"/>
                    <a:pt x="21758" y="141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9" name="フリーフォーム 398">
              <a:extLst>
                <a:ext uri="{FF2B5EF4-FFF2-40B4-BE49-F238E27FC236}">
                  <a16:creationId xmlns:a16="http://schemas.microsoft.com/office/drawing/2014/main" id="{6811CED0-D4EB-3795-6C91-56B5A5677494}"/>
                </a:ext>
              </a:extLst>
            </p:cNvPr>
            <p:cNvSpPr/>
            <p:nvPr/>
          </p:nvSpPr>
          <p:spPr>
            <a:xfrm>
              <a:off x="5186991" y="6654638"/>
              <a:ext cx="537724" cy="576027"/>
            </a:xfrm>
            <a:custGeom>
              <a:avLst/>
              <a:gdLst>
                <a:gd name="connsiteX0" fmla="*/ 7309 w 537724"/>
                <a:gd name="connsiteY0" fmla="*/ 9687 h 576027"/>
                <a:gd name="connsiteX1" fmla="*/ 175584 w 537724"/>
                <a:gd name="connsiteY1" fmla="*/ 228762 h 576027"/>
                <a:gd name="connsiteX2" fmla="*/ 264484 w 537724"/>
                <a:gd name="connsiteY2" fmla="*/ 333537 h 576027"/>
                <a:gd name="connsiteX3" fmla="*/ 245434 w 537724"/>
                <a:gd name="connsiteY3" fmla="*/ 298612 h 576027"/>
                <a:gd name="connsiteX4" fmla="*/ 359734 w 537724"/>
                <a:gd name="connsiteY4" fmla="*/ 390687 h 576027"/>
                <a:gd name="connsiteX5" fmla="*/ 537534 w 537724"/>
                <a:gd name="connsiteY5" fmla="*/ 574837 h 576027"/>
                <a:gd name="connsiteX6" fmla="*/ 391484 w 537724"/>
                <a:gd name="connsiteY6" fmla="*/ 457362 h 576027"/>
                <a:gd name="connsiteX7" fmla="*/ 267659 w 537724"/>
                <a:gd name="connsiteY7" fmla="*/ 216062 h 576027"/>
                <a:gd name="connsiteX8" fmla="*/ 96209 w 537724"/>
                <a:gd name="connsiteY8" fmla="*/ 38262 h 576027"/>
                <a:gd name="connsiteX9" fmla="*/ 324809 w 537724"/>
                <a:gd name="connsiteY9" fmla="*/ 317662 h 576027"/>
                <a:gd name="connsiteX10" fmla="*/ 169234 w 537724"/>
                <a:gd name="connsiteY10" fmla="*/ 212887 h 576027"/>
                <a:gd name="connsiteX11" fmla="*/ 42234 w 537724"/>
                <a:gd name="connsiteY11" fmla="*/ 54137 h 576027"/>
                <a:gd name="connsiteX12" fmla="*/ 7309 w 537724"/>
                <a:gd name="connsiteY12" fmla="*/ 9687 h 57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7724" h="576027">
                  <a:moveTo>
                    <a:pt x="7309" y="9687"/>
                  </a:moveTo>
                  <a:cubicBezTo>
                    <a:pt x="29534" y="38791"/>
                    <a:pt x="132722" y="174787"/>
                    <a:pt x="175584" y="228762"/>
                  </a:cubicBezTo>
                  <a:cubicBezTo>
                    <a:pt x="218446" y="282737"/>
                    <a:pt x="252842" y="321895"/>
                    <a:pt x="264484" y="333537"/>
                  </a:cubicBezTo>
                  <a:cubicBezTo>
                    <a:pt x="276126" y="345179"/>
                    <a:pt x="229559" y="289087"/>
                    <a:pt x="245434" y="298612"/>
                  </a:cubicBezTo>
                  <a:cubicBezTo>
                    <a:pt x="261309" y="308137"/>
                    <a:pt x="311051" y="344650"/>
                    <a:pt x="359734" y="390687"/>
                  </a:cubicBezTo>
                  <a:cubicBezTo>
                    <a:pt x="408417" y="436725"/>
                    <a:pt x="532242" y="563725"/>
                    <a:pt x="537534" y="574837"/>
                  </a:cubicBezTo>
                  <a:cubicBezTo>
                    <a:pt x="542826" y="585950"/>
                    <a:pt x="436463" y="517158"/>
                    <a:pt x="391484" y="457362"/>
                  </a:cubicBezTo>
                  <a:cubicBezTo>
                    <a:pt x="346505" y="397566"/>
                    <a:pt x="316871" y="285912"/>
                    <a:pt x="267659" y="216062"/>
                  </a:cubicBezTo>
                  <a:cubicBezTo>
                    <a:pt x="218447" y="146212"/>
                    <a:pt x="86684" y="21329"/>
                    <a:pt x="96209" y="38262"/>
                  </a:cubicBezTo>
                  <a:cubicBezTo>
                    <a:pt x="105734" y="55195"/>
                    <a:pt x="312638" y="288558"/>
                    <a:pt x="324809" y="317662"/>
                  </a:cubicBezTo>
                  <a:cubicBezTo>
                    <a:pt x="336980" y="346766"/>
                    <a:pt x="216330" y="256808"/>
                    <a:pt x="169234" y="212887"/>
                  </a:cubicBezTo>
                  <a:cubicBezTo>
                    <a:pt x="122138" y="168966"/>
                    <a:pt x="66046" y="84829"/>
                    <a:pt x="42234" y="54137"/>
                  </a:cubicBezTo>
                  <a:cubicBezTo>
                    <a:pt x="18422" y="23445"/>
                    <a:pt x="-14916" y="-19417"/>
                    <a:pt x="7309" y="9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0" name="フリーフォーム 399">
              <a:extLst>
                <a:ext uri="{FF2B5EF4-FFF2-40B4-BE49-F238E27FC236}">
                  <a16:creationId xmlns:a16="http://schemas.microsoft.com/office/drawing/2014/main" id="{0BA7528B-D9E0-0A76-2FAA-E8EC7EDC95ED}"/>
                </a:ext>
              </a:extLst>
            </p:cNvPr>
            <p:cNvSpPr/>
            <p:nvPr/>
          </p:nvSpPr>
          <p:spPr>
            <a:xfrm>
              <a:off x="4774339" y="6599691"/>
              <a:ext cx="498917" cy="477156"/>
            </a:xfrm>
            <a:custGeom>
              <a:avLst/>
              <a:gdLst>
                <a:gd name="connsiteX0" fmla="*/ 7211 w 498917"/>
                <a:gd name="connsiteY0" fmla="*/ 474209 h 477156"/>
                <a:gd name="connsiteX1" fmla="*/ 356461 w 498917"/>
                <a:gd name="connsiteY1" fmla="*/ 232909 h 477156"/>
                <a:gd name="connsiteX2" fmla="*/ 318361 w 498917"/>
                <a:gd name="connsiteY2" fmla="*/ 286884 h 477156"/>
                <a:gd name="connsiteX3" fmla="*/ 327886 w 498917"/>
                <a:gd name="connsiteY3" fmla="*/ 372609 h 477156"/>
                <a:gd name="connsiteX4" fmla="*/ 337411 w 498917"/>
                <a:gd name="connsiteY4" fmla="*/ 271009 h 477156"/>
                <a:gd name="connsiteX5" fmla="*/ 496161 w 498917"/>
                <a:gd name="connsiteY5" fmla="*/ 128134 h 477156"/>
                <a:gd name="connsiteX6" fmla="*/ 429486 w 498917"/>
                <a:gd name="connsiteY6" fmla="*/ 115434 h 477156"/>
                <a:gd name="connsiteX7" fmla="*/ 318361 w 498917"/>
                <a:gd name="connsiteY7" fmla="*/ 1134 h 477156"/>
                <a:gd name="connsiteX8" fmla="*/ 464411 w 498917"/>
                <a:gd name="connsiteY8" fmla="*/ 194809 h 477156"/>
                <a:gd name="connsiteX9" fmla="*/ 356461 w 498917"/>
                <a:gd name="connsiteY9" fmla="*/ 232909 h 477156"/>
                <a:gd name="connsiteX10" fmla="*/ 204061 w 498917"/>
                <a:gd name="connsiteY10" fmla="*/ 283709 h 477156"/>
                <a:gd name="connsiteX11" fmla="*/ 23086 w 498917"/>
                <a:gd name="connsiteY11" fmla="*/ 302759 h 477156"/>
                <a:gd name="connsiteX12" fmla="*/ 185011 w 498917"/>
                <a:gd name="connsiteY12" fmla="*/ 315459 h 477156"/>
                <a:gd name="connsiteX13" fmla="*/ 48486 w 498917"/>
                <a:gd name="connsiteY13" fmla="*/ 302759 h 477156"/>
                <a:gd name="connsiteX14" fmla="*/ 115161 w 498917"/>
                <a:gd name="connsiteY14" fmla="*/ 363084 h 477156"/>
                <a:gd name="connsiteX15" fmla="*/ 7211 w 498917"/>
                <a:gd name="connsiteY15" fmla="*/ 474209 h 47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917" h="477156">
                  <a:moveTo>
                    <a:pt x="7211" y="474209"/>
                  </a:moveTo>
                  <a:cubicBezTo>
                    <a:pt x="47427" y="452513"/>
                    <a:pt x="304603" y="264130"/>
                    <a:pt x="356461" y="232909"/>
                  </a:cubicBezTo>
                  <a:cubicBezTo>
                    <a:pt x="408319" y="201688"/>
                    <a:pt x="323124" y="263601"/>
                    <a:pt x="318361" y="286884"/>
                  </a:cubicBezTo>
                  <a:cubicBezTo>
                    <a:pt x="313599" y="310167"/>
                    <a:pt x="324711" y="375255"/>
                    <a:pt x="327886" y="372609"/>
                  </a:cubicBezTo>
                  <a:cubicBezTo>
                    <a:pt x="331061" y="369963"/>
                    <a:pt x="309365" y="311755"/>
                    <a:pt x="337411" y="271009"/>
                  </a:cubicBezTo>
                  <a:cubicBezTo>
                    <a:pt x="365457" y="230263"/>
                    <a:pt x="480815" y="154063"/>
                    <a:pt x="496161" y="128134"/>
                  </a:cubicBezTo>
                  <a:cubicBezTo>
                    <a:pt x="511507" y="102205"/>
                    <a:pt x="459119" y="136601"/>
                    <a:pt x="429486" y="115434"/>
                  </a:cubicBezTo>
                  <a:cubicBezTo>
                    <a:pt x="399853" y="94267"/>
                    <a:pt x="312540" y="-12095"/>
                    <a:pt x="318361" y="1134"/>
                  </a:cubicBezTo>
                  <a:cubicBezTo>
                    <a:pt x="324182" y="14363"/>
                    <a:pt x="458061" y="156180"/>
                    <a:pt x="464411" y="194809"/>
                  </a:cubicBezTo>
                  <a:cubicBezTo>
                    <a:pt x="470761" y="233438"/>
                    <a:pt x="356461" y="232909"/>
                    <a:pt x="356461" y="232909"/>
                  </a:cubicBezTo>
                  <a:cubicBezTo>
                    <a:pt x="313069" y="247726"/>
                    <a:pt x="259623" y="272067"/>
                    <a:pt x="204061" y="283709"/>
                  </a:cubicBezTo>
                  <a:cubicBezTo>
                    <a:pt x="148499" y="295351"/>
                    <a:pt x="26261" y="297467"/>
                    <a:pt x="23086" y="302759"/>
                  </a:cubicBezTo>
                  <a:cubicBezTo>
                    <a:pt x="19911" y="308051"/>
                    <a:pt x="180778" y="315459"/>
                    <a:pt x="185011" y="315459"/>
                  </a:cubicBezTo>
                  <a:cubicBezTo>
                    <a:pt x="189244" y="315459"/>
                    <a:pt x="60128" y="294821"/>
                    <a:pt x="48486" y="302759"/>
                  </a:cubicBezTo>
                  <a:cubicBezTo>
                    <a:pt x="36844" y="310696"/>
                    <a:pt x="122569" y="334509"/>
                    <a:pt x="115161" y="363084"/>
                  </a:cubicBezTo>
                  <a:cubicBezTo>
                    <a:pt x="107753" y="391659"/>
                    <a:pt x="-33005" y="495905"/>
                    <a:pt x="7211" y="474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1" name="フリーフォーム 400">
              <a:extLst>
                <a:ext uri="{FF2B5EF4-FFF2-40B4-BE49-F238E27FC236}">
                  <a16:creationId xmlns:a16="http://schemas.microsoft.com/office/drawing/2014/main" id="{77C3434B-AF5C-D0BD-2DED-466622220F9D}"/>
                </a:ext>
              </a:extLst>
            </p:cNvPr>
            <p:cNvSpPr/>
            <p:nvPr/>
          </p:nvSpPr>
          <p:spPr>
            <a:xfrm>
              <a:off x="4645871" y="6972445"/>
              <a:ext cx="1265240" cy="320534"/>
            </a:xfrm>
            <a:custGeom>
              <a:avLst/>
              <a:gdLst>
                <a:gd name="connsiteX0" fmla="*/ 18204 w 1265240"/>
                <a:gd name="connsiteY0" fmla="*/ 187180 h 320534"/>
                <a:gd name="connsiteX1" fmla="*/ 748454 w 1265240"/>
                <a:gd name="connsiteY1" fmla="*/ 212580 h 320534"/>
                <a:gd name="connsiteX2" fmla="*/ 719879 w 1265240"/>
                <a:gd name="connsiteY2" fmla="*/ 196705 h 320534"/>
                <a:gd name="connsiteX3" fmla="*/ 951654 w 1265240"/>
                <a:gd name="connsiteY3" fmla="*/ 257030 h 320534"/>
                <a:gd name="connsiteX4" fmla="*/ 916729 w 1265240"/>
                <a:gd name="connsiteY4" fmla="*/ 218930 h 320534"/>
                <a:gd name="connsiteX5" fmla="*/ 1100879 w 1265240"/>
                <a:gd name="connsiteY5" fmla="*/ 250680 h 320534"/>
                <a:gd name="connsiteX6" fmla="*/ 964354 w 1265240"/>
                <a:gd name="connsiteY6" fmla="*/ 139555 h 320534"/>
                <a:gd name="connsiteX7" fmla="*/ 1148504 w 1265240"/>
                <a:gd name="connsiteY7" fmla="*/ 247505 h 320534"/>
                <a:gd name="connsiteX8" fmla="*/ 1262804 w 1265240"/>
                <a:gd name="connsiteY8" fmla="*/ 320530 h 320534"/>
                <a:gd name="connsiteX9" fmla="*/ 1221529 w 1265240"/>
                <a:gd name="connsiteY9" fmla="*/ 244330 h 320534"/>
                <a:gd name="connsiteX10" fmla="*/ 1161204 w 1265240"/>
                <a:gd name="connsiteY10" fmla="*/ 117330 h 320534"/>
                <a:gd name="connsiteX11" fmla="*/ 1123104 w 1265240"/>
                <a:gd name="connsiteY11" fmla="*/ 3030 h 320534"/>
                <a:gd name="connsiteX12" fmla="*/ 1212004 w 1265240"/>
                <a:gd name="connsiteY12" fmla="*/ 244330 h 320534"/>
                <a:gd name="connsiteX13" fmla="*/ 958004 w 1265240"/>
                <a:gd name="connsiteY13" fmla="*/ 212580 h 320534"/>
                <a:gd name="connsiteX14" fmla="*/ 742104 w 1265240"/>
                <a:gd name="connsiteY14" fmla="*/ 174480 h 320534"/>
                <a:gd name="connsiteX15" fmla="*/ 262679 w 1265240"/>
                <a:gd name="connsiteY15" fmla="*/ 212580 h 320534"/>
                <a:gd name="connsiteX16" fmla="*/ 18204 w 1265240"/>
                <a:gd name="connsiteY16" fmla="*/ 187180 h 32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5240" h="320534">
                  <a:moveTo>
                    <a:pt x="18204" y="187180"/>
                  </a:moveTo>
                  <a:cubicBezTo>
                    <a:pt x="99166" y="187180"/>
                    <a:pt x="631508" y="210993"/>
                    <a:pt x="748454" y="212580"/>
                  </a:cubicBezTo>
                  <a:cubicBezTo>
                    <a:pt x="865400" y="214167"/>
                    <a:pt x="686012" y="189297"/>
                    <a:pt x="719879" y="196705"/>
                  </a:cubicBezTo>
                  <a:cubicBezTo>
                    <a:pt x="753746" y="204113"/>
                    <a:pt x="918846" y="253326"/>
                    <a:pt x="951654" y="257030"/>
                  </a:cubicBezTo>
                  <a:cubicBezTo>
                    <a:pt x="984462" y="260734"/>
                    <a:pt x="891858" y="219988"/>
                    <a:pt x="916729" y="218930"/>
                  </a:cubicBezTo>
                  <a:cubicBezTo>
                    <a:pt x="941600" y="217872"/>
                    <a:pt x="1092942" y="263909"/>
                    <a:pt x="1100879" y="250680"/>
                  </a:cubicBezTo>
                  <a:cubicBezTo>
                    <a:pt x="1108816" y="237451"/>
                    <a:pt x="956417" y="140084"/>
                    <a:pt x="964354" y="139555"/>
                  </a:cubicBezTo>
                  <a:cubicBezTo>
                    <a:pt x="972292" y="139026"/>
                    <a:pt x="1098762" y="217343"/>
                    <a:pt x="1148504" y="247505"/>
                  </a:cubicBezTo>
                  <a:cubicBezTo>
                    <a:pt x="1198246" y="277668"/>
                    <a:pt x="1250633" y="321059"/>
                    <a:pt x="1262804" y="320530"/>
                  </a:cubicBezTo>
                  <a:cubicBezTo>
                    <a:pt x="1274975" y="320001"/>
                    <a:pt x="1238462" y="278197"/>
                    <a:pt x="1221529" y="244330"/>
                  </a:cubicBezTo>
                  <a:cubicBezTo>
                    <a:pt x="1204596" y="210463"/>
                    <a:pt x="1177608" y="157547"/>
                    <a:pt x="1161204" y="117330"/>
                  </a:cubicBezTo>
                  <a:cubicBezTo>
                    <a:pt x="1144800" y="77113"/>
                    <a:pt x="1114637" y="-18137"/>
                    <a:pt x="1123104" y="3030"/>
                  </a:cubicBezTo>
                  <a:cubicBezTo>
                    <a:pt x="1131571" y="24197"/>
                    <a:pt x="1239521" y="209405"/>
                    <a:pt x="1212004" y="244330"/>
                  </a:cubicBezTo>
                  <a:cubicBezTo>
                    <a:pt x="1184487" y="279255"/>
                    <a:pt x="1036321" y="224222"/>
                    <a:pt x="958004" y="212580"/>
                  </a:cubicBezTo>
                  <a:cubicBezTo>
                    <a:pt x="879687" y="200938"/>
                    <a:pt x="857991" y="174480"/>
                    <a:pt x="742104" y="174480"/>
                  </a:cubicBezTo>
                  <a:cubicBezTo>
                    <a:pt x="626217" y="174480"/>
                    <a:pt x="379625" y="210463"/>
                    <a:pt x="262679" y="212580"/>
                  </a:cubicBezTo>
                  <a:cubicBezTo>
                    <a:pt x="145733" y="214697"/>
                    <a:pt x="-62758" y="187180"/>
                    <a:pt x="18204" y="187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 401">
              <a:extLst>
                <a:ext uri="{FF2B5EF4-FFF2-40B4-BE49-F238E27FC236}">
                  <a16:creationId xmlns:a16="http://schemas.microsoft.com/office/drawing/2014/main" id="{8C38B4B2-CDAC-A926-5FB8-1A1CDAF3D8DF}"/>
                </a:ext>
              </a:extLst>
            </p:cNvPr>
            <p:cNvSpPr/>
            <p:nvPr/>
          </p:nvSpPr>
          <p:spPr>
            <a:xfrm>
              <a:off x="4721687" y="6613489"/>
              <a:ext cx="361997" cy="520765"/>
            </a:xfrm>
            <a:custGeom>
              <a:avLst/>
              <a:gdLst>
                <a:gd name="connsiteX0" fmla="*/ 361488 w 361997"/>
                <a:gd name="connsiteY0" fmla="*/ 36 h 520765"/>
                <a:gd name="connsiteX1" fmla="*/ 139238 w 361997"/>
                <a:gd name="connsiteY1" fmla="*/ 79411 h 520765"/>
                <a:gd name="connsiteX2" fmla="*/ 2713 w 361997"/>
                <a:gd name="connsiteY2" fmla="*/ 184186 h 520765"/>
                <a:gd name="connsiteX3" fmla="*/ 47163 w 361997"/>
                <a:gd name="connsiteY3" fmla="*/ 130211 h 520765"/>
                <a:gd name="connsiteX4" fmla="*/ 34463 w 361997"/>
                <a:gd name="connsiteY4" fmla="*/ 231811 h 520765"/>
                <a:gd name="connsiteX5" fmla="*/ 18588 w 361997"/>
                <a:gd name="connsiteY5" fmla="*/ 361986 h 520765"/>
                <a:gd name="connsiteX6" fmla="*/ 28113 w 361997"/>
                <a:gd name="connsiteY6" fmla="*/ 520736 h 520765"/>
                <a:gd name="connsiteX7" fmla="*/ 24938 w 361997"/>
                <a:gd name="connsiteY7" fmla="*/ 349286 h 520765"/>
                <a:gd name="connsiteX8" fmla="*/ 28113 w 361997"/>
                <a:gd name="connsiteY8" fmla="*/ 130211 h 520765"/>
                <a:gd name="connsiteX9" fmla="*/ 129713 w 361997"/>
                <a:gd name="connsiteY9" fmla="*/ 54011 h 520765"/>
                <a:gd name="connsiteX10" fmla="*/ 72563 w 361997"/>
                <a:gd name="connsiteY10" fmla="*/ 88936 h 520765"/>
                <a:gd name="connsiteX11" fmla="*/ 361488 w 361997"/>
                <a:gd name="connsiteY11" fmla="*/ 36 h 52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1997" h="520765">
                  <a:moveTo>
                    <a:pt x="361488" y="36"/>
                  </a:moveTo>
                  <a:cubicBezTo>
                    <a:pt x="372600" y="-1551"/>
                    <a:pt x="199034" y="48719"/>
                    <a:pt x="139238" y="79411"/>
                  </a:cubicBezTo>
                  <a:cubicBezTo>
                    <a:pt x="79442" y="110103"/>
                    <a:pt x="18059" y="175719"/>
                    <a:pt x="2713" y="184186"/>
                  </a:cubicBezTo>
                  <a:cubicBezTo>
                    <a:pt x="-12633" y="192653"/>
                    <a:pt x="41871" y="122274"/>
                    <a:pt x="47163" y="130211"/>
                  </a:cubicBezTo>
                  <a:cubicBezTo>
                    <a:pt x="52455" y="138148"/>
                    <a:pt x="39225" y="193182"/>
                    <a:pt x="34463" y="231811"/>
                  </a:cubicBezTo>
                  <a:cubicBezTo>
                    <a:pt x="29701" y="270440"/>
                    <a:pt x="19646" y="313832"/>
                    <a:pt x="18588" y="361986"/>
                  </a:cubicBezTo>
                  <a:cubicBezTo>
                    <a:pt x="17530" y="410140"/>
                    <a:pt x="27055" y="522853"/>
                    <a:pt x="28113" y="520736"/>
                  </a:cubicBezTo>
                  <a:cubicBezTo>
                    <a:pt x="29171" y="518619"/>
                    <a:pt x="24938" y="414373"/>
                    <a:pt x="24938" y="349286"/>
                  </a:cubicBezTo>
                  <a:cubicBezTo>
                    <a:pt x="24938" y="284199"/>
                    <a:pt x="10651" y="179423"/>
                    <a:pt x="28113" y="130211"/>
                  </a:cubicBezTo>
                  <a:cubicBezTo>
                    <a:pt x="45575" y="80999"/>
                    <a:pt x="122305" y="60890"/>
                    <a:pt x="129713" y="54011"/>
                  </a:cubicBezTo>
                  <a:cubicBezTo>
                    <a:pt x="137121" y="47132"/>
                    <a:pt x="38696" y="95815"/>
                    <a:pt x="72563" y="88936"/>
                  </a:cubicBezTo>
                  <a:cubicBezTo>
                    <a:pt x="106430" y="82057"/>
                    <a:pt x="350376" y="1623"/>
                    <a:pt x="361488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3" name="フリーフォーム 402">
              <a:extLst>
                <a:ext uri="{FF2B5EF4-FFF2-40B4-BE49-F238E27FC236}">
                  <a16:creationId xmlns:a16="http://schemas.microsoft.com/office/drawing/2014/main" id="{4001DFD9-98A0-48AE-BB15-D112D30138BC}"/>
                </a:ext>
              </a:extLst>
            </p:cNvPr>
            <p:cNvSpPr/>
            <p:nvPr/>
          </p:nvSpPr>
          <p:spPr>
            <a:xfrm>
              <a:off x="2771553" y="7200287"/>
              <a:ext cx="1975310" cy="476866"/>
            </a:xfrm>
            <a:custGeom>
              <a:avLst/>
              <a:gdLst>
                <a:gd name="connsiteX0" fmla="*/ 1679797 w 1975310"/>
                <a:gd name="connsiteY0" fmla="*/ 3788 h 476866"/>
                <a:gd name="connsiteX1" fmla="*/ 1975072 w 1975310"/>
                <a:gd name="connsiteY1" fmla="*/ 6963 h 476866"/>
                <a:gd name="connsiteX2" fmla="*/ 1724247 w 1975310"/>
                <a:gd name="connsiteY2" fmla="*/ 38713 h 476866"/>
                <a:gd name="connsiteX3" fmla="*/ 1428972 w 1975310"/>
                <a:gd name="connsiteY3" fmla="*/ 67288 h 476866"/>
                <a:gd name="connsiteX4" fmla="*/ 1454372 w 1975310"/>
                <a:gd name="connsiteY4" fmla="*/ 70463 h 476866"/>
                <a:gd name="connsiteX5" fmla="*/ 1200372 w 1975310"/>
                <a:gd name="connsiteY5" fmla="*/ 175238 h 476866"/>
                <a:gd name="connsiteX6" fmla="*/ 806672 w 1975310"/>
                <a:gd name="connsiteY6" fmla="*/ 254613 h 476866"/>
                <a:gd name="connsiteX7" fmla="*/ 993997 w 1975310"/>
                <a:gd name="connsiteY7" fmla="*/ 210163 h 476866"/>
                <a:gd name="connsiteX8" fmla="*/ 505047 w 1975310"/>
                <a:gd name="connsiteY8" fmla="*/ 375263 h 476866"/>
                <a:gd name="connsiteX9" fmla="*/ 222 w 1975310"/>
                <a:gd name="connsiteY9" fmla="*/ 476863 h 476866"/>
                <a:gd name="connsiteX10" fmla="*/ 454247 w 1975310"/>
                <a:gd name="connsiteY10" fmla="*/ 372088 h 476866"/>
                <a:gd name="connsiteX11" fmla="*/ 1365472 w 1975310"/>
                <a:gd name="connsiteY11" fmla="*/ 89513 h 476866"/>
                <a:gd name="connsiteX12" fmla="*/ 1584547 w 1975310"/>
                <a:gd name="connsiteY12" fmla="*/ 51413 h 476866"/>
                <a:gd name="connsiteX13" fmla="*/ 1679797 w 1975310"/>
                <a:gd name="connsiteY13" fmla="*/ 3788 h 47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5310" h="476866">
                  <a:moveTo>
                    <a:pt x="1679797" y="3788"/>
                  </a:moveTo>
                  <a:cubicBezTo>
                    <a:pt x="1744884" y="-3620"/>
                    <a:pt x="1967664" y="1142"/>
                    <a:pt x="1975072" y="6963"/>
                  </a:cubicBezTo>
                  <a:cubicBezTo>
                    <a:pt x="1982480" y="12784"/>
                    <a:pt x="1815264" y="28659"/>
                    <a:pt x="1724247" y="38713"/>
                  </a:cubicBezTo>
                  <a:cubicBezTo>
                    <a:pt x="1633230" y="48767"/>
                    <a:pt x="1473951" y="61996"/>
                    <a:pt x="1428972" y="67288"/>
                  </a:cubicBezTo>
                  <a:cubicBezTo>
                    <a:pt x="1383993" y="72580"/>
                    <a:pt x="1492472" y="52471"/>
                    <a:pt x="1454372" y="70463"/>
                  </a:cubicBezTo>
                  <a:cubicBezTo>
                    <a:pt x="1416272" y="88455"/>
                    <a:pt x="1308322" y="144546"/>
                    <a:pt x="1200372" y="175238"/>
                  </a:cubicBezTo>
                  <a:cubicBezTo>
                    <a:pt x="1092422" y="205930"/>
                    <a:pt x="841068" y="248792"/>
                    <a:pt x="806672" y="254613"/>
                  </a:cubicBezTo>
                  <a:cubicBezTo>
                    <a:pt x="772276" y="260434"/>
                    <a:pt x="1044268" y="190055"/>
                    <a:pt x="993997" y="210163"/>
                  </a:cubicBezTo>
                  <a:cubicBezTo>
                    <a:pt x="943726" y="230271"/>
                    <a:pt x="670676" y="330813"/>
                    <a:pt x="505047" y="375263"/>
                  </a:cubicBezTo>
                  <a:cubicBezTo>
                    <a:pt x="339418" y="419713"/>
                    <a:pt x="8689" y="477392"/>
                    <a:pt x="222" y="476863"/>
                  </a:cubicBezTo>
                  <a:cubicBezTo>
                    <a:pt x="-8245" y="476334"/>
                    <a:pt x="226705" y="436646"/>
                    <a:pt x="454247" y="372088"/>
                  </a:cubicBezTo>
                  <a:cubicBezTo>
                    <a:pt x="681789" y="307530"/>
                    <a:pt x="1177089" y="142959"/>
                    <a:pt x="1365472" y="89513"/>
                  </a:cubicBezTo>
                  <a:cubicBezTo>
                    <a:pt x="1553855" y="36067"/>
                    <a:pt x="1528455" y="59350"/>
                    <a:pt x="1584547" y="51413"/>
                  </a:cubicBezTo>
                  <a:cubicBezTo>
                    <a:pt x="1640639" y="43476"/>
                    <a:pt x="1614710" y="11196"/>
                    <a:pt x="1679797" y="37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4" name="フリーフォーム 403">
              <a:extLst>
                <a:ext uri="{FF2B5EF4-FFF2-40B4-BE49-F238E27FC236}">
                  <a16:creationId xmlns:a16="http://schemas.microsoft.com/office/drawing/2014/main" id="{DB8F89A8-28D8-A723-4FD9-75D0DAC88919}"/>
                </a:ext>
              </a:extLst>
            </p:cNvPr>
            <p:cNvSpPr/>
            <p:nvPr/>
          </p:nvSpPr>
          <p:spPr>
            <a:xfrm>
              <a:off x="4068487" y="7260791"/>
              <a:ext cx="700478" cy="124662"/>
            </a:xfrm>
            <a:custGeom>
              <a:avLst/>
              <a:gdLst>
                <a:gd name="connsiteX0" fmla="*/ 700363 w 700478"/>
                <a:gd name="connsiteY0" fmla="*/ 60759 h 124662"/>
                <a:gd name="connsiteX1" fmla="*/ 405088 w 700478"/>
                <a:gd name="connsiteY1" fmla="*/ 32184 h 124662"/>
                <a:gd name="connsiteX2" fmla="*/ 192363 w 700478"/>
                <a:gd name="connsiteY2" fmla="*/ 29009 h 124662"/>
                <a:gd name="connsiteX3" fmla="*/ 1863 w 700478"/>
                <a:gd name="connsiteY3" fmla="*/ 124259 h 124662"/>
                <a:gd name="connsiteX4" fmla="*/ 109813 w 700478"/>
                <a:gd name="connsiteY4" fmla="*/ 60759 h 124662"/>
                <a:gd name="connsiteX5" fmla="*/ 341588 w 700478"/>
                <a:gd name="connsiteY5" fmla="*/ 434 h 124662"/>
                <a:gd name="connsiteX6" fmla="*/ 519388 w 700478"/>
                <a:gd name="connsiteY6" fmla="*/ 32184 h 124662"/>
                <a:gd name="connsiteX7" fmla="*/ 370163 w 700478"/>
                <a:gd name="connsiteY7" fmla="*/ 3609 h 124662"/>
                <a:gd name="connsiteX8" fmla="*/ 700363 w 700478"/>
                <a:gd name="connsiteY8" fmla="*/ 60759 h 12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0478" h="124662">
                  <a:moveTo>
                    <a:pt x="700363" y="60759"/>
                  </a:moveTo>
                  <a:cubicBezTo>
                    <a:pt x="706184" y="65521"/>
                    <a:pt x="489755" y="37476"/>
                    <a:pt x="405088" y="32184"/>
                  </a:cubicBezTo>
                  <a:cubicBezTo>
                    <a:pt x="320421" y="26892"/>
                    <a:pt x="259567" y="13663"/>
                    <a:pt x="192363" y="29009"/>
                  </a:cubicBezTo>
                  <a:cubicBezTo>
                    <a:pt x="125159" y="44355"/>
                    <a:pt x="15621" y="118967"/>
                    <a:pt x="1863" y="124259"/>
                  </a:cubicBezTo>
                  <a:cubicBezTo>
                    <a:pt x="-11895" y="129551"/>
                    <a:pt x="53192" y="81396"/>
                    <a:pt x="109813" y="60759"/>
                  </a:cubicBezTo>
                  <a:cubicBezTo>
                    <a:pt x="166434" y="40122"/>
                    <a:pt x="273326" y="5196"/>
                    <a:pt x="341588" y="434"/>
                  </a:cubicBezTo>
                  <a:cubicBezTo>
                    <a:pt x="409850" y="-4328"/>
                    <a:pt x="514625" y="31655"/>
                    <a:pt x="519388" y="32184"/>
                  </a:cubicBezTo>
                  <a:cubicBezTo>
                    <a:pt x="524150" y="32713"/>
                    <a:pt x="345821" y="-95"/>
                    <a:pt x="370163" y="3609"/>
                  </a:cubicBezTo>
                  <a:cubicBezTo>
                    <a:pt x="394505" y="7313"/>
                    <a:pt x="694542" y="55997"/>
                    <a:pt x="700363" y="60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 404">
              <a:extLst>
                <a:ext uri="{FF2B5EF4-FFF2-40B4-BE49-F238E27FC236}">
                  <a16:creationId xmlns:a16="http://schemas.microsoft.com/office/drawing/2014/main" id="{2F7BC4A3-C882-A49E-57C7-EDD5360747FC}"/>
                </a:ext>
              </a:extLst>
            </p:cNvPr>
            <p:cNvSpPr/>
            <p:nvPr/>
          </p:nvSpPr>
          <p:spPr>
            <a:xfrm>
              <a:off x="4695574" y="6788215"/>
              <a:ext cx="775284" cy="400344"/>
            </a:xfrm>
            <a:custGeom>
              <a:avLst/>
              <a:gdLst>
                <a:gd name="connsiteX0" fmla="*/ 768601 w 775284"/>
                <a:gd name="connsiteY0" fmla="*/ 3110 h 400344"/>
                <a:gd name="connsiteX1" fmla="*/ 473326 w 775284"/>
                <a:gd name="connsiteY1" fmla="*/ 187260 h 400344"/>
                <a:gd name="connsiteX2" fmla="*/ 552701 w 775284"/>
                <a:gd name="connsiteY2" fmla="*/ 133285 h 400344"/>
                <a:gd name="connsiteX3" fmla="*/ 486026 w 775284"/>
                <a:gd name="connsiteY3" fmla="*/ 53910 h 400344"/>
                <a:gd name="connsiteX4" fmla="*/ 520951 w 775284"/>
                <a:gd name="connsiteY4" fmla="*/ 145985 h 400344"/>
                <a:gd name="connsiteX5" fmla="*/ 460626 w 775284"/>
                <a:gd name="connsiteY5" fmla="*/ 171385 h 400344"/>
                <a:gd name="connsiteX6" fmla="*/ 352676 w 775284"/>
                <a:gd name="connsiteY6" fmla="*/ 136460 h 400344"/>
                <a:gd name="connsiteX7" fmla="*/ 419351 w 775284"/>
                <a:gd name="connsiteY7" fmla="*/ 177735 h 400344"/>
                <a:gd name="connsiteX8" fmla="*/ 381251 w 775284"/>
                <a:gd name="connsiteY8" fmla="*/ 215835 h 400344"/>
                <a:gd name="connsiteX9" fmla="*/ 212976 w 775284"/>
                <a:gd name="connsiteY9" fmla="*/ 247585 h 400344"/>
                <a:gd name="connsiteX10" fmla="*/ 111376 w 775284"/>
                <a:gd name="connsiteY10" fmla="*/ 285685 h 400344"/>
                <a:gd name="connsiteX11" fmla="*/ 216151 w 775284"/>
                <a:gd name="connsiteY11" fmla="*/ 244410 h 400344"/>
                <a:gd name="connsiteX12" fmla="*/ 251 w 775284"/>
                <a:gd name="connsiteY12" fmla="*/ 399985 h 400344"/>
                <a:gd name="connsiteX13" fmla="*/ 181226 w 775284"/>
                <a:gd name="connsiteY13" fmla="*/ 282510 h 400344"/>
                <a:gd name="connsiteX14" fmla="*/ 543176 w 775284"/>
                <a:gd name="connsiteY14" fmla="*/ 133285 h 400344"/>
                <a:gd name="connsiteX15" fmla="*/ 670176 w 775284"/>
                <a:gd name="connsiteY15" fmla="*/ 72960 h 400344"/>
                <a:gd name="connsiteX16" fmla="*/ 768601 w 775284"/>
                <a:gd name="connsiteY16" fmla="*/ 3110 h 40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5284" h="400344">
                  <a:moveTo>
                    <a:pt x="768601" y="3110"/>
                  </a:moveTo>
                  <a:cubicBezTo>
                    <a:pt x="735793" y="22160"/>
                    <a:pt x="509309" y="165564"/>
                    <a:pt x="473326" y="187260"/>
                  </a:cubicBezTo>
                  <a:cubicBezTo>
                    <a:pt x="437343" y="208956"/>
                    <a:pt x="550584" y="155510"/>
                    <a:pt x="552701" y="133285"/>
                  </a:cubicBezTo>
                  <a:cubicBezTo>
                    <a:pt x="554818" y="111060"/>
                    <a:pt x="491318" y="51793"/>
                    <a:pt x="486026" y="53910"/>
                  </a:cubicBezTo>
                  <a:cubicBezTo>
                    <a:pt x="480734" y="56027"/>
                    <a:pt x="525184" y="126406"/>
                    <a:pt x="520951" y="145985"/>
                  </a:cubicBezTo>
                  <a:cubicBezTo>
                    <a:pt x="516718" y="165564"/>
                    <a:pt x="488672" y="172972"/>
                    <a:pt x="460626" y="171385"/>
                  </a:cubicBezTo>
                  <a:cubicBezTo>
                    <a:pt x="432580" y="169798"/>
                    <a:pt x="359555" y="135402"/>
                    <a:pt x="352676" y="136460"/>
                  </a:cubicBezTo>
                  <a:cubicBezTo>
                    <a:pt x="345797" y="137518"/>
                    <a:pt x="414589" y="164506"/>
                    <a:pt x="419351" y="177735"/>
                  </a:cubicBezTo>
                  <a:cubicBezTo>
                    <a:pt x="424113" y="190964"/>
                    <a:pt x="415647" y="204193"/>
                    <a:pt x="381251" y="215835"/>
                  </a:cubicBezTo>
                  <a:cubicBezTo>
                    <a:pt x="346855" y="227477"/>
                    <a:pt x="257955" y="235943"/>
                    <a:pt x="212976" y="247585"/>
                  </a:cubicBezTo>
                  <a:cubicBezTo>
                    <a:pt x="167997" y="259227"/>
                    <a:pt x="110847" y="286214"/>
                    <a:pt x="111376" y="285685"/>
                  </a:cubicBezTo>
                  <a:cubicBezTo>
                    <a:pt x="111905" y="285156"/>
                    <a:pt x="234672" y="225360"/>
                    <a:pt x="216151" y="244410"/>
                  </a:cubicBezTo>
                  <a:cubicBezTo>
                    <a:pt x="197630" y="263460"/>
                    <a:pt x="6072" y="393635"/>
                    <a:pt x="251" y="399985"/>
                  </a:cubicBezTo>
                  <a:cubicBezTo>
                    <a:pt x="-5570" y="406335"/>
                    <a:pt x="90739" y="326960"/>
                    <a:pt x="181226" y="282510"/>
                  </a:cubicBezTo>
                  <a:cubicBezTo>
                    <a:pt x="271713" y="238060"/>
                    <a:pt x="461684" y="168210"/>
                    <a:pt x="543176" y="133285"/>
                  </a:cubicBezTo>
                  <a:cubicBezTo>
                    <a:pt x="624668" y="98360"/>
                    <a:pt x="635780" y="87777"/>
                    <a:pt x="670176" y="72960"/>
                  </a:cubicBezTo>
                  <a:cubicBezTo>
                    <a:pt x="704572" y="58143"/>
                    <a:pt x="801409" y="-15940"/>
                    <a:pt x="768601" y="3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 405">
              <a:extLst>
                <a:ext uri="{FF2B5EF4-FFF2-40B4-BE49-F238E27FC236}">
                  <a16:creationId xmlns:a16="http://schemas.microsoft.com/office/drawing/2014/main" id="{D6346DF7-FD08-57F2-9248-56BB6962F49C}"/>
                </a:ext>
              </a:extLst>
            </p:cNvPr>
            <p:cNvSpPr/>
            <p:nvPr/>
          </p:nvSpPr>
          <p:spPr>
            <a:xfrm>
              <a:off x="4558464" y="8070779"/>
              <a:ext cx="1750797" cy="607114"/>
            </a:xfrm>
            <a:custGeom>
              <a:avLst/>
              <a:gdLst>
                <a:gd name="connsiteX0" fmla="*/ 1750261 w 1750797"/>
                <a:gd name="connsiteY0" fmla="*/ 71 h 607114"/>
                <a:gd name="connsiteX1" fmla="*/ 1112086 w 1750797"/>
                <a:gd name="connsiteY1" fmla="*/ 282646 h 607114"/>
                <a:gd name="connsiteX2" fmla="*/ 836 w 1750797"/>
                <a:gd name="connsiteY2" fmla="*/ 606496 h 607114"/>
                <a:gd name="connsiteX3" fmla="*/ 1299411 w 1750797"/>
                <a:gd name="connsiteY3" fmla="*/ 196921 h 607114"/>
                <a:gd name="connsiteX4" fmla="*/ 1013661 w 1750797"/>
                <a:gd name="connsiteY4" fmla="*/ 308046 h 607114"/>
                <a:gd name="connsiteX5" fmla="*/ 1750261 w 1750797"/>
                <a:gd name="connsiteY5" fmla="*/ 71 h 60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0797" h="607114">
                  <a:moveTo>
                    <a:pt x="1750261" y="71"/>
                  </a:moveTo>
                  <a:cubicBezTo>
                    <a:pt x="1766665" y="-4162"/>
                    <a:pt x="1403657" y="181575"/>
                    <a:pt x="1112086" y="282646"/>
                  </a:cubicBezTo>
                  <a:cubicBezTo>
                    <a:pt x="820515" y="383717"/>
                    <a:pt x="-30385" y="620784"/>
                    <a:pt x="836" y="606496"/>
                  </a:cubicBezTo>
                  <a:cubicBezTo>
                    <a:pt x="32057" y="592209"/>
                    <a:pt x="1130607" y="246663"/>
                    <a:pt x="1299411" y="196921"/>
                  </a:cubicBezTo>
                  <a:cubicBezTo>
                    <a:pt x="1468215" y="147179"/>
                    <a:pt x="940636" y="342442"/>
                    <a:pt x="1013661" y="308046"/>
                  </a:cubicBezTo>
                  <a:cubicBezTo>
                    <a:pt x="1086686" y="273650"/>
                    <a:pt x="1733857" y="4304"/>
                    <a:pt x="1750261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7" name="フリーフォーム 406">
              <a:extLst>
                <a:ext uri="{FF2B5EF4-FFF2-40B4-BE49-F238E27FC236}">
                  <a16:creationId xmlns:a16="http://schemas.microsoft.com/office/drawing/2014/main" id="{AA55308D-2A0A-1E66-0BF1-B06761C3B240}"/>
                </a:ext>
              </a:extLst>
            </p:cNvPr>
            <p:cNvSpPr/>
            <p:nvPr/>
          </p:nvSpPr>
          <p:spPr>
            <a:xfrm>
              <a:off x="4393028" y="8031159"/>
              <a:ext cx="1812052" cy="659300"/>
            </a:xfrm>
            <a:custGeom>
              <a:avLst/>
              <a:gdLst>
                <a:gd name="connsiteX0" fmla="*/ 1807747 w 1812052"/>
                <a:gd name="connsiteY0" fmla="*/ 1591 h 659300"/>
                <a:gd name="connsiteX1" fmla="*/ 648872 w 1812052"/>
                <a:gd name="connsiteY1" fmla="*/ 398466 h 659300"/>
                <a:gd name="connsiteX2" fmla="*/ 918747 w 1812052"/>
                <a:gd name="connsiteY2" fmla="*/ 344491 h 659300"/>
                <a:gd name="connsiteX3" fmla="*/ 29747 w 1812052"/>
                <a:gd name="connsiteY3" fmla="*/ 652466 h 659300"/>
                <a:gd name="connsiteX4" fmla="*/ 337722 w 1812052"/>
                <a:gd name="connsiteY4" fmla="*/ 525466 h 659300"/>
                <a:gd name="connsiteX5" fmla="*/ 1563272 w 1812052"/>
                <a:gd name="connsiteY5" fmla="*/ 157166 h 659300"/>
                <a:gd name="connsiteX6" fmla="*/ 1061622 w 1812052"/>
                <a:gd name="connsiteY6" fmla="*/ 255591 h 659300"/>
                <a:gd name="connsiteX7" fmla="*/ 1807747 w 1812052"/>
                <a:gd name="connsiteY7" fmla="*/ 1591 h 65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2052" h="659300">
                  <a:moveTo>
                    <a:pt x="1807747" y="1591"/>
                  </a:moveTo>
                  <a:lnTo>
                    <a:pt x="648872" y="398466"/>
                  </a:lnTo>
                  <a:cubicBezTo>
                    <a:pt x="500705" y="455616"/>
                    <a:pt x="1021934" y="302158"/>
                    <a:pt x="918747" y="344491"/>
                  </a:cubicBezTo>
                  <a:cubicBezTo>
                    <a:pt x="815559" y="386824"/>
                    <a:pt x="126585" y="622303"/>
                    <a:pt x="29747" y="652466"/>
                  </a:cubicBezTo>
                  <a:cubicBezTo>
                    <a:pt x="-67091" y="682629"/>
                    <a:pt x="82135" y="608016"/>
                    <a:pt x="337722" y="525466"/>
                  </a:cubicBezTo>
                  <a:cubicBezTo>
                    <a:pt x="593309" y="442916"/>
                    <a:pt x="1442622" y="202145"/>
                    <a:pt x="1563272" y="157166"/>
                  </a:cubicBezTo>
                  <a:cubicBezTo>
                    <a:pt x="1683922" y="112187"/>
                    <a:pt x="1024580" y="282578"/>
                    <a:pt x="1061622" y="255591"/>
                  </a:cubicBezTo>
                  <a:cubicBezTo>
                    <a:pt x="1098664" y="228604"/>
                    <a:pt x="1876539" y="-22222"/>
                    <a:pt x="1807747" y="15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8" name="フリーフォーム 407">
              <a:extLst>
                <a:ext uri="{FF2B5EF4-FFF2-40B4-BE49-F238E27FC236}">
                  <a16:creationId xmlns:a16="http://schemas.microsoft.com/office/drawing/2014/main" id="{6D0F1D73-5F0C-1AEE-6793-7C311AD157F5}"/>
                </a:ext>
              </a:extLst>
            </p:cNvPr>
            <p:cNvSpPr/>
            <p:nvPr/>
          </p:nvSpPr>
          <p:spPr>
            <a:xfrm>
              <a:off x="5339248" y="8077160"/>
              <a:ext cx="1042989" cy="420168"/>
            </a:xfrm>
            <a:custGeom>
              <a:avLst/>
              <a:gdLst>
                <a:gd name="connsiteX0" fmla="*/ 1042502 w 1042989"/>
                <a:gd name="connsiteY0" fmla="*/ 40 h 420168"/>
                <a:gd name="connsiteX1" fmla="*/ 623402 w 1042989"/>
                <a:gd name="connsiteY1" fmla="*/ 225465 h 420168"/>
                <a:gd name="connsiteX2" fmla="*/ 1102 w 1042989"/>
                <a:gd name="connsiteY2" fmla="*/ 419140 h 420168"/>
                <a:gd name="connsiteX3" fmla="*/ 785327 w 1042989"/>
                <a:gd name="connsiteY3" fmla="*/ 139740 h 420168"/>
                <a:gd name="connsiteX4" fmla="*/ 718652 w 1042989"/>
                <a:gd name="connsiteY4" fmla="*/ 161965 h 420168"/>
                <a:gd name="connsiteX5" fmla="*/ 544027 w 1042989"/>
                <a:gd name="connsiteY5" fmla="*/ 206415 h 420168"/>
                <a:gd name="connsiteX6" fmla="*/ 1042502 w 1042989"/>
                <a:gd name="connsiteY6" fmla="*/ 40 h 42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989" h="420168">
                  <a:moveTo>
                    <a:pt x="1042502" y="40"/>
                  </a:moveTo>
                  <a:cubicBezTo>
                    <a:pt x="1055731" y="3215"/>
                    <a:pt x="796969" y="155615"/>
                    <a:pt x="623402" y="225465"/>
                  </a:cubicBezTo>
                  <a:cubicBezTo>
                    <a:pt x="449835" y="295315"/>
                    <a:pt x="-25886" y="433428"/>
                    <a:pt x="1102" y="419140"/>
                  </a:cubicBezTo>
                  <a:cubicBezTo>
                    <a:pt x="28089" y="404853"/>
                    <a:pt x="665735" y="182602"/>
                    <a:pt x="785327" y="139740"/>
                  </a:cubicBezTo>
                  <a:cubicBezTo>
                    <a:pt x="904919" y="96878"/>
                    <a:pt x="758869" y="150853"/>
                    <a:pt x="718652" y="161965"/>
                  </a:cubicBezTo>
                  <a:cubicBezTo>
                    <a:pt x="678435" y="173078"/>
                    <a:pt x="495344" y="233403"/>
                    <a:pt x="544027" y="206415"/>
                  </a:cubicBezTo>
                  <a:cubicBezTo>
                    <a:pt x="592710" y="179428"/>
                    <a:pt x="1029273" y="-3135"/>
                    <a:pt x="1042502" y="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9" name="フリーフォーム 408">
              <a:extLst>
                <a:ext uri="{FF2B5EF4-FFF2-40B4-BE49-F238E27FC236}">
                  <a16:creationId xmlns:a16="http://schemas.microsoft.com/office/drawing/2014/main" id="{D2DEBCDA-A123-5BF2-3BA6-1379705BA6D6}"/>
                </a:ext>
              </a:extLst>
            </p:cNvPr>
            <p:cNvSpPr/>
            <p:nvPr/>
          </p:nvSpPr>
          <p:spPr>
            <a:xfrm>
              <a:off x="2946400" y="8598990"/>
              <a:ext cx="1727434" cy="252910"/>
            </a:xfrm>
            <a:custGeom>
              <a:avLst/>
              <a:gdLst>
                <a:gd name="connsiteX0" fmla="*/ 0 w 1727434"/>
                <a:gd name="connsiteY0" fmla="*/ 252910 h 252910"/>
                <a:gd name="connsiteX1" fmla="*/ 933450 w 1727434"/>
                <a:gd name="connsiteY1" fmla="*/ 59235 h 252910"/>
                <a:gd name="connsiteX2" fmla="*/ 841375 w 1727434"/>
                <a:gd name="connsiteY2" fmla="*/ 97335 h 252910"/>
                <a:gd name="connsiteX3" fmla="*/ 1149350 w 1727434"/>
                <a:gd name="connsiteY3" fmla="*/ 24310 h 252910"/>
                <a:gd name="connsiteX4" fmla="*/ 1720850 w 1727434"/>
                <a:gd name="connsiteY4" fmla="*/ 5260 h 252910"/>
                <a:gd name="connsiteX5" fmla="*/ 1419225 w 1727434"/>
                <a:gd name="connsiteY5" fmla="*/ 5260 h 252910"/>
                <a:gd name="connsiteX6" fmla="*/ 809625 w 1727434"/>
                <a:gd name="connsiteY6" fmla="*/ 65585 h 252910"/>
                <a:gd name="connsiteX7" fmla="*/ 387350 w 1727434"/>
                <a:gd name="connsiteY7" fmla="*/ 164010 h 252910"/>
                <a:gd name="connsiteX8" fmla="*/ 0 w 1727434"/>
                <a:gd name="connsiteY8" fmla="*/ 252910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7434" h="252910">
                  <a:moveTo>
                    <a:pt x="0" y="252910"/>
                  </a:moveTo>
                  <a:lnTo>
                    <a:pt x="933450" y="59235"/>
                  </a:lnTo>
                  <a:cubicBezTo>
                    <a:pt x="1073679" y="33306"/>
                    <a:pt x="805392" y="103156"/>
                    <a:pt x="841375" y="97335"/>
                  </a:cubicBezTo>
                  <a:cubicBezTo>
                    <a:pt x="877358" y="91514"/>
                    <a:pt x="1002771" y="39656"/>
                    <a:pt x="1149350" y="24310"/>
                  </a:cubicBezTo>
                  <a:cubicBezTo>
                    <a:pt x="1295929" y="8964"/>
                    <a:pt x="1675871" y="8435"/>
                    <a:pt x="1720850" y="5260"/>
                  </a:cubicBezTo>
                  <a:cubicBezTo>
                    <a:pt x="1765829" y="2085"/>
                    <a:pt x="1571096" y="-4794"/>
                    <a:pt x="1419225" y="5260"/>
                  </a:cubicBezTo>
                  <a:cubicBezTo>
                    <a:pt x="1267354" y="15314"/>
                    <a:pt x="981604" y="39127"/>
                    <a:pt x="809625" y="65585"/>
                  </a:cubicBezTo>
                  <a:cubicBezTo>
                    <a:pt x="637646" y="92043"/>
                    <a:pt x="387350" y="164010"/>
                    <a:pt x="387350" y="164010"/>
                  </a:cubicBezTo>
                  <a:lnTo>
                    <a:pt x="0" y="25291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0" name="フリーフォーム 409">
              <a:extLst>
                <a:ext uri="{FF2B5EF4-FFF2-40B4-BE49-F238E27FC236}">
                  <a16:creationId xmlns:a16="http://schemas.microsoft.com/office/drawing/2014/main" id="{A2111297-F0D6-BF6C-315D-227F8EC675F9}"/>
                </a:ext>
              </a:extLst>
            </p:cNvPr>
            <p:cNvSpPr/>
            <p:nvPr/>
          </p:nvSpPr>
          <p:spPr>
            <a:xfrm>
              <a:off x="2943537" y="8651825"/>
              <a:ext cx="1796740" cy="283165"/>
            </a:xfrm>
            <a:custGeom>
              <a:avLst/>
              <a:gdLst>
                <a:gd name="connsiteX0" fmla="*/ 6038 w 1796740"/>
                <a:gd name="connsiteY0" fmla="*/ 219125 h 283165"/>
                <a:gd name="connsiteX1" fmla="*/ 498163 w 1796740"/>
                <a:gd name="connsiteY1" fmla="*/ 206425 h 283165"/>
                <a:gd name="connsiteX2" fmla="*/ 348938 w 1796740"/>
                <a:gd name="connsiteY2" fmla="*/ 238175 h 283165"/>
                <a:gd name="connsiteX3" fmla="*/ 1114113 w 1796740"/>
                <a:gd name="connsiteY3" fmla="*/ 85775 h 283165"/>
                <a:gd name="connsiteX4" fmla="*/ 1037913 w 1796740"/>
                <a:gd name="connsiteY4" fmla="*/ 98475 h 283165"/>
                <a:gd name="connsiteX5" fmla="*/ 1183963 w 1796740"/>
                <a:gd name="connsiteY5" fmla="*/ 73075 h 283165"/>
                <a:gd name="connsiteX6" fmla="*/ 1126813 w 1796740"/>
                <a:gd name="connsiteY6" fmla="*/ 6400 h 283165"/>
                <a:gd name="connsiteX7" fmla="*/ 1225238 w 1796740"/>
                <a:gd name="connsiteY7" fmla="*/ 54025 h 283165"/>
                <a:gd name="connsiteX8" fmla="*/ 1383988 w 1796740"/>
                <a:gd name="connsiteY8" fmla="*/ 63550 h 283165"/>
                <a:gd name="connsiteX9" fmla="*/ 1209363 w 1796740"/>
                <a:gd name="connsiteY9" fmla="*/ 3225 h 283165"/>
                <a:gd name="connsiteX10" fmla="*/ 1415738 w 1796740"/>
                <a:gd name="connsiteY10" fmla="*/ 50850 h 283165"/>
                <a:gd name="connsiteX11" fmla="*/ 1352238 w 1796740"/>
                <a:gd name="connsiteY11" fmla="*/ 50 h 283165"/>
                <a:gd name="connsiteX12" fmla="*/ 1796738 w 1796740"/>
                <a:gd name="connsiteY12" fmla="*/ 41325 h 283165"/>
                <a:gd name="connsiteX13" fmla="*/ 1345888 w 1796740"/>
                <a:gd name="connsiteY13" fmla="*/ 38150 h 283165"/>
                <a:gd name="connsiteX14" fmla="*/ 860113 w 1796740"/>
                <a:gd name="connsiteY14" fmla="*/ 120700 h 283165"/>
                <a:gd name="connsiteX15" fmla="*/ 431488 w 1796740"/>
                <a:gd name="connsiteY15" fmla="*/ 206425 h 283165"/>
                <a:gd name="connsiteX16" fmla="*/ 126688 w 1796740"/>
                <a:gd name="connsiteY16" fmla="*/ 282625 h 283165"/>
                <a:gd name="connsiteX17" fmla="*/ 215588 w 1796740"/>
                <a:gd name="connsiteY17" fmla="*/ 238175 h 283165"/>
                <a:gd name="connsiteX18" fmla="*/ 6038 w 1796740"/>
                <a:gd name="connsiteY18" fmla="*/ 219125 h 28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6740" h="283165">
                  <a:moveTo>
                    <a:pt x="6038" y="219125"/>
                  </a:moveTo>
                  <a:cubicBezTo>
                    <a:pt x="53134" y="213833"/>
                    <a:pt x="441013" y="203250"/>
                    <a:pt x="498163" y="206425"/>
                  </a:cubicBezTo>
                  <a:cubicBezTo>
                    <a:pt x="555313" y="209600"/>
                    <a:pt x="348938" y="238175"/>
                    <a:pt x="348938" y="238175"/>
                  </a:cubicBezTo>
                  <a:lnTo>
                    <a:pt x="1114113" y="85775"/>
                  </a:lnTo>
                  <a:cubicBezTo>
                    <a:pt x="1228942" y="62492"/>
                    <a:pt x="1037913" y="98475"/>
                    <a:pt x="1037913" y="98475"/>
                  </a:cubicBezTo>
                  <a:cubicBezTo>
                    <a:pt x="1049555" y="96358"/>
                    <a:pt x="1169146" y="88421"/>
                    <a:pt x="1183963" y="73075"/>
                  </a:cubicBezTo>
                  <a:cubicBezTo>
                    <a:pt x="1198780" y="57729"/>
                    <a:pt x="1119934" y="9575"/>
                    <a:pt x="1126813" y="6400"/>
                  </a:cubicBezTo>
                  <a:cubicBezTo>
                    <a:pt x="1133692" y="3225"/>
                    <a:pt x="1182376" y="44500"/>
                    <a:pt x="1225238" y="54025"/>
                  </a:cubicBezTo>
                  <a:cubicBezTo>
                    <a:pt x="1268100" y="63550"/>
                    <a:pt x="1386634" y="72017"/>
                    <a:pt x="1383988" y="63550"/>
                  </a:cubicBezTo>
                  <a:cubicBezTo>
                    <a:pt x="1381342" y="55083"/>
                    <a:pt x="1204071" y="5342"/>
                    <a:pt x="1209363" y="3225"/>
                  </a:cubicBezTo>
                  <a:cubicBezTo>
                    <a:pt x="1214655" y="1108"/>
                    <a:pt x="1391926" y="51379"/>
                    <a:pt x="1415738" y="50850"/>
                  </a:cubicBezTo>
                  <a:cubicBezTo>
                    <a:pt x="1439550" y="50321"/>
                    <a:pt x="1288738" y="1637"/>
                    <a:pt x="1352238" y="50"/>
                  </a:cubicBezTo>
                  <a:cubicBezTo>
                    <a:pt x="1415738" y="-1537"/>
                    <a:pt x="1797796" y="34975"/>
                    <a:pt x="1796738" y="41325"/>
                  </a:cubicBezTo>
                  <a:cubicBezTo>
                    <a:pt x="1795680" y="47675"/>
                    <a:pt x="1501992" y="24921"/>
                    <a:pt x="1345888" y="38150"/>
                  </a:cubicBezTo>
                  <a:cubicBezTo>
                    <a:pt x="1189784" y="51379"/>
                    <a:pt x="1012513" y="92654"/>
                    <a:pt x="860113" y="120700"/>
                  </a:cubicBezTo>
                  <a:cubicBezTo>
                    <a:pt x="707713" y="148746"/>
                    <a:pt x="553725" y="179438"/>
                    <a:pt x="431488" y="206425"/>
                  </a:cubicBezTo>
                  <a:cubicBezTo>
                    <a:pt x="309251" y="233412"/>
                    <a:pt x="162671" y="277333"/>
                    <a:pt x="126688" y="282625"/>
                  </a:cubicBezTo>
                  <a:cubicBezTo>
                    <a:pt x="90705" y="287917"/>
                    <a:pt x="228817" y="252992"/>
                    <a:pt x="215588" y="238175"/>
                  </a:cubicBezTo>
                  <a:cubicBezTo>
                    <a:pt x="202359" y="223358"/>
                    <a:pt x="-41058" y="224417"/>
                    <a:pt x="6038" y="219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1" name="フリーフォーム 410">
              <a:extLst>
                <a:ext uri="{FF2B5EF4-FFF2-40B4-BE49-F238E27FC236}">
                  <a16:creationId xmlns:a16="http://schemas.microsoft.com/office/drawing/2014/main" id="{F1BC9941-4C07-E0FA-3699-88BE0986348B}"/>
                </a:ext>
              </a:extLst>
            </p:cNvPr>
            <p:cNvSpPr/>
            <p:nvPr/>
          </p:nvSpPr>
          <p:spPr>
            <a:xfrm>
              <a:off x="4527658" y="7216684"/>
              <a:ext cx="1399313" cy="121466"/>
            </a:xfrm>
            <a:custGeom>
              <a:avLst/>
              <a:gdLst>
                <a:gd name="connsiteX0" fmla="*/ 1736 w 1399313"/>
                <a:gd name="connsiteY0" fmla="*/ 59187 h 121466"/>
                <a:gd name="connsiteX1" fmla="*/ 745710 w 1399313"/>
                <a:gd name="connsiteY1" fmla="*/ 88684 h 121466"/>
                <a:gd name="connsiteX2" fmla="*/ 657219 w 1399313"/>
                <a:gd name="connsiteY2" fmla="*/ 62464 h 121466"/>
                <a:gd name="connsiteX3" fmla="*/ 1112781 w 1399313"/>
                <a:gd name="connsiteY3" fmla="*/ 95239 h 121466"/>
                <a:gd name="connsiteX4" fmla="*/ 1011181 w 1399313"/>
                <a:gd name="connsiteY4" fmla="*/ 72297 h 121466"/>
                <a:gd name="connsiteX5" fmla="*/ 1391361 w 1399313"/>
                <a:gd name="connsiteY5" fmla="*/ 108348 h 121466"/>
                <a:gd name="connsiteX6" fmla="*/ 1217658 w 1399313"/>
                <a:gd name="connsiteY6" fmla="*/ 95239 h 121466"/>
                <a:gd name="connsiteX7" fmla="*/ 627723 w 1399313"/>
                <a:gd name="connsiteY7" fmla="*/ 121458 h 121466"/>
                <a:gd name="connsiteX8" fmla="*/ 811258 w 1399313"/>
                <a:gd name="connsiteY8" fmla="*/ 91961 h 121466"/>
                <a:gd name="connsiteX9" fmla="*/ 585116 w 1399313"/>
                <a:gd name="connsiteY9" fmla="*/ 39522 h 121466"/>
                <a:gd name="connsiteX10" fmla="*/ 195103 w 1399313"/>
                <a:gd name="connsiteY10" fmla="*/ 193 h 121466"/>
                <a:gd name="connsiteX11" fmla="*/ 529400 w 1399313"/>
                <a:gd name="connsiteY11" fmla="*/ 55910 h 121466"/>
                <a:gd name="connsiteX12" fmla="*/ 1736 w 1399313"/>
                <a:gd name="connsiteY12" fmla="*/ 59187 h 12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9313" h="121466">
                  <a:moveTo>
                    <a:pt x="1736" y="59187"/>
                  </a:moveTo>
                  <a:cubicBezTo>
                    <a:pt x="37788" y="64649"/>
                    <a:pt x="636463" y="88138"/>
                    <a:pt x="745710" y="88684"/>
                  </a:cubicBezTo>
                  <a:cubicBezTo>
                    <a:pt x="854957" y="89230"/>
                    <a:pt x="596041" y="61372"/>
                    <a:pt x="657219" y="62464"/>
                  </a:cubicBezTo>
                  <a:cubicBezTo>
                    <a:pt x="718397" y="63556"/>
                    <a:pt x="1053787" y="93600"/>
                    <a:pt x="1112781" y="95239"/>
                  </a:cubicBezTo>
                  <a:cubicBezTo>
                    <a:pt x="1171775" y="96878"/>
                    <a:pt x="964751" y="70112"/>
                    <a:pt x="1011181" y="72297"/>
                  </a:cubicBezTo>
                  <a:cubicBezTo>
                    <a:pt x="1057611" y="74482"/>
                    <a:pt x="1356948" y="104524"/>
                    <a:pt x="1391361" y="108348"/>
                  </a:cubicBezTo>
                  <a:cubicBezTo>
                    <a:pt x="1425774" y="112172"/>
                    <a:pt x="1344931" y="93054"/>
                    <a:pt x="1217658" y="95239"/>
                  </a:cubicBezTo>
                  <a:cubicBezTo>
                    <a:pt x="1090385" y="97424"/>
                    <a:pt x="695456" y="122004"/>
                    <a:pt x="627723" y="121458"/>
                  </a:cubicBezTo>
                  <a:cubicBezTo>
                    <a:pt x="559990" y="120912"/>
                    <a:pt x="818359" y="105617"/>
                    <a:pt x="811258" y="91961"/>
                  </a:cubicBezTo>
                  <a:cubicBezTo>
                    <a:pt x="804157" y="78305"/>
                    <a:pt x="687809" y="54817"/>
                    <a:pt x="585116" y="39522"/>
                  </a:cubicBezTo>
                  <a:cubicBezTo>
                    <a:pt x="482423" y="24227"/>
                    <a:pt x="204389" y="-2538"/>
                    <a:pt x="195103" y="193"/>
                  </a:cubicBezTo>
                  <a:cubicBezTo>
                    <a:pt x="185817" y="2924"/>
                    <a:pt x="556165" y="47170"/>
                    <a:pt x="529400" y="55910"/>
                  </a:cubicBezTo>
                  <a:cubicBezTo>
                    <a:pt x="502635" y="64650"/>
                    <a:pt x="-34316" y="53725"/>
                    <a:pt x="1736" y="59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2" name="フリーフォーム 411">
              <a:extLst>
                <a:ext uri="{FF2B5EF4-FFF2-40B4-BE49-F238E27FC236}">
                  <a16:creationId xmlns:a16="http://schemas.microsoft.com/office/drawing/2014/main" id="{AED70CFD-7517-5760-86C1-47B0B6E4566C}"/>
                </a:ext>
              </a:extLst>
            </p:cNvPr>
            <p:cNvSpPr/>
            <p:nvPr/>
          </p:nvSpPr>
          <p:spPr>
            <a:xfrm>
              <a:off x="4415754" y="7501447"/>
              <a:ext cx="1528050" cy="523071"/>
            </a:xfrm>
            <a:custGeom>
              <a:avLst/>
              <a:gdLst>
                <a:gd name="connsiteX0" fmla="*/ 1526207 w 1528050"/>
                <a:gd name="connsiteY0" fmla="*/ 566 h 523071"/>
                <a:gd name="connsiteX1" fmla="*/ 618362 w 1528050"/>
                <a:gd name="connsiteY1" fmla="*/ 266037 h 523071"/>
                <a:gd name="connsiteX2" fmla="*/ 8762 w 1528050"/>
                <a:gd name="connsiteY2" fmla="*/ 518398 h 523071"/>
                <a:gd name="connsiteX3" fmla="*/ 241459 w 1528050"/>
                <a:gd name="connsiteY3" fmla="*/ 436463 h 523071"/>
                <a:gd name="connsiteX4" fmla="*/ 1083756 w 1528050"/>
                <a:gd name="connsiteY4" fmla="*/ 151327 h 523071"/>
                <a:gd name="connsiteX5" fmla="*/ 860891 w 1528050"/>
                <a:gd name="connsiteY5" fmla="*/ 193934 h 523071"/>
                <a:gd name="connsiteX6" fmla="*/ 1526207 w 1528050"/>
                <a:gd name="connsiteY6" fmla="*/ 566 h 52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8050" h="523071">
                  <a:moveTo>
                    <a:pt x="1526207" y="566"/>
                  </a:moveTo>
                  <a:cubicBezTo>
                    <a:pt x="1485785" y="12583"/>
                    <a:pt x="871269" y="179732"/>
                    <a:pt x="618362" y="266037"/>
                  </a:cubicBezTo>
                  <a:cubicBezTo>
                    <a:pt x="365455" y="352342"/>
                    <a:pt x="71579" y="489994"/>
                    <a:pt x="8762" y="518398"/>
                  </a:cubicBezTo>
                  <a:cubicBezTo>
                    <a:pt x="-54055" y="546802"/>
                    <a:pt x="241459" y="436463"/>
                    <a:pt x="241459" y="436463"/>
                  </a:cubicBezTo>
                  <a:lnTo>
                    <a:pt x="1083756" y="151327"/>
                  </a:lnTo>
                  <a:cubicBezTo>
                    <a:pt x="1186995" y="110906"/>
                    <a:pt x="792065" y="216330"/>
                    <a:pt x="860891" y="193934"/>
                  </a:cubicBezTo>
                  <a:cubicBezTo>
                    <a:pt x="929717" y="171538"/>
                    <a:pt x="1566629" y="-11451"/>
                    <a:pt x="1526207" y="5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3" name="フリーフォーム 412">
              <a:extLst>
                <a:ext uri="{FF2B5EF4-FFF2-40B4-BE49-F238E27FC236}">
                  <a16:creationId xmlns:a16="http://schemas.microsoft.com/office/drawing/2014/main" id="{1BF2003E-0869-7E02-AD88-5F811304B867}"/>
                </a:ext>
              </a:extLst>
            </p:cNvPr>
            <p:cNvSpPr/>
            <p:nvPr/>
          </p:nvSpPr>
          <p:spPr>
            <a:xfrm>
              <a:off x="4362226" y="7474681"/>
              <a:ext cx="1484341" cy="420470"/>
            </a:xfrm>
            <a:custGeom>
              <a:avLst/>
              <a:gdLst>
                <a:gd name="connsiteX0" fmla="*/ 1481413 w 1484341"/>
                <a:gd name="connsiteY0" fmla="*/ 1113 h 420470"/>
                <a:gd name="connsiteX1" fmla="*/ 468690 w 1484341"/>
                <a:gd name="connsiteY1" fmla="*/ 240364 h 420470"/>
                <a:gd name="connsiteX2" fmla="*/ 619451 w 1484341"/>
                <a:gd name="connsiteY2" fmla="*/ 204313 h 420470"/>
                <a:gd name="connsiteX3" fmla="*/ 144226 w 1484341"/>
                <a:gd name="connsiteY3" fmla="*/ 371461 h 420470"/>
                <a:gd name="connsiteX4" fmla="*/ 527684 w 1484341"/>
                <a:gd name="connsiteY4" fmla="*/ 250196 h 420470"/>
                <a:gd name="connsiteX5" fmla="*/ 563735 w 1484341"/>
                <a:gd name="connsiteY5" fmla="*/ 256751 h 420470"/>
                <a:gd name="connsiteX6" fmla="*/ 485077 w 1484341"/>
                <a:gd name="connsiteY6" fmla="*/ 328854 h 420470"/>
                <a:gd name="connsiteX7" fmla="*/ 373645 w 1484341"/>
                <a:gd name="connsiteY7" fmla="*/ 325577 h 420470"/>
                <a:gd name="connsiteX8" fmla="*/ 481800 w 1484341"/>
                <a:gd name="connsiteY8" fmla="*/ 348519 h 420470"/>
                <a:gd name="connsiteX9" fmla="*/ 281877 w 1484341"/>
                <a:gd name="connsiteY9" fmla="*/ 355074 h 420470"/>
                <a:gd name="connsiteX10" fmla="*/ 390032 w 1484341"/>
                <a:gd name="connsiteY10" fmla="*/ 387848 h 420470"/>
                <a:gd name="connsiteX11" fmla="*/ 19 w 1484341"/>
                <a:gd name="connsiteY11" fmla="*/ 410790 h 420470"/>
                <a:gd name="connsiteX12" fmla="*/ 373645 w 1484341"/>
                <a:gd name="connsiteY12" fmla="*/ 407513 h 420470"/>
                <a:gd name="connsiteX13" fmla="*/ 576845 w 1484341"/>
                <a:gd name="connsiteY13" fmla="*/ 260029 h 420470"/>
                <a:gd name="connsiteX14" fmla="*/ 589955 w 1484341"/>
                <a:gd name="connsiteY14" fmla="*/ 207590 h 420470"/>
                <a:gd name="connsiteX15" fmla="*/ 845593 w 1484341"/>
                <a:gd name="connsiteY15" fmla="*/ 168261 h 420470"/>
                <a:gd name="connsiteX16" fmla="*/ 1071735 w 1484341"/>
                <a:gd name="connsiteY16" fmla="*/ 37164 h 420470"/>
                <a:gd name="connsiteX17" fmla="*/ 786600 w 1484341"/>
                <a:gd name="connsiteY17" fmla="*/ 145319 h 420470"/>
                <a:gd name="connsiteX18" fmla="*/ 1481413 w 1484341"/>
                <a:gd name="connsiteY18" fmla="*/ 1113 h 42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4341" h="420470">
                  <a:moveTo>
                    <a:pt x="1481413" y="1113"/>
                  </a:moveTo>
                  <a:cubicBezTo>
                    <a:pt x="1428428" y="16954"/>
                    <a:pt x="612350" y="206497"/>
                    <a:pt x="468690" y="240364"/>
                  </a:cubicBezTo>
                  <a:cubicBezTo>
                    <a:pt x="325030" y="274231"/>
                    <a:pt x="673528" y="182464"/>
                    <a:pt x="619451" y="204313"/>
                  </a:cubicBezTo>
                  <a:cubicBezTo>
                    <a:pt x="565374" y="226162"/>
                    <a:pt x="159520" y="363814"/>
                    <a:pt x="144226" y="371461"/>
                  </a:cubicBezTo>
                  <a:cubicBezTo>
                    <a:pt x="128931" y="379108"/>
                    <a:pt x="457766" y="269314"/>
                    <a:pt x="527684" y="250196"/>
                  </a:cubicBezTo>
                  <a:cubicBezTo>
                    <a:pt x="597602" y="231078"/>
                    <a:pt x="570836" y="243641"/>
                    <a:pt x="563735" y="256751"/>
                  </a:cubicBezTo>
                  <a:cubicBezTo>
                    <a:pt x="556634" y="269861"/>
                    <a:pt x="516759" y="317383"/>
                    <a:pt x="485077" y="328854"/>
                  </a:cubicBezTo>
                  <a:cubicBezTo>
                    <a:pt x="453395" y="340325"/>
                    <a:pt x="374191" y="322300"/>
                    <a:pt x="373645" y="325577"/>
                  </a:cubicBezTo>
                  <a:cubicBezTo>
                    <a:pt x="373099" y="328854"/>
                    <a:pt x="497095" y="343603"/>
                    <a:pt x="481800" y="348519"/>
                  </a:cubicBezTo>
                  <a:cubicBezTo>
                    <a:pt x="466505" y="353435"/>
                    <a:pt x="297172" y="348519"/>
                    <a:pt x="281877" y="355074"/>
                  </a:cubicBezTo>
                  <a:cubicBezTo>
                    <a:pt x="266582" y="361629"/>
                    <a:pt x="437008" y="378562"/>
                    <a:pt x="390032" y="387848"/>
                  </a:cubicBezTo>
                  <a:cubicBezTo>
                    <a:pt x="343056" y="397134"/>
                    <a:pt x="2750" y="407513"/>
                    <a:pt x="19" y="410790"/>
                  </a:cubicBezTo>
                  <a:cubicBezTo>
                    <a:pt x="-2712" y="414067"/>
                    <a:pt x="277507" y="432640"/>
                    <a:pt x="373645" y="407513"/>
                  </a:cubicBezTo>
                  <a:cubicBezTo>
                    <a:pt x="469783" y="382386"/>
                    <a:pt x="540793" y="293350"/>
                    <a:pt x="576845" y="260029"/>
                  </a:cubicBezTo>
                  <a:cubicBezTo>
                    <a:pt x="612897" y="226709"/>
                    <a:pt x="545164" y="222885"/>
                    <a:pt x="589955" y="207590"/>
                  </a:cubicBezTo>
                  <a:cubicBezTo>
                    <a:pt x="634746" y="192295"/>
                    <a:pt x="765296" y="196665"/>
                    <a:pt x="845593" y="168261"/>
                  </a:cubicBezTo>
                  <a:cubicBezTo>
                    <a:pt x="925890" y="139857"/>
                    <a:pt x="1081567" y="40988"/>
                    <a:pt x="1071735" y="37164"/>
                  </a:cubicBezTo>
                  <a:cubicBezTo>
                    <a:pt x="1061903" y="33340"/>
                    <a:pt x="721598" y="146958"/>
                    <a:pt x="786600" y="145319"/>
                  </a:cubicBezTo>
                  <a:cubicBezTo>
                    <a:pt x="851602" y="143680"/>
                    <a:pt x="1534398" y="-14728"/>
                    <a:pt x="1481413" y="1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4" name="フリーフォーム 413">
              <a:extLst>
                <a:ext uri="{FF2B5EF4-FFF2-40B4-BE49-F238E27FC236}">
                  <a16:creationId xmlns:a16="http://schemas.microsoft.com/office/drawing/2014/main" id="{C2781C11-DD34-4257-A11F-F52BC413C523}"/>
                </a:ext>
              </a:extLst>
            </p:cNvPr>
            <p:cNvSpPr/>
            <p:nvPr/>
          </p:nvSpPr>
          <p:spPr>
            <a:xfrm>
              <a:off x="3263704" y="7899571"/>
              <a:ext cx="1445385" cy="410933"/>
            </a:xfrm>
            <a:custGeom>
              <a:avLst/>
              <a:gdLst>
                <a:gd name="connsiteX0" fmla="*/ 13715 w 1445385"/>
                <a:gd name="connsiteY0" fmla="*/ 408687 h 410933"/>
                <a:gd name="connsiteX1" fmla="*/ 1121483 w 1445385"/>
                <a:gd name="connsiteY1" fmla="*/ 133384 h 410933"/>
                <a:gd name="connsiteX2" fmla="*/ 1032993 w 1445385"/>
                <a:gd name="connsiteY2" fmla="*/ 156326 h 410933"/>
                <a:gd name="connsiteX3" fmla="*/ 1442670 w 1445385"/>
                <a:gd name="connsiteY3" fmla="*/ 2287 h 410933"/>
                <a:gd name="connsiteX4" fmla="*/ 1193586 w 1445385"/>
                <a:gd name="connsiteY4" fmla="*/ 67835 h 410933"/>
                <a:gd name="connsiteX5" fmla="*/ 852735 w 1445385"/>
                <a:gd name="connsiteY5" fmla="*/ 120274 h 410933"/>
                <a:gd name="connsiteX6" fmla="*/ 947780 w 1445385"/>
                <a:gd name="connsiteY6" fmla="*/ 120274 h 410933"/>
                <a:gd name="connsiteX7" fmla="*/ 754412 w 1445385"/>
                <a:gd name="connsiteY7" fmla="*/ 133384 h 410933"/>
                <a:gd name="connsiteX8" fmla="*/ 869122 w 1445385"/>
                <a:gd name="connsiteY8" fmla="*/ 153048 h 410933"/>
                <a:gd name="connsiteX9" fmla="*/ 665922 w 1445385"/>
                <a:gd name="connsiteY9" fmla="*/ 169435 h 410933"/>
                <a:gd name="connsiteX10" fmla="*/ 803573 w 1445385"/>
                <a:gd name="connsiteY10" fmla="*/ 195655 h 410933"/>
                <a:gd name="connsiteX11" fmla="*/ 518438 w 1445385"/>
                <a:gd name="connsiteY11" fmla="*/ 198932 h 410933"/>
                <a:gd name="connsiteX12" fmla="*/ 741302 w 1445385"/>
                <a:gd name="connsiteY12" fmla="*/ 218597 h 410933"/>
                <a:gd name="connsiteX13" fmla="*/ 370954 w 1445385"/>
                <a:gd name="connsiteY13" fmla="*/ 234984 h 410933"/>
                <a:gd name="connsiteX14" fmla="*/ 574154 w 1445385"/>
                <a:gd name="connsiteY14" fmla="*/ 241539 h 410933"/>
                <a:gd name="connsiteX15" fmla="*/ 364399 w 1445385"/>
                <a:gd name="connsiteY15" fmla="*/ 261203 h 410933"/>
                <a:gd name="connsiteX16" fmla="*/ 492219 w 1445385"/>
                <a:gd name="connsiteY16" fmla="*/ 264481 h 410933"/>
                <a:gd name="connsiteX17" fmla="*/ 13715 w 1445385"/>
                <a:gd name="connsiteY17" fmla="*/ 408687 h 41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45385" h="410933">
                  <a:moveTo>
                    <a:pt x="13715" y="408687"/>
                  </a:moveTo>
                  <a:cubicBezTo>
                    <a:pt x="118592" y="386837"/>
                    <a:pt x="951603" y="175444"/>
                    <a:pt x="1121483" y="133384"/>
                  </a:cubicBezTo>
                  <a:cubicBezTo>
                    <a:pt x="1291363" y="91324"/>
                    <a:pt x="979462" y="178175"/>
                    <a:pt x="1032993" y="156326"/>
                  </a:cubicBezTo>
                  <a:cubicBezTo>
                    <a:pt x="1086524" y="134477"/>
                    <a:pt x="1415905" y="17035"/>
                    <a:pt x="1442670" y="2287"/>
                  </a:cubicBezTo>
                  <a:cubicBezTo>
                    <a:pt x="1469435" y="-12461"/>
                    <a:pt x="1291908" y="48171"/>
                    <a:pt x="1193586" y="67835"/>
                  </a:cubicBezTo>
                  <a:cubicBezTo>
                    <a:pt x="1095264" y="87499"/>
                    <a:pt x="893703" y="111534"/>
                    <a:pt x="852735" y="120274"/>
                  </a:cubicBezTo>
                  <a:cubicBezTo>
                    <a:pt x="811767" y="129014"/>
                    <a:pt x="964167" y="118089"/>
                    <a:pt x="947780" y="120274"/>
                  </a:cubicBezTo>
                  <a:cubicBezTo>
                    <a:pt x="931393" y="122459"/>
                    <a:pt x="767522" y="127922"/>
                    <a:pt x="754412" y="133384"/>
                  </a:cubicBezTo>
                  <a:cubicBezTo>
                    <a:pt x="741302" y="138846"/>
                    <a:pt x="883870" y="147039"/>
                    <a:pt x="869122" y="153048"/>
                  </a:cubicBezTo>
                  <a:cubicBezTo>
                    <a:pt x="854374" y="159056"/>
                    <a:pt x="676847" y="162334"/>
                    <a:pt x="665922" y="169435"/>
                  </a:cubicBezTo>
                  <a:cubicBezTo>
                    <a:pt x="654997" y="176536"/>
                    <a:pt x="828154" y="190739"/>
                    <a:pt x="803573" y="195655"/>
                  </a:cubicBezTo>
                  <a:cubicBezTo>
                    <a:pt x="778992" y="200571"/>
                    <a:pt x="528816" y="195108"/>
                    <a:pt x="518438" y="198932"/>
                  </a:cubicBezTo>
                  <a:cubicBezTo>
                    <a:pt x="508060" y="202756"/>
                    <a:pt x="765883" y="212588"/>
                    <a:pt x="741302" y="218597"/>
                  </a:cubicBezTo>
                  <a:cubicBezTo>
                    <a:pt x="716721" y="224606"/>
                    <a:pt x="398812" y="231160"/>
                    <a:pt x="370954" y="234984"/>
                  </a:cubicBezTo>
                  <a:cubicBezTo>
                    <a:pt x="343096" y="238808"/>
                    <a:pt x="575246" y="237169"/>
                    <a:pt x="574154" y="241539"/>
                  </a:cubicBezTo>
                  <a:cubicBezTo>
                    <a:pt x="573062" y="245909"/>
                    <a:pt x="378055" y="257379"/>
                    <a:pt x="364399" y="261203"/>
                  </a:cubicBezTo>
                  <a:cubicBezTo>
                    <a:pt x="350743" y="265027"/>
                    <a:pt x="546296" y="242632"/>
                    <a:pt x="492219" y="264481"/>
                  </a:cubicBezTo>
                  <a:cubicBezTo>
                    <a:pt x="438142" y="286330"/>
                    <a:pt x="-91162" y="430537"/>
                    <a:pt x="13715" y="408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5" name="フリーフォーム 414">
              <a:extLst>
                <a:ext uri="{FF2B5EF4-FFF2-40B4-BE49-F238E27FC236}">
                  <a16:creationId xmlns:a16="http://schemas.microsoft.com/office/drawing/2014/main" id="{02C7F4C7-A52F-FCDF-FCC3-924EBA581F9F}"/>
                </a:ext>
              </a:extLst>
            </p:cNvPr>
            <p:cNvSpPr/>
            <p:nvPr/>
          </p:nvSpPr>
          <p:spPr>
            <a:xfrm>
              <a:off x="2526548" y="8275458"/>
              <a:ext cx="875981" cy="351186"/>
            </a:xfrm>
            <a:custGeom>
              <a:avLst/>
              <a:gdLst>
                <a:gd name="connsiteX0" fmla="*/ 875413 w 875981"/>
                <a:gd name="connsiteY0" fmla="*/ 26 h 351186"/>
                <a:gd name="connsiteX1" fmla="*/ 380523 w 875981"/>
                <a:gd name="connsiteY1" fmla="*/ 190116 h 351186"/>
                <a:gd name="connsiteX2" fmla="*/ 342 w 875981"/>
                <a:gd name="connsiteY2" fmla="*/ 350710 h 351186"/>
                <a:gd name="connsiteX3" fmla="*/ 321529 w 875981"/>
                <a:gd name="connsiteY3" fmla="*/ 232723 h 351186"/>
                <a:gd name="connsiteX4" fmla="*/ 760704 w 875981"/>
                <a:gd name="connsiteY4" fmla="*/ 42632 h 351186"/>
                <a:gd name="connsiteX5" fmla="*/ 278923 w 875981"/>
                <a:gd name="connsiteY5" fmla="*/ 203226 h 351186"/>
                <a:gd name="connsiteX6" fmla="*/ 875413 w 875981"/>
                <a:gd name="connsiteY6" fmla="*/ 26 h 35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981" h="351186">
                  <a:moveTo>
                    <a:pt x="875413" y="26"/>
                  </a:moveTo>
                  <a:cubicBezTo>
                    <a:pt x="892346" y="-2159"/>
                    <a:pt x="526368" y="131669"/>
                    <a:pt x="380523" y="190116"/>
                  </a:cubicBezTo>
                  <a:cubicBezTo>
                    <a:pt x="234678" y="248563"/>
                    <a:pt x="10174" y="343609"/>
                    <a:pt x="342" y="350710"/>
                  </a:cubicBezTo>
                  <a:cubicBezTo>
                    <a:pt x="-9490" y="357811"/>
                    <a:pt x="194802" y="284069"/>
                    <a:pt x="321529" y="232723"/>
                  </a:cubicBezTo>
                  <a:cubicBezTo>
                    <a:pt x="448256" y="181377"/>
                    <a:pt x="767805" y="47548"/>
                    <a:pt x="760704" y="42632"/>
                  </a:cubicBezTo>
                  <a:cubicBezTo>
                    <a:pt x="753603" y="37716"/>
                    <a:pt x="252704" y="211420"/>
                    <a:pt x="278923" y="203226"/>
                  </a:cubicBezTo>
                  <a:cubicBezTo>
                    <a:pt x="305142" y="195033"/>
                    <a:pt x="858480" y="2211"/>
                    <a:pt x="875413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フリーフォーム 415">
              <a:extLst>
                <a:ext uri="{FF2B5EF4-FFF2-40B4-BE49-F238E27FC236}">
                  <a16:creationId xmlns:a16="http://schemas.microsoft.com/office/drawing/2014/main" id="{F73665DA-BF39-1438-C8D5-DF5B39CFC4D7}"/>
                </a:ext>
              </a:extLst>
            </p:cNvPr>
            <p:cNvSpPr/>
            <p:nvPr/>
          </p:nvSpPr>
          <p:spPr>
            <a:xfrm>
              <a:off x="4502927" y="7311923"/>
              <a:ext cx="1485486" cy="108310"/>
            </a:xfrm>
            <a:custGeom>
              <a:avLst/>
              <a:gdLst>
                <a:gd name="connsiteX0" fmla="*/ 6802 w 1485486"/>
                <a:gd name="connsiteY0" fmla="*/ 0 h 108310"/>
                <a:gd name="connsiteX1" fmla="*/ 1422647 w 1485486"/>
                <a:gd name="connsiteY1" fmla="*/ 85212 h 108310"/>
                <a:gd name="connsiteX2" fmla="*/ 1173563 w 1485486"/>
                <a:gd name="connsiteY2" fmla="*/ 85212 h 108310"/>
                <a:gd name="connsiteX3" fmla="*/ 600015 w 1485486"/>
                <a:gd name="connsiteY3" fmla="*/ 108154 h 108310"/>
                <a:gd name="connsiteX4" fmla="*/ 298492 w 1485486"/>
                <a:gd name="connsiteY4" fmla="*/ 72103 h 108310"/>
                <a:gd name="connsiteX5" fmla="*/ 862208 w 1485486"/>
                <a:gd name="connsiteY5" fmla="*/ 85212 h 108310"/>
                <a:gd name="connsiteX6" fmla="*/ 6802 w 1485486"/>
                <a:gd name="connsiteY6" fmla="*/ 0 h 10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486" h="108310">
                  <a:moveTo>
                    <a:pt x="6802" y="0"/>
                  </a:moveTo>
                  <a:cubicBezTo>
                    <a:pt x="100208" y="0"/>
                    <a:pt x="1228187" y="71010"/>
                    <a:pt x="1422647" y="85212"/>
                  </a:cubicBezTo>
                  <a:cubicBezTo>
                    <a:pt x="1617107" y="99414"/>
                    <a:pt x="1310668" y="81388"/>
                    <a:pt x="1173563" y="85212"/>
                  </a:cubicBezTo>
                  <a:cubicBezTo>
                    <a:pt x="1036458" y="89036"/>
                    <a:pt x="745860" y="110339"/>
                    <a:pt x="600015" y="108154"/>
                  </a:cubicBezTo>
                  <a:cubicBezTo>
                    <a:pt x="454170" y="105969"/>
                    <a:pt x="254793" y="75927"/>
                    <a:pt x="298492" y="72103"/>
                  </a:cubicBezTo>
                  <a:cubicBezTo>
                    <a:pt x="342191" y="68279"/>
                    <a:pt x="912462" y="95044"/>
                    <a:pt x="862208" y="85212"/>
                  </a:cubicBezTo>
                  <a:cubicBezTo>
                    <a:pt x="811954" y="75380"/>
                    <a:pt x="-86604" y="0"/>
                    <a:pt x="680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フリーフォーム 416">
              <a:extLst>
                <a:ext uri="{FF2B5EF4-FFF2-40B4-BE49-F238E27FC236}">
                  <a16:creationId xmlns:a16="http://schemas.microsoft.com/office/drawing/2014/main" id="{4E252484-FEDE-1FA6-CC8D-26C1138CDD87}"/>
                </a:ext>
              </a:extLst>
            </p:cNvPr>
            <p:cNvSpPr/>
            <p:nvPr/>
          </p:nvSpPr>
          <p:spPr>
            <a:xfrm>
              <a:off x="3974193" y="7386256"/>
              <a:ext cx="1497671" cy="118749"/>
            </a:xfrm>
            <a:custGeom>
              <a:avLst/>
              <a:gdLst>
                <a:gd name="connsiteX0" fmla="*/ 40646 w 1497671"/>
                <a:gd name="connsiteY0" fmla="*/ 30544 h 118749"/>
                <a:gd name="connsiteX1" fmla="*/ 1456491 w 1497671"/>
                <a:gd name="connsiteY1" fmla="*/ 115757 h 118749"/>
                <a:gd name="connsiteX2" fmla="*/ 1076310 w 1497671"/>
                <a:gd name="connsiteY2" fmla="*/ 96092 h 118749"/>
                <a:gd name="connsiteX3" fmla="*/ 643691 w 1497671"/>
                <a:gd name="connsiteY3" fmla="*/ 63318 h 118749"/>
                <a:gd name="connsiteX4" fmla="*/ 270065 w 1497671"/>
                <a:gd name="connsiteY4" fmla="*/ 1047 h 118749"/>
                <a:gd name="connsiteX5" fmla="*/ 371665 w 1497671"/>
                <a:gd name="connsiteY5" fmla="*/ 23989 h 118749"/>
                <a:gd name="connsiteX6" fmla="*/ 40646 w 1497671"/>
                <a:gd name="connsiteY6" fmla="*/ 30544 h 11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7671" h="118749">
                  <a:moveTo>
                    <a:pt x="40646" y="30544"/>
                  </a:moveTo>
                  <a:cubicBezTo>
                    <a:pt x="221450" y="45839"/>
                    <a:pt x="1283880" y="104832"/>
                    <a:pt x="1456491" y="115757"/>
                  </a:cubicBezTo>
                  <a:cubicBezTo>
                    <a:pt x="1629102" y="126682"/>
                    <a:pt x="1211777" y="104832"/>
                    <a:pt x="1076310" y="96092"/>
                  </a:cubicBezTo>
                  <a:cubicBezTo>
                    <a:pt x="940843" y="87352"/>
                    <a:pt x="778065" y="79159"/>
                    <a:pt x="643691" y="63318"/>
                  </a:cubicBezTo>
                  <a:cubicBezTo>
                    <a:pt x="509317" y="47477"/>
                    <a:pt x="315403" y="7602"/>
                    <a:pt x="270065" y="1047"/>
                  </a:cubicBezTo>
                  <a:cubicBezTo>
                    <a:pt x="224727" y="-5508"/>
                    <a:pt x="404439" y="20712"/>
                    <a:pt x="371665" y="23989"/>
                  </a:cubicBezTo>
                  <a:cubicBezTo>
                    <a:pt x="338891" y="27266"/>
                    <a:pt x="-140158" y="15249"/>
                    <a:pt x="40646" y="305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8" name="フリーフォーム 417">
              <a:extLst>
                <a:ext uri="{FF2B5EF4-FFF2-40B4-BE49-F238E27FC236}">
                  <a16:creationId xmlns:a16="http://schemas.microsoft.com/office/drawing/2014/main" id="{8957964E-79FF-3022-0195-70FAE31A8799}"/>
                </a:ext>
              </a:extLst>
            </p:cNvPr>
            <p:cNvSpPr/>
            <p:nvPr/>
          </p:nvSpPr>
          <p:spPr>
            <a:xfrm>
              <a:off x="3955034" y="7442871"/>
              <a:ext cx="1166773" cy="102030"/>
            </a:xfrm>
            <a:custGeom>
              <a:avLst/>
              <a:gdLst>
                <a:gd name="connsiteX0" fmla="*/ 13921 w 1166773"/>
                <a:gd name="connsiteY0" fmla="*/ 148 h 102030"/>
                <a:gd name="connsiteX1" fmla="*/ 1141353 w 1166773"/>
                <a:gd name="connsiteY1" fmla="*/ 98471 h 102030"/>
                <a:gd name="connsiteX2" fmla="*/ 826721 w 1166773"/>
                <a:gd name="connsiteY2" fmla="*/ 82084 h 102030"/>
                <a:gd name="connsiteX3" fmla="*/ 321998 w 1166773"/>
                <a:gd name="connsiteY3" fmla="*/ 55864 h 102030"/>
                <a:gd name="connsiteX4" fmla="*/ 498979 w 1166773"/>
                <a:gd name="connsiteY4" fmla="*/ 75529 h 102030"/>
                <a:gd name="connsiteX5" fmla="*/ 13921 w 1166773"/>
                <a:gd name="connsiteY5" fmla="*/ 148 h 10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773" h="102030">
                  <a:moveTo>
                    <a:pt x="13921" y="148"/>
                  </a:moveTo>
                  <a:cubicBezTo>
                    <a:pt x="120983" y="3972"/>
                    <a:pt x="1005886" y="84815"/>
                    <a:pt x="1141353" y="98471"/>
                  </a:cubicBezTo>
                  <a:cubicBezTo>
                    <a:pt x="1276820" y="112127"/>
                    <a:pt x="826721" y="82084"/>
                    <a:pt x="826721" y="82084"/>
                  </a:cubicBezTo>
                  <a:lnTo>
                    <a:pt x="321998" y="55864"/>
                  </a:lnTo>
                  <a:cubicBezTo>
                    <a:pt x="267374" y="54772"/>
                    <a:pt x="547048" y="83723"/>
                    <a:pt x="498979" y="75529"/>
                  </a:cubicBezTo>
                  <a:cubicBezTo>
                    <a:pt x="450910" y="67335"/>
                    <a:pt x="-93141" y="-3676"/>
                    <a:pt x="13921" y="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9" name="フリーフォーム 418">
              <a:extLst>
                <a:ext uri="{FF2B5EF4-FFF2-40B4-BE49-F238E27FC236}">
                  <a16:creationId xmlns:a16="http://schemas.microsoft.com/office/drawing/2014/main" id="{9ED271C9-A124-F3D2-B11F-77DCBC499C93}"/>
                </a:ext>
              </a:extLst>
            </p:cNvPr>
            <p:cNvSpPr/>
            <p:nvPr/>
          </p:nvSpPr>
          <p:spPr>
            <a:xfrm>
              <a:off x="3691430" y="7390538"/>
              <a:ext cx="1139003" cy="272135"/>
            </a:xfrm>
            <a:custGeom>
              <a:avLst/>
              <a:gdLst>
                <a:gd name="connsiteX0" fmla="*/ 15331 w 1139003"/>
                <a:gd name="connsiteY0" fmla="*/ 88533 h 272135"/>
                <a:gd name="connsiteX1" fmla="*/ 995280 w 1139003"/>
                <a:gd name="connsiteY1" fmla="*/ 190133 h 272135"/>
                <a:gd name="connsiteX2" fmla="*/ 1136209 w 1139003"/>
                <a:gd name="connsiteY2" fmla="*/ 272068 h 272135"/>
                <a:gd name="connsiteX3" fmla="*/ 1024776 w 1139003"/>
                <a:gd name="connsiteY3" fmla="*/ 203243 h 272135"/>
                <a:gd name="connsiteX4" fmla="*/ 631486 w 1139003"/>
                <a:gd name="connsiteY4" fmla="*/ 154081 h 272135"/>
                <a:gd name="connsiteX5" fmla="*/ 208699 w 1139003"/>
                <a:gd name="connsiteY5" fmla="*/ 68868 h 272135"/>
                <a:gd name="connsiteX6" fmla="*/ 405344 w 1139003"/>
                <a:gd name="connsiteY6" fmla="*/ 43 h 272135"/>
                <a:gd name="connsiteX7" fmla="*/ 110376 w 1139003"/>
                <a:gd name="connsiteY7" fmla="*/ 59036 h 272135"/>
                <a:gd name="connsiteX8" fmla="*/ 316854 w 1139003"/>
                <a:gd name="connsiteY8" fmla="*/ 91810 h 272135"/>
                <a:gd name="connsiteX9" fmla="*/ 388957 w 1139003"/>
                <a:gd name="connsiteY9" fmla="*/ 127862 h 272135"/>
                <a:gd name="connsiteX10" fmla="*/ 15331 w 1139003"/>
                <a:gd name="connsiteY10" fmla="*/ 88533 h 27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9003" h="272135">
                  <a:moveTo>
                    <a:pt x="15331" y="88533"/>
                  </a:moveTo>
                  <a:cubicBezTo>
                    <a:pt x="116385" y="98912"/>
                    <a:pt x="808467" y="159544"/>
                    <a:pt x="995280" y="190133"/>
                  </a:cubicBezTo>
                  <a:cubicBezTo>
                    <a:pt x="1182093" y="220722"/>
                    <a:pt x="1131293" y="269883"/>
                    <a:pt x="1136209" y="272068"/>
                  </a:cubicBezTo>
                  <a:cubicBezTo>
                    <a:pt x="1141125" y="274253"/>
                    <a:pt x="1108897" y="222908"/>
                    <a:pt x="1024776" y="203243"/>
                  </a:cubicBezTo>
                  <a:cubicBezTo>
                    <a:pt x="940656" y="183579"/>
                    <a:pt x="767499" y="176477"/>
                    <a:pt x="631486" y="154081"/>
                  </a:cubicBezTo>
                  <a:cubicBezTo>
                    <a:pt x="495473" y="131685"/>
                    <a:pt x="246389" y="94541"/>
                    <a:pt x="208699" y="68868"/>
                  </a:cubicBezTo>
                  <a:cubicBezTo>
                    <a:pt x="171009" y="43195"/>
                    <a:pt x="421731" y="1682"/>
                    <a:pt x="405344" y="43"/>
                  </a:cubicBezTo>
                  <a:cubicBezTo>
                    <a:pt x="388957" y="-1596"/>
                    <a:pt x="125124" y="43742"/>
                    <a:pt x="110376" y="59036"/>
                  </a:cubicBezTo>
                  <a:cubicBezTo>
                    <a:pt x="95628" y="74330"/>
                    <a:pt x="270424" y="80339"/>
                    <a:pt x="316854" y="91810"/>
                  </a:cubicBezTo>
                  <a:cubicBezTo>
                    <a:pt x="363284" y="103281"/>
                    <a:pt x="433748" y="127316"/>
                    <a:pt x="388957" y="127862"/>
                  </a:cubicBezTo>
                  <a:cubicBezTo>
                    <a:pt x="344166" y="128408"/>
                    <a:pt x="-85723" y="78154"/>
                    <a:pt x="15331" y="88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0" name="フリーフォーム 419">
              <a:extLst>
                <a:ext uri="{FF2B5EF4-FFF2-40B4-BE49-F238E27FC236}">
                  <a16:creationId xmlns:a16="http://schemas.microsoft.com/office/drawing/2014/main" id="{63F80F26-B820-8D71-9F70-E7AF50D13665}"/>
                </a:ext>
              </a:extLst>
            </p:cNvPr>
            <p:cNvSpPr/>
            <p:nvPr/>
          </p:nvSpPr>
          <p:spPr>
            <a:xfrm>
              <a:off x="3614994" y="7498735"/>
              <a:ext cx="1242356" cy="216703"/>
            </a:xfrm>
            <a:custGeom>
              <a:avLst/>
              <a:gdLst>
                <a:gd name="connsiteX0" fmla="*/ 0 w 1242356"/>
                <a:gd name="connsiteY0" fmla="*/ 0 h 216703"/>
                <a:gd name="connsiteX1" fmla="*/ 72103 w 1242356"/>
                <a:gd name="connsiteY1" fmla="*/ 6555 h 216703"/>
                <a:gd name="connsiteX2" fmla="*/ 1127432 w 1242356"/>
                <a:gd name="connsiteY2" fmla="*/ 117988 h 216703"/>
                <a:gd name="connsiteX3" fmla="*/ 1084825 w 1242356"/>
                <a:gd name="connsiteY3" fmla="*/ 98323 h 216703"/>
                <a:gd name="connsiteX4" fmla="*/ 1242141 w 1242356"/>
                <a:gd name="connsiteY4" fmla="*/ 216310 h 216703"/>
                <a:gd name="connsiteX5" fmla="*/ 1045496 w 1242356"/>
                <a:gd name="connsiteY5" fmla="*/ 134375 h 216703"/>
                <a:gd name="connsiteX6" fmla="*/ 386735 w 1242356"/>
                <a:gd name="connsiteY6" fmla="*/ 75381 h 216703"/>
                <a:gd name="connsiteX7" fmla="*/ 642374 w 1242356"/>
                <a:gd name="connsiteY7" fmla="*/ 75381 h 216703"/>
                <a:gd name="connsiteX8" fmla="*/ 0 w 1242356"/>
                <a:gd name="connsiteY8" fmla="*/ 0 h 21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356" h="216703">
                  <a:moveTo>
                    <a:pt x="0" y="0"/>
                  </a:moveTo>
                  <a:lnTo>
                    <a:pt x="72103" y="6555"/>
                  </a:lnTo>
                  <a:lnTo>
                    <a:pt x="1127432" y="117988"/>
                  </a:lnTo>
                  <a:cubicBezTo>
                    <a:pt x="1296219" y="133283"/>
                    <a:pt x="1065707" y="81936"/>
                    <a:pt x="1084825" y="98323"/>
                  </a:cubicBezTo>
                  <a:cubicBezTo>
                    <a:pt x="1103943" y="114710"/>
                    <a:pt x="1248696" y="210301"/>
                    <a:pt x="1242141" y="216310"/>
                  </a:cubicBezTo>
                  <a:cubicBezTo>
                    <a:pt x="1235586" y="222319"/>
                    <a:pt x="1188064" y="157863"/>
                    <a:pt x="1045496" y="134375"/>
                  </a:cubicBezTo>
                  <a:cubicBezTo>
                    <a:pt x="902928" y="110887"/>
                    <a:pt x="453922" y="85213"/>
                    <a:pt x="386735" y="75381"/>
                  </a:cubicBezTo>
                  <a:cubicBezTo>
                    <a:pt x="319548" y="65549"/>
                    <a:pt x="702460" y="89037"/>
                    <a:pt x="642374" y="75381"/>
                  </a:cubicBezTo>
                  <a:cubicBezTo>
                    <a:pt x="582288" y="61725"/>
                    <a:pt x="304253" y="27585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1" name="フリーフォーム 420">
              <a:extLst>
                <a:ext uri="{FF2B5EF4-FFF2-40B4-BE49-F238E27FC236}">
                  <a16:creationId xmlns:a16="http://schemas.microsoft.com/office/drawing/2014/main" id="{74268128-2B16-6A86-3C1C-1C436362E474}"/>
                </a:ext>
              </a:extLst>
            </p:cNvPr>
            <p:cNvSpPr/>
            <p:nvPr/>
          </p:nvSpPr>
          <p:spPr>
            <a:xfrm>
              <a:off x="3501936" y="7530816"/>
              <a:ext cx="1319095" cy="197343"/>
            </a:xfrm>
            <a:custGeom>
              <a:avLst/>
              <a:gdLst>
                <a:gd name="connsiteX0" fmla="*/ 31122 w 1319095"/>
                <a:gd name="connsiteY0" fmla="*/ 10526 h 197343"/>
                <a:gd name="connsiteX1" fmla="*/ 948799 w 1319095"/>
                <a:gd name="connsiteY1" fmla="*/ 108849 h 197343"/>
                <a:gd name="connsiteX2" fmla="*/ 870141 w 1319095"/>
                <a:gd name="connsiteY2" fmla="*/ 128513 h 197343"/>
                <a:gd name="connsiteX3" fmla="*/ 1312593 w 1319095"/>
                <a:gd name="connsiteY3" fmla="*/ 197339 h 197343"/>
                <a:gd name="connsiteX4" fmla="*/ 1096283 w 1319095"/>
                <a:gd name="connsiteY4" fmla="*/ 131790 h 197343"/>
                <a:gd name="connsiteX5" fmla="*/ 588283 w 1319095"/>
                <a:gd name="connsiteY5" fmla="*/ 85907 h 197343"/>
                <a:gd name="connsiteX6" fmla="*/ 247432 w 1319095"/>
                <a:gd name="connsiteY6" fmla="*/ 10526 h 197343"/>
                <a:gd name="connsiteX7" fmla="*/ 31122 w 1319095"/>
                <a:gd name="connsiteY7" fmla="*/ 10526 h 19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095" h="197343">
                  <a:moveTo>
                    <a:pt x="31122" y="10526"/>
                  </a:moveTo>
                  <a:cubicBezTo>
                    <a:pt x="148017" y="26913"/>
                    <a:pt x="808963" y="89185"/>
                    <a:pt x="948799" y="108849"/>
                  </a:cubicBezTo>
                  <a:cubicBezTo>
                    <a:pt x="1088635" y="128513"/>
                    <a:pt x="809509" y="113765"/>
                    <a:pt x="870141" y="128513"/>
                  </a:cubicBezTo>
                  <a:cubicBezTo>
                    <a:pt x="930773" y="143261"/>
                    <a:pt x="1274903" y="196793"/>
                    <a:pt x="1312593" y="197339"/>
                  </a:cubicBezTo>
                  <a:cubicBezTo>
                    <a:pt x="1350283" y="197885"/>
                    <a:pt x="1217001" y="150362"/>
                    <a:pt x="1096283" y="131790"/>
                  </a:cubicBezTo>
                  <a:cubicBezTo>
                    <a:pt x="975565" y="113218"/>
                    <a:pt x="729758" y="106118"/>
                    <a:pt x="588283" y="85907"/>
                  </a:cubicBezTo>
                  <a:cubicBezTo>
                    <a:pt x="446808" y="65696"/>
                    <a:pt x="337015" y="21997"/>
                    <a:pt x="247432" y="10526"/>
                  </a:cubicBezTo>
                  <a:cubicBezTo>
                    <a:pt x="157849" y="-945"/>
                    <a:pt x="-85773" y="-5861"/>
                    <a:pt x="31122" y="10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2" name="フリーフォーム 421">
              <a:extLst>
                <a:ext uri="{FF2B5EF4-FFF2-40B4-BE49-F238E27FC236}">
                  <a16:creationId xmlns:a16="http://schemas.microsoft.com/office/drawing/2014/main" id="{0B22CD3B-872F-C4F8-370E-1DD8F20F5D52}"/>
                </a:ext>
              </a:extLst>
            </p:cNvPr>
            <p:cNvSpPr/>
            <p:nvPr/>
          </p:nvSpPr>
          <p:spPr>
            <a:xfrm>
              <a:off x="2947493" y="7380849"/>
              <a:ext cx="1072108" cy="314823"/>
            </a:xfrm>
            <a:custGeom>
              <a:avLst/>
              <a:gdLst>
                <a:gd name="connsiteX0" fmla="*/ 8739 w 1072108"/>
                <a:gd name="connsiteY0" fmla="*/ 311254 h 314823"/>
                <a:gd name="connsiteX1" fmla="*/ 1057513 w 1072108"/>
                <a:gd name="connsiteY1" fmla="*/ 3177 h 314823"/>
                <a:gd name="connsiteX2" fmla="*/ 582288 w 1072108"/>
                <a:gd name="connsiteY2" fmla="*/ 160493 h 314823"/>
                <a:gd name="connsiteX3" fmla="*/ 8739 w 1072108"/>
                <a:gd name="connsiteY3" fmla="*/ 311254 h 314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108" h="314823">
                  <a:moveTo>
                    <a:pt x="8739" y="311254"/>
                  </a:moveTo>
                  <a:cubicBezTo>
                    <a:pt x="87943" y="285035"/>
                    <a:pt x="961922" y="28304"/>
                    <a:pt x="1057513" y="3177"/>
                  </a:cubicBezTo>
                  <a:cubicBezTo>
                    <a:pt x="1153105" y="-21950"/>
                    <a:pt x="754353" y="108600"/>
                    <a:pt x="582288" y="160493"/>
                  </a:cubicBezTo>
                  <a:cubicBezTo>
                    <a:pt x="410224" y="212385"/>
                    <a:pt x="-70465" y="337473"/>
                    <a:pt x="8739" y="311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3" name="フリーフォーム 422">
              <a:extLst>
                <a:ext uri="{FF2B5EF4-FFF2-40B4-BE49-F238E27FC236}">
                  <a16:creationId xmlns:a16="http://schemas.microsoft.com/office/drawing/2014/main" id="{7768815B-A051-CF9A-DA6E-3CEA8E915EC2}"/>
                </a:ext>
              </a:extLst>
            </p:cNvPr>
            <p:cNvSpPr/>
            <p:nvPr/>
          </p:nvSpPr>
          <p:spPr>
            <a:xfrm>
              <a:off x="3487935" y="7602714"/>
              <a:ext cx="1237523" cy="168856"/>
            </a:xfrm>
            <a:custGeom>
              <a:avLst/>
              <a:gdLst>
                <a:gd name="connsiteX0" fmla="*/ 32013 w 1237523"/>
                <a:gd name="connsiteY0" fmla="*/ 899 h 168856"/>
                <a:gd name="connsiteX1" fmla="*/ 710439 w 1237523"/>
                <a:gd name="connsiteY1" fmla="*/ 73002 h 168856"/>
                <a:gd name="connsiteX2" fmla="*/ 1228271 w 1237523"/>
                <a:gd name="connsiteY2" fmla="*/ 161492 h 168856"/>
                <a:gd name="connsiteX3" fmla="*/ 1002130 w 1237523"/>
                <a:gd name="connsiteY3" fmla="*/ 158215 h 168856"/>
                <a:gd name="connsiteX4" fmla="*/ 497407 w 1237523"/>
                <a:gd name="connsiteY4" fmla="*/ 112331 h 168856"/>
                <a:gd name="connsiteX5" fmla="*/ 1107007 w 1237523"/>
                <a:gd name="connsiteY5" fmla="*/ 154938 h 168856"/>
                <a:gd name="connsiteX6" fmla="*/ 208994 w 1237523"/>
                <a:gd name="connsiteY6" fmla="*/ 40228 h 168856"/>
                <a:gd name="connsiteX7" fmla="*/ 32013 w 1237523"/>
                <a:gd name="connsiteY7" fmla="*/ 899 h 16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523" h="168856">
                  <a:moveTo>
                    <a:pt x="32013" y="899"/>
                  </a:moveTo>
                  <a:cubicBezTo>
                    <a:pt x="115587" y="6361"/>
                    <a:pt x="511063" y="46237"/>
                    <a:pt x="710439" y="73002"/>
                  </a:cubicBezTo>
                  <a:cubicBezTo>
                    <a:pt x="909815" y="99767"/>
                    <a:pt x="1179656" y="147290"/>
                    <a:pt x="1228271" y="161492"/>
                  </a:cubicBezTo>
                  <a:cubicBezTo>
                    <a:pt x="1276886" y="175694"/>
                    <a:pt x="1123941" y="166408"/>
                    <a:pt x="1002130" y="158215"/>
                  </a:cubicBezTo>
                  <a:cubicBezTo>
                    <a:pt x="880319" y="150022"/>
                    <a:pt x="479928" y="112877"/>
                    <a:pt x="497407" y="112331"/>
                  </a:cubicBezTo>
                  <a:cubicBezTo>
                    <a:pt x="514886" y="111785"/>
                    <a:pt x="1155076" y="166955"/>
                    <a:pt x="1107007" y="154938"/>
                  </a:cubicBezTo>
                  <a:cubicBezTo>
                    <a:pt x="1058938" y="142921"/>
                    <a:pt x="382151" y="64809"/>
                    <a:pt x="208994" y="40228"/>
                  </a:cubicBezTo>
                  <a:cubicBezTo>
                    <a:pt x="35837" y="15647"/>
                    <a:pt x="-51561" y="-4563"/>
                    <a:pt x="32013" y="8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4" name="フリーフォーム 423">
              <a:extLst>
                <a:ext uri="{FF2B5EF4-FFF2-40B4-BE49-F238E27FC236}">
                  <a16:creationId xmlns:a16="http://schemas.microsoft.com/office/drawing/2014/main" id="{D3DEB9A6-B74C-4EAE-FA67-1666D43AF664}"/>
                </a:ext>
              </a:extLst>
            </p:cNvPr>
            <p:cNvSpPr/>
            <p:nvPr/>
          </p:nvSpPr>
          <p:spPr>
            <a:xfrm>
              <a:off x="3403274" y="7629616"/>
              <a:ext cx="1175204" cy="183473"/>
            </a:xfrm>
            <a:custGeom>
              <a:avLst/>
              <a:gdLst>
                <a:gd name="connsiteX0" fmla="*/ 5242 w 1175204"/>
                <a:gd name="connsiteY0" fmla="*/ 216 h 183473"/>
                <a:gd name="connsiteX1" fmla="*/ 1116287 w 1175204"/>
                <a:gd name="connsiteY1" fmla="*/ 177197 h 183473"/>
                <a:gd name="connsiteX2" fmla="*/ 972081 w 1175204"/>
                <a:gd name="connsiteY2" fmla="*/ 144423 h 183473"/>
                <a:gd name="connsiteX3" fmla="*/ 546016 w 1175204"/>
                <a:gd name="connsiteY3" fmla="*/ 150978 h 183473"/>
                <a:gd name="connsiteX4" fmla="*/ 693500 w 1175204"/>
                <a:gd name="connsiteY4" fmla="*/ 141145 h 183473"/>
                <a:gd name="connsiteX5" fmla="*/ 5242 w 1175204"/>
                <a:gd name="connsiteY5" fmla="*/ 216 h 18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204" h="183473">
                  <a:moveTo>
                    <a:pt x="5242" y="216"/>
                  </a:moveTo>
                  <a:cubicBezTo>
                    <a:pt x="75706" y="6225"/>
                    <a:pt x="955147" y="153163"/>
                    <a:pt x="1116287" y="177197"/>
                  </a:cubicBezTo>
                  <a:cubicBezTo>
                    <a:pt x="1277427" y="201232"/>
                    <a:pt x="1067126" y="148793"/>
                    <a:pt x="972081" y="144423"/>
                  </a:cubicBezTo>
                  <a:cubicBezTo>
                    <a:pt x="877036" y="140053"/>
                    <a:pt x="592446" y="151524"/>
                    <a:pt x="546016" y="150978"/>
                  </a:cubicBezTo>
                  <a:cubicBezTo>
                    <a:pt x="499586" y="150432"/>
                    <a:pt x="790730" y="167364"/>
                    <a:pt x="693500" y="141145"/>
                  </a:cubicBezTo>
                  <a:cubicBezTo>
                    <a:pt x="596270" y="114926"/>
                    <a:pt x="-65222" y="-5793"/>
                    <a:pt x="5242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5" name="フリーフォーム 424">
              <a:extLst>
                <a:ext uri="{FF2B5EF4-FFF2-40B4-BE49-F238E27FC236}">
                  <a16:creationId xmlns:a16="http://schemas.microsoft.com/office/drawing/2014/main" id="{8C04FDB8-835D-4254-2DBE-B4C73011B4AB}"/>
                </a:ext>
              </a:extLst>
            </p:cNvPr>
            <p:cNvSpPr/>
            <p:nvPr/>
          </p:nvSpPr>
          <p:spPr>
            <a:xfrm>
              <a:off x="3151668" y="7543731"/>
              <a:ext cx="1449849" cy="358364"/>
            </a:xfrm>
            <a:custGeom>
              <a:avLst/>
              <a:gdLst>
                <a:gd name="connsiteX0" fmla="*/ 1209 w 1449849"/>
                <a:gd name="connsiteY0" fmla="*/ 131985 h 358364"/>
                <a:gd name="connsiteX1" fmla="*/ 414164 w 1449849"/>
                <a:gd name="connsiteY1" fmla="*/ 888 h 358364"/>
                <a:gd name="connsiteX2" fmla="*/ 230629 w 1449849"/>
                <a:gd name="connsiteY2" fmla="*/ 79546 h 358364"/>
                <a:gd name="connsiteX3" fmla="*/ 519042 w 1449849"/>
                <a:gd name="connsiteY3" fmla="*/ 177869 h 358364"/>
                <a:gd name="connsiteX4" fmla="*/ 489545 w 1449849"/>
                <a:gd name="connsiteY4" fmla="*/ 181146 h 358364"/>
                <a:gd name="connsiteX5" fmla="*/ 659971 w 1449849"/>
                <a:gd name="connsiteY5" fmla="*/ 256527 h 358364"/>
                <a:gd name="connsiteX6" fmla="*/ 568203 w 1449849"/>
                <a:gd name="connsiteY6" fmla="*/ 217198 h 358364"/>
                <a:gd name="connsiteX7" fmla="*/ 922164 w 1449849"/>
                <a:gd name="connsiteY7" fmla="*/ 325353 h 358364"/>
                <a:gd name="connsiteX8" fmla="*/ 892667 w 1449849"/>
                <a:gd name="connsiteY8" fmla="*/ 276192 h 358364"/>
                <a:gd name="connsiteX9" fmla="*/ 1056538 w 1449849"/>
                <a:gd name="connsiteY9" fmla="*/ 358127 h 358364"/>
                <a:gd name="connsiteX10" fmla="*/ 1027042 w 1449849"/>
                <a:gd name="connsiteY10" fmla="*/ 302411 h 358364"/>
                <a:gd name="connsiteX11" fmla="*/ 1108977 w 1449849"/>
                <a:gd name="connsiteY11" fmla="*/ 341740 h 358364"/>
                <a:gd name="connsiteX12" fmla="*/ 1194190 w 1449849"/>
                <a:gd name="connsiteY12" fmla="*/ 308966 h 358364"/>
                <a:gd name="connsiteX13" fmla="*/ 1138474 w 1449849"/>
                <a:gd name="connsiteY13" fmla="*/ 351572 h 358364"/>
                <a:gd name="connsiteX14" fmla="*/ 1449829 w 1449849"/>
                <a:gd name="connsiteY14" fmla="*/ 276192 h 358364"/>
                <a:gd name="connsiteX15" fmla="*/ 1151584 w 1449849"/>
                <a:gd name="connsiteY15" fmla="*/ 318798 h 358364"/>
                <a:gd name="connsiteX16" fmla="*/ 663248 w 1449849"/>
                <a:gd name="connsiteY16" fmla="*/ 243417 h 358364"/>
                <a:gd name="connsiteX17" fmla="*/ 515764 w 1449849"/>
                <a:gd name="connsiteY17" fmla="*/ 217198 h 358364"/>
                <a:gd name="connsiteX18" fmla="*/ 407609 w 1449849"/>
                <a:gd name="connsiteY18" fmla="*/ 223753 h 358364"/>
                <a:gd name="connsiteX19" fmla="*/ 519042 w 1449849"/>
                <a:gd name="connsiteY19" fmla="*/ 197534 h 358364"/>
                <a:gd name="connsiteX20" fmla="*/ 273235 w 1449849"/>
                <a:gd name="connsiteY20" fmla="*/ 115598 h 358364"/>
                <a:gd name="connsiteX21" fmla="*/ 286345 w 1449849"/>
                <a:gd name="connsiteY21" fmla="*/ 86101 h 358364"/>
                <a:gd name="connsiteX22" fmla="*/ 1209 w 1449849"/>
                <a:gd name="connsiteY22" fmla="*/ 131985 h 3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49849" h="358364">
                  <a:moveTo>
                    <a:pt x="1209" y="131985"/>
                  </a:moveTo>
                  <a:cubicBezTo>
                    <a:pt x="22512" y="117783"/>
                    <a:pt x="375927" y="9628"/>
                    <a:pt x="414164" y="888"/>
                  </a:cubicBezTo>
                  <a:cubicBezTo>
                    <a:pt x="452401" y="-7852"/>
                    <a:pt x="213149" y="50049"/>
                    <a:pt x="230629" y="79546"/>
                  </a:cubicBezTo>
                  <a:cubicBezTo>
                    <a:pt x="248109" y="109043"/>
                    <a:pt x="475889" y="160936"/>
                    <a:pt x="519042" y="177869"/>
                  </a:cubicBezTo>
                  <a:cubicBezTo>
                    <a:pt x="562195" y="194802"/>
                    <a:pt x="466057" y="168036"/>
                    <a:pt x="489545" y="181146"/>
                  </a:cubicBezTo>
                  <a:cubicBezTo>
                    <a:pt x="513033" y="194256"/>
                    <a:pt x="646861" y="250518"/>
                    <a:pt x="659971" y="256527"/>
                  </a:cubicBezTo>
                  <a:cubicBezTo>
                    <a:pt x="673081" y="262536"/>
                    <a:pt x="524504" y="205727"/>
                    <a:pt x="568203" y="217198"/>
                  </a:cubicBezTo>
                  <a:cubicBezTo>
                    <a:pt x="611902" y="228669"/>
                    <a:pt x="868087" y="315521"/>
                    <a:pt x="922164" y="325353"/>
                  </a:cubicBezTo>
                  <a:cubicBezTo>
                    <a:pt x="976241" y="335185"/>
                    <a:pt x="870271" y="270730"/>
                    <a:pt x="892667" y="276192"/>
                  </a:cubicBezTo>
                  <a:cubicBezTo>
                    <a:pt x="915063" y="281654"/>
                    <a:pt x="1034142" y="353757"/>
                    <a:pt x="1056538" y="358127"/>
                  </a:cubicBezTo>
                  <a:cubicBezTo>
                    <a:pt x="1078934" y="362497"/>
                    <a:pt x="1018302" y="305142"/>
                    <a:pt x="1027042" y="302411"/>
                  </a:cubicBezTo>
                  <a:cubicBezTo>
                    <a:pt x="1035782" y="299680"/>
                    <a:pt x="1081119" y="340648"/>
                    <a:pt x="1108977" y="341740"/>
                  </a:cubicBezTo>
                  <a:cubicBezTo>
                    <a:pt x="1136835" y="342833"/>
                    <a:pt x="1189274" y="307327"/>
                    <a:pt x="1194190" y="308966"/>
                  </a:cubicBezTo>
                  <a:cubicBezTo>
                    <a:pt x="1199106" y="310605"/>
                    <a:pt x="1095868" y="357034"/>
                    <a:pt x="1138474" y="351572"/>
                  </a:cubicBezTo>
                  <a:cubicBezTo>
                    <a:pt x="1181081" y="346110"/>
                    <a:pt x="1447644" y="281654"/>
                    <a:pt x="1449829" y="276192"/>
                  </a:cubicBezTo>
                  <a:cubicBezTo>
                    <a:pt x="1452014" y="270730"/>
                    <a:pt x="1282681" y="324261"/>
                    <a:pt x="1151584" y="318798"/>
                  </a:cubicBezTo>
                  <a:cubicBezTo>
                    <a:pt x="1020487" y="313336"/>
                    <a:pt x="769218" y="260350"/>
                    <a:pt x="663248" y="243417"/>
                  </a:cubicBezTo>
                  <a:cubicBezTo>
                    <a:pt x="557278" y="226484"/>
                    <a:pt x="558371" y="220475"/>
                    <a:pt x="515764" y="217198"/>
                  </a:cubicBezTo>
                  <a:cubicBezTo>
                    <a:pt x="473158" y="213921"/>
                    <a:pt x="407063" y="227030"/>
                    <a:pt x="407609" y="223753"/>
                  </a:cubicBezTo>
                  <a:cubicBezTo>
                    <a:pt x="408155" y="220476"/>
                    <a:pt x="541438" y="215560"/>
                    <a:pt x="519042" y="197534"/>
                  </a:cubicBezTo>
                  <a:cubicBezTo>
                    <a:pt x="496646" y="179508"/>
                    <a:pt x="312018" y="134170"/>
                    <a:pt x="273235" y="115598"/>
                  </a:cubicBezTo>
                  <a:cubicBezTo>
                    <a:pt x="234452" y="97026"/>
                    <a:pt x="326220" y="82277"/>
                    <a:pt x="286345" y="86101"/>
                  </a:cubicBezTo>
                  <a:cubicBezTo>
                    <a:pt x="246470" y="89925"/>
                    <a:pt x="-20094" y="146187"/>
                    <a:pt x="1209" y="1319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6" name="フリーフォーム 425">
              <a:extLst>
                <a:ext uri="{FF2B5EF4-FFF2-40B4-BE49-F238E27FC236}">
                  <a16:creationId xmlns:a16="http://schemas.microsoft.com/office/drawing/2014/main" id="{A7BD1390-0DD7-57FE-8FA7-E943E301C6CF}"/>
                </a:ext>
              </a:extLst>
            </p:cNvPr>
            <p:cNvSpPr/>
            <p:nvPr/>
          </p:nvSpPr>
          <p:spPr>
            <a:xfrm>
              <a:off x="2939279" y="7669161"/>
              <a:ext cx="1073622" cy="340515"/>
            </a:xfrm>
            <a:custGeom>
              <a:avLst/>
              <a:gdLst>
                <a:gd name="connsiteX0" fmla="*/ 177547 w 1073622"/>
                <a:gd name="connsiteY0" fmla="*/ 0 h 340515"/>
                <a:gd name="connsiteX1" fmla="*/ 79224 w 1073622"/>
                <a:gd name="connsiteY1" fmla="*/ 104878 h 340515"/>
                <a:gd name="connsiteX2" fmla="*/ 246373 w 1073622"/>
                <a:gd name="connsiteY2" fmla="*/ 131097 h 340515"/>
                <a:gd name="connsiteX3" fmla="*/ 282424 w 1073622"/>
                <a:gd name="connsiteY3" fmla="*/ 170426 h 340515"/>
                <a:gd name="connsiteX4" fmla="*/ 266037 w 1073622"/>
                <a:gd name="connsiteY4" fmla="*/ 121265 h 340515"/>
                <a:gd name="connsiteX5" fmla="*/ 574115 w 1073622"/>
                <a:gd name="connsiteY5" fmla="*/ 298245 h 340515"/>
                <a:gd name="connsiteX6" fmla="*/ 557727 w 1073622"/>
                <a:gd name="connsiteY6" fmla="*/ 235974 h 340515"/>
                <a:gd name="connsiteX7" fmla="*/ 836308 w 1073622"/>
                <a:gd name="connsiteY7" fmla="*/ 331020 h 340515"/>
                <a:gd name="connsiteX8" fmla="*/ 777315 w 1073622"/>
                <a:gd name="connsiteY8" fmla="*/ 324465 h 340515"/>
                <a:gd name="connsiteX9" fmla="*/ 1072282 w 1073622"/>
                <a:gd name="connsiteY9" fmla="*/ 337574 h 340515"/>
                <a:gd name="connsiteX10" fmla="*/ 639663 w 1073622"/>
                <a:gd name="connsiteY10" fmla="*/ 258916 h 340515"/>
                <a:gd name="connsiteX11" fmla="*/ 298811 w 1073622"/>
                <a:gd name="connsiteY11" fmla="*/ 147484 h 340515"/>
                <a:gd name="connsiteX12" fmla="*/ 161160 w 1073622"/>
                <a:gd name="connsiteY12" fmla="*/ 104878 h 340515"/>
                <a:gd name="connsiteX13" fmla="*/ 566 w 1073622"/>
                <a:gd name="connsiteY13" fmla="*/ 104878 h 340515"/>
                <a:gd name="connsiteX14" fmla="*/ 177547 w 1073622"/>
                <a:gd name="connsiteY14" fmla="*/ 0 h 34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3622" h="340515">
                  <a:moveTo>
                    <a:pt x="177547" y="0"/>
                  </a:moveTo>
                  <a:cubicBezTo>
                    <a:pt x="190657" y="0"/>
                    <a:pt x="67753" y="83029"/>
                    <a:pt x="79224" y="104878"/>
                  </a:cubicBezTo>
                  <a:cubicBezTo>
                    <a:pt x="90695" y="126727"/>
                    <a:pt x="212506" y="120172"/>
                    <a:pt x="246373" y="131097"/>
                  </a:cubicBezTo>
                  <a:cubicBezTo>
                    <a:pt x="280240" y="142022"/>
                    <a:pt x="279147" y="172065"/>
                    <a:pt x="282424" y="170426"/>
                  </a:cubicBezTo>
                  <a:cubicBezTo>
                    <a:pt x="285701" y="168787"/>
                    <a:pt x="217422" y="99962"/>
                    <a:pt x="266037" y="121265"/>
                  </a:cubicBezTo>
                  <a:cubicBezTo>
                    <a:pt x="314652" y="142568"/>
                    <a:pt x="525500" y="279127"/>
                    <a:pt x="574115" y="298245"/>
                  </a:cubicBezTo>
                  <a:cubicBezTo>
                    <a:pt x="622730" y="317363"/>
                    <a:pt x="514028" y="230512"/>
                    <a:pt x="557727" y="235974"/>
                  </a:cubicBezTo>
                  <a:cubicBezTo>
                    <a:pt x="601426" y="241437"/>
                    <a:pt x="799710" y="316272"/>
                    <a:pt x="836308" y="331020"/>
                  </a:cubicBezTo>
                  <a:cubicBezTo>
                    <a:pt x="872906" y="345768"/>
                    <a:pt x="737986" y="323373"/>
                    <a:pt x="777315" y="324465"/>
                  </a:cubicBezTo>
                  <a:cubicBezTo>
                    <a:pt x="816644" y="325557"/>
                    <a:pt x="1095224" y="348499"/>
                    <a:pt x="1072282" y="337574"/>
                  </a:cubicBezTo>
                  <a:cubicBezTo>
                    <a:pt x="1049340" y="326649"/>
                    <a:pt x="768575" y="290598"/>
                    <a:pt x="639663" y="258916"/>
                  </a:cubicBezTo>
                  <a:cubicBezTo>
                    <a:pt x="510751" y="227234"/>
                    <a:pt x="378561" y="173157"/>
                    <a:pt x="298811" y="147484"/>
                  </a:cubicBezTo>
                  <a:cubicBezTo>
                    <a:pt x="219061" y="121811"/>
                    <a:pt x="210867" y="111979"/>
                    <a:pt x="161160" y="104878"/>
                  </a:cubicBezTo>
                  <a:cubicBezTo>
                    <a:pt x="111453" y="97777"/>
                    <a:pt x="-9266" y="121265"/>
                    <a:pt x="566" y="104878"/>
                  </a:cubicBezTo>
                  <a:cubicBezTo>
                    <a:pt x="10398" y="88491"/>
                    <a:pt x="164437" y="0"/>
                    <a:pt x="17754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7" name="フリーフォーム 426">
              <a:extLst>
                <a:ext uri="{FF2B5EF4-FFF2-40B4-BE49-F238E27FC236}">
                  <a16:creationId xmlns:a16="http://schemas.microsoft.com/office/drawing/2014/main" id="{93326988-F6E8-2500-6D86-4AE56425A6C1}"/>
                </a:ext>
              </a:extLst>
            </p:cNvPr>
            <p:cNvSpPr/>
            <p:nvPr/>
          </p:nvSpPr>
          <p:spPr>
            <a:xfrm>
              <a:off x="3029671" y="7596811"/>
              <a:ext cx="979481" cy="385922"/>
            </a:xfrm>
            <a:custGeom>
              <a:avLst/>
              <a:gdLst>
                <a:gd name="connsiteX0" fmla="*/ 221529 w 979481"/>
                <a:gd name="connsiteY0" fmla="*/ 247 h 385922"/>
                <a:gd name="connsiteX1" fmla="*/ 57658 w 979481"/>
                <a:gd name="connsiteY1" fmla="*/ 111679 h 385922"/>
                <a:gd name="connsiteX2" fmla="*/ 254303 w 979481"/>
                <a:gd name="connsiteY2" fmla="*/ 183783 h 385922"/>
                <a:gd name="connsiteX3" fmla="*/ 257581 w 979481"/>
                <a:gd name="connsiteY3" fmla="*/ 160841 h 385922"/>
                <a:gd name="connsiteX4" fmla="*/ 424729 w 979481"/>
                <a:gd name="connsiteY4" fmla="*/ 239499 h 385922"/>
                <a:gd name="connsiteX5" fmla="*/ 408342 w 979481"/>
                <a:gd name="connsiteY5" fmla="*/ 200170 h 385922"/>
                <a:gd name="connsiteX6" fmla="*/ 513219 w 979481"/>
                <a:gd name="connsiteY6" fmla="*/ 226389 h 385922"/>
                <a:gd name="connsiteX7" fmla="*/ 588600 w 979481"/>
                <a:gd name="connsiteY7" fmla="*/ 167395 h 385922"/>
                <a:gd name="connsiteX8" fmla="*/ 536161 w 979481"/>
                <a:gd name="connsiteY8" fmla="*/ 262441 h 385922"/>
                <a:gd name="connsiteX9" fmla="*/ 729529 w 979481"/>
                <a:gd name="connsiteY9" fmla="*/ 295215 h 385922"/>
                <a:gd name="connsiteX10" fmla="*/ 863903 w 979481"/>
                <a:gd name="connsiteY10" fmla="*/ 347654 h 385922"/>
                <a:gd name="connsiteX11" fmla="*/ 975335 w 979481"/>
                <a:gd name="connsiteY11" fmla="*/ 383705 h 385922"/>
                <a:gd name="connsiteX12" fmla="*/ 713142 w 979481"/>
                <a:gd name="connsiteY12" fmla="*/ 282105 h 385922"/>
                <a:gd name="connsiteX13" fmla="*/ 126484 w 979481"/>
                <a:gd name="connsiteY13" fmla="*/ 144454 h 385922"/>
                <a:gd name="connsiteX14" fmla="*/ 5219 w 979481"/>
                <a:gd name="connsiteY14" fmla="*/ 144454 h 385922"/>
                <a:gd name="connsiteX15" fmla="*/ 221529 w 979481"/>
                <a:gd name="connsiteY15" fmla="*/ 247 h 38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9481" h="385922">
                  <a:moveTo>
                    <a:pt x="221529" y="247"/>
                  </a:moveTo>
                  <a:cubicBezTo>
                    <a:pt x="230269" y="-5216"/>
                    <a:pt x="52196" y="81090"/>
                    <a:pt x="57658" y="111679"/>
                  </a:cubicBezTo>
                  <a:cubicBezTo>
                    <a:pt x="63120" y="142268"/>
                    <a:pt x="220983" y="175589"/>
                    <a:pt x="254303" y="183783"/>
                  </a:cubicBezTo>
                  <a:cubicBezTo>
                    <a:pt x="287623" y="191977"/>
                    <a:pt x="229177" y="151555"/>
                    <a:pt x="257581" y="160841"/>
                  </a:cubicBezTo>
                  <a:cubicBezTo>
                    <a:pt x="285985" y="170127"/>
                    <a:pt x="399602" y="232944"/>
                    <a:pt x="424729" y="239499"/>
                  </a:cubicBezTo>
                  <a:cubicBezTo>
                    <a:pt x="449856" y="246054"/>
                    <a:pt x="393594" y="202355"/>
                    <a:pt x="408342" y="200170"/>
                  </a:cubicBezTo>
                  <a:cubicBezTo>
                    <a:pt x="423090" y="197985"/>
                    <a:pt x="483176" y="231851"/>
                    <a:pt x="513219" y="226389"/>
                  </a:cubicBezTo>
                  <a:cubicBezTo>
                    <a:pt x="543262" y="220927"/>
                    <a:pt x="584776" y="161386"/>
                    <a:pt x="588600" y="167395"/>
                  </a:cubicBezTo>
                  <a:cubicBezTo>
                    <a:pt x="592424" y="173404"/>
                    <a:pt x="512673" y="241138"/>
                    <a:pt x="536161" y="262441"/>
                  </a:cubicBezTo>
                  <a:cubicBezTo>
                    <a:pt x="559649" y="283744"/>
                    <a:pt x="674905" y="281013"/>
                    <a:pt x="729529" y="295215"/>
                  </a:cubicBezTo>
                  <a:cubicBezTo>
                    <a:pt x="784153" y="309417"/>
                    <a:pt x="822935" y="332906"/>
                    <a:pt x="863903" y="347654"/>
                  </a:cubicBezTo>
                  <a:cubicBezTo>
                    <a:pt x="904871" y="362402"/>
                    <a:pt x="1000462" y="394630"/>
                    <a:pt x="975335" y="383705"/>
                  </a:cubicBezTo>
                  <a:cubicBezTo>
                    <a:pt x="950208" y="372780"/>
                    <a:pt x="854617" y="321980"/>
                    <a:pt x="713142" y="282105"/>
                  </a:cubicBezTo>
                  <a:cubicBezTo>
                    <a:pt x="571667" y="242230"/>
                    <a:pt x="244471" y="167396"/>
                    <a:pt x="126484" y="144454"/>
                  </a:cubicBezTo>
                  <a:cubicBezTo>
                    <a:pt x="8497" y="121512"/>
                    <a:pt x="-11714" y="160841"/>
                    <a:pt x="5219" y="144454"/>
                  </a:cubicBezTo>
                  <a:cubicBezTo>
                    <a:pt x="22152" y="128067"/>
                    <a:pt x="212789" y="5710"/>
                    <a:pt x="221529" y="2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8" name="フリーフォーム 427">
              <a:extLst>
                <a:ext uri="{FF2B5EF4-FFF2-40B4-BE49-F238E27FC236}">
                  <a16:creationId xmlns:a16="http://schemas.microsoft.com/office/drawing/2014/main" id="{E16784D9-A553-186A-B4C0-DD2E45F703DC}"/>
                </a:ext>
              </a:extLst>
            </p:cNvPr>
            <p:cNvSpPr/>
            <p:nvPr/>
          </p:nvSpPr>
          <p:spPr>
            <a:xfrm>
              <a:off x="2738078" y="7668127"/>
              <a:ext cx="234620" cy="413656"/>
            </a:xfrm>
            <a:custGeom>
              <a:avLst/>
              <a:gdLst>
                <a:gd name="connsiteX0" fmla="*/ 234541 w 234620"/>
                <a:gd name="connsiteY0" fmla="*/ 1034 h 413656"/>
                <a:gd name="connsiteX1" fmla="*/ 31341 w 234620"/>
                <a:gd name="connsiteY1" fmla="*/ 89525 h 413656"/>
                <a:gd name="connsiteX2" fmla="*/ 51006 w 234620"/>
                <a:gd name="connsiteY2" fmla="*/ 256673 h 413656"/>
                <a:gd name="connsiteX3" fmla="*/ 44451 w 234620"/>
                <a:gd name="connsiteY3" fmla="*/ 207512 h 413656"/>
                <a:gd name="connsiteX4" fmla="*/ 100167 w 234620"/>
                <a:gd name="connsiteY4" fmla="*/ 410712 h 413656"/>
                <a:gd name="connsiteX5" fmla="*/ 67393 w 234620"/>
                <a:gd name="connsiteY5" fmla="*/ 315667 h 413656"/>
                <a:gd name="connsiteX6" fmla="*/ 5122 w 234620"/>
                <a:gd name="connsiteY6" fmla="*/ 145241 h 413656"/>
                <a:gd name="connsiteX7" fmla="*/ 234541 w 234620"/>
                <a:gd name="connsiteY7" fmla="*/ 1034 h 41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620" h="413656">
                  <a:moveTo>
                    <a:pt x="234541" y="1034"/>
                  </a:moveTo>
                  <a:cubicBezTo>
                    <a:pt x="238911" y="-8252"/>
                    <a:pt x="61930" y="46918"/>
                    <a:pt x="31341" y="89525"/>
                  </a:cubicBezTo>
                  <a:cubicBezTo>
                    <a:pt x="752" y="132132"/>
                    <a:pt x="48821" y="237009"/>
                    <a:pt x="51006" y="256673"/>
                  </a:cubicBezTo>
                  <a:cubicBezTo>
                    <a:pt x="53191" y="276338"/>
                    <a:pt x="36258" y="181839"/>
                    <a:pt x="44451" y="207512"/>
                  </a:cubicBezTo>
                  <a:cubicBezTo>
                    <a:pt x="52644" y="233185"/>
                    <a:pt x="96343" y="392686"/>
                    <a:pt x="100167" y="410712"/>
                  </a:cubicBezTo>
                  <a:cubicBezTo>
                    <a:pt x="103991" y="428738"/>
                    <a:pt x="83234" y="359912"/>
                    <a:pt x="67393" y="315667"/>
                  </a:cubicBezTo>
                  <a:cubicBezTo>
                    <a:pt x="51552" y="271422"/>
                    <a:pt x="-19459" y="194949"/>
                    <a:pt x="5122" y="145241"/>
                  </a:cubicBezTo>
                  <a:cubicBezTo>
                    <a:pt x="29703" y="95533"/>
                    <a:pt x="230171" y="10320"/>
                    <a:pt x="234541" y="10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9" name="フリーフォーム 428">
              <a:extLst>
                <a:ext uri="{FF2B5EF4-FFF2-40B4-BE49-F238E27FC236}">
                  <a16:creationId xmlns:a16="http://schemas.microsoft.com/office/drawing/2014/main" id="{A3102B55-659D-0D54-A48D-E666EAC27413}"/>
                </a:ext>
              </a:extLst>
            </p:cNvPr>
            <p:cNvSpPr/>
            <p:nvPr/>
          </p:nvSpPr>
          <p:spPr>
            <a:xfrm>
              <a:off x="4598525" y="3078127"/>
              <a:ext cx="116029" cy="620232"/>
            </a:xfrm>
            <a:custGeom>
              <a:avLst/>
              <a:gdLst>
                <a:gd name="connsiteX0" fmla="*/ 88622 w 116029"/>
                <a:gd name="connsiteY0" fmla="*/ 353 h 620232"/>
                <a:gd name="connsiteX1" fmla="*/ 17502 w 116029"/>
                <a:gd name="connsiteY1" fmla="*/ 230646 h 620232"/>
                <a:gd name="connsiteX2" fmla="*/ 17502 w 116029"/>
                <a:gd name="connsiteY2" fmla="*/ 498193 h 620232"/>
                <a:gd name="connsiteX3" fmla="*/ 20888 w 116029"/>
                <a:gd name="connsiteY3" fmla="*/ 372886 h 620232"/>
                <a:gd name="connsiteX4" fmla="*/ 10728 w 116029"/>
                <a:gd name="connsiteY4" fmla="*/ 508353 h 620232"/>
                <a:gd name="connsiteX5" fmla="*/ 27662 w 116029"/>
                <a:gd name="connsiteY5" fmla="*/ 481260 h 620232"/>
                <a:gd name="connsiteX6" fmla="*/ 75075 w 116029"/>
                <a:gd name="connsiteY6" fmla="*/ 620113 h 620232"/>
                <a:gd name="connsiteX7" fmla="*/ 78462 w 116029"/>
                <a:gd name="connsiteY7" fmla="*/ 454166 h 620232"/>
                <a:gd name="connsiteX8" fmla="*/ 115715 w 116029"/>
                <a:gd name="connsiteY8" fmla="*/ 190006 h 620232"/>
                <a:gd name="connsiteX9" fmla="*/ 54755 w 116029"/>
                <a:gd name="connsiteY9" fmla="*/ 501580 h 620232"/>
                <a:gd name="connsiteX10" fmla="*/ 27662 w 116029"/>
                <a:gd name="connsiteY10" fmla="*/ 379660 h 620232"/>
                <a:gd name="connsiteX11" fmla="*/ 7342 w 116029"/>
                <a:gd name="connsiteY11" fmla="*/ 85020 h 620232"/>
                <a:gd name="connsiteX12" fmla="*/ 7342 w 116029"/>
                <a:gd name="connsiteY12" fmla="*/ 176460 h 620232"/>
                <a:gd name="connsiteX13" fmla="*/ 88622 w 116029"/>
                <a:gd name="connsiteY13" fmla="*/ 353 h 62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029" h="620232">
                  <a:moveTo>
                    <a:pt x="88622" y="353"/>
                  </a:moveTo>
                  <a:cubicBezTo>
                    <a:pt x="90315" y="9384"/>
                    <a:pt x="29355" y="147673"/>
                    <a:pt x="17502" y="230646"/>
                  </a:cubicBezTo>
                  <a:cubicBezTo>
                    <a:pt x="5649" y="313619"/>
                    <a:pt x="16938" y="474486"/>
                    <a:pt x="17502" y="498193"/>
                  </a:cubicBezTo>
                  <a:cubicBezTo>
                    <a:pt x="18066" y="521900"/>
                    <a:pt x="22017" y="371193"/>
                    <a:pt x="20888" y="372886"/>
                  </a:cubicBezTo>
                  <a:cubicBezTo>
                    <a:pt x="19759" y="374579"/>
                    <a:pt x="9599" y="490291"/>
                    <a:pt x="10728" y="508353"/>
                  </a:cubicBezTo>
                  <a:cubicBezTo>
                    <a:pt x="11857" y="526415"/>
                    <a:pt x="16938" y="462633"/>
                    <a:pt x="27662" y="481260"/>
                  </a:cubicBezTo>
                  <a:cubicBezTo>
                    <a:pt x="38386" y="499887"/>
                    <a:pt x="66608" y="624629"/>
                    <a:pt x="75075" y="620113"/>
                  </a:cubicBezTo>
                  <a:cubicBezTo>
                    <a:pt x="83542" y="615597"/>
                    <a:pt x="71689" y="525850"/>
                    <a:pt x="78462" y="454166"/>
                  </a:cubicBezTo>
                  <a:cubicBezTo>
                    <a:pt x="85235" y="382482"/>
                    <a:pt x="119666" y="182104"/>
                    <a:pt x="115715" y="190006"/>
                  </a:cubicBezTo>
                  <a:cubicBezTo>
                    <a:pt x="111764" y="197908"/>
                    <a:pt x="69430" y="469971"/>
                    <a:pt x="54755" y="501580"/>
                  </a:cubicBezTo>
                  <a:cubicBezTo>
                    <a:pt x="40079" y="533189"/>
                    <a:pt x="35564" y="449087"/>
                    <a:pt x="27662" y="379660"/>
                  </a:cubicBezTo>
                  <a:cubicBezTo>
                    <a:pt x="19760" y="310233"/>
                    <a:pt x="10729" y="118887"/>
                    <a:pt x="7342" y="85020"/>
                  </a:cubicBezTo>
                  <a:cubicBezTo>
                    <a:pt x="3955" y="51153"/>
                    <a:pt x="-7333" y="194522"/>
                    <a:pt x="7342" y="176460"/>
                  </a:cubicBezTo>
                  <a:cubicBezTo>
                    <a:pt x="22017" y="158398"/>
                    <a:pt x="86929" y="-8678"/>
                    <a:pt x="88622" y="3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0" name="フリーフォーム 429">
              <a:extLst>
                <a:ext uri="{FF2B5EF4-FFF2-40B4-BE49-F238E27FC236}">
                  <a16:creationId xmlns:a16="http://schemas.microsoft.com/office/drawing/2014/main" id="{C2A8BA1E-8DCA-6FC1-8412-EEE303E240BD}"/>
                </a:ext>
              </a:extLst>
            </p:cNvPr>
            <p:cNvSpPr/>
            <p:nvPr/>
          </p:nvSpPr>
          <p:spPr>
            <a:xfrm>
              <a:off x="3939925" y="4108001"/>
              <a:ext cx="261113" cy="247338"/>
            </a:xfrm>
            <a:custGeom>
              <a:avLst/>
              <a:gdLst>
                <a:gd name="connsiteX0" fmla="*/ 2155 w 261113"/>
                <a:gd name="connsiteY0" fmla="*/ 101626 h 247338"/>
                <a:gd name="connsiteX1" fmla="*/ 218902 w 261113"/>
                <a:gd name="connsiteY1" fmla="*/ 159199 h 247338"/>
                <a:gd name="connsiteX2" fmla="*/ 259542 w 261113"/>
                <a:gd name="connsiteY2" fmla="*/ 247252 h 247338"/>
                <a:gd name="connsiteX3" fmla="*/ 252768 w 261113"/>
                <a:gd name="connsiteY3" fmla="*/ 142266 h 247338"/>
                <a:gd name="connsiteX4" fmla="*/ 252768 w 261113"/>
                <a:gd name="connsiteY4" fmla="*/ 37279 h 247338"/>
                <a:gd name="connsiteX5" fmla="*/ 232448 w 261113"/>
                <a:gd name="connsiteY5" fmla="*/ 155812 h 247338"/>
                <a:gd name="connsiteX6" fmla="*/ 171488 w 261113"/>
                <a:gd name="connsiteY6" fmla="*/ 23732 h 247338"/>
                <a:gd name="connsiteX7" fmla="*/ 229062 w 261113"/>
                <a:gd name="connsiteY7" fmla="*/ 172746 h 247338"/>
                <a:gd name="connsiteX8" fmla="*/ 178262 w 261113"/>
                <a:gd name="connsiteY8" fmla="*/ 121946 h 247338"/>
                <a:gd name="connsiteX9" fmla="*/ 120688 w 261113"/>
                <a:gd name="connsiteY9" fmla="*/ 98239 h 247338"/>
                <a:gd name="connsiteX10" fmla="*/ 90208 w 261113"/>
                <a:gd name="connsiteY10" fmla="*/ 26 h 247338"/>
                <a:gd name="connsiteX11" fmla="*/ 107142 w 261113"/>
                <a:gd name="connsiteY11" fmla="*/ 108399 h 247338"/>
                <a:gd name="connsiteX12" fmla="*/ 2155 w 261113"/>
                <a:gd name="connsiteY12" fmla="*/ 101626 h 24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113" h="247338">
                  <a:moveTo>
                    <a:pt x="2155" y="101626"/>
                  </a:moveTo>
                  <a:cubicBezTo>
                    <a:pt x="20782" y="110093"/>
                    <a:pt x="176004" y="134928"/>
                    <a:pt x="218902" y="159199"/>
                  </a:cubicBezTo>
                  <a:cubicBezTo>
                    <a:pt x="261800" y="183470"/>
                    <a:pt x="253898" y="250074"/>
                    <a:pt x="259542" y="247252"/>
                  </a:cubicBezTo>
                  <a:cubicBezTo>
                    <a:pt x="265186" y="244430"/>
                    <a:pt x="253897" y="177261"/>
                    <a:pt x="252768" y="142266"/>
                  </a:cubicBezTo>
                  <a:cubicBezTo>
                    <a:pt x="251639" y="107271"/>
                    <a:pt x="256155" y="35021"/>
                    <a:pt x="252768" y="37279"/>
                  </a:cubicBezTo>
                  <a:cubicBezTo>
                    <a:pt x="249381" y="39537"/>
                    <a:pt x="245995" y="158070"/>
                    <a:pt x="232448" y="155812"/>
                  </a:cubicBezTo>
                  <a:cubicBezTo>
                    <a:pt x="218901" y="153554"/>
                    <a:pt x="172052" y="20910"/>
                    <a:pt x="171488" y="23732"/>
                  </a:cubicBezTo>
                  <a:cubicBezTo>
                    <a:pt x="170924" y="26554"/>
                    <a:pt x="227933" y="156377"/>
                    <a:pt x="229062" y="172746"/>
                  </a:cubicBezTo>
                  <a:cubicBezTo>
                    <a:pt x="230191" y="189115"/>
                    <a:pt x="196324" y="134364"/>
                    <a:pt x="178262" y="121946"/>
                  </a:cubicBezTo>
                  <a:cubicBezTo>
                    <a:pt x="160200" y="109528"/>
                    <a:pt x="135364" y="118559"/>
                    <a:pt x="120688" y="98239"/>
                  </a:cubicBezTo>
                  <a:cubicBezTo>
                    <a:pt x="106012" y="77919"/>
                    <a:pt x="92466" y="-1667"/>
                    <a:pt x="90208" y="26"/>
                  </a:cubicBezTo>
                  <a:cubicBezTo>
                    <a:pt x="87950" y="1719"/>
                    <a:pt x="122946" y="89772"/>
                    <a:pt x="107142" y="108399"/>
                  </a:cubicBezTo>
                  <a:cubicBezTo>
                    <a:pt x="91338" y="127026"/>
                    <a:pt x="-16472" y="93159"/>
                    <a:pt x="2155" y="101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1" name="フリーフォーム 430">
              <a:extLst>
                <a:ext uri="{FF2B5EF4-FFF2-40B4-BE49-F238E27FC236}">
                  <a16:creationId xmlns:a16="http://schemas.microsoft.com/office/drawing/2014/main" id="{20954C0F-B9EA-030F-D740-14163F912A7E}"/>
                </a:ext>
              </a:extLst>
            </p:cNvPr>
            <p:cNvSpPr/>
            <p:nvPr/>
          </p:nvSpPr>
          <p:spPr>
            <a:xfrm>
              <a:off x="3908863" y="4331491"/>
              <a:ext cx="372902" cy="193937"/>
            </a:xfrm>
            <a:custGeom>
              <a:avLst/>
              <a:gdLst>
                <a:gd name="connsiteX0" fmla="*/ 39990 w 372902"/>
                <a:gd name="connsiteY0" fmla="*/ 56 h 193937"/>
                <a:gd name="connsiteX1" fmla="*/ 263510 w 372902"/>
                <a:gd name="connsiteY1" fmla="*/ 101656 h 193937"/>
                <a:gd name="connsiteX2" fmla="*/ 168684 w 372902"/>
                <a:gd name="connsiteY2" fmla="*/ 98269 h 193937"/>
                <a:gd name="connsiteX3" fmla="*/ 94177 w 372902"/>
                <a:gd name="connsiteY3" fmla="*/ 98269 h 193937"/>
                <a:gd name="connsiteX4" fmla="*/ 293990 w 372902"/>
                <a:gd name="connsiteY4" fmla="*/ 135522 h 193937"/>
                <a:gd name="connsiteX5" fmla="*/ 205937 w 372902"/>
                <a:gd name="connsiteY5" fmla="*/ 169389 h 193937"/>
                <a:gd name="connsiteX6" fmla="*/ 2737 w 372902"/>
                <a:gd name="connsiteY6" fmla="*/ 193096 h 193937"/>
                <a:gd name="connsiteX7" fmla="*/ 368497 w 372902"/>
                <a:gd name="connsiteY7" fmla="*/ 138909 h 193937"/>
                <a:gd name="connsiteX8" fmla="*/ 192390 w 372902"/>
                <a:gd name="connsiteY8" fmla="*/ 88109 h 193937"/>
                <a:gd name="connsiteX9" fmla="*/ 39990 w 372902"/>
                <a:gd name="connsiteY9" fmla="*/ 56 h 19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2902" h="193937">
                  <a:moveTo>
                    <a:pt x="39990" y="56"/>
                  </a:moveTo>
                  <a:cubicBezTo>
                    <a:pt x="51843" y="2314"/>
                    <a:pt x="242061" y="85287"/>
                    <a:pt x="263510" y="101656"/>
                  </a:cubicBezTo>
                  <a:cubicBezTo>
                    <a:pt x="284959" y="118025"/>
                    <a:pt x="196906" y="98834"/>
                    <a:pt x="168684" y="98269"/>
                  </a:cubicBezTo>
                  <a:cubicBezTo>
                    <a:pt x="140462" y="97705"/>
                    <a:pt x="73293" y="92060"/>
                    <a:pt x="94177" y="98269"/>
                  </a:cubicBezTo>
                  <a:cubicBezTo>
                    <a:pt x="115061" y="104478"/>
                    <a:pt x="275364" y="123669"/>
                    <a:pt x="293990" y="135522"/>
                  </a:cubicBezTo>
                  <a:cubicBezTo>
                    <a:pt x="312616" y="147375"/>
                    <a:pt x="254479" y="159793"/>
                    <a:pt x="205937" y="169389"/>
                  </a:cubicBezTo>
                  <a:cubicBezTo>
                    <a:pt x="157395" y="178985"/>
                    <a:pt x="-24356" y="198176"/>
                    <a:pt x="2737" y="193096"/>
                  </a:cubicBezTo>
                  <a:cubicBezTo>
                    <a:pt x="29830" y="188016"/>
                    <a:pt x="336888" y="156407"/>
                    <a:pt x="368497" y="138909"/>
                  </a:cubicBezTo>
                  <a:cubicBezTo>
                    <a:pt x="400106" y="121411"/>
                    <a:pt x="253350" y="112945"/>
                    <a:pt x="192390" y="88109"/>
                  </a:cubicBezTo>
                  <a:cubicBezTo>
                    <a:pt x="131430" y="63273"/>
                    <a:pt x="28137" y="-2202"/>
                    <a:pt x="39990" y="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2" name="フリーフォーム 431">
              <a:extLst>
                <a:ext uri="{FF2B5EF4-FFF2-40B4-BE49-F238E27FC236}">
                  <a16:creationId xmlns:a16="http://schemas.microsoft.com/office/drawing/2014/main" id="{D42D0B1E-5CC1-A6FC-9E00-7FB47C09BFF3}"/>
                </a:ext>
              </a:extLst>
            </p:cNvPr>
            <p:cNvSpPr/>
            <p:nvPr/>
          </p:nvSpPr>
          <p:spPr>
            <a:xfrm>
              <a:off x="3660614" y="4513516"/>
              <a:ext cx="107769" cy="234054"/>
            </a:xfrm>
            <a:custGeom>
              <a:avLst/>
              <a:gdLst>
                <a:gd name="connsiteX0" fmla="*/ 58595 w 107769"/>
                <a:gd name="connsiteY0" fmla="*/ 118 h 234054"/>
                <a:gd name="connsiteX1" fmla="*/ 29412 w 107769"/>
                <a:gd name="connsiteY1" fmla="*/ 107122 h 234054"/>
                <a:gd name="connsiteX2" fmla="*/ 55352 w 107769"/>
                <a:gd name="connsiteY2" fmla="*/ 136305 h 234054"/>
                <a:gd name="connsiteX3" fmla="*/ 45624 w 107769"/>
                <a:gd name="connsiteY3" fmla="*/ 136305 h 234054"/>
                <a:gd name="connsiteX4" fmla="*/ 107233 w 107769"/>
                <a:gd name="connsiteY4" fmla="*/ 233582 h 234054"/>
                <a:gd name="connsiteX5" fmla="*/ 71565 w 107769"/>
                <a:gd name="connsiteY5" fmla="*/ 171973 h 234054"/>
                <a:gd name="connsiteX6" fmla="*/ 3471 w 107769"/>
                <a:gd name="connsiteY6" fmla="*/ 139548 h 234054"/>
                <a:gd name="connsiteX7" fmla="*/ 9956 w 107769"/>
                <a:gd name="connsiteY7" fmla="*/ 90910 h 234054"/>
                <a:gd name="connsiteX8" fmla="*/ 9956 w 107769"/>
                <a:gd name="connsiteY8" fmla="*/ 129820 h 234054"/>
                <a:gd name="connsiteX9" fmla="*/ 58595 w 107769"/>
                <a:gd name="connsiteY9" fmla="*/ 118 h 23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9" h="234054">
                  <a:moveTo>
                    <a:pt x="58595" y="118"/>
                  </a:moveTo>
                  <a:cubicBezTo>
                    <a:pt x="61838" y="-3665"/>
                    <a:pt x="29952" y="84424"/>
                    <a:pt x="29412" y="107122"/>
                  </a:cubicBezTo>
                  <a:cubicBezTo>
                    <a:pt x="28872" y="129820"/>
                    <a:pt x="52650" y="131441"/>
                    <a:pt x="55352" y="136305"/>
                  </a:cubicBezTo>
                  <a:cubicBezTo>
                    <a:pt x="58054" y="141169"/>
                    <a:pt x="36977" y="120092"/>
                    <a:pt x="45624" y="136305"/>
                  </a:cubicBezTo>
                  <a:cubicBezTo>
                    <a:pt x="54271" y="152518"/>
                    <a:pt x="102910" y="227637"/>
                    <a:pt x="107233" y="233582"/>
                  </a:cubicBezTo>
                  <a:cubicBezTo>
                    <a:pt x="111556" y="239527"/>
                    <a:pt x="88859" y="187645"/>
                    <a:pt x="71565" y="171973"/>
                  </a:cubicBezTo>
                  <a:cubicBezTo>
                    <a:pt x="54271" y="156301"/>
                    <a:pt x="13739" y="153059"/>
                    <a:pt x="3471" y="139548"/>
                  </a:cubicBezTo>
                  <a:cubicBezTo>
                    <a:pt x="-6797" y="126038"/>
                    <a:pt x="8875" y="92531"/>
                    <a:pt x="9956" y="90910"/>
                  </a:cubicBezTo>
                  <a:cubicBezTo>
                    <a:pt x="11037" y="89289"/>
                    <a:pt x="-852" y="141709"/>
                    <a:pt x="9956" y="129820"/>
                  </a:cubicBezTo>
                  <a:cubicBezTo>
                    <a:pt x="20764" y="117931"/>
                    <a:pt x="55352" y="3901"/>
                    <a:pt x="58595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3" name="フリーフォーム 432">
              <a:extLst>
                <a:ext uri="{FF2B5EF4-FFF2-40B4-BE49-F238E27FC236}">
                  <a16:creationId xmlns:a16="http://schemas.microsoft.com/office/drawing/2014/main" id="{8380B3F4-98F6-D8F0-AF2D-2F8E06BB0D86}"/>
                </a:ext>
              </a:extLst>
            </p:cNvPr>
            <p:cNvSpPr/>
            <p:nvPr/>
          </p:nvSpPr>
          <p:spPr>
            <a:xfrm>
              <a:off x="3644255" y="4493930"/>
              <a:ext cx="774425" cy="574423"/>
            </a:xfrm>
            <a:custGeom>
              <a:avLst/>
              <a:gdLst>
                <a:gd name="connsiteX0" fmla="*/ 375 w 774425"/>
                <a:gd name="connsiteY0" fmla="*/ 574181 h 574423"/>
                <a:gd name="connsiteX1" fmla="*/ 230596 w 774425"/>
                <a:gd name="connsiteY1" fmla="*/ 269381 h 574423"/>
                <a:gd name="connsiteX2" fmla="*/ 191685 w 774425"/>
                <a:gd name="connsiteY2" fmla="*/ 311534 h 574423"/>
                <a:gd name="connsiteX3" fmla="*/ 470545 w 774425"/>
                <a:gd name="connsiteY3" fmla="*/ 104010 h 574423"/>
                <a:gd name="connsiteX4" fmla="*/ 405694 w 774425"/>
                <a:gd name="connsiteY4" fmla="*/ 152649 h 574423"/>
                <a:gd name="connsiteX5" fmla="*/ 661856 w 774425"/>
                <a:gd name="connsiteY5" fmla="*/ 6734 h 574423"/>
                <a:gd name="connsiteX6" fmla="*/ 609975 w 774425"/>
                <a:gd name="connsiteY6" fmla="*/ 22947 h 574423"/>
                <a:gd name="connsiteX7" fmla="*/ 729949 w 774425"/>
                <a:gd name="connsiteY7" fmla="*/ 9976 h 574423"/>
                <a:gd name="connsiteX8" fmla="*/ 768860 w 774425"/>
                <a:gd name="connsiteY8" fmla="*/ 16461 h 574423"/>
                <a:gd name="connsiteX9" fmla="*/ 619702 w 774425"/>
                <a:gd name="connsiteY9" fmla="*/ 22947 h 574423"/>
                <a:gd name="connsiteX10" fmla="*/ 240324 w 774425"/>
                <a:gd name="connsiteY10" fmla="*/ 230470 h 574423"/>
                <a:gd name="connsiteX11" fmla="*/ 486758 w 774425"/>
                <a:gd name="connsiteY11" fmla="*/ 113738 h 574423"/>
                <a:gd name="connsiteX12" fmla="*/ 214383 w 774425"/>
                <a:gd name="connsiteY12" fmla="*/ 256410 h 574423"/>
                <a:gd name="connsiteX13" fmla="*/ 136562 w 774425"/>
                <a:gd name="connsiteY13" fmla="*/ 334232 h 574423"/>
                <a:gd name="connsiteX14" fmla="*/ 175473 w 774425"/>
                <a:gd name="connsiteY14" fmla="*/ 321261 h 574423"/>
                <a:gd name="connsiteX15" fmla="*/ 375 w 774425"/>
                <a:gd name="connsiteY15" fmla="*/ 574181 h 57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4425" h="574423">
                  <a:moveTo>
                    <a:pt x="375" y="574181"/>
                  </a:moveTo>
                  <a:cubicBezTo>
                    <a:pt x="9562" y="565534"/>
                    <a:pt x="198711" y="313155"/>
                    <a:pt x="230596" y="269381"/>
                  </a:cubicBezTo>
                  <a:cubicBezTo>
                    <a:pt x="262481" y="225607"/>
                    <a:pt x="151693" y="339096"/>
                    <a:pt x="191685" y="311534"/>
                  </a:cubicBezTo>
                  <a:cubicBezTo>
                    <a:pt x="231677" y="283972"/>
                    <a:pt x="470545" y="104010"/>
                    <a:pt x="470545" y="104010"/>
                  </a:cubicBezTo>
                  <a:cubicBezTo>
                    <a:pt x="506213" y="77529"/>
                    <a:pt x="373809" y="168862"/>
                    <a:pt x="405694" y="152649"/>
                  </a:cubicBezTo>
                  <a:cubicBezTo>
                    <a:pt x="437579" y="136436"/>
                    <a:pt x="627809" y="28351"/>
                    <a:pt x="661856" y="6734"/>
                  </a:cubicBezTo>
                  <a:cubicBezTo>
                    <a:pt x="695903" y="-14883"/>
                    <a:pt x="598626" y="22407"/>
                    <a:pt x="609975" y="22947"/>
                  </a:cubicBezTo>
                  <a:cubicBezTo>
                    <a:pt x="621324" y="23487"/>
                    <a:pt x="703468" y="11057"/>
                    <a:pt x="729949" y="9976"/>
                  </a:cubicBezTo>
                  <a:cubicBezTo>
                    <a:pt x="756430" y="8895"/>
                    <a:pt x="787235" y="14299"/>
                    <a:pt x="768860" y="16461"/>
                  </a:cubicBezTo>
                  <a:cubicBezTo>
                    <a:pt x="750486" y="18623"/>
                    <a:pt x="707791" y="-12721"/>
                    <a:pt x="619702" y="22947"/>
                  </a:cubicBezTo>
                  <a:cubicBezTo>
                    <a:pt x="531613" y="58615"/>
                    <a:pt x="262481" y="215338"/>
                    <a:pt x="240324" y="230470"/>
                  </a:cubicBezTo>
                  <a:cubicBezTo>
                    <a:pt x="218167" y="245602"/>
                    <a:pt x="491081" y="109415"/>
                    <a:pt x="486758" y="113738"/>
                  </a:cubicBezTo>
                  <a:cubicBezTo>
                    <a:pt x="482435" y="118061"/>
                    <a:pt x="272749" y="219661"/>
                    <a:pt x="214383" y="256410"/>
                  </a:cubicBezTo>
                  <a:cubicBezTo>
                    <a:pt x="156017" y="293159"/>
                    <a:pt x="143047" y="323424"/>
                    <a:pt x="136562" y="334232"/>
                  </a:cubicBezTo>
                  <a:cubicBezTo>
                    <a:pt x="130077" y="345040"/>
                    <a:pt x="197630" y="284512"/>
                    <a:pt x="175473" y="321261"/>
                  </a:cubicBezTo>
                  <a:cubicBezTo>
                    <a:pt x="153316" y="358010"/>
                    <a:pt x="-8812" y="582828"/>
                    <a:pt x="375" y="574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4" name="フリーフォーム 433">
              <a:extLst>
                <a:ext uri="{FF2B5EF4-FFF2-40B4-BE49-F238E27FC236}">
                  <a16:creationId xmlns:a16="http://schemas.microsoft.com/office/drawing/2014/main" id="{D24CA87E-83BE-86CB-0949-838D4F75CC97}"/>
                </a:ext>
              </a:extLst>
            </p:cNvPr>
            <p:cNvSpPr/>
            <p:nvPr/>
          </p:nvSpPr>
          <p:spPr>
            <a:xfrm>
              <a:off x="3640486" y="4532894"/>
              <a:ext cx="665907" cy="736585"/>
            </a:xfrm>
            <a:custGeom>
              <a:avLst/>
              <a:gdLst>
                <a:gd name="connsiteX0" fmla="*/ 665625 w 665907"/>
                <a:gd name="connsiteY0" fmla="*/ 195 h 736585"/>
                <a:gd name="connsiteX1" fmla="*/ 312186 w 665907"/>
                <a:gd name="connsiteY1" fmla="*/ 217446 h 736585"/>
                <a:gd name="connsiteX2" fmla="*/ 120876 w 665907"/>
                <a:gd name="connsiteY2" fmla="*/ 405515 h 736585"/>
                <a:gd name="connsiteX3" fmla="*/ 266791 w 665907"/>
                <a:gd name="connsiteY3" fmla="*/ 301753 h 736585"/>
                <a:gd name="connsiteX4" fmla="*/ 68995 w 665907"/>
                <a:gd name="connsiteY4" fmla="*/ 450910 h 736585"/>
                <a:gd name="connsiteX5" fmla="*/ 17114 w 665907"/>
                <a:gd name="connsiteY5" fmla="*/ 567642 h 736585"/>
                <a:gd name="connsiteX6" fmla="*/ 901 w 665907"/>
                <a:gd name="connsiteY6" fmla="*/ 736255 h 736585"/>
                <a:gd name="connsiteX7" fmla="*/ 39812 w 665907"/>
                <a:gd name="connsiteY7" fmla="*/ 600068 h 736585"/>
                <a:gd name="connsiteX8" fmla="*/ 250578 w 665907"/>
                <a:gd name="connsiteY8" fmla="*/ 256357 h 736585"/>
                <a:gd name="connsiteX9" fmla="*/ 665625 w 665907"/>
                <a:gd name="connsiteY9" fmla="*/ 195 h 73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5907" h="736585">
                  <a:moveTo>
                    <a:pt x="665625" y="195"/>
                  </a:moveTo>
                  <a:cubicBezTo>
                    <a:pt x="675893" y="-6290"/>
                    <a:pt x="402977" y="149893"/>
                    <a:pt x="312186" y="217446"/>
                  </a:cubicBezTo>
                  <a:cubicBezTo>
                    <a:pt x="221395" y="284999"/>
                    <a:pt x="128442" y="391464"/>
                    <a:pt x="120876" y="405515"/>
                  </a:cubicBezTo>
                  <a:cubicBezTo>
                    <a:pt x="113310" y="419566"/>
                    <a:pt x="275438" y="294187"/>
                    <a:pt x="266791" y="301753"/>
                  </a:cubicBezTo>
                  <a:cubicBezTo>
                    <a:pt x="258144" y="309319"/>
                    <a:pt x="110608" y="406595"/>
                    <a:pt x="68995" y="450910"/>
                  </a:cubicBezTo>
                  <a:cubicBezTo>
                    <a:pt x="27382" y="495225"/>
                    <a:pt x="28463" y="520085"/>
                    <a:pt x="17114" y="567642"/>
                  </a:cubicBezTo>
                  <a:cubicBezTo>
                    <a:pt x="5765" y="615199"/>
                    <a:pt x="-2882" y="730851"/>
                    <a:pt x="901" y="736255"/>
                  </a:cubicBezTo>
                  <a:cubicBezTo>
                    <a:pt x="4684" y="741659"/>
                    <a:pt x="-1801" y="680051"/>
                    <a:pt x="39812" y="600068"/>
                  </a:cubicBezTo>
                  <a:cubicBezTo>
                    <a:pt x="81425" y="520085"/>
                    <a:pt x="150599" y="352012"/>
                    <a:pt x="250578" y="256357"/>
                  </a:cubicBezTo>
                  <a:cubicBezTo>
                    <a:pt x="350557" y="160702"/>
                    <a:pt x="655357" y="6680"/>
                    <a:pt x="665625" y="1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5" name="フリーフォーム 434">
              <a:extLst>
                <a:ext uri="{FF2B5EF4-FFF2-40B4-BE49-F238E27FC236}">
                  <a16:creationId xmlns:a16="http://schemas.microsoft.com/office/drawing/2014/main" id="{EAC7EB12-A35B-8F2D-B098-56674E86341F}"/>
                </a:ext>
              </a:extLst>
            </p:cNvPr>
            <p:cNvSpPr/>
            <p:nvPr/>
          </p:nvSpPr>
          <p:spPr>
            <a:xfrm>
              <a:off x="4722037" y="4994760"/>
              <a:ext cx="358895" cy="192398"/>
            </a:xfrm>
            <a:custGeom>
              <a:avLst/>
              <a:gdLst>
                <a:gd name="connsiteX0" fmla="*/ 2363 w 358895"/>
                <a:gd name="connsiteY0" fmla="*/ 2014 h 192398"/>
                <a:gd name="connsiteX1" fmla="*/ 342831 w 358895"/>
                <a:gd name="connsiteY1" fmla="*/ 70108 h 192398"/>
                <a:gd name="connsiteX2" fmla="*/ 300678 w 358895"/>
                <a:gd name="connsiteY2" fmla="*/ 138202 h 192398"/>
                <a:gd name="connsiteX3" fmla="*/ 274737 w 358895"/>
                <a:gd name="connsiteY3" fmla="*/ 190083 h 192398"/>
                <a:gd name="connsiteX4" fmla="*/ 326618 w 358895"/>
                <a:gd name="connsiteY4" fmla="*/ 60380 h 192398"/>
                <a:gd name="connsiteX5" fmla="*/ 196916 w 358895"/>
                <a:gd name="connsiteY5" fmla="*/ 21470 h 192398"/>
                <a:gd name="connsiteX6" fmla="*/ 2363 w 358895"/>
                <a:gd name="connsiteY6" fmla="*/ 2014 h 1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895" h="192398">
                  <a:moveTo>
                    <a:pt x="2363" y="2014"/>
                  </a:moveTo>
                  <a:cubicBezTo>
                    <a:pt x="26682" y="10120"/>
                    <a:pt x="293112" y="47410"/>
                    <a:pt x="342831" y="70108"/>
                  </a:cubicBezTo>
                  <a:cubicBezTo>
                    <a:pt x="392550" y="92806"/>
                    <a:pt x="312027" y="118206"/>
                    <a:pt x="300678" y="138202"/>
                  </a:cubicBezTo>
                  <a:cubicBezTo>
                    <a:pt x="289329" y="158198"/>
                    <a:pt x="270414" y="203053"/>
                    <a:pt x="274737" y="190083"/>
                  </a:cubicBezTo>
                  <a:cubicBezTo>
                    <a:pt x="279060" y="177113"/>
                    <a:pt x="339588" y="88482"/>
                    <a:pt x="326618" y="60380"/>
                  </a:cubicBezTo>
                  <a:cubicBezTo>
                    <a:pt x="313648" y="32278"/>
                    <a:pt x="245554" y="30657"/>
                    <a:pt x="196916" y="21470"/>
                  </a:cubicBezTo>
                  <a:cubicBezTo>
                    <a:pt x="148278" y="12283"/>
                    <a:pt x="-21956" y="-6092"/>
                    <a:pt x="2363" y="20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6" name="フリーフォーム 435">
              <a:extLst>
                <a:ext uri="{FF2B5EF4-FFF2-40B4-BE49-F238E27FC236}">
                  <a16:creationId xmlns:a16="http://schemas.microsoft.com/office/drawing/2014/main" id="{66FD3DF0-ACBA-E600-BE91-76D6DD78708C}"/>
                </a:ext>
              </a:extLst>
            </p:cNvPr>
            <p:cNvSpPr/>
            <p:nvPr/>
          </p:nvSpPr>
          <p:spPr>
            <a:xfrm>
              <a:off x="4388716" y="5126038"/>
              <a:ext cx="637168" cy="107991"/>
            </a:xfrm>
            <a:custGeom>
              <a:avLst/>
              <a:gdLst>
                <a:gd name="connsiteX0" fmla="*/ 1701 w 637168"/>
                <a:gd name="connsiteY0" fmla="*/ 439 h 107991"/>
                <a:gd name="connsiteX1" fmla="*/ 588603 w 637168"/>
                <a:gd name="connsiteY1" fmla="*/ 87988 h 107991"/>
                <a:gd name="connsiteX2" fmla="*/ 585361 w 637168"/>
                <a:gd name="connsiteY2" fmla="*/ 107443 h 107991"/>
                <a:gd name="connsiteX3" fmla="*/ 432961 w 637168"/>
                <a:gd name="connsiteY3" fmla="*/ 75017 h 107991"/>
                <a:gd name="connsiteX4" fmla="*/ 134646 w 637168"/>
                <a:gd name="connsiteY4" fmla="*/ 71775 h 107991"/>
                <a:gd name="connsiteX5" fmla="*/ 400535 w 637168"/>
                <a:gd name="connsiteY5" fmla="*/ 55562 h 107991"/>
                <a:gd name="connsiteX6" fmla="*/ 1701 w 637168"/>
                <a:gd name="connsiteY6" fmla="*/ 439 h 10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168" h="107991">
                  <a:moveTo>
                    <a:pt x="1701" y="439"/>
                  </a:moveTo>
                  <a:cubicBezTo>
                    <a:pt x="33046" y="5843"/>
                    <a:pt x="588603" y="87988"/>
                    <a:pt x="588603" y="87988"/>
                  </a:cubicBezTo>
                  <a:cubicBezTo>
                    <a:pt x="685880" y="105822"/>
                    <a:pt x="611301" y="109605"/>
                    <a:pt x="585361" y="107443"/>
                  </a:cubicBezTo>
                  <a:cubicBezTo>
                    <a:pt x="559421" y="105281"/>
                    <a:pt x="508080" y="80962"/>
                    <a:pt x="432961" y="75017"/>
                  </a:cubicBezTo>
                  <a:cubicBezTo>
                    <a:pt x="357842" y="69072"/>
                    <a:pt x="140050" y="75018"/>
                    <a:pt x="134646" y="71775"/>
                  </a:cubicBezTo>
                  <a:cubicBezTo>
                    <a:pt x="129242" y="68533"/>
                    <a:pt x="418910" y="70154"/>
                    <a:pt x="400535" y="55562"/>
                  </a:cubicBezTo>
                  <a:cubicBezTo>
                    <a:pt x="382161" y="40971"/>
                    <a:pt x="-29644" y="-4965"/>
                    <a:pt x="1701" y="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7" name="フリーフォーム 436">
              <a:extLst>
                <a:ext uri="{FF2B5EF4-FFF2-40B4-BE49-F238E27FC236}">
                  <a16:creationId xmlns:a16="http://schemas.microsoft.com/office/drawing/2014/main" id="{FC3FB9E2-88B2-97AA-023A-8E670BDF18C9}"/>
                </a:ext>
              </a:extLst>
            </p:cNvPr>
            <p:cNvSpPr/>
            <p:nvPr/>
          </p:nvSpPr>
          <p:spPr>
            <a:xfrm>
              <a:off x="4295676" y="5219746"/>
              <a:ext cx="662211" cy="62378"/>
            </a:xfrm>
            <a:custGeom>
              <a:avLst/>
              <a:gdLst>
                <a:gd name="connsiteX0" fmla="*/ 707 w 662211"/>
                <a:gd name="connsiteY0" fmla="*/ 10492 h 62378"/>
                <a:gd name="connsiteX1" fmla="*/ 474120 w 662211"/>
                <a:gd name="connsiteY1" fmla="*/ 13735 h 62378"/>
                <a:gd name="connsiteX2" fmla="*/ 230928 w 662211"/>
                <a:gd name="connsiteY2" fmla="*/ 62373 h 62378"/>
                <a:gd name="connsiteX3" fmla="*/ 509788 w 662211"/>
                <a:gd name="connsiteY3" fmla="*/ 16977 h 62378"/>
                <a:gd name="connsiteX4" fmla="*/ 658945 w 662211"/>
                <a:gd name="connsiteY4" fmla="*/ 26705 h 62378"/>
                <a:gd name="connsiteX5" fmla="*/ 373601 w 662211"/>
                <a:gd name="connsiteY5" fmla="*/ 765 h 62378"/>
                <a:gd name="connsiteX6" fmla="*/ 707 w 662211"/>
                <a:gd name="connsiteY6" fmla="*/ 10492 h 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211" h="62378">
                  <a:moveTo>
                    <a:pt x="707" y="10492"/>
                  </a:moveTo>
                  <a:cubicBezTo>
                    <a:pt x="17460" y="12654"/>
                    <a:pt x="435750" y="5088"/>
                    <a:pt x="474120" y="13735"/>
                  </a:cubicBezTo>
                  <a:cubicBezTo>
                    <a:pt x="512490" y="22382"/>
                    <a:pt x="224983" y="61833"/>
                    <a:pt x="230928" y="62373"/>
                  </a:cubicBezTo>
                  <a:cubicBezTo>
                    <a:pt x="236873" y="62913"/>
                    <a:pt x="438452" y="22922"/>
                    <a:pt x="509788" y="16977"/>
                  </a:cubicBezTo>
                  <a:cubicBezTo>
                    <a:pt x="581124" y="11032"/>
                    <a:pt x="681643" y="29407"/>
                    <a:pt x="658945" y="26705"/>
                  </a:cubicBezTo>
                  <a:cubicBezTo>
                    <a:pt x="636247" y="24003"/>
                    <a:pt x="477903" y="4548"/>
                    <a:pt x="373601" y="765"/>
                  </a:cubicBezTo>
                  <a:cubicBezTo>
                    <a:pt x="269299" y="-3018"/>
                    <a:pt x="-16046" y="8330"/>
                    <a:pt x="707" y="104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8" name="フリーフォーム 437">
              <a:extLst>
                <a:ext uri="{FF2B5EF4-FFF2-40B4-BE49-F238E27FC236}">
                  <a16:creationId xmlns:a16="http://schemas.microsoft.com/office/drawing/2014/main" id="{EEA60072-38B2-FFCD-3EE8-FAC801151110}"/>
                </a:ext>
              </a:extLst>
            </p:cNvPr>
            <p:cNvSpPr/>
            <p:nvPr/>
          </p:nvSpPr>
          <p:spPr>
            <a:xfrm>
              <a:off x="4250986" y="5256134"/>
              <a:ext cx="677699" cy="201091"/>
            </a:xfrm>
            <a:custGeom>
              <a:avLst/>
              <a:gdLst>
                <a:gd name="connsiteX0" fmla="*/ 136188 w 677699"/>
                <a:gd name="connsiteY0" fmla="*/ 45 h 201091"/>
                <a:gd name="connsiteX1" fmla="*/ 178342 w 677699"/>
                <a:gd name="connsiteY1" fmla="*/ 97321 h 201091"/>
                <a:gd name="connsiteX2" fmla="*/ 337227 w 677699"/>
                <a:gd name="connsiteY2" fmla="*/ 139475 h 201091"/>
                <a:gd name="connsiteX3" fmla="*/ 275618 w 677699"/>
                <a:gd name="connsiteY3" fmla="*/ 113534 h 201091"/>
                <a:gd name="connsiteX4" fmla="*/ 444231 w 677699"/>
                <a:gd name="connsiteY4" fmla="*/ 152445 h 201091"/>
                <a:gd name="connsiteX5" fmla="*/ 272376 w 677699"/>
                <a:gd name="connsiteY5" fmla="*/ 149202 h 201091"/>
                <a:gd name="connsiteX6" fmla="*/ 51882 w 677699"/>
                <a:gd name="connsiteY6" fmla="*/ 139475 h 201091"/>
                <a:gd name="connsiteX7" fmla="*/ 395593 w 677699"/>
                <a:gd name="connsiteY7" fmla="*/ 158930 h 201091"/>
                <a:gd name="connsiteX8" fmla="*/ 677695 w 677699"/>
                <a:gd name="connsiteY8" fmla="*/ 201083 h 201091"/>
                <a:gd name="connsiteX9" fmla="*/ 389108 w 677699"/>
                <a:gd name="connsiteY9" fmla="*/ 162172 h 201091"/>
                <a:gd name="connsiteX10" fmla="*/ 197797 w 677699"/>
                <a:gd name="connsiteY10" fmla="*/ 123262 h 201091"/>
                <a:gd name="connsiteX11" fmla="*/ 1 w 677699"/>
                <a:gd name="connsiteY11" fmla="*/ 32470 h 201091"/>
                <a:gd name="connsiteX12" fmla="*/ 194554 w 677699"/>
                <a:gd name="connsiteY12" fmla="*/ 110292 h 201091"/>
                <a:gd name="connsiteX13" fmla="*/ 136188 w 677699"/>
                <a:gd name="connsiteY13" fmla="*/ 45 h 20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7699" h="201091">
                  <a:moveTo>
                    <a:pt x="136188" y="45"/>
                  </a:moveTo>
                  <a:cubicBezTo>
                    <a:pt x="133486" y="-2117"/>
                    <a:pt x="144836" y="74083"/>
                    <a:pt x="178342" y="97321"/>
                  </a:cubicBezTo>
                  <a:cubicBezTo>
                    <a:pt x="211849" y="120559"/>
                    <a:pt x="321014" y="136773"/>
                    <a:pt x="337227" y="139475"/>
                  </a:cubicBezTo>
                  <a:cubicBezTo>
                    <a:pt x="353440" y="142177"/>
                    <a:pt x="257784" y="111372"/>
                    <a:pt x="275618" y="113534"/>
                  </a:cubicBezTo>
                  <a:cubicBezTo>
                    <a:pt x="293452" y="115696"/>
                    <a:pt x="444771" y="146500"/>
                    <a:pt x="444231" y="152445"/>
                  </a:cubicBezTo>
                  <a:cubicBezTo>
                    <a:pt x="443691" y="158390"/>
                    <a:pt x="337767" y="151364"/>
                    <a:pt x="272376" y="149202"/>
                  </a:cubicBezTo>
                  <a:cubicBezTo>
                    <a:pt x="206985" y="147040"/>
                    <a:pt x="31346" y="137854"/>
                    <a:pt x="51882" y="139475"/>
                  </a:cubicBezTo>
                  <a:cubicBezTo>
                    <a:pt x="72418" y="141096"/>
                    <a:pt x="291291" y="148662"/>
                    <a:pt x="395593" y="158930"/>
                  </a:cubicBezTo>
                  <a:cubicBezTo>
                    <a:pt x="499895" y="169198"/>
                    <a:pt x="678776" y="200543"/>
                    <a:pt x="677695" y="201083"/>
                  </a:cubicBezTo>
                  <a:cubicBezTo>
                    <a:pt x="676614" y="201623"/>
                    <a:pt x="469091" y="175142"/>
                    <a:pt x="389108" y="162172"/>
                  </a:cubicBezTo>
                  <a:cubicBezTo>
                    <a:pt x="309125" y="149202"/>
                    <a:pt x="262648" y="144879"/>
                    <a:pt x="197797" y="123262"/>
                  </a:cubicBezTo>
                  <a:cubicBezTo>
                    <a:pt x="132946" y="101645"/>
                    <a:pt x="541" y="34632"/>
                    <a:pt x="1" y="32470"/>
                  </a:cubicBezTo>
                  <a:cubicBezTo>
                    <a:pt x="-539" y="30308"/>
                    <a:pt x="172937" y="110292"/>
                    <a:pt x="194554" y="110292"/>
                  </a:cubicBezTo>
                  <a:cubicBezTo>
                    <a:pt x="216171" y="110292"/>
                    <a:pt x="138890" y="2207"/>
                    <a:pt x="136188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9" name="フリーフォーム 438">
              <a:extLst>
                <a:ext uri="{FF2B5EF4-FFF2-40B4-BE49-F238E27FC236}">
                  <a16:creationId xmlns:a16="http://schemas.microsoft.com/office/drawing/2014/main" id="{E6654F33-1787-30DE-D6C9-ABBE42AE03EF}"/>
                </a:ext>
              </a:extLst>
            </p:cNvPr>
            <p:cNvSpPr/>
            <p:nvPr/>
          </p:nvSpPr>
          <p:spPr>
            <a:xfrm>
              <a:off x="3307336" y="4665672"/>
              <a:ext cx="314227" cy="652125"/>
            </a:xfrm>
            <a:custGeom>
              <a:avLst/>
              <a:gdLst>
                <a:gd name="connsiteX0" fmla="*/ 246502 w 314227"/>
                <a:gd name="connsiteY0" fmla="*/ 362 h 652125"/>
                <a:gd name="connsiteX1" fmla="*/ 87617 w 314227"/>
                <a:gd name="connsiteY1" fmla="*/ 224098 h 652125"/>
                <a:gd name="connsiteX2" fmla="*/ 68 w 314227"/>
                <a:gd name="connsiteY2" fmla="*/ 376498 h 652125"/>
                <a:gd name="connsiteX3" fmla="*/ 74647 w 314227"/>
                <a:gd name="connsiteY3" fmla="*/ 240311 h 652125"/>
                <a:gd name="connsiteX4" fmla="*/ 165438 w 314227"/>
                <a:gd name="connsiteY4" fmla="*/ 263009 h 652125"/>
                <a:gd name="connsiteX5" fmla="*/ 90860 w 314227"/>
                <a:gd name="connsiteY5" fmla="*/ 292192 h 652125"/>
                <a:gd name="connsiteX6" fmla="*/ 55192 w 314227"/>
                <a:gd name="connsiteY6" fmla="*/ 447834 h 652125"/>
                <a:gd name="connsiteX7" fmla="*/ 90860 w 314227"/>
                <a:gd name="connsiteY7" fmla="*/ 373256 h 652125"/>
                <a:gd name="connsiteX8" fmla="*/ 94102 w 314227"/>
                <a:gd name="connsiteY8" fmla="*/ 509443 h 652125"/>
                <a:gd name="connsiteX9" fmla="*/ 107073 w 314227"/>
                <a:gd name="connsiteY9" fmla="*/ 447834 h 652125"/>
                <a:gd name="connsiteX10" fmla="*/ 230290 w 314227"/>
                <a:gd name="connsiteY10" fmla="*/ 619690 h 652125"/>
                <a:gd name="connsiteX11" fmla="*/ 204349 w 314227"/>
                <a:gd name="connsiteY11" fmla="*/ 587264 h 652125"/>
                <a:gd name="connsiteX12" fmla="*/ 262715 w 314227"/>
                <a:gd name="connsiteY12" fmla="*/ 648873 h 652125"/>
                <a:gd name="connsiteX13" fmla="*/ 308111 w 314227"/>
                <a:gd name="connsiteY13" fmla="*/ 538626 h 652125"/>
                <a:gd name="connsiteX14" fmla="*/ 311353 w 314227"/>
                <a:gd name="connsiteY14" fmla="*/ 447834 h 652125"/>
                <a:gd name="connsiteX15" fmla="*/ 285413 w 314227"/>
                <a:gd name="connsiteY15" fmla="*/ 652115 h 652125"/>
                <a:gd name="connsiteX16" fmla="*/ 55192 w 314227"/>
                <a:gd name="connsiteY16" fmla="*/ 438107 h 652125"/>
                <a:gd name="connsiteX17" fmla="*/ 113558 w 314227"/>
                <a:gd name="connsiteY17" fmla="*/ 204643 h 652125"/>
                <a:gd name="connsiteX18" fmla="*/ 107073 w 314227"/>
                <a:gd name="connsiteY18" fmla="*/ 172217 h 652125"/>
                <a:gd name="connsiteX19" fmla="*/ 246502 w 314227"/>
                <a:gd name="connsiteY19" fmla="*/ 362 h 65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227" h="652125">
                  <a:moveTo>
                    <a:pt x="246502" y="362"/>
                  </a:moveTo>
                  <a:cubicBezTo>
                    <a:pt x="243259" y="9009"/>
                    <a:pt x="128689" y="161409"/>
                    <a:pt x="87617" y="224098"/>
                  </a:cubicBezTo>
                  <a:cubicBezTo>
                    <a:pt x="46545" y="286787"/>
                    <a:pt x="2230" y="373796"/>
                    <a:pt x="68" y="376498"/>
                  </a:cubicBezTo>
                  <a:cubicBezTo>
                    <a:pt x="-2094" y="379200"/>
                    <a:pt x="47085" y="259226"/>
                    <a:pt x="74647" y="240311"/>
                  </a:cubicBezTo>
                  <a:cubicBezTo>
                    <a:pt x="102209" y="221396"/>
                    <a:pt x="162736" y="254362"/>
                    <a:pt x="165438" y="263009"/>
                  </a:cubicBezTo>
                  <a:cubicBezTo>
                    <a:pt x="168140" y="271656"/>
                    <a:pt x="109234" y="261388"/>
                    <a:pt x="90860" y="292192"/>
                  </a:cubicBezTo>
                  <a:cubicBezTo>
                    <a:pt x="72486" y="322996"/>
                    <a:pt x="55192" y="434323"/>
                    <a:pt x="55192" y="447834"/>
                  </a:cubicBezTo>
                  <a:cubicBezTo>
                    <a:pt x="55192" y="461345"/>
                    <a:pt x="84375" y="362988"/>
                    <a:pt x="90860" y="373256"/>
                  </a:cubicBezTo>
                  <a:cubicBezTo>
                    <a:pt x="97345" y="383524"/>
                    <a:pt x="91400" y="497013"/>
                    <a:pt x="94102" y="509443"/>
                  </a:cubicBezTo>
                  <a:cubicBezTo>
                    <a:pt x="96804" y="521873"/>
                    <a:pt x="84375" y="429459"/>
                    <a:pt x="107073" y="447834"/>
                  </a:cubicBezTo>
                  <a:cubicBezTo>
                    <a:pt x="129771" y="466209"/>
                    <a:pt x="214077" y="596452"/>
                    <a:pt x="230290" y="619690"/>
                  </a:cubicBezTo>
                  <a:cubicBezTo>
                    <a:pt x="246503" y="642928"/>
                    <a:pt x="198945" y="582400"/>
                    <a:pt x="204349" y="587264"/>
                  </a:cubicBezTo>
                  <a:cubicBezTo>
                    <a:pt x="209753" y="592128"/>
                    <a:pt x="245421" y="656979"/>
                    <a:pt x="262715" y="648873"/>
                  </a:cubicBezTo>
                  <a:cubicBezTo>
                    <a:pt x="280009" y="640767"/>
                    <a:pt x="300005" y="572132"/>
                    <a:pt x="308111" y="538626"/>
                  </a:cubicBezTo>
                  <a:cubicBezTo>
                    <a:pt x="316217" y="505120"/>
                    <a:pt x="315136" y="428919"/>
                    <a:pt x="311353" y="447834"/>
                  </a:cubicBezTo>
                  <a:cubicBezTo>
                    <a:pt x="307570" y="466749"/>
                    <a:pt x="328106" y="653736"/>
                    <a:pt x="285413" y="652115"/>
                  </a:cubicBezTo>
                  <a:cubicBezTo>
                    <a:pt x="242720" y="650494"/>
                    <a:pt x="83834" y="512686"/>
                    <a:pt x="55192" y="438107"/>
                  </a:cubicBezTo>
                  <a:cubicBezTo>
                    <a:pt x="26550" y="363528"/>
                    <a:pt x="104911" y="248958"/>
                    <a:pt x="113558" y="204643"/>
                  </a:cubicBezTo>
                  <a:cubicBezTo>
                    <a:pt x="122205" y="160328"/>
                    <a:pt x="77890" y="204102"/>
                    <a:pt x="107073" y="172217"/>
                  </a:cubicBezTo>
                  <a:cubicBezTo>
                    <a:pt x="136256" y="140332"/>
                    <a:pt x="249745" y="-8285"/>
                    <a:pt x="246502" y="3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0" name="フリーフォーム 439">
              <a:extLst>
                <a:ext uri="{FF2B5EF4-FFF2-40B4-BE49-F238E27FC236}">
                  <a16:creationId xmlns:a16="http://schemas.microsoft.com/office/drawing/2014/main" id="{CBBE3CD0-C2EB-2707-AD35-F7D82828604B}"/>
                </a:ext>
              </a:extLst>
            </p:cNvPr>
            <p:cNvSpPr/>
            <p:nvPr/>
          </p:nvSpPr>
          <p:spPr>
            <a:xfrm>
              <a:off x="3927313" y="5658084"/>
              <a:ext cx="547414" cy="313623"/>
            </a:xfrm>
            <a:custGeom>
              <a:avLst/>
              <a:gdLst>
                <a:gd name="connsiteX0" fmla="*/ 9147 w 547414"/>
                <a:gd name="connsiteY0" fmla="*/ 171 h 313623"/>
                <a:gd name="connsiteX1" fmla="*/ 73998 w 547414"/>
                <a:gd name="connsiteY1" fmla="*/ 97448 h 313623"/>
                <a:gd name="connsiteX2" fmla="*/ 255581 w 547414"/>
                <a:gd name="connsiteY2" fmla="*/ 188239 h 313623"/>
                <a:gd name="connsiteX3" fmla="*/ 161547 w 547414"/>
                <a:gd name="connsiteY3" fmla="*/ 165542 h 313623"/>
                <a:gd name="connsiteX4" fmla="*/ 540925 w 547414"/>
                <a:gd name="connsiteY4" fmla="*/ 311456 h 313623"/>
                <a:gd name="connsiteX5" fmla="*/ 378798 w 547414"/>
                <a:gd name="connsiteY5" fmla="*/ 243363 h 313623"/>
                <a:gd name="connsiteX6" fmla="*/ 93453 w 547414"/>
                <a:gd name="connsiteY6" fmla="*/ 113661 h 313623"/>
                <a:gd name="connsiteX7" fmla="*/ 9147 w 547414"/>
                <a:gd name="connsiteY7" fmla="*/ 74750 h 313623"/>
                <a:gd name="connsiteX8" fmla="*/ 9147 w 547414"/>
                <a:gd name="connsiteY8" fmla="*/ 171 h 3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7414" h="313623">
                  <a:moveTo>
                    <a:pt x="9147" y="171"/>
                  </a:moveTo>
                  <a:cubicBezTo>
                    <a:pt x="19955" y="3954"/>
                    <a:pt x="32926" y="66103"/>
                    <a:pt x="73998" y="97448"/>
                  </a:cubicBezTo>
                  <a:cubicBezTo>
                    <a:pt x="115070" y="128793"/>
                    <a:pt x="240990" y="176890"/>
                    <a:pt x="255581" y="188239"/>
                  </a:cubicBezTo>
                  <a:cubicBezTo>
                    <a:pt x="270172" y="199588"/>
                    <a:pt x="113990" y="145006"/>
                    <a:pt x="161547" y="165542"/>
                  </a:cubicBezTo>
                  <a:cubicBezTo>
                    <a:pt x="209104" y="186078"/>
                    <a:pt x="504716" y="298486"/>
                    <a:pt x="540925" y="311456"/>
                  </a:cubicBezTo>
                  <a:cubicBezTo>
                    <a:pt x="577134" y="324426"/>
                    <a:pt x="453377" y="276329"/>
                    <a:pt x="378798" y="243363"/>
                  </a:cubicBezTo>
                  <a:cubicBezTo>
                    <a:pt x="304219" y="210397"/>
                    <a:pt x="93453" y="113661"/>
                    <a:pt x="93453" y="113661"/>
                  </a:cubicBezTo>
                  <a:cubicBezTo>
                    <a:pt x="31845" y="85559"/>
                    <a:pt x="22658" y="93124"/>
                    <a:pt x="9147" y="74750"/>
                  </a:cubicBezTo>
                  <a:cubicBezTo>
                    <a:pt x="-4364" y="56376"/>
                    <a:pt x="-1661" y="-3612"/>
                    <a:pt x="9147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1" name="フリーフォーム 440">
              <a:extLst>
                <a:ext uri="{FF2B5EF4-FFF2-40B4-BE49-F238E27FC236}">
                  <a16:creationId xmlns:a16="http://schemas.microsoft.com/office/drawing/2014/main" id="{E2FCE8AF-93FB-4EBA-6B3A-95D2667E0FC4}"/>
                </a:ext>
              </a:extLst>
            </p:cNvPr>
            <p:cNvSpPr/>
            <p:nvPr/>
          </p:nvSpPr>
          <p:spPr>
            <a:xfrm>
              <a:off x="3805007" y="5761497"/>
              <a:ext cx="621194" cy="292359"/>
            </a:xfrm>
            <a:custGeom>
              <a:avLst/>
              <a:gdLst>
                <a:gd name="connsiteX0" fmla="*/ 1750 w 621194"/>
                <a:gd name="connsiteY0" fmla="*/ 520 h 292359"/>
                <a:gd name="connsiteX1" fmla="*/ 47146 w 621194"/>
                <a:gd name="connsiteY1" fmla="*/ 26460 h 292359"/>
                <a:gd name="connsiteX2" fmla="*/ 423282 w 621194"/>
                <a:gd name="connsiteY2" fmla="*/ 214529 h 292359"/>
                <a:gd name="connsiteX3" fmla="*/ 400584 w 621194"/>
                <a:gd name="connsiteY3" fmla="*/ 191831 h 292359"/>
                <a:gd name="connsiteX4" fmla="*/ 621078 w 621194"/>
                <a:gd name="connsiteY4" fmla="*/ 292350 h 292359"/>
                <a:gd name="connsiteX5" fmla="*/ 426525 w 621194"/>
                <a:gd name="connsiteY5" fmla="*/ 185346 h 292359"/>
                <a:gd name="connsiteX6" fmla="*/ 131453 w 621194"/>
                <a:gd name="connsiteY6" fmla="*/ 39431 h 292359"/>
                <a:gd name="connsiteX7" fmla="*/ 313036 w 621194"/>
                <a:gd name="connsiteY7" fmla="*/ 133465 h 292359"/>
                <a:gd name="connsiteX8" fmla="*/ 1750 w 621194"/>
                <a:gd name="connsiteY8" fmla="*/ 520 h 29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1194" h="292359">
                  <a:moveTo>
                    <a:pt x="1750" y="520"/>
                  </a:moveTo>
                  <a:cubicBezTo>
                    <a:pt x="-10680" y="-4344"/>
                    <a:pt x="47146" y="26460"/>
                    <a:pt x="47146" y="26460"/>
                  </a:cubicBezTo>
                  <a:lnTo>
                    <a:pt x="423282" y="214529"/>
                  </a:lnTo>
                  <a:cubicBezTo>
                    <a:pt x="482188" y="242091"/>
                    <a:pt x="367618" y="178861"/>
                    <a:pt x="400584" y="191831"/>
                  </a:cubicBezTo>
                  <a:cubicBezTo>
                    <a:pt x="433550" y="204801"/>
                    <a:pt x="616755" y="293431"/>
                    <a:pt x="621078" y="292350"/>
                  </a:cubicBezTo>
                  <a:cubicBezTo>
                    <a:pt x="625402" y="291269"/>
                    <a:pt x="508129" y="227499"/>
                    <a:pt x="426525" y="185346"/>
                  </a:cubicBezTo>
                  <a:cubicBezTo>
                    <a:pt x="344921" y="143193"/>
                    <a:pt x="150368" y="48078"/>
                    <a:pt x="131453" y="39431"/>
                  </a:cubicBezTo>
                  <a:cubicBezTo>
                    <a:pt x="112538" y="30784"/>
                    <a:pt x="333032" y="134546"/>
                    <a:pt x="313036" y="133465"/>
                  </a:cubicBezTo>
                  <a:cubicBezTo>
                    <a:pt x="293040" y="132384"/>
                    <a:pt x="152259" y="82665"/>
                    <a:pt x="1750" y="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2" name="フリーフォーム 441">
              <a:extLst>
                <a:ext uri="{FF2B5EF4-FFF2-40B4-BE49-F238E27FC236}">
                  <a16:creationId xmlns:a16="http://schemas.microsoft.com/office/drawing/2014/main" id="{43E8E44F-64C9-2566-7003-235B593A0AF1}"/>
                </a:ext>
              </a:extLst>
            </p:cNvPr>
            <p:cNvSpPr/>
            <p:nvPr/>
          </p:nvSpPr>
          <p:spPr>
            <a:xfrm>
              <a:off x="3649440" y="6189548"/>
              <a:ext cx="747461" cy="339123"/>
            </a:xfrm>
            <a:custGeom>
              <a:avLst/>
              <a:gdLst>
                <a:gd name="connsiteX0" fmla="*/ 1675 w 747461"/>
                <a:gd name="connsiteY0" fmla="*/ 337712 h 339123"/>
                <a:gd name="connsiteX1" fmla="*/ 261079 w 747461"/>
                <a:gd name="connsiteY1" fmla="*/ 188554 h 339123"/>
                <a:gd name="connsiteX2" fmla="*/ 744220 w 747461"/>
                <a:gd name="connsiteY2" fmla="*/ 486 h 339123"/>
                <a:gd name="connsiteX3" fmla="*/ 484815 w 747461"/>
                <a:gd name="connsiteY3" fmla="*/ 130188 h 339123"/>
                <a:gd name="connsiteX4" fmla="*/ 225411 w 747461"/>
                <a:gd name="connsiteY4" fmla="*/ 256648 h 339123"/>
                <a:gd name="connsiteX5" fmla="*/ 115164 w 747461"/>
                <a:gd name="connsiteY5" fmla="*/ 315014 h 339123"/>
                <a:gd name="connsiteX6" fmla="*/ 517241 w 747461"/>
                <a:gd name="connsiteY6" fmla="*/ 88035 h 339123"/>
                <a:gd name="connsiteX7" fmla="*/ 167045 w 747461"/>
                <a:gd name="connsiteY7" fmla="*/ 253405 h 339123"/>
                <a:gd name="connsiteX8" fmla="*/ 1675 w 747461"/>
                <a:gd name="connsiteY8" fmla="*/ 337712 h 33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61" h="339123">
                  <a:moveTo>
                    <a:pt x="1675" y="337712"/>
                  </a:moveTo>
                  <a:cubicBezTo>
                    <a:pt x="17347" y="326903"/>
                    <a:pt x="137322" y="244758"/>
                    <a:pt x="261079" y="188554"/>
                  </a:cubicBezTo>
                  <a:cubicBezTo>
                    <a:pt x="384836" y="132350"/>
                    <a:pt x="706931" y="10214"/>
                    <a:pt x="744220" y="486"/>
                  </a:cubicBezTo>
                  <a:cubicBezTo>
                    <a:pt x="781509" y="-9242"/>
                    <a:pt x="484815" y="130188"/>
                    <a:pt x="484815" y="130188"/>
                  </a:cubicBezTo>
                  <a:lnTo>
                    <a:pt x="225411" y="256648"/>
                  </a:lnTo>
                  <a:cubicBezTo>
                    <a:pt x="163803" y="287452"/>
                    <a:pt x="66526" y="343116"/>
                    <a:pt x="115164" y="315014"/>
                  </a:cubicBezTo>
                  <a:cubicBezTo>
                    <a:pt x="163802" y="286912"/>
                    <a:pt x="508594" y="98303"/>
                    <a:pt x="517241" y="88035"/>
                  </a:cubicBezTo>
                  <a:cubicBezTo>
                    <a:pt x="525888" y="77767"/>
                    <a:pt x="250811" y="211792"/>
                    <a:pt x="167045" y="253405"/>
                  </a:cubicBezTo>
                  <a:cubicBezTo>
                    <a:pt x="83279" y="295018"/>
                    <a:pt x="-13997" y="348521"/>
                    <a:pt x="1675" y="3377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3" name="フリーフォーム 442">
              <a:extLst>
                <a:ext uri="{FF2B5EF4-FFF2-40B4-BE49-F238E27FC236}">
                  <a16:creationId xmlns:a16="http://schemas.microsoft.com/office/drawing/2014/main" id="{569780BA-44C3-997F-C255-E55360ECA812}"/>
                </a:ext>
              </a:extLst>
            </p:cNvPr>
            <p:cNvSpPr/>
            <p:nvPr/>
          </p:nvSpPr>
          <p:spPr>
            <a:xfrm>
              <a:off x="4520093" y="6750945"/>
              <a:ext cx="160453" cy="415549"/>
            </a:xfrm>
            <a:custGeom>
              <a:avLst/>
              <a:gdLst>
                <a:gd name="connsiteX0" fmla="*/ 26 w 160453"/>
                <a:gd name="connsiteY0" fmla="*/ 51 h 415549"/>
                <a:gd name="connsiteX1" fmla="*/ 87575 w 160453"/>
                <a:gd name="connsiteY1" fmla="*/ 175149 h 415549"/>
                <a:gd name="connsiteX2" fmla="*/ 103788 w 160453"/>
                <a:gd name="connsiteY2" fmla="*/ 282153 h 415549"/>
                <a:gd name="connsiteX3" fmla="*/ 113516 w 160453"/>
                <a:gd name="connsiteY3" fmla="*/ 171906 h 415549"/>
                <a:gd name="connsiteX4" fmla="*/ 158911 w 160453"/>
                <a:gd name="connsiteY4" fmla="*/ 415098 h 415549"/>
                <a:gd name="connsiteX5" fmla="*/ 149184 w 160453"/>
                <a:gd name="connsiteY5" fmla="*/ 227029 h 415549"/>
                <a:gd name="connsiteX6" fmla="*/ 142698 w 160453"/>
                <a:gd name="connsiteY6" fmla="*/ 32476 h 415549"/>
                <a:gd name="connsiteX7" fmla="*/ 132971 w 160453"/>
                <a:gd name="connsiteY7" fmla="*/ 191361 h 415549"/>
                <a:gd name="connsiteX8" fmla="*/ 84333 w 160453"/>
                <a:gd name="connsiteY8" fmla="*/ 58417 h 415549"/>
                <a:gd name="connsiteX9" fmla="*/ 97303 w 160453"/>
                <a:gd name="connsiteY9" fmla="*/ 155693 h 415549"/>
                <a:gd name="connsiteX10" fmla="*/ 26 w 160453"/>
                <a:gd name="connsiteY10" fmla="*/ 51 h 41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53" h="415549">
                  <a:moveTo>
                    <a:pt x="26" y="51"/>
                  </a:moveTo>
                  <a:cubicBezTo>
                    <a:pt x="-1595" y="3294"/>
                    <a:pt x="70281" y="128132"/>
                    <a:pt x="87575" y="175149"/>
                  </a:cubicBezTo>
                  <a:cubicBezTo>
                    <a:pt x="104869" y="222166"/>
                    <a:pt x="99465" y="282693"/>
                    <a:pt x="103788" y="282153"/>
                  </a:cubicBezTo>
                  <a:cubicBezTo>
                    <a:pt x="108111" y="281613"/>
                    <a:pt x="104329" y="149749"/>
                    <a:pt x="113516" y="171906"/>
                  </a:cubicBezTo>
                  <a:cubicBezTo>
                    <a:pt x="122703" y="194064"/>
                    <a:pt x="152966" y="405911"/>
                    <a:pt x="158911" y="415098"/>
                  </a:cubicBezTo>
                  <a:cubicBezTo>
                    <a:pt x="164856" y="424285"/>
                    <a:pt x="151886" y="290799"/>
                    <a:pt x="149184" y="227029"/>
                  </a:cubicBezTo>
                  <a:cubicBezTo>
                    <a:pt x="146482" y="163259"/>
                    <a:pt x="145400" y="38421"/>
                    <a:pt x="142698" y="32476"/>
                  </a:cubicBezTo>
                  <a:cubicBezTo>
                    <a:pt x="139996" y="26531"/>
                    <a:pt x="142698" y="187038"/>
                    <a:pt x="132971" y="191361"/>
                  </a:cubicBezTo>
                  <a:cubicBezTo>
                    <a:pt x="123244" y="195684"/>
                    <a:pt x="90278" y="64362"/>
                    <a:pt x="84333" y="58417"/>
                  </a:cubicBezTo>
                  <a:cubicBezTo>
                    <a:pt x="78388" y="52472"/>
                    <a:pt x="110814" y="163800"/>
                    <a:pt x="97303" y="155693"/>
                  </a:cubicBezTo>
                  <a:cubicBezTo>
                    <a:pt x="83792" y="147587"/>
                    <a:pt x="1647" y="-3192"/>
                    <a:pt x="26" y="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4" name="フリーフォーム 443">
              <a:extLst>
                <a:ext uri="{FF2B5EF4-FFF2-40B4-BE49-F238E27FC236}">
                  <a16:creationId xmlns:a16="http://schemas.microsoft.com/office/drawing/2014/main" id="{EA5CB4A6-6432-09DE-6184-B3CFEE5303C6}"/>
                </a:ext>
              </a:extLst>
            </p:cNvPr>
            <p:cNvSpPr/>
            <p:nvPr/>
          </p:nvSpPr>
          <p:spPr>
            <a:xfrm>
              <a:off x="4449356" y="6702166"/>
              <a:ext cx="148752" cy="461178"/>
            </a:xfrm>
            <a:custGeom>
              <a:avLst/>
              <a:gdLst>
                <a:gd name="connsiteX0" fmla="*/ 12397 w 148752"/>
                <a:gd name="connsiteY0" fmla="*/ 191 h 461178"/>
                <a:gd name="connsiteX1" fmla="*/ 35095 w 148752"/>
                <a:gd name="connsiteY1" fmla="*/ 146106 h 461178"/>
                <a:gd name="connsiteX2" fmla="*/ 51308 w 148752"/>
                <a:gd name="connsiteY2" fmla="*/ 103953 h 461178"/>
                <a:gd name="connsiteX3" fmla="*/ 145342 w 148752"/>
                <a:gd name="connsiteY3" fmla="*/ 321204 h 461178"/>
                <a:gd name="connsiteX4" fmla="*/ 116159 w 148752"/>
                <a:gd name="connsiteY4" fmla="*/ 279051 h 461178"/>
                <a:gd name="connsiteX5" fmla="*/ 148584 w 148752"/>
                <a:gd name="connsiteY5" fmla="*/ 460634 h 461178"/>
                <a:gd name="connsiteX6" fmla="*/ 125887 w 148752"/>
                <a:gd name="connsiteY6" fmla="*/ 210957 h 461178"/>
                <a:gd name="connsiteX7" fmla="*/ 64278 w 148752"/>
                <a:gd name="connsiteY7" fmla="*/ 133136 h 461178"/>
                <a:gd name="connsiteX8" fmla="*/ 2670 w 148752"/>
                <a:gd name="connsiteY8" fmla="*/ 181774 h 461178"/>
                <a:gd name="connsiteX9" fmla="*/ 12397 w 148752"/>
                <a:gd name="connsiteY9" fmla="*/ 191 h 46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52" h="461178">
                  <a:moveTo>
                    <a:pt x="12397" y="191"/>
                  </a:moveTo>
                  <a:cubicBezTo>
                    <a:pt x="17801" y="-5754"/>
                    <a:pt x="28610" y="128812"/>
                    <a:pt x="35095" y="146106"/>
                  </a:cubicBezTo>
                  <a:cubicBezTo>
                    <a:pt x="41580" y="163400"/>
                    <a:pt x="32934" y="74770"/>
                    <a:pt x="51308" y="103953"/>
                  </a:cubicBezTo>
                  <a:cubicBezTo>
                    <a:pt x="69682" y="133136"/>
                    <a:pt x="134534" y="292021"/>
                    <a:pt x="145342" y="321204"/>
                  </a:cubicBezTo>
                  <a:cubicBezTo>
                    <a:pt x="156150" y="350387"/>
                    <a:pt x="115619" y="255813"/>
                    <a:pt x="116159" y="279051"/>
                  </a:cubicBezTo>
                  <a:cubicBezTo>
                    <a:pt x="116699" y="302289"/>
                    <a:pt x="146963" y="471983"/>
                    <a:pt x="148584" y="460634"/>
                  </a:cubicBezTo>
                  <a:cubicBezTo>
                    <a:pt x="150205" y="449285"/>
                    <a:pt x="139938" y="265540"/>
                    <a:pt x="125887" y="210957"/>
                  </a:cubicBezTo>
                  <a:cubicBezTo>
                    <a:pt x="111836" y="156374"/>
                    <a:pt x="84814" y="138000"/>
                    <a:pt x="64278" y="133136"/>
                  </a:cubicBezTo>
                  <a:cubicBezTo>
                    <a:pt x="43742" y="128272"/>
                    <a:pt x="10776" y="201229"/>
                    <a:pt x="2670" y="181774"/>
                  </a:cubicBezTo>
                  <a:cubicBezTo>
                    <a:pt x="-5436" y="162319"/>
                    <a:pt x="6993" y="6136"/>
                    <a:pt x="12397" y="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5" name="フリーフォーム 444">
              <a:extLst>
                <a:ext uri="{FF2B5EF4-FFF2-40B4-BE49-F238E27FC236}">
                  <a16:creationId xmlns:a16="http://schemas.microsoft.com/office/drawing/2014/main" id="{358C20F7-3298-98D3-88BF-7F70E154BA36}"/>
                </a:ext>
              </a:extLst>
            </p:cNvPr>
            <p:cNvSpPr/>
            <p:nvPr/>
          </p:nvSpPr>
          <p:spPr>
            <a:xfrm>
              <a:off x="3697349" y="6294521"/>
              <a:ext cx="918737" cy="146041"/>
            </a:xfrm>
            <a:custGeom>
              <a:avLst/>
              <a:gdLst>
                <a:gd name="connsiteX0" fmla="*/ 2404 w 918737"/>
                <a:gd name="connsiteY0" fmla="*/ 132219 h 146041"/>
                <a:gd name="connsiteX1" fmla="*/ 709281 w 918737"/>
                <a:gd name="connsiteY1" fmla="*/ 54398 h 146041"/>
                <a:gd name="connsiteX2" fmla="*/ 563366 w 918737"/>
                <a:gd name="connsiteY2" fmla="*/ 73853 h 146041"/>
                <a:gd name="connsiteX3" fmla="*/ 913562 w 918737"/>
                <a:gd name="connsiteY3" fmla="*/ 2517 h 146041"/>
                <a:gd name="connsiteX4" fmla="*/ 741706 w 918737"/>
                <a:gd name="connsiteY4" fmla="*/ 28458 h 146041"/>
                <a:gd name="connsiteX5" fmla="*/ 326660 w 918737"/>
                <a:gd name="connsiteY5" fmla="*/ 145190 h 146041"/>
                <a:gd name="connsiteX6" fmla="*/ 472574 w 918737"/>
                <a:gd name="connsiteY6" fmla="*/ 83581 h 146041"/>
                <a:gd name="connsiteX7" fmla="*/ 2404 w 918737"/>
                <a:gd name="connsiteY7" fmla="*/ 132219 h 14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737" h="146041">
                  <a:moveTo>
                    <a:pt x="2404" y="132219"/>
                  </a:moveTo>
                  <a:cubicBezTo>
                    <a:pt x="41855" y="127355"/>
                    <a:pt x="615787" y="64126"/>
                    <a:pt x="709281" y="54398"/>
                  </a:cubicBezTo>
                  <a:cubicBezTo>
                    <a:pt x="802775" y="44670"/>
                    <a:pt x="529319" y="82500"/>
                    <a:pt x="563366" y="73853"/>
                  </a:cubicBezTo>
                  <a:cubicBezTo>
                    <a:pt x="597413" y="65206"/>
                    <a:pt x="883839" y="10083"/>
                    <a:pt x="913562" y="2517"/>
                  </a:cubicBezTo>
                  <a:cubicBezTo>
                    <a:pt x="943285" y="-5049"/>
                    <a:pt x="839523" y="4679"/>
                    <a:pt x="741706" y="28458"/>
                  </a:cubicBezTo>
                  <a:cubicBezTo>
                    <a:pt x="643889" y="52237"/>
                    <a:pt x="371515" y="136003"/>
                    <a:pt x="326660" y="145190"/>
                  </a:cubicBezTo>
                  <a:cubicBezTo>
                    <a:pt x="281805" y="154377"/>
                    <a:pt x="523915" y="86283"/>
                    <a:pt x="472574" y="83581"/>
                  </a:cubicBezTo>
                  <a:cubicBezTo>
                    <a:pt x="421234" y="80879"/>
                    <a:pt x="-37047" y="137083"/>
                    <a:pt x="2404" y="1322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6" name="フリーフォーム 445">
              <a:extLst>
                <a:ext uri="{FF2B5EF4-FFF2-40B4-BE49-F238E27FC236}">
                  <a16:creationId xmlns:a16="http://schemas.microsoft.com/office/drawing/2014/main" id="{837DA609-6154-A664-C12E-62FC1516491B}"/>
                </a:ext>
              </a:extLst>
            </p:cNvPr>
            <p:cNvSpPr/>
            <p:nvPr/>
          </p:nvSpPr>
          <p:spPr>
            <a:xfrm>
              <a:off x="2777965" y="7644871"/>
              <a:ext cx="1593297" cy="448737"/>
            </a:xfrm>
            <a:custGeom>
              <a:avLst/>
              <a:gdLst>
                <a:gd name="connsiteX0" fmla="*/ 295435 w 1593297"/>
                <a:gd name="connsiteY0" fmla="*/ 529 h 448737"/>
                <a:gd name="connsiteX1" fmla="*/ 22385 w 1593297"/>
                <a:gd name="connsiteY1" fmla="*/ 216429 h 448737"/>
                <a:gd name="connsiteX2" fmla="*/ 143035 w 1593297"/>
                <a:gd name="connsiteY2" fmla="*/ 143404 h 448737"/>
                <a:gd name="connsiteX3" fmla="*/ 384335 w 1593297"/>
                <a:gd name="connsiteY3" fmla="*/ 111654 h 448737"/>
                <a:gd name="connsiteX4" fmla="*/ 216060 w 1593297"/>
                <a:gd name="connsiteY4" fmla="*/ 171979 h 448737"/>
                <a:gd name="connsiteX5" fmla="*/ 466885 w 1593297"/>
                <a:gd name="connsiteY5" fmla="*/ 245004 h 448737"/>
                <a:gd name="connsiteX6" fmla="*/ 435135 w 1593297"/>
                <a:gd name="connsiteY6" fmla="*/ 248179 h 448737"/>
                <a:gd name="connsiteX7" fmla="*/ 771685 w 1593297"/>
                <a:gd name="connsiteY7" fmla="*/ 391054 h 448737"/>
                <a:gd name="connsiteX8" fmla="*/ 768510 w 1593297"/>
                <a:gd name="connsiteY8" fmla="*/ 375179 h 448737"/>
                <a:gd name="connsiteX9" fmla="*/ 1025685 w 1593297"/>
                <a:gd name="connsiteY9" fmla="*/ 438679 h 448737"/>
                <a:gd name="connsiteX10" fmla="*/ 1260635 w 1593297"/>
                <a:gd name="connsiteY10" fmla="*/ 368829 h 448737"/>
                <a:gd name="connsiteX11" fmla="*/ 1213010 w 1593297"/>
                <a:gd name="connsiteY11" fmla="*/ 333904 h 448737"/>
                <a:gd name="connsiteX12" fmla="*/ 1590835 w 1593297"/>
                <a:gd name="connsiteY12" fmla="*/ 279929 h 448737"/>
                <a:gd name="connsiteX13" fmla="*/ 1000285 w 1593297"/>
                <a:gd name="connsiteY13" fmla="*/ 438679 h 448737"/>
                <a:gd name="connsiteX14" fmla="*/ 803435 w 1593297"/>
                <a:gd name="connsiteY14" fmla="*/ 419629 h 448737"/>
                <a:gd name="connsiteX15" fmla="*/ 355760 w 1593297"/>
                <a:gd name="connsiteY15" fmla="*/ 314854 h 448737"/>
                <a:gd name="connsiteX16" fmla="*/ 6510 w 1593297"/>
                <a:gd name="connsiteY16" fmla="*/ 245004 h 448737"/>
                <a:gd name="connsiteX17" fmla="*/ 187485 w 1593297"/>
                <a:gd name="connsiteY17" fmla="*/ 254529 h 448737"/>
                <a:gd name="connsiteX18" fmla="*/ 882810 w 1593297"/>
                <a:gd name="connsiteY18" fmla="*/ 425979 h 448737"/>
                <a:gd name="connsiteX19" fmla="*/ 190660 w 1593297"/>
                <a:gd name="connsiteY19" fmla="*/ 191029 h 448737"/>
                <a:gd name="connsiteX20" fmla="*/ 108110 w 1593297"/>
                <a:gd name="connsiteY20" fmla="*/ 156104 h 448737"/>
                <a:gd name="connsiteX21" fmla="*/ 295435 w 1593297"/>
                <a:gd name="connsiteY21" fmla="*/ 529 h 44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93297" h="448737">
                  <a:moveTo>
                    <a:pt x="295435" y="529"/>
                  </a:moveTo>
                  <a:cubicBezTo>
                    <a:pt x="281148" y="10583"/>
                    <a:pt x="47785" y="192617"/>
                    <a:pt x="22385" y="216429"/>
                  </a:cubicBezTo>
                  <a:cubicBezTo>
                    <a:pt x="-3015" y="240242"/>
                    <a:pt x="82710" y="160866"/>
                    <a:pt x="143035" y="143404"/>
                  </a:cubicBezTo>
                  <a:cubicBezTo>
                    <a:pt x="203360" y="125942"/>
                    <a:pt x="372164" y="106892"/>
                    <a:pt x="384335" y="111654"/>
                  </a:cubicBezTo>
                  <a:cubicBezTo>
                    <a:pt x="396506" y="116416"/>
                    <a:pt x="202302" y="149754"/>
                    <a:pt x="216060" y="171979"/>
                  </a:cubicBezTo>
                  <a:cubicBezTo>
                    <a:pt x="229818" y="194204"/>
                    <a:pt x="430373" y="232304"/>
                    <a:pt x="466885" y="245004"/>
                  </a:cubicBezTo>
                  <a:cubicBezTo>
                    <a:pt x="503398" y="257704"/>
                    <a:pt x="384335" y="223837"/>
                    <a:pt x="435135" y="248179"/>
                  </a:cubicBezTo>
                  <a:cubicBezTo>
                    <a:pt x="485935" y="272521"/>
                    <a:pt x="716123" y="369887"/>
                    <a:pt x="771685" y="391054"/>
                  </a:cubicBezTo>
                  <a:cubicBezTo>
                    <a:pt x="827248" y="412221"/>
                    <a:pt x="726177" y="367242"/>
                    <a:pt x="768510" y="375179"/>
                  </a:cubicBezTo>
                  <a:cubicBezTo>
                    <a:pt x="810843" y="383116"/>
                    <a:pt x="943664" y="439737"/>
                    <a:pt x="1025685" y="438679"/>
                  </a:cubicBezTo>
                  <a:cubicBezTo>
                    <a:pt x="1107706" y="437621"/>
                    <a:pt x="1229414" y="386291"/>
                    <a:pt x="1260635" y="368829"/>
                  </a:cubicBezTo>
                  <a:cubicBezTo>
                    <a:pt x="1291856" y="351367"/>
                    <a:pt x="1157977" y="348721"/>
                    <a:pt x="1213010" y="333904"/>
                  </a:cubicBezTo>
                  <a:cubicBezTo>
                    <a:pt x="1268043" y="319087"/>
                    <a:pt x="1626289" y="262467"/>
                    <a:pt x="1590835" y="279929"/>
                  </a:cubicBezTo>
                  <a:cubicBezTo>
                    <a:pt x="1555381" y="297391"/>
                    <a:pt x="1131518" y="415396"/>
                    <a:pt x="1000285" y="438679"/>
                  </a:cubicBezTo>
                  <a:cubicBezTo>
                    <a:pt x="869052" y="461962"/>
                    <a:pt x="910856" y="440266"/>
                    <a:pt x="803435" y="419629"/>
                  </a:cubicBezTo>
                  <a:cubicBezTo>
                    <a:pt x="696014" y="398992"/>
                    <a:pt x="488581" y="343958"/>
                    <a:pt x="355760" y="314854"/>
                  </a:cubicBezTo>
                  <a:cubicBezTo>
                    <a:pt x="222939" y="285750"/>
                    <a:pt x="34556" y="255058"/>
                    <a:pt x="6510" y="245004"/>
                  </a:cubicBezTo>
                  <a:cubicBezTo>
                    <a:pt x="-21536" y="234950"/>
                    <a:pt x="41435" y="224367"/>
                    <a:pt x="187485" y="254529"/>
                  </a:cubicBezTo>
                  <a:cubicBezTo>
                    <a:pt x="333535" y="284691"/>
                    <a:pt x="882281" y="436562"/>
                    <a:pt x="882810" y="425979"/>
                  </a:cubicBezTo>
                  <a:cubicBezTo>
                    <a:pt x="883339" y="415396"/>
                    <a:pt x="319777" y="236008"/>
                    <a:pt x="190660" y="191029"/>
                  </a:cubicBezTo>
                  <a:cubicBezTo>
                    <a:pt x="61543" y="146050"/>
                    <a:pt x="93293" y="185737"/>
                    <a:pt x="108110" y="156104"/>
                  </a:cubicBezTo>
                  <a:cubicBezTo>
                    <a:pt x="122927" y="126471"/>
                    <a:pt x="309722" y="-9525"/>
                    <a:pt x="295435" y="5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7" name="フリーフォーム 446">
              <a:extLst>
                <a:ext uri="{FF2B5EF4-FFF2-40B4-BE49-F238E27FC236}">
                  <a16:creationId xmlns:a16="http://schemas.microsoft.com/office/drawing/2014/main" id="{7B569228-4A22-CFE3-A4A8-2DE7823B568B}"/>
                </a:ext>
              </a:extLst>
            </p:cNvPr>
            <p:cNvSpPr/>
            <p:nvPr/>
          </p:nvSpPr>
          <p:spPr>
            <a:xfrm>
              <a:off x="2772080" y="7578423"/>
              <a:ext cx="485470" cy="378155"/>
            </a:xfrm>
            <a:custGeom>
              <a:avLst/>
              <a:gdLst>
                <a:gd name="connsiteX0" fmla="*/ 342595 w 485470"/>
                <a:gd name="connsiteY0" fmla="*/ 302 h 378155"/>
                <a:gd name="connsiteX1" fmla="*/ 6045 w 485470"/>
                <a:gd name="connsiteY1" fmla="*/ 263827 h 378155"/>
                <a:gd name="connsiteX2" fmla="*/ 123520 w 485470"/>
                <a:gd name="connsiteY2" fmla="*/ 190802 h 378155"/>
                <a:gd name="connsiteX3" fmla="*/ 88595 w 485470"/>
                <a:gd name="connsiteY3" fmla="*/ 241602 h 378155"/>
                <a:gd name="connsiteX4" fmla="*/ 180670 w 485470"/>
                <a:gd name="connsiteY4" fmla="*/ 289227 h 378155"/>
                <a:gd name="connsiteX5" fmla="*/ 167970 w 485470"/>
                <a:gd name="connsiteY5" fmla="*/ 276527 h 378155"/>
                <a:gd name="connsiteX6" fmla="*/ 485470 w 485470"/>
                <a:gd name="connsiteY6" fmla="*/ 378127 h 378155"/>
                <a:gd name="connsiteX7" fmla="*/ 164795 w 485470"/>
                <a:gd name="connsiteY7" fmla="*/ 286052 h 378155"/>
                <a:gd name="connsiteX8" fmla="*/ 47320 w 485470"/>
                <a:gd name="connsiteY8" fmla="*/ 213027 h 378155"/>
                <a:gd name="connsiteX9" fmla="*/ 342595 w 485470"/>
                <a:gd name="connsiteY9" fmla="*/ 302 h 3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470" h="378155">
                  <a:moveTo>
                    <a:pt x="342595" y="302"/>
                  </a:moveTo>
                  <a:cubicBezTo>
                    <a:pt x="335716" y="8769"/>
                    <a:pt x="42557" y="232077"/>
                    <a:pt x="6045" y="263827"/>
                  </a:cubicBezTo>
                  <a:cubicBezTo>
                    <a:pt x="-30467" y="295577"/>
                    <a:pt x="109762" y="194506"/>
                    <a:pt x="123520" y="190802"/>
                  </a:cubicBezTo>
                  <a:cubicBezTo>
                    <a:pt x="137278" y="187098"/>
                    <a:pt x="79070" y="225198"/>
                    <a:pt x="88595" y="241602"/>
                  </a:cubicBezTo>
                  <a:cubicBezTo>
                    <a:pt x="98120" y="258006"/>
                    <a:pt x="167441" y="283406"/>
                    <a:pt x="180670" y="289227"/>
                  </a:cubicBezTo>
                  <a:cubicBezTo>
                    <a:pt x="193899" y="295048"/>
                    <a:pt x="117170" y="261710"/>
                    <a:pt x="167970" y="276527"/>
                  </a:cubicBezTo>
                  <a:cubicBezTo>
                    <a:pt x="218770" y="291344"/>
                    <a:pt x="485999" y="376540"/>
                    <a:pt x="485470" y="378127"/>
                  </a:cubicBezTo>
                  <a:cubicBezTo>
                    <a:pt x="484941" y="379714"/>
                    <a:pt x="237820" y="313569"/>
                    <a:pt x="164795" y="286052"/>
                  </a:cubicBezTo>
                  <a:cubicBezTo>
                    <a:pt x="91770" y="258535"/>
                    <a:pt x="11866" y="262240"/>
                    <a:pt x="47320" y="213027"/>
                  </a:cubicBezTo>
                  <a:cubicBezTo>
                    <a:pt x="82774" y="163814"/>
                    <a:pt x="349474" y="-8165"/>
                    <a:pt x="342595" y="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8" name="フリーフォーム 447">
              <a:extLst>
                <a:ext uri="{FF2B5EF4-FFF2-40B4-BE49-F238E27FC236}">
                  <a16:creationId xmlns:a16="http://schemas.microsoft.com/office/drawing/2014/main" id="{070C22CC-1E85-C004-D9E5-3AF37487C565}"/>
                </a:ext>
              </a:extLst>
            </p:cNvPr>
            <p:cNvSpPr/>
            <p:nvPr/>
          </p:nvSpPr>
          <p:spPr>
            <a:xfrm>
              <a:off x="2669012" y="7638041"/>
              <a:ext cx="696676" cy="550312"/>
            </a:xfrm>
            <a:custGeom>
              <a:avLst/>
              <a:gdLst>
                <a:gd name="connsiteX0" fmla="*/ 198013 w 696676"/>
                <a:gd name="connsiteY0" fmla="*/ 10534 h 550312"/>
                <a:gd name="connsiteX1" fmla="*/ 10688 w 696676"/>
                <a:gd name="connsiteY1" fmla="*/ 201034 h 550312"/>
                <a:gd name="connsiteX2" fmla="*/ 32913 w 696676"/>
                <a:gd name="connsiteY2" fmla="*/ 172459 h 550312"/>
                <a:gd name="connsiteX3" fmla="*/ 115463 w 696676"/>
                <a:gd name="connsiteY3" fmla="*/ 369309 h 550312"/>
                <a:gd name="connsiteX4" fmla="*/ 96413 w 696676"/>
                <a:gd name="connsiteY4" fmla="*/ 305809 h 550312"/>
                <a:gd name="connsiteX5" fmla="*/ 185313 w 696676"/>
                <a:gd name="connsiteY5" fmla="*/ 496309 h 550312"/>
                <a:gd name="connsiteX6" fmla="*/ 166263 w 696676"/>
                <a:gd name="connsiteY6" fmla="*/ 413759 h 550312"/>
                <a:gd name="connsiteX7" fmla="*/ 385338 w 696676"/>
                <a:gd name="connsiteY7" fmla="*/ 483609 h 550312"/>
                <a:gd name="connsiteX8" fmla="*/ 359938 w 696676"/>
                <a:gd name="connsiteY8" fmla="*/ 455034 h 550312"/>
                <a:gd name="connsiteX9" fmla="*/ 531388 w 696676"/>
                <a:gd name="connsiteY9" fmla="*/ 543934 h 550312"/>
                <a:gd name="connsiteX10" fmla="*/ 502813 w 696676"/>
                <a:gd name="connsiteY10" fmla="*/ 493134 h 550312"/>
                <a:gd name="connsiteX11" fmla="*/ 696488 w 696676"/>
                <a:gd name="connsiteY11" fmla="*/ 550284 h 550312"/>
                <a:gd name="connsiteX12" fmla="*/ 531388 w 696676"/>
                <a:gd name="connsiteY12" fmla="*/ 499484 h 550312"/>
                <a:gd name="connsiteX13" fmla="*/ 194838 w 696676"/>
                <a:gd name="connsiteY13" fmla="*/ 413759 h 550312"/>
                <a:gd name="connsiteX14" fmla="*/ 102763 w 696676"/>
                <a:gd name="connsiteY14" fmla="*/ 318509 h 550312"/>
                <a:gd name="connsiteX15" fmla="*/ 36088 w 696676"/>
                <a:gd name="connsiteY15" fmla="*/ 147059 h 550312"/>
                <a:gd name="connsiteX16" fmla="*/ 153563 w 696676"/>
                <a:gd name="connsiteY16" fmla="*/ 35934 h 550312"/>
                <a:gd name="connsiteX17" fmla="*/ 198013 w 696676"/>
                <a:gd name="connsiteY17" fmla="*/ 10534 h 55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6676" h="550312">
                  <a:moveTo>
                    <a:pt x="198013" y="10534"/>
                  </a:moveTo>
                  <a:cubicBezTo>
                    <a:pt x="174201" y="38051"/>
                    <a:pt x="38205" y="174047"/>
                    <a:pt x="10688" y="201034"/>
                  </a:cubicBezTo>
                  <a:cubicBezTo>
                    <a:pt x="-16829" y="228022"/>
                    <a:pt x="15450" y="144413"/>
                    <a:pt x="32913" y="172459"/>
                  </a:cubicBezTo>
                  <a:cubicBezTo>
                    <a:pt x="50375" y="200505"/>
                    <a:pt x="104880" y="347084"/>
                    <a:pt x="115463" y="369309"/>
                  </a:cubicBezTo>
                  <a:cubicBezTo>
                    <a:pt x="126046" y="391534"/>
                    <a:pt x="84771" y="284642"/>
                    <a:pt x="96413" y="305809"/>
                  </a:cubicBezTo>
                  <a:cubicBezTo>
                    <a:pt x="108055" y="326976"/>
                    <a:pt x="173671" y="478317"/>
                    <a:pt x="185313" y="496309"/>
                  </a:cubicBezTo>
                  <a:cubicBezTo>
                    <a:pt x="196955" y="514301"/>
                    <a:pt x="132926" y="415876"/>
                    <a:pt x="166263" y="413759"/>
                  </a:cubicBezTo>
                  <a:cubicBezTo>
                    <a:pt x="199600" y="411642"/>
                    <a:pt x="353059" y="476730"/>
                    <a:pt x="385338" y="483609"/>
                  </a:cubicBezTo>
                  <a:cubicBezTo>
                    <a:pt x="417617" y="490488"/>
                    <a:pt x="335596" y="444980"/>
                    <a:pt x="359938" y="455034"/>
                  </a:cubicBezTo>
                  <a:cubicBezTo>
                    <a:pt x="384280" y="465088"/>
                    <a:pt x="507576" y="537584"/>
                    <a:pt x="531388" y="543934"/>
                  </a:cubicBezTo>
                  <a:cubicBezTo>
                    <a:pt x="555200" y="550284"/>
                    <a:pt x="475296" y="492076"/>
                    <a:pt x="502813" y="493134"/>
                  </a:cubicBezTo>
                  <a:cubicBezTo>
                    <a:pt x="530330" y="494192"/>
                    <a:pt x="691726" y="549226"/>
                    <a:pt x="696488" y="550284"/>
                  </a:cubicBezTo>
                  <a:cubicBezTo>
                    <a:pt x="701250" y="551342"/>
                    <a:pt x="614996" y="522238"/>
                    <a:pt x="531388" y="499484"/>
                  </a:cubicBezTo>
                  <a:cubicBezTo>
                    <a:pt x="447780" y="476730"/>
                    <a:pt x="266276" y="443922"/>
                    <a:pt x="194838" y="413759"/>
                  </a:cubicBezTo>
                  <a:cubicBezTo>
                    <a:pt x="123400" y="383597"/>
                    <a:pt x="129221" y="362959"/>
                    <a:pt x="102763" y="318509"/>
                  </a:cubicBezTo>
                  <a:cubicBezTo>
                    <a:pt x="76305" y="274059"/>
                    <a:pt x="27621" y="194155"/>
                    <a:pt x="36088" y="147059"/>
                  </a:cubicBezTo>
                  <a:cubicBezTo>
                    <a:pt x="44555" y="99963"/>
                    <a:pt x="127105" y="56042"/>
                    <a:pt x="153563" y="35934"/>
                  </a:cubicBezTo>
                  <a:cubicBezTo>
                    <a:pt x="180021" y="15826"/>
                    <a:pt x="221825" y="-16983"/>
                    <a:pt x="198013" y="105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 448">
              <a:extLst>
                <a:ext uri="{FF2B5EF4-FFF2-40B4-BE49-F238E27FC236}">
                  <a16:creationId xmlns:a16="http://schemas.microsoft.com/office/drawing/2014/main" id="{3F2BD8B6-15E0-7A42-4D69-3888104A8B65}"/>
                </a:ext>
              </a:extLst>
            </p:cNvPr>
            <p:cNvSpPr/>
            <p:nvPr/>
          </p:nvSpPr>
          <p:spPr>
            <a:xfrm>
              <a:off x="2770886" y="7886473"/>
              <a:ext cx="843198" cy="301857"/>
            </a:xfrm>
            <a:custGeom>
              <a:avLst/>
              <a:gdLst>
                <a:gd name="connsiteX0" fmla="*/ 889 w 843198"/>
                <a:gd name="connsiteY0" fmla="*/ 227 h 301857"/>
                <a:gd name="connsiteX1" fmla="*/ 89789 w 843198"/>
                <a:gd name="connsiteY1" fmla="*/ 111352 h 301857"/>
                <a:gd name="connsiteX2" fmla="*/ 219964 w 843198"/>
                <a:gd name="connsiteY2" fmla="*/ 168502 h 301857"/>
                <a:gd name="connsiteX3" fmla="*/ 185039 w 843198"/>
                <a:gd name="connsiteY3" fmla="*/ 155802 h 301857"/>
                <a:gd name="connsiteX4" fmla="*/ 327914 w 843198"/>
                <a:gd name="connsiteY4" fmla="*/ 168502 h 301857"/>
                <a:gd name="connsiteX5" fmla="*/ 423164 w 843198"/>
                <a:gd name="connsiteY5" fmla="*/ 244702 h 301857"/>
                <a:gd name="connsiteX6" fmla="*/ 435864 w 843198"/>
                <a:gd name="connsiteY6" fmla="*/ 203427 h 301857"/>
                <a:gd name="connsiteX7" fmla="*/ 651764 w 843198"/>
                <a:gd name="connsiteY7" fmla="*/ 270102 h 301857"/>
                <a:gd name="connsiteX8" fmla="*/ 604139 w 843198"/>
                <a:gd name="connsiteY8" fmla="*/ 251052 h 301857"/>
                <a:gd name="connsiteX9" fmla="*/ 715264 w 843198"/>
                <a:gd name="connsiteY9" fmla="*/ 301852 h 301857"/>
                <a:gd name="connsiteX10" fmla="*/ 664464 w 843198"/>
                <a:gd name="connsiteY10" fmla="*/ 254227 h 301857"/>
                <a:gd name="connsiteX11" fmla="*/ 842264 w 843198"/>
                <a:gd name="connsiteY11" fmla="*/ 257402 h 301857"/>
                <a:gd name="connsiteX12" fmla="*/ 737489 w 843198"/>
                <a:gd name="connsiteY12" fmla="*/ 257402 h 301857"/>
                <a:gd name="connsiteX13" fmla="*/ 804164 w 843198"/>
                <a:gd name="connsiteY13" fmla="*/ 254227 h 301857"/>
                <a:gd name="connsiteX14" fmla="*/ 337439 w 843198"/>
                <a:gd name="connsiteY14" fmla="*/ 190727 h 301857"/>
                <a:gd name="connsiteX15" fmla="*/ 162814 w 843198"/>
                <a:gd name="connsiteY15" fmla="*/ 6577 h 301857"/>
                <a:gd name="connsiteX16" fmla="*/ 337439 w 843198"/>
                <a:gd name="connsiteY16" fmla="*/ 181202 h 301857"/>
                <a:gd name="connsiteX17" fmla="*/ 143764 w 843198"/>
                <a:gd name="connsiteY17" fmla="*/ 143102 h 301857"/>
                <a:gd name="connsiteX18" fmla="*/ 889 w 843198"/>
                <a:gd name="connsiteY18" fmla="*/ 227 h 30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3198" h="301857">
                  <a:moveTo>
                    <a:pt x="889" y="227"/>
                  </a:moveTo>
                  <a:cubicBezTo>
                    <a:pt x="-8107" y="-5065"/>
                    <a:pt x="53277" y="83306"/>
                    <a:pt x="89789" y="111352"/>
                  </a:cubicBezTo>
                  <a:cubicBezTo>
                    <a:pt x="126301" y="139398"/>
                    <a:pt x="204089" y="161094"/>
                    <a:pt x="219964" y="168502"/>
                  </a:cubicBezTo>
                  <a:cubicBezTo>
                    <a:pt x="235839" y="175910"/>
                    <a:pt x="167047" y="155802"/>
                    <a:pt x="185039" y="155802"/>
                  </a:cubicBezTo>
                  <a:cubicBezTo>
                    <a:pt x="203031" y="155802"/>
                    <a:pt x="288227" y="153685"/>
                    <a:pt x="327914" y="168502"/>
                  </a:cubicBezTo>
                  <a:cubicBezTo>
                    <a:pt x="367601" y="183319"/>
                    <a:pt x="405172" y="238881"/>
                    <a:pt x="423164" y="244702"/>
                  </a:cubicBezTo>
                  <a:cubicBezTo>
                    <a:pt x="441156" y="250523"/>
                    <a:pt x="397764" y="199194"/>
                    <a:pt x="435864" y="203427"/>
                  </a:cubicBezTo>
                  <a:cubicBezTo>
                    <a:pt x="473964" y="207660"/>
                    <a:pt x="623718" y="262165"/>
                    <a:pt x="651764" y="270102"/>
                  </a:cubicBezTo>
                  <a:cubicBezTo>
                    <a:pt x="679810" y="278040"/>
                    <a:pt x="593556" y="245760"/>
                    <a:pt x="604139" y="251052"/>
                  </a:cubicBezTo>
                  <a:cubicBezTo>
                    <a:pt x="614722" y="256344"/>
                    <a:pt x="705210" y="301323"/>
                    <a:pt x="715264" y="301852"/>
                  </a:cubicBezTo>
                  <a:cubicBezTo>
                    <a:pt x="725318" y="302381"/>
                    <a:pt x="643297" y="261635"/>
                    <a:pt x="664464" y="254227"/>
                  </a:cubicBezTo>
                  <a:cubicBezTo>
                    <a:pt x="685631" y="246819"/>
                    <a:pt x="830093" y="256873"/>
                    <a:pt x="842264" y="257402"/>
                  </a:cubicBezTo>
                  <a:cubicBezTo>
                    <a:pt x="854435" y="257931"/>
                    <a:pt x="743839" y="257931"/>
                    <a:pt x="737489" y="257402"/>
                  </a:cubicBezTo>
                  <a:cubicBezTo>
                    <a:pt x="731139" y="256873"/>
                    <a:pt x="870839" y="265340"/>
                    <a:pt x="804164" y="254227"/>
                  </a:cubicBezTo>
                  <a:cubicBezTo>
                    <a:pt x="737489" y="243115"/>
                    <a:pt x="444331" y="232002"/>
                    <a:pt x="337439" y="190727"/>
                  </a:cubicBezTo>
                  <a:cubicBezTo>
                    <a:pt x="230547" y="149452"/>
                    <a:pt x="162814" y="6577"/>
                    <a:pt x="162814" y="6577"/>
                  </a:cubicBezTo>
                  <a:cubicBezTo>
                    <a:pt x="162814" y="4990"/>
                    <a:pt x="340614" y="158448"/>
                    <a:pt x="337439" y="181202"/>
                  </a:cubicBezTo>
                  <a:cubicBezTo>
                    <a:pt x="334264" y="203956"/>
                    <a:pt x="199327" y="170619"/>
                    <a:pt x="143764" y="143102"/>
                  </a:cubicBezTo>
                  <a:cubicBezTo>
                    <a:pt x="88201" y="115585"/>
                    <a:pt x="9885" y="5519"/>
                    <a:pt x="889" y="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 449">
              <a:extLst>
                <a:ext uri="{FF2B5EF4-FFF2-40B4-BE49-F238E27FC236}">
                  <a16:creationId xmlns:a16="http://schemas.microsoft.com/office/drawing/2014/main" id="{41803179-0523-293A-6BAB-B0C19A636F0F}"/>
                </a:ext>
              </a:extLst>
            </p:cNvPr>
            <p:cNvSpPr/>
            <p:nvPr/>
          </p:nvSpPr>
          <p:spPr>
            <a:xfrm>
              <a:off x="2105025" y="7600930"/>
              <a:ext cx="996950" cy="317660"/>
            </a:xfrm>
            <a:custGeom>
              <a:avLst/>
              <a:gdLst>
                <a:gd name="connsiteX0" fmla="*/ 996950 w 996950"/>
                <a:gd name="connsiteY0" fmla="*/ 20 h 317660"/>
                <a:gd name="connsiteX1" fmla="*/ 342900 w 996950"/>
                <a:gd name="connsiteY1" fmla="*/ 196870 h 317660"/>
                <a:gd name="connsiteX2" fmla="*/ 0 w 996950"/>
                <a:gd name="connsiteY2" fmla="*/ 317520 h 317660"/>
                <a:gd name="connsiteX3" fmla="*/ 342900 w 996950"/>
                <a:gd name="connsiteY3" fmla="*/ 219095 h 317660"/>
                <a:gd name="connsiteX4" fmla="*/ 698500 w 996950"/>
                <a:gd name="connsiteY4" fmla="*/ 127020 h 317660"/>
                <a:gd name="connsiteX5" fmla="*/ 339725 w 996950"/>
                <a:gd name="connsiteY5" fmla="*/ 184170 h 317660"/>
                <a:gd name="connsiteX6" fmla="*/ 996950 w 996950"/>
                <a:gd name="connsiteY6" fmla="*/ 20 h 31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6950" h="317660">
                  <a:moveTo>
                    <a:pt x="996950" y="20"/>
                  </a:moveTo>
                  <a:cubicBezTo>
                    <a:pt x="997479" y="2137"/>
                    <a:pt x="509058" y="143953"/>
                    <a:pt x="342900" y="196870"/>
                  </a:cubicBezTo>
                  <a:cubicBezTo>
                    <a:pt x="176742" y="249787"/>
                    <a:pt x="0" y="313816"/>
                    <a:pt x="0" y="317520"/>
                  </a:cubicBezTo>
                  <a:cubicBezTo>
                    <a:pt x="0" y="321224"/>
                    <a:pt x="226483" y="250845"/>
                    <a:pt x="342900" y="219095"/>
                  </a:cubicBezTo>
                  <a:cubicBezTo>
                    <a:pt x="459317" y="187345"/>
                    <a:pt x="699029" y="132841"/>
                    <a:pt x="698500" y="127020"/>
                  </a:cubicBezTo>
                  <a:cubicBezTo>
                    <a:pt x="697971" y="121199"/>
                    <a:pt x="294746" y="205337"/>
                    <a:pt x="339725" y="184170"/>
                  </a:cubicBezTo>
                  <a:cubicBezTo>
                    <a:pt x="384704" y="163003"/>
                    <a:pt x="996421" y="-2097"/>
                    <a:pt x="996950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 450">
              <a:extLst>
                <a:ext uri="{FF2B5EF4-FFF2-40B4-BE49-F238E27FC236}">
                  <a16:creationId xmlns:a16="http://schemas.microsoft.com/office/drawing/2014/main" id="{ECC6B11D-0EE7-E8E9-79F7-4F372E239D62}"/>
                </a:ext>
              </a:extLst>
            </p:cNvPr>
            <p:cNvSpPr/>
            <p:nvPr/>
          </p:nvSpPr>
          <p:spPr>
            <a:xfrm>
              <a:off x="2299566" y="7845315"/>
              <a:ext cx="240639" cy="531201"/>
            </a:xfrm>
            <a:custGeom>
              <a:avLst/>
              <a:gdLst>
                <a:gd name="connsiteX0" fmla="*/ 34059 w 240639"/>
                <a:gd name="connsiteY0" fmla="*/ 110 h 531201"/>
                <a:gd name="connsiteX1" fmla="*/ 27709 w 240639"/>
                <a:gd name="connsiteY1" fmla="*/ 146160 h 531201"/>
                <a:gd name="connsiteX2" fmla="*/ 132484 w 240639"/>
                <a:gd name="connsiteY2" fmla="*/ 355710 h 531201"/>
                <a:gd name="connsiteX3" fmla="*/ 97559 w 240639"/>
                <a:gd name="connsiteY3" fmla="*/ 276335 h 531201"/>
                <a:gd name="connsiteX4" fmla="*/ 240434 w 240639"/>
                <a:gd name="connsiteY4" fmla="*/ 530335 h 531201"/>
                <a:gd name="connsiteX5" fmla="*/ 126134 w 240639"/>
                <a:gd name="connsiteY5" fmla="*/ 352535 h 531201"/>
                <a:gd name="connsiteX6" fmla="*/ 2309 w 240639"/>
                <a:gd name="connsiteY6" fmla="*/ 168385 h 531201"/>
                <a:gd name="connsiteX7" fmla="*/ 34059 w 240639"/>
                <a:gd name="connsiteY7" fmla="*/ 110 h 53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639" h="531201">
                  <a:moveTo>
                    <a:pt x="34059" y="110"/>
                  </a:moveTo>
                  <a:cubicBezTo>
                    <a:pt x="38292" y="-3594"/>
                    <a:pt x="11305" y="86893"/>
                    <a:pt x="27709" y="146160"/>
                  </a:cubicBezTo>
                  <a:cubicBezTo>
                    <a:pt x="44113" y="205427"/>
                    <a:pt x="120842" y="334014"/>
                    <a:pt x="132484" y="355710"/>
                  </a:cubicBezTo>
                  <a:cubicBezTo>
                    <a:pt x="144126" y="377406"/>
                    <a:pt x="79567" y="247231"/>
                    <a:pt x="97559" y="276335"/>
                  </a:cubicBezTo>
                  <a:cubicBezTo>
                    <a:pt x="115551" y="305439"/>
                    <a:pt x="235671" y="517635"/>
                    <a:pt x="240434" y="530335"/>
                  </a:cubicBezTo>
                  <a:cubicBezTo>
                    <a:pt x="245197" y="543035"/>
                    <a:pt x="165822" y="412860"/>
                    <a:pt x="126134" y="352535"/>
                  </a:cubicBezTo>
                  <a:cubicBezTo>
                    <a:pt x="86446" y="292210"/>
                    <a:pt x="14480" y="222360"/>
                    <a:pt x="2309" y="168385"/>
                  </a:cubicBezTo>
                  <a:cubicBezTo>
                    <a:pt x="-9862" y="114410"/>
                    <a:pt x="29826" y="3814"/>
                    <a:pt x="34059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1A49F086-42A0-1ECD-41BD-EBEAB4BBE929}"/>
                </a:ext>
              </a:extLst>
            </p:cNvPr>
            <p:cNvSpPr/>
            <p:nvPr/>
          </p:nvSpPr>
          <p:spPr>
            <a:xfrm>
              <a:off x="2150459" y="7892908"/>
              <a:ext cx="253108" cy="359219"/>
            </a:xfrm>
            <a:custGeom>
              <a:avLst/>
              <a:gdLst>
                <a:gd name="connsiteX0" fmla="*/ 126016 w 253108"/>
                <a:gd name="connsiteY0" fmla="*/ 142 h 359219"/>
                <a:gd name="connsiteX1" fmla="*/ 37116 w 253108"/>
                <a:gd name="connsiteY1" fmla="*/ 162067 h 359219"/>
                <a:gd name="connsiteX2" fmla="*/ 27591 w 253108"/>
                <a:gd name="connsiteY2" fmla="*/ 304942 h 359219"/>
                <a:gd name="connsiteX3" fmla="*/ 33941 w 253108"/>
                <a:gd name="connsiteY3" fmla="*/ 263667 h 359219"/>
                <a:gd name="connsiteX4" fmla="*/ 40291 w 253108"/>
                <a:gd name="connsiteY4" fmla="*/ 358917 h 359219"/>
                <a:gd name="connsiteX5" fmla="*/ 122841 w 253108"/>
                <a:gd name="connsiteY5" fmla="*/ 241442 h 359219"/>
                <a:gd name="connsiteX6" fmla="*/ 154591 w 253108"/>
                <a:gd name="connsiteY6" fmla="*/ 222392 h 359219"/>
                <a:gd name="connsiteX7" fmla="*/ 253016 w 253108"/>
                <a:gd name="connsiteY7" fmla="*/ 358917 h 359219"/>
                <a:gd name="connsiteX8" fmla="*/ 135541 w 253108"/>
                <a:gd name="connsiteY8" fmla="*/ 235092 h 359219"/>
                <a:gd name="connsiteX9" fmla="*/ 21241 w 253108"/>
                <a:gd name="connsiteY9" fmla="*/ 358917 h 359219"/>
                <a:gd name="connsiteX10" fmla="*/ 8541 w 253108"/>
                <a:gd name="connsiteY10" fmla="*/ 190642 h 359219"/>
                <a:gd name="connsiteX11" fmla="*/ 126016 w 253108"/>
                <a:gd name="connsiteY11" fmla="*/ 142 h 35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108" h="359219">
                  <a:moveTo>
                    <a:pt x="126016" y="142"/>
                  </a:moveTo>
                  <a:cubicBezTo>
                    <a:pt x="130778" y="-4620"/>
                    <a:pt x="53520" y="111267"/>
                    <a:pt x="37116" y="162067"/>
                  </a:cubicBezTo>
                  <a:cubicBezTo>
                    <a:pt x="20712" y="212867"/>
                    <a:pt x="28120" y="288009"/>
                    <a:pt x="27591" y="304942"/>
                  </a:cubicBezTo>
                  <a:cubicBezTo>
                    <a:pt x="27062" y="321875"/>
                    <a:pt x="31824" y="254671"/>
                    <a:pt x="33941" y="263667"/>
                  </a:cubicBezTo>
                  <a:cubicBezTo>
                    <a:pt x="36058" y="272663"/>
                    <a:pt x="25474" y="362621"/>
                    <a:pt x="40291" y="358917"/>
                  </a:cubicBezTo>
                  <a:cubicBezTo>
                    <a:pt x="55108" y="355213"/>
                    <a:pt x="103791" y="264196"/>
                    <a:pt x="122841" y="241442"/>
                  </a:cubicBezTo>
                  <a:cubicBezTo>
                    <a:pt x="141891" y="218688"/>
                    <a:pt x="132895" y="202813"/>
                    <a:pt x="154591" y="222392"/>
                  </a:cubicBezTo>
                  <a:cubicBezTo>
                    <a:pt x="176287" y="241971"/>
                    <a:pt x="256191" y="356800"/>
                    <a:pt x="253016" y="358917"/>
                  </a:cubicBezTo>
                  <a:cubicBezTo>
                    <a:pt x="249841" y="361034"/>
                    <a:pt x="174170" y="235092"/>
                    <a:pt x="135541" y="235092"/>
                  </a:cubicBezTo>
                  <a:cubicBezTo>
                    <a:pt x="96912" y="235092"/>
                    <a:pt x="42408" y="366325"/>
                    <a:pt x="21241" y="358917"/>
                  </a:cubicBezTo>
                  <a:cubicBezTo>
                    <a:pt x="74" y="351509"/>
                    <a:pt x="-7334" y="252025"/>
                    <a:pt x="8541" y="190642"/>
                  </a:cubicBezTo>
                  <a:cubicBezTo>
                    <a:pt x="24416" y="129259"/>
                    <a:pt x="121254" y="4904"/>
                    <a:pt x="126016" y="1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53FB6363-8EBC-8D3D-AE80-F55859E31CB5}"/>
                </a:ext>
              </a:extLst>
            </p:cNvPr>
            <p:cNvSpPr/>
            <p:nvPr/>
          </p:nvSpPr>
          <p:spPr>
            <a:xfrm>
              <a:off x="2130070" y="7797197"/>
              <a:ext cx="203576" cy="400694"/>
            </a:xfrm>
            <a:custGeom>
              <a:avLst/>
              <a:gdLst>
                <a:gd name="connsiteX0" fmla="*/ 203555 w 203576"/>
                <a:gd name="connsiteY0" fmla="*/ 603 h 400694"/>
                <a:gd name="connsiteX1" fmla="*/ 9880 w 203576"/>
                <a:gd name="connsiteY1" fmla="*/ 248253 h 400694"/>
                <a:gd name="connsiteX2" fmla="*/ 25755 w 203576"/>
                <a:gd name="connsiteY2" fmla="*/ 213328 h 400694"/>
                <a:gd name="connsiteX3" fmla="*/ 3530 w 203576"/>
                <a:gd name="connsiteY3" fmla="*/ 311753 h 400694"/>
                <a:gd name="connsiteX4" fmla="*/ 22580 w 203576"/>
                <a:gd name="connsiteY4" fmla="*/ 400653 h 400694"/>
                <a:gd name="connsiteX5" fmla="*/ 19405 w 203576"/>
                <a:gd name="connsiteY5" fmla="*/ 321278 h 400694"/>
                <a:gd name="connsiteX6" fmla="*/ 22580 w 203576"/>
                <a:gd name="connsiteY6" fmla="*/ 181578 h 400694"/>
                <a:gd name="connsiteX7" fmla="*/ 203555 w 203576"/>
                <a:gd name="connsiteY7" fmla="*/ 603 h 40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576" h="400694">
                  <a:moveTo>
                    <a:pt x="203555" y="603"/>
                  </a:moveTo>
                  <a:cubicBezTo>
                    <a:pt x="201438" y="11715"/>
                    <a:pt x="39513" y="212799"/>
                    <a:pt x="9880" y="248253"/>
                  </a:cubicBezTo>
                  <a:cubicBezTo>
                    <a:pt x="-19753" y="283707"/>
                    <a:pt x="26813" y="202745"/>
                    <a:pt x="25755" y="213328"/>
                  </a:cubicBezTo>
                  <a:cubicBezTo>
                    <a:pt x="24697" y="223911"/>
                    <a:pt x="4059" y="280532"/>
                    <a:pt x="3530" y="311753"/>
                  </a:cubicBezTo>
                  <a:cubicBezTo>
                    <a:pt x="3001" y="342974"/>
                    <a:pt x="19934" y="399066"/>
                    <a:pt x="22580" y="400653"/>
                  </a:cubicBezTo>
                  <a:cubicBezTo>
                    <a:pt x="25226" y="402241"/>
                    <a:pt x="19405" y="357790"/>
                    <a:pt x="19405" y="321278"/>
                  </a:cubicBezTo>
                  <a:cubicBezTo>
                    <a:pt x="19405" y="284766"/>
                    <a:pt x="-4407" y="228145"/>
                    <a:pt x="22580" y="181578"/>
                  </a:cubicBezTo>
                  <a:cubicBezTo>
                    <a:pt x="49567" y="135011"/>
                    <a:pt x="205672" y="-10509"/>
                    <a:pt x="203555" y="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931FB85E-0606-409B-3DD1-8972B530F953}"/>
                </a:ext>
              </a:extLst>
            </p:cNvPr>
            <p:cNvSpPr/>
            <p:nvPr/>
          </p:nvSpPr>
          <p:spPr>
            <a:xfrm>
              <a:off x="2717030" y="8047521"/>
              <a:ext cx="689656" cy="271159"/>
            </a:xfrm>
            <a:custGeom>
              <a:avLst/>
              <a:gdLst>
                <a:gd name="connsiteX0" fmla="*/ 19820 w 689656"/>
                <a:gd name="connsiteY0" fmla="*/ 4279 h 271159"/>
                <a:gd name="connsiteX1" fmla="*/ 670695 w 689656"/>
                <a:gd name="connsiteY1" fmla="*/ 153504 h 271159"/>
                <a:gd name="connsiteX2" fmla="*/ 486545 w 689656"/>
                <a:gd name="connsiteY2" fmla="*/ 163029 h 271159"/>
                <a:gd name="connsiteX3" fmla="*/ 188095 w 689656"/>
                <a:gd name="connsiteY3" fmla="*/ 270979 h 271159"/>
                <a:gd name="connsiteX4" fmla="*/ 467495 w 689656"/>
                <a:gd name="connsiteY4" fmla="*/ 188429 h 271159"/>
                <a:gd name="connsiteX5" fmla="*/ 600845 w 689656"/>
                <a:gd name="connsiteY5" fmla="*/ 178904 h 271159"/>
                <a:gd name="connsiteX6" fmla="*/ 407170 w 689656"/>
                <a:gd name="connsiteY6" fmla="*/ 172554 h 271159"/>
                <a:gd name="connsiteX7" fmla="*/ 419870 w 689656"/>
                <a:gd name="connsiteY7" fmla="*/ 143979 h 271159"/>
                <a:gd name="connsiteX8" fmla="*/ 188095 w 689656"/>
                <a:gd name="connsiteY8" fmla="*/ 48729 h 271159"/>
                <a:gd name="connsiteX9" fmla="*/ 19820 w 689656"/>
                <a:gd name="connsiteY9" fmla="*/ 4279 h 27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656" h="271159">
                  <a:moveTo>
                    <a:pt x="19820" y="4279"/>
                  </a:moveTo>
                  <a:cubicBezTo>
                    <a:pt x="100253" y="21741"/>
                    <a:pt x="592908" y="127046"/>
                    <a:pt x="670695" y="153504"/>
                  </a:cubicBezTo>
                  <a:cubicBezTo>
                    <a:pt x="748483" y="179962"/>
                    <a:pt x="566978" y="143450"/>
                    <a:pt x="486545" y="163029"/>
                  </a:cubicBezTo>
                  <a:cubicBezTo>
                    <a:pt x="406112" y="182608"/>
                    <a:pt x="191270" y="266746"/>
                    <a:pt x="188095" y="270979"/>
                  </a:cubicBezTo>
                  <a:cubicBezTo>
                    <a:pt x="184920" y="275212"/>
                    <a:pt x="398703" y="203775"/>
                    <a:pt x="467495" y="188429"/>
                  </a:cubicBezTo>
                  <a:cubicBezTo>
                    <a:pt x="536287" y="173083"/>
                    <a:pt x="610899" y="181550"/>
                    <a:pt x="600845" y="178904"/>
                  </a:cubicBezTo>
                  <a:cubicBezTo>
                    <a:pt x="590791" y="176258"/>
                    <a:pt x="437333" y="178375"/>
                    <a:pt x="407170" y="172554"/>
                  </a:cubicBezTo>
                  <a:cubicBezTo>
                    <a:pt x="377007" y="166733"/>
                    <a:pt x="456383" y="164617"/>
                    <a:pt x="419870" y="143979"/>
                  </a:cubicBezTo>
                  <a:cubicBezTo>
                    <a:pt x="383358" y="123342"/>
                    <a:pt x="250537" y="70425"/>
                    <a:pt x="188095" y="48729"/>
                  </a:cubicBezTo>
                  <a:cubicBezTo>
                    <a:pt x="125653" y="27033"/>
                    <a:pt x="-60613" y="-13183"/>
                    <a:pt x="19820" y="4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1BA4A48E-D8E9-23D5-DE33-84FD2D2E8AD8}"/>
                </a:ext>
              </a:extLst>
            </p:cNvPr>
            <p:cNvSpPr/>
            <p:nvPr/>
          </p:nvSpPr>
          <p:spPr>
            <a:xfrm>
              <a:off x="1800070" y="7852127"/>
              <a:ext cx="347297" cy="724593"/>
            </a:xfrm>
            <a:custGeom>
              <a:avLst/>
              <a:gdLst>
                <a:gd name="connsiteX0" fmla="*/ 343055 w 347297"/>
                <a:gd name="connsiteY0" fmla="*/ 9173 h 724593"/>
                <a:gd name="connsiteX1" fmla="*/ 12855 w 347297"/>
                <a:gd name="connsiteY1" fmla="*/ 428273 h 724593"/>
                <a:gd name="connsiteX2" fmla="*/ 63655 w 347297"/>
                <a:gd name="connsiteY2" fmla="*/ 386998 h 724593"/>
                <a:gd name="connsiteX3" fmla="*/ 28730 w 347297"/>
                <a:gd name="connsiteY3" fmla="*/ 466373 h 724593"/>
                <a:gd name="connsiteX4" fmla="*/ 57305 w 347297"/>
                <a:gd name="connsiteY4" fmla="*/ 720373 h 724593"/>
                <a:gd name="connsiteX5" fmla="*/ 41430 w 347297"/>
                <a:gd name="connsiteY5" fmla="*/ 602898 h 724593"/>
                <a:gd name="connsiteX6" fmla="*/ 95405 w 347297"/>
                <a:gd name="connsiteY6" fmla="*/ 320323 h 724593"/>
                <a:gd name="connsiteX7" fmla="*/ 193830 w 347297"/>
                <a:gd name="connsiteY7" fmla="*/ 152048 h 724593"/>
                <a:gd name="connsiteX8" fmla="*/ 343055 w 347297"/>
                <a:gd name="connsiteY8" fmla="*/ 9173 h 7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297" h="724593">
                  <a:moveTo>
                    <a:pt x="343055" y="9173"/>
                  </a:moveTo>
                  <a:cubicBezTo>
                    <a:pt x="312893" y="55210"/>
                    <a:pt x="59422" y="365302"/>
                    <a:pt x="12855" y="428273"/>
                  </a:cubicBezTo>
                  <a:cubicBezTo>
                    <a:pt x="-33712" y="491244"/>
                    <a:pt x="61009" y="380648"/>
                    <a:pt x="63655" y="386998"/>
                  </a:cubicBezTo>
                  <a:cubicBezTo>
                    <a:pt x="66301" y="393348"/>
                    <a:pt x="29788" y="410811"/>
                    <a:pt x="28730" y="466373"/>
                  </a:cubicBezTo>
                  <a:cubicBezTo>
                    <a:pt x="27672" y="521935"/>
                    <a:pt x="55188" y="697619"/>
                    <a:pt x="57305" y="720373"/>
                  </a:cubicBezTo>
                  <a:cubicBezTo>
                    <a:pt x="59422" y="743127"/>
                    <a:pt x="35080" y="669573"/>
                    <a:pt x="41430" y="602898"/>
                  </a:cubicBezTo>
                  <a:cubicBezTo>
                    <a:pt x="47780" y="536223"/>
                    <a:pt x="70005" y="395465"/>
                    <a:pt x="95405" y="320323"/>
                  </a:cubicBezTo>
                  <a:cubicBezTo>
                    <a:pt x="120805" y="245181"/>
                    <a:pt x="153613" y="201260"/>
                    <a:pt x="193830" y="152048"/>
                  </a:cubicBezTo>
                  <a:cubicBezTo>
                    <a:pt x="234047" y="102836"/>
                    <a:pt x="373217" y="-36864"/>
                    <a:pt x="343055" y="91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83E84C55-B929-3F0B-DF93-0FF3A047B68A}"/>
                </a:ext>
              </a:extLst>
            </p:cNvPr>
            <p:cNvSpPr/>
            <p:nvPr/>
          </p:nvSpPr>
          <p:spPr>
            <a:xfrm>
              <a:off x="1769884" y="7955727"/>
              <a:ext cx="256071" cy="588370"/>
            </a:xfrm>
            <a:custGeom>
              <a:avLst/>
              <a:gdLst>
                <a:gd name="connsiteX0" fmla="*/ 252591 w 256071"/>
                <a:gd name="connsiteY0" fmla="*/ 3998 h 588370"/>
                <a:gd name="connsiteX1" fmla="*/ 17641 w 256071"/>
                <a:gd name="connsiteY1" fmla="*/ 273873 h 588370"/>
                <a:gd name="connsiteX2" fmla="*/ 17641 w 256071"/>
                <a:gd name="connsiteY2" fmla="*/ 435798 h 588370"/>
                <a:gd name="connsiteX3" fmla="*/ 23991 w 256071"/>
                <a:gd name="connsiteY3" fmla="*/ 369123 h 588370"/>
                <a:gd name="connsiteX4" fmla="*/ 23991 w 256071"/>
                <a:gd name="connsiteY4" fmla="*/ 588198 h 588370"/>
                <a:gd name="connsiteX5" fmla="*/ 8116 w 256071"/>
                <a:gd name="connsiteY5" fmla="*/ 327848 h 588370"/>
                <a:gd name="connsiteX6" fmla="*/ 147816 w 256071"/>
                <a:gd name="connsiteY6" fmla="*/ 124648 h 588370"/>
                <a:gd name="connsiteX7" fmla="*/ 252591 w 256071"/>
                <a:gd name="connsiteY7" fmla="*/ 3998 h 58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071" h="588370">
                  <a:moveTo>
                    <a:pt x="252591" y="3998"/>
                  </a:moveTo>
                  <a:cubicBezTo>
                    <a:pt x="230895" y="28869"/>
                    <a:pt x="56799" y="201906"/>
                    <a:pt x="17641" y="273873"/>
                  </a:cubicBezTo>
                  <a:cubicBezTo>
                    <a:pt x="-21517" y="345840"/>
                    <a:pt x="16583" y="419923"/>
                    <a:pt x="17641" y="435798"/>
                  </a:cubicBezTo>
                  <a:cubicBezTo>
                    <a:pt x="18699" y="451673"/>
                    <a:pt x="22933" y="343723"/>
                    <a:pt x="23991" y="369123"/>
                  </a:cubicBezTo>
                  <a:cubicBezTo>
                    <a:pt x="25049" y="394523"/>
                    <a:pt x="26637" y="595077"/>
                    <a:pt x="23991" y="588198"/>
                  </a:cubicBezTo>
                  <a:cubicBezTo>
                    <a:pt x="21345" y="581319"/>
                    <a:pt x="-12522" y="405106"/>
                    <a:pt x="8116" y="327848"/>
                  </a:cubicBezTo>
                  <a:cubicBezTo>
                    <a:pt x="28753" y="250590"/>
                    <a:pt x="106541" y="172802"/>
                    <a:pt x="147816" y="124648"/>
                  </a:cubicBezTo>
                  <a:cubicBezTo>
                    <a:pt x="189091" y="76494"/>
                    <a:pt x="274287" y="-20873"/>
                    <a:pt x="252591" y="39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7833001B-5D39-65CB-0ED5-9AA1A9C950CE}"/>
                </a:ext>
              </a:extLst>
            </p:cNvPr>
            <p:cNvSpPr/>
            <p:nvPr/>
          </p:nvSpPr>
          <p:spPr>
            <a:xfrm>
              <a:off x="1682079" y="8032562"/>
              <a:ext cx="219884" cy="644713"/>
            </a:xfrm>
            <a:custGeom>
              <a:avLst/>
              <a:gdLst>
                <a:gd name="connsiteX0" fmla="*/ 219746 w 219884"/>
                <a:gd name="connsiteY0" fmla="*/ 188 h 644713"/>
                <a:gd name="connsiteX1" fmla="*/ 51471 w 219884"/>
                <a:gd name="connsiteY1" fmla="*/ 206563 h 644713"/>
                <a:gd name="connsiteX2" fmla="*/ 64171 w 219884"/>
                <a:gd name="connsiteY2" fmla="*/ 181163 h 644713"/>
                <a:gd name="connsiteX3" fmla="*/ 35596 w 219884"/>
                <a:gd name="connsiteY3" fmla="*/ 352613 h 644713"/>
                <a:gd name="connsiteX4" fmla="*/ 22896 w 219884"/>
                <a:gd name="connsiteY4" fmla="*/ 511363 h 644713"/>
                <a:gd name="connsiteX5" fmla="*/ 26071 w 219884"/>
                <a:gd name="connsiteY5" fmla="*/ 431988 h 644713"/>
                <a:gd name="connsiteX6" fmla="*/ 64171 w 219884"/>
                <a:gd name="connsiteY6" fmla="*/ 644713 h 644713"/>
                <a:gd name="connsiteX7" fmla="*/ 13371 w 219884"/>
                <a:gd name="connsiteY7" fmla="*/ 431988 h 644713"/>
                <a:gd name="connsiteX8" fmla="*/ 19721 w 219884"/>
                <a:gd name="connsiteY8" fmla="*/ 247838 h 644713"/>
                <a:gd name="connsiteX9" fmla="*/ 219746 w 219884"/>
                <a:gd name="connsiteY9" fmla="*/ 188 h 6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884" h="644713">
                  <a:moveTo>
                    <a:pt x="219746" y="188"/>
                  </a:moveTo>
                  <a:cubicBezTo>
                    <a:pt x="225038" y="-6691"/>
                    <a:pt x="77400" y="176401"/>
                    <a:pt x="51471" y="206563"/>
                  </a:cubicBezTo>
                  <a:cubicBezTo>
                    <a:pt x="25542" y="236725"/>
                    <a:pt x="66817" y="156821"/>
                    <a:pt x="64171" y="181163"/>
                  </a:cubicBezTo>
                  <a:cubicBezTo>
                    <a:pt x="61525" y="205505"/>
                    <a:pt x="42475" y="297580"/>
                    <a:pt x="35596" y="352613"/>
                  </a:cubicBezTo>
                  <a:cubicBezTo>
                    <a:pt x="28717" y="407646"/>
                    <a:pt x="24483" y="498134"/>
                    <a:pt x="22896" y="511363"/>
                  </a:cubicBezTo>
                  <a:cubicBezTo>
                    <a:pt x="21309" y="524592"/>
                    <a:pt x="19192" y="409763"/>
                    <a:pt x="26071" y="431988"/>
                  </a:cubicBezTo>
                  <a:cubicBezTo>
                    <a:pt x="32950" y="454213"/>
                    <a:pt x="66288" y="644713"/>
                    <a:pt x="64171" y="644713"/>
                  </a:cubicBezTo>
                  <a:cubicBezTo>
                    <a:pt x="62054" y="644713"/>
                    <a:pt x="20779" y="498134"/>
                    <a:pt x="13371" y="431988"/>
                  </a:cubicBezTo>
                  <a:cubicBezTo>
                    <a:pt x="5963" y="365842"/>
                    <a:pt x="-15733" y="316630"/>
                    <a:pt x="19721" y="247838"/>
                  </a:cubicBezTo>
                  <a:cubicBezTo>
                    <a:pt x="55175" y="179046"/>
                    <a:pt x="214454" y="7067"/>
                    <a:pt x="219746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 457">
              <a:extLst>
                <a:ext uri="{FF2B5EF4-FFF2-40B4-BE49-F238E27FC236}">
                  <a16:creationId xmlns:a16="http://schemas.microsoft.com/office/drawing/2014/main" id="{512DC90A-8877-2D72-8172-6C3D84519F55}"/>
                </a:ext>
              </a:extLst>
            </p:cNvPr>
            <p:cNvSpPr/>
            <p:nvPr/>
          </p:nvSpPr>
          <p:spPr>
            <a:xfrm>
              <a:off x="2539232" y="7861984"/>
              <a:ext cx="590351" cy="359289"/>
            </a:xfrm>
            <a:custGeom>
              <a:avLst/>
              <a:gdLst>
                <a:gd name="connsiteX0" fmla="*/ 105543 w 590351"/>
                <a:gd name="connsiteY0" fmla="*/ 8841 h 359289"/>
                <a:gd name="connsiteX1" fmla="*/ 381768 w 590351"/>
                <a:gd name="connsiteY1" fmla="*/ 313641 h 359289"/>
                <a:gd name="connsiteX2" fmla="*/ 334143 w 590351"/>
                <a:gd name="connsiteY2" fmla="*/ 227916 h 359289"/>
                <a:gd name="connsiteX3" fmla="*/ 584968 w 590351"/>
                <a:gd name="connsiteY3" fmla="*/ 354916 h 359289"/>
                <a:gd name="connsiteX4" fmla="*/ 473843 w 590351"/>
                <a:gd name="connsiteY4" fmla="*/ 323166 h 359289"/>
                <a:gd name="connsiteX5" fmla="*/ 108718 w 590351"/>
                <a:gd name="connsiteY5" fmla="*/ 256491 h 359289"/>
                <a:gd name="connsiteX6" fmla="*/ 7118 w 590351"/>
                <a:gd name="connsiteY6" fmla="*/ 221566 h 359289"/>
                <a:gd name="connsiteX7" fmla="*/ 267468 w 590351"/>
                <a:gd name="connsiteY7" fmla="*/ 218391 h 359289"/>
                <a:gd name="connsiteX8" fmla="*/ 127768 w 590351"/>
                <a:gd name="connsiteY8" fmla="*/ 91391 h 359289"/>
                <a:gd name="connsiteX9" fmla="*/ 105543 w 590351"/>
                <a:gd name="connsiteY9" fmla="*/ 8841 h 35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0351" h="359289">
                  <a:moveTo>
                    <a:pt x="105543" y="8841"/>
                  </a:moveTo>
                  <a:cubicBezTo>
                    <a:pt x="147876" y="45883"/>
                    <a:pt x="343668" y="277129"/>
                    <a:pt x="381768" y="313641"/>
                  </a:cubicBezTo>
                  <a:cubicBezTo>
                    <a:pt x="419868" y="350153"/>
                    <a:pt x="300276" y="221037"/>
                    <a:pt x="334143" y="227916"/>
                  </a:cubicBezTo>
                  <a:cubicBezTo>
                    <a:pt x="368010" y="234795"/>
                    <a:pt x="561685" y="339041"/>
                    <a:pt x="584968" y="354916"/>
                  </a:cubicBezTo>
                  <a:cubicBezTo>
                    <a:pt x="608251" y="370791"/>
                    <a:pt x="553218" y="339570"/>
                    <a:pt x="473843" y="323166"/>
                  </a:cubicBezTo>
                  <a:cubicBezTo>
                    <a:pt x="394468" y="306762"/>
                    <a:pt x="186506" y="273424"/>
                    <a:pt x="108718" y="256491"/>
                  </a:cubicBezTo>
                  <a:cubicBezTo>
                    <a:pt x="30930" y="239558"/>
                    <a:pt x="-19340" y="227916"/>
                    <a:pt x="7118" y="221566"/>
                  </a:cubicBezTo>
                  <a:cubicBezTo>
                    <a:pt x="33576" y="215216"/>
                    <a:pt x="247360" y="240087"/>
                    <a:pt x="267468" y="218391"/>
                  </a:cubicBezTo>
                  <a:cubicBezTo>
                    <a:pt x="287576" y="196695"/>
                    <a:pt x="153168" y="121554"/>
                    <a:pt x="127768" y="91391"/>
                  </a:cubicBezTo>
                  <a:cubicBezTo>
                    <a:pt x="102368" y="61228"/>
                    <a:pt x="63210" y="-28201"/>
                    <a:pt x="105543" y="88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 458">
              <a:extLst>
                <a:ext uri="{FF2B5EF4-FFF2-40B4-BE49-F238E27FC236}">
                  <a16:creationId xmlns:a16="http://schemas.microsoft.com/office/drawing/2014/main" id="{F5C553DB-7BF4-5E8B-2ECF-34EF737A8195}"/>
                </a:ext>
              </a:extLst>
            </p:cNvPr>
            <p:cNvSpPr/>
            <p:nvPr/>
          </p:nvSpPr>
          <p:spPr>
            <a:xfrm>
              <a:off x="1175740" y="8447742"/>
              <a:ext cx="415659" cy="1121835"/>
            </a:xfrm>
            <a:custGeom>
              <a:avLst/>
              <a:gdLst>
                <a:gd name="connsiteX0" fmla="*/ 414935 w 415659"/>
                <a:gd name="connsiteY0" fmla="*/ 4108 h 1121835"/>
                <a:gd name="connsiteX1" fmla="*/ 18060 w 415659"/>
                <a:gd name="connsiteY1" fmla="*/ 1077258 h 1121835"/>
                <a:gd name="connsiteX2" fmla="*/ 97435 w 415659"/>
                <a:gd name="connsiteY2" fmla="*/ 858183 h 1121835"/>
                <a:gd name="connsiteX3" fmla="*/ 364135 w 415659"/>
                <a:gd name="connsiteY3" fmla="*/ 305733 h 1121835"/>
                <a:gd name="connsiteX4" fmla="*/ 122835 w 415659"/>
                <a:gd name="connsiteY4" fmla="*/ 693083 h 1121835"/>
                <a:gd name="connsiteX5" fmla="*/ 414935 w 415659"/>
                <a:gd name="connsiteY5" fmla="*/ 4108 h 112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59" h="1121835">
                  <a:moveTo>
                    <a:pt x="414935" y="4108"/>
                  </a:moveTo>
                  <a:cubicBezTo>
                    <a:pt x="397473" y="68137"/>
                    <a:pt x="70977" y="934912"/>
                    <a:pt x="18060" y="1077258"/>
                  </a:cubicBezTo>
                  <a:cubicBezTo>
                    <a:pt x="-34857" y="1219604"/>
                    <a:pt x="39756" y="986771"/>
                    <a:pt x="97435" y="858183"/>
                  </a:cubicBezTo>
                  <a:cubicBezTo>
                    <a:pt x="155114" y="729595"/>
                    <a:pt x="359902" y="333250"/>
                    <a:pt x="364135" y="305733"/>
                  </a:cubicBezTo>
                  <a:cubicBezTo>
                    <a:pt x="368368" y="278216"/>
                    <a:pt x="117014" y="741237"/>
                    <a:pt x="122835" y="693083"/>
                  </a:cubicBezTo>
                  <a:cubicBezTo>
                    <a:pt x="128656" y="644929"/>
                    <a:pt x="432397" y="-59921"/>
                    <a:pt x="414935" y="4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 459">
              <a:extLst>
                <a:ext uri="{FF2B5EF4-FFF2-40B4-BE49-F238E27FC236}">
                  <a16:creationId xmlns:a16="http://schemas.microsoft.com/office/drawing/2014/main" id="{BC682D7D-46E9-B387-63DB-4DAA9AC26A8D}"/>
                </a:ext>
              </a:extLst>
            </p:cNvPr>
            <p:cNvSpPr/>
            <p:nvPr/>
          </p:nvSpPr>
          <p:spPr>
            <a:xfrm>
              <a:off x="1170544" y="8388348"/>
              <a:ext cx="423307" cy="859754"/>
            </a:xfrm>
            <a:custGeom>
              <a:avLst/>
              <a:gdLst>
                <a:gd name="connsiteX0" fmla="*/ 423306 w 423307"/>
                <a:gd name="connsiteY0" fmla="*/ 2 h 859754"/>
                <a:gd name="connsiteX1" fmla="*/ 194706 w 423307"/>
                <a:gd name="connsiteY1" fmla="*/ 355602 h 859754"/>
                <a:gd name="connsiteX2" fmla="*/ 220106 w 423307"/>
                <a:gd name="connsiteY2" fmla="*/ 339727 h 859754"/>
                <a:gd name="connsiteX3" fmla="*/ 10556 w 423307"/>
                <a:gd name="connsiteY3" fmla="*/ 847727 h 859754"/>
                <a:gd name="connsiteX4" fmla="*/ 64531 w 423307"/>
                <a:gd name="connsiteY4" fmla="*/ 657227 h 859754"/>
                <a:gd name="connsiteX5" fmla="*/ 350281 w 423307"/>
                <a:gd name="connsiteY5" fmla="*/ 180977 h 859754"/>
                <a:gd name="connsiteX6" fmla="*/ 191531 w 423307"/>
                <a:gd name="connsiteY6" fmla="*/ 361952 h 859754"/>
                <a:gd name="connsiteX7" fmla="*/ 423306 w 423307"/>
                <a:gd name="connsiteY7" fmla="*/ 2 h 85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307" h="859754">
                  <a:moveTo>
                    <a:pt x="423306" y="2"/>
                  </a:moveTo>
                  <a:cubicBezTo>
                    <a:pt x="423835" y="-1056"/>
                    <a:pt x="228573" y="298981"/>
                    <a:pt x="194706" y="355602"/>
                  </a:cubicBezTo>
                  <a:cubicBezTo>
                    <a:pt x="160839" y="412223"/>
                    <a:pt x="250798" y="257706"/>
                    <a:pt x="220106" y="339727"/>
                  </a:cubicBezTo>
                  <a:cubicBezTo>
                    <a:pt x="189414" y="421748"/>
                    <a:pt x="36485" y="794810"/>
                    <a:pt x="10556" y="847727"/>
                  </a:cubicBezTo>
                  <a:cubicBezTo>
                    <a:pt x="-15373" y="900644"/>
                    <a:pt x="7910" y="768352"/>
                    <a:pt x="64531" y="657227"/>
                  </a:cubicBezTo>
                  <a:cubicBezTo>
                    <a:pt x="121152" y="546102"/>
                    <a:pt x="329114" y="230189"/>
                    <a:pt x="350281" y="180977"/>
                  </a:cubicBezTo>
                  <a:cubicBezTo>
                    <a:pt x="371448" y="131765"/>
                    <a:pt x="177773" y="387352"/>
                    <a:pt x="191531" y="361952"/>
                  </a:cubicBezTo>
                  <a:cubicBezTo>
                    <a:pt x="205289" y="336552"/>
                    <a:pt x="422777" y="1060"/>
                    <a:pt x="423306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>
              <a:extLst>
                <a:ext uri="{FF2B5EF4-FFF2-40B4-BE49-F238E27FC236}">
                  <a16:creationId xmlns:a16="http://schemas.microsoft.com/office/drawing/2014/main" id="{1F896FAF-4E38-5C98-6C5B-F1EE74E1DDD2}"/>
                </a:ext>
              </a:extLst>
            </p:cNvPr>
            <p:cNvSpPr/>
            <p:nvPr/>
          </p:nvSpPr>
          <p:spPr>
            <a:xfrm>
              <a:off x="756096" y="8841777"/>
              <a:ext cx="631304" cy="768995"/>
            </a:xfrm>
            <a:custGeom>
              <a:avLst/>
              <a:gdLst>
                <a:gd name="connsiteX0" fmla="*/ 628204 w 631304"/>
                <a:gd name="connsiteY0" fmla="*/ 6948 h 768995"/>
                <a:gd name="connsiteX1" fmla="*/ 18604 w 631304"/>
                <a:gd name="connsiteY1" fmla="*/ 746723 h 768995"/>
                <a:gd name="connsiteX2" fmla="*/ 186879 w 631304"/>
                <a:gd name="connsiteY2" fmla="*/ 537173 h 768995"/>
                <a:gd name="connsiteX3" fmla="*/ 491679 w 631304"/>
                <a:gd name="connsiteY3" fmla="*/ 137123 h 768995"/>
                <a:gd name="connsiteX4" fmla="*/ 266254 w 631304"/>
                <a:gd name="connsiteY4" fmla="*/ 362548 h 768995"/>
                <a:gd name="connsiteX5" fmla="*/ 628204 w 631304"/>
                <a:gd name="connsiteY5" fmla="*/ 6948 h 76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1304" h="768995">
                  <a:moveTo>
                    <a:pt x="628204" y="6948"/>
                  </a:moveTo>
                  <a:cubicBezTo>
                    <a:pt x="586929" y="70977"/>
                    <a:pt x="92158" y="658352"/>
                    <a:pt x="18604" y="746723"/>
                  </a:cubicBezTo>
                  <a:cubicBezTo>
                    <a:pt x="-54950" y="835094"/>
                    <a:pt x="108033" y="638773"/>
                    <a:pt x="186879" y="537173"/>
                  </a:cubicBezTo>
                  <a:cubicBezTo>
                    <a:pt x="265725" y="435573"/>
                    <a:pt x="478450" y="166227"/>
                    <a:pt x="491679" y="137123"/>
                  </a:cubicBezTo>
                  <a:cubicBezTo>
                    <a:pt x="504908" y="108019"/>
                    <a:pt x="247204" y="383185"/>
                    <a:pt x="266254" y="362548"/>
                  </a:cubicBezTo>
                  <a:cubicBezTo>
                    <a:pt x="285304" y="341911"/>
                    <a:pt x="669479" y="-57081"/>
                    <a:pt x="628204" y="69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 461">
              <a:extLst>
                <a:ext uri="{FF2B5EF4-FFF2-40B4-BE49-F238E27FC236}">
                  <a16:creationId xmlns:a16="http://schemas.microsoft.com/office/drawing/2014/main" id="{2CDA9267-1D45-C494-A09B-1A26B1180C99}"/>
                </a:ext>
              </a:extLst>
            </p:cNvPr>
            <p:cNvSpPr/>
            <p:nvPr/>
          </p:nvSpPr>
          <p:spPr>
            <a:xfrm>
              <a:off x="1839840" y="8527676"/>
              <a:ext cx="123786" cy="838840"/>
            </a:xfrm>
            <a:custGeom>
              <a:avLst/>
              <a:gdLst>
                <a:gd name="connsiteX0" fmla="*/ 1660 w 123786"/>
                <a:gd name="connsiteY0" fmla="*/ 67049 h 838840"/>
                <a:gd name="connsiteX1" fmla="*/ 11185 w 123786"/>
                <a:gd name="connsiteY1" fmla="*/ 368674 h 838840"/>
                <a:gd name="connsiteX2" fmla="*/ 14360 w 123786"/>
                <a:gd name="connsiteY2" fmla="*/ 314699 h 838840"/>
                <a:gd name="connsiteX3" fmla="*/ 55635 w 123786"/>
                <a:gd name="connsiteY3" fmla="*/ 540124 h 838840"/>
                <a:gd name="connsiteX4" fmla="*/ 33410 w 123786"/>
                <a:gd name="connsiteY4" fmla="*/ 467099 h 838840"/>
                <a:gd name="connsiteX5" fmla="*/ 100085 w 123786"/>
                <a:gd name="connsiteY5" fmla="*/ 682999 h 838840"/>
                <a:gd name="connsiteX6" fmla="*/ 84210 w 123786"/>
                <a:gd name="connsiteY6" fmla="*/ 600449 h 838840"/>
                <a:gd name="connsiteX7" fmla="*/ 122310 w 123786"/>
                <a:gd name="connsiteY7" fmla="*/ 838574 h 838840"/>
                <a:gd name="connsiteX8" fmla="*/ 23885 w 123786"/>
                <a:gd name="connsiteY8" fmla="*/ 546474 h 838840"/>
                <a:gd name="connsiteX9" fmla="*/ 46110 w 123786"/>
                <a:gd name="connsiteY9" fmla="*/ 6724 h 838840"/>
                <a:gd name="connsiteX10" fmla="*/ 49285 w 123786"/>
                <a:gd name="connsiteY10" fmla="*/ 235324 h 838840"/>
                <a:gd name="connsiteX11" fmla="*/ 1660 w 123786"/>
                <a:gd name="connsiteY11" fmla="*/ 67049 h 83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86" h="838840">
                  <a:moveTo>
                    <a:pt x="1660" y="67049"/>
                  </a:moveTo>
                  <a:cubicBezTo>
                    <a:pt x="-4690" y="89274"/>
                    <a:pt x="9068" y="327399"/>
                    <a:pt x="11185" y="368674"/>
                  </a:cubicBezTo>
                  <a:cubicBezTo>
                    <a:pt x="13302" y="409949"/>
                    <a:pt x="6952" y="286124"/>
                    <a:pt x="14360" y="314699"/>
                  </a:cubicBezTo>
                  <a:cubicBezTo>
                    <a:pt x="21768" y="343274"/>
                    <a:pt x="52460" y="514724"/>
                    <a:pt x="55635" y="540124"/>
                  </a:cubicBezTo>
                  <a:cubicBezTo>
                    <a:pt x="58810" y="565524"/>
                    <a:pt x="26002" y="443287"/>
                    <a:pt x="33410" y="467099"/>
                  </a:cubicBezTo>
                  <a:cubicBezTo>
                    <a:pt x="40818" y="490912"/>
                    <a:pt x="91618" y="660774"/>
                    <a:pt x="100085" y="682999"/>
                  </a:cubicBezTo>
                  <a:cubicBezTo>
                    <a:pt x="108552" y="705224"/>
                    <a:pt x="80506" y="574520"/>
                    <a:pt x="84210" y="600449"/>
                  </a:cubicBezTo>
                  <a:cubicBezTo>
                    <a:pt x="87914" y="626378"/>
                    <a:pt x="132364" y="847570"/>
                    <a:pt x="122310" y="838574"/>
                  </a:cubicBezTo>
                  <a:cubicBezTo>
                    <a:pt x="112256" y="829578"/>
                    <a:pt x="36585" y="685116"/>
                    <a:pt x="23885" y="546474"/>
                  </a:cubicBezTo>
                  <a:cubicBezTo>
                    <a:pt x="11185" y="407832"/>
                    <a:pt x="41877" y="58582"/>
                    <a:pt x="46110" y="6724"/>
                  </a:cubicBezTo>
                  <a:cubicBezTo>
                    <a:pt x="50343" y="-45134"/>
                    <a:pt x="57752" y="219449"/>
                    <a:pt x="49285" y="235324"/>
                  </a:cubicBezTo>
                  <a:cubicBezTo>
                    <a:pt x="40818" y="251199"/>
                    <a:pt x="8010" y="44824"/>
                    <a:pt x="1660" y="670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3" name="テキスト ボックス 462">
              <a:extLst>
                <a:ext uri="{FF2B5EF4-FFF2-40B4-BE49-F238E27FC236}">
                  <a16:creationId xmlns:a16="http://schemas.microsoft.com/office/drawing/2014/main" id="{9D6D3D6D-3D34-AD19-796B-A53D15E37F3B}"/>
                </a:ext>
              </a:extLst>
            </p:cNvPr>
            <p:cNvSpPr txBox="1"/>
            <p:nvPr/>
          </p:nvSpPr>
          <p:spPr>
            <a:xfrm>
              <a:off x="6718333" y="212152"/>
              <a:ext cx="2723823" cy="2862322"/>
            </a:xfrm>
            <a:prstGeom prst="rect">
              <a:avLst/>
            </a:prstGeom>
            <a:noFill/>
          </p:spPr>
          <p:txBody>
            <a:bodyPr vert="horz" wrap="none" rtlCol="0">
              <a:spAutoFit/>
            </a:bodyPr>
            <a:lstStyle/>
            <a:p>
              <a:r>
                <a:rPr kumimoji="1"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書家のように絵を描き、</a:t>
              </a:r>
              <a:endParaRPr kumimoji="1" lang="en-US" altLang="ja-JP" dirty="0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r>
                <a:rPr kumimoji="1"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画家のように書を書く。</a:t>
              </a:r>
              <a:endParaRPr kumimoji="1" lang="en-US" altLang="ja-JP" dirty="0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endParaRPr lang="en-US" altLang="ja-JP" b="0" i="0" u="none" strike="noStrike" dirty="0">
                <a:solidFill>
                  <a:srgbClr val="145C7D"/>
                </a:solidFill>
                <a:effectLst/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ホメラレモセズ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クニモサレズ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サウイフモノニ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ワタシハナリタイ。</a:t>
              </a:r>
              <a:endParaRPr lang="en-US" altLang="ja-JP" b="0" i="0" u="none" strike="noStrike" dirty="0">
                <a:solidFill>
                  <a:srgbClr val="145C7D"/>
                </a:solidFill>
                <a:effectLst/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endParaRPr lang="en-US" altLang="ja-JP" dirty="0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pPr algn="r"/>
              <a: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熊坂力点。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endParaRPr kumimoji="1" lang="ja-JP" altLang="en-US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</p:txBody>
        </p:sp>
        <p:sp>
          <p:nvSpPr>
            <p:cNvPr id="464" name="テキスト ボックス 463">
              <a:extLst>
                <a:ext uri="{FF2B5EF4-FFF2-40B4-BE49-F238E27FC236}">
                  <a16:creationId xmlns:a16="http://schemas.microsoft.com/office/drawing/2014/main" id="{1F2AC6B1-2840-A4F0-6C2C-90A4A82E1169}"/>
                </a:ext>
              </a:extLst>
            </p:cNvPr>
            <p:cNvSpPr txBox="1"/>
            <p:nvPr/>
          </p:nvSpPr>
          <p:spPr>
            <a:xfrm>
              <a:off x="1901963" y="872836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kumimoji="1" lang="ja-JP" altLang="en-US"/>
            </a:p>
          </p:txBody>
        </p:sp>
        <p:sp>
          <p:nvSpPr>
            <p:cNvPr id="465" name="フリーフォーム 464">
              <a:extLst>
                <a:ext uri="{FF2B5EF4-FFF2-40B4-BE49-F238E27FC236}">
                  <a16:creationId xmlns:a16="http://schemas.microsoft.com/office/drawing/2014/main" id="{64E5210F-9F90-DB15-C358-F7F3B7DD495D}"/>
                </a:ext>
              </a:extLst>
            </p:cNvPr>
            <p:cNvSpPr/>
            <p:nvPr/>
          </p:nvSpPr>
          <p:spPr>
            <a:xfrm>
              <a:off x="2369517" y="7813485"/>
              <a:ext cx="262655" cy="569751"/>
            </a:xfrm>
            <a:custGeom>
              <a:avLst/>
              <a:gdLst>
                <a:gd name="connsiteX0" fmla="*/ 262558 w 262655"/>
                <a:gd name="connsiteY0" fmla="*/ 190 h 569751"/>
                <a:gd name="connsiteX1" fmla="*/ 65708 w 262655"/>
                <a:gd name="connsiteY1" fmla="*/ 101790 h 569751"/>
                <a:gd name="connsiteX2" fmla="*/ 157783 w 262655"/>
                <a:gd name="connsiteY2" fmla="*/ 73215 h 569751"/>
                <a:gd name="connsiteX3" fmla="*/ 18083 w 262655"/>
                <a:gd name="connsiteY3" fmla="*/ 63690 h 569751"/>
                <a:gd name="connsiteX4" fmla="*/ 46658 w 262655"/>
                <a:gd name="connsiteY4" fmla="*/ 101790 h 569751"/>
                <a:gd name="connsiteX5" fmla="*/ 37133 w 262655"/>
                <a:gd name="connsiteY5" fmla="*/ 301815 h 569751"/>
                <a:gd name="connsiteX6" fmla="*/ 49833 w 262655"/>
                <a:gd name="connsiteY6" fmla="*/ 241490 h 569751"/>
                <a:gd name="connsiteX7" fmla="*/ 87933 w 262655"/>
                <a:gd name="connsiteY7" fmla="*/ 378015 h 569751"/>
                <a:gd name="connsiteX8" fmla="*/ 97458 w 262655"/>
                <a:gd name="connsiteY8" fmla="*/ 336740 h 569751"/>
                <a:gd name="connsiteX9" fmla="*/ 164133 w 262655"/>
                <a:gd name="connsiteY9" fmla="*/ 568515 h 569751"/>
                <a:gd name="connsiteX10" fmla="*/ 122858 w 262655"/>
                <a:gd name="connsiteY10" fmla="*/ 422465 h 569751"/>
                <a:gd name="connsiteX11" fmla="*/ 110158 w 262655"/>
                <a:gd name="connsiteY11" fmla="*/ 285940 h 569751"/>
                <a:gd name="connsiteX12" fmla="*/ 33958 w 262655"/>
                <a:gd name="connsiteY12" fmla="*/ 184340 h 569751"/>
                <a:gd name="connsiteX13" fmla="*/ 2208 w 262655"/>
                <a:gd name="connsiteY13" fmla="*/ 95440 h 569751"/>
                <a:gd name="connsiteX14" fmla="*/ 91108 w 262655"/>
                <a:gd name="connsiteY14" fmla="*/ 76390 h 569751"/>
                <a:gd name="connsiteX15" fmla="*/ 262558 w 262655"/>
                <a:gd name="connsiteY15" fmla="*/ 190 h 56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655" h="569751">
                  <a:moveTo>
                    <a:pt x="262558" y="190"/>
                  </a:moveTo>
                  <a:cubicBezTo>
                    <a:pt x="258325" y="4423"/>
                    <a:pt x="83170" y="89619"/>
                    <a:pt x="65708" y="101790"/>
                  </a:cubicBezTo>
                  <a:cubicBezTo>
                    <a:pt x="48246" y="113961"/>
                    <a:pt x="165720" y="79565"/>
                    <a:pt x="157783" y="73215"/>
                  </a:cubicBezTo>
                  <a:cubicBezTo>
                    <a:pt x="149846" y="66865"/>
                    <a:pt x="36604" y="58927"/>
                    <a:pt x="18083" y="63690"/>
                  </a:cubicBezTo>
                  <a:cubicBezTo>
                    <a:pt x="-438" y="68453"/>
                    <a:pt x="43483" y="62103"/>
                    <a:pt x="46658" y="101790"/>
                  </a:cubicBezTo>
                  <a:cubicBezTo>
                    <a:pt x="49833" y="141477"/>
                    <a:pt x="36604" y="278532"/>
                    <a:pt x="37133" y="301815"/>
                  </a:cubicBezTo>
                  <a:cubicBezTo>
                    <a:pt x="37662" y="325098"/>
                    <a:pt x="41366" y="228790"/>
                    <a:pt x="49833" y="241490"/>
                  </a:cubicBezTo>
                  <a:cubicBezTo>
                    <a:pt x="58300" y="254190"/>
                    <a:pt x="79996" y="362140"/>
                    <a:pt x="87933" y="378015"/>
                  </a:cubicBezTo>
                  <a:cubicBezTo>
                    <a:pt x="95870" y="393890"/>
                    <a:pt x="84758" y="304990"/>
                    <a:pt x="97458" y="336740"/>
                  </a:cubicBezTo>
                  <a:cubicBezTo>
                    <a:pt x="110158" y="368490"/>
                    <a:pt x="159900" y="554228"/>
                    <a:pt x="164133" y="568515"/>
                  </a:cubicBezTo>
                  <a:cubicBezTo>
                    <a:pt x="168366" y="582802"/>
                    <a:pt x="131854" y="469561"/>
                    <a:pt x="122858" y="422465"/>
                  </a:cubicBezTo>
                  <a:cubicBezTo>
                    <a:pt x="113862" y="375369"/>
                    <a:pt x="124975" y="325627"/>
                    <a:pt x="110158" y="285940"/>
                  </a:cubicBezTo>
                  <a:cubicBezTo>
                    <a:pt x="95341" y="246253"/>
                    <a:pt x="51950" y="216090"/>
                    <a:pt x="33958" y="184340"/>
                  </a:cubicBezTo>
                  <a:cubicBezTo>
                    <a:pt x="15966" y="152590"/>
                    <a:pt x="-7317" y="113432"/>
                    <a:pt x="2208" y="95440"/>
                  </a:cubicBezTo>
                  <a:cubicBezTo>
                    <a:pt x="11733" y="77448"/>
                    <a:pt x="49833" y="89090"/>
                    <a:pt x="91108" y="76390"/>
                  </a:cubicBezTo>
                  <a:cubicBezTo>
                    <a:pt x="132383" y="63690"/>
                    <a:pt x="266791" y="-4043"/>
                    <a:pt x="262558" y="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 465">
              <a:extLst>
                <a:ext uri="{FF2B5EF4-FFF2-40B4-BE49-F238E27FC236}">
                  <a16:creationId xmlns:a16="http://schemas.microsoft.com/office/drawing/2014/main" id="{129BAE69-8D7E-77B6-7E04-4880A063FFCA}"/>
                </a:ext>
              </a:extLst>
            </p:cNvPr>
            <p:cNvSpPr/>
            <p:nvPr/>
          </p:nvSpPr>
          <p:spPr>
            <a:xfrm>
              <a:off x="2529500" y="8143417"/>
              <a:ext cx="531411" cy="156264"/>
            </a:xfrm>
            <a:custGeom>
              <a:avLst/>
              <a:gdLst>
                <a:gd name="connsiteX0" fmla="*/ 975 w 531411"/>
                <a:gd name="connsiteY0" fmla="*/ 458 h 156264"/>
                <a:gd name="connsiteX1" fmla="*/ 489925 w 531411"/>
                <a:gd name="connsiteY1" fmla="*/ 83008 h 156264"/>
                <a:gd name="connsiteX2" fmla="*/ 375625 w 531411"/>
                <a:gd name="connsiteY2" fmla="*/ 48083 h 156264"/>
                <a:gd name="connsiteX3" fmla="*/ 531200 w 531411"/>
                <a:gd name="connsiteY3" fmla="*/ 111583 h 156264"/>
                <a:gd name="connsiteX4" fmla="*/ 404200 w 531411"/>
                <a:gd name="connsiteY4" fmla="*/ 83008 h 156264"/>
                <a:gd name="connsiteX5" fmla="*/ 201000 w 531411"/>
                <a:gd name="connsiteY5" fmla="*/ 156033 h 156264"/>
                <a:gd name="connsiteX6" fmla="*/ 359750 w 531411"/>
                <a:gd name="connsiteY6" fmla="*/ 54433 h 156264"/>
                <a:gd name="connsiteX7" fmla="*/ 975 w 531411"/>
                <a:gd name="connsiteY7" fmla="*/ 458 h 15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1411" h="156264">
                  <a:moveTo>
                    <a:pt x="975" y="458"/>
                  </a:moveTo>
                  <a:cubicBezTo>
                    <a:pt x="22671" y="5220"/>
                    <a:pt x="427483" y="75071"/>
                    <a:pt x="489925" y="83008"/>
                  </a:cubicBezTo>
                  <a:cubicBezTo>
                    <a:pt x="552367" y="90945"/>
                    <a:pt x="368746" y="43321"/>
                    <a:pt x="375625" y="48083"/>
                  </a:cubicBezTo>
                  <a:cubicBezTo>
                    <a:pt x="382504" y="52845"/>
                    <a:pt x="526438" y="105762"/>
                    <a:pt x="531200" y="111583"/>
                  </a:cubicBezTo>
                  <a:cubicBezTo>
                    <a:pt x="535962" y="117404"/>
                    <a:pt x="459233" y="75600"/>
                    <a:pt x="404200" y="83008"/>
                  </a:cubicBezTo>
                  <a:cubicBezTo>
                    <a:pt x="349167" y="90416"/>
                    <a:pt x="208408" y="160796"/>
                    <a:pt x="201000" y="156033"/>
                  </a:cubicBezTo>
                  <a:cubicBezTo>
                    <a:pt x="193592" y="151271"/>
                    <a:pt x="393087" y="79833"/>
                    <a:pt x="359750" y="54433"/>
                  </a:cubicBezTo>
                  <a:cubicBezTo>
                    <a:pt x="326413" y="29033"/>
                    <a:pt x="-20721" y="-4304"/>
                    <a:pt x="975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 466">
              <a:extLst>
                <a:ext uri="{FF2B5EF4-FFF2-40B4-BE49-F238E27FC236}">
                  <a16:creationId xmlns:a16="http://schemas.microsoft.com/office/drawing/2014/main" id="{1871CE5D-36C2-7F4B-B566-195966AEC9F1}"/>
                </a:ext>
              </a:extLst>
            </p:cNvPr>
            <p:cNvSpPr/>
            <p:nvPr/>
          </p:nvSpPr>
          <p:spPr>
            <a:xfrm>
              <a:off x="3015852" y="8166067"/>
              <a:ext cx="293074" cy="187431"/>
            </a:xfrm>
            <a:custGeom>
              <a:avLst/>
              <a:gdLst>
                <a:gd name="connsiteX0" fmla="*/ 63898 w 293074"/>
                <a:gd name="connsiteY0" fmla="*/ 33 h 187431"/>
                <a:gd name="connsiteX1" fmla="*/ 292498 w 293074"/>
                <a:gd name="connsiteY1" fmla="*/ 82583 h 187431"/>
                <a:gd name="connsiteX2" fmla="*/ 130573 w 293074"/>
                <a:gd name="connsiteY2" fmla="*/ 82583 h 187431"/>
                <a:gd name="connsiteX3" fmla="*/ 171848 w 293074"/>
                <a:gd name="connsiteY3" fmla="*/ 117508 h 187431"/>
                <a:gd name="connsiteX4" fmla="*/ 86123 w 293074"/>
                <a:gd name="connsiteY4" fmla="*/ 104808 h 187431"/>
                <a:gd name="connsiteX5" fmla="*/ 101998 w 293074"/>
                <a:gd name="connsiteY5" fmla="*/ 136558 h 187431"/>
                <a:gd name="connsiteX6" fmla="*/ 57548 w 293074"/>
                <a:gd name="connsiteY6" fmla="*/ 136558 h 187431"/>
                <a:gd name="connsiteX7" fmla="*/ 22623 w 293074"/>
                <a:gd name="connsiteY7" fmla="*/ 187358 h 187431"/>
                <a:gd name="connsiteX8" fmla="*/ 6748 w 293074"/>
                <a:gd name="connsiteY8" fmla="*/ 123858 h 187431"/>
                <a:gd name="connsiteX9" fmla="*/ 136923 w 293074"/>
                <a:gd name="connsiteY9" fmla="*/ 117508 h 187431"/>
                <a:gd name="connsiteX10" fmla="*/ 238523 w 293074"/>
                <a:gd name="connsiteY10" fmla="*/ 73058 h 187431"/>
                <a:gd name="connsiteX11" fmla="*/ 63898 w 293074"/>
                <a:gd name="connsiteY11" fmla="*/ 33 h 18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074" h="187431">
                  <a:moveTo>
                    <a:pt x="63898" y="33"/>
                  </a:moveTo>
                  <a:cubicBezTo>
                    <a:pt x="72894" y="1620"/>
                    <a:pt x="281385" y="68825"/>
                    <a:pt x="292498" y="82583"/>
                  </a:cubicBezTo>
                  <a:cubicBezTo>
                    <a:pt x="303611" y="96341"/>
                    <a:pt x="150681" y="76762"/>
                    <a:pt x="130573" y="82583"/>
                  </a:cubicBezTo>
                  <a:cubicBezTo>
                    <a:pt x="110465" y="88404"/>
                    <a:pt x="179256" y="113804"/>
                    <a:pt x="171848" y="117508"/>
                  </a:cubicBezTo>
                  <a:cubicBezTo>
                    <a:pt x="164440" y="121212"/>
                    <a:pt x="97765" y="101633"/>
                    <a:pt x="86123" y="104808"/>
                  </a:cubicBezTo>
                  <a:cubicBezTo>
                    <a:pt x="74481" y="107983"/>
                    <a:pt x="106761" y="131266"/>
                    <a:pt x="101998" y="136558"/>
                  </a:cubicBezTo>
                  <a:cubicBezTo>
                    <a:pt x="97236" y="141850"/>
                    <a:pt x="70777" y="128091"/>
                    <a:pt x="57548" y="136558"/>
                  </a:cubicBezTo>
                  <a:cubicBezTo>
                    <a:pt x="44319" y="145025"/>
                    <a:pt x="31090" y="189475"/>
                    <a:pt x="22623" y="187358"/>
                  </a:cubicBezTo>
                  <a:cubicBezTo>
                    <a:pt x="14156" y="185241"/>
                    <a:pt x="-12302" y="135500"/>
                    <a:pt x="6748" y="123858"/>
                  </a:cubicBezTo>
                  <a:cubicBezTo>
                    <a:pt x="25798" y="112216"/>
                    <a:pt x="98294" y="125975"/>
                    <a:pt x="136923" y="117508"/>
                  </a:cubicBezTo>
                  <a:cubicBezTo>
                    <a:pt x="175552" y="109041"/>
                    <a:pt x="245402" y="92637"/>
                    <a:pt x="238523" y="73058"/>
                  </a:cubicBezTo>
                  <a:cubicBezTo>
                    <a:pt x="231644" y="53479"/>
                    <a:pt x="54902" y="-1554"/>
                    <a:pt x="63898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 467">
              <a:extLst>
                <a:ext uri="{FF2B5EF4-FFF2-40B4-BE49-F238E27FC236}">
                  <a16:creationId xmlns:a16="http://schemas.microsoft.com/office/drawing/2014/main" id="{3BF51A86-97A4-C708-5E8B-69EF0AA7D609}"/>
                </a:ext>
              </a:extLst>
            </p:cNvPr>
            <p:cNvSpPr/>
            <p:nvPr/>
          </p:nvSpPr>
          <p:spPr>
            <a:xfrm>
              <a:off x="1898622" y="7962714"/>
              <a:ext cx="342190" cy="365719"/>
            </a:xfrm>
            <a:custGeom>
              <a:avLst/>
              <a:gdLst>
                <a:gd name="connsiteX0" fmla="*/ 238153 w 342190"/>
                <a:gd name="connsiteY0" fmla="*/ 186 h 365719"/>
                <a:gd name="connsiteX1" fmla="*/ 88928 w 342190"/>
                <a:gd name="connsiteY1" fmla="*/ 263711 h 365719"/>
                <a:gd name="connsiteX2" fmla="*/ 15903 w 342190"/>
                <a:gd name="connsiteY2" fmla="*/ 333561 h 365719"/>
                <a:gd name="connsiteX3" fmla="*/ 117503 w 342190"/>
                <a:gd name="connsiteY3" fmla="*/ 158936 h 365719"/>
                <a:gd name="connsiteX4" fmla="*/ 28 w 342190"/>
                <a:gd name="connsiteY4" fmla="*/ 352611 h 365719"/>
                <a:gd name="connsiteX5" fmla="*/ 130203 w 342190"/>
                <a:gd name="connsiteY5" fmla="*/ 346261 h 365719"/>
                <a:gd name="connsiteX6" fmla="*/ 225453 w 342190"/>
                <a:gd name="connsiteY6" fmla="*/ 330386 h 365719"/>
                <a:gd name="connsiteX7" fmla="*/ 215928 w 342190"/>
                <a:gd name="connsiteY7" fmla="*/ 266886 h 365719"/>
                <a:gd name="connsiteX8" fmla="*/ 317528 w 342190"/>
                <a:gd name="connsiteY8" fmla="*/ 330386 h 365719"/>
                <a:gd name="connsiteX9" fmla="*/ 327053 w 342190"/>
                <a:gd name="connsiteY9" fmla="*/ 358961 h 365719"/>
                <a:gd name="connsiteX10" fmla="*/ 136553 w 342190"/>
                <a:gd name="connsiteY10" fmla="*/ 317686 h 365719"/>
                <a:gd name="connsiteX11" fmla="*/ 34953 w 342190"/>
                <a:gd name="connsiteY11" fmla="*/ 324036 h 365719"/>
                <a:gd name="connsiteX12" fmla="*/ 107978 w 342190"/>
                <a:gd name="connsiteY12" fmla="*/ 143061 h 365719"/>
                <a:gd name="connsiteX13" fmla="*/ 171478 w 342190"/>
                <a:gd name="connsiteY13" fmla="*/ 57336 h 365719"/>
                <a:gd name="connsiteX14" fmla="*/ 9553 w 342190"/>
                <a:gd name="connsiteY14" fmla="*/ 308161 h 365719"/>
                <a:gd name="connsiteX15" fmla="*/ 238153 w 342190"/>
                <a:gd name="connsiteY15" fmla="*/ 186 h 36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190" h="365719">
                  <a:moveTo>
                    <a:pt x="238153" y="186"/>
                  </a:moveTo>
                  <a:cubicBezTo>
                    <a:pt x="251382" y="-7222"/>
                    <a:pt x="125970" y="208149"/>
                    <a:pt x="88928" y="263711"/>
                  </a:cubicBezTo>
                  <a:cubicBezTo>
                    <a:pt x="51886" y="319274"/>
                    <a:pt x="11140" y="351024"/>
                    <a:pt x="15903" y="333561"/>
                  </a:cubicBezTo>
                  <a:cubicBezTo>
                    <a:pt x="20666" y="316098"/>
                    <a:pt x="120149" y="155761"/>
                    <a:pt x="117503" y="158936"/>
                  </a:cubicBezTo>
                  <a:cubicBezTo>
                    <a:pt x="114857" y="162111"/>
                    <a:pt x="-2089" y="321390"/>
                    <a:pt x="28" y="352611"/>
                  </a:cubicBezTo>
                  <a:cubicBezTo>
                    <a:pt x="2145" y="383832"/>
                    <a:pt x="92632" y="349965"/>
                    <a:pt x="130203" y="346261"/>
                  </a:cubicBezTo>
                  <a:cubicBezTo>
                    <a:pt x="167774" y="342557"/>
                    <a:pt x="211165" y="343615"/>
                    <a:pt x="225453" y="330386"/>
                  </a:cubicBezTo>
                  <a:cubicBezTo>
                    <a:pt x="239741" y="317157"/>
                    <a:pt x="200582" y="266886"/>
                    <a:pt x="215928" y="266886"/>
                  </a:cubicBezTo>
                  <a:cubicBezTo>
                    <a:pt x="231274" y="266886"/>
                    <a:pt x="299007" y="315040"/>
                    <a:pt x="317528" y="330386"/>
                  </a:cubicBezTo>
                  <a:cubicBezTo>
                    <a:pt x="336049" y="345732"/>
                    <a:pt x="357215" y="361078"/>
                    <a:pt x="327053" y="358961"/>
                  </a:cubicBezTo>
                  <a:cubicBezTo>
                    <a:pt x="296891" y="356844"/>
                    <a:pt x="185236" y="323507"/>
                    <a:pt x="136553" y="317686"/>
                  </a:cubicBezTo>
                  <a:cubicBezTo>
                    <a:pt x="87870" y="311865"/>
                    <a:pt x="39715" y="353140"/>
                    <a:pt x="34953" y="324036"/>
                  </a:cubicBezTo>
                  <a:cubicBezTo>
                    <a:pt x="30191" y="294932"/>
                    <a:pt x="85224" y="187511"/>
                    <a:pt x="107978" y="143061"/>
                  </a:cubicBezTo>
                  <a:cubicBezTo>
                    <a:pt x="130732" y="98611"/>
                    <a:pt x="187882" y="29819"/>
                    <a:pt x="171478" y="57336"/>
                  </a:cubicBezTo>
                  <a:cubicBezTo>
                    <a:pt x="155074" y="84853"/>
                    <a:pt x="-3147" y="314511"/>
                    <a:pt x="9553" y="308161"/>
                  </a:cubicBezTo>
                  <a:cubicBezTo>
                    <a:pt x="22253" y="301811"/>
                    <a:pt x="224924" y="7594"/>
                    <a:pt x="238153" y="1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 468">
              <a:extLst>
                <a:ext uri="{FF2B5EF4-FFF2-40B4-BE49-F238E27FC236}">
                  <a16:creationId xmlns:a16="http://schemas.microsoft.com/office/drawing/2014/main" id="{8EDA27C7-58E9-501F-A99E-24C88E281B1C}"/>
                </a:ext>
              </a:extLst>
            </p:cNvPr>
            <p:cNvSpPr/>
            <p:nvPr/>
          </p:nvSpPr>
          <p:spPr>
            <a:xfrm>
              <a:off x="1925616" y="8251422"/>
              <a:ext cx="738209" cy="133216"/>
            </a:xfrm>
            <a:custGeom>
              <a:avLst/>
              <a:gdLst>
                <a:gd name="connsiteX0" fmla="*/ 1609 w 738209"/>
                <a:gd name="connsiteY0" fmla="*/ 114703 h 133216"/>
                <a:gd name="connsiteX1" fmla="*/ 268309 w 738209"/>
                <a:gd name="connsiteY1" fmla="*/ 114703 h 133216"/>
                <a:gd name="connsiteX2" fmla="*/ 312759 w 738209"/>
                <a:gd name="connsiteY2" fmla="*/ 95653 h 133216"/>
                <a:gd name="connsiteX3" fmla="*/ 312759 w 738209"/>
                <a:gd name="connsiteY3" fmla="*/ 403 h 133216"/>
                <a:gd name="connsiteX4" fmla="*/ 315934 w 738209"/>
                <a:gd name="connsiteY4" fmla="*/ 63903 h 133216"/>
                <a:gd name="connsiteX5" fmla="*/ 369909 w 738209"/>
                <a:gd name="connsiteY5" fmla="*/ 124228 h 133216"/>
                <a:gd name="connsiteX6" fmla="*/ 411184 w 738209"/>
                <a:gd name="connsiteY6" fmla="*/ 48028 h 133216"/>
                <a:gd name="connsiteX7" fmla="*/ 388959 w 738209"/>
                <a:gd name="connsiteY7" fmla="*/ 127403 h 133216"/>
                <a:gd name="connsiteX8" fmla="*/ 477859 w 738209"/>
                <a:gd name="connsiteY8" fmla="*/ 70253 h 133216"/>
                <a:gd name="connsiteX9" fmla="*/ 544534 w 738209"/>
                <a:gd name="connsiteY9" fmla="*/ 16278 h 133216"/>
                <a:gd name="connsiteX10" fmla="*/ 439759 w 738209"/>
                <a:gd name="connsiteY10" fmla="*/ 130578 h 133216"/>
                <a:gd name="connsiteX11" fmla="*/ 541359 w 738209"/>
                <a:gd name="connsiteY11" fmla="*/ 92478 h 133216"/>
                <a:gd name="connsiteX12" fmla="*/ 630259 w 738209"/>
                <a:gd name="connsiteY12" fmla="*/ 44853 h 133216"/>
                <a:gd name="connsiteX13" fmla="*/ 576284 w 738209"/>
                <a:gd name="connsiteY13" fmla="*/ 13103 h 133216"/>
                <a:gd name="connsiteX14" fmla="*/ 595334 w 738209"/>
                <a:gd name="connsiteY14" fmla="*/ 95653 h 133216"/>
                <a:gd name="connsiteX15" fmla="*/ 738209 w 738209"/>
                <a:gd name="connsiteY15" fmla="*/ 95653 h 133216"/>
                <a:gd name="connsiteX16" fmla="*/ 541359 w 738209"/>
                <a:gd name="connsiteY16" fmla="*/ 95653 h 133216"/>
                <a:gd name="connsiteX17" fmla="*/ 173059 w 738209"/>
                <a:gd name="connsiteY17" fmla="*/ 98828 h 133216"/>
                <a:gd name="connsiteX18" fmla="*/ 1609 w 738209"/>
                <a:gd name="connsiteY18" fmla="*/ 114703 h 1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8209" h="133216">
                  <a:moveTo>
                    <a:pt x="1609" y="114703"/>
                  </a:moveTo>
                  <a:cubicBezTo>
                    <a:pt x="17484" y="117349"/>
                    <a:pt x="216451" y="117878"/>
                    <a:pt x="268309" y="114703"/>
                  </a:cubicBezTo>
                  <a:cubicBezTo>
                    <a:pt x="320167" y="111528"/>
                    <a:pt x="305351" y="114703"/>
                    <a:pt x="312759" y="95653"/>
                  </a:cubicBezTo>
                  <a:cubicBezTo>
                    <a:pt x="320167" y="76603"/>
                    <a:pt x="312230" y="5695"/>
                    <a:pt x="312759" y="403"/>
                  </a:cubicBezTo>
                  <a:cubicBezTo>
                    <a:pt x="313288" y="-4889"/>
                    <a:pt x="306409" y="43266"/>
                    <a:pt x="315934" y="63903"/>
                  </a:cubicBezTo>
                  <a:cubicBezTo>
                    <a:pt x="325459" y="84540"/>
                    <a:pt x="354034" y="126874"/>
                    <a:pt x="369909" y="124228"/>
                  </a:cubicBezTo>
                  <a:cubicBezTo>
                    <a:pt x="385784" y="121582"/>
                    <a:pt x="408009" y="47499"/>
                    <a:pt x="411184" y="48028"/>
                  </a:cubicBezTo>
                  <a:cubicBezTo>
                    <a:pt x="414359" y="48557"/>
                    <a:pt x="377847" y="123699"/>
                    <a:pt x="388959" y="127403"/>
                  </a:cubicBezTo>
                  <a:cubicBezTo>
                    <a:pt x="400071" y="131107"/>
                    <a:pt x="451930" y="88774"/>
                    <a:pt x="477859" y="70253"/>
                  </a:cubicBezTo>
                  <a:cubicBezTo>
                    <a:pt x="503788" y="51732"/>
                    <a:pt x="550884" y="6224"/>
                    <a:pt x="544534" y="16278"/>
                  </a:cubicBezTo>
                  <a:cubicBezTo>
                    <a:pt x="538184" y="26332"/>
                    <a:pt x="440288" y="117878"/>
                    <a:pt x="439759" y="130578"/>
                  </a:cubicBezTo>
                  <a:cubicBezTo>
                    <a:pt x="439230" y="143278"/>
                    <a:pt x="509609" y="106765"/>
                    <a:pt x="541359" y="92478"/>
                  </a:cubicBezTo>
                  <a:cubicBezTo>
                    <a:pt x="573109" y="78190"/>
                    <a:pt x="624438" y="58082"/>
                    <a:pt x="630259" y="44853"/>
                  </a:cubicBezTo>
                  <a:cubicBezTo>
                    <a:pt x="636080" y="31624"/>
                    <a:pt x="582105" y="4636"/>
                    <a:pt x="576284" y="13103"/>
                  </a:cubicBezTo>
                  <a:cubicBezTo>
                    <a:pt x="570463" y="21570"/>
                    <a:pt x="568347" y="81895"/>
                    <a:pt x="595334" y="95653"/>
                  </a:cubicBezTo>
                  <a:cubicBezTo>
                    <a:pt x="622322" y="109411"/>
                    <a:pt x="738209" y="95653"/>
                    <a:pt x="738209" y="95653"/>
                  </a:cubicBezTo>
                  <a:lnTo>
                    <a:pt x="541359" y="95653"/>
                  </a:lnTo>
                  <a:lnTo>
                    <a:pt x="173059" y="98828"/>
                  </a:lnTo>
                  <a:cubicBezTo>
                    <a:pt x="90509" y="104120"/>
                    <a:pt x="-14266" y="112057"/>
                    <a:pt x="1609" y="1147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 469">
              <a:extLst>
                <a:ext uri="{FF2B5EF4-FFF2-40B4-BE49-F238E27FC236}">
                  <a16:creationId xmlns:a16="http://schemas.microsoft.com/office/drawing/2014/main" id="{529C40F2-4FC3-9F5C-8EE5-78EF0F3F9BD7}"/>
                </a:ext>
              </a:extLst>
            </p:cNvPr>
            <p:cNvSpPr/>
            <p:nvPr/>
          </p:nvSpPr>
          <p:spPr>
            <a:xfrm>
              <a:off x="2332386" y="8226342"/>
              <a:ext cx="808377" cy="305161"/>
            </a:xfrm>
            <a:custGeom>
              <a:avLst/>
              <a:gdLst>
                <a:gd name="connsiteX0" fmla="*/ 1239 w 808377"/>
                <a:gd name="connsiteY0" fmla="*/ 304883 h 305161"/>
                <a:gd name="connsiteX1" fmla="*/ 540989 w 808377"/>
                <a:gd name="connsiteY1" fmla="*/ 85808 h 305161"/>
                <a:gd name="connsiteX2" fmla="*/ 283814 w 808377"/>
                <a:gd name="connsiteY2" fmla="*/ 190583 h 305161"/>
                <a:gd name="connsiteX3" fmla="*/ 798164 w 808377"/>
                <a:gd name="connsiteY3" fmla="*/ 3258 h 305161"/>
                <a:gd name="connsiteX4" fmla="*/ 639414 w 808377"/>
                <a:gd name="connsiteY4" fmla="*/ 66758 h 305161"/>
                <a:gd name="connsiteX5" fmla="*/ 236189 w 808377"/>
                <a:gd name="connsiteY5" fmla="*/ 215983 h 305161"/>
                <a:gd name="connsiteX6" fmla="*/ 388589 w 808377"/>
                <a:gd name="connsiteY6" fmla="*/ 133433 h 305161"/>
                <a:gd name="connsiteX7" fmla="*/ 1239 w 808377"/>
                <a:gd name="connsiteY7" fmla="*/ 304883 h 30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8377" h="305161">
                  <a:moveTo>
                    <a:pt x="1239" y="304883"/>
                  </a:moveTo>
                  <a:cubicBezTo>
                    <a:pt x="26639" y="296946"/>
                    <a:pt x="540989" y="85808"/>
                    <a:pt x="540989" y="85808"/>
                  </a:cubicBezTo>
                  <a:cubicBezTo>
                    <a:pt x="588085" y="66758"/>
                    <a:pt x="240952" y="204341"/>
                    <a:pt x="283814" y="190583"/>
                  </a:cubicBezTo>
                  <a:cubicBezTo>
                    <a:pt x="326676" y="176825"/>
                    <a:pt x="738898" y="23895"/>
                    <a:pt x="798164" y="3258"/>
                  </a:cubicBezTo>
                  <a:cubicBezTo>
                    <a:pt x="857430" y="-17379"/>
                    <a:pt x="639414" y="66758"/>
                    <a:pt x="639414" y="66758"/>
                  </a:cubicBezTo>
                  <a:cubicBezTo>
                    <a:pt x="545752" y="102212"/>
                    <a:pt x="277993" y="204871"/>
                    <a:pt x="236189" y="215983"/>
                  </a:cubicBezTo>
                  <a:cubicBezTo>
                    <a:pt x="194385" y="227095"/>
                    <a:pt x="428276" y="118087"/>
                    <a:pt x="388589" y="133433"/>
                  </a:cubicBezTo>
                  <a:cubicBezTo>
                    <a:pt x="348902" y="148779"/>
                    <a:pt x="-24161" y="312820"/>
                    <a:pt x="1239" y="3048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 470">
              <a:extLst>
                <a:ext uri="{FF2B5EF4-FFF2-40B4-BE49-F238E27FC236}">
                  <a16:creationId xmlns:a16="http://schemas.microsoft.com/office/drawing/2014/main" id="{95CCB72C-0DF7-2D79-7B65-78E20123A29E}"/>
                </a:ext>
              </a:extLst>
            </p:cNvPr>
            <p:cNvSpPr/>
            <p:nvPr/>
          </p:nvSpPr>
          <p:spPr>
            <a:xfrm>
              <a:off x="2948254" y="8317713"/>
              <a:ext cx="127003" cy="48896"/>
            </a:xfrm>
            <a:custGeom>
              <a:avLst/>
              <a:gdLst>
                <a:gd name="connsiteX0" fmla="*/ 1321 w 127003"/>
                <a:gd name="connsiteY0" fmla="*/ 3962 h 48896"/>
                <a:gd name="connsiteX1" fmla="*/ 121971 w 127003"/>
                <a:gd name="connsiteY1" fmla="*/ 48412 h 48896"/>
                <a:gd name="connsiteX2" fmla="*/ 99746 w 127003"/>
                <a:gd name="connsiteY2" fmla="*/ 26187 h 48896"/>
                <a:gd name="connsiteX3" fmla="*/ 58471 w 127003"/>
                <a:gd name="connsiteY3" fmla="*/ 3962 h 48896"/>
                <a:gd name="connsiteX4" fmla="*/ 1321 w 127003"/>
                <a:gd name="connsiteY4" fmla="*/ 3962 h 4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3" h="48896">
                  <a:moveTo>
                    <a:pt x="1321" y="3962"/>
                  </a:moveTo>
                  <a:cubicBezTo>
                    <a:pt x="11904" y="11370"/>
                    <a:pt x="121971" y="48412"/>
                    <a:pt x="121971" y="48412"/>
                  </a:cubicBezTo>
                  <a:cubicBezTo>
                    <a:pt x="138375" y="52116"/>
                    <a:pt x="110329" y="33595"/>
                    <a:pt x="99746" y="26187"/>
                  </a:cubicBezTo>
                  <a:cubicBezTo>
                    <a:pt x="89163" y="18779"/>
                    <a:pt x="70113" y="6608"/>
                    <a:pt x="58471" y="3962"/>
                  </a:cubicBezTo>
                  <a:cubicBezTo>
                    <a:pt x="46829" y="1316"/>
                    <a:pt x="-9262" y="-3446"/>
                    <a:pt x="1321" y="39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 471">
              <a:extLst>
                <a:ext uri="{FF2B5EF4-FFF2-40B4-BE49-F238E27FC236}">
                  <a16:creationId xmlns:a16="http://schemas.microsoft.com/office/drawing/2014/main" id="{DD3E3BFE-54BB-A842-37C4-5AD65A628156}"/>
                </a:ext>
              </a:extLst>
            </p:cNvPr>
            <p:cNvSpPr/>
            <p:nvPr/>
          </p:nvSpPr>
          <p:spPr>
            <a:xfrm>
              <a:off x="2368206" y="8260901"/>
              <a:ext cx="930567" cy="337115"/>
            </a:xfrm>
            <a:custGeom>
              <a:avLst/>
              <a:gdLst>
                <a:gd name="connsiteX0" fmla="*/ 889344 w 930567"/>
                <a:gd name="connsiteY0" fmla="*/ 13149 h 337115"/>
                <a:gd name="connsiteX1" fmla="*/ 219419 w 930567"/>
                <a:gd name="connsiteY1" fmla="*/ 270324 h 337115"/>
                <a:gd name="connsiteX2" fmla="*/ 344 w 930567"/>
                <a:gd name="connsiteY2" fmla="*/ 336999 h 337115"/>
                <a:gd name="connsiteX3" fmla="*/ 171794 w 930567"/>
                <a:gd name="connsiteY3" fmla="*/ 260799 h 337115"/>
                <a:gd name="connsiteX4" fmla="*/ 289269 w 930567"/>
                <a:gd name="connsiteY4" fmla="*/ 225874 h 337115"/>
                <a:gd name="connsiteX5" fmla="*/ 308319 w 930567"/>
                <a:gd name="connsiteY5" fmla="*/ 178249 h 337115"/>
                <a:gd name="connsiteX6" fmla="*/ 244819 w 930567"/>
                <a:gd name="connsiteY6" fmla="*/ 260799 h 337115"/>
                <a:gd name="connsiteX7" fmla="*/ 359119 w 930567"/>
                <a:gd name="connsiteY7" fmla="*/ 181424 h 337115"/>
                <a:gd name="connsiteX8" fmla="*/ 355944 w 930567"/>
                <a:gd name="connsiteY8" fmla="*/ 152849 h 337115"/>
                <a:gd name="connsiteX9" fmla="*/ 438494 w 930567"/>
                <a:gd name="connsiteY9" fmla="*/ 175074 h 337115"/>
                <a:gd name="connsiteX10" fmla="*/ 387694 w 930567"/>
                <a:gd name="connsiteY10" fmla="*/ 111574 h 337115"/>
                <a:gd name="connsiteX11" fmla="*/ 448019 w 930567"/>
                <a:gd name="connsiteY11" fmla="*/ 152849 h 337115"/>
                <a:gd name="connsiteX12" fmla="*/ 444844 w 930567"/>
                <a:gd name="connsiteY12" fmla="*/ 117924 h 337115"/>
                <a:gd name="connsiteX13" fmla="*/ 530569 w 930567"/>
                <a:gd name="connsiteY13" fmla="*/ 146499 h 337115"/>
                <a:gd name="connsiteX14" fmla="*/ 536919 w 930567"/>
                <a:gd name="connsiteY14" fmla="*/ 117924 h 337115"/>
                <a:gd name="connsiteX15" fmla="*/ 695669 w 930567"/>
                <a:gd name="connsiteY15" fmla="*/ 98874 h 337115"/>
                <a:gd name="connsiteX16" fmla="*/ 549619 w 930567"/>
                <a:gd name="connsiteY16" fmla="*/ 76649 h 337115"/>
                <a:gd name="connsiteX17" fmla="*/ 505169 w 930567"/>
                <a:gd name="connsiteY17" fmla="*/ 95699 h 337115"/>
                <a:gd name="connsiteX18" fmla="*/ 765519 w 930567"/>
                <a:gd name="connsiteY18" fmla="*/ 89349 h 337115"/>
                <a:gd name="connsiteX19" fmla="*/ 714719 w 930567"/>
                <a:gd name="connsiteY19" fmla="*/ 63949 h 337115"/>
                <a:gd name="connsiteX20" fmla="*/ 844894 w 930567"/>
                <a:gd name="connsiteY20" fmla="*/ 38549 h 337115"/>
                <a:gd name="connsiteX21" fmla="*/ 889344 w 930567"/>
                <a:gd name="connsiteY21" fmla="*/ 13149 h 337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0567" h="337115">
                  <a:moveTo>
                    <a:pt x="889344" y="13149"/>
                  </a:moveTo>
                  <a:cubicBezTo>
                    <a:pt x="785098" y="51778"/>
                    <a:pt x="367585" y="216349"/>
                    <a:pt x="219419" y="270324"/>
                  </a:cubicBezTo>
                  <a:cubicBezTo>
                    <a:pt x="71253" y="324299"/>
                    <a:pt x="8282" y="338587"/>
                    <a:pt x="344" y="336999"/>
                  </a:cubicBezTo>
                  <a:cubicBezTo>
                    <a:pt x="-7594" y="335411"/>
                    <a:pt x="123640" y="279320"/>
                    <a:pt x="171794" y="260799"/>
                  </a:cubicBezTo>
                  <a:cubicBezTo>
                    <a:pt x="219948" y="242278"/>
                    <a:pt x="266515" y="239632"/>
                    <a:pt x="289269" y="225874"/>
                  </a:cubicBezTo>
                  <a:cubicBezTo>
                    <a:pt x="312023" y="212116"/>
                    <a:pt x="315727" y="172428"/>
                    <a:pt x="308319" y="178249"/>
                  </a:cubicBezTo>
                  <a:cubicBezTo>
                    <a:pt x="300911" y="184070"/>
                    <a:pt x="236352" y="260270"/>
                    <a:pt x="244819" y="260799"/>
                  </a:cubicBezTo>
                  <a:cubicBezTo>
                    <a:pt x="253286" y="261328"/>
                    <a:pt x="340598" y="199416"/>
                    <a:pt x="359119" y="181424"/>
                  </a:cubicBezTo>
                  <a:cubicBezTo>
                    <a:pt x="377640" y="163432"/>
                    <a:pt x="342715" y="153907"/>
                    <a:pt x="355944" y="152849"/>
                  </a:cubicBezTo>
                  <a:cubicBezTo>
                    <a:pt x="369173" y="151791"/>
                    <a:pt x="433202" y="181953"/>
                    <a:pt x="438494" y="175074"/>
                  </a:cubicBezTo>
                  <a:cubicBezTo>
                    <a:pt x="443786" y="168195"/>
                    <a:pt x="386107" y="115278"/>
                    <a:pt x="387694" y="111574"/>
                  </a:cubicBezTo>
                  <a:cubicBezTo>
                    <a:pt x="389281" y="107870"/>
                    <a:pt x="438494" y="151791"/>
                    <a:pt x="448019" y="152849"/>
                  </a:cubicBezTo>
                  <a:cubicBezTo>
                    <a:pt x="457544" y="153907"/>
                    <a:pt x="431086" y="118982"/>
                    <a:pt x="444844" y="117924"/>
                  </a:cubicBezTo>
                  <a:cubicBezTo>
                    <a:pt x="458602" y="116866"/>
                    <a:pt x="515223" y="146499"/>
                    <a:pt x="530569" y="146499"/>
                  </a:cubicBezTo>
                  <a:cubicBezTo>
                    <a:pt x="545915" y="146499"/>
                    <a:pt x="509403" y="125861"/>
                    <a:pt x="536919" y="117924"/>
                  </a:cubicBezTo>
                  <a:cubicBezTo>
                    <a:pt x="564435" y="109987"/>
                    <a:pt x="693552" y="105753"/>
                    <a:pt x="695669" y="98874"/>
                  </a:cubicBezTo>
                  <a:cubicBezTo>
                    <a:pt x="697786" y="91995"/>
                    <a:pt x="581369" y="77178"/>
                    <a:pt x="549619" y="76649"/>
                  </a:cubicBezTo>
                  <a:cubicBezTo>
                    <a:pt x="517869" y="76120"/>
                    <a:pt x="469186" y="93582"/>
                    <a:pt x="505169" y="95699"/>
                  </a:cubicBezTo>
                  <a:cubicBezTo>
                    <a:pt x="541152" y="97816"/>
                    <a:pt x="730594" y="94641"/>
                    <a:pt x="765519" y="89349"/>
                  </a:cubicBezTo>
                  <a:cubicBezTo>
                    <a:pt x="800444" y="84057"/>
                    <a:pt x="701490" y="72416"/>
                    <a:pt x="714719" y="63949"/>
                  </a:cubicBezTo>
                  <a:cubicBezTo>
                    <a:pt x="727948" y="55482"/>
                    <a:pt x="819494" y="44370"/>
                    <a:pt x="844894" y="38549"/>
                  </a:cubicBezTo>
                  <a:cubicBezTo>
                    <a:pt x="870294" y="32728"/>
                    <a:pt x="993590" y="-25480"/>
                    <a:pt x="889344" y="131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 472">
              <a:extLst>
                <a:ext uri="{FF2B5EF4-FFF2-40B4-BE49-F238E27FC236}">
                  <a16:creationId xmlns:a16="http://schemas.microsoft.com/office/drawing/2014/main" id="{22472FC9-1587-87D9-9EF5-874441230F84}"/>
                </a:ext>
              </a:extLst>
            </p:cNvPr>
            <p:cNvSpPr/>
            <p:nvPr/>
          </p:nvSpPr>
          <p:spPr>
            <a:xfrm>
              <a:off x="2057400" y="8529138"/>
              <a:ext cx="352863" cy="405470"/>
            </a:xfrm>
            <a:custGeom>
              <a:avLst/>
              <a:gdLst>
                <a:gd name="connsiteX0" fmla="*/ 349250 w 352863"/>
                <a:gd name="connsiteY0" fmla="*/ 5262 h 405470"/>
                <a:gd name="connsiteX1" fmla="*/ 120650 w 352863"/>
                <a:gd name="connsiteY1" fmla="*/ 217987 h 405470"/>
                <a:gd name="connsiteX2" fmla="*/ 200025 w 352863"/>
                <a:gd name="connsiteY2" fmla="*/ 144962 h 405470"/>
                <a:gd name="connsiteX3" fmla="*/ 85725 w 352863"/>
                <a:gd name="connsiteY3" fmla="*/ 284662 h 405470"/>
                <a:gd name="connsiteX4" fmla="*/ 0 w 352863"/>
                <a:gd name="connsiteY4" fmla="*/ 405312 h 405470"/>
                <a:gd name="connsiteX5" fmla="*/ 85725 w 352863"/>
                <a:gd name="connsiteY5" fmla="*/ 259262 h 405470"/>
                <a:gd name="connsiteX6" fmla="*/ 212725 w 352863"/>
                <a:gd name="connsiteY6" fmla="*/ 37012 h 405470"/>
                <a:gd name="connsiteX7" fmla="*/ 107950 w 352863"/>
                <a:gd name="connsiteY7" fmla="*/ 202112 h 405470"/>
                <a:gd name="connsiteX8" fmla="*/ 250825 w 352863"/>
                <a:gd name="connsiteY8" fmla="*/ 75112 h 405470"/>
                <a:gd name="connsiteX9" fmla="*/ 349250 w 352863"/>
                <a:gd name="connsiteY9" fmla="*/ 5262 h 40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863" h="405470">
                  <a:moveTo>
                    <a:pt x="349250" y="5262"/>
                  </a:moveTo>
                  <a:cubicBezTo>
                    <a:pt x="327554" y="29075"/>
                    <a:pt x="145521" y="194704"/>
                    <a:pt x="120650" y="217987"/>
                  </a:cubicBezTo>
                  <a:cubicBezTo>
                    <a:pt x="95779" y="241270"/>
                    <a:pt x="205846" y="133850"/>
                    <a:pt x="200025" y="144962"/>
                  </a:cubicBezTo>
                  <a:cubicBezTo>
                    <a:pt x="194204" y="156074"/>
                    <a:pt x="119062" y="241270"/>
                    <a:pt x="85725" y="284662"/>
                  </a:cubicBezTo>
                  <a:cubicBezTo>
                    <a:pt x="52388" y="328054"/>
                    <a:pt x="0" y="409545"/>
                    <a:pt x="0" y="405312"/>
                  </a:cubicBezTo>
                  <a:cubicBezTo>
                    <a:pt x="0" y="401079"/>
                    <a:pt x="50271" y="320645"/>
                    <a:pt x="85725" y="259262"/>
                  </a:cubicBezTo>
                  <a:cubicBezTo>
                    <a:pt x="121179" y="197879"/>
                    <a:pt x="209021" y="46537"/>
                    <a:pt x="212725" y="37012"/>
                  </a:cubicBezTo>
                  <a:cubicBezTo>
                    <a:pt x="216429" y="27487"/>
                    <a:pt x="101600" y="195762"/>
                    <a:pt x="107950" y="202112"/>
                  </a:cubicBezTo>
                  <a:cubicBezTo>
                    <a:pt x="114300" y="208462"/>
                    <a:pt x="212196" y="105804"/>
                    <a:pt x="250825" y="75112"/>
                  </a:cubicBezTo>
                  <a:cubicBezTo>
                    <a:pt x="289454" y="44420"/>
                    <a:pt x="370946" y="-18551"/>
                    <a:pt x="349250" y="52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 473">
              <a:extLst>
                <a:ext uri="{FF2B5EF4-FFF2-40B4-BE49-F238E27FC236}">
                  <a16:creationId xmlns:a16="http://schemas.microsoft.com/office/drawing/2014/main" id="{D97525E1-1A63-B29F-7779-5B5CEF8A8F80}"/>
                </a:ext>
              </a:extLst>
            </p:cNvPr>
            <p:cNvSpPr/>
            <p:nvPr/>
          </p:nvSpPr>
          <p:spPr>
            <a:xfrm>
              <a:off x="1538019" y="8413052"/>
              <a:ext cx="148121" cy="435190"/>
            </a:xfrm>
            <a:custGeom>
              <a:avLst/>
              <a:gdLst>
                <a:gd name="connsiteX0" fmla="*/ 116156 w 148121"/>
                <a:gd name="connsiteY0" fmla="*/ 698 h 435190"/>
                <a:gd name="connsiteX1" fmla="*/ 1856 w 148121"/>
                <a:gd name="connsiteY1" fmla="*/ 419798 h 435190"/>
                <a:gd name="connsiteX2" fmla="*/ 52656 w 148121"/>
                <a:gd name="connsiteY2" fmla="*/ 324548 h 435190"/>
                <a:gd name="connsiteX3" fmla="*/ 147906 w 148121"/>
                <a:gd name="connsiteY3" fmla="*/ 134048 h 435190"/>
                <a:gd name="connsiteX4" fmla="*/ 24081 w 148121"/>
                <a:gd name="connsiteY4" fmla="*/ 315023 h 435190"/>
                <a:gd name="connsiteX5" fmla="*/ 116156 w 148121"/>
                <a:gd name="connsiteY5" fmla="*/ 698 h 43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121" h="435190">
                  <a:moveTo>
                    <a:pt x="116156" y="698"/>
                  </a:moveTo>
                  <a:cubicBezTo>
                    <a:pt x="112452" y="18160"/>
                    <a:pt x="12439" y="365823"/>
                    <a:pt x="1856" y="419798"/>
                  </a:cubicBezTo>
                  <a:cubicBezTo>
                    <a:pt x="-8727" y="473773"/>
                    <a:pt x="28314" y="372173"/>
                    <a:pt x="52656" y="324548"/>
                  </a:cubicBezTo>
                  <a:cubicBezTo>
                    <a:pt x="76998" y="276923"/>
                    <a:pt x="152668" y="135635"/>
                    <a:pt x="147906" y="134048"/>
                  </a:cubicBezTo>
                  <a:cubicBezTo>
                    <a:pt x="143144" y="132461"/>
                    <a:pt x="27785" y="331427"/>
                    <a:pt x="24081" y="315023"/>
                  </a:cubicBezTo>
                  <a:cubicBezTo>
                    <a:pt x="20377" y="298619"/>
                    <a:pt x="119860" y="-16764"/>
                    <a:pt x="116156" y="6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 474">
              <a:extLst>
                <a:ext uri="{FF2B5EF4-FFF2-40B4-BE49-F238E27FC236}">
                  <a16:creationId xmlns:a16="http://schemas.microsoft.com/office/drawing/2014/main" id="{E6A17FF9-645C-9852-5021-7CF4BCB10F40}"/>
                </a:ext>
              </a:extLst>
            </p:cNvPr>
            <p:cNvSpPr/>
            <p:nvPr/>
          </p:nvSpPr>
          <p:spPr>
            <a:xfrm>
              <a:off x="622160" y="8454360"/>
              <a:ext cx="952825" cy="1297692"/>
            </a:xfrm>
            <a:custGeom>
              <a:avLst/>
              <a:gdLst>
                <a:gd name="connsiteX0" fmla="*/ 952640 w 952825"/>
                <a:gd name="connsiteY0" fmla="*/ 665 h 1297692"/>
                <a:gd name="connsiteX1" fmla="*/ 670065 w 952825"/>
                <a:gd name="connsiteY1" fmla="*/ 413415 h 1297692"/>
                <a:gd name="connsiteX2" fmla="*/ 704990 w 952825"/>
                <a:gd name="connsiteY2" fmla="*/ 378490 h 1297692"/>
                <a:gd name="connsiteX3" fmla="*/ 552590 w 952825"/>
                <a:gd name="connsiteY3" fmla="*/ 581690 h 1297692"/>
                <a:gd name="connsiteX4" fmla="*/ 352565 w 952825"/>
                <a:gd name="connsiteY4" fmla="*/ 813465 h 1297692"/>
                <a:gd name="connsiteX5" fmla="*/ 38240 w 952825"/>
                <a:gd name="connsiteY5" fmla="*/ 1257965 h 1297692"/>
                <a:gd name="connsiteX6" fmla="*/ 73165 w 952825"/>
                <a:gd name="connsiteY6" fmla="*/ 1188115 h 1297692"/>
                <a:gd name="connsiteX7" fmla="*/ 647840 w 952825"/>
                <a:gd name="connsiteY7" fmla="*/ 480090 h 1297692"/>
                <a:gd name="connsiteX8" fmla="*/ 771665 w 952825"/>
                <a:gd name="connsiteY8" fmla="*/ 261015 h 1297692"/>
                <a:gd name="connsiteX9" fmla="*/ 714515 w 952825"/>
                <a:gd name="connsiteY9" fmla="*/ 314990 h 1297692"/>
                <a:gd name="connsiteX10" fmla="*/ 952640 w 952825"/>
                <a:gd name="connsiteY10" fmla="*/ 665 h 129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825" h="1297692">
                  <a:moveTo>
                    <a:pt x="952640" y="665"/>
                  </a:moveTo>
                  <a:cubicBezTo>
                    <a:pt x="945232" y="17069"/>
                    <a:pt x="711340" y="350444"/>
                    <a:pt x="670065" y="413415"/>
                  </a:cubicBezTo>
                  <a:cubicBezTo>
                    <a:pt x="628790" y="476386"/>
                    <a:pt x="724569" y="350444"/>
                    <a:pt x="704990" y="378490"/>
                  </a:cubicBezTo>
                  <a:cubicBezTo>
                    <a:pt x="685411" y="406536"/>
                    <a:pt x="611328" y="509194"/>
                    <a:pt x="552590" y="581690"/>
                  </a:cubicBezTo>
                  <a:cubicBezTo>
                    <a:pt x="493852" y="654186"/>
                    <a:pt x="438290" y="700753"/>
                    <a:pt x="352565" y="813465"/>
                  </a:cubicBezTo>
                  <a:cubicBezTo>
                    <a:pt x="266840" y="926177"/>
                    <a:pt x="84807" y="1195523"/>
                    <a:pt x="38240" y="1257965"/>
                  </a:cubicBezTo>
                  <a:cubicBezTo>
                    <a:pt x="-8327" y="1320407"/>
                    <a:pt x="-28435" y="1317761"/>
                    <a:pt x="73165" y="1188115"/>
                  </a:cubicBezTo>
                  <a:cubicBezTo>
                    <a:pt x="174765" y="1058469"/>
                    <a:pt x="531423" y="634607"/>
                    <a:pt x="647840" y="480090"/>
                  </a:cubicBezTo>
                  <a:cubicBezTo>
                    <a:pt x="764257" y="325573"/>
                    <a:pt x="760553" y="288532"/>
                    <a:pt x="771665" y="261015"/>
                  </a:cubicBezTo>
                  <a:cubicBezTo>
                    <a:pt x="782777" y="233498"/>
                    <a:pt x="685411" y="353619"/>
                    <a:pt x="714515" y="314990"/>
                  </a:cubicBezTo>
                  <a:cubicBezTo>
                    <a:pt x="743619" y="276361"/>
                    <a:pt x="960048" y="-15739"/>
                    <a:pt x="952640" y="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 475">
              <a:extLst>
                <a:ext uri="{FF2B5EF4-FFF2-40B4-BE49-F238E27FC236}">
                  <a16:creationId xmlns:a16="http://schemas.microsoft.com/office/drawing/2014/main" id="{504FDFE7-5AA7-7692-8749-F22A95C54D51}"/>
                </a:ext>
              </a:extLst>
            </p:cNvPr>
            <p:cNvSpPr/>
            <p:nvPr/>
          </p:nvSpPr>
          <p:spPr>
            <a:xfrm>
              <a:off x="235752" y="9276852"/>
              <a:ext cx="772495" cy="993385"/>
            </a:xfrm>
            <a:custGeom>
              <a:avLst/>
              <a:gdLst>
                <a:gd name="connsiteX0" fmla="*/ 399248 w 772495"/>
                <a:gd name="connsiteY0" fmla="*/ 476748 h 993385"/>
                <a:gd name="connsiteX1" fmla="*/ 21423 w 772495"/>
                <a:gd name="connsiteY1" fmla="*/ 962523 h 993385"/>
                <a:gd name="connsiteX2" fmla="*/ 75398 w 772495"/>
                <a:gd name="connsiteY2" fmla="*/ 902198 h 993385"/>
                <a:gd name="connsiteX3" fmla="*/ 313523 w 772495"/>
                <a:gd name="connsiteY3" fmla="*/ 562473 h 993385"/>
                <a:gd name="connsiteX4" fmla="*/ 53173 w 772495"/>
                <a:gd name="connsiteY4" fmla="*/ 879973 h 993385"/>
                <a:gd name="connsiteX5" fmla="*/ 307173 w 772495"/>
                <a:gd name="connsiteY5" fmla="*/ 594223 h 993385"/>
                <a:gd name="connsiteX6" fmla="*/ 758023 w 772495"/>
                <a:gd name="connsiteY6" fmla="*/ 10023 h 993385"/>
                <a:gd name="connsiteX7" fmla="*/ 640548 w 772495"/>
                <a:gd name="connsiteY7" fmla="*/ 241798 h 993385"/>
                <a:gd name="connsiteX8" fmla="*/ 399248 w 772495"/>
                <a:gd name="connsiteY8" fmla="*/ 476748 h 99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2495" h="993385">
                  <a:moveTo>
                    <a:pt x="399248" y="476748"/>
                  </a:moveTo>
                  <a:cubicBezTo>
                    <a:pt x="296061" y="596869"/>
                    <a:pt x="75398" y="891615"/>
                    <a:pt x="21423" y="962523"/>
                  </a:cubicBezTo>
                  <a:cubicBezTo>
                    <a:pt x="-32552" y="1033431"/>
                    <a:pt x="26715" y="968873"/>
                    <a:pt x="75398" y="902198"/>
                  </a:cubicBezTo>
                  <a:cubicBezTo>
                    <a:pt x="124081" y="835523"/>
                    <a:pt x="317227" y="566177"/>
                    <a:pt x="313523" y="562473"/>
                  </a:cubicBezTo>
                  <a:cubicBezTo>
                    <a:pt x="309819" y="558769"/>
                    <a:pt x="54231" y="874682"/>
                    <a:pt x="53173" y="879973"/>
                  </a:cubicBezTo>
                  <a:cubicBezTo>
                    <a:pt x="52115" y="885264"/>
                    <a:pt x="189698" y="739215"/>
                    <a:pt x="307173" y="594223"/>
                  </a:cubicBezTo>
                  <a:cubicBezTo>
                    <a:pt x="424648" y="449231"/>
                    <a:pt x="702461" y="68760"/>
                    <a:pt x="758023" y="10023"/>
                  </a:cubicBezTo>
                  <a:cubicBezTo>
                    <a:pt x="813585" y="-48714"/>
                    <a:pt x="695052" y="166656"/>
                    <a:pt x="640548" y="241798"/>
                  </a:cubicBezTo>
                  <a:cubicBezTo>
                    <a:pt x="586044" y="316940"/>
                    <a:pt x="502435" y="356627"/>
                    <a:pt x="399248" y="4767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 476">
              <a:extLst>
                <a:ext uri="{FF2B5EF4-FFF2-40B4-BE49-F238E27FC236}">
                  <a16:creationId xmlns:a16="http://schemas.microsoft.com/office/drawing/2014/main" id="{C92CF23F-CCF3-7863-6A13-03F3032DB4F5}"/>
                </a:ext>
              </a:extLst>
            </p:cNvPr>
            <p:cNvSpPr/>
            <p:nvPr/>
          </p:nvSpPr>
          <p:spPr>
            <a:xfrm>
              <a:off x="980038" y="8989079"/>
              <a:ext cx="344022" cy="864619"/>
            </a:xfrm>
            <a:custGeom>
              <a:avLst/>
              <a:gdLst>
                <a:gd name="connsiteX0" fmla="*/ 334412 w 344022"/>
                <a:gd name="connsiteY0" fmla="*/ 31096 h 864619"/>
                <a:gd name="connsiteX1" fmla="*/ 1037 w 344022"/>
                <a:gd name="connsiteY1" fmla="*/ 862946 h 864619"/>
                <a:gd name="connsiteX2" fmla="*/ 232812 w 344022"/>
                <a:gd name="connsiteY2" fmla="*/ 240646 h 864619"/>
                <a:gd name="connsiteX3" fmla="*/ 334412 w 344022"/>
                <a:gd name="connsiteY3" fmla="*/ 31096 h 8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022" h="864619">
                  <a:moveTo>
                    <a:pt x="334412" y="31096"/>
                  </a:moveTo>
                  <a:cubicBezTo>
                    <a:pt x="295783" y="134813"/>
                    <a:pt x="17970" y="828021"/>
                    <a:pt x="1037" y="862946"/>
                  </a:cubicBezTo>
                  <a:cubicBezTo>
                    <a:pt x="-15896" y="897871"/>
                    <a:pt x="179366" y="376113"/>
                    <a:pt x="232812" y="240646"/>
                  </a:cubicBezTo>
                  <a:cubicBezTo>
                    <a:pt x="286258" y="105179"/>
                    <a:pt x="373041" y="-72621"/>
                    <a:pt x="334412" y="310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 477">
              <a:extLst>
                <a:ext uri="{FF2B5EF4-FFF2-40B4-BE49-F238E27FC236}">
                  <a16:creationId xmlns:a16="http://schemas.microsoft.com/office/drawing/2014/main" id="{474E8235-8992-49B4-CF85-DB998DF472C1}"/>
                </a:ext>
              </a:extLst>
            </p:cNvPr>
            <p:cNvSpPr/>
            <p:nvPr/>
          </p:nvSpPr>
          <p:spPr>
            <a:xfrm>
              <a:off x="544123" y="9209750"/>
              <a:ext cx="644416" cy="1522032"/>
            </a:xfrm>
            <a:custGeom>
              <a:avLst/>
              <a:gdLst>
                <a:gd name="connsiteX0" fmla="*/ 643327 w 644416"/>
                <a:gd name="connsiteY0" fmla="*/ 925 h 1522032"/>
                <a:gd name="connsiteX1" fmla="*/ 351227 w 644416"/>
                <a:gd name="connsiteY1" fmla="*/ 661325 h 1522032"/>
                <a:gd name="connsiteX2" fmla="*/ 367102 w 644416"/>
                <a:gd name="connsiteY2" fmla="*/ 635925 h 1522032"/>
                <a:gd name="connsiteX3" fmla="*/ 21027 w 644416"/>
                <a:gd name="connsiteY3" fmla="*/ 1477300 h 1522032"/>
                <a:gd name="connsiteX4" fmla="*/ 94052 w 644416"/>
                <a:gd name="connsiteY4" fmla="*/ 1293150 h 1522032"/>
                <a:gd name="connsiteX5" fmla="*/ 551252 w 644416"/>
                <a:gd name="connsiteY5" fmla="*/ 334300 h 1522032"/>
                <a:gd name="connsiteX6" fmla="*/ 452827 w 644416"/>
                <a:gd name="connsiteY6" fmla="*/ 512100 h 1522032"/>
                <a:gd name="connsiteX7" fmla="*/ 643327 w 644416"/>
                <a:gd name="connsiteY7" fmla="*/ 925 h 152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4416" h="1522032">
                  <a:moveTo>
                    <a:pt x="643327" y="925"/>
                  </a:moveTo>
                  <a:cubicBezTo>
                    <a:pt x="626394" y="25796"/>
                    <a:pt x="397264" y="555492"/>
                    <a:pt x="351227" y="661325"/>
                  </a:cubicBezTo>
                  <a:cubicBezTo>
                    <a:pt x="305190" y="767158"/>
                    <a:pt x="422135" y="499929"/>
                    <a:pt x="367102" y="635925"/>
                  </a:cubicBezTo>
                  <a:cubicBezTo>
                    <a:pt x="312069" y="771921"/>
                    <a:pt x="66535" y="1367762"/>
                    <a:pt x="21027" y="1477300"/>
                  </a:cubicBezTo>
                  <a:cubicBezTo>
                    <a:pt x="-24481" y="1586838"/>
                    <a:pt x="5681" y="1483650"/>
                    <a:pt x="94052" y="1293150"/>
                  </a:cubicBezTo>
                  <a:cubicBezTo>
                    <a:pt x="182423" y="1102650"/>
                    <a:pt x="491456" y="464475"/>
                    <a:pt x="551252" y="334300"/>
                  </a:cubicBezTo>
                  <a:cubicBezTo>
                    <a:pt x="611048" y="204125"/>
                    <a:pt x="431131" y="563958"/>
                    <a:pt x="452827" y="512100"/>
                  </a:cubicBezTo>
                  <a:cubicBezTo>
                    <a:pt x="474523" y="460242"/>
                    <a:pt x="660260" y="-23946"/>
                    <a:pt x="643327" y="9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 478">
              <a:extLst>
                <a:ext uri="{FF2B5EF4-FFF2-40B4-BE49-F238E27FC236}">
                  <a16:creationId xmlns:a16="http://schemas.microsoft.com/office/drawing/2014/main" id="{3E07EA27-6976-0703-C86C-D10EA97D9451}"/>
                </a:ext>
              </a:extLst>
            </p:cNvPr>
            <p:cNvSpPr/>
            <p:nvPr/>
          </p:nvSpPr>
          <p:spPr>
            <a:xfrm>
              <a:off x="1784081" y="8366126"/>
              <a:ext cx="523306" cy="270404"/>
            </a:xfrm>
            <a:custGeom>
              <a:avLst/>
              <a:gdLst>
                <a:gd name="connsiteX0" fmla="*/ 269 w 523306"/>
                <a:gd name="connsiteY0" fmla="*/ 269874 h 270404"/>
                <a:gd name="connsiteX1" fmla="*/ 181244 w 523306"/>
                <a:gd name="connsiteY1" fmla="*/ 28574 h 270404"/>
                <a:gd name="connsiteX2" fmla="*/ 517794 w 523306"/>
                <a:gd name="connsiteY2" fmla="*/ 3174 h 270404"/>
                <a:gd name="connsiteX3" fmla="*/ 381269 w 523306"/>
                <a:gd name="connsiteY3" fmla="*/ 3174 h 270404"/>
                <a:gd name="connsiteX4" fmla="*/ 260619 w 523306"/>
                <a:gd name="connsiteY4" fmla="*/ 28574 h 270404"/>
                <a:gd name="connsiteX5" fmla="*/ 101869 w 523306"/>
                <a:gd name="connsiteY5" fmla="*/ 111124 h 270404"/>
                <a:gd name="connsiteX6" fmla="*/ 235219 w 523306"/>
                <a:gd name="connsiteY6" fmla="*/ 15874 h 270404"/>
                <a:gd name="connsiteX7" fmla="*/ 143144 w 523306"/>
                <a:gd name="connsiteY7" fmla="*/ 92074 h 270404"/>
                <a:gd name="connsiteX8" fmla="*/ 269 w 523306"/>
                <a:gd name="connsiteY8" fmla="*/ 269874 h 27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306" h="270404">
                  <a:moveTo>
                    <a:pt x="269" y="269874"/>
                  </a:moveTo>
                  <a:cubicBezTo>
                    <a:pt x="6619" y="259291"/>
                    <a:pt x="94990" y="73024"/>
                    <a:pt x="181244" y="28574"/>
                  </a:cubicBezTo>
                  <a:cubicBezTo>
                    <a:pt x="267498" y="-15876"/>
                    <a:pt x="484456" y="7407"/>
                    <a:pt x="517794" y="3174"/>
                  </a:cubicBezTo>
                  <a:cubicBezTo>
                    <a:pt x="551132" y="-1059"/>
                    <a:pt x="424132" y="-1059"/>
                    <a:pt x="381269" y="3174"/>
                  </a:cubicBezTo>
                  <a:cubicBezTo>
                    <a:pt x="338407" y="7407"/>
                    <a:pt x="307186" y="10582"/>
                    <a:pt x="260619" y="28574"/>
                  </a:cubicBezTo>
                  <a:cubicBezTo>
                    <a:pt x="214052" y="46566"/>
                    <a:pt x="106102" y="113241"/>
                    <a:pt x="101869" y="111124"/>
                  </a:cubicBezTo>
                  <a:cubicBezTo>
                    <a:pt x="97636" y="109007"/>
                    <a:pt x="228340" y="19049"/>
                    <a:pt x="235219" y="15874"/>
                  </a:cubicBezTo>
                  <a:cubicBezTo>
                    <a:pt x="242098" y="12699"/>
                    <a:pt x="184948" y="54503"/>
                    <a:pt x="143144" y="92074"/>
                  </a:cubicBezTo>
                  <a:cubicBezTo>
                    <a:pt x="101340" y="129645"/>
                    <a:pt x="-6081" y="280457"/>
                    <a:pt x="269" y="2698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 479">
              <a:extLst>
                <a:ext uri="{FF2B5EF4-FFF2-40B4-BE49-F238E27FC236}">
                  <a16:creationId xmlns:a16="http://schemas.microsoft.com/office/drawing/2014/main" id="{98808EF2-E4D5-0C14-9397-67A22A42B92D}"/>
                </a:ext>
              </a:extLst>
            </p:cNvPr>
            <p:cNvSpPr/>
            <p:nvPr/>
          </p:nvSpPr>
          <p:spPr>
            <a:xfrm>
              <a:off x="245021" y="10304784"/>
              <a:ext cx="428350" cy="1266095"/>
            </a:xfrm>
            <a:custGeom>
              <a:avLst/>
              <a:gdLst>
                <a:gd name="connsiteX0" fmla="*/ 421729 w 428350"/>
                <a:gd name="connsiteY0" fmla="*/ 290191 h 1266095"/>
                <a:gd name="connsiteX1" fmla="*/ 31204 w 428350"/>
                <a:gd name="connsiteY1" fmla="*/ 1204591 h 1266095"/>
                <a:gd name="connsiteX2" fmla="*/ 69304 w 428350"/>
                <a:gd name="connsiteY2" fmla="*/ 1052191 h 1266095"/>
                <a:gd name="connsiteX3" fmla="*/ 428079 w 428350"/>
                <a:gd name="connsiteY3" fmla="*/ 1266 h 1266095"/>
                <a:gd name="connsiteX4" fmla="*/ 132804 w 428350"/>
                <a:gd name="connsiteY4" fmla="*/ 826766 h 1266095"/>
                <a:gd name="connsiteX5" fmla="*/ 421729 w 428350"/>
                <a:gd name="connsiteY5" fmla="*/ 290191 h 126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350" h="1266095">
                  <a:moveTo>
                    <a:pt x="421729" y="290191"/>
                  </a:moveTo>
                  <a:cubicBezTo>
                    <a:pt x="404796" y="353162"/>
                    <a:pt x="89941" y="1077591"/>
                    <a:pt x="31204" y="1204591"/>
                  </a:cubicBezTo>
                  <a:cubicBezTo>
                    <a:pt x="-27534" y="1331591"/>
                    <a:pt x="3158" y="1252745"/>
                    <a:pt x="69304" y="1052191"/>
                  </a:cubicBezTo>
                  <a:cubicBezTo>
                    <a:pt x="135450" y="851637"/>
                    <a:pt x="417496" y="38837"/>
                    <a:pt x="428079" y="1266"/>
                  </a:cubicBezTo>
                  <a:cubicBezTo>
                    <a:pt x="438662" y="-36305"/>
                    <a:pt x="135979" y="773849"/>
                    <a:pt x="132804" y="826766"/>
                  </a:cubicBezTo>
                  <a:cubicBezTo>
                    <a:pt x="129629" y="879683"/>
                    <a:pt x="438662" y="227220"/>
                    <a:pt x="421729" y="290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 480">
              <a:extLst>
                <a:ext uri="{FF2B5EF4-FFF2-40B4-BE49-F238E27FC236}">
                  <a16:creationId xmlns:a16="http://schemas.microsoft.com/office/drawing/2014/main" id="{05A9B736-2303-E8F7-7AD4-92B5452245CB}"/>
                </a:ext>
              </a:extLst>
            </p:cNvPr>
            <p:cNvSpPr/>
            <p:nvPr/>
          </p:nvSpPr>
          <p:spPr>
            <a:xfrm>
              <a:off x="5748493" y="6230390"/>
              <a:ext cx="872846" cy="2195449"/>
            </a:xfrm>
            <a:custGeom>
              <a:avLst/>
              <a:gdLst>
                <a:gd name="connsiteX0" fmla="*/ 112661 w 872846"/>
                <a:gd name="connsiteY0" fmla="*/ 117944 h 2195449"/>
                <a:gd name="connsiteX1" fmla="*/ 322523 w 872846"/>
                <a:gd name="connsiteY1" fmla="*/ 1579485 h 2195449"/>
                <a:gd name="connsiteX2" fmla="*/ 315028 w 872846"/>
                <a:gd name="connsiteY2" fmla="*/ 1309662 h 2195449"/>
                <a:gd name="connsiteX3" fmla="*/ 584851 w 872846"/>
                <a:gd name="connsiteY3" fmla="*/ 1819328 h 2195449"/>
                <a:gd name="connsiteX4" fmla="*/ 869664 w 872846"/>
                <a:gd name="connsiteY4" fmla="*/ 2194082 h 2195449"/>
                <a:gd name="connsiteX5" fmla="*/ 712268 w 872846"/>
                <a:gd name="connsiteY5" fmla="*/ 1924259 h 2195449"/>
                <a:gd name="connsiteX6" fmla="*/ 330018 w 872846"/>
                <a:gd name="connsiteY6" fmla="*/ 1392108 h 2195449"/>
                <a:gd name="connsiteX7" fmla="*/ 157632 w 872846"/>
                <a:gd name="connsiteY7" fmla="*/ 1092305 h 2195449"/>
                <a:gd name="connsiteX8" fmla="*/ 225087 w 872846"/>
                <a:gd name="connsiteY8" fmla="*/ 1234712 h 2195449"/>
                <a:gd name="connsiteX9" fmla="*/ 235 w 872846"/>
                <a:gd name="connsiteY9" fmla="*/ 402758 h 2195449"/>
                <a:gd name="connsiteX10" fmla="*/ 180117 w 872846"/>
                <a:gd name="connsiteY10" fmla="*/ 814987 h 2195449"/>
                <a:gd name="connsiteX11" fmla="*/ 82681 w 872846"/>
                <a:gd name="connsiteY11" fmla="*/ 170410 h 2195449"/>
                <a:gd name="connsiteX12" fmla="*/ 112661 w 872846"/>
                <a:gd name="connsiteY12" fmla="*/ 117944 h 2195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2846" h="2195449">
                  <a:moveTo>
                    <a:pt x="112661" y="117944"/>
                  </a:moveTo>
                  <a:cubicBezTo>
                    <a:pt x="152635" y="352790"/>
                    <a:pt x="288795" y="1380865"/>
                    <a:pt x="322523" y="1579485"/>
                  </a:cubicBezTo>
                  <a:cubicBezTo>
                    <a:pt x="356251" y="1778105"/>
                    <a:pt x="271307" y="1269688"/>
                    <a:pt x="315028" y="1309662"/>
                  </a:cubicBezTo>
                  <a:cubicBezTo>
                    <a:pt x="358749" y="1349636"/>
                    <a:pt x="492412" y="1671925"/>
                    <a:pt x="584851" y="1819328"/>
                  </a:cubicBezTo>
                  <a:cubicBezTo>
                    <a:pt x="677290" y="1966731"/>
                    <a:pt x="848428" y="2176593"/>
                    <a:pt x="869664" y="2194082"/>
                  </a:cubicBezTo>
                  <a:cubicBezTo>
                    <a:pt x="890900" y="2211571"/>
                    <a:pt x="802209" y="2057921"/>
                    <a:pt x="712268" y="1924259"/>
                  </a:cubicBezTo>
                  <a:cubicBezTo>
                    <a:pt x="622327" y="1790597"/>
                    <a:pt x="422457" y="1530767"/>
                    <a:pt x="330018" y="1392108"/>
                  </a:cubicBezTo>
                  <a:cubicBezTo>
                    <a:pt x="237579" y="1253449"/>
                    <a:pt x="175120" y="1118538"/>
                    <a:pt x="157632" y="1092305"/>
                  </a:cubicBezTo>
                  <a:cubicBezTo>
                    <a:pt x="140144" y="1066072"/>
                    <a:pt x="251320" y="1349637"/>
                    <a:pt x="225087" y="1234712"/>
                  </a:cubicBezTo>
                  <a:cubicBezTo>
                    <a:pt x="198854" y="1119788"/>
                    <a:pt x="7730" y="472712"/>
                    <a:pt x="235" y="402758"/>
                  </a:cubicBezTo>
                  <a:cubicBezTo>
                    <a:pt x="-7260" y="332804"/>
                    <a:pt x="166376" y="853712"/>
                    <a:pt x="180117" y="814987"/>
                  </a:cubicBezTo>
                  <a:cubicBezTo>
                    <a:pt x="193858" y="776262"/>
                    <a:pt x="92675" y="289082"/>
                    <a:pt x="82681" y="170410"/>
                  </a:cubicBezTo>
                  <a:cubicBezTo>
                    <a:pt x="72687" y="51738"/>
                    <a:pt x="72687" y="-116902"/>
                    <a:pt x="112661" y="117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 481">
              <a:extLst>
                <a:ext uri="{FF2B5EF4-FFF2-40B4-BE49-F238E27FC236}">
                  <a16:creationId xmlns:a16="http://schemas.microsoft.com/office/drawing/2014/main" id="{F1B071BD-03AC-10C1-B0FB-555A06F75700}"/>
                </a:ext>
              </a:extLst>
            </p:cNvPr>
            <p:cNvSpPr/>
            <p:nvPr/>
          </p:nvSpPr>
          <p:spPr>
            <a:xfrm>
              <a:off x="6476188" y="8167694"/>
              <a:ext cx="2125054" cy="4160387"/>
            </a:xfrm>
            <a:custGeom>
              <a:avLst/>
              <a:gdLst>
                <a:gd name="connsiteX0" fmla="*/ 74514 w 2125054"/>
                <a:gd name="connsiteY0" fmla="*/ 99381 h 4160387"/>
                <a:gd name="connsiteX1" fmla="*/ 1700946 w 2125054"/>
                <a:gd name="connsiteY1" fmla="*/ 3022463 h 4160387"/>
                <a:gd name="connsiteX2" fmla="*/ 2090691 w 2125054"/>
                <a:gd name="connsiteY2" fmla="*/ 4079270 h 4160387"/>
                <a:gd name="connsiteX3" fmla="*/ 1933294 w 2125054"/>
                <a:gd name="connsiteY3" fmla="*/ 3727001 h 4160387"/>
                <a:gd name="connsiteX4" fmla="*/ 569189 w 2125054"/>
                <a:gd name="connsiteY4" fmla="*/ 871375 h 4160387"/>
                <a:gd name="connsiteX5" fmla="*/ 216920 w 2125054"/>
                <a:gd name="connsiteY5" fmla="*/ 346719 h 4160387"/>
                <a:gd name="connsiteX6" fmla="*/ 269386 w 2125054"/>
                <a:gd name="connsiteY6" fmla="*/ 654017 h 4160387"/>
                <a:gd name="connsiteX7" fmla="*/ 74514 w 2125054"/>
                <a:gd name="connsiteY7" fmla="*/ 99381 h 416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5054" h="4160387">
                  <a:moveTo>
                    <a:pt x="74514" y="99381"/>
                  </a:moveTo>
                  <a:cubicBezTo>
                    <a:pt x="313107" y="494122"/>
                    <a:pt x="1364917" y="2359148"/>
                    <a:pt x="1700946" y="3022463"/>
                  </a:cubicBezTo>
                  <a:cubicBezTo>
                    <a:pt x="2036975" y="3685778"/>
                    <a:pt x="2051966" y="3961847"/>
                    <a:pt x="2090691" y="4079270"/>
                  </a:cubicBezTo>
                  <a:cubicBezTo>
                    <a:pt x="2129416" y="4196693"/>
                    <a:pt x="2186878" y="4261650"/>
                    <a:pt x="1933294" y="3727001"/>
                  </a:cubicBezTo>
                  <a:cubicBezTo>
                    <a:pt x="1679710" y="3192352"/>
                    <a:pt x="855251" y="1434755"/>
                    <a:pt x="569189" y="871375"/>
                  </a:cubicBezTo>
                  <a:cubicBezTo>
                    <a:pt x="283127" y="307995"/>
                    <a:pt x="266887" y="382945"/>
                    <a:pt x="216920" y="346719"/>
                  </a:cubicBezTo>
                  <a:cubicBezTo>
                    <a:pt x="166953" y="310493"/>
                    <a:pt x="294369" y="697738"/>
                    <a:pt x="269386" y="654017"/>
                  </a:cubicBezTo>
                  <a:cubicBezTo>
                    <a:pt x="244403" y="610296"/>
                    <a:pt x="-164079" y="-295360"/>
                    <a:pt x="74514" y="99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 482">
              <a:extLst>
                <a:ext uri="{FF2B5EF4-FFF2-40B4-BE49-F238E27FC236}">
                  <a16:creationId xmlns:a16="http://schemas.microsoft.com/office/drawing/2014/main" id="{6E6D22FC-731D-13AE-7212-585948ED078F}"/>
                </a:ext>
              </a:extLst>
            </p:cNvPr>
            <p:cNvSpPr/>
            <p:nvPr/>
          </p:nvSpPr>
          <p:spPr>
            <a:xfrm>
              <a:off x="5835202" y="6220916"/>
              <a:ext cx="816256" cy="2356121"/>
            </a:xfrm>
            <a:custGeom>
              <a:avLst/>
              <a:gdLst>
                <a:gd name="connsiteX0" fmla="*/ 190844 w 816256"/>
                <a:gd name="connsiteY0" fmla="*/ 2 h 2356121"/>
                <a:gd name="connsiteX1" fmla="*/ 265795 w 816256"/>
                <a:gd name="connsiteY1" fmla="*/ 659569 h 2356121"/>
                <a:gd name="connsiteX2" fmla="*/ 370726 w 816256"/>
                <a:gd name="connsiteY2" fmla="*/ 1334127 h 2356121"/>
                <a:gd name="connsiteX3" fmla="*/ 408201 w 816256"/>
                <a:gd name="connsiteY3" fmla="*/ 1056809 h 2356121"/>
                <a:gd name="connsiteX4" fmla="*/ 700509 w 816256"/>
                <a:gd name="connsiteY4" fmla="*/ 1956218 h 2356121"/>
                <a:gd name="connsiteX5" fmla="*/ 812936 w 816256"/>
                <a:gd name="connsiteY5" fmla="*/ 2345963 h 2356121"/>
                <a:gd name="connsiteX6" fmla="*/ 588083 w 816256"/>
                <a:gd name="connsiteY6" fmla="*/ 1581464 h 2356121"/>
                <a:gd name="connsiteX7" fmla="*/ 18457 w 816256"/>
                <a:gd name="connsiteY7" fmla="*/ 37477 h 2356121"/>
                <a:gd name="connsiteX8" fmla="*/ 145873 w 816256"/>
                <a:gd name="connsiteY8" fmla="*/ 667064 h 2356121"/>
                <a:gd name="connsiteX9" fmla="*/ 190844 w 816256"/>
                <a:gd name="connsiteY9" fmla="*/ 2 h 235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256" h="2356121">
                  <a:moveTo>
                    <a:pt x="190844" y="2"/>
                  </a:moveTo>
                  <a:cubicBezTo>
                    <a:pt x="210831" y="-1247"/>
                    <a:pt x="235815" y="437215"/>
                    <a:pt x="265795" y="659569"/>
                  </a:cubicBezTo>
                  <a:cubicBezTo>
                    <a:pt x="295775" y="881923"/>
                    <a:pt x="346992" y="1267920"/>
                    <a:pt x="370726" y="1334127"/>
                  </a:cubicBezTo>
                  <a:cubicBezTo>
                    <a:pt x="394460" y="1400334"/>
                    <a:pt x="353237" y="953127"/>
                    <a:pt x="408201" y="1056809"/>
                  </a:cubicBezTo>
                  <a:cubicBezTo>
                    <a:pt x="463165" y="1160491"/>
                    <a:pt x="633053" y="1741359"/>
                    <a:pt x="700509" y="1956218"/>
                  </a:cubicBezTo>
                  <a:cubicBezTo>
                    <a:pt x="767965" y="2171077"/>
                    <a:pt x="831674" y="2408422"/>
                    <a:pt x="812936" y="2345963"/>
                  </a:cubicBezTo>
                  <a:cubicBezTo>
                    <a:pt x="794198" y="2283504"/>
                    <a:pt x="720496" y="1966212"/>
                    <a:pt x="588083" y="1581464"/>
                  </a:cubicBezTo>
                  <a:cubicBezTo>
                    <a:pt x="455670" y="1196716"/>
                    <a:pt x="92159" y="189877"/>
                    <a:pt x="18457" y="37477"/>
                  </a:cubicBezTo>
                  <a:cubicBezTo>
                    <a:pt x="-55245" y="-114923"/>
                    <a:pt x="113394" y="672061"/>
                    <a:pt x="145873" y="667064"/>
                  </a:cubicBezTo>
                  <a:cubicBezTo>
                    <a:pt x="178352" y="662067"/>
                    <a:pt x="170857" y="1251"/>
                    <a:pt x="19084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フリーフォーム 483">
              <a:extLst>
                <a:ext uri="{FF2B5EF4-FFF2-40B4-BE49-F238E27FC236}">
                  <a16:creationId xmlns:a16="http://schemas.microsoft.com/office/drawing/2014/main" id="{80CDB7BD-02B2-5A1D-7B01-2EF3F78560CF}"/>
                </a:ext>
              </a:extLst>
            </p:cNvPr>
            <p:cNvSpPr/>
            <p:nvPr/>
          </p:nvSpPr>
          <p:spPr>
            <a:xfrm>
              <a:off x="7697160" y="5011924"/>
              <a:ext cx="1217327" cy="687295"/>
            </a:xfrm>
            <a:custGeom>
              <a:avLst/>
              <a:gdLst>
                <a:gd name="connsiteX0" fmla="*/ 289 w 1217327"/>
                <a:gd name="connsiteY0" fmla="*/ 9781 h 687295"/>
                <a:gd name="connsiteX1" fmla="*/ 607391 w 1217327"/>
                <a:gd name="connsiteY1" fmla="*/ 227138 h 687295"/>
                <a:gd name="connsiteX2" fmla="*/ 1004630 w 1217327"/>
                <a:gd name="connsiteY2" fmla="*/ 519446 h 687295"/>
                <a:gd name="connsiteX3" fmla="*/ 1057096 w 1217327"/>
                <a:gd name="connsiteY3" fmla="*/ 526942 h 687295"/>
                <a:gd name="connsiteX4" fmla="*/ 1214492 w 1217327"/>
                <a:gd name="connsiteY4" fmla="*/ 684338 h 687295"/>
                <a:gd name="connsiteX5" fmla="*/ 907194 w 1217327"/>
                <a:gd name="connsiteY5" fmla="*/ 369545 h 687295"/>
                <a:gd name="connsiteX6" fmla="*/ 532440 w 1217327"/>
                <a:gd name="connsiteY6" fmla="*/ 69742 h 687295"/>
                <a:gd name="connsiteX7" fmla="*/ 289 w 1217327"/>
                <a:gd name="connsiteY7" fmla="*/ 9781 h 68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7327" h="687295">
                  <a:moveTo>
                    <a:pt x="289" y="9781"/>
                  </a:moveTo>
                  <a:cubicBezTo>
                    <a:pt x="12781" y="36014"/>
                    <a:pt x="440001" y="142194"/>
                    <a:pt x="607391" y="227138"/>
                  </a:cubicBezTo>
                  <a:cubicBezTo>
                    <a:pt x="774781" y="312082"/>
                    <a:pt x="929679" y="469479"/>
                    <a:pt x="1004630" y="519446"/>
                  </a:cubicBezTo>
                  <a:cubicBezTo>
                    <a:pt x="1079581" y="569413"/>
                    <a:pt x="1022119" y="499460"/>
                    <a:pt x="1057096" y="526942"/>
                  </a:cubicBezTo>
                  <a:cubicBezTo>
                    <a:pt x="1092073" y="554424"/>
                    <a:pt x="1239476" y="710571"/>
                    <a:pt x="1214492" y="684338"/>
                  </a:cubicBezTo>
                  <a:cubicBezTo>
                    <a:pt x="1189508" y="658105"/>
                    <a:pt x="1020869" y="471978"/>
                    <a:pt x="907194" y="369545"/>
                  </a:cubicBezTo>
                  <a:cubicBezTo>
                    <a:pt x="793519" y="267112"/>
                    <a:pt x="682342" y="127204"/>
                    <a:pt x="532440" y="69742"/>
                  </a:cubicBezTo>
                  <a:cubicBezTo>
                    <a:pt x="382538" y="12280"/>
                    <a:pt x="-12203" y="-16452"/>
                    <a:pt x="289" y="9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 484">
              <a:extLst>
                <a:ext uri="{FF2B5EF4-FFF2-40B4-BE49-F238E27FC236}">
                  <a16:creationId xmlns:a16="http://schemas.microsoft.com/office/drawing/2014/main" id="{CAAE9C19-8F28-3CD3-165C-A50B3B100C48}"/>
                </a:ext>
              </a:extLst>
            </p:cNvPr>
            <p:cNvSpPr/>
            <p:nvPr/>
          </p:nvSpPr>
          <p:spPr>
            <a:xfrm>
              <a:off x="7362457" y="5062247"/>
              <a:ext cx="1979049" cy="930342"/>
            </a:xfrm>
            <a:custGeom>
              <a:avLst/>
              <a:gdLst>
                <a:gd name="connsiteX0" fmla="*/ 35189 w 1979049"/>
                <a:gd name="connsiteY0" fmla="*/ 4428 h 930342"/>
                <a:gd name="connsiteX1" fmla="*/ 1077005 w 1979049"/>
                <a:gd name="connsiteY1" fmla="*/ 401668 h 930342"/>
                <a:gd name="connsiteX2" fmla="*/ 1002054 w 1979049"/>
                <a:gd name="connsiteY2" fmla="*/ 349202 h 930342"/>
                <a:gd name="connsiteX3" fmla="*/ 1938940 w 1979049"/>
                <a:gd name="connsiteY3" fmla="*/ 911333 h 930342"/>
                <a:gd name="connsiteX4" fmla="*/ 1691602 w 1979049"/>
                <a:gd name="connsiteY4" fmla="*/ 738946 h 930342"/>
                <a:gd name="connsiteX5" fmla="*/ 649786 w 1979049"/>
                <a:gd name="connsiteY5" fmla="*/ 161825 h 930342"/>
                <a:gd name="connsiteX6" fmla="*/ 754717 w 1979049"/>
                <a:gd name="connsiteY6" fmla="*/ 236776 h 930342"/>
                <a:gd name="connsiteX7" fmla="*/ 447418 w 1979049"/>
                <a:gd name="connsiteY7" fmla="*/ 139340 h 930342"/>
                <a:gd name="connsiteX8" fmla="*/ 260041 w 1979049"/>
                <a:gd name="connsiteY8" fmla="*/ 184310 h 930342"/>
                <a:gd name="connsiteX9" fmla="*/ 35189 w 1979049"/>
                <a:gd name="connsiteY9" fmla="*/ 4428 h 930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9049" h="930342">
                  <a:moveTo>
                    <a:pt x="35189" y="4428"/>
                  </a:moveTo>
                  <a:cubicBezTo>
                    <a:pt x="171350" y="40654"/>
                    <a:pt x="915861" y="344206"/>
                    <a:pt x="1077005" y="401668"/>
                  </a:cubicBezTo>
                  <a:cubicBezTo>
                    <a:pt x="1238149" y="459130"/>
                    <a:pt x="1002054" y="349202"/>
                    <a:pt x="1002054" y="349202"/>
                  </a:cubicBezTo>
                  <a:lnTo>
                    <a:pt x="1938940" y="911333"/>
                  </a:lnTo>
                  <a:cubicBezTo>
                    <a:pt x="2053865" y="976290"/>
                    <a:pt x="1906461" y="863864"/>
                    <a:pt x="1691602" y="738946"/>
                  </a:cubicBezTo>
                  <a:cubicBezTo>
                    <a:pt x="1476743" y="614028"/>
                    <a:pt x="805933" y="245520"/>
                    <a:pt x="649786" y="161825"/>
                  </a:cubicBezTo>
                  <a:cubicBezTo>
                    <a:pt x="493639" y="78130"/>
                    <a:pt x="788445" y="240523"/>
                    <a:pt x="754717" y="236776"/>
                  </a:cubicBezTo>
                  <a:cubicBezTo>
                    <a:pt x="720989" y="233029"/>
                    <a:pt x="529864" y="148084"/>
                    <a:pt x="447418" y="139340"/>
                  </a:cubicBezTo>
                  <a:cubicBezTo>
                    <a:pt x="364972" y="130596"/>
                    <a:pt x="322500" y="203048"/>
                    <a:pt x="260041" y="184310"/>
                  </a:cubicBezTo>
                  <a:cubicBezTo>
                    <a:pt x="197582" y="165572"/>
                    <a:pt x="-100972" y="-31798"/>
                    <a:pt x="35189" y="4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 485">
              <a:extLst>
                <a:ext uri="{FF2B5EF4-FFF2-40B4-BE49-F238E27FC236}">
                  <a16:creationId xmlns:a16="http://schemas.microsoft.com/office/drawing/2014/main" id="{204F41FC-9010-88F2-32A5-9B131E88F363}"/>
                </a:ext>
              </a:extLst>
            </p:cNvPr>
            <p:cNvSpPr/>
            <p:nvPr/>
          </p:nvSpPr>
          <p:spPr>
            <a:xfrm>
              <a:off x="6917961" y="5403954"/>
              <a:ext cx="2034439" cy="2758751"/>
            </a:xfrm>
            <a:custGeom>
              <a:avLst/>
              <a:gdLst>
                <a:gd name="connsiteX0" fmla="*/ 0 w 2034439"/>
                <a:gd name="connsiteY0" fmla="*/ 0 h 2758751"/>
                <a:gd name="connsiteX1" fmla="*/ 59960 w 2034439"/>
                <a:gd name="connsiteY1" fmla="*/ 82446 h 2758751"/>
                <a:gd name="connsiteX2" fmla="*/ 1941226 w 2034439"/>
                <a:gd name="connsiteY2" fmla="*/ 2623279 h 2758751"/>
                <a:gd name="connsiteX3" fmla="*/ 1596452 w 2034439"/>
                <a:gd name="connsiteY3" fmla="*/ 2196059 h 2758751"/>
                <a:gd name="connsiteX4" fmla="*/ 277318 w 2034439"/>
                <a:gd name="connsiteY4" fmla="*/ 367259 h 2758751"/>
                <a:gd name="connsiteX5" fmla="*/ 712032 w 2034439"/>
                <a:gd name="connsiteY5" fmla="*/ 1049312 h 2758751"/>
                <a:gd name="connsiteX6" fmla="*/ 0 w 2034439"/>
                <a:gd name="connsiteY6" fmla="*/ 0 h 275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4439" h="2758751">
                  <a:moveTo>
                    <a:pt x="0" y="0"/>
                  </a:moveTo>
                  <a:lnTo>
                    <a:pt x="59960" y="82446"/>
                  </a:lnTo>
                  <a:lnTo>
                    <a:pt x="1941226" y="2623279"/>
                  </a:lnTo>
                  <a:cubicBezTo>
                    <a:pt x="2197308" y="2975548"/>
                    <a:pt x="1873770" y="2572062"/>
                    <a:pt x="1596452" y="2196059"/>
                  </a:cubicBezTo>
                  <a:cubicBezTo>
                    <a:pt x="1319134" y="1820056"/>
                    <a:pt x="424721" y="558383"/>
                    <a:pt x="277318" y="367259"/>
                  </a:cubicBezTo>
                  <a:cubicBezTo>
                    <a:pt x="129915" y="176135"/>
                    <a:pt x="757002" y="1109273"/>
                    <a:pt x="712032" y="1049312"/>
                  </a:cubicBezTo>
                  <a:cubicBezTo>
                    <a:pt x="667062" y="989351"/>
                    <a:pt x="337278" y="498423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 486">
              <a:extLst>
                <a:ext uri="{FF2B5EF4-FFF2-40B4-BE49-F238E27FC236}">
                  <a16:creationId xmlns:a16="http://schemas.microsoft.com/office/drawing/2014/main" id="{66582160-6F67-CF71-4002-8DED60A03683}"/>
                </a:ext>
              </a:extLst>
            </p:cNvPr>
            <p:cNvSpPr/>
            <p:nvPr/>
          </p:nvSpPr>
          <p:spPr>
            <a:xfrm>
              <a:off x="7046311" y="5180022"/>
              <a:ext cx="2175074" cy="3466632"/>
            </a:xfrm>
            <a:custGeom>
              <a:avLst/>
              <a:gdLst>
                <a:gd name="connsiteX0" fmla="*/ 103997 w 2175074"/>
                <a:gd name="connsiteY0" fmla="*/ 178962 h 3466632"/>
                <a:gd name="connsiteX1" fmla="*/ 103997 w 2175074"/>
                <a:gd name="connsiteY1" fmla="*/ 231427 h 3466632"/>
                <a:gd name="connsiteX2" fmla="*/ 1190784 w 2175074"/>
                <a:gd name="connsiteY2" fmla="*/ 2165158 h 3466632"/>
                <a:gd name="connsiteX3" fmla="*/ 1153309 w 2175074"/>
                <a:gd name="connsiteY3" fmla="*/ 2127683 h 3466632"/>
                <a:gd name="connsiteX4" fmla="*/ 2127669 w 2175074"/>
                <a:gd name="connsiteY4" fmla="*/ 3409342 h 3466632"/>
                <a:gd name="connsiteX5" fmla="*/ 1842856 w 2175074"/>
                <a:gd name="connsiteY5" fmla="*/ 3012103 h 3466632"/>
                <a:gd name="connsiteX6" fmla="*/ 291374 w 2175074"/>
                <a:gd name="connsiteY6" fmla="*/ 973440 h 3466632"/>
                <a:gd name="connsiteX7" fmla="*/ 636148 w 2175074"/>
                <a:gd name="connsiteY7" fmla="*/ 1528076 h 3466632"/>
                <a:gd name="connsiteX8" fmla="*/ 103997 w 2175074"/>
                <a:gd name="connsiteY8" fmla="*/ 178962 h 34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5074" h="3466632">
                  <a:moveTo>
                    <a:pt x="103997" y="178962"/>
                  </a:moveTo>
                  <a:cubicBezTo>
                    <a:pt x="15305" y="-37146"/>
                    <a:pt x="-77134" y="-99606"/>
                    <a:pt x="103997" y="231427"/>
                  </a:cubicBezTo>
                  <a:cubicBezTo>
                    <a:pt x="285128" y="562460"/>
                    <a:pt x="1015899" y="1849115"/>
                    <a:pt x="1190784" y="2165158"/>
                  </a:cubicBezTo>
                  <a:cubicBezTo>
                    <a:pt x="1365669" y="2481201"/>
                    <a:pt x="997162" y="1920319"/>
                    <a:pt x="1153309" y="2127683"/>
                  </a:cubicBezTo>
                  <a:cubicBezTo>
                    <a:pt x="1309457" y="2335047"/>
                    <a:pt x="2012745" y="3261939"/>
                    <a:pt x="2127669" y="3409342"/>
                  </a:cubicBezTo>
                  <a:cubicBezTo>
                    <a:pt x="2242594" y="3556745"/>
                    <a:pt x="2148905" y="3418087"/>
                    <a:pt x="1842856" y="3012103"/>
                  </a:cubicBezTo>
                  <a:cubicBezTo>
                    <a:pt x="1536807" y="2606119"/>
                    <a:pt x="492492" y="1220778"/>
                    <a:pt x="291374" y="973440"/>
                  </a:cubicBezTo>
                  <a:cubicBezTo>
                    <a:pt x="90256" y="726102"/>
                    <a:pt x="668627" y="1661738"/>
                    <a:pt x="636148" y="1528076"/>
                  </a:cubicBezTo>
                  <a:cubicBezTo>
                    <a:pt x="603669" y="1394414"/>
                    <a:pt x="192689" y="395070"/>
                    <a:pt x="103997" y="1789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 487">
              <a:extLst>
                <a:ext uri="{FF2B5EF4-FFF2-40B4-BE49-F238E27FC236}">
                  <a16:creationId xmlns:a16="http://schemas.microsoft.com/office/drawing/2014/main" id="{A97DF52A-5B47-1DB1-F1AC-9D7CC0052F4F}"/>
                </a:ext>
              </a:extLst>
            </p:cNvPr>
            <p:cNvSpPr/>
            <p:nvPr/>
          </p:nvSpPr>
          <p:spPr>
            <a:xfrm>
              <a:off x="6505326" y="5844658"/>
              <a:ext cx="1379312" cy="3968111"/>
            </a:xfrm>
            <a:custGeom>
              <a:avLst/>
              <a:gdLst>
                <a:gd name="connsiteX0" fmla="*/ 405 w 1379312"/>
                <a:gd name="connsiteY0" fmla="*/ 1506 h 3968111"/>
                <a:gd name="connsiteX1" fmla="*/ 809874 w 1379312"/>
                <a:gd name="connsiteY1" fmla="*/ 2182575 h 3968111"/>
                <a:gd name="connsiteX2" fmla="*/ 779894 w 1379312"/>
                <a:gd name="connsiteY2" fmla="*/ 2085139 h 3968111"/>
                <a:gd name="connsiteX3" fmla="*/ 1357015 w 1379312"/>
                <a:gd name="connsiteY3" fmla="*/ 3891453 h 3968111"/>
                <a:gd name="connsiteX4" fmla="*/ 1184628 w 1379312"/>
                <a:gd name="connsiteY4" fmla="*/ 3344312 h 3968111"/>
                <a:gd name="connsiteX5" fmla="*/ 480090 w 1379312"/>
                <a:gd name="connsiteY5" fmla="*/ 751014 h 3968111"/>
                <a:gd name="connsiteX6" fmla="*/ 697448 w 1379312"/>
                <a:gd name="connsiteY6" fmla="*/ 1822811 h 3968111"/>
                <a:gd name="connsiteX7" fmla="*/ 405 w 1379312"/>
                <a:gd name="connsiteY7" fmla="*/ 1506 h 396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9312" h="3968111">
                  <a:moveTo>
                    <a:pt x="405" y="1506"/>
                  </a:moveTo>
                  <a:cubicBezTo>
                    <a:pt x="19143" y="61467"/>
                    <a:pt x="679959" y="1835303"/>
                    <a:pt x="809874" y="2182575"/>
                  </a:cubicBezTo>
                  <a:cubicBezTo>
                    <a:pt x="939789" y="2529847"/>
                    <a:pt x="779894" y="2085139"/>
                    <a:pt x="779894" y="2085139"/>
                  </a:cubicBezTo>
                  <a:lnTo>
                    <a:pt x="1357015" y="3891453"/>
                  </a:lnTo>
                  <a:cubicBezTo>
                    <a:pt x="1424471" y="4101315"/>
                    <a:pt x="1330782" y="3867719"/>
                    <a:pt x="1184628" y="3344312"/>
                  </a:cubicBezTo>
                  <a:cubicBezTo>
                    <a:pt x="1038474" y="2820906"/>
                    <a:pt x="561287" y="1004597"/>
                    <a:pt x="480090" y="751014"/>
                  </a:cubicBezTo>
                  <a:cubicBezTo>
                    <a:pt x="398893" y="497431"/>
                    <a:pt x="777395" y="1955224"/>
                    <a:pt x="697448" y="1822811"/>
                  </a:cubicBezTo>
                  <a:cubicBezTo>
                    <a:pt x="617501" y="1690398"/>
                    <a:pt x="-18333" y="-58455"/>
                    <a:pt x="405" y="15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 488">
              <a:extLst>
                <a:ext uri="{FF2B5EF4-FFF2-40B4-BE49-F238E27FC236}">
                  <a16:creationId xmlns:a16="http://schemas.microsoft.com/office/drawing/2014/main" id="{A2DEA689-05CE-805D-A4F4-0E12B9DEA7C1}"/>
                </a:ext>
              </a:extLst>
            </p:cNvPr>
            <p:cNvSpPr/>
            <p:nvPr/>
          </p:nvSpPr>
          <p:spPr>
            <a:xfrm>
              <a:off x="6128066" y="6464622"/>
              <a:ext cx="2036165" cy="3987809"/>
            </a:xfrm>
            <a:custGeom>
              <a:avLst/>
              <a:gdLst>
                <a:gd name="connsiteX0" fmla="*/ 2911 w 2036165"/>
                <a:gd name="connsiteY0" fmla="*/ 3634 h 3987809"/>
                <a:gd name="connsiteX1" fmla="*/ 669973 w 2036165"/>
                <a:gd name="connsiteY1" fmla="*/ 1442689 h 3987809"/>
                <a:gd name="connsiteX2" fmla="*/ 654983 w 2036165"/>
                <a:gd name="connsiteY2" fmla="*/ 1300283 h 3987809"/>
                <a:gd name="connsiteX3" fmla="*/ 1232104 w 2036165"/>
                <a:gd name="connsiteY3" fmla="*/ 2102257 h 3987809"/>
                <a:gd name="connsiteX4" fmla="*/ 1217114 w 2036165"/>
                <a:gd name="connsiteY4" fmla="*/ 2057286 h 3987809"/>
                <a:gd name="connsiteX5" fmla="*/ 1464452 w 2036165"/>
                <a:gd name="connsiteY5" fmla="*/ 2941706 h 3987809"/>
                <a:gd name="connsiteX6" fmla="*/ 1404491 w 2036165"/>
                <a:gd name="connsiteY6" fmla="*/ 2709358 h 3987809"/>
                <a:gd name="connsiteX7" fmla="*/ 2026583 w 2036165"/>
                <a:gd name="connsiteY7" fmla="*/ 3968532 h 3987809"/>
                <a:gd name="connsiteX8" fmla="*/ 1741770 w 2036165"/>
                <a:gd name="connsiteY8" fmla="*/ 3361430 h 3987809"/>
                <a:gd name="connsiteX9" fmla="*/ 1202124 w 2036165"/>
                <a:gd name="connsiteY9" fmla="*/ 1899889 h 3987809"/>
                <a:gd name="connsiteX10" fmla="*/ 677468 w 2036165"/>
                <a:gd name="connsiteY10" fmla="*/ 146040 h 3987809"/>
                <a:gd name="connsiteX11" fmla="*/ 1419482 w 2036165"/>
                <a:gd name="connsiteY11" fmla="*/ 2372080 h 3987809"/>
                <a:gd name="connsiteX12" fmla="*/ 722439 w 2036165"/>
                <a:gd name="connsiteY12" fmla="*/ 1585096 h 3987809"/>
                <a:gd name="connsiteX13" fmla="*/ 969777 w 2036165"/>
                <a:gd name="connsiteY13" fmla="*/ 1929870 h 3987809"/>
                <a:gd name="connsiteX14" fmla="*/ 2911 w 2036165"/>
                <a:gd name="connsiteY14" fmla="*/ 3634 h 398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6165" h="3987809">
                  <a:moveTo>
                    <a:pt x="2911" y="3634"/>
                  </a:moveTo>
                  <a:cubicBezTo>
                    <a:pt x="-47056" y="-77563"/>
                    <a:pt x="561294" y="1226581"/>
                    <a:pt x="669973" y="1442689"/>
                  </a:cubicBezTo>
                  <a:cubicBezTo>
                    <a:pt x="778652" y="1658797"/>
                    <a:pt x="561295" y="1190355"/>
                    <a:pt x="654983" y="1300283"/>
                  </a:cubicBezTo>
                  <a:cubicBezTo>
                    <a:pt x="748672" y="1410211"/>
                    <a:pt x="1138416" y="1976090"/>
                    <a:pt x="1232104" y="2102257"/>
                  </a:cubicBezTo>
                  <a:cubicBezTo>
                    <a:pt x="1325793" y="2228424"/>
                    <a:pt x="1178389" y="1917378"/>
                    <a:pt x="1217114" y="2057286"/>
                  </a:cubicBezTo>
                  <a:cubicBezTo>
                    <a:pt x="1255839" y="2197194"/>
                    <a:pt x="1433223" y="2833027"/>
                    <a:pt x="1464452" y="2941706"/>
                  </a:cubicBezTo>
                  <a:cubicBezTo>
                    <a:pt x="1495681" y="3050385"/>
                    <a:pt x="1310803" y="2538220"/>
                    <a:pt x="1404491" y="2709358"/>
                  </a:cubicBezTo>
                  <a:cubicBezTo>
                    <a:pt x="1498180" y="2880496"/>
                    <a:pt x="1970370" y="3859853"/>
                    <a:pt x="2026583" y="3968532"/>
                  </a:cubicBezTo>
                  <a:cubicBezTo>
                    <a:pt x="2082796" y="4077211"/>
                    <a:pt x="1879180" y="3706204"/>
                    <a:pt x="1741770" y="3361430"/>
                  </a:cubicBezTo>
                  <a:cubicBezTo>
                    <a:pt x="1604360" y="3016656"/>
                    <a:pt x="1379508" y="2435787"/>
                    <a:pt x="1202124" y="1899889"/>
                  </a:cubicBezTo>
                  <a:cubicBezTo>
                    <a:pt x="1024740" y="1363991"/>
                    <a:pt x="641242" y="67342"/>
                    <a:pt x="677468" y="146040"/>
                  </a:cubicBezTo>
                  <a:cubicBezTo>
                    <a:pt x="713694" y="224738"/>
                    <a:pt x="1411987" y="2132237"/>
                    <a:pt x="1419482" y="2372080"/>
                  </a:cubicBezTo>
                  <a:cubicBezTo>
                    <a:pt x="1426977" y="2611923"/>
                    <a:pt x="797390" y="1658798"/>
                    <a:pt x="722439" y="1585096"/>
                  </a:cubicBezTo>
                  <a:cubicBezTo>
                    <a:pt x="647488" y="1511394"/>
                    <a:pt x="1087200" y="2188450"/>
                    <a:pt x="969777" y="1929870"/>
                  </a:cubicBezTo>
                  <a:cubicBezTo>
                    <a:pt x="852354" y="1671290"/>
                    <a:pt x="52878" y="84831"/>
                    <a:pt x="2911" y="3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 489">
              <a:extLst>
                <a:ext uri="{FF2B5EF4-FFF2-40B4-BE49-F238E27FC236}">
                  <a16:creationId xmlns:a16="http://schemas.microsoft.com/office/drawing/2014/main" id="{54AE82AB-36EA-E6DD-88EB-FACE1AE8D863}"/>
                </a:ext>
              </a:extLst>
            </p:cNvPr>
            <p:cNvSpPr/>
            <p:nvPr/>
          </p:nvSpPr>
          <p:spPr>
            <a:xfrm>
              <a:off x="7088983" y="8108609"/>
              <a:ext cx="806879" cy="2052420"/>
            </a:xfrm>
            <a:custGeom>
              <a:avLst/>
              <a:gdLst>
                <a:gd name="connsiteX0" fmla="*/ 1365 w 806879"/>
                <a:gd name="connsiteY0" fmla="*/ 1070 h 2052420"/>
                <a:gd name="connsiteX1" fmla="*/ 458565 w 806879"/>
                <a:gd name="connsiteY1" fmla="*/ 1320204 h 2052420"/>
                <a:gd name="connsiteX2" fmla="*/ 803338 w 806879"/>
                <a:gd name="connsiteY2" fmla="*/ 2032237 h 2052420"/>
                <a:gd name="connsiteX3" fmla="*/ 600971 w 806879"/>
                <a:gd name="connsiteY3" fmla="*/ 1747424 h 2052420"/>
                <a:gd name="connsiteX4" fmla="*/ 38840 w 806879"/>
                <a:gd name="connsiteY4" fmla="*/ 630657 h 2052420"/>
                <a:gd name="connsiteX5" fmla="*/ 308663 w 806879"/>
                <a:gd name="connsiteY5" fmla="*/ 1087857 h 2052420"/>
                <a:gd name="connsiteX6" fmla="*/ 1365 w 806879"/>
                <a:gd name="connsiteY6" fmla="*/ 1070 h 205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879" h="2052420">
                  <a:moveTo>
                    <a:pt x="1365" y="1070"/>
                  </a:moveTo>
                  <a:cubicBezTo>
                    <a:pt x="26349" y="39795"/>
                    <a:pt x="324903" y="981676"/>
                    <a:pt x="458565" y="1320204"/>
                  </a:cubicBezTo>
                  <a:cubicBezTo>
                    <a:pt x="592227" y="1658732"/>
                    <a:pt x="779604" y="1961034"/>
                    <a:pt x="803338" y="2032237"/>
                  </a:cubicBezTo>
                  <a:cubicBezTo>
                    <a:pt x="827072" y="2103440"/>
                    <a:pt x="728387" y="1981021"/>
                    <a:pt x="600971" y="1747424"/>
                  </a:cubicBezTo>
                  <a:cubicBezTo>
                    <a:pt x="473555" y="1513827"/>
                    <a:pt x="87558" y="740585"/>
                    <a:pt x="38840" y="630657"/>
                  </a:cubicBezTo>
                  <a:cubicBezTo>
                    <a:pt x="-9878" y="520729"/>
                    <a:pt x="314909" y="1189041"/>
                    <a:pt x="308663" y="1087857"/>
                  </a:cubicBezTo>
                  <a:cubicBezTo>
                    <a:pt x="302417" y="986673"/>
                    <a:pt x="-23619" y="-37655"/>
                    <a:pt x="1365" y="10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 490">
              <a:extLst>
                <a:ext uri="{FF2B5EF4-FFF2-40B4-BE49-F238E27FC236}">
                  <a16:creationId xmlns:a16="http://schemas.microsoft.com/office/drawing/2014/main" id="{DADB8FD0-C51B-6A22-0D6A-62C6381A7C0B}"/>
                </a:ext>
              </a:extLst>
            </p:cNvPr>
            <p:cNvSpPr/>
            <p:nvPr/>
          </p:nvSpPr>
          <p:spPr>
            <a:xfrm>
              <a:off x="2259999" y="8318178"/>
              <a:ext cx="434038" cy="121778"/>
            </a:xfrm>
            <a:custGeom>
              <a:avLst/>
              <a:gdLst>
                <a:gd name="connsiteX0" fmla="*/ 422876 w 434038"/>
                <a:gd name="connsiteY0" fmla="*/ 22547 h 121778"/>
                <a:gd name="connsiteX1" fmla="*/ 359376 w 434038"/>
                <a:gd name="connsiteY1" fmla="*/ 108272 h 121778"/>
                <a:gd name="connsiteX2" fmla="*/ 168876 w 434038"/>
                <a:gd name="connsiteY2" fmla="*/ 98747 h 121778"/>
                <a:gd name="connsiteX3" fmla="*/ 601 w 434038"/>
                <a:gd name="connsiteY3" fmla="*/ 79697 h 121778"/>
                <a:gd name="connsiteX4" fmla="*/ 229201 w 434038"/>
                <a:gd name="connsiteY4" fmla="*/ 101922 h 121778"/>
                <a:gd name="connsiteX5" fmla="*/ 311751 w 434038"/>
                <a:gd name="connsiteY5" fmla="*/ 86047 h 121778"/>
                <a:gd name="connsiteX6" fmla="*/ 368901 w 434038"/>
                <a:gd name="connsiteY6" fmla="*/ 322 h 121778"/>
                <a:gd name="connsiteX7" fmla="*/ 146651 w 434038"/>
                <a:gd name="connsiteY7" fmla="*/ 120972 h 121778"/>
                <a:gd name="connsiteX8" fmla="*/ 422876 w 434038"/>
                <a:gd name="connsiteY8" fmla="*/ 22547 h 12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038" h="121778">
                  <a:moveTo>
                    <a:pt x="422876" y="22547"/>
                  </a:moveTo>
                  <a:cubicBezTo>
                    <a:pt x="458330" y="20430"/>
                    <a:pt x="401709" y="95572"/>
                    <a:pt x="359376" y="108272"/>
                  </a:cubicBezTo>
                  <a:cubicBezTo>
                    <a:pt x="317043" y="120972"/>
                    <a:pt x="228672" y="103510"/>
                    <a:pt x="168876" y="98747"/>
                  </a:cubicBezTo>
                  <a:cubicBezTo>
                    <a:pt x="109080" y="93984"/>
                    <a:pt x="-9453" y="79168"/>
                    <a:pt x="601" y="79697"/>
                  </a:cubicBezTo>
                  <a:cubicBezTo>
                    <a:pt x="10655" y="80226"/>
                    <a:pt x="177343" y="100864"/>
                    <a:pt x="229201" y="101922"/>
                  </a:cubicBezTo>
                  <a:cubicBezTo>
                    <a:pt x="281059" y="102980"/>
                    <a:pt x="288468" y="102980"/>
                    <a:pt x="311751" y="86047"/>
                  </a:cubicBezTo>
                  <a:cubicBezTo>
                    <a:pt x="335034" y="69114"/>
                    <a:pt x="396418" y="-5499"/>
                    <a:pt x="368901" y="322"/>
                  </a:cubicBezTo>
                  <a:cubicBezTo>
                    <a:pt x="341384" y="6143"/>
                    <a:pt x="138184" y="109860"/>
                    <a:pt x="146651" y="120972"/>
                  </a:cubicBezTo>
                  <a:cubicBezTo>
                    <a:pt x="155118" y="132084"/>
                    <a:pt x="387422" y="24664"/>
                    <a:pt x="422876" y="225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 491">
              <a:extLst>
                <a:ext uri="{FF2B5EF4-FFF2-40B4-BE49-F238E27FC236}">
                  <a16:creationId xmlns:a16="http://schemas.microsoft.com/office/drawing/2014/main" id="{321E4A46-0047-E629-B941-916304A73C4A}"/>
                </a:ext>
              </a:extLst>
            </p:cNvPr>
            <p:cNvSpPr/>
            <p:nvPr/>
          </p:nvSpPr>
          <p:spPr>
            <a:xfrm>
              <a:off x="2630283" y="8628583"/>
              <a:ext cx="328718" cy="509337"/>
            </a:xfrm>
            <a:custGeom>
              <a:avLst/>
              <a:gdLst>
                <a:gd name="connsiteX0" fmla="*/ 325642 w 328718"/>
                <a:gd name="connsiteY0" fmla="*/ 153467 h 509337"/>
                <a:gd name="connsiteX1" fmla="*/ 227217 w 328718"/>
                <a:gd name="connsiteY1" fmla="*/ 251892 h 509337"/>
                <a:gd name="connsiteX2" fmla="*/ 81167 w 328718"/>
                <a:gd name="connsiteY2" fmla="*/ 401117 h 509337"/>
                <a:gd name="connsiteX3" fmla="*/ 151017 w 328718"/>
                <a:gd name="connsiteY3" fmla="*/ 251892 h 509337"/>
                <a:gd name="connsiteX4" fmla="*/ 236742 w 328718"/>
                <a:gd name="connsiteY4" fmla="*/ 1067 h 509337"/>
                <a:gd name="connsiteX5" fmla="*/ 68467 w 328718"/>
                <a:gd name="connsiteY5" fmla="*/ 356667 h 509337"/>
                <a:gd name="connsiteX6" fmla="*/ 1792 w 328718"/>
                <a:gd name="connsiteY6" fmla="*/ 509067 h 509337"/>
                <a:gd name="connsiteX7" fmla="*/ 131967 w 328718"/>
                <a:gd name="connsiteY7" fmla="*/ 324917 h 509337"/>
                <a:gd name="connsiteX8" fmla="*/ 258967 w 328718"/>
                <a:gd name="connsiteY8" fmla="*/ 185217 h 509337"/>
                <a:gd name="connsiteX9" fmla="*/ 84342 w 328718"/>
                <a:gd name="connsiteY9" fmla="*/ 324917 h 509337"/>
                <a:gd name="connsiteX10" fmla="*/ 325642 w 328718"/>
                <a:gd name="connsiteY10" fmla="*/ 153467 h 50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718" h="509337">
                  <a:moveTo>
                    <a:pt x="325642" y="153467"/>
                  </a:moveTo>
                  <a:cubicBezTo>
                    <a:pt x="349455" y="141296"/>
                    <a:pt x="227217" y="251892"/>
                    <a:pt x="227217" y="251892"/>
                  </a:cubicBezTo>
                  <a:cubicBezTo>
                    <a:pt x="186471" y="293167"/>
                    <a:pt x="93867" y="401117"/>
                    <a:pt x="81167" y="401117"/>
                  </a:cubicBezTo>
                  <a:cubicBezTo>
                    <a:pt x="68467" y="401117"/>
                    <a:pt x="125088" y="318567"/>
                    <a:pt x="151017" y="251892"/>
                  </a:cubicBezTo>
                  <a:cubicBezTo>
                    <a:pt x="176946" y="185217"/>
                    <a:pt x="250500" y="-16395"/>
                    <a:pt x="236742" y="1067"/>
                  </a:cubicBezTo>
                  <a:cubicBezTo>
                    <a:pt x="222984" y="18529"/>
                    <a:pt x="107625" y="272000"/>
                    <a:pt x="68467" y="356667"/>
                  </a:cubicBezTo>
                  <a:cubicBezTo>
                    <a:pt x="29309" y="441334"/>
                    <a:pt x="-8791" y="514359"/>
                    <a:pt x="1792" y="509067"/>
                  </a:cubicBezTo>
                  <a:cubicBezTo>
                    <a:pt x="12375" y="503775"/>
                    <a:pt x="89105" y="378892"/>
                    <a:pt x="131967" y="324917"/>
                  </a:cubicBezTo>
                  <a:cubicBezTo>
                    <a:pt x="174829" y="270942"/>
                    <a:pt x="266904" y="185217"/>
                    <a:pt x="258967" y="185217"/>
                  </a:cubicBezTo>
                  <a:cubicBezTo>
                    <a:pt x="251030" y="185217"/>
                    <a:pt x="76934" y="329680"/>
                    <a:pt x="84342" y="324917"/>
                  </a:cubicBezTo>
                  <a:cubicBezTo>
                    <a:pt x="91750" y="320155"/>
                    <a:pt x="301829" y="165638"/>
                    <a:pt x="325642" y="153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 492">
              <a:extLst>
                <a:ext uri="{FF2B5EF4-FFF2-40B4-BE49-F238E27FC236}">
                  <a16:creationId xmlns:a16="http://schemas.microsoft.com/office/drawing/2014/main" id="{04D9F63E-9BB6-2956-2363-8F233645B916}"/>
                </a:ext>
              </a:extLst>
            </p:cNvPr>
            <p:cNvSpPr/>
            <p:nvPr/>
          </p:nvSpPr>
          <p:spPr>
            <a:xfrm>
              <a:off x="2403470" y="8753475"/>
              <a:ext cx="298455" cy="635707"/>
            </a:xfrm>
            <a:custGeom>
              <a:avLst/>
              <a:gdLst>
                <a:gd name="connsiteX0" fmla="*/ 5 w 298455"/>
                <a:gd name="connsiteY0" fmla="*/ 0 h 635707"/>
                <a:gd name="connsiteX1" fmla="*/ 168280 w 298455"/>
                <a:gd name="connsiteY1" fmla="*/ 327025 h 635707"/>
                <a:gd name="connsiteX2" fmla="*/ 196855 w 298455"/>
                <a:gd name="connsiteY2" fmla="*/ 346075 h 635707"/>
                <a:gd name="connsiteX3" fmla="*/ 193680 w 298455"/>
                <a:gd name="connsiteY3" fmla="*/ 323850 h 635707"/>
                <a:gd name="connsiteX4" fmla="*/ 228605 w 298455"/>
                <a:gd name="connsiteY4" fmla="*/ 400050 h 635707"/>
                <a:gd name="connsiteX5" fmla="*/ 250830 w 298455"/>
                <a:gd name="connsiteY5" fmla="*/ 339725 h 635707"/>
                <a:gd name="connsiteX6" fmla="*/ 273055 w 298455"/>
                <a:gd name="connsiteY6" fmla="*/ 444500 h 635707"/>
                <a:gd name="connsiteX7" fmla="*/ 269880 w 298455"/>
                <a:gd name="connsiteY7" fmla="*/ 635000 h 635707"/>
                <a:gd name="connsiteX8" fmla="*/ 292105 w 298455"/>
                <a:gd name="connsiteY8" fmla="*/ 501650 h 635707"/>
                <a:gd name="connsiteX9" fmla="*/ 298455 w 298455"/>
                <a:gd name="connsiteY9" fmla="*/ 311150 h 635707"/>
                <a:gd name="connsiteX10" fmla="*/ 292105 w 298455"/>
                <a:gd name="connsiteY10" fmla="*/ 200025 h 635707"/>
                <a:gd name="connsiteX11" fmla="*/ 288930 w 298455"/>
                <a:gd name="connsiteY11" fmla="*/ 412750 h 635707"/>
                <a:gd name="connsiteX12" fmla="*/ 203205 w 298455"/>
                <a:gd name="connsiteY12" fmla="*/ 304800 h 635707"/>
                <a:gd name="connsiteX13" fmla="*/ 136530 w 298455"/>
                <a:gd name="connsiteY13" fmla="*/ 187325 h 635707"/>
                <a:gd name="connsiteX14" fmla="*/ 161930 w 298455"/>
                <a:gd name="connsiteY14" fmla="*/ 327025 h 635707"/>
                <a:gd name="connsiteX15" fmla="*/ 5 w 298455"/>
                <a:gd name="connsiteY15" fmla="*/ 0 h 63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8455" h="635707">
                  <a:moveTo>
                    <a:pt x="5" y="0"/>
                  </a:moveTo>
                  <a:cubicBezTo>
                    <a:pt x="1063" y="0"/>
                    <a:pt x="135472" y="269346"/>
                    <a:pt x="168280" y="327025"/>
                  </a:cubicBezTo>
                  <a:cubicBezTo>
                    <a:pt x="201088" y="384704"/>
                    <a:pt x="192622" y="346604"/>
                    <a:pt x="196855" y="346075"/>
                  </a:cubicBezTo>
                  <a:cubicBezTo>
                    <a:pt x="201088" y="345546"/>
                    <a:pt x="188388" y="314854"/>
                    <a:pt x="193680" y="323850"/>
                  </a:cubicBezTo>
                  <a:cubicBezTo>
                    <a:pt x="198972" y="332846"/>
                    <a:pt x="219080" y="397404"/>
                    <a:pt x="228605" y="400050"/>
                  </a:cubicBezTo>
                  <a:cubicBezTo>
                    <a:pt x="238130" y="402696"/>
                    <a:pt x="243422" y="332317"/>
                    <a:pt x="250830" y="339725"/>
                  </a:cubicBezTo>
                  <a:cubicBezTo>
                    <a:pt x="258238" y="347133"/>
                    <a:pt x="269880" y="395288"/>
                    <a:pt x="273055" y="444500"/>
                  </a:cubicBezTo>
                  <a:cubicBezTo>
                    <a:pt x="276230" y="493712"/>
                    <a:pt x="266705" y="625475"/>
                    <a:pt x="269880" y="635000"/>
                  </a:cubicBezTo>
                  <a:cubicBezTo>
                    <a:pt x="273055" y="644525"/>
                    <a:pt x="287342" y="555625"/>
                    <a:pt x="292105" y="501650"/>
                  </a:cubicBezTo>
                  <a:cubicBezTo>
                    <a:pt x="296868" y="447675"/>
                    <a:pt x="298455" y="361421"/>
                    <a:pt x="298455" y="311150"/>
                  </a:cubicBezTo>
                  <a:cubicBezTo>
                    <a:pt x="298455" y="260879"/>
                    <a:pt x="293693" y="183092"/>
                    <a:pt x="292105" y="200025"/>
                  </a:cubicBezTo>
                  <a:cubicBezTo>
                    <a:pt x="290518" y="216958"/>
                    <a:pt x="303747" y="395288"/>
                    <a:pt x="288930" y="412750"/>
                  </a:cubicBezTo>
                  <a:cubicBezTo>
                    <a:pt x="274113" y="430212"/>
                    <a:pt x="228605" y="342371"/>
                    <a:pt x="203205" y="304800"/>
                  </a:cubicBezTo>
                  <a:cubicBezTo>
                    <a:pt x="177805" y="267229"/>
                    <a:pt x="143409" y="183621"/>
                    <a:pt x="136530" y="187325"/>
                  </a:cubicBezTo>
                  <a:cubicBezTo>
                    <a:pt x="129651" y="191029"/>
                    <a:pt x="185213" y="359304"/>
                    <a:pt x="161930" y="327025"/>
                  </a:cubicBezTo>
                  <a:cubicBezTo>
                    <a:pt x="138647" y="294746"/>
                    <a:pt x="-1053" y="0"/>
                    <a:pt x="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 493">
              <a:extLst>
                <a:ext uri="{FF2B5EF4-FFF2-40B4-BE49-F238E27FC236}">
                  <a16:creationId xmlns:a16="http://schemas.microsoft.com/office/drawing/2014/main" id="{C989DDF0-21C4-950F-9B75-A74078F95777}"/>
                </a:ext>
              </a:extLst>
            </p:cNvPr>
            <p:cNvSpPr/>
            <p:nvPr/>
          </p:nvSpPr>
          <p:spPr>
            <a:xfrm>
              <a:off x="2384418" y="8759495"/>
              <a:ext cx="274117" cy="702473"/>
            </a:xfrm>
            <a:custGeom>
              <a:avLst/>
              <a:gdLst>
                <a:gd name="connsiteX0" fmla="*/ 7 w 274117"/>
                <a:gd name="connsiteY0" fmla="*/ 330 h 702473"/>
                <a:gd name="connsiteX1" fmla="*/ 130182 w 274117"/>
                <a:gd name="connsiteY1" fmla="*/ 378155 h 702473"/>
                <a:gd name="connsiteX2" fmla="*/ 133357 w 274117"/>
                <a:gd name="connsiteY2" fmla="*/ 298780 h 702473"/>
                <a:gd name="connsiteX3" fmla="*/ 225432 w 274117"/>
                <a:gd name="connsiteY3" fmla="*/ 454355 h 702473"/>
                <a:gd name="connsiteX4" fmla="*/ 222257 w 274117"/>
                <a:gd name="connsiteY4" fmla="*/ 387680 h 702473"/>
                <a:gd name="connsiteX5" fmla="*/ 269882 w 274117"/>
                <a:gd name="connsiteY5" fmla="*/ 505155 h 702473"/>
                <a:gd name="connsiteX6" fmla="*/ 238132 w 274117"/>
                <a:gd name="connsiteY6" fmla="*/ 702005 h 702473"/>
                <a:gd name="connsiteX7" fmla="*/ 273057 w 274117"/>
                <a:gd name="connsiteY7" fmla="*/ 444830 h 702473"/>
                <a:gd name="connsiteX8" fmla="*/ 263532 w 274117"/>
                <a:gd name="connsiteY8" fmla="*/ 324180 h 702473"/>
                <a:gd name="connsiteX9" fmla="*/ 247657 w 274117"/>
                <a:gd name="connsiteY9" fmla="*/ 422605 h 702473"/>
                <a:gd name="connsiteX10" fmla="*/ 130182 w 274117"/>
                <a:gd name="connsiteY10" fmla="*/ 247980 h 702473"/>
                <a:gd name="connsiteX11" fmla="*/ 69857 w 274117"/>
                <a:gd name="connsiteY11" fmla="*/ 146380 h 702473"/>
                <a:gd name="connsiteX12" fmla="*/ 123832 w 274117"/>
                <a:gd name="connsiteY12" fmla="*/ 308305 h 702473"/>
                <a:gd name="connsiteX13" fmla="*/ 7 w 274117"/>
                <a:gd name="connsiteY13" fmla="*/ 330 h 70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117" h="702473">
                  <a:moveTo>
                    <a:pt x="7" y="330"/>
                  </a:moveTo>
                  <a:cubicBezTo>
                    <a:pt x="1065" y="11972"/>
                    <a:pt x="107957" y="328413"/>
                    <a:pt x="130182" y="378155"/>
                  </a:cubicBezTo>
                  <a:cubicBezTo>
                    <a:pt x="152407" y="427897"/>
                    <a:pt x="117482" y="286080"/>
                    <a:pt x="133357" y="298780"/>
                  </a:cubicBezTo>
                  <a:cubicBezTo>
                    <a:pt x="149232" y="311480"/>
                    <a:pt x="210615" y="439538"/>
                    <a:pt x="225432" y="454355"/>
                  </a:cubicBezTo>
                  <a:cubicBezTo>
                    <a:pt x="240249" y="469172"/>
                    <a:pt x="214849" y="379213"/>
                    <a:pt x="222257" y="387680"/>
                  </a:cubicBezTo>
                  <a:cubicBezTo>
                    <a:pt x="229665" y="396147"/>
                    <a:pt x="267236" y="452768"/>
                    <a:pt x="269882" y="505155"/>
                  </a:cubicBezTo>
                  <a:cubicBezTo>
                    <a:pt x="272528" y="557543"/>
                    <a:pt x="237603" y="712059"/>
                    <a:pt x="238132" y="702005"/>
                  </a:cubicBezTo>
                  <a:cubicBezTo>
                    <a:pt x="238661" y="691951"/>
                    <a:pt x="268824" y="507801"/>
                    <a:pt x="273057" y="444830"/>
                  </a:cubicBezTo>
                  <a:cubicBezTo>
                    <a:pt x="277290" y="381859"/>
                    <a:pt x="267765" y="327884"/>
                    <a:pt x="263532" y="324180"/>
                  </a:cubicBezTo>
                  <a:cubicBezTo>
                    <a:pt x="259299" y="320476"/>
                    <a:pt x="269882" y="435305"/>
                    <a:pt x="247657" y="422605"/>
                  </a:cubicBezTo>
                  <a:cubicBezTo>
                    <a:pt x="225432" y="409905"/>
                    <a:pt x="159815" y="294017"/>
                    <a:pt x="130182" y="247980"/>
                  </a:cubicBezTo>
                  <a:cubicBezTo>
                    <a:pt x="100549" y="201943"/>
                    <a:pt x="70915" y="136326"/>
                    <a:pt x="69857" y="146380"/>
                  </a:cubicBezTo>
                  <a:cubicBezTo>
                    <a:pt x="68799" y="156434"/>
                    <a:pt x="131769" y="328413"/>
                    <a:pt x="123832" y="308305"/>
                  </a:cubicBezTo>
                  <a:cubicBezTo>
                    <a:pt x="115895" y="288197"/>
                    <a:pt x="-1051" y="-11312"/>
                    <a:pt x="7" y="3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 494">
              <a:extLst>
                <a:ext uri="{FF2B5EF4-FFF2-40B4-BE49-F238E27FC236}">
                  <a16:creationId xmlns:a16="http://schemas.microsoft.com/office/drawing/2014/main" id="{A4E9BB70-35B8-CC17-A29E-CECA1D302856}"/>
                </a:ext>
              </a:extLst>
            </p:cNvPr>
            <p:cNvSpPr/>
            <p:nvPr/>
          </p:nvSpPr>
          <p:spPr>
            <a:xfrm>
              <a:off x="1882007" y="8475030"/>
              <a:ext cx="121701" cy="840529"/>
            </a:xfrm>
            <a:custGeom>
              <a:avLst/>
              <a:gdLst>
                <a:gd name="connsiteX0" fmla="*/ 73793 w 121701"/>
                <a:gd name="connsiteY0" fmla="*/ 2220 h 840529"/>
                <a:gd name="connsiteX1" fmla="*/ 7118 w 121701"/>
                <a:gd name="connsiteY1" fmla="*/ 297495 h 840529"/>
                <a:gd name="connsiteX2" fmla="*/ 22993 w 121701"/>
                <a:gd name="connsiteY2" fmla="*/ 259395 h 840529"/>
                <a:gd name="connsiteX3" fmla="*/ 35693 w 121701"/>
                <a:gd name="connsiteY3" fmla="*/ 408620 h 840529"/>
                <a:gd name="connsiteX4" fmla="*/ 19818 w 121701"/>
                <a:gd name="connsiteY4" fmla="*/ 322895 h 840529"/>
                <a:gd name="connsiteX5" fmla="*/ 61093 w 121701"/>
                <a:gd name="connsiteY5" fmla="*/ 564195 h 840529"/>
                <a:gd name="connsiteX6" fmla="*/ 32518 w 121701"/>
                <a:gd name="connsiteY6" fmla="*/ 430845 h 840529"/>
                <a:gd name="connsiteX7" fmla="*/ 102368 w 121701"/>
                <a:gd name="connsiteY7" fmla="*/ 649920 h 840529"/>
                <a:gd name="connsiteX8" fmla="*/ 121418 w 121701"/>
                <a:gd name="connsiteY8" fmla="*/ 840420 h 840529"/>
                <a:gd name="connsiteX9" fmla="*/ 105543 w 121701"/>
                <a:gd name="connsiteY9" fmla="*/ 672145 h 840529"/>
                <a:gd name="connsiteX10" fmla="*/ 13468 w 121701"/>
                <a:gd name="connsiteY10" fmla="*/ 354645 h 840529"/>
                <a:gd name="connsiteX11" fmla="*/ 26168 w 121701"/>
                <a:gd name="connsiteY11" fmla="*/ 87945 h 840529"/>
                <a:gd name="connsiteX12" fmla="*/ 768 w 121701"/>
                <a:gd name="connsiteY12" fmla="*/ 157795 h 840529"/>
                <a:gd name="connsiteX13" fmla="*/ 73793 w 121701"/>
                <a:gd name="connsiteY13" fmla="*/ 2220 h 84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701" h="840529">
                  <a:moveTo>
                    <a:pt x="73793" y="2220"/>
                  </a:moveTo>
                  <a:cubicBezTo>
                    <a:pt x="74851" y="25503"/>
                    <a:pt x="15585" y="254633"/>
                    <a:pt x="7118" y="297495"/>
                  </a:cubicBezTo>
                  <a:cubicBezTo>
                    <a:pt x="-1349" y="340357"/>
                    <a:pt x="18230" y="240874"/>
                    <a:pt x="22993" y="259395"/>
                  </a:cubicBezTo>
                  <a:cubicBezTo>
                    <a:pt x="27756" y="277916"/>
                    <a:pt x="36222" y="398037"/>
                    <a:pt x="35693" y="408620"/>
                  </a:cubicBezTo>
                  <a:cubicBezTo>
                    <a:pt x="35164" y="419203"/>
                    <a:pt x="15585" y="296966"/>
                    <a:pt x="19818" y="322895"/>
                  </a:cubicBezTo>
                  <a:cubicBezTo>
                    <a:pt x="24051" y="348824"/>
                    <a:pt x="58976" y="546203"/>
                    <a:pt x="61093" y="564195"/>
                  </a:cubicBezTo>
                  <a:cubicBezTo>
                    <a:pt x="63210" y="582187"/>
                    <a:pt x="25639" y="416558"/>
                    <a:pt x="32518" y="430845"/>
                  </a:cubicBezTo>
                  <a:cubicBezTo>
                    <a:pt x="39397" y="445133"/>
                    <a:pt x="87551" y="581658"/>
                    <a:pt x="102368" y="649920"/>
                  </a:cubicBezTo>
                  <a:cubicBezTo>
                    <a:pt x="117185" y="718183"/>
                    <a:pt x="120889" y="836716"/>
                    <a:pt x="121418" y="840420"/>
                  </a:cubicBezTo>
                  <a:cubicBezTo>
                    <a:pt x="121947" y="844124"/>
                    <a:pt x="123535" y="753107"/>
                    <a:pt x="105543" y="672145"/>
                  </a:cubicBezTo>
                  <a:cubicBezTo>
                    <a:pt x="87551" y="591183"/>
                    <a:pt x="26697" y="452012"/>
                    <a:pt x="13468" y="354645"/>
                  </a:cubicBezTo>
                  <a:cubicBezTo>
                    <a:pt x="239" y="257278"/>
                    <a:pt x="28285" y="120753"/>
                    <a:pt x="26168" y="87945"/>
                  </a:cubicBezTo>
                  <a:cubicBezTo>
                    <a:pt x="24051" y="55137"/>
                    <a:pt x="-5053" y="169437"/>
                    <a:pt x="768" y="157795"/>
                  </a:cubicBezTo>
                  <a:cubicBezTo>
                    <a:pt x="6589" y="146153"/>
                    <a:pt x="72735" y="-21063"/>
                    <a:pt x="73793" y="2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 495">
              <a:extLst>
                <a:ext uri="{FF2B5EF4-FFF2-40B4-BE49-F238E27FC236}">
                  <a16:creationId xmlns:a16="http://schemas.microsoft.com/office/drawing/2014/main" id="{3A66F17A-5107-AD0E-D6A7-E8276E6B367F}"/>
                </a:ext>
              </a:extLst>
            </p:cNvPr>
            <p:cNvSpPr/>
            <p:nvPr/>
          </p:nvSpPr>
          <p:spPr>
            <a:xfrm>
              <a:off x="2080921" y="8381905"/>
              <a:ext cx="532791" cy="138342"/>
            </a:xfrm>
            <a:custGeom>
              <a:avLst/>
              <a:gdLst>
                <a:gd name="connsiteX0" fmla="*/ 5054 w 532791"/>
                <a:gd name="connsiteY0" fmla="*/ 19145 h 138342"/>
                <a:gd name="connsiteX1" fmla="*/ 249529 w 532791"/>
                <a:gd name="connsiteY1" fmla="*/ 28670 h 138342"/>
                <a:gd name="connsiteX2" fmla="*/ 532104 w 532791"/>
                <a:gd name="connsiteY2" fmla="*/ 50895 h 138342"/>
                <a:gd name="connsiteX3" fmla="*/ 325729 w 532791"/>
                <a:gd name="connsiteY3" fmla="*/ 41370 h 138342"/>
                <a:gd name="connsiteX4" fmla="*/ 217779 w 532791"/>
                <a:gd name="connsiteY4" fmla="*/ 41370 h 138342"/>
                <a:gd name="connsiteX5" fmla="*/ 303504 w 532791"/>
                <a:gd name="connsiteY5" fmla="*/ 108045 h 138342"/>
                <a:gd name="connsiteX6" fmla="*/ 201904 w 532791"/>
                <a:gd name="connsiteY6" fmla="*/ 95 h 138342"/>
                <a:gd name="connsiteX7" fmla="*/ 132054 w 532791"/>
                <a:gd name="connsiteY7" fmla="*/ 130270 h 138342"/>
                <a:gd name="connsiteX8" fmla="*/ 135229 w 532791"/>
                <a:gd name="connsiteY8" fmla="*/ 114395 h 138342"/>
                <a:gd name="connsiteX9" fmla="*/ 138404 w 532791"/>
                <a:gd name="connsiteY9" fmla="*/ 31845 h 138342"/>
                <a:gd name="connsiteX10" fmla="*/ 100304 w 532791"/>
                <a:gd name="connsiteY10" fmla="*/ 57245 h 138342"/>
                <a:gd name="connsiteX11" fmla="*/ 87604 w 532791"/>
                <a:gd name="connsiteY11" fmla="*/ 6445 h 138342"/>
                <a:gd name="connsiteX12" fmla="*/ 5054 w 532791"/>
                <a:gd name="connsiteY12" fmla="*/ 19145 h 13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791" h="138342">
                  <a:moveTo>
                    <a:pt x="5054" y="19145"/>
                  </a:moveTo>
                  <a:cubicBezTo>
                    <a:pt x="32041" y="22849"/>
                    <a:pt x="161687" y="23378"/>
                    <a:pt x="249529" y="28670"/>
                  </a:cubicBezTo>
                  <a:cubicBezTo>
                    <a:pt x="337371" y="33962"/>
                    <a:pt x="519404" y="48778"/>
                    <a:pt x="532104" y="50895"/>
                  </a:cubicBezTo>
                  <a:cubicBezTo>
                    <a:pt x="544804" y="53012"/>
                    <a:pt x="378116" y="42957"/>
                    <a:pt x="325729" y="41370"/>
                  </a:cubicBezTo>
                  <a:cubicBezTo>
                    <a:pt x="273342" y="39783"/>
                    <a:pt x="221483" y="30258"/>
                    <a:pt x="217779" y="41370"/>
                  </a:cubicBezTo>
                  <a:cubicBezTo>
                    <a:pt x="214075" y="52482"/>
                    <a:pt x="306150" y="114924"/>
                    <a:pt x="303504" y="108045"/>
                  </a:cubicBezTo>
                  <a:cubicBezTo>
                    <a:pt x="300858" y="101166"/>
                    <a:pt x="230479" y="-3609"/>
                    <a:pt x="201904" y="95"/>
                  </a:cubicBezTo>
                  <a:cubicBezTo>
                    <a:pt x="173329" y="3799"/>
                    <a:pt x="143166" y="111220"/>
                    <a:pt x="132054" y="130270"/>
                  </a:cubicBezTo>
                  <a:cubicBezTo>
                    <a:pt x="120942" y="149320"/>
                    <a:pt x="134171" y="130799"/>
                    <a:pt x="135229" y="114395"/>
                  </a:cubicBezTo>
                  <a:cubicBezTo>
                    <a:pt x="136287" y="97991"/>
                    <a:pt x="144225" y="41370"/>
                    <a:pt x="138404" y="31845"/>
                  </a:cubicBezTo>
                  <a:cubicBezTo>
                    <a:pt x="132583" y="22320"/>
                    <a:pt x="108771" y="61478"/>
                    <a:pt x="100304" y="57245"/>
                  </a:cubicBezTo>
                  <a:cubicBezTo>
                    <a:pt x="91837" y="53012"/>
                    <a:pt x="108241" y="10678"/>
                    <a:pt x="87604" y="6445"/>
                  </a:cubicBezTo>
                  <a:cubicBezTo>
                    <a:pt x="66967" y="2212"/>
                    <a:pt x="-21933" y="15441"/>
                    <a:pt x="5054" y="191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 496">
              <a:extLst>
                <a:ext uri="{FF2B5EF4-FFF2-40B4-BE49-F238E27FC236}">
                  <a16:creationId xmlns:a16="http://schemas.microsoft.com/office/drawing/2014/main" id="{7BEA31D5-6268-5B35-DD3D-A7EDCBEC5AEC}"/>
                </a:ext>
              </a:extLst>
            </p:cNvPr>
            <p:cNvSpPr/>
            <p:nvPr/>
          </p:nvSpPr>
          <p:spPr>
            <a:xfrm>
              <a:off x="1827264" y="8366070"/>
              <a:ext cx="456480" cy="387694"/>
            </a:xfrm>
            <a:custGeom>
              <a:avLst/>
              <a:gdLst>
                <a:gd name="connsiteX0" fmla="*/ 1536 w 456480"/>
                <a:gd name="connsiteY0" fmla="*/ 171505 h 387694"/>
                <a:gd name="connsiteX1" fmla="*/ 207911 w 456480"/>
                <a:gd name="connsiteY1" fmla="*/ 63555 h 387694"/>
                <a:gd name="connsiteX2" fmla="*/ 319036 w 456480"/>
                <a:gd name="connsiteY2" fmla="*/ 69905 h 387694"/>
                <a:gd name="connsiteX3" fmla="*/ 287286 w 456480"/>
                <a:gd name="connsiteY3" fmla="*/ 165155 h 387694"/>
                <a:gd name="connsiteX4" fmla="*/ 341261 w 456480"/>
                <a:gd name="connsiteY4" fmla="*/ 95305 h 387694"/>
                <a:gd name="connsiteX5" fmla="*/ 334911 w 456480"/>
                <a:gd name="connsiteY5" fmla="*/ 136580 h 387694"/>
                <a:gd name="connsiteX6" fmla="*/ 344436 w 456480"/>
                <a:gd name="connsiteY6" fmla="*/ 238180 h 387694"/>
                <a:gd name="connsiteX7" fmla="*/ 353961 w 456480"/>
                <a:gd name="connsiteY7" fmla="*/ 168330 h 387694"/>
                <a:gd name="connsiteX8" fmla="*/ 325386 w 456480"/>
                <a:gd name="connsiteY8" fmla="*/ 387405 h 387694"/>
                <a:gd name="connsiteX9" fmla="*/ 388886 w 456480"/>
                <a:gd name="connsiteY9" fmla="*/ 212780 h 387694"/>
                <a:gd name="connsiteX10" fmla="*/ 426986 w 456480"/>
                <a:gd name="connsiteY10" fmla="*/ 117530 h 387694"/>
                <a:gd name="connsiteX11" fmla="*/ 455561 w 456480"/>
                <a:gd name="connsiteY11" fmla="*/ 57205 h 387694"/>
                <a:gd name="connsiteX12" fmla="*/ 392061 w 456480"/>
                <a:gd name="connsiteY12" fmla="*/ 171505 h 387694"/>
                <a:gd name="connsiteX13" fmla="*/ 360311 w 456480"/>
                <a:gd name="connsiteY13" fmla="*/ 206430 h 387694"/>
                <a:gd name="connsiteX14" fmla="*/ 350786 w 456480"/>
                <a:gd name="connsiteY14" fmla="*/ 330255 h 387694"/>
                <a:gd name="connsiteX15" fmla="*/ 331736 w 456480"/>
                <a:gd name="connsiteY15" fmla="*/ 63555 h 387694"/>
                <a:gd name="connsiteX16" fmla="*/ 233311 w 456480"/>
                <a:gd name="connsiteY16" fmla="*/ 104830 h 387694"/>
                <a:gd name="connsiteX17" fmla="*/ 150761 w 456480"/>
                <a:gd name="connsiteY17" fmla="*/ 149280 h 387694"/>
                <a:gd name="connsiteX18" fmla="*/ 325386 w 456480"/>
                <a:gd name="connsiteY18" fmla="*/ 55 h 387694"/>
                <a:gd name="connsiteX19" fmla="*/ 1536 w 456480"/>
                <a:gd name="connsiteY19" fmla="*/ 171505 h 38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6480" h="387694">
                  <a:moveTo>
                    <a:pt x="1536" y="171505"/>
                  </a:moveTo>
                  <a:cubicBezTo>
                    <a:pt x="-18043" y="182088"/>
                    <a:pt x="154994" y="80488"/>
                    <a:pt x="207911" y="63555"/>
                  </a:cubicBezTo>
                  <a:cubicBezTo>
                    <a:pt x="260828" y="46622"/>
                    <a:pt x="305807" y="52972"/>
                    <a:pt x="319036" y="69905"/>
                  </a:cubicBezTo>
                  <a:cubicBezTo>
                    <a:pt x="332265" y="86838"/>
                    <a:pt x="283582" y="160922"/>
                    <a:pt x="287286" y="165155"/>
                  </a:cubicBezTo>
                  <a:cubicBezTo>
                    <a:pt x="290990" y="169388"/>
                    <a:pt x="333324" y="100067"/>
                    <a:pt x="341261" y="95305"/>
                  </a:cubicBezTo>
                  <a:cubicBezTo>
                    <a:pt x="349199" y="90542"/>
                    <a:pt x="334382" y="112768"/>
                    <a:pt x="334911" y="136580"/>
                  </a:cubicBezTo>
                  <a:cubicBezTo>
                    <a:pt x="335440" y="160392"/>
                    <a:pt x="341261" y="232888"/>
                    <a:pt x="344436" y="238180"/>
                  </a:cubicBezTo>
                  <a:cubicBezTo>
                    <a:pt x="347611" y="243472"/>
                    <a:pt x="357136" y="143459"/>
                    <a:pt x="353961" y="168330"/>
                  </a:cubicBezTo>
                  <a:cubicBezTo>
                    <a:pt x="350786" y="193201"/>
                    <a:pt x="319565" y="379997"/>
                    <a:pt x="325386" y="387405"/>
                  </a:cubicBezTo>
                  <a:cubicBezTo>
                    <a:pt x="331207" y="394813"/>
                    <a:pt x="371953" y="257759"/>
                    <a:pt x="388886" y="212780"/>
                  </a:cubicBezTo>
                  <a:cubicBezTo>
                    <a:pt x="405819" y="167801"/>
                    <a:pt x="415874" y="143459"/>
                    <a:pt x="426986" y="117530"/>
                  </a:cubicBezTo>
                  <a:cubicBezTo>
                    <a:pt x="438099" y="91601"/>
                    <a:pt x="461382" y="48209"/>
                    <a:pt x="455561" y="57205"/>
                  </a:cubicBezTo>
                  <a:cubicBezTo>
                    <a:pt x="449740" y="66201"/>
                    <a:pt x="407936" y="146634"/>
                    <a:pt x="392061" y="171505"/>
                  </a:cubicBezTo>
                  <a:cubicBezTo>
                    <a:pt x="376186" y="196376"/>
                    <a:pt x="367190" y="179972"/>
                    <a:pt x="360311" y="206430"/>
                  </a:cubicBezTo>
                  <a:cubicBezTo>
                    <a:pt x="353432" y="232888"/>
                    <a:pt x="355548" y="354067"/>
                    <a:pt x="350786" y="330255"/>
                  </a:cubicBezTo>
                  <a:cubicBezTo>
                    <a:pt x="346024" y="306443"/>
                    <a:pt x="351315" y="101126"/>
                    <a:pt x="331736" y="63555"/>
                  </a:cubicBezTo>
                  <a:cubicBezTo>
                    <a:pt x="312157" y="25984"/>
                    <a:pt x="263473" y="90543"/>
                    <a:pt x="233311" y="104830"/>
                  </a:cubicBezTo>
                  <a:cubicBezTo>
                    <a:pt x="203149" y="119117"/>
                    <a:pt x="135415" y="166742"/>
                    <a:pt x="150761" y="149280"/>
                  </a:cubicBezTo>
                  <a:cubicBezTo>
                    <a:pt x="166107" y="131818"/>
                    <a:pt x="346553" y="-3120"/>
                    <a:pt x="325386" y="55"/>
                  </a:cubicBezTo>
                  <a:cubicBezTo>
                    <a:pt x="304219" y="3230"/>
                    <a:pt x="21115" y="160922"/>
                    <a:pt x="1536" y="171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 497">
              <a:extLst>
                <a:ext uri="{FF2B5EF4-FFF2-40B4-BE49-F238E27FC236}">
                  <a16:creationId xmlns:a16="http://schemas.microsoft.com/office/drawing/2014/main" id="{ABB4A0E5-21B6-E9CF-8D81-E8962478B585}"/>
                </a:ext>
              </a:extLst>
            </p:cNvPr>
            <p:cNvSpPr/>
            <p:nvPr/>
          </p:nvSpPr>
          <p:spPr>
            <a:xfrm>
              <a:off x="1948934" y="8565371"/>
              <a:ext cx="122287" cy="750217"/>
            </a:xfrm>
            <a:custGeom>
              <a:avLst/>
              <a:gdLst>
                <a:gd name="connsiteX0" fmla="*/ 64016 w 122287"/>
                <a:gd name="connsiteY0" fmla="*/ 779 h 750217"/>
                <a:gd name="connsiteX1" fmla="*/ 76716 w 122287"/>
                <a:gd name="connsiteY1" fmla="*/ 375429 h 750217"/>
                <a:gd name="connsiteX2" fmla="*/ 111641 w 122287"/>
                <a:gd name="connsiteY2" fmla="*/ 565929 h 750217"/>
                <a:gd name="connsiteX3" fmla="*/ 114816 w 122287"/>
                <a:gd name="connsiteY3" fmla="*/ 496079 h 750217"/>
                <a:gd name="connsiteX4" fmla="*/ 121166 w 122287"/>
                <a:gd name="connsiteY4" fmla="*/ 750079 h 750217"/>
                <a:gd name="connsiteX5" fmla="*/ 89416 w 122287"/>
                <a:gd name="connsiteY5" fmla="*/ 527829 h 750217"/>
                <a:gd name="connsiteX6" fmla="*/ 16391 w 122287"/>
                <a:gd name="connsiteY6" fmla="*/ 270654 h 750217"/>
                <a:gd name="connsiteX7" fmla="*/ 3691 w 122287"/>
                <a:gd name="connsiteY7" fmla="*/ 89679 h 750217"/>
                <a:gd name="connsiteX8" fmla="*/ 67191 w 122287"/>
                <a:gd name="connsiteY8" fmla="*/ 483379 h 750217"/>
                <a:gd name="connsiteX9" fmla="*/ 64016 w 122287"/>
                <a:gd name="connsiteY9" fmla="*/ 779 h 75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87" h="750217">
                  <a:moveTo>
                    <a:pt x="64016" y="779"/>
                  </a:moveTo>
                  <a:cubicBezTo>
                    <a:pt x="65604" y="-17213"/>
                    <a:pt x="68779" y="281237"/>
                    <a:pt x="76716" y="375429"/>
                  </a:cubicBezTo>
                  <a:cubicBezTo>
                    <a:pt x="84653" y="469621"/>
                    <a:pt x="105291" y="545821"/>
                    <a:pt x="111641" y="565929"/>
                  </a:cubicBezTo>
                  <a:cubicBezTo>
                    <a:pt x="117991" y="586037"/>
                    <a:pt x="113229" y="465387"/>
                    <a:pt x="114816" y="496079"/>
                  </a:cubicBezTo>
                  <a:cubicBezTo>
                    <a:pt x="116404" y="526771"/>
                    <a:pt x="125399" y="744787"/>
                    <a:pt x="121166" y="750079"/>
                  </a:cubicBezTo>
                  <a:cubicBezTo>
                    <a:pt x="116933" y="755371"/>
                    <a:pt x="106878" y="607733"/>
                    <a:pt x="89416" y="527829"/>
                  </a:cubicBezTo>
                  <a:cubicBezTo>
                    <a:pt x="71954" y="447925"/>
                    <a:pt x="30678" y="343679"/>
                    <a:pt x="16391" y="270654"/>
                  </a:cubicBezTo>
                  <a:cubicBezTo>
                    <a:pt x="2104" y="197629"/>
                    <a:pt x="-4776" y="54225"/>
                    <a:pt x="3691" y="89679"/>
                  </a:cubicBezTo>
                  <a:cubicBezTo>
                    <a:pt x="12158" y="125133"/>
                    <a:pt x="57137" y="491316"/>
                    <a:pt x="67191" y="483379"/>
                  </a:cubicBezTo>
                  <a:cubicBezTo>
                    <a:pt x="77245" y="475442"/>
                    <a:pt x="62428" y="18771"/>
                    <a:pt x="64016" y="7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 498">
              <a:extLst>
                <a:ext uri="{FF2B5EF4-FFF2-40B4-BE49-F238E27FC236}">
                  <a16:creationId xmlns:a16="http://schemas.microsoft.com/office/drawing/2014/main" id="{2F4E29C6-B25C-1E05-0C7A-6E38AFA864B0}"/>
                </a:ext>
              </a:extLst>
            </p:cNvPr>
            <p:cNvSpPr/>
            <p:nvPr/>
          </p:nvSpPr>
          <p:spPr>
            <a:xfrm>
              <a:off x="2459433" y="9153525"/>
              <a:ext cx="149825" cy="587385"/>
            </a:xfrm>
            <a:custGeom>
              <a:avLst/>
              <a:gdLst>
                <a:gd name="connsiteX0" fmla="*/ 42467 w 149825"/>
                <a:gd name="connsiteY0" fmla="*/ 0 h 587385"/>
                <a:gd name="connsiteX1" fmla="*/ 147242 w 149825"/>
                <a:gd name="connsiteY1" fmla="*/ 209550 h 587385"/>
                <a:gd name="connsiteX2" fmla="*/ 109142 w 149825"/>
                <a:gd name="connsiteY2" fmla="*/ 244475 h 587385"/>
                <a:gd name="connsiteX3" fmla="*/ 13892 w 149825"/>
                <a:gd name="connsiteY3" fmla="*/ 342900 h 587385"/>
                <a:gd name="connsiteX4" fmla="*/ 1192 w 149825"/>
                <a:gd name="connsiteY4" fmla="*/ 587375 h 587385"/>
                <a:gd name="connsiteX5" fmla="*/ 20242 w 149825"/>
                <a:gd name="connsiteY5" fmla="*/ 352425 h 587385"/>
                <a:gd name="connsiteX6" fmla="*/ 61517 w 149825"/>
                <a:gd name="connsiteY6" fmla="*/ 219075 h 587385"/>
                <a:gd name="connsiteX7" fmla="*/ 86917 w 149825"/>
                <a:gd name="connsiteY7" fmla="*/ 273050 h 587385"/>
                <a:gd name="connsiteX8" fmla="*/ 128192 w 149825"/>
                <a:gd name="connsiteY8" fmla="*/ 209550 h 587385"/>
                <a:gd name="connsiteX9" fmla="*/ 42467 w 149825"/>
                <a:gd name="connsiteY9" fmla="*/ 0 h 58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825" h="587385">
                  <a:moveTo>
                    <a:pt x="42467" y="0"/>
                  </a:moveTo>
                  <a:cubicBezTo>
                    <a:pt x="45642" y="0"/>
                    <a:pt x="136130" y="168804"/>
                    <a:pt x="147242" y="209550"/>
                  </a:cubicBezTo>
                  <a:cubicBezTo>
                    <a:pt x="158355" y="250296"/>
                    <a:pt x="131367" y="222250"/>
                    <a:pt x="109142" y="244475"/>
                  </a:cubicBezTo>
                  <a:cubicBezTo>
                    <a:pt x="86917" y="266700"/>
                    <a:pt x="31884" y="285750"/>
                    <a:pt x="13892" y="342900"/>
                  </a:cubicBezTo>
                  <a:cubicBezTo>
                    <a:pt x="-4100" y="400050"/>
                    <a:pt x="134" y="585787"/>
                    <a:pt x="1192" y="587375"/>
                  </a:cubicBezTo>
                  <a:cubicBezTo>
                    <a:pt x="2250" y="588963"/>
                    <a:pt x="10188" y="413808"/>
                    <a:pt x="20242" y="352425"/>
                  </a:cubicBezTo>
                  <a:cubicBezTo>
                    <a:pt x="30296" y="291042"/>
                    <a:pt x="50405" y="232304"/>
                    <a:pt x="61517" y="219075"/>
                  </a:cubicBezTo>
                  <a:cubicBezTo>
                    <a:pt x="72629" y="205846"/>
                    <a:pt x="75805" y="274637"/>
                    <a:pt x="86917" y="273050"/>
                  </a:cubicBezTo>
                  <a:cubicBezTo>
                    <a:pt x="98029" y="271463"/>
                    <a:pt x="136659" y="248179"/>
                    <a:pt x="128192" y="209550"/>
                  </a:cubicBezTo>
                  <a:cubicBezTo>
                    <a:pt x="119725" y="170921"/>
                    <a:pt x="39292" y="0"/>
                    <a:pt x="424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 499">
              <a:extLst>
                <a:ext uri="{FF2B5EF4-FFF2-40B4-BE49-F238E27FC236}">
                  <a16:creationId xmlns:a16="http://schemas.microsoft.com/office/drawing/2014/main" id="{0FBF0065-D79D-0962-60F2-280D873EF9F5}"/>
                </a:ext>
              </a:extLst>
            </p:cNvPr>
            <p:cNvSpPr/>
            <p:nvPr/>
          </p:nvSpPr>
          <p:spPr>
            <a:xfrm>
              <a:off x="1776319" y="9641535"/>
              <a:ext cx="699339" cy="1408490"/>
            </a:xfrm>
            <a:custGeom>
              <a:avLst/>
              <a:gdLst>
                <a:gd name="connsiteX0" fmla="*/ 690656 w 699339"/>
                <a:gd name="connsiteY0" fmla="*/ 26340 h 1408490"/>
                <a:gd name="connsiteX1" fmla="*/ 281081 w 699339"/>
                <a:gd name="connsiteY1" fmla="*/ 864540 h 1408490"/>
                <a:gd name="connsiteX2" fmla="*/ 344581 w 699339"/>
                <a:gd name="connsiteY2" fmla="*/ 781990 h 1408490"/>
                <a:gd name="connsiteX3" fmla="*/ 1681 w 699339"/>
                <a:gd name="connsiteY3" fmla="*/ 1407465 h 1408490"/>
                <a:gd name="connsiteX4" fmla="*/ 227106 w 699339"/>
                <a:gd name="connsiteY4" fmla="*/ 912165 h 1408490"/>
                <a:gd name="connsiteX5" fmla="*/ 535081 w 699339"/>
                <a:gd name="connsiteY5" fmla="*/ 270815 h 1408490"/>
                <a:gd name="connsiteX6" fmla="*/ 690656 w 699339"/>
                <a:gd name="connsiteY6" fmla="*/ 26340 h 140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39" h="1408490">
                  <a:moveTo>
                    <a:pt x="690656" y="26340"/>
                  </a:moveTo>
                  <a:cubicBezTo>
                    <a:pt x="648323" y="125294"/>
                    <a:pt x="338760" y="738598"/>
                    <a:pt x="281081" y="864540"/>
                  </a:cubicBezTo>
                  <a:cubicBezTo>
                    <a:pt x="223402" y="990482"/>
                    <a:pt x="391148" y="691502"/>
                    <a:pt x="344581" y="781990"/>
                  </a:cubicBezTo>
                  <a:cubicBezTo>
                    <a:pt x="298014" y="872478"/>
                    <a:pt x="21260" y="1385769"/>
                    <a:pt x="1681" y="1407465"/>
                  </a:cubicBezTo>
                  <a:cubicBezTo>
                    <a:pt x="-17898" y="1429161"/>
                    <a:pt x="138206" y="1101606"/>
                    <a:pt x="227106" y="912165"/>
                  </a:cubicBezTo>
                  <a:cubicBezTo>
                    <a:pt x="316006" y="722724"/>
                    <a:pt x="459410" y="412632"/>
                    <a:pt x="535081" y="270815"/>
                  </a:cubicBezTo>
                  <a:cubicBezTo>
                    <a:pt x="610752" y="128998"/>
                    <a:pt x="732989" y="-72614"/>
                    <a:pt x="690656" y="26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 500">
              <a:extLst>
                <a:ext uri="{FF2B5EF4-FFF2-40B4-BE49-F238E27FC236}">
                  <a16:creationId xmlns:a16="http://schemas.microsoft.com/office/drawing/2014/main" id="{2B87CB37-1CF8-97A1-E686-69A335F48CA3}"/>
                </a:ext>
              </a:extLst>
            </p:cNvPr>
            <p:cNvSpPr/>
            <p:nvPr/>
          </p:nvSpPr>
          <p:spPr>
            <a:xfrm>
              <a:off x="1516846" y="10939733"/>
              <a:ext cx="165914" cy="721530"/>
            </a:xfrm>
            <a:custGeom>
              <a:avLst/>
              <a:gdLst>
                <a:gd name="connsiteX0" fmla="*/ 165904 w 165914"/>
                <a:gd name="connsiteY0" fmla="*/ 1317 h 721530"/>
                <a:gd name="connsiteX1" fmla="*/ 57954 w 165914"/>
                <a:gd name="connsiteY1" fmla="*/ 337867 h 721530"/>
                <a:gd name="connsiteX2" fmla="*/ 804 w 165914"/>
                <a:gd name="connsiteY2" fmla="*/ 715692 h 721530"/>
                <a:gd name="connsiteX3" fmla="*/ 26204 w 165914"/>
                <a:gd name="connsiteY3" fmla="*/ 544242 h 721530"/>
                <a:gd name="connsiteX4" fmla="*/ 51604 w 165914"/>
                <a:gd name="connsiteY4" fmla="*/ 233092 h 721530"/>
                <a:gd name="connsiteX5" fmla="*/ 165904 w 165914"/>
                <a:gd name="connsiteY5" fmla="*/ 1317 h 72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914" h="721530">
                  <a:moveTo>
                    <a:pt x="165904" y="1317"/>
                  </a:moveTo>
                  <a:cubicBezTo>
                    <a:pt x="166962" y="18779"/>
                    <a:pt x="85471" y="218805"/>
                    <a:pt x="57954" y="337867"/>
                  </a:cubicBezTo>
                  <a:cubicBezTo>
                    <a:pt x="30437" y="456930"/>
                    <a:pt x="6096" y="681296"/>
                    <a:pt x="804" y="715692"/>
                  </a:cubicBezTo>
                  <a:cubicBezTo>
                    <a:pt x="-4488" y="750088"/>
                    <a:pt x="17737" y="624675"/>
                    <a:pt x="26204" y="544242"/>
                  </a:cubicBezTo>
                  <a:cubicBezTo>
                    <a:pt x="34671" y="463809"/>
                    <a:pt x="30437" y="321992"/>
                    <a:pt x="51604" y="233092"/>
                  </a:cubicBezTo>
                  <a:cubicBezTo>
                    <a:pt x="72771" y="144192"/>
                    <a:pt x="164846" y="-16145"/>
                    <a:pt x="165904" y="1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2" name="フリーフォーム 501">
              <a:extLst>
                <a:ext uri="{FF2B5EF4-FFF2-40B4-BE49-F238E27FC236}">
                  <a16:creationId xmlns:a16="http://schemas.microsoft.com/office/drawing/2014/main" id="{AA0013F8-8EB5-BBB8-42A0-C5B0C474BE1C}"/>
                </a:ext>
              </a:extLst>
            </p:cNvPr>
            <p:cNvSpPr/>
            <p:nvPr/>
          </p:nvSpPr>
          <p:spPr>
            <a:xfrm>
              <a:off x="1050801" y="10976011"/>
              <a:ext cx="750471" cy="1869404"/>
            </a:xfrm>
            <a:custGeom>
              <a:avLst/>
              <a:gdLst>
                <a:gd name="connsiteX0" fmla="*/ 743074 w 750471"/>
                <a:gd name="connsiteY0" fmla="*/ 28539 h 1869404"/>
                <a:gd name="connsiteX1" fmla="*/ 44574 w 750471"/>
                <a:gd name="connsiteY1" fmla="*/ 1765264 h 1869404"/>
                <a:gd name="connsiteX2" fmla="*/ 127124 w 750471"/>
                <a:gd name="connsiteY2" fmla="*/ 1527139 h 1869404"/>
                <a:gd name="connsiteX3" fmla="*/ 587499 w 750471"/>
                <a:gd name="connsiteY3" fmla="*/ 323814 h 1869404"/>
                <a:gd name="connsiteX4" fmla="*/ 685924 w 750471"/>
                <a:gd name="connsiteY4" fmla="*/ 28539 h 1869404"/>
                <a:gd name="connsiteX5" fmla="*/ 428749 w 750471"/>
                <a:gd name="connsiteY5" fmla="*/ 638139 h 1869404"/>
                <a:gd name="connsiteX6" fmla="*/ 743074 w 750471"/>
                <a:gd name="connsiteY6" fmla="*/ 28539 h 186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471" h="1869404">
                  <a:moveTo>
                    <a:pt x="743074" y="28539"/>
                  </a:moveTo>
                  <a:cubicBezTo>
                    <a:pt x="679045" y="216393"/>
                    <a:pt x="147232" y="1515497"/>
                    <a:pt x="44574" y="1765264"/>
                  </a:cubicBezTo>
                  <a:cubicBezTo>
                    <a:pt x="-58084" y="2015031"/>
                    <a:pt x="36637" y="1767380"/>
                    <a:pt x="127124" y="1527139"/>
                  </a:cubicBezTo>
                  <a:cubicBezTo>
                    <a:pt x="217611" y="1286898"/>
                    <a:pt x="494366" y="573581"/>
                    <a:pt x="587499" y="323814"/>
                  </a:cubicBezTo>
                  <a:cubicBezTo>
                    <a:pt x="680632" y="74047"/>
                    <a:pt x="712382" y="-23849"/>
                    <a:pt x="685924" y="28539"/>
                  </a:cubicBezTo>
                  <a:cubicBezTo>
                    <a:pt x="659466" y="80927"/>
                    <a:pt x="422928" y="634435"/>
                    <a:pt x="428749" y="638139"/>
                  </a:cubicBezTo>
                  <a:cubicBezTo>
                    <a:pt x="434570" y="641843"/>
                    <a:pt x="807103" y="-159315"/>
                    <a:pt x="743074" y="28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 503">
              <a:extLst>
                <a:ext uri="{FF2B5EF4-FFF2-40B4-BE49-F238E27FC236}">
                  <a16:creationId xmlns:a16="http://schemas.microsoft.com/office/drawing/2014/main" id="{BAC33EDC-F12F-CEA7-36E4-A1398319A478}"/>
                </a:ext>
              </a:extLst>
            </p:cNvPr>
            <p:cNvSpPr/>
            <p:nvPr/>
          </p:nvSpPr>
          <p:spPr>
            <a:xfrm>
              <a:off x="1947670" y="8629565"/>
              <a:ext cx="426690" cy="1463483"/>
            </a:xfrm>
            <a:custGeom>
              <a:avLst/>
              <a:gdLst>
                <a:gd name="connsiteX0" fmla="*/ 6965 w 426690"/>
                <a:gd name="connsiteY0" fmla="*/ 19485 h 1463483"/>
                <a:gd name="connsiteX1" fmla="*/ 376080 w 426690"/>
                <a:gd name="connsiteY1" fmla="*/ 1017774 h 1463483"/>
                <a:gd name="connsiteX2" fmla="*/ 342524 w 426690"/>
                <a:gd name="connsiteY2" fmla="*/ 883551 h 1463483"/>
                <a:gd name="connsiteX3" fmla="*/ 426414 w 426690"/>
                <a:gd name="connsiteY3" fmla="*/ 1101664 h 1463483"/>
                <a:gd name="connsiteX4" fmla="*/ 308969 w 426690"/>
                <a:gd name="connsiteY4" fmla="*/ 1185554 h 1463483"/>
                <a:gd name="connsiteX5" fmla="*/ 283802 w 426690"/>
                <a:gd name="connsiteY5" fmla="*/ 1462391 h 1463483"/>
                <a:gd name="connsiteX6" fmla="*/ 300580 w 426690"/>
                <a:gd name="connsiteY6" fmla="*/ 1261055 h 1463483"/>
                <a:gd name="connsiteX7" fmla="*/ 384469 w 426690"/>
                <a:gd name="connsiteY7" fmla="*/ 766105 h 1463483"/>
                <a:gd name="connsiteX8" fmla="*/ 317358 w 426690"/>
                <a:gd name="connsiteY8" fmla="*/ 975829 h 1463483"/>
                <a:gd name="connsiteX9" fmla="*/ 258635 w 426690"/>
                <a:gd name="connsiteY9" fmla="*/ 690604 h 1463483"/>
                <a:gd name="connsiteX10" fmla="*/ 141189 w 426690"/>
                <a:gd name="connsiteY10" fmla="*/ 380211 h 1463483"/>
                <a:gd name="connsiteX11" fmla="*/ 6965 w 426690"/>
                <a:gd name="connsiteY11" fmla="*/ 19485 h 146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6690" h="1463483">
                  <a:moveTo>
                    <a:pt x="6965" y="19485"/>
                  </a:moveTo>
                  <a:cubicBezTo>
                    <a:pt x="46113" y="125745"/>
                    <a:pt x="320154" y="873763"/>
                    <a:pt x="376080" y="1017774"/>
                  </a:cubicBezTo>
                  <a:cubicBezTo>
                    <a:pt x="432006" y="1161785"/>
                    <a:pt x="334135" y="869569"/>
                    <a:pt x="342524" y="883551"/>
                  </a:cubicBezTo>
                  <a:cubicBezTo>
                    <a:pt x="350913" y="897533"/>
                    <a:pt x="432006" y="1051330"/>
                    <a:pt x="426414" y="1101664"/>
                  </a:cubicBezTo>
                  <a:cubicBezTo>
                    <a:pt x="420822" y="1151998"/>
                    <a:pt x="332738" y="1125433"/>
                    <a:pt x="308969" y="1185554"/>
                  </a:cubicBezTo>
                  <a:cubicBezTo>
                    <a:pt x="285200" y="1245675"/>
                    <a:pt x="285200" y="1449808"/>
                    <a:pt x="283802" y="1462391"/>
                  </a:cubicBezTo>
                  <a:cubicBezTo>
                    <a:pt x="282404" y="1474974"/>
                    <a:pt x="283802" y="1377103"/>
                    <a:pt x="300580" y="1261055"/>
                  </a:cubicBezTo>
                  <a:cubicBezTo>
                    <a:pt x="317358" y="1145007"/>
                    <a:pt x="381673" y="813643"/>
                    <a:pt x="384469" y="766105"/>
                  </a:cubicBezTo>
                  <a:cubicBezTo>
                    <a:pt x="387265" y="718567"/>
                    <a:pt x="338330" y="988413"/>
                    <a:pt x="317358" y="975829"/>
                  </a:cubicBezTo>
                  <a:cubicBezTo>
                    <a:pt x="296386" y="963246"/>
                    <a:pt x="287996" y="789874"/>
                    <a:pt x="258635" y="690604"/>
                  </a:cubicBezTo>
                  <a:cubicBezTo>
                    <a:pt x="229274" y="591334"/>
                    <a:pt x="177541" y="489268"/>
                    <a:pt x="141189" y="380211"/>
                  </a:cubicBezTo>
                  <a:cubicBezTo>
                    <a:pt x="104837" y="271154"/>
                    <a:pt x="-32183" y="-86775"/>
                    <a:pt x="6965" y="19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 504">
              <a:extLst>
                <a:ext uri="{FF2B5EF4-FFF2-40B4-BE49-F238E27FC236}">
                  <a16:creationId xmlns:a16="http://schemas.microsoft.com/office/drawing/2014/main" id="{9316EE05-49AD-8DD3-A426-918959E32808}"/>
                </a:ext>
              </a:extLst>
            </p:cNvPr>
            <p:cNvSpPr/>
            <p:nvPr/>
          </p:nvSpPr>
          <p:spPr>
            <a:xfrm>
              <a:off x="578663" y="9154003"/>
              <a:ext cx="1497169" cy="2667069"/>
            </a:xfrm>
            <a:custGeom>
              <a:avLst/>
              <a:gdLst>
                <a:gd name="connsiteX0" fmla="*/ 1451473 w 1497169"/>
                <a:gd name="connsiteY0" fmla="*/ 73887 h 2667069"/>
                <a:gd name="connsiteX1" fmla="*/ 177 w 1497169"/>
                <a:gd name="connsiteY1" fmla="*/ 2666085 h 2667069"/>
                <a:gd name="connsiteX2" fmla="*/ 1350805 w 1497169"/>
                <a:gd name="connsiteY2" fmla="*/ 384280 h 2667069"/>
                <a:gd name="connsiteX3" fmla="*/ 1149469 w 1497169"/>
                <a:gd name="connsiteY3" fmla="*/ 677894 h 2667069"/>
                <a:gd name="connsiteX4" fmla="*/ 1451473 w 1497169"/>
                <a:gd name="connsiteY4" fmla="*/ 73887 h 266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169" h="2667069">
                  <a:moveTo>
                    <a:pt x="1451473" y="73887"/>
                  </a:moveTo>
                  <a:cubicBezTo>
                    <a:pt x="1259924" y="405252"/>
                    <a:pt x="16955" y="2614353"/>
                    <a:pt x="177" y="2666085"/>
                  </a:cubicBezTo>
                  <a:cubicBezTo>
                    <a:pt x="-16601" y="2717817"/>
                    <a:pt x="1159256" y="715645"/>
                    <a:pt x="1350805" y="384280"/>
                  </a:cubicBezTo>
                  <a:cubicBezTo>
                    <a:pt x="1542354" y="52915"/>
                    <a:pt x="1127098" y="725432"/>
                    <a:pt x="1149469" y="677894"/>
                  </a:cubicBezTo>
                  <a:cubicBezTo>
                    <a:pt x="1171840" y="630356"/>
                    <a:pt x="1643022" y="-257478"/>
                    <a:pt x="1451473" y="738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 505">
              <a:extLst>
                <a:ext uri="{FF2B5EF4-FFF2-40B4-BE49-F238E27FC236}">
                  <a16:creationId xmlns:a16="http://schemas.microsoft.com/office/drawing/2014/main" id="{27F44A50-52F9-C167-5C1B-485C1BD7731A}"/>
                </a:ext>
              </a:extLst>
            </p:cNvPr>
            <p:cNvSpPr/>
            <p:nvPr/>
          </p:nvSpPr>
          <p:spPr>
            <a:xfrm>
              <a:off x="1729676" y="8556771"/>
              <a:ext cx="266980" cy="1264591"/>
            </a:xfrm>
            <a:custGeom>
              <a:avLst/>
              <a:gdLst>
                <a:gd name="connsiteX0" fmla="*/ 82346 w 266980"/>
                <a:gd name="connsiteY0" fmla="*/ 0 h 1264591"/>
                <a:gd name="connsiteX1" fmla="*/ 82346 w 266980"/>
                <a:gd name="connsiteY1" fmla="*/ 612396 h 1264591"/>
                <a:gd name="connsiteX2" fmla="*/ 82346 w 266980"/>
                <a:gd name="connsiteY2" fmla="*/ 545284 h 1264591"/>
                <a:gd name="connsiteX3" fmla="*/ 82346 w 266980"/>
                <a:gd name="connsiteY3" fmla="*/ 788565 h 1264591"/>
                <a:gd name="connsiteX4" fmla="*/ 73957 w 266980"/>
                <a:gd name="connsiteY4" fmla="*/ 1258348 h 1264591"/>
                <a:gd name="connsiteX5" fmla="*/ 48790 w 266980"/>
                <a:gd name="connsiteY5" fmla="*/ 1031846 h 1264591"/>
                <a:gd name="connsiteX6" fmla="*/ 266904 w 266980"/>
                <a:gd name="connsiteY6" fmla="*/ 654341 h 1264591"/>
                <a:gd name="connsiteX7" fmla="*/ 73957 w 266980"/>
                <a:gd name="connsiteY7" fmla="*/ 914400 h 1264591"/>
                <a:gd name="connsiteX8" fmla="*/ 99124 w 266980"/>
                <a:gd name="connsiteY8" fmla="*/ 713064 h 1264591"/>
                <a:gd name="connsiteX9" fmla="*/ 6845 w 266980"/>
                <a:gd name="connsiteY9" fmla="*/ 184557 h 1264591"/>
                <a:gd name="connsiteX10" fmla="*/ 15234 w 266980"/>
                <a:gd name="connsiteY10" fmla="*/ 503339 h 1264591"/>
                <a:gd name="connsiteX11" fmla="*/ 82346 w 266980"/>
                <a:gd name="connsiteY11" fmla="*/ 0 h 126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980" h="1264591">
                  <a:moveTo>
                    <a:pt x="82346" y="0"/>
                  </a:moveTo>
                  <a:lnTo>
                    <a:pt x="82346" y="612396"/>
                  </a:lnTo>
                  <a:lnTo>
                    <a:pt x="82346" y="545284"/>
                  </a:lnTo>
                  <a:cubicBezTo>
                    <a:pt x="82346" y="574645"/>
                    <a:pt x="83744" y="669721"/>
                    <a:pt x="82346" y="788565"/>
                  </a:cubicBezTo>
                  <a:cubicBezTo>
                    <a:pt x="80948" y="907409"/>
                    <a:pt x="79550" y="1217801"/>
                    <a:pt x="73957" y="1258348"/>
                  </a:cubicBezTo>
                  <a:cubicBezTo>
                    <a:pt x="68364" y="1298895"/>
                    <a:pt x="16632" y="1132514"/>
                    <a:pt x="48790" y="1031846"/>
                  </a:cubicBezTo>
                  <a:cubicBezTo>
                    <a:pt x="80948" y="931178"/>
                    <a:pt x="262710" y="673915"/>
                    <a:pt x="266904" y="654341"/>
                  </a:cubicBezTo>
                  <a:cubicBezTo>
                    <a:pt x="271099" y="634767"/>
                    <a:pt x="101920" y="904613"/>
                    <a:pt x="73957" y="914400"/>
                  </a:cubicBezTo>
                  <a:cubicBezTo>
                    <a:pt x="45994" y="924187"/>
                    <a:pt x="110309" y="834704"/>
                    <a:pt x="99124" y="713064"/>
                  </a:cubicBezTo>
                  <a:cubicBezTo>
                    <a:pt x="87939" y="591424"/>
                    <a:pt x="20827" y="219511"/>
                    <a:pt x="6845" y="184557"/>
                  </a:cubicBezTo>
                  <a:cubicBezTo>
                    <a:pt x="-7137" y="149603"/>
                    <a:pt x="2651" y="528506"/>
                    <a:pt x="15234" y="503339"/>
                  </a:cubicBezTo>
                  <a:cubicBezTo>
                    <a:pt x="27817" y="478172"/>
                    <a:pt x="55081" y="255864"/>
                    <a:pt x="8234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 506">
              <a:extLst>
                <a:ext uri="{FF2B5EF4-FFF2-40B4-BE49-F238E27FC236}">
                  <a16:creationId xmlns:a16="http://schemas.microsoft.com/office/drawing/2014/main" id="{D04F6863-0C7B-AC14-3B8B-A1E848FA64EA}"/>
                </a:ext>
              </a:extLst>
            </p:cNvPr>
            <p:cNvSpPr/>
            <p:nvPr/>
          </p:nvSpPr>
          <p:spPr>
            <a:xfrm>
              <a:off x="274400" y="9232229"/>
              <a:ext cx="1044941" cy="2505510"/>
            </a:xfrm>
            <a:custGeom>
              <a:avLst/>
              <a:gdLst>
                <a:gd name="connsiteX0" fmla="*/ 1042672 w 1044941"/>
                <a:gd name="connsiteY0" fmla="*/ 4050 h 2505510"/>
                <a:gd name="connsiteX1" fmla="*/ 438664 w 1044941"/>
                <a:gd name="connsiteY1" fmla="*/ 1413400 h 2505510"/>
                <a:gd name="connsiteX2" fmla="*/ 480609 w 1044941"/>
                <a:gd name="connsiteY2" fmla="*/ 1245621 h 2505510"/>
                <a:gd name="connsiteX3" fmla="*/ 19215 w 1044941"/>
                <a:gd name="connsiteY3" fmla="*/ 2478802 h 2505510"/>
                <a:gd name="connsiteX4" fmla="*/ 186994 w 1044941"/>
                <a:gd name="connsiteY4" fmla="*/ 1925129 h 2505510"/>
                <a:gd name="connsiteX5" fmla="*/ 1042672 w 1044941"/>
                <a:gd name="connsiteY5" fmla="*/ 4050 h 25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941" h="2505510">
                  <a:moveTo>
                    <a:pt x="1042672" y="4050"/>
                  </a:moveTo>
                  <a:cubicBezTo>
                    <a:pt x="1084617" y="-81238"/>
                    <a:pt x="532341" y="1206472"/>
                    <a:pt x="438664" y="1413400"/>
                  </a:cubicBezTo>
                  <a:cubicBezTo>
                    <a:pt x="344987" y="1620329"/>
                    <a:pt x="550517" y="1068054"/>
                    <a:pt x="480609" y="1245621"/>
                  </a:cubicBezTo>
                  <a:cubicBezTo>
                    <a:pt x="410701" y="1423188"/>
                    <a:pt x="68151" y="2365551"/>
                    <a:pt x="19215" y="2478802"/>
                  </a:cubicBezTo>
                  <a:cubicBezTo>
                    <a:pt x="-29721" y="2592053"/>
                    <a:pt x="10825" y="2333393"/>
                    <a:pt x="186994" y="1925129"/>
                  </a:cubicBezTo>
                  <a:cubicBezTo>
                    <a:pt x="363163" y="1516865"/>
                    <a:pt x="1000727" y="89338"/>
                    <a:pt x="1042672" y="4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 507">
              <a:extLst>
                <a:ext uri="{FF2B5EF4-FFF2-40B4-BE49-F238E27FC236}">
                  <a16:creationId xmlns:a16="http://schemas.microsoft.com/office/drawing/2014/main" id="{3B9E7DB0-C395-4415-8C47-DA8AC68C088E}"/>
                </a:ext>
              </a:extLst>
            </p:cNvPr>
            <p:cNvSpPr/>
            <p:nvPr/>
          </p:nvSpPr>
          <p:spPr>
            <a:xfrm>
              <a:off x="972240" y="8850318"/>
              <a:ext cx="581541" cy="1552040"/>
            </a:xfrm>
            <a:custGeom>
              <a:avLst/>
              <a:gdLst>
                <a:gd name="connsiteX0" fmla="*/ 579723 w 581541"/>
                <a:gd name="connsiteY0" fmla="*/ 67 h 1552040"/>
                <a:gd name="connsiteX1" fmla="*/ 235775 w 581541"/>
                <a:gd name="connsiteY1" fmla="*/ 889300 h 1552040"/>
                <a:gd name="connsiteX2" fmla="*/ 319665 w 581541"/>
                <a:gd name="connsiteY2" fmla="*/ 704743 h 1552040"/>
                <a:gd name="connsiteX3" fmla="*/ 883 w 581541"/>
                <a:gd name="connsiteY3" fmla="*/ 1350695 h 1552040"/>
                <a:gd name="connsiteX4" fmla="*/ 235775 w 581541"/>
                <a:gd name="connsiteY4" fmla="*/ 948023 h 1552040"/>
                <a:gd name="connsiteX5" fmla="*/ 562945 w 581541"/>
                <a:gd name="connsiteY5" fmla="*/ 411128 h 1552040"/>
                <a:gd name="connsiteX6" fmla="*/ 521000 w 581541"/>
                <a:gd name="connsiteY6" fmla="*/ 696354 h 1552040"/>
                <a:gd name="connsiteX7" fmla="*/ 353221 w 581541"/>
                <a:gd name="connsiteY7" fmla="*/ 1552031 h 1552040"/>
                <a:gd name="connsiteX8" fmla="*/ 512611 w 581541"/>
                <a:gd name="connsiteY8" fmla="*/ 713132 h 1552040"/>
                <a:gd name="connsiteX9" fmla="*/ 529389 w 581541"/>
                <a:gd name="connsiteY9" fmla="*/ 394350 h 1552040"/>
                <a:gd name="connsiteX10" fmla="*/ 210608 w 581541"/>
                <a:gd name="connsiteY10" fmla="*/ 939634 h 1552040"/>
                <a:gd name="connsiteX11" fmla="*/ 579723 w 581541"/>
                <a:gd name="connsiteY11" fmla="*/ 67 h 1552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541" h="1552040">
                  <a:moveTo>
                    <a:pt x="579723" y="67"/>
                  </a:moveTo>
                  <a:cubicBezTo>
                    <a:pt x="583917" y="-8322"/>
                    <a:pt x="279118" y="771854"/>
                    <a:pt x="235775" y="889300"/>
                  </a:cubicBezTo>
                  <a:cubicBezTo>
                    <a:pt x="192432" y="1006746"/>
                    <a:pt x="358814" y="627844"/>
                    <a:pt x="319665" y="704743"/>
                  </a:cubicBezTo>
                  <a:cubicBezTo>
                    <a:pt x="280516" y="781642"/>
                    <a:pt x="14865" y="1310148"/>
                    <a:pt x="883" y="1350695"/>
                  </a:cubicBezTo>
                  <a:cubicBezTo>
                    <a:pt x="-13099" y="1391242"/>
                    <a:pt x="142098" y="1104617"/>
                    <a:pt x="235775" y="948023"/>
                  </a:cubicBezTo>
                  <a:cubicBezTo>
                    <a:pt x="329452" y="791429"/>
                    <a:pt x="515407" y="453073"/>
                    <a:pt x="562945" y="411128"/>
                  </a:cubicBezTo>
                  <a:cubicBezTo>
                    <a:pt x="610483" y="369183"/>
                    <a:pt x="555954" y="506203"/>
                    <a:pt x="521000" y="696354"/>
                  </a:cubicBezTo>
                  <a:cubicBezTo>
                    <a:pt x="486046" y="886505"/>
                    <a:pt x="354619" y="1549235"/>
                    <a:pt x="353221" y="1552031"/>
                  </a:cubicBezTo>
                  <a:cubicBezTo>
                    <a:pt x="351823" y="1554827"/>
                    <a:pt x="483250" y="906079"/>
                    <a:pt x="512611" y="713132"/>
                  </a:cubicBezTo>
                  <a:cubicBezTo>
                    <a:pt x="541972" y="520185"/>
                    <a:pt x="579723" y="356600"/>
                    <a:pt x="529389" y="394350"/>
                  </a:cubicBezTo>
                  <a:cubicBezTo>
                    <a:pt x="479055" y="432100"/>
                    <a:pt x="206413" y="999755"/>
                    <a:pt x="210608" y="939634"/>
                  </a:cubicBezTo>
                  <a:cubicBezTo>
                    <a:pt x="214803" y="879513"/>
                    <a:pt x="575529" y="8456"/>
                    <a:pt x="579723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 508">
              <a:extLst>
                <a:ext uri="{FF2B5EF4-FFF2-40B4-BE49-F238E27FC236}">
                  <a16:creationId xmlns:a16="http://schemas.microsoft.com/office/drawing/2014/main" id="{1A02A0A3-5EF6-8766-EB72-5F5C7D3848F5}"/>
                </a:ext>
              </a:extLst>
            </p:cNvPr>
            <p:cNvSpPr/>
            <p:nvPr/>
          </p:nvSpPr>
          <p:spPr>
            <a:xfrm>
              <a:off x="1457652" y="8506341"/>
              <a:ext cx="413586" cy="1285391"/>
            </a:xfrm>
            <a:custGeom>
              <a:avLst/>
              <a:gdLst>
                <a:gd name="connsiteX0" fmla="*/ 404704 w 413586"/>
                <a:gd name="connsiteY0" fmla="*/ 25263 h 1285391"/>
                <a:gd name="connsiteX1" fmla="*/ 236924 w 413586"/>
                <a:gd name="connsiteY1" fmla="*/ 285321 h 1285391"/>
                <a:gd name="connsiteX2" fmla="*/ 2032 w 413586"/>
                <a:gd name="connsiteY2" fmla="*/ 738327 h 1285391"/>
                <a:gd name="connsiteX3" fmla="*/ 136256 w 413586"/>
                <a:gd name="connsiteY3" fmla="*/ 545380 h 1285391"/>
                <a:gd name="connsiteX4" fmla="*/ 362759 w 413586"/>
                <a:gd name="connsiteY4" fmla="*/ 1166165 h 1285391"/>
                <a:gd name="connsiteX5" fmla="*/ 220146 w 413586"/>
                <a:gd name="connsiteY5" fmla="*/ 578936 h 1285391"/>
                <a:gd name="connsiteX6" fmla="*/ 413093 w 413586"/>
                <a:gd name="connsiteY6" fmla="*/ 1283611 h 1285391"/>
                <a:gd name="connsiteX7" fmla="*/ 270480 w 413586"/>
                <a:gd name="connsiteY7" fmla="*/ 771883 h 1285391"/>
                <a:gd name="connsiteX8" fmla="*/ 111089 w 413586"/>
                <a:gd name="connsiteY8" fmla="*/ 495046 h 1285391"/>
                <a:gd name="connsiteX9" fmla="*/ 169812 w 413586"/>
                <a:gd name="connsiteY9" fmla="*/ 96 h 1285391"/>
                <a:gd name="connsiteX10" fmla="*/ 60755 w 413586"/>
                <a:gd name="connsiteY10" fmla="*/ 536991 h 1285391"/>
                <a:gd name="connsiteX11" fmla="*/ 404704 w 413586"/>
                <a:gd name="connsiteY11" fmla="*/ 25263 h 128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3586" h="1285391">
                  <a:moveTo>
                    <a:pt x="404704" y="25263"/>
                  </a:moveTo>
                  <a:cubicBezTo>
                    <a:pt x="434065" y="-16682"/>
                    <a:pt x="304036" y="166477"/>
                    <a:pt x="236924" y="285321"/>
                  </a:cubicBezTo>
                  <a:cubicBezTo>
                    <a:pt x="169812" y="404165"/>
                    <a:pt x="18810" y="694984"/>
                    <a:pt x="2032" y="738327"/>
                  </a:cubicBezTo>
                  <a:cubicBezTo>
                    <a:pt x="-14746" y="781670"/>
                    <a:pt x="76135" y="474074"/>
                    <a:pt x="136256" y="545380"/>
                  </a:cubicBezTo>
                  <a:cubicBezTo>
                    <a:pt x="196377" y="616686"/>
                    <a:pt x="348777" y="1160572"/>
                    <a:pt x="362759" y="1166165"/>
                  </a:cubicBezTo>
                  <a:cubicBezTo>
                    <a:pt x="376741" y="1171758"/>
                    <a:pt x="211757" y="559362"/>
                    <a:pt x="220146" y="578936"/>
                  </a:cubicBezTo>
                  <a:cubicBezTo>
                    <a:pt x="228535" y="598510"/>
                    <a:pt x="404704" y="1251453"/>
                    <a:pt x="413093" y="1283611"/>
                  </a:cubicBezTo>
                  <a:cubicBezTo>
                    <a:pt x="421482" y="1315769"/>
                    <a:pt x="320814" y="903310"/>
                    <a:pt x="270480" y="771883"/>
                  </a:cubicBezTo>
                  <a:cubicBezTo>
                    <a:pt x="220146" y="640456"/>
                    <a:pt x="127867" y="623677"/>
                    <a:pt x="111089" y="495046"/>
                  </a:cubicBezTo>
                  <a:cubicBezTo>
                    <a:pt x="94311" y="366415"/>
                    <a:pt x="178201" y="-6895"/>
                    <a:pt x="169812" y="96"/>
                  </a:cubicBezTo>
                  <a:cubicBezTo>
                    <a:pt x="161423" y="7087"/>
                    <a:pt x="25801" y="528602"/>
                    <a:pt x="60755" y="536991"/>
                  </a:cubicBezTo>
                  <a:cubicBezTo>
                    <a:pt x="95709" y="545380"/>
                    <a:pt x="375343" y="67208"/>
                    <a:pt x="404704" y="25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0" name="フリーフォーム 509">
              <a:extLst>
                <a:ext uri="{FF2B5EF4-FFF2-40B4-BE49-F238E27FC236}">
                  <a16:creationId xmlns:a16="http://schemas.microsoft.com/office/drawing/2014/main" id="{B56BCEE8-2D23-FA25-E333-35E4AEC85CBB}"/>
                </a:ext>
              </a:extLst>
            </p:cNvPr>
            <p:cNvSpPr/>
            <p:nvPr/>
          </p:nvSpPr>
          <p:spPr>
            <a:xfrm>
              <a:off x="1504781" y="8553771"/>
              <a:ext cx="255152" cy="1747648"/>
            </a:xfrm>
            <a:custGeom>
              <a:avLst/>
              <a:gdLst>
                <a:gd name="connsiteX0" fmla="*/ 198184 w 255152"/>
                <a:gd name="connsiteY0" fmla="*/ 3000 h 1747648"/>
                <a:gd name="connsiteX1" fmla="*/ 164628 w 255152"/>
                <a:gd name="connsiteY1" fmla="*/ 883844 h 1747648"/>
                <a:gd name="connsiteX2" fmla="*/ 89127 w 255152"/>
                <a:gd name="connsiteY2" fmla="*/ 1185847 h 1747648"/>
                <a:gd name="connsiteX3" fmla="*/ 97516 w 255152"/>
                <a:gd name="connsiteY3" fmla="*/ 992901 h 1747648"/>
                <a:gd name="connsiteX4" fmla="*/ 63960 w 255152"/>
                <a:gd name="connsiteY4" fmla="*/ 1303293 h 1747648"/>
                <a:gd name="connsiteX5" fmla="*/ 5237 w 255152"/>
                <a:gd name="connsiteY5" fmla="*/ 1731132 h 1747648"/>
                <a:gd name="connsiteX6" fmla="*/ 30404 w 255152"/>
                <a:gd name="connsiteY6" fmla="*/ 1554963 h 1747648"/>
                <a:gd name="connsiteX7" fmla="*/ 248518 w 255152"/>
                <a:gd name="connsiteY7" fmla="*/ 607007 h 1747648"/>
                <a:gd name="connsiteX8" fmla="*/ 189795 w 255152"/>
                <a:gd name="connsiteY8" fmla="*/ 799954 h 1747648"/>
                <a:gd name="connsiteX9" fmla="*/ 97516 w 255152"/>
                <a:gd name="connsiteY9" fmla="*/ 430838 h 1747648"/>
                <a:gd name="connsiteX10" fmla="*/ 97516 w 255152"/>
                <a:gd name="connsiteY10" fmla="*/ 590229 h 1747648"/>
                <a:gd name="connsiteX11" fmla="*/ 198184 w 255152"/>
                <a:gd name="connsiteY11" fmla="*/ 3000 h 174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152" h="1747648">
                  <a:moveTo>
                    <a:pt x="198184" y="3000"/>
                  </a:moveTo>
                  <a:cubicBezTo>
                    <a:pt x="209369" y="51936"/>
                    <a:pt x="182804" y="686703"/>
                    <a:pt x="164628" y="883844"/>
                  </a:cubicBezTo>
                  <a:cubicBezTo>
                    <a:pt x="146452" y="1080985"/>
                    <a:pt x="100312" y="1167671"/>
                    <a:pt x="89127" y="1185847"/>
                  </a:cubicBezTo>
                  <a:cubicBezTo>
                    <a:pt x="77942" y="1204023"/>
                    <a:pt x="101710" y="973327"/>
                    <a:pt x="97516" y="992901"/>
                  </a:cubicBezTo>
                  <a:cubicBezTo>
                    <a:pt x="93321" y="1012475"/>
                    <a:pt x="79340" y="1180255"/>
                    <a:pt x="63960" y="1303293"/>
                  </a:cubicBezTo>
                  <a:cubicBezTo>
                    <a:pt x="48580" y="1426331"/>
                    <a:pt x="10830" y="1689187"/>
                    <a:pt x="5237" y="1731132"/>
                  </a:cubicBezTo>
                  <a:cubicBezTo>
                    <a:pt x="-356" y="1773077"/>
                    <a:pt x="-10143" y="1742317"/>
                    <a:pt x="30404" y="1554963"/>
                  </a:cubicBezTo>
                  <a:cubicBezTo>
                    <a:pt x="70951" y="1367609"/>
                    <a:pt x="221953" y="732842"/>
                    <a:pt x="248518" y="607007"/>
                  </a:cubicBezTo>
                  <a:cubicBezTo>
                    <a:pt x="275083" y="481172"/>
                    <a:pt x="214962" y="829315"/>
                    <a:pt x="189795" y="799954"/>
                  </a:cubicBezTo>
                  <a:cubicBezTo>
                    <a:pt x="164628" y="770593"/>
                    <a:pt x="112896" y="465792"/>
                    <a:pt x="97516" y="430838"/>
                  </a:cubicBezTo>
                  <a:cubicBezTo>
                    <a:pt x="82136" y="395884"/>
                    <a:pt x="75145" y="661535"/>
                    <a:pt x="97516" y="590229"/>
                  </a:cubicBezTo>
                  <a:cubicBezTo>
                    <a:pt x="119887" y="518923"/>
                    <a:pt x="186999" y="-45936"/>
                    <a:pt x="198184" y="30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 510">
              <a:extLst>
                <a:ext uri="{FF2B5EF4-FFF2-40B4-BE49-F238E27FC236}">
                  <a16:creationId xmlns:a16="http://schemas.microsoft.com/office/drawing/2014/main" id="{060033CD-8471-32A0-1AC8-39946B83012E}"/>
                </a:ext>
              </a:extLst>
            </p:cNvPr>
            <p:cNvSpPr/>
            <p:nvPr/>
          </p:nvSpPr>
          <p:spPr>
            <a:xfrm>
              <a:off x="192933" y="9201259"/>
              <a:ext cx="1015794" cy="1243071"/>
            </a:xfrm>
            <a:custGeom>
              <a:avLst/>
              <a:gdLst>
                <a:gd name="connsiteX0" fmla="*/ 1015082 w 1015794"/>
                <a:gd name="connsiteY0" fmla="*/ 1464 h 1243071"/>
                <a:gd name="connsiteX1" fmla="*/ 453019 w 1015794"/>
                <a:gd name="connsiteY1" fmla="*/ 714528 h 1243071"/>
                <a:gd name="connsiteX2" fmla="*/ 696300 w 1015794"/>
                <a:gd name="connsiteY2" fmla="*/ 546748 h 1243071"/>
                <a:gd name="connsiteX3" fmla="*/ 511742 w 1015794"/>
                <a:gd name="connsiteY3" fmla="*/ 773251 h 1243071"/>
                <a:gd name="connsiteX4" fmla="*/ 14 w 1015794"/>
                <a:gd name="connsiteY4" fmla="*/ 1243035 h 1243071"/>
                <a:gd name="connsiteX5" fmla="*/ 528520 w 1015794"/>
                <a:gd name="connsiteY5" fmla="*/ 748084 h 1243071"/>
                <a:gd name="connsiteX6" fmla="*/ 939581 w 1015794"/>
                <a:gd name="connsiteY6" fmla="*/ 253134 h 1243071"/>
                <a:gd name="connsiteX7" fmla="*/ 578854 w 1015794"/>
                <a:gd name="connsiteY7" fmla="*/ 521581 h 1243071"/>
                <a:gd name="connsiteX8" fmla="*/ 1015082 w 1015794"/>
                <a:gd name="connsiteY8" fmla="*/ 1464 h 124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94" h="1243071">
                  <a:moveTo>
                    <a:pt x="1015082" y="1464"/>
                  </a:moveTo>
                  <a:cubicBezTo>
                    <a:pt x="994110" y="33622"/>
                    <a:pt x="506149" y="623647"/>
                    <a:pt x="453019" y="714528"/>
                  </a:cubicBezTo>
                  <a:cubicBezTo>
                    <a:pt x="399889" y="805409"/>
                    <a:pt x="686513" y="536961"/>
                    <a:pt x="696300" y="546748"/>
                  </a:cubicBezTo>
                  <a:cubicBezTo>
                    <a:pt x="706087" y="556535"/>
                    <a:pt x="627790" y="657203"/>
                    <a:pt x="511742" y="773251"/>
                  </a:cubicBezTo>
                  <a:cubicBezTo>
                    <a:pt x="395694" y="889299"/>
                    <a:pt x="-2782" y="1247230"/>
                    <a:pt x="14" y="1243035"/>
                  </a:cubicBezTo>
                  <a:cubicBezTo>
                    <a:pt x="2810" y="1238840"/>
                    <a:pt x="371926" y="913067"/>
                    <a:pt x="528520" y="748084"/>
                  </a:cubicBezTo>
                  <a:cubicBezTo>
                    <a:pt x="685114" y="583101"/>
                    <a:pt x="931192" y="290885"/>
                    <a:pt x="939581" y="253134"/>
                  </a:cubicBezTo>
                  <a:cubicBezTo>
                    <a:pt x="947970" y="215384"/>
                    <a:pt x="570465" y="566322"/>
                    <a:pt x="578854" y="521581"/>
                  </a:cubicBezTo>
                  <a:cubicBezTo>
                    <a:pt x="587243" y="476840"/>
                    <a:pt x="1036054" y="-30694"/>
                    <a:pt x="1015082" y="14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 511">
              <a:extLst>
                <a:ext uri="{FF2B5EF4-FFF2-40B4-BE49-F238E27FC236}">
                  <a16:creationId xmlns:a16="http://schemas.microsoft.com/office/drawing/2014/main" id="{AF8436CF-C2EB-CBD6-006E-6626500113E7}"/>
                </a:ext>
              </a:extLst>
            </p:cNvPr>
            <p:cNvSpPr/>
            <p:nvPr/>
          </p:nvSpPr>
          <p:spPr>
            <a:xfrm>
              <a:off x="1518546" y="9479512"/>
              <a:ext cx="734640" cy="1867687"/>
            </a:xfrm>
            <a:custGeom>
              <a:avLst/>
              <a:gdLst>
                <a:gd name="connsiteX0" fmla="*/ 721315 w 734640"/>
                <a:gd name="connsiteY0" fmla="*/ 48 h 1867687"/>
                <a:gd name="connsiteX1" fmla="*/ 645814 w 734640"/>
                <a:gd name="connsiteY1" fmla="*/ 360774 h 1867687"/>
                <a:gd name="connsiteX2" fmla="*/ 637425 w 734640"/>
                <a:gd name="connsiteY2" fmla="*/ 578888 h 1867687"/>
                <a:gd name="connsiteX3" fmla="*/ 712926 w 734640"/>
                <a:gd name="connsiteY3" fmla="*/ 360774 h 1867687"/>
                <a:gd name="connsiteX4" fmla="*/ 192808 w 734640"/>
                <a:gd name="connsiteY4" fmla="*/ 1073838 h 1867687"/>
                <a:gd name="connsiteX5" fmla="*/ 486423 w 734640"/>
                <a:gd name="connsiteY5" fmla="*/ 771835 h 1867687"/>
                <a:gd name="connsiteX6" fmla="*/ 8250 w 734640"/>
                <a:gd name="connsiteY6" fmla="*/ 1845626 h 1867687"/>
                <a:gd name="connsiteX7" fmla="*/ 217975 w 734640"/>
                <a:gd name="connsiteY7" fmla="*/ 1409398 h 1867687"/>
                <a:gd name="connsiteX8" fmla="*/ 654203 w 734640"/>
                <a:gd name="connsiteY8" fmla="*/ 385941 h 1867687"/>
                <a:gd name="connsiteX9" fmla="*/ 721315 w 734640"/>
                <a:gd name="connsiteY9" fmla="*/ 48 h 186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640" h="1867687">
                  <a:moveTo>
                    <a:pt x="721315" y="48"/>
                  </a:moveTo>
                  <a:cubicBezTo>
                    <a:pt x="719917" y="-4146"/>
                    <a:pt x="659796" y="264301"/>
                    <a:pt x="645814" y="360774"/>
                  </a:cubicBezTo>
                  <a:cubicBezTo>
                    <a:pt x="631832" y="457247"/>
                    <a:pt x="626240" y="578888"/>
                    <a:pt x="637425" y="578888"/>
                  </a:cubicBezTo>
                  <a:cubicBezTo>
                    <a:pt x="648610" y="578888"/>
                    <a:pt x="787029" y="278282"/>
                    <a:pt x="712926" y="360774"/>
                  </a:cubicBezTo>
                  <a:cubicBezTo>
                    <a:pt x="638823" y="443266"/>
                    <a:pt x="230558" y="1005328"/>
                    <a:pt x="192808" y="1073838"/>
                  </a:cubicBezTo>
                  <a:cubicBezTo>
                    <a:pt x="155058" y="1142348"/>
                    <a:pt x="517183" y="643204"/>
                    <a:pt x="486423" y="771835"/>
                  </a:cubicBezTo>
                  <a:cubicBezTo>
                    <a:pt x="455663" y="900466"/>
                    <a:pt x="52991" y="1739366"/>
                    <a:pt x="8250" y="1845626"/>
                  </a:cubicBezTo>
                  <a:cubicBezTo>
                    <a:pt x="-36491" y="1951887"/>
                    <a:pt x="110316" y="1652679"/>
                    <a:pt x="217975" y="1409398"/>
                  </a:cubicBezTo>
                  <a:cubicBezTo>
                    <a:pt x="325634" y="1166117"/>
                    <a:pt x="566119" y="616638"/>
                    <a:pt x="654203" y="385941"/>
                  </a:cubicBezTo>
                  <a:cubicBezTo>
                    <a:pt x="742287" y="155244"/>
                    <a:pt x="722713" y="4242"/>
                    <a:pt x="721315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 512">
              <a:extLst>
                <a:ext uri="{FF2B5EF4-FFF2-40B4-BE49-F238E27FC236}">
                  <a16:creationId xmlns:a16="http://schemas.microsoft.com/office/drawing/2014/main" id="{16E66DEC-EC10-1718-5A9A-13FC072AA1DB}"/>
                </a:ext>
              </a:extLst>
            </p:cNvPr>
            <p:cNvSpPr/>
            <p:nvPr/>
          </p:nvSpPr>
          <p:spPr>
            <a:xfrm>
              <a:off x="1064022" y="9467544"/>
              <a:ext cx="1093656" cy="2062886"/>
            </a:xfrm>
            <a:custGeom>
              <a:avLst/>
              <a:gdLst>
                <a:gd name="connsiteX0" fmla="*/ 1091949 w 1093656"/>
                <a:gd name="connsiteY0" fmla="*/ 3627 h 2062886"/>
                <a:gd name="connsiteX1" fmla="*/ 605387 w 1093656"/>
                <a:gd name="connsiteY1" fmla="*/ 985139 h 2062886"/>
                <a:gd name="connsiteX2" fmla="*/ 697666 w 1093656"/>
                <a:gd name="connsiteY2" fmla="*/ 850915 h 2062886"/>
                <a:gd name="connsiteX3" fmla="*/ 9769 w 1093656"/>
                <a:gd name="connsiteY3" fmla="*/ 2033762 h 2062886"/>
                <a:gd name="connsiteX4" fmla="*/ 336939 w 1093656"/>
                <a:gd name="connsiteY4" fmla="*/ 1589146 h 2062886"/>
                <a:gd name="connsiteX5" fmla="*/ 949336 w 1093656"/>
                <a:gd name="connsiteY5" fmla="*/ 364353 h 2062886"/>
                <a:gd name="connsiteX6" fmla="*/ 773167 w 1093656"/>
                <a:gd name="connsiteY6" fmla="*/ 641190 h 2062886"/>
                <a:gd name="connsiteX7" fmla="*/ 1091949 w 1093656"/>
                <a:gd name="connsiteY7" fmla="*/ 3627 h 206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656" h="2062886">
                  <a:moveTo>
                    <a:pt x="1091949" y="3627"/>
                  </a:moveTo>
                  <a:cubicBezTo>
                    <a:pt x="1063986" y="60952"/>
                    <a:pt x="671101" y="843924"/>
                    <a:pt x="605387" y="985139"/>
                  </a:cubicBezTo>
                  <a:cubicBezTo>
                    <a:pt x="539673" y="1126354"/>
                    <a:pt x="796936" y="676145"/>
                    <a:pt x="697666" y="850915"/>
                  </a:cubicBezTo>
                  <a:cubicBezTo>
                    <a:pt x="598396" y="1025685"/>
                    <a:pt x="69890" y="1910724"/>
                    <a:pt x="9769" y="2033762"/>
                  </a:cubicBezTo>
                  <a:cubicBezTo>
                    <a:pt x="-50352" y="2156800"/>
                    <a:pt x="180345" y="1867381"/>
                    <a:pt x="336939" y="1589146"/>
                  </a:cubicBezTo>
                  <a:cubicBezTo>
                    <a:pt x="493533" y="1310911"/>
                    <a:pt x="876631" y="522346"/>
                    <a:pt x="949336" y="364353"/>
                  </a:cubicBezTo>
                  <a:cubicBezTo>
                    <a:pt x="1022041" y="206360"/>
                    <a:pt x="750796" y="695718"/>
                    <a:pt x="773167" y="641190"/>
                  </a:cubicBezTo>
                  <a:cubicBezTo>
                    <a:pt x="795538" y="586662"/>
                    <a:pt x="1119912" y="-53698"/>
                    <a:pt x="1091949" y="36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 513">
              <a:extLst>
                <a:ext uri="{FF2B5EF4-FFF2-40B4-BE49-F238E27FC236}">
                  <a16:creationId xmlns:a16="http://schemas.microsoft.com/office/drawing/2014/main" id="{F52F207F-DA66-45FB-E856-0B35A0C06467}"/>
                </a:ext>
              </a:extLst>
            </p:cNvPr>
            <p:cNvSpPr/>
            <p:nvPr/>
          </p:nvSpPr>
          <p:spPr>
            <a:xfrm>
              <a:off x="2081386" y="8483837"/>
              <a:ext cx="413699" cy="634833"/>
            </a:xfrm>
            <a:custGeom>
              <a:avLst/>
              <a:gdLst>
                <a:gd name="connsiteX0" fmla="*/ 203021 w 413699"/>
                <a:gd name="connsiteY0" fmla="*/ 648 h 634833"/>
                <a:gd name="connsiteX1" fmla="*/ 365510 w 413699"/>
                <a:gd name="connsiteY1" fmla="*/ 140835 h 634833"/>
                <a:gd name="connsiteX2" fmla="*/ 413301 w 413699"/>
                <a:gd name="connsiteY2" fmla="*/ 118532 h 634833"/>
                <a:gd name="connsiteX3" fmla="*/ 346394 w 413699"/>
                <a:gd name="connsiteY3" fmla="*/ 182254 h 634833"/>
                <a:gd name="connsiteX4" fmla="*/ 231696 w 413699"/>
                <a:gd name="connsiteY4" fmla="*/ 255533 h 634833"/>
                <a:gd name="connsiteX5" fmla="*/ 139300 w 413699"/>
                <a:gd name="connsiteY5" fmla="*/ 376603 h 634833"/>
                <a:gd name="connsiteX6" fmla="*/ 174346 w 413699"/>
                <a:gd name="connsiteY6" fmla="*/ 316068 h 634833"/>
                <a:gd name="connsiteX7" fmla="*/ 27788 w 413699"/>
                <a:gd name="connsiteY7" fmla="*/ 583697 h 634833"/>
                <a:gd name="connsiteX8" fmla="*/ 2299 w 413699"/>
                <a:gd name="connsiteY8" fmla="*/ 628302 h 634833"/>
                <a:gd name="connsiteX9" fmla="*/ 59648 w 413699"/>
                <a:gd name="connsiteY9" fmla="*/ 497674 h 634833"/>
                <a:gd name="connsiteX10" fmla="*/ 304975 w 413699"/>
                <a:gd name="connsiteY10" fmla="*/ 166323 h 634833"/>
                <a:gd name="connsiteX11" fmla="*/ 365510 w 413699"/>
                <a:gd name="connsiteY11" fmla="*/ 131277 h 634833"/>
                <a:gd name="connsiteX12" fmla="*/ 346394 w 413699"/>
                <a:gd name="connsiteY12" fmla="*/ 54811 h 634833"/>
                <a:gd name="connsiteX13" fmla="*/ 362324 w 413699"/>
                <a:gd name="connsiteY13" fmla="*/ 86672 h 634833"/>
                <a:gd name="connsiteX14" fmla="*/ 203021 w 413699"/>
                <a:gd name="connsiteY14" fmla="*/ 648 h 63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3699" h="634833">
                  <a:moveTo>
                    <a:pt x="203021" y="648"/>
                  </a:moveTo>
                  <a:cubicBezTo>
                    <a:pt x="203552" y="9675"/>
                    <a:pt x="330463" y="121188"/>
                    <a:pt x="365510" y="140835"/>
                  </a:cubicBezTo>
                  <a:cubicBezTo>
                    <a:pt x="400557" y="160482"/>
                    <a:pt x="416487" y="111629"/>
                    <a:pt x="413301" y="118532"/>
                  </a:cubicBezTo>
                  <a:cubicBezTo>
                    <a:pt x="410115" y="125435"/>
                    <a:pt x="376661" y="159421"/>
                    <a:pt x="346394" y="182254"/>
                  </a:cubicBezTo>
                  <a:cubicBezTo>
                    <a:pt x="316127" y="205087"/>
                    <a:pt x="266212" y="223141"/>
                    <a:pt x="231696" y="255533"/>
                  </a:cubicBezTo>
                  <a:cubicBezTo>
                    <a:pt x="197180" y="287925"/>
                    <a:pt x="148858" y="366514"/>
                    <a:pt x="139300" y="376603"/>
                  </a:cubicBezTo>
                  <a:cubicBezTo>
                    <a:pt x="129742" y="386692"/>
                    <a:pt x="192931" y="281552"/>
                    <a:pt x="174346" y="316068"/>
                  </a:cubicBezTo>
                  <a:cubicBezTo>
                    <a:pt x="155761" y="350584"/>
                    <a:pt x="56462" y="531658"/>
                    <a:pt x="27788" y="583697"/>
                  </a:cubicBezTo>
                  <a:cubicBezTo>
                    <a:pt x="-886" y="635736"/>
                    <a:pt x="-3011" y="642639"/>
                    <a:pt x="2299" y="628302"/>
                  </a:cubicBezTo>
                  <a:cubicBezTo>
                    <a:pt x="7609" y="613965"/>
                    <a:pt x="9202" y="574671"/>
                    <a:pt x="59648" y="497674"/>
                  </a:cubicBezTo>
                  <a:cubicBezTo>
                    <a:pt x="110094" y="420678"/>
                    <a:pt x="253998" y="227389"/>
                    <a:pt x="304975" y="166323"/>
                  </a:cubicBezTo>
                  <a:cubicBezTo>
                    <a:pt x="355952" y="105257"/>
                    <a:pt x="358607" y="149862"/>
                    <a:pt x="365510" y="131277"/>
                  </a:cubicBezTo>
                  <a:cubicBezTo>
                    <a:pt x="372413" y="112692"/>
                    <a:pt x="346925" y="62245"/>
                    <a:pt x="346394" y="54811"/>
                  </a:cubicBezTo>
                  <a:cubicBezTo>
                    <a:pt x="345863" y="47377"/>
                    <a:pt x="382502" y="93575"/>
                    <a:pt x="362324" y="86672"/>
                  </a:cubicBezTo>
                  <a:cubicBezTo>
                    <a:pt x="342146" y="79769"/>
                    <a:pt x="202490" y="-8379"/>
                    <a:pt x="203021" y="6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 514">
              <a:extLst>
                <a:ext uri="{FF2B5EF4-FFF2-40B4-BE49-F238E27FC236}">
                  <a16:creationId xmlns:a16="http://schemas.microsoft.com/office/drawing/2014/main" id="{383F84AC-6761-4DB7-9B70-53E9CD288869}"/>
                </a:ext>
              </a:extLst>
            </p:cNvPr>
            <p:cNvSpPr/>
            <p:nvPr/>
          </p:nvSpPr>
          <p:spPr>
            <a:xfrm>
              <a:off x="1535568" y="9035613"/>
              <a:ext cx="604405" cy="1356286"/>
            </a:xfrm>
            <a:custGeom>
              <a:avLst/>
              <a:gdLst>
                <a:gd name="connsiteX0" fmla="*/ 541745 w 604405"/>
                <a:gd name="connsiteY0" fmla="*/ 61 h 1356286"/>
                <a:gd name="connsiteX1" fmla="*/ 595908 w 604405"/>
                <a:gd name="connsiteY1" fmla="*/ 254946 h 1356286"/>
                <a:gd name="connsiteX2" fmla="*/ 595908 w 604405"/>
                <a:gd name="connsiteY2" fmla="*/ 248574 h 1356286"/>
                <a:gd name="connsiteX3" fmla="*/ 560861 w 604405"/>
                <a:gd name="connsiteY3" fmla="*/ 395133 h 1356286"/>
                <a:gd name="connsiteX4" fmla="*/ 557675 w 604405"/>
                <a:gd name="connsiteY4" fmla="*/ 331411 h 1356286"/>
                <a:gd name="connsiteX5" fmla="*/ 551303 w 604405"/>
                <a:gd name="connsiteY5" fmla="*/ 286807 h 1356286"/>
                <a:gd name="connsiteX6" fmla="*/ 544931 w 604405"/>
                <a:gd name="connsiteY6" fmla="*/ 388761 h 1356286"/>
                <a:gd name="connsiteX7" fmla="*/ 401558 w 604405"/>
                <a:gd name="connsiteY7" fmla="*/ 634087 h 1356286"/>
                <a:gd name="connsiteX8" fmla="*/ 417488 w 604405"/>
                <a:gd name="connsiteY8" fmla="*/ 592669 h 1356286"/>
                <a:gd name="connsiteX9" fmla="*/ 19231 w 604405"/>
                <a:gd name="connsiteY9" fmla="*/ 1322277 h 1356286"/>
                <a:gd name="connsiteX10" fmla="*/ 114812 w 604405"/>
                <a:gd name="connsiteY10" fmla="*/ 1147043 h 1356286"/>
                <a:gd name="connsiteX11" fmla="*/ 567233 w 604405"/>
                <a:gd name="connsiteY11" fmla="*/ 366458 h 1356286"/>
                <a:gd name="connsiteX12" fmla="*/ 573606 w 604405"/>
                <a:gd name="connsiteY12" fmla="*/ 299551 h 1356286"/>
                <a:gd name="connsiteX13" fmla="*/ 532187 w 604405"/>
                <a:gd name="connsiteY13" fmla="*/ 184853 h 1356286"/>
                <a:gd name="connsiteX14" fmla="*/ 579978 w 604405"/>
                <a:gd name="connsiteY14" fmla="*/ 280434 h 1356286"/>
                <a:gd name="connsiteX15" fmla="*/ 541745 w 604405"/>
                <a:gd name="connsiteY15" fmla="*/ 61 h 13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405" h="1356286">
                  <a:moveTo>
                    <a:pt x="541745" y="61"/>
                  </a:moveTo>
                  <a:cubicBezTo>
                    <a:pt x="544400" y="-4187"/>
                    <a:pt x="586881" y="213527"/>
                    <a:pt x="595908" y="254946"/>
                  </a:cubicBezTo>
                  <a:cubicBezTo>
                    <a:pt x="604935" y="296365"/>
                    <a:pt x="601749" y="225210"/>
                    <a:pt x="595908" y="248574"/>
                  </a:cubicBezTo>
                  <a:cubicBezTo>
                    <a:pt x="590067" y="271938"/>
                    <a:pt x="567233" y="381327"/>
                    <a:pt x="560861" y="395133"/>
                  </a:cubicBezTo>
                  <a:cubicBezTo>
                    <a:pt x="554489" y="408939"/>
                    <a:pt x="559268" y="349465"/>
                    <a:pt x="557675" y="331411"/>
                  </a:cubicBezTo>
                  <a:cubicBezTo>
                    <a:pt x="556082" y="313357"/>
                    <a:pt x="553427" y="277249"/>
                    <a:pt x="551303" y="286807"/>
                  </a:cubicBezTo>
                  <a:cubicBezTo>
                    <a:pt x="549179" y="296365"/>
                    <a:pt x="569889" y="330881"/>
                    <a:pt x="544931" y="388761"/>
                  </a:cubicBezTo>
                  <a:cubicBezTo>
                    <a:pt x="519973" y="446641"/>
                    <a:pt x="422798" y="600102"/>
                    <a:pt x="401558" y="634087"/>
                  </a:cubicBezTo>
                  <a:cubicBezTo>
                    <a:pt x="380317" y="668072"/>
                    <a:pt x="481209" y="477971"/>
                    <a:pt x="417488" y="592669"/>
                  </a:cubicBezTo>
                  <a:cubicBezTo>
                    <a:pt x="353767" y="707367"/>
                    <a:pt x="19231" y="1322277"/>
                    <a:pt x="19231" y="1322277"/>
                  </a:cubicBezTo>
                  <a:cubicBezTo>
                    <a:pt x="-31215" y="1414672"/>
                    <a:pt x="23478" y="1306346"/>
                    <a:pt x="114812" y="1147043"/>
                  </a:cubicBezTo>
                  <a:cubicBezTo>
                    <a:pt x="206146" y="987740"/>
                    <a:pt x="490767" y="507707"/>
                    <a:pt x="567233" y="366458"/>
                  </a:cubicBezTo>
                  <a:cubicBezTo>
                    <a:pt x="643699" y="225209"/>
                    <a:pt x="579447" y="329819"/>
                    <a:pt x="573606" y="299551"/>
                  </a:cubicBezTo>
                  <a:cubicBezTo>
                    <a:pt x="567765" y="269284"/>
                    <a:pt x="531125" y="188039"/>
                    <a:pt x="532187" y="184853"/>
                  </a:cubicBezTo>
                  <a:cubicBezTo>
                    <a:pt x="533249" y="181667"/>
                    <a:pt x="578385" y="311763"/>
                    <a:pt x="579978" y="280434"/>
                  </a:cubicBezTo>
                  <a:cubicBezTo>
                    <a:pt x="581571" y="249105"/>
                    <a:pt x="539090" y="4309"/>
                    <a:pt x="541745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 515">
              <a:extLst>
                <a:ext uri="{FF2B5EF4-FFF2-40B4-BE49-F238E27FC236}">
                  <a16:creationId xmlns:a16="http://schemas.microsoft.com/office/drawing/2014/main" id="{2ABFDAAE-EE35-D229-94C9-10CAE35E7CD7}"/>
                </a:ext>
              </a:extLst>
            </p:cNvPr>
            <p:cNvSpPr/>
            <p:nvPr/>
          </p:nvSpPr>
          <p:spPr>
            <a:xfrm>
              <a:off x="1443986" y="9377904"/>
              <a:ext cx="656263" cy="1222607"/>
            </a:xfrm>
            <a:custGeom>
              <a:avLst/>
              <a:gdLst>
                <a:gd name="connsiteX0" fmla="*/ 655629 w 656263"/>
                <a:gd name="connsiteY0" fmla="*/ 1865 h 1222607"/>
                <a:gd name="connsiteX1" fmla="*/ 330651 w 656263"/>
                <a:gd name="connsiteY1" fmla="*/ 642263 h 1222607"/>
                <a:gd name="connsiteX2" fmla="*/ 8859 w 656263"/>
                <a:gd name="connsiteY2" fmla="*/ 1209382 h 1222607"/>
                <a:gd name="connsiteX3" fmla="*/ 126743 w 656263"/>
                <a:gd name="connsiteY3" fmla="*/ 979986 h 1222607"/>
                <a:gd name="connsiteX4" fmla="*/ 505884 w 656263"/>
                <a:gd name="connsiteY4" fmla="*/ 288610 h 1222607"/>
                <a:gd name="connsiteX5" fmla="*/ 416675 w 656263"/>
                <a:gd name="connsiteY5" fmla="*/ 441541 h 1222607"/>
                <a:gd name="connsiteX6" fmla="*/ 655629 w 656263"/>
                <a:gd name="connsiteY6" fmla="*/ 1865 h 122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263" h="1222607">
                  <a:moveTo>
                    <a:pt x="655629" y="1865"/>
                  </a:moveTo>
                  <a:cubicBezTo>
                    <a:pt x="641292" y="35319"/>
                    <a:pt x="438446" y="441010"/>
                    <a:pt x="330651" y="642263"/>
                  </a:cubicBezTo>
                  <a:cubicBezTo>
                    <a:pt x="222856" y="843516"/>
                    <a:pt x="42844" y="1153095"/>
                    <a:pt x="8859" y="1209382"/>
                  </a:cubicBezTo>
                  <a:cubicBezTo>
                    <a:pt x="-25126" y="1265669"/>
                    <a:pt x="43906" y="1133448"/>
                    <a:pt x="126743" y="979986"/>
                  </a:cubicBezTo>
                  <a:cubicBezTo>
                    <a:pt x="209580" y="826524"/>
                    <a:pt x="457562" y="378351"/>
                    <a:pt x="505884" y="288610"/>
                  </a:cubicBezTo>
                  <a:cubicBezTo>
                    <a:pt x="554206" y="198869"/>
                    <a:pt x="396497" y="487739"/>
                    <a:pt x="416675" y="441541"/>
                  </a:cubicBezTo>
                  <a:cubicBezTo>
                    <a:pt x="436853" y="395343"/>
                    <a:pt x="669966" y="-31589"/>
                    <a:pt x="655629" y="18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 516">
              <a:extLst>
                <a:ext uri="{FF2B5EF4-FFF2-40B4-BE49-F238E27FC236}">
                  <a16:creationId xmlns:a16="http://schemas.microsoft.com/office/drawing/2014/main" id="{6F7ECB57-ABFF-270C-CAFA-8E1B13ABEA52}"/>
                </a:ext>
              </a:extLst>
            </p:cNvPr>
            <p:cNvSpPr/>
            <p:nvPr/>
          </p:nvSpPr>
          <p:spPr>
            <a:xfrm>
              <a:off x="1169285" y="9319233"/>
              <a:ext cx="1000424" cy="1870219"/>
            </a:xfrm>
            <a:custGeom>
              <a:avLst/>
              <a:gdLst>
                <a:gd name="connsiteX0" fmla="*/ 1000424 w 1000424"/>
                <a:gd name="connsiteY0" fmla="*/ 0 h 1870219"/>
                <a:gd name="connsiteX1" fmla="*/ 382328 w 1000424"/>
                <a:gd name="connsiteY1" fmla="*/ 1156541 h 1870219"/>
                <a:gd name="connsiteX2" fmla="*/ 0 w 1000424"/>
                <a:gd name="connsiteY2" fmla="*/ 1870219 h 1870219"/>
                <a:gd name="connsiteX3" fmla="*/ 790144 w 1000424"/>
                <a:gd name="connsiteY3" fmla="*/ 379142 h 1870219"/>
                <a:gd name="connsiteX4" fmla="*/ 1000424 w 1000424"/>
                <a:gd name="connsiteY4" fmla="*/ 0 h 187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424" h="1870219">
                  <a:moveTo>
                    <a:pt x="1000424" y="0"/>
                  </a:moveTo>
                  <a:lnTo>
                    <a:pt x="382328" y="1156541"/>
                  </a:lnTo>
                  <a:lnTo>
                    <a:pt x="0" y="1870219"/>
                  </a:lnTo>
                  <a:cubicBezTo>
                    <a:pt x="67969" y="1740653"/>
                    <a:pt x="626593" y="686597"/>
                    <a:pt x="790144" y="379142"/>
                  </a:cubicBezTo>
                  <a:cubicBezTo>
                    <a:pt x="953695" y="71687"/>
                    <a:pt x="967501" y="48588"/>
                    <a:pt x="100042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 518">
              <a:extLst>
                <a:ext uri="{FF2B5EF4-FFF2-40B4-BE49-F238E27FC236}">
                  <a16:creationId xmlns:a16="http://schemas.microsoft.com/office/drawing/2014/main" id="{48FA4ED4-A6BB-DF94-91AE-25C02E7A06C3}"/>
                </a:ext>
              </a:extLst>
            </p:cNvPr>
            <p:cNvSpPr/>
            <p:nvPr/>
          </p:nvSpPr>
          <p:spPr>
            <a:xfrm>
              <a:off x="387906" y="10941461"/>
              <a:ext cx="862201" cy="1662384"/>
            </a:xfrm>
            <a:custGeom>
              <a:avLst/>
              <a:gdLst>
                <a:gd name="connsiteX0" fmla="*/ 854658 w 862201"/>
                <a:gd name="connsiteY0" fmla="*/ 15409 h 1662384"/>
                <a:gd name="connsiteX1" fmla="*/ 201516 w 862201"/>
                <a:gd name="connsiteY1" fmla="*/ 1105042 h 1662384"/>
                <a:gd name="connsiteX2" fmla="*/ 268423 w 862201"/>
                <a:gd name="connsiteY2" fmla="*/ 1025391 h 1662384"/>
                <a:gd name="connsiteX3" fmla="*/ 3980 w 862201"/>
                <a:gd name="connsiteY3" fmla="*/ 1656231 h 1662384"/>
                <a:gd name="connsiteX4" fmla="*/ 507378 w 862201"/>
                <a:gd name="connsiteY4" fmla="*/ 582528 h 1662384"/>
                <a:gd name="connsiteX5" fmla="*/ 676239 w 862201"/>
                <a:gd name="connsiteY5" fmla="*/ 260736 h 1662384"/>
                <a:gd name="connsiteX6" fmla="*/ 564727 w 862201"/>
                <a:gd name="connsiteY6" fmla="*/ 448713 h 1662384"/>
                <a:gd name="connsiteX7" fmla="*/ 854658 w 862201"/>
                <a:gd name="connsiteY7" fmla="*/ 15409 h 166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01" h="1662384">
                  <a:moveTo>
                    <a:pt x="854658" y="15409"/>
                  </a:moveTo>
                  <a:cubicBezTo>
                    <a:pt x="794123" y="124797"/>
                    <a:pt x="299222" y="936712"/>
                    <a:pt x="201516" y="1105042"/>
                  </a:cubicBezTo>
                  <a:cubicBezTo>
                    <a:pt x="103810" y="1273372"/>
                    <a:pt x="301346" y="933526"/>
                    <a:pt x="268423" y="1025391"/>
                  </a:cubicBezTo>
                  <a:cubicBezTo>
                    <a:pt x="235500" y="1117256"/>
                    <a:pt x="-35846" y="1730041"/>
                    <a:pt x="3980" y="1656231"/>
                  </a:cubicBezTo>
                  <a:cubicBezTo>
                    <a:pt x="43806" y="1582421"/>
                    <a:pt x="395335" y="815110"/>
                    <a:pt x="507378" y="582528"/>
                  </a:cubicBezTo>
                  <a:cubicBezTo>
                    <a:pt x="619421" y="349946"/>
                    <a:pt x="666681" y="283038"/>
                    <a:pt x="676239" y="260736"/>
                  </a:cubicBezTo>
                  <a:cubicBezTo>
                    <a:pt x="685797" y="238434"/>
                    <a:pt x="537115" y="483760"/>
                    <a:pt x="564727" y="448713"/>
                  </a:cubicBezTo>
                  <a:cubicBezTo>
                    <a:pt x="592339" y="413666"/>
                    <a:pt x="915193" y="-93979"/>
                    <a:pt x="854658" y="15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 519">
              <a:extLst>
                <a:ext uri="{FF2B5EF4-FFF2-40B4-BE49-F238E27FC236}">
                  <a16:creationId xmlns:a16="http://schemas.microsoft.com/office/drawing/2014/main" id="{E52ED94B-454B-17D2-8E80-EF592246BB6A}"/>
                </a:ext>
              </a:extLst>
            </p:cNvPr>
            <p:cNvSpPr/>
            <p:nvPr/>
          </p:nvSpPr>
          <p:spPr>
            <a:xfrm>
              <a:off x="644464" y="10773974"/>
              <a:ext cx="724933" cy="1352393"/>
            </a:xfrm>
            <a:custGeom>
              <a:avLst/>
              <a:gdLst>
                <a:gd name="connsiteX0" fmla="*/ 722357 w 724933"/>
                <a:gd name="connsiteY0" fmla="*/ 7662 h 1352393"/>
                <a:gd name="connsiteX1" fmla="*/ 97889 w 724933"/>
                <a:gd name="connsiteY1" fmla="*/ 1167389 h 1352393"/>
                <a:gd name="connsiteX2" fmla="*/ 30981 w 724933"/>
                <a:gd name="connsiteY2" fmla="*/ 1298018 h 1352393"/>
                <a:gd name="connsiteX3" fmla="*/ 394192 w 724933"/>
                <a:gd name="connsiteY3" fmla="*/ 635317 h 1352393"/>
                <a:gd name="connsiteX4" fmla="*/ 508891 w 724933"/>
                <a:gd name="connsiteY4" fmla="*/ 393176 h 1352393"/>
                <a:gd name="connsiteX5" fmla="*/ 327285 w 724933"/>
                <a:gd name="connsiteY5" fmla="*/ 651247 h 1352393"/>
                <a:gd name="connsiteX6" fmla="*/ 722357 w 724933"/>
                <a:gd name="connsiteY6" fmla="*/ 7662 h 135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933" h="1352393">
                  <a:moveTo>
                    <a:pt x="722357" y="7662"/>
                  </a:moveTo>
                  <a:cubicBezTo>
                    <a:pt x="684124" y="93686"/>
                    <a:pt x="213118" y="952330"/>
                    <a:pt x="97889" y="1167389"/>
                  </a:cubicBezTo>
                  <a:cubicBezTo>
                    <a:pt x="-17340" y="1382448"/>
                    <a:pt x="-18403" y="1386697"/>
                    <a:pt x="30981" y="1298018"/>
                  </a:cubicBezTo>
                  <a:cubicBezTo>
                    <a:pt x="80365" y="1209339"/>
                    <a:pt x="314540" y="786124"/>
                    <a:pt x="394192" y="635317"/>
                  </a:cubicBezTo>
                  <a:cubicBezTo>
                    <a:pt x="473844" y="484510"/>
                    <a:pt x="520042" y="390521"/>
                    <a:pt x="508891" y="393176"/>
                  </a:cubicBezTo>
                  <a:cubicBezTo>
                    <a:pt x="497740" y="395831"/>
                    <a:pt x="293300" y="715499"/>
                    <a:pt x="327285" y="651247"/>
                  </a:cubicBezTo>
                  <a:cubicBezTo>
                    <a:pt x="361270" y="586995"/>
                    <a:pt x="760590" y="-78362"/>
                    <a:pt x="722357" y="76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 520">
              <a:extLst>
                <a:ext uri="{FF2B5EF4-FFF2-40B4-BE49-F238E27FC236}">
                  <a16:creationId xmlns:a16="http://schemas.microsoft.com/office/drawing/2014/main" id="{0C45D403-8CDF-8908-59D1-56E02DB80BCA}"/>
                </a:ext>
              </a:extLst>
            </p:cNvPr>
            <p:cNvSpPr/>
            <p:nvPr/>
          </p:nvSpPr>
          <p:spPr>
            <a:xfrm>
              <a:off x="1460683" y="11071388"/>
              <a:ext cx="132943" cy="696640"/>
            </a:xfrm>
            <a:custGeom>
              <a:avLst/>
              <a:gdLst>
                <a:gd name="connsiteX0" fmla="*/ 132348 w 132943"/>
                <a:gd name="connsiteY0" fmla="*/ 3366 h 696640"/>
                <a:gd name="connsiteX1" fmla="*/ 52697 w 132943"/>
                <a:gd name="connsiteY1" fmla="*/ 197716 h 696640"/>
                <a:gd name="connsiteX2" fmla="*/ 52697 w 132943"/>
                <a:gd name="connsiteY2" fmla="*/ 474903 h 696640"/>
                <a:gd name="connsiteX3" fmla="*/ 55883 w 132943"/>
                <a:gd name="connsiteY3" fmla="*/ 309228 h 696640"/>
                <a:gd name="connsiteX4" fmla="*/ 100488 w 132943"/>
                <a:gd name="connsiteY4" fmla="*/ 694742 h 696640"/>
                <a:gd name="connsiteX5" fmla="*/ 62255 w 132943"/>
                <a:gd name="connsiteY5" fmla="*/ 446229 h 696640"/>
                <a:gd name="connsiteX6" fmla="*/ 20836 w 132943"/>
                <a:gd name="connsiteY6" fmla="*/ 200902 h 696640"/>
                <a:gd name="connsiteX7" fmla="*/ 4906 w 132943"/>
                <a:gd name="connsiteY7" fmla="*/ 360205 h 696640"/>
                <a:gd name="connsiteX8" fmla="*/ 132348 w 132943"/>
                <a:gd name="connsiteY8" fmla="*/ 3366 h 6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43" h="696640">
                  <a:moveTo>
                    <a:pt x="132348" y="3366"/>
                  </a:moveTo>
                  <a:cubicBezTo>
                    <a:pt x="140313" y="-23716"/>
                    <a:pt x="65972" y="119127"/>
                    <a:pt x="52697" y="197716"/>
                  </a:cubicBezTo>
                  <a:cubicBezTo>
                    <a:pt x="39422" y="276305"/>
                    <a:pt x="52166" y="456318"/>
                    <a:pt x="52697" y="474903"/>
                  </a:cubicBezTo>
                  <a:cubicBezTo>
                    <a:pt x="53228" y="493488"/>
                    <a:pt x="47918" y="272588"/>
                    <a:pt x="55883" y="309228"/>
                  </a:cubicBezTo>
                  <a:cubicBezTo>
                    <a:pt x="63848" y="345868"/>
                    <a:pt x="99426" y="671909"/>
                    <a:pt x="100488" y="694742"/>
                  </a:cubicBezTo>
                  <a:cubicBezTo>
                    <a:pt x="101550" y="717575"/>
                    <a:pt x="75530" y="528536"/>
                    <a:pt x="62255" y="446229"/>
                  </a:cubicBezTo>
                  <a:cubicBezTo>
                    <a:pt x="48980" y="363922"/>
                    <a:pt x="30394" y="215239"/>
                    <a:pt x="20836" y="200902"/>
                  </a:cubicBezTo>
                  <a:cubicBezTo>
                    <a:pt x="11278" y="186565"/>
                    <a:pt x="-9431" y="391004"/>
                    <a:pt x="4906" y="360205"/>
                  </a:cubicBezTo>
                  <a:cubicBezTo>
                    <a:pt x="19243" y="329406"/>
                    <a:pt x="124383" y="30448"/>
                    <a:pt x="132348" y="33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 521">
              <a:extLst>
                <a:ext uri="{FF2B5EF4-FFF2-40B4-BE49-F238E27FC236}">
                  <a16:creationId xmlns:a16="http://schemas.microsoft.com/office/drawing/2014/main" id="{4B49361D-2B5D-3340-D45B-0980AEECE18D}"/>
                </a:ext>
              </a:extLst>
            </p:cNvPr>
            <p:cNvSpPr/>
            <p:nvPr/>
          </p:nvSpPr>
          <p:spPr>
            <a:xfrm>
              <a:off x="872310" y="11402825"/>
              <a:ext cx="631670" cy="1303989"/>
            </a:xfrm>
            <a:custGeom>
              <a:avLst/>
              <a:gdLst>
                <a:gd name="connsiteX0" fmla="*/ 625139 w 631670"/>
                <a:gd name="connsiteY0" fmla="*/ 16024 h 1303989"/>
                <a:gd name="connsiteX1" fmla="*/ 671 w 631670"/>
                <a:gd name="connsiteY1" fmla="*/ 1303193 h 1303989"/>
                <a:gd name="connsiteX2" fmla="*/ 500883 w 631670"/>
                <a:gd name="connsiteY2" fmla="*/ 213560 h 1303989"/>
                <a:gd name="connsiteX3" fmla="*/ 338394 w 631670"/>
                <a:gd name="connsiteY3" fmla="*/ 557654 h 1303989"/>
                <a:gd name="connsiteX4" fmla="*/ 625139 w 631670"/>
                <a:gd name="connsiteY4" fmla="*/ 16024 h 130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670" h="1303989">
                  <a:moveTo>
                    <a:pt x="625139" y="16024"/>
                  </a:moveTo>
                  <a:cubicBezTo>
                    <a:pt x="568852" y="140280"/>
                    <a:pt x="21380" y="1270270"/>
                    <a:pt x="671" y="1303193"/>
                  </a:cubicBezTo>
                  <a:cubicBezTo>
                    <a:pt x="-20038" y="1336116"/>
                    <a:pt x="444596" y="337816"/>
                    <a:pt x="500883" y="213560"/>
                  </a:cubicBezTo>
                  <a:cubicBezTo>
                    <a:pt x="557170" y="89304"/>
                    <a:pt x="320871" y="585267"/>
                    <a:pt x="338394" y="557654"/>
                  </a:cubicBezTo>
                  <a:cubicBezTo>
                    <a:pt x="355917" y="530041"/>
                    <a:pt x="681426" y="-108232"/>
                    <a:pt x="625139" y="160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 522">
              <a:extLst>
                <a:ext uri="{FF2B5EF4-FFF2-40B4-BE49-F238E27FC236}">
                  <a16:creationId xmlns:a16="http://schemas.microsoft.com/office/drawing/2014/main" id="{AC350D37-8776-9509-B867-71B9B993E771}"/>
                </a:ext>
              </a:extLst>
            </p:cNvPr>
            <p:cNvSpPr/>
            <p:nvPr/>
          </p:nvSpPr>
          <p:spPr>
            <a:xfrm>
              <a:off x="770822" y="11176686"/>
              <a:ext cx="806147" cy="1528338"/>
            </a:xfrm>
            <a:custGeom>
              <a:avLst/>
              <a:gdLst>
                <a:gd name="connsiteX0" fmla="*/ 803093 w 806147"/>
                <a:gd name="connsiteY0" fmla="*/ 9580 h 1528338"/>
                <a:gd name="connsiteX1" fmla="*/ 3391 w 806147"/>
                <a:gd name="connsiteY1" fmla="*/ 1522960 h 1528338"/>
                <a:gd name="connsiteX2" fmla="*/ 506789 w 806147"/>
                <a:gd name="connsiteY2" fmla="*/ 525722 h 1528338"/>
                <a:gd name="connsiteX3" fmla="*/ 286951 w 806147"/>
                <a:gd name="connsiteY3" fmla="*/ 860259 h 1528338"/>
                <a:gd name="connsiteX4" fmla="*/ 803093 w 806147"/>
                <a:gd name="connsiteY4" fmla="*/ 9580 h 152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147" h="1528338">
                  <a:moveTo>
                    <a:pt x="803093" y="9580"/>
                  </a:moveTo>
                  <a:cubicBezTo>
                    <a:pt x="755833" y="120030"/>
                    <a:pt x="52775" y="1436936"/>
                    <a:pt x="3391" y="1522960"/>
                  </a:cubicBezTo>
                  <a:cubicBezTo>
                    <a:pt x="-45993" y="1608984"/>
                    <a:pt x="459529" y="636172"/>
                    <a:pt x="506789" y="525722"/>
                  </a:cubicBezTo>
                  <a:cubicBezTo>
                    <a:pt x="554049" y="415272"/>
                    <a:pt x="239691" y="942035"/>
                    <a:pt x="286951" y="860259"/>
                  </a:cubicBezTo>
                  <a:cubicBezTo>
                    <a:pt x="334211" y="778484"/>
                    <a:pt x="850353" y="-100870"/>
                    <a:pt x="803093" y="9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 523">
              <a:extLst>
                <a:ext uri="{FF2B5EF4-FFF2-40B4-BE49-F238E27FC236}">
                  <a16:creationId xmlns:a16="http://schemas.microsoft.com/office/drawing/2014/main" id="{2571E6E3-63A0-C52D-A950-0166819556A8}"/>
                </a:ext>
              </a:extLst>
            </p:cNvPr>
            <p:cNvSpPr/>
            <p:nvPr/>
          </p:nvSpPr>
          <p:spPr>
            <a:xfrm>
              <a:off x="453642" y="8975566"/>
              <a:ext cx="860078" cy="1164228"/>
            </a:xfrm>
            <a:custGeom>
              <a:avLst/>
              <a:gdLst>
                <a:gd name="connsiteX0" fmla="*/ 859016 w 860078"/>
                <a:gd name="connsiteY0" fmla="*/ 2759 h 1164228"/>
                <a:gd name="connsiteX1" fmla="*/ 295083 w 860078"/>
                <a:gd name="connsiteY1" fmla="*/ 773786 h 1164228"/>
                <a:gd name="connsiteX2" fmla="*/ 326943 w 860078"/>
                <a:gd name="connsiteY2" fmla="*/ 719623 h 1164228"/>
                <a:gd name="connsiteX3" fmla="*/ 87989 w 860078"/>
                <a:gd name="connsiteY3" fmla="*/ 964950 h 1164228"/>
                <a:gd name="connsiteX4" fmla="*/ 5151 w 860078"/>
                <a:gd name="connsiteY4" fmla="*/ 1162486 h 1164228"/>
                <a:gd name="connsiteX5" fmla="*/ 218617 w 860078"/>
                <a:gd name="connsiteY5" fmla="*/ 850251 h 1164228"/>
                <a:gd name="connsiteX6" fmla="*/ 623247 w 860078"/>
                <a:gd name="connsiteY6" fmla="*/ 244900 h 1164228"/>
                <a:gd name="connsiteX7" fmla="*/ 441642 w 860078"/>
                <a:gd name="connsiteY7" fmla="*/ 506157 h 1164228"/>
                <a:gd name="connsiteX8" fmla="*/ 859016 w 860078"/>
                <a:gd name="connsiteY8" fmla="*/ 2759 h 116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0078" h="1164228">
                  <a:moveTo>
                    <a:pt x="859016" y="2759"/>
                  </a:moveTo>
                  <a:cubicBezTo>
                    <a:pt x="834590" y="47364"/>
                    <a:pt x="383762" y="654309"/>
                    <a:pt x="295083" y="773786"/>
                  </a:cubicBezTo>
                  <a:cubicBezTo>
                    <a:pt x="206404" y="893263"/>
                    <a:pt x="361459" y="687762"/>
                    <a:pt x="326943" y="719623"/>
                  </a:cubicBezTo>
                  <a:cubicBezTo>
                    <a:pt x="292427" y="751484"/>
                    <a:pt x="141621" y="891140"/>
                    <a:pt x="87989" y="964950"/>
                  </a:cubicBezTo>
                  <a:cubicBezTo>
                    <a:pt x="34357" y="1038761"/>
                    <a:pt x="-16620" y="1181602"/>
                    <a:pt x="5151" y="1162486"/>
                  </a:cubicBezTo>
                  <a:cubicBezTo>
                    <a:pt x="26922" y="1143370"/>
                    <a:pt x="115601" y="1003182"/>
                    <a:pt x="218617" y="850251"/>
                  </a:cubicBezTo>
                  <a:cubicBezTo>
                    <a:pt x="321633" y="697320"/>
                    <a:pt x="586076" y="302249"/>
                    <a:pt x="623247" y="244900"/>
                  </a:cubicBezTo>
                  <a:cubicBezTo>
                    <a:pt x="660418" y="187551"/>
                    <a:pt x="404471" y="543859"/>
                    <a:pt x="441642" y="506157"/>
                  </a:cubicBezTo>
                  <a:cubicBezTo>
                    <a:pt x="478813" y="468455"/>
                    <a:pt x="883442" y="-41846"/>
                    <a:pt x="859016" y="2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 524">
              <a:extLst>
                <a:ext uri="{FF2B5EF4-FFF2-40B4-BE49-F238E27FC236}">
                  <a16:creationId xmlns:a16="http://schemas.microsoft.com/office/drawing/2014/main" id="{48831E8B-2F0F-467F-8EDE-B39AD7AA3D5A}"/>
                </a:ext>
              </a:extLst>
            </p:cNvPr>
            <p:cNvSpPr/>
            <p:nvPr/>
          </p:nvSpPr>
          <p:spPr>
            <a:xfrm>
              <a:off x="994052" y="9156744"/>
              <a:ext cx="293117" cy="694562"/>
            </a:xfrm>
            <a:custGeom>
              <a:avLst/>
              <a:gdLst>
                <a:gd name="connsiteX0" fmla="*/ 293117 w 293117"/>
                <a:gd name="connsiteY0" fmla="*/ 0 h 694562"/>
                <a:gd name="connsiteX1" fmla="*/ 0 w 293117"/>
                <a:gd name="connsiteY1" fmla="*/ 694562 h 694562"/>
                <a:gd name="connsiteX2" fmla="*/ 293117 w 293117"/>
                <a:gd name="connsiteY2" fmla="*/ 0 h 69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117" h="694562">
                  <a:moveTo>
                    <a:pt x="293117" y="0"/>
                  </a:moveTo>
                  <a:lnTo>
                    <a:pt x="0" y="694562"/>
                  </a:lnTo>
                  <a:cubicBezTo>
                    <a:pt x="1593" y="692969"/>
                    <a:pt x="293117" y="0"/>
                    <a:pt x="29311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 525">
              <a:extLst>
                <a:ext uri="{FF2B5EF4-FFF2-40B4-BE49-F238E27FC236}">
                  <a16:creationId xmlns:a16="http://schemas.microsoft.com/office/drawing/2014/main" id="{5C8A2FE2-7AA6-6A4C-0E82-BBB1D2021FAC}"/>
                </a:ext>
              </a:extLst>
            </p:cNvPr>
            <p:cNvSpPr/>
            <p:nvPr/>
          </p:nvSpPr>
          <p:spPr>
            <a:xfrm>
              <a:off x="1124099" y="9077278"/>
              <a:ext cx="197519" cy="529100"/>
            </a:xfrm>
            <a:custGeom>
              <a:avLst/>
              <a:gdLst>
                <a:gd name="connsiteX0" fmla="*/ 191745 w 197519"/>
                <a:gd name="connsiteY0" fmla="*/ 28489 h 529100"/>
                <a:gd name="connsiteX1" fmla="*/ 581 w 197519"/>
                <a:gd name="connsiteY1" fmla="*/ 528701 h 529100"/>
                <a:gd name="connsiteX2" fmla="*/ 134396 w 197519"/>
                <a:gd name="connsiteY2" fmla="*/ 111327 h 529100"/>
                <a:gd name="connsiteX3" fmla="*/ 191745 w 197519"/>
                <a:gd name="connsiteY3" fmla="*/ 28489 h 52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519" h="529100">
                  <a:moveTo>
                    <a:pt x="191745" y="28489"/>
                  </a:moveTo>
                  <a:cubicBezTo>
                    <a:pt x="169443" y="98051"/>
                    <a:pt x="10139" y="514895"/>
                    <a:pt x="581" y="528701"/>
                  </a:cubicBezTo>
                  <a:cubicBezTo>
                    <a:pt x="-8977" y="542507"/>
                    <a:pt x="102004" y="194165"/>
                    <a:pt x="134396" y="111327"/>
                  </a:cubicBezTo>
                  <a:cubicBezTo>
                    <a:pt x="166788" y="28489"/>
                    <a:pt x="214047" y="-41073"/>
                    <a:pt x="191745" y="284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 526">
              <a:extLst>
                <a:ext uri="{FF2B5EF4-FFF2-40B4-BE49-F238E27FC236}">
                  <a16:creationId xmlns:a16="http://schemas.microsoft.com/office/drawing/2014/main" id="{904B47D7-C70E-E32E-C73F-7919BF07FE9D}"/>
                </a:ext>
              </a:extLst>
            </p:cNvPr>
            <p:cNvSpPr/>
            <p:nvPr/>
          </p:nvSpPr>
          <p:spPr>
            <a:xfrm>
              <a:off x="1059361" y="9247272"/>
              <a:ext cx="632349" cy="860414"/>
            </a:xfrm>
            <a:custGeom>
              <a:avLst/>
              <a:gdLst>
                <a:gd name="connsiteX0" fmla="*/ 606950 w 632349"/>
                <a:gd name="connsiteY0" fmla="*/ 5054 h 860414"/>
                <a:gd name="connsiteX1" fmla="*/ 74877 w 632349"/>
                <a:gd name="connsiteY1" fmla="*/ 715546 h 860414"/>
                <a:gd name="connsiteX2" fmla="*/ 202320 w 632349"/>
                <a:gd name="connsiteY2" fmla="*/ 549871 h 860414"/>
                <a:gd name="connsiteX3" fmla="*/ 482693 w 632349"/>
                <a:gd name="connsiteY3" fmla="*/ 218520 h 860414"/>
                <a:gd name="connsiteX4" fmla="*/ 288344 w 632349"/>
                <a:gd name="connsiteY4" fmla="*/ 463847 h 860414"/>
                <a:gd name="connsiteX5" fmla="*/ 7970 w 632349"/>
                <a:gd name="connsiteY5" fmla="*/ 852547 h 860414"/>
                <a:gd name="connsiteX6" fmla="*/ 626066 w 632349"/>
                <a:gd name="connsiteY6" fmla="*/ 78334 h 860414"/>
                <a:gd name="connsiteX7" fmla="*/ 342507 w 632349"/>
                <a:gd name="connsiteY7" fmla="*/ 381010 h 860414"/>
                <a:gd name="connsiteX8" fmla="*/ 606950 w 632349"/>
                <a:gd name="connsiteY8" fmla="*/ 5054 h 86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49" h="860414">
                  <a:moveTo>
                    <a:pt x="606950" y="5054"/>
                  </a:moveTo>
                  <a:cubicBezTo>
                    <a:pt x="562345" y="60810"/>
                    <a:pt x="142315" y="624743"/>
                    <a:pt x="74877" y="715546"/>
                  </a:cubicBezTo>
                  <a:cubicBezTo>
                    <a:pt x="7439" y="806349"/>
                    <a:pt x="134351" y="632709"/>
                    <a:pt x="202320" y="549871"/>
                  </a:cubicBezTo>
                  <a:cubicBezTo>
                    <a:pt x="270289" y="467033"/>
                    <a:pt x="468356" y="232857"/>
                    <a:pt x="482693" y="218520"/>
                  </a:cubicBezTo>
                  <a:cubicBezTo>
                    <a:pt x="497030" y="204183"/>
                    <a:pt x="367464" y="358176"/>
                    <a:pt x="288344" y="463847"/>
                  </a:cubicBezTo>
                  <a:cubicBezTo>
                    <a:pt x="209223" y="569518"/>
                    <a:pt x="-48317" y="916799"/>
                    <a:pt x="7970" y="852547"/>
                  </a:cubicBezTo>
                  <a:cubicBezTo>
                    <a:pt x="64257" y="788295"/>
                    <a:pt x="570310" y="156924"/>
                    <a:pt x="626066" y="78334"/>
                  </a:cubicBezTo>
                  <a:cubicBezTo>
                    <a:pt x="681822" y="-256"/>
                    <a:pt x="348348" y="388975"/>
                    <a:pt x="342507" y="381010"/>
                  </a:cubicBezTo>
                  <a:cubicBezTo>
                    <a:pt x="336666" y="373045"/>
                    <a:pt x="651555" y="-50702"/>
                    <a:pt x="606950" y="50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 527">
              <a:extLst>
                <a:ext uri="{FF2B5EF4-FFF2-40B4-BE49-F238E27FC236}">
                  <a16:creationId xmlns:a16="http://schemas.microsoft.com/office/drawing/2014/main" id="{FEA4F4D2-6AC7-2821-51F7-5746FF9B6081}"/>
                </a:ext>
              </a:extLst>
            </p:cNvPr>
            <p:cNvSpPr/>
            <p:nvPr/>
          </p:nvSpPr>
          <p:spPr>
            <a:xfrm>
              <a:off x="1646277" y="8326077"/>
              <a:ext cx="199864" cy="563857"/>
            </a:xfrm>
            <a:custGeom>
              <a:avLst/>
              <a:gdLst>
                <a:gd name="connsiteX0" fmla="*/ 917 w 199864"/>
                <a:gd name="connsiteY0" fmla="*/ 37338 h 563857"/>
                <a:gd name="connsiteX1" fmla="*/ 67825 w 199864"/>
                <a:gd name="connsiteY1" fmla="*/ 295409 h 563857"/>
                <a:gd name="connsiteX2" fmla="*/ 58267 w 199864"/>
                <a:gd name="connsiteY2" fmla="*/ 215757 h 563857"/>
                <a:gd name="connsiteX3" fmla="*/ 48708 w 199864"/>
                <a:gd name="connsiteY3" fmla="*/ 563038 h 563857"/>
                <a:gd name="connsiteX4" fmla="*/ 90127 w 199864"/>
                <a:gd name="connsiteY4" fmla="*/ 308153 h 563857"/>
                <a:gd name="connsiteX5" fmla="*/ 195267 w 199864"/>
                <a:gd name="connsiteY5" fmla="*/ 177524 h 563857"/>
                <a:gd name="connsiteX6" fmla="*/ 179337 w 199864"/>
                <a:gd name="connsiteY6" fmla="*/ 2291 h 563857"/>
                <a:gd name="connsiteX7" fmla="*/ 163407 w 199864"/>
                <a:gd name="connsiteY7" fmla="*/ 311339 h 563857"/>
                <a:gd name="connsiteX8" fmla="*/ 185709 w 199864"/>
                <a:gd name="connsiteY8" fmla="*/ 180710 h 563857"/>
                <a:gd name="connsiteX9" fmla="*/ 55080 w 199864"/>
                <a:gd name="connsiteY9" fmla="*/ 295409 h 563857"/>
                <a:gd name="connsiteX10" fmla="*/ 29592 w 199864"/>
                <a:gd name="connsiteY10" fmla="*/ 164780 h 563857"/>
                <a:gd name="connsiteX11" fmla="*/ 917 w 199864"/>
                <a:gd name="connsiteY11" fmla="*/ 37338 h 56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9864" h="563857">
                  <a:moveTo>
                    <a:pt x="917" y="37338"/>
                  </a:moveTo>
                  <a:cubicBezTo>
                    <a:pt x="7289" y="59109"/>
                    <a:pt x="58267" y="265673"/>
                    <a:pt x="67825" y="295409"/>
                  </a:cubicBezTo>
                  <a:cubicBezTo>
                    <a:pt x="77383" y="325145"/>
                    <a:pt x="61453" y="171152"/>
                    <a:pt x="58267" y="215757"/>
                  </a:cubicBezTo>
                  <a:cubicBezTo>
                    <a:pt x="55081" y="260362"/>
                    <a:pt x="43398" y="547639"/>
                    <a:pt x="48708" y="563038"/>
                  </a:cubicBezTo>
                  <a:cubicBezTo>
                    <a:pt x="54018" y="578437"/>
                    <a:pt x="65701" y="372405"/>
                    <a:pt x="90127" y="308153"/>
                  </a:cubicBezTo>
                  <a:cubicBezTo>
                    <a:pt x="114553" y="243901"/>
                    <a:pt x="180399" y="228501"/>
                    <a:pt x="195267" y="177524"/>
                  </a:cubicBezTo>
                  <a:cubicBezTo>
                    <a:pt x="210135" y="126547"/>
                    <a:pt x="184647" y="-20011"/>
                    <a:pt x="179337" y="2291"/>
                  </a:cubicBezTo>
                  <a:cubicBezTo>
                    <a:pt x="174027" y="24593"/>
                    <a:pt x="162345" y="281603"/>
                    <a:pt x="163407" y="311339"/>
                  </a:cubicBezTo>
                  <a:cubicBezTo>
                    <a:pt x="164469" y="341076"/>
                    <a:pt x="203764" y="183365"/>
                    <a:pt x="185709" y="180710"/>
                  </a:cubicBezTo>
                  <a:cubicBezTo>
                    <a:pt x="167654" y="178055"/>
                    <a:pt x="81100" y="298064"/>
                    <a:pt x="55080" y="295409"/>
                  </a:cubicBezTo>
                  <a:cubicBezTo>
                    <a:pt x="29061" y="292754"/>
                    <a:pt x="35964" y="203544"/>
                    <a:pt x="29592" y="164780"/>
                  </a:cubicBezTo>
                  <a:cubicBezTo>
                    <a:pt x="23220" y="126016"/>
                    <a:pt x="-5455" y="15567"/>
                    <a:pt x="917" y="37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 528">
              <a:extLst>
                <a:ext uri="{FF2B5EF4-FFF2-40B4-BE49-F238E27FC236}">
                  <a16:creationId xmlns:a16="http://schemas.microsoft.com/office/drawing/2014/main" id="{A59B3010-9BDD-6601-DA8D-14A7F26D92BA}"/>
                </a:ext>
              </a:extLst>
            </p:cNvPr>
            <p:cNvSpPr/>
            <p:nvPr/>
          </p:nvSpPr>
          <p:spPr>
            <a:xfrm>
              <a:off x="916046" y="9547478"/>
              <a:ext cx="673104" cy="900575"/>
            </a:xfrm>
            <a:custGeom>
              <a:avLst/>
              <a:gdLst>
                <a:gd name="connsiteX0" fmla="*/ 661055 w 673104"/>
                <a:gd name="connsiteY0" fmla="*/ 4338 h 900575"/>
                <a:gd name="connsiteX1" fmla="*/ 530426 w 673104"/>
                <a:gd name="connsiteY1" fmla="*/ 240107 h 900575"/>
                <a:gd name="connsiteX2" fmla="*/ 329705 w 673104"/>
                <a:gd name="connsiteY2" fmla="*/ 545969 h 900575"/>
                <a:gd name="connsiteX3" fmla="*/ 428472 w 673104"/>
                <a:gd name="connsiteY3" fmla="*/ 345247 h 900575"/>
                <a:gd name="connsiteX4" fmla="*/ 329705 w 673104"/>
                <a:gd name="connsiteY4" fmla="*/ 609690 h 900575"/>
                <a:gd name="connsiteX5" fmla="*/ 294658 w 673104"/>
                <a:gd name="connsiteY5" fmla="*/ 899622 h 900575"/>
                <a:gd name="connsiteX6" fmla="*/ 364751 w 673104"/>
                <a:gd name="connsiteY6" fmla="*/ 507736 h 900575"/>
                <a:gd name="connsiteX7" fmla="*/ 482636 w 673104"/>
                <a:gd name="connsiteY7" fmla="*/ 236921 h 900575"/>
                <a:gd name="connsiteX8" fmla="*/ 208634 w 673104"/>
                <a:gd name="connsiteY8" fmla="*/ 545969 h 900575"/>
                <a:gd name="connsiteX9" fmla="*/ 7912 w 673104"/>
                <a:gd name="connsiteY9" fmla="*/ 749877 h 900575"/>
                <a:gd name="connsiteX10" fmla="*/ 485822 w 673104"/>
                <a:gd name="connsiteY10" fmla="*/ 182758 h 900575"/>
                <a:gd name="connsiteX11" fmla="*/ 221378 w 673104"/>
                <a:gd name="connsiteY11" fmla="*/ 447201 h 900575"/>
                <a:gd name="connsiteX12" fmla="*/ 661055 w 673104"/>
                <a:gd name="connsiteY12" fmla="*/ 4338 h 90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3104" h="900575">
                  <a:moveTo>
                    <a:pt x="661055" y="4338"/>
                  </a:moveTo>
                  <a:cubicBezTo>
                    <a:pt x="712563" y="-30178"/>
                    <a:pt x="585651" y="149835"/>
                    <a:pt x="530426" y="240107"/>
                  </a:cubicBezTo>
                  <a:cubicBezTo>
                    <a:pt x="475201" y="330379"/>
                    <a:pt x="346697" y="528446"/>
                    <a:pt x="329705" y="545969"/>
                  </a:cubicBezTo>
                  <a:cubicBezTo>
                    <a:pt x="312713" y="563492"/>
                    <a:pt x="428472" y="334627"/>
                    <a:pt x="428472" y="345247"/>
                  </a:cubicBezTo>
                  <a:cubicBezTo>
                    <a:pt x="428472" y="355867"/>
                    <a:pt x="352007" y="517294"/>
                    <a:pt x="329705" y="609690"/>
                  </a:cubicBezTo>
                  <a:cubicBezTo>
                    <a:pt x="307403" y="702086"/>
                    <a:pt x="288817" y="916614"/>
                    <a:pt x="294658" y="899622"/>
                  </a:cubicBezTo>
                  <a:cubicBezTo>
                    <a:pt x="300499" y="882630"/>
                    <a:pt x="333421" y="618186"/>
                    <a:pt x="364751" y="507736"/>
                  </a:cubicBezTo>
                  <a:cubicBezTo>
                    <a:pt x="396081" y="397286"/>
                    <a:pt x="508655" y="230549"/>
                    <a:pt x="482636" y="236921"/>
                  </a:cubicBezTo>
                  <a:cubicBezTo>
                    <a:pt x="456617" y="243293"/>
                    <a:pt x="287755" y="460476"/>
                    <a:pt x="208634" y="545969"/>
                  </a:cubicBezTo>
                  <a:cubicBezTo>
                    <a:pt x="129513" y="631462"/>
                    <a:pt x="-38286" y="810412"/>
                    <a:pt x="7912" y="749877"/>
                  </a:cubicBezTo>
                  <a:cubicBezTo>
                    <a:pt x="54110" y="689342"/>
                    <a:pt x="450244" y="233204"/>
                    <a:pt x="485822" y="182758"/>
                  </a:cubicBezTo>
                  <a:cubicBezTo>
                    <a:pt x="521400" y="132312"/>
                    <a:pt x="191111" y="474814"/>
                    <a:pt x="221378" y="447201"/>
                  </a:cubicBezTo>
                  <a:cubicBezTo>
                    <a:pt x="251645" y="419588"/>
                    <a:pt x="609547" y="38854"/>
                    <a:pt x="661055" y="4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F306107E-9B78-EFF6-1CA7-E189C0C585DC}"/>
              </a:ext>
            </a:extLst>
          </p:cNvPr>
          <p:cNvSpPr/>
          <p:nvPr/>
        </p:nvSpPr>
        <p:spPr>
          <a:xfrm>
            <a:off x="5914957" y="2907200"/>
            <a:ext cx="438997" cy="957510"/>
          </a:xfrm>
          <a:custGeom>
            <a:avLst/>
            <a:gdLst>
              <a:gd name="connsiteX0" fmla="*/ 435043 w 438997"/>
              <a:gd name="connsiteY0" fmla="*/ 4275 h 957510"/>
              <a:gd name="connsiteX1" fmla="*/ 190568 w 438997"/>
              <a:gd name="connsiteY1" fmla="*/ 547200 h 957510"/>
              <a:gd name="connsiteX2" fmla="*/ 206443 w 438997"/>
              <a:gd name="connsiteY2" fmla="*/ 531325 h 957510"/>
              <a:gd name="connsiteX3" fmla="*/ 120718 w 438997"/>
              <a:gd name="connsiteY3" fmla="*/ 731350 h 957510"/>
              <a:gd name="connsiteX4" fmla="*/ 68 w 438997"/>
              <a:gd name="connsiteY4" fmla="*/ 956775 h 957510"/>
              <a:gd name="connsiteX5" fmla="*/ 108018 w 438997"/>
              <a:gd name="connsiteY5" fmla="*/ 778975 h 957510"/>
              <a:gd name="connsiteX6" fmla="*/ 377893 w 438997"/>
              <a:gd name="connsiteY6" fmla="*/ 178900 h 957510"/>
              <a:gd name="connsiteX7" fmla="*/ 342968 w 438997"/>
              <a:gd name="connsiteY7" fmla="*/ 286850 h 957510"/>
              <a:gd name="connsiteX8" fmla="*/ 435043 w 438997"/>
              <a:gd name="connsiteY8" fmla="*/ 4275 h 957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8997" h="957510">
                <a:moveTo>
                  <a:pt x="435043" y="4275"/>
                </a:moveTo>
                <a:cubicBezTo>
                  <a:pt x="409643" y="47666"/>
                  <a:pt x="190568" y="547200"/>
                  <a:pt x="190568" y="547200"/>
                </a:cubicBezTo>
                <a:cubicBezTo>
                  <a:pt x="152468" y="635042"/>
                  <a:pt x="218085" y="500633"/>
                  <a:pt x="206443" y="531325"/>
                </a:cubicBezTo>
                <a:cubicBezTo>
                  <a:pt x="194801" y="562017"/>
                  <a:pt x="155114" y="660442"/>
                  <a:pt x="120718" y="731350"/>
                </a:cubicBezTo>
                <a:cubicBezTo>
                  <a:pt x="86322" y="802258"/>
                  <a:pt x="2185" y="948838"/>
                  <a:pt x="68" y="956775"/>
                </a:cubicBezTo>
                <a:cubicBezTo>
                  <a:pt x="-2049" y="964712"/>
                  <a:pt x="45047" y="908621"/>
                  <a:pt x="108018" y="778975"/>
                </a:cubicBezTo>
                <a:cubicBezTo>
                  <a:pt x="170989" y="649329"/>
                  <a:pt x="338735" y="260921"/>
                  <a:pt x="377893" y="178900"/>
                </a:cubicBezTo>
                <a:cubicBezTo>
                  <a:pt x="417051" y="96879"/>
                  <a:pt x="330268" y="312250"/>
                  <a:pt x="342968" y="286850"/>
                </a:cubicBezTo>
                <a:cubicBezTo>
                  <a:pt x="355668" y="261450"/>
                  <a:pt x="460443" y="-39116"/>
                  <a:pt x="435043" y="42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4B61987A-16DB-499C-0362-6C946DBA7CB0}"/>
              </a:ext>
            </a:extLst>
          </p:cNvPr>
          <p:cNvSpPr/>
          <p:nvPr/>
        </p:nvSpPr>
        <p:spPr>
          <a:xfrm>
            <a:off x="5868931" y="3654156"/>
            <a:ext cx="223505" cy="490541"/>
          </a:xfrm>
          <a:custGeom>
            <a:avLst/>
            <a:gdLst>
              <a:gd name="connsiteX0" fmla="*/ 220719 w 223505"/>
              <a:gd name="connsiteY0" fmla="*/ 6619 h 490541"/>
              <a:gd name="connsiteX1" fmla="*/ 169919 w 223505"/>
              <a:gd name="connsiteY1" fmla="*/ 203469 h 490541"/>
              <a:gd name="connsiteX2" fmla="*/ 7994 w 223505"/>
              <a:gd name="connsiteY2" fmla="*/ 476519 h 490541"/>
              <a:gd name="connsiteX3" fmla="*/ 39744 w 223505"/>
              <a:gd name="connsiteY3" fmla="*/ 422544 h 490541"/>
              <a:gd name="connsiteX4" fmla="*/ 169919 w 223505"/>
              <a:gd name="connsiteY4" fmla="*/ 178069 h 490541"/>
              <a:gd name="connsiteX5" fmla="*/ 211194 w 223505"/>
              <a:gd name="connsiteY5" fmla="*/ 57419 h 490541"/>
              <a:gd name="connsiteX6" fmla="*/ 220719 w 223505"/>
              <a:gd name="connsiteY6" fmla="*/ 6619 h 49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505" h="490541">
                <a:moveTo>
                  <a:pt x="220719" y="6619"/>
                </a:moveTo>
                <a:cubicBezTo>
                  <a:pt x="213840" y="30961"/>
                  <a:pt x="205373" y="125152"/>
                  <a:pt x="169919" y="203469"/>
                </a:cubicBezTo>
                <a:cubicBezTo>
                  <a:pt x="134465" y="281786"/>
                  <a:pt x="29690" y="440007"/>
                  <a:pt x="7994" y="476519"/>
                </a:cubicBezTo>
                <a:cubicBezTo>
                  <a:pt x="-13702" y="513031"/>
                  <a:pt x="12756" y="472286"/>
                  <a:pt x="39744" y="422544"/>
                </a:cubicBezTo>
                <a:cubicBezTo>
                  <a:pt x="66732" y="372802"/>
                  <a:pt x="141344" y="238923"/>
                  <a:pt x="169919" y="178069"/>
                </a:cubicBezTo>
                <a:cubicBezTo>
                  <a:pt x="198494" y="117215"/>
                  <a:pt x="201669" y="83877"/>
                  <a:pt x="211194" y="57419"/>
                </a:cubicBezTo>
                <a:cubicBezTo>
                  <a:pt x="220719" y="30961"/>
                  <a:pt x="227598" y="-17723"/>
                  <a:pt x="220719" y="66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FD3A49E6-984D-E635-AFBE-D6AC51E7AF56}"/>
              </a:ext>
            </a:extLst>
          </p:cNvPr>
          <p:cNvSpPr/>
          <p:nvPr/>
        </p:nvSpPr>
        <p:spPr>
          <a:xfrm>
            <a:off x="5826078" y="3854943"/>
            <a:ext cx="133713" cy="317915"/>
          </a:xfrm>
          <a:custGeom>
            <a:avLst/>
            <a:gdLst>
              <a:gd name="connsiteX0" fmla="*/ 133397 w 133713"/>
              <a:gd name="connsiteY0" fmla="*/ 2682 h 317915"/>
              <a:gd name="connsiteX1" fmla="*/ 22272 w 133713"/>
              <a:gd name="connsiteY1" fmla="*/ 190007 h 317915"/>
              <a:gd name="connsiteX2" fmla="*/ 47 w 133713"/>
              <a:gd name="connsiteY2" fmla="*/ 317007 h 317915"/>
              <a:gd name="connsiteX3" fmla="*/ 15922 w 133713"/>
              <a:gd name="connsiteY3" fmla="*/ 250332 h 317915"/>
              <a:gd name="connsiteX4" fmla="*/ 54022 w 133713"/>
              <a:gd name="connsiteY4" fmla="*/ 91582 h 317915"/>
              <a:gd name="connsiteX5" fmla="*/ 133397 w 133713"/>
              <a:gd name="connsiteY5" fmla="*/ 2682 h 317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713" h="317915">
                <a:moveTo>
                  <a:pt x="133397" y="2682"/>
                </a:moveTo>
                <a:cubicBezTo>
                  <a:pt x="128105" y="19086"/>
                  <a:pt x="44497" y="137620"/>
                  <a:pt x="22272" y="190007"/>
                </a:cubicBezTo>
                <a:cubicBezTo>
                  <a:pt x="47" y="242394"/>
                  <a:pt x="1105" y="306953"/>
                  <a:pt x="47" y="317007"/>
                </a:cubicBezTo>
                <a:cubicBezTo>
                  <a:pt x="-1011" y="327061"/>
                  <a:pt x="15922" y="250332"/>
                  <a:pt x="15922" y="250332"/>
                </a:cubicBezTo>
                <a:cubicBezTo>
                  <a:pt x="24918" y="212761"/>
                  <a:pt x="31797" y="134444"/>
                  <a:pt x="54022" y="91582"/>
                </a:cubicBezTo>
                <a:cubicBezTo>
                  <a:pt x="76247" y="48720"/>
                  <a:pt x="138689" y="-13722"/>
                  <a:pt x="133397" y="268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D3D08A04-DFF2-22B9-F4DE-F4CFDA016C08}"/>
              </a:ext>
            </a:extLst>
          </p:cNvPr>
          <p:cNvSpPr/>
          <p:nvPr/>
        </p:nvSpPr>
        <p:spPr>
          <a:xfrm>
            <a:off x="5799527" y="4000464"/>
            <a:ext cx="119545" cy="284939"/>
          </a:xfrm>
          <a:custGeom>
            <a:avLst/>
            <a:gdLst>
              <a:gd name="connsiteX0" fmla="*/ 61523 w 119545"/>
              <a:gd name="connsiteY0" fmla="*/ 36 h 284939"/>
              <a:gd name="connsiteX1" fmla="*/ 102798 w 119545"/>
              <a:gd name="connsiteY1" fmla="*/ 66711 h 284939"/>
              <a:gd name="connsiteX2" fmla="*/ 99623 w 119545"/>
              <a:gd name="connsiteY2" fmla="*/ 104811 h 284939"/>
              <a:gd name="connsiteX3" fmla="*/ 48823 w 119545"/>
              <a:gd name="connsiteY3" fmla="*/ 168311 h 284939"/>
              <a:gd name="connsiteX4" fmla="*/ 1198 w 119545"/>
              <a:gd name="connsiteY4" fmla="*/ 282611 h 284939"/>
              <a:gd name="connsiteX5" fmla="*/ 23423 w 119545"/>
              <a:gd name="connsiteY5" fmla="*/ 231811 h 284939"/>
              <a:gd name="connsiteX6" fmla="*/ 118673 w 119545"/>
              <a:gd name="connsiteY6" fmla="*/ 76236 h 284939"/>
              <a:gd name="connsiteX7" fmla="*/ 61523 w 119545"/>
              <a:gd name="connsiteY7" fmla="*/ 36 h 28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545" h="284939">
                <a:moveTo>
                  <a:pt x="61523" y="36"/>
                </a:moveTo>
                <a:cubicBezTo>
                  <a:pt x="58877" y="-1552"/>
                  <a:pt x="96448" y="49249"/>
                  <a:pt x="102798" y="66711"/>
                </a:cubicBezTo>
                <a:cubicBezTo>
                  <a:pt x="109148" y="84173"/>
                  <a:pt x="108619" y="87878"/>
                  <a:pt x="99623" y="104811"/>
                </a:cubicBezTo>
                <a:cubicBezTo>
                  <a:pt x="90627" y="121744"/>
                  <a:pt x="65227" y="138678"/>
                  <a:pt x="48823" y="168311"/>
                </a:cubicBezTo>
                <a:cubicBezTo>
                  <a:pt x="32419" y="197944"/>
                  <a:pt x="5431" y="272028"/>
                  <a:pt x="1198" y="282611"/>
                </a:cubicBezTo>
                <a:cubicBezTo>
                  <a:pt x="-3035" y="293194"/>
                  <a:pt x="3844" y="266207"/>
                  <a:pt x="23423" y="231811"/>
                </a:cubicBezTo>
                <a:cubicBezTo>
                  <a:pt x="43002" y="197415"/>
                  <a:pt x="109677" y="112748"/>
                  <a:pt x="118673" y="76236"/>
                </a:cubicBezTo>
                <a:cubicBezTo>
                  <a:pt x="127669" y="39724"/>
                  <a:pt x="64169" y="1624"/>
                  <a:pt x="61523" y="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6033A7F5-1359-6FCA-9B4A-1415DB6502C2}"/>
              </a:ext>
            </a:extLst>
          </p:cNvPr>
          <p:cNvSpPr/>
          <p:nvPr/>
        </p:nvSpPr>
        <p:spPr>
          <a:xfrm>
            <a:off x="5435927" y="4150686"/>
            <a:ext cx="397192" cy="730770"/>
          </a:xfrm>
          <a:custGeom>
            <a:avLst/>
            <a:gdLst>
              <a:gd name="connsiteX0" fmla="*/ 396548 w 397192"/>
              <a:gd name="connsiteY0" fmla="*/ 2214 h 730770"/>
              <a:gd name="connsiteX1" fmla="*/ 15548 w 397192"/>
              <a:gd name="connsiteY1" fmla="*/ 710239 h 730770"/>
              <a:gd name="connsiteX2" fmla="*/ 104448 w 397192"/>
              <a:gd name="connsiteY2" fmla="*/ 494339 h 730770"/>
              <a:gd name="connsiteX3" fmla="*/ 396548 w 397192"/>
              <a:gd name="connsiteY3" fmla="*/ 2214 h 73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7192" h="730770">
                <a:moveTo>
                  <a:pt x="396548" y="2214"/>
                </a:moveTo>
                <a:cubicBezTo>
                  <a:pt x="381731" y="38197"/>
                  <a:pt x="64231" y="628218"/>
                  <a:pt x="15548" y="710239"/>
                </a:cubicBezTo>
                <a:cubicBezTo>
                  <a:pt x="-33135" y="792260"/>
                  <a:pt x="42536" y="609697"/>
                  <a:pt x="104448" y="494339"/>
                </a:cubicBezTo>
                <a:cubicBezTo>
                  <a:pt x="166360" y="378981"/>
                  <a:pt x="411365" y="-33769"/>
                  <a:pt x="396548" y="22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C5E00221-135C-44DF-CD02-B655FE819D12}"/>
              </a:ext>
            </a:extLst>
          </p:cNvPr>
          <p:cNvSpPr/>
          <p:nvPr/>
        </p:nvSpPr>
        <p:spPr>
          <a:xfrm>
            <a:off x="5439379" y="4118895"/>
            <a:ext cx="392703" cy="675148"/>
          </a:xfrm>
          <a:custGeom>
            <a:avLst/>
            <a:gdLst>
              <a:gd name="connsiteX0" fmla="*/ 389921 w 392703"/>
              <a:gd name="connsiteY0" fmla="*/ 5430 h 675148"/>
              <a:gd name="connsiteX1" fmla="*/ 142271 w 392703"/>
              <a:gd name="connsiteY1" fmla="*/ 424530 h 675148"/>
              <a:gd name="connsiteX2" fmla="*/ 107346 w 392703"/>
              <a:gd name="connsiteY2" fmla="*/ 472155 h 675148"/>
              <a:gd name="connsiteX3" fmla="*/ 110521 w 392703"/>
              <a:gd name="connsiteY3" fmla="*/ 459455 h 675148"/>
              <a:gd name="connsiteX4" fmla="*/ 2571 w 392703"/>
              <a:gd name="connsiteY4" fmla="*/ 672180 h 675148"/>
              <a:gd name="connsiteX5" fmla="*/ 53371 w 392703"/>
              <a:gd name="connsiteY5" fmla="*/ 557880 h 675148"/>
              <a:gd name="connsiteX6" fmla="*/ 262921 w 392703"/>
              <a:gd name="connsiteY6" fmla="*/ 208630 h 675148"/>
              <a:gd name="connsiteX7" fmla="*/ 389921 w 392703"/>
              <a:gd name="connsiteY7" fmla="*/ 5430 h 6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2703" h="675148">
                <a:moveTo>
                  <a:pt x="389921" y="5430"/>
                </a:moveTo>
                <a:cubicBezTo>
                  <a:pt x="369813" y="41413"/>
                  <a:pt x="189367" y="346743"/>
                  <a:pt x="142271" y="424530"/>
                </a:cubicBezTo>
                <a:cubicBezTo>
                  <a:pt x="95175" y="502318"/>
                  <a:pt x="112638" y="466334"/>
                  <a:pt x="107346" y="472155"/>
                </a:cubicBezTo>
                <a:cubicBezTo>
                  <a:pt x="102054" y="477976"/>
                  <a:pt x="127983" y="426118"/>
                  <a:pt x="110521" y="459455"/>
                </a:cubicBezTo>
                <a:cubicBezTo>
                  <a:pt x="93059" y="492792"/>
                  <a:pt x="12096" y="655776"/>
                  <a:pt x="2571" y="672180"/>
                </a:cubicBezTo>
                <a:cubicBezTo>
                  <a:pt x="-6954" y="688584"/>
                  <a:pt x="9979" y="635138"/>
                  <a:pt x="53371" y="557880"/>
                </a:cubicBezTo>
                <a:cubicBezTo>
                  <a:pt x="96763" y="480622"/>
                  <a:pt x="209475" y="296472"/>
                  <a:pt x="262921" y="208630"/>
                </a:cubicBezTo>
                <a:cubicBezTo>
                  <a:pt x="316367" y="120788"/>
                  <a:pt x="410029" y="-30553"/>
                  <a:pt x="389921" y="54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1EDF95A3-928A-925A-BF38-610343DCBAC5}"/>
              </a:ext>
            </a:extLst>
          </p:cNvPr>
          <p:cNvSpPr/>
          <p:nvPr/>
        </p:nvSpPr>
        <p:spPr>
          <a:xfrm>
            <a:off x="5343209" y="4673005"/>
            <a:ext cx="162367" cy="242064"/>
          </a:xfrm>
          <a:custGeom>
            <a:avLst/>
            <a:gdLst>
              <a:gd name="connsiteX0" fmla="*/ 162241 w 162367"/>
              <a:gd name="connsiteY0" fmla="*/ 595 h 242064"/>
              <a:gd name="connsiteX1" fmla="*/ 111441 w 162367"/>
              <a:gd name="connsiteY1" fmla="*/ 89495 h 242064"/>
              <a:gd name="connsiteX2" fmla="*/ 79691 w 162367"/>
              <a:gd name="connsiteY2" fmla="*/ 197445 h 242064"/>
              <a:gd name="connsiteX3" fmla="*/ 89216 w 162367"/>
              <a:gd name="connsiteY3" fmla="*/ 172045 h 242064"/>
              <a:gd name="connsiteX4" fmla="*/ 60641 w 162367"/>
              <a:gd name="connsiteY4" fmla="*/ 203795 h 242064"/>
              <a:gd name="connsiteX5" fmla="*/ 316 w 162367"/>
              <a:gd name="connsiteY5" fmla="*/ 241895 h 242064"/>
              <a:gd name="connsiteX6" fmla="*/ 89216 w 162367"/>
              <a:gd name="connsiteY6" fmla="*/ 187920 h 242064"/>
              <a:gd name="connsiteX7" fmla="*/ 108266 w 162367"/>
              <a:gd name="connsiteY7" fmla="*/ 156170 h 242064"/>
              <a:gd name="connsiteX8" fmla="*/ 143191 w 162367"/>
              <a:gd name="connsiteY8" fmla="*/ 89495 h 242064"/>
              <a:gd name="connsiteX9" fmla="*/ 95566 w 162367"/>
              <a:gd name="connsiteY9" fmla="*/ 133945 h 242064"/>
              <a:gd name="connsiteX10" fmla="*/ 162241 w 162367"/>
              <a:gd name="connsiteY10" fmla="*/ 595 h 24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2367" h="242064">
                <a:moveTo>
                  <a:pt x="162241" y="595"/>
                </a:moveTo>
                <a:cubicBezTo>
                  <a:pt x="164887" y="-6813"/>
                  <a:pt x="125199" y="56687"/>
                  <a:pt x="111441" y="89495"/>
                </a:cubicBezTo>
                <a:cubicBezTo>
                  <a:pt x="97683" y="122303"/>
                  <a:pt x="83395" y="183687"/>
                  <a:pt x="79691" y="197445"/>
                </a:cubicBezTo>
                <a:cubicBezTo>
                  <a:pt x="75987" y="211203"/>
                  <a:pt x="92391" y="170987"/>
                  <a:pt x="89216" y="172045"/>
                </a:cubicBezTo>
                <a:cubicBezTo>
                  <a:pt x="86041" y="173103"/>
                  <a:pt x="75457" y="192153"/>
                  <a:pt x="60641" y="203795"/>
                </a:cubicBezTo>
                <a:cubicBezTo>
                  <a:pt x="45825" y="215437"/>
                  <a:pt x="-4446" y="244541"/>
                  <a:pt x="316" y="241895"/>
                </a:cubicBezTo>
                <a:cubicBezTo>
                  <a:pt x="5078" y="239249"/>
                  <a:pt x="71224" y="202208"/>
                  <a:pt x="89216" y="187920"/>
                </a:cubicBezTo>
                <a:cubicBezTo>
                  <a:pt x="107208" y="173632"/>
                  <a:pt x="99270" y="172574"/>
                  <a:pt x="108266" y="156170"/>
                </a:cubicBezTo>
                <a:cubicBezTo>
                  <a:pt x="117262" y="139766"/>
                  <a:pt x="145308" y="93199"/>
                  <a:pt x="143191" y="89495"/>
                </a:cubicBezTo>
                <a:cubicBezTo>
                  <a:pt x="141074" y="85791"/>
                  <a:pt x="92391" y="144528"/>
                  <a:pt x="95566" y="133945"/>
                </a:cubicBezTo>
                <a:cubicBezTo>
                  <a:pt x="98741" y="123362"/>
                  <a:pt x="159595" y="8003"/>
                  <a:pt x="162241" y="59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663AA6F6-A549-1BD5-15A4-958D955FAC37}"/>
              </a:ext>
            </a:extLst>
          </p:cNvPr>
          <p:cNvSpPr/>
          <p:nvPr/>
        </p:nvSpPr>
        <p:spPr>
          <a:xfrm>
            <a:off x="4929483" y="4829023"/>
            <a:ext cx="499880" cy="722985"/>
          </a:xfrm>
          <a:custGeom>
            <a:avLst/>
            <a:gdLst>
              <a:gd name="connsiteX0" fmla="*/ 499767 w 499880"/>
              <a:gd name="connsiteY0" fmla="*/ 152 h 722985"/>
              <a:gd name="connsiteX1" fmla="*/ 350542 w 499880"/>
              <a:gd name="connsiteY1" fmla="*/ 177952 h 722985"/>
              <a:gd name="connsiteX2" fmla="*/ 242592 w 499880"/>
              <a:gd name="connsiteY2" fmla="*/ 355752 h 722985"/>
              <a:gd name="connsiteX3" fmla="*/ 274342 w 499880"/>
              <a:gd name="connsiteY3" fmla="*/ 304952 h 722985"/>
              <a:gd name="connsiteX4" fmla="*/ 20342 w 499880"/>
              <a:gd name="connsiteY4" fmla="*/ 705002 h 722985"/>
              <a:gd name="connsiteX5" fmla="*/ 55267 w 499880"/>
              <a:gd name="connsiteY5" fmla="*/ 603402 h 722985"/>
              <a:gd name="connsiteX6" fmla="*/ 369592 w 499880"/>
              <a:gd name="connsiteY6" fmla="*/ 155727 h 722985"/>
              <a:gd name="connsiteX7" fmla="*/ 499767 w 499880"/>
              <a:gd name="connsiteY7" fmla="*/ 152 h 722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9880" h="722985">
                <a:moveTo>
                  <a:pt x="499767" y="152"/>
                </a:moveTo>
                <a:cubicBezTo>
                  <a:pt x="496592" y="3856"/>
                  <a:pt x="393405" y="118685"/>
                  <a:pt x="350542" y="177952"/>
                </a:cubicBezTo>
                <a:cubicBezTo>
                  <a:pt x="307679" y="237219"/>
                  <a:pt x="255292" y="334585"/>
                  <a:pt x="242592" y="355752"/>
                </a:cubicBezTo>
                <a:cubicBezTo>
                  <a:pt x="229892" y="376919"/>
                  <a:pt x="274342" y="304952"/>
                  <a:pt x="274342" y="304952"/>
                </a:cubicBezTo>
                <a:cubicBezTo>
                  <a:pt x="237300" y="363160"/>
                  <a:pt x="56854" y="655261"/>
                  <a:pt x="20342" y="705002"/>
                </a:cubicBezTo>
                <a:cubicBezTo>
                  <a:pt x="-16170" y="754743"/>
                  <a:pt x="-2941" y="694948"/>
                  <a:pt x="55267" y="603402"/>
                </a:cubicBezTo>
                <a:cubicBezTo>
                  <a:pt x="113475" y="511856"/>
                  <a:pt x="300271" y="250977"/>
                  <a:pt x="369592" y="155727"/>
                </a:cubicBezTo>
                <a:cubicBezTo>
                  <a:pt x="438913" y="60477"/>
                  <a:pt x="502942" y="-3552"/>
                  <a:pt x="499767" y="1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A0F2A5E4-F888-AAE6-DD61-C9953A308864}"/>
              </a:ext>
            </a:extLst>
          </p:cNvPr>
          <p:cNvSpPr/>
          <p:nvPr/>
        </p:nvSpPr>
        <p:spPr>
          <a:xfrm>
            <a:off x="6377921" y="2763446"/>
            <a:ext cx="32404" cy="181109"/>
          </a:xfrm>
          <a:custGeom>
            <a:avLst/>
            <a:gdLst>
              <a:gd name="connsiteX0" fmla="*/ 32404 w 32404"/>
              <a:gd name="connsiteY0" fmla="*/ 1979 h 181109"/>
              <a:gd name="connsiteX1" fmla="*/ 654 w 32404"/>
              <a:gd name="connsiteY1" fmla="*/ 176604 h 181109"/>
              <a:gd name="connsiteX2" fmla="*/ 10179 w 32404"/>
              <a:gd name="connsiteY2" fmla="*/ 125804 h 181109"/>
              <a:gd name="connsiteX3" fmla="*/ 654 w 32404"/>
              <a:gd name="connsiteY3" fmla="*/ 84529 h 181109"/>
              <a:gd name="connsiteX4" fmla="*/ 32404 w 32404"/>
              <a:gd name="connsiteY4" fmla="*/ 1979 h 18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404" h="181109">
                <a:moveTo>
                  <a:pt x="32404" y="1979"/>
                </a:moveTo>
                <a:cubicBezTo>
                  <a:pt x="32404" y="17325"/>
                  <a:pt x="4358" y="155966"/>
                  <a:pt x="654" y="176604"/>
                </a:cubicBezTo>
                <a:cubicBezTo>
                  <a:pt x="-3050" y="197242"/>
                  <a:pt x="10179" y="141150"/>
                  <a:pt x="10179" y="125804"/>
                </a:cubicBezTo>
                <a:cubicBezTo>
                  <a:pt x="10179" y="110458"/>
                  <a:pt x="-1463" y="104108"/>
                  <a:pt x="654" y="84529"/>
                </a:cubicBezTo>
                <a:cubicBezTo>
                  <a:pt x="2771" y="64950"/>
                  <a:pt x="32404" y="-13367"/>
                  <a:pt x="32404" y="19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3CD012DF-F635-0630-9C91-71954429445E}"/>
              </a:ext>
            </a:extLst>
          </p:cNvPr>
          <p:cNvSpPr/>
          <p:nvPr/>
        </p:nvSpPr>
        <p:spPr>
          <a:xfrm>
            <a:off x="6396734" y="2793834"/>
            <a:ext cx="63017" cy="149117"/>
          </a:xfrm>
          <a:custGeom>
            <a:avLst/>
            <a:gdLst>
              <a:gd name="connsiteX0" fmla="*/ 891 w 63017"/>
              <a:gd name="connsiteY0" fmla="*/ 3341 h 149117"/>
              <a:gd name="connsiteX1" fmla="*/ 61216 w 63017"/>
              <a:gd name="connsiteY1" fmla="*/ 146216 h 149117"/>
              <a:gd name="connsiteX2" fmla="*/ 45341 w 63017"/>
              <a:gd name="connsiteY2" fmla="*/ 95416 h 149117"/>
              <a:gd name="connsiteX3" fmla="*/ 26291 w 63017"/>
              <a:gd name="connsiteY3" fmla="*/ 47791 h 149117"/>
              <a:gd name="connsiteX4" fmla="*/ 891 w 63017"/>
              <a:gd name="connsiteY4" fmla="*/ 3341 h 149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017" h="149117">
                <a:moveTo>
                  <a:pt x="891" y="3341"/>
                </a:moveTo>
                <a:cubicBezTo>
                  <a:pt x="6712" y="19745"/>
                  <a:pt x="53808" y="130870"/>
                  <a:pt x="61216" y="146216"/>
                </a:cubicBezTo>
                <a:cubicBezTo>
                  <a:pt x="68624" y="161562"/>
                  <a:pt x="51162" y="111820"/>
                  <a:pt x="45341" y="95416"/>
                </a:cubicBezTo>
                <a:cubicBezTo>
                  <a:pt x="39520" y="79012"/>
                  <a:pt x="33170" y="59962"/>
                  <a:pt x="26291" y="47791"/>
                </a:cubicBezTo>
                <a:cubicBezTo>
                  <a:pt x="19412" y="35620"/>
                  <a:pt x="-4930" y="-13063"/>
                  <a:pt x="891" y="334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F6C0F243-E213-5C03-14A9-8262DB9FA8CD}"/>
              </a:ext>
            </a:extLst>
          </p:cNvPr>
          <p:cNvSpPr/>
          <p:nvPr/>
        </p:nvSpPr>
        <p:spPr>
          <a:xfrm>
            <a:off x="6378535" y="2789636"/>
            <a:ext cx="99070" cy="106663"/>
          </a:xfrm>
          <a:custGeom>
            <a:avLst/>
            <a:gdLst>
              <a:gd name="connsiteX0" fmla="*/ 40 w 99070"/>
              <a:gd name="connsiteY0" fmla="*/ 32939 h 106663"/>
              <a:gd name="connsiteX1" fmla="*/ 60365 w 99070"/>
              <a:gd name="connsiteY1" fmla="*/ 36114 h 106663"/>
              <a:gd name="connsiteX2" fmla="*/ 98465 w 99070"/>
              <a:gd name="connsiteY2" fmla="*/ 105964 h 106663"/>
              <a:gd name="connsiteX3" fmla="*/ 82590 w 99070"/>
              <a:gd name="connsiteY3" fmla="*/ 67864 h 106663"/>
              <a:gd name="connsiteX4" fmla="*/ 66715 w 99070"/>
              <a:gd name="connsiteY4" fmla="*/ 1189 h 106663"/>
              <a:gd name="connsiteX5" fmla="*/ 69890 w 99070"/>
              <a:gd name="connsiteY5" fmla="*/ 26589 h 106663"/>
              <a:gd name="connsiteX6" fmla="*/ 40 w 99070"/>
              <a:gd name="connsiteY6" fmla="*/ 32939 h 10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070" h="106663">
                <a:moveTo>
                  <a:pt x="40" y="32939"/>
                </a:moveTo>
                <a:cubicBezTo>
                  <a:pt x="-1547" y="34526"/>
                  <a:pt x="43961" y="23943"/>
                  <a:pt x="60365" y="36114"/>
                </a:cubicBezTo>
                <a:cubicBezTo>
                  <a:pt x="76769" y="48285"/>
                  <a:pt x="94761" y="100672"/>
                  <a:pt x="98465" y="105964"/>
                </a:cubicBezTo>
                <a:cubicBezTo>
                  <a:pt x="102169" y="111256"/>
                  <a:pt x="87882" y="85326"/>
                  <a:pt x="82590" y="67864"/>
                </a:cubicBezTo>
                <a:cubicBezTo>
                  <a:pt x="77298" y="50402"/>
                  <a:pt x="68832" y="8068"/>
                  <a:pt x="66715" y="1189"/>
                </a:cubicBezTo>
                <a:cubicBezTo>
                  <a:pt x="64598" y="-5690"/>
                  <a:pt x="75711" y="19181"/>
                  <a:pt x="69890" y="26589"/>
                </a:cubicBezTo>
                <a:cubicBezTo>
                  <a:pt x="64069" y="33997"/>
                  <a:pt x="1627" y="31352"/>
                  <a:pt x="40" y="3293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F0118DFC-0197-499B-E155-FF4E8661BACB}"/>
              </a:ext>
            </a:extLst>
          </p:cNvPr>
          <p:cNvSpPr/>
          <p:nvPr/>
        </p:nvSpPr>
        <p:spPr>
          <a:xfrm>
            <a:off x="6400791" y="2863713"/>
            <a:ext cx="238313" cy="127149"/>
          </a:xfrm>
          <a:custGeom>
            <a:avLst/>
            <a:gdLst>
              <a:gd name="connsiteX0" fmla="*/ 9 w 238313"/>
              <a:gd name="connsiteY0" fmla="*/ 50937 h 127149"/>
              <a:gd name="connsiteX1" fmla="*/ 117484 w 238313"/>
              <a:gd name="connsiteY1" fmla="*/ 137 h 127149"/>
              <a:gd name="connsiteX2" fmla="*/ 155584 w 238313"/>
              <a:gd name="connsiteY2" fmla="*/ 69987 h 127149"/>
              <a:gd name="connsiteX3" fmla="*/ 130184 w 238313"/>
              <a:gd name="connsiteY3" fmla="*/ 82687 h 127149"/>
              <a:gd name="connsiteX4" fmla="*/ 212734 w 238313"/>
              <a:gd name="connsiteY4" fmla="*/ 41412 h 127149"/>
              <a:gd name="connsiteX5" fmla="*/ 238134 w 238313"/>
              <a:gd name="connsiteY5" fmla="*/ 127137 h 127149"/>
              <a:gd name="connsiteX6" fmla="*/ 203209 w 238313"/>
              <a:gd name="connsiteY6" fmla="*/ 47762 h 127149"/>
              <a:gd name="connsiteX7" fmla="*/ 155584 w 238313"/>
              <a:gd name="connsiteY7" fmla="*/ 54112 h 127149"/>
              <a:gd name="connsiteX8" fmla="*/ 111134 w 238313"/>
              <a:gd name="connsiteY8" fmla="*/ 6487 h 127149"/>
              <a:gd name="connsiteX9" fmla="*/ 9 w 238313"/>
              <a:gd name="connsiteY9" fmla="*/ 50937 h 127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8313" h="127149">
                <a:moveTo>
                  <a:pt x="9" y="50937"/>
                </a:moveTo>
                <a:cubicBezTo>
                  <a:pt x="1067" y="49879"/>
                  <a:pt x="91555" y="-3038"/>
                  <a:pt x="117484" y="137"/>
                </a:cubicBezTo>
                <a:cubicBezTo>
                  <a:pt x="143413" y="3312"/>
                  <a:pt x="153467" y="56229"/>
                  <a:pt x="155584" y="69987"/>
                </a:cubicBezTo>
                <a:cubicBezTo>
                  <a:pt x="157701" y="83745"/>
                  <a:pt x="130184" y="82687"/>
                  <a:pt x="130184" y="82687"/>
                </a:cubicBezTo>
                <a:cubicBezTo>
                  <a:pt x="139709" y="77924"/>
                  <a:pt x="194742" y="34004"/>
                  <a:pt x="212734" y="41412"/>
                </a:cubicBezTo>
                <a:cubicBezTo>
                  <a:pt x="230726" y="48820"/>
                  <a:pt x="239722" y="126079"/>
                  <a:pt x="238134" y="127137"/>
                </a:cubicBezTo>
                <a:cubicBezTo>
                  <a:pt x="236546" y="128195"/>
                  <a:pt x="216967" y="59933"/>
                  <a:pt x="203209" y="47762"/>
                </a:cubicBezTo>
                <a:cubicBezTo>
                  <a:pt x="189451" y="35591"/>
                  <a:pt x="170930" y="60991"/>
                  <a:pt x="155584" y="54112"/>
                </a:cubicBezTo>
                <a:cubicBezTo>
                  <a:pt x="140238" y="47233"/>
                  <a:pt x="136534" y="4370"/>
                  <a:pt x="111134" y="6487"/>
                </a:cubicBezTo>
                <a:cubicBezTo>
                  <a:pt x="85734" y="8604"/>
                  <a:pt x="-1049" y="51995"/>
                  <a:pt x="9" y="509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975127B5-1A94-88D5-7EEB-B992250A1E8D}"/>
              </a:ext>
            </a:extLst>
          </p:cNvPr>
          <p:cNvSpPr/>
          <p:nvPr/>
        </p:nvSpPr>
        <p:spPr>
          <a:xfrm>
            <a:off x="6530119" y="2926989"/>
            <a:ext cx="248649" cy="221694"/>
          </a:xfrm>
          <a:custGeom>
            <a:avLst/>
            <a:gdLst>
              <a:gd name="connsiteX0" fmla="*/ 856 w 248649"/>
              <a:gd name="connsiteY0" fmla="*/ 54336 h 221694"/>
              <a:gd name="connsiteX1" fmla="*/ 169131 w 248649"/>
              <a:gd name="connsiteY1" fmla="*/ 28936 h 221694"/>
              <a:gd name="connsiteX2" fmla="*/ 169131 w 248649"/>
              <a:gd name="connsiteY2" fmla="*/ 76561 h 221694"/>
              <a:gd name="connsiteX3" fmla="*/ 248506 w 248649"/>
              <a:gd name="connsiteY3" fmla="*/ 219436 h 221694"/>
              <a:gd name="connsiteX4" fmla="*/ 188181 w 248649"/>
              <a:gd name="connsiteY4" fmla="*/ 152761 h 221694"/>
              <a:gd name="connsiteX5" fmla="*/ 169131 w 248649"/>
              <a:gd name="connsiteY5" fmla="*/ 3536 h 221694"/>
              <a:gd name="connsiteX6" fmla="*/ 105631 w 248649"/>
              <a:gd name="connsiteY6" fmla="*/ 47986 h 221694"/>
              <a:gd name="connsiteX7" fmla="*/ 856 w 248649"/>
              <a:gd name="connsiteY7" fmla="*/ 54336 h 221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649" h="221694">
                <a:moveTo>
                  <a:pt x="856" y="54336"/>
                </a:moveTo>
                <a:cubicBezTo>
                  <a:pt x="11439" y="51161"/>
                  <a:pt x="141085" y="25232"/>
                  <a:pt x="169131" y="28936"/>
                </a:cubicBezTo>
                <a:cubicBezTo>
                  <a:pt x="197177" y="32640"/>
                  <a:pt x="155902" y="44811"/>
                  <a:pt x="169131" y="76561"/>
                </a:cubicBezTo>
                <a:cubicBezTo>
                  <a:pt x="182360" y="108311"/>
                  <a:pt x="245331" y="206736"/>
                  <a:pt x="248506" y="219436"/>
                </a:cubicBezTo>
                <a:cubicBezTo>
                  <a:pt x="251681" y="232136"/>
                  <a:pt x="201410" y="188744"/>
                  <a:pt x="188181" y="152761"/>
                </a:cubicBezTo>
                <a:cubicBezTo>
                  <a:pt x="174952" y="116778"/>
                  <a:pt x="182889" y="20998"/>
                  <a:pt x="169131" y="3536"/>
                </a:cubicBezTo>
                <a:cubicBezTo>
                  <a:pt x="155373" y="-13926"/>
                  <a:pt x="130502" y="38461"/>
                  <a:pt x="105631" y="47986"/>
                </a:cubicBezTo>
                <a:cubicBezTo>
                  <a:pt x="80760" y="57511"/>
                  <a:pt x="-9727" y="57511"/>
                  <a:pt x="856" y="543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3384D7A3-EAF3-7B4F-C58C-DED29DF8875C}"/>
              </a:ext>
            </a:extLst>
          </p:cNvPr>
          <p:cNvSpPr/>
          <p:nvPr/>
        </p:nvSpPr>
        <p:spPr>
          <a:xfrm>
            <a:off x="6755734" y="2972237"/>
            <a:ext cx="30805" cy="168195"/>
          </a:xfrm>
          <a:custGeom>
            <a:avLst/>
            <a:gdLst>
              <a:gd name="connsiteX0" fmla="*/ 10191 w 30805"/>
              <a:gd name="connsiteY0" fmla="*/ 2738 h 168195"/>
              <a:gd name="connsiteX1" fmla="*/ 666 w 30805"/>
              <a:gd name="connsiteY1" fmla="*/ 59888 h 168195"/>
              <a:gd name="connsiteX2" fmla="*/ 29241 w 30805"/>
              <a:gd name="connsiteY2" fmla="*/ 161488 h 168195"/>
              <a:gd name="connsiteX3" fmla="*/ 22891 w 30805"/>
              <a:gd name="connsiteY3" fmla="*/ 145613 h 168195"/>
              <a:gd name="connsiteX4" fmla="*/ 10191 w 30805"/>
              <a:gd name="connsiteY4" fmla="*/ 2738 h 16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05" h="168195">
                <a:moveTo>
                  <a:pt x="10191" y="2738"/>
                </a:moveTo>
                <a:cubicBezTo>
                  <a:pt x="6487" y="-11549"/>
                  <a:pt x="-2509" y="33430"/>
                  <a:pt x="666" y="59888"/>
                </a:cubicBezTo>
                <a:cubicBezTo>
                  <a:pt x="3841" y="86346"/>
                  <a:pt x="29241" y="161488"/>
                  <a:pt x="29241" y="161488"/>
                </a:cubicBezTo>
                <a:cubicBezTo>
                  <a:pt x="32945" y="175775"/>
                  <a:pt x="29770" y="165721"/>
                  <a:pt x="22891" y="145613"/>
                </a:cubicBezTo>
                <a:cubicBezTo>
                  <a:pt x="16012" y="125505"/>
                  <a:pt x="13895" y="17025"/>
                  <a:pt x="10191" y="27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5B55D594-57F0-3BD2-CB83-554F3ABEB709}"/>
              </a:ext>
            </a:extLst>
          </p:cNvPr>
          <p:cNvSpPr/>
          <p:nvPr/>
        </p:nvSpPr>
        <p:spPr>
          <a:xfrm>
            <a:off x="6679771" y="2982605"/>
            <a:ext cx="140129" cy="179751"/>
          </a:xfrm>
          <a:custGeom>
            <a:avLst/>
            <a:gdLst>
              <a:gd name="connsiteX0" fmla="*/ 429 w 140129"/>
              <a:gd name="connsiteY0" fmla="*/ 49520 h 179751"/>
              <a:gd name="connsiteX1" fmla="*/ 67104 w 140129"/>
              <a:gd name="connsiteY1" fmla="*/ 5070 h 179751"/>
              <a:gd name="connsiteX2" fmla="*/ 105204 w 140129"/>
              <a:gd name="connsiteY2" fmla="*/ 59045 h 179751"/>
              <a:gd name="connsiteX3" fmla="*/ 105204 w 140129"/>
              <a:gd name="connsiteY3" fmla="*/ 43170 h 179751"/>
              <a:gd name="connsiteX4" fmla="*/ 121079 w 140129"/>
              <a:gd name="connsiteY4" fmla="*/ 109845 h 179751"/>
              <a:gd name="connsiteX5" fmla="*/ 140129 w 140129"/>
              <a:gd name="connsiteY5" fmla="*/ 179695 h 179751"/>
              <a:gd name="connsiteX6" fmla="*/ 121079 w 140129"/>
              <a:gd name="connsiteY6" fmla="*/ 119370 h 179751"/>
              <a:gd name="connsiteX7" fmla="*/ 102029 w 140129"/>
              <a:gd name="connsiteY7" fmla="*/ 1895 h 179751"/>
              <a:gd name="connsiteX8" fmla="*/ 429 w 140129"/>
              <a:gd name="connsiteY8" fmla="*/ 49520 h 17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129" h="179751">
                <a:moveTo>
                  <a:pt x="429" y="49520"/>
                </a:moveTo>
                <a:cubicBezTo>
                  <a:pt x="-5392" y="50049"/>
                  <a:pt x="49642" y="3483"/>
                  <a:pt x="67104" y="5070"/>
                </a:cubicBezTo>
                <a:cubicBezTo>
                  <a:pt x="84566" y="6657"/>
                  <a:pt x="105204" y="59045"/>
                  <a:pt x="105204" y="59045"/>
                </a:cubicBezTo>
                <a:cubicBezTo>
                  <a:pt x="111554" y="65395"/>
                  <a:pt x="102558" y="34703"/>
                  <a:pt x="105204" y="43170"/>
                </a:cubicBezTo>
                <a:cubicBezTo>
                  <a:pt x="107850" y="51637"/>
                  <a:pt x="115258" y="87091"/>
                  <a:pt x="121079" y="109845"/>
                </a:cubicBezTo>
                <a:cubicBezTo>
                  <a:pt x="126900" y="132599"/>
                  <a:pt x="140129" y="178108"/>
                  <a:pt x="140129" y="179695"/>
                </a:cubicBezTo>
                <a:cubicBezTo>
                  <a:pt x="140129" y="181282"/>
                  <a:pt x="127429" y="149003"/>
                  <a:pt x="121079" y="119370"/>
                </a:cubicBezTo>
                <a:cubicBezTo>
                  <a:pt x="114729" y="89737"/>
                  <a:pt x="119492" y="15124"/>
                  <a:pt x="102029" y="1895"/>
                </a:cubicBezTo>
                <a:cubicBezTo>
                  <a:pt x="84567" y="-11334"/>
                  <a:pt x="6250" y="48991"/>
                  <a:pt x="429" y="495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600D2CB1-DDE7-63B7-B985-4E7F572D937C}"/>
              </a:ext>
            </a:extLst>
          </p:cNvPr>
          <p:cNvSpPr/>
          <p:nvPr/>
        </p:nvSpPr>
        <p:spPr>
          <a:xfrm>
            <a:off x="6759550" y="3013059"/>
            <a:ext cx="196922" cy="135064"/>
          </a:xfrm>
          <a:custGeom>
            <a:avLst/>
            <a:gdLst>
              <a:gd name="connsiteX0" fmla="*/ 25 w 196922"/>
              <a:gd name="connsiteY0" fmla="*/ 53991 h 135064"/>
              <a:gd name="connsiteX1" fmla="*/ 88925 w 196922"/>
              <a:gd name="connsiteY1" fmla="*/ 22241 h 135064"/>
              <a:gd name="connsiteX2" fmla="*/ 104800 w 196922"/>
              <a:gd name="connsiteY2" fmla="*/ 66691 h 135064"/>
              <a:gd name="connsiteX3" fmla="*/ 111150 w 196922"/>
              <a:gd name="connsiteY3" fmla="*/ 25416 h 135064"/>
              <a:gd name="connsiteX4" fmla="*/ 104800 w 196922"/>
              <a:gd name="connsiteY4" fmla="*/ 133366 h 135064"/>
              <a:gd name="connsiteX5" fmla="*/ 114325 w 196922"/>
              <a:gd name="connsiteY5" fmla="*/ 88916 h 135064"/>
              <a:gd name="connsiteX6" fmla="*/ 196875 w 196922"/>
              <a:gd name="connsiteY6" fmla="*/ 53991 h 135064"/>
              <a:gd name="connsiteX7" fmla="*/ 101625 w 196922"/>
              <a:gd name="connsiteY7" fmla="*/ 85741 h 135064"/>
              <a:gd name="connsiteX8" fmla="*/ 98450 w 196922"/>
              <a:gd name="connsiteY8" fmla="*/ 16 h 135064"/>
              <a:gd name="connsiteX9" fmla="*/ 25 w 196922"/>
              <a:gd name="connsiteY9" fmla="*/ 53991 h 135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6922" h="135064">
                <a:moveTo>
                  <a:pt x="25" y="53991"/>
                </a:moveTo>
                <a:cubicBezTo>
                  <a:pt x="-1562" y="57695"/>
                  <a:pt x="71463" y="20124"/>
                  <a:pt x="88925" y="22241"/>
                </a:cubicBezTo>
                <a:cubicBezTo>
                  <a:pt x="106387" y="24358"/>
                  <a:pt x="101096" y="66162"/>
                  <a:pt x="104800" y="66691"/>
                </a:cubicBezTo>
                <a:cubicBezTo>
                  <a:pt x="108504" y="67220"/>
                  <a:pt x="111150" y="14304"/>
                  <a:pt x="111150" y="25416"/>
                </a:cubicBezTo>
                <a:cubicBezTo>
                  <a:pt x="111150" y="36528"/>
                  <a:pt x="104271" y="122783"/>
                  <a:pt x="104800" y="133366"/>
                </a:cubicBezTo>
                <a:cubicBezTo>
                  <a:pt x="105329" y="143949"/>
                  <a:pt x="98979" y="102145"/>
                  <a:pt x="114325" y="88916"/>
                </a:cubicBezTo>
                <a:cubicBezTo>
                  <a:pt x="129671" y="75687"/>
                  <a:pt x="198992" y="54520"/>
                  <a:pt x="196875" y="53991"/>
                </a:cubicBezTo>
                <a:cubicBezTo>
                  <a:pt x="194758" y="53462"/>
                  <a:pt x="118029" y="94737"/>
                  <a:pt x="101625" y="85741"/>
                </a:cubicBezTo>
                <a:cubicBezTo>
                  <a:pt x="85221" y="76745"/>
                  <a:pt x="113796" y="1074"/>
                  <a:pt x="98450" y="16"/>
                </a:cubicBezTo>
                <a:cubicBezTo>
                  <a:pt x="83104" y="-1042"/>
                  <a:pt x="1612" y="50287"/>
                  <a:pt x="25" y="5399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51034820-C8F1-D0C9-15B2-D81DC4610416}"/>
              </a:ext>
            </a:extLst>
          </p:cNvPr>
          <p:cNvSpPr/>
          <p:nvPr/>
        </p:nvSpPr>
        <p:spPr>
          <a:xfrm>
            <a:off x="6902087" y="3047997"/>
            <a:ext cx="165499" cy="222569"/>
          </a:xfrm>
          <a:custGeom>
            <a:avLst/>
            <a:gdLst>
              <a:gd name="connsiteX0" fmla="*/ 41638 w 165499"/>
              <a:gd name="connsiteY0" fmla="*/ 3 h 222569"/>
              <a:gd name="connsiteX1" fmla="*/ 79738 w 165499"/>
              <a:gd name="connsiteY1" fmla="*/ 92078 h 222569"/>
              <a:gd name="connsiteX2" fmla="*/ 363 w 165499"/>
              <a:gd name="connsiteY2" fmla="*/ 120653 h 222569"/>
              <a:gd name="connsiteX3" fmla="*/ 117838 w 165499"/>
              <a:gd name="connsiteY3" fmla="*/ 79378 h 222569"/>
              <a:gd name="connsiteX4" fmla="*/ 152763 w 165499"/>
              <a:gd name="connsiteY4" fmla="*/ 111128 h 222569"/>
              <a:gd name="connsiteX5" fmla="*/ 165463 w 165499"/>
              <a:gd name="connsiteY5" fmla="*/ 222253 h 222569"/>
              <a:gd name="connsiteX6" fmla="*/ 149588 w 165499"/>
              <a:gd name="connsiteY6" fmla="*/ 142878 h 222569"/>
              <a:gd name="connsiteX7" fmla="*/ 73388 w 165499"/>
              <a:gd name="connsiteY7" fmla="*/ 88903 h 222569"/>
              <a:gd name="connsiteX8" fmla="*/ 41638 w 165499"/>
              <a:gd name="connsiteY8" fmla="*/ 3 h 22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499" h="222569">
                <a:moveTo>
                  <a:pt x="41638" y="3"/>
                </a:moveTo>
                <a:cubicBezTo>
                  <a:pt x="42696" y="532"/>
                  <a:pt x="86617" y="71970"/>
                  <a:pt x="79738" y="92078"/>
                </a:cubicBezTo>
                <a:cubicBezTo>
                  <a:pt x="72859" y="112186"/>
                  <a:pt x="-5987" y="122770"/>
                  <a:pt x="363" y="120653"/>
                </a:cubicBezTo>
                <a:cubicBezTo>
                  <a:pt x="6713" y="118536"/>
                  <a:pt x="92438" y="80966"/>
                  <a:pt x="117838" y="79378"/>
                </a:cubicBezTo>
                <a:cubicBezTo>
                  <a:pt x="143238" y="77791"/>
                  <a:pt x="144826" y="87316"/>
                  <a:pt x="152763" y="111128"/>
                </a:cubicBezTo>
                <a:cubicBezTo>
                  <a:pt x="160701" y="134941"/>
                  <a:pt x="165992" y="216961"/>
                  <a:pt x="165463" y="222253"/>
                </a:cubicBezTo>
                <a:cubicBezTo>
                  <a:pt x="164934" y="227545"/>
                  <a:pt x="164934" y="165103"/>
                  <a:pt x="149588" y="142878"/>
                </a:cubicBezTo>
                <a:cubicBezTo>
                  <a:pt x="134242" y="120653"/>
                  <a:pt x="92967" y="109011"/>
                  <a:pt x="73388" y="88903"/>
                </a:cubicBezTo>
                <a:cubicBezTo>
                  <a:pt x="53809" y="68795"/>
                  <a:pt x="40580" y="-526"/>
                  <a:pt x="41638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7A6A135B-542E-B375-27F9-A92A779C49A8}"/>
              </a:ext>
            </a:extLst>
          </p:cNvPr>
          <p:cNvSpPr/>
          <p:nvPr/>
        </p:nvSpPr>
        <p:spPr>
          <a:xfrm>
            <a:off x="6905602" y="3012688"/>
            <a:ext cx="54317" cy="178224"/>
          </a:xfrm>
          <a:custGeom>
            <a:avLst/>
            <a:gdLst>
              <a:gd name="connsiteX0" fmla="*/ 53998 w 54317"/>
              <a:gd name="connsiteY0" fmla="*/ 387 h 178224"/>
              <a:gd name="connsiteX1" fmla="*/ 22248 w 54317"/>
              <a:gd name="connsiteY1" fmla="*/ 79762 h 178224"/>
              <a:gd name="connsiteX2" fmla="*/ 19073 w 54317"/>
              <a:gd name="connsiteY2" fmla="*/ 143262 h 178224"/>
              <a:gd name="connsiteX3" fmla="*/ 25423 w 54317"/>
              <a:gd name="connsiteY3" fmla="*/ 124212 h 178224"/>
              <a:gd name="connsiteX4" fmla="*/ 38123 w 54317"/>
              <a:gd name="connsiteY4" fmla="*/ 178187 h 178224"/>
              <a:gd name="connsiteX5" fmla="*/ 23 w 54317"/>
              <a:gd name="connsiteY5" fmla="*/ 114687 h 178224"/>
              <a:gd name="connsiteX6" fmla="*/ 53998 w 54317"/>
              <a:gd name="connsiteY6" fmla="*/ 387 h 178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317" h="178224">
                <a:moveTo>
                  <a:pt x="53998" y="387"/>
                </a:moveTo>
                <a:cubicBezTo>
                  <a:pt x="57702" y="-5434"/>
                  <a:pt x="28069" y="55949"/>
                  <a:pt x="22248" y="79762"/>
                </a:cubicBezTo>
                <a:cubicBezTo>
                  <a:pt x="16427" y="103575"/>
                  <a:pt x="19073" y="143262"/>
                  <a:pt x="19073" y="143262"/>
                </a:cubicBezTo>
                <a:cubicBezTo>
                  <a:pt x="19602" y="150670"/>
                  <a:pt x="22248" y="118391"/>
                  <a:pt x="25423" y="124212"/>
                </a:cubicBezTo>
                <a:cubicBezTo>
                  <a:pt x="28598" y="130033"/>
                  <a:pt x="42356" y="179774"/>
                  <a:pt x="38123" y="178187"/>
                </a:cubicBezTo>
                <a:cubicBezTo>
                  <a:pt x="33890" y="176600"/>
                  <a:pt x="-1035" y="140616"/>
                  <a:pt x="23" y="114687"/>
                </a:cubicBezTo>
                <a:cubicBezTo>
                  <a:pt x="1081" y="88758"/>
                  <a:pt x="50294" y="6208"/>
                  <a:pt x="53998" y="3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8D4CEC4C-305B-939D-8ABD-50902CC12E20}"/>
              </a:ext>
            </a:extLst>
          </p:cNvPr>
          <p:cNvSpPr/>
          <p:nvPr/>
        </p:nvSpPr>
        <p:spPr>
          <a:xfrm>
            <a:off x="6978607" y="3157856"/>
            <a:ext cx="224898" cy="198522"/>
          </a:xfrm>
          <a:custGeom>
            <a:avLst/>
            <a:gdLst>
              <a:gd name="connsiteX0" fmla="*/ 43 w 224898"/>
              <a:gd name="connsiteY0" fmla="*/ 61594 h 198522"/>
              <a:gd name="connsiteX1" fmla="*/ 158793 w 224898"/>
              <a:gd name="connsiteY1" fmla="*/ 1269 h 198522"/>
              <a:gd name="connsiteX2" fmla="*/ 136568 w 224898"/>
              <a:gd name="connsiteY2" fmla="*/ 23494 h 198522"/>
              <a:gd name="connsiteX3" fmla="*/ 130218 w 224898"/>
              <a:gd name="connsiteY3" fmla="*/ 58419 h 198522"/>
              <a:gd name="connsiteX4" fmla="*/ 200068 w 224898"/>
              <a:gd name="connsiteY4" fmla="*/ 71119 h 198522"/>
              <a:gd name="connsiteX5" fmla="*/ 215943 w 224898"/>
              <a:gd name="connsiteY5" fmla="*/ 48894 h 198522"/>
              <a:gd name="connsiteX6" fmla="*/ 222293 w 224898"/>
              <a:gd name="connsiteY6" fmla="*/ 77469 h 198522"/>
              <a:gd name="connsiteX7" fmla="*/ 222293 w 224898"/>
              <a:gd name="connsiteY7" fmla="*/ 125094 h 198522"/>
              <a:gd name="connsiteX8" fmla="*/ 190543 w 224898"/>
              <a:gd name="connsiteY8" fmla="*/ 198119 h 198522"/>
              <a:gd name="connsiteX9" fmla="*/ 219118 w 224898"/>
              <a:gd name="connsiteY9" fmla="*/ 90169 h 198522"/>
              <a:gd name="connsiteX10" fmla="*/ 200068 w 224898"/>
              <a:gd name="connsiteY10" fmla="*/ 58419 h 198522"/>
              <a:gd name="connsiteX11" fmla="*/ 142918 w 224898"/>
              <a:gd name="connsiteY11" fmla="*/ 7619 h 198522"/>
              <a:gd name="connsiteX12" fmla="*/ 43 w 224898"/>
              <a:gd name="connsiteY12" fmla="*/ 61594 h 198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4898" h="198522">
                <a:moveTo>
                  <a:pt x="43" y="61594"/>
                </a:moveTo>
                <a:cubicBezTo>
                  <a:pt x="2689" y="60536"/>
                  <a:pt x="136039" y="7619"/>
                  <a:pt x="158793" y="1269"/>
                </a:cubicBezTo>
                <a:cubicBezTo>
                  <a:pt x="181547" y="-5081"/>
                  <a:pt x="141331" y="13969"/>
                  <a:pt x="136568" y="23494"/>
                </a:cubicBezTo>
                <a:cubicBezTo>
                  <a:pt x="131805" y="33019"/>
                  <a:pt x="119635" y="50482"/>
                  <a:pt x="130218" y="58419"/>
                </a:cubicBezTo>
                <a:cubicBezTo>
                  <a:pt x="140801" y="66356"/>
                  <a:pt x="185781" y="72706"/>
                  <a:pt x="200068" y="71119"/>
                </a:cubicBezTo>
                <a:cubicBezTo>
                  <a:pt x="214355" y="69532"/>
                  <a:pt x="212239" y="47836"/>
                  <a:pt x="215943" y="48894"/>
                </a:cubicBezTo>
                <a:cubicBezTo>
                  <a:pt x="219647" y="49952"/>
                  <a:pt x="221235" y="64769"/>
                  <a:pt x="222293" y="77469"/>
                </a:cubicBezTo>
                <a:cubicBezTo>
                  <a:pt x="223351" y="90169"/>
                  <a:pt x="227585" y="104986"/>
                  <a:pt x="222293" y="125094"/>
                </a:cubicBezTo>
                <a:cubicBezTo>
                  <a:pt x="217001" y="145202"/>
                  <a:pt x="191072" y="203940"/>
                  <a:pt x="190543" y="198119"/>
                </a:cubicBezTo>
                <a:cubicBezTo>
                  <a:pt x="190014" y="192298"/>
                  <a:pt x="217531" y="113452"/>
                  <a:pt x="219118" y="90169"/>
                </a:cubicBezTo>
                <a:cubicBezTo>
                  <a:pt x="220706" y="66886"/>
                  <a:pt x="212768" y="72177"/>
                  <a:pt x="200068" y="58419"/>
                </a:cubicBezTo>
                <a:cubicBezTo>
                  <a:pt x="187368" y="44661"/>
                  <a:pt x="169376" y="7619"/>
                  <a:pt x="142918" y="7619"/>
                </a:cubicBezTo>
                <a:cubicBezTo>
                  <a:pt x="116460" y="7619"/>
                  <a:pt x="-2603" y="62652"/>
                  <a:pt x="43" y="615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153A0858-9633-CC3B-DAD9-3D0B3FFD5162}"/>
              </a:ext>
            </a:extLst>
          </p:cNvPr>
          <p:cNvSpPr/>
          <p:nvPr/>
        </p:nvSpPr>
        <p:spPr>
          <a:xfrm>
            <a:off x="7101445" y="3130437"/>
            <a:ext cx="196881" cy="203353"/>
          </a:xfrm>
          <a:custGeom>
            <a:avLst/>
            <a:gdLst>
              <a:gd name="connsiteX0" fmla="*/ 29605 w 196881"/>
              <a:gd name="connsiteY0" fmla="*/ 113 h 203353"/>
              <a:gd name="connsiteX1" fmla="*/ 7380 w 196881"/>
              <a:gd name="connsiteY1" fmla="*/ 85838 h 203353"/>
              <a:gd name="connsiteX2" fmla="*/ 29605 w 196881"/>
              <a:gd name="connsiteY2" fmla="*/ 146163 h 203353"/>
              <a:gd name="connsiteX3" fmla="*/ 147080 w 196881"/>
              <a:gd name="connsiteY3" fmla="*/ 123938 h 203353"/>
              <a:gd name="connsiteX4" fmla="*/ 172480 w 196881"/>
              <a:gd name="connsiteY4" fmla="*/ 146163 h 203353"/>
              <a:gd name="connsiteX5" fmla="*/ 191530 w 196881"/>
              <a:gd name="connsiteY5" fmla="*/ 203313 h 203353"/>
              <a:gd name="connsiteX6" fmla="*/ 188355 w 196881"/>
              <a:gd name="connsiteY6" fmla="*/ 136638 h 203353"/>
              <a:gd name="connsiteX7" fmla="*/ 99455 w 196881"/>
              <a:gd name="connsiteY7" fmla="*/ 155688 h 203353"/>
              <a:gd name="connsiteX8" fmla="*/ 42305 w 196881"/>
              <a:gd name="connsiteY8" fmla="*/ 130288 h 203353"/>
              <a:gd name="connsiteX9" fmla="*/ 61355 w 196881"/>
              <a:gd name="connsiteY9" fmla="*/ 98538 h 203353"/>
              <a:gd name="connsiteX10" fmla="*/ 1030 w 196881"/>
              <a:gd name="connsiteY10" fmla="*/ 104888 h 203353"/>
              <a:gd name="connsiteX11" fmla="*/ 29605 w 196881"/>
              <a:gd name="connsiteY11" fmla="*/ 113 h 20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6881" h="203353">
                <a:moveTo>
                  <a:pt x="29605" y="113"/>
                </a:moveTo>
                <a:cubicBezTo>
                  <a:pt x="30663" y="-3062"/>
                  <a:pt x="7380" y="61496"/>
                  <a:pt x="7380" y="85838"/>
                </a:cubicBezTo>
                <a:cubicBezTo>
                  <a:pt x="7380" y="110180"/>
                  <a:pt x="6322" y="139813"/>
                  <a:pt x="29605" y="146163"/>
                </a:cubicBezTo>
                <a:cubicBezTo>
                  <a:pt x="52888" y="152513"/>
                  <a:pt x="123268" y="123938"/>
                  <a:pt x="147080" y="123938"/>
                </a:cubicBezTo>
                <a:cubicBezTo>
                  <a:pt x="170892" y="123938"/>
                  <a:pt x="165072" y="132934"/>
                  <a:pt x="172480" y="146163"/>
                </a:cubicBezTo>
                <a:cubicBezTo>
                  <a:pt x="179888" y="159392"/>
                  <a:pt x="188884" y="204901"/>
                  <a:pt x="191530" y="203313"/>
                </a:cubicBezTo>
                <a:cubicBezTo>
                  <a:pt x="194176" y="201726"/>
                  <a:pt x="203701" y="144575"/>
                  <a:pt x="188355" y="136638"/>
                </a:cubicBezTo>
                <a:cubicBezTo>
                  <a:pt x="173009" y="128701"/>
                  <a:pt x="123797" y="156746"/>
                  <a:pt x="99455" y="155688"/>
                </a:cubicBezTo>
                <a:cubicBezTo>
                  <a:pt x="75113" y="154630"/>
                  <a:pt x="48655" y="139813"/>
                  <a:pt x="42305" y="130288"/>
                </a:cubicBezTo>
                <a:cubicBezTo>
                  <a:pt x="35955" y="120763"/>
                  <a:pt x="68234" y="102771"/>
                  <a:pt x="61355" y="98538"/>
                </a:cubicBezTo>
                <a:cubicBezTo>
                  <a:pt x="54476" y="94305"/>
                  <a:pt x="8438" y="117588"/>
                  <a:pt x="1030" y="104888"/>
                </a:cubicBezTo>
                <a:cubicBezTo>
                  <a:pt x="-6378" y="92188"/>
                  <a:pt x="28547" y="3288"/>
                  <a:pt x="29605" y="1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3619C71B-0F21-DD29-D615-B3C2182DC2A1}"/>
              </a:ext>
            </a:extLst>
          </p:cNvPr>
          <p:cNvSpPr/>
          <p:nvPr/>
        </p:nvSpPr>
        <p:spPr>
          <a:xfrm>
            <a:off x="7201285" y="3302837"/>
            <a:ext cx="348880" cy="120016"/>
          </a:xfrm>
          <a:custGeom>
            <a:avLst/>
            <a:gdLst>
              <a:gd name="connsiteX0" fmla="*/ 2790 w 348880"/>
              <a:gd name="connsiteY0" fmla="*/ 27738 h 120016"/>
              <a:gd name="connsiteX1" fmla="*/ 155190 w 348880"/>
              <a:gd name="connsiteY1" fmla="*/ 2338 h 120016"/>
              <a:gd name="connsiteX2" fmla="*/ 142490 w 348880"/>
              <a:gd name="connsiteY2" fmla="*/ 8688 h 120016"/>
              <a:gd name="connsiteX3" fmla="*/ 186940 w 348880"/>
              <a:gd name="connsiteY3" fmla="*/ 69013 h 120016"/>
              <a:gd name="connsiteX4" fmla="*/ 221865 w 348880"/>
              <a:gd name="connsiteY4" fmla="*/ 40438 h 120016"/>
              <a:gd name="connsiteX5" fmla="*/ 221865 w 348880"/>
              <a:gd name="connsiteY5" fmla="*/ 37263 h 120016"/>
              <a:gd name="connsiteX6" fmla="*/ 250440 w 348880"/>
              <a:gd name="connsiteY6" fmla="*/ 84888 h 120016"/>
              <a:gd name="connsiteX7" fmla="*/ 266315 w 348880"/>
              <a:gd name="connsiteY7" fmla="*/ 119813 h 120016"/>
              <a:gd name="connsiteX8" fmla="*/ 348865 w 348880"/>
              <a:gd name="connsiteY8" fmla="*/ 69013 h 120016"/>
              <a:gd name="connsiteX9" fmla="*/ 272665 w 348880"/>
              <a:gd name="connsiteY9" fmla="*/ 94413 h 120016"/>
              <a:gd name="connsiteX10" fmla="*/ 209165 w 348880"/>
              <a:gd name="connsiteY10" fmla="*/ 53138 h 120016"/>
              <a:gd name="connsiteX11" fmla="*/ 164715 w 348880"/>
              <a:gd name="connsiteY11" fmla="*/ 8688 h 120016"/>
              <a:gd name="connsiteX12" fmla="*/ 63115 w 348880"/>
              <a:gd name="connsiteY12" fmla="*/ 15038 h 120016"/>
              <a:gd name="connsiteX13" fmla="*/ 2790 w 348880"/>
              <a:gd name="connsiteY13" fmla="*/ 27738 h 120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8880" h="120016">
                <a:moveTo>
                  <a:pt x="2790" y="27738"/>
                </a:moveTo>
                <a:cubicBezTo>
                  <a:pt x="18136" y="25621"/>
                  <a:pt x="155190" y="2338"/>
                  <a:pt x="155190" y="2338"/>
                </a:cubicBezTo>
                <a:cubicBezTo>
                  <a:pt x="178473" y="-837"/>
                  <a:pt x="137198" y="-2425"/>
                  <a:pt x="142490" y="8688"/>
                </a:cubicBezTo>
                <a:cubicBezTo>
                  <a:pt x="147782" y="19800"/>
                  <a:pt x="173711" y="63721"/>
                  <a:pt x="186940" y="69013"/>
                </a:cubicBezTo>
                <a:cubicBezTo>
                  <a:pt x="200169" y="74305"/>
                  <a:pt x="221865" y="40438"/>
                  <a:pt x="221865" y="40438"/>
                </a:cubicBezTo>
                <a:cubicBezTo>
                  <a:pt x="227686" y="35146"/>
                  <a:pt x="217103" y="29855"/>
                  <a:pt x="221865" y="37263"/>
                </a:cubicBezTo>
                <a:cubicBezTo>
                  <a:pt x="226628" y="44671"/>
                  <a:pt x="243032" y="71130"/>
                  <a:pt x="250440" y="84888"/>
                </a:cubicBezTo>
                <a:cubicBezTo>
                  <a:pt x="257848" y="98646"/>
                  <a:pt x="249911" y="122459"/>
                  <a:pt x="266315" y="119813"/>
                </a:cubicBezTo>
                <a:cubicBezTo>
                  <a:pt x="282719" y="117167"/>
                  <a:pt x="347807" y="73246"/>
                  <a:pt x="348865" y="69013"/>
                </a:cubicBezTo>
                <a:cubicBezTo>
                  <a:pt x="349923" y="64780"/>
                  <a:pt x="295948" y="97059"/>
                  <a:pt x="272665" y="94413"/>
                </a:cubicBezTo>
                <a:cubicBezTo>
                  <a:pt x="249382" y="91767"/>
                  <a:pt x="227157" y="67426"/>
                  <a:pt x="209165" y="53138"/>
                </a:cubicBezTo>
                <a:cubicBezTo>
                  <a:pt x="191173" y="38850"/>
                  <a:pt x="189057" y="15038"/>
                  <a:pt x="164715" y="8688"/>
                </a:cubicBezTo>
                <a:cubicBezTo>
                  <a:pt x="140373" y="2338"/>
                  <a:pt x="86928" y="12921"/>
                  <a:pt x="63115" y="15038"/>
                </a:cubicBezTo>
                <a:cubicBezTo>
                  <a:pt x="39302" y="17155"/>
                  <a:pt x="-12556" y="29855"/>
                  <a:pt x="2790" y="277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C21C30B6-C43A-D336-A77D-70DDB0518B7B}"/>
              </a:ext>
            </a:extLst>
          </p:cNvPr>
          <p:cNvSpPr/>
          <p:nvPr/>
        </p:nvSpPr>
        <p:spPr>
          <a:xfrm>
            <a:off x="7468428" y="3351115"/>
            <a:ext cx="434352" cy="281204"/>
          </a:xfrm>
          <a:custGeom>
            <a:avLst/>
            <a:gdLst>
              <a:gd name="connsiteX0" fmla="*/ 2347 w 434352"/>
              <a:gd name="connsiteY0" fmla="*/ 71535 h 281204"/>
              <a:gd name="connsiteX1" fmla="*/ 151572 w 434352"/>
              <a:gd name="connsiteY1" fmla="*/ 81060 h 281204"/>
              <a:gd name="connsiteX2" fmla="*/ 154747 w 434352"/>
              <a:gd name="connsiteY2" fmla="*/ 112810 h 281204"/>
              <a:gd name="connsiteX3" fmla="*/ 161097 w 434352"/>
              <a:gd name="connsiteY3" fmla="*/ 147735 h 281204"/>
              <a:gd name="connsiteX4" fmla="*/ 224597 w 434352"/>
              <a:gd name="connsiteY4" fmla="*/ 128685 h 281204"/>
              <a:gd name="connsiteX5" fmla="*/ 237297 w 434352"/>
              <a:gd name="connsiteY5" fmla="*/ 201710 h 281204"/>
              <a:gd name="connsiteX6" fmla="*/ 281747 w 434352"/>
              <a:gd name="connsiteY6" fmla="*/ 173135 h 281204"/>
              <a:gd name="connsiteX7" fmla="*/ 332547 w 434352"/>
              <a:gd name="connsiteY7" fmla="*/ 211235 h 281204"/>
              <a:gd name="connsiteX8" fmla="*/ 332547 w 434352"/>
              <a:gd name="connsiteY8" fmla="*/ 239810 h 281204"/>
              <a:gd name="connsiteX9" fmla="*/ 396047 w 434352"/>
              <a:gd name="connsiteY9" fmla="*/ 220760 h 281204"/>
              <a:gd name="connsiteX10" fmla="*/ 434147 w 434352"/>
              <a:gd name="connsiteY10" fmla="*/ 198535 h 281204"/>
              <a:gd name="connsiteX11" fmla="*/ 411922 w 434352"/>
              <a:gd name="connsiteY11" fmla="*/ 230285 h 281204"/>
              <a:gd name="connsiteX12" fmla="*/ 427797 w 434352"/>
              <a:gd name="connsiteY12" fmla="*/ 281085 h 281204"/>
              <a:gd name="connsiteX13" fmla="*/ 402397 w 434352"/>
              <a:gd name="connsiteY13" fmla="*/ 242985 h 281204"/>
              <a:gd name="connsiteX14" fmla="*/ 310322 w 434352"/>
              <a:gd name="connsiteY14" fmla="*/ 198535 h 281204"/>
              <a:gd name="connsiteX15" fmla="*/ 243647 w 434352"/>
              <a:gd name="connsiteY15" fmla="*/ 160435 h 281204"/>
              <a:gd name="connsiteX16" fmla="*/ 142047 w 434352"/>
              <a:gd name="connsiteY16" fmla="*/ 125510 h 281204"/>
              <a:gd name="connsiteX17" fmla="*/ 126172 w 434352"/>
              <a:gd name="connsiteY17" fmla="*/ 77885 h 281204"/>
              <a:gd name="connsiteX18" fmla="*/ 103947 w 434352"/>
              <a:gd name="connsiteY18" fmla="*/ 106460 h 281204"/>
              <a:gd name="connsiteX19" fmla="*/ 46797 w 434352"/>
              <a:gd name="connsiteY19" fmla="*/ 1685 h 281204"/>
              <a:gd name="connsiteX20" fmla="*/ 56322 w 434352"/>
              <a:gd name="connsiteY20" fmla="*/ 42960 h 281204"/>
              <a:gd name="connsiteX21" fmla="*/ 2347 w 434352"/>
              <a:gd name="connsiteY21" fmla="*/ 71535 h 28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34352" h="281204">
                <a:moveTo>
                  <a:pt x="2347" y="71535"/>
                </a:moveTo>
                <a:cubicBezTo>
                  <a:pt x="18222" y="77885"/>
                  <a:pt x="126172" y="74181"/>
                  <a:pt x="151572" y="81060"/>
                </a:cubicBezTo>
                <a:cubicBezTo>
                  <a:pt x="176972" y="87939"/>
                  <a:pt x="153160" y="101698"/>
                  <a:pt x="154747" y="112810"/>
                </a:cubicBezTo>
                <a:cubicBezTo>
                  <a:pt x="156334" y="123922"/>
                  <a:pt x="149455" y="145089"/>
                  <a:pt x="161097" y="147735"/>
                </a:cubicBezTo>
                <a:cubicBezTo>
                  <a:pt x="172739" y="150381"/>
                  <a:pt x="211897" y="119689"/>
                  <a:pt x="224597" y="128685"/>
                </a:cubicBezTo>
                <a:cubicBezTo>
                  <a:pt x="237297" y="137681"/>
                  <a:pt x="227772" y="194302"/>
                  <a:pt x="237297" y="201710"/>
                </a:cubicBezTo>
                <a:cubicBezTo>
                  <a:pt x="246822" y="209118"/>
                  <a:pt x="265872" y="171548"/>
                  <a:pt x="281747" y="173135"/>
                </a:cubicBezTo>
                <a:cubicBezTo>
                  <a:pt x="297622" y="174723"/>
                  <a:pt x="324080" y="200123"/>
                  <a:pt x="332547" y="211235"/>
                </a:cubicBezTo>
                <a:cubicBezTo>
                  <a:pt x="341014" y="222347"/>
                  <a:pt x="321964" y="238223"/>
                  <a:pt x="332547" y="239810"/>
                </a:cubicBezTo>
                <a:cubicBezTo>
                  <a:pt x="343130" y="241398"/>
                  <a:pt x="379114" y="227639"/>
                  <a:pt x="396047" y="220760"/>
                </a:cubicBezTo>
                <a:cubicBezTo>
                  <a:pt x="412980" y="213881"/>
                  <a:pt x="431501" y="196948"/>
                  <a:pt x="434147" y="198535"/>
                </a:cubicBezTo>
                <a:cubicBezTo>
                  <a:pt x="436793" y="200123"/>
                  <a:pt x="412980" y="216527"/>
                  <a:pt x="411922" y="230285"/>
                </a:cubicBezTo>
                <a:cubicBezTo>
                  <a:pt x="410864" y="244043"/>
                  <a:pt x="429385" y="278968"/>
                  <a:pt x="427797" y="281085"/>
                </a:cubicBezTo>
                <a:cubicBezTo>
                  <a:pt x="426209" y="283202"/>
                  <a:pt x="421976" y="256743"/>
                  <a:pt x="402397" y="242985"/>
                </a:cubicBezTo>
                <a:cubicBezTo>
                  <a:pt x="382818" y="229227"/>
                  <a:pt x="336780" y="212293"/>
                  <a:pt x="310322" y="198535"/>
                </a:cubicBezTo>
                <a:cubicBezTo>
                  <a:pt x="283864" y="184777"/>
                  <a:pt x="271693" y="172606"/>
                  <a:pt x="243647" y="160435"/>
                </a:cubicBezTo>
                <a:cubicBezTo>
                  <a:pt x="215601" y="148264"/>
                  <a:pt x="161626" y="139268"/>
                  <a:pt x="142047" y="125510"/>
                </a:cubicBezTo>
                <a:cubicBezTo>
                  <a:pt x="122468" y="111752"/>
                  <a:pt x="132522" y="81060"/>
                  <a:pt x="126172" y="77885"/>
                </a:cubicBezTo>
                <a:cubicBezTo>
                  <a:pt x="119822" y="74710"/>
                  <a:pt x="117176" y="119160"/>
                  <a:pt x="103947" y="106460"/>
                </a:cubicBezTo>
                <a:cubicBezTo>
                  <a:pt x="90718" y="93760"/>
                  <a:pt x="54734" y="12268"/>
                  <a:pt x="46797" y="1685"/>
                </a:cubicBezTo>
                <a:cubicBezTo>
                  <a:pt x="38860" y="-8898"/>
                  <a:pt x="56322" y="33435"/>
                  <a:pt x="56322" y="42960"/>
                </a:cubicBezTo>
                <a:cubicBezTo>
                  <a:pt x="56322" y="52485"/>
                  <a:pt x="-13528" y="65185"/>
                  <a:pt x="2347" y="715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33ED8450-B378-2201-8A93-E5E8B563AEDC}"/>
              </a:ext>
            </a:extLst>
          </p:cNvPr>
          <p:cNvSpPr/>
          <p:nvPr/>
        </p:nvSpPr>
        <p:spPr>
          <a:xfrm>
            <a:off x="6351961" y="2875397"/>
            <a:ext cx="798084" cy="469774"/>
          </a:xfrm>
          <a:custGeom>
            <a:avLst/>
            <a:gdLst>
              <a:gd name="connsiteX0" fmla="*/ 1214 w 798084"/>
              <a:gd name="connsiteY0" fmla="*/ 1153 h 469774"/>
              <a:gd name="connsiteX1" fmla="*/ 290139 w 798084"/>
              <a:gd name="connsiteY1" fmla="*/ 188478 h 469774"/>
              <a:gd name="connsiteX2" fmla="*/ 318714 w 798084"/>
              <a:gd name="connsiteY2" fmla="*/ 198003 h 469774"/>
              <a:gd name="connsiteX3" fmla="*/ 299664 w 798084"/>
              <a:gd name="connsiteY3" fmla="*/ 172603 h 469774"/>
              <a:gd name="connsiteX4" fmla="*/ 423489 w 798084"/>
              <a:gd name="connsiteY4" fmla="*/ 258328 h 469774"/>
              <a:gd name="connsiteX5" fmla="*/ 420314 w 798084"/>
              <a:gd name="connsiteY5" fmla="*/ 242453 h 469774"/>
              <a:gd name="connsiteX6" fmla="*/ 496514 w 798084"/>
              <a:gd name="connsiteY6" fmla="*/ 232928 h 469774"/>
              <a:gd name="connsiteX7" fmla="*/ 550489 w 798084"/>
              <a:gd name="connsiteY7" fmla="*/ 299603 h 469774"/>
              <a:gd name="connsiteX8" fmla="*/ 531439 w 798084"/>
              <a:gd name="connsiteY8" fmla="*/ 271028 h 469774"/>
              <a:gd name="connsiteX9" fmla="*/ 645739 w 798084"/>
              <a:gd name="connsiteY9" fmla="*/ 350403 h 469774"/>
              <a:gd name="connsiteX10" fmla="*/ 785439 w 798084"/>
              <a:gd name="connsiteY10" fmla="*/ 413903 h 469774"/>
              <a:gd name="connsiteX11" fmla="*/ 763214 w 798084"/>
              <a:gd name="connsiteY11" fmla="*/ 391678 h 469774"/>
              <a:gd name="connsiteX12" fmla="*/ 791789 w 798084"/>
              <a:gd name="connsiteY12" fmla="*/ 467878 h 469774"/>
              <a:gd name="connsiteX13" fmla="*/ 620339 w 798084"/>
              <a:gd name="connsiteY13" fmla="*/ 299603 h 469774"/>
              <a:gd name="connsiteX14" fmla="*/ 433014 w 798084"/>
              <a:gd name="connsiteY14" fmla="*/ 245628 h 469774"/>
              <a:gd name="connsiteX15" fmla="*/ 223464 w 798084"/>
              <a:gd name="connsiteY15" fmla="*/ 153553 h 469774"/>
              <a:gd name="connsiteX16" fmla="*/ 166314 w 798084"/>
              <a:gd name="connsiteY16" fmla="*/ 58303 h 469774"/>
              <a:gd name="connsiteX17" fmla="*/ 185364 w 798084"/>
              <a:gd name="connsiteY17" fmla="*/ 105928 h 469774"/>
              <a:gd name="connsiteX18" fmla="*/ 1214 w 798084"/>
              <a:gd name="connsiteY18" fmla="*/ 1153 h 469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98084" h="469774">
                <a:moveTo>
                  <a:pt x="1214" y="1153"/>
                </a:moveTo>
                <a:cubicBezTo>
                  <a:pt x="18676" y="14911"/>
                  <a:pt x="237222" y="155670"/>
                  <a:pt x="290139" y="188478"/>
                </a:cubicBezTo>
                <a:cubicBezTo>
                  <a:pt x="343056" y="221286"/>
                  <a:pt x="317127" y="200649"/>
                  <a:pt x="318714" y="198003"/>
                </a:cubicBezTo>
                <a:cubicBezTo>
                  <a:pt x="320302" y="195357"/>
                  <a:pt x="282202" y="162549"/>
                  <a:pt x="299664" y="172603"/>
                </a:cubicBezTo>
                <a:cubicBezTo>
                  <a:pt x="317126" y="182657"/>
                  <a:pt x="403381" y="246686"/>
                  <a:pt x="423489" y="258328"/>
                </a:cubicBezTo>
                <a:cubicBezTo>
                  <a:pt x="443597" y="269970"/>
                  <a:pt x="408143" y="246686"/>
                  <a:pt x="420314" y="242453"/>
                </a:cubicBezTo>
                <a:cubicBezTo>
                  <a:pt x="432485" y="238220"/>
                  <a:pt x="474818" y="223403"/>
                  <a:pt x="496514" y="232928"/>
                </a:cubicBezTo>
                <a:cubicBezTo>
                  <a:pt x="518210" y="242453"/>
                  <a:pt x="544668" y="293253"/>
                  <a:pt x="550489" y="299603"/>
                </a:cubicBezTo>
                <a:cubicBezTo>
                  <a:pt x="556310" y="305953"/>
                  <a:pt x="515564" y="262561"/>
                  <a:pt x="531439" y="271028"/>
                </a:cubicBezTo>
                <a:cubicBezTo>
                  <a:pt x="547314" y="279495"/>
                  <a:pt x="603406" y="326590"/>
                  <a:pt x="645739" y="350403"/>
                </a:cubicBezTo>
                <a:cubicBezTo>
                  <a:pt x="688072" y="374216"/>
                  <a:pt x="765860" y="407024"/>
                  <a:pt x="785439" y="413903"/>
                </a:cubicBezTo>
                <a:cubicBezTo>
                  <a:pt x="805018" y="420782"/>
                  <a:pt x="762156" y="382682"/>
                  <a:pt x="763214" y="391678"/>
                </a:cubicBezTo>
                <a:cubicBezTo>
                  <a:pt x="764272" y="400674"/>
                  <a:pt x="815601" y="483224"/>
                  <a:pt x="791789" y="467878"/>
                </a:cubicBezTo>
                <a:cubicBezTo>
                  <a:pt x="767977" y="452532"/>
                  <a:pt x="680135" y="336645"/>
                  <a:pt x="620339" y="299603"/>
                </a:cubicBezTo>
                <a:cubicBezTo>
                  <a:pt x="560543" y="262561"/>
                  <a:pt x="499160" y="269970"/>
                  <a:pt x="433014" y="245628"/>
                </a:cubicBezTo>
                <a:cubicBezTo>
                  <a:pt x="366868" y="221286"/>
                  <a:pt x="267914" y="184774"/>
                  <a:pt x="223464" y="153553"/>
                </a:cubicBezTo>
                <a:cubicBezTo>
                  <a:pt x="179014" y="122332"/>
                  <a:pt x="172664" y="66240"/>
                  <a:pt x="166314" y="58303"/>
                </a:cubicBezTo>
                <a:cubicBezTo>
                  <a:pt x="159964" y="50366"/>
                  <a:pt x="210764" y="110690"/>
                  <a:pt x="185364" y="105928"/>
                </a:cubicBezTo>
                <a:cubicBezTo>
                  <a:pt x="159964" y="101166"/>
                  <a:pt x="-16248" y="-12605"/>
                  <a:pt x="1214" y="11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042A9127-8238-3BBC-174C-479151C59461}"/>
              </a:ext>
            </a:extLst>
          </p:cNvPr>
          <p:cNvSpPr/>
          <p:nvPr/>
        </p:nvSpPr>
        <p:spPr>
          <a:xfrm>
            <a:off x="6305550" y="2908300"/>
            <a:ext cx="833053" cy="438324"/>
          </a:xfrm>
          <a:custGeom>
            <a:avLst/>
            <a:gdLst>
              <a:gd name="connsiteX0" fmla="*/ 0 w 833053"/>
              <a:gd name="connsiteY0" fmla="*/ 0 h 438324"/>
              <a:gd name="connsiteX1" fmla="*/ 276225 w 833053"/>
              <a:gd name="connsiteY1" fmla="*/ 139700 h 438324"/>
              <a:gd name="connsiteX2" fmla="*/ 498475 w 833053"/>
              <a:gd name="connsiteY2" fmla="*/ 292100 h 438324"/>
              <a:gd name="connsiteX3" fmla="*/ 527050 w 833053"/>
              <a:gd name="connsiteY3" fmla="*/ 276225 h 438324"/>
              <a:gd name="connsiteX4" fmla="*/ 831850 w 833053"/>
              <a:gd name="connsiteY4" fmla="*/ 438150 h 438324"/>
              <a:gd name="connsiteX5" fmla="*/ 622300 w 833053"/>
              <a:gd name="connsiteY5" fmla="*/ 304800 h 438324"/>
              <a:gd name="connsiteX6" fmla="*/ 349250 w 833053"/>
              <a:gd name="connsiteY6" fmla="*/ 171450 h 438324"/>
              <a:gd name="connsiteX7" fmla="*/ 0 w 833053"/>
              <a:gd name="connsiteY7" fmla="*/ 0 h 438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3053" h="438324">
                <a:moveTo>
                  <a:pt x="0" y="0"/>
                </a:moveTo>
                <a:cubicBezTo>
                  <a:pt x="96573" y="45508"/>
                  <a:pt x="193146" y="91017"/>
                  <a:pt x="276225" y="139700"/>
                </a:cubicBezTo>
                <a:cubicBezTo>
                  <a:pt x="359304" y="188383"/>
                  <a:pt x="456671" y="269346"/>
                  <a:pt x="498475" y="292100"/>
                </a:cubicBezTo>
                <a:cubicBezTo>
                  <a:pt x="540279" y="314854"/>
                  <a:pt x="471488" y="251883"/>
                  <a:pt x="527050" y="276225"/>
                </a:cubicBezTo>
                <a:cubicBezTo>
                  <a:pt x="582612" y="300567"/>
                  <a:pt x="815975" y="433388"/>
                  <a:pt x="831850" y="438150"/>
                </a:cubicBezTo>
                <a:cubicBezTo>
                  <a:pt x="847725" y="442912"/>
                  <a:pt x="702733" y="349250"/>
                  <a:pt x="622300" y="304800"/>
                </a:cubicBezTo>
                <a:cubicBezTo>
                  <a:pt x="541867" y="260350"/>
                  <a:pt x="349250" y="171450"/>
                  <a:pt x="349250" y="17145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588A0A85-48CC-3D41-77F2-0A09BD5D5FCC}"/>
              </a:ext>
            </a:extLst>
          </p:cNvPr>
          <p:cNvSpPr/>
          <p:nvPr/>
        </p:nvSpPr>
        <p:spPr>
          <a:xfrm>
            <a:off x="6269865" y="2857396"/>
            <a:ext cx="269210" cy="146398"/>
          </a:xfrm>
          <a:custGeom>
            <a:avLst/>
            <a:gdLst>
              <a:gd name="connsiteX0" fmla="*/ 760 w 269210"/>
              <a:gd name="connsiteY0" fmla="*/ 41379 h 146398"/>
              <a:gd name="connsiteX1" fmla="*/ 229360 w 269210"/>
              <a:gd name="connsiteY1" fmla="*/ 104 h 146398"/>
              <a:gd name="connsiteX2" fmla="*/ 175385 w 269210"/>
              <a:gd name="connsiteY2" fmla="*/ 28679 h 146398"/>
              <a:gd name="connsiteX3" fmla="*/ 121410 w 269210"/>
              <a:gd name="connsiteY3" fmla="*/ 57254 h 146398"/>
              <a:gd name="connsiteX4" fmla="*/ 267460 w 269210"/>
              <a:gd name="connsiteY4" fmla="*/ 146154 h 146398"/>
              <a:gd name="connsiteX5" fmla="*/ 197610 w 269210"/>
              <a:gd name="connsiteY5" fmla="*/ 82654 h 146398"/>
              <a:gd name="connsiteX6" fmla="*/ 130935 w 269210"/>
              <a:gd name="connsiteY6" fmla="*/ 50904 h 146398"/>
              <a:gd name="connsiteX7" fmla="*/ 153160 w 269210"/>
              <a:gd name="connsiteY7" fmla="*/ 22329 h 146398"/>
              <a:gd name="connsiteX8" fmla="*/ 760 w 269210"/>
              <a:gd name="connsiteY8" fmla="*/ 41379 h 14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210" h="146398">
                <a:moveTo>
                  <a:pt x="760" y="41379"/>
                </a:moveTo>
                <a:cubicBezTo>
                  <a:pt x="13460" y="37675"/>
                  <a:pt x="200256" y="2221"/>
                  <a:pt x="229360" y="104"/>
                </a:cubicBezTo>
                <a:cubicBezTo>
                  <a:pt x="258464" y="-2013"/>
                  <a:pt x="175385" y="28679"/>
                  <a:pt x="175385" y="28679"/>
                </a:cubicBezTo>
                <a:cubicBezTo>
                  <a:pt x="157393" y="38204"/>
                  <a:pt x="106064" y="37675"/>
                  <a:pt x="121410" y="57254"/>
                </a:cubicBezTo>
                <a:cubicBezTo>
                  <a:pt x="136756" y="76833"/>
                  <a:pt x="254760" y="141921"/>
                  <a:pt x="267460" y="146154"/>
                </a:cubicBezTo>
                <a:cubicBezTo>
                  <a:pt x="280160" y="150387"/>
                  <a:pt x="220364" y="98529"/>
                  <a:pt x="197610" y="82654"/>
                </a:cubicBezTo>
                <a:cubicBezTo>
                  <a:pt x="174856" y="66779"/>
                  <a:pt x="138343" y="60958"/>
                  <a:pt x="130935" y="50904"/>
                </a:cubicBezTo>
                <a:cubicBezTo>
                  <a:pt x="123527" y="40850"/>
                  <a:pt x="167977" y="22858"/>
                  <a:pt x="153160" y="22329"/>
                </a:cubicBezTo>
                <a:cubicBezTo>
                  <a:pt x="138343" y="21800"/>
                  <a:pt x="-11940" y="45083"/>
                  <a:pt x="760" y="413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25A19B4C-0B49-A4C5-E9C9-0FC6214C3A33}"/>
              </a:ext>
            </a:extLst>
          </p:cNvPr>
          <p:cNvSpPr/>
          <p:nvPr/>
        </p:nvSpPr>
        <p:spPr>
          <a:xfrm>
            <a:off x="7153275" y="3212954"/>
            <a:ext cx="117629" cy="216492"/>
          </a:xfrm>
          <a:custGeom>
            <a:avLst/>
            <a:gdLst>
              <a:gd name="connsiteX0" fmla="*/ 117475 w 117629"/>
              <a:gd name="connsiteY0" fmla="*/ 146 h 216492"/>
              <a:gd name="connsiteX1" fmla="*/ 60325 w 117629"/>
              <a:gd name="connsiteY1" fmla="*/ 120796 h 216492"/>
              <a:gd name="connsiteX2" fmla="*/ 34925 w 117629"/>
              <a:gd name="connsiteY2" fmla="*/ 216046 h 216492"/>
              <a:gd name="connsiteX3" fmla="*/ 60325 w 117629"/>
              <a:gd name="connsiteY3" fmla="*/ 158896 h 216492"/>
              <a:gd name="connsiteX4" fmla="*/ 41275 w 117629"/>
              <a:gd name="connsiteY4" fmla="*/ 143021 h 216492"/>
              <a:gd name="connsiteX5" fmla="*/ 0 w 117629"/>
              <a:gd name="connsiteY5" fmla="*/ 104921 h 216492"/>
              <a:gd name="connsiteX6" fmla="*/ 41275 w 117629"/>
              <a:gd name="connsiteY6" fmla="*/ 146196 h 216492"/>
              <a:gd name="connsiteX7" fmla="*/ 117475 w 117629"/>
              <a:gd name="connsiteY7" fmla="*/ 146 h 216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29" h="216492">
                <a:moveTo>
                  <a:pt x="117475" y="146"/>
                </a:moveTo>
                <a:cubicBezTo>
                  <a:pt x="120650" y="-4087"/>
                  <a:pt x="74083" y="84813"/>
                  <a:pt x="60325" y="120796"/>
                </a:cubicBezTo>
                <a:cubicBezTo>
                  <a:pt x="46567" y="156779"/>
                  <a:pt x="34925" y="209696"/>
                  <a:pt x="34925" y="216046"/>
                </a:cubicBezTo>
                <a:cubicBezTo>
                  <a:pt x="34925" y="222396"/>
                  <a:pt x="60325" y="158896"/>
                  <a:pt x="60325" y="158896"/>
                </a:cubicBezTo>
                <a:cubicBezTo>
                  <a:pt x="61383" y="146725"/>
                  <a:pt x="51329" y="152017"/>
                  <a:pt x="41275" y="143021"/>
                </a:cubicBezTo>
                <a:cubicBezTo>
                  <a:pt x="31221" y="134025"/>
                  <a:pt x="0" y="104392"/>
                  <a:pt x="0" y="104921"/>
                </a:cubicBezTo>
                <a:cubicBezTo>
                  <a:pt x="0" y="105450"/>
                  <a:pt x="26987" y="161542"/>
                  <a:pt x="41275" y="146196"/>
                </a:cubicBezTo>
                <a:cubicBezTo>
                  <a:pt x="55562" y="130850"/>
                  <a:pt x="114300" y="4379"/>
                  <a:pt x="117475" y="1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0EC7B053-55F8-8823-8950-D42BD1F24C4D}"/>
              </a:ext>
            </a:extLst>
          </p:cNvPr>
          <p:cNvSpPr/>
          <p:nvPr/>
        </p:nvSpPr>
        <p:spPr>
          <a:xfrm>
            <a:off x="6374780" y="2942394"/>
            <a:ext cx="404624" cy="269292"/>
          </a:xfrm>
          <a:custGeom>
            <a:avLst/>
            <a:gdLst>
              <a:gd name="connsiteX0" fmla="*/ 6970 w 404624"/>
              <a:gd name="connsiteY0" fmla="*/ 7181 h 269292"/>
              <a:gd name="connsiteX1" fmla="*/ 391145 w 404624"/>
              <a:gd name="connsiteY1" fmla="*/ 264356 h 269292"/>
              <a:gd name="connsiteX2" fmla="*/ 302245 w 404624"/>
              <a:gd name="connsiteY2" fmla="*/ 169106 h 269292"/>
              <a:gd name="connsiteX3" fmla="*/ 153020 w 404624"/>
              <a:gd name="connsiteY3" fmla="*/ 77031 h 269292"/>
              <a:gd name="connsiteX4" fmla="*/ 6970 w 404624"/>
              <a:gd name="connsiteY4" fmla="*/ 7181 h 269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624" h="269292">
                <a:moveTo>
                  <a:pt x="6970" y="7181"/>
                </a:moveTo>
                <a:cubicBezTo>
                  <a:pt x="46657" y="38402"/>
                  <a:pt x="341933" y="237369"/>
                  <a:pt x="391145" y="264356"/>
                </a:cubicBezTo>
                <a:cubicBezTo>
                  <a:pt x="440357" y="291343"/>
                  <a:pt x="341932" y="200327"/>
                  <a:pt x="302245" y="169106"/>
                </a:cubicBezTo>
                <a:cubicBezTo>
                  <a:pt x="262558" y="137885"/>
                  <a:pt x="197999" y="98727"/>
                  <a:pt x="153020" y="77031"/>
                </a:cubicBezTo>
                <a:cubicBezTo>
                  <a:pt x="108041" y="55335"/>
                  <a:pt x="-32717" y="-24040"/>
                  <a:pt x="6970" y="71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1E0CAC75-0859-1D9F-3E98-A6E03DD14778}"/>
              </a:ext>
            </a:extLst>
          </p:cNvPr>
          <p:cNvSpPr/>
          <p:nvPr/>
        </p:nvSpPr>
        <p:spPr>
          <a:xfrm>
            <a:off x="7223698" y="3367940"/>
            <a:ext cx="612254" cy="315427"/>
          </a:xfrm>
          <a:custGeom>
            <a:avLst/>
            <a:gdLst>
              <a:gd name="connsiteX0" fmla="*/ 2602 w 612254"/>
              <a:gd name="connsiteY0" fmla="*/ 735 h 315427"/>
              <a:gd name="connsiteX1" fmla="*/ 491552 w 612254"/>
              <a:gd name="connsiteY1" fmla="*/ 242035 h 315427"/>
              <a:gd name="connsiteX2" fmla="*/ 612202 w 612254"/>
              <a:gd name="connsiteY2" fmla="*/ 315060 h 315427"/>
              <a:gd name="connsiteX3" fmla="*/ 504252 w 612254"/>
              <a:gd name="connsiteY3" fmla="*/ 267435 h 315427"/>
              <a:gd name="connsiteX4" fmla="*/ 326452 w 612254"/>
              <a:gd name="connsiteY4" fmla="*/ 203935 h 315427"/>
              <a:gd name="connsiteX5" fmla="*/ 542352 w 612254"/>
              <a:gd name="connsiteY5" fmla="*/ 251560 h 315427"/>
              <a:gd name="connsiteX6" fmla="*/ 307402 w 612254"/>
              <a:gd name="connsiteY6" fmla="*/ 169010 h 315427"/>
              <a:gd name="connsiteX7" fmla="*/ 2602 w 612254"/>
              <a:gd name="connsiteY7" fmla="*/ 735 h 315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2254" h="315427">
                <a:moveTo>
                  <a:pt x="2602" y="735"/>
                </a:moveTo>
                <a:cubicBezTo>
                  <a:pt x="33294" y="12906"/>
                  <a:pt x="389952" y="189648"/>
                  <a:pt x="491552" y="242035"/>
                </a:cubicBezTo>
                <a:cubicBezTo>
                  <a:pt x="593152" y="294423"/>
                  <a:pt x="610085" y="310827"/>
                  <a:pt x="612202" y="315060"/>
                </a:cubicBezTo>
                <a:cubicBezTo>
                  <a:pt x="614319" y="319293"/>
                  <a:pt x="551877" y="285956"/>
                  <a:pt x="504252" y="267435"/>
                </a:cubicBezTo>
                <a:cubicBezTo>
                  <a:pt x="456627" y="248914"/>
                  <a:pt x="320102" y="206581"/>
                  <a:pt x="326452" y="203935"/>
                </a:cubicBezTo>
                <a:cubicBezTo>
                  <a:pt x="332802" y="201289"/>
                  <a:pt x="545527" y="257381"/>
                  <a:pt x="542352" y="251560"/>
                </a:cubicBezTo>
                <a:cubicBezTo>
                  <a:pt x="539177" y="245739"/>
                  <a:pt x="393656" y="207110"/>
                  <a:pt x="307402" y="169010"/>
                </a:cubicBezTo>
                <a:cubicBezTo>
                  <a:pt x="221148" y="130910"/>
                  <a:pt x="-28090" y="-11436"/>
                  <a:pt x="2602" y="7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FF0A83A1-B99D-5F0F-531A-442A2F360307}"/>
              </a:ext>
            </a:extLst>
          </p:cNvPr>
          <p:cNvSpPr/>
          <p:nvPr/>
        </p:nvSpPr>
        <p:spPr>
          <a:xfrm>
            <a:off x="7829544" y="3517878"/>
            <a:ext cx="57359" cy="228625"/>
          </a:xfrm>
          <a:custGeom>
            <a:avLst/>
            <a:gdLst>
              <a:gd name="connsiteX0" fmla="*/ 19056 w 57359"/>
              <a:gd name="connsiteY0" fmla="*/ 22 h 228625"/>
              <a:gd name="connsiteX1" fmla="*/ 57156 w 57359"/>
              <a:gd name="connsiteY1" fmla="*/ 111147 h 228625"/>
              <a:gd name="connsiteX2" fmla="*/ 25406 w 57359"/>
              <a:gd name="connsiteY2" fmla="*/ 180997 h 228625"/>
              <a:gd name="connsiteX3" fmla="*/ 38106 w 57359"/>
              <a:gd name="connsiteY3" fmla="*/ 149247 h 228625"/>
              <a:gd name="connsiteX4" fmla="*/ 6 w 57359"/>
              <a:gd name="connsiteY4" fmla="*/ 228622 h 228625"/>
              <a:gd name="connsiteX5" fmla="*/ 41281 w 57359"/>
              <a:gd name="connsiteY5" fmla="*/ 152422 h 228625"/>
              <a:gd name="connsiteX6" fmla="*/ 57156 w 57359"/>
              <a:gd name="connsiteY6" fmla="*/ 101622 h 228625"/>
              <a:gd name="connsiteX7" fmla="*/ 19056 w 57359"/>
              <a:gd name="connsiteY7" fmla="*/ 22 h 2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359" h="228625">
                <a:moveTo>
                  <a:pt x="19056" y="22"/>
                </a:moveTo>
                <a:cubicBezTo>
                  <a:pt x="19056" y="1609"/>
                  <a:pt x="56098" y="80985"/>
                  <a:pt x="57156" y="111147"/>
                </a:cubicBezTo>
                <a:cubicBezTo>
                  <a:pt x="58214" y="141309"/>
                  <a:pt x="28581" y="174647"/>
                  <a:pt x="25406" y="180997"/>
                </a:cubicBezTo>
                <a:cubicBezTo>
                  <a:pt x="22231" y="187347"/>
                  <a:pt x="42339" y="141310"/>
                  <a:pt x="38106" y="149247"/>
                </a:cubicBezTo>
                <a:cubicBezTo>
                  <a:pt x="33873" y="157184"/>
                  <a:pt x="-523" y="228093"/>
                  <a:pt x="6" y="228622"/>
                </a:cubicBezTo>
                <a:cubicBezTo>
                  <a:pt x="535" y="229151"/>
                  <a:pt x="31756" y="173589"/>
                  <a:pt x="41281" y="152422"/>
                </a:cubicBezTo>
                <a:cubicBezTo>
                  <a:pt x="50806" y="131255"/>
                  <a:pt x="58743" y="122789"/>
                  <a:pt x="57156" y="101622"/>
                </a:cubicBezTo>
                <a:cubicBezTo>
                  <a:pt x="55569" y="80455"/>
                  <a:pt x="19056" y="-1565"/>
                  <a:pt x="19056" y="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BBD9A8FB-4368-9BB4-ECE1-614D4A9257DB}"/>
              </a:ext>
            </a:extLst>
          </p:cNvPr>
          <p:cNvSpPr/>
          <p:nvPr/>
        </p:nvSpPr>
        <p:spPr>
          <a:xfrm>
            <a:off x="6807468" y="3212246"/>
            <a:ext cx="1078213" cy="537087"/>
          </a:xfrm>
          <a:custGeom>
            <a:avLst/>
            <a:gdLst>
              <a:gd name="connsiteX0" fmla="*/ 6082 w 1078213"/>
              <a:gd name="connsiteY0" fmla="*/ 4029 h 537087"/>
              <a:gd name="connsiteX1" fmla="*/ 526782 w 1078213"/>
              <a:gd name="connsiteY1" fmla="*/ 261204 h 537087"/>
              <a:gd name="connsiteX2" fmla="*/ 466457 w 1078213"/>
              <a:gd name="connsiteY2" fmla="*/ 242154 h 537087"/>
              <a:gd name="connsiteX3" fmla="*/ 745857 w 1078213"/>
              <a:gd name="connsiteY3" fmla="*/ 375504 h 537087"/>
              <a:gd name="connsiteX4" fmla="*/ 736332 w 1078213"/>
              <a:gd name="connsiteY4" fmla="*/ 372329 h 537087"/>
              <a:gd name="connsiteX5" fmla="*/ 1072882 w 1078213"/>
              <a:gd name="connsiteY5" fmla="*/ 527904 h 537087"/>
              <a:gd name="connsiteX6" fmla="*/ 923657 w 1078213"/>
              <a:gd name="connsiteY6" fmla="*/ 502504 h 537087"/>
              <a:gd name="connsiteX7" fmla="*/ 669657 w 1078213"/>
              <a:gd name="connsiteY7" fmla="*/ 365979 h 537087"/>
              <a:gd name="connsiteX8" fmla="*/ 895082 w 1078213"/>
              <a:gd name="connsiteY8" fmla="*/ 483454 h 537087"/>
              <a:gd name="connsiteX9" fmla="*/ 793482 w 1078213"/>
              <a:gd name="connsiteY9" fmla="*/ 445354 h 537087"/>
              <a:gd name="connsiteX10" fmla="*/ 955407 w 1078213"/>
              <a:gd name="connsiteY10" fmla="*/ 531079 h 537087"/>
              <a:gd name="connsiteX11" fmla="*/ 701407 w 1078213"/>
              <a:gd name="connsiteY11" fmla="*/ 388204 h 537087"/>
              <a:gd name="connsiteX12" fmla="*/ 348982 w 1078213"/>
              <a:gd name="connsiteY12" fmla="*/ 153254 h 537087"/>
              <a:gd name="connsiteX13" fmla="*/ 247382 w 1078213"/>
              <a:gd name="connsiteY13" fmla="*/ 105629 h 537087"/>
              <a:gd name="connsiteX14" fmla="*/ 6082 w 1078213"/>
              <a:gd name="connsiteY14" fmla="*/ 4029 h 53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78213" h="537087">
                <a:moveTo>
                  <a:pt x="6082" y="4029"/>
                </a:moveTo>
                <a:cubicBezTo>
                  <a:pt x="52649" y="29958"/>
                  <a:pt x="450053" y="221517"/>
                  <a:pt x="526782" y="261204"/>
                </a:cubicBezTo>
                <a:cubicBezTo>
                  <a:pt x="603511" y="300892"/>
                  <a:pt x="429945" y="223104"/>
                  <a:pt x="466457" y="242154"/>
                </a:cubicBezTo>
                <a:cubicBezTo>
                  <a:pt x="502969" y="261204"/>
                  <a:pt x="745857" y="375504"/>
                  <a:pt x="745857" y="375504"/>
                </a:cubicBezTo>
                <a:cubicBezTo>
                  <a:pt x="790836" y="397200"/>
                  <a:pt x="736332" y="372329"/>
                  <a:pt x="736332" y="372329"/>
                </a:cubicBezTo>
                <a:cubicBezTo>
                  <a:pt x="790836" y="397729"/>
                  <a:pt x="1041661" y="506208"/>
                  <a:pt x="1072882" y="527904"/>
                </a:cubicBezTo>
                <a:cubicBezTo>
                  <a:pt x="1104103" y="549600"/>
                  <a:pt x="990861" y="529492"/>
                  <a:pt x="923657" y="502504"/>
                </a:cubicBezTo>
                <a:cubicBezTo>
                  <a:pt x="856453" y="475517"/>
                  <a:pt x="674419" y="369154"/>
                  <a:pt x="669657" y="365979"/>
                </a:cubicBezTo>
                <a:cubicBezTo>
                  <a:pt x="664895" y="362804"/>
                  <a:pt x="874444" y="470225"/>
                  <a:pt x="895082" y="483454"/>
                </a:cubicBezTo>
                <a:cubicBezTo>
                  <a:pt x="915720" y="496683"/>
                  <a:pt x="783428" y="437417"/>
                  <a:pt x="793482" y="445354"/>
                </a:cubicBezTo>
                <a:cubicBezTo>
                  <a:pt x="803536" y="453291"/>
                  <a:pt x="970753" y="540604"/>
                  <a:pt x="955407" y="531079"/>
                </a:cubicBezTo>
                <a:cubicBezTo>
                  <a:pt x="940061" y="521554"/>
                  <a:pt x="802478" y="451175"/>
                  <a:pt x="701407" y="388204"/>
                </a:cubicBezTo>
                <a:cubicBezTo>
                  <a:pt x="600336" y="325233"/>
                  <a:pt x="424653" y="200350"/>
                  <a:pt x="348982" y="153254"/>
                </a:cubicBezTo>
                <a:cubicBezTo>
                  <a:pt x="273311" y="106158"/>
                  <a:pt x="300828" y="126267"/>
                  <a:pt x="247382" y="105629"/>
                </a:cubicBezTo>
                <a:cubicBezTo>
                  <a:pt x="193936" y="84992"/>
                  <a:pt x="-40485" y="-21900"/>
                  <a:pt x="6082" y="40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0F384899-8B95-3741-CFDB-ED12174C62A2}"/>
              </a:ext>
            </a:extLst>
          </p:cNvPr>
          <p:cNvSpPr/>
          <p:nvPr/>
        </p:nvSpPr>
        <p:spPr>
          <a:xfrm>
            <a:off x="7280274" y="3868371"/>
            <a:ext cx="462566" cy="570512"/>
          </a:xfrm>
          <a:custGeom>
            <a:avLst/>
            <a:gdLst>
              <a:gd name="connsiteX0" fmla="*/ 460376 w 462566"/>
              <a:gd name="connsiteY0" fmla="*/ 1954 h 570512"/>
              <a:gd name="connsiteX1" fmla="*/ 298451 w 462566"/>
              <a:gd name="connsiteY1" fmla="*/ 192454 h 570512"/>
              <a:gd name="connsiteX2" fmla="*/ 190501 w 462566"/>
              <a:gd name="connsiteY2" fmla="*/ 379779 h 570512"/>
              <a:gd name="connsiteX3" fmla="*/ 196851 w 462566"/>
              <a:gd name="connsiteY3" fmla="*/ 322629 h 570512"/>
              <a:gd name="connsiteX4" fmla="*/ 1 w 462566"/>
              <a:gd name="connsiteY4" fmla="*/ 570279 h 570512"/>
              <a:gd name="connsiteX5" fmla="*/ 200026 w 462566"/>
              <a:gd name="connsiteY5" fmla="*/ 271829 h 570512"/>
              <a:gd name="connsiteX6" fmla="*/ 358776 w 462566"/>
              <a:gd name="connsiteY6" fmla="*/ 62279 h 570512"/>
              <a:gd name="connsiteX7" fmla="*/ 171451 w 462566"/>
              <a:gd name="connsiteY7" fmla="*/ 316279 h 570512"/>
              <a:gd name="connsiteX8" fmla="*/ 460376 w 462566"/>
              <a:gd name="connsiteY8" fmla="*/ 1954 h 57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2566" h="570512">
                <a:moveTo>
                  <a:pt x="460376" y="1954"/>
                </a:moveTo>
                <a:cubicBezTo>
                  <a:pt x="481543" y="-18684"/>
                  <a:pt x="343430" y="129483"/>
                  <a:pt x="298451" y="192454"/>
                </a:cubicBezTo>
                <a:cubicBezTo>
                  <a:pt x="253472" y="255425"/>
                  <a:pt x="207434" y="358083"/>
                  <a:pt x="190501" y="379779"/>
                </a:cubicBezTo>
                <a:cubicBezTo>
                  <a:pt x="173568" y="401475"/>
                  <a:pt x="228601" y="290879"/>
                  <a:pt x="196851" y="322629"/>
                </a:cubicBezTo>
                <a:cubicBezTo>
                  <a:pt x="165101" y="354379"/>
                  <a:pt x="-528" y="578746"/>
                  <a:pt x="1" y="570279"/>
                </a:cubicBezTo>
                <a:cubicBezTo>
                  <a:pt x="530" y="561812"/>
                  <a:pt x="140230" y="356496"/>
                  <a:pt x="200026" y="271829"/>
                </a:cubicBezTo>
                <a:cubicBezTo>
                  <a:pt x="259822" y="187162"/>
                  <a:pt x="363538" y="54871"/>
                  <a:pt x="358776" y="62279"/>
                </a:cubicBezTo>
                <a:cubicBezTo>
                  <a:pt x="354013" y="69687"/>
                  <a:pt x="158222" y="321571"/>
                  <a:pt x="171451" y="316279"/>
                </a:cubicBezTo>
                <a:cubicBezTo>
                  <a:pt x="184680" y="310987"/>
                  <a:pt x="439209" y="22592"/>
                  <a:pt x="460376" y="19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F74245AB-7A90-AEB2-C5B8-90CE7C045D69}"/>
              </a:ext>
            </a:extLst>
          </p:cNvPr>
          <p:cNvSpPr/>
          <p:nvPr/>
        </p:nvSpPr>
        <p:spPr>
          <a:xfrm>
            <a:off x="6321915" y="2898775"/>
            <a:ext cx="398163" cy="434454"/>
          </a:xfrm>
          <a:custGeom>
            <a:avLst/>
            <a:gdLst>
              <a:gd name="connsiteX0" fmla="*/ 5860 w 398163"/>
              <a:gd name="connsiteY0" fmla="*/ 3175 h 434454"/>
              <a:gd name="connsiteX1" fmla="*/ 291610 w 398163"/>
              <a:gd name="connsiteY1" fmla="*/ 342900 h 434454"/>
              <a:gd name="connsiteX2" fmla="*/ 329710 w 398163"/>
              <a:gd name="connsiteY2" fmla="*/ 330200 h 434454"/>
              <a:gd name="connsiteX3" fmla="*/ 396385 w 398163"/>
              <a:gd name="connsiteY3" fmla="*/ 431800 h 434454"/>
              <a:gd name="connsiteX4" fmla="*/ 364635 w 398163"/>
              <a:gd name="connsiteY4" fmla="*/ 387350 h 434454"/>
              <a:gd name="connsiteX5" fmla="*/ 218585 w 398163"/>
              <a:gd name="connsiteY5" fmla="*/ 206375 h 434454"/>
              <a:gd name="connsiteX6" fmla="*/ 63010 w 398163"/>
              <a:gd name="connsiteY6" fmla="*/ 139700 h 434454"/>
              <a:gd name="connsiteX7" fmla="*/ 94760 w 398163"/>
              <a:gd name="connsiteY7" fmla="*/ 171450 h 434454"/>
              <a:gd name="connsiteX8" fmla="*/ 5860 w 398163"/>
              <a:gd name="connsiteY8" fmla="*/ 3175 h 434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8163" h="434454">
                <a:moveTo>
                  <a:pt x="5860" y="3175"/>
                </a:moveTo>
                <a:cubicBezTo>
                  <a:pt x="38668" y="31750"/>
                  <a:pt x="237635" y="288396"/>
                  <a:pt x="291610" y="342900"/>
                </a:cubicBezTo>
                <a:cubicBezTo>
                  <a:pt x="345585" y="397404"/>
                  <a:pt x="312248" y="315383"/>
                  <a:pt x="329710" y="330200"/>
                </a:cubicBezTo>
                <a:cubicBezTo>
                  <a:pt x="347172" y="345017"/>
                  <a:pt x="390564" y="422275"/>
                  <a:pt x="396385" y="431800"/>
                </a:cubicBezTo>
                <a:cubicBezTo>
                  <a:pt x="402206" y="441325"/>
                  <a:pt x="394268" y="424921"/>
                  <a:pt x="364635" y="387350"/>
                </a:cubicBezTo>
                <a:cubicBezTo>
                  <a:pt x="335002" y="349779"/>
                  <a:pt x="268856" y="247650"/>
                  <a:pt x="218585" y="206375"/>
                </a:cubicBezTo>
                <a:cubicBezTo>
                  <a:pt x="168314" y="165100"/>
                  <a:pt x="83647" y="145521"/>
                  <a:pt x="63010" y="139700"/>
                </a:cubicBezTo>
                <a:cubicBezTo>
                  <a:pt x="42373" y="133879"/>
                  <a:pt x="101110" y="195262"/>
                  <a:pt x="94760" y="171450"/>
                </a:cubicBezTo>
                <a:cubicBezTo>
                  <a:pt x="88410" y="147638"/>
                  <a:pt x="-26948" y="-25400"/>
                  <a:pt x="5860" y="31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F307278C-E36D-3C88-CD7F-9EC1599165C6}"/>
              </a:ext>
            </a:extLst>
          </p:cNvPr>
          <p:cNvSpPr/>
          <p:nvPr/>
        </p:nvSpPr>
        <p:spPr>
          <a:xfrm>
            <a:off x="6650344" y="3162149"/>
            <a:ext cx="179098" cy="147211"/>
          </a:xfrm>
          <a:custGeom>
            <a:avLst/>
            <a:gdLst>
              <a:gd name="connsiteX0" fmla="*/ 179081 w 179098"/>
              <a:gd name="connsiteY0" fmla="*/ 151 h 147211"/>
              <a:gd name="connsiteX1" fmla="*/ 102881 w 179098"/>
              <a:gd name="connsiteY1" fmla="*/ 82701 h 147211"/>
              <a:gd name="connsiteX2" fmla="*/ 1281 w 179098"/>
              <a:gd name="connsiteY2" fmla="*/ 146201 h 147211"/>
              <a:gd name="connsiteX3" fmla="*/ 48906 w 179098"/>
              <a:gd name="connsiteY3" fmla="*/ 117626 h 147211"/>
              <a:gd name="connsiteX4" fmla="*/ 96531 w 179098"/>
              <a:gd name="connsiteY4" fmla="*/ 63651 h 147211"/>
              <a:gd name="connsiteX5" fmla="*/ 179081 w 179098"/>
              <a:gd name="connsiteY5" fmla="*/ 151 h 147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098" h="147211">
                <a:moveTo>
                  <a:pt x="179081" y="151"/>
                </a:moveTo>
                <a:cubicBezTo>
                  <a:pt x="180139" y="3326"/>
                  <a:pt x="132514" y="58359"/>
                  <a:pt x="102881" y="82701"/>
                </a:cubicBezTo>
                <a:cubicBezTo>
                  <a:pt x="73248" y="107043"/>
                  <a:pt x="10277" y="140380"/>
                  <a:pt x="1281" y="146201"/>
                </a:cubicBezTo>
                <a:cubicBezTo>
                  <a:pt x="-7715" y="152022"/>
                  <a:pt x="33031" y="131384"/>
                  <a:pt x="48906" y="117626"/>
                </a:cubicBezTo>
                <a:cubicBezTo>
                  <a:pt x="64781" y="103868"/>
                  <a:pt x="76952" y="82701"/>
                  <a:pt x="96531" y="63651"/>
                </a:cubicBezTo>
                <a:cubicBezTo>
                  <a:pt x="116110" y="44601"/>
                  <a:pt x="178023" y="-3024"/>
                  <a:pt x="179081" y="15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F42D60C1-6EBB-DCFF-9CBE-0B02C8DDF761}"/>
              </a:ext>
            </a:extLst>
          </p:cNvPr>
          <p:cNvSpPr/>
          <p:nvPr/>
        </p:nvSpPr>
        <p:spPr>
          <a:xfrm>
            <a:off x="6755977" y="3152147"/>
            <a:ext cx="506527" cy="447702"/>
          </a:xfrm>
          <a:custGeom>
            <a:avLst/>
            <a:gdLst>
              <a:gd name="connsiteX0" fmla="*/ 79798 w 506527"/>
              <a:gd name="connsiteY0" fmla="*/ 19678 h 447702"/>
              <a:gd name="connsiteX1" fmla="*/ 238548 w 506527"/>
              <a:gd name="connsiteY1" fmla="*/ 229228 h 447702"/>
              <a:gd name="connsiteX2" fmla="*/ 238548 w 506527"/>
              <a:gd name="connsiteY2" fmla="*/ 194303 h 447702"/>
              <a:gd name="connsiteX3" fmla="*/ 359198 w 506527"/>
              <a:gd name="connsiteY3" fmla="*/ 302253 h 447702"/>
              <a:gd name="connsiteX4" fmla="*/ 333798 w 506527"/>
              <a:gd name="connsiteY4" fmla="*/ 270503 h 447702"/>
              <a:gd name="connsiteX5" fmla="*/ 505248 w 506527"/>
              <a:gd name="connsiteY5" fmla="*/ 445128 h 447702"/>
              <a:gd name="connsiteX6" fmla="*/ 400473 w 506527"/>
              <a:gd name="connsiteY6" fmla="*/ 359403 h 447702"/>
              <a:gd name="connsiteX7" fmla="*/ 190923 w 506527"/>
              <a:gd name="connsiteY7" fmla="*/ 153028 h 447702"/>
              <a:gd name="connsiteX8" fmla="*/ 92498 w 506527"/>
              <a:gd name="connsiteY8" fmla="*/ 70478 h 447702"/>
              <a:gd name="connsiteX9" fmla="*/ 423 w 506527"/>
              <a:gd name="connsiteY9" fmla="*/ 628 h 447702"/>
              <a:gd name="connsiteX10" fmla="*/ 130598 w 506527"/>
              <a:gd name="connsiteY10" fmla="*/ 111753 h 447702"/>
              <a:gd name="connsiteX11" fmla="*/ 79798 w 506527"/>
              <a:gd name="connsiteY11" fmla="*/ 19678 h 447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6527" h="447702">
                <a:moveTo>
                  <a:pt x="79798" y="19678"/>
                </a:moveTo>
                <a:cubicBezTo>
                  <a:pt x="97790" y="39257"/>
                  <a:pt x="212090" y="200124"/>
                  <a:pt x="238548" y="229228"/>
                </a:cubicBezTo>
                <a:cubicBezTo>
                  <a:pt x="265006" y="258332"/>
                  <a:pt x="218440" y="182132"/>
                  <a:pt x="238548" y="194303"/>
                </a:cubicBezTo>
                <a:cubicBezTo>
                  <a:pt x="258656" y="206474"/>
                  <a:pt x="343323" y="289553"/>
                  <a:pt x="359198" y="302253"/>
                </a:cubicBezTo>
                <a:cubicBezTo>
                  <a:pt x="375073" y="314953"/>
                  <a:pt x="309456" y="246691"/>
                  <a:pt x="333798" y="270503"/>
                </a:cubicBezTo>
                <a:cubicBezTo>
                  <a:pt x="358140" y="294316"/>
                  <a:pt x="494136" y="430312"/>
                  <a:pt x="505248" y="445128"/>
                </a:cubicBezTo>
                <a:cubicBezTo>
                  <a:pt x="516360" y="459944"/>
                  <a:pt x="452860" y="408086"/>
                  <a:pt x="400473" y="359403"/>
                </a:cubicBezTo>
                <a:cubicBezTo>
                  <a:pt x="348086" y="310720"/>
                  <a:pt x="242252" y="201182"/>
                  <a:pt x="190923" y="153028"/>
                </a:cubicBezTo>
                <a:cubicBezTo>
                  <a:pt x="139594" y="104874"/>
                  <a:pt x="124248" y="95878"/>
                  <a:pt x="92498" y="70478"/>
                </a:cubicBezTo>
                <a:cubicBezTo>
                  <a:pt x="60748" y="45078"/>
                  <a:pt x="-5927" y="-6251"/>
                  <a:pt x="423" y="628"/>
                </a:cubicBezTo>
                <a:cubicBezTo>
                  <a:pt x="6773" y="7507"/>
                  <a:pt x="114723" y="105403"/>
                  <a:pt x="130598" y="111753"/>
                </a:cubicBezTo>
                <a:cubicBezTo>
                  <a:pt x="146473" y="118103"/>
                  <a:pt x="61806" y="99"/>
                  <a:pt x="79798" y="1967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DA5AAF64-E473-11CC-AC1F-B63E85AD051A}"/>
              </a:ext>
            </a:extLst>
          </p:cNvPr>
          <p:cNvSpPr/>
          <p:nvPr/>
        </p:nvSpPr>
        <p:spPr>
          <a:xfrm>
            <a:off x="7238709" y="3470224"/>
            <a:ext cx="136858" cy="120967"/>
          </a:xfrm>
          <a:custGeom>
            <a:avLst/>
            <a:gdLst>
              <a:gd name="connsiteX0" fmla="*/ 136816 w 136858"/>
              <a:gd name="connsiteY0" fmla="*/ 51 h 120967"/>
              <a:gd name="connsiteX1" fmla="*/ 38391 w 136858"/>
              <a:gd name="connsiteY1" fmla="*/ 92126 h 120967"/>
              <a:gd name="connsiteX2" fmla="*/ 291 w 136858"/>
              <a:gd name="connsiteY2" fmla="*/ 120701 h 120967"/>
              <a:gd name="connsiteX3" fmla="*/ 25691 w 136858"/>
              <a:gd name="connsiteY3" fmla="*/ 79426 h 120967"/>
              <a:gd name="connsiteX4" fmla="*/ 136816 w 136858"/>
              <a:gd name="connsiteY4" fmla="*/ 51 h 12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858" h="120967">
                <a:moveTo>
                  <a:pt x="136816" y="51"/>
                </a:moveTo>
                <a:cubicBezTo>
                  <a:pt x="138933" y="2168"/>
                  <a:pt x="61145" y="72018"/>
                  <a:pt x="38391" y="92126"/>
                </a:cubicBezTo>
                <a:cubicBezTo>
                  <a:pt x="15637" y="112234"/>
                  <a:pt x="2408" y="122818"/>
                  <a:pt x="291" y="120701"/>
                </a:cubicBezTo>
                <a:cubicBezTo>
                  <a:pt x="-1826" y="118584"/>
                  <a:pt x="7699" y="96888"/>
                  <a:pt x="25691" y="79426"/>
                </a:cubicBezTo>
                <a:cubicBezTo>
                  <a:pt x="43683" y="61964"/>
                  <a:pt x="134699" y="-2066"/>
                  <a:pt x="136816" y="5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 567">
            <a:extLst>
              <a:ext uri="{FF2B5EF4-FFF2-40B4-BE49-F238E27FC236}">
                <a16:creationId xmlns:a16="http://schemas.microsoft.com/office/drawing/2014/main" id="{6922A720-664E-AA4D-CF1B-F6EAAB23E383}"/>
              </a:ext>
            </a:extLst>
          </p:cNvPr>
          <p:cNvSpPr/>
          <p:nvPr/>
        </p:nvSpPr>
        <p:spPr>
          <a:xfrm>
            <a:off x="7364392" y="3475596"/>
            <a:ext cx="408914" cy="392239"/>
          </a:xfrm>
          <a:custGeom>
            <a:avLst/>
            <a:gdLst>
              <a:gd name="connsiteX0" fmla="*/ 1608 w 408914"/>
              <a:gd name="connsiteY0" fmla="*/ 1029 h 392239"/>
              <a:gd name="connsiteX1" fmla="*/ 230208 w 408914"/>
              <a:gd name="connsiteY1" fmla="*/ 232804 h 392239"/>
              <a:gd name="connsiteX2" fmla="*/ 395308 w 408914"/>
              <a:gd name="connsiteY2" fmla="*/ 385204 h 392239"/>
              <a:gd name="connsiteX3" fmla="*/ 354033 w 408914"/>
              <a:gd name="connsiteY3" fmla="*/ 331229 h 392239"/>
              <a:gd name="connsiteX4" fmla="*/ 1608 w 408914"/>
              <a:gd name="connsiteY4" fmla="*/ 1029 h 392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914" h="392239">
                <a:moveTo>
                  <a:pt x="1608" y="1029"/>
                </a:moveTo>
                <a:cubicBezTo>
                  <a:pt x="-19029" y="-15375"/>
                  <a:pt x="164591" y="168775"/>
                  <a:pt x="230208" y="232804"/>
                </a:cubicBezTo>
                <a:cubicBezTo>
                  <a:pt x="295825" y="296833"/>
                  <a:pt x="374671" y="368800"/>
                  <a:pt x="395308" y="385204"/>
                </a:cubicBezTo>
                <a:cubicBezTo>
                  <a:pt x="415945" y="401608"/>
                  <a:pt x="420708" y="391554"/>
                  <a:pt x="354033" y="331229"/>
                </a:cubicBezTo>
                <a:cubicBezTo>
                  <a:pt x="287358" y="270904"/>
                  <a:pt x="22245" y="17433"/>
                  <a:pt x="1608" y="10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4512DB12-63B7-7319-706D-C0D41077B70A}"/>
              </a:ext>
            </a:extLst>
          </p:cNvPr>
          <p:cNvSpPr/>
          <p:nvPr/>
        </p:nvSpPr>
        <p:spPr>
          <a:xfrm>
            <a:off x="6426187" y="3028733"/>
            <a:ext cx="1366215" cy="756215"/>
          </a:xfrm>
          <a:custGeom>
            <a:avLst/>
            <a:gdLst>
              <a:gd name="connsiteX0" fmla="*/ 13 w 1366215"/>
              <a:gd name="connsiteY0" fmla="*/ 217 h 756215"/>
              <a:gd name="connsiteX1" fmla="*/ 368313 w 1366215"/>
              <a:gd name="connsiteY1" fmla="*/ 212942 h 756215"/>
              <a:gd name="connsiteX2" fmla="*/ 768363 w 1366215"/>
              <a:gd name="connsiteY2" fmla="*/ 381217 h 756215"/>
              <a:gd name="connsiteX3" fmla="*/ 717563 w 1366215"/>
              <a:gd name="connsiteY3" fmla="*/ 381217 h 756215"/>
              <a:gd name="connsiteX4" fmla="*/ 911238 w 1366215"/>
              <a:gd name="connsiteY4" fmla="*/ 505042 h 756215"/>
              <a:gd name="connsiteX5" fmla="*/ 993788 w 1366215"/>
              <a:gd name="connsiteY5" fmla="*/ 552667 h 756215"/>
              <a:gd name="connsiteX6" fmla="*/ 1365263 w 1366215"/>
              <a:gd name="connsiteY6" fmla="*/ 755867 h 756215"/>
              <a:gd name="connsiteX7" fmla="*/ 1089038 w 1366215"/>
              <a:gd name="connsiteY7" fmla="*/ 597117 h 756215"/>
              <a:gd name="connsiteX8" fmla="*/ 730263 w 1366215"/>
              <a:gd name="connsiteY8" fmla="*/ 435192 h 756215"/>
              <a:gd name="connsiteX9" fmla="*/ 381013 w 1366215"/>
              <a:gd name="connsiteY9" fmla="*/ 178017 h 756215"/>
              <a:gd name="connsiteX10" fmla="*/ 13 w 1366215"/>
              <a:gd name="connsiteY10" fmla="*/ 217 h 75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6215" h="756215">
                <a:moveTo>
                  <a:pt x="13" y="217"/>
                </a:moveTo>
                <a:cubicBezTo>
                  <a:pt x="-2104" y="6038"/>
                  <a:pt x="240255" y="149442"/>
                  <a:pt x="368313" y="212942"/>
                </a:cubicBezTo>
                <a:cubicBezTo>
                  <a:pt x="496371" y="276442"/>
                  <a:pt x="710155" y="353171"/>
                  <a:pt x="768363" y="381217"/>
                </a:cubicBezTo>
                <a:cubicBezTo>
                  <a:pt x="826571" y="409263"/>
                  <a:pt x="693751" y="360580"/>
                  <a:pt x="717563" y="381217"/>
                </a:cubicBezTo>
                <a:cubicBezTo>
                  <a:pt x="741375" y="401854"/>
                  <a:pt x="865200" y="476467"/>
                  <a:pt x="911238" y="505042"/>
                </a:cubicBezTo>
                <a:cubicBezTo>
                  <a:pt x="957276" y="533617"/>
                  <a:pt x="993788" y="552667"/>
                  <a:pt x="993788" y="552667"/>
                </a:cubicBezTo>
                <a:lnTo>
                  <a:pt x="1365263" y="755867"/>
                </a:lnTo>
                <a:cubicBezTo>
                  <a:pt x="1381138" y="763275"/>
                  <a:pt x="1194871" y="650563"/>
                  <a:pt x="1089038" y="597117"/>
                </a:cubicBezTo>
                <a:cubicBezTo>
                  <a:pt x="983205" y="543671"/>
                  <a:pt x="848267" y="505042"/>
                  <a:pt x="730263" y="435192"/>
                </a:cubicBezTo>
                <a:cubicBezTo>
                  <a:pt x="612259" y="365342"/>
                  <a:pt x="497959" y="249454"/>
                  <a:pt x="381013" y="178017"/>
                </a:cubicBezTo>
                <a:cubicBezTo>
                  <a:pt x="264067" y="106580"/>
                  <a:pt x="2130" y="-5604"/>
                  <a:pt x="13" y="2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55C2721B-09F9-A7CF-45FF-1B128C63F874}"/>
              </a:ext>
            </a:extLst>
          </p:cNvPr>
          <p:cNvSpPr/>
          <p:nvPr/>
        </p:nvSpPr>
        <p:spPr>
          <a:xfrm>
            <a:off x="7203080" y="3518268"/>
            <a:ext cx="583643" cy="280860"/>
          </a:xfrm>
          <a:custGeom>
            <a:avLst/>
            <a:gdLst>
              <a:gd name="connsiteX0" fmla="*/ 4170 w 583643"/>
              <a:gd name="connsiteY0" fmla="*/ 2807 h 280860"/>
              <a:gd name="connsiteX1" fmla="*/ 547095 w 583643"/>
              <a:gd name="connsiteY1" fmla="*/ 266332 h 280860"/>
              <a:gd name="connsiteX2" fmla="*/ 508995 w 583643"/>
              <a:gd name="connsiteY2" fmla="*/ 234582 h 280860"/>
              <a:gd name="connsiteX3" fmla="*/ 305795 w 583643"/>
              <a:gd name="connsiteY3" fmla="*/ 132982 h 280860"/>
              <a:gd name="connsiteX4" fmla="*/ 4170 w 583643"/>
              <a:gd name="connsiteY4" fmla="*/ 2807 h 280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643" h="280860">
                <a:moveTo>
                  <a:pt x="4170" y="2807"/>
                </a:moveTo>
                <a:cubicBezTo>
                  <a:pt x="44387" y="25032"/>
                  <a:pt x="462958" y="227703"/>
                  <a:pt x="547095" y="266332"/>
                </a:cubicBezTo>
                <a:cubicBezTo>
                  <a:pt x="631232" y="304961"/>
                  <a:pt x="549212" y="256807"/>
                  <a:pt x="508995" y="234582"/>
                </a:cubicBezTo>
                <a:cubicBezTo>
                  <a:pt x="468778" y="212357"/>
                  <a:pt x="385699" y="169495"/>
                  <a:pt x="305795" y="132982"/>
                </a:cubicBezTo>
                <a:cubicBezTo>
                  <a:pt x="225891" y="96470"/>
                  <a:pt x="-36047" y="-19418"/>
                  <a:pt x="4170" y="280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5545AA24-0A3C-0F96-5234-2A0A9DF13BA5}"/>
              </a:ext>
            </a:extLst>
          </p:cNvPr>
          <p:cNvSpPr/>
          <p:nvPr/>
        </p:nvSpPr>
        <p:spPr>
          <a:xfrm>
            <a:off x="7212940" y="3219378"/>
            <a:ext cx="99293" cy="172123"/>
          </a:xfrm>
          <a:custGeom>
            <a:avLst/>
            <a:gdLst>
              <a:gd name="connsiteX0" fmla="*/ 99085 w 99293"/>
              <a:gd name="connsiteY0" fmla="*/ 72 h 172123"/>
              <a:gd name="connsiteX1" fmla="*/ 26060 w 99293"/>
              <a:gd name="connsiteY1" fmla="*/ 95322 h 172123"/>
              <a:gd name="connsiteX2" fmla="*/ 3835 w 99293"/>
              <a:gd name="connsiteY2" fmla="*/ 165172 h 172123"/>
              <a:gd name="connsiteX3" fmla="*/ 48285 w 99293"/>
              <a:gd name="connsiteY3" fmla="*/ 114372 h 172123"/>
              <a:gd name="connsiteX4" fmla="*/ 45110 w 99293"/>
              <a:gd name="connsiteY4" fmla="*/ 171522 h 172123"/>
              <a:gd name="connsiteX5" fmla="*/ 57810 w 99293"/>
              <a:gd name="connsiteY5" fmla="*/ 69922 h 172123"/>
              <a:gd name="connsiteX6" fmla="*/ 660 w 99293"/>
              <a:gd name="connsiteY6" fmla="*/ 111197 h 172123"/>
              <a:gd name="connsiteX7" fmla="*/ 99085 w 99293"/>
              <a:gd name="connsiteY7" fmla="*/ 72 h 17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293" h="172123">
                <a:moveTo>
                  <a:pt x="99085" y="72"/>
                </a:moveTo>
                <a:cubicBezTo>
                  <a:pt x="103318" y="-2574"/>
                  <a:pt x="41935" y="67805"/>
                  <a:pt x="26060" y="95322"/>
                </a:cubicBezTo>
                <a:cubicBezTo>
                  <a:pt x="10185" y="122839"/>
                  <a:pt x="131" y="161997"/>
                  <a:pt x="3835" y="165172"/>
                </a:cubicBezTo>
                <a:cubicBezTo>
                  <a:pt x="7539" y="168347"/>
                  <a:pt x="41406" y="113314"/>
                  <a:pt x="48285" y="114372"/>
                </a:cubicBezTo>
                <a:cubicBezTo>
                  <a:pt x="55164" y="115430"/>
                  <a:pt x="43523" y="178930"/>
                  <a:pt x="45110" y="171522"/>
                </a:cubicBezTo>
                <a:cubicBezTo>
                  <a:pt x="46697" y="164114"/>
                  <a:pt x="65218" y="79976"/>
                  <a:pt x="57810" y="69922"/>
                </a:cubicBezTo>
                <a:cubicBezTo>
                  <a:pt x="50402" y="59868"/>
                  <a:pt x="-6748" y="122310"/>
                  <a:pt x="660" y="111197"/>
                </a:cubicBezTo>
                <a:cubicBezTo>
                  <a:pt x="8068" y="100085"/>
                  <a:pt x="94852" y="2718"/>
                  <a:pt x="99085" y="7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255054B8-C44B-9BB8-0786-002219D811DA}"/>
              </a:ext>
            </a:extLst>
          </p:cNvPr>
          <p:cNvSpPr/>
          <p:nvPr/>
        </p:nvSpPr>
        <p:spPr>
          <a:xfrm>
            <a:off x="7121355" y="4145623"/>
            <a:ext cx="260849" cy="617174"/>
          </a:xfrm>
          <a:custGeom>
            <a:avLst/>
            <a:gdLst>
              <a:gd name="connsiteX0" fmla="*/ 260520 w 260849"/>
              <a:gd name="connsiteY0" fmla="*/ 927 h 617174"/>
              <a:gd name="connsiteX1" fmla="*/ 143045 w 260849"/>
              <a:gd name="connsiteY1" fmla="*/ 337477 h 617174"/>
              <a:gd name="connsiteX2" fmla="*/ 149395 w 260849"/>
              <a:gd name="connsiteY2" fmla="*/ 305727 h 617174"/>
              <a:gd name="connsiteX3" fmla="*/ 50970 w 260849"/>
              <a:gd name="connsiteY3" fmla="*/ 489877 h 617174"/>
              <a:gd name="connsiteX4" fmla="*/ 170 w 260849"/>
              <a:gd name="connsiteY4" fmla="*/ 616877 h 617174"/>
              <a:gd name="connsiteX5" fmla="*/ 66845 w 260849"/>
              <a:gd name="connsiteY5" fmla="*/ 454952 h 617174"/>
              <a:gd name="connsiteX6" fmla="*/ 162095 w 260849"/>
              <a:gd name="connsiteY6" fmla="*/ 172377 h 617174"/>
              <a:gd name="connsiteX7" fmla="*/ 177970 w 260849"/>
              <a:gd name="connsiteY7" fmla="*/ 235877 h 617174"/>
              <a:gd name="connsiteX8" fmla="*/ 260520 w 260849"/>
              <a:gd name="connsiteY8" fmla="*/ 927 h 61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0849" h="617174">
                <a:moveTo>
                  <a:pt x="260520" y="927"/>
                </a:moveTo>
                <a:cubicBezTo>
                  <a:pt x="254699" y="17860"/>
                  <a:pt x="161566" y="286677"/>
                  <a:pt x="143045" y="337477"/>
                </a:cubicBezTo>
                <a:cubicBezTo>
                  <a:pt x="124524" y="388277"/>
                  <a:pt x="164741" y="280327"/>
                  <a:pt x="149395" y="305727"/>
                </a:cubicBezTo>
                <a:cubicBezTo>
                  <a:pt x="134049" y="331127"/>
                  <a:pt x="75841" y="438019"/>
                  <a:pt x="50970" y="489877"/>
                </a:cubicBezTo>
                <a:cubicBezTo>
                  <a:pt x="26099" y="541735"/>
                  <a:pt x="-2476" y="622698"/>
                  <a:pt x="170" y="616877"/>
                </a:cubicBezTo>
                <a:cubicBezTo>
                  <a:pt x="2816" y="611056"/>
                  <a:pt x="39857" y="529035"/>
                  <a:pt x="66845" y="454952"/>
                </a:cubicBezTo>
                <a:cubicBezTo>
                  <a:pt x="93832" y="380869"/>
                  <a:pt x="143574" y="208890"/>
                  <a:pt x="162095" y="172377"/>
                </a:cubicBezTo>
                <a:cubicBezTo>
                  <a:pt x="180616" y="135865"/>
                  <a:pt x="162624" y="267627"/>
                  <a:pt x="177970" y="235877"/>
                </a:cubicBezTo>
                <a:cubicBezTo>
                  <a:pt x="193316" y="204127"/>
                  <a:pt x="266341" y="-16006"/>
                  <a:pt x="260520" y="9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2B23C5BA-A817-A7D0-8932-232A37C376D3}"/>
              </a:ext>
            </a:extLst>
          </p:cNvPr>
          <p:cNvSpPr/>
          <p:nvPr/>
        </p:nvSpPr>
        <p:spPr>
          <a:xfrm>
            <a:off x="7066291" y="4416425"/>
            <a:ext cx="248909" cy="429805"/>
          </a:xfrm>
          <a:custGeom>
            <a:avLst/>
            <a:gdLst>
              <a:gd name="connsiteX0" fmla="*/ 248909 w 248909"/>
              <a:gd name="connsiteY0" fmla="*/ 0 h 429805"/>
              <a:gd name="connsiteX1" fmla="*/ 74284 w 248909"/>
              <a:gd name="connsiteY1" fmla="*/ 342900 h 429805"/>
              <a:gd name="connsiteX2" fmla="*/ 1259 w 248909"/>
              <a:gd name="connsiteY2" fmla="*/ 425450 h 429805"/>
              <a:gd name="connsiteX3" fmla="*/ 128259 w 248909"/>
              <a:gd name="connsiteY3" fmla="*/ 247650 h 429805"/>
              <a:gd name="connsiteX4" fmla="*/ 194934 w 248909"/>
              <a:gd name="connsiteY4" fmla="*/ 92075 h 429805"/>
              <a:gd name="connsiteX5" fmla="*/ 248909 w 248909"/>
              <a:gd name="connsiteY5" fmla="*/ 0 h 429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909" h="429805">
                <a:moveTo>
                  <a:pt x="248909" y="0"/>
                </a:moveTo>
                <a:cubicBezTo>
                  <a:pt x="182234" y="135996"/>
                  <a:pt x="115559" y="271992"/>
                  <a:pt x="74284" y="342900"/>
                </a:cubicBezTo>
                <a:cubicBezTo>
                  <a:pt x="33009" y="413808"/>
                  <a:pt x="-7737" y="441325"/>
                  <a:pt x="1259" y="425450"/>
                </a:cubicBezTo>
                <a:cubicBezTo>
                  <a:pt x="10255" y="409575"/>
                  <a:pt x="95980" y="303212"/>
                  <a:pt x="128259" y="247650"/>
                </a:cubicBezTo>
                <a:cubicBezTo>
                  <a:pt x="160538" y="192088"/>
                  <a:pt x="194934" y="92075"/>
                  <a:pt x="194934" y="92075"/>
                </a:cubicBezTo>
                <a:lnTo>
                  <a:pt x="248909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3F265894-94F7-4348-FCFB-7ED45EE9CAAC}"/>
              </a:ext>
            </a:extLst>
          </p:cNvPr>
          <p:cNvSpPr/>
          <p:nvPr/>
        </p:nvSpPr>
        <p:spPr>
          <a:xfrm>
            <a:off x="6642573" y="4889984"/>
            <a:ext cx="411380" cy="792229"/>
          </a:xfrm>
          <a:custGeom>
            <a:avLst/>
            <a:gdLst>
              <a:gd name="connsiteX0" fmla="*/ 409102 w 411380"/>
              <a:gd name="connsiteY0" fmla="*/ 5866 h 792229"/>
              <a:gd name="connsiteX1" fmla="*/ 9052 w 411380"/>
              <a:gd name="connsiteY1" fmla="*/ 767866 h 792229"/>
              <a:gd name="connsiteX2" fmla="*/ 136052 w 411380"/>
              <a:gd name="connsiteY2" fmla="*/ 577366 h 792229"/>
              <a:gd name="connsiteX3" fmla="*/ 209077 w 411380"/>
              <a:gd name="connsiteY3" fmla="*/ 310666 h 792229"/>
              <a:gd name="connsiteX4" fmla="*/ 174152 w 411380"/>
              <a:gd name="connsiteY4" fmla="*/ 409091 h 792229"/>
              <a:gd name="connsiteX5" fmla="*/ 409102 w 411380"/>
              <a:gd name="connsiteY5" fmla="*/ 5866 h 792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1380" h="792229">
                <a:moveTo>
                  <a:pt x="409102" y="5866"/>
                </a:moveTo>
                <a:cubicBezTo>
                  <a:pt x="381585" y="65662"/>
                  <a:pt x="54560" y="672616"/>
                  <a:pt x="9052" y="767866"/>
                </a:cubicBezTo>
                <a:cubicBezTo>
                  <a:pt x="-36456" y="863116"/>
                  <a:pt x="102715" y="653566"/>
                  <a:pt x="136052" y="577366"/>
                </a:cubicBezTo>
                <a:cubicBezTo>
                  <a:pt x="169389" y="501166"/>
                  <a:pt x="202727" y="338712"/>
                  <a:pt x="209077" y="310666"/>
                </a:cubicBezTo>
                <a:cubicBezTo>
                  <a:pt x="215427" y="282620"/>
                  <a:pt x="141873" y="456187"/>
                  <a:pt x="174152" y="409091"/>
                </a:cubicBezTo>
                <a:cubicBezTo>
                  <a:pt x="206431" y="361995"/>
                  <a:pt x="436619" y="-53930"/>
                  <a:pt x="409102" y="586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5FD72C0E-3336-8D55-9097-8E3841E604D3}"/>
              </a:ext>
            </a:extLst>
          </p:cNvPr>
          <p:cNvSpPr/>
          <p:nvPr/>
        </p:nvSpPr>
        <p:spPr>
          <a:xfrm>
            <a:off x="6497932" y="5600073"/>
            <a:ext cx="159029" cy="406543"/>
          </a:xfrm>
          <a:custGeom>
            <a:avLst/>
            <a:gdLst>
              <a:gd name="connsiteX0" fmla="*/ 90193 w 159029"/>
              <a:gd name="connsiteY0" fmla="*/ 83177 h 406543"/>
              <a:gd name="connsiteX1" fmla="*/ 74318 w 159029"/>
              <a:gd name="connsiteY1" fmla="*/ 175252 h 406543"/>
              <a:gd name="connsiteX2" fmla="*/ 4468 w 159029"/>
              <a:gd name="connsiteY2" fmla="*/ 397502 h 406543"/>
              <a:gd name="connsiteX3" fmla="*/ 23518 w 159029"/>
              <a:gd name="connsiteY3" fmla="*/ 327652 h 406543"/>
              <a:gd name="connsiteX4" fmla="*/ 156868 w 159029"/>
              <a:gd name="connsiteY4" fmla="*/ 3802 h 406543"/>
              <a:gd name="connsiteX5" fmla="*/ 106068 w 159029"/>
              <a:gd name="connsiteY5" fmla="*/ 146677 h 406543"/>
              <a:gd name="connsiteX6" fmla="*/ 90193 w 159029"/>
              <a:gd name="connsiteY6" fmla="*/ 83177 h 406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029" h="406543">
                <a:moveTo>
                  <a:pt x="90193" y="83177"/>
                </a:moveTo>
                <a:cubicBezTo>
                  <a:pt x="84901" y="87940"/>
                  <a:pt x="88605" y="122865"/>
                  <a:pt x="74318" y="175252"/>
                </a:cubicBezTo>
                <a:cubicBezTo>
                  <a:pt x="60031" y="227639"/>
                  <a:pt x="12935" y="372102"/>
                  <a:pt x="4468" y="397502"/>
                </a:cubicBezTo>
                <a:cubicBezTo>
                  <a:pt x="-3999" y="422902"/>
                  <a:pt x="-1882" y="393269"/>
                  <a:pt x="23518" y="327652"/>
                </a:cubicBezTo>
                <a:cubicBezTo>
                  <a:pt x="48918" y="262035"/>
                  <a:pt x="143110" y="33964"/>
                  <a:pt x="156868" y="3802"/>
                </a:cubicBezTo>
                <a:cubicBezTo>
                  <a:pt x="170626" y="-26360"/>
                  <a:pt x="114535" y="132389"/>
                  <a:pt x="106068" y="146677"/>
                </a:cubicBezTo>
                <a:cubicBezTo>
                  <a:pt x="97601" y="160965"/>
                  <a:pt x="95485" y="78414"/>
                  <a:pt x="90193" y="831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96912934-E0E1-4DB5-57F3-4A3B7E6893B6}"/>
              </a:ext>
            </a:extLst>
          </p:cNvPr>
          <p:cNvSpPr/>
          <p:nvPr/>
        </p:nvSpPr>
        <p:spPr>
          <a:xfrm>
            <a:off x="6390664" y="5749383"/>
            <a:ext cx="200736" cy="376050"/>
          </a:xfrm>
          <a:custGeom>
            <a:avLst/>
            <a:gdLst>
              <a:gd name="connsiteX0" fmla="*/ 22836 w 200736"/>
              <a:gd name="connsiteY0" fmla="*/ 156117 h 376050"/>
              <a:gd name="connsiteX1" fmla="*/ 118086 w 200736"/>
              <a:gd name="connsiteY1" fmla="*/ 270417 h 376050"/>
              <a:gd name="connsiteX2" fmla="*/ 79986 w 200736"/>
              <a:gd name="connsiteY2" fmla="*/ 245017 h 376050"/>
              <a:gd name="connsiteX3" fmla="*/ 54586 w 200736"/>
              <a:gd name="connsiteY3" fmla="*/ 260892 h 376050"/>
              <a:gd name="connsiteX4" fmla="*/ 29186 w 200736"/>
              <a:gd name="connsiteY4" fmla="*/ 314867 h 376050"/>
              <a:gd name="connsiteX5" fmla="*/ 611 w 200736"/>
              <a:gd name="connsiteY5" fmla="*/ 375192 h 376050"/>
              <a:gd name="connsiteX6" fmla="*/ 57761 w 200736"/>
              <a:gd name="connsiteY6" fmla="*/ 267242 h 376050"/>
              <a:gd name="connsiteX7" fmla="*/ 200636 w 200736"/>
              <a:gd name="connsiteY7" fmla="*/ 542 h 376050"/>
              <a:gd name="connsiteX8" fmla="*/ 79986 w 200736"/>
              <a:gd name="connsiteY8" fmla="*/ 197392 h 376050"/>
              <a:gd name="connsiteX9" fmla="*/ 22836 w 200736"/>
              <a:gd name="connsiteY9" fmla="*/ 156117 h 37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736" h="376050">
                <a:moveTo>
                  <a:pt x="22836" y="156117"/>
                </a:moveTo>
                <a:cubicBezTo>
                  <a:pt x="29186" y="168288"/>
                  <a:pt x="108561" y="255600"/>
                  <a:pt x="118086" y="270417"/>
                </a:cubicBezTo>
                <a:cubicBezTo>
                  <a:pt x="127611" y="285234"/>
                  <a:pt x="90569" y="246605"/>
                  <a:pt x="79986" y="245017"/>
                </a:cubicBezTo>
                <a:cubicBezTo>
                  <a:pt x="69403" y="243430"/>
                  <a:pt x="63053" y="249250"/>
                  <a:pt x="54586" y="260892"/>
                </a:cubicBezTo>
                <a:cubicBezTo>
                  <a:pt x="46119" y="272534"/>
                  <a:pt x="29186" y="314867"/>
                  <a:pt x="29186" y="314867"/>
                </a:cubicBezTo>
                <a:cubicBezTo>
                  <a:pt x="20190" y="333917"/>
                  <a:pt x="-4152" y="383130"/>
                  <a:pt x="611" y="375192"/>
                </a:cubicBezTo>
                <a:cubicBezTo>
                  <a:pt x="5373" y="367255"/>
                  <a:pt x="57761" y="267242"/>
                  <a:pt x="57761" y="267242"/>
                </a:cubicBezTo>
                <a:cubicBezTo>
                  <a:pt x="91098" y="204800"/>
                  <a:pt x="196932" y="12184"/>
                  <a:pt x="200636" y="542"/>
                </a:cubicBezTo>
                <a:cubicBezTo>
                  <a:pt x="204340" y="-11100"/>
                  <a:pt x="104328" y="168288"/>
                  <a:pt x="79986" y="197392"/>
                </a:cubicBezTo>
                <a:cubicBezTo>
                  <a:pt x="55644" y="226496"/>
                  <a:pt x="16486" y="143946"/>
                  <a:pt x="22836" y="1561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31E1525D-474F-E472-FE25-D5F6DB0D1A3C}"/>
              </a:ext>
            </a:extLst>
          </p:cNvPr>
          <p:cNvSpPr/>
          <p:nvPr/>
        </p:nvSpPr>
        <p:spPr>
          <a:xfrm>
            <a:off x="6365533" y="6027121"/>
            <a:ext cx="57520" cy="482119"/>
          </a:xfrm>
          <a:custGeom>
            <a:avLst/>
            <a:gdLst>
              <a:gd name="connsiteX0" fmla="*/ 57492 w 57520"/>
              <a:gd name="connsiteY0" fmla="*/ 5379 h 482119"/>
              <a:gd name="connsiteX1" fmla="*/ 16217 w 57520"/>
              <a:gd name="connsiteY1" fmla="*/ 392729 h 482119"/>
              <a:gd name="connsiteX2" fmla="*/ 342 w 57520"/>
              <a:gd name="connsiteY2" fmla="*/ 478454 h 482119"/>
              <a:gd name="connsiteX3" fmla="*/ 6692 w 57520"/>
              <a:gd name="connsiteY3" fmla="*/ 437179 h 482119"/>
              <a:gd name="connsiteX4" fmla="*/ 22567 w 57520"/>
              <a:gd name="connsiteY4" fmla="*/ 183179 h 482119"/>
              <a:gd name="connsiteX5" fmla="*/ 57492 w 57520"/>
              <a:gd name="connsiteY5" fmla="*/ 5379 h 48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520" h="482119">
                <a:moveTo>
                  <a:pt x="57492" y="5379"/>
                </a:moveTo>
                <a:cubicBezTo>
                  <a:pt x="56434" y="40304"/>
                  <a:pt x="25742" y="313883"/>
                  <a:pt x="16217" y="392729"/>
                </a:cubicBezTo>
                <a:cubicBezTo>
                  <a:pt x="6692" y="471575"/>
                  <a:pt x="1929" y="471046"/>
                  <a:pt x="342" y="478454"/>
                </a:cubicBezTo>
                <a:cubicBezTo>
                  <a:pt x="-1245" y="485862"/>
                  <a:pt x="2988" y="486392"/>
                  <a:pt x="6692" y="437179"/>
                </a:cubicBezTo>
                <a:cubicBezTo>
                  <a:pt x="10396" y="387967"/>
                  <a:pt x="15688" y="251971"/>
                  <a:pt x="22567" y="183179"/>
                </a:cubicBezTo>
                <a:cubicBezTo>
                  <a:pt x="29446" y="114387"/>
                  <a:pt x="58550" y="-29546"/>
                  <a:pt x="57492" y="53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5D750810-2A29-1E75-2FC2-A504D9C83EC0}"/>
              </a:ext>
            </a:extLst>
          </p:cNvPr>
          <p:cNvSpPr/>
          <p:nvPr/>
        </p:nvSpPr>
        <p:spPr>
          <a:xfrm>
            <a:off x="6313546" y="6035519"/>
            <a:ext cx="93696" cy="426728"/>
          </a:xfrm>
          <a:custGeom>
            <a:avLst/>
            <a:gdLst>
              <a:gd name="connsiteX0" fmla="*/ 93604 w 93696"/>
              <a:gd name="connsiteY0" fmla="*/ 156 h 426728"/>
              <a:gd name="connsiteX1" fmla="*/ 11054 w 93696"/>
              <a:gd name="connsiteY1" fmla="*/ 279556 h 426728"/>
              <a:gd name="connsiteX2" fmla="*/ 1529 w 93696"/>
              <a:gd name="connsiteY2" fmla="*/ 425606 h 426728"/>
              <a:gd name="connsiteX3" fmla="*/ 17404 w 93696"/>
              <a:gd name="connsiteY3" fmla="*/ 336706 h 426728"/>
              <a:gd name="connsiteX4" fmla="*/ 23754 w 93696"/>
              <a:gd name="connsiteY4" fmla="*/ 152556 h 426728"/>
              <a:gd name="connsiteX5" fmla="*/ 26929 w 93696"/>
              <a:gd name="connsiteY5" fmla="*/ 238281 h 426728"/>
              <a:gd name="connsiteX6" fmla="*/ 93604 w 93696"/>
              <a:gd name="connsiteY6" fmla="*/ 156 h 42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696" h="426728">
                <a:moveTo>
                  <a:pt x="93604" y="156"/>
                </a:moveTo>
                <a:cubicBezTo>
                  <a:pt x="90958" y="7035"/>
                  <a:pt x="26400" y="208648"/>
                  <a:pt x="11054" y="279556"/>
                </a:cubicBezTo>
                <a:cubicBezTo>
                  <a:pt x="-4292" y="350464"/>
                  <a:pt x="471" y="416081"/>
                  <a:pt x="1529" y="425606"/>
                </a:cubicBezTo>
                <a:cubicBezTo>
                  <a:pt x="2587" y="435131"/>
                  <a:pt x="13700" y="382214"/>
                  <a:pt x="17404" y="336706"/>
                </a:cubicBezTo>
                <a:cubicBezTo>
                  <a:pt x="21108" y="291198"/>
                  <a:pt x="22167" y="168960"/>
                  <a:pt x="23754" y="152556"/>
                </a:cubicBezTo>
                <a:cubicBezTo>
                  <a:pt x="25341" y="136152"/>
                  <a:pt x="12641" y="260506"/>
                  <a:pt x="26929" y="238281"/>
                </a:cubicBezTo>
                <a:cubicBezTo>
                  <a:pt x="41217" y="216056"/>
                  <a:pt x="96250" y="-6723"/>
                  <a:pt x="93604" y="15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4DF49995-6DDC-0071-7CB9-B02700AD5B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63900" y="2882900"/>
            <a:ext cx="3073400" cy="703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9318002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0" name="Picture 2" descr="有楽製菓 ブラックサンダー チョコレート 1本×20個" hidden="1">
            <a:extLst>
              <a:ext uri="{FF2B5EF4-FFF2-40B4-BE49-F238E27FC236}">
                <a16:creationId xmlns:a16="http://schemas.microsoft.com/office/drawing/2014/main" id="{0AEF829D-9083-5F05-96DC-BB16CEB553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919996">
            <a:off x="4488213" y="3841067"/>
            <a:ext cx="3623572" cy="1827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コンテンツ プレースホルダー 4" descr="人, 女性, 若い, ラケット が含まれている画像&#10;&#10;自動的に生成された説明" hidden="1">
            <a:extLst>
              <a:ext uri="{FF2B5EF4-FFF2-40B4-BE49-F238E27FC236}">
                <a16:creationId xmlns:a16="http://schemas.microsoft.com/office/drawing/2014/main" id="{21E67430-2925-09DD-9BFE-E947CC7393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276256" y="5477"/>
            <a:ext cx="9048687" cy="12796123"/>
          </a:xfrm>
        </p:spPr>
      </p:pic>
      <p:grpSp>
        <p:nvGrpSpPr>
          <p:cNvPr id="531" name="グループ化 530" hidden="1">
            <a:extLst>
              <a:ext uri="{FF2B5EF4-FFF2-40B4-BE49-F238E27FC236}">
                <a16:creationId xmlns:a16="http://schemas.microsoft.com/office/drawing/2014/main" id="{505F52E4-5235-3EC6-3A1A-A713C75163AA}"/>
              </a:ext>
            </a:extLst>
          </p:cNvPr>
          <p:cNvGrpSpPr/>
          <p:nvPr/>
        </p:nvGrpSpPr>
        <p:grpSpPr>
          <a:xfrm>
            <a:off x="192933" y="212152"/>
            <a:ext cx="9249223" cy="12633263"/>
            <a:chOff x="192933" y="212152"/>
            <a:chExt cx="9249223" cy="12633263"/>
          </a:xfrm>
        </p:grpSpPr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D42E3F24-B4E7-1878-229A-85B28ECA0E58}"/>
                </a:ext>
              </a:extLst>
            </p:cNvPr>
            <p:cNvSpPr/>
            <p:nvPr/>
          </p:nvSpPr>
          <p:spPr>
            <a:xfrm>
              <a:off x="3838502" y="2079332"/>
              <a:ext cx="112520" cy="100379"/>
            </a:xfrm>
            <a:custGeom>
              <a:avLst/>
              <a:gdLst>
                <a:gd name="connsiteX0" fmla="*/ 73 w 112520"/>
                <a:gd name="connsiteY0" fmla="*/ 293 h 100379"/>
                <a:gd name="connsiteX1" fmla="*/ 79448 w 112520"/>
                <a:gd name="connsiteY1" fmla="*/ 41568 h 100379"/>
                <a:gd name="connsiteX2" fmla="*/ 73098 w 112520"/>
                <a:gd name="connsiteY2" fmla="*/ 16168 h 100379"/>
                <a:gd name="connsiteX3" fmla="*/ 111198 w 112520"/>
                <a:gd name="connsiteY3" fmla="*/ 98718 h 100379"/>
                <a:gd name="connsiteX4" fmla="*/ 95323 w 112520"/>
                <a:gd name="connsiteY4" fmla="*/ 66968 h 100379"/>
                <a:gd name="connsiteX5" fmla="*/ 73 w 112520"/>
                <a:gd name="connsiteY5" fmla="*/ 293 h 100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20" h="100379">
                  <a:moveTo>
                    <a:pt x="73" y="293"/>
                  </a:moveTo>
                  <a:cubicBezTo>
                    <a:pt x="-2573" y="-3940"/>
                    <a:pt x="67277" y="38922"/>
                    <a:pt x="79448" y="41568"/>
                  </a:cubicBezTo>
                  <a:cubicBezTo>
                    <a:pt x="91619" y="44214"/>
                    <a:pt x="67806" y="6643"/>
                    <a:pt x="73098" y="16168"/>
                  </a:cubicBezTo>
                  <a:cubicBezTo>
                    <a:pt x="78390" y="25693"/>
                    <a:pt x="107494" y="90251"/>
                    <a:pt x="111198" y="98718"/>
                  </a:cubicBezTo>
                  <a:cubicBezTo>
                    <a:pt x="114902" y="107185"/>
                    <a:pt x="111198" y="81256"/>
                    <a:pt x="95323" y="66968"/>
                  </a:cubicBezTo>
                  <a:cubicBezTo>
                    <a:pt x="79448" y="52681"/>
                    <a:pt x="2719" y="4526"/>
                    <a:pt x="73" y="2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2CF807F-AD6C-CF4E-381B-677DC2DC2E92}"/>
                </a:ext>
              </a:extLst>
            </p:cNvPr>
            <p:cNvSpPr/>
            <p:nvPr/>
          </p:nvSpPr>
          <p:spPr>
            <a:xfrm>
              <a:off x="3743266" y="2092318"/>
              <a:ext cx="174684" cy="85947"/>
            </a:xfrm>
            <a:custGeom>
              <a:avLst/>
              <a:gdLst>
                <a:gd name="connsiteX0" fmla="*/ 59 w 174684"/>
                <a:gd name="connsiteY0" fmla="*/ 7 h 85947"/>
                <a:gd name="connsiteX1" fmla="*/ 98484 w 174684"/>
                <a:gd name="connsiteY1" fmla="*/ 38107 h 85947"/>
                <a:gd name="connsiteX2" fmla="*/ 88959 w 174684"/>
                <a:gd name="connsiteY2" fmla="*/ 6357 h 85947"/>
                <a:gd name="connsiteX3" fmla="*/ 149284 w 174684"/>
                <a:gd name="connsiteY3" fmla="*/ 28582 h 85947"/>
                <a:gd name="connsiteX4" fmla="*/ 174684 w 174684"/>
                <a:gd name="connsiteY4" fmla="*/ 85732 h 85947"/>
                <a:gd name="connsiteX5" fmla="*/ 149284 w 174684"/>
                <a:gd name="connsiteY5" fmla="*/ 47632 h 85947"/>
                <a:gd name="connsiteX6" fmla="*/ 114359 w 174684"/>
                <a:gd name="connsiteY6" fmla="*/ 34932 h 85947"/>
                <a:gd name="connsiteX7" fmla="*/ 59 w 174684"/>
                <a:gd name="connsiteY7" fmla="*/ 7 h 8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684" h="85947">
                  <a:moveTo>
                    <a:pt x="59" y="7"/>
                  </a:moveTo>
                  <a:cubicBezTo>
                    <a:pt x="-2587" y="536"/>
                    <a:pt x="83667" y="37049"/>
                    <a:pt x="98484" y="38107"/>
                  </a:cubicBezTo>
                  <a:cubicBezTo>
                    <a:pt x="113301" y="39165"/>
                    <a:pt x="80492" y="7944"/>
                    <a:pt x="88959" y="6357"/>
                  </a:cubicBezTo>
                  <a:cubicBezTo>
                    <a:pt x="97426" y="4770"/>
                    <a:pt x="134997" y="15353"/>
                    <a:pt x="149284" y="28582"/>
                  </a:cubicBezTo>
                  <a:cubicBezTo>
                    <a:pt x="163572" y="41811"/>
                    <a:pt x="174684" y="82557"/>
                    <a:pt x="174684" y="85732"/>
                  </a:cubicBezTo>
                  <a:cubicBezTo>
                    <a:pt x="174684" y="88907"/>
                    <a:pt x="159338" y="56099"/>
                    <a:pt x="149284" y="47632"/>
                  </a:cubicBezTo>
                  <a:cubicBezTo>
                    <a:pt x="139230" y="39165"/>
                    <a:pt x="136055" y="41282"/>
                    <a:pt x="114359" y="34932"/>
                  </a:cubicBezTo>
                  <a:cubicBezTo>
                    <a:pt x="92663" y="28582"/>
                    <a:pt x="2705" y="-522"/>
                    <a:pt x="59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3889ED9-B69E-3FB4-334D-AAF74341D545}"/>
                </a:ext>
              </a:extLst>
            </p:cNvPr>
            <p:cNvSpPr/>
            <p:nvPr/>
          </p:nvSpPr>
          <p:spPr>
            <a:xfrm>
              <a:off x="3705225" y="2111375"/>
              <a:ext cx="212985" cy="60335"/>
            </a:xfrm>
            <a:custGeom>
              <a:avLst/>
              <a:gdLst>
                <a:gd name="connsiteX0" fmla="*/ 0 w 212985"/>
                <a:gd name="connsiteY0" fmla="*/ 28575 h 60335"/>
                <a:gd name="connsiteX1" fmla="*/ 104775 w 212985"/>
                <a:gd name="connsiteY1" fmla="*/ 25400 h 60335"/>
                <a:gd name="connsiteX2" fmla="*/ 88900 w 212985"/>
                <a:gd name="connsiteY2" fmla="*/ 38100 h 60335"/>
                <a:gd name="connsiteX3" fmla="*/ 142875 w 212985"/>
                <a:gd name="connsiteY3" fmla="*/ 38100 h 60335"/>
                <a:gd name="connsiteX4" fmla="*/ 212725 w 212985"/>
                <a:gd name="connsiteY4" fmla="*/ 60325 h 60335"/>
                <a:gd name="connsiteX5" fmla="*/ 168275 w 212985"/>
                <a:gd name="connsiteY5" fmla="*/ 34925 h 60335"/>
                <a:gd name="connsiteX6" fmla="*/ 107950 w 212985"/>
                <a:gd name="connsiteY6" fmla="*/ 0 h 60335"/>
                <a:gd name="connsiteX7" fmla="*/ 177800 w 212985"/>
                <a:gd name="connsiteY7" fmla="*/ 41275 h 60335"/>
                <a:gd name="connsiteX8" fmla="*/ 88900 w 212985"/>
                <a:gd name="connsiteY8" fmla="*/ 22225 h 60335"/>
                <a:gd name="connsiteX9" fmla="*/ 0 w 212985"/>
                <a:gd name="connsiteY9" fmla="*/ 28575 h 6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85" h="60335">
                  <a:moveTo>
                    <a:pt x="0" y="28575"/>
                  </a:moveTo>
                  <a:cubicBezTo>
                    <a:pt x="2646" y="29104"/>
                    <a:pt x="104775" y="25400"/>
                    <a:pt x="104775" y="25400"/>
                  </a:cubicBezTo>
                  <a:cubicBezTo>
                    <a:pt x="119592" y="26987"/>
                    <a:pt x="82550" y="35983"/>
                    <a:pt x="88900" y="38100"/>
                  </a:cubicBezTo>
                  <a:cubicBezTo>
                    <a:pt x="95250" y="40217"/>
                    <a:pt x="122237" y="34396"/>
                    <a:pt x="142875" y="38100"/>
                  </a:cubicBezTo>
                  <a:cubicBezTo>
                    <a:pt x="163513" y="41804"/>
                    <a:pt x="208492" y="60854"/>
                    <a:pt x="212725" y="60325"/>
                  </a:cubicBezTo>
                  <a:cubicBezTo>
                    <a:pt x="216958" y="59796"/>
                    <a:pt x="168275" y="34925"/>
                    <a:pt x="168275" y="34925"/>
                  </a:cubicBezTo>
                  <a:lnTo>
                    <a:pt x="107950" y="0"/>
                  </a:lnTo>
                  <a:cubicBezTo>
                    <a:pt x="109538" y="1058"/>
                    <a:pt x="180975" y="37571"/>
                    <a:pt x="177800" y="41275"/>
                  </a:cubicBezTo>
                  <a:cubicBezTo>
                    <a:pt x="174625" y="44979"/>
                    <a:pt x="116946" y="24342"/>
                    <a:pt x="88900" y="22225"/>
                  </a:cubicBezTo>
                  <a:lnTo>
                    <a:pt x="0" y="2857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A4A6A0E-08F5-1E57-630F-6669DC9379BA}"/>
                </a:ext>
              </a:extLst>
            </p:cNvPr>
            <p:cNvSpPr/>
            <p:nvPr/>
          </p:nvSpPr>
          <p:spPr>
            <a:xfrm>
              <a:off x="4108450" y="2158956"/>
              <a:ext cx="298569" cy="165286"/>
            </a:xfrm>
            <a:custGeom>
              <a:avLst/>
              <a:gdLst>
                <a:gd name="connsiteX0" fmla="*/ 0 w 298569"/>
                <a:gd name="connsiteY0" fmla="*/ 44 h 165286"/>
                <a:gd name="connsiteX1" fmla="*/ 88900 w 298569"/>
                <a:gd name="connsiteY1" fmla="*/ 54019 h 165286"/>
                <a:gd name="connsiteX2" fmla="*/ 98425 w 298569"/>
                <a:gd name="connsiteY2" fmla="*/ 41319 h 165286"/>
                <a:gd name="connsiteX3" fmla="*/ 177800 w 298569"/>
                <a:gd name="connsiteY3" fmla="*/ 63544 h 165286"/>
                <a:gd name="connsiteX4" fmla="*/ 177800 w 298569"/>
                <a:gd name="connsiteY4" fmla="*/ 44494 h 165286"/>
                <a:gd name="connsiteX5" fmla="*/ 241300 w 298569"/>
                <a:gd name="connsiteY5" fmla="*/ 79419 h 165286"/>
                <a:gd name="connsiteX6" fmla="*/ 298450 w 298569"/>
                <a:gd name="connsiteY6" fmla="*/ 165144 h 165286"/>
                <a:gd name="connsiteX7" fmla="*/ 254000 w 298569"/>
                <a:gd name="connsiteY7" fmla="*/ 98469 h 165286"/>
                <a:gd name="connsiteX8" fmla="*/ 177800 w 298569"/>
                <a:gd name="connsiteY8" fmla="*/ 50844 h 165286"/>
                <a:gd name="connsiteX9" fmla="*/ 88900 w 298569"/>
                <a:gd name="connsiteY9" fmla="*/ 19094 h 165286"/>
                <a:gd name="connsiteX10" fmla="*/ 133350 w 298569"/>
                <a:gd name="connsiteY10" fmla="*/ 50844 h 165286"/>
                <a:gd name="connsiteX11" fmla="*/ 88900 w 298569"/>
                <a:gd name="connsiteY11" fmla="*/ 44494 h 165286"/>
                <a:gd name="connsiteX12" fmla="*/ 0 w 298569"/>
                <a:gd name="connsiteY12" fmla="*/ 44 h 1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8569" h="165286">
                  <a:moveTo>
                    <a:pt x="0" y="44"/>
                  </a:moveTo>
                  <a:cubicBezTo>
                    <a:pt x="0" y="1631"/>
                    <a:pt x="72496" y="47140"/>
                    <a:pt x="88900" y="54019"/>
                  </a:cubicBezTo>
                  <a:cubicBezTo>
                    <a:pt x="105304" y="60898"/>
                    <a:pt x="83608" y="39732"/>
                    <a:pt x="98425" y="41319"/>
                  </a:cubicBezTo>
                  <a:cubicBezTo>
                    <a:pt x="113242" y="42906"/>
                    <a:pt x="164571" y="63015"/>
                    <a:pt x="177800" y="63544"/>
                  </a:cubicBezTo>
                  <a:cubicBezTo>
                    <a:pt x="191029" y="64073"/>
                    <a:pt x="167217" y="41848"/>
                    <a:pt x="177800" y="44494"/>
                  </a:cubicBezTo>
                  <a:cubicBezTo>
                    <a:pt x="188383" y="47140"/>
                    <a:pt x="221192" y="59311"/>
                    <a:pt x="241300" y="79419"/>
                  </a:cubicBezTo>
                  <a:cubicBezTo>
                    <a:pt x="261408" y="99527"/>
                    <a:pt x="298450" y="165144"/>
                    <a:pt x="298450" y="165144"/>
                  </a:cubicBezTo>
                  <a:cubicBezTo>
                    <a:pt x="300567" y="168319"/>
                    <a:pt x="274108" y="117519"/>
                    <a:pt x="254000" y="98469"/>
                  </a:cubicBezTo>
                  <a:cubicBezTo>
                    <a:pt x="233892" y="79419"/>
                    <a:pt x="205317" y="64073"/>
                    <a:pt x="177800" y="50844"/>
                  </a:cubicBezTo>
                  <a:cubicBezTo>
                    <a:pt x="150283" y="37615"/>
                    <a:pt x="96308" y="19094"/>
                    <a:pt x="88900" y="19094"/>
                  </a:cubicBezTo>
                  <a:cubicBezTo>
                    <a:pt x="81492" y="19094"/>
                    <a:pt x="133350" y="46611"/>
                    <a:pt x="133350" y="50844"/>
                  </a:cubicBezTo>
                  <a:cubicBezTo>
                    <a:pt x="133350" y="55077"/>
                    <a:pt x="106363" y="49257"/>
                    <a:pt x="88900" y="44494"/>
                  </a:cubicBezTo>
                  <a:cubicBezTo>
                    <a:pt x="71437" y="39731"/>
                    <a:pt x="0" y="-1543"/>
                    <a:pt x="0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37277C3-8EF1-C92F-F6BD-2A3E851DCF67}"/>
                </a:ext>
              </a:extLst>
            </p:cNvPr>
            <p:cNvSpPr/>
            <p:nvPr/>
          </p:nvSpPr>
          <p:spPr>
            <a:xfrm>
              <a:off x="4114722" y="2160873"/>
              <a:ext cx="308244" cy="148218"/>
            </a:xfrm>
            <a:custGeom>
              <a:avLst/>
              <a:gdLst>
                <a:gd name="connsiteX0" fmla="*/ 78 w 308244"/>
                <a:gd name="connsiteY0" fmla="*/ 1302 h 148218"/>
                <a:gd name="connsiteX1" fmla="*/ 142953 w 308244"/>
                <a:gd name="connsiteY1" fmla="*/ 1302 h 148218"/>
                <a:gd name="connsiteX2" fmla="*/ 108028 w 308244"/>
                <a:gd name="connsiteY2" fmla="*/ 17177 h 148218"/>
                <a:gd name="connsiteX3" fmla="*/ 177878 w 308244"/>
                <a:gd name="connsiteY3" fmla="*/ 10827 h 148218"/>
                <a:gd name="connsiteX4" fmla="*/ 247728 w 308244"/>
                <a:gd name="connsiteY4" fmla="*/ 55277 h 148218"/>
                <a:gd name="connsiteX5" fmla="*/ 238203 w 308244"/>
                <a:gd name="connsiteY5" fmla="*/ 39402 h 148218"/>
                <a:gd name="connsiteX6" fmla="*/ 308053 w 308244"/>
                <a:gd name="connsiteY6" fmla="*/ 147352 h 148218"/>
                <a:gd name="connsiteX7" fmla="*/ 257253 w 308244"/>
                <a:gd name="connsiteY7" fmla="*/ 87027 h 148218"/>
                <a:gd name="connsiteX8" fmla="*/ 206453 w 308244"/>
                <a:gd name="connsiteY8" fmla="*/ 29877 h 148218"/>
                <a:gd name="connsiteX9" fmla="*/ 165178 w 308244"/>
                <a:gd name="connsiteY9" fmla="*/ 4477 h 148218"/>
                <a:gd name="connsiteX10" fmla="*/ 78 w 308244"/>
                <a:gd name="connsiteY10" fmla="*/ 1302 h 14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8244" h="148218">
                  <a:moveTo>
                    <a:pt x="78" y="1302"/>
                  </a:moveTo>
                  <a:cubicBezTo>
                    <a:pt x="-3626" y="773"/>
                    <a:pt x="124961" y="-1344"/>
                    <a:pt x="142953" y="1302"/>
                  </a:cubicBezTo>
                  <a:cubicBezTo>
                    <a:pt x="160945" y="3948"/>
                    <a:pt x="102207" y="15590"/>
                    <a:pt x="108028" y="17177"/>
                  </a:cubicBezTo>
                  <a:cubicBezTo>
                    <a:pt x="113849" y="18765"/>
                    <a:pt x="154595" y="4477"/>
                    <a:pt x="177878" y="10827"/>
                  </a:cubicBezTo>
                  <a:cubicBezTo>
                    <a:pt x="201161" y="17177"/>
                    <a:pt x="247728" y="55277"/>
                    <a:pt x="247728" y="55277"/>
                  </a:cubicBezTo>
                  <a:cubicBezTo>
                    <a:pt x="257782" y="60040"/>
                    <a:pt x="228149" y="24056"/>
                    <a:pt x="238203" y="39402"/>
                  </a:cubicBezTo>
                  <a:cubicBezTo>
                    <a:pt x="248257" y="54748"/>
                    <a:pt x="304878" y="139414"/>
                    <a:pt x="308053" y="147352"/>
                  </a:cubicBezTo>
                  <a:cubicBezTo>
                    <a:pt x="311228" y="155290"/>
                    <a:pt x="274186" y="106606"/>
                    <a:pt x="257253" y="87027"/>
                  </a:cubicBezTo>
                  <a:cubicBezTo>
                    <a:pt x="240320" y="67448"/>
                    <a:pt x="221799" y="43635"/>
                    <a:pt x="206453" y="29877"/>
                  </a:cubicBezTo>
                  <a:cubicBezTo>
                    <a:pt x="191107" y="16119"/>
                    <a:pt x="194282" y="9239"/>
                    <a:pt x="165178" y="4477"/>
                  </a:cubicBezTo>
                  <a:cubicBezTo>
                    <a:pt x="136074" y="-285"/>
                    <a:pt x="3782" y="1831"/>
                    <a:pt x="78" y="1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1FF5EB1-30C5-B38B-59EB-0210EA78FC14}"/>
                </a:ext>
              </a:extLst>
            </p:cNvPr>
            <p:cNvSpPr/>
            <p:nvPr/>
          </p:nvSpPr>
          <p:spPr>
            <a:xfrm>
              <a:off x="4127256" y="2152588"/>
              <a:ext cx="161554" cy="20030"/>
            </a:xfrm>
            <a:custGeom>
              <a:avLst/>
              <a:gdLst>
                <a:gd name="connsiteX0" fmla="*/ 244 w 161554"/>
                <a:gd name="connsiteY0" fmla="*/ 62 h 20030"/>
                <a:gd name="connsiteX1" fmla="*/ 158994 w 161554"/>
                <a:gd name="connsiteY1" fmla="*/ 12762 h 20030"/>
                <a:gd name="connsiteX2" fmla="*/ 95494 w 161554"/>
                <a:gd name="connsiteY2" fmla="*/ 6412 h 20030"/>
                <a:gd name="connsiteX3" fmla="*/ 57394 w 161554"/>
                <a:gd name="connsiteY3" fmla="*/ 15937 h 20030"/>
                <a:gd name="connsiteX4" fmla="*/ 120894 w 161554"/>
                <a:gd name="connsiteY4" fmla="*/ 19112 h 20030"/>
                <a:gd name="connsiteX5" fmla="*/ 244 w 161554"/>
                <a:gd name="connsiteY5" fmla="*/ 62 h 2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554" h="20030">
                  <a:moveTo>
                    <a:pt x="244" y="62"/>
                  </a:moveTo>
                  <a:cubicBezTo>
                    <a:pt x="6594" y="-996"/>
                    <a:pt x="143119" y="11704"/>
                    <a:pt x="158994" y="12762"/>
                  </a:cubicBezTo>
                  <a:cubicBezTo>
                    <a:pt x="174869" y="13820"/>
                    <a:pt x="112427" y="5883"/>
                    <a:pt x="95494" y="6412"/>
                  </a:cubicBezTo>
                  <a:cubicBezTo>
                    <a:pt x="78561" y="6941"/>
                    <a:pt x="53161" y="13820"/>
                    <a:pt x="57394" y="15937"/>
                  </a:cubicBezTo>
                  <a:cubicBezTo>
                    <a:pt x="61627" y="18054"/>
                    <a:pt x="128302" y="21758"/>
                    <a:pt x="120894" y="19112"/>
                  </a:cubicBezTo>
                  <a:cubicBezTo>
                    <a:pt x="113486" y="16466"/>
                    <a:pt x="-6106" y="1120"/>
                    <a:pt x="244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A2C5D52-10CC-0CA7-81C6-9238FC5A95EB}"/>
                </a:ext>
              </a:extLst>
            </p:cNvPr>
            <p:cNvSpPr/>
            <p:nvPr/>
          </p:nvSpPr>
          <p:spPr>
            <a:xfrm>
              <a:off x="3900695" y="2107735"/>
              <a:ext cx="109916" cy="277078"/>
            </a:xfrm>
            <a:custGeom>
              <a:avLst/>
              <a:gdLst>
                <a:gd name="connsiteX0" fmla="*/ 109330 w 109916"/>
                <a:gd name="connsiteY0" fmla="*/ 465 h 277078"/>
                <a:gd name="connsiteX1" fmla="*/ 45830 w 109916"/>
                <a:gd name="connsiteY1" fmla="*/ 117940 h 277078"/>
                <a:gd name="connsiteX2" fmla="*/ 20430 w 109916"/>
                <a:gd name="connsiteY2" fmla="*/ 178265 h 277078"/>
                <a:gd name="connsiteX3" fmla="*/ 61705 w 109916"/>
                <a:gd name="connsiteY3" fmla="*/ 127465 h 277078"/>
                <a:gd name="connsiteX4" fmla="*/ 23605 w 109916"/>
                <a:gd name="connsiteY4" fmla="*/ 194140 h 277078"/>
                <a:gd name="connsiteX5" fmla="*/ 29955 w 109916"/>
                <a:gd name="connsiteY5" fmla="*/ 276690 h 277078"/>
                <a:gd name="connsiteX6" fmla="*/ 20430 w 109916"/>
                <a:gd name="connsiteY6" fmla="*/ 222715 h 277078"/>
                <a:gd name="connsiteX7" fmla="*/ 14080 w 109916"/>
                <a:gd name="connsiteY7" fmla="*/ 165565 h 277078"/>
                <a:gd name="connsiteX8" fmla="*/ 17255 w 109916"/>
                <a:gd name="connsiteY8" fmla="*/ 95715 h 277078"/>
                <a:gd name="connsiteX9" fmla="*/ 4555 w 109916"/>
                <a:gd name="connsiteY9" fmla="*/ 165565 h 277078"/>
                <a:gd name="connsiteX10" fmla="*/ 109330 w 109916"/>
                <a:gd name="connsiteY10" fmla="*/ 465 h 27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916" h="277078">
                  <a:moveTo>
                    <a:pt x="109330" y="465"/>
                  </a:moveTo>
                  <a:cubicBezTo>
                    <a:pt x="116209" y="-7473"/>
                    <a:pt x="60647" y="88307"/>
                    <a:pt x="45830" y="117940"/>
                  </a:cubicBezTo>
                  <a:cubicBezTo>
                    <a:pt x="31013" y="147573"/>
                    <a:pt x="17784" y="176678"/>
                    <a:pt x="20430" y="178265"/>
                  </a:cubicBezTo>
                  <a:cubicBezTo>
                    <a:pt x="23076" y="179853"/>
                    <a:pt x="61176" y="124819"/>
                    <a:pt x="61705" y="127465"/>
                  </a:cubicBezTo>
                  <a:cubicBezTo>
                    <a:pt x="62234" y="130111"/>
                    <a:pt x="28897" y="169269"/>
                    <a:pt x="23605" y="194140"/>
                  </a:cubicBezTo>
                  <a:cubicBezTo>
                    <a:pt x="18313" y="219011"/>
                    <a:pt x="30484" y="271928"/>
                    <a:pt x="29955" y="276690"/>
                  </a:cubicBezTo>
                  <a:cubicBezTo>
                    <a:pt x="29426" y="281453"/>
                    <a:pt x="23076" y="241236"/>
                    <a:pt x="20430" y="222715"/>
                  </a:cubicBezTo>
                  <a:cubicBezTo>
                    <a:pt x="17784" y="204194"/>
                    <a:pt x="14609" y="186732"/>
                    <a:pt x="14080" y="165565"/>
                  </a:cubicBezTo>
                  <a:cubicBezTo>
                    <a:pt x="13551" y="144398"/>
                    <a:pt x="18842" y="95715"/>
                    <a:pt x="17255" y="95715"/>
                  </a:cubicBezTo>
                  <a:cubicBezTo>
                    <a:pt x="15668" y="95715"/>
                    <a:pt x="-10262" y="175619"/>
                    <a:pt x="4555" y="165565"/>
                  </a:cubicBezTo>
                  <a:cubicBezTo>
                    <a:pt x="19372" y="155511"/>
                    <a:pt x="102451" y="8403"/>
                    <a:pt x="109330" y="4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E3F04F52-7B93-D5A7-50C3-A59D3D17C407}"/>
                </a:ext>
              </a:extLst>
            </p:cNvPr>
            <p:cNvSpPr/>
            <p:nvPr/>
          </p:nvSpPr>
          <p:spPr>
            <a:xfrm>
              <a:off x="3987800" y="2072618"/>
              <a:ext cx="44450" cy="167066"/>
            </a:xfrm>
            <a:custGeom>
              <a:avLst/>
              <a:gdLst>
                <a:gd name="connsiteX0" fmla="*/ 0 w 44450"/>
                <a:gd name="connsiteY0" fmla="*/ 657 h 167066"/>
                <a:gd name="connsiteX1" fmla="*/ 31750 w 44450"/>
                <a:gd name="connsiteY1" fmla="*/ 162582 h 167066"/>
                <a:gd name="connsiteX2" fmla="*/ 31750 w 44450"/>
                <a:gd name="connsiteY2" fmla="*/ 114957 h 167066"/>
                <a:gd name="connsiteX3" fmla="*/ 44450 w 44450"/>
                <a:gd name="connsiteY3" fmla="*/ 41932 h 167066"/>
                <a:gd name="connsiteX4" fmla="*/ 31750 w 44450"/>
                <a:gd name="connsiteY4" fmla="*/ 102257 h 167066"/>
                <a:gd name="connsiteX5" fmla="*/ 0 w 44450"/>
                <a:gd name="connsiteY5" fmla="*/ 657 h 16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50" h="167066">
                  <a:moveTo>
                    <a:pt x="0" y="657"/>
                  </a:moveTo>
                  <a:cubicBezTo>
                    <a:pt x="0" y="10711"/>
                    <a:pt x="26458" y="143532"/>
                    <a:pt x="31750" y="162582"/>
                  </a:cubicBezTo>
                  <a:cubicBezTo>
                    <a:pt x="37042" y="181632"/>
                    <a:pt x="29633" y="135065"/>
                    <a:pt x="31750" y="114957"/>
                  </a:cubicBezTo>
                  <a:cubicBezTo>
                    <a:pt x="33867" y="94849"/>
                    <a:pt x="44450" y="44049"/>
                    <a:pt x="44450" y="41932"/>
                  </a:cubicBezTo>
                  <a:cubicBezTo>
                    <a:pt x="44450" y="39815"/>
                    <a:pt x="39158" y="105432"/>
                    <a:pt x="31750" y="102257"/>
                  </a:cubicBezTo>
                  <a:cubicBezTo>
                    <a:pt x="24342" y="99082"/>
                    <a:pt x="0" y="-9397"/>
                    <a:pt x="0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A4B68F0-02C3-721D-53E9-8E663F345D37}"/>
                </a:ext>
              </a:extLst>
            </p:cNvPr>
            <p:cNvSpPr/>
            <p:nvPr/>
          </p:nvSpPr>
          <p:spPr>
            <a:xfrm>
              <a:off x="3971922" y="2231889"/>
              <a:ext cx="61263" cy="84355"/>
            </a:xfrm>
            <a:custGeom>
              <a:avLst/>
              <a:gdLst>
                <a:gd name="connsiteX0" fmla="*/ 3 w 61263"/>
                <a:gd name="connsiteY0" fmla="*/ 3311 h 84355"/>
                <a:gd name="connsiteX1" fmla="*/ 60328 w 61263"/>
                <a:gd name="connsiteY1" fmla="*/ 82686 h 84355"/>
                <a:gd name="connsiteX2" fmla="*/ 38103 w 61263"/>
                <a:gd name="connsiteY2" fmla="*/ 54111 h 84355"/>
                <a:gd name="connsiteX3" fmla="*/ 57153 w 61263"/>
                <a:gd name="connsiteY3" fmla="*/ 16011 h 84355"/>
                <a:gd name="connsiteX4" fmla="*/ 3 w 61263"/>
                <a:gd name="connsiteY4" fmla="*/ 3311 h 84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3" h="84355">
                  <a:moveTo>
                    <a:pt x="3" y="3311"/>
                  </a:moveTo>
                  <a:cubicBezTo>
                    <a:pt x="532" y="14423"/>
                    <a:pt x="53978" y="74219"/>
                    <a:pt x="60328" y="82686"/>
                  </a:cubicBezTo>
                  <a:cubicBezTo>
                    <a:pt x="66678" y="91153"/>
                    <a:pt x="38632" y="65223"/>
                    <a:pt x="38103" y="54111"/>
                  </a:cubicBezTo>
                  <a:cubicBezTo>
                    <a:pt x="37574" y="42999"/>
                    <a:pt x="57153" y="16011"/>
                    <a:pt x="57153" y="16011"/>
                  </a:cubicBezTo>
                  <a:cubicBezTo>
                    <a:pt x="57153" y="12307"/>
                    <a:pt x="-526" y="-7801"/>
                    <a:pt x="3" y="3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15E5BDA-1DEA-3B8C-0175-87A79138ADDC}"/>
                </a:ext>
              </a:extLst>
            </p:cNvPr>
            <p:cNvSpPr/>
            <p:nvPr/>
          </p:nvSpPr>
          <p:spPr>
            <a:xfrm>
              <a:off x="4035125" y="2317453"/>
              <a:ext cx="71191" cy="169378"/>
            </a:xfrm>
            <a:custGeom>
              <a:avLst/>
              <a:gdLst>
                <a:gd name="connsiteX0" fmla="*/ 300 w 71191"/>
                <a:gd name="connsiteY0" fmla="*/ 297 h 169378"/>
                <a:gd name="connsiteX1" fmla="*/ 44750 w 71191"/>
                <a:gd name="connsiteY1" fmla="*/ 82847 h 169378"/>
                <a:gd name="connsiteX2" fmla="*/ 41575 w 71191"/>
                <a:gd name="connsiteY2" fmla="*/ 127297 h 169378"/>
                <a:gd name="connsiteX3" fmla="*/ 60625 w 71191"/>
                <a:gd name="connsiteY3" fmla="*/ 86022 h 169378"/>
                <a:gd name="connsiteX4" fmla="*/ 6650 w 71191"/>
                <a:gd name="connsiteY4" fmla="*/ 168572 h 169378"/>
                <a:gd name="connsiteX5" fmla="*/ 41575 w 71191"/>
                <a:gd name="connsiteY5" fmla="*/ 127297 h 169378"/>
                <a:gd name="connsiteX6" fmla="*/ 70150 w 71191"/>
                <a:gd name="connsiteY6" fmla="*/ 114597 h 169378"/>
                <a:gd name="connsiteX7" fmla="*/ 300 w 71191"/>
                <a:gd name="connsiteY7" fmla="*/ 297 h 16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191" h="169378">
                  <a:moveTo>
                    <a:pt x="300" y="297"/>
                  </a:moveTo>
                  <a:cubicBezTo>
                    <a:pt x="-3933" y="-4995"/>
                    <a:pt x="37871" y="61681"/>
                    <a:pt x="44750" y="82847"/>
                  </a:cubicBezTo>
                  <a:cubicBezTo>
                    <a:pt x="51629" y="104013"/>
                    <a:pt x="38929" y="126768"/>
                    <a:pt x="41575" y="127297"/>
                  </a:cubicBezTo>
                  <a:cubicBezTo>
                    <a:pt x="44221" y="127826"/>
                    <a:pt x="66446" y="79143"/>
                    <a:pt x="60625" y="86022"/>
                  </a:cubicBezTo>
                  <a:cubicBezTo>
                    <a:pt x="54804" y="92901"/>
                    <a:pt x="9825" y="161693"/>
                    <a:pt x="6650" y="168572"/>
                  </a:cubicBezTo>
                  <a:cubicBezTo>
                    <a:pt x="3475" y="175451"/>
                    <a:pt x="30992" y="136293"/>
                    <a:pt x="41575" y="127297"/>
                  </a:cubicBezTo>
                  <a:cubicBezTo>
                    <a:pt x="52158" y="118301"/>
                    <a:pt x="76500" y="135234"/>
                    <a:pt x="70150" y="114597"/>
                  </a:cubicBezTo>
                  <a:cubicBezTo>
                    <a:pt x="63800" y="93960"/>
                    <a:pt x="4533" y="5589"/>
                    <a:pt x="300" y="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CE38447-3A40-2CF0-F786-5A8BB1FEACC9}"/>
                </a:ext>
              </a:extLst>
            </p:cNvPr>
            <p:cNvSpPr/>
            <p:nvPr/>
          </p:nvSpPr>
          <p:spPr>
            <a:xfrm>
              <a:off x="3927448" y="2196993"/>
              <a:ext cx="111161" cy="66782"/>
            </a:xfrm>
            <a:custGeom>
              <a:avLst/>
              <a:gdLst>
                <a:gd name="connsiteX0" fmla="*/ 27 w 111161"/>
                <a:gd name="connsiteY0" fmla="*/ 107 h 66782"/>
                <a:gd name="connsiteX1" fmla="*/ 73052 w 111161"/>
                <a:gd name="connsiteY1" fmla="*/ 35032 h 66782"/>
                <a:gd name="connsiteX2" fmla="*/ 111152 w 111161"/>
                <a:gd name="connsiteY2" fmla="*/ 38207 h 66782"/>
                <a:gd name="connsiteX3" fmla="*/ 76227 w 111161"/>
                <a:gd name="connsiteY3" fmla="*/ 25507 h 66782"/>
                <a:gd name="connsiteX4" fmla="*/ 25427 w 111161"/>
                <a:gd name="connsiteY4" fmla="*/ 66782 h 66782"/>
                <a:gd name="connsiteX5" fmla="*/ 63527 w 111161"/>
                <a:gd name="connsiteY5" fmla="*/ 25507 h 66782"/>
                <a:gd name="connsiteX6" fmla="*/ 27 w 111161"/>
                <a:gd name="connsiteY6" fmla="*/ 107 h 6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161" h="66782">
                  <a:moveTo>
                    <a:pt x="27" y="107"/>
                  </a:moveTo>
                  <a:cubicBezTo>
                    <a:pt x="1614" y="1694"/>
                    <a:pt x="54531" y="28682"/>
                    <a:pt x="73052" y="35032"/>
                  </a:cubicBezTo>
                  <a:cubicBezTo>
                    <a:pt x="91573" y="41382"/>
                    <a:pt x="110623" y="39794"/>
                    <a:pt x="111152" y="38207"/>
                  </a:cubicBezTo>
                  <a:cubicBezTo>
                    <a:pt x="111681" y="36620"/>
                    <a:pt x="90515" y="20744"/>
                    <a:pt x="76227" y="25507"/>
                  </a:cubicBezTo>
                  <a:cubicBezTo>
                    <a:pt x="61939" y="30270"/>
                    <a:pt x="27544" y="66782"/>
                    <a:pt x="25427" y="66782"/>
                  </a:cubicBezTo>
                  <a:cubicBezTo>
                    <a:pt x="23310" y="66782"/>
                    <a:pt x="63527" y="25507"/>
                    <a:pt x="63527" y="25507"/>
                  </a:cubicBezTo>
                  <a:cubicBezTo>
                    <a:pt x="67231" y="14924"/>
                    <a:pt x="-1560" y="-1480"/>
                    <a:pt x="27" y="1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2BA242B-3985-5015-BE0C-C4A57CB1E383}"/>
                </a:ext>
              </a:extLst>
            </p:cNvPr>
            <p:cNvSpPr/>
            <p:nvPr/>
          </p:nvSpPr>
          <p:spPr>
            <a:xfrm>
              <a:off x="3812693" y="2300569"/>
              <a:ext cx="83678" cy="157193"/>
            </a:xfrm>
            <a:custGeom>
              <a:avLst/>
              <a:gdLst>
                <a:gd name="connsiteX0" fmla="*/ 83032 w 83678"/>
                <a:gd name="connsiteY0" fmla="*/ 1306 h 157193"/>
                <a:gd name="connsiteX1" fmla="*/ 48107 w 83678"/>
                <a:gd name="connsiteY1" fmla="*/ 39406 h 157193"/>
                <a:gd name="connsiteX2" fmla="*/ 13182 w 83678"/>
                <a:gd name="connsiteY2" fmla="*/ 96556 h 157193"/>
                <a:gd name="connsiteX3" fmla="*/ 29057 w 83678"/>
                <a:gd name="connsiteY3" fmla="*/ 58456 h 157193"/>
                <a:gd name="connsiteX4" fmla="*/ 482 w 83678"/>
                <a:gd name="connsiteY4" fmla="*/ 156881 h 157193"/>
                <a:gd name="connsiteX5" fmla="*/ 16357 w 83678"/>
                <a:gd name="connsiteY5" fmla="*/ 87031 h 157193"/>
                <a:gd name="connsiteX6" fmla="*/ 83032 w 83678"/>
                <a:gd name="connsiteY6" fmla="*/ 1306 h 15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78" h="157193">
                  <a:moveTo>
                    <a:pt x="83032" y="1306"/>
                  </a:moveTo>
                  <a:cubicBezTo>
                    <a:pt x="88324" y="-6631"/>
                    <a:pt x="59749" y="23531"/>
                    <a:pt x="48107" y="39406"/>
                  </a:cubicBezTo>
                  <a:cubicBezTo>
                    <a:pt x="36465" y="55281"/>
                    <a:pt x="16357" y="93381"/>
                    <a:pt x="13182" y="96556"/>
                  </a:cubicBezTo>
                  <a:cubicBezTo>
                    <a:pt x="10007" y="99731"/>
                    <a:pt x="31174" y="48402"/>
                    <a:pt x="29057" y="58456"/>
                  </a:cubicBezTo>
                  <a:cubicBezTo>
                    <a:pt x="26940" y="68510"/>
                    <a:pt x="2599" y="152119"/>
                    <a:pt x="482" y="156881"/>
                  </a:cubicBezTo>
                  <a:cubicBezTo>
                    <a:pt x="-1635" y="161643"/>
                    <a:pt x="3128" y="110843"/>
                    <a:pt x="16357" y="87031"/>
                  </a:cubicBezTo>
                  <a:cubicBezTo>
                    <a:pt x="29586" y="63219"/>
                    <a:pt x="77740" y="9243"/>
                    <a:pt x="83032" y="13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F19966AF-8904-87FB-A3F2-FB2952DB2494}"/>
                </a:ext>
              </a:extLst>
            </p:cNvPr>
            <p:cNvSpPr/>
            <p:nvPr/>
          </p:nvSpPr>
          <p:spPr>
            <a:xfrm>
              <a:off x="3924177" y="2250943"/>
              <a:ext cx="95957" cy="95873"/>
            </a:xfrm>
            <a:custGeom>
              <a:avLst/>
              <a:gdLst>
                <a:gd name="connsiteX0" fmla="*/ 22348 w 95957"/>
                <a:gd name="connsiteY0" fmla="*/ 132 h 95873"/>
                <a:gd name="connsiteX1" fmla="*/ 69973 w 95957"/>
                <a:gd name="connsiteY1" fmla="*/ 44582 h 95873"/>
                <a:gd name="connsiteX2" fmla="*/ 123 w 95957"/>
                <a:gd name="connsiteY2" fmla="*/ 95382 h 95873"/>
                <a:gd name="connsiteX3" fmla="*/ 54098 w 95957"/>
                <a:gd name="connsiteY3" fmla="*/ 69982 h 95873"/>
                <a:gd name="connsiteX4" fmla="*/ 95373 w 95957"/>
                <a:gd name="connsiteY4" fmla="*/ 63632 h 95873"/>
                <a:gd name="connsiteX5" fmla="*/ 76323 w 95957"/>
                <a:gd name="connsiteY5" fmla="*/ 31882 h 95873"/>
                <a:gd name="connsiteX6" fmla="*/ 22348 w 95957"/>
                <a:gd name="connsiteY6" fmla="*/ 132 h 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957" h="95873">
                  <a:moveTo>
                    <a:pt x="22348" y="132"/>
                  </a:moveTo>
                  <a:cubicBezTo>
                    <a:pt x="21290" y="2249"/>
                    <a:pt x="73677" y="28707"/>
                    <a:pt x="69973" y="44582"/>
                  </a:cubicBezTo>
                  <a:cubicBezTo>
                    <a:pt x="66269" y="60457"/>
                    <a:pt x="2769" y="91149"/>
                    <a:pt x="123" y="95382"/>
                  </a:cubicBezTo>
                  <a:cubicBezTo>
                    <a:pt x="-2523" y="99615"/>
                    <a:pt x="38223" y="75274"/>
                    <a:pt x="54098" y="69982"/>
                  </a:cubicBezTo>
                  <a:cubicBezTo>
                    <a:pt x="69973" y="64690"/>
                    <a:pt x="91669" y="69982"/>
                    <a:pt x="95373" y="63632"/>
                  </a:cubicBezTo>
                  <a:cubicBezTo>
                    <a:pt x="99077" y="57282"/>
                    <a:pt x="84260" y="41936"/>
                    <a:pt x="76323" y="31882"/>
                  </a:cubicBezTo>
                  <a:cubicBezTo>
                    <a:pt x="68386" y="21828"/>
                    <a:pt x="23406" y="-1985"/>
                    <a:pt x="22348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53BA30A-E93E-0EC8-F243-2C58FB00BA95}"/>
                </a:ext>
              </a:extLst>
            </p:cNvPr>
            <p:cNvSpPr/>
            <p:nvPr/>
          </p:nvSpPr>
          <p:spPr>
            <a:xfrm>
              <a:off x="3930650" y="2308225"/>
              <a:ext cx="92263" cy="149289"/>
            </a:xfrm>
            <a:custGeom>
              <a:avLst/>
              <a:gdLst>
                <a:gd name="connsiteX0" fmla="*/ 28575 w 92263"/>
                <a:gd name="connsiteY0" fmla="*/ 0 h 149289"/>
                <a:gd name="connsiteX1" fmla="*/ 22225 w 92263"/>
                <a:gd name="connsiteY1" fmla="*/ 50800 h 149289"/>
                <a:gd name="connsiteX2" fmla="*/ 50800 w 92263"/>
                <a:gd name="connsiteY2" fmla="*/ 114300 h 149289"/>
                <a:gd name="connsiteX3" fmla="*/ 41275 w 92263"/>
                <a:gd name="connsiteY3" fmla="*/ 101600 h 149289"/>
                <a:gd name="connsiteX4" fmla="*/ 92075 w 92263"/>
                <a:gd name="connsiteY4" fmla="*/ 149225 h 149289"/>
                <a:gd name="connsiteX5" fmla="*/ 57150 w 92263"/>
                <a:gd name="connsiteY5" fmla="*/ 111125 h 149289"/>
                <a:gd name="connsiteX6" fmla="*/ 22225 w 92263"/>
                <a:gd name="connsiteY6" fmla="*/ 79375 h 149289"/>
                <a:gd name="connsiteX7" fmla="*/ 0 w 92263"/>
                <a:gd name="connsiteY7" fmla="*/ 50800 h 149289"/>
                <a:gd name="connsiteX8" fmla="*/ 28575 w 92263"/>
                <a:gd name="connsiteY8" fmla="*/ 0 h 14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263" h="149289">
                  <a:moveTo>
                    <a:pt x="28575" y="0"/>
                  </a:moveTo>
                  <a:cubicBezTo>
                    <a:pt x="32279" y="0"/>
                    <a:pt x="18521" y="31750"/>
                    <a:pt x="22225" y="50800"/>
                  </a:cubicBezTo>
                  <a:cubicBezTo>
                    <a:pt x="25929" y="69850"/>
                    <a:pt x="50800" y="114300"/>
                    <a:pt x="50800" y="114300"/>
                  </a:cubicBezTo>
                  <a:cubicBezTo>
                    <a:pt x="53975" y="122767"/>
                    <a:pt x="34396" y="95779"/>
                    <a:pt x="41275" y="101600"/>
                  </a:cubicBezTo>
                  <a:cubicBezTo>
                    <a:pt x="48154" y="107421"/>
                    <a:pt x="89429" y="147638"/>
                    <a:pt x="92075" y="149225"/>
                  </a:cubicBezTo>
                  <a:cubicBezTo>
                    <a:pt x="94721" y="150813"/>
                    <a:pt x="68792" y="122767"/>
                    <a:pt x="57150" y="111125"/>
                  </a:cubicBezTo>
                  <a:cubicBezTo>
                    <a:pt x="45508" y="99483"/>
                    <a:pt x="31750" y="89429"/>
                    <a:pt x="22225" y="79375"/>
                  </a:cubicBezTo>
                  <a:cubicBezTo>
                    <a:pt x="12700" y="69321"/>
                    <a:pt x="0" y="60325"/>
                    <a:pt x="0" y="50800"/>
                  </a:cubicBezTo>
                  <a:cubicBezTo>
                    <a:pt x="0" y="41275"/>
                    <a:pt x="24871" y="0"/>
                    <a:pt x="285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165A6CE-9395-1F54-78CC-AACDD71DA02C}"/>
                </a:ext>
              </a:extLst>
            </p:cNvPr>
            <p:cNvSpPr/>
            <p:nvPr/>
          </p:nvSpPr>
          <p:spPr>
            <a:xfrm>
              <a:off x="3918234" y="2222389"/>
              <a:ext cx="72777" cy="187905"/>
            </a:xfrm>
            <a:custGeom>
              <a:avLst/>
              <a:gdLst>
                <a:gd name="connsiteX0" fmla="*/ 72741 w 72777"/>
                <a:gd name="connsiteY0" fmla="*/ 111 h 187905"/>
                <a:gd name="connsiteX1" fmla="*/ 12416 w 72777"/>
                <a:gd name="connsiteY1" fmla="*/ 127111 h 187905"/>
                <a:gd name="connsiteX2" fmla="*/ 6066 w 72777"/>
                <a:gd name="connsiteY2" fmla="*/ 187436 h 187905"/>
                <a:gd name="connsiteX3" fmla="*/ 9241 w 72777"/>
                <a:gd name="connsiteY3" fmla="*/ 152511 h 187905"/>
                <a:gd name="connsiteX4" fmla="*/ 2891 w 72777"/>
                <a:gd name="connsiteY4" fmla="*/ 104886 h 187905"/>
                <a:gd name="connsiteX5" fmla="*/ 72741 w 72777"/>
                <a:gd name="connsiteY5" fmla="*/ 111 h 18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77" h="187905">
                  <a:moveTo>
                    <a:pt x="72741" y="111"/>
                  </a:moveTo>
                  <a:cubicBezTo>
                    <a:pt x="74328" y="3815"/>
                    <a:pt x="23528" y="95890"/>
                    <a:pt x="12416" y="127111"/>
                  </a:cubicBezTo>
                  <a:cubicBezTo>
                    <a:pt x="1304" y="158332"/>
                    <a:pt x="6595" y="183203"/>
                    <a:pt x="6066" y="187436"/>
                  </a:cubicBezTo>
                  <a:cubicBezTo>
                    <a:pt x="5537" y="191669"/>
                    <a:pt x="9770" y="166269"/>
                    <a:pt x="9241" y="152511"/>
                  </a:cubicBezTo>
                  <a:cubicBezTo>
                    <a:pt x="8712" y="138753"/>
                    <a:pt x="-6105" y="123936"/>
                    <a:pt x="2891" y="104886"/>
                  </a:cubicBezTo>
                  <a:cubicBezTo>
                    <a:pt x="11887" y="85836"/>
                    <a:pt x="71154" y="-3593"/>
                    <a:pt x="72741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15738984-4D86-EB6F-4F5F-166DAE7B0BF3}"/>
                </a:ext>
              </a:extLst>
            </p:cNvPr>
            <p:cNvSpPr/>
            <p:nvPr/>
          </p:nvSpPr>
          <p:spPr>
            <a:xfrm>
              <a:off x="3842984" y="2308219"/>
              <a:ext cx="81410" cy="121129"/>
            </a:xfrm>
            <a:custGeom>
              <a:avLst/>
              <a:gdLst>
                <a:gd name="connsiteX0" fmla="*/ 81316 w 81410"/>
                <a:gd name="connsiteY0" fmla="*/ 6 h 121129"/>
                <a:gd name="connsiteX1" fmla="*/ 17816 w 81410"/>
                <a:gd name="connsiteY1" fmla="*/ 50806 h 121129"/>
                <a:gd name="connsiteX2" fmla="*/ 8291 w 81410"/>
                <a:gd name="connsiteY2" fmla="*/ 120656 h 121129"/>
                <a:gd name="connsiteX3" fmla="*/ 27341 w 81410"/>
                <a:gd name="connsiteY3" fmla="*/ 82556 h 121129"/>
                <a:gd name="connsiteX4" fmla="*/ 14641 w 81410"/>
                <a:gd name="connsiteY4" fmla="*/ 104781 h 121129"/>
                <a:gd name="connsiteX5" fmla="*/ 1941 w 81410"/>
                <a:gd name="connsiteY5" fmla="*/ 53981 h 121129"/>
                <a:gd name="connsiteX6" fmla="*/ 81316 w 81410"/>
                <a:gd name="connsiteY6" fmla="*/ 6 h 1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410" h="121129">
                  <a:moveTo>
                    <a:pt x="81316" y="6"/>
                  </a:moveTo>
                  <a:cubicBezTo>
                    <a:pt x="83962" y="-523"/>
                    <a:pt x="29987" y="30698"/>
                    <a:pt x="17816" y="50806"/>
                  </a:cubicBezTo>
                  <a:cubicBezTo>
                    <a:pt x="5645" y="70914"/>
                    <a:pt x="6704" y="115364"/>
                    <a:pt x="8291" y="120656"/>
                  </a:cubicBezTo>
                  <a:cubicBezTo>
                    <a:pt x="9878" y="125948"/>
                    <a:pt x="26283" y="85202"/>
                    <a:pt x="27341" y="82556"/>
                  </a:cubicBezTo>
                  <a:cubicBezTo>
                    <a:pt x="28399" y="79910"/>
                    <a:pt x="18874" y="109543"/>
                    <a:pt x="14641" y="104781"/>
                  </a:cubicBezTo>
                  <a:cubicBezTo>
                    <a:pt x="10408" y="100019"/>
                    <a:pt x="-5467" y="68798"/>
                    <a:pt x="1941" y="53981"/>
                  </a:cubicBezTo>
                  <a:cubicBezTo>
                    <a:pt x="9349" y="39164"/>
                    <a:pt x="78670" y="535"/>
                    <a:pt x="81316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8DEC197-3329-3333-ACD2-F384BECEC888}"/>
                </a:ext>
              </a:extLst>
            </p:cNvPr>
            <p:cNvSpPr/>
            <p:nvPr/>
          </p:nvSpPr>
          <p:spPr>
            <a:xfrm>
              <a:off x="3981446" y="2320710"/>
              <a:ext cx="82586" cy="117798"/>
            </a:xfrm>
            <a:custGeom>
              <a:avLst/>
              <a:gdLst>
                <a:gd name="connsiteX0" fmla="*/ 4 w 82586"/>
                <a:gd name="connsiteY0" fmla="*/ 215 h 117798"/>
                <a:gd name="connsiteX1" fmla="*/ 63504 w 82586"/>
                <a:gd name="connsiteY1" fmla="*/ 54190 h 117798"/>
                <a:gd name="connsiteX2" fmla="*/ 82554 w 82586"/>
                <a:gd name="connsiteY2" fmla="*/ 117690 h 117798"/>
                <a:gd name="connsiteX3" fmla="*/ 60329 w 82586"/>
                <a:gd name="connsiteY3" fmla="*/ 38315 h 117798"/>
                <a:gd name="connsiteX4" fmla="*/ 4 w 82586"/>
                <a:gd name="connsiteY4" fmla="*/ 215 h 11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6" h="117798">
                  <a:moveTo>
                    <a:pt x="4" y="215"/>
                  </a:moveTo>
                  <a:cubicBezTo>
                    <a:pt x="533" y="2861"/>
                    <a:pt x="49746" y="34611"/>
                    <a:pt x="63504" y="54190"/>
                  </a:cubicBezTo>
                  <a:cubicBezTo>
                    <a:pt x="77262" y="73769"/>
                    <a:pt x="83083" y="120336"/>
                    <a:pt x="82554" y="117690"/>
                  </a:cubicBezTo>
                  <a:cubicBezTo>
                    <a:pt x="82025" y="115044"/>
                    <a:pt x="70912" y="56836"/>
                    <a:pt x="60329" y="38315"/>
                  </a:cubicBezTo>
                  <a:cubicBezTo>
                    <a:pt x="49746" y="19794"/>
                    <a:pt x="-525" y="-2431"/>
                    <a:pt x="4" y="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D1C9001-6F1B-6C77-31EA-9671F0077A03}"/>
                </a:ext>
              </a:extLst>
            </p:cNvPr>
            <p:cNvSpPr/>
            <p:nvPr/>
          </p:nvSpPr>
          <p:spPr>
            <a:xfrm>
              <a:off x="3619428" y="2185743"/>
              <a:ext cx="282919" cy="116494"/>
            </a:xfrm>
            <a:custGeom>
              <a:avLst/>
              <a:gdLst>
                <a:gd name="connsiteX0" fmla="*/ 127072 w 282919"/>
                <a:gd name="connsiteY0" fmla="*/ 1832 h 116494"/>
                <a:gd name="connsiteX1" fmla="*/ 54047 w 282919"/>
                <a:gd name="connsiteY1" fmla="*/ 74857 h 116494"/>
                <a:gd name="connsiteX2" fmla="*/ 72 w 282919"/>
                <a:gd name="connsiteY2" fmla="*/ 116132 h 116494"/>
                <a:gd name="connsiteX3" fmla="*/ 44522 w 282919"/>
                <a:gd name="connsiteY3" fmla="*/ 93907 h 116494"/>
                <a:gd name="connsiteX4" fmla="*/ 127072 w 282919"/>
                <a:gd name="connsiteY4" fmla="*/ 74857 h 116494"/>
                <a:gd name="connsiteX5" fmla="*/ 174697 w 282919"/>
                <a:gd name="connsiteY5" fmla="*/ 87557 h 116494"/>
                <a:gd name="connsiteX6" fmla="*/ 177872 w 282919"/>
                <a:gd name="connsiteY6" fmla="*/ 78032 h 116494"/>
                <a:gd name="connsiteX7" fmla="*/ 222322 w 282919"/>
                <a:gd name="connsiteY7" fmla="*/ 112957 h 116494"/>
                <a:gd name="connsiteX8" fmla="*/ 228672 w 282919"/>
                <a:gd name="connsiteY8" fmla="*/ 78032 h 116494"/>
                <a:gd name="connsiteX9" fmla="*/ 250897 w 282919"/>
                <a:gd name="connsiteY9" fmla="*/ 97082 h 116494"/>
                <a:gd name="connsiteX10" fmla="*/ 282647 w 282919"/>
                <a:gd name="connsiteY10" fmla="*/ 39932 h 116494"/>
                <a:gd name="connsiteX11" fmla="*/ 263597 w 282919"/>
                <a:gd name="connsiteY11" fmla="*/ 58982 h 116494"/>
                <a:gd name="connsiteX12" fmla="*/ 219147 w 282919"/>
                <a:gd name="connsiteY12" fmla="*/ 27232 h 116494"/>
                <a:gd name="connsiteX13" fmla="*/ 174697 w 282919"/>
                <a:gd name="connsiteY13" fmla="*/ 20882 h 116494"/>
                <a:gd name="connsiteX14" fmla="*/ 127072 w 282919"/>
                <a:gd name="connsiteY14" fmla="*/ 1832 h 11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19" h="116494">
                  <a:moveTo>
                    <a:pt x="127072" y="1832"/>
                  </a:moveTo>
                  <a:cubicBezTo>
                    <a:pt x="106964" y="10828"/>
                    <a:pt x="75213" y="55807"/>
                    <a:pt x="54047" y="74857"/>
                  </a:cubicBezTo>
                  <a:cubicBezTo>
                    <a:pt x="32881" y="93907"/>
                    <a:pt x="1659" y="112957"/>
                    <a:pt x="72" y="116132"/>
                  </a:cubicBezTo>
                  <a:cubicBezTo>
                    <a:pt x="-1515" y="119307"/>
                    <a:pt x="23356" y="100786"/>
                    <a:pt x="44522" y="93907"/>
                  </a:cubicBezTo>
                  <a:cubicBezTo>
                    <a:pt x="65688" y="87028"/>
                    <a:pt x="105376" y="75915"/>
                    <a:pt x="127072" y="74857"/>
                  </a:cubicBezTo>
                  <a:cubicBezTo>
                    <a:pt x="148768" y="73799"/>
                    <a:pt x="166230" y="87028"/>
                    <a:pt x="174697" y="87557"/>
                  </a:cubicBezTo>
                  <a:cubicBezTo>
                    <a:pt x="183164" y="88086"/>
                    <a:pt x="169935" y="73799"/>
                    <a:pt x="177872" y="78032"/>
                  </a:cubicBezTo>
                  <a:cubicBezTo>
                    <a:pt x="185809" y="82265"/>
                    <a:pt x="213855" y="112957"/>
                    <a:pt x="222322" y="112957"/>
                  </a:cubicBezTo>
                  <a:cubicBezTo>
                    <a:pt x="230789" y="112957"/>
                    <a:pt x="223910" y="80678"/>
                    <a:pt x="228672" y="78032"/>
                  </a:cubicBezTo>
                  <a:cubicBezTo>
                    <a:pt x="233434" y="75386"/>
                    <a:pt x="241901" y="103432"/>
                    <a:pt x="250897" y="97082"/>
                  </a:cubicBezTo>
                  <a:cubicBezTo>
                    <a:pt x="259893" y="90732"/>
                    <a:pt x="282647" y="39932"/>
                    <a:pt x="282647" y="39932"/>
                  </a:cubicBezTo>
                  <a:cubicBezTo>
                    <a:pt x="284764" y="33582"/>
                    <a:pt x="274180" y="61099"/>
                    <a:pt x="263597" y="58982"/>
                  </a:cubicBezTo>
                  <a:cubicBezTo>
                    <a:pt x="253014" y="56865"/>
                    <a:pt x="233964" y="33582"/>
                    <a:pt x="219147" y="27232"/>
                  </a:cubicBezTo>
                  <a:cubicBezTo>
                    <a:pt x="204330" y="20882"/>
                    <a:pt x="188984" y="21940"/>
                    <a:pt x="174697" y="20882"/>
                  </a:cubicBezTo>
                  <a:cubicBezTo>
                    <a:pt x="160410" y="19824"/>
                    <a:pt x="147180" y="-7164"/>
                    <a:pt x="127072" y="18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C2C11A3-AD05-3D51-3CD1-F0A34E02B97C}"/>
                </a:ext>
              </a:extLst>
            </p:cNvPr>
            <p:cNvSpPr/>
            <p:nvPr/>
          </p:nvSpPr>
          <p:spPr>
            <a:xfrm>
              <a:off x="3759131" y="2174305"/>
              <a:ext cx="127574" cy="70692"/>
            </a:xfrm>
            <a:custGeom>
              <a:avLst/>
              <a:gdLst>
                <a:gd name="connsiteX0" fmla="*/ 69 w 127574"/>
                <a:gd name="connsiteY0" fmla="*/ 570 h 70692"/>
                <a:gd name="connsiteX1" fmla="*/ 92144 w 127574"/>
                <a:gd name="connsiteY1" fmla="*/ 19620 h 70692"/>
                <a:gd name="connsiteX2" fmla="*/ 127069 w 127574"/>
                <a:gd name="connsiteY2" fmla="*/ 70420 h 70692"/>
                <a:gd name="connsiteX3" fmla="*/ 108019 w 127574"/>
                <a:gd name="connsiteY3" fmla="*/ 38670 h 70692"/>
                <a:gd name="connsiteX4" fmla="*/ 69 w 127574"/>
                <a:gd name="connsiteY4" fmla="*/ 570 h 7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74" h="70692">
                  <a:moveTo>
                    <a:pt x="69" y="570"/>
                  </a:moveTo>
                  <a:cubicBezTo>
                    <a:pt x="-2577" y="-2605"/>
                    <a:pt x="70977" y="7978"/>
                    <a:pt x="92144" y="19620"/>
                  </a:cubicBezTo>
                  <a:cubicBezTo>
                    <a:pt x="113311" y="31262"/>
                    <a:pt x="124423" y="67245"/>
                    <a:pt x="127069" y="70420"/>
                  </a:cubicBezTo>
                  <a:cubicBezTo>
                    <a:pt x="129715" y="73595"/>
                    <a:pt x="121777" y="48195"/>
                    <a:pt x="108019" y="38670"/>
                  </a:cubicBezTo>
                  <a:cubicBezTo>
                    <a:pt x="94261" y="29145"/>
                    <a:pt x="2715" y="3745"/>
                    <a:pt x="69" y="5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617CDA4-8AA7-26A3-0C51-2D977886861B}"/>
                </a:ext>
              </a:extLst>
            </p:cNvPr>
            <p:cNvSpPr/>
            <p:nvPr/>
          </p:nvSpPr>
          <p:spPr>
            <a:xfrm>
              <a:off x="4104515" y="2250982"/>
              <a:ext cx="319761" cy="227841"/>
            </a:xfrm>
            <a:custGeom>
              <a:avLst/>
              <a:gdLst>
                <a:gd name="connsiteX0" fmla="*/ 760 w 319761"/>
                <a:gd name="connsiteY0" fmla="*/ 63593 h 227841"/>
                <a:gd name="connsiteX1" fmla="*/ 105535 w 319761"/>
                <a:gd name="connsiteY1" fmla="*/ 25493 h 227841"/>
                <a:gd name="connsiteX2" fmla="*/ 80135 w 319761"/>
                <a:gd name="connsiteY2" fmla="*/ 9618 h 227841"/>
                <a:gd name="connsiteX3" fmla="*/ 178560 w 319761"/>
                <a:gd name="connsiteY3" fmla="*/ 19143 h 227841"/>
                <a:gd name="connsiteX4" fmla="*/ 159510 w 319761"/>
                <a:gd name="connsiteY4" fmla="*/ 93 h 227841"/>
                <a:gd name="connsiteX5" fmla="*/ 194435 w 319761"/>
                <a:gd name="connsiteY5" fmla="*/ 28668 h 227841"/>
                <a:gd name="connsiteX6" fmla="*/ 242060 w 319761"/>
                <a:gd name="connsiteY6" fmla="*/ 98518 h 227841"/>
                <a:gd name="connsiteX7" fmla="*/ 229360 w 319761"/>
                <a:gd name="connsiteY7" fmla="*/ 63593 h 227841"/>
                <a:gd name="connsiteX8" fmla="*/ 286510 w 319761"/>
                <a:gd name="connsiteY8" fmla="*/ 174718 h 227841"/>
                <a:gd name="connsiteX9" fmla="*/ 264285 w 319761"/>
                <a:gd name="connsiteY9" fmla="*/ 117568 h 227841"/>
                <a:gd name="connsiteX10" fmla="*/ 318260 w 319761"/>
                <a:gd name="connsiteY10" fmla="*/ 225518 h 227841"/>
                <a:gd name="connsiteX11" fmla="*/ 296035 w 319761"/>
                <a:gd name="connsiteY11" fmla="*/ 184243 h 227841"/>
                <a:gd name="connsiteX12" fmla="*/ 207135 w 319761"/>
                <a:gd name="connsiteY12" fmla="*/ 98518 h 227841"/>
                <a:gd name="connsiteX13" fmla="*/ 149985 w 319761"/>
                <a:gd name="connsiteY13" fmla="*/ 63593 h 227841"/>
                <a:gd name="connsiteX14" fmla="*/ 92835 w 319761"/>
                <a:gd name="connsiteY14" fmla="*/ 54068 h 227841"/>
                <a:gd name="connsiteX15" fmla="*/ 86485 w 319761"/>
                <a:gd name="connsiteY15" fmla="*/ 85818 h 227841"/>
                <a:gd name="connsiteX16" fmla="*/ 89660 w 319761"/>
                <a:gd name="connsiteY16" fmla="*/ 130268 h 227841"/>
                <a:gd name="connsiteX17" fmla="*/ 76960 w 319761"/>
                <a:gd name="connsiteY17" fmla="*/ 54068 h 227841"/>
                <a:gd name="connsiteX18" fmla="*/ 57910 w 319761"/>
                <a:gd name="connsiteY18" fmla="*/ 66768 h 227841"/>
                <a:gd name="connsiteX19" fmla="*/ 760 w 319761"/>
                <a:gd name="connsiteY19" fmla="*/ 63593 h 22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761" h="227841">
                  <a:moveTo>
                    <a:pt x="760" y="63593"/>
                  </a:moveTo>
                  <a:cubicBezTo>
                    <a:pt x="8698" y="56714"/>
                    <a:pt x="92306" y="34489"/>
                    <a:pt x="105535" y="25493"/>
                  </a:cubicBezTo>
                  <a:cubicBezTo>
                    <a:pt x="118764" y="16497"/>
                    <a:pt x="67964" y="10676"/>
                    <a:pt x="80135" y="9618"/>
                  </a:cubicBezTo>
                  <a:cubicBezTo>
                    <a:pt x="92306" y="8560"/>
                    <a:pt x="165331" y="20730"/>
                    <a:pt x="178560" y="19143"/>
                  </a:cubicBezTo>
                  <a:cubicBezTo>
                    <a:pt x="191789" y="17556"/>
                    <a:pt x="156864" y="-1495"/>
                    <a:pt x="159510" y="93"/>
                  </a:cubicBezTo>
                  <a:cubicBezTo>
                    <a:pt x="162156" y="1680"/>
                    <a:pt x="180677" y="12264"/>
                    <a:pt x="194435" y="28668"/>
                  </a:cubicBezTo>
                  <a:cubicBezTo>
                    <a:pt x="208193" y="45072"/>
                    <a:pt x="236239" y="92697"/>
                    <a:pt x="242060" y="98518"/>
                  </a:cubicBezTo>
                  <a:cubicBezTo>
                    <a:pt x="247881" y="104339"/>
                    <a:pt x="221952" y="50893"/>
                    <a:pt x="229360" y="63593"/>
                  </a:cubicBezTo>
                  <a:cubicBezTo>
                    <a:pt x="236768" y="76293"/>
                    <a:pt x="280689" y="165722"/>
                    <a:pt x="286510" y="174718"/>
                  </a:cubicBezTo>
                  <a:cubicBezTo>
                    <a:pt x="292331" y="183714"/>
                    <a:pt x="258993" y="109101"/>
                    <a:pt x="264285" y="117568"/>
                  </a:cubicBezTo>
                  <a:cubicBezTo>
                    <a:pt x="269577" y="126035"/>
                    <a:pt x="312968" y="214406"/>
                    <a:pt x="318260" y="225518"/>
                  </a:cubicBezTo>
                  <a:cubicBezTo>
                    <a:pt x="323552" y="236631"/>
                    <a:pt x="314556" y="205410"/>
                    <a:pt x="296035" y="184243"/>
                  </a:cubicBezTo>
                  <a:cubicBezTo>
                    <a:pt x="277514" y="163076"/>
                    <a:pt x="231477" y="118626"/>
                    <a:pt x="207135" y="98518"/>
                  </a:cubicBezTo>
                  <a:cubicBezTo>
                    <a:pt x="182793" y="78410"/>
                    <a:pt x="169035" y="71001"/>
                    <a:pt x="149985" y="63593"/>
                  </a:cubicBezTo>
                  <a:cubicBezTo>
                    <a:pt x="130935" y="56185"/>
                    <a:pt x="103418" y="50364"/>
                    <a:pt x="92835" y="54068"/>
                  </a:cubicBezTo>
                  <a:cubicBezTo>
                    <a:pt x="82252" y="57772"/>
                    <a:pt x="87014" y="73118"/>
                    <a:pt x="86485" y="85818"/>
                  </a:cubicBezTo>
                  <a:cubicBezTo>
                    <a:pt x="85956" y="98518"/>
                    <a:pt x="91247" y="135560"/>
                    <a:pt x="89660" y="130268"/>
                  </a:cubicBezTo>
                  <a:cubicBezTo>
                    <a:pt x="88073" y="124976"/>
                    <a:pt x="76960" y="54068"/>
                    <a:pt x="76960" y="54068"/>
                  </a:cubicBezTo>
                  <a:cubicBezTo>
                    <a:pt x="71668" y="43485"/>
                    <a:pt x="66377" y="64651"/>
                    <a:pt x="57910" y="66768"/>
                  </a:cubicBezTo>
                  <a:cubicBezTo>
                    <a:pt x="49443" y="68885"/>
                    <a:pt x="-7178" y="70472"/>
                    <a:pt x="760" y="63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DB738734-152C-32C0-112B-2940042EAD69}"/>
                </a:ext>
              </a:extLst>
            </p:cNvPr>
            <p:cNvSpPr/>
            <p:nvPr/>
          </p:nvSpPr>
          <p:spPr>
            <a:xfrm>
              <a:off x="4124261" y="2246957"/>
              <a:ext cx="308039" cy="242260"/>
            </a:xfrm>
            <a:custGeom>
              <a:avLst/>
              <a:gdLst>
                <a:gd name="connsiteX0" fmla="*/ 64 w 308039"/>
                <a:gd name="connsiteY0" fmla="*/ 42218 h 242260"/>
                <a:gd name="connsiteX1" fmla="*/ 139764 w 308039"/>
                <a:gd name="connsiteY1" fmla="*/ 7293 h 242260"/>
                <a:gd name="connsiteX2" fmla="*/ 174689 w 308039"/>
                <a:gd name="connsiteY2" fmla="*/ 35868 h 242260"/>
                <a:gd name="connsiteX3" fmla="*/ 177864 w 308039"/>
                <a:gd name="connsiteY3" fmla="*/ 10468 h 242260"/>
                <a:gd name="connsiteX4" fmla="*/ 231839 w 308039"/>
                <a:gd name="connsiteY4" fmla="*/ 99368 h 242260"/>
                <a:gd name="connsiteX5" fmla="*/ 231839 w 308039"/>
                <a:gd name="connsiteY5" fmla="*/ 54918 h 242260"/>
                <a:gd name="connsiteX6" fmla="*/ 269939 w 308039"/>
                <a:gd name="connsiteY6" fmla="*/ 153343 h 242260"/>
                <a:gd name="connsiteX7" fmla="*/ 308039 w 308039"/>
                <a:gd name="connsiteY7" fmla="*/ 242243 h 242260"/>
                <a:gd name="connsiteX8" fmla="*/ 269939 w 308039"/>
                <a:gd name="connsiteY8" fmla="*/ 159693 h 242260"/>
                <a:gd name="connsiteX9" fmla="*/ 196914 w 308039"/>
                <a:gd name="connsiteY9" fmla="*/ 23168 h 242260"/>
                <a:gd name="connsiteX10" fmla="*/ 57214 w 308039"/>
                <a:gd name="connsiteY10" fmla="*/ 943 h 242260"/>
                <a:gd name="connsiteX11" fmla="*/ 120714 w 308039"/>
                <a:gd name="connsiteY11" fmla="*/ 7293 h 242260"/>
                <a:gd name="connsiteX12" fmla="*/ 64 w 308039"/>
                <a:gd name="connsiteY12" fmla="*/ 42218 h 24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8039" h="242260">
                  <a:moveTo>
                    <a:pt x="64" y="42218"/>
                  </a:moveTo>
                  <a:cubicBezTo>
                    <a:pt x="3239" y="42218"/>
                    <a:pt x="110660" y="8351"/>
                    <a:pt x="139764" y="7293"/>
                  </a:cubicBezTo>
                  <a:cubicBezTo>
                    <a:pt x="168868" y="6235"/>
                    <a:pt x="168339" y="35339"/>
                    <a:pt x="174689" y="35868"/>
                  </a:cubicBezTo>
                  <a:cubicBezTo>
                    <a:pt x="181039" y="36397"/>
                    <a:pt x="168339" y="-115"/>
                    <a:pt x="177864" y="10468"/>
                  </a:cubicBezTo>
                  <a:cubicBezTo>
                    <a:pt x="187389" y="21051"/>
                    <a:pt x="222843" y="91960"/>
                    <a:pt x="231839" y="99368"/>
                  </a:cubicBezTo>
                  <a:cubicBezTo>
                    <a:pt x="240835" y="106776"/>
                    <a:pt x="225489" y="45922"/>
                    <a:pt x="231839" y="54918"/>
                  </a:cubicBezTo>
                  <a:cubicBezTo>
                    <a:pt x="238189" y="63914"/>
                    <a:pt x="257239" y="122122"/>
                    <a:pt x="269939" y="153343"/>
                  </a:cubicBezTo>
                  <a:cubicBezTo>
                    <a:pt x="282639" y="184564"/>
                    <a:pt x="308039" y="241185"/>
                    <a:pt x="308039" y="242243"/>
                  </a:cubicBezTo>
                  <a:cubicBezTo>
                    <a:pt x="308039" y="243301"/>
                    <a:pt x="288460" y="196206"/>
                    <a:pt x="269939" y="159693"/>
                  </a:cubicBezTo>
                  <a:cubicBezTo>
                    <a:pt x="251418" y="123181"/>
                    <a:pt x="232368" y="49626"/>
                    <a:pt x="196914" y="23168"/>
                  </a:cubicBezTo>
                  <a:cubicBezTo>
                    <a:pt x="161460" y="-3290"/>
                    <a:pt x="69914" y="3589"/>
                    <a:pt x="57214" y="943"/>
                  </a:cubicBezTo>
                  <a:cubicBezTo>
                    <a:pt x="44514" y="-1703"/>
                    <a:pt x="128651" y="1472"/>
                    <a:pt x="120714" y="7293"/>
                  </a:cubicBezTo>
                  <a:cubicBezTo>
                    <a:pt x="112777" y="13114"/>
                    <a:pt x="-3111" y="42218"/>
                    <a:pt x="64" y="42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5E48B14-80D2-A733-6288-A342204381BD}"/>
                </a:ext>
              </a:extLst>
            </p:cNvPr>
            <p:cNvSpPr/>
            <p:nvPr/>
          </p:nvSpPr>
          <p:spPr>
            <a:xfrm>
              <a:off x="3625658" y="2254102"/>
              <a:ext cx="165502" cy="98576"/>
            </a:xfrm>
            <a:custGeom>
              <a:avLst/>
              <a:gdLst>
                <a:gd name="connsiteX0" fmla="*/ 192 w 165502"/>
                <a:gd name="connsiteY0" fmla="*/ 98573 h 98576"/>
                <a:gd name="connsiteX1" fmla="*/ 95442 w 165502"/>
                <a:gd name="connsiteY1" fmla="*/ 16023 h 98576"/>
                <a:gd name="connsiteX2" fmla="*/ 165292 w 165502"/>
                <a:gd name="connsiteY2" fmla="*/ 148 h 98576"/>
                <a:gd name="connsiteX3" fmla="*/ 73217 w 165502"/>
                <a:gd name="connsiteY3" fmla="*/ 19198 h 98576"/>
                <a:gd name="connsiteX4" fmla="*/ 192 w 165502"/>
                <a:gd name="connsiteY4" fmla="*/ 98573 h 9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502" h="98576">
                  <a:moveTo>
                    <a:pt x="192" y="98573"/>
                  </a:moveTo>
                  <a:cubicBezTo>
                    <a:pt x="3896" y="98044"/>
                    <a:pt x="67925" y="32427"/>
                    <a:pt x="95442" y="16023"/>
                  </a:cubicBezTo>
                  <a:cubicBezTo>
                    <a:pt x="122959" y="-381"/>
                    <a:pt x="168996" y="-381"/>
                    <a:pt x="165292" y="148"/>
                  </a:cubicBezTo>
                  <a:cubicBezTo>
                    <a:pt x="161588" y="677"/>
                    <a:pt x="99146" y="3852"/>
                    <a:pt x="73217" y="19198"/>
                  </a:cubicBezTo>
                  <a:cubicBezTo>
                    <a:pt x="47288" y="34544"/>
                    <a:pt x="-3512" y="99102"/>
                    <a:pt x="192" y="985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128A214-722D-9F1D-9209-018F60D9F59C}"/>
                </a:ext>
              </a:extLst>
            </p:cNvPr>
            <p:cNvSpPr/>
            <p:nvPr/>
          </p:nvSpPr>
          <p:spPr>
            <a:xfrm>
              <a:off x="3701158" y="2257269"/>
              <a:ext cx="213683" cy="50970"/>
            </a:xfrm>
            <a:custGeom>
              <a:avLst/>
              <a:gdLst>
                <a:gd name="connsiteX0" fmla="*/ 213617 w 213683"/>
                <a:gd name="connsiteY0" fmla="*/ 156 h 50970"/>
                <a:gd name="connsiteX1" fmla="*/ 131067 w 213683"/>
                <a:gd name="connsiteY1" fmla="*/ 35081 h 50970"/>
                <a:gd name="connsiteX2" fmla="*/ 892 w 213683"/>
                <a:gd name="connsiteY2" fmla="*/ 35081 h 50970"/>
                <a:gd name="connsiteX3" fmla="*/ 77092 w 213683"/>
                <a:gd name="connsiteY3" fmla="*/ 35081 h 50970"/>
                <a:gd name="connsiteX4" fmla="*/ 143767 w 213683"/>
                <a:gd name="connsiteY4" fmla="*/ 50956 h 50970"/>
                <a:gd name="connsiteX5" fmla="*/ 213617 w 213683"/>
                <a:gd name="connsiteY5" fmla="*/ 156 h 5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683" h="50970">
                  <a:moveTo>
                    <a:pt x="213617" y="156"/>
                  </a:moveTo>
                  <a:cubicBezTo>
                    <a:pt x="211500" y="-2490"/>
                    <a:pt x="166521" y="29260"/>
                    <a:pt x="131067" y="35081"/>
                  </a:cubicBezTo>
                  <a:cubicBezTo>
                    <a:pt x="95613" y="40902"/>
                    <a:pt x="892" y="35081"/>
                    <a:pt x="892" y="35081"/>
                  </a:cubicBezTo>
                  <a:cubicBezTo>
                    <a:pt x="-8104" y="35081"/>
                    <a:pt x="53280" y="32435"/>
                    <a:pt x="77092" y="35081"/>
                  </a:cubicBezTo>
                  <a:cubicBezTo>
                    <a:pt x="100904" y="37727"/>
                    <a:pt x="121013" y="51485"/>
                    <a:pt x="143767" y="50956"/>
                  </a:cubicBezTo>
                  <a:cubicBezTo>
                    <a:pt x="166521" y="50427"/>
                    <a:pt x="215734" y="2802"/>
                    <a:pt x="213617" y="1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64A1F49E-74F1-113A-43BA-8795F9FE80C9}"/>
                </a:ext>
              </a:extLst>
            </p:cNvPr>
            <p:cNvSpPr/>
            <p:nvPr/>
          </p:nvSpPr>
          <p:spPr>
            <a:xfrm>
              <a:off x="3684905" y="2254247"/>
              <a:ext cx="249260" cy="88912"/>
            </a:xfrm>
            <a:custGeom>
              <a:avLst/>
              <a:gdLst>
                <a:gd name="connsiteX0" fmla="*/ 248920 w 249260"/>
                <a:gd name="connsiteY0" fmla="*/ 3 h 88912"/>
                <a:gd name="connsiteX1" fmla="*/ 144145 w 249260"/>
                <a:gd name="connsiteY1" fmla="*/ 73028 h 88912"/>
                <a:gd name="connsiteX2" fmla="*/ 86995 w 249260"/>
                <a:gd name="connsiteY2" fmla="*/ 82553 h 88912"/>
                <a:gd name="connsiteX3" fmla="*/ 121920 w 249260"/>
                <a:gd name="connsiteY3" fmla="*/ 82553 h 88912"/>
                <a:gd name="connsiteX4" fmla="*/ 4445 w 249260"/>
                <a:gd name="connsiteY4" fmla="*/ 88903 h 88912"/>
                <a:gd name="connsiteX5" fmla="*/ 26670 w 249260"/>
                <a:gd name="connsiteY5" fmla="*/ 82553 h 88912"/>
                <a:gd name="connsiteX6" fmla="*/ 45720 w 249260"/>
                <a:gd name="connsiteY6" fmla="*/ 47628 h 88912"/>
                <a:gd name="connsiteX7" fmla="*/ 39370 w 249260"/>
                <a:gd name="connsiteY7" fmla="*/ 69853 h 88912"/>
                <a:gd name="connsiteX8" fmla="*/ 106045 w 249260"/>
                <a:gd name="connsiteY8" fmla="*/ 69853 h 88912"/>
                <a:gd name="connsiteX9" fmla="*/ 248920 w 249260"/>
                <a:gd name="connsiteY9" fmla="*/ 3 h 8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9260" h="88912">
                  <a:moveTo>
                    <a:pt x="248920" y="3"/>
                  </a:moveTo>
                  <a:cubicBezTo>
                    <a:pt x="255270" y="532"/>
                    <a:pt x="171132" y="59270"/>
                    <a:pt x="144145" y="73028"/>
                  </a:cubicBezTo>
                  <a:cubicBezTo>
                    <a:pt x="117157" y="86786"/>
                    <a:pt x="90699" y="80966"/>
                    <a:pt x="86995" y="82553"/>
                  </a:cubicBezTo>
                  <a:cubicBezTo>
                    <a:pt x="83291" y="84140"/>
                    <a:pt x="135678" y="81495"/>
                    <a:pt x="121920" y="82553"/>
                  </a:cubicBezTo>
                  <a:cubicBezTo>
                    <a:pt x="108162" y="83611"/>
                    <a:pt x="20320" y="88903"/>
                    <a:pt x="4445" y="88903"/>
                  </a:cubicBezTo>
                  <a:cubicBezTo>
                    <a:pt x="-11430" y="88903"/>
                    <a:pt x="19791" y="89432"/>
                    <a:pt x="26670" y="82553"/>
                  </a:cubicBezTo>
                  <a:cubicBezTo>
                    <a:pt x="33549" y="75674"/>
                    <a:pt x="43603" y="49745"/>
                    <a:pt x="45720" y="47628"/>
                  </a:cubicBezTo>
                  <a:cubicBezTo>
                    <a:pt x="47837" y="45511"/>
                    <a:pt x="29316" y="66149"/>
                    <a:pt x="39370" y="69853"/>
                  </a:cubicBezTo>
                  <a:cubicBezTo>
                    <a:pt x="49424" y="73557"/>
                    <a:pt x="75353" y="78849"/>
                    <a:pt x="106045" y="69853"/>
                  </a:cubicBezTo>
                  <a:cubicBezTo>
                    <a:pt x="136737" y="60857"/>
                    <a:pt x="242570" y="-526"/>
                    <a:pt x="24892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04EF20AA-5700-CE98-9E69-10C1439942EF}"/>
                </a:ext>
              </a:extLst>
            </p:cNvPr>
            <p:cNvSpPr/>
            <p:nvPr/>
          </p:nvSpPr>
          <p:spPr>
            <a:xfrm>
              <a:off x="4008686" y="2085720"/>
              <a:ext cx="100968" cy="335567"/>
            </a:xfrm>
            <a:custGeom>
              <a:avLst/>
              <a:gdLst>
                <a:gd name="connsiteX0" fmla="*/ 64839 w 100968"/>
                <a:gd name="connsiteY0" fmla="*/ 255 h 335567"/>
                <a:gd name="connsiteX1" fmla="*/ 33089 w 100968"/>
                <a:gd name="connsiteY1" fmla="*/ 108205 h 335567"/>
                <a:gd name="connsiteX2" fmla="*/ 36264 w 100968"/>
                <a:gd name="connsiteY2" fmla="*/ 209805 h 335567"/>
                <a:gd name="connsiteX3" fmla="*/ 29914 w 100968"/>
                <a:gd name="connsiteY3" fmla="*/ 155830 h 335567"/>
                <a:gd name="connsiteX4" fmla="*/ 99764 w 100968"/>
                <a:gd name="connsiteY4" fmla="*/ 333630 h 335567"/>
                <a:gd name="connsiteX5" fmla="*/ 71189 w 100968"/>
                <a:gd name="connsiteY5" fmla="*/ 244730 h 335567"/>
                <a:gd name="connsiteX6" fmla="*/ 33089 w 100968"/>
                <a:gd name="connsiteY6" fmla="*/ 155830 h 335567"/>
                <a:gd name="connsiteX7" fmla="*/ 1339 w 100968"/>
                <a:gd name="connsiteY7" fmla="*/ 95505 h 335567"/>
                <a:gd name="connsiteX8" fmla="*/ 10864 w 100968"/>
                <a:gd name="connsiteY8" fmla="*/ 139955 h 335567"/>
                <a:gd name="connsiteX9" fmla="*/ 64839 w 100968"/>
                <a:gd name="connsiteY9" fmla="*/ 255 h 335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68" h="335567">
                  <a:moveTo>
                    <a:pt x="64839" y="255"/>
                  </a:moveTo>
                  <a:cubicBezTo>
                    <a:pt x="68543" y="-5037"/>
                    <a:pt x="37851" y="73280"/>
                    <a:pt x="33089" y="108205"/>
                  </a:cubicBezTo>
                  <a:cubicBezTo>
                    <a:pt x="28326" y="143130"/>
                    <a:pt x="36793" y="201868"/>
                    <a:pt x="36264" y="209805"/>
                  </a:cubicBezTo>
                  <a:cubicBezTo>
                    <a:pt x="35735" y="217743"/>
                    <a:pt x="19331" y="135193"/>
                    <a:pt x="29914" y="155830"/>
                  </a:cubicBezTo>
                  <a:cubicBezTo>
                    <a:pt x="40497" y="176468"/>
                    <a:pt x="92885" y="318813"/>
                    <a:pt x="99764" y="333630"/>
                  </a:cubicBezTo>
                  <a:cubicBezTo>
                    <a:pt x="106643" y="348447"/>
                    <a:pt x="82301" y="274363"/>
                    <a:pt x="71189" y="244730"/>
                  </a:cubicBezTo>
                  <a:cubicBezTo>
                    <a:pt x="60077" y="215097"/>
                    <a:pt x="44731" y="180701"/>
                    <a:pt x="33089" y="155830"/>
                  </a:cubicBezTo>
                  <a:cubicBezTo>
                    <a:pt x="21447" y="130959"/>
                    <a:pt x="5043" y="98151"/>
                    <a:pt x="1339" y="95505"/>
                  </a:cubicBezTo>
                  <a:cubicBezTo>
                    <a:pt x="-2365" y="92859"/>
                    <a:pt x="1868" y="151597"/>
                    <a:pt x="10864" y="139955"/>
                  </a:cubicBezTo>
                  <a:cubicBezTo>
                    <a:pt x="19860" y="128313"/>
                    <a:pt x="61135" y="5547"/>
                    <a:pt x="64839" y="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D57F18FD-8849-1340-4715-3FE3401D4D69}"/>
                </a:ext>
              </a:extLst>
            </p:cNvPr>
            <p:cNvSpPr/>
            <p:nvPr/>
          </p:nvSpPr>
          <p:spPr>
            <a:xfrm>
              <a:off x="4092570" y="2209795"/>
              <a:ext cx="127122" cy="95262"/>
            </a:xfrm>
            <a:custGeom>
              <a:avLst/>
              <a:gdLst>
                <a:gd name="connsiteX0" fmla="*/ 127005 w 127122"/>
                <a:gd name="connsiteY0" fmla="*/ 5 h 95262"/>
                <a:gd name="connsiteX1" fmla="*/ 69855 w 127122"/>
                <a:gd name="connsiteY1" fmla="*/ 50805 h 95262"/>
                <a:gd name="connsiteX2" fmla="*/ 25405 w 127122"/>
                <a:gd name="connsiteY2" fmla="*/ 95255 h 95262"/>
                <a:gd name="connsiteX3" fmla="*/ 57155 w 127122"/>
                <a:gd name="connsiteY3" fmla="*/ 47630 h 95262"/>
                <a:gd name="connsiteX4" fmla="*/ 5 w 127122"/>
                <a:gd name="connsiteY4" fmla="*/ 76205 h 95262"/>
                <a:gd name="connsiteX5" fmla="*/ 53980 w 127122"/>
                <a:gd name="connsiteY5" fmla="*/ 47630 h 95262"/>
                <a:gd name="connsiteX6" fmla="*/ 127005 w 127122"/>
                <a:gd name="connsiteY6" fmla="*/ 5 h 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122" h="95262">
                  <a:moveTo>
                    <a:pt x="127005" y="5"/>
                  </a:moveTo>
                  <a:cubicBezTo>
                    <a:pt x="129651" y="534"/>
                    <a:pt x="86788" y="34930"/>
                    <a:pt x="69855" y="50805"/>
                  </a:cubicBezTo>
                  <a:cubicBezTo>
                    <a:pt x="52922" y="66680"/>
                    <a:pt x="27522" y="95784"/>
                    <a:pt x="25405" y="95255"/>
                  </a:cubicBezTo>
                  <a:cubicBezTo>
                    <a:pt x="23288" y="94726"/>
                    <a:pt x="61388" y="50805"/>
                    <a:pt x="57155" y="47630"/>
                  </a:cubicBezTo>
                  <a:cubicBezTo>
                    <a:pt x="52922" y="44455"/>
                    <a:pt x="534" y="76205"/>
                    <a:pt x="5" y="76205"/>
                  </a:cubicBezTo>
                  <a:cubicBezTo>
                    <a:pt x="-524" y="76205"/>
                    <a:pt x="35989" y="58742"/>
                    <a:pt x="53980" y="47630"/>
                  </a:cubicBezTo>
                  <a:cubicBezTo>
                    <a:pt x="71971" y="36518"/>
                    <a:pt x="124359" y="-524"/>
                    <a:pt x="127005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77E934B-4B22-3C60-81B1-E2E47629F955}"/>
                </a:ext>
              </a:extLst>
            </p:cNvPr>
            <p:cNvSpPr/>
            <p:nvPr/>
          </p:nvSpPr>
          <p:spPr>
            <a:xfrm>
              <a:off x="4124323" y="2234553"/>
              <a:ext cx="257586" cy="153050"/>
            </a:xfrm>
            <a:custGeom>
              <a:avLst/>
              <a:gdLst>
                <a:gd name="connsiteX0" fmla="*/ 2 w 257586"/>
                <a:gd name="connsiteY0" fmla="*/ 70497 h 153050"/>
                <a:gd name="connsiteX1" fmla="*/ 98427 w 257586"/>
                <a:gd name="connsiteY1" fmla="*/ 48272 h 153050"/>
                <a:gd name="connsiteX2" fmla="*/ 184152 w 257586"/>
                <a:gd name="connsiteY2" fmla="*/ 86372 h 153050"/>
                <a:gd name="connsiteX3" fmla="*/ 180977 w 257586"/>
                <a:gd name="connsiteY3" fmla="*/ 76847 h 153050"/>
                <a:gd name="connsiteX4" fmla="*/ 257177 w 257586"/>
                <a:gd name="connsiteY4" fmla="*/ 153047 h 153050"/>
                <a:gd name="connsiteX5" fmla="*/ 209552 w 257586"/>
                <a:gd name="connsiteY5" fmla="*/ 73672 h 153050"/>
                <a:gd name="connsiteX6" fmla="*/ 171452 w 257586"/>
                <a:gd name="connsiteY6" fmla="*/ 26047 h 153050"/>
                <a:gd name="connsiteX7" fmla="*/ 107952 w 257586"/>
                <a:gd name="connsiteY7" fmla="*/ 647 h 153050"/>
                <a:gd name="connsiteX8" fmla="*/ 161927 w 257586"/>
                <a:gd name="connsiteY8" fmla="*/ 51447 h 153050"/>
                <a:gd name="connsiteX9" fmla="*/ 95252 w 257586"/>
                <a:gd name="connsiteY9" fmla="*/ 32397 h 153050"/>
                <a:gd name="connsiteX10" fmla="*/ 2 w 257586"/>
                <a:gd name="connsiteY10" fmla="*/ 70497 h 15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586" h="153050">
                  <a:moveTo>
                    <a:pt x="2" y="70497"/>
                  </a:moveTo>
                  <a:cubicBezTo>
                    <a:pt x="531" y="73143"/>
                    <a:pt x="67735" y="45626"/>
                    <a:pt x="98427" y="48272"/>
                  </a:cubicBezTo>
                  <a:cubicBezTo>
                    <a:pt x="129119" y="50918"/>
                    <a:pt x="170394" y="81610"/>
                    <a:pt x="184152" y="86372"/>
                  </a:cubicBezTo>
                  <a:cubicBezTo>
                    <a:pt x="197910" y="91134"/>
                    <a:pt x="168806" y="65734"/>
                    <a:pt x="180977" y="76847"/>
                  </a:cubicBezTo>
                  <a:cubicBezTo>
                    <a:pt x="193148" y="87960"/>
                    <a:pt x="252415" y="153576"/>
                    <a:pt x="257177" y="153047"/>
                  </a:cubicBezTo>
                  <a:cubicBezTo>
                    <a:pt x="261940" y="152518"/>
                    <a:pt x="223840" y="94839"/>
                    <a:pt x="209552" y="73672"/>
                  </a:cubicBezTo>
                  <a:cubicBezTo>
                    <a:pt x="195265" y="52505"/>
                    <a:pt x="188385" y="38218"/>
                    <a:pt x="171452" y="26047"/>
                  </a:cubicBezTo>
                  <a:cubicBezTo>
                    <a:pt x="154519" y="13876"/>
                    <a:pt x="109539" y="-3586"/>
                    <a:pt x="107952" y="647"/>
                  </a:cubicBezTo>
                  <a:cubicBezTo>
                    <a:pt x="106365" y="4880"/>
                    <a:pt x="164044" y="46155"/>
                    <a:pt x="161927" y="51447"/>
                  </a:cubicBezTo>
                  <a:cubicBezTo>
                    <a:pt x="159810" y="56739"/>
                    <a:pt x="119594" y="35572"/>
                    <a:pt x="95252" y="32397"/>
                  </a:cubicBezTo>
                  <a:cubicBezTo>
                    <a:pt x="70910" y="29222"/>
                    <a:pt x="-527" y="67851"/>
                    <a:pt x="2" y="704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69EEE300-BC87-580E-2251-4C5B1DD07F8E}"/>
                </a:ext>
              </a:extLst>
            </p:cNvPr>
            <p:cNvSpPr/>
            <p:nvPr/>
          </p:nvSpPr>
          <p:spPr>
            <a:xfrm>
              <a:off x="4133614" y="2314537"/>
              <a:ext cx="292436" cy="177893"/>
            </a:xfrm>
            <a:custGeom>
              <a:avLst/>
              <a:gdLst>
                <a:gd name="connsiteX0" fmla="*/ 236 w 292436"/>
                <a:gd name="connsiteY0" fmla="*/ 38 h 177893"/>
                <a:gd name="connsiteX1" fmla="*/ 79611 w 292436"/>
                <a:gd name="connsiteY1" fmla="*/ 50838 h 177893"/>
                <a:gd name="connsiteX2" fmla="*/ 79611 w 292436"/>
                <a:gd name="connsiteY2" fmla="*/ 28613 h 177893"/>
                <a:gd name="connsiteX3" fmla="*/ 184386 w 292436"/>
                <a:gd name="connsiteY3" fmla="*/ 92113 h 177893"/>
                <a:gd name="connsiteX4" fmla="*/ 152636 w 292436"/>
                <a:gd name="connsiteY4" fmla="*/ 60363 h 177893"/>
                <a:gd name="connsiteX5" fmla="*/ 212961 w 292436"/>
                <a:gd name="connsiteY5" fmla="*/ 127038 h 177893"/>
                <a:gd name="connsiteX6" fmla="*/ 292336 w 292436"/>
                <a:gd name="connsiteY6" fmla="*/ 177838 h 177893"/>
                <a:gd name="connsiteX7" fmla="*/ 225661 w 292436"/>
                <a:gd name="connsiteY7" fmla="*/ 117513 h 177893"/>
                <a:gd name="connsiteX8" fmla="*/ 70086 w 292436"/>
                <a:gd name="connsiteY8" fmla="*/ 92113 h 177893"/>
                <a:gd name="connsiteX9" fmla="*/ 130411 w 292436"/>
                <a:gd name="connsiteY9" fmla="*/ 111163 h 177893"/>
                <a:gd name="connsiteX10" fmla="*/ 57386 w 292436"/>
                <a:gd name="connsiteY10" fmla="*/ 60363 h 177893"/>
                <a:gd name="connsiteX11" fmla="*/ 236 w 292436"/>
                <a:gd name="connsiteY11" fmla="*/ 38 h 17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436" h="177893">
                  <a:moveTo>
                    <a:pt x="236" y="38"/>
                  </a:moveTo>
                  <a:cubicBezTo>
                    <a:pt x="3940" y="-1549"/>
                    <a:pt x="66382" y="46076"/>
                    <a:pt x="79611" y="50838"/>
                  </a:cubicBezTo>
                  <a:cubicBezTo>
                    <a:pt x="92840" y="55600"/>
                    <a:pt x="62149" y="21734"/>
                    <a:pt x="79611" y="28613"/>
                  </a:cubicBezTo>
                  <a:cubicBezTo>
                    <a:pt x="97073" y="35492"/>
                    <a:pt x="172215" y="86821"/>
                    <a:pt x="184386" y="92113"/>
                  </a:cubicBezTo>
                  <a:cubicBezTo>
                    <a:pt x="196557" y="97405"/>
                    <a:pt x="147874" y="54542"/>
                    <a:pt x="152636" y="60363"/>
                  </a:cubicBezTo>
                  <a:cubicBezTo>
                    <a:pt x="157398" y="66184"/>
                    <a:pt x="189678" y="107459"/>
                    <a:pt x="212961" y="127038"/>
                  </a:cubicBezTo>
                  <a:cubicBezTo>
                    <a:pt x="236244" y="146617"/>
                    <a:pt x="290219" y="179426"/>
                    <a:pt x="292336" y="177838"/>
                  </a:cubicBezTo>
                  <a:cubicBezTo>
                    <a:pt x="294453" y="176250"/>
                    <a:pt x="262703" y="131801"/>
                    <a:pt x="225661" y="117513"/>
                  </a:cubicBezTo>
                  <a:cubicBezTo>
                    <a:pt x="188619" y="103226"/>
                    <a:pt x="85961" y="93171"/>
                    <a:pt x="70086" y="92113"/>
                  </a:cubicBezTo>
                  <a:cubicBezTo>
                    <a:pt x="54211" y="91055"/>
                    <a:pt x="132528" y="116455"/>
                    <a:pt x="130411" y="111163"/>
                  </a:cubicBezTo>
                  <a:cubicBezTo>
                    <a:pt x="128294" y="105871"/>
                    <a:pt x="77494" y="75180"/>
                    <a:pt x="57386" y="60363"/>
                  </a:cubicBezTo>
                  <a:cubicBezTo>
                    <a:pt x="37278" y="45546"/>
                    <a:pt x="-3468" y="1625"/>
                    <a:pt x="236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E2E7946E-C998-B24D-9D80-7C6306958C2C}"/>
                </a:ext>
              </a:extLst>
            </p:cNvPr>
            <p:cNvSpPr/>
            <p:nvPr/>
          </p:nvSpPr>
          <p:spPr>
            <a:xfrm>
              <a:off x="4213177" y="2281232"/>
              <a:ext cx="195392" cy="207968"/>
            </a:xfrm>
            <a:custGeom>
              <a:avLst/>
              <a:gdLst>
                <a:gd name="connsiteX0" fmla="*/ 48 w 195392"/>
                <a:gd name="connsiteY0" fmla="*/ 1593 h 207968"/>
                <a:gd name="connsiteX1" fmla="*/ 85773 w 195392"/>
                <a:gd name="connsiteY1" fmla="*/ 80968 h 207968"/>
                <a:gd name="connsiteX2" fmla="*/ 117523 w 195392"/>
                <a:gd name="connsiteY2" fmla="*/ 144468 h 207968"/>
                <a:gd name="connsiteX3" fmla="*/ 104823 w 195392"/>
                <a:gd name="connsiteY3" fmla="*/ 87318 h 207968"/>
                <a:gd name="connsiteX4" fmla="*/ 133398 w 195392"/>
                <a:gd name="connsiteY4" fmla="*/ 153993 h 207968"/>
                <a:gd name="connsiteX5" fmla="*/ 193723 w 195392"/>
                <a:gd name="connsiteY5" fmla="*/ 207968 h 207968"/>
                <a:gd name="connsiteX6" fmla="*/ 171498 w 195392"/>
                <a:gd name="connsiteY6" fmla="*/ 153993 h 207968"/>
                <a:gd name="connsiteX7" fmla="*/ 98473 w 195392"/>
                <a:gd name="connsiteY7" fmla="*/ 36518 h 207968"/>
                <a:gd name="connsiteX8" fmla="*/ 48 w 195392"/>
                <a:gd name="connsiteY8" fmla="*/ 1593 h 20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392" h="207968">
                  <a:moveTo>
                    <a:pt x="48" y="1593"/>
                  </a:moveTo>
                  <a:cubicBezTo>
                    <a:pt x="-2069" y="9001"/>
                    <a:pt x="66194" y="57156"/>
                    <a:pt x="85773" y="80968"/>
                  </a:cubicBezTo>
                  <a:cubicBezTo>
                    <a:pt x="105352" y="104780"/>
                    <a:pt x="114348" y="143410"/>
                    <a:pt x="117523" y="144468"/>
                  </a:cubicBezTo>
                  <a:cubicBezTo>
                    <a:pt x="120698" y="145526"/>
                    <a:pt x="102177" y="85731"/>
                    <a:pt x="104823" y="87318"/>
                  </a:cubicBezTo>
                  <a:cubicBezTo>
                    <a:pt x="107469" y="88906"/>
                    <a:pt x="118581" y="133885"/>
                    <a:pt x="133398" y="153993"/>
                  </a:cubicBezTo>
                  <a:cubicBezTo>
                    <a:pt x="148215" y="174101"/>
                    <a:pt x="187373" y="207968"/>
                    <a:pt x="193723" y="207968"/>
                  </a:cubicBezTo>
                  <a:cubicBezTo>
                    <a:pt x="200073" y="207968"/>
                    <a:pt x="187373" y="182568"/>
                    <a:pt x="171498" y="153993"/>
                  </a:cubicBezTo>
                  <a:cubicBezTo>
                    <a:pt x="155623" y="125418"/>
                    <a:pt x="121227" y="59272"/>
                    <a:pt x="98473" y="36518"/>
                  </a:cubicBezTo>
                  <a:cubicBezTo>
                    <a:pt x="75719" y="13764"/>
                    <a:pt x="2165" y="-5815"/>
                    <a:pt x="48" y="1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89221AD9-394E-0023-6154-0841ACDD28D8}"/>
                </a:ext>
              </a:extLst>
            </p:cNvPr>
            <p:cNvSpPr/>
            <p:nvPr/>
          </p:nvSpPr>
          <p:spPr>
            <a:xfrm>
              <a:off x="3800452" y="2266923"/>
              <a:ext cx="120682" cy="200092"/>
            </a:xfrm>
            <a:custGeom>
              <a:avLst/>
              <a:gdLst>
                <a:gd name="connsiteX0" fmla="*/ 120673 w 120682"/>
                <a:gd name="connsiteY0" fmla="*/ 27 h 200092"/>
                <a:gd name="connsiteX1" fmla="*/ 9548 w 120682"/>
                <a:gd name="connsiteY1" fmla="*/ 92102 h 200092"/>
                <a:gd name="connsiteX2" fmla="*/ 9548 w 120682"/>
                <a:gd name="connsiteY2" fmla="*/ 158777 h 200092"/>
                <a:gd name="connsiteX3" fmla="*/ 23 w 120682"/>
                <a:gd name="connsiteY3" fmla="*/ 114327 h 200092"/>
                <a:gd name="connsiteX4" fmla="*/ 12723 w 120682"/>
                <a:gd name="connsiteY4" fmla="*/ 200052 h 200092"/>
                <a:gd name="connsiteX5" fmla="*/ 15898 w 120682"/>
                <a:gd name="connsiteY5" fmla="*/ 101627 h 200092"/>
                <a:gd name="connsiteX6" fmla="*/ 120673 w 120682"/>
                <a:gd name="connsiteY6" fmla="*/ 27 h 20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682" h="200092">
                  <a:moveTo>
                    <a:pt x="120673" y="27"/>
                  </a:moveTo>
                  <a:cubicBezTo>
                    <a:pt x="119615" y="-1561"/>
                    <a:pt x="28069" y="65644"/>
                    <a:pt x="9548" y="92102"/>
                  </a:cubicBezTo>
                  <a:cubicBezTo>
                    <a:pt x="-8973" y="118560"/>
                    <a:pt x="11135" y="155073"/>
                    <a:pt x="9548" y="158777"/>
                  </a:cubicBezTo>
                  <a:cubicBezTo>
                    <a:pt x="7961" y="162481"/>
                    <a:pt x="-506" y="107448"/>
                    <a:pt x="23" y="114327"/>
                  </a:cubicBezTo>
                  <a:cubicBezTo>
                    <a:pt x="552" y="121206"/>
                    <a:pt x="10077" y="202169"/>
                    <a:pt x="12723" y="200052"/>
                  </a:cubicBezTo>
                  <a:cubicBezTo>
                    <a:pt x="15369" y="197935"/>
                    <a:pt x="23" y="136552"/>
                    <a:pt x="15898" y="101627"/>
                  </a:cubicBezTo>
                  <a:cubicBezTo>
                    <a:pt x="31773" y="66702"/>
                    <a:pt x="121731" y="1615"/>
                    <a:pt x="120673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FC4F85A7-84E9-4E17-C419-9CA13636172C}"/>
                </a:ext>
              </a:extLst>
            </p:cNvPr>
            <p:cNvSpPr/>
            <p:nvPr/>
          </p:nvSpPr>
          <p:spPr>
            <a:xfrm>
              <a:off x="3872232" y="2397125"/>
              <a:ext cx="83818" cy="76327"/>
            </a:xfrm>
            <a:custGeom>
              <a:avLst/>
              <a:gdLst>
                <a:gd name="connsiteX0" fmla="*/ 83818 w 83818"/>
                <a:gd name="connsiteY0" fmla="*/ 0 h 76327"/>
                <a:gd name="connsiteX1" fmla="*/ 1268 w 83818"/>
                <a:gd name="connsiteY1" fmla="*/ 66675 h 76327"/>
                <a:gd name="connsiteX2" fmla="*/ 42543 w 83818"/>
                <a:gd name="connsiteY2" fmla="*/ 69850 h 76327"/>
                <a:gd name="connsiteX3" fmla="*/ 77468 w 83818"/>
                <a:gd name="connsiteY3" fmla="*/ 76200 h 76327"/>
                <a:gd name="connsiteX4" fmla="*/ 29843 w 83818"/>
                <a:gd name="connsiteY4" fmla="*/ 63500 h 76327"/>
                <a:gd name="connsiteX5" fmla="*/ 1268 w 83818"/>
                <a:gd name="connsiteY5" fmla="*/ 66675 h 76327"/>
                <a:gd name="connsiteX6" fmla="*/ 83818 w 83818"/>
                <a:gd name="connsiteY6" fmla="*/ 0 h 7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18" h="76327">
                  <a:moveTo>
                    <a:pt x="83818" y="0"/>
                  </a:moveTo>
                  <a:cubicBezTo>
                    <a:pt x="83818" y="0"/>
                    <a:pt x="8147" y="55033"/>
                    <a:pt x="1268" y="66675"/>
                  </a:cubicBezTo>
                  <a:cubicBezTo>
                    <a:pt x="-5611" y="78317"/>
                    <a:pt x="29843" y="68263"/>
                    <a:pt x="42543" y="69850"/>
                  </a:cubicBezTo>
                  <a:cubicBezTo>
                    <a:pt x="55243" y="71437"/>
                    <a:pt x="79585" y="77258"/>
                    <a:pt x="77468" y="76200"/>
                  </a:cubicBezTo>
                  <a:cubicBezTo>
                    <a:pt x="75351" y="75142"/>
                    <a:pt x="42543" y="65087"/>
                    <a:pt x="29843" y="63500"/>
                  </a:cubicBezTo>
                  <a:cubicBezTo>
                    <a:pt x="17143" y="61913"/>
                    <a:pt x="-5611" y="73025"/>
                    <a:pt x="1268" y="66675"/>
                  </a:cubicBezTo>
                  <a:cubicBezTo>
                    <a:pt x="8147" y="60325"/>
                    <a:pt x="83818" y="0"/>
                    <a:pt x="838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67DB579-D87F-B42C-FD09-DBBD442187DB}"/>
                </a:ext>
              </a:extLst>
            </p:cNvPr>
            <p:cNvSpPr/>
            <p:nvPr/>
          </p:nvSpPr>
          <p:spPr>
            <a:xfrm>
              <a:off x="3917278" y="2409711"/>
              <a:ext cx="95825" cy="92392"/>
            </a:xfrm>
            <a:custGeom>
              <a:avLst/>
              <a:gdLst>
                <a:gd name="connsiteX0" fmla="*/ 672 w 95825"/>
                <a:gd name="connsiteY0" fmla="*/ 114 h 92392"/>
                <a:gd name="connsiteX1" fmla="*/ 41947 w 95825"/>
                <a:gd name="connsiteY1" fmla="*/ 41389 h 92392"/>
                <a:gd name="connsiteX2" fmla="*/ 92747 w 95825"/>
                <a:gd name="connsiteY2" fmla="*/ 92189 h 92392"/>
                <a:gd name="connsiteX3" fmla="*/ 83222 w 95825"/>
                <a:gd name="connsiteY3" fmla="*/ 57264 h 92392"/>
                <a:gd name="connsiteX4" fmla="*/ 672 w 95825"/>
                <a:gd name="connsiteY4" fmla="*/ 114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825" h="92392">
                  <a:moveTo>
                    <a:pt x="672" y="114"/>
                  </a:moveTo>
                  <a:cubicBezTo>
                    <a:pt x="-6207" y="-2532"/>
                    <a:pt x="41947" y="41389"/>
                    <a:pt x="41947" y="41389"/>
                  </a:cubicBezTo>
                  <a:cubicBezTo>
                    <a:pt x="57293" y="56735"/>
                    <a:pt x="85868" y="89543"/>
                    <a:pt x="92747" y="92189"/>
                  </a:cubicBezTo>
                  <a:cubicBezTo>
                    <a:pt x="99626" y="94835"/>
                    <a:pt x="94335" y="71022"/>
                    <a:pt x="83222" y="57264"/>
                  </a:cubicBezTo>
                  <a:cubicBezTo>
                    <a:pt x="72109" y="43506"/>
                    <a:pt x="7551" y="2760"/>
                    <a:pt x="672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9B1AB70-BC97-4E68-695E-E5DBE9248B37}"/>
                </a:ext>
              </a:extLst>
            </p:cNvPr>
            <p:cNvSpPr/>
            <p:nvPr/>
          </p:nvSpPr>
          <p:spPr>
            <a:xfrm>
              <a:off x="3657162" y="2470006"/>
              <a:ext cx="311657" cy="197154"/>
            </a:xfrm>
            <a:custGeom>
              <a:avLst/>
              <a:gdLst>
                <a:gd name="connsiteX0" fmla="*/ 311588 w 311657"/>
                <a:gd name="connsiteY0" fmla="*/ 50944 h 197154"/>
                <a:gd name="connsiteX1" fmla="*/ 244913 w 311657"/>
                <a:gd name="connsiteY1" fmla="*/ 41419 h 197154"/>
                <a:gd name="connsiteX2" fmla="*/ 181413 w 311657"/>
                <a:gd name="connsiteY2" fmla="*/ 144 h 197154"/>
                <a:gd name="connsiteX3" fmla="*/ 206813 w 311657"/>
                <a:gd name="connsiteY3" fmla="*/ 28719 h 197154"/>
                <a:gd name="connsiteX4" fmla="*/ 133788 w 311657"/>
                <a:gd name="connsiteY4" fmla="*/ 54119 h 197154"/>
                <a:gd name="connsiteX5" fmla="*/ 48063 w 311657"/>
                <a:gd name="connsiteY5" fmla="*/ 114444 h 197154"/>
                <a:gd name="connsiteX6" fmla="*/ 117913 w 311657"/>
                <a:gd name="connsiteY6" fmla="*/ 79519 h 197154"/>
                <a:gd name="connsiteX7" fmla="*/ 60763 w 311657"/>
                <a:gd name="connsiteY7" fmla="*/ 133494 h 197154"/>
                <a:gd name="connsiteX8" fmla="*/ 438 w 311657"/>
                <a:gd name="connsiteY8" fmla="*/ 123969 h 197154"/>
                <a:gd name="connsiteX9" fmla="*/ 35363 w 311657"/>
                <a:gd name="connsiteY9" fmla="*/ 143019 h 197154"/>
                <a:gd name="connsiteX10" fmla="*/ 70288 w 311657"/>
                <a:gd name="connsiteY10" fmla="*/ 196994 h 197154"/>
                <a:gd name="connsiteX11" fmla="*/ 86163 w 311657"/>
                <a:gd name="connsiteY11" fmla="*/ 123969 h 197154"/>
                <a:gd name="connsiteX12" fmla="*/ 165538 w 311657"/>
                <a:gd name="connsiteY12" fmla="*/ 28719 h 197154"/>
                <a:gd name="connsiteX13" fmla="*/ 257613 w 311657"/>
                <a:gd name="connsiteY13" fmla="*/ 57294 h 197154"/>
                <a:gd name="connsiteX14" fmla="*/ 232213 w 311657"/>
                <a:gd name="connsiteY14" fmla="*/ 19194 h 197154"/>
                <a:gd name="connsiteX15" fmla="*/ 311588 w 311657"/>
                <a:gd name="connsiteY15" fmla="*/ 50944 h 19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1657" h="197154">
                  <a:moveTo>
                    <a:pt x="311588" y="50944"/>
                  </a:moveTo>
                  <a:cubicBezTo>
                    <a:pt x="313705" y="54648"/>
                    <a:pt x="266609" y="49886"/>
                    <a:pt x="244913" y="41419"/>
                  </a:cubicBezTo>
                  <a:cubicBezTo>
                    <a:pt x="223217" y="32952"/>
                    <a:pt x="187763" y="2261"/>
                    <a:pt x="181413" y="144"/>
                  </a:cubicBezTo>
                  <a:cubicBezTo>
                    <a:pt x="175063" y="-1973"/>
                    <a:pt x="214750" y="19723"/>
                    <a:pt x="206813" y="28719"/>
                  </a:cubicBezTo>
                  <a:cubicBezTo>
                    <a:pt x="198875" y="37715"/>
                    <a:pt x="160246" y="39832"/>
                    <a:pt x="133788" y="54119"/>
                  </a:cubicBezTo>
                  <a:cubicBezTo>
                    <a:pt x="107330" y="68406"/>
                    <a:pt x="50709" y="110211"/>
                    <a:pt x="48063" y="114444"/>
                  </a:cubicBezTo>
                  <a:cubicBezTo>
                    <a:pt x="45417" y="118677"/>
                    <a:pt x="115796" y="76344"/>
                    <a:pt x="117913" y="79519"/>
                  </a:cubicBezTo>
                  <a:cubicBezTo>
                    <a:pt x="120030" y="82694"/>
                    <a:pt x="80342" y="126086"/>
                    <a:pt x="60763" y="133494"/>
                  </a:cubicBezTo>
                  <a:cubicBezTo>
                    <a:pt x="41184" y="140902"/>
                    <a:pt x="4671" y="122382"/>
                    <a:pt x="438" y="123969"/>
                  </a:cubicBezTo>
                  <a:cubicBezTo>
                    <a:pt x="-3795" y="125556"/>
                    <a:pt x="23721" y="130848"/>
                    <a:pt x="35363" y="143019"/>
                  </a:cubicBezTo>
                  <a:cubicBezTo>
                    <a:pt x="47005" y="155190"/>
                    <a:pt x="61821" y="200169"/>
                    <a:pt x="70288" y="196994"/>
                  </a:cubicBezTo>
                  <a:cubicBezTo>
                    <a:pt x="78755" y="193819"/>
                    <a:pt x="70288" y="152015"/>
                    <a:pt x="86163" y="123969"/>
                  </a:cubicBezTo>
                  <a:cubicBezTo>
                    <a:pt x="102038" y="95923"/>
                    <a:pt x="136963" y="39831"/>
                    <a:pt x="165538" y="28719"/>
                  </a:cubicBezTo>
                  <a:cubicBezTo>
                    <a:pt x="194113" y="17607"/>
                    <a:pt x="246501" y="58881"/>
                    <a:pt x="257613" y="57294"/>
                  </a:cubicBezTo>
                  <a:cubicBezTo>
                    <a:pt x="268725" y="55707"/>
                    <a:pt x="218455" y="16548"/>
                    <a:pt x="232213" y="19194"/>
                  </a:cubicBezTo>
                  <a:cubicBezTo>
                    <a:pt x="245971" y="21840"/>
                    <a:pt x="309471" y="47240"/>
                    <a:pt x="311588" y="50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E7B680E1-F989-D179-7D24-95D79FCF3A4D}"/>
                </a:ext>
              </a:extLst>
            </p:cNvPr>
            <p:cNvSpPr/>
            <p:nvPr/>
          </p:nvSpPr>
          <p:spPr>
            <a:xfrm>
              <a:off x="3825852" y="2496669"/>
              <a:ext cx="341038" cy="184004"/>
            </a:xfrm>
            <a:custGeom>
              <a:avLst/>
              <a:gdLst>
                <a:gd name="connsiteX0" fmla="*/ 23 w 341038"/>
                <a:gd name="connsiteY0" fmla="*/ 43331 h 184004"/>
                <a:gd name="connsiteX1" fmla="*/ 165123 w 341038"/>
                <a:gd name="connsiteY1" fmla="*/ 27456 h 184004"/>
                <a:gd name="connsiteX2" fmla="*/ 247673 w 341038"/>
                <a:gd name="connsiteY2" fmla="*/ 90956 h 184004"/>
                <a:gd name="connsiteX3" fmla="*/ 234973 w 341038"/>
                <a:gd name="connsiteY3" fmla="*/ 52856 h 184004"/>
                <a:gd name="connsiteX4" fmla="*/ 339748 w 341038"/>
                <a:gd name="connsiteY4" fmla="*/ 183031 h 184004"/>
                <a:gd name="connsiteX5" fmla="*/ 285773 w 341038"/>
                <a:gd name="connsiteY5" fmla="*/ 106831 h 184004"/>
                <a:gd name="connsiteX6" fmla="*/ 174648 w 341038"/>
                <a:gd name="connsiteY6" fmla="*/ 5231 h 184004"/>
                <a:gd name="connsiteX7" fmla="*/ 301648 w 341038"/>
                <a:gd name="connsiteY7" fmla="*/ 122706 h 184004"/>
                <a:gd name="connsiteX8" fmla="*/ 158773 w 341038"/>
                <a:gd name="connsiteY8" fmla="*/ 11581 h 184004"/>
                <a:gd name="connsiteX9" fmla="*/ 50823 w 341038"/>
                <a:gd name="connsiteY9" fmla="*/ 5231 h 184004"/>
                <a:gd name="connsiteX10" fmla="*/ 152423 w 341038"/>
                <a:gd name="connsiteY10" fmla="*/ 27456 h 184004"/>
                <a:gd name="connsiteX11" fmla="*/ 23 w 341038"/>
                <a:gd name="connsiteY11" fmla="*/ 43331 h 18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38" h="184004">
                  <a:moveTo>
                    <a:pt x="23" y="43331"/>
                  </a:moveTo>
                  <a:cubicBezTo>
                    <a:pt x="2140" y="43331"/>
                    <a:pt x="123848" y="19519"/>
                    <a:pt x="165123" y="27456"/>
                  </a:cubicBezTo>
                  <a:cubicBezTo>
                    <a:pt x="206398" y="35393"/>
                    <a:pt x="236031" y="86723"/>
                    <a:pt x="247673" y="90956"/>
                  </a:cubicBezTo>
                  <a:cubicBezTo>
                    <a:pt x="259315" y="95189"/>
                    <a:pt x="219627" y="37510"/>
                    <a:pt x="234973" y="52856"/>
                  </a:cubicBezTo>
                  <a:cubicBezTo>
                    <a:pt x="250319" y="68202"/>
                    <a:pt x="331281" y="174035"/>
                    <a:pt x="339748" y="183031"/>
                  </a:cubicBezTo>
                  <a:cubicBezTo>
                    <a:pt x="348215" y="192027"/>
                    <a:pt x="313290" y="136464"/>
                    <a:pt x="285773" y="106831"/>
                  </a:cubicBezTo>
                  <a:cubicBezTo>
                    <a:pt x="258256" y="77198"/>
                    <a:pt x="172002" y="2585"/>
                    <a:pt x="174648" y="5231"/>
                  </a:cubicBezTo>
                  <a:cubicBezTo>
                    <a:pt x="177294" y="7877"/>
                    <a:pt x="304294" y="121648"/>
                    <a:pt x="301648" y="122706"/>
                  </a:cubicBezTo>
                  <a:cubicBezTo>
                    <a:pt x="299002" y="123764"/>
                    <a:pt x="200577" y="31160"/>
                    <a:pt x="158773" y="11581"/>
                  </a:cubicBezTo>
                  <a:cubicBezTo>
                    <a:pt x="116969" y="-7998"/>
                    <a:pt x="51881" y="2585"/>
                    <a:pt x="50823" y="5231"/>
                  </a:cubicBezTo>
                  <a:cubicBezTo>
                    <a:pt x="49765" y="7877"/>
                    <a:pt x="164594" y="20048"/>
                    <a:pt x="152423" y="27456"/>
                  </a:cubicBezTo>
                  <a:cubicBezTo>
                    <a:pt x="140252" y="34864"/>
                    <a:pt x="-2094" y="43331"/>
                    <a:pt x="23" y="433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4122594A-E239-7D74-772B-121659292E28}"/>
                </a:ext>
              </a:extLst>
            </p:cNvPr>
            <p:cNvSpPr/>
            <p:nvPr/>
          </p:nvSpPr>
          <p:spPr>
            <a:xfrm>
              <a:off x="3736683" y="2488905"/>
              <a:ext cx="165410" cy="133975"/>
            </a:xfrm>
            <a:custGeom>
              <a:avLst/>
              <a:gdLst>
                <a:gd name="connsiteX0" fmla="*/ 165392 w 165410"/>
                <a:gd name="connsiteY0" fmla="*/ 295 h 133975"/>
                <a:gd name="connsiteX1" fmla="*/ 38392 w 165410"/>
                <a:gd name="connsiteY1" fmla="*/ 60620 h 133975"/>
                <a:gd name="connsiteX2" fmla="*/ 292 w 165410"/>
                <a:gd name="connsiteY2" fmla="*/ 133645 h 133975"/>
                <a:gd name="connsiteX3" fmla="*/ 28867 w 165410"/>
                <a:gd name="connsiteY3" fmla="*/ 86020 h 133975"/>
                <a:gd name="connsiteX4" fmla="*/ 165392 w 165410"/>
                <a:gd name="connsiteY4" fmla="*/ 295 h 13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10" h="133975">
                  <a:moveTo>
                    <a:pt x="165392" y="295"/>
                  </a:moveTo>
                  <a:cubicBezTo>
                    <a:pt x="166979" y="-3938"/>
                    <a:pt x="65909" y="38395"/>
                    <a:pt x="38392" y="60620"/>
                  </a:cubicBezTo>
                  <a:cubicBezTo>
                    <a:pt x="10875" y="82845"/>
                    <a:pt x="1879" y="129412"/>
                    <a:pt x="292" y="133645"/>
                  </a:cubicBezTo>
                  <a:cubicBezTo>
                    <a:pt x="-1295" y="137878"/>
                    <a:pt x="2938" y="100307"/>
                    <a:pt x="28867" y="86020"/>
                  </a:cubicBezTo>
                  <a:cubicBezTo>
                    <a:pt x="54796" y="71733"/>
                    <a:pt x="163805" y="4528"/>
                    <a:pt x="165392" y="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C7177DD3-7EB3-6C7A-1EC9-D19567815E7E}"/>
                </a:ext>
              </a:extLst>
            </p:cNvPr>
            <p:cNvSpPr/>
            <p:nvPr/>
          </p:nvSpPr>
          <p:spPr>
            <a:xfrm>
              <a:off x="3813169" y="2555367"/>
              <a:ext cx="226068" cy="57977"/>
            </a:xfrm>
            <a:custGeom>
              <a:avLst/>
              <a:gdLst>
                <a:gd name="connsiteX0" fmla="*/ 6 w 226068"/>
                <a:gd name="connsiteY0" fmla="*/ 41783 h 57977"/>
                <a:gd name="connsiteX1" fmla="*/ 142881 w 226068"/>
                <a:gd name="connsiteY1" fmla="*/ 29083 h 57977"/>
                <a:gd name="connsiteX2" fmla="*/ 225431 w 226068"/>
                <a:gd name="connsiteY2" fmla="*/ 57658 h 57977"/>
                <a:gd name="connsiteX3" fmla="*/ 174631 w 226068"/>
                <a:gd name="connsiteY3" fmla="*/ 6858 h 57977"/>
                <a:gd name="connsiteX4" fmla="*/ 60331 w 226068"/>
                <a:gd name="connsiteY4" fmla="*/ 508 h 57977"/>
                <a:gd name="connsiteX5" fmla="*/ 136531 w 226068"/>
                <a:gd name="connsiteY5" fmla="*/ 6858 h 57977"/>
                <a:gd name="connsiteX6" fmla="*/ 6 w 226068"/>
                <a:gd name="connsiteY6" fmla="*/ 41783 h 5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068" h="57977">
                  <a:moveTo>
                    <a:pt x="6" y="41783"/>
                  </a:moveTo>
                  <a:cubicBezTo>
                    <a:pt x="1064" y="45487"/>
                    <a:pt x="105310" y="26437"/>
                    <a:pt x="142881" y="29083"/>
                  </a:cubicBezTo>
                  <a:cubicBezTo>
                    <a:pt x="180452" y="31729"/>
                    <a:pt x="220139" y="61362"/>
                    <a:pt x="225431" y="57658"/>
                  </a:cubicBezTo>
                  <a:cubicBezTo>
                    <a:pt x="230723" y="53954"/>
                    <a:pt x="202148" y="16383"/>
                    <a:pt x="174631" y="6858"/>
                  </a:cubicBezTo>
                  <a:cubicBezTo>
                    <a:pt x="147114" y="-2667"/>
                    <a:pt x="66681" y="508"/>
                    <a:pt x="60331" y="508"/>
                  </a:cubicBezTo>
                  <a:cubicBezTo>
                    <a:pt x="53981" y="508"/>
                    <a:pt x="150819" y="-21"/>
                    <a:pt x="136531" y="6858"/>
                  </a:cubicBezTo>
                  <a:cubicBezTo>
                    <a:pt x="122244" y="13737"/>
                    <a:pt x="-1052" y="38079"/>
                    <a:pt x="6" y="41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41184195-7BA6-E333-3D86-E987655734DC}"/>
                </a:ext>
              </a:extLst>
            </p:cNvPr>
            <p:cNvSpPr/>
            <p:nvPr/>
          </p:nvSpPr>
          <p:spPr>
            <a:xfrm>
              <a:off x="3971894" y="2546238"/>
              <a:ext cx="210075" cy="149537"/>
            </a:xfrm>
            <a:custGeom>
              <a:avLst/>
              <a:gdLst>
                <a:gd name="connsiteX0" fmla="*/ 31 w 210075"/>
                <a:gd name="connsiteY0" fmla="*/ 112 h 149537"/>
                <a:gd name="connsiteX1" fmla="*/ 130206 w 210075"/>
                <a:gd name="connsiteY1" fmla="*/ 114412 h 149537"/>
                <a:gd name="connsiteX2" fmla="*/ 114331 w 210075"/>
                <a:gd name="connsiteY2" fmla="*/ 82662 h 149537"/>
                <a:gd name="connsiteX3" fmla="*/ 209581 w 210075"/>
                <a:gd name="connsiteY3" fmla="*/ 149337 h 149537"/>
                <a:gd name="connsiteX4" fmla="*/ 149256 w 210075"/>
                <a:gd name="connsiteY4" fmla="*/ 101712 h 149537"/>
                <a:gd name="connsiteX5" fmla="*/ 95281 w 210075"/>
                <a:gd name="connsiteY5" fmla="*/ 57262 h 149537"/>
                <a:gd name="connsiteX6" fmla="*/ 117506 w 210075"/>
                <a:gd name="connsiteY6" fmla="*/ 92187 h 149537"/>
                <a:gd name="connsiteX7" fmla="*/ 31 w 210075"/>
                <a:gd name="connsiteY7" fmla="*/ 112 h 14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75" h="149537">
                  <a:moveTo>
                    <a:pt x="31" y="112"/>
                  </a:moveTo>
                  <a:cubicBezTo>
                    <a:pt x="2148" y="3816"/>
                    <a:pt x="111156" y="100654"/>
                    <a:pt x="130206" y="114412"/>
                  </a:cubicBezTo>
                  <a:cubicBezTo>
                    <a:pt x="149256" y="128170"/>
                    <a:pt x="101102" y="76841"/>
                    <a:pt x="114331" y="82662"/>
                  </a:cubicBezTo>
                  <a:cubicBezTo>
                    <a:pt x="127560" y="88483"/>
                    <a:pt x="203760" y="146162"/>
                    <a:pt x="209581" y="149337"/>
                  </a:cubicBezTo>
                  <a:cubicBezTo>
                    <a:pt x="215402" y="152512"/>
                    <a:pt x="168306" y="117058"/>
                    <a:pt x="149256" y="101712"/>
                  </a:cubicBezTo>
                  <a:cubicBezTo>
                    <a:pt x="130206" y="86366"/>
                    <a:pt x="100573" y="58849"/>
                    <a:pt x="95281" y="57262"/>
                  </a:cubicBezTo>
                  <a:cubicBezTo>
                    <a:pt x="89989" y="55675"/>
                    <a:pt x="130206" y="99066"/>
                    <a:pt x="117506" y="92187"/>
                  </a:cubicBezTo>
                  <a:cubicBezTo>
                    <a:pt x="104806" y="85308"/>
                    <a:pt x="-2086" y="-3592"/>
                    <a:pt x="31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FBB26D4-5B59-92D4-64FF-6E130C45A26C}"/>
                </a:ext>
              </a:extLst>
            </p:cNvPr>
            <p:cNvSpPr/>
            <p:nvPr/>
          </p:nvSpPr>
          <p:spPr>
            <a:xfrm>
              <a:off x="3705192" y="2520870"/>
              <a:ext cx="288500" cy="117568"/>
            </a:xfrm>
            <a:custGeom>
              <a:avLst/>
              <a:gdLst>
                <a:gd name="connsiteX0" fmla="*/ 285783 w 288500"/>
                <a:gd name="connsiteY0" fmla="*/ 80 h 117568"/>
                <a:gd name="connsiteX1" fmla="*/ 152433 w 288500"/>
                <a:gd name="connsiteY1" fmla="*/ 28655 h 117568"/>
                <a:gd name="connsiteX2" fmla="*/ 114333 w 288500"/>
                <a:gd name="connsiteY2" fmla="*/ 47705 h 117568"/>
                <a:gd name="connsiteX3" fmla="*/ 203233 w 288500"/>
                <a:gd name="connsiteY3" fmla="*/ 35005 h 117568"/>
                <a:gd name="connsiteX4" fmla="*/ 130208 w 288500"/>
                <a:gd name="connsiteY4" fmla="*/ 44530 h 117568"/>
                <a:gd name="connsiteX5" fmla="*/ 33 w 288500"/>
                <a:gd name="connsiteY5" fmla="*/ 117555 h 117568"/>
                <a:gd name="connsiteX6" fmla="*/ 142908 w 288500"/>
                <a:gd name="connsiteY6" fmla="*/ 38180 h 117568"/>
                <a:gd name="connsiteX7" fmla="*/ 234983 w 288500"/>
                <a:gd name="connsiteY7" fmla="*/ 38180 h 117568"/>
                <a:gd name="connsiteX8" fmla="*/ 285783 w 288500"/>
                <a:gd name="connsiteY8" fmla="*/ 80 h 11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500" h="117568">
                  <a:moveTo>
                    <a:pt x="285783" y="80"/>
                  </a:moveTo>
                  <a:cubicBezTo>
                    <a:pt x="272025" y="-1507"/>
                    <a:pt x="181008" y="20717"/>
                    <a:pt x="152433" y="28655"/>
                  </a:cubicBezTo>
                  <a:cubicBezTo>
                    <a:pt x="123858" y="36593"/>
                    <a:pt x="105866" y="46647"/>
                    <a:pt x="114333" y="47705"/>
                  </a:cubicBezTo>
                  <a:cubicBezTo>
                    <a:pt x="122800" y="48763"/>
                    <a:pt x="200587" y="35534"/>
                    <a:pt x="203233" y="35005"/>
                  </a:cubicBezTo>
                  <a:cubicBezTo>
                    <a:pt x="205879" y="34476"/>
                    <a:pt x="164075" y="30772"/>
                    <a:pt x="130208" y="44530"/>
                  </a:cubicBezTo>
                  <a:cubicBezTo>
                    <a:pt x="96341" y="58288"/>
                    <a:pt x="-2084" y="118613"/>
                    <a:pt x="33" y="117555"/>
                  </a:cubicBezTo>
                  <a:cubicBezTo>
                    <a:pt x="2150" y="116497"/>
                    <a:pt x="103750" y="51409"/>
                    <a:pt x="142908" y="38180"/>
                  </a:cubicBezTo>
                  <a:cubicBezTo>
                    <a:pt x="182066" y="24951"/>
                    <a:pt x="212229" y="42413"/>
                    <a:pt x="234983" y="38180"/>
                  </a:cubicBezTo>
                  <a:cubicBezTo>
                    <a:pt x="257737" y="33947"/>
                    <a:pt x="299541" y="1667"/>
                    <a:pt x="285783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7164DA19-8752-8911-4515-5646F2A95CAD}"/>
                </a:ext>
              </a:extLst>
            </p:cNvPr>
            <p:cNvSpPr/>
            <p:nvPr/>
          </p:nvSpPr>
          <p:spPr>
            <a:xfrm>
              <a:off x="3876494" y="2581255"/>
              <a:ext cx="221265" cy="72267"/>
            </a:xfrm>
            <a:custGeom>
              <a:avLst/>
              <a:gdLst>
                <a:gd name="connsiteX0" fmla="*/ 181 w 221265"/>
                <a:gd name="connsiteY0" fmla="*/ 20 h 72267"/>
                <a:gd name="connsiteX1" fmla="*/ 114481 w 221265"/>
                <a:gd name="connsiteY1" fmla="*/ 53995 h 72267"/>
                <a:gd name="connsiteX2" fmla="*/ 41456 w 221265"/>
                <a:gd name="connsiteY2" fmla="*/ 69870 h 72267"/>
                <a:gd name="connsiteX3" fmla="*/ 216081 w 221265"/>
                <a:gd name="connsiteY3" fmla="*/ 69870 h 72267"/>
                <a:gd name="connsiteX4" fmla="*/ 168456 w 221265"/>
                <a:gd name="connsiteY4" fmla="*/ 47645 h 72267"/>
                <a:gd name="connsiteX5" fmla="*/ 98606 w 221265"/>
                <a:gd name="connsiteY5" fmla="*/ 12720 h 72267"/>
                <a:gd name="connsiteX6" fmla="*/ 165281 w 221265"/>
                <a:gd name="connsiteY6" fmla="*/ 66695 h 72267"/>
                <a:gd name="connsiteX7" fmla="*/ 89081 w 221265"/>
                <a:gd name="connsiteY7" fmla="*/ 47645 h 72267"/>
                <a:gd name="connsiteX8" fmla="*/ 181 w 221265"/>
                <a:gd name="connsiteY8" fmla="*/ 20 h 7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265" h="72267">
                  <a:moveTo>
                    <a:pt x="181" y="20"/>
                  </a:moveTo>
                  <a:cubicBezTo>
                    <a:pt x="4414" y="1078"/>
                    <a:pt x="107602" y="42353"/>
                    <a:pt x="114481" y="53995"/>
                  </a:cubicBezTo>
                  <a:cubicBezTo>
                    <a:pt x="121360" y="65637"/>
                    <a:pt x="24523" y="67224"/>
                    <a:pt x="41456" y="69870"/>
                  </a:cubicBezTo>
                  <a:cubicBezTo>
                    <a:pt x="58389" y="72516"/>
                    <a:pt x="194914" y="73574"/>
                    <a:pt x="216081" y="69870"/>
                  </a:cubicBezTo>
                  <a:cubicBezTo>
                    <a:pt x="237248" y="66166"/>
                    <a:pt x="188035" y="57170"/>
                    <a:pt x="168456" y="47645"/>
                  </a:cubicBezTo>
                  <a:cubicBezTo>
                    <a:pt x="148877" y="38120"/>
                    <a:pt x="99135" y="9545"/>
                    <a:pt x="98606" y="12720"/>
                  </a:cubicBezTo>
                  <a:cubicBezTo>
                    <a:pt x="98077" y="15895"/>
                    <a:pt x="166869" y="60874"/>
                    <a:pt x="165281" y="66695"/>
                  </a:cubicBezTo>
                  <a:cubicBezTo>
                    <a:pt x="163694" y="72516"/>
                    <a:pt x="111306" y="56112"/>
                    <a:pt x="89081" y="47645"/>
                  </a:cubicBezTo>
                  <a:cubicBezTo>
                    <a:pt x="66856" y="39178"/>
                    <a:pt x="-4052" y="-1038"/>
                    <a:pt x="181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42BD38DA-D540-99D2-A9E3-AF8E45336A7C}"/>
                </a:ext>
              </a:extLst>
            </p:cNvPr>
            <p:cNvSpPr/>
            <p:nvPr/>
          </p:nvSpPr>
          <p:spPr>
            <a:xfrm>
              <a:off x="3765540" y="2578041"/>
              <a:ext cx="219345" cy="158837"/>
            </a:xfrm>
            <a:custGeom>
              <a:avLst/>
              <a:gdLst>
                <a:gd name="connsiteX0" fmla="*/ 219085 w 219345"/>
                <a:gd name="connsiteY0" fmla="*/ 59 h 158837"/>
                <a:gd name="connsiteX1" fmla="*/ 111135 w 219345"/>
                <a:gd name="connsiteY1" fmla="*/ 28634 h 158837"/>
                <a:gd name="connsiteX2" fmla="*/ 10 w 219345"/>
                <a:gd name="connsiteY2" fmla="*/ 60384 h 158837"/>
                <a:gd name="connsiteX3" fmla="*/ 117485 w 219345"/>
                <a:gd name="connsiteY3" fmla="*/ 38159 h 158837"/>
                <a:gd name="connsiteX4" fmla="*/ 69860 w 219345"/>
                <a:gd name="connsiteY4" fmla="*/ 76259 h 158837"/>
                <a:gd name="connsiteX5" fmla="*/ 28585 w 219345"/>
                <a:gd name="connsiteY5" fmla="*/ 158809 h 158837"/>
                <a:gd name="connsiteX6" fmla="*/ 73035 w 219345"/>
                <a:gd name="connsiteY6" fmla="*/ 66734 h 158837"/>
                <a:gd name="connsiteX7" fmla="*/ 79385 w 219345"/>
                <a:gd name="connsiteY7" fmla="*/ 22284 h 158837"/>
                <a:gd name="connsiteX8" fmla="*/ 219085 w 219345"/>
                <a:gd name="connsiteY8" fmla="*/ 59 h 1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45" h="158837">
                  <a:moveTo>
                    <a:pt x="219085" y="59"/>
                  </a:moveTo>
                  <a:cubicBezTo>
                    <a:pt x="224376" y="1117"/>
                    <a:pt x="147647" y="18580"/>
                    <a:pt x="111135" y="28634"/>
                  </a:cubicBezTo>
                  <a:cubicBezTo>
                    <a:pt x="74623" y="38688"/>
                    <a:pt x="-1048" y="58796"/>
                    <a:pt x="10" y="60384"/>
                  </a:cubicBezTo>
                  <a:cubicBezTo>
                    <a:pt x="1068" y="61972"/>
                    <a:pt x="105843" y="35513"/>
                    <a:pt x="117485" y="38159"/>
                  </a:cubicBezTo>
                  <a:cubicBezTo>
                    <a:pt x="129127" y="40805"/>
                    <a:pt x="84677" y="56151"/>
                    <a:pt x="69860" y="76259"/>
                  </a:cubicBezTo>
                  <a:cubicBezTo>
                    <a:pt x="55043" y="96367"/>
                    <a:pt x="28056" y="160396"/>
                    <a:pt x="28585" y="158809"/>
                  </a:cubicBezTo>
                  <a:cubicBezTo>
                    <a:pt x="29114" y="157222"/>
                    <a:pt x="64568" y="89488"/>
                    <a:pt x="73035" y="66734"/>
                  </a:cubicBezTo>
                  <a:cubicBezTo>
                    <a:pt x="81502" y="43980"/>
                    <a:pt x="60864" y="32338"/>
                    <a:pt x="79385" y="22284"/>
                  </a:cubicBezTo>
                  <a:cubicBezTo>
                    <a:pt x="97906" y="12230"/>
                    <a:pt x="213794" y="-999"/>
                    <a:pt x="219085" y="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D2E1A240-526A-9D1A-C944-4F256BFC4604}"/>
                </a:ext>
              </a:extLst>
            </p:cNvPr>
            <p:cNvSpPr/>
            <p:nvPr/>
          </p:nvSpPr>
          <p:spPr>
            <a:xfrm>
              <a:off x="3785667" y="2653330"/>
              <a:ext cx="321903" cy="155457"/>
            </a:xfrm>
            <a:custGeom>
              <a:avLst/>
              <a:gdLst>
                <a:gd name="connsiteX0" fmla="*/ 97358 w 321903"/>
                <a:gd name="connsiteY0" fmla="*/ 970 h 155457"/>
                <a:gd name="connsiteX1" fmla="*/ 313258 w 321903"/>
                <a:gd name="connsiteY1" fmla="*/ 150195 h 155457"/>
                <a:gd name="connsiteX2" fmla="*/ 259283 w 321903"/>
                <a:gd name="connsiteY2" fmla="*/ 115270 h 155457"/>
                <a:gd name="connsiteX3" fmla="*/ 75133 w 321903"/>
                <a:gd name="connsiteY3" fmla="*/ 51770 h 155457"/>
                <a:gd name="connsiteX4" fmla="*/ 8458 w 321903"/>
                <a:gd name="connsiteY4" fmla="*/ 51770 h 155457"/>
                <a:gd name="connsiteX5" fmla="*/ 252933 w 321903"/>
                <a:gd name="connsiteY5" fmla="*/ 83520 h 155457"/>
                <a:gd name="connsiteX6" fmla="*/ 97358 w 321903"/>
                <a:gd name="connsiteY6" fmla="*/ 970 h 15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903" h="155457">
                  <a:moveTo>
                    <a:pt x="97358" y="970"/>
                  </a:moveTo>
                  <a:cubicBezTo>
                    <a:pt x="107412" y="12082"/>
                    <a:pt x="286271" y="131145"/>
                    <a:pt x="313258" y="150195"/>
                  </a:cubicBezTo>
                  <a:cubicBezTo>
                    <a:pt x="340245" y="169245"/>
                    <a:pt x="298970" y="131674"/>
                    <a:pt x="259283" y="115270"/>
                  </a:cubicBezTo>
                  <a:cubicBezTo>
                    <a:pt x="219596" y="98866"/>
                    <a:pt x="116937" y="62353"/>
                    <a:pt x="75133" y="51770"/>
                  </a:cubicBezTo>
                  <a:cubicBezTo>
                    <a:pt x="33329" y="41187"/>
                    <a:pt x="-21175" y="46478"/>
                    <a:pt x="8458" y="51770"/>
                  </a:cubicBezTo>
                  <a:cubicBezTo>
                    <a:pt x="38091" y="57062"/>
                    <a:pt x="232825" y="89341"/>
                    <a:pt x="252933" y="83520"/>
                  </a:cubicBezTo>
                  <a:cubicBezTo>
                    <a:pt x="273041" y="77699"/>
                    <a:pt x="87304" y="-10142"/>
                    <a:pt x="97358" y="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BEF8E6DB-3F92-8AF2-719A-80C9E845B5DD}"/>
                </a:ext>
              </a:extLst>
            </p:cNvPr>
            <p:cNvSpPr/>
            <p:nvPr/>
          </p:nvSpPr>
          <p:spPr>
            <a:xfrm>
              <a:off x="3983899" y="2606630"/>
              <a:ext cx="201360" cy="147526"/>
            </a:xfrm>
            <a:custGeom>
              <a:avLst/>
              <a:gdLst>
                <a:gd name="connsiteX0" fmla="*/ 726 w 201360"/>
                <a:gd name="connsiteY0" fmla="*/ 47670 h 147526"/>
                <a:gd name="connsiteX1" fmla="*/ 134076 w 201360"/>
                <a:gd name="connsiteY1" fmla="*/ 57195 h 147526"/>
                <a:gd name="connsiteX2" fmla="*/ 149951 w 201360"/>
                <a:gd name="connsiteY2" fmla="*/ 73070 h 147526"/>
                <a:gd name="connsiteX3" fmla="*/ 140426 w 201360"/>
                <a:gd name="connsiteY3" fmla="*/ 28620 h 147526"/>
                <a:gd name="connsiteX4" fmla="*/ 181701 w 201360"/>
                <a:gd name="connsiteY4" fmla="*/ 69895 h 147526"/>
                <a:gd name="connsiteX5" fmla="*/ 200751 w 201360"/>
                <a:gd name="connsiteY5" fmla="*/ 45 h 147526"/>
                <a:gd name="connsiteX6" fmla="*/ 194401 w 201360"/>
                <a:gd name="connsiteY6" fmla="*/ 60370 h 147526"/>
                <a:gd name="connsiteX7" fmla="*/ 172176 w 201360"/>
                <a:gd name="connsiteY7" fmla="*/ 127045 h 147526"/>
                <a:gd name="connsiteX8" fmla="*/ 165826 w 201360"/>
                <a:gd name="connsiteY8" fmla="*/ 146095 h 147526"/>
                <a:gd name="connsiteX9" fmla="*/ 118201 w 201360"/>
                <a:gd name="connsiteY9" fmla="*/ 95295 h 147526"/>
                <a:gd name="connsiteX10" fmla="*/ 102326 w 201360"/>
                <a:gd name="connsiteY10" fmla="*/ 76245 h 147526"/>
                <a:gd name="connsiteX11" fmla="*/ 80101 w 201360"/>
                <a:gd name="connsiteY11" fmla="*/ 57195 h 147526"/>
                <a:gd name="connsiteX12" fmla="*/ 726 w 201360"/>
                <a:gd name="connsiteY12" fmla="*/ 47670 h 14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360" h="147526">
                  <a:moveTo>
                    <a:pt x="726" y="47670"/>
                  </a:moveTo>
                  <a:cubicBezTo>
                    <a:pt x="9722" y="47670"/>
                    <a:pt x="109205" y="52962"/>
                    <a:pt x="134076" y="57195"/>
                  </a:cubicBezTo>
                  <a:cubicBezTo>
                    <a:pt x="158947" y="61428"/>
                    <a:pt x="148893" y="77832"/>
                    <a:pt x="149951" y="73070"/>
                  </a:cubicBezTo>
                  <a:cubicBezTo>
                    <a:pt x="151009" y="68308"/>
                    <a:pt x="135134" y="29149"/>
                    <a:pt x="140426" y="28620"/>
                  </a:cubicBezTo>
                  <a:cubicBezTo>
                    <a:pt x="145718" y="28091"/>
                    <a:pt x="171647" y="74658"/>
                    <a:pt x="181701" y="69895"/>
                  </a:cubicBezTo>
                  <a:cubicBezTo>
                    <a:pt x="191755" y="65133"/>
                    <a:pt x="198634" y="1633"/>
                    <a:pt x="200751" y="45"/>
                  </a:cubicBezTo>
                  <a:cubicBezTo>
                    <a:pt x="202868" y="-1543"/>
                    <a:pt x="199163" y="39203"/>
                    <a:pt x="194401" y="60370"/>
                  </a:cubicBezTo>
                  <a:cubicBezTo>
                    <a:pt x="189639" y="81537"/>
                    <a:pt x="172176" y="127045"/>
                    <a:pt x="172176" y="127045"/>
                  </a:cubicBezTo>
                  <a:cubicBezTo>
                    <a:pt x="167413" y="141333"/>
                    <a:pt x="174822" y="151387"/>
                    <a:pt x="165826" y="146095"/>
                  </a:cubicBezTo>
                  <a:cubicBezTo>
                    <a:pt x="156830" y="140803"/>
                    <a:pt x="128784" y="106937"/>
                    <a:pt x="118201" y="95295"/>
                  </a:cubicBezTo>
                  <a:cubicBezTo>
                    <a:pt x="107618" y="83653"/>
                    <a:pt x="108676" y="82595"/>
                    <a:pt x="102326" y="76245"/>
                  </a:cubicBezTo>
                  <a:cubicBezTo>
                    <a:pt x="95976" y="69895"/>
                    <a:pt x="91214" y="60370"/>
                    <a:pt x="80101" y="57195"/>
                  </a:cubicBezTo>
                  <a:cubicBezTo>
                    <a:pt x="68988" y="54020"/>
                    <a:pt x="-8270" y="47670"/>
                    <a:pt x="726" y="47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AC715BF-0A8A-D303-C8E7-190C2193B987}"/>
                </a:ext>
              </a:extLst>
            </p:cNvPr>
            <p:cNvSpPr/>
            <p:nvPr/>
          </p:nvSpPr>
          <p:spPr>
            <a:xfrm>
              <a:off x="3604670" y="2374799"/>
              <a:ext cx="154551" cy="378273"/>
            </a:xfrm>
            <a:custGeom>
              <a:avLst/>
              <a:gdLst>
                <a:gd name="connsiteX0" fmla="*/ 154530 w 154551"/>
                <a:gd name="connsiteY0" fmla="*/ 101 h 378273"/>
                <a:gd name="connsiteX1" fmla="*/ 37055 w 154551"/>
                <a:gd name="connsiteY1" fmla="*/ 76301 h 378273"/>
                <a:gd name="connsiteX2" fmla="*/ 94205 w 154551"/>
                <a:gd name="connsiteY2" fmla="*/ 44551 h 378273"/>
                <a:gd name="connsiteX3" fmla="*/ 49755 w 154551"/>
                <a:gd name="connsiteY3" fmla="*/ 123926 h 378273"/>
                <a:gd name="connsiteX4" fmla="*/ 37055 w 154551"/>
                <a:gd name="connsiteY4" fmla="*/ 228701 h 378273"/>
                <a:gd name="connsiteX5" fmla="*/ 37055 w 154551"/>
                <a:gd name="connsiteY5" fmla="*/ 139801 h 378273"/>
                <a:gd name="connsiteX6" fmla="*/ 2130 w 154551"/>
                <a:gd name="connsiteY6" fmla="*/ 377926 h 378273"/>
                <a:gd name="connsiteX7" fmla="*/ 8480 w 154551"/>
                <a:gd name="connsiteY7" fmla="*/ 190601 h 378273"/>
                <a:gd name="connsiteX8" fmla="*/ 46580 w 154551"/>
                <a:gd name="connsiteY8" fmla="*/ 95351 h 378273"/>
                <a:gd name="connsiteX9" fmla="*/ 154530 w 154551"/>
                <a:gd name="connsiteY9" fmla="*/ 101 h 37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51" h="378273">
                  <a:moveTo>
                    <a:pt x="154530" y="101"/>
                  </a:moveTo>
                  <a:cubicBezTo>
                    <a:pt x="152943" y="-3074"/>
                    <a:pt x="47109" y="68893"/>
                    <a:pt x="37055" y="76301"/>
                  </a:cubicBezTo>
                  <a:cubicBezTo>
                    <a:pt x="27001" y="83709"/>
                    <a:pt x="92088" y="36614"/>
                    <a:pt x="94205" y="44551"/>
                  </a:cubicBezTo>
                  <a:cubicBezTo>
                    <a:pt x="96322" y="52488"/>
                    <a:pt x="59280" y="93234"/>
                    <a:pt x="49755" y="123926"/>
                  </a:cubicBezTo>
                  <a:cubicBezTo>
                    <a:pt x="40230" y="154618"/>
                    <a:pt x="39172" y="226055"/>
                    <a:pt x="37055" y="228701"/>
                  </a:cubicBezTo>
                  <a:cubicBezTo>
                    <a:pt x="34938" y="231347"/>
                    <a:pt x="42876" y="114930"/>
                    <a:pt x="37055" y="139801"/>
                  </a:cubicBezTo>
                  <a:cubicBezTo>
                    <a:pt x="31234" y="164672"/>
                    <a:pt x="6893" y="369459"/>
                    <a:pt x="2130" y="377926"/>
                  </a:cubicBezTo>
                  <a:cubicBezTo>
                    <a:pt x="-2633" y="386393"/>
                    <a:pt x="1072" y="237697"/>
                    <a:pt x="8480" y="190601"/>
                  </a:cubicBezTo>
                  <a:cubicBezTo>
                    <a:pt x="15888" y="143505"/>
                    <a:pt x="22768" y="130276"/>
                    <a:pt x="46580" y="95351"/>
                  </a:cubicBezTo>
                  <a:cubicBezTo>
                    <a:pt x="70392" y="60426"/>
                    <a:pt x="156117" y="3276"/>
                    <a:pt x="154530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356C063A-EAC9-64F4-F0C9-2866FD3DA0C2}"/>
                </a:ext>
              </a:extLst>
            </p:cNvPr>
            <p:cNvSpPr/>
            <p:nvPr/>
          </p:nvSpPr>
          <p:spPr>
            <a:xfrm>
              <a:off x="4130096" y="2401285"/>
              <a:ext cx="111839" cy="262578"/>
            </a:xfrm>
            <a:custGeom>
              <a:avLst/>
              <a:gdLst>
                <a:gd name="connsiteX0" fmla="*/ 579 w 111839"/>
                <a:gd name="connsiteY0" fmla="*/ 2190 h 262578"/>
                <a:gd name="connsiteX1" fmla="*/ 79954 w 111839"/>
                <a:gd name="connsiteY1" fmla="*/ 176815 h 262578"/>
                <a:gd name="connsiteX2" fmla="*/ 111704 w 111839"/>
                <a:gd name="connsiteY2" fmla="*/ 262540 h 262578"/>
                <a:gd name="connsiteX3" fmla="*/ 89479 w 111839"/>
                <a:gd name="connsiteY3" fmla="*/ 186340 h 262578"/>
                <a:gd name="connsiteX4" fmla="*/ 45029 w 111839"/>
                <a:gd name="connsiteY4" fmla="*/ 84740 h 262578"/>
                <a:gd name="connsiteX5" fmla="*/ 579 w 111839"/>
                <a:gd name="connsiteY5" fmla="*/ 2190 h 26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839" h="262578">
                  <a:moveTo>
                    <a:pt x="579" y="2190"/>
                  </a:moveTo>
                  <a:cubicBezTo>
                    <a:pt x="6400" y="17536"/>
                    <a:pt x="61433" y="133423"/>
                    <a:pt x="79954" y="176815"/>
                  </a:cubicBezTo>
                  <a:cubicBezTo>
                    <a:pt x="98475" y="220207"/>
                    <a:pt x="110117" y="260953"/>
                    <a:pt x="111704" y="262540"/>
                  </a:cubicBezTo>
                  <a:cubicBezTo>
                    <a:pt x="113291" y="264127"/>
                    <a:pt x="100591" y="215973"/>
                    <a:pt x="89479" y="186340"/>
                  </a:cubicBezTo>
                  <a:cubicBezTo>
                    <a:pt x="78367" y="156707"/>
                    <a:pt x="55612" y="113315"/>
                    <a:pt x="45029" y="84740"/>
                  </a:cubicBezTo>
                  <a:cubicBezTo>
                    <a:pt x="34446" y="56165"/>
                    <a:pt x="-5242" y="-13156"/>
                    <a:pt x="579" y="2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03B73B5-B2BE-046C-630D-0D3CA8C2796A}"/>
                </a:ext>
              </a:extLst>
            </p:cNvPr>
            <p:cNvSpPr/>
            <p:nvPr/>
          </p:nvSpPr>
          <p:spPr>
            <a:xfrm>
              <a:off x="3644153" y="1996980"/>
              <a:ext cx="210328" cy="261866"/>
            </a:xfrm>
            <a:custGeom>
              <a:avLst/>
              <a:gdLst>
                <a:gd name="connsiteX0" fmla="*/ 210297 w 210328"/>
                <a:gd name="connsiteY0" fmla="*/ 95 h 261866"/>
                <a:gd name="connsiteX1" fmla="*/ 73772 w 210328"/>
                <a:gd name="connsiteY1" fmla="*/ 133445 h 261866"/>
                <a:gd name="connsiteX2" fmla="*/ 747 w 210328"/>
                <a:gd name="connsiteY2" fmla="*/ 260445 h 261866"/>
                <a:gd name="connsiteX3" fmla="*/ 38847 w 210328"/>
                <a:gd name="connsiteY3" fmla="*/ 193770 h 261866"/>
                <a:gd name="connsiteX4" fmla="*/ 86472 w 210328"/>
                <a:gd name="connsiteY4" fmla="*/ 73120 h 261866"/>
                <a:gd name="connsiteX5" fmla="*/ 61072 w 210328"/>
                <a:gd name="connsiteY5" fmla="*/ 111220 h 261866"/>
                <a:gd name="connsiteX6" fmla="*/ 210297 w 210328"/>
                <a:gd name="connsiteY6" fmla="*/ 95 h 26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328" h="261866">
                  <a:moveTo>
                    <a:pt x="210297" y="95"/>
                  </a:moveTo>
                  <a:cubicBezTo>
                    <a:pt x="212414" y="3799"/>
                    <a:pt x="108697" y="90053"/>
                    <a:pt x="73772" y="133445"/>
                  </a:cubicBezTo>
                  <a:cubicBezTo>
                    <a:pt x="38847" y="176837"/>
                    <a:pt x="6568" y="250391"/>
                    <a:pt x="747" y="260445"/>
                  </a:cubicBezTo>
                  <a:cubicBezTo>
                    <a:pt x="-5074" y="270499"/>
                    <a:pt x="24559" y="224991"/>
                    <a:pt x="38847" y="193770"/>
                  </a:cubicBezTo>
                  <a:cubicBezTo>
                    <a:pt x="53134" y="162549"/>
                    <a:pt x="82768" y="86878"/>
                    <a:pt x="86472" y="73120"/>
                  </a:cubicBezTo>
                  <a:cubicBezTo>
                    <a:pt x="90176" y="59362"/>
                    <a:pt x="43080" y="121274"/>
                    <a:pt x="61072" y="111220"/>
                  </a:cubicBezTo>
                  <a:cubicBezTo>
                    <a:pt x="79064" y="101166"/>
                    <a:pt x="208180" y="-3609"/>
                    <a:pt x="210297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D83B6463-C1C9-133A-D5E3-B7652FCF2359}"/>
                </a:ext>
              </a:extLst>
            </p:cNvPr>
            <p:cNvSpPr/>
            <p:nvPr/>
          </p:nvSpPr>
          <p:spPr>
            <a:xfrm>
              <a:off x="3911072" y="1955417"/>
              <a:ext cx="318284" cy="51198"/>
            </a:xfrm>
            <a:custGeom>
              <a:avLst/>
              <a:gdLst>
                <a:gd name="connsiteX0" fmla="*/ 528 w 318284"/>
                <a:gd name="connsiteY0" fmla="*/ 41658 h 51198"/>
                <a:gd name="connsiteX1" fmla="*/ 213253 w 318284"/>
                <a:gd name="connsiteY1" fmla="*/ 35308 h 51198"/>
                <a:gd name="connsiteX2" fmla="*/ 318028 w 318284"/>
                <a:gd name="connsiteY2" fmla="*/ 51183 h 51198"/>
                <a:gd name="connsiteX3" fmla="*/ 245003 w 318284"/>
                <a:gd name="connsiteY3" fmla="*/ 38483 h 51198"/>
                <a:gd name="connsiteX4" fmla="*/ 57678 w 318284"/>
                <a:gd name="connsiteY4" fmla="*/ 383 h 51198"/>
                <a:gd name="connsiteX5" fmla="*/ 149753 w 318284"/>
                <a:gd name="connsiteY5" fmla="*/ 19433 h 51198"/>
                <a:gd name="connsiteX6" fmla="*/ 528 w 318284"/>
                <a:gd name="connsiteY6" fmla="*/ 41658 h 5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284" h="51198">
                  <a:moveTo>
                    <a:pt x="528" y="41658"/>
                  </a:moveTo>
                  <a:cubicBezTo>
                    <a:pt x="11111" y="44304"/>
                    <a:pt x="160336" y="33721"/>
                    <a:pt x="213253" y="35308"/>
                  </a:cubicBezTo>
                  <a:cubicBezTo>
                    <a:pt x="266170" y="36895"/>
                    <a:pt x="312736" y="50654"/>
                    <a:pt x="318028" y="51183"/>
                  </a:cubicBezTo>
                  <a:cubicBezTo>
                    <a:pt x="323320" y="51712"/>
                    <a:pt x="245003" y="38483"/>
                    <a:pt x="245003" y="38483"/>
                  </a:cubicBezTo>
                  <a:lnTo>
                    <a:pt x="57678" y="383"/>
                  </a:lnTo>
                  <a:cubicBezTo>
                    <a:pt x="41803" y="-2792"/>
                    <a:pt x="157691" y="14670"/>
                    <a:pt x="149753" y="19433"/>
                  </a:cubicBezTo>
                  <a:cubicBezTo>
                    <a:pt x="141816" y="24195"/>
                    <a:pt x="-10055" y="39012"/>
                    <a:pt x="528" y="41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C1992270-547E-4DDB-BEBF-C68A212E74D6}"/>
                </a:ext>
              </a:extLst>
            </p:cNvPr>
            <p:cNvSpPr/>
            <p:nvPr/>
          </p:nvSpPr>
          <p:spPr>
            <a:xfrm>
              <a:off x="3549302" y="2416093"/>
              <a:ext cx="54365" cy="325485"/>
            </a:xfrm>
            <a:custGeom>
              <a:avLst/>
              <a:gdLst>
                <a:gd name="connsiteX0" fmla="*/ 54323 w 54365"/>
                <a:gd name="connsiteY0" fmla="*/ 82 h 325485"/>
                <a:gd name="connsiteX1" fmla="*/ 22573 w 54365"/>
                <a:gd name="connsiteY1" fmla="*/ 139782 h 325485"/>
                <a:gd name="connsiteX2" fmla="*/ 13048 w 54365"/>
                <a:gd name="connsiteY2" fmla="*/ 320757 h 325485"/>
                <a:gd name="connsiteX3" fmla="*/ 13048 w 54365"/>
                <a:gd name="connsiteY3" fmla="*/ 254082 h 325485"/>
                <a:gd name="connsiteX4" fmla="*/ 348 w 54365"/>
                <a:gd name="connsiteY4" fmla="*/ 57232 h 325485"/>
                <a:gd name="connsiteX5" fmla="*/ 28923 w 54365"/>
                <a:gd name="connsiteY5" fmla="*/ 158832 h 325485"/>
                <a:gd name="connsiteX6" fmla="*/ 54323 w 54365"/>
                <a:gd name="connsiteY6" fmla="*/ 82 h 32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65" h="325485">
                  <a:moveTo>
                    <a:pt x="54323" y="82"/>
                  </a:moveTo>
                  <a:cubicBezTo>
                    <a:pt x="53265" y="-3093"/>
                    <a:pt x="29452" y="86336"/>
                    <a:pt x="22573" y="139782"/>
                  </a:cubicBezTo>
                  <a:cubicBezTo>
                    <a:pt x="15694" y="193228"/>
                    <a:pt x="14635" y="301707"/>
                    <a:pt x="13048" y="320757"/>
                  </a:cubicBezTo>
                  <a:cubicBezTo>
                    <a:pt x="11461" y="339807"/>
                    <a:pt x="15165" y="298003"/>
                    <a:pt x="13048" y="254082"/>
                  </a:cubicBezTo>
                  <a:cubicBezTo>
                    <a:pt x="10931" y="210161"/>
                    <a:pt x="-2298" y="73107"/>
                    <a:pt x="348" y="57232"/>
                  </a:cubicBezTo>
                  <a:cubicBezTo>
                    <a:pt x="2994" y="41357"/>
                    <a:pt x="21515" y="163595"/>
                    <a:pt x="28923" y="158832"/>
                  </a:cubicBezTo>
                  <a:cubicBezTo>
                    <a:pt x="36331" y="154070"/>
                    <a:pt x="55381" y="3257"/>
                    <a:pt x="54323" y="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216F88B7-5AEE-016F-E39E-E910A8448307}"/>
                </a:ext>
              </a:extLst>
            </p:cNvPr>
            <p:cNvSpPr/>
            <p:nvPr/>
          </p:nvSpPr>
          <p:spPr>
            <a:xfrm>
              <a:off x="4283075" y="2527246"/>
              <a:ext cx="118901" cy="464853"/>
            </a:xfrm>
            <a:custGeom>
              <a:avLst/>
              <a:gdLst>
                <a:gd name="connsiteX0" fmla="*/ 101600 w 118901"/>
                <a:gd name="connsiteY0" fmla="*/ 54 h 464853"/>
                <a:gd name="connsiteX1" fmla="*/ 111125 w 118901"/>
                <a:gd name="connsiteY1" fmla="*/ 269929 h 464853"/>
                <a:gd name="connsiteX2" fmla="*/ 117475 w 118901"/>
                <a:gd name="connsiteY2" fmla="*/ 231829 h 464853"/>
                <a:gd name="connsiteX3" fmla="*/ 82550 w 118901"/>
                <a:gd name="connsiteY3" fmla="*/ 463604 h 464853"/>
                <a:gd name="connsiteX4" fmla="*/ 101600 w 118901"/>
                <a:gd name="connsiteY4" fmla="*/ 320729 h 464853"/>
                <a:gd name="connsiteX5" fmla="*/ 104775 w 118901"/>
                <a:gd name="connsiteY5" fmla="*/ 244529 h 464853"/>
                <a:gd name="connsiteX6" fmla="*/ 0 w 118901"/>
                <a:gd name="connsiteY6" fmla="*/ 57204 h 464853"/>
                <a:gd name="connsiteX7" fmla="*/ 104775 w 118901"/>
                <a:gd name="connsiteY7" fmla="*/ 244529 h 464853"/>
                <a:gd name="connsiteX8" fmla="*/ 101600 w 118901"/>
                <a:gd name="connsiteY8" fmla="*/ 54 h 464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1" h="464853">
                  <a:moveTo>
                    <a:pt x="101600" y="54"/>
                  </a:moveTo>
                  <a:cubicBezTo>
                    <a:pt x="102658" y="4287"/>
                    <a:pt x="108479" y="231300"/>
                    <a:pt x="111125" y="269929"/>
                  </a:cubicBezTo>
                  <a:cubicBezTo>
                    <a:pt x="113771" y="308558"/>
                    <a:pt x="122238" y="199550"/>
                    <a:pt x="117475" y="231829"/>
                  </a:cubicBezTo>
                  <a:cubicBezTo>
                    <a:pt x="112713" y="264108"/>
                    <a:pt x="85196" y="448787"/>
                    <a:pt x="82550" y="463604"/>
                  </a:cubicBezTo>
                  <a:cubicBezTo>
                    <a:pt x="79904" y="478421"/>
                    <a:pt x="97896" y="357241"/>
                    <a:pt x="101600" y="320729"/>
                  </a:cubicBezTo>
                  <a:cubicBezTo>
                    <a:pt x="105304" y="284217"/>
                    <a:pt x="121708" y="288450"/>
                    <a:pt x="104775" y="244529"/>
                  </a:cubicBezTo>
                  <a:cubicBezTo>
                    <a:pt x="87842" y="200608"/>
                    <a:pt x="0" y="57204"/>
                    <a:pt x="0" y="57204"/>
                  </a:cubicBezTo>
                  <a:cubicBezTo>
                    <a:pt x="0" y="57204"/>
                    <a:pt x="86254" y="248233"/>
                    <a:pt x="104775" y="244529"/>
                  </a:cubicBezTo>
                  <a:cubicBezTo>
                    <a:pt x="123296" y="240825"/>
                    <a:pt x="100542" y="-4179"/>
                    <a:pt x="101600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D62DF0C-4B63-2594-1E3E-7BE00465C9DC}"/>
                </a:ext>
              </a:extLst>
            </p:cNvPr>
            <p:cNvSpPr/>
            <p:nvPr/>
          </p:nvSpPr>
          <p:spPr>
            <a:xfrm>
              <a:off x="3502017" y="2080718"/>
              <a:ext cx="200296" cy="748367"/>
            </a:xfrm>
            <a:custGeom>
              <a:avLst/>
              <a:gdLst>
                <a:gd name="connsiteX0" fmla="*/ 200033 w 200296"/>
                <a:gd name="connsiteY0" fmla="*/ 2082 h 748367"/>
                <a:gd name="connsiteX1" fmla="*/ 66683 w 200296"/>
                <a:gd name="connsiteY1" fmla="*/ 348157 h 748367"/>
                <a:gd name="connsiteX2" fmla="*/ 92083 w 200296"/>
                <a:gd name="connsiteY2" fmla="*/ 303707 h 748367"/>
                <a:gd name="connsiteX3" fmla="*/ 34933 w 200296"/>
                <a:gd name="connsiteY3" fmla="*/ 443407 h 748367"/>
                <a:gd name="connsiteX4" fmla="*/ 8 w 200296"/>
                <a:gd name="connsiteY4" fmla="*/ 672007 h 748367"/>
                <a:gd name="connsiteX5" fmla="*/ 31758 w 200296"/>
                <a:gd name="connsiteY5" fmla="*/ 589457 h 748367"/>
                <a:gd name="connsiteX6" fmla="*/ 50808 w 200296"/>
                <a:gd name="connsiteY6" fmla="*/ 748207 h 748367"/>
                <a:gd name="connsiteX7" fmla="*/ 47633 w 200296"/>
                <a:gd name="connsiteY7" fmla="*/ 614857 h 748367"/>
                <a:gd name="connsiteX8" fmla="*/ 47633 w 200296"/>
                <a:gd name="connsiteY8" fmla="*/ 405307 h 748367"/>
                <a:gd name="connsiteX9" fmla="*/ 120658 w 200296"/>
                <a:gd name="connsiteY9" fmla="*/ 132257 h 748367"/>
                <a:gd name="connsiteX10" fmla="*/ 101608 w 200296"/>
                <a:gd name="connsiteY10" fmla="*/ 198932 h 748367"/>
                <a:gd name="connsiteX11" fmla="*/ 200033 w 200296"/>
                <a:gd name="connsiteY11" fmla="*/ 2082 h 74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296" h="748367">
                  <a:moveTo>
                    <a:pt x="200033" y="2082"/>
                  </a:moveTo>
                  <a:cubicBezTo>
                    <a:pt x="194212" y="26953"/>
                    <a:pt x="84675" y="297886"/>
                    <a:pt x="66683" y="348157"/>
                  </a:cubicBezTo>
                  <a:cubicBezTo>
                    <a:pt x="48691" y="398428"/>
                    <a:pt x="97375" y="287832"/>
                    <a:pt x="92083" y="303707"/>
                  </a:cubicBezTo>
                  <a:cubicBezTo>
                    <a:pt x="86791" y="319582"/>
                    <a:pt x="50279" y="382024"/>
                    <a:pt x="34933" y="443407"/>
                  </a:cubicBezTo>
                  <a:cubicBezTo>
                    <a:pt x="19587" y="504790"/>
                    <a:pt x="537" y="647665"/>
                    <a:pt x="8" y="672007"/>
                  </a:cubicBezTo>
                  <a:cubicBezTo>
                    <a:pt x="-521" y="696349"/>
                    <a:pt x="23291" y="576757"/>
                    <a:pt x="31758" y="589457"/>
                  </a:cubicBezTo>
                  <a:cubicBezTo>
                    <a:pt x="40225" y="602157"/>
                    <a:pt x="48162" y="743974"/>
                    <a:pt x="50808" y="748207"/>
                  </a:cubicBezTo>
                  <a:cubicBezTo>
                    <a:pt x="53454" y="752440"/>
                    <a:pt x="48162" y="672007"/>
                    <a:pt x="47633" y="614857"/>
                  </a:cubicBezTo>
                  <a:cubicBezTo>
                    <a:pt x="47104" y="557707"/>
                    <a:pt x="35462" y="485740"/>
                    <a:pt x="47633" y="405307"/>
                  </a:cubicBezTo>
                  <a:cubicBezTo>
                    <a:pt x="59804" y="324874"/>
                    <a:pt x="111662" y="166653"/>
                    <a:pt x="120658" y="132257"/>
                  </a:cubicBezTo>
                  <a:cubicBezTo>
                    <a:pt x="129654" y="97861"/>
                    <a:pt x="89966" y="214807"/>
                    <a:pt x="101608" y="198932"/>
                  </a:cubicBezTo>
                  <a:cubicBezTo>
                    <a:pt x="113250" y="183057"/>
                    <a:pt x="205854" y="-22789"/>
                    <a:pt x="200033" y="20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84F76DA2-94A0-917D-6CDA-5CEA43C11A52}"/>
                </a:ext>
              </a:extLst>
            </p:cNvPr>
            <p:cNvSpPr/>
            <p:nvPr/>
          </p:nvSpPr>
          <p:spPr>
            <a:xfrm>
              <a:off x="4004639" y="2797584"/>
              <a:ext cx="186349" cy="117954"/>
            </a:xfrm>
            <a:custGeom>
              <a:avLst/>
              <a:gdLst>
                <a:gd name="connsiteX0" fmla="*/ 2211 w 186349"/>
                <a:gd name="connsiteY0" fmla="*/ 2766 h 117954"/>
                <a:gd name="connsiteX1" fmla="*/ 176836 w 186349"/>
                <a:gd name="connsiteY1" fmla="*/ 113891 h 117954"/>
                <a:gd name="connsiteX2" fmla="*/ 154611 w 186349"/>
                <a:gd name="connsiteY2" fmla="*/ 88491 h 117954"/>
                <a:gd name="connsiteX3" fmla="*/ 81586 w 186349"/>
                <a:gd name="connsiteY3" fmla="*/ 37691 h 117954"/>
                <a:gd name="connsiteX4" fmla="*/ 2211 w 186349"/>
                <a:gd name="connsiteY4" fmla="*/ 2766 h 11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349" h="117954">
                  <a:moveTo>
                    <a:pt x="2211" y="2766"/>
                  </a:moveTo>
                  <a:cubicBezTo>
                    <a:pt x="18086" y="15466"/>
                    <a:pt x="151436" y="99604"/>
                    <a:pt x="176836" y="113891"/>
                  </a:cubicBezTo>
                  <a:cubicBezTo>
                    <a:pt x="202236" y="128178"/>
                    <a:pt x="170486" y="101191"/>
                    <a:pt x="154611" y="88491"/>
                  </a:cubicBezTo>
                  <a:cubicBezTo>
                    <a:pt x="138736" y="75791"/>
                    <a:pt x="102753" y="50920"/>
                    <a:pt x="81586" y="37691"/>
                  </a:cubicBezTo>
                  <a:cubicBezTo>
                    <a:pt x="60419" y="24462"/>
                    <a:pt x="-13664" y="-9934"/>
                    <a:pt x="2211" y="27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00DFDFF-7A93-728E-A149-826166FD95D1}"/>
                </a:ext>
              </a:extLst>
            </p:cNvPr>
            <p:cNvSpPr/>
            <p:nvPr/>
          </p:nvSpPr>
          <p:spPr>
            <a:xfrm>
              <a:off x="3641693" y="2712952"/>
              <a:ext cx="215986" cy="177777"/>
            </a:xfrm>
            <a:custGeom>
              <a:avLst/>
              <a:gdLst>
                <a:gd name="connsiteX0" fmla="*/ 44482 w 215986"/>
                <a:gd name="connsiteY0" fmla="*/ 1673 h 177777"/>
                <a:gd name="connsiteX1" fmla="*/ 38132 w 215986"/>
                <a:gd name="connsiteY1" fmla="*/ 52473 h 177777"/>
                <a:gd name="connsiteX2" fmla="*/ 41307 w 215986"/>
                <a:gd name="connsiteY2" fmla="*/ 141373 h 177777"/>
                <a:gd name="connsiteX3" fmla="*/ 60357 w 215986"/>
                <a:gd name="connsiteY3" fmla="*/ 112798 h 177777"/>
                <a:gd name="connsiteX4" fmla="*/ 107982 w 215986"/>
                <a:gd name="connsiteY4" fmla="*/ 176298 h 177777"/>
                <a:gd name="connsiteX5" fmla="*/ 114332 w 215986"/>
                <a:gd name="connsiteY5" fmla="*/ 119148 h 177777"/>
                <a:gd name="connsiteX6" fmla="*/ 215932 w 215986"/>
                <a:gd name="connsiteY6" fmla="*/ 42948 h 177777"/>
                <a:gd name="connsiteX7" fmla="*/ 127032 w 215986"/>
                <a:gd name="connsiteY7" fmla="*/ 115973 h 177777"/>
                <a:gd name="connsiteX8" fmla="*/ 31782 w 215986"/>
                <a:gd name="connsiteY8" fmla="*/ 176298 h 177777"/>
                <a:gd name="connsiteX9" fmla="*/ 34957 w 215986"/>
                <a:gd name="connsiteY9" fmla="*/ 154073 h 177777"/>
                <a:gd name="connsiteX10" fmla="*/ 32 w 215986"/>
                <a:gd name="connsiteY10" fmla="*/ 96923 h 177777"/>
                <a:gd name="connsiteX11" fmla="*/ 28607 w 215986"/>
                <a:gd name="connsiteY11" fmla="*/ 112798 h 177777"/>
                <a:gd name="connsiteX12" fmla="*/ 44482 w 215986"/>
                <a:gd name="connsiteY12" fmla="*/ 1673 h 1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986" h="177777">
                  <a:moveTo>
                    <a:pt x="44482" y="1673"/>
                  </a:moveTo>
                  <a:cubicBezTo>
                    <a:pt x="46069" y="-8381"/>
                    <a:pt x="38661" y="29190"/>
                    <a:pt x="38132" y="52473"/>
                  </a:cubicBezTo>
                  <a:cubicBezTo>
                    <a:pt x="37603" y="75756"/>
                    <a:pt x="37603" y="131319"/>
                    <a:pt x="41307" y="141373"/>
                  </a:cubicBezTo>
                  <a:cubicBezTo>
                    <a:pt x="45011" y="151427"/>
                    <a:pt x="49245" y="106977"/>
                    <a:pt x="60357" y="112798"/>
                  </a:cubicBezTo>
                  <a:cubicBezTo>
                    <a:pt x="71469" y="118619"/>
                    <a:pt x="98986" y="175240"/>
                    <a:pt x="107982" y="176298"/>
                  </a:cubicBezTo>
                  <a:cubicBezTo>
                    <a:pt x="116978" y="177356"/>
                    <a:pt x="96340" y="141373"/>
                    <a:pt x="114332" y="119148"/>
                  </a:cubicBezTo>
                  <a:cubicBezTo>
                    <a:pt x="132324" y="96923"/>
                    <a:pt x="213815" y="43477"/>
                    <a:pt x="215932" y="42948"/>
                  </a:cubicBezTo>
                  <a:cubicBezTo>
                    <a:pt x="218049" y="42419"/>
                    <a:pt x="157724" y="93748"/>
                    <a:pt x="127032" y="115973"/>
                  </a:cubicBezTo>
                  <a:cubicBezTo>
                    <a:pt x="96340" y="138198"/>
                    <a:pt x="47128" y="169948"/>
                    <a:pt x="31782" y="176298"/>
                  </a:cubicBezTo>
                  <a:cubicBezTo>
                    <a:pt x="16436" y="182648"/>
                    <a:pt x="40249" y="167302"/>
                    <a:pt x="34957" y="154073"/>
                  </a:cubicBezTo>
                  <a:cubicBezTo>
                    <a:pt x="29665" y="140844"/>
                    <a:pt x="1090" y="103802"/>
                    <a:pt x="32" y="96923"/>
                  </a:cubicBezTo>
                  <a:cubicBezTo>
                    <a:pt x="-1026" y="90044"/>
                    <a:pt x="24374" y="123911"/>
                    <a:pt x="28607" y="112798"/>
                  </a:cubicBezTo>
                  <a:cubicBezTo>
                    <a:pt x="32840" y="101686"/>
                    <a:pt x="42895" y="11727"/>
                    <a:pt x="44482" y="16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4E0F5C8-FDA3-4A0E-AF49-FAC69211B944}"/>
                </a:ext>
              </a:extLst>
            </p:cNvPr>
            <p:cNvSpPr/>
            <p:nvPr/>
          </p:nvSpPr>
          <p:spPr>
            <a:xfrm>
              <a:off x="3536743" y="2743198"/>
              <a:ext cx="163834" cy="209558"/>
            </a:xfrm>
            <a:custGeom>
              <a:avLst/>
              <a:gdLst>
                <a:gd name="connsiteX0" fmla="*/ 207 w 163834"/>
                <a:gd name="connsiteY0" fmla="*/ 38102 h 209558"/>
                <a:gd name="connsiteX1" fmla="*/ 143082 w 163834"/>
                <a:gd name="connsiteY1" fmla="*/ 158752 h 209558"/>
                <a:gd name="connsiteX2" fmla="*/ 162132 w 163834"/>
                <a:gd name="connsiteY2" fmla="*/ 209552 h 209558"/>
                <a:gd name="connsiteX3" fmla="*/ 158957 w 163834"/>
                <a:gd name="connsiteY3" fmla="*/ 161927 h 209558"/>
                <a:gd name="connsiteX4" fmla="*/ 127207 w 163834"/>
                <a:gd name="connsiteY4" fmla="*/ 114302 h 209558"/>
                <a:gd name="connsiteX5" fmla="*/ 127207 w 163834"/>
                <a:gd name="connsiteY5" fmla="*/ 2 h 209558"/>
                <a:gd name="connsiteX6" fmla="*/ 111332 w 163834"/>
                <a:gd name="connsiteY6" fmla="*/ 111127 h 209558"/>
                <a:gd name="connsiteX7" fmla="*/ 207 w 163834"/>
                <a:gd name="connsiteY7" fmla="*/ 38102 h 20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834" h="209558">
                  <a:moveTo>
                    <a:pt x="207" y="38102"/>
                  </a:moveTo>
                  <a:cubicBezTo>
                    <a:pt x="5499" y="46039"/>
                    <a:pt x="116095" y="130177"/>
                    <a:pt x="143082" y="158752"/>
                  </a:cubicBezTo>
                  <a:cubicBezTo>
                    <a:pt x="170070" y="187327"/>
                    <a:pt x="159486" y="209023"/>
                    <a:pt x="162132" y="209552"/>
                  </a:cubicBezTo>
                  <a:cubicBezTo>
                    <a:pt x="164778" y="210081"/>
                    <a:pt x="164778" y="177802"/>
                    <a:pt x="158957" y="161927"/>
                  </a:cubicBezTo>
                  <a:cubicBezTo>
                    <a:pt x="153136" y="146052"/>
                    <a:pt x="132499" y="141290"/>
                    <a:pt x="127207" y="114302"/>
                  </a:cubicBezTo>
                  <a:cubicBezTo>
                    <a:pt x="121915" y="87315"/>
                    <a:pt x="129853" y="531"/>
                    <a:pt x="127207" y="2"/>
                  </a:cubicBezTo>
                  <a:cubicBezTo>
                    <a:pt x="124561" y="-527"/>
                    <a:pt x="130382" y="103719"/>
                    <a:pt x="111332" y="111127"/>
                  </a:cubicBezTo>
                  <a:cubicBezTo>
                    <a:pt x="92282" y="118535"/>
                    <a:pt x="-5085" y="30165"/>
                    <a:pt x="207" y="38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AC0D15BA-5D03-A85C-644A-B11333DA1C16}"/>
                </a:ext>
              </a:extLst>
            </p:cNvPr>
            <p:cNvSpPr/>
            <p:nvPr/>
          </p:nvSpPr>
          <p:spPr>
            <a:xfrm>
              <a:off x="4305046" y="2724125"/>
              <a:ext cx="101956" cy="374699"/>
            </a:xfrm>
            <a:custGeom>
              <a:avLst/>
              <a:gdLst>
                <a:gd name="connsiteX0" fmla="*/ 254 w 101956"/>
                <a:gd name="connsiteY0" fmla="*/ 6375 h 374699"/>
                <a:gd name="connsiteX1" fmla="*/ 28829 w 101956"/>
                <a:gd name="connsiteY1" fmla="*/ 165125 h 374699"/>
                <a:gd name="connsiteX2" fmla="*/ 25654 w 101956"/>
                <a:gd name="connsiteY2" fmla="*/ 317525 h 374699"/>
                <a:gd name="connsiteX3" fmla="*/ 28829 w 101956"/>
                <a:gd name="connsiteY3" fmla="*/ 231800 h 374699"/>
                <a:gd name="connsiteX4" fmla="*/ 28829 w 101956"/>
                <a:gd name="connsiteY4" fmla="*/ 374675 h 374699"/>
                <a:gd name="connsiteX5" fmla="*/ 60579 w 101956"/>
                <a:gd name="connsiteY5" fmla="*/ 219100 h 374699"/>
                <a:gd name="connsiteX6" fmla="*/ 101854 w 101956"/>
                <a:gd name="connsiteY6" fmla="*/ 25 h 374699"/>
                <a:gd name="connsiteX7" fmla="*/ 47879 w 101956"/>
                <a:gd name="connsiteY7" fmla="*/ 203225 h 374699"/>
                <a:gd name="connsiteX8" fmla="*/ 254 w 101956"/>
                <a:gd name="connsiteY8" fmla="*/ 6375 h 37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56" h="374699">
                  <a:moveTo>
                    <a:pt x="254" y="6375"/>
                  </a:moveTo>
                  <a:cubicBezTo>
                    <a:pt x="-2921" y="25"/>
                    <a:pt x="24596" y="113267"/>
                    <a:pt x="28829" y="165125"/>
                  </a:cubicBezTo>
                  <a:cubicBezTo>
                    <a:pt x="33062" y="216983"/>
                    <a:pt x="25654" y="306413"/>
                    <a:pt x="25654" y="317525"/>
                  </a:cubicBezTo>
                  <a:cubicBezTo>
                    <a:pt x="25654" y="328637"/>
                    <a:pt x="28300" y="222275"/>
                    <a:pt x="28829" y="231800"/>
                  </a:cubicBezTo>
                  <a:cubicBezTo>
                    <a:pt x="29358" y="241325"/>
                    <a:pt x="23537" y="376792"/>
                    <a:pt x="28829" y="374675"/>
                  </a:cubicBezTo>
                  <a:cubicBezTo>
                    <a:pt x="34121" y="372558"/>
                    <a:pt x="48408" y="281542"/>
                    <a:pt x="60579" y="219100"/>
                  </a:cubicBezTo>
                  <a:cubicBezTo>
                    <a:pt x="72750" y="156658"/>
                    <a:pt x="103971" y="2671"/>
                    <a:pt x="101854" y="25"/>
                  </a:cubicBezTo>
                  <a:cubicBezTo>
                    <a:pt x="99737" y="-2621"/>
                    <a:pt x="63754" y="199521"/>
                    <a:pt x="47879" y="203225"/>
                  </a:cubicBezTo>
                  <a:cubicBezTo>
                    <a:pt x="32004" y="206929"/>
                    <a:pt x="3429" y="12725"/>
                    <a:pt x="254" y="6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7197BCA-6432-5D74-AA2E-3C38804B9E41}"/>
                </a:ext>
              </a:extLst>
            </p:cNvPr>
            <p:cNvSpPr/>
            <p:nvPr/>
          </p:nvSpPr>
          <p:spPr>
            <a:xfrm>
              <a:off x="4171950" y="2387600"/>
              <a:ext cx="228607" cy="122063"/>
            </a:xfrm>
            <a:custGeom>
              <a:avLst/>
              <a:gdLst>
                <a:gd name="connsiteX0" fmla="*/ 0 w 228607"/>
                <a:gd name="connsiteY0" fmla="*/ 0 h 122063"/>
                <a:gd name="connsiteX1" fmla="*/ 101600 w 228607"/>
                <a:gd name="connsiteY1" fmla="*/ 53975 h 122063"/>
                <a:gd name="connsiteX2" fmla="*/ 104775 w 228607"/>
                <a:gd name="connsiteY2" fmla="*/ 25400 h 122063"/>
                <a:gd name="connsiteX3" fmla="*/ 193675 w 228607"/>
                <a:gd name="connsiteY3" fmla="*/ 98425 h 122063"/>
                <a:gd name="connsiteX4" fmla="*/ 174625 w 228607"/>
                <a:gd name="connsiteY4" fmla="*/ 85725 h 122063"/>
                <a:gd name="connsiteX5" fmla="*/ 104775 w 228607"/>
                <a:gd name="connsiteY5" fmla="*/ 111125 h 122063"/>
                <a:gd name="connsiteX6" fmla="*/ 184150 w 228607"/>
                <a:gd name="connsiteY6" fmla="*/ 95250 h 122063"/>
                <a:gd name="connsiteX7" fmla="*/ 228600 w 228607"/>
                <a:gd name="connsiteY7" fmla="*/ 120650 h 122063"/>
                <a:gd name="connsiteX8" fmla="*/ 187325 w 228607"/>
                <a:gd name="connsiteY8" fmla="*/ 44450 h 122063"/>
                <a:gd name="connsiteX9" fmla="*/ 136525 w 228607"/>
                <a:gd name="connsiteY9" fmla="*/ 34925 h 122063"/>
                <a:gd name="connsiteX10" fmla="*/ 0 w 228607"/>
                <a:gd name="connsiteY10" fmla="*/ 0 h 12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607" h="122063">
                  <a:moveTo>
                    <a:pt x="0" y="0"/>
                  </a:moveTo>
                  <a:cubicBezTo>
                    <a:pt x="42069" y="24871"/>
                    <a:pt x="84138" y="49742"/>
                    <a:pt x="101600" y="53975"/>
                  </a:cubicBezTo>
                  <a:cubicBezTo>
                    <a:pt x="119062" y="58208"/>
                    <a:pt x="89429" y="17992"/>
                    <a:pt x="104775" y="25400"/>
                  </a:cubicBezTo>
                  <a:cubicBezTo>
                    <a:pt x="120121" y="32808"/>
                    <a:pt x="193675" y="98425"/>
                    <a:pt x="193675" y="98425"/>
                  </a:cubicBezTo>
                  <a:cubicBezTo>
                    <a:pt x="205317" y="108479"/>
                    <a:pt x="189442" y="83608"/>
                    <a:pt x="174625" y="85725"/>
                  </a:cubicBezTo>
                  <a:cubicBezTo>
                    <a:pt x="159808" y="87842"/>
                    <a:pt x="103188" y="109538"/>
                    <a:pt x="104775" y="111125"/>
                  </a:cubicBezTo>
                  <a:cubicBezTo>
                    <a:pt x="106362" y="112712"/>
                    <a:pt x="163513" y="93663"/>
                    <a:pt x="184150" y="95250"/>
                  </a:cubicBezTo>
                  <a:cubicBezTo>
                    <a:pt x="204787" y="96837"/>
                    <a:pt x="228071" y="129117"/>
                    <a:pt x="228600" y="120650"/>
                  </a:cubicBezTo>
                  <a:cubicBezTo>
                    <a:pt x="229129" y="112183"/>
                    <a:pt x="202671" y="58738"/>
                    <a:pt x="187325" y="44450"/>
                  </a:cubicBezTo>
                  <a:cubicBezTo>
                    <a:pt x="171979" y="30163"/>
                    <a:pt x="136525" y="34925"/>
                    <a:pt x="136525" y="349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28460AD3-0ACC-8849-6455-3771FAA57822}"/>
                </a:ext>
              </a:extLst>
            </p:cNvPr>
            <p:cNvSpPr/>
            <p:nvPr/>
          </p:nvSpPr>
          <p:spPr>
            <a:xfrm>
              <a:off x="3487495" y="2346280"/>
              <a:ext cx="100892" cy="389726"/>
            </a:xfrm>
            <a:custGeom>
              <a:avLst/>
              <a:gdLst>
                <a:gd name="connsiteX0" fmla="*/ 100255 w 100892"/>
                <a:gd name="connsiteY0" fmla="*/ 45 h 389726"/>
                <a:gd name="connsiteX1" fmla="*/ 43105 w 100892"/>
                <a:gd name="connsiteY1" fmla="*/ 174670 h 389726"/>
                <a:gd name="connsiteX2" fmla="*/ 20880 w 100892"/>
                <a:gd name="connsiteY2" fmla="*/ 387395 h 389726"/>
                <a:gd name="connsiteX3" fmla="*/ 39930 w 100892"/>
                <a:gd name="connsiteY3" fmla="*/ 273095 h 389726"/>
                <a:gd name="connsiteX4" fmla="*/ 39930 w 100892"/>
                <a:gd name="connsiteY4" fmla="*/ 44495 h 389726"/>
                <a:gd name="connsiteX5" fmla="*/ 1830 w 100892"/>
                <a:gd name="connsiteY5" fmla="*/ 190545 h 389726"/>
                <a:gd name="connsiteX6" fmla="*/ 100255 w 100892"/>
                <a:gd name="connsiteY6" fmla="*/ 45 h 38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892" h="389726">
                  <a:moveTo>
                    <a:pt x="100255" y="45"/>
                  </a:moveTo>
                  <a:cubicBezTo>
                    <a:pt x="107134" y="-2601"/>
                    <a:pt x="56334" y="110112"/>
                    <a:pt x="43105" y="174670"/>
                  </a:cubicBezTo>
                  <a:cubicBezTo>
                    <a:pt x="29876" y="239228"/>
                    <a:pt x="21409" y="370991"/>
                    <a:pt x="20880" y="387395"/>
                  </a:cubicBezTo>
                  <a:cubicBezTo>
                    <a:pt x="20351" y="403799"/>
                    <a:pt x="36755" y="330245"/>
                    <a:pt x="39930" y="273095"/>
                  </a:cubicBezTo>
                  <a:cubicBezTo>
                    <a:pt x="43105" y="215945"/>
                    <a:pt x="46280" y="58253"/>
                    <a:pt x="39930" y="44495"/>
                  </a:cubicBezTo>
                  <a:cubicBezTo>
                    <a:pt x="33580" y="30737"/>
                    <a:pt x="-9283" y="198483"/>
                    <a:pt x="1830" y="190545"/>
                  </a:cubicBezTo>
                  <a:cubicBezTo>
                    <a:pt x="12942" y="182608"/>
                    <a:pt x="93376" y="2691"/>
                    <a:pt x="100255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CFDB4EE2-71DC-90D2-3846-063218302090}"/>
                </a:ext>
              </a:extLst>
            </p:cNvPr>
            <p:cNvSpPr/>
            <p:nvPr/>
          </p:nvSpPr>
          <p:spPr>
            <a:xfrm>
              <a:off x="4216297" y="2009340"/>
              <a:ext cx="222715" cy="309876"/>
            </a:xfrm>
            <a:custGeom>
              <a:avLst/>
              <a:gdLst>
                <a:gd name="connsiteX0" fmla="*/ 103 w 222715"/>
                <a:gd name="connsiteY0" fmla="*/ 3610 h 309876"/>
                <a:gd name="connsiteX1" fmla="*/ 120753 w 222715"/>
                <a:gd name="connsiteY1" fmla="*/ 159185 h 309876"/>
                <a:gd name="connsiteX2" fmla="*/ 114403 w 222715"/>
                <a:gd name="connsiteY2" fmla="*/ 102035 h 309876"/>
                <a:gd name="connsiteX3" fmla="*/ 222353 w 222715"/>
                <a:gd name="connsiteY3" fmla="*/ 308410 h 309876"/>
                <a:gd name="connsiteX4" fmla="*/ 146153 w 222715"/>
                <a:gd name="connsiteY4" fmla="*/ 184585 h 309876"/>
                <a:gd name="connsiteX5" fmla="*/ 57253 w 222715"/>
                <a:gd name="connsiteY5" fmla="*/ 435 h 309876"/>
                <a:gd name="connsiteX6" fmla="*/ 98528 w 222715"/>
                <a:gd name="connsiteY6" fmla="*/ 130610 h 309876"/>
                <a:gd name="connsiteX7" fmla="*/ 103 w 222715"/>
                <a:gd name="connsiteY7" fmla="*/ 3610 h 30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715" h="309876">
                  <a:moveTo>
                    <a:pt x="103" y="3610"/>
                  </a:moveTo>
                  <a:cubicBezTo>
                    <a:pt x="3807" y="8372"/>
                    <a:pt x="101703" y="142781"/>
                    <a:pt x="120753" y="159185"/>
                  </a:cubicBezTo>
                  <a:cubicBezTo>
                    <a:pt x="139803" y="175589"/>
                    <a:pt x="97470" y="77164"/>
                    <a:pt x="114403" y="102035"/>
                  </a:cubicBezTo>
                  <a:cubicBezTo>
                    <a:pt x="131336" y="126906"/>
                    <a:pt x="217061" y="294652"/>
                    <a:pt x="222353" y="308410"/>
                  </a:cubicBezTo>
                  <a:cubicBezTo>
                    <a:pt x="227645" y="322168"/>
                    <a:pt x="173670" y="235914"/>
                    <a:pt x="146153" y="184585"/>
                  </a:cubicBezTo>
                  <a:cubicBezTo>
                    <a:pt x="118636" y="133256"/>
                    <a:pt x="65191" y="9431"/>
                    <a:pt x="57253" y="435"/>
                  </a:cubicBezTo>
                  <a:cubicBezTo>
                    <a:pt x="49316" y="-8561"/>
                    <a:pt x="103820" y="124789"/>
                    <a:pt x="98528" y="130610"/>
                  </a:cubicBezTo>
                  <a:cubicBezTo>
                    <a:pt x="93236" y="136431"/>
                    <a:pt x="-3601" y="-1152"/>
                    <a:pt x="103" y="36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D67E4661-AB50-0EFC-F691-4027D71EAF5E}"/>
                </a:ext>
              </a:extLst>
            </p:cNvPr>
            <p:cNvSpPr/>
            <p:nvPr/>
          </p:nvSpPr>
          <p:spPr>
            <a:xfrm>
              <a:off x="4396810" y="2270061"/>
              <a:ext cx="64084" cy="305188"/>
            </a:xfrm>
            <a:custGeom>
              <a:avLst/>
              <a:gdLst>
                <a:gd name="connsiteX0" fmla="*/ 565 w 64084"/>
                <a:gd name="connsiteY0" fmla="*/ 64 h 305188"/>
                <a:gd name="connsiteX1" fmla="*/ 6915 w 64084"/>
                <a:gd name="connsiteY1" fmla="*/ 130239 h 305188"/>
                <a:gd name="connsiteX2" fmla="*/ 10090 w 64084"/>
                <a:gd name="connsiteY2" fmla="*/ 104839 h 305188"/>
                <a:gd name="connsiteX3" fmla="*/ 10090 w 64084"/>
                <a:gd name="connsiteY3" fmla="*/ 196914 h 305188"/>
                <a:gd name="connsiteX4" fmla="*/ 64065 w 64084"/>
                <a:gd name="connsiteY4" fmla="*/ 304864 h 305188"/>
                <a:gd name="connsiteX5" fmla="*/ 16440 w 64084"/>
                <a:gd name="connsiteY5" fmla="*/ 225489 h 305188"/>
                <a:gd name="connsiteX6" fmla="*/ 29140 w 64084"/>
                <a:gd name="connsiteY6" fmla="*/ 92139 h 305188"/>
                <a:gd name="connsiteX7" fmla="*/ 22790 w 64084"/>
                <a:gd name="connsiteY7" fmla="*/ 149289 h 305188"/>
                <a:gd name="connsiteX8" fmla="*/ 565 w 64084"/>
                <a:gd name="connsiteY8" fmla="*/ 64 h 30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084" h="305188">
                  <a:moveTo>
                    <a:pt x="565" y="64"/>
                  </a:moveTo>
                  <a:cubicBezTo>
                    <a:pt x="-2081" y="-3111"/>
                    <a:pt x="5328" y="112777"/>
                    <a:pt x="6915" y="130239"/>
                  </a:cubicBezTo>
                  <a:cubicBezTo>
                    <a:pt x="8502" y="147701"/>
                    <a:pt x="9561" y="93727"/>
                    <a:pt x="10090" y="104839"/>
                  </a:cubicBezTo>
                  <a:cubicBezTo>
                    <a:pt x="10619" y="115951"/>
                    <a:pt x="1094" y="163577"/>
                    <a:pt x="10090" y="196914"/>
                  </a:cubicBezTo>
                  <a:cubicBezTo>
                    <a:pt x="19086" y="230251"/>
                    <a:pt x="63007" y="300102"/>
                    <a:pt x="64065" y="304864"/>
                  </a:cubicBezTo>
                  <a:cubicBezTo>
                    <a:pt x="65123" y="309626"/>
                    <a:pt x="22261" y="260943"/>
                    <a:pt x="16440" y="225489"/>
                  </a:cubicBezTo>
                  <a:cubicBezTo>
                    <a:pt x="10619" y="190035"/>
                    <a:pt x="28082" y="104839"/>
                    <a:pt x="29140" y="92139"/>
                  </a:cubicBezTo>
                  <a:cubicBezTo>
                    <a:pt x="30198" y="79439"/>
                    <a:pt x="25436" y="161460"/>
                    <a:pt x="22790" y="149289"/>
                  </a:cubicBezTo>
                  <a:cubicBezTo>
                    <a:pt x="20144" y="137118"/>
                    <a:pt x="3211" y="3239"/>
                    <a:pt x="565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E1779382-A1FB-F912-3B02-5E12AA4CDE51}"/>
                </a:ext>
              </a:extLst>
            </p:cNvPr>
            <p:cNvSpPr/>
            <p:nvPr/>
          </p:nvSpPr>
          <p:spPr>
            <a:xfrm>
              <a:off x="4342407" y="2495432"/>
              <a:ext cx="120097" cy="642195"/>
            </a:xfrm>
            <a:custGeom>
              <a:avLst/>
              <a:gdLst>
                <a:gd name="connsiteX0" fmla="*/ 64493 w 120097"/>
                <a:gd name="connsiteY0" fmla="*/ 118 h 642195"/>
                <a:gd name="connsiteX1" fmla="*/ 83543 w 120097"/>
                <a:gd name="connsiteY1" fmla="*/ 196968 h 642195"/>
                <a:gd name="connsiteX2" fmla="*/ 89893 w 120097"/>
                <a:gd name="connsiteY2" fmla="*/ 168393 h 642195"/>
                <a:gd name="connsiteX3" fmla="*/ 77193 w 120097"/>
                <a:gd name="connsiteY3" fmla="*/ 308093 h 642195"/>
                <a:gd name="connsiteX4" fmla="*/ 105768 w 120097"/>
                <a:gd name="connsiteY4" fmla="*/ 247768 h 642195"/>
                <a:gd name="connsiteX5" fmla="*/ 67668 w 120097"/>
                <a:gd name="connsiteY5" fmla="*/ 358893 h 642195"/>
                <a:gd name="connsiteX6" fmla="*/ 7343 w 120097"/>
                <a:gd name="connsiteY6" fmla="*/ 517643 h 642195"/>
                <a:gd name="connsiteX7" fmla="*/ 4168 w 120097"/>
                <a:gd name="connsiteY7" fmla="*/ 641468 h 642195"/>
                <a:gd name="connsiteX8" fmla="*/ 35918 w 120097"/>
                <a:gd name="connsiteY8" fmla="*/ 460493 h 642195"/>
                <a:gd name="connsiteX9" fmla="*/ 115293 w 120097"/>
                <a:gd name="connsiteY9" fmla="*/ 190618 h 642195"/>
                <a:gd name="connsiteX10" fmla="*/ 108943 w 120097"/>
                <a:gd name="connsiteY10" fmla="*/ 117593 h 642195"/>
                <a:gd name="connsiteX11" fmla="*/ 89893 w 120097"/>
                <a:gd name="connsiteY11" fmla="*/ 228718 h 642195"/>
                <a:gd name="connsiteX12" fmla="*/ 64493 w 120097"/>
                <a:gd name="connsiteY12" fmla="*/ 118 h 64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097" h="642195">
                  <a:moveTo>
                    <a:pt x="64493" y="118"/>
                  </a:moveTo>
                  <a:cubicBezTo>
                    <a:pt x="63435" y="-5173"/>
                    <a:pt x="79310" y="168922"/>
                    <a:pt x="83543" y="196968"/>
                  </a:cubicBezTo>
                  <a:cubicBezTo>
                    <a:pt x="87776" y="225014"/>
                    <a:pt x="90951" y="149872"/>
                    <a:pt x="89893" y="168393"/>
                  </a:cubicBezTo>
                  <a:cubicBezTo>
                    <a:pt x="88835" y="186914"/>
                    <a:pt x="74547" y="294864"/>
                    <a:pt x="77193" y="308093"/>
                  </a:cubicBezTo>
                  <a:cubicBezTo>
                    <a:pt x="79839" y="321322"/>
                    <a:pt x="107355" y="239301"/>
                    <a:pt x="105768" y="247768"/>
                  </a:cubicBezTo>
                  <a:cubicBezTo>
                    <a:pt x="104181" y="256235"/>
                    <a:pt x="84072" y="313914"/>
                    <a:pt x="67668" y="358893"/>
                  </a:cubicBezTo>
                  <a:cubicBezTo>
                    <a:pt x="51264" y="403872"/>
                    <a:pt x="17926" y="470547"/>
                    <a:pt x="7343" y="517643"/>
                  </a:cubicBezTo>
                  <a:cubicBezTo>
                    <a:pt x="-3240" y="564739"/>
                    <a:pt x="-595" y="650993"/>
                    <a:pt x="4168" y="641468"/>
                  </a:cubicBezTo>
                  <a:cubicBezTo>
                    <a:pt x="8931" y="631943"/>
                    <a:pt x="17397" y="535635"/>
                    <a:pt x="35918" y="460493"/>
                  </a:cubicBezTo>
                  <a:cubicBezTo>
                    <a:pt x="54439" y="385351"/>
                    <a:pt x="103122" y="247768"/>
                    <a:pt x="115293" y="190618"/>
                  </a:cubicBezTo>
                  <a:cubicBezTo>
                    <a:pt x="127464" y="133468"/>
                    <a:pt x="113176" y="111243"/>
                    <a:pt x="108943" y="117593"/>
                  </a:cubicBezTo>
                  <a:cubicBezTo>
                    <a:pt x="104710" y="123943"/>
                    <a:pt x="95185" y="241418"/>
                    <a:pt x="89893" y="228718"/>
                  </a:cubicBezTo>
                  <a:cubicBezTo>
                    <a:pt x="84601" y="216018"/>
                    <a:pt x="65551" y="5409"/>
                    <a:pt x="64493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ADAC858F-B655-1C75-6E51-159A4C8C780A}"/>
                </a:ext>
              </a:extLst>
            </p:cNvPr>
            <p:cNvSpPr/>
            <p:nvPr/>
          </p:nvSpPr>
          <p:spPr>
            <a:xfrm>
              <a:off x="4105171" y="2727267"/>
              <a:ext cx="211858" cy="279533"/>
            </a:xfrm>
            <a:custGeom>
              <a:avLst/>
              <a:gdLst>
                <a:gd name="connsiteX0" fmla="*/ 104 w 211858"/>
                <a:gd name="connsiteY0" fmla="*/ 231833 h 279533"/>
                <a:gd name="connsiteX1" fmla="*/ 203304 w 211858"/>
                <a:gd name="connsiteY1" fmla="*/ 279458 h 279533"/>
                <a:gd name="connsiteX2" fmla="*/ 168379 w 211858"/>
                <a:gd name="connsiteY2" fmla="*/ 241358 h 279533"/>
                <a:gd name="connsiteX3" fmla="*/ 117579 w 211858"/>
                <a:gd name="connsiteY3" fmla="*/ 184208 h 279533"/>
                <a:gd name="connsiteX4" fmla="*/ 152504 w 211858"/>
                <a:gd name="connsiteY4" fmla="*/ 58 h 279533"/>
                <a:gd name="connsiteX5" fmla="*/ 114404 w 211858"/>
                <a:gd name="connsiteY5" fmla="*/ 165158 h 279533"/>
                <a:gd name="connsiteX6" fmla="*/ 149329 w 211858"/>
                <a:gd name="connsiteY6" fmla="*/ 244533 h 279533"/>
                <a:gd name="connsiteX7" fmla="*/ 174729 w 211858"/>
                <a:gd name="connsiteY7" fmla="*/ 257233 h 279533"/>
                <a:gd name="connsiteX8" fmla="*/ 104 w 211858"/>
                <a:gd name="connsiteY8" fmla="*/ 231833 h 2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858" h="279533">
                  <a:moveTo>
                    <a:pt x="104" y="231833"/>
                  </a:moveTo>
                  <a:cubicBezTo>
                    <a:pt x="4866" y="235537"/>
                    <a:pt x="175258" y="277871"/>
                    <a:pt x="203304" y="279458"/>
                  </a:cubicBezTo>
                  <a:cubicBezTo>
                    <a:pt x="231350" y="281045"/>
                    <a:pt x="182667" y="257233"/>
                    <a:pt x="168379" y="241358"/>
                  </a:cubicBezTo>
                  <a:cubicBezTo>
                    <a:pt x="154092" y="225483"/>
                    <a:pt x="120225" y="224425"/>
                    <a:pt x="117579" y="184208"/>
                  </a:cubicBezTo>
                  <a:cubicBezTo>
                    <a:pt x="114933" y="143991"/>
                    <a:pt x="153033" y="3233"/>
                    <a:pt x="152504" y="58"/>
                  </a:cubicBezTo>
                  <a:cubicBezTo>
                    <a:pt x="151975" y="-3117"/>
                    <a:pt x="114933" y="124412"/>
                    <a:pt x="114404" y="165158"/>
                  </a:cubicBezTo>
                  <a:cubicBezTo>
                    <a:pt x="113875" y="205904"/>
                    <a:pt x="139275" y="229187"/>
                    <a:pt x="149329" y="244533"/>
                  </a:cubicBezTo>
                  <a:cubicBezTo>
                    <a:pt x="159383" y="259879"/>
                    <a:pt x="194308" y="258820"/>
                    <a:pt x="174729" y="257233"/>
                  </a:cubicBezTo>
                  <a:cubicBezTo>
                    <a:pt x="155150" y="255646"/>
                    <a:pt x="-4658" y="228129"/>
                    <a:pt x="104" y="2318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1EAEAF43-640B-2535-8A6A-C9BADD82BD5B}"/>
                </a:ext>
              </a:extLst>
            </p:cNvPr>
            <p:cNvSpPr/>
            <p:nvPr/>
          </p:nvSpPr>
          <p:spPr>
            <a:xfrm>
              <a:off x="4044713" y="2097965"/>
              <a:ext cx="111861" cy="204934"/>
            </a:xfrm>
            <a:custGeom>
              <a:avLst/>
              <a:gdLst>
                <a:gd name="connsiteX0" fmla="*/ 111362 w 111861"/>
                <a:gd name="connsiteY0" fmla="*/ 105485 h 204934"/>
                <a:gd name="connsiteX1" fmla="*/ 60562 w 111861"/>
                <a:gd name="connsiteY1" fmla="*/ 137235 h 204934"/>
                <a:gd name="connsiteX2" fmla="*/ 3412 w 111861"/>
                <a:gd name="connsiteY2" fmla="*/ 203910 h 204934"/>
                <a:gd name="connsiteX3" fmla="*/ 25637 w 111861"/>
                <a:gd name="connsiteY3" fmla="*/ 172160 h 204934"/>
                <a:gd name="connsiteX4" fmla="*/ 237 w 111861"/>
                <a:gd name="connsiteY4" fmla="*/ 99135 h 204934"/>
                <a:gd name="connsiteX5" fmla="*/ 12937 w 111861"/>
                <a:gd name="connsiteY5" fmla="*/ 710 h 204934"/>
                <a:gd name="connsiteX6" fmla="*/ 12937 w 111861"/>
                <a:gd name="connsiteY6" fmla="*/ 153110 h 204934"/>
                <a:gd name="connsiteX7" fmla="*/ 16112 w 111861"/>
                <a:gd name="connsiteY7" fmla="*/ 191210 h 204934"/>
                <a:gd name="connsiteX8" fmla="*/ 76437 w 111861"/>
                <a:gd name="connsiteY8" fmla="*/ 153110 h 204934"/>
                <a:gd name="connsiteX9" fmla="*/ 28812 w 111861"/>
                <a:gd name="connsiteY9" fmla="*/ 172160 h 204934"/>
                <a:gd name="connsiteX10" fmla="*/ 111362 w 111861"/>
                <a:gd name="connsiteY10" fmla="*/ 105485 h 20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861" h="204934">
                  <a:moveTo>
                    <a:pt x="111362" y="105485"/>
                  </a:moveTo>
                  <a:cubicBezTo>
                    <a:pt x="116654" y="99664"/>
                    <a:pt x="78554" y="120831"/>
                    <a:pt x="60562" y="137235"/>
                  </a:cubicBezTo>
                  <a:cubicBezTo>
                    <a:pt x="42570" y="153639"/>
                    <a:pt x="9233" y="198089"/>
                    <a:pt x="3412" y="203910"/>
                  </a:cubicBezTo>
                  <a:cubicBezTo>
                    <a:pt x="-2409" y="209731"/>
                    <a:pt x="26166" y="189622"/>
                    <a:pt x="25637" y="172160"/>
                  </a:cubicBezTo>
                  <a:cubicBezTo>
                    <a:pt x="25108" y="154698"/>
                    <a:pt x="2354" y="127710"/>
                    <a:pt x="237" y="99135"/>
                  </a:cubicBezTo>
                  <a:cubicBezTo>
                    <a:pt x="-1880" y="70560"/>
                    <a:pt x="10820" y="-8286"/>
                    <a:pt x="12937" y="710"/>
                  </a:cubicBezTo>
                  <a:cubicBezTo>
                    <a:pt x="15054" y="9706"/>
                    <a:pt x="12408" y="121360"/>
                    <a:pt x="12937" y="153110"/>
                  </a:cubicBezTo>
                  <a:cubicBezTo>
                    <a:pt x="13466" y="184860"/>
                    <a:pt x="5529" y="191210"/>
                    <a:pt x="16112" y="191210"/>
                  </a:cubicBezTo>
                  <a:cubicBezTo>
                    <a:pt x="26695" y="191210"/>
                    <a:pt x="74320" y="156285"/>
                    <a:pt x="76437" y="153110"/>
                  </a:cubicBezTo>
                  <a:cubicBezTo>
                    <a:pt x="78554" y="149935"/>
                    <a:pt x="27754" y="177451"/>
                    <a:pt x="28812" y="172160"/>
                  </a:cubicBezTo>
                  <a:cubicBezTo>
                    <a:pt x="29870" y="166869"/>
                    <a:pt x="106070" y="111306"/>
                    <a:pt x="111362" y="105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8C7D27A2-80D7-DC08-0A31-62D39573AED8}"/>
                </a:ext>
              </a:extLst>
            </p:cNvPr>
            <p:cNvSpPr/>
            <p:nvPr/>
          </p:nvSpPr>
          <p:spPr>
            <a:xfrm>
              <a:off x="4127430" y="2371725"/>
              <a:ext cx="206023" cy="111364"/>
            </a:xfrm>
            <a:custGeom>
              <a:avLst/>
              <a:gdLst>
                <a:gd name="connsiteX0" fmla="*/ 70 w 206023"/>
                <a:gd name="connsiteY0" fmla="*/ 0 h 111364"/>
                <a:gd name="connsiteX1" fmla="*/ 127070 w 206023"/>
                <a:gd name="connsiteY1" fmla="*/ 98425 h 111364"/>
                <a:gd name="connsiteX2" fmla="*/ 104845 w 206023"/>
                <a:gd name="connsiteY2" fmla="*/ 76200 h 111364"/>
                <a:gd name="connsiteX3" fmla="*/ 203270 w 206023"/>
                <a:gd name="connsiteY3" fmla="*/ 111125 h 111364"/>
                <a:gd name="connsiteX4" fmla="*/ 168345 w 206023"/>
                <a:gd name="connsiteY4" fmla="*/ 92075 h 111364"/>
                <a:gd name="connsiteX5" fmla="*/ 60395 w 206023"/>
                <a:gd name="connsiteY5" fmla="*/ 101600 h 111364"/>
                <a:gd name="connsiteX6" fmla="*/ 108020 w 206023"/>
                <a:gd name="connsiteY6" fmla="*/ 98425 h 111364"/>
                <a:gd name="connsiteX7" fmla="*/ 70 w 206023"/>
                <a:gd name="connsiteY7" fmla="*/ 0 h 11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023" h="111364">
                  <a:moveTo>
                    <a:pt x="70" y="0"/>
                  </a:moveTo>
                  <a:cubicBezTo>
                    <a:pt x="3245" y="0"/>
                    <a:pt x="109608" y="85725"/>
                    <a:pt x="127070" y="98425"/>
                  </a:cubicBezTo>
                  <a:cubicBezTo>
                    <a:pt x="144533" y="111125"/>
                    <a:pt x="92145" y="74083"/>
                    <a:pt x="104845" y="76200"/>
                  </a:cubicBezTo>
                  <a:cubicBezTo>
                    <a:pt x="117545" y="78317"/>
                    <a:pt x="192687" y="108479"/>
                    <a:pt x="203270" y="111125"/>
                  </a:cubicBezTo>
                  <a:cubicBezTo>
                    <a:pt x="213853" y="113771"/>
                    <a:pt x="192158" y="93663"/>
                    <a:pt x="168345" y="92075"/>
                  </a:cubicBezTo>
                  <a:cubicBezTo>
                    <a:pt x="144532" y="90487"/>
                    <a:pt x="70449" y="100542"/>
                    <a:pt x="60395" y="101600"/>
                  </a:cubicBezTo>
                  <a:cubicBezTo>
                    <a:pt x="50341" y="102658"/>
                    <a:pt x="113312" y="110067"/>
                    <a:pt x="108020" y="98425"/>
                  </a:cubicBezTo>
                  <a:cubicBezTo>
                    <a:pt x="102728" y="86783"/>
                    <a:pt x="-3105" y="0"/>
                    <a:pt x="7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BEB19699-EE80-DA14-293C-CDA6982B3C13}"/>
                </a:ext>
              </a:extLst>
            </p:cNvPr>
            <p:cNvSpPr/>
            <p:nvPr/>
          </p:nvSpPr>
          <p:spPr>
            <a:xfrm>
              <a:off x="3609543" y="2314898"/>
              <a:ext cx="29024" cy="274128"/>
            </a:xfrm>
            <a:custGeom>
              <a:avLst/>
              <a:gdLst>
                <a:gd name="connsiteX0" fmla="*/ 29007 w 29024"/>
                <a:gd name="connsiteY0" fmla="*/ 6027 h 274128"/>
                <a:gd name="connsiteX1" fmla="*/ 13132 w 29024"/>
                <a:gd name="connsiteY1" fmla="*/ 85402 h 274128"/>
                <a:gd name="connsiteX2" fmla="*/ 432 w 29024"/>
                <a:gd name="connsiteY2" fmla="*/ 272727 h 274128"/>
                <a:gd name="connsiteX3" fmla="*/ 3607 w 29024"/>
                <a:gd name="connsiteY3" fmla="*/ 174302 h 274128"/>
                <a:gd name="connsiteX4" fmla="*/ 9957 w 29024"/>
                <a:gd name="connsiteY4" fmla="*/ 237802 h 274128"/>
                <a:gd name="connsiteX5" fmla="*/ 29007 w 29024"/>
                <a:gd name="connsiteY5" fmla="*/ 6027 h 27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24" h="274128">
                  <a:moveTo>
                    <a:pt x="29007" y="6027"/>
                  </a:moveTo>
                  <a:cubicBezTo>
                    <a:pt x="29536" y="-19373"/>
                    <a:pt x="17894" y="40952"/>
                    <a:pt x="13132" y="85402"/>
                  </a:cubicBezTo>
                  <a:cubicBezTo>
                    <a:pt x="8369" y="129852"/>
                    <a:pt x="2019" y="257910"/>
                    <a:pt x="432" y="272727"/>
                  </a:cubicBezTo>
                  <a:cubicBezTo>
                    <a:pt x="-1155" y="287544"/>
                    <a:pt x="2019" y="180123"/>
                    <a:pt x="3607" y="174302"/>
                  </a:cubicBezTo>
                  <a:cubicBezTo>
                    <a:pt x="5194" y="168481"/>
                    <a:pt x="5195" y="263202"/>
                    <a:pt x="9957" y="237802"/>
                  </a:cubicBezTo>
                  <a:cubicBezTo>
                    <a:pt x="14719" y="212402"/>
                    <a:pt x="28478" y="31427"/>
                    <a:pt x="29007" y="6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4CFAB186-27F9-58E3-E4EB-53D7D7AA7A25}"/>
                </a:ext>
              </a:extLst>
            </p:cNvPr>
            <p:cNvSpPr/>
            <p:nvPr/>
          </p:nvSpPr>
          <p:spPr>
            <a:xfrm>
              <a:off x="4060729" y="2990634"/>
              <a:ext cx="309067" cy="257450"/>
            </a:xfrm>
            <a:custGeom>
              <a:avLst/>
              <a:gdLst>
                <a:gd name="connsiteX0" fmla="*/ 28671 w 309067"/>
                <a:gd name="connsiteY0" fmla="*/ 216 h 257450"/>
                <a:gd name="connsiteX1" fmla="*/ 225521 w 309067"/>
                <a:gd name="connsiteY1" fmla="*/ 51016 h 257450"/>
                <a:gd name="connsiteX2" fmla="*/ 165196 w 309067"/>
                <a:gd name="connsiteY2" fmla="*/ 117691 h 257450"/>
                <a:gd name="connsiteX3" fmla="*/ 225521 w 309067"/>
                <a:gd name="connsiteY3" fmla="*/ 101816 h 257450"/>
                <a:gd name="connsiteX4" fmla="*/ 142971 w 309067"/>
                <a:gd name="connsiteY4" fmla="*/ 162141 h 257450"/>
                <a:gd name="connsiteX5" fmla="*/ 96 w 309067"/>
                <a:gd name="connsiteY5" fmla="*/ 257391 h 257450"/>
                <a:gd name="connsiteX6" fmla="*/ 123921 w 309067"/>
                <a:gd name="connsiteY6" fmla="*/ 174841 h 257450"/>
                <a:gd name="connsiteX7" fmla="*/ 308071 w 309067"/>
                <a:gd name="connsiteY7" fmla="*/ 76416 h 257450"/>
                <a:gd name="connsiteX8" fmla="*/ 200121 w 309067"/>
                <a:gd name="connsiteY8" fmla="*/ 98641 h 257450"/>
                <a:gd name="connsiteX9" fmla="*/ 260446 w 309067"/>
                <a:gd name="connsiteY9" fmla="*/ 35141 h 257450"/>
                <a:gd name="connsiteX10" fmla="*/ 28671 w 309067"/>
                <a:gd name="connsiteY10" fmla="*/ 216 h 2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067" h="257450">
                  <a:moveTo>
                    <a:pt x="28671" y="216"/>
                  </a:moveTo>
                  <a:cubicBezTo>
                    <a:pt x="22850" y="2862"/>
                    <a:pt x="202767" y="31437"/>
                    <a:pt x="225521" y="51016"/>
                  </a:cubicBezTo>
                  <a:cubicBezTo>
                    <a:pt x="248275" y="70595"/>
                    <a:pt x="165196" y="109224"/>
                    <a:pt x="165196" y="117691"/>
                  </a:cubicBezTo>
                  <a:cubicBezTo>
                    <a:pt x="165196" y="126158"/>
                    <a:pt x="229225" y="94408"/>
                    <a:pt x="225521" y="101816"/>
                  </a:cubicBezTo>
                  <a:cubicBezTo>
                    <a:pt x="221817" y="109224"/>
                    <a:pt x="180542" y="136212"/>
                    <a:pt x="142971" y="162141"/>
                  </a:cubicBezTo>
                  <a:cubicBezTo>
                    <a:pt x="105400" y="188070"/>
                    <a:pt x="96" y="257391"/>
                    <a:pt x="96" y="257391"/>
                  </a:cubicBezTo>
                  <a:cubicBezTo>
                    <a:pt x="-3079" y="259508"/>
                    <a:pt x="72592" y="205003"/>
                    <a:pt x="123921" y="174841"/>
                  </a:cubicBezTo>
                  <a:cubicBezTo>
                    <a:pt x="175250" y="144679"/>
                    <a:pt x="295371" y="89116"/>
                    <a:pt x="308071" y="76416"/>
                  </a:cubicBezTo>
                  <a:cubicBezTo>
                    <a:pt x="320771" y="63716"/>
                    <a:pt x="208059" y="105520"/>
                    <a:pt x="200121" y="98641"/>
                  </a:cubicBezTo>
                  <a:cubicBezTo>
                    <a:pt x="192183" y="91762"/>
                    <a:pt x="284258" y="50487"/>
                    <a:pt x="260446" y="35141"/>
                  </a:cubicBezTo>
                  <a:cubicBezTo>
                    <a:pt x="236634" y="19795"/>
                    <a:pt x="34492" y="-2430"/>
                    <a:pt x="28671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ABFF609-0047-1F6D-7261-F7EE8D4E366B}"/>
                </a:ext>
              </a:extLst>
            </p:cNvPr>
            <p:cNvSpPr/>
            <p:nvPr/>
          </p:nvSpPr>
          <p:spPr>
            <a:xfrm>
              <a:off x="3689272" y="2751742"/>
              <a:ext cx="447796" cy="178890"/>
            </a:xfrm>
            <a:custGeom>
              <a:avLst/>
              <a:gdLst>
                <a:gd name="connsiteX0" fmla="*/ 78 w 447796"/>
                <a:gd name="connsiteY0" fmla="*/ 175608 h 178890"/>
                <a:gd name="connsiteX1" fmla="*/ 181053 w 447796"/>
                <a:gd name="connsiteY1" fmla="*/ 77183 h 178890"/>
                <a:gd name="connsiteX2" fmla="*/ 235028 w 447796"/>
                <a:gd name="connsiteY2" fmla="*/ 112108 h 178890"/>
                <a:gd name="connsiteX3" fmla="*/ 254078 w 447796"/>
                <a:gd name="connsiteY3" fmla="*/ 96233 h 178890"/>
                <a:gd name="connsiteX4" fmla="*/ 285828 w 447796"/>
                <a:gd name="connsiteY4" fmla="*/ 83533 h 178890"/>
                <a:gd name="connsiteX5" fmla="*/ 323928 w 447796"/>
                <a:gd name="connsiteY5" fmla="*/ 108933 h 178890"/>
                <a:gd name="connsiteX6" fmla="*/ 447753 w 447796"/>
                <a:gd name="connsiteY6" fmla="*/ 178783 h 178890"/>
                <a:gd name="connsiteX7" fmla="*/ 336628 w 447796"/>
                <a:gd name="connsiteY7" fmla="*/ 121633 h 178890"/>
                <a:gd name="connsiteX8" fmla="*/ 219153 w 447796"/>
                <a:gd name="connsiteY8" fmla="*/ 983 h 178890"/>
                <a:gd name="connsiteX9" fmla="*/ 254078 w 447796"/>
                <a:gd name="connsiteY9" fmla="*/ 61308 h 178890"/>
                <a:gd name="connsiteX10" fmla="*/ 228678 w 447796"/>
                <a:gd name="connsiteY10" fmla="*/ 80358 h 178890"/>
                <a:gd name="connsiteX11" fmla="*/ 158828 w 447796"/>
                <a:gd name="connsiteY11" fmla="*/ 80358 h 178890"/>
                <a:gd name="connsiteX12" fmla="*/ 78 w 447796"/>
                <a:gd name="connsiteY12" fmla="*/ 175608 h 17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796" h="178890">
                  <a:moveTo>
                    <a:pt x="78" y="175608"/>
                  </a:moveTo>
                  <a:cubicBezTo>
                    <a:pt x="3782" y="175079"/>
                    <a:pt x="141895" y="87766"/>
                    <a:pt x="181053" y="77183"/>
                  </a:cubicBezTo>
                  <a:cubicBezTo>
                    <a:pt x="220211" y="66600"/>
                    <a:pt x="222857" y="108933"/>
                    <a:pt x="235028" y="112108"/>
                  </a:cubicBezTo>
                  <a:cubicBezTo>
                    <a:pt x="247199" y="115283"/>
                    <a:pt x="245611" y="100996"/>
                    <a:pt x="254078" y="96233"/>
                  </a:cubicBezTo>
                  <a:cubicBezTo>
                    <a:pt x="262545" y="91470"/>
                    <a:pt x="274186" y="81416"/>
                    <a:pt x="285828" y="83533"/>
                  </a:cubicBezTo>
                  <a:cubicBezTo>
                    <a:pt x="297470" y="85650"/>
                    <a:pt x="296941" y="93058"/>
                    <a:pt x="323928" y="108933"/>
                  </a:cubicBezTo>
                  <a:cubicBezTo>
                    <a:pt x="350916" y="124808"/>
                    <a:pt x="445636" y="176666"/>
                    <a:pt x="447753" y="178783"/>
                  </a:cubicBezTo>
                  <a:cubicBezTo>
                    <a:pt x="449870" y="180900"/>
                    <a:pt x="374728" y="151266"/>
                    <a:pt x="336628" y="121633"/>
                  </a:cubicBezTo>
                  <a:cubicBezTo>
                    <a:pt x="298528" y="92000"/>
                    <a:pt x="232911" y="11037"/>
                    <a:pt x="219153" y="983"/>
                  </a:cubicBezTo>
                  <a:cubicBezTo>
                    <a:pt x="205395" y="-9071"/>
                    <a:pt x="254078" y="61308"/>
                    <a:pt x="254078" y="61308"/>
                  </a:cubicBezTo>
                  <a:cubicBezTo>
                    <a:pt x="255665" y="74537"/>
                    <a:pt x="244553" y="77183"/>
                    <a:pt x="228678" y="80358"/>
                  </a:cubicBezTo>
                  <a:cubicBezTo>
                    <a:pt x="212803" y="83533"/>
                    <a:pt x="192165" y="68716"/>
                    <a:pt x="158828" y="80358"/>
                  </a:cubicBezTo>
                  <a:cubicBezTo>
                    <a:pt x="125491" y="92000"/>
                    <a:pt x="-3626" y="176137"/>
                    <a:pt x="78" y="175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84671A14-2148-EB22-2E27-EF87FE779F44}"/>
                </a:ext>
              </a:extLst>
            </p:cNvPr>
            <p:cNvSpPr/>
            <p:nvPr/>
          </p:nvSpPr>
          <p:spPr>
            <a:xfrm>
              <a:off x="4139346" y="2289162"/>
              <a:ext cx="195223" cy="127198"/>
            </a:xfrm>
            <a:custGeom>
              <a:avLst/>
              <a:gdLst>
                <a:gd name="connsiteX0" fmla="*/ 854 w 195223"/>
                <a:gd name="connsiteY0" fmla="*/ 13 h 127198"/>
                <a:gd name="connsiteX1" fmla="*/ 77054 w 195223"/>
                <a:gd name="connsiteY1" fmla="*/ 73038 h 127198"/>
                <a:gd name="connsiteX2" fmla="*/ 86579 w 195223"/>
                <a:gd name="connsiteY2" fmla="*/ 63513 h 127198"/>
                <a:gd name="connsiteX3" fmla="*/ 137379 w 195223"/>
                <a:gd name="connsiteY3" fmla="*/ 79388 h 127198"/>
                <a:gd name="connsiteX4" fmla="*/ 194529 w 195223"/>
                <a:gd name="connsiteY4" fmla="*/ 127013 h 127198"/>
                <a:gd name="connsiteX5" fmla="*/ 96104 w 195223"/>
                <a:gd name="connsiteY5" fmla="*/ 95263 h 127198"/>
                <a:gd name="connsiteX6" fmla="*/ 38954 w 195223"/>
                <a:gd name="connsiteY6" fmla="*/ 79388 h 127198"/>
                <a:gd name="connsiteX7" fmla="*/ 854 w 195223"/>
                <a:gd name="connsiteY7" fmla="*/ 13 h 12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223" h="127198">
                  <a:moveTo>
                    <a:pt x="854" y="13"/>
                  </a:moveTo>
                  <a:cubicBezTo>
                    <a:pt x="7204" y="-1045"/>
                    <a:pt x="62767" y="62455"/>
                    <a:pt x="77054" y="73038"/>
                  </a:cubicBezTo>
                  <a:cubicBezTo>
                    <a:pt x="91342" y="83621"/>
                    <a:pt x="76525" y="62455"/>
                    <a:pt x="86579" y="63513"/>
                  </a:cubicBezTo>
                  <a:cubicBezTo>
                    <a:pt x="96633" y="64571"/>
                    <a:pt x="119387" y="68805"/>
                    <a:pt x="137379" y="79388"/>
                  </a:cubicBezTo>
                  <a:cubicBezTo>
                    <a:pt x="155371" y="89971"/>
                    <a:pt x="201408" y="124367"/>
                    <a:pt x="194529" y="127013"/>
                  </a:cubicBezTo>
                  <a:cubicBezTo>
                    <a:pt x="187650" y="129659"/>
                    <a:pt x="122033" y="103200"/>
                    <a:pt x="96104" y="95263"/>
                  </a:cubicBezTo>
                  <a:cubicBezTo>
                    <a:pt x="70175" y="87326"/>
                    <a:pt x="52712" y="89971"/>
                    <a:pt x="38954" y="79388"/>
                  </a:cubicBezTo>
                  <a:cubicBezTo>
                    <a:pt x="25196" y="68805"/>
                    <a:pt x="-5496" y="1071"/>
                    <a:pt x="854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A0B5BECF-F546-D0E9-2648-AF62BECBB358}"/>
                </a:ext>
              </a:extLst>
            </p:cNvPr>
            <p:cNvSpPr/>
            <p:nvPr/>
          </p:nvSpPr>
          <p:spPr>
            <a:xfrm>
              <a:off x="3638053" y="2362183"/>
              <a:ext cx="150307" cy="213008"/>
            </a:xfrm>
            <a:custGeom>
              <a:avLst/>
              <a:gdLst>
                <a:gd name="connsiteX0" fmla="*/ 149722 w 150307"/>
                <a:gd name="connsiteY0" fmla="*/ 17 h 213008"/>
                <a:gd name="connsiteX1" fmla="*/ 57647 w 150307"/>
                <a:gd name="connsiteY1" fmla="*/ 66692 h 213008"/>
                <a:gd name="connsiteX2" fmla="*/ 44947 w 150307"/>
                <a:gd name="connsiteY2" fmla="*/ 98442 h 213008"/>
                <a:gd name="connsiteX3" fmla="*/ 73522 w 150307"/>
                <a:gd name="connsiteY3" fmla="*/ 69867 h 213008"/>
                <a:gd name="connsiteX4" fmla="*/ 32247 w 150307"/>
                <a:gd name="connsiteY4" fmla="*/ 133367 h 213008"/>
                <a:gd name="connsiteX5" fmla="*/ 497 w 150307"/>
                <a:gd name="connsiteY5" fmla="*/ 212742 h 213008"/>
                <a:gd name="connsiteX6" fmla="*/ 57647 w 150307"/>
                <a:gd name="connsiteY6" fmla="*/ 104792 h 213008"/>
                <a:gd name="connsiteX7" fmla="*/ 95747 w 150307"/>
                <a:gd name="connsiteY7" fmla="*/ 60342 h 213008"/>
                <a:gd name="connsiteX8" fmla="*/ 149722 w 150307"/>
                <a:gd name="connsiteY8" fmla="*/ 17 h 21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307" h="213008">
                  <a:moveTo>
                    <a:pt x="149722" y="17"/>
                  </a:moveTo>
                  <a:cubicBezTo>
                    <a:pt x="143372" y="1075"/>
                    <a:pt x="75109" y="50288"/>
                    <a:pt x="57647" y="66692"/>
                  </a:cubicBezTo>
                  <a:cubicBezTo>
                    <a:pt x="40184" y="83096"/>
                    <a:pt x="42301" y="97913"/>
                    <a:pt x="44947" y="98442"/>
                  </a:cubicBezTo>
                  <a:cubicBezTo>
                    <a:pt x="47593" y="98971"/>
                    <a:pt x="75639" y="64046"/>
                    <a:pt x="73522" y="69867"/>
                  </a:cubicBezTo>
                  <a:cubicBezTo>
                    <a:pt x="71405" y="75688"/>
                    <a:pt x="44418" y="109555"/>
                    <a:pt x="32247" y="133367"/>
                  </a:cubicBezTo>
                  <a:cubicBezTo>
                    <a:pt x="20076" y="157180"/>
                    <a:pt x="-3736" y="217504"/>
                    <a:pt x="497" y="212742"/>
                  </a:cubicBezTo>
                  <a:cubicBezTo>
                    <a:pt x="4730" y="207980"/>
                    <a:pt x="41772" y="130192"/>
                    <a:pt x="57647" y="104792"/>
                  </a:cubicBezTo>
                  <a:cubicBezTo>
                    <a:pt x="73522" y="79392"/>
                    <a:pt x="82518" y="74100"/>
                    <a:pt x="95747" y="60342"/>
                  </a:cubicBezTo>
                  <a:cubicBezTo>
                    <a:pt x="108976" y="46584"/>
                    <a:pt x="156072" y="-1041"/>
                    <a:pt x="149722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023DE76A-8567-DB35-5B5C-5FD209A6C425}"/>
                </a:ext>
              </a:extLst>
            </p:cNvPr>
            <p:cNvSpPr/>
            <p:nvPr/>
          </p:nvSpPr>
          <p:spPr>
            <a:xfrm>
              <a:off x="4066975" y="2511980"/>
              <a:ext cx="105303" cy="139914"/>
            </a:xfrm>
            <a:custGeom>
              <a:avLst/>
              <a:gdLst>
                <a:gd name="connsiteX0" fmla="*/ 200 w 105303"/>
                <a:gd name="connsiteY0" fmla="*/ 18495 h 139914"/>
                <a:gd name="connsiteX1" fmla="*/ 57350 w 105303"/>
                <a:gd name="connsiteY1" fmla="*/ 69295 h 139914"/>
                <a:gd name="connsiteX2" fmla="*/ 73225 w 105303"/>
                <a:gd name="connsiteY2" fmla="*/ 120095 h 139914"/>
                <a:gd name="connsiteX3" fmla="*/ 51000 w 105303"/>
                <a:gd name="connsiteY3" fmla="*/ 85170 h 139914"/>
                <a:gd name="connsiteX4" fmla="*/ 79575 w 105303"/>
                <a:gd name="connsiteY4" fmla="*/ 50245 h 139914"/>
                <a:gd name="connsiteX5" fmla="*/ 63700 w 105303"/>
                <a:gd name="connsiteY5" fmla="*/ 2620 h 139914"/>
                <a:gd name="connsiteX6" fmla="*/ 104975 w 105303"/>
                <a:gd name="connsiteY6" fmla="*/ 135970 h 139914"/>
                <a:gd name="connsiteX7" fmla="*/ 79575 w 105303"/>
                <a:gd name="connsiteY7" fmla="*/ 97870 h 139914"/>
                <a:gd name="connsiteX8" fmla="*/ 200 w 105303"/>
                <a:gd name="connsiteY8" fmla="*/ 18495 h 13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03" h="139914">
                  <a:moveTo>
                    <a:pt x="200" y="18495"/>
                  </a:moveTo>
                  <a:cubicBezTo>
                    <a:pt x="-3504" y="13733"/>
                    <a:pt x="45179" y="52362"/>
                    <a:pt x="57350" y="69295"/>
                  </a:cubicBezTo>
                  <a:cubicBezTo>
                    <a:pt x="69521" y="86228"/>
                    <a:pt x="74283" y="117449"/>
                    <a:pt x="73225" y="120095"/>
                  </a:cubicBezTo>
                  <a:cubicBezTo>
                    <a:pt x="72167" y="122741"/>
                    <a:pt x="49942" y="96812"/>
                    <a:pt x="51000" y="85170"/>
                  </a:cubicBezTo>
                  <a:cubicBezTo>
                    <a:pt x="52058" y="73528"/>
                    <a:pt x="77458" y="64003"/>
                    <a:pt x="79575" y="50245"/>
                  </a:cubicBezTo>
                  <a:cubicBezTo>
                    <a:pt x="81692" y="36487"/>
                    <a:pt x="59467" y="-11667"/>
                    <a:pt x="63700" y="2620"/>
                  </a:cubicBezTo>
                  <a:cubicBezTo>
                    <a:pt x="67933" y="16907"/>
                    <a:pt x="102329" y="120095"/>
                    <a:pt x="104975" y="135970"/>
                  </a:cubicBezTo>
                  <a:cubicBezTo>
                    <a:pt x="107621" y="151845"/>
                    <a:pt x="93863" y="115862"/>
                    <a:pt x="79575" y="97870"/>
                  </a:cubicBezTo>
                  <a:cubicBezTo>
                    <a:pt x="65287" y="79878"/>
                    <a:pt x="3904" y="23257"/>
                    <a:pt x="200" y="184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6631BBB3-A043-E28F-D4F4-A25219777574}"/>
                </a:ext>
              </a:extLst>
            </p:cNvPr>
            <p:cNvSpPr/>
            <p:nvPr/>
          </p:nvSpPr>
          <p:spPr>
            <a:xfrm>
              <a:off x="3471124" y="2761085"/>
              <a:ext cx="250729" cy="206035"/>
            </a:xfrm>
            <a:custGeom>
              <a:avLst/>
              <a:gdLst>
                <a:gd name="connsiteX0" fmla="*/ 2326 w 250729"/>
                <a:gd name="connsiteY0" fmla="*/ 1165 h 206035"/>
                <a:gd name="connsiteX1" fmla="*/ 240451 w 250729"/>
                <a:gd name="connsiteY1" fmla="*/ 198015 h 206035"/>
                <a:gd name="connsiteX2" fmla="*/ 199176 w 250729"/>
                <a:gd name="connsiteY2" fmla="*/ 163090 h 206035"/>
                <a:gd name="connsiteX3" fmla="*/ 122976 w 250729"/>
                <a:gd name="connsiteY3" fmla="*/ 118640 h 206035"/>
                <a:gd name="connsiteX4" fmla="*/ 2326 w 250729"/>
                <a:gd name="connsiteY4" fmla="*/ 1165 h 20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729" h="206035">
                  <a:moveTo>
                    <a:pt x="2326" y="1165"/>
                  </a:moveTo>
                  <a:cubicBezTo>
                    <a:pt x="21905" y="14394"/>
                    <a:pt x="207643" y="171028"/>
                    <a:pt x="240451" y="198015"/>
                  </a:cubicBezTo>
                  <a:cubicBezTo>
                    <a:pt x="273259" y="225003"/>
                    <a:pt x="218755" y="176319"/>
                    <a:pt x="199176" y="163090"/>
                  </a:cubicBezTo>
                  <a:cubicBezTo>
                    <a:pt x="179597" y="149861"/>
                    <a:pt x="153668" y="146157"/>
                    <a:pt x="122976" y="118640"/>
                  </a:cubicBezTo>
                  <a:cubicBezTo>
                    <a:pt x="92284" y="91123"/>
                    <a:pt x="-17253" y="-12064"/>
                    <a:pt x="2326" y="11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642654B0-A0E3-FE86-9C71-048DA841B50E}"/>
                </a:ext>
              </a:extLst>
            </p:cNvPr>
            <p:cNvSpPr/>
            <p:nvPr/>
          </p:nvSpPr>
          <p:spPr>
            <a:xfrm>
              <a:off x="3827559" y="2854458"/>
              <a:ext cx="403349" cy="180726"/>
            </a:xfrm>
            <a:custGeom>
              <a:avLst/>
              <a:gdLst>
                <a:gd name="connsiteX0" fmla="*/ 77691 w 403349"/>
                <a:gd name="connsiteY0" fmla="*/ 6217 h 180726"/>
                <a:gd name="connsiteX1" fmla="*/ 138016 w 403349"/>
                <a:gd name="connsiteY1" fmla="*/ 31617 h 180726"/>
                <a:gd name="connsiteX2" fmla="*/ 395191 w 403349"/>
                <a:gd name="connsiteY2" fmla="*/ 177667 h 180726"/>
                <a:gd name="connsiteX3" fmla="*/ 318991 w 403349"/>
                <a:gd name="connsiteY3" fmla="*/ 126867 h 180726"/>
                <a:gd name="connsiteX4" fmla="*/ 115791 w 403349"/>
                <a:gd name="connsiteY4" fmla="*/ 79242 h 180726"/>
                <a:gd name="connsiteX5" fmla="*/ 4666 w 403349"/>
                <a:gd name="connsiteY5" fmla="*/ 60192 h 180726"/>
                <a:gd name="connsiteX6" fmla="*/ 268191 w 403349"/>
                <a:gd name="connsiteY6" fmla="*/ 117342 h 180726"/>
                <a:gd name="connsiteX7" fmla="*/ 77691 w 403349"/>
                <a:gd name="connsiteY7" fmla="*/ 6217 h 1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349" h="180726">
                  <a:moveTo>
                    <a:pt x="77691" y="6217"/>
                  </a:moveTo>
                  <a:cubicBezTo>
                    <a:pt x="55995" y="-8071"/>
                    <a:pt x="85099" y="3042"/>
                    <a:pt x="138016" y="31617"/>
                  </a:cubicBezTo>
                  <a:cubicBezTo>
                    <a:pt x="190933" y="60192"/>
                    <a:pt x="365029" y="161792"/>
                    <a:pt x="395191" y="177667"/>
                  </a:cubicBezTo>
                  <a:cubicBezTo>
                    <a:pt x="425353" y="193542"/>
                    <a:pt x="365558" y="143271"/>
                    <a:pt x="318991" y="126867"/>
                  </a:cubicBezTo>
                  <a:cubicBezTo>
                    <a:pt x="272424" y="110463"/>
                    <a:pt x="168178" y="90354"/>
                    <a:pt x="115791" y="79242"/>
                  </a:cubicBezTo>
                  <a:cubicBezTo>
                    <a:pt x="63404" y="68130"/>
                    <a:pt x="-20734" y="53842"/>
                    <a:pt x="4666" y="60192"/>
                  </a:cubicBezTo>
                  <a:cubicBezTo>
                    <a:pt x="30066" y="66542"/>
                    <a:pt x="253904" y="126867"/>
                    <a:pt x="268191" y="117342"/>
                  </a:cubicBezTo>
                  <a:cubicBezTo>
                    <a:pt x="282478" y="107817"/>
                    <a:pt x="99387" y="20505"/>
                    <a:pt x="77691" y="6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A7153F77-397A-819A-0322-469C90215537}"/>
                </a:ext>
              </a:extLst>
            </p:cNvPr>
            <p:cNvSpPr/>
            <p:nvPr/>
          </p:nvSpPr>
          <p:spPr>
            <a:xfrm>
              <a:off x="3977626" y="2996455"/>
              <a:ext cx="357723" cy="89783"/>
            </a:xfrm>
            <a:custGeom>
              <a:avLst/>
              <a:gdLst>
                <a:gd name="connsiteX0" fmla="*/ 10174 w 357723"/>
                <a:gd name="connsiteY0" fmla="*/ 745 h 89783"/>
                <a:gd name="connsiteX1" fmla="*/ 83199 w 357723"/>
                <a:gd name="connsiteY1" fmla="*/ 29320 h 89783"/>
                <a:gd name="connsiteX2" fmla="*/ 353074 w 357723"/>
                <a:gd name="connsiteY2" fmla="*/ 86470 h 89783"/>
                <a:gd name="connsiteX3" fmla="*/ 260999 w 357723"/>
                <a:gd name="connsiteY3" fmla="*/ 83295 h 89783"/>
                <a:gd name="connsiteX4" fmla="*/ 10174 w 357723"/>
                <a:gd name="connsiteY4" fmla="*/ 70595 h 89783"/>
                <a:gd name="connsiteX5" fmla="*/ 321324 w 357723"/>
                <a:gd name="connsiteY5" fmla="*/ 83295 h 89783"/>
                <a:gd name="connsiteX6" fmla="*/ 248299 w 357723"/>
                <a:gd name="connsiteY6" fmla="*/ 26145 h 89783"/>
                <a:gd name="connsiteX7" fmla="*/ 273699 w 357723"/>
                <a:gd name="connsiteY7" fmla="*/ 57895 h 89783"/>
                <a:gd name="connsiteX8" fmla="*/ 10174 w 357723"/>
                <a:gd name="connsiteY8" fmla="*/ 745 h 8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723" h="89783">
                  <a:moveTo>
                    <a:pt x="10174" y="745"/>
                  </a:moveTo>
                  <a:cubicBezTo>
                    <a:pt x="-21576" y="-4017"/>
                    <a:pt x="26049" y="15033"/>
                    <a:pt x="83199" y="29320"/>
                  </a:cubicBezTo>
                  <a:cubicBezTo>
                    <a:pt x="140349" y="43608"/>
                    <a:pt x="323441" y="77474"/>
                    <a:pt x="353074" y="86470"/>
                  </a:cubicBezTo>
                  <a:cubicBezTo>
                    <a:pt x="382707" y="95466"/>
                    <a:pt x="260999" y="83295"/>
                    <a:pt x="260999" y="83295"/>
                  </a:cubicBezTo>
                  <a:lnTo>
                    <a:pt x="10174" y="70595"/>
                  </a:lnTo>
                  <a:cubicBezTo>
                    <a:pt x="20228" y="70595"/>
                    <a:pt x="281637" y="90703"/>
                    <a:pt x="321324" y="83295"/>
                  </a:cubicBezTo>
                  <a:cubicBezTo>
                    <a:pt x="361011" y="75887"/>
                    <a:pt x="256236" y="30378"/>
                    <a:pt x="248299" y="26145"/>
                  </a:cubicBezTo>
                  <a:cubicBezTo>
                    <a:pt x="240362" y="21912"/>
                    <a:pt x="310211" y="56837"/>
                    <a:pt x="273699" y="57895"/>
                  </a:cubicBezTo>
                  <a:cubicBezTo>
                    <a:pt x="237187" y="58953"/>
                    <a:pt x="41924" y="5507"/>
                    <a:pt x="10174" y="7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9623D4B4-94F9-BA43-7180-8027E33589D8}"/>
                </a:ext>
              </a:extLst>
            </p:cNvPr>
            <p:cNvSpPr/>
            <p:nvPr/>
          </p:nvSpPr>
          <p:spPr>
            <a:xfrm>
              <a:off x="4107014" y="2298445"/>
              <a:ext cx="229766" cy="140116"/>
            </a:xfrm>
            <a:custGeom>
              <a:avLst/>
              <a:gdLst>
                <a:gd name="connsiteX0" fmla="*/ 1436 w 229766"/>
                <a:gd name="connsiteY0" fmla="*/ 22480 h 140116"/>
                <a:gd name="connsiteX1" fmla="*/ 109386 w 229766"/>
                <a:gd name="connsiteY1" fmla="*/ 19305 h 140116"/>
                <a:gd name="connsiteX2" fmla="*/ 160186 w 229766"/>
                <a:gd name="connsiteY2" fmla="*/ 63755 h 140116"/>
                <a:gd name="connsiteX3" fmla="*/ 150661 w 229766"/>
                <a:gd name="connsiteY3" fmla="*/ 51055 h 140116"/>
                <a:gd name="connsiteX4" fmla="*/ 226861 w 229766"/>
                <a:gd name="connsiteY4" fmla="*/ 139955 h 140116"/>
                <a:gd name="connsiteX5" fmla="*/ 207811 w 229766"/>
                <a:gd name="connsiteY5" fmla="*/ 25655 h 140116"/>
                <a:gd name="connsiteX6" fmla="*/ 150661 w 229766"/>
                <a:gd name="connsiteY6" fmla="*/ 255 h 140116"/>
                <a:gd name="connsiteX7" fmla="*/ 52236 w 229766"/>
                <a:gd name="connsiteY7" fmla="*/ 12955 h 140116"/>
                <a:gd name="connsiteX8" fmla="*/ 1436 w 229766"/>
                <a:gd name="connsiteY8" fmla="*/ 22480 h 14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766" h="140116">
                  <a:moveTo>
                    <a:pt x="1436" y="22480"/>
                  </a:moveTo>
                  <a:cubicBezTo>
                    <a:pt x="10961" y="23538"/>
                    <a:pt x="82928" y="12426"/>
                    <a:pt x="109386" y="19305"/>
                  </a:cubicBezTo>
                  <a:cubicBezTo>
                    <a:pt x="135844" y="26184"/>
                    <a:pt x="160186" y="63755"/>
                    <a:pt x="160186" y="63755"/>
                  </a:cubicBezTo>
                  <a:cubicBezTo>
                    <a:pt x="167065" y="69047"/>
                    <a:pt x="139549" y="38355"/>
                    <a:pt x="150661" y="51055"/>
                  </a:cubicBezTo>
                  <a:cubicBezTo>
                    <a:pt x="161773" y="63755"/>
                    <a:pt x="217336" y="144188"/>
                    <a:pt x="226861" y="139955"/>
                  </a:cubicBezTo>
                  <a:cubicBezTo>
                    <a:pt x="236386" y="135722"/>
                    <a:pt x="220511" y="48938"/>
                    <a:pt x="207811" y="25655"/>
                  </a:cubicBezTo>
                  <a:cubicBezTo>
                    <a:pt x="195111" y="2372"/>
                    <a:pt x="176590" y="2372"/>
                    <a:pt x="150661" y="255"/>
                  </a:cubicBezTo>
                  <a:cubicBezTo>
                    <a:pt x="124732" y="-1862"/>
                    <a:pt x="72344" y="9780"/>
                    <a:pt x="52236" y="12955"/>
                  </a:cubicBezTo>
                  <a:cubicBezTo>
                    <a:pt x="32128" y="16130"/>
                    <a:pt x="-8089" y="21422"/>
                    <a:pt x="1436" y="224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34644EBD-E742-3A44-C337-528487A4CB04}"/>
                </a:ext>
              </a:extLst>
            </p:cNvPr>
            <p:cNvSpPr/>
            <p:nvPr/>
          </p:nvSpPr>
          <p:spPr>
            <a:xfrm>
              <a:off x="3838450" y="2336779"/>
              <a:ext cx="80018" cy="104807"/>
            </a:xfrm>
            <a:custGeom>
              <a:avLst/>
              <a:gdLst>
                <a:gd name="connsiteX0" fmla="*/ 50925 w 80018"/>
                <a:gd name="connsiteY0" fmla="*/ 21 h 104807"/>
                <a:gd name="connsiteX1" fmla="*/ 79500 w 80018"/>
                <a:gd name="connsiteY1" fmla="*/ 50821 h 104807"/>
                <a:gd name="connsiteX2" fmla="*/ 25525 w 80018"/>
                <a:gd name="connsiteY2" fmla="*/ 76221 h 104807"/>
                <a:gd name="connsiteX3" fmla="*/ 125 w 80018"/>
                <a:gd name="connsiteY3" fmla="*/ 104796 h 104807"/>
                <a:gd name="connsiteX4" fmla="*/ 35050 w 80018"/>
                <a:gd name="connsiteY4" fmla="*/ 79396 h 104807"/>
                <a:gd name="connsiteX5" fmla="*/ 19175 w 80018"/>
                <a:gd name="connsiteY5" fmla="*/ 57171 h 104807"/>
                <a:gd name="connsiteX6" fmla="*/ 50925 w 80018"/>
                <a:gd name="connsiteY6" fmla="*/ 21 h 10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18" h="104807">
                  <a:moveTo>
                    <a:pt x="50925" y="21"/>
                  </a:moveTo>
                  <a:cubicBezTo>
                    <a:pt x="60979" y="-1037"/>
                    <a:pt x="83733" y="38121"/>
                    <a:pt x="79500" y="50821"/>
                  </a:cubicBezTo>
                  <a:cubicBezTo>
                    <a:pt x="75267" y="63521"/>
                    <a:pt x="38754" y="67225"/>
                    <a:pt x="25525" y="76221"/>
                  </a:cubicBezTo>
                  <a:cubicBezTo>
                    <a:pt x="12296" y="85217"/>
                    <a:pt x="-1462" y="104267"/>
                    <a:pt x="125" y="104796"/>
                  </a:cubicBezTo>
                  <a:cubicBezTo>
                    <a:pt x="1712" y="105325"/>
                    <a:pt x="31875" y="87334"/>
                    <a:pt x="35050" y="79396"/>
                  </a:cubicBezTo>
                  <a:cubicBezTo>
                    <a:pt x="38225" y="71458"/>
                    <a:pt x="16529" y="68813"/>
                    <a:pt x="19175" y="57171"/>
                  </a:cubicBezTo>
                  <a:cubicBezTo>
                    <a:pt x="21821" y="45529"/>
                    <a:pt x="40871" y="1079"/>
                    <a:pt x="50925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250C2B81-295D-B15C-6554-41EA5854897F}"/>
                </a:ext>
              </a:extLst>
            </p:cNvPr>
            <p:cNvSpPr/>
            <p:nvPr/>
          </p:nvSpPr>
          <p:spPr>
            <a:xfrm>
              <a:off x="3973924" y="2330098"/>
              <a:ext cx="77508" cy="128127"/>
            </a:xfrm>
            <a:custGeom>
              <a:avLst/>
              <a:gdLst>
                <a:gd name="connsiteX0" fmla="*/ 17051 w 77508"/>
                <a:gd name="connsiteY0" fmla="*/ 352 h 128127"/>
                <a:gd name="connsiteX1" fmla="*/ 61501 w 77508"/>
                <a:gd name="connsiteY1" fmla="*/ 47977 h 128127"/>
                <a:gd name="connsiteX2" fmla="*/ 74201 w 77508"/>
                <a:gd name="connsiteY2" fmla="*/ 101952 h 128127"/>
                <a:gd name="connsiteX3" fmla="*/ 77376 w 77508"/>
                <a:gd name="connsiteY3" fmla="*/ 60677 h 128127"/>
                <a:gd name="connsiteX4" fmla="*/ 71026 w 77508"/>
                <a:gd name="connsiteY4" fmla="*/ 127352 h 128127"/>
                <a:gd name="connsiteX5" fmla="*/ 32926 w 77508"/>
                <a:gd name="connsiteY5" fmla="*/ 95602 h 128127"/>
                <a:gd name="connsiteX6" fmla="*/ 1176 w 77508"/>
                <a:gd name="connsiteY6" fmla="*/ 73377 h 128127"/>
                <a:gd name="connsiteX7" fmla="*/ 17051 w 77508"/>
                <a:gd name="connsiteY7" fmla="*/ 35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08" h="128127">
                  <a:moveTo>
                    <a:pt x="17051" y="352"/>
                  </a:moveTo>
                  <a:cubicBezTo>
                    <a:pt x="27105" y="-3881"/>
                    <a:pt x="51976" y="31044"/>
                    <a:pt x="61501" y="47977"/>
                  </a:cubicBezTo>
                  <a:cubicBezTo>
                    <a:pt x="71026" y="64910"/>
                    <a:pt x="71555" y="99835"/>
                    <a:pt x="74201" y="101952"/>
                  </a:cubicBezTo>
                  <a:cubicBezTo>
                    <a:pt x="76847" y="104069"/>
                    <a:pt x="77905" y="56444"/>
                    <a:pt x="77376" y="60677"/>
                  </a:cubicBezTo>
                  <a:cubicBezTo>
                    <a:pt x="76847" y="64910"/>
                    <a:pt x="78434" y="121531"/>
                    <a:pt x="71026" y="127352"/>
                  </a:cubicBezTo>
                  <a:cubicBezTo>
                    <a:pt x="63618" y="133173"/>
                    <a:pt x="44568" y="104598"/>
                    <a:pt x="32926" y="95602"/>
                  </a:cubicBezTo>
                  <a:cubicBezTo>
                    <a:pt x="21284" y="86606"/>
                    <a:pt x="5939" y="81844"/>
                    <a:pt x="1176" y="73377"/>
                  </a:cubicBezTo>
                  <a:cubicBezTo>
                    <a:pt x="-3587" y="64910"/>
                    <a:pt x="6997" y="4585"/>
                    <a:pt x="17051" y="3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441083DF-27D5-67D8-4218-2F7A64410CAE}"/>
                </a:ext>
              </a:extLst>
            </p:cNvPr>
            <p:cNvSpPr/>
            <p:nvPr/>
          </p:nvSpPr>
          <p:spPr>
            <a:xfrm>
              <a:off x="3455070" y="2792572"/>
              <a:ext cx="308308" cy="252860"/>
            </a:xfrm>
            <a:custGeom>
              <a:avLst/>
              <a:gdLst>
                <a:gd name="connsiteX0" fmla="*/ 2505 w 308308"/>
                <a:gd name="connsiteY0" fmla="*/ 1428 h 252860"/>
                <a:gd name="connsiteX1" fmla="*/ 294605 w 308308"/>
                <a:gd name="connsiteY1" fmla="*/ 242728 h 252860"/>
                <a:gd name="connsiteX2" fmla="*/ 250155 w 308308"/>
                <a:gd name="connsiteY2" fmla="*/ 201453 h 252860"/>
                <a:gd name="connsiteX3" fmla="*/ 158080 w 308308"/>
                <a:gd name="connsiteY3" fmla="*/ 144303 h 252860"/>
                <a:gd name="connsiteX4" fmla="*/ 2505 w 308308"/>
                <a:gd name="connsiteY4" fmla="*/ 1428 h 25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08" h="252860">
                  <a:moveTo>
                    <a:pt x="2505" y="1428"/>
                  </a:moveTo>
                  <a:cubicBezTo>
                    <a:pt x="25259" y="17832"/>
                    <a:pt x="253330" y="209391"/>
                    <a:pt x="294605" y="242728"/>
                  </a:cubicBezTo>
                  <a:cubicBezTo>
                    <a:pt x="335880" y="276065"/>
                    <a:pt x="272909" y="217857"/>
                    <a:pt x="250155" y="201453"/>
                  </a:cubicBezTo>
                  <a:cubicBezTo>
                    <a:pt x="227401" y="185049"/>
                    <a:pt x="197768" y="173936"/>
                    <a:pt x="158080" y="144303"/>
                  </a:cubicBezTo>
                  <a:cubicBezTo>
                    <a:pt x="118393" y="114670"/>
                    <a:pt x="-20249" y="-14976"/>
                    <a:pt x="2505" y="1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73F7A4FD-6874-675E-7065-F588F1D6D64F}"/>
                </a:ext>
              </a:extLst>
            </p:cNvPr>
            <p:cNvSpPr/>
            <p:nvPr/>
          </p:nvSpPr>
          <p:spPr>
            <a:xfrm>
              <a:off x="3719695" y="3053358"/>
              <a:ext cx="731145" cy="528729"/>
            </a:xfrm>
            <a:custGeom>
              <a:avLst/>
              <a:gdLst>
                <a:gd name="connsiteX0" fmla="*/ 230005 w 731145"/>
                <a:gd name="connsiteY0" fmla="*/ 992 h 528729"/>
                <a:gd name="connsiteX1" fmla="*/ 277630 w 731145"/>
                <a:gd name="connsiteY1" fmla="*/ 16867 h 528729"/>
                <a:gd name="connsiteX2" fmla="*/ 522105 w 731145"/>
                <a:gd name="connsiteY2" fmla="*/ 99417 h 528729"/>
                <a:gd name="connsiteX3" fmla="*/ 404630 w 731145"/>
                <a:gd name="connsiteY3" fmla="*/ 108942 h 528729"/>
                <a:gd name="connsiteX4" fmla="*/ 722130 w 731145"/>
                <a:gd name="connsiteY4" fmla="*/ 20042 h 528729"/>
                <a:gd name="connsiteX5" fmla="*/ 614180 w 731145"/>
                <a:gd name="connsiteY5" fmla="*/ 61317 h 528729"/>
                <a:gd name="connsiteX6" fmla="*/ 303030 w 731145"/>
                <a:gd name="connsiteY6" fmla="*/ 242292 h 528729"/>
                <a:gd name="connsiteX7" fmla="*/ 1405 w 731145"/>
                <a:gd name="connsiteY7" fmla="*/ 528042 h 528729"/>
                <a:gd name="connsiteX8" fmla="*/ 207780 w 731145"/>
                <a:gd name="connsiteY8" fmla="*/ 315317 h 528729"/>
                <a:gd name="connsiteX9" fmla="*/ 604655 w 731145"/>
                <a:gd name="connsiteY9" fmla="*/ 93067 h 528729"/>
                <a:gd name="connsiteX10" fmla="*/ 366530 w 731145"/>
                <a:gd name="connsiteY10" fmla="*/ 178792 h 528729"/>
                <a:gd name="connsiteX11" fmla="*/ 566555 w 731145"/>
                <a:gd name="connsiteY11" fmla="*/ 35917 h 528729"/>
                <a:gd name="connsiteX12" fmla="*/ 423680 w 731145"/>
                <a:gd name="connsiteY12" fmla="*/ 51792 h 528729"/>
                <a:gd name="connsiteX13" fmla="*/ 230005 w 731145"/>
                <a:gd name="connsiteY13" fmla="*/ 992 h 52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1145" h="528729">
                  <a:moveTo>
                    <a:pt x="230005" y="992"/>
                  </a:moveTo>
                  <a:cubicBezTo>
                    <a:pt x="205663" y="-4829"/>
                    <a:pt x="277630" y="16867"/>
                    <a:pt x="277630" y="16867"/>
                  </a:cubicBezTo>
                  <a:cubicBezTo>
                    <a:pt x="326313" y="33271"/>
                    <a:pt x="500938" y="84071"/>
                    <a:pt x="522105" y="99417"/>
                  </a:cubicBezTo>
                  <a:cubicBezTo>
                    <a:pt x="543272" y="114763"/>
                    <a:pt x="371293" y="122171"/>
                    <a:pt x="404630" y="108942"/>
                  </a:cubicBezTo>
                  <a:cubicBezTo>
                    <a:pt x="437967" y="95713"/>
                    <a:pt x="687205" y="27979"/>
                    <a:pt x="722130" y="20042"/>
                  </a:cubicBezTo>
                  <a:cubicBezTo>
                    <a:pt x="757055" y="12105"/>
                    <a:pt x="684030" y="24275"/>
                    <a:pt x="614180" y="61317"/>
                  </a:cubicBezTo>
                  <a:cubicBezTo>
                    <a:pt x="544330" y="98359"/>
                    <a:pt x="405159" y="164504"/>
                    <a:pt x="303030" y="242292"/>
                  </a:cubicBezTo>
                  <a:cubicBezTo>
                    <a:pt x="200901" y="320080"/>
                    <a:pt x="17280" y="515871"/>
                    <a:pt x="1405" y="528042"/>
                  </a:cubicBezTo>
                  <a:cubicBezTo>
                    <a:pt x="-14470" y="540213"/>
                    <a:pt x="107238" y="387813"/>
                    <a:pt x="207780" y="315317"/>
                  </a:cubicBezTo>
                  <a:cubicBezTo>
                    <a:pt x="308322" y="242821"/>
                    <a:pt x="578197" y="115821"/>
                    <a:pt x="604655" y="93067"/>
                  </a:cubicBezTo>
                  <a:cubicBezTo>
                    <a:pt x="631113" y="70313"/>
                    <a:pt x="372880" y="188317"/>
                    <a:pt x="366530" y="178792"/>
                  </a:cubicBezTo>
                  <a:cubicBezTo>
                    <a:pt x="360180" y="169267"/>
                    <a:pt x="557030" y="57084"/>
                    <a:pt x="566555" y="35917"/>
                  </a:cubicBezTo>
                  <a:cubicBezTo>
                    <a:pt x="576080" y="14750"/>
                    <a:pt x="471834" y="56025"/>
                    <a:pt x="423680" y="51792"/>
                  </a:cubicBezTo>
                  <a:cubicBezTo>
                    <a:pt x="375526" y="47559"/>
                    <a:pt x="254347" y="6813"/>
                    <a:pt x="230005" y="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2613920-763B-D746-1F23-64E98E3D152B}"/>
                </a:ext>
              </a:extLst>
            </p:cNvPr>
            <p:cNvSpPr/>
            <p:nvPr/>
          </p:nvSpPr>
          <p:spPr>
            <a:xfrm>
              <a:off x="4143061" y="2422153"/>
              <a:ext cx="276606" cy="308374"/>
            </a:xfrm>
            <a:custGeom>
              <a:avLst/>
              <a:gdLst>
                <a:gd name="connsiteX0" fmla="*/ 276539 w 276606"/>
                <a:gd name="connsiteY0" fmla="*/ 51172 h 308374"/>
                <a:gd name="connsiteX1" fmla="*/ 146364 w 276606"/>
                <a:gd name="connsiteY1" fmla="*/ 121022 h 308374"/>
                <a:gd name="connsiteX2" fmla="*/ 130489 w 276606"/>
                <a:gd name="connsiteY2" fmla="*/ 159122 h 308374"/>
                <a:gd name="connsiteX3" fmla="*/ 152714 w 276606"/>
                <a:gd name="connsiteY3" fmla="*/ 308347 h 308374"/>
                <a:gd name="connsiteX4" fmla="*/ 127314 w 276606"/>
                <a:gd name="connsiteY4" fmla="*/ 146422 h 308374"/>
                <a:gd name="connsiteX5" fmla="*/ 92389 w 276606"/>
                <a:gd name="connsiteY5" fmla="*/ 82922 h 308374"/>
                <a:gd name="connsiteX6" fmla="*/ 314 w 276606"/>
                <a:gd name="connsiteY6" fmla="*/ 372 h 308374"/>
                <a:gd name="connsiteX7" fmla="*/ 127314 w 276606"/>
                <a:gd name="connsiteY7" fmla="*/ 117847 h 308374"/>
                <a:gd name="connsiteX8" fmla="*/ 276539 w 276606"/>
                <a:gd name="connsiteY8" fmla="*/ 51172 h 308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606" h="308374">
                  <a:moveTo>
                    <a:pt x="276539" y="51172"/>
                  </a:moveTo>
                  <a:cubicBezTo>
                    <a:pt x="279714" y="51701"/>
                    <a:pt x="170706" y="103030"/>
                    <a:pt x="146364" y="121022"/>
                  </a:cubicBezTo>
                  <a:cubicBezTo>
                    <a:pt x="122022" y="139014"/>
                    <a:pt x="129431" y="127901"/>
                    <a:pt x="130489" y="159122"/>
                  </a:cubicBezTo>
                  <a:cubicBezTo>
                    <a:pt x="131547" y="190343"/>
                    <a:pt x="153243" y="310464"/>
                    <a:pt x="152714" y="308347"/>
                  </a:cubicBezTo>
                  <a:cubicBezTo>
                    <a:pt x="152185" y="306230"/>
                    <a:pt x="137368" y="183993"/>
                    <a:pt x="127314" y="146422"/>
                  </a:cubicBezTo>
                  <a:cubicBezTo>
                    <a:pt x="117260" y="108851"/>
                    <a:pt x="113556" y="107264"/>
                    <a:pt x="92389" y="82922"/>
                  </a:cubicBezTo>
                  <a:cubicBezTo>
                    <a:pt x="71222" y="58580"/>
                    <a:pt x="-5507" y="-5449"/>
                    <a:pt x="314" y="372"/>
                  </a:cubicBezTo>
                  <a:cubicBezTo>
                    <a:pt x="6135" y="6193"/>
                    <a:pt x="78631" y="109380"/>
                    <a:pt x="127314" y="117847"/>
                  </a:cubicBezTo>
                  <a:cubicBezTo>
                    <a:pt x="175997" y="126314"/>
                    <a:pt x="273364" y="50643"/>
                    <a:pt x="276539" y="511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E451B35C-DEE5-F792-D6EB-C7028B3C86AC}"/>
                </a:ext>
              </a:extLst>
            </p:cNvPr>
            <p:cNvSpPr/>
            <p:nvPr/>
          </p:nvSpPr>
          <p:spPr>
            <a:xfrm>
              <a:off x="3581216" y="2841601"/>
              <a:ext cx="337509" cy="253362"/>
            </a:xfrm>
            <a:custGeom>
              <a:avLst/>
              <a:gdLst>
                <a:gd name="connsiteX0" fmla="*/ 336734 w 337509"/>
                <a:gd name="connsiteY0" fmla="*/ 24 h 253362"/>
                <a:gd name="connsiteX1" fmla="*/ 149409 w 337509"/>
                <a:gd name="connsiteY1" fmla="*/ 101624 h 253362"/>
                <a:gd name="connsiteX2" fmla="*/ 171634 w 337509"/>
                <a:gd name="connsiteY2" fmla="*/ 168299 h 253362"/>
                <a:gd name="connsiteX3" fmla="*/ 117659 w 337509"/>
                <a:gd name="connsiteY3" fmla="*/ 222274 h 253362"/>
                <a:gd name="connsiteX4" fmla="*/ 101784 w 337509"/>
                <a:gd name="connsiteY4" fmla="*/ 250849 h 253362"/>
                <a:gd name="connsiteX5" fmla="*/ 136709 w 337509"/>
                <a:gd name="connsiteY5" fmla="*/ 158774 h 253362"/>
                <a:gd name="connsiteX6" fmla="*/ 184 w 337509"/>
                <a:gd name="connsiteY6" fmla="*/ 88924 h 253362"/>
                <a:gd name="connsiteX7" fmla="*/ 108134 w 337509"/>
                <a:gd name="connsiteY7" fmla="*/ 107974 h 253362"/>
                <a:gd name="connsiteX8" fmla="*/ 143059 w 337509"/>
                <a:gd name="connsiteY8" fmla="*/ 79399 h 253362"/>
                <a:gd name="connsiteX9" fmla="*/ 66859 w 337509"/>
                <a:gd name="connsiteY9" fmla="*/ 111149 h 253362"/>
                <a:gd name="connsiteX10" fmla="*/ 336734 w 337509"/>
                <a:gd name="connsiteY10" fmla="*/ 24 h 2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7509" h="253362">
                  <a:moveTo>
                    <a:pt x="336734" y="24"/>
                  </a:moveTo>
                  <a:cubicBezTo>
                    <a:pt x="350492" y="-1563"/>
                    <a:pt x="176926" y="73578"/>
                    <a:pt x="149409" y="101624"/>
                  </a:cubicBezTo>
                  <a:cubicBezTo>
                    <a:pt x="121892" y="129670"/>
                    <a:pt x="176926" y="148191"/>
                    <a:pt x="171634" y="168299"/>
                  </a:cubicBezTo>
                  <a:cubicBezTo>
                    <a:pt x="166342" y="188407"/>
                    <a:pt x="129301" y="208516"/>
                    <a:pt x="117659" y="222274"/>
                  </a:cubicBezTo>
                  <a:cubicBezTo>
                    <a:pt x="106017" y="236032"/>
                    <a:pt x="98609" y="261432"/>
                    <a:pt x="101784" y="250849"/>
                  </a:cubicBezTo>
                  <a:cubicBezTo>
                    <a:pt x="104959" y="240266"/>
                    <a:pt x="153642" y="185762"/>
                    <a:pt x="136709" y="158774"/>
                  </a:cubicBezTo>
                  <a:cubicBezTo>
                    <a:pt x="119776" y="131787"/>
                    <a:pt x="4947" y="97391"/>
                    <a:pt x="184" y="88924"/>
                  </a:cubicBezTo>
                  <a:cubicBezTo>
                    <a:pt x="-4579" y="80457"/>
                    <a:pt x="84321" y="109562"/>
                    <a:pt x="108134" y="107974"/>
                  </a:cubicBezTo>
                  <a:cubicBezTo>
                    <a:pt x="131947" y="106386"/>
                    <a:pt x="149938" y="78870"/>
                    <a:pt x="143059" y="79399"/>
                  </a:cubicBezTo>
                  <a:cubicBezTo>
                    <a:pt x="136180" y="79928"/>
                    <a:pt x="41459" y="122791"/>
                    <a:pt x="66859" y="111149"/>
                  </a:cubicBezTo>
                  <a:cubicBezTo>
                    <a:pt x="92259" y="99507"/>
                    <a:pt x="322976" y="1611"/>
                    <a:pt x="336734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BA3EEE4B-3226-D86D-2239-3A6941442C10}"/>
                </a:ext>
              </a:extLst>
            </p:cNvPr>
            <p:cNvSpPr/>
            <p:nvPr/>
          </p:nvSpPr>
          <p:spPr>
            <a:xfrm>
              <a:off x="3819434" y="2005606"/>
              <a:ext cx="253881" cy="70883"/>
            </a:xfrm>
            <a:custGeom>
              <a:avLst/>
              <a:gdLst>
                <a:gd name="connsiteX0" fmla="*/ 91 w 253881"/>
                <a:gd name="connsiteY0" fmla="*/ 70844 h 70883"/>
                <a:gd name="connsiteX1" fmla="*/ 184241 w 253881"/>
                <a:gd name="connsiteY1" fmla="*/ 16869 h 70883"/>
                <a:gd name="connsiteX2" fmla="*/ 123916 w 253881"/>
                <a:gd name="connsiteY2" fmla="*/ 16869 h 70883"/>
                <a:gd name="connsiteX3" fmla="*/ 200116 w 253881"/>
                <a:gd name="connsiteY3" fmla="*/ 4169 h 70883"/>
                <a:gd name="connsiteX4" fmla="*/ 250916 w 253881"/>
                <a:gd name="connsiteY4" fmla="*/ 4169 h 70883"/>
                <a:gd name="connsiteX5" fmla="*/ 111216 w 253881"/>
                <a:gd name="connsiteY5" fmla="*/ 994 h 70883"/>
                <a:gd name="connsiteX6" fmla="*/ 158841 w 253881"/>
                <a:gd name="connsiteY6" fmla="*/ 7344 h 70883"/>
                <a:gd name="connsiteX7" fmla="*/ 91 w 253881"/>
                <a:gd name="connsiteY7" fmla="*/ 70844 h 7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881" h="70883">
                  <a:moveTo>
                    <a:pt x="91" y="70844"/>
                  </a:moveTo>
                  <a:cubicBezTo>
                    <a:pt x="4324" y="72431"/>
                    <a:pt x="163604" y="25865"/>
                    <a:pt x="184241" y="16869"/>
                  </a:cubicBezTo>
                  <a:cubicBezTo>
                    <a:pt x="204879" y="7873"/>
                    <a:pt x="121270" y="18986"/>
                    <a:pt x="123916" y="16869"/>
                  </a:cubicBezTo>
                  <a:cubicBezTo>
                    <a:pt x="126562" y="14752"/>
                    <a:pt x="178949" y="6286"/>
                    <a:pt x="200116" y="4169"/>
                  </a:cubicBezTo>
                  <a:cubicBezTo>
                    <a:pt x="221283" y="2052"/>
                    <a:pt x="265733" y="4698"/>
                    <a:pt x="250916" y="4169"/>
                  </a:cubicBezTo>
                  <a:cubicBezTo>
                    <a:pt x="236099" y="3640"/>
                    <a:pt x="126562" y="465"/>
                    <a:pt x="111216" y="994"/>
                  </a:cubicBezTo>
                  <a:cubicBezTo>
                    <a:pt x="95870" y="1523"/>
                    <a:pt x="177891" y="-4298"/>
                    <a:pt x="158841" y="7344"/>
                  </a:cubicBezTo>
                  <a:cubicBezTo>
                    <a:pt x="139791" y="18986"/>
                    <a:pt x="-4142" y="69257"/>
                    <a:pt x="91" y="708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4D2BF0DD-1FC4-E2ED-FE35-558A122A63FC}"/>
                </a:ext>
              </a:extLst>
            </p:cNvPr>
            <p:cNvSpPr/>
            <p:nvPr/>
          </p:nvSpPr>
          <p:spPr>
            <a:xfrm>
              <a:off x="4022693" y="1987096"/>
              <a:ext cx="121102" cy="117938"/>
            </a:xfrm>
            <a:custGeom>
              <a:avLst/>
              <a:gdLst>
                <a:gd name="connsiteX0" fmla="*/ 32 w 121102"/>
                <a:gd name="connsiteY0" fmla="*/ 44904 h 117938"/>
                <a:gd name="connsiteX1" fmla="*/ 60357 w 121102"/>
                <a:gd name="connsiteY1" fmla="*/ 89354 h 117938"/>
                <a:gd name="connsiteX2" fmla="*/ 31782 w 121102"/>
                <a:gd name="connsiteY2" fmla="*/ 117929 h 117938"/>
                <a:gd name="connsiteX3" fmla="*/ 111157 w 121102"/>
                <a:gd name="connsiteY3" fmla="*/ 92529 h 117938"/>
                <a:gd name="connsiteX4" fmla="*/ 117507 w 121102"/>
                <a:gd name="connsiteY4" fmla="*/ 92529 h 117938"/>
                <a:gd name="connsiteX5" fmla="*/ 88932 w 121102"/>
                <a:gd name="connsiteY5" fmla="*/ 44904 h 117938"/>
                <a:gd name="connsiteX6" fmla="*/ 95282 w 121102"/>
                <a:gd name="connsiteY6" fmla="*/ 454 h 117938"/>
                <a:gd name="connsiteX7" fmla="*/ 107982 w 121102"/>
                <a:gd name="connsiteY7" fmla="*/ 73479 h 117938"/>
                <a:gd name="connsiteX8" fmla="*/ 69882 w 121102"/>
                <a:gd name="connsiteY8" fmla="*/ 70304 h 117938"/>
                <a:gd name="connsiteX9" fmla="*/ 32 w 121102"/>
                <a:gd name="connsiteY9" fmla="*/ 44904 h 11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02" h="117938">
                  <a:moveTo>
                    <a:pt x="32" y="44904"/>
                  </a:moveTo>
                  <a:cubicBezTo>
                    <a:pt x="-1555" y="48079"/>
                    <a:pt x="55065" y="77183"/>
                    <a:pt x="60357" y="89354"/>
                  </a:cubicBezTo>
                  <a:cubicBezTo>
                    <a:pt x="65649" y="101525"/>
                    <a:pt x="23315" y="117400"/>
                    <a:pt x="31782" y="117929"/>
                  </a:cubicBezTo>
                  <a:cubicBezTo>
                    <a:pt x="40249" y="118458"/>
                    <a:pt x="96870" y="96762"/>
                    <a:pt x="111157" y="92529"/>
                  </a:cubicBezTo>
                  <a:cubicBezTo>
                    <a:pt x="125444" y="88296"/>
                    <a:pt x="121211" y="100466"/>
                    <a:pt x="117507" y="92529"/>
                  </a:cubicBezTo>
                  <a:cubicBezTo>
                    <a:pt x="113803" y="84592"/>
                    <a:pt x="92636" y="60250"/>
                    <a:pt x="88932" y="44904"/>
                  </a:cubicBezTo>
                  <a:cubicBezTo>
                    <a:pt x="85228" y="29558"/>
                    <a:pt x="92107" y="-4308"/>
                    <a:pt x="95282" y="454"/>
                  </a:cubicBezTo>
                  <a:cubicBezTo>
                    <a:pt x="98457" y="5216"/>
                    <a:pt x="112215" y="61837"/>
                    <a:pt x="107982" y="73479"/>
                  </a:cubicBezTo>
                  <a:cubicBezTo>
                    <a:pt x="103749" y="85121"/>
                    <a:pt x="85757" y="72421"/>
                    <a:pt x="69882" y="70304"/>
                  </a:cubicBezTo>
                  <a:cubicBezTo>
                    <a:pt x="54007" y="68187"/>
                    <a:pt x="1619" y="41729"/>
                    <a:pt x="32" y="44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円/楕円 87">
              <a:extLst>
                <a:ext uri="{FF2B5EF4-FFF2-40B4-BE49-F238E27FC236}">
                  <a16:creationId xmlns:a16="http://schemas.microsoft.com/office/drawing/2014/main" id="{DFEB18BE-3DB2-CC83-D84A-133F5BA531DB}"/>
                </a:ext>
              </a:extLst>
            </p:cNvPr>
            <p:cNvSpPr/>
            <p:nvPr/>
          </p:nvSpPr>
          <p:spPr>
            <a:xfrm flipH="1">
              <a:off x="3773368" y="221518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円/楕円 88">
              <a:extLst>
                <a:ext uri="{FF2B5EF4-FFF2-40B4-BE49-F238E27FC236}">
                  <a16:creationId xmlns:a16="http://schemas.microsoft.com/office/drawing/2014/main" id="{02C1F903-A5EE-3155-BE8A-0637BAC8531A}"/>
                </a:ext>
              </a:extLst>
            </p:cNvPr>
            <p:cNvSpPr/>
            <p:nvPr/>
          </p:nvSpPr>
          <p:spPr>
            <a:xfrm>
              <a:off x="4248488" y="2285071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月 89">
              <a:extLst>
                <a:ext uri="{FF2B5EF4-FFF2-40B4-BE49-F238E27FC236}">
                  <a16:creationId xmlns:a16="http://schemas.microsoft.com/office/drawing/2014/main" id="{FAE1D5E5-47FC-B66E-DC48-78823F208514}"/>
                </a:ext>
              </a:extLst>
            </p:cNvPr>
            <p:cNvSpPr/>
            <p:nvPr/>
          </p:nvSpPr>
          <p:spPr>
            <a:xfrm rot="4285594" flipH="1">
              <a:off x="4259572" y="2303629"/>
              <a:ext cx="45719" cy="4571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月 90">
              <a:extLst>
                <a:ext uri="{FF2B5EF4-FFF2-40B4-BE49-F238E27FC236}">
                  <a16:creationId xmlns:a16="http://schemas.microsoft.com/office/drawing/2014/main" id="{3E167025-2FB3-CD69-3306-4E52F0913C3C}"/>
                </a:ext>
              </a:extLst>
            </p:cNvPr>
            <p:cNvSpPr/>
            <p:nvPr/>
          </p:nvSpPr>
          <p:spPr>
            <a:xfrm rot="4285594" flipH="1">
              <a:off x="3786497" y="2224254"/>
              <a:ext cx="45719" cy="4571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3A62DBD9-2AEC-99BB-A0F4-FA93BEB17DC1}"/>
                </a:ext>
              </a:extLst>
            </p:cNvPr>
            <p:cNvSpPr/>
            <p:nvPr/>
          </p:nvSpPr>
          <p:spPr>
            <a:xfrm>
              <a:off x="3680348" y="2914513"/>
              <a:ext cx="448210" cy="458841"/>
            </a:xfrm>
            <a:custGeom>
              <a:avLst/>
              <a:gdLst>
                <a:gd name="connsiteX0" fmla="*/ 189977 w 448210"/>
                <a:gd name="connsiteY0" fmla="*/ 137 h 458841"/>
                <a:gd name="connsiteX1" fmla="*/ 28052 w 448210"/>
                <a:gd name="connsiteY1" fmla="*/ 104912 h 458841"/>
                <a:gd name="connsiteX2" fmla="*/ 256652 w 448210"/>
                <a:gd name="connsiteY2" fmla="*/ 85862 h 458841"/>
                <a:gd name="connsiteX3" fmla="*/ 228077 w 448210"/>
                <a:gd name="connsiteY3" fmla="*/ 139837 h 458841"/>
                <a:gd name="connsiteX4" fmla="*/ 358252 w 448210"/>
                <a:gd name="connsiteY4" fmla="*/ 123962 h 458841"/>
                <a:gd name="connsiteX5" fmla="*/ 183627 w 448210"/>
                <a:gd name="connsiteY5" fmla="*/ 247787 h 458841"/>
                <a:gd name="connsiteX6" fmla="*/ 259827 w 448210"/>
                <a:gd name="connsiteY6" fmla="*/ 457337 h 458841"/>
                <a:gd name="connsiteX7" fmla="*/ 167752 w 448210"/>
                <a:gd name="connsiteY7" fmla="*/ 333512 h 458841"/>
                <a:gd name="connsiteX8" fmla="*/ 447152 w 448210"/>
                <a:gd name="connsiteY8" fmla="*/ 174762 h 458841"/>
                <a:gd name="connsiteX9" fmla="*/ 266177 w 448210"/>
                <a:gd name="connsiteY9" fmla="*/ 219212 h 458841"/>
                <a:gd name="connsiteX10" fmla="*/ 339202 w 448210"/>
                <a:gd name="connsiteY10" fmla="*/ 117612 h 458841"/>
                <a:gd name="connsiteX11" fmla="*/ 2652 w 448210"/>
                <a:gd name="connsiteY11" fmla="*/ 130312 h 458841"/>
                <a:gd name="connsiteX12" fmla="*/ 189977 w 448210"/>
                <a:gd name="connsiteY12" fmla="*/ 137 h 45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8210" h="458841">
                  <a:moveTo>
                    <a:pt x="189977" y="137"/>
                  </a:moveTo>
                  <a:cubicBezTo>
                    <a:pt x="194210" y="-4096"/>
                    <a:pt x="16939" y="90625"/>
                    <a:pt x="28052" y="104912"/>
                  </a:cubicBezTo>
                  <a:cubicBezTo>
                    <a:pt x="39164" y="119200"/>
                    <a:pt x="223315" y="80041"/>
                    <a:pt x="256652" y="85862"/>
                  </a:cubicBezTo>
                  <a:cubicBezTo>
                    <a:pt x="289989" y="91683"/>
                    <a:pt x="211144" y="133487"/>
                    <a:pt x="228077" y="139837"/>
                  </a:cubicBezTo>
                  <a:cubicBezTo>
                    <a:pt x="245010" y="146187"/>
                    <a:pt x="365660" y="105970"/>
                    <a:pt x="358252" y="123962"/>
                  </a:cubicBezTo>
                  <a:cubicBezTo>
                    <a:pt x="350844" y="141954"/>
                    <a:pt x="200031" y="192225"/>
                    <a:pt x="183627" y="247787"/>
                  </a:cubicBezTo>
                  <a:cubicBezTo>
                    <a:pt x="167223" y="303349"/>
                    <a:pt x="262473" y="443050"/>
                    <a:pt x="259827" y="457337"/>
                  </a:cubicBezTo>
                  <a:cubicBezTo>
                    <a:pt x="257181" y="471624"/>
                    <a:pt x="136531" y="380608"/>
                    <a:pt x="167752" y="333512"/>
                  </a:cubicBezTo>
                  <a:cubicBezTo>
                    <a:pt x="198973" y="286416"/>
                    <a:pt x="430748" y="193812"/>
                    <a:pt x="447152" y="174762"/>
                  </a:cubicBezTo>
                  <a:cubicBezTo>
                    <a:pt x="463556" y="155712"/>
                    <a:pt x="284169" y="228737"/>
                    <a:pt x="266177" y="219212"/>
                  </a:cubicBezTo>
                  <a:cubicBezTo>
                    <a:pt x="248185" y="209687"/>
                    <a:pt x="383123" y="132429"/>
                    <a:pt x="339202" y="117612"/>
                  </a:cubicBezTo>
                  <a:cubicBezTo>
                    <a:pt x="295281" y="102795"/>
                    <a:pt x="31227" y="142483"/>
                    <a:pt x="2652" y="130312"/>
                  </a:cubicBezTo>
                  <a:cubicBezTo>
                    <a:pt x="-25923" y="118141"/>
                    <a:pt x="185744" y="4370"/>
                    <a:pt x="189977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80C4A998-0EB2-295F-28D4-52D42938FD6B}"/>
                </a:ext>
              </a:extLst>
            </p:cNvPr>
            <p:cNvSpPr/>
            <p:nvPr/>
          </p:nvSpPr>
          <p:spPr>
            <a:xfrm>
              <a:off x="3488692" y="2853997"/>
              <a:ext cx="416800" cy="328513"/>
            </a:xfrm>
            <a:custGeom>
              <a:avLst/>
              <a:gdLst>
                <a:gd name="connsiteX0" fmla="*/ 633 w 416800"/>
                <a:gd name="connsiteY0" fmla="*/ 328 h 328513"/>
                <a:gd name="connsiteX1" fmla="*/ 210183 w 416800"/>
                <a:gd name="connsiteY1" fmla="*/ 235278 h 328513"/>
                <a:gd name="connsiteX2" fmla="*/ 229233 w 416800"/>
                <a:gd name="connsiteY2" fmla="*/ 187653 h 328513"/>
                <a:gd name="connsiteX3" fmla="*/ 413383 w 416800"/>
                <a:gd name="connsiteY3" fmla="*/ 327353 h 328513"/>
                <a:gd name="connsiteX4" fmla="*/ 340358 w 416800"/>
                <a:gd name="connsiteY4" fmla="*/ 247978 h 328513"/>
                <a:gd name="connsiteX5" fmla="*/ 232408 w 416800"/>
                <a:gd name="connsiteY5" fmla="*/ 136853 h 328513"/>
                <a:gd name="connsiteX6" fmla="*/ 99058 w 416800"/>
                <a:gd name="connsiteY6" fmla="*/ 133678 h 328513"/>
                <a:gd name="connsiteX7" fmla="*/ 207008 w 416800"/>
                <a:gd name="connsiteY7" fmla="*/ 136853 h 328513"/>
                <a:gd name="connsiteX8" fmla="*/ 289558 w 416800"/>
                <a:gd name="connsiteY8" fmla="*/ 222578 h 328513"/>
                <a:gd name="connsiteX9" fmla="*/ 149858 w 416800"/>
                <a:gd name="connsiteY9" fmla="*/ 184478 h 328513"/>
                <a:gd name="connsiteX10" fmla="*/ 633 w 416800"/>
                <a:gd name="connsiteY10" fmla="*/ 328 h 32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800" h="328513">
                  <a:moveTo>
                    <a:pt x="633" y="328"/>
                  </a:moveTo>
                  <a:cubicBezTo>
                    <a:pt x="10687" y="8795"/>
                    <a:pt x="172083" y="204057"/>
                    <a:pt x="210183" y="235278"/>
                  </a:cubicBezTo>
                  <a:cubicBezTo>
                    <a:pt x="248283" y="266499"/>
                    <a:pt x="195366" y="172307"/>
                    <a:pt x="229233" y="187653"/>
                  </a:cubicBezTo>
                  <a:cubicBezTo>
                    <a:pt x="263100" y="202999"/>
                    <a:pt x="394862" y="317299"/>
                    <a:pt x="413383" y="327353"/>
                  </a:cubicBezTo>
                  <a:cubicBezTo>
                    <a:pt x="431904" y="337407"/>
                    <a:pt x="370520" y="279728"/>
                    <a:pt x="340358" y="247978"/>
                  </a:cubicBezTo>
                  <a:cubicBezTo>
                    <a:pt x="310196" y="216228"/>
                    <a:pt x="272625" y="155903"/>
                    <a:pt x="232408" y="136853"/>
                  </a:cubicBezTo>
                  <a:cubicBezTo>
                    <a:pt x="192191" y="117803"/>
                    <a:pt x="103291" y="133678"/>
                    <a:pt x="99058" y="133678"/>
                  </a:cubicBezTo>
                  <a:cubicBezTo>
                    <a:pt x="94825" y="133678"/>
                    <a:pt x="175258" y="122036"/>
                    <a:pt x="207008" y="136853"/>
                  </a:cubicBezTo>
                  <a:cubicBezTo>
                    <a:pt x="238758" y="151670"/>
                    <a:pt x="299083" y="214641"/>
                    <a:pt x="289558" y="222578"/>
                  </a:cubicBezTo>
                  <a:cubicBezTo>
                    <a:pt x="280033" y="230515"/>
                    <a:pt x="196954" y="219403"/>
                    <a:pt x="149858" y="184478"/>
                  </a:cubicBezTo>
                  <a:cubicBezTo>
                    <a:pt x="102762" y="149553"/>
                    <a:pt x="-9421" y="-8139"/>
                    <a:pt x="633" y="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26AE3540-26E9-1FBA-85BF-089F659B1F63}"/>
                </a:ext>
              </a:extLst>
            </p:cNvPr>
            <p:cNvSpPr/>
            <p:nvPr/>
          </p:nvSpPr>
          <p:spPr>
            <a:xfrm>
              <a:off x="3576439" y="2355244"/>
              <a:ext cx="33544" cy="532646"/>
            </a:xfrm>
            <a:custGeom>
              <a:avLst/>
              <a:gdLst>
                <a:gd name="connsiteX0" fmla="*/ 33536 w 33544"/>
                <a:gd name="connsiteY0" fmla="*/ 3781 h 532646"/>
                <a:gd name="connsiteX1" fmla="*/ 4961 w 33544"/>
                <a:gd name="connsiteY1" fmla="*/ 378431 h 532646"/>
                <a:gd name="connsiteX2" fmla="*/ 1786 w 33544"/>
                <a:gd name="connsiteY2" fmla="*/ 330806 h 532646"/>
                <a:gd name="connsiteX3" fmla="*/ 24011 w 33544"/>
                <a:gd name="connsiteY3" fmla="*/ 530831 h 532646"/>
                <a:gd name="connsiteX4" fmla="*/ 8136 w 33544"/>
                <a:gd name="connsiteY4" fmla="*/ 416531 h 532646"/>
                <a:gd name="connsiteX5" fmla="*/ 1786 w 33544"/>
                <a:gd name="connsiteY5" fmla="*/ 197456 h 532646"/>
                <a:gd name="connsiteX6" fmla="*/ 33536 w 33544"/>
                <a:gd name="connsiteY6" fmla="*/ 3781 h 53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44" h="532646">
                  <a:moveTo>
                    <a:pt x="33536" y="3781"/>
                  </a:moveTo>
                  <a:cubicBezTo>
                    <a:pt x="34065" y="33944"/>
                    <a:pt x="10253" y="323927"/>
                    <a:pt x="4961" y="378431"/>
                  </a:cubicBezTo>
                  <a:cubicBezTo>
                    <a:pt x="-331" y="432935"/>
                    <a:pt x="-1389" y="305406"/>
                    <a:pt x="1786" y="330806"/>
                  </a:cubicBezTo>
                  <a:cubicBezTo>
                    <a:pt x="4961" y="356206"/>
                    <a:pt x="22953" y="516544"/>
                    <a:pt x="24011" y="530831"/>
                  </a:cubicBezTo>
                  <a:cubicBezTo>
                    <a:pt x="25069" y="545118"/>
                    <a:pt x="11840" y="472093"/>
                    <a:pt x="8136" y="416531"/>
                  </a:cubicBezTo>
                  <a:cubicBezTo>
                    <a:pt x="4432" y="360969"/>
                    <a:pt x="-860" y="263073"/>
                    <a:pt x="1786" y="197456"/>
                  </a:cubicBezTo>
                  <a:cubicBezTo>
                    <a:pt x="4432" y="131839"/>
                    <a:pt x="33007" y="-26382"/>
                    <a:pt x="33536" y="3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87B7CA30-3DF6-2B64-EE56-24EFB7518EA3}"/>
                </a:ext>
              </a:extLst>
            </p:cNvPr>
            <p:cNvSpPr/>
            <p:nvPr/>
          </p:nvSpPr>
          <p:spPr>
            <a:xfrm>
              <a:off x="3673475" y="2640776"/>
              <a:ext cx="122602" cy="190908"/>
            </a:xfrm>
            <a:custGeom>
              <a:avLst/>
              <a:gdLst>
                <a:gd name="connsiteX0" fmla="*/ 120650 w 122602"/>
                <a:gd name="connsiteY0" fmla="*/ 3999 h 190908"/>
                <a:gd name="connsiteX1" fmla="*/ 38100 w 122602"/>
                <a:gd name="connsiteY1" fmla="*/ 188149 h 190908"/>
                <a:gd name="connsiteX2" fmla="*/ 66675 w 122602"/>
                <a:gd name="connsiteY2" fmla="*/ 111949 h 190908"/>
                <a:gd name="connsiteX3" fmla="*/ 79375 w 122602"/>
                <a:gd name="connsiteY3" fmla="*/ 73849 h 190908"/>
                <a:gd name="connsiteX4" fmla="*/ 44450 w 122602"/>
                <a:gd name="connsiteY4" fmla="*/ 42099 h 190908"/>
                <a:gd name="connsiteX5" fmla="*/ 0 w 122602"/>
                <a:gd name="connsiteY5" fmla="*/ 26224 h 190908"/>
                <a:gd name="connsiteX6" fmla="*/ 88900 w 122602"/>
                <a:gd name="connsiteY6" fmla="*/ 57974 h 190908"/>
                <a:gd name="connsiteX7" fmla="*/ 120650 w 122602"/>
                <a:gd name="connsiteY7" fmla="*/ 3999 h 1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602" h="190908">
                  <a:moveTo>
                    <a:pt x="120650" y="3999"/>
                  </a:moveTo>
                  <a:cubicBezTo>
                    <a:pt x="112183" y="25695"/>
                    <a:pt x="47096" y="170157"/>
                    <a:pt x="38100" y="188149"/>
                  </a:cubicBezTo>
                  <a:cubicBezTo>
                    <a:pt x="29104" y="206141"/>
                    <a:pt x="59796" y="130999"/>
                    <a:pt x="66675" y="111949"/>
                  </a:cubicBezTo>
                  <a:cubicBezTo>
                    <a:pt x="73554" y="92899"/>
                    <a:pt x="83079" y="85491"/>
                    <a:pt x="79375" y="73849"/>
                  </a:cubicBezTo>
                  <a:cubicBezTo>
                    <a:pt x="75671" y="62207"/>
                    <a:pt x="57679" y="50036"/>
                    <a:pt x="44450" y="42099"/>
                  </a:cubicBezTo>
                  <a:cubicBezTo>
                    <a:pt x="31221" y="34162"/>
                    <a:pt x="0" y="26224"/>
                    <a:pt x="0" y="26224"/>
                  </a:cubicBezTo>
                  <a:cubicBezTo>
                    <a:pt x="7408" y="28870"/>
                    <a:pt x="69321" y="60091"/>
                    <a:pt x="88900" y="57974"/>
                  </a:cubicBezTo>
                  <a:cubicBezTo>
                    <a:pt x="108479" y="55857"/>
                    <a:pt x="129117" y="-17697"/>
                    <a:pt x="120650" y="3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3C1CA0FA-68D0-BB0B-434E-6832998A6E9D}"/>
                </a:ext>
              </a:extLst>
            </p:cNvPr>
            <p:cNvSpPr/>
            <p:nvPr/>
          </p:nvSpPr>
          <p:spPr>
            <a:xfrm>
              <a:off x="4260488" y="2508250"/>
              <a:ext cx="153127" cy="76200"/>
            </a:xfrm>
            <a:custGeom>
              <a:avLst/>
              <a:gdLst>
                <a:gd name="connsiteX0" fmla="*/ 152762 w 153127"/>
                <a:gd name="connsiteY0" fmla="*/ 0 h 76200"/>
                <a:gd name="connsiteX1" fmla="*/ 89262 w 153127"/>
                <a:gd name="connsiteY1" fmla="*/ 41275 h 76200"/>
                <a:gd name="connsiteX2" fmla="*/ 362 w 153127"/>
                <a:gd name="connsiteY2" fmla="*/ 76200 h 76200"/>
                <a:gd name="connsiteX3" fmla="*/ 60687 w 153127"/>
                <a:gd name="connsiteY3" fmla="*/ 41275 h 76200"/>
                <a:gd name="connsiteX4" fmla="*/ 152762 w 153127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127" h="76200">
                  <a:moveTo>
                    <a:pt x="152762" y="0"/>
                  </a:moveTo>
                  <a:cubicBezTo>
                    <a:pt x="157524" y="0"/>
                    <a:pt x="114662" y="28575"/>
                    <a:pt x="89262" y="41275"/>
                  </a:cubicBezTo>
                  <a:cubicBezTo>
                    <a:pt x="63862" y="53975"/>
                    <a:pt x="5124" y="76200"/>
                    <a:pt x="362" y="76200"/>
                  </a:cubicBezTo>
                  <a:cubicBezTo>
                    <a:pt x="-4400" y="76200"/>
                    <a:pt x="38991" y="50271"/>
                    <a:pt x="60687" y="41275"/>
                  </a:cubicBezTo>
                  <a:cubicBezTo>
                    <a:pt x="82383" y="32279"/>
                    <a:pt x="148000" y="0"/>
                    <a:pt x="15276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DA06CC08-BD95-A1D8-B34D-1C493BF1D706}"/>
                </a:ext>
              </a:extLst>
            </p:cNvPr>
            <p:cNvSpPr/>
            <p:nvPr/>
          </p:nvSpPr>
          <p:spPr>
            <a:xfrm>
              <a:off x="3765304" y="2949566"/>
              <a:ext cx="303541" cy="28900"/>
            </a:xfrm>
            <a:custGeom>
              <a:avLst/>
              <a:gdLst>
                <a:gd name="connsiteX0" fmla="*/ 246 w 303541"/>
                <a:gd name="connsiteY0" fmla="*/ 15884 h 28900"/>
                <a:gd name="connsiteX1" fmla="*/ 301871 w 303541"/>
                <a:gd name="connsiteY1" fmla="*/ 28584 h 28900"/>
                <a:gd name="connsiteX2" fmla="*/ 127246 w 303541"/>
                <a:gd name="connsiteY2" fmla="*/ 9 h 28900"/>
                <a:gd name="connsiteX3" fmla="*/ 247896 w 303541"/>
                <a:gd name="connsiteY3" fmla="*/ 25409 h 28900"/>
                <a:gd name="connsiteX4" fmla="*/ 246 w 303541"/>
                <a:gd name="connsiteY4" fmla="*/ 15884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541" h="28900">
                  <a:moveTo>
                    <a:pt x="246" y="15884"/>
                  </a:moveTo>
                  <a:cubicBezTo>
                    <a:pt x="9242" y="16413"/>
                    <a:pt x="280704" y="31230"/>
                    <a:pt x="301871" y="28584"/>
                  </a:cubicBezTo>
                  <a:cubicBezTo>
                    <a:pt x="323038" y="25938"/>
                    <a:pt x="136242" y="538"/>
                    <a:pt x="127246" y="9"/>
                  </a:cubicBezTo>
                  <a:cubicBezTo>
                    <a:pt x="118250" y="-520"/>
                    <a:pt x="264300" y="21176"/>
                    <a:pt x="247896" y="25409"/>
                  </a:cubicBezTo>
                  <a:cubicBezTo>
                    <a:pt x="231492" y="29642"/>
                    <a:pt x="-8750" y="15355"/>
                    <a:pt x="246" y="15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00B4D4B5-117B-C894-956C-A9ED5E365284}"/>
                </a:ext>
              </a:extLst>
            </p:cNvPr>
            <p:cNvSpPr/>
            <p:nvPr/>
          </p:nvSpPr>
          <p:spPr>
            <a:xfrm>
              <a:off x="3622215" y="3040833"/>
              <a:ext cx="333842" cy="219892"/>
            </a:xfrm>
            <a:custGeom>
              <a:avLst/>
              <a:gdLst>
                <a:gd name="connsiteX0" fmla="*/ 6810 w 333842"/>
                <a:gd name="connsiteY0" fmla="*/ 3992 h 219892"/>
                <a:gd name="connsiteX1" fmla="*/ 51260 w 333842"/>
                <a:gd name="connsiteY1" fmla="*/ 54792 h 219892"/>
                <a:gd name="connsiteX2" fmla="*/ 162385 w 333842"/>
                <a:gd name="connsiteY2" fmla="*/ 165917 h 219892"/>
                <a:gd name="connsiteX3" fmla="*/ 194135 w 333842"/>
                <a:gd name="connsiteY3" fmla="*/ 118292 h 219892"/>
                <a:gd name="connsiteX4" fmla="*/ 333835 w 333842"/>
                <a:gd name="connsiteY4" fmla="*/ 219892 h 219892"/>
                <a:gd name="connsiteX5" fmla="*/ 187785 w 333842"/>
                <a:gd name="connsiteY5" fmla="*/ 118292 h 219892"/>
                <a:gd name="connsiteX6" fmla="*/ 111585 w 333842"/>
                <a:gd name="connsiteY6" fmla="*/ 19867 h 219892"/>
                <a:gd name="connsiteX7" fmla="*/ 190960 w 333842"/>
                <a:gd name="connsiteY7" fmla="*/ 156392 h 219892"/>
                <a:gd name="connsiteX8" fmla="*/ 6810 w 333842"/>
                <a:gd name="connsiteY8" fmla="*/ 3992 h 2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842" h="219892">
                  <a:moveTo>
                    <a:pt x="6810" y="3992"/>
                  </a:moveTo>
                  <a:cubicBezTo>
                    <a:pt x="-16473" y="-12941"/>
                    <a:pt x="25331" y="27805"/>
                    <a:pt x="51260" y="54792"/>
                  </a:cubicBezTo>
                  <a:cubicBezTo>
                    <a:pt x="77189" y="81779"/>
                    <a:pt x="138573" y="155334"/>
                    <a:pt x="162385" y="165917"/>
                  </a:cubicBezTo>
                  <a:cubicBezTo>
                    <a:pt x="186197" y="176500"/>
                    <a:pt x="165560" y="109296"/>
                    <a:pt x="194135" y="118292"/>
                  </a:cubicBezTo>
                  <a:cubicBezTo>
                    <a:pt x="222710" y="127288"/>
                    <a:pt x="334893" y="219892"/>
                    <a:pt x="333835" y="219892"/>
                  </a:cubicBezTo>
                  <a:cubicBezTo>
                    <a:pt x="332777" y="219892"/>
                    <a:pt x="224827" y="151629"/>
                    <a:pt x="187785" y="118292"/>
                  </a:cubicBezTo>
                  <a:cubicBezTo>
                    <a:pt x="150743" y="84955"/>
                    <a:pt x="111056" y="13517"/>
                    <a:pt x="111585" y="19867"/>
                  </a:cubicBezTo>
                  <a:cubicBezTo>
                    <a:pt x="112114" y="26217"/>
                    <a:pt x="203660" y="155334"/>
                    <a:pt x="190960" y="156392"/>
                  </a:cubicBezTo>
                  <a:cubicBezTo>
                    <a:pt x="178260" y="157450"/>
                    <a:pt x="30093" y="20925"/>
                    <a:pt x="6810" y="3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3995EB3D-B78E-36BA-CBFA-0463B1387942}"/>
                </a:ext>
              </a:extLst>
            </p:cNvPr>
            <p:cNvSpPr/>
            <p:nvPr/>
          </p:nvSpPr>
          <p:spPr>
            <a:xfrm>
              <a:off x="3672776" y="2431182"/>
              <a:ext cx="121678" cy="334844"/>
            </a:xfrm>
            <a:custGeom>
              <a:avLst/>
              <a:gdLst>
                <a:gd name="connsiteX0" fmla="*/ 121349 w 121678"/>
                <a:gd name="connsiteY0" fmla="*/ 868 h 334844"/>
                <a:gd name="connsiteX1" fmla="*/ 45149 w 121678"/>
                <a:gd name="connsiteY1" fmla="*/ 111993 h 334844"/>
                <a:gd name="connsiteX2" fmla="*/ 67374 w 121678"/>
                <a:gd name="connsiteY2" fmla="*/ 83418 h 334844"/>
                <a:gd name="connsiteX3" fmla="*/ 32449 w 121678"/>
                <a:gd name="connsiteY3" fmla="*/ 169143 h 334844"/>
                <a:gd name="connsiteX4" fmla="*/ 699 w 121678"/>
                <a:gd name="connsiteY4" fmla="*/ 334243 h 334844"/>
                <a:gd name="connsiteX5" fmla="*/ 10224 w 121678"/>
                <a:gd name="connsiteY5" fmla="*/ 219943 h 334844"/>
                <a:gd name="connsiteX6" fmla="*/ 7049 w 121678"/>
                <a:gd name="connsiteY6" fmla="*/ 96118 h 334844"/>
                <a:gd name="connsiteX7" fmla="*/ 10224 w 121678"/>
                <a:gd name="connsiteY7" fmla="*/ 181843 h 334844"/>
                <a:gd name="connsiteX8" fmla="*/ 121349 w 121678"/>
                <a:gd name="connsiteY8" fmla="*/ 868 h 33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678" h="334844">
                  <a:moveTo>
                    <a:pt x="121349" y="868"/>
                  </a:moveTo>
                  <a:cubicBezTo>
                    <a:pt x="127170" y="-10774"/>
                    <a:pt x="54145" y="98235"/>
                    <a:pt x="45149" y="111993"/>
                  </a:cubicBezTo>
                  <a:cubicBezTo>
                    <a:pt x="36153" y="125751"/>
                    <a:pt x="69491" y="73893"/>
                    <a:pt x="67374" y="83418"/>
                  </a:cubicBezTo>
                  <a:cubicBezTo>
                    <a:pt x="65257" y="92943"/>
                    <a:pt x="43561" y="127339"/>
                    <a:pt x="32449" y="169143"/>
                  </a:cubicBezTo>
                  <a:cubicBezTo>
                    <a:pt x="21337" y="210947"/>
                    <a:pt x="4403" y="325776"/>
                    <a:pt x="699" y="334243"/>
                  </a:cubicBezTo>
                  <a:cubicBezTo>
                    <a:pt x="-3005" y="342710"/>
                    <a:pt x="9166" y="259630"/>
                    <a:pt x="10224" y="219943"/>
                  </a:cubicBezTo>
                  <a:cubicBezTo>
                    <a:pt x="11282" y="180256"/>
                    <a:pt x="7049" y="102468"/>
                    <a:pt x="7049" y="96118"/>
                  </a:cubicBezTo>
                  <a:cubicBezTo>
                    <a:pt x="7049" y="89768"/>
                    <a:pt x="-6709" y="193485"/>
                    <a:pt x="10224" y="181843"/>
                  </a:cubicBezTo>
                  <a:cubicBezTo>
                    <a:pt x="27157" y="170201"/>
                    <a:pt x="115528" y="12510"/>
                    <a:pt x="121349" y="8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19F3F7B3-4030-DCBF-6176-5EBBAA9152CA}"/>
                </a:ext>
              </a:extLst>
            </p:cNvPr>
            <p:cNvSpPr/>
            <p:nvPr/>
          </p:nvSpPr>
          <p:spPr>
            <a:xfrm>
              <a:off x="4057522" y="2720975"/>
              <a:ext cx="165417" cy="145300"/>
            </a:xfrm>
            <a:custGeom>
              <a:avLst/>
              <a:gdLst>
                <a:gd name="connsiteX0" fmla="*/ 165228 w 165417"/>
                <a:gd name="connsiteY0" fmla="*/ 0 h 145300"/>
                <a:gd name="connsiteX1" fmla="*/ 111253 w 165417"/>
                <a:gd name="connsiteY1" fmla="*/ 60325 h 145300"/>
                <a:gd name="connsiteX2" fmla="*/ 130303 w 165417"/>
                <a:gd name="connsiteY2" fmla="*/ 142875 h 145300"/>
                <a:gd name="connsiteX3" fmla="*/ 111253 w 165417"/>
                <a:gd name="connsiteY3" fmla="*/ 117475 h 145300"/>
                <a:gd name="connsiteX4" fmla="*/ 128 w 165417"/>
                <a:gd name="connsiteY4" fmla="*/ 57150 h 145300"/>
                <a:gd name="connsiteX5" fmla="*/ 89028 w 165417"/>
                <a:gd name="connsiteY5" fmla="*/ 95250 h 145300"/>
                <a:gd name="connsiteX6" fmla="*/ 89028 w 165417"/>
                <a:gd name="connsiteY6" fmla="*/ 60325 h 145300"/>
                <a:gd name="connsiteX7" fmla="*/ 165228 w 165417"/>
                <a:gd name="connsiteY7" fmla="*/ 0 h 14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17" h="145300">
                  <a:moveTo>
                    <a:pt x="165228" y="0"/>
                  </a:moveTo>
                  <a:cubicBezTo>
                    <a:pt x="168932" y="0"/>
                    <a:pt x="117074" y="36512"/>
                    <a:pt x="111253" y="60325"/>
                  </a:cubicBezTo>
                  <a:cubicBezTo>
                    <a:pt x="105432" y="84138"/>
                    <a:pt x="130303" y="133350"/>
                    <a:pt x="130303" y="142875"/>
                  </a:cubicBezTo>
                  <a:cubicBezTo>
                    <a:pt x="130303" y="152400"/>
                    <a:pt x="132949" y="131763"/>
                    <a:pt x="111253" y="117475"/>
                  </a:cubicBezTo>
                  <a:cubicBezTo>
                    <a:pt x="89557" y="103188"/>
                    <a:pt x="3832" y="60854"/>
                    <a:pt x="128" y="57150"/>
                  </a:cubicBezTo>
                  <a:cubicBezTo>
                    <a:pt x="-3576" y="53446"/>
                    <a:pt x="74211" y="94721"/>
                    <a:pt x="89028" y="95250"/>
                  </a:cubicBezTo>
                  <a:cubicBezTo>
                    <a:pt x="103845" y="95779"/>
                    <a:pt x="72095" y="77787"/>
                    <a:pt x="89028" y="60325"/>
                  </a:cubicBezTo>
                  <a:cubicBezTo>
                    <a:pt x="105961" y="42863"/>
                    <a:pt x="161524" y="0"/>
                    <a:pt x="16522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7B2E042F-E3FF-975C-E0E3-ACEEE04CAEED}"/>
                </a:ext>
              </a:extLst>
            </p:cNvPr>
            <p:cNvSpPr/>
            <p:nvPr/>
          </p:nvSpPr>
          <p:spPr>
            <a:xfrm>
              <a:off x="4076624" y="1971640"/>
              <a:ext cx="209691" cy="136576"/>
            </a:xfrm>
            <a:custGeom>
              <a:avLst/>
              <a:gdLst>
                <a:gd name="connsiteX0" fmla="*/ 9601 w 209691"/>
                <a:gd name="connsiteY0" fmla="*/ 35 h 136576"/>
                <a:gd name="connsiteX1" fmla="*/ 88976 w 209691"/>
                <a:gd name="connsiteY1" fmla="*/ 76235 h 136576"/>
                <a:gd name="connsiteX2" fmla="*/ 79451 w 209691"/>
                <a:gd name="connsiteY2" fmla="*/ 120685 h 136576"/>
                <a:gd name="connsiteX3" fmla="*/ 76 w 209691"/>
                <a:gd name="connsiteY3" fmla="*/ 136560 h 136576"/>
                <a:gd name="connsiteX4" fmla="*/ 95326 w 209691"/>
                <a:gd name="connsiteY4" fmla="*/ 123860 h 136576"/>
                <a:gd name="connsiteX5" fmla="*/ 209626 w 209691"/>
                <a:gd name="connsiteY5" fmla="*/ 130210 h 136576"/>
                <a:gd name="connsiteX6" fmla="*/ 111201 w 209691"/>
                <a:gd name="connsiteY6" fmla="*/ 111160 h 136576"/>
                <a:gd name="connsiteX7" fmla="*/ 69926 w 209691"/>
                <a:gd name="connsiteY7" fmla="*/ 104810 h 136576"/>
                <a:gd name="connsiteX8" fmla="*/ 92151 w 209691"/>
                <a:gd name="connsiteY8" fmla="*/ 66710 h 136576"/>
                <a:gd name="connsiteX9" fmla="*/ 9601 w 209691"/>
                <a:gd name="connsiteY9" fmla="*/ 35 h 13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691" h="136576">
                  <a:moveTo>
                    <a:pt x="9601" y="35"/>
                  </a:moveTo>
                  <a:cubicBezTo>
                    <a:pt x="9072" y="1622"/>
                    <a:pt x="77334" y="56127"/>
                    <a:pt x="88976" y="76235"/>
                  </a:cubicBezTo>
                  <a:cubicBezTo>
                    <a:pt x="100618" y="96343"/>
                    <a:pt x="94268" y="110631"/>
                    <a:pt x="79451" y="120685"/>
                  </a:cubicBezTo>
                  <a:cubicBezTo>
                    <a:pt x="64634" y="130739"/>
                    <a:pt x="-2570" y="136031"/>
                    <a:pt x="76" y="136560"/>
                  </a:cubicBezTo>
                  <a:cubicBezTo>
                    <a:pt x="2722" y="137089"/>
                    <a:pt x="60401" y="124918"/>
                    <a:pt x="95326" y="123860"/>
                  </a:cubicBezTo>
                  <a:cubicBezTo>
                    <a:pt x="130251" y="122802"/>
                    <a:pt x="206980" y="132327"/>
                    <a:pt x="209626" y="130210"/>
                  </a:cubicBezTo>
                  <a:cubicBezTo>
                    <a:pt x="212272" y="128093"/>
                    <a:pt x="134484" y="115393"/>
                    <a:pt x="111201" y="111160"/>
                  </a:cubicBezTo>
                  <a:cubicBezTo>
                    <a:pt x="87918" y="106927"/>
                    <a:pt x="73101" y="112218"/>
                    <a:pt x="69926" y="104810"/>
                  </a:cubicBezTo>
                  <a:cubicBezTo>
                    <a:pt x="66751" y="97402"/>
                    <a:pt x="104851" y="82585"/>
                    <a:pt x="92151" y="66710"/>
                  </a:cubicBezTo>
                  <a:cubicBezTo>
                    <a:pt x="79451" y="50835"/>
                    <a:pt x="10130" y="-1552"/>
                    <a:pt x="9601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F25BEEF9-00BF-61B0-8C41-F2A20461EA01}"/>
                </a:ext>
              </a:extLst>
            </p:cNvPr>
            <p:cNvSpPr/>
            <p:nvPr/>
          </p:nvSpPr>
          <p:spPr>
            <a:xfrm>
              <a:off x="4095503" y="2127250"/>
              <a:ext cx="208848" cy="7143"/>
            </a:xfrm>
            <a:custGeom>
              <a:avLst/>
              <a:gdLst>
                <a:gd name="connsiteX0" fmla="*/ 247 w 208848"/>
                <a:gd name="connsiteY0" fmla="*/ 6350 h 7143"/>
                <a:gd name="connsiteX1" fmla="*/ 200272 w 208848"/>
                <a:gd name="connsiteY1" fmla="*/ 6350 h 7143"/>
                <a:gd name="connsiteX2" fmla="*/ 158997 w 208848"/>
                <a:gd name="connsiteY2" fmla="*/ 0 h 7143"/>
                <a:gd name="connsiteX3" fmla="*/ 247 w 208848"/>
                <a:gd name="connsiteY3" fmla="*/ 635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848" h="7143">
                  <a:moveTo>
                    <a:pt x="247" y="6350"/>
                  </a:moveTo>
                  <a:cubicBezTo>
                    <a:pt x="7126" y="7408"/>
                    <a:pt x="173814" y="7408"/>
                    <a:pt x="200272" y="6350"/>
                  </a:cubicBezTo>
                  <a:cubicBezTo>
                    <a:pt x="226730" y="5292"/>
                    <a:pt x="185984" y="0"/>
                    <a:pt x="158997" y="0"/>
                  </a:cubicBezTo>
                  <a:cubicBezTo>
                    <a:pt x="132010" y="0"/>
                    <a:pt x="-6632" y="5292"/>
                    <a:pt x="247" y="63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0CB4562F-CE32-06F2-DE91-F1222ABF5C3E}"/>
                </a:ext>
              </a:extLst>
            </p:cNvPr>
            <p:cNvSpPr/>
            <p:nvPr/>
          </p:nvSpPr>
          <p:spPr>
            <a:xfrm>
              <a:off x="3927327" y="2012950"/>
              <a:ext cx="95398" cy="168756"/>
            </a:xfrm>
            <a:custGeom>
              <a:avLst/>
              <a:gdLst>
                <a:gd name="connsiteX0" fmla="*/ 95398 w 95398"/>
                <a:gd name="connsiteY0" fmla="*/ 0 h 168756"/>
                <a:gd name="connsiteX1" fmla="*/ 38248 w 95398"/>
                <a:gd name="connsiteY1" fmla="*/ 98425 h 168756"/>
                <a:gd name="connsiteX2" fmla="*/ 41423 w 95398"/>
                <a:gd name="connsiteY2" fmla="*/ 168275 h 168756"/>
                <a:gd name="connsiteX3" fmla="*/ 38248 w 95398"/>
                <a:gd name="connsiteY3" fmla="*/ 127000 h 168756"/>
                <a:gd name="connsiteX4" fmla="*/ 25548 w 95398"/>
                <a:gd name="connsiteY4" fmla="*/ 82550 h 168756"/>
                <a:gd name="connsiteX5" fmla="*/ 148 w 95398"/>
                <a:gd name="connsiteY5" fmla="*/ 47625 h 168756"/>
                <a:gd name="connsiteX6" fmla="*/ 38248 w 95398"/>
                <a:gd name="connsiteY6" fmla="*/ 98425 h 168756"/>
                <a:gd name="connsiteX7" fmla="*/ 95398 w 95398"/>
                <a:gd name="connsiteY7" fmla="*/ 0 h 16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398" h="168756">
                  <a:moveTo>
                    <a:pt x="95398" y="0"/>
                  </a:moveTo>
                  <a:cubicBezTo>
                    <a:pt x="95398" y="0"/>
                    <a:pt x="47244" y="70379"/>
                    <a:pt x="38248" y="98425"/>
                  </a:cubicBezTo>
                  <a:cubicBezTo>
                    <a:pt x="29252" y="126471"/>
                    <a:pt x="41423" y="163513"/>
                    <a:pt x="41423" y="168275"/>
                  </a:cubicBezTo>
                  <a:cubicBezTo>
                    <a:pt x="41423" y="173037"/>
                    <a:pt x="40894" y="141287"/>
                    <a:pt x="38248" y="127000"/>
                  </a:cubicBezTo>
                  <a:cubicBezTo>
                    <a:pt x="35602" y="112713"/>
                    <a:pt x="31898" y="95779"/>
                    <a:pt x="25548" y="82550"/>
                  </a:cubicBezTo>
                  <a:cubicBezTo>
                    <a:pt x="19198" y="69321"/>
                    <a:pt x="-1969" y="44979"/>
                    <a:pt x="148" y="47625"/>
                  </a:cubicBezTo>
                  <a:cubicBezTo>
                    <a:pt x="2265" y="50271"/>
                    <a:pt x="26077" y="102658"/>
                    <a:pt x="38248" y="98425"/>
                  </a:cubicBezTo>
                  <a:cubicBezTo>
                    <a:pt x="50419" y="94192"/>
                    <a:pt x="95398" y="0"/>
                    <a:pt x="9539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DAE0EA64-801F-9305-C73A-A122FA9D555E}"/>
                </a:ext>
              </a:extLst>
            </p:cNvPr>
            <p:cNvSpPr/>
            <p:nvPr/>
          </p:nvSpPr>
          <p:spPr>
            <a:xfrm>
              <a:off x="3300536" y="1640450"/>
              <a:ext cx="847576" cy="312176"/>
            </a:xfrm>
            <a:custGeom>
              <a:avLst/>
              <a:gdLst>
                <a:gd name="connsiteX0" fmla="*/ 846014 w 847576"/>
                <a:gd name="connsiteY0" fmla="*/ 312175 h 312176"/>
                <a:gd name="connsiteX1" fmla="*/ 614239 w 847576"/>
                <a:gd name="connsiteY1" fmla="*/ 166125 h 312176"/>
                <a:gd name="connsiteX2" fmla="*/ 245939 w 847576"/>
                <a:gd name="connsiteY2" fmla="*/ 4200 h 312176"/>
                <a:gd name="connsiteX3" fmla="*/ 357064 w 847576"/>
                <a:gd name="connsiteY3" fmla="*/ 58175 h 312176"/>
                <a:gd name="connsiteX4" fmla="*/ 214189 w 847576"/>
                <a:gd name="connsiteY4" fmla="*/ 172475 h 312176"/>
                <a:gd name="connsiteX5" fmla="*/ 1464 w 847576"/>
                <a:gd name="connsiteY5" fmla="*/ 261375 h 312176"/>
                <a:gd name="connsiteX6" fmla="*/ 137989 w 847576"/>
                <a:gd name="connsiteY6" fmla="*/ 197875 h 312176"/>
                <a:gd name="connsiteX7" fmla="*/ 465014 w 847576"/>
                <a:gd name="connsiteY7" fmla="*/ 166125 h 312176"/>
                <a:gd name="connsiteX8" fmla="*/ 658689 w 847576"/>
                <a:gd name="connsiteY8" fmla="*/ 201050 h 312176"/>
                <a:gd name="connsiteX9" fmla="*/ 503114 w 847576"/>
                <a:gd name="connsiteY9" fmla="*/ 169300 h 312176"/>
                <a:gd name="connsiteX10" fmla="*/ 846014 w 847576"/>
                <a:gd name="connsiteY10" fmla="*/ 312175 h 312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7576" h="312176">
                  <a:moveTo>
                    <a:pt x="846014" y="312175"/>
                  </a:moveTo>
                  <a:cubicBezTo>
                    <a:pt x="864535" y="311646"/>
                    <a:pt x="714251" y="217454"/>
                    <a:pt x="614239" y="166125"/>
                  </a:cubicBezTo>
                  <a:cubicBezTo>
                    <a:pt x="514227" y="114796"/>
                    <a:pt x="288802" y="22192"/>
                    <a:pt x="245939" y="4200"/>
                  </a:cubicBezTo>
                  <a:cubicBezTo>
                    <a:pt x="203076" y="-13792"/>
                    <a:pt x="362356" y="30129"/>
                    <a:pt x="357064" y="58175"/>
                  </a:cubicBezTo>
                  <a:cubicBezTo>
                    <a:pt x="351772" y="86221"/>
                    <a:pt x="273456" y="138608"/>
                    <a:pt x="214189" y="172475"/>
                  </a:cubicBezTo>
                  <a:cubicBezTo>
                    <a:pt x="154922" y="206342"/>
                    <a:pt x="14164" y="257142"/>
                    <a:pt x="1464" y="261375"/>
                  </a:cubicBezTo>
                  <a:cubicBezTo>
                    <a:pt x="-11236" y="265608"/>
                    <a:pt x="60731" y="213750"/>
                    <a:pt x="137989" y="197875"/>
                  </a:cubicBezTo>
                  <a:cubicBezTo>
                    <a:pt x="215247" y="182000"/>
                    <a:pt x="378231" y="165596"/>
                    <a:pt x="465014" y="166125"/>
                  </a:cubicBezTo>
                  <a:cubicBezTo>
                    <a:pt x="551797" y="166654"/>
                    <a:pt x="652339" y="200521"/>
                    <a:pt x="658689" y="201050"/>
                  </a:cubicBezTo>
                  <a:cubicBezTo>
                    <a:pt x="665039" y="201579"/>
                    <a:pt x="476127" y="150779"/>
                    <a:pt x="503114" y="169300"/>
                  </a:cubicBezTo>
                  <a:cubicBezTo>
                    <a:pt x="530101" y="187821"/>
                    <a:pt x="827493" y="312704"/>
                    <a:pt x="846014" y="3121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6CA6E58D-263A-1BA5-6A4F-90065F6D5732}"/>
                </a:ext>
              </a:extLst>
            </p:cNvPr>
            <p:cNvSpPr/>
            <p:nvPr/>
          </p:nvSpPr>
          <p:spPr>
            <a:xfrm>
              <a:off x="2983735" y="1567571"/>
              <a:ext cx="531443" cy="398521"/>
            </a:xfrm>
            <a:custGeom>
              <a:avLst/>
              <a:gdLst>
                <a:gd name="connsiteX0" fmla="*/ 3940 w 531443"/>
                <a:gd name="connsiteY0" fmla="*/ 879 h 398521"/>
                <a:gd name="connsiteX1" fmla="*/ 350015 w 531443"/>
                <a:gd name="connsiteY1" fmla="*/ 337429 h 398521"/>
                <a:gd name="connsiteX2" fmla="*/ 334140 w 531443"/>
                <a:gd name="connsiteY2" fmla="*/ 305679 h 398521"/>
                <a:gd name="connsiteX3" fmla="*/ 527815 w 531443"/>
                <a:gd name="connsiteY3" fmla="*/ 397754 h 398521"/>
                <a:gd name="connsiteX4" fmla="*/ 438915 w 531443"/>
                <a:gd name="connsiteY4" fmla="*/ 343779 h 398521"/>
                <a:gd name="connsiteX5" fmla="*/ 178565 w 531443"/>
                <a:gd name="connsiteY5" fmla="*/ 242179 h 398521"/>
                <a:gd name="connsiteX6" fmla="*/ 3940 w 531443"/>
                <a:gd name="connsiteY6" fmla="*/ 879 h 3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443" h="398521">
                  <a:moveTo>
                    <a:pt x="3940" y="879"/>
                  </a:moveTo>
                  <a:cubicBezTo>
                    <a:pt x="32515" y="16754"/>
                    <a:pt x="294982" y="286629"/>
                    <a:pt x="350015" y="337429"/>
                  </a:cubicBezTo>
                  <a:cubicBezTo>
                    <a:pt x="405048" y="388229"/>
                    <a:pt x="304507" y="295625"/>
                    <a:pt x="334140" y="305679"/>
                  </a:cubicBezTo>
                  <a:cubicBezTo>
                    <a:pt x="363773" y="315733"/>
                    <a:pt x="510353" y="391404"/>
                    <a:pt x="527815" y="397754"/>
                  </a:cubicBezTo>
                  <a:cubicBezTo>
                    <a:pt x="545277" y="404104"/>
                    <a:pt x="497123" y="369708"/>
                    <a:pt x="438915" y="343779"/>
                  </a:cubicBezTo>
                  <a:cubicBezTo>
                    <a:pt x="380707" y="317850"/>
                    <a:pt x="247886" y="295625"/>
                    <a:pt x="178565" y="242179"/>
                  </a:cubicBezTo>
                  <a:cubicBezTo>
                    <a:pt x="109244" y="188733"/>
                    <a:pt x="-24635" y="-14996"/>
                    <a:pt x="3940" y="8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3B30D5BC-6341-6B25-6DB0-556A99FCED75}"/>
                </a:ext>
              </a:extLst>
            </p:cNvPr>
            <p:cNvSpPr/>
            <p:nvPr/>
          </p:nvSpPr>
          <p:spPr>
            <a:xfrm>
              <a:off x="3453983" y="1867513"/>
              <a:ext cx="514849" cy="343174"/>
            </a:xfrm>
            <a:custGeom>
              <a:avLst/>
              <a:gdLst>
                <a:gd name="connsiteX0" fmla="*/ 514767 w 514849"/>
                <a:gd name="connsiteY0" fmla="*/ 75587 h 343174"/>
                <a:gd name="connsiteX1" fmla="*/ 298867 w 514849"/>
                <a:gd name="connsiteY1" fmla="*/ 24787 h 343174"/>
                <a:gd name="connsiteX2" fmla="*/ 155992 w 514849"/>
                <a:gd name="connsiteY2" fmla="*/ 145437 h 343174"/>
                <a:gd name="connsiteX3" fmla="*/ 260767 w 514849"/>
                <a:gd name="connsiteY3" fmla="*/ 18437 h 343174"/>
                <a:gd name="connsiteX4" fmla="*/ 3592 w 514849"/>
                <a:gd name="connsiteY4" fmla="*/ 339112 h 343174"/>
                <a:gd name="connsiteX5" fmla="*/ 121067 w 514849"/>
                <a:gd name="connsiteY5" fmla="*/ 186712 h 343174"/>
                <a:gd name="connsiteX6" fmla="*/ 273467 w 514849"/>
                <a:gd name="connsiteY6" fmla="*/ 2562 h 343174"/>
                <a:gd name="connsiteX7" fmla="*/ 514767 w 514849"/>
                <a:gd name="connsiteY7" fmla="*/ 75587 h 34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849" h="343174">
                  <a:moveTo>
                    <a:pt x="514767" y="75587"/>
                  </a:moveTo>
                  <a:cubicBezTo>
                    <a:pt x="519000" y="79291"/>
                    <a:pt x="358663" y="13145"/>
                    <a:pt x="298867" y="24787"/>
                  </a:cubicBezTo>
                  <a:cubicBezTo>
                    <a:pt x="239071" y="36429"/>
                    <a:pt x="162342" y="146495"/>
                    <a:pt x="155992" y="145437"/>
                  </a:cubicBezTo>
                  <a:cubicBezTo>
                    <a:pt x="149642" y="144379"/>
                    <a:pt x="286167" y="-13842"/>
                    <a:pt x="260767" y="18437"/>
                  </a:cubicBezTo>
                  <a:cubicBezTo>
                    <a:pt x="235367" y="50716"/>
                    <a:pt x="26875" y="311066"/>
                    <a:pt x="3592" y="339112"/>
                  </a:cubicBezTo>
                  <a:cubicBezTo>
                    <a:pt x="-19691" y="367158"/>
                    <a:pt x="76088" y="242804"/>
                    <a:pt x="121067" y="186712"/>
                  </a:cubicBezTo>
                  <a:cubicBezTo>
                    <a:pt x="166046" y="130620"/>
                    <a:pt x="212084" y="21083"/>
                    <a:pt x="273467" y="2562"/>
                  </a:cubicBezTo>
                  <a:cubicBezTo>
                    <a:pt x="334850" y="-15959"/>
                    <a:pt x="510534" y="71883"/>
                    <a:pt x="514767" y="75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C23585A1-798B-A12C-4C16-B1103036F82C}"/>
                </a:ext>
              </a:extLst>
            </p:cNvPr>
            <p:cNvSpPr/>
            <p:nvPr/>
          </p:nvSpPr>
          <p:spPr>
            <a:xfrm>
              <a:off x="2483122" y="1656366"/>
              <a:ext cx="1349827" cy="618668"/>
            </a:xfrm>
            <a:custGeom>
              <a:avLst/>
              <a:gdLst>
                <a:gd name="connsiteX0" fmla="*/ 1323703 w 1349827"/>
                <a:gd name="connsiteY0" fmla="*/ 216884 h 618668"/>
                <a:gd name="connsiteX1" fmla="*/ 672828 w 1349827"/>
                <a:gd name="connsiteY1" fmla="*/ 362934 h 618668"/>
                <a:gd name="connsiteX2" fmla="*/ 221978 w 1349827"/>
                <a:gd name="connsiteY2" fmla="*/ 404209 h 618668"/>
                <a:gd name="connsiteX3" fmla="*/ 533128 w 1349827"/>
                <a:gd name="connsiteY3" fmla="*/ 429609 h 618668"/>
                <a:gd name="connsiteX4" fmla="*/ 275953 w 1349827"/>
                <a:gd name="connsiteY4" fmla="*/ 407384 h 618668"/>
                <a:gd name="connsiteX5" fmla="*/ 94978 w 1349827"/>
                <a:gd name="connsiteY5" fmla="*/ 277209 h 618668"/>
                <a:gd name="connsiteX6" fmla="*/ 37828 w 1349827"/>
                <a:gd name="connsiteY6" fmla="*/ 4159 h 618668"/>
                <a:gd name="connsiteX7" fmla="*/ 50528 w 1349827"/>
                <a:gd name="connsiteY7" fmla="*/ 121634 h 618668"/>
                <a:gd name="connsiteX8" fmla="*/ 6078 w 1349827"/>
                <a:gd name="connsiteY8" fmla="*/ 251809 h 618668"/>
                <a:gd name="connsiteX9" fmla="*/ 206103 w 1349827"/>
                <a:gd name="connsiteY9" fmla="*/ 464534 h 618668"/>
                <a:gd name="connsiteX10" fmla="*/ 139428 w 1349827"/>
                <a:gd name="connsiteY10" fmla="*/ 381984 h 618668"/>
                <a:gd name="connsiteX11" fmla="*/ 517253 w 1349827"/>
                <a:gd name="connsiteY11" fmla="*/ 616934 h 618668"/>
                <a:gd name="connsiteX12" fmla="*/ 402953 w 1349827"/>
                <a:gd name="connsiteY12" fmla="*/ 489934 h 618668"/>
                <a:gd name="connsiteX13" fmla="*/ 834753 w 1349827"/>
                <a:gd name="connsiteY13" fmla="*/ 512159 h 618668"/>
                <a:gd name="connsiteX14" fmla="*/ 793478 w 1349827"/>
                <a:gd name="connsiteY14" fmla="*/ 369284 h 618668"/>
                <a:gd name="connsiteX15" fmla="*/ 974453 w 1349827"/>
                <a:gd name="connsiteY15" fmla="*/ 445484 h 618668"/>
                <a:gd name="connsiteX16" fmla="*/ 1088753 w 1349827"/>
                <a:gd name="connsiteY16" fmla="*/ 286734 h 618668"/>
                <a:gd name="connsiteX17" fmla="*/ 1206228 w 1349827"/>
                <a:gd name="connsiteY17" fmla="*/ 280384 h 618668"/>
                <a:gd name="connsiteX18" fmla="*/ 1323703 w 1349827"/>
                <a:gd name="connsiteY18" fmla="*/ 216884 h 6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9827" h="618668">
                  <a:moveTo>
                    <a:pt x="1323703" y="216884"/>
                  </a:moveTo>
                  <a:cubicBezTo>
                    <a:pt x="1234803" y="230642"/>
                    <a:pt x="856449" y="331713"/>
                    <a:pt x="672828" y="362934"/>
                  </a:cubicBezTo>
                  <a:cubicBezTo>
                    <a:pt x="489207" y="394155"/>
                    <a:pt x="245261" y="393097"/>
                    <a:pt x="221978" y="404209"/>
                  </a:cubicBezTo>
                  <a:cubicBezTo>
                    <a:pt x="198695" y="415321"/>
                    <a:pt x="524132" y="429080"/>
                    <a:pt x="533128" y="429609"/>
                  </a:cubicBezTo>
                  <a:cubicBezTo>
                    <a:pt x="542124" y="430138"/>
                    <a:pt x="348978" y="432784"/>
                    <a:pt x="275953" y="407384"/>
                  </a:cubicBezTo>
                  <a:cubicBezTo>
                    <a:pt x="202928" y="381984"/>
                    <a:pt x="134666" y="344413"/>
                    <a:pt x="94978" y="277209"/>
                  </a:cubicBezTo>
                  <a:cubicBezTo>
                    <a:pt x="55290" y="210005"/>
                    <a:pt x="45236" y="30088"/>
                    <a:pt x="37828" y="4159"/>
                  </a:cubicBezTo>
                  <a:cubicBezTo>
                    <a:pt x="30420" y="-21770"/>
                    <a:pt x="55820" y="80359"/>
                    <a:pt x="50528" y="121634"/>
                  </a:cubicBezTo>
                  <a:cubicBezTo>
                    <a:pt x="45236" y="162909"/>
                    <a:pt x="-19851" y="194659"/>
                    <a:pt x="6078" y="251809"/>
                  </a:cubicBezTo>
                  <a:cubicBezTo>
                    <a:pt x="32007" y="308959"/>
                    <a:pt x="183878" y="442838"/>
                    <a:pt x="206103" y="464534"/>
                  </a:cubicBezTo>
                  <a:cubicBezTo>
                    <a:pt x="228328" y="486230"/>
                    <a:pt x="87570" y="356584"/>
                    <a:pt x="139428" y="381984"/>
                  </a:cubicBezTo>
                  <a:cubicBezTo>
                    <a:pt x="191286" y="407384"/>
                    <a:pt x="473332" y="598942"/>
                    <a:pt x="517253" y="616934"/>
                  </a:cubicBezTo>
                  <a:cubicBezTo>
                    <a:pt x="561174" y="634926"/>
                    <a:pt x="350036" y="507397"/>
                    <a:pt x="402953" y="489934"/>
                  </a:cubicBezTo>
                  <a:cubicBezTo>
                    <a:pt x="455870" y="472472"/>
                    <a:pt x="769666" y="532267"/>
                    <a:pt x="834753" y="512159"/>
                  </a:cubicBezTo>
                  <a:cubicBezTo>
                    <a:pt x="899840" y="492051"/>
                    <a:pt x="770195" y="380396"/>
                    <a:pt x="793478" y="369284"/>
                  </a:cubicBezTo>
                  <a:cubicBezTo>
                    <a:pt x="816761" y="358172"/>
                    <a:pt x="925241" y="459242"/>
                    <a:pt x="974453" y="445484"/>
                  </a:cubicBezTo>
                  <a:cubicBezTo>
                    <a:pt x="1023665" y="431726"/>
                    <a:pt x="1050124" y="314251"/>
                    <a:pt x="1088753" y="286734"/>
                  </a:cubicBezTo>
                  <a:cubicBezTo>
                    <a:pt x="1127382" y="259217"/>
                    <a:pt x="1162836" y="286734"/>
                    <a:pt x="1206228" y="280384"/>
                  </a:cubicBezTo>
                  <a:cubicBezTo>
                    <a:pt x="1249620" y="274034"/>
                    <a:pt x="1412603" y="203126"/>
                    <a:pt x="1323703" y="216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E290CA24-062F-EB29-634C-AC39820FF0A0}"/>
                </a:ext>
              </a:extLst>
            </p:cNvPr>
            <p:cNvSpPr/>
            <p:nvPr/>
          </p:nvSpPr>
          <p:spPr>
            <a:xfrm>
              <a:off x="2414500" y="1940481"/>
              <a:ext cx="1462400" cy="578046"/>
            </a:xfrm>
            <a:custGeom>
              <a:avLst/>
              <a:gdLst>
                <a:gd name="connsiteX0" fmla="*/ 1462175 w 1462400"/>
                <a:gd name="connsiteY0" fmla="*/ 2619 h 578046"/>
                <a:gd name="connsiteX1" fmla="*/ 1020850 w 1462400"/>
                <a:gd name="connsiteY1" fmla="*/ 272494 h 578046"/>
                <a:gd name="connsiteX2" fmla="*/ 725575 w 1462400"/>
                <a:gd name="connsiteY2" fmla="*/ 361394 h 578046"/>
                <a:gd name="connsiteX3" fmla="*/ 693825 w 1462400"/>
                <a:gd name="connsiteY3" fmla="*/ 577294 h 578046"/>
                <a:gd name="connsiteX4" fmla="*/ 687475 w 1462400"/>
                <a:gd name="connsiteY4" fmla="*/ 278844 h 578046"/>
                <a:gd name="connsiteX5" fmla="*/ 322350 w 1462400"/>
                <a:gd name="connsiteY5" fmla="*/ 558244 h 578046"/>
                <a:gd name="connsiteX6" fmla="*/ 477925 w 1462400"/>
                <a:gd name="connsiteY6" fmla="*/ 351869 h 578046"/>
                <a:gd name="connsiteX7" fmla="*/ 306475 w 1462400"/>
                <a:gd name="connsiteY7" fmla="*/ 370919 h 578046"/>
                <a:gd name="connsiteX8" fmla="*/ 4850 w 1462400"/>
                <a:gd name="connsiteY8" fmla="*/ 107394 h 578046"/>
                <a:gd name="connsiteX9" fmla="*/ 570000 w 1462400"/>
                <a:gd name="connsiteY9" fmla="*/ 361394 h 578046"/>
                <a:gd name="connsiteX10" fmla="*/ 897025 w 1462400"/>
                <a:gd name="connsiteY10" fmla="*/ 196294 h 578046"/>
                <a:gd name="connsiteX11" fmla="*/ 690650 w 1462400"/>
                <a:gd name="connsiteY11" fmla="*/ 218519 h 578046"/>
                <a:gd name="connsiteX12" fmla="*/ 871625 w 1462400"/>
                <a:gd name="connsiteY12" fmla="*/ 116919 h 578046"/>
                <a:gd name="connsiteX13" fmla="*/ 725575 w 1462400"/>
                <a:gd name="connsiteY13" fmla="*/ 75644 h 578046"/>
                <a:gd name="connsiteX14" fmla="*/ 1297075 w 1462400"/>
                <a:gd name="connsiteY14" fmla="*/ 8969 h 578046"/>
                <a:gd name="connsiteX15" fmla="*/ 960525 w 1462400"/>
                <a:gd name="connsiteY15" fmla="*/ 126444 h 578046"/>
                <a:gd name="connsiteX16" fmla="*/ 1462175 w 1462400"/>
                <a:gd name="connsiteY16" fmla="*/ 2619 h 57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2400" h="578046">
                  <a:moveTo>
                    <a:pt x="1462175" y="2619"/>
                  </a:moveTo>
                  <a:cubicBezTo>
                    <a:pt x="1472229" y="26961"/>
                    <a:pt x="1143617" y="212698"/>
                    <a:pt x="1020850" y="272494"/>
                  </a:cubicBezTo>
                  <a:cubicBezTo>
                    <a:pt x="898083" y="332290"/>
                    <a:pt x="780079" y="310594"/>
                    <a:pt x="725575" y="361394"/>
                  </a:cubicBezTo>
                  <a:cubicBezTo>
                    <a:pt x="671071" y="412194"/>
                    <a:pt x="700175" y="591052"/>
                    <a:pt x="693825" y="577294"/>
                  </a:cubicBezTo>
                  <a:cubicBezTo>
                    <a:pt x="687475" y="563536"/>
                    <a:pt x="749388" y="282019"/>
                    <a:pt x="687475" y="278844"/>
                  </a:cubicBezTo>
                  <a:cubicBezTo>
                    <a:pt x="625562" y="275669"/>
                    <a:pt x="357275" y="546073"/>
                    <a:pt x="322350" y="558244"/>
                  </a:cubicBezTo>
                  <a:cubicBezTo>
                    <a:pt x="287425" y="570415"/>
                    <a:pt x="480571" y="383090"/>
                    <a:pt x="477925" y="351869"/>
                  </a:cubicBezTo>
                  <a:cubicBezTo>
                    <a:pt x="475279" y="320648"/>
                    <a:pt x="385321" y="411665"/>
                    <a:pt x="306475" y="370919"/>
                  </a:cubicBezTo>
                  <a:cubicBezTo>
                    <a:pt x="227629" y="330173"/>
                    <a:pt x="-39071" y="108981"/>
                    <a:pt x="4850" y="107394"/>
                  </a:cubicBezTo>
                  <a:cubicBezTo>
                    <a:pt x="48771" y="105807"/>
                    <a:pt x="421304" y="346577"/>
                    <a:pt x="570000" y="361394"/>
                  </a:cubicBezTo>
                  <a:cubicBezTo>
                    <a:pt x="718696" y="376211"/>
                    <a:pt x="876917" y="220106"/>
                    <a:pt x="897025" y="196294"/>
                  </a:cubicBezTo>
                  <a:cubicBezTo>
                    <a:pt x="917133" y="172482"/>
                    <a:pt x="694883" y="231748"/>
                    <a:pt x="690650" y="218519"/>
                  </a:cubicBezTo>
                  <a:cubicBezTo>
                    <a:pt x="686417" y="205290"/>
                    <a:pt x="865804" y="140732"/>
                    <a:pt x="871625" y="116919"/>
                  </a:cubicBezTo>
                  <a:cubicBezTo>
                    <a:pt x="877446" y="93106"/>
                    <a:pt x="654667" y="93636"/>
                    <a:pt x="725575" y="75644"/>
                  </a:cubicBezTo>
                  <a:cubicBezTo>
                    <a:pt x="796483" y="57652"/>
                    <a:pt x="1257917" y="502"/>
                    <a:pt x="1297075" y="8969"/>
                  </a:cubicBezTo>
                  <a:cubicBezTo>
                    <a:pt x="1336233" y="17436"/>
                    <a:pt x="932479" y="121152"/>
                    <a:pt x="960525" y="126444"/>
                  </a:cubicBezTo>
                  <a:cubicBezTo>
                    <a:pt x="988571" y="131736"/>
                    <a:pt x="1452121" y="-21723"/>
                    <a:pt x="1462175" y="26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60C0EF96-7EFA-CBBC-36C8-39F7944CCA89}"/>
                </a:ext>
              </a:extLst>
            </p:cNvPr>
            <p:cNvSpPr/>
            <p:nvPr/>
          </p:nvSpPr>
          <p:spPr>
            <a:xfrm>
              <a:off x="2438279" y="2238313"/>
              <a:ext cx="1175396" cy="340543"/>
            </a:xfrm>
            <a:custGeom>
              <a:avLst/>
              <a:gdLst>
                <a:gd name="connsiteX0" fmla="*/ 1174871 w 1175396"/>
                <a:gd name="connsiteY0" fmla="*/ 62 h 340543"/>
                <a:gd name="connsiteX1" fmla="*/ 816096 w 1175396"/>
                <a:gd name="connsiteY1" fmla="*/ 200087 h 340543"/>
                <a:gd name="connsiteX2" fmla="*/ 511296 w 1175396"/>
                <a:gd name="connsiteY2" fmla="*/ 254062 h 340543"/>
                <a:gd name="connsiteX3" fmla="*/ 231896 w 1175396"/>
                <a:gd name="connsiteY3" fmla="*/ 181037 h 340543"/>
                <a:gd name="connsiteX4" fmla="*/ 647821 w 1175396"/>
                <a:gd name="connsiteY4" fmla="*/ 285812 h 340543"/>
                <a:gd name="connsiteX5" fmla="*/ 121 w 1175396"/>
                <a:gd name="connsiteY5" fmla="*/ 288987 h 340543"/>
                <a:gd name="connsiteX6" fmla="*/ 708146 w 1175396"/>
                <a:gd name="connsiteY6" fmla="*/ 339787 h 340543"/>
                <a:gd name="connsiteX7" fmla="*/ 1016121 w 1175396"/>
                <a:gd name="connsiteY7" fmla="*/ 244537 h 340543"/>
                <a:gd name="connsiteX8" fmla="*/ 898646 w 1175396"/>
                <a:gd name="connsiteY8" fmla="*/ 222312 h 340543"/>
                <a:gd name="connsiteX9" fmla="*/ 1174871 w 1175396"/>
                <a:gd name="connsiteY9" fmla="*/ 62 h 3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396" h="340543">
                  <a:moveTo>
                    <a:pt x="1174871" y="62"/>
                  </a:moveTo>
                  <a:cubicBezTo>
                    <a:pt x="1161113" y="-3642"/>
                    <a:pt x="926692" y="157754"/>
                    <a:pt x="816096" y="200087"/>
                  </a:cubicBezTo>
                  <a:cubicBezTo>
                    <a:pt x="705500" y="242420"/>
                    <a:pt x="608663" y="257237"/>
                    <a:pt x="511296" y="254062"/>
                  </a:cubicBezTo>
                  <a:cubicBezTo>
                    <a:pt x="413929" y="250887"/>
                    <a:pt x="209142" y="175745"/>
                    <a:pt x="231896" y="181037"/>
                  </a:cubicBezTo>
                  <a:cubicBezTo>
                    <a:pt x="254650" y="186329"/>
                    <a:pt x="686450" y="267820"/>
                    <a:pt x="647821" y="285812"/>
                  </a:cubicBezTo>
                  <a:cubicBezTo>
                    <a:pt x="609192" y="303804"/>
                    <a:pt x="-9933" y="279991"/>
                    <a:pt x="121" y="288987"/>
                  </a:cubicBezTo>
                  <a:cubicBezTo>
                    <a:pt x="10175" y="297983"/>
                    <a:pt x="538813" y="347195"/>
                    <a:pt x="708146" y="339787"/>
                  </a:cubicBezTo>
                  <a:cubicBezTo>
                    <a:pt x="877479" y="332379"/>
                    <a:pt x="984371" y="264116"/>
                    <a:pt x="1016121" y="244537"/>
                  </a:cubicBezTo>
                  <a:cubicBezTo>
                    <a:pt x="1047871" y="224958"/>
                    <a:pt x="869542" y="258295"/>
                    <a:pt x="898646" y="222312"/>
                  </a:cubicBezTo>
                  <a:cubicBezTo>
                    <a:pt x="927750" y="186329"/>
                    <a:pt x="1188629" y="3766"/>
                    <a:pt x="117487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AE6227CB-C96D-EABE-3AF1-DCBA8575FE27}"/>
                </a:ext>
              </a:extLst>
            </p:cNvPr>
            <p:cNvSpPr/>
            <p:nvPr/>
          </p:nvSpPr>
          <p:spPr>
            <a:xfrm>
              <a:off x="2560206" y="2466903"/>
              <a:ext cx="961352" cy="246157"/>
            </a:xfrm>
            <a:custGeom>
              <a:avLst/>
              <a:gdLst>
                <a:gd name="connsiteX0" fmla="*/ 2019 w 961352"/>
                <a:gd name="connsiteY0" fmla="*/ 133422 h 246157"/>
                <a:gd name="connsiteX1" fmla="*/ 354444 w 961352"/>
                <a:gd name="connsiteY1" fmla="*/ 196922 h 246157"/>
                <a:gd name="connsiteX2" fmla="*/ 684644 w 961352"/>
                <a:gd name="connsiteY2" fmla="*/ 146122 h 246157"/>
                <a:gd name="connsiteX3" fmla="*/ 579869 w 961352"/>
                <a:gd name="connsiteY3" fmla="*/ 158822 h 246157"/>
                <a:gd name="connsiteX4" fmla="*/ 960869 w 961352"/>
                <a:gd name="connsiteY4" fmla="*/ 72 h 246157"/>
                <a:gd name="connsiteX5" fmla="*/ 652894 w 961352"/>
                <a:gd name="connsiteY5" fmla="*/ 139772 h 246157"/>
                <a:gd name="connsiteX6" fmla="*/ 363969 w 961352"/>
                <a:gd name="connsiteY6" fmla="*/ 244547 h 246157"/>
                <a:gd name="connsiteX7" fmla="*/ 135369 w 961352"/>
                <a:gd name="connsiteY7" fmla="*/ 57222 h 246157"/>
                <a:gd name="connsiteX8" fmla="*/ 205219 w 961352"/>
                <a:gd name="connsiteY8" fmla="*/ 133422 h 246157"/>
                <a:gd name="connsiteX9" fmla="*/ 2019 w 961352"/>
                <a:gd name="connsiteY9" fmla="*/ 133422 h 246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1352" h="246157">
                  <a:moveTo>
                    <a:pt x="2019" y="133422"/>
                  </a:moveTo>
                  <a:cubicBezTo>
                    <a:pt x="26890" y="144005"/>
                    <a:pt x="240673" y="194805"/>
                    <a:pt x="354444" y="196922"/>
                  </a:cubicBezTo>
                  <a:cubicBezTo>
                    <a:pt x="468215" y="199039"/>
                    <a:pt x="647073" y="152472"/>
                    <a:pt x="684644" y="146122"/>
                  </a:cubicBezTo>
                  <a:cubicBezTo>
                    <a:pt x="722215" y="139772"/>
                    <a:pt x="533832" y="183164"/>
                    <a:pt x="579869" y="158822"/>
                  </a:cubicBezTo>
                  <a:cubicBezTo>
                    <a:pt x="625907" y="134480"/>
                    <a:pt x="948698" y="3247"/>
                    <a:pt x="960869" y="72"/>
                  </a:cubicBezTo>
                  <a:cubicBezTo>
                    <a:pt x="973040" y="-3103"/>
                    <a:pt x="752377" y="99026"/>
                    <a:pt x="652894" y="139772"/>
                  </a:cubicBezTo>
                  <a:cubicBezTo>
                    <a:pt x="553411" y="180518"/>
                    <a:pt x="450223" y="258305"/>
                    <a:pt x="363969" y="244547"/>
                  </a:cubicBezTo>
                  <a:cubicBezTo>
                    <a:pt x="277715" y="230789"/>
                    <a:pt x="161827" y="75743"/>
                    <a:pt x="135369" y="57222"/>
                  </a:cubicBezTo>
                  <a:cubicBezTo>
                    <a:pt x="108911" y="38701"/>
                    <a:pt x="220565" y="117547"/>
                    <a:pt x="205219" y="133422"/>
                  </a:cubicBezTo>
                  <a:cubicBezTo>
                    <a:pt x="189873" y="149297"/>
                    <a:pt x="-22852" y="122839"/>
                    <a:pt x="2019" y="133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EB3673C8-7AA5-8903-C672-B374E12FB5B8}"/>
                </a:ext>
              </a:extLst>
            </p:cNvPr>
            <p:cNvSpPr/>
            <p:nvPr/>
          </p:nvSpPr>
          <p:spPr>
            <a:xfrm>
              <a:off x="2727055" y="2498652"/>
              <a:ext cx="753175" cy="421585"/>
            </a:xfrm>
            <a:custGeom>
              <a:avLst/>
              <a:gdLst>
                <a:gd name="connsiteX0" fmla="*/ 752745 w 753175"/>
                <a:gd name="connsiteY0" fmla="*/ 73 h 421585"/>
                <a:gd name="connsiteX1" fmla="*/ 336820 w 753175"/>
                <a:gd name="connsiteY1" fmla="*/ 282648 h 421585"/>
                <a:gd name="connsiteX2" fmla="*/ 212995 w 753175"/>
                <a:gd name="connsiteY2" fmla="*/ 358848 h 421585"/>
                <a:gd name="connsiteX3" fmla="*/ 349520 w 753175"/>
                <a:gd name="connsiteY3" fmla="*/ 228673 h 421585"/>
                <a:gd name="connsiteX4" fmla="*/ 165370 w 753175"/>
                <a:gd name="connsiteY4" fmla="*/ 339798 h 421585"/>
                <a:gd name="connsiteX5" fmla="*/ 197120 w 753175"/>
                <a:gd name="connsiteY5" fmla="*/ 250898 h 421585"/>
                <a:gd name="connsiteX6" fmla="*/ 124095 w 753175"/>
                <a:gd name="connsiteY6" fmla="*/ 320748 h 421585"/>
                <a:gd name="connsiteX7" fmla="*/ 63770 w 753175"/>
                <a:gd name="connsiteY7" fmla="*/ 247723 h 421585"/>
                <a:gd name="connsiteX8" fmla="*/ 270 w 753175"/>
                <a:gd name="connsiteY8" fmla="*/ 28648 h 421585"/>
                <a:gd name="connsiteX9" fmla="*/ 44720 w 753175"/>
                <a:gd name="connsiteY9" fmla="*/ 215973 h 421585"/>
                <a:gd name="connsiteX10" fmla="*/ 133620 w 753175"/>
                <a:gd name="connsiteY10" fmla="*/ 409648 h 421585"/>
                <a:gd name="connsiteX11" fmla="*/ 162195 w 753175"/>
                <a:gd name="connsiteY11" fmla="*/ 393773 h 421585"/>
                <a:gd name="connsiteX12" fmla="*/ 181245 w 753175"/>
                <a:gd name="connsiteY12" fmla="*/ 412823 h 421585"/>
                <a:gd name="connsiteX13" fmla="*/ 463820 w 753175"/>
                <a:gd name="connsiteY13" fmla="*/ 228673 h 421585"/>
                <a:gd name="connsiteX14" fmla="*/ 416195 w 753175"/>
                <a:gd name="connsiteY14" fmla="*/ 311223 h 421585"/>
                <a:gd name="connsiteX15" fmla="*/ 752745 w 753175"/>
                <a:gd name="connsiteY15" fmla="*/ 73 h 42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3175" h="421585">
                  <a:moveTo>
                    <a:pt x="752745" y="73"/>
                  </a:moveTo>
                  <a:cubicBezTo>
                    <a:pt x="739516" y="-4689"/>
                    <a:pt x="426778" y="222852"/>
                    <a:pt x="336820" y="282648"/>
                  </a:cubicBezTo>
                  <a:cubicBezTo>
                    <a:pt x="246862" y="342444"/>
                    <a:pt x="210878" y="367844"/>
                    <a:pt x="212995" y="358848"/>
                  </a:cubicBezTo>
                  <a:cubicBezTo>
                    <a:pt x="215112" y="349852"/>
                    <a:pt x="357458" y="231848"/>
                    <a:pt x="349520" y="228673"/>
                  </a:cubicBezTo>
                  <a:cubicBezTo>
                    <a:pt x="341582" y="225498"/>
                    <a:pt x="190770" y="336094"/>
                    <a:pt x="165370" y="339798"/>
                  </a:cubicBezTo>
                  <a:cubicBezTo>
                    <a:pt x="139970" y="343502"/>
                    <a:pt x="203999" y="254073"/>
                    <a:pt x="197120" y="250898"/>
                  </a:cubicBezTo>
                  <a:cubicBezTo>
                    <a:pt x="190241" y="247723"/>
                    <a:pt x="146320" y="321277"/>
                    <a:pt x="124095" y="320748"/>
                  </a:cubicBezTo>
                  <a:cubicBezTo>
                    <a:pt x="101870" y="320219"/>
                    <a:pt x="84407" y="296406"/>
                    <a:pt x="63770" y="247723"/>
                  </a:cubicBezTo>
                  <a:cubicBezTo>
                    <a:pt x="43132" y="199040"/>
                    <a:pt x="3445" y="33940"/>
                    <a:pt x="270" y="28648"/>
                  </a:cubicBezTo>
                  <a:cubicBezTo>
                    <a:pt x="-2905" y="23356"/>
                    <a:pt x="22495" y="152473"/>
                    <a:pt x="44720" y="215973"/>
                  </a:cubicBezTo>
                  <a:cubicBezTo>
                    <a:pt x="66945" y="279473"/>
                    <a:pt x="114041" y="380015"/>
                    <a:pt x="133620" y="409648"/>
                  </a:cubicBezTo>
                  <a:cubicBezTo>
                    <a:pt x="153199" y="439281"/>
                    <a:pt x="154257" y="393244"/>
                    <a:pt x="162195" y="393773"/>
                  </a:cubicBezTo>
                  <a:cubicBezTo>
                    <a:pt x="170132" y="394302"/>
                    <a:pt x="130974" y="440340"/>
                    <a:pt x="181245" y="412823"/>
                  </a:cubicBezTo>
                  <a:cubicBezTo>
                    <a:pt x="231516" y="385306"/>
                    <a:pt x="424662" y="245606"/>
                    <a:pt x="463820" y="228673"/>
                  </a:cubicBezTo>
                  <a:cubicBezTo>
                    <a:pt x="502978" y="211740"/>
                    <a:pt x="362220" y="347735"/>
                    <a:pt x="416195" y="311223"/>
                  </a:cubicBezTo>
                  <a:cubicBezTo>
                    <a:pt x="470170" y="274711"/>
                    <a:pt x="765974" y="4835"/>
                    <a:pt x="752745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8B1011A1-66A8-4099-3F15-11F68092ADAA}"/>
                </a:ext>
              </a:extLst>
            </p:cNvPr>
            <p:cNvSpPr/>
            <p:nvPr/>
          </p:nvSpPr>
          <p:spPr>
            <a:xfrm>
              <a:off x="3142132" y="2619088"/>
              <a:ext cx="327896" cy="954165"/>
            </a:xfrm>
            <a:custGeom>
              <a:avLst/>
              <a:gdLst>
                <a:gd name="connsiteX0" fmla="*/ 324968 w 327896"/>
                <a:gd name="connsiteY0" fmla="*/ 287 h 954165"/>
                <a:gd name="connsiteX1" fmla="*/ 290043 w 327896"/>
                <a:gd name="connsiteY1" fmla="*/ 276512 h 954165"/>
                <a:gd name="connsiteX2" fmla="*/ 302743 w 327896"/>
                <a:gd name="connsiteY2" fmla="*/ 482887 h 954165"/>
                <a:gd name="connsiteX3" fmla="*/ 309093 w 327896"/>
                <a:gd name="connsiteY3" fmla="*/ 368587 h 954165"/>
                <a:gd name="connsiteX4" fmla="*/ 245593 w 327896"/>
                <a:gd name="connsiteY4" fmla="*/ 613062 h 954165"/>
                <a:gd name="connsiteX5" fmla="*/ 90018 w 327896"/>
                <a:gd name="connsiteY5" fmla="*/ 952787 h 954165"/>
                <a:gd name="connsiteX6" fmla="*/ 267818 w 327896"/>
                <a:gd name="connsiteY6" fmla="*/ 476537 h 954165"/>
                <a:gd name="connsiteX7" fmla="*/ 1118 w 327896"/>
                <a:gd name="connsiteY7" fmla="*/ 851187 h 954165"/>
                <a:gd name="connsiteX8" fmla="*/ 166218 w 327896"/>
                <a:gd name="connsiteY8" fmla="*/ 540037 h 954165"/>
                <a:gd name="connsiteX9" fmla="*/ 7468 w 327896"/>
                <a:gd name="connsiteY9" fmla="*/ 771812 h 954165"/>
                <a:gd name="connsiteX10" fmla="*/ 201143 w 327896"/>
                <a:gd name="connsiteY10" fmla="*/ 330487 h 954165"/>
                <a:gd name="connsiteX11" fmla="*/ 324968 w 327896"/>
                <a:gd name="connsiteY11" fmla="*/ 287 h 954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896" h="954165">
                  <a:moveTo>
                    <a:pt x="324968" y="287"/>
                  </a:moveTo>
                  <a:cubicBezTo>
                    <a:pt x="339785" y="-8709"/>
                    <a:pt x="293747" y="196079"/>
                    <a:pt x="290043" y="276512"/>
                  </a:cubicBezTo>
                  <a:cubicBezTo>
                    <a:pt x="286339" y="356945"/>
                    <a:pt x="299568" y="467541"/>
                    <a:pt x="302743" y="482887"/>
                  </a:cubicBezTo>
                  <a:cubicBezTo>
                    <a:pt x="305918" y="498233"/>
                    <a:pt x="318618" y="346891"/>
                    <a:pt x="309093" y="368587"/>
                  </a:cubicBezTo>
                  <a:cubicBezTo>
                    <a:pt x="299568" y="390283"/>
                    <a:pt x="282105" y="515695"/>
                    <a:pt x="245593" y="613062"/>
                  </a:cubicBezTo>
                  <a:cubicBezTo>
                    <a:pt x="209080" y="710429"/>
                    <a:pt x="86314" y="975541"/>
                    <a:pt x="90018" y="952787"/>
                  </a:cubicBezTo>
                  <a:cubicBezTo>
                    <a:pt x="93722" y="930033"/>
                    <a:pt x="282635" y="493470"/>
                    <a:pt x="267818" y="476537"/>
                  </a:cubicBezTo>
                  <a:cubicBezTo>
                    <a:pt x="253001" y="459604"/>
                    <a:pt x="18051" y="840604"/>
                    <a:pt x="1118" y="851187"/>
                  </a:cubicBezTo>
                  <a:cubicBezTo>
                    <a:pt x="-15815" y="861770"/>
                    <a:pt x="165160" y="553266"/>
                    <a:pt x="166218" y="540037"/>
                  </a:cubicBezTo>
                  <a:cubicBezTo>
                    <a:pt x="167276" y="526808"/>
                    <a:pt x="1647" y="806737"/>
                    <a:pt x="7468" y="771812"/>
                  </a:cubicBezTo>
                  <a:cubicBezTo>
                    <a:pt x="13289" y="736887"/>
                    <a:pt x="147697" y="456958"/>
                    <a:pt x="201143" y="330487"/>
                  </a:cubicBezTo>
                  <a:cubicBezTo>
                    <a:pt x="254589" y="204016"/>
                    <a:pt x="310151" y="9283"/>
                    <a:pt x="324968" y="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30DBBE7A-CE2E-67F1-B3A2-87F81FDC2341}"/>
                </a:ext>
              </a:extLst>
            </p:cNvPr>
            <p:cNvSpPr/>
            <p:nvPr/>
          </p:nvSpPr>
          <p:spPr>
            <a:xfrm>
              <a:off x="2814994" y="2425030"/>
              <a:ext cx="710999" cy="895265"/>
            </a:xfrm>
            <a:custGeom>
              <a:avLst/>
              <a:gdLst>
                <a:gd name="connsiteX0" fmla="*/ 693381 w 710999"/>
                <a:gd name="connsiteY0" fmla="*/ 3845 h 895265"/>
                <a:gd name="connsiteX1" fmla="*/ 13931 w 710999"/>
                <a:gd name="connsiteY1" fmla="*/ 603920 h 895265"/>
                <a:gd name="connsiteX2" fmla="*/ 226656 w 710999"/>
                <a:gd name="connsiteY2" fmla="*/ 391195 h 895265"/>
                <a:gd name="connsiteX3" fmla="*/ 121881 w 710999"/>
                <a:gd name="connsiteY3" fmla="*/ 508670 h 895265"/>
                <a:gd name="connsiteX4" fmla="*/ 207606 w 710999"/>
                <a:gd name="connsiteY4" fmla="*/ 613445 h 895265"/>
                <a:gd name="connsiteX5" fmla="*/ 236181 w 710999"/>
                <a:gd name="connsiteY5" fmla="*/ 838870 h 895265"/>
                <a:gd name="connsiteX6" fmla="*/ 461606 w 710999"/>
                <a:gd name="connsiteY6" fmla="*/ 451520 h 895265"/>
                <a:gd name="connsiteX7" fmla="*/ 525106 w 710999"/>
                <a:gd name="connsiteY7" fmla="*/ 365795 h 895265"/>
                <a:gd name="connsiteX8" fmla="*/ 410806 w 710999"/>
                <a:gd name="connsiteY8" fmla="*/ 537245 h 895265"/>
                <a:gd name="connsiteX9" fmla="*/ 321906 w 710999"/>
                <a:gd name="connsiteY9" fmla="*/ 889670 h 895265"/>
                <a:gd name="connsiteX10" fmla="*/ 658456 w 710999"/>
                <a:gd name="connsiteY10" fmla="*/ 229270 h 895265"/>
                <a:gd name="connsiteX11" fmla="*/ 525106 w 710999"/>
                <a:gd name="connsiteY11" fmla="*/ 340395 h 895265"/>
                <a:gd name="connsiteX12" fmla="*/ 693381 w 710999"/>
                <a:gd name="connsiteY12" fmla="*/ 3845 h 89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0999" h="895265">
                  <a:moveTo>
                    <a:pt x="693381" y="3845"/>
                  </a:moveTo>
                  <a:cubicBezTo>
                    <a:pt x="608185" y="47766"/>
                    <a:pt x="91718" y="539362"/>
                    <a:pt x="13931" y="603920"/>
                  </a:cubicBezTo>
                  <a:cubicBezTo>
                    <a:pt x="-63856" y="668478"/>
                    <a:pt x="208664" y="407070"/>
                    <a:pt x="226656" y="391195"/>
                  </a:cubicBezTo>
                  <a:cubicBezTo>
                    <a:pt x="244648" y="375320"/>
                    <a:pt x="125056" y="471628"/>
                    <a:pt x="121881" y="508670"/>
                  </a:cubicBezTo>
                  <a:cubicBezTo>
                    <a:pt x="118706" y="545712"/>
                    <a:pt x="188556" y="558412"/>
                    <a:pt x="207606" y="613445"/>
                  </a:cubicBezTo>
                  <a:cubicBezTo>
                    <a:pt x="226656" y="668478"/>
                    <a:pt x="193848" y="865858"/>
                    <a:pt x="236181" y="838870"/>
                  </a:cubicBezTo>
                  <a:cubicBezTo>
                    <a:pt x="278514" y="811882"/>
                    <a:pt x="413452" y="530366"/>
                    <a:pt x="461606" y="451520"/>
                  </a:cubicBezTo>
                  <a:cubicBezTo>
                    <a:pt x="509760" y="372674"/>
                    <a:pt x="533573" y="351507"/>
                    <a:pt x="525106" y="365795"/>
                  </a:cubicBezTo>
                  <a:cubicBezTo>
                    <a:pt x="516639" y="380083"/>
                    <a:pt x="444673" y="449933"/>
                    <a:pt x="410806" y="537245"/>
                  </a:cubicBezTo>
                  <a:cubicBezTo>
                    <a:pt x="376939" y="624557"/>
                    <a:pt x="280631" y="940999"/>
                    <a:pt x="321906" y="889670"/>
                  </a:cubicBezTo>
                  <a:cubicBezTo>
                    <a:pt x="363181" y="838341"/>
                    <a:pt x="624589" y="320816"/>
                    <a:pt x="658456" y="229270"/>
                  </a:cubicBezTo>
                  <a:cubicBezTo>
                    <a:pt x="692323" y="137724"/>
                    <a:pt x="522989" y="374791"/>
                    <a:pt x="525106" y="340395"/>
                  </a:cubicBezTo>
                  <a:cubicBezTo>
                    <a:pt x="527223" y="305999"/>
                    <a:pt x="778577" y="-40076"/>
                    <a:pt x="693381" y="38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AFFAA4F-B4D4-B400-D873-54803CF1665C}"/>
                </a:ext>
              </a:extLst>
            </p:cNvPr>
            <p:cNvSpPr/>
            <p:nvPr/>
          </p:nvSpPr>
          <p:spPr>
            <a:xfrm>
              <a:off x="3055111" y="2031346"/>
              <a:ext cx="658221" cy="579149"/>
            </a:xfrm>
            <a:custGeom>
              <a:avLst/>
              <a:gdLst>
                <a:gd name="connsiteX0" fmla="*/ 643764 w 658221"/>
                <a:gd name="connsiteY0" fmla="*/ 3829 h 579149"/>
                <a:gd name="connsiteX1" fmla="*/ 59564 w 658221"/>
                <a:gd name="connsiteY1" fmla="*/ 384829 h 579149"/>
                <a:gd name="connsiteX2" fmla="*/ 408814 w 658221"/>
                <a:gd name="connsiteY2" fmla="*/ 207029 h 579149"/>
                <a:gd name="connsiteX3" fmla="*/ 516764 w 658221"/>
                <a:gd name="connsiteY3" fmla="*/ 200679 h 579149"/>
                <a:gd name="connsiteX4" fmla="*/ 259589 w 658221"/>
                <a:gd name="connsiteY4" fmla="*/ 289579 h 579149"/>
                <a:gd name="connsiteX5" fmla="*/ 2414 w 658221"/>
                <a:gd name="connsiteY5" fmla="*/ 511829 h 579149"/>
                <a:gd name="connsiteX6" fmla="*/ 418339 w 658221"/>
                <a:gd name="connsiteY6" fmla="*/ 337204 h 579149"/>
                <a:gd name="connsiteX7" fmla="*/ 135764 w 658221"/>
                <a:gd name="connsiteY7" fmla="*/ 578504 h 579149"/>
                <a:gd name="connsiteX8" fmla="*/ 631064 w 658221"/>
                <a:gd name="connsiteY8" fmla="*/ 248304 h 579149"/>
                <a:gd name="connsiteX9" fmla="*/ 459614 w 658221"/>
                <a:gd name="connsiteY9" fmla="*/ 311804 h 579149"/>
                <a:gd name="connsiteX10" fmla="*/ 643764 w 658221"/>
                <a:gd name="connsiteY10" fmla="*/ 80029 h 579149"/>
                <a:gd name="connsiteX11" fmla="*/ 494539 w 658221"/>
                <a:gd name="connsiteY11" fmla="*/ 181629 h 579149"/>
                <a:gd name="connsiteX12" fmla="*/ 643764 w 658221"/>
                <a:gd name="connsiteY12" fmla="*/ 3829 h 57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8221" h="579149">
                  <a:moveTo>
                    <a:pt x="643764" y="3829"/>
                  </a:moveTo>
                  <a:cubicBezTo>
                    <a:pt x="571268" y="37696"/>
                    <a:pt x="98722" y="350962"/>
                    <a:pt x="59564" y="384829"/>
                  </a:cubicBezTo>
                  <a:cubicBezTo>
                    <a:pt x="20406" y="418696"/>
                    <a:pt x="332614" y="237721"/>
                    <a:pt x="408814" y="207029"/>
                  </a:cubicBezTo>
                  <a:cubicBezTo>
                    <a:pt x="485014" y="176337"/>
                    <a:pt x="541635" y="186921"/>
                    <a:pt x="516764" y="200679"/>
                  </a:cubicBezTo>
                  <a:cubicBezTo>
                    <a:pt x="491893" y="214437"/>
                    <a:pt x="345314" y="237721"/>
                    <a:pt x="259589" y="289579"/>
                  </a:cubicBezTo>
                  <a:cubicBezTo>
                    <a:pt x="173864" y="341437"/>
                    <a:pt x="-24044" y="503891"/>
                    <a:pt x="2414" y="511829"/>
                  </a:cubicBezTo>
                  <a:cubicBezTo>
                    <a:pt x="28872" y="519767"/>
                    <a:pt x="396114" y="326092"/>
                    <a:pt x="418339" y="337204"/>
                  </a:cubicBezTo>
                  <a:cubicBezTo>
                    <a:pt x="440564" y="348316"/>
                    <a:pt x="100310" y="593321"/>
                    <a:pt x="135764" y="578504"/>
                  </a:cubicBezTo>
                  <a:cubicBezTo>
                    <a:pt x="171218" y="563687"/>
                    <a:pt x="577089" y="292754"/>
                    <a:pt x="631064" y="248304"/>
                  </a:cubicBezTo>
                  <a:cubicBezTo>
                    <a:pt x="685039" y="203854"/>
                    <a:pt x="457497" y="339850"/>
                    <a:pt x="459614" y="311804"/>
                  </a:cubicBezTo>
                  <a:cubicBezTo>
                    <a:pt x="461731" y="283758"/>
                    <a:pt x="637943" y="101725"/>
                    <a:pt x="643764" y="80029"/>
                  </a:cubicBezTo>
                  <a:cubicBezTo>
                    <a:pt x="649585" y="58333"/>
                    <a:pt x="496656" y="191683"/>
                    <a:pt x="494539" y="181629"/>
                  </a:cubicBezTo>
                  <a:cubicBezTo>
                    <a:pt x="492422" y="171575"/>
                    <a:pt x="716260" y="-30038"/>
                    <a:pt x="643764" y="3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994ECDFC-4A0B-B038-021E-221F8C0C8F8B}"/>
                </a:ext>
              </a:extLst>
            </p:cNvPr>
            <p:cNvSpPr/>
            <p:nvPr/>
          </p:nvSpPr>
          <p:spPr>
            <a:xfrm>
              <a:off x="3250680" y="3019161"/>
              <a:ext cx="400054" cy="820684"/>
            </a:xfrm>
            <a:custGeom>
              <a:avLst/>
              <a:gdLst>
                <a:gd name="connsiteX0" fmla="*/ 302145 w 400054"/>
                <a:gd name="connsiteY0" fmla="*/ 3439 h 820684"/>
                <a:gd name="connsiteX1" fmla="*/ 6870 w 400054"/>
                <a:gd name="connsiteY1" fmla="*/ 343164 h 820684"/>
                <a:gd name="connsiteX2" fmla="*/ 92595 w 400054"/>
                <a:gd name="connsiteY2" fmla="*/ 263789 h 820684"/>
                <a:gd name="connsiteX3" fmla="*/ 76720 w 400054"/>
                <a:gd name="connsiteY3" fmla="*/ 438414 h 820684"/>
                <a:gd name="connsiteX4" fmla="*/ 57670 w 400054"/>
                <a:gd name="connsiteY4" fmla="*/ 714639 h 820684"/>
                <a:gd name="connsiteX5" fmla="*/ 98945 w 400054"/>
                <a:gd name="connsiteY5" fmla="*/ 409839 h 820684"/>
                <a:gd name="connsiteX6" fmla="*/ 105295 w 400054"/>
                <a:gd name="connsiteY6" fmla="*/ 444764 h 820684"/>
                <a:gd name="connsiteX7" fmla="*/ 200545 w 400054"/>
                <a:gd name="connsiteY7" fmla="*/ 682889 h 820684"/>
                <a:gd name="connsiteX8" fmla="*/ 191020 w 400054"/>
                <a:gd name="connsiteY8" fmla="*/ 578114 h 820684"/>
                <a:gd name="connsiteX9" fmla="*/ 394220 w 400054"/>
                <a:gd name="connsiteY9" fmla="*/ 819414 h 820684"/>
                <a:gd name="connsiteX10" fmla="*/ 343420 w 400054"/>
                <a:gd name="connsiteY10" fmla="*/ 651139 h 820684"/>
                <a:gd name="connsiteX11" fmla="*/ 327545 w 400054"/>
                <a:gd name="connsiteY11" fmla="*/ 197114 h 820684"/>
                <a:gd name="connsiteX12" fmla="*/ 327545 w 400054"/>
                <a:gd name="connsiteY12" fmla="*/ 530489 h 820684"/>
                <a:gd name="connsiteX13" fmla="*/ 292620 w 400054"/>
                <a:gd name="connsiteY13" fmla="*/ 187589 h 820684"/>
                <a:gd name="connsiteX14" fmla="*/ 302145 w 400054"/>
                <a:gd name="connsiteY14" fmla="*/ 3439 h 82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0054" h="820684">
                  <a:moveTo>
                    <a:pt x="302145" y="3439"/>
                  </a:moveTo>
                  <a:cubicBezTo>
                    <a:pt x="254520" y="29368"/>
                    <a:pt x="41795" y="299772"/>
                    <a:pt x="6870" y="343164"/>
                  </a:cubicBezTo>
                  <a:cubicBezTo>
                    <a:pt x="-28055" y="386556"/>
                    <a:pt x="80953" y="247914"/>
                    <a:pt x="92595" y="263789"/>
                  </a:cubicBezTo>
                  <a:cubicBezTo>
                    <a:pt x="104237" y="279664"/>
                    <a:pt x="82541" y="363272"/>
                    <a:pt x="76720" y="438414"/>
                  </a:cubicBezTo>
                  <a:cubicBezTo>
                    <a:pt x="70899" y="513556"/>
                    <a:pt x="53966" y="719401"/>
                    <a:pt x="57670" y="714639"/>
                  </a:cubicBezTo>
                  <a:cubicBezTo>
                    <a:pt x="61374" y="709877"/>
                    <a:pt x="91007" y="454818"/>
                    <a:pt x="98945" y="409839"/>
                  </a:cubicBezTo>
                  <a:cubicBezTo>
                    <a:pt x="106883" y="364860"/>
                    <a:pt x="88362" y="399256"/>
                    <a:pt x="105295" y="444764"/>
                  </a:cubicBezTo>
                  <a:cubicBezTo>
                    <a:pt x="122228" y="490272"/>
                    <a:pt x="186257" y="660664"/>
                    <a:pt x="200545" y="682889"/>
                  </a:cubicBezTo>
                  <a:cubicBezTo>
                    <a:pt x="214833" y="705114"/>
                    <a:pt x="158741" y="555360"/>
                    <a:pt x="191020" y="578114"/>
                  </a:cubicBezTo>
                  <a:cubicBezTo>
                    <a:pt x="223299" y="600868"/>
                    <a:pt x="368820" y="807243"/>
                    <a:pt x="394220" y="819414"/>
                  </a:cubicBezTo>
                  <a:cubicBezTo>
                    <a:pt x="419620" y="831585"/>
                    <a:pt x="354532" y="754856"/>
                    <a:pt x="343420" y="651139"/>
                  </a:cubicBezTo>
                  <a:cubicBezTo>
                    <a:pt x="332308" y="547422"/>
                    <a:pt x="330191" y="217222"/>
                    <a:pt x="327545" y="197114"/>
                  </a:cubicBezTo>
                  <a:cubicBezTo>
                    <a:pt x="324899" y="177006"/>
                    <a:pt x="333366" y="532077"/>
                    <a:pt x="327545" y="530489"/>
                  </a:cubicBezTo>
                  <a:cubicBezTo>
                    <a:pt x="321724" y="528902"/>
                    <a:pt x="294207" y="271197"/>
                    <a:pt x="292620" y="187589"/>
                  </a:cubicBezTo>
                  <a:cubicBezTo>
                    <a:pt x="291032" y="103981"/>
                    <a:pt x="349770" y="-22490"/>
                    <a:pt x="302145" y="3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121CF8F5-A704-3B3D-BF01-921F1EF486C9}"/>
                </a:ext>
              </a:extLst>
            </p:cNvPr>
            <p:cNvSpPr/>
            <p:nvPr/>
          </p:nvSpPr>
          <p:spPr>
            <a:xfrm>
              <a:off x="3933472" y="1795954"/>
              <a:ext cx="399595" cy="269760"/>
            </a:xfrm>
            <a:custGeom>
              <a:avLst/>
              <a:gdLst>
                <a:gd name="connsiteX0" fmla="*/ 32103 w 399595"/>
                <a:gd name="connsiteY0" fmla="*/ 4271 h 269760"/>
                <a:gd name="connsiteX1" fmla="*/ 152753 w 399595"/>
                <a:gd name="connsiteY1" fmla="*/ 42371 h 269760"/>
                <a:gd name="connsiteX2" fmla="*/ 301978 w 399595"/>
                <a:gd name="connsiteY2" fmla="*/ 150321 h 269760"/>
                <a:gd name="connsiteX3" fmla="*/ 394053 w 399595"/>
                <a:gd name="connsiteY3" fmla="*/ 267796 h 269760"/>
                <a:gd name="connsiteX4" fmla="*/ 346428 w 399595"/>
                <a:gd name="connsiteY4" fmla="*/ 216996 h 269760"/>
                <a:gd name="connsiteX5" fmla="*/ 353 w 399595"/>
                <a:gd name="connsiteY5" fmla="*/ 128096 h 269760"/>
                <a:gd name="connsiteX6" fmla="*/ 279753 w 399595"/>
                <a:gd name="connsiteY6" fmla="*/ 201121 h 269760"/>
                <a:gd name="connsiteX7" fmla="*/ 216253 w 399595"/>
                <a:gd name="connsiteY7" fmla="*/ 134446 h 269760"/>
                <a:gd name="connsiteX8" fmla="*/ 32103 w 399595"/>
                <a:gd name="connsiteY8" fmla="*/ 4271 h 26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595" h="269760">
                  <a:moveTo>
                    <a:pt x="32103" y="4271"/>
                  </a:moveTo>
                  <a:cubicBezTo>
                    <a:pt x="21520" y="-11075"/>
                    <a:pt x="107774" y="18029"/>
                    <a:pt x="152753" y="42371"/>
                  </a:cubicBezTo>
                  <a:cubicBezTo>
                    <a:pt x="197732" y="66713"/>
                    <a:pt x="261761" y="112750"/>
                    <a:pt x="301978" y="150321"/>
                  </a:cubicBezTo>
                  <a:cubicBezTo>
                    <a:pt x="342195" y="187892"/>
                    <a:pt x="386645" y="256684"/>
                    <a:pt x="394053" y="267796"/>
                  </a:cubicBezTo>
                  <a:cubicBezTo>
                    <a:pt x="401461" y="278909"/>
                    <a:pt x="412045" y="240279"/>
                    <a:pt x="346428" y="216996"/>
                  </a:cubicBezTo>
                  <a:cubicBezTo>
                    <a:pt x="280811" y="193713"/>
                    <a:pt x="11466" y="130742"/>
                    <a:pt x="353" y="128096"/>
                  </a:cubicBezTo>
                  <a:cubicBezTo>
                    <a:pt x="-10760" y="125450"/>
                    <a:pt x="243770" y="200063"/>
                    <a:pt x="279753" y="201121"/>
                  </a:cubicBezTo>
                  <a:cubicBezTo>
                    <a:pt x="315736" y="202179"/>
                    <a:pt x="254882" y="166725"/>
                    <a:pt x="216253" y="134446"/>
                  </a:cubicBezTo>
                  <a:cubicBezTo>
                    <a:pt x="177624" y="102167"/>
                    <a:pt x="42686" y="19617"/>
                    <a:pt x="32103" y="4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A67EA743-42E5-B0AB-A9FA-359B0D115DD0}"/>
                </a:ext>
              </a:extLst>
            </p:cNvPr>
            <p:cNvSpPr/>
            <p:nvPr/>
          </p:nvSpPr>
          <p:spPr>
            <a:xfrm>
              <a:off x="4022102" y="1819197"/>
              <a:ext cx="811405" cy="574830"/>
            </a:xfrm>
            <a:custGeom>
              <a:avLst/>
              <a:gdLst>
                <a:gd name="connsiteX0" fmla="*/ 623 w 811405"/>
                <a:gd name="connsiteY0" fmla="*/ 98503 h 574830"/>
                <a:gd name="connsiteX1" fmla="*/ 264148 w 811405"/>
                <a:gd name="connsiteY1" fmla="*/ 78 h 574830"/>
                <a:gd name="connsiteX2" fmla="*/ 505448 w 811405"/>
                <a:gd name="connsiteY2" fmla="*/ 117553 h 574830"/>
                <a:gd name="connsiteX3" fmla="*/ 540373 w 811405"/>
                <a:gd name="connsiteY3" fmla="*/ 95328 h 574830"/>
                <a:gd name="connsiteX4" fmla="*/ 803898 w 811405"/>
                <a:gd name="connsiteY4" fmla="*/ 454103 h 574830"/>
                <a:gd name="connsiteX5" fmla="*/ 734048 w 811405"/>
                <a:gd name="connsiteY5" fmla="*/ 342978 h 574830"/>
                <a:gd name="connsiteX6" fmla="*/ 676898 w 811405"/>
                <a:gd name="connsiteY6" fmla="*/ 574753 h 574830"/>
                <a:gd name="connsiteX7" fmla="*/ 648323 w 811405"/>
                <a:gd name="connsiteY7" fmla="*/ 314403 h 574830"/>
                <a:gd name="connsiteX8" fmla="*/ 410198 w 811405"/>
                <a:gd name="connsiteY8" fmla="*/ 174703 h 574830"/>
                <a:gd name="connsiteX9" fmla="*/ 206998 w 811405"/>
                <a:gd name="connsiteY9" fmla="*/ 155653 h 574830"/>
                <a:gd name="connsiteX10" fmla="*/ 508623 w 811405"/>
                <a:gd name="connsiteY10" fmla="*/ 155653 h 574830"/>
                <a:gd name="connsiteX11" fmla="*/ 191123 w 811405"/>
                <a:gd name="connsiteY11" fmla="*/ 111203 h 574830"/>
                <a:gd name="connsiteX12" fmla="*/ 432423 w 811405"/>
                <a:gd name="connsiteY12" fmla="*/ 95328 h 574830"/>
                <a:gd name="connsiteX13" fmla="*/ 197473 w 811405"/>
                <a:gd name="connsiteY13" fmla="*/ 47703 h 574830"/>
                <a:gd name="connsiteX14" fmla="*/ 623 w 811405"/>
                <a:gd name="connsiteY14" fmla="*/ 98503 h 57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1405" h="574830">
                  <a:moveTo>
                    <a:pt x="623" y="98503"/>
                  </a:moveTo>
                  <a:cubicBezTo>
                    <a:pt x="11736" y="90565"/>
                    <a:pt x="180011" y="-3097"/>
                    <a:pt x="264148" y="78"/>
                  </a:cubicBezTo>
                  <a:cubicBezTo>
                    <a:pt x="348285" y="3253"/>
                    <a:pt x="459411" y="101678"/>
                    <a:pt x="505448" y="117553"/>
                  </a:cubicBezTo>
                  <a:cubicBezTo>
                    <a:pt x="551486" y="133428"/>
                    <a:pt x="490631" y="39236"/>
                    <a:pt x="540373" y="95328"/>
                  </a:cubicBezTo>
                  <a:cubicBezTo>
                    <a:pt x="590115" y="151420"/>
                    <a:pt x="771619" y="412828"/>
                    <a:pt x="803898" y="454103"/>
                  </a:cubicBezTo>
                  <a:cubicBezTo>
                    <a:pt x="836177" y="495378"/>
                    <a:pt x="755215" y="322870"/>
                    <a:pt x="734048" y="342978"/>
                  </a:cubicBezTo>
                  <a:cubicBezTo>
                    <a:pt x="712881" y="363086"/>
                    <a:pt x="691186" y="579516"/>
                    <a:pt x="676898" y="574753"/>
                  </a:cubicBezTo>
                  <a:cubicBezTo>
                    <a:pt x="662610" y="569990"/>
                    <a:pt x="692773" y="381078"/>
                    <a:pt x="648323" y="314403"/>
                  </a:cubicBezTo>
                  <a:cubicBezTo>
                    <a:pt x="603873" y="247728"/>
                    <a:pt x="483752" y="201161"/>
                    <a:pt x="410198" y="174703"/>
                  </a:cubicBezTo>
                  <a:cubicBezTo>
                    <a:pt x="336644" y="148245"/>
                    <a:pt x="190594" y="158828"/>
                    <a:pt x="206998" y="155653"/>
                  </a:cubicBezTo>
                  <a:cubicBezTo>
                    <a:pt x="223402" y="152478"/>
                    <a:pt x="511269" y="163061"/>
                    <a:pt x="508623" y="155653"/>
                  </a:cubicBezTo>
                  <a:cubicBezTo>
                    <a:pt x="505977" y="148245"/>
                    <a:pt x="203823" y="121257"/>
                    <a:pt x="191123" y="111203"/>
                  </a:cubicBezTo>
                  <a:cubicBezTo>
                    <a:pt x="178423" y="101149"/>
                    <a:pt x="431365" y="105911"/>
                    <a:pt x="432423" y="95328"/>
                  </a:cubicBezTo>
                  <a:cubicBezTo>
                    <a:pt x="433481" y="84745"/>
                    <a:pt x="265206" y="51936"/>
                    <a:pt x="197473" y="47703"/>
                  </a:cubicBezTo>
                  <a:cubicBezTo>
                    <a:pt x="129740" y="43470"/>
                    <a:pt x="-10490" y="106441"/>
                    <a:pt x="623" y="985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898A4FB8-6603-E223-05AD-FFEDF744AC07}"/>
                </a:ext>
              </a:extLst>
            </p:cNvPr>
            <p:cNvSpPr/>
            <p:nvPr/>
          </p:nvSpPr>
          <p:spPr>
            <a:xfrm>
              <a:off x="3780611" y="1903873"/>
              <a:ext cx="906743" cy="1195119"/>
            </a:xfrm>
            <a:custGeom>
              <a:avLst/>
              <a:gdLst>
                <a:gd name="connsiteX0" fmla="*/ 508814 w 906743"/>
                <a:gd name="connsiteY0" fmla="*/ 29702 h 1195119"/>
                <a:gd name="connsiteX1" fmla="*/ 810439 w 906743"/>
                <a:gd name="connsiteY1" fmla="*/ 312277 h 1195119"/>
                <a:gd name="connsiteX2" fmla="*/ 810439 w 906743"/>
                <a:gd name="connsiteY2" fmla="*/ 248777 h 1195119"/>
                <a:gd name="connsiteX3" fmla="*/ 902514 w 906743"/>
                <a:gd name="connsiteY3" fmla="*/ 639302 h 1195119"/>
                <a:gd name="connsiteX4" fmla="*/ 886639 w 906743"/>
                <a:gd name="connsiteY4" fmla="*/ 553577 h 1195119"/>
                <a:gd name="connsiteX5" fmla="*/ 845364 w 906743"/>
                <a:gd name="connsiteY5" fmla="*/ 807577 h 1195119"/>
                <a:gd name="connsiteX6" fmla="*/ 873939 w 906743"/>
                <a:gd name="connsiteY6" fmla="*/ 705977 h 1195119"/>
                <a:gd name="connsiteX7" fmla="*/ 731064 w 906743"/>
                <a:gd name="connsiteY7" fmla="*/ 896477 h 1195119"/>
                <a:gd name="connsiteX8" fmla="*/ 597714 w 906743"/>
                <a:gd name="connsiteY8" fmla="*/ 1194927 h 1195119"/>
                <a:gd name="connsiteX9" fmla="*/ 658039 w 906743"/>
                <a:gd name="connsiteY9" fmla="*/ 934577 h 1195119"/>
                <a:gd name="connsiteX10" fmla="*/ 692964 w 906743"/>
                <a:gd name="connsiteY10" fmla="*/ 505952 h 1195119"/>
                <a:gd name="connsiteX11" fmla="*/ 670739 w 906743"/>
                <a:gd name="connsiteY11" fmla="*/ 378952 h 1195119"/>
                <a:gd name="connsiteX12" fmla="*/ 667564 w 906743"/>
                <a:gd name="connsiteY12" fmla="*/ 934577 h 1195119"/>
                <a:gd name="connsiteX13" fmla="*/ 623114 w 906743"/>
                <a:gd name="connsiteY13" fmla="*/ 909177 h 1195119"/>
                <a:gd name="connsiteX14" fmla="*/ 638989 w 906743"/>
                <a:gd name="connsiteY14" fmla="*/ 471027 h 1195119"/>
                <a:gd name="connsiteX15" fmla="*/ 559614 w 906743"/>
                <a:gd name="connsiteY15" fmla="*/ 226552 h 1195119"/>
                <a:gd name="connsiteX16" fmla="*/ 413564 w 906743"/>
                <a:gd name="connsiteY16" fmla="*/ 74152 h 1195119"/>
                <a:gd name="connsiteX17" fmla="*/ 814 w 906743"/>
                <a:gd name="connsiteY17" fmla="*/ 10652 h 1195119"/>
                <a:gd name="connsiteX18" fmla="*/ 508814 w 906743"/>
                <a:gd name="connsiteY18" fmla="*/ 29702 h 119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6743" h="1195119">
                  <a:moveTo>
                    <a:pt x="508814" y="29702"/>
                  </a:moveTo>
                  <a:cubicBezTo>
                    <a:pt x="643751" y="79973"/>
                    <a:pt x="760168" y="275764"/>
                    <a:pt x="810439" y="312277"/>
                  </a:cubicBezTo>
                  <a:cubicBezTo>
                    <a:pt x="860710" y="348790"/>
                    <a:pt x="795093" y="194273"/>
                    <a:pt x="810439" y="248777"/>
                  </a:cubicBezTo>
                  <a:cubicBezTo>
                    <a:pt x="825785" y="303281"/>
                    <a:pt x="889814" y="588502"/>
                    <a:pt x="902514" y="639302"/>
                  </a:cubicBezTo>
                  <a:cubicBezTo>
                    <a:pt x="915214" y="690102"/>
                    <a:pt x="896164" y="525531"/>
                    <a:pt x="886639" y="553577"/>
                  </a:cubicBezTo>
                  <a:cubicBezTo>
                    <a:pt x="877114" y="581623"/>
                    <a:pt x="847481" y="782177"/>
                    <a:pt x="845364" y="807577"/>
                  </a:cubicBezTo>
                  <a:cubicBezTo>
                    <a:pt x="843247" y="832977"/>
                    <a:pt x="892989" y="691160"/>
                    <a:pt x="873939" y="705977"/>
                  </a:cubicBezTo>
                  <a:cubicBezTo>
                    <a:pt x="854889" y="720794"/>
                    <a:pt x="777101" y="814985"/>
                    <a:pt x="731064" y="896477"/>
                  </a:cubicBezTo>
                  <a:cubicBezTo>
                    <a:pt x="685027" y="977969"/>
                    <a:pt x="609885" y="1188577"/>
                    <a:pt x="597714" y="1194927"/>
                  </a:cubicBezTo>
                  <a:cubicBezTo>
                    <a:pt x="585543" y="1201277"/>
                    <a:pt x="642164" y="1049406"/>
                    <a:pt x="658039" y="934577"/>
                  </a:cubicBezTo>
                  <a:cubicBezTo>
                    <a:pt x="673914" y="819748"/>
                    <a:pt x="690847" y="598556"/>
                    <a:pt x="692964" y="505952"/>
                  </a:cubicBezTo>
                  <a:cubicBezTo>
                    <a:pt x="695081" y="413348"/>
                    <a:pt x="674972" y="307515"/>
                    <a:pt x="670739" y="378952"/>
                  </a:cubicBezTo>
                  <a:cubicBezTo>
                    <a:pt x="666506" y="450389"/>
                    <a:pt x="675502" y="846206"/>
                    <a:pt x="667564" y="934577"/>
                  </a:cubicBezTo>
                  <a:cubicBezTo>
                    <a:pt x="659627" y="1022948"/>
                    <a:pt x="627877" y="986435"/>
                    <a:pt x="623114" y="909177"/>
                  </a:cubicBezTo>
                  <a:cubicBezTo>
                    <a:pt x="618351" y="831919"/>
                    <a:pt x="649572" y="584798"/>
                    <a:pt x="638989" y="471027"/>
                  </a:cubicBezTo>
                  <a:cubicBezTo>
                    <a:pt x="628406" y="357256"/>
                    <a:pt x="597185" y="292698"/>
                    <a:pt x="559614" y="226552"/>
                  </a:cubicBezTo>
                  <a:cubicBezTo>
                    <a:pt x="522043" y="160406"/>
                    <a:pt x="506697" y="110135"/>
                    <a:pt x="413564" y="74152"/>
                  </a:cubicBezTo>
                  <a:cubicBezTo>
                    <a:pt x="320431" y="38169"/>
                    <a:pt x="-18765" y="13827"/>
                    <a:pt x="814" y="10652"/>
                  </a:cubicBezTo>
                  <a:cubicBezTo>
                    <a:pt x="20393" y="7477"/>
                    <a:pt x="373877" y="-20569"/>
                    <a:pt x="508814" y="29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905D766B-FFF2-CC05-EF2F-4A99832D1D22}"/>
                </a:ext>
              </a:extLst>
            </p:cNvPr>
            <p:cNvSpPr/>
            <p:nvPr/>
          </p:nvSpPr>
          <p:spPr>
            <a:xfrm>
              <a:off x="4440458" y="2130874"/>
              <a:ext cx="1049964" cy="851858"/>
            </a:xfrm>
            <a:custGeom>
              <a:avLst/>
              <a:gdLst>
                <a:gd name="connsiteX0" fmla="*/ 71217 w 1049964"/>
                <a:gd name="connsiteY0" fmla="*/ 56701 h 851858"/>
                <a:gd name="connsiteX1" fmla="*/ 137892 w 1049964"/>
                <a:gd name="connsiteY1" fmla="*/ 88451 h 851858"/>
                <a:gd name="connsiteX2" fmla="*/ 750667 w 1049964"/>
                <a:gd name="connsiteY2" fmla="*/ 478976 h 851858"/>
                <a:gd name="connsiteX3" fmla="*/ 712567 w 1049964"/>
                <a:gd name="connsiteY3" fmla="*/ 444051 h 851858"/>
                <a:gd name="connsiteX4" fmla="*/ 1049117 w 1049964"/>
                <a:gd name="connsiteY4" fmla="*/ 850451 h 851858"/>
                <a:gd name="connsiteX5" fmla="*/ 798292 w 1049964"/>
                <a:gd name="connsiteY5" fmla="*/ 571051 h 851858"/>
                <a:gd name="connsiteX6" fmla="*/ 477617 w 1049964"/>
                <a:gd name="connsiteY6" fmla="*/ 386901 h 851858"/>
                <a:gd name="connsiteX7" fmla="*/ 236317 w 1049964"/>
                <a:gd name="connsiteY7" fmla="*/ 266251 h 851858"/>
                <a:gd name="connsiteX8" fmla="*/ 471267 w 1049964"/>
                <a:gd name="connsiteY8" fmla="*/ 364676 h 851858"/>
                <a:gd name="connsiteX9" fmla="*/ 23592 w 1049964"/>
                <a:gd name="connsiteY9" fmla="*/ 15426 h 851858"/>
                <a:gd name="connsiteX10" fmla="*/ 71217 w 1049964"/>
                <a:gd name="connsiteY10" fmla="*/ 56701 h 85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964" h="851858">
                  <a:moveTo>
                    <a:pt x="71217" y="56701"/>
                  </a:moveTo>
                  <a:cubicBezTo>
                    <a:pt x="90267" y="68872"/>
                    <a:pt x="24651" y="18072"/>
                    <a:pt x="137892" y="88451"/>
                  </a:cubicBezTo>
                  <a:cubicBezTo>
                    <a:pt x="251133" y="158830"/>
                    <a:pt x="654888" y="419709"/>
                    <a:pt x="750667" y="478976"/>
                  </a:cubicBezTo>
                  <a:cubicBezTo>
                    <a:pt x="846446" y="538243"/>
                    <a:pt x="662825" y="382138"/>
                    <a:pt x="712567" y="444051"/>
                  </a:cubicBezTo>
                  <a:cubicBezTo>
                    <a:pt x="762309" y="505964"/>
                    <a:pt x="1034830" y="829284"/>
                    <a:pt x="1049117" y="850451"/>
                  </a:cubicBezTo>
                  <a:cubicBezTo>
                    <a:pt x="1063405" y="871618"/>
                    <a:pt x="893542" y="648309"/>
                    <a:pt x="798292" y="571051"/>
                  </a:cubicBezTo>
                  <a:cubicBezTo>
                    <a:pt x="703042" y="493793"/>
                    <a:pt x="571279" y="437701"/>
                    <a:pt x="477617" y="386901"/>
                  </a:cubicBezTo>
                  <a:cubicBezTo>
                    <a:pt x="383955" y="336101"/>
                    <a:pt x="237375" y="269955"/>
                    <a:pt x="236317" y="266251"/>
                  </a:cubicBezTo>
                  <a:cubicBezTo>
                    <a:pt x="235259" y="262547"/>
                    <a:pt x="506721" y="406480"/>
                    <a:pt x="471267" y="364676"/>
                  </a:cubicBezTo>
                  <a:cubicBezTo>
                    <a:pt x="435813" y="322872"/>
                    <a:pt x="90796" y="63051"/>
                    <a:pt x="23592" y="15426"/>
                  </a:cubicBezTo>
                  <a:cubicBezTo>
                    <a:pt x="-43612" y="-32199"/>
                    <a:pt x="52167" y="44530"/>
                    <a:pt x="71217" y="56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E92A4E5D-BF5E-5BBF-E570-CA163DFABA00}"/>
                </a:ext>
              </a:extLst>
            </p:cNvPr>
            <p:cNvSpPr/>
            <p:nvPr/>
          </p:nvSpPr>
          <p:spPr>
            <a:xfrm>
              <a:off x="4319639" y="2262919"/>
              <a:ext cx="750577" cy="839717"/>
            </a:xfrm>
            <a:custGeom>
              <a:avLst/>
              <a:gdLst>
                <a:gd name="connsiteX0" fmla="*/ 277761 w 750577"/>
                <a:gd name="connsiteY0" fmla="*/ 16731 h 839717"/>
                <a:gd name="connsiteX1" fmla="*/ 347611 w 750577"/>
                <a:gd name="connsiteY1" fmla="*/ 86581 h 839717"/>
                <a:gd name="connsiteX2" fmla="*/ 639711 w 750577"/>
                <a:gd name="connsiteY2" fmla="*/ 429481 h 839717"/>
                <a:gd name="connsiteX3" fmla="*/ 595261 w 750577"/>
                <a:gd name="connsiteY3" fmla="*/ 350106 h 839717"/>
                <a:gd name="connsiteX4" fmla="*/ 611136 w 750577"/>
                <a:gd name="connsiteY4" fmla="*/ 419956 h 839717"/>
                <a:gd name="connsiteX5" fmla="*/ 731786 w 750577"/>
                <a:gd name="connsiteY5" fmla="*/ 667606 h 839717"/>
                <a:gd name="connsiteX6" fmla="*/ 595261 w 750577"/>
                <a:gd name="connsiteY6" fmla="*/ 515206 h 839717"/>
                <a:gd name="connsiteX7" fmla="*/ 668286 w 750577"/>
                <a:gd name="connsiteY7" fmla="*/ 632681 h 839717"/>
                <a:gd name="connsiteX8" fmla="*/ 585736 w 750577"/>
                <a:gd name="connsiteY8" fmla="*/ 569181 h 839717"/>
                <a:gd name="connsiteX9" fmla="*/ 744486 w 750577"/>
                <a:gd name="connsiteY9" fmla="*/ 832706 h 839717"/>
                <a:gd name="connsiteX10" fmla="*/ 665111 w 750577"/>
                <a:gd name="connsiteY10" fmla="*/ 762856 h 839717"/>
                <a:gd name="connsiteX11" fmla="*/ 195211 w 750577"/>
                <a:gd name="connsiteY11" fmla="*/ 753331 h 839717"/>
                <a:gd name="connsiteX12" fmla="*/ 7886 w 750577"/>
                <a:gd name="connsiteY12" fmla="*/ 826356 h 839717"/>
                <a:gd name="connsiteX13" fmla="*/ 433336 w 750577"/>
                <a:gd name="connsiteY13" fmla="*/ 715231 h 839717"/>
                <a:gd name="connsiteX14" fmla="*/ 347611 w 750577"/>
                <a:gd name="connsiteY14" fmla="*/ 521556 h 839717"/>
                <a:gd name="connsiteX15" fmla="*/ 306336 w 750577"/>
                <a:gd name="connsiteY15" fmla="*/ 394556 h 839717"/>
                <a:gd name="connsiteX16" fmla="*/ 446036 w 750577"/>
                <a:gd name="connsiteY16" fmla="*/ 483456 h 839717"/>
                <a:gd name="connsiteX17" fmla="*/ 458736 w 750577"/>
                <a:gd name="connsiteY17" fmla="*/ 340581 h 839717"/>
                <a:gd name="connsiteX18" fmla="*/ 277761 w 750577"/>
                <a:gd name="connsiteY18" fmla="*/ 16731 h 83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0577" h="839717">
                  <a:moveTo>
                    <a:pt x="277761" y="16731"/>
                  </a:moveTo>
                  <a:cubicBezTo>
                    <a:pt x="259240" y="-25602"/>
                    <a:pt x="287286" y="17789"/>
                    <a:pt x="347611" y="86581"/>
                  </a:cubicBezTo>
                  <a:cubicBezTo>
                    <a:pt x="407936" y="155373"/>
                    <a:pt x="598436" y="385560"/>
                    <a:pt x="639711" y="429481"/>
                  </a:cubicBezTo>
                  <a:cubicBezTo>
                    <a:pt x="680986" y="473402"/>
                    <a:pt x="600023" y="351693"/>
                    <a:pt x="595261" y="350106"/>
                  </a:cubicBezTo>
                  <a:cubicBezTo>
                    <a:pt x="590499" y="348519"/>
                    <a:pt x="588382" y="367039"/>
                    <a:pt x="611136" y="419956"/>
                  </a:cubicBezTo>
                  <a:cubicBezTo>
                    <a:pt x="633890" y="472873"/>
                    <a:pt x="734432" y="651731"/>
                    <a:pt x="731786" y="667606"/>
                  </a:cubicBezTo>
                  <a:cubicBezTo>
                    <a:pt x="729140" y="683481"/>
                    <a:pt x="605844" y="521027"/>
                    <a:pt x="595261" y="515206"/>
                  </a:cubicBezTo>
                  <a:cubicBezTo>
                    <a:pt x="584678" y="509385"/>
                    <a:pt x="669873" y="623685"/>
                    <a:pt x="668286" y="632681"/>
                  </a:cubicBezTo>
                  <a:cubicBezTo>
                    <a:pt x="666699" y="641677"/>
                    <a:pt x="573036" y="535844"/>
                    <a:pt x="585736" y="569181"/>
                  </a:cubicBezTo>
                  <a:cubicBezTo>
                    <a:pt x="598436" y="602519"/>
                    <a:pt x="731257" y="800427"/>
                    <a:pt x="744486" y="832706"/>
                  </a:cubicBezTo>
                  <a:cubicBezTo>
                    <a:pt x="757715" y="864985"/>
                    <a:pt x="756657" y="776085"/>
                    <a:pt x="665111" y="762856"/>
                  </a:cubicBezTo>
                  <a:cubicBezTo>
                    <a:pt x="573565" y="749627"/>
                    <a:pt x="304748" y="742748"/>
                    <a:pt x="195211" y="753331"/>
                  </a:cubicBezTo>
                  <a:cubicBezTo>
                    <a:pt x="85674" y="763914"/>
                    <a:pt x="-31801" y="832706"/>
                    <a:pt x="7886" y="826356"/>
                  </a:cubicBezTo>
                  <a:cubicBezTo>
                    <a:pt x="47573" y="820006"/>
                    <a:pt x="376715" y="766031"/>
                    <a:pt x="433336" y="715231"/>
                  </a:cubicBezTo>
                  <a:cubicBezTo>
                    <a:pt x="489957" y="664431"/>
                    <a:pt x="368778" y="575002"/>
                    <a:pt x="347611" y="521556"/>
                  </a:cubicBezTo>
                  <a:cubicBezTo>
                    <a:pt x="326444" y="468110"/>
                    <a:pt x="289932" y="400906"/>
                    <a:pt x="306336" y="394556"/>
                  </a:cubicBezTo>
                  <a:cubicBezTo>
                    <a:pt x="322740" y="388206"/>
                    <a:pt x="420636" y="492452"/>
                    <a:pt x="446036" y="483456"/>
                  </a:cubicBezTo>
                  <a:cubicBezTo>
                    <a:pt x="471436" y="474460"/>
                    <a:pt x="485194" y="412018"/>
                    <a:pt x="458736" y="340581"/>
                  </a:cubicBezTo>
                  <a:cubicBezTo>
                    <a:pt x="432278" y="269144"/>
                    <a:pt x="296282" y="59064"/>
                    <a:pt x="277761" y="16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EEC64FDC-018B-CE7E-65F4-93A1E200F6AA}"/>
                </a:ext>
              </a:extLst>
            </p:cNvPr>
            <p:cNvSpPr/>
            <p:nvPr/>
          </p:nvSpPr>
          <p:spPr>
            <a:xfrm>
              <a:off x="4190966" y="2528920"/>
              <a:ext cx="76743" cy="204953"/>
            </a:xfrm>
            <a:custGeom>
              <a:avLst/>
              <a:gdLst>
                <a:gd name="connsiteX0" fmla="*/ 34 w 76743"/>
                <a:gd name="connsiteY0" fmla="*/ 1555 h 204953"/>
                <a:gd name="connsiteX1" fmla="*/ 69884 w 76743"/>
                <a:gd name="connsiteY1" fmla="*/ 93630 h 204953"/>
                <a:gd name="connsiteX2" fmla="*/ 73059 w 76743"/>
                <a:gd name="connsiteY2" fmla="*/ 204755 h 204953"/>
                <a:gd name="connsiteX3" fmla="*/ 60359 w 76743"/>
                <a:gd name="connsiteY3" fmla="*/ 65055 h 204953"/>
                <a:gd name="connsiteX4" fmla="*/ 60359 w 76743"/>
                <a:gd name="connsiteY4" fmla="*/ 36480 h 204953"/>
                <a:gd name="connsiteX5" fmla="*/ 34 w 76743"/>
                <a:gd name="connsiteY5" fmla="*/ 1555 h 20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743" h="204953">
                  <a:moveTo>
                    <a:pt x="34" y="1555"/>
                  </a:moveTo>
                  <a:cubicBezTo>
                    <a:pt x="1622" y="11080"/>
                    <a:pt x="57713" y="59763"/>
                    <a:pt x="69884" y="93630"/>
                  </a:cubicBezTo>
                  <a:cubicBezTo>
                    <a:pt x="82055" y="127497"/>
                    <a:pt x="74646" y="209517"/>
                    <a:pt x="73059" y="204755"/>
                  </a:cubicBezTo>
                  <a:cubicBezTo>
                    <a:pt x="71472" y="199993"/>
                    <a:pt x="62476" y="93101"/>
                    <a:pt x="60359" y="65055"/>
                  </a:cubicBezTo>
                  <a:cubicBezTo>
                    <a:pt x="58242" y="37009"/>
                    <a:pt x="68297" y="43888"/>
                    <a:pt x="60359" y="36480"/>
                  </a:cubicBezTo>
                  <a:cubicBezTo>
                    <a:pt x="52422" y="29072"/>
                    <a:pt x="-1554" y="-7970"/>
                    <a:pt x="34" y="15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8C32E8D5-BA77-B3AD-6E01-BC76192CB1BD}"/>
                </a:ext>
              </a:extLst>
            </p:cNvPr>
            <p:cNvSpPr/>
            <p:nvPr/>
          </p:nvSpPr>
          <p:spPr>
            <a:xfrm>
              <a:off x="3951021" y="2671227"/>
              <a:ext cx="249506" cy="151398"/>
            </a:xfrm>
            <a:custGeom>
              <a:avLst/>
              <a:gdLst>
                <a:gd name="connsiteX0" fmla="*/ 1854 w 249506"/>
                <a:gd name="connsiteY0" fmla="*/ 8473 h 151398"/>
                <a:gd name="connsiteX1" fmla="*/ 65354 w 249506"/>
                <a:gd name="connsiteY1" fmla="*/ 5298 h 151398"/>
                <a:gd name="connsiteX2" fmla="*/ 151079 w 249506"/>
                <a:gd name="connsiteY2" fmla="*/ 81498 h 151398"/>
                <a:gd name="connsiteX3" fmla="*/ 141554 w 249506"/>
                <a:gd name="connsiteY3" fmla="*/ 40223 h 151398"/>
                <a:gd name="connsiteX4" fmla="*/ 249504 w 249506"/>
                <a:gd name="connsiteY4" fmla="*/ 151348 h 151398"/>
                <a:gd name="connsiteX5" fmla="*/ 138379 w 249506"/>
                <a:gd name="connsiteY5" fmla="*/ 24348 h 151398"/>
                <a:gd name="connsiteX6" fmla="*/ 1854 w 249506"/>
                <a:gd name="connsiteY6" fmla="*/ 8473 h 15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506" h="151398">
                  <a:moveTo>
                    <a:pt x="1854" y="8473"/>
                  </a:moveTo>
                  <a:cubicBezTo>
                    <a:pt x="-10317" y="5298"/>
                    <a:pt x="40483" y="-6873"/>
                    <a:pt x="65354" y="5298"/>
                  </a:cubicBezTo>
                  <a:cubicBezTo>
                    <a:pt x="90225" y="17469"/>
                    <a:pt x="138379" y="75677"/>
                    <a:pt x="151079" y="81498"/>
                  </a:cubicBezTo>
                  <a:cubicBezTo>
                    <a:pt x="163779" y="87319"/>
                    <a:pt x="125150" y="28581"/>
                    <a:pt x="141554" y="40223"/>
                  </a:cubicBezTo>
                  <a:cubicBezTo>
                    <a:pt x="157958" y="51865"/>
                    <a:pt x="250033" y="153994"/>
                    <a:pt x="249504" y="151348"/>
                  </a:cubicBezTo>
                  <a:cubicBezTo>
                    <a:pt x="248975" y="148702"/>
                    <a:pt x="175950" y="48160"/>
                    <a:pt x="138379" y="24348"/>
                  </a:cubicBezTo>
                  <a:cubicBezTo>
                    <a:pt x="100808" y="536"/>
                    <a:pt x="14025" y="11648"/>
                    <a:pt x="1854" y="84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201BDD55-F731-B784-93B3-9F8F816B924C}"/>
                </a:ext>
              </a:extLst>
            </p:cNvPr>
            <p:cNvSpPr/>
            <p:nvPr/>
          </p:nvSpPr>
          <p:spPr>
            <a:xfrm>
              <a:off x="4146004" y="2635246"/>
              <a:ext cx="99504" cy="146489"/>
            </a:xfrm>
            <a:custGeom>
              <a:avLst/>
              <a:gdLst>
                <a:gd name="connsiteX0" fmla="*/ 98971 w 99504"/>
                <a:gd name="connsiteY0" fmla="*/ 4 h 146489"/>
                <a:gd name="connsiteX1" fmla="*/ 44996 w 99504"/>
                <a:gd name="connsiteY1" fmla="*/ 60329 h 146489"/>
                <a:gd name="connsiteX2" fmla="*/ 546 w 99504"/>
                <a:gd name="connsiteY2" fmla="*/ 146054 h 146489"/>
                <a:gd name="connsiteX3" fmla="*/ 19596 w 99504"/>
                <a:gd name="connsiteY3" fmla="*/ 92079 h 146489"/>
                <a:gd name="connsiteX4" fmla="*/ 10071 w 99504"/>
                <a:gd name="connsiteY4" fmla="*/ 57154 h 146489"/>
                <a:gd name="connsiteX5" fmla="*/ 98971 w 99504"/>
                <a:gd name="connsiteY5" fmla="*/ 4 h 14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04" h="146489">
                  <a:moveTo>
                    <a:pt x="98971" y="4"/>
                  </a:moveTo>
                  <a:cubicBezTo>
                    <a:pt x="104792" y="533"/>
                    <a:pt x="61400" y="35987"/>
                    <a:pt x="44996" y="60329"/>
                  </a:cubicBezTo>
                  <a:cubicBezTo>
                    <a:pt x="28592" y="84671"/>
                    <a:pt x="4779" y="140762"/>
                    <a:pt x="546" y="146054"/>
                  </a:cubicBezTo>
                  <a:cubicBezTo>
                    <a:pt x="-3687" y="151346"/>
                    <a:pt x="18009" y="106896"/>
                    <a:pt x="19596" y="92079"/>
                  </a:cubicBezTo>
                  <a:cubicBezTo>
                    <a:pt x="21183" y="77262"/>
                    <a:pt x="-512" y="68266"/>
                    <a:pt x="10071" y="57154"/>
                  </a:cubicBezTo>
                  <a:cubicBezTo>
                    <a:pt x="20654" y="46042"/>
                    <a:pt x="93150" y="-525"/>
                    <a:pt x="9897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5AA498D-F74C-C237-B1C7-FC0B78187F53}"/>
                </a:ext>
              </a:extLst>
            </p:cNvPr>
            <p:cNvSpPr/>
            <p:nvPr/>
          </p:nvSpPr>
          <p:spPr>
            <a:xfrm>
              <a:off x="3883025" y="2397099"/>
              <a:ext cx="91183" cy="83164"/>
            </a:xfrm>
            <a:custGeom>
              <a:avLst/>
              <a:gdLst>
                <a:gd name="connsiteX0" fmla="*/ 34925 w 91183"/>
                <a:gd name="connsiteY0" fmla="*/ 26 h 83164"/>
                <a:gd name="connsiteX1" fmla="*/ 88900 w 91183"/>
                <a:gd name="connsiteY1" fmla="*/ 69876 h 83164"/>
                <a:gd name="connsiteX2" fmla="*/ 73025 w 91183"/>
                <a:gd name="connsiteY2" fmla="*/ 79401 h 83164"/>
                <a:gd name="connsiteX3" fmla="*/ 0 w 91183"/>
                <a:gd name="connsiteY3" fmla="*/ 79401 h 83164"/>
                <a:gd name="connsiteX4" fmla="*/ 76200 w 91183"/>
                <a:gd name="connsiteY4" fmla="*/ 79401 h 83164"/>
                <a:gd name="connsiteX5" fmla="*/ 34925 w 91183"/>
                <a:gd name="connsiteY5" fmla="*/ 26 h 8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83" h="83164">
                  <a:moveTo>
                    <a:pt x="34925" y="26"/>
                  </a:moveTo>
                  <a:cubicBezTo>
                    <a:pt x="37042" y="-1562"/>
                    <a:pt x="88900" y="69876"/>
                    <a:pt x="88900" y="69876"/>
                  </a:cubicBezTo>
                  <a:cubicBezTo>
                    <a:pt x="95250" y="83105"/>
                    <a:pt x="87842" y="77814"/>
                    <a:pt x="73025" y="79401"/>
                  </a:cubicBezTo>
                  <a:cubicBezTo>
                    <a:pt x="58208" y="80988"/>
                    <a:pt x="0" y="79401"/>
                    <a:pt x="0" y="79401"/>
                  </a:cubicBezTo>
                  <a:cubicBezTo>
                    <a:pt x="529" y="79401"/>
                    <a:pt x="67733" y="87868"/>
                    <a:pt x="76200" y="79401"/>
                  </a:cubicBezTo>
                  <a:cubicBezTo>
                    <a:pt x="84667" y="70934"/>
                    <a:pt x="32808" y="1614"/>
                    <a:pt x="34925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60EF61E-B1EF-1AA5-F0CE-F001BF19A953}"/>
                </a:ext>
              </a:extLst>
            </p:cNvPr>
            <p:cNvSpPr/>
            <p:nvPr/>
          </p:nvSpPr>
          <p:spPr>
            <a:xfrm>
              <a:off x="3687573" y="2717593"/>
              <a:ext cx="334298" cy="54221"/>
            </a:xfrm>
            <a:custGeom>
              <a:avLst/>
              <a:gdLst>
                <a:gd name="connsiteX0" fmla="*/ 4952 w 334298"/>
                <a:gd name="connsiteY0" fmla="*/ 9732 h 54221"/>
                <a:gd name="connsiteX1" fmla="*/ 160527 w 334298"/>
                <a:gd name="connsiteY1" fmla="*/ 19257 h 54221"/>
                <a:gd name="connsiteX2" fmla="*/ 331977 w 334298"/>
                <a:gd name="connsiteY2" fmla="*/ 54182 h 54221"/>
                <a:gd name="connsiteX3" fmla="*/ 246252 w 334298"/>
                <a:gd name="connsiteY3" fmla="*/ 25607 h 54221"/>
                <a:gd name="connsiteX4" fmla="*/ 58927 w 334298"/>
                <a:gd name="connsiteY4" fmla="*/ 207 h 54221"/>
                <a:gd name="connsiteX5" fmla="*/ 4952 w 334298"/>
                <a:gd name="connsiteY5" fmla="*/ 9732 h 5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298" h="54221">
                  <a:moveTo>
                    <a:pt x="4952" y="9732"/>
                  </a:moveTo>
                  <a:cubicBezTo>
                    <a:pt x="21885" y="12907"/>
                    <a:pt x="106023" y="11849"/>
                    <a:pt x="160527" y="19257"/>
                  </a:cubicBezTo>
                  <a:cubicBezTo>
                    <a:pt x="215031" y="26665"/>
                    <a:pt x="317690" y="53124"/>
                    <a:pt x="331977" y="54182"/>
                  </a:cubicBezTo>
                  <a:cubicBezTo>
                    <a:pt x="346264" y="55240"/>
                    <a:pt x="291760" y="34603"/>
                    <a:pt x="246252" y="25607"/>
                  </a:cubicBezTo>
                  <a:cubicBezTo>
                    <a:pt x="200744" y="16611"/>
                    <a:pt x="101260" y="1794"/>
                    <a:pt x="58927" y="207"/>
                  </a:cubicBezTo>
                  <a:cubicBezTo>
                    <a:pt x="16594" y="-1381"/>
                    <a:pt x="-11981" y="6557"/>
                    <a:pt x="4952" y="97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4E39721D-00C7-78F8-4C5E-A731D9E22C59}"/>
                </a:ext>
              </a:extLst>
            </p:cNvPr>
            <p:cNvSpPr/>
            <p:nvPr/>
          </p:nvSpPr>
          <p:spPr>
            <a:xfrm>
              <a:off x="4197067" y="2536985"/>
              <a:ext cx="213008" cy="614406"/>
            </a:xfrm>
            <a:custGeom>
              <a:avLst/>
              <a:gdLst>
                <a:gd name="connsiteX0" fmla="*/ 76483 w 213008"/>
                <a:gd name="connsiteY0" fmla="*/ 3015 h 614406"/>
                <a:gd name="connsiteX1" fmla="*/ 178083 w 213008"/>
                <a:gd name="connsiteY1" fmla="*/ 139540 h 614406"/>
                <a:gd name="connsiteX2" fmla="*/ 213008 w 213008"/>
                <a:gd name="connsiteY2" fmla="*/ 349090 h 614406"/>
                <a:gd name="connsiteX3" fmla="*/ 178083 w 213008"/>
                <a:gd name="connsiteY3" fmla="*/ 272890 h 614406"/>
                <a:gd name="connsiteX4" fmla="*/ 130458 w 213008"/>
                <a:gd name="connsiteY4" fmla="*/ 612615 h 614406"/>
                <a:gd name="connsiteX5" fmla="*/ 92358 w 213008"/>
                <a:gd name="connsiteY5" fmla="*/ 396715 h 614406"/>
                <a:gd name="connsiteX6" fmla="*/ 283 w 213008"/>
                <a:gd name="connsiteY6" fmla="*/ 171290 h 614406"/>
                <a:gd name="connsiteX7" fmla="*/ 63783 w 213008"/>
                <a:gd name="connsiteY7" fmla="*/ 269715 h 614406"/>
                <a:gd name="connsiteX8" fmla="*/ 76483 w 213008"/>
                <a:gd name="connsiteY8" fmla="*/ 3015 h 6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008" h="614406">
                  <a:moveTo>
                    <a:pt x="76483" y="3015"/>
                  </a:moveTo>
                  <a:cubicBezTo>
                    <a:pt x="95533" y="-18681"/>
                    <a:pt x="155329" y="81861"/>
                    <a:pt x="178083" y="139540"/>
                  </a:cubicBezTo>
                  <a:cubicBezTo>
                    <a:pt x="200837" y="197219"/>
                    <a:pt x="213008" y="326865"/>
                    <a:pt x="213008" y="349090"/>
                  </a:cubicBezTo>
                  <a:cubicBezTo>
                    <a:pt x="213008" y="371315"/>
                    <a:pt x="191841" y="228969"/>
                    <a:pt x="178083" y="272890"/>
                  </a:cubicBezTo>
                  <a:cubicBezTo>
                    <a:pt x="164325" y="316811"/>
                    <a:pt x="144745" y="591978"/>
                    <a:pt x="130458" y="612615"/>
                  </a:cubicBezTo>
                  <a:cubicBezTo>
                    <a:pt x="116171" y="633252"/>
                    <a:pt x="114054" y="470269"/>
                    <a:pt x="92358" y="396715"/>
                  </a:cubicBezTo>
                  <a:cubicBezTo>
                    <a:pt x="70662" y="323161"/>
                    <a:pt x="5045" y="192457"/>
                    <a:pt x="283" y="171290"/>
                  </a:cubicBezTo>
                  <a:cubicBezTo>
                    <a:pt x="-4479" y="150123"/>
                    <a:pt x="52141" y="299348"/>
                    <a:pt x="63783" y="269715"/>
                  </a:cubicBezTo>
                  <a:cubicBezTo>
                    <a:pt x="75425" y="240082"/>
                    <a:pt x="57433" y="24711"/>
                    <a:pt x="76483" y="301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36BE8507-75FE-25EA-AA3E-57E82D834A45}"/>
                </a:ext>
              </a:extLst>
            </p:cNvPr>
            <p:cNvSpPr/>
            <p:nvPr/>
          </p:nvSpPr>
          <p:spPr>
            <a:xfrm>
              <a:off x="3556773" y="2779081"/>
              <a:ext cx="875548" cy="262824"/>
            </a:xfrm>
            <a:custGeom>
              <a:avLst/>
              <a:gdLst>
                <a:gd name="connsiteX0" fmla="*/ 2402 w 875548"/>
                <a:gd name="connsiteY0" fmla="*/ 135569 h 262824"/>
                <a:gd name="connsiteX1" fmla="*/ 313552 w 875548"/>
                <a:gd name="connsiteY1" fmla="*/ 2219 h 262824"/>
                <a:gd name="connsiteX2" fmla="*/ 513577 w 875548"/>
                <a:gd name="connsiteY2" fmla="*/ 49844 h 262824"/>
                <a:gd name="connsiteX3" fmla="*/ 519927 w 875548"/>
                <a:gd name="connsiteY3" fmla="*/ 18094 h 262824"/>
                <a:gd name="connsiteX4" fmla="*/ 875527 w 875548"/>
                <a:gd name="connsiteY4" fmla="*/ 262569 h 262824"/>
                <a:gd name="connsiteX5" fmla="*/ 535802 w 875548"/>
                <a:gd name="connsiteY5" fmla="*/ 65719 h 262824"/>
                <a:gd name="connsiteX6" fmla="*/ 259577 w 875548"/>
                <a:gd name="connsiteY6" fmla="*/ 110169 h 262824"/>
                <a:gd name="connsiteX7" fmla="*/ 97652 w 875548"/>
                <a:gd name="connsiteY7" fmla="*/ 180019 h 262824"/>
                <a:gd name="connsiteX8" fmla="*/ 164327 w 875548"/>
                <a:gd name="connsiteY8" fmla="*/ 119694 h 262824"/>
                <a:gd name="connsiteX9" fmla="*/ 2402 w 875548"/>
                <a:gd name="connsiteY9" fmla="*/ 135569 h 26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5548" h="262824">
                  <a:moveTo>
                    <a:pt x="2402" y="135569"/>
                  </a:moveTo>
                  <a:cubicBezTo>
                    <a:pt x="27273" y="115990"/>
                    <a:pt x="228356" y="16506"/>
                    <a:pt x="313552" y="2219"/>
                  </a:cubicBezTo>
                  <a:cubicBezTo>
                    <a:pt x="398748" y="-12069"/>
                    <a:pt x="479181" y="47198"/>
                    <a:pt x="513577" y="49844"/>
                  </a:cubicBezTo>
                  <a:cubicBezTo>
                    <a:pt x="547973" y="52490"/>
                    <a:pt x="459602" y="-17360"/>
                    <a:pt x="519927" y="18094"/>
                  </a:cubicBezTo>
                  <a:cubicBezTo>
                    <a:pt x="580252" y="53548"/>
                    <a:pt x="872881" y="254632"/>
                    <a:pt x="875527" y="262569"/>
                  </a:cubicBezTo>
                  <a:cubicBezTo>
                    <a:pt x="878173" y="270506"/>
                    <a:pt x="638460" y="91119"/>
                    <a:pt x="535802" y="65719"/>
                  </a:cubicBezTo>
                  <a:cubicBezTo>
                    <a:pt x="433144" y="40319"/>
                    <a:pt x="332602" y="91119"/>
                    <a:pt x="259577" y="110169"/>
                  </a:cubicBezTo>
                  <a:cubicBezTo>
                    <a:pt x="186552" y="129219"/>
                    <a:pt x="113527" y="178432"/>
                    <a:pt x="97652" y="180019"/>
                  </a:cubicBezTo>
                  <a:cubicBezTo>
                    <a:pt x="81777" y="181607"/>
                    <a:pt x="174910" y="128690"/>
                    <a:pt x="164327" y="119694"/>
                  </a:cubicBezTo>
                  <a:cubicBezTo>
                    <a:pt x="153744" y="110698"/>
                    <a:pt x="-22469" y="155148"/>
                    <a:pt x="2402" y="1355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25193864-0ACE-E5BE-A36E-479A4C2637B1}"/>
                </a:ext>
              </a:extLst>
            </p:cNvPr>
            <p:cNvSpPr/>
            <p:nvPr/>
          </p:nvSpPr>
          <p:spPr>
            <a:xfrm>
              <a:off x="3419227" y="2835297"/>
              <a:ext cx="885486" cy="687775"/>
            </a:xfrm>
            <a:custGeom>
              <a:avLst/>
              <a:gdLst>
                <a:gd name="connsiteX0" fmla="*/ 44698 w 885486"/>
                <a:gd name="connsiteY0" fmla="*/ 60303 h 687775"/>
                <a:gd name="connsiteX1" fmla="*/ 584448 w 885486"/>
                <a:gd name="connsiteY1" fmla="*/ 247628 h 687775"/>
                <a:gd name="connsiteX2" fmla="*/ 882898 w 885486"/>
                <a:gd name="connsiteY2" fmla="*/ 276203 h 687775"/>
                <a:gd name="connsiteX3" fmla="*/ 711448 w 885486"/>
                <a:gd name="connsiteY3" fmla="*/ 352403 h 687775"/>
                <a:gd name="connsiteX4" fmla="*/ 406648 w 885486"/>
                <a:gd name="connsiteY4" fmla="*/ 685778 h 687775"/>
                <a:gd name="connsiteX5" fmla="*/ 406648 w 885486"/>
                <a:gd name="connsiteY5" fmla="*/ 479403 h 687775"/>
                <a:gd name="connsiteX6" fmla="*/ 197098 w 885486"/>
                <a:gd name="connsiteY6" fmla="*/ 234928 h 687775"/>
                <a:gd name="connsiteX7" fmla="*/ 44698 w 885486"/>
                <a:gd name="connsiteY7" fmla="*/ 9503 h 687775"/>
                <a:gd name="connsiteX8" fmla="*/ 44698 w 885486"/>
                <a:gd name="connsiteY8" fmla="*/ 60303 h 68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486" h="687775">
                  <a:moveTo>
                    <a:pt x="44698" y="60303"/>
                  </a:moveTo>
                  <a:cubicBezTo>
                    <a:pt x="134656" y="99990"/>
                    <a:pt x="444748" y="211645"/>
                    <a:pt x="584448" y="247628"/>
                  </a:cubicBezTo>
                  <a:cubicBezTo>
                    <a:pt x="724148" y="283611"/>
                    <a:pt x="861731" y="258741"/>
                    <a:pt x="882898" y="276203"/>
                  </a:cubicBezTo>
                  <a:cubicBezTo>
                    <a:pt x="904065" y="293665"/>
                    <a:pt x="790823" y="284141"/>
                    <a:pt x="711448" y="352403"/>
                  </a:cubicBezTo>
                  <a:cubicBezTo>
                    <a:pt x="632073" y="420665"/>
                    <a:pt x="457448" y="664611"/>
                    <a:pt x="406648" y="685778"/>
                  </a:cubicBezTo>
                  <a:cubicBezTo>
                    <a:pt x="355848" y="706945"/>
                    <a:pt x="441573" y="554545"/>
                    <a:pt x="406648" y="479403"/>
                  </a:cubicBezTo>
                  <a:cubicBezTo>
                    <a:pt x="371723" y="404261"/>
                    <a:pt x="257423" y="313245"/>
                    <a:pt x="197098" y="234928"/>
                  </a:cubicBezTo>
                  <a:cubicBezTo>
                    <a:pt x="136773" y="156611"/>
                    <a:pt x="64277" y="37549"/>
                    <a:pt x="44698" y="9503"/>
                  </a:cubicBezTo>
                  <a:cubicBezTo>
                    <a:pt x="25119" y="-18543"/>
                    <a:pt x="-45260" y="20616"/>
                    <a:pt x="44698" y="6030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69DC2377-E507-F468-FEFF-E55535D913ED}"/>
                </a:ext>
              </a:extLst>
            </p:cNvPr>
            <p:cNvSpPr/>
            <p:nvPr/>
          </p:nvSpPr>
          <p:spPr>
            <a:xfrm>
              <a:off x="3578927" y="2368445"/>
              <a:ext cx="243664" cy="493751"/>
            </a:xfrm>
            <a:custGeom>
              <a:avLst/>
              <a:gdLst>
                <a:gd name="connsiteX0" fmla="*/ 240598 w 243664"/>
                <a:gd name="connsiteY0" fmla="*/ 105 h 493751"/>
                <a:gd name="connsiteX1" fmla="*/ 132648 w 243664"/>
                <a:gd name="connsiteY1" fmla="*/ 187430 h 493751"/>
                <a:gd name="connsiteX2" fmla="*/ 59623 w 243664"/>
                <a:gd name="connsiteY2" fmla="*/ 390630 h 493751"/>
                <a:gd name="connsiteX3" fmla="*/ 53273 w 243664"/>
                <a:gd name="connsiteY3" fmla="*/ 489055 h 493751"/>
                <a:gd name="connsiteX4" fmla="*/ 46923 w 243664"/>
                <a:gd name="connsiteY4" fmla="*/ 247755 h 493751"/>
                <a:gd name="connsiteX5" fmla="*/ 59623 w 243664"/>
                <a:gd name="connsiteY5" fmla="*/ 85830 h 493751"/>
                <a:gd name="connsiteX6" fmla="*/ 31048 w 243664"/>
                <a:gd name="connsiteY6" fmla="*/ 165205 h 493751"/>
                <a:gd name="connsiteX7" fmla="*/ 113598 w 243664"/>
                <a:gd name="connsiteY7" fmla="*/ 69955 h 493751"/>
                <a:gd name="connsiteX8" fmla="*/ 2473 w 243664"/>
                <a:gd name="connsiteY8" fmla="*/ 158855 h 493751"/>
                <a:gd name="connsiteX9" fmla="*/ 240598 w 243664"/>
                <a:gd name="connsiteY9" fmla="*/ 105 h 49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664" h="493751">
                  <a:moveTo>
                    <a:pt x="240598" y="105"/>
                  </a:moveTo>
                  <a:cubicBezTo>
                    <a:pt x="262294" y="4867"/>
                    <a:pt x="162810" y="122343"/>
                    <a:pt x="132648" y="187430"/>
                  </a:cubicBezTo>
                  <a:cubicBezTo>
                    <a:pt x="102486" y="252517"/>
                    <a:pt x="72852" y="340359"/>
                    <a:pt x="59623" y="390630"/>
                  </a:cubicBezTo>
                  <a:cubicBezTo>
                    <a:pt x="46394" y="440901"/>
                    <a:pt x="55390" y="512868"/>
                    <a:pt x="53273" y="489055"/>
                  </a:cubicBezTo>
                  <a:cubicBezTo>
                    <a:pt x="51156" y="465242"/>
                    <a:pt x="45865" y="314959"/>
                    <a:pt x="46923" y="247755"/>
                  </a:cubicBezTo>
                  <a:cubicBezTo>
                    <a:pt x="47981" y="180551"/>
                    <a:pt x="62269" y="99588"/>
                    <a:pt x="59623" y="85830"/>
                  </a:cubicBezTo>
                  <a:cubicBezTo>
                    <a:pt x="56977" y="72072"/>
                    <a:pt x="22052" y="167851"/>
                    <a:pt x="31048" y="165205"/>
                  </a:cubicBezTo>
                  <a:cubicBezTo>
                    <a:pt x="40044" y="162559"/>
                    <a:pt x="118360" y="71013"/>
                    <a:pt x="113598" y="69955"/>
                  </a:cubicBezTo>
                  <a:cubicBezTo>
                    <a:pt x="108836" y="68897"/>
                    <a:pt x="-19223" y="163617"/>
                    <a:pt x="2473" y="158855"/>
                  </a:cubicBezTo>
                  <a:cubicBezTo>
                    <a:pt x="24169" y="154093"/>
                    <a:pt x="218902" y="-4657"/>
                    <a:pt x="240598" y="10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7FB91B6A-4BAC-E0C8-3F1B-96615EB3AC35}"/>
                </a:ext>
              </a:extLst>
            </p:cNvPr>
            <p:cNvSpPr/>
            <p:nvPr/>
          </p:nvSpPr>
          <p:spPr>
            <a:xfrm>
              <a:off x="3491785" y="3059020"/>
              <a:ext cx="145010" cy="787649"/>
            </a:xfrm>
            <a:custGeom>
              <a:avLst/>
              <a:gdLst>
                <a:gd name="connsiteX0" fmla="*/ 124540 w 145010"/>
                <a:gd name="connsiteY0" fmla="*/ 1680 h 787649"/>
                <a:gd name="connsiteX1" fmla="*/ 89615 w 145010"/>
                <a:gd name="connsiteY1" fmla="*/ 281080 h 787649"/>
                <a:gd name="connsiteX2" fmla="*/ 108665 w 145010"/>
                <a:gd name="connsiteY2" fmla="*/ 262030 h 787649"/>
                <a:gd name="connsiteX3" fmla="*/ 130890 w 145010"/>
                <a:gd name="connsiteY3" fmla="*/ 525555 h 787649"/>
                <a:gd name="connsiteX4" fmla="*/ 143590 w 145010"/>
                <a:gd name="connsiteY4" fmla="*/ 458880 h 787649"/>
                <a:gd name="connsiteX5" fmla="*/ 140415 w 145010"/>
                <a:gd name="connsiteY5" fmla="*/ 785905 h 787649"/>
                <a:gd name="connsiteX6" fmla="*/ 105490 w 145010"/>
                <a:gd name="connsiteY6" fmla="*/ 570005 h 787649"/>
                <a:gd name="connsiteX7" fmla="*/ 3890 w 145010"/>
                <a:gd name="connsiteY7" fmla="*/ 176305 h 787649"/>
                <a:gd name="connsiteX8" fmla="*/ 26115 w 145010"/>
                <a:gd name="connsiteY8" fmla="*/ 262030 h 787649"/>
                <a:gd name="connsiteX9" fmla="*/ 73740 w 145010"/>
                <a:gd name="connsiteY9" fmla="*/ 27080 h 787649"/>
                <a:gd name="connsiteX10" fmla="*/ 73740 w 145010"/>
                <a:gd name="connsiteY10" fmla="*/ 157255 h 787649"/>
                <a:gd name="connsiteX11" fmla="*/ 124540 w 145010"/>
                <a:gd name="connsiteY11" fmla="*/ 1680 h 78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10" h="787649">
                  <a:moveTo>
                    <a:pt x="124540" y="1680"/>
                  </a:moveTo>
                  <a:cubicBezTo>
                    <a:pt x="127186" y="22317"/>
                    <a:pt x="92261" y="237688"/>
                    <a:pt x="89615" y="281080"/>
                  </a:cubicBezTo>
                  <a:cubicBezTo>
                    <a:pt x="86969" y="324472"/>
                    <a:pt x="101786" y="221284"/>
                    <a:pt x="108665" y="262030"/>
                  </a:cubicBezTo>
                  <a:cubicBezTo>
                    <a:pt x="115544" y="302776"/>
                    <a:pt x="125069" y="492747"/>
                    <a:pt x="130890" y="525555"/>
                  </a:cubicBezTo>
                  <a:cubicBezTo>
                    <a:pt x="136711" y="558363"/>
                    <a:pt x="142003" y="415488"/>
                    <a:pt x="143590" y="458880"/>
                  </a:cubicBezTo>
                  <a:cubicBezTo>
                    <a:pt x="145178" y="502272"/>
                    <a:pt x="146765" y="767384"/>
                    <a:pt x="140415" y="785905"/>
                  </a:cubicBezTo>
                  <a:cubicBezTo>
                    <a:pt x="134065" y="804426"/>
                    <a:pt x="128244" y="671605"/>
                    <a:pt x="105490" y="570005"/>
                  </a:cubicBezTo>
                  <a:cubicBezTo>
                    <a:pt x="82736" y="468405"/>
                    <a:pt x="17119" y="227634"/>
                    <a:pt x="3890" y="176305"/>
                  </a:cubicBezTo>
                  <a:cubicBezTo>
                    <a:pt x="-9339" y="124976"/>
                    <a:pt x="14473" y="286901"/>
                    <a:pt x="26115" y="262030"/>
                  </a:cubicBezTo>
                  <a:cubicBezTo>
                    <a:pt x="37757" y="237159"/>
                    <a:pt x="65803" y="44542"/>
                    <a:pt x="73740" y="27080"/>
                  </a:cubicBezTo>
                  <a:cubicBezTo>
                    <a:pt x="81677" y="9618"/>
                    <a:pt x="64215" y="157255"/>
                    <a:pt x="73740" y="157255"/>
                  </a:cubicBezTo>
                  <a:cubicBezTo>
                    <a:pt x="83265" y="157255"/>
                    <a:pt x="121894" y="-18957"/>
                    <a:pt x="124540" y="16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ADF558A1-D07D-F966-CC65-8D4C48B48E98}"/>
                </a:ext>
              </a:extLst>
            </p:cNvPr>
            <p:cNvSpPr/>
            <p:nvPr/>
          </p:nvSpPr>
          <p:spPr>
            <a:xfrm>
              <a:off x="3633350" y="2063399"/>
              <a:ext cx="336428" cy="133730"/>
            </a:xfrm>
            <a:custGeom>
              <a:avLst/>
              <a:gdLst>
                <a:gd name="connsiteX0" fmla="*/ 46475 w 336428"/>
                <a:gd name="connsiteY0" fmla="*/ 351 h 133730"/>
                <a:gd name="connsiteX1" fmla="*/ 310000 w 336428"/>
                <a:gd name="connsiteY1" fmla="*/ 54326 h 133730"/>
                <a:gd name="connsiteX2" fmla="*/ 243325 w 336428"/>
                <a:gd name="connsiteY2" fmla="*/ 19401 h 133730"/>
                <a:gd name="connsiteX3" fmla="*/ 335400 w 336428"/>
                <a:gd name="connsiteY3" fmla="*/ 121001 h 133730"/>
                <a:gd name="connsiteX4" fmla="*/ 290950 w 336428"/>
                <a:gd name="connsiteY4" fmla="*/ 105126 h 133730"/>
                <a:gd name="connsiteX5" fmla="*/ 262375 w 336428"/>
                <a:gd name="connsiteY5" fmla="*/ 133701 h 133730"/>
                <a:gd name="connsiteX6" fmla="*/ 221100 w 336428"/>
                <a:gd name="connsiteY6" fmla="*/ 98776 h 133730"/>
                <a:gd name="connsiteX7" fmla="*/ 2025 w 336428"/>
                <a:gd name="connsiteY7" fmla="*/ 98776 h 133730"/>
                <a:gd name="connsiteX8" fmla="*/ 109975 w 336428"/>
                <a:gd name="connsiteY8" fmla="*/ 86076 h 133730"/>
                <a:gd name="connsiteX9" fmla="*/ 46475 w 336428"/>
                <a:gd name="connsiteY9" fmla="*/ 351 h 13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428" h="133730">
                  <a:moveTo>
                    <a:pt x="46475" y="351"/>
                  </a:moveTo>
                  <a:cubicBezTo>
                    <a:pt x="79812" y="-4941"/>
                    <a:pt x="277192" y="51151"/>
                    <a:pt x="310000" y="54326"/>
                  </a:cubicBezTo>
                  <a:cubicBezTo>
                    <a:pt x="342808" y="57501"/>
                    <a:pt x="239092" y="8289"/>
                    <a:pt x="243325" y="19401"/>
                  </a:cubicBezTo>
                  <a:cubicBezTo>
                    <a:pt x="247558" y="30514"/>
                    <a:pt x="327463" y="106714"/>
                    <a:pt x="335400" y="121001"/>
                  </a:cubicBezTo>
                  <a:cubicBezTo>
                    <a:pt x="343337" y="135288"/>
                    <a:pt x="303121" y="103009"/>
                    <a:pt x="290950" y="105126"/>
                  </a:cubicBezTo>
                  <a:cubicBezTo>
                    <a:pt x="278779" y="107243"/>
                    <a:pt x="274017" y="134759"/>
                    <a:pt x="262375" y="133701"/>
                  </a:cubicBezTo>
                  <a:cubicBezTo>
                    <a:pt x="250733" y="132643"/>
                    <a:pt x="264492" y="104597"/>
                    <a:pt x="221100" y="98776"/>
                  </a:cubicBezTo>
                  <a:cubicBezTo>
                    <a:pt x="177708" y="92955"/>
                    <a:pt x="20546" y="100893"/>
                    <a:pt x="2025" y="98776"/>
                  </a:cubicBezTo>
                  <a:cubicBezTo>
                    <a:pt x="-16496" y="96659"/>
                    <a:pt x="97804" y="97718"/>
                    <a:pt x="109975" y="86076"/>
                  </a:cubicBezTo>
                  <a:cubicBezTo>
                    <a:pt x="122146" y="74434"/>
                    <a:pt x="13138" y="5643"/>
                    <a:pt x="46475" y="351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6B7FF5B3-CD03-F148-9B04-5EFE7794F0DB}"/>
                </a:ext>
              </a:extLst>
            </p:cNvPr>
            <p:cNvSpPr/>
            <p:nvPr/>
          </p:nvSpPr>
          <p:spPr>
            <a:xfrm>
              <a:off x="4041759" y="2097793"/>
              <a:ext cx="394850" cy="210573"/>
            </a:xfrm>
            <a:custGeom>
              <a:avLst/>
              <a:gdLst>
                <a:gd name="connsiteX0" fmla="*/ 16 w 394850"/>
                <a:gd name="connsiteY0" fmla="*/ 882 h 210573"/>
                <a:gd name="connsiteX1" fmla="*/ 142891 w 394850"/>
                <a:gd name="connsiteY1" fmla="*/ 105657 h 210573"/>
                <a:gd name="connsiteX2" fmla="*/ 142891 w 394850"/>
                <a:gd name="connsiteY2" fmla="*/ 102482 h 210573"/>
                <a:gd name="connsiteX3" fmla="*/ 257191 w 394850"/>
                <a:gd name="connsiteY3" fmla="*/ 153282 h 210573"/>
                <a:gd name="connsiteX4" fmla="*/ 269891 w 394850"/>
                <a:gd name="connsiteY4" fmla="*/ 134232 h 210573"/>
                <a:gd name="connsiteX5" fmla="*/ 393716 w 394850"/>
                <a:gd name="connsiteY5" fmla="*/ 210432 h 210573"/>
                <a:gd name="connsiteX6" fmla="*/ 327041 w 394850"/>
                <a:gd name="connsiteY6" fmla="*/ 112007 h 210573"/>
                <a:gd name="connsiteX7" fmla="*/ 254016 w 394850"/>
                <a:gd name="connsiteY7" fmla="*/ 73907 h 210573"/>
                <a:gd name="connsiteX8" fmla="*/ 177816 w 394850"/>
                <a:gd name="connsiteY8" fmla="*/ 58032 h 210573"/>
                <a:gd name="connsiteX9" fmla="*/ 133366 w 394850"/>
                <a:gd name="connsiteY9" fmla="*/ 54857 h 210573"/>
                <a:gd name="connsiteX10" fmla="*/ 16 w 394850"/>
                <a:gd name="connsiteY10" fmla="*/ 882 h 21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4850" h="210573">
                  <a:moveTo>
                    <a:pt x="16" y="882"/>
                  </a:moveTo>
                  <a:cubicBezTo>
                    <a:pt x="1603" y="9349"/>
                    <a:pt x="119079" y="88724"/>
                    <a:pt x="142891" y="105657"/>
                  </a:cubicBezTo>
                  <a:cubicBezTo>
                    <a:pt x="166704" y="122590"/>
                    <a:pt x="123841" y="94545"/>
                    <a:pt x="142891" y="102482"/>
                  </a:cubicBezTo>
                  <a:cubicBezTo>
                    <a:pt x="161941" y="110419"/>
                    <a:pt x="236025" y="147990"/>
                    <a:pt x="257191" y="153282"/>
                  </a:cubicBezTo>
                  <a:cubicBezTo>
                    <a:pt x="278357" y="158574"/>
                    <a:pt x="247137" y="124707"/>
                    <a:pt x="269891" y="134232"/>
                  </a:cubicBezTo>
                  <a:cubicBezTo>
                    <a:pt x="292645" y="143757"/>
                    <a:pt x="384191" y="214136"/>
                    <a:pt x="393716" y="210432"/>
                  </a:cubicBezTo>
                  <a:cubicBezTo>
                    <a:pt x="403241" y="206728"/>
                    <a:pt x="350324" y="134761"/>
                    <a:pt x="327041" y="112007"/>
                  </a:cubicBezTo>
                  <a:cubicBezTo>
                    <a:pt x="303758" y="89253"/>
                    <a:pt x="278887" y="82903"/>
                    <a:pt x="254016" y="73907"/>
                  </a:cubicBezTo>
                  <a:cubicBezTo>
                    <a:pt x="229145" y="64911"/>
                    <a:pt x="197924" y="61207"/>
                    <a:pt x="177816" y="58032"/>
                  </a:cubicBezTo>
                  <a:cubicBezTo>
                    <a:pt x="157708" y="54857"/>
                    <a:pt x="156649" y="62265"/>
                    <a:pt x="133366" y="54857"/>
                  </a:cubicBezTo>
                  <a:cubicBezTo>
                    <a:pt x="110083" y="47449"/>
                    <a:pt x="-1571" y="-7585"/>
                    <a:pt x="16" y="88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CF53362C-2B76-FF34-5248-769AB9A6BB1A}"/>
                </a:ext>
              </a:extLst>
            </p:cNvPr>
            <p:cNvSpPr/>
            <p:nvPr/>
          </p:nvSpPr>
          <p:spPr>
            <a:xfrm>
              <a:off x="3828947" y="2593318"/>
              <a:ext cx="184253" cy="140357"/>
            </a:xfrm>
            <a:custGeom>
              <a:avLst/>
              <a:gdLst>
                <a:gd name="connsiteX0" fmla="*/ 22328 w 184253"/>
                <a:gd name="connsiteY0" fmla="*/ 657 h 140357"/>
                <a:gd name="connsiteX1" fmla="*/ 136628 w 184253"/>
                <a:gd name="connsiteY1" fmla="*/ 45107 h 140357"/>
                <a:gd name="connsiteX2" fmla="*/ 69953 w 184253"/>
                <a:gd name="connsiteY2" fmla="*/ 60982 h 140357"/>
                <a:gd name="connsiteX3" fmla="*/ 31853 w 184253"/>
                <a:gd name="connsiteY3" fmla="*/ 80032 h 140357"/>
                <a:gd name="connsiteX4" fmla="*/ 98528 w 184253"/>
                <a:gd name="connsiteY4" fmla="*/ 105432 h 140357"/>
                <a:gd name="connsiteX5" fmla="*/ 184253 w 184253"/>
                <a:gd name="connsiteY5" fmla="*/ 140357 h 140357"/>
                <a:gd name="connsiteX6" fmla="*/ 98528 w 184253"/>
                <a:gd name="connsiteY6" fmla="*/ 105432 h 140357"/>
                <a:gd name="connsiteX7" fmla="*/ 103 w 184253"/>
                <a:gd name="connsiteY7" fmla="*/ 105432 h 140357"/>
                <a:gd name="connsiteX8" fmla="*/ 117578 w 184253"/>
                <a:gd name="connsiteY8" fmla="*/ 45107 h 140357"/>
                <a:gd name="connsiteX9" fmla="*/ 168378 w 184253"/>
                <a:gd name="connsiteY9" fmla="*/ 7007 h 140357"/>
                <a:gd name="connsiteX10" fmla="*/ 123928 w 184253"/>
                <a:gd name="connsiteY10" fmla="*/ 16532 h 140357"/>
                <a:gd name="connsiteX11" fmla="*/ 22328 w 184253"/>
                <a:gd name="connsiteY11" fmla="*/ 657 h 1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253" h="140357">
                  <a:moveTo>
                    <a:pt x="22328" y="657"/>
                  </a:moveTo>
                  <a:cubicBezTo>
                    <a:pt x="24445" y="5419"/>
                    <a:pt x="128691" y="35053"/>
                    <a:pt x="136628" y="45107"/>
                  </a:cubicBezTo>
                  <a:cubicBezTo>
                    <a:pt x="144565" y="55161"/>
                    <a:pt x="87415" y="55161"/>
                    <a:pt x="69953" y="60982"/>
                  </a:cubicBezTo>
                  <a:cubicBezTo>
                    <a:pt x="52491" y="66803"/>
                    <a:pt x="27091" y="72624"/>
                    <a:pt x="31853" y="80032"/>
                  </a:cubicBezTo>
                  <a:cubicBezTo>
                    <a:pt x="36616" y="87440"/>
                    <a:pt x="73128" y="95378"/>
                    <a:pt x="98528" y="105432"/>
                  </a:cubicBezTo>
                  <a:cubicBezTo>
                    <a:pt x="123928" y="115486"/>
                    <a:pt x="184253" y="140357"/>
                    <a:pt x="184253" y="140357"/>
                  </a:cubicBezTo>
                  <a:cubicBezTo>
                    <a:pt x="184253" y="140357"/>
                    <a:pt x="129220" y="111253"/>
                    <a:pt x="98528" y="105432"/>
                  </a:cubicBezTo>
                  <a:cubicBezTo>
                    <a:pt x="67836" y="99611"/>
                    <a:pt x="-3072" y="115486"/>
                    <a:pt x="103" y="105432"/>
                  </a:cubicBezTo>
                  <a:cubicBezTo>
                    <a:pt x="3278" y="95378"/>
                    <a:pt x="89532" y="61511"/>
                    <a:pt x="117578" y="45107"/>
                  </a:cubicBezTo>
                  <a:cubicBezTo>
                    <a:pt x="145624" y="28703"/>
                    <a:pt x="167320" y="11769"/>
                    <a:pt x="168378" y="7007"/>
                  </a:cubicBezTo>
                  <a:cubicBezTo>
                    <a:pt x="169436" y="2245"/>
                    <a:pt x="141920" y="14415"/>
                    <a:pt x="123928" y="16532"/>
                  </a:cubicBezTo>
                  <a:cubicBezTo>
                    <a:pt x="105936" y="18649"/>
                    <a:pt x="20211" y="-4105"/>
                    <a:pt x="22328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4836912C-333C-5DC6-1A85-877927789EAD}"/>
                </a:ext>
              </a:extLst>
            </p:cNvPr>
            <p:cNvSpPr/>
            <p:nvPr/>
          </p:nvSpPr>
          <p:spPr>
            <a:xfrm>
              <a:off x="3854106" y="2184269"/>
              <a:ext cx="68880" cy="143200"/>
            </a:xfrm>
            <a:custGeom>
              <a:avLst/>
              <a:gdLst>
                <a:gd name="connsiteX0" fmla="*/ 67019 w 68880"/>
                <a:gd name="connsiteY0" fmla="*/ 131 h 143200"/>
                <a:gd name="connsiteX1" fmla="*/ 57494 w 68880"/>
                <a:gd name="connsiteY1" fmla="*/ 73156 h 143200"/>
                <a:gd name="connsiteX2" fmla="*/ 19394 w 68880"/>
                <a:gd name="connsiteY2" fmla="*/ 143006 h 143200"/>
                <a:gd name="connsiteX3" fmla="*/ 44794 w 68880"/>
                <a:gd name="connsiteY3" fmla="*/ 92206 h 143200"/>
                <a:gd name="connsiteX4" fmla="*/ 344 w 68880"/>
                <a:gd name="connsiteY4" fmla="*/ 38231 h 143200"/>
                <a:gd name="connsiteX5" fmla="*/ 25744 w 68880"/>
                <a:gd name="connsiteY5" fmla="*/ 54106 h 143200"/>
                <a:gd name="connsiteX6" fmla="*/ 67019 w 68880"/>
                <a:gd name="connsiteY6" fmla="*/ 131 h 1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880" h="143200">
                  <a:moveTo>
                    <a:pt x="67019" y="131"/>
                  </a:moveTo>
                  <a:cubicBezTo>
                    <a:pt x="72311" y="3306"/>
                    <a:pt x="65431" y="49344"/>
                    <a:pt x="57494" y="73156"/>
                  </a:cubicBezTo>
                  <a:cubicBezTo>
                    <a:pt x="49556" y="96969"/>
                    <a:pt x="21511" y="139831"/>
                    <a:pt x="19394" y="143006"/>
                  </a:cubicBezTo>
                  <a:cubicBezTo>
                    <a:pt x="17277" y="146181"/>
                    <a:pt x="47969" y="109669"/>
                    <a:pt x="44794" y="92206"/>
                  </a:cubicBezTo>
                  <a:cubicBezTo>
                    <a:pt x="41619" y="74744"/>
                    <a:pt x="3519" y="44581"/>
                    <a:pt x="344" y="38231"/>
                  </a:cubicBezTo>
                  <a:cubicBezTo>
                    <a:pt x="-2831" y="31881"/>
                    <a:pt x="16748" y="55693"/>
                    <a:pt x="25744" y="54106"/>
                  </a:cubicBezTo>
                  <a:cubicBezTo>
                    <a:pt x="34740" y="52519"/>
                    <a:pt x="61727" y="-3044"/>
                    <a:pt x="67019" y="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0BF05791-3C11-B1B9-7FC0-8C466F6AE3FA}"/>
                </a:ext>
              </a:extLst>
            </p:cNvPr>
            <p:cNvSpPr/>
            <p:nvPr/>
          </p:nvSpPr>
          <p:spPr>
            <a:xfrm>
              <a:off x="4257654" y="2955880"/>
              <a:ext cx="254422" cy="543314"/>
            </a:xfrm>
            <a:custGeom>
              <a:avLst/>
              <a:gdLst>
                <a:gd name="connsiteX0" fmla="*/ 254021 w 254422"/>
                <a:gd name="connsiteY0" fmla="*/ 45 h 543314"/>
                <a:gd name="connsiteX1" fmla="*/ 79396 w 254422"/>
                <a:gd name="connsiteY1" fmla="*/ 257220 h 543314"/>
                <a:gd name="connsiteX2" fmla="*/ 21 w 254422"/>
                <a:gd name="connsiteY2" fmla="*/ 542970 h 543314"/>
                <a:gd name="connsiteX3" fmla="*/ 85746 w 254422"/>
                <a:gd name="connsiteY3" fmla="*/ 311195 h 543314"/>
                <a:gd name="connsiteX4" fmla="*/ 212746 w 254422"/>
                <a:gd name="connsiteY4" fmla="*/ 114345 h 543314"/>
                <a:gd name="connsiteX5" fmla="*/ 130196 w 254422"/>
                <a:gd name="connsiteY5" fmla="*/ 234995 h 543314"/>
                <a:gd name="connsiteX6" fmla="*/ 254021 w 254422"/>
                <a:gd name="connsiteY6" fmla="*/ 45 h 5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422" h="543314">
                  <a:moveTo>
                    <a:pt x="254021" y="45"/>
                  </a:moveTo>
                  <a:cubicBezTo>
                    <a:pt x="245554" y="3749"/>
                    <a:pt x="121729" y="166733"/>
                    <a:pt x="79396" y="257220"/>
                  </a:cubicBezTo>
                  <a:cubicBezTo>
                    <a:pt x="37063" y="347707"/>
                    <a:pt x="-1037" y="533974"/>
                    <a:pt x="21" y="542970"/>
                  </a:cubicBezTo>
                  <a:cubicBezTo>
                    <a:pt x="1079" y="551966"/>
                    <a:pt x="50292" y="382632"/>
                    <a:pt x="85746" y="311195"/>
                  </a:cubicBezTo>
                  <a:cubicBezTo>
                    <a:pt x="121200" y="239758"/>
                    <a:pt x="205338" y="127045"/>
                    <a:pt x="212746" y="114345"/>
                  </a:cubicBezTo>
                  <a:cubicBezTo>
                    <a:pt x="220154" y="101645"/>
                    <a:pt x="125963" y="250341"/>
                    <a:pt x="130196" y="234995"/>
                  </a:cubicBezTo>
                  <a:cubicBezTo>
                    <a:pt x="134429" y="219649"/>
                    <a:pt x="262488" y="-3659"/>
                    <a:pt x="254021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4AB522F8-8DBD-6DDF-8074-143007192275}"/>
                </a:ext>
              </a:extLst>
            </p:cNvPr>
            <p:cNvSpPr/>
            <p:nvPr/>
          </p:nvSpPr>
          <p:spPr>
            <a:xfrm>
              <a:off x="3485358" y="2894685"/>
              <a:ext cx="329261" cy="509039"/>
            </a:xfrm>
            <a:custGeom>
              <a:avLst/>
              <a:gdLst>
                <a:gd name="connsiteX0" fmla="*/ 792 w 329261"/>
                <a:gd name="connsiteY0" fmla="*/ 915 h 509039"/>
                <a:gd name="connsiteX1" fmla="*/ 162717 w 329261"/>
                <a:gd name="connsiteY1" fmla="*/ 251740 h 509039"/>
                <a:gd name="connsiteX2" fmla="*/ 197642 w 329261"/>
                <a:gd name="connsiteY2" fmla="*/ 293015 h 509039"/>
                <a:gd name="connsiteX3" fmla="*/ 305592 w 329261"/>
                <a:gd name="connsiteY3" fmla="*/ 400965 h 509039"/>
                <a:gd name="connsiteX4" fmla="*/ 261142 w 329261"/>
                <a:gd name="connsiteY4" fmla="*/ 362865 h 509039"/>
                <a:gd name="connsiteX5" fmla="*/ 318292 w 329261"/>
                <a:gd name="connsiteY5" fmla="*/ 429540 h 509039"/>
                <a:gd name="connsiteX6" fmla="*/ 327817 w 329261"/>
                <a:gd name="connsiteY6" fmla="*/ 508915 h 509039"/>
                <a:gd name="connsiteX7" fmla="*/ 299242 w 329261"/>
                <a:gd name="connsiteY7" fmla="*/ 410490 h 509039"/>
                <a:gd name="connsiteX8" fmla="*/ 146842 w 329261"/>
                <a:gd name="connsiteY8" fmla="*/ 258090 h 509039"/>
                <a:gd name="connsiteX9" fmla="*/ 3967 w 329261"/>
                <a:gd name="connsiteY9" fmla="*/ 61240 h 509039"/>
                <a:gd name="connsiteX10" fmla="*/ 96042 w 329261"/>
                <a:gd name="connsiteY10" fmla="*/ 162840 h 509039"/>
                <a:gd name="connsiteX11" fmla="*/ 792 w 329261"/>
                <a:gd name="connsiteY11" fmla="*/ 915 h 50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261" h="509039">
                  <a:moveTo>
                    <a:pt x="792" y="915"/>
                  </a:moveTo>
                  <a:cubicBezTo>
                    <a:pt x="11904" y="15731"/>
                    <a:pt x="129909" y="203057"/>
                    <a:pt x="162717" y="251740"/>
                  </a:cubicBezTo>
                  <a:cubicBezTo>
                    <a:pt x="195525" y="300423"/>
                    <a:pt x="173830" y="268144"/>
                    <a:pt x="197642" y="293015"/>
                  </a:cubicBezTo>
                  <a:cubicBezTo>
                    <a:pt x="221454" y="317886"/>
                    <a:pt x="295009" y="389323"/>
                    <a:pt x="305592" y="400965"/>
                  </a:cubicBezTo>
                  <a:cubicBezTo>
                    <a:pt x="316175" y="412607"/>
                    <a:pt x="259025" y="358103"/>
                    <a:pt x="261142" y="362865"/>
                  </a:cubicBezTo>
                  <a:cubicBezTo>
                    <a:pt x="263259" y="367627"/>
                    <a:pt x="307180" y="405198"/>
                    <a:pt x="318292" y="429540"/>
                  </a:cubicBezTo>
                  <a:cubicBezTo>
                    <a:pt x="329404" y="453882"/>
                    <a:pt x="330992" y="512090"/>
                    <a:pt x="327817" y="508915"/>
                  </a:cubicBezTo>
                  <a:cubicBezTo>
                    <a:pt x="324642" y="505740"/>
                    <a:pt x="329405" y="452294"/>
                    <a:pt x="299242" y="410490"/>
                  </a:cubicBezTo>
                  <a:cubicBezTo>
                    <a:pt x="269080" y="368686"/>
                    <a:pt x="196055" y="316298"/>
                    <a:pt x="146842" y="258090"/>
                  </a:cubicBezTo>
                  <a:cubicBezTo>
                    <a:pt x="97630" y="199882"/>
                    <a:pt x="12434" y="77115"/>
                    <a:pt x="3967" y="61240"/>
                  </a:cubicBezTo>
                  <a:cubicBezTo>
                    <a:pt x="-4500" y="45365"/>
                    <a:pt x="92867" y="169719"/>
                    <a:pt x="96042" y="162840"/>
                  </a:cubicBezTo>
                  <a:cubicBezTo>
                    <a:pt x="99217" y="155961"/>
                    <a:pt x="-10320" y="-13901"/>
                    <a:pt x="792" y="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7C046DA3-8C83-6B58-CF8D-61B05EAD4354}"/>
                </a:ext>
              </a:extLst>
            </p:cNvPr>
            <p:cNvSpPr/>
            <p:nvPr/>
          </p:nvSpPr>
          <p:spPr>
            <a:xfrm>
              <a:off x="3536773" y="2946018"/>
              <a:ext cx="241528" cy="454427"/>
            </a:xfrm>
            <a:custGeom>
              <a:avLst/>
              <a:gdLst>
                <a:gd name="connsiteX0" fmla="*/ 6527 w 241528"/>
                <a:gd name="connsiteY0" fmla="*/ 9907 h 454427"/>
                <a:gd name="connsiteX1" fmla="*/ 168452 w 241528"/>
                <a:gd name="connsiteY1" fmla="*/ 403607 h 454427"/>
                <a:gd name="connsiteX2" fmla="*/ 152577 w 241528"/>
                <a:gd name="connsiteY2" fmla="*/ 355982 h 454427"/>
                <a:gd name="connsiteX3" fmla="*/ 241477 w 241528"/>
                <a:gd name="connsiteY3" fmla="*/ 454407 h 454427"/>
                <a:gd name="connsiteX4" fmla="*/ 165277 w 241528"/>
                <a:gd name="connsiteY4" fmla="*/ 346457 h 454427"/>
                <a:gd name="connsiteX5" fmla="*/ 152577 w 241528"/>
                <a:gd name="connsiteY5" fmla="*/ 276607 h 454427"/>
                <a:gd name="connsiteX6" fmla="*/ 139877 w 241528"/>
                <a:gd name="connsiteY6" fmla="*/ 311532 h 454427"/>
                <a:gd name="connsiteX7" fmla="*/ 35102 w 241528"/>
                <a:gd name="connsiteY7" fmla="*/ 143257 h 454427"/>
                <a:gd name="connsiteX8" fmla="*/ 22402 w 241528"/>
                <a:gd name="connsiteY8" fmla="*/ 130557 h 454427"/>
                <a:gd name="connsiteX9" fmla="*/ 28752 w 241528"/>
                <a:gd name="connsiteY9" fmla="*/ 117857 h 454427"/>
                <a:gd name="connsiteX10" fmla="*/ 6527 w 241528"/>
                <a:gd name="connsiteY10" fmla="*/ 9907 h 45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528" h="454427">
                  <a:moveTo>
                    <a:pt x="6527" y="9907"/>
                  </a:moveTo>
                  <a:cubicBezTo>
                    <a:pt x="29810" y="57532"/>
                    <a:pt x="144110" y="345928"/>
                    <a:pt x="168452" y="403607"/>
                  </a:cubicBezTo>
                  <a:cubicBezTo>
                    <a:pt x="192794" y="461286"/>
                    <a:pt x="140406" y="347515"/>
                    <a:pt x="152577" y="355982"/>
                  </a:cubicBezTo>
                  <a:cubicBezTo>
                    <a:pt x="164748" y="364449"/>
                    <a:pt x="239360" y="455995"/>
                    <a:pt x="241477" y="454407"/>
                  </a:cubicBezTo>
                  <a:cubicBezTo>
                    <a:pt x="243594" y="452819"/>
                    <a:pt x="180094" y="376090"/>
                    <a:pt x="165277" y="346457"/>
                  </a:cubicBezTo>
                  <a:cubicBezTo>
                    <a:pt x="150460" y="316824"/>
                    <a:pt x="156810" y="282428"/>
                    <a:pt x="152577" y="276607"/>
                  </a:cubicBezTo>
                  <a:cubicBezTo>
                    <a:pt x="148344" y="270786"/>
                    <a:pt x="159456" y="333757"/>
                    <a:pt x="139877" y="311532"/>
                  </a:cubicBezTo>
                  <a:cubicBezTo>
                    <a:pt x="120298" y="289307"/>
                    <a:pt x="54681" y="173420"/>
                    <a:pt x="35102" y="143257"/>
                  </a:cubicBezTo>
                  <a:cubicBezTo>
                    <a:pt x="15523" y="113095"/>
                    <a:pt x="23460" y="134790"/>
                    <a:pt x="22402" y="130557"/>
                  </a:cubicBezTo>
                  <a:cubicBezTo>
                    <a:pt x="21344" y="126324"/>
                    <a:pt x="27694" y="134790"/>
                    <a:pt x="28752" y="117857"/>
                  </a:cubicBezTo>
                  <a:cubicBezTo>
                    <a:pt x="29810" y="100924"/>
                    <a:pt x="-16756" y="-37718"/>
                    <a:pt x="6527" y="99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D51DC8F6-37E0-0ED9-2517-776B393F44FB}"/>
                </a:ext>
              </a:extLst>
            </p:cNvPr>
            <p:cNvSpPr/>
            <p:nvPr/>
          </p:nvSpPr>
          <p:spPr>
            <a:xfrm>
              <a:off x="3581668" y="3157298"/>
              <a:ext cx="187449" cy="414911"/>
            </a:xfrm>
            <a:custGeom>
              <a:avLst/>
              <a:gdLst>
                <a:gd name="connsiteX0" fmla="*/ 47357 w 187449"/>
                <a:gd name="connsiteY0" fmla="*/ 1827 h 414911"/>
                <a:gd name="connsiteX1" fmla="*/ 47357 w 187449"/>
                <a:gd name="connsiteY1" fmla="*/ 179627 h 414911"/>
                <a:gd name="connsiteX2" fmla="*/ 37832 w 187449"/>
                <a:gd name="connsiteY2" fmla="*/ 132002 h 414911"/>
                <a:gd name="connsiteX3" fmla="*/ 101332 w 187449"/>
                <a:gd name="connsiteY3" fmla="*/ 255827 h 414911"/>
                <a:gd name="connsiteX4" fmla="*/ 187057 w 187449"/>
                <a:gd name="connsiteY4" fmla="*/ 414577 h 414911"/>
                <a:gd name="connsiteX5" fmla="*/ 129907 w 187449"/>
                <a:gd name="connsiteY5" fmla="*/ 293927 h 414911"/>
                <a:gd name="connsiteX6" fmla="*/ 53707 w 187449"/>
                <a:gd name="connsiteY6" fmla="*/ 166927 h 414911"/>
                <a:gd name="connsiteX7" fmla="*/ 2907 w 187449"/>
                <a:gd name="connsiteY7" fmla="*/ 62152 h 414911"/>
                <a:gd name="connsiteX8" fmla="*/ 9257 w 187449"/>
                <a:gd name="connsiteY8" fmla="*/ 84377 h 414911"/>
                <a:gd name="connsiteX9" fmla="*/ 47357 w 187449"/>
                <a:gd name="connsiteY9" fmla="*/ 1827 h 41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449" h="414911">
                  <a:moveTo>
                    <a:pt x="47357" y="1827"/>
                  </a:moveTo>
                  <a:cubicBezTo>
                    <a:pt x="53707" y="17702"/>
                    <a:pt x="48944" y="157931"/>
                    <a:pt x="47357" y="179627"/>
                  </a:cubicBezTo>
                  <a:cubicBezTo>
                    <a:pt x="45770" y="201323"/>
                    <a:pt x="28836" y="119302"/>
                    <a:pt x="37832" y="132002"/>
                  </a:cubicBezTo>
                  <a:cubicBezTo>
                    <a:pt x="46828" y="144702"/>
                    <a:pt x="76461" y="208731"/>
                    <a:pt x="101332" y="255827"/>
                  </a:cubicBezTo>
                  <a:cubicBezTo>
                    <a:pt x="126203" y="302923"/>
                    <a:pt x="182295" y="408227"/>
                    <a:pt x="187057" y="414577"/>
                  </a:cubicBezTo>
                  <a:cubicBezTo>
                    <a:pt x="191819" y="420927"/>
                    <a:pt x="152132" y="335202"/>
                    <a:pt x="129907" y="293927"/>
                  </a:cubicBezTo>
                  <a:cubicBezTo>
                    <a:pt x="107682" y="252652"/>
                    <a:pt x="74874" y="205556"/>
                    <a:pt x="53707" y="166927"/>
                  </a:cubicBezTo>
                  <a:cubicBezTo>
                    <a:pt x="32540" y="128298"/>
                    <a:pt x="10315" y="75910"/>
                    <a:pt x="2907" y="62152"/>
                  </a:cubicBezTo>
                  <a:cubicBezTo>
                    <a:pt x="-4501" y="48394"/>
                    <a:pt x="3965" y="90198"/>
                    <a:pt x="9257" y="84377"/>
                  </a:cubicBezTo>
                  <a:cubicBezTo>
                    <a:pt x="14549" y="78556"/>
                    <a:pt x="41007" y="-14048"/>
                    <a:pt x="47357" y="18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5D0F317-3E20-26F2-1D23-B78EE950568A}"/>
                </a:ext>
              </a:extLst>
            </p:cNvPr>
            <p:cNvSpPr/>
            <p:nvPr/>
          </p:nvSpPr>
          <p:spPr>
            <a:xfrm>
              <a:off x="3651058" y="3136399"/>
              <a:ext cx="168482" cy="286368"/>
            </a:xfrm>
            <a:custGeom>
              <a:avLst/>
              <a:gdLst>
                <a:gd name="connsiteX0" fmla="*/ 192 w 168482"/>
                <a:gd name="connsiteY0" fmla="*/ 501 h 286368"/>
                <a:gd name="connsiteX1" fmla="*/ 133542 w 168482"/>
                <a:gd name="connsiteY1" fmla="*/ 229101 h 286368"/>
                <a:gd name="connsiteX2" fmla="*/ 111317 w 168482"/>
                <a:gd name="connsiteY2" fmla="*/ 286251 h 286368"/>
                <a:gd name="connsiteX3" fmla="*/ 168467 w 168482"/>
                <a:gd name="connsiteY3" fmla="*/ 241801 h 286368"/>
                <a:gd name="connsiteX4" fmla="*/ 104967 w 168482"/>
                <a:gd name="connsiteY4" fmla="*/ 168776 h 286368"/>
                <a:gd name="connsiteX5" fmla="*/ 192 w 168482"/>
                <a:gd name="connsiteY5" fmla="*/ 501 h 28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82" h="286368">
                  <a:moveTo>
                    <a:pt x="192" y="501"/>
                  </a:moveTo>
                  <a:cubicBezTo>
                    <a:pt x="4955" y="10555"/>
                    <a:pt x="115021" y="181476"/>
                    <a:pt x="133542" y="229101"/>
                  </a:cubicBezTo>
                  <a:cubicBezTo>
                    <a:pt x="152063" y="276726"/>
                    <a:pt x="105496" y="284134"/>
                    <a:pt x="111317" y="286251"/>
                  </a:cubicBezTo>
                  <a:cubicBezTo>
                    <a:pt x="117138" y="288368"/>
                    <a:pt x="169525" y="261380"/>
                    <a:pt x="168467" y="241801"/>
                  </a:cubicBezTo>
                  <a:cubicBezTo>
                    <a:pt x="167409" y="222222"/>
                    <a:pt x="129309" y="203172"/>
                    <a:pt x="104967" y="168776"/>
                  </a:cubicBezTo>
                  <a:cubicBezTo>
                    <a:pt x="80625" y="134380"/>
                    <a:pt x="-4571" y="-9553"/>
                    <a:pt x="192" y="5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646950E-7718-0414-3C97-FA485D7B01BA}"/>
                </a:ext>
              </a:extLst>
            </p:cNvPr>
            <p:cNvSpPr/>
            <p:nvPr/>
          </p:nvSpPr>
          <p:spPr>
            <a:xfrm>
              <a:off x="3587725" y="3174651"/>
              <a:ext cx="184656" cy="442179"/>
            </a:xfrm>
            <a:custGeom>
              <a:avLst/>
              <a:gdLst>
                <a:gd name="connsiteX0" fmla="*/ 25 w 184656"/>
                <a:gd name="connsiteY0" fmla="*/ 349 h 442179"/>
                <a:gd name="connsiteX1" fmla="*/ 44475 w 184656"/>
                <a:gd name="connsiteY1" fmla="*/ 244824 h 442179"/>
                <a:gd name="connsiteX2" fmla="*/ 136550 w 184656"/>
                <a:gd name="connsiteY2" fmla="*/ 359124 h 442179"/>
                <a:gd name="connsiteX3" fmla="*/ 133375 w 184656"/>
                <a:gd name="connsiteY3" fmla="*/ 314674 h 442179"/>
                <a:gd name="connsiteX4" fmla="*/ 184175 w 184656"/>
                <a:gd name="connsiteY4" fmla="*/ 441674 h 442179"/>
                <a:gd name="connsiteX5" fmla="*/ 98450 w 184656"/>
                <a:gd name="connsiteY5" fmla="*/ 355949 h 442179"/>
                <a:gd name="connsiteX6" fmla="*/ 6375 w 184656"/>
                <a:gd name="connsiteY6" fmla="*/ 276574 h 442179"/>
                <a:gd name="connsiteX7" fmla="*/ 139725 w 184656"/>
                <a:gd name="connsiteY7" fmla="*/ 349599 h 442179"/>
                <a:gd name="connsiteX8" fmla="*/ 57175 w 184656"/>
                <a:gd name="connsiteY8" fmla="*/ 235299 h 442179"/>
                <a:gd name="connsiteX9" fmla="*/ 38125 w 184656"/>
                <a:gd name="connsiteY9" fmla="*/ 190849 h 442179"/>
                <a:gd name="connsiteX10" fmla="*/ 25 w 184656"/>
                <a:gd name="connsiteY10" fmla="*/ 349 h 44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656" h="442179">
                  <a:moveTo>
                    <a:pt x="25" y="349"/>
                  </a:moveTo>
                  <a:cubicBezTo>
                    <a:pt x="1083" y="9345"/>
                    <a:pt x="21721" y="185028"/>
                    <a:pt x="44475" y="244824"/>
                  </a:cubicBezTo>
                  <a:cubicBezTo>
                    <a:pt x="67229" y="304620"/>
                    <a:pt x="121734" y="347482"/>
                    <a:pt x="136550" y="359124"/>
                  </a:cubicBezTo>
                  <a:cubicBezTo>
                    <a:pt x="151366" y="370766"/>
                    <a:pt x="125438" y="300916"/>
                    <a:pt x="133375" y="314674"/>
                  </a:cubicBezTo>
                  <a:cubicBezTo>
                    <a:pt x="141313" y="328432"/>
                    <a:pt x="189996" y="434795"/>
                    <a:pt x="184175" y="441674"/>
                  </a:cubicBezTo>
                  <a:cubicBezTo>
                    <a:pt x="178354" y="448553"/>
                    <a:pt x="128083" y="383466"/>
                    <a:pt x="98450" y="355949"/>
                  </a:cubicBezTo>
                  <a:cubicBezTo>
                    <a:pt x="68817" y="328432"/>
                    <a:pt x="-504" y="277632"/>
                    <a:pt x="6375" y="276574"/>
                  </a:cubicBezTo>
                  <a:cubicBezTo>
                    <a:pt x="13254" y="275516"/>
                    <a:pt x="131258" y="356478"/>
                    <a:pt x="139725" y="349599"/>
                  </a:cubicBezTo>
                  <a:cubicBezTo>
                    <a:pt x="148192" y="342720"/>
                    <a:pt x="74108" y="261757"/>
                    <a:pt x="57175" y="235299"/>
                  </a:cubicBezTo>
                  <a:cubicBezTo>
                    <a:pt x="40242" y="208841"/>
                    <a:pt x="45533" y="223128"/>
                    <a:pt x="38125" y="190849"/>
                  </a:cubicBezTo>
                  <a:cubicBezTo>
                    <a:pt x="30717" y="158570"/>
                    <a:pt x="-1033" y="-8647"/>
                    <a:pt x="25" y="3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2F7AA215-3F03-7F75-2BC3-0E9DF4109A7B}"/>
                </a:ext>
              </a:extLst>
            </p:cNvPr>
            <p:cNvSpPr/>
            <p:nvPr/>
          </p:nvSpPr>
          <p:spPr>
            <a:xfrm>
              <a:off x="3583601" y="3265992"/>
              <a:ext cx="731959" cy="508519"/>
            </a:xfrm>
            <a:custGeom>
              <a:avLst/>
              <a:gdLst>
                <a:gd name="connsiteX0" fmla="*/ 731224 w 731959"/>
                <a:gd name="connsiteY0" fmla="*/ 36008 h 508519"/>
                <a:gd name="connsiteX1" fmla="*/ 623274 w 731959"/>
                <a:gd name="connsiteY1" fmla="*/ 4258 h 508519"/>
                <a:gd name="connsiteX2" fmla="*/ 483574 w 731959"/>
                <a:gd name="connsiteY2" fmla="*/ 45533 h 508519"/>
                <a:gd name="connsiteX3" fmla="*/ 553424 w 731959"/>
                <a:gd name="connsiteY3" fmla="*/ 32833 h 508519"/>
                <a:gd name="connsiteX4" fmla="*/ 486749 w 731959"/>
                <a:gd name="connsiteY4" fmla="*/ 67758 h 508519"/>
                <a:gd name="connsiteX5" fmla="*/ 321649 w 731959"/>
                <a:gd name="connsiteY5" fmla="*/ 163008 h 508519"/>
                <a:gd name="connsiteX6" fmla="*/ 366099 w 731959"/>
                <a:gd name="connsiteY6" fmla="*/ 134433 h 508519"/>
                <a:gd name="connsiteX7" fmla="*/ 200999 w 731959"/>
                <a:gd name="connsiteY7" fmla="*/ 315408 h 508519"/>
                <a:gd name="connsiteX8" fmla="*/ 10499 w 731959"/>
                <a:gd name="connsiteY8" fmla="*/ 505908 h 508519"/>
                <a:gd name="connsiteX9" fmla="*/ 83524 w 731959"/>
                <a:gd name="connsiteY9" fmla="*/ 397958 h 508519"/>
                <a:gd name="connsiteX10" fmla="*/ 569299 w 731959"/>
                <a:gd name="connsiteY10" fmla="*/ 23308 h 508519"/>
                <a:gd name="connsiteX11" fmla="*/ 731224 w 731959"/>
                <a:gd name="connsiteY11" fmla="*/ 36008 h 50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1959" h="508519">
                  <a:moveTo>
                    <a:pt x="731224" y="36008"/>
                  </a:moveTo>
                  <a:cubicBezTo>
                    <a:pt x="740220" y="32833"/>
                    <a:pt x="664549" y="2671"/>
                    <a:pt x="623274" y="4258"/>
                  </a:cubicBezTo>
                  <a:cubicBezTo>
                    <a:pt x="581999" y="5845"/>
                    <a:pt x="495216" y="40771"/>
                    <a:pt x="483574" y="45533"/>
                  </a:cubicBezTo>
                  <a:cubicBezTo>
                    <a:pt x="471932" y="50295"/>
                    <a:pt x="552895" y="29129"/>
                    <a:pt x="553424" y="32833"/>
                  </a:cubicBezTo>
                  <a:cubicBezTo>
                    <a:pt x="553953" y="36537"/>
                    <a:pt x="525378" y="46062"/>
                    <a:pt x="486749" y="67758"/>
                  </a:cubicBezTo>
                  <a:cubicBezTo>
                    <a:pt x="448120" y="89454"/>
                    <a:pt x="341757" y="151896"/>
                    <a:pt x="321649" y="163008"/>
                  </a:cubicBezTo>
                  <a:cubicBezTo>
                    <a:pt x="301541" y="174120"/>
                    <a:pt x="386207" y="109033"/>
                    <a:pt x="366099" y="134433"/>
                  </a:cubicBezTo>
                  <a:cubicBezTo>
                    <a:pt x="345991" y="159833"/>
                    <a:pt x="260266" y="253496"/>
                    <a:pt x="200999" y="315408"/>
                  </a:cubicBezTo>
                  <a:cubicBezTo>
                    <a:pt x="141732" y="377320"/>
                    <a:pt x="30078" y="492150"/>
                    <a:pt x="10499" y="505908"/>
                  </a:cubicBezTo>
                  <a:cubicBezTo>
                    <a:pt x="-9080" y="519666"/>
                    <a:pt x="-9609" y="478391"/>
                    <a:pt x="83524" y="397958"/>
                  </a:cubicBezTo>
                  <a:cubicBezTo>
                    <a:pt x="176657" y="317525"/>
                    <a:pt x="466641" y="83633"/>
                    <a:pt x="569299" y="23308"/>
                  </a:cubicBezTo>
                  <a:cubicBezTo>
                    <a:pt x="671957" y="-37017"/>
                    <a:pt x="722228" y="39183"/>
                    <a:pt x="731224" y="360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5D9D3FF4-8E22-C7AA-B488-720B82F35066}"/>
                </a:ext>
              </a:extLst>
            </p:cNvPr>
            <p:cNvSpPr/>
            <p:nvPr/>
          </p:nvSpPr>
          <p:spPr>
            <a:xfrm>
              <a:off x="3622859" y="3307179"/>
              <a:ext cx="682971" cy="706286"/>
            </a:xfrm>
            <a:custGeom>
              <a:avLst/>
              <a:gdLst>
                <a:gd name="connsiteX0" fmla="*/ 682441 w 682971"/>
                <a:gd name="connsiteY0" fmla="*/ 1171 h 706286"/>
                <a:gd name="connsiteX1" fmla="*/ 536391 w 682971"/>
                <a:gd name="connsiteY1" fmla="*/ 13871 h 706286"/>
                <a:gd name="connsiteX2" fmla="*/ 409391 w 682971"/>
                <a:gd name="connsiteY2" fmla="*/ 118646 h 706286"/>
                <a:gd name="connsiteX3" fmla="*/ 415741 w 682971"/>
                <a:gd name="connsiteY3" fmla="*/ 90071 h 706286"/>
                <a:gd name="connsiteX4" fmla="*/ 164916 w 682971"/>
                <a:gd name="connsiteY4" fmla="*/ 293271 h 706286"/>
                <a:gd name="connsiteX5" fmla="*/ 63316 w 682971"/>
                <a:gd name="connsiteY5" fmla="*/ 410746 h 706286"/>
                <a:gd name="connsiteX6" fmla="*/ 117291 w 682971"/>
                <a:gd name="connsiteY6" fmla="*/ 375821 h 706286"/>
                <a:gd name="connsiteX7" fmla="*/ 60141 w 682971"/>
                <a:gd name="connsiteY7" fmla="*/ 423446 h 706286"/>
                <a:gd name="connsiteX8" fmla="*/ 9341 w 682971"/>
                <a:gd name="connsiteY8" fmla="*/ 436146 h 706286"/>
                <a:gd name="connsiteX9" fmla="*/ 41091 w 682971"/>
                <a:gd name="connsiteY9" fmla="*/ 429796 h 706286"/>
                <a:gd name="connsiteX10" fmla="*/ 47441 w 682971"/>
                <a:gd name="connsiteY10" fmla="*/ 534571 h 706286"/>
                <a:gd name="connsiteX11" fmla="*/ 53791 w 682971"/>
                <a:gd name="connsiteY11" fmla="*/ 591721 h 706286"/>
                <a:gd name="connsiteX12" fmla="*/ 60141 w 682971"/>
                <a:gd name="connsiteY12" fmla="*/ 706021 h 706286"/>
                <a:gd name="connsiteX13" fmla="*/ 47441 w 682971"/>
                <a:gd name="connsiteY13" fmla="*/ 556796 h 706286"/>
                <a:gd name="connsiteX14" fmla="*/ 22041 w 682971"/>
                <a:gd name="connsiteY14" fmla="*/ 429796 h 706286"/>
                <a:gd name="connsiteX15" fmla="*/ 403041 w 682971"/>
                <a:gd name="connsiteY15" fmla="*/ 77371 h 706286"/>
                <a:gd name="connsiteX16" fmla="*/ 339541 w 682971"/>
                <a:gd name="connsiteY16" fmla="*/ 93246 h 706286"/>
                <a:gd name="connsiteX17" fmla="*/ 577666 w 682971"/>
                <a:gd name="connsiteY17" fmla="*/ 13871 h 706286"/>
                <a:gd name="connsiteX18" fmla="*/ 682441 w 682971"/>
                <a:gd name="connsiteY18" fmla="*/ 1171 h 70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2971" h="706286">
                  <a:moveTo>
                    <a:pt x="682441" y="1171"/>
                  </a:moveTo>
                  <a:cubicBezTo>
                    <a:pt x="675562" y="1171"/>
                    <a:pt x="581899" y="-5708"/>
                    <a:pt x="536391" y="13871"/>
                  </a:cubicBezTo>
                  <a:cubicBezTo>
                    <a:pt x="490883" y="33450"/>
                    <a:pt x="429499" y="105946"/>
                    <a:pt x="409391" y="118646"/>
                  </a:cubicBezTo>
                  <a:cubicBezTo>
                    <a:pt x="389283" y="131346"/>
                    <a:pt x="456487" y="60967"/>
                    <a:pt x="415741" y="90071"/>
                  </a:cubicBezTo>
                  <a:cubicBezTo>
                    <a:pt x="374995" y="119175"/>
                    <a:pt x="223654" y="239825"/>
                    <a:pt x="164916" y="293271"/>
                  </a:cubicBezTo>
                  <a:cubicBezTo>
                    <a:pt x="106178" y="346717"/>
                    <a:pt x="71253" y="396988"/>
                    <a:pt x="63316" y="410746"/>
                  </a:cubicBezTo>
                  <a:cubicBezTo>
                    <a:pt x="55378" y="424504"/>
                    <a:pt x="117820" y="373704"/>
                    <a:pt x="117291" y="375821"/>
                  </a:cubicBezTo>
                  <a:cubicBezTo>
                    <a:pt x="116762" y="377938"/>
                    <a:pt x="78133" y="413392"/>
                    <a:pt x="60141" y="423446"/>
                  </a:cubicBezTo>
                  <a:cubicBezTo>
                    <a:pt x="42149" y="433500"/>
                    <a:pt x="12516" y="435088"/>
                    <a:pt x="9341" y="436146"/>
                  </a:cubicBezTo>
                  <a:cubicBezTo>
                    <a:pt x="6166" y="437204"/>
                    <a:pt x="34741" y="413392"/>
                    <a:pt x="41091" y="429796"/>
                  </a:cubicBezTo>
                  <a:cubicBezTo>
                    <a:pt x="47441" y="446200"/>
                    <a:pt x="45324" y="507584"/>
                    <a:pt x="47441" y="534571"/>
                  </a:cubicBezTo>
                  <a:cubicBezTo>
                    <a:pt x="49558" y="561559"/>
                    <a:pt x="51674" y="563146"/>
                    <a:pt x="53791" y="591721"/>
                  </a:cubicBezTo>
                  <a:cubicBezTo>
                    <a:pt x="55908" y="620296"/>
                    <a:pt x="61199" y="711842"/>
                    <a:pt x="60141" y="706021"/>
                  </a:cubicBezTo>
                  <a:cubicBezTo>
                    <a:pt x="59083" y="700200"/>
                    <a:pt x="53791" y="602834"/>
                    <a:pt x="47441" y="556796"/>
                  </a:cubicBezTo>
                  <a:cubicBezTo>
                    <a:pt x="41091" y="510758"/>
                    <a:pt x="-37226" y="509700"/>
                    <a:pt x="22041" y="429796"/>
                  </a:cubicBezTo>
                  <a:cubicBezTo>
                    <a:pt x="81308" y="349892"/>
                    <a:pt x="350124" y="133463"/>
                    <a:pt x="403041" y="77371"/>
                  </a:cubicBezTo>
                  <a:cubicBezTo>
                    <a:pt x="455958" y="21279"/>
                    <a:pt x="310437" y="103829"/>
                    <a:pt x="339541" y="93246"/>
                  </a:cubicBezTo>
                  <a:cubicBezTo>
                    <a:pt x="368645" y="82663"/>
                    <a:pt x="527395" y="26042"/>
                    <a:pt x="577666" y="13871"/>
                  </a:cubicBezTo>
                  <a:cubicBezTo>
                    <a:pt x="627937" y="1700"/>
                    <a:pt x="689320" y="1171"/>
                    <a:pt x="682441" y="1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A897A04B-F254-77A3-F156-6CBD18C23CF2}"/>
                </a:ext>
              </a:extLst>
            </p:cNvPr>
            <p:cNvSpPr/>
            <p:nvPr/>
          </p:nvSpPr>
          <p:spPr>
            <a:xfrm>
              <a:off x="3790372" y="1945417"/>
              <a:ext cx="240232" cy="115281"/>
            </a:xfrm>
            <a:custGeom>
              <a:avLst/>
              <a:gdLst>
                <a:gd name="connsiteX0" fmla="*/ 6928 w 240232"/>
                <a:gd name="connsiteY0" fmla="*/ 115158 h 115281"/>
                <a:gd name="connsiteX1" fmla="*/ 114878 w 240232"/>
                <a:gd name="connsiteY1" fmla="*/ 45308 h 115281"/>
                <a:gd name="connsiteX2" fmla="*/ 238703 w 240232"/>
                <a:gd name="connsiteY2" fmla="*/ 858 h 115281"/>
                <a:gd name="connsiteX3" fmla="*/ 172028 w 240232"/>
                <a:gd name="connsiteY3" fmla="*/ 16733 h 115281"/>
                <a:gd name="connsiteX4" fmla="*/ 578 w 240232"/>
                <a:gd name="connsiteY4" fmla="*/ 26258 h 115281"/>
                <a:gd name="connsiteX5" fmla="*/ 114878 w 240232"/>
                <a:gd name="connsiteY5" fmla="*/ 23083 h 115281"/>
                <a:gd name="connsiteX6" fmla="*/ 76778 w 240232"/>
                <a:gd name="connsiteY6" fmla="*/ 61183 h 115281"/>
                <a:gd name="connsiteX7" fmla="*/ 6928 w 240232"/>
                <a:gd name="connsiteY7" fmla="*/ 115158 h 11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232" h="115281">
                  <a:moveTo>
                    <a:pt x="6928" y="115158"/>
                  </a:moveTo>
                  <a:cubicBezTo>
                    <a:pt x="13278" y="112512"/>
                    <a:pt x="76249" y="64358"/>
                    <a:pt x="114878" y="45308"/>
                  </a:cubicBezTo>
                  <a:cubicBezTo>
                    <a:pt x="153507" y="26258"/>
                    <a:pt x="229178" y="5621"/>
                    <a:pt x="238703" y="858"/>
                  </a:cubicBezTo>
                  <a:cubicBezTo>
                    <a:pt x="248228" y="-3905"/>
                    <a:pt x="211716" y="12500"/>
                    <a:pt x="172028" y="16733"/>
                  </a:cubicBezTo>
                  <a:cubicBezTo>
                    <a:pt x="132340" y="20966"/>
                    <a:pt x="10103" y="25200"/>
                    <a:pt x="578" y="26258"/>
                  </a:cubicBezTo>
                  <a:cubicBezTo>
                    <a:pt x="-8947" y="27316"/>
                    <a:pt x="102178" y="17262"/>
                    <a:pt x="114878" y="23083"/>
                  </a:cubicBezTo>
                  <a:cubicBezTo>
                    <a:pt x="127578" y="28904"/>
                    <a:pt x="94240" y="45308"/>
                    <a:pt x="76778" y="61183"/>
                  </a:cubicBezTo>
                  <a:cubicBezTo>
                    <a:pt x="59316" y="77058"/>
                    <a:pt x="578" y="117804"/>
                    <a:pt x="6928" y="1151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D7607AA2-B680-733F-5552-2AB351695338}"/>
                </a:ext>
              </a:extLst>
            </p:cNvPr>
            <p:cNvSpPr/>
            <p:nvPr/>
          </p:nvSpPr>
          <p:spPr>
            <a:xfrm>
              <a:off x="3716061" y="2469046"/>
              <a:ext cx="97547" cy="90754"/>
            </a:xfrm>
            <a:custGeom>
              <a:avLst/>
              <a:gdLst>
                <a:gd name="connsiteX0" fmla="*/ 97114 w 97547"/>
                <a:gd name="connsiteY0" fmla="*/ 1104 h 90754"/>
                <a:gd name="connsiteX1" fmla="*/ 1864 w 97547"/>
                <a:gd name="connsiteY1" fmla="*/ 90004 h 90754"/>
                <a:gd name="connsiteX2" fmla="*/ 36789 w 97547"/>
                <a:gd name="connsiteY2" fmla="*/ 42379 h 90754"/>
                <a:gd name="connsiteX3" fmla="*/ 97114 w 97547"/>
                <a:gd name="connsiteY3" fmla="*/ 1104 h 9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547" h="90754">
                  <a:moveTo>
                    <a:pt x="97114" y="1104"/>
                  </a:moveTo>
                  <a:cubicBezTo>
                    <a:pt x="91293" y="9041"/>
                    <a:pt x="11918" y="83125"/>
                    <a:pt x="1864" y="90004"/>
                  </a:cubicBezTo>
                  <a:cubicBezTo>
                    <a:pt x="-8190" y="96883"/>
                    <a:pt x="25147" y="54550"/>
                    <a:pt x="36789" y="42379"/>
                  </a:cubicBezTo>
                  <a:cubicBezTo>
                    <a:pt x="48431" y="30208"/>
                    <a:pt x="102935" y="-6833"/>
                    <a:pt x="97114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CAA6BA61-C5C3-0CBA-D81D-33DFB62D59B2}"/>
                </a:ext>
              </a:extLst>
            </p:cNvPr>
            <p:cNvSpPr/>
            <p:nvPr/>
          </p:nvSpPr>
          <p:spPr>
            <a:xfrm>
              <a:off x="3993827" y="2491943"/>
              <a:ext cx="84627" cy="45314"/>
            </a:xfrm>
            <a:custGeom>
              <a:avLst/>
              <a:gdLst>
                <a:gd name="connsiteX0" fmla="*/ 323 w 84627"/>
                <a:gd name="connsiteY0" fmla="*/ 432 h 45314"/>
                <a:gd name="connsiteX1" fmla="*/ 82873 w 84627"/>
                <a:gd name="connsiteY1" fmla="*/ 44882 h 45314"/>
                <a:gd name="connsiteX2" fmla="*/ 54298 w 84627"/>
                <a:gd name="connsiteY2" fmla="*/ 22657 h 45314"/>
                <a:gd name="connsiteX3" fmla="*/ 323 w 84627"/>
                <a:gd name="connsiteY3" fmla="*/ 432 h 4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27" h="45314">
                  <a:moveTo>
                    <a:pt x="323" y="432"/>
                  </a:moveTo>
                  <a:cubicBezTo>
                    <a:pt x="5085" y="4136"/>
                    <a:pt x="73877" y="41178"/>
                    <a:pt x="82873" y="44882"/>
                  </a:cubicBezTo>
                  <a:cubicBezTo>
                    <a:pt x="91869" y="48586"/>
                    <a:pt x="63823" y="27420"/>
                    <a:pt x="54298" y="22657"/>
                  </a:cubicBezTo>
                  <a:cubicBezTo>
                    <a:pt x="44773" y="17894"/>
                    <a:pt x="-4439" y="-3272"/>
                    <a:pt x="323" y="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E1569869-8E13-D1F8-11AE-74AB10944DE2}"/>
                </a:ext>
              </a:extLst>
            </p:cNvPr>
            <p:cNvSpPr/>
            <p:nvPr/>
          </p:nvSpPr>
          <p:spPr>
            <a:xfrm>
              <a:off x="4071970" y="2188027"/>
              <a:ext cx="65787" cy="262999"/>
            </a:xfrm>
            <a:custGeom>
              <a:avLst/>
              <a:gdLst>
                <a:gd name="connsiteX0" fmla="*/ 1555 w 65787"/>
                <a:gd name="connsiteY0" fmla="*/ 5898 h 262999"/>
                <a:gd name="connsiteX1" fmla="*/ 65055 w 65787"/>
                <a:gd name="connsiteY1" fmla="*/ 256723 h 262999"/>
                <a:gd name="connsiteX2" fmla="*/ 36480 w 65787"/>
                <a:gd name="connsiteY2" fmla="*/ 190048 h 262999"/>
                <a:gd name="connsiteX3" fmla="*/ 42830 w 65787"/>
                <a:gd name="connsiteY3" fmla="*/ 221798 h 262999"/>
                <a:gd name="connsiteX4" fmla="*/ 20605 w 65787"/>
                <a:gd name="connsiteY4" fmla="*/ 88448 h 262999"/>
                <a:gd name="connsiteX5" fmla="*/ 1555 w 65787"/>
                <a:gd name="connsiteY5" fmla="*/ 5898 h 26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87" h="262999">
                  <a:moveTo>
                    <a:pt x="1555" y="5898"/>
                  </a:moveTo>
                  <a:cubicBezTo>
                    <a:pt x="8963" y="33944"/>
                    <a:pt x="59234" y="226031"/>
                    <a:pt x="65055" y="256723"/>
                  </a:cubicBezTo>
                  <a:cubicBezTo>
                    <a:pt x="70876" y="287415"/>
                    <a:pt x="40184" y="195869"/>
                    <a:pt x="36480" y="190048"/>
                  </a:cubicBezTo>
                  <a:cubicBezTo>
                    <a:pt x="32776" y="184227"/>
                    <a:pt x="45476" y="238731"/>
                    <a:pt x="42830" y="221798"/>
                  </a:cubicBezTo>
                  <a:cubicBezTo>
                    <a:pt x="40184" y="204865"/>
                    <a:pt x="25897" y="119669"/>
                    <a:pt x="20605" y="88448"/>
                  </a:cubicBezTo>
                  <a:cubicBezTo>
                    <a:pt x="15313" y="57227"/>
                    <a:pt x="-5853" y="-22148"/>
                    <a:pt x="1555" y="58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562253-321E-A92F-1030-09689C706263}"/>
                </a:ext>
              </a:extLst>
            </p:cNvPr>
            <p:cNvSpPr/>
            <p:nvPr/>
          </p:nvSpPr>
          <p:spPr>
            <a:xfrm>
              <a:off x="4117953" y="1955561"/>
              <a:ext cx="184181" cy="210230"/>
            </a:xfrm>
            <a:custGeom>
              <a:avLst/>
              <a:gdLst>
                <a:gd name="connsiteX0" fmla="*/ 22 w 184181"/>
                <a:gd name="connsiteY0" fmla="*/ 239 h 210230"/>
                <a:gd name="connsiteX1" fmla="*/ 107972 w 184181"/>
                <a:gd name="connsiteY1" fmla="*/ 98664 h 210230"/>
                <a:gd name="connsiteX2" fmla="*/ 98447 w 184181"/>
                <a:gd name="connsiteY2" fmla="*/ 63739 h 210230"/>
                <a:gd name="connsiteX3" fmla="*/ 161947 w 184181"/>
                <a:gd name="connsiteY3" fmla="*/ 133589 h 210230"/>
                <a:gd name="connsiteX4" fmla="*/ 146072 w 184181"/>
                <a:gd name="connsiteY4" fmla="*/ 98664 h 210230"/>
                <a:gd name="connsiteX5" fmla="*/ 184172 w 184181"/>
                <a:gd name="connsiteY5" fmla="*/ 209789 h 210230"/>
                <a:gd name="connsiteX6" fmla="*/ 149247 w 184181"/>
                <a:gd name="connsiteY6" fmla="*/ 136764 h 210230"/>
                <a:gd name="connsiteX7" fmla="*/ 101622 w 184181"/>
                <a:gd name="connsiteY7" fmla="*/ 117714 h 210230"/>
                <a:gd name="connsiteX8" fmla="*/ 111147 w 184181"/>
                <a:gd name="connsiteY8" fmla="*/ 89139 h 210230"/>
                <a:gd name="connsiteX9" fmla="*/ 123847 w 184181"/>
                <a:gd name="connsiteY9" fmla="*/ 57389 h 210230"/>
                <a:gd name="connsiteX10" fmla="*/ 98447 w 184181"/>
                <a:gd name="connsiteY10" fmla="*/ 70089 h 210230"/>
                <a:gd name="connsiteX11" fmla="*/ 22 w 184181"/>
                <a:gd name="connsiteY11" fmla="*/ 239 h 21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181" h="210230">
                  <a:moveTo>
                    <a:pt x="22" y="239"/>
                  </a:moveTo>
                  <a:cubicBezTo>
                    <a:pt x="1609" y="5001"/>
                    <a:pt x="91568" y="88081"/>
                    <a:pt x="107972" y="98664"/>
                  </a:cubicBezTo>
                  <a:cubicBezTo>
                    <a:pt x="124376" y="109247"/>
                    <a:pt x="89451" y="57918"/>
                    <a:pt x="98447" y="63739"/>
                  </a:cubicBezTo>
                  <a:cubicBezTo>
                    <a:pt x="107443" y="69560"/>
                    <a:pt x="154010" y="127768"/>
                    <a:pt x="161947" y="133589"/>
                  </a:cubicBezTo>
                  <a:cubicBezTo>
                    <a:pt x="169884" y="139410"/>
                    <a:pt x="142368" y="85964"/>
                    <a:pt x="146072" y="98664"/>
                  </a:cubicBezTo>
                  <a:cubicBezTo>
                    <a:pt x="149776" y="111364"/>
                    <a:pt x="183643" y="203439"/>
                    <a:pt x="184172" y="209789"/>
                  </a:cubicBezTo>
                  <a:cubicBezTo>
                    <a:pt x="184701" y="216139"/>
                    <a:pt x="163005" y="152110"/>
                    <a:pt x="149247" y="136764"/>
                  </a:cubicBezTo>
                  <a:cubicBezTo>
                    <a:pt x="135489" y="121418"/>
                    <a:pt x="107972" y="125651"/>
                    <a:pt x="101622" y="117714"/>
                  </a:cubicBezTo>
                  <a:cubicBezTo>
                    <a:pt x="95272" y="109777"/>
                    <a:pt x="107443" y="99193"/>
                    <a:pt x="111147" y="89139"/>
                  </a:cubicBezTo>
                  <a:cubicBezTo>
                    <a:pt x="114851" y="79085"/>
                    <a:pt x="125964" y="60564"/>
                    <a:pt x="123847" y="57389"/>
                  </a:cubicBezTo>
                  <a:cubicBezTo>
                    <a:pt x="121730" y="54214"/>
                    <a:pt x="115909" y="76968"/>
                    <a:pt x="98447" y="70089"/>
                  </a:cubicBezTo>
                  <a:cubicBezTo>
                    <a:pt x="80985" y="63210"/>
                    <a:pt x="-1565" y="-4523"/>
                    <a:pt x="22" y="2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EC7376F0-AE53-A935-4433-325C42F849E5}"/>
                </a:ext>
              </a:extLst>
            </p:cNvPr>
            <p:cNvSpPr/>
            <p:nvPr/>
          </p:nvSpPr>
          <p:spPr>
            <a:xfrm>
              <a:off x="3711567" y="2089083"/>
              <a:ext cx="117526" cy="57228"/>
            </a:xfrm>
            <a:custGeom>
              <a:avLst/>
              <a:gdLst>
                <a:gd name="connsiteX0" fmla="*/ 8 w 117526"/>
                <a:gd name="connsiteY0" fmla="*/ 67 h 57228"/>
                <a:gd name="connsiteX1" fmla="*/ 111133 w 117526"/>
                <a:gd name="connsiteY1" fmla="*/ 44517 h 57228"/>
                <a:gd name="connsiteX2" fmla="*/ 79383 w 117526"/>
                <a:gd name="connsiteY2" fmla="*/ 38167 h 57228"/>
                <a:gd name="connsiteX3" fmla="*/ 22233 w 117526"/>
                <a:gd name="connsiteY3" fmla="*/ 57217 h 57228"/>
                <a:gd name="connsiteX4" fmla="*/ 117483 w 117526"/>
                <a:gd name="connsiteY4" fmla="*/ 34992 h 57228"/>
                <a:gd name="connsiteX5" fmla="*/ 8 w 117526"/>
                <a:gd name="connsiteY5" fmla="*/ 67 h 5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26" h="57228">
                  <a:moveTo>
                    <a:pt x="8" y="67"/>
                  </a:moveTo>
                  <a:cubicBezTo>
                    <a:pt x="-1050" y="1655"/>
                    <a:pt x="97904" y="38167"/>
                    <a:pt x="111133" y="44517"/>
                  </a:cubicBezTo>
                  <a:cubicBezTo>
                    <a:pt x="124362" y="50867"/>
                    <a:pt x="94200" y="36050"/>
                    <a:pt x="79383" y="38167"/>
                  </a:cubicBezTo>
                  <a:cubicBezTo>
                    <a:pt x="64566" y="40284"/>
                    <a:pt x="15883" y="57746"/>
                    <a:pt x="22233" y="57217"/>
                  </a:cubicBezTo>
                  <a:cubicBezTo>
                    <a:pt x="28583" y="56688"/>
                    <a:pt x="114837" y="44517"/>
                    <a:pt x="117483" y="34992"/>
                  </a:cubicBezTo>
                  <a:cubicBezTo>
                    <a:pt x="120129" y="25467"/>
                    <a:pt x="1066" y="-1521"/>
                    <a:pt x="8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215CB5BA-4F1E-299A-C834-69D6AD7FE0F9}"/>
                </a:ext>
              </a:extLst>
            </p:cNvPr>
            <p:cNvSpPr/>
            <p:nvPr/>
          </p:nvSpPr>
          <p:spPr>
            <a:xfrm>
              <a:off x="4003565" y="1997042"/>
              <a:ext cx="70268" cy="142948"/>
            </a:xfrm>
            <a:custGeom>
              <a:avLst/>
              <a:gdLst>
                <a:gd name="connsiteX0" fmla="*/ 69960 w 70268"/>
                <a:gd name="connsiteY0" fmla="*/ 33 h 142948"/>
                <a:gd name="connsiteX1" fmla="*/ 44560 w 70268"/>
                <a:gd name="connsiteY1" fmla="*/ 63533 h 142948"/>
                <a:gd name="connsiteX2" fmla="*/ 31860 w 70268"/>
                <a:gd name="connsiteY2" fmla="*/ 120683 h 142948"/>
                <a:gd name="connsiteX3" fmla="*/ 54085 w 70268"/>
                <a:gd name="connsiteY3" fmla="*/ 66708 h 142948"/>
                <a:gd name="connsiteX4" fmla="*/ 38210 w 70268"/>
                <a:gd name="connsiteY4" fmla="*/ 142908 h 142948"/>
                <a:gd name="connsiteX5" fmla="*/ 35035 w 70268"/>
                <a:gd name="connsiteY5" fmla="*/ 76233 h 142948"/>
                <a:gd name="connsiteX6" fmla="*/ 110 w 70268"/>
                <a:gd name="connsiteY6" fmla="*/ 3208 h 142948"/>
                <a:gd name="connsiteX7" fmla="*/ 25510 w 70268"/>
                <a:gd name="connsiteY7" fmla="*/ 54008 h 142948"/>
                <a:gd name="connsiteX8" fmla="*/ 69960 w 70268"/>
                <a:gd name="connsiteY8" fmla="*/ 33 h 14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268" h="142948">
                  <a:moveTo>
                    <a:pt x="69960" y="33"/>
                  </a:moveTo>
                  <a:cubicBezTo>
                    <a:pt x="73135" y="1620"/>
                    <a:pt x="50910" y="43425"/>
                    <a:pt x="44560" y="63533"/>
                  </a:cubicBezTo>
                  <a:cubicBezTo>
                    <a:pt x="38210" y="83641"/>
                    <a:pt x="30273" y="120154"/>
                    <a:pt x="31860" y="120683"/>
                  </a:cubicBezTo>
                  <a:cubicBezTo>
                    <a:pt x="33447" y="121212"/>
                    <a:pt x="53027" y="63004"/>
                    <a:pt x="54085" y="66708"/>
                  </a:cubicBezTo>
                  <a:cubicBezTo>
                    <a:pt x="55143" y="70412"/>
                    <a:pt x="41385" y="141321"/>
                    <a:pt x="38210" y="142908"/>
                  </a:cubicBezTo>
                  <a:cubicBezTo>
                    <a:pt x="35035" y="144495"/>
                    <a:pt x="41385" y="99516"/>
                    <a:pt x="35035" y="76233"/>
                  </a:cubicBezTo>
                  <a:cubicBezTo>
                    <a:pt x="28685" y="52950"/>
                    <a:pt x="1697" y="6912"/>
                    <a:pt x="110" y="3208"/>
                  </a:cubicBezTo>
                  <a:cubicBezTo>
                    <a:pt x="-1477" y="-496"/>
                    <a:pt x="14398" y="54537"/>
                    <a:pt x="25510" y="54008"/>
                  </a:cubicBezTo>
                  <a:cubicBezTo>
                    <a:pt x="36622" y="53479"/>
                    <a:pt x="66785" y="-1554"/>
                    <a:pt x="69960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2547BCA6-18B8-9D38-1F0A-D43990769437}"/>
                </a:ext>
              </a:extLst>
            </p:cNvPr>
            <p:cNvSpPr/>
            <p:nvPr/>
          </p:nvSpPr>
          <p:spPr>
            <a:xfrm>
              <a:off x="3654283" y="2256825"/>
              <a:ext cx="124227" cy="112303"/>
            </a:xfrm>
            <a:custGeom>
              <a:avLst/>
              <a:gdLst>
                <a:gd name="connsiteX0" fmla="*/ 123967 w 124227"/>
                <a:gd name="connsiteY0" fmla="*/ 600 h 112303"/>
                <a:gd name="connsiteX1" fmla="*/ 25542 w 124227"/>
                <a:gd name="connsiteY1" fmla="*/ 57750 h 112303"/>
                <a:gd name="connsiteX2" fmla="*/ 57292 w 124227"/>
                <a:gd name="connsiteY2" fmla="*/ 29175 h 112303"/>
                <a:gd name="connsiteX3" fmla="*/ 142 w 124227"/>
                <a:gd name="connsiteY3" fmla="*/ 111725 h 112303"/>
                <a:gd name="connsiteX4" fmla="*/ 41417 w 124227"/>
                <a:gd name="connsiteY4" fmla="*/ 64100 h 112303"/>
                <a:gd name="connsiteX5" fmla="*/ 54117 w 124227"/>
                <a:gd name="connsiteY5" fmla="*/ 29175 h 112303"/>
                <a:gd name="connsiteX6" fmla="*/ 123967 w 124227"/>
                <a:gd name="connsiteY6" fmla="*/ 600 h 11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27" h="112303">
                  <a:moveTo>
                    <a:pt x="123967" y="600"/>
                  </a:moveTo>
                  <a:cubicBezTo>
                    <a:pt x="119205" y="5362"/>
                    <a:pt x="36654" y="52988"/>
                    <a:pt x="25542" y="57750"/>
                  </a:cubicBezTo>
                  <a:cubicBezTo>
                    <a:pt x="14430" y="62512"/>
                    <a:pt x="61525" y="20179"/>
                    <a:pt x="57292" y="29175"/>
                  </a:cubicBezTo>
                  <a:cubicBezTo>
                    <a:pt x="53059" y="38171"/>
                    <a:pt x="2788" y="105904"/>
                    <a:pt x="142" y="111725"/>
                  </a:cubicBezTo>
                  <a:cubicBezTo>
                    <a:pt x="-2504" y="117546"/>
                    <a:pt x="32421" y="77858"/>
                    <a:pt x="41417" y="64100"/>
                  </a:cubicBezTo>
                  <a:cubicBezTo>
                    <a:pt x="50413" y="50342"/>
                    <a:pt x="41417" y="37642"/>
                    <a:pt x="54117" y="29175"/>
                  </a:cubicBezTo>
                  <a:cubicBezTo>
                    <a:pt x="66817" y="20708"/>
                    <a:pt x="128729" y="-4162"/>
                    <a:pt x="123967" y="6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0E7EABEE-A988-F8CF-1293-E6625B2DF85D}"/>
                </a:ext>
              </a:extLst>
            </p:cNvPr>
            <p:cNvSpPr/>
            <p:nvPr/>
          </p:nvSpPr>
          <p:spPr>
            <a:xfrm>
              <a:off x="3685110" y="2358994"/>
              <a:ext cx="132817" cy="6450"/>
            </a:xfrm>
            <a:custGeom>
              <a:avLst/>
              <a:gdLst>
                <a:gd name="connsiteX0" fmla="*/ 131240 w 132817"/>
                <a:gd name="connsiteY0" fmla="*/ 3206 h 6450"/>
                <a:gd name="connsiteX1" fmla="*/ 1065 w 132817"/>
                <a:gd name="connsiteY1" fmla="*/ 6381 h 6450"/>
                <a:gd name="connsiteX2" fmla="*/ 70915 w 132817"/>
                <a:gd name="connsiteY2" fmla="*/ 31 h 6450"/>
                <a:gd name="connsiteX3" fmla="*/ 131240 w 132817"/>
                <a:gd name="connsiteY3" fmla="*/ 3206 h 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17" h="6450">
                  <a:moveTo>
                    <a:pt x="131240" y="3206"/>
                  </a:moveTo>
                  <a:cubicBezTo>
                    <a:pt x="119598" y="4264"/>
                    <a:pt x="11119" y="6910"/>
                    <a:pt x="1065" y="6381"/>
                  </a:cubicBezTo>
                  <a:cubicBezTo>
                    <a:pt x="-8989" y="5852"/>
                    <a:pt x="55040" y="-498"/>
                    <a:pt x="70915" y="31"/>
                  </a:cubicBezTo>
                  <a:cubicBezTo>
                    <a:pt x="86790" y="560"/>
                    <a:pt x="142882" y="2148"/>
                    <a:pt x="131240" y="3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096B4421-87C5-06E6-4A15-DD808FC5AD0E}"/>
                </a:ext>
              </a:extLst>
            </p:cNvPr>
            <p:cNvSpPr/>
            <p:nvPr/>
          </p:nvSpPr>
          <p:spPr>
            <a:xfrm>
              <a:off x="3631568" y="2351938"/>
              <a:ext cx="64280" cy="147910"/>
            </a:xfrm>
            <a:custGeom>
              <a:avLst/>
              <a:gdLst>
                <a:gd name="connsiteX0" fmla="*/ 64132 w 64280"/>
                <a:gd name="connsiteY0" fmla="*/ 737 h 147910"/>
                <a:gd name="connsiteX1" fmla="*/ 22857 w 64280"/>
                <a:gd name="connsiteY1" fmla="*/ 61062 h 147910"/>
                <a:gd name="connsiteX2" fmla="*/ 632 w 64280"/>
                <a:gd name="connsiteY2" fmla="*/ 146787 h 147910"/>
                <a:gd name="connsiteX3" fmla="*/ 6982 w 64280"/>
                <a:gd name="connsiteY3" fmla="*/ 102337 h 147910"/>
                <a:gd name="connsiteX4" fmla="*/ 64132 w 64280"/>
                <a:gd name="connsiteY4" fmla="*/ 737 h 14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80" h="147910">
                  <a:moveTo>
                    <a:pt x="64132" y="737"/>
                  </a:moveTo>
                  <a:cubicBezTo>
                    <a:pt x="66778" y="-6142"/>
                    <a:pt x="33440" y="36720"/>
                    <a:pt x="22857" y="61062"/>
                  </a:cubicBezTo>
                  <a:cubicBezTo>
                    <a:pt x="12274" y="85404"/>
                    <a:pt x="3278" y="139908"/>
                    <a:pt x="632" y="146787"/>
                  </a:cubicBezTo>
                  <a:cubicBezTo>
                    <a:pt x="-2014" y="153666"/>
                    <a:pt x="4336" y="127737"/>
                    <a:pt x="6982" y="102337"/>
                  </a:cubicBezTo>
                  <a:cubicBezTo>
                    <a:pt x="9628" y="76937"/>
                    <a:pt x="61486" y="7616"/>
                    <a:pt x="64132" y="7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2FA83570-6B6A-112F-A454-DB52A89E2188}"/>
                </a:ext>
              </a:extLst>
            </p:cNvPr>
            <p:cNvSpPr/>
            <p:nvPr/>
          </p:nvSpPr>
          <p:spPr>
            <a:xfrm>
              <a:off x="3492441" y="2403154"/>
              <a:ext cx="34984" cy="413040"/>
            </a:xfrm>
            <a:custGeom>
              <a:avLst/>
              <a:gdLst>
                <a:gd name="connsiteX0" fmla="*/ 34984 w 34984"/>
                <a:gd name="connsiteY0" fmla="*/ 321 h 413040"/>
                <a:gd name="connsiteX1" fmla="*/ 3234 w 34984"/>
                <a:gd name="connsiteY1" fmla="*/ 247971 h 413040"/>
                <a:gd name="connsiteX2" fmla="*/ 3234 w 34984"/>
                <a:gd name="connsiteY2" fmla="*/ 197171 h 413040"/>
                <a:gd name="connsiteX3" fmla="*/ 59 w 34984"/>
                <a:gd name="connsiteY3" fmla="*/ 406721 h 413040"/>
                <a:gd name="connsiteX4" fmla="*/ 6409 w 34984"/>
                <a:gd name="connsiteY4" fmla="*/ 340046 h 413040"/>
                <a:gd name="connsiteX5" fmla="*/ 3234 w 34984"/>
                <a:gd name="connsiteY5" fmla="*/ 152721 h 413040"/>
                <a:gd name="connsiteX6" fmla="*/ 3234 w 34984"/>
                <a:gd name="connsiteY6" fmla="*/ 193996 h 413040"/>
                <a:gd name="connsiteX7" fmla="*/ 34984 w 34984"/>
                <a:gd name="connsiteY7" fmla="*/ 321 h 41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84" h="413040">
                  <a:moveTo>
                    <a:pt x="34984" y="321"/>
                  </a:moveTo>
                  <a:cubicBezTo>
                    <a:pt x="34984" y="9317"/>
                    <a:pt x="8526" y="215163"/>
                    <a:pt x="3234" y="247971"/>
                  </a:cubicBezTo>
                  <a:cubicBezTo>
                    <a:pt x="-2058" y="280779"/>
                    <a:pt x="3763" y="170713"/>
                    <a:pt x="3234" y="197171"/>
                  </a:cubicBezTo>
                  <a:cubicBezTo>
                    <a:pt x="2705" y="223629"/>
                    <a:pt x="-470" y="382909"/>
                    <a:pt x="59" y="406721"/>
                  </a:cubicBezTo>
                  <a:cubicBezTo>
                    <a:pt x="588" y="430533"/>
                    <a:pt x="5880" y="382379"/>
                    <a:pt x="6409" y="340046"/>
                  </a:cubicBezTo>
                  <a:cubicBezTo>
                    <a:pt x="6938" y="297713"/>
                    <a:pt x="3763" y="177063"/>
                    <a:pt x="3234" y="152721"/>
                  </a:cubicBezTo>
                  <a:cubicBezTo>
                    <a:pt x="2705" y="128379"/>
                    <a:pt x="-2587" y="214104"/>
                    <a:pt x="3234" y="193996"/>
                  </a:cubicBezTo>
                  <a:cubicBezTo>
                    <a:pt x="9055" y="173888"/>
                    <a:pt x="34984" y="-8675"/>
                    <a:pt x="34984" y="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19CE3F41-16FF-CFE5-56E6-5675AD334AC8}"/>
                </a:ext>
              </a:extLst>
            </p:cNvPr>
            <p:cNvSpPr/>
            <p:nvPr/>
          </p:nvSpPr>
          <p:spPr>
            <a:xfrm>
              <a:off x="3743141" y="2035161"/>
              <a:ext cx="175726" cy="98534"/>
            </a:xfrm>
            <a:custGeom>
              <a:avLst/>
              <a:gdLst>
                <a:gd name="connsiteX0" fmla="*/ 184 w 175726"/>
                <a:gd name="connsiteY0" fmla="*/ 14 h 98534"/>
                <a:gd name="connsiteX1" fmla="*/ 104959 w 175726"/>
                <a:gd name="connsiteY1" fmla="*/ 60339 h 98534"/>
                <a:gd name="connsiteX2" fmla="*/ 101784 w 175726"/>
                <a:gd name="connsiteY2" fmla="*/ 34939 h 98534"/>
                <a:gd name="connsiteX3" fmla="*/ 155759 w 175726"/>
                <a:gd name="connsiteY3" fmla="*/ 57164 h 98534"/>
                <a:gd name="connsiteX4" fmla="*/ 174809 w 175726"/>
                <a:gd name="connsiteY4" fmla="*/ 60339 h 98534"/>
                <a:gd name="connsiteX5" fmla="*/ 130359 w 175726"/>
                <a:gd name="connsiteY5" fmla="*/ 47639 h 98534"/>
                <a:gd name="connsiteX6" fmla="*/ 95434 w 175726"/>
                <a:gd name="connsiteY6" fmla="*/ 57164 h 98534"/>
                <a:gd name="connsiteX7" fmla="*/ 104959 w 175726"/>
                <a:gd name="connsiteY7" fmla="*/ 98439 h 98534"/>
                <a:gd name="connsiteX8" fmla="*/ 79559 w 175726"/>
                <a:gd name="connsiteY8" fmla="*/ 66689 h 98534"/>
                <a:gd name="connsiteX9" fmla="*/ 184 w 175726"/>
                <a:gd name="connsiteY9" fmla="*/ 14 h 98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726" h="98534">
                  <a:moveTo>
                    <a:pt x="184" y="14"/>
                  </a:moveTo>
                  <a:cubicBezTo>
                    <a:pt x="4417" y="-1044"/>
                    <a:pt x="88026" y="54518"/>
                    <a:pt x="104959" y="60339"/>
                  </a:cubicBezTo>
                  <a:cubicBezTo>
                    <a:pt x="121892" y="66160"/>
                    <a:pt x="93317" y="35468"/>
                    <a:pt x="101784" y="34939"/>
                  </a:cubicBezTo>
                  <a:cubicBezTo>
                    <a:pt x="110251" y="34410"/>
                    <a:pt x="155759" y="57164"/>
                    <a:pt x="155759" y="57164"/>
                  </a:cubicBezTo>
                  <a:cubicBezTo>
                    <a:pt x="167930" y="61397"/>
                    <a:pt x="179042" y="61926"/>
                    <a:pt x="174809" y="60339"/>
                  </a:cubicBezTo>
                  <a:cubicBezTo>
                    <a:pt x="170576" y="58752"/>
                    <a:pt x="143588" y="48168"/>
                    <a:pt x="130359" y="47639"/>
                  </a:cubicBezTo>
                  <a:cubicBezTo>
                    <a:pt x="117130" y="47110"/>
                    <a:pt x="99667" y="48697"/>
                    <a:pt x="95434" y="57164"/>
                  </a:cubicBezTo>
                  <a:cubicBezTo>
                    <a:pt x="91201" y="65631"/>
                    <a:pt x="107605" y="96852"/>
                    <a:pt x="104959" y="98439"/>
                  </a:cubicBezTo>
                  <a:cubicBezTo>
                    <a:pt x="102313" y="100027"/>
                    <a:pt x="93317" y="81506"/>
                    <a:pt x="79559" y="66689"/>
                  </a:cubicBezTo>
                  <a:cubicBezTo>
                    <a:pt x="65801" y="51872"/>
                    <a:pt x="-4049" y="1072"/>
                    <a:pt x="184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64C68FFE-8035-6DF4-B7B1-57D8790ABDB3}"/>
                </a:ext>
              </a:extLst>
            </p:cNvPr>
            <p:cNvSpPr/>
            <p:nvPr/>
          </p:nvSpPr>
          <p:spPr>
            <a:xfrm>
              <a:off x="3693651" y="2717797"/>
              <a:ext cx="164440" cy="116358"/>
            </a:xfrm>
            <a:custGeom>
              <a:avLst/>
              <a:gdLst>
                <a:gd name="connsiteX0" fmla="*/ 163974 w 164440"/>
                <a:gd name="connsiteY0" fmla="*/ 15878 h 116358"/>
                <a:gd name="connsiteX1" fmla="*/ 5224 w 164440"/>
                <a:gd name="connsiteY1" fmla="*/ 114303 h 116358"/>
                <a:gd name="connsiteX2" fmla="*/ 43324 w 164440"/>
                <a:gd name="connsiteY2" fmla="*/ 76203 h 116358"/>
                <a:gd name="connsiteX3" fmla="*/ 94124 w 164440"/>
                <a:gd name="connsiteY3" fmla="*/ 3 h 116358"/>
                <a:gd name="connsiteX4" fmla="*/ 56024 w 164440"/>
                <a:gd name="connsiteY4" fmla="*/ 79378 h 116358"/>
                <a:gd name="connsiteX5" fmla="*/ 163974 w 164440"/>
                <a:gd name="connsiteY5" fmla="*/ 15878 h 11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440" h="116358">
                  <a:moveTo>
                    <a:pt x="163974" y="15878"/>
                  </a:moveTo>
                  <a:cubicBezTo>
                    <a:pt x="155507" y="21699"/>
                    <a:pt x="25332" y="104249"/>
                    <a:pt x="5224" y="114303"/>
                  </a:cubicBezTo>
                  <a:cubicBezTo>
                    <a:pt x="-14884" y="124357"/>
                    <a:pt x="28507" y="95253"/>
                    <a:pt x="43324" y="76203"/>
                  </a:cubicBezTo>
                  <a:cubicBezTo>
                    <a:pt x="58141" y="57153"/>
                    <a:pt x="92007" y="-526"/>
                    <a:pt x="94124" y="3"/>
                  </a:cubicBezTo>
                  <a:cubicBezTo>
                    <a:pt x="96241" y="532"/>
                    <a:pt x="49145" y="71970"/>
                    <a:pt x="56024" y="79378"/>
                  </a:cubicBezTo>
                  <a:cubicBezTo>
                    <a:pt x="62903" y="86786"/>
                    <a:pt x="172441" y="10057"/>
                    <a:pt x="163974" y="158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3E389325-0328-B23D-C9C9-0E85FC048B7C}"/>
                </a:ext>
              </a:extLst>
            </p:cNvPr>
            <p:cNvSpPr/>
            <p:nvPr/>
          </p:nvSpPr>
          <p:spPr>
            <a:xfrm>
              <a:off x="3905203" y="2107619"/>
              <a:ext cx="82645" cy="124463"/>
            </a:xfrm>
            <a:custGeom>
              <a:avLst/>
              <a:gdLst>
                <a:gd name="connsiteX0" fmla="*/ 82597 w 82645"/>
                <a:gd name="connsiteY0" fmla="*/ 581 h 124463"/>
                <a:gd name="connsiteX1" fmla="*/ 28622 w 82645"/>
                <a:gd name="connsiteY1" fmla="*/ 70431 h 124463"/>
                <a:gd name="connsiteX2" fmla="*/ 47 w 82645"/>
                <a:gd name="connsiteY2" fmla="*/ 124406 h 124463"/>
                <a:gd name="connsiteX3" fmla="*/ 22272 w 82645"/>
                <a:gd name="connsiteY3" fmla="*/ 79956 h 124463"/>
                <a:gd name="connsiteX4" fmla="*/ 38147 w 82645"/>
                <a:gd name="connsiteY4" fmla="*/ 38681 h 124463"/>
                <a:gd name="connsiteX5" fmla="*/ 82597 w 82645"/>
                <a:gd name="connsiteY5" fmla="*/ 581 h 12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5" h="124463">
                  <a:moveTo>
                    <a:pt x="82597" y="581"/>
                  </a:moveTo>
                  <a:cubicBezTo>
                    <a:pt x="81010" y="5873"/>
                    <a:pt x="42380" y="49793"/>
                    <a:pt x="28622" y="70431"/>
                  </a:cubicBezTo>
                  <a:cubicBezTo>
                    <a:pt x="14864" y="91069"/>
                    <a:pt x="1105" y="122818"/>
                    <a:pt x="47" y="124406"/>
                  </a:cubicBezTo>
                  <a:cubicBezTo>
                    <a:pt x="-1011" y="125994"/>
                    <a:pt x="15922" y="94244"/>
                    <a:pt x="22272" y="79956"/>
                  </a:cubicBezTo>
                  <a:cubicBezTo>
                    <a:pt x="28622" y="65668"/>
                    <a:pt x="30209" y="49794"/>
                    <a:pt x="38147" y="38681"/>
                  </a:cubicBezTo>
                  <a:cubicBezTo>
                    <a:pt x="46084" y="27569"/>
                    <a:pt x="84184" y="-4711"/>
                    <a:pt x="82597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F61E5346-B55C-2A91-15E1-30932D9EE34D}"/>
                </a:ext>
              </a:extLst>
            </p:cNvPr>
            <p:cNvSpPr/>
            <p:nvPr/>
          </p:nvSpPr>
          <p:spPr>
            <a:xfrm>
              <a:off x="4079443" y="2095487"/>
              <a:ext cx="57587" cy="222411"/>
            </a:xfrm>
            <a:custGeom>
              <a:avLst/>
              <a:gdLst>
                <a:gd name="connsiteX0" fmla="*/ 432 w 57587"/>
                <a:gd name="connsiteY0" fmla="*/ 13 h 222411"/>
                <a:gd name="connsiteX1" fmla="*/ 3607 w 57587"/>
                <a:gd name="connsiteY1" fmla="*/ 155588 h 222411"/>
                <a:gd name="connsiteX2" fmla="*/ 9957 w 57587"/>
                <a:gd name="connsiteY2" fmla="*/ 222263 h 222411"/>
                <a:gd name="connsiteX3" fmla="*/ 9957 w 57587"/>
                <a:gd name="connsiteY3" fmla="*/ 171463 h 222411"/>
                <a:gd name="connsiteX4" fmla="*/ 57582 w 57587"/>
                <a:gd name="connsiteY4" fmla="*/ 101613 h 222411"/>
                <a:gd name="connsiteX5" fmla="*/ 13132 w 57587"/>
                <a:gd name="connsiteY5" fmla="*/ 146063 h 222411"/>
                <a:gd name="connsiteX6" fmla="*/ 432 w 57587"/>
                <a:gd name="connsiteY6" fmla="*/ 13 h 22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87" h="222411">
                  <a:moveTo>
                    <a:pt x="432" y="13"/>
                  </a:moveTo>
                  <a:cubicBezTo>
                    <a:pt x="-1155" y="1600"/>
                    <a:pt x="2020" y="118546"/>
                    <a:pt x="3607" y="155588"/>
                  </a:cubicBezTo>
                  <a:cubicBezTo>
                    <a:pt x="5195" y="192630"/>
                    <a:pt x="8899" y="219617"/>
                    <a:pt x="9957" y="222263"/>
                  </a:cubicBezTo>
                  <a:cubicBezTo>
                    <a:pt x="11015" y="224909"/>
                    <a:pt x="2020" y="191571"/>
                    <a:pt x="9957" y="171463"/>
                  </a:cubicBezTo>
                  <a:cubicBezTo>
                    <a:pt x="17894" y="151355"/>
                    <a:pt x="57053" y="105846"/>
                    <a:pt x="57582" y="101613"/>
                  </a:cubicBezTo>
                  <a:cubicBezTo>
                    <a:pt x="58111" y="97380"/>
                    <a:pt x="20011" y="158234"/>
                    <a:pt x="13132" y="146063"/>
                  </a:cubicBezTo>
                  <a:cubicBezTo>
                    <a:pt x="6253" y="133892"/>
                    <a:pt x="2019" y="-1574"/>
                    <a:pt x="432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0B364D7B-8DD2-1784-5F3B-15BC7ECA87DE}"/>
                </a:ext>
              </a:extLst>
            </p:cNvPr>
            <p:cNvSpPr/>
            <p:nvPr/>
          </p:nvSpPr>
          <p:spPr>
            <a:xfrm>
              <a:off x="3628419" y="2180012"/>
              <a:ext cx="224149" cy="105990"/>
            </a:xfrm>
            <a:custGeom>
              <a:avLst/>
              <a:gdLst>
                <a:gd name="connsiteX0" fmla="*/ 606 w 224149"/>
                <a:gd name="connsiteY0" fmla="*/ 105988 h 105990"/>
                <a:gd name="connsiteX1" fmla="*/ 99031 w 224149"/>
                <a:gd name="connsiteY1" fmla="*/ 10738 h 105990"/>
                <a:gd name="connsiteX2" fmla="*/ 146656 w 224149"/>
                <a:gd name="connsiteY2" fmla="*/ 13913 h 105990"/>
                <a:gd name="connsiteX3" fmla="*/ 140306 w 224149"/>
                <a:gd name="connsiteY3" fmla="*/ 1213 h 105990"/>
                <a:gd name="connsiteX4" fmla="*/ 222856 w 224149"/>
                <a:gd name="connsiteY4" fmla="*/ 48838 h 105990"/>
                <a:gd name="connsiteX5" fmla="*/ 187931 w 224149"/>
                <a:gd name="connsiteY5" fmla="*/ 13913 h 105990"/>
                <a:gd name="connsiteX6" fmla="*/ 149831 w 224149"/>
                <a:gd name="connsiteY6" fmla="*/ 13913 h 105990"/>
                <a:gd name="connsiteX7" fmla="*/ 606 w 224149"/>
                <a:gd name="connsiteY7" fmla="*/ 105988 h 10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149" h="105990">
                  <a:moveTo>
                    <a:pt x="606" y="105988"/>
                  </a:moveTo>
                  <a:cubicBezTo>
                    <a:pt x="-7861" y="105459"/>
                    <a:pt x="74689" y="26084"/>
                    <a:pt x="99031" y="10738"/>
                  </a:cubicBezTo>
                  <a:cubicBezTo>
                    <a:pt x="123373" y="-4608"/>
                    <a:pt x="146656" y="13913"/>
                    <a:pt x="146656" y="13913"/>
                  </a:cubicBezTo>
                  <a:cubicBezTo>
                    <a:pt x="153535" y="12326"/>
                    <a:pt x="127606" y="-4608"/>
                    <a:pt x="140306" y="1213"/>
                  </a:cubicBezTo>
                  <a:cubicBezTo>
                    <a:pt x="153006" y="7034"/>
                    <a:pt x="214919" y="46721"/>
                    <a:pt x="222856" y="48838"/>
                  </a:cubicBezTo>
                  <a:cubicBezTo>
                    <a:pt x="230793" y="50955"/>
                    <a:pt x="200102" y="19734"/>
                    <a:pt x="187931" y="13913"/>
                  </a:cubicBezTo>
                  <a:cubicBezTo>
                    <a:pt x="175760" y="8092"/>
                    <a:pt x="177348" y="4388"/>
                    <a:pt x="149831" y="13913"/>
                  </a:cubicBezTo>
                  <a:cubicBezTo>
                    <a:pt x="122314" y="23438"/>
                    <a:pt x="9073" y="106517"/>
                    <a:pt x="606" y="1059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E6DC5B8C-E583-2EBB-CF00-FE1493976127}"/>
                </a:ext>
              </a:extLst>
            </p:cNvPr>
            <p:cNvSpPr/>
            <p:nvPr/>
          </p:nvSpPr>
          <p:spPr>
            <a:xfrm>
              <a:off x="3704829" y="2139950"/>
              <a:ext cx="191194" cy="85964"/>
            </a:xfrm>
            <a:custGeom>
              <a:avLst/>
              <a:gdLst>
                <a:gd name="connsiteX0" fmla="*/ 396 w 191194"/>
                <a:gd name="connsiteY0" fmla="*/ 28575 h 85964"/>
                <a:gd name="connsiteX1" fmla="*/ 76596 w 191194"/>
                <a:gd name="connsiteY1" fmla="*/ 12700 h 85964"/>
                <a:gd name="connsiteX2" fmla="*/ 133746 w 191194"/>
                <a:gd name="connsiteY2" fmla="*/ 31750 h 85964"/>
                <a:gd name="connsiteX3" fmla="*/ 127396 w 191194"/>
                <a:gd name="connsiteY3" fmla="*/ 12700 h 85964"/>
                <a:gd name="connsiteX4" fmla="*/ 190896 w 191194"/>
                <a:gd name="connsiteY4" fmla="*/ 85725 h 85964"/>
                <a:gd name="connsiteX5" fmla="*/ 149621 w 191194"/>
                <a:gd name="connsiteY5" fmla="*/ 34925 h 85964"/>
                <a:gd name="connsiteX6" fmla="*/ 111521 w 191194"/>
                <a:gd name="connsiteY6" fmla="*/ 0 h 85964"/>
                <a:gd name="connsiteX7" fmla="*/ 396 w 191194"/>
                <a:gd name="connsiteY7" fmla="*/ 28575 h 8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194" h="85964">
                  <a:moveTo>
                    <a:pt x="396" y="28575"/>
                  </a:moveTo>
                  <a:cubicBezTo>
                    <a:pt x="-5425" y="30692"/>
                    <a:pt x="54371" y="12171"/>
                    <a:pt x="76596" y="12700"/>
                  </a:cubicBezTo>
                  <a:cubicBezTo>
                    <a:pt x="98821" y="13229"/>
                    <a:pt x="133746" y="31750"/>
                    <a:pt x="133746" y="31750"/>
                  </a:cubicBezTo>
                  <a:cubicBezTo>
                    <a:pt x="142213" y="31750"/>
                    <a:pt x="117871" y="3704"/>
                    <a:pt x="127396" y="12700"/>
                  </a:cubicBezTo>
                  <a:cubicBezTo>
                    <a:pt x="136921" y="21696"/>
                    <a:pt x="187192" y="82021"/>
                    <a:pt x="190896" y="85725"/>
                  </a:cubicBezTo>
                  <a:cubicBezTo>
                    <a:pt x="194600" y="89429"/>
                    <a:pt x="162850" y="49213"/>
                    <a:pt x="149621" y="34925"/>
                  </a:cubicBezTo>
                  <a:cubicBezTo>
                    <a:pt x="136392" y="20637"/>
                    <a:pt x="134804" y="0"/>
                    <a:pt x="111521" y="0"/>
                  </a:cubicBezTo>
                  <a:cubicBezTo>
                    <a:pt x="88238" y="0"/>
                    <a:pt x="6217" y="26458"/>
                    <a:pt x="396" y="285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E1C65382-BCA5-BE81-CA8A-F73521345504}"/>
                </a:ext>
              </a:extLst>
            </p:cNvPr>
            <p:cNvSpPr/>
            <p:nvPr/>
          </p:nvSpPr>
          <p:spPr>
            <a:xfrm>
              <a:off x="3638547" y="2130418"/>
              <a:ext cx="130184" cy="130185"/>
            </a:xfrm>
            <a:custGeom>
              <a:avLst/>
              <a:gdLst>
                <a:gd name="connsiteX0" fmla="*/ 3 w 130184"/>
                <a:gd name="connsiteY0" fmla="*/ 130182 h 130185"/>
                <a:gd name="connsiteX1" fmla="*/ 76203 w 130184"/>
                <a:gd name="connsiteY1" fmla="*/ 50807 h 130185"/>
                <a:gd name="connsiteX2" fmla="*/ 130178 w 130184"/>
                <a:gd name="connsiteY2" fmla="*/ 7 h 130185"/>
                <a:gd name="connsiteX3" fmla="*/ 73028 w 130184"/>
                <a:gd name="connsiteY3" fmla="*/ 47632 h 130185"/>
                <a:gd name="connsiteX4" fmla="*/ 3 w 130184"/>
                <a:gd name="connsiteY4" fmla="*/ 130182 h 13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84" h="130185">
                  <a:moveTo>
                    <a:pt x="3" y="130182"/>
                  </a:moveTo>
                  <a:cubicBezTo>
                    <a:pt x="532" y="130711"/>
                    <a:pt x="54507" y="72503"/>
                    <a:pt x="76203" y="50807"/>
                  </a:cubicBezTo>
                  <a:cubicBezTo>
                    <a:pt x="97899" y="29111"/>
                    <a:pt x="130707" y="536"/>
                    <a:pt x="130178" y="7"/>
                  </a:cubicBezTo>
                  <a:cubicBezTo>
                    <a:pt x="129649" y="-522"/>
                    <a:pt x="91020" y="27524"/>
                    <a:pt x="73028" y="47632"/>
                  </a:cubicBezTo>
                  <a:cubicBezTo>
                    <a:pt x="55036" y="67740"/>
                    <a:pt x="-526" y="129653"/>
                    <a:pt x="3" y="130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0A4A5F83-C6C7-42D7-85A0-1FFCAE0EEAC4}"/>
                </a:ext>
              </a:extLst>
            </p:cNvPr>
            <p:cNvSpPr/>
            <p:nvPr/>
          </p:nvSpPr>
          <p:spPr>
            <a:xfrm>
              <a:off x="3625693" y="3409947"/>
              <a:ext cx="693288" cy="311155"/>
            </a:xfrm>
            <a:custGeom>
              <a:avLst/>
              <a:gdLst>
                <a:gd name="connsiteX0" fmla="*/ 692307 w 693288"/>
                <a:gd name="connsiteY0" fmla="*/ 3 h 311155"/>
                <a:gd name="connsiteX1" fmla="*/ 539907 w 693288"/>
                <a:gd name="connsiteY1" fmla="*/ 98428 h 311155"/>
                <a:gd name="connsiteX2" fmla="*/ 384332 w 693288"/>
                <a:gd name="connsiteY2" fmla="*/ 215903 h 311155"/>
                <a:gd name="connsiteX3" fmla="*/ 485932 w 693288"/>
                <a:gd name="connsiteY3" fmla="*/ 111128 h 311155"/>
                <a:gd name="connsiteX4" fmla="*/ 295432 w 693288"/>
                <a:gd name="connsiteY4" fmla="*/ 238128 h 311155"/>
                <a:gd name="connsiteX5" fmla="*/ 276382 w 693288"/>
                <a:gd name="connsiteY5" fmla="*/ 247653 h 311155"/>
                <a:gd name="connsiteX6" fmla="*/ 279557 w 693288"/>
                <a:gd name="connsiteY6" fmla="*/ 228603 h 311155"/>
                <a:gd name="connsiteX7" fmla="*/ 146207 w 693288"/>
                <a:gd name="connsiteY7" fmla="*/ 225428 h 311155"/>
                <a:gd name="connsiteX8" fmla="*/ 157 w 693288"/>
                <a:gd name="connsiteY8" fmla="*/ 311153 h 311155"/>
                <a:gd name="connsiteX9" fmla="*/ 174782 w 693288"/>
                <a:gd name="connsiteY9" fmla="*/ 222253 h 311155"/>
                <a:gd name="connsiteX10" fmla="*/ 311307 w 693288"/>
                <a:gd name="connsiteY10" fmla="*/ 225428 h 311155"/>
                <a:gd name="connsiteX11" fmla="*/ 263682 w 693288"/>
                <a:gd name="connsiteY11" fmla="*/ 180978 h 311155"/>
                <a:gd name="connsiteX12" fmla="*/ 320832 w 693288"/>
                <a:gd name="connsiteY12" fmla="*/ 184153 h 311155"/>
                <a:gd name="connsiteX13" fmla="*/ 412907 w 693288"/>
                <a:gd name="connsiteY13" fmla="*/ 123828 h 311155"/>
                <a:gd name="connsiteX14" fmla="*/ 368457 w 693288"/>
                <a:gd name="connsiteY14" fmla="*/ 165103 h 311155"/>
                <a:gd name="connsiteX15" fmla="*/ 552607 w 693288"/>
                <a:gd name="connsiteY15" fmla="*/ 73028 h 311155"/>
                <a:gd name="connsiteX16" fmla="*/ 463707 w 693288"/>
                <a:gd name="connsiteY16" fmla="*/ 101603 h 311155"/>
                <a:gd name="connsiteX17" fmla="*/ 692307 w 693288"/>
                <a:gd name="connsiteY17" fmla="*/ 3 h 31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3288" h="311155">
                  <a:moveTo>
                    <a:pt x="692307" y="3"/>
                  </a:moveTo>
                  <a:cubicBezTo>
                    <a:pt x="705007" y="-526"/>
                    <a:pt x="591236" y="62445"/>
                    <a:pt x="539907" y="98428"/>
                  </a:cubicBezTo>
                  <a:cubicBezTo>
                    <a:pt x="488578" y="134411"/>
                    <a:pt x="393328" y="213786"/>
                    <a:pt x="384332" y="215903"/>
                  </a:cubicBezTo>
                  <a:cubicBezTo>
                    <a:pt x="375336" y="218020"/>
                    <a:pt x="500749" y="107424"/>
                    <a:pt x="485932" y="111128"/>
                  </a:cubicBezTo>
                  <a:cubicBezTo>
                    <a:pt x="471115" y="114832"/>
                    <a:pt x="330357" y="215374"/>
                    <a:pt x="295432" y="238128"/>
                  </a:cubicBezTo>
                  <a:cubicBezTo>
                    <a:pt x="260507" y="260882"/>
                    <a:pt x="279028" y="249241"/>
                    <a:pt x="276382" y="247653"/>
                  </a:cubicBezTo>
                  <a:cubicBezTo>
                    <a:pt x="273736" y="246066"/>
                    <a:pt x="301253" y="232307"/>
                    <a:pt x="279557" y="228603"/>
                  </a:cubicBezTo>
                  <a:cubicBezTo>
                    <a:pt x="257861" y="224899"/>
                    <a:pt x="192774" y="211670"/>
                    <a:pt x="146207" y="225428"/>
                  </a:cubicBezTo>
                  <a:cubicBezTo>
                    <a:pt x="99640" y="239186"/>
                    <a:pt x="-4606" y="311682"/>
                    <a:pt x="157" y="311153"/>
                  </a:cubicBezTo>
                  <a:cubicBezTo>
                    <a:pt x="4919" y="310624"/>
                    <a:pt x="122924" y="236540"/>
                    <a:pt x="174782" y="222253"/>
                  </a:cubicBezTo>
                  <a:cubicBezTo>
                    <a:pt x="226640" y="207966"/>
                    <a:pt x="296490" y="232307"/>
                    <a:pt x="311307" y="225428"/>
                  </a:cubicBezTo>
                  <a:cubicBezTo>
                    <a:pt x="326124" y="218549"/>
                    <a:pt x="262095" y="187857"/>
                    <a:pt x="263682" y="180978"/>
                  </a:cubicBezTo>
                  <a:cubicBezTo>
                    <a:pt x="265269" y="174099"/>
                    <a:pt x="295961" y="193678"/>
                    <a:pt x="320832" y="184153"/>
                  </a:cubicBezTo>
                  <a:cubicBezTo>
                    <a:pt x="345703" y="174628"/>
                    <a:pt x="404969" y="127003"/>
                    <a:pt x="412907" y="123828"/>
                  </a:cubicBezTo>
                  <a:cubicBezTo>
                    <a:pt x="420845" y="120653"/>
                    <a:pt x="345174" y="173570"/>
                    <a:pt x="368457" y="165103"/>
                  </a:cubicBezTo>
                  <a:cubicBezTo>
                    <a:pt x="391740" y="156636"/>
                    <a:pt x="536732" y="83611"/>
                    <a:pt x="552607" y="73028"/>
                  </a:cubicBezTo>
                  <a:cubicBezTo>
                    <a:pt x="568482" y="62445"/>
                    <a:pt x="438836" y="113245"/>
                    <a:pt x="463707" y="101603"/>
                  </a:cubicBezTo>
                  <a:cubicBezTo>
                    <a:pt x="488578" y="89961"/>
                    <a:pt x="679607" y="532"/>
                    <a:pt x="69230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6F9278D3-3409-A1E2-FF7F-159F164838C3}"/>
                </a:ext>
              </a:extLst>
            </p:cNvPr>
            <p:cNvSpPr/>
            <p:nvPr/>
          </p:nvSpPr>
          <p:spPr>
            <a:xfrm>
              <a:off x="3796933" y="3320940"/>
              <a:ext cx="533874" cy="289984"/>
            </a:xfrm>
            <a:custGeom>
              <a:avLst/>
              <a:gdLst>
                <a:gd name="connsiteX0" fmla="*/ 533767 w 533874"/>
                <a:gd name="connsiteY0" fmla="*/ 110 h 289984"/>
                <a:gd name="connsiteX1" fmla="*/ 263892 w 533874"/>
                <a:gd name="connsiteY1" fmla="*/ 146160 h 289984"/>
                <a:gd name="connsiteX2" fmla="*/ 367 w 533874"/>
                <a:gd name="connsiteY2" fmla="*/ 289035 h 289984"/>
                <a:gd name="connsiteX3" fmla="*/ 213092 w 533874"/>
                <a:gd name="connsiteY3" fmla="*/ 203310 h 289984"/>
                <a:gd name="connsiteX4" fmla="*/ 489317 w 533874"/>
                <a:gd name="connsiteY4" fmla="*/ 104885 h 289984"/>
                <a:gd name="connsiteX5" fmla="*/ 225792 w 533874"/>
                <a:gd name="connsiteY5" fmla="*/ 174735 h 289984"/>
                <a:gd name="connsiteX6" fmla="*/ 533767 w 533874"/>
                <a:gd name="connsiteY6" fmla="*/ 110 h 2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874" h="289984">
                  <a:moveTo>
                    <a:pt x="533767" y="110"/>
                  </a:moveTo>
                  <a:cubicBezTo>
                    <a:pt x="540117" y="-4652"/>
                    <a:pt x="263892" y="146160"/>
                    <a:pt x="263892" y="146160"/>
                  </a:cubicBezTo>
                  <a:cubicBezTo>
                    <a:pt x="174992" y="194314"/>
                    <a:pt x="8834" y="279510"/>
                    <a:pt x="367" y="289035"/>
                  </a:cubicBezTo>
                  <a:cubicBezTo>
                    <a:pt x="-8100" y="298560"/>
                    <a:pt x="131600" y="234002"/>
                    <a:pt x="213092" y="203310"/>
                  </a:cubicBezTo>
                  <a:cubicBezTo>
                    <a:pt x="294584" y="172618"/>
                    <a:pt x="487200" y="109647"/>
                    <a:pt x="489317" y="104885"/>
                  </a:cubicBezTo>
                  <a:cubicBezTo>
                    <a:pt x="491434" y="100123"/>
                    <a:pt x="219442" y="186906"/>
                    <a:pt x="225792" y="174735"/>
                  </a:cubicBezTo>
                  <a:cubicBezTo>
                    <a:pt x="232142" y="162564"/>
                    <a:pt x="527417" y="4872"/>
                    <a:pt x="533767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94DF875A-0EB7-D5F8-397E-A60985BF0FDC}"/>
                </a:ext>
              </a:extLst>
            </p:cNvPr>
            <p:cNvSpPr/>
            <p:nvPr/>
          </p:nvSpPr>
          <p:spPr>
            <a:xfrm>
              <a:off x="3841092" y="3281593"/>
              <a:ext cx="407621" cy="287889"/>
            </a:xfrm>
            <a:custGeom>
              <a:avLst/>
              <a:gdLst>
                <a:gd name="connsiteX0" fmla="*/ 407058 w 407621"/>
                <a:gd name="connsiteY0" fmla="*/ 1357 h 287889"/>
                <a:gd name="connsiteX1" fmla="*/ 165758 w 407621"/>
                <a:gd name="connsiteY1" fmla="*/ 150582 h 287889"/>
                <a:gd name="connsiteX2" fmla="*/ 658 w 407621"/>
                <a:gd name="connsiteY2" fmla="*/ 287107 h 287889"/>
                <a:gd name="connsiteX3" fmla="*/ 226083 w 407621"/>
                <a:gd name="connsiteY3" fmla="*/ 87082 h 287889"/>
                <a:gd name="connsiteX4" fmla="*/ 407058 w 407621"/>
                <a:gd name="connsiteY4" fmla="*/ 1357 h 28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621" h="287889">
                  <a:moveTo>
                    <a:pt x="407058" y="1357"/>
                  </a:moveTo>
                  <a:cubicBezTo>
                    <a:pt x="397004" y="11940"/>
                    <a:pt x="233491" y="102957"/>
                    <a:pt x="165758" y="150582"/>
                  </a:cubicBezTo>
                  <a:cubicBezTo>
                    <a:pt x="98025" y="198207"/>
                    <a:pt x="-9396" y="297690"/>
                    <a:pt x="658" y="287107"/>
                  </a:cubicBezTo>
                  <a:cubicBezTo>
                    <a:pt x="10712" y="276524"/>
                    <a:pt x="162054" y="129944"/>
                    <a:pt x="226083" y="87082"/>
                  </a:cubicBezTo>
                  <a:cubicBezTo>
                    <a:pt x="290112" y="44220"/>
                    <a:pt x="417112" y="-9226"/>
                    <a:pt x="407058" y="13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50E88707-31CE-6827-7D13-D26EE08D0978}"/>
                </a:ext>
              </a:extLst>
            </p:cNvPr>
            <p:cNvSpPr/>
            <p:nvPr/>
          </p:nvSpPr>
          <p:spPr>
            <a:xfrm>
              <a:off x="3641697" y="3735805"/>
              <a:ext cx="62741" cy="349657"/>
            </a:xfrm>
            <a:custGeom>
              <a:avLst/>
              <a:gdLst>
                <a:gd name="connsiteX0" fmla="*/ 15903 w 62741"/>
                <a:gd name="connsiteY0" fmla="*/ 1170 h 349657"/>
                <a:gd name="connsiteX1" fmla="*/ 9553 w 62741"/>
                <a:gd name="connsiteY1" fmla="*/ 188495 h 349657"/>
                <a:gd name="connsiteX2" fmla="*/ 57178 w 62741"/>
                <a:gd name="connsiteY2" fmla="*/ 344070 h 349657"/>
                <a:gd name="connsiteX3" fmla="*/ 57178 w 62741"/>
                <a:gd name="connsiteY3" fmla="*/ 305970 h 349657"/>
                <a:gd name="connsiteX4" fmla="*/ 15903 w 62741"/>
                <a:gd name="connsiteY4" fmla="*/ 217070 h 349657"/>
                <a:gd name="connsiteX5" fmla="*/ 28 w 62741"/>
                <a:gd name="connsiteY5" fmla="*/ 112295 h 349657"/>
                <a:gd name="connsiteX6" fmla="*/ 15903 w 62741"/>
                <a:gd name="connsiteY6" fmla="*/ 1170 h 34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741" h="349657">
                  <a:moveTo>
                    <a:pt x="15903" y="1170"/>
                  </a:moveTo>
                  <a:cubicBezTo>
                    <a:pt x="17490" y="13870"/>
                    <a:pt x="2674" y="131345"/>
                    <a:pt x="9553" y="188495"/>
                  </a:cubicBezTo>
                  <a:cubicBezTo>
                    <a:pt x="16432" y="245645"/>
                    <a:pt x="49240" y="324491"/>
                    <a:pt x="57178" y="344070"/>
                  </a:cubicBezTo>
                  <a:cubicBezTo>
                    <a:pt x="65116" y="363649"/>
                    <a:pt x="64057" y="327136"/>
                    <a:pt x="57178" y="305970"/>
                  </a:cubicBezTo>
                  <a:cubicBezTo>
                    <a:pt x="50299" y="284804"/>
                    <a:pt x="25428" y="249349"/>
                    <a:pt x="15903" y="217070"/>
                  </a:cubicBezTo>
                  <a:cubicBezTo>
                    <a:pt x="6378" y="184791"/>
                    <a:pt x="-501" y="141928"/>
                    <a:pt x="28" y="112295"/>
                  </a:cubicBezTo>
                  <a:cubicBezTo>
                    <a:pt x="557" y="82662"/>
                    <a:pt x="14316" y="-11530"/>
                    <a:pt x="15903" y="11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63995FA7-529E-C0D0-802C-17CFDFC4887F}"/>
                </a:ext>
              </a:extLst>
            </p:cNvPr>
            <p:cNvSpPr/>
            <p:nvPr/>
          </p:nvSpPr>
          <p:spPr>
            <a:xfrm>
              <a:off x="4166218" y="3413064"/>
              <a:ext cx="101238" cy="549357"/>
            </a:xfrm>
            <a:custGeom>
              <a:avLst/>
              <a:gdLst>
                <a:gd name="connsiteX0" fmla="*/ 100982 w 101238"/>
                <a:gd name="connsiteY0" fmla="*/ 61 h 549357"/>
                <a:gd name="connsiteX1" fmla="*/ 34307 w 101238"/>
                <a:gd name="connsiteY1" fmla="*/ 244536 h 549357"/>
                <a:gd name="connsiteX2" fmla="*/ 50182 w 101238"/>
                <a:gd name="connsiteY2" fmla="*/ 498536 h 549357"/>
                <a:gd name="connsiteX3" fmla="*/ 34307 w 101238"/>
                <a:gd name="connsiteY3" fmla="*/ 400111 h 549357"/>
                <a:gd name="connsiteX4" fmla="*/ 91457 w 101238"/>
                <a:gd name="connsiteY4" fmla="*/ 549336 h 549357"/>
                <a:gd name="connsiteX5" fmla="*/ 31132 w 101238"/>
                <a:gd name="connsiteY5" fmla="*/ 409636 h 549357"/>
                <a:gd name="connsiteX6" fmla="*/ 12082 w 101238"/>
                <a:gd name="connsiteY6" fmla="*/ 209611 h 549357"/>
                <a:gd name="connsiteX7" fmla="*/ 5732 w 101238"/>
                <a:gd name="connsiteY7" fmla="*/ 266761 h 549357"/>
                <a:gd name="connsiteX8" fmla="*/ 100982 w 101238"/>
                <a:gd name="connsiteY8" fmla="*/ 61 h 54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238" h="549357">
                  <a:moveTo>
                    <a:pt x="100982" y="61"/>
                  </a:moveTo>
                  <a:cubicBezTo>
                    <a:pt x="105744" y="-3643"/>
                    <a:pt x="42774" y="161457"/>
                    <a:pt x="34307" y="244536"/>
                  </a:cubicBezTo>
                  <a:cubicBezTo>
                    <a:pt x="25840" y="327615"/>
                    <a:pt x="50182" y="472607"/>
                    <a:pt x="50182" y="498536"/>
                  </a:cubicBezTo>
                  <a:cubicBezTo>
                    <a:pt x="50182" y="524465"/>
                    <a:pt x="27428" y="391644"/>
                    <a:pt x="34307" y="400111"/>
                  </a:cubicBezTo>
                  <a:cubicBezTo>
                    <a:pt x="41186" y="408578"/>
                    <a:pt x="91986" y="547749"/>
                    <a:pt x="91457" y="549336"/>
                  </a:cubicBezTo>
                  <a:cubicBezTo>
                    <a:pt x="90928" y="550923"/>
                    <a:pt x="44361" y="466257"/>
                    <a:pt x="31132" y="409636"/>
                  </a:cubicBezTo>
                  <a:cubicBezTo>
                    <a:pt x="17903" y="353015"/>
                    <a:pt x="16315" y="233423"/>
                    <a:pt x="12082" y="209611"/>
                  </a:cubicBezTo>
                  <a:cubicBezTo>
                    <a:pt x="7849" y="185799"/>
                    <a:pt x="-8555" y="297453"/>
                    <a:pt x="5732" y="266761"/>
                  </a:cubicBezTo>
                  <a:cubicBezTo>
                    <a:pt x="20019" y="236069"/>
                    <a:pt x="96220" y="3765"/>
                    <a:pt x="100982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E0F83BB8-583E-04D3-3101-66DB214B9E0D}"/>
                </a:ext>
              </a:extLst>
            </p:cNvPr>
            <p:cNvSpPr/>
            <p:nvPr/>
          </p:nvSpPr>
          <p:spPr>
            <a:xfrm>
              <a:off x="3773601" y="3689254"/>
              <a:ext cx="116162" cy="343596"/>
            </a:xfrm>
            <a:custGeom>
              <a:avLst/>
              <a:gdLst>
                <a:gd name="connsiteX0" fmla="*/ 115774 w 116162"/>
                <a:gd name="connsiteY0" fmla="*/ 3271 h 343596"/>
                <a:gd name="connsiteX1" fmla="*/ 14174 w 116162"/>
                <a:gd name="connsiteY1" fmla="*/ 168371 h 343596"/>
                <a:gd name="connsiteX2" fmla="*/ 1474 w 116162"/>
                <a:gd name="connsiteY2" fmla="*/ 244571 h 343596"/>
                <a:gd name="connsiteX3" fmla="*/ 20524 w 116162"/>
                <a:gd name="connsiteY3" fmla="*/ 209646 h 343596"/>
                <a:gd name="connsiteX4" fmla="*/ 4649 w 116162"/>
                <a:gd name="connsiteY4" fmla="*/ 342996 h 343596"/>
                <a:gd name="connsiteX5" fmla="*/ 20524 w 116162"/>
                <a:gd name="connsiteY5" fmla="*/ 254096 h 343596"/>
                <a:gd name="connsiteX6" fmla="*/ 99899 w 116162"/>
                <a:gd name="connsiteY6" fmla="*/ 142971 h 343596"/>
                <a:gd name="connsiteX7" fmla="*/ 30049 w 116162"/>
                <a:gd name="connsiteY7" fmla="*/ 228696 h 343596"/>
                <a:gd name="connsiteX8" fmla="*/ 84024 w 116162"/>
                <a:gd name="connsiteY8" fmla="*/ 127096 h 343596"/>
                <a:gd name="connsiteX9" fmla="*/ 33224 w 116162"/>
                <a:gd name="connsiteY9" fmla="*/ 196946 h 343596"/>
                <a:gd name="connsiteX10" fmla="*/ 42749 w 116162"/>
                <a:gd name="connsiteY10" fmla="*/ 108046 h 343596"/>
                <a:gd name="connsiteX11" fmla="*/ 49099 w 116162"/>
                <a:gd name="connsiteY11" fmla="*/ 63596 h 343596"/>
                <a:gd name="connsiteX12" fmla="*/ 115774 w 116162"/>
                <a:gd name="connsiteY12" fmla="*/ 3271 h 34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162" h="343596">
                  <a:moveTo>
                    <a:pt x="115774" y="3271"/>
                  </a:moveTo>
                  <a:cubicBezTo>
                    <a:pt x="109953" y="20733"/>
                    <a:pt x="33224" y="128154"/>
                    <a:pt x="14174" y="168371"/>
                  </a:cubicBezTo>
                  <a:cubicBezTo>
                    <a:pt x="-4876" y="208588"/>
                    <a:pt x="416" y="237692"/>
                    <a:pt x="1474" y="244571"/>
                  </a:cubicBezTo>
                  <a:cubicBezTo>
                    <a:pt x="2532" y="251450"/>
                    <a:pt x="19995" y="193242"/>
                    <a:pt x="20524" y="209646"/>
                  </a:cubicBezTo>
                  <a:cubicBezTo>
                    <a:pt x="21053" y="226050"/>
                    <a:pt x="4649" y="335588"/>
                    <a:pt x="4649" y="342996"/>
                  </a:cubicBezTo>
                  <a:cubicBezTo>
                    <a:pt x="4649" y="350404"/>
                    <a:pt x="4649" y="287433"/>
                    <a:pt x="20524" y="254096"/>
                  </a:cubicBezTo>
                  <a:cubicBezTo>
                    <a:pt x="36399" y="220759"/>
                    <a:pt x="98312" y="147204"/>
                    <a:pt x="99899" y="142971"/>
                  </a:cubicBezTo>
                  <a:cubicBezTo>
                    <a:pt x="101486" y="138738"/>
                    <a:pt x="32695" y="231342"/>
                    <a:pt x="30049" y="228696"/>
                  </a:cubicBezTo>
                  <a:cubicBezTo>
                    <a:pt x="27403" y="226050"/>
                    <a:pt x="83495" y="132388"/>
                    <a:pt x="84024" y="127096"/>
                  </a:cubicBezTo>
                  <a:cubicBezTo>
                    <a:pt x="84553" y="121804"/>
                    <a:pt x="40103" y="200121"/>
                    <a:pt x="33224" y="196946"/>
                  </a:cubicBezTo>
                  <a:cubicBezTo>
                    <a:pt x="26345" y="193771"/>
                    <a:pt x="40103" y="130271"/>
                    <a:pt x="42749" y="108046"/>
                  </a:cubicBezTo>
                  <a:cubicBezTo>
                    <a:pt x="45395" y="85821"/>
                    <a:pt x="37987" y="84233"/>
                    <a:pt x="49099" y="63596"/>
                  </a:cubicBezTo>
                  <a:cubicBezTo>
                    <a:pt x="60211" y="42959"/>
                    <a:pt x="121595" y="-14191"/>
                    <a:pt x="115774" y="3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B52AADA0-77D4-A3ED-8562-D224F10B16B5}"/>
                </a:ext>
              </a:extLst>
            </p:cNvPr>
            <p:cNvSpPr/>
            <p:nvPr/>
          </p:nvSpPr>
          <p:spPr>
            <a:xfrm>
              <a:off x="3660563" y="3810000"/>
              <a:ext cx="125847" cy="201638"/>
            </a:xfrm>
            <a:custGeom>
              <a:avLst/>
              <a:gdLst>
                <a:gd name="connsiteX0" fmla="*/ 60537 w 125847"/>
                <a:gd name="connsiteY0" fmla="*/ 0 h 201638"/>
                <a:gd name="connsiteX1" fmla="*/ 25612 w 125847"/>
                <a:gd name="connsiteY1" fmla="*/ 101600 h 201638"/>
                <a:gd name="connsiteX2" fmla="*/ 38312 w 125847"/>
                <a:gd name="connsiteY2" fmla="*/ 146050 h 201638"/>
                <a:gd name="connsiteX3" fmla="*/ 25612 w 125847"/>
                <a:gd name="connsiteY3" fmla="*/ 127000 h 201638"/>
                <a:gd name="connsiteX4" fmla="*/ 124037 w 125847"/>
                <a:gd name="connsiteY4" fmla="*/ 200025 h 201638"/>
                <a:gd name="connsiteX5" fmla="*/ 82762 w 125847"/>
                <a:gd name="connsiteY5" fmla="*/ 171450 h 201638"/>
                <a:gd name="connsiteX6" fmla="*/ 212 w 125847"/>
                <a:gd name="connsiteY6" fmla="*/ 101600 h 201638"/>
                <a:gd name="connsiteX7" fmla="*/ 60537 w 125847"/>
                <a:gd name="connsiteY7" fmla="*/ 0 h 20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47" h="201638">
                  <a:moveTo>
                    <a:pt x="60537" y="0"/>
                  </a:moveTo>
                  <a:cubicBezTo>
                    <a:pt x="64770" y="0"/>
                    <a:pt x="29316" y="77258"/>
                    <a:pt x="25612" y="101600"/>
                  </a:cubicBezTo>
                  <a:cubicBezTo>
                    <a:pt x="21908" y="125942"/>
                    <a:pt x="38312" y="141817"/>
                    <a:pt x="38312" y="146050"/>
                  </a:cubicBezTo>
                  <a:cubicBezTo>
                    <a:pt x="38312" y="150283"/>
                    <a:pt x="11325" y="118004"/>
                    <a:pt x="25612" y="127000"/>
                  </a:cubicBezTo>
                  <a:cubicBezTo>
                    <a:pt x="39899" y="135996"/>
                    <a:pt x="114512" y="192617"/>
                    <a:pt x="124037" y="200025"/>
                  </a:cubicBezTo>
                  <a:cubicBezTo>
                    <a:pt x="133562" y="207433"/>
                    <a:pt x="103399" y="187854"/>
                    <a:pt x="82762" y="171450"/>
                  </a:cubicBezTo>
                  <a:cubicBezTo>
                    <a:pt x="62125" y="155046"/>
                    <a:pt x="4445" y="125412"/>
                    <a:pt x="212" y="101600"/>
                  </a:cubicBezTo>
                  <a:cubicBezTo>
                    <a:pt x="-4021" y="77788"/>
                    <a:pt x="56304" y="0"/>
                    <a:pt x="6053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DFCC5507-C1E9-EDFB-FBEA-A961E13A2646}"/>
                </a:ext>
              </a:extLst>
            </p:cNvPr>
            <p:cNvSpPr/>
            <p:nvPr/>
          </p:nvSpPr>
          <p:spPr>
            <a:xfrm>
              <a:off x="3708350" y="3786814"/>
              <a:ext cx="95300" cy="204523"/>
            </a:xfrm>
            <a:custGeom>
              <a:avLst/>
              <a:gdLst>
                <a:gd name="connsiteX0" fmla="*/ 50 w 95300"/>
                <a:gd name="connsiteY0" fmla="*/ 35886 h 204523"/>
                <a:gd name="connsiteX1" fmla="*/ 41325 w 95300"/>
                <a:gd name="connsiteY1" fmla="*/ 96211 h 204523"/>
                <a:gd name="connsiteX2" fmla="*/ 41325 w 95300"/>
                <a:gd name="connsiteY2" fmla="*/ 156536 h 204523"/>
                <a:gd name="connsiteX3" fmla="*/ 22275 w 95300"/>
                <a:gd name="connsiteY3" fmla="*/ 204161 h 204523"/>
                <a:gd name="connsiteX4" fmla="*/ 50850 w 95300"/>
                <a:gd name="connsiteY4" fmla="*/ 131136 h 204523"/>
                <a:gd name="connsiteX5" fmla="*/ 95300 w 95300"/>
                <a:gd name="connsiteY5" fmla="*/ 961 h 204523"/>
                <a:gd name="connsiteX6" fmla="*/ 50850 w 95300"/>
                <a:gd name="connsiteY6" fmla="*/ 70811 h 204523"/>
                <a:gd name="connsiteX7" fmla="*/ 50 w 95300"/>
                <a:gd name="connsiteY7" fmla="*/ 35886 h 20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300" h="204523">
                  <a:moveTo>
                    <a:pt x="50" y="35886"/>
                  </a:moveTo>
                  <a:cubicBezTo>
                    <a:pt x="-1537" y="40119"/>
                    <a:pt x="34446" y="76103"/>
                    <a:pt x="41325" y="96211"/>
                  </a:cubicBezTo>
                  <a:cubicBezTo>
                    <a:pt x="48204" y="116319"/>
                    <a:pt x="44500" y="138544"/>
                    <a:pt x="41325" y="156536"/>
                  </a:cubicBezTo>
                  <a:cubicBezTo>
                    <a:pt x="38150" y="174528"/>
                    <a:pt x="20688" y="208394"/>
                    <a:pt x="22275" y="204161"/>
                  </a:cubicBezTo>
                  <a:cubicBezTo>
                    <a:pt x="23862" y="199928"/>
                    <a:pt x="38679" y="165003"/>
                    <a:pt x="50850" y="131136"/>
                  </a:cubicBezTo>
                  <a:cubicBezTo>
                    <a:pt x="63021" y="97269"/>
                    <a:pt x="95300" y="11015"/>
                    <a:pt x="95300" y="961"/>
                  </a:cubicBezTo>
                  <a:cubicBezTo>
                    <a:pt x="95300" y="-9093"/>
                    <a:pt x="63550" y="62874"/>
                    <a:pt x="50850" y="70811"/>
                  </a:cubicBezTo>
                  <a:cubicBezTo>
                    <a:pt x="38150" y="78748"/>
                    <a:pt x="1637" y="31653"/>
                    <a:pt x="50" y="35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57B3FF3D-21D3-9C77-EB85-BF3B39C90D9B}"/>
                </a:ext>
              </a:extLst>
            </p:cNvPr>
            <p:cNvSpPr/>
            <p:nvPr/>
          </p:nvSpPr>
          <p:spPr>
            <a:xfrm>
              <a:off x="3689065" y="2235193"/>
              <a:ext cx="105247" cy="41867"/>
            </a:xfrm>
            <a:custGeom>
              <a:avLst/>
              <a:gdLst>
                <a:gd name="connsiteX0" fmla="*/ 285 w 105247"/>
                <a:gd name="connsiteY0" fmla="*/ 41282 h 41867"/>
                <a:gd name="connsiteX1" fmla="*/ 66960 w 105247"/>
                <a:gd name="connsiteY1" fmla="*/ 25407 h 41867"/>
                <a:gd name="connsiteX2" fmla="*/ 63785 w 105247"/>
                <a:gd name="connsiteY2" fmla="*/ 6357 h 41867"/>
                <a:gd name="connsiteX3" fmla="*/ 105060 w 105247"/>
                <a:gd name="connsiteY3" fmla="*/ 28582 h 41867"/>
                <a:gd name="connsiteX4" fmla="*/ 44735 w 105247"/>
                <a:gd name="connsiteY4" fmla="*/ 7 h 41867"/>
                <a:gd name="connsiteX5" fmla="*/ 285 w 105247"/>
                <a:gd name="connsiteY5" fmla="*/ 41282 h 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47" h="41867">
                  <a:moveTo>
                    <a:pt x="285" y="41282"/>
                  </a:moveTo>
                  <a:cubicBezTo>
                    <a:pt x="3989" y="45515"/>
                    <a:pt x="66960" y="25407"/>
                    <a:pt x="66960" y="25407"/>
                  </a:cubicBezTo>
                  <a:cubicBezTo>
                    <a:pt x="77543" y="19586"/>
                    <a:pt x="57435" y="5828"/>
                    <a:pt x="63785" y="6357"/>
                  </a:cubicBezTo>
                  <a:cubicBezTo>
                    <a:pt x="70135" y="6886"/>
                    <a:pt x="108235" y="29640"/>
                    <a:pt x="105060" y="28582"/>
                  </a:cubicBezTo>
                  <a:cubicBezTo>
                    <a:pt x="101885" y="27524"/>
                    <a:pt x="59552" y="-522"/>
                    <a:pt x="44735" y="7"/>
                  </a:cubicBezTo>
                  <a:cubicBezTo>
                    <a:pt x="29918" y="536"/>
                    <a:pt x="-3419" y="37049"/>
                    <a:pt x="285" y="4128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0D7C8BFA-5BEA-88D6-42D5-977E8234E974}"/>
                </a:ext>
              </a:extLst>
            </p:cNvPr>
            <p:cNvSpPr/>
            <p:nvPr/>
          </p:nvSpPr>
          <p:spPr>
            <a:xfrm>
              <a:off x="3710908" y="3981304"/>
              <a:ext cx="80505" cy="645178"/>
            </a:xfrm>
            <a:custGeom>
              <a:avLst/>
              <a:gdLst>
                <a:gd name="connsiteX0" fmla="*/ 19717 w 80505"/>
                <a:gd name="connsiteY0" fmla="*/ 146 h 645178"/>
                <a:gd name="connsiteX1" fmla="*/ 10192 w 80505"/>
                <a:gd name="connsiteY1" fmla="*/ 66821 h 645178"/>
                <a:gd name="connsiteX2" fmla="*/ 35592 w 80505"/>
                <a:gd name="connsiteY2" fmla="*/ 123971 h 645178"/>
                <a:gd name="connsiteX3" fmla="*/ 51467 w 80505"/>
                <a:gd name="connsiteY3" fmla="*/ 184296 h 645178"/>
                <a:gd name="connsiteX4" fmla="*/ 57817 w 80505"/>
                <a:gd name="connsiteY4" fmla="*/ 139846 h 645178"/>
                <a:gd name="connsiteX5" fmla="*/ 32417 w 80505"/>
                <a:gd name="connsiteY5" fmla="*/ 219221 h 645178"/>
                <a:gd name="connsiteX6" fmla="*/ 29242 w 80505"/>
                <a:gd name="connsiteY6" fmla="*/ 463696 h 645178"/>
                <a:gd name="connsiteX7" fmla="*/ 29242 w 80505"/>
                <a:gd name="connsiteY7" fmla="*/ 381146 h 645178"/>
                <a:gd name="connsiteX8" fmla="*/ 13367 w 80505"/>
                <a:gd name="connsiteY8" fmla="*/ 552596 h 645178"/>
                <a:gd name="connsiteX9" fmla="*/ 16542 w 80505"/>
                <a:gd name="connsiteY9" fmla="*/ 644671 h 645178"/>
                <a:gd name="connsiteX10" fmla="*/ 19717 w 80505"/>
                <a:gd name="connsiteY10" fmla="*/ 514496 h 645178"/>
                <a:gd name="connsiteX11" fmla="*/ 10192 w 80505"/>
                <a:gd name="connsiteY11" fmla="*/ 241446 h 645178"/>
                <a:gd name="connsiteX12" fmla="*/ 10192 w 80505"/>
                <a:gd name="connsiteY12" fmla="*/ 355746 h 645178"/>
                <a:gd name="connsiteX13" fmla="*/ 76867 w 80505"/>
                <a:gd name="connsiteY13" fmla="*/ 114446 h 645178"/>
                <a:gd name="connsiteX14" fmla="*/ 64167 w 80505"/>
                <a:gd name="connsiteY14" fmla="*/ 143021 h 645178"/>
                <a:gd name="connsiteX15" fmla="*/ 667 w 80505"/>
                <a:gd name="connsiteY15" fmla="*/ 85871 h 645178"/>
                <a:gd name="connsiteX16" fmla="*/ 19717 w 80505"/>
                <a:gd name="connsiteY16" fmla="*/ 146 h 64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505" h="645178">
                  <a:moveTo>
                    <a:pt x="19717" y="146"/>
                  </a:moveTo>
                  <a:cubicBezTo>
                    <a:pt x="21304" y="-3029"/>
                    <a:pt x="7546" y="46184"/>
                    <a:pt x="10192" y="66821"/>
                  </a:cubicBezTo>
                  <a:cubicBezTo>
                    <a:pt x="12838" y="87458"/>
                    <a:pt x="28713" y="104392"/>
                    <a:pt x="35592" y="123971"/>
                  </a:cubicBezTo>
                  <a:cubicBezTo>
                    <a:pt x="42471" y="143550"/>
                    <a:pt x="47763" y="181650"/>
                    <a:pt x="51467" y="184296"/>
                  </a:cubicBezTo>
                  <a:cubicBezTo>
                    <a:pt x="55171" y="186942"/>
                    <a:pt x="60992" y="134025"/>
                    <a:pt x="57817" y="139846"/>
                  </a:cubicBezTo>
                  <a:cubicBezTo>
                    <a:pt x="54642" y="145667"/>
                    <a:pt x="37180" y="165246"/>
                    <a:pt x="32417" y="219221"/>
                  </a:cubicBezTo>
                  <a:cubicBezTo>
                    <a:pt x="27654" y="273196"/>
                    <a:pt x="29771" y="436709"/>
                    <a:pt x="29242" y="463696"/>
                  </a:cubicBezTo>
                  <a:cubicBezTo>
                    <a:pt x="28713" y="490683"/>
                    <a:pt x="31888" y="366329"/>
                    <a:pt x="29242" y="381146"/>
                  </a:cubicBezTo>
                  <a:cubicBezTo>
                    <a:pt x="26596" y="395963"/>
                    <a:pt x="15484" y="508675"/>
                    <a:pt x="13367" y="552596"/>
                  </a:cubicBezTo>
                  <a:cubicBezTo>
                    <a:pt x="11250" y="596517"/>
                    <a:pt x="15484" y="651021"/>
                    <a:pt x="16542" y="644671"/>
                  </a:cubicBezTo>
                  <a:cubicBezTo>
                    <a:pt x="17600" y="638321"/>
                    <a:pt x="20775" y="581700"/>
                    <a:pt x="19717" y="514496"/>
                  </a:cubicBezTo>
                  <a:cubicBezTo>
                    <a:pt x="18659" y="447292"/>
                    <a:pt x="11779" y="267904"/>
                    <a:pt x="10192" y="241446"/>
                  </a:cubicBezTo>
                  <a:cubicBezTo>
                    <a:pt x="8604" y="214988"/>
                    <a:pt x="-921" y="376913"/>
                    <a:pt x="10192" y="355746"/>
                  </a:cubicBezTo>
                  <a:cubicBezTo>
                    <a:pt x="21305" y="334579"/>
                    <a:pt x="67871" y="149900"/>
                    <a:pt x="76867" y="114446"/>
                  </a:cubicBezTo>
                  <a:cubicBezTo>
                    <a:pt x="85863" y="78992"/>
                    <a:pt x="76867" y="147784"/>
                    <a:pt x="64167" y="143021"/>
                  </a:cubicBezTo>
                  <a:cubicBezTo>
                    <a:pt x="51467" y="138258"/>
                    <a:pt x="5429" y="109683"/>
                    <a:pt x="667" y="85871"/>
                  </a:cubicBezTo>
                  <a:cubicBezTo>
                    <a:pt x="-4095" y="62059"/>
                    <a:pt x="18130" y="3321"/>
                    <a:pt x="19717" y="1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C87F47A8-96CD-F661-439B-5A82F02102C0}"/>
                </a:ext>
              </a:extLst>
            </p:cNvPr>
            <p:cNvSpPr/>
            <p:nvPr/>
          </p:nvSpPr>
          <p:spPr>
            <a:xfrm>
              <a:off x="3968733" y="3327301"/>
              <a:ext cx="352498" cy="190671"/>
            </a:xfrm>
            <a:custGeom>
              <a:avLst/>
              <a:gdLst>
                <a:gd name="connsiteX0" fmla="*/ 352442 w 352498"/>
                <a:gd name="connsiteY0" fmla="*/ 99 h 190671"/>
                <a:gd name="connsiteX1" fmla="*/ 238142 w 352498"/>
                <a:gd name="connsiteY1" fmla="*/ 104874 h 190671"/>
                <a:gd name="connsiteX2" fmla="*/ 3192 w 352498"/>
                <a:gd name="connsiteY2" fmla="*/ 152499 h 190671"/>
                <a:gd name="connsiteX3" fmla="*/ 184167 w 352498"/>
                <a:gd name="connsiteY3" fmla="*/ 117574 h 190671"/>
                <a:gd name="connsiteX4" fmla="*/ 17 w 352498"/>
                <a:gd name="connsiteY4" fmla="*/ 190599 h 190671"/>
                <a:gd name="connsiteX5" fmla="*/ 196867 w 352498"/>
                <a:gd name="connsiteY5" fmla="*/ 130274 h 190671"/>
                <a:gd name="connsiteX6" fmla="*/ 225442 w 352498"/>
                <a:gd name="connsiteY6" fmla="*/ 85824 h 190671"/>
                <a:gd name="connsiteX7" fmla="*/ 352442 w 352498"/>
                <a:gd name="connsiteY7" fmla="*/ 99 h 19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498" h="190671">
                  <a:moveTo>
                    <a:pt x="352442" y="99"/>
                  </a:moveTo>
                  <a:cubicBezTo>
                    <a:pt x="354559" y="3274"/>
                    <a:pt x="296350" y="79474"/>
                    <a:pt x="238142" y="104874"/>
                  </a:cubicBezTo>
                  <a:cubicBezTo>
                    <a:pt x="179934" y="130274"/>
                    <a:pt x="12188" y="150382"/>
                    <a:pt x="3192" y="152499"/>
                  </a:cubicBezTo>
                  <a:cubicBezTo>
                    <a:pt x="-5804" y="154616"/>
                    <a:pt x="184696" y="111224"/>
                    <a:pt x="184167" y="117574"/>
                  </a:cubicBezTo>
                  <a:cubicBezTo>
                    <a:pt x="183638" y="123924"/>
                    <a:pt x="-2100" y="188482"/>
                    <a:pt x="17" y="190599"/>
                  </a:cubicBezTo>
                  <a:cubicBezTo>
                    <a:pt x="2134" y="192716"/>
                    <a:pt x="159296" y="147736"/>
                    <a:pt x="196867" y="130274"/>
                  </a:cubicBezTo>
                  <a:cubicBezTo>
                    <a:pt x="234438" y="112812"/>
                    <a:pt x="202688" y="100641"/>
                    <a:pt x="225442" y="85824"/>
                  </a:cubicBezTo>
                  <a:cubicBezTo>
                    <a:pt x="248196" y="71007"/>
                    <a:pt x="350325" y="-3076"/>
                    <a:pt x="352442" y="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8B657736-CBDE-43F0-7439-AF92EA608B64}"/>
                </a:ext>
              </a:extLst>
            </p:cNvPr>
            <p:cNvSpPr/>
            <p:nvPr/>
          </p:nvSpPr>
          <p:spPr>
            <a:xfrm>
              <a:off x="4068249" y="3416892"/>
              <a:ext cx="193961" cy="389193"/>
            </a:xfrm>
            <a:custGeom>
              <a:avLst/>
              <a:gdLst>
                <a:gd name="connsiteX0" fmla="*/ 2101 w 193961"/>
                <a:gd name="connsiteY0" fmla="*/ 167683 h 389193"/>
                <a:gd name="connsiteX1" fmla="*/ 189426 w 193961"/>
                <a:gd name="connsiteY1" fmla="*/ 43858 h 389193"/>
                <a:gd name="connsiteX2" fmla="*/ 135451 w 193961"/>
                <a:gd name="connsiteY2" fmla="*/ 116883 h 389193"/>
                <a:gd name="connsiteX3" fmla="*/ 129101 w 193961"/>
                <a:gd name="connsiteY3" fmla="*/ 189908 h 389193"/>
                <a:gd name="connsiteX4" fmla="*/ 132276 w 193961"/>
                <a:gd name="connsiteY4" fmla="*/ 154983 h 389193"/>
                <a:gd name="connsiteX5" fmla="*/ 84651 w 193961"/>
                <a:gd name="connsiteY5" fmla="*/ 240708 h 389193"/>
                <a:gd name="connsiteX6" fmla="*/ 56076 w 193961"/>
                <a:gd name="connsiteY6" fmla="*/ 386758 h 389193"/>
                <a:gd name="connsiteX7" fmla="*/ 71951 w 193961"/>
                <a:gd name="connsiteY7" fmla="*/ 307383 h 389193"/>
                <a:gd name="connsiteX8" fmla="*/ 192601 w 193961"/>
                <a:gd name="connsiteY8" fmla="*/ 5758 h 389193"/>
                <a:gd name="connsiteX9" fmla="*/ 94176 w 193961"/>
                <a:gd name="connsiteY9" fmla="*/ 113708 h 389193"/>
                <a:gd name="connsiteX10" fmla="*/ 2101 w 193961"/>
                <a:gd name="connsiteY10" fmla="*/ 167683 h 38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961" h="389193">
                  <a:moveTo>
                    <a:pt x="2101" y="167683"/>
                  </a:moveTo>
                  <a:cubicBezTo>
                    <a:pt x="17976" y="156041"/>
                    <a:pt x="167201" y="52325"/>
                    <a:pt x="189426" y="43858"/>
                  </a:cubicBezTo>
                  <a:cubicBezTo>
                    <a:pt x="211651" y="35391"/>
                    <a:pt x="145505" y="92541"/>
                    <a:pt x="135451" y="116883"/>
                  </a:cubicBezTo>
                  <a:cubicBezTo>
                    <a:pt x="125397" y="141225"/>
                    <a:pt x="129630" y="183558"/>
                    <a:pt x="129101" y="189908"/>
                  </a:cubicBezTo>
                  <a:cubicBezTo>
                    <a:pt x="128572" y="196258"/>
                    <a:pt x="139684" y="146516"/>
                    <a:pt x="132276" y="154983"/>
                  </a:cubicBezTo>
                  <a:cubicBezTo>
                    <a:pt x="124868" y="163450"/>
                    <a:pt x="97351" y="202079"/>
                    <a:pt x="84651" y="240708"/>
                  </a:cubicBezTo>
                  <a:cubicBezTo>
                    <a:pt x="71951" y="279337"/>
                    <a:pt x="58193" y="375646"/>
                    <a:pt x="56076" y="386758"/>
                  </a:cubicBezTo>
                  <a:cubicBezTo>
                    <a:pt x="53959" y="397870"/>
                    <a:pt x="49197" y="370883"/>
                    <a:pt x="71951" y="307383"/>
                  </a:cubicBezTo>
                  <a:cubicBezTo>
                    <a:pt x="94705" y="243883"/>
                    <a:pt x="188897" y="38037"/>
                    <a:pt x="192601" y="5758"/>
                  </a:cubicBezTo>
                  <a:cubicBezTo>
                    <a:pt x="196305" y="-26521"/>
                    <a:pt x="123809" y="86191"/>
                    <a:pt x="94176" y="113708"/>
                  </a:cubicBezTo>
                  <a:cubicBezTo>
                    <a:pt x="64543" y="141225"/>
                    <a:pt x="-13774" y="179325"/>
                    <a:pt x="2101" y="167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40BC5D37-124A-5DBC-EFE0-737C6D462A19}"/>
                </a:ext>
              </a:extLst>
            </p:cNvPr>
            <p:cNvSpPr/>
            <p:nvPr/>
          </p:nvSpPr>
          <p:spPr>
            <a:xfrm>
              <a:off x="4110711" y="3486148"/>
              <a:ext cx="115293" cy="321939"/>
            </a:xfrm>
            <a:custGeom>
              <a:avLst/>
              <a:gdLst>
                <a:gd name="connsiteX0" fmla="*/ 115214 w 115293"/>
                <a:gd name="connsiteY0" fmla="*/ 2 h 321939"/>
                <a:gd name="connsiteX1" fmla="*/ 39014 w 115293"/>
                <a:gd name="connsiteY1" fmla="*/ 133352 h 321939"/>
                <a:gd name="connsiteX2" fmla="*/ 26314 w 115293"/>
                <a:gd name="connsiteY2" fmla="*/ 187327 h 321939"/>
                <a:gd name="connsiteX3" fmla="*/ 914 w 115293"/>
                <a:gd name="connsiteY3" fmla="*/ 320677 h 321939"/>
                <a:gd name="connsiteX4" fmla="*/ 7264 w 115293"/>
                <a:gd name="connsiteY4" fmla="*/ 247652 h 321939"/>
                <a:gd name="connsiteX5" fmla="*/ 23139 w 115293"/>
                <a:gd name="connsiteY5" fmla="*/ 136527 h 321939"/>
                <a:gd name="connsiteX6" fmla="*/ 115214 w 115293"/>
                <a:gd name="connsiteY6" fmla="*/ 2 h 32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293" h="321939">
                  <a:moveTo>
                    <a:pt x="115214" y="2"/>
                  </a:moveTo>
                  <a:cubicBezTo>
                    <a:pt x="117860" y="-527"/>
                    <a:pt x="53831" y="102131"/>
                    <a:pt x="39014" y="133352"/>
                  </a:cubicBezTo>
                  <a:cubicBezTo>
                    <a:pt x="24197" y="164573"/>
                    <a:pt x="32664" y="156106"/>
                    <a:pt x="26314" y="187327"/>
                  </a:cubicBezTo>
                  <a:cubicBezTo>
                    <a:pt x="19964" y="218548"/>
                    <a:pt x="4089" y="310623"/>
                    <a:pt x="914" y="320677"/>
                  </a:cubicBezTo>
                  <a:cubicBezTo>
                    <a:pt x="-2261" y="330731"/>
                    <a:pt x="3560" y="278344"/>
                    <a:pt x="7264" y="247652"/>
                  </a:cubicBezTo>
                  <a:cubicBezTo>
                    <a:pt x="10968" y="216960"/>
                    <a:pt x="4618" y="176214"/>
                    <a:pt x="23139" y="136527"/>
                  </a:cubicBezTo>
                  <a:cubicBezTo>
                    <a:pt x="41660" y="96840"/>
                    <a:pt x="112568" y="531"/>
                    <a:pt x="11521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06B2933C-F6EB-240B-37B4-C7EE2472732E}"/>
                </a:ext>
              </a:extLst>
            </p:cNvPr>
            <p:cNvSpPr/>
            <p:nvPr/>
          </p:nvSpPr>
          <p:spPr>
            <a:xfrm>
              <a:off x="3590718" y="4019322"/>
              <a:ext cx="117693" cy="527975"/>
            </a:xfrm>
            <a:custGeom>
              <a:avLst/>
              <a:gdLst>
                <a:gd name="connsiteX0" fmla="*/ 117682 w 117693"/>
                <a:gd name="connsiteY0" fmla="*/ 228 h 527975"/>
                <a:gd name="connsiteX1" fmla="*/ 25607 w 117693"/>
                <a:gd name="connsiteY1" fmla="*/ 127228 h 527975"/>
                <a:gd name="connsiteX2" fmla="*/ 207 w 117693"/>
                <a:gd name="connsiteY2" fmla="*/ 263753 h 527975"/>
                <a:gd name="connsiteX3" fmla="*/ 35132 w 117693"/>
                <a:gd name="connsiteY3" fmla="*/ 206603 h 527975"/>
                <a:gd name="connsiteX4" fmla="*/ 25607 w 117693"/>
                <a:gd name="connsiteY4" fmla="*/ 422503 h 527975"/>
                <a:gd name="connsiteX5" fmla="*/ 16082 w 117693"/>
                <a:gd name="connsiteY5" fmla="*/ 527278 h 527975"/>
                <a:gd name="connsiteX6" fmla="*/ 22432 w 117693"/>
                <a:gd name="connsiteY6" fmla="*/ 454253 h 527975"/>
                <a:gd name="connsiteX7" fmla="*/ 16082 w 117693"/>
                <a:gd name="connsiteY7" fmla="*/ 206603 h 527975"/>
                <a:gd name="connsiteX8" fmla="*/ 19257 w 117693"/>
                <a:gd name="connsiteY8" fmla="*/ 98653 h 527975"/>
                <a:gd name="connsiteX9" fmla="*/ 117682 w 117693"/>
                <a:gd name="connsiteY9" fmla="*/ 228 h 52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693" h="527975">
                  <a:moveTo>
                    <a:pt x="117682" y="228"/>
                  </a:moveTo>
                  <a:cubicBezTo>
                    <a:pt x="118740" y="4990"/>
                    <a:pt x="45186" y="83307"/>
                    <a:pt x="25607" y="127228"/>
                  </a:cubicBezTo>
                  <a:cubicBezTo>
                    <a:pt x="6028" y="171149"/>
                    <a:pt x="-1380" y="250524"/>
                    <a:pt x="207" y="263753"/>
                  </a:cubicBezTo>
                  <a:cubicBezTo>
                    <a:pt x="1794" y="276982"/>
                    <a:pt x="30899" y="180145"/>
                    <a:pt x="35132" y="206603"/>
                  </a:cubicBezTo>
                  <a:cubicBezTo>
                    <a:pt x="39365" y="233061"/>
                    <a:pt x="28782" y="369057"/>
                    <a:pt x="25607" y="422503"/>
                  </a:cubicBezTo>
                  <a:cubicBezTo>
                    <a:pt x="22432" y="475949"/>
                    <a:pt x="16611" y="521986"/>
                    <a:pt x="16082" y="527278"/>
                  </a:cubicBezTo>
                  <a:cubicBezTo>
                    <a:pt x="15553" y="532570"/>
                    <a:pt x="22432" y="507699"/>
                    <a:pt x="22432" y="454253"/>
                  </a:cubicBezTo>
                  <a:cubicBezTo>
                    <a:pt x="22432" y="400807"/>
                    <a:pt x="16611" y="265870"/>
                    <a:pt x="16082" y="206603"/>
                  </a:cubicBezTo>
                  <a:cubicBezTo>
                    <a:pt x="15553" y="147336"/>
                    <a:pt x="2853" y="130932"/>
                    <a:pt x="19257" y="98653"/>
                  </a:cubicBezTo>
                  <a:cubicBezTo>
                    <a:pt x="35661" y="66374"/>
                    <a:pt x="116624" y="-4534"/>
                    <a:pt x="117682" y="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71616D7C-998E-3F7B-F76F-C5EF53199B86}"/>
                </a:ext>
              </a:extLst>
            </p:cNvPr>
            <p:cNvSpPr/>
            <p:nvPr/>
          </p:nvSpPr>
          <p:spPr>
            <a:xfrm>
              <a:off x="3536291" y="3993867"/>
              <a:ext cx="178985" cy="606956"/>
            </a:xfrm>
            <a:custGeom>
              <a:avLst/>
              <a:gdLst>
                <a:gd name="connsiteX0" fmla="*/ 178459 w 178985"/>
                <a:gd name="connsiteY0" fmla="*/ 283 h 606956"/>
                <a:gd name="connsiteX1" fmla="*/ 3834 w 178985"/>
                <a:gd name="connsiteY1" fmla="*/ 155858 h 606956"/>
                <a:gd name="connsiteX2" fmla="*/ 57809 w 178985"/>
                <a:gd name="connsiteY2" fmla="*/ 159033 h 606956"/>
                <a:gd name="connsiteX3" fmla="*/ 57809 w 178985"/>
                <a:gd name="connsiteY3" fmla="*/ 174908 h 606956"/>
                <a:gd name="connsiteX4" fmla="*/ 32409 w 178985"/>
                <a:gd name="connsiteY4" fmla="*/ 216183 h 606956"/>
                <a:gd name="connsiteX5" fmla="*/ 54634 w 178985"/>
                <a:gd name="connsiteY5" fmla="*/ 346358 h 606956"/>
                <a:gd name="connsiteX6" fmla="*/ 54634 w 178985"/>
                <a:gd name="connsiteY6" fmla="*/ 324133 h 606956"/>
                <a:gd name="connsiteX7" fmla="*/ 64159 w 178985"/>
                <a:gd name="connsiteY7" fmla="*/ 492408 h 606956"/>
                <a:gd name="connsiteX8" fmla="*/ 64159 w 178985"/>
                <a:gd name="connsiteY8" fmla="*/ 454308 h 606956"/>
                <a:gd name="connsiteX9" fmla="*/ 41934 w 178985"/>
                <a:gd name="connsiteY9" fmla="*/ 520983 h 606956"/>
                <a:gd name="connsiteX10" fmla="*/ 35584 w 178985"/>
                <a:gd name="connsiteY10" fmla="*/ 606708 h 606956"/>
                <a:gd name="connsiteX11" fmla="*/ 38759 w 178985"/>
                <a:gd name="connsiteY11" fmla="*/ 492408 h 606956"/>
                <a:gd name="connsiteX12" fmla="*/ 51459 w 178985"/>
                <a:gd name="connsiteY12" fmla="*/ 257458 h 606956"/>
                <a:gd name="connsiteX13" fmla="*/ 67334 w 178985"/>
                <a:gd name="connsiteY13" fmla="*/ 162208 h 606956"/>
                <a:gd name="connsiteX14" fmla="*/ 57809 w 178985"/>
                <a:gd name="connsiteY14" fmla="*/ 117758 h 606956"/>
                <a:gd name="connsiteX15" fmla="*/ 178459 w 178985"/>
                <a:gd name="connsiteY15" fmla="*/ 283 h 60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985" h="606956">
                  <a:moveTo>
                    <a:pt x="178459" y="283"/>
                  </a:moveTo>
                  <a:cubicBezTo>
                    <a:pt x="169463" y="6633"/>
                    <a:pt x="23942" y="129400"/>
                    <a:pt x="3834" y="155858"/>
                  </a:cubicBezTo>
                  <a:cubicBezTo>
                    <a:pt x="-16274" y="182316"/>
                    <a:pt x="48813" y="155858"/>
                    <a:pt x="57809" y="159033"/>
                  </a:cubicBezTo>
                  <a:cubicBezTo>
                    <a:pt x="66805" y="162208"/>
                    <a:pt x="62042" y="165383"/>
                    <a:pt x="57809" y="174908"/>
                  </a:cubicBezTo>
                  <a:cubicBezTo>
                    <a:pt x="53576" y="184433"/>
                    <a:pt x="32938" y="187608"/>
                    <a:pt x="32409" y="216183"/>
                  </a:cubicBezTo>
                  <a:cubicBezTo>
                    <a:pt x="31880" y="244758"/>
                    <a:pt x="50930" y="328366"/>
                    <a:pt x="54634" y="346358"/>
                  </a:cubicBezTo>
                  <a:cubicBezTo>
                    <a:pt x="58338" y="364350"/>
                    <a:pt x="53046" y="299791"/>
                    <a:pt x="54634" y="324133"/>
                  </a:cubicBezTo>
                  <a:cubicBezTo>
                    <a:pt x="56221" y="348475"/>
                    <a:pt x="62572" y="470712"/>
                    <a:pt x="64159" y="492408"/>
                  </a:cubicBezTo>
                  <a:cubicBezTo>
                    <a:pt x="65746" y="514104"/>
                    <a:pt x="67863" y="449546"/>
                    <a:pt x="64159" y="454308"/>
                  </a:cubicBezTo>
                  <a:cubicBezTo>
                    <a:pt x="60455" y="459070"/>
                    <a:pt x="46696" y="495583"/>
                    <a:pt x="41934" y="520983"/>
                  </a:cubicBezTo>
                  <a:cubicBezTo>
                    <a:pt x="37172" y="546383"/>
                    <a:pt x="36113" y="611471"/>
                    <a:pt x="35584" y="606708"/>
                  </a:cubicBezTo>
                  <a:cubicBezTo>
                    <a:pt x="35055" y="601946"/>
                    <a:pt x="36113" y="550616"/>
                    <a:pt x="38759" y="492408"/>
                  </a:cubicBezTo>
                  <a:cubicBezTo>
                    <a:pt x="41405" y="434200"/>
                    <a:pt x="46696" y="312491"/>
                    <a:pt x="51459" y="257458"/>
                  </a:cubicBezTo>
                  <a:cubicBezTo>
                    <a:pt x="56222" y="202425"/>
                    <a:pt x="66276" y="185491"/>
                    <a:pt x="67334" y="162208"/>
                  </a:cubicBezTo>
                  <a:cubicBezTo>
                    <a:pt x="68392" y="138925"/>
                    <a:pt x="37171" y="139454"/>
                    <a:pt x="57809" y="117758"/>
                  </a:cubicBezTo>
                  <a:cubicBezTo>
                    <a:pt x="78446" y="96062"/>
                    <a:pt x="187455" y="-6067"/>
                    <a:pt x="178459" y="2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D08D713A-8732-FEB5-D322-B20E52AEC107}"/>
                </a:ext>
              </a:extLst>
            </p:cNvPr>
            <p:cNvSpPr/>
            <p:nvPr/>
          </p:nvSpPr>
          <p:spPr>
            <a:xfrm>
              <a:off x="3656281" y="3514725"/>
              <a:ext cx="547419" cy="337531"/>
            </a:xfrm>
            <a:custGeom>
              <a:avLst/>
              <a:gdLst>
                <a:gd name="connsiteX0" fmla="*/ 71169 w 547419"/>
                <a:gd name="connsiteY0" fmla="*/ 193675 h 337531"/>
                <a:gd name="connsiteX1" fmla="*/ 214044 w 547419"/>
                <a:gd name="connsiteY1" fmla="*/ 142875 h 337531"/>
                <a:gd name="connsiteX2" fmla="*/ 306119 w 547419"/>
                <a:gd name="connsiteY2" fmla="*/ 168275 h 337531"/>
                <a:gd name="connsiteX3" fmla="*/ 331519 w 547419"/>
                <a:gd name="connsiteY3" fmla="*/ 149225 h 337531"/>
                <a:gd name="connsiteX4" fmla="*/ 226744 w 547419"/>
                <a:gd name="connsiteY4" fmla="*/ 238125 h 337531"/>
                <a:gd name="connsiteX5" fmla="*/ 147369 w 547419"/>
                <a:gd name="connsiteY5" fmla="*/ 336550 h 337531"/>
                <a:gd name="connsiteX6" fmla="*/ 302944 w 547419"/>
                <a:gd name="connsiteY6" fmla="*/ 174625 h 337531"/>
                <a:gd name="connsiteX7" fmla="*/ 445819 w 547419"/>
                <a:gd name="connsiteY7" fmla="*/ 73025 h 337531"/>
                <a:gd name="connsiteX8" fmla="*/ 547419 w 547419"/>
                <a:gd name="connsiteY8" fmla="*/ 0 h 337531"/>
                <a:gd name="connsiteX9" fmla="*/ 379144 w 547419"/>
                <a:gd name="connsiteY9" fmla="*/ 114300 h 337531"/>
                <a:gd name="connsiteX10" fmla="*/ 302944 w 547419"/>
                <a:gd name="connsiteY10" fmla="*/ 136525 h 337531"/>
                <a:gd name="connsiteX11" fmla="*/ 414069 w 547419"/>
                <a:gd name="connsiteY11" fmla="*/ 41275 h 337531"/>
                <a:gd name="connsiteX12" fmla="*/ 245794 w 547419"/>
                <a:gd name="connsiteY12" fmla="*/ 130175 h 337531"/>
                <a:gd name="connsiteX13" fmla="*/ 156894 w 547419"/>
                <a:gd name="connsiteY13" fmla="*/ 117475 h 337531"/>
                <a:gd name="connsiteX14" fmla="*/ 179119 w 547419"/>
                <a:gd name="connsiteY14" fmla="*/ 139700 h 337531"/>
                <a:gd name="connsiteX15" fmla="*/ 4494 w 547419"/>
                <a:gd name="connsiteY15" fmla="*/ 184150 h 337531"/>
                <a:gd name="connsiteX16" fmla="*/ 71169 w 547419"/>
                <a:gd name="connsiteY16" fmla="*/ 193675 h 33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419" h="337531">
                  <a:moveTo>
                    <a:pt x="71169" y="193675"/>
                  </a:moveTo>
                  <a:cubicBezTo>
                    <a:pt x="106094" y="186796"/>
                    <a:pt x="174886" y="147108"/>
                    <a:pt x="214044" y="142875"/>
                  </a:cubicBezTo>
                  <a:cubicBezTo>
                    <a:pt x="253202" y="138642"/>
                    <a:pt x="286540" y="167217"/>
                    <a:pt x="306119" y="168275"/>
                  </a:cubicBezTo>
                  <a:cubicBezTo>
                    <a:pt x="325698" y="169333"/>
                    <a:pt x="344748" y="137583"/>
                    <a:pt x="331519" y="149225"/>
                  </a:cubicBezTo>
                  <a:cubicBezTo>
                    <a:pt x="318290" y="160867"/>
                    <a:pt x="257436" y="206904"/>
                    <a:pt x="226744" y="238125"/>
                  </a:cubicBezTo>
                  <a:cubicBezTo>
                    <a:pt x="196052" y="269346"/>
                    <a:pt x="134669" y="347133"/>
                    <a:pt x="147369" y="336550"/>
                  </a:cubicBezTo>
                  <a:cubicBezTo>
                    <a:pt x="160069" y="325967"/>
                    <a:pt x="253202" y="218546"/>
                    <a:pt x="302944" y="174625"/>
                  </a:cubicBezTo>
                  <a:cubicBezTo>
                    <a:pt x="352686" y="130704"/>
                    <a:pt x="445819" y="73025"/>
                    <a:pt x="445819" y="73025"/>
                  </a:cubicBezTo>
                  <a:lnTo>
                    <a:pt x="547419" y="0"/>
                  </a:lnTo>
                  <a:cubicBezTo>
                    <a:pt x="536307" y="6879"/>
                    <a:pt x="419890" y="91546"/>
                    <a:pt x="379144" y="114300"/>
                  </a:cubicBezTo>
                  <a:cubicBezTo>
                    <a:pt x="338398" y="137054"/>
                    <a:pt x="297123" y="148696"/>
                    <a:pt x="302944" y="136525"/>
                  </a:cubicBezTo>
                  <a:cubicBezTo>
                    <a:pt x="308765" y="124354"/>
                    <a:pt x="423594" y="42333"/>
                    <a:pt x="414069" y="41275"/>
                  </a:cubicBezTo>
                  <a:cubicBezTo>
                    <a:pt x="404544" y="40217"/>
                    <a:pt x="288657" y="117475"/>
                    <a:pt x="245794" y="130175"/>
                  </a:cubicBezTo>
                  <a:cubicBezTo>
                    <a:pt x="202932" y="142875"/>
                    <a:pt x="168006" y="115888"/>
                    <a:pt x="156894" y="117475"/>
                  </a:cubicBezTo>
                  <a:cubicBezTo>
                    <a:pt x="145782" y="119062"/>
                    <a:pt x="204519" y="128588"/>
                    <a:pt x="179119" y="139700"/>
                  </a:cubicBezTo>
                  <a:cubicBezTo>
                    <a:pt x="153719" y="150812"/>
                    <a:pt x="24602" y="180446"/>
                    <a:pt x="4494" y="184150"/>
                  </a:cubicBezTo>
                  <a:cubicBezTo>
                    <a:pt x="-15614" y="187854"/>
                    <a:pt x="36244" y="200554"/>
                    <a:pt x="71169" y="193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C5C7D5F4-079F-C6D5-085D-BCD198B6EEB3}"/>
                </a:ext>
              </a:extLst>
            </p:cNvPr>
            <p:cNvSpPr/>
            <p:nvPr/>
          </p:nvSpPr>
          <p:spPr>
            <a:xfrm>
              <a:off x="3786859" y="3723830"/>
              <a:ext cx="182006" cy="304762"/>
            </a:xfrm>
            <a:custGeom>
              <a:avLst/>
              <a:gdLst>
                <a:gd name="connsiteX0" fmla="*/ 181891 w 182006"/>
                <a:gd name="connsiteY0" fmla="*/ 445 h 304762"/>
                <a:gd name="connsiteX1" fmla="*/ 73941 w 182006"/>
                <a:gd name="connsiteY1" fmla="*/ 133795 h 304762"/>
                <a:gd name="connsiteX2" fmla="*/ 13616 w 182006"/>
                <a:gd name="connsiteY2" fmla="*/ 302070 h 304762"/>
                <a:gd name="connsiteX3" fmla="*/ 39016 w 182006"/>
                <a:gd name="connsiteY3" fmla="*/ 229045 h 304762"/>
                <a:gd name="connsiteX4" fmla="*/ 45366 w 182006"/>
                <a:gd name="connsiteY4" fmla="*/ 117920 h 304762"/>
                <a:gd name="connsiteX5" fmla="*/ 916 w 182006"/>
                <a:gd name="connsiteY5" fmla="*/ 248095 h 304762"/>
                <a:gd name="connsiteX6" fmla="*/ 92991 w 182006"/>
                <a:gd name="connsiteY6" fmla="*/ 95695 h 304762"/>
                <a:gd name="connsiteX7" fmla="*/ 181891 w 182006"/>
                <a:gd name="connsiteY7" fmla="*/ 445 h 30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06" h="304762">
                  <a:moveTo>
                    <a:pt x="181891" y="445"/>
                  </a:moveTo>
                  <a:cubicBezTo>
                    <a:pt x="178716" y="6795"/>
                    <a:pt x="101987" y="83524"/>
                    <a:pt x="73941" y="133795"/>
                  </a:cubicBezTo>
                  <a:cubicBezTo>
                    <a:pt x="45895" y="184066"/>
                    <a:pt x="19437" y="286195"/>
                    <a:pt x="13616" y="302070"/>
                  </a:cubicBezTo>
                  <a:cubicBezTo>
                    <a:pt x="7795" y="317945"/>
                    <a:pt x="33724" y="259737"/>
                    <a:pt x="39016" y="229045"/>
                  </a:cubicBezTo>
                  <a:cubicBezTo>
                    <a:pt x="44308" y="198353"/>
                    <a:pt x="51716" y="114745"/>
                    <a:pt x="45366" y="117920"/>
                  </a:cubicBezTo>
                  <a:cubicBezTo>
                    <a:pt x="39016" y="121095"/>
                    <a:pt x="-7021" y="251799"/>
                    <a:pt x="916" y="248095"/>
                  </a:cubicBezTo>
                  <a:cubicBezTo>
                    <a:pt x="8853" y="244391"/>
                    <a:pt x="63887" y="134324"/>
                    <a:pt x="92991" y="95695"/>
                  </a:cubicBezTo>
                  <a:cubicBezTo>
                    <a:pt x="122095" y="57066"/>
                    <a:pt x="185066" y="-5905"/>
                    <a:pt x="181891" y="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8AAEAE79-355C-A135-5BC2-9CC462E0813B}"/>
                </a:ext>
              </a:extLst>
            </p:cNvPr>
            <p:cNvSpPr/>
            <p:nvPr/>
          </p:nvSpPr>
          <p:spPr>
            <a:xfrm>
              <a:off x="3834768" y="3723747"/>
              <a:ext cx="160306" cy="213617"/>
            </a:xfrm>
            <a:custGeom>
              <a:avLst/>
              <a:gdLst>
                <a:gd name="connsiteX0" fmla="*/ 159382 w 160306"/>
                <a:gd name="connsiteY0" fmla="*/ 528 h 213617"/>
                <a:gd name="connsiteX1" fmla="*/ 111757 w 160306"/>
                <a:gd name="connsiteY1" fmla="*/ 73553 h 213617"/>
                <a:gd name="connsiteX2" fmla="*/ 632 w 160306"/>
                <a:gd name="connsiteY2" fmla="*/ 213253 h 213617"/>
                <a:gd name="connsiteX3" fmla="*/ 67307 w 160306"/>
                <a:gd name="connsiteY3" fmla="*/ 111653 h 213617"/>
                <a:gd name="connsiteX4" fmla="*/ 86357 w 160306"/>
                <a:gd name="connsiteY4" fmla="*/ 35453 h 213617"/>
                <a:gd name="connsiteX5" fmla="*/ 73657 w 160306"/>
                <a:gd name="connsiteY5" fmla="*/ 108478 h 213617"/>
                <a:gd name="connsiteX6" fmla="*/ 159382 w 160306"/>
                <a:gd name="connsiteY6" fmla="*/ 528 h 21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06" h="213617">
                  <a:moveTo>
                    <a:pt x="159382" y="528"/>
                  </a:moveTo>
                  <a:cubicBezTo>
                    <a:pt x="165732" y="-5293"/>
                    <a:pt x="138215" y="38099"/>
                    <a:pt x="111757" y="73553"/>
                  </a:cubicBezTo>
                  <a:cubicBezTo>
                    <a:pt x="85299" y="109007"/>
                    <a:pt x="8040" y="206903"/>
                    <a:pt x="632" y="213253"/>
                  </a:cubicBezTo>
                  <a:cubicBezTo>
                    <a:pt x="-6776" y="219603"/>
                    <a:pt x="53019" y="141286"/>
                    <a:pt x="67307" y="111653"/>
                  </a:cubicBezTo>
                  <a:cubicBezTo>
                    <a:pt x="81595" y="82020"/>
                    <a:pt x="85299" y="35982"/>
                    <a:pt x="86357" y="35453"/>
                  </a:cubicBezTo>
                  <a:cubicBezTo>
                    <a:pt x="87415" y="34924"/>
                    <a:pt x="62015" y="111124"/>
                    <a:pt x="73657" y="108478"/>
                  </a:cubicBezTo>
                  <a:cubicBezTo>
                    <a:pt x="85299" y="105832"/>
                    <a:pt x="153032" y="6349"/>
                    <a:pt x="159382" y="5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AE62F6CA-BA9E-27A0-CB42-43E59C4970F9}"/>
                </a:ext>
              </a:extLst>
            </p:cNvPr>
            <p:cNvSpPr/>
            <p:nvPr/>
          </p:nvSpPr>
          <p:spPr>
            <a:xfrm>
              <a:off x="3908380" y="3632192"/>
              <a:ext cx="311344" cy="225467"/>
            </a:xfrm>
            <a:custGeom>
              <a:avLst/>
              <a:gdLst>
                <a:gd name="connsiteX0" fmla="*/ 311195 w 311344"/>
                <a:gd name="connsiteY0" fmla="*/ 8 h 225467"/>
                <a:gd name="connsiteX1" fmla="*/ 254045 w 311344"/>
                <a:gd name="connsiteY1" fmla="*/ 133358 h 225467"/>
                <a:gd name="connsiteX2" fmla="*/ 238170 w 311344"/>
                <a:gd name="connsiteY2" fmla="*/ 190508 h 225467"/>
                <a:gd name="connsiteX3" fmla="*/ 165145 w 311344"/>
                <a:gd name="connsiteY3" fmla="*/ 196858 h 225467"/>
                <a:gd name="connsiteX4" fmla="*/ 215945 w 311344"/>
                <a:gd name="connsiteY4" fmla="*/ 225433 h 225467"/>
                <a:gd name="connsiteX5" fmla="*/ 146095 w 311344"/>
                <a:gd name="connsiteY5" fmla="*/ 190508 h 225467"/>
                <a:gd name="connsiteX6" fmla="*/ 45 w 311344"/>
                <a:gd name="connsiteY6" fmla="*/ 146058 h 225467"/>
                <a:gd name="connsiteX7" fmla="*/ 161970 w 311344"/>
                <a:gd name="connsiteY7" fmla="*/ 193683 h 225467"/>
                <a:gd name="connsiteX8" fmla="*/ 215945 w 311344"/>
                <a:gd name="connsiteY8" fmla="*/ 193683 h 225467"/>
                <a:gd name="connsiteX9" fmla="*/ 234995 w 311344"/>
                <a:gd name="connsiteY9" fmla="*/ 139708 h 225467"/>
                <a:gd name="connsiteX10" fmla="*/ 311195 w 311344"/>
                <a:gd name="connsiteY10" fmla="*/ 8 h 22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344" h="225467">
                  <a:moveTo>
                    <a:pt x="311195" y="8"/>
                  </a:moveTo>
                  <a:cubicBezTo>
                    <a:pt x="314370" y="-1050"/>
                    <a:pt x="266216" y="101608"/>
                    <a:pt x="254045" y="133358"/>
                  </a:cubicBezTo>
                  <a:cubicBezTo>
                    <a:pt x="241874" y="165108"/>
                    <a:pt x="252987" y="179925"/>
                    <a:pt x="238170" y="190508"/>
                  </a:cubicBezTo>
                  <a:cubicBezTo>
                    <a:pt x="223353" y="201091"/>
                    <a:pt x="168849" y="191037"/>
                    <a:pt x="165145" y="196858"/>
                  </a:cubicBezTo>
                  <a:cubicBezTo>
                    <a:pt x="161441" y="202679"/>
                    <a:pt x="219120" y="226491"/>
                    <a:pt x="215945" y="225433"/>
                  </a:cubicBezTo>
                  <a:cubicBezTo>
                    <a:pt x="212770" y="224375"/>
                    <a:pt x="182078" y="203737"/>
                    <a:pt x="146095" y="190508"/>
                  </a:cubicBezTo>
                  <a:cubicBezTo>
                    <a:pt x="110112" y="177279"/>
                    <a:pt x="-2601" y="145529"/>
                    <a:pt x="45" y="146058"/>
                  </a:cubicBezTo>
                  <a:cubicBezTo>
                    <a:pt x="2691" y="146587"/>
                    <a:pt x="125987" y="185746"/>
                    <a:pt x="161970" y="193683"/>
                  </a:cubicBezTo>
                  <a:cubicBezTo>
                    <a:pt x="197953" y="201621"/>
                    <a:pt x="203774" y="202679"/>
                    <a:pt x="215945" y="193683"/>
                  </a:cubicBezTo>
                  <a:cubicBezTo>
                    <a:pt x="228116" y="184687"/>
                    <a:pt x="217532" y="166166"/>
                    <a:pt x="234995" y="139708"/>
                  </a:cubicBezTo>
                  <a:cubicBezTo>
                    <a:pt x="252458" y="113250"/>
                    <a:pt x="308020" y="1066"/>
                    <a:pt x="311195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8E619566-E17E-5E07-3576-620A4C3EE1F5}"/>
                </a:ext>
              </a:extLst>
            </p:cNvPr>
            <p:cNvSpPr/>
            <p:nvPr/>
          </p:nvSpPr>
          <p:spPr>
            <a:xfrm>
              <a:off x="3917722" y="3742839"/>
              <a:ext cx="247926" cy="88050"/>
            </a:xfrm>
            <a:custGeom>
              <a:avLst/>
              <a:gdLst>
                <a:gd name="connsiteX0" fmla="*/ 228 w 247926"/>
                <a:gd name="connsiteY0" fmla="*/ 486 h 88050"/>
                <a:gd name="connsiteX1" fmla="*/ 165328 w 247926"/>
                <a:gd name="connsiteY1" fmla="*/ 86211 h 88050"/>
                <a:gd name="connsiteX2" fmla="*/ 139928 w 247926"/>
                <a:gd name="connsiteY2" fmla="*/ 60811 h 88050"/>
                <a:gd name="connsiteX3" fmla="*/ 244703 w 247926"/>
                <a:gd name="connsiteY3" fmla="*/ 79861 h 88050"/>
                <a:gd name="connsiteX4" fmla="*/ 212953 w 247926"/>
                <a:gd name="connsiteY4" fmla="*/ 67161 h 88050"/>
                <a:gd name="connsiteX5" fmla="*/ 130403 w 247926"/>
                <a:gd name="connsiteY5" fmla="*/ 51286 h 88050"/>
                <a:gd name="connsiteX6" fmla="*/ 228 w 247926"/>
                <a:gd name="connsiteY6" fmla="*/ 486 h 8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926" h="88050">
                  <a:moveTo>
                    <a:pt x="228" y="486"/>
                  </a:moveTo>
                  <a:cubicBezTo>
                    <a:pt x="6049" y="6307"/>
                    <a:pt x="142045" y="76157"/>
                    <a:pt x="165328" y="86211"/>
                  </a:cubicBezTo>
                  <a:cubicBezTo>
                    <a:pt x="188611" y="96265"/>
                    <a:pt x="126699" y="61869"/>
                    <a:pt x="139928" y="60811"/>
                  </a:cubicBezTo>
                  <a:cubicBezTo>
                    <a:pt x="153157" y="59753"/>
                    <a:pt x="232532" y="78803"/>
                    <a:pt x="244703" y="79861"/>
                  </a:cubicBezTo>
                  <a:cubicBezTo>
                    <a:pt x="256874" y="80919"/>
                    <a:pt x="232003" y="71923"/>
                    <a:pt x="212953" y="67161"/>
                  </a:cubicBezTo>
                  <a:cubicBezTo>
                    <a:pt x="193903" y="62399"/>
                    <a:pt x="159507" y="59753"/>
                    <a:pt x="130403" y="51286"/>
                  </a:cubicBezTo>
                  <a:cubicBezTo>
                    <a:pt x="101299" y="42819"/>
                    <a:pt x="-5593" y="-5335"/>
                    <a:pt x="228" y="4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349AE9DD-9B6C-0A1E-7C46-0BBEBCE929D8}"/>
                </a:ext>
              </a:extLst>
            </p:cNvPr>
            <p:cNvSpPr/>
            <p:nvPr/>
          </p:nvSpPr>
          <p:spPr>
            <a:xfrm>
              <a:off x="3616031" y="4013139"/>
              <a:ext cx="99072" cy="579903"/>
            </a:xfrm>
            <a:custGeom>
              <a:avLst/>
              <a:gdLst>
                <a:gd name="connsiteX0" fmla="*/ 294 w 99072"/>
                <a:gd name="connsiteY0" fmla="*/ 61 h 579903"/>
                <a:gd name="connsiteX1" fmla="*/ 63794 w 99072"/>
                <a:gd name="connsiteY1" fmla="*/ 193736 h 579903"/>
                <a:gd name="connsiteX2" fmla="*/ 66969 w 99072"/>
                <a:gd name="connsiteY2" fmla="*/ 419161 h 579903"/>
                <a:gd name="connsiteX3" fmla="*/ 76494 w 99072"/>
                <a:gd name="connsiteY3" fmla="*/ 342961 h 579903"/>
                <a:gd name="connsiteX4" fmla="*/ 98719 w 99072"/>
                <a:gd name="connsiteY4" fmla="*/ 577911 h 579903"/>
                <a:gd name="connsiteX5" fmla="*/ 89194 w 99072"/>
                <a:gd name="connsiteY5" fmla="*/ 441386 h 579903"/>
                <a:gd name="connsiteX6" fmla="*/ 76494 w 99072"/>
                <a:gd name="connsiteY6" fmla="*/ 190561 h 579903"/>
                <a:gd name="connsiteX7" fmla="*/ 22519 w 99072"/>
                <a:gd name="connsiteY7" fmla="*/ 98486 h 579903"/>
                <a:gd name="connsiteX8" fmla="*/ 38394 w 99072"/>
                <a:gd name="connsiteY8" fmla="*/ 171511 h 579903"/>
                <a:gd name="connsiteX9" fmla="*/ 294 w 99072"/>
                <a:gd name="connsiteY9" fmla="*/ 61 h 57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072" h="579903">
                  <a:moveTo>
                    <a:pt x="294" y="61"/>
                  </a:moveTo>
                  <a:cubicBezTo>
                    <a:pt x="4527" y="3765"/>
                    <a:pt x="52682" y="123886"/>
                    <a:pt x="63794" y="193736"/>
                  </a:cubicBezTo>
                  <a:cubicBezTo>
                    <a:pt x="74906" y="263586"/>
                    <a:pt x="64852" y="394290"/>
                    <a:pt x="66969" y="419161"/>
                  </a:cubicBezTo>
                  <a:cubicBezTo>
                    <a:pt x="69086" y="444032"/>
                    <a:pt x="71202" y="316503"/>
                    <a:pt x="76494" y="342961"/>
                  </a:cubicBezTo>
                  <a:cubicBezTo>
                    <a:pt x="81786" y="369419"/>
                    <a:pt x="96602" y="561507"/>
                    <a:pt x="98719" y="577911"/>
                  </a:cubicBezTo>
                  <a:cubicBezTo>
                    <a:pt x="100836" y="594315"/>
                    <a:pt x="92898" y="505944"/>
                    <a:pt x="89194" y="441386"/>
                  </a:cubicBezTo>
                  <a:cubicBezTo>
                    <a:pt x="85490" y="376828"/>
                    <a:pt x="87607" y="247711"/>
                    <a:pt x="76494" y="190561"/>
                  </a:cubicBezTo>
                  <a:cubicBezTo>
                    <a:pt x="65382" y="133411"/>
                    <a:pt x="28869" y="101661"/>
                    <a:pt x="22519" y="98486"/>
                  </a:cubicBezTo>
                  <a:cubicBezTo>
                    <a:pt x="16169" y="95311"/>
                    <a:pt x="37865" y="183153"/>
                    <a:pt x="38394" y="171511"/>
                  </a:cubicBezTo>
                  <a:cubicBezTo>
                    <a:pt x="38923" y="159869"/>
                    <a:pt x="-3939" y="-3643"/>
                    <a:pt x="294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C15B341B-EA7D-B14A-385E-D02989743539}"/>
                </a:ext>
              </a:extLst>
            </p:cNvPr>
            <p:cNvSpPr/>
            <p:nvPr/>
          </p:nvSpPr>
          <p:spPr>
            <a:xfrm>
              <a:off x="3586896" y="4340015"/>
              <a:ext cx="144280" cy="254978"/>
            </a:xfrm>
            <a:custGeom>
              <a:avLst/>
              <a:gdLst>
                <a:gd name="connsiteX0" fmla="*/ 143729 w 144280"/>
                <a:gd name="connsiteY0" fmla="*/ 60535 h 254978"/>
                <a:gd name="connsiteX1" fmla="*/ 67529 w 144280"/>
                <a:gd name="connsiteY1" fmla="*/ 146260 h 254978"/>
                <a:gd name="connsiteX2" fmla="*/ 854 w 144280"/>
                <a:gd name="connsiteY2" fmla="*/ 254210 h 254978"/>
                <a:gd name="connsiteX3" fmla="*/ 32604 w 144280"/>
                <a:gd name="connsiteY3" fmla="*/ 184360 h 254978"/>
                <a:gd name="connsiteX4" fmla="*/ 73879 w 144280"/>
                <a:gd name="connsiteY4" fmla="*/ 210 h 254978"/>
                <a:gd name="connsiteX5" fmla="*/ 26254 w 144280"/>
                <a:gd name="connsiteY5" fmla="*/ 146260 h 254978"/>
                <a:gd name="connsiteX6" fmla="*/ 143729 w 144280"/>
                <a:gd name="connsiteY6" fmla="*/ 60535 h 2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280" h="254978">
                  <a:moveTo>
                    <a:pt x="143729" y="60535"/>
                  </a:moveTo>
                  <a:cubicBezTo>
                    <a:pt x="150608" y="60535"/>
                    <a:pt x="91341" y="113981"/>
                    <a:pt x="67529" y="146260"/>
                  </a:cubicBezTo>
                  <a:cubicBezTo>
                    <a:pt x="43716" y="178539"/>
                    <a:pt x="6675" y="247860"/>
                    <a:pt x="854" y="254210"/>
                  </a:cubicBezTo>
                  <a:cubicBezTo>
                    <a:pt x="-4967" y="260560"/>
                    <a:pt x="20433" y="226693"/>
                    <a:pt x="32604" y="184360"/>
                  </a:cubicBezTo>
                  <a:cubicBezTo>
                    <a:pt x="44775" y="142027"/>
                    <a:pt x="74937" y="6560"/>
                    <a:pt x="73879" y="210"/>
                  </a:cubicBezTo>
                  <a:cubicBezTo>
                    <a:pt x="72821" y="-6140"/>
                    <a:pt x="19375" y="133031"/>
                    <a:pt x="26254" y="146260"/>
                  </a:cubicBezTo>
                  <a:cubicBezTo>
                    <a:pt x="33133" y="159489"/>
                    <a:pt x="136850" y="60535"/>
                    <a:pt x="143729" y="605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6BDDFC7B-89B0-AB47-C012-FD71359A03BE}"/>
                </a:ext>
              </a:extLst>
            </p:cNvPr>
            <p:cNvSpPr/>
            <p:nvPr/>
          </p:nvSpPr>
          <p:spPr>
            <a:xfrm>
              <a:off x="3572846" y="4529932"/>
              <a:ext cx="117837" cy="206501"/>
            </a:xfrm>
            <a:custGeom>
              <a:avLst/>
              <a:gdLst>
                <a:gd name="connsiteX0" fmla="*/ 116504 w 117837"/>
                <a:gd name="connsiteY0" fmla="*/ 793 h 206501"/>
                <a:gd name="connsiteX1" fmla="*/ 72054 w 117837"/>
                <a:gd name="connsiteY1" fmla="*/ 61118 h 206501"/>
                <a:gd name="connsiteX2" fmla="*/ 2204 w 117837"/>
                <a:gd name="connsiteY2" fmla="*/ 203993 h 206501"/>
                <a:gd name="connsiteX3" fmla="*/ 21254 w 117837"/>
                <a:gd name="connsiteY3" fmla="*/ 143668 h 206501"/>
                <a:gd name="connsiteX4" fmla="*/ 59354 w 117837"/>
                <a:gd name="connsiteY4" fmla="*/ 35718 h 206501"/>
                <a:gd name="connsiteX5" fmla="*/ 21254 w 117837"/>
                <a:gd name="connsiteY5" fmla="*/ 99218 h 206501"/>
                <a:gd name="connsiteX6" fmla="*/ 116504 w 117837"/>
                <a:gd name="connsiteY6" fmla="*/ 793 h 20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37" h="206501">
                  <a:moveTo>
                    <a:pt x="116504" y="793"/>
                  </a:moveTo>
                  <a:cubicBezTo>
                    <a:pt x="124971" y="-5557"/>
                    <a:pt x="91104" y="27251"/>
                    <a:pt x="72054" y="61118"/>
                  </a:cubicBezTo>
                  <a:cubicBezTo>
                    <a:pt x="53004" y="94985"/>
                    <a:pt x="10671" y="190235"/>
                    <a:pt x="2204" y="203993"/>
                  </a:cubicBezTo>
                  <a:cubicBezTo>
                    <a:pt x="-6263" y="217751"/>
                    <a:pt x="11729" y="171714"/>
                    <a:pt x="21254" y="143668"/>
                  </a:cubicBezTo>
                  <a:cubicBezTo>
                    <a:pt x="30779" y="115622"/>
                    <a:pt x="59354" y="43126"/>
                    <a:pt x="59354" y="35718"/>
                  </a:cubicBezTo>
                  <a:cubicBezTo>
                    <a:pt x="59354" y="28310"/>
                    <a:pt x="13846" y="103451"/>
                    <a:pt x="21254" y="99218"/>
                  </a:cubicBezTo>
                  <a:cubicBezTo>
                    <a:pt x="28662" y="94985"/>
                    <a:pt x="108037" y="7143"/>
                    <a:pt x="116504" y="7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3B5C8FBE-0571-2099-6964-A56158A454AA}"/>
                </a:ext>
              </a:extLst>
            </p:cNvPr>
            <p:cNvSpPr/>
            <p:nvPr/>
          </p:nvSpPr>
          <p:spPr>
            <a:xfrm>
              <a:off x="3265685" y="4460498"/>
              <a:ext cx="469095" cy="718016"/>
            </a:xfrm>
            <a:custGeom>
              <a:avLst/>
              <a:gdLst>
                <a:gd name="connsiteX0" fmla="*/ 468115 w 469095"/>
                <a:gd name="connsiteY0" fmla="*/ 377 h 718016"/>
                <a:gd name="connsiteX1" fmla="*/ 318890 w 469095"/>
                <a:gd name="connsiteY1" fmla="*/ 146427 h 718016"/>
                <a:gd name="connsiteX2" fmla="*/ 239515 w 469095"/>
                <a:gd name="connsiteY2" fmla="*/ 206752 h 718016"/>
                <a:gd name="connsiteX3" fmla="*/ 261740 w 469095"/>
                <a:gd name="connsiteY3" fmla="*/ 190877 h 718016"/>
                <a:gd name="connsiteX4" fmla="*/ 147440 w 469095"/>
                <a:gd name="connsiteY4" fmla="*/ 302002 h 718016"/>
                <a:gd name="connsiteX5" fmla="*/ 39490 w 469095"/>
                <a:gd name="connsiteY5" fmla="*/ 521077 h 718016"/>
                <a:gd name="connsiteX6" fmla="*/ 55365 w 469095"/>
                <a:gd name="connsiteY6" fmla="*/ 457577 h 718016"/>
                <a:gd name="connsiteX7" fmla="*/ 36315 w 469095"/>
                <a:gd name="connsiteY7" fmla="*/ 527427 h 718016"/>
                <a:gd name="connsiteX8" fmla="*/ 36315 w 469095"/>
                <a:gd name="connsiteY8" fmla="*/ 581402 h 718016"/>
                <a:gd name="connsiteX9" fmla="*/ 4565 w 469095"/>
                <a:gd name="connsiteY9" fmla="*/ 717927 h 718016"/>
                <a:gd name="connsiteX10" fmla="*/ 10915 w 469095"/>
                <a:gd name="connsiteY10" fmla="*/ 597277 h 718016"/>
                <a:gd name="connsiteX11" fmla="*/ 102990 w 469095"/>
                <a:gd name="connsiteY11" fmla="*/ 317877 h 718016"/>
                <a:gd name="connsiteX12" fmla="*/ 39490 w 469095"/>
                <a:gd name="connsiteY12" fmla="*/ 441702 h 718016"/>
                <a:gd name="connsiteX13" fmla="*/ 239515 w 469095"/>
                <a:gd name="connsiteY13" fmla="*/ 194052 h 718016"/>
                <a:gd name="connsiteX14" fmla="*/ 468115 w 469095"/>
                <a:gd name="connsiteY14" fmla="*/ 377 h 71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9095" h="718016">
                  <a:moveTo>
                    <a:pt x="468115" y="377"/>
                  </a:moveTo>
                  <a:cubicBezTo>
                    <a:pt x="481344" y="-7560"/>
                    <a:pt x="356990" y="112031"/>
                    <a:pt x="318890" y="146427"/>
                  </a:cubicBezTo>
                  <a:cubicBezTo>
                    <a:pt x="280790" y="180823"/>
                    <a:pt x="249040" y="199344"/>
                    <a:pt x="239515" y="206752"/>
                  </a:cubicBezTo>
                  <a:cubicBezTo>
                    <a:pt x="229990" y="214160"/>
                    <a:pt x="277086" y="175002"/>
                    <a:pt x="261740" y="190877"/>
                  </a:cubicBezTo>
                  <a:cubicBezTo>
                    <a:pt x="246394" y="206752"/>
                    <a:pt x="184482" y="246969"/>
                    <a:pt x="147440" y="302002"/>
                  </a:cubicBezTo>
                  <a:cubicBezTo>
                    <a:pt x="110398" y="357035"/>
                    <a:pt x="54836" y="495148"/>
                    <a:pt x="39490" y="521077"/>
                  </a:cubicBezTo>
                  <a:cubicBezTo>
                    <a:pt x="24144" y="547006"/>
                    <a:pt x="55894" y="456519"/>
                    <a:pt x="55365" y="457577"/>
                  </a:cubicBezTo>
                  <a:cubicBezTo>
                    <a:pt x="54836" y="458635"/>
                    <a:pt x="39490" y="506790"/>
                    <a:pt x="36315" y="527427"/>
                  </a:cubicBezTo>
                  <a:cubicBezTo>
                    <a:pt x="33140" y="548065"/>
                    <a:pt x="41607" y="549652"/>
                    <a:pt x="36315" y="581402"/>
                  </a:cubicBezTo>
                  <a:cubicBezTo>
                    <a:pt x="31023" y="613152"/>
                    <a:pt x="8798" y="715281"/>
                    <a:pt x="4565" y="717927"/>
                  </a:cubicBezTo>
                  <a:cubicBezTo>
                    <a:pt x="332" y="720573"/>
                    <a:pt x="-5489" y="663952"/>
                    <a:pt x="10915" y="597277"/>
                  </a:cubicBezTo>
                  <a:cubicBezTo>
                    <a:pt x="27319" y="530602"/>
                    <a:pt x="98228" y="343806"/>
                    <a:pt x="102990" y="317877"/>
                  </a:cubicBezTo>
                  <a:cubicBezTo>
                    <a:pt x="107752" y="291948"/>
                    <a:pt x="16736" y="462339"/>
                    <a:pt x="39490" y="441702"/>
                  </a:cubicBezTo>
                  <a:cubicBezTo>
                    <a:pt x="62244" y="421065"/>
                    <a:pt x="168607" y="266019"/>
                    <a:pt x="239515" y="194052"/>
                  </a:cubicBezTo>
                  <a:cubicBezTo>
                    <a:pt x="310423" y="122085"/>
                    <a:pt x="454886" y="8314"/>
                    <a:pt x="468115" y="3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5F6B773A-651B-13DB-AC95-CDC17223D38A}"/>
                </a:ext>
              </a:extLst>
            </p:cNvPr>
            <p:cNvSpPr/>
            <p:nvPr/>
          </p:nvSpPr>
          <p:spPr>
            <a:xfrm>
              <a:off x="4594169" y="2374647"/>
              <a:ext cx="198216" cy="387668"/>
            </a:xfrm>
            <a:custGeom>
              <a:avLst/>
              <a:gdLst>
                <a:gd name="connsiteX0" fmla="*/ 56 w 198216"/>
                <a:gd name="connsiteY0" fmla="*/ 253 h 387668"/>
                <a:gd name="connsiteX1" fmla="*/ 95306 w 198216"/>
                <a:gd name="connsiteY1" fmla="*/ 171703 h 387668"/>
                <a:gd name="connsiteX2" fmla="*/ 44506 w 198216"/>
                <a:gd name="connsiteY2" fmla="*/ 387603 h 387668"/>
                <a:gd name="connsiteX3" fmla="*/ 196906 w 198216"/>
                <a:gd name="connsiteY3" fmla="*/ 149478 h 387668"/>
                <a:gd name="connsiteX4" fmla="*/ 117531 w 198216"/>
                <a:gd name="connsiteY4" fmla="*/ 244728 h 387668"/>
                <a:gd name="connsiteX5" fmla="*/ 104831 w 198216"/>
                <a:gd name="connsiteY5" fmla="*/ 244728 h 387668"/>
                <a:gd name="connsiteX6" fmla="*/ 60381 w 198216"/>
                <a:gd name="connsiteY6" fmla="*/ 378078 h 387668"/>
                <a:gd name="connsiteX7" fmla="*/ 127056 w 198216"/>
                <a:gd name="connsiteY7" fmla="*/ 171703 h 387668"/>
                <a:gd name="connsiteX8" fmla="*/ 111181 w 198216"/>
                <a:gd name="connsiteY8" fmla="*/ 133603 h 387668"/>
                <a:gd name="connsiteX9" fmla="*/ 56 w 198216"/>
                <a:gd name="connsiteY9" fmla="*/ 253 h 38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216" h="387668">
                  <a:moveTo>
                    <a:pt x="56" y="253"/>
                  </a:moveTo>
                  <a:cubicBezTo>
                    <a:pt x="-2590" y="6603"/>
                    <a:pt x="87898" y="107145"/>
                    <a:pt x="95306" y="171703"/>
                  </a:cubicBezTo>
                  <a:cubicBezTo>
                    <a:pt x="102714" y="236261"/>
                    <a:pt x="27573" y="391307"/>
                    <a:pt x="44506" y="387603"/>
                  </a:cubicBezTo>
                  <a:cubicBezTo>
                    <a:pt x="61439" y="383899"/>
                    <a:pt x="184735" y="173291"/>
                    <a:pt x="196906" y="149478"/>
                  </a:cubicBezTo>
                  <a:cubicBezTo>
                    <a:pt x="209077" y="125666"/>
                    <a:pt x="132877" y="228853"/>
                    <a:pt x="117531" y="244728"/>
                  </a:cubicBezTo>
                  <a:cubicBezTo>
                    <a:pt x="102185" y="260603"/>
                    <a:pt x="114356" y="222503"/>
                    <a:pt x="104831" y="244728"/>
                  </a:cubicBezTo>
                  <a:cubicBezTo>
                    <a:pt x="95306" y="266953"/>
                    <a:pt x="56677" y="390249"/>
                    <a:pt x="60381" y="378078"/>
                  </a:cubicBezTo>
                  <a:cubicBezTo>
                    <a:pt x="64085" y="365907"/>
                    <a:pt x="118589" y="212449"/>
                    <a:pt x="127056" y="171703"/>
                  </a:cubicBezTo>
                  <a:cubicBezTo>
                    <a:pt x="135523" y="130957"/>
                    <a:pt x="131289" y="158474"/>
                    <a:pt x="111181" y="133603"/>
                  </a:cubicBezTo>
                  <a:cubicBezTo>
                    <a:pt x="91073" y="108732"/>
                    <a:pt x="2702" y="-6097"/>
                    <a:pt x="56" y="2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DEB83879-E1B8-7749-8F60-177F5E3B0F02}"/>
                </a:ext>
              </a:extLst>
            </p:cNvPr>
            <p:cNvSpPr/>
            <p:nvPr/>
          </p:nvSpPr>
          <p:spPr>
            <a:xfrm>
              <a:off x="4402306" y="2663614"/>
              <a:ext cx="374644" cy="353943"/>
            </a:xfrm>
            <a:custGeom>
              <a:avLst/>
              <a:gdLst>
                <a:gd name="connsiteX0" fmla="*/ 315744 w 374644"/>
                <a:gd name="connsiteY0" fmla="*/ 211 h 353943"/>
                <a:gd name="connsiteX1" fmla="*/ 150644 w 374644"/>
                <a:gd name="connsiteY1" fmla="*/ 190711 h 353943"/>
                <a:gd name="connsiteX2" fmla="*/ 1419 w 374644"/>
                <a:gd name="connsiteY2" fmla="*/ 352636 h 353943"/>
                <a:gd name="connsiteX3" fmla="*/ 80794 w 374644"/>
                <a:gd name="connsiteY3" fmla="*/ 263736 h 353943"/>
                <a:gd name="connsiteX4" fmla="*/ 169694 w 374644"/>
                <a:gd name="connsiteY4" fmla="*/ 203411 h 353943"/>
                <a:gd name="connsiteX5" fmla="*/ 106194 w 374644"/>
                <a:gd name="connsiteY5" fmla="*/ 339936 h 353943"/>
                <a:gd name="connsiteX6" fmla="*/ 179219 w 374644"/>
                <a:gd name="connsiteY6" fmla="*/ 228811 h 353943"/>
                <a:gd name="connsiteX7" fmla="*/ 137944 w 374644"/>
                <a:gd name="connsiteY7" fmla="*/ 352636 h 353943"/>
                <a:gd name="connsiteX8" fmla="*/ 287169 w 374644"/>
                <a:gd name="connsiteY8" fmla="*/ 260561 h 353943"/>
                <a:gd name="connsiteX9" fmla="*/ 372894 w 374644"/>
                <a:gd name="connsiteY9" fmla="*/ 146261 h 353943"/>
                <a:gd name="connsiteX10" fmla="*/ 210969 w 374644"/>
                <a:gd name="connsiteY10" fmla="*/ 333586 h 353943"/>
                <a:gd name="connsiteX11" fmla="*/ 188744 w 374644"/>
                <a:gd name="connsiteY11" fmla="*/ 197061 h 353943"/>
                <a:gd name="connsiteX12" fmla="*/ 71269 w 374644"/>
                <a:gd name="connsiteY12" fmla="*/ 228811 h 353943"/>
                <a:gd name="connsiteX13" fmla="*/ 315744 w 374644"/>
                <a:gd name="connsiteY13" fmla="*/ 211 h 3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4644" h="353943">
                  <a:moveTo>
                    <a:pt x="315744" y="211"/>
                  </a:moveTo>
                  <a:cubicBezTo>
                    <a:pt x="328973" y="-6139"/>
                    <a:pt x="203031" y="131974"/>
                    <a:pt x="150644" y="190711"/>
                  </a:cubicBezTo>
                  <a:cubicBezTo>
                    <a:pt x="98257" y="249448"/>
                    <a:pt x="13061" y="340465"/>
                    <a:pt x="1419" y="352636"/>
                  </a:cubicBezTo>
                  <a:cubicBezTo>
                    <a:pt x="-10223" y="364807"/>
                    <a:pt x="52748" y="288607"/>
                    <a:pt x="80794" y="263736"/>
                  </a:cubicBezTo>
                  <a:cubicBezTo>
                    <a:pt x="108840" y="238865"/>
                    <a:pt x="165461" y="190711"/>
                    <a:pt x="169694" y="203411"/>
                  </a:cubicBezTo>
                  <a:cubicBezTo>
                    <a:pt x="173927" y="216111"/>
                    <a:pt x="104607" y="335703"/>
                    <a:pt x="106194" y="339936"/>
                  </a:cubicBezTo>
                  <a:cubicBezTo>
                    <a:pt x="107781" y="344169"/>
                    <a:pt x="173927" y="226694"/>
                    <a:pt x="179219" y="228811"/>
                  </a:cubicBezTo>
                  <a:cubicBezTo>
                    <a:pt x="184511" y="230928"/>
                    <a:pt x="119952" y="347344"/>
                    <a:pt x="137944" y="352636"/>
                  </a:cubicBezTo>
                  <a:cubicBezTo>
                    <a:pt x="155936" y="357928"/>
                    <a:pt x="248011" y="294957"/>
                    <a:pt x="287169" y="260561"/>
                  </a:cubicBezTo>
                  <a:cubicBezTo>
                    <a:pt x="326327" y="226165"/>
                    <a:pt x="385594" y="134090"/>
                    <a:pt x="372894" y="146261"/>
                  </a:cubicBezTo>
                  <a:cubicBezTo>
                    <a:pt x="360194" y="158432"/>
                    <a:pt x="241661" y="325119"/>
                    <a:pt x="210969" y="333586"/>
                  </a:cubicBezTo>
                  <a:cubicBezTo>
                    <a:pt x="180277" y="342053"/>
                    <a:pt x="212027" y="214524"/>
                    <a:pt x="188744" y="197061"/>
                  </a:cubicBezTo>
                  <a:cubicBezTo>
                    <a:pt x="165461" y="179599"/>
                    <a:pt x="55394" y="260561"/>
                    <a:pt x="71269" y="228811"/>
                  </a:cubicBezTo>
                  <a:cubicBezTo>
                    <a:pt x="87144" y="197061"/>
                    <a:pt x="302515" y="6561"/>
                    <a:pt x="315744" y="2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AA5223E4-986B-34E1-9119-F7181ED03C5D}"/>
                </a:ext>
              </a:extLst>
            </p:cNvPr>
            <p:cNvSpPr/>
            <p:nvPr/>
          </p:nvSpPr>
          <p:spPr>
            <a:xfrm>
              <a:off x="4506869" y="2971784"/>
              <a:ext cx="377913" cy="44540"/>
            </a:xfrm>
            <a:custGeom>
              <a:avLst/>
              <a:gdLst>
                <a:gd name="connsiteX0" fmla="*/ 4806 w 377913"/>
                <a:gd name="connsiteY0" fmla="*/ 16 h 44540"/>
                <a:gd name="connsiteX1" fmla="*/ 363581 w 377913"/>
                <a:gd name="connsiteY1" fmla="*/ 12716 h 44540"/>
                <a:gd name="connsiteX2" fmla="*/ 287381 w 377913"/>
                <a:gd name="connsiteY2" fmla="*/ 6366 h 44540"/>
                <a:gd name="connsiteX3" fmla="*/ 106406 w 377913"/>
                <a:gd name="connsiteY3" fmla="*/ 44466 h 44540"/>
                <a:gd name="connsiteX4" fmla="*/ 150856 w 377913"/>
                <a:gd name="connsiteY4" fmla="*/ 15891 h 44540"/>
                <a:gd name="connsiteX5" fmla="*/ 4806 w 377913"/>
                <a:gd name="connsiteY5" fmla="*/ 16 h 4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7913" h="44540">
                  <a:moveTo>
                    <a:pt x="4806" y="16"/>
                  </a:moveTo>
                  <a:cubicBezTo>
                    <a:pt x="40260" y="-513"/>
                    <a:pt x="316485" y="11658"/>
                    <a:pt x="363581" y="12716"/>
                  </a:cubicBezTo>
                  <a:cubicBezTo>
                    <a:pt x="410677" y="13774"/>
                    <a:pt x="330243" y="1074"/>
                    <a:pt x="287381" y="6366"/>
                  </a:cubicBezTo>
                  <a:cubicBezTo>
                    <a:pt x="244519" y="11658"/>
                    <a:pt x="129160" y="42879"/>
                    <a:pt x="106406" y="44466"/>
                  </a:cubicBezTo>
                  <a:cubicBezTo>
                    <a:pt x="83652" y="46053"/>
                    <a:pt x="160381" y="21712"/>
                    <a:pt x="150856" y="15891"/>
                  </a:cubicBezTo>
                  <a:cubicBezTo>
                    <a:pt x="141331" y="10070"/>
                    <a:pt x="-30648" y="545"/>
                    <a:pt x="4806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38F388FD-918D-909F-8422-0BAA504FA0E8}"/>
                </a:ext>
              </a:extLst>
            </p:cNvPr>
            <p:cNvSpPr/>
            <p:nvPr/>
          </p:nvSpPr>
          <p:spPr>
            <a:xfrm>
              <a:off x="4892675" y="2977761"/>
              <a:ext cx="600885" cy="259950"/>
            </a:xfrm>
            <a:custGeom>
              <a:avLst/>
              <a:gdLst>
                <a:gd name="connsiteX0" fmla="*/ 0 w 600885"/>
                <a:gd name="connsiteY0" fmla="*/ 389 h 259950"/>
                <a:gd name="connsiteX1" fmla="*/ 304800 w 600885"/>
                <a:gd name="connsiteY1" fmla="*/ 143264 h 259950"/>
                <a:gd name="connsiteX2" fmla="*/ 323850 w 600885"/>
                <a:gd name="connsiteY2" fmla="*/ 117864 h 259950"/>
                <a:gd name="connsiteX3" fmla="*/ 466725 w 600885"/>
                <a:gd name="connsiteY3" fmla="*/ 238514 h 259950"/>
                <a:gd name="connsiteX4" fmla="*/ 600075 w 600885"/>
                <a:gd name="connsiteY4" fmla="*/ 257564 h 259950"/>
                <a:gd name="connsiteX5" fmla="*/ 511175 w 600885"/>
                <a:gd name="connsiteY5" fmla="*/ 209939 h 259950"/>
                <a:gd name="connsiteX6" fmla="*/ 288925 w 600885"/>
                <a:gd name="connsiteY6" fmla="*/ 127389 h 259950"/>
                <a:gd name="connsiteX7" fmla="*/ 196850 w 600885"/>
                <a:gd name="connsiteY7" fmla="*/ 51189 h 259950"/>
                <a:gd name="connsiteX8" fmla="*/ 301625 w 600885"/>
                <a:gd name="connsiteY8" fmla="*/ 98814 h 259950"/>
                <a:gd name="connsiteX9" fmla="*/ 0 w 600885"/>
                <a:gd name="connsiteY9" fmla="*/ 389 h 25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885" h="259950">
                  <a:moveTo>
                    <a:pt x="0" y="389"/>
                  </a:moveTo>
                  <a:cubicBezTo>
                    <a:pt x="529" y="7797"/>
                    <a:pt x="250825" y="123685"/>
                    <a:pt x="304800" y="143264"/>
                  </a:cubicBezTo>
                  <a:cubicBezTo>
                    <a:pt x="358775" y="162843"/>
                    <a:pt x="296863" y="101989"/>
                    <a:pt x="323850" y="117864"/>
                  </a:cubicBezTo>
                  <a:cubicBezTo>
                    <a:pt x="350838" y="133739"/>
                    <a:pt x="420688" y="215231"/>
                    <a:pt x="466725" y="238514"/>
                  </a:cubicBezTo>
                  <a:cubicBezTo>
                    <a:pt x="512763" y="261797"/>
                    <a:pt x="592667" y="262327"/>
                    <a:pt x="600075" y="257564"/>
                  </a:cubicBezTo>
                  <a:cubicBezTo>
                    <a:pt x="607483" y="252802"/>
                    <a:pt x="563033" y="231635"/>
                    <a:pt x="511175" y="209939"/>
                  </a:cubicBezTo>
                  <a:cubicBezTo>
                    <a:pt x="459317" y="188243"/>
                    <a:pt x="341313" y="153847"/>
                    <a:pt x="288925" y="127389"/>
                  </a:cubicBezTo>
                  <a:cubicBezTo>
                    <a:pt x="236538" y="100931"/>
                    <a:pt x="194733" y="55951"/>
                    <a:pt x="196850" y="51189"/>
                  </a:cubicBezTo>
                  <a:cubicBezTo>
                    <a:pt x="198967" y="46427"/>
                    <a:pt x="338138" y="104106"/>
                    <a:pt x="301625" y="98814"/>
                  </a:cubicBezTo>
                  <a:cubicBezTo>
                    <a:pt x="265112" y="93522"/>
                    <a:pt x="-529" y="-7019"/>
                    <a:pt x="0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0FC2A4A1-D29C-BFB3-756C-2CE3EB6DD245}"/>
                </a:ext>
              </a:extLst>
            </p:cNvPr>
            <p:cNvSpPr/>
            <p:nvPr/>
          </p:nvSpPr>
          <p:spPr>
            <a:xfrm>
              <a:off x="5481970" y="3265149"/>
              <a:ext cx="453623" cy="255536"/>
            </a:xfrm>
            <a:custGeom>
              <a:avLst/>
              <a:gdLst>
                <a:gd name="connsiteX0" fmla="*/ 1255 w 453623"/>
                <a:gd name="connsiteY0" fmla="*/ 1926 h 255536"/>
                <a:gd name="connsiteX1" fmla="*/ 261605 w 453623"/>
                <a:gd name="connsiteY1" fmla="*/ 116226 h 255536"/>
                <a:gd name="connsiteX2" fmla="*/ 448930 w 453623"/>
                <a:gd name="connsiteY2" fmla="*/ 252751 h 255536"/>
                <a:gd name="connsiteX3" fmla="*/ 401305 w 453623"/>
                <a:gd name="connsiteY3" fmla="*/ 211476 h 255536"/>
                <a:gd name="connsiteX4" fmla="*/ 217155 w 453623"/>
                <a:gd name="connsiteY4" fmla="*/ 46376 h 255536"/>
                <a:gd name="connsiteX5" fmla="*/ 258430 w 453623"/>
                <a:gd name="connsiteY5" fmla="*/ 87651 h 255536"/>
                <a:gd name="connsiteX6" fmla="*/ 166355 w 453623"/>
                <a:gd name="connsiteY6" fmla="*/ 46376 h 255536"/>
                <a:gd name="connsiteX7" fmla="*/ 1255 w 453623"/>
                <a:gd name="connsiteY7" fmla="*/ 1926 h 2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623" h="255536">
                  <a:moveTo>
                    <a:pt x="1255" y="1926"/>
                  </a:moveTo>
                  <a:cubicBezTo>
                    <a:pt x="17130" y="13568"/>
                    <a:pt x="186992" y="74422"/>
                    <a:pt x="261605" y="116226"/>
                  </a:cubicBezTo>
                  <a:cubicBezTo>
                    <a:pt x="336218" y="158030"/>
                    <a:pt x="425647" y="236876"/>
                    <a:pt x="448930" y="252751"/>
                  </a:cubicBezTo>
                  <a:cubicBezTo>
                    <a:pt x="472213" y="268626"/>
                    <a:pt x="401305" y="211476"/>
                    <a:pt x="401305" y="211476"/>
                  </a:cubicBezTo>
                  <a:lnTo>
                    <a:pt x="217155" y="46376"/>
                  </a:lnTo>
                  <a:cubicBezTo>
                    <a:pt x="193343" y="25739"/>
                    <a:pt x="266897" y="87651"/>
                    <a:pt x="258430" y="87651"/>
                  </a:cubicBezTo>
                  <a:cubicBezTo>
                    <a:pt x="249963" y="87651"/>
                    <a:pt x="208159" y="58018"/>
                    <a:pt x="166355" y="46376"/>
                  </a:cubicBezTo>
                  <a:cubicBezTo>
                    <a:pt x="124551" y="34734"/>
                    <a:pt x="-14620" y="-9716"/>
                    <a:pt x="1255" y="1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C4B96F84-4778-F488-4E2A-B92694FFA7D1}"/>
                </a:ext>
              </a:extLst>
            </p:cNvPr>
            <p:cNvSpPr/>
            <p:nvPr/>
          </p:nvSpPr>
          <p:spPr>
            <a:xfrm>
              <a:off x="4463606" y="3009446"/>
              <a:ext cx="1023910" cy="262431"/>
            </a:xfrm>
            <a:custGeom>
              <a:avLst/>
              <a:gdLst>
                <a:gd name="connsiteX0" fmla="*/ 194119 w 1023910"/>
                <a:gd name="connsiteY0" fmla="*/ 35379 h 262431"/>
                <a:gd name="connsiteX1" fmla="*/ 448119 w 1023910"/>
                <a:gd name="connsiteY1" fmla="*/ 41729 h 262431"/>
                <a:gd name="connsiteX2" fmla="*/ 727519 w 1023910"/>
                <a:gd name="connsiteY2" fmla="*/ 156029 h 262431"/>
                <a:gd name="connsiteX3" fmla="*/ 702119 w 1023910"/>
                <a:gd name="connsiteY3" fmla="*/ 121104 h 262431"/>
                <a:gd name="connsiteX4" fmla="*/ 898969 w 1023910"/>
                <a:gd name="connsiteY4" fmla="*/ 216354 h 262431"/>
                <a:gd name="connsiteX5" fmla="*/ 1022794 w 1023910"/>
                <a:gd name="connsiteY5" fmla="*/ 260804 h 262431"/>
                <a:gd name="connsiteX6" fmla="*/ 829119 w 1023910"/>
                <a:gd name="connsiteY6" fmla="*/ 162379 h 262431"/>
                <a:gd name="connsiteX7" fmla="*/ 584644 w 1023910"/>
                <a:gd name="connsiteY7" fmla="*/ 73479 h 262431"/>
                <a:gd name="connsiteX8" fmla="*/ 463994 w 1023910"/>
                <a:gd name="connsiteY8" fmla="*/ 22679 h 262431"/>
                <a:gd name="connsiteX9" fmla="*/ 521144 w 1023910"/>
                <a:gd name="connsiteY9" fmla="*/ 54429 h 262431"/>
                <a:gd name="connsiteX10" fmla="*/ 257619 w 1023910"/>
                <a:gd name="connsiteY10" fmla="*/ 29029 h 262431"/>
                <a:gd name="connsiteX11" fmla="*/ 444 w 1023910"/>
                <a:gd name="connsiteY11" fmla="*/ 454 h 262431"/>
                <a:gd name="connsiteX12" fmla="*/ 321119 w 1023910"/>
                <a:gd name="connsiteY12" fmla="*/ 13154 h 262431"/>
                <a:gd name="connsiteX13" fmla="*/ 194119 w 1023910"/>
                <a:gd name="connsiteY13" fmla="*/ 35379 h 26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3910" h="262431">
                  <a:moveTo>
                    <a:pt x="194119" y="35379"/>
                  </a:moveTo>
                  <a:cubicBezTo>
                    <a:pt x="215286" y="40141"/>
                    <a:pt x="359219" y="21621"/>
                    <a:pt x="448119" y="41729"/>
                  </a:cubicBezTo>
                  <a:cubicBezTo>
                    <a:pt x="537019" y="61837"/>
                    <a:pt x="685186" y="142800"/>
                    <a:pt x="727519" y="156029"/>
                  </a:cubicBezTo>
                  <a:cubicBezTo>
                    <a:pt x="769852" y="169258"/>
                    <a:pt x="673544" y="111050"/>
                    <a:pt x="702119" y="121104"/>
                  </a:cubicBezTo>
                  <a:cubicBezTo>
                    <a:pt x="730694" y="131158"/>
                    <a:pt x="845523" y="193071"/>
                    <a:pt x="898969" y="216354"/>
                  </a:cubicBezTo>
                  <a:cubicBezTo>
                    <a:pt x="952415" y="239637"/>
                    <a:pt x="1034436" y="269800"/>
                    <a:pt x="1022794" y="260804"/>
                  </a:cubicBezTo>
                  <a:cubicBezTo>
                    <a:pt x="1011152" y="251808"/>
                    <a:pt x="902144" y="193600"/>
                    <a:pt x="829119" y="162379"/>
                  </a:cubicBezTo>
                  <a:cubicBezTo>
                    <a:pt x="756094" y="131158"/>
                    <a:pt x="645498" y="96762"/>
                    <a:pt x="584644" y="73479"/>
                  </a:cubicBezTo>
                  <a:cubicBezTo>
                    <a:pt x="523790" y="50196"/>
                    <a:pt x="474577" y="25854"/>
                    <a:pt x="463994" y="22679"/>
                  </a:cubicBezTo>
                  <a:cubicBezTo>
                    <a:pt x="453411" y="19504"/>
                    <a:pt x="555540" y="53371"/>
                    <a:pt x="521144" y="54429"/>
                  </a:cubicBezTo>
                  <a:cubicBezTo>
                    <a:pt x="486748" y="55487"/>
                    <a:pt x="257619" y="29029"/>
                    <a:pt x="257619" y="29029"/>
                  </a:cubicBezTo>
                  <a:cubicBezTo>
                    <a:pt x="170836" y="20033"/>
                    <a:pt x="-10139" y="3100"/>
                    <a:pt x="444" y="454"/>
                  </a:cubicBezTo>
                  <a:cubicBezTo>
                    <a:pt x="11027" y="-2192"/>
                    <a:pt x="288311" y="7333"/>
                    <a:pt x="321119" y="13154"/>
                  </a:cubicBezTo>
                  <a:cubicBezTo>
                    <a:pt x="353927" y="18975"/>
                    <a:pt x="172952" y="30617"/>
                    <a:pt x="194119" y="35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C164FCE5-00FB-7857-8C8B-33348DE94605}"/>
                </a:ext>
              </a:extLst>
            </p:cNvPr>
            <p:cNvSpPr/>
            <p:nvPr/>
          </p:nvSpPr>
          <p:spPr>
            <a:xfrm>
              <a:off x="4533687" y="3060690"/>
              <a:ext cx="54188" cy="546625"/>
            </a:xfrm>
            <a:custGeom>
              <a:avLst/>
              <a:gdLst>
                <a:gd name="connsiteX0" fmla="*/ 54188 w 54188"/>
                <a:gd name="connsiteY0" fmla="*/ 10 h 546625"/>
                <a:gd name="connsiteX1" fmla="*/ 3388 w 54188"/>
                <a:gd name="connsiteY1" fmla="*/ 107960 h 546625"/>
                <a:gd name="connsiteX2" fmla="*/ 31963 w 54188"/>
                <a:gd name="connsiteY2" fmla="*/ 200035 h 546625"/>
                <a:gd name="connsiteX3" fmla="*/ 38313 w 54188"/>
                <a:gd name="connsiteY3" fmla="*/ 187335 h 546625"/>
                <a:gd name="connsiteX4" fmla="*/ 38313 w 54188"/>
                <a:gd name="connsiteY4" fmla="*/ 304810 h 546625"/>
                <a:gd name="connsiteX5" fmla="*/ 213 w 54188"/>
                <a:gd name="connsiteY5" fmla="*/ 546110 h 546625"/>
                <a:gd name="connsiteX6" fmla="*/ 22438 w 54188"/>
                <a:gd name="connsiteY6" fmla="*/ 365135 h 546625"/>
                <a:gd name="connsiteX7" fmla="*/ 12913 w 54188"/>
                <a:gd name="connsiteY7" fmla="*/ 238135 h 546625"/>
                <a:gd name="connsiteX8" fmla="*/ 25613 w 54188"/>
                <a:gd name="connsiteY8" fmla="*/ 269885 h 546625"/>
                <a:gd name="connsiteX9" fmla="*/ 28788 w 54188"/>
                <a:gd name="connsiteY9" fmla="*/ 212735 h 546625"/>
                <a:gd name="connsiteX10" fmla="*/ 3388 w 54188"/>
                <a:gd name="connsiteY10" fmla="*/ 114310 h 546625"/>
                <a:gd name="connsiteX11" fmla="*/ 54188 w 54188"/>
                <a:gd name="connsiteY11" fmla="*/ 10 h 54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188" h="546625">
                  <a:moveTo>
                    <a:pt x="54188" y="10"/>
                  </a:moveTo>
                  <a:cubicBezTo>
                    <a:pt x="54188" y="-1048"/>
                    <a:pt x="7092" y="74622"/>
                    <a:pt x="3388" y="107960"/>
                  </a:cubicBezTo>
                  <a:cubicBezTo>
                    <a:pt x="-316" y="141298"/>
                    <a:pt x="26142" y="186806"/>
                    <a:pt x="31963" y="200035"/>
                  </a:cubicBezTo>
                  <a:cubicBezTo>
                    <a:pt x="37784" y="213264"/>
                    <a:pt x="37255" y="169873"/>
                    <a:pt x="38313" y="187335"/>
                  </a:cubicBezTo>
                  <a:cubicBezTo>
                    <a:pt x="39371" y="204797"/>
                    <a:pt x="44663" y="245014"/>
                    <a:pt x="38313" y="304810"/>
                  </a:cubicBezTo>
                  <a:cubicBezTo>
                    <a:pt x="31963" y="364606"/>
                    <a:pt x="2859" y="536056"/>
                    <a:pt x="213" y="546110"/>
                  </a:cubicBezTo>
                  <a:cubicBezTo>
                    <a:pt x="-2433" y="556164"/>
                    <a:pt x="20321" y="416464"/>
                    <a:pt x="22438" y="365135"/>
                  </a:cubicBezTo>
                  <a:cubicBezTo>
                    <a:pt x="24555" y="313806"/>
                    <a:pt x="12384" y="254010"/>
                    <a:pt x="12913" y="238135"/>
                  </a:cubicBezTo>
                  <a:cubicBezTo>
                    <a:pt x="13442" y="222260"/>
                    <a:pt x="22967" y="274118"/>
                    <a:pt x="25613" y="269885"/>
                  </a:cubicBezTo>
                  <a:cubicBezTo>
                    <a:pt x="28259" y="265652"/>
                    <a:pt x="32492" y="238664"/>
                    <a:pt x="28788" y="212735"/>
                  </a:cubicBezTo>
                  <a:cubicBezTo>
                    <a:pt x="25084" y="186806"/>
                    <a:pt x="-2433" y="149764"/>
                    <a:pt x="3388" y="114310"/>
                  </a:cubicBezTo>
                  <a:cubicBezTo>
                    <a:pt x="9209" y="78856"/>
                    <a:pt x="54188" y="1068"/>
                    <a:pt x="54188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AC6893CA-CD29-7805-B126-BCDDBF735C1B}"/>
                </a:ext>
              </a:extLst>
            </p:cNvPr>
            <p:cNvSpPr/>
            <p:nvPr/>
          </p:nvSpPr>
          <p:spPr>
            <a:xfrm>
              <a:off x="4716800" y="3082924"/>
              <a:ext cx="182406" cy="415223"/>
            </a:xfrm>
            <a:custGeom>
              <a:avLst/>
              <a:gdLst>
                <a:gd name="connsiteX0" fmla="*/ 182225 w 182406"/>
                <a:gd name="connsiteY0" fmla="*/ 1 h 415223"/>
                <a:gd name="connsiteX1" fmla="*/ 45700 w 182406"/>
                <a:gd name="connsiteY1" fmla="*/ 184151 h 415223"/>
                <a:gd name="connsiteX2" fmla="*/ 4425 w 182406"/>
                <a:gd name="connsiteY2" fmla="*/ 406401 h 415223"/>
                <a:gd name="connsiteX3" fmla="*/ 7600 w 182406"/>
                <a:gd name="connsiteY3" fmla="*/ 342901 h 415223"/>
                <a:gd name="connsiteX4" fmla="*/ 61575 w 182406"/>
                <a:gd name="connsiteY4" fmla="*/ 85726 h 415223"/>
                <a:gd name="connsiteX5" fmla="*/ 13950 w 182406"/>
                <a:gd name="connsiteY5" fmla="*/ 187326 h 415223"/>
                <a:gd name="connsiteX6" fmla="*/ 182225 w 182406"/>
                <a:gd name="connsiteY6" fmla="*/ 1 h 41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06" h="415223">
                  <a:moveTo>
                    <a:pt x="182225" y="1"/>
                  </a:moveTo>
                  <a:cubicBezTo>
                    <a:pt x="187517" y="-528"/>
                    <a:pt x="75333" y="116418"/>
                    <a:pt x="45700" y="184151"/>
                  </a:cubicBezTo>
                  <a:cubicBezTo>
                    <a:pt x="16067" y="251884"/>
                    <a:pt x="10775" y="379943"/>
                    <a:pt x="4425" y="406401"/>
                  </a:cubicBezTo>
                  <a:cubicBezTo>
                    <a:pt x="-1925" y="432859"/>
                    <a:pt x="-1925" y="396347"/>
                    <a:pt x="7600" y="342901"/>
                  </a:cubicBezTo>
                  <a:cubicBezTo>
                    <a:pt x="17125" y="289455"/>
                    <a:pt x="60517" y="111655"/>
                    <a:pt x="61575" y="85726"/>
                  </a:cubicBezTo>
                  <a:cubicBezTo>
                    <a:pt x="62633" y="59797"/>
                    <a:pt x="-5629" y="201613"/>
                    <a:pt x="13950" y="187326"/>
                  </a:cubicBezTo>
                  <a:cubicBezTo>
                    <a:pt x="33529" y="173039"/>
                    <a:pt x="176933" y="530"/>
                    <a:pt x="18222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30E0DC9F-1818-7600-11F7-94CE0AFEA160}"/>
                </a:ext>
              </a:extLst>
            </p:cNvPr>
            <p:cNvSpPr/>
            <p:nvPr/>
          </p:nvSpPr>
          <p:spPr>
            <a:xfrm>
              <a:off x="4415938" y="3042168"/>
              <a:ext cx="301929" cy="534628"/>
            </a:xfrm>
            <a:custGeom>
              <a:avLst/>
              <a:gdLst>
                <a:gd name="connsiteX0" fmla="*/ 487 w 301929"/>
                <a:gd name="connsiteY0" fmla="*/ 75682 h 534628"/>
                <a:gd name="connsiteX1" fmla="*/ 143362 w 301929"/>
                <a:gd name="connsiteY1" fmla="*/ 15357 h 534628"/>
                <a:gd name="connsiteX2" fmla="*/ 298937 w 301929"/>
                <a:gd name="connsiteY2" fmla="*/ 9007 h 534628"/>
                <a:gd name="connsiteX3" fmla="*/ 235437 w 301929"/>
                <a:gd name="connsiteY3" fmla="*/ 2657 h 534628"/>
                <a:gd name="connsiteX4" fmla="*/ 108437 w 301929"/>
                <a:gd name="connsiteY4" fmla="*/ 56632 h 534628"/>
                <a:gd name="connsiteX5" fmla="*/ 95737 w 301929"/>
                <a:gd name="connsiteY5" fmla="*/ 97907 h 534628"/>
                <a:gd name="connsiteX6" fmla="*/ 98912 w 301929"/>
                <a:gd name="connsiteY6" fmla="*/ 170932 h 534628"/>
                <a:gd name="connsiteX7" fmla="*/ 83037 w 301929"/>
                <a:gd name="connsiteY7" fmla="*/ 339207 h 534628"/>
                <a:gd name="connsiteX8" fmla="*/ 92562 w 301929"/>
                <a:gd name="connsiteY8" fmla="*/ 266182 h 534628"/>
                <a:gd name="connsiteX9" fmla="*/ 92562 w 301929"/>
                <a:gd name="connsiteY9" fmla="*/ 380482 h 534628"/>
                <a:gd name="connsiteX10" fmla="*/ 143362 w 301929"/>
                <a:gd name="connsiteY10" fmla="*/ 532882 h 534628"/>
                <a:gd name="connsiteX11" fmla="*/ 108437 w 301929"/>
                <a:gd name="connsiteY11" fmla="*/ 450332 h 534628"/>
                <a:gd name="connsiteX12" fmla="*/ 95737 w 301929"/>
                <a:gd name="connsiteY12" fmla="*/ 259832 h 534628"/>
                <a:gd name="connsiteX13" fmla="*/ 67162 w 301929"/>
                <a:gd name="connsiteY13" fmla="*/ 107432 h 534628"/>
                <a:gd name="connsiteX14" fmla="*/ 83037 w 301929"/>
                <a:gd name="connsiteY14" fmla="*/ 167757 h 534628"/>
                <a:gd name="connsiteX15" fmla="*/ 168762 w 301929"/>
                <a:gd name="connsiteY15" fmla="*/ 28057 h 534628"/>
                <a:gd name="connsiteX16" fmla="*/ 89387 w 301929"/>
                <a:gd name="connsiteY16" fmla="*/ 104257 h 534628"/>
                <a:gd name="connsiteX17" fmla="*/ 95737 w 301929"/>
                <a:gd name="connsiteY17" fmla="*/ 18532 h 534628"/>
                <a:gd name="connsiteX18" fmla="*/ 487 w 301929"/>
                <a:gd name="connsiteY18" fmla="*/ 75682 h 5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1929" h="534628">
                  <a:moveTo>
                    <a:pt x="487" y="75682"/>
                  </a:moveTo>
                  <a:cubicBezTo>
                    <a:pt x="8425" y="75153"/>
                    <a:pt x="93620" y="26469"/>
                    <a:pt x="143362" y="15357"/>
                  </a:cubicBezTo>
                  <a:cubicBezTo>
                    <a:pt x="193104" y="4245"/>
                    <a:pt x="283591" y="11124"/>
                    <a:pt x="298937" y="9007"/>
                  </a:cubicBezTo>
                  <a:cubicBezTo>
                    <a:pt x="314283" y="6890"/>
                    <a:pt x="267187" y="-5280"/>
                    <a:pt x="235437" y="2657"/>
                  </a:cubicBezTo>
                  <a:cubicBezTo>
                    <a:pt x="203687" y="10594"/>
                    <a:pt x="131720" y="40757"/>
                    <a:pt x="108437" y="56632"/>
                  </a:cubicBezTo>
                  <a:cubicBezTo>
                    <a:pt x="85154" y="72507"/>
                    <a:pt x="97324" y="78857"/>
                    <a:pt x="95737" y="97907"/>
                  </a:cubicBezTo>
                  <a:cubicBezTo>
                    <a:pt x="94150" y="116957"/>
                    <a:pt x="101029" y="130715"/>
                    <a:pt x="98912" y="170932"/>
                  </a:cubicBezTo>
                  <a:cubicBezTo>
                    <a:pt x="96795" y="211149"/>
                    <a:pt x="84095" y="323332"/>
                    <a:pt x="83037" y="339207"/>
                  </a:cubicBezTo>
                  <a:cubicBezTo>
                    <a:pt x="81979" y="355082"/>
                    <a:pt x="90975" y="259303"/>
                    <a:pt x="92562" y="266182"/>
                  </a:cubicBezTo>
                  <a:cubicBezTo>
                    <a:pt x="94149" y="273061"/>
                    <a:pt x="84095" y="336032"/>
                    <a:pt x="92562" y="380482"/>
                  </a:cubicBezTo>
                  <a:cubicBezTo>
                    <a:pt x="101029" y="424932"/>
                    <a:pt x="140716" y="521240"/>
                    <a:pt x="143362" y="532882"/>
                  </a:cubicBezTo>
                  <a:cubicBezTo>
                    <a:pt x="146008" y="544524"/>
                    <a:pt x="116374" y="495840"/>
                    <a:pt x="108437" y="450332"/>
                  </a:cubicBezTo>
                  <a:cubicBezTo>
                    <a:pt x="100500" y="404824"/>
                    <a:pt x="102616" y="316982"/>
                    <a:pt x="95737" y="259832"/>
                  </a:cubicBezTo>
                  <a:cubicBezTo>
                    <a:pt x="88858" y="202682"/>
                    <a:pt x="69279" y="122778"/>
                    <a:pt x="67162" y="107432"/>
                  </a:cubicBezTo>
                  <a:cubicBezTo>
                    <a:pt x="65045" y="92086"/>
                    <a:pt x="66104" y="180986"/>
                    <a:pt x="83037" y="167757"/>
                  </a:cubicBezTo>
                  <a:cubicBezTo>
                    <a:pt x="99970" y="154528"/>
                    <a:pt x="167704" y="38640"/>
                    <a:pt x="168762" y="28057"/>
                  </a:cubicBezTo>
                  <a:cubicBezTo>
                    <a:pt x="169820" y="17474"/>
                    <a:pt x="101558" y="105844"/>
                    <a:pt x="89387" y="104257"/>
                  </a:cubicBezTo>
                  <a:cubicBezTo>
                    <a:pt x="77216" y="102670"/>
                    <a:pt x="107379" y="24353"/>
                    <a:pt x="95737" y="18532"/>
                  </a:cubicBezTo>
                  <a:cubicBezTo>
                    <a:pt x="84095" y="12711"/>
                    <a:pt x="-7451" y="76211"/>
                    <a:pt x="487" y="756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61F75F4D-8CE7-62C7-57DC-73DA64BA891A}"/>
                </a:ext>
              </a:extLst>
            </p:cNvPr>
            <p:cNvSpPr/>
            <p:nvPr/>
          </p:nvSpPr>
          <p:spPr>
            <a:xfrm>
              <a:off x="4607054" y="3602839"/>
              <a:ext cx="265476" cy="458229"/>
            </a:xfrm>
            <a:custGeom>
              <a:avLst/>
              <a:gdLst>
                <a:gd name="connsiteX0" fmla="*/ 6221 w 265476"/>
                <a:gd name="connsiteY0" fmla="*/ 16661 h 458229"/>
                <a:gd name="connsiteX1" fmla="*/ 250696 w 265476"/>
                <a:gd name="connsiteY1" fmla="*/ 435761 h 458229"/>
                <a:gd name="connsiteX2" fmla="*/ 218946 w 265476"/>
                <a:gd name="connsiteY2" fmla="*/ 378611 h 458229"/>
                <a:gd name="connsiteX3" fmla="*/ 60196 w 265476"/>
                <a:gd name="connsiteY3" fmla="*/ 184936 h 458229"/>
                <a:gd name="connsiteX4" fmla="*/ 114171 w 265476"/>
                <a:gd name="connsiteY4" fmla="*/ 223036 h 458229"/>
                <a:gd name="connsiteX5" fmla="*/ 76071 w 265476"/>
                <a:gd name="connsiteY5" fmla="*/ 96036 h 458229"/>
                <a:gd name="connsiteX6" fmla="*/ 6221 w 265476"/>
                <a:gd name="connsiteY6" fmla="*/ 16661 h 4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476" h="458229">
                  <a:moveTo>
                    <a:pt x="6221" y="16661"/>
                  </a:moveTo>
                  <a:cubicBezTo>
                    <a:pt x="35325" y="73282"/>
                    <a:pt x="215242" y="375436"/>
                    <a:pt x="250696" y="435761"/>
                  </a:cubicBezTo>
                  <a:cubicBezTo>
                    <a:pt x="286150" y="496086"/>
                    <a:pt x="250696" y="420415"/>
                    <a:pt x="218946" y="378611"/>
                  </a:cubicBezTo>
                  <a:cubicBezTo>
                    <a:pt x="187196" y="336807"/>
                    <a:pt x="77658" y="210865"/>
                    <a:pt x="60196" y="184936"/>
                  </a:cubicBezTo>
                  <a:cubicBezTo>
                    <a:pt x="42734" y="159007"/>
                    <a:pt x="111525" y="237853"/>
                    <a:pt x="114171" y="223036"/>
                  </a:cubicBezTo>
                  <a:cubicBezTo>
                    <a:pt x="116817" y="208219"/>
                    <a:pt x="93533" y="128844"/>
                    <a:pt x="76071" y="96036"/>
                  </a:cubicBezTo>
                  <a:cubicBezTo>
                    <a:pt x="58609" y="63228"/>
                    <a:pt x="-22883" y="-39960"/>
                    <a:pt x="6221" y="16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CD399EEC-187E-7A2B-C61E-404A31E3D1DE}"/>
                </a:ext>
              </a:extLst>
            </p:cNvPr>
            <p:cNvSpPr/>
            <p:nvPr/>
          </p:nvSpPr>
          <p:spPr>
            <a:xfrm>
              <a:off x="4803514" y="3994122"/>
              <a:ext cx="270992" cy="478092"/>
            </a:xfrm>
            <a:custGeom>
              <a:avLst/>
              <a:gdLst>
                <a:gd name="connsiteX0" fmla="*/ 261 w 270992"/>
                <a:gd name="connsiteY0" fmla="*/ 28 h 478092"/>
                <a:gd name="connsiteX1" fmla="*/ 168536 w 270992"/>
                <a:gd name="connsiteY1" fmla="*/ 193703 h 478092"/>
                <a:gd name="connsiteX2" fmla="*/ 266961 w 270992"/>
                <a:gd name="connsiteY2" fmla="*/ 469928 h 478092"/>
                <a:gd name="connsiteX3" fmla="*/ 247911 w 270992"/>
                <a:gd name="connsiteY3" fmla="*/ 387378 h 478092"/>
                <a:gd name="connsiteX4" fmla="*/ 209811 w 270992"/>
                <a:gd name="connsiteY4" fmla="*/ 206403 h 478092"/>
                <a:gd name="connsiteX5" fmla="*/ 261 w 270992"/>
                <a:gd name="connsiteY5" fmla="*/ 28 h 47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992" h="478092">
                  <a:moveTo>
                    <a:pt x="261" y="28"/>
                  </a:moveTo>
                  <a:cubicBezTo>
                    <a:pt x="-6618" y="-2089"/>
                    <a:pt x="124086" y="115386"/>
                    <a:pt x="168536" y="193703"/>
                  </a:cubicBezTo>
                  <a:cubicBezTo>
                    <a:pt x="212986" y="272020"/>
                    <a:pt x="253732" y="437649"/>
                    <a:pt x="266961" y="469928"/>
                  </a:cubicBezTo>
                  <a:cubicBezTo>
                    <a:pt x="280190" y="502207"/>
                    <a:pt x="257436" y="431299"/>
                    <a:pt x="247911" y="387378"/>
                  </a:cubicBezTo>
                  <a:cubicBezTo>
                    <a:pt x="238386" y="343457"/>
                    <a:pt x="248440" y="265140"/>
                    <a:pt x="209811" y="206403"/>
                  </a:cubicBezTo>
                  <a:cubicBezTo>
                    <a:pt x="171182" y="147666"/>
                    <a:pt x="7140" y="2145"/>
                    <a:pt x="261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8C2AF687-62C7-030E-964D-D7E90B9B6CA4}"/>
                </a:ext>
              </a:extLst>
            </p:cNvPr>
            <p:cNvSpPr/>
            <p:nvPr/>
          </p:nvSpPr>
          <p:spPr>
            <a:xfrm>
              <a:off x="5067300" y="4228496"/>
              <a:ext cx="169213" cy="618489"/>
            </a:xfrm>
            <a:custGeom>
              <a:avLst/>
              <a:gdLst>
                <a:gd name="connsiteX0" fmla="*/ 82550 w 169213"/>
                <a:gd name="connsiteY0" fmla="*/ 73629 h 618489"/>
                <a:gd name="connsiteX1" fmla="*/ 66675 w 169213"/>
                <a:gd name="connsiteY1" fmla="*/ 232379 h 618489"/>
                <a:gd name="connsiteX2" fmla="*/ 92075 w 169213"/>
                <a:gd name="connsiteY2" fmla="*/ 413354 h 618489"/>
                <a:gd name="connsiteX3" fmla="*/ 88900 w 169213"/>
                <a:gd name="connsiteY3" fmla="*/ 368904 h 618489"/>
                <a:gd name="connsiteX4" fmla="*/ 168275 w 169213"/>
                <a:gd name="connsiteY4" fmla="*/ 616554 h 618489"/>
                <a:gd name="connsiteX5" fmla="*/ 130175 w 169213"/>
                <a:gd name="connsiteY5" fmla="*/ 476854 h 618489"/>
                <a:gd name="connsiteX6" fmla="*/ 95250 w 169213"/>
                <a:gd name="connsiteY6" fmla="*/ 343504 h 618489"/>
                <a:gd name="connsiteX7" fmla="*/ 34925 w 169213"/>
                <a:gd name="connsiteY7" fmla="*/ 178404 h 618489"/>
                <a:gd name="connsiteX8" fmla="*/ 0 w 169213"/>
                <a:gd name="connsiteY8" fmla="*/ 604 h 618489"/>
                <a:gd name="connsiteX9" fmla="*/ 34925 w 169213"/>
                <a:gd name="connsiteY9" fmla="*/ 241904 h 618489"/>
                <a:gd name="connsiteX10" fmla="*/ 82550 w 169213"/>
                <a:gd name="connsiteY10" fmla="*/ 73629 h 61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213" h="618489">
                  <a:moveTo>
                    <a:pt x="82550" y="73629"/>
                  </a:moveTo>
                  <a:cubicBezTo>
                    <a:pt x="87842" y="72042"/>
                    <a:pt x="65088" y="175758"/>
                    <a:pt x="66675" y="232379"/>
                  </a:cubicBezTo>
                  <a:cubicBezTo>
                    <a:pt x="68262" y="289000"/>
                    <a:pt x="88371" y="390600"/>
                    <a:pt x="92075" y="413354"/>
                  </a:cubicBezTo>
                  <a:cubicBezTo>
                    <a:pt x="95779" y="436108"/>
                    <a:pt x="76200" y="335037"/>
                    <a:pt x="88900" y="368904"/>
                  </a:cubicBezTo>
                  <a:cubicBezTo>
                    <a:pt x="101600" y="402771"/>
                    <a:pt x="161396" y="598562"/>
                    <a:pt x="168275" y="616554"/>
                  </a:cubicBezTo>
                  <a:cubicBezTo>
                    <a:pt x="175154" y="634546"/>
                    <a:pt x="142346" y="522362"/>
                    <a:pt x="130175" y="476854"/>
                  </a:cubicBezTo>
                  <a:cubicBezTo>
                    <a:pt x="118004" y="431346"/>
                    <a:pt x="111125" y="393246"/>
                    <a:pt x="95250" y="343504"/>
                  </a:cubicBezTo>
                  <a:cubicBezTo>
                    <a:pt x="79375" y="293762"/>
                    <a:pt x="50800" y="235554"/>
                    <a:pt x="34925" y="178404"/>
                  </a:cubicBezTo>
                  <a:cubicBezTo>
                    <a:pt x="19050" y="121254"/>
                    <a:pt x="0" y="-9979"/>
                    <a:pt x="0" y="604"/>
                  </a:cubicBezTo>
                  <a:cubicBezTo>
                    <a:pt x="0" y="11187"/>
                    <a:pt x="22754" y="226029"/>
                    <a:pt x="34925" y="241904"/>
                  </a:cubicBezTo>
                  <a:cubicBezTo>
                    <a:pt x="47096" y="257779"/>
                    <a:pt x="77258" y="75216"/>
                    <a:pt x="82550" y="736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C8C27767-5B80-4D8E-3F87-D286F741A541}"/>
                </a:ext>
              </a:extLst>
            </p:cNvPr>
            <p:cNvSpPr/>
            <p:nvPr/>
          </p:nvSpPr>
          <p:spPr>
            <a:xfrm>
              <a:off x="4730434" y="3174951"/>
              <a:ext cx="479751" cy="806657"/>
            </a:xfrm>
            <a:custGeom>
              <a:avLst/>
              <a:gdLst>
                <a:gd name="connsiteX0" fmla="*/ 479741 w 479751"/>
                <a:gd name="connsiteY0" fmla="*/ 49 h 806657"/>
                <a:gd name="connsiteX1" fmla="*/ 108266 w 479751"/>
                <a:gd name="connsiteY1" fmla="*/ 244524 h 806657"/>
                <a:gd name="connsiteX2" fmla="*/ 120966 w 479751"/>
                <a:gd name="connsiteY2" fmla="*/ 247699 h 806657"/>
                <a:gd name="connsiteX3" fmla="*/ 25716 w 479751"/>
                <a:gd name="connsiteY3" fmla="*/ 393749 h 806657"/>
                <a:gd name="connsiteX4" fmla="*/ 28891 w 479751"/>
                <a:gd name="connsiteY4" fmla="*/ 381049 h 806657"/>
                <a:gd name="connsiteX5" fmla="*/ 316 w 479751"/>
                <a:gd name="connsiteY5" fmla="*/ 441374 h 806657"/>
                <a:gd name="connsiteX6" fmla="*/ 13016 w 479751"/>
                <a:gd name="connsiteY6" fmla="*/ 435024 h 806657"/>
                <a:gd name="connsiteX7" fmla="*/ 3491 w 479751"/>
                <a:gd name="connsiteY7" fmla="*/ 539799 h 806657"/>
                <a:gd name="connsiteX8" fmla="*/ 3491 w 479751"/>
                <a:gd name="connsiteY8" fmla="*/ 644574 h 806657"/>
                <a:gd name="connsiteX9" fmla="*/ 16191 w 479751"/>
                <a:gd name="connsiteY9" fmla="*/ 695374 h 806657"/>
                <a:gd name="connsiteX10" fmla="*/ 16191 w 479751"/>
                <a:gd name="connsiteY10" fmla="*/ 666799 h 806657"/>
                <a:gd name="connsiteX11" fmla="*/ 66991 w 479751"/>
                <a:gd name="connsiteY11" fmla="*/ 806499 h 806657"/>
                <a:gd name="connsiteX12" fmla="*/ 60641 w 479751"/>
                <a:gd name="connsiteY12" fmla="*/ 692199 h 806657"/>
                <a:gd name="connsiteX13" fmla="*/ 44766 w 479751"/>
                <a:gd name="connsiteY13" fmla="*/ 584249 h 806657"/>
                <a:gd name="connsiteX14" fmla="*/ 82866 w 479751"/>
                <a:gd name="connsiteY14" fmla="*/ 374699 h 806657"/>
                <a:gd name="connsiteX15" fmla="*/ 19366 w 479751"/>
                <a:gd name="connsiteY15" fmla="*/ 609649 h 806657"/>
                <a:gd name="connsiteX16" fmla="*/ 54291 w 479751"/>
                <a:gd name="connsiteY16" fmla="*/ 406449 h 806657"/>
                <a:gd name="connsiteX17" fmla="*/ 187641 w 479751"/>
                <a:gd name="connsiteY17" fmla="*/ 142924 h 806657"/>
                <a:gd name="connsiteX18" fmla="*/ 120966 w 479751"/>
                <a:gd name="connsiteY18" fmla="*/ 222299 h 806657"/>
                <a:gd name="connsiteX19" fmla="*/ 479741 w 479751"/>
                <a:gd name="connsiteY19" fmla="*/ 49 h 80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9751" h="806657">
                  <a:moveTo>
                    <a:pt x="479741" y="49"/>
                  </a:moveTo>
                  <a:cubicBezTo>
                    <a:pt x="477624" y="3753"/>
                    <a:pt x="168062" y="203249"/>
                    <a:pt x="108266" y="244524"/>
                  </a:cubicBezTo>
                  <a:cubicBezTo>
                    <a:pt x="48470" y="285799"/>
                    <a:pt x="134724" y="222828"/>
                    <a:pt x="120966" y="247699"/>
                  </a:cubicBezTo>
                  <a:cubicBezTo>
                    <a:pt x="107208" y="272570"/>
                    <a:pt x="41062" y="371524"/>
                    <a:pt x="25716" y="393749"/>
                  </a:cubicBezTo>
                  <a:cubicBezTo>
                    <a:pt x="10370" y="415974"/>
                    <a:pt x="33124" y="373112"/>
                    <a:pt x="28891" y="381049"/>
                  </a:cubicBezTo>
                  <a:cubicBezTo>
                    <a:pt x="24658" y="388986"/>
                    <a:pt x="2962" y="432378"/>
                    <a:pt x="316" y="441374"/>
                  </a:cubicBezTo>
                  <a:cubicBezTo>
                    <a:pt x="-2330" y="450370"/>
                    <a:pt x="12487" y="418620"/>
                    <a:pt x="13016" y="435024"/>
                  </a:cubicBezTo>
                  <a:cubicBezTo>
                    <a:pt x="13545" y="451428"/>
                    <a:pt x="5079" y="504874"/>
                    <a:pt x="3491" y="539799"/>
                  </a:cubicBezTo>
                  <a:cubicBezTo>
                    <a:pt x="1903" y="574724"/>
                    <a:pt x="1374" y="618645"/>
                    <a:pt x="3491" y="644574"/>
                  </a:cubicBezTo>
                  <a:cubicBezTo>
                    <a:pt x="5608" y="670503"/>
                    <a:pt x="14074" y="691670"/>
                    <a:pt x="16191" y="695374"/>
                  </a:cubicBezTo>
                  <a:cubicBezTo>
                    <a:pt x="18308" y="699078"/>
                    <a:pt x="7724" y="648278"/>
                    <a:pt x="16191" y="666799"/>
                  </a:cubicBezTo>
                  <a:cubicBezTo>
                    <a:pt x="24658" y="685320"/>
                    <a:pt x="59583" y="802266"/>
                    <a:pt x="66991" y="806499"/>
                  </a:cubicBezTo>
                  <a:cubicBezTo>
                    <a:pt x="74399" y="810732"/>
                    <a:pt x="64345" y="729241"/>
                    <a:pt x="60641" y="692199"/>
                  </a:cubicBezTo>
                  <a:cubicBezTo>
                    <a:pt x="56937" y="655157"/>
                    <a:pt x="41062" y="637166"/>
                    <a:pt x="44766" y="584249"/>
                  </a:cubicBezTo>
                  <a:cubicBezTo>
                    <a:pt x="48470" y="531332"/>
                    <a:pt x="87099" y="370466"/>
                    <a:pt x="82866" y="374699"/>
                  </a:cubicBezTo>
                  <a:cubicBezTo>
                    <a:pt x="78633" y="378932"/>
                    <a:pt x="24128" y="604357"/>
                    <a:pt x="19366" y="609649"/>
                  </a:cubicBezTo>
                  <a:cubicBezTo>
                    <a:pt x="14603" y="614941"/>
                    <a:pt x="26245" y="484236"/>
                    <a:pt x="54291" y="406449"/>
                  </a:cubicBezTo>
                  <a:cubicBezTo>
                    <a:pt x="82337" y="328662"/>
                    <a:pt x="176528" y="173616"/>
                    <a:pt x="187641" y="142924"/>
                  </a:cubicBezTo>
                  <a:cubicBezTo>
                    <a:pt x="198753" y="112232"/>
                    <a:pt x="77574" y="244524"/>
                    <a:pt x="120966" y="222299"/>
                  </a:cubicBezTo>
                  <a:cubicBezTo>
                    <a:pt x="164358" y="200074"/>
                    <a:pt x="481858" y="-3655"/>
                    <a:pt x="479741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F9AEDD6F-8A8A-9D26-0B50-E4A973D8A143}"/>
                </a:ext>
              </a:extLst>
            </p:cNvPr>
            <p:cNvSpPr/>
            <p:nvPr/>
          </p:nvSpPr>
          <p:spPr>
            <a:xfrm>
              <a:off x="4816897" y="3304367"/>
              <a:ext cx="977803" cy="498198"/>
            </a:xfrm>
            <a:custGeom>
              <a:avLst/>
              <a:gdLst>
                <a:gd name="connsiteX0" fmla="*/ 977478 w 977803"/>
                <a:gd name="connsiteY0" fmla="*/ 108758 h 498198"/>
                <a:gd name="connsiteX1" fmla="*/ 733003 w 977803"/>
                <a:gd name="connsiteY1" fmla="*/ 42083 h 498198"/>
                <a:gd name="connsiteX2" fmla="*/ 412328 w 977803"/>
                <a:gd name="connsiteY2" fmla="*/ 10333 h 498198"/>
                <a:gd name="connsiteX3" fmla="*/ 647278 w 977803"/>
                <a:gd name="connsiteY3" fmla="*/ 38908 h 498198"/>
                <a:gd name="connsiteX4" fmla="*/ 469478 w 977803"/>
                <a:gd name="connsiteY4" fmla="*/ 42083 h 498198"/>
                <a:gd name="connsiteX5" fmla="*/ 240878 w 977803"/>
                <a:gd name="connsiteY5" fmla="*/ 159558 h 498198"/>
                <a:gd name="connsiteX6" fmla="*/ 275803 w 977803"/>
                <a:gd name="connsiteY6" fmla="*/ 130983 h 498198"/>
                <a:gd name="connsiteX7" fmla="*/ 142453 w 977803"/>
                <a:gd name="connsiteY7" fmla="*/ 280208 h 498198"/>
                <a:gd name="connsiteX8" fmla="*/ 5928 w 977803"/>
                <a:gd name="connsiteY8" fmla="*/ 489758 h 498198"/>
                <a:gd name="connsiteX9" fmla="*/ 56728 w 977803"/>
                <a:gd name="connsiteY9" fmla="*/ 419908 h 498198"/>
                <a:gd name="connsiteX10" fmla="*/ 339303 w 977803"/>
                <a:gd name="connsiteY10" fmla="*/ 83358 h 498198"/>
                <a:gd name="connsiteX11" fmla="*/ 501228 w 977803"/>
                <a:gd name="connsiteY11" fmla="*/ 35733 h 498198"/>
                <a:gd name="connsiteX12" fmla="*/ 542503 w 977803"/>
                <a:gd name="connsiteY12" fmla="*/ 808 h 498198"/>
                <a:gd name="connsiteX13" fmla="*/ 679028 w 977803"/>
                <a:gd name="connsiteY13" fmla="*/ 10333 h 498198"/>
                <a:gd name="connsiteX14" fmla="*/ 682203 w 977803"/>
                <a:gd name="connsiteY14" fmla="*/ 7158 h 498198"/>
                <a:gd name="connsiteX15" fmla="*/ 977478 w 977803"/>
                <a:gd name="connsiteY15" fmla="*/ 108758 h 49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7803" h="498198">
                  <a:moveTo>
                    <a:pt x="977478" y="108758"/>
                  </a:moveTo>
                  <a:cubicBezTo>
                    <a:pt x="985945" y="114579"/>
                    <a:pt x="827195" y="58487"/>
                    <a:pt x="733003" y="42083"/>
                  </a:cubicBezTo>
                  <a:cubicBezTo>
                    <a:pt x="638811" y="25679"/>
                    <a:pt x="426615" y="10862"/>
                    <a:pt x="412328" y="10333"/>
                  </a:cubicBezTo>
                  <a:cubicBezTo>
                    <a:pt x="398040" y="9804"/>
                    <a:pt x="637753" y="33616"/>
                    <a:pt x="647278" y="38908"/>
                  </a:cubicBezTo>
                  <a:cubicBezTo>
                    <a:pt x="656803" y="44200"/>
                    <a:pt x="537211" y="21975"/>
                    <a:pt x="469478" y="42083"/>
                  </a:cubicBezTo>
                  <a:cubicBezTo>
                    <a:pt x="401745" y="62191"/>
                    <a:pt x="273157" y="144741"/>
                    <a:pt x="240878" y="159558"/>
                  </a:cubicBezTo>
                  <a:cubicBezTo>
                    <a:pt x="208599" y="174375"/>
                    <a:pt x="292207" y="110875"/>
                    <a:pt x="275803" y="130983"/>
                  </a:cubicBezTo>
                  <a:cubicBezTo>
                    <a:pt x="259399" y="151091"/>
                    <a:pt x="187432" y="220412"/>
                    <a:pt x="142453" y="280208"/>
                  </a:cubicBezTo>
                  <a:cubicBezTo>
                    <a:pt x="97474" y="340004"/>
                    <a:pt x="20215" y="466475"/>
                    <a:pt x="5928" y="489758"/>
                  </a:cubicBezTo>
                  <a:cubicBezTo>
                    <a:pt x="-8359" y="513041"/>
                    <a:pt x="1165" y="487641"/>
                    <a:pt x="56728" y="419908"/>
                  </a:cubicBezTo>
                  <a:cubicBezTo>
                    <a:pt x="112291" y="352175"/>
                    <a:pt x="265220" y="147387"/>
                    <a:pt x="339303" y="83358"/>
                  </a:cubicBezTo>
                  <a:cubicBezTo>
                    <a:pt x="413386" y="19329"/>
                    <a:pt x="467361" y="49491"/>
                    <a:pt x="501228" y="35733"/>
                  </a:cubicBezTo>
                  <a:cubicBezTo>
                    <a:pt x="535095" y="21975"/>
                    <a:pt x="512870" y="5041"/>
                    <a:pt x="542503" y="808"/>
                  </a:cubicBezTo>
                  <a:cubicBezTo>
                    <a:pt x="572136" y="-3425"/>
                    <a:pt x="679028" y="10333"/>
                    <a:pt x="679028" y="10333"/>
                  </a:cubicBezTo>
                  <a:cubicBezTo>
                    <a:pt x="702311" y="11391"/>
                    <a:pt x="636166" y="-10304"/>
                    <a:pt x="682203" y="7158"/>
                  </a:cubicBezTo>
                  <a:cubicBezTo>
                    <a:pt x="728240" y="24620"/>
                    <a:pt x="969011" y="102937"/>
                    <a:pt x="977478" y="108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7A51A5A8-A503-D76A-F307-DE9FED8B959A}"/>
                </a:ext>
              </a:extLst>
            </p:cNvPr>
            <p:cNvSpPr/>
            <p:nvPr/>
          </p:nvSpPr>
          <p:spPr>
            <a:xfrm>
              <a:off x="4812736" y="3124175"/>
              <a:ext cx="461238" cy="418861"/>
            </a:xfrm>
            <a:custGeom>
              <a:avLst/>
              <a:gdLst>
                <a:gd name="connsiteX0" fmla="*/ 397439 w 461238"/>
                <a:gd name="connsiteY0" fmla="*/ 25 h 418861"/>
                <a:gd name="connsiteX1" fmla="*/ 460939 w 461238"/>
                <a:gd name="connsiteY1" fmla="*/ 92100 h 418861"/>
                <a:gd name="connsiteX2" fmla="*/ 365689 w 461238"/>
                <a:gd name="connsiteY2" fmla="*/ 127025 h 418861"/>
                <a:gd name="connsiteX3" fmla="*/ 283139 w 461238"/>
                <a:gd name="connsiteY3" fmla="*/ 168300 h 418861"/>
                <a:gd name="connsiteX4" fmla="*/ 64064 w 461238"/>
                <a:gd name="connsiteY4" fmla="*/ 361975 h 418861"/>
                <a:gd name="connsiteX5" fmla="*/ 3739 w 461238"/>
                <a:gd name="connsiteY5" fmla="*/ 415950 h 418861"/>
                <a:gd name="connsiteX6" fmla="*/ 149789 w 461238"/>
                <a:gd name="connsiteY6" fmla="*/ 292125 h 418861"/>
                <a:gd name="connsiteX7" fmla="*/ 394264 w 461238"/>
                <a:gd name="connsiteY7" fmla="*/ 107975 h 418861"/>
                <a:gd name="connsiteX8" fmla="*/ 448239 w 461238"/>
                <a:gd name="connsiteY8" fmla="*/ 101625 h 418861"/>
                <a:gd name="connsiteX9" fmla="*/ 397439 w 461238"/>
                <a:gd name="connsiteY9" fmla="*/ 25 h 41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238" h="418861">
                  <a:moveTo>
                    <a:pt x="397439" y="25"/>
                  </a:moveTo>
                  <a:cubicBezTo>
                    <a:pt x="399556" y="-1563"/>
                    <a:pt x="466231" y="70934"/>
                    <a:pt x="460939" y="92100"/>
                  </a:cubicBezTo>
                  <a:cubicBezTo>
                    <a:pt x="455647" y="113266"/>
                    <a:pt x="395322" y="114325"/>
                    <a:pt x="365689" y="127025"/>
                  </a:cubicBezTo>
                  <a:cubicBezTo>
                    <a:pt x="336056" y="139725"/>
                    <a:pt x="333410" y="129142"/>
                    <a:pt x="283139" y="168300"/>
                  </a:cubicBezTo>
                  <a:cubicBezTo>
                    <a:pt x="232868" y="207458"/>
                    <a:pt x="64064" y="361975"/>
                    <a:pt x="64064" y="361975"/>
                  </a:cubicBezTo>
                  <a:cubicBezTo>
                    <a:pt x="17497" y="403250"/>
                    <a:pt x="-10548" y="427592"/>
                    <a:pt x="3739" y="415950"/>
                  </a:cubicBezTo>
                  <a:cubicBezTo>
                    <a:pt x="18026" y="404308"/>
                    <a:pt x="84702" y="343454"/>
                    <a:pt x="149789" y="292125"/>
                  </a:cubicBezTo>
                  <a:cubicBezTo>
                    <a:pt x="214876" y="240796"/>
                    <a:pt x="344522" y="139725"/>
                    <a:pt x="394264" y="107975"/>
                  </a:cubicBezTo>
                  <a:cubicBezTo>
                    <a:pt x="444006" y="76225"/>
                    <a:pt x="443477" y="115383"/>
                    <a:pt x="448239" y="101625"/>
                  </a:cubicBezTo>
                  <a:cubicBezTo>
                    <a:pt x="453001" y="87867"/>
                    <a:pt x="395322" y="1613"/>
                    <a:pt x="397439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F75B659C-07BC-3D03-5418-8F9BF7E526C2}"/>
                </a:ext>
              </a:extLst>
            </p:cNvPr>
            <p:cNvSpPr/>
            <p:nvPr/>
          </p:nvSpPr>
          <p:spPr>
            <a:xfrm>
              <a:off x="4788145" y="3418710"/>
              <a:ext cx="172057" cy="620200"/>
            </a:xfrm>
            <a:custGeom>
              <a:avLst/>
              <a:gdLst>
                <a:gd name="connsiteX0" fmla="*/ 171205 w 172057"/>
                <a:gd name="connsiteY0" fmla="*/ 765 h 620200"/>
                <a:gd name="connsiteX1" fmla="*/ 69605 w 172057"/>
                <a:gd name="connsiteY1" fmla="*/ 188090 h 620200"/>
                <a:gd name="connsiteX2" fmla="*/ 44205 w 172057"/>
                <a:gd name="connsiteY2" fmla="*/ 381765 h 620200"/>
                <a:gd name="connsiteX3" fmla="*/ 44205 w 172057"/>
                <a:gd name="connsiteY3" fmla="*/ 327790 h 620200"/>
                <a:gd name="connsiteX4" fmla="*/ 44205 w 172057"/>
                <a:gd name="connsiteY4" fmla="*/ 438915 h 620200"/>
                <a:gd name="connsiteX5" fmla="*/ 37855 w 172057"/>
                <a:gd name="connsiteY5" fmla="*/ 619890 h 620200"/>
                <a:gd name="connsiteX6" fmla="*/ 21980 w 172057"/>
                <a:gd name="connsiteY6" fmla="*/ 477015 h 620200"/>
                <a:gd name="connsiteX7" fmla="*/ 25155 w 172057"/>
                <a:gd name="connsiteY7" fmla="*/ 280165 h 620200"/>
                <a:gd name="connsiteX8" fmla="*/ 41030 w 172057"/>
                <a:gd name="connsiteY8" fmla="*/ 96015 h 620200"/>
                <a:gd name="connsiteX9" fmla="*/ 6105 w 172057"/>
                <a:gd name="connsiteY9" fmla="*/ 261115 h 620200"/>
                <a:gd name="connsiteX10" fmla="*/ 171205 w 172057"/>
                <a:gd name="connsiteY10" fmla="*/ 765 h 62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057" h="620200">
                  <a:moveTo>
                    <a:pt x="171205" y="765"/>
                  </a:moveTo>
                  <a:cubicBezTo>
                    <a:pt x="181788" y="-11406"/>
                    <a:pt x="90772" y="124590"/>
                    <a:pt x="69605" y="188090"/>
                  </a:cubicBezTo>
                  <a:cubicBezTo>
                    <a:pt x="48438" y="251590"/>
                    <a:pt x="48438" y="358482"/>
                    <a:pt x="44205" y="381765"/>
                  </a:cubicBezTo>
                  <a:cubicBezTo>
                    <a:pt x="39972" y="405048"/>
                    <a:pt x="44205" y="327790"/>
                    <a:pt x="44205" y="327790"/>
                  </a:cubicBezTo>
                  <a:cubicBezTo>
                    <a:pt x="44205" y="337315"/>
                    <a:pt x="45263" y="390232"/>
                    <a:pt x="44205" y="438915"/>
                  </a:cubicBezTo>
                  <a:cubicBezTo>
                    <a:pt x="43147" y="487598"/>
                    <a:pt x="41559" y="613540"/>
                    <a:pt x="37855" y="619890"/>
                  </a:cubicBezTo>
                  <a:cubicBezTo>
                    <a:pt x="34151" y="626240"/>
                    <a:pt x="24097" y="533636"/>
                    <a:pt x="21980" y="477015"/>
                  </a:cubicBezTo>
                  <a:cubicBezTo>
                    <a:pt x="19863" y="420394"/>
                    <a:pt x="21980" y="343665"/>
                    <a:pt x="25155" y="280165"/>
                  </a:cubicBezTo>
                  <a:cubicBezTo>
                    <a:pt x="28330" y="216665"/>
                    <a:pt x="44205" y="99190"/>
                    <a:pt x="41030" y="96015"/>
                  </a:cubicBezTo>
                  <a:cubicBezTo>
                    <a:pt x="37855" y="92840"/>
                    <a:pt x="-18237" y="272757"/>
                    <a:pt x="6105" y="261115"/>
                  </a:cubicBezTo>
                  <a:cubicBezTo>
                    <a:pt x="30447" y="249473"/>
                    <a:pt x="160622" y="12936"/>
                    <a:pt x="171205" y="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69C3D942-0E32-F4D0-34A9-A7BFA41DF5F9}"/>
                </a:ext>
              </a:extLst>
            </p:cNvPr>
            <p:cNvSpPr/>
            <p:nvPr/>
          </p:nvSpPr>
          <p:spPr>
            <a:xfrm>
              <a:off x="5349875" y="3349625"/>
              <a:ext cx="574365" cy="171869"/>
            </a:xfrm>
            <a:custGeom>
              <a:avLst/>
              <a:gdLst>
                <a:gd name="connsiteX0" fmla="*/ 0 w 574365"/>
                <a:gd name="connsiteY0" fmla="*/ 0 h 171869"/>
                <a:gd name="connsiteX1" fmla="*/ 390525 w 574365"/>
                <a:gd name="connsiteY1" fmla="*/ 120650 h 171869"/>
                <a:gd name="connsiteX2" fmla="*/ 279400 w 574365"/>
                <a:gd name="connsiteY2" fmla="*/ 98425 h 171869"/>
                <a:gd name="connsiteX3" fmla="*/ 568325 w 574365"/>
                <a:gd name="connsiteY3" fmla="*/ 171450 h 171869"/>
                <a:gd name="connsiteX4" fmla="*/ 482600 w 574365"/>
                <a:gd name="connsiteY4" fmla="*/ 130175 h 171869"/>
                <a:gd name="connsiteX5" fmla="*/ 339725 w 574365"/>
                <a:gd name="connsiteY5" fmla="*/ 60325 h 171869"/>
                <a:gd name="connsiteX6" fmla="*/ 187325 w 574365"/>
                <a:gd name="connsiteY6" fmla="*/ 12700 h 171869"/>
                <a:gd name="connsiteX7" fmla="*/ 508000 w 574365"/>
                <a:gd name="connsiteY7" fmla="*/ 146050 h 171869"/>
                <a:gd name="connsiteX8" fmla="*/ 307975 w 574365"/>
                <a:gd name="connsiteY8" fmla="*/ 85725 h 171869"/>
                <a:gd name="connsiteX9" fmla="*/ 0 w 574365"/>
                <a:gd name="connsiteY9" fmla="*/ 0 h 17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365" h="171869">
                  <a:moveTo>
                    <a:pt x="0" y="0"/>
                  </a:moveTo>
                  <a:lnTo>
                    <a:pt x="390525" y="120650"/>
                  </a:lnTo>
                  <a:cubicBezTo>
                    <a:pt x="437092" y="137054"/>
                    <a:pt x="249767" y="89958"/>
                    <a:pt x="279400" y="98425"/>
                  </a:cubicBezTo>
                  <a:cubicBezTo>
                    <a:pt x="309033" y="106892"/>
                    <a:pt x="534458" y="166158"/>
                    <a:pt x="568325" y="171450"/>
                  </a:cubicBezTo>
                  <a:cubicBezTo>
                    <a:pt x="602192" y="176742"/>
                    <a:pt x="482600" y="130175"/>
                    <a:pt x="482600" y="130175"/>
                  </a:cubicBezTo>
                  <a:cubicBezTo>
                    <a:pt x="444500" y="111654"/>
                    <a:pt x="388938" y="79904"/>
                    <a:pt x="339725" y="60325"/>
                  </a:cubicBezTo>
                  <a:cubicBezTo>
                    <a:pt x="290512" y="40746"/>
                    <a:pt x="159279" y="-1588"/>
                    <a:pt x="187325" y="12700"/>
                  </a:cubicBezTo>
                  <a:cubicBezTo>
                    <a:pt x="215371" y="26988"/>
                    <a:pt x="487892" y="133879"/>
                    <a:pt x="508000" y="146050"/>
                  </a:cubicBezTo>
                  <a:cubicBezTo>
                    <a:pt x="528108" y="158221"/>
                    <a:pt x="307975" y="85725"/>
                    <a:pt x="307975" y="857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40611C6E-7C56-BF4F-E0E2-AFDC906009FB}"/>
                </a:ext>
              </a:extLst>
            </p:cNvPr>
            <p:cNvSpPr/>
            <p:nvPr/>
          </p:nvSpPr>
          <p:spPr>
            <a:xfrm>
              <a:off x="4869193" y="3400334"/>
              <a:ext cx="366391" cy="653163"/>
            </a:xfrm>
            <a:custGeom>
              <a:avLst/>
              <a:gdLst>
                <a:gd name="connsiteX0" fmla="*/ 366382 w 366391"/>
                <a:gd name="connsiteY0" fmla="*/ 91 h 653163"/>
                <a:gd name="connsiteX1" fmla="*/ 99682 w 366391"/>
                <a:gd name="connsiteY1" fmla="*/ 269966 h 653163"/>
                <a:gd name="connsiteX2" fmla="*/ 1257 w 366391"/>
                <a:gd name="connsiteY2" fmla="*/ 498566 h 653163"/>
                <a:gd name="connsiteX3" fmla="*/ 42532 w 366391"/>
                <a:gd name="connsiteY3" fmla="*/ 428716 h 653163"/>
                <a:gd name="connsiteX4" fmla="*/ 20307 w 366391"/>
                <a:gd name="connsiteY4" fmla="*/ 647791 h 653163"/>
                <a:gd name="connsiteX5" fmla="*/ 26657 w 366391"/>
                <a:gd name="connsiteY5" fmla="*/ 562066 h 653163"/>
                <a:gd name="connsiteX6" fmla="*/ 71107 w 366391"/>
                <a:gd name="connsiteY6" fmla="*/ 301716 h 653163"/>
                <a:gd name="connsiteX7" fmla="*/ 185407 w 366391"/>
                <a:gd name="connsiteY7" fmla="*/ 108041 h 653163"/>
                <a:gd name="connsiteX8" fmla="*/ 90157 w 366391"/>
                <a:gd name="connsiteY8" fmla="*/ 238216 h 653163"/>
                <a:gd name="connsiteX9" fmla="*/ 366382 w 366391"/>
                <a:gd name="connsiteY9" fmla="*/ 91 h 65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391" h="653163">
                  <a:moveTo>
                    <a:pt x="366382" y="91"/>
                  </a:moveTo>
                  <a:cubicBezTo>
                    <a:pt x="367969" y="5383"/>
                    <a:pt x="160536" y="186887"/>
                    <a:pt x="99682" y="269966"/>
                  </a:cubicBezTo>
                  <a:cubicBezTo>
                    <a:pt x="38828" y="353045"/>
                    <a:pt x="10782" y="472108"/>
                    <a:pt x="1257" y="498566"/>
                  </a:cubicBezTo>
                  <a:cubicBezTo>
                    <a:pt x="-8268" y="525024"/>
                    <a:pt x="39357" y="403845"/>
                    <a:pt x="42532" y="428716"/>
                  </a:cubicBezTo>
                  <a:cubicBezTo>
                    <a:pt x="45707" y="453587"/>
                    <a:pt x="22953" y="625566"/>
                    <a:pt x="20307" y="647791"/>
                  </a:cubicBezTo>
                  <a:cubicBezTo>
                    <a:pt x="17661" y="670016"/>
                    <a:pt x="18190" y="619745"/>
                    <a:pt x="26657" y="562066"/>
                  </a:cubicBezTo>
                  <a:cubicBezTo>
                    <a:pt x="35124" y="504387"/>
                    <a:pt x="44649" y="377387"/>
                    <a:pt x="71107" y="301716"/>
                  </a:cubicBezTo>
                  <a:cubicBezTo>
                    <a:pt x="97565" y="226045"/>
                    <a:pt x="182232" y="118624"/>
                    <a:pt x="185407" y="108041"/>
                  </a:cubicBezTo>
                  <a:cubicBezTo>
                    <a:pt x="188582" y="97458"/>
                    <a:pt x="63699" y="254620"/>
                    <a:pt x="90157" y="238216"/>
                  </a:cubicBezTo>
                  <a:cubicBezTo>
                    <a:pt x="116615" y="221812"/>
                    <a:pt x="364795" y="-5201"/>
                    <a:pt x="366382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3C56E684-79D5-D05C-9933-93C5B18ACC12}"/>
                </a:ext>
              </a:extLst>
            </p:cNvPr>
            <p:cNvSpPr/>
            <p:nvPr/>
          </p:nvSpPr>
          <p:spPr>
            <a:xfrm>
              <a:off x="4973327" y="3469306"/>
              <a:ext cx="605924" cy="810919"/>
            </a:xfrm>
            <a:custGeom>
              <a:avLst/>
              <a:gdLst>
                <a:gd name="connsiteX0" fmla="*/ 601973 w 605924"/>
                <a:gd name="connsiteY0" fmla="*/ 969 h 810919"/>
                <a:gd name="connsiteX1" fmla="*/ 347973 w 605924"/>
                <a:gd name="connsiteY1" fmla="*/ 73994 h 810919"/>
                <a:gd name="connsiteX2" fmla="*/ 255898 w 605924"/>
                <a:gd name="connsiteY2" fmla="*/ 134319 h 810919"/>
                <a:gd name="connsiteX3" fmla="*/ 322573 w 605924"/>
                <a:gd name="connsiteY3" fmla="*/ 96219 h 810919"/>
                <a:gd name="connsiteX4" fmla="*/ 176523 w 605924"/>
                <a:gd name="connsiteY4" fmla="*/ 251794 h 810919"/>
                <a:gd name="connsiteX5" fmla="*/ 198748 w 605924"/>
                <a:gd name="connsiteY5" fmla="*/ 239094 h 810919"/>
                <a:gd name="connsiteX6" fmla="*/ 17773 w 605924"/>
                <a:gd name="connsiteY6" fmla="*/ 569294 h 810919"/>
                <a:gd name="connsiteX7" fmla="*/ 11423 w 605924"/>
                <a:gd name="connsiteY7" fmla="*/ 734394 h 810919"/>
                <a:gd name="connsiteX8" fmla="*/ 59048 w 605924"/>
                <a:gd name="connsiteY8" fmla="*/ 458169 h 810919"/>
                <a:gd name="connsiteX9" fmla="*/ 30473 w 605924"/>
                <a:gd name="connsiteY9" fmla="*/ 655019 h 810919"/>
                <a:gd name="connsiteX10" fmla="*/ 62223 w 605924"/>
                <a:gd name="connsiteY10" fmla="*/ 810594 h 810919"/>
                <a:gd name="connsiteX11" fmla="*/ 33648 w 605924"/>
                <a:gd name="connsiteY11" fmla="*/ 613744 h 810919"/>
                <a:gd name="connsiteX12" fmla="*/ 351148 w 605924"/>
                <a:gd name="connsiteY12" fmla="*/ 124794 h 810919"/>
                <a:gd name="connsiteX13" fmla="*/ 116198 w 605924"/>
                <a:gd name="connsiteY13" fmla="*/ 426419 h 810919"/>
                <a:gd name="connsiteX14" fmla="*/ 386073 w 605924"/>
                <a:gd name="connsiteY14" fmla="*/ 67644 h 810919"/>
                <a:gd name="connsiteX15" fmla="*/ 497198 w 605924"/>
                <a:gd name="connsiteY15" fmla="*/ 32719 h 810919"/>
                <a:gd name="connsiteX16" fmla="*/ 601973 w 605924"/>
                <a:gd name="connsiteY16" fmla="*/ 969 h 81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5924" h="810919">
                  <a:moveTo>
                    <a:pt x="601973" y="969"/>
                  </a:moveTo>
                  <a:cubicBezTo>
                    <a:pt x="577102" y="7848"/>
                    <a:pt x="405652" y="51769"/>
                    <a:pt x="347973" y="73994"/>
                  </a:cubicBezTo>
                  <a:cubicBezTo>
                    <a:pt x="290294" y="96219"/>
                    <a:pt x="260131" y="130615"/>
                    <a:pt x="255898" y="134319"/>
                  </a:cubicBezTo>
                  <a:cubicBezTo>
                    <a:pt x="251665" y="138023"/>
                    <a:pt x="335802" y="76640"/>
                    <a:pt x="322573" y="96219"/>
                  </a:cubicBezTo>
                  <a:cubicBezTo>
                    <a:pt x="309344" y="115798"/>
                    <a:pt x="197160" y="227982"/>
                    <a:pt x="176523" y="251794"/>
                  </a:cubicBezTo>
                  <a:cubicBezTo>
                    <a:pt x="155886" y="275606"/>
                    <a:pt x="225206" y="186177"/>
                    <a:pt x="198748" y="239094"/>
                  </a:cubicBezTo>
                  <a:cubicBezTo>
                    <a:pt x="172290" y="292011"/>
                    <a:pt x="48994" y="486744"/>
                    <a:pt x="17773" y="569294"/>
                  </a:cubicBezTo>
                  <a:cubicBezTo>
                    <a:pt x="-13448" y="651844"/>
                    <a:pt x="4544" y="752915"/>
                    <a:pt x="11423" y="734394"/>
                  </a:cubicBezTo>
                  <a:cubicBezTo>
                    <a:pt x="18302" y="715873"/>
                    <a:pt x="55873" y="471398"/>
                    <a:pt x="59048" y="458169"/>
                  </a:cubicBezTo>
                  <a:cubicBezTo>
                    <a:pt x="62223" y="444940"/>
                    <a:pt x="29944" y="596282"/>
                    <a:pt x="30473" y="655019"/>
                  </a:cubicBezTo>
                  <a:cubicBezTo>
                    <a:pt x="31002" y="713756"/>
                    <a:pt x="61694" y="817473"/>
                    <a:pt x="62223" y="810594"/>
                  </a:cubicBezTo>
                  <a:cubicBezTo>
                    <a:pt x="62752" y="803715"/>
                    <a:pt x="-14506" y="728044"/>
                    <a:pt x="33648" y="613744"/>
                  </a:cubicBezTo>
                  <a:cubicBezTo>
                    <a:pt x="81802" y="499444"/>
                    <a:pt x="337390" y="156015"/>
                    <a:pt x="351148" y="124794"/>
                  </a:cubicBezTo>
                  <a:cubicBezTo>
                    <a:pt x="364906" y="93573"/>
                    <a:pt x="110377" y="435944"/>
                    <a:pt x="116198" y="426419"/>
                  </a:cubicBezTo>
                  <a:cubicBezTo>
                    <a:pt x="122019" y="416894"/>
                    <a:pt x="322573" y="133261"/>
                    <a:pt x="386073" y="67644"/>
                  </a:cubicBezTo>
                  <a:cubicBezTo>
                    <a:pt x="449573" y="2027"/>
                    <a:pt x="467036" y="39598"/>
                    <a:pt x="497198" y="32719"/>
                  </a:cubicBezTo>
                  <a:cubicBezTo>
                    <a:pt x="527360" y="25840"/>
                    <a:pt x="626844" y="-5910"/>
                    <a:pt x="601973" y="9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232D14C7-F57A-9BD5-76F5-E1AC7F9B40F2}"/>
                </a:ext>
              </a:extLst>
            </p:cNvPr>
            <p:cNvSpPr/>
            <p:nvPr/>
          </p:nvSpPr>
          <p:spPr>
            <a:xfrm>
              <a:off x="5045050" y="3517840"/>
              <a:ext cx="788116" cy="762066"/>
            </a:xfrm>
            <a:custGeom>
              <a:avLst/>
              <a:gdLst>
                <a:gd name="connsiteX0" fmla="*/ 787425 w 788116"/>
                <a:gd name="connsiteY0" fmla="*/ 60 h 762066"/>
                <a:gd name="connsiteX1" fmla="*/ 409600 w 788116"/>
                <a:gd name="connsiteY1" fmla="*/ 79435 h 762066"/>
                <a:gd name="connsiteX2" fmla="*/ 212750 w 788116"/>
                <a:gd name="connsiteY2" fmla="*/ 308035 h 762066"/>
                <a:gd name="connsiteX3" fmla="*/ 234975 w 788116"/>
                <a:gd name="connsiteY3" fmla="*/ 247710 h 762066"/>
                <a:gd name="connsiteX4" fmla="*/ 69875 w 788116"/>
                <a:gd name="connsiteY4" fmla="*/ 542985 h 762066"/>
                <a:gd name="connsiteX5" fmla="*/ 25 w 788116"/>
                <a:gd name="connsiteY5" fmla="*/ 762060 h 762066"/>
                <a:gd name="connsiteX6" fmla="*/ 76225 w 788116"/>
                <a:gd name="connsiteY6" fmla="*/ 536635 h 762066"/>
                <a:gd name="connsiteX7" fmla="*/ 396900 w 788116"/>
                <a:gd name="connsiteY7" fmla="*/ 69910 h 762066"/>
                <a:gd name="connsiteX8" fmla="*/ 593750 w 788116"/>
                <a:gd name="connsiteY8" fmla="*/ 9585 h 762066"/>
                <a:gd name="connsiteX9" fmla="*/ 308000 w 788116"/>
                <a:gd name="connsiteY9" fmla="*/ 88960 h 762066"/>
                <a:gd name="connsiteX10" fmla="*/ 787425 w 788116"/>
                <a:gd name="connsiteY10" fmla="*/ 60 h 76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8116" h="762066">
                  <a:moveTo>
                    <a:pt x="787425" y="60"/>
                  </a:moveTo>
                  <a:cubicBezTo>
                    <a:pt x="804358" y="-1528"/>
                    <a:pt x="505379" y="28106"/>
                    <a:pt x="409600" y="79435"/>
                  </a:cubicBezTo>
                  <a:cubicBezTo>
                    <a:pt x="313821" y="130764"/>
                    <a:pt x="241854" y="279989"/>
                    <a:pt x="212750" y="308035"/>
                  </a:cubicBezTo>
                  <a:cubicBezTo>
                    <a:pt x="183646" y="336081"/>
                    <a:pt x="258787" y="208552"/>
                    <a:pt x="234975" y="247710"/>
                  </a:cubicBezTo>
                  <a:cubicBezTo>
                    <a:pt x="211162" y="286868"/>
                    <a:pt x="109033" y="457260"/>
                    <a:pt x="69875" y="542985"/>
                  </a:cubicBezTo>
                  <a:cubicBezTo>
                    <a:pt x="30717" y="628710"/>
                    <a:pt x="-1033" y="763118"/>
                    <a:pt x="25" y="762060"/>
                  </a:cubicBezTo>
                  <a:cubicBezTo>
                    <a:pt x="1083" y="761002"/>
                    <a:pt x="10079" y="651993"/>
                    <a:pt x="76225" y="536635"/>
                  </a:cubicBezTo>
                  <a:cubicBezTo>
                    <a:pt x="142371" y="421277"/>
                    <a:pt x="310646" y="157752"/>
                    <a:pt x="396900" y="69910"/>
                  </a:cubicBezTo>
                  <a:cubicBezTo>
                    <a:pt x="483154" y="-17932"/>
                    <a:pt x="608567" y="6410"/>
                    <a:pt x="593750" y="9585"/>
                  </a:cubicBezTo>
                  <a:cubicBezTo>
                    <a:pt x="578933" y="12760"/>
                    <a:pt x="273075" y="91077"/>
                    <a:pt x="308000" y="88960"/>
                  </a:cubicBezTo>
                  <a:cubicBezTo>
                    <a:pt x="342925" y="86843"/>
                    <a:pt x="770492" y="1648"/>
                    <a:pt x="787425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7806C997-01EF-EF50-FF31-D78354C1D480}"/>
                </a:ext>
              </a:extLst>
            </p:cNvPr>
            <p:cNvSpPr/>
            <p:nvPr/>
          </p:nvSpPr>
          <p:spPr>
            <a:xfrm>
              <a:off x="5059987" y="3548972"/>
              <a:ext cx="848758" cy="928542"/>
            </a:xfrm>
            <a:custGeom>
              <a:avLst/>
              <a:gdLst>
                <a:gd name="connsiteX0" fmla="*/ 848688 w 848758"/>
                <a:gd name="connsiteY0" fmla="*/ 678 h 928542"/>
                <a:gd name="connsiteX1" fmla="*/ 553413 w 848758"/>
                <a:gd name="connsiteY1" fmla="*/ 51478 h 928542"/>
                <a:gd name="connsiteX2" fmla="*/ 388313 w 848758"/>
                <a:gd name="connsiteY2" fmla="*/ 83228 h 928542"/>
                <a:gd name="connsiteX3" fmla="*/ 477213 w 848758"/>
                <a:gd name="connsiteY3" fmla="*/ 64178 h 928542"/>
                <a:gd name="connsiteX4" fmla="*/ 321638 w 848758"/>
                <a:gd name="connsiteY4" fmla="*/ 168953 h 928542"/>
                <a:gd name="connsiteX5" fmla="*/ 166063 w 848758"/>
                <a:gd name="connsiteY5" fmla="*/ 330878 h 928542"/>
                <a:gd name="connsiteX6" fmla="*/ 210513 w 848758"/>
                <a:gd name="connsiteY6" fmla="*/ 286428 h 928542"/>
                <a:gd name="connsiteX7" fmla="*/ 45413 w 848758"/>
                <a:gd name="connsiteY7" fmla="*/ 581703 h 928542"/>
                <a:gd name="connsiteX8" fmla="*/ 963 w 848758"/>
                <a:gd name="connsiteY8" fmla="*/ 673778 h 928542"/>
                <a:gd name="connsiteX9" fmla="*/ 39063 w 848758"/>
                <a:gd name="connsiteY9" fmla="*/ 530903 h 928542"/>
                <a:gd name="connsiteX10" fmla="*/ 45413 w 848758"/>
                <a:gd name="connsiteY10" fmla="*/ 692828 h 928542"/>
                <a:gd name="connsiteX11" fmla="*/ 93038 w 848758"/>
                <a:gd name="connsiteY11" fmla="*/ 927778 h 928542"/>
                <a:gd name="connsiteX12" fmla="*/ 51763 w 848758"/>
                <a:gd name="connsiteY12" fmla="*/ 762678 h 928542"/>
                <a:gd name="connsiteX13" fmla="*/ 20013 w 848758"/>
                <a:gd name="connsiteY13" fmla="*/ 613453 h 928542"/>
                <a:gd name="connsiteX14" fmla="*/ 381963 w 848758"/>
                <a:gd name="connsiteY14" fmla="*/ 89578 h 928542"/>
                <a:gd name="connsiteX15" fmla="*/ 632788 w 848758"/>
                <a:gd name="connsiteY15" fmla="*/ 29253 h 928542"/>
                <a:gd name="connsiteX16" fmla="*/ 581988 w 848758"/>
                <a:gd name="connsiteY16" fmla="*/ 22903 h 928542"/>
                <a:gd name="connsiteX17" fmla="*/ 848688 w 848758"/>
                <a:gd name="connsiteY17" fmla="*/ 678 h 92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8758" h="928542">
                  <a:moveTo>
                    <a:pt x="848688" y="678"/>
                  </a:moveTo>
                  <a:cubicBezTo>
                    <a:pt x="843926" y="5440"/>
                    <a:pt x="630142" y="37720"/>
                    <a:pt x="553413" y="51478"/>
                  </a:cubicBezTo>
                  <a:cubicBezTo>
                    <a:pt x="476684" y="65236"/>
                    <a:pt x="401013" y="81111"/>
                    <a:pt x="388313" y="83228"/>
                  </a:cubicBezTo>
                  <a:cubicBezTo>
                    <a:pt x="375613" y="85345"/>
                    <a:pt x="488325" y="49891"/>
                    <a:pt x="477213" y="64178"/>
                  </a:cubicBezTo>
                  <a:cubicBezTo>
                    <a:pt x="466100" y="78466"/>
                    <a:pt x="373496" y="124503"/>
                    <a:pt x="321638" y="168953"/>
                  </a:cubicBezTo>
                  <a:cubicBezTo>
                    <a:pt x="269780" y="213403"/>
                    <a:pt x="184584" y="311299"/>
                    <a:pt x="166063" y="330878"/>
                  </a:cubicBezTo>
                  <a:cubicBezTo>
                    <a:pt x="147542" y="350457"/>
                    <a:pt x="230621" y="244624"/>
                    <a:pt x="210513" y="286428"/>
                  </a:cubicBezTo>
                  <a:cubicBezTo>
                    <a:pt x="190405" y="328232"/>
                    <a:pt x="80338" y="517145"/>
                    <a:pt x="45413" y="581703"/>
                  </a:cubicBezTo>
                  <a:cubicBezTo>
                    <a:pt x="10488" y="646261"/>
                    <a:pt x="2021" y="682245"/>
                    <a:pt x="963" y="673778"/>
                  </a:cubicBezTo>
                  <a:cubicBezTo>
                    <a:pt x="-95" y="665311"/>
                    <a:pt x="31655" y="527728"/>
                    <a:pt x="39063" y="530903"/>
                  </a:cubicBezTo>
                  <a:cubicBezTo>
                    <a:pt x="46471" y="534078"/>
                    <a:pt x="36417" y="626682"/>
                    <a:pt x="45413" y="692828"/>
                  </a:cubicBezTo>
                  <a:cubicBezTo>
                    <a:pt x="54409" y="758974"/>
                    <a:pt x="91980" y="916136"/>
                    <a:pt x="93038" y="927778"/>
                  </a:cubicBezTo>
                  <a:cubicBezTo>
                    <a:pt x="94096" y="939420"/>
                    <a:pt x="63934" y="815066"/>
                    <a:pt x="51763" y="762678"/>
                  </a:cubicBezTo>
                  <a:cubicBezTo>
                    <a:pt x="39592" y="710290"/>
                    <a:pt x="-35020" y="725636"/>
                    <a:pt x="20013" y="613453"/>
                  </a:cubicBezTo>
                  <a:cubicBezTo>
                    <a:pt x="75046" y="501270"/>
                    <a:pt x="279834" y="186945"/>
                    <a:pt x="381963" y="89578"/>
                  </a:cubicBezTo>
                  <a:cubicBezTo>
                    <a:pt x="484092" y="-7789"/>
                    <a:pt x="599451" y="40365"/>
                    <a:pt x="632788" y="29253"/>
                  </a:cubicBezTo>
                  <a:cubicBezTo>
                    <a:pt x="666125" y="18141"/>
                    <a:pt x="549180" y="28195"/>
                    <a:pt x="581988" y="22903"/>
                  </a:cubicBezTo>
                  <a:cubicBezTo>
                    <a:pt x="614796" y="17611"/>
                    <a:pt x="853450" y="-4084"/>
                    <a:pt x="848688" y="6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5E7DA21D-50FF-AFC4-148C-CE9090836992}"/>
                </a:ext>
              </a:extLst>
            </p:cNvPr>
            <p:cNvSpPr/>
            <p:nvPr/>
          </p:nvSpPr>
          <p:spPr>
            <a:xfrm>
              <a:off x="5311638" y="3606154"/>
              <a:ext cx="498612" cy="283304"/>
            </a:xfrm>
            <a:custGeom>
              <a:avLst/>
              <a:gdLst>
                <a:gd name="connsiteX0" fmla="*/ 498612 w 498612"/>
                <a:gd name="connsiteY0" fmla="*/ 6996 h 283304"/>
                <a:gd name="connsiteX1" fmla="*/ 393837 w 498612"/>
                <a:gd name="connsiteY1" fmla="*/ 32396 h 283304"/>
                <a:gd name="connsiteX2" fmla="*/ 247787 w 498612"/>
                <a:gd name="connsiteY2" fmla="*/ 22871 h 283304"/>
                <a:gd name="connsiteX3" fmla="*/ 346212 w 498612"/>
                <a:gd name="connsiteY3" fmla="*/ 26046 h 283304"/>
                <a:gd name="connsiteX4" fmla="*/ 171587 w 498612"/>
                <a:gd name="connsiteY4" fmla="*/ 133996 h 283304"/>
                <a:gd name="connsiteX5" fmla="*/ 137 w 498612"/>
                <a:gd name="connsiteY5" fmla="*/ 283221 h 283304"/>
                <a:gd name="connsiteX6" fmla="*/ 146187 w 498612"/>
                <a:gd name="connsiteY6" fmla="*/ 153046 h 283304"/>
                <a:gd name="connsiteX7" fmla="*/ 336687 w 498612"/>
                <a:gd name="connsiteY7" fmla="*/ 10171 h 283304"/>
                <a:gd name="connsiteX8" fmla="*/ 498612 w 498612"/>
                <a:gd name="connsiteY8" fmla="*/ 6996 h 28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612" h="283304">
                  <a:moveTo>
                    <a:pt x="498612" y="6996"/>
                  </a:moveTo>
                  <a:cubicBezTo>
                    <a:pt x="467126" y="18373"/>
                    <a:pt x="435641" y="29750"/>
                    <a:pt x="393837" y="32396"/>
                  </a:cubicBezTo>
                  <a:lnTo>
                    <a:pt x="247787" y="22871"/>
                  </a:lnTo>
                  <a:cubicBezTo>
                    <a:pt x="239850" y="21813"/>
                    <a:pt x="358912" y="7525"/>
                    <a:pt x="346212" y="26046"/>
                  </a:cubicBezTo>
                  <a:cubicBezTo>
                    <a:pt x="333512" y="44567"/>
                    <a:pt x="229266" y="91134"/>
                    <a:pt x="171587" y="133996"/>
                  </a:cubicBezTo>
                  <a:cubicBezTo>
                    <a:pt x="113908" y="176858"/>
                    <a:pt x="4370" y="280046"/>
                    <a:pt x="137" y="283221"/>
                  </a:cubicBezTo>
                  <a:cubicBezTo>
                    <a:pt x="-4096" y="286396"/>
                    <a:pt x="90095" y="198554"/>
                    <a:pt x="146187" y="153046"/>
                  </a:cubicBezTo>
                  <a:cubicBezTo>
                    <a:pt x="202279" y="107538"/>
                    <a:pt x="283241" y="31338"/>
                    <a:pt x="336687" y="10171"/>
                  </a:cubicBezTo>
                  <a:cubicBezTo>
                    <a:pt x="390133" y="-10996"/>
                    <a:pt x="428497" y="7525"/>
                    <a:pt x="498612" y="69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92204151-147C-F7CA-1EF1-777A2C19308E}"/>
                </a:ext>
              </a:extLst>
            </p:cNvPr>
            <p:cNvSpPr/>
            <p:nvPr/>
          </p:nvSpPr>
          <p:spPr>
            <a:xfrm>
              <a:off x="5222868" y="3661079"/>
              <a:ext cx="319242" cy="485874"/>
            </a:xfrm>
            <a:custGeom>
              <a:avLst/>
              <a:gdLst>
                <a:gd name="connsiteX0" fmla="*/ 314332 w 319242"/>
                <a:gd name="connsiteY0" fmla="*/ 9221 h 485874"/>
                <a:gd name="connsiteX1" fmla="*/ 66682 w 319242"/>
                <a:gd name="connsiteY1" fmla="*/ 320371 h 485874"/>
                <a:gd name="connsiteX2" fmla="*/ 7 w 319242"/>
                <a:gd name="connsiteY2" fmla="*/ 485471 h 485874"/>
                <a:gd name="connsiteX3" fmla="*/ 63507 w 319242"/>
                <a:gd name="connsiteY3" fmla="*/ 358471 h 485874"/>
                <a:gd name="connsiteX4" fmla="*/ 219082 w 319242"/>
                <a:gd name="connsiteY4" fmla="*/ 104471 h 485874"/>
                <a:gd name="connsiteX5" fmla="*/ 314332 w 319242"/>
                <a:gd name="connsiteY5" fmla="*/ 9221 h 48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242" h="485874">
                  <a:moveTo>
                    <a:pt x="314332" y="9221"/>
                  </a:moveTo>
                  <a:cubicBezTo>
                    <a:pt x="288932" y="45204"/>
                    <a:pt x="119069" y="240996"/>
                    <a:pt x="66682" y="320371"/>
                  </a:cubicBezTo>
                  <a:cubicBezTo>
                    <a:pt x="14295" y="399746"/>
                    <a:pt x="536" y="479121"/>
                    <a:pt x="7" y="485471"/>
                  </a:cubicBezTo>
                  <a:cubicBezTo>
                    <a:pt x="-522" y="491821"/>
                    <a:pt x="26995" y="421971"/>
                    <a:pt x="63507" y="358471"/>
                  </a:cubicBezTo>
                  <a:cubicBezTo>
                    <a:pt x="100019" y="294971"/>
                    <a:pt x="177807" y="158446"/>
                    <a:pt x="219082" y="104471"/>
                  </a:cubicBezTo>
                  <a:cubicBezTo>
                    <a:pt x="260357" y="50496"/>
                    <a:pt x="339732" y="-26762"/>
                    <a:pt x="314332" y="9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89D044B0-8E1D-1BC5-C02F-93E0CB730C11}"/>
                </a:ext>
              </a:extLst>
            </p:cNvPr>
            <p:cNvSpPr/>
            <p:nvPr/>
          </p:nvSpPr>
          <p:spPr>
            <a:xfrm>
              <a:off x="5136260" y="3705158"/>
              <a:ext cx="334503" cy="631027"/>
            </a:xfrm>
            <a:custGeom>
              <a:avLst/>
              <a:gdLst>
                <a:gd name="connsiteX0" fmla="*/ 334265 w 334503"/>
                <a:gd name="connsiteY0" fmla="*/ 67 h 631027"/>
                <a:gd name="connsiteX1" fmla="*/ 112015 w 334503"/>
                <a:gd name="connsiteY1" fmla="*/ 295342 h 631027"/>
                <a:gd name="connsiteX2" fmla="*/ 10415 w 334503"/>
                <a:gd name="connsiteY2" fmla="*/ 619192 h 631027"/>
                <a:gd name="connsiteX3" fmla="*/ 26290 w 334503"/>
                <a:gd name="connsiteY3" fmla="*/ 523942 h 631027"/>
                <a:gd name="connsiteX4" fmla="*/ 213615 w 334503"/>
                <a:gd name="connsiteY4" fmla="*/ 177867 h 631027"/>
                <a:gd name="connsiteX5" fmla="*/ 156465 w 334503"/>
                <a:gd name="connsiteY5" fmla="*/ 266767 h 631027"/>
                <a:gd name="connsiteX6" fmla="*/ 334265 w 334503"/>
                <a:gd name="connsiteY6" fmla="*/ 67 h 63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503" h="631027">
                  <a:moveTo>
                    <a:pt x="334265" y="67"/>
                  </a:moveTo>
                  <a:cubicBezTo>
                    <a:pt x="326857" y="4830"/>
                    <a:pt x="165990" y="192155"/>
                    <a:pt x="112015" y="295342"/>
                  </a:cubicBezTo>
                  <a:cubicBezTo>
                    <a:pt x="58040" y="398529"/>
                    <a:pt x="24702" y="581092"/>
                    <a:pt x="10415" y="619192"/>
                  </a:cubicBezTo>
                  <a:cubicBezTo>
                    <a:pt x="-3872" y="657292"/>
                    <a:pt x="-7577" y="597496"/>
                    <a:pt x="26290" y="523942"/>
                  </a:cubicBezTo>
                  <a:cubicBezTo>
                    <a:pt x="60157" y="450388"/>
                    <a:pt x="191919" y="220730"/>
                    <a:pt x="213615" y="177867"/>
                  </a:cubicBezTo>
                  <a:cubicBezTo>
                    <a:pt x="235311" y="135005"/>
                    <a:pt x="139002" y="291109"/>
                    <a:pt x="156465" y="266767"/>
                  </a:cubicBezTo>
                  <a:cubicBezTo>
                    <a:pt x="173928" y="242425"/>
                    <a:pt x="341673" y="-4696"/>
                    <a:pt x="334265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00177B55-3109-FE4C-9618-CAF372E14FE1}"/>
                </a:ext>
              </a:extLst>
            </p:cNvPr>
            <p:cNvSpPr/>
            <p:nvPr/>
          </p:nvSpPr>
          <p:spPr>
            <a:xfrm>
              <a:off x="5338449" y="3626387"/>
              <a:ext cx="421945" cy="328720"/>
            </a:xfrm>
            <a:custGeom>
              <a:avLst/>
              <a:gdLst>
                <a:gd name="connsiteX0" fmla="*/ 421001 w 421945"/>
                <a:gd name="connsiteY0" fmla="*/ 2638 h 328720"/>
                <a:gd name="connsiteX1" fmla="*/ 125726 w 421945"/>
                <a:gd name="connsiteY1" fmla="*/ 170913 h 328720"/>
                <a:gd name="connsiteX2" fmla="*/ 1901 w 421945"/>
                <a:gd name="connsiteY2" fmla="*/ 326488 h 328720"/>
                <a:gd name="connsiteX3" fmla="*/ 62226 w 421945"/>
                <a:gd name="connsiteY3" fmla="*/ 250288 h 328720"/>
                <a:gd name="connsiteX4" fmla="*/ 214626 w 421945"/>
                <a:gd name="connsiteY4" fmla="*/ 78838 h 328720"/>
                <a:gd name="connsiteX5" fmla="*/ 421001 w 421945"/>
                <a:gd name="connsiteY5" fmla="*/ 2638 h 3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945" h="328720">
                  <a:moveTo>
                    <a:pt x="421001" y="2638"/>
                  </a:moveTo>
                  <a:cubicBezTo>
                    <a:pt x="406184" y="17984"/>
                    <a:pt x="195576" y="116938"/>
                    <a:pt x="125726" y="170913"/>
                  </a:cubicBezTo>
                  <a:cubicBezTo>
                    <a:pt x="55876" y="224888"/>
                    <a:pt x="12484" y="313259"/>
                    <a:pt x="1901" y="326488"/>
                  </a:cubicBezTo>
                  <a:cubicBezTo>
                    <a:pt x="-8682" y="339717"/>
                    <a:pt x="26772" y="291563"/>
                    <a:pt x="62226" y="250288"/>
                  </a:cubicBezTo>
                  <a:cubicBezTo>
                    <a:pt x="97680" y="209013"/>
                    <a:pt x="156947" y="115351"/>
                    <a:pt x="214626" y="78838"/>
                  </a:cubicBezTo>
                  <a:cubicBezTo>
                    <a:pt x="272305" y="42326"/>
                    <a:pt x="435818" y="-12708"/>
                    <a:pt x="421001" y="26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68EEDED2-474D-855A-78D1-3C400D06C6B4}"/>
                </a:ext>
              </a:extLst>
            </p:cNvPr>
            <p:cNvSpPr/>
            <p:nvPr/>
          </p:nvSpPr>
          <p:spPr>
            <a:xfrm>
              <a:off x="5606607" y="3587728"/>
              <a:ext cx="260877" cy="149362"/>
            </a:xfrm>
            <a:custGeom>
              <a:avLst/>
              <a:gdLst>
                <a:gd name="connsiteX0" fmla="*/ 443 w 260877"/>
                <a:gd name="connsiteY0" fmla="*/ 38122 h 149362"/>
                <a:gd name="connsiteX1" fmla="*/ 92518 w 260877"/>
                <a:gd name="connsiteY1" fmla="*/ 95272 h 149362"/>
                <a:gd name="connsiteX2" fmla="*/ 143318 w 260877"/>
                <a:gd name="connsiteY2" fmla="*/ 149247 h 149362"/>
                <a:gd name="connsiteX3" fmla="*/ 114743 w 260877"/>
                <a:gd name="connsiteY3" fmla="*/ 107972 h 149362"/>
                <a:gd name="connsiteX4" fmla="*/ 152843 w 260877"/>
                <a:gd name="connsiteY4" fmla="*/ 53997 h 149362"/>
                <a:gd name="connsiteX5" fmla="*/ 260793 w 260877"/>
                <a:gd name="connsiteY5" fmla="*/ 22 h 149362"/>
                <a:gd name="connsiteX6" fmla="*/ 133793 w 260877"/>
                <a:gd name="connsiteY6" fmla="*/ 60347 h 149362"/>
                <a:gd name="connsiteX7" fmla="*/ 443 w 260877"/>
                <a:gd name="connsiteY7" fmla="*/ 38122 h 14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877" h="149362">
                  <a:moveTo>
                    <a:pt x="443" y="38122"/>
                  </a:moveTo>
                  <a:cubicBezTo>
                    <a:pt x="-6436" y="43943"/>
                    <a:pt x="68706" y="76751"/>
                    <a:pt x="92518" y="95272"/>
                  </a:cubicBezTo>
                  <a:cubicBezTo>
                    <a:pt x="116330" y="113793"/>
                    <a:pt x="139614" y="147130"/>
                    <a:pt x="143318" y="149247"/>
                  </a:cubicBezTo>
                  <a:cubicBezTo>
                    <a:pt x="147022" y="151364"/>
                    <a:pt x="113156" y="123847"/>
                    <a:pt x="114743" y="107972"/>
                  </a:cubicBezTo>
                  <a:cubicBezTo>
                    <a:pt x="116331" y="92097"/>
                    <a:pt x="128501" y="71989"/>
                    <a:pt x="152843" y="53997"/>
                  </a:cubicBezTo>
                  <a:cubicBezTo>
                    <a:pt x="177185" y="36005"/>
                    <a:pt x="263968" y="-1036"/>
                    <a:pt x="260793" y="22"/>
                  </a:cubicBezTo>
                  <a:cubicBezTo>
                    <a:pt x="257618" y="1080"/>
                    <a:pt x="171364" y="52410"/>
                    <a:pt x="133793" y="60347"/>
                  </a:cubicBezTo>
                  <a:cubicBezTo>
                    <a:pt x="96222" y="68284"/>
                    <a:pt x="7322" y="32301"/>
                    <a:pt x="443" y="38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 206">
              <a:extLst>
                <a:ext uri="{FF2B5EF4-FFF2-40B4-BE49-F238E27FC236}">
                  <a16:creationId xmlns:a16="http://schemas.microsoft.com/office/drawing/2014/main" id="{E50625D4-FA3A-D808-9523-B5CB9F402008}"/>
                </a:ext>
              </a:extLst>
            </p:cNvPr>
            <p:cNvSpPr/>
            <p:nvPr/>
          </p:nvSpPr>
          <p:spPr>
            <a:xfrm>
              <a:off x="5269005" y="3675150"/>
              <a:ext cx="484102" cy="425549"/>
            </a:xfrm>
            <a:custGeom>
              <a:avLst/>
              <a:gdLst>
                <a:gd name="connsiteX0" fmla="*/ 484095 w 484102"/>
                <a:gd name="connsiteY0" fmla="*/ 74525 h 425549"/>
                <a:gd name="connsiteX1" fmla="*/ 350745 w 484102"/>
                <a:gd name="connsiteY1" fmla="*/ 58650 h 425549"/>
                <a:gd name="connsiteX2" fmla="*/ 157070 w 484102"/>
                <a:gd name="connsiteY2" fmla="*/ 188825 h 425549"/>
                <a:gd name="connsiteX3" fmla="*/ 211045 w 484102"/>
                <a:gd name="connsiteY3" fmla="*/ 163425 h 425549"/>
                <a:gd name="connsiteX4" fmla="*/ 106270 w 484102"/>
                <a:gd name="connsiteY4" fmla="*/ 265025 h 425549"/>
                <a:gd name="connsiteX5" fmla="*/ 1495 w 484102"/>
                <a:gd name="connsiteY5" fmla="*/ 423775 h 425549"/>
                <a:gd name="connsiteX6" fmla="*/ 61820 w 484102"/>
                <a:gd name="connsiteY6" fmla="*/ 331700 h 425549"/>
                <a:gd name="connsiteX7" fmla="*/ 287245 w 484102"/>
                <a:gd name="connsiteY7" fmla="*/ 58650 h 425549"/>
                <a:gd name="connsiteX8" fmla="*/ 261845 w 484102"/>
                <a:gd name="connsiteY8" fmla="*/ 103100 h 425549"/>
                <a:gd name="connsiteX9" fmla="*/ 388845 w 484102"/>
                <a:gd name="connsiteY9" fmla="*/ 26900 h 425549"/>
                <a:gd name="connsiteX10" fmla="*/ 357095 w 484102"/>
                <a:gd name="connsiteY10" fmla="*/ 1500 h 425549"/>
                <a:gd name="connsiteX11" fmla="*/ 484095 w 484102"/>
                <a:gd name="connsiteY11" fmla="*/ 74525 h 42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102" h="425549">
                  <a:moveTo>
                    <a:pt x="484095" y="74525"/>
                  </a:moveTo>
                  <a:cubicBezTo>
                    <a:pt x="483037" y="84050"/>
                    <a:pt x="405249" y="39600"/>
                    <a:pt x="350745" y="58650"/>
                  </a:cubicBezTo>
                  <a:cubicBezTo>
                    <a:pt x="296241" y="77700"/>
                    <a:pt x="180353" y="171363"/>
                    <a:pt x="157070" y="188825"/>
                  </a:cubicBezTo>
                  <a:cubicBezTo>
                    <a:pt x="133787" y="206288"/>
                    <a:pt x="219512" y="150725"/>
                    <a:pt x="211045" y="163425"/>
                  </a:cubicBezTo>
                  <a:cubicBezTo>
                    <a:pt x="202578" y="176125"/>
                    <a:pt x="141195" y="221633"/>
                    <a:pt x="106270" y="265025"/>
                  </a:cubicBezTo>
                  <a:cubicBezTo>
                    <a:pt x="71345" y="308417"/>
                    <a:pt x="8903" y="412663"/>
                    <a:pt x="1495" y="423775"/>
                  </a:cubicBezTo>
                  <a:cubicBezTo>
                    <a:pt x="-5913" y="434888"/>
                    <a:pt x="14195" y="392554"/>
                    <a:pt x="61820" y="331700"/>
                  </a:cubicBezTo>
                  <a:cubicBezTo>
                    <a:pt x="109445" y="270846"/>
                    <a:pt x="253908" y="96750"/>
                    <a:pt x="287245" y="58650"/>
                  </a:cubicBezTo>
                  <a:cubicBezTo>
                    <a:pt x="320582" y="20550"/>
                    <a:pt x="244912" y="108392"/>
                    <a:pt x="261845" y="103100"/>
                  </a:cubicBezTo>
                  <a:cubicBezTo>
                    <a:pt x="278778" y="97808"/>
                    <a:pt x="372970" y="43833"/>
                    <a:pt x="388845" y="26900"/>
                  </a:cubicBezTo>
                  <a:cubicBezTo>
                    <a:pt x="404720" y="9967"/>
                    <a:pt x="341220" y="-4850"/>
                    <a:pt x="357095" y="1500"/>
                  </a:cubicBezTo>
                  <a:cubicBezTo>
                    <a:pt x="372970" y="7850"/>
                    <a:pt x="485153" y="65000"/>
                    <a:pt x="484095" y="74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4FA25928-4511-9076-33EA-4822B2823C63}"/>
                </a:ext>
              </a:extLst>
            </p:cNvPr>
            <p:cNvSpPr/>
            <p:nvPr/>
          </p:nvSpPr>
          <p:spPr>
            <a:xfrm>
              <a:off x="5367799" y="3854334"/>
              <a:ext cx="388266" cy="175212"/>
            </a:xfrm>
            <a:custGeom>
              <a:avLst/>
              <a:gdLst>
                <a:gd name="connsiteX0" fmla="*/ 32876 w 388266"/>
                <a:gd name="connsiteY0" fmla="*/ 116 h 175212"/>
                <a:gd name="connsiteX1" fmla="*/ 1126 w 388266"/>
                <a:gd name="connsiteY1" fmla="*/ 142991 h 175212"/>
                <a:gd name="connsiteX2" fmla="*/ 80501 w 388266"/>
                <a:gd name="connsiteY2" fmla="*/ 162041 h 175212"/>
                <a:gd name="connsiteX3" fmla="*/ 7476 w 388266"/>
                <a:gd name="connsiteY3" fmla="*/ 171566 h 175212"/>
                <a:gd name="connsiteX4" fmla="*/ 144001 w 388266"/>
                <a:gd name="connsiteY4" fmla="*/ 98541 h 175212"/>
                <a:gd name="connsiteX5" fmla="*/ 385301 w 388266"/>
                <a:gd name="connsiteY5" fmla="*/ 6466 h 175212"/>
                <a:gd name="connsiteX6" fmla="*/ 264651 w 388266"/>
                <a:gd name="connsiteY6" fmla="*/ 66791 h 175212"/>
                <a:gd name="connsiteX7" fmla="*/ 61451 w 388266"/>
                <a:gd name="connsiteY7" fmla="*/ 162041 h 175212"/>
                <a:gd name="connsiteX8" fmla="*/ 26526 w 388266"/>
                <a:gd name="connsiteY8" fmla="*/ 127116 h 175212"/>
                <a:gd name="connsiteX9" fmla="*/ 58276 w 388266"/>
                <a:gd name="connsiteY9" fmla="*/ 79491 h 175212"/>
                <a:gd name="connsiteX10" fmla="*/ 20176 w 388266"/>
                <a:gd name="connsiteY10" fmla="*/ 117591 h 175212"/>
                <a:gd name="connsiteX11" fmla="*/ 32876 w 388266"/>
                <a:gd name="connsiteY11" fmla="*/ 116 h 17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8266" h="175212">
                  <a:moveTo>
                    <a:pt x="32876" y="116"/>
                  </a:moveTo>
                  <a:cubicBezTo>
                    <a:pt x="29701" y="4349"/>
                    <a:pt x="-6811" y="116004"/>
                    <a:pt x="1126" y="142991"/>
                  </a:cubicBezTo>
                  <a:cubicBezTo>
                    <a:pt x="9063" y="169978"/>
                    <a:pt x="79443" y="157279"/>
                    <a:pt x="80501" y="162041"/>
                  </a:cubicBezTo>
                  <a:cubicBezTo>
                    <a:pt x="81559" y="166803"/>
                    <a:pt x="-3107" y="182149"/>
                    <a:pt x="7476" y="171566"/>
                  </a:cubicBezTo>
                  <a:cubicBezTo>
                    <a:pt x="18059" y="160983"/>
                    <a:pt x="81030" y="126058"/>
                    <a:pt x="144001" y="98541"/>
                  </a:cubicBezTo>
                  <a:cubicBezTo>
                    <a:pt x="206972" y="71024"/>
                    <a:pt x="365193" y="11758"/>
                    <a:pt x="385301" y="6466"/>
                  </a:cubicBezTo>
                  <a:cubicBezTo>
                    <a:pt x="405409" y="1174"/>
                    <a:pt x="318626" y="40862"/>
                    <a:pt x="264651" y="66791"/>
                  </a:cubicBezTo>
                  <a:cubicBezTo>
                    <a:pt x="210676" y="92720"/>
                    <a:pt x="101138" y="151987"/>
                    <a:pt x="61451" y="162041"/>
                  </a:cubicBezTo>
                  <a:cubicBezTo>
                    <a:pt x="21764" y="172095"/>
                    <a:pt x="27055" y="140874"/>
                    <a:pt x="26526" y="127116"/>
                  </a:cubicBezTo>
                  <a:cubicBezTo>
                    <a:pt x="25997" y="113358"/>
                    <a:pt x="59334" y="81079"/>
                    <a:pt x="58276" y="79491"/>
                  </a:cubicBezTo>
                  <a:cubicBezTo>
                    <a:pt x="57218" y="77903"/>
                    <a:pt x="23880" y="127116"/>
                    <a:pt x="20176" y="117591"/>
                  </a:cubicBezTo>
                  <a:cubicBezTo>
                    <a:pt x="16472" y="108066"/>
                    <a:pt x="36051" y="-4117"/>
                    <a:pt x="32876" y="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1F4CE575-91D0-F47E-0BF6-A35745056EF0}"/>
                </a:ext>
              </a:extLst>
            </p:cNvPr>
            <p:cNvSpPr/>
            <p:nvPr/>
          </p:nvSpPr>
          <p:spPr>
            <a:xfrm>
              <a:off x="5241917" y="3875578"/>
              <a:ext cx="581219" cy="207472"/>
            </a:xfrm>
            <a:custGeom>
              <a:avLst/>
              <a:gdLst>
                <a:gd name="connsiteX0" fmla="*/ 581033 w 581219"/>
                <a:gd name="connsiteY0" fmla="*/ 1097 h 207472"/>
                <a:gd name="connsiteX1" fmla="*/ 200033 w 581219"/>
                <a:gd name="connsiteY1" fmla="*/ 169372 h 207472"/>
                <a:gd name="connsiteX2" fmla="*/ 307983 w 581219"/>
                <a:gd name="connsiteY2" fmla="*/ 99522 h 207472"/>
                <a:gd name="connsiteX3" fmla="*/ 8 w 581219"/>
                <a:gd name="connsiteY3" fmla="*/ 207472 h 207472"/>
                <a:gd name="connsiteX4" fmla="*/ 298458 w 581219"/>
                <a:gd name="connsiteY4" fmla="*/ 99522 h 207472"/>
                <a:gd name="connsiteX5" fmla="*/ 450858 w 581219"/>
                <a:gd name="connsiteY5" fmla="*/ 29672 h 207472"/>
                <a:gd name="connsiteX6" fmla="*/ 254008 w 581219"/>
                <a:gd name="connsiteY6" fmla="*/ 93172 h 207472"/>
                <a:gd name="connsiteX7" fmla="*/ 581033 w 581219"/>
                <a:gd name="connsiteY7" fmla="*/ 1097 h 20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219" h="207472">
                  <a:moveTo>
                    <a:pt x="581033" y="1097"/>
                  </a:moveTo>
                  <a:cubicBezTo>
                    <a:pt x="572037" y="13797"/>
                    <a:pt x="245541" y="152968"/>
                    <a:pt x="200033" y="169372"/>
                  </a:cubicBezTo>
                  <a:cubicBezTo>
                    <a:pt x="154525" y="185776"/>
                    <a:pt x="341320" y="93172"/>
                    <a:pt x="307983" y="99522"/>
                  </a:cubicBezTo>
                  <a:cubicBezTo>
                    <a:pt x="274645" y="105872"/>
                    <a:pt x="1595" y="207472"/>
                    <a:pt x="8" y="207472"/>
                  </a:cubicBezTo>
                  <a:cubicBezTo>
                    <a:pt x="-1579" y="207472"/>
                    <a:pt x="223316" y="129155"/>
                    <a:pt x="298458" y="99522"/>
                  </a:cubicBezTo>
                  <a:cubicBezTo>
                    <a:pt x="373600" y="69889"/>
                    <a:pt x="458266" y="30730"/>
                    <a:pt x="450858" y="29672"/>
                  </a:cubicBezTo>
                  <a:cubicBezTo>
                    <a:pt x="443450" y="28614"/>
                    <a:pt x="238133" y="96347"/>
                    <a:pt x="254008" y="93172"/>
                  </a:cubicBezTo>
                  <a:cubicBezTo>
                    <a:pt x="269883" y="89997"/>
                    <a:pt x="590029" y="-11603"/>
                    <a:pt x="581033" y="10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5FF59320-C7B4-616A-4FEE-54065AF674A4}"/>
                </a:ext>
              </a:extLst>
            </p:cNvPr>
            <p:cNvSpPr/>
            <p:nvPr/>
          </p:nvSpPr>
          <p:spPr>
            <a:xfrm>
              <a:off x="5139838" y="3954435"/>
              <a:ext cx="226590" cy="552371"/>
            </a:xfrm>
            <a:custGeom>
              <a:avLst/>
              <a:gdLst>
                <a:gd name="connsiteX0" fmla="*/ 225912 w 226590"/>
                <a:gd name="connsiteY0" fmla="*/ 4790 h 552371"/>
                <a:gd name="connsiteX1" fmla="*/ 79862 w 226590"/>
                <a:gd name="connsiteY1" fmla="*/ 277840 h 552371"/>
                <a:gd name="connsiteX2" fmla="*/ 22712 w 226590"/>
                <a:gd name="connsiteY2" fmla="*/ 468340 h 552371"/>
                <a:gd name="connsiteX3" fmla="*/ 60812 w 226590"/>
                <a:gd name="connsiteY3" fmla="*/ 287365 h 552371"/>
                <a:gd name="connsiteX4" fmla="*/ 487 w 226590"/>
                <a:gd name="connsiteY4" fmla="*/ 547715 h 552371"/>
                <a:gd name="connsiteX5" fmla="*/ 35412 w 226590"/>
                <a:gd name="connsiteY5" fmla="*/ 427065 h 552371"/>
                <a:gd name="connsiteX6" fmla="*/ 89387 w 226590"/>
                <a:gd name="connsiteY6" fmla="*/ 90515 h 552371"/>
                <a:gd name="connsiteX7" fmla="*/ 76687 w 226590"/>
                <a:gd name="connsiteY7" fmla="*/ 300065 h 552371"/>
                <a:gd name="connsiteX8" fmla="*/ 130662 w 226590"/>
                <a:gd name="connsiteY8" fmla="*/ 119090 h 552371"/>
                <a:gd name="connsiteX9" fmla="*/ 225912 w 226590"/>
                <a:gd name="connsiteY9" fmla="*/ 4790 h 55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590" h="552371">
                  <a:moveTo>
                    <a:pt x="225912" y="4790"/>
                  </a:moveTo>
                  <a:cubicBezTo>
                    <a:pt x="217445" y="31248"/>
                    <a:pt x="113729" y="200582"/>
                    <a:pt x="79862" y="277840"/>
                  </a:cubicBezTo>
                  <a:cubicBezTo>
                    <a:pt x="45995" y="355098"/>
                    <a:pt x="25887" y="466753"/>
                    <a:pt x="22712" y="468340"/>
                  </a:cubicBezTo>
                  <a:cubicBezTo>
                    <a:pt x="19537" y="469927"/>
                    <a:pt x="64516" y="274136"/>
                    <a:pt x="60812" y="287365"/>
                  </a:cubicBezTo>
                  <a:cubicBezTo>
                    <a:pt x="57108" y="300594"/>
                    <a:pt x="4720" y="524432"/>
                    <a:pt x="487" y="547715"/>
                  </a:cubicBezTo>
                  <a:cubicBezTo>
                    <a:pt x="-3746" y="570998"/>
                    <a:pt x="20595" y="503265"/>
                    <a:pt x="35412" y="427065"/>
                  </a:cubicBezTo>
                  <a:cubicBezTo>
                    <a:pt x="50229" y="350865"/>
                    <a:pt x="82508" y="111681"/>
                    <a:pt x="89387" y="90515"/>
                  </a:cubicBezTo>
                  <a:cubicBezTo>
                    <a:pt x="96266" y="69349"/>
                    <a:pt x="69808" y="295303"/>
                    <a:pt x="76687" y="300065"/>
                  </a:cubicBezTo>
                  <a:cubicBezTo>
                    <a:pt x="83566" y="304827"/>
                    <a:pt x="99970" y="170419"/>
                    <a:pt x="130662" y="119090"/>
                  </a:cubicBezTo>
                  <a:cubicBezTo>
                    <a:pt x="161354" y="67761"/>
                    <a:pt x="234379" y="-21668"/>
                    <a:pt x="225912" y="47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74021A7E-F515-85FE-EBC3-211A1E1D9FC7}"/>
                </a:ext>
              </a:extLst>
            </p:cNvPr>
            <p:cNvSpPr/>
            <p:nvPr/>
          </p:nvSpPr>
          <p:spPr>
            <a:xfrm>
              <a:off x="5178410" y="3927366"/>
              <a:ext cx="596917" cy="397117"/>
            </a:xfrm>
            <a:custGeom>
              <a:avLst/>
              <a:gdLst>
                <a:gd name="connsiteX0" fmla="*/ 596915 w 596917"/>
                <a:gd name="connsiteY0" fmla="*/ 109 h 397117"/>
                <a:gd name="connsiteX1" fmla="*/ 142890 w 596917"/>
                <a:gd name="connsiteY1" fmla="*/ 187434 h 397117"/>
                <a:gd name="connsiteX2" fmla="*/ 165115 w 596917"/>
                <a:gd name="connsiteY2" fmla="*/ 155684 h 397117"/>
                <a:gd name="connsiteX3" fmla="*/ 88915 w 596917"/>
                <a:gd name="connsiteY3" fmla="*/ 263634 h 397117"/>
                <a:gd name="connsiteX4" fmla="*/ 15 w 596917"/>
                <a:gd name="connsiteY4" fmla="*/ 396984 h 397117"/>
                <a:gd name="connsiteX5" fmla="*/ 82565 w 596917"/>
                <a:gd name="connsiteY5" fmla="*/ 238234 h 397117"/>
                <a:gd name="connsiteX6" fmla="*/ 184165 w 596917"/>
                <a:gd name="connsiteY6" fmla="*/ 130284 h 397117"/>
                <a:gd name="connsiteX7" fmla="*/ 314340 w 596917"/>
                <a:gd name="connsiteY7" fmla="*/ 63609 h 397117"/>
                <a:gd name="connsiteX8" fmla="*/ 149240 w 596917"/>
                <a:gd name="connsiteY8" fmla="*/ 158859 h 397117"/>
                <a:gd name="connsiteX9" fmla="*/ 596915 w 596917"/>
                <a:gd name="connsiteY9" fmla="*/ 109 h 39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6917" h="397117">
                  <a:moveTo>
                    <a:pt x="596915" y="109"/>
                  </a:moveTo>
                  <a:cubicBezTo>
                    <a:pt x="595857" y="4871"/>
                    <a:pt x="214857" y="161505"/>
                    <a:pt x="142890" y="187434"/>
                  </a:cubicBezTo>
                  <a:cubicBezTo>
                    <a:pt x="70923" y="213363"/>
                    <a:pt x="165115" y="155684"/>
                    <a:pt x="165115" y="155684"/>
                  </a:cubicBezTo>
                  <a:cubicBezTo>
                    <a:pt x="156119" y="168384"/>
                    <a:pt x="116432" y="223417"/>
                    <a:pt x="88915" y="263634"/>
                  </a:cubicBezTo>
                  <a:cubicBezTo>
                    <a:pt x="61398" y="303851"/>
                    <a:pt x="1073" y="401217"/>
                    <a:pt x="15" y="396984"/>
                  </a:cubicBezTo>
                  <a:cubicBezTo>
                    <a:pt x="-1043" y="392751"/>
                    <a:pt x="51873" y="282684"/>
                    <a:pt x="82565" y="238234"/>
                  </a:cubicBezTo>
                  <a:cubicBezTo>
                    <a:pt x="113257" y="193784"/>
                    <a:pt x="145536" y="159388"/>
                    <a:pt x="184165" y="130284"/>
                  </a:cubicBezTo>
                  <a:cubicBezTo>
                    <a:pt x="222794" y="101180"/>
                    <a:pt x="320161" y="58847"/>
                    <a:pt x="314340" y="63609"/>
                  </a:cubicBezTo>
                  <a:cubicBezTo>
                    <a:pt x="308519" y="68371"/>
                    <a:pt x="107965" y="169971"/>
                    <a:pt x="149240" y="158859"/>
                  </a:cubicBezTo>
                  <a:cubicBezTo>
                    <a:pt x="190515" y="147747"/>
                    <a:pt x="597973" y="-4653"/>
                    <a:pt x="596915" y="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 211">
              <a:extLst>
                <a:ext uri="{FF2B5EF4-FFF2-40B4-BE49-F238E27FC236}">
                  <a16:creationId xmlns:a16="http://schemas.microsoft.com/office/drawing/2014/main" id="{608B252C-941F-4257-1C9C-6AE9D0A32C84}"/>
                </a:ext>
              </a:extLst>
            </p:cNvPr>
            <p:cNvSpPr/>
            <p:nvPr/>
          </p:nvSpPr>
          <p:spPr>
            <a:xfrm>
              <a:off x="5146603" y="4105010"/>
              <a:ext cx="124383" cy="759438"/>
            </a:xfrm>
            <a:custGeom>
              <a:avLst/>
              <a:gdLst>
                <a:gd name="connsiteX0" fmla="*/ 111197 w 124383"/>
                <a:gd name="connsiteY0" fmla="*/ 265 h 759438"/>
                <a:gd name="connsiteX1" fmla="*/ 9597 w 124383"/>
                <a:gd name="connsiteY1" fmla="*/ 301890 h 759438"/>
                <a:gd name="connsiteX2" fmla="*/ 15947 w 124383"/>
                <a:gd name="connsiteY2" fmla="*/ 368565 h 759438"/>
                <a:gd name="connsiteX3" fmla="*/ 31822 w 124383"/>
                <a:gd name="connsiteY3" fmla="*/ 320940 h 759438"/>
                <a:gd name="connsiteX4" fmla="*/ 63572 w 124383"/>
                <a:gd name="connsiteY4" fmla="*/ 520965 h 759438"/>
                <a:gd name="connsiteX5" fmla="*/ 66747 w 124383"/>
                <a:gd name="connsiteY5" fmla="*/ 444765 h 759438"/>
                <a:gd name="connsiteX6" fmla="*/ 123897 w 124383"/>
                <a:gd name="connsiteY6" fmla="*/ 755915 h 759438"/>
                <a:gd name="connsiteX7" fmla="*/ 88972 w 124383"/>
                <a:gd name="connsiteY7" fmla="*/ 597165 h 759438"/>
                <a:gd name="connsiteX8" fmla="*/ 72 w 124383"/>
                <a:gd name="connsiteY8" fmla="*/ 359040 h 759438"/>
                <a:gd name="connsiteX9" fmla="*/ 111197 w 124383"/>
                <a:gd name="connsiteY9" fmla="*/ 265 h 75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83" h="759438">
                  <a:moveTo>
                    <a:pt x="111197" y="265"/>
                  </a:moveTo>
                  <a:cubicBezTo>
                    <a:pt x="112785" y="-9260"/>
                    <a:pt x="25472" y="240507"/>
                    <a:pt x="9597" y="301890"/>
                  </a:cubicBezTo>
                  <a:cubicBezTo>
                    <a:pt x="-6278" y="363273"/>
                    <a:pt x="12243" y="365390"/>
                    <a:pt x="15947" y="368565"/>
                  </a:cubicBezTo>
                  <a:cubicBezTo>
                    <a:pt x="19651" y="371740"/>
                    <a:pt x="23885" y="295540"/>
                    <a:pt x="31822" y="320940"/>
                  </a:cubicBezTo>
                  <a:cubicBezTo>
                    <a:pt x="39759" y="346340"/>
                    <a:pt x="57751" y="500328"/>
                    <a:pt x="63572" y="520965"/>
                  </a:cubicBezTo>
                  <a:cubicBezTo>
                    <a:pt x="69393" y="541602"/>
                    <a:pt x="56693" y="405607"/>
                    <a:pt x="66747" y="444765"/>
                  </a:cubicBezTo>
                  <a:cubicBezTo>
                    <a:pt x="76801" y="483923"/>
                    <a:pt x="120193" y="730515"/>
                    <a:pt x="123897" y="755915"/>
                  </a:cubicBezTo>
                  <a:cubicBezTo>
                    <a:pt x="127601" y="781315"/>
                    <a:pt x="109609" y="663311"/>
                    <a:pt x="88972" y="597165"/>
                  </a:cubicBezTo>
                  <a:cubicBezTo>
                    <a:pt x="68334" y="531019"/>
                    <a:pt x="-2574" y="453232"/>
                    <a:pt x="72" y="359040"/>
                  </a:cubicBezTo>
                  <a:cubicBezTo>
                    <a:pt x="2718" y="264848"/>
                    <a:pt x="109609" y="9790"/>
                    <a:pt x="111197" y="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 212">
              <a:extLst>
                <a:ext uri="{FF2B5EF4-FFF2-40B4-BE49-F238E27FC236}">
                  <a16:creationId xmlns:a16="http://schemas.microsoft.com/office/drawing/2014/main" id="{B166C277-99D1-5D8C-9CEC-25AC887A4607}"/>
                </a:ext>
              </a:extLst>
            </p:cNvPr>
            <p:cNvSpPr/>
            <p:nvPr/>
          </p:nvSpPr>
          <p:spPr>
            <a:xfrm>
              <a:off x="5229191" y="4118201"/>
              <a:ext cx="153862" cy="698558"/>
            </a:xfrm>
            <a:custGeom>
              <a:avLst/>
              <a:gdLst>
                <a:gd name="connsiteX0" fmla="*/ 153625 w 153862"/>
                <a:gd name="connsiteY0" fmla="*/ 171 h 698558"/>
                <a:gd name="connsiteX1" fmla="*/ 46468 w 153862"/>
                <a:gd name="connsiteY1" fmla="*/ 246630 h 698558"/>
                <a:gd name="connsiteX2" fmla="*/ 34 w 153862"/>
                <a:gd name="connsiteY2" fmla="*/ 421652 h 698558"/>
                <a:gd name="connsiteX3" fmla="*/ 39325 w 153862"/>
                <a:gd name="connsiteY3" fmla="*/ 310924 h 698558"/>
                <a:gd name="connsiteX4" fmla="*/ 60756 w 153862"/>
                <a:gd name="connsiteY4" fmla="*/ 689543 h 698558"/>
                <a:gd name="connsiteX5" fmla="*/ 60756 w 153862"/>
                <a:gd name="connsiteY5" fmla="*/ 560955 h 698558"/>
                <a:gd name="connsiteX6" fmla="*/ 28609 w 153862"/>
                <a:gd name="connsiteY6" fmla="*/ 346643 h 698558"/>
                <a:gd name="connsiteX7" fmla="*/ 32181 w 153862"/>
                <a:gd name="connsiteY7" fmla="*/ 146618 h 698558"/>
                <a:gd name="connsiteX8" fmla="*/ 14322 w 153862"/>
                <a:gd name="connsiteY8" fmla="*/ 285921 h 698558"/>
                <a:gd name="connsiteX9" fmla="*/ 153625 w 153862"/>
                <a:gd name="connsiteY9" fmla="*/ 171 h 69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862" h="698558">
                  <a:moveTo>
                    <a:pt x="153625" y="171"/>
                  </a:moveTo>
                  <a:cubicBezTo>
                    <a:pt x="158983" y="-6378"/>
                    <a:pt x="72066" y="176383"/>
                    <a:pt x="46468" y="246630"/>
                  </a:cubicBezTo>
                  <a:cubicBezTo>
                    <a:pt x="20870" y="316877"/>
                    <a:pt x="1224" y="410936"/>
                    <a:pt x="34" y="421652"/>
                  </a:cubicBezTo>
                  <a:cubicBezTo>
                    <a:pt x="-1156" y="432368"/>
                    <a:pt x="29205" y="266276"/>
                    <a:pt x="39325" y="310924"/>
                  </a:cubicBezTo>
                  <a:cubicBezTo>
                    <a:pt x="49445" y="355572"/>
                    <a:pt x="57184" y="647871"/>
                    <a:pt x="60756" y="689543"/>
                  </a:cubicBezTo>
                  <a:cubicBezTo>
                    <a:pt x="64328" y="731215"/>
                    <a:pt x="66114" y="618105"/>
                    <a:pt x="60756" y="560955"/>
                  </a:cubicBezTo>
                  <a:cubicBezTo>
                    <a:pt x="55398" y="503805"/>
                    <a:pt x="33371" y="415699"/>
                    <a:pt x="28609" y="346643"/>
                  </a:cubicBezTo>
                  <a:cubicBezTo>
                    <a:pt x="23847" y="277587"/>
                    <a:pt x="34562" y="156738"/>
                    <a:pt x="32181" y="146618"/>
                  </a:cubicBezTo>
                  <a:cubicBezTo>
                    <a:pt x="29800" y="136498"/>
                    <a:pt x="-3537" y="307948"/>
                    <a:pt x="14322" y="285921"/>
                  </a:cubicBezTo>
                  <a:cubicBezTo>
                    <a:pt x="32181" y="263894"/>
                    <a:pt x="148267" y="6720"/>
                    <a:pt x="153625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 213">
              <a:extLst>
                <a:ext uri="{FF2B5EF4-FFF2-40B4-BE49-F238E27FC236}">
                  <a16:creationId xmlns:a16="http://schemas.microsoft.com/office/drawing/2014/main" id="{F2F851D5-5D3E-4539-C38E-D1E4C7461D6C}"/>
                </a:ext>
              </a:extLst>
            </p:cNvPr>
            <p:cNvSpPr/>
            <p:nvPr/>
          </p:nvSpPr>
          <p:spPr>
            <a:xfrm>
              <a:off x="5255129" y="3950490"/>
              <a:ext cx="589642" cy="503674"/>
            </a:xfrm>
            <a:custGeom>
              <a:avLst/>
              <a:gdLst>
                <a:gd name="connsiteX0" fmla="*/ 467015 w 589642"/>
                <a:gd name="connsiteY0" fmla="*/ 4 h 503674"/>
                <a:gd name="connsiteX1" fmla="*/ 109827 w 589642"/>
                <a:gd name="connsiteY1" fmla="*/ 300041 h 503674"/>
                <a:gd name="connsiteX2" fmla="*/ 2671 w 589642"/>
                <a:gd name="connsiteY2" fmla="*/ 378623 h 503674"/>
                <a:gd name="connsiteX3" fmla="*/ 195552 w 589642"/>
                <a:gd name="connsiteY3" fmla="*/ 246463 h 503674"/>
                <a:gd name="connsiteX4" fmla="*/ 191980 w 589642"/>
                <a:gd name="connsiteY4" fmla="*/ 346476 h 503674"/>
                <a:gd name="connsiteX5" fmla="*/ 127687 w 589642"/>
                <a:gd name="connsiteY5" fmla="*/ 414341 h 503674"/>
                <a:gd name="connsiteX6" fmla="*/ 199124 w 589642"/>
                <a:gd name="connsiteY6" fmla="*/ 503638 h 503674"/>
                <a:gd name="connsiteX7" fmla="*/ 170549 w 589642"/>
                <a:gd name="connsiteY7" fmla="*/ 403626 h 503674"/>
                <a:gd name="connsiteX8" fmla="*/ 359859 w 589642"/>
                <a:gd name="connsiteY8" fmla="*/ 253607 h 503674"/>
                <a:gd name="connsiteX9" fmla="*/ 588459 w 589642"/>
                <a:gd name="connsiteY9" fmla="*/ 89301 h 503674"/>
                <a:gd name="connsiteX10" fmla="*/ 256274 w 589642"/>
                <a:gd name="connsiteY10" fmla="*/ 314329 h 503674"/>
                <a:gd name="connsiteX11" fmla="*/ 370574 w 589642"/>
                <a:gd name="connsiteY11" fmla="*/ 225032 h 503674"/>
                <a:gd name="connsiteX12" fmla="*/ 302709 w 589642"/>
                <a:gd name="connsiteY12" fmla="*/ 182169 h 503674"/>
                <a:gd name="connsiteX13" fmla="*/ 291993 w 589642"/>
                <a:gd name="connsiteY13" fmla="*/ 264323 h 503674"/>
                <a:gd name="connsiteX14" fmla="*/ 181265 w 589642"/>
                <a:gd name="connsiteY14" fmla="*/ 292898 h 503674"/>
                <a:gd name="connsiteX15" fmla="*/ 467015 w 589642"/>
                <a:gd name="connsiteY15" fmla="*/ 4 h 50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9642" h="503674">
                  <a:moveTo>
                    <a:pt x="467015" y="4"/>
                  </a:moveTo>
                  <a:cubicBezTo>
                    <a:pt x="455109" y="1194"/>
                    <a:pt x="187218" y="236938"/>
                    <a:pt x="109827" y="300041"/>
                  </a:cubicBezTo>
                  <a:cubicBezTo>
                    <a:pt x="32436" y="363144"/>
                    <a:pt x="-11616" y="387553"/>
                    <a:pt x="2671" y="378623"/>
                  </a:cubicBezTo>
                  <a:cubicBezTo>
                    <a:pt x="16958" y="369693"/>
                    <a:pt x="164001" y="251821"/>
                    <a:pt x="195552" y="246463"/>
                  </a:cubicBezTo>
                  <a:cubicBezTo>
                    <a:pt x="227103" y="241105"/>
                    <a:pt x="203291" y="318496"/>
                    <a:pt x="191980" y="346476"/>
                  </a:cubicBezTo>
                  <a:cubicBezTo>
                    <a:pt x="180669" y="374456"/>
                    <a:pt x="126496" y="388147"/>
                    <a:pt x="127687" y="414341"/>
                  </a:cubicBezTo>
                  <a:cubicBezTo>
                    <a:pt x="128878" y="440535"/>
                    <a:pt x="191980" y="505424"/>
                    <a:pt x="199124" y="503638"/>
                  </a:cubicBezTo>
                  <a:cubicBezTo>
                    <a:pt x="206268" y="501852"/>
                    <a:pt x="143760" y="445298"/>
                    <a:pt x="170549" y="403626"/>
                  </a:cubicBezTo>
                  <a:cubicBezTo>
                    <a:pt x="197338" y="361954"/>
                    <a:pt x="290207" y="305994"/>
                    <a:pt x="359859" y="253607"/>
                  </a:cubicBezTo>
                  <a:cubicBezTo>
                    <a:pt x="429511" y="201220"/>
                    <a:pt x="605723" y="79181"/>
                    <a:pt x="588459" y="89301"/>
                  </a:cubicBezTo>
                  <a:cubicBezTo>
                    <a:pt x="571195" y="99421"/>
                    <a:pt x="292588" y="291707"/>
                    <a:pt x="256274" y="314329"/>
                  </a:cubicBezTo>
                  <a:cubicBezTo>
                    <a:pt x="219960" y="336951"/>
                    <a:pt x="362835" y="247059"/>
                    <a:pt x="370574" y="225032"/>
                  </a:cubicBezTo>
                  <a:cubicBezTo>
                    <a:pt x="378313" y="203005"/>
                    <a:pt x="315806" y="175621"/>
                    <a:pt x="302709" y="182169"/>
                  </a:cubicBezTo>
                  <a:cubicBezTo>
                    <a:pt x="289612" y="188717"/>
                    <a:pt x="312234" y="245868"/>
                    <a:pt x="291993" y="264323"/>
                  </a:cubicBezTo>
                  <a:cubicBezTo>
                    <a:pt x="271752" y="282778"/>
                    <a:pt x="152690" y="334570"/>
                    <a:pt x="181265" y="292898"/>
                  </a:cubicBezTo>
                  <a:cubicBezTo>
                    <a:pt x="209840" y="251226"/>
                    <a:pt x="478921" y="-1186"/>
                    <a:pt x="467015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 214">
              <a:extLst>
                <a:ext uri="{FF2B5EF4-FFF2-40B4-BE49-F238E27FC236}">
                  <a16:creationId xmlns:a16="http://schemas.microsoft.com/office/drawing/2014/main" id="{A5284E16-942B-94B4-6609-CDFFE0D137DF}"/>
                </a:ext>
              </a:extLst>
            </p:cNvPr>
            <p:cNvSpPr/>
            <p:nvPr/>
          </p:nvSpPr>
          <p:spPr>
            <a:xfrm>
              <a:off x="4424414" y="3046180"/>
              <a:ext cx="664797" cy="1441195"/>
            </a:xfrm>
            <a:custGeom>
              <a:avLst/>
              <a:gdLst>
                <a:gd name="connsiteX0" fmla="*/ 40430 w 664797"/>
                <a:gd name="connsiteY0" fmla="*/ 7773 h 1441195"/>
                <a:gd name="connsiteX1" fmla="*/ 1139 w 664797"/>
                <a:gd name="connsiteY1" fmla="*/ 200654 h 1441195"/>
                <a:gd name="connsiteX2" fmla="*/ 94008 w 664797"/>
                <a:gd name="connsiteY2" fmla="*/ 550698 h 1441195"/>
                <a:gd name="connsiteX3" fmla="*/ 83292 w 664797"/>
                <a:gd name="connsiteY3" fmla="*/ 514979 h 1441195"/>
                <a:gd name="connsiteX4" fmla="*/ 297605 w 664797"/>
                <a:gd name="connsiteY4" fmla="*/ 925745 h 1441195"/>
                <a:gd name="connsiteX5" fmla="*/ 644077 w 664797"/>
                <a:gd name="connsiteY5" fmla="*/ 1415092 h 1441195"/>
                <a:gd name="connsiteX6" fmla="*/ 601214 w 664797"/>
                <a:gd name="connsiteY6" fmla="*/ 1336511 h 1441195"/>
                <a:gd name="connsiteX7" fmla="*/ 401189 w 664797"/>
                <a:gd name="connsiteY7" fmla="*/ 1015042 h 1441195"/>
                <a:gd name="connsiteX8" fmla="*/ 122583 w 664797"/>
                <a:gd name="connsiteY8" fmla="*/ 525695 h 1441195"/>
                <a:gd name="connsiteX9" fmla="*/ 33286 w 664797"/>
                <a:gd name="connsiteY9" fmla="*/ 182795 h 1441195"/>
                <a:gd name="connsiteX10" fmla="*/ 44002 w 664797"/>
                <a:gd name="connsiteY10" fmla="*/ 350673 h 1441195"/>
                <a:gd name="connsiteX11" fmla="*/ 11855 w 664797"/>
                <a:gd name="connsiteY11" fmla="*/ 68495 h 1441195"/>
                <a:gd name="connsiteX12" fmla="*/ 40430 w 664797"/>
                <a:gd name="connsiteY12" fmla="*/ 7773 h 144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4797" h="1441195">
                  <a:moveTo>
                    <a:pt x="40430" y="7773"/>
                  </a:moveTo>
                  <a:cubicBezTo>
                    <a:pt x="38644" y="29799"/>
                    <a:pt x="-7791" y="110166"/>
                    <a:pt x="1139" y="200654"/>
                  </a:cubicBezTo>
                  <a:cubicBezTo>
                    <a:pt x="10069" y="291142"/>
                    <a:pt x="80316" y="498311"/>
                    <a:pt x="94008" y="550698"/>
                  </a:cubicBezTo>
                  <a:cubicBezTo>
                    <a:pt x="107700" y="603086"/>
                    <a:pt x="49359" y="452471"/>
                    <a:pt x="83292" y="514979"/>
                  </a:cubicBezTo>
                  <a:cubicBezTo>
                    <a:pt x="117225" y="577487"/>
                    <a:pt x="204141" y="775726"/>
                    <a:pt x="297605" y="925745"/>
                  </a:cubicBezTo>
                  <a:cubicBezTo>
                    <a:pt x="391069" y="1075764"/>
                    <a:pt x="593476" y="1346631"/>
                    <a:pt x="644077" y="1415092"/>
                  </a:cubicBezTo>
                  <a:cubicBezTo>
                    <a:pt x="694678" y="1483553"/>
                    <a:pt x="641695" y="1403186"/>
                    <a:pt x="601214" y="1336511"/>
                  </a:cubicBezTo>
                  <a:cubicBezTo>
                    <a:pt x="560733" y="1269836"/>
                    <a:pt x="480961" y="1150178"/>
                    <a:pt x="401189" y="1015042"/>
                  </a:cubicBezTo>
                  <a:cubicBezTo>
                    <a:pt x="321417" y="879906"/>
                    <a:pt x="183900" y="664403"/>
                    <a:pt x="122583" y="525695"/>
                  </a:cubicBezTo>
                  <a:cubicBezTo>
                    <a:pt x="61266" y="386987"/>
                    <a:pt x="46383" y="211965"/>
                    <a:pt x="33286" y="182795"/>
                  </a:cubicBezTo>
                  <a:cubicBezTo>
                    <a:pt x="20189" y="153625"/>
                    <a:pt x="47574" y="369723"/>
                    <a:pt x="44002" y="350673"/>
                  </a:cubicBezTo>
                  <a:cubicBezTo>
                    <a:pt x="40430" y="331623"/>
                    <a:pt x="16022" y="125049"/>
                    <a:pt x="11855" y="68495"/>
                  </a:cubicBezTo>
                  <a:cubicBezTo>
                    <a:pt x="7688" y="11941"/>
                    <a:pt x="42216" y="-14253"/>
                    <a:pt x="40430" y="77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 215">
              <a:extLst>
                <a:ext uri="{FF2B5EF4-FFF2-40B4-BE49-F238E27FC236}">
                  <a16:creationId xmlns:a16="http://schemas.microsoft.com/office/drawing/2014/main" id="{55816E93-2477-00FB-27B9-CC0936375B24}"/>
                </a:ext>
              </a:extLst>
            </p:cNvPr>
            <p:cNvSpPr/>
            <p:nvPr/>
          </p:nvSpPr>
          <p:spPr>
            <a:xfrm>
              <a:off x="4399522" y="3114181"/>
              <a:ext cx="819560" cy="1740741"/>
            </a:xfrm>
            <a:custGeom>
              <a:avLst/>
              <a:gdLst>
                <a:gd name="connsiteX0" fmla="*/ 26031 w 819560"/>
                <a:gd name="connsiteY0" fmla="*/ 61216 h 1740741"/>
                <a:gd name="connsiteX1" fmla="*/ 26031 w 819560"/>
                <a:gd name="connsiteY1" fmla="*/ 293388 h 1740741"/>
                <a:gd name="connsiteX2" fmla="*/ 158191 w 819560"/>
                <a:gd name="connsiteY2" fmla="*/ 632716 h 1740741"/>
                <a:gd name="connsiteX3" fmla="*/ 447512 w 819560"/>
                <a:gd name="connsiteY3" fmla="*/ 1257794 h 1740741"/>
                <a:gd name="connsiteX4" fmla="*/ 465372 w 819560"/>
                <a:gd name="connsiteY4" fmla="*/ 1229219 h 1740741"/>
                <a:gd name="connsiteX5" fmla="*/ 586816 w 819560"/>
                <a:gd name="connsiteY5" fmla="*/ 1443532 h 1740741"/>
                <a:gd name="connsiteX6" fmla="*/ 815416 w 819560"/>
                <a:gd name="connsiteY6" fmla="*/ 1736425 h 1740741"/>
                <a:gd name="connsiteX7" fmla="*/ 704687 w 819560"/>
                <a:gd name="connsiteY7" fmla="*/ 1572119 h 1740741"/>
                <a:gd name="connsiteX8" fmla="*/ 347500 w 819560"/>
                <a:gd name="connsiteY8" fmla="*/ 975616 h 1740741"/>
                <a:gd name="connsiteX9" fmla="*/ 33175 w 819560"/>
                <a:gd name="connsiteY9" fmla="*/ 321963 h 1740741"/>
                <a:gd name="connsiteX10" fmla="*/ 11744 w 819560"/>
                <a:gd name="connsiteY10" fmla="*/ 200519 h 1740741"/>
                <a:gd name="connsiteX11" fmla="*/ 54606 w 819560"/>
                <a:gd name="connsiteY11" fmla="*/ 7638 h 1740741"/>
                <a:gd name="connsiteX12" fmla="*/ 26031 w 819560"/>
                <a:gd name="connsiteY12" fmla="*/ 61216 h 174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9560" h="1740741">
                  <a:moveTo>
                    <a:pt x="26031" y="61216"/>
                  </a:moveTo>
                  <a:cubicBezTo>
                    <a:pt x="21269" y="108841"/>
                    <a:pt x="4004" y="198138"/>
                    <a:pt x="26031" y="293388"/>
                  </a:cubicBezTo>
                  <a:cubicBezTo>
                    <a:pt x="48058" y="388638"/>
                    <a:pt x="87944" y="471982"/>
                    <a:pt x="158191" y="632716"/>
                  </a:cubicBezTo>
                  <a:cubicBezTo>
                    <a:pt x="228438" y="793450"/>
                    <a:pt x="396315" y="1158377"/>
                    <a:pt x="447512" y="1257794"/>
                  </a:cubicBezTo>
                  <a:cubicBezTo>
                    <a:pt x="498709" y="1357211"/>
                    <a:pt x="442155" y="1198263"/>
                    <a:pt x="465372" y="1229219"/>
                  </a:cubicBezTo>
                  <a:cubicBezTo>
                    <a:pt x="488589" y="1260175"/>
                    <a:pt x="528475" y="1358998"/>
                    <a:pt x="586816" y="1443532"/>
                  </a:cubicBezTo>
                  <a:cubicBezTo>
                    <a:pt x="645157" y="1528066"/>
                    <a:pt x="795771" y="1714994"/>
                    <a:pt x="815416" y="1736425"/>
                  </a:cubicBezTo>
                  <a:cubicBezTo>
                    <a:pt x="835061" y="1757856"/>
                    <a:pt x="782673" y="1698920"/>
                    <a:pt x="704687" y="1572119"/>
                  </a:cubicBezTo>
                  <a:cubicBezTo>
                    <a:pt x="626701" y="1445318"/>
                    <a:pt x="459419" y="1183975"/>
                    <a:pt x="347500" y="975616"/>
                  </a:cubicBezTo>
                  <a:cubicBezTo>
                    <a:pt x="235581" y="767257"/>
                    <a:pt x="89134" y="451146"/>
                    <a:pt x="33175" y="321963"/>
                  </a:cubicBezTo>
                  <a:cubicBezTo>
                    <a:pt x="-22784" y="192780"/>
                    <a:pt x="8172" y="252906"/>
                    <a:pt x="11744" y="200519"/>
                  </a:cubicBezTo>
                  <a:cubicBezTo>
                    <a:pt x="15316" y="148132"/>
                    <a:pt x="51629" y="29665"/>
                    <a:pt x="54606" y="7638"/>
                  </a:cubicBezTo>
                  <a:cubicBezTo>
                    <a:pt x="57583" y="-14389"/>
                    <a:pt x="30793" y="13591"/>
                    <a:pt x="26031" y="61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 216">
              <a:extLst>
                <a:ext uri="{FF2B5EF4-FFF2-40B4-BE49-F238E27FC236}">
                  <a16:creationId xmlns:a16="http://schemas.microsoft.com/office/drawing/2014/main" id="{4F78EDB2-8356-61AC-E085-CB35EF57159D}"/>
                </a:ext>
              </a:extLst>
            </p:cNvPr>
            <p:cNvSpPr/>
            <p:nvPr/>
          </p:nvSpPr>
          <p:spPr>
            <a:xfrm>
              <a:off x="4395784" y="3167218"/>
              <a:ext cx="843820" cy="1723954"/>
            </a:xfrm>
            <a:custGeom>
              <a:avLst/>
              <a:gdLst>
                <a:gd name="connsiteX0" fmla="*/ 1194 w 843820"/>
                <a:gd name="connsiteY0" fmla="*/ 1035 h 1723954"/>
                <a:gd name="connsiteX1" fmla="*/ 26197 w 843820"/>
                <a:gd name="connsiteY1" fmla="*/ 326076 h 1723954"/>
                <a:gd name="connsiteX2" fmla="*/ 194075 w 843820"/>
                <a:gd name="connsiteY2" fmla="*/ 701123 h 1723954"/>
                <a:gd name="connsiteX3" fmla="*/ 183360 w 843820"/>
                <a:gd name="connsiteY3" fmla="*/ 686835 h 1723954"/>
                <a:gd name="connsiteX4" fmla="*/ 279800 w 843820"/>
                <a:gd name="connsiteY4" fmla="*/ 933295 h 1723954"/>
                <a:gd name="connsiteX5" fmla="*/ 340522 w 843820"/>
                <a:gd name="connsiteY5" fmla="*/ 1004732 h 1723954"/>
                <a:gd name="connsiteX6" fmla="*/ 329807 w 843820"/>
                <a:gd name="connsiteY6" fmla="*/ 940438 h 1723954"/>
                <a:gd name="connsiteX7" fmla="*/ 508400 w 843820"/>
                <a:gd name="connsiteY7" fmla="*/ 1315485 h 1723954"/>
                <a:gd name="connsiteX8" fmla="*/ 658419 w 843820"/>
                <a:gd name="connsiteY8" fmla="*/ 1544085 h 1723954"/>
                <a:gd name="connsiteX9" fmla="*/ 633416 w 843820"/>
                <a:gd name="connsiteY9" fmla="*/ 1444073 h 1723954"/>
                <a:gd name="connsiteX10" fmla="*/ 840585 w 843820"/>
                <a:gd name="connsiteY10" fmla="*/ 1719107 h 1723954"/>
                <a:gd name="connsiteX11" fmla="*/ 744144 w 843820"/>
                <a:gd name="connsiteY11" fmla="*/ 1597663 h 1723954"/>
                <a:gd name="connsiteX12" fmla="*/ 536975 w 843820"/>
                <a:gd name="connsiteY12" fmla="*/ 1322629 h 1723954"/>
                <a:gd name="connsiteX13" fmla="*/ 294088 w 843820"/>
                <a:gd name="connsiteY13" fmla="*/ 876145 h 1723954"/>
                <a:gd name="connsiteX14" fmla="*/ 165500 w 843820"/>
                <a:gd name="connsiteY14" fmla="*/ 626113 h 1723954"/>
                <a:gd name="connsiteX15" fmla="*/ 22625 w 843820"/>
                <a:gd name="connsiteY15" fmla="*/ 236779 h 1723954"/>
                <a:gd name="connsiteX16" fmla="*/ 1194 w 843820"/>
                <a:gd name="connsiteY16" fmla="*/ 1035 h 17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820" h="1723954">
                  <a:moveTo>
                    <a:pt x="1194" y="1035"/>
                  </a:moveTo>
                  <a:cubicBezTo>
                    <a:pt x="1789" y="15918"/>
                    <a:pt x="-5950" y="209395"/>
                    <a:pt x="26197" y="326076"/>
                  </a:cubicBezTo>
                  <a:cubicBezTo>
                    <a:pt x="58344" y="442757"/>
                    <a:pt x="167881" y="640996"/>
                    <a:pt x="194075" y="701123"/>
                  </a:cubicBezTo>
                  <a:cubicBezTo>
                    <a:pt x="220269" y="761250"/>
                    <a:pt x="169073" y="648140"/>
                    <a:pt x="183360" y="686835"/>
                  </a:cubicBezTo>
                  <a:cubicBezTo>
                    <a:pt x="197648" y="725530"/>
                    <a:pt x="253606" y="880312"/>
                    <a:pt x="279800" y="933295"/>
                  </a:cubicBezTo>
                  <a:cubicBezTo>
                    <a:pt x="305994" y="986278"/>
                    <a:pt x="332188" y="1003542"/>
                    <a:pt x="340522" y="1004732"/>
                  </a:cubicBezTo>
                  <a:cubicBezTo>
                    <a:pt x="348856" y="1005922"/>
                    <a:pt x="301827" y="888646"/>
                    <a:pt x="329807" y="940438"/>
                  </a:cubicBezTo>
                  <a:cubicBezTo>
                    <a:pt x="357787" y="992230"/>
                    <a:pt x="453631" y="1214877"/>
                    <a:pt x="508400" y="1315485"/>
                  </a:cubicBezTo>
                  <a:cubicBezTo>
                    <a:pt x="563169" y="1416093"/>
                    <a:pt x="637583" y="1522654"/>
                    <a:pt x="658419" y="1544085"/>
                  </a:cubicBezTo>
                  <a:cubicBezTo>
                    <a:pt x="679255" y="1565516"/>
                    <a:pt x="603055" y="1414903"/>
                    <a:pt x="633416" y="1444073"/>
                  </a:cubicBezTo>
                  <a:cubicBezTo>
                    <a:pt x="663777" y="1473243"/>
                    <a:pt x="822130" y="1693509"/>
                    <a:pt x="840585" y="1719107"/>
                  </a:cubicBezTo>
                  <a:cubicBezTo>
                    <a:pt x="859040" y="1744705"/>
                    <a:pt x="794746" y="1663743"/>
                    <a:pt x="744144" y="1597663"/>
                  </a:cubicBezTo>
                  <a:cubicBezTo>
                    <a:pt x="693542" y="1531583"/>
                    <a:pt x="611984" y="1442882"/>
                    <a:pt x="536975" y="1322629"/>
                  </a:cubicBezTo>
                  <a:cubicBezTo>
                    <a:pt x="461966" y="1202376"/>
                    <a:pt x="356000" y="992231"/>
                    <a:pt x="294088" y="876145"/>
                  </a:cubicBezTo>
                  <a:cubicBezTo>
                    <a:pt x="232176" y="760059"/>
                    <a:pt x="210744" y="732674"/>
                    <a:pt x="165500" y="626113"/>
                  </a:cubicBezTo>
                  <a:cubicBezTo>
                    <a:pt x="120256" y="519552"/>
                    <a:pt x="51795" y="338577"/>
                    <a:pt x="22625" y="236779"/>
                  </a:cubicBezTo>
                  <a:cubicBezTo>
                    <a:pt x="-6545" y="134981"/>
                    <a:pt x="599" y="-13848"/>
                    <a:pt x="1194" y="10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 217">
              <a:extLst>
                <a:ext uri="{FF2B5EF4-FFF2-40B4-BE49-F238E27FC236}">
                  <a16:creationId xmlns:a16="http://schemas.microsoft.com/office/drawing/2014/main" id="{27B04335-0146-0F83-8525-F09BFBA14A19}"/>
                </a:ext>
              </a:extLst>
            </p:cNvPr>
            <p:cNvSpPr/>
            <p:nvPr/>
          </p:nvSpPr>
          <p:spPr>
            <a:xfrm>
              <a:off x="4270864" y="3396438"/>
              <a:ext cx="154693" cy="565131"/>
            </a:xfrm>
            <a:custGeom>
              <a:avLst/>
              <a:gdLst>
                <a:gd name="connsiteX0" fmla="*/ 72536 w 154693"/>
                <a:gd name="connsiteY0" fmla="*/ 7559 h 565131"/>
                <a:gd name="connsiteX1" fmla="*/ 40389 w 154693"/>
                <a:gd name="connsiteY1" fmla="*/ 246875 h 565131"/>
                <a:gd name="connsiteX2" fmla="*/ 122542 w 154693"/>
                <a:gd name="connsiteY2" fmla="*/ 450471 h 565131"/>
                <a:gd name="connsiteX3" fmla="*/ 68964 w 154693"/>
                <a:gd name="connsiteY3" fmla="*/ 382606 h 565131"/>
                <a:gd name="connsiteX4" fmla="*/ 154689 w 154693"/>
                <a:gd name="connsiteY4" fmla="*/ 564771 h 565131"/>
                <a:gd name="connsiteX5" fmla="*/ 72536 w 154693"/>
                <a:gd name="connsiteY5" fmla="*/ 421896 h 565131"/>
                <a:gd name="connsiteX6" fmla="*/ 1099 w 154693"/>
                <a:gd name="connsiteY6" fmla="*/ 171865 h 565131"/>
                <a:gd name="connsiteX7" fmla="*/ 29674 w 154693"/>
                <a:gd name="connsiteY7" fmla="*/ 200440 h 565131"/>
                <a:gd name="connsiteX8" fmla="*/ 36817 w 154693"/>
                <a:gd name="connsiteY8" fmla="*/ 71853 h 565131"/>
                <a:gd name="connsiteX9" fmla="*/ 72536 w 154693"/>
                <a:gd name="connsiteY9" fmla="*/ 7559 h 5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93" h="565131">
                  <a:moveTo>
                    <a:pt x="72536" y="7559"/>
                  </a:moveTo>
                  <a:cubicBezTo>
                    <a:pt x="73131" y="36729"/>
                    <a:pt x="32055" y="173056"/>
                    <a:pt x="40389" y="246875"/>
                  </a:cubicBezTo>
                  <a:cubicBezTo>
                    <a:pt x="48723" y="320694"/>
                    <a:pt x="117780" y="427849"/>
                    <a:pt x="122542" y="450471"/>
                  </a:cubicBezTo>
                  <a:cubicBezTo>
                    <a:pt x="127304" y="473093"/>
                    <a:pt x="63606" y="363556"/>
                    <a:pt x="68964" y="382606"/>
                  </a:cubicBezTo>
                  <a:cubicBezTo>
                    <a:pt x="74322" y="401656"/>
                    <a:pt x="154094" y="558223"/>
                    <a:pt x="154689" y="564771"/>
                  </a:cubicBezTo>
                  <a:cubicBezTo>
                    <a:pt x="155284" y="571319"/>
                    <a:pt x="98134" y="487380"/>
                    <a:pt x="72536" y="421896"/>
                  </a:cubicBezTo>
                  <a:cubicBezTo>
                    <a:pt x="46938" y="356412"/>
                    <a:pt x="8243" y="208774"/>
                    <a:pt x="1099" y="171865"/>
                  </a:cubicBezTo>
                  <a:cubicBezTo>
                    <a:pt x="-6045" y="134956"/>
                    <a:pt x="23721" y="217109"/>
                    <a:pt x="29674" y="200440"/>
                  </a:cubicBezTo>
                  <a:cubicBezTo>
                    <a:pt x="35627" y="183771"/>
                    <a:pt x="29078" y="102809"/>
                    <a:pt x="36817" y="71853"/>
                  </a:cubicBezTo>
                  <a:cubicBezTo>
                    <a:pt x="44556" y="40897"/>
                    <a:pt x="71941" y="-21611"/>
                    <a:pt x="72536" y="7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 218">
              <a:extLst>
                <a:ext uri="{FF2B5EF4-FFF2-40B4-BE49-F238E27FC236}">
                  <a16:creationId xmlns:a16="http://schemas.microsoft.com/office/drawing/2014/main" id="{B0BB9564-81A9-1B07-1176-E76B7903040C}"/>
                </a:ext>
              </a:extLst>
            </p:cNvPr>
            <p:cNvSpPr/>
            <p:nvPr/>
          </p:nvSpPr>
          <p:spPr>
            <a:xfrm>
              <a:off x="4284515" y="3361103"/>
              <a:ext cx="328898" cy="560827"/>
            </a:xfrm>
            <a:custGeom>
              <a:avLst/>
              <a:gdLst>
                <a:gd name="connsiteX0" fmla="*/ 51741 w 328898"/>
                <a:gd name="connsiteY0" fmla="*/ 31 h 560827"/>
                <a:gd name="connsiteX1" fmla="*/ 144610 w 328898"/>
                <a:gd name="connsiteY1" fmla="*/ 278638 h 560827"/>
                <a:gd name="connsiteX2" fmla="*/ 112463 w 328898"/>
                <a:gd name="connsiteY2" fmla="*/ 439372 h 560827"/>
                <a:gd name="connsiteX3" fmla="*/ 137466 w 328898"/>
                <a:gd name="connsiteY3" fmla="*/ 410797 h 560827"/>
                <a:gd name="connsiteX4" fmla="*/ 91032 w 328898"/>
                <a:gd name="connsiteY4" fmla="*/ 550100 h 560827"/>
                <a:gd name="connsiteX5" fmla="*/ 144610 w 328898"/>
                <a:gd name="connsiteY5" fmla="*/ 503666 h 560827"/>
                <a:gd name="connsiteX6" fmla="*/ 326776 w 328898"/>
                <a:gd name="connsiteY6" fmla="*/ 560816 h 560827"/>
                <a:gd name="connsiteX7" fmla="*/ 241051 w 328898"/>
                <a:gd name="connsiteY7" fmla="*/ 507238 h 560827"/>
                <a:gd name="connsiteX8" fmla="*/ 194616 w 328898"/>
                <a:gd name="connsiteY8" fmla="*/ 375078 h 560827"/>
                <a:gd name="connsiteX9" fmla="*/ 255338 w 328898"/>
                <a:gd name="connsiteY9" fmla="*/ 539385 h 560827"/>
                <a:gd name="connsiteX10" fmla="*/ 191044 w 328898"/>
                <a:gd name="connsiteY10" fmla="*/ 435800 h 560827"/>
                <a:gd name="connsiteX11" fmla="*/ 101748 w 328898"/>
                <a:gd name="connsiteY11" fmla="*/ 489378 h 560827"/>
                <a:gd name="connsiteX12" fmla="*/ 169613 w 328898"/>
                <a:gd name="connsiteY12" fmla="*/ 450088 h 560827"/>
                <a:gd name="connsiteX13" fmla="*/ 237479 w 328898"/>
                <a:gd name="connsiteY13" fmla="*/ 496522 h 560827"/>
                <a:gd name="connsiteX14" fmla="*/ 126751 w 328898"/>
                <a:gd name="connsiteY14" fmla="*/ 478663 h 560827"/>
                <a:gd name="connsiteX15" fmla="*/ 133894 w 328898"/>
                <a:gd name="connsiteY15" fmla="*/ 360791 h 560827"/>
                <a:gd name="connsiteX16" fmla="*/ 87460 w 328898"/>
                <a:gd name="connsiteY16" fmla="*/ 278638 h 560827"/>
                <a:gd name="connsiteX17" fmla="*/ 1735 w 328898"/>
                <a:gd name="connsiteY17" fmla="*/ 289353 h 560827"/>
                <a:gd name="connsiteX18" fmla="*/ 173185 w 328898"/>
                <a:gd name="connsiteY18" fmla="*/ 296497 h 560827"/>
                <a:gd name="connsiteX19" fmla="*/ 51741 w 328898"/>
                <a:gd name="connsiteY19" fmla="*/ 31 h 56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8898" h="560827">
                  <a:moveTo>
                    <a:pt x="51741" y="31"/>
                  </a:moveTo>
                  <a:cubicBezTo>
                    <a:pt x="46979" y="-2945"/>
                    <a:pt x="134490" y="205415"/>
                    <a:pt x="144610" y="278638"/>
                  </a:cubicBezTo>
                  <a:cubicBezTo>
                    <a:pt x="154730" y="351862"/>
                    <a:pt x="113654" y="417346"/>
                    <a:pt x="112463" y="439372"/>
                  </a:cubicBezTo>
                  <a:cubicBezTo>
                    <a:pt x="111272" y="461398"/>
                    <a:pt x="141038" y="392342"/>
                    <a:pt x="137466" y="410797"/>
                  </a:cubicBezTo>
                  <a:cubicBezTo>
                    <a:pt x="133894" y="429252"/>
                    <a:pt x="89841" y="534622"/>
                    <a:pt x="91032" y="550100"/>
                  </a:cubicBezTo>
                  <a:cubicBezTo>
                    <a:pt x="92223" y="565578"/>
                    <a:pt x="105319" y="501880"/>
                    <a:pt x="144610" y="503666"/>
                  </a:cubicBezTo>
                  <a:cubicBezTo>
                    <a:pt x="183901" y="505452"/>
                    <a:pt x="310703" y="560221"/>
                    <a:pt x="326776" y="560816"/>
                  </a:cubicBezTo>
                  <a:cubicBezTo>
                    <a:pt x="342849" y="561411"/>
                    <a:pt x="263078" y="538194"/>
                    <a:pt x="241051" y="507238"/>
                  </a:cubicBezTo>
                  <a:cubicBezTo>
                    <a:pt x="219024" y="476282"/>
                    <a:pt x="192235" y="369720"/>
                    <a:pt x="194616" y="375078"/>
                  </a:cubicBezTo>
                  <a:cubicBezTo>
                    <a:pt x="196997" y="380436"/>
                    <a:pt x="255933" y="529265"/>
                    <a:pt x="255338" y="539385"/>
                  </a:cubicBezTo>
                  <a:cubicBezTo>
                    <a:pt x="254743" y="549505"/>
                    <a:pt x="216642" y="444134"/>
                    <a:pt x="191044" y="435800"/>
                  </a:cubicBezTo>
                  <a:cubicBezTo>
                    <a:pt x="165446" y="427466"/>
                    <a:pt x="105320" y="486997"/>
                    <a:pt x="101748" y="489378"/>
                  </a:cubicBezTo>
                  <a:cubicBezTo>
                    <a:pt x="98176" y="491759"/>
                    <a:pt x="146991" y="448897"/>
                    <a:pt x="169613" y="450088"/>
                  </a:cubicBezTo>
                  <a:cubicBezTo>
                    <a:pt x="192235" y="451279"/>
                    <a:pt x="244623" y="491760"/>
                    <a:pt x="237479" y="496522"/>
                  </a:cubicBezTo>
                  <a:cubicBezTo>
                    <a:pt x="230335" y="501284"/>
                    <a:pt x="144015" y="501285"/>
                    <a:pt x="126751" y="478663"/>
                  </a:cubicBezTo>
                  <a:cubicBezTo>
                    <a:pt x="109487" y="456041"/>
                    <a:pt x="140442" y="394128"/>
                    <a:pt x="133894" y="360791"/>
                  </a:cubicBezTo>
                  <a:cubicBezTo>
                    <a:pt x="127346" y="327454"/>
                    <a:pt x="109486" y="290544"/>
                    <a:pt x="87460" y="278638"/>
                  </a:cubicBezTo>
                  <a:cubicBezTo>
                    <a:pt x="65434" y="266732"/>
                    <a:pt x="-12553" y="286377"/>
                    <a:pt x="1735" y="289353"/>
                  </a:cubicBezTo>
                  <a:cubicBezTo>
                    <a:pt x="16022" y="292330"/>
                    <a:pt x="168423" y="342931"/>
                    <a:pt x="173185" y="296497"/>
                  </a:cubicBezTo>
                  <a:cubicBezTo>
                    <a:pt x="177947" y="250063"/>
                    <a:pt x="56503" y="3007"/>
                    <a:pt x="51741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 219">
              <a:extLst>
                <a:ext uri="{FF2B5EF4-FFF2-40B4-BE49-F238E27FC236}">
                  <a16:creationId xmlns:a16="http://schemas.microsoft.com/office/drawing/2014/main" id="{C3C55E8A-9358-B096-EB65-2EAAA44144FC}"/>
                </a:ext>
              </a:extLst>
            </p:cNvPr>
            <p:cNvSpPr/>
            <p:nvPr/>
          </p:nvSpPr>
          <p:spPr>
            <a:xfrm>
              <a:off x="4186219" y="3928972"/>
              <a:ext cx="396593" cy="125233"/>
            </a:xfrm>
            <a:custGeom>
              <a:avLst/>
              <a:gdLst>
                <a:gd name="connsiteX0" fmla="*/ 396497 w 396593"/>
                <a:gd name="connsiteY0" fmla="*/ 91 h 125233"/>
                <a:gd name="connsiteX1" fmla="*/ 275053 w 396593"/>
                <a:gd name="connsiteY1" fmla="*/ 75100 h 125233"/>
                <a:gd name="connsiteX2" fmla="*/ 19 w 396593"/>
                <a:gd name="connsiteY2" fmla="*/ 125106 h 125233"/>
                <a:gd name="connsiteX3" fmla="*/ 289340 w 396593"/>
                <a:gd name="connsiteY3" fmla="*/ 60812 h 125233"/>
                <a:gd name="connsiteX4" fmla="*/ 396497 w 396593"/>
                <a:gd name="connsiteY4" fmla="*/ 91 h 12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593" h="125233">
                  <a:moveTo>
                    <a:pt x="396497" y="91"/>
                  </a:moveTo>
                  <a:cubicBezTo>
                    <a:pt x="394116" y="2472"/>
                    <a:pt x="341133" y="54264"/>
                    <a:pt x="275053" y="75100"/>
                  </a:cubicBezTo>
                  <a:cubicBezTo>
                    <a:pt x="208973" y="95936"/>
                    <a:pt x="-2362" y="127487"/>
                    <a:pt x="19" y="125106"/>
                  </a:cubicBezTo>
                  <a:cubicBezTo>
                    <a:pt x="2400" y="122725"/>
                    <a:pt x="221475" y="79267"/>
                    <a:pt x="289340" y="60812"/>
                  </a:cubicBezTo>
                  <a:cubicBezTo>
                    <a:pt x="357205" y="42357"/>
                    <a:pt x="398878" y="-2290"/>
                    <a:pt x="396497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 220">
              <a:extLst>
                <a:ext uri="{FF2B5EF4-FFF2-40B4-BE49-F238E27FC236}">
                  <a16:creationId xmlns:a16="http://schemas.microsoft.com/office/drawing/2014/main" id="{C95D73FF-24A5-8292-2169-A7DC3BDC787D}"/>
                </a:ext>
              </a:extLst>
            </p:cNvPr>
            <p:cNvSpPr/>
            <p:nvPr/>
          </p:nvSpPr>
          <p:spPr>
            <a:xfrm>
              <a:off x="3782880" y="3956807"/>
              <a:ext cx="169776" cy="677501"/>
            </a:xfrm>
            <a:custGeom>
              <a:avLst/>
              <a:gdLst>
                <a:gd name="connsiteX0" fmla="*/ 139039 w 169776"/>
                <a:gd name="connsiteY0" fmla="*/ 831 h 677501"/>
                <a:gd name="connsiteX1" fmla="*/ 53314 w 169776"/>
                <a:gd name="connsiteY1" fmla="*/ 340159 h 677501"/>
                <a:gd name="connsiteX2" fmla="*/ 60458 w 169776"/>
                <a:gd name="connsiteY2" fmla="*/ 290152 h 677501"/>
                <a:gd name="connsiteX3" fmla="*/ 6879 w 169776"/>
                <a:gd name="connsiteY3" fmla="*/ 422312 h 677501"/>
                <a:gd name="connsiteX4" fmla="*/ 6879 w 169776"/>
                <a:gd name="connsiteY4" fmla="*/ 672343 h 677501"/>
                <a:gd name="connsiteX5" fmla="*/ 6879 w 169776"/>
                <a:gd name="connsiteY5" fmla="*/ 575902 h 677501"/>
                <a:gd name="connsiteX6" fmla="*/ 99748 w 169776"/>
                <a:gd name="connsiteY6" fmla="*/ 393737 h 677501"/>
                <a:gd name="connsiteX7" fmla="*/ 167614 w 169776"/>
                <a:gd name="connsiteY7" fmla="*/ 261577 h 677501"/>
                <a:gd name="connsiteX8" fmla="*/ 17595 w 169776"/>
                <a:gd name="connsiteY8" fmla="*/ 504465 h 677501"/>
                <a:gd name="connsiteX9" fmla="*/ 67601 w 169776"/>
                <a:gd name="connsiteY9" fmla="*/ 318727 h 677501"/>
                <a:gd name="connsiteX10" fmla="*/ 67601 w 169776"/>
                <a:gd name="connsiteY10" fmla="*/ 200856 h 677501"/>
                <a:gd name="connsiteX11" fmla="*/ 31883 w 169776"/>
                <a:gd name="connsiteY11" fmla="*/ 136562 h 677501"/>
                <a:gd name="connsiteX12" fmla="*/ 78317 w 169776"/>
                <a:gd name="connsiteY12" fmla="*/ 240146 h 677501"/>
                <a:gd name="connsiteX13" fmla="*/ 139039 w 169776"/>
                <a:gd name="connsiteY13" fmla="*/ 831 h 67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776" h="677501">
                  <a:moveTo>
                    <a:pt x="139039" y="831"/>
                  </a:moveTo>
                  <a:cubicBezTo>
                    <a:pt x="134872" y="17500"/>
                    <a:pt x="66411" y="291939"/>
                    <a:pt x="53314" y="340159"/>
                  </a:cubicBezTo>
                  <a:cubicBezTo>
                    <a:pt x="40217" y="388379"/>
                    <a:pt x="68197" y="276460"/>
                    <a:pt x="60458" y="290152"/>
                  </a:cubicBezTo>
                  <a:cubicBezTo>
                    <a:pt x="52719" y="303844"/>
                    <a:pt x="15809" y="358614"/>
                    <a:pt x="6879" y="422312"/>
                  </a:cubicBezTo>
                  <a:cubicBezTo>
                    <a:pt x="-2051" y="486011"/>
                    <a:pt x="6879" y="672343"/>
                    <a:pt x="6879" y="672343"/>
                  </a:cubicBezTo>
                  <a:cubicBezTo>
                    <a:pt x="6879" y="697941"/>
                    <a:pt x="-8599" y="622336"/>
                    <a:pt x="6879" y="575902"/>
                  </a:cubicBezTo>
                  <a:cubicBezTo>
                    <a:pt x="22357" y="529468"/>
                    <a:pt x="99748" y="393737"/>
                    <a:pt x="99748" y="393737"/>
                  </a:cubicBezTo>
                  <a:cubicBezTo>
                    <a:pt x="126537" y="341350"/>
                    <a:pt x="181306" y="243122"/>
                    <a:pt x="167614" y="261577"/>
                  </a:cubicBezTo>
                  <a:cubicBezTo>
                    <a:pt x="153922" y="280032"/>
                    <a:pt x="34264" y="494940"/>
                    <a:pt x="17595" y="504465"/>
                  </a:cubicBezTo>
                  <a:cubicBezTo>
                    <a:pt x="926" y="513990"/>
                    <a:pt x="59267" y="369328"/>
                    <a:pt x="67601" y="318727"/>
                  </a:cubicBezTo>
                  <a:cubicBezTo>
                    <a:pt x="75935" y="268126"/>
                    <a:pt x="73554" y="231217"/>
                    <a:pt x="67601" y="200856"/>
                  </a:cubicBezTo>
                  <a:cubicBezTo>
                    <a:pt x="61648" y="170495"/>
                    <a:pt x="30097" y="130014"/>
                    <a:pt x="31883" y="136562"/>
                  </a:cubicBezTo>
                  <a:cubicBezTo>
                    <a:pt x="33669" y="143110"/>
                    <a:pt x="56886" y="256815"/>
                    <a:pt x="78317" y="240146"/>
                  </a:cubicBezTo>
                  <a:cubicBezTo>
                    <a:pt x="99748" y="223477"/>
                    <a:pt x="143206" y="-15838"/>
                    <a:pt x="139039" y="8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 221">
              <a:extLst>
                <a:ext uri="{FF2B5EF4-FFF2-40B4-BE49-F238E27FC236}">
                  <a16:creationId xmlns:a16="http://schemas.microsoft.com/office/drawing/2014/main" id="{D92A5178-255B-C9EA-7B88-0F300E30F060}"/>
                </a:ext>
              </a:extLst>
            </p:cNvPr>
            <p:cNvSpPr/>
            <p:nvPr/>
          </p:nvSpPr>
          <p:spPr>
            <a:xfrm>
              <a:off x="4179614" y="3503875"/>
              <a:ext cx="240014" cy="465212"/>
            </a:xfrm>
            <a:custGeom>
              <a:avLst/>
              <a:gdLst>
                <a:gd name="connsiteX0" fmla="*/ 95920 w 240014"/>
                <a:gd name="connsiteY0" fmla="*/ 134 h 465212"/>
                <a:gd name="connsiteX1" fmla="*/ 78061 w 240014"/>
                <a:gd name="connsiteY1" fmla="*/ 228734 h 465212"/>
                <a:gd name="connsiteX2" fmla="*/ 238795 w 240014"/>
                <a:gd name="connsiteY2" fmla="*/ 457334 h 465212"/>
                <a:gd name="connsiteX3" fmla="*/ 145927 w 240014"/>
                <a:gd name="connsiteY3" fmla="*/ 403756 h 465212"/>
                <a:gd name="connsiteX4" fmla="*/ 35199 w 240014"/>
                <a:gd name="connsiteY4" fmla="*/ 318031 h 465212"/>
                <a:gd name="connsiteX5" fmla="*/ 10195 w 240014"/>
                <a:gd name="connsiteY5" fmla="*/ 125150 h 465212"/>
                <a:gd name="connsiteX6" fmla="*/ 188789 w 240014"/>
                <a:gd name="connsiteY6" fmla="*/ 421616 h 465212"/>
                <a:gd name="connsiteX7" fmla="*/ 42342 w 240014"/>
                <a:gd name="connsiteY7" fmla="*/ 275169 h 465212"/>
                <a:gd name="connsiteX8" fmla="*/ 103064 w 240014"/>
                <a:gd name="connsiteY8" fmla="*/ 310888 h 465212"/>
                <a:gd name="connsiteX9" fmla="*/ 78061 w 240014"/>
                <a:gd name="connsiteY9" fmla="*/ 196588 h 465212"/>
                <a:gd name="connsiteX10" fmla="*/ 95920 w 240014"/>
                <a:gd name="connsiteY10" fmla="*/ 134 h 46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014" h="465212">
                  <a:moveTo>
                    <a:pt x="95920" y="134"/>
                  </a:moveTo>
                  <a:cubicBezTo>
                    <a:pt x="95920" y="5492"/>
                    <a:pt x="54249" y="152534"/>
                    <a:pt x="78061" y="228734"/>
                  </a:cubicBezTo>
                  <a:cubicBezTo>
                    <a:pt x="101873" y="304934"/>
                    <a:pt x="227484" y="428164"/>
                    <a:pt x="238795" y="457334"/>
                  </a:cubicBezTo>
                  <a:cubicBezTo>
                    <a:pt x="250106" y="486504"/>
                    <a:pt x="179860" y="426973"/>
                    <a:pt x="145927" y="403756"/>
                  </a:cubicBezTo>
                  <a:cubicBezTo>
                    <a:pt x="111994" y="380539"/>
                    <a:pt x="57821" y="364465"/>
                    <a:pt x="35199" y="318031"/>
                  </a:cubicBezTo>
                  <a:cubicBezTo>
                    <a:pt x="12577" y="271597"/>
                    <a:pt x="-15403" y="107886"/>
                    <a:pt x="10195" y="125150"/>
                  </a:cubicBezTo>
                  <a:cubicBezTo>
                    <a:pt x="35793" y="142414"/>
                    <a:pt x="183431" y="396613"/>
                    <a:pt x="188789" y="421616"/>
                  </a:cubicBezTo>
                  <a:cubicBezTo>
                    <a:pt x="194147" y="446619"/>
                    <a:pt x="56630" y="293624"/>
                    <a:pt x="42342" y="275169"/>
                  </a:cubicBezTo>
                  <a:cubicBezTo>
                    <a:pt x="28054" y="256714"/>
                    <a:pt x="97111" y="323985"/>
                    <a:pt x="103064" y="310888"/>
                  </a:cubicBezTo>
                  <a:cubicBezTo>
                    <a:pt x="109017" y="297791"/>
                    <a:pt x="79847" y="241832"/>
                    <a:pt x="78061" y="196588"/>
                  </a:cubicBezTo>
                  <a:cubicBezTo>
                    <a:pt x="76275" y="151344"/>
                    <a:pt x="95920" y="-5224"/>
                    <a:pt x="95920" y="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 222">
              <a:extLst>
                <a:ext uri="{FF2B5EF4-FFF2-40B4-BE49-F238E27FC236}">
                  <a16:creationId xmlns:a16="http://schemas.microsoft.com/office/drawing/2014/main" id="{A8766389-3AF1-0BE7-B072-9A295CDCF41E}"/>
                </a:ext>
              </a:extLst>
            </p:cNvPr>
            <p:cNvSpPr/>
            <p:nvPr/>
          </p:nvSpPr>
          <p:spPr>
            <a:xfrm>
              <a:off x="3868341" y="3856077"/>
              <a:ext cx="132183" cy="437320"/>
            </a:xfrm>
            <a:custGeom>
              <a:avLst/>
              <a:gdLst>
                <a:gd name="connsiteX0" fmla="*/ 132159 w 132183"/>
                <a:gd name="connsiteY0" fmla="*/ 5120 h 437320"/>
                <a:gd name="connsiteX1" fmla="*/ 64293 w 132183"/>
                <a:gd name="connsiteY1" fmla="*/ 290870 h 437320"/>
                <a:gd name="connsiteX2" fmla="*/ 0 w 132183"/>
                <a:gd name="connsiteY2" fmla="*/ 437317 h 437320"/>
                <a:gd name="connsiteX3" fmla="*/ 64293 w 132183"/>
                <a:gd name="connsiteY3" fmla="*/ 287298 h 437320"/>
                <a:gd name="connsiteX4" fmla="*/ 89297 w 132183"/>
                <a:gd name="connsiteY4" fmla="*/ 119420 h 437320"/>
                <a:gd name="connsiteX5" fmla="*/ 21431 w 132183"/>
                <a:gd name="connsiteY5" fmla="*/ 47982 h 437320"/>
                <a:gd name="connsiteX6" fmla="*/ 71437 w 132183"/>
                <a:gd name="connsiteY6" fmla="*/ 101561 h 437320"/>
                <a:gd name="connsiteX7" fmla="*/ 132159 w 132183"/>
                <a:gd name="connsiteY7" fmla="*/ 5120 h 43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83" h="437320">
                  <a:moveTo>
                    <a:pt x="132159" y="5120"/>
                  </a:moveTo>
                  <a:cubicBezTo>
                    <a:pt x="130968" y="36671"/>
                    <a:pt x="86319" y="218837"/>
                    <a:pt x="64293" y="290870"/>
                  </a:cubicBezTo>
                  <a:cubicBezTo>
                    <a:pt x="42267" y="362903"/>
                    <a:pt x="0" y="437912"/>
                    <a:pt x="0" y="437317"/>
                  </a:cubicBezTo>
                  <a:cubicBezTo>
                    <a:pt x="0" y="436722"/>
                    <a:pt x="49410" y="340281"/>
                    <a:pt x="64293" y="287298"/>
                  </a:cubicBezTo>
                  <a:cubicBezTo>
                    <a:pt x="79176" y="234315"/>
                    <a:pt x="96441" y="159306"/>
                    <a:pt x="89297" y="119420"/>
                  </a:cubicBezTo>
                  <a:cubicBezTo>
                    <a:pt x="82153" y="79534"/>
                    <a:pt x="24408" y="50958"/>
                    <a:pt x="21431" y="47982"/>
                  </a:cubicBezTo>
                  <a:cubicBezTo>
                    <a:pt x="18454" y="45006"/>
                    <a:pt x="51196" y="105133"/>
                    <a:pt x="71437" y="101561"/>
                  </a:cubicBezTo>
                  <a:cubicBezTo>
                    <a:pt x="91678" y="97989"/>
                    <a:pt x="133350" y="-26431"/>
                    <a:pt x="132159" y="5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 223">
              <a:extLst>
                <a:ext uri="{FF2B5EF4-FFF2-40B4-BE49-F238E27FC236}">
                  <a16:creationId xmlns:a16="http://schemas.microsoft.com/office/drawing/2014/main" id="{C302F4DF-253A-1CA3-3973-4AF061F39DE7}"/>
                </a:ext>
              </a:extLst>
            </p:cNvPr>
            <p:cNvSpPr/>
            <p:nvPr/>
          </p:nvSpPr>
          <p:spPr>
            <a:xfrm>
              <a:off x="3939723" y="3990392"/>
              <a:ext cx="669723" cy="124952"/>
            </a:xfrm>
            <a:custGeom>
              <a:avLst/>
              <a:gdLst>
                <a:gd name="connsiteX0" fmla="*/ 653708 w 669723"/>
                <a:gd name="connsiteY0" fmla="*/ 17252 h 124952"/>
                <a:gd name="connsiteX1" fmla="*/ 335811 w 669723"/>
                <a:gd name="connsiteY1" fmla="*/ 70830 h 124952"/>
                <a:gd name="connsiteX2" fmla="*/ 55 w 669723"/>
                <a:gd name="connsiteY2" fmla="*/ 124408 h 124952"/>
                <a:gd name="connsiteX3" fmla="*/ 360815 w 669723"/>
                <a:gd name="connsiteY3" fmla="*/ 99405 h 124952"/>
                <a:gd name="connsiteX4" fmla="*/ 96496 w 669723"/>
                <a:gd name="connsiteY4" fmla="*/ 113692 h 124952"/>
                <a:gd name="connsiteX5" fmla="*/ 571555 w 669723"/>
                <a:gd name="connsiteY5" fmla="*/ 6536 h 124952"/>
                <a:gd name="connsiteX6" fmla="*/ 653708 w 669723"/>
                <a:gd name="connsiteY6" fmla="*/ 17252 h 124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723" h="124952">
                  <a:moveTo>
                    <a:pt x="653708" y="17252"/>
                  </a:moveTo>
                  <a:cubicBezTo>
                    <a:pt x="614417" y="27968"/>
                    <a:pt x="335811" y="70830"/>
                    <a:pt x="335811" y="70830"/>
                  </a:cubicBezTo>
                  <a:cubicBezTo>
                    <a:pt x="226869" y="88689"/>
                    <a:pt x="-4112" y="119646"/>
                    <a:pt x="55" y="124408"/>
                  </a:cubicBezTo>
                  <a:cubicBezTo>
                    <a:pt x="4222" y="129170"/>
                    <a:pt x="344742" y="101191"/>
                    <a:pt x="360815" y="99405"/>
                  </a:cubicBezTo>
                  <a:cubicBezTo>
                    <a:pt x="376888" y="97619"/>
                    <a:pt x="61373" y="129170"/>
                    <a:pt x="96496" y="113692"/>
                  </a:cubicBezTo>
                  <a:cubicBezTo>
                    <a:pt x="131619" y="98214"/>
                    <a:pt x="485235" y="22014"/>
                    <a:pt x="571555" y="6536"/>
                  </a:cubicBezTo>
                  <a:cubicBezTo>
                    <a:pt x="657875" y="-8942"/>
                    <a:pt x="692999" y="6536"/>
                    <a:pt x="653708" y="172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 224">
              <a:extLst>
                <a:ext uri="{FF2B5EF4-FFF2-40B4-BE49-F238E27FC236}">
                  <a16:creationId xmlns:a16="http://schemas.microsoft.com/office/drawing/2014/main" id="{EE03B971-ECE6-FFF4-27D2-978FB371C4CA}"/>
                </a:ext>
              </a:extLst>
            </p:cNvPr>
            <p:cNvSpPr/>
            <p:nvPr/>
          </p:nvSpPr>
          <p:spPr>
            <a:xfrm>
              <a:off x="3963315" y="4066534"/>
              <a:ext cx="920627" cy="370513"/>
            </a:xfrm>
            <a:custGeom>
              <a:avLst/>
              <a:gdLst>
                <a:gd name="connsiteX0" fmla="*/ 1466 w 920627"/>
                <a:gd name="connsiteY0" fmla="*/ 73269 h 370513"/>
                <a:gd name="connsiteX1" fmla="*/ 372941 w 920627"/>
                <a:gd name="connsiteY1" fmla="*/ 69697 h 370513"/>
                <a:gd name="connsiteX2" fmla="*/ 430091 w 920627"/>
                <a:gd name="connsiteY2" fmla="*/ 5404 h 370513"/>
                <a:gd name="connsiteX3" fmla="*/ 472954 w 920627"/>
                <a:gd name="connsiteY3" fmla="*/ 83985 h 370513"/>
                <a:gd name="connsiteX4" fmla="*/ 562251 w 920627"/>
                <a:gd name="connsiteY4" fmla="*/ 98272 h 370513"/>
                <a:gd name="connsiteX5" fmla="*/ 522960 w 920627"/>
                <a:gd name="connsiteY5" fmla="*/ 26835 h 370513"/>
                <a:gd name="connsiteX6" fmla="*/ 694410 w 920627"/>
                <a:gd name="connsiteY6" fmla="*/ 130419 h 370513"/>
                <a:gd name="connsiteX7" fmla="*/ 694410 w 920627"/>
                <a:gd name="connsiteY7" fmla="*/ 91129 h 370513"/>
                <a:gd name="connsiteX8" fmla="*/ 805138 w 920627"/>
                <a:gd name="connsiteY8" fmla="*/ 219716 h 370513"/>
                <a:gd name="connsiteX9" fmla="*/ 919438 w 920627"/>
                <a:gd name="connsiteY9" fmla="*/ 369735 h 370513"/>
                <a:gd name="connsiteX10" fmla="*/ 730129 w 920627"/>
                <a:gd name="connsiteY10" fmla="*/ 151850 h 370513"/>
                <a:gd name="connsiteX11" fmla="*/ 451523 w 920627"/>
                <a:gd name="connsiteY11" fmla="*/ 1832 h 370513"/>
                <a:gd name="connsiteX12" fmla="*/ 333651 w 920627"/>
                <a:gd name="connsiteY12" fmla="*/ 66125 h 370513"/>
                <a:gd name="connsiteX13" fmla="*/ 247926 w 920627"/>
                <a:gd name="connsiteY13" fmla="*/ 30407 h 370513"/>
                <a:gd name="connsiteX14" fmla="*/ 1466 w 920627"/>
                <a:gd name="connsiteY14" fmla="*/ 73269 h 37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0627" h="370513">
                  <a:moveTo>
                    <a:pt x="1466" y="73269"/>
                  </a:moveTo>
                  <a:cubicBezTo>
                    <a:pt x="22302" y="79817"/>
                    <a:pt x="301504" y="81008"/>
                    <a:pt x="372941" y="69697"/>
                  </a:cubicBezTo>
                  <a:cubicBezTo>
                    <a:pt x="444379" y="58386"/>
                    <a:pt x="413422" y="3023"/>
                    <a:pt x="430091" y="5404"/>
                  </a:cubicBezTo>
                  <a:cubicBezTo>
                    <a:pt x="446760" y="7785"/>
                    <a:pt x="450927" y="68507"/>
                    <a:pt x="472954" y="83985"/>
                  </a:cubicBezTo>
                  <a:cubicBezTo>
                    <a:pt x="494981" y="99463"/>
                    <a:pt x="553917" y="107797"/>
                    <a:pt x="562251" y="98272"/>
                  </a:cubicBezTo>
                  <a:cubicBezTo>
                    <a:pt x="570585" y="88747"/>
                    <a:pt x="500934" y="21477"/>
                    <a:pt x="522960" y="26835"/>
                  </a:cubicBezTo>
                  <a:cubicBezTo>
                    <a:pt x="544986" y="32193"/>
                    <a:pt x="665835" y="119703"/>
                    <a:pt x="694410" y="130419"/>
                  </a:cubicBezTo>
                  <a:cubicBezTo>
                    <a:pt x="722985" y="141135"/>
                    <a:pt x="675955" y="76246"/>
                    <a:pt x="694410" y="91129"/>
                  </a:cubicBezTo>
                  <a:cubicBezTo>
                    <a:pt x="712865" y="106012"/>
                    <a:pt x="767633" y="173282"/>
                    <a:pt x="805138" y="219716"/>
                  </a:cubicBezTo>
                  <a:cubicBezTo>
                    <a:pt x="842643" y="266150"/>
                    <a:pt x="931939" y="381046"/>
                    <a:pt x="919438" y="369735"/>
                  </a:cubicBezTo>
                  <a:cubicBezTo>
                    <a:pt x="906937" y="358424"/>
                    <a:pt x="808115" y="213167"/>
                    <a:pt x="730129" y="151850"/>
                  </a:cubicBezTo>
                  <a:cubicBezTo>
                    <a:pt x="652143" y="90533"/>
                    <a:pt x="517603" y="16119"/>
                    <a:pt x="451523" y="1832"/>
                  </a:cubicBezTo>
                  <a:cubicBezTo>
                    <a:pt x="385443" y="-12455"/>
                    <a:pt x="367584" y="61363"/>
                    <a:pt x="333651" y="66125"/>
                  </a:cubicBezTo>
                  <a:cubicBezTo>
                    <a:pt x="299718" y="70887"/>
                    <a:pt x="308053" y="31597"/>
                    <a:pt x="247926" y="30407"/>
                  </a:cubicBezTo>
                  <a:cubicBezTo>
                    <a:pt x="187799" y="29216"/>
                    <a:pt x="-19370" y="66721"/>
                    <a:pt x="1466" y="732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 225">
              <a:extLst>
                <a:ext uri="{FF2B5EF4-FFF2-40B4-BE49-F238E27FC236}">
                  <a16:creationId xmlns:a16="http://schemas.microsoft.com/office/drawing/2014/main" id="{11412DC9-EB3F-2459-B571-C023A389237B}"/>
                </a:ext>
              </a:extLst>
            </p:cNvPr>
            <p:cNvSpPr/>
            <p:nvPr/>
          </p:nvSpPr>
          <p:spPr>
            <a:xfrm>
              <a:off x="3979061" y="4185975"/>
              <a:ext cx="359397" cy="304800"/>
            </a:xfrm>
            <a:custGeom>
              <a:avLst/>
              <a:gdLst>
                <a:gd name="connsiteX0" fmla="*/ 21439 w 359397"/>
                <a:gd name="connsiteY0" fmla="*/ 107419 h 304800"/>
                <a:gd name="connsiteX1" fmla="*/ 350052 w 359397"/>
                <a:gd name="connsiteY1" fmla="*/ 300300 h 304800"/>
                <a:gd name="connsiteX2" fmla="*/ 260755 w 359397"/>
                <a:gd name="connsiteY2" fmla="*/ 236006 h 304800"/>
                <a:gd name="connsiteX3" fmla="*/ 167886 w 359397"/>
                <a:gd name="connsiteY3" fmla="*/ 150281 h 304800"/>
                <a:gd name="connsiteX4" fmla="*/ 8 w 359397"/>
                <a:gd name="connsiteY4" fmla="*/ 263 h 304800"/>
                <a:gd name="connsiteX5" fmla="*/ 175030 w 359397"/>
                <a:gd name="connsiteY5" fmla="*/ 189572 h 304800"/>
                <a:gd name="connsiteX6" fmla="*/ 21439 w 359397"/>
                <a:gd name="connsiteY6" fmla="*/ 10741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97" h="304800">
                  <a:moveTo>
                    <a:pt x="21439" y="107419"/>
                  </a:moveTo>
                  <a:cubicBezTo>
                    <a:pt x="50609" y="125874"/>
                    <a:pt x="310166" y="278869"/>
                    <a:pt x="350052" y="300300"/>
                  </a:cubicBezTo>
                  <a:cubicBezTo>
                    <a:pt x="389938" y="321731"/>
                    <a:pt x="291116" y="261009"/>
                    <a:pt x="260755" y="236006"/>
                  </a:cubicBezTo>
                  <a:cubicBezTo>
                    <a:pt x="230394" y="211003"/>
                    <a:pt x="211344" y="189572"/>
                    <a:pt x="167886" y="150281"/>
                  </a:cubicBezTo>
                  <a:cubicBezTo>
                    <a:pt x="124428" y="110991"/>
                    <a:pt x="-1183" y="-6286"/>
                    <a:pt x="8" y="263"/>
                  </a:cubicBezTo>
                  <a:cubicBezTo>
                    <a:pt x="1199" y="6811"/>
                    <a:pt x="170267" y="169927"/>
                    <a:pt x="175030" y="189572"/>
                  </a:cubicBezTo>
                  <a:cubicBezTo>
                    <a:pt x="179793" y="209217"/>
                    <a:pt x="-7731" y="88964"/>
                    <a:pt x="21439" y="107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 226">
              <a:extLst>
                <a:ext uri="{FF2B5EF4-FFF2-40B4-BE49-F238E27FC236}">
                  <a16:creationId xmlns:a16="http://schemas.microsoft.com/office/drawing/2014/main" id="{9E7D19E3-4040-EA51-65A1-8BB9D89FFD45}"/>
                </a:ext>
              </a:extLst>
            </p:cNvPr>
            <p:cNvSpPr/>
            <p:nvPr/>
          </p:nvSpPr>
          <p:spPr>
            <a:xfrm>
              <a:off x="4185927" y="4336236"/>
              <a:ext cx="913962" cy="156774"/>
            </a:xfrm>
            <a:custGeom>
              <a:avLst/>
              <a:gdLst>
                <a:gd name="connsiteX0" fmla="*/ 311 w 913962"/>
                <a:gd name="connsiteY0" fmla="*/ 20 h 156774"/>
                <a:gd name="connsiteX1" fmla="*/ 214623 w 913962"/>
                <a:gd name="connsiteY1" fmla="*/ 139323 h 156774"/>
                <a:gd name="connsiteX2" fmla="*/ 368214 w 913962"/>
                <a:gd name="connsiteY2" fmla="*/ 150039 h 156774"/>
                <a:gd name="connsiteX3" fmla="*/ 353926 w 913962"/>
                <a:gd name="connsiteY3" fmla="*/ 96461 h 156774"/>
                <a:gd name="connsiteX4" fmla="*/ 268201 w 913962"/>
                <a:gd name="connsiteY4" fmla="*/ 21452 h 156774"/>
                <a:gd name="connsiteX5" fmla="*/ 446795 w 913962"/>
                <a:gd name="connsiteY5" fmla="*/ 150039 h 156774"/>
                <a:gd name="connsiteX6" fmla="*/ 414648 w 913962"/>
                <a:gd name="connsiteY6" fmla="*/ 53598 h 156774"/>
                <a:gd name="connsiteX7" fmla="*/ 532520 w 913962"/>
                <a:gd name="connsiteY7" fmla="*/ 135752 h 156774"/>
                <a:gd name="connsiteX8" fmla="*/ 503945 w 913962"/>
                <a:gd name="connsiteY8" fmla="*/ 39311 h 156774"/>
                <a:gd name="connsiteX9" fmla="*/ 653964 w 913962"/>
                <a:gd name="connsiteY9" fmla="*/ 150039 h 156774"/>
                <a:gd name="connsiteX10" fmla="*/ 600386 w 913962"/>
                <a:gd name="connsiteY10" fmla="*/ 25023 h 156774"/>
                <a:gd name="connsiteX11" fmla="*/ 718257 w 913962"/>
                <a:gd name="connsiteY11" fmla="*/ 125036 h 156774"/>
                <a:gd name="connsiteX12" fmla="*/ 825414 w 913962"/>
                <a:gd name="connsiteY12" fmla="*/ 78602 h 156774"/>
                <a:gd name="connsiteX13" fmla="*/ 911139 w 913962"/>
                <a:gd name="connsiteY13" fmla="*/ 103605 h 156774"/>
                <a:gd name="connsiteX14" fmla="*/ 718257 w 913962"/>
                <a:gd name="connsiteY14" fmla="*/ 92889 h 156774"/>
                <a:gd name="connsiteX15" fmla="*/ 264629 w 913962"/>
                <a:gd name="connsiteY15" fmla="*/ 128608 h 156774"/>
                <a:gd name="connsiteX16" fmla="*/ 311 w 913962"/>
                <a:gd name="connsiteY16" fmla="*/ 20 h 15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3962" h="156774">
                  <a:moveTo>
                    <a:pt x="311" y="20"/>
                  </a:moveTo>
                  <a:cubicBezTo>
                    <a:pt x="-8023" y="1806"/>
                    <a:pt x="153306" y="114320"/>
                    <a:pt x="214623" y="139323"/>
                  </a:cubicBezTo>
                  <a:cubicBezTo>
                    <a:pt x="275940" y="164326"/>
                    <a:pt x="344997" y="157183"/>
                    <a:pt x="368214" y="150039"/>
                  </a:cubicBezTo>
                  <a:cubicBezTo>
                    <a:pt x="391431" y="142895"/>
                    <a:pt x="370595" y="117892"/>
                    <a:pt x="353926" y="96461"/>
                  </a:cubicBezTo>
                  <a:cubicBezTo>
                    <a:pt x="337257" y="75030"/>
                    <a:pt x="252723" y="12522"/>
                    <a:pt x="268201" y="21452"/>
                  </a:cubicBezTo>
                  <a:cubicBezTo>
                    <a:pt x="283679" y="30382"/>
                    <a:pt x="422387" y="144681"/>
                    <a:pt x="446795" y="150039"/>
                  </a:cubicBezTo>
                  <a:cubicBezTo>
                    <a:pt x="471203" y="155397"/>
                    <a:pt x="400361" y="55979"/>
                    <a:pt x="414648" y="53598"/>
                  </a:cubicBezTo>
                  <a:cubicBezTo>
                    <a:pt x="428936" y="51217"/>
                    <a:pt x="517637" y="138133"/>
                    <a:pt x="532520" y="135752"/>
                  </a:cubicBezTo>
                  <a:cubicBezTo>
                    <a:pt x="547403" y="133371"/>
                    <a:pt x="483704" y="36930"/>
                    <a:pt x="503945" y="39311"/>
                  </a:cubicBezTo>
                  <a:cubicBezTo>
                    <a:pt x="524186" y="41692"/>
                    <a:pt x="637891" y="152420"/>
                    <a:pt x="653964" y="150039"/>
                  </a:cubicBezTo>
                  <a:cubicBezTo>
                    <a:pt x="670037" y="147658"/>
                    <a:pt x="589671" y="29190"/>
                    <a:pt x="600386" y="25023"/>
                  </a:cubicBezTo>
                  <a:cubicBezTo>
                    <a:pt x="611101" y="20856"/>
                    <a:pt x="680752" y="116106"/>
                    <a:pt x="718257" y="125036"/>
                  </a:cubicBezTo>
                  <a:cubicBezTo>
                    <a:pt x="755762" y="133966"/>
                    <a:pt x="793267" y="82174"/>
                    <a:pt x="825414" y="78602"/>
                  </a:cubicBezTo>
                  <a:cubicBezTo>
                    <a:pt x="857561" y="75030"/>
                    <a:pt x="928999" y="101224"/>
                    <a:pt x="911139" y="103605"/>
                  </a:cubicBezTo>
                  <a:cubicBezTo>
                    <a:pt x="893280" y="105986"/>
                    <a:pt x="826009" y="88722"/>
                    <a:pt x="718257" y="92889"/>
                  </a:cubicBezTo>
                  <a:cubicBezTo>
                    <a:pt x="610505" y="97056"/>
                    <a:pt x="376548" y="144086"/>
                    <a:pt x="264629" y="128608"/>
                  </a:cubicBezTo>
                  <a:cubicBezTo>
                    <a:pt x="152710" y="113130"/>
                    <a:pt x="8645" y="-1766"/>
                    <a:pt x="311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 227">
              <a:extLst>
                <a:ext uri="{FF2B5EF4-FFF2-40B4-BE49-F238E27FC236}">
                  <a16:creationId xmlns:a16="http://schemas.microsoft.com/office/drawing/2014/main" id="{F6EE3B9F-9E36-FED3-7023-BF1591BBFD29}"/>
                </a:ext>
              </a:extLst>
            </p:cNvPr>
            <p:cNvSpPr/>
            <p:nvPr/>
          </p:nvSpPr>
          <p:spPr>
            <a:xfrm>
              <a:off x="4410913" y="4514757"/>
              <a:ext cx="796943" cy="400337"/>
            </a:xfrm>
            <a:custGeom>
              <a:avLst/>
              <a:gdLst>
                <a:gd name="connsiteX0" fmla="*/ 353 w 796943"/>
                <a:gd name="connsiteY0" fmla="*/ 93 h 400337"/>
                <a:gd name="connsiteX1" fmla="*/ 314678 w 796943"/>
                <a:gd name="connsiteY1" fmla="*/ 235837 h 400337"/>
                <a:gd name="connsiteX2" fmla="*/ 436121 w 796943"/>
                <a:gd name="connsiteY2" fmla="*/ 357281 h 400337"/>
                <a:gd name="connsiteX3" fmla="*/ 389687 w 796943"/>
                <a:gd name="connsiteY3" fmla="*/ 303702 h 400337"/>
                <a:gd name="connsiteX4" fmla="*/ 521846 w 796943"/>
                <a:gd name="connsiteY4" fmla="*/ 375140 h 400337"/>
                <a:gd name="connsiteX5" fmla="*/ 625431 w 796943"/>
                <a:gd name="connsiteY5" fmla="*/ 400143 h 400337"/>
                <a:gd name="connsiteX6" fmla="*/ 796881 w 796943"/>
                <a:gd name="connsiteY6" fmla="*/ 364424 h 400337"/>
                <a:gd name="connsiteX7" fmla="*/ 643290 w 796943"/>
                <a:gd name="connsiteY7" fmla="*/ 389427 h 400337"/>
                <a:gd name="connsiteX8" fmla="*/ 486128 w 796943"/>
                <a:gd name="connsiteY8" fmla="*/ 350137 h 400337"/>
                <a:gd name="connsiteX9" fmla="*/ 368256 w 796943"/>
                <a:gd name="connsiteY9" fmla="*/ 325134 h 400337"/>
                <a:gd name="connsiteX10" fmla="*/ 178946 w 796943"/>
                <a:gd name="connsiteY10" fmla="*/ 200118 h 400337"/>
                <a:gd name="connsiteX11" fmla="*/ 250384 w 796943"/>
                <a:gd name="connsiteY11" fmla="*/ 207262 h 400337"/>
                <a:gd name="connsiteX12" fmla="*/ 353 w 796943"/>
                <a:gd name="connsiteY12" fmla="*/ 93 h 40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6943" h="400337">
                  <a:moveTo>
                    <a:pt x="353" y="93"/>
                  </a:moveTo>
                  <a:cubicBezTo>
                    <a:pt x="11069" y="4855"/>
                    <a:pt x="242050" y="176306"/>
                    <a:pt x="314678" y="235837"/>
                  </a:cubicBezTo>
                  <a:cubicBezTo>
                    <a:pt x="387306" y="295368"/>
                    <a:pt x="423620" y="345970"/>
                    <a:pt x="436121" y="357281"/>
                  </a:cubicBezTo>
                  <a:cubicBezTo>
                    <a:pt x="448623" y="368592"/>
                    <a:pt x="375400" y="300726"/>
                    <a:pt x="389687" y="303702"/>
                  </a:cubicBezTo>
                  <a:cubicBezTo>
                    <a:pt x="403975" y="306679"/>
                    <a:pt x="482555" y="359067"/>
                    <a:pt x="521846" y="375140"/>
                  </a:cubicBezTo>
                  <a:cubicBezTo>
                    <a:pt x="561137" y="391213"/>
                    <a:pt x="579592" y="401929"/>
                    <a:pt x="625431" y="400143"/>
                  </a:cubicBezTo>
                  <a:cubicBezTo>
                    <a:pt x="671270" y="398357"/>
                    <a:pt x="793905" y="366210"/>
                    <a:pt x="796881" y="364424"/>
                  </a:cubicBezTo>
                  <a:cubicBezTo>
                    <a:pt x="799857" y="362638"/>
                    <a:pt x="695082" y="391808"/>
                    <a:pt x="643290" y="389427"/>
                  </a:cubicBezTo>
                  <a:cubicBezTo>
                    <a:pt x="591498" y="387046"/>
                    <a:pt x="531967" y="360853"/>
                    <a:pt x="486128" y="350137"/>
                  </a:cubicBezTo>
                  <a:cubicBezTo>
                    <a:pt x="440289" y="339421"/>
                    <a:pt x="419453" y="350137"/>
                    <a:pt x="368256" y="325134"/>
                  </a:cubicBezTo>
                  <a:cubicBezTo>
                    <a:pt x="317059" y="300131"/>
                    <a:pt x="198591" y="219763"/>
                    <a:pt x="178946" y="200118"/>
                  </a:cubicBezTo>
                  <a:cubicBezTo>
                    <a:pt x="159301" y="180473"/>
                    <a:pt x="274792" y="240004"/>
                    <a:pt x="250384" y="207262"/>
                  </a:cubicBezTo>
                  <a:cubicBezTo>
                    <a:pt x="225976" y="174520"/>
                    <a:pt x="-10363" y="-4669"/>
                    <a:pt x="353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 228">
              <a:extLst>
                <a:ext uri="{FF2B5EF4-FFF2-40B4-BE49-F238E27FC236}">
                  <a16:creationId xmlns:a16="http://schemas.microsoft.com/office/drawing/2014/main" id="{ED6D3C8B-3014-D65D-4332-9C8099E599CC}"/>
                </a:ext>
              </a:extLst>
            </p:cNvPr>
            <p:cNvSpPr/>
            <p:nvPr/>
          </p:nvSpPr>
          <p:spPr>
            <a:xfrm>
              <a:off x="4084724" y="3775440"/>
              <a:ext cx="187292" cy="350324"/>
            </a:xfrm>
            <a:custGeom>
              <a:avLst/>
              <a:gdLst>
                <a:gd name="connsiteX0" fmla="*/ 97942 w 187292"/>
                <a:gd name="connsiteY0" fmla="*/ 32 h 350324"/>
                <a:gd name="connsiteX1" fmla="*/ 40792 w 187292"/>
                <a:gd name="connsiteY1" fmla="*/ 128619 h 350324"/>
                <a:gd name="connsiteX2" fmla="*/ 1501 w 187292"/>
                <a:gd name="connsiteY2" fmla="*/ 346504 h 350324"/>
                <a:gd name="connsiteX3" fmla="*/ 26504 w 187292"/>
                <a:gd name="connsiteY3" fmla="*/ 250063 h 350324"/>
                <a:gd name="connsiteX4" fmla="*/ 187239 w 187292"/>
                <a:gd name="connsiteY4" fmla="*/ 32179 h 350324"/>
                <a:gd name="connsiteX5" fmla="*/ 44364 w 187292"/>
                <a:gd name="connsiteY5" fmla="*/ 221488 h 350324"/>
                <a:gd name="connsiteX6" fmla="*/ 40792 w 187292"/>
                <a:gd name="connsiteY6" fmla="*/ 139335 h 350324"/>
                <a:gd name="connsiteX7" fmla="*/ 97942 w 187292"/>
                <a:gd name="connsiteY7" fmla="*/ 32 h 35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292" h="350324">
                  <a:moveTo>
                    <a:pt x="97942" y="32"/>
                  </a:moveTo>
                  <a:cubicBezTo>
                    <a:pt x="97942" y="-1754"/>
                    <a:pt x="56865" y="70874"/>
                    <a:pt x="40792" y="128619"/>
                  </a:cubicBezTo>
                  <a:cubicBezTo>
                    <a:pt x="24719" y="186364"/>
                    <a:pt x="3882" y="326263"/>
                    <a:pt x="1501" y="346504"/>
                  </a:cubicBezTo>
                  <a:cubicBezTo>
                    <a:pt x="-880" y="366745"/>
                    <a:pt x="-4452" y="302450"/>
                    <a:pt x="26504" y="250063"/>
                  </a:cubicBezTo>
                  <a:cubicBezTo>
                    <a:pt x="57460" y="197676"/>
                    <a:pt x="184262" y="36941"/>
                    <a:pt x="187239" y="32179"/>
                  </a:cubicBezTo>
                  <a:cubicBezTo>
                    <a:pt x="190216" y="27417"/>
                    <a:pt x="68772" y="203629"/>
                    <a:pt x="44364" y="221488"/>
                  </a:cubicBezTo>
                  <a:cubicBezTo>
                    <a:pt x="19956" y="239347"/>
                    <a:pt x="25909" y="173268"/>
                    <a:pt x="40792" y="139335"/>
                  </a:cubicBezTo>
                  <a:cubicBezTo>
                    <a:pt x="55675" y="105402"/>
                    <a:pt x="97942" y="1818"/>
                    <a:pt x="97942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 229">
              <a:extLst>
                <a:ext uri="{FF2B5EF4-FFF2-40B4-BE49-F238E27FC236}">
                  <a16:creationId xmlns:a16="http://schemas.microsoft.com/office/drawing/2014/main" id="{0CF7DBC3-96D5-27AA-C5A5-72083FAC1CB5}"/>
                </a:ext>
              </a:extLst>
            </p:cNvPr>
            <p:cNvSpPr/>
            <p:nvPr/>
          </p:nvSpPr>
          <p:spPr>
            <a:xfrm>
              <a:off x="3551004" y="4719659"/>
              <a:ext cx="396265" cy="1100240"/>
            </a:xfrm>
            <a:custGeom>
              <a:avLst/>
              <a:gdLst>
                <a:gd name="connsiteX0" fmla="*/ 42302 w 396265"/>
                <a:gd name="connsiteY0" fmla="*/ 5932 h 1100240"/>
                <a:gd name="connsiteX1" fmla="*/ 35159 w 396265"/>
                <a:gd name="connsiteY1" fmla="*/ 255963 h 1100240"/>
                <a:gd name="connsiteX2" fmla="*/ 53018 w 396265"/>
                <a:gd name="connsiteY2" fmla="*/ 216672 h 1100240"/>
                <a:gd name="connsiteX3" fmla="*/ 95880 w 396265"/>
                <a:gd name="connsiteY3" fmla="*/ 455988 h 1100240"/>
                <a:gd name="connsiteX4" fmla="*/ 217324 w 396265"/>
                <a:gd name="connsiteY4" fmla="*/ 681016 h 1100240"/>
                <a:gd name="connsiteX5" fmla="*/ 188749 w 396265"/>
                <a:gd name="connsiteY5" fmla="*/ 656013 h 1100240"/>
                <a:gd name="connsiteX6" fmla="*/ 320909 w 396265"/>
                <a:gd name="connsiteY6" fmla="*/ 991769 h 1100240"/>
                <a:gd name="connsiteX7" fmla="*/ 395918 w 396265"/>
                <a:gd name="connsiteY7" fmla="*/ 1098925 h 1100240"/>
                <a:gd name="connsiteX8" fmla="*/ 292334 w 396265"/>
                <a:gd name="connsiteY8" fmla="*/ 934619 h 1100240"/>
                <a:gd name="connsiteX9" fmla="*/ 95880 w 396265"/>
                <a:gd name="connsiteY9" fmla="*/ 527425 h 1100240"/>
                <a:gd name="connsiteX10" fmla="*/ 3012 w 396265"/>
                <a:gd name="connsiteY10" fmla="*/ 309541 h 1100240"/>
                <a:gd name="connsiteX11" fmla="*/ 24443 w 396265"/>
                <a:gd name="connsiteY11" fmla="*/ 398838 h 1100240"/>
                <a:gd name="connsiteX12" fmla="*/ 42302 w 396265"/>
                <a:gd name="connsiteY12" fmla="*/ 102372 h 1100240"/>
                <a:gd name="connsiteX13" fmla="*/ 42302 w 396265"/>
                <a:gd name="connsiteY13" fmla="*/ 5932 h 110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6265" h="1100240">
                  <a:moveTo>
                    <a:pt x="42302" y="5932"/>
                  </a:moveTo>
                  <a:cubicBezTo>
                    <a:pt x="41112" y="31530"/>
                    <a:pt x="33373" y="220840"/>
                    <a:pt x="35159" y="255963"/>
                  </a:cubicBezTo>
                  <a:cubicBezTo>
                    <a:pt x="36945" y="291086"/>
                    <a:pt x="42898" y="183335"/>
                    <a:pt x="53018" y="216672"/>
                  </a:cubicBezTo>
                  <a:cubicBezTo>
                    <a:pt x="63138" y="250010"/>
                    <a:pt x="68496" y="378597"/>
                    <a:pt x="95880" y="455988"/>
                  </a:cubicBezTo>
                  <a:cubicBezTo>
                    <a:pt x="123264" y="533379"/>
                    <a:pt x="201846" y="647679"/>
                    <a:pt x="217324" y="681016"/>
                  </a:cubicBezTo>
                  <a:cubicBezTo>
                    <a:pt x="232802" y="714353"/>
                    <a:pt x="171485" y="604221"/>
                    <a:pt x="188749" y="656013"/>
                  </a:cubicBezTo>
                  <a:cubicBezTo>
                    <a:pt x="206013" y="707805"/>
                    <a:pt x="286381" y="917950"/>
                    <a:pt x="320909" y="991769"/>
                  </a:cubicBezTo>
                  <a:cubicBezTo>
                    <a:pt x="355437" y="1065588"/>
                    <a:pt x="400681" y="1108450"/>
                    <a:pt x="395918" y="1098925"/>
                  </a:cubicBezTo>
                  <a:cubicBezTo>
                    <a:pt x="391155" y="1089400"/>
                    <a:pt x="342340" y="1029869"/>
                    <a:pt x="292334" y="934619"/>
                  </a:cubicBezTo>
                  <a:cubicBezTo>
                    <a:pt x="242328" y="839369"/>
                    <a:pt x="144100" y="631605"/>
                    <a:pt x="95880" y="527425"/>
                  </a:cubicBezTo>
                  <a:cubicBezTo>
                    <a:pt x="47660" y="423245"/>
                    <a:pt x="14918" y="330972"/>
                    <a:pt x="3012" y="309541"/>
                  </a:cubicBezTo>
                  <a:cubicBezTo>
                    <a:pt x="-8894" y="288110"/>
                    <a:pt x="17895" y="433366"/>
                    <a:pt x="24443" y="398838"/>
                  </a:cubicBezTo>
                  <a:cubicBezTo>
                    <a:pt x="30991" y="364310"/>
                    <a:pt x="38730" y="162498"/>
                    <a:pt x="42302" y="102372"/>
                  </a:cubicBezTo>
                  <a:cubicBezTo>
                    <a:pt x="45874" y="42246"/>
                    <a:pt x="43492" y="-19666"/>
                    <a:pt x="42302" y="59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 230">
              <a:extLst>
                <a:ext uri="{FF2B5EF4-FFF2-40B4-BE49-F238E27FC236}">
                  <a16:creationId xmlns:a16="http://schemas.microsoft.com/office/drawing/2014/main" id="{6D2DCE2C-B1FC-EFA6-0BA0-5007CA981BC9}"/>
                </a:ext>
              </a:extLst>
            </p:cNvPr>
            <p:cNvSpPr/>
            <p:nvPr/>
          </p:nvSpPr>
          <p:spPr>
            <a:xfrm>
              <a:off x="3345076" y="4506810"/>
              <a:ext cx="392199" cy="676847"/>
            </a:xfrm>
            <a:custGeom>
              <a:avLst/>
              <a:gdLst>
                <a:gd name="connsiteX0" fmla="*/ 391105 w 392199"/>
                <a:gd name="connsiteY0" fmla="*/ 896 h 676847"/>
                <a:gd name="connsiteX1" fmla="*/ 151790 w 392199"/>
                <a:gd name="connsiteY1" fmla="*/ 222353 h 676847"/>
                <a:gd name="connsiteX2" fmla="*/ 1771 w 392199"/>
                <a:gd name="connsiteY2" fmla="*/ 454524 h 676847"/>
                <a:gd name="connsiteX3" fmla="*/ 66065 w 392199"/>
                <a:gd name="connsiteY3" fmla="*/ 358084 h 676847"/>
                <a:gd name="connsiteX4" fmla="*/ 12487 w 392199"/>
                <a:gd name="connsiteY4" fmla="*/ 515246 h 676847"/>
                <a:gd name="connsiteX5" fmla="*/ 26774 w 392199"/>
                <a:gd name="connsiteY5" fmla="*/ 472384 h 676847"/>
                <a:gd name="connsiteX6" fmla="*/ 19630 w 392199"/>
                <a:gd name="connsiteY6" fmla="*/ 675981 h 676847"/>
                <a:gd name="connsiteX7" fmla="*/ 12487 w 392199"/>
                <a:gd name="connsiteY7" fmla="*/ 536678 h 676847"/>
                <a:gd name="connsiteX8" fmla="*/ 69637 w 392199"/>
                <a:gd name="connsiteY8" fmla="*/ 322365 h 676847"/>
                <a:gd name="connsiteX9" fmla="*/ 130358 w 392199"/>
                <a:gd name="connsiteY9" fmla="*/ 211637 h 676847"/>
                <a:gd name="connsiteX10" fmla="*/ 48205 w 392199"/>
                <a:gd name="connsiteY10" fmla="*/ 308078 h 676847"/>
                <a:gd name="connsiteX11" fmla="*/ 391105 w 392199"/>
                <a:gd name="connsiteY11" fmla="*/ 896 h 67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2199" h="676847">
                  <a:moveTo>
                    <a:pt x="391105" y="896"/>
                  </a:moveTo>
                  <a:cubicBezTo>
                    <a:pt x="408369" y="-13392"/>
                    <a:pt x="216679" y="146748"/>
                    <a:pt x="151790" y="222353"/>
                  </a:cubicBezTo>
                  <a:cubicBezTo>
                    <a:pt x="86901" y="297958"/>
                    <a:pt x="16058" y="431902"/>
                    <a:pt x="1771" y="454524"/>
                  </a:cubicBezTo>
                  <a:cubicBezTo>
                    <a:pt x="-12517" y="477146"/>
                    <a:pt x="64279" y="347964"/>
                    <a:pt x="66065" y="358084"/>
                  </a:cubicBezTo>
                  <a:cubicBezTo>
                    <a:pt x="67851" y="368204"/>
                    <a:pt x="19035" y="496196"/>
                    <a:pt x="12487" y="515246"/>
                  </a:cubicBezTo>
                  <a:cubicBezTo>
                    <a:pt x="5939" y="534296"/>
                    <a:pt x="25584" y="445595"/>
                    <a:pt x="26774" y="472384"/>
                  </a:cubicBezTo>
                  <a:cubicBezTo>
                    <a:pt x="27964" y="499173"/>
                    <a:pt x="22011" y="665265"/>
                    <a:pt x="19630" y="675981"/>
                  </a:cubicBezTo>
                  <a:cubicBezTo>
                    <a:pt x="17249" y="686697"/>
                    <a:pt x="4153" y="595614"/>
                    <a:pt x="12487" y="536678"/>
                  </a:cubicBezTo>
                  <a:cubicBezTo>
                    <a:pt x="20821" y="477742"/>
                    <a:pt x="49992" y="376538"/>
                    <a:pt x="69637" y="322365"/>
                  </a:cubicBezTo>
                  <a:cubicBezTo>
                    <a:pt x="89282" y="268192"/>
                    <a:pt x="133930" y="214018"/>
                    <a:pt x="130358" y="211637"/>
                  </a:cubicBezTo>
                  <a:cubicBezTo>
                    <a:pt x="126786" y="209256"/>
                    <a:pt x="8319" y="340225"/>
                    <a:pt x="48205" y="308078"/>
                  </a:cubicBezTo>
                  <a:cubicBezTo>
                    <a:pt x="88091" y="275931"/>
                    <a:pt x="373841" y="15184"/>
                    <a:pt x="391105" y="8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 231">
              <a:extLst>
                <a:ext uri="{FF2B5EF4-FFF2-40B4-BE49-F238E27FC236}">
                  <a16:creationId xmlns:a16="http://schemas.microsoft.com/office/drawing/2014/main" id="{14CBB248-6FF3-9529-4452-69E95C83C8A6}"/>
                </a:ext>
              </a:extLst>
            </p:cNvPr>
            <p:cNvSpPr/>
            <p:nvPr/>
          </p:nvSpPr>
          <p:spPr>
            <a:xfrm>
              <a:off x="3295208" y="5198434"/>
              <a:ext cx="330781" cy="1352175"/>
            </a:xfrm>
            <a:custGeom>
              <a:avLst/>
              <a:gdLst>
                <a:gd name="connsiteX0" fmla="*/ 62780 w 330781"/>
                <a:gd name="connsiteY0" fmla="*/ 42829 h 1352175"/>
                <a:gd name="connsiteX1" fmla="*/ 86126 w 330781"/>
                <a:gd name="connsiteY1" fmla="*/ 400807 h 1352175"/>
                <a:gd name="connsiteX2" fmla="*/ 144492 w 330781"/>
                <a:gd name="connsiteY2" fmla="*/ 618706 h 1352175"/>
                <a:gd name="connsiteX3" fmla="*/ 144492 w 330781"/>
                <a:gd name="connsiteY3" fmla="*/ 560340 h 1352175"/>
                <a:gd name="connsiteX4" fmla="*/ 311808 w 330781"/>
                <a:gd name="connsiteY4" fmla="*/ 1101198 h 1352175"/>
                <a:gd name="connsiteX5" fmla="*/ 323481 w 330781"/>
                <a:gd name="connsiteY5" fmla="*/ 1350226 h 1352175"/>
                <a:gd name="connsiteX6" fmla="*/ 280680 w 330781"/>
                <a:gd name="connsiteY6" fmla="*/ 1167346 h 1352175"/>
                <a:gd name="connsiteX7" fmla="*/ 82235 w 330781"/>
                <a:gd name="connsiteY7" fmla="*/ 381352 h 1352175"/>
                <a:gd name="connsiteX8" fmla="*/ 523 w 330781"/>
                <a:gd name="connsiteY8" fmla="*/ 3918 h 1352175"/>
                <a:gd name="connsiteX9" fmla="*/ 47216 w 330781"/>
                <a:gd name="connsiteY9" fmla="*/ 175125 h 1352175"/>
                <a:gd name="connsiteX10" fmla="*/ 62780 w 330781"/>
                <a:gd name="connsiteY10" fmla="*/ 42829 h 135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781" h="1352175">
                  <a:moveTo>
                    <a:pt x="62780" y="42829"/>
                  </a:moveTo>
                  <a:cubicBezTo>
                    <a:pt x="69265" y="80443"/>
                    <a:pt x="72507" y="304828"/>
                    <a:pt x="86126" y="400807"/>
                  </a:cubicBezTo>
                  <a:cubicBezTo>
                    <a:pt x="99745" y="496786"/>
                    <a:pt x="134764" y="592117"/>
                    <a:pt x="144492" y="618706"/>
                  </a:cubicBezTo>
                  <a:cubicBezTo>
                    <a:pt x="154220" y="645295"/>
                    <a:pt x="116606" y="479925"/>
                    <a:pt x="144492" y="560340"/>
                  </a:cubicBezTo>
                  <a:cubicBezTo>
                    <a:pt x="172378" y="640755"/>
                    <a:pt x="281977" y="969550"/>
                    <a:pt x="311808" y="1101198"/>
                  </a:cubicBezTo>
                  <a:cubicBezTo>
                    <a:pt x="341639" y="1232846"/>
                    <a:pt x="328669" y="1339201"/>
                    <a:pt x="323481" y="1350226"/>
                  </a:cubicBezTo>
                  <a:cubicBezTo>
                    <a:pt x="318293" y="1361251"/>
                    <a:pt x="320888" y="1328825"/>
                    <a:pt x="280680" y="1167346"/>
                  </a:cubicBezTo>
                  <a:cubicBezTo>
                    <a:pt x="240472" y="1005867"/>
                    <a:pt x="128928" y="575257"/>
                    <a:pt x="82235" y="381352"/>
                  </a:cubicBezTo>
                  <a:cubicBezTo>
                    <a:pt x="35542" y="187447"/>
                    <a:pt x="6359" y="38289"/>
                    <a:pt x="523" y="3918"/>
                  </a:cubicBezTo>
                  <a:cubicBezTo>
                    <a:pt x="-5313" y="-30453"/>
                    <a:pt x="39434" y="172531"/>
                    <a:pt x="47216" y="175125"/>
                  </a:cubicBezTo>
                  <a:cubicBezTo>
                    <a:pt x="54998" y="177719"/>
                    <a:pt x="56295" y="5215"/>
                    <a:pt x="62780" y="42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 232">
              <a:extLst>
                <a:ext uri="{FF2B5EF4-FFF2-40B4-BE49-F238E27FC236}">
                  <a16:creationId xmlns:a16="http://schemas.microsoft.com/office/drawing/2014/main" id="{7A2C07C8-38F6-61D7-9768-CAD1B9AF5B20}"/>
                </a:ext>
              </a:extLst>
            </p:cNvPr>
            <p:cNvSpPr/>
            <p:nvPr/>
          </p:nvSpPr>
          <p:spPr>
            <a:xfrm>
              <a:off x="3243852" y="5026280"/>
              <a:ext cx="437843" cy="1566272"/>
            </a:xfrm>
            <a:custGeom>
              <a:avLst/>
              <a:gdLst>
                <a:gd name="connsiteX0" fmla="*/ 83008 w 437843"/>
                <a:gd name="connsiteY0" fmla="*/ 974 h 1566272"/>
                <a:gd name="connsiteX1" fmla="*/ 40206 w 437843"/>
                <a:gd name="connsiteY1" fmla="*/ 277240 h 1566272"/>
                <a:gd name="connsiteX2" fmla="*/ 145265 w 437843"/>
                <a:gd name="connsiteY2" fmla="*/ 705257 h 1566272"/>
                <a:gd name="connsiteX3" fmla="*/ 137482 w 437843"/>
                <a:gd name="connsiteY3" fmla="*/ 619654 h 1566272"/>
                <a:gd name="connsiteX4" fmla="*/ 250323 w 437843"/>
                <a:gd name="connsiteY4" fmla="*/ 930939 h 1566272"/>
                <a:gd name="connsiteX5" fmla="*/ 382619 w 437843"/>
                <a:gd name="connsiteY5" fmla="*/ 1413431 h 1566272"/>
                <a:gd name="connsiteX6" fmla="*/ 437094 w 437843"/>
                <a:gd name="connsiteY6" fmla="*/ 1565182 h 1566272"/>
                <a:gd name="connsiteX7" fmla="*/ 347600 w 437843"/>
                <a:gd name="connsiteY7" fmla="*/ 1355065 h 1566272"/>
                <a:gd name="connsiteX8" fmla="*/ 44097 w 437843"/>
                <a:gd name="connsiteY8" fmla="*/ 366734 h 1566272"/>
                <a:gd name="connsiteX9" fmla="*/ 5186 w 437843"/>
                <a:gd name="connsiteY9" fmla="*/ 183854 h 1566272"/>
                <a:gd name="connsiteX10" fmla="*/ 9077 w 437843"/>
                <a:gd name="connsiteY10" fmla="*/ 32103 h 1566272"/>
                <a:gd name="connsiteX11" fmla="*/ 5186 w 437843"/>
                <a:gd name="connsiteY11" fmla="*/ 179963 h 1566272"/>
                <a:gd name="connsiteX12" fmla="*/ 83008 w 437843"/>
                <a:gd name="connsiteY12" fmla="*/ 974 h 156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843" h="1566272">
                  <a:moveTo>
                    <a:pt x="83008" y="974"/>
                  </a:moveTo>
                  <a:cubicBezTo>
                    <a:pt x="88845" y="17187"/>
                    <a:pt x="29830" y="159860"/>
                    <a:pt x="40206" y="277240"/>
                  </a:cubicBezTo>
                  <a:cubicBezTo>
                    <a:pt x="50582" y="394621"/>
                    <a:pt x="129052" y="648188"/>
                    <a:pt x="145265" y="705257"/>
                  </a:cubicBezTo>
                  <a:cubicBezTo>
                    <a:pt x="161478" y="762326"/>
                    <a:pt x="119972" y="582040"/>
                    <a:pt x="137482" y="619654"/>
                  </a:cubicBezTo>
                  <a:cubicBezTo>
                    <a:pt x="154992" y="657268"/>
                    <a:pt x="209467" y="798643"/>
                    <a:pt x="250323" y="930939"/>
                  </a:cubicBezTo>
                  <a:cubicBezTo>
                    <a:pt x="291179" y="1063235"/>
                    <a:pt x="351491" y="1307724"/>
                    <a:pt x="382619" y="1413431"/>
                  </a:cubicBezTo>
                  <a:cubicBezTo>
                    <a:pt x="413747" y="1519138"/>
                    <a:pt x="442930" y="1574910"/>
                    <a:pt x="437094" y="1565182"/>
                  </a:cubicBezTo>
                  <a:cubicBezTo>
                    <a:pt x="431258" y="1555454"/>
                    <a:pt x="413100" y="1554806"/>
                    <a:pt x="347600" y="1355065"/>
                  </a:cubicBezTo>
                  <a:cubicBezTo>
                    <a:pt x="282101" y="1155324"/>
                    <a:pt x="101166" y="561936"/>
                    <a:pt x="44097" y="366734"/>
                  </a:cubicBezTo>
                  <a:cubicBezTo>
                    <a:pt x="-12972" y="171532"/>
                    <a:pt x="11023" y="239626"/>
                    <a:pt x="5186" y="183854"/>
                  </a:cubicBezTo>
                  <a:cubicBezTo>
                    <a:pt x="-651" y="128082"/>
                    <a:pt x="9077" y="32751"/>
                    <a:pt x="9077" y="32103"/>
                  </a:cubicBezTo>
                  <a:cubicBezTo>
                    <a:pt x="9077" y="31455"/>
                    <a:pt x="-8433" y="183854"/>
                    <a:pt x="5186" y="179963"/>
                  </a:cubicBezTo>
                  <a:cubicBezTo>
                    <a:pt x="18805" y="176072"/>
                    <a:pt x="77171" y="-15239"/>
                    <a:pt x="83008" y="9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 233">
              <a:extLst>
                <a:ext uri="{FF2B5EF4-FFF2-40B4-BE49-F238E27FC236}">
                  <a16:creationId xmlns:a16="http://schemas.microsoft.com/office/drawing/2014/main" id="{17E60733-D5A8-35CC-9217-EFCB5ED5C86E}"/>
                </a:ext>
              </a:extLst>
            </p:cNvPr>
            <p:cNvSpPr/>
            <p:nvPr/>
          </p:nvSpPr>
          <p:spPr>
            <a:xfrm>
              <a:off x="3707478" y="6556443"/>
              <a:ext cx="1308103" cy="595332"/>
            </a:xfrm>
            <a:custGeom>
              <a:avLst/>
              <a:gdLst>
                <a:gd name="connsiteX0" fmla="*/ 1308103 w 1308103"/>
                <a:gd name="connsiteY0" fmla="*/ 0 h 595332"/>
                <a:gd name="connsiteX1" fmla="*/ 802265 w 1308103"/>
                <a:gd name="connsiteY1" fmla="*/ 147860 h 595332"/>
                <a:gd name="connsiteX2" fmla="*/ 35725 w 1308103"/>
                <a:gd name="connsiteY2" fmla="*/ 365760 h 595332"/>
                <a:gd name="connsiteX3" fmla="*/ 117438 w 1308103"/>
                <a:gd name="connsiteY3" fmla="*/ 338522 h 595332"/>
                <a:gd name="connsiteX4" fmla="*/ 35725 w 1308103"/>
                <a:gd name="connsiteY4" fmla="*/ 463036 h 595332"/>
                <a:gd name="connsiteX5" fmla="*/ 35725 w 1308103"/>
                <a:gd name="connsiteY5" fmla="*/ 505838 h 595332"/>
                <a:gd name="connsiteX6" fmla="*/ 125220 w 1308103"/>
                <a:gd name="connsiteY6" fmla="*/ 544748 h 595332"/>
                <a:gd name="connsiteX7" fmla="*/ 113547 w 1308103"/>
                <a:gd name="connsiteY7" fmla="*/ 544748 h 595332"/>
                <a:gd name="connsiteX8" fmla="*/ 440396 w 1308103"/>
                <a:gd name="connsiteY8" fmla="*/ 560313 h 595332"/>
                <a:gd name="connsiteX9" fmla="*/ 1027947 w 1308103"/>
                <a:gd name="connsiteY9" fmla="*/ 595332 h 595332"/>
                <a:gd name="connsiteX10" fmla="*/ 790592 w 1308103"/>
                <a:gd name="connsiteY10" fmla="*/ 556422 h 595332"/>
                <a:gd name="connsiteX11" fmla="*/ 253625 w 1308103"/>
                <a:gd name="connsiteY11" fmla="*/ 486383 h 595332"/>
                <a:gd name="connsiteX12" fmla="*/ 860631 w 1308103"/>
                <a:gd name="connsiteY12" fmla="*/ 587550 h 595332"/>
                <a:gd name="connsiteX13" fmla="*/ 148566 w 1308103"/>
                <a:gd name="connsiteY13" fmla="*/ 513620 h 595332"/>
                <a:gd name="connsiteX14" fmla="*/ 47399 w 1308103"/>
                <a:gd name="connsiteY14" fmla="*/ 478600 h 595332"/>
                <a:gd name="connsiteX15" fmla="*/ 284753 w 1308103"/>
                <a:gd name="connsiteY15" fmla="*/ 287938 h 595332"/>
                <a:gd name="connsiteX16" fmla="*/ 140784 w 1308103"/>
                <a:gd name="connsiteY16" fmla="*/ 291829 h 595332"/>
                <a:gd name="connsiteX17" fmla="*/ 841176 w 1308103"/>
                <a:gd name="connsiteY17" fmla="*/ 178988 h 595332"/>
                <a:gd name="connsiteX18" fmla="*/ 1308103 w 1308103"/>
                <a:gd name="connsiteY18" fmla="*/ 0 h 59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8103" h="595332">
                  <a:moveTo>
                    <a:pt x="1308103" y="0"/>
                  </a:moveTo>
                  <a:lnTo>
                    <a:pt x="802265" y="147860"/>
                  </a:lnTo>
                  <a:lnTo>
                    <a:pt x="35725" y="365760"/>
                  </a:lnTo>
                  <a:cubicBezTo>
                    <a:pt x="-78413" y="397537"/>
                    <a:pt x="117438" y="322309"/>
                    <a:pt x="117438" y="338522"/>
                  </a:cubicBezTo>
                  <a:cubicBezTo>
                    <a:pt x="117438" y="354735"/>
                    <a:pt x="49344" y="435150"/>
                    <a:pt x="35725" y="463036"/>
                  </a:cubicBezTo>
                  <a:cubicBezTo>
                    <a:pt x="22106" y="490922"/>
                    <a:pt x="20809" y="492219"/>
                    <a:pt x="35725" y="505838"/>
                  </a:cubicBezTo>
                  <a:cubicBezTo>
                    <a:pt x="50641" y="519457"/>
                    <a:pt x="112250" y="538263"/>
                    <a:pt x="125220" y="544748"/>
                  </a:cubicBezTo>
                  <a:cubicBezTo>
                    <a:pt x="138190" y="551233"/>
                    <a:pt x="113547" y="544748"/>
                    <a:pt x="113547" y="544748"/>
                  </a:cubicBezTo>
                  <a:lnTo>
                    <a:pt x="440396" y="560313"/>
                  </a:lnTo>
                  <a:lnTo>
                    <a:pt x="1027947" y="595332"/>
                  </a:lnTo>
                  <a:cubicBezTo>
                    <a:pt x="1086313" y="594684"/>
                    <a:pt x="919646" y="574580"/>
                    <a:pt x="790592" y="556422"/>
                  </a:cubicBezTo>
                  <a:cubicBezTo>
                    <a:pt x="661538" y="538264"/>
                    <a:pt x="241952" y="481195"/>
                    <a:pt x="253625" y="486383"/>
                  </a:cubicBezTo>
                  <a:cubicBezTo>
                    <a:pt x="265298" y="491571"/>
                    <a:pt x="878141" y="583010"/>
                    <a:pt x="860631" y="587550"/>
                  </a:cubicBezTo>
                  <a:cubicBezTo>
                    <a:pt x="843121" y="592090"/>
                    <a:pt x="284105" y="531778"/>
                    <a:pt x="148566" y="513620"/>
                  </a:cubicBezTo>
                  <a:cubicBezTo>
                    <a:pt x="13027" y="495462"/>
                    <a:pt x="24701" y="516214"/>
                    <a:pt x="47399" y="478600"/>
                  </a:cubicBezTo>
                  <a:cubicBezTo>
                    <a:pt x="70097" y="440986"/>
                    <a:pt x="269189" y="319067"/>
                    <a:pt x="284753" y="287938"/>
                  </a:cubicBezTo>
                  <a:cubicBezTo>
                    <a:pt x="300317" y="256810"/>
                    <a:pt x="48047" y="309987"/>
                    <a:pt x="140784" y="291829"/>
                  </a:cubicBezTo>
                  <a:cubicBezTo>
                    <a:pt x="233521" y="273671"/>
                    <a:pt x="649217" y="225681"/>
                    <a:pt x="841176" y="178988"/>
                  </a:cubicBezTo>
                  <a:cubicBezTo>
                    <a:pt x="1033135" y="132295"/>
                    <a:pt x="1162837" y="71984"/>
                    <a:pt x="130810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 234">
              <a:extLst>
                <a:ext uri="{FF2B5EF4-FFF2-40B4-BE49-F238E27FC236}">
                  <a16:creationId xmlns:a16="http://schemas.microsoft.com/office/drawing/2014/main" id="{F13F8C4A-5BF2-57B1-8E47-E5953D3B5148}"/>
                </a:ext>
              </a:extLst>
            </p:cNvPr>
            <p:cNvSpPr/>
            <p:nvPr/>
          </p:nvSpPr>
          <p:spPr>
            <a:xfrm>
              <a:off x="3642905" y="6290851"/>
              <a:ext cx="909878" cy="306287"/>
            </a:xfrm>
            <a:custGeom>
              <a:avLst/>
              <a:gdLst>
                <a:gd name="connsiteX0" fmla="*/ 909640 w 909878"/>
                <a:gd name="connsiteY0" fmla="*/ 999 h 306287"/>
                <a:gd name="connsiteX1" fmla="*/ 314307 w 909878"/>
                <a:gd name="connsiteY1" fmla="*/ 125513 h 306287"/>
                <a:gd name="connsiteX2" fmla="*/ 104189 w 909878"/>
                <a:gd name="connsiteY2" fmla="*/ 226681 h 306287"/>
                <a:gd name="connsiteX3" fmla="*/ 3022 w 909878"/>
                <a:gd name="connsiteY3" fmla="*/ 304502 h 306287"/>
                <a:gd name="connsiteX4" fmla="*/ 213139 w 909878"/>
                <a:gd name="connsiteY4" fmla="*/ 148860 h 306287"/>
                <a:gd name="connsiteX5" fmla="*/ 384346 w 909878"/>
                <a:gd name="connsiteY5" fmla="*/ 71038 h 306287"/>
                <a:gd name="connsiteX6" fmla="*/ 909640 w 909878"/>
                <a:gd name="connsiteY6" fmla="*/ 999 h 30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9878" h="306287">
                  <a:moveTo>
                    <a:pt x="909640" y="999"/>
                  </a:moveTo>
                  <a:cubicBezTo>
                    <a:pt x="897967" y="10078"/>
                    <a:pt x="448549" y="87899"/>
                    <a:pt x="314307" y="125513"/>
                  </a:cubicBezTo>
                  <a:cubicBezTo>
                    <a:pt x="180065" y="163127"/>
                    <a:pt x="156070" y="196850"/>
                    <a:pt x="104189" y="226681"/>
                  </a:cubicBezTo>
                  <a:cubicBezTo>
                    <a:pt x="52308" y="256512"/>
                    <a:pt x="-15136" y="317472"/>
                    <a:pt x="3022" y="304502"/>
                  </a:cubicBezTo>
                  <a:cubicBezTo>
                    <a:pt x="21180" y="291532"/>
                    <a:pt x="149585" y="187771"/>
                    <a:pt x="213139" y="148860"/>
                  </a:cubicBezTo>
                  <a:cubicBezTo>
                    <a:pt x="276693" y="109949"/>
                    <a:pt x="268263" y="95033"/>
                    <a:pt x="384346" y="71038"/>
                  </a:cubicBezTo>
                  <a:cubicBezTo>
                    <a:pt x="500429" y="47043"/>
                    <a:pt x="921313" y="-8080"/>
                    <a:pt x="909640" y="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 235">
              <a:extLst>
                <a:ext uri="{FF2B5EF4-FFF2-40B4-BE49-F238E27FC236}">
                  <a16:creationId xmlns:a16="http://schemas.microsoft.com/office/drawing/2014/main" id="{C1793A9B-82DF-8DFE-784F-E5AEFD4785C5}"/>
                </a:ext>
              </a:extLst>
            </p:cNvPr>
            <p:cNvSpPr/>
            <p:nvPr/>
          </p:nvSpPr>
          <p:spPr>
            <a:xfrm>
              <a:off x="3651500" y="6343914"/>
              <a:ext cx="958302" cy="369748"/>
            </a:xfrm>
            <a:custGeom>
              <a:avLst/>
              <a:gdLst>
                <a:gd name="connsiteX0" fmla="*/ 951629 w 958302"/>
                <a:gd name="connsiteY0" fmla="*/ 2411 h 369748"/>
                <a:gd name="connsiteX1" fmla="*/ 367969 w 958302"/>
                <a:gd name="connsiteY1" fmla="*/ 107470 h 369748"/>
                <a:gd name="connsiteX2" fmla="*/ 150069 w 958302"/>
                <a:gd name="connsiteY2" fmla="*/ 185291 h 369748"/>
                <a:gd name="connsiteX3" fmla="*/ 2209 w 958302"/>
                <a:gd name="connsiteY3" fmla="*/ 278677 h 369748"/>
                <a:gd name="connsiteX4" fmla="*/ 262910 w 958302"/>
                <a:gd name="connsiteY4" fmla="*/ 146380 h 369748"/>
                <a:gd name="connsiteX5" fmla="*/ 33337 w 958302"/>
                <a:gd name="connsiteY5" fmla="*/ 368171 h 369748"/>
                <a:gd name="connsiteX6" fmla="*/ 406880 w 958302"/>
                <a:gd name="connsiteY6" fmla="*/ 10193 h 369748"/>
                <a:gd name="connsiteX7" fmla="*/ 216217 w 958302"/>
                <a:gd name="connsiteY7" fmla="*/ 138598 h 369748"/>
                <a:gd name="connsiteX8" fmla="*/ 655908 w 958302"/>
                <a:gd name="connsiteY8" fmla="*/ 41322 h 369748"/>
                <a:gd name="connsiteX9" fmla="*/ 951629 w 958302"/>
                <a:gd name="connsiteY9" fmla="*/ 2411 h 36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8302" h="369748">
                  <a:moveTo>
                    <a:pt x="951629" y="2411"/>
                  </a:moveTo>
                  <a:cubicBezTo>
                    <a:pt x="903639" y="13436"/>
                    <a:pt x="501562" y="76990"/>
                    <a:pt x="367969" y="107470"/>
                  </a:cubicBezTo>
                  <a:cubicBezTo>
                    <a:pt x="234376" y="137950"/>
                    <a:pt x="211029" y="156757"/>
                    <a:pt x="150069" y="185291"/>
                  </a:cubicBezTo>
                  <a:cubicBezTo>
                    <a:pt x="89109" y="213825"/>
                    <a:pt x="-16598" y="285162"/>
                    <a:pt x="2209" y="278677"/>
                  </a:cubicBezTo>
                  <a:cubicBezTo>
                    <a:pt x="21016" y="272192"/>
                    <a:pt x="257722" y="131464"/>
                    <a:pt x="262910" y="146380"/>
                  </a:cubicBezTo>
                  <a:cubicBezTo>
                    <a:pt x="268098" y="161296"/>
                    <a:pt x="9342" y="390869"/>
                    <a:pt x="33337" y="368171"/>
                  </a:cubicBezTo>
                  <a:cubicBezTo>
                    <a:pt x="57332" y="345473"/>
                    <a:pt x="376400" y="48455"/>
                    <a:pt x="406880" y="10193"/>
                  </a:cubicBezTo>
                  <a:cubicBezTo>
                    <a:pt x="437360" y="-28069"/>
                    <a:pt x="174712" y="133410"/>
                    <a:pt x="216217" y="138598"/>
                  </a:cubicBezTo>
                  <a:cubicBezTo>
                    <a:pt x="257722" y="143786"/>
                    <a:pt x="534636" y="62074"/>
                    <a:pt x="655908" y="41322"/>
                  </a:cubicBezTo>
                  <a:cubicBezTo>
                    <a:pt x="777179" y="20570"/>
                    <a:pt x="999619" y="-8614"/>
                    <a:pt x="951629" y="2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 236">
              <a:extLst>
                <a:ext uri="{FF2B5EF4-FFF2-40B4-BE49-F238E27FC236}">
                  <a16:creationId xmlns:a16="http://schemas.microsoft.com/office/drawing/2014/main" id="{100A3D03-7176-007A-AA69-13E30BFD103E}"/>
                </a:ext>
              </a:extLst>
            </p:cNvPr>
            <p:cNvSpPr/>
            <p:nvPr/>
          </p:nvSpPr>
          <p:spPr>
            <a:xfrm>
              <a:off x="3675729" y="6518530"/>
              <a:ext cx="96075" cy="478292"/>
            </a:xfrm>
            <a:custGeom>
              <a:avLst/>
              <a:gdLst>
                <a:gd name="connsiteX0" fmla="*/ 1326 w 96075"/>
                <a:gd name="connsiteY0" fmla="*/ 30130 h 478292"/>
                <a:gd name="connsiteX1" fmla="*/ 94712 w 96075"/>
                <a:gd name="connsiteY1" fmla="*/ 465930 h 478292"/>
                <a:gd name="connsiteX2" fmla="*/ 55801 w 96075"/>
                <a:gd name="connsiteY2" fmla="*/ 333633 h 478292"/>
                <a:gd name="connsiteX3" fmla="*/ 40237 w 96075"/>
                <a:gd name="connsiteY3" fmla="*/ 69041 h 478292"/>
                <a:gd name="connsiteX4" fmla="*/ 1326 w 96075"/>
                <a:gd name="connsiteY4" fmla="*/ 30130 h 47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75" h="478292">
                  <a:moveTo>
                    <a:pt x="1326" y="30130"/>
                  </a:moveTo>
                  <a:cubicBezTo>
                    <a:pt x="10405" y="96278"/>
                    <a:pt x="85633" y="415346"/>
                    <a:pt x="94712" y="465930"/>
                  </a:cubicBezTo>
                  <a:cubicBezTo>
                    <a:pt x="103791" y="516514"/>
                    <a:pt x="64880" y="399781"/>
                    <a:pt x="55801" y="333633"/>
                  </a:cubicBezTo>
                  <a:cubicBezTo>
                    <a:pt x="46722" y="267485"/>
                    <a:pt x="48019" y="117679"/>
                    <a:pt x="40237" y="69041"/>
                  </a:cubicBezTo>
                  <a:cubicBezTo>
                    <a:pt x="32455" y="20403"/>
                    <a:pt x="-7753" y="-36018"/>
                    <a:pt x="1326" y="30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 237">
              <a:extLst>
                <a:ext uri="{FF2B5EF4-FFF2-40B4-BE49-F238E27FC236}">
                  <a16:creationId xmlns:a16="http://schemas.microsoft.com/office/drawing/2014/main" id="{E7703D74-9EB3-948B-9D4B-63121923E7E1}"/>
                </a:ext>
              </a:extLst>
            </p:cNvPr>
            <p:cNvSpPr/>
            <p:nvPr/>
          </p:nvSpPr>
          <p:spPr>
            <a:xfrm>
              <a:off x="3449930" y="5535147"/>
              <a:ext cx="205999" cy="1011075"/>
            </a:xfrm>
            <a:custGeom>
              <a:avLst/>
              <a:gdLst>
                <a:gd name="connsiteX0" fmla="*/ 5335 w 205999"/>
                <a:gd name="connsiteY0" fmla="*/ 5728 h 1011075"/>
                <a:gd name="connsiteX1" fmla="*/ 20899 w 205999"/>
                <a:gd name="connsiteY1" fmla="*/ 309231 h 1011075"/>
                <a:gd name="connsiteX2" fmla="*/ 63701 w 205999"/>
                <a:gd name="connsiteY2" fmla="*/ 336468 h 1011075"/>
                <a:gd name="connsiteX3" fmla="*/ 153195 w 205999"/>
                <a:gd name="connsiteY3" fmla="*/ 581605 h 1011075"/>
                <a:gd name="connsiteX4" fmla="*/ 203779 w 205999"/>
                <a:gd name="connsiteY4" fmla="*/ 1001840 h 1011075"/>
                <a:gd name="connsiteX5" fmla="*/ 188215 w 205999"/>
                <a:gd name="connsiteY5" fmla="*/ 830633 h 1011075"/>
                <a:gd name="connsiteX6" fmla="*/ 110393 w 205999"/>
                <a:gd name="connsiteY6" fmla="*/ 359815 h 1011075"/>
                <a:gd name="connsiteX7" fmla="*/ 9226 w 205999"/>
                <a:gd name="connsiteY7" fmla="*/ 126351 h 1011075"/>
                <a:gd name="connsiteX8" fmla="*/ 5335 w 205999"/>
                <a:gd name="connsiteY8" fmla="*/ 5728 h 10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999" h="1011075">
                  <a:moveTo>
                    <a:pt x="5335" y="5728"/>
                  </a:moveTo>
                  <a:cubicBezTo>
                    <a:pt x="7281" y="36208"/>
                    <a:pt x="11171" y="254108"/>
                    <a:pt x="20899" y="309231"/>
                  </a:cubicBezTo>
                  <a:cubicBezTo>
                    <a:pt x="30627" y="364354"/>
                    <a:pt x="41652" y="291072"/>
                    <a:pt x="63701" y="336468"/>
                  </a:cubicBezTo>
                  <a:cubicBezTo>
                    <a:pt x="85750" y="381864"/>
                    <a:pt x="129849" y="470710"/>
                    <a:pt x="153195" y="581605"/>
                  </a:cubicBezTo>
                  <a:cubicBezTo>
                    <a:pt x="176541" y="692500"/>
                    <a:pt x="197942" y="960335"/>
                    <a:pt x="203779" y="1001840"/>
                  </a:cubicBezTo>
                  <a:cubicBezTo>
                    <a:pt x="209616" y="1043345"/>
                    <a:pt x="203779" y="937637"/>
                    <a:pt x="188215" y="830633"/>
                  </a:cubicBezTo>
                  <a:cubicBezTo>
                    <a:pt x="172651" y="723629"/>
                    <a:pt x="140225" y="477195"/>
                    <a:pt x="110393" y="359815"/>
                  </a:cubicBezTo>
                  <a:cubicBezTo>
                    <a:pt x="80561" y="242435"/>
                    <a:pt x="26087" y="178880"/>
                    <a:pt x="9226" y="126351"/>
                  </a:cubicBezTo>
                  <a:cubicBezTo>
                    <a:pt x="-7635" y="73822"/>
                    <a:pt x="3389" y="-24752"/>
                    <a:pt x="5335" y="57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 238">
              <a:extLst>
                <a:ext uri="{FF2B5EF4-FFF2-40B4-BE49-F238E27FC236}">
                  <a16:creationId xmlns:a16="http://schemas.microsoft.com/office/drawing/2014/main" id="{55F8645D-4603-AC4B-6BBA-4AFEEB90DF1C}"/>
                </a:ext>
              </a:extLst>
            </p:cNvPr>
            <p:cNvSpPr/>
            <p:nvPr/>
          </p:nvSpPr>
          <p:spPr>
            <a:xfrm>
              <a:off x="3621587" y="6489469"/>
              <a:ext cx="126271" cy="585227"/>
            </a:xfrm>
            <a:custGeom>
              <a:avLst/>
              <a:gdLst>
                <a:gd name="connsiteX0" fmla="*/ 993 w 126271"/>
                <a:gd name="connsiteY0" fmla="*/ 16390 h 585227"/>
                <a:gd name="connsiteX1" fmla="*/ 113834 w 126271"/>
                <a:gd name="connsiteY1" fmla="*/ 522228 h 585227"/>
                <a:gd name="connsiteX2" fmla="*/ 117725 w 126271"/>
                <a:gd name="connsiteY2" fmla="*/ 537792 h 585227"/>
                <a:gd name="connsiteX3" fmla="*/ 63250 w 126271"/>
                <a:gd name="connsiteY3" fmla="*/ 160359 h 585227"/>
                <a:gd name="connsiteX4" fmla="*/ 993 w 126271"/>
                <a:gd name="connsiteY4" fmla="*/ 16390 h 58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271" h="585227">
                  <a:moveTo>
                    <a:pt x="993" y="16390"/>
                  </a:moveTo>
                  <a:cubicBezTo>
                    <a:pt x="9424" y="76701"/>
                    <a:pt x="94379" y="435328"/>
                    <a:pt x="113834" y="522228"/>
                  </a:cubicBezTo>
                  <a:cubicBezTo>
                    <a:pt x="133289" y="609128"/>
                    <a:pt x="126156" y="598103"/>
                    <a:pt x="117725" y="537792"/>
                  </a:cubicBezTo>
                  <a:cubicBezTo>
                    <a:pt x="109294" y="477481"/>
                    <a:pt x="86596" y="245314"/>
                    <a:pt x="63250" y="160359"/>
                  </a:cubicBezTo>
                  <a:cubicBezTo>
                    <a:pt x="39904" y="75404"/>
                    <a:pt x="-7438" y="-43921"/>
                    <a:pt x="993" y="163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 239">
              <a:extLst>
                <a:ext uri="{FF2B5EF4-FFF2-40B4-BE49-F238E27FC236}">
                  <a16:creationId xmlns:a16="http://schemas.microsoft.com/office/drawing/2014/main" id="{7F9B3435-AC9B-5E7F-CF5B-9F45229A890F}"/>
                </a:ext>
              </a:extLst>
            </p:cNvPr>
            <p:cNvSpPr/>
            <p:nvPr/>
          </p:nvSpPr>
          <p:spPr>
            <a:xfrm>
              <a:off x="3053766" y="5404818"/>
              <a:ext cx="276348" cy="294455"/>
            </a:xfrm>
            <a:custGeom>
              <a:avLst/>
              <a:gdLst>
                <a:gd name="connsiteX0" fmla="*/ 273634 w 276348"/>
                <a:gd name="connsiteY0" fmla="*/ 2207 h 294455"/>
                <a:gd name="connsiteX1" fmla="*/ 48209 w 276348"/>
                <a:gd name="connsiteY1" fmla="*/ 173657 h 294455"/>
                <a:gd name="connsiteX2" fmla="*/ 584 w 276348"/>
                <a:gd name="connsiteY2" fmla="*/ 294307 h 294455"/>
                <a:gd name="connsiteX3" fmla="*/ 64084 w 276348"/>
                <a:gd name="connsiteY3" fmla="*/ 195882 h 294455"/>
                <a:gd name="connsiteX4" fmla="*/ 165684 w 276348"/>
                <a:gd name="connsiteY4" fmla="*/ 81582 h 294455"/>
                <a:gd name="connsiteX5" fmla="*/ 273634 w 276348"/>
                <a:gd name="connsiteY5" fmla="*/ 2207 h 29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348" h="294455">
                  <a:moveTo>
                    <a:pt x="273634" y="2207"/>
                  </a:moveTo>
                  <a:cubicBezTo>
                    <a:pt x="254055" y="17553"/>
                    <a:pt x="93717" y="124974"/>
                    <a:pt x="48209" y="173657"/>
                  </a:cubicBezTo>
                  <a:cubicBezTo>
                    <a:pt x="2701" y="222340"/>
                    <a:pt x="-2062" y="290603"/>
                    <a:pt x="584" y="294307"/>
                  </a:cubicBezTo>
                  <a:cubicBezTo>
                    <a:pt x="3230" y="298011"/>
                    <a:pt x="36567" y="231336"/>
                    <a:pt x="64084" y="195882"/>
                  </a:cubicBezTo>
                  <a:cubicBezTo>
                    <a:pt x="91601" y="160428"/>
                    <a:pt x="129701" y="107511"/>
                    <a:pt x="165684" y="81582"/>
                  </a:cubicBezTo>
                  <a:cubicBezTo>
                    <a:pt x="201667" y="55653"/>
                    <a:pt x="293213" y="-13139"/>
                    <a:pt x="273634" y="2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 240">
              <a:extLst>
                <a:ext uri="{FF2B5EF4-FFF2-40B4-BE49-F238E27FC236}">
                  <a16:creationId xmlns:a16="http://schemas.microsoft.com/office/drawing/2014/main" id="{ED93CF81-D1BE-7D26-E261-6EDE71EDF4B9}"/>
                </a:ext>
              </a:extLst>
            </p:cNvPr>
            <p:cNvSpPr/>
            <p:nvPr/>
          </p:nvSpPr>
          <p:spPr>
            <a:xfrm>
              <a:off x="3011880" y="6254640"/>
              <a:ext cx="118826" cy="228730"/>
            </a:xfrm>
            <a:custGeom>
              <a:avLst/>
              <a:gdLst>
                <a:gd name="connsiteX0" fmla="*/ 118670 w 118826"/>
                <a:gd name="connsiteY0" fmla="*/ 110 h 228730"/>
                <a:gd name="connsiteX1" fmla="*/ 29770 w 118826"/>
                <a:gd name="connsiteY1" fmla="*/ 136635 h 228730"/>
                <a:gd name="connsiteX2" fmla="*/ 58345 w 118826"/>
                <a:gd name="connsiteY2" fmla="*/ 174735 h 228730"/>
                <a:gd name="connsiteX3" fmla="*/ 20245 w 118826"/>
                <a:gd name="connsiteY3" fmla="*/ 228710 h 228730"/>
                <a:gd name="connsiteX4" fmla="*/ 23420 w 118826"/>
                <a:gd name="connsiteY4" fmla="*/ 168385 h 228730"/>
                <a:gd name="connsiteX5" fmla="*/ 4370 w 118826"/>
                <a:gd name="connsiteY5" fmla="*/ 114410 h 228730"/>
                <a:gd name="connsiteX6" fmla="*/ 118670 w 118826"/>
                <a:gd name="connsiteY6" fmla="*/ 110 h 22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26" h="228730">
                  <a:moveTo>
                    <a:pt x="118670" y="110"/>
                  </a:moveTo>
                  <a:cubicBezTo>
                    <a:pt x="122903" y="3814"/>
                    <a:pt x="39824" y="107531"/>
                    <a:pt x="29770" y="136635"/>
                  </a:cubicBezTo>
                  <a:cubicBezTo>
                    <a:pt x="19716" y="165739"/>
                    <a:pt x="59932" y="159389"/>
                    <a:pt x="58345" y="174735"/>
                  </a:cubicBezTo>
                  <a:cubicBezTo>
                    <a:pt x="56757" y="190081"/>
                    <a:pt x="26066" y="229768"/>
                    <a:pt x="20245" y="228710"/>
                  </a:cubicBezTo>
                  <a:cubicBezTo>
                    <a:pt x="14424" y="227652"/>
                    <a:pt x="26066" y="187435"/>
                    <a:pt x="23420" y="168385"/>
                  </a:cubicBezTo>
                  <a:cubicBezTo>
                    <a:pt x="20774" y="149335"/>
                    <a:pt x="-11505" y="141927"/>
                    <a:pt x="4370" y="114410"/>
                  </a:cubicBezTo>
                  <a:cubicBezTo>
                    <a:pt x="20245" y="86893"/>
                    <a:pt x="114437" y="-3594"/>
                    <a:pt x="118670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 241">
              <a:extLst>
                <a:ext uri="{FF2B5EF4-FFF2-40B4-BE49-F238E27FC236}">
                  <a16:creationId xmlns:a16="http://schemas.microsoft.com/office/drawing/2014/main" id="{9BE055C6-8515-E455-9E8C-33839E83ABF2}"/>
                </a:ext>
              </a:extLst>
            </p:cNvPr>
            <p:cNvSpPr/>
            <p:nvPr/>
          </p:nvSpPr>
          <p:spPr>
            <a:xfrm>
              <a:off x="3148455" y="5441914"/>
              <a:ext cx="244920" cy="302641"/>
            </a:xfrm>
            <a:custGeom>
              <a:avLst/>
              <a:gdLst>
                <a:gd name="connsiteX0" fmla="*/ 178945 w 244920"/>
                <a:gd name="connsiteY0" fmla="*/ 36 h 302641"/>
                <a:gd name="connsiteX1" fmla="*/ 67820 w 244920"/>
                <a:gd name="connsiteY1" fmla="*/ 111161 h 302641"/>
                <a:gd name="connsiteX2" fmla="*/ 1145 w 244920"/>
                <a:gd name="connsiteY2" fmla="*/ 139736 h 302641"/>
                <a:gd name="connsiteX3" fmla="*/ 121795 w 244920"/>
                <a:gd name="connsiteY3" fmla="*/ 111161 h 302641"/>
                <a:gd name="connsiteX4" fmla="*/ 144020 w 244920"/>
                <a:gd name="connsiteY4" fmla="*/ 117511 h 302641"/>
                <a:gd name="connsiteX5" fmla="*/ 242445 w 244920"/>
                <a:gd name="connsiteY5" fmla="*/ 301661 h 302641"/>
                <a:gd name="connsiteX6" fmla="*/ 210695 w 244920"/>
                <a:gd name="connsiteY6" fmla="*/ 187361 h 302641"/>
                <a:gd name="connsiteX7" fmla="*/ 159895 w 244920"/>
                <a:gd name="connsiteY7" fmla="*/ 117511 h 302641"/>
                <a:gd name="connsiteX8" fmla="*/ 26545 w 244920"/>
                <a:gd name="connsiteY8" fmla="*/ 123861 h 302641"/>
                <a:gd name="connsiteX9" fmla="*/ 178945 w 244920"/>
                <a:gd name="connsiteY9" fmla="*/ 36 h 30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4920" h="302641">
                  <a:moveTo>
                    <a:pt x="178945" y="36"/>
                  </a:moveTo>
                  <a:cubicBezTo>
                    <a:pt x="185824" y="-2081"/>
                    <a:pt x="97453" y="87878"/>
                    <a:pt x="67820" y="111161"/>
                  </a:cubicBezTo>
                  <a:cubicBezTo>
                    <a:pt x="38187" y="134444"/>
                    <a:pt x="-7851" y="139736"/>
                    <a:pt x="1145" y="139736"/>
                  </a:cubicBezTo>
                  <a:cubicBezTo>
                    <a:pt x="10141" y="139736"/>
                    <a:pt x="97982" y="114865"/>
                    <a:pt x="121795" y="111161"/>
                  </a:cubicBezTo>
                  <a:cubicBezTo>
                    <a:pt x="145607" y="107457"/>
                    <a:pt x="123912" y="85761"/>
                    <a:pt x="144020" y="117511"/>
                  </a:cubicBezTo>
                  <a:cubicBezTo>
                    <a:pt x="164128" y="149261"/>
                    <a:pt x="231333" y="290019"/>
                    <a:pt x="242445" y="301661"/>
                  </a:cubicBezTo>
                  <a:cubicBezTo>
                    <a:pt x="253558" y="313303"/>
                    <a:pt x="224453" y="218053"/>
                    <a:pt x="210695" y="187361"/>
                  </a:cubicBezTo>
                  <a:cubicBezTo>
                    <a:pt x="196937" y="156669"/>
                    <a:pt x="190587" y="128094"/>
                    <a:pt x="159895" y="117511"/>
                  </a:cubicBezTo>
                  <a:cubicBezTo>
                    <a:pt x="129203" y="106928"/>
                    <a:pt x="22841" y="144499"/>
                    <a:pt x="26545" y="123861"/>
                  </a:cubicBezTo>
                  <a:cubicBezTo>
                    <a:pt x="30249" y="103223"/>
                    <a:pt x="172066" y="2153"/>
                    <a:pt x="178945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 242">
              <a:extLst>
                <a:ext uri="{FF2B5EF4-FFF2-40B4-BE49-F238E27FC236}">
                  <a16:creationId xmlns:a16="http://schemas.microsoft.com/office/drawing/2014/main" id="{72110132-6840-688E-FE76-9B4209BE90FA}"/>
                </a:ext>
              </a:extLst>
            </p:cNvPr>
            <p:cNvSpPr/>
            <p:nvPr/>
          </p:nvSpPr>
          <p:spPr>
            <a:xfrm>
              <a:off x="3373812" y="5734695"/>
              <a:ext cx="249394" cy="836151"/>
            </a:xfrm>
            <a:custGeom>
              <a:avLst/>
              <a:gdLst>
                <a:gd name="connsiteX0" fmla="*/ 1213 w 249394"/>
                <a:gd name="connsiteY0" fmla="*/ 5705 h 836151"/>
                <a:gd name="connsiteX1" fmla="*/ 229813 w 249394"/>
                <a:gd name="connsiteY1" fmla="*/ 780405 h 836151"/>
                <a:gd name="connsiteX2" fmla="*/ 223463 w 249394"/>
                <a:gd name="connsiteY2" fmla="*/ 713730 h 836151"/>
                <a:gd name="connsiteX3" fmla="*/ 109163 w 249394"/>
                <a:gd name="connsiteY3" fmla="*/ 224780 h 836151"/>
                <a:gd name="connsiteX4" fmla="*/ 137738 w 249394"/>
                <a:gd name="connsiteY4" fmla="*/ 418455 h 836151"/>
                <a:gd name="connsiteX5" fmla="*/ 1213 w 249394"/>
                <a:gd name="connsiteY5" fmla="*/ 5705 h 83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9394" h="836151">
                  <a:moveTo>
                    <a:pt x="1213" y="5705"/>
                  </a:moveTo>
                  <a:cubicBezTo>
                    <a:pt x="16559" y="66030"/>
                    <a:pt x="192771" y="662401"/>
                    <a:pt x="229813" y="780405"/>
                  </a:cubicBezTo>
                  <a:cubicBezTo>
                    <a:pt x="266855" y="898409"/>
                    <a:pt x="243571" y="806334"/>
                    <a:pt x="223463" y="713730"/>
                  </a:cubicBezTo>
                  <a:cubicBezTo>
                    <a:pt x="203355" y="621126"/>
                    <a:pt x="123451" y="273993"/>
                    <a:pt x="109163" y="224780"/>
                  </a:cubicBezTo>
                  <a:cubicBezTo>
                    <a:pt x="94876" y="175568"/>
                    <a:pt x="154671" y="454438"/>
                    <a:pt x="137738" y="418455"/>
                  </a:cubicBezTo>
                  <a:cubicBezTo>
                    <a:pt x="120805" y="382472"/>
                    <a:pt x="-14133" y="-54620"/>
                    <a:pt x="1213" y="5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 243">
              <a:extLst>
                <a:ext uri="{FF2B5EF4-FFF2-40B4-BE49-F238E27FC236}">
                  <a16:creationId xmlns:a16="http://schemas.microsoft.com/office/drawing/2014/main" id="{0CCF3B11-21D0-3657-7BEF-09C10C5AEA2F}"/>
                </a:ext>
              </a:extLst>
            </p:cNvPr>
            <p:cNvSpPr/>
            <p:nvPr/>
          </p:nvSpPr>
          <p:spPr>
            <a:xfrm>
              <a:off x="3104946" y="5552928"/>
              <a:ext cx="333624" cy="429611"/>
            </a:xfrm>
            <a:custGeom>
              <a:avLst/>
              <a:gdLst>
                <a:gd name="connsiteX0" fmla="*/ 60529 w 333624"/>
                <a:gd name="connsiteY0" fmla="*/ 147 h 429611"/>
                <a:gd name="connsiteX1" fmla="*/ 9729 w 333624"/>
                <a:gd name="connsiteY1" fmla="*/ 139847 h 429611"/>
                <a:gd name="connsiteX2" fmla="*/ 124029 w 333624"/>
                <a:gd name="connsiteY2" fmla="*/ 196997 h 429611"/>
                <a:gd name="connsiteX3" fmla="*/ 114504 w 333624"/>
                <a:gd name="connsiteY3" fmla="*/ 168422 h 429611"/>
                <a:gd name="connsiteX4" fmla="*/ 231979 w 333624"/>
                <a:gd name="connsiteY4" fmla="*/ 247797 h 429611"/>
                <a:gd name="connsiteX5" fmla="*/ 298654 w 333624"/>
                <a:gd name="connsiteY5" fmla="*/ 311297 h 429611"/>
                <a:gd name="connsiteX6" fmla="*/ 266904 w 333624"/>
                <a:gd name="connsiteY6" fmla="*/ 187472 h 429611"/>
                <a:gd name="connsiteX7" fmla="*/ 333579 w 333624"/>
                <a:gd name="connsiteY7" fmla="*/ 428772 h 429611"/>
                <a:gd name="connsiteX8" fmla="*/ 273254 w 333624"/>
                <a:gd name="connsiteY8" fmla="*/ 263672 h 429611"/>
                <a:gd name="connsiteX9" fmla="*/ 70054 w 333624"/>
                <a:gd name="connsiteY9" fmla="*/ 171597 h 429611"/>
                <a:gd name="connsiteX10" fmla="*/ 204 w 333624"/>
                <a:gd name="connsiteY10" fmla="*/ 168422 h 429611"/>
                <a:gd name="connsiteX11" fmla="*/ 60529 w 333624"/>
                <a:gd name="connsiteY11" fmla="*/ 147 h 42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3624" h="429611">
                  <a:moveTo>
                    <a:pt x="60529" y="147"/>
                  </a:moveTo>
                  <a:cubicBezTo>
                    <a:pt x="62116" y="-4615"/>
                    <a:pt x="-854" y="107039"/>
                    <a:pt x="9729" y="139847"/>
                  </a:cubicBezTo>
                  <a:cubicBezTo>
                    <a:pt x="20312" y="172655"/>
                    <a:pt x="106566" y="192234"/>
                    <a:pt x="124029" y="196997"/>
                  </a:cubicBezTo>
                  <a:cubicBezTo>
                    <a:pt x="141492" y="201760"/>
                    <a:pt x="96512" y="159955"/>
                    <a:pt x="114504" y="168422"/>
                  </a:cubicBezTo>
                  <a:cubicBezTo>
                    <a:pt x="132496" y="176889"/>
                    <a:pt x="201287" y="223985"/>
                    <a:pt x="231979" y="247797"/>
                  </a:cubicBezTo>
                  <a:cubicBezTo>
                    <a:pt x="262671" y="271609"/>
                    <a:pt x="292833" y="321351"/>
                    <a:pt x="298654" y="311297"/>
                  </a:cubicBezTo>
                  <a:cubicBezTo>
                    <a:pt x="304475" y="301243"/>
                    <a:pt x="261083" y="167893"/>
                    <a:pt x="266904" y="187472"/>
                  </a:cubicBezTo>
                  <a:cubicBezTo>
                    <a:pt x="272725" y="207051"/>
                    <a:pt x="332521" y="416072"/>
                    <a:pt x="333579" y="428772"/>
                  </a:cubicBezTo>
                  <a:cubicBezTo>
                    <a:pt x="334637" y="441472"/>
                    <a:pt x="317175" y="306534"/>
                    <a:pt x="273254" y="263672"/>
                  </a:cubicBezTo>
                  <a:cubicBezTo>
                    <a:pt x="229333" y="220810"/>
                    <a:pt x="115562" y="187472"/>
                    <a:pt x="70054" y="171597"/>
                  </a:cubicBezTo>
                  <a:cubicBezTo>
                    <a:pt x="24546" y="155722"/>
                    <a:pt x="4437" y="193293"/>
                    <a:pt x="204" y="168422"/>
                  </a:cubicBezTo>
                  <a:cubicBezTo>
                    <a:pt x="-4029" y="143551"/>
                    <a:pt x="58942" y="4909"/>
                    <a:pt x="60529" y="1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 244">
              <a:extLst>
                <a:ext uri="{FF2B5EF4-FFF2-40B4-BE49-F238E27FC236}">
                  <a16:creationId xmlns:a16="http://schemas.microsoft.com/office/drawing/2014/main" id="{018ABAB4-A1E4-1257-A14E-671570F7BC3C}"/>
                </a:ext>
              </a:extLst>
            </p:cNvPr>
            <p:cNvSpPr/>
            <p:nvPr/>
          </p:nvSpPr>
          <p:spPr>
            <a:xfrm>
              <a:off x="2942871" y="5658517"/>
              <a:ext cx="187445" cy="891684"/>
            </a:xfrm>
            <a:custGeom>
              <a:avLst/>
              <a:gdLst>
                <a:gd name="connsiteX0" fmla="*/ 114654 w 187445"/>
                <a:gd name="connsiteY0" fmla="*/ 2508 h 891684"/>
                <a:gd name="connsiteX1" fmla="*/ 117829 w 187445"/>
                <a:gd name="connsiteY1" fmla="*/ 183483 h 891684"/>
                <a:gd name="connsiteX2" fmla="*/ 181329 w 187445"/>
                <a:gd name="connsiteY2" fmla="*/ 335883 h 891684"/>
                <a:gd name="connsiteX3" fmla="*/ 181329 w 187445"/>
                <a:gd name="connsiteY3" fmla="*/ 304133 h 891684"/>
                <a:gd name="connsiteX4" fmla="*/ 184504 w 187445"/>
                <a:gd name="connsiteY4" fmla="*/ 405733 h 891684"/>
                <a:gd name="connsiteX5" fmla="*/ 133704 w 187445"/>
                <a:gd name="connsiteY5" fmla="*/ 456533 h 891684"/>
                <a:gd name="connsiteX6" fmla="*/ 155929 w 187445"/>
                <a:gd name="connsiteY6" fmla="*/ 434308 h 891684"/>
                <a:gd name="connsiteX7" fmla="*/ 127354 w 187445"/>
                <a:gd name="connsiteY7" fmla="*/ 526383 h 891684"/>
                <a:gd name="connsiteX8" fmla="*/ 121004 w 187445"/>
                <a:gd name="connsiteY8" fmla="*/ 574008 h 891684"/>
                <a:gd name="connsiteX9" fmla="*/ 354 w 187445"/>
                <a:gd name="connsiteY9" fmla="*/ 697833 h 891684"/>
                <a:gd name="connsiteX10" fmla="*/ 82904 w 187445"/>
                <a:gd name="connsiteY10" fmla="*/ 637508 h 891684"/>
                <a:gd name="connsiteX11" fmla="*/ 47979 w 187445"/>
                <a:gd name="connsiteY11" fmla="*/ 701008 h 891684"/>
                <a:gd name="connsiteX12" fmla="*/ 76554 w 187445"/>
                <a:gd name="connsiteY12" fmla="*/ 891508 h 891684"/>
                <a:gd name="connsiteX13" fmla="*/ 76554 w 187445"/>
                <a:gd name="connsiteY13" fmla="*/ 732758 h 891684"/>
                <a:gd name="connsiteX14" fmla="*/ 98779 w 187445"/>
                <a:gd name="connsiteY14" fmla="*/ 599408 h 891684"/>
                <a:gd name="connsiteX15" fmla="*/ 184504 w 187445"/>
                <a:gd name="connsiteY15" fmla="*/ 377158 h 891684"/>
                <a:gd name="connsiteX16" fmla="*/ 117829 w 187445"/>
                <a:gd name="connsiteY16" fmla="*/ 212058 h 891684"/>
                <a:gd name="connsiteX17" fmla="*/ 108304 w 187445"/>
                <a:gd name="connsiteY17" fmla="*/ 85058 h 891684"/>
                <a:gd name="connsiteX18" fmla="*/ 114654 w 187445"/>
                <a:gd name="connsiteY18" fmla="*/ 2508 h 89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7445" h="891684">
                  <a:moveTo>
                    <a:pt x="114654" y="2508"/>
                  </a:moveTo>
                  <a:cubicBezTo>
                    <a:pt x="116241" y="18912"/>
                    <a:pt x="106716" y="127920"/>
                    <a:pt x="117829" y="183483"/>
                  </a:cubicBezTo>
                  <a:cubicBezTo>
                    <a:pt x="128942" y="239046"/>
                    <a:pt x="170746" y="315775"/>
                    <a:pt x="181329" y="335883"/>
                  </a:cubicBezTo>
                  <a:cubicBezTo>
                    <a:pt x="191912" y="355991"/>
                    <a:pt x="180800" y="292491"/>
                    <a:pt x="181329" y="304133"/>
                  </a:cubicBezTo>
                  <a:cubicBezTo>
                    <a:pt x="181858" y="315775"/>
                    <a:pt x="192441" y="380333"/>
                    <a:pt x="184504" y="405733"/>
                  </a:cubicBezTo>
                  <a:cubicBezTo>
                    <a:pt x="176567" y="431133"/>
                    <a:pt x="133704" y="456533"/>
                    <a:pt x="133704" y="456533"/>
                  </a:cubicBezTo>
                  <a:cubicBezTo>
                    <a:pt x="128942" y="461295"/>
                    <a:pt x="156987" y="422666"/>
                    <a:pt x="155929" y="434308"/>
                  </a:cubicBezTo>
                  <a:cubicBezTo>
                    <a:pt x="154871" y="445950"/>
                    <a:pt x="133175" y="503100"/>
                    <a:pt x="127354" y="526383"/>
                  </a:cubicBezTo>
                  <a:cubicBezTo>
                    <a:pt x="121533" y="549666"/>
                    <a:pt x="142171" y="545433"/>
                    <a:pt x="121004" y="574008"/>
                  </a:cubicBezTo>
                  <a:cubicBezTo>
                    <a:pt x="99837" y="602583"/>
                    <a:pt x="6704" y="687250"/>
                    <a:pt x="354" y="697833"/>
                  </a:cubicBezTo>
                  <a:cubicBezTo>
                    <a:pt x="-5996" y="708416"/>
                    <a:pt x="74966" y="636979"/>
                    <a:pt x="82904" y="637508"/>
                  </a:cubicBezTo>
                  <a:cubicBezTo>
                    <a:pt x="90841" y="638037"/>
                    <a:pt x="49037" y="658675"/>
                    <a:pt x="47979" y="701008"/>
                  </a:cubicBezTo>
                  <a:cubicBezTo>
                    <a:pt x="46921" y="743341"/>
                    <a:pt x="71791" y="886216"/>
                    <a:pt x="76554" y="891508"/>
                  </a:cubicBezTo>
                  <a:cubicBezTo>
                    <a:pt x="81316" y="896800"/>
                    <a:pt x="72850" y="781441"/>
                    <a:pt x="76554" y="732758"/>
                  </a:cubicBezTo>
                  <a:cubicBezTo>
                    <a:pt x="80258" y="684075"/>
                    <a:pt x="80787" y="658675"/>
                    <a:pt x="98779" y="599408"/>
                  </a:cubicBezTo>
                  <a:cubicBezTo>
                    <a:pt x="116771" y="540141"/>
                    <a:pt x="181329" y="441716"/>
                    <a:pt x="184504" y="377158"/>
                  </a:cubicBezTo>
                  <a:cubicBezTo>
                    <a:pt x="187679" y="312600"/>
                    <a:pt x="130529" y="260741"/>
                    <a:pt x="117829" y="212058"/>
                  </a:cubicBezTo>
                  <a:cubicBezTo>
                    <a:pt x="105129" y="163375"/>
                    <a:pt x="108304" y="115750"/>
                    <a:pt x="108304" y="85058"/>
                  </a:cubicBezTo>
                  <a:cubicBezTo>
                    <a:pt x="108304" y="54366"/>
                    <a:pt x="113067" y="-13896"/>
                    <a:pt x="114654" y="25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 245">
              <a:extLst>
                <a:ext uri="{FF2B5EF4-FFF2-40B4-BE49-F238E27FC236}">
                  <a16:creationId xmlns:a16="http://schemas.microsoft.com/office/drawing/2014/main" id="{5463A29F-9BE1-76B3-D3E4-FBADB2F11448}"/>
                </a:ext>
              </a:extLst>
            </p:cNvPr>
            <p:cNvSpPr/>
            <p:nvPr/>
          </p:nvSpPr>
          <p:spPr>
            <a:xfrm>
              <a:off x="3057502" y="5467270"/>
              <a:ext cx="403290" cy="485855"/>
            </a:xfrm>
            <a:custGeom>
              <a:avLst/>
              <a:gdLst>
                <a:gd name="connsiteX0" fmla="*/ 92098 w 403290"/>
                <a:gd name="connsiteY0" fmla="*/ 80 h 485855"/>
                <a:gd name="connsiteX1" fmla="*/ 38123 w 403290"/>
                <a:gd name="connsiteY1" fmla="*/ 212805 h 485855"/>
                <a:gd name="connsiteX2" fmla="*/ 85748 w 403290"/>
                <a:gd name="connsiteY2" fmla="*/ 327105 h 485855"/>
                <a:gd name="connsiteX3" fmla="*/ 104798 w 403290"/>
                <a:gd name="connsiteY3" fmla="*/ 301705 h 485855"/>
                <a:gd name="connsiteX4" fmla="*/ 193698 w 403290"/>
                <a:gd name="connsiteY4" fmla="*/ 333455 h 485855"/>
                <a:gd name="connsiteX5" fmla="*/ 301648 w 403290"/>
                <a:gd name="connsiteY5" fmla="*/ 450930 h 485855"/>
                <a:gd name="connsiteX6" fmla="*/ 266723 w 403290"/>
                <a:gd name="connsiteY6" fmla="*/ 365205 h 485855"/>
                <a:gd name="connsiteX7" fmla="*/ 403248 w 403290"/>
                <a:gd name="connsiteY7" fmla="*/ 485855 h 485855"/>
                <a:gd name="connsiteX8" fmla="*/ 250848 w 403290"/>
                <a:gd name="connsiteY8" fmla="*/ 365205 h 485855"/>
                <a:gd name="connsiteX9" fmla="*/ 57173 w 403290"/>
                <a:gd name="connsiteY9" fmla="*/ 292180 h 485855"/>
                <a:gd name="connsiteX10" fmla="*/ 23 w 403290"/>
                <a:gd name="connsiteY10" fmla="*/ 181055 h 485855"/>
                <a:gd name="connsiteX11" fmla="*/ 50823 w 403290"/>
                <a:gd name="connsiteY11" fmla="*/ 187405 h 485855"/>
                <a:gd name="connsiteX12" fmla="*/ 92098 w 403290"/>
                <a:gd name="connsiteY12" fmla="*/ 80 h 48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3290" h="485855">
                  <a:moveTo>
                    <a:pt x="92098" y="80"/>
                  </a:moveTo>
                  <a:cubicBezTo>
                    <a:pt x="89981" y="4313"/>
                    <a:pt x="39181" y="158301"/>
                    <a:pt x="38123" y="212805"/>
                  </a:cubicBezTo>
                  <a:cubicBezTo>
                    <a:pt x="37065" y="267309"/>
                    <a:pt x="74636" y="312289"/>
                    <a:pt x="85748" y="327105"/>
                  </a:cubicBezTo>
                  <a:cubicBezTo>
                    <a:pt x="96860" y="341921"/>
                    <a:pt x="86807" y="300647"/>
                    <a:pt x="104798" y="301705"/>
                  </a:cubicBezTo>
                  <a:cubicBezTo>
                    <a:pt x="122789" y="302763"/>
                    <a:pt x="160890" y="308584"/>
                    <a:pt x="193698" y="333455"/>
                  </a:cubicBezTo>
                  <a:cubicBezTo>
                    <a:pt x="226506" y="358326"/>
                    <a:pt x="289477" y="445638"/>
                    <a:pt x="301648" y="450930"/>
                  </a:cubicBezTo>
                  <a:cubicBezTo>
                    <a:pt x="313819" y="456222"/>
                    <a:pt x="249790" y="359384"/>
                    <a:pt x="266723" y="365205"/>
                  </a:cubicBezTo>
                  <a:cubicBezTo>
                    <a:pt x="283656" y="371026"/>
                    <a:pt x="405894" y="485855"/>
                    <a:pt x="403248" y="485855"/>
                  </a:cubicBezTo>
                  <a:cubicBezTo>
                    <a:pt x="400602" y="485855"/>
                    <a:pt x="308527" y="397484"/>
                    <a:pt x="250848" y="365205"/>
                  </a:cubicBezTo>
                  <a:cubicBezTo>
                    <a:pt x="193169" y="332926"/>
                    <a:pt x="98977" y="322871"/>
                    <a:pt x="57173" y="292180"/>
                  </a:cubicBezTo>
                  <a:cubicBezTo>
                    <a:pt x="15369" y="261489"/>
                    <a:pt x="1081" y="198517"/>
                    <a:pt x="23" y="181055"/>
                  </a:cubicBezTo>
                  <a:cubicBezTo>
                    <a:pt x="-1035" y="163593"/>
                    <a:pt x="33890" y="215980"/>
                    <a:pt x="50823" y="187405"/>
                  </a:cubicBezTo>
                  <a:cubicBezTo>
                    <a:pt x="67756" y="158830"/>
                    <a:pt x="94215" y="-4153"/>
                    <a:pt x="92098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 246">
              <a:extLst>
                <a:ext uri="{FF2B5EF4-FFF2-40B4-BE49-F238E27FC236}">
                  <a16:creationId xmlns:a16="http://schemas.microsoft.com/office/drawing/2014/main" id="{F010CE03-1FD9-08F7-F2D5-49497C687971}"/>
                </a:ext>
              </a:extLst>
            </p:cNvPr>
            <p:cNvSpPr/>
            <p:nvPr/>
          </p:nvSpPr>
          <p:spPr>
            <a:xfrm>
              <a:off x="3082749" y="5549897"/>
              <a:ext cx="251355" cy="181676"/>
            </a:xfrm>
            <a:custGeom>
              <a:avLst/>
              <a:gdLst>
                <a:gd name="connsiteX0" fmla="*/ 231951 w 251355"/>
                <a:gd name="connsiteY0" fmla="*/ 3 h 181676"/>
                <a:gd name="connsiteX1" fmla="*/ 181151 w 251355"/>
                <a:gd name="connsiteY1" fmla="*/ 66678 h 181676"/>
                <a:gd name="connsiteX2" fmla="*/ 176 w 251355"/>
                <a:gd name="connsiteY2" fmla="*/ 88903 h 181676"/>
                <a:gd name="connsiteX3" fmla="*/ 149401 w 251355"/>
                <a:gd name="connsiteY3" fmla="*/ 95253 h 181676"/>
                <a:gd name="connsiteX4" fmla="*/ 235126 w 251355"/>
                <a:gd name="connsiteY4" fmla="*/ 180978 h 181676"/>
                <a:gd name="connsiteX5" fmla="*/ 241476 w 251355"/>
                <a:gd name="connsiteY5" fmla="*/ 133353 h 181676"/>
                <a:gd name="connsiteX6" fmla="*/ 244651 w 251355"/>
                <a:gd name="connsiteY6" fmla="*/ 88903 h 181676"/>
                <a:gd name="connsiteX7" fmla="*/ 244651 w 251355"/>
                <a:gd name="connsiteY7" fmla="*/ 136528 h 181676"/>
                <a:gd name="connsiteX8" fmla="*/ 155751 w 251355"/>
                <a:gd name="connsiteY8" fmla="*/ 73028 h 181676"/>
                <a:gd name="connsiteX9" fmla="*/ 60501 w 251355"/>
                <a:gd name="connsiteY9" fmla="*/ 69853 h 181676"/>
                <a:gd name="connsiteX10" fmla="*/ 231951 w 251355"/>
                <a:gd name="connsiteY10" fmla="*/ 3 h 18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355" h="181676">
                  <a:moveTo>
                    <a:pt x="231951" y="3"/>
                  </a:moveTo>
                  <a:cubicBezTo>
                    <a:pt x="252059" y="-526"/>
                    <a:pt x="219780" y="51861"/>
                    <a:pt x="181151" y="66678"/>
                  </a:cubicBezTo>
                  <a:cubicBezTo>
                    <a:pt x="142522" y="81495"/>
                    <a:pt x="5468" y="84141"/>
                    <a:pt x="176" y="88903"/>
                  </a:cubicBezTo>
                  <a:cubicBezTo>
                    <a:pt x="-5116" y="93666"/>
                    <a:pt x="110243" y="79907"/>
                    <a:pt x="149401" y="95253"/>
                  </a:cubicBezTo>
                  <a:cubicBezTo>
                    <a:pt x="188559" y="110599"/>
                    <a:pt x="219780" y="174628"/>
                    <a:pt x="235126" y="180978"/>
                  </a:cubicBezTo>
                  <a:cubicBezTo>
                    <a:pt x="250472" y="187328"/>
                    <a:pt x="239889" y="148699"/>
                    <a:pt x="241476" y="133353"/>
                  </a:cubicBezTo>
                  <a:cubicBezTo>
                    <a:pt x="243064" y="118007"/>
                    <a:pt x="244122" y="88374"/>
                    <a:pt x="244651" y="88903"/>
                  </a:cubicBezTo>
                  <a:cubicBezTo>
                    <a:pt x="245180" y="89432"/>
                    <a:pt x="259468" y="139174"/>
                    <a:pt x="244651" y="136528"/>
                  </a:cubicBezTo>
                  <a:cubicBezTo>
                    <a:pt x="229834" y="133882"/>
                    <a:pt x="186443" y="84141"/>
                    <a:pt x="155751" y="73028"/>
                  </a:cubicBezTo>
                  <a:cubicBezTo>
                    <a:pt x="125059" y="61916"/>
                    <a:pt x="51505" y="74615"/>
                    <a:pt x="60501" y="69853"/>
                  </a:cubicBezTo>
                  <a:cubicBezTo>
                    <a:pt x="69497" y="65091"/>
                    <a:pt x="211843" y="532"/>
                    <a:pt x="231951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 247">
              <a:extLst>
                <a:ext uri="{FF2B5EF4-FFF2-40B4-BE49-F238E27FC236}">
                  <a16:creationId xmlns:a16="http://schemas.microsoft.com/office/drawing/2014/main" id="{B4DEFFB8-CD56-1820-A21B-10CE0EE9AE9E}"/>
                </a:ext>
              </a:extLst>
            </p:cNvPr>
            <p:cNvSpPr/>
            <p:nvPr/>
          </p:nvSpPr>
          <p:spPr>
            <a:xfrm>
              <a:off x="3149225" y="5841994"/>
              <a:ext cx="349920" cy="223764"/>
            </a:xfrm>
            <a:custGeom>
              <a:avLst/>
              <a:gdLst>
                <a:gd name="connsiteX0" fmla="*/ 60700 w 349920"/>
                <a:gd name="connsiteY0" fmla="*/ 6 h 223764"/>
                <a:gd name="connsiteX1" fmla="*/ 241675 w 349920"/>
                <a:gd name="connsiteY1" fmla="*/ 161931 h 223764"/>
                <a:gd name="connsiteX2" fmla="*/ 349625 w 349920"/>
                <a:gd name="connsiteY2" fmla="*/ 222256 h 223764"/>
                <a:gd name="connsiteX3" fmla="*/ 263900 w 349920"/>
                <a:gd name="connsiteY3" fmla="*/ 206381 h 223764"/>
                <a:gd name="connsiteX4" fmla="*/ 375 w 349920"/>
                <a:gd name="connsiteY4" fmla="*/ 215906 h 223764"/>
                <a:gd name="connsiteX5" fmla="*/ 327400 w 349920"/>
                <a:gd name="connsiteY5" fmla="*/ 200031 h 223764"/>
                <a:gd name="connsiteX6" fmla="*/ 175000 w 349920"/>
                <a:gd name="connsiteY6" fmla="*/ 85731 h 223764"/>
                <a:gd name="connsiteX7" fmla="*/ 263900 w 349920"/>
                <a:gd name="connsiteY7" fmla="*/ 168281 h 223764"/>
                <a:gd name="connsiteX8" fmla="*/ 60700 w 349920"/>
                <a:gd name="connsiteY8" fmla="*/ 6 h 22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920" h="223764">
                  <a:moveTo>
                    <a:pt x="60700" y="6"/>
                  </a:moveTo>
                  <a:cubicBezTo>
                    <a:pt x="56996" y="-1052"/>
                    <a:pt x="193521" y="124889"/>
                    <a:pt x="241675" y="161931"/>
                  </a:cubicBezTo>
                  <a:cubicBezTo>
                    <a:pt x="289829" y="198973"/>
                    <a:pt x="345921" y="214848"/>
                    <a:pt x="349625" y="222256"/>
                  </a:cubicBezTo>
                  <a:cubicBezTo>
                    <a:pt x="353329" y="229664"/>
                    <a:pt x="322108" y="207439"/>
                    <a:pt x="263900" y="206381"/>
                  </a:cubicBezTo>
                  <a:cubicBezTo>
                    <a:pt x="205692" y="205323"/>
                    <a:pt x="-10208" y="216964"/>
                    <a:pt x="375" y="215906"/>
                  </a:cubicBezTo>
                  <a:cubicBezTo>
                    <a:pt x="10958" y="214848"/>
                    <a:pt x="298296" y="221727"/>
                    <a:pt x="327400" y="200031"/>
                  </a:cubicBezTo>
                  <a:cubicBezTo>
                    <a:pt x="356504" y="178335"/>
                    <a:pt x="185583" y="91023"/>
                    <a:pt x="175000" y="85731"/>
                  </a:cubicBezTo>
                  <a:cubicBezTo>
                    <a:pt x="164417" y="80439"/>
                    <a:pt x="290888" y="183098"/>
                    <a:pt x="263900" y="168281"/>
                  </a:cubicBezTo>
                  <a:cubicBezTo>
                    <a:pt x="236912" y="153464"/>
                    <a:pt x="64404" y="1064"/>
                    <a:pt x="6070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 248">
              <a:extLst>
                <a:ext uri="{FF2B5EF4-FFF2-40B4-BE49-F238E27FC236}">
                  <a16:creationId xmlns:a16="http://schemas.microsoft.com/office/drawing/2014/main" id="{D45B47BB-D4B3-06E5-03A1-323A31086AE2}"/>
                </a:ext>
              </a:extLst>
            </p:cNvPr>
            <p:cNvSpPr/>
            <p:nvPr/>
          </p:nvSpPr>
          <p:spPr>
            <a:xfrm>
              <a:off x="3068030" y="5841994"/>
              <a:ext cx="453062" cy="346139"/>
            </a:xfrm>
            <a:custGeom>
              <a:avLst/>
              <a:gdLst>
                <a:gd name="connsiteX0" fmla="*/ 62520 w 453062"/>
                <a:gd name="connsiteY0" fmla="*/ 6 h 346139"/>
                <a:gd name="connsiteX1" fmla="*/ 208570 w 453062"/>
                <a:gd name="connsiteY1" fmla="*/ 152406 h 346139"/>
                <a:gd name="connsiteX2" fmla="*/ 195870 w 453062"/>
                <a:gd name="connsiteY2" fmla="*/ 180981 h 346139"/>
                <a:gd name="connsiteX3" fmla="*/ 2195 w 453062"/>
                <a:gd name="connsiteY3" fmla="*/ 304806 h 346139"/>
                <a:gd name="connsiteX4" fmla="*/ 106970 w 453062"/>
                <a:gd name="connsiteY4" fmla="*/ 257181 h 346139"/>
                <a:gd name="connsiteX5" fmla="*/ 341920 w 453062"/>
                <a:gd name="connsiteY5" fmla="*/ 269881 h 346139"/>
                <a:gd name="connsiteX6" fmla="*/ 275245 w 453062"/>
                <a:gd name="connsiteY6" fmla="*/ 247656 h 346139"/>
                <a:gd name="connsiteX7" fmla="*/ 453045 w 453062"/>
                <a:gd name="connsiteY7" fmla="*/ 346081 h 346139"/>
                <a:gd name="connsiteX8" fmla="*/ 284770 w 453062"/>
                <a:gd name="connsiteY8" fmla="*/ 231781 h 346139"/>
                <a:gd name="connsiteX9" fmla="*/ 87920 w 453062"/>
                <a:gd name="connsiteY9" fmla="*/ 212731 h 346139"/>
                <a:gd name="connsiteX10" fmla="*/ 103795 w 453062"/>
                <a:gd name="connsiteY10" fmla="*/ 158756 h 346139"/>
                <a:gd name="connsiteX11" fmla="*/ 18070 w 453062"/>
                <a:gd name="connsiteY11" fmla="*/ 66681 h 346139"/>
                <a:gd name="connsiteX12" fmla="*/ 160945 w 453062"/>
                <a:gd name="connsiteY12" fmla="*/ 187331 h 346139"/>
                <a:gd name="connsiteX13" fmla="*/ 145070 w 453062"/>
                <a:gd name="connsiteY13" fmla="*/ 133356 h 346139"/>
                <a:gd name="connsiteX14" fmla="*/ 87920 w 453062"/>
                <a:gd name="connsiteY14" fmla="*/ 88906 h 346139"/>
                <a:gd name="connsiteX15" fmla="*/ 218095 w 453062"/>
                <a:gd name="connsiteY15" fmla="*/ 158756 h 346139"/>
                <a:gd name="connsiteX16" fmla="*/ 62520 w 453062"/>
                <a:gd name="connsiteY16" fmla="*/ 6 h 34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062" h="346139">
                  <a:moveTo>
                    <a:pt x="62520" y="6"/>
                  </a:moveTo>
                  <a:cubicBezTo>
                    <a:pt x="60932" y="-1052"/>
                    <a:pt x="186345" y="122244"/>
                    <a:pt x="208570" y="152406"/>
                  </a:cubicBezTo>
                  <a:cubicBezTo>
                    <a:pt x="230795" y="182568"/>
                    <a:pt x="230266" y="155581"/>
                    <a:pt x="195870" y="180981"/>
                  </a:cubicBezTo>
                  <a:cubicBezTo>
                    <a:pt x="161474" y="206381"/>
                    <a:pt x="17012" y="292106"/>
                    <a:pt x="2195" y="304806"/>
                  </a:cubicBezTo>
                  <a:cubicBezTo>
                    <a:pt x="-12622" y="317506"/>
                    <a:pt x="50349" y="263002"/>
                    <a:pt x="106970" y="257181"/>
                  </a:cubicBezTo>
                  <a:cubicBezTo>
                    <a:pt x="163591" y="251360"/>
                    <a:pt x="313874" y="271468"/>
                    <a:pt x="341920" y="269881"/>
                  </a:cubicBezTo>
                  <a:cubicBezTo>
                    <a:pt x="369966" y="268294"/>
                    <a:pt x="256724" y="234956"/>
                    <a:pt x="275245" y="247656"/>
                  </a:cubicBezTo>
                  <a:cubicBezTo>
                    <a:pt x="293766" y="260356"/>
                    <a:pt x="451458" y="348727"/>
                    <a:pt x="453045" y="346081"/>
                  </a:cubicBezTo>
                  <a:cubicBezTo>
                    <a:pt x="454633" y="343435"/>
                    <a:pt x="345624" y="254006"/>
                    <a:pt x="284770" y="231781"/>
                  </a:cubicBezTo>
                  <a:cubicBezTo>
                    <a:pt x="223916" y="209556"/>
                    <a:pt x="118082" y="224902"/>
                    <a:pt x="87920" y="212731"/>
                  </a:cubicBezTo>
                  <a:cubicBezTo>
                    <a:pt x="57758" y="200560"/>
                    <a:pt x="115437" y="183098"/>
                    <a:pt x="103795" y="158756"/>
                  </a:cubicBezTo>
                  <a:cubicBezTo>
                    <a:pt x="92153" y="134414"/>
                    <a:pt x="8545" y="61918"/>
                    <a:pt x="18070" y="66681"/>
                  </a:cubicBezTo>
                  <a:cubicBezTo>
                    <a:pt x="27595" y="71444"/>
                    <a:pt x="139778" y="176219"/>
                    <a:pt x="160945" y="187331"/>
                  </a:cubicBezTo>
                  <a:cubicBezTo>
                    <a:pt x="182112" y="198444"/>
                    <a:pt x="157241" y="149760"/>
                    <a:pt x="145070" y="133356"/>
                  </a:cubicBezTo>
                  <a:cubicBezTo>
                    <a:pt x="132899" y="116952"/>
                    <a:pt x="75749" y="84673"/>
                    <a:pt x="87920" y="88906"/>
                  </a:cubicBezTo>
                  <a:cubicBezTo>
                    <a:pt x="100091" y="93139"/>
                    <a:pt x="218624" y="171985"/>
                    <a:pt x="218095" y="158756"/>
                  </a:cubicBezTo>
                  <a:cubicBezTo>
                    <a:pt x="217566" y="145527"/>
                    <a:pt x="64108" y="1064"/>
                    <a:pt x="6252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 249">
              <a:extLst>
                <a:ext uri="{FF2B5EF4-FFF2-40B4-BE49-F238E27FC236}">
                  <a16:creationId xmlns:a16="http://schemas.microsoft.com/office/drawing/2014/main" id="{7FDD03CF-334E-50FB-3EF3-FF24671A4754}"/>
                </a:ext>
              </a:extLst>
            </p:cNvPr>
            <p:cNvSpPr/>
            <p:nvPr/>
          </p:nvSpPr>
          <p:spPr>
            <a:xfrm>
              <a:off x="3057102" y="6130709"/>
              <a:ext cx="521154" cy="117714"/>
            </a:xfrm>
            <a:custGeom>
              <a:avLst/>
              <a:gdLst>
                <a:gd name="connsiteX0" fmla="*/ 423 w 521154"/>
                <a:gd name="connsiteY0" fmla="*/ 44666 h 117714"/>
                <a:gd name="connsiteX1" fmla="*/ 178223 w 521154"/>
                <a:gd name="connsiteY1" fmla="*/ 216 h 117714"/>
                <a:gd name="connsiteX2" fmla="*/ 359198 w 521154"/>
                <a:gd name="connsiteY2" fmla="*/ 66891 h 117714"/>
                <a:gd name="connsiteX3" fmla="*/ 330623 w 521154"/>
                <a:gd name="connsiteY3" fmla="*/ 31966 h 117714"/>
                <a:gd name="connsiteX4" fmla="*/ 521123 w 521154"/>
                <a:gd name="connsiteY4" fmla="*/ 117691 h 117714"/>
                <a:gd name="connsiteX5" fmla="*/ 314748 w 521154"/>
                <a:gd name="connsiteY5" fmla="*/ 22441 h 117714"/>
                <a:gd name="connsiteX6" fmla="*/ 133773 w 521154"/>
                <a:gd name="connsiteY6" fmla="*/ 19266 h 117714"/>
                <a:gd name="connsiteX7" fmla="*/ 423 w 521154"/>
                <a:gd name="connsiteY7" fmla="*/ 44666 h 1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154" h="117714">
                  <a:moveTo>
                    <a:pt x="423" y="44666"/>
                  </a:moveTo>
                  <a:cubicBezTo>
                    <a:pt x="7831" y="41491"/>
                    <a:pt x="118427" y="-3488"/>
                    <a:pt x="178223" y="216"/>
                  </a:cubicBezTo>
                  <a:cubicBezTo>
                    <a:pt x="238019" y="3920"/>
                    <a:pt x="333798" y="61599"/>
                    <a:pt x="359198" y="66891"/>
                  </a:cubicBezTo>
                  <a:cubicBezTo>
                    <a:pt x="384598" y="72183"/>
                    <a:pt x="303635" y="23499"/>
                    <a:pt x="330623" y="31966"/>
                  </a:cubicBezTo>
                  <a:cubicBezTo>
                    <a:pt x="357611" y="40433"/>
                    <a:pt x="523769" y="119279"/>
                    <a:pt x="521123" y="117691"/>
                  </a:cubicBezTo>
                  <a:cubicBezTo>
                    <a:pt x="518477" y="116104"/>
                    <a:pt x="379306" y="38845"/>
                    <a:pt x="314748" y="22441"/>
                  </a:cubicBezTo>
                  <a:cubicBezTo>
                    <a:pt x="250190" y="6037"/>
                    <a:pt x="182986" y="16620"/>
                    <a:pt x="133773" y="19266"/>
                  </a:cubicBezTo>
                  <a:cubicBezTo>
                    <a:pt x="84561" y="21912"/>
                    <a:pt x="-6985" y="47841"/>
                    <a:pt x="423" y="446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 250">
              <a:extLst>
                <a:ext uri="{FF2B5EF4-FFF2-40B4-BE49-F238E27FC236}">
                  <a16:creationId xmlns:a16="http://schemas.microsoft.com/office/drawing/2014/main" id="{8E186F73-664D-D73E-4CCE-B5E14EE152FA}"/>
                </a:ext>
              </a:extLst>
            </p:cNvPr>
            <p:cNvSpPr/>
            <p:nvPr/>
          </p:nvSpPr>
          <p:spPr>
            <a:xfrm>
              <a:off x="3076574" y="6209087"/>
              <a:ext cx="580478" cy="320631"/>
            </a:xfrm>
            <a:custGeom>
              <a:avLst/>
              <a:gdLst>
                <a:gd name="connsiteX0" fmla="*/ 1 w 580478"/>
                <a:gd name="connsiteY0" fmla="*/ 74238 h 320631"/>
                <a:gd name="connsiteX1" fmla="*/ 212726 w 580478"/>
                <a:gd name="connsiteY1" fmla="*/ 61538 h 320631"/>
                <a:gd name="connsiteX2" fmla="*/ 285751 w 580478"/>
                <a:gd name="connsiteY2" fmla="*/ 112338 h 320631"/>
                <a:gd name="connsiteX3" fmla="*/ 273051 w 580478"/>
                <a:gd name="connsiteY3" fmla="*/ 80588 h 320631"/>
                <a:gd name="connsiteX4" fmla="*/ 415926 w 580478"/>
                <a:gd name="connsiteY4" fmla="*/ 179013 h 320631"/>
                <a:gd name="connsiteX5" fmla="*/ 409576 w 580478"/>
                <a:gd name="connsiteY5" fmla="*/ 163138 h 320631"/>
                <a:gd name="connsiteX6" fmla="*/ 561976 w 580478"/>
                <a:gd name="connsiteY6" fmla="*/ 302838 h 320631"/>
                <a:gd name="connsiteX7" fmla="*/ 577851 w 580478"/>
                <a:gd name="connsiteY7" fmla="*/ 318713 h 320631"/>
                <a:gd name="connsiteX8" fmla="*/ 409576 w 580478"/>
                <a:gd name="connsiteY8" fmla="*/ 159963 h 320631"/>
                <a:gd name="connsiteX9" fmla="*/ 368301 w 580478"/>
                <a:gd name="connsiteY9" fmla="*/ 86938 h 320631"/>
                <a:gd name="connsiteX10" fmla="*/ 234951 w 580478"/>
                <a:gd name="connsiteY10" fmla="*/ 7563 h 320631"/>
                <a:gd name="connsiteX11" fmla="*/ 355601 w 580478"/>
                <a:gd name="connsiteY11" fmla="*/ 109163 h 320631"/>
                <a:gd name="connsiteX12" fmla="*/ 200026 w 580478"/>
                <a:gd name="connsiteY12" fmla="*/ 36138 h 320631"/>
                <a:gd name="connsiteX13" fmla="*/ 66676 w 580478"/>
                <a:gd name="connsiteY13" fmla="*/ 1213 h 320631"/>
                <a:gd name="connsiteX14" fmla="*/ 209551 w 580478"/>
                <a:gd name="connsiteY14" fmla="*/ 77413 h 320631"/>
                <a:gd name="connsiteX15" fmla="*/ 1 w 580478"/>
                <a:gd name="connsiteY15" fmla="*/ 74238 h 32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8" h="320631">
                  <a:moveTo>
                    <a:pt x="1" y="74238"/>
                  </a:moveTo>
                  <a:cubicBezTo>
                    <a:pt x="530" y="71592"/>
                    <a:pt x="165101" y="55188"/>
                    <a:pt x="212726" y="61538"/>
                  </a:cubicBezTo>
                  <a:cubicBezTo>
                    <a:pt x="260351" y="67888"/>
                    <a:pt x="275697" y="109163"/>
                    <a:pt x="285751" y="112338"/>
                  </a:cubicBezTo>
                  <a:cubicBezTo>
                    <a:pt x="295805" y="115513"/>
                    <a:pt x="251355" y="69476"/>
                    <a:pt x="273051" y="80588"/>
                  </a:cubicBezTo>
                  <a:cubicBezTo>
                    <a:pt x="294747" y="91700"/>
                    <a:pt x="393172" y="165255"/>
                    <a:pt x="415926" y="179013"/>
                  </a:cubicBezTo>
                  <a:cubicBezTo>
                    <a:pt x="438680" y="192771"/>
                    <a:pt x="385234" y="142501"/>
                    <a:pt x="409576" y="163138"/>
                  </a:cubicBezTo>
                  <a:cubicBezTo>
                    <a:pt x="433918" y="183775"/>
                    <a:pt x="533930" y="276909"/>
                    <a:pt x="561976" y="302838"/>
                  </a:cubicBezTo>
                  <a:cubicBezTo>
                    <a:pt x="590022" y="328767"/>
                    <a:pt x="577851" y="318713"/>
                    <a:pt x="577851" y="318713"/>
                  </a:cubicBezTo>
                  <a:cubicBezTo>
                    <a:pt x="552451" y="294901"/>
                    <a:pt x="444501" y="198592"/>
                    <a:pt x="409576" y="159963"/>
                  </a:cubicBezTo>
                  <a:cubicBezTo>
                    <a:pt x="374651" y="121334"/>
                    <a:pt x="397405" y="112338"/>
                    <a:pt x="368301" y="86938"/>
                  </a:cubicBezTo>
                  <a:cubicBezTo>
                    <a:pt x="339197" y="61538"/>
                    <a:pt x="237068" y="3859"/>
                    <a:pt x="234951" y="7563"/>
                  </a:cubicBezTo>
                  <a:cubicBezTo>
                    <a:pt x="232834" y="11267"/>
                    <a:pt x="361422" y="104401"/>
                    <a:pt x="355601" y="109163"/>
                  </a:cubicBezTo>
                  <a:cubicBezTo>
                    <a:pt x="349780" y="113925"/>
                    <a:pt x="248180" y="54130"/>
                    <a:pt x="200026" y="36138"/>
                  </a:cubicBezTo>
                  <a:cubicBezTo>
                    <a:pt x="151872" y="18146"/>
                    <a:pt x="65089" y="-5666"/>
                    <a:pt x="66676" y="1213"/>
                  </a:cubicBezTo>
                  <a:cubicBezTo>
                    <a:pt x="68263" y="8092"/>
                    <a:pt x="221193" y="63655"/>
                    <a:pt x="209551" y="77413"/>
                  </a:cubicBezTo>
                  <a:cubicBezTo>
                    <a:pt x="197909" y="91171"/>
                    <a:pt x="-528" y="76884"/>
                    <a:pt x="1" y="742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 251">
              <a:extLst>
                <a:ext uri="{FF2B5EF4-FFF2-40B4-BE49-F238E27FC236}">
                  <a16:creationId xmlns:a16="http://schemas.microsoft.com/office/drawing/2014/main" id="{4AC7E566-D814-2C12-BEBB-1995930E1669}"/>
                </a:ext>
              </a:extLst>
            </p:cNvPr>
            <p:cNvSpPr/>
            <p:nvPr/>
          </p:nvSpPr>
          <p:spPr>
            <a:xfrm>
              <a:off x="3196752" y="6216642"/>
              <a:ext cx="454307" cy="291661"/>
            </a:xfrm>
            <a:custGeom>
              <a:avLst/>
              <a:gdLst>
                <a:gd name="connsiteX0" fmla="*/ 473 w 454307"/>
                <a:gd name="connsiteY0" fmla="*/ 8 h 291661"/>
                <a:gd name="connsiteX1" fmla="*/ 194148 w 454307"/>
                <a:gd name="connsiteY1" fmla="*/ 120658 h 291661"/>
                <a:gd name="connsiteX2" fmla="*/ 206848 w 454307"/>
                <a:gd name="connsiteY2" fmla="*/ 111133 h 291661"/>
                <a:gd name="connsiteX3" fmla="*/ 292573 w 454307"/>
                <a:gd name="connsiteY3" fmla="*/ 184158 h 291661"/>
                <a:gd name="connsiteX4" fmla="*/ 286223 w 454307"/>
                <a:gd name="connsiteY4" fmla="*/ 155583 h 291661"/>
                <a:gd name="connsiteX5" fmla="*/ 362423 w 454307"/>
                <a:gd name="connsiteY5" fmla="*/ 200033 h 291661"/>
                <a:gd name="connsiteX6" fmla="*/ 448148 w 454307"/>
                <a:gd name="connsiteY6" fmla="*/ 288933 h 291661"/>
                <a:gd name="connsiteX7" fmla="*/ 422748 w 454307"/>
                <a:gd name="connsiteY7" fmla="*/ 260358 h 291661"/>
                <a:gd name="connsiteX8" fmla="*/ 225898 w 454307"/>
                <a:gd name="connsiteY8" fmla="*/ 174633 h 291661"/>
                <a:gd name="connsiteX9" fmla="*/ 333848 w 454307"/>
                <a:gd name="connsiteY9" fmla="*/ 228608 h 291661"/>
                <a:gd name="connsiteX10" fmla="*/ 257648 w 454307"/>
                <a:gd name="connsiteY10" fmla="*/ 127008 h 291661"/>
                <a:gd name="connsiteX11" fmla="*/ 473 w 454307"/>
                <a:gd name="connsiteY11" fmla="*/ 8 h 29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307" h="291661">
                  <a:moveTo>
                    <a:pt x="473" y="8"/>
                  </a:moveTo>
                  <a:cubicBezTo>
                    <a:pt x="-10110" y="-1050"/>
                    <a:pt x="159752" y="102137"/>
                    <a:pt x="194148" y="120658"/>
                  </a:cubicBezTo>
                  <a:cubicBezTo>
                    <a:pt x="228544" y="139179"/>
                    <a:pt x="190444" y="100550"/>
                    <a:pt x="206848" y="111133"/>
                  </a:cubicBezTo>
                  <a:cubicBezTo>
                    <a:pt x="223252" y="121716"/>
                    <a:pt x="279344" y="176750"/>
                    <a:pt x="292573" y="184158"/>
                  </a:cubicBezTo>
                  <a:cubicBezTo>
                    <a:pt x="305802" y="191566"/>
                    <a:pt x="274581" y="152937"/>
                    <a:pt x="286223" y="155583"/>
                  </a:cubicBezTo>
                  <a:cubicBezTo>
                    <a:pt x="297865" y="158229"/>
                    <a:pt x="335436" y="177808"/>
                    <a:pt x="362423" y="200033"/>
                  </a:cubicBezTo>
                  <a:cubicBezTo>
                    <a:pt x="389410" y="222258"/>
                    <a:pt x="438094" y="278879"/>
                    <a:pt x="448148" y="288933"/>
                  </a:cubicBezTo>
                  <a:cubicBezTo>
                    <a:pt x="458202" y="298987"/>
                    <a:pt x="459790" y="279408"/>
                    <a:pt x="422748" y="260358"/>
                  </a:cubicBezTo>
                  <a:cubicBezTo>
                    <a:pt x="385706" y="241308"/>
                    <a:pt x="240715" y="179925"/>
                    <a:pt x="225898" y="174633"/>
                  </a:cubicBezTo>
                  <a:cubicBezTo>
                    <a:pt x="211081" y="169341"/>
                    <a:pt x="328556" y="236545"/>
                    <a:pt x="333848" y="228608"/>
                  </a:cubicBezTo>
                  <a:cubicBezTo>
                    <a:pt x="339140" y="220671"/>
                    <a:pt x="310565" y="161933"/>
                    <a:pt x="257648" y="127008"/>
                  </a:cubicBezTo>
                  <a:cubicBezTo>
                    <a:pt x="204731" y="92083"/>
                    <a:pt x="11056" y="1066"/>
                    <a:pt x="473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 252">
              <a:extLst>
                <a:ext uri="{FF2B5EF4-FFF2-40B4-BE49-F238E27FC236}">
                  <a16:creationId xmlns:a16="http://schemas.microsoft.com/office/drawing/2014/main" id="{10191DDB-8147-53B9-58A4-C4C1E0395A4D}"/>
                </a:ext>
              </a:extLst>
            </p:cNvPr>
            <p:cNvSpPr/>
            <p:nvPr/>
          </p:nvSpPr>
          <p:spPr>
            <a:xfrm>
              <a:off x="2642402" y="6368113"/>
              <a:ext cx="498086" cy="982541"/>
            </a:xfrm>
            <a:custGeom>
              <a:avLst/>
              <a:gdLst>
                <a:gd name="connsiteX0" fmla="*/ 491323 w 498086"/>
                <a:gd name="connsiteY0" fmla="*/ 10462 h 982541"/>
                <a:gd name="connsiteX1" fmla="*/ 5548 w 498086"/>
                <a:gd name="connsiteY1" fmla="*/ 969312 h 982541"/>
                <a:gd name="connsiteX2" fmla="*/ 215098 w 498086"/>
                <a:gd name="connsiteY2" fmla="*/ 594662 h 982541"/>
                <a:gd name="connsiteX3" fmla="*/ 402423 w 498086"/>
                <a:gd name="connsiteY3" fmla="*/ 261287 h 982541"/>
                <a:gd name="connsiteX4" fmla="*/ 297648 w 498086"/>
                <a:gd name="connsiteY4" fmla="*/ 445437 h 982541"/>
                <a:gd name="connsiteX5" fmla="*/ 491323 w 498086"/>
                <a:gd name="connsiteY5" fmla="*/ 10462 h 98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086" h="982541">
                  <a:moveTo>
                    <a:pt x="491323" y="10462"/>
                  </a:moveTo>
                  <a:cubicBezTo>
                    <a:pt x="442640" y="97774"/>
                    <a:pt x="51585" y="871946"/>
                    <a:pt x="5548" y="969312"/>
                  </a:cubicBezTo>
                  <a:cubicBezTo>
                    <a:pt x="-40489" y="1066678"/>
                    <a:pt x="215098" y="594662"/>
                    <a:pt x="215098" y="594662"/>
                  </a:cubicBezTo>
                  <a:lnTo>
                    <a:pt x="402423" y="261287"/>
                  </a:lnTo>
                  <a:cubicBezTo>
                    <a:pt x="416181" y="236416"/>
                    <a:pt x="284948" y="480891"/>
                    <a:pt x="297648" y="445437"/>
                  </a:cubicBezTo>
                  <a:cubicBezTo>
                    <a:pt x="310348" y="409983"/>
                    <a:pt x="540006" y="-76850"/>
                    <a:pt x="491323" y="104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 253">
              <a:extLst>
                <a:ext uri="{FF2B5EF4-FFF2-40B4-BE49-F238E27FC236}">
                  <a16:creationId xmlns:a16="http://schemas.microsoft.com/office/drawing/2014/main" id="{703D6E48-6BF7-457D-8119-4142A3C228B9}"/>
                </a:ext>
              </a:extLst>
            </p:cNvPr>
            <p:cNvSpPr/>
            <p:nvPr/>
          </p:nvSpPr>
          <p:spPr>
            <a:xfrm>
              <a:off x="2606672" y="6880225"/>
              <a:ext cx="273053" cy="425489"/>
            </a:xfrm>
            <a:custGeom>
              <a:avLst/>
              <a:gdLst>
                <a:gd name="connsiteX0" fmla="*/ 273053 w 273053"/>
                <a:gd name="connsiteY0" fmla="*/ 0 h 425489"/>
                <a:gd name="connsiteX1" fmla="*/ 3 w 273053"/>
                <a:gd name="connsiteY1" fmla="*/ 425450 h 425489"/>
                <a:gd name="connsiteX2" fmla="*/ 273053 w 273053"/>
                <a:gd name="connsiteY2" fmla="*/ 0 h 4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53" h="425489">
                  <a:moveTo>
                    <a:pt x="273053" y="0"/>
                  </a:moveTo>
                  <a:cubicBezTo>
                    <a:pt x="273053" y="0"/>
                    <a:pt x="1061" y="420688"/>
                    <a:pt x="3" y="425450"/>
                  </a:cubicBezTo>
                  <a:cubicBezTo>
                    <a:pt x="-1055" y="430212"/>
                    <a:pt x="273053" y="0"/>
                    <a:pt x="27305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 254">
              <a:extLst>
                <a:ext uri="{FF2B5EF4-FFF2-40B4-BE49-F238E27FC236}">
                  <a16:creationId xmlns:a16="http://schemas.microsoft.com/office/drawing/2014/main" id="{FA08D947-D402-D512-AE06-E9011554A9B9}"/>
                </a:ext>
              </a:extLst>
            </p:cNvPr>
            <p:cNvSpPr/>
            <p:nvPr/>
          </p:nvSpPr>
          <p:spPr>
            <a:xfrm>
              <a:off x="2900224" y="6618677"/>
              <a:ext cx="731427" cy="1032166"/>
            </a:xfrm>
            <a:custGeom>
              <a:avLst/>
              <a:gdLst>
                <a:gd name="connsiteX0" fmla="*/ 719276 w 731427"/>
                <a:gd name="connsiteY0" fmla="*/ 20248 h 1032166"/>
                <a:gd name="connsiteX1" fmla="*/ 4901 w 731427"/>
                <a:gd name="connsiteY1" fmla="*/ 1026723 h 1032166"/>
                <a:gd name="connsiteX2" fmla="*/ 420826 w 731427"/>
                <a:gd name="connsiteY2" fmla="*/ 404423 h 1032166"/>
                <a:gd name="connsiteX3" fmla="*/ 719276 w 731427"/>
                <a:gd name="connsiteY3" fmla="*/ 20248 h 103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427" h="1032166">
                  <a:moveTo>
                    <a:pt x="719276" y="20248"/>
                  </a:moveTo>
                  <a:cubicBezTo>
                    <a:pt x="649955" y="123965"/>
                    <a:pt x="54643" y="962694"/>
                    <a:pt x="4901" y="1026723"/>
                  </a:cubicBezTo>
                  <a:cubicBezTo>
                    <a:pt x="-44841" y="1090752"/>
                    <a:pt x="297530" y="572169"/>
                    <a:pt x="420826" y="404423"/>
                  </a:cubicBezTo>
                  <a:cubicBezTo>
                    <a:pt x="544122" y="236677"/>
                    <a:pt x="788597" y="-83469"/>
                    <a:pt x="719276" y="20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 255">
              <a:extLst>
                <a:ext uri="{FF2B5EF4-FFF2-40B4-BE49-F238E27FC236}">
                  <a16:creationId xmlns:a16="http://schemas.microsoft.com/office/drawing/2014/main" id="{4497425E-8388-B7E8-BE42-27B9B101918F}"/>
                </a:ext>
              </a:extLst>
            </p:cNvPr>
            <p:cNvSpPr/>
            <p:nvPr/>
          </p:nvSpPr>
          <p:spPr>
            <a:xfrm>
              <a:off x="2878845" y="6577496"/>
              <a:ext cx="678026" cy="1049612"/>
            </a:xfrm>
            <a:custGeom>
              <a:avLst/>
              <a:gdLst>
                <a:gd name="connsiteX0" fmla="*/ 677155 w 678026"/>
                <a:gd name="connsiteY0" fmla="*/ 1104 h 1049612"/>
                <a:gd name="connsiteX1" fmla="*/ 219955 w 678026"/>
                <a:gd name="connsiteY1" fmla="*/ 696429 h 1049612"/>
                <a:gd name="connsiteX2" fmla="*/ 258055 w 678026"/>
                <a:gd name="connsiteY2" fmla="*/ 648804 h 1049612"/>
                <a:gd name="connsiteX3" fmla="*/ 4055 w 678026"/>
                <a:gd name="connsiteY3" fmla="*/ 1045679 h 1049612"/>
                <a:gd name="connsiteX4" fmla="*/ 108830 w 678026"/>
                <a:gd name="connsiteY4" fmla="*/ 839304 h 1049612"/>
                <a:gd name="connsiteX5" fmla="*/ 204080 w 678026"/>
                <a:gd name="connsiteY5" fmla="*/ 629754 h 1049612"/>
                <a:gd name="connsiteX6" fmla="*/ 410455 w 678026"/>
                <a:gd name="connsiteY6" fmla="*/ 270979 h 1049612"/>
                <a:gd name="connsiteX7" fmla="*/ 86605 w 678026"/>
                <a:gd name="connsiteY7" fmla="*/ 880579 h 1049612"/>
                <a:gd name="connsiteX8" fmla="*/ 677155 w 678026"/>
                <a:gd name="connsiteY8" fmla="*/ 1104 h 10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8026" h="1049612">
                  <a:moveTo>
                    <a:pt x="677155" y="1104"/>
                  </a:moveTo>
                  <a:cubicBezTo>
                    <a:pt x="699380" y="-29588"/>
                    <a:pt x="289805" y="588479"/>
                    <a:pt x="219955" y="696429"/>
                  </a:cubicBezTo>
                  <a:cubicBezTo>
                    <a:pt x="150105" y="804379"/>
                    <a:pt x="294038" y="590596"/>
                    <a:pt x="258055" y="648804"/>
                  </a:cubicBezTo>
                  <a:cubicBezTo>
                    <a:pt x="222072" y="707012"/>
                    <a:pt x="28926" y="1013929"/>
                    <a:pt x="4055" y="1045679"/>
                  </a:cubicBezTo>
                  <a:cubicBezTo>
                    <a:pt x="-20816" y="1077429"/>
                    <a:pt x="75493" y="908625"/>
                    <a:pt x="108830" y="839304"/>
                  </a:cubicBezTo>
                  <a:cubicBezTo>
                    <a:pt x="142167" y="769983"/>
                    <a:pt x="153809" y="724475"/>
                    <a:pt x="204080" y="629754"/>
                  </a:cubicBezTo>
                  <a:cubicBezTo>
                    <a:pt x="254351" y="535033"/>
                    <a:pt x="430034" y="229175"/>
                    <a:pt x="410455" y="270979"/>
                  </a:cubicBezTo>
                  <a:cubicBezTo>
                    <a:pt x="390876" y="312783"/>
                    <a:pt x="44272" y="921854"/>
                    <a:pt x="86605" y="880579"/>
                  </a:cubicBezTo>
                  <a:cubicBezTo>
                    <a:pt x="128938" y="839304"/>
                    <a:pt x="654930" y="31796"/>
                    <a:pt x="677155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 256">
              <a:extLst>
                <a:ext uri="{FF2B5EF4-FFF2-40B4-BE49-F238E27FC236}">
                  <a16:creationId xmlns:a16="http://schemas.microsoft.com/office/drawing/2014/main" id="{DD730EA6-7353-4A05-D558-72D68442A543}"/>
                </a:ext>
              </a:extLst>
            </p:cNvPr>
            <p:cNvSpPr/>
            <p:nvPr/>
          </p:nvSpPr>
          <p:spPr>
            <a:xfrm>
              <a:off x="2778040" y="6444502"/>
              <a:ext cx="500626" cy="858038"/>
            </a:xfrm>
            <a:custGeom>
              <a:avLst/>
              <a:gdLst>
                <a:gd name="connsiteX0" fmla="*/ 460460 w 500626"/>
                <a:gd name="connsiteY0" fmla="*/ 80123 h 858038"/>
                <a:gd name="connsiteX1" fmla="*/ 85 w 500626"/>
                <a:gd name="connsiteY1" fmla="*/ 857998 h 858038"/>
                <a:gd name="connsiteX2" fmla="*/ 422360 w 500626"/>
                <a:gd name="connsiteY2" fmla="*/ 115048 h 858038"/>
                <a:gd name="connsiteX3" fmla="*/ 460460 w 500626"/>
                <a:gd name="connsiteY3" fmla="*/ 80123 h 85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626" h="858038">
                  <a:moveTo>
                    <a:pt x="460460" y="80123"/>
                  </a:moveTo>
                  <a:cubicBezTo>
                    <a:pt x="390081" y="203948"/>
                    <a:pt x="6435" y="852177"/>
                    <a:pt x="85" y="857998"/>
                  </a:cubicBezTo>
                  <a:cubicBezTo>
                    <a:pt x="-6265" y="863819"/>
                    <a:pt x="341927" y="247869"/>
                    <a:pt x="422360" y="115048"/>
                  </a:cubicBezTo>
                  <a:cubicBezTo>
                    <a:pt x="502793" y="-17773"/>
                    <a:pt x="530839" y="-43702"/>
                    <a:pt x="460460" y="80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 257">
              <a:extLst>
                <a:ext uri="{FF2B5EF4-FFF2-40B4-BE49-F238E27FC236}">
                  <a16:creationId xmlns:a16="http://schemas.microsoft.com/office/drawing/2014/main" id="{C8FED944-0F5D-35E4-61CE-4F04B16DAD4A}"/>
                </a:ext>
              </a:extLst>
            </p:cNvPr>
            <p:cNvSpPr/>
            <p:nvPr/>
          </p:nvSpPr>
          <p:spPr>
            <a:xfrm>
              <a:off x="2125884" y="7140513"/>
              <a:ext cx="623705" cy="308408"/>
            </a:xfrm>
            <a:custGeom>
              <a:avLst/>
              <a:gdLst>
                <a:gd name="connsiteX0" fmla="*/ 10891 w 623705"/>
                <a:gd name="connsiteY0" fmla="*/ 301687 h 308408"/>
                <a:gd name="connsiteX1" fmla="*/ 391891 w 623705"/>
                <a:gd name="connsiteY1" fmla="*/ 231837 h 308408"/>
                <a:gd name="connsiteX2" fmla="*/ 363316 w 623705"/>
                <a:gd name="connsiteY2" fmla="*/ 247712 h 308408"/>
                <a:gd name="connsiteX3" fmla="*/ 499841 w 623705"/>
                <a:gd name="connsiteY3" fmla="*/ 181037 h 308408"/>
                <a:gd name="connsiteX4" fmla="*/ 623666 w 623705"/>
                <a:gd name="connsiteY4" fmla="*/ 62 h 308408"/>
                <a:gd name="connsiteX5" fmla="*/ 487141 w 623705"/>
                <a:gd name="connsiteY5" fmla="*/ 161987 h 308408"/>
                <a:gd name="connsiteX6" fmla="*/ 299816 w 623705"/>
                <a:gd name="connsiteY6" fmla="*/ 273112 h 308408"/>
                <a:gd name="connsiteX7" fmla="*/ 118841 w 623705"/>
                <a:gd name="connsiteY7" fmla="*/ 301687 h 308408"/>
                <a:gd name="connsiteX8" fmla="*/ 10891 w 623705"/>
                <a:gd name="connsiteY8" fmla="*/ 301687 h 30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3705" h="308408">
                  <a:moveTo>
                    <a:pt x="10891" y="301687"/>
                  </a:moveTo>
                  <a:cubicBezTo>
                    <a:pt x="56399" y="290045"/>
                    <a:pt x="333154" y="240833"/>
                    <a:pt x="391891" y="231837"/>
                  </a:cubicBezTo>
                  <a:cubicBezTo>
                    <a:pt x="450628" y="222841"/>
                    <a:pt x="345324" y="256179"/>
                    <a:pt x="363316" y="247712"/>
                  </a:cubicBezTo>
                  <a:cubicBezTo>
                    <a:pt x="381308" y="239245"/>
                    <a:pt x="456449" y="222312"/>
                    <a:pt x="499841" y="181037"/>
                  </a:cubicBezTo>
                  <a:cubicBezTo>
                    <a:pt x="543233" y="139762"/>
                    <a:pt x="625783" y="3237"/>
                    <a:pt x="623666" y="62"/>
                  </a:cubicBezTo>
                  <a:cubicBezTo>
                    <a:pt x="621549" y="-3113"/>
                    <a:pt x="541116" y="116479"/>
                    <a:pt x="487141" y="161987"/>
                  </a:cubicBezTo>
                  <a:cubicBezTo>
                    <a:pt x="433166" y="207495"/>
                    <a:pt x="361199" y="249829"/>
                    <a:pt x="299816" y="273112"/>
                  </a:cubicBezTo>
                  <a:cubicBezTo>
                    <a:pt x="238433" y="296395"/>
                    <a:pt x="163291" y="295866"/>
                    <a:pt x="118841" y="301687"/>
                  </a:cubicBezTo>
                  <a:cubicBezTo>
                    <a:pt x="74391" y="307508"/>
                    <a:pt x="-34617" y="313329"/>
                    <a:pt x="10891" y="301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 258">
              <a:extLst>
                <a:ext uri="{FF2B5EF4-FFF2-40B4-BE49-F238E27FC236}">
                  <a16:creationId xmlns:a16="http://schemas.microsoft.com/office/drawing/2014/main" id="{BA904797-2C5D-879E-3D7D-52830CEDDF57}"/>
                </a:ext>
              </a:extLst>
            </p:cNvPr>
            <p:cNvSpPr/>
            <p:nvPr/>
          </p:nvSpPr>
          <p:spPr>
            <a:xfrm>
              <a:off x="1902874" y="7438625"/>
              <a:ext cx="416029" cy="67079"/>
            </a:xfrm>
            <a:custGeom>
              <a:avLst/>
              <a:gdLst>
                <a:gd name="connsiteX0" fmla="*/ 2126 w 416029"/>
                <a:gd name="connsiteY0" fmla="*/ 19450 h 67079"/>
                <a:gd name="connsiteX1" fmla="*/ 230726 w 416029"/>
                <a:gd name="connsiteY1" fmla="*/ 19450 h 67079"/>
                <a:gd name="connsiteX2" fmla="*/ 414876 w 416029"/>
                <a:gd name="connsiteY2" fmla="*/ 400 h 67079"/>
                <a:gd name="connsiteX3" fmla="*/ 303751 w 416029"/>
                <a:gd name="connsiteY3" fmla="*/ 6750 h 67079"/>
                <a:gd name="connsiteX4" fmla="*/ 198976 w 416029"/>
                <a:gd name="connsiteY4" fmla="*/ 9925 h 67079"/>
                <a:gd name="connsiteX5" fmla="*/ 27526 w 416029"/>
                <a:gd name="connsiteY5" fmla="*/ 67075 h 67079"/>
                <a:gd name="connsiteX6" fmla="*/ 110076 w 416029"/>
                <a:gd name="connsiteY6" fmla="*/ 13100 h 67079"/>
                <a:gd name="connsiteX7" fmla="*/ 2126 w 416029"/>
                <a:gd name="connsiteY7" fmla="*/ 19450 h 6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29" h="67079">
                  <a:moveTo>
                    <a:pt x="2126" y="19450"/>
                  </a:moveTo>
                  <a:cubicBezTo>
                    <a:pt x="22234" y="20508"/>
                    <a:pt x="161934" y="22625"/>
                    <a:pt x="230726" y="19450"/>
                  </a:cubicBezTo>
                  <a:cubicBezTo>
                    <a:pt x="299518" y="16275"/>
                    <a:pt x="402705" y="2517"/>
                    <a:pt x="414876" y="400"/>
                  </a:cubicBezTo>
                  <a:cubicBezTo>
                    <a:pt x="427047" y="-1717"/>
                    <a:pt x="339734" y="5162"/>
                    <a:pt x="303751" y="6750"/>
                  </a:cubicBezTo>
                  <a:cubicBezTo>
                    <a:pt x="267768" y="8337"/>
                    <a:pt x="245014" y="-129"/>
                    <a:pt x="198976" y="9925"/>
                  </a:cubicBezTo>
                  <a:cubicBezTo>
                    <a:pt x="152939" y="19979"/>
                    <a:pt x="42343" y="66546"/>
                    <a:pt x="27526" y="67075"/>
                  </a:cubicBezTo>
                  <a:cubicBezTo>
                    <a:pt x="12709" y="67604"/>
                    <a:pt x="109018" y="19979"/>
                    <a:pt x="110076" y="13100"/>
                  </a:cubicBezTo>
                  <a:cubicBezTo>
                    <a:pt x="111134" y="6221"/>
                    <a:pt x="-17982" y="18392"/>
                    <a:pt x="2126" y="194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 259">
              <a:extLst>
                <a:ext uri="{FF2B5EF4-FFF2-40B4-BE49-F238E27FC236}">
                  <a16:creationId xmlns:a16="http://schemas.microsoft.com/office/drawing/2014/main" id="{FFB5C697-5D57-EC2E-1E2A-9CC6AAF9EC6E}"/>
                </a:ext>
              </a:extLst>
            </p:cNvPr>
            <p:cNvSpPr/>
            <p:nvPr/>
          </p:nvSpPr>
          <p:spPr>
            <a:xfrm>
              <a:off x="1611327" y="7416800"/>
              <a:ext cx="347702" cy="388621"/>
            </a:xfrm>
            <a:custGeom>
              <a:avLst/>
              <a:gdLst>
                <a:gd name="connsiteX0" fmla="*/ 347648 w 347702"/>
                <a:gd name="connsiteY0" fmla="*/ 0 h 388621"/>
                <a:gd name="connsiteX1" fmla="*/ 284148 w 347702"/>
                <a:gd name="connsiteY1" fmla="*/ 130175 h 388621"/>
                <a:gd name="connsiteX2" fmla="*/ 157148 w 347702"/>
                <a:gd name="connsiteY2" fmla="*/ 247650 h 388621"/>
                <a:gd name="connsiteX3" fmla="*/ 188898 w 347702"/>
                <a:gd name="connsiteY3" fmla="*/ 212725 h 388621"/>
                <a:gd name="connsiteX4" fmla="*/ 1573 w 347702"/>
                <a:gd name="connsiteY4" fmla="*/ 387350 h 388621"/>
                <a:gd name="connsiteX5" fmla="*/ 106348 w 347702"/>
                <a:gd name="connsiteY5" fmla="*/ 285750 h 388621"/>
                <a:gd name="connsiteX6" fmla="*/ 233348 w 347702"/>
                <a:gd name="connsiteY6" fmla="*/ 174625 h 388621"/>
                <a:gd name="connsiteX7" fmla="*/ 271448 w 347702"/>
                <a:gd name="connsiteY7" fmla="*/ 123825 h 388621"/>
                <a:gd name="connsiteX8" fmla="*/ 268273 w 347702"/>
                <a:gd name="connsiteY8" fmla="*/ 73025 h 388621"/>
                <a:gd name="connsiteX9" fmla="*/ 274623 w 347702"/>
                <a:gd name="connsiteY9" fmla="*/ 130175 h 388621"/>
                <a:gd name="connsiteX10" fmla="*/ 347648 w 347702"/>
                <a:gd name="connsiteY10" fmla="*/ 0 h 3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702" h="388621">
                  <a:moveTo>
                    <a:pt x="347648" y="0"/>
                  </a:moveTo>
                  <a:cubicBezTo>
                    <a:pt x="349235" y="0"/>
                    <a:pt x="315898" y="88900"/>
                    <a:pt x="284148" y="130175"/>
                  </a:cubicBezTo>
                  <a:cubicBezTo>
                    <a:pt x="252398" y="171450"/>
                    <a:pt x="173023" y="233892"/>
                    <a:pt x="157148" y="247650"/>
                  </a:cubicBezTo>
                  <a:cubicBezTo>
                    <a:pt x="141273" y="261408"/>
                    <a:pt x="214827" y="189442"/>
                    <a:pt x="188898" y="212725"/>
                  </a:cubicBezTo>
                  <a:cubicBezTo>
                    <a:pt x="162969" y="236008"/>
                    <a:pt x="15331" y="375179"/>
                    <a:pt x="1573" y="387350"/>
                  </a:cubicBezTo>
                  <a:cubicBezTo>
                    <a:pt x="-12185" y="399521"/>
                    <a:pt x="67719" y="321204"/>
                    <a:pt x="106348" y="285750"/>
                  </a:cubicBezTo>
                  <a:cubicBezTo>
                    <a:pt x="144977" y="250296"/>
                    <a:pt x="205831" y="201613"/>
                    <a:pt x="233348" y="174625"/>
                  </a:cubicBezTo>
                  <a:cubicBezTo>
                    <a:pt x="260865" y="147638"/>
                    <a:pt x="265627" y="140758"/>
                    <a:pt x="271448" y="123825"/>
                  </a:cubicBezTo>
                  <a:cubicBezTo>
                    <a:pt x="277269" y="106892"/>
                    <a:pt x="267744" y="71967"/>
                    <a:pt x="268273" y="73025"/>
                  </a:cubicBezTo>
                  <a:cubicBezTo>
                    <a:pt x="268802" y="74083"/>
                    <a:pt x="258219" y="140229"/>
                    <a:pt x="274623" y="130175"/>
                  </a:cubicBezTo>
                  <a:cubicBezTo>
                    <a:pt x="291027" y="120121"/>
                    <a:pt x="346061" y="0"/>
                    <a:pt x="34764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 260">
              <a:extLst>
                <a:ext uri="{FF2B5EF4-FFF2-40B4-BE49-F238E27FC236}">
                  <a16:creationId xmlns:a16="http://schemas.microsoft.com/office/drawing/2014/main" id="{CA394C93-ECAD-ED7A-A62D-586C0CCA71DA}"/>
                </a:ext>
              </a:extLst>
            </p:cNvPr>
            <p:cNvSpPr/>
            <p:nvPr/>
          </p:nvSpPr>
          <p:spPr>
            <a:xfrm>
              <a:off x="1974757" y="7350099"/>
              <a:ext cx="708327" cy="157788"/>
            </a:xfrm>
            <a:custGeom>
              <a:avLst/>
              <a:gdLst>
                <a:gd name="connsiteX0" fmla="*/ 708118 w 708327"/>
                <a:gd name="connsiteY0" fmla="*/ 26 h 157788"/>
                <a:gd name="connsiteX1" fmla="*/ 416018 w 708327"/>
                <a:gd name="connsiteY1" fmla="*/ 101626 h 157788"/>
                <a:gd name="connsiteX2" fmla="*/ 165193 w 708327"/>
                <a:gd name="connsiteY2" fmla="*/ 142901 h 157788"/>
                <a:gd name="connsiteX3" fmla="*/ 247743 w 708327"/>
                <a:gd name="connsiteY3" fmla="*/ 136551 h 157788"/>
                <a:gd name="connsiteX4" fmla="*/ 79468 w 708327"/>
                <a:gd name="connsiteY4" fmla="*/ 155601 h 157788"/>
                <a:gd name="connsiteX5" fmla="*/ 3268 w 708327"/>
                <a:gd name="connsiteY5" fmla="*/ 155601 h 157788"/>
                <a:gd name="connsiteX6" fmla="*/ 181068 w 708327"/>
                <a:gd name="connsiteY6" fmla="*/ 139726 h 157788"/>
                <a:gd name="connsiteX7" fmla="*/ 155668 w 708327"/>
                <a:gd name="connsiteY7" fmla="*/ 130201 h 157788"/>
                <a:gd name="connsiteX8" fmla="*/ 457293 w 708327"/>
                <a:gd name="connsiteY8" fmla="*/ 92101 h 157788"/>
                <a:gd name="connsiteX9" fmla="*/ 708118 w 708327"/>
                <a:gd name="connsiteY9" fmla="*/ 26 h 15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27" h="157788">
                  <a:moveTo>
                    <a:pt x="708118" y="26"/>
                  </a:moveTo>
                  <a:cubicBezTo>
                    <a:pt x="701239" y="1613"/>
                    <a:pt x="506505" y="77814"/>
                    <a:pt x="416018" y="101626"/>
                  </a:cubicBezTo>
                  <a:cubicBezTo>
                    <a:pt x="325531" y="125438"/>
                    <a:pt x="193239" y="137080"/>
                    <a:pt x="165193" y="142901"/>
                  </a:cubicBezTo>
                  <a:cubicBezTo>
                    <a:pt x="137147" y="148722"/>
                    <a:pt x="262030" y="134434"/>
                    <a:pt x="247743" y="136551"/>
                  </a:cubicBezTo>
                  <a:cubicBezTo>
                    <a:pt x="233455" y="138668"/>
                    <a:pt x="120214" y="152426"/>
                    <a:pt x="79468" y="155601"/>
                  </a:cubicBezTo>
                  <a:cubicBezTo>
                    <a:pt x="38722" y="158776"/>
                    <a:pt x="-13665" y="158247"/>
                    <a:pt x="3268" y="155601"/>
                  </a:cubicBezTo>
                  <a:cubicBezTo>
                    <a:pt x="20201" y="152955"/>
                    <a:pt x="155668" y="143959"/>
                    <a:pt x="181068" y="139726"/>
                  </a:cubicBezTo>
                  <a:cubicBezTo>
                    <a:pt x="206468" y="135493"/>
                    <a:pt x="109631" y="138138"/>
                    <a:pt x="155668" y="130201"/>
                  </a:cubicBezTo>
                  <a:cubicBezTo>
                    <a:pt x="201705" y="122264"/>
                    <a:pt x="364160" y="114855"/>
                    <a:pt x="457293" y="92101"/>
                  </a:cubicBezTo>
                  <a:cubicBezTo>
                    <a:pt x="550426" y="69347"/>
                    <a:pt x="714997" y="-1561"/>
                    <a:pt x="708118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 261">
              <a:extLst>
                <a:ext uri="{FF2B5EF4-FFF2-40B4-BE49-F238E27FC236}">
                  <a16:creationId xmlns:a16="http://schemas.microsoft.com/office/drawing/2014/main" id="{B84EBF8F-3003-C9AA-BB62-0E3238B9DAAC}"/>
                </a:ext>
              </a:extLst>
            </p:cNvPr>
            <p:cNvSpPr/>
            <p:nvPr/>
          </p:nvSpPr>
          <p:spPr>
            <a:xfrm>
              <a:off x="1958551" y="7515224"/>
              <a:ext cx="64326" cy="197550"/>
            </a:xfrm>
            <a:custGeom>
              <a:avLst/>
              <a:gdLst>
                <a:gd name="connsiteX0" fmla="*/ 51224 w 64326"/>
                <a:gd name="connsiteY0" fmla="*/ 1 h 197550"/>
                <a:gd name="connsiteX1" fmla="*/ 63924 w 64326"/>
                <a:gd name="connsiteY1" fmla="*/ 120651 h 197550"/>
                <a:gd name="connsiteX2" fmla="*/ 35349 w 64326"/>
                <a:gd name="connsiteY2" fmla="*/ 168276 h 197550"/>
                <a:gd name="connsiteX3" fmla="*/ 424 w 64326"/>
                <a:gd name="connsiteY3" fmla="*/ 196851 h 197550"/>
                <a:gd name="connsiteX4" fmla="*/ 60749 w 64326"/>
                <a:gd name="connsiteY4" fmla="*/ 139701 h 197550"/>
                <a:gd name="connsiteX5" fmla="*/ 38524 w 64326"/>
                <a:gd name="connsiteY5" fmla="*/ 82551 h 197550"/>
                <a:gd name="connsiteX6" fmla="*/ 38524 w 64326"/>
                <a:gd name="connsiteY6" fmla="*/ 117476 h 197550"/>
                <a:gd name="connsiteX7" fmla="*/ 51224 w 64326"/>
                <a:gd name="connsiteY7" fmla="*/ 1 h 1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326" h="197550">
                  <a:moveTo>
                    <a:pt x="51224" y="1"/>
                  </a:moveTo>
                  <a:cubicBezTo>
                    <a:pt x="55457" y="530"/>
                    <a:pt x="66570" y="92605"/>
                    <a:pt x="63924" y="120651"/>
                  </a:cubicBezTo>
                  <a:cubicBezTo>
                    <a:pt x="61278" y="148697"/>
                    <a:pt x="45932" y="155576"/>
                    <a:pt x="35349" y="168276"/>
                  </a:cubicBezTo>
                  <a:cubicBezTo>
                    <a:pt x="24766" y="180976"/>
                    <a:pt x="-3809" y="201613"/>
                    <a:pt x="424" y="196851"/>
                  </a:cubicBezTo>
                  <a:cubicBezTo>
                    <a:pt x="4657" y="192089"/>
                    <a:pt x="54399" y="158751"/>
                    <a:pt x="60749" y="139701"/>
                  </a:cubicBezTo>
                  <a:cubicBezTo>
                    <a:pt x="67099" y="120651"/>
                    <a:pt x="42228" y="86255"/>
                    <a:pt x="38524" y="82551"/>
                  </a:cubicBezTo>
                  <a:cubicBezTo>
                    <a:pt x="34820" y="78847"/>
                    <a:pt x="34291" y="129118"/>
                    <a:pt x="38524" y="117476"/>
                  </a:cubicBezTo>
                  <a:cubicBezTo>
                    <a:pt x="42757" y="105834"/>
                    <a:pt x="46991" y="-528"/>
                    <a:pt x="51224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 262">
              <a:extLst>
                <a:ext uri="{FF2B5EF4-FFF2-40B4-BE49-F238E27FC236}">
                  <a16:creationId xmlns:a16="http://schemas.microsoft.com/office/drawing/2014/main" id="{A3A760A4-679F-CA21-44F5-FA2E4A80FBB5}"/>
                </a:ext>
              </a:extLst>
            </p:cNvPr>
            <p:cNvSpPr/>
            <p:nvPr/>
          </p:nvSpPr>
          <p:spPr>
            <a:xfrm>
              <a:off x="1773932" y="7613297"/>
              <a:ext cx="287228" cy="254932"/>
            </a:xfrm>
            <a:custGeom>
              <a:avLst/>
              <a:gdLst>
                <a:gd name="connsiteX0" fmla="*/ 131068 w 287228"/>
                <a:gd name="connsiteY0" fmla="*/ 353 h 254932"/>
                <a:gd name="connsiteX1" fmla="*/ 150118 w 287228"/>
                <a:gd name="connsiteY1" fmla="*/ 67028 h 254932"/>
                <a:gd name="connsiteX2" fmla="*/ 153293 w 287228"/>
                <a:gd name="connsiteY2" fmla="*/ 92428 h 254932"/>
                <a:gd name="connsiteX3" fmla="*/ 153293 w 287228"/>
                <a:gd name="connsiteY3" fmla="*/ 124178 h 254932"/>
                <a:gd name="connsiteX4" fmla="*/ 112018 w 287228"/>
                <a:gd name="connsiteY4" fmla="*/ 159103 h 254932"/>
                <a:gd name="connsiteX5" fmla="*/ 4068 w 287228"/>
                <a:gd name="connsiteY5" fmla="*/ 254353 h 254932"/>
                <a:gd name="connsiteX6" fmla="*/ 48518 w 287228"/>
                <a:gd name="connsiteY6" fmla="*/ 190853 h 254932"/>
                <a:gd name="connsiteX7" fmla="*/ 283468 w 287228"/>
                <a:gd name="connsiteY7" fmla="*/ 32103 h 254932"/>
                <a:gd name="connsiteX8" fmla="*/ 191393 w 287228"/>
                <a:gd name="connsiteY8" fmla="*/ 86078 h 254932"/>
                <a:gd name="connsiteX9" fmla="*/ 165993 w 287228"/>
                <a:gd name="connsiteY9" fmla="*/ 41628 h 254932"/>
                <a:gd name="connsiteX10" fmla="*/ 131068 w 287228"/>
                <a:gd name="connsiteY10" fmla="*/ 353 h 2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7228" h="254932">
                  <a:moveTo>
                    <a:pt x="131068" y="353"/>
                  </a:moveTo>
                  <a:cubicBezTo>
                    <a:pt x="128422" y="4586"/>
                    <a:pt x="146414" y="51682"/>
                    <a:pt x="150118" y="67028"/>
                  </a:cubicBezTo>
                  <a:cubicBezTo>
                    <a:pt x="153822" y="82374"/>
                    <a:pt x="152764" y="82903"/>
                    <a:pt x="153293" y="92428"/>
                  </a:cubicBezTo>
                  <a:cubicBezTo>
                    <a:pt x="153822" y="101953"/>
                    <a:pt x="160172" y="113066"/>
                    <a:pt x="153293" y="124178"/>
                  </a:cubicBezTo>
                  <a:cubicBezTo>
                    <a:pt x="146414" y="135290"/>
                    <a:pt x="136889" y="137407"/>
                    <a:pt x="112018" y="159103"/>
                  </a:cubicBezTo>
                  <a:cubicBezTo>
                    <a:pt x="87147" y="180799"/>
                    <a:pt x="14651" y="249061"/>
                    <a:pt x="4068" y="254353"/>
                  </a:cubicBezTo>
                  <a:cubicBezTo>
                    <a:pt x="-6515" y="259645"/>
                    <a:pt x="1951" y="227895"/>
                    <a:pt x="48518" y="190853"/>
                  </a:cubicBezTo>
                  <a:cubicBezTo>
                    <a:pt x="95085" y="153811"/>
                    <a:pt x="259656" y="49565"/>
                    <a:pt x="283468" y="32103"/>
                  </a:cubicBezTo>
                  <a:cubicBezTo>
                    <a:pt x="307280" y="14641"/>
                    <a:pt x="210972" y="84491"/>
                    <a:pt x="191393" y="86078"/>
                  </a:cubicBezTo>
                  <a:cubicBezTo>
                    <a:pt x="171814" y="87665"/>
                    <a:pt x="175518" y="52211"/>
                    <a:pt x="165993" y="41628"/>
                  </a:cubicBezTo>
                  <a:cubicBezTo>
                    <a:pt x="156468" y="31045"/>
                    <a:pt x="133714" y="-3880"/>
                    <a:pt x="131068" y="3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 263">
              <a:extLst>
                <a:ext uri="{FF2B5EF4-FFF2-40B4-BE49-F238E27FC236}">
                  <a16:creationId xmlns:a16="http://schemas.microsoft.com/office/drawing/2014/main" id="{84DBD10B-FB68-BE4E-8B51-683659F38118}"/>
                </a:ext>
              </a:extLst>
            </p:cNvPr>
            <p:cNvSpPr/>
            <p:nvPr/>
          </p:nvSpPr>
          <p:spPr>
            <a:xfrm>
              <a:off x="1700659" y="7803515"/>
              <a:ext cx="78069" cy="211437"/>
            </a:xfrm>
            <a:custGeom>
              <a:avLst/>
              <a:gdLst>
                <a:gd name="connsiteX0" fmla="*/ 61466 w 78069"/>
                <a:gd name="connsiteY0" fmla="*/ 635 h 211437"/>
                <a:gd name="connsiteX1" fmla="*/ 77341 w 78069"/>
                <a:gd name="connsiteY1" fmla="*/ 54610 h 211437"/>
                <a:gd name="connsiteX2" fmla="*/ 32891 w 78069"/>
                <a:gd name="connsiteY2" fmla="*/ 146685 h 211437"/>
                <a:gd name="connsiteX3" fmla="*/ 1141 w 78069"/>
                <a:gd name="connsiteY3" fmla="*/ 210185 h 211437"/>
                <a:gd name="connsiteX4" fmla="*/ 74166 w 78069"/>
                <a:gd name="connsiteY4" fmla="*/ 89535 h 211437"/>
                <a:gd name="connsiteX5" fmla="*/ 61466 w 78069"/>
                <a:gd name="connsiteY5" fmla="*/ 635 h 21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069" h="211437">
                  <a:moveTo>
                    <a:pt x="61466" y="635"/>
                  </a:moveTo>
                  <a:cubicBezTo>
                    <a:pt x="61995" y="-5186"/>
                    <a:pt x="82103" y="30268"/>
                    <a:pt x="77341" y="54610"/>
                  </a:cubicBezTo>
                  <a:cubicBezTo>
                    <a:pt x="72579" y="78952"/>
                    <a:pt x="45591" y="120756"/>
                    <a:pt x="32891" y="146685"/>
                  </a:cubicBezTo>
                  <a:cubicBezTo>
                    <a:pt x="20191" y="172614"/>
                    <a:pt x="-5738" y="219710"/>
                    <a:pt x="1141" y="210185"/>
                  </a:cubicBezTo>
                  <a:cubicBezTo>
                    <a:pt x="8020" y="200660"/>
                    <a:pt x="61466" y="121814"/>
                    <a:pt x="74166" y="89535"/>
                  </a:cubicBezTo>
                  <a:cubicBezTo>
                    <a:pt x="86866" y="57256"/>
                    <a:pt x="60937" y="6456"/>
                    <a:pt x="61466" y="6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 264">
              <a:extLst>
                <a:ext uri="{FF2B5EF4-FFF2-40B4-BE49-F238E27FC236}">
                  <a16:creationId xmlns:a16="http://schemas.microsoft.com/office/drawing/2014/main" id="{F4C1EF56-2293-F7AC-C069-318DD05EB9BC}"/>
                </a:ext>
              </a:extLst>
            </p:cNvPr>
            <p:cNvSpPr/>
            <p:nvPr/>
          </p:nvSpPr>
          <p:spPr>
            <a:xfrm>
              <a:off x="1526583" y="7924800"/>
              <a:ext cx="193403" cy="302172"/>
            </a:xfrm>
            <a:custGeom>
              <a:avLst/>
              <a:gdLst>
                <a:gd name="connsiteX0" fmla="*/ 130767 w 193403"/>
                <a:gd name="connsiteY0" fmla="*/ 0 h 302172"/>
                <a:gd name="connsiteX1" fmla="*/ 159342 w 193403"/>
                <a:gd name="connsiteY1" fmla="*/ 53975 h 302172"/>
                <a:gd name="connsiteX2" fmla="*/ 149817 w 193403"/>
                <a:gd name="connsiteY2" fmla="*/ 111125 h 302172"/>
                <a:gd name="connsiteX3" fmla="*/ 130767 w 193403"/>
                <a:gd name="connsiteY3" fmla="*/ 139700 h 302172"/>
                <a:gd name="connsiteX4" fmla="*/ 175217 w 193403"/>
                <a:gd name="connsiteY4" fmla="*/ 66675 h 302172"/>
                <a:gd name="connsiteX5" fmla="*/ 102192 w 193403"/>
                <a:gd name="connsiteY5" fmla="*/ 180975 h 302172"/>
                <a:gd name="connsiteX6" fmla="*/ 592 w 193403"/>
                <a:gd name="connsiteY6" fmla="*/ 301625 h 302172"/>
                <a:gd name="connsiteX7" fmla="*/ 57742 w 193403"/>
                <a:gd name="connsiteY7" fmla="*/ 228600 h 302172"/>
                <a:gd name="connsiteX8" fmla="*/ 191092 w 193403"/>
                <a:gd name="connsiteY8" fmla="*/ 53975 h 302172"/>
                <a:gd name="connsiteX9" fmla="*/ 130767 w 193403"/>
                <a:gd name="connsiteY9" fmla="*/ 0 h 30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403" h="302172">
                  <a:moveTo>
                    <a:pt x="130767" y="0"/>
                  </a:moveTo>
                  <a:cubicBezTo>
                    <a:pt x="125475" y="0"/>
                    <a:pt x="156167" y="35454"/>
                    <a:pt x="159342" y="53975"/>
                  </a:cubicBezTo>
                  <a:cubicBezTo>
                    <a:pt x="162517" y="72496"/>
                    <a:pt x="154580" y="96837"/>
                    <a:pt x="149817" y="111125"/>
                  </a:cubicBezTo>
                  <a:cubicBezTo>
                    <a:pt x="145054" y="125413"/>
                    <a:pt x="126534" y="147108"/>
                    <a:pt x="130767" y="139700"/>
                  </a:cubicBezTo>
                  <a:cubicBezTo>
                    <a:pt x="135000" y="132292"/>
                    <a:pt x="179979" y="59796"/>
                    <a:pt x="175217" y="66675"/>
                  </a:cubicBezTo>
                  <a:cubicBezTo>
                    <a:pt x="170455" y="73554"/>
                    <a:pt x="131296" y="141817"/>
                    <a:pt x="102192" y="180975"/>
                  </a:cubicBezTo>
                  <a:cubicBezTo>
                    <a:pt x="73088" y="220133"/>
                    <a:pt x="8000" y="293688"/>
                    <a:pt x="592" y="301625"/>
                  </a:cubicBezTo>
                  <a:cubicBezTo>
                    <a:pt x="-6816" y="309563"/>
                    <a:pt x="57742" y="228600"/>
                    <a:pt x="57742" y="228600"/>
                  </a:cubicBezTo>
                  <a:cubicBezTo>
                    <a:pt x="89492" y="187325"/>
                    <a:pt x="175217" y="90488"/>
                    <a:pt x="191092" y="53975"/>
                  </a:cubicBezTo>
                  <a:cubicBezTo>
                    <a:pt x="206967" y="17463"/>
                    <a:pt x="136059" y="0"/>
                    <a:pt x="1307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 265">
              <a:extLst>
                <a:ext uri="{FF2B5EF4-FFF2-40B4-BE49-F238E27FC236}">
                  <a16:creationId xmlns:a16="http://schemas.microsoft.com/office/drawing/2014/main" id="{4CB5BA0C-13AF-8C53-F412-F15AEE2CA725}"/>
                </a:ext>
              </a:extLst>
            </p:cNvPr>
            <p:cNvSpPr/>
            <p:nvPr/>
          </p:nvSpPr>
          <p:spPr>
            <a:xfrm>
              <a:off x="1523963" y="7740189"/>
              <a:ext cx="120699" cy="308488"/>
            </a:xfrm>
            <a:custGeom>
              <a:avLst/>
              <a:gdLst>
                <a:gd name="connsiteX0" fmla="*/ 120687 w 120699"/>
                <a:gd name="connsiteY0" fmla="*/ 461 h 308488"/>
                <a:gd name="connsiteX1" fmla="*/ 95287 w 120699"/>
                <a:gd name="connsiteY1" fmla="*/ 117936 h 308488"/>
                <a:gd name="connsiteX2" fmla="*/ 60362 w 120699"/>
                <a:gd name="connsiteY2" fmla="*/ 210011 h 308488"/>
                <a:gd name="connsiteX3" fmla="*/ 44487 w 120699"/>
                <a:gd name="connsiteY3" fmla="*/ 292561 h 308488"/>
                <a:gd name="connsiteX4" fmla="*/ 73062 w 120699"/>
                <a:gd name="connsiteY4" fmla="*/ 210011 h 308488"/>
                <a:gd name="connsiteX5" fmla="*/ 37 w 120699"/>
                <a:gd name="connsiteY5" fmla="*/ 308436 h 308488"/>
                <a:gd name="connsiteX6" fmla="*/ 63537 w 120699"/>
                <a:gd name="connsiteY6" fmla="*/ 194136 h 308488"/>
                <a:gd name="connsiteX7" fmla="*/ 92112 w 120699"/>
                <a:gd name="connsiteY7" fmla="*/ 79836 h 308488"/>
                <a:gd name="connsiteX8" fmla="*/ 120687 w 120699"/>
                <a:gd name="connsiteY8" fmla="*/ 461 h 30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699" h="308488">
                  <a:moveTo>
                    <a:pt x="120687" y="461"/>
                  </a:moveTo>
                  <a:cubicBezTo>
                    <a:pt x="121216" y="6811"/>
                    <a:pt x="105341" y="83011"/>
                    <a:pt x="95287" y="117936"/>
                  </a:cubicBezTo>
                  <a:cubicBezTo>
                    <a:pt x="85233" y="152861"/>
                    <a:pt x="68829" y="180907"/>
                    <a:pt x="60362" y="210011"/>
                  </a:cubicBezTo>
                  <a:cubicBezTo>
                    <a:pt x="51895" y="239115"/>
                    <a:pt x="42370" y="292561"/>
                    <a:pt x="44487" y="292561"/>
                  </a:cubicBezTo>
                  <a:cubicBezTo>
                    <a:pt x="46604" y="292561"/>
                    <a:pt x="80470" y="207365"/>
                    <a:pt x="73062" y="210011"/>
                  </a:cubicBezTo>
                  <a:cubicBezTo>
                    <a:pt x="65654" y="212657"/>
                    <a:pt x="1624" y="311082"/>
                    <a:pt x="37" y="308436"/>
                  </a:cubicBezTo>
                  <a:cubicBezTo>
                    <a:pt x="-1551" y="305790"/>
                    <a:pt x="48191" y="232236"/>
                    <a:pt x="63537" y="194136"/>
                  </a:cubicBezTo>
                  <a:cubicBezTo>
                    <a:pt x="78883" y="156036"/>
                    <a:pt x="82058" y="104707"/>
                    <a:pt x="92112" y="79836"/>
                  </a:cubicBezTo>
                  <a:cubicBezTo>
                    <a:pt x="102166" y="54965"/>
                    <a:pt x="120158" y="-5889"/>
                    <a:pt x="120687" y="4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 266">
              <a:extLst>
                <a:ext uri="{FF2B5EF4-FFF2-40B4-BE49-F238E27FC236}">
                  <a16:creationId xmlns:a16="http://schemas.microsoft.com/office/drawing/2014/main" id="{E676C57D-057B-FA00-6B48-40447E7AC7EE}"/>
                </a:ext>
              </a:extLst>
            </p:cNvPr>
            <p:cNvSpPr/>
            <p:nvPr/>
          </p:nvSpPr>
          <p:spPr>
            <a:xfrm>
              <a:off x="1510242" y="7952471"/>
              <a:ext cx="46750" cy="299454"/>
            </a:xfrm>
            <a:custGeom>
              <a:avLst/>
              <a:gdLst>
                <a:gd name="connsiteX0" fmla="*/ 45508 w 46750"/>
                <a:gd name="connsiteY0" fmla="*/ 904 h 299454"/>
                <a:gd name="connsiteX1" fmla="*/ 35983 w 46750"/>
                <a:gd name="connsiteY1" fmla="*/ 102504 h 299454"/>
                <a:gd name="connsiteX2" fmla="*/ 35983 w 46750"/>
                <a:gd name="connsiteY2" fmla="*/ 162829 h 299454"/>
                <a:gd name="connsiteX3" fmla="*/ 16933 w 46750"/>
                <a:gd name="connsiteY3" fmla="*/ 204104 h 299454"/>
                <a:gd name="connsiteX4" fmla="*/ 32808 w 46750"/>
                <a:gd name="connsiteY4" fmla="*/ 159654 h 299454"/>
                <a:gd name="connsiteX5" fmla="*/ 7408 w 46750"/>
                <a:gd name="connsiteY5" fmla="*/ 210454 h 299454"/>
                <a:gd name="connsiteX6" fmla="*/ 4233 w 46750"/>
                <a:gd name="connsiteY6" fmla="*/ 299354 h 299454"/>
                <a:gd name="connsiteX7" fmla="*/ 4233 w 46750"/>
                <a:gd name="connsiteY7" fmla="*/ 229504 h 299454"/>
                <a:gd name="connsiteX8" fmla="*/ 4233 w 46750"/>
                <a:gd name="connsiteY8" fmla="*/ 166004 h 299454"/>
                <a:gd name="connsiteX9" fmla="*/ 45508 w 46750"/>
                <a:gd name="connsiteY9" fmla="*/ 904 h 29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750" h="299454">
                  <a:moveTo>
                    <a:pt x="45508" y="904"/>
                  </a:moveTo>
                  <a:cubicBezTo>
                    <a:pt x="50800" y="-9679"/>
                    <a:pt x="37570" y="75517"/>
                    <a:pt x="35983" y="102504"/>
                  </a:cubicBezTo>
                  <a:cubicBezTo>
                    <a:pt x="34396" y="129491"/>
                    <a:pt x="39158" y="145896"/>
                    <a:pt x="35983" y="162829"/>
                  </a:cubicBezTo>
                  <a:cubicBezTo>
                    <a:pt x="32808" y="179762"/>
                    <a:pt x="17462" y="204633"/>
                    <a:pt x="16933" y="204104"/>
                  </a:cubicBezTo>
                  <a:cubicBezTo>
                    <a:pt x="16404" y="203575"/>
                    <a:pt x="34396" y="158596"/>
                    <a:pt x="32808" y="159654"/>
                  </a:cubicBezTo>
                  <a:cubicBezTo>
                    <a:pt x="31220" y="160712"/>
                    <a:pt x="12170" y="187171"/>
                    <a:pt x="7408" y="210454"/>
                  </a:cubicBezTo>
                  <a:cubicBezTo>
                    <a:pt x="2645" y="233737"/>
                    <a:pt x="4762" y="296179"/>
                    <a:pt x="4233" y="299354"/>
                  </a:cubicBezTo>
                  <a:cubicBezTo>
                    <a:pt x="3704" y="302529"/>
                    <a:pt x="4233" y="229504"/>
                    <a:pt x="4233" y="229504"/>
                  </a:cubicBezTo>
                  <a:cubicBezTo>
                    <a:pt x="4233" y="207279"/>
                    <a:pt x="-5292" y="203046"/>
                    <a:pt x="4233" y="166004"/>
                  </a:cubicBezTo>
                  <a:cubicBezTo>
                    <a:pt x="13758" y="128962"/>
                    <a:pt x="40216" y="11487"/>
                    <a:pt x="45508" y="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 267">
              <a:extLst>
                <a:ext uri="{FF2B5EF4-FFF2-40B4-BE49-F238E27FC236}">
                  <a16:creationId xmlns:a16="http://schemas.microsoft.com/office/drawing/2014/main" id="{1940C251-D33A-B1CF-AD5E-708F6E94FCA3}"/>
                </a:ext>
              </a:extLst>
            </p:cNvPr>
            <p:cNvSpPr/>
            <p:nvPr/>
          </p:nvSpPr>
          <p:spPr>
            <a:xfrm>
              <a:off x="1473315" y="7853437"/>
              <a:ext cx="117800" cy="411091"/>
            </a:xfrm>
            <a:custGeom>
              <a:avLst/>
              <a:gdLst>
                <a:gd name="connsiteX0" fmla="*/ 117360 w 117800"/>
                <a:gd name="connsiteY0" fmla="*/ 1513 h 411091"/>
                <a:gd name="connsiteX1" fmla="*/ 3060 w 117800"/>
                <a:gd name="connsiteY1" fmla="*/ 299963 h 411091"/>
                <a:gd name="connsiteX2" fmla="*/ 31635 w 117800"/>
                <a:gd name="connsiteY2" fmla="*/ 265038 h 411091"/>
                <a:gd name="connsiteX3" fmla="*/ 18935 w 117800"/>
                <a:gd name="connsiteY3" fmla="*/ 325363 h 411091"/>
                <a:gd name="connsiteX4" fmla="*/ 28460 w 117800"/>
                <a:gd name="connsiteY4" fmla="*/ 411088 h 411091"/>
                <a:gd name="connsiteX5" fmla="*/ 18935 w 117800"/>
                <a:gd name="connsiteY5" fmla="*/ 322188 h 411091"/>
                <a:gd name="connsiteX6" fmla="*/ 41160 w 117800"/>
                <a:gd name="connsiteY6" fmla="*/ 188838 h 411091"/>
                <a:gd name="connsiteX7" fmla="*/ 117360 w 117800"/>
                <a:gd name="connsiteY7" fmla="*/ 1513 h 41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800" h="411091">
                  <a:moveTo>
                    <a:pt x="117360" y="1513"/>
                  </a:moveTo>
                  <a:cubicBezTo>
                    <a:pt x="111010" y="20034"/>
                    <a:pt x="17347" y="256042"/>
                    <a:pt x="3060" y="299963"/>
                  </a:cubicBezTo>
                  <a:cubicBezTo>
                    <a:pt x="-11227" y="343884"/>
                    <a:pt x="28989" y="260805"/>
                    <a:pt x="31635" y="265038"/>
                  </a:cubicBezTo>
                  <a:cubicBezTo>
                    <a:pt x="34281" y="269271"/>
                    <a:pt x="19464" y="301021"/>
                    <a:pt x="18935" y="325363"/>
                  </a:cubicBezTo>
                  <a:cubicBezTo>
                    <a:pt x="18406" y="349705"/>
                    <a:pt x="28460" y="411617"/>
                    <a:pt x="28460" y="411088"/>
                  </a:cubicBezTo>
                  <a:cubicBezTo>
                    <a:pt x="28460" y="410559"/>
                    <a:pt x="16818" y="359230"/>
                    <a:pt x="18935" y="322188"/>
                  </a:cubicBezTo>
                  <a:cubicBezTo>
                    <a:pt x="21052" y="285146"/>
                    <a:pt x="22639" y="238051"/>
                    <a:pt x="41160" y="188838"/>
                  </a:cubicBezTo>
                  <a:cubicBezTo>
                    <a:pt x="59681" y="139625"/>
                    <a:pt x="123710" y="-17008"/>
                    <a:pt x="117360" y="1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 268">
              <a:extLst>
                <a:ext uri="{FF2B5EF4-FFF2-40B4-BE49-F238E27FC236}">
                  <a16:creationId xmlns:a16="http://schemas.microsoft.com/office/drawing/2014/main" id="{4CAADF31-B7D7-EF6A-078D-1015D4516B35}"/>
                </a:ext>
              </a:extLst>
            </p:cNvPr>
            <p:cNvSpPr/>
            <p:nvPr/>
          </p:nvSpPr>
          <p:spPr>
            <a:xfrm>
              <a:off x="1477772" y="7997581"/>
              <a:ext cx="43413" cy="251205"/>
            </a:xfrm>
            <a:custGeom>
              <a:avLst/>
              <a:gdLst>
                <a:gd name="connsiteX0" fmla="*/ 39878 w 43413"/>
                <a:gd name="connsiteY0" fmla="*/ 244 h 251205"/>
                <a:gd name="connsiteX1" fmla="*/ 20828 w 43413"/>
                <a:gd name="connsiteY1" fmla="*/ 181219 h 251205"/>
                <a:gd name="connsiteX2" fmla="*/ 27178 w 43413"/>
                <a:gd name="connsiteY2" fmla="*/ 251069 h 251205"/>
                <a:gd name="connsiteX3" fmla="*/ 30353 w 43413"/>
                <a:gd name="connsiteY3" fmla="*/ 200269 h 251205"/>
                <a:gd name="connsiteX4" fmla="*/ 43053 w 43413"/>
                <a:gd name="connsiteY4" fmla="*/ 247894 h 251205"/>
                <a:gd name="connsiteX5" fmla="*/ 14478 w 43413"/>
                <a:gd name="connsiteY5" fmla="*/ 184394 h 251205"/>
                <a:gd name="connsiteX6" fmla="*/ 1778 w 43413"/>
                <a:gd name="connsiteY6" fmla="*/ 143119 h 251205"/>
                <a:gd name="connsiteX7" fmla="*/ 39878 w 43413"/>
                <a:gd name="connsiteY7" fmla="*/ 244 h 25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13" h="251205">
                  <a:moveTo>
                    <a:pt x="39878" y="244"/>
                  </a:moveTo>
                  <a:cubicBezTo>
                    <a:pt x="43053" y="6594"/>
                    <a:pt x="22945" y="139415"/>
                    <a:pt x="20828" y="181219"/>
                  </a:cubicBezTo>
                  <a:cubicBezTo>
                    <a:pt x="18711" y="223023"/>
                    <a:pt x="25591" y="247894"/>
                    <a:pt x="27178" y="251069"/>
                  </a:cubicBezTo>
                  <a:cubicBezTo>
                    <a:pt x="28765" y="254244"/>
                    <a:pt x="27707" y="200798"/>
                    <a:pt x="30353" y="200269"/>
                  </a:cubicBezTo>
                  <a:cubicBezTo>
                    <a:pt x="32999" y="199740"/>
                    <a:pt x="45699" y="250540"/>
                    <a:pt x="43053" y="247894"/>
                  </a:cubicBezTo>
                  <a:cubicBezTo>
                    <a:pt x="40407" y="245248"/>
                    <a:pt x="21357" y="201856"/>
                    <a:pt x="14478" y="184394"/>
                  </a:cubicBezTo>
                  <a:cubicBezTo>
                    <a:pt x="7599" y="166932"/>
                    <a:pt x="-4572" y="173281"/>
                    <a:pt x="1778" y="143119"/>
                  </a:cubicBezTo>
                  <a:cubicBezTo>
                    <a:pt x="8128" y="112957"/>
                    <a:pt x="36703" y="-6106"/>
                    <a:pt x="39878" y="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 269">
              <a:extLst>
                <a:ext uri="{FF2B5EF4-FFF2-40B4-BE49-F238E27FC236}">
                  <a16:creationId xmlns:a16="http://schemas.microsoft.com/office/drawing/2014/main" id="{42C4B8A9-8CA6-6E1E-059A-FB5AD2A50420}"/>
                </a:ext>
              </a:extLst>
            </p:cNvPr>
            <p:cNvSpPr/>
            <p:nvPr/>
          </p:nvSpPr>
          <p:spPr>
            <a:xfrm>
              <a:off x="2006538" y="7464363"/>
              <a:ext cx="365217" cy="244672"/>
            </a:xfrm>
            <a:custGeom>
              <a:avLst/>
              <a:gdLst>
                <a:gd name="connsiteX0" fmla="*/ 62 w 365217"/>
                <a:gd name="connsiteY0" fmla="*/ 54037 h 244672"/>
                <a:gd name="connsiteX1" fmla="*/ 120712 w 365217"/>
                <a:gd name="connsiteY1" fmla="*/ 79437 h 244672"/>
                <a:gd name="connsiteX2" fmla="*/ 31812 w 365217"/>
                <a:gd name="connsiteY2" fmla="*/ 111187 h 244672"/>
                <a:gd name="connsiteX3" fmla="*/ 193737 w 365217"/>
                <a:gd name="connsiteY3" fmla="*/ 95312 h 244672"/>
                <a:gd name="connsiteX4" fmla="*/ 82612 w 365217"/>
                <a:gd name="connsiteY4" fmla="*/ 146112 h 244672"/>
                <a:gd name="connsiteX5" fmla="*/ 92137 w 365217"/>
                <a:gd name="connsiteY5" fmla="*/ 177862 h 244672"/>
                <a:gd name="connsiteX6" fmla="*/ 50862 w 365217"/>
                <a:gd name="connsiteY6" fmla="*/ 244537 h 244672"/>
                <a:gd name="connsiteX7" fmla="*/ 60387 w 365217"/>
                <a:gd name="connsiteY7" fmla="*/ 158812 h 244672"/>
                <a:gd name="connsiteX8" fmla="*/ 123887 w 365217"/>
                <a:gd name="connsiteY8" fmla="*/ 73087 h 244672"/>
                <a:gd name="connsiteX9" fmla="*/ 365187 w 365217"/>
                <a:gd name="connsiteY9" fmla="*/ 62 h 244672"/>
                <a:gd name="connsiteX10" fmla="*/ 139762 w 365217"/>
                <a:gd name="connsiteY10" fmla="*/ 60387 h 244672"/>
                <a:gd name="connsiteX11" fmla="*/ 62 w 365217"/>
                <a:gd name="connsiteY11" fmla="*/ 54037 h 24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5217" h="244672">
                  <a:moveTo>
                    <a:pt x="62" y="54037"/>
                  </a:moveTo>
                  <a:cubicBezTo>
                    <a:pt x="-3113" y="57212"/>
                    <a:pt x="115420" y="69912"/>
                    <a:pt x="120712" y="79437"/>
                  </a:cubicBezTo>
                  <a:cubicBezTo>
                    <a:pt x="126004" y="88962"/>
                    <a:pt x="19641" y="108541"/>
                    <a:pt x="31812" y="111187"/>
                  </a:cubicBezTo>
                  <a:cubicBezTo>
                    <a:pt x="43983" y="113833"/>
                    <a:pt x="185270" y="89491"/>
                    <a:pt x="193737" y="95312"/>
                  </a:cubicBezTo>
                  <a:cubicBezTo>
                    <a:pt x="202204" y="101133"/>
                    <a:pt x="99545" y="132354"/>
                    <a:pt x="82612" y="146112"/>
                  </a:cubicBezTo>
                  <a:cubicBezTo>
                    <a:pt x="65679" y="159870"/>
                    <a:pt x="97429" y="161458"/>
                    <a:pt x="92137" y="177862"/>
                  </a:cubicBezTo>
                  <a:cubicBezTo>
                    <a:pt x="86845" y="194266"/>
                    <a:pt x="56154" y="247712"/>
                    <a:pt x="50862" y="244537"/>
                  </a:cubicBezTo>
                  <a:cubicBezTo>
                    <a:pt x="45570" y="241362"/>
                    <a:pt x="48216" y="187387"/>
                    <a:pt x="60387" y="158812"/>
                  </a:cubicBezTo>
                  <a:cubicBezTo>
                    <a:pt x="72558" y="130237"/>
                    <a:pt x="73087" y="99545"/>
                    <a:pt x="123887" y="73087"/>
                  </a:cubicBezTo>
                  <a:cubicBezTo>
                    <a:pt x="174687" y="46629"/>
                    <a:pt x="362541" y="2179"/>
                    <a:pt x="365187" y="62"/>
                  </a:cubicBezTo>
                  <a:cubicBezTo>
                    <a:pt x="367833" y="-2055"/>
                    <a:pt x="198499" y="50333"/>
                    <a:pt x="139762" y="60387"/>
                  </a:cubicBezTo>
                  <a:cubicBezTo>
                    <a:pt x="81025" y="70441"/>
                    <a:pt x="3237" y="50862"/>
                    <a:pt x="62" y="540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 270">
              <a:extLst>
                <a:ext uri="{FF2B5EF4-FFF2-40B4-BE49-F238E27FC236}">
                  <a16:creationId xmlns:a16="http://schemas.microsoft.com/office/drawing/2014/main" id="{BB795DA4-FAA2-8CF7-792C-DCF7BBD95E83}"/>
                </a:ext>
              </a:extLst>
            </p:cNvPr>
            <p:cNvSpPr/>
            <p:nvPr/>
          </p:nvSpPr>
          <p:spPr>
            <a:xfrm>
              <a:off x="1802378" y="7654766"/>
              <a:ext cx="267751" cy="321501"/>
            </a:xfrm>
            <a:custGeom>
              <a:avLst/>
              <a:gdLst>
                <a:gd name="connsiteX0" fmla="*/ 267722 w 267751"/>
                <a:gd name="connsiteY0" fmla="*/ 159 h 321501"/>
                <a:gd name="connsiteX1" fmla="*/ 51822 w 267751"/>
                <a:gd name="connsiteY1" fmla="*/ 197009 h 321501"/>
                <a:gd name="connsiteX2" fmla="*/ 1022 w 267751"/>
                <a:gd name="connsiteY2" fmla="*/ 320834 h 321501"/>
                <a:gd name="connsiteX3" fmla="*/ 26422 w 267751"/>
                <a:gd name="connsiteY3" fmla="*/ 238284 h 321501"/>
                <a:gd name="connsiteX4" fmla="*/ 124847 w 267751"/>
                <a:gd name="connsiteY4" fmla="*/ 70009 h 321501"/>
                <a:gd name="connsiteX5" fmla="*/ 35947 w 267751"/>
                <a:gd name="connsiteY5" fmla="*/ 162084 h 321501"/>
                <a:gd name="connsiteX6" fmla="*/ 267722 w 267751"/>
                <a:gd name="connsiteY6" fmla="*/ 159 h 32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51" h="321501">
                  <a:moveTo>
                    <a:pt x="267722" y="159"/>
                  </a:moveTo>
                  <a:cubicBezTo>
                    <a:pt x="270368" y="5980"/>
                    <a:pt x="96272" y="143563"/>
                    <a:pt x="51822" y="197009"/>
                  </a:cubicBezTo>
                  <a:cubicBezTo>
                    <a:pt x="7372" y="250455"/>
                    <a:pt x="5255" y="313955"/>
                    <a:pt x="1022" y="320834"/>
                  </a:cubicBezTo>
                  <a:cubicBezTo>
                    <a:pt x="-3211" y="327713"/>
                    <a:pt x="5784" y="280088"/>
                    <a:pt x="26422" y="238284"/>
                  </a:cubicBezTo>
                  <a:cubicBezTo>
                    <a:pt x="47059" y="196480"/>
                    <a:pt x="123260" y="82709"/>
                    <a:pt x="124847" y="70009"/>
                  </a:cubicBezTo>
                  <a:cubicBezTo>
                    <a:pt x="126434" y="57309"/>
                    <a:pt x="16897" y="174255"/>
                    <a:pt x="35947" y="162084"/>
                  </a:cubicBezTo>
                  <a:cubicBezTo>
                    <a:pt x="54997" y="149913"/>
                    <a:pt x="265076" y="-5662"/>
                    <a:pt x="267722" y="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 271">
              <a:extLst>
                <a:ext uri="{FF2B5EF4-FFF2-40B4-BE49-F238E27FC236}">
                  <a16:creationId xmlns:a16="http://schemas.microsoft.com/office/drawing/2014/main" id="{4C701402-099E-FB0A-01CE-2242A165313D}"/>
                </a:ext>
              </a:extLst>
            </p:cNvPr>
            <p:cNvSpPr/>
            <p:nvPr/>
          </p:nvSpPr>
          <p:spPr>
            <a:xfrm>
              <a:off x="1786252" y="7856838"/>
              <a:ext cx="77567" cy="144325"/>
            </a:xfrm>
            <a:custGeom>
              <a:avLst/>
              <a:gdLst>
                <a:gd name="connsiteX0" fmla="*/ 77473 w 77567"/>
                <a:gd name="connsiteY0" fmla="*/ 1287 h 144325"/>
                <a:gd name="connsiteX1" fmla="*/ 33023 w 77567"/>
                <a:gd name="connsiteY1" fmla="*/ 64787 h 144325"/>
                <a:gd name="connsiteX2" fmla="*/ 1273 w 77567"/>
                <a:gd name="connsiteY2" fmla="*/ 144162 h 144325"/>
                <a:gd name="connsiteX3" fmla="*/ 7623 w 77567"/>
                <a:gd name="connsiteY3" fmla="*/ 83837 h 144325"/>
                <a:gd name="connsiteX4" fmla="*/ 20323 w 77567"/>
                <a:gd name="connsiteY4" fmla="*/ 26687 h 144325"/>
                <a:gd name="connsiteX5" fmla="*/ 77473 w 77567"/>
                <a:gd name="connsiteY5" fmla="*/ 1287 h 14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67" h="144325">
                  <a:moveTo>
                    <a:pt x="77473" y="1287"/>
                  </a:moveTo>
                  <a:cubicBezTo>
                    <a:pt x="79590" y="7637"/>
                    <a:pt x="45723" y="40975"/>
                    <a:pt x="33023" y="64787"/>
                  </a:cubicBezTo>
                  <a:cubicBezTo>
                    <a:pt x="20323" y="88600"/>
                    <a:pt x="5506" y="140987"/>
                    <a:pt x="1273" y="144162"/>
                  </a:cubicBezTo>
                  <a:cubicBezTo>
                    <a:pt x="-2960" y="147337"/>
                    <a:pt x="4448" y="103416"/>
                    <a:pt x="7623" y="83837"/>
                  </a:cubicBezTo>
                  <a:cubicBezTo>
                    <a:pt x="10798" y="64258"/>
                    <a:pt x="11856" y="39916"/>
                    <a:pt x="20323" y="26687"/>
                  </a:cubicBezTo>
                  <a:cubicBezTo>
                    <a:pt x="28790" y="13458"/>
                    <a:pt x="75356" y="-5063"/>
                    <a:pt x="77473" y="1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 272">
              <a:extLst>
                <a:ext uri="{FF2B5EF4-FFF2-40B4-BE49-F238E27FC236}">
                  <a16:creationId xmlns:a16="http://schemas.microsoft.com/office/drawing/2014/main" id="{24BCD358-5243-CF12-C29D-44258AA41439}"/>
                </a:ext>
              </a:extLst>
            </p:cNvPr>
            <p:cNvSpPr/>
            <p:nvPr/>
          </p:nvSpPr>
          <p:spPr>
            <a:xfrm>
              <a:off x="1812505" y="7854865"/>
              <a:ext cx="89611" cy="188521"/>
            </a:xfrm>
            <a:custGeom>
              <a:avLst/>
              <a:gdLst>
                <a:gd name="connsiteX0" fmla="*/ 89320 w 89611"/>
                <a:gd name="connsiteY0" fmla="*/ 85 h 188521"/>
                <a:gd name="connsiteX1" fmla="*/ 28995 w 89611"/>
                <a:gd name="connsiteY1" fmla="*/ 76285 h 188521"/>
                <a:gd name="connsiteX2" fmla="*/ 28995 w 89611"/>
                <a:gd name="connsiteY2" fmla="*/ 117560 h 188521"/>
                <a:gd name="connsiteX3" fmla="*/ 54395 w 89611"/>
                <a:gd name="connsiteY3" fmla="*/ 187410 h 188521"/>
                <a:gd name="connsiteX4" fmla="*/ 41695 w 89611"/>
                <a:gd name="connsiteY4" fmla="*/ 155660 h 188521"/>
                <a:gd name="connsiteX5" fmla="*/ 420 w 89611"/>
                <a:gd name="connsiteY5" fmla="*/ 92160 h 188521"/>
                <a:gd name="connsiteX6" fmla="*/ 89320 w 89611"/>
                <a:gd name="connsiteY6" fmla="*/ 85 h 18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11" h="188521">
                  <a:moveTo>
                    <a:pt x="89320" y="85"/>
                  </a:moveTo>
                  <a:cubicBezTo>
                    <a:pt x="94082" y="-2561"/>
                    <a:pt x="39049" y="56706"/>
                    <a:pt x="28995" y="76285"/>
                  </a:cubicBezTo>
                  <a:cubicBezTo>
                    <a:pt x="18941" y="95864"/>
                    <a:pt x="24762" y="99039"/>
                    <a:pt x="28995" y="117560"/>
                  </a:cubicBezTo>
                  <a:cubicBezTo>
                    <a:pt x="33228" y="136081"/>
                    <a:pt x="52278" y="181060"/>
                    <a:pt x="54395" y="187410"/>
                  </a:cubicBezTo>
                  <a:cubicBezTo>
                    <a:pt x="56512" y="193760"/>
                    <a:pt x="50691" y="171535"/>
                    <a:pt x="41695" y="155660"/>
                  </a:cubicBezTo>
                  <a:cubicBezTo>
                    <a:pt x="32699" y="139785"/>
                    <a:pt x="-4342" y="118089"/>
                    <a:pt x="420" y="92160"/>
                  </a:cubicBezTo>
                  <a:cubicBezTo>
                    <a:pt x="5182" y="66231"/>
                    <a:pt x="84558" y="2731"/>
                    <a:pt x="89320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 273">
              <a:extLst>
                <a:ext uri="{FF2B5EF4-FFF2-40B4-BE49-F238E27FC236}">
                  <a16:creationId xmlns:a16="http://schemas.microsoft.com/office/drawing/2014/main" id="{07997361-F3C6-CDA8-52BB-D3D4510FB665}"/>
                </a:ext>
              </a:extLst>
            </p:cNvPr>
            <p:cNvSpPr/>
            <p:nvPr/>
          </p:nvSpPr>
          <p:spPr>
            <a:xfrm>
              <a:off x="1860162" y="7886119"/>
              <a:ext cx="166865" cy="174813"/>
            </a:xfrm>
            <a:custGeom>
              <a:avLst/>
              <a:gdLst>
                <a:gd name="connsiteX0" fmla="*/ 165488 w 166865"/>
                <a:gd name="connsiteY0" fmla="*/ 581 h 174813"/>
                <a:gd name="connsiteX1" fmla="*/ 111513 w 166865"/>
                <a:gd name="connsiteY1" fmla="*/ 60906 h 174813"/>
                <a:gd name="connsiteX2" fmla="*/ 9913 w 166865"/>
                <a:gd name="connsiteY2" fmla="*/ 162506 h 174813"/>
                <a:gd name="connsiteX3" fmla="*/ 6738 w 166865"/>
                <a:gd name="connsiteY3" fmla="*/ 168856 h 174813"/>
                <a:gd name="connsiteX4" fmla="*/ 35313 w 166865"/>
                <a:gd name="connsiteY4" fmla="*/ 124406 h 174813"/>
                <a:gd name="connsiteX5" fmla="*/ 57538 w 166865"/>
                <a:gd name="connsiteY5" fmla="*/ 95831 h 174813"/>
                <a:gd name="connsiteX6" fmla="*/ 165488 w 166865"/>
                <a:gd name="connsiteY6" fmla="*/ 581 h 17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865" h="174813">
                  <a:moveTo>
                    <a:pt x="165488" y="581"/>
                  </a:moveTo>
                  <a:cubicBezTo>
                    <a:pt x="174484" y="-5240"/>
                    <a:pt x="137442" y="33919"/>
                    <a:pt x="111513" y="60906"/>
                  </a:cubicBezTo>
                  <a:cubicBezTo>
                    <a:pt x="85584" y="87893"/>
                    <a:pt x="9913" y="162506"/>
                    <a:pt x="9913" y="162506"/>
                  </a:cubicBezTo>
                  <a:cubicBezTo>
                    <a:pt x="-7549" y="180498"/>
                    <a:pt x="2505" y="175206"/>
                    <a:pt x="6738" y="168856"/>
                  </a:cubicBezTo>
                  <a:cubicBezTo>
                    <a:pt x="10971" y="162506"/>
                    <a:pt x="26846" y="136577"/>
                    <a:pt x="35313" y="124406"/>
                  </a:cubicBezTo>
                  <a:cubicBezTo>
                    <a:pt x="43780" y="112235"/>
                    <a:pt x="39546" y="112235"/>
                    <a:pt x="57538" y="95831"/>
                  </a:cubicBezTo>
                  <a:cubicBezTo>
                    <a:pt x="75530" y="79427"/>
                    <a:pt x="156492" y="6402"/>
                    <a:pt x="165488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 274">
              <a:extLst>
                <a:ext uri="{FF2B5EF4-FFF2-40B4-BE49-F238E27FC236}">
                  <a16:creationId xmlns:a16="http://schemas.microsoft.com/office/drawing/2014/main" id="{6A7D0FB0-0BBB-A0BF-04C1-8D48466CC5E9}"/>
                </a:ext>
              </a:extLst>
            </p:cNvPr>
            <p:cNvSpPr/>
            <p:nvPr/>
          </p:nvSpPr>
          <p:spPr>
            <a:xfrm>
              <a:off x="1785628" y="7908737"/>
              <a:ext cx="99408" cy="137221"/>
            </a:xfrm>
            <a:custGeom>
              <a:avLst/>
              <a:gdLst>
                <a:gd name="connsiteX0" fmla="*/ 30472 w 99408"/>
                <a:gd name="connsiteY0" fmla="*/ 188 h 137221"/>
                <a:gd name="connsiteX1" fmla="*/ 14597 w 99408"/>
                <a:gd name="connsiteY1" fmla="*/ 63688 h 137221"/>
                <a:gd name="connsiteX2" fmla="*/ 27297 w 99408"/>
                <a:gd name="connsiteY2" fmla="*/ 92263 h 137221"/>
                <a:gd name="connsiteX3" fmla="*/ 97147 w 99408"/>
                <a:gd name="connsiteY3" fmla="*/ 136713 h 137221"/>
                <a:gd name="connsiteX4" fmla="*/ 74922 w 99408"/>
                <a:gd name="connsiteY4" fmla="*/ 114488 h 137221"/>
                <a:gd name="connsiteX5" fmla="*/ 1897 w 99408"/>
                <a:gd name="connsiteY5" fmla="*/ 85913 h 137221"/>
                <a:gd name="connsiteX6" fmla="*/ 30472 w 99408"/>
                <a:gd name="connsiteY6" fmla="*/ 188 h 1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408" h="137221">
                  <a:moveTo>
                    <a:pt x="30472" y="188"/>
                  </a:moveTo>
                  <a:cubicBezTo>
                    <a:pt x="32589" y="-3516"/>
                    <a:pt x="15126" y="48342"/>
                    <a:pt x="14597" y="63688"/>
                  </a:cubicBezTo>
                  <a:cubicBezTo>
                    <a:pt x="14068" y="79034"/>
                    <a:pt x="13539" y="80092"/>
                    <a:pt x="27297" y="92263"/>
                  </a:cubicBezTo>
                  <a:cubicBezTo>
                    <a:pt x="41055" y="104434"/>
                    <a:pt x="97147" y="136713"/>
                    <a:pt x="97147" y="136713"/>
                  </a:cubicBezTo>
                  <a:cubicBezTo>
                    <a:pt x="105084" y="140417"/>
                    <a:pt x="90797" y="122955"/>
                    <a:pt x="74922" y="114488"/>
                  </a:cubicBezTo>
                  <a:cubicBezTo>
                    <a:pt x="59047" y="106021"/>
                    <a:pt x="12480" y="101259"/>
                    <a:pt x="1897" y="85913"/>
                  </a:cubicBezTo>
                  <a:cubicBezTo>
                    <a:pt x="-8686" y="70567"/>
                    <a:pt x="28355" y="3892"/>
                    <a:pt x="30472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 275">
              <a:extLst>
                <a:ext uri="{FF2B5EF4-FFF2-40B4-BE49-F238E27FC236}">
                  <a16:creationId xmlns:a16="http://schemas.microsoft.com/office/drawing/2014/main" id="{3962337C-7383-8547-1B31-0BEBD432CE01}"/>
                </a:ext>
              </a:extLst>
            </p:cNvPr>
            <p:cNvSpPr/>
            <p:nvPr/>
          </p:nvSpPr>
          <p:spPr>
            <a:xfrm>
              <a:off x="1933174" y="7772040"/>
              <a:ext cx="95701" cy="178747"/>
            </a:xfrm>
            <a:custGeom>
              <a:avLst/>
              <a:gdLst>
                <a:gd name="connsiteX0" fmla="*/ 67076 w 95701"/>
                <a:gd name="connsiteY0" fmla="*/ 360 h 178747"/>
                <a:gd name="connsiteX1" fmla="*/ 401 w 95701"/>
                <a:gd name="connsiteY1" fmla="*/ 98785 h 178747"/>
                <a:gd name="connsiteX2" fmla="*/ 44851 w 95701"/>
                <a:gd name="connsiteY2" fmla="*/ 149585 h 178747"/>
                <a:gd name="connsiteX3" fmla="*/ 95651 w 95701"/>
                <a:gd name="connsiteY3" fmla="*/ 178160 h 178747"/>
                <a:gd name="connsiteX4" fmla="*/ 35326 w 95701"/>
                <a:gd name="connsiteY4" fmla="*/ 124185 h 178747"/>
                <a:gd name="connsiteX5" fmla="*/ 401 w 95701"/>
                <a:gd name="connsiteY5" fmla="*/ 67035 h 178747"/>
                <a:gd name="connsiteX6" fmla="*/ 67076 w 95701"/>
                <a:gd name="connsiteY6" fmla="*/ 360 h 17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01" h="178747">
                  <a:moveTo>
                    <a:pt x="67076" y="360"/>
                  </a:moveTo>
                  <a:cubicBezTo>
                    <a:pt x="67076" y="5652"/>
                    <a:pt x="4105" y="73914"/>
                    <a:pt x="401" y="98785"/>
                  </a:cubicBezTo>
                  <a:cubicBezTo>
                    <a:pt x="-3303" y="123656"/>
                    <a:pt x="28976" y="136356"/>
                    <a:pt x="44851" y="149585"/>
                  </a:cubicBezTo>
                  <a:cubicBezTo>
                    <a:pt x="60726" y="162814"/>
                    <a:pt x="97238" y="182393"/>
                    <a:pt x="95651" y="178160"/>
                  </a:cubicBezTo>
                  <a:cubicBezTo>
                    <a:pt x="94064" y="173927"/>
                    <a:pt x="51201" y="142706"/>
                    <a:pt x="35326" y="124185"/>
                  </a:cubicBezTo>
                  <a:cubicBezTo>
                    <a:pt x="19451" y="105664"/>
                    <a:pt x="-3303" y="84497"/>
                    <a:pt x="401" y="67035"/>
                  </a:cubicBezTo>
                  <a:cubicBezTo>
                    <a:pt x="4105" y="49573"/>
                    <a:pt x="67076" y="-4932"/>
                    <a:pt x="67076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 276">
              <a:extLst>
                <a:ext uri="{FF2B5EF4-FFF2-40B4-BE49-F238E27FC236}">
                  <a16:creationId xmlns:a16="http://schemas.microsoft.com/office/drawing/2014/main" id="{D2D5F261-BB31-B8ED-F369-477F03818F3B}"/>
                </a:ext>
              </a:extLst>
            </p:cNvPr>
            <p:cNvSpPr/>
            <p:nvPr/>
          </p:nvSpPr>
          <p:spPr>
            <a:xfrm>
              <a:off x="1874169" y="7712291"/>
              <a:ext cx="168834" cy="162685"/>
            </a:xfrm>
            <a:custGeom>
              <a:avLst/>
              <a:gdLst>
                <a:gd name="connsiteX0" fmla="*/ 167356 w 168834"/>
                <a:gd name="connsiteY0" fmla="*/ 2959 h 162685"/>
                <a:gd name="connsiteX1" fmla="*/ 2256 w 168834"/>
                <a:gd name="connsiteY1" fmla="*/ 161709 h 162685"/>
                <a:gd name="connsiteX2" fmla="*/ 78456 w 168834"/>
                <a:gd name="connsiteY2" fmla="*/ 66459 h 162685"/>
                <a:gd name="connsiteX3" fmla="*/ 167356 w 168834"/>
                <a:gd name="connsiteY3" fmla="*/ 2959 h 162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34" h="162685">
                  <a:moveTo>
                    <a:pt x="167356" y="2959"/>
                  </a:moveTo>
                  <a:cubicBezTo>
                    <a:pt x="154656" y="18834"/>
                    <a:pt x="17073" y="151126"/>
                    <a:pt x="2256" y="161709"/>
                  </a:cubicBezTo>
                  <a:cubicBezTo>
                    <a:pt x="-12561" y="172292"/>
                    <a:pt x="49352" y="93976"/>
                    <a:pt x="78456" y="66459"/>
                  </a:cubicBezTo>
                  <a:cubicBezTo>
                    <a:pt x="107560" y="38942"/>
                    <a:pt x="180056" y="-12916"/>
                    <a:pt x="167356" y="29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 277">
              <a:extLst>
                <a:ext uri="{FF2B5EF4-FFF2-40B4-BE49-F238E27FC236}">
                  <a16:creationId xmlns:a16="http://schemas.microsoft.com/office/drawing/2014/main" id="{CDD9CA57-C1F1-A365-BD4F-9053734E13C3}"/>
                </a:ext>
              </a:extLst>
            </p:cNvPr>
            <p:cNvSpPr/>
            <p:nvPr/>
          </p:nvSpPr>
          <p:spPr>
            <a:xfrm>
              <a:off x="1895678" y="7777277"/>
              <a:ext cx="483648" cy="278578"/>
            </a:xfrm>
            <a:custGeom>
              <a:avLst/>
              <a:gdLst>
                <a:gd name="connsiteX0" fmla="*/ 482397 w 483648"/>
                <a:gd name="connsiteY0" fmla="*/ 4648 h 278578"/>
                <a:gd name="connsiteX1" fmla="*/ 345872 w 483648"/>
                <a:gd name="connsiteY1" fmla="*/ 14173 h 278578"/>
                <a:gd name="connsiteX2" fmla="*/ 190297 w 483648"/>
                <a:gd name="connsiteY2" fmla="*/ 131648 h 278578"/>
                <a:gd name="connsiteX3" fmla="*/ 212522 w 483648"/>
                <a:gd name="connsiteY3" fmla="*/ 103073 h 278578"/>
                <a:gd name="connsiteX4" fmla="*/ 117272 w 483648"/>
                <a:gd name="connsiteY4" fmla="*/ 172923 h 278578"/>
                <a:gd name="connsiteX5" fmla="*/ 72822 w 483648"/>
                <a:gd name="connsiteY5" fmla="*/ 217373 h 278578"/>
                <a:gd name="connsiteX6" fmla="*/ 2972 w 483648"/>
                <a:gd name="connsiteY6" fmla="*/ 274523 h 278578"/>
                <a:gd name="connsiteX7" fmla="*/ 180772 w 483648"/>
                <a:gd name="connsiteY7" fmla="*/ 96723 h 278578"/>
                <a:gd name="connsiteX8" fmla="*/ 399847 w 483648"/>
                <a:gd name="connsiteY8" fmla="*/ 7823 h 278578"/>
                <a:gd name="connsiteX9" fmla="*/ 482397 w 483648"/>
                <a:gd name="connsiteY9" fmla="*/ 4648 h 27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3648" h="278578">
                  <a:moveTo>
                    <a:pt x="482397" y="4648"/>
                  </a:moveTo>
                  <a:cubicBezTo>
                    <a:pt x="473401" y="5706"/>
                    <a:pt x="394555" y="-6994"/>
                    <a:pt x="345872" y="14173"/>
                  </a:cubicBezTo>
                  <a:cubicBezTo>
                    <a:pt x="297189" y="35340"/>
                    <a:pt x="212522" y="116831"/>
                    <a:pt x="190297" y="131648"/>
                  </a:cubicBezTo>
                  <a:cubicBezTo>
                    <a:pt x="168072" y="146465"/>
                    <a:pt x="224693" y="96194"/>
                    <a:pt x="212522" y="103073"/>
                  </a:cubicBezTo>
                  <a:cubicBezTo>
                    <a:pt x="200351" y="109952"/>
                    <a:pt x="140555" y="153873"/>
                    <a:pt x="117272" y="172923"/>
                  </a:cubicBezTo>
                  <a:cubicBezTo>
                    <a:pt x="93989" y="191973"/>
                    <a:pt x="91872" y="200440"/>
                    <a:pt x="72822" y="217373"/>
                  </a:cubicBezTo>
                  <a:cubicBezTo>
                    <a:pt x="53772" y="234306"/>
                    <a:pt x="-15020" y="294631"/>
                    <a:pt x="2972" y="274523"/>
                  </a:cubicBezTo>
                  <a:cubicBezTo>
                    <a:pt x="20964" y="254415"/>
                    <a:pt x="114626" y="141173"/>
                    <a:pt x="180772" y="96723"/>
                  </a:cubicBezTo>
                  <a:cubicBezTo>
                    <a:pt x="246918" y="52273"/>
                    <a:pt x="349047" y="22640"/>
                    <a:pt x="399847" y="7823"/>
                  </a:cubicBezTo>
                  <a:cubicBezTo>
                    <a:pt x="450647" y="-6994"/>
                    <a:pt x="491393" y="3590"/>
                    <a:pt x="482397" y="46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 278">
              <a:extLst>
                <a:ext uri="{FF2B5EF4-FFF2-40B4-BE49-F238E27FC236}">
                  <a16:creationId xmlns:a16="http://schemas.microsoft.com/office/drawing/2014/main" id="{BEFD5FCB-8623-B923-CFE6-FF3900261F84}"/>
                </a:ext>
              </a:extLst>
            </p:cNvPr>
            <p:cNvSpPr/>
            <p:nvPr/>
          </p:nvSpPr>
          <p:spPr>
            <a:xfrm>
              <a:off x="2031824" y="7759638"/>
              <a:ext cx="57361" cy="89034"/>
            </a:xfrm>
            <a:custGeom>
              <a:avLst/>
              <a:gdLst>
                <a:gd name="connsiteX0" fmla="*/ 3351 w 57361"/>
                <a:gd name="connsiteY0" fmla="*/ 62 h 89034"/>
                <a:gd name="connsiteX1" fmla="*/ 38276 w 57361"/>
                <a:gd name="connsiteY1" fmla="*/ 50862 h 89034"/>
                <a:gd name="connsiteX2" fmla="*/ 176 w 57361"/>
                <a:gd name="connsiteY2" fmla="*/ 88962 h 89034"/>
                <a:gd name="connsiteX3" fmla="*/ 57326 w 57361"/>
                <a:gd name="connsiteY3" fmla="*/ 41337 h 89034"/>
                <a:gd name="connsiteX4" fmla="*/ 3351 w 57361"/>
                <a:gd name="connsiteY4" fmla="*/ 62 h 8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61" h="89034">
                  <a:moveTo>
                    <a:pt x="3351" y="62"/>
                  </a:moveTo>
                  <a:cubicBezTo>
                    <a:pt x="176" y="1649"/>
                    <a:pt x="38805" y="36045"/>
                    <a:pt x="38276" y="50862"/>
                  </a:cubicBezTo>
                  <a:cubicBezTo>
                    <a:pt x="37747" y="65679"/>
                    <a:pt x="-2999" y="90549"/>
                    <a:pt x="176" y="88962"/>
                  </a:cubicBezTo>
                  <a:cubicBezTo>
                    <a:pt x="3351" y="87375"/>
                    <a:pt x="55739" y="55095"/>
                    <a:pt x="57326" y="41337"/>
                  </a:cubicBezTo>
                  <a:cubicBezTo>
                    <a:pt x="58913" y="27579"/>
                    <a:pt x="6526" y="-1525"/>
                    <a:pt x="335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 279">
              <a:extLst>
                <a:ext uri="{FF2B5EF4-FFF2-40B4-BE49-F238E27FC236}">
                  <a16:creationId xmlns:a16="http://schemas.microsoft.com/office/drawing/2014/main" id="{29743B6F-01A0-377D-DD60-AD81817E2992}"/>
                </a:ext>
              </a:extLst>
            </p:cNvPr>
            <p:cNvSpPr/>
            <p:nvPr/>
          </p:nvSpPr>
          <p:spPr>
            <a:xfrm>
              <a:off x="2092152" y="7533817"/>
              <a:ext cx="182643" cy="181615"/>
            </a:xfrm>
            <a:custGeom>
              <a:avLst/>
              <a:gdLst>
                <a:gd name="connsiteX0" fmla="*/ 181148 w 182643"/>
                <a:gd name="connsiteY0" fmla="*/ 458 h 181615"/>
                <a:gd name="connsiteX1" fmla="*/ 95423 w 182643"/>
                <a:gd name="connsiteY1" fmla="*/ 111583 h 181615"/>
                <a:gd name="connsiteX2" fmla="*/ 35098 w 182643"/>
                <a:gd name="connsiteY2" fmla="*/ 159208 h 181615"/>
                <a:gd name="connsiteX3" fmla="*/ 76373 w 182643"/>
                <a:gd name="connsiteY3" fmla="*/ 127458 h 181615"/>
                <a:gd name="connsiteX4" fmla="*/ 173 w 182643"/>
                <a:gd name="connsiteY4" fmla="*/ 181433 h 181615"/>
                <a:gd name="connsiteX5" fmla="*/ 101773 w 182643"/>
                <a:gd name="connsiteY5" fmla="*/ 105233 h 181615"/>
                <a:gd name="connsiteX6" fmla="*/ 146223 w 182643"/>
                <a:gd name="connsiteY6" fmla="*/ 73483 h 181615"/>
                <a:gd name="connsiteX7" fmla="*/ 181148 w 182643"/>
                <a:gd name="connsiteY7" fmla="*/ 458 h 18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643" h="181615">
                  <a:moveTo>
                    <a:pt x="181148" y="458"/>
                  </a:moveTo>
                  <a:cubicBezTo>
                    <a:pt x="172681" y="6808"/>
                    <a:pt x="119765" y="85125"/>
                    <a:pt x="95423" y="111583"/>
                  </a:cubicBezTo>
                  <a:cubicBezTo>
                    <a:pt x="71081" y="138041"/>
                    <a:pt x="38273" y="156562"/>
                    <a:pt x="35098" y="159208"/>
                  </a:cubicBezTo>
                  <a:cubicBezTo>
                    <a:pt x="31923" y="161854"/>
                    <a:pt x="82194" y="123754"/>
                    <a:pt x="76373" y="127458"/>
                  </a:cubicBezTo>
                  <a:cubicBezTo>
                    <a:pt x="70552" y="131162"/>
                    <a:pt x="-4060" y="185137"/>
                    <a:pt x="173" y="181433"/>
                  </a:cubicBezTo>
                  <a:cubicBezTo>
                    <a:pt x="4406" y="177729"/>
                    <a:pt x="77431" y="123225"/>
                    <a:pt x="101773" y="105233"/>
                  </a:cubicBezTo>
                  <a:cubicBezTo>
                    <a:pt x="126115" y="87241"/>
                    <a:pt x="132465" y="91475"/>
                    <a:pt x="146223" y="73483"/>
                  </a:cubicBezTo>
                  <a:cubicBezTo>
                    <a:pt x="159981" y="55491"/>
                    <a:pt x="189615" y="-5892"/>
                    <a:pt x="181148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 280">
              <a:extLst>
                <a:ext uri="{FF2B5EF4-FFF2-40B4-BE49-F238E27FC236}">
                  <a16:creationId xmlns:a16="http://schemas.microsoft.com/office/drawing/2014/main" id="{906165F6-DEE7-E2EF-FFC5-BB7625865EFB}"/>
                </a:ext>
              </a:extLst>
            </p:cNvPr>
            <p:cNvSpPr/>
            <p:nvPr/>
          </p:nvSpPr>
          <p:spPr>
            <a:xfrm>
              <a:off x="2107697" y="7591090"/>
              <a:ext cx="194764" cy="181719"/>
            </a:xfrm>
            <a:custGeom>
              <a:avLst/>
              <a:gdLst>
                <a:gd name="connsiteX0" fmla="*/ 10028 w 194764"/>
                <a:gd name="connsiteY0" fmla="*/ 181310 h 181719"/>
                <a:gd name="connsiteX1" fmla="*/ 143378 w 194764"/>
                <a:gd name="connsiteY1" fmla="*/ 54310 h 181719"/>
                <a:gd name="connsiteX2" fmla="*/ 194178 w 194764"/>
                <a:gd name="connsiteY2" fmla="*/ 335 h 181719"/>
                <a:gd name="connsiteX3" fmla="*/ 114803 w 194764"/>
                <a:gd name="connsiteY3" fmla="*/ 76535 h 181719"/>
                <a:gd name="connsiteX4" fmla="*/ 503 w 194764"/>
                <a:gd name="connsiteY4" fmla="*/ 127335 h 181719"/>
                <a:gd name="connsiteX5" fmla="*/ 70353 w 194764"/>
                <a:gd name="connsiteY5" fmla="*/ 95585 h 181719"/>
                <a:gd name="connsiteX6" fmla="*/ 10028 w 194764"/>
                <a:gd name="connsiteY6" fmla="*/ 181310 h 18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764" h="181719">
                  <a:moveTo>
                    <a:pt x="10028" y="181310"/>
                  </a:moveTo>
                  <a:cubicBezTo>
                    <a:pt x="22199" y="174431"/>
                    <a:pt x="112686" y="84472"/>
                    <a:pt x="143378" y="54310"/>
                  </a:cubicBezTo>
                  <a:cubicBezTo>
                    <a:pt x="174070" y="24148"/>
                    <a:pt x="198940" y="-3369"/>
                    <a:pt x="194178" y="335"/>
                  </a:cubicBezTo>
                  <a:cubicBezTo>
                    <a:pt x="189416" y="4039"/>
                    <a:pt x="147082" y="55368"/>
                    <a:pt x="114803" y="76535"/>
                  </a:cubicBezTo>
                  <a:cubicBezTo>
                    <a:pt x="82524" y="97702"/>
                    <a:pt x="7911" y="124160"/>
                    <a:pt x="503" y="127335"/>
                  </a:cubicBezTo>
                  <a:cubicBezTo>
                    <a:pt x="-6905" y="130510"/>
                    <a:pt x="69824" y="85002"/>
                    <a:pt x="70353" y="95585"/>
                  </a:cubicBezTo>
                  <a:cubicBezTo>
                    <a:pt x="70882" y="106168"/>
                    <a:pt x="-2143" y="188189"/>
                    <a:pt x="10028" y="1813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 281">
              <a:extLst>
                <a:ext uri="{FF2B5EF4-FFF2-40B4-BE49-F238E27FC236}">
                  <a16:creationId xmlns:a16="http://schemas.microsoft.com/office/drawing/2014/main" id="{EE30FC1C-C6B4-594B-5323-4C1CE9832731}"/>
                </a:ext>
              </a:extLst>
            </p:cNvPr>
            <p:cNvSpPr/>
            <p:nvPr/>
          </p:nvSpPr>
          <p:spPr>
            <a:xfrm>
              <a:off x="2241505" y="7261735"/>
              <a:ext cx="540962" cy="329794"/>
            </a:xfrm>
            <a:custGeom>
              <a:avLst/>
              <a:gdLst>
                <a:gd name="connsiteX0" fmla="*/ 533445 w 540962"/>
                <a:gd name="connsiteY0" fmla="*/ 2665 h 329794"/>
                <a:gd name="connsiteX1" fmla="*/ 473120 w 540962"/>
                <a:gd name="connsiteY1" fmla="*/ 85215 h 329794"/>
                <a:gd name="connsiteX2" fmla="*/ 419145 w 540962"/>
                <a:gd name="connsiteY2" fmla="*/ 164590 h 329794"/>
                <a:gd name="connsiteX3" fmla="*/ 241345 w 540962"/>
                <a:gd name="connsiteY3" fmla="*/ 212215 h 329794"/>
                <a:gd name="connsiteX4" fmla="*/ 311195 w 540962"/>
                <a:gd name="connsiteY4" fmla="*/ 209040 h 329794"/>
                <a:gd name="connsiteX5" fmla="*/ 174670 w 540962"/>
                <a:gd name="connsiteY5" fmla="*/ 155065 h 329794"/>
                <a:gd name="connsiteX6" fmla="*/ 260395 w 540962"/>
                <a:gd name="connsiteY6" fmla="*/ 215390 h 329794"/>
                <a:gd name="connsiteX7" fmla="*/ 196895 w 540962"/>
                <a:gd name="connsiteY7" fmla="*/ 243965 h 329794"/>
                <a:gd name="connsiteX8" fmla="*/ 45 w 540962"/>
                <a:gd name="connsiteY8" fmla="*/ 329690 h 329794"/>
                <a:gd name="connsiteX9" fmla="*/ 181020 w 540962"/>
                <a:gd name="connsiteY9" fmla="*/ 224915 h 329794"/>
                <a:gd name="connsiteX10" fmla="*/ 428670 w 540962"/>
                <a:gd name="connsiteY10" fmla="*/ 129665 h 329794"/>
                <a:gd name="connsiteX11" fmla="*/ 288970 w 540962"/>
                <a:gd name="connsiteY11" fmla="*/ 189990 h 329794"/>
                <a:gd name="connsiteX12" fmla="*/ 533445 w 540962"/>
                <a:gd name="connsiteY12" fmla="*/ 2665 h 32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0962" h="329794">
                  <a:moveTo>
                    <a:pt x="533445" y="2665"/>
                  </a:moveTo>
                  <a:cubicBezTo>
                    <a:pt x="564137" y="-14798"/>
                    <a:pt x="492170" y="58228"/>
                    <a:pt x="473120" y="85215"/>
                  </a:cubicBezTo>
                  <a:cubicBezTo>
                    <a:pt x="454070" y="112202"/>
                    <a:pt x="457774" y="143423"/>
                    <a:pt x="419145" y="164590"/>
                  </a:cubicBezTo>
                  <a:cubicBezTo>
                    <a:pt x="380516" y="185757"/>
                    <a:pt x="259337" y="204807"/>
                    <a:pt x="241345" y="212215"/>
                  </a:cubicBezTo>
                  <a:cubicBezTo>
                    <a:pt x="223353" y="219623"/>
                    <a:pt x="322307" y="218565"/>
                    <a:pt x="311195" y="209040"/>
                  </a:cubicBezTo>
                  <a:cubicBezTo>
                    <a:pt x="300082" y="199515"/>
                    <a:pt x="183137" y="154007"/>
                    <a:pt x="174670" y="155065"/>
                  </a:cubicBezTo>
                  <a:cubicBezTo>
                    <a:pt x="166203" y="156123"/>
                    <a:pt x="256691" y="200573"/>
                    <a:pt x="260395" y="215390"/>
                  </a:cubicBezTo>
                  <a:cubicBezTo>
                    <a:pt x="264099" y="230207"/>
                    <a:pt x="196895" y="243965"/>
                    <a:pt x="196895" y="243965"/>
                  </a:cubicBezTo>
                  <a:cubicBezTo>
                    <a:pt x="153503" y="263015"/>
                    <a:pt x="2691" y="332865"/>
                    <a:pt x="45" y="329690"/>
                  </a:cubicBezTo>
                  <a:cubicBezTo>
                    <a:pt x="-2601" y="326515"/>
                    <a:pt x="109583" y="258252"/>
                    <a:pt x="181020" y="224915"/>
                  </a:cubicBezTo>
                  <a:cubicBezTo>
                    <a:pt x="252457" y="191578"/>
                    <a:pt x="410678" y="135486"/>
                    <a:pt x="428670" y="129665"/>
                  </a:cubicBezTo>
                  <a:cubicBezTo>
                    <a:pt x="446662" y="123844"/>
                    <a:pt x="273095" y="206394"/>
                    <a:pt x="288970" y="189990"/>
                  </a:cubicBezTo>
                  <a:cubicBezTo>
                    <a:pt x="304845" y="173586"/>
                    <a:pt x="502753" y="20128"/>
                    <a:pt x="533445" y="2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 282">
              <a:extLst>
                <a:ext uri="{FF2B5EF4-FFF2-40B4-BE49-F238E27FC236}">
                  <a16:creationId xmlns:a16="http://schemas.microsoft.com/office/drawing/2014/main" id="{CC111DD8-3342-D0DF-DA98-265870B01053}"/>
                </a:ext>
              </a:extLst>
            </p:cNvPr>
            <p:cNvSpPr/>
            <p:nvPr/>
          </p:nvSpPr>
          <p:spPr>
            <a:xfrm>
              <a:off x="2105025" y="7648460"/>
              <a:ext cx="207375" cy="178057"/>
            </a:xfrm>
            <a:custGeom>
              <a:avLst/>
              <a:gdLst>
                <a:gd name="connsiteX0" fmla="*/ 136525 w 207375"/>
                <a:gd name="connsiteY0" fmla="*/ 115 h 178057"/>
                <a:gd name="connsiteX1" fmla="*/ 165100 w 207375"/>
                <a:gd name="connsiteY1" fmla="*/ 47740 h 178057"/>
                <a:gd name="connsiteX2" fmla="*/ 133350 w 207375"/>
                <a:gd name="connsiteY2" fmla="*/ 114415 h 178057"/>
                <a:gd name="connsiteX3" fmla="*/ 206375 w 207375"/>
                <a:gd name="connsiteY3" fmla="*/ 63615 h 178057"/>
                <a:gd name="connsiteX4" fmla="*/ 69850 w 207375"/>
                <a:gd name="connsiteY4" fmla="*/ 177915 h 178057"/>
                <a:gd name="connsiteX5" fmla="*/ 152400 w 207375"/>
                <a:gd name="connsiteY5" fmla="*/ 89015 h 178057"/>
                <a:gd name="connsiteX6" fmla="*/ 0 w 207375"/>
                <a:gd name="connsiteY6" fmla="*/ 168390 h 178057"/>
                <a:gd name="connsiteX7" fmla="*/ 152400 w 207375"/>
                <a:gd name="connsiteY7" fmla="*/ 69965 h 178057"/>
                <a:gd name="connsiteX8" fmla="*/ 193675 w 207375"/>
                <a:gd name="connsiteY8" fmla="*/ 35040 h 178057"/>
                <a:gd name="connsiteX9" fmla="*/ 136525 w 207375"/>
                <a:gd name="connsiteY9" fmla="*/ 115 h 17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375" h="178057">
                  <a:moveTo>
                    <a:pt x="136525" y="115"/>
                  </a:moveTo>
                  <a:cubicBezTo>
                    <a:pt x="131763" y="2232"/>
                    <a:pt x="165629" y="28690"/>
                    <a:pt x="165100" y="47740"/>
                  </a:cubicBezTo>
                  <a:cubicBezTo>
                    <a:pt x="164571" y="66790"/>
                    <a:pt x="126471" y="111769"/>
                    <a:pt x="133350" y="114415"/>
                  </a:cubicBezTo>
                  <a:cubicBezTo>
                    <a:pt x="140229" y="117061"/>
                    <a:pt x="216958" y="53032"/>
                    <a:pt x="206375" y="63615"/>
                  </a:cubicBezTo>
                  <a:cubicBezTo>
                    <a:pt x="195792" y="74198"/>
                    <a:pt x="78846" y="173682"/>
                    <a:pt x="69850" y="177915"/>
                  </a:cubicBezTo>
                  <a:cubicBezTo>
                    <a:pt x="60854" y="182148"/>
                    <a:pt x="164042" y="90602"/>
                    <a:pt x="152400" y="89015"/>
                  </a:cubicBezTo>
                  <a:cubicBezTo>
                    <a:pt x="140758" y="87428"/>
                    <a:pt x="0" y="171565"/>
                    <a:pt x="0" y="168390"/>
                  </a:cubicBezTo>
                  <a:cubicBezTo>
                    <a:pt x="0" y="165215"/>
                    <a:pt x="120121" y="92190"/>
                    <a:pt x="152400" y="69965"/>
                  </a:cubicBezTo>
                  <a:cubicBezTo>
                    <a:pt x="184679" y="47740"/>
                    <a:pt x="193146" y="44565"/>
                    <a:pt x="193675" y="35040"/>
                  </a:cubicBezTo>
                  <a:cubicBezTo>
                    <a:pt x="194204" y="25515"/>
                    <a:pt x="141287" y="-2002"/>
                    <a:pt x="136525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 283">
              <a:extLst>
                <a:ext uri="{FF2B5EF4-FFF2-40B4-BE49-F238E27FC236}">
                  <a16:creationId xmlns:a16="http://schemas.microsoft.com/office/drawing/2014/main" id="{2E617BD6-206C-9B76-0B3B-4F0A4C0C6B41}"/>
                </a:ext>
              </a:extLst>
            </p:cNvPr>
            <p:cNvSpPr/>
            <p:nvPr/>
          </p:nvSpPr>
          <p:spPr>
            <a:xfrm>
              <a:off x="1849730" y="7823146"/>
              <a:ext cx="99918" cy="191865"/>
            </a:xfrm>
            <a:custGeom>
              <a:avLst/>
              <a:gdLst>
                <a:gd name="connsiteX0" fmla="*/ 52095 w 99918"/>
                <a:gd name="connsiteY0" fmla="*/ 54 h 191865"/>
                <a:gd name="connsiteX1" fmla="*/ 58445 w 99918"/>
                <a:gd name="connsiteY1" fmla="*/ 82604 h 191865"/>
                <a:gd name="connsiteX2" fmla="*/ 10820 w 99918"/>
                <a:gd name="connsiteY2" fmla="*/ 108004 h 191865"/>
                <a:gd name="connsiteX3" fmla="*/ 26695 w 99918"/>
                <a:gd name="connsiteY3" fmla="*/ 190554 h 191865"/>
                <a:gd name="connsiteX4" fmla="*/ 7645 w 99918"/>
                <a:gd name="connsiteY4" fmla="*/ 155629 h 191865"/>
                <a:gd name="connsiteX5" fmla="*/ 4470 w 99918"/>
                <a:gd name="connsiteY5" fmla="*/ 114354 h 191865"/>
                <a:gd name="connsiteX6" fmla="*/ 67970 w 99918"/>
                <a:gd name="connsiteY6" fmla="*/ 95304 h 191865"/>
                <a:gd name="connsiteX7" fmla="*/ 99720 w 99918"/>
                <a:gd name="connsiteY7" fmla="*/ 95304 h 191865"/>
                <a:gd name="connsiteX8" fmla="*/ 80670 w 99918"/>
                <a:gd name="connsiteY8" fmla="*/ 69904 h 191865"/>
                <a:gd name="connsiteX9" fmla="*/ 52095 w 99918"/>
                <a:gd name="connsiteY9" fmla="*/ 54 h 19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918" h="191865">
                  <a:moveTo>
                    <a:pt x="52095" y="54"/>
                  </a:moveTo>
                  <a:cubicBezTo>
                    <a:pt x="48391" y="2171"/>
                    <a:pt x="65324" y="64612"/>
                    <a:pt x="58445" y="82604"/>
                  </a:cubicBezTo>
                  <a:cubicBezTo>
                    <a:pt x="51566" y="100596"/>
                    <a:pt x="16112" y="90012"/>
                    <a:pt x="10820" y="108004"/>
                  </a:cubicBezTo>
                  <a:cubicBezTo>
                    <a:pt x="5528" y="125996"/>
                    <a:pt x="27224" y="182617"/>
                    <a:pt x="26695" y="190554"/>
                  </a:cubicBezTo>
                  <a:cubicBezTo>
                    <a:pt x="26166" y="198492"/>
                    <a:pt x="11349" y="168329"/>
                    <a:pt x="7645" y="155629"/>
                  </a:cubicBezTo>
                  <a:cubicBezTo>
                    <a:pt x="3941" y="142929"/>
                    <a:pt x="-5584" y="124408"/>
                    <a:pt x="4470" y="114354"/>
                  </a:cubicBezTo>
                  <a:cubicBezTo>
                    <a:pt x="14524" y="104300"/>
                    <a:pt x="52095" y="98479"/>
                    <a:pt x="67970" y="95304"/>
                  </a:cubicBezTo>
                  <a:cubicBezTo>
                    <a:pt x="83845" y="92129"/>
                    <a:pt x="97603" y="99537"/>
                    <a:pt x="99720" y="95304"/>
                  </a:cubicBezTo>
                  <a:cubicBezTo>
                    <a:pt x="101837" y="91071"/>
                    <a:pt x="86491" y="82075"/>
                    <a:pt x="80670" y="69904"/>
                  </a:cubicBezTo>
                  <a:cubicBezTo>
                    <a:pt x="74849" y="57733"/>
                    <a:pt x="55799" y="-2063"/>
                    <a:pt x="52095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 284">
              <a:extLst>
                <a:ext uri="{FF2B5EF4-FFF2-40B4-BE49-F238E27FC236}">
                  <a16:creationId xmlns:a16="http://schemas.microsoft.com/office/drawing/2014/main" id="{BD2C4DFA-7352-85F3-E279-6C858E8F622B}"/>
                </a:ext>
              </a:extLst>
            </p:cNvPr>
            <p:cNvSpPr/>
            <p:nvPr/>
          </p:nvSpPr>
          <p:spPr>
            <a:xfrm>
              <a:off x="2216851" y="7586915"/>
              <a:ext cx="726575" cy="267898"/>
            </a:xfrm>
            <a:custGeom>
              <a:avLst/>
              <a:gdLst>
                <a:gd name="connsiteX0" fmla="*/ 265999 w 726575"/>
                <a:gd name="connsiteY0" fmla="*/ 1335 h 267898"/>
                <a:gd name="connsiteX1" fmla="*/ 2474 w 726575"/>
                <a:gd name="connsiteY1" fmla="*/ 264860 h 267898"/>
                <a:gd name="connsiteX2" fmla="*/ 145349 w 726575"/>
                <a:gd name="connsiteY2" fmla="*/ 144210 h 267898"/>
                <a:gd name="connsiteX3" fmla="*/ 335849 w 726575"/>
                <a:gd name="connsiteY3" fmla="*/ 137860 h 267898"/>
                <a:gd name="connsiteX4" fmla="*/ 307274 w 726575"/>
                <a:gd name="connsiteY4" fmla="*/ 115635 h 267898"/>
                <a:gd name="connsiteX5" fmla="*/ 339024 w 726575"/>
                <a:gd name="connsiteY5" fmla="*/ 77535 h 267898"/>
                <a:gd name="connsiteX6" fmla="*/ 408874 w 726575"/>
                <a:gd name="connsiteY6" fmla="*/ 125160 h 267898"/>
                <a:gd name="connsiteX7" fmla="*/ 462849 w 726575"/>
                <a:gd name="connsiteY7" fmla="*/ 109285 h 267898"/>
                <a:gd name="connsiteX8" fmla="*/ 450149 w 726575"/>
                <a:gd name="connsiteY8" fmla="*/ 42610 h 267898"/>
                <a:gd name="connsiteX9" fmla="*/ 519999 w 726575"/>
                <a:gd name="connsiteY9" fmla="*/ 112460 h 267898"/>
                <a:gd name="connsiteX10" fmla="*/ 535874 w 726575"/>
                <a:gd name="connsiteY10" fmla="*/ 77535 h 267898"/>
                <a:gd name="connsiteX11" fmla="*/ 726374 w 726575"/>
                <a:gd name="connsiteY11" fmla="*/ 77535 h 267898"/>
                <a:gd name="connsiteX12" fmla="*/ 564449 w 726575"/>
                <a:gd name="connsiteY12" fmla="*/ 74360 h 267898"/>
                <a:gd name="connsiteX13" fmla="*/ 208849 w 726575"/>
                <a:gd name="connsiteY13" fmla="*/ 137860 h 267898"/>
                <a:gd name="connsiteX14" fmla="*/ 59624 w 726575"/>
                <a:gd name="connsiteY14" fmla="*/ 160085 h 267898"/>
                <a:gd name="connsiteX15" fmla="*/ 265999 w 726575"/>
                <a:gd name="connsiteY15" fmla="*/ 1335 h 26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575" h="267898">
                  <a:moveTo>
                    <a:pt x="265999" y="1335"/>
                  </a:moveTo>
                  <a:cubicBezTo>
                    <a:pt x="256474" y="18798"/>
                    <a:pt x="22582" y="241048"/>
                    <a:pt x="2474" y="264860"/>
                  </a:cubicBezTo>
                  <a:cubicBezTo>
                    <a:pt x="-17634" y="288672"/>
                    <a:pt x="89786" y="165377"/>
                    <a:pt x="145349" y="144210"/>
                  </a:cubicBezTo>
                  <a:cubicBezTo>
                    <a:pt x="200911" y="123043"/>
                    <a:pt x="308862" y="142622"/>
                    <a:pt x="335849" y="137860"/>
                  </a:cubicBezTo>
                  <a:cubicBezTo>
                    <a:pt x="362836" y="133098"/>
                    <a:pt x="306745" y="125689"/>
                    <a:pt x="307274" y="115635"/>
                  </a:cubicBezTo>
                  <a:cubicBezTo>
                    <a:pt x="307803" y="105581"/>
                    <a:pt x="322091" y="75948"/>
                    <a:pt x="339024" y="77535"/>
                  </a:cubicBezTo>
                  <a:cubicBezTo>
                    <a:pt x="355957" y="79123"/>
                    <a:pt x="388237" y="119868"/>
                    <a:pt x="408874" y="125160"/>
                  </a:cubicBezTo>
                  <a:cubicBezTo>
                    <a:pt x="429511" y="130452"/>
                    <a:pt x="455970" y="123043"/>
                    <a:pt x="462849" y="109285"/>
                  </a:cubicBezTo>
                  <a:cubicBezTo>
                    <a:pt x="469728" y="95527"/>
                    <a:pt x="440624" y="42081"/>
                    <a:pt x="450149" y="42610"/>
                  </a:cubicBezTo>
                  <a:cubicBezTo>
                    <a:pt x="459674" y="43139"/>
                    <a:pt x="505712" y="106639"/>
                    <a:pt x="519999" y="112460"/>
                  </a:cubicBezTo>
                  <a:cubicBezTo>
                    <a:pt x="534286" y="118281"/>
                    <a:pt x="501478" y="83356"/>
                    <a:pt x="535874" y="77535"/>
                  </a:cubicBezTo>
                  <a:cubicBezTo>
                    <a:pt x="570270" y="71714"/>
                    <a:pt x="721612" y="78064"/>
                    <a:pt x="726374" y="77535"/>
                  </a:cubicBezTo>
                  <a:cubicBezTo>
                    <a:pt x="731137" y="77006"/>
                    <a:pt x="650703" y="64306"/>
                    <a:pt x="564449" y="74360"/>
                  </a:cubicBezTo>
                  <a:cubicBezTo>
                    <a:pt x="478195" y="84414"/>
                    <a:pt x="292986" y="123573"/>
                    <a:pt x="208849" y="137860"/>
                  </a:cubicBezTo>
                  <a:cubicBezTo>
                    <a:pt x="124712" y="152147"/>
                    <a:pt x="48512" y="177018"/>
                    <a:pt x="59624" y="160085"/>
                  </a:cubicBezTo>
                  <a:cubicBezTo>
                    <a:pt x="70736" y="143152"/>
                    <a:pt x="275524" y="-16128"/>
                    <a:pt x="265999" y="13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 285">
              <a:extLst>
                <a:ext uri="{FF2B5EF4-FFF2-40B4-BE49-F238E27FC236}">
                  <a16:creationId xmlns:a16="http://schemas.microsoft.com/office/drawing/2014/main" id="{7BBC7BDA-00EA-D3A3-A3B4-9CFA78BE8442}"/>
                </a:ext>
              </a:extLst>
            </p:cNvPr>
            <p:cNvSpPr/>
            <p:nvPr/>
          </p:nvSpPr>
          <p:spPr>
            <a:xfrm>
              <a:off x="2253346" y="7263831"/>
              <a:ext cx="585786" cy="362583"/>
            </a:xfrm>
            <a:custGeom>
              <a:avLst/>
              <a:gdLst>
                <a:gd name="connsiteX0" fmla="*/ 585104 w 585786"/>
                <a:gd name="connsiteY0" fmla="*/ 67244 h 362583"/>
                <a:gd name="connsiteX1" fmla="*/ 299354 w 585786"/>
                <a:gd name="connsiteY1" fmla="*/ 248219 h 362583"/>
                <a:gd name="connsiteX2" fmla="*/ 904 w 585786"/>
                <a:gd name="connsiteY2" fmla="*/ 362519 h 362583"/>
                <a:gd name="connsiteX3" fmla="*/ 210454 w 585786"/>
                <a:gd name="connsiteY3" fmla="*/ 264094 h 362583"/>
                <a:gd name="connsiteX4" fmla="*/ 318404 w 585786"/>
                <a:gd name="connsiteY4" fmla="*/ 235519 h 362583"/>
                <a:gd name="connsiteX5" fmla="*/ 229504 w 585786"/>
                <a:gd name="connsiteY5" fmla="*/ 225994 h 362583"/>
                <a:gd name="connsiteX6" fmla="*/ 391429 w 585786"/>
                <a:gd name="connsiteY6" fmla="*/ 197419 h 362583"/>
                <a:gd name="connsiteX7" fmla="*/ 477154 w 585786"/>
                <a:gd name="connsiteY7" fmla="*/ 124394 h 362583"/>
                <a:gd name="connsiteX8" fmla="*/ 569229 w 585786"/>
                <a:gd name="connsiteY8" fmla="*/ 569 h 362583"/>
                <a:gd name="connsiteX9" fmla="*/ 385079 w 585786"/>
                <a:gd name="connsiteY9" fmla="*/ 178369 h 362583"/>
                <a:gd name="connsiteX10" fmla="*/ 585104 w 585786"/>
                <a:gd name="connsiteY10" fmla="*/ 67244 h 36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786" h="362583">
                  <a:moveTo>
                    <a:pt x="585104" y="67244"/>
                  </a:moveTo>
                  <a:cubicBezTo>
                    <a:pt x="570817" y="78886"/>
                    <a:pt x="396721" y="199007"/>
                    <a:pt x="299354" y="248219"/>
                  </a:cubicBezTo>
                  <a:cubicBezTo>
                    <a:pt x="201987" y="297431"/>
                    <a:pt x="15721" y="359873"/>
                    <a:pt x="904" y="362519"/>
                  </a:cubicBezTo>
                  <a:cubicBezTo>
                    <a:pt x="-13913" y="365165"/>
                    <a:pt x="157537" y="285261"/>
                    <a:pt x="210454" y="264094"/>
                  </a:cubicBezTo>
                  <a:cubicBezTo>
                    <a:pt x="263371" y="242927"/>
                    <a:pt x="315229" y="241869"/>
                    <a:pt x="318404" y="235519"/>
                  </a:cubicBezTo>
                  <a:cubicBezTo>
                    <a:pt x="321579" y="229169"/>
                    <a:pt x="217333" y="232344"/>
                    <a:pt x="229504" y="225994"/>
                  </a:cubicBezTo>
                  <a:cubicBezTo>
                    <a:pt x="241675" y="219644"/>
                    <a:pt x="350154" y="214352"/>
                    <a:pt x="391429" y="197419"/>
                  </a:cubicBezTo>
                  <a:cubicBezTo>
                    <a:pt x="432704" y="180486"/>
                    <a:pt x="447521" y="157202"/>
                    <a:pt x="477154" y="124394"/>
                  </a:cubicBezTo>
                  <a:cubicBezTo>
                    <a:pt x="506787" y="91586"/>
                    <a:pt x="584575" y="-8427"/>
                    <a:pt x="569229" y="569"/>
                  </a:cubicBezTo>
                  <a:cubicBezTo>
                    <a:pt x="553883" y="9565"/>
                    <a:pt x="385608" y="165140"/>
                    <a:pt x="385079" y="178369"/>
                  </a:cubicBezTo>
                  <a:cubicBezTo>
                    <a:pt x="384550" y="191598"/>
                    <a:pt x="599391" y="55602"/>
                    <a:pt x="585104" y="67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 286">
              <a:extLst>
                <a:ext uri="{FF2B5EF4-FFF2-40B4-BE49-F238E27FC236}">
                  <a16:creationId xmlns:a16="http://schemas.microsoft.com/office/drawing/2014/main" id="{859BBED2-5BEA-B36A-7BEA-2B91408E941E}"/>
                </a:ext>
              </a:extLst>
            </p:cNvPr>
            <p:cNvSpPr/>
            <p:nvPr/>
          </p:nvSpPr>
          <p:spPr>
            <a:xfrm>
              <a:off x="1659452" y="7968827"/>
              <a:ext cx="153793" cy="283862"/>
            </a:xfrm>
            <a:custGeom>
              <a:avLst/>
              <a:gdLst>
                <a:gd name="connsiteX0" fmla="*/ 153473 w 153793"/>
                <a:gd name="connsiteY0" fmla="*/ 44873 h 283862"/>
                <a:gd name="connsiteX1" fmla="*/ 102673 w 153793"/>
                <a:gd name="connsiteY1" fmla="*/ 108373 h 283862"/>
                <a:gd name="connsiteX2" fmla="*/ 1073 w 153793"/>
                <a:gd name="connsiteY2" fmla="*/ 282998 h 283862"/>
                <a:gd name="connsiteX3" fmla="*/ 51873 w 153793"/>
                <a:gd name="connsiteY3" fmla="*/ 171873 h 283862"/>
                <a:gd name="connsiteX4" fmla="*/ 93148 w 153793"/>
                <a:gd name="connsiteY4" fmla="*/ 89323 h 283862"/>
                <a:gd name="connsiteX5" fmla="*/ 109023 w 153793"/>
                <a:gd name="connsiteY5" fmla="*/ 423 h 283862"/>
                <a:gd name="connsiteX6" fmla="*/ 80448 w 153793"/>
                <a:gd name="connsiteY6" fmla="*/ 127423 h 283862"/>
                <a:gd name="connsiteX7" fmla="*/ 153473 w 153793"/>
                <a:gd name="connsiteY7" fmla="*/ 44873 h 28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793" h="283862">
                  <a:moveTo>
                    <a:pt x="153473" y="44873"/>
                  </a:moveTo>
                  <a:cubicBezTo>
                    <a:pt x="157177" y="41698"/>
                    <a:pt x="128073" y="68686"/>
                    <a:pt x="102673" y="108373"/>
                  </a:cubicBezTo>
                  <a:cubicBezTo>
                    <a:pt x="77273" y="148061"/>
                    <a:pt x="9540" y="272415"/>
                    <a:pt x="1073" y="282998"/>
                  </a:cubicBezTo>
                  <a:cubicBezTo>
                    <a:pt x="-7394" y="293581"/>
                    <a:pt x="36527" y="204152"/>
                    <a:pt x="51873" y="171873"/>
                  </a:cubicBezTo>
                  <a:cubicBezTo>
                    <a:pt x="67219" y="139594"/>
                    <a:pt x="83623" y="117898"/>
                    <a:pt x="93148" y="89323"/>
                  </a:cubicBezTo>
                  <a:cubicBezTo>
                    <a:pt x="102673" y="60748"/>
                    <a:pt x="111140" y="-5927"/>
                    <a:pt x="109023" y="423"/>
                  </a:cubicBezTo>
                  <a:cubicBezTo>
                    <a:pt x="106906" y="6773"/>
                    <a:pt x="79390" y="116311"/>
                    <a:pt x="80448" y="127423"/>
                  </a:cubicBezTo>
                  <a:cubicBezTo>
                    <a:pt x="81506" y="138535"/>
                    <a:pt x="149769" y="48048"/>
                    <a:pt x="153473" y="448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 287">
              <a:extLst>
                <a:ext uri="{FF2B5EF4-FFF2-40B4-BE49-F238E27FC236}">
                  <a16:creationId xmlns:a16="http://schemas.microsoft.com/office/drawing/2014/main" id="{68715488-3DBF-9877-CF3C-AA79CF389DD3}"/>
                </a:ext>
              </a:extLst>
            </p:cNvPr>
            <p:cNvSpPr/>
            <p:nvPr/>
          </p:nvSpPr>
          <p:spPr>
            <a:xfrm>
              <a:off x="1614581" y="7921560"/>
              <a:ext cx="147549" cy="285884"/>
            </a:xfrm>
            <a:custGeom>
              <a:avLst/>
              <a:gdLst>
                <a:gd name="connsiteX0" fmla="*/ 147544 w 147549"/>
                <a:gd name="connsiteY0" fmla="*/ 65 h 285884"/>
                <a:gd name="connsiteX1" fmla="*/ 96744 w 147549"/>
                <a:gd name="connsiteY1" fmla="*/ 88965 h 285884"/>
                <a:gd name="connsiteX2" fmla="*/ 1494 w 147549"/>
                <a:gd name="connsiteY2" fmla="*/ 247715 h 285884"/>
                <a:gd name="connsiteX3" fmla="*/ 36419 w 147549"/>
                <a:gd name="connsiteY3" fmla="*/ 203265 h 285884"/>
                <a:gd name="connsiteX4" fmla="*/ 7844 w 147549"/>
                <a:gd name="connsiteY4" fmla="*/ 285815 h 285884"/>
                <a:gd name="connsiteX5" fmla="*/ 33244 w 147549"/>
                <a:gd name="connsiteY5" fmla="*/ 215965 h 285884"/>
                <a:gd name="connsiteX6" fmla="*/ 90394 w 147549"/>
                <a:gd name="connsiteY6" fmla="*/ 133415 h 285884"/>
                <a:gd name="connsiteX7" fmla="*/ 99919 w 147549"/>
                <a:gd name="connsiteY7" fmla="*/ 101665 h 285884"/>
                <a:gd name="connsiteX8" fmla="*/ 147544 w 147549"/>
                <a:gd name="connsiteY8" fmla="*/ 65 h 28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49" h="285884">
                  <a:moveTo>
                    <a:pt x="147544" y="65"/>
                  </a:moveTo>
                  <a:cubicBezTo>
                    <a:pt x="147015" y="-2052"/>
                    <a:pt x="121086" y="47690"/>
                    <a:pt x="96744" y="88965"/>
                  </a:cubicBezTo>
                  <a:cubicBezTo>
                    <a:pt x="72402" y="130240"/>
                    <a:pt x="11548" y="228665"/>
                    <a:pt x="1494" y="247715"/>
                  </a:cubicBezTo>
                  <a:cubicBezTo>
                    <a:pt x="-8560" y="266765"/>
                    <a:pt x="35361" y="196915"/>
                    <a:pt x="36419" y="203265"/>
                  </a:cubicBezTo>
                  <a:cubicBezTo>
                    <a:pt x="37477" y="209615"/>
                    <a:pt x="8373" y="283698"/>
                    <a:pt x="7844" y="285815"/>
                  </a:cubicBezTo>
                  <a:cubicBezTo>
                    <a:pt x="7315" y="287932"/>
                    <a:pt x="19486" y="241365"/>
                    <a:pt x="33244" y="215965"/>
                  </a:cubicBezTo>
                  <a:cubicBezTo>
                    <a:pt x="47002" y="190565"/>
                    <a:pt x="79282" y="152465"/>
                    <a:pt x="90394" y="133415"/>
                  </a:cubicBezTo>
                  <a:cubicBezTo>
                    <a:pt x="101506" y="114365"/>
                    <a:pt x="91982" y="117540"/>
                    <a:pt x="99919" y="101665"/>
                  </a:cubicBezTo>
                  <a:cubicBezTo>
                    <a:pt x="107856" y="85790"/>
                    <a:pt x="148073" y="2182"/>
                    <a:pt x="14754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 288">
              <a:extLst>
                <a:ext uri="{FF2B5EF4-FFF2-40B4-BE49-F238E27FC236}">
                  <a16:creationId xmlns:a16="http://schemas.microsoft.com/office/drawing/2014/main" id="{3602B938-89CF-AF0A-A2FB-F361E52E89D0}"/>
                </a:ext>
              </a:extLst>
            </p:cNvPr>
            <p:cNvSpPr/>
            <p:nvPr/>
          </p:nvSpPr>
          <p:spPr>
            <a:xfrm>
              <a:off x="1584111" y="8187827"/>
              <a:ext cx="51020" cy="140215"/>
            </a:xfrm>
            <a:custGeom>
              <a:avLst/>
              <a:gdLst>
                <a:gd name="connsiteX0" fmla="*/ 51014 w 51020"/>
                <a:gd name="connsiteY0" fmla="*/ 498 h 140215"/>
                <a:gd name="connsiteX1" fmla="*/ 16089 w 51020"/>
                <a:gd name="connsiteY1" fmla="*/ 83048 h 140215"/>
                <a:gd name="connsiteX2" fmla="*/ 16089 w 51020"/>
                <a:gd name="connsiteY2" fmla="*/ 140198 h 140215"/>
                <a:gd name="connsiteX3" fmla="*/ 28789 w 51020"/>
                <a:gd name="connsiteY3" fmla="*/ 89398 h 140215"/>
                <a:gd name="connsiteX4" fmla="*/ 19264 w 51020"/>
                <a:gd name="connsiteY4" fmla="*/ 117973 h 140215"/>
                <a:gd name="connsiteX5" fmla="*/ 214 w 51020"/>
                <a:gd name="connsiteY5" fmla="*/ 19548 h 140215"/>
                <a:gd name="connsiteX6" fmla="*/ 12914 w 51020"/>
                <a:gd name="connsiteY6" fmla="*/ 124323 h 140215"/>
                <a:gd name="connsiteX7" fmla="*/ 51014 w 51020"/>
                <a:gd name="connsiteY7" fmla="*/ 498 h 14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20" h="140215">
                  <a:moveTo>
                    <a:pt x="51014" y="498"/>
                  </a:moveTo>
                  <a:cubicBezTo>
                    <a:pt x="51543" y="-6381"/>
                    <a:pt x="21910" y="59765"/>
                    <a:pt x="16089" y="83048"/>
                  </a:cubicBezTo>
                  <a:cubicBezTo>
                    <a:pt x="10268" y="106331"/>
                    <a:pt x="13972" y="139140"/>
                    <a:pt x="16089" y="140198"/>
                  </a:cubicBezTo>
                  <a:cubicBezTo>
                    <a:pt x="18206" y="141256"/>
                    <a:pt x="28260" y="93102"/>
                    <a:pt x="28789" y="89398"/>
                  </a:cubicBezTo>
                  <a:cubicBezTo>
                    <a:pt x="29318" y="85694"/>
                    <a:pt x="24026" y="129615"/>
                    <a:pt x="19264" y="117973"/>
                  </a:cubicBezTo>
                  <a:cubicBezTo>
                    <a:pt x="14502" y="106331"/>
                    <a:pt x="1272" y="18490"/>
                    <a:pt x="214" y="19548"/>
                  </a:cubicBezTo>
                  <a:cubicBezTo>
                    <a:pt x="-844" y="20606"/>
                    <a:pt x="1802" y="130144"/>
                    <a:pt x="12914" y="124323"/>
                  </a:cubicBezTo>
                  <a:cubicBezTo>
                    <a:pt x="24026" y="118502"/>
                    <a:pt x="50485" y="7377"/>
                    <a:pt x="51014" y="4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 289">
              <a:extLst>
                <a:ext uri="{FF2B5EF4-FFF2-40B4-BE49-F238E27FC236}">
                  <a16:creationId xmlns:a16="http://schemas.microsoft.com/office/drawing/2014/main" id="{49755E23-2000-3B33-2C02-B21986E4085A}"/>
                </a:ext>
              </a:extLst>
            </p:cNvPr>
            <p:cNvSpPr/>
            <p:nvPr/>
          </p:nvSpPr>
          <p:spPr>
            <a:xfrm>
              <a:off x="1599462" y="8079749"/>
              <a:ext cx="99679" cy="324911"/>
            </a:xfrm>
            <a:custGeom>
              <a:avLst/>
              <a:gdLst>
                <a:gd name="connsiteX0" fmla="*/ 99163 w 99679"/>
                <a:gd name="connsiteY0" fmla="*/ 626 h 324911"/>
                <a:gd name="connsiteX1" fmla="*/ 45188 w 99679"/>
                <a:gd name="connsiteY1" fmla="*/ 140326 h 324911"/>
                <a:gd name="connsiteX2" fmla="*/ 10263 w 99679"/>
                <a:gd name="connsiteY2" fmla="*/ 216526 h 324911"/>
                <a:gd name="connsiteX3" fmla="*/ 738 w 99679"/>
                <a:gd name="connsiteY3" fmla="*/ 270501 h 324911"/>
                <a:gd name="connsiteX4" fmla="*/ 26138 w 99679"/>
                <a:gd name="connsiteY4" fmla="*/ 324476 h 324911"/>
                <a:gd name="connsiteX5" fmla="*/ 16613 w 99679"/>
                <a:gd name="connsiteY5" fmla="*/ 286376 h 324911"/>
                <a:gd name="connsiteX6" fmla="*/ 64238 w 99679"/>
                <a:gd name="connsiteY6" fmla="*/ 133976 h 324911"/>
                <a:gd name="connsiteX7" fmla="*/ 10263 w 99679"/>
                <a:gd name="connsiteY7" fmla="*/ 200651 h 324911"/>
                <a:gd name="connsiteX8" fmla="*/ 99163 w 99679"/>
                <a:gd name="connsiteY8" fmla="*/ 626 h 32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679" h="324911">
                  <a:moveTo>
                    <a:pt x="99163" y="626"/>
                  </a:moveTo>
                  <a:cubicBezTo>
                    <a:pt x="104984" y="-9428"/>
                    <a:pt x="60005" y="104343"/>
                    <a:pt x="45188" y="140326"/>
                  </a:cubicBezTo>
                  <a:cubicBezTo>
                    <a:pt x="30371" y="176309"/>
                    <a:pt x="17671" y="194830"/>
                    <a:pt x="10263" y="216526"/>
                  </a:cubicBezTo>
                  <a:cubicBezTo>
                    <a:pt x="2855" y="238222"/>
                    <a:pt x="-1908" y="252509"/>
                    <a:pt x="738" y="270501"/>
                  </a:cubicBezTo>
                  <a:cubicBezTo>
                    <a:pt x="3384" y="288493"/>
                    <a:pt x="23492" y="321830"/>
                    <a:pt x="26138" y="324476"/>
                  </a:cubicBezTo>
                  <a:cubicBezTo>
                    <a:pt x="28784" y="327122"/>
                    <a:pt x="10263" y="318126"/>
                    <a:pt x="16613" y="286376"/>
                  </a:cubicBezTo>
                  <a:cubicBezTo>
                    <a:pt x="22963" y="254626"/>
                    <a:pt x="65296" y="148263"/>
                    <a:pt x="64238" y="133976"/>
                  </a:cubicBezTo>
                  <a:cubicBezTo>
                    <a:pt x="63180" y="119689"/>
                    <a:pt x="8146" y="219172"/>
                    <a:pt x="10263" y="200651"/>
                  </a:cubicBezTo>
                  <a:cubicBezTo>
                    <a:pt x="12380" y="182130"/>
                    <a:pt x="93342" y="10680"/>
                    <a:pt x="99163" y="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 290">
              <a:extLst>
                <a:ext uri="{FF2B5EF4-FFF2-40B4-BE49-F238E27FC236}">
                  <a16:creationId xmlns:a16="http://schemas.microsoft.com/office/drawing/2014/main" id="{6A16D3B3-1DDC-D7A4-D8E0-0519B98D9067}"/>
                </a:ext>
              </a:extLst>
            </p:cNvPr>
            <p:cNvSpPr/>
            <p:nvPr/>
          </p:nvSpPr>
          <p:spPr>
            <a:xfrm>
              <a:off x="1622332" y="8029575"/>
              <a:ext cx="235043" cy="358863"/>
            </a:xfrm>
            <a:custGeom>
              <a:avLst/>
              <a:gdLst>
                <a:gd name="connsiteX0" fmla="*/ 235043 w 235043"/>
                <a:gd name="connsiteY0" fmla="*/ 0 h 358863"/>
                <a:gd name="connsiteX1" fmla="*/ 108043 w 235043"/>
                <a:gd name="connsiteY1" fmla="*/ 158750 h 358863"/>
                <a:gd name="connsiteX2" fmla="*/ 76293 w 235043"/>
                <a:gd name="connsiteY2" fmla="*/ 257175 h 358863"/>
                <a:gd name="connsiteX3" fmla="*/ 101693 w 235043"/>
                <a:gd name="connsiteY3" fmla="*/ 171450 h 358863"/>
                <a:gd name="connsiteX4" fmla="*/ 79468 w 235043"/>
                <a:gd name="connsiteY4" fmla="*/ 273050 h 358863"/>
                <a:gd name="connsiteX5" fmla="*/ 93 w 235043"/>
                <a:gd name="connsiteY5" fmla="*/ 358775 h 358863"/>
                <a:gd name="connsiteX6" fmla="*/ 63593 w 235043"/>
                <a:gd name="connsiteY6" fmla="*/ 257175 h 358863"/>
                <a:gd name="connsiteX7" fmla="*/ 69943 w 235043"/>
                <a:gd name="connsiteY7" fmla="*/ 149225 h 358863"/>
                <a:gd name="connsiteX8" fmla="*/ 60418 w 235043"/>
                <a:gd name="connsiteY8" fmla="*/ 238125 h 358863"/>
                <a:gd name="connsiteX9" fmla="*/ 123918 w 235043"/>
                <a:gd name="connsiteY9" fmla="*/ 69850 h 358863"/>
                <a:gd name="connsiteX10" fmla="*/ 114393 w 235043"/>
                <a:gd name="connsiteY10" fmla="*/ 76200 h 358863"/>
                <a:gd name="connsiteX11" fmla="*/ 235043 w 235043"/>
                <a:gd name="connsiteY11" fmla="*/ 0 h 35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43" h="358863">
                  <a:moveTo>
                    <a:pt x="235043" y="0"/>
                  </a:moveTo>
                  <a:cubicBezTo>
                    <a:pt x="184772" y="57944"/>
                    <a:pt x="134501" y="115888"/>
                    <a:pt x="108043" y="158750"/>
                  </a:cubicBezTo>
                  <a:cubicBezTo>
                    <a:pt x="81585" y="201612"/>
                    <a:pt x="77351" y="255058"/>
                    <a:pt x="76293" y="257175"/>
                  </a:cubicBezTo>
                  <a:cubicBezTo>
                    <a:pt x="75235" y="259292"/>
                    <a:pt x="101164" y="168804"/>
                    <a:pt x="101693" y="171450"/>
                  </a:cubicBezTo>
                  <a:cubicBezTo>
                    <a:pt x="102222" y="174096"/>
                    <a:pt x="96401" y="241829"/>
                    <a:pt x="79468" y="273050"/>
                  </a:cubicBezTo>
                  <a:cubicBezTo>
                    <a:pt x="62535" y="304271"/>
                    <a:pt x="2739" y="361421"/>
                    <a:pt x="93" y="358775"/>
                  </a:cubicBezTo>
                  <a:cubicBezTo>
                    <a:pt x="-2553" y="356129"/>
                    <a:pt x="51951" y="292100"/>
                    <a:pt x="63593" y="257175"/>
                  </a:cubicBezTo>
                  <a:cubicBezTo>
                    <a:pt x="75235" y="222250"/>
                    <a:pt x="70472" y="152400"/>
                    <a:pt x="69943" y="149225"/>
                  </a:cubicBezTo>
                  <a:cubicBezTo>
                    <a:pt x="69414" y="146050"/>
                    <a:pt x="51422" y="251354"/>
                    <a:pt x="60418" y="238125"/>
                  </a:cubicBezTo>
                  <a:cubicBezTo>
                    <a:pt x="69414" y="224896"/>
                    <a:pt x="114922" y="96837"/>
                    <a:pt x="123918" y="69850"/>
                  </a:cubicBezTo>
                  <a:cubicBezTo>
                    <a:pt x="132914" y="42863"/>
                    <a:pt x="114393" y="76200"/>
                    <a:pt x="114393" y="76200"/>
                  </a:cubicBezTo>
                  <a:lnTo>
                    <a:pt x="235043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 291">
              <a:extLst>
                <a:ext uri="{FF2B5EF4-FFF2-40B4-BE49-F238E27FC236}">
                  <a16:creationId xmlns:a16="http://schemas.microsoft.com/office/drawing/2014/main" id="{E4246835-C8A0-58CA-1162-6FB661A635BB}"/>
                </a:ext>
              </a:extLst>
            </p:cNvPr>
            <p:cNvSpPr/>
            <p:nvPr/>
          </p:nvSpPr>
          <p:spPr>
            <a:xfrm>
              <a:off x="1545584" y="8122164"/>
              <a:ext cx="115535" cy="320241"/>
            </a:xfrm>
            <a:custGeom>
              <a:avLst/>
              <a:gdLst>
                <a:gd name="connsiteX0" fmla="*/ 114941 w 115535"/>
                <a:gd name="connsiteY0" fmla="*/ 2661 h 320241"/>
                <a:gd name="connsiteX1" fmla="*/ 3816 w 115535"/>
                <a:gd name="connsiteY1" fmla="*/ 145536 h 320241"/>
                <a:gd name="connsiteX2" fmla="*/ 26041 w 115535"/>
                <a:gd name="connsiteY2" fmla="*/ 145536 h 320241"/>
                <a:gd name="connsiteX3" fmla="*/ 29216 w 115535"/>
                <a:gd name="connsiteY3" fmla="*/ 231261 h 320241"/>
                <a:gd name="connsiteX4" fmla="*/ 41916 w 115535"/>
                <a:gd name="connsiteY4" fmla="*/ 320161 h 320241"/>
                <a:gd name="connsiteX5" fmla="*/ 35566 w 115535"/>
                <a:gd name="connsiteY5" fmla="*/ 243961 h 320241"/>
                <a:gd name="connsiteX6" fmla="*/ 26041 w 115535"/>
                <a:gd name="connsiteY6" fmla="*/ 91561 h 320241"/>
                <a:gd name="connsiteX7" fmla="*/ 48266 w 115535"/>
                <a:gd name="connsiteY7" fmla="*/ 53461 h 320241"/>
                <a:gd name="connsiteX8" fmla="*/ 114941 w 115535"/>
                <a:gd name="connsiteY8" fmla="*/ 2661 h 320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35" h="320241">
                  <a:moveTo>
                    <a:pt x="114941" y="2661"/>
                  </a:moveTo>
                  <a:cubicBezTo>
                    <a:pt x="107533" y="18007"/>
                    <a:pt x="3816" y="145536"/>
                    <a:pt x="3816" y="145536"/>
                  </a:cubicBezTo>
                  <a:cubicBezTo>
                    <a:pt x="-11001" y="169348"/>
                    <a:pt x="21808" y="131249"/>
                    <a:pt x="26041" y="145536"/>
                  </a:cubicBezTo>
                  <a:cubicBezTo>
                    <a:pt x="30274" y="159823"/>
                    <a:pt x="26570" y="202157"/>
                    <a:pt x="29216" y="231261"/>
                  </a:cubicBezTo>
                  <a:cubicBezTo>
                    <a:pt x="31862" y="260365"/>
                    <a:pt x="40858" y="318044"/>
                    <a:pt x="41916" y="320161"/>
                  </a:cubicBezTo>
                  <a:cubicBezTo>
                    <a:pt x="42974" y="322278"/>
                    <a:pt x="38212" y="282061"/>
                    <a:pt x="35566" y="243961"/>
                  </a:cubicBezTo>
                  <a:cubicBezTo>
                    <a:pt x="32920" y="205861"/>
                    <a:pt x="23924" y="123311"/>
                    <a:pt x="26041" y="91561"/>
                  </a:cubicBezTo>
                  <a:cubicBezTo>
                    <a:pt x="28158" y="59811"/>
                    <a:pt x="38212" y="64044"/>
                    <a:pt x="48266" y="53461"/>
                  </a:cubicBezTo>
                  <a:cubicBezTo>
                    <a:pt x="58320" y="42878"/>
                    <a:pt x="122349" y="-12685"/>
                    <a:pt x="114941" y="2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 292">
              <a:extLst>
                <a:ext uri="{FF2B5EF4-FFF2-40B4-BE49-F238E27FC236}">
                  <a16:creationId xmlns:a16="http://schemas.microsoft.com/office/drawing/2014/main" id="{60E4CDC6-D8A9-9747-AA41-FBB874493C91}"/>
                </a:ext>
              </a:extLst>
            </p:cNvPr>
            <p:cNvSpPr/>
            <p:nvPr/>
          </p:nvSpPr>
          <p:spPr>
            <a:xfrm>
              <a:off x="1570743" y="8194641"/>
              <a:ext cx="55546" cy="226452"/>
            </a:xfrm>
            <a:custGeom>
              <a:avLst/>
              <a:gdLst>
                <a:gd name="connsiteX0" fmla="*/ 19932 w 55546"/>
                <a:gd name="connsiteY0" fmla="*/ 34 h 226452"/>
                <a:gd name="connsiteX1" fmla="*/ 882 w 55546"/>
                <a:gd name="connsiteY1" fmla="*/ 130209 h 226452"/>
                <a:gd name="connsiteX2" fmla="*/ 54857 w 55546"/>
                <a:gd name="connsiteY2" fmla="*/ 225459 h 226452"/>
                <a:gd name="connsiteX3" fmla="*/ 29457 w 55546"/>
                <a:gd name="connsiteY3" fmla="*/ 177834 h 226452"/>
                <a:gd name="connsiteX4" fmla="*/ 882 w 55546"/>
                <a:gd name="connsiteY4" fmla="*/ 142909 h 226452"/>
                <a:gd name="connsiteX5" fmla="*/ 19932 w 55546"/>
                <a:gd name="connsiteY5" fmla="*/ 34 h 22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546" h="226452">
                  <a:moveTo>
                    <a:pt x="19932" y="34"/>
                  </a:moveTo>
                  <a:cubicBezTo>
                    <a:pt x="19932" y="-2083"/>
                    <a:pt x="-4939" y="92638"/>
                    <a:pt x="882" y="130209"/>
                  </a:cubicBezTo>
                  <a:cubicBezTo>
                    <a:pt x="6703" y="167780"/>
                    <a:pt x="50095" y="217522"/>
                    <a:pt x="54857" y="225459"/>
                  </a:cubicBezTo>
                  <a:cubicBezTo>
                    <a:pt x="59620" y="233397"/>
                    <a:pt x="38453" y="191592"/>
                    <a:pt x="29457" y="177834"/>
                  </a:cubicBezTo>
                  <a:cubicBezTo>
                    <a:pt x="20461" y="164076"/>
                    <a:pt x="2999" y="172013"/>
                    <a:pt x="882" y="142909"/>
                  </a:cubicBezTo>
                  <a:cubicBezTo>
                    <a:pt x="-1235" y="113805"/>
                    <a:pt x="19932" y="2151"/>
                    <a:pt x="19932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 293">
              <a:extLst>
                <a:ext uri="{FF2B5EF4-FFF2-40B4-BE49-F238E27FC236}">
                  <a16:creationId xmlns:a16="http://schemas.microsoft.com/office/drawing/2014/main" id="{323BE9DD-26E3-348C-B48C-517A8F067AC8}"/>
                </a:ext>
              </a:extLst>
            </p:cNvPr>
            <p:cNvSpPr/>
            <p:nvPr/>
          </p:nvSpPr>
          <p:spPr>
            <a:xfrm>
              <a:off x="1519179" y="8190970"/>
              <a:ext cx="77468" cy="242060"/>
            </a:xfrm>
            <a:custGeom>
              <a:avLst/>
              <a:gdLst>
                <a:gd name="connsiteX0" fmla="*/ 61971 w 77468"/>
                <a:gd name="connsiteY0" fmla="*/ 530 h 242060"/>
                <a:gd name="connsiteX1" fmla="*/ 46096 w 77468"/>
                <a:gd name="connsiteY1" fmla="*/ 102130 h 242060"/>
                <a:gd name="connsiteX2" fmla="*/ 17521 w 77468"/>
                <a:gd name="connsiteY2" fmla="*/ 156105 h 242060"/>
                <a:gd name="connsiteX3" fmla="*/ 1646 w 77468"/>
                <a:gd name="connsiteY3" fmla="*/ 187855 h 242060"/>
                <a:gd name="connsiteX4" fmla="*/ 1646 w 77468"/>
                <a:gd name="connsiteY4" fmla="*/ 241830 h 242060"/>
                <a:gd name="connsiteX5" fmla="*/ 1646 w 77468"/>
                <a:gd name="connsiteY5" fmla="*/ 203730 h 242060"/>
                <a:gd name="connsiteX6" fmla="*/ 23871 w 77468"/>
                <a:gd name="connsiteY6" fmla="*/ 121180 h 242060"/>
                <a:gd name="connsiteX7" fmla="*/ 74671 w 77468"/>
                <a:gd name="connsiteY7" fmla="*/ 64030 h 242060"/>
                <a:gd name="connsiteX8" fmla="*/ 61971 w 77468"/>
                <a:gd name="connsiteY8" fmla="*/ 530 h 24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468" h="242060">
                  <a:moveTo>
                    <a:pt x="61971" y="530"/>
                  </a:moveTo>
                  <a:cubicBezTo>
                    <a:pt x="57209" y="6880"/>
                    <a:pt x="53504" y="76201"/>
                    <a:pt x="46096" y="102130"/>
                  </a:cubicBezTo>
                  <a:cubicBezTo>
                    <a:pt x="38688" y="128059"/>
                    <a:pt x="24929" y="141818"/>
                    <a:pt x="17521" y="156105"/>
                  </a:cubicBezTo>
                  <a:cubicBezTo>
                    <a:pt x="10113" y="170392"/>
                    <a:pt x="4292" y="173568"/>
                    <a:pt x="1646" y="187855"/>
                  </a:cubicBezTo>
                  <a:cubicBezTo>
                    <a:pt x="-1000" y="202142"/>
                    <a:pt x="1646" y="241830"/>
                    <a:pt x="1646" y="241830"/>
                  </a:cubicBezTo>
                  <a:cubicBezTo>
                    <a:pt x="1646" y="244476"/>
                    <a:pt x="-2058" y="223838"/>
                    <a:pt x="1646" y="203730"/>
                  </a:cubicBezTo>
                  <a:cubicBezTo>
                    <a:pt x="5350" y="183622"/>
                    <a:pt x="11700" y="144463"/>
                    <a:pt x="23871" y="121180"/>
                  </a:cubicBezTo>
                  <a:cubicBezTo>
                    <a:pt x="36042" y="97897"/>
                    <a:pt x="65146" y="81493"/>
                    <a:pt x="74671" y="64030"/>
                  </a:cubicBezTo>
                  <a:cubicBezTo>
                    <a:pt x="84196" y="46568"/>
                    <a:pt x="66733" y="-5820"/>
                    <a:pt x="61971" y="5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 294">
              <a:extLst>
                <a:ext uri="{FF2B5EF4-FFF2-40B4-BE49-F238E27FC236}">
                  <a16:creationId xmlns:a16="http://schemas.microsoft.com/office/drawing/2014/main" id="{F6E173F2-5DC7-F44E-B297-F82C371662FF}"/>
                </a:ext>
              </a:extLst>
            </p:cNvPr>
            <p:cNvSpPr/>
            <p:nvPr/>
          </p:nvSpPr>
          <p:spPr>
            <a:xfrm>
              <a:off x="1463301" y="8203918"/>
              <a:ext cx="96129" cy="261200"/>
            </a:xfrm>
            <a:custGeom>
              <a:avLst/>
              <a:gdLst>
                <a:gd name="connsiteX0" fmla="*/ 35299 w 96129"/>
                <a:gd name="connsiteY0" fmla="*/ 282 h 261200"/>
                <a:gd name="connsiteX1" fmla="*/ 76574 w 96129"/>
                <a:gd name="connsiteY1" fmla="*/ 86007 h 261200"/>
                <a:gd name="connsiteX2" fmla="*/ 47999 w 96129"/>
                <a:gd name="connsiteY2" fmla="*/ 139982 h 261200"/>
                <a:gd name="connsiteX3" fmla="*/ 374 w 96129"/>
                <a:gd name="connsiteY3" fmla="*/ 241582 h 261200"/>
                <a:gd name="connsiteX4" fmla="*/ 25774 w 96129"/>
                <a:gd name="connsiteY4" fmla="*/ 187607 h 261200"/>
                <a:gd name="connsiteX5" fmla="*/ 25774 w 96129"/>
                <a:gd name="connsiteY5" fmla="*/ 260632 h 261200"/>
                <a:gd name="connsiteX6" fmla="*/ 70224 w 96129"/>
                <a:gd name="connsiteY6" fmla="*/ 139982 h 261200"/>
                <a:gd name="connsiteX7" fmla="*/ 95624 w 96129"/>
                <a:gd name="connsiteY7" fmla="*/ 60607 h 261200"/>
                <a:gd name="connsiteX8" fmla="*/ 35299 w 96129"/>
                <a:gd name="connsiteY8" fmla="*/ 282 h 26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129" h="261200">
                  <a:moveTo>
                    <a:pt x="35299" y="282"/>
                  </a:moveTo>
                  <a:cubicBezTo>
                    <a:pt x="32124" y="4515"/>
                    <a:pt x="74457" y="62724"/>
                    <a:pt x="76574" y="86007"/>
                  </a:cubicBezTo>
                  <a:cubicBezTo>
                    <a:pt x="78691" y="109290"/>
                    <a:pt x="60699" y="114053"/>
                    <a:pt x="47999" y="139982"/>
                  </a:cubicBezTo>
                  <a:cubicBezTo>
                    <a:pt x="35299" y="165911"/>
                    <a:pt x="4078" y="233645"/>
                    <a:pt x="374" y="241582"/>
                  </a:cubicBezTo>
                  <a:cubicBezTo>
                    <a:pt x="-3330" y="249519"/>
                    <a:pt x="21541" y="184432"/>
                    <a:pt x="25774" y="187607"/>
                  </a:cubicBezTo>
                  <a:cubicBezTo>
                    <a:pt x="30007" y="190782"/>
                    <a:pt x="18366" y="268570"/>
                    <a:pt x="25774" y="260632"/>
                  </a:cubicBezTo>
                  <a:cubicBezTo>
                    <a:pt x="33182" y="252695"/>
                    <a:pt x="58582" y="173319"/>
                    <a:pt x="70224" y="139982"/>
                  </a:cubicBezTo>
                  <a:cubicBezTo>
                    <a:pt x="81866" y="106645"/>
                    <a:pt x="99328" y="80715"/>
                    <a:pt x="95624" y="60607"/>
                  </a:cubicBezTo>
                  <a:cubicBezTo>
                    <a:pt x="91920" y="40499"/>
                    <a:pt x="38474" y="-3951"/>
                    <a:pt x="35299" y="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 295">
              <a:extLst>
                <a:ext uri="{FF2B5EF4-FFF2-40B4-BE49-F238E27FC236}">
                  <a16:creationId xmlns:a16="http://schemas.microsoft.com/office/drawing/2014/main" id="{C08888A8-9C58-B8B6-1637-BF1FA7A8BD44}"/>
                </a:ext>
              </a:extLst>
            </p:cNvPr>
            <p:cNvSpPr/>
            <p:nvPr/>
          </p:nvSpPr>
          <p:spPr>
            <a:xfrm>
              <a:off x="1628332" y="7743942"/>
              <a:ext cx="88102" cy="216561"/>
            </a:xfrm>
            <a:custGeom>
              <a:avLst/>
              <a:gdLst>
                <a:gd name="connsiteX0" fmla="*/ 443 w 88102"/>
                <a:gd name="connsiteY0" fmla="*/ 215783 h 216561"/>
                <a:gd name="connsiteX1" fmla="*/ 41718 w 88102"/>
                <a:gd name="connsiteY1" fmla="*/ 91958 h 216561"/>
                <a:gd name="connsiteX2" fmla="*/ 35368 w 88102"/>
                <a:gd name="connsiteY2" fmla="*/ 31633 h 216561"/>
                <a:gd name="connsiteX3" fmla="*/ 48068 w 88102"/>
                <a:gd name="connsiteY3" fmla="*/ 76083 h 216561"/>
                <a:gd name="connsiteX4" fmla="*/ 79818 w 88102"/>
                <a:gd name="connsiteY4" fmla="*/ 22108 h 216561"/>
                <a:gd name="connsiteX5" fmla="*/ 86168 w 88102"/>
                <a:gd name="connsiteY5" fmla="*/ 3058 h 216561"/>
                <a:gd name="connsiteX6" fmla="*/ 51243 w 88102"/>
                <a:gd name="connsiteY6" fmla="*/ 82433 h 216561"/>
                <a:gd name="connsiteX7" fmla="*/ 3618 w 88102"/>
                <a:gd name="connsiteY7" fmla="*/ 152283 h 216561"/>
                <a:gd name="connsiteX8" fmla="*/ 19493 w 88102"/>
                <a:gd name="connsiteY8" fmla="*/ 142758 h 216561"/>
                <a:gd name="connsiteX9" fmla="*/ 443 w 88102"/>
                <a:gd name="connsiteY9" fmla="*/ 215783 h 21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02" h="216561">
                  <a:moveTo>
                    <a:pt x="443" y="215783"/>
                  </a:moveTo>
                  <a:cubicBezTo>
                    <a:pt x="4147" y="207316"/>
                    <a:pt x="35897" y="122650"/>
                    <a:pt x="41718" y="91958"/>
                  </a:cubicBezTo>
                  <a:cubicBezTo>
                    <a:pt x="47539" y="61266"/>
                    <a:pt x="34310" y="34279"/>
                    <a:pt x="35368" y="31633"/>
                  </a:cubicBezTo>
                  <a:cubicBezTo>
                    <a:pt x="36426" y="28987"/>
                    <a:pt x="40660" y="77670"/>
                    <a:pt x="48068" y="76083"/>
                  </a:cubicBezTo>
                  <a:cubicBezTo>
                    <a:pt x="55476" y="74496"/>
                    <a:pt x="73468" y="34279"/>
                    <a:pt x="79818" y="22108"/>
                  </a:cubicBezTo>
                  <a:cubicBezTo>
                    <a:pt x="86168" y="9937"/>
                    <a:pt x="90931" y="-6996"/>
                    <a:pt x="86168" y="3058"/>
                  </a:cubicBezTo>
                  <a:cubicBezTo>
                    <a:pt x="81406" y="13112"/>
                    <a:pt x="65001" y="57562"/>
                    <a:pt x="51243" y="82433"/>
                  </a:cubicBezTo>
                  <a:cubicBezTo>
                    <a:pt x="37485" y="107304"/>
                    <a:pt x="8910" y="142229"/>
                    <a:pt x="3618" y="152283"/>
                  </a:cubicBezTo>
                  <a:cubicBezTo>
                    <a:pt x="-1674" y="162337"/>
                    <a:pt x="21610" y="124237"/>
                    <a:pt x="19493" y="142758"/>
                  </a:cubicBezTo>
                  <a:cubicBezTo>
                    <a:pt x="17376" y="161279"/>
                    <a:pt x="-3261" y="224250"/>
                    <a:pt x="443" y="215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 296">
              <a:extLst>
                <a:ext uri="{FF2B5EF4-FFF2-40B4-BE49-F238E27FC236}">
                  <a16:creationId xmlns:a16="http://schemas.microsoft.com/office/drawing/2014/main" id="{59276C72-2A14-28BB-59B9-3EB1F8E6BE3C}"/>
                </a:ext>
              </a:extLst>
            </p:cNvPr>
            <p:cNvSpPr/>
            <p:nvPr/>
          </p:nvSpPr>
          <p:spPr>
            <a:xfrm>
              <a:off x="1706262" y="7511076"/>
              <a:ext cx="269525" cy="242931"/>
            </a:xfrm>
            <a:custGeom>
              <a:avLst/>
              <a:gdLst>
                <a:gd name="connsiteX0" fmla="*/ 1888 w 269525"/>
                <a:gd name="connsiteY0" fmla="*/ 242274 h 242931"/>
                <a:gd name="connsiteX1" fmla="*/ 106663 w 269525"/>
                <a:gd name="connsiteY1" fmla="*/ 134324 h 242931"/>
                <a:gd name="connsiteX2" fmla="*/ 81263 w 269525"/>
                <a:gd name="connsiteY2" fmla="*/ 185124 h 242931"/>
                <a:gd name="connsiteX3" fmla="*/ 262238 w 269525"/>
                <a:gd name="connsiteY3" fmla="*/ 4149 h 242931"/>
                <a:gd name="connsiteX4" fmla="*/ 211438 w 269525"/>
                <a:gd name="connsiteY4" fmla="*/ 73999 h 242931"/>
                <a:gd name="connsiteX5" fmla="*/ 1888 w 269525"/>
                <a:gd name="connsiteY5" fmla="*/ 242274 h 24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525" h="242931">
                  <a:moveTo>
                    <a:pt x="1888" y="242274"/>
                  </a:moveTo>
                  <a:cubicBezTo>
                    <a:pt x="-15574" y="252328"/>
                    <a:pt x="93434" y="143849"/>
                    <a:pt x="106663" y="134324"/>
                  </a:cubicBezTo>
                  <a:cubicBezTo>
                    <a:pt x="119892" y="124799"/>
                    <a:pt x="55334" y="206820"/>
                    <a:pt x="81263" y="185124"/>
                  </a:cubicBezTo>
                  <a:cubicBezTo>
                    <a:pt x="107192" y="163428"/>
                    <a:pt x="240542" y="22670"/>
                    <a:pt x="262238" y="4149"/>
                  </a:cubicBezTo>
                  <a:cubicBezTo>
                    <a:pt x="283934" y="-14372"/>
                    <a:pt x="254300" y="32724"/>
                    <a:pt x="211438" y="73999"/>
                  </a:cubicBezTo>
                  <a:cubicBezTo>
                    <a:pt x="168576" y="115274"/>
                    <a:pt x="19350" y="232220"/>
                    <a:pt x="1888" y="242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 297">
              <a:extLst>
                <a:ext uri="{FF2B5EF4-FFF2-40B4-BE49-F238E27FC236}">
                  <a16:creationId xmlns:a16="http://schemas.microsoft.com/office/drawing/2014/main" id="{21DAC571-7692-ABEF-7047-7F44E6AB58F1}"/>
                </a:ext>
              </a:extLst>
            </p:cNvPr>
            <p:cNvSpPr/>
            <p:nvPr/>
          </p:nvSpPr>
          <p:spPr>
            <a:xfrm>
              <a:off x="1555871" y="7841675"/>
              <a:ext cx="168762" cy="351260"/>
            </a:xfrm>
            <a:custGeom>
              <a:avLst/>
              <a:gdLst>
                <a:gd name="connsiteX0" fmla="*/ 168154 w 168762"/>
                <a:gd name="connsiteY0" fmla="*/ 3750 h 351260"/>
                <a:gd name="connsiteX1" fmla="*/ 3054 w 168762"/>
                <a:gd name="connsiteY1" fmla="*/ 343475 h 351260"/>
                <a:gd name="connsiteX2" fmla="*/ 63379 w 168762"/>
                <a:gd name="connsiteY2" fmla="*/ 232350 h 351260"/>
                <a:gd name="connsiteX3" fmla="*/ 95129 w 168762"/>
                <a:gd name="connsiteY3" fmla="*/ 121225 h 351260"/>
                <a:gd name="connsiteX4" fmla="*/ 60204 w 168762"/>
                <a:gd name="connsiteY4" fmla="*/ 159325 h 351260"/>
                <a:gd name="connsiteX5" fmla="*/ 168154 w 168762"/>
                <a:gd name="connsiteY5" fmla="*/ 3750 h 35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62" h="351260">
                  <a:moveTo>
                    <a:pt x="168154" y="3750"/>
                  </a:moveTo>
                  <a:cubicBezTo>
                    <a:pt x="158629" y="34442"/>
                    <a:pt x="20516" y="305375"/>
                    <a:pt x="3054" y="343475"/>
                  </a:cubicBezTo>
                  <a:cubicBezTo>
                    <a:pt x="-14408" y="381575"/>
                    <a:pt x="48033" y="269392"/>
                    <a:pt x="63379" y="232350"/>
                  </a:cubicBezTo>
                  <a:cubicBezTo>
                    <a:pt x="78725" y="195308"/>
                    <a:pt x="95658" y="133396"/>
                    <a:pt x="95129" y="121225"/>
                  </a:cubicBezTo>
                  <a:cubicBezTo>
                    <a:pt x="94600" y="109054"/>
                    <a:pt x="48033" y="178375"/>
                    <a:pt x="60204" y="159325"/>
                  </a:cubicBezTo>
                  <a:cubicBezTo>
                    <a:pt x="72375" y="140275"/>
                    <a:pt x="177679" y="-26942"/>
                    <a:pt x="168154" y="37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 298">
              <a:extLst>
                <a:ext uri="{FF2B5EF4-FFF2-40B4-BE49-F238E27FC236}">
                  <a16:creationId xmlns:a16="http://schemas.microsoft.com/office/drawing/2014/main" id="{B186A7F0-8A50-3350-EB1A-AD2D13292318}"/>
                </a:ext>
              </a:extLst>
            </p:cNvPr>
            <p:cNvSpPr/>
            <p:nvPr/>
          </p:nvSpPr>
          <p:spPr>
            <a:xfrm>
              <a:off x="1720196" y="7658100"/>
              <a:ext cx="172019" cy="133456"/>
            </a:xfrm>
            <a:custGeom>
              <a:avLst/>
              <a:gdLst>
                <a:gd name="connsiteX0" fmla="*/ 162579 w 172019"/>
                <a:gd name="connsiteY0" fmla="*/ 0 h 133456"/>
                <a:gd name="connsiteX1" fmla="*/ 159404 w 172019"/>
                <a:gd name="connsiteY1" fmla="*/ 60325 h 133456"/>
                <a:gd name="connsiteX2" fmla="*/ 654 w 172019"/>
                <a:gd name="connsiteY2" fmla="*/ 133350 h 133456"/>
                <a:gd name="connsiteX3" fmla="*/ 105429 w 172019"/>
                <a:gd name="connsiteY3" fmla="*/ 76200 h 133456"/>
                <a:gd name="connsiteX4" fmla="*/ 165754 w 172019"/>
                <a:gd name="connsiteY4" fmla="*/ 60325 h 133456"/>
                <a:gd name="connsiteX5" fmla="*/ 162579 w 172019"/>
                <a:gd name="connsiteY5" fmla="*/ 0 h 13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019" h="133456">
                  <a:moveTo>
                    <a:pt x="162579" y="0"/>
                  </a:moveTo>
                  <a:cubicBezTo>
                    <a:pt x="161521" y="0"/>
                    <a:pt x="186391" y="38100"/>
                    <a:pt x="159404" y="60325"/>
                  </a:cubicBezTo>
                  <a:cubicBezTo>
                    <a:pt x="132417" y="82550"/>
                    <a:pt x="9650" y="130704"/>
                    <a:pt x="654" y="133350"/>
                  </a:cubicBezTo>
                  <a:cubicBezTo>
                    <a:pt x="-8342" y="135996"/>
                    <a:pt x="77912" y="88371"/>
                    <a:pt x="105429" y="76200"/>
                  </a:cubicBezTo>
                  <a:cubicBezTo>
                    <a:pt x="132946" y="64029"/>
                    <a:pt x="154112" y="73554"/>
                    <a:pt x="165754" y="60325"/>
                  </a:cubicBezTo>
                  <a:cubicBezTo>
                    <a:pt x="177396" y="47096"/>
                    <a:pt x="163637" y="0"/>
                    <a:pt x="16257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 299">
              <a:extLst>
                <a:ext uri="{FF2B5EF4-FFF2-40B4-BE49-F238E27FC236}">
                  <a16:creationId xmlns:a16="http://schemas.microsoft.com/office/drawing/2014/main" id="{F7C16D61-9A57-1DC6-2595-0DA49A7763AF}"/>
                </a:ext>
              </a:extLst>
            </p:cNvPr>
            <p:cNvSpPr/>
            <p:nvPr/>
          </p:nvSpPr>
          <p:spPr>
            <a:xfrm>
              <a:off x="3155950" y="6481708"/>
              <a:ext cx="425498" cy="725628"/>
            </a:xfrm>
            <a:custGeom>
              <a:avLst/>
              <a:gdLst>
                <a:gd name="connsiteX0" fmla="*/ 352425 w 425498"/>
                <a:gd name="connsiteY0" fmla="*/ 1642 h 725628"/>
                <a:gd name="connsiteX1" fmla="*/ 422275 w 425498"/>
                <a:gd name="connsiteY1" fmla="*/ 147692 h 725628"/>
                <a:gd name="connsiteX2" fmla="*/ 225425 w 425498"/>
                <a:gd name="connsiteY2" fmla="*/ 379467 h 725628"/>
                <a:gd name="connsiteX3" fmla="*/ 285750 w 425498"/>
                <a:gd name="connsiteY3" fmla="*/ 328667 h 725628"/>
                <a:gd name="connsiteX4" fmla="*/ 0 w 425498"/>
                <a:gd name="connsiteY4" fmla="*/ 725542 h 725628"/>
                <a:gd name="connsiteX5" fmla="*/ 285750 w 425498"/>
                <a:gd name="connsiteY5" fmla="*/ 290567 h 725628"/>
                <a:gd name="connsiteX6" fmla="*/ 396875 w 425498"/>
                <a:gd name="connsiteY6" fmla="*/ 125467 h 725628"/>
                <a:gd name="connsiteX7" fmla="*/ 400050 w 425498"/>
                <a:gd name="connsiteY7" fmla="*/ 138167 h 725628"/>
                <a:gd name="connsiteX8" fmla="*/ 415925 w 425498"/>
                <a:gd name="connsiteY8" fmla="*/ 71492 h 725628"/>
                <a:gd name="connsiteX9" fmla="*/ 352425 w 425498"/>
                <a:gd name="connsiteY9" fmla="*/ 1642 h 72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498" h="725628">
                  <a:moveTo>
                    <a:pt x="352425" y="1642"/>
                  </a:moveTo>
                  <a:cubicBezTo>
                    <a:pt x="353483" y="14342"/>
                    <a:pt x="443442" y="84721"/>
                    <a:pt x="422275" y="147692"/>
                  </a:cubicBezTo>
                  <a:cubicBezTo>
                    <a:pt x="401108" y="210663"/>
                    <a:pt x="248179" y="349305"/>
                    <a:pt x="225425" y="379467"/>
                  </a:cubicBezTo>
                  <a:cubicBezTo>
                    <a:pt x="202671" y="409629"/>
                    <a:pt x="323321" y="270988"/>
                    <a:pt x="285750" y="328667"/>
                  </a:cubicBezTo>
                  <a:cubicBezTo>
                    <a:pt x="248179" y="386346"/>
                    <a:pt x="0" y="731892"/>
                    <a:pt x="0" y="725542"/>
                  </a:cubicBezTo>
                  <a:cubicBezTo>
                    <a:pt x="0" y="719192"/>
                    <a:pt x="219604" y="390579"/>
                    <a:pt x="285750" y="290567"/>
                  </a:cubicBezTo>
                  <a:cubicBezTo>
                    <a:pt x="351896" y="190555"/>
                    <a:pt x="377825" y="150867"/>
                    <a:pt x="396875" y="125467"/>
                  </a:cubicBezTo>
                  <a:cubicBezTo>
                    <a:pt x="415925" y="100067"/>
                    <a:pt x="396875" y="147163"/>
                    <a:pt x="400050" y="138167"/>
                  </a:cubicBezTo>
                  <a:cubicBezTo>
                    <a:pt x="403225" y="129171"/>
                    <a:pt x="419100" y="89484"/>
                    <a:pt x="415925" y="71492"/>
                  </a:cubicBezTo>
                  <a:cubicBezTo>
                    <a:pt x="412750" y="53500"/>
                    <a:pt x="351367" y="-11058"/>
                    <a:pt x="352425" y="16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 300">
              <a:extLst>
                <a:ext uri="{FF2B5EF4-FFF2-40B4-BE49-F238E27FC236}">
                  <a16:creationId xmlns:a16="http://schemas.microsoft.com/office/drawing/2014/main" id="{2CE3A097-B56B-F846-1245-439B60A3419B}"/>
                </a:ext>
              </a:extLst>
            </p:cNvPr>
            <p:cNvSpPr/>
            <p:nvPr/>
          </p:nvSpPr>
          <p:spPr>
            <a:xfrm>
              <a:off x="2800129" y="6423994"/>
              <a:ext cx="635573" cy="958699"/>
            </a:xfrm>
            <a:custGeom>
              <a:avLst/>
              <a:gdLst>
                <a:gd name="connsiteX0" fmla="*/ 543146 w 635573"/>
                <a:gd name="connsiteY0" fmla="*/ 27606 h 958699"/>
                <a:gd name="connsiteX1" fmla="*/ 221 w 635573"/>
                <a:gd name="connsiteY1" fmla="*/ 957881 h 958699"/>
                <a:gd name="connsiteX2" fmla="*/ 476471 w 635573"/>
                <a:gd name="connsiteY2" fmla="*/ 195881 h 958699"/>
                <a:gd name="connsiteX3" fmla="*/ 463771 w 635573"/>
                <a:gd name="connsiteY3" fmla="*/ 424481 h 958699"/>
                <a:gd name="connsiteX4" fmla="*/ 485996 w 635573"/>
                <a:gd name="connsiteY4" fmla="*/ 281606 h 958699"/>
                <a:gd name="connsiteX5" fmla="*/ 635221 w 635573"/>
                <a:gd name="connsiteY5" fmla="*/ 97456 h 958699"/>
                <a:gd name="connsiteX6" fmla="*/ 438371 w 635573"/>
                <a:gd name="connsiteY6" fmla="*/ 338756 h 958699"/>
                <a:gd name="connsiteX7" fmla="*/ 454246 w 635573"/>
                <a:gd name="connsiteY7" fmla="*/ 180006 h 958699"/>
                <a:gd name="connsiteX8" fmla="*/ 432021 w 635573"/>
                <a:gd name="connsiteY8" fmla="*/ 237156 h 958699"/>
                <a:gd name="connsiteX9" fmla="*/ 543146 w 635573"/>
                <a:gd name="connsiteY9" fmla="*/ 27606 h 95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573" h="958699">
                  <a:moveTo>
                    <a:pt x="543146" y="27606"/>
                  </a:moveTo>
                  <a:cubicBezTo>
                    <a:pt x="471179" y="147727"/>
                    <a:pt x="11333" y="929835"/>
                    <a:pt x="221" y="957881"/>
                  </a:cubicBezTo>
                  <a:cubicBezTo>
                    <a:pt x="-10892" y="985927"/>
                    <a:pt x="399213" y="284781"/>
                    <a:pt x="476471" y="195881"/>
                  </a:cubicBezTo>
                  <a:cubicBezTo>
                    <a:pt x="553729" y="106981"/>
                    <a:pt x="462184" y="410194"/>
                    <a:pt x="463771" y="424481"/>
                  </a:cubicBezTo>
                  <a:cubicBezTo>
                    <a:pt x="465358" y="438768"/>
                    <a:pt x="457421" y="336110"/>
                    <a:pt x="485996" y="281606"/>
                  </a:cubicBezTo>
                  <a:cubicBezTo>
                    <a:pt x="514571" y="227102"/>
                    <a:pt x="643158" y="87931"/>
                    <a:pt x="635221" y="97456"/>
                  </a:cubicBezTo>
                  <a:cubicBezTo>
                    <a:pt x="627284" y="106981"/>
                    <a:pt x="468533" y="324998"/>
                    <a:pt x="438371" y="338756"/>
                  </a:cubicBezTo>
                  <a:cubicBezTo>
                    <a:pt x="408209" y="352514"/>
                    <a:pt x="455304" y="196939"/>
                    <a:pt x="454246" y="180006"/>
                  </a:cubicBezTo>
                  <a:cubicBezTo>
                    <a:pt x="453188" y="163073"/>
                    <a:pt x="418792" y="257264"/>
                    <a:pt x="432021" y="237156"/>
                  </a:cubicBezTo>
                  <a:cubicBezTo>
                    <a:pt x="445250" y="217048"/>
                    <a:pt x="615113" y="-92515"/>
                    <a:pt x="543146" y="276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 301">
              <a:extLst>
                <a:ext uri="{FF2B5EF4-FFF2-40B4-BE49-F238E27FC236}">
                  <a16:creationId xmlns:a16="http://schemas.microsoft.com/office/drawing/2014/main" id="{4CC9C3C1-B45F-6DDC-8D5D-462E59145042}"/>
                </a:ext>
              </a:extLst>
            </p:cNvPr>
            <p:cNvSpPr/>
            <p:nvPr/>
          </p:nvSpPr>
          <p:spPr>
            <a:xfrm>
              <a:off x="2463782" y="7482433"/>
              <a:ext cx="260426" cy="170575"/>
            </a:xfrm>
            <a:custGeom>
              <a:avLst/>
              <a:gdLst>
                <a:gd name="connsiteX0" fmla="*/ 260368 w 260426"/>
                <a:gd name="connsiteY0" fmla="*/ 1042 h 170575"/>
                <a:gd name="connsiteX1" fmla="*/ 136543 w 260426"/>
                <a:gd name="connsiteY1" fmla="*/ 89942 h 170575"/>
                <a:gd name="connsiteX2" fmla="*/ 165118 w 260426"/>
                <a:gd name="connsiteY2" fmla="*/ 169317 h 170575"/>
                <a:gd name="connsiteX3" fmla="*/ 120668 w 260426"/>
                <a:gd name="connsiteY3" fmla="*/ 140742 h 170575"/>
                <a:gd name="connsiteX4" fmla="*/ 18 w 260426"/>
                <a:gd name="connsiteY4" fmla="*/ 169317 h 170575"/>
                <a:gd name="connsiteX5" fmla="*/ 111143 w 260426"/>
                <a:gd name="connsiteY5" fmla="*/ 121692 h 170575"/>
                <a:gd name="connsiteX6" fmla="*/ 60343 w 260426"/>
                <a:gd name="connsiteY6" fmla="*/ 42317 h 170575"/>
                <a:gd name="connsiteX7" fmla="*/ 146068 w 260426"/>
                <a:gd name="connsiteY7" fmla="*/ 80417 h 170575"/>
                <a:gd name="connsiteX8" fmla="*/ 152418 w 260426"/>
                <a:gd name="connsiteY8" fmla="*/ 45492 h 170575"/>
                <a:gd name="connsiteX9" fmla="*/ 260368 w 260426"/>
                <a:gd name="connsiteY9" fmla="*/ 1042 h 17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426" h="170575">
                  <a:moveTo>
                    <a:pt x="260368" y="1042"/>
                  </a:moveTo>
                  <a:cubicBezTo>
                    <a:pt x="257722" y="8450"/>
                    <a:pt x="152418" y="61896"/>
                    <a:pt x="136543" y="89942"/>
                  </a:cubicBezTo>
                  <a:cubicBezTo>
                    <a:pt x="120668" y="117988"/>
                    <a:pt x="167764" y="160850"/>
                    <a:pt x="165118" y="169317"/>
                  </a:cubicBezTo>
                  <a:cubicBezTo>
                    <a:pt x="162472" y="177784"/>
                    <a:pt x="148185" y="140742"/>
                    <a:pt x="120668" y="140742"/>
                  </a:cubicBezTo>
                  <a:cubicBezTo>
                    <a:pt x="93151" y="140742"/>
                    <a:pt x="1605" y="172492"/>
                    <a:pt x="18" y="169317"/>
                  </a:cubicBezTo>
                  <a:cubicBezTo>
                    <a:pt x="-1569" y="166142"/>
                    <a:pt x="101089" y="142859"/>
                    <a:pt x="111143" y="121692"/>
                  </a:cubicBezTo>
                  <a:cubicBezTo>
                    <a:pt x="121197" y="100525"/>
                    <a:pt x="54522" y="49196"/>
                    <a:pt x="60343" y="42317"/>
                  </a:cubicBezTo>
                  <a:cubicBezTo>
                    <a:pt x="66164" y="35438"/>
                    <a:pt x="130722" y="79888"/>
                    <a:pt x="146068" y="80417"/>
                  </a:cubicBezTo>
                  <a:cubicBezTo>
                    <a:pt x="161414" y="80946"/>
                    <a:pt x="129135" y="63484"/>
                    <a:pt x="152418" y="45492"/>
                  </a:cubicBezTo>
                  <a:cubicBezTo>
                    <a:pt x="175701" y="27500"/>
                    <a:pt x="263014" y="-6366"/>
                    <a:pt x="260368" y="1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 302">
              <a:extLst>
                <a:ext uri="{FF2B5EF4-FFF2-40B4-BE49-F238E27FC236}">
                  <a16:creationId xmlns:a16="http://schemas.microsoft.com/office/drawing/2014/main" id="{BD9A2912-D5A5-2822-E94F-B6C6C50A1D60}"/>
                </a:ext>
              </a:extLst>
            </p:cNvPr>
            <p:cNvSpPr/>
            <p:nvPr/>
          </p:nvSpPr>
          <p:spPr>
            <a:xfrm>
              <a:off x="2691802" y="7353132"/>
              <a:ext cx="194345" cy="297457"/>
            </a:xfrm>
            <a:custGeom>
              <a:avLst/>
              <a:gdLst>
                <a:gd name="connsiteX0" fmla="*/ 194273 w 194345"/>
                <a:gd name="connsiteY0" fmla="*/ 168 h 297457"/>
                <a:gd name="connsiteX1" fmla="*/ 165698 w 194345"/>
                <a:gd name="connsiteY1" fmla="*/ 139868 h 297457"/>
                <a:gd name="connsiteX2" fmla="*/ 162523 w 194345"/>
                <a:gd name="connsiteY2" fmla="*/ 282743 h 297457"/>
                <a:gd name="connsiteX3" fmla="*/ 172048 w 194345"/>
                <a:gd name="connsiteY3" fmla="*/ 190668 h 297457"/>
                <a:gd name="connsiteX4" fmla="*/ 86323 w 194345"/>
                <a:gd name="connsiteY4" fmla="*/ 270043 h 297457"/>
                <a:gd name="connsiteX5" fmla="*/ 114898 w 194345"/>
                <a:gd name="connsiteY5" fmla="*/ 212893 h 297457"/>
                <a:gd name="connsiteX6" fmla="*/ 598 w 194345"/>
                <a:gd name="connsiteY6" fmla="*/ 295443 h 297457"/>
                <a:gd name="connsiteX7" fmla="*/ 67273 w 194345"/>
                <a:gd name="connsiteY7" fmla="*/ 111293 h 297457"/>
                <a:gd name="connsiteX8" fmla="*/ 6948 w 194345"/>
                <a:gd name="connsiteY8" fmla="*/ 270043 h 297457"/>
                <a:gd name="connsiteX9" fmla="*/ 156173 w 194345"/>
                <a:gd name="connsiteY9" fmla="*/ 168443 h 297457"/>
                <a:gd name="connsiteX10" fmla="*/ 194273 w 194345"/>
                <a:gd name="connsiteY10" fmla="*/ 168 h 297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4345" h="297457">
                  <a:moveTo>
                    <a:pt x="194273" y="168"/>
                  </a:moveTo>
                  <a:cubicBezTo>
                    <a:pt x="195860" y="-4594"/>
                    <a:pt x="170990" y="92772"/>
                    <a:pt x="165698" y="139868"/>
                  </a:cubicBezTo>
                  <a:cubicBezTo>
                    <a:pt x="160406" y="186964"/>
                    <a:pt x="161465" y="274276"/>
                    <a:pt x="162523" y="282743"/>
                  </a:cubicBezTo>
                  <a:cubicBezTo>
                    <a:pt x="163581" y="291210"/>
                    <a:pt x="184748" y="192785"/>
                    <a:pt x="172048" y="190668"/>
                  </a:cubicBezTo>
                  <a:cubicBezTo>
                    <a:pt x="159348" y="188551"/>
                    <a:pt x="95848" y="266339"/>
                    <a:pt x="86323" y="270043"/>
                  </a:cubicBezTo>
                  <a:cubicBezTo>
                    <a:pt x="76798" y="273747"/>
                    <a:pt x="129185" y="208660"/>
                    <a:pt x="114898" y="212893"/>
                  </a:cubicBezTo>
                  <a:cubicBezTo>
                    <a:pt x="100611" y="217126"/>
                    <a:pt x="8535" y="312376"/>
                    <a:pt x="598" y="295443"/>
                  </a:cubicBezTo>
                  <a:cubicBezTo>
                    <a:pt x="-7339" y="278510"/>
                    <a:pt x="66215" y="115526"/>
                    <a:pt x="67273" y="111293"/>
                  </a:cubicBezTo>
                  <a:cubicBezTo>
                    <a:pt x="68331" y="107060"/>
                    <a:pt x="-7869" y="260518"/>
                    <a:pt x="6948" y="270043"/>
                  </a:cubicBezTo>
                  <a:cubicBezTo>
                    <a:pt x="21765" y="279568"/>
                    <a:pt x="128127" y="209189"/>
                    <a:pt x="156173" y="168443"/>
                  </a:cubicBezTo>
                  <a:cubicBezTo>
                    <a:pt x="184219" y="127697"/>
                    <a:pt x="192686" y="4930"/>
                    <a:pt x="194273" y="1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 303">
              <a:extLst>
                <a:ext uri="{FF2B5EF4-FFF2-40B4-BE49-F238E27FC236}">
                  <a16:creationId xmlns:a16="http://schemas.microsoft.com/office/drawing/2014/main" id="{7FB9EB55-362D-FB45-497A-024DAD71FE38}"/>
                </a:ext>
              </a:extLst>
            </p:cNvPr>
            <p:cNvSpPr/>
            <p:nvPr/>
          </p:nvSpPr>
          <p:spPr>
            <a:xfrm>
              <a:off x="2843488" y="6406461"/>
              <a:ext cx="370827" cy="745105"/>
            </a:xfrm>
            <a:custGeom>
              <a:avLst/>
              <a:gdLst>
                <a:gd name="connsiteX0" fmla="*/ 312462 w 370827"/>
                <a:gd name="connsiteY0" fmla="*/ 3864 h 745105"/>
                <a:gd name="connsiteX1" fmla="*/ 306112 w 370827"/>
                <a:gd name="connsiteY1" fmla="*/ 108639 h 745105"/>
                <a:gd name="connsiteX2" fmla="*/ 131487 w 370827"/>
                <a:gd name="connsiteY2" fmla="*/ 422964 h 745105"/>
                <a:gd name="connsiteX3" fmla="*/ 179112 w 370827"/>
                <a:gd name="connsiteY3" fmla="*/ 375339 h 745105"/>
                <a:gd name="connsiteX4" fmla="*/ 1312 w 370827"/>
                <a:gd name="connsiteY4" fmla="*/ 743639 h 745105"/>
                <a:gd name="connsiteX5" fmla="*/ 112437 w 370827"/>
                <a:gd name="connsiteY5" fmla="*/ 486464 h 745105"/>
                <a:gd name="connsiteX6" fmla="*/ 366437 w 370827"/>
                <a:gd name="connsiteY6" fmla="*/ 54664 h 745105"/>
                <a:gd name="connsiteX7" fmla="*/ 277537 w 370827"/>
                <a:gd name="connsiteY7" fmla="*/ 222939 h 745105"/>
                <a:gd name="connsiteX8" fmla="*/ 312462 w 370827"/>
                <a:gd name="connsiteY8" fmla="*/ 3864 h 74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827" h="745105">
                  <a:moveTo>
                    <a:pt x="312462" y="3864"/>
                  </a:moveTo>
                  <a:cubicBezTo>
                    <a:pt x="317224" y="-15186"/>
                    <a:pt x="336275" y="38789"/>
                    <a:pt x="306112" y="108639"/>
                  </a:cubicBezTo>
                  <a:cubicBezTo>
                    <a:pt x="275949" y="178489"/>
                    <a:pt x="152654" y="378514"/>
                    <a:pt x="131487" y="422964"/>
                  </a:cubicBezTo>
                  <a:cubicBezTo>
                    <a:pt x="110320" y="467414"/>
                    <a:pt x="200808" y="321893"/>
                    <a:pt x="179112" y="375339"/>
                  </a:cubicBezTo>
                  <a:cubicBezTo>
                    <a:pt x="157416" y="428785"/>
                    <a:pt x="12424" y="725118"/>
                    <a:pt x="1312" y="743639"/>
                  </a:cubicBezTo>
                  <a:cubicBezTo>
                    <a:pt x="-9801" y="762160"/>
                    <a:pt x="51583" y="601293"/>
                    <a:pt x="112437" y="486464"/>
                  </a:cubicBezTo>
                  <a:cubicBezTo>
                    <a:pt x="173291" y="371635"/>
                    <a:pt x="338920" y="98585"/>
                    <a:pt x="366437" y="54664"/>
                  </a:cubicBezTo>
                  <a:cubicBezTo>
                    <a:pt x="393954" y="10743"/>
                    <a:pt x="283358" y="226643"/>
                    <a:pt x="277537" y="222939"/>
                  </a:cubicBezTo>
                  <a:cubicBezTo>
                    <a:pt x="271716" y="219235"/>
                    <a:pt x="307700" y="22914"/>
                    <a:pt x="312462" y="3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 304">
              <a:extLst>
                <a:ext uri="{FF2B5EF4-FFF2-40B4-BE49-F238E27FC236}">
                  <a16:creationId xmlns:a16="http://schemas.microsoft.com/office/drawing/2014/main" id="{7BBA38E1-4A00-75AF-7263-82A74C73E5EC}"/>
                </a:ext>
              </a:extLst>
            </p:cNvPr>
            <p:cNvSpPr/>
            <p:nvPr/>
          </p:nvSpPr>
          <p:spPr>
            <a:xfrm>
              <a:off x="1631976" y="7510478"/>
              <a:ext cx="385786" cy="414712"/>
            </a:xfrm>
            <a:custGeom>
              <a:avLst/>
              <a:gdLst>
                <a:gd name="connsiteX0" fmla="*/ 384149 w 385786"/>
                <a:gd name="connsiteY0" fmla="*/ 4747 h 414712"/>
                <a:gd name="connsiteX1" fmla="*/ 279374 w 385786"/>
                <a:gd name="connsiteY1" fmla="*/ 128572 h 414712"/>
                <a:gd name="connsiteX2" fmla="*/ 139674 w 385786"/>
                <a:gd name="connsiteY2" fmla="*/ 204772 h 414712"/>
                <a:gd name="connsiteX3" fmla="*/ 184124 w 385786"/>
                <a:gd name="connsiteY3" fmla="*/ 169847 h 414712"/>
                <a:gd name="connsiteX4" fmla="*/ 111099 w 385786"/>
                <a:gd name="connsiteY4" fmla="*/ 261922 h 414712"/>
                <a:gd name="connsiteX5" fmla="*/ 3149 w 385786"/>
                <a:gd name="connsiteY5" fmla="*/ 414322 h 414712"/>
                <a:gd name="connsiteX6" fmla="*/ 47599 w 385786"/>
                <a:gd name="connsiteY6" fmla="*/ 300022 h 414712"/>
                <a:gd name="connsiteX7" fmla="*/ 234924 w 385786"/>
                <a:gd name="connsiteY7" fmla="*/ 125397 h 414712"/>
                <a:gd name="connsiteX8" fmla="*/ 190474 w 385786"/>
                <a:gd name="connsiteY8" fmla="*/ 160322 h 414712"/>
                <a:gd name="connsiteX9" fmla="*/ 333349 w 385786"/>
                <a:gd name="connsiteY9" fmla="*/ 36497 h 414712"/>
                <a:gd name="connsiteX10" fmla="*/ 384149 w 385786"/>
                <a:gd name="connsiteY10" fmla="*/ 4747 h 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786" h="414712">
                  <a:moveTo>
                    <a:pt x="384149" y="4747"/>
                  </a:moveTo>
                  <a:cubicBezTo>
                    <a:pt x="375153" y="20093"/>
                    <a:pt x="320120" y="95235"/>
                    <a:pt x="279374" y="128572"/>
                  </a:cubicBezTo>
                  <a:cubicBezTo>
                    <a:pt x="238628" y="161910"/>
                    <a:pt x="155549" y="197893"/>
                    <a:pt x="139674" y="204772"/>
                  </a:cubicBezTo>
                  <a:cubicBezTo>
                    <a:pt x="123799" y="211651"/>
                    <a:pt x="188887" y="160322"/>
                    <a:pt x="184124" y="169847"/>
                  </a:cubicBezTo>
                  <a:cubicBezTo>
                    <a:pt x="179361" y="179372"/>
                    <a:pt x="141261" y="221176"/>
                    <a:pt x="111099" y="261922"/>
                  </a:cubicBezTo>
                  <a:cubicBezTo>
                    <a:pt x="80936" y="302668"/>
                    <a:pt x="13732" y="407972"/>
                    <a:pt x="3149" y="414322"/>
                  </a:cubicBezTo>
                  <a:cubicBezTo>
                    <a:pt x="-7434" y="420672"/>
                    <a:pt x="8970" y="348176"/>
                    <a:pt x="47599" y="300022"/>
                  </a:cubicBezTo>
                  <a:cubicBezTo>
                    <a:pt x="86228" y="251868"/>
                    <a:pt x="211111" y="148680"/>
                    <a:pt x="234924" y="125397"/>
                  </a:cubicBezTo>
                  <a:cubicBezTo>
                    <a:pt x="258736" y="102114"/>
                    <a:pt x="174070" y="175139"/>
                    <a:pt x="190474" y="160322"/>
                  </a:cubicBezTo>
                  <a:cubicBezTo>
                    <a:pt x="206878" y="145505"/>
                    <a:pt x="303187" y="58722"/>
                    <a:pt x="333349" y="36497"/>
                  </a:cubicBezTo>
                  <a:cubicBezTo>
                    <a:pt x="363511" y="14272"/>
                    <a:pt x="393145" y="-10599"/>
                    <a:pt x="384149" y="4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 305">
              <a:extLst>
                <a:ext uri="{FF2B5EF4-FFF2-40B4-BE49-F238E27FC236}">
                  <a16:creationId xmlns:a16="http://schemas.microsoft.com/office/drawing/2014/main" id="{058D9333-17B7-5253-7EF3-D60C8CD37CC3}"/>
                </a:ext>
              </a:extLst>
            </p:cNvPr>
            <p:cNvSpPr/>
            <p:nvPr/>
          </p:nvSpPr>
          <p:spPr>
            <a:xfrm>
              <a:off x="2073248" y="7489736"/>
              <a:ext cx="260455" cy="241638"/>
            </a:xfrm>
            <a:custGeom>
              <a:avLst/>
              <a:gdLst>
                <a:gd name="connsiteX0" fmla="*/ 260377 w 260455"/>
                <a:gd name="connsiteY0" fmla="*/ 89 h 241638"/>
                <a:gd name="connsiteX1" fmla="*/ 54002 w 260455"/>
                <a:gd name="connsiteY1" fmla="*/ 149314 h 241638"/>
                <a:gd name="connsiteX2" fmla="*/ 27 w 260455"/>
                <a:gd name="connsiteY2" fmla="*/ 241389 h 241638"/>
                <a:gd name="connsiteX3" fmla="*/ 47652 w 260455"/>
                <a:gd name="connsiteY3" fmla="*/ 174714 h 241638"/>
                <a:gd name="connsiteX4" fmla="*/ 114327 w 260455"/>
                <a:gd name="connsiteY4" fmla="*/ 120739 h 241638"/>
                <a:gd name="connsiteX5" fmla="*/ 28602 w 260455"/>
                <a:gd name="connsiteY5" fmla="*/ 127089 h 241638"/>
                <a:gd name="connsiteX6" fmla="*/ 260377 w 260455"/>
                <a:gd name="connsiteY6" fmla="*/ 89 h 24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455" h="241638">
                  <a:moveTo>
                    <a:pt x="260377" y="89"/>
                  </a:moveTo>
                  <a:cubicBezTo>
                    <a:pt x="264610" y="3793"/>
                    <a:pt x="97394" y="109097"/>
                    <a:pt x="54002" y="149314"/>
                  </a:cubicBezTo>
                  <a:cubicBezTo>
                    <a:pt x="10610" y="189531"/>
                    <a:pt x="1085" y="237156"/>
                    <a:pt x="27" y="241389"/>
                  </a:cubicBezTo>
                  <a:cubicBezTo>
                    <a:pt x="-1031" y="245622"/>
                    <a:pt x="28602" y="194822"/>
                    <a:pt x="47652" y="174714"/>
                  </a:cubicBezTo>
                  <a:cubicBezTo>
                    <a:pt x="66702" y="154606"/>
                    <a:pt x="117502" y="128677"/>
                    <a:pt x="114327" y="120739"/>
                  </a:cubicBezTo>
                  <a:cubicBezTo>
                    <a:pt x="111152" y="112801"/>
                    <a:pt x="7435" y="145610"/>
                    <a:pt x="28602" y="127089"/>
                  </a:cubicBezTo>
                  <a:cubicBezTo>
                    <a:pt x="49769" y="108568"/>
                    <a:pt x="256144" y="-3615"/>
                    <a:pt x="260377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 306">
              <a:extLst>
                <a:ext uri="{FF2B5EF4-FFF2-40B4-BE49-F238E27FC236}">
                  <a16:creationId xmlns:a16="http://schemas.microsoft.com/office/drawing/2014/main" id="{FC1B1528-738E-BC13-8BC5-83348BF8DAAB}"/>
                </a:ext>
              </a:extLst>
            </p:cNvPr>
            <p:cNvSpPr/>
            <p:nvPr/>
          </p:nvSpPr>
          <p:spPr>
            <a:xfrm>
              <a:off x="5834271" y="3561788"/>
              <a:ext cx="84307" cy="475636"/>
            </a:xfrm>
            <a:custGeom>
              <a:avLst/>
              <a:gdLst>
                <a:gd name="connsiteX0" fmla="*/ 83929 w 84307"/>
                <a:gd name="connsiteY0" fmla="*/ 562 h 475636"/>
                <a:gd name="connsiteX1" fmla="*/ 33129 w 84307"/>
                <a:gd name="connsiteY1" fmla="*/ 203762 h 475636"/>
                <a:gd name="connsiteX2" fmla="*/ 58529 w 84307"/>
                <a:gd name="connsiteY2" fmla="*/ 470462 h 475636"/>
                <a:gd name="connsiteX3" fmla="*/ 39479 w 84307"/>
                <a:gd name="connsiteY3" fmla="*/ 362512 h 475636"/>
                <a:gd name="connsiteX4" fmla="*/ 1379 w 84307"/>
                <a:gd name="connsiteY4" fmla="*/ 149787 h 475636"/>
                <a:gd name="connsiteX5" fmla="*/ 83929 w 84307"/>
                <a:gd name="connsiteY5" fmla="*/ 562 h 47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07" h="475636">
                  <a:moveTo>
                    <a:pt x="83929" y="562"/>
                  </a:moveTo>
                  <a:cubicBezTo>
                    <a:pt x="89221" y="9558"/>
                    <a:pt x="37362" y="125445"/>
                    <a:pt x="33129" y="203762"/>
                  </a:cubicBezTo>
                  <a:cubicBezTo>
                    <a:pt x="28896" y="282079"/>
                    <a:pt x="57471" y="444004"/>
                    <a:pt x="58529" y="470462"/>
                  </a:cubicBezTo>
                  <a:cubicBezTo>
                    <a:pt x="59587" y="496920"/>
                    <a:pt x="49004" y="415958"/>
                    <a:pt x="39479" y="362512"/>
                  </a:cubicBezTo>
                  <a:cubicBezTo>
                    <a:pt x="29954" y="309066"/>
                    <a:pt x="-7617" y="206937"/>
                    <a:pt x="1379" y="149787"/>
                  </a:cubicBezTo>
                  <a:cubicBezTo>
                    <a:pt x="10375" y="92637"/>
                    <a:pt x="78637" y="-8434"/>
                    <a:pt x="83929" y="5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 307">
              <a:extLst>
                <a:ext uri="{FF2B5EF4-FFF2-40B4-BE49-F238E27FC236}">
                  <a16:creationId xmlns:a16="http://schemas.microsoft.com/office/drawing/2014/main" id="{603FBF93-34F1-B827-6002-671B313D865D}"/>
                </a:ext>
              </a:extLst>
            </p:cNvPr>
            <p:cNvSpPr/>
            <p:nvPr/>
          </p:nvSpPr>
          <p:spPr>
            <a:xfrm>
              <a:off x="5776911" y="3492500"/>
              <a:ext cx="157172" cy="540730"/>
            </a:xfrm>
            <a:custGeom>
              <a:avLst/>
              <a:gdLst>
                <a:gd name="connsiteX0" fmla="*/ 157164 w 157172"/>
                <a:gd name="connsiteY0" fmla="*/ 0 h 540730"/>
                <a:gd name="connsiteX1" fmla="*/ 33339 w 157172"/>
                <a:gd name="connsiteY1" fmla="*/ 158750 h 540730"/>
                <a:gd name="connsiteX2" fmla="*/ 1589 w 157172"/>
                <a:gd name="connsiteY2" fmla="*/ 244475 h 540730"/>
                <a:gd name="connsiteX3" fmla="*/ 4764 w 157172"/>
                <a:gd name="connsiteY3" fmla="*/ 419100 h 540730"/>
                <a:gd name="connsiteX4" fmla="*/ 4764 w 157172"/>
                <a:gd name="connsiteY4" fmla="*/ 358775 h 540730"/>
                <a:gd name="connsiteX5" fmla="*/ 36514 w 157172"/>
                <a:gd name="connsiteY5" fmla="*/ 539750 h 540730"/>
                <a:gd name="connsiteX6" fmla="*/ 36514 w 157172"/>
                <a:gd name="connsiteY6" fmla="*/ 434975 h 540730"/>
                <a:gd name="connsiteX7" fmla="*/ 58739 w 157172"/>
                <a:gd name="connsiteY7" fmla="*/ 523875 h 540730"/>
                <a:gd name="connsiteX8" fmla="*/ 52389 w 157172"/>
                <a:gd name="connsiteY8" fmla="*/ 323850 h 540730"/>
                <a:gd name="connsiteX9" fmla="*/ 52389 w 157172"/>
                <a:gd name="connsiteY9" fmla="*/ 187325 h 540730"/>
                <a:gd name="connsiteX10" fmla="*/ 30164 w 157172"/>
                <a:gd name="connsiteY10" fmla="*/ 263525 h 540730"/>
                <a:gd name="connsiteX11" fmla="*/ 39689 w 157172"/>
                <a:gd name="connsiteY11" fmla="*/ 158750 h 540730"/>
                <a:gd name="connsiteX12" fmla="*/ 157164 w 157172"/>
                <a:gd name="connsiteY12" fmla="*/ 0 h 54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72" h="540730">
                  <a:moveTo>
                    <a:pt x="157164" y="0"/>
                  </a:moveTo>
                  <a:cubicBezTo>
                    <a:pt x="156106" y="0"/>
                    <a:pt x="59268" y="118004"/>
                    <a:pt x="33339" y="158750"/>
                  </a:cubicBezTo>
                  <a:cubicBezTo>
                    <a:pt x="7410" y="199496"/>
                    <a:pt x="6351" y="201083"/>
                    <a:pt x="1589" y="244475"/>
                  </a:cubicBezTo>
                  <a:cubicBezTo>
                    <a:pt x="-3174" y="287867"/>
                    <a:pt x="4235" y="400050"/>
                    <a:pt x="4764" y="419100"/>
                  </a:cubicBezTo>
                  <a:cubicBezTo>
                    <a:pt x="5293" y="438150"/>
                    <a:pt x="-528" y="338667"/>
                    <a:pt x="4764" y="358775"/>
                  </a:cubicBezTo>
                  <a:cubicBezTo>
                    <a:pt x="10056" y="378883"/>
                    <a:pt x="31222" y="527050"/>
                    <a:pt x="36514" y="539750"/>
                  </a:cubicBezTo>
                  <a:cubicBezTo>
                    <a:pt x="41806" y="552450"/>
                    <a:pt x="32810" y="437621"/>
                    <a:pt x="36514" y="434975"/>
                  </a:cubicBezTo>
                  <a:cubicBezTo>
                    <a:pt x="40218" y="432329"/>
                    <a:pt x="56093" y="542396"/>
                    <a:pt x="58739" y="523875"/>
                  </a:cubicBezTo>
                  <a:cubicBezTo>
                    <a:pt x="61385" y="505354"/>
                    <a:pt x="53447" y="379942"/>
                    <a:pt x="52389" y="323850"/>
                  </a:cubicBezTo>
                  <a:cubicBezTo>
                    <a:pt x="51331" y="267758"/>
                    <a:pt x="56093" y="197379"/>
                    <a:pt x="52389" y="187325"/>
                  </a:cubicBezTo>
                  <a:cubicBezTo>
                    <a:pt x="48685" y="177271"/>
                    <a:pt x="32281" y="268287"/>
                    <a:pt x="30164" y="263525"/>
                  </a:cubicBezTo>
                  <a:cubicBezTo>
                    <a:pt x="28047" y="258763"/>
                    <a:pt x="13760" y="203200"/>
                    <a:pt x="39689" y="158750"/>
                  </a:cubicBezTo>
                  <a:cubicBezTo>
                    <a:pt x="65618" y="114300"/>
                    <a:pt x="158222" y="0"/>
                    <a:pt x="15716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 308">
              <a:extLst>
                <a:ext uri="{FF2B5EF4-FFF2-40B4-BE49-F238E27FC236}">
                  <a16:creationId xmlns:a16="http://schemas.microsoft.com/office/drawing/2014/main" id="{49E9C565-C433-D263-237D-3B93C226064D}"/>
                </a:ext>
              </a:extLst>
            </p:cNvPr>
            <p:cNvSpPr/>
            <p:nvPr/>
          </p:nvSpPr>
          <p:spPr>
            <a:xfrm>
              <a:off x="5853710" y="3517709"/>
              <a:ext cx="388614" cy="267407"/>
            </a:xfrm>
            <a:custGeom>
              <a:avLst/>
              <a:gdLst>
                <a:gd name="connsiteX0" fmla="*/ 118465 w 388614"/>
                <a:gd name="connsiteY0" fmla="*/ 16066 h 267407"/>
                <a:gd name="connsiteX1" fmla="*/ 261340 w 388614"/>
                <a:gd name="connsiteY1" fmla="*/ 177991 h 267407"/>
                <a:gd name="connsiteX2" fmla="*/ 254990 w 388614"/>
                <a:gd name="connsiteY2" fmla="*/ 266891 h 267407"/>
                <a:gd name="connsiteX3" fmla="*/ 289915 w 388614"/>
                <a:gd name="connsiteY3" fmla="*/ 139891 h 267407"/>
                <a:gd name="connsiteX4" fmla="*/ 318490 w 388614"/>
                <a:gd name="connsiteY4" fmla="*/ 70041 h 267407"/>
                <a:gd name="connsiteX5" fmla="*/ 254990 w 388614"/>
                <a:gd name="connsiteY5" fmla="*/ 25591 h 267407"/>
                <a:gd name="connsiteX6" fmla="*/ 990 w 388614"/>
                <a:gd name="connsiteY6" fmla="*/ 191 h 267407"/>
                <a:gd name="connsiteX7" fmla="*/ 359765 w 388614"/>
                <a:gd name="connsiteY7" fmla="*/ 38291 h 267407"/>
                <a:gd name="connsiteX8" fmla="*/ 353415 w 388614"/>
                <a:gd name="connsiteY8" fmla="*/ 73216 h 267407"/>
                <a:gd name="connsiteX9" fmla="*/ 245465 w 388614"/>
                <a:gd name="connsiteY9" fmla="*/ 203391 h 267407"/>
                <a:gd name="connsiteX10" fmla="*/ 289915 w 388614"/>
                <a:gd name="connsiteY10" fmla="*/ 104966 h 267407"/>
                <a:gd name="connsiteX11" fmla="*/ 245465 w 388614"/>
                <a:gd name="connsiteY11" fmla="*/ 70041 h 267407"/>
                <a:gd name="connsiteX12" fmla="*/ 254990 w 388614"/>
                <a:gd name="connsiteY12" fmla="*/ 149416 h 267407"/>
                <a:gd name="connsiteX13" fmla="*/ 210540 w 388614"/>
                <a:gd name="connsiteY13" fmla="*/ 44641 h 267407"/>
                <a:gd name="connsiteX14" fmla="*/ 118465 w 388614"/>
                <a:gd name="connsiteY14" fmla="*/ 16066 h 26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8614" h="267407">
                  <a:moveTo>
                    <a:pt x="118465" y="16066"/>
                  </a:moveTo>
                  <a:cubicBezTo>
                    <a:pt x="126932" y="38291"/>
                    <a:pt x="238586" y="136187"/>
                    <a:pt x="261340" y="177991"/>
                  </a:cubicBezTo>
                  <a:cubicBezTo>
                    <a:pt x="284094" y="219795"/>
                    <a:pt x="250228" y="273241"/>
                    <a:pt x="254990" y="266891"/>
                  </a:cubicBezTo>
                  <a:cubicBezTo>
                    <a:pt x="259752" y="260541"/>
                    <a:pt x="279332" y="172699"/>
                    <a:pt x="289915" y="139891"/>
                  </a:cubicBezTo>
                  <a:cubicBezTo>
                    <a:pt x="300498" y="107083"/>
                    <a:pt x="324311" y="89091"/>
                    <a:pt x="318490" y="70041"/>
                  </a:cubicBezTo>
                  <a:cubicBezTo>
                    <a:pt x="312669" y="50991"/>
                    <a:pt x="307907" y="37233"/>
                    <a:pt x="254990" y="25591"/>
                  </a:cubicBezTo>
                  <a:cubicBezTo>
                    <a:pt x="202073" y="13949"/>
                    <a:pt x="-16472" y="-1926"/>
                    <a:pt x="990" y="191"/>
                  </a:cubicBezTo>
                  <a:cubicBezTo>
                    <a:pt x="18452" y="2308"/>
                    <a:pt x="301028" y="26120"/>
                    <a:pt x="359765" y="38291"/>
                  </a:cubicBezTo>
                  <a:cubicBezTo>
                    <a:pt x="418502" y="50462"/>
                    <a:pt x="372465" y="45699"/>
                    <a:pt x="353415" y="73216"/>
                  </a:cubicBezTo>
                  <a:cubicBezTo>
                    <a:pt x="334365" y="100733"/>
                    <a:pt x="256048" y="198099"/>
                    <a:pt x="245465" y="203391"/>
                  </a:cubicBezTo>
                  <a:cubicBezTo>
                    <a:pt x="234882" y="208683"/>
                    <a:pt x="289915" y="127191"/>
                    <a:pt x="289915" y="104966"/>
                  </a:cubicBezTo>
                  <a:cubicBezTo>
                    <a:pt x="289915" y="82741"/>
                    <a:pt x="251286" y="62633"/>
                    <a:pt x="245465" y="70041"/>
                  </a:cubicBezTo>
                  <a:cubicBezTo>
                    <a:pt x="239644" y="77449"/>
                    <a:pt x="260811" y="153649"/>
                    <a:pt x="254990" y="149416"/>
                  </a:cubicBezTo>
                  <a:cubicBezTo>
                    <a:pt x="249169" y="145183"/>
                    <a:pt x="232765" y="65278"/>
                    <a:pt x="210540" y="44641"/>
                  </a:cubicBezTo>
                  <a:cubicBezTo>
                    <a:pt x="188315" y="24004"/>
                    <a:pt x="109998" y="-6159"/>
                    <a:pt x="118465" y="160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 309">
              <a:extLst>
                <a:ext uri="{FF2B5EF4-FFF2-40B4-BE49-F238E27FC236}">
                  <a16:creationId xmlns:a16="http://schemas.microsoft.com/office/drawing/2014/main" id="{F44C4E24-52D9-747C-2268-E323D0E346B4}"/>
                </a:ext>
              </a:extLst>
            </p:cNvPr>
            <p:cNvSpPr/>
            <p:nvPr/>
          </p:nvSpPr>
          <p:spPr>
            <a:xfrm>
              <a:off x="5878101" y="3532830"/>
              <a:ext cx="135402" cy="532123"/>
            </a:xfrm>
            <a:custGeom>
              <a:avLst/>
              <a:gdLst>
                <a:gd name="connsiteX0" fmla="*/ 135349 w 135402"/>
                <a:gd name="connsiteY0" fmla="*/ 945 h 532123"/>
                <a:gd name="connsiteX1" fmla="*/ 24224 w 135402"/>
                <a:gd name="connsiteY1" fmla="*/ 178745 h 532123"/>
                <a:gd name="connsiteX2" fmla="*/ 33749 w 135402"/>
                <a:gd name="connsiteY2" fmla="*/ 524820 h 532123"/>
                <a:gd name="connsiteX3" fmla="*/ 11524 w 135402"/>
                <a:gd name="connsiteY3" fmla="*/ 391470 h 532123"/>
                <a:gd name="connsiteX4" fmla="*/ 8349 w 135402"/>
                <a:gd name="connsiteY4" fmla="*/ 121595 h 532123"/>
                <a:gd name="connsiteX5" fmla="*/ 135349 w 135402"/>
                <a:gd name="connsiteY5" fmla="*/ 945 h 53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402" h="532123">
                  <a:moveTo>
                    <a:pt x="135349" y="945"/>
                  </a:moveTo>
                  <a:cubicBezTo>
                    <a:pt x="137995" y="10470"/>
                    <a:pt x="41157" y="91433"/>
                    <a:pt x="24224" y="178745"/>
                  </a:cubicBezTo>
                  <a:cubicBezTo>
                    <a:pt x="7291" y="266058"/>
                    <a:pt x="35866" y="489366"/>
                    <a:pt x="33749" y="524820"/>
                  </a:cubicBezTo>
                  <a:cubicBezTo>
                    <a:pt x="31632" y="560274"/>
                    <a:pt x="15757" y="458674"/>
                    <a:pt x="11524" y="391470"/>
                  </a:cubicBezTo>
                  <a:cubicBezTo>
                    <a:pt x="7291" y="324266"/>
                    <a:pt x="-10172" y="187741"/>
                    <a:pt x="8349" y="121595"/>
                  </a:cubicBezTo>
                  <a:cubicBezTo>
                    <a:pt x="26870" y="55449"/>
                    <a:pt x="132703" y="-8580"/>
                    <a:pt x="135349" y="9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 310">
              <a:extLst>
                <a:ext uri="{FF2B5EF4-FFF2-40B4-BE49-F238E27FC236}">
                  <a16:creationId xmlns:a16="http://schemas.microsoft.com/office/drawing/2014/main" id="{3B0514D9-D21C-5BDE-EA24-BDBF176DDE37}"/>
                </a:ext>
              </a:extLst>
            </p:cNvPr>
            <p:cNvSpPr/>
            <p:nvPr/>
          </p:nvSpPr>
          <p:spPr>
            <a:xfrm>
              <a:off x="6209977" y="3889281"/>
              <a:ext cx="206843" cy="555836"/>
            </a:xfrm>
            <a:custGeom>
              <a:avLst/>
              <a:gdLst>
                <a:gd name="connsiteX0" fmla="*/ 206698 w 206843"/>
                <a:gd name="connsiteY0" fmla="*/ 94 h 555836"/>
                <a:gd name="connsiteX1" fmla="*/ 41598 w 206843"/>
                <a:gd name="connsiteY1" fmla="*/ 285844 h 555836"/>
                <a:gd name="connsiteX2" fmla="*/ 28898 w 206843"/>
                <a:gd name="connsiteY2" fmla="*/ 428719 h 555836"/>
                <a:gd name="connsiteX3" fmla="*/ 32073 w 206843"/>
                <a:gd name="connsiteY3" fmla="*/ 342994 h 555836"/>
                <a:gd name="connsiteX4" fmla="*/ 73348 w 206843"/>
                <a:gd name="connsiteY4" fmla="*/ 552544 h 555836"/>
                <a:gd name="connsiteX5" fmla="*/ 32073 w 206843"/>
                <a:gd name="connsiteY5" fmla="*/ 460469 h 555836"/>
                <a:gd name="connsiteX6" fmla="*/ 9848 w 206843"/>
                <a:gd name="connsiteY6" fmla="*/ 317594 h 555836"/>
                <a:gd name="connsiteX7" fmla="*/ 206698 w 206843"/>
                <a:gd name="connsiteY7" fmla="*/ 94 h 55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843" h="555836">
                  <a:moveTo>
                    <a:pt x="206698" y="94"/>
                  </a:moveTo>
                  <a:cubicBezTo>
                    <a:pt x="211990" y="-5198"/>
                    <a:pt x="71231" y="214407"/>
                    <a:pt x="41598" y="285844"/>
                  </a:cubicBezTo>
                  <a:cubicBezTo>
                    <a:pt x="11965" y="357281"/>
                    <a:pt x="30485" y="419194"/>
                    <a:pt x="28898" y="428719"/>
                  </a:cubicBezTo>
                  <a:cubicBezTo>
                    <a:pt x="27310" y="438244"/>
                    <a:pt x="24665" y="322357"/>
                    <a:pt x="32073" y="342994"/>
                  </a:cubicBezTo>
                  <a:cubicBezTo>
                    <a:pt x="39481" y="363631"/>
                    <a:pt x="73348" y="532965"/>
                    <a:pt x="73348" y="552544"/>
                  </a:cubicBezTo>
                  <a:cubicBezTo>
                    <a:pt x="73348" y="572123"/>
                    <a:pt x="42656" y="499627"/>
                    <a:pt x="32073" y="460469"/>
                  </a:cubicBezTo>
                  <a:cubicBezTo>
                    <a:pt x="21490" y="421311"/>
                    <a:pt x="-18198" y="396440"/>
                    <a:pt x="9848" y="317594"/>
                  </a:cubicBezTo>
                  <a:cubicBezTo>
                    <a:pt x="37894" y="238748"/>
                    <a:pt x="201406" y="5386"/>
                    <a:pt x="206698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 311">
              <a:extLst>
                <a:ext uri="{FF2B5EF4-FFF2-40B4-BE49-F238E27FC236}">
                  <a16:creationId xmlns:a16="http://schemas.microsoft.com/office/drawing/2014/main" id="{2D39CC63-5D8F-8711-CD30-1A97CED5E2C8}"/>
                </a:ext>
              </a:extLst>
            </p:cNvPr>
            <p:cNvSpPr/>
            <p:nvPr/>
          </p:nvSpPr>
          <p:spPr>
            <a:xfrm>
              <a:off x="6356851" y="3446818"/>
              <a:ext cx="399887" cy="521227"/>
            </a:xfrm>
            <a:custGeom>
              <a:avLst/>
              <a:gdLst>
                <a:gd name="connsiteX0" fmla="*/ 399549 w 399887"/>
                <a:gd name="connsiteY0" fmla="*/ 1232 h 521227"/>
                <a:gd name="connsiteX1" fmla="*/ 294774 w 399887"/>
                <a:gd name="connsiteY1" fmla="*/ 150457 h 521227"/>
                <a:gd name="connsiteX2" fmla="*/ 174124 w 399887"/>
                <a:gd name="connsiteY2" fmla="*/ 356832 h 521227"/>
                <a:gd name="connsiteX3" fmla="*/ 253499 w 399887"/>
                <a:gd name="connsiteY3" fmla="*/ 248882 h 521227"/>
                <a:gd name="connsiteX4" fmla="*/ 5849 w 399887"/>
                <a:gd name="connsiteY4" fmla="*/ 518757 h 521227"/>
                <a:gd name="connsiteX5" fmla="*/ 97924 w 399887"/>
                <a:gd name="connsiteY5" fmla="*/ 366357 h 521227"/>
                <a:gd name="connsiteX6" fmla="*/ 320174 w 399887"/>
                <a:gd name="connsiteY6" fmla="*/ 93307 h 521227"/>
                <a:gd name="connsiteX7" fmla="*/ 399549 w 399887"/>
                <a:gd name="connsiteY7" fmla="*/ 1232 h 52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87" h="521227">
                  <a:moveTo>
                    <a:pt x="399549" y="1232"/>
                  </a:moveTo>
                  <a:cubicBezTo>
                    <a:pt x="395316" y="10757"/>
                    <a:pt x="332345" y="91190"/>
                    <a:pt x="294774" y="150457"/>
                  </a:cubicBezTo>
                  <a:cubicBezTo>
                    <a:pt x="257203" y="209724"/>
                    <a:pt x="181003" y="340428"/>
                    <a:pt x="174124" y="356832"/>
                  </a:cubicBezTo>
                  <a:cubicBezTo>
                    <a:pt x="167245" y="373236"/>
                    <a:pt x="281545" y="221895"/>
                    <a:pt x="253499" y="248882"/>
                  </a:cubicBezTo>
                  <a:cubicBezTo>
                    <a:pt x="225453" y="275869"/>
                    <a:pt x="31778" y="499178"/>
                    <a:pt x="5849" y="518757"/>
                  </a:cubicBezTo>
                  <a:cubicBezTo>
                    <a:pt x="-20080" y="538336"/>
                    <a:pt x="45536" y="437265"/>
                    <a:pt x="97924" y="366357"/>
                  </a:cubicBezTo>
                  <a:cubicBezTo>
                    <a:pt x="150312" y="295449"/>
                    <a:pt x="272549" y="147811"/>
                    <a:pt x="320174" y="93307"/>
                  </a:cubicBezTo>
                  <a:cubicBezTo>
                    <a:pt x="367799" y="38803"/>
                    <a:pt x="403782" y="-8293"/>
                    <a:pt x="399549" y="1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 312">
              <a:extLst>
                <a:ext uri="{FF2B5EF4-FFF2-40B4-BE49-F238E27FC236}">
                  <a16:creationId xmlns:a16="http://schemas.microsoft.com/office/drawing/2014/main" id="{87059155-7A79-D535-5E7A-73EAF38F627C}"/>
                </a:ext>
              </a:extLst>
            </p:cNvPr>
            <p:cNvSpPr/>
            <p:nvPr/>
          </p:nvSpPr>
          <p:spPr>
            <a:xfrm>
              <a:off x="6721123" y="3603725"/>
              <a:ext cx="306389" cy="515994"/>
            </a:xfrm>
            <a:custGeom>
              <a:avLst/>
              <a:gdLst>
                <a:gd name="connsiteX0" fmla="*/ 305152 w 306389"/>
                <a:gd name="connsiteY0" fmla="*/ 3075 h 515994"/>
                <a:gd name="connsiteX1" fmla="*/ 6702 w 306389"/>
                <a:gd name="connsiteY1" fmla="*/ 507900 h 515994"/>
                <a:gd name="connsiteX2" fmla="*/ 108302 w 306389"/>
                <a:gd name="connsiteY2" fmla="*/ 298350 h 515994"/>
                <a:gd name="connsiteX3" fmla="*/ 235302 w 306389"/>
                <a:gd name="connsiteY3" fmla="*/ 85625 h 515994"/>
                <a:gd name="connsiteX4" fmla="*/ 117827 w 306389"/>
                <a:gd name="connsiteY4" fmla="*/ 285650 h 515994"/>
                <a:gd name="connsiteX5" fmla="*/ 305152 w 306389"/>
                <a:gd name="connsiteY5" fmla="*/ 3075 h 51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89" h="515994">
                  <a:moveTo>
                    <a:pt x="305152" y="3075"/>
                  </a:moveTo>
                  <a:cubicBezTo>
                    <a:pt x="286631" y="40117"/>
                    <a:pt x="39510" y="458688"/>
                    <a:pt x="6702" y="507900"/>
                  </a:cubicBezTo>
                  <a:cubicBezTo>
                    <a:pt x="-26106" y="557113"/>
                    <a:pt x="70202" y="368729"/>
                    <a:pt x="108302" y="298350"/>
                  </a:cubicBezTo>
                  <a:cubicBezTo>
                    <a:pt x="146402" y="227971"/>
                    <a:pt x="233714" y="87742"/>
                    <a:pt x="235302" y="85625"/>
                  </a:cubicBezTo>
                  <a:cubicBezTo>
                    <a:pt x="236890" y="83508"/>
                    <a:pt x="107244" y="295704"/>
                    <a:pt x="117827" y="285650"/>
                  </a:cubicBezTo>
                  <a:cubicBezTo>
                    <a:pt x="128410" y="275596"/>
                    <a:pt x="323673" y="-33967"/>
                    <a:pt x="305152" y="30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 313">
              <a:extLst>
                <a:ext uri="{FF2B5EF4-FFF2-40B4-BE49-F238E27FC236}">
                  <a16:creationId xmlns:a16="http://schemas.microsoft.com/office/drawing/2014/main" id="{0CAD45D9-5E68-4E5B-796F-8BAE57421396}"/>
                </a:ext>
              </a:extLst>
            </p:cNvPr>
            <p:cNvSpPr/>
            <p:nvPr/>
          </p:nvSpPr>
          <p:spPr>
            <a:xfrm>
              <a:off x="6816712" y="3360311"/>
              <a:ext cx="295294" cy="78318"/>
            </a:xfrm>
            <a:custGeom>
              <a:avLst/>
              <a:gdLst>
                <a:gd name="connsiteX0" fmla="*/ 295288 w 295294"/>
                <a:gd name="connsiteY0" fmla="*/ 8364 h 78318"/>
                <a:gd name="connsiteX1" fmla="*/ 107963 w 295294"/>
                <a:gd name="connsiteY1" fmla="*/ 21064 h 78318"/>
                <a:gd name="connsiteX2" fmla="*/ 13 w 295294"/>
                <a:gd name="connsiteY2" fmla="*/ 78214 h 78318"/>
                <a:gd name="connsiteX3" fmla="*/ 114313 w 295294"/>
                <a:gd name="connsiteY3" fmla="*/ 5189 h 78318"/>
                <a:gd name="connsiteX4" fmla="*/ 295288 w 295294"/>
                <a:gd name="connsiteY4" fmla="*/ 8364 h 7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94" h="78318">
                  <a:moveTo>
                    <a:pt x="295288" y="8364"/>
                  </a:moveTo>
                  <a:cubicBezTo>
                    <a:pt x="294230" y="11010"/>
                    <a:pt x="157175" y="9422"/>
                    <a:pt x="107963" y="21064"/>
                  </a:cubicBezTo>
                  <a:cubicBezTo>
                    <a:pt x="58750" y="32706"/>
                    <a:pt x="-1045" y="80860"/>
                    <a:pt x="13" y="78214"/>
                  </a:cubicBezTo>
                  <a:cubicBezTo>
                    <a:pt x="1071" y="75568"/>
                    <a:pt x="59280" y="17360"/>
                    <a:pt x="114313" y="5189"/>
                  </a:cubicBezTo>
                  <a:cubicBezTo>
                    <a:pt x="169346" y="-6982"/>
                    <a:pt x="296346" y="5718"/>
                    <a:pt x="295288" y="8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 314">
              <a:extLst>
                <a:ext uri="{FF2B5EF4-FFF2-40B4-BE49-F238E27FC236}">
                  <a16:creationId xmlns:a16="http://schemas.microsoft.com/office/drawing/2014/main" id="{B6B96B43-BAF2-6413-36F8-3896E92C58CB}"/>
                </a:ext>
              </a:extLst>
            </p:cNvPr>
            <p:cNvSpPr/>
            <p:nvPr/>
          </p:nvSpPr>
          <p:spPr>
            <a:xfrm>
              <a:off x="6797490" y="3335263"/>
              <a:ext cx="276543" cy="65448"/>
            </a:xfrm>
            <a:custGeom>
              <a:avLst/>
              <a:gdLst>
                <a:gd name="connsiteX0" fmla="*/ 185 w 276543"/>
                <a:gd name="connsiteY0" fmla="*/ 65162 h 65448"/>
                <a:gd name="connsiteX1" fmla="*/ 111310 w 276543"/>
                <a:gd name="connsiteY1" fmla="*/ 27062 h 65448"/>
                <a:gd name="connsiteX2" fmla="*/ 276410 w 276543"/>
                <a:gd name="connsiteY2" fmla="*/ 14362 h 65448"/>
                <a:gd name="connsiteX3" fmla="*/ 136710 w 276543"/>
                <a:gd name="connsiteY3" fmla="*/ 4837 h 65448"/>
                <a:gd name="connsiteX4" fmla="*/ 185 w 276543"/>
                <a:gd name="connsiteY4" fmla="*/ 65162 h 6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543" h="65448">
                  <a:moveTo>
                    <a:pt x="185" y="65162"/>
                  </a:moveTo>
                  <a:cubicBezTo>
                    <a:pt x="-4048" y="68866"/>
                    <a:pt x="65273" y="35529"/>
                    <a:pt x="111310" y="27062"/>
                  </a:cubicBezTo>
                  <a:cubicBezTo>
                    <a:pt x="157347" y="18595"/>
                    <a:pt x="272177" y="18066"/>
                    <a:pt x="276410" y="14362"/>
                  </a:cubicBezTo>
                  <a:cubicBezTo>
                    <a:pt x="280643" y="10658"/>
                    <a:pt x="183277" y="-8921"/>
                    <a:pt x="136710" y="4837"/>
                  </a:cubicBezTo>
                  <a:cubicBezTo>
                    <a:pt x="90143" y="18595"/>
                    <a:pt x="4418" y="61458"/>
                    <a:pt x="185" y="65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 315">
              <a:extLst>
                <a:ext uri="{FF2B5EF4-FFF2-40B4-BE49-F238E27FC236}">
                  <a16:creationId xmlns:a16="http://schemas.microsoft.com/office/drawing/2014/main" id="{D70ADC28-8B63-7C40-16C1-8BA7F9D4E0A4}"/>
                </a:ext>
              </a:extLst>
            </p:cNvPr>
            <p:cNvSpPr/>
            <p:nvPr/>
          </p:nvSpPr>
          <p:spPr>
            <a:xfrm>
              <a:off x="6600319" y="3515749"/>
              <a:ext cx="213078" cy="418174"/>
            </a:xfrm>
            <a:custGeom>
              <a:avLst/>
              <a:gdLst>
                <a:gd name="connsiteX0" fmla="*/ 210056 w 213078"/>
                <a:gd name="connsiteY0" fmla="*/ 2151 h 418174"/>
                <a:gd name="connsiteX1" fmla="*/ 191006 w 213078"/>
                <a:gd name="connsiteY1" fmla="*/ 167251 h 418174"/>
                <a:gd name="connsiteX2" fmla="*/ 127506 w 213078"/>
                <a:gd name="connsiteY2" fmla="*/ 316476 h 418174"/>
                <a:gd name="connsiteX3" fmla="*/ 130681 w 213078"/>
                <a:gd name="connsiteY3" fmla="*/ 259326 h 418174"/>
                <a:gd name="connsiteX4" fmla="*/ 121156 w 213078"/>
                <a:gd name="connsiteY4" fmla="*/ 379976 h 418174"/>
                <a:gd name="connsiteX5" fmla="*/ 98931 w 213078"/>
                <a:gd name="connsiteY5" fmla="*/ 306951 h 418174"/>
                <a:gd name="connsiteX6" fmla="*/ 127506 w 213078"/>
                <a:gd name="connsiteY6" fmla="*/ 418076 h 418174"/>
                <a:gd name="connsiteX7" fmla="*/ 70356 w 213078"/>
                <a:gd name="connsiteY7" fmla="*/ 326001 h 418174"/>
                <a:gd name="connsiteX8" fmla="*/ 506 w 213078"/>
                <a:gd name="connsiteY8" fmla="*/ 294251 h 418174"/>
                <a:gd name="connsiteX9" fmla="*/ 108456 w 213078"/>
                <a:gd name="connsiteY9" fmla="*/ 332351 h 418174"/>
                <a:gd name="connsiteX10" fmla="*/ 117981 w 213078"/>
                <a:gd name="connsiteY10" fmla="*/ 287901 h 418174"/>
                <a:gd name="connsiteX11" fmla="*/ 152906 w 213078"/>
                <a:gd name="connsiteY11" fmla="*/ 100576 h 418174"/>
                <a:gd name="connsiteX12" fmla="*/ 133856 w 213078"/>
                <a:gd name="connsiteY12" fmla="*/ 291076 h 418174"/>
                <a:gd name="connsiteX13" fmla="*/ 210056 w 213078"/>
                <a:gd name="connsiteY13" fmla="*/ 2151 h 41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3078" h="418174">
                  <a:moveTo>
                    <a:pt x="210056" y="2151"/>
                  </a:moveTo>
                  <a:cubicBezTo>
                    <a:pt x="219581" y="-18486"/>
                    <a:pt x="204764" y="114864"/>
                    <a:pt x="191006" y="167251"/>
                  </a:cubicBezTo>
                  <a:cubicBezTo>
                    <a:pt x="177248" y="219638"/>
                    <a:pt x="137560" y="301130"/>
                    <a:pt x="127506" y="316476"/>
                  </a:cubicBezTo>
                  <a:cubicBezTo>
                    <a:pt x="117452" y="331822"/>
                    <a:pt x="131739" y="248743"/>
                    <a:pt x="130681" y="259326"/>
                  </a:cubicBezTo>
                  <a:cubicBezTo>
                    <a:pt x="129623" y="269909"/>
                    <a:pt x="126448" y="372039"/>
                    <a:pt x="121156" y="379976"/>
                  </a:cubicBezTo>
                  <a:cubicBezTo>
                    <a:pt x="115864" y="387913"/>
                    <a:pt x="97873" y="300601"/>
                    <a:pt x="98931" y="306951"/>
                  </a:cubicBezTo>
                  <a:cubicBezTo>
                    <a:pt x="99989" y="313301"/>
                    <a:pt x="132268" y="414901"/>
                    <a:pt x="127506" y="418076"/>
                  </a:cubicBezTo>
                  <a:cubicBezTo>
                    <a:pt x="122744" y="421251"/>
                    <a:pt x="91523" y="346639"/>
                    <a:pt x="70356" y="326001"/>
                  </a:cubicBezTo>
                  <a:cubicBezTo>
                    <a:pt x="49189" y="305364"/>
                    <a:pt x="-5844" y="293193"/>
                    <a:pt x="506" y="294251"/>
                  </a:cubicBezTo>
                  <a:cubicBezTo>
                    <a:pt x="6856" y="295309"/>
                    <a:pt x="88877" y="333409"/>
                    <a:pt x="108456" y="332351"/>
                  </a:cubicBezTo>
                  <a:cubicBezTo>
                    <a:pt x="128035" y="331293"/>
                    <a:pt x="110573" y="326530"/>
                    <a:pt x="117981" y="287901"/>
                  </a:cubicBezTo>
                  <a:cubicBezTo>
                    <a:pt x="125389" y="249272"/>
                    <a:pt x="150260" y="100047"/>
                    <a:pt x="152906" y="100576"/>
                  </a:cubicBezTo>
                  <a:cubicBezTo>
                    <a:pt x="155552" y="101105"/>
                    <a:pt x="123273" y="301659"/>
                    <a:pt x="133856" y="291076"/>
                  </a:cubicBezTo>
                  <a:cubicBezTo>
                    <a:pt x="144439" y="280493"/>
                    <a:pt x="200531" y="22788"/>
                    <a:pt x="210056" y="2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 316">
              <a:extLst>
                <a:ext uri="{FF2B5EF4-FFF2-40B4-BE49-F238E27FC236}">
                  <a16:creationId xmlns:a16="http://schemas.microsoft.com/office/drawing/2014/main" id="{478A8609-C592-6810-170E-F32D8D1710FE}"/>
                </a:ext>
              </a:extLst>
            </p:cNvPr>
            <p:cNvSpPr/>
            <p:nvPr/>
          </p:nvSpPr>
          <p:spPr>
            <a:xfrm>
              <a:off x="6271743" y="3841669"/>
              <a:ext cx="275361" cy="555708"/>
            </a:xfrm>
            <a:custGeom>
              <a:avLst/>
              <a:gdLst>
                <a:gd name="connsiteX0" fmla="*/ 275107 w 275361"/>
                <a:gd name="connsiteY0" fmla="*/ 81 h 555708"/>
                <a:gd name="connsiteX1" fmla="*/ 103657 w 275361"/>
                <a:gd name="connsiteY1" fmla="*/ 222331 h 555708"/>
                <a:gd name="connsiteX2" fmla="*/ 11582 w 275361"/>
                <a:gd name="connsiteY2" fmla="*/ 387431 h 555708"/>
                <a:gd name="connsiteX3" fmla="*/ 46507 w 275361"/>
                <a:gd name="connsiteY3" fmla="*/ 320756 h 555708"/>
                <a:gd name="connsiteX4" fmla="*/ 14757 w 275361"/>
                <a:gd name="connsiteY4" fmla="*/ 409656 h 555708"/>
                <a:gd name="connsiteX5" fmla="*/ 11582 w 275361"/>
                <a:gd name="connsiteY5" fmla="*/ 555706 h 555708"/>
                <a:gd name="connsiteX6" fmla="*/ 2057 w 275361"/>
                <a:gd name="connsiteY6" fmla="*/ 412831 h 555708"/>
                <a:gd name="connsiteX7" fmla="*/ 56032 w 275361"/>
                <a:gd name="connsiteY7" fmla="*/ 257256 h 555708"/>
                <a:gd name="connsiteX8" fmla="*/ 62382 w 275361"/>
                <a:gd name="connsiteY8" fmla="*/ 152481 h 555708"/>
                <a:gd name="connsiteX9" fmla="*/ 62382 w 275361"/>
                <a:gd name="connsiteY9" fmla="*/ 247731 h 555708"/>
                <a:gd name="connsiteX10" fmla="*/ 275107 w 275361"/>
                <a:gd name="connsiteY10" fmla="*/ 81 h 55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361" h="555708">
                  <a:moveTo>
                    <a:pt x="275107" y="81"/>
                  </a:moveTo>
                  <a:cubicBezTo>
                    <a:pt x="281986" y="-4152"/>
                    <a:pt x="147578" y="157773"/>
                    <a:pt x="103657" y="222331"/>
                  </a:cubicBezTo>
                  <a:cubicBezTo>
                    <a:pt x="59736" y="286889"/>
                    <a:pt x="21107" y="371027"/>
                    <a:pt x="11582" y="387431"/>
                  </a:cubicBezTo>
                  <a:cubicBezTo>
                    <a:pt x="2057" y="403835"/>
                    <a:pt x="45978" y="317052"/>
                    <a:pt x="46507" y="320756"/>
                  </a:cubicBezTo>
                  <a:cubicBezTo>
                    <a:pt x="47036" y="324460"/>
                    <a:pt x="20578" y="370498"/>
                    <a:pt x="14757" y="409656"/>
                  </a:cubicBezTo>
                  <a:cubicBezTo>
                    <a:pt x="8936" y="448814"/>
                    <a:pt x="13699" y="555177"/>
                    <a:pt x="11582" y="555706"/>
                  </a:cubicBezTo>
                  <a:cubicBezTo>
                    <a:pt x="9465" y="556235"/>
                    <a:pt x="-5351" y="462573"/>
                    <a:pt x="2057" y="412831"/>
                  </a:cubicBezTo>
                  <a:cubicBezTo>
                    <a:pt x="9465" y="363089"/>
                    <a:pt x="45978" y="300648"/>
                    <a:pt x="56032" y="257256"/>
                  </a:cubicBezTo>
                  <a:cubicBezTo>
                    <a:pt x="66086" y="213864"/>
                    <a:pt x="61324" y="154069"/>
                    <a:pt x="62382" y="152481"/>
                  </a:cubicBezTo>
                  <a:cubicBezTo>
                    <a:pt x="63440" y="150893"/>
                    <a:pt x="29574" y="271544"/>
                    <a:pt x="62382" y="247731"/>
                  </a:cubicBezTo>
                  <a:cubicBezTo>
                    <a:pt x="95190" y="223918"/>
                    <a:pt x="268228" y="4314"/>
                    <a:pt x="275107" y="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" name="フリーフォーム 317">
              <a:extLst>
                <a:ext uri="{FF2B5EF4-FFF2-40B4-BE49-F238E27FC236}">
                  <a16:creationId xmlns:a16="http://schemas.microsoft.com/office/drawing/2014/main" id="{3B618F6C-A9CF-0BC2-CEC3-5841051C4B27}"/>
                </a:ext>
              </a:extLst>
            </p:cNvPr>
            <p:cNvSpPr/>
            <p:nvPr/>
          </p:nvSpPr>
          <p:spPr>
            <a:xfrm>
              <a:off x="6608833" y="3504091"/>
              <a:ext cx="161621" cy="294432"/>
            </a:xfrm>
            <a:custGeom>
              <a:avLst/>
              <a:gdLst>
                <a:gd name="connsiteX0" fmla="*/ 160267 w 161621"/>
                <a:gd name="connsiteY0" fmla="*/ 1109 h 294432"/>
                <a:gd name="connsiteX1" fmla="*/ 77717 w 161621"/>
                <a:gd name="connsiteY1" fmla="*/ 163034 h 294432"/>
                <a:gd name="connsiteX2" fmla="*/ 71367 w 161621"/>
                <a:gd name="connsiteY2" fmla="*/ 293209 h 294432"/>
                <a:gd name="connsiteX3" fmla="*/ 74542 w 161621"/>
                <a:gd name="connsiteY3" fmla="*/ 220184 h 294432"/>
                <a:gd name="connsiteX4" fmla="*/ 77717 w 161621"/>
                <a:gd name="connsiteY4" fmla="*/ 86834 h 294432"/>
                <a:gd name="connsiteX5" fmla="*/ 1517 w 161621"/>
                <a:gd name="connsiteY5" fmla="*/ 248759 h 294432"/>
                <a:gd name="connsiteX6" fmla="*/ 160267 w 161621"/>
                <a:gd name="connsiteY6" fmla="*/ 1109 h 29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621" h="294432">
                  <a:moveTo>
                    <a:pt x="160267" y="1109"/>
                  </a:moveTo>
                  <a:cubicBezTo>
                    <a:pt x="172967" y="-13179"/>
                    <a:pt x="92534" y="114351"/>
                    <a:pt x="77717" y="163034"/>
                  </a:cubicBezTo>
                  <a:cubicBezTo>
                    <a:pt x="62900" y="211717"/>
                    <a:pt x="71896" y="283684"/>
                    <a:pt x="71367" y="293209"/>
                  </a:cubicBezTo>
                  <a:cubicBezTo>
                    <a:pt x="70838" y="302734"/>
                    <a:pt x="73484" y="254580"/>
                    <a:pt x="74542" y="220184"/>
                  </a:cubicBezTo>
                  <a:cubicBezTo>
                    <a:pt x="75600" y="185788"/>
                    <a:pt x="89888" y="82072"/>
                    <a:pt x="77717" y="86834"/>
                  </a:cubicBezTo>
                  <a:cubicBezTo>
                    <a:pt x="65546" y="91596"/>
                    <a:pt x="-11712" y="258813"/>
                    <a:pt x="1517" y="248759"/>
                  </a:cubicBezTo>
                  <a:cubicBezTo>
                    <a:pt x="14746" y="238705"/>
                    <a:pt x="147567" y="15397"/>
                    <a:pt x="160267" y="1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 318">
              <a:extLst>
                <a:ext uri="{FF2B5EF4-FFF2-40B4-BE49-F238E27FC236}">
                  <a16:creationId xmlns:a16="http://schemas.microsoft.com/office/drawing/2014/main" id="{D1C72ADA-0EEB-74F5-DD82-B19DF409A7B5}"/>
                </a:ext>
              </a:extLst>
            </p:cNvPr>
            <p:cNvSpPr/>
            <p:nvPr/>
          </p:nvSpPr>
          <p:spPr>
            <a:xfrm>
              <a:off x="6448414" y="4107369"/>
              <a:ext cx="292417" cy="363047"/>
            </a:xfrm>
            <a:custGeom>
              <a:avLst/>
              <a:gdLst>
                <a:gd name="connsiteX0" fmla="*/ 292111 w 292417"/>
                <a:gd name="connsiteY0" fmla="*/ 1081 h 363047"/>
                <a:gd name="connsiteX1" fmla="*/ 117486 w 292417"/>
                <a:gd name="connsiteY1" fmla="*/ 255081 h 363047"/>
                <a:gd name="connsiteX2" fmla="*/ 11 w 292417"/>
                <a:gd name="connsiteY2" fmla="*/ 363031 h 363047"/>
                <a:gd name="connsiteX3" fmla="*/ 111136 w 292417"/>
                <a:gd name="connsiteY3" fmla="*/ 248731 h 363047"/>
                <a:gd name="connsiteX4" fmla="*/ 234961 w 292417"/>
                <a:gd name="connsiteY4" fmla="*/ 77281 h 363047"/>
                <a:gd name="connsiteX5" fmla="*/ 161936 w 292417"/>
                <a:gd name="connsiteY5" fmla="*/ 159831 h 363047"/>
                <a:gd name="connsiteX6" fmla="*/ 292111 w 292417"/>
                <a:gd name="connsiteY6" fmla="*/ 1081 h 36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17" h="363047">
                  <a:moveTo>
                    <a:pt x="292111" y="1081"/>
                  </a:moveTo>
                  <a:cubicBezTo>
                    <a:pt x="284703" y="16956"/>
                    <a:pt x="166169" y="194756"/>
                    <a:pt x="117486" y="255081"/>
                  </a:cubicBezTo>
                  <a:cubicBezTo>
                    <a:pt x="68803" y="315406"/>
                    <a:pt x="1069" y="364089"/>
                    <a:pt x="11" y="363031"/>
                  </a:cubicBezTo>
                  <a:cubicBezTo>
                    <a:pt x="-1047" y="361973"/>
                    <a:pt x="71978" y="296356"/>
                    <a:pt x="111136" y="248731"/>
                  </a:cubicBezTo>
                  <a:cubicBezTo>
                    <a:pt x="150294" y="201106"/>
                    <a:pt x="226494" y="92098"/>
                    <a:pt x="234961" y="77281"/>
                  </a:cubicBezTo>
                  <a:cubicBezTo>
                    <a:pt x="243428" y="62464"/>
                    <a:pt x="153469" y="170414"/>
                    <a:pt x="161936" y="159831"/>
                  </a:cubicBezTo>
                  <a:cubicBezTo>
                    <a:pt x="170403" y="149248"/>
                    <a:pt x="299519" y="-14794"/>
                    <a:pt x="292111" y="10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" name="フリーフォーム 319">
              <a:extLst>
                <a:ext uri="{FF2B5EF4-FFF2-40B4-BE49-F238E27FC236}">
                  <a16:creationId xmlns:a16="http://schemas.microsoft.com/office/drawing/2014/main" id="{38F308E4-94DB-41C9-ED97-BD2739AF3DEF}"/>
                </a:ext>
              </a:extLst>
            </p:cNvPr>
            <p:cNvSpPr/>
            <p:nvPr/>
          </p:nvSpPr>
          <p:spPr>
            <a:xfrm>
              <a:off x="6274625" y="4185766"/>
              <a:ext cx="164275" cy="275259"/>
            </a:xfrm>
            <a:custGeom>
              <a:avLst/>
              <a:gdLst>
                <a:gd name="connsiteX0" fmla="*/ 65850 w 164275"/>
                <a:gd name="connsiteY0" fmla="*/ 2059 h 275259"/>
                <a:gd name="connsiteX1" fmla="*/ 15050 w 164275"/>
                <a:gd name="connsiteY1" fmla="*/ 97309 h 275259"/>
                <a:gd name="connsiteX2" fmla="*/ 15050 w 164275"/>
                <a:gd name="connsiteY2" fmla="*/ 214784 h 275259"/>
                <a:gd name="connsiteX3" fmla="*/ 2350 w 164275"/>
                <a:gd name="connsiteY3" fmla="*/ 205259 h 275259"/>
                <a:gd name="connsiteX4" fmla="*/ 69025 w 164275"/>
                <a:gd name="connsiteY4" fmla="*/ 265584 h 275259"/>
                <a:gd name="connsiteX5" fmla="*/ 164275 w 164275"/>
                <a:gd name="connsiteY5" fmla="*/ 275109 h 275259"/>
                <a:gd name="connsiteX6" fmla="*/ 69025 w 164275"/>
                <a:gd name="connsiteY6" fmla="*/ 265584 h 275259"/>
                <a:gd name="connsiteX7" fmla="*/ 21400 w 164275"/>
                <a:gd name="connsiteY7" fmla="*/ 221134 h 275259"/>
                <a:gd name="connsiteX8" fmla="*/ 8700 w 164275"/>
                <a:gd name="connsiteY8" fmla="*/ 49684 h 275259"/>
                <a:gd name="connsiteX9" fmla="*/ 65850 w 164275"/>
                <a:gd name="connsiteY9" fmla="*/ 2059 h 27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275" h="275259">
                  <a:moveTo>
                    <a:pt x="65850" y="2059"/>
                  </a:moveTo>
                  <a:cubicBezTo>
                    <a:pt x="66908" y="9996"/>
                    <a:pt x="23517" y="61855"/>
                    <a:pt x="15050" y="97309"/>
                  </a:cubicBezTo>
                  <a:cubicBezTo>
                    <a:pt x="6583" y="132763"/>
                    <a:pt x="17167" y="196792"/>
                    <a:pt x="15050" y="214784"/>
                  </a:cubicBezTo>
                  <a:cubicBezTo>
                    <a:pt x="12933" y="232776"/>
                    <a:pt x="-6646" y="196792"/>
                    <a:pt x="2350" y="205259"/>
                  </a:cubicBezTo>
                  <a:cubicBezTo>
                    <a:pt x="11346" y="213726"/>
                    <a:pt x="42038" y="253942"/>
                    <a:pt x="69025" y="265584"/>
                  </a:cubicBezTo>
                  <a:cubicBezTo>
                    <a:pt x="96012" y="277226"/>
                    <a:pt x="164275" y="275109"/>
                    <a:pt x="164275" y="275109"/>
                  </a:cubicBezTo>
                  <a:cubicBezTo>
                    <a:pt x="164275" y="275109"/>
                    <a:pt x="92837" y="274580"/>
                    <a:pt x="69025" y="265584"/>
                  </a:cubicBezTo>
                  <a:cubicBezTo>
                    <a:pt x="45213" y="256588"/>
                    <a:pt x="31454" y="257117"/>
                    <a:pt x="21400" y="221134"/>
                  </a:cubicBezTo>
                  <a:cubicBezTo>
                    <a:pt x="11346" y="185151"/>
                    <a:pt x="-2413" y="90430"/>
                    <a:pt x="8700" y="49684"/>
                  </a:cubicBezTo>
                  <a:cubicBezTo>
                    <a:pt x="19812" y="8938"/>
                    <a:pt x="64792" y="-5878"/>
                    <a:pt x="65850" y="20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" name="フリーフォーム 320">
              <a:extLst>
                <a:ext uri="{FF2B5EF4-FFF2-40B4-BE49-F238E27FC236}">
                  <a16:creationId xmlns:a16="http://schemas.microsoft.com/office/drawing/2014/main" id="{9B22D1C0-B3EC-81A0-0704-563A40C2B849}"/>
                </a:ext>
              </a:extLst>
            </p:cNvPr>
            <p:cNvSpPr/>
            <p:nvPr/>
          </p:nvSpPr>
          <p:spPr>
            <a:xfrm>
              <a:off x="6295653" y="4416101"/>
              <a:ext cx="194226" cy="3499"/>
            </a:xfrm>
            <a:custGeom>
              <a:avLst/>
              <a:gdLst>
                <a:gd name="connsiteX0" fmla="*/ 372 w 194226"/>
                <a:gd name="connsiteY0" fmla="*/ 324 h 3499"/>
                <a:gd name="connsiteX1" fmla="*/ 187697 w 194226"/>
                <a:gd name="connsiteY1" fmla="*/ 3499 h 3499"/>
                <a:gd name="connsiteX2" fmla="*/ 140072 w 194226"/>
                <a:gd name="connsiteY2" fmla="*/ 324 h 3499"/>
                <a:gd name="connsiteX3" fmla="*/ 372 w 194226"/>
                <a:gd name="connsiteY3" fmla="*/ 324 h 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226" h="3499">
                  <a:moveTo>
                    <a:pt x="372" y="324"/>
                  </a:moveTo>
                  <a:cubicBezTo>
                    <a:pt x="8310" y="853"/>
                    <a:pt x="164414" y="3499"/>
                    <a:pt x="187697" y="3499"/>
                  </a:cubicBezTo>
                  <a:cubicBezTo>
                    <a:pt x="210980" y="3499"/>
                    <a:pt x="166530" y="-1264"/>
                    <a:pt x="140072" y="324"/>
                  </a:cubicBezTo>
                  <a:cubicBezTo>
                    <a:pt x="113614" y="1912"/>
                    <a:pt x="-7566" y="-205"/>
                    <a:pt x="372" y="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 321">
              <a:extLst>
                <a:ext uri="{FF2B5EF4-FFF2-40B4-BE49-F238E27FC236}">
                  <a16:creationId xmlns:a16="http://schemas.microsoft.com/office/drawing/2014/main" id="{12547B8B-892E-0C17-6509-E12F3AB8D7A1}"/>
                </a:ext>
              </a:extLst>
            </p:cNvPr>
            <p:cNvSpPr/>
            <p:nvPr/>
          </p:nvSpPr>
          <p:spPr>
            <a:xfrm>
              <a:off x="6267448" y="4413162"/>
              <a:ext cx="254416" cy="66985"/>
            </a:xfrm>
            <a:custGeom>
              <a:avLst/>
              <a:gdLst>
                <a:gd name="connsiteX0" fmla="*/ 2 w 254416"/>
                <a:gd name="connsiteY0" fmla="*/ 88 h 66985"/>
                <a:gd name="connsiteX1" fmla="*/ 130177 w 254416"/>
                <a:gd name="connsiteY1" fmla="*/ 38188 h 66985"/>
                <a:gd name="connsiteX2" fmla="*/ 254002 w 254416"/>
                <a:gd name="connsiteY2" fmla="*/ 22313 h 66985"/>
                <a:gd name="connsiteX3" fmla="*/ 168277 w 254416"/>
                <a:gd name="connsiteY3" fmla="*/ 35013 h 66985"/>
                <a:gd name="connsiteX4" fmla="*/ 111127 w 254416"/>
                <a:gd name="connsiteY4" fmla="*/ 63588 h 66985"/>
                <a:gd name="connsiteX5" fmla="*/ 50802 w 254416"/>
                <a:gd name="connsiteY5" fmla="*/ 60413 h 66985"/>
                <a:gd name="connsiteX6" fmla="*/ 215902 w 254416"/>
                <a:gd name="connsiteY6" fmla="*/ 66763 h 66985"/>
                <a:gd name="connsiteX7" fmla="*/ 133352 w 254416"/>
                <a:gd name="connsiteY7" fmla="*/ 50888 h 66985"/>
                <a:gd name="connsiteX8" fmla="*/ 2 w 254416"/>
                <a:gd name="connsiteY8" fmla="*/ 88 h 6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416" h="66985">
                  <a:moveTo>
                    <a:pt x="2" y="88"/>
                  </a:moveTo>
                  <a:cubicBezTo>
                    <a:pt x="-527" y="-2029"/>
                    <a:pt x="87844" y="34484"/>
                    <a:pt x="130177" y="38188"/>
                  </a:cubicBezTo>
                  <a:cubicBezTo>
                    <a:pt x="172510" y="41892"/>
                    <a:pt x="247652" y="22842"/>
                    <a:pt x="254002" y="22313"/>
                  </a:cubicBezTo>
                  <a:cubicBezTo>
                    <a:pt x="260352" y="21784"/>
                    <a:pt x="192089" y="28134"/>
                    <a:pt x="168277" y="35013"/>
                  </a:cubicBezTo>
                  <a:cubicBezTo>
                    <a:pt x="144465" y="41892"/>
                    <a:pt x="130706" y="59355"/>
                    <a:pt x="111127" y="63588"/>
                  </a:cubicBezTo>
                  <a:cubicBezTo>
                    <a:pt x="91548" y="67821"/>
                    <a:pt x="50802" y="60413"/>
                    <a:pt x="50802" y="60413"/>
                  </a:cubicBezTo>
                  <a:cubicBezTo>
                    <a:pt x="68264" y="60942"/>
                    <a:pt x="202144" y="68350"/>
                    <a:pt x="215902" y="66763"/>
                  </a:cubicBezTo>
                  <a:cubicBezTo>
                    <a:pt x="229660" y="65176"/>
                    <a:pt x="161927" y="58296"/>
                    <a:pt x="133352" y="50888"/>
                  </a:cubicBezTo>
                  <a:cubicBezTo>
                    <a:pt x="104777" y="43480"/>
                    <a:pt x="531" y="2205"/>
                    <a:pt x="2" y="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 322">
              <a:extLst>
                <a:ext uri="{FF2B5EF4-FFF2-40B4-BE49-F238E27FC236}">
                  <a16:creationId xmlns:a16="http://schemas.microsoft.com/office/drawing/2014/main" id="{56924F06-9605-CE95-62E7-D85A0132F37A}"/>
                </a:ext>
              </a:extLst>
            </p:cNvPr>
            <p:cNvSpPr/>
            <p:nvPr/>
          </p:nvSpPr>
          <p:spPr>
            <a:xfrm>
              <a:off x="6294908" y="3854327"/>
              <a:ext cx="274487" cy="318149"/>
            </a:xfrm>
            <a:custGeom>
              <a:avLst/>
              <a:gdLst>
                <a:gd name="connsiteX0" fmla="*/ 274167 w 274487"/>
                <a:gd name="connsiteY0" fmla="*/ 123 h 318149"/>
                <a:gd name="connsiteX1" fmla="*/ 207492 w 274487"/>
                <a:gd name="connsiteY1" fmla="*/ 123948 h 318149"/>
                <a:gd name="connsiteX2" fmla="*/ 213842 w 274487"/>
                <a:gd name="connsiteY2" fmla="*/ 247773 h 318149"/>
                <a:gd name="connsiteX3" fmla="*/ 217017 w 274487"/>
                <a:gd name="connsiteY3" fmla="*/ 193798 h 318149"/>
                <a:gd name="connsiteX4" fmla="*/ 115417 w 274487"/>
                <a:gd name="connsiteY4" fmla="*/ 241423 h 318149"/>
                <a:gd name="connsiteX5" fmla="*/ 1117 w 274487"/>
                <a:gd name="connsiteY5" fmla="*/ 317623 h 318149"/>
                <a:gd name="connsiteX6" fmla="*/ 188442 w 274487"/>
                <a:gd name="connsiteY6" fmla="*/ 200148 h 318149"/>
                <a:gd name="connsiteX7" fmla="*/ 182092 w 274487"/>
                <a:gd name="connsiteY7" fmla="*/ 142998 h 318149"/>
                <a:gd name="connsiteX8" fmla="*/ 229717 w 274487"/>
                <a:gd name="connsiteY8" fmla="*/ 174748 h 318149"/>
                <a:gd name="connsiteX9" fmla="*/ 175742 w 274487"/>
                <a:gd name="connsiteY9" fmla="*/ 101723 h 318149"/>
                <a:gd name="connsiteX10" fmla="*/ 274167 w 274487"/>
                <a:gd name="connsiteY10" fmla="*/ 123 h 31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487" h="318149">
                  <a:moveTo>
                    <a:pt x="274167" y="123"/>
                  </a:moveTo>
                  <a:cubicBezTo>
                    <a:pt x="279459" y="3827"/>
                    <a:pt x="217546" y="82673"/>
                    <a:pt x="207492" y="123948"/>
                  </a:cubicBezTo>
                  <a:cubicBezTo>
                    <a:pt x="197438" y="165223"/>
                    <a:pt x="212255" y="236131"/>
                    <a:pt x="213842" y="247773"/>
                  </a:cubicBezTo>
                  <a:cubicBezTo>
                    <a:pt x="215429" y="259415"/>
                    <a:pt x="233421" y="194856"/>
                    <a:pt x="217017" y="193798"/>
                  </a:cubicBezTo>
                  <a:cubicBezTo>
                    <a:pt x="200613" y="192740"/>
                    <a:pt x="151400" y="220786"/>
                    <a:pt x="115417" y="241423"/>
                  </a:cubicBezTo>
                  <a:cubicBezTo>
                    <a:pt x="79434" y="262060"/>
                    <a:pt x="-11054" y="324502"/>
                    <a:pt x="1117" y="317623"/>
                  </a:cubicBezTo>
                  <a:cubicBezTo>
                    <a:pt x="13288" y="310744"/>
                    <a:pt x="158280" y="229252"/>
                    <a:pt x="188442" y="200148"/>
                  </a:cubicBezTo>
                  <a:cubicBezTo>
                    <a:pt x="218604" y="171044"/>
                    <a:pt x="175213" y="147231"/>
                    <a:pt x="182092" y="142998"/>
                  </a:cubicBezTo>
                  <a:cubicBezTo>
                    <a:pt x="188971" y="138765"/>
                    <a:pt x="230775" y="181627"/>
                    <a:pt x="229717" y="174748"/>
                  </a:cubicBezTo>
                  <a:cubicBezTo>
                    <a:pt x="228659" y="167869"/>
                    <a:pt x="170980" y="126065"/>
                    <a:pt x="175742" y="101723"/>
                  </a:cubicBezTo>
                  <a:cubicBezTo>
                    <a:pt x="180504" y="77381"/>
                    <a:pt x="268875" y="-3581"/>
                    <a:pt x="274167" y="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" name="フリーフォーム 323">
              <a:extLst>
                <a:ext uri="{FF2B5EF4-FFF2-40B4-BE49-F238E27FC236}">
                  <a16:creationId xmlns:a16="http://schemas.microsoft.com/office/drawing/2014/main" id="{4577CB04-FBF5-52DB-AC31-0C2B24AAAE86}"/>
                </a:ext>
              </a:extLst>
            </p:cNvPr>
            <p:cNvSpPr/>
            <p:nvPr/>
          </p:nvSpPr>
          <p:spPr>
            <a:xfrm>
              <a:off x="6432538" y="4124197"/>
              <a:ext cx="228741" cy="359058"/>
            </a:xfrm>
            <a:custGeom>
              <a:avLst/>
              <a:gdLst>
                <a:gd name="connsiteX0" fmla="*/ 85737 w 228741"/>
                <a:gd name="connsiteY0" fmla="*/ 128 h 359058"/>
                <a:gd name="connsiteX1" fmla="*/ 104787 w 228741"/>
                <a:gd name="connsiteY1" fmla="*/ 127128 h 359058"/>
                <a:gd name="connsiteX2" fmla="*/ 50812 w 228741"/>
                <a:gd name="connsiteY2" fmla="*/ 247778 h 359058"/>
                <a:gd name="connsiteX3" fmla="*/ 95262 w 228741"/>
                <a:gd name="connsiteY3" fmla="*/ 190628 h 359058"/>
                <a:gd name="connsiteX4" fmla="*/ 12 w 228741"/>
                <a:gd name="connsiteY4" fmla="*/ 358903 h 359058"/>
                <a:gd name="connsiteX5" fmla="*/ 88912 w 228741"/>
                <a:gd name="connsiteY5" fmla="*/ 219203 h 359058"/>
                <a:gd name="connsiteX6" fmla="*/ 152412 w 228741"/>
                <a:gd name="connsiteY6" fmla="*/ 127128 h 359058"/>
                <a:gd name="connsiteX7" fmla="*/ 228612 w 228741"/>
                <a:gd name="connsiteY7" fmla="*/ 22353 h 359058"/>
                <a:gd name="connsiteX8" fmla="*/ 133362 w 228741"/>
                <a:gd name="connsiteY8" fmla="*/ 200153 h 359058"/>
                <a:gd name="connsiteX9" fmla="*/ 130187 w 228741"/>
                <a:gd name="connsiteY9" fmla="*/ 104903 h 359058"/>
                <a:gd name="connsiteX10" fmla="*/ 85737 w 228741"/>
                <a:gd name="connsiteY10" fmla="*/ 128 h 35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41" h="359058">
                  <a:moveTo>
                    <a:pt x="85737" y="128"/>
                  </a:moveTo>
                  <a:cubicBezTo>
                    <a:pt x="81504" y="3832"/>
                    <a:pt x="110608" y="85853"/>
                    <a:pt x="104787" y="127128"/>
                  </a:cubicBezTo>
                  <a:cubicBezTo>
                    <a:pt x="98966" y="168403"/>
                    <a:pt x="52399" y="237195"/>
                    <a:pt x="50812" y="247778"/>
                  </a:cubicBezTo>
                  <a:cubicBezTo>
                    <a:pt x="49224" y="258361"/>
                    <a:pt x="103729" y="172107"/>
                    <a:pt x="95262" y="190628"/>
                  </a:cubicBezTo>
                  <a:cubicBezTo>
                    <a:pt x="86795" y="209149"/>
                    <a:pt x="1070" y="354141"/>
                    <a:pt x="12" y="358903"/>
                  </a:cubicBezTo>
                  <a:cubicBezTo>
                    <a:pt x="-1046" y="363665"/>
                    <a:pt x="63512" y="257832"/>
                    <a:pt x="88912" y="219203"/>
                  </a:cubicBezTo>
                  <a:cubicBezTo>
                    <a:pt x="114312" y="180574"/>
                    <a:pt x="129129" y="159936"/>
                    <a:pt x="152412" y="127128"/>
                  </a:cubicBezTo>
                  <a:cubicBezTo>
                    <a:pt x="175695" y="94320"/>
                    <a:pt x="231787" y="10182"/>
                    <a:pt x="228612" y="22353"/>
                  </a:cubicBezTo>
                  <a:cubicBezTo>
                    <a:pt x="225437" y="34524"/>
                    <a:pt x="149766" y="186395"/>
                    <a:pt x="133362" y="200153"/>
                  </a:cubicBezTo>
                  <a:cubicBezTo>
                    <a:pt x="116958" y="213911"/>
                    <a:pt x="136537" y="136124"/>
                    <a:pt x="130187" y="104903"/>
                  </a:cubicBezTo>
                  <a:cubicBezTo>
                    <a:pt x="123837" y="73682"/>
                    <a:pt x="89970" y="-3576"/>
                    <a:pt x="85737" y="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" name="フリーフォーム 324">
              <a:extLst>
                <a:ext uri="{FF2B5EF4-FFF2-40B4-BE49-F238E27FC236}">
                  <a16:creationId xmlns:a16="http://schemas.microsoft.com/office/drawing/2014/main" id="{A13D3159-3DE5-B313-7FBC-B2E5D8DC1591}"/>
                </a:ext>
              </a:extLst>
            </p:cNvPr>
            <p:cNvSpPr/>
            <p:nvPr/>
          </p:nvSpPr>
          <p:spPr>
            <a:xfrm>
              <a:off x="6197599" y="4105001"/>
              <a:ext cx="372422" cy="133699"/>
            </a:xfrm>
            <a:custGeom>
              <a:avLst/>
              <a:gdLst>
                <a:gd name="connsiteX0" fmla="*/ 371476 w 372422"/>
                <a:gd name="connsiteY0" fmla="*/ 274 h 133699"/>
                <a:gd name="connsiteX1" fmla="*/ 234951 w 372422"/>
                <a:gd name="connsiteY1" fmla="*/ 32024 h 133699"/>
                <a:gd name="connsiteX2" fmla="*/ 130176 w 372422"/>
                <a:gd name="connsiteY2" fmla="*/ 105049 h 133699"/>
                <a:gd name="connsiteX3" fmla="*/ 165101 w 372422"/>
                <a:gd name="connsiteY3" fmla="*/ 63774 h 133699"/>
                <a:gd name="connsiteX4" fmla="*/ 1 w 372422"/>
                <a:gd name="connsiteY4" fmla="*/ 133624 h 133699"/>
                <a:gd name="connsiteX5" fmla="*/ 161926 w 372422"/>
                <a:gd name="connsiteY5" fmla="*/ 47899 h 133699"/>
                <a:gd name="connsiteX6" fmla="*/ 371476 w 372422"/>
                <a:gd name="connsiteY6" fmla="*/ 274 h 13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422" h="133699">
                  <a:moveTo>
                    <a:pt x="371476" y="274"/>
                  </a:moveTo>
                  <a:cubicBezTo>
                    <a:pt x="383647" y="-2372"/>
                    <a:pt x="275168" y="14562"/>
                    <a:pt x="234951" y="32024"/>
                  </a:cubicBezTo>
                  <a:cubicBezTo>
                    <a:pt x="194734" y="49486"/>
                    <a:pt x="141818" y="99757"/>
                    <a:pt x="130176" y="105049"/>
                  </a:cubicBezTo>
                  <a:cubicBezTo>
                    <a:pt x="118534" y="110341"/>
                    <a:pt x="186797" y="59012"/>
                    <a:pt x="165101" y="63774"/>
                  </a:cubicBezTo>
                  <a:cubicBezTo>
                    <a:pt x="143405" y="68536"/>
                    <a:pt x="530" y="136270"/>
                    <a:pt x="1" y="133624"/>
                  </a:cubicBezTo>
                  <a:cubicBezTo>
                    <a:pt x="-528" y="130978"/>
                    <a:pt x="104247" y="71712"/>
                    <a:pt x="161926" y="47899"/>
                  </a:cubicBezTo>
                  <a:cubicBezTo>
                    <a:pt x="219605" y="24087"/>
                    <a:pt x="359305" y="2920"/>
                    <a:pt x="371476" y="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" name="フリーフォーム 325">
              <a:extLst>
                <a:ext uri="{FF2B5EF4-FFF2-40B4-BE49-F238E27FC236}">
                  <a16:creationId xmlns:a16="http://schemas.microsoft.com/office/drawing/2014/main" id="{13A836A1-1EB8-17A1-E635-4053E2ACB44A}"/>
                </a:ext>
              </a:extLst>
            </p:cNvPr>
            <p:cNvSpPr/>
            <p:nvPr/>
          </p:nvSpPr>
          <p:spPr>
            <a:xfrm>
              <a:off x="6532415" y="3867132"/>
              <a:ext cx="190898" cy="450889"/>
            </a:xfrm>
            <a:custGeom>
              <a:avLst/>
              <a:gdLst>
                <a:gd name="connsiteX0" fmla="*/ 185885 w 190898"/>
                <a:gd name="connsiteY0" fmla="*/ 50818 h 450889"/>
                <a:gd name="connsiteX1" fmla="*/ 74760 w 190898"/>
                <a:gd name="connsiteY1" fmla="*/ 18 h 450889"/>
                <a:gd name="connsiteX2" fmla="*/ 135085 w 190898"/>
                <a:gd name="connsiteY2" fmla="*/ 57168 h 450889"/>
                <a:gd name="connsiteX3" fmla="*/ 163660 w 190898"/>
                <a:gd name="connsiteY3" fmla="*/ 98443 h 450889"/>
                <a:gd name="connsiteX4" fmla="*/ 185885 w 190898"/>
                <a:gd name="connsiteY4" fmla="*/ 139718 h 450889"/>
                <a:gd name="connsiteX5" fmla="*/ 62060 w 190898"/>
                <a:gd name="connsiteY5" fmla="*/ 76218 h 450889"/>
                <a:gd name="connsiteX6" fmla="*/ 71585 w 190898"/>
                <a:gd name="connsiteY6" fmla="*/ 146068 h 450889"/>
                <a:gd name="connsiteX7" fmla="*/ 68410 w 190898"/>
                <a:gd name="connsiteY7" fmla="*/ 123843 h 450889"/>
                <a:gd name="connsiteX8" fmla="*/ 1735 w 190898"/>
                <a:gd name="connsiteY8" fmla="*/ 209568 h 450889"/>
                <a:gd name="connsiteX9" fmla="*/ 23960 w 190898"/>
                <a:gd name="connsiteY9" fmla="*/ 241318 h 450889"/>
                <a:gd name="connsiteX10" fmla="*/ 71585 w 190898"/>
                <a:gd name="connsiteY10" fmla="*/ 450868 h 450889"/>
                <a:gd name="connsiteX11" fmla="*/ 30310 w 190898"/>
                <a:gd name="connsiteY11" fmla="*/ 254018 h 450889"/>
                <a:gd name="connsiteX12" fmla="*/ 58885 w 190898"/>
                <a:gd name="connsiteY12" fmla="*/ 168293 h 450889"/>
                <a:gd name="connsiteX13" fmla="*/ 150960 w 190898"/>
                <a:gd name="connsiteY13" fmla="*/ 260368 h 450889"/>
                <a:gd name="connsiteX14" fmla="*/ 93810 w 190898"/>
                <a:gd name="connsiteY14" fmla="*/ 111143 h 450889"/>
                <a:gd name="connsiteX15" fmla="*/ 147785 w 190898"/>
                <a:gd name="connsiteY15" fmla="*/ 104793 h 450889"/>
                <a:gd name="connsiteX16" fmla="*/ 128735 w 190898"/>
                <a:gd name="connsiteY16" fmla="*/ 41293 h 450889"/>
                <a:gd name="connsiteX17" fmla="*/ 185885 w 190898"/>
                <a:gd name="connsiteY17" fmla="*/ 50818 h 45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898" h="450889">
                  <a:moveTo>
                    <a:pt x="185885" y="50818"/>
                  </a:moveTo>
                  <a:cubicBezTo>
                    <a:pt x="176889" y="43939"/>
                    <a:pt x="83227" y="-1040"/>
                    <a:pt x="74760" y="18"/>
                  </a:cubicBezTo>
                  <a:cubicBezTo>
                    <a:pt x="66293" y="1076"/>
                    <a:pt x="120268" y="40764"/>
                    <a:pt x="135085" y="57168"/>
                  </a:cubicBezTo>
                  <a:cubicBezTo>
                    <a:pt x="149902" y="73572"/>
                    <a:pt x="155193" y="84685"/>
                    <a:pt x="163660" y="98443"/>
                  </a:cubicBezTo>
                  <a:cubicBezTo>
                    <a:pt x="172127" y="112201"/>
                    <a:pt x="202818" y="143422"/>
                    <a:pt x="185885" y="139718"/>
                  </a:cubicBezTo>
                  <a:cubicBezTo>
                    <a:pt x="168952" y="136014"/>
                    <a:pt x="81110" y="75160"/>
                    <a:pt x="62060" y="76218"/>
                  </a:cubicBezTo>
                  <a:cubicBezTo>
                    <a:pt x="43010" y="77276"/>
                    <a:pt x="70527" y="138131"/>
                    <a:pt x="71585" y="146068"/>
                  </a:cubicBezTo>
                  <a:cubicBezTo>
                    <a:pt x="72643" y="154005"/>
                    <a:pt x="80052" y="113260"/>
                    <a:pt x="68410" y="123843"/>
                  </a:cubicBezTo>
                  <a:cubicBezTo>
                    <a:pt x="56768" y="134426"/>
                    <a:pt x="9143" y="189989"/>
                    <a:pt x="1735" y="209568"/>
                  </a:cubicBezTo>
                  <a:cubicBezTo>
                    <a:pt x="-5673" y="229147"/>
                    <a:pt x="12318" y="201101"/>
                    <a:pt x="23960" y="241318"/>
                  </a:cubicBezTo>
                  <a:cubicBezTo>
                    <a:pt x="35602" y="281535"/>
                    <a:pt x="70527" y="448751"/>
                    <a:pt x="71585" y="450868"/>
                  </a:cubicBezTo>
                  <a:cubicBezTo>
                    <a:pt x="72643" y="452985"/>
                    <a:pt x="32427" y="301114"/>
                    <a:pt x="30310" y="254018"/>
                  </a:cubicBezTo>
                  <a:cubicBezTo>
                    <a:pt x="28193" y="206922"/>
                    <a:pt x="38777" y="167235"/>
                    <a:pt x="58885" y="168293"/>
                  </a:cubicBezTo>
                  <a:cubicBezTo>
                    <a:pt x="78993" y="169351"/>
                    <a:pt x="145139" y="269893"/>
                    <a:pt x="150960" y="260368"/>
                  </a:cubicBezTo>
                  <a:cubicBezTo>
                    <a:pt x="156781" y="250843"/>
                    <a:pt x="94339" y="137072"/>
                    <a:pt x="93810" y="111143"/>
                  </a:cubicBezTo>
                  <a:cubicBezTo>
                    <a:pt x="93281" y="85214"/>
                    <a:pt x="141964" y="116435"/>
                    <a:pt x="147785" y="104793"/>
                  </a:cubicBezTo>
                  <a:cubicBezTo>
                    <a:pt x="153606" y="93151"/>
                    <a:pt x="114447" y="51876"/>
                    <a:pt x="128735" y="41293"/>
                  </a:cubicBezTo>
                  <a:cubicBezTo>
                    <a:pt x="143022" y="30710"/>
                    <a:pt x="194881" y="57697"/>
                    <a:pt x="185885" y="50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" name="フリーフォーム 326">
              <a:extLst>
                <a:ext uri="{FF2B5EF4-FFF2-40B4-BE49-F238E27FC236}">
                  <a16:creationId xmlns:a16="http://schemas.microsoft.com/office/drawing/2014/main" id="{3E192874-CDB0-4BB4-6FEB-EFBD6DA9D2B8}"/>
                </a:ext>
              </a:extLst>
            </p:cNvPr>
            <p:cNvSpPr/>
            <p:nvPr/>
          </p:nvSpPr>
          <p:spPr>
            <a:xfrm>
              <a:off x="6652724" y="3377988"/>
              <a:ext cx="372125" cy="546625"/>
            </a:xfrm>
            <a:custGeom>
              <a:avLst/>
              <a:gdLst>
                <a:gd name="connsiteX0" fmla="*/ 284651 w 372125"/>
                <a:gd name="connsiteY0" fmla="*/ 212 h 546625"/>
                <a:gd name="connsiteX1" fmla="*/ 230676 w 372125"/>
                <a:gd name="connsiteY1" fmla="*/ 111337 h 546625"/>
                <a:gd name="connsiteX2" fmla="*/ 227501 w 372125"/>
                <a:gd name="connsiteY2" fmla="*/ 165312 h 546625"/>
                <a:gd name="connsiteX3" fmla="*/ 230676 w 372125"/>
                <a:gd name="connsiteY3" fmla="*/ 143087 h 546625"/>
                <a:gd name="connsiteX4" fmla="*/ 306876 w 372125"/>
                <a:gd name="connsiteY4" fmla="*/ 193887 h 546625"/>
                <a:gd name="connsiteX5" fmla="*/ 354501 w 372125"/>
                <a:gd name="connsiteY5" fmla="*/ 212937 h 546625"/>
                <a:gd name="connsiteX6" fmla="*/ 310051 w 372125"/>
                <a:gd name="connsiteY6" fmla="*/ 238337 h 546625"/>
                <a:gd name="connsiteX7" fmla="*/ 243376 w 372125"/>
                <a:gd name="connsiteY7" fmla="*/ 273262 h 546625"/>
                <a:gd name="connsiteX8" fmla="*/ 116376 w 372125"/>
                <a:gd name="connsiteY8" fmla="*/ 403437 h 546625"/>
                <a:gd name="connsiteX9" fmla="*/ 2076 w 372125"/>
                <a:gd name="connsiteY9" fmla="*/ 543137 h 546625"/>
                <a:gd name="connsiteX10" fmla="*/ 217976 w 372125"/>
                <a:gd name="connsiteY10" fmla="*/ 251037 h 546625"/>
                <a:gd name="connsiteX11" fmla="*/ 195751 w 372125"/>
                <a:gd name="connsiteY11" fmla="*/ 228812 h 546625"/>
                <a:gd name="connsiteX12" fmla="*/ 110026 w 372125"/>
                <a:gd name="connsiteY12" fmla="*/ 228812 h 546625"/>
                <a:gd name="connsiteX13" fmla="*/ 370376 w 372125"/>
                <a:gd name="connsiteY13" fmla="*/ 209762 h 546625"/>
                <a:gd name="connsiteX14" fmla="*/ 221151 w 372125"/>
                <a:gd name="connsiteY14" fmla="*/ 139912 h 546625"/>
                <a:gd name="connsiteX15" fmla="*/ 167176 w 372125"/>
                <a:gd name="connsiteY15" fmla="*/ 82762 h 546625"/>
                <a:gd name="connsiteX16" fmla="*/ 230676 w 372125"/>
                <a:gd name="connsiteY16" fmla="*/ 82762 h 546625"/>
                <a:gd name="connsiteX17" fmla="*/ 284651 w 372125"/>
                <a:gd name="connsiteY17" fmla="*/ 212 h 54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2125" h="546625">
                  <a:moveTo>
                    <a:pt x="284651" y="212"/>
                  </a:moveTo>
                  <a:cubicBezTo>
                    <a:pt x="284651" y="4974"/>
                    <a:pt x="240201" y="83820"/>
                    <a:pt x="230676" y="111337"/>
                  </a:cubicBezTo>
                  <a:cubicBezTo>
                    <a:pt x="221151" y="138854"/>
                    <a:pt x="227501" y="160020"/>
                    <a:pt x="227501" y="165312"/>
                  </a:cubicBezTo>
                  <a:cubicBezTo>
                    <a:pt x="227501" y="170604"/>
                    <a:pt x="217447" y="138325"/>
                    <a:pt x="230676" y="143087"/>
                  </a:cubicBezTo>
                  <a:cubicBezTo>
                    <a:pt x="243905" y="147849"/>
                    <a:pt x="286239" y="182245"/>
                    <a:pt x="306876" y="193887"/>
                  </a:cubicBezTo>
                  <a:cubicBezTo>
                    <a:pt x="327513" y="205529"/>
                    <a:pt x="353972" y="205529"/>
                    <a:pt x="354501" y="212937"/>
                  </a:cubicBezTo>
                  <a:cubicBezTo>
                    <a:pt x="355030" y="220345"/>
                    <a:pt x="328572" y="228283"/>
                    <a:pt x="310051" y="238337"/>
                  </a:cubicBezTo>
                  <a:cubicBezTo>
                    <a:pt x="291530" y="248391"/>
                    <a:pt x="275655" y="245745"/>
                    <a:pt x="243376" y="273262"/>
                  </a:cubicBezTo>
                  <a:cubicBezTo>
                    <a:pt x="211097" y="300779"/>
                    <a:pt x="156593" y="358458"/>
                    <a:pt x="116376" y="403437"/>
                  </a:cubicBezTo>
                  <a:cubicBezTo>
                    <a:pt x="76159" y="448416"/>
                    <a:pt x="-14857" y="568537"/>
                    <a:pt x="2076" y="543137"/>
                  </a:cubicBezTo>
                  <a:cubicBezTo>
                    <a:pt x="19009" y="517737"/>
                    <a:pt x="185697" y="303424"/>
                    <a:pt x="217976" y="251037"/>
                  </a:cubicBezTo>
                  <a:cubicBezTo>
                    <a:pt x="250255" y="198650"/>
                    <a:pt x="213743" y="232516"/>
                    <a:pt x="195751" y="228812"/>
                  </a:cubicBezTo>
                  <a:cubicBezTo>
                    <a:pt x="177759" y="225108"/>
                    <a:pt x="80922" y="231987"/>
                    <a:pt x="110026" y="228812"/>
                  </a:cubicBezTo>
                  <a:cubicBezTo>
                    <a:pt x="139130" y="225637"/>
                    <a:pt x="351855" y="224579"/>
                    <a:pt x="370376" y="209762"/>
                  </a:cubicBezTo>
                  <a:cubicBezTo>
                    <a:pt x="388897" y="194945"/>
                    <a:pt x="255018" y="161079"/>
                    <a:pt x="221151" y="139912"/>
                  </a:cubicBezTo>
                  <a:cubicBezTo>
                    <a:pt x="187284" y="118745"/>
                    <a:pt x="165588" y="92287"/>
                    <a:pt x="167176" y="82762"/>
                  </a:cubicBezTo>
                  <a:cubicBezTo>
                    <a:pt x="168763" y="73237"/>
                    <a:pt x="211626" y="93345"/>
                    <a:pt x="230676" y="82762"/>
                  </a:cubicBezTo>
                  <a:cubicBezTo>
                    <a:pt x="249726" y="72179"/>
                    <a:pt x="284651" y="-4550"/>
                    <a:pt x="284651" y="2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" name="フリーフォーム 327">
              <a:extLst>
                <a:ext uri="{FF2B5EF4-FFF2-40B4-BE49-F238E27FC236}">
                  <a16:creationId xmlns:a16="http://schemas.microsoft.com/office/drawing/2014/main" id="{F8024A5B-2541-2053-A341-23FB20B5C7B3}"/>
                </a:ext>
              </a:extLst>
            </p:cNvPr>
            <p:cNvSpPr/>
            <p:nvPr/>
          </p:nvSpPr>
          <p:spPr>
            <a:xfrm>
              <a:off x="7038950" y="3331701"/>
              <a:ext cx="478677" cy="207738"/>
            </a:xfrm>
            <a:custGeom>
              <a:avLst/>
              <a:gdLst>
                <a:gd name="connsiteX0" fmla="*/ 25 w 478677"/>
                <a:gd name="connsiteY0" fmla="*/ 71899 h 207738"/>
                <a:gd name="connsiteX1" fmla="*/ 190525 w 478677"/>
                <a:gd name="connsiteY1" fmla="*/ 14749 h 207738"/>
                <a:gd name="connsiteX2" fmla="*/ 292125 w 478677"/>
                <a:gd name="connsiteY2" fmla="*/ 56024 h 207738"/>
                <a:gd name="connsiteX3" fmla="*/ 295300 w 478677"/>
                <a:gd name="connsiteY3" fmla="*/ 21099 h 207738"/>
                <a:gd name="connsiteX4" fmla="*/ 473100 w 478677"/>
                <a:gd name="connsiteY4" fmla="*/ 205249 h 207738"/>
                <a:gd name="connsiteX5" fmla="*/ 422300 w 478677"/>
                <a:gd name="connsiteY5" fmla="*/ 119524 h 207738"/>
                <a:gd name="connsiteX6" fmla="*/ 304825 w 478677"/>
                <a:gd name="connsiteY6" fmla="*/ 5224 h 207738"/>
                <a:gd name="connsiteX7" fmla="*/ 177825 w 478677"/>
                <a:gd name="connsiteY7" fmla="*/ 21099 h 207738"/>
                <a:gd name="connsiteX8" fmla="*/ 25 w 478677"/>
                <a:gd name="connsiteY8" fmla="*/ 71899 h 20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677" h="207738">
                  <a:moveTo>
                    <a:pt x="25" y="71899"/>
                  </a:moveTo>
                  <a:cubicBezTo>
                    <a:pt x="2142" y="70841"/>
                    <a:pt x="141842" y="17395"/>
                    <a:pt x="190525" y="14749"/>
                  </a:cubicBezTo>
                  <a:cubicBezTo>
                    <a:pt x="239208" y="12103"/>
                    <a:pt x="274663" y="54966"/>
                    <a:pt x="292125" y="56024"/>
                  </a:cubicBezTo>
                  <a:cubicBezTo>
                    <a:pt x="309587" y="57082"/>
                    <a:pt x="265138" y="-3772"/>
                    <a:pt x="295300" y="21099"/>
                  </a:cubicBezTo>
                  <a:cubicBezTo>
                    <a:pt x="325463" y="45970"/>
                    <a:pt x="451933" y="188845"/>
                    <a:pt x="473100" y="205249"/>
                  </a:cubicBezTo>
                  <a:cubicBezTo>
                    <a:pt x="494267" y="221653"/>
                    <a:pt x="450346" y="152862"/>
                    <a:pt x="422300" y="119524"/>
                  </a:cubicBezTo>
                  <a:cubicBezTo>
                    <a:pt x="394254" y="86186"/>
                    <a:pt x="345571" y="21628"/>
                    <a:pt x="304825" y="5224"/>
                  </a:cubicBezTo>
                  <a:cubicBezTo>
                    <a:pt x="264079" y="-11180"/>
                    <a:pt x="229683" y="15807"/>
                    <a:pt x="177825" y="21099"/>
                  </a:cubicBezTo>
                  <a:cubicBezTo>
                    <a:pt x="125967" y="26391"/>
                    <a:pt x="-2092" y="72957"/>
                    <a:pt x="25" y="718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" name="フリーフォーム 328">
              <a:extLst>
                <a:ext uri="{FF2B5EF4-FFF2-40B4-BE49-F238E27FC236}">
                  <a16:creationId xmlns:a16="http://schemas.microsoft.com/office/drawing/2014/main" id="{6CF00180-9C69-DB08-4920-E534DDDF3FAC}"/>
                </a:ext>
              </a:extLst>
            </p:cNvPr>
            <p:cNvSpPr/>
            <p:nvPr/>
          </p:nvSpPr>
          <p:spPr>
            <a:xfrm>
              <a:off x="6771625" y="3295647"/>
              <a:ext cx="240016" cy="422687"/>
            </a:xfrm>
            <a:custGeom>
              <a:avLst/>
              <a:gdLst>
                <a:gd name="connsiteX0" fmla="*/ 222900 w 240016"/>
                <a:gd name="connsiteY0" fmla="*/ 3 h 422687"/>
                <a:gd name="connsiteX1" fmla="*/ 207025 w 240016"/>
                <a:gd name="connsiteY1" fmla="*/ 95253 h 422687"/>
                <a:gd name="connsiteX2" fmla="*/ 146700 w 240016"/>
                <a:gd name="connsiteY2" fmla="*/ 165103 h 422687"/>
                <a:gd name="connsiteX3" fmla="*/ 111775 w 240016"/>
                <a:gd name="connsiteY3" fmla="*/ 219078 h 422687"/>
                <a:gd name="connsiteX4" fmla="*/ 650 w 240016"/>
                <a:gd name="connsiteY4" fmla="*/ 422278 h 422687"/>
                <a:gd name="connsiteX5" fmla="*/ 73675 w 240016"/>
                <a:gd name="connsiteY5" fmla="*/ 266703 h 422687"/>
                <a:gd name="connsiteX6" fmla="*/ 229250 w 240016"/>
                <a:gd name="connsiteY6" fmla="*/ 98428 h 422687"/>
                <a:gd name="connsiteX7" fmla="*/ 222900 w 240016"/>
                <a:gd name="connsiteY7" fmla="*/ 3 h 42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016" h="422687">
                  <a:moveTo>
                    <a:pt x="222900" y="3"/>
                  </a:moveTo>
                  <a:cubicBezTo>
                    <a:pt x="219196" y="-526"/>
                    <a:pt x="219725" y="67736"/>
                    <a:pt x="207025" y="95253"/>
                  </a:cubicBezTo>
                  <a:cubicBezTo>
                    <a:pt x="194325" y="122770"/>
                    <a:pt x="162575" y="144466"/>
                    <a:pt x="146700" y="165103"/>
                  </a:cubicBezTo>
                  <a:cubicBezTo>
                    <a:pt x="130825" y="185741"/>
                    <a:pt x="136117" y="176216"/>
                    <a:pt x="111775" y="219078"/>
                  </a:cubicBezTo>
                  <a:cubicBezTo>
                    <a:pt x="87433" y="261940"/>
                    <a:pt x="7000" y="414341"/>
                    <a:pt x="650" y="422278"/>
                  </a:cubicBezTo>
                  <a:cubicBezTo>
                    <a:pt x="-5700" y="430215"/>
                    <a:pt x="35575" y="320678"/>
                    <a:pt x="73675" y="266703"/>
                  </a:cubicBezTo>
                  <a:cubicBezTo>
                    <a:pt x="111775" y="212728"/>
                    <a:pt x="203321" y="136528"/>
                    <a:pt x="229250" y="98428"/>
                  </a:cubicBezTo>
                  <a:cubicBezTo>
                    <a:pt x="255179" y="60328"/>
                    <a:pt x="226604" y="532"/>
                    <a:pt x="22290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フリーフォーム 329">
              <a:extLst>
                <a:ext uri="{FF2B5EF4-FFF2-40B4-BE49-F238E27FC236}">
                  <a16:creationId xmlns:a16="http://schemas.microsoft.com/office/drawing/2014/main" id="{BC223054-524D-9035-298F-66C96E55EAC6}"/>
                </a:ext>
              </a:extLst>
            </p:cNvPr>
            <p:cNvSpPr/>
            <p:nvPr/>
          </p:nvSpPr>
          <p:spPr>
            <a:xfrm>
              <a:off x="6904982" y="3306722"/>
              <a:ext cx="499118" cy="363827"/>
            </a:xfrm>
            <a:custGeom>
              <a:avLst/>
              <a:gdLst>
                <a:gd name="connsiteX0" fmla="*/ 280043 w 499118"/>
                <a:gd name="connsiteY0" fmla="*/ 1628 h 363827"/>
                <a:gd name="connsiteX1" fmla="*/ 368943 w 499118"/>
                <a:gd name="connsiteY1" fmla="*/ 106403 h 363827"/>
                <a:gd name="connsiteX2" fmla="*/ 337193 w 499118"/>
                <a:gd name="connsiteY2" fmla="*/ 119103 h 363827"/>
                <a:gd name="connsiteX3" fmla="*/ 197493 w 499118"/>
                <a:gd name="connsiteY3" fmla="*/ 109578 h 363827"/>
                <a:gd name="connsiteX4" fmla="*/ 102243 w 499118"/>
                <a:gd name="connsiteY4" fmla="*/ 134978 h 363827"/>
                <a:gd name="connsiteX5" fmla="*/ 643 w 499118"/>
                <a:gd name="connsiteY5" fmla="*/ 236578 h 363827"/>
                <a:gd name="connsiteX6" fmla="*/ 153043 w 499118"/>
                <a:gd name="connsiteY6" fmla="*/ 150853 h 363827"/>
                <a:gd name="connsiteX7" fmla="*/ 32393 w 499118"/>
                <a:gd name="connsiteY7" fmla="*/ 363578 h 363827"/>
                <a:gd name="connsiteX8" fmla="*/ 159393 w 499118"/>
                <a:gd name="connsiteY8" fmla="*/ 192128 h 363827"/>
                <a:gd name="connsiteX9" fmla="*/ 372118 w 499118"/>
                <a:gd name="connsiteY9" fmla="*/ 119103 h 363827"/>
                <a:gd name="connsiteX10" fmla="*/ 499118 w 499118"/>
                <a:gd name="connsiteY10" fmla="*/ 90528 h 363827"/>
                <a:gd name="connsiteX11" fmla="*/ 372118 w 499118"/>
                <a:gd name="connsiteY11" fmla="*/ 122278 h 363827"/>
                <a:gd name="connsiteX12" fmla="*/ 241943 w 499118"/>
                <a:gd name="connsiteY12" fmla="*/ 103228 h 363827"/>
                <a:gd name="connsiteX13" fmla="*/ 375293 w 499118"/>
                <a:gd name="connsiteY13" fmla="*/ 103228 h 363827"/>
                <a:gd name="connsiteX14" fmla="*/ 318143 w 499118"/>
                <a:gd name="connsiteY14" fmla="*/ 46078 h 363827"/>
                <a:gd name="connsiteX15" fmla="*/ 280043 w 499118"/>
                <a:gd name="connsiteY15" fmla="*/ 1628 h 36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9118" h="363827">
                  <a:moveTo>
                    <a:pt x="280043" y="1628"/>
                  </a:moveTo>
                  <a:cubicBezTo>
                    <a:pt x="288510" y="11682"/>
                    <a:pt x="359418" y="86824"/>
                    <a:pt x="368943" y="106403"/>
                  </a:cubicBezTo>
                  <a:cubicBezTo>
                    <a:pt x="378468" y="125982"/>
                    <a:pt x="365768" y="118574"/>
                    <a:pt x="337193" y="119103"/>
                  </a:cubicBezTo>
                  <a:cubicBezTo>
                    <a:pt x="308618" y="119632"/>
                    <a:pt x="236651" y="106932"/>
                    <a:pt x="197493" y="109578"/>
                  </a:cubicBezTo>
                  <a:cubicBezTo>
                    <a:pt x="158335" y="112224"/>
                    <a:pt x="135051" y="113811"/>
                    <a:pt x="102243" y="134978"/>
                  </a:cubicBezTo>
                  <a:cubicBezTo>
                    <a:pt x="69435" y="156145"/>
                    <a:pt x="-7824" y="233932"/>
                    <a:pt x="643" y="236578"/>
                  </a:cubicBezTo>
                  <a:cubicBezTo>
                    <a:pt x="9110" y="239224"/>
                    <a:pt x="147751" y="129687"/>
                    <a:pt x="153043" y="150853"/>
                  </a:cubicBezTo>
                  <a:cubicBezTo>
                    <a:pt x="158335" y="172019"/>
                    <a:pt x="31335" y="356699"/>
                    <a:pt x="32393" y="363578"/>
                  </a:cubicBezTo>
                  <a:cubicBezTo>
                    <a:pt x="33451" y="370457"/>
                    <a:pt x="102772" y="232874"/>
                    <a:pt x="159393" y="192128"/>
                  </a:cubicBezTo>
                  <a:cubicBezTo>
                    <a:pt x="216014" y="151382"/>
                    <a:pt x="315497" y="136036"/>
                    <a:pt x="372118" y="119103"/>
                  </a:cubicBezTo>
                  <a:cubicBezTo>
                    <a:pt x="428739" y="102170"/>
                    <a:pt x="499118" y="89999"/>
                    <a:pt x="499118" y="90528"/>
                  </a:cubicBezTo>
                  <a:cubicBezTo>
                    <a:pt x="499118" y="91057"/>
                    <a:pt x="414980" y="120161"/>
                    <a:pt x="372118" y="122278"/>
                  </a:cubicBezTo>
                  <a:cubicBezTo>
                    <a:pt x="329256" y="124395"/>
                    <a:pt x="241414" y="106403"/>
                    <a:pt x="241943" y="103228"/>
                  </a:cubicBezTo>
                  <a:cubicBezTo>
                    <a:pt x="242472" y="100053"/>
                    <a:pt x="362593" y="112753"/>
                    <a:pt x="375293" y="103228"/>
                  </a:cubicBezTo>
                  <a:cubicBezTo>
                    <a:pt x="387993" y="93703"/>
                    <a:pt x="334018" y="61424"/>
                    <a:pt x="318143" y="46078"/>
                  </a:cubicBezTo>
                  <a:cubicBezTo>
                    <a:pt x="302268" y="30732"/>
                    <a:pt x="271576" y="-8426"/>
                    <a:pt x="280043" y="16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 330">
              <a:extLst>
                <a:ext uri="{FF2B5EF4-FFF2-40B4-BE49-F238E27FC236}">
                  <a16:creationId xmlns:a16="http://schemas.microsoft.com/office/drawing/2014/main" id="{8EE40867-7E94-E57A-A802-CD4A93269486}"/>
                </a:ext>
              </a:extLst>
            </p:cNvPr>
            <p:cNvSpPr/>
            <p:nvPr/>
          </p:nvSpPr>
          <p:spPr>
            <a:xfrm>
              <a:off x="7146346" y="3461721"/>
              <a:ext cx="641675" cy="126426"/>
            </a:xfrm>
            <a:custGeom>
              <a:avLst/>
              <a:gdLst>
                <a:gd name="connsiteX0" fmla="*/ 635579 w 641675"/>
                <a:gd name="connsiteY0" fmla="*/ 100629 h 126426"/>
                <a:gd name="connsiteX1" fmla="*/ 464129 w 641675"/>
                <a:gd name="connsiteY1" fmla="*/ 91104 h 126426"/>
                <a:gd name="connsiteX2" fmla="*/ 375229 w 641675"/>
                <a:gd name="connsiteY2" fmla="*/ 72054 h 126426"/>
                <a:gd name="connsiteX3" fmla="*/ 254579 w 641675"/>
                <a:gd name="connsiteY3" fmla="*/ 14904 h 126426"/>
                <a:gd name="connsiteX4" fmla="*/ 579 w 641675"/>
                <a:gd name="connsiteY4" fmla="*/ 53004 h 126426"/>
                <a:gd name="connsiteX5" fmla="*/ 187904 w 641675"/>
                <a:gd name="connsiteY5" fmla="*/ 8554 h 126426"/>
                <a:gd name="connsiteX6" fmla="*/ 279979 w 641675"/>
                <a:gd name="connsiteY6" fmla="*/ 8554 h 126426"/>
                <a:gd name="connsiteX7" fmla="*/ 460954 w 641675"/>
                <a:gd name="connsiteY7" fmla="*/ 97454 h 126426"/>
                <a:gd name="connsiteX8" fmla="*/ 591129 w 641675"/>
                <a:gd name="connsiteY8" fmla="*/ 126029 h 126426"/>
                <a:gd name="connsiteX9" fmla="*/ 635579 w 641675"/>
                <a:gd name="connsiteY9" fmla="*/ 100629 h 12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1675" h="126426">
                  <a:moveTo>
                    <a:pt x="635579" y="100629"/>
                  </a:moveTo>
                  <a:cubicBezTo>
                    <a:pt x="614412" y="94808"/>
                    <a:pt x="507521" y="95866"/>
                    <a:pt x="464129" y="91104"/>
                  </a:cubicBezTo>
                  <a:cubicBezTo>
                    <a:pt x="420737" y="86341"/>
                    <a:pt x="410154" y="84754"/>
                    <a:pt x="375229" y="72054"/>
                  </a:cubicBezTo>
                  <a:cubicBezTo>
                    <a:pt x="340304" y="59354"/>
                    <a:pt x="317021" y="18079"/>
                    <a:pt x="254579" y="14904"/>
                  </a:cubicBezTo>
                  <a:cubicBezTo>
                    <a:pt x="192137" y="11729"/>
                    <a:pt x="11691" y="54062"/>
                    <a:pt x="579" y="53004"/>
                  </a:cubicBezTo>
                  <a:cubicBezTo>
                    <a:pt x="-10533" y="51946"/>
                    <a:pt x="141337" y="15962"/>
                    <a:pt x="187904" y="8554"/>
                  </a:cubicBezTo>
                  <a:cubicBezTo>
                    <a:pt x="234471" y="1146"/>
                    <a:pt x="234471" y="-6263"/>
                    <a:pt x="279979" y="8554"/>
                  </a:cubicBezTo>
                  <a:cubicBezTo>
                    <a:pt x="325487" y="23371"/>
                    <a:pt x="409096" y="77875"/>
                    <a:pt x="460954" y="97454"/>
                  </a:cubicBezTo>
                  <a:cubicBezTo>
                    <a:pt x="512812" y="117033"/>
                    <a:pt x="564142" y="122325"/>
                    <a:pt x="591129" y="126029"/>
                  </a:cubicBezTo>
                  <a:cubicBezTo>
                    <a:pt x="618116" y="129733"/>
                    <a:pt x="656746" y="106450"/>
                    <a:pt x="635579" y="1006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" name="フリーフォーム 331">
              <a:extLst>
                <a:ext uri="{FF2B5EF4-FFF2-40B4-BE49-F238E27FC236}">
                  <a16:creationId xmlns:a16="http://schemas.microsoft.com/office/drawing/2014/main" id="{DD9E039D-BA4F-3CF2-F82F-6E15CAD1FC16}"/>
                </a:ext>
              </a:extLst>
            </p:cNvPr>
            <p:cNvSpPr/>
            <p:nvPr/>
          </p:nvSpPr>
          <p:spPr>
            <a:xfrm>
              <a:off x="6943372" y="3491614"/>
              <a:ext cx="289367" cy="479442"/>
            </a:xfrm>
            <a:custGeom>
              <a:avLst/>
              <a:gdLst>
                <a:gd name="connsiteX0" fmla="*/ 289278 w 289367"/>
                <a:gd name="connsiteY0" fmla="*/ 886 h 479442"/>
                <a:gd name="connsiteX1" fmla="*/ 60678 w 289367"/>
                <a:gd name="connsiteY1" fmla="*/ 292986 h 479442"/>
                <a:gd name="connsiteX2" fmla="*/ 6703 w 289367"/>
                <a:gd name="connsiteY2" fmla="*/ 473961 h 479442"/>
                <a:gd name="connsiteX3" fmla="*/ 32103 w 289367"/>
                <a:gd name="connsiteY3" fmla="*/ 394586 h 479442"/>
                <a:gd name="connsiteX4" fmla="*/ 289278 w 289367"/>
                <a:gd name="connsiteY4" fmla="*/ 886 h 47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67" h="479442">
                  <a:moveTo>
                    <a:pt x="289278" y="886"/>
                  </a:moveTo>
                  <a:cubicBezTo>
                    <a:pt x="294040" y="-16047"/>
                    <a:pt x="107774" y="214140"/>
                    <a:pt x="60678" y="292986"/>
                  </a:cubicBezTo>
                  <a:cubicBezTo>
                    <a:pt x="13582" y="371832"/>
                    <a:pt x="11465" y="457028"/>
                    <a:pt x="6703" y="473961"/>
                  </a:cubicBezTo>
                  <a:cubicBezTo>
                    <a:pt x="1941" y="490894"/>
                    <a:pt x="-14464" y="469728"/>
                    <a:pt x="32103" y="394586"/>
                  </a:cubicBezTo>
                  <a:cubicBezTo>
                    <a:pt x="78670" y="319444"/>
                    <a:pt x="284516" y="17819"/>
                    <a:pt x="289278" y="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" name="フリーフォーム 332">
              <a:extLst>
                <a:ext uri="{FF2B5EF4-FFF2-40B4-BE49-F238E27FC236}">
                  <a16:creationId xmlns:a16="http://schemas.microsoft.com/office/drawing/2014/main" id="{522F4AD5-F6BD-95B5-79F1-62CB5A7A2C96}"/>
                </a:ext>
              </a:extLst>
            </p:cNvPr>
            <p:cNvSpPr/>
            <p:nvPr/>
          </p:nvSpPr>
          <p:spPr>
            <a:xfrm>
              <a:off x="6641632" y="3444859"/>
              <a:ext cx="581848" cy="936897"/>
            </a:xfrm>
            <a:custGeom>
              <a:avLst/>
              <a:gdLst>
                <a:gd name="connsiteX0" fmla="*/ 581493 w 581848"/>
                <a:gd name="connsiteY0" fmla="*/ 16 h 936897"/>
                <a:gd name="connsiteX1" fmla="*/ 321143 w 581848"/>
                <a:gd name="connsiteY1" fmla="*/ 314341 h 936897"/>
                <a:gd name="connsiteX2" fmla="*/ 117943 w 581848"/>
                <a:gd name="connsiteY2" fmla="*/ 704866 h 936897"/>
                <a:gd name="connsiteX3" fmla="*/ 181443 w 581848"/>
                <a:gd name="connsiteY3" fmla="*/ 612791 h 936897"/>
                <a:gd name="connsiteX4" fmla="*/ 468 w 581848"/>
                <a:gd name="connsiteY4" fmla="*/ 936641 h 936897"/>
                <a:gd name="connsiteX5" fmla="*/ 136993 w 581848"/>
                <a:gd name="connsiteY5" fmla="*/ 660416 h 936897"/>
                <a:gd name="connsiteX6" fmla="*/ 371943 w 581848"/>
                <a:gd name="connsiteY6" fmla="*/ 301641 h 936897"/>
                <a:gd name="connsiteX7" fmla="*/ 581493 w 581848"/>
                <a:gd name="connsiteY7" fmla="*/ 16 h 93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848" h="936897">
                  <a:moveTo>
                    <a:pt x="581493" y="16"/>
                  </a:moveTo>
                  <a:cubicBezTo>
                    <a:pt x="573026" y="2133"/>
                    <a:pt x="398401" y="196866"/>
                    <a:pt x="321143" y="314341"/>
                  </a:cubicBezTo>
                  <a:cubicBezTo>
                    <a:pt x="243885" y="431816"/>
                    <a:pt x="141226" y="655124"/>
                    <a:pt x="117943" y="704866"/>
                  </a:cubicBezTo>
                  <a:cubicBezTo>
                    <a:pt x="94660" y="754608"/>
                    <a:pt x="201022" y="574162"/>
                    <a:pt x="181443" y="612791"/>
                  </a:cubicBezTo>
                  <a:cubicBezTo>
                    <a:pt x="161864" y="651420"/>
                    <a:pt x="7876" y="928704"/>
                    <a:pt x="468" y="936641"/>
                  </a:cubicBezTo>
                  <a:cubicBezTo>
                    <a:pt x="-6940" y="944579"/>
                    <a:pt x="75080" y="766249"/>
                    <a:pt x="136993" y="660416"/>
                  </a:cubicBezTo>
                  <a:cubicBezTo>
                    <a:pt x="198905" y="554583"/>
                    <a:pt x="298918" y="409062"/>
                    <a:pt x="371943" y="301641"/>
                  </a:cubicBezTo>
                  <a:cubicBezTo>
                    <a:pt x="444968" y="194220"/>
                    <a:pt x="589960" y="-2101"/>
                    <a:pt x="581493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" name="フリーフォーム 333">
              <a:extLst>
                <a:ext uri="{FF2B5EF4-FFF2-40B4-BE49-F238E27FC236}">
                  <a16:creationId xmlns:a16="http://schemas.microsoft.com/office/drawing/2014/main" id="{327FDE3B-E4CE-37C0-0732-CCF777DDA8B6}"/>
                </a:ext>
              </a:extLst>
            </p:cNvPr>
            <p:cNvSpPr/>
            <p:nvPr/>
          </p:nvSpPr>
          <p:spPr>
            <a:xfrm>
              <a:off x="7334101" y="3644835"/>
              <a:ext cx="246135" cy="371634"/>
            </a:xfrm>
            <a:custGeom>
              <a:avLst/>
              <a:gdLst>
                <a:gd name="connsiteX0" fmla="*/ 155724 w 246135"/>
                <a:gd name="connsiteY0" fmla="*/ 65 h 371634"/>
                <a:gd name="connsiteX1" fmla="*/ 196999 w 246135"/>
                <a:gd name="connsiteY1" fmla="*/ 104840 h 371634"/>
                <a:gd name="connsiteX2" fmla="*/ 174774 w 246135"/>
                <a:gd name="connsiteY2" fmla="*/ 200090 h 371634"/>
                <a:gd name="connsiteX3" fmla="*/ 149 w 246135"/>
                <a:gd name="connsiteY3" fmla="*/ 371540 h 371634"/>
                <a:gd name="connsiteX4" fmla="*/ 146199 w 246135"/>
                <a:gd name="connsiteY4" fmla="*/ 222315 h 371634"/>
                <a:gd name="connsiteX5" fmla="*/ 244624 w 246135"/>
                <a:gd name="connsiteY5" fmla="*/ 88965 h 371634"/>
                <a:gd name="connsiteX6" fmla="*/ 203349 w 246135"/>
                <a:gd name="connsiteY6" fmla="*/ 88965 h 371634"/>
                <a:gd name="connsiteX7" fmla="*/ 155724 w 246135"/>
                <a:gd name="connsiteY7" fmla="*/ 65 h 37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135" h="371634">
                  <a:moveTo>
                    <a:pt x="155724" y="65"/>
                  </a:moveTo>
                  <a:cubicBezTo>
                    <a:pt x="154666" y="2711"/>
                    <a:pt x="193824" y="71503"/>
                    <a:pt x="196999" y="104840"/>
                  </a:cubicBezTo>
                  <a:cubicBezTo>
                    <a:pt x="200174" y="138177"/>
                    <a:pt x="207582" y="155640"/>
                    <a:pt x="174774" y="200090"/>
                  </a:cubicBezTo>
                  <a:cubicBezTo>
                    <a:pt x="141966" y="244540"/>
                    <a:pt x="4911" y="367836"/>
                    <a:pt x="149" y="371540"/>
                  </a:cubicBezTo>
                  <a:cubicBezTo>
                    <a:pt x="-4613" y="375244"/>
                    <a:pt x="105453" y="269411"/>
                    <a:pt x="146199" y="222315"/>
                  </a:cubicBezTo>
                  <a:cubicBezTo>
                    <a:pt x="186945" y="175219"/>
                    <a:pt x="235099" y="111190"/>
                    <a:pt x="244624" y="88965"/>
                  </a:cubicBezTo>
                  <a:cubicBezTo>
                    <a:pt x="254149" y="66740"/>
                    <a:pt x="216049" y="101665"/>
                    <a:pt x="203349" y="88965"/>
                  </a:cubicBezTo>
                  <a:cubicBezTo>
                    <a:pt x="190649" y="76265"/>
                    <a:pt x="156782" y="-2581"/>
                    <a:pt x="15572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5" name="フリーフォーム 334">
              <a:extLst>
                <a:ext uri="{FF2B5EF4-FFF2-40B4-BE49-F238E27FC236}">
                  <a16:creationId xmlns:a16="http://schemas.microsoft.com/office/drawing/2014/main" id="{7ED1FAA3-0ACB-5CE7-A7FC-A579E2AFF2A2}"/>
                </a:ext>
              </a:extLst>
            </p:cNvPr>
            <p:cNvSpPr/>
            <p:nvPr/>
          </p:nvSpPr>
          <p:spPr>
            <a:xfrm>
              <a:off x="7759127" y="3598794"/>
              <a:ext cx="94250" cy="394863"/>
            </a:xfrm>
            <a:custGeom>
              <a:avLst/>
              <a:gdLst>
                <a:gd name="connsiteX0" fmla="*/ 573 w 94250"/>
                <a:gd name="connsiteY0" fmla="*/ 1656 h 394863"/>
                <a:gd name="connsiteX1" fmla="*/ 41848 w 94250"/>
                <a:gd name="connsiteY1" fmla="*/ 115956 h 394863"/>
                <a:gd name="connsiteX2" fmla="*/ 41848 w 94250"/>
                <a:gd name="connsiteY2" fmla="*/ 246131 h 394863"/>
                <a:gd name="connsiteX3" fmla="*/ 45023 w 94250"/>
                <a:gd name="connsiteY3" fmla="*/ 179456 h 394863"/>
                <a:gd name="connsiteX4" fmla="*/ 41848 w 94250"/>
                <a:gd name="connsiteY4" fmla="*/ 392181 h 394863"/>
                <a:gd name="connsiteX5" fmla="*/ 45023 w 94250"/>
                <a:gd name="connsiteY5" fmla="*/ 287406 h 394863"/>
                <a:gd name="connsiteX6" fmla="*/ 92648 w 94250"/>
                <a:gd name="connsiteY6" fmla="*/ 115956 h 394863"/>
                <a:gd name="connsiteX7" fmla="*/ 76773 w 94250"/>
                <a:gd name="connsiteY7" fmla="*/ 204856 h 394863"/>
                <a:gd name="connsiteX8" fmla="*/ 573 w 94250"/>
                <a:gd name="connsiteY8" fmla="*/ 1656 h 39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50" h="394863">
                  <a:moveTo>
                    <a:pt x="573" y="1656"/>
                  </a:moveTo>
                  <a:cubicBezTo>
                    <a:pt x="-5248" y="-13161"/>
                    <a:pt x="34969" y="75210"/>
                    <a:pt x="41848" y="115956"/>
                  </a:cubicBezTo>
                  <a:cubicBezTo>
                    <a:pt x="48727" y="156702"/>
                    <a:pt x="41319" y="235548"/>
                    <a:pt x="41848" y="246131"/>
                  </a:cubicBezTo>
                  <a:cubicBezTo>
                    <a:pt x="42377" y="256714"/>
                    <a:pt x="45023" y="155114"/>
                    <a:pt x="45023" y="179456"/>
                  </a:cubicBezTo>
                  <a:cubicBezTo>
                    <a:pt x="45023" y="203798"/>
                    <a:pt x="41848" y="374189"/>
                    <a:pt x="41848" y="392181"/>
                  </a:cubicBezTo>
                  <a:cubicBezTo>
                    <a:pt x="41848" y="410173"/>
                    <a:pt x="36556" y="333443"/>
                    <a:pt x="45023" y="287406"/>
                  </a:cubicBezTo>
                  <a:cubicBezTo>
                    <a:pt x="53490" y="241369"/>
                    <a:pt x="87356" y="129714"/>
                    <a:pt x="92648" y="115956"/>
                  </a:cubicBezTo>
                  <a:cubicBezTo>
                    <a:pt x="97940" y="102198"/>
                    <a:pt x="89473" y="219144"/>
                    <a:pt x="76773" y="204856"/>
                  </a:cubicBezTo>
                  <a:cubicBezTo>
                    <a:pt x="64073" y="190569"/>
                    <a:pt x="6394" y="16473"/>
                    <a:pt x="573" y="16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6" name="フリーフォーム 335">
              <a:extLst>
                <a:ext uri="{FF2B5EF4-FFF2-40B4-BE49-F238E27FC236}">
                  <a16:creationId xmlns:a16="http://schemas.microsoft.com/office/drawing/2014/main" id="{A4E636E7-EDCA-D4BD-0877-63C13AC42350}"/>
                </a:ext>
              </a:extLst>
            </p:cNvPr>
            <p:cNvSpPr/>
            <p:nvPr/>
          </p:nvSpPr>
          <p:spPr>
            <a:xfrm>
              <a:off x="7400688" y="3536908"/>
              <a:ext cx="435777" cy="219445"/>
            </a:xfrm>
            <a:custGeom>
              <a:avLst/>
              <a:gdLst>
                <a:gd name="connsiteX0" fmla="*/ 237 w 435777"/>
                <a:gd name="connsiteY0" fmla="*/ 42 h 219445"/>
                <a:gd name="connsiteX1" fmla="*/ 212962 w 435777"/>
                <a:gd name="connsiteY1" fmla="*/ 63542 h 219445"/>
                <a:gd name="connsiteX2" fmla="*/ 311387 w 435777"/>
                <a:gd name="connsiteY2" fmla="*/ 63542 h 219445"/>
                <a:gd name="connsiteX3" fmla="*/ 432037 w 435777"/>
                <a:gd name="connsiteY3" fmla="*/ 41317 h 219445"/>
                <a:gd name="connsiteX4" fmla="*/ 406637 w 435777"/>
                <a:gd name="connsiteY4" fmla="*/ 54017 h 219445"/>
                <a:gd name="connsiteX5" fmla="*/ 422512 w 435777"/>
                <a:gd name="connsiteY5" fmla="*/ 219117 h 219445"/>
                <a:gd name="connsiteX6" fmla="*/ 378062 w 435777"/>
                <a:gd name="connsiteY6" fmla="*/ 95292 h 219445"/>
                <a:gd name="connsiteX7" fmla="*/ 257412 w 435777"/>
                <a:gd name="connsiteY7" fmla="*/ 54017 h 219445"/>
                <a:gd name="connsiteX8" fmla="*/ 237 w 435777"/>
                <a:gd name="connsiteY8" fmla="*/ 42 h 21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777" h="219445">
                  <a:moveTo>
                    <a:pt x="237" y="42"/>
                  </a:moveTo>
                  <a:cubicBezTo>
                    <a:pt x="-7171" y="1629"/>
                    <a:pt x="161104" y="52959"/>
                    <a:pt x="212962" y="63542"/>
                  </a:cubicBezTo>
                  <a:cubicBezTo>
                    <a:pt x="264820" y="74125"/>
                    <a:pt x="274875" y="67246"/>
                    <a:pt x="311387" y="63542"/>
                  </a:cubicBezTo>
                  <a:cubicBezTo>
                    <a:pt x="347899" y="59838"/>
                    <a:pt x="416162" y="42905"/>
                    <a:pt x="432037" y="41317"/>
                  </a:cubicBezTo>
                  <a:cubicBezTo>
                    <a:pt x="447912" y="39730"/>
                    <a:pt x="408224" y="24384"/>
                    <a:pt x="406637" y="54017"/>
                  </a:cubicBezTo>
                  <a:cubicBezTo>
                    <a:pt x="405050" y="83650"/>
                    <a:pt x="427274" y="212238"/>
                    <a:pt x="422512" y="219117"/>
                  </a:cubicBezTo>
                  <a:cubicBezTo>
                    <a:pt x="417750" y="225996"/>
                    <a:pt x="405579" y="122809"/>
                    <a:pt x="378062" y="95292"/>
                  </a:cubicBezTo>
                  <a:cubicBezTo>
                    <a:pt x="350545" y="67775"/>
                    <a:pt x="319324" y="66188"/>
                    <a:pt x="257412" y="54017"/>
                  </a:cubicBezTo>
                  <a:cubicBezTo>
                    <a:pt x="195500" y="41846"/>
                    <a:pt x="7645" y="-1545"/>
                    <a:pt x="237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7" name="フリーフォーム 336">
              <a:extLst>
                <a:ext uri="{FF2B5EF4-FFF2-40B4-BE49-F238E27FC236}">
                  <a16:creationId xmlns:a16="http://schemas.microsoft.com/office/drawing/2014/main" id="{910D6DED-E485-D5F4-589C-4BD8E07FB875}"/>
                </a:ext>
              </a:extLst>
            </p:cNvPr>
            <p:cNvSpPr/>
            <p:nvPr/>
          </p:nvSpPr>
          <p:spPr>
            <a:xfrm>
              <a:off x="7458075" y="3609975"/>
              <a:ext cx="306454" cy="391051"/>
            </a:xfrm>
            <a:custGeom>
              <a:avLst/>
              <a:gdLst>
                <a:gd name="connsiteX0" fmla="*/ 0 w 306454"/>
                <a:gd name="connsiteY0" fmla="*/ 0 h 391051"/>
                <a:gd name="connsiteX1" fmla="*/ 273050 w 306454"/>
                <a:gd name="connsiteY1" fmla="*/ 76200 h 391051"/>
                <a:gd name="connsiteX2" fmla="*/ 260350 w 306454"/>
                <a:gd name="connsiteY2" fmla="*/ 57150 h 391051"/>
                <a:gd name="connsiteX3" fmla="*/ 285750 w 306454"/>
                <a:gd name="connsiteY3" fmla="*/ 123825 h 391051"/>
                <a:gd name="connsiteX4" fmla="*/ 257175 w 306454"/>
                <a:gd name="connsiteY4" fmla="*/ 266700 h 391051"/>
                <a:gd name="connsiteX5" fmla="*/ 273050 w 306454"/>
                <a:gd name="connsiteY5" fmla="*/ 212725 h 391051"/>
                <a:gd name="connsiteX6" fmla="*/ 231775 w 306454"/>
                <a:gd name="connsiteY6" fmla="*/ 390525 h 391051"/>
                <a:gd name="connsiteX7" fmla="*/ 304800 w 306454"/>
                <a:gd name="connsiteY7" fmla="*/ 146050 h 391051"/>
                <a:gd name="connsiteX8" fmla="*/ 273050 w 306454"/>
                <a:gd name="connsiteY8" fmla="*/ 57150 h 391051"/>
                <a:gd name="connsiteX9" fmla="*/ 165100 w 306454"/>
                <a:gd name="connsiteY9" fmla="*/ 47625 h 391051"/>
                <a:gd name="connsiteX10" fmla="*/ 0 w 306454"/>
                <a:gd name="connsiteY10" fmla="*/ 0 h 39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54" h="391051">
                  <a:moveTo>
                    <a:pt x="0" y="0"/>
                  </a:moveTo>
                  <a:lnTo>
                    <a:pt x="273050" y="76200"/>
                  </a:lnTo>
                  <a:cubicBezTo>
                    <a:pt x="316442" y="85725"/>
                    <a:pt x="258233" y="49213"/>
                    <a:pt x="260350" y="57150"/>
                  </a:cubicBezTo>
                  <a:cubicBezTo>
                    <a:pt x="262467" y="65087"/>
                    <a:pt x="286279" y="88900"/>
                    <a:pt x="285750" y="123825"/>
                  </a:cubicBezTo>
                  <a:cubicBezTo>
                    <a:pt x="285221" y="158750"/>
                    <a:pt x="259292" y="251883"/>
                    <a:pt x="257175" y="266700"/>
                  </a:cubicBezTo>
                  <a:cubicBezTo>
                    <a:pt x="255058" y="281517"/>
                    <a:pt x="277283" y="192088"/>
                    <a:pt x="273050" y="212725"/>
                  </a:cubicBezTo>
                  <a:cubicBezTo>
                    <a:pt x="268817" y="233362"/>
                    <a:pt x="226483" y="401638"/>
                    <a:pt x="231775" y="390525"/>
                  </a:cubicBezTo>
                  <a:cubicBezTo>
                    <a:pt x="237067" y="379413"/>
                    <a:pt x="297921" y="201612"/>
                    <a:pt x="304800" y="146050"/>
                  </a:cubicBezTo>
                  <a:cubicBezTo>
                    <a:pt x="311679" y="90488"/>
                    <a:pt x="296333" y="73554"/>
                    <a:pt x="273050" y="57150"/>
                  </a:cubicBezTo>
                  <a:cubicBezTo>
                    <a:pt x="249767" y="40746"/>
                    <a:pt x="165100" y="47625"/>
                    <a:pt x="165100" y="476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8" name="フリーフォーム 337">
              <a:extLst>
                <a:ext uri="{FF2B5EF4-FFF2-40B4-BE49-F238E27FC236}">
                  <a16:creationId xmlns:a16="http://schemas.microsoft.com/office/drawing/2014/main" id="{3027E615-9B06-1DEF-BFF9-984173CDD0DB}"/>
                </a:ext>
              </a:extLst>
            </p:cNvPr>
            <p:cNvSpPr/>
            <p:nvPr/>
          </p:nvSpPr>
          <p:spPr>
            <a:xfrm>
              <a:off x="7421389" y="3733411"/>
              <a:ext cx="224427" cy="328802"/>
            </a:xfrm>
            <a:custGeom>
              <a:avLst/>
              <a:gdLst>
                <a:gd name="connsiteX0" fmla="*/ 204961 w 224427"/>
                <a:gd name="connsiteY0" fmla="*/ 389 h 328802"/>
                <a:gd name="connsiteX1" fmla="*/ 224011 w 224427"/>
                <a:gd name="connsiteY1" fmla="*/ 108339 h 328802"/>
                <a:gd name="connsiteX2" fmla="*/ 182736 w 224427"/>
                <a:gd name="connsiteY2" fmla="*/ 171839 h 328802"/>
                <a:gd name="connsiteX3" fmla="*/ 106536 w 224427"/>
                <a:gd name="connsiteY3" fmla="*/ 187714 h 328802"/>
                <a:gd name="connsiteX4" fmla="*/ 62086 w 224427"/>
                <a:gd name="connsiteY4" fmla="*/ 273439 h 328802"/>
                <a:gd name="connsiteX5" fmla="*/ 116061 w 224427"/>
                <a:gd name="connsiteY5" fmla="*/ 184539 h 328802"/>
                <a:gd name="connsiteX6" fmla="*/ 27161 w 224427"/>
                <a:gd name="connsiteY6" fmla="*/ 305189 h 328802"/>
                <a:gd name="connsiteX7" fmla="*/ 4936 w 224427"/>
                <a:gd name="connsiteY7" fmla="*/ 317889 h 328802"/>
                <a:gd name="connsiteX8" fmla="*/ 109711 w 224427"/>
                <a:gd name="connsiteY8" fmla="*/ 181364 h 328802"/>
                <a:gd name="connsiteX9" fmla="*/ 189086 w 224427"/>
                <a:gd name="connsiteY9" fmla="*/ 133739 h 328802"/>
                <a:gd name="connsiteX10" fmla="*/ 182736 w 224427"/>
                <a:gd name="connsiteY10" fmla="*/ 73414 h 328802"/>
                <a:gd name="connsiteX11" fmla="*/ 220836 w 224427"/>
                <a:gd name="connsiteY11" fmla="*/ 149614 h 328802"/>
                <a:gd name="connsiteX12" fmla="*/ 204961 w 224427"/>
                <a:gd name="connsiteY12" fmla="*/ 389 h 32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427" h="328802">
                  <a:moveTo>
                    <a:pt x="204961" y="389"/>
                  </a:moveTo>
                  <a:cubicBezTo>
                    <a:pt x="205490" y="-6490"/>
                    <a:pt x="227715" y="79764"/>
                    <a:pt x="224011" y="108339"/>
                  </a:cubicBezTo>
                  <a:cubicBezTo>
                    <a:pt x="220307" y="136914"/>
                    <a:pt x="202315" y="158610"/>
                    <a:pt x="182736" y="171839"/>
                  </a:cubicBezTo>
                  <a:cubicBezTo>
                    <a:pt x="163157" y="185068"/>
                    <a:pt x="126644" y="170781"/>
                    <a:pt x="106536" y="187714"/>
                  </a:cubicBezTo>
                  <a:cubicBezTo>
                    <a:pt x="86428" y="204647"/>
                    <a:pt x="60499" y="273968"/>
                    <a:pt x="62086" y="273439"/>
                  </a:cubicBezTo>
                  <a:cubicBezTo>
                    <a:pt x="63673" y="272910"/>
                    <a:pt x="121882" y="179247"/>
                    <a:pt x="116061" y="184539"/>
                  </a:cubicBezTo>
                  <a:cubicBezTo>
                    <a:pt x="110240" y="189831"/>
                    <a:pt x="45682" y="282964"/>
                    <a:pt x="27161" y="305189"/>
                  </a:cubicBezTo>
                  <a:cubicBezTo>
                    <a:pt x="8640" y="327414"/>
                    <a:pt x="-8822" y="338527"/>
                    <a:pt x="4936" y="317889"/>
                  </a:cubicBezTo>
                  <a:cubicBezTo>
                    <a:pt x="18694" y="297251"/>
                    <a:pt x="79019" y="212056"/>
                    <a:pt x="109711" y="181364"/>
                  </a:cubicBezTo>
                  <a:cubicBezTo>
                    <a:pt x="140403" y="150672"/>
                    <a:pt x="176915" y="151731"/>
                    <a:pt x="189086" y="133739"/>
                  </a:cubicBezTo>
                  <a:cubicBezTo>
                    <a:pt x="201257" y="115747"/>
                    <a:pt x="177444" y="70768"/>
                    <a:pt x="182736" y="73414"/>
                  </a:cubicBezTo>
                  <a:cubicBezTo>
                    <a:pt x="188028" y="76060"/>
                    <a:pt x="217132" y="160726"/>
                    <a:pt x="220836" y="149614"/>
                  </a:cubicBezTo>
                  <a:cubicBezTo>
                    <a:pt x="224540" y="138502"/>
                    <a:pt x="204432" y="7268"/>
                    <a:pt x="204961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9" name="フリーフォーム 338">
              <a:extLst>
                <a:ext uri="{FF2B5EF4-FFF2-40B4-BE49-F238E27FC236}">
                  <a16:creationId xmlns:a16="http://schemas.microsoft.com/office/drawing/2014/main" id="{1348BC4A-FDA5-BECC-1422-0B8B47FE8187}"/>
                </a:ext>
              </a:extLst>
            </p:cNvPr>
            <p:cNvSpPr/>
            <p:nvPr/>
          </p:nvSpPr>
          <p:spPr>
            <a:xfrm>
              <a:off x="7033713" y="3627320"/>
              <a:ext cx="561445" cy="754981"/>
            </a:xfrm>
            <a:custGeom>
              <a:avLst/>
              <a:gdLst>
                <a:gd name="connsiteX0" fmla="*/ 538662 w 561445"/>
                <a:gd name="connsiteY0" fmla="*/ 27105 h 754981"/>
                <a:gd name="connsiteX1" fmla="*/ 14787 w 561445"/>
                <a:gd name="connsiteY1" fmla="*/ 731955 h 754981"/>
                <a:gd name="connsiteX2" fmla="*/ 170362 w 561445"/>
                <a:gd name="connsiteY2" fmla="*/ 550980 h 754981"/>
                <a:gd name="connsiteX3" fmla="*/ 446587 w 561445"/>
                <a:gd name="connsiteY3" fmla="*/ 220780 h 754981"/>
                <a:gd name="connsiteX4" fmla="*/ 341812 w 561445"/>
                <a:gd name="connsiteY4" fmla="*/ 350955 h 754981"/>
                <a:gd name="connsiteX5" fmla="*/ 456112 w 561445"/>
                <a:gd name="connsiteY5" fmla="*/ 163630 h 754981"/>
                <a:gd name="connsiteX6" fmla="*/ 538662 w 561445"/>
                <a:gd name="connsiteY6" fmla="*/ 27105 h 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445" h="754981">
                  <a:moveTo>
                    <a:pt x="538662" y="27105"/>
                  </a:moveTo>
                  <a:cubicBezTo>
                    <a:pt x="465108" y="121826"/>
                    <a:pt x="76170" y="644643"/>
                    <a:pt x="14787" y="731955"/>
                  </a:cubicBezTo>
                  <a:cubicBezTo>
                    <a:pt x="-46596" y="819267"/>
                    <a:pt x="98395" y="636176"/>
                    <a:pt x="170362" y="550980"/>
                  </a:cubicBezTo>
                  <a:cubicBezTo>
                    <a:pt x="242329" y="465784"/>
                    <a:pt x="418012" y="254118"/>
                    <a:pt x="446587" y="220780"/>
                  </a:cubicBezTo>
                  <a:cubicBezTo>
                    <a:pt x="475162" y="187443"/>
                    <a:pt x="340224" y="360480"/>
                    <a:pt x="341812" y="350955"/>
                  </a:cubicBezTo>
                  <a:cubicBezTo>
                    <a:pt x="343399" y="341430"/>
                    <a:pt x="425420" y="214959"/>
                    <a:pt x="456112" y="163630"/>
                  </a:cubicBezTo>
                  <a:cubicBezTo>
                    <a:pt x="486804" y="112301"/>
                    <a:pt x="612216" y="-67616"/>
                    <a:pt x="538662" y="271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0" name="フリーフォーム 339">
              <a:extLst>
                <a:ext uri="{FF2B5EF4-FFF2-40B4-BE49-F238E27FC236}">
                  <a16:creationId xmlns:a16="http://schemas.microsoft.com/office/drawing/2014/main" id="{F7C74514-B33D-C066-0B57-314908BDDBAE}"/>
                </a:ext>
              </a:extLst>
            </p:cNvPr>
            <p:cNvSpPr/>
            <p:nvPr/>
          </p:nvSpPr>
          <p:spPr>
            <a:xfrm>
              <a:off x="7197441" y="3508066"/>
              <a:ext cx="448327" cy="257551"/>
            </a:xfrm>
            <a:custGeom>
              <a:avLst/>
              <a:gdLst>
                <a:gd name="connsiteX0" fmla="*/ 284 w 448327"/>
                <a:gd name="connsiteY0" fmla="*/ 309 h 257551"/>
                <a:gd name="connsiteX1" fmla="*/ 219359 w 448327"/>
                <a:gd name="connsiteY1" fmla="*/ 51109 h 257551"/>
                <a:gd name="connsiteX2" fmla="*/ 327309 w 448327"/>
                <a:gd name="connsiteY2" fmla="*/ 200334 h 257551"/>
                <a:gd name="connsiteX3" fmla="*/ 320959 w 448327"/>
                <a:gd name="connsiteY3" fmla="*/ 95559 h 257551"/>
                <a:gd name="connsiteX4" fmla="*/ 447959 w 448327"/>
                <a:gd name="connsiteY4" fmla="*/ 257484 h 257551"/>
                <a:gd name="connsiteX5" fmla="*/ 355884 w 448327"/>
                <a:gd name="connsiteY5" fmla="*/ 114609 h 257551"/>
                <a:gd name="connsiteX6" fmla="*/ 247934 w 448327"/>
                <a:gd name="connsiteY6" fmla="*/ 35234 h 257551"/>
                <a:gd name="connsiteX7" fmla="*/ 282859 w 448327"/>
                <a:gd name="connsiteY7" fmla="*/ 19359 h 257551"/>
                <a:gd name="connsiteX8" fmla="*/ 174909 w 448327"/>
                <a:gd name="connsiteY8" fmla="*/ 28884 h 257551"/>
                <a:gd name="connsiteX9" fmla="*/ 284 w 448327"/>
                <a:gd name="connsiteY9" fmla="*/ 309 h 25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8327" h="257551">
                  <a:moveTo>
                    <a:pt x="284" y="309"/>
                  </a:moveTo>
                  <a:cubicBezTo>
                    <a:pt x="7692" y="4013"/>
                    <a:pt x="164855" y="17772"/>
                    <a:pt x="219359" y="51109"/>
                  </a:cubicBezTo>
                  <a:cubicBezTo>
                    <a:pt x="273863" y="84446"/>
                    <a:pt x="310376" y="192926"/>
                    <a:pt x="327309" y="200334"/>
                  </a:cubicBezTo>
                  <a:cubicBezTo>
                    <a:pt x="344242" y="207742"/>
                    <a:pt x="300851" y="86034"/>
                    <a:pt x="320959" y="95559"/>
                  </a:cubicBezTo>
                  <a:cubicBezTo>
                    <a:pt x="341067" y="105084"/>
                    <a:pt x="442138" y="254309"/>
                    <a:pt x="447959" y="257484"/>
                  </a:cubicBezTo>
                  <a:cubicBezTo>
                    <a:pt x="453780" y="260659"/>
                    <a:pt x="389221" y="151651"/>
                    <a:pt x="355884" y="114609"/>
                  </a:cubicBezTo>
                  <a:cubicBezTo>
                    <a:pt x="322547" y="77567"/>
                    <a:pt x="260105" y="51109"/>
                    <a:pt x="247934" y="35234"/>
                  </a:cubicBezTo>
                  <a:cubicBezTo>
                    <a:pt x="235763" y="19359"/>
                    <a:pt x="295030" y="20417"/>
                    <a:pt x="282859" y="19359"/>
                  </a:cubicBezTo>
                  <a:cubicBezTo>
                    <a:pt x="270688" y="18301"/>
                    <a:pt x="217771" y="30471"/>
                    <a:pt x="174909" y="28884"/>
                  </a:cubicBezTo>
                  <a:cubicBezTo>
                    <a:pt x="132047" y="27297"/>
                    <a:pt x="-7124" y="-3395"/>
                    <a:pt x="284" y="3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1" name="フリーフォーム 340">
              <a:extLst>
                <a:ext uri="{FF2B5EF4-FFF2-40B4-BE49-F238E27FC236}">
                  <a16:creationId xmlns:a16="http://schemas.microsoft.com/office/drawing/2014/main" id="{9BC5FFBE-EA78-3E71-F258-94BAEC63D207}"/>
                </a:ext>
              </a:extLst>
            </p:cNvPr>
            <p:cNvSpPr/>
            <p:nvPr/>
          </p:nvSpPr>
          <p:spPr>
            <a:xfrm>
              <a:off x="7588076" y="3663830"/>
              <a:ext cx="108523" cy="254494"/>
            </a:xfrm>
            <a:custGeom>
              <a:avLst/>
              <a:gdLst>
                <a:gd name="connsiteX0" fmla="*/ 38274 w 108523"/>
                <a:gd name="connsiteY0" fmla="*/ 120 h 254494"/>
                <a:gd name="connsiteX1" fmla="*/ 76374 w 108523"/>
                <a:gd name="connsiteY1" fmla="*/ 165220 h 254494"/>
                <a:gd name="connsiteX2" fmla="*/ 174 w 108523"/>
                <a:gd name="connsiteY2" fmla="*/ 254120 h 254494"/>
                <a:gd name="connsiteX3" fmla="*/ 101774 w 108523"/>
                <a:gd name="connsiteY3" fmla="*/ 133470 h 254494"/>
                <a:gd name="connsiteX4" fmla="*/ 98599 w 108523"/>
                <a:gd name="connsiteY4" fmla="*/ 35045 h 254494"/>
                <a:gd name="connsiteX5" fmla="*/ 95424 w 108523"/>
                <a:gd name="connsiteY5" fmla="*/ 136645 h 254494"/>
                <a:gd name="connsiteX6" fmla="*/ 38274 w 108523"/>
                <a:gd name="connsiteY6" fmla="*/ 120 h 25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23" h="254494">
                  <a:moveTo>
                    <a:pt x="38274" y="120"/>
                  </a:moveTo>
                  <a:cubicBezTo>
                    <a:pt x="35099" y="4882"/>
                    <a:pt x="82724" y="122887"/>
                    <a:pt x="76374" y="165220"/>
                  </a:cubicBezTo>
                  <a:cubicBezTo>
                    <a:pt x="70024" y="207553"/>
                    <a:pt x="-4059" y="259412"/>
                    <a:pt x="174" y="254120"/>
                  </a:cubicBezTo>
                  <a:cubicBezTo>
                    <a:pt x="4407" y="248828"/>
                    <a:pt x="85370" y="169982"/>
                    <a:pt x="101774" y="133470"/>
                  </a:cubicBezTo>
                  <a:cubicBezTo>
                    <a:pt x="118178" y="96958"/>
                    <a:pt x="99657" y="34516"/>
                    <a:pt x="98599" y="35045"/>
                  </a:cubicBezTo>
                  <a:cubicBezTo>
                    <a:pt x="97541" y="35574"/>
                    <a:pt x="104420" y="139820"/>
                    <a:pt x="95424" y="136645"/>
                  </a:cubicBezTo>
                  <a:cubicBezTo>
                    <a:pt x="86428" y="133470"/>
                    <a:pt x="41449" y="-4642"/>
                    <a:pt x="38274" y="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 341">
              <a:extLst>
                <a:ext uri="{FF2B5EF4-FFF2-40B4-BE49-F238E27FC236}">
                  <a16:creationId xmlns:a16="http://schemas.microsoft.com/office/drawing/2014/main" id="{54E7D169-B194-E525-D910-87F4411E830D}"/>
                </a:ext>
              </a:extLst>
            </p:cNvPr>
            <p:cNvSpPr/>
            <p:nvPr/>
          </p:nvSpPr>
          <p:spPr>
            <a:xfrm>
              <a:off x="6718386" y="4304448"/>
              <a:ext cx="363797" cy="428877"/>
            </a:xfrm>
            <a:custGeom>
              <a:avLst/>
              <a:gdLst>
                <a:gd name="connsiteX0" fmla="*/ 361864 w 363797"/>
                <a:gd name="connsiteY0" fmla="*/ 4027 h 428877"/>
                <a:gd name="connsiteX1" fmla="*/ 50714 w 363797"/>
                <a:gd name="connsiteY1" fmla="*/ 353277 h 428877"/>
                <a:gd name="connsiteX2" fmla="*/ 15789 w 363797"/>
                <a:gd name="connsiteY2" fmla="*/ 413602 h 428877"/>
                <a:gd name="connsiteX3" fmla="*/ 209464 w 363797"/>
                <a:gd name="connsiteY3" fmla="*/ 143727 h 428877"/>
                <a:gd name="connsiteX4" fmla="*/ 184064 w 363797"/>
                <a:gd name="connsiteY4" fmla="*/ 162777 h 428877"/>
                <a:gd name="connsiteX5" fmla="*/ 361864 w 363797"/>
                <a:gd name="connsiteY5" fmla="*/ 4027 h 42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797" h="428877">
                  <a:moveTo>
                    <a:pt x="361864" y="4027"/>
                  </a:moveTo>
                  <a:cubicBezTo>
                    <a:pt x="339639" y="35777"/>
                    <a:pt x="108393" y="285015"/>
                    <a:pt x="50714" y="353277"/>
                  </a:cubicBezTo>
                  <a:cubicBezTo>
                    <a:pt x="-6965" y="421540"/>
                    <a:pt x="-10669" y="448527"/>
                    <a:pt x="15789" y="413602"/>
                  </a:cubicBezTo>
                  <a:cubicBezTo>
                    <a:pt x="42247" y="378677"/>
                    <a:pt x="181418" y="185531"/>
                    <a:pt x="209464" y="143727"/>
                  </a:cubicBezTo>
                  <a:cubicBezTo>
                    <a:pt x="237510" y="101923"/>
                    <a:pt x="160252" y="187648"/>
                    <a:pt x="184064" y="162777"/>
                  </a:cubicBezTo>
                  <a:cubicBezTo>
                    <a:pt x="207876" y="137906"/>
                    <a:pt x="384089" y="-27723"/>
                    <a:pt x="361864" y="4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3" name="フリーフォーム 342">
              <a:extLst>
                <a:ext uri="{FF2B5EF4-FFF2-40B4-BE49-F238E27FC236}">
                  <a16:creationId xmlns:a16="http://schemas.microsoft.com/office/drawing/2014/main" id="{905BD440-DB3E-6C8E-B890-313FEA327BBC}"/>
                </a:ext>
              </a:extLst>
            </p:cNvPr>
            <p:cNvSpPr/>
            <p:nvPr/>
          </p:nvSpPr>
          <p:spPr>
            <a:xfrm>
              <a:off x="6711705" y="4285949"/>
              <a:ext cx="398090" cy="494121"/>
            </a:xfrm>
            <a:custGeom>
              <a:avLst/>
              <a:gdLst>
                <a:gd name="connsiteX0" fmla="*/ 393945 w 398090"/>
                <a:gd name="connsiteY0" fmla="*/ 6651 h 494121"/>
                <a:gd name="connsiteX1" fmla="*/ 66920 w 398090"/>
                <a:gd name="connsiteY1" fmla="*/ 419401 h 494121"/>
                <a:gd name="connsiteX2" fmla="*/ 12945 w 398090"/>
                <a:gd name="connsiteY2" fmla="*/ 473376 h 494121"/>
                <a:gd name="connsiteX3" fmla="*/ 238370 w 398090"/>
                <a:gd name="connsiteY3" fmla="*/ 184451 h 494121"/>
                <a:gd name="connsiteX4" fmla="*/ 393945 w 398090"/>
                <a:gd name="connsiteY4" fmla="*/ 6651 h 49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090" h="494121">
                  <a:moveTo>
                    <a:pt x="393945" y="6651"/>
                  </a:moveTo>
                  <a:cubicBezTo>
                    <a:pt x="365370" y="45809"/>
                    <a:pt x="130420" y="341614"/>
                    <a:pt x="66920" y="419401"/>
                  </a:cubicBezTo>
                  <a:cubicBezTo>
                    <a:pt x="3420" y="497189"/>
                    <a:pt x="-15630" y="512534"/>
                    <a:pt x="12945" y="473376"/>
                  </a:cubicBezTo>
                  <a:cubicBezTo>
                    <a:pt x="41520" y="434218"/>
                    <a:pt x="180691" y="258005"/>
                    <a:pt x="238370" y="184451"/>
                  </a:cubicBezTo>
                  <a:cubicBezTo>
                    <a:pt x="296049" y="110897"/>
                    <a:pt x="422520" y="-32507"/>
                    <a:pt x="393945" y="66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4" name="フリーフォーム 343">
              <a:extLst>
                <a:ext uri="{FF2B5EF4-FFF2-40B4-BE49-F238E27FC236}">
                  <a16:creationId xmlns:a16="http://schemas.microsoft.com/office/drawing/2014/main" id="{D188E50A-1B56-FFDD-A96C-1FC8464FC44C}"/>
                </a:ext>
              </a:extLst>
            </p:cNvPr>
            <p:cNvSpPr/>
            <p:nvPr/>
          </p:nvSpPr>
          <p:spPr>
            <a:xfrm>
              <a:off x="6416641" y="4277473"/>
              <a:ext cx="313398" cy="281828"/>
            </a:xfrm>
            <a:custGeom>
              <a:avLst/>
              <a:gdLst>
                <a:gd name="connsiteX0" fmla="*/ 311184 w 313398"/>
                <a:gd name="connsiteY0" fmla="*/ 5602 h 281828"/>
                <a:gd name="connsiteX1" fmla="*/ 107984 w 313398"/>
                <a:gd name="connsiteY1" fmla="*/ 173877 h 281828"/>
                <a:gd name="connsiteX2" fmla="*/ 34 w 313398"/>
                <a:gd name="connsiteY2" fmla="*/ 281827 h 281828"/>
                <a:gd name="connsiteX3" fmla="*/ 95284 w 313398"/>
                <a:gd name="connsiteY3" fmla="*/ 177052 h 281828"/>
                <a:gd name="connsiteX4" fmla="*/ 209584 w 313398"/>
                <a:gd name="connsiteY4" fmla="*/ 50052 h 281828"/>
                <a:gd name="connsiteX5" fmla="*/ 311184 w 313398"/>
                <a:gd name="connsiteY5" fmla="*/ 5602 h 28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398" h="281828">
                  <a:moveTo>
                    <a:pt x="311184" y="5602"/>
                  </a:moveTo>
                  <a:cubicBezTo>
                    <a:pt x="294251" y="26240"/>
                    <a:pt x="159842" y="127840"/>
                    <a:pt x="107984" y="173877"/>
                  </a:cubicBezTo>
                  <a:cubicBezTo>
                    <a:pt x="56126" y="219915"/>
                    <a:pt x="2151" y="281298"/>
                    <a:pt x="34" y="281827"/>
                  </a:cubicBezTo>
                  <a:cubicBezTo>
                    <a:pt x="-2083" y="282356"/>
                    <a:pt x="95284" y="177052"/>
                    <a:pt x="95284" y="177052"/>
                  </a:cubicBezTo>
                  <a:cubicBezTo>
                    <a:pt x="130209" y="138423"/>
                    <a:pt x="175717" y="73864"/>
                    <a:pt x="209584" y="50052"/>
                  </a:cubicBezTo>
                  <a:cubicBezTo>
                    <a:pt x="243451" y="26240"/>
                    <a:pt x="328117" y="-15036"/>
                    <a:pt x="311184" y="56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5" name="フリーフォーム 344">
              <a:extLst>
                <a:ext uri="{FF2B5EF4-FFF2-40B4-BE49-F238E27FC236}">
                  <a16:creationId xmlns:a16="http://schemas.microsoft.com/office/drawing/2014/main" id="{05C88CB6-5F84-BEE5-9BF8-70619C9DA682}"/>
                </a:ext>
              </a:extLst>
            </p:cNvPr>
            <p:cNvSpPr/>
            <p:nvPr/>
          </p:nvSpPr>
          <p:spPr>
            <a:xfrm>
              <a:off x="6430721" y="4391091"/>
              <a:ext cx="253497" cy="215674"/>
            </a:xfrm>
            <a:custGeom>
              <a:avLst/>
              <a:gdLst>
                <a:gd name="connsiteX0" fmla="*/ 249479 w 253497"/>
                <a:gd name="connsiteY0" fmla="*/ 6284 h 215674"/>
                <a:gd name="connsiteX1" fmla="*/ 65329 w 253497"/>
                <a:gd name="connsiteY1" fmla="*/ 165034 h 215674"/>
                <a:gd name="connsiteX2" fmla="*/ 5004 w 253497"/>
                <a:gd name="connsiteY2" fmla="*/ 209484 h 215674"/>
                <a:gd name="connsiteX3" fmla="*/ 179629 w 253497"/>
                <a:gd name="connsiteY3" fmla="*/ 47559 h 215674"/>
                <a:gd name="connsiteX4" fmla="*/ 249479 w 253497"/>
                <a:gd name="connsiteY4" fmla="*/ 6284 h 21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497" h="215674">
                  <a:moveTo>
                    <a:pt x="249479" y="6284"/>
                  </a:moveTo>
                  <a:cubicBezTo>
                    <a:pt x="230429" y="25863"/>
                    <a:pt x="106075" y="131167"/>
                    <a:pt x="65329" y="165034"/>
                  </a:cubicBezTo>
                  <a:cubicBezTo>
                    <a:pt x="24583" y="198901"/>
                    <a:pt x="-14046" y="229063"/>
                    <a:pt x="5004" y="209484"/>
                  </a:cubicBezTo>
                  <a:cubicBezTo>
                    <a:pt x="24054" y="189905"/>
                    <a:pt x="143646" y="78780"/>
                    <a:pt x="179629" y="47559"/>
                  </a:cubicBezTo>
                  <a:cubicBezTo>
                    <a:pt x="215612" y="16338"/>
                    <a:pt x="268529" y="-13295"/>
                    <a:pt x="249479" y="62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6" name="フリーフォーム 345">
              <a:extLst>
                <a:ext uri="{FF2B5EF4-FFF2-40B4-BE49-F238E27FC236}">
                  <a16:creationId xmlns:a16="http://schemas.microsoft.com/office/drawing/2014/main" id="{F8E500ED-8D37-502D-6812-9DF62930967C}"/>
                </a:ext>
              </a:extLst>
            </p:cNvPr>
            <p:cNvSpPr/>
            <p:nvPr/>
          </p:nvSpPr>
          <p:spPr>
            <a:xfrm>
              <a:off x="6689324" y="4349618"/>
              <a:ext cx="176755" cy="436214"/>
            </a:xfrm>
            <a:custGeom>
              <a:avLst/>
              <a:gdLst>
                <a:gd name="connsiteX0" fmla="*/ 401 w 176755"/>
                <a:gd name="connsiteY0" fmla="*/ 132 h 436214"/>
                <a:gd name="connsiteX1" fmla="*/ 108351 w 176755"/>
                <a:gd name="connsiteY1" fmla="*/ 184282 h 436214"/>
                <a:gd name="connsiteX2" fmla="*/ 108351 w 176755"/>
                <a:gd name="connsiteY2" fmla="*/ 155707 h 436214"/>
                <a:gd name="connsiteX3" fmla="*/ 60726 w 176755"/>
                <a:gd name="connsiteY3" fmla="*/ 273182 h 436214"/>
                <a:gd name="connsiteX4" fmla="*/ 16276 w 176755"/>
                <a:gd name="connsiteY4" fmla="*/ 428757 h 436214"/>
                <a:gd name="connsiteX5" fmla="*/ 32151 w 176755"/>
                <a:gd name="connsiteY5" fmla="*/ 384307 h 436214"/>
                <a:gd name="connsiteX6" fmla="*/ 175026 w 176755"/>
                <a:gd name="connsiteY6" fmla="*/ 149357 h 436214"/>
                <a:gd name="connsiteX7" fmla="*/ 111526 w 176755"/>
                <a:gd name="connsiteY7" fmla="*/ 270007 h 436214"/>
                <a:gd name="connsiteX8" fmla="*/ 114701 w 176755"/>
                <a:gd name="connsiteY8" fmla="*/ 139832 h 436214"/>
                <a:gd name="connsiteX9" fmla="*/ 67076 w 176755"/>
                <a:gd name="connsiteY9" fmla="*/ 47757 h 436214"/>
                <a:gd name="connsiteX10" fmla="*/ 152801 w 176755"/>
                <a:gd name="connsiteY10" fmla="*/ 152532 h 436214"/>
                <a:gd name="connsiteX11" fmla="*/ 401 w 176755"/>
                <a:gd name="connsiteY11" fmla="*/ 132 h 4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755" h="436214">
                  <a:moveTo>
                    <a:pt x="401" y="132"/>
                  </a:moveTo>
                  <a:cubicBezTo>
                    <a:pt x="-7007" y="5424"/>
                    <a:pt x="90359" y="158353"/>
                    <a:pt x="108351" y="184282"/>
                  </a:cubicBezTo>
                  <a:cubicBezTo>
                    <a:pt x="126343" y="210211"/>
                    <a:pt x="116289" y="140890"/>
                    <a:pt x="108351" y="155707"/>
                  </a:cubicBezTo>
                  <a:cubicBezTo>
                    <a:pt x="100414" y="170524"/>
                    <a:pt x="76072" y="227674"/>
                    <a:pt x="60726" y="273182"/>
                  </a:cubicBezTo>
                  <a:cubicBezTo>
                    <a:pt x="45380" y="318690"/>
                    <a:pt x="21039" y="410236"/>
                    <a:pt x="16276" y="428757"/>
                  </a:cubicBezTo>
                  <a:cubicBezTo>
                    <a:pt x="11513" y="447278"/>
                    <a:pt x="5693" y="430874"/>
                    <a:pt x="32151" y="384307"/>
                  </a:cubicBezTo>
                  <a:cubicBezTo>
                    <a:pt x="58609" y="337740"/>
                    <a:pt x="161797" y="168407"/>
                    <a:pt x="175026" y="149357"/>
                  </a:cubicBezTo>
                  <a:cubicBezTo>
                    <a:pt x="188255" y="130307"/>
                    <a:pt x="121580" y="271594"/>
                    <a:pt x="111526" y="270007"/>
                  </a:cubicBezTo>
                  <a:cubicBezTo>
                    <a:pt x="101472" y="268420"/>
                    <a:pt x="122109" y="176874"/>
                    <a:pt x="114701" y="139832"/>
                  </a:cubicBezTo>
                  <a:cubicBezTo>
                    <a:pt x="107293" y="102790"/>
                    <a:pt x="60726" y="45640"/>
                    <a:pt x="67076" y="47757"/>
                  </a:cubicBezTo>
                  <a:cubicBezTo>
                    <a:pt x="73426" y="49874"/>
                    <a:pt x="161797" y="155707"/>
                    <a:pt x="152801" y="152532"/>
                  </a:cubicBezTo>
                  <a:cubicBezTo>
                    <a:pt x="143805" y="149357"/>
                    <a:pt x="7809" y="-5160"/>
                    <a:pt x="401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7" name="フリーフォーム 346">
              <a:extLst>
                <a:ext uri="{FF2B5EF4-FFF2-40B4-BE49-F238E27FC236}">
                  <a16:creationId xmlns:a16="http://schemas.microsoft.com/office/drawing/2014/main" id="{30ADCF31-ECAA-6161-CDA5-87A7CAAF3B32}"/>
                </a:ext>
              </a:extLst>
            </p:cNvPr>
            <p:cNvSpPr/>
            <p:nvPr/>
          </p:nvSpPr>
          <p:spPr>
            <a:xfrm>
              <a:off x="6639127" y="4534635"/>
              <a:ext cx="140057" cy="194636"/>
            </a:xfrm>
            <a:custGeom>
              <a:avLst/>
              <a:gdLst>
                <a:gd name="connsiteX0" fmla="*/ 139498 w 140057"/>
                <a:gd name="connsiteY0" fmla="*/ 2440 h 194636"/>
                <a:gd name="connsiteX1" fmla="*/ 2973 w 140057"/>
                <a:gd name="connsiteY1" fmla="*/ 192940 h 194636"/>
                <a:gd name="connsiteX2" fmla="*/ 50598 w 140057"/>
                <a:gd name="connsiteY2" fmla="*/ 91340 h 194636"/>
                <a:gd name="connsiteX3" fmla="*/ 139498 w 140057"/>
                <a:gd name="connsiteY3" fmla="*/ 2440 h 19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57" h="194636">
                  <a:moveTo>
                    <a:pt x="139498" y="2440"/>
                  </a:moveTo>
                  <a:cubicBezTo>
                    <a:pt x="131561" y="19373"/>
                    <a:pt x="17790" y="178123"/>
                    <a:pt x="2973" y="192940"/>
                  </a:cubicBezTo>
                  <a:cubicBezTo>
                    <a:pt x="-11844" y="207757"/>
                    <a:pt x="32606" y="121502"/>
                    <a:pt x="50598" y="91340"/>
                  </a:cubicBezTo>
                  <a:cubicBezTo>
                    <a:pt x="68590" y="61178"/>
                    <a:pt x="147435" y="-14493"/>
                    <a:pt x="139498" y="2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8" name="フリーフォーム 347">
              <a:extLst>
                <a:ext uri="{FF2B5EF4-FFF2-40B4-BE49-F238E27FC236}">
                  <a16:creationId xmlns:a16="http://schemas.microsoft.com/office/drawing/2014/main" id="{D0C01709-0006-CDF2-687F-ABE79DB2CED8}"/>
                </a:ext>
              </a:extLst>
            </p:cNvPr>
            <p:cNvSpPr/>
            <p:nvPr/>
          </p:nvSpPr>
          <p:spPr>
            <a:xfrm>
              <a:off x="6502989" y="4444607"/>
              <a:ext cx="235052" cy="314883"/>
            </a:xfrm>
            <a:custGeom>
              <a:avLst/>
              <a:gdLst>
                <a:gd name="connsiteX0" fmla="*/ 37511 w 235052"/>
                <a:gd name="connsiteY0" fmla="*/ 393 h 314883"/>
                <a:gd name="connsiteX1" fmla="*/ 37511 w 235052"/>
                <a:gd name="connsiteY1" fmla="*/ 181368 h 314883"/>
                <a:gd name="connsiteX2" fmla="*/ 50211 w 235052"/>
                <a:gd name="connsiteY2" fmla="*/ 254393 h 314883"/>
                <a:gd name="connsiteX3" fmla="*/ 34336 w 235052"/>
                <a:gd name="connsiteY3" fmla="*/ 251218 h 314883"/>
                <a:gd name="connsiteX4" fmla="*/ 66086 w 235052"/>
                <a:gd name="connsiteY4" fmla="*/ 289318 h 314883"/>
                <a:gd name="connsiteX5" fmla="*/ 151811 w 235052"/>
                <a:gd name="connsiteY5" fmla="*/ 289318 h 314883"/>
                <a:gd name="connsiteX6" fmla="*/ 234361 w 235052"/>
                <a:gd name="connsiteY6" fmla="*/ 270268 h 314883"/>
                <a:gd name="connsiteX7" fmla="*/ 104186 w 235052"/>
                <a:gd name="connsiteY7" fmla="*/ 314718 h 314883"/>
                <a:gd name="connsiteX8" fmla="*/ 15286 w 235052"/>
                <a:gd name="connsiteY8" fmla="*/ 251218 h 314883"/>
                <a:gd name="connsiteX9" fmla="*/ 2586 w 235052"/>
                <a:gd name="connsiteY9" fmla="*/ 108343 h 314883"/>
                <a:gd name="connsiteX10" fmla="*/ 43861 w 235052"/>
                <a:gd name="connsiteY10" fmla="*/ 235343 h 314883"/>
                <a:gd name="connsiteX11" fmla="*/ 37511 w 235052"/>
                <a:gd name="connsiteY11" fmla="*/ 393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52" h="314883">
                  <a:moveTo>
                    <a:pt x="37511" y="393"/>
                  </a:moveTo>
                  <a:cubicBezTo>
                    <a:pt x="36453" y="-8603"/>
                    <a:pt x="35394" y="139035"/>
                    <a:pt x="37511" y="181368"/>
                  </a:cubicBezTo>
                  <a:cubicBezTo>
                    <a:pt x="39628" y="223701"/>
                    <a:pt x="50740" y="242751"/>
                    <a:pt x="50211" y="254393"/>
                  </a:cubicBezTo>
                  <a:cubicBezTo>
                    <a:pt x="49682" y="266035"/>
                    <a:pt x="31690" y="245397"/>
                    <a:pt x="34336" y="251218"/>
                  </a:cubicBezTo>
                  <a:cubicBezTo>
                    <a:pt x="36982" y="257039"/>
                    <a:pt x="46507" y="282968"/>
                    <a:pt x="66086" y="289318"/>
                  </a:cubicBezTo>
                  <a:cubicBezTo>
                    <a:pt x="85665" y="295668"/>
                    <a:pt x="123765" y="292493"/>
                    <a:pt x="151811" y="289318"/>
                  </a:cubicBezTo>
                  <a:cubicBezTo>
                    <a:pt x="179857" y="286143"/>
                    <a:pt x="242298" y="266035"/>
                    <a:pt x="234361" y="270268"/>
                  </a:cubicBezTo>
                  <a:cubicBezTo>
                    <a:pt x="226424" y="274501"/>
                    <a:pt x="140698" y="317893"/>
                    <a:pt x="104186" y="314718"/>
                  </a:cubicBezTo>
                  <a:cubicBezTo>
                    <a:pt x="67674" y="311543"/>
                    <a:pt x="32219" y="285614"/>
                    <a:pt x="15286" y="251218"/>
                  </a:cubicBezTo>
                  <a:cubicBezTo>
                    <a:pt x="-1647" y="216822"/>
                    <a:pt x="-2176" y="110989"/>
                    <a:pt x="2586" y="108343"/>
                  </a:cubicBezTo>
                  <a:cubicBezTo>
                    <a:pt x="7348" y="105697"/>
                    <a:pt x="35394" y="251747"/>
                    <a:pt x="43861" y="235343"/>
                  </a:cubicBezTo>
                  <a:cubicBezTo>
                    <a:pt x="52328" y="218939"/>
                    <a:pt x="38569" y="9389"/>
                    <a:pt x="37511" y="3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9" name="フリーフォーム 348">
              <a:extLst>
                <a:ext uri="{FF2B5EF4-FFF2-40B4-BE49-F238E27FC236}">
                  <a16:creationId xmlns:a16="http://schemas.microsoft.com/office/drawing/2014/main" id="{5EBE8725-A188-FC5E-7C5E-7B069D7C9E14}"/>
                </a:ext>
              </a:extLst>
            </p:cNvPr>
            <p:cNvSpPr/>
            <p:nvPr/>
          </p:nvSpPr>
          <p:spPr>
            <a:xfrm>
              <a:off x="6441863" y="4406736"/>
              <a:ext cx="325155" cy="372015"/>
            </a:xfrm>
            <a:custGeom>
              <a:avLst/>
              <a:gdLst>
                <a:gd name="connsiteX0" fmla="*/ 22437 w 325155"/>
                <a:gd name="connsiteY0" fmla="*/ 164 h 372015"/>
                <a:gd name="connsiteX1" fmla="*/ 38312 w 325155"/>
                <a:gd name="connsiteY1" fmla="*/ 266864 h 372015"/>
                <a:gd name="connsiteX2" fmla="*/ 54187 w 325155"/>
                <a:gd name="connsiteY2" fmla="*/ 339889 h 372015"/>
                <a:gd name="connsiteX3" fmla="*/ 130387 w 325155"/>
                <a:gd name="connsiteY3" fmla="*/ 371639 h 372015"/>
                <a:gd name="connsiteX4" fmla="*/ 324062 w 325155"/>
                <a:gd name="connsiteY4" fmla="*/ 320839 h 372015"/>
                <a:gd name="connsiteX5" fmla="*/ 203412 w 325155"/>
                <a:gd name="connsiteY5" fmla="*/ 358939 h 372015"/>
                <a:gd name="connsiteX6" fmla="*/ 82762 w 325155"/>
                <a:gd name="connsiteY6" fmla="*/ 343064 h 372015"/>
                <a:gd name="connsiteX7" fmla="*/ 28787 w 325155"/>
                <a:gd name="connsiteY7" fmla="*/ 263689 h 372015"/>
                <a:gd name="connsiteX8" fmla="*/ 212 w 325155"/>
                <a:gd name="connsiteY8" fmla="*/ 146214 h 372015"/>
                <a:gd name="connsiteX9" fmla="*/ 16087 w 325155"/>
                <a:gd name="connsiteY9" fmla="*/ 225589 h 372015"/>
                <a:gd name="connsiteX10" fmla="*/ 22437 w 325155"/>
                <a:gd name="connsiteY10" fmla="*/ 164 h 37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5155" h="372015">
                  <a:moveTo>
                    <a:pt x="22437" y="164"/>
                  </a:moveTo>
                  <a:cubicBezTo>
                    <a:pt x="26141" y="7043"/>
                    <a:pt x="33020" y="210243"/>
                    <a:pt x="38312" y="266864"/>
                  </a:cubicBezTo>
                  <a:cubicBezTo>
                    <a:pt x="43604" y="323485"/>
                    <a:pt x="38841" y="322427"/>
                    <a:pt x="54187" y="339889"/>
                  </a:cubicBezTo>
                  <a:cubicBezTo>
                    <a:pt x="69533" y="357351"/>
                    <a:pt x="85408" y="374814"/>
                    <a:pt x="130387" y="371639"/>
                  </a:cubicBezTo>
                  <a:cubicBezTo>
                    <a:pt x="175366" y="368464"/>
                    <a:pt x="311891" y="322956"/>
                    <a:pt x="324062" y="320839"/>
                  </a:cubicBezTo>
                  <a:cubicBezTo>
                    <a:pt x="336233" y="318722"/>
                    <a:pt x="243629" y="355235"/>
                    <a:pt x="203412" y="358939"/>
                  </a:cubicBezTo>
                  <a:cubicBezTo>
                    <a:pt x="163195" y="362643"/>
                    <a:pt x="111866" y="358939"/>
                    <a:pt x="82762" y="343064"/>
                  </a:cubicBezTo>
                  <a:cubicBezTo>
                    <a:pt x="53658" y="327189"/>
                    <a:pt x="42545" y="296497"/>
                    <a:pt x="28787" y="263689"/>
                  </a:cubicBezTo>
                  <a:cubicBezTo>
                    <a:pt x="15029" y="230881"/>
                    <a:pt x="2329" y="152564"/>
                    <a:pt x="212" y="146214"/>
                  </a:cubicBezTo>
                  <a:cubicBezTo>
                    <a:pt x="-1905" y="139864"/>
                    <a:pt x="12383" y="246227"/>
                    <a:pt x="16087" y="225589"/>
                  </a:cubicBezTo>
                  <a:cubicBezTo>
                    <a:pt x="19791" y="204951"/>
                    <a:pt x="18733" y="-6715"/>
                    <a:pt x="22437" y="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0" name="フリーフォーム 349">
              <a:extLst>
                <a:ext uri="{FF2B5EF4-FFF2-40B4-BE49-F238E27FC236}">
                  <a16:creationId xmlns:a16="http://schemas.microsoft.com/office/drawing/2014/main" id="{8C20EA2E-D48D-8E7F-C218-1E2F3EA72F5C}"/>
                </a:ext>
              </a:extLst>
            </p:cNvPr>
            <p:cNvSpPr/>
            <p:nvPr/>
          </p:nvSpPr>
          <p:spPr>
            <a:xfrm>
              <a:off x="7003483" y="3523529"/>
              <a:ext cx="428640" cy="591952"/>
            </a:xfrm>
            <a:custGeom>
              <a:avLst/>
              <a:gdLst>
                <a:gd name="connsiteX0" fmla="*/ 422842 w 428640"/>
                <a:gd name="connsiteY0" fmla="*/ 10246 h 591952"/>
                <a:gd name="connsiteX1" fmla="*/ 197417 w 428640"/>
                <a:gd name="connsiteY1" fmla="*/ 105496 h 591952"/>
                <a:gd name="connsiteX2" fmla="*/ 289492 w 428640"/>
                <a:gd name="connsiteY2" fmla="*/ 83271 h 591952"/>
                <a:gd name="connsiteX3" fmla="*/ 187892 w 428640"/>
                <a:gd name="connsiteY3" fmla="*/ 194396 h 591952"/>
                <a:gd name="connsiteX4" fmla="*/ 137092 w 428640"/>
                <a:gd name="connsiteY4" fmla="*/ 226146 h 591952"/>
                <a:gd name="connsiteX5" fmla="*/ 302192 w 428640"/>
                <a:gd name="connsiteY5" fmla="*/ 191221 h 591952"/>
                <a:gd name="connsiteX6" fmla="*/ 238692 w 428640"/>
                <a:gd name="connsiteY6" fmla="*/ 261071 h 591952"/>
                <a:gd name="connsiteX7" fmla="*/ 57717 w 428640"/>
                <a:gd name="connsiteY7" fmla="*/ 369021 h 591952"/>
                <a:gd name="connsiteX8" fmla="*/ 206942 w 428640"/>
                <a:gd name="connsiteY8" fmla="*/ 321396 h 591952"/>
                <a:gd name="connsiteX9" fmla="*/ 567 w 428640"/>
                <a:gd name="connsiteY9" fmla="*/ 432521 h 591952"/>
                <a:gd name="connsiteX10" fmla="*/ 143442 w 428640"/>
                <a:gd name="connsiteY10" fmla="*/ 419821 h 591952"/>
                <a:gd name="connsiteX11" fmla="*/ 76767 w 428640"/>
                <a:gd name="connsiteY11" fmla="*/ 486496 h 591952"/>
                <a:gd name="connsiteX12" fmla="*/ 73592 w 428640"/>
                <a:gd name="connsiteY12" fmla="*/ 591271 h 591952"/>
                <a:gd name="connsiteX13" fmla="*/ 64067 w 428640"/>
                <a:gd name="connsiteY13" fmla="*/ 534121 h 591952"/>
                <a:gd name="connsiteX14" fmla="*/ 73592 w 428640"/>
                <a:gd name="connsiteY14" fmla="*/ 584921 h 591952"/>
                <a:gd name="connsiteX15" fmla="*/ 149792 w 428640"/>
                <a:gd name="connsiteY15" fmla="*/ 378546 h 591952"/>
                <a:gd name="connsiteX16" fmla="*/ 349817 w 428640"/>
                <a:gd name="connsiteY16" fmla="*/ 99146 h 591952"/>
                <a:gd name="connsiteX17" fmla="*/ 279967 w 428640"/>
                <a:gd name="connsiteY17" fmla="*/ 137246 h 591952"/>
                <a:gd name="connsiteX18" fmla="*/ 356167 w 428640"/>
                <a:gd name="connsiteY18" fmla="*/ 16596 h 591952"/>
                <a:gd name="connsiteX19" fmla="*/ 422842 w 428640"/>
                <a:gd name="connsiteY19" fmla="*/ 10246 h 59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8640" h="591952">
                  <a:moveTo>
                    <a:pt x="422842" y="10246"/>
                  </a:moveTo>
                  <a:cubicBezTo>
                    <a:pt x="396384" y="25063"/>
                    <a:pt x="219642" y="93325"/>
                    <a:pt x="197417" y="105496"/>
                  </a:cubicBezTo>
                  <a:cubicBezTo>
                    <a:pt x="175192" y="117667"/>
                    <a:pt x="291079" y="68454"/>
                    <a:pt x="289492" y="83271"/>
                  </a:cubicBezTo>
                  <a:cubicBezTo>
                    <a:pt x="287905" y="98088"/>
                    <a:pt x="213292" y="170584"/>
                    <a:pt x="187892" y="194396"/>
                  </a:cubicBezTo>
                  <a:cubicBezTo>
                    <a:pt x="162492" y="218209"/>
                    <a:pt x="118042" y="226675"/>
                    <a:pt x="137092" y="226146"/>
                  </a:cubicBezTo>
                  <a:cubicBezTo>
                    <a:pt x="156142" y="225617"/>
                    <a:pt x="285259" y="185400"/>
                    <a:pt x="302192" y="191221"/>
                  </a:cubicBezTo>
                  <a:cubicBezTo>
                    <a:pt x="319125" y="197042"/>
                    <a:pt x="279438" y="231438"/>
                    <a:pt x="238692" y="261071"/>
                  </a:cubicBezTo>
                  <a:cubicBezTo>
                    <a:pt x="197946" y="290704"/>
                    <a:pt x="63009" y="358967"/>
                    <a:pt x="57717" y="369021"/>
                  </a:cubicBezTo>
                  <a:cubicBezTo>
                    <a:pt x="52425" y="379075"/>
                    <a:pt x="216467" y="310813"/>
                    <a:pt x="206942" y="321396"/>
                  </a:cubicBezTo>
                  <a:cubicBezTo>
                    <a:pt x="197417" y="331979"/>
                    <a:pt x="11150" y="416117"/>
                    <a:pt x="567" y="432521"/>
                  </a:cubicBezTo>
                  <a:cubicBezTo>
                    <a:pt x="-10016" y="448925"/>
                    <a:pt x="130742" y="410825"/>
                    <a:pt x="143442" y="419821"/>
                  </a:cubicBezTo>
                  <a:cubicBezTo>
                    <a:pt x="156142" y="428817"/>
                    <a:pt x="88409" y="457921"/>
                    <a:pt x="76767" y="486496"/>
                  </a:cubicBezTo>
                  <a:cubicBezTo>
                    <a:pt x="65125" y="515071"/>
                    <a:pt x="75709" y="583334"/>
                    <a:pt x="73592" y="591271"/>
                  </a:cubicBezTo>
                  <a:cubicBezTo>
                    <a:pt x="71475" y="599208"/>
                    <a:pt x="64067" y="535179"/>
                    <a:pt x="64067" y="534121"/>
                  </a:cubicBezTo>
                  <a:cubicBezTo>
                    <a:pt x="64067" y="533063"/>
                    <a:pt x="59305" y="610850"/>
                    <a:pt x="73592" y="584921"/>
                  </a:cubicBezTo>
                  <a:cubicBezTo>
                    <a:pt x="87879" y="558992"/>
                    <a:pt x="103755" y="459508"/>
                    <a:pt x="149792" y="378546"/>
                  </a:cubicBezTo>
                  <a:cubicBezTo>
                    <a:pt x="195829" y="297584"/>
                    <a:pt x="328121" y="139362"/>
                    <a:pt x="349817" y="99146"/>
                  </a:cubicBezTo>
                  <a:cubicBezTo>
                    <a:pt x="371513" y="58930"/>
                    <a:pt x="278909" y="151004"/>
                    <a:pt x="279967" y="137246"/>
                  </a:cubicBezTo>
                  <a:cubicBezTo>
                    <a:pt x="281025" y="123488"/>
                    <a:pt x="334471" y="37234"/>
                    <a:pt x="356167" y="16596"/>
                  </a:cubicBezTo>
                  <a:cubicBezTo>
                    <a:pt x="377863" y="-4042"/>
                    <a:pt x="449300" y="-4571"/>
                    <a:pt x="422842" y="10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1" name="フリーフォーム 350">
              <a:extLst>
                <a:ext uri="{FF2B5EF4-FFF2-40B4-BE49-F238E27FC236}">
                  <a16:creationId xmlns:a16="http://schemas.microsoft.com/office/drawing/2014/main" id="{E6F10F24-BD64-87BB-60AF-A929B4E64109}"/>
                </a:ext>
              </a:extLst>
            </p:cNvPr>
            <p:cNvSpPr/>
            <p:nvPr/>
          </p:nvSpPr>
          <p:spPr>
            <a:xfrm>
              <a:off x="6869602" y="4072679"/>
              <a:ext cx="166906" cy="167708"/>
            </a:xfrm>
            <a:custGeom>
              <a:avLst/>
              <a:gdLst>
                <a:gd name="connsiteX0" fmla="*/ 26498 w 166906"/>
                <a:gd name="connsiteY0" fmla="*/ 846 h 167708"/>
                <a:gd name="connsiteX1" fmla="*/ 64598 w 166906"/>
                <a:gd name="connsiteY1" fmla="*/ 77046 h 167708"/>
                <a:gd name="connsiteX2" fmla="*/ 156673 w 166906"/>
                <a:gd name="connsiteY2" fmla="*/ 165946 h 167708"/>
                <a:gd name="connsiteX3" fmla="*/ 147148 w 166906"/>
                <a:gd name="connsiteY3" fmla="*/ 134196 h 167708"/>
                <a:gd name="connsiteX4" fmla="*/ 1098 w 166906"/>
                <a:gd name="connsiteY4" fmla="*/ 108796 h 167708"/>
                <a:gd name="connsiteX5" fmla="*/ 77298 w 166906"/>
                <a:gd name="connsiteY5" fmla="*/ 127846 h 167708"/>
                <a:gd name="connsiteX6" fmla="*/ 26498 w 166906"/>
                <a:gd name="connsiteY6" fmla="*/ 846 h 16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906" h="167708">
                  <a:moveTo>
                    <a:pt x="26498" y="846"/>
                  </a:moveTo>
                  <a:cubicBezTo>
                    <a:pt x="24381" y="-7621"/>
                    <a:pt x="42902" y="49529"/>
                    <a:pt x="64598" y="77046"/>
                  </a:cubicBezTo>
                  <a:cubicBezTo>
                    <a:pt x="86294" y="104563"/>
                    <a:pt x="142915" y="156421"/>
                    <a:pt x="156673" y="165946"/>
                  </a:cubicBezTo>
                  <a:cubicBezTo>
                    <a:pt x="170431" y="175471"/>
                    <a:pt x="173077" y="143721"/>
                    <a:pt x="147148" y="134196"/>
                  </a:cubicBezTo>
                  <a:cubicBezTo>
                    <a:pt x="121219" y="124671"/>
                    <a:pt x="12740" y="109854"/>
                    <a:pt x="1098" y="108796"/>
                  </a:cubicBezTo>
                  <a:cubicBezTo>
                    <a:pt x="-10544" y="107738"/>
                    <a:pt x="74123" y="144779"/>
                    <a:pt x="77298" y="127846"/>
                  </a:cubicBezTo>
                  <a:cubicBezTo>
                    <a:pt x="80473" y="110913"/>
                    <a:pt x="28615" y="9313"/>
                    <a:pt x="26498" y="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フリーフォーム 351">
              <a:extLst>
                <a:ext uri="{FF2B5EF4-FFF2-40B4-BE49-F238E27FC236}">
                  <a16:creationId xmlns:a16="http://schemas.microsoft.com/office/drawing/2014/main" id="{971151B2-BCC4-68FE-9E07-EEEC362985E2}"/>
                </a:ext>
              </a:extLst>
            </p:cNvPr>
            <p:cNvSpPr/>
            <p:nvPr/>
          </p:nvSpPr>
          <p:spPr>
            <a:xfrm>
              <a:off x="7100560" y="3584538"/>
              <a:ext cx="322596" cy="684967"/>
            </a:xfrm>
            <a:custGeom>
              <a:avLst/>
              <a:gdLst>
                <a:gd name="connsiteX0" fmla="*/ 309890 w 322596"/>
                <a:gd name="connsiteY0" fmla="*/ 37 h 684967"/>
                <a:gd name="connsiteX1" fmla="*/ 297190 w 322596"/>
                <a:gd name="connsiteY1" fmla="*/ 146087 h 684967"/>
                <a:gd name="connsiteX2" fmla="*/ 84465 w 322596"/>
                <a:gd name="connsiteY2" fmla="*/ 355637 h 684967"/>
                <a:gd name="connsiteX3" fmla="*/ 170190 w 322596"/>
                <a:gd name="connsiteY3" fmla="*/ 263562 h 684967"/>
                <a:gd name="connsiteX4" fmla="*/ 97165 w 322596"/>
                <a:gd name="connsiteY4" fmla="*/ 387387 h 684967"/>
                <a:gd name="connsiteX5" fmla="*/ 20965 w 322596"/>
                <a:gd name="connsiteY5" fmla="*/ 682662 h 684967"/>
                <a:gd name="connsiteX6" fmla="*/ 27315 w 322596"/>
                <a:gd name="connsiteY6" fmla="*/ 508037 h 684967"/>
                <a:gd name="connsiteX7" fmla="*/ 322590 w 322596"/>
                <a:gd name="connsiteY7" fmla="*/ 209587 h 684967"/>
                <a:gd name="connsiteX8" fmla="*/ 36840 w 322596"/>
                <a:gd name="connsiteY8" fmla="*/ 533437 h 684967"/>
                <a:gd name="connsiteX9" fmla="*/ 297190 w 322596"/>
                <a:gd name="connsiteY9" fmla="*/ 136562 h 684967"/>
                <a:gd name="connsiteX10" fmla="*/ 309890 w 322596"/>
                <a:gd name="connsiteY10" fmla="*/ 37 h 68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596" h="684967">
                  <a:moveTo>
                    <a:pt x="309890" y="37"/>
                  </a:moveTo>
                  <a:cubicBezTo>
                    <a:pt x="309890" y="1624"/>
                    <a:pt x="334761" y="86820"/>
                    <a:pt x="297190" y="146087"/>
                  </a:cubicBezTo>
                  <a:cubicBezTo>
                    <a:pt x="259619" y="205354"/>
                    <a:pt x="105632" y="336058"/>
                    <a:pt x="84465" y="355637"/>
                  </a:cubicBezTo>
                  <a:cubicBezTo>
                    <a:pt x="63298" y="375216"/>
                    <a:pt x="168073" y="258270"/>
                    <a:pt x="170190" y="263562"/>
                  </a:cubicBezTo>
                  <a:cubicBezTo>
                    <a:pt x="172307" y="268854"/>
                    <a:pt x="122036" y="317537"/>
                    <a:pt x="97165" y="387387"/>
                  </a:cubicBezTo>
                  <a:cubicBezTo>
                    <a:pt x="72294" y="457237"/>
                    <a:pt x="32607" y="662554"/>
                    <a:pt x="20965" y="682662"/>
                  </a:cubicBezTo>
                  <a:cubicBezTo>
                    <a:pt x="9323" y="702770"/>
                    <a:pt x="-22956" y="586883"/>
                    <a:pt x="27315" y="508037"/>
                  </a:cubicBezTo>
                  <a:cubicBezTo>
                    <a:pt x="77586" y="429191"/>
                    <a:pt x="321003" y="205354"/>
                    <a:pt x="322590" y="209587"/>
                  </a:cubicBezTo>
                  <a:cubicBezTo>
                    <a:pt x="324177" y="213820"/>
                    <a:pt x="41073" y="545608"/>
                    <a:pt x="36840" y="533437"/>
                  </a:cubicBezTo>
                  <a:cubicBezTo>
                    <a:pt x="32607" y="521266"/>
                    <a:pt x="253269" y="225991"/>
                    <a:pt x="297190" y="136562"/>
                  </a:cubicBezTo>
                  <a:cubicBezTo>
                    <a:pt x="341111" y="47133"/>
                    <a:pt x="309890" y="-1550"/>
                    <a:pt x="309890" y="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フリーフォーム 352">
              <a:extLst>
                <a:ext uri="{FF2B5EF4-FFF2-40B4-BE49-F238E27FC236}">
                  <a16:creationId xmlns:a16="http://schemas.microsoft.com/office/drawing/2014/main" id="{77CBF042-7D96-B73F-ABDE-FD67AD67A16C}"/>
                </a:ext>
              </a:extLst>
            </p:cNvPr>
            <p:cNvSpPr/>
            <p:nvPr/>
          </p:nvSpPr>
          <p:spPr>
            <a:xfrm>
              <a:off x="6878758" y="3977427"/>
              <a:ext cx="46125" cy="211460"/>
            </a:xfrm>
            <a:custGeom>
              <a:avLst/>
              <a:gdLst>
                <a:gd name="connsiteX0" fmla="*/ 45917 w 46125"/>
                <a:gd name="connsiteY0" fmla="*/ 4023 h 211460"/>
                <a:gd name="connsiteX1" fmla="*/ 1467 w 46125"/>
                <a:gd name="connsiteY1" fmla="*/ 159598 h 211460"/>
                <a:gd name="connsiteX2" fmla="*/ 10992 w 46125"/>
                <a:gd name="connsiteY2" fmla="*/ 210398 h 211460"/>
                <a:gd name="connsiteX3" fmla="*/ 14167 w 46125"/>
                <a:gd name="connsiteY3" fmla="*/ 121498 h 211460"/>
                <a:gd name="connsiteX4" fmla="*/ 17342 w 46125"/>
                <a:gd name="connsiteY4" fmla="*/ 51648 h 211460"/>
                <a:gd name="connsiteX5" fmla="*/ 45917 w 46125"/>
                <a:gd name="connsiteY5" fmla="*/ 4023 h 21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125" h="211460">
                  <a:moveTo>
                    <a:pt x="45917" y="4023"/>
                  </a:moveTo>
                  <a:cubicBezTo>
                    <a:pt x="43271" y="22015"/>
                    <a:pt x="7288" y="125202"/>
                    <a:pt x="1467" y="159598"/>
                  </a:cubicBezTo>
                  <a:cubicBezTo>
                    <a:pt x="-4354" y="193994"/>
                    <a:pt x="8875" y="216748"/>
                    <a:pt x="10992" y="210398"/>
                  </a:cubicBezTo>
                  <a:cubicBezTo>
                    <a:pt x="13109" y="204048"/>
                    <a:pt x="13109" y="147956"/>
                    <a:pt x="14167" y="121498"/>
                  </a:cubicBezTo>
                  <a:cubicBezTo>
                    <a:pt x="15225" y="95040"/>
                    <a:pt x="9405" y="70169"/>
                    <a:pt x="17342" y="51648"/>
                  </a:cubicBezTo>
                  <a:cubicBezTo>
                    <a:pt x="25279" y="33127"/>
                    <a:pt x="48563" y="-13969"/>
                    <a:pt x="45917" y="4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4" name="フリーフォーム 353">
              <a:extLst>
                <a:ext uri="{FF2B5EF4-FFF2-40B4-BE49-F238E27FC236}">
                  <a16:creationId xmlns:a16="http://schemas.microsoft.com/office/drawing/2014/main" id="{74DDCDC4-8784-5EA9-500F-C510E2577F7C}"/>
                </a:ext>
              </a:extLst>
            </p:cNvPr>
            <p:cNvSpPr/>
            <p:nvPr/>
          </p:nvSpPr>
          <p:spPr>
            <a:xfrm>
              <a:off x="6784759" y="4244961"/>
              <a:ext cx="194048" cy="241323"/>
            </a:xfrm>
            <a:custGeom>
              <a:avLst/>
              <a:gdLst>
                <a:gd name="connsiteX0" fmla="*/ 216 w 194048"/>
                <a:gd name="connsiteY0" fmla="*/ 57164 h 241323"/>
                <a:gd name="connsiteX1" fmla="*/ 54191 w 194048"/>
                <a:gd name="connsiteY1" fmla="*/ 136539 h 241323"/>
                <a:gd name="connsiteX2" fmla="*/ 76416 w 194048"/>
                <a:gd name="connsiteY2" fmla="*/ 241314 h 241323"/>
                <a:gd name="connsiteX3" fmla="*/ 76416 w 194048"/>
                <a:gd name="connsiteY3" fmla="*/ 142889 h 241323"/>
                <a:gd name="connsiteX4" fmla="*/ 149441 w 194048"/>
                <a:gd name="connsiteY4" fmla="*/ 168289 h 241323"/>
                <a:gd name="connsiteX5" fmla="*/ 127216 w 194048"/>
                <a:gd name="connsiteY5" fmla="*/ 111139 h 241323"/>
                <a:gd name="connsiteX6" fmla="*/ 82766 w 194048"/>
                <a:gd name="connsiteY6" fmla="*/ 53989 h 241323"/>
                <a:gd name="connsiteX7" fmla="*/ 193891 w 194048"/>
                <a:gd name="connsiteY7" fmla="*/ 136539 h 241323"/>
                <a:gd name="connsiteX8" fmla="*/ 54191 w 194048"/>
                <a:gd name="connsiteY8" fmla="*/ 14 h 241323"/>
                <a:gd name="connsiteX9" fmla="*/ 162141 w 194048"/>
                <a:gd name="connsiteY9" fmla="*/ 146064 h 241323"/>
                <a:gd name="connsiteX10" fmla="*/ 76416 w 194048"/>
                <a:gd name="connsiteY10" fmla="*/ 155589 h 241323"/>
                <a:gd name="connsiteX11" fmla="*/ 216 w 194048"/>
                <a:gd name="connsiteY11" fmla="*/ 57164 h 24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048" h="241323">
                  <a:moveTo>
                    <a:pt x="216" y="57164"/>
                  </a:moveTo>
                  <a:cubicBezTo>
                    <a:pt x="-3488" y="53989"/>
                    <a:pt x="41491" y="105847"/>
                    <a:pt x="54191" y="136539"/>
                  </a:cubicBezTo>
                  <a:cubicBezTo>
                    <a:pt x="66891" y="167231"/>
                    <a:pt x="72712" y="240256"/>
                    <a:pt x="76416" y="241314"/>
                  </a:cubicBezTo>
                  <a:cubicBezTo>
                    <a:pt x="80120" y="242372"/>
                    <a:pt x="64245" y="155060"/>
                    <a:pt x="76416" y="142889"/>
                  </a:cubicBezTo>
                  <a:cubicBezTo>
                    <a:pt x="88587" y="130718"/>
                    <a:pt x="140974" y="173581"/>
                    <a:pt x="149441" y="168289"/>
                  </a:cubicBezTo>
                  <a:cubicBezTo>
                    <a:pt x="157908" y="162997"/>
                    <a:pt x="138328" y="130189"/>
                    <a:pt x="127216" y="111139"/>
                  </a:cubicBezTo>
                  <a:cubicBezTo>
                    <a:pt x="116104" y="92089"/>
                    <a:pt x="71654" y="49756"/>
                    <a:pt x="82766" y="53989"/>
                  </a:cubicBezTo>
                  <a:cubicBezTo>
                    <a:pt x="93879" y="58222"/>
                    <a:pt x="198653" y="145535"/>
                    <a:pt x="193891" y="136539"/>
                  </a:cubicBezTo>
                  <a:cubicBezTo>
                    <a:pt x="189129" y="127543"/>
                    <a:pt x="59483" y="-1573"/>
                    <a:pt x="54191" y="14"/>
                  </a:cubicBezTo>
                  <a:cubicBezTo>
                    <a:pt x="48899" y="1601"/>
                    <a:pt x="158437" y="120135"/>
                    <a:pt x="162141" y="146064"/>
                  </a:cubicBezTo>
                  <a:cubicBezTo>
                    <a:pt x="165845" y="171993"/>
                    <a:pt x="99699" y="167760"/>
                    <a:pt x="76416" y="155589"/>
                  </a:cubicBezTo>
                  <a:cubicBezTo>
                    <a:pt x="53133" y="143418"/>
                    <a:pt x="3920" y="60339"/>
                    <a:pt x="216" y="57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フリーフォーム 354">
              <a:extLst>
                <a:ext uri="{FF2B5EF4-FFF2-40B4-BE49-F238E27FC236}">
                  <a16:creationId xmlns:a16="http://schemas.microsoft.com/office/drawing/2014/main" id="{70A0E7B3-4BE9-17A0-93BB-E834AC761F9D}"/>
                </a:ext>
              </a:extLst>
            </p:cNvPr>
            <p:cNvSpPr/>
            <p:nvPr/>
          </p:nvSpPr>
          <p:spPr>
            <a:xfrm>
              <a:off x="6810022" y="3952870"/>
              <a:ext cx="299115" cy="371582"/>
            </a:xfrm>
            <a:custGeom>
              <a:avLst/>
              <a:gdLst>
                <a:gd name="connsiteX0" fmla="*/ 79728 w 299115"/>
                <a:gd name="connsiteY0" fmla="*/ 5 h 371582"/>
                <a:gd name="connsiteX1" fmla="*/ 67028 w 299115"/>
                <a:gd name="connsiteY1" fmla="*/ 187330 h 371582"/>
                <a:gd name="connsiteX2" fmla="*/ 86078 w 299115"/>
                <a:gd name="connsiteY2" fmla="*/ 295280 h 371582"/>
                <a:gd name="connsiteX3" fmla="*/ 76553 w 299115"/>
                <a:gd name="connsiteY3" fmla="*/ 266705 h 371582"/>
                <a:gd name="connsiteX4" fmla="*/ 353 w 299115"/>
                <a:gd name="connsiteY4" fmla="*/ 244480 h 371582"/>
                <a:gd name="connsiteX5" fmla="*/ 111478 w 299115"/>
                <a:gd name="connsiteY5" fmla="*/ 304805 h 371582"/>
                <a:gd name="connsiteX6" fmla="*/ 178153 w 299115"/>
                <a:gd name="connsiteY6" fmla="*/ 368305 h 371582"/>
                <a:gd name="connsiteX7" fmla="*/ 136878 w 299115"/>
                <a:gd name="connsiteY7" fmla="*/ 358780 h 371582"/>
                <a:gd name="connsiteX8" fmla="*/ 225778 w 299115"/>
                <a:gd name="connsiteY8" fmla="*/ 327030 h 371582"/>
                <a:gd name="connsiteX9" fmla="*/ 298803 w 299115"/>
                <a:gd name="connsiteY9" fmla="*/ 238130 h 371582"/>
                <a:gd name="connsiteX10" fmla="*/ 197203 w 299115"/>
                <a:gd name="connsiteY10" fmla="*/ 330205 h 371582"/>
                <a:gd name="connsiteX11" fmla="*/ 92428 w 299115"/>
                <a:gd name="connsiteY11" fmla="*/ 250830 h 371582"/>
                <a:gd name="connsiteX12" fmla="*/ 3528 w 299115"/>
                <a:gd name="connsiteY12" fmla="*/ 171455 h 371582"/>
                <a:gd name="connsiteX13" fmla="*/ 44803 w 299115"/>
                <a:gd name="connsiteY13" fmla="*/ 193680 h 371582"/>
                <a:gd name="connsiteX14" fmla="*/ 79728 w 299115"/>
                <a:gd name="connsiteY14" fmla="*/ 5 h 37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9115" h="371582">
                  <a:moveTo>
                    <a:pt x="79728" y="5"/>
                  </a:moveTo>
                  <a:cubicBezTo>
                    <a:pt x="83432" y="-1053"/>
                    <a:pt x="65970" y="138118"/>
                    <a:pt x="67028" y="187330"/>
                  </a:cubicBezTo>
                  <a:cubicBezTo>
                    <a:pt x="68086" y="236542"/>
                    <a:pt x="84491" y="282051"/>
                    <a:pt x="86078" y="295280"/>
                  </a:cubicBezTo>
                  <a:cubicBezTo>
                    <a:pt x="87665" y="308509"/>
                    <a:pt x="90841" y="275172"/>
                    <a:pt x="76553" y="266705"/>
                  </a:cubicBezTo>
                  <a:cubicBezTo>
                    <a:pt x="62265" y="258238"/>
                    <a:pt x="-5468" y="238130"/>
                    <a:pt x="353" y="244480"/>
                  </a:cubicBezTo>
                  <a:cubicBezTo>
                    <a:pt x="6174" y="250830"/>
                    <a:pt x="81845" y="284168"/>
                    <a:pt x="111478" y="304805"/>
                  </a:cubicBezTo>
                  <a:cubicBezTo>
                    <a:pt x="141111" y="325442"/>
                    <a:pt x="173920" y="359309"/>
                    <a:pt x="178153" y="368305"/>
                  </a:cubicBezTo>
                  <a:cubicBezTo>
                    <a:pt x="182386" y="377301"/>
                    <a:pt x="128940" y="365659"/>
                    <a:pt x="136878" y="358780"/>
                  </a:cubicBezTo>
                  <a:cubicBezTo>
                    <a:pt x="144816" y="351901"/>
                    <a:pt x="198791" y="347138"/>
                    <a:pt x="225778" y="327030"/>
                  </a:cubicBezTo>
                  <a:cubicBezTo>
                    <a:pt x="252766" y="306922"/>
                    <a:pt x="303566" y="237601"/>
                    <a:pt x="298803" y="238130"/>
                  </a:cubicBezTo>
                  <a:cubicBezTo>
                    <a:pt x="294041" y="238659"/>
                    <a:pt x="231599" y="328088"/>
                    <a:pt x="197203" y="330205"/>
                  </a:cubicBezTo>
                  <a:cubicBezTo>
                    <a:pt x="162807" y="332322"/>
                    <a:pt x="124707" y="277288"/>
                    <a:pt x="92428" y="250830"/>
                  </a:cubicBezTo>
                  <a:cubicBezTo>
                    <a:pt x="60149" y="224372"/>
                    <a:pt x="11465" y="180980"/>
                    <a:pt x="3528" y="171455"/>
                  </a:cubicBezTo>
                  <a:cubicBezTo>
                    <a:pt x="-4409" y="161930"/>
                    <a:pt x="32632" y="216434"/>
                    <a:pt x="44803" y="193680"/>
                  </a:cubicBezTo>
                  <a:cubicBezTo>
                    <a:pt x="56974" y="170926"/>
                    <a:pt x="76024" y="1063"/>
                    <a:pt x="7972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6" name="フリーフォーム 355">
              <a:extLst>
                <a:ext uri="{FF2B5EF4-FFF2-40B4-BE49-F238E27FC236}">
                  <a16:creationId xmlns:a16="http://schemas.microsoft.com/office/drawing/2014/main" id="{4E7A16D8-F0E9-8E43-7A66-D4EC8E07E327}"/>
                </a:ext>
              </a:extLst>
            </p:cNvPr>
            <p:cNvSpPr/>
            <p:nvPr/>
          </p:nvSpPr>
          <p:spPr>
            <a:xfrm>
              <a:off x="6451277" y="4103526"/>
              <a:ext cx="105857" cy="170270"/>
            </a:xfrm>
            <a:custGeom>
              <a:avLst/>
              <a:gdLst>
                <a:gd name="connsiteX0" fmla="*/ 323 w 105857"/>
                <a:gd name="connsiteY0" fmla="*/ 1749 h 170270"/>
                <a:gd name="connsiteX1" fmla="*/ 54298 w 105857"/>
                <a:gd name="connsiteY1" fmla="*/ 112874 h 170270"/>
                <a:gd name="connsiteX2" fmla="*/ 57473 w 105857"/>
                <a:gd name="connsiteY2" fmla="*/ 84299 h 170270"/>
                <a:gd name="connsiteX3" fmla="*/ 105098 w 105857"/>
                <a:gd name="connsiteY3" fmla="*/ 170024 h 170270"/>
                <a:gd name="connsiteX4" fmla="*/ 82873 w 105857"/>
                <a:gd name="connsiteY4" fmla="*/ 52549 h 170270"/>
                <a:gd name="connsiteX5" fmla="*/ 323 w 105857"/>
                <a:gd name="connsiteY5" fmla="*/ 1749 h 17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57" h="170270">
                  <a:moveTo>
                    <a:pt x="323" y="1749"/>
                  </a:moveTo>
                  <a:cubicBezTo>
                    <a:pt x="-4440" y="11803"/>
                    <a:pt x="44773" y="99116"/>
                    <a:pt x="54298" y="112874"/>
                  </a:cubicBezTo>
                  <a:cubicBezTo>
                    <a:pt x="63823" y="126632"/>
                    <a:pt x="49006" y="74774"/>
                    <a:pt x="57473" y="84299"/>
                  </a:cubicBezTo>
                  <a:cubicBezTo>
                    <a:pt x="65940" y="93824"/>
                    <a:pt x="100865" y="175316"/>
                    <a:pt x="105098" y="170024"/>
                  </a:cubicBezTo>
                  <a:cubicBezTo>
                    <a:pt x="109331" y="164732"/>
                    <a:pt x="95044" y="77949"/>
                    <a:pt x="82873" y="52549"/>
                  </a:cubicBezTo>
                  <a:cubicBezTo>
                    <a:pt x="70702" y="27149"/>
                    <a:pt x="5086" y="-8305"/>
                    <a:pt x="323" y="17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7" name="フリーフォーム 356">
              <a:extLst>
                <a:ext uri="{FF2B5EF4-FFF2-40B4-BE49-F238E27FC236}">
                  <a16:creationId xmlns:a16="http://schemas.microsoft.com/office/drawing/2014/main" id="{0CF69442-3D35-4205-B4D8-A10A25ECAEA1}"/>
                </a:ext>
              </a:extLst>
            </p:cNvPr>
            <p:cNvSpPr/>
            <p:nvPr/>
          </p:nvSpPr>
          <p:spPr>
            <a:xfrm>
              <a:off x="6334318" y="4203688"/>
              <a:ext cx="110953" cy="209645"/>
            </a:xfrm>
            <a:custGeom>
              <a:avLst/>
              <a:gdLst>
                <a:gd name="connsiteX0" fmla="*/ 110932 w 110953"/>
                <a:gd name="connsiteY0" fmla="*/ 12 h 209645"/>
                <a:gd name="connsiteX1" fmla="*/ 12507 w 110953"/>
                <a:gd name="connsiteY1" fmla="*/ 85737 h 209645"/>
                <a:gd name="connsiteX2" fmla="*/ 37907 w 110953"/>
                <a:gd name="connsiteY2" fmla="*/ 158762 h 209645"/>
                <a:gd name="connsiteX3" fmla="*/ 44257 w 110953"/>
                <a:gd name="connsiteY3" fmla="*/ 142887 h 209645"/>
                <a:gd name="connsiteX4" fmla="*/ 66482 w 110953"/>
                <a:gd name="connsiteY4" fmla="*/ 209562 h 209645"/>
                <a:gd name="connsiteX5" fmla="*/ 25207 w 110953"/>
                <a:gd name="connsiteY5" fmla="*/ 127012 h 209645"/>
                <a:gd name="connsiteX6" fmla="*/ 2982 w 110953"/>
                <a:gd name="connsiteY6" fmla="*/ 79387 h 209645"/>
                <a:gd name="connsiteX7" fmla="*/ 110932 w 110953"/>
                <a:gd name="connsiteY7" fmla="*/ 12 h 20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53" h="209645">
                  <a:moveTo>
                    <a:pt x="110932" y="12"/>
                  </a:moveTo>
                  <a:cubicBezTo>
                    <a:pt x="112520" y="1070"/>
                    <a:pt x="24678" y="59279"/>
                    <a:pt x="12507" y="85737"/>
                  </a:cubicBezTo>
                  <a:cubicBezTo>
                    <a:pt x="336" y="112195"/>
                    <a:pt x="37907" y="158762"/>
                    <a:pt x="37907" y="158762"/>
                  </a:cubicBezTo>
                  <a:cubicBezTo>
                    <a:pt x="43199" y="168287"/>
                    <a:pt x="39494" y="134420"/>
                    <a:pt x="44257" y="142887"/>
                  </a:cubicBezTo>
                  <a:cubicBezTo>
                    <a:pt x="49020" y="151354"/>
                    <a:pt x="69657" y="212208"/>
                    <a:pt x="66482" y="209562"/>
                  </a:cubicBezTo>
                  <a:cubicBezTo>
                    <a:pt x="63307" y="206916"/>
                    <a:pt x="35790" y="148708"/>
                    <a:pt x="25207" y="127012"/>
                  </a:cubicBezTo>
                  <a:cubicBezTo>
                    <a:pt x="14624" y="105316"/>
                    <a:pt x="-8130" y="94733"/>
                    <a:pt x="2982" y="79387"/>
                  </a:cubicBezTo>
                  <a:cubicBezTo>
                    <a:pt x="14094" y="64041"/>
                    <a:pt x="109344" y="-1046"/>
                    <a:pt x="110932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フリーフォーム 357">
              <a:extLst>
                <a:ext uri="{FF2B5EF4-FFF2-40B4-BE49-F238E27FC236}">
                  <a16:creationId xmlns:a16="http://schemas.microsoft.com/office/drawing/2014/main" id="{41F3A1BF-F4E8-496B-42EE-4FB2C842F3B1}"/>
                </a:ext>
              </a:extLst>
            </p:cNvPr>
            <p:cNvSpPr/>
            <p:nvPr/>
          </p:nvSpPr>
          <p:spPr>
            <a:xfrm>
              <a:off x="6581300" y="4498490"/>
              <a:ext cx="137033" cy="178308"/>
            </a:xfrm>
            <a:custGeom>
              <a:avLst/>
              <a:gdLst>
                <a:gd name="connsiteX0" fmla="*/ 137000 w 137033"/>
                <a:gd name="connsiteY0" fmla="*/ 485 h 178308"/>
                <a:gd name="connsiteX1" fmla="*/ 25875 w 137033"/>
                <a:gd name="connsiteY1" fmla="*/ 67160 h 178308"/>
                <a:gd name="connsiteX2" fmla="*/ 51275 w 137033"/>
                <a:gd name="connsiteY2" fmla="*/ 133835 h 178308"/>
                <a:gd name="connsiteX3" fmla="*/ 44925 w 137033"/>
                <a:gd name="connsiteY3" fmla="*/ 111610 h 178308"/>
                <a:gd name="connsiteX4" fmla="*/ 54450 w 137033"/>
                <a:gd name="connsiteY4" fmla="*/ 178285 h 178308"/>
                <a:gd name="connsiteX5" fmla="*/ 35400 w 137033"/>
                <a:gd name="connsiteY5" fmla="*/ 117960 h 178308"/>
                <a:gd name="connsiteX6" fmla="*/ 3650 w 137033"/>
                <a:gd name="connsiteY6" fmla="*/ 19535 h 178308"/>
                <a:gd name="connsiteX7" fmla="*/ 13175 w 137033"/>
                <a:gd name="connsiteY7" fmla="*/ 35410 h 178308"/>
                <a:gd name="connsiteX8" fmla="*/ 137000 w 137033"/>
                <a:gd name="connsiteY8" fmla="*/ 485 h 178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033" h="178308">
                  <a:moveTo>
                    <a:pt x="137000" y="485"/>
                  </a:moveTo>
                  <a:cubicBezTo>
                    <a:pt x="139117" y="5777"/>
                    <a:pt x="40163" y="44935"/>
                    <a:pt x="25875" y="67160"/>
                  </a:cubicBezTo>
                  <a:cubicBezTo>
                    <a:pt x="11587" y="89385"/>
                    <a:pt x="48100" y="126427"/>
                    <a:pt x="51275" y="133835"/>
                  </a:cubicBezTo>
                  <a:cubicBezTo>
                    <a:pt x="54450" y="141243"/>
                    <a:pt x="44396" y="104202"/>
                    <a:pt x="44925" y="111610"/>
                  </a:cubicBezTo>
                  <a:cubicBezTo>
                    <a:pt x="45454" y="119018"/>
                    <a:pt x="56038" y="177227"/>
                    <a:pt x="54450" y="178285"/>
                  </a:cubicBezTo>
                  <a:cubicBezTo>
                    <a:pt x="52862" y="179343"/>
                    <a:pt x="43867" y="144418"/>
                    <a:pt x="35400" y="117960"/>
                  </a:cubicBezTo>
                  <a:cubicBezTo>
                    <a:pt x="26933" y="91502"/>
                    <a:pt x="3650" y="19535"/>
                    <a:pt x="3650" y="19535"/>
                  </a:cubicBezTo>
                  <a:cubicBezTo>
                    <a:pt x="-54" y="5777"/>
                    <a:pt x="-5346" y="35939"/>
                    <a:pt x="13175" y="35410"/>
                  </a:cubicBezTo>
                  <a:cubicBezTo>
                    <a:pt x="31696" y="34881"/>
                    <a:pt x="134883" y="-4807"/>
                    <a:pt x="137000" y="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9" name="フリーフォーム 358">
              <a:extLst>
                <a:ext uri="{FF2B5EF4-FFF2-40B4-BE49-F238E27FC236}">
                  <a16:creationId xmlns:a16="http://schemas.microsoft.com/office/drawing/2014/main" id="{FAABBDBA-0657-591D-4393-5FF798C5D286}"/>
                </a:ext>
              </a:extLst>
            </p:cNvPr>
            <p:cNvSpPr/>
            <p:nvPr/>
          </p:nvSpPr>
          <p:spPr>
            <a:xfrm>
              <a:off x="7305069" y="3884931"/>
              <a:ext cx="600210" cy="271148"/>
            </a:xfrm>
            <a:custGeom>
              <a:avLst/>
              <a:gdLst>
                <a:gd name="connsiteX0" fmla="*/ 594331 w 600210"/>
                <a:gd name="connsiteY0" fmla="*/ 4444 h 271148"/>
                <a:gd name="connsiteX1" fmla="*/ 422881 w 600210"/>
                <a:gd name="connsiteY1" fmla="*/ 29844 h 271148"/>
                <a:gd name="connsiteX2" fmla="*/ 178406 w 600210"/>
                <a:gd name="connsiteY2" fmla="*/ 134619 h 271148"/>
                <a:gd name="connsiteX3" fmla="*/ 416531 w 600210"/>
                <a:gd name="connsiteY3" fmla="*/ 45719 h 271148"/>
                <a:gd name="connsiteX4" fmla="*/ 606 w 600210"/>
                <a:gd name="connsiteY4" fmla="*/ 271144 h 271148"/>
                <a:gd name="connsiteX5" fmla="*/ 324456 w 600210"/>
                <a:gd name="connsiteY5" fmla="*/ 52069 h 271148"/>
                <a:gd name="connsiteX6" fmla="*/ 353031 w 600210"/>
                <a:gd name="connsiteY6" fmla="*/ 4444 h 271148"/>
                <a:gd name="connsiteX7" fmla="*/ 206981 w 600210"/>
                <a:gd name="connsiteY7" fmla="*/ 106044 h 271148"/>
                <a:gd name="connsiteX8" fmla="*/ 594331 w 600210"/>
                <a:gd name="connsiteY8" fmla="*/ 4444 h 27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210" h="271148">
                  <a:moveTo>
                    <a:pt x="594331" y="4444"/>
                  </a:moveTo>
                  <a:cubicBezTo>
                    <a:pt x="630314" y="-8256"/>
                    <a:pt x="492202" y="8148"/>
                    <a:pt x="422881" y="29844"/>
                  </a:cubicBezTo>
                  <a:cubicBezTo>
                    <a:pt x="353560" y="51540"/>
                    <a:pt x="179464" y="131973"/>
                    <a:pt x="178406" y="134619"/>
                  </a:cubicBezTo>
                  <a:cubicBezTo>
                    <a:pt x="177348" y="137265"/>
                    <a:pt x="446164" y="22965"/>
                    <a:pt x="416531" y="45719"/>
                  </a:cubicBezTo>
                  <a:cubicBezTo>
                    <a:pt x="386898" y="68473"/>
                    <a:pt x="15952" y="270086"/>
                    <a:pt x="606" y="271144"/>
                  </a:cubicBezTo>
                  <a:cubicBezTo>
                    <a:pt x="-14740" y="272202"/>
                    <a:pt x="265719" y="96519"/>
                    <a:pt x="324456" y="52069"/>
                  </a:cubicBezTo>
                  <a:cubicBezTo>
                    <a:pt x="383193" y="7619"/>
                    <a:pt x="372610" y="-4552"/>
                    <a:pt x="353031" y="4444"/>
                  </a:cubicBezTo>
                  <a:cubicBezTo>
                    <a:pt x="333452" y="13440"/>
                    <a:pt x="172056" y="105515"/>
                    <a:pt x="206981" y="106044"/>
                  </a:cubicBezTo>
                  <a:cubicBezTo>
                    <a:pt x="241906" y="106573"/>
                    <a:pt x="558348" y="17144"/>
                    <a:pt x="594331" y="44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" name="フリーフォーム 359">
              <a:extLst>
                <a:ext uri="{FF2B5EF4-FFF2-40B4-BE49-F238E27FC236}">
                  <a16:creationId xmlns:a16="http://schemas.microsoft.com/office/drawing/2014/main" id="{03635B0E-7742-63CC-B9B5-09E8A058DE7D}"/>
                </a:ext>
              </a:extLst>
            </p:cNvPr>
            <p:cNvSpPr/>
            <p:nvPr/>
          </p:nvSpPr>
          <p:spPr>
            <a:xfrm>
              <a:off x="7757922" y="3936184"/>
              <a:ext cx="220877" cy="408188"/>
            </a:xfrm>
            <a:custGeom>
              <a:avLst/>
              <a:gdLst>
                <a:gd name="connsiteX0" fmla="*/ 4953 w 220877"/>
                <a:gd name="connsiteY0" fmla="*/ 816 h 408188"/>
                <a:gd name="connsiteX1" fmla="*/ 147828 w 220877"/>
                <a:gd name="connsiteY1" fmla="*/ 80191 h 408188"/>
                <a:gd name="connsiteX2" fmla="*/ 198628 w 220877"/>
                <a:gd name="connsiteY2" fmla="*/ 118291 h 408188"/>
                <a:gd name="connsiteX3" fmla="*/ 198628 w 220877"/>
                <a:gd name="connsiteY3" fmla="*/ 238941 h 408188"/>
                <a:gd name="connsiteX4" fmla="*/ 204978 w 220877"/>
                <a:gd name="connsiteY4" fmla="*/ 204016 h 408188"/>
                <a:gd name="connsiteX5" fmla="*/ 185928 w 220877"/>
                <a:gd name="connsiteY5" fmla="*/ 407216 h 408188"/>
                <a:gd name="connsiteX6" fmla="*/ 220853 w 220877"/>
                <a:gd name="connsiteY6" fmla="*/ 273866 h 408188"/>
                <a:gd name="connsiteX7" fmla="*/ 179578 w 220877"/>
                <a:gd name="connsiteY7" fmla="*/ 111941 h 408188"/>
                <a:gd name="connsiteX8" fmla="*/ 46228 w 220877"/>
                <a:gd name="connsiteY8" fmla="*/ 42091 h 408188"/>
                <a:gd name="connsiteX9" fmla="*/ 4953 w 220877"/>
                <a:gd name="connsiteY9" fmla="*/ 816 h 40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877" h="408188">
                  <a:moveTo>
                    <a:pt x="4953" y="816"/>
                  </a:moveTo>
                  <a:cubicBezTo>
                    <a:pt x="21886" y="7166"/>
                    <a:pt x="115549" y="60612"/>
                    <a:pt x="147828" y="80191"/>
                  </a:cubicBezTo>
                  <a:cubicBezTo>
                    <a:pt x="180107" y="99770"/>
                    <a:pt x="190161" y="91833"/>
                    <a:pt x="198628" y="118291"/>
                  </a:cubicBezTo>
                  <a:cubicBezTo>
                    <a:pt x="207095" y="144749"/>
                    <a:pt x="197570" y="224654"/>
                    <a:pt x="198628" y="238941"/>
                  </a:cubicBezTo>
                  <a:cubicBezTo>
                    <a:pt x="199686" y="253228"/>
                    <a:pt x="207095" y="175970"/>
                    <a:pt x="204978" y="204016"/>
                  </a:cubicBezTo>
                  <a:cubicBezTo>
                    <a:pt x="202861" y="232062"/>
                    <a:pt x="183282" y="395574"/>
                    <a:pt x="185928" y="407216"/>
                  </a:cubicBezTo>
                  <a:cubicBezTo>
                    <a:pt x="188574" y="418858"/>
                    <a:pt x="221911" y="323078"/>
                    <a:pt x="220853" y="273866"/>
                  </a:cubicBezTo>
                  <a:cubicBezTo>
                    <a:pt x="219795" y="224654"/>
                    <a:pt x="208682" y="150570"/>
                    <a:pt x="179578" y="111941"/>
                  </a:cubicBezTo>
                  <a:cubicBezTo>
                    <a:pt x="150474" y="73312"/>
                    <a:pt x="74803" y="57437"/>
                    <a:pt x="46228" y="42091"/>
                  </a:cubicBezTo>
                  <a:cubicBezTo>
                    <a:pt x="17653" y="26745"/>
                    <a:pt x="-11980" y="-5534"/>
                    <a:pt x="4953" y="8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" name="フリーフォーム 360">
              <a:extLst>
                <a:ext uri="{FF2B5EF4-FFF2-40B4-BE49-F238E27FC236}">
                  <a16:creationId xmlns:a16="http://schemas.microsoft.com/office/drawing/2014/main" id="{27A87796-563E-1DEE-5402-CAF010D6E1F1}"/>
                </a:ext>
              </a:extLst>
            </p:cNvPr>
            <p:cNvSpPr/>
            <p:nvPr/>
          </p:nvSpPr>
          <p:spPr>
            <a:xfrm>
              <a:off x="6560065" y="4196377"/>
              <a:ext cx="1302563" cy="660289"/>
            </a:xfrm>
            <a:custGeom>
              <a:avLst/>
              <a:gdLst>
                <a:gd name="connsiteX0" fmla="*/ 15360 w 1302563"/>
                <a:gd name="connsiteY0" fmla="*/ 655023 h 660289"/>
                <a:gd name="connsiteX1" fmla="*/ 885310 w 1302563"/>
                <a:gd name="connsiteY1" fmla="*/ 283548 h 660289"/>
                <a:gd name="connsiteX2" fmla="*/ 729735 w 1302563"/>
                <a:gd name="connsiteY2" fmla="*/ 327998 h 660289"/>
                <a:gd name="connsiteX3" fmla="*/ 1180585 w 1302563"/>
                <a:gd name="connsiteY3" fmla="*/ 115273 h 660289"/>
                <a:gd name="connsiteX4" fmla="*/ 1298060 w 1302563"/>
                <a:gd name="connsiteY4" fmla="*/ 973 h 660289"/>
                <a:gd name="connsiteX5" fmla="*/ 1066285 w 1302563"/>
                <a:gd name="connsiteY5" fmla="*/ 175598 h 660289"/>
                <a:gd name="connsiteX6" fmla="*/ 386835 w 1302563"/>
                <a:gd name="connsiteY6" fmla="*/ 480398 h 660289"/>
                <a:gd name="connsiteX7" fmla="*/ 15360 w 1302563"/>
                <a:gd name="connsiteY7" fmla="*/ 655023 h 66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563" h="660289">
                  <a:moveTo>
                    <a:pt x="15360" y="655023"/>
                  </a:moveTo>
                  <a:cubicBezTo>
                    <a:pt x="98439" y="622215"/>
                    <a:pt x="766248" y="338052"/>
                    <a:pt x="885310" y="283548"/>
                  </a:cubicBezTo>
                  <a:cubicBezTo>
                    <a:pt x="1004373" y="229044"/>
                    <a:pt x="680523" y="356044"/>
                    <a:pt x="729735" y="327998"/>
                  </a:cubicBezTo>
                  <a:cubicBezTo>
                    <a:pt x="778947" y="299952"/>
                    <a:pt x="1085864" y="169777"/>
                    <a:pt x="1180585" y="115273"/>
                  </a:cubicBezTo>
                  <a:cubicBezTo>
                    <a:pt x="1275306" y="60769"/>
                    <a:pt x="1317110" y="-9081"/>
                    <a:pt x="1298060" y="973"/>
                  </a:cubicBezTo>
                  <a:cubicBezTo>
                    <a:pt x="1279010" y="11027"/>
                    <a:pt x="1218156" y="95694"/>
                    <a:pt x="1066285" y="175598"/>
                  </a:cubicBezTo>
                  <a:cubicBezTo>
                    <a:pt x="914414" y="255502"/>
                    <a:pt x="568868" y="401023"/>
                    <a:pt x="386835" y="480398"/>
                  </a:cubicBezTo>
                  <a:cubicBezTo>
                    <a:pt x="204802" y="559773"/>
                    <a:pt x="-67719" y="687831"/>
                    <a:pt x="15360" y="655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" name="フリーフォーム 361">
              <a:extLst>
                <a:ext uri="{FF2B5EF4-FFF2-40B4-BE49-F238E27FC236}">
                  <a16:creationId xmlns:a16="http://schemas.microsoft.com/office/drawing/2014/main" id="{5811DC4A-D8CF-2BAD-0060-BF82B6F84B3B}"/>
                </a:ext>
              </a:extLst>
            </p:cNvPr>
            <p:cNvSpPr/>
            <p:nvPr/>
          </p:nvSpPr>
          <p:spPr>
            <a:xfrm>
              <a:off x="7100211" y="4158194"/>
              <a:ext cx="612642" cy="444875"/>
            </a:xfrm>
            <a:custGeom>
              <a:avLst/>
              <a:gdLst>
                <a:gd name="connsiteX0" fmla="*/ 602339 w 612642"/>
                <a:gd name="connsiteY0" fmla="*/ 10581 h 444875"/>
                <a:gd name="connsiteX1" fmla="*/ 100689 w 612642"/>
                <a:gd name="connsiteY1" fmla="*/ 356656 h 444875"/>
                <a:gd name="connsiteX2" fmla="*/ 24489 w 612642"/>
                <a:gd name="connsiteY2" fmla="*/ 429681 h 444875"/>
                <a:gd name="connsiteX3" fmla="*/ 408664 w 612642"/>
                <a:gd name="connsiteY3" fmla="*/ 118531 h 444875"/>
                <a:gd name="connsiteX4" fmla="*/ 602339 w 612642"/>
                <a:gd name="connsiteY4" fmla="*/ 10581 h 4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42" h="444875">
                  <a:moveTo>
                    <a:pt x="602339" y="10581"/>
                  </a:moveTo>
                  <a:cubicBezTo>
                    <a:pt x="551010" y="50268"/>
                    <a:pt x="196997" y="286806"/>
                    <a:pt x="100689" y="356656"/>
                  </a:cubicBezTo>
                  <a:cubicBezTo>
                    <a:pt x="4381" y="426506"/>
                    <a:pt x="-26840" y="469368"/>
                    <a:pt x="24489" y="429681"/>
                  </a:cubicBezTo>
                  <a:cubicBezTo>
                    <a:pt x="75818" y="389994"/>
                    <a:pt x="316060" y="186264"/>
                    <a:pt x="408664" y="118531"/>
                  </a:cubicBezTo>
                  <a:cubicBezTo>
                    <a:pt x="501268" y="50798"/>
                    <a:pt x="653668" y="-29106"/>
                    <a:pt x="602339" y="10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" name="フリーフォーム 362">
              <a:extLst>
                <a:ext uri="{FF2B5EF4-FFF2-40B4-BE49-F238E27FC236}">
                  <a16:creationId xmlns:a16="http://schemas.microsoft.com/office/drawing/2014/main" id="{C72E035F-1934-2AB5-119A-12951594F6A0}"/>
                </a:ext>
              </a:extLst>
            </p:cNvPr>
            <p:cNvSpPr/>
            <p:nvPr/>
          </p:nvSpPr>
          <p:spPr>
            <a:xfrm>
              <a:off x="7606721" y="3971565"/>
              <a:ext cx="352298" cy="305362"/>
            </a:xfrm>
            <a:custGeom>
              <a:avLst/>
              <a:gdLst>
                <a:gd name="connsiteX0" fmla="*/ 168854 w 352298"/>
                <a:gd name="connsiteY0" fmla="*/ 360 h 305362"/>
                <a:gd name="connsiteX1" fmla="*/ 121229 w 352298"/>
                <a:gd name="connsiteY1" fmla="*/ 86085 h 305362"/>
                <a:gd name="connsiteX2" fmla="*/ 3754 w 352298"/>
                <a:gd name="connsiteY2" fmla="*/ 152760 h 305362"/>
                <a:gd name="connsiteX3" fmla="*/ 276804 w 352298"/>
                <a:gd name="connsiteY3" fmla="*/ 47985 h 305362"/>
                <a:gd name="connsiteX4" fmla="*/ 340304 w 352298"/>
                <a:gd name="connsiteY4" fmla="*/ 47985 h 305362"/>
                <a:gd name="connsiteX5" fmla="*/ 124404 w 352298"/>
                <a:gd name="connsiteY5" fmla="*/ 149585 h 305362"/>
                <a:gd name="connsiteX6" fmla="*/ 337129 w 352298"/>
                <a:gd name="connsiteY6" fmla="*/ 101960 h 305362"/>
                <a:gd name="connsiteX7" fmla="*/ 321254 w 352298"/>
                <a:gd name="connsiteY7" fmla="*/ 124185 h 305362"/>
                <a:gd name="connsiteX8" fmla="*/ 210129 w 352298"/>
                <a:gd name="connsiteY8" fmla="*/ 305160 h 305362"/>
                <a:gd name="connsiteX9" fmla="*/ 292679 w 352298"/>
                <a:gd name="connsiteY9" fmla="*/ 159110 h 305362"/>
                <a:gd name="connsiteX10" fmla="*/ 102179 w 352298"/>
                <a:gd name="connsiteY10" fmla="*/ 121010 h 305362"/>
                <a:gd name="connsiteX11" fmla="*/ 168854 w 352298"/>
                <a:gd name="connsiteY11" fmla="*/ 360 h 30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2298" h="305362">
                  <a:moveTo>
                    <a:pt x="168854" y="360"/>
                  </a:moveTo>
                  <a:cubicBezTo>
                    <a:pt x="172029" y="-5461"/>
                    <a:pt x="148746" y="60685"/>
                    <a:pt x="121229" y="86085"/>
                  </a:cubicBezTo>
                  <a:cubicBezTo>
                    <a:pt x="93712" y="111485"/>
                    <a:pt x="-22175" y="159110"/>
                    <a:pt x="3754" y="152760"/>
                  </a:cubicBezTo>
                  <a:cubicBezTo>
                    <a:pt x="29683" y="146410"/>
                    <a:pt x="220713" y="65447"/>
                    <a:pt x="276804" y="47985"/>
                  </a:cubicBezTo>
                  <a:cubicBezTo>
                    <a:pt x="332895" y="30523"/>
                    <a:pt x="365704" y="31052"/>
                    <a:pt x="340304" y="47985"/>
                  </a:cubicBezTo>
                  <a:cubicBezTo>
                    <a:pt x="314904" y="64918"/>
                    <a:pt x="124933" y="140589"/>
                    <a:pt x="124404" y="149585"/>
                  </a:cubicBezTo>
                  <a:cubicBezTo>
                    <a:pt x="123875" y="158581"/>
                    <a:pt x="304321" y="106193"/>
                    <a:pt x="337129" y="101960"/>
                  </a:cubicBezTo>
                  <a:cubicBezTo>
                    <a:pt x="369937" y="97727"/>
                    <a:pt x="342421" y="90318"/>
                    <a:pt x="321254" y="124185"/>
                  </a:cubicBezTo>
                  <a:cubicBezTo>
                    <a:pt x="300087" y="158052"/>
                    <a:pt x="214891" y="299339"/>
                    <a:pt x="210129" y="305160"/>
                  </a:cubicBezTo>
                  <a:cubicBezTo>
                    <a:pt x="205367" y="310981"/>
                    <a:pt x="310671" y="189802"/>
                    <a:pt x="292679" y="159110"/>
                  </a:cubicBezTo>
                  <a:cubicBezTo>
                    <a:pt x="274687" y="128418"/>
                    <a:pt x="123875" y="144823"/>
                    <a:pt x="102179" y="121010"/>
                  </a:cubicBezTo>
                  <a:cubicBezTo>
                    <a:pt x="80483" y="97197"/>
                    <a:pt x="165679" y="6181"/>
                    <a:pt x="168854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" name="フリーフォーム 363">
              <a:extLst>
                <a:ext uri="{FF2B5EF4-FFF2-40B4-BE49-F238E27FC236}">
                  <a16:creationId xmlns:a16="http://schemas.microsoft.com/office/drawing/2014/main" id="{C2A9479F-769E-C249-60FE-732B69990A6F}"/>
                </a:ext>
              </a:extLst>
            </p:cNvPr>
            <p:cNvSpPr/>
            <p:nvPr/>
          </p:nvSpPr>
          <p:spPr>
            <a:xfrm>
              <a:off x="6795054" y="4123548"/>
              <a:ext cx="809508" cy="632709"/>
            </a:xfrm>
            <a:custGeom>
              <a:avLst/>
              <a:gdLst>
                <a:gd name="connsiteX0" fmla="*/ 809071 w 809508"/>
                <a:gd name="connsiteY0" fmla="*/ 777 h 632709"/>
                <a:gd name="connsiteX1" fmla="*/ 389971 w 809508"/>
                <a:gd name="connsiteY1" fmla="*/ 283352 h 632709"/>
                <a:gd name="connsiteX2" fmla="*/ 247096 w 809508"/>
                <a:gd name="connsiteY2" fmla="*/ 400827 h 632709"/>
                <a:gd name="connsiteX3" fmla="*/ 266146 w 809508"/>
                <a:gd name="connsiteY3" fmla="*/ 356377 h 632709"/>
                <a:gd name="connsiteX4" fmla="*/ 2621 w 809508"/>
                <a:gd name="connsiteY4" fmla="*/ 629427 h 632709"/>
                <a:gd name="connsiteX5" fmla="*/ 148671 w 809508"/>
                <a:gd name="connsiteY5" fmla="*/ 480202 h 632709"/>
                <a:gd name="connsiteX6" fmla="*/ 431246 w 809508"/>
                <a:gd name="connsiteY6" fmla="*/ 89677 h 632709"/>
                <a:gd name="connsiteX7" fmla="*/ 202646 w 809508"/>
                <a:gd name="connsiteY7" fmla="*/ 457977 h 632709"/>
                <a:gd name="connsiteX8" fmla="*/ 402671 w 809508"/>
                <a:gd name="connsiteY8" fmla="*/ 321452 h 632709"/>
                <a:gd name="connsiteX9" fmla="*/ 304246 w 809508"/>
                <a:gd name="connsiteY9" fmla="*/ 378602 h 632709"/>
                <a:gd name="connsiteX10" fmla="*/ 809071 w 809508"/>
                <a:gd name="connsiteY10" fmla="*/ 777 h 63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9508" h="632709">
                  <a:moveTo>
                    <a:pt x="809071" y="777"/>
                  </a:moveTo>
                  <a:cubicBezTo>
                    <a:pt x="823359" y="-15098"/>
                    <a:pt x="483634" y="216677"/>
                    <a:pt x="389971" y="283352"/>
                  </a:cubicBezTo>
                  <a:cubicBezTo>
                    <a:pt x="296308" y="350027"/>
                    <a:pt x="267733" y="388656"/>
                    <a:pt x="247096" y="400827"/>
                  </a:cubicBezTo>
                  <a:cubicBezTo>
                    <a:pt x="226459" y="412998"/>
                    <a:pt x="306892" y="318277"/>
                    <a:pt x="266146" y="356377"/>
                  </a:cubicBezTo>
                  <a:cubicBezTo>
                    <a:pt x="225400" y="394477"/>
                    <a:pt x="22200" y="608790"/>
                    <a:pt x="2621" y="629427"/>
                  </a:cubicBezTo>
                  <a:cubicBezTo>
                    <a:pt x="-16958" y="650064"/>
                    <a:pt x="77234" y="570160"/>
                    <a:pt x="148671" y="480202"/>
                  </a:cubicBezTo>
                  <a:cubicBezTo>
                    <a:pt x="220108" y="390244"/>
                    <a:pt x="422250" y="93381"/>
                    <a:pt x="431246" y="89677"/>
                  </a:cubicBezTo>
                  <a:cubicBezTo>
                    <a:pt x="440242" y="85973"/>
                    <a:pt x="207408" y="419348"/>
                    <a:pt x="202646" y="457977"/>
                  </a:cubicBezTo>
                  <a:cubicBezTo>
                    <a:pt x="197884" y="496606"/>
                    <a:pt x="385738" y="334681"/>
                    <a:pt x="402671" y="321452"/>
                  </a:cubicBezTo>
                  <a:cubicBezTo>
                    <a:pt x="419604" y="308223"/>
                    <a:pt x="236513" y="433635"/>
                    <a:pt x="304246" y="378602"/>
                  </a:cubicBezTo>
                  <a:cubicBezTo>
                    <a:pt x="371979" y="323569"/>
                    <a:pt x="794783" y="16652"/>
                    <a:pt x="809071" y="7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" name="フリーフォーム 364">
              <a:extLst>
                <a:ext uri="{FF2B5EF4-FFF2-40B4-BE49-F238E27FC236}">
                  <a16:creationId xmlns:a16="http://schemas.microsoft.com/office/drawing/2014/main" id="{DFD2E908-C2CC-AC16-211B-57A5D8FC37C2}"/>
                </a:ext>
              </a:extLst>
            </p:cNvPr>
            <p:cNvSpPr/>
            <p:nvPr/>
          </p:nvSpPr>
          <p:spPr>
            <a:xfrm>
              <a:off x="7743670" y="4359275"/>
              <a:ext cx="286060" cy="648471"/>
            </a:xfrm>
            <a:custGeom>
              <a:avLst/>
              <a:gdLst>
                <a:gd name="connsiteX0" fmla="*/ 219230 w 286060"/>
                <a:gd name="connsiteY0" fmla="*/ 0 h 648471"/>
                <a:gd name="connsiteX1" fmla="*/ 244630 w 286060"/>
                <a:gd name="connsiteY1" fmla="*/ 165100 h 648471"/>
                <a:gd name="connsiteX2" fmla="*/ 231930 w 286060"/>
                <a:gd name="connsiteY2" fmla="*/ 247650 h 648471"/>
                <a:gd name="connsiteX3" fmla="*/ 279555 w 286060"/>
                <a:gd name="connsiteY3" fmla="*/ 196850 h 648471"/>
                <a:gd name="connsiteX4" fmla="*/ 130330 w 286060"/>
                <a:gd name="connsiteY4" fmla="*/ 387350 h 648471"/>
                <a:gd name="connsiteX5" fmla="*/ 155 w 286060"/>
                <a:gd name="connsiteY5" fmla="*/ 647700 h 648471"/>
                <a:gd name="connsiteX6" fmla="*/ 101755 w 286060"/>
                <a:gd name="connsiteY6" fmla="*/ 473075 h 648471"/>
                <a:gd name="connsiteX7" fmla="*/ 282730 w 286060"/>
                <a:gd name="connsiteY7" fmla="*/ 165100 h 648471"/>
                <a:gd name="connsiteX8" fmla="*/ 219230 w 286060"/>
                <a:gd name="connsiteY8" fmla="*/ 0 h 648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060" h="648471">
                  <a:moveTo>
                    <a:pt x="219230" y="0"/>
                  </a:moveTo>
                  <a:cubicBezTo>
                    <a:pt x="212880" y="0"/>
                    <a:pt x="242513" y="123825"/>
                    <a:pt x="244630" y="165100"/>
                  </a:cubicBezTo>
                  <a:cubicBezTo>
                    <a:pt x="246747" y="206375"/>
                    <a:pt x="226109" y="242358"/>
                    <a:pt x="231930" y="247650"/>
                  </a:cubicBezTo>
                  <a:cubicBezTo>
                    <a:pt x="237751" y="252942"/>
                    <a:pt x="296488" y="173567"/>
                    <a:pt x="279555" y="196850"/>
                  </a:cubicBezTo>
                  <a:cubicBezTo>
                    <a:pt x="262622" y="220133"/>
                    <a:pt x="176897" y="312208"/>
                    <a:pt x="130330" y="387350"/>
                  </a:cubicBezTo>
                  <a:cubicBezTo>
                    <a:pt x="83763" y="462492"/>
                    <a:pt x="4918" y="633412"/>
                    <a:pt x="155" y="647700"/>
                  </a:cubicBezTo>
                  <a:cubicBezTo>
                    <a:pt x="-4608" y="661988"/>
                    <a:pt x="101755" y="473075"/>
                    <a:pt x="101755" y="473075"/>
                  </a:cubicBezTo>
                  <a:cubicBezTo>
                    <a:pt x="148851" y="392642"/>
                    <a:pt x="262622" y="242888"/>
                    <a:pt x="282730" y="165100"/>
                  </a:cubicBezTo>
                  <a:cubicBezTo>
                    <a:pt x="302838" y="87313"/>
                    <a:pt x="225580" y="0"/>
                    <a:pt x="21923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6" name="フリーフォーム 365">
              <a:extLst>
                <a:ext uri="{FF2B5EF4-FFF2-40B4-BE49-F238E27FC236}">
                  <a16:creationId xmlns:a16="http://schemas.microsoft.com/office/drawing/2014/main" id="{64E6741D-2A06-BDBA-5A0B-4BF73FC2A507}"/>
                </a:ext>
              </a:extLst>
            </p:cNvPr>
            <p:cNvSpPr/>
            <p:nvPr/>
          </p:nvSpPr>
          <p:spPr>
            <a:xfrm>
              <a:off x="7679330" y="4387761"/>
              <a:ext cx="323942" cy="611760"/>
            </a:xfrm>
            <a:custGeom>
              <a:avLst/>
              <a:gdLst>
                <a:gd name="connsiteX0" fmla="*/ 261345 w 323942"/>
                <a:gd name="connsiteY0" fmla="*/ 89 h 611760"/>
                <a:gd name="connsiteX1" fmla="*/ 270870 w 323942"/>
                <a:gd name="connsiteY1" fmla="*/ 168364 h 611760"/>
                <a:gd name="connsiteX2" fmla="*/ 181970 w 323942"/>
                <a:gd name="connsiteY2" fmla="*/ 362039 h 611760"/>
                <a:gd name="connsiteX3" fmla="*/ 67670 w 323942"/>
                <a:gd name="connsiteY3" fmla="*/ 552539 h 611760"/>
                <a:gd name="connsiteX4" fmla="*/ 121645 w 323942"/>
                <a:gd name="connsiteY4" fmla="*/ 450939 h 611760"/>
                <a:gd name="connsiteX5" fmla="*/ 995 w 323942"/>
                <a:gd name="connsiteY5" fmla="*/ 609689 h 611760"/>
                <a:gd name="connsiteX6" fmla="*/ 201020 w 323942"/>
                <a:gd name="connsiteY6" fmla="*/ 314414 h 611760"/>
                <a:gd name="connsiteX7" fmla="*/ 318495 w 323942"/>
                <a:gd name="connsiteY7" fmla="*/ 149314 h 611760"/>
                <a:gd name="connsiteX8" fmla="*/ 299445 w 323942"/>
                <a:gd name="connsiteY8" fmla="*/ 190589 h 611760"/>
                <a:gd name="connsiteX9" fmla="*/ 261345 w 323942"/>
                <a:gd name="connsiteY9" fmla="*/ 89 h 6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42" h="611760">
                  <a:moveTo>
                    <a:pt x="261345" y="89"/>
                  </a:moveTo>
                  <a:cubicBezTo>
                    <a:pt x="256583" y="-3615"/>
                    <a:pt x="284099" y="108039"/>
                    <a:pt x="270870" y="168364"/>
                  </a:cubicBezTo>
                  <a:cubicBezTo>
                    <a:pt x="257641" y="228689"/>
                    <a:pt x="215837" y="298010"/>
                    <a:pt x="181970" y="362039"/>
                  </a:cubicBezTo>
                  <a:cubicBezTo>
                    <a:pt x="148103" y="426068"/>
                    <a:pt x="77724" y="537722"/>
                    <a:pt x="67670" y="552539"/>
                  </a:cubicBezTo>
                  <a:cubicBezTo>
                    <a:pt x="57616" y="567356"/>
                    <a:pt x="132757" y="441414"/>
                    <a:pt x="121645" y="450939"/>
                  </a:cubicBezTo>
                  <a:cubicBezTo>
                    <a:pt x="110532" y="460464"/>
                    <a:pt x="-12234" y="632443"/>
                    <a:pt x="995" y="609689"/>
                  </a:cubicBezTo>
                  <a:cubicBezTo>
                    <a:pt x="14224" y="586935"/>
                    <a:pt x="148103" y="391143"/>
                    <a:pt x="201020" y="314414"/>
                  </a:cubicBezTo>
                  <a:cubicBezTo>
                    <a:pt x="253937" y="237685"/>
                    <a:pt x="302091" y="169951"/>
                    <a:pt x="318495" y="149314"/>
                  </a:cubicBezTo>
                  <a:cubicBezTo>
                    <a:pt x="334899" y="128677"/>
                    <a:pt x="310028" y="210697"/>
                    <a:pt x="299445" y="190589"/>
                  </a:cubicBezTo>
                  <a:cubicBezTo>
                    <a:pt x="288862" y="170481"/>
                    <a:pt x="266107" y="3793"/>
                    <a:pt x="261345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7" name="フリーフォーム 366">
              <a:extLst>
                <a:ext uri="{FF2B5EF4-FFF2-40B4-BE49-F238E27FC236}">
                  <a16:creationId xmlns:a16="http://schemas.microsoft.com/office/drawing/2014/main" id="{878508F9-C11A-858B-AFB0-06B029E00E2E}"/>
                </a:ext>
              </a:extLst>
            </p:cNvPr>
            <p:cNvSpPr/>
            <p:nvPr/>
          </p:nvSpPr>
          <p:spPr>
            <a:xfrm>
              <a:off x="6398859" y="4291185"/>
              <a:ext cx="1581803" cy="745010"/>
            </a:xfrm>
            <a:custGeom>
              <a:avLst/>
              <a:gdLst>
                <a:gd name="connsiteX0" fmla="*/ 1573566 w 1581803"/>
                <a:gd name="connsiteY0" fmla="*/ 7765 h 745010"/>
                <a:gd name="connsiteX1" fmla="*/ 417866 w 1581803"/>
                <a:gd name="connsiteY1" fmla="*/ 544340 h 745010"/>
                <a:gd name="connsiteX2" fmla="*/ 640116 w 1581803"/>
                <a:gd name="connsiteY2" fmla="*/ 464965 h 745010"/>
                <a:gd name="connsiteX3" fmla="*/ 1941 w 1581803"/>
                <a:gd name="connsiteY3" fmla="*/ 744365 h 745010"/>
                <a:gd name="connsiteX4" fmla="*/ 455966 w 1581803"/>
                <a:gd name="connsiteY4" fmla="*/ 534815 h 745010"/>
                <a:gd name="connsiteX5" fmla="*/ 862366 w 1581803"/>
                <a:gd name="connsiteY5" fmla="*/ 309390 h 745010"/>
                <a:gd name="connsiteX6" fmla="*/ 741716 w 1581803"/>
                <a:gd name="connsiteY6" fmla="*/ 369715 h 745010"/>
                <a:gd name="connsiteX7" fmla="*/ 1224316 w 1581803"/>
                <a:gd name="connsiteY7" fmla="*/ 90315 h 745010"/>
                <a:gd name="connsiteX8" fmla="*/ 951266 w 1581803"/>
                <a:gd name="connsiteY8" fmla="*/ 217315 h 745010"/>
                <a:gd name="connsiteX9" fmla="*/ 1573566 w 1581803"/>
                <a:gd name="connsiteY9" fmla="*/ 7765 h 74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1803" h="745010">
                  <a:moveTo>
                    <a:pt x="1573566" y="7765"/>
                  </a:moveTo>
                  <a:cubicBezTo>
                    <a:pt x="1484666" y="62269"/>
                    <a:pt x="573441" y="468140"/>
                    <a:pt x="417866" y="544340"/>
                  </a:cubicBezTo>
                  <a:cubicBezTo>
                    <a:pt x="262291" y="620540"/>
                    <a:pt x="709437" y="431628"/>
                    <a:pt x="640116" y="464965"/>
                  </a:cubicBezTo>
                  <a:cubicBezTo>
                    <a:pt x="570795" y="498302"/>
                    <a:pt x="32633" y="732723"/>
                    <a:pt x="1941" y="744365"/>
                  </a:cubicBezTo>
                  <a:cubicBezTo>
                    <a:pt x="-28751" y="756007"/>
                    <a:pt x="312562" y="607311"/>
                    <a:pt x="455966" y="534815"/>
                  </a:cubicBezTo>
                  <a:cubicBezTo>
                    <a:pt x="599370" y="462319"/>
                    <a:pt x="814741" y="336907"/>
                    <a:pt x="862366" y="309390"/>
                  </a:cubicBezTo>
                  <a:cubicBezTo>
                    <a:pt x="909991" y="281873"/>
                    <a:pt x="681391" y="406227"/>
                    <a:pt x="741716" y="369715"/>
                  </a:cubicBezTo>
                  <a:cubicBezTo>
                    <a:pt x="802041" y="333203"/>
                    <a:pt x="1189391" y="115715"/>
                    <a:pt x="1224316" y="90315"/>
                  </a:cubicBezTo>
                  <a:cubicBezTo>
                    <a:pt x="1259241" y="64915"/>
                    <a:pt x="898879" y="231602"/>
                    <a:pt x="951266" y="217315"/>
                  </a:cubicBezTo>
                  <a:cubicBezTo>
                    <a:pt x="1003653" y="203028"/>
                    <a:pt x="1662466" y="-46739"/>
                    <a:pt x="1573566" y="7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8" name="フリーフォーム 367">
              <a:extLst>
                <a:ext uri="{FF2B5EF4-FFF2-40B4-BE49-F238E27FC236}">
                  <a16:creationId xmlns:a16="http://schemas.microsoft.com/office/drawing/2014/main" id="{C5B42238-7EBA-1348-5295-D6DC7CF94A7C}"/>
                </a:ext>
              </a:extLst>
            </p:cNvPr>
            <p:cNvSpPr/>
            <p:nvPr/>
          </p:nvSpPr>
          <p:spPr>
            <a:xfrm>
              <a:off x="7486293" y="4565344"/>
              <a:ext cx="425384" cy="410344"/>
            </a:xfrm>
            <a:custGeom>
              <a:avLst/>
              <a:gdLst>
                <a:gd name="connsiteX0" fmla="*/ 184507 w 425384"/>
                <a:gd name="connsiteY0" fmla="*/ 306 h 410344"/>
                <a:gd name="connsiteX1" fmla="*/ 273407 w 425384"/>
                <a:gd name="connsiteY1" fmla="*/ 127306 h 410344"/>
                <a:gd name="connsiteX2" fmla="*/ 232132 w 425384"/>
                <a:gd name="connsiteY2" fmla="*/ 222556 h 410344"/>
                <a:gd name="connsiteX3" fmla="*/ 213082 w 425384"/>
                <a:gd name="connsiteY3" fmla="*/ 247956 h 410344"/>
                <a:gd name="connsiteX4" fmla="*/ 357 w 425384"/>
                <a:gd name="connsiteY4" fmla="*/ 409881 h 410344"/>
                <a:gd name="connsiteX5" fmla="*/ 270232 w 425384"/>
                <a:gd name="connsiteY5" fmla="*/ 190806 h 410344"/>
                <a:gd name="connsiteX6" fmla="*/ 384532 w 425384"/>
                <a:gd name="connsiteY6" fmla="*/ 66981 h 410344"/>
                <a:gd name="connsiteX7" fmla="*/ 419457 w 425384"/>
                <a:gd name="connsiteY7" fmla="*/ 54281 h 410344"/>
                <a:gd name="connsiteX8" fmla="*/ 273407 w 425384"/>
                <a:gd name="connsiteY8" fmla="*/ 143181 h 410344"/>
                <a:gd name="connsiteX9" fmla="*/ 282932 w 425384"/>
                <a:gd name="connsiteY9" fmla="*/ 92381 h 410344"/>
                <a:gd name="connsiteX10" fmla="*/ 184507 w 425384"/>
                <a:gd name="connsiteY10" fmla="*/ 306 h 41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384" h="410344">
                  <a:moveTo>
                    <a:pt x="184507" y="306"/>
                  </a:moveTo>
                  <a:cubicBezTo>
                    <a:pt x="182919" y="6127"/>
                    <a:pt x="265470" y="90264"/>
                    <a:pt x="273407" y="127306"/>
                  </a:cubicBezTo>
                  <a:cubicBezTo>
                    <a:pt x="281345" y="164348"/>
                    <a:pt x="242186" y="202448"/>
                    <a:pt x="232132" y="222556"/>
                  </a:cubicBezTo>
                  <a:cubicBezTo>
                    <a:pt x="222078" y="242664"/>
                    <a:pt x="251711" y="216735"/>
                    <a:pt x="213082" y="247956"/>
                  </a:cubicBezTo>
                  <a:cubicBezTo>
                    <a:pt x="174453" y="279177"/>
                    <a:pt x="-9168" y="419406"/>
                    <a:pt x="357" y="409881"/>
                  </a:cubicBezTo>
                  <a:cubicBezTo>
                    <a:pt x="9882" y="400356"/>
                    <a:pt x="206203" y="247956"/>
                    <a:pt x="270232" y="190806"/>
                  </a:cubicBezTo>
                  <a:cubicBezTo>
                    <a:pt x="334261" y="133656"/>
                    <a:pt x="359661" y="89735"/>
                    <a:pt x="384532" y="66981"/>
                  </a:cubicBezTo>
                  <a:cubicBezTo>
                    <a:pt x="409403" y="44227"/>
                    <a:pt x="437978" y="41581"/>
                    <a:pt x="419457" y="54281"/>
                  </a:cubicBezTo>
                  <a:cubicBezTo>
                    <a:pt x="400936" y="66981"/>
                    <a:pt x="296161" y="136831"/>
                    <a:pt x="273407" y="143181"/>
                  </a:cubicBezTo>
                  <a:cubicBezTo>
                    <a:pt x="250653" y="149531"/>
                    <a:pt x="297749" y="111431"/>
                    <a:pt x="282932" y="92381"/>
                  </a:cubicBezTo>
                  <a:cubicBezTo>
                    <a:pt x="268115" y="73331"/>
                    <a:pt x="186095" y="-5515"/>
                    <a:pt x="184507" y="3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9" name="フリーフォーム 368">
              <a:extLst>
                <a:ext uri="{FF2B5EF4-FFF2-40B4-BE49-F238E27FC236}">
                  <a16:creationId xmlns:a16="http://schemas.microsoft.com/office/drawing/2014/main" id="{844DD149-C8A8-B405-3F08-56EDC78BB73C}"/>
                </a:ext>
              </a:extLst>
            </p:cNvPr>
            <p:cNvSpPr/>
            <p:nvPr/>
          </p:nvSpPr>
          <p:spPr>
            <a:xfrm>
              <a:off x="6882807" y="4478000"/>
              <a:ext cx="916718" cy="451677"/>
            </a:xfrm>
            <a:custGeom>
              <a:avLst/>
              <a:gdLst>
                <a:gd name="connsiteX0" fmla="*/ 79968 w 916718"/>
                <a:gd name="connsiteY0" fmla="*/ 386100 h 451677"/>
                <a:gd name="connsiteX1" fmla="*/ 826093 w 916718"/>
                <a:gd name="connsiteY1" fmla="*/ 24150 h 451677"/>
                <a:gd name="connsiteX2" fmla="*/ 892768 w 916718"/>
                <a:gd name="connsiteY2" fmla="*/ 33675 h 451677"/>
                <a:gd name="connsiteX3" fmla="*/ 724493 w 916718"/>
                <a:gd name="connsiteY3" fmla="*/ 33675 h 451677"/>
                <a:gd name="connsiteX4" fmla="*/ 318093 w 916718"/>
                <a:gd name="connsiteY4" fmla="*/ 141625 h 451677"/>
                <a:gd name="connsiteX5" fmla="*/ 486368 w 916718"/>
                <a:gd name="connsiteY5" fmla="*/ 157500 h 451677"/>
                <a:gd name="connsiteX6" fmla="*/ 10118 w 916718"/>
                <a:gd name="connsiteY6" fmla="*/ 446425 h 451677"/>
                <a:gd name="connsiteX7" fmla="*/ 152993 w 916718"/>
                <a:gd name="connsiteY7" fmla="*/ 348000 h 451677"/>
                <a:gd name="connsiteX8" fmla="*/ 79968 w 916718"/>
                <a:gd name="connsiteY8" fmla="*/ 386100 h 45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718" h="451677">
                  <a:moveTo>
                    <a:pt x="79968" y="386100"/>
                  </a:moveTo>
                  <a:cubicBezTo>
                    <a:pt x="192151" y="332125"/>
                    <a:pt x="690626" y="82887"/>
                    <a:pt x="826093" y="24150"/>
                  </a:cubicBezTo>
                  <a:cubicBezTo>
                    <a:pt x="961560" y="-34587"/>
                    <a:pt x="909701" y="32087"/>
                    <a:pt x="892768" y="33675"/>
                  </a:cubicBezTo>
                  <a:cubicBezTo>
                    <a:pt x="875835" y="35262"/>
                    <a:pt x="820272" y="15683"/>
                    <a:pt x="724493" y="33675"/>
                  </a:cubicBezTo>
                  <a:cubicBezTo>
                    <a:pt x="628714" y="51667"/>
                    <a:pt x="357781" y="120987"/>
                    <a:pt x="318093" y="141625"/>
                  </a:cubicBezTo>
                  <a:cubicBezTo>
                    <a:pt x="278406" y="162262"/>
                    <a:pt x="537697" y="106700"/>
                    <a:pt x="486368" y="157500"/>
                  </a:cubicBezTo>
                  <a:cubicBezTo>
                    <a:pt x="435039" y="208300"/>
                    <a:pt x="65680" y="414675"/>
                    <a:pt x="10118" y="446425"/>
                  </a:cubicBezTo>
                  <a:cubicBezTo>
                    <a:pt x="-45444" y="478175"/>
                    <a:pt x="145585" y="355937"/>
                    <a:pt x="152993" y="348000"/>
                  </a:cubicBezTo>
                  <a:cubicBezTo>
                    <a:pt x="160401" y="340062"/>
                    <a:pt x="-32215" y="440075"/>
                    <a:pt x="79968" y="386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0" name="フリーフォーム 369">
              <a:extLst>
                <a:ext uri="{FF2B5EF4-FFF2-40B4-BE49-F238E27FC236}">
                  <a16:creationId xmlns:a16="http://schemas.microsoft.com/office/drawing/2014/main" id="{F0C2ADF0-ED12-5745-F192-A76F5B235EFA}"/>
                </a:ext>
              </a:extLst>
            </p:cNvPr>
            <p:cNvSpPr/>
            <p:nvPr/>
          </p:nvSpPr>
          <p:spPr>
            <a:xfrm>
              <a:off x="7340452" y="4651177"/>
              <a:ext cx="600420" cy="334501"/>
            </a:xfrm>
            <a:custGeom>
              <a:avLst/>
              <a:gdLst>
                <a:gd name="connsiteX0" fmla="*/ 600223 w 600420"/>
                <a:gd name="connsiteY0" fmla="*/ 198 h 334501"/>
                <a:gd name="connsiteX1" fmla="*/ 406548 w 600420"/>
                <a:gd name="connsiteY1" fmla="*/ 158948 h 334501"/>
                <a:gd name="connsiteX2" fmla="*/ 292248 w 600420"/>
                <a:gd name="connsiteY2" fmla="*/ 276423 h 334501"/>
                <a:gd name="connsiteX3" fmla="*/ 352573 w 600420"/>
                <a:gd name="connsiteY3" fmla="*/ 266898 h 334501"/>
                <a:gd name="connsiteX4" fmla="*/ 428773 w 600420"/>
                <a:gd name="connsiteY4" fmla="*/ 333573 h 334501"/>
                <a:gd name="connsiteX5" fmla="*/ 289073 w 600420"/>
                <a:gd name="connsiteY5" fmla="*/ 209748 h 334501"/>
                <a:gd name="connsiteX6" fmla="*/ 152548 w 600420"/>
                <a:gd name="connsiteY6" fmla="*/ 212923 h 334501"/>
                <a:gd name="connsiteX7" fmla="*/ 3323 w 600420"/>
                <a:gd name="connsiteY7" fmla="*/ 247848 h 334501"/>
                <a:gd name="connsiteX8" fmla="*/ 304948 w 600420"/>
                <a:gd name="connsiteY8" fmla="*/ 193873 h 334501"/>
                <a:gd name="connsiteX9" fmla="*/ 254148 w 600420"/>
                <a:gd name="connsiteY9" fmla="*/ 146248 h 334501"/>
                <a:gd name="connsiteX10" fmla="*/ 374798 w 600420"/>
                <a:gd name="connsiteY10" fmla="*/ 152598 h 334501"/>
                <a:gd name="connsiteX11" fmla="*/ 450998 w 600420"/>
                <a:gd name="connsiteY11" fmla="*/ 63698 h 334501"/>
                <a:gd name="connsiteX12" fmla="*/ 368448 w 600420"/>
                <a:gd name="connsiteY12" fmla="*/ 124023 h 334501"/>
                <a:gd name="connsiteX13" fmla="*/ 600223 w 600420"/>
                <a:gd name="connsiteY13" fmla="*/ 198 h 33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420" h="334501">
                  <a:moveTo>
                    <a:pt x="600223" y="198"/>
                  </a:moveTo>
                  <a:cubicBezTo>
                    <a:pt x="606573" y="6019"/>
                    <a:pt x="457877" y="112911"/>
                    <a:pt x="406548" y="158948"/>
                  </a:cubicBezTo>
                  <a:cubicBezTo>
                    <a:pt x="355219" y="204986"/>
                    <a:pt x="301244" y="258431"/>
                    <a:pt x="292248" y="276423"/>
                  </a:cubicBezTo>
                  <a:cubicBezTo>
                    <a:pt x="283252" y="294415"/>
                    <a:pt x="329819" y="257373"/>
                    <a:pt x="352573" y="266898"/>
                  </a:cubicBezTo>
                  <a:cubicBezTo>
                    <a:pt x="375327" y="276423"/>
                    <a:pt x="439356" y="343098"/>
                    <a:pt x="428773" y="333573"/>
                  </a:cubicBezTo>
                  <a:cubicBezTo>
                    <a:pt x="418190" y="324048"/>
                    <a:pt x="335110" y="229856"/>
                    <a:pt x="289073" y="209748"/>
                  </a:cubicBezTo>
                  <a:cubicBezTo>
                    <a:pt x="243036" y="189640"/>
                    <a:pt x="200173" y="206573"/>
                    <a:pt x="152548" y="212923"/>
                  </a:cubicBezTo>
                  <a:cubicBezTo>
                    <a:pt x="104923" y="219273"/>
                    <a:pt x="-22077" y="251023"/>
                    <a:pt x="3323" y="247848"/>
                  </a:cubicBezTo>
                  <a:cubicBezTo>
                    <a:pt x="28723" y="244673"/>
                    <a:pt x="263144" y="210806"/>
                    <a:pt x="304948" y="193873"/>
                  </a:cubicBezTo>
                  <a:cubicBezTo>
                    <a:pt x="346752" y="176940"/>
                    <a:pt x="242506" y="153127"/>
                    <a:pt x="254148" y="146248"/>
                  </a:cubicBezTo>
                  <a:cubicBezTo>
                    <a:pt x="265790" y="139369"/>
                    <a:pt x="341990" y="166356"/>
                    <a:pt x="374798" y="152598"/>
                  </a:cubicBezTo>
                  <a:cubicBezTo>
                    <a:pt x="407606" y="138840"/>
                    <a:pt x="452056" y="68460"/>
                    <a:pt x="450998" y="63698"/>
                  </a:cubicBezTo>
                  <a:cubicBezTo>
                    <a:pt x="449940" y="58936"/>
                    <a:pt x="348869" y="129844"/>
                    <a:pt x="368448" y="124023"/>
                  </a:cubicBezTo>
                  <a:cubicBezTo>
                    <a:pt x="388027" y="118202"/>
                    <a:pt x="593873" y="-5623"/>
                    <a:pt x="600223" y="1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1" name="フリーフォーム 370">
              <a:extLst>
                <a:ext uri="{FF2B5EF4-FFF2-40B4-BE49-F238E27FC236}">
                  <a16:creationId xmlns:a16="http://schemas.microsoft.com/office/drawing/2014/main" id="{8F4FF7BB-8C97-8BE9-9219-D08C0A9F7E41}"/>
                </a:ext>
              </a:extLst>
            </p:cNvPr>
            <p:cNvSpPr/>
            <p:nvPr/>
          </p:nvSpPr>
          <p:spPr>
            <a:xfrm>
              <a:off x="7478338" y="4089394"/>
              <a:ext cx="517177" cy="369855"/>
            </a:xfrm>
            <a:custGeom>
              <a:avLst/>
              <a:gdLst>
                <a:gd name="connsiteX0" fmla="*/ 516312 w 517177"/>
                <a:gd name="connsiteY0" fmla="*/ 107956 h 369855"/>
                <a:gd name="connsiteX1" fmla="*/ 271837 w 517177"/>
                <a:gd name="connsiteY1" fmla="*/ 263531 h 369855"/>
                <a:gd name="connsiteX2" fmla="*/ 1962 w 517177"/>
                <a:gd name="connsiteY2" fmla="*/ 368306 h 369855"/>
                <a:gd name="connsiteX3" fmla="*/ 417887 w 517177"/>
                <a:gd name="connsiteY3" fmla="*/ 184156 h 369855"/>
                <a:gd name="connsiteX4" fmla="*/ 468687 w 517177"/>
                <a:gd name="connsiteY4" fmla="*/ 6 h 369855"/>
                <a:gd name="connsiteX5" fmla="*/ 357562 w 517177"/>
                <a:gd name="connsiteY5" fmla="*/ 190506 h 369855"/>
                <a:gd name="connsiteX6" fmla="*/ 516312 w 517177"/>
                <a:gd name="connsiteY6" fmla="*/ 107956 h 36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177" h="369855">
                  <a:moveTo>
                    <a:pt x="516312" y="107956"/>
                  </a:moveTo>
                  <a:cubicBezTo>
                    <a:pt x="502025" y="120127"/>
                    <a:pt x="357562" y="220139"/>
                    <a:pt x="271837" y="263531"/>
                  </a:cubicBezTo>
                  <a:cubicBezTo>
                    <a:pt x="186112" y="306923"/>
                    <a:pt x="-22380" y="381535"/>
                    <a:pt x="1962" y="368306"/>
                  </a:cubicBezTo>
                  <a:cubicBezTo>
                    <a:pt x="26304" y="355077"/>
                    <a:pt x="340099" y="245539"/>
                    <a:pt x="417887" y="184156"/>
                  </a:cubicBezTo>
                  <a:cubicBezTo>
                    <a:pt x="495674" y="122773"/>
                    <a:pt x="478741" y="-1052"/>
                    <a:pt x="468687" y="6"/>
                  </a:cubicBezTo>
                  <a:cubicBezTo>
                    <a:pt x="458633" y="1064"/>
                    <a:pt x="351741" y="178864"/>
                    <a:pt x="357562" y="190506"/>
                  </a:cubicBezTo>
                  <a:cubicBezTo>
                    <a:pt x="363383" y="202148"/>
                    <a:pt x="530599" y="95785"/>
                    <a:pt x="516312" y="1079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2" name="フリーフォーム 371">
              <a:extLst>
                <a:ext uri="{FF2B5EF4-FFF2-40B4-BE49-F238E27FC236}">
                  <a16:creationId xmlns:a16="http://schemas.microsoft.com/office/drawing/2014/main" id="{9FF144B4-D998-EA46-CB5F-99D6024B4D6C}"/>
                </a:ext>
              </a:extLst>
            </p:cNvPr>
            <p:cNvSpPr/>
            <p:nvPr/>
          </p:nvSpPr>
          <p:spPr>
            <a:xfrm>
              <a:off x="7352958" y="4533441"/>
              <a:ext cx="508343" cy="426253"/>
            </a:xfrm>
            <a:custGeom>
              <a:avLst/>
              <a:gdLst>
                <a:gd name="connsiteX0" fmla="*/ 508342 w 508343"/>
                <a:gd name="connsiteY0" fmla="*/ 459 h 426253"/>
                <a:gd name="connsiteX1" fmla="*/ 222592 w 508343"/>
                <a:gd name="connsiteY1" fmla="*/ 213184 h 426253"/>
                <a:gd name="connsiteX2" fmla="*/ 342 w 508343"/>
                <a:gd name="connsiteY2" fmla="*/ 425909 h 426253"/>
                <a:gd name="connsiteX3" fmla="*/ 174967 w 508343"/>
                <a:gd name="connsiteY3" fmla="*/ 263984 h 426253"/>
                <a:gd name="connsiteX4" fmla="*/ 301967 w 508343"/>
                <a:gd name="connsiteY4" fmla="*/ 305259 h 426253"/>
                <a:gd name="connsiteX5" fmla="*/ 178142 w 508343"/>
                <a:gd name="connsiteY5" fmla="*/ 248109 h 426253"/>
                <a:gd name="connsiteX6" fmla="*/ 219417 w 508343"/>
                <a:gd name="connsiteY6" fmla="*/ 146509 h 426253"/>
                <a:gd name="connsiteX7" fmla="*/ 168617 w 508343"/>
                <a:gd name="connsiteY7" fmla="*/ 38559 h 426253"/>
                <a:gd name="connsiteX8" fmla="*/ 219417 w 508343"/>
                <a:gd name="connsiteY8" fmla="*/ 152859 h 426253"/>
                <a:gd name="connsiteX9" fmla="*/ 508342 w 508343"/>
                <a:gd name="connsiteY9" fmla="*/ 459 h 42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8343" h="426253">
                  <a:moveTo>
                    <a:pt x="508342" y="459"/>
                  </a:moveTo>
                  <a:cubicBezTo>
                    <a:pt x="508871" y="10513"/>
                    <a:pt x="307259" y="142276"/>
                    <a:pt x="222592" y="213184"/>
                  </a:cubicBezTo>
                  <a:cubicBezTo>
                    <a:pt x="137925" y="284092"/>
                    <a:pt x="8279" y="417442"/>
                    <a:pt x="342" y="425909"/>
                  </a:cubicBezTo>
                  <a:cubicBezTo>
                    <a:pt x="-7596" y="434376"/>
                    <a:pt x="124696" y="284092"/>
                    <a:pt x="174967" y="263984"/>
                  </a:cubicBezTo>
                  <a:cubicBezTo>
                    <a:pt x="225238" y="243876"/>
                    <a:pt x="301438" y="307905"/>
                    <a:pt x="301967" y="305259"/>
                  </a:cubicBezTo>
                  <a:cubicBezTo>
                    <a:pt x="302496" y="302613"/>
                    <a:pt x="191900" y="274567"/>
                    <a:pt x="178142" y="248109"/>
                  </a:cubicBezTo>
                  <a:cubicBezTo>
                    <a:pt x="164384" y="221651"/>
                    <a:pt x="221005" y="181434"/>
                    <a:pt x="219417" y="146509"/>
                  </a:cubicBezTo>
                  <a:cubicBezTo>
                    <a:pt x="217829" y="111584"/>
                    <a:pt x="168617" y="37501"/>
                    <a:pt x="168617" y="38559"/>
                  </a:cubicBezTo>
                  <a:cubicBezTo>
                    <a:pt x="168617" y="39617"/>
                    <a:pt x="169146" y="157092"/>
                    <a:pt x="219417" y="152859"/>
                  </a:cubicBezTo>
                  <a:cubicBezTo>
                    <a:pt x="269688" y="148626"/>
                    <a:pt x="507813" y="-9595"/>
                    <a:pt x="508342" y="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3" name="フリーフォーム 372">
              <a:extLst>
                <a:ext uri="{FF2B5EF4-FFF2-40B4-BE49-F238E27FC236}">
                  <a16:creationId xmlns:a16="http://schemas.microsoft.com/office/drawing/2014/main" id="{9F2D57E1-6DAF-9614-A64E-B45D4B908ECC}"/>
                </a:ext>
              </a:extLst>
            </p:cNvPr>
            <p:cNvSpPr/>
            <p:nvPr/>
          </p:nvSpPr>
          <p:spPr>
            <a:xfrm>
              <a:off x="6655559" y="4726172"/>
              <a:ext cx="1377191" cy="341715"/>
            </a:xfrm>
            <a:custGeom>
              <a:avLst/>
              <a:gdLst>
                <a:gd name="connsiteX0" fmla="*/ 5591 w 1377191"/>
                <a:gd name="connsiteY0" fmla="*/ 204603 h 341715"/>
                <a:gd name="connsiteX1" fmla="*/ 739016 w 1377191"/>
                <a:gd name="connsiteY1" fmla="*/ 1403 h 341715"/>
                <a:gd name="connsiteX2" fmla="*/ 526291 w 1377191"/>
                <a:gd name="connsiteY2" fmla="*/ 115703 h 341715"/>
                <a:gd name="connsiteX3" fmla="*/ 827916 w 1377191"/>
                <a:gd name="connsiteY3" fmla="*/ 134753 h 341715"/>
                <a:gd name="connsiteX4" fmla="*/ 710441 w 1377191"/>
                <a:gd name="connsiteY4" fmla="*/ 166503 h 341715"/>
                <a:gd name="connsiteX5" fmla="*/ 919991 w 1377191"/>
                <a:gd name="connsiteY5" fmla="*/ 172853 h 341715"/>
                <a:gd name="connsiteX6" fmla="*/ 1377191 w 1377191"/>
                <a:gd name="connsiteY6" fmla="*/ 341128 h 341715"/>
                <a:gd name="connsiteX7" fmla="*/ 916816 w 1377191"/>
                <a:gd name="connsiteY7" fmla="*/ 226828 h 341715"/>
                <a:gd name="connsiteX8" fmla="*/ 408816 w 1377191"/>
                <a:gd name="connsiteY8" fmla="*/ 182378 h 341715"/>
                <a:gd name="connsiteX9" fmla="*/ 40516 w 1377191"/>
                <a:gd name="connsiteY9" fmla="*/ 245878 h 341715"/>
                <a:gd name="connsiteX10" fmla="*/ 383416 w 1377191"/>
                <a:gd name="connsiteY10" fmla="*/ 198253 h 341715"/>
                <a:gd name="connsiteX11" fmla="*/ 5591 w 1377191"/>
                <a:gd name="connsiteY11" fmla="*/ 204603 h 34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191" h="341715">
                  <a:moveTo>
                    <a:pt x="5591" y="204603"/>
                  </a:moveTo>
                  <a:cubicBezTo>
                    <a:pt x="64858" y="171795"/>
                    <a:pt x="652233" y="16220"/>
                    <a:pt x="739016" y="1403"/>
                  </a:cubicBezTo>
                  <a:cubicBezTo>
                    <a:pt x="825799" y="-13414"/>
                    <a:pt x="511474" y="93478"/>
                    <a:pt x="526291" y="115703"/>
                  </a:cubicBezTo>
                  <a:cubicBezTo>
                    <a:pt x="541108" y="137928"/>
                    <a:pt x="797224" y="126286"/>
                    <a:pt x="827916" y="134753"/>
                  </a:cubicBezTo>
                  <a:cubicBezTo>
                    <a:pt x="858608" y="143220"/>
                    <a:pt x="695095" y="160153"/>
                    <a:pt x="710441" y="166503"/>
                  </a:cubicBezTo>
                  <a:cubicBezTo>
                    <a:pt x="725787" y="172853"/>
                    <a:pt x="808866" y="143749"/>
                    <a:pt x="919991" y="172853"/>
                  </a:cubicBezTo>
                  <a:cubicBezTo>
                    <a:pt x="1031116" y="201957"/>
                    <a:pt x="1377720" y="332132"/>
                    <a:pt x="1377191" y="341128"/>
                  </a:cubicBezTo>
                  <a:cubicBezTo>
                    <a:pt x="1376662" y="350124"/>
                    <a:pt x="1078212" y="253286"/>
                    <a:pt x="916816" y="226828"/>
                  </a:cubicBezTo>
                  <a:cubicBezTo>
                    <a:pt x="755420" y="200370"/>
                    <a:pt x="554866" y="179203"/>
                    <a:pt x="408816" y="182378"/>
                  </a:cubicBezTo>
                  <a:cubicBezTo>
                    <a:pt x="262766" y="185553"/>
                    <a:pt x="44749" y="243232"/>
                    <a:pt x="40516" y="245878"/>
                  </a:cubicBezTo>
                  <a:cubicBezTo>
                    <a:pt x="36283" y="248524"/>
                    <a:pt x="389237" y="203545"/>
                    <a:pt x="383416" y="198253"/>
                  </a:cubicBezTo>
                  <a:cubicBezTo>
                    <a:pt x="377595" y="192961"/>
                    <a:pt x="-53676" y="237411"/>
                    <a:pt x="5591" y="204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4" name="フリーフォーム 373">
              <a:extLst>
                <a:ext uri="{FF2B5EF4-FFF2-40B4-BE49-F238E27FC236}">
                  <a16:creationId xmlns:a16="http://schemas.microsoft.com/office/drawing/2014/main" id="{492CE705-4FFC-487A-8FE5-C9E537CD72EA}"/>
                </a:ext>
              </a:extLst>
            </p:cNvPr>
            <p:cNvSpPr/>
            <p:nvPr/>
          </p:nvSpPr>
          <p:spPr>
            <a:xfrm>
              <a:off x="6808252" y="3885098"/>
              <a:ext cx="1117788" cy="752675"/>
            </a:xfrm>
            <a:custGeom>
              <a:avLst/>
              <a:gdLst>
                <a:gd name="connsiteX0" fmla="*/ 970498 w 1117788"/>
                <a:gd name="connsiteY0" fmla="*/ 1102 h 752675"/>
                <a:gd name="connsiteX1" fmla="*/ 472023 w 1117788"/>
                <a:gd name="connsiteY1" fmla="*/ 188427 h 752675"/>
                <a:gd name="connsiteX2" fmla="*/ 557748 w 1117788"/>
                <a:gd name="connsiteY2" fmla="*/ 159852 h 752675"/>
                <a:gd name="connsiteX3" fmla="*/ 5298 w 1117788"/>
                <a:gd name="connsiteY3" fmla="*/ 744052 h 752675"/>
                <a:gd name="connsiteX4" fmla="*/ 271998 w 1117788"/>
                <a:gd name="connsiteY4" fmla="*/ 521802 h 752675"/>
                <a:gd name="connsiteX5" fmla="*/ 160873 w 1117788"/>
                <a:gd name="connsiteY5" fmla="*/ 702777 h 752675"/>
                <a:gd name="connsiteX6" fmla="*/ 329148 w 1117788"/>
                <a:gd name="connsiteY6" fmla="*/ 515452 h 752675"/>
                <a:gd name="connsiteX7" fmla="*/ 843498 w 1117788"/>
                <a:gd name="connsiteY7" fmla="*/ 188427 h 752675"/>
                <a:gd name="connsiteX8" fmla="*/ 627598 w 1117788"/>
                <a:gd name="connsiteY8" fmla="*/ 315427 h 752675"/>
                <a:gd name="connsiteX9" fmla="*/ 1033998 w 1117788"/>
                <a:gd name="connsiteY9" fmla="*/ 105877 h 752675"/>
                <a:gd name="connsiteX10" fmla="*/ 745073 w 1117788"/>
                <a:gd name="connsiteY10" fmla="*/ 207477 h 752675"/>
                <a:gd name="connsiteX11" fmla="*/ 1116548 w 1117788"/>
                <a:gd name="connsiteY11" fmla="*/ 26502 h 752675"/>
                <a:gd name="connsiteX12" fmla="*/ 868898 w 1117788"/>
                <a:gd name="connsiteY12" fmla="*/ 105877 h 752675"/>
                <a:gd name="connsiteX13" fmla="*/ 970498 w 1117788"/>
                <a:gd name="connsiteY13" fmla="*/ 1102 h 75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7788" h="752675">
                  <a:moveTo>
                    <a:pt x="970498" y="1102"/>
                  </a:moveTo>
                  <a:cubicBezTo>
                    <a:pt x="904352" y="14860"/>
                    <a:pt x="540815" y="161969"/>
                    <a:pt x="472023" y="188427"/>
                  </a:cubicBezTo>
                  <a:cubicBezTo>
                    <a:pt x="403231" y="214885"/>
                    <a:pt x="635535" y="67248"/>
                    <a:pt x="557748" y="159852"/>
                  </a:cubicBezTo>
                  <a:cubicBezTo>
                    <a:pt x="479960" y="252456"/>
                    <a:pt x="52923" y="683727"/>
                    <a:pt x="5298" y="744052"/>
                  </a:cubicBezTo>
                  <a:cubicBezTo>
                    <a:pt x="-42327" y="804377"/>
                    <a:pt x="246069" y="528681"/>
                    <a:pt x="271998" y="521802"/>
                  </a:cubicBezTo>
                  <a:cubicBezTo>
                    <a:pt x="297927" y="514923"/>
                    <a:pt x="151348" y="703835"/>
                    <a:pt x="160873" y="702777"/>
                  </a:cubicBezTo>
                  <a:cubicBezTo>
                    <a:pt x="170398" y="701719"/>
                    <a:pt x="215377" y="601177"/>
                    <a:pt x="329148" y="515452"/>
                  </a:cubicBezTo>
                  <a:cubicBezTo>
                    <a:pt x="442919" y="429727"/>
                    <a:pt x="793756" y="221764"/>
                    <a:pt x="843498" y="188427"/>
                  </a:cubicBezTo>
                  <a:cubicBezTo>
                    <a:pt x="893240" y="155090"/>
                    <a:pt x="595848" y="329185"/>
                    <a:pt x="627598" y="315427"/>
                  </a:cubicBezTo>
                  <a:cubicBezTo>
                    <a:pt x="659348" y="301669"/>
                    <a:pt x="1014419" y="123869"/>
                    <a:pt x="1033998" y="105877"/>
                  </a:cubicBezTo>
                  <a:cubicBezTo>
                    <a:pt x="1053577" y="87885"/>
                    <a:pt x="731315" y="220706"/>
                    <a:pt x="745073" y="207477"/>
                  </a:cubicBezTo>
                  <a:cubicBezTo>
                    <a:pt x="758831" y="194248"/>
                    <a:pt x="1095911" y="43435"/>
                    <a:pt x="1116548" y="26502"/>
                  </a:cubicBezTo>
                  <a:cubicBezTo>
                    <a:pt x="1137186" y="9569"/>
                    <a:pt x="893769" y="104819"/>
                    <a:pt x="868898" y="105877"/>
                  </a:cubicBezTo>
                  <a:cubicBezTo>
                    <a:pt x="844027" y="106935"/>
                    <a:pt x="1036644" y="-12656"/>
                    <a:pt x="970498" y="1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5" name="フリーフォーム 374">
              <a:extLst>
                <a:ext uri="{FF2B5EF4-FFF2-40B4-BE49-F238E27FC236}">
                  <a16:creationId xmlns:a16="http://schemas.microsoft.com/office/drawing/2014/main" id="{3527AAB2-CA2A-5B04-8C2E-4D2D6740A080}"/>
                </a:ext>
              </a:extLst>
            </p:cNvPr>
            <p:cNvSpPr/>
            <p:nvPr/>
          </p:nvSpPr>
          <p:spPr>
            <a:xfrm>
              <a:off x="6566306" y="4317283"/>
              <a:ext cx="1473175" cy="589014"/>
            </a:xfrm>
            <a:custGeom>
              <a:avLst/>
              <a:gdLst>
                <a:gd name="connsiteX0" fmla="*/ 28169 w 1473175"/>
                <a:gd name="connsiteY0" fmla="*/ 569042 h 589014"/>
                <a:gd name="connsiteX1" fmla="*/ 1396594 w 1473175"/>
                <a:gd name="connsiteY1" fmla="*/ 32467 h 589014"/>
                <a:gd name="connsiteX2" fmla="*/ 1301344 w 1473175"/>
                <a:gd name="connsiteY2" fmla="*/ 83267 h 589014"/>
                <a:gd name="connsiteX3" fmla="*/ 1320394 w 1473175"/>
                <a:gd name="connsiteY3" fmla="*/ 276942 h 589014"/>
                <a:gd name="connsiteX4" fmla="*/ 1314044 w 1473175"/>
                <a:gd name="connsiteY4" fmla="*/ 235667 h 589014"/>
                <a:gd name="connsiteX5" fmla="*/ 999719 w 1473175"/>
                <a:gd name="connsiteY5" fmla="*/ 378542 h 589014"/>
                <a:gd name="connsiteX6" fmla="*/ 456794 w 1473175"/>
                <a:gd name="connsiteY6" fmla="*/ 518242 h 589014"/>
                <a:gd name="connsiteX7" fmla="*/ 739369 w 1473175"/>
                <a:gd name="connsiteY7" fmla="*/ 397592 h 589014"/>
                <a:gd name="connsiteX8" fmla="*/ 298044 w 1473175"/>
                <a:gd name="connsiteY8" fmla="*/ 575392 h 589014"/>
                <a:gd name="connsiteX9" fmla="*/ 345669 w 1473175"/>
                <a:gd name="connsiteY9" fmla="*/ 530942 h 589014"/>
                <a:gd name="connsiteX10" fmla="*/ 463144 w 1473175"/>
                <a:gd name="connsiteY10" fmla="*/ 476967 h 589014"/>
                <a:gd name="connsiteX11" fmla="*/ 28169 w 1473175"/>
                <a:gd name="connsiteY11" fmla="*/ 569042 h 589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3175" h="589014">
                  <a:moveTo>
                    <a:pt x="28169" y="569042"/>
                  </a:moveTo>
                  <a:cubicBezTo>
                    <a:pt x="183744" y="494959"/>
                    <a:pt x="1184398" y="113429"/>
                    <a:pt x="1396594" y="32467"/>
                  </a:cubicBezTo>
                  <a:cubicBezTo>
                    <a:pt x="1608790" y="-48495"/>
                    <a:pt x="1314044" y="42521"/>
                    <a:pt x="1301344" y="83267"/>
                  </a:cubicBezTo>
                  <a:cubicBezTo>
                    <a:pt x="1288644" y="124013"/>
                    <a:pt x="1318277" y="251542"/>
                    <a:pt x="1320394" y="276942"/>
                  </a:cubicBezTo>
                  <a:cubicBezTo>
                    <a:pt x="1322511" y="302342"/>
                    <a:pt x="1367490" y="218734"/>
                    <a:pt x="1314044" y="235667"/>
                  </a:cubicBezTo>
                  <a:cubicBezTo>
                    <a:pt x="1260598" y="252600"/>
                    <a:pt x="1142594" y="331446"/>
                    <a:pt x="999719" y="378542"/>
                  </a:cubicBezTo>
                  <a:cubicBezTo>
                    <a:pt x="856844" y="425638"/>
                    <a:pt x="500186" y="515067"/>
                    <a:pt x="456794" y="518242"/>
                  </a:cubicBezTo>
                  <a:cubicBezTo>
                    <a:pt x="413402" y="521417"/>
                    <a:pt x="765827" y="388067"/>
                    <a:pt x="739369" y="397592"/>
                  </a:cubicBezTo>
                  <a:cubicBezTo>
                    <a:pt x="712911" y="407117"/>
                    <a:pt x="363661" y="553167"/>
                    <a:pt x="298044" y="575392"/>
                  </a:cubicBezTo>
                  <a:cubicBezTo>
                    <a:pt x="232427" y="597617"/>
                    <a:pt x="318152" y="547346"/>
                    <a:pt x="345669" y="530942"/>
                  </a:cubicBezTo>
                  <a:cubicBezTo>
                    <a:pt x="373186" y="514538"/>
                    <a:pt x="516590" y="465854"/>
                    <a:pt x="463144" y="476967"/>
                  </a:cubicBezTo>
                  <a:cubicBezTo>
                    <a:pt x="409698" y="488079"/>
                    <a:pt x="-127406" y="643125"/>
                    <a:pt x="28169" y="569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6" name="フリーフォーム 375">
              <a:extLst>
                <a:ext uri="{FF2B5EF4-FFF2-40B4-BE49-F238E27FC236}">
                  <a16:creationId xmlns:a16="http://schemas.microsoft.com/office/drawing/2014/main" id="{19FFD604-C896-FF43-88D9-926AB0BB1B55}"/>
                </a:ext>
              </a:extLst>
            </p:cNvPr>
            <p:cNvSpPr/>
            <p:nvPr/>
          </p:nvSpPr>
          <p:spPr>
            <a:xfrm>
              <a:off x="1745618" y="7505107"/>
              <a:ext cx="323047" cy="607286"/>
            </a:xfrm>
            <a:custGeom>
              <a:avLst/>
              <a:gdLst>
                <a:gd name="connsiteX0" fmla="*/ 238757 w 323047"/>
                <a:gd name="connsiteY0" fmla="*/ 593 h 607286"/>
                <a:gd name="connsiteX1" fmla="*/ 321307 w 323047"/>
                <a:gd name="connsiteY1" fmla="*/ 124418 h 607286"/>
                <a:gd name="connsiteX2" fmla="*/ 146682 w 323047"/>
                <a:gd name="connsiteY2" fmla="*/ 289518 h 607286"/>
                <a:gd name="connsiteX3" fmla="*/ 41907 w 323047"/>
                <a:gd name="connsiteY3" fmla="*/ 403818 h 607286"/>
                <a:gd name="connsiteX4" fmla="*/ 118107 w 323047"/>
                <a:gd name="connsiteY4" fmla="*/ 387943 h 607286"/>
                <a:gd name="connsiteX5" fmla="*/ 38732 w 323047"/>
                <a:gd name="connsiteY5" fmla="*/ 454618 h 607286"/>
                <a:gd name="connsiteX6" fmla="*/ 89532 w 323047"/>
                <a:gd name="connsiteY6" fmla="*/ 540343 h 607286"/>
                <a:gd name="connsiteX7" fmla="*/ 60957 w 323047"/>
                <a:gd name="connsiteY7" fmla="*/ 553043 h 607286"/>
                <a:gd name="connsiteX8" fmla="*/ 13332 w 323047"/>
                <a:gd name="connsiteY8" fmla="*/ 607018 h 607286"/>
                <a:gd name="connsiteX9" fmla="*/ 13332 w 323047"/>
                <a:gd name="connsiteY9" fmla="*/ 527643 h 607286"/>
                <a:gd name="connsiteX10" fmla="*/ 10157 w 323047"/>
                <a:gd name="connsiteY10" fmla="*/ 406993 h 607286"/>
                <a:gd name="connsiteX11" fmla="*/ 159382 w 323047"/>
                <a:gd name="connsiteY11" fmla="*/ 216493 h 607286"/>
                <a:gd name="connsiteX12" fmla="*/ 251457 w 323047"/>
                <a:gd name="connsiteY12" fmla="*/ 178393 h 607286"/>
                <a:gd name="connsiteX13" fmla="*/ 267332 w 323047"/>
                <a:gd name="connsiteY13" fmla="*/ 159343 h 607286"/>
                <a:gd name="connsiteX14" fmla="*/ 260982 w 323047"/>
                <a:gd name="connsiteY14" fmla="*/ 114893 h 607286"/>
                <a:gd name="connsiteX15" fmla="*/ 280032 w 323047"/>
                <a:gd name="connsiteY15" fmla="*/ 175218 h 607286"/>
                <a:gd name="connsiteX16" fmla="*/ 238757 w 323047"/>
                <a:gd name="connsiteY16" fmla="*/ 593 h 60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047" h="607286">
                  <a:moveTo>
                    <a:pt x="238757" y="593"/>
                  </a:moveTo>
                  <a:cubicBezTo>
                    <a:pt x="245636" y="-7874"/>
                    <a:pt x="336653" y="76264"/>
                    <a:pt x="321307" y="124418"/>
                  </a:cubicBezTo>
                  <a:cubicBezTo>
                    <a:pt x="305961" y="172572"/>
                    <a:pt x="193249" y="242951"/>
                    <a:pt x="146682" y="289518"/>
                  </a:cubicBezTo>
                  <a:cubicBezTo>
                    <a:pt x="100115" y="336085"/>
                    <a:pt x="46670" y="387414"/>
                    <a:pt x="41907" y="403818"/>
                  </a:cubicBezTo>
                  <a:cubicBezTo>
                    <a:pt x="37144" y="420222"/>
                    <a:pt x="118636" y="379476"/>
                    <a:pt x="118107" y="387943"/>
                  </a:cubicBezTo>
                  <a:cubicBezTo>
                    <a:pt x="117578" y="396410"/>
                    <a:pt x="43494" y="429218"/>
                    <a:pt x="38732" y="454618"/>
                  </a:cubicBezTo>
                  <a:cubicBezTo>
                    <a:pt x="33970" y="480018"/>
                    <a:pt x="85828" y="523939"/>
                    <a:pt x="89532" y="540343"/>
                  </a:cubicBezTo>
                  <a:cubicBezTo>
                    <a:pt x="93236" y="556747"/>
                    <a:pt x="73657" y="541931"/>
                    <a:pt x="60957" y="553043"/>
                  </a:cubicBezTo>
                  <a:cubicBezTo>
                    <a:pt x="48257" y="564155"/>
                    <a:pt x="21269" y="611251"/>
                    <a:pt x="13332" y="607018"/>
                  </a:cubicBezTo>
                  <a:cubicBezTo>
                    <a:pt x="5395" y="602785"/>
                    <a:pt x="13861" y="560980"/>
                    <a:pt x="13332" y="527643"/>
                  </a:cubicBezTo>
                  <a:cubicBezTo>
                    <a:pt x="12803" y="494306"/>
                    <a:pt x="-14185" y="458851"/>
                    <a:pt x="10157" y="406993"/>
                  </a:cubicBezTo>
                  <a:cubicBezTo>
                    <a:pt x="34499" y="355135"/>
                    <a:pt x="119165" y="254593"/>
                    <a:pt x="159382" y="216493"/>
                  </a:cubicBezTo>
                  <a:cubicBezTo>
                    <a:pt x="199599" y="178393"/>
                    <a:pt x="233465" y="187918"/>
                    <a:pt x="251457" y="178393"/>
                  </a:cubicBezTo>
                  <a:cubicBezTo>
                    <a:pt x="269449" y="168868"/>
                    <a:pt x="265745" y="169926"/>
                    <a:pt x="267332" y="159343"/>
                  </a:cubicBezTo>
                  <a:cubicBezTo>
                    <a:pt x="268920" y="148760"/>
                    <a:pt x="258865" y="112247"/>
                    <a:pt x="260982" y="114893"/>
                  </a:cubicBezTo>
                  <a:cubicBezTo>
                    <a:pt x="263099" y="117539"/>
                    <a:pt x="278974" y="188976"/>
                    <a:pt x="280032" y="175218"/>
                  </a:cubicBezTo>
                  <a:cubicBezTo>
                    <a:pt x="281090" y="161460"/>
                    <a:pt x="231878" y="9060"/>
                    <a:pt x="238757" y="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7" name="フリーフォーム 376">
              <a:extLst>
                <a:ext uri="{FF2B5EF4-FFF2-40B4-BE49-F238E27FC236}">
                  <a16:creationId xmlns:a16="http://schemas.microsoft.com/office/drawing/2014/main" id="{208DDC8D-5306-E3E7-7EAC-AF2728090628}"/>
                </a:ext>
              </a:extLst>
            </p:cNvPr>
            <p:cNvSpPr/>
            <p:nvPr/>
          </p:nvSpPr>
          <p:spPr>
            <a:xfrm>
              <a:off x="1525191" y="7736226"/>
              <a:ext cx="183907" cy="508939"/>
            </a:xfrm>
            <a:custGeom>
              <a:avLst/>
              <a:gdLst>
                <a:gd name="connsiteX0" fmla="*/ 182959 w 183907"/>
                <a:gd name="connsiteY0" fmla="*/ 1249 h 508939"/>
                <a:gd name="connsiteX1" fmla="*/ 62309 w 183907"/>
                <a:gd name="connsiteY1" fmla="*/ 274299 h 508939"/>
                <a:gd name="connsiteX2" fmla="*/ 24209 w 183907"/>
                <a:gd name="connsiteY2" fmla="*/ 404474 h 508939"/>
                <a:gd name="connsiteX3" fmla="*/ 71834 w 183907"/>
                <a:gd name="connsiteY3" fmla="*/ 334624 h 508939"/>
                <a:gd name="connsiteX4" fmla="*/ 8334 w 183907"/>
                <a:gd name="connsiteY4" fmla="*/ 439399 h 508939"/>
                <a:gd name="connsiteX5" fmla="*/ 1984 w 183907"/>
                <a:gd name="connsiteY5" fmla="*/ 506074 h 508939"/>
                <a:gd name="connsiteX6" fmla="*/ 11509 w 183907"/>
                <a:gd name="connsiteY6" fmla="*/ 344149 h 508939"/>
                <a:gd name="connsiteX7" fmla="*/ 113109 w 183907"/>
                <a:gd name="connsiteY7" fmla="*/ 179049 h 508939"/>
                <a:gd name="connsiteX8" fmla="*/ 182959 w 183907"/>
                <a:gd name="connsiteY8" fmla="*/ 1249 h 50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907" h="508939">
                  <a:moveTo>
                    <a:pt x="182959" y="1249"/>
                  </a:moveTo>
                  <a:cubicBezTo>
                    <a:pt x="174492" y="17124"/>
                    <a:pt x="88767" y="207095"/>
                    <a:pt x="62309" y="274299"/>
                  </a:cubicBezTo>
                  <a:cubicBezTo>
                    <a:pt x="35851" y="341503"/>
                    <a:pt x="22622" y="394420"/>
                    <a:pt x="24209" y="404474"/>
                  </a:cubicBezTo>
                  <a:cubicBezTo>
                    <a:pt x="25796" y="414528"/>
                    <a:pt x="74480" y="328803"/>
                    <a:pt x="71834" y="334624"/>
                  </a:cubicBezTo>
                  <a:cubicBezTo>
                    <a:pt x="69188" y="340445"/>
                    <a:pt x="19976" y="410824"/>
                    <a:pt x="8334" y="439399"/>
                  </a:cubicBezTo>
                  <a:cubicBezTo>
                    <a:pt x="-3308" y="467974"/>
                    <a:pt x="1455" y="521949"/>
                    <a:pt x="1984" y="506074"/>
                  </a:cubicBezTo>
                  <a:cubicBezTo>
                    <a:pt x="2513" y="490199"/>
                    <a:pt x="-7012" y="398653"/>
                    <a:pt x="11509" y="344149"/>
                  </a:cubicBezTo>
                  <a:cubicBezTo>
                    <a:pt x="30030" y="289645"/>
                    <a:pt x="85063" y="233024"/>
                    <a:pt x="113109" y="179049"/>
                  </a:cubicBezTo>
                  <a:cubicBezTo>
                    <a:pt x="141155" y="125074"/>
                    <a:pt x="191426" y="-14626"/>
                    <a:pt x="182959" y="1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8" name="フリーフォーム 377">
              <a:extLst>
                <a:ext uri="{FF2B5EF4-FFF2-40B4-BE49-F238E27FC236}">
                  <a16:creationId xmlns:a16="http://schemas.microsoft.com/office/drawing/2014/main" id="{FC7132BF-2803-4DF3-A7BB-AA8DACCBD2BD}"/>
                </a:ext>
              </a:extLst>
            </p:cNvPr>
            <p:cNvSpPr/>
            <p:nvPr/>
          </p:nvSpPr>
          <p:spPr>
            <a:xfrm>
              <a:off x="1501268" y="8274027"/>
              <a:ext cx="230926" cy="145820"/>
            </a:xfrm>
            <a:custGeom>
              <a:avLst/>
              <a:gdLst>
                <a:gd name="connsiteX0" fmla="*/ 16382 w 230926"/>
                <a:gd name="connsiteY0" fmla="*/ 23 h 145820"/>
                <a:gd name="connsiteX1" fmla="*/ 79882 w 230926"/>
                <a:gd name="connsiteY1" fmla="*/ 101623 h 145820"/>
                <a:gd name="connsiteX2" fmla="*/ 105282 w 230926"/>
                <a:gd name="connsiteY2" fmla="*/ 139723 h 145820"/>
                <a:gd name="connsiteX3" fmla="*/ 507 w 230926"/>
                <a:gd name="connsiteY3" fmla="*/ 142898 h 145820"/>
                <a:gd name="connsiteX4" fmla="*/ 156082 w 230926"/>
                <a:gd name="connsiteY4" fmla="*/ 111148 h 145820"/>
                <a:gd name="connsiteX5" fmla="*/ 229107 w 230926"/>
                <a:gd name="connsiteY5" fmla="*/ 50823 h 145820"/>
                <a:gd name="connsiteX6" fmla="*/ 86232 w 230926"/>
                <a:gd name="connsiteY6" fmla="*/ 111148 h 145820"/>
                <a:gd name="connsiteX7" fmla="*/ 16382 w 230926"/>
                <a:gd name="connsiteY7" fmla="*/ 23 h 14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26" h="145820">
                  <a:moveTo>
                    <a:pt x="16382" y="23"/>
                  </a:moveTo>
                  <a:cubicBezTo>
                    <a:pt x="15324" y="-1565"/>
                    <a:pt x="65065" y="78340"/>
                    <a:pt x="79882" y="101623"/>
                  </a:cubicBezTo>
                  <a:cubicBezTo>
                    <a:pt x="94699" y="124906"/>
                    <a:pt x="118511" y="132844"/>
                    <a:pt x="105282" y="139723"/>
                  </a:cubicBezTo>
                  <a:cubicBezTo>
                    <a:pt x="92053" y="146602"/>
                    <a:pt x="-7960" y="147661"/>
                    <a:pt x="507" y="142898"/>
                  </a:cubicBezTo>
                  <a:cubicBezTo>
                    <a:pt x="8974" y="138135"/>
                    <a:pt x="117982" y="126494"/>
                    <a:pt x="156082" y="111148"/>
                  </a:cubicBezTo>
                  <a:cubicBezTo>
                    <a:pt x="194182" y="95802"/>
                    <a:pt x="240749" y="50823"/>
                    <a:pt x="229107" y="50823"/>
                  </a:cubicBezTo>
                  <a:cubicBezTo>
                    <a:pt x="217465" y="50823"/>
                    <a:pt x="116924" y="119085"/>
                    <a:pt x="86232" y="111148"/>
                  </a:cubicBezTo>
                  <a:cubicBezTo>
                    <a:pt x="55540" y="103211"/>
                    <a:pt x="17440" y="1611"/>
                    <a:pt x="16382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0016C0CE-570B-FDB2-43A9-63569CF3CC70}"/>
                </a:ext>
              </a:extLst>
            </p:cNvPr>
            <p:cNvSpPr/>
            <p:nvPr/>
          </p:nvSpPr>
          <p:spPr>
            <a:xfrm>
              <a:off x="3737357" y="3751263"/>
              <a:ext cx="211220" cy="919764"/>
            </a:xfrm>
            <a:custGeom>
              <a:avLst/>
              <a:gdLst>
                <a:gd name="connsiteX0" fmla="*/ 209168 w 211220"/>
                <a:gd name="connsiteY0" fmla="*/ 7937 h 919764"/>
                <a:gd name="connsiteX1" fmla="*/ 63118 w 211220"/>
                <a:gd name="connsiteY1" fmla="*/ 452437 h 919764"/>
                <a:gd name="connsiteX2" fmla="*/ 85343 w 211220"/>
                <a:gd name="connsiteY2" fmla="*/ 414337 h 919764"/>
                <a:gd name="connsiteX3" fmla="*/ 18668 w 211220"/>
                <a:gd name="connsiteY3" fmla="*/ 601662 h 919764"/>
                <a:gd name="connsiteX4" fmla="*/ 31368 w 211220"/>
                <a:gd name="connsiteY4" fmla="*/ 557212 h 919764"/>
                <a:gd name="connsiteX5" fmla="*/ 18668 w 211220"/>
                <a:gd name="connsiteY5" fmla="*/ 681037 h 919764"/>
                <a:gd name="connsiteX6" fmla="*/ 18668 w 211220"/>
                <a:gd name="connsiteY6" fmla="*/ 677862 h 919764"/>
                <a:gd name="connsiteX7" fmla="*/ 31368 w 211220"/>
                <a:gd name="connsiteY7" fmla="*/ 735012 h 919764"/>
                <a:gd name="connsiteX8" fmla="*/ 40893 w 211220"/>
                <a:gd name="connsiteY8" fmla="*/ 693737 h 919764"/>
                <a:gd name="connsiteX9" fmla="*/ 34543 w 211220"/>
                <a:gd name="connsiteY9" fmla="*/ 782637 h 919764"/>
                <a:gd name="connsiteX10" fmla="*/ 2793 w 211220"/>
                <a:gd name="connsiteY10" fmla="*/ 919162 h 919764"/>
                <a:gd name="connsiteX11" fmla="*/ 9143 w 211220"/>
                <a:gd name="connsiteY11" fmla="*/ 817562 h 919764"/>
                <a:gd name="connsiteX12" fmla="*/ 69468 w 211220"/>
                <a:gd name="connsiteY12" fmla="*/ 493712 h 919764"/>
                <a:gd name="connsiteX13" fmla="*/ 50418 w 211220"/>
                <a:gd name="connsiteY13" fmla="*/ 557212 h 919764"/>
                <a:gd name="connsiteX14" fmla="*/ 75818 w 211220"/>
                <a:gd name="connsiteY14" fmla="*/ 411162 h 919764"/>
                <a:gd name="connsiteX15" fmla="*/ 75818 w 211220"/>
                <a:gd name="connsiteY15" fmla="*/ 325437 h 919764"/>
                <a:gd name="connsiteX16" fmla="*/ 85343 w 211220"/>
                <a:gd name="connsiteY16" fmla="*/ 265112 h 919764"/>
                <a:gd name="connsiteX17" fmla="*/ 82168 w 211220"/>
                <a:gd name="connsiteY17" fmla="*/ 328612 h 919764"/>
                <a:gd name="connsiteX18" fmla="*/ 145668 w 211220"/>
                <a:gd name="connsiteY18" fmla="*/ 176212 h 919764"/>
                <a:gd name="connsiteX19" fmla="*/ 209168 w 211220"/>
                <a:gd name="connsiteY19" fmla="*/ 7937 h 91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20" h="919764">
                  <a:moveTo>
                    <a:pt x="209168" y="7937"/>
                  </a:moveTo>
                  <a:cubicBezTo>
                    <a:pt x="195410" y="53975"/>
                    <a:pt x="83755" y="384704"/>
                    <a:pt x="63118" y="452437"/>
                  </a:cubicBezTo>
                  <a:cubicBezTo>
                    <a:pt x="42481" y="520170"/>
                    <a:pt x="92751" y="389466"/>
                    <a:pt x="85343" y="414337"/>
                  </a:cubicBezTo>
                  <a:cubicBezTo>
                    <a:pt x="77935" y="439208"/>
                    <a:pt x="27664" y="577850"/>
                    <a:pt x="18668" y="601662"/>
                  </a:cubicBezTo>
                  <a:cubicBezTo>
                    <a:pt x="9672" y="625474"/>
                    <a:pt x="31368" y="543983"/>
                    <a:pt x="31368" y="557212"/>
                  </a:cubicBezTo>
                  <a:cubicBezTo>
                    <a:pt x="31368" y="570441"/>
                    <a:pt x="18668" y="681037"/>
                    <a:pt x="18668" y="681037"/>
                  </a:cubicBezTo>
                  <a:cubicBezTo>
                    <a:pt x="16551" y="701145"/>
                    <a:pt x="16551" y="668866"/>
                    <a:pt x="18668" y="677862"/>
                  </a:cubicBezTo>
                  <a:cubicBezTo>
                    <a:pt x="20785" y="686858"/>
                    <a:pt x="27664" y="732366"/>
                    <a:pt x="31368" y="735012"/>
                  </a:cubicBezTo>
                  <a:cubicBezTo>
                    <a:pt x="35072" y="737658"/>
                    <a:pt x="40364" y="685800"/>
                    <a:pt x="40893" y="693737"/>
                  </a:cubicBezTo>
                  <a:cubicBezTo>
                    <a:pt x="41422" y="701675"/>
                    <a:pt x="40893" y="745066"/>
                    <a:pt x="34543" y="782637"/>
                  </a:cubicBezTo>
                  <a:cubicBezTo>
                    <a:pt x="28193" y="820208"/>
                    <a:pt x="7026" y="913341"/>
                    <a:pt x="2793" y="919162"/>
                  </a:cubicBezTo>
                  <a:cubicBezTo>
                    <a:pt x="-1440" y="924983"/>
                    <a:pt x="-1969" y="888470"/>
                    <a:pt x="9143" y="817562"/>
                  </a:cubicBezTo>
                  <a:cubicBezTo>
                    <a:pt x="20255" y="746654"/>
                    <a:pt x="62589" y="537104"/>
                    <a:pt x="69468" y="493712"/>
                  </a:cubicBezTo>
                  <a:cubicBezTo>
                    <a:pt x="76347" y="450320"/>
                    <a:pt x="49360" y="570970"/>
                    <a:pt x="50418" y="557212"/>
                  </a:cubicBezTo>
                  <a:cubicBezTo>
                    <a:pt x="51476" y="543454"/>
                    <a:pt x="71585" y="449791"/>
                    <a:pt x="75818" y="411162"/>
                  </a:cubicBezTo>
                  <a:cubicBezTo>
                    <a:pt x="80051" y="372533"/>
                    <a:pt x="74230" y="349779"/>
                    <a:pt x="75818" y="325437"/>
                  </a:cubicBezTo>
                  <a:cubicBezTo>
                    <a:pt x="77405" y="301095"/>
                    <a:pt x="84285" y="264583"/>
                    <a:pt x="85343" y="265112"/>
                  </a:cubicBezTo>
                  <a:cubicBezTo>
                    <a:pt x="86401" y="265641"/>
                    <a:pt x="72114" y="343429"/>
                    <a:pt x="82168" y="328612"/>
                  </a:cubicBezTo>
                  <a:cubicBezTo>
                    <a:pt x="92222" y="313795"/>
                    <a:pt x="127676" y="223308"/>
                    <a:pt x="145668" y="176212"/>
                  </a:cubicBezTo>
                  <a:cubicBezTo>
                    <a:pt x="163660" y="129116"/>
                    <a:pt x="222926" y="-38101"/>
                    <a:pt x="209168" y="79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0B23CF82-8125-CFAF-5EFD-69A0EF3F36B5}"/>
                </a:ext>
              </a:extLst>
            </p:cNvPr>
            <p:cNvSpPr/>
            <p:nvPr/>
          </p:nvSpPr>
          <p:spPr>
            <a:xfrm>
              <a:off x="3526352" y="4616244"/>
              <a:ext cx="80518" cy="401120"/>
            </a:xfrm>
            <a:custGeom>
              <a:avLst/>
              <a:gdLst>
                <a:gd name="connsiteX0" fmla="*/ 45523 w 80518"/>
                <a:gd name="connsiteY0" fmla="*/ 206 h 401120"/>
                <a:gd name="connsiteX1" fmla="*/ 1073 w 80518"/>
                <a:gd name="connsiteY1" fmla="*/ 219281 h 401120"/>
                <a:gd name="connsiteX2" fmla="*/ 13773 w 80518"/>
                <a:gd name="connsiteY2" fmla="*/ 257381 h 401120"/>
                <a:gd name="connsiteX3" fmla="*/ 13773 w 80518"/>
                <a:gd name="connsiteY3" fmla="*/ 225631 h 401120"/>
                <a:gd name="connsiteX4" fmla="*/ 80448 w 80518"/>
                <a:gd name="connsiteY4" fmla="*/ 400256 h 401120"/>
                <a:gd name="connsiteX5" fmla="*/ 26473 w 80518"/>
                <a:gd name="connsiteY5" fmla="*/ 289131 h 401120"/>
                <a:gd name="connsiteX6" fmla="*/ 20123 w 80518"/>
                <a:gd name="connsiteY6" fmla="*/ 206581 h 401120"/>
                <a:gd name="connsiteX7" fmla="*/ 61398 w 80518"/>
                <a:gd name="connsiteY7" fmla="*/ 95456 h 401120"/>
                <a:gd name="connsiteX8" fmla="*/ 16948 w 80518"/>
                <a:gd name="connsiteY8" fmla="*/ 178006 h 401120"/>
                <a:gd name="connsiteX9" fmla="*/ 45523 w 80518"/>
                <a:gd name="connsiteY9" fmla="*/ 206 h 40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518" h="401120">
                  <a:moveTo>
                    <a:pt x="45523" y="206"/>
                  </a:moveTo>
                  <a:cubicBezTo>
                    <a:pt x="42877" y="7085"/>
                    <a:pt x="6365" y="176419"/>
                    <a:pt x="1073" y="219281"/>
                  </a:cubicBezTo>
                  <a:cubicBezTo>
                    <a:pt x="-4219" y="262143"/>
                    <a:pt x="11656" y="256323"/>
                    <a:pt x="13773" y="257381"/>
                  </a:cubicBezTo>
                  <a:cubicBezTo>
                    <a:pt x="15890" y="258439"/>
                    <a:pt x="2660" y="201819"/>
                    <a:pt x="13773" y="225631"/>
                  </a:cubicBezTo>
                  <a:cubicBezTo>
                    <a:pt x="24885" y="249444"/>
                    <a:pt x="78331" y="389673"/>
                    <a:pt x="80448" y="400256"/>
                  </a:cubicBezTo>
                  <a:cubicBezTo>
                    <a:pt x="82565" y="410839"/>
                    <a:pt x="36527" y="321410"/>
                    <a:pt x="26473" y="289131"/>
                  </a:cubicBezTo>
                  <a:cubicBezTo>
                    <a:pt x="16419" y="256852"/>
                    <a:pt x="14302" y="238860"/>
                    <a:pt x="20123" y="206581"/>
                  </a:cubicBezTo>
                  <a:cubicBezTo>
                    <a:pt x="25944" y="174302"/>
                    <a:pt x="61927" y="100219"/>
                    <a:pt x="61398" y="95456"/>
                  </a:cubicBezTo>
                  <a:cubicBezTo>
                    <a:pt x="60869" y="90694"/>
                    <a:pt x="19065" y="195468"/>
                    <a:pt x="16948" y="178006"/>
                  </a:cubicBezTo>
                  <a:cubicBezTo>
                    <a:pt x="14831" y="160544"/>
                    <a:pt x="48169" y="-6673"/>
                    <a:pt x="45523" y="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9" name="フリーフォーム 378">
              <a:extLst>
                <a:ext uri="{FF2B5EF4-FFF2-40B4-BE49-F238E27FC236}">
                  <a16:creationId xmlns:a16="http://schemas.microsoft.com/office/drawing/2014/main" id="{4E89F2D1-889C-74FD-0322-3765A68E19B4}"/>
                </a:ext>
              </a:extLst>
            </p:cNvPr>
            <p:cNvSpPr/>
            <p:nvPr/>
          </p:nvSpPr>
          <p:spPr>
            <a:xfrm>
              <a:off x="3270153" y="5141899"/>
              <a:ext cx="396986" cy="205157"/>
            </a:xfrm>
            <a:custGeom>
              <a:avLst/>
              <a:gdLst>
                <a:gd name="connsiteX0" fmla="*/ 97 w 396986"/>
                <a:gd name="connsiteY0" fmla="*/ 4776 h 205157"/>
                <a:gd name="connsiteX1" fmla="*/ 158847 w 396986"/>
                <a:gd name="connsiteY1" fmla="*/ 52401 h 205157"/>
                <a:gd name="connsiteX2" fmla="*/ 146147 w 396986"/>
                <a:gd name="connsiteY2" fmla="*/ 33351 h 205157"/>
                <a:gd name="connsiteX3" fmla="*/ 231872 w 396986"/>
                <a:gd name="connsiteY3" fmla="*/ 134951 h 205157"/>
                <a:gd name="connsiteX4" fmla="*/ 308072 w 396986"/>
                <a:gd name="connsiteY4" fmla="*/ 204801 h 205157"/>
                <a:gd name="connsiteX5" fmla="*/ 396972 w 396986"/>
                <a:gd name="connsiteY5" fmla="*/ 163526 h 205157"/>
                <a:gd name="connsiteX6" fmla="*/ 314422 w 396986"/>
                <a:gd name="connsiteY6" fmla="*/ 195276 h 205157"/>
                <a:gd name="connsiteX7" fmla="*/ 231872 w 396986"/>
                <a:gd name="connsiteY7" fmla="*/ 154001 h 205157"/>
                <a:gd name="connsiteX8" fmla="*/ 136622 w 396986"/>
                <a:gd name="connsiteY8" fmla="*/ 17476 h 205157"/>
                <a:gd name="connsiteX9" fmla="*/ 97 w 396986"/>
                <a:gd name="connsiteY9" fmla="*/ 4776 h 20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986" h="205157">
                  <a:moveTo>
                    <a:pt x="97" y="4776"/>
                  </a:moveTo>
                  <a:cubicBezTo>
                    <a:pt x="3801" y="10597"/>
                    <a:pt x="158847" y="52401"/>
                    <a:pt x="158847" y="52401"/>
                  </a:cubicBezTo>
                  <a:cubicBezTo>
                    <a:pt x="183189" y="57163"/>
                    <a:pt x="133976" y="19593"/>
                    <a:pt x="146147" y="33351"/>
                  </a:cubicBezTo>
                  <a:cubicBezTo>
                    <a:pt x="158318" y="47109"/>
                    <a:pt x="204885" y="106376"/>
                    <a:pt x="231872" y="134951"/>
                  </a:cubicBezTo>
                  <a:cubicBezTo>
                    <a:pt x="258860" y="163526"/>
                    <a:pt x="280555" y="200039"/>
                    <a:pt x="308072" y="204801"/>
                  </a:cubicBezTo>
                  <a:cubicBezTo>
                    <a:pt x="335589" y="209563"/>
                    <a:pt x="395914" y="165114"/>
                    <a:pt x="396972" y="163526"/>
                  </a:cubicBezTo>
                  <a:cubicBezTo>
                    <a:pt x="398030" y="161938"/>
                    <a:pt x="341939" y="196863"/>
                    <a:pt x="314422" y="195276"/>
                  </a:cubicBezTo>
                  <a:cubicBezTo>
                    <a:pt x="286905" y="193689"/>
                    <a:pt x="261505" y="183634"/>
                    <a:pt x="231872" y="154001"/>
                  </a:cubicBezTo>
                  <a:cubicBezTo>
                    <a:pt x="202239" y="124368"/>
                    <a:pt x="173664" y="40759"/>
                    <a:pt x="136622" y="17476"/>
                  </a:cubicBezTo>
                  <a:cubicBezTo>
                    <a:pt x="99580" y="-5807"/>
                    <a:pt x="-3607" y="-1045"/>
                    <a:pt x="97" y="47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0" name="フリーフォーム 379">
              <a:extLst>
                <a:ext uri="{FF2B5EF4-FFF2-40B4-BE49-F238E27FC236}">
                  <a16:creationId xmlns:a16="http://schemas.microsoft.com/office/drawing/2014/main" id="{8D8D06C3-4721-AFAE-8497-4689574CC4BC}"/>
                </a:ext>
              </a:extLst>
            </p:cNvPr>
            <p:cNvSpPr/>
            <p:nvPr/>
          </p:nvSpPr>
          <p:spPr>
            <a:xfrm>
              <a:off x="3617679" y="4472789"/>
              <a:ext cx="660075" cy="648360"/>
            </a:xfrm>
            <a:custGeom>
              <a:avLst/>
              <a:gdLst>
                <a:gd name="connsiteX0" fmla="*/ 655871 w 660075"/>
                <a:gd name="connsiteY0" fmla="*/ 3961 h 648360"/>
                <a:gd name="connsiteX1" fmla="*/ 201846 w 660075"/>
                <a:gd name="connsiteY1" fmla="*/ 277011 h 648360"/>
                <a:gd name="connsiteX2" fmla="*/ 249471 w 660075"/>
                <a:gd name="connsiteY2" fmla="*/ 242086 h 648360"/>
                <a:gd name="connsiteX3" fmla="*/ 166921 w 660075"/>
                <a:gd name="connsiteY3" fmla="*/ 327811 h 648360"/>
                <a:gd name="connsiteX4" fmla="*/ 97071 w 660075"/>
                <a:gd name="connsiteY4" fmla="*/ 416711 h 648360"/>
                <a:gd name="connsiteX5" fmla="*/ 4996 w 660075"/>
                <a:gd name="connsiteY5" fmla="*/ 642136 h 648360"/>
                <a:gd name="connsiteX6" fmla="*/ 33571 w 660075"/>
                <a:gd name="connsiteY6" fmla="*/ 559586 h 648360"/>
                <a:gd name="connsiteX7" fmla="*/ 211371 w 660075"/>
                <a:gd name="connsiteY7" fmla="*/ 292886 h 648360"/>
                <a:gd name="connsiteX8" fmla="*/ 322496 w 660075"/>
                <a:gd name="connsiteY8" fmla="*/ 216686 h 648360"/>
                <a:gd name="connsiteX9" fmla="*/ 544746 w 660075"/>
                <a:gd name="connsiteY9" fmla="*/ 105561 h 648360"/>
                <a:gd name="connsiteX10" fmla="*/ 433621 w 660075"/>
                <a:gd name="connsiteY10" fmla="*/ 115086 h 648360"/>
                <a:gd name="connsiteX11" fmla="*/ 655871 w 660075"/>
                <a:gd name="connsiteY11" fmla="*/ 3961 h 64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075" h="648360">
                  <a:moveTo>
                    <a:pt x="655871" y="3961"/>
                  </a:moveTo>
                  <a:cubicBezTo>
                    <a:pt x="617242" y="30948"/>
                    <a:pt x="269579" y="237324"/>
                    <a:pt x="201846" y="277011"/>
                  </a:cubicBezTo>
                  <a:cubicBezTo>
                    <a:pt x="134113" y="316698"/>
                    <a:pt x="255292" y="233619"/>
                    <a:pt x="249471" y="242086"/>
                  </a:cubicBezTo>
                  <a:cubicBezTo>
                    <a:pt x="243650" y="250553"/>
                    <a:pt x="192321" y="298707"/>
                    <a:pt x="166921" y="327811"/>
                  </a:cubicBezTo>
                  <a:cubicBezTo>
                    <a:pt x="141521" y="356915"/>
                    <a:pt x="124058" y="364324"/>
                    <a:pt x="97071" y="416711"/>
                  </a:cubicBezTo>
                  <a:cubicBezTo>
                    <a:pt x="70083" y="469099"/>
                    <a:pt x="15579" y="618324"/>
                    <a:pt x="4996" y="642136"/>
                  </a:cubicBezTo>
                  <a:cubicBezTo>
                    <a:pt x="-5587" y="665948"/>
                    <a:pt x="-825" y="617794"/>
                    <a:pt x="33571" y="559586"/>
                  </a:cubicBezTo>
                  <a:cubicBezTo>
                    <a:pt x="67967" y="501378"/>
                    <a:pt x="163217" y="350036"/>
                    <a:pt x="211371" y="292886"/>
                  </a:cubicBezTo>
                  <a:cubicBezTo>
                    <a:pt x="259525" y="235736"/>
                    <a:pt x="266933" y="247907"/>
                    <a:pt x="322496" y="216686"/>
                  </a:cubicBezTo>
                  <a:cubicBezTo>
                    <a:pt x="378058" y="185465"/>
                    <a:pt x="526225" y="122494"/>
                    <a:pt x="544746" y="105561"/>
                  </a:cubicBezTo>
                  <a:cubicBezTo>
                    <a:pt x="563267" y="88628"/>
                    <a:pt x="412455" y="134136"/>
                    <a:pt x="433621" y="115086"/>
                  </a:cubicBezTo>
                  <a:cubicBezTo>
                    <a:pt x="454787" y="96036"/>
                    <a:pt x="694500" y="-23026"/>
                    <a:pt x="655871" y="39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1" name="フリーフォーム 380">
              <a:extLst>
                <a:ext uri="{FF2B5EF4-FFF2-40B4-BE49-F238E27FC236}">
                  <a16:creationId xmlns:a16="http://schemas.microsoft.com/office/drawing/2014/main" id="{558B21AF-B9E4-61B9-97EA-3AD2D8431264}"/>
                </a:ext>
              </a:extLst>
            </p:cNvPr>
            <p:cNvSpPr/>
            <p:nvPr/>
          </p:nvSpPr>
          <p:spPr>
            <a:xfrm>
              <a:off x="4108450" y="4371973"/>
              <a:ext cx="949325" cy="163266"/>
            </a:xfrm>
            <a:custGeom>
              <a:avLst/>
              <a:gdLst>
                <a:gd name="connsiteX0" fmla="*/ 0 w 949325"/>
                <a:gd name="connsiteY0" fmla="*/ 9527 h 163266"/>
                <a:gd name="connsiteX1" fmla="*/ 231775 w 949325"/>
                <a:gd name="connsiteY1" fmla="*/ 127002 h 163266"/>
                <a:gd name="connsiteX2" fmla="*/ 323850 w 949325"/>
                <a:gd name="connsiteY2" fmla="*/ 158752 h 163266"/>
                <a:gd name="connsiteX3" fmla="*/ 260350 w 949325"/>
                <a:gd name="connsiteY3" fmla="*/ 107952 h 163266"/>
                <a:gd name="connsiteX4" fmla="*/ 434975 w 949325"/>
                <a:gd name="connsiteY4" fmla="*/ 152402 h 163266"/>
                <a:gd name="connsiteX5" fmla="*/ 349250 w 949325"/>
                <a:gd name="connsiteY5" fmla="*/ 161927 h 163266"/>
                <a:gd name="connsiteX6" fmla="*/ 527050 w 949325"/>
                <a:gd name="connsiteY6" fmla="*/ 130177 h 163266"/>
                <a:gd name="connsiteX7" fmla="*/ 717550 w 949325"/>
                <a:gd name="connsiteY7" fmla="*/ 104777 h 163266"/>
                <a:gd name="connsiteX8" fmla="*/ 622300 w 949325"/>
                <a:gd name="connsiteY8" fmla="*/ 95252 h 163266"/>
                <a:gd name="connsiteX9" fmla="*/ 803275 w 949325"/>
                <a:gd name="connsiteY9" fmla="*/ 85727 h 163266"/>
                <a:gd name="connsiteX10" fmla="*/ 949325 w 949325"/>
                <a:gd name="connsiteY10" fmla="*/ 76202 h 163266"/>
                <a:gd name="connsiteX11" fmla="*/ 679450 w 949325"/>
                <a:gd name="connsiteY11" fmla="*/ 95252 h 163266"/>
                <a:gd name="connsiteX12" fmla="*/ 412750 w 949325"/>
                <a:gd name="connsiteY12" fmla="*/ 127002 h 163266"/>
                <a:gd name="connsiteX13" fmla="*/ 254000 w 949325"/>
                <a:gd name="connsiteY13" fmla="*/ 95252 h 163266"/>
                <a:gd name="connsiteX14" fmla="*/ 76200 w 949325"/>
                <a:gd name="connsiteY14" fmla="*/ 2 h 163266"/>
                <a:gd name="connsiteX15" fmla="*/ 231775 w 949325"/>
                <a:gd name="connsiteY15" fmla="*/ 92077 h 163266"/>
                <a:gd name="connsiteX16" fmla="*/ 0 w 949325"/>
                <a:gd name="connsiteY16" fmla="*/ 9527 h 16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9325" h="163266">
                  <a:moveTo>
                    <a:pt x="0" y="9527"/>
                  </a:moveTo>
                  <a:cubicBezTo>
                    <a:pt x="0" y="15348"/>
                    <a:pt x="177800" y="102131"/>
                    <a:pt x="231775" y="127002"/>
                  </a:cubicBezTo>
                  <a:cubicBezTo>
                    <a:pt x="285750" y="151873"/>
                    <a:pt x="319088" y="161927"/>
                    <a:pt x="323850" y="158752"/>
                  </a:cubicBezTo>
                  <a:cubicBezTo>
                    <a:pt x="328612" y="155577"/>
                    <a:pt x="241829" y="109010"/>
                    <a:pt x="260350" y="107952"/>
                  </a:cubicBezTo>
                  <a:cubicBezTo>
                    <a:pt x="278871" y="106894"/>
                    <a:pt x="420158" y="143406"/>
                    <a:pt x="434975" y="152402"/>
                  </a:cubicBezTo>
                  <a:cubicBezTo>
                    <a:pt x="449792" y="161398"/>
                    <a:pt x="333904" y="165631"/>
                    <a:pt x="349250" y="161927"/>
                  </a:cubicBezTo>
                  <a:cubicBezTo>
                    <a:pt x="364596" y="158223"/>
                    <a:pt x="465667" y="139702"/>
                    <a:pt x="527050" y="130177"/>
                  </a:cubicBezTo>
                  <a:cubicBezTo>
                    <a:pt x="588433" y="120652"/>
                    <a:pt x="701675" y="110598"/>
                    <a:pt x="717550" y="104777"/>
                  </a:cubicBezTo>
                  <a:cubicBezTo>
                    <a:pt x="733425" y="98956"/>
                    <a:pt x="608013" y="98427"/>
                    <a:pt x="622300" y="95252"/>
                  </a:cubicBezTo>
                  <a:cubicBezTo>
                    <a:pt x="636587" y="92077"/>
                    <a:pt x="803275" y="85727"/>
                    <a:pt x="803275" y="85727"/>
                  </a:cubicBezTo>
                  <a:lnTo>
                    <a:pt x="949325" y="76202"/>
                  </a:lnTo>
                  <a:cubicBezTo>
                    <a:pt x="928688" y="77789"/>
                    <a:pt x="768879" y="86785"/>
                    <a:pt x="679450" y="95252"/>
                  </a:cubicBezTo>
                  <a:cubicBezTo>
                    <a:pt x="590021" y="103719"/>
                    <a:pt x="483658" y="127002"/>
                    <a:pt x="412750" y="127002"/>
                  </a:cubicBezTo>
                  <a:cubicBezTo>
                    <a:pt x="341842" y="127002"/>
                    <a:pt x="310092" y="116419"/>
                    <a:pt x="254000" y="95252"/>
                  </a:cubicBezTo>
                  <a:cubicBezTo>
                    <a:pt x="197908" y="74085"/>
                    <a:pt x="79904" y="531"/>
                    <a:pt x="76200" y="2"/>
                  </a:cubicBezTo>
                  <a:cubicBezTo>
                    <a:pt x="72496" y="-527"/>
                    <a:pt x="241300" y="89431"/>
                    <a:pt x="231775" y="92077"/>
                  </a:cubicBezTo>
                  <a:cubicBezTo>
                    <a:pt x="222250" y="94723"/>
                    <a:pt x="0" y="3706"/>
                    <a:pt x="0" y="95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2" name="フリーフォーム 381">
              <a:extLst>
                <a:ext uri="{FF2B5EF4-FFF2-40B4-BE49-F238E27FC236}">
                  <a16:creationId xmlns:a16="http://schemas.microsoft.com/office/drawing/2014/main" id="{664B5B0D-25F6-579B-412E-865FA27FD24C}"/>
                </a:ext>
              </a:extLst>
            </p:cNvPr>
            <p:cNvSpPr/>
            <p:nvPr/>
          </p:nvSpPr>
          <p:spPr>
            <a:xfrm>
              <a:off x="3364316" y="5478349"/>
              <a:ext cx="468844" cy="263004"/>
            </a:xfrm>
            <a:custGeom>
              <a:avLst/>
              <a:gdLst>
                <a:gd name="connsiteX0" fmla="*/ 1184 w 468844"/>
                <a:gd name="connsiteY0" fmla="*/ 1701 h 263004"/>
                <a:gd name="connsiteX1" fmla="*/ 309159 w 468844"/>
                <a:gd name="connsiteY1" fmla="*/ 182676 h 263004"/>
                <a:gd name="connsiteX2" fmla="*/ 417109 w 468844"/>
                <a:gd name="connsiteY2" fmla="*/ 204901 h 263004"/>
                <a:gd name="connsiteX3" fmla="*/ 379009 w 468844"/>
                <a:gd name="connsiteY3" fmla="*/ 154101 h 263004"/>
                <a:gd name="connsiteX4" fmla="*/ 467909 w 468844"/>
                <a:gd name="connsiteY4" fmla="*/ 236651 h 263004"/>
                <a:gd name="connsiteX5" fmla="*/ 423459 w 468844"/>
                <a:gd name="connsiteY5" fmla="*/ 192201 h 263004"/>
                <a:gd name="connsiteX6" fmla="*/ 388534 w 468844"/>
                <a:gd name="connsiteY6" fmla="*/ 214426 h 263004"/>
                <a:gd name="connsiteX7" fmla="*/ 334559 w 468844"/>
                <a:gd name="connsiteY7" fmla="*/ 262051 h 263004"/>
                <a:gd name="connsiteX8" fmla="*/ 337734 w 468844"/>
                <a:gd name="connsiteY8" fmla="*/ 166801 h 263004"/>
                <a:gd name="connsiteX9" fmla="*/ 207559 w 468844"/>
                <a:gd name="connsiteY9" fmla="*/ 93776 h 263004"/>
                <a:gd name="connsiteX10" fmla="*/ 1184 w 468844"/>
                <a:gd name="connsiteY10" fmla="*/ 1701 h 26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844" h="263004">
                  <a:moveTo>
                    <a:pt x="1184" y="1701"/>
                  </a:moveTo>
                  <a:cubicBezTo>
                    <a:pt x="18117" y="16518"/>
                    <a:pt x="239838" y="148809"/>
                    <a:pt x="309159" y="182676"/>
                  </a:cubicBezTo>
                  <a:cubicBezTo>
                    <a:pt x="378480" y="216543"/>
                    <a:pt x="405467" y="209663"/>
                    <a:pt x="417109" y="204901"/>
                  </a:cubicBezTo>
                  <a:cubicBezTo>
                    <a:pt x="428751" y="200139"/>
                    <a:pt x="370542" y="148809"/>
                    <a:pt x="379009" y="154101"/>
                  </a:cubicBezTo>
                  <a:cubicBezTo>
                    <a:pt x="387476" y="159393"/>
                    <a:pt x="460501" y="230301"/>
                    <a:pt x="467909" y="236651"/>
                  </a:cubicBezTo>
                  <a:cubicBezTo>
                    <a:pt x="475317" y="243001"/>
                    <a:pt x="436688" y="195905"/>
                    <a:pt x="423459" y="192201"/>
                  </a:cubicBezTo>
                  <a:cubicBezTo>
                    <a:pt x="410230" y="188497"/>
                    <a:pt x="403350" y="202784"/>
                    <a:pt x="388534" y="214426"/>
                  </a:cubicBezTo>
                  <a:cubicBezTo>
                    <a:pt x="373718" y="226068"/>
                    <a:pt x="343026" y="269989"/>
                    <a:pt x="334559" y="262051"/>
                  </a:cubicBezTo>
                  <a:cubicBezTo>
                    <a:pt x="326092" y="254114"/>
                    <a:pt x="358901" y="194847"/>
                    <a:pt x="337734" y="166801"/>
                  </a:cubicBezTo>
                  <a:cubicBezTo>
                    <a:pt x="316567" y="138755"/>
                    <a:pt x="261534" y="114414"/>
                    <a:pt x="207559" y="93776"/>
                  </a:cubicBezTo>
                  <a:cubicBezTo>
                    <a:pt x="153584" y="73139"/>
                    <a:pt x="-15749" y="-13116"/>
                    <a:pt x="1184" y="1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3" name="フリーフォーム 382">
              <a:extLst>
                <a:ext uri="{FF2B5EF4-FFF2-40B4-BE49-F238E27FC236}">
                  <a16:creationId xmlns:a16="http://schemas.microsoft.com/office/drawing/2014/main" id="{DE3DE15D-78DC-BF62-B215-007EEB71EA95}"/>
                </a:ext>
              </a:extLst>
            </p:cNvPr>
            <p:cNvSpPr/>
            <p:nvPr/>
          </p:nvSpPr>
          <p:spPr>
            <a:xfrm>
              <a:off x="3825875" y="5361649"/>
              <a:ext cx="120929" cy="359931"/>
            </a:xfrm>
            <a:custGeom>
              <a:avLst/>
              <a:gdLst>
                <a:gd name="connsiteX0" fmla="*/ 114300 w 120929"/>
                <a:gd name="connsiteY0" fmla="*/ 926 h 359931"/>
                <a:gd name="connsiteX1" fmla="*/ 85725 w 120929"/>
                <a:gd name="connsiteY1" fmla="*/ 207301 h 359931"/>
                <a:gd name="connsiteX2" fmla="*/ 98425 w 120929"/>
                <a:gd name="connsiteY2" fmla="*/ 150151 h 359931"/>
                <a:gd name="connsiteX3" fmla="*/ 60325 w 120929"/>
                <a:gd name="connsiteY3" fmla="*/ 273976 h 359931"/>
                <a:gd name="connsiteX4" fmla="*/ 0 w 120929"/>
                <a:gd name="connsiteY4" fmla="*/ 359701 h 359931"/>
                <a:gd name="connsiteX5" fmla="*/ 60325 w 120929"/>
                <a:gd name="connsiteY5" fmla="*/ 248576 h 359931"/>
                <a:gd name="connsiteX6" fmla="*/ 114300 w 120929"/>
                <a:gd name="connsiteY6" fmla="*/ 134276 h 359931"/>
                <a:gd name="connsiteX7" fmla="*/ 114300 w 120929"/>
                <a:gd name="connsiteY7" fmla="*/ 926 h 35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929" h="359931">
                  <a:moveTo>
                    <a:pt x="114300" y="926"/>
                  </a:moveTo>
                  <a:cubicBezTo>
                    <a:pt x="109538" y="13097"/>
                    <a:pt x="88371" y="182430"/>
                    <a:pt x="85725" y="207301"/>
                  </a:cubicBezTo>
                  <a:cubicBezTo>
                    <a:pt x="83079" y="232172"/>
                    <a:pt x="102658" y="139039"/>
                    <a:pt x="98425" y="150151"/>
                  </a:cubicBezTo>
                  <a:cubicBezTo>
                    <a:pt x="94192" y="161264"/>
                    <a:pt x="76729" y="239051"/>
                    <a:pt x="60325" y="273976"/>
                  </a:cubicBezTo>
                  <a:cubicBezTo>
                    <a:pt x="43921" y="308901"/>
                    <a:pt x="0" y="363934"/>
                    <a:pt x="0" y="359701"/>
                  </a:cubicBezTo>
                  <a:cubicBezTo>
                    <a:pt x="0" y="355468"/>
                    <a:pt x="41275" y="286147"/>
                    <a:pt x="60325" y="248576"/>
                  </a:cubicBezTo>
                  <a:cubicBezTo>
                    <a:pt x="79375" y="211005"/>
                    <a:pt x="102129" y="168672"/>
                    <a:pt x="114300" y="134276"/>
                  </a:cubicBezTo>
                  <a:cubicBezTo>
                    <a:pt x="126471" y="99880"/>
                    <a:pt x="119062" y="-11245"/>
                    <a:pt x="114300" y="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4" name="フリーフォーム 383">
              <a:extLst>
                <a:ext uri="{FF2B5EF4-FFF2-40B4-BE49-F238E27FC236}">
                  <a16:creationId xmlns:a16="http://schemas.microsoft.com/office/drawing/2014/main" id="{F379D42F-9512-BD99-49B3-A3F316195C86}"/>
                </a:ext>
              </a:extLst>
            </p:cNvPr>
            <p:cNvSpPr/>
            <p:nvPr/>
          </p:nvSpPr>
          <p:spPr>
            <a:xfrm>
              <a:off x="3955412" y="5183556"/>
              <a:ext cx="561119" cy="213165"/>
            </a:xfrm>
            <a:custGeom>
              <a:avLst/>
              <a:gdLst>
                <a:gd name="connsiteX0" fmla="*/ 16513 w 561119"/>
                <a:gd name="connsiteY0" fmla="*/ 204419 h 213165"/>
                <a:gd name="connsiteX1" fmla="*/ 543563 w 561119"/>
                <a:gd name="connsiteY1" fmla="*/ 7569 h 213165"/>
                <a:gd name="connsiteX2" fmla="*/ 407038 w 561119"/>
                <a:gd name="connsiteY2" fmla="*/ 55194 h 213165"/>
                <a:gd name="connsiteX3" fmla="*/ 124463 w 561119"/>
                <a:gd name="connsiteY3" fmla="*/ 191719 h 213165"/>
                <a:gd name="connsiteX4" fmla="*/ 133988 w 561119"/>
                <a:gd name="connsiteY4" fmla="*/ 179019 h 213165"/>
                <a:gd name="connsiteX5" fmla="*/ 16513 w 561119"/>
                <a:gd name="connsiteY5" fmla="*/ 204419 h 21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119" h="213165">
                  <a:moveTo>
                    <a:pt x="16513" y="204419"/>
                  </a:moveTo>
                  <a:cubicBezTo>
                    <a:pt x="84775" y="175844"/>
                    <a:pt x="478475" y="32440"/>
                    <a:pt x="543563" y="7569"/>
                  </a:cubicBezTo>
                  <a:cubicBezTo>
                    <a:pt x="608651" y="-17302"/>
                    <a:pt x="476888" y="24502"/>
                    <a:pt x="407038" y="55194"/>
                  </a:cubicBezTo>
                  <a:cubicBezTo>
                    <a:pt x="337188" y="85886"/>
                    <a:pt x="169971" y="171081"/>
                    <a:pt x="124463" y="191719"/>
                  </a:cubicBezTo>
                  <a:cubicBezTo>
                    <a:pt x="78955" y="212357"/>
                    <a:pt x="155684" y="175315"/>
                    <a:pt x="133988" y="179019"/>
                  </a:cubicBezTo>
                  <a:cubicBezTo>
                    <a:pt x="112292" y="182723"/>
                    <a:pt x="-51749" y="232994"/>
                    <a:pt x="16513" y="204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5" name="フリーフォーム 384">
              <a:extLst>
                <a:ext uri="{FF2B5EF4-FFF2-40B4-BE49-F238E27FC236}">
                  <a16:creationId xmlns:a16="http://schemas.microsoft.com/office/drawing/2014/main" id="{3FBC8244-D713-0698-BDD6-DBBEB32C5D51}"/>
                </a:ext>
              </a:extLst>
            </p:cNvPr>
            <p:cNvSpPr/>
            <p:nvPr/>
          </p:nvSpPr>
          <p:spPr>
            <a:xfrm>
              <a:off x="3987800" y="4960280"/>
              <a:ext cx="892697" cy="370545"/>
            </a:xfrm>
            <a:custGeom>
              <a:avLst/>
              <a:gdLst>
                <a:gd name="connsiteX0" fmla="*/ 0 w 892697"/>
                <a:gd name="connsiteY0" fmla="*/ 370545 h 370545"/>
                <a:gd name="connsiteX1" fmla="*/ 282575 w 892697"/>
                <a:gd name="connsiteY1" fmla="*/ 300695 h 370545"/>
                <a:gd name="connsiteX2" fmla="*/ 479425 w 892697"/>
                <a:gd name="connsiteY2" fmla="*/ 208620 h 370545"/>
                <a:gd name="connsiteX3" fmla="*/ 412750 w 892697"/>
                <a:gd name="connsiteY3" fmla="*/ 240370 h 370545"/>
                <a:gd name="connsiteX4" fmla="*/ 542925 w 892697"/>
                <a:gd name="connsiteY4" fmla="*/ 173695 h 370545"/>
                <a:gd name="connsiteX5" fmla="*/ 666750 w 892697"/>
                <a:gd name="connsiteY5" fmla="*/ 135595 h 370545"/>
                <a:gd name="connsiteX6" fmla="*/ 603250 w 892697"/>
                <a:gd name="connsiteY6" fmla="*/ 176870 h 370545"/>
                <a:gd name="connsiteX7" fmla="*/ 889000 w 892697"/>
                <a:gd name="connsiteY7" fmla="*/ 2245 h 370545"/>
                <a:gd name="connsiteX8" fmla="*/ 746125 w 892697"/>
                <a:gd name="connsiteY8" fmla="*/ 87970 h 370545"/>
                <a:gd name="connsiteX9" fmla="*/ 466725 w 892697"/>
                <a:gd name="connsiteY9" fmla="*/ 234020 h 370545"/>
                <a:gd name="connsiteX10" fmla="*/ 276225 w 892697"/>
                <a:gd name="connsiteY10" fmla="*/ 294345 h 370545"/>
                <a:gd name="connsiteX11" fmla="*/ 0 w 892697"/>
                <a:gd name="connsiteY11" fmla="*/ 370545 h 37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97" h="370545">
                  <a:moveTo>
                    <a:pt x="0" y="370545"/>
                  </a:moveTo>
                  <a:cubicBezTo>
                    <a:pt x="101335" y="349113"/>
                    <a:pt x="202671" y="327682"/>
                    <a:pt x="282575" y="300695"/>
                  </a:cubicBezTo>
                  <a:cubicBezTo>
                    <a:pt x="362479" y="273708"/>
                    <a:pt x="457729" y="218674"/>
                    <a:pt x="479425" y="208620"/>
                  </a:cubicBezTo>
                  <a:cubicBezTo>
                    <a:pt x="501121" y="198566"/>
                    <a:pt x="402167" y="246191"/>
                    <a:pt x="412750" y="240370"/>
                  </a:cubicBezTo>
                  <a:cubicBezTo>
                    <a:pt x="423333" y="234549"/>
                    <a:pt x="500592" y="191157"/>
                    <a:pt x="542925" y="173695"/>
                  </a:cubicBezTo>
                  <a:cubicBezTo>
                    <a:pt x="585258" y="156233"/>
                    <a:pt x="656696" y="135066"/>
                    <a:pt x="666750" y="135595"/>
                  </a:cubicBezTo>
                  <a:cubicBezTo>
                    <a:pt x="676804" y="136124"/>
                    <a:pt x="566209" y="199095"/>
                    <a:pt x="603250" y="176870"/>
                  </a:cubicBezTo>
                  <a:cubicBezTo>
                    <a:pt x="640291" y="154645"/>
                    <a:pt x="865188" y="17062"/>
                    <a:pt x="889000" y="2245"/>
                  </a:cubicBezTo>
                  <a:cubicBezTo>
                    <a:pt x="912812" y="-12572"/>
                    <a:pt x="816504" y="49341"/>
                    <a:pt x="746125" y="87970"/>
                  </a:cubicBezTo>
                  <a:cubicBezTo>
                    <a:pt x="675746" y="126599"/>
                    <a:pt x="545042" y="199624"/>
                    <a:pt x="466725" y="234020"/>
                  </a:cubicBezTo>
                  <a:cubicBezTo>
                    <a:pt x="388408" y="268416"/>
                    <a:pt x="276225" y="294345"/>
                    <a:pt x="276225" y="294345"/>
                  </a:cubicBezTo>
                  <a:lnTo>
                    <a:pt x="0" y="37054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6" name="フリーフォーム 385">
              <a:extLst>
                <a:ext uri="{FF2B5EF4-FFF2-40B4-BE49-F238E27FC236}">
                  <a16:creationId xmlns:a16="http://schemas.microsoft.com/office/drawing/2014/main" id="{E3971550-0226-32B4-1BEC-83EEC4FE38F2}"/>
                </a:ext>
              </a:extLst>
            </p:cNvPr>
            <p:cNvSpPr/>
            <p:nvPr/>
          </p:nvSpPr>
          <p:spPr>
            <a:xfrm>
              <a:off x="4251243" y="4951349"/>
              <a:ext cx="740421" cy="352612"/>
            </a:xfrm>
            <a:custGeom>
              <a:avLst/>
              <a:gdLst>
                <a:gd name="connsiteX0" fmla="*/ 695407 w 740421"/>
                <a:gd name="connsiteY0" fmla="*/ 17526 h 352612"/>
                <a:gd name="connsiteX1" fmla="*/ 260432 w 740421"/>
                <a:gd name="connsiteY1" fmla="*/ 217551 h 352612"/>
                <a:gd name="connsiteX2" fmla="*/ 12782 w 740421"/>
                <a:gd name="connsiteY2" fmla="*/ 347726 h 352612"/>
                <a:gd name="connsiteX3" fmla="*/ 650957 w 740421"/>
                <a:gd name="connsiteY3" fmla="*/ 46101 h 352612"/>
                <a:gd name="connsiteX4" fmla="*/ 695407 w 740421"/>
                <a:gd name="connsiteY4" fmla="*/ 17526 h 3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421" h="352612">
                  <a:moveTo>
                    <a:pt x="695407" y="17526"/>
                  </a:moveTo>
                  <a:cubicBezTo>
                    <a:pt x="630320" y="46101"/>
                    <a:pt x="374203" y="162518"/>
                    <a:pt x="260432" y="217551"/>
                  </a:cubicBezTo>
                  <a:cubicBezTo>
                    <a:pt x="146661" y="272584"/>
                    <a:pt x="-52305" y="376301"/>
                    <a:pt x="12782" y="347726"/>
                  </a:cubicBezTo>
                  <a:cubicBezTo>
                    <a:pt x="77869" y="319151"/>
                    <a:pt x="539303" y="99018"/>
                    <a:pt x="650957" y="46101"/>
                  </a:cubicBezTo>
                  <a:cubicBezTo>
                    <a:pt x="762611" y="-6816"/>
                    <a:pt x="760494" y="-11049"/>
                    <a:pt x="695407" y="17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7" name="フリーフォーム 386">
              <a:extLst>
                <a:ext uri="{FF2B5EF4-FFF2-40B4-BE49-F238E27FC236}">
                  <a16:creationId xmlns:a16="http://schemas.microsoft.com/office/drawing/2014/main" id="{7763FB76-A920-44CB-39F8-60ECBF30BDB7}"/>
                </a:ext>
              </a:extLst>
            </p:cNvPr>
            <p:cNvSpPr/>
            <p:nvPr/>
          </p:nvSpPr>
          <p:spPr>
            <a:xfrm>
              <a:off x="3855805" y="5300805"/>
              <a:ext cx="132128" cy="502613"/>
            </a:xfrm>
            <a:custGeom>
              <a:avLst/>
              <a:gdLst>
                <a:gd name="connsiteX0" fmla="*/ 131995 w 132128"/>
                <a:gd name="connsiteY0" fmla="*/ 1445 h 502613"/>
                <a:gd name="connsiteX1" fmla="*/ 93895 w 132128"/>
                <a:gd name="connsiteY1" fmla="*/ 236395 h 502613"/>
                <a:gd name="connsiteX2" fmla="*/ 109770 w 132128"/>
                <a:gd name="connsiteY2" fmla="*/ 207820 h 502613"/>
                <a:gd name="connsiteX3" fmla="*/ 58970 w 132128"/>
                <a:gd name="connsiteY3" fmla="*/ 350695 h 502613"/>
                <a:gd name="connsiteX4" fmla="*/ 78020 w 132128"/>
                <a:gd name="connsiteY4" fmla="*/ 290370 h 502613"/>
                <a:gd name="connsiteX5" fmla="*/ 1820 w 132128"/>
                <a:gd name="connsiteY5" fmla="*/ 499920 h 502613"/>
                <a:gd name="connsiteX6" fmla="*/ 30395 w 132128"/>
                <a:gd name="connsiteY6" fmla="*/ 391970 h 502613"/>
                <a:gd name="connsiteX7" fmla="*/ 103420 w 132128"/>
                <a:gd name="connsiteY7" fmla="*/ 147495 h 502613"/>
                <a:gd name="connsiteX8" fmla="*/ 131995 w 132128"/>
                <a:gd name="connsiteY8" fmla="*/ 1445 h 5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128" h="502613">
                  <a:moveTo>
                    <a:pt x="131995" y="1445"/>
                  </a:moveTo>
                  <a:cubicBezTo>
                    <a:pt x="130408" y="16262"/>
                    <a:pt x="97599" y="201999"/>
                    <a:pt x="93895" y="236395"/>
                  </a:cubicBezTo>
                  <a:cubicBezTo>
                    <a:pt x="90191" y="270791"/>
                    <a:pt x="115591" y="188770"/>
                    <a:pt x="109770" y="207820"/>
                  </a:cubicBezTo>
                  <a:cubicBezTo>
                    <a:pt x="103949" y="226870"/>
                    <a:pt x="64262" y="336937"/>
                    <a:pt x="58970" y="350695"/>
                  </a:cubicBezTo>
                  <a:cubicBezTo>
                    <a:pt x="53678" y="364453"/>
                    <a:pt x="87545" y="265499"/>
                    <a:pt x="78020" y="290370"/>
                  </a:cubicBezTo>
                  <a:cubicBezTo>
                    <a:pt x="68495" y="315241"/>
                    <a:pt x="9757" y="482987"/>
                    <a:pt x="1820" y="499920"/>
                  </a:cubicBezTo>
                  <a:cubicBezTo>
                    <a:pt x="-6117" y="516853"/>
                    <a:pt x="13462" y="450707"/>
                    <a:pt x="30395" y="391970"/>
                  </a:cubicBezTo>
                  <a:cubicBezTo>
                    <a:pt x="47328" y="333233"/>
                    <a:pt x="85958" y="205703"/>
                    <a:pt x="103420" y="147495"/>
                  </a:cubicBezTo>
                  <a:cubicBezTo>
                    <a:pt x="120882" y="89287"/>
                    <a:pt x="133582" y="-13372"/>
                    <a:pt x="131995" y="1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8" name="フリーフォーム 387">
              <a:extLst>
                <a:ext uri="{FF2B5EF4-FFF2-40B4-BE49-F238E27FC236}">
                  <a16:creationId xmlns:a16="http://schemas.microsoft.com/office/drawing/2014/main" id="{66C77D8E-E9DB-3D74-A410-C6F88E5256AD}"/>
                </a:ext>
              </a:extLst>
            </p:cNvPr>
            <p:cNvSpPr/>
            <p:nvPr/>
          </p:nvSpPr>
          <p:spPr>
            <a:xfrm>
              <a:off x="4721060" y="4937763"/>
              <a:ext cx="437254" cy="110490"/>
            </a:xfrm>
            <a:custGeom>
              <a:avLst/>
              <a:gdLst>
                <a:gd name="connsiteX0" fmla="*/ 165 w 437254"/>
                <a:gd name="connsiteY0" fmla="*/ 110487 h 110490"/>
                <a:gd name="connsiteX1" fmla="*/ 162090 w 437254"/>
                <a:gd name="connsiteY1" fmla="*/ 31112 h 110490"/>
                <a:gd name="connsiteX2" fmla="*/ 111290 w 437254"/>
                <a:gd name="connsiteY2" fmla="*/ 15237 h 110490"/>
                <a:gd name="connsiteX3" fmla="*/ 250990 w 437254"/>
                <a:gd name="connsiteY3" fmla="*/ 27937 h 110490"/>
                <a:gd name="connsiteX4" fmla="*/ 212890 w 437254"/>
                <a:gd name="connsiteY4" fmla="*/ 2537 h 110490"/>
                <a:gd name="connsiteX5" fmla="*/ 435140 w 437254"/>
                <a:gd name="connsiteY5" fmla="*/ 100962 h 110490"/>
                <a:gd name="connsiteX6" fmla="*/ 317665 w 437254"/>
                <a:gd name="connsiteY6" fmla="*/ 37462 h 110490"/>
                <a:gd name="connsiteX7" fmla="*/ 197015 w 437254"/>
                <a:gd name="connsiteY7" fmla="*/ 34287 h 110490"/>
                <a:gd name="connsiteX8" fmla="*/ 165 w 437254"/>
                <a:gd name="connsiteY8" fmla="*/ 110487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254" h="110490">
                  <a:moveTo>
                    <a:pt x="165" y="110487"/>
                  </a:moveTo>
                  <a:cubicBezTo>
                    <a:pt x="-5656" y="109958"/>
                    <a:pt x="143569" y="46987"/>
                    <a:pt x="162090" y="31112"/>
                  </a:cubicBezTo>
                  <a:cubicBezTo>
                    <a:pt x="180611" y="15237"/>
                    <a:pt x="96473" y="15766"/>
                    <a:pt x="111290" y="15237"/>
                  </a:cubicBezTo>
                  <a:cubicBezTo>
                    <a:pt x="126107" y="14708"/>
                    <a:pt x="234057" y="30054"/>
                    <a:pt x="250990" y="27937"/>
                  </a:cubicBezTo>
                  <a:cubicBezTo>
                    <a:pt x="267923" y="25820"/>
                    <a:pt x="182198" y="-9634"/>
                    <a:pt x="212890" y="2537"/>
                  </a:cubicBezTo>
                  <a:cubicBezTo>
                    <a:pt x="243582" y="14708"/>
                    <a:pt x="417678" y="95141"/>
                    <a:pt x="435140" y="100962"/>
                  </a:cubicBezTo>
                  <a:cubicBezTo>
                    <a:pt x="452602" y="106783"/>
                    <a:pt x="357353" y="48574"/>
                    <a:pt x="317665" y="37462"/>
                  </a:cubicBezTo>
                  <a:cubicBezTo>
                    <a:pt x="277978" y="26349"/>
                    <a:pt x="245169" y="25291"/>
                    <a:pt x="197015" y="34287"/>
                  </a:cubicBezTo>
                  <a:cubicBezTo>
                    <a:pt x="148861" y="43283"/>
                    <a:pt x="5986" y="111016"/>
                    <a:pt x="165" y="1104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9" name="フリーフォーム 388">
              <a:extLst>
                <a:ext uri="{FF2B5EF4-FFF2-40B4-BE49-F238E27FC236}">
                  <a16:creationId xmlns:a16="http://schemas.microsoft.com/office/drawing/2014/main" id="{E3BE1302-AF78-A70E-0E0D-7DDD0BE9383E}"/>
                </a:ext>
              </a:extLst>
            </p:cNvPr>
            <p:cNvSpPr/>
            <p:nvPr/>
          </p:nvSpPr>
          <p:spPr>
            <a:xfrm>
              <a:off x="4845018" y="4952934"/>
              <a:ext cx="270161" cy="101881"/>
            </a:xfrm>
            <a:custGeom>
              <a:avLst/>
              <a:gdLst>
                <a:gd name="connsiteX0" fmla="*/ 32 w 270161"/>
                <a:gd name="connsiteY0" fmla="*/ 66 h 101881"/>
                <a:gd name="connsiteX1" fmla="*/ 200057 w 270161"/>
                <a:gd name="connsiteY1" fmla="*/ 73091 h 101881"/>
                <a:gd name="connsiteX2" fmla="*/ 269907 w 270161"/>
                <a:gd name="connsiteY2" fmla="*/ 101666 h 101881"/>
                <a:gd name="connsiteX3" fmla="*/ 215932 w 270161"/>
                <a:gd name="connsiteY3" fmla="*/ 60391 h 101881"/>
                <a:gd name="connsiteX4" fmla="*/ 32 w 270161"/>
                <a:gd name="connsiteY4" fmla="*/ 66 h 10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161" h="101881">
                  <a:moveTo>
                    <a:pt x="32" y="66"/>
                  </a:moveTo>
                  <a:cubicBezTo>
                    <a:pt x="-2614" y="2183"/>
                    <a:pt x="155078" y="56158"/>
                    <a:pt x="200057" y="73091"/>
                  </a:cubicBezTo>
                  <a:cubicBezTo>
                    <a:pt x="245036" y="90024"/>
                    <a:pt x="267261" y="103783"/>
                    <a:pt x="269907" y="101666"/>
                  </a:cubicBezTo>
                  <a:cubicBezTo>
                    <a:pt x="272553" y="99549"/>
                    <a:pt x="254561" y="74149"/>
                    <a:pt x="215932" y="60391"/>
                  </a:cubicBezTo>
                  <a:cubicBezTo>
                    <a:pt x="177303" y="46633"/>
                    <a:pt x="2678" y="-2051"/>
                    <a:pt x="32" y="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0" name="フリーフォーム 389">
              <a:extLst>
                <a:ext uri="{FF2B5EF4-FFF2-40B4-BE49-F238E27FC236}">
                  <a16:creationId xmlns:a16="http://schemas.microsoft.com/office/drawing/2014/main" id="{3CF7F44F-4748-D828-058B-966CD561697E}"/>
                </a:ext>
              </a:extLst>
            </p:cNvPr>
            <p:cNvSpPr/>
            <p:nvPr/>
          </p:nvSpPr>
          <p:spPr>
            <a:xfrm>
              <a:off x="4549508" y="5118005"/>
              <a:ext cx="477988" cy="64490"/>
            </a:xfrm>
            <a:custGeom>
              <a:avLst/>
              <a:gdLst>
                <a:gd name="connsiteX0" fmla="*/ 267 w 477988"/>
                <a:gd name="connsiteY0" fmla="*/ 95 h 64490"/>
                <a:gd name="connsiteX1" fmla="*/ 317767 w 477988"/>
                <a:gd name="connsiteY1" fmla="*/ 54070 h 64490"/>
                <a:gd name="connsiteX2" fmla="*/ 476517 w 477988"/>
                <a:gd name="connsiteY2" fmla="*/ 63595 h 64490"/>
                <a:gd name="connsiteX3" fmla="*/ 374917 w 477988"/>
                <a:gd name="connsiteY3" fmla="*/ 41370 h 64490"/>
                <a:gd name="connsiteX4" fmla="*/ 267 w 477988"/>
                <a:gd name="connsiteY4" fmla="*/ 95 h 6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988" h="64490">
                  <a:moveTo>
                    <a:pt x="267" y="95"/>
                  </a:moveTo>
                  <a:cubicBezTo>
                    <a:pt x="-9258" y="2212"/>
                    <a:pt x="238392" y="43487"/>
                    <a:pt x="317767" y="54070"/>
                  </a:cubicBezTo>
                  <a:cubicBezTo>
                    <a:pt x="397142" y="64653"/>
                    <a:pt x="466992" y="65712"/>
                    <a:pt x="476517" y="63595"/>
                  </a:cubicBezTo>
                  <a:cubicBezTo>
                    <a:pt x="486042" y="61478"/>
                    <a:pt x="449000" y="50895"/>
                    <a:pt x="374917" y="41370"/>
                  </a:cubicBezTo>
                  <a:cubicBezTo>
                    <a:pt x="300834" y="31845"/>
                    <a:pt x="9792" y="-2022"/>
                    <a:pt x="267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1" name="フリーフォーム 390">
              <a:extLst>
                <a:ext uri="{FF2B5EF4-FFF2-40B4-BE49-F238E27FC236}">
                  <a16:creationId xmlns:a16="http://schemas.microsoft.com/office/drawing/2014/main" id="{D535F145-957B-F077-5F67-7817CBFB5AAA}"/>
                </a:ext>
              </a:extLst>
            </p:cNvPr>
            <p:cNvSpPr/>
            <p:nvPr/>
          </p:nvSpPr>
          <p:spPr>
            <a:xfrm>
              <a:off x="3898538" y="5320996"/>
              <a:ext cx="1022718" cy="154910"/>
            </a:xfrm>
            <a:custGeom>
              <a:avLst/>
              <a:gdLst>
                <a:gd name="connsiteX0" fmla="*/ 362 w 1022718"/>
                <a:gd name="connsiteY0" fmla="*/ 51104 h 154910"/>
                <a:gd name="connsiteX1" fmla="*/ 190862 w 1022718"/>
                <a:gd name="connsiteY1" fmla="*/ 51104 h 154910"/>
                <a:gd name="connsiteX2" fmla="*/ 406762 w 1022718"/>
                <a:gd name="connsiteY2" fmla="*/ 105079 h 154910"/>
                <a:gd name="connsiteX3" fmla="*/ 359137 w 1022718"/>
                <a:gd name="connsiteY3" fmla="*/ 73329 h 154910"/>
                <a:gd name="connsiteX4" fmla="*/ 603612 w 1022718"/>
                <a:gd name="connsiteY4" fmla="*/ 143179 h 154910"/>
                <a:gd name="connsiteX5" fmla="*/ 717912 w 1022718"/>
                <a:gd name="connsiteY5" fmla="*/ 152704 h 154910"/>
                <a:gd name="connsiteX6" fmla="*/ 679812 w 1022718"/>
                <a:gd name="connsiteY6" fmla="*/ 133654 h 154910"/>
                <a:gd name="connsiteX7" fmla="*/ 1006837 w 1022718"/>
                <a:gd name="connsiteY7" fmla="*/ 152704 h 154910"/>
                <a:gd name="connsiteX8" fmla="*/ 924287 w 1022718"/>
                <a:gd name="connsiteY8" fmla="*/ 149529 h 154910"/>
                <a:gd name="connsiteX9" fmla="*/ 514712 w 1022718"/>
                <a:gd name="connsiteY9" fmla="*/ 108254 h 154910"/>
                <a:gd name="connsiteX10" fmla="*/ 190862 w 1022718"/>
                <a:gd name="connsiteY10" fmla="*/ 66979 h 154910"/>
                <a:gd name="connsiteX11" fmla="*/ 168637 w 1022718"/>
                <a:gd name="connsiteY11" fmla="*/ 57454 h 154910"/>
                <a:gd name="connsiteX12" fmla="*/ 314687 w 1022718"/>
                <a:gd name="connsiteY12" fmla="*/ 304 h 154910"/>
                <a:gd name="connsiteX13" fmla="*/ 146412 w 1022718"/>
                <a:gd name="connsiteY13" fmla="*/ 35229 h 154910"/>
                <a:gd name="connsiteX14" fmla="*/ 362 w 1022718"/>
                <a:gd name="connsiteY14" fmla="*/ 51104 h 15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2718" h="154910">
                  <a:moveTo>
                    <a:pt x="362" y="51104"/>
                  </a:moveTo>
                  <a:cubicBezTo>
                    <a:pt x="7770" y="53750"/>
                    <a:pt x="123129" y="42108"/>
                    <a:pt x="190862" y="51104"/>
                  </a:cubicBezTo>
                  <a:cubicBezTo>
                    <a:pt x="258595" y="60100"/>
                    <a:pt x="378716" y="101375"/>
                    <a:pt x="406762" y="105079"/>
                  </a:cubicBezTo>
                  <a:cubicBezTo>
                    <a:pt x="434808" y="108783"/>
                    <a:pt x="326329" y="66979"/>
                    <a:pt x="359137" y="73329"/>
                  </a:cubicBezTo>
                  <a:cubicBezTo>
                    <a:pt x="391945" y="79679"/>
                    <a:pt x="543816" y="129950"/>
                    <a:pt x="603612" y="143179"/>
                  </a:cubicBezTo>
                  <a:cubicBezTo>
                    <a:pt x="663408" y="156408"/>
                    <a:pt x="705212" y="154291"/>
                    <a:pt x="717912" y="152704"/>
                  </a:cubicBezTo>
                  <a:cubicBezTo>
                    <a:pt x="730612" y="151117"/>
                    <a:pt x="631658" y="133654"/>
                    <a:pt x="679812" y="133654"/>
                  </a:cubicBezTo>
                  <a:cubicBezTo>
                    <a:pt x="727966" y="133654"/>
                    <a:pt x="966091" y="150058"/>
                    <a:pt x="1006837" y="152704"/>
                  </a:cubicBezTo>
                  <a:cubicBezTo>
                    <a:pt x="1047583" y="155350"/>
                    <a:pt x="1006308" y="156937"/>
                    <a:pt x="924287" y="149529"/>
                  </a:cubicBezTo>
                  <a:cubicBezTo>
                    <a:pt x="842266" y="142121"/>
                    <a:pt x="636949" y="122012"/>
                    <a:pt x="514712" y="108254"/>
                  </a:cubicBezTo>
                  <a:cubicBezTo>
                    <a:pt x="392475" y="94496"/>
                    <a:pt x="248541" y="75446"/>
                    <a:pt x="190862" y="66979"/>
                  </a:cubicBezTo>
                  <a:cubicBezTo>
                    <a:pt x="133183" y="58512"/>
                    <a:pt x="148000" y="68566"/>
                    <a:pt x="168637" y="57454"/>
                  </a:cubicBezTo>
                  <a:cubicBezTo>
                    <a:pt x="189274" y="46342"/>
                    <a:pt x="318391" y="4008"/>
                    <a:pt x="314687" y="304"/>
                  </a:cubicBezTo>
                  <a:cubicBezTo>
                    <a:pt x="310983" y="-3400"/>
                    <a:pt x="191920" y="27821"/>
                    <a:pt x="146412" y="35229"/>
                  </a:cubicBezTo>
                  <a:cubicBezTo>
                    <a:pt x="100904" y="42637"/>
                    <a:pt x="-7046" y="48458"/>
                    <a:pt x="362" y="5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2" name="フリーフォーム 391">
              <a:extLst>
                <a:ext uri="{FF2B5EF4-FFF2-40B4-BE49-F238E27FC236}">
                  <a16:creationId xmlns:a16="http://schemas.microsoft.com/office/drawing/2014/main" id="{51719F31-2D23-AA77-05CE-D39DE3817461}"/>
                </a:ext>
              </a:extLst>
            </p:cNvPr>
            <p:cNvSpPr/>
            <p:nvPr/>
          </p:nvSpPr>
          <p:spPr>
            <a:xfrm>
              <a:off x="3954042" y="5406385"/>
              <a:ext cx="914415" cy="92765"/>
            </a:xfrm>
            <a:custGeom>
              <a:avLst/>
              <a:gdLst>
                <a:gd name="connsiteX0" fmla="*/ 11533 w 914415"/>
                <a:gd name="connsiteY0" fmla="*/ 640 h 92765"/>
                <a:gd name="connsiteX1" fmla="*/ 497308 w 914415"/>
                <a:gd name="connsiteY1" fmla="*/ 60965 h 92765"/>
                <a:gd name="connsiteX2" fmla="*/ 436983 w 914415"/>
                <a:gd name="connsiteY2" fmla="*/ 73665 h 92765"/>
                <a:gd name="connsiteX3" fmla="*/ 694158 w 914415"/>
                <a:gd name="connsiteY3" fmla="*/ 86365 h 92765"/>
                <a:gd name="connsiteX4" fmla="*/ 824333 w 914415"/>
                <a:gd name="connsiteY4" fmla="*/ 76840 h 92765"/>
                <a:gd name="connsiteX5" fmla="*/ 913233 w 914415"/>
                <a:gd name="connsiteY5" fmla="*/ 92715 h 92765"/>
                <a:gd name="connsiteX6" fmla="*/ 760833 w 914415"/>
                <a:gd name="connsiteY6" fmla="*/ 70490 h 92765"/>
                <a:gd name="connsiteX7" fmla="*/ 421108 w 914415"/>
                <a:gd name="connsiteY7" fmla="*/ 60965 h 92765"/>
                <a:gd name="connsiteX8" fmla="*/ 189333 w 914415"/>
                <a:gd name="connsiteY8" fmla="*/ 57790 h 92765"/>
                <a:gd name="connsiteX9" fmla="*/ 363958 w 914415"/>
                <a:gd name="connsiteY9" fmla="*/ 54615 h 92765"/>
                <a:gd name="connsiteX10" fmla="*/ 208383 w 914415"/>
                <a:gd name="connsiteY10" fmla="*/ 35565 h 92765"/>
                <a:gd name="connsiteX11" fmla="*/ 59158 w 914415"/>
                <a:gd name="connsiteY11" fmla="*/ 35565 h 92765"/>
                <a:gd name="connsiteX12" fmla="*/ 141708 w 914415"/>
                <a:gd name="connsiteY12" fmla="*/ 29215 h 92765"/>
                <a:gd name="connsiteX13" fmla="*/ 11533 w 914415"/>
                <a:gd name="connsiteY13" fmla="*/ 640 h 9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4415" h="92765">
                  <a:moveTo>
                    <a:pt x="11533" y="640"/>
                  </a:moveTo>
                  <a:cubicBezTo>
                    <a:pt x="70800" y="5932"/>
                    <a:pt x="426400" y="48794"/>
                    <a:pt x="497308" y="60965"/>
                  </a:cubicBezTo>
                  <a:cubicBezTo>
                    <a:pt x="568216" y="73136"/>
                    <a:pt x="404175" y="69432"/>
                    <a:pt x="436983" y="73665"/>
                  </a:cubicBezTo>
                  <a:cubicBezTo>
                    <a:pt x="469791" y="77898"/>
                    <a:pt x="629600" y="85836"/>
                    <a:pt x="694158" y="86365"/>
                  </a:cubicBezTo>
                  <a:cubicBezTo>
                    <a:pt x="758716" y="86894"/>
                    <a:pt x="787821" y="75782"/>
                    <a:pt x="824333" y="76840"/>
                  </a:cubicBezTo>
                  <a:cubicBezTo>
                    <a:pt x="860845" y="77898"/>
                    <a:pt x="923816" y="93773"/>
                    <a:pt x="913233" y="92715"/>
                  </a:cubicBezTo>
                  <a:cubicBezTo>
                    <a:pt x="902650" y="91657"/>
                    <a:pt x="842854" y="75782"/>
                    <a:pt x="760833" y="70490"/>
                  </a:cubicBezTo>
                  <a:cubicBezTo>
                    <a:pt x="678812" y="65198"/>
                    <a:pt x="421108" y="60965"/>
                    <a:pt x="421108" y="60965"/>
                  </a:cubicBezTo>
                  <a:lnTo>
                    <a:pt x="189333" y="57790"/>
                  </a:lnTo>
                  <a:cubicBezTo>
                    <a:pt x="179808" y="56732"/>
                    <a:pt x="360783" y="58319"/>
                    <a:pt x="363958" y="54615"/>
                  </a:cubicBezTo>
                  <a:cubicBezTo>
                    <a:pt x="367133" y="50911"/>
                    <a:pt x="259183" y="38740"/>
                    <a:pt x="208383" y="35565"/>
                  </a:cubicBezTo>
                  <a:cubicBezTo>
                    <a:pt x="157583" y="32390"/>
                    <a:pt x="70270" y="36623"/>
                    <a:pt x="59158" y="35565"/>
                  </a:cubicBezTo>
                  <a:cubicBezTo>
                    <a:pt x="48046" y="34507"/>
                    <a:pt x="142766" y="33977"/>
                    <a:pt x="141708" y="29215"/>
                  </a:cubicBezTo>
                  <a:cubicBezTo>
                    <a:pt x="140650" y="24453"/>
                    <a:pt x="-47734" y="-4652"/>
                    <a:pt x="11533" y="6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3" name="フリーフォーム 392">
              <a:extLst>
                <a:ext uri="{FF2B5EF4-FFF2-40B4-BE49-F238E27FC236}">
                  <a16:creationId xmlns:a16="http://schemas.microsoft.com/office/drawing/2014/main" id="{627F8DF3-AD25-E32B-4795-25B61BB9525F}"/>
                </a:ext>
              </a:extLst>
            </p:cNvPr>
            <p:cNvSpPr/>
            <p:nvPr/>
          </p:nvSpPr>
          <p:spPr>
            <a:xfrm>
              <a:off x="4017220" y="5486350"/>
              <a:ext cx="778308" cy="59637"/>
            </a:xfrm>
            <a:custGeom>
              <a:avLst/>
              <a:gdLst>
                <a:gd name="connsiteX0" fmla="*/ 2330 w 778308"/>
                <a:gd name="connsiteY0" fmla="*/ 6400 h 59637"/>
                <a:gd name="connsiteX1" fmla="*/ 669080 w 778308"/>
                <a:gd name="connsiteY1" fmla="*/ 57200 h 59637"/>
                <a:gd name="connsiteX2" fmla="*/ 770680 w 778308"/>
                <a:gd name="connsiteY2" fmla="*/ 50850 h 59637"/>
                <a:gd name="connsiteX3" fmla="*/ 596055 w 778308"/>
                <a:gd name="connsiteY3" fmla="*/ 44500 h 59637"/>
                <a:gd name="connsiteX4" fmla="*/ 116630 w 778308"/>
                <a:gd name="connsiteY4" fmla="*/ 50 h 59637"/>
                <a:gd name="connsiteX5" fmla="*/ 437305 w 778308"/>
                <a:gd name="connsiteY5" fmla="*/ 34975 h 59637"/>
                <a:gd name="connsiteX6" fmla="*/ 2330 w 778308"/>
                <a:gd name="connsiteY6" fmla="*/ 6400 h 5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308" h="59637">
                  <a:moveTo>
                    <a:pt x="2330" y="6400"/>
                  </a:moveTo>
                  <a:cubicBezTo>
                    <a:pt x="40959" y="10104"/>
                    <a:pt x="541022" y="49792"/>
                    <a:pt x="669080" y="57200"/>
                  </a:cubicBezTo>
                  <a:cubicBezTo>
                    <a:pt x="797138" y="64608"/>
                    <a:pt x="782851" y="52967"/>
                    <a:pt x="770680" y="50850"/>
                  </a:cubicBezTo>
                  <a:cubicBezTo>
                    <a:pt x="758509" y="48733"/>
                    <a:pt x="705063" y="52967"/>
                    <a:pt x="596055" y="44500"/>
                  </a:cubicBezTo>
                  <a:cubicBezTo>
                    <a:pt x="487047" y="36033"/>
                    <a:pt x="143088" y="1637"/>
                    <a:pt x="116630" y="50"/>
                  </a:cubicBezTo>
                  <a:cubicBezTo>
                    <a:pt x="90172" y="-1538"/>
                    <a:pt x="456884" y="34975"/>
                    <a:pt x="437305" y="34975"/>
                  </a:cubicBezTo>
                  <a:cubicBezTo>
                    <a:pt x="417726" y="34975"/>
                    <a:pt x="-36299" y="2696"/>
                    <a:pt x="2330" y="64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4" name="フリーフォーム 393">
              <a:extLst>
                <a:ext uri="{FF2B5EF4-FFF2-40B4-BE49-F238E27FC236}">
                  <a16:creationId xmlns:a16="http://schemas.microsoft.com/office/drawing/2014/main" id="{1CFE8B45-82F5-9126-F9E2-BBB24E09B859}"/>
                </a:ext>
              </a:extLst>
            </p:cNvPr>
            <p:cNvSpPr/>
            <p:nvPr/>
          </p:nvSpPr>
          <p:spPr>
            <a:xfrm>
              <a:off x="3987499" y="5513158"/>
              <a:ext cx="657583" cy="428740"/>
            </a:xfrm>
            <a:custGeom>
              <a:avLst/>
              <a:gdLst>
                <a:gd name="connsiteX0" fmla="*/ 301 w 657583"/>
                <a:gd name="connsiteY0" fmla="*/ 1817 h 428740"/>
                <a:gd name="connsiteX1" fmla="*/ 143176 w 657583"/>
                <a:gd name="connsiteY1" fmla="*/ 90717 h 428740"/>
                <a:gd name="connsiteX2" fmla="*/ 222551 w 657583"/>
                <a:gd name="connsiteY2" fmla="*/ 211367 h 428740"/>
                <a:gd name="connsiteX3" fmla="*/ 203501 w 657583"/>
                <a:gd name="connsiteY3" fmla="*/ 176442 h 428740"/>
                <a:gd name="connsiteX4" fmla="*/ 378126 w 657583"/>
                <a:gd name="connsiteY4" fmla="*/ 293917 h 428740"/>
                <a:gd name="connsiteX5" fmla="*/ 359076 w 657583"/>
                <a:gd name="connsiteY5" fmla="*/ 258992 h 428740"/>
                <a:gd name="connsiteX6" fmla="*/ 495601 w 657583"/>
                <a:gd name="connsiteY6" fmla="*/ 389167 h 428740"/>
                <a:gd name="connsiteX7" fmla="*/ 467026 w 657583"/>
                <a:gd name="connsiteY7" fmla="*/ 341542 h 428740"/>
                <a:gd name="connsiteX8" fmla="*/ 527351 w 657583"/>
                <a:gd name="connsiteY8" fmla="*/ 395517 h 428740"/>
                <a:gd name="connsiteX9" fmla="*/ 654351 w 657583"/>
                <a:gd name="connsiteY9" fmla="*/ 424092 h 428740"/>
                <a:gd name="connsiteX10" fmla="*/ 381301 w 657583"/>
                <a:gd name="connsiteY10" fmla="*/ 297092 h 428740"/>
                <a:gd name="connsiteX11" fmla="*/ 209851 w 657583"/>
                <a:gd name="connsiteY11" fmla="*/ 214542 h 428740"/>
                <a:gd name="connsiteX12" fmla="*/ 98726 w 657583"/>
                <a:gd name="connsiteY12" fmla="*/ 147867 h 428740"/>
                <a:gd name="connsiteX13" fmla="*/ 51101 w 657583"/>
                <a:gd name="connsiteY13" fmla="*/ 90717 h 428740"/>
                <a:gd name="connsiteX14" fmla="*/ 184451 w 657583"/>
                <a:gd name="connsiteY14" fmla="*/ 173267 h 428740"/>
                <a:gd name="connsiteX15" fmla="*/ 301 w 657583"/>
                <a:gd name="connsiteY15" fmla="*/ 1817 h 42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7583" h="428740">
                  <a:moveTo>
                    <a:pt x="301" y="1817"/>
                  </a:moveTo>
                  <a:cubicBezTo>
                    <a:pt x="-6578" y="-11941"/>
                    <a:pt x="106134" y="55792"/>
                    <a:pt x="143176" y="90717"/>
                  </a:cubicBezTo>
                  <a:cubicBezTo>
                    <a:pt x="180218" y="125642"/>
                    <a:pt x="212497" y="197080"/>
                    <a:pt x="222551" y="211367"/>
                  </a:cubicBezTo>
                  <a:cubicBezTo>
                    <a:pt x="232605" y="225654"/>
                    <a:pt x="177572" y="162684"/>
                    <a:pt x="203501" y="176442"/>
                  </a:cubicBezTo>
                  <a:cubicBezTo>
                    <a:pt x="229430" y="190200"/>
                    <a:pt x="352197" y="280159"/>
                    <a:pt x="378126" y="293917"/>
                  </a:cubicBezTo>
                  <a:cubicBezTo>
                    <a:pt x="404055" y="307675"/>
                    <a:pt x="339497" y="243117"/>
                    <a:pt x="359076" y="258992"/>
                  </a:cubicBezTo>
                  <a:cubicBezTo>
                    <a:pt x="378655" y="274867"/>
                    <a:pt x="477609" y="375409"/>
                    <a:pt x="495601" y="389167"/>
                  </a:cubicBezTo>
                  <a:cubicBezTo>
                    <a:pt x="513593" y="402925"/>
                    <a:pt x="461735" y="340484"/>
                    <a:pt x="467026" y="341542"/>
                  </a:cubicBezTo>
                  <a:cubicBezTo>
                    <a:pt x="472317" y="342600"/>
                    <a:pt x="496130" y="381759"/>
                    <a:pt x="527351" y="395517"/>
                  </a:cubicBezTo>
                  <a:cubicBezTo>
                    <a:pt x="558572" y="409275"/>
                    <a:pt x="678693" y="440496"/>
                    <a:pt x="654351" y="424092"/>
                  </a:cubicBezTo>
                  <a:cubicBezTo>
                    <a:pt x="630009" y="407688"/>
                    <a:pt x="455384" y="332017"/>
                    <a:pt x="381301" y="297092"/>
                  </a:cubicBezTo>
                  <a:cubicBezTo>
                    <a:pt x="307218" y="262167"/>
                    <a:pt x="256947" y="239413"/>
                    <a:pt x="209851" y="214542"/>
                  </a:cubicBezTo>
                  <a:cubicBezTo>
                    <a:pt x="162755" y="189671"/>
                    <a:pt x="125184" y="168505"/>
                    <a:pt x="98726" y="147867"/>
                  </a:cubicBezTo>
                  <a:cubicBezTo>
                    <a:pt x="72268" y="127229"/>
                    <a:pt x="36814" y="86484"/>
                    <a:pt x="51101" y="90717"/>
                  </a:cubicBezTo>
                  <a:cubicBezTo>
                    <a:pt x="65388" y="94950"/>
                    <a:pt x="188155" y="186496"/>
                    <a:pt x="184451" y="173267"/>
                  </a:cubicBezTo>
                  <a:cubicBezTo>
                    <a:pt x="180747" y="160038"/>
                    <a:pt x="7180" y="15575"/>
                    <a:pt x="301" y="18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5" name="フリーフォーム 394">
              <a:extLst>
                <a:ext uri="{FF2B5EF4-FFF2-40B4-BE49-F238E27FC236}">
                  <a16:creationId xmlns:a16="http://schemas.microsoft.com/office/drawing/2014/main" id="{6714AA88-4759-7C9E-BCB4-04086DFACF6E}"/>
                </a:ext>
              </a:extLst>
            </p:cNvPr>
            <p:cNvSpPr/>
            <p:nvPr/>
          </p:nvSpPr>
          <p:spPr>
            <a:xfrm>
              <a:off x="3936983" y="5426056"/>
              <a:ext cx="95684" cy="308457"/>
            </a:xfrm>
            <a:custGeom>
              <a:avLst/>
              <a:gdLst>
                <a:gd name="connsiteX0" fmla="*/ 47642 w 95684"/>
                <a:gd name="connsiteY0" fmla="*/ 19 h 308457"/>
                <a:gd name="connsiteX1" fmla="*/ 6367 w 95684"/>
                <a:gd name="connsiteY1" fmla="*/ 146069 h 308457"/>
                <a:gd name="connsiteX2" fmla="*/ 28592 w 95684"/>
                <a:gd name="connsiteY2" fmla="*/ 307994 h 308457"/>
                <a:gd name="connsiteX3" fmla="*/ 12717 w 95684"/>
                <a:gd name="connsiteY3" fmla="*/ 171469 h 308457"/>
                <a:gd name="connsiteX4" fmla="*/ 95267 w 95684"/>
                <a:gd name="connsiteY4" fmla="*/ 307994 h 308457"/>
                <a:gd name="connsiteX5" fmla="*/ 44467 w 95684"/>
                <a:gd name="connsiteY5" fmla="*/ 212744 h 308457"/>
                <a:gd name="connsiteX6" fmla="*/ 38117 w 95684"/>
                <a:gd name="connsiteY6" fmla="*/ 123844 h 308457"/>
                <a:gd name="connsiteX7" fmla="*/ 17 w 95684"/>
                <a:gd name="connsiteY7" fmla="*/ 155594 h 308457"/>
                <a:gd name="connsiteX8" fmla="*/ 47642 w 95684"/>
                <a:gd name="connsiteY8" fmla="*/ 19 h 30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684" h="308457">
                  <a:moveTo>
                    <a:pt x="47642" y="19"/>
                  </a:moveTo>
                  <a:cubicBezTo>
                    <a:pt x="48700" y="-1569"/>
                    <a:pt x="9542" y="94740"/>
                    <a:pt x="6367" y="146069"/>
                  </a:cubicBezTo>
                  <a:cubicBezTo>
                    <a:pt x="3192" y="197398"/>
                    <a:pt x="27534" y="303761"/>
                    <a:pt x="28592" y="307994"/>
                  </a:cubicBezTo>
                  <a:cubicBezTo>
                    <a:pt x="29650" y="312227"/>
                    <a:pt x="1605" y="171469"/>
                    <a:pt x="12717" y="171469"/>
                  </a:cubicBezTo>
                  <a:cubicBezTo>
                    <a:pt x="23829" y="171469"/>
                    <a:pt x="89975" y="301115"/>
                    <a:pt x="95267" y="307994"/>
                  </a:cubicBezTo>
                  <a:cubicBezTo>
                    <a:pt x="100559" y="314873"/>
                    <a:pt x="53992" y="243436"/>
                    <a:pt x="44467" y="212744"/>
                  </a:cubicBezTo>
                  <a:cubicBezTo>
                    <a:pt x="34942" y="182052"/>
                    <a:pt x="45525" y="133369"/>
                    <a:pt x="38117" y="123844"/>
                  </a:cubicBezTo>
                  <a:cubicBezTo>
                    <a:pt x="30709" y="114319"/>
                    <a:pt x="1075" y="173056"/>
                    <a:pt x="17" y="155594"/>
                  </a:cubicBezTo>
                  <a:cubicBezTo>
                    <a:pt x="-1041" y="138132"/>
                    <a:pt x="46584" y="1607"/>
                    <a:pt x="47642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6" name="フリーフォーム 395">
              <a:extLst>
                <a:ext uri="{FF2B5EF4-FFF2-40B4-BE49-F238E27FC236}">
                  <a16:creationId xmlns:a16="http://schemas.microsoft.com/office/drawing/2014/main" id="{59C51F94-4D8F-70DC-C1BD-9F587A3BCABF}"/>
                </a:ext>
              </a:extLst>
            </p:cNvPr>
            <p:cNvSpPr/>
            <p:nvPr/>
          </p:nvSpPr>
          <p:spPr>
            <a:xfrm>
              <a:off x="3955753" y="5473598"/>
              <a:ext cx="882951" cy="289436"/>
            </a:xfrm>
            <a:custGeom>
              <a:avLst/>
              <a:gdLst>
                <a:gd name="connsiteX0" fmla="*/ 297 w 882951"/>
                <a:gd name="connsiteY0" fmla="*/ 102 h 289436"/>
                <a:gd name="connsiteX1" fmla="*/ 403522 w 882951"/>
                <a:gd name="connsiteY1" fmla="*/ 108052 h 289436"/>
                <a:gd name="connsiteX2" fmla="*/ 476547 w 882951"/>
                <a:gd name="connsiteY2" fmla="*/ 123927 h 289436"/>
                <a:gd name="connsiteX3" fmla="*/ 390822 w 882951"/>
                <a:gd name="connsiteY3" fmla="*/ 101702 h 289436"/>
                <a:gd name="connsiteX4" fmla="*/ 695622 w 882951"/>
                <a:gd name="connsiteY4" fmla="*/ 200127 h 289436"/>
                <a:gd name="connsiteX5" fmla="*/ 670222 w 882951"/>
                <a:gd name="connsiteY5" fmla="*/ 152502 h 289436"/>
                <a:gd name="connsiteX6" fmla="*/ 733722 w 882951"/>
                <a:gd name="connsiteY6" fmla="*/ 203302 h 289436"/>
                <a:gd name="connsiteX7" fmla="*/ 733722 w 882951"/>
                <a:gd name="connsiteY7" fmla="*/ 289027 h 289436"/>
                <a:gd name="connsiteX8" fmla="*/ 806747 w 882951"/>
                <a:gd name="connsiteY8" fmla="*/ 165202 h 289436"/>
                <a:gd name="connsiteX9" fmla="*/ 882947 w 882951"/>
                <a:gd name="connsiteY9" fmla="*/ 85827 h 289436"/>
                <a:gd name="connsiteX10" fmla="*/ 803572 w 882951"/>
                <a:gd name="connsiteY10" fmla="*/ 171552 h 289436"/>
                <a:gd name="connsiteX11" fmla="*/ 724197 w 882951"/>
                <a:gd name="connsiteY11" fmla="*/ 95352 h 289436"/>
                <a:gd name="connsiteX12" fmla="*/ 330497 w 882951"/>
                <a:gd name="connsiteY12" fmla="*/ 63602 h 289436"/>
                <a:gd name="connsiteX13" fmla="*/ 832147 w 882951"/>
                <a:gd name="connsiteY13" fmla="*/ 149327 h 289436"/>
                <a:gd name="connsiteX14" fmla="*/ 346372 w 882951"/>
                <a:gd name="connsiteY14" fmla="*/ 89002 h 289436"/>
                <a:gd name="connsiteX15" fmla="*/ 297 w 882951"/>
                <a:gd name="connsiteY15" fmla="*/ 102 h 28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2951" h="289436">
                  <a:moveTo>
                    <a:pt x="297" y="102"/>
                  </a:moveTo>
                  <a:cubicBezTo>
                    <a:pt x="9822" y="3277"/>
                    <a:pt x="324147" y="87415"/>
                    <a:pt x="403522" y="108052"/>
                  </a:cubicBezTo>
                  <a:cubicBezTo>
                    <a:pt x="482897" y="128689"/>
                    <a:pt x="478664" y="124985"/>
                    <a:pt x="476547" y="123927"/>
                  </a:cubicBezTo>
                  <a:cubicBezTo>
                    <a:pt x="474430" y="122869"/>
                    <a:pt x="354310" y="89002"/>
                    <a:pt x="390822" y="101702"/>
                  </a:cubicBezTo>
                  <a:cubicBezTo>
                    <a:pt x="427335" y="114402"/>
                    <a:pt x="649055" y="191660"/>
                    <a:pt x="695622" y="200127"/>
                  </a:cubicBezTo>
                  <a:cubicBezTo>
                    <a:pt x="742189" y="208594"/>
                    <a:pt x="663872" y="151973"/>
                    <a:pt x="670222" y="152502"/>
                  </a:cubicBezTo>
                  <a:cubicBezTo>
                    <a:pt x="676572" y="153031"/>
                    <a:pt x="723139" y="180548"/>
                    <a:pt x="733722" y="203302"/>
                  </a:cubicBezTo>
                  <a:cubicBezTo>
                    <a:pt x="744305" y="226056"/>
                    <a:pt x="721551" y="295377"/>
                    <a:pt x="733722" y="289027"/>
                  </a:cubicBezTo>
                  <a:cubicBezTo>
                    <a:pt x="745893" y="282677"/>
                    <a:pt x="781876" y="199069"/>
                    <a:pt x="806747" y="165202"/>
                  </a:cubicBezTo>
                  <a:cubicBezTo>
                    <a:pt x="831618" y="131335"/>
                    <a:pt x="883476" y="84769"/>
                    <a:pt x="882947" y="85827"/>
                  </a:cubicBezTo>
                  <a:cubicBezTo>
                    <a:pt x="882418" y="86885"/>
                    <a:pt x="830030" y="169965"/>
                    <a:pt x="803572" y="171552"/>
                  </a:cubicBezTo>
                  <a:cubicBezTo>
                    <a:pt x="777114" y="173140"/>
                    <a:pt x="803043" y="113344"/>
                    <a:pt x="724197" y="95352"/>
                  </a:cubicBezTo>
                  <a:cubicBezTo>
                    <a:pt x="645351" y="77360"/>
                    <a:pt x="312505" y="54606"/>
                    <a:pt x="330497" y="63602"/>
                  </a:cubicBezTo>
                  <a:cubicBezTo>
                    <a:pt x="348489" y="72598"/>
                    <a:pt x="829501" y="145094"/>
                    <a:pt x="832147" y="149327"/>
                  </a:cubicBezTo>
                  <a:cubicBezTo>
                    <a:pt x="834793" y="153560"/>
                    <a:pt x="480251" y="109640"/>
                    <a:pt x="346372" y="89002"/>
                  </a:cubicBezTo>
                  <a:cubicBezTo>
                    <a:pt x="212493" y="68364"/>
                    <a:pt x="-9228" y="-3073"/>
                    <a:pt x="297" y="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7" name="フリーフォーム 396">
              <a:extLst>
                <a:ext uri="{FF2B5EF4-FFF2-40B4-BE49-F238E27FC236}">
                  <a16:creationId xmlns:a16="http://schemas.microsoft.com/office/drawing/2014/main" id="{10E73A6A-497D-9E66-100F-42FE75120F60}"/>
                </a:ext>
              </a:extLst>
            </p:cNvPr>
            <p:cNvSpPr/>
            <p:nvPr/>
          </p:nvSpPr>
          <p:spPr>
            <a:xfrm>
              <a:off x="4478676" y="6609871"/>
              <a:ext cx="522076" cy="622870"/>
            </a:xfrm>
            <a:custGeom>
              <a:avLst/>
              <a:gdLst>
                <a:gd name="connsiteX0" fmla="*/ 1249 w 522076"/>
                <a:gd name="connsiteY0" fmla="*/ 98904 h 622870"/>
                <a:gd name="connsiteX1" fmla="*/ 172699 w 522076"/>
                <a:gd name="connsiteY1" fmla="*/ 225904 h 622870"/>
                <a:gd name="connsiteX2" fmla="*/ 169524 w 522076"/>
                <a:gd name="connsiteY2" fmla="*/ 349729 h 622870"/>
                <a:gd name="connsiteX3" fmla="*/ 217149 w 522076"/>
                <a:gd name="connsiteY3" fmla="*/ 273529 h 622870"/>
                <a:gd name="connsiteX4" fmla="*/ 223499 w 522076"/>
                <a:gd name="connsiteY4" fmla="*/ 425929 h 622870"/>
                <a:gd name="connsiteX5" fmla="*/ 261599 w 522076"/>
                <a:gd name="connsiteY5" fmla="*/ 489429 h 622870"/>
                <a:gd name="connsiteX6" fmla="*/ 261599 w 522076"/>
                <a:gd name="connsiteY6" fmla="*/ 425929 h 622870"/>
                <a:gd name="connsiteX7" fmla="*/ 286999 w 522076"/>
                <a:gd name="connsiteY7" fmla="*/ 622779 h 622870"/>
                <a:gd name="connsiteX8" fmla="*/ 245724 w 522076"/>
                <a:gd name="connsiteY8" fmla="*/ 448154 h 622870"/>
                <a:gd name="connsiteX9" fmla="*/ 236199 w 522076"/>
                <a:gd name="connsiteY9" fmla="*/ 210029 h 622870"/>
                <a:gd name="connsiteX10" fmla="*/ 280649 w 522076"/>
                <a:gd name="connsiteY10" fmla="*/ 92554 h 622870"/>
                <a:gd name="connsiteX11" fmla="*/ 233024 w 522076"/>
                <a:gd name="connsiteY11" fmla="*/ 152879 h 622870"/>
                <a:gd name="connsiteX12" fmla="*/ 331449 w 522076"/>
                <a:gd name="connsiteY12" fmla="*/ 57629 h 622870"/>
                <a:gd name="connsiteX13" fmla="*/ 521949 w 522076"/>
                <a:gd name="connsiteY13" fmla="*/ 479 h 622870"/>
                <a:gd name="connsiteX14" fmla="*/ 356849 w 522076"/>
                <a:gd name="connsiteY14" fmla="*/ 32229 h 622870"/>
                <a:gd name="connsiteX15" fmla="*/ 118724 w 522076"/>
                <a:gd name="connsiteY15" fmla="*/ 67154 h 622870"/>
                <a:gd name="connsiteX16" fmla="*/ 274299 w 522076"/>
                <a:gd name="connsiteY16" fmla="*/ 76679 h 622870"/>
                <a:gd name="connsiteX17" fmla="*/ 1249 w 522076"/>
                <a:gd name="connsiteY17" fmla="*/ 98904 h 62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76" h="622870">
                  <a:moveTo>
                    <a:pt x="1249" y="98904"/>
                  </a:moveTo>
                  <a:cubicBezTo>
                    <a:pt x="-15684" y="123775"/>
                    <a:pt x="144653" y="184100"/>
                    <a:pt x="172699" y="225904"/>
                  </a:cubicBezTo>
                  <a:cubicBezTo>
                    <a:pt x="200745" y="267708"/>
                    <a:pt x="162116" y="341792"/>
                    <a:pt x="169524" y="349729"/>
                  </a:cubicBezTo>
                  <a:cubicBezTo>
                    <a:pt x="176932" y="357667"/>
                    <a:pt x="208153" y="260829"/>
                    <a:pt x="217149" y="273529"/>
                  </a:cubicBezTo>
                  <a:cubicBezTo>
                    <a:pt x="226145" y="286229"/>
                    <a:pt x="216091" y="389946"/>
                    <a:pt x="223499" y="425929"/>
                  </a:cubicBezTo>
                  <a:cubicBezTo>
                    <a:pt x="230907" y="461912"/>
                    <a:pt x="255249" y="489429"/>
                    <a:pt x="261599" y="489429"/>
                  </a:cubicBezTo>
                  <a:cubicBezTo>
                    <a:pt x="267949" y="489429"/>
                    <a:pt x="257366" y="403704"/>
                    <a:pt x="261599" y="425929"/>
                  </a:cubicBezTo>
                  <a:cubicBezTo>
                    <a:pt x="265832" y="448154"/>
                    <a:pt x="289645" y="619075"/>
                    <a:pt x="286999" y="622779"/>
                  </a:cubicBezTo>
                  <a:cubicBezTo>
                    <a:pt x="284353" y="626483"/>
                    <a:pt x="254191" y="516946"/>
                    <a:pt x="245724" y="448154"/>
                  </a:cubicBezTo>
                  <a:cubicBezTo>
                    <a:pt x="237257" y="379362"/>
                    <a:pt x="230378" y="269296"/>
                    <a:pt x="236199" y="210029"/>
                  </a:cubicBezTo>
                  <a:cubicBezTo>
                    <a:pt x="242020" y="150762"/>
                    <a:pt x="281178" y="102079"/>
                    <a:pt x="280649" y="92554"/>
                  </a:cubicBezTo>
                  <a:cubicBezTo>
                    <a:pt x="280120" y="83029"/>
                    <a:pt x="224557" y="158700"/>
                    <a:pt x="233024" y="152879"/>
                  </a:cubicBezTo>
                  <a:cubicBezTo>
                    <a:pt x="241491" y="147058"/>
                    <a:pt x="283295" y="83029"/>
                    <a:pt x="331449" y="57629"/>
                  </a:cubicBezTo>
                  <a:cubicBezTo>
                    <a:pt x="379603" y="32229"/>
                    <a:pt x="517716" y="4712"/>
                    <a:pt x="521949" y="479"/>
                  </a:cubicBezTo>
                  <a:cubicBezTo>
                    <a:pt x="526182" y="-3754"/>
                    <a:pt x="424053" y="21116"/>
                    <a:pt x="356849" y="32229"/>
                  </a:cubicBezTo>
                  <a:cubicBezTo>
                    <a:pt x="289645" y="43341"/>
                    <a:pt x="132482" y="59746"/>
                    <a:pt x="118724" y="67154"/>
                  </a:cubicBezTo>
                  <a:cubicBezTo>
                    <a:pt x="104966" y="74562"/>
                    <a:pt x="292820" y="68742"/>
                    <a:pt x="274299" y="76679"/>
                  </a:cubicBezTo>
                  <a:cubicBezTo>
                    <a:pt x="255778" y="84616"/>
                    <a:pt x="18182" y="74033"/>
                    <a:pt x="1249" y="98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8" name="フリーフォーム 397">
              <a:extLst>
                <a:ext uri="{FF2B5EF4-FFF2-40B4-BE49-F238E27FC236}">
                  <a16:creationId xmlns:a16="http://schemas.microsoft.com/office/drawing/2014/main" id="{C9D3C71E-9038-0889-695F-CF63AC513591}"/>
                </a:ext>
              </a:extLst>
            </p:cNvPr>
            <p:cNvSpPr/>
            <p:nvPr/>
          </p:nvSpPr>
          <p:spPr>
            <a:xfrm>
              <a:off x="5337642" y="6723161"/>
              <a:ext cx="504373" cy="457025"/>
            </a:xfrm>
            <a:custGeom>
              <a:avLst/>
              <a:gdLst>
                <a:gd name="connsiteX0" fmla="*/ 21758 w 504373"/>
                <a:gd name="connsiteY0" fmla="*/ 14189 h 457025"/>
                <a:gd name="connsiteX1" fmla="*/ 320208 w 504373"/>
                <a:gd name="connsiteY1" fmla="*/ 344389 h 457025"/>
                <a:gd name="connsiteX2" fmla="*/ 310683 w 504373"/>
                <a:gd name="connsiteY2" fmla="*/ 309464 h 457025"/>
                <a:gd name="connsiteX3" fmla="*/ 418633 w 504373"/>
                <a:gd name="connsiteY3" fmla="*/ 420589 h 457025"/>
                <a:gd name="connsiteX4" fmla="*/ 504358 w 504373"/>
                <a:gd name="connsiteY4" fmla="*/ 455514 h 457025"/>
                <a:gd name="connsiteX5" fmla="*/ 412283 w 504373"/>
                <a:gd name="connsiteY5" fmla="*/ 379314 h 457025"/>
                <a:gd name="connsiteX6" fmla="*/ 196383 w 504373"/>
                <a:gd name="connsiteY6" fmla="*/ 195164 h 457025"/>
                <a:gd name="connsiteX7" fmla="*/ 40808 w 504373"/>
                <a:gd name="connsiteY7" fmla="*/ 71339 h 457025"/>
                <a:gd name="connsiteX8" fmla="*/ 21758 w 504373"/>
                <a:gd name="connsiteY8" fmla="*/ 14189 h 45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4373" h="457025">
                  <a:moveTo>
                    <a:pt x="21758" y="14189"/>
                  </a:moveTo>
                  <a:cubicBezTo>
                    <a:pt x="68325" y="59697"/>
                    <a:pt x="272054" y="295177"/>
                    <a:pt x="320208" y="344389"/>
                  </a:cubicBezTo>
                  <a:cubicBezTo>
                    <a:pt x="368362" y="393602"/>
                    <a:pt x="294279" y="296764"/>
                    <a:pt x="310683" y="309464"/>
                  </a:cubicBezTo>
                  <a:cubicBezTo>
                    <a:pt x="327087" y="322164"/>
                    <a:pt x="386354" y="396247"/>
                    <a:pt x="418633" y="420589"/>
                  </a:cubicBezTo>
                  <a:cubicBezTo>
                    <a:pt x="450912" y="444931"/>
                    <a:pt x="505416" y="462393"/>
                    <a:pt x="504358" y="455514"/>
                  </a:cubicBezTo>
                  <a:cubicBezTo>
                    <a:pt x="503300" y="448635"/>
                    <a:pt x="412283" y="379314"/>
                    <a:pt x="412283" y="379314"/>
                  </a:cubicBezTo>
                  <a:lnTo>
                    <a:pt x="196383" y="195164"/>
                  </a:lnTo>
                  <a:cubicBezTo>
                    <a:pt x="134471" y="143835"/>
                    <a:pt x="67796" y="97797"/>
                    <a:pt x="40808" y="71339"/>
                  </a:cubicBezTo>
                  <a:cubicBezTo>
                    <a:pt x="13820" y="44881"/>
                    <a:pt x="-24809" y="-31319"/>
                    <a:pt x="21758" y="141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9" name="フリーフォーム 398">
              <a:extLst>
                <a:ext uri="{FF2B5EF4-FFF2-40B4-BE49-F238E27FC236}">
                  <a16:creationId xmlns:a16="http://schemas.microsoft.com/office/drawing/2014/main" id="{6811CED0-D4EB-3795-6C91-56B5A5677494}"/>
                </a:ext>
              </a:extLst>
            </p:cNvPr>
            <p:cNvSpPr/>
            <p:nvPr/>
          </p:nvSpPr>
          <p:spPr>
            <a:xfrm>
              <a:off x="5186991" y="6654638"/>
              <a:ext cx="537724" cy="576027"/>
            </a:xfrm>
            <a:custGeom>
              <a:avLst/>
              <a:gdLst>
                <a:gd name="connsiteX0" fmla="*/ 7309 w 537724"/>
                <a:gd name="connsiteY0" fmla="*/ 9687 h 576027"/>
                <a:gd name="connsiteX1" fmla="*/ 175584 w 537724"/>
                <a:gd name="connsiteY1" fmla="*/ 228762 h 576027"/>
                <a:gd name="connsiteX2" fmla="*/ 264484 w 537724"/>
                <a:gd name="connsiteY2" fmla="*/ 333537 h 576027"/>
                <a:gd name="connsiteX3" fmla="*/ 245434 w 537724"/>
                <a:gd name="connsiteY3" fmla="*/ 298612 h 576027"/>
                <a:gd name="connsiteX4" fmla="*/ 359734 w 537724"/>
                <a:gd name="connsiteY4" fmla="*/ 390687 h 576027"/>
                <a:gd name="connsiteX5" fmla="*/ 537534 w 537724"/>
                <a:gd name="connsiteY5" fmla="*/ 574837 h 576027"/>
                <a:gd name="connsiteX6" fmla="*/ 391484 w 537724"/>
                <a:gd name="connsiteY6" fmla="*/ 457362 h 576027"/>
                <a:gd name="connsiteX7" fmla="*/ 267659 w 537724"/>
                <a:gd name="connsiteY7" fmla="*/ 216062 h 576027"/>
                <a:gd name="connsiteX8" fmla="*/ 96209 w 537724"/>
                <a:gd name="connsiteY8" fmla="*/ 38262 h 576027"/>
                <a:gd name="connsiteX9" fmla="*/ 324809 w 537724"/>
                <a:gd name="connsiteY9" fmla="*/ 317662 h 576027"/>
                <a:gd name="connsiteX10" fmla="*/ 169234 w 537724"/>
                <a:gd name="connsiteY10" fmla="*/ 212887 h 576027"/>
                <a:gd name="connsiteX11" fmla="*/ 42234 w 537724"/>
                <a:gd name="connsiteY11" fmla="*/ 54137 h 576027"/>
                <a:gd name="connsiteX12" fmla="*/ 7309 w 537724"/>
                <a:gd name="connsiteY12" fmla="*/ 9687 h 57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7724" h="576027">
                  <a:moveTo>
                    <a:pt x="7309" y="9687"/>
                  </a:moveTo>
                  <a:cubicBezTo>
                    <a:pt x="29534" y="38791"/>
                    <a:pt x="132722" y="174787"/>
                    <a:pt x="175584" y="228762"/>
                  </a:cubicBezTo>
                  <a:cubicBezTo>
                    <a:pt x="218446" y="282737"/>
                    <a:pt x="252842" y="321895"/>
                    <a:pt x="264484" y="333537"/>
                  </a:cubicBezTo>
                  <a:cubicBezTo>
                    <a:pt x="276126" y="345179"/>
                    <a:pt x="229559" y="289087"/>
                    <a:pt x="245434" y="298612"/>
                  </a:cubicBezTo>
                  <a:cubicBezTo>
                    <a:pt x="261309" y="308137"/>
                    <a:pt x="311051" y="344650"/>
                    <a:pt x="359734" y="390687"/>
                  </a:cubicBezTo>
                  <a:cubicBezTo>
                    <a:pt x="408417" y="436725"/>
                    <a:pt x="532242" y="563725"/>
                    <a:pt x="537534" y="574837"/>
                  </a:cubicBezTo>
                  <a:cubicBezTo>
                    <a:pt x="542826" y="585950"/>
                    <a:pt x="436463" y="517158"/>
                    <a:pt x="391484" y="457362"/>
                  </a:cubicBezTo>
                  <a:cubicBezTo>
                    <a:pt x="346505" y="397566"/>
                    <a:pt x="316871" y="285912"/>
                    <a:pt x="267659" y="216062"/>
                  </a:cubicBezTo>
                  <a:cubicBezTo>
                    <a:pt x="218447" y="146212"/>
                    <a:pt x="86684" y="21329"/>
                    <a:pt x="96209" y="38262"/>
                  </a:cubicBezTo>
                  <a:cubicBezTo>
                    <a:pt x="105734" y="55195"/>
                    <a:pt x="312638" y="288558"/>
                    <a:pt x="324809" y="317662"/>
                  </a:cubicBezTo>
                  <a:cubicBezTo>
                    <a:pt x="336980" y="346766"/>
                    <a:pt x="216330" y="256808"/>
                    <a:pt x="169234" y="212887"/>
                  </a:cubicBezTo>
                  <a:cubicBezTo>
                    <a:pt x="122138" y="168966"/>
                    <a:pt x="66046" y="84829"/>
                    <a:pt x="42234" y="54137"/>
                  </a:cubicBezTo>
                  <a:cubicBezTo>
                    <a:pt x="18422" y="23445"/>
                    <a:pt x="-14916" y="-19417"/>
                    <a:pt x="7309" y="9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0" name="フリーフォーム 399">
              <a:extLst>
                <a:ext uri="{FF2B5EF4-FFF2-40B4-BE49-F238E27FC236}">
                  <a16:creationId xmlns:a16="http://schemas.microsoft.com/office/drawing/2014/main" id="{0BA7528B-D9E0-0A76-2FAA-E8EC7EDC95ED}"/>
                </a:ext>
              </a:extLst>
            </p:cNvPr>
            <p:cNvSpPr/>
            <p:nvPr/>
          </p:nvSpPr>
          <p:spPr>
            <a:xfrm>
              <a:off x="4774339" y="6599691"/>
              <a:ext cx="498917" cy="477156"/>
            </a:xfrm>
            <a:custGeom>
              <a:avLst/>
              <a:gdLst>
                <a:gd name="connsiteX0" fmla="*/ 7211 w 498917"/>
                <a:gd name="connsiteY0" fmla="*/ 474209 h 477156"/>
                <a:gd name="connsiteX1" fmla="*/ 356461 w 498917"/>
                <a:gd name="connsiteY1" fmla="*/ 232909 h 477156"/>
                <a:gd name="connsiteX2" fmla="*/ 318361 w 498917"/>
                <a:gd name="connsiteY2" fmla="*/ 286884 h 477156"/>
                <a:gd name="connsiteX3" fmla="*/ 327886 w 498917"/>
                <a:gd name="connsiteY3" fmla="*/ 372609 h 477156"/>
                <a:gd name="connsiteX4" fmla="*/ 337411 w 498917"/>
                <a:gd name="connsiteY4" fmla="*/ 271009 h 477156"/>
                <a:gd name="connsiteX5" fmla="*/ 496161 w 498917"/>
                <a:gd name="connsiteY5" fmla="*/ 128134 h 477156"/>
                <a:gd name="connsiteX6" fmla="*/ 429486 w 498917"/>
                <a:gd name="connsiteY6" fmla="*/ 115434 h 477156"/>
                <a:gd name="connsiteX7" fmla="*/ 318361 w 498917"/>
                <a:gd name="connsiteY7" fmla="*/ 1134 h 477156"/>
                <a:gd name="connsiteX8" fmla="*/ 464411 w 498917"/>
                <a:gd name="connsiteY8" fmla="*/ 194809 h 477156"/>
                <a:gd name="connsiteX9" fmla="*/ 356461 w 498917"/>
                <a:gd name="connsiteY9" fmla="*/ 232909 h 477156"/>
                <a:gd name="connsiteX10" fmla="*/ 204061 w 498917"/>
                <a:gd name="connsiteY10" fmla="*/ 283709 h 477156"/>
                <a:gd name="connsiteX11" fmla="*/ 23086 w 498917"/>
                <a:gd name="connsiteY11" fmla="*/ 302759 h 477156"/>
                <a:gd name="connsiteX12" fmla="*/ 185011 w 498917"/>
                <a:gd name="connsiteY12" fmla="*/ 315459 h 477156"/>
                <a:gd name="connsiteX13" fmla="*/ 48486 w 498917"/>
                <a:gd name="connsiteY13" fmla="*/ 302759 h 477156"/>
                <a:gd name="connsiteX14" fmla="*/ 115161 w 498917"/>
                <a:gd name="connsiteY14" fmla="*/ 363084 h 477156"/>
                <a:gd name="connsiteX15" fmla="*/ 7211 w 498917"/>
                <a:gd name="connsiteY15" fmla="*/ 474209 h 47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917" h="477156">
                  <a:moveTo>
                    <a:pt x="7211" y="474209"/>
                  </a:moveTo>
                  <a:cubicBezTo>
                    <a:pt x="47427" y="452513"/>
                    <a:pt x="304603" y="264130"/>
                    <a:pt x="356461" y="232909"/>
                  </a:cubicBezTo>
                  <a:cubicBezTo>
                    <a:pt x="408319" y="201688"/>
                    <a:pt x="323124" y="263601"/>
                    <a:pt x="318361" y="286884"/>
                  </a:cubicBezTo>
                  <a:cubicBezTo>
                    <a:pt x="313599" y="310167"/>
                    <a:pt x="324711" y="375255"/>
                    <a:pt x="327886" y="372609"/>
                  </a:cubicBezTo>
                  <a:cubicBezTo>
                    <a:pt x="331061" y="369963"/>
                    <a:pt x="309365" y="311755"/>
                    <a:pt x="337411" y="271009"/>
                  </a:cubicBezTo>
                  <a:cubicBezTo>
                    <a:pt x="365457" y="230263"/>
                    <a:pt x="480815" y="154063"/>
                    <a:pt x="496161" y="128134"/>
                  </a:cubicBezTo>
                  <a:cubicBezTo>
                    <a:pt x="511507" y="102205"/>
                    <a:pt x="459119" y="136601"/>
                    <a:pt x="429486" y="115434"/>
                  </a:cubicBezTo>
                  <a:cubicBezTo>
                    <a:pt x="399853" y="94267"/>
                    <a:pt x="312540" y="-12095"/>
                    <a:pt x="318361" y="1134"/>
                  </a:cubicBezTo>
                  <a:cubicBezTo>
                    <a:pt x="324182" y="14363"/>
                    <a:pt x="458061" y="156180"/>
                    <a:pt x="464411" y="194809"/>
                  </a:cubicBezTo>
                  <a:cubicBezTo>
                    <a:pt x="470761" y="233438"/>
                    <a:pt x="356461" y="232909"/>
                    <a:pt x="356461" y="232909"/>
                  </a:cubicBezTo>
                  <a:cubicBezTo>
                    <a:pt x="313069" y="247726"/>
                    <a:pt x="259623" y="272067"/>
                    <a:pt x="204061" y="283709"/>
                  </a:cubicBezTo>
                  <a:cubicBezTo>
                    <a:pt x="148499" y="295351"/>
                    <a:pt x="26261" y="297467"/>
                    <a:pt x="23086" y="302759"/>
                  </a:cubicBezTo>
                  <a:cubicBezTo>
                    <a:pt x="19911" y="308051"/>
                    <a:pt x="180778" y="315459"/>
                    <a:pt x="185011" y="315459"/>
                  </a:cubicBezTo>
                  <a:cubicBezTo>
                    <a:pt x="189244" y="315459"/>
                    <a:pt x="60128" y="294821"/>
                    <a:pt x="48486" y="302759"/>
                  </a:cubicBezTo>
                  <a:cubicBezTo>
                    <a:pt x="36844" y="310696"/>
                    <a:pt x="122569" y="334509"/>
                    <a:pt x="115161" y="363084"/>
                  </a:cubicBezTo>
                  <a:cubicBezTo>
                    <a:pt x="107753" y="391659"/>
                    <a:pt x="-33005" y="495905"/>
                    <a:pt x="7211" y="474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1" name="フリーフォーム 400">
              <a:extLst>
                <a:ext uri="{FF2B5EF4-FFF2-40B4-BE49-F238E27FC236}">
                  <a16:creationId xmlns:a16="http://schemas.microsoft.com/office/drawing/2014/main" id="{77C3434B-AF5C-D0BD-2DED-466622220F9D}"/>
                </a:ext>
              </a:extLst>
            </p:cNvPr>
            <p:cNvSpPr/>
            <p:nvPr/>
          </p:nvSpPr>
          <p:spPr>
            <a:xfrm>
              <a:off x="4645871" y="6972445"/>
              <a:ext cx="1265240" cy="320534"/>
            </a:xfrm>
            <a:custGeom>
              <a:avLst/>
              <a:gdLst>
                <a:gd name="connsiteX0" fmla="*/ 18204 w 1265240"/>
                <a:gd name="connsiteY0" fmla="*/ 187180 h 320534"/>
                <a:gd name="connsiteX1" fmla="*/ 748454 w 1265240"/>
                <a:gd name="connsiteY1" fmla="*/ 212580 h 320534"/>
                <a:gd name="connsiteX2" fmla="*/ 719879 w 1265240"/>
                <a:gd name="connsiteY2" fmla="*/ 196705 h 320534"/>
                <a:gd name="connsiteX3" fmla="*/ 951654 w 1265240"/>
                <a:gd name="connsiteY3" fmla="*/ 257030 h 320534"/>
                <a:gd name="connsiteX4" fmla="*/ 916729 w 1265240"/>
                <a:gd name="connsiteY4" fmla="*/ 218930 h 320534"/>
                <a:gd name="connsiteX5" fmla="*/ 1100879 w 1265240"/>
                <a:gd name="connsiteY5" fmla="*/ 250680 h 320534"/>
                <a:gd name="connsiteX6" fmla="*/ 964354 w 1265240"/>
                <a:gd name="connsiteY6" fmla="*/ 139555 h 320534"/>
                <a:gd name="connsiteX7" fmla="*/ 1148504 w 1265240"/>
                <a:gd name="connsiteY7" fmla="*/ 247505 h 320534"/>
                <a:gd name="connsiteX8" fmla="*/ 1262804 w 1265240"/>
                <a:gd name="connsiteY8" fmla="*/ 320530 h 320534"/>
                <a:gd name="connsiteX9" fmla="*/ 1221529 w 1265240"/>
                <a:gd name="connsiteY9" fmla="*/ 244330 h 320534"/>
                <a:gd name="connsiteX10" fmla="*/ 1161204 w 1265240"/>
                <a:gd name="connsiteY10" fmla="*/ 117330 h 320534"/>
                <a:gd name="connsiteX11" fmla="*/ 1123104 w 1265240"/>
                <a:gd name="connsiteY11" fmla="*/ 3030 h 320534"/>
                <a:gd name="connsiteX12" fmla="*/ 1212004 w 1265240"/>
                <a:gd name="connsiteY12" fmla="*/ 244330 h 320534"/>
                <a:gd name="connsiteX13" fmla="*/ 958004 w 1265240"/>
                <a:gd name="connsiteY13" fmla="*/ 212580 h 320534"/>
                <a:gd name="connsiteX14" fmla="*/ 742104 w 1265240"/>
                <a:gd name="connsiteY14" fmla="*/ 174480 h 320534"/>
                <a:gd name="connsiteX15" fmla="*/ 262679 w 1265240"/>
                <a:gd name="connsiteY15" fmla="*/ 212580 h 320534"/>
                <a:gd name="connsiteX16" fmla="*/ 18204 w 1265240"/>
                <a:gd name="connsiteY16" fmla="*/ 187180 h 32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5240" h="320534">
                  <a:moveTo>
                    <a:pt x="18204" y="187180"/>
                  </a:moveTo>
                  <a:cubicBezTo>
                    <a:pt x="99166" y="187180"/>
                    <a:pt x="631508" y="210993"/>
                    <a:pt x="748454" y="212580"/>
                  </a:cubicBezTo>
                  <a:cubicBezTo>
                    <a:pt x="865400" y="214167"/>
                    <a:pt x="686012" y="189297"/>
                    <a:pt x="719879" y="196705"/>
                  </a:cubicBezTo>
                  <a:cubicBezTo>
                    <a:pt x="753746" y="204113"/>
                    <a:pt x="918846" y="253326"/>
                    <a:pt x="951654" y="257030"/>
                  </a:cubicBezTo>
                  <a:cubicBezTo>
                    <a:pt x="984462" y="260734"/>
                    <a:pt x="891858" y="219988"/>
                    <a:pt x="916729" y="218930"/>
                  </a:cubicBezTo>
                  <a:cubicBezTo>
                    <a:pt x="941600" y="217872"/>
                    <a:pt x="1092942" y="263909"/>
                    <a:pt x="1100879" y="250680"/>
                  </a:cubicBezTo>
                  <a:cubicBezTo>
                    <a:pt x="1108816" y="237451"/>
                    <a:pt x="956417" y="140084"/>
                    <a:pt x="964354" y="139555"/>
                  </a:cubicBezTo>
                  <a:cubicBezTo>
                    <a:pt x="972292" y="139026"/>
                    <a:pt x="1098762" y="217343"/>
                    <a:pt x="1148504" y="247505"/>
                  </a:cubicBezTo>
                  <a:cubicBezTo>
                    <a:pt x="1198246" y="277668"/>
                    <a:pt x="1250633" y="321059"/>
                    <a:pt x="1262804" y="320530"/>
                  </a:cubicBezTo>
                  <a:cubicBezTo>
                    <a:pt x="1274975" y="320001"/>
                    <a:pt x="1238462" y="278197"/>
                    <a:pt x="1221529" y="244330"/>
                  </a:cubicBezTo>
                  <a:cubicBezTo>
                    <a:pt x="1204596" y="210463"/>
                    <a:pt x="1177608" y="157547"/>
                    <a:pt x="1161204" y="117330"/>
                  </a:cubicBezTo>
                  <a:cubicBezTo>
                    <a:pt x="1144800" y="77113"/>
                    <a:pt x="1114637" y="-18137"/>
                    <a:pt x="1123104" y="3030"/>
                  </a:cubicBezTo>
                  <a:cubicBezTo>
                    <a:pt x="1131571" y="24197"/>
                    <a:pt x="1239521" y="209405"/>
                    <a:pt x="1212004" y="244330"/>
                  </a:cubicBezTo>
                  <a:cubicBezTo>
                    <a:pt x="1184487" y="279255"/>
                    <a:pt x="1036321" y="224222"/>
                    <a:pt x="958004" y="212580"/>
                  </a:cubicBezTo>
                  <a:cubicBezTo>
                    <a:pt x="879687" y="200938"/>
                    <a:pt x="857991" y="174480"/>
                    <a:pt x="742104" y="174480"/>
                  </a:cubicBezTo>
                  <a:cubicBezTo>
                    <a:pt x="626217" y="174480"/>
                    <a:pt x="379625" y="210463"/>
                    <a:pt x="262679" y="212580"/>
                  </a:cubicBezTo>
                  <a:cubicBezTo>
                    <a:pt x="145733" y="214697"/>
                    <a:pt x="-62758" y="187180"/>
                    <a:pt x="18204" y="187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 401">
              <a:extLst>
                <a:ext uri="{FF2B5EF4-FFF2-40B4-BE49-F238E27FC236}">
                  <a16:creationId xmlns:a16="http://schemas.microsoft.com/office/drawing/2014/main" id="{8C38B4B2-CDAC-A926-5FB8-1A1CDAF3D8DF}"/>
                </a:ext>
              </a:extLst>
            </p:cNvPr>
            <p:cNvSpPr/>
            <p:nvPr/>
          </p:nvSpPr>
          <p:spPr>
            <a:xfrm>
              <a:off x="4721687" y="6613489"/>
              <a:ext cx="361997" cy="520765"/>
            </a:xfrm>
            <a:custGeom>
              <a:avLst/>
              <a:gdLst>
                <a:gd name="connsiteX0" fmla="*/ 361488 w 361997"/>
                <a:gd name="connsiteY0" fmla="*/ 36 h 520765"/>
                <a:gd name="connsiteX1" fmla="*/ 139238 w 361997"/>
                <a:gd name="connsiteY1" fmla="*/ 79411 h 520765"/>
                <a:gd name="connsiteX2" fmla="*/ 2713 w 361997"/>
                <a:gd name="connsiteY2" fmla="*/ 184186 h 520765"/>
                <a:gd name="connsiteX3" fmla="*/ 47163 w 361997"/>
                <a:gd name="connsiteY3" fmla="*/ 130211 h 520765"/>
                <a:gd name="connsiteX4" fmla="*/ 34463 w 361997"/>
                <a:gd name="connsiteY4" fmla="*/ 231811 h 520765"/>
                <a:gd name="connsiteX5" fmla="*/ 18588 w 361997"/>
                <a:gd name="connsiteY5" fmla="*/ 361986 h 520765"/>
                <a:gd name="connsiteX6" fmla="*/ 28113 w 361997"/>
                <a:gd name="connsiteY6" fmla="*/ 520736 h 520765"/>
                <a:gd name="connsiteX7" fmla="*/ 24938 w 361997"/>
                <a:gd name="connsiteY7" fmla="*/ 349286 h 520765"/>
                <a:gd name="connsiteX8" fmla="*/ 28113 w 361997"/>
                <a:gd name="connsiteY8" fmla="*/ 130211 h 520765"/>
                <a:gd name="connsiteX9" fmla="*/ 129713 w 361997"/>
                <a:gd name="connsiteY9" fmla="*/ 54011 h 520765"/>
                <a:gd name="connsiteX10" fmla="*/ 72563 w 361997"/>
                <a:gd name="connsiteY10" fmla="*/ 88936 h 520765"/>
                <a:gd name="connsiteX11" fmla="*/ 361488 w 361997"/>
                <a:gd name="connsiteY11" fmla="*/ 36 h 52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1997" h="520765">
                  <a:moveTo>
                    <a:pt x="361488" y="36"/>
                  </a:moveTo>
                  <a:cubicBezTo>
                    <a:pt x="372600" y="-1551"/>
                    <a:pt x="199034" y="48719"/>
                    <a:pt x="139238" y="79411"/>
                  </a:cubicBezTo>
                  <a:cubicBezTo>
                    <a:pt x="79442" y="110103"/>
                    <a:pt x="18059" y="175719"/>
                    <a:pt x="2713" y="184186"/>
                  </a:cubicBezTo>
                  <a:cubicBezTo>
                    <a:pt x="-12633" y="192653"/>
                    <a:pt x="41871" y="122274"/>
                    <a:pt x="47163" y="130211"/>
                  </a:cubicBezTo>
                  <a:cubicBezTo>
                    <a:pt x="52455" y="138148"/>
                    <a:pt x="39225" y="193182"/>
                    <a:pt x="34463" y="231811"/>
                  </a:cubicBezTo>
                  <a:cubicBezTo>
                    <a:pt x="29701" y="270440"/>
                    <a:pt x="19646" y="313832"/>
                    <a:pt x="18588" y="361986"/>
                  </a:cubicBezTo>
                  <a:cubicBezTo>
                    <a:pt x="17530" y="410140"/>
                    <a:pt x="27055" y="522853"/>
                    <a:pt x="28113" y="520736"/>
                  </a:cubicBezTo>
                  <a:cubicBezTo>
                    <a:pt x="29171" y="518619"/>
                    <a:pt x="24938" y="414373"/>
                    <a:pt x="24938" y="349286"/>
                  </a:cubicBezTo>
                  <a:cubicBezTo>
                    <a:pt x="24938" y="284199"/>
                    <a:pt x="10651" y="179423"/>
                    <a:pt x="28113" y="130211"/>
                  </a:cubicBezTo>
                  <a:cubicBezTo>
                    <a:pt x="45575" y="80999"/>
                    <a:pt x="122305" y="60890"/>
                    <a:pt x="129713" y="54011"/>
                  </a:cubicBezTo>
                  <a:cubicBezTo>
                    <a:pt x="137121" y="47132"/>
                    <a:pt x="38696" y="95815"/>
                    <a:pt x="72563" y="88936"/>
                  </a:cubicBezTo>
                  <a:cubicBezTo>
                    <a:pt x="106430" y="82057"/>
                    <a:pt x="350376" y="1623"/>
                    <a:pt x="361488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3" name="フリーフォーム 402">
              <a:extLst>
                <a:ext uri="{FF2B5EF4-FFF2-40B4-BE49-F238E27FC236}">
                  <a16:creationId xmlns:a16="http://schemas.microsoft.com/office/drawing/2014/main" id="{4001DFD9-98A0-48AE-BB15-D112D30138BC}"/>
                </a:ext>
              </a:extLst>
            </p:cNvPr>
            <p:cNvSpPr/>
            <p:nvPr/>
          </p:nvSpPr>
          <p:spPr>
            <a:xfrm>
              <a:off x="2771553" y="7200287"/>
              <a:ext cx="1975310" cy="476866"/>
            </a:xfrm>
            <a:custGeom>
              <a:avLst/>
              <a:gdLst>
                <a:gd name="connsiteX0" fmla="*/ 1679797 w 1975310"/>
                <a:gd name="connsiteY0" fmla="*/ 3788 h 476866"/>
                <a:gd name="connsiteX1" fmla="*/ 1975072 w 1975310"/>
                <a:gd name="connsiteY1" fmla="*/ 6963 h 476866"/>
                <a:gd name="connsiteX2" fmla="*/ 1724247 w 1975310"/>
                <a:gd name="connsiteY2" fmla="*/ 38713 h 476866"/>
                <a:gd name="connsiteX3" fmla="*/ 1428972 w 1975310"/>
                <a:gd name="connsiteY3" fmla="*/ 67288 h 476866"/>
                <a:gd name="connsiteX4" fmla="*/ 1454372 w 1975310"/>
                <a:gd name="connsiteY4" fmla="*/ 70463 h 476866"/>
                <a:gd name="connsiteX5" fmla="*/ 1200372 w 1975310"/>
                <a:gd name="connsiteY5" fmla="*/ 175238 h 476866"/>
                <a:gd name="connsiteX6" fmla="*/ 806672 w 1975310"/>
                <a:gd name="connsiteY6" fmla="*/ 254613 h 476866"/>
                <a:gd name="connsiteX7" fmla="*/ 993997 w 1975310"/>
                <a:gd name="connsiteY7" fmla="*/ 210163 h 476866"/>
                <a:gd name="connsiteX8" fmla="*/ 505047 w 1975310"/>
                <a:gd name="connsiteY8" fmla="*/ 375263 h 476866"/>
                <a:gd name="connsiteX9" fmla="*/ 222 w 1975310"/>
                <a:gd name="connsiteY9" fmla="*/ 476863 h 476866"/>
                <a:gd name="connsiteX10" fmla="*/ 454247 w 1975310"/>
                <a:gd name="connsiteY10" fmla="*/ 372088 h 476866"/>
                <a:gd name="connsiteX11" fmla="*/ 1365472 w 1975310"/>
                <a:gd name="connsiteY11" fmla="*/ 89513 h 476866"/>
                <a:gd name="connsiteX12" fmla="*/ 1584547 w 1975310"/>
                <a:gd name="connsiteY12" fmla="*/ 51413 h 476866"/>
                <a:gd name="connsiteX13" fmla="*/ 1679797 w 1975310"/>
                <a:gd name="connsiteY13" fmla="*/ 3788 h 47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5310" h="476866">
                  <a:moveTo>
                    <a:pt x="1679797" y="3788"/>
                  </a:moveTo>
                  <a:cubicBezTo>
                    <a:pt x="1744884" y="-3620"/>
                    <a:pt x="1967664" y="1142"/>
                    <a:pt x="1975072" y="6963"/>
                  </a:cubicBezTo>
                  <a:cubicBezTo>
                    <a:pt x="1982480" y="12784"/>
                    <a:pt x="1815264" y="28659"/>
                    <a:pt x="1724247" y="38713"/>
                  </a:cubicBezTo>
                  <a:cubicBezTo>
                    <a:pt x="1633230" y="48767"/>
                    <a:pt x="1473951" y="61996"/>
                    <a:pt x="1428972" y="67288"/>
                  </a:cubicBezTo>
                  <a:cubicBezTo>
                    <a:pt x="1383993" y="72580"/>
                    <a:pt x="1492472" y="52471"/>
                    <a:pt x="1454372" y="70463"/>
                  </a:cubicBezTo>
                  <a:cubicBezTo>
                    <a:pt x="1416272" y="88455"/>
                    <a:pt x="1308322" y="144546"/>
                    <a:pt x="1200372" y="175238"/>
                  </a:cubicBezTo>
                  <a:cubicBezTo>
                    <a:pt x="1092422" y="205930"/>
                    <a:pt x="841068" y="248792"/>
                    <a:pt x="806672" y="254613"/>
                  </a:cubicBezTo>
                  <a:cubicBezTo>
                    <a:pt x="772276" y="260434"/>
                    <a:pt x="1044268" y="190055"/>
                    <a:pt x="993997" y="210163"/>
                  </a:cubicBezTo>
                  <a:cubicBezTo>
                    <a:pt x="943726" y="230271"/>
                    <a:pt x="670676" y="330813"/>
                    <a:pt x="505047" y="375263"/>
                  </a:cubicBezTo>
                  <a:cubicBezTo>
                    <a:pt x="339418" y="419713"/>
                    <a:pt x="8689" y="477392"/>
                    <a:pt x="222" y="476863"/>
                  </a:cubicBezTo>
                  <a:cubicBezTo>
                    <a:pt x="-8245" y="476334"/>
                    <a:pt x="226705" y="436646"/>
                    <a:pt x="454247" y="372088"/>
                  </a:cubicBezTo>
                  <a:cubicBezTo>
                    <a:pt x="681789" y="307530"/>
                    <a:pt x="1177089" y="142959"/>
                    <a:pt x="1365472" y="89513"/>
                  </a:cubicBezTo>
                  <a:cubicBezTo>
                    <a:pt x="1553855" y="36067"/>
                    <a:pt x="1528455" y="59350"/>
                    <a:pt x="1584547" y="51413"/>
                  </a:cubicBezTo>
                  <a:cubicBezTo>
                    <a:pt x="1640639" y="43476"/>
                    <a:pt x="1614710" y="11196"/>
                    <a:pt x="1679797" y="37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4" name="フリーフォーム 403">
              <a:extLst>
                <a:ext uri="{FF2B5EF4-FFF2-40B4-BE49-F238E27FC236}">
                  <a16:creationId xmlns:a16="http://schemas.microsoft.com/office/drawing/2014/main" id="{DB8F89A8-28D8-A723-4FD9-75D0DAC88919}"/>
                </a:ext>
              </a:extLst>
            </p:cNvPr>
            <p:cNvSpPr/>
            <p:nvPr/>
          </p:nvSpPr>
          <p:spPr>
            <a:xfrm>
              <a:off x="4068487" y="7260791"/>
              <a:ext cx="700478" cy="124662"/>
            </a:xfrm>
            <a:custGeom>
              <a:avLst/>
              <a:gdLst>
                <a:gd name="connsiteX0" fmla="*/ 700363 w 700478"/>
                <a:gd name="connsiteY0" fmla="*/ 60759 h 124662"/>
                <a:gd name="connsiteX1" fmla="*/ 405088 w 700478"/>
                <a:gd name="connsiteY1" fmla="*/ 32184 h 124662"/>
                <a:gd name="connsiteX2" fmla="*/ 192363 w 700478"/>
                <a:gd name="connsiteY2" fmla="*/ 29009 h 124662"/>
                <a:gd name="connsiteX3" fmla="*/ 1863 w 700478"/>
                <a:gd name="connsiteY3" fmla="*/ 124259 h 124662"/>
                <a:gd name="connsiteX4" fmla="*/ 109813 w 700478"/>
                <a:gd name="connsiteY4" fmla="*/ 60759 h 124662"/>
                <a:gd name="connsiteX5" fmla="*/ 341588 w 700478"/>
                <a:gd name="connsiteY5" fmla="*/ 434 h 124662"/>
                <a:gd name="connsiteX6" fmla="*/ 519388 w 700478"/>
                <a:gd name="connsiteY6" fmla="*/ 32184 h 124662"/>
                <a:gd name="connsiteX7" fmla="*/ 370163 w 700478"/>
                <a:gd name="connsiteY7" fmla="*/ 3609 h 124662"/>
                <a:gd name="connsiteX8" fmla="*/ 700363 w 700478"/>
                <a:gd name="connsiteY8" fmla="*/ 60759 h 12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0478" h="124662">
                  <a:moveTo>
                    <a:pt x="700363" y="60759"/>
                  </a:moveTo>
                  <a:cubicBezTo>
                    <a:pt x="706184" y="65521"/>
                    <a:pt x="489755" y="37476"/>
                    <a:pt x="405088" y="32184"/>
                  </a:cubicBezTo>
                  <a:cubicBezTo>
                    <a:pt x="320421" y="26892"/>
                    <a:pt x="259567" y="13663"/>
                    <a:pt x="192363" y="29009"/>
                  </a:cubicBezTo>
                  <a:cubicBezTo>
                    <a:pt x="125159" y="44355"/>
                    <a:pt x="15621" y="118967"/>
                    <a:pt x="1863" y="124259"/>
                  </a:cubicBezTo>
                  <a:cubicBezTo>
                    <a:pt x="-11895" y="129551"/>
                    <a:pt x="53192" y="81396"/>
                    <a:pt x="109813" y="60759"/>
                  </a:cubicBezTo>
                  <a:cubicBezTo>
                    <a:pt x="166434" y="40122"/>
                    <a:pt x="273326" y="5196"/>
                    <a:pt x="341588" y="434"/>
                  </a:cubicBezTo>
                  <a:cubicBezTo>
                    <a:pt x="409850" y="-4328"/>
                    <a:pt x="514625" y="31655"/>
                    <a:pt x="519388" y="32184"/>
                  </a:cubicBezTo>
                  <a:cubicBezTo>
                    <a:pt x="524150" y="32713"/>
                    <a:pt x="345821" y="-95"/>
                    <a:pt x="370163" y="3609"/>
                  </a:cubicBezTo>
                  <a:cubicBezTo>
                    <a:pt x="394505" y="7313"/>
                    <a:pt x="694542" y="55997"/>
                    <a:pt x="700363" y="60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 404">
              <a:extLst>
                <a:ext uri="{FF2B5EF4-FFF2-40B4-BE49-F238E27FC236}">
                  <a16:creationId xmlns:a16="http://schemas.microsoft.com/office/drawing/2014/main" id="{2F7BC4A3-C882-A49E-57C7-EDD5360747FC}"/>
                </a:ext>
              </a:extLst>
            </p:cNvPr>
            <p:cNvSpPr/>
            <p:nvPr/>
          </p:nvSpPr>
          <p:spPr>
            <a:xfrm>
              <a:off x="4695574" y="6788215"/>
              <a:ext cx="775284" cy="400344"/>
            </a:xfrm>
            <a:custGeom>
              <a:avLst/>
              <a:gdLst>
                <a:gd name="connsiteX0" fmla="*/ 768601 w 775284"/>
                <a:gd name="connsiteY0" fmla="*/ 3110 h 400344"/>
                <a:gd name="connsiteX1" fmla="*/ 473326 w 775284"/>
                <a:gd name="connsiteY1" fmla="*/ 187260 h 400344"/>
                <a:gd name="connsiteX2" fmla="*/ 552701 w 775284"/>
                <a:gd name="connsiteY2" fmla="*/ 133285 h 400344"/>
                <a:gd name="connsiteX3" fmla="*/ 486026 w 775284"/>
                <a:gd name="connsiteY3" fmla="*/ 53910 h 400344"/>
                <a:gd name="connsiteX4" fmla="*/ 520951 w 775284"/>
                <a:gd name="connsiteY4" fmla="*/ 145985 h 400344"/>
                <a:gd name="connsiteX5" fmla="*/ 460626 w 775284"/>
                <a:gd name="connsiteY5" fmla="*/ 171385 h 400344"/>
                <a:gd name="connsiteX6" fmla="*/ 352676 w 775284"/>
                <a:gd name="connsiteY6" fmla="*/ 136460 h 400344"/>
                <a:gd name="connsiteX7" fmla="*/ 419351 w 775284"/>
                <a:gd name="connsiteY7" fmla="*/ 177735 h 400344"/>
                <a:gd name="connsiteX8" fmla="*/ 381251 w 775284"/>
                <a:gd name="connsiteY8" fmla="*/ 215835 h 400344"/>
                <a:gd name="connsiteX9" fmla="*/ 212976 w 775284"/>
                <a:gd name="connsiteY9" fmla="*/ 247585 h 400344"/>
                <a:gd name="connsiteX10" fmla="*/ 111376 w 775284"/>
                <a:gd name="connsiteY10" fmla="*/ 285685 h 400344"/>
                <a:gd name="connsiteX11" fmla="*/ 216151 w 775284"/>
                <a:gd name="connsiteY11" fmla="*/ 244410 h 400344"/>
                <a:gd name="connsiteX12" fmla="*/ 251 w 775284"/>
                <a:gd name="connsiteY12" fmla="*/ 399985 h 400344"/>
                <a:gd name="connsiteX13" fmla="*/ 181226 w 775284"/>
                <a:gd name="connsiteY13" fmla="*/ 282510 h 400344"/>
                <a:gd name="connsiteX14" fmla="*/ 543176 w 775284"/>
                <a:gd name="connsiteY14" fmla="*/ 133285 h 400344"/>
                <a:gd name="connsiteX15" fmla="*/ 670176 w 775284"/>
                <a:gd name="connsiteY15" fmla="*/ 72960 h 400344"/>
                <a:gd name="connsiteX16" fmla="*/ 768601 w 775284"/>
                <a:gd name="connsiteY16" fmla="*/ 3110 h 40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5284" h="400344">
                  <a:moveTo>
                    <a:pt x="768601" y="3110"/>
                  </a:moveTo>
                  <a:cubicBezTo>
                    <a:pt x="735793" y="22160"/>
                    <a:pt x="509309" y="165564"/>
                    <a:pt x="473326" y="187260"/>
                  </a:cubicBezTo>
                  <a:cubicBezTo>
                    <a:pt x="437343" y="208956"/>
                    <a:pt x="550584" y="155510"/>
                    <a:pt x="552701" y="133285"/>
                  </a:cubicBezTo>
                  <a:cubicBezTo>
                    <a:pt x="554818" y="111060"/>
                    <a:pt x="491318" y="51793"/>
                    <a:pt x="486026" y="53910"/>
                  </a:cubicBezTo>
                  <a:cubicBezTo>
                    <a:pt x="480734" y="56027"/>
                    <a:pt x="525184" y="126406"/>
                    <a:pt x="520951" y="145985"/>
                  </a:cubicBezTo>
                  <a:cubicBezTo>
                    <a:pt x="516718" y="165564"/>
                    <a:pt x="488672" y="172972"/>
                    <a:pt x="460626" y="171385"/>
                  </a:cubicBezTo>
                  <a:cubicBezTo>
                    <a:pt x="432580" y="169798"/>
                    <a:pt x="359555" y="135402"/>
                    <a:pt x="352676" y="136460"/>
                  </a:cubicBezTo>
                  <a:cubicBezTo>
                    <a:pt x="345797" y="137518"/>
                    <a:pt x="414589" y="164506"/>
                    <a:pt x="419351" y="177735"/>
                  </a:cubicBezTo>
                  <a:cubicBezTo>
                    <a:pt x="424113" y="190964"/>
                    <a:pt x="415647" y="204193"/>
                    <a:pt x="381251" y="215835"/>
                  </a:cubicBezTo>
                  <a:cubicBezTo>
                    <a:pt x="346855" y="227477"/>
                    <a:pt x="257955" y="235943"/>
                    <a:pt x="212976" y="247585"/>
                  </a:cubicBezTo>
                  <a:cubicBezTo>
                    <a:pt x="167997" y="259227"/>
                    <a:pt x="110847" y="286214"/>
                    <a:pt x="111376" y="285685"/>
                  </a:cubicBezTo>
                  <a:cubicBezTo>
                    <a:pt x="111905" y="285156"/>
                    <a:pt x="234672" y="225360"/>
                    <a:pt x="216151" y="244410"/>
                  </a:cubicBezTo>
                  <a:cubicBezTo>
                    <a:pt x="197630" y="263460"/>
                    <a:pt x="6072" y="393635"/>
                    <a:pt x="251" y="399985"/>
                  </a:cubicBezTo>
                  <a:cubicBezTo>
                    <a:pt x="-5570" y="406335"/>
                    <a:pt x="90739" y="326960"/>
                    <a:pt x="181226" y="282510"/>
                  </a:cubicBezTo>
                  <a:cubicBezTo>
                    <a:pt x="271713" y="238060"/>
                    <a:pt x="461684" y="168210"/>
                    <a:pt x="543176" y="133285"/>
                  </a:cubicBezTo>
                  <a:cubicBezTo>
                    <a:pt x="624668" y="98360"/>
                    <a:pt x="635780" y="87777"/>
                    <a:pt x="670176" y="72960"/>
                  </a:cubicBezTo>
                  <a:cubicBezTo>
                    <a:pt x="704572" y="58143"/>
                    <a:pt x="801409" y="-15940"/>
                    <a:pt x="768601" y="3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 405">
              <a:extLst>
                <a:ext uri="{FF2B5EF4-FFF2-40B4-BE49-F238E27FC236}">
                  <a16:creationId xmlns:a16="http://schemas.microsoft.com/office/drawing/2014/main" id="{D6346DF7-FD08-57F2-9248-56BB6962F49C}"/>
                </a:ext>
              </a:extLst>
            </p:cNvPr>
            <p:cNvSpPr/>
            <p:nvPr/>
          </p:nvSpPr>
          <p:spPr>
            <a:xfrm>
              <a:off x="4558464" y="8070779"/>
              <a:ext cx="1750797" cy="607114"/>
            </a:xfrm>
            <a:custGeom>
              <a:avLst/>
              <a:gdLst>
                <a:gd name="connsiteX0" fmla="*/ 1750261 w 1750797"/>
                <a:gd name="connsiteY0" fmla="*/ 71 h 607114"/>
                <a:gd name="connsiteX1" fmla="*/ 1112086 w 1750797"/>
                <a:gd name="connsiteY1" fmla="*/ 282646 h 607114"/>
                <a:gd name="connsiteX2" fmla="*/ 836 w 1750797"/>
                <a:gd name="connsiteY2" fmla="*/ 606496 h 607114"/>
                <a:gd name="connsiteX3" fmla="*/ 1299411 w 1750797"/>
                <a:gd name="connsiteY3" fmla="*/ 196921 h 607114"/>
                <a:gd name="connsiteX4" fmla="*/ 1013661 w 1750797"/>
                <a:gd name="connsiteY4" fmla="*/ 308046 h 607114"/>
                <a:gd name="connsiteX5" fmla="*/ 1750261 w 1750797"/>
                <a:gd name="connsiteY5" fmla="*/ 71 h 60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0797" h="607114">
                  <a:moveTo>
                    <a:pt x="1750261" y="71"/>
                  </a:moveTo>
                  <a:cubicBezTo>
                    <a:pt x="1766665" y="-4162"/>
                    <a:pt x="1403657" y="181575"/>
                    <a:pt x="1112086" y="282646"/>
                  </a:cubicBezTo>
                  <a:cubicBezTo>
                    <a:pt x="820515" y="383717"/>
                    <a:pt x="-30385" y="620784"/>
                    <a:pt x="836" y="606496"/>
                  </a:cubicBezTo>
                  <a:cubicBezTo>
                    <a:pt x="32057" y="592209"/>
                    <a:pt x="1130607" y="246663"/>
                    <a:pt x="1299411" y="196921"/>
                  </a:cubicBezTo>
                  <a:cubicBezTo>
                    <a:pt x="1468215" y="147179"/>
                    <a:pt x="940636" y="342442"/>
                    <a:pt x="1013661" y="308046"/>
                  </a:cubicBezTo>
                  <a:cubicBezTo>
                    <a:pt x="1086686" y="273650"/>
                    <a:pt x="1733857" y="4304"/>
                    <a:pt x="1750261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7" name="フリーフォーム 406">
              <a:extLst>
                <a:ext uri="{FF2B5EF4-FFF2-40B4-BE49-F238E27FC236}">
                  <a16:creationId xmlns:a16="http://schemas.microsoft.com/office/drawing/2014/main" id="{AA55308D-2A0A-1E66-0BF1-B06761C3B240}"/>
                </a:ext>
              </a:extLst>
            </p:cNvPr>
            <p:cNvSpPr/>
            <p:nvPr/>
          </p:nvSpPr>
          <p:spPr>
            <a:xfrm>
              <a:off x="4393028" y="8031159"/>
              <a:ext cx="1812052" cy="659300"/>
            </a:xfrm>
            <a:custGeom>
              <a:avLst/>
              <a:gdLst>
                <a:gd name="connsiteX0" fmla="*/ 1807747 w 1812052"/>
                <a:gd name="connsiteY0" fmla="*/ 1591 h 659300"/>
                <a:gd name="connsiteX1" fmla="*/ 648872 w 1812052"/>
                <a:gd name="connsiteY1" fmla="*/ 398466 h 659300"/>
                <a:gd name="connsiteX2" fmla="*/ 918747 w 1812052"/>
                <a:gd name="connsiteY2" fmla="*/ 344491 h 659300"/>
                <a:gd name="connsiteX3" fmla="*/ 29747 w 1812052"/>
                <a:gd name="connsiteY3" fmla="*/ 652466 h 659300"/>
                <a:gd name="connsiteX4" fmla="*/ 337722 w 1812052"/>
                <a:gd name="connsiteY4" fmla="*/ 525466 h 659300"/>
                <a:gd name="connsiteX5" fmla="*/ 1563272 w 1812052"/>
                <a:gd name="connsiteY5" fmla="*/ 157166 h 659300"/>
                <a:gd name="connsiteX6" fmla="*/ 1061622 w 1812052"/>
                <a:gd name="connsiteY6" fmla="*/ 255591 h 659300"/>
                <a:gd name="connsiteX7" fmla="*/ 1807747 w 1812052"/>
                <a:gd name="connsiteY7" fmla="*/ 1591 h 65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2052" h="659300">
                  <a:moveTo>
                    <a:pt x="1807747" y="1591"/>
                  </a:moveTo>
                  <a:lnTo>
                    <a:pt x="648872" y="398466"/>
                  </a:lnTo>
                  <a:cubicBezTo>
                    <a:pt x="500705" y="455616"/>
                    <a:pt x="1021934" y="302158"/>
                    <a:pt x="918747" y="344491"/>
                  </a:cubicBezTo>
                  <a:cubicBezTo>
                    <a:pt x="815559" y="386824"/>
                    <a:pt x="126585" y="622303"/>
                    <a:pt x="29747" y="652466"/>
                  </a:cubicBezTo>
                  <a:cubicBezTo>
                    <a:pt x="-67091" y="682629"/>
                    <a:pt x="82135" y="608016"/>
                    <a:pt x="337722" y="525466"/>
                  </a:cubicBezTo>
                  <a:cubicBezTo>
                    <a:pt x="593309" y="442916"/>
                    <a:pt x="1442622" y="202145"/>
                    <a:pt x="1563272" y="157166"/>
                  </a:cubicBezTo>
                  <a:cubicBezTo>
                    <a:pt x="1683922" y="112187"/>
                    <a:pt x="1024580" y="282578"/>
                    <a:pt x="1061622" y="255591"/>
                  </a:cubicBezTo>
                  <a:cubicBezTo>
                    <a:pt x="1098664" y="228604"/>
                    <a:pt x="1876539" y="-22222"/>
                    <a:pt x="1807747" y="15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8" name="フリーフォーム 407">
              <a:extLst>
                <a:ext uri="{FF2B5EF4-FFF2-40B4-BE49-F238E27FC236}">
                  <a16:creationId xmlns:a16="http://schemas.microsoft.com/office/drawing/2014/main" id="{6D0F1D73-5F0C-1AEE-6793-7C311AD157F5}"/>
                </a:ext>
              </a:extLst>
            </p:cNvPr>
            <p:cNvSpPr/>
            <p:nvPr/>
          </p:nvSpPr>
          <p:spPr>
            <a:xfrm>
              <a:off x="5339248" y="8077160"/>
              <a:ext cx="1042989" cy="420168"/>
            </a:xfrm>
            <a:custGeom>
              <a:avLst/>
              <a:gdLst>
                <a:gd name="connsiteX0" fmla="*/ 1042502 w 1042989"/>
                <a:gd name="connsiteY0" fmla="*/ 40 h 420168"/>
                <a:gd name="connsiteX1" fmla="*/ 623402 w 1042989"/>
                <a:gd name="connsiteY1" fmla="*/ 225465 h 420168"/>
                <a:gd name="connsiteX2" fmla="*/ 1102 w 1042989"/>
                <a:gd name="connsiteY2" fmla="*/ 419140 h 420168"/>
                <a:gd name="connsiteX3" fmla="*/ 785327 w 1042989"/>
                <a:gd name="connsiteY3" fmla="*/ 139740 h 420168"/>
                <a:gd name="connsiteX4" fmla="*/ 718652 w 1042989"/>
                <a:gd name="connsiteY4" fmla="*/ 161965 h 420168"/>
                <a:gd name="connsiteX5" fmla="*/ 544027 w 1042989"/>
                <a:gd name="connsiteY5" fmla="*/ 206415 h 420168"/>
                <a:gd name="connsiteX6" fmla="*/ 1042502 w 1042989"/>
                <a:gd name="connsiteY6" fmla="*/ 40 h 42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989" h="420168">
                  <a:moveTo>
                    <a:pt x="1042502" y="40"/>
                  </a:moveTo>
                  <a:cubicBezTo>
                    <a:pt x="1055731" y="3215"/>
                    <a:pt x="796969" y="155615"/>
                    <a:pt x="623402" y="225465"/>
                  </a:cubicBezTo>
                  <a:cubicBezTo>
                    <a:pt x="449835" y="295315"/>
                    <a:pt x="-25886" y="433428"/>
                    <a:pt x="1102" y="419140"/>
                  </a:cubicBezTo>
                  <a:cubicBezTo>
                    <a:pt x="28089" y="404853"/>
                    <a:pt x="665735" y="182602"/>
                    <a:pt x="785327" y="139740"/>
                  </a:cubicBezTo>
                  <a:cubicBezTo>
                    <a:pt x="904919" y="96878"/>
                    <a:pt x="758869" y="150853"/>
                    <a:pt x="718652" y="161965"/>
                  </a:cubicBezTo>
                  <a:cubicBezTo>
                    <a:pt x="678435" y="173078"/>
                    <a:pt x="495344" y="233403"/>
                    <a:pt x="544027" y="206415"/>
                  </a:cubicBezTo>
                  <a:cubicBezTo>
                    <a:pt x="592710" y="179428"/>
                    <a:pt x="1029273" y="-3135"/>
                    <a:pt x="1042502" y="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9" name="フリーフォーム 408">
              <a:extLst>
                <a:ext uri="{FF2B5EF4-FFF2-40B4-BE49-F238E27FC236}">
                  <a16:creationId xmlns:a16="http://schemas.microsoft.com/office/drawing/2014/main" id="{D2DEBCDA-A123-5BF2-3BA6-1379705BA6D6}"/>
                </a:ext>
              </a:extLst>
            </p:cNvPr>
            <p:cNvSpPr/>
            <p:nvPr/>
          </p:nvSpPr>
          <p:spPr>
            <a:xfrm>
              <a:off x="2946400" y="8598990"/>
              <a:ext cx="1727434" cy="252910"/>
            </a:xfrm>
            <a:custGeom>
              <a:avLst/>
              <a:gdLst>
                <a:gd name="connsiteX0" fmla="*/ 0 w 1727434"/>
                <a:gd name="connsiteY0" fmla="*/ 252910 h 252910"/>
                <a:gd name="connsiteX1" fmla="*/ 933450 w 1727434"/>
                <a:gd name="connsiteY1" fmla="*/ 59235 h 252910"/>
                <a:gd name="connsiteX2" fmla="*/ 841375 w 1727434"/>
                <a:gd name="connsiteY2" fmla="*/ 97335 h 252910"/>
                <a:gd name="connsiteX3" fmla="*/ 1149350 w 1727434"/>
                <a:gd name="connsiteY3" fmla="*/ 24310 h 252910"/>
                <a:gd name="connsiteX4" fmla="*/ 1720850 w 1727434"/>
                <a:gd name="connsiteY4" fmla="*/ 5260 h 252910"/>
                <a:gd name="connsiteX5" fmla="*/ 1419225 w 1727434"/>
                <a:gd name="connsiteY5" fmla="*/ 5260 h 252910"/>
                <a:gd name="connsiteX6" fmla="*/ 809625 w 1727434"/>
                <a:gd name="connsiteY6" fmla="*/ 65585 h 252910"/>
                <a:gd name="connsiteX7" fmla="*/ 387350 w 1727434"/>
                <a:gd name="connsiteY7" fmla="*/ 164010 h 252910"/>
                <a:gd name="connsiteX8" fmla="*/ 0 w 1727434"/>
                <a:gd name="connsiteY8" fmla="*/ 252910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7434" h="252910">
                  <a:moveTo>
                    <a:pt x="0" y="252910"/>
                  </a:moveTo>
                  <a:lnTo>
                    <a:pt x="933450" y="59235"/>
                  </a:lnTo>
                  <a:cubicBezTo>
                    <a:pt x="1073679" y="33306"/>
                    <a:pt x="805392" y="103156"/>
                    <a:pt x="841375" y="97335"/>
                  </a:cubicBezTo>
                  <a:cubicBezTo>
                    <a:pt x="877358" y="91514"/>
                    <a:pt x="1002771" y="39656"/>
                    <a:pt x="1149350" y="24310"/>
                  </a:cubicBezTo>
                  <a:cubicBezTo>
                    <a:pt x="1295929" y="8964"/>
                    <a:pt x="1675871" y="8435"/>
                    <a:pt x="1720850" y="5260"/>
                  </a:cubicBezTo>
                  <a:cubicBezTo>
                    <a:pt x="1765829" y="2085"/>
                    <a:pt x="1571096" y="-4794"/>
                    <a:pt x="1419225" y="5260"/>
                  </a:cubicBezTo>
                  <a:cubicBezTo>
                    <a:pt x="1267354" y="15314"/>
                    <a:pt x="981604" y="39127"/>
                    <a:pt x="809625" y="65585"/>
                  </a:cubicBezTo>
                  <a:cubicBezTo>
                    <a:pt x="637646" y="92043"/>
                    <a:pt x="387350" y="164010"/>
                    <a:pt x="387350" y="164010"/>
                  </a:cubicBezTo>
                  <a:lnTo>
                    <a:pt x="0" y="25291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0" name="フリーフォーム 409">
              <a:extLst>
                <a:ext uri="{FF2B5EF4-FFF2-40B4-BE49-F238E27FC236}">
                  <a16:creationId xmlns:a16="http://schemas.microsoft.com/office/drawing/2014/main" id="{A2111297-F0D6-BF6C-315D-227F8EC675F9}"/>
                </a:ext>
              </a:extLst>
            </p:cNvPr>
            <p:cNvSpPr/>
            <p:nvPr/>
          </p:nvSpPr>
          <p:spPr>
            <a:xfrm>
              <a:off x="2943537" y="8651825"/>
              <a:ext cx="1796740" cy="283165"/>
            </a:xfrm>
            <a:custGeom>
              <a:avLst/>
              <a:gdLst>
                <a:gd name="connsiteX0" fmla="*/ 6038 w 1796740"/>
                <a:gd name="connsiteY0" fmla="*/ 219125 h 283165"/>
                <a:gd name="connsiteX1" fmla="*/ 498163 w 1796740"/>
                <a:gd name="connsiteY1" fmla="*/ 206425 h 283165"/>
                <a:gd name="connsiteX2" fmla="*/ 348938 w 1796740"/>
                <a:gd name="connsiteY2" fmla="*/ 238175 h 283165"/>
                <a:gd name="connsiteX3" fmla="*/ 1114113 w 1796740"/>
                <a:gd name="connsiteY3" fmla="*/ 85775 h 283165"/>
                <a:gd name="connsiteX4" fmla="*/ 1037913 w 1796740"/>
                <a:gd name="connsiteY4" fmla="*/ 98475 h 283165"/>
                <a:gd name="connsiteX5" fmla="*/ 1183963 w 1796740"/>
                <a:gd name="connsiteY5" fmla="*/ 73075 h 283165"/>
                <a:gd name="connsiteX6" fmla="*/ 1126813 w 1796740"/>
                <a:gd name="connsiteY6" fmla="*/ 6400 h 283165"/>
                <a:gd name="connsiteX7" fmla="*/ 1225238 w 1796740"/>
                <a:gd name="connsiteY7" fmla="*/ 54025 h 283165"/>
                <a:gd name="connsiteX8" fmla="*/ 1383988 w 1796740"/>
                <a:gd name="connsiteY8" fmla="*/ 63550 h 283165"/>
                <a:gd name="connsiteX9" fmla="*/ 1209363 w 1796740"/>
                <a:gd name="connsiteY9" fmla="*/ 3225 h 283165"/>
                <a:gd name="connsiteX10" fmla="*/ 1415738 w 1796740"/>
                <a:gd name="connsiteY10" fmla="*/ 50850 h 283165"/>
                <a:gd name="connsiteX11" fmla="*/ 1352238 w 1796740"/>
                <a:gd name="connsiteY11" fmla="*/ 50 h 283165"/>
                <a:gd name="connsiteX12" fmla="*/ 1796738 w 1796740"/>
                <a:gd name="connsiteY12" fmla="*/ 41325 h 283165"/>
                <a:gd name="connsiteX13" fmla="*/ 1345888 w 1796740"/>
                <a:gd name="connsiteY13" fmla="*/ 38150 h 283165"/>
                <a:gd name="connsiteX14" fmla="*/ 860113 w 1796740"/>
                <a:gd name="connsiteY14" fmla="*/ 120700 h 283165"/>
                <a:gd name="connsiteX15" fmla="*/ 431488 w 1796740"/>
                <a:gd name="connsiteY15" fmla="*/ 206425 h 283165"/>
                <a:gd name="connsiteX16" fmla="*/ 126688 w 1796740"/>
                <a:gd name="connsiteY16" fmla="*/ 282625 h 283165"/>
                <a:gd name="connsiteX17" fmla="*/ 215588 w 1796740"/>
                <a:gd name="connsiteY17" fmla="*/ 238175 h 283165"/>
                <a:gd name="connsiteX18" fmla="*/ 6038 w 1796740"/>
                <a:gd name="connsiteY18" fmla="*/ 219125 h 28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6740" h="283165">
                  <a:moveTo>
                    <a:pt x="6038" y="219125"/>
                  </a:moveTo>
                  <a:cubicBezTo>
                    <a:pt x="53134" y="213833"/>
                    <a:pt x="441013" y="203250"/>
                    <a:pt x="498163" y="206425"/>
                  </a:cubicBezTo>
                  <a:cubicBezTo>
                    <a:pt x="555313" y="209600"/>
                    <a:pt x="348938" y="238175"/>
                    <a:pt x="348938" y="238175"/>
                  </a:cubicBezTo>
                  <a:lnTo>
                    <a:pt x="1114113" y="85775"/>
                  </a:lnTo>
                  <a:cubicBezTo>
                    <a:pt x="1228942" y="62492"/>
                    <a:pt x="1037913" y="98475"/>
                    <a:pt x="1037913" y="98475"/>
                  </a:cubicBezTo>
                  <a:cubicBezTo>
                    <a:pt x="1049555" y="96358"/>
                    <a:pt x="1169146" y="88421"/>
                    <a:pt x="1183963" y="73075"/>
                  </a:cubicBezTo>
                  <a:cubicBezTo>
                    <a:pt x="1198780" y="57729"/>
                    <a:pt x="1119934" y="9575"/>
                    <a:pt x="1126813" y="6400"/>
                  </a:cubicBezTo>
                  <a:cubicBezTo>
                    <a:pt x="1133692" y="3225"/>
                    <a:pt x="1182376" y="44500"/>
                    <a:pt x="1225238" y="54025"/>
                  </a:cubicBezTo>
                  <a:cubicBezTo>
                    <a:pt x="1268100" y="63550"/>
                    <a:pt x="1386634" y="72017"/>
                    <a:pt x="1383988" y="63550"/>
                  </a:cubicBezTo>
                  <a:cubicBezTo>
                    <a:pt x="1381342" y="55083"/>
                    <a:pt x="1204071" y="5342"/>
                    <a:pt x="1209363" y="3225"/>
                  </a:cubicBezTo>
                  <a:cubicBezTo>
                    <a:pt x="1214655" y="1108"/>
                    <a:pt x="1391926" y="51379"/>
                    <a:pt x="1415738" y="50850"/>
                  </a:cubicBezTo>
                  <a:cubicBezTo>
                    <a:pt x="1439550" y="50321"/>
                    <a:pt x="1288738" y="1637"/>
                    <a:pt x="1352238" y="50"/>
                  </a:cubicBezTo>
                  <a:cubicBezTo>
                    <a:pt x="1415738" y="-1537"/>
                    <a:pt x="1797796" y="34975"/>
                    <a:pt x="1796738" y="41325"/>
                  </a:cubicBezTo>
                  <a:cubicBezTo>
                    <a:pt x="1795680" y="47675"/>
                    <a:pt x="1501992" y="24921"/>
                    <a:pt x="1345888" y="38150"/>
                  </a:cubicBezTo>
                  <a:cubicBezTo>
                    <a:pt x="1189784" y="51379"/>
                    <a:pt x="1012513" y="92654"/>
                    <a:pt x="860113" y="120700"/>
                  </a:cubicBezTo>
                  <a:cubicBezTo>
                    <a:pt x="707713" y="148746"/>
                    <a:pt x="553725" y="179438"/>
                    <a:pt x="431488" y="206425"/>
                  </a:cubicBezTo>
                  <a:cubicBezTo>
                    <a:pt x="309251" y="233412"/>
                    <a:pt x="162671" y="277333"/>
                    <a:pt x="126688" y="282625"/>
                  </a:cubicBezTo>
                  <a:cubicBezTo>
                    <a:pt x="90705" y="287917"/>
                    <a:pt x="228817" y="252992"/>
                    <a:pt x="215588" y="238175"/>
                  </a:cubicBezTo>
                  <a:cubicBezTo>
                    <a:pt x="202359" y="223358"/>
                    <a:pt x="-41058" y="224417"/>
                    <a:pt x="6038" y="219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1" name="フリーフォーム 410">
              <a:extLst>
                <a:ext uri="{FF2B5EF4-FFF2-40B4-BE49-F238E27FC236}">
                  <a16:creationId xmlns:a16="http://schemas.microsoft.com/office/drawing/2014/main" id="{F1BC9941-4C07-E0FA-3699-88BE0986348B}"/>
                </a:ext>
              </a:extLst>
            </p:cNvPr>
            <p:cNvSpPr/>
            <p:nvPr/>
          </p:nvSpPr>
          <p:spPr>
            <a:xfrm>
              <a:off x="4527658" y="7216684"/>
              <a:ext cx="1399313" cy="121466"/>
            </a:xfrm>
            <a:custGeom>
              <a:avLst/>
              <a:gdLst>
                <a:gd name="connsiteX0" fmla="*/ 1736 w 1399313"/>
                <a:gd name="connsiteY0" fmla="*/ 59187 h 121466"/>
                <a:gd name="connsiteX1" fmla="*/ 745710 w 1399313"/>
                <a:gd name="connsiteY1" fmla="*/ 88684 h 121466"/>
                <a:gd name="connsiteX2" fmla="*/ 657219 w 1399313"/>
                <a:gd name="connsiteY2" fmla="*/ 62464 h 121466"/>
                <a:gd name="connsiteX3" fmla="*/ 1112781 w 1399313"/>
                <a:gd name="connsiteY3" fmla="*/ 95239 h 121466"/>
                <a:gd name="connsiteX4" fmla="*/ 1011181 w 1399313"/>
                <a:gd name="connsiteY4" fmla="*/ 72297 h 121466"/>
                <a:gd name="connsiteX5" fmla="*/ 1391361 w 1399313"/>
                <a:gd name="connsiteY5" fmla="*/ 108348 h 121466"/>
                <a:gd name="connsiteX6" fmla="*/ 1217658 w 1399313"/>
                <a:gd name="connsiteY6" fmla="*/ 95239 h 121466"/>
                <a:gd name="connsiteX7" fmla="*/ 627723 w 1399313"/>
                <a:gd name="connsiteY7" fmla="*/ 121458 h 121466"/>
                <a:gd name="connsiteX8" fmla="*/ 811258 w 1399313"/>
                <a:gd name="connsiteY8" fmla="*/ 91961 h 121466"/>
                <a:gd name="connsiteX9" fmla="*/ 585116 w 1399313"/>
                <a:gd name="connsiteY9" fmla="*/ 39522 h 121466"/>
                <a:gd name="connsiteX10" fmla="*/ 195103 w 1399313"/>
                <a:gd name="connsiteY10" fmla="*/ 193 h 121466"/>
                <a:gd name="connsiteX11" fmla="*/ 529400 w 1399313"/>
                <a:gd name="connsiteY11" fmla="*/ 55910 h 121466"/>
                <a:gd name="connsiteX12" fmla="*/ 1736 w 1399313"/>
                <a:gd name="connsiteY12" fmla="*/ 59187 h 12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9313" h="121466">
                  <a:moveTo>
                    <a:pt x="1736" y="59187"/>
                  </a:moveTo>
                  <a:cubicBezTo>
                    <a:pt x="37788" y="64649"/>
                    <a:pt x="636463" y="88138"/>
                    <a:pt x="745710" y="88684"/>
                  </a:cubicBezTo>
                  <a:cubicBezTo>
                    <a:pt x="854957" y="89230"/>
                    <a:pt x="596041" y="61372"/>
                    <a:pt x="657219" y="62464"/>
                  </a:cubicBezTo>
                  <a:cubicBezTo>
                    <a:pt x="718397" y="63556"/>
                    <a:pt x="1053787" y="93600"/>
                    <a:pt x="1112781" y="95239"/>
                  </a:cubicBezTo>
                  <a:cubicBezTo>
                    <a:pt x="1171775" y="96878"/>
                    <a:pt x="964751" y="70112"/>
                    <a:pt x="1011181" y="72297"/>
                  </a:cubicBezTo>
                  <a:cubicBezTo>
                    <a:pt x="1057611" y="74482"/>
                    <a:pt x="1356948" y="104524"/>
                    <a:pt x="1391361" y="108348"/>
                  </a:cubicBezTo>
                  <a:cubicBezTo>
                    <a:pt x="1425774" y="112172"/>
                    <a:pt x="1344931" y="93054"/>
                    <a:pt x="1217658" y="95239"/>
                  </a:cubicBezTo>
                  <a:cubicBezTo>
                    <a:pt x="1090385" y="97424"/>
                    <a:pt x="695456" y="122004"/>
                    <a:pt x="627723" y="121458"/>
                  </a:cubicBezTo>
                  <a:cubicBezTo>
                    <a:pt x="559990" y="120912"/>
                    <a:pt x="818359" y="105617"/>
                    <a:pt x="811258" y="91961"/>
                  </a:cubicBezTo>
                  <a:cubicBezTo>
                    <a:pt x="804157" y="78305"/>
                    <a:pt x="687809" y="54817"/>
                    <a:pt x="585116" y="39522"/>
                  </a:cubicBezTo>
                  <a:cubicBezTo>
                    <a:pt x="482423" y="24227"/>
                    <a:pt x="204389" y="-2538"/>
                    <a:pt x="195103" y="193"/>
                  </a:cubicBezTo>
                  <a:cubicBezTo>
                    <a:pt x="185817" y="2924"/>
                    <a:pt x="556165" y="47170"/>
                    <a:pt x="529400" y="55910"/>
                  </a:cubicBezTo>
                  <a:cubicBezTo>
                    <a:pt x="502635" y="64650"/>
                    <a:pt x="-34316" y="53725"/>
                    <a:pt x="1736" y="59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2" name="フリーフォーム 411">
              <a:extLst>
                <a:ext uri="{FF2B5EF4-FFF2-40B4-BE49-F238E27FC236}">
                  <a16:creationId xmlns:a16="http://schemas.microsoft.com/office/drawing/2014/main" id="{AED70CFD-7517-5760-86C1-47B0B6E4566C}"/>
                </a:ext>
              </a:extLst>
            </p:cNvPr>
            <p:cNvSpPr/>
            <p:nvPr/>
          </p:nvSpPr>
          <p:spPr>
            <a:xfrm>
              <a:off x="4415754" y="7501447"/>
              <a:ext cx="1528050" cy="523071"/>
            </a:xfrm>
            <a:custGeom>
              <a:avLst/>
              <a:gdLst>
                <a:gd name="connsiteX0" fmla="*/ 1526207 w 1528050"/>
                <a:gd name="connsiteY0" fmla="*/ 566 h 523071"/>
                <a:gd name="connsiteX1" fmla="*/ 618362 w 1528050"/>
                <a:gd name="connsiteY1" fmla="*/ 266037 h 523071"/>
                <a:gd name="connsiteX2" fmla="*/ 8762 w 1528050"/>
                <a:gd name="connsiteY2" fmla="*/ 518398 h 523071"/>
                <a:gd name="connsiteX3" fmla="*/ 241459 w 1528050"/>
                <a:gd name="connsiteY3" fmla="*/ 436463 h 523071"/>
                <a:gd name="connsiteX4" fmla="*/ 1083756 w 1528050"/>
                <a:gd name="connsiteY4" fmla="*/ 151327 h 523071"/>
                <a:gd name="connsiteX5" fmla="*/ 860891 w 1528050"/>
                <a:gd name="connsiteY5" fmla="*/ 193934 h 523071"/>
                <a:gd name="connsiteX6" fmla="*/ 1526207 w 1528050"/>
                <a:gd name="connsiteY6" fmla="*/ 566 h 52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8050" h="523071">
                  <a:moveTo>
                    <a:pt x="1526207" y="566"/>
                  </a:moveTo>
                  <a:cubicBezTo>
                    <a:pt x="1485785" y="12583"/>
                    <a:pt x="871269" y="179732"/>
                    <a:pt x="618362" y="266037"/>
                  </a:cubicBezTo>
                  <a:cubicBezTo>
                    <a:pt x="365455" y="352342"/>
                    <a:pt x="71579" y="489994"/>
                    <a:pt x="8762" y="518398"/>
                  </a:cubicBezTo>
                  <a:cubicBezTo>
                    <a:pt x="-54055" y="546802"/>
                    <a:pt x="241459" y="436463"/>
                    <a:pt x="241459" y="436463"/>
                  </a:cubicBezTo>
                  <a:lnTo>
                    <a:pt x="1083756" y="151327"/>
                  </a:lnTo>
                  <a:cubicBezTo>
                    <a:pt x="1186995" y="110906"/>
                    <a:pt x="792065" y="216330"/>
                    <a:pt x="860891" y="193934"/>
                  </a:cubicBezTo>
                  <a:cubicBezTo>
                    <a:pt x="929717" y="171538"/>
                    <a:pt x="1566629" y="-11451"/>
                    <a:pt x="1526207" y="5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3" name="フリーフォーム 412">
              <a:extLst>
                <a:ext uri="{FF2B5EF4-FFF2-40B4-BE49-F238E27FC236}">
                  <a16:creationId xmlns:a16="http://schemas.microsoft.com/office/drawing/2014/main" id="{1BF2003E-0869-7E02-AD88-5F811304B867}"/>
                </a:ext>
              </a:extLst>
            </p:cNvPr>
            <p:cNvSpPr/>
            <p:nvPr/>
          </p:nvSpPr>
          <p:spPr>
            <a:xfrm>
              <a:off x="4362226" y="7474681"/>
              <a:ext cx="1484341" cy="420470"/>
            </a:xfrm>
            <a:custGeom>
              <a:avLst/>
              <a:gdLst>
                <a:gd name="connsiteX0" fmla="*/ 1481413 w 1484341"/>
                <a:gd name="connsiteY0" fmla="*/ 1113 h 420470"/>
                <a:gd name="connsiteX1" fmla="*/ 468690 w 1484341"/>
                <a:gd name="connsiteY1" fmla="*/ 240364 h 420470"/>
                <a:gd name="connsiteX2" fmla="*/ 619451 w 1484341"/>
                <a:gd name="connsiteY2" fmla="*/ 204313 h 420470"/>
                <a:gd name="connsiteX3" fmla="*/ 144226 w 1484341"/>
                <a:gd name="connsiteY3" fmla="*/ 371461 h 420470"/>
                <a:gd name="connsiteX4" fmla="*/ 527684 w 1484341"/>
                <a:gd name="connsiteY4" fmla="*/ 250196 h 420470"/>
                <a:gd name="connsiteX5" fmla="*/ 563735 w 1484341"/>
                <a:gd name="connsiteY5" fmla="*/ 256751 h 420470"/>
                <a:gd name="connsiteX6" fmla="*/ 485077 w 1484341"/>
                <a:gd name="connsiteY6" fmla="*/ 328854 h 420470"/>
                <a:gd name="connsiteX7" fmla="*/ 373645 w 1484341"/>
                <a:gd name="connsiteY7" fmla="*/ 325577 h 420470"/>
                <a:gd name="connsiteX8" fmla="*/ 481800 w 1484341"/>
                <a:gd name="connsiteY8" fmla="*/ 348519 h 420470"/>
                <a:gd name="connsiteX9" fmla="*/ 281877 w 1484341"/>
                <a:gd name="connsiteY9" fmla="*/ 355074 h 420470"/>
                <a:gd name="connsiteX10" fmla="*/ 390032 w 1484341"/>
                <a:gd name="connsiteY10" fmla="*/ 387848 h 420470"/>
                <a:gd name="connsiteX11" fmla="*/ 19 w 1484341"/>
                <a:gd name="connsiteY11" fmla="*/ 410790 h 420470"/>
                <a:gd name="connsiteX12" fmla="*/ 373645 w 1484341"/>
                <a:gd name="connsiteY12" fmla="*/ 407513 h 420470"/>
                <a:gd name="connsiteX13" fmla="*/ 576845 w 1484341"/>
                <a:gd name="connsiteY13" fmla="*/ 260029 h 420470"/>
                <a:gd name="connsiteX14" fmla="*/ 589955 w 1484341"/>
                <a:gd name="connsiteY14" fmla="*/ 207590 h 420470"/>
                <a:gd name="connsiteX15" fmla="*/ 845593 w 1484341"/>
                <a:gd name="connsiteY15" fmla="*/ 168261 h 420470"/>
                <a:gd name="connsiteX16" fmla="*/ 1071735 w 1484341"/>
                <a:gd name="connsiteY16" fmla="*/ 37164 h 420470"/>
                <a:gd name="connsiteX17" fmla="*/ 786600 w 1484341"/>
                <a:gd name="connsiteY17" fmla="*/ 145319 h 420470"/>
                <a:gd name="connsiteX18" fmla="*/ 1481413 w 1484341"/>
                <a:gd name="connsiteY18" fmla="*/ 1113 h 42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4341" h="420470">
                  <a:moveTo>
                    <a:pt x="1481413" y="1113"/>
                  </a:moveTo>
                  <a:cubicBezTo>
                    <a:pt x="1428428" y="16954"/>
                    <a:pt x="612350" y="206497"/>
                    <a:pt x="468690" y="240364"/>
                  </a:cubicBezTo>
                  <a:cubicBezTo>
                    <a:pt x="325030" y="274231"/>
                    <a:pt x="673528" y="182464"/>
                    <a:pt x="619451" y="204313"/>
                  </a:cubicBezTo>
                  <a:cubicBezTo>
                    <a:pt x="565374" y="226162"/>
                    <a:pt x="159520" y="363814"/>
                    <a:pt x="144226" y="371461"/>
                  </a:cubicBezTo>
                  <a:cubicBezTo>
                    <a:pt x="128931" y="379108"/>
                    <a:pt x="457766" y="269314"/>
                    <a:pt x="527684" y="250196"/>
                  </a:cubicBezTo>
                  <a:cubicBezTo>
                    <a:pt x="597602" y="231078"/>
                    <a:pt x="570836" y="243641"/>
                    <a:pt x="563735" y="256751"/>
                  </a:cubicBezTo>
                  <a:cubicBezTo>
                    <a:pt x="556634" y="269861"/>
                    <a:pt x="516759" y="317383"/>
                    <a:pt x="485077" y="328854"/>
                  </a:cubicBezTo>
                  <a:cubicBezTo>
                    <a:pt x="453395" y="340325"/>
                    <a:pt x="374191" y="322300"/>
                    <a:pt x="373645" y="325577"/>
                  </a:cubicBezTo>
                  <a:cubicBezTo>
                    <a:pt x="373099" y="328854"/>
                    <a:pt x="497095" y="343603"/>
                    <a:pt x="481800" y="348519"/>
                  </a:cubicBezTo>
                  <a:cubicBezTo>
                    <a:pt x="466505" y="353435"/>
                    <a:pt x="297172" y="348519"/>
                    <a:pt x="281877" y="355074"/>
                  </a:cubicBezTo>
                  <a:cubicBezTo>
                    <a:pt x="266582" y="361629"/>
                    <a:pt x="437008" y="378562"/>
                    <a:pt x="390032" y="387848"/>
                  </a:cubicBezTo>
                  <a:cubicBezTo>
                    <a:pt x="343056" y="397134"/>
                    <a:pt x="2750" y="407513"/>
                    <a:pt x="19" y="410790"/>
                  </a:cubicBezTo>
                  <a:cubicBezTo>
                    <a:pt x="-2712" y="414067"/>
                    <a:pt x="277507" y="432640"/>
                    <a:pt x="373645" y="407513"/>
                  </a:cubicBezTo>
                  <a:cubicBezTo>
                    <a:pt x="469783" y="382386"/>
                    <a:pt x="540793" y="293350"/>
                    <a:pt x="576845" y="260029"/>
                  </a:cubicBezTo>
                  <a:cubicBezTo>
                    <a:pt x="612897" y="226709"/>
                    <a:pt x="545164" y="222885"/>
                    <a:pt x="589955" y="207590"/>
                  </a:cubicBezTo>
                  <a:cubicBezTo>
                    <a:pt x="634746" y="192295"/>
                    <a:pt x="765296" y="196665"/>
                    <a:pt x="845593" y="168261"/>
                  </a:cubicBezTo>
                  <a:cubicBezTo>
                    <a:pt x="925890" y="139857"/>
                    <a:pt x="1081567" y="40988"/>
                    <a:pt x="1071735" y="37164"/>
                  </a:cubicBezTo>
                  <a:cubicBezTo>
                    <a:pt x="1061903" y="33340"/>
                    <a:pt x="721598" y="146958"/>
                    <a:pt x="786600" y="145319"/>
                  </a:cubicBezTo>
                  <a:cubicBezTo>
                    <a:pt x="851602" y="143680"/>
                    <a:pt x="1534398" y="-14728"/>
                    <a:pt x="1481413" y="1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4" name="フリーフォーム 413">
              <a:extLst>
                <a:ext uri="{FF2B5EF4-FFF2-40B4-BE49-F238E27FC236}">
                  <a16:creationId xmlns:a16="http://schemas.microsoft.com/office/drawing/2014/main" id="{C2781C11-DD34-4257-A11F-F52BC413C523}"/>
                </a:ext>
              </a:extLst>
            </p:cNvPr>
            <p:cNvSpPr/>
            <p:nvPr/>
          </p:nvSpPr>
          <p:spPr>
            <a:xfrm>
              <a:off x="3263704" y="7899571"/>
              <a:ext cx="1445385" cy="410933"/>
            </a:xfrm>
            <a:custGeom>
              <a:avLst/>
              <a:gdLst>
                <a:gd name="connsiteX0" fmla="*/ 13715 w 1445385"/>
                <a:gd name="connsiteY0" fmla="*/ 408687 h 410933"/>
                <a:gd name="connsiteX1" fmla="*/ 1121483 w 1445385"/>
                <a:gd name="connsiteY1" fmla="*/ 133384 h 410933"/>
                <a:gd name="connsiteX2" fmla="*/ 1032993 w 1445385"/>
                <a:gd name="connsiteY2" fmla="*/ 156326 h 410933"/>
                <a:gd name="connsiteX3" fmla="*/ 1442670 w 1445385"/>
                <a:gd name="connsiteY3" fmla="*/ 2287 h 410933"/>
                <a:gd name="connsiteX4" fmla="*/ 1193586 w 1445385"/>
                <a:gd name="connsiteY4" fmla="*/ 67835 h 410933"/>
                <a:gd name="connsiteX5" fmla="*/ 852735 w 1445385"/>
                <a:gd name="connsiteY5" fmla="*/ 120274 h 410933"/>
                <a:gd name="connsiteX6" fmla="*/ 947780 w 1445385"/>
                <a:gd name="connsiteY6" fmla="*/ 120274 h 410933"/>
                <a:gd name="connsiteX7" fmla="*/ 754412 w 1445385"/>
                <a:gd name="connsiteY7" fmla="*/ 133384 h 410933"/>
                <a:gd name="connsiteX8" fmla="*/ 869122 w 1445385"/>
                <a:gd name="connsiteY8" fmla="*/ 153048 h 410933"/>
                <a:gd name="connsiteX9" fmla="*/ 665922 w 1445385"/>
                <a:gd name="connsiteY9" fmla="*/ 169435 h 410933"/>
                <a:gd name="connsiteX10" fmla="*/ 803573 w 1445385"/>
                <a:gd name="connsiteY10" fmla="*/ 195655 h 410933"/>
                <a:gd name="connsiteX11" fmla="*/ 518438 w 1445385"/>
                <a:gd name="connsiteY11" fmla="*/ 198932 h 410933"/>
                <a:gd name="connsiteX12" fmla="*/ 741302 w 1445385"/>
                <a:gd name="connsiteY12" fmla="*/ 218597 h 410933"/>
                <a:gd name="connsiteX13" fmla="*/ 370954 w 1445385"/>
                <a:gd name="connsiteY13" fmla="*/ 234984 h 410933"/>
                <a:gd name="connsiteX14" fmla="*/ 574154 w 1445385"/>
                <a:gd name="connsiteY14" fmla="*/ 241539 h 410933"/>
                <a:gd name="connsiteX15" fmla="*/ 364399 w 1445385"/>
                <a:gd name="connsiteY15" fmla="*/ 261203 h 410933"/>
                <a:gd name="connsiteX16" fmla="*/ 492219 w 1445385"/>
                <a:gd name="connsiteY16" fmla="*/ 264481 h 410933"/>
                <a:gd name="connsiteX17" fmla="*/ 13715 w 1445385"/>
                <a:gd name="connsiteY17" fmla="*/ 408687 h 41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45385" h="410933">
                  <a:moveTo>
                    <a:pt x="13715" y="408687"/>
                  </a:moveTo>
                  <a:cubicBezTo>
                    <a:pt x="118592" y="386837"/>
                    <a:pt x="951603" y="175444"/>
                    <a:pt x="1121483" y="133384"/>
                  </a:cubicBezTo>
                  <a:cubicBezTo>
                    <a:pt x="1291363" y="91324"/>
                    <a:pt x="979462" y="178175"/>
                    <a:pt x="1032993" y="156326"/>
                  </a:cubicBezTo>
                  <a:cubicBezTo>
                    <a:pt x="1086524" y="134477"/>
                    <a:pt x="1415905" y="17035"/>
                    <a:pt x="1442670" y="2287"/>
                  </a:cubicBezTo>
                  <a:cubicBezTo>
                    <a:pt x="1469435" y="-12461"/>
                    <a:pt x="1291908" y="48171"/>
                    <a:pt x="1193586" y="67835"/>
                  </a:cubicBezTo>
                  <a:cubicBezTo>
                    <a:pt x="1095264" y="87499"/>
                    <a:pt x="893703" y="111534"/>
                    <a:pt x="852735" y="120274"/>
                  </a:cubicBezTo>
                  <a:cubicBezTo>
                    <a:pt x="811767" y="129014"/>
                    <a:pt x="964167" y="118089"/>
                    <a:pt x="947780" y="120274"/>
                  </a:cubicBezTo>
                  <a:cubicBezTo>
                    <a:pt x="931393" y="122459"/>
                    <a:pt x="767522" y="127922"/>
                    <a:pt x="754412" y="133384"/>
                  </a:cubicBezTo>
                  <a:cubicBezTo>
                    <a:pt x="741302" y="138846"/>
                    <a:pt x="883870" y="147039"/>
                    <a:pt x="869122" y="153048"/>
                  </a:cubicBezTo>
                  <a:cubicBezTo>
                    <a:pt x="854374" y="159056"/>
                    <a:pt x="676847" y="162334"/>
                    <a:pt x="665922" y="169435"/>
                  </a:cubicBezTo>
                  <a:cubicBezTo>
                    <a:pt x="654997" y="176536"/>
                    <a:pt x="828154" y="190739"/>
                    <a:pt x="803573" y="195655"/>
                  </a:cubicBezTo>
                  <a:cubicBezTo>
                    <a:pt x="778992" y="200571"/>
                    <a:pt x="528816" y="195108"/>
                    <a:pt x="518438" y="198932"/>
                  </a:cubicBezTo>
                  <a:cubicBezTo>
                    <a:pt x="508060" y="202756"/>
                    <a:pt x="765883" y="212588"/>
                    <a:pt x="741302" y="218597"/>
                  </a:cubicBezTo>
                  <a:cubicBezTo>
                    <a:pt x="716721" y="224606"/>
                    <a:pt x="398812" y="231160"/>
                    <a:pt x="370954" y="234984"/>
                  </a:cubicBezTo>
                  <a:cubicBezTo>
                    <a:pt x="343096" y="238808"/>
                    <a:pt x="575246" y="237169"/>
                    <a:pt x="574154" y="241539"/>
                  </a:cubicBezTo>
                  <a:cubicBezTo>
                    <a:pt x="573062" y="245909"/>
                    <a:pt x="378055" y="257379"/>
                    <a:pt x="364399" y="261203"/>
                  </a:cubicBezTo>
                  <a:cubicBezTo>
                    <a:pt x="350743" y="265027"/>
                    <a:pt x="546296" y="242632"/>
                    <a:pt x="492219" y="264481"/>
                  </a:cubicBezTo>
                  <a:cubicBezTo>
                    <a:pt x="438142" y="286330"/>
                    <a:pt x="-91162" y="430537"/>
                    <a:pt x="13715" y="408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5" name="フリーフォーム 414">
              <a:extLst>
                <a:ext uri="{FF2B5EF4-FFF2-40B4-BE49-F238E27FC236}">
                  <a16:creationId xmlns:a16="http://schemas.microsoft.com/office/drawing/2014/main" id="{02C7F4C7-A52F-FCDF-FCC3-924EBA581F9F}"/>
                </a:ext>
              </a:extLst>
            </p:cNvPr>
            <p:cNvSpPr/>
            <p:nvPr/>
          </p:nvSpPr>
          <p:spPr>
            <a:xfrm>
              <a:off x="2526548" y="8275458"/>
              <a:ext cx="875981" cy="351186"/>
            </a:xfrm>
            <a:custGeom>
              <a:avLst/>
              <a:gdLst>
                <a:gd name="connsiteX0" fmla="*/ 875413 w 875981"/>
                <a:gd name="connsiteY0" fmla="*/ 26 h 351186"/>
                <a:gd name="connsiteX1" fmla="*/ 380523 w 875981"/>
                <a:gd name="connsiteY1" fmla="*/ 190116 h 351186"/>
                <a:gd name="connsiteX2" fmla="*/ 342 w 875981"/>
                <a:gd name="connsiteY2" fmla="*/ 350710 h 351186"/>
                <a:gd name="connsiteX3" fmla="*/ 321529 w 875981"/>
                <a:gd name="connsiteY3" fmla="*/ 232723 h 351186"/>
                <a:gd name="connsiteX4" fmla="*/ 760704 w 875981"/>
                <a:gd name="connsiteY4" fmla="*/ 42632 h 351186"/>
                <a:gd name="connsiteX5" fmla="*/ 278923 w 875981"/>
                <a:gd name="connsiteY5" fmla="*/ 203226 h 351186"/>
                <a:gd name="connsiteX6" fmla="*/ 875413 w 875981"/>
                <a:gd name="connsiteY6" fmla="*/ 26 h 35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981" h="351186">
                  <a:moveTo>
                    <a:pt x="875413" y="26"/>
                  </a:moveTo>
                  <a:cubicBezTo>
                    <a:pt x="892346" y="-2159"/>
                    <a:pt x="526368" y="131669"/>
                    <a:pt x="380523" y="190116"/>
                  </a:cubicBezTo>
                  <a:cubicBezTo>
                    <a:pt x="234678" y="248563"/>
                    <a:pt x="10174" y="343609"/>
                    <a:pt x="342" y="350710"/>
                  </a:cubicBezTo>
                  <a:cubicBezTo>
                    <a:pt x="-9490" y="357811"/>
                    <a:pt x="194802" y="284069"/>
                    <a:pt x="321529" y="232723"/>
                  </a:cubicBezTo>
                  <a:cubicBezTo>
                    <a:pt x="448256" y="181377"/>
                    <a:pt x="767805" y="47548"/>
                    <a:pt x="760704" y="42632"/>
                  </a:cubicBezTo>
                  <a:cubicBezTo>
                    <a:pt x="753603" y="37716"/>
                    <a:pt x="252704" y="211420"/>
                    <a:pt x="278923" y="203226"/>
                  </a:cubicBezTo>
                  <a:cubicBezTo>
                    <a:pt x="305142" y="195033"/>
                    <a:pt x="858480" y="2211"/>
                    <a:pt x="875413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フリーフォーム 415">
              <a:extLst>
                <a:ext uri="{FF2B5EF4-FFF2-40B4-BE49-F238E27FC236}">
                  <a16:creationId xmlns:a16="http://schemas.microsoft.com/office/drawing/2014/main" id="{F73665DA-BF39-1438-C8D5-DF5B39CFC4D7}"/>
                </a:ext>
              </a:extLst>
            </p:cNvPr>
            <p:cNvSpPr/>
            <p:nvPr/>
          </p:nvSpPr>
          <p:spPr>
            <a:xfrm>
              <a:off x="4502927" y="7311923"/>
              <a:ext cx="1485486" cy="108310"/>
            </a:xfrm>
            <a:custGeom>
              <a:avLst/>
              <a:gdLst>
                <a:gd name="connsiteX0" fmla="*/ 6802 w 1485486"/>
                <a:gd name="connsiteY0" fmla="*/ 0 h 108310"/>
                <a:gd name="connsiteX1" fmla="*/ 1422647 w 1485486"/>
                <a:gd name="connsiteY1" fmla="*/ 85212 h 108310"/>
                <a:gd name="connsiteX2" fmla="*/ 1173563 w 1485486"/>
                <a:gd name="connsiteY2" fmla="*/ 85212 h 108310"/>
                <a:gd name="connsiteX3" fmla="*/ 600015 w 1485486"/>
                <a:gd name="connsiteY3" fmla="*/ 108154 h 108310"/>
                <a:gd name="connsiteX4" fmla="*/ 298492 w 1485486"/>
                <a:gd name="connsiteY4" fmla="*/ 72103 h 108310"/>
                <a:gd name="connsiteX5" fmla="*/ 862208 w 1485486"/>
                <a:gd name="connsiteY5" fmla="*/ 85212 h 108310"/>
                <a:gd name="connsiteX6" fmla="*/ 6802 w 1485486"/>
                <a:gd name="connsiteY6" fmla="*/ 0 h 10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486" h="108310">
                  <a:moveTo>
                    <a:pt x="6802" y="0"/>
                  </a:moveTo>
                  <a:cubicBezTo>
                    <a:pt x="100208" y="0"/>
                    <a:pt x="1228187" y="71010"/>
                    <a:pt x="1422647" y="85212"/>
                  </a:cubicBezTo>
                  <a:cubicBezTo>
                    <a:pt x="1617107" y="99414"/>
                    <a:pt x="1310668" y="81388"/>
                    <a:pt x="1173563" y="85212"/>
                  </a:cubicBezTo>
                  <a:cubicBezTo>
                    <a:pt x="1036458" y="89036"/>
                    <a:pt x="745860" y="110339"/>
                    <a:pt x="600015" y="108154"/>
                  </a:cubicBezTo>
                  <a:cubicBezTo>
                    <a:pt x="454170" y="105969"/>
                    <a:pt x="254793" y="75927"/>
                    <a:pt x="298492" y="72103"/>
                  </a:cubicBezTo>
                  <a:cubicBezTo>
                    <a:pt x="342191" y="68279"/>
                    <a:pt x="912462" y="95044"/>
                    <a:pt x="862208" y="85212"/>
                  </a:cubicBezTo>
                  <a:cubicBezTo>
                    <a:pt x="811954" y="75380"/>
                    <a:pt x="-86604" y="0"/>
                    <a:pt x="680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フリーフォーム 416">
              <a:extLst>
                <a:ext uri="{FF2B5EF4-FFF2-40B4-BE49-F238E27FC236}">
                  <a16:creationId xmlns:a16="http://schemas.microsoft.com/office/drawing/2014/main" id="{4E252484-FEDE-1FA6-CC8D-26C1138CDD87}"/>
                </a:ext>
              </a:extLst>
            </p:cNvPr>
            <p:cNvSpPr/>
            <p:nvPr/>
          </p:nvSpPr>
          <p:spPr>
            <a:xfrm>
              <a:off x="3974193" y="7386256"/>
              <a:ext cx="1497671" cy="118749"/>
            </a:xfrm>
            <a:custGeom>
              <a:avLst/>
              <a:gdLst>
                <a:gd name="connsiteX0" fmla="*/ 40646 w 1497671"/>
                <a:gd name="connsiteY0" fmla="*/ 30544 h 118749"/>
                <a:gd name="connsiteX1" fmla="*/ 1456491 w 1497671"/>
                <a:gd name="connsiteY1" fmla="*/ 115757 h 118749"/>
                <a:gd name="connsiteX2" fmla="*/ 1076310 w 1497671"/>
                <a:gd name="connsiteY2" fmla="*/ 96092 h 118749"/>
                <a:gd name="connsiteX3" fmla="*/ 643691 w 1497671"/>
                <a:gd name="connsiteY3" fmla="*/ 63318 h 118749"/>
                <a:gd name="connsiteX4" fmla="*/ 270065 w 1497671"/>
                <a:gd name="connsiteY4" fmla="*/ 1047 h 118749"/>
                <a:gd name="connsiteX5" fmla="*/ 371665 w 1497671"/>
                <a:gd name="connsiteY5" fmla="*/ 23989 h 118749"/>
                <a:gd name="connsiteX6" fmla="*/ 40646 w 1497671"/>
                <a:gd name="connsiteY6" fmla="*/ 30544 h 11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7671" h="118749">
                  <a:moveTo>
                    <a:pt x="40646" y="30544"/>
                  </a:moveTo>
                  <a:cubicBezTo>
                    <a:pt x="221450" y="45839"/>
                    <a:pt x="1283880" y="104832"/>
                    <a:pt x="1456491" y="115757"/>
                  </a:cubicBezTo>
                  <a:cubicBezTo>
                    <a:pt x="1629102" y="126682"/>
                    <a:pt x="1211777" y="104832"/>
                    <a:pt x="1076310" y="96092"/>
                  </a:cubicBezTo>
                  <a:cubicBezTo>
                    <a:pt x="940843" y="87352"/>
                    <a:pt x="778065" y="79159"/>
                    <a:pt x="643691" y="63318"/>
                  </a:cubicBezTo>
                  <a:cubicBezTo>
                    <a:pt x="509317" y="47477"/>
                    <a:pt x="315403" y="7602"/>
                    <a:pt x="270065" y="1047"/>
                  </a:cubicBezTo>
                  <a:cubicBezTo>
                    <a:pt x="224727" y="-5508"/>
                    <a:pt x="404439" y="20712"/>
                    <a:pt x="371665" y="23989"/>
                  </a:cubicBezTo>
                  <a:cubicBezTo>
                    <a:pt x="338891" y="27266"/>
                    <a:pt x="-140158" y="15249"/>
                    <a:pt x="40646" y="305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8" name="フリーフォーム 417">
              <a:extLst>
                <a:ext uri="{FF2B5EF4-FFF2-40B4-BE49-F238E27FC236}">
                  <a16:creationId xmlns:a16="http://schemas.microsoft.com/office/drawing/2014/main" id="{8957964E-79FF-3022-0195-70FAE31A8799}"/>
                </a:ext>
              </a:extLst>
            </p:cNvPr>
            <p:cNvSpPr/>
            <p:nvPr/>
          </p:nvSpPr>
          <p:spPr>
            <a:xfrm>
              <a:off x="3955034" y="7442871"/>
              <a:ext cx="1166773" cy="102030"/>
            </a:xfrm>
            <a:custGeom>
              <a:avLst/>
              <a:gdLst>
                <a:gd name="connsiteX0" fmla="*/ 13921 w 1166773"/>
                <a:gd name="connsiteY0" fmla="*/ 148 h 102030"/>
                <a:gd name="connsiteX1" fmla="*/ 1141353 w 1166773"/>
                <a:gd name="connsiteY1" fmla="*/ 98471 h 102030"/>
                <a:gd name="connsiteX2" fmla="*/ 826721 w 1166773"/>
                <a:gd name="connsiteY2" fmla="*/ 82084 h 102030"/>
                <a:gd name="connsiteX3" fmla="*/ 321998 w 1166773"/>
                <a:gd name="connsiteY3" fmla="*/ 55864 h 102030"/>
                <a:gd name="connsiteX4" fmla="*/ 498979 w 1166773"/>
                <a:gd name="connsiteY4" fmla="*/ 75529 h 102030"/>
                <a:gd name="connsiteX5" fmla="*/ 13921 w 1166773"/>
                <a:gd name="connsiteY5" fmla="*/ 148 h 10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773" h="102030">
                  <a:moveTo>
                    <a:pt x="13921" y="148"/>
                  </a:moveTo>
                  <a:cubicBezTo>
                    <a:pt x="120983" y="3972"/>
                    <a:pt x="1005886" y="84815"/>
                    <a:pt x="1141353" y="98471"/>
                  </a:cubicBezTo>
                  <a:cubicBezTo>
                    <a:pt x="1276820" y="112127"/>
                    <a:pt x="826721" y="82084"/>
                    <a:pt x="826721" y="82084"/>
                  </a:cubicBezTo>
                  <a:lnTo>
                    <a:pt x="321998" y="55864"/>
                  </a:lnTo>
                  <a:cubicBezTo>
                    <a:pt x="267374" y="54772"/>
                    <a:pt x="547048" y="83723"/>
                    <a:pt x="498979" y="75529"/>
                  </a:cubicBezTo>
                  <a:cubicBezTo>
                    <a:pt x="450910" y="67335"/>
                    <a:pt x="-93141" y="-3676"/>
                    <a:pt x="13921" y="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9" name="フリーフォーム 418">
              <a:extLst>
                <a:ext uri="{FF2B5EF4-FFF2-40B4-BE49-F238E27FC236}">
                  <a16:creationId xmlns:a16="http://schemas.microsoft.com/office/drawing/2014/main" id="{9ED271C9-A124-F3D2-B11F-77DCBC499C93}"/>
                </a:ext>
              </a:extLst>
            </p:cNvPr>
            <p:cNvSpPr/>
            <p:nvPr/>
          </p:nvSpPr>
          <p:spPr>
            <a:xfrm>
              <a:off x="3691430" y="7390538"/>
              <a:ext cx="1139003" cy="272135"/>
            </a:xfrm>
            <a:custGeom>
              <a:avLst/>
              <a:gdLst>
                <a:gd name="connsiteX0" fmla="*/ 15331 w 1139003"/>
                <a:gd name="connsiteY0" fmla="*/ 88533 h 272135"/>
                <a:gd name="connsiteX1" fmla="*/ 995280 w 1139003"/>
                <a:gd name="connsiteY1" fmla="*/ 190133 h 272135"/>
                <a:gd name="connsiteX2" fmla="*/ 1136209 w 1139003"/>
                <a:gd name="connsiteY2" fmla="*/ 272068 h 272135"/>
                <a:gd name="connsiteX3" fmla="*/ 1024776 w 1139003"/>
                <a:gd name="connsiteY3" fmla="*/ 203243 h 272135"/>
                <a:gd name="connsiteX4" fmla="*/ 631486 w 1139003"/>
                <a:gd name="connsiteY4" fmla="*/ 154081 h 272135"/>
                <a:gd name="connsiteX5" fmla="*/ 208699 w 1139003"/>
                <a:gd name="connsiteY5" fmla="*/ 68868 h 272135"/>
                <a:gd name="connsiteX6" fmla="*/ 405344 w 1139003"/>
                <a:gd name="connsiteY6" fmla="*/ 43 h 272135"/>
                <a:gd name="connsiteX7" fmla="*/ 110376 w 1139003"/>
                <a:gd name="connsiteY7" fmla="*/ 59036 h 272135"/>
                <a:gd name="connsiteX8" fmla="*/ 316854 w 1139003"/>
                <a:gd name="connsiteY8" fmla="*/ 91810 h 272135"/>
                <a:gd name="connsiteX9" fmla="*/ 388957 w 1139003"/>
                <a:gd name="connsiteY9" fmla="*/ 127862 h 272135"/>
                <a:gd name="connsiteX10" fmla="*/ 15331 w 1139003"/>
                <a:gd name="connsiteY10" fmla="*/ 88533 h 27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9003" h="272135">
                  <a:moveTo>
                    <a:pt x="15331" y="88533"/>
                  </a:moveTo>
                  <a:cubicBezTo>
                    <a:pt x="116385" y="98912"/>
                    <a:pt x="808467" y="159544"/>
                    <a:pt x="995280" y="190133"/>
                  </a:cubicBezTo>
                  <a:cubicBezTo>
                    <a:pt x="1182093" y="220722"/>
                    <a:pt x="1131293" y="269883"/>
                    <a:pt x="1136209" y="272068"/>
                  </a:cubicBezTo>
                  <a:cubicBezTo>
                    <a:pt x="1141125" y="274253"/>
                    <a:pt x="1108897" y="222908"/>
                    <a:pt x="1024776" y="203243"/>
                  </a:cubicBezTo>
                  <a:cubicBezTo>
                    <a:pt x="940656" y="183579"/>
                    <a:pt x="767499" y="176477"/>
                    <a:pt x="631486" y="154081"/>
                  </a:cubicBezTo>
                  <a:cubicBezTo>
                    <a:pt x="495473" y="131685"/>
                    <a:pt x="246389" y="94541"/>
                    <a:pt x="208699" y="68868"/>
                  </a:cubicBezTo>
                  <a:cubicBezTo>
                    <a:pt x="171009" y="43195"/>
                    <a:pt x="421731" y="1682"/>
                    <a:pt x="405344" y="43"/>
                  </a:cubicBezTo>
                  <a:cubicBezTo>
                    <a:pt x="388957" y="-1596"/>
                    <a:pt x="125124" y="43742"/>
                    <a:pt x="110376" y="59036"/>
                  </a:cubicBezTo>
                  <a:cubicBezTo>
                    <a:pt x="95628" y="74330"/>
                    <a:pt x="270424" y="80339"/>
                    <a:pt x="316854" y="91810"/>
                  </a:cubicBezTo>
                  <a:cubicBezTo>
                    <a:pt x="363284" y="103281"/>
                    <a:pt x="433748" y="127316"/>
                    <a:pt x="388957" y="127862"/>
                  </a:cubicBezTo>
                  <a:cubicBezTo>
                    <a:pt x="344166" y="128408"/>
                    <a:pt x="-85723" y="78154"/>
                    <a:pt x="15331" y="88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0" name="フリーフォーム 419">
              <a:extLst>
                <a:ext uri="{FF2B5EF4-FFF2-40B4-BE49-F238E27FC236}">
                  <a16:creationId xmlns:a16="http://schemas.microsoft.com/office/drawing/2014/main" id="{63F80F26-B820-8D71-9F70-E7AF50D13665}"/>
                </a:ext>
              </a:extLst>
            </p:cNvPr>
            <p:cNvSpPr/>
            <p:nvPr/>
          </p:nvSpPr>
          <p:spPr>
            <a:xfrm>
              <a:off x="3614994" y="7498735"/>
              <a:ext cx="1242356" cy="216703"/>
            </a:xfrm>
            <a:custGeom>
              <a:avLst/>
              <a:gdLst>
                <a:gd name="connsiteX0" fmla="*/ 0 w 1242356"/>
                <a:gd name="connsiteY0" fmla="*/ 0 h 216703"/>
                <a:gd name="connsiteX1" fmla="*/ 72103 w 1242356"/>
                <a:gd name="connsiteY1" fmla="*/ 6555 h 216703"/>
                <a:gd name="connsiteX2" fmla="*/ 1127432 w 1242356"/>
                <a:gd name="connsiteY2" fmla="*/ 117988 h 216703"/>
                <a:gd name="connsiteX3" fmla="*/ 1084825 w 1242356"/>
                <a:gd name="connsiteY3" fmla="*/ 98323 h 216703"/>
                <a:gd name="connsiteX4" fmla="*/ 1242141 w 1242356"/>
                <a:gd name="connsiteY4" fmla="*/ 216310 h 216703"/>
                <a:gd name="connsiteX5" fmla="*/ 1045496 w 1242356"/>
                <a:gd name="connsiteY5" fmla="*/ 134375 h 216703"/>
                <a:gd name="connsiteX6" fmla="*/ 386735 w 1242356"/>
                <a:gd name="connsiteY6" fmla="*/ 75381 h 216703"/>
                <a:gd name="connsiteX7" fmla="*/ 642374 w 1242356"/>
                <a:gd name="connsiteY7" fmla="*/ 75381 h 216703"/>
                <a:gd name="connsiteX8" fmla="*/ 0 w 1242356"/>
                <a:gd name="connsiteY8" fmla="*/ 0 h 21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356" h="216703">
                  <a:moveTo>
                    <a:pt x="0" y="0"/>
                  </a:moveTo>
                  <a:lnTo>
                    <a:pt x="72103" y="6555"/>
                  </a:lnTo>
                  <a:lnTo>
                    <a:pt x="1127432" y="117988"/>
                  </a:lnTo>
                  <a:cubicBezTo>
                    <a:pt x="1296219" y="133283"/>
                    <a:pt x="1065707" y="81936"/>
                    <a:pt x="1084825" y="98323"/>
                  </a:cubicBezTo>
                  <a:cubicBezTo>
                    <a:pt x="1103943" y="114710"/>
                    <a:pt x="1248696" y="210301"/>
                    <a:pt x="1242141" y="216310"/>
                  </a:cubicBezTo>
                  <a:cubicBezTo>
                    <a:pt x="1235586" y="222319"/>
                    <a:pt x="1188064" y="157863"/>
                    <a:pt x="1045496" y="134375"/>
                  </a:cubicBezTo>
                  <a:cubicBezTo>
                    <a:pt x="902928" y="110887"/>
                    <a:pt x="453922" y="85213"/>
                    <a:pt x="386735" y="75381"/>
                  </a:cubicBezTo>
                  <a:cubicBezTo>
                    <a:pt x="319548" y="65549"/>
                    <a:pt x="702460" y="89037"/>
                    <a:pt x="642374" y="75381"/>
                  </a:cubicBezTo>
                  <a:cubicBezTo>
                    <a:pt x="582288" y="61725"/>
                    <a:pt x="304253" y="27585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1" name="フリーフォーム 420">
              <a:extLst>
                <a:ext uri="{FF2B5EF4-FFF2-40B4-BE49-F238E27FC236}">
                  <a16:creationId xmlns:a16="http://schemas.microsoft.com/office/drawing/2014/main" id="{74268128-2B16-6A86-3C1C-1C436362E474}"/>
                </a:ext>
              </a:extLst>
            </p:cNvPr>
            <p:cNvSpPr/>
            <p:nvPr/>
          </p:nvSpPr>
          <p:spPr>
            <a:xfrm>
              <a:off x="3501936" y="7530816"/>
              <a:ext cx="1319095" cy="197343"/>
            </a:xfrm>
            <a:custGeom>
              <a:avLst/>
              <a:gdLst>
                <a:gd name="connsiteX0" fmla="*/ 31122 w 1319095"/>
                <a:gd name="connsiteY0" fmla="*/ 10526 h 197343"/>
                <a:gd name="connsiteX1" fmla="*/ 948799 w 1319095"/>
                <a:gd name="connsiteY1" fmla="*/ 108849 h 197343"/>
                <a:gd name="connsiteX2" fmla="*/ 870141 w 1319095"/>
                <a:gd name="connsiteY2" fmla="*/ 128513 h 197343"/>
                <a:gd name="connsiteX3" fmla="*/ 1312593 w 1319095"/>
                <a:gd name="connsiteY3" fmla="*/ 197339 h 197343"/>
                <a:gd name="connsiteX4" fmla="*/ 1096283 w 1319095"/>
                <a:gd name="connsiteY4" fmla="*/ 131790 h 197343"/>
                <a:gd name="connsiteX5" fmla="*/ 588283 w 1319095"/>
                <a:gd name="connsiteY5" fmla="*/ 85907 h 197343"/>
                <a:gd name="connsiteX6" fmla="*/ 247432 w 1319095"/>
                <a:gd name="connsiteY6" fmla="*/ 10526 h 197343"/>
                <a:gd name="connsiteX7" fmla="*/ 31122 w 1319095"/>
                <a:gd name="connsiteY7" fmla="*/ 10526 h 19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095" h="197343">
                  <a:moveTo>
                    <a:pt x="31122" y="10526"/>
                  </a:moveTo>
                  <a:cubicBezTo>
                    <a:pt x="148017" y="26913"/>
                    <a:pt x="808963" y="89185"/>
                    <a:pt x="948799" y="108849"/>
                  </a:cubicBezTo>
                  <a:cubicBezTo>
                    <a:pt x="1088635" y="128513"/>
                    <a:pt x="809509" y="113765"/>
                    <a:pt x="870141" y="128513"/>
                  </a:cubicBezTo>
                  <a:cubicBezTo>
                    <a:pt x="930773" y="143261"/>
                    <a:pt x="1274903" y="196793"/>
                    <a:pt x="1312593" y="197339"/>
                  </a:cubicBezTo>
                  <a:cubicBezTo>
                    <a:pt x="1350283" y="197885"/>
                    <a:pt x="1217001" y="150362"/>
                    <a:pt x="1096283" y="131790"/>
                  </a:cubicBezTo>
                  <a:cubicBezTo>
                    <a:pt x="975565" y="113218"/>
                    <a:pt x="729758" y="106118"/>
                    <a:pt x="588283" y="85907"/>
                  </a:cubicBezTo>
                  <a:cubicBezTo>
                    <a:pt x="446808" y="65696"/>
                    <a:pt x="337015" y="21997"/>
                    <a:pt x="247432" y="10526"/>
                  </a:cubicBezTo>
                  <a:cubicBezTo>
                    <a:pt x="157849" y="-945"/>
                    <a:pt x="-85773" y="-5861"/>
                    <a:pt x="31122" y="10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2" name="フリーフォーム 421">
              <a:extLst>
                <a:ext uri="{FF2B5EF4-FFF2-40B4-BE49-F238E27FC236}">
                  <a16:creationId xmlns:a16="http://schemas.microsoft.com/office/drawing/2014/main" id="{0B22CD3B-872F-C4F8-370E-1DD8F20F5D52}"/>
                </a:ext>
              </a:extLst>
            </p:cNvPr>
            <p:cNvSpPr/>
            <p:nvPr/>
          </p:nvSpPr>
          <p:spPr>
            <a:xfrm>
              <a:off x="2947493" y="7380849"/>
              <a:ext cx="1072108" cy="314823"/>
            </a:xfrm>
            <a:custGeom>
              <a:avLst/>
              <a:gdLst>
                <a:gd name="connsiteX0" fmla="*/ 8739 w 1072108"/>
                <a:gd name="connsiteY0" fmla="*/ 311254 h 314823"/>
                <a:gd name="connsiteX1" fmla="*/ 1057513 w 1072108"/>
                <a:gd name="connsiteY1" fmla="*/ 3177 h 314823"/>
                <a:gd name="connsiteX2" fmla="*/ 582288 w 1072108"/>
                <a:gd name="connsiteY2" fmla="*/ 160493 h 314823"/>
                <a:gd name="connsiteX3" fmla="*/ 8739 w 1072108"/>
                <a:gd name="connsiteY3" fmla="*/ 311254 h 314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108" h="314823">
                  <a:moveTo>
                    <a:pt x="8739" y="311254"/>
                  </a:moveTo>
                  <a:cubicBezTo>
                    <a:pt x="87943" y="285035"/>
                    <a:pt x="961922" y="28304"/>
                    <a:pt x="1057513" y="3177"/>
                  </a:cubicBezTo>
                  <a:cubicBezTo>
                    <a:pt x="1153105" y="-21950"/>
                    <a:pt x="754353" y="108600"/>
                    <a:pt x="582288" y="160493"/>
                  </a:cubicBezTo>
                  <a:cubicBezTo>
                    <a:pt x="410224" y="212385"/>
                    <a:pt x="-70465" y="337473"/>
                    <a:pt x="8739" y="311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3" name="フリーフォーム 422">
              <a:extLst>
                <a:ext uri="{FF2B5EF4-FFF2-40B4-BE49-F238E27FC236}">
                  <a16:creationId xmlns:a16="http://schemas.microsoft.com/office/drawing/2014/main" id="{7768815B-A051-CF9A-DA6E-3CEA8E915EC2}"/>
                </a:ext>
              </a:extLst>
            </p:cNvPr>
            <p:cNvSpPr/>
            <p:nvPr/>
          </p:nvSpPr>
          <p:spPr>
            <a:xfrm>
              <a:off x="3487935" y="7602714"/>
              <a:ext cx="1237523" cy="168856"/>
            </a:xfrm>
            <a:custGeom>
              <a:avLst/>
              <a:gdLst>
                <a:gd name="connsiteX0" fmla="*/ 32013 w 1237523"/>
                <a:gd name="connsiteY0" fmla="*/ 899 h 168856"/>
                <a:gd name="connsiteX1" fmla="*/ 710439 w 1237523"/>
                <a:gd name="connsiteY1" fmla="*/ 73002 h 168856"/>
                <a:gd name="connsiteX2" fmla="*/ 1228271 w 1237523"/>
                <a:gd name="connsiteY2" fmla="*/ 161492 h 168856"/>
                <a:gd name="connsiteX3" fmla="*/ 1002130 w 1237523"/>
                <a:gd name="connsiteY3" fmla="*/ 158215 h 168856"/>
                <a:gd name="connsiteX4" fmla="*/ 497407 w 1237523"/>
                <a:gd name="connsiteY4" fmla="*/ 112331 h 168856"/>
                <a:gd name="connsiteX5" fmla="*/ 1107007 w 1237523"/>
                <a:gd name="connsiteY5" fmla="*/ 154938 h 168856"/>
                <a:gd name="connsiteX6" fmla="*/ 208994 w 1237523"/>
                <a:gd name="connsiteY6" fmla="*/ 40228 h 168856"/>
                <a:gd name="connsiteX7" fmla="*/ 32013 w 1237523"/>
                <a:gd name="connsiteY7" fmla="*/ 899 h 16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523" h="168856">
                  <a:moveTo>
                    <a:pt x="32013" y="899"/>
                  </a:moveTo>
                  <a:cubicBezTo>
                    <a:pt x="115587" y="6361"/>
                    <a:pt x="511063" y="46237"/>
                    <a:pt x="710439" y="73002"/>
                  </a:cubicBezTo>
                  <a:cubicBezTo>
                    <a:pt x="909815" y="99767"/>
                    <a:pt x="1179656" y="147290"/>
                    <a:pt x="1228271" y="161492"/>
                  </a:cubicBezTo>
                  <a:cubicBezTo>
                    <a:pt x="1276886" y="175694"/>
                    <a:pt x="1123941" y="166408"/>
                    <a:pt x="1002130" y="158215"/>
                  </a:cubicBezTo>
                  <a:cubicBezTo>
                    <a:pt x="880319" y="150022"/>
                    <a:pt x="479928" y="112877"/>
                    <a:pt x="497407" y="112331"/>
                  </a:cubicBezTo>
                  <a:cubicBezTo>
                    <a:pt x="514886" y="111785"/>
                    <a:pt x="1155076" y="166955"/>
                    <a:pt x="1107007" y="154938"/>
                  </a:cubicBezTo>
                  <a:cubicBezTo>
                    <a:pt x="1058938" y="142921"/>
                    <a:pt x="382151" y="64809"/>
                    <a:pt x="208994" y="40228"/>
                  </a:cubicBezTo>
                  <a:cubicBezTo>
                    <a:pt x="35837" y="15647"/>
                    <a:pt x="-51561" y="-4563"/>
                    <a:pt x="32013" y="8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4" name="フリーフォーム 423">
              <a:extLst>
                <a:ext uri="{FF2B5EF4-FFF2-40B4-BE49-F238E27FC236}">
                  <a16:creationId xmlns:a16="http://schemas.microsoft.com/office/drawing/2014/main" id="{D3DEB9A6-B74C-4EAE-FA67-1666D43AF664}"/>
                </a:ext>
              </a:extLst>
            </p:cNvPr>
            <p:cNvSpPr/>
            <p:nvPr/>
          </p:nvSpPr>
          <p:spPr>
            <a:xfrm>
              <a:off x="3403274" y="7629616"/>
              <a:ext cx="1175204" cy="183473"/>
            </a:xfrm>
            <a:custGeom>
              <a:avLst/>
              <a:gdLst>
                <a:gd name="connsiteX0" fmla="*/ 5242 w 1175204"/>
                <a:gd name="connsiteY0" fmla="*/ 216 h 183473"/>
                <a:gd name="connsiteX1" fmla="*/ 1116287 w 1175204"/>
                <a:gd name="connsiteY1" fmla="*/ 177197 h 183473"/>
                <a:gd name="connsiteX2" fmla="*/ 972081 w 1175204"/>
                <a:gd name="connsiteY2" fmla="*/ 144423 h 183473"/>
                <a:gd name="connsiteX3" fmla="*/ 546016 w 1175204"/>
                <a:gd name="connsiteY3" fmla="*/ 150978 h 183473"/>
                <a:gd name="connsiteX4" fmla="*/ 693500 w 1175204"/>
                <a:gd name="connsiteY4" fmla="*/ 141145 h 183473"/>
                <a:gd name="connsiteX5" fmla="*/ 5242 w 1175204"/>
                <a:gd name="connsiteY5" fmla="*/ 216 h 18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204" h="183473">
                  <a:moveTo>
                    <a:pt x="5242" y="216"/>
                  </a:moveTo>
                  <a:cubicBezTo>
                    <a:pt x="75706" y="6225"/>
                    <a:pt x="955147" y="153163"/>
                    <a:pt x="1116287" y="177197"/>
                  </a:cubicBezTo>
                  <a:cubicBezTo>
                    <a:pt x="1277427" y="201232"/>
                    <a:pt x="1067126" y="148793"/>
                    <a:pt x="972081" y="144423"/>
                  </a:cubicBezTo>
                  <a:cubicBezTo>
                    <a:pt x="877036" y="140053"/>
                    <a:pt x="592446" y="151524"/>
                    <a:pt x="546016" y="150978"/>
                  </a:cubicBezTo>
                  <a:cubicBezTo>
                    <a:pt x="499586" y="150432"/>
                    <a:pt x="790730" y="167364"/>
                    <a:pt x="693500" y="141145"/>
                  </a:cubicBezTo>
                  <a:cubicBezTo>
                    <a:pt x="596270" y="114926"/>
                    <a:pt x="-65222" y="-5793"/>
                    <a:pt x="5242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5" name="フリーフォーム 424">
              <a:extLst>
                <a:ext uri="{FF2B5EF4-FFF2-40B4-BE49-F238E27FC236}">
                  <a16:creationId xmlns:a16="http://schemas.microsoft.com/office/drawing/2014/main" id="{8C04FDB8-835D-4254-2DBE-B4C73011B4AB}"/>
                </a:ext>
              </a:extLst>
            </p:cNvPr>
            <p:cNvSpPr/>
            <p:nvPr/>
          </p:nvSpPr>
          <p:spPr>
            <a:xfrm>
              <a:off x="3151668" y="7543731"/>
              <a:ext cx="1449849" cy="358364"/>
            </a:xfrm>
            <a:custGeom>
              <a:avLst/>
              <a:gdLst>
                <a:gd name="connsiteX0" fmla="*/ 1209 w 1449849"/>
                <a:gd name="connsiteY0" fmla="*/ 131985 h 358364"/>
                <a:gd name="connsiteX1" fmla="*/ 414164 w 1449849"/>
                <a:gd name="connsiteY1" fmla="*/ 888 h 358364"/>
                <a:gd name="connsiteX2" fmla="*/ 230629 w 1449849"/>
                <a:gd name="connsiteY2" fmla="*/ 79546 h 358364"/>
                <a:gd name="connsiteX3" fmla="*/ 519042 w 1449849"/>
                <a:gd name="connsiteY3" fmla="*/ 177869 h 358364"/>
                <a:gd name="connsiteX4" fmla="*/ 489545 w 1449849"/>
                <a:gd name="connsiteY4" fmla="*/ 181146 h 358364"/>
                <a:gd name="connsiteX5" fmla="*/ 659971 w 1449849"/>
                <a:gd name="connsiteY5" fmla="*/ 256527 h 358364"/>
                <a:gd name="connsiteX6" fmla="*/ 568203 w 1449849"/>
                <a:gd name="connsiteY6" fmla="*/ 217198 h 358364"/>
                <a:gd name="connsiteX7" fmla="*/ 922164 w 1449849"/>
                <a:gd name="connsiteY7" fmla="*/ 325353 h 358364"/>
                <a:gd name="connsiteX8" fmla="*/ 892667 w 1449849"/>
                <a:gd name="connsiteY8" fmla="*/ 276192 h 358364"/>
                <a:gd name="connsiteX9" fmla="*/ 1056538 w 1449849"/>
                <a:gd name="connsiteY9" fmla="*/ 358127 h 358364"/>
                <a:gd name="connsiteX10" fmla="*/ 1027042 w 1449849"/>
                <a:gd name="connsiteY10" fmla="*/ 302411 h 358364"/>
                <a:gd name="connsiteX11" fmla="*/ 1108977 w 1449849"/>
                <a:gd name="connsiteY11" fmla="*/ 341740 h 358364"/>
                <a:gd name="connsiteX12" fmla="*/ 1194190 w 1449849"/>
                <a:gd name="connsiteY12" fmla="*/ 308966 h 358364"/>
                <a:gd name="connsiteX13" fmla="*/ 1138474 w 1449849"/>
                <a:gd name="connsiteY13" fmla="*/ 351572 h 358364"/>
                <a:gd name="connsiteX14" fmla="*/ 1449829 w 1449849"/>
                <a:gd name="connsiteY14" fmla="*/ 276192 h 358364"/>
                <a:gd name="connsiteX15" fmla="*/ 1151584 w 1449849"/>
                <a:gd name="connsiteY15" fmla="*/ 318798 h 358364"/>
                <a:gd name="connsiteX16" fmla="*/ 663248 w 1449849"/>
                <a:gd name="connsiteY16" fmla="*/ 243417 h 358364"/>
                <a:gd name="connsiteX17" fmla="*/ 515764 w 1449849"/>
                <a:gd name="connsiteY17" fmla="*/ 217198 h 358364"/>
                <a:gd name="connsiteX18" fmla="*/ 407609 w 1449849"/>
                <a:gd name="connsiteY18" fmla="*/ 223753 h 358364"/>
                <a:gd name="connsiteX19" fmla="*/ 519042 w 1449849"/>
                <a:gd name="connsiteY19" fmla="*/ 197534 h 358364"/>
                <a:gd name="connsiteX20" fmla="*/ 273235 w 1449849"/>
                <a:gd name="connsiteY20" fmla="*/ 115598 h 358364"/>
                <a:gd name="connsiteX21" fmla="*/ 286345 w 1449849"/>
                <a:gd name="connsiteY21" fmla="*/ 86101 h 358364"/>
                <a:gd name="connsiteX22" fmla="*/ 1209 w 1449849"/>
                <a:gd name="connsiteY22" fmla="*/ 131985 h 3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49849" h="358364">
                  <a:moveTo>
                    <a:pt x="1209" y="131985"/>
                  </a:moveTo>
                  <a:cubicBezTo>
                    <a:pt x="22512" y="117783"/>
                    <a:pt x="375927" y="9628"/>
                    <a:pt x="414164" y="888"/>
                  </a:cubicBezTo>
                  <a:cubicBezTo>
                    <a:pt x="452401" y="-7852"/>
                    <a:pt x="213149" y="50049"/>
                    <a:pt x="230629" y="79546"/>
                  </a:cubicBezTo>
                  <a:cubicBezTo>
                    <a:pt x="248109" y="109043"/>
                    <a:pt x="475889" y="160936"/>
                    <a:pt x="519042" y="177869"/>
                  </a:cubicBezTo>
                  <a:cubicBezTo>
                    <a:pt x="562195" y="194802"/>
                    <a:pt x="466057" y="168036"/>
                    <a:pt x="489545" y="181146"/>
                  </a:cubicBezTo>
                  <a:cubicBezTo>
                    <a:pt x="513033" y="194256"/>
                    <a:pt x="646861" y="250518"/>
                    <a:pt x="659971" y="256527"/>
                  </a:cubicBezTo>
                  <a:cubicBezTo>
                    <a:pt x="673081" y="262536"/>
                    <a:pt x="524504" y="205727"/>
                    <a:pt x="568203" y="217198"/>
                  </a:cubicBezTo>
                  <a:cubicBezTo>
                    <a:pt x="611902" y="228669"/>
                    <a:pt x="868087" y="315521"/>
                    <a:pt x="922164" y="325353"/>
                  </a:cubicBezTo>
                  <a:cubicBezTo>
                    <a:pt x="976241" y="335185"/>
                    <a:pt x="870271" y="270730"/>
                    <a:pt x="892667" y="276192"/>
                  </a:cubicBezTo>
                  <a:cubicBezTo>
                    <a:pt x="915063" y="281654"/>
                    <a:pt x="1034142" y="353757"/>
                    <a:pt x="1056538" y="358127"/>
                  </a:cubicBezTo>
                  <a:cubicBezTo>
                    <a:pt x="1078934" y="362497"/>
                    <a:pt x="1018302" y="305142"/>
                    <a:pt x="1027042" y="302411"/>
                  </a:cubicBezTo>
                  <a:cubicBezTo>
                    <a:pt x="1035782" y="299680"/>
                    <a:pt x="1081119" y="340648"/>
                    <a:pt x="1108977" y="341740"/>
                  </a:cubicBezTo>
                  <a:cubicBezTo>
                    <a:pt x="1136835" y="342833"/>
                    <a:pt x="1189274" y="307327"/>
                    <a:pt x="1194190" y="308966"/>
                  </a:cubicBezTo>
                  <a:cubicBezTo>
                    <a:pt x="1199106" y="310605"/>
                    <a:pt x="1095868" y="357034"/>
                    <a:pt x="1138474" y="351572"/>
                  </a:cubicBezTo>
                  <a:cubicBezTo>
                    <a:pt x="1181081" y="346110"/>
                    <a:pt x="1447644" y="281654"/>
                    <a:pt x="1449829" y="276192"/>
                  </a:cubicBezTo>
                  <a:cubicBezTo>
                    <a:pt x="1452014" y="270730"/>
                    <a:pt x="1282681" y="324261"/>
                    <a:pt x="1151584" y="318798"/>
                  </a:cubicBezTo>
                  <a:cubicBezTo>
                    <a:pt x="1020487" y="313336"/>
                    <a:pt x="769218" y="260350"/>
                    <a:pt x="663248" y="243417"/>
                  </a:cubicBezTo>
                  <a:cubicBezTo>
                    <a:pt x="557278" y="226484"/>
                    <a:pt x="558371" y="220475"/>
                    <a:pt x="515764" y="217198"/>
                  </a:cubicBezTo>
                  <a:cubicBezTo>
                    <a:pt x="473158" y="213921"/>
                    <a:pt x="407063" y="227030"/>
                    <a:pt x="407609" y="223753"/>
                  </a:cubicBezTo>
                  <a:cubicBezTo>
                    <a:pt x="408155" y="220476"/>
                    <a:pt x="541438" y="215560"/>
                    <a:pt x="519042" y="197534"/>
                  </a:cubicBezTo>
                  <a:cubicBezTo>
                    <a:pt x="496646" y="179508"/>
                    <a:pt x="312018" y="134170"/>
                    <a:pt x="273235" y="115598"/>
                  </a:cubicBezTo>
                  <a:cubicBezTo>
                    <a:pt x="234452" y="97026"/>
                    <a:pt x="326220" y="82277"/>
                    <a:pt x="286345" y="86101"/>
                  </a:cubicBezTo>
                  <a:cubicBezTo>
                    <a:pt x="246470" y="89925"/>
                    <a:pt x="-20094" y="146187"/>
                    <a:pt x="1209" y="1319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6" name="フリーフォーム 425">
              <a:extLst>
                <a:ext uri="{FF2B5EF4-FFF2-40B4-BE49-F238E27FC236}">
                  <a16:creationId xmlns:a16="http://schemas.microsoft.com/office/drawing/2014/main" id="{A7BD1390-0DD7-57FE-8FA7-E943E301C6CF}"/>
                </a:ext>
              </a:extLst>
            </p:cNvPr>
            <p:cNvSpPr/>
            <p:nvPr/>
          </p:nvSpPr>
          <p:spPr>
            <a:xfrm>
              <a:off x="2939279" y="7669161"/>
              <a:ext cx="1073622" cy="340515"/>
            </a:xfrm>
            <a:custGeom>
              <a:avLst/>
              <a:gdLst>
                <a:gd name="connsiteX0" fmla="*/ 177547 w 1073622"/>
                <a:gd name="connsiteY0" fmla="*/ 0 h 340515"/>
                <a:gd name="connsiteX1" fmla="*/ 79224 w 1073622"/>
                <a:gd name="connsiteY1" fmla="*/ 104878 h 340515"/>
                <a:gd name="connsiteX2" fmla="*/ 246373 w 1073622"/>
                <a:gd name="connsiteY2" fmla="*/ 131097 h 340515"/>
                <a:gd name="connsiteX3" fmla="*/ 282424 w 1073622"/>
                <a:gd name="connsiteY3" fmla="*/ 170426 h 340515"/>
                <a:gd name="connsiteX4" fmla="*/ 266037 w 1073622"/>
                <a:gd name="connsiteY4" fmla="*/ 121265 h 340515"/>
                <a:gd name="connsiteX5" fmla="*/ 574115 w 1073622"/>
                <a:gd name="connsiteY5" fmla="*/ 298245 h 340515"/>
                <a:gd name="connsiteX6" fmla="*/ 557727 w 1073622"/>
                <a:gd name="connsiteY6" fmla="*/ 235974 h 340515"/>
                <a:gd name="connsiteX7" fmla="*/ 836308 w 1073622"/>
                <a:gd name="connsiteY7" fmla="*/ 331020 h 340515"/>
                <a:gd name="connsiteX8" fmla="*/ 777315 w 1073622"/>
                <a:gd name="connsiteY8" fmla="*/ 324465 h 340515"/>
                <a:gd name="connsiteX9" fmla="*/ 1072282 w 1073622"/>
                <a:gd name="connsiteY9" fmla="*/ 337574 h 340515"/>
                <a:gd name="connsiteX10" fmla="*/ 639663 w 1073622"/>
                <a:gd name="connsiteY10" fmla="*/ 258916 h 340515"/>
                <a:gd name="connsiteX11" fmla="*/ 298811 w 1073622"/>
                <a:gd name="connsiteY11" fmla="*/ 147484 h 340515"/>
                <a:gd name="connsiteX12" fmla="*/ 161160 w 1073622"/>
                <a:gd name="connsiteY12" fmla="*/ 104878 h 340515"/>
                <a:gd name="connsiteX13" fmla="*/ 566 w 1073622"/>
                <a:gd name="connsiteY13" fmla="*/ 104878 h 340515"/>
                <a:gd name="connsiteX14" fmla="*/ 177547 w 1073622"/>
                <a:gd name="connsiteY14" fmla="*/ 0 h 34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3622" h="340515">
                  <a:moveTo>
                    <a:pt x="177547" y="0"/>
                  </a:moveTo>
                  <a:cubicBezTo>
                    <a:pt x="190657" y="0"/>
                    <a:pt x="67753" y="83029"/>
                    <a:pt x="79224" y="104878"/>
                  </a:cubicBezTo>
                  <a:cubicBezTo>
                    <a:pt x="90695" y="126727"/>
                    <a:pt x="212506" y="120172"/>
                    <a:pt x="246373" y="131097"/>
                  </a:cubicBezTo>
                  <a:cubicBezTo>
                    <a:pt x="280240" y="142022"/>
                    <a:pt x="279147" y="172065"/>
                    <a:pt x="282424" y="170426"/>
                  </a:cubicBezTo>
                  <a:cubicBezTo>
                    <a:pt x="285701" y="168787"/>
                    <a:pt x="217422" y="99962"/>
                    <a:pt x="266037" y="121265"/>
                  </a:cubicBezTo>
                  <a:cubicBezTo>
                    <a:pt x="314652" y="142568"/>
                    <a:pt x="525500" y="279127"/>
                    <a:pt x="574115" y="298245"/>
                  </a:cubicBezTo>
                  <a:cubicBezTo>
                    <a:pt x="622730" y="317363"/>
                    <a:pt x="514028" y="230512"/>
                    <a:pt x="557727" y="235974"/>
                  </a:cubicBezTo>
                  <a:cubicBezTo>
                    <a:pt x="601426" y="241437"/>
                    <a:pt x="799710" y="316272"/>
                    <a:pt x="836308" y="331020"/>
                  </a:cubicBezTo>
                  <a:cubicBezTo>
                    <a:pt x="872906" y="345768"/>
                    <a:pt x="737986" y="323373"/>
                    <a:pt x="777315" y="324465"/>
                  </a:cubicBezTo>
                  <a:cubicBezTo>
                    <a:pt x="816644" y="325557"/>
                    <a:pt x="1095224" y="348499"/>
                    <a:pt x="1072282" y="337574"/>
                  </a:cubicBezTo>
                  <a:cubicBezTo>
                    <a:pt x="1049340" y="326649"/>
                    <a:pt x="768575" y="290598"/>
                    <a:pt x="639663" y="258916"/>
                  </a:cubicBezTo>
                  <a:cubicBezTo>
                    <a:pt x="510751" y="227234"/>
                    <a:pt x="378561" y="173157"/>
                    <a:pt x="298811" y="147484"/>
                  </a:cubicBezTo>
                  <a:cubicBezTo>
                    <a:pt x="219061" y="121811"/>
                    <a:pt x="210867" y="111979"/>
                    <a:pt x="161160" y="104878"/>
                  </a:cubicBezTo>
                  <a:cubicBezTo>
                    <a:pt x="111453" y="97777"/>
                    <a:pt x="-9266" y="121265"/>
                    <a:pt x="566" y="104878"/>
                  </a:cubicBezTo>
                  <a:cubicBezTo>
                    <a:pt x="10398" y="88491"/>
                    <a:pt x="164437" y="0"/>
                    <a:pt x="17754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7" name="フリーフォーム 426">
              <a:extLst>
                <a:ext uri="{FF2B5EF4-FFF2-40B4-BE49-F238E27FC236}">
                  <a16:creationId xmlns:a16="http://schemas.microsoft.com/office/drawing/2014/main" id="{93326988-F6E8-2500-6D86-4AE56425A6C1}"/>
                </a:ext>
              </a:extLst>
            </p:cNvPr>
            <p:cNvSpPr/>
            <p:nvPr/>
          </p:nvSpPr>
          <p:spPr>
            <a:xfrm>
              <a:off x="3029671" y="7596811"/>
              <a:ext cx="979481" cy="385922"/>
            </a:xfrm>
            <a:custGeom>
              <a:avLst/>
              <a:gdLst>
                <a:gd name="connsiteX0" fmla="*/ 221529 w 979481"/>
                <a:gd name="connsiteY0" fmla="*/ 247 h 385922"/>
                <a:gd name="connsiteX1" fmla="*/ 57658 w 979481"/>
                <a:gd name="connsiteY1" fmla="*/ 111679 h 385922"/>
                <a:gd name="connsiteX2" fmla="*/ 254303 w 979481"/>
                <a:gd name="connsiteY2" fmla="*/ 183783 h 385922"/>
                <a:gd name="connsiteX3" fmla="*/ 257581 w 979481"/>
                <a:gd name="connsiteY3" fmla="*/ 160841 h 385922"/>
                <a:gd name="connsiteX4" fmla="*/ 424729 w 979481"/>
                <a:gd name="connsiteY4" fmla="*/ 239499 h 385922"/>
                <a:gd name="connsiteX5" fmla="*/ 408342 w 979481"/>
                <a:gd name="connsiteY5" fmla="*/ 200170 h 385922"/>
                <a:gd name="connsiteX6" fmla="*/ 513219 w 979481"/>
                <a:gd name="connsiteY6" fmla="*/ 226389 h 385922"/>
                <a:gd name="connsiteX7" fmla="*/ 588600 w 979481"/>
                <a:gd name="connsiteY7" fmla="*/ 167395 h 385922"/>
                <a:gd name="connsiteX8" fmla="*/ 536161 w 979481"/>
                <a:gd name="connsiteY8" fmla="*/ 262441 h 385922"/>
                <a:gd name="connsiteX9" fmla="*/ 729529 w 979481"/>
                <a:gd name="connsiteY9" fmla="*/ 295215 h 385922"/>
                <a:gd name="connsiteX10" fmla="*/ 863903 w 979481"/>
                <a:gd name="connsiteY10" fmla="*/ 347654 h 385922"/>
                <a:gd name="connsiteX11" fmla="*/ 975335 w 979481"/>
                <a:gd name="connsiteY11" fmla="*/ 383705 h 385922"/>
                <a:gd name="connsiteX12" fmla="*/ 713142 w 979481"/>
                <a:gd name="connsiteY12" fmla="*/ 282105 h 385922"/>
                <a:gd name="connsiteX13" fmla="*/ 126484 w 979481"/>
                <a:gd name="connsiteY13" fmla="*/ 144454 h 385922"/>
                <a:gd name="connsiteX14" fmla="*/ 5219 w 979481"/>
                <a:gd name="connsiteY14" fmla="*/ 144454 h 385922"/>
                <a:gd name="connsiteX15" fmla="*/ 221529 w 979481"/>
                <a:gd name="connsiteY15" fmla="*/ 247 h 38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9481" h="385922">
                  <a:moveTo>
                    <a:pt x="221529" y="247"/>
                  </a:moveTo>
                  <a:cubicBezTo>
                    <a:pt x="230269" y="-5216"/>
                    <a:pt x="52196" y="81090"/>
                    <a:pt x="57658" y="111679"/>
                  </a:cubicBezTo>
                  <a:cubicBezTo>
                    <a:pt x="63120" y="142268"/>
                    <a:pt x="220983" y="175589"/>
                    <a:pt x="254303" y="183783"/>
                  </a:cubicBezTo>
                  <a:cubicBezTo>
                    <a:pt x="287623" y="191977"/>
                    <a:pt x="229177" y="151555"/>
                    <a:pt x="257581" y="160841"/>
                  </a:cubicBezTo>
                  <a:cubicBezTo>
                    <a:pt x="285985" y="170127"/>
                    <a:pt x="399602" y="232944"/>
                    <a:pt x="424729" y="239499"/>
                  </a:cubicBezTo>
                  <a:cubicBezTo>
                    <a:pt x="449856" y="246054"/>
                    <a:pt x="393594" y="202355"/>
                    <a:pt x="408342" y="200170"/>
                  </a:cubicBezTo>
                  <a:cubicBezTo>
                    <a:pt x="423090" y="197985"/>
                    <a:pt x="483176" y="231851"/>
                    <a:pt x="513219" y="226389"/>
                  </a:cubicBezTo>
                  <a:cubicBezTo>
                    <a:pt x="543262" y="220927"/>
                    <a:pt x="584776" y="161386"/>
                    <a:pt x="588600" y="167395"/>
                  </a:cubicBezTo>
                  <a:cubicBezTo>
                    <a:pt x="592424" y="173404"/>
                    <a:pt x="512673" y="241138"/>
                    <a:pt x="536161" y="262441"/>
                  </a:cubicBezTo>
                  <a:cubicBezTo>
                    <a:pt x="559649" y="283744"/>
                    <a:pt x="674905" y="281013"/>
                    <a:pt x="729529" y="295215"/>
                  </a:cubicBezTo>
                  <a:cubicBezTo>
                    <a:pt x="784153" y="309417"/>
                    <a:pt x="822935" y="332906"/>
                    <a:pt x="863903" y="347654"/>
                  </a:cubicBezTo>
                  <a:cubicBezTo>
                    <a:pt x="904871" y="362402"/>
                    <a:pt x="1000462" y="394630"/>
                    <a:pt x="975335" y="383705"/>
                  </a:cubicBezTo>
                  <a:cubicBezTo>
                    <a:pt x="950208" y="372780"/>
                    <a:pt x="854617" y="321980"/>
                    <a:pt x="713142" y="282105"/>
                  </a:cubicBezTo>
                  <a:cubicBezTo>
                    <a:pt x="571667" y="242230"/>
                    <a:pt x="244471" y="167396"/>
                    <a:pt x="126484" y="144454"/>
                  </a:cubicBezTo>
                  <a:cubicBezTo>
                    <a:pt x="8497" y="121512"/>
                    <a:pt x="-11714" y="160841"/>
                    <a:pt x="5219" y="144454"/>
                  </a:cubicBezTo>
                  <a:cubicBezTo>
                    <a:pt x="22152" y="128067"/>
                    <a:pt x="212789" y="5710"/>
                    <a:pt x="221529" y="2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8" name="フリーフォーム 427">
              <a:extLst>
                <a:ext uri="{FF2B5EF4-FFF2-40B4-BE49-F238E27FC236}">
                  <a16:creationId xmlns:a16="http://schemas.microsoft.com/office/drawing/2014/main" id="{E16784D9-A553-186A-B4C0-DD2E45F703DC}"/>
                </a:ext>
              </a:extLst>
            </p:cNvPr>
            <p:cNvSpPr/>
            <p:nvPr/>
          </p:nvSpPr>
          <p:spPr>
            <a:xfrm>
              <a:off x="2738078" y="7668127"/>
              <a:ext cx="234620" cy="413656"/>
            </a:xfrm>
            <a:custGeom>
              <a:avLst/>
              <a:gdLst>
                <a:gd name="connsiteX0" fmla="*/ 234541 w 234620"/>
                <a:gd name="connsiteY0" fmla="*/ 1034 h 413656"/>
                <a:gd name="connsiteX1" fmla="*/ 31341 w 234620"/>
                <a:gd name="connsiteY1" fmla="*/ 89525 h 413656"/>
                <a:gd name="connsiteX2" fmla="*/ 51006 w 234620"/>
                <a:gd name="connsiteY2" fmla="*/ 256673 h 413656"/>
                <a:gd name="connsiteX3" fmla="*/ 44451 w 234620"/>
                <a:gd name="connsiteY3" fmla="*/ 207512 h 413656"/>
                <a:gd name="connsiteX4" fmla="*/ 100167 w 234620"/>
                <a:gd name="connsiteY4" fmla="*/ 410712 h 413656"/>
                <a:gd name="connsiteX5" fmla="*/ 67393 w 234620"/>
                <a:gd name="connsiteY5" fmla="*/ 315667 h 413656"/>
                <a:gd name="connsiteX6" fmla="*/ 5122 w 234620"/>
                <a:gd name="connsiteY6" fmla="*/ 145241 h 413656"/>
                <a:gd name="connsiteX7" fmla="*/ 234541 w 234620"/>
                <a:gd name="connsiteY7" fmla="*/ 1034 h 41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620" h="413656">
                  <a:moveTo>
                    <a:pt x="234541" y="1034"/>
                  </a:moveTo>
                  <a:cubicBezTo>
                    <a:pt x="238911" y="-8252"/>
                    <a:pt x="61930" y="46918"/>
                    <a:pt x="31341" y="89525"/>
                  </a:cubicBezTo>
                  <a:cubicBezTo>
                    <a:pt x="752" y="132132"/>
                    <a:pt x="48821" y="237009"/>
                    <a:pt x="51006" y="256673"/>
                  </a:cubicBezTo>
                  <a:cubicBezTo>
                    <a:pt x="53191" y="276338"/>
                    <a:pt x="36258" y="181839"/>
                    <a:pt x="44451" y="207512"/>
                  </a:cubicBezTo>
                  <a:cubicBezTo>
                    <a:pt x="52644" y="233185"/>
                    <a:pt x="96343" y="392686"/>
                    <a:pt x="100167" y="410712"/>
                  </a:cubicBezTo>
                  <a:cubicBezTo>
                    <a:pt x="103991" y="428738"/>
                    <a:pt x="83234" y="359912"/>
                    <a:pt x="67393" y="315667"/>
                  </a:cubicBezTo>
                  <a:cubicBezTo>
                    <a:pt x="51552" y="271422"/>
                    <a:pt x="-19459" y="194949"/>
                    <a:pt x="5122" y="145241"/>
                  </a:cubicBezTo>
                  <a:cubicBezTo>
                    <a:pt x="29703" y="95533"/>
                    <a:pt x="230171" y="10320"/>
                    <a:pt x="234541" y="10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9" name="フリーフォーム 428">
              <a:extLst>
                <a:ext uri="{FF2B5EF4-FFF2-40B4-BE49-F238E27FC236}">
                  <a16:creationId xmlns:a16="http://schemas.microsoft.com/office/drawing/2014/main" id="{A3102B55-659D-0D54-A48D-E666EAC27413}"/>
                </a:ext>
              </a:extLst>
            </p:cNvPr>
            <p:cNvSpPr/>
            <p:nvPr/>
          </p:nvSpPr>
          <p:spPr>
            <a:xfrm>
              <a:off x="4598525" y="3078127"/>
              <a:ext cx="116029" cy="620232"/>
            </a:xfrm>
            <a:custGeom>
              <a:avLst/>
              <a:gdLst>
                <a:gd name="connsiteX0" fmla="*/ 88622 w 116029"/>
                <a:gd name="connsiteY0" fmla="*/ 353 h 620232"/>
                <a:gd name="connsiteX1" fmla="*/ 17502 w 116029"/>
                <a:gd name="connsiteY1" fmla="*/ 230646 h 620232"/>
                <a:gd name="connsiteX2" fmla="*/ 17502 w 116029"/>
                <a:gd name="connsiteY2" fmla="*/ 498193 h 620232"/>
                <a:gd name="connsiteX3" fmla="*/ 20888 w 116029"/>
                <a:gd name="connsiteY3" fmla="*/ 372886 h 620232"/>
                <a:gd name="connsiteX4" fmla="*/ 10728 w 116029"/>
                <a:gd name="connsiteY4" fmla="*/ 508353 h 620232"/>
                <a:gd name="connsiteX5" fmla="*/ 27662 w 116029"/>
                <a:gd name="connsiteY5" fmla="*/ 481260 h 620232"/>
                <a:gd name="connsiteX6" fmla="*/ 75075 w 116029"/>
                <a:gd name="connsiteY6" fmla="*/ 620113 h 620232"/>
                <a:gd name="connsiteX7" fmla="*/ 78462 w 116029"/>
                <a:gd name="connsiteY7" fmla="*/ 454166 h 620232"/>
                <a:gd name="connsiteX8" fmla="*/ 115715 w 116029"/>
                <a:gd name="connsiteY8" fmla="*/ 190006 h 620232"/>
                <a:gd name="connsiteX9" fmla="*/ 54755 w 116029"/>
                <a:gd name="connsiteY9" fmla="*/ 501580 h 620232"/>
                <a:gd name="connsiteX10" fmla="*/ 27662 w 116029"/>
                <a:gd name="connsiteY10" fmla="*/ 379660 h 620232"/>
                <a:gd name="connsiteX11" fmla="*/ 7342 w 116029"/>
                <a:gd name="connsiteY11" fmla="*/ 85020 h 620232"/>
                <a:gd name="connsiteX12" fmla="*/ 7342 w 116029"/>
                <a:gd name="connsiteY12" fmla="*/ 176460 h 620232"/>
                <a:gd name="connsiteX13" fmla="*/ 88622 w 116029"/>
                <a:gd name="connsiteY13" fmla="*/ 353 h 62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029" h="620232">
                  <a:moveTo>
                    <a:pt x="88622" y="353"/>
                  </a:moveTo>
                  <a:cubicBezTo>
                    <a:pt x="90315" y="9384"/>
                    <a:pt x="29355" y="147673"/>
                    <a:pt x="17502" y="230646"/>
                  </a:cubicBezTo>
                  <a:cubicBezTo>
                    <a:pt x="5649" y="313619"/>
                    <a:pt x="16938" y="474486"/>
                    <a:pt x="17502" y="498193"/>
                  </a:cubicBezTo>
                  <a:cubicBezTo>
                    <a:pt x="18066" y="521900"/>
                    <a:pt x="22017" y="371193"/>
                    <a:pt x="20888" y="372886"/>
                  </a:cubicBezTo>
                  <a:cubicBezTo>
                    <a:pt x="19759" y="374579"/>
                    <a:pt x="9599" y="490291"/>
                    <a:pt x="10728" y="508353"/>
                  </a:cubicBezTo>
                  <a:cubicBezTo>
                    <a:pt x="11857" y="526415"/>
                    <a:pt x="16938" y="462633"/>
                    <a:pt x="27662" y="481260"/>
                  </a:cubicBezTo>
                  <a:cubicBezTo>
                    <a:pt x="38386" y="499887"/>
                    <a:pt x="66608" y="624629"/>
                    <a:pt x="75075" y="620113"/>
                  </a:cubicBezTo>
                  <a:cubicBezTo>
                    <a:pt x="83542" y="615597"/>
                    <a:pt x="71689" y="525850"/>
                    <a:pt x="78462" y="454166"/>
                  </a:cubicBezTo>
                  <a:cubicBezTo>
                    <a:pt x="85235" y="382482"/>
                    <a:pt x="119666" y="182104"/>
                    <a:pt x="115715" y="190006"/>
                  </a:cubicBezTo>
                  <a:cubicBezTo>
                    <a:pt x="111764" y="197908"/>
                    <a:pt x="69430" y="469971"/>
                    <a:pt x="54755" y="501580"/>
                  </a:cubicBezTo>
                  <a:cubicBezTo>
                    <a:pt x="40079" y="533189"/>
                    <a:pt x="35564" y="449087"/>
                    <a:pt x="27662" y="379660"/>
                  </a:cubicBezTo>
                  <a:cubicBezTo>
                    <a:pt x="19760" y="310233"/>
                    <a:pt x="10729" y="118887"/>
                    <a:pt x="7342" y="85020"/>
                  </a:cubicBezTo>
                  <a:cubicBezTo>
                    <a:pt x="3955" y="51153"/>
                    <a:pt x="-7333" y="194522"/>
                    <a:pt x="7342" y="176460"/>
                  </a:cubicBezTo>
                  <a:cubicBezTo>
                    <a:pt x="22017" y="158398"/>
                    <a:pt x="86929" y="-8678"/>
                    <a:pt x="88622" y="3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0" name="フリーフォーム 429">
              <a:extLst>
                <a:ext uri="{FF2B5EF4-FFF2-40B4-BE49-F238E27FC236}">
                  <a16:creationId xmlns:a16="http://schemas.microsoft.com/office/drawing/2014/main" id="{C2A8BA1E-8DCA-6FC1-8412-EEE303E240BD}"/>
                </a:ext>
              </a:extLst>
            </p:cNvPr>
            <p:cNvSpPr/>
            <p:nvPr/>
          </p:nvSpPr>
          <p:spPr>
            <a:xfrm>
              <a:off x="3939925" y="4108001"/>
              <a:ext cx="261113" cy="247338"/>
            </a:xfrm>
            <a:custGeom>
              <a:avLst/>
              <a:gdLst>
                <a:gd name="connsiteX0" fmla="*/ 2155 w 261113"/>
                <a:gd name="connsiteY0" fmla="*/ 101626 h 247338"/>
                <a:gd name="connsiteX1" fmla="*/ 218902 w 261113"/>
                <a:gd name="connsiteY1" fmla="*/ 159199 h 247338"/>
                <a:gd name="connsiteX2" fmla="*/ 259542 w 261113"/>
                <a:gd name="connsiteY2" fmla="*/ 247252 h 247338"/>
                <a:gd name="connsiteX3" fmla="*/ 252768 w 261113"/>
                <a:gd name="connsiteY3" fmla="*/ 142266 h 247338"/>
                <a:gd name="connsiteX4" fmla="*/ 252768 w 261113"/>
                <a:gd name="connsiteY4" fmla="*/ 37279 h 247338"/>
                <a:gd name="connsiteX5" fmla="*/ 232448 w 261113"/>
                <a:gd name="connsiteY5" fmla="*/ 155812 h 247338"/>
                <a:gd name="connsiteX6" fmla="*/ 171488 w 261113"/>
                <a:gd name="connsiteY6" fmla="*/ 23732 h 247338"/>
                <a:gd name="connsiteX7" fmla="*/ 229062 w 261113"/>
                <a:gd name="connsiteY7" fmla="*/ 172746 h 247338"/>
                <a:gd name="connsiteX8" fmla="*/ 178262 w 261113"/>
                <a:gd name="connsiteY8" fmla="*/ 121946 h 247338"/>
                <a:gd name="connsiteX9" fmla="*/ 120688 w 261113"/>
                <a:gd name="connsiteY9" fmla="*/ 98239 h 247338"/>
                <a:gd name="connsiteX10" fmla="*/ 90208 w 261113"/>
                <a:gd name="connsiteY10" fmla="*/ 26 h 247338"/>
                <a:gd name="connsiteX11" fmla="*/ 107142 w 261113"/>
                <a:gd name="connsiteY11" fmla="*/ 108399 h 247338"/>
                <a:gd name="connsiteX12" fmla="*/ 2155 w 261113"/>
                <a:gd name="connsiteY12" fmla="*/ 101626 h 24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113" h="247338">
                  <a:moveTo>
                    <a:pt x="2155" y="101626"/>
                  </a:moveTo>
                  <a:cubicBezTo>
                    <a:pt x="20782" y="110093"/>
                    <a:pt x="176004" y="134928"/>
                    <a:pt x="218902" y="159199"/>
                  </a:cubicBezTo>
                  <a:cubicBezTo>
                    <a:pt x="261800" y="183470"/>
                    <a:pt x="253898" y="250074"/>
                    <a:pt x="259542" y="247252"/>
                  </a:cubicBezTo>
                  <a:cubicBezTo>
                    <a:pt x="265186" y="244430"/>
                    <a:pt x="253897" y="177261"/>
                    <a:pt x="252768" y="142266"/>
                  </a:cubicBezTo>
                  <a:cubicBezTo>
                    <a:pt x="251639" y="107271"/>
                    <a:pt x="256155" y="35021"/>
                    <a:pt x="252768" y="37279"/>
                  </a:cubicBezTo>
                  <a:cubicBezTo>
                    <a:pt x="249381" y="39537"/>
                    <a:pt x="245995" y="158070"/>
                    <a:pt x="232448" y="155812"/>
                  </a:cubicBezTo>
                  <a:cubicBezTo>
                    <a:pt x="218901" y="153554"/>
                    <a:pt x="172052" y="20910"/>
                    <a:pt x="171488" y="23732"/>
                  </a:cubicBezTo>
                  <a:cubicBezTo>
                    <a:pt x="170924" y="26554"/>
                    <a:pt x="227933" y="156377"/>
                    <a:pt x="229062" y="172746"/>
                  </a:cubicBezTo>
                  <a:cubicBezTo>
                    <a:pt x="230191" y="189115"/>
                    <a:pt x="196324" y="134364"/>
                    <a:pt x="178262" y="121946"/>
                  </a:cubicBezTo>
                  <a:cubicBezTo>
                    <a:pt x="160200" y="109528"/>
                    <a:pt x="135364" y="118559"/>
                    <a:pt x="120688" y="98239"/>
                  </a:cubicBezTo>
                  <a:cubicBezTo>
                    <a:pt x="106012" y="77919"/>
                    <a:pt x="92466" y="-1667"/>
                    <a:pt x="90208" y="26"/>
                  </a:cubicBezTo>
                  <a:cubicBezTo>
                    <a:pt x="87950" y="1719"/>
                    <a:pt x="122946" y="89772"/>
                    <a:pt x="107142" y="108399"/>
                  </a:cubicBezTo>
                  <a:cubicBezTo>
                    <a:pt x="91338" y="127026"/>
                    <a:pt x="-16472" y="93159"/>
                    <a:pt x="2155" y="101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1" name="フリーフォーム 430">
              <a:extLst>
                <a:ext uri="{FF2B5EF4-FFF2-40B4-BE49-F238E27FC236}">
                  <a16:creationId xmlns:a16="http://schemas.microsoft.com/office/drawing/2014/main" id="{20954C0F-B9EA-030F-D740-14163F912A7E}"/>
                </a:ext>
              </a:extLst>
            </p:cNvPr>
            <p:cNvSpPr/>
            <p:nvPr/>
          </p:nvSpPr>
          <p:spPr>
            <a:xfrm>
              <a:off x="3908863" y="4331491"/>
              <a:ext cx="372902" cy="193937"/>
            </a:xfrm>
            <a:custGeom>
              <a:avLst/>
              <a:gdLst>
                <a:gd name="connsiteX0" fmla="*/ 39990 w 372902"/>
                <a:gd name="connsiteY0" fmla="*/ 56 h 193937"/>
                <a:gd name="connsiteX1" fmla="*/ 263510 w 372902"/>
                <a:gd name="connsiteY1" fmla="*/ 101656 h 193937"/>
                <a:gd name="connsiteX2" fmla="*/ 168684 w 372902"/>
                <a:gd name="connsiteY2" fmla="*/ 98269 h 193937"/>
                <a:gd name="connsiteX3" fmla="*/ 94177 w 372902"/>
                <a:gd name="connsiteY3" fmla="*/ 98269 h 193937"/>
                <a:gd name="connsiteX4" fmla="*/ 293990 w 372902"/>
                <a:gd name="connsiteY4" fmla="*/ 135522 h 193937"/>
                <a:gd name="connsiteX5" fmla="*/ 205937 w 372902"/>
                <a:gd name="connsiteY5" fmla="*/ 169389 h 193937"/>
                <a:gd name="connsiteX6" fmla="*/ 2737 w 372902"/>
                <a:gd name="connsiteY6" fmla="*/ 193096 h 193937"/>
                <a:gd name="connsiteX7" fmla="*/ 368497 w 372902"/>
                <a:gd name="connsiteY7" fmla="*/ 138909 h 193937"/>
                <a:gd name="connsiteX8" fmla="*/ 192390 w 372902"/>
                <a:gd name="connsiteY8" fmla="*/ 88109 h 193937"/>
                <a:gd name="connsiteX9" fmla="*/ 39990 w 372902"/>
                <a:gd name="connsiteY9" fmla="*/ 56 h 19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2902" h="193937">
                  <a:moveTo>
                    <a:pt x="39990" y="56"/>
                  </a:moveTo>
                  <a:cubicBezTo>
                    <a:pt x="51843" y="2314"/>
                    <a:pt x="242061" y="85287"/>
                    <a:pt x="263510" y="101656"/>
                  </a:cubicBezTo>
                  <a:cubicBezTo>
                    <a:pt x="284959" y="118025"/>
                    <a:pt x="196906" y="98834"/>
                    <a:pt x="168684" y="98269"/>
                  </a:cubicBezTo>
                  <a:cubicBezTo>
                    <a:pt x="140462" y="97705"/>
                    <a:pt x="73293" y="92060"/>
                    <a:pt x="94177" y="98269"/>
                  </a:cubicBezTo>
                  <a:cubicBezTo>
                    <a:pt x="115061" y="104478"/>
                    <a:pt x="275364" y="123669"/>
                    <a:pt x="293990" y="135522"/>
                  </a:cubicBezTo>
                  <a:cubicBezTo>
                    <a:pt x="312616" y="147375"/>
                    <a:pt x="254479" y="159793"/>
                    <a:pt x="205937" y="169389"/>
                  </a:cubicBezTo>
                  <a:cubicBezTo>
                    <a:pt x="157395" y="178985"/>
                    <a:pt x="-24356" y="198176"/>
                    <a:pt x="2737" y="193096"/>
                  </a:cubicBezTo>
                  <a:cubicBezTo>
                    <a:pt x="29830" y="188016"/>
                    <a:pt x="336888" y="156407"/>
                    <a:pt x="368497" y="138909"/>
                  </a:cubicBezTo>
                  <a:cubicBezTo>
                    <a:pt x="400106" y="121411"/>
                    <a:pt x="253350" y="112945"/>
                    <a:pt x="192390" y="88109"/>
                  </a:cubicBezTo>
                  <a:cubicBezTo>
                    <a:pt x="131430" y="63273"/>
                    <a:pt x="28137" y="-2202"/>
                    <a:pt x="39990" y="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2" name="フリーフォーム 431">
              <a:extLst>
                <a:ext uri="{FF2B5EF4-FFF2-40B4-BE49-F238E27FC236}">
                  <a16:creationId xmlns:a16="http://schemas.microsoft.com/office/drawing/2014/main" id="{D42D0B1E-5CC1-A6FC-9E00-7FB47C09BFF3}"/>
                </a:ext>
              </a:extLst>
            </p:cNvPr>
            <p:cNvSpPr/>
            <p:nvPr/>
          </p:nvSpPr>
          <p:spPr>
            <a:xfrm>
              <a:off x="3660614" y="4513516"/>
              <a:ext cx="107769" cy="234054"/>
            </a:xfrm>
            <a:custGeom>
              <a:avLst/>
              <a:gdLst>
                <a:gd name="connsiteX0" fmla="*/ 58595 w 107769"/>
                <a:gd name="connsiteY0" fmla="*/ 118 h 234054"/>
                <a:gd name="connsiteX1" fmla="*/ 29412 w 107769"/>
                <a:gd name="connsiteY1" fmla="*/ 107122 h 234054"/>
                <a:gd name="connsiteX2" fmla="*/ 55352 w 107769"/>
                <a:gd name="connsiteY2" fmla="*/ 136305 h 234054"/>
                <a:gd name="connsiteX3" fmla="*/ 45624 w 107769"/>
                <a:gd name="connsiteY3" fmla="*/ 136305 h 234054"/>
                <a:gd name="connsiteX4" fmla="*/ 107233 w 107769"/>
                <a:gd name="connsiteY4" fmla="*/ 233582 h 234054"/>
                <a:gd name="connsiteX5" fmla="*/ 71565 w 107769"/>
                <a:gd name="connsiteY5" fmla="*/ 171973 h 234054"/>
                <a:gd name="connsiteX6" fmla="*/ 3471 w 107769"/>
                <a:gd name="connsiteY6" fmla="*/ 139548 h 234054"/>
                <a:gd name="connsiteX7" fmla="*/ 9956 w 107769"/>
                <a:gd name="connsiteY7" fmla="*/ 90910 h 234054"/>
                <a:gd name="connsiteX8" fmla="*/ 9956 w 107769"/>
                <a:gd name="connsiteY8" fmla="*/ 129820 h 234054"/>
                <a:gd name="connsiteX9" fmla="*/ 58595 w 107769"/>
                <a:gd name="connsiteY9" fmla="*/ 118 h 23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9" h="234054">
                  <a:moveTo>
                    <a:pt x="58595" y="118"/>
                  </a:moveTo>
                  <a:cubicBezTo>
                    <a:pt x="61838" y="-3665"/>
                    <a:pt x="29952" y="84424"/>
                    <a:pt x="29412" y="107122"/>
                  </a:cubicBezTo>
                  <a:cubicBezTo>
                    <a:pt x="28872" y="129820"/>
                    <a:pt x="52650" y="131441"/>
                    <a:pt x="55352" y="136305"/>
                  </a:cubicBezTo>
                  <a:cubicBezTo>
                    <a:pt x="58054" y="141169"/>
                    <a:pt x="36977" y="120092"/>
                    <a:pt x="45624" y="136305"/>
                  </a:cubicBezTo>
                  <a:cubicBezTo>
                    <a:pt x="54271" y="152518"/>
                    <a:pt x="102910" y="227637"/>
                    <a:pt x="107233" y="233582"/>
                  </a:cubicBezTo>
                  <a:cubicBezTo>
                    <a:pt x="111556" y="239527"/>
                    <a:pt x="88859" y="187645"/>
                    <a:pt x="71565" y="171973"/>
                  </a:cubicBezTo>
                  <a:cubicBezTo>
                    <a:pt x="54271" y="156301"/>
                    <a:pt x="13739" y="153059"/>
                    <a:pt x="3471" y="139548"/>
                  </a:cubicBezTo>
                  <a:cubicBezTo>
                    <a:pt x="-6797" y="126038"/>
                    <a:pt x="8875" y="92531"/>
                    <a:pt x="9956" y="90910"/>
                  </a:cubicBezTo>
                  <a:cubicBezTo>
                    <a:pt x="11037" y="89289"/>
                    <a:pt x="-852" y="141709"/>
                    <a:pt x="9956" y="129820"/>
                  </a:cubicBezTo>
                  <a:cubicBezTo>
                    <a:pt x="20764" y="117931"/>
                    <a:pt x="55352" y="3901"/>
                    <a:pt x="58595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3" name="フリーフォーム 432">
              <a:extLst>
                <a:ext uri="{FF2B5EF4-FFF2-40B4-BE49-F238E27FC236}">
                  <a16:creationId xmlns:a16="http://schemas.microsoft.com/office/drawing/2014/main" id="{8380B3F4-98F6-D8F0-AF2D-2F8E06BB0D86}"/>
                </a:ext>
              </a:extLst>
            </p:cNvPr>
            <p:cNvSpPr/>
            <p:nvPr/>
          </p:nvSpPr>
          <p:spPr>
            <a:xfrm>
              <a:off x="3644255" y="4493930"/>
              <a:ext cx="774425" cy="574423"/>
            </a:xfrm>
            <a:custGeom>
              <a:avLst/>
              <a:gdLst>
                <a:gd name="connsiteX0" fmla="*/ 375 w 774425"/>
                <a:gd name="connsiteY0" fmla="*/ 574181 h 574423"/>
                <a:gd name="connsiteX1" fmla="*/ 230596 w 774425"/>
                <a:gd name="connsiteY1" fmla="*/ 269381 h 574423"/>
                <a:gd name="connsiteX2" fmla="*/ 191685 w 774425"/>
                <a:gd name="connsiteY2" fmla="*/ 311534 h 574423"/>
                <a:gd name="connsiteX3" fmla="*/ 470545 w 774425"/>
                <a:gd name="connsiteY3" fmla="*/ 104010 h 574423"/>
                <a:gd name="connsiteX4" fmla="*/ 405694 w 774425"/>
                <a:gd name="connsiteY4" fmla="*/ 152649 h 574423"/>
                <a:gd name="connsiteX5" fmla="*/ 661856 w 774425"/>
                <a:gd name="connsiteY5" fmla="*/ 6734 h 574423"/>
                <a:gd name="connsiteX6" fmla="*/ 609975 w 774425"/>
                <a:gd name="connsiteY6" fmla="*/ 22947 h 574423"/>
                <a:gd name="connsiteX7" fmla="*/ 729949 w 774425"/>
                <a:gd name="connsiteY7" fmla="*/ 9976 h 574423"/>
                <a:gd name="connsiteX8" fmla="*/ 768860 w 774425"/>
                <a:gd name="connsiteY8" fmla="*/ 16461 h 574423"/>
                <a:gd name="connsiteX9" fmla="*/ 619702 w 774425"/>
                <a:gd name="connsiteY9" fmla="*/ 22947 h 574423"/>
                <a:gd name="connsiteX10" fmla="*/ 240324 w 774425"/>
                <a:gd name="connsiteY10" fmla="*/ 230470 h 574423"/>
                <a:gd name="connsiteX11" fmla="*/ 486758 w 774425"/>
                <a:gd name="connsiteY11" fmla="*/ 113738 h 574423"/>
                <a:gd name="connsiteX12" fmla="*/ 214383 w 774425"/>
                <a:gd name="connsiteY12" fmla="*/ 256410 h 574423"/>
                <a:gd name="connsiteX13" fmla="*/ 136562 w 774425"/>
                <a:gd name="connsiteY13" fmla="*/ 334232 h 574423"/>
                <a:gd name="connsiteX14" fmla="*/ 175473 w 774425"/>
                <a:gd name="connsiteY14" fmla="*/ 321261 h 574423"/>
                <a:gd name="connsiteX15" fmla="*/ 375 w 774425"/>
                <a:gd name="connsiteY15" fmla="*/ 574181 h 57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4425" h="574423">
                  <a:moveTo>
                    <a:pt x="375" y="574181"/>
                  </a:moveTo>
                  <a:cubicBezTo>
                    <a:pt x="9562" y="565534"/>
                    <a:pt x="198711" y="313155"/>
                    <a:pt x="230596" y="269381"/>
                  </a:cubicBezTo>
                  <a:cubicBezTo>
                    <a:pt x="262481" y="225607"/>
                    <a:pt x="151693" y="339096"/>
                    <a:pt x="191685" y="311534"/>
                  </a:cubicBezTo>
                  <a:cubicBezTo>
                    <a:pt x="231677" y="283972"/>
                    <a:pt x="470545" y="104010"/>
                    <a:pt x="470545" y="104010"/>
                  </a:cubicBezTo>
                  <a:cubicBezTo>
                    <a:pt x="506213" y="77529"/>
                    <a:pt x="373809" y="168862"/>
                    <a:pt x="405694" y="152649"/>
                  </a:cubicBezTo>
                  <a:cubicBezTo>
                    <a:pt x="437579" y="136436"/>
                    <a:pt x="627809" y="28351"/>
                    <a:pt x="661856" y="6734"/>
                  </a:cubicBezTo>
                  <a:cubicBezTo>
                    <a:pt x="695903" y="-14883"/>
                    <a:pt x="598626" y="22407"/>
                    <a:pt x="609975" y="22947"/>
                  </a:cubicBezTo>
                  <a:cubicBezTo>
                    <a:pt x="621324" y="23487"/>
                    <a:pt x="703468" y="11057"/>
                    <a:pt x="729949" y="9976"/>
                  </a:cubicBezTo>
                  <a:cubicBezTo>
                    <a:pt x="756430" y="8895"/>
                    <a:pt x="787235" y="14299"/>
                    <a:pt x="768860" y="16461"/>
                  </a:cubicBezTo>
                  <a:cubicBezTo>
                    <a:pt x="750486" y="18623"/>
                    <a:pt x="707791" y="-12721"/>
                    <a:pt x="619702" y="22947"/>
                  </a:cubicBezTo>
                  <a:cubicBezTo>
                    <a:pt x="531613" y="58615"/>
                    <a:pt x="262481" y="215338"/>
                    <a:pt x="240324" y="230470"/>
                  </a:cubicBezTo>
                  <a:cubicBezTo>
                    <a:pt x="218167" y="245602"/>
                    <a:pt x="491081" y="109415"/>
                    <a:pt x="486758" y="113738"/>
                  </a:cubicBezTo>
                  <a:cubicBezTo>
                    <a:pt x="482435" y="118061"/>
                    <a:pt x="272749" y="219661"/>
                    <a:pt x="214383" y="256410"/>
                  </a:cubicBezTo>
                  <a:cubicBezTo>
                    <a:pt x="156017" y="293159"/>
                    <a:pt x="143047" y="323424"/>
                    <a:pt x="136562" y="334232"/>
                  </a:cubicBezTo>
                  <a:cubicBezTo>
                    <a:pt x="130077" y="345040"/>
                    <a:pt x="197630" y="284512"/>
                    <a:pt x="175473" y="321261"/>
                  </a:cubicBezTo>
                  <a:cubicBezTo>
                    <a:pt x="153316" y="358010"/>
                    <a:pt x="-8812" y="582828"/>
                    <a:pt x="375" y="574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4" name="フリーフォーム 433">
              <a:extLst>
                <a:ext uri="{FF2B5EF4-FFF2-40B4-BE49-F238E27FC236}">
                  <a16:creationId xmlns:a16="http://schemas.microsoft.com/office/drawing/2014/main" id="{D24CA87E-83BE-86CB-0949-838D4F75CC97}"/>
                </a:ext>
              </a:extLst>
            </p:cNvPr>
            <p:cNvSpPr/>
            <p:nvPr/>
          </p:nvSpPr>
          <p:spPr>
            <a:xfrm>
              <a:off x="3640486" y="4532894"/>
              <a:ext cx="665907" cy="736585"/>
            </a:xfrm>
            <a:custGeom>
              <a:avLst/>
              <a:gdLst>
                <a:gd name="connsiteX0" fmla="*/ 665625 w 665907"/>
                <a:gd name="connsiteY0" fmla="*/ 195 h 736585"/>
                <a:gd name="connsiteX1" fmla="*/ 312186 w 665907"/>
                <a:gd name="connsiteY1" fmla="*/ 217446 h 736585"/>
                <a:gd name="connsiteX2" fmla="*/ 120876 w 665907"/>
                <a:gd name="connsiteY2" fmla="*/ 405515 h 736585"/>
                <a:gd name="connsiteX3" fmla="*/ 266791 w 665907"/>
                <a:gd name="connsiteY3" fmla="*/ 301753 h 736585"/>
                <a:gd name="connsiteX4" fmla="*/ 68995 w 665907"/>
                <a:gd name="connsiteY4" fmla="*/ 450910 h 736585"/>
                <a:gd name="connsiteX5" fmla="*/ 17114 w 665907"/>
                <a:gd name="connsiteY5" fmla="*/ 567642 h 736585"/>
                <a:gd name="connsiteX6" fmla="*/ 901 w 665907"/>
                <a:gd name="connsiteY6" fmla="*/ 736255 h 736585"/>
                <a:gd name="connsiteX7" fmla="*/ 39812 w 665907"/>
                <a:gd name="connsiteY7" fmla="*/ 600068 h 736585"/>
                <a:gd name="connsiteX8" fmla="*/ 250578 w 665907"/>
                <a:gd name="connsiteY8" fmla="*/ 256357 h 736585"/>
                <a:gd name="connsiteX9" fmla="*/ 665625 w 665907"/>
                <a:gd name="connsiteY9" fmla="*/ 195 h 73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5907" h="736585">
                  <a:moveTo>
                    <a:pt x="665625" y="195"/>
                  </a:moveTo>
                  <a:cubicBezTo>
                    <a:pt x="675893" y="-6290"/>
                    <a:pt x="402977" y="149893"/>
                    <a:pt x="312186" y="217446"/>
                  </a:cubicBezTo>
                  <a:cubicBezTo>
                    <a:pt x="221395" y="284999"/>
                    <a:pt x="128442" y="391464"/>
                    <a:pt x="120876" y="405515"/>
                  </a:cubicBezTo>
                  <a:cubicBezTo>
                    <a:pt x="113310" y="419566"/>
                    <a:pt x="275438" y="294187"/>
                    <a:pt x="266791" y="301753"/>
                  </a:cubicBezTo>
                  <a:cubicBezTo>
                    <a:pt x="258144" y="309319"/>
                    <a:pt x="110608" y="406595"/>
                    <a:pt x="68995" y="450910"/>
                  </a:cubicBezTo>
                  <a:cubicBezTo>
                    <a:pt x="27382" y="495225"/>
                    <a:pt x="28463" y="520085"/>
                    <a:pt x="17114" y="567642"/>
                  </a:cubicBezTo>
                  <a:cubicBezTo>
                    <a:pt x="5765" y="615199"/>
                    <a:pt x="-2882" y="730851"/>
                    <a:pt x="901" y="736255"/>
                  </a:cubicBezTo>
                  <a:cubicBezTo>
                    <a:pt x="4684" y="741659"/>
                    <a:pt x="-1801" y="680051"/>
                    <a:pt x="39812" y="600068"/>
                  </a:cubicBezTo>
                  <a:cubicBezTo>
                    <a:pt x="81425" y="520085"/>
                    <a:pt x="150599" y="352012"/>
                    <a:pt x="250578" y="256357"/>
                  </a:cubicBezTo>
                  <a:cubicBezTo>
                    <a:pt x="350557" y="160702"/>
                    <a:pt x="655357" y="6680"/>
                    <a:pt x="665625" y="1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5" name="フリーフォーム 434">
              <a:extLst>
                <a:ext uri="{FF2B5EF4-FFF2-40B4-BE49-F238E27FC236}">
                  <a16:creationId xmlns:a16="http://schemas.microsoft.com/office/drawing/2014/main" id="{EAC7EB12-A35B-8F2D-B098-56674E86341F}"/>
                </a:ext>
              </a:extLst>
            </p:cNvPr>
            <p:cNvSpPr/>
            <p:nvPr/>
          </p:nvSpPr>
          <p:spPr>
            <a:xfrm>
              <a:off x="4722037" y="4994760"/>
              <a:ext cx="358895" cy="192398"/>
            </a:xfrm>
            <a:custGeom>
              <a:avLst/>
              <a:gdLst>
                <a:gd name="connsiteX0" fmla="*/ 2363 w 358895"/>
                <a:gd name="connsiteY0" fmla="*/ 2014 h 192398"/>
                <a:gd name="connsiteX1" fmla="*/ 342831 w 358895"/>
                <a:gd name="connsiteY1" fmla="*/ 70108 h 192398"/>
                <a:gd name="connsiteX2" fmla="*/ 300678 w 358895"/>
                <a:gd name="connsiteY2" fmla="*/ 138202 h 192398"/>
                <a:gd name="connsiteX3" fmla="*/ 274737 w 358895"/>
                <a:gd name="connsiteY3" fmla="*/ 190083 h 192398"/>
                <a:gd name="connsiteX4" fmla="*/ 326618 w 358895"/>
                <a:gd name="connsiteY4" fmla="*/ 60380 h 192398"/>
                <a:gd name="connsiteX5" fmla="*/ 196916 w 358895"/>
                <a:gd name="connsiteY5" fmla="*/ 21470 h 192398"/>
                <a:gd name="connsiteX6" fmla="*/ 2363 w 358895"/>
                <a:gd name="connsiteY6" fmla="*/ 2014 h 1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895" h="192398">
                  <a:moveTo>
                    <a:pt x="2363" y="2014"/>
                  </a:moveTo>
                  <a:cubicBezTo>
                    <a:pt x="26682" y="10120"/>
                    <a:pt x="293112" y="47410"/>
                    <a:pt x="342831" y="70108"/>
                  </a:cubicBezTo>
                  <a:cubicBezTo>
                    <a:pt x="392550" y="92806"/>
                    <a:pt x="312027" y="118206"/>
                    <a:pt x="300678" y="138202"/>
                  </a:cubicBezTo>
                  <a:cubicBezTo>
                    <a:pt x="289329" y="158198"/>
                    <a:pt x="270414" y="203053"/>
                    <a:pt x="274737" y="190083"/>
                  </a:cubicBezTo>
                  <a:cubicBezTo>
                    <a:pt x="279060" y="177113"/>
                    <a:pt x="339588" y="88482"/>
                    <a:pt x="326618" y="60380"/>
                  </a:cubicBezTo>
                  <a:cubicBezTo>
                    <a:pt x="313648" y="32278"/>
                    <a:pt x="245554" y="30657"/>
                    <a:pt x="196916" y="21470"/>
                  </a:cubicBezTo>
                  <a:cubicBezTo>
                    <a:pt x="148278" y="12283"/>
                    <a:pt x="-21956" y="-6092"/>
                    <a:pt x="2363" y="20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6" name="フリーフォーム 435">
              <a:extLst>
                <a:ext uri="{FF2B5EF4-FFF2-40B4-BE49-F238E27FC236}">
                  <a16:creationId xmlns:a16="http://schemas.microsoft.com/office/drawing/2014/main" id="{66FD3DF0-ACBA-E600-BE91-76D6DD78708C}"/>
                </a:ext>
              </a:extLst>
            </p:cNvPr>
            <p:cNvSpPr/>
            <p:nvPr/>
          </p:nvSpPr>
          <p:spPr>
            <a:xfrm>
              <a:off x="4388716" y="5126038"/>
              <a:ext cx="637168" cy="107991"/>
            </a:xfrm>
            <a:custGeom>
              <a:avLst/>
              <a:gdLst>
                <a:gd name="connsiteX0" fmla="*/ 1701 w 637168"/>
                <a:gd name="connsiteY0" fmla="*/ 439 h 107991"/>
                <a:gd name="connsiteX1" fmla="*/ 588603 w 637168"/>
                <a:gd name="connsiteY1" fmla="*/ 87988 h 107991"/>
                <a:gd name="connsiteX2" fmla="*/ 585361 w 637168"/>
                <a:gd name="connsiteY2" fmla="*/ 107443 h 107991"/>
                <a:gd name="connsiteX3" fmla="*/ 432961 w 637168"/>
                <a:gd name="connsiteY3" fmla="*/ 75017 h 107991"/>
                <a:gd name="connsiteX4" fmla="*/ 134646 w 637168"/>
                <a:gd name="connsiteY4" fmla="*/ 71775 h 107991"/>
                <a:gd name="connsiteX5" fmla="*/ 400535 w 637168"/>
                <a:gd name="connsiteY5" fmla="*/ 55562 h 107991"/>
                <a:gd name="connsiteX6" fmla="*/ 1701 w 637168"/>
                <a:gd name="connsiteY6" fmla="*/ 439 h 10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168" h="107991">
                  <a:moveTo>
                    <a:pt x="1701" y="439"/>
                  </a:moveTo>
                  <a:cubicBezTo>
                    <a:pt x="33046" y="5843"/>
                    <a:pt x="588603" y="87988"/>
                    <a:pt x="588603" y="87988"/>
                  </a:cubicBezTo>
                  <a:cubicBezTo>
                    <a:pt x="685880" y="105822"/>
                    <a:pt x="611301" y="109605"/>
                    <a:pt x="585361" y="107443"/>
                  </a:cubicBezTo>
                  <a:cubicBezTo>
                    <a:pt x="559421" y="105281"/>
                    <a:pt x="508080" y="80962"/>
                    <a:pt x="432961" y="75017"/>
                  </a:cubicBezTo>
                  <a:cubicBezTo>
                    <a:pt x="357842" y="69072"/>
                    <a:pt x="140050" y="75018"/>
                    <a:pt x="134646" y="71775"/>
                  </a:cubicBezTo>
                  <a:cubicBezTo>
                    <a:pt x="129242" y="68533"/>
                    <a:pt x="418910" y="70154"/>
                    <a:pt x="400535" y="55562"/>
                  </a:cubicBezTo>
                  <a:cubicBezTo>
                    <a:pt x="382161" y="40971"/>
                    <a:pt x="-29644" y="-4965"/>
                    <a:pt x="1701" y="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7" name="フリーフォーム 436">
              <a:extLst>
                <a:ext uri="{FF2B5EF4-FFF2-40B4-BE49-F238E27FC236}">
                  <a16:creationId xmlns:a16="http://schemas.microsoft.com/office/drawing/2014/main" id="{FC3FB9E2-88B2-97AA-023A-8E670BDF18C9}"/>
                </a:ext>
              </a:extLst>
            </p:cNvPr>
            <p:cNvSpPr/>
            <p:nvPr/>
          </p:nvSpPr>
          <p:spPr>
            <a:xfrm>
              <a:off x="4295676" y="5219746"/>
              <a:ext cx="662211" cy="62378"/>
            </a:xfrm>
            <a:custGeom>
              <a:avLst/>
              <a:gdLst>
                <a:gd name="connsiteX0" fmla="*/ 707 w 662211"/>
                <a:gd name="connsiteY0" fmla="*/ 10492 h 62378"/>
                <a:gd name="connsiteX1" fmla="*/ 474120 w 662211"/>
                <a:gd name="connsiteY1" fmla="*/ 13735 h 62378"/>
                <a:gd name="connsiteX2" fmla="*/ 230928 w 662211"/>
                <a:gd name="connsiteY2" fmla="*/ 62373 h 62378"/>
                <a:gd name="connsiteX3" fmla="*/ 509788 w 662211"/>
                <a:gd name="connsiteY3" fmla="*/ 16977 h 62378"/>
                <a:gd name="connsiteX4" fmla="*/ 658945 w 662211"/>
                <a:gd name="connsiteY4" fmla="*/ 26705 h 62378"/>
                <a:gd name="connsiteX5" fmla="*/ 373601 w 662211"/>
                <a:gd name="connsiteY5" fmla="*/ 765 h 62378"/>
                <a:gd name="connsiteX6" fmla="*/ 707 w 662211"/>
                <a:gd name="connsiteY6" fmla="*/ 10492 h 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211" h="62378">
                  <a:moveTo>
                    <a:pt x="707" y="10492"/>
                  </a:moveTo>
                  <a:cubicBezTo>
                    <a:pt x="17460" y="12654"/>
                    <a:pt x="435750" y="5088"/>
                    <a:pt x="474120" y="13735"/>
                  </a:cubicBezTo>
                  <a:cubicBezTo>
                    <a:pt x="512490" y="22382"/>
                    <a:pt x="224983" y="61833"/>
                    <a:pt x="230928" y="62373"/>
                  </a:cubicBezTo>
                  <a:cubicBezTo>
                    <a:pt x="236873" y="62913"/>
                    <a:pt x="438452" y="22922"/>
                    <a:pt x="509788" y="16977"/>
                  </a:cubicBezTo>
                  <a:cubicBezTo>
                    <a:pt x="581124" y="11032"/>
                    <a:pt x="681643" y="29407"/>
                    <a:pt x="658945" y="26705"/>
                  </a:cubicBezTo>
                  <a:cubicBezTo>
                    <a:pt x="636247" y="24003"/>
                    <a:pt x="477903" y="4548"/>
                    <a:pt x="373601" y="765"/>
                  </a:cubicBezTo>
                  <a:cubicBezTo>
                    <a:pt x="269299" y="-3018"/>
                    <a:pt x="-16046" y="8330"/>
                    <a:pt x="707" y="104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8" name="フリーフォーム 437">
              <a:extLst>
                <a:ext uri="{FF2B5EF4-FFF2-40B4-BE49-F238E27FC236}">
                  <a16:creationId xmlns:a16="http://schemas.microsoft.com/office/drawing/2014/main" id="{EEA60072-38B2-FFCD-3EE8-FAC801151110}"/>
                </a:ext>
              </a:extLst>
            </p:cNvPr>
            <p:cNvSpPr/>
            <p:nvPr/>
          </p:nvSpPr>
          <p:spPr>
            <a:xfrm>
              <a:off x="4250986" y="5256134"/>
              <a:ext cx="677699" cy="201091"/>
            </a:xfrm>
            <a:custGeom>
              <a:avLst/>
              <a:gdLst>
                <a:gd name="connsiteX0" fmla="*/ 136188 w 677699"/>
                <a:gd name="connsiteY0" fmla="*/ 45 h 201091"/>
                <a:gd name="connsiteX1" fmla="*/ 178342 w 677699"/>
                <a:gd name="connsiteY1" fmla="*/ 97321 h 201091"/>
                <a:gd name="connsiteX2" fmla="*/ 337227 w 677699"/>
                <a:gd name="connsiteY2" fmla="*/ 139475 h 201091"/>
                <a:gd name="connsiteX3" fmla="*/ 275618 w 677699"/>
                <a:gd name="connsiteY3" fmla="*/ 113534 h 201091"/>
                <a:gd name="connsiteX4" fmla="*/ 444231 w 677699"/>
                <a:gd name="connsiteY4" fmla="*/ 152445 h 201091"/>
                <a:gd name="connsiteX5" fmla="*/ 272376 w 677699"/>
                <a:gd name="connsiteY5" fmla="*/ 149202 h 201091"/>
                <a:gd name="connsiteX6" fmla="*/ 51882 w 677699"/>
                <a:gd name="connsiteY6" fmla="*/ 139475 h 201091"/>
                <a:gd name="connsiteX7" fmla="*/ 395593 w 677699"/>
                <a:gd name="connsiteY7" fmla="*/ 158930 h 201091"/>
                <a:gd name="connsiteX8" fmla="*/ 677695 w 677699"/>
                <a:gd name="connsiteY8" fmla="*/ 201083 h 201091"/>
                <a:gd name="connsiteX9" fmla="*/ 389108 w 677699"/>
                <a:gd name="connsiteY9" fmla="*/ 162172 h 201091"/>
                <a:gd name="connsiteX10" fmla="*/ 197797 w 677699"/>
                <a:gd name="connsiteY10" fmla="*/ 123262 h 201091"/>
                <a:gd name="connsiteX11" fmla="*/ 1 w 677699"/>
                <a:gd name="connsiteY11" fmla="*/ 32470 h 201091"/>
                <a:gd name="connsiteX12" fmla="*/ 194554 w 677699"/>
                <a:gd name="connsiteY12" fmla="*/ 110292 h 201091"/>
                <a:gd name="connsiteX13" fmla="*/ 136188 w 677699"/>
                <a:gd name="connsiteY13" fmla="*/ 45 h 20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7699" h="201091">
                  <a:moveTo>
                    <a:pt x="136188" y="45"/>
                  </a:moveTo>
                  <a:cubicBezTo>
                    <a:pt x="133486" y="-2117"/>
                    <a:pt x="144836" y="74083"/>
                    <a:pt x="178342" y="97321"/>
                  </a:cubicBezTo>
                  <a:cubicBezTo>
                    <a:pt x="211849" y="120559"/>
                    <a:pt x="321014" y="136773"/>
                    <a:pt x="337227" y="139475"/>
                  </a:cubicBezTo>
                  <a:cubicBezTo>
                    <a:pt x="353440" y="142177"/>
                    <a:pt x="257784" y="111372"/>
                    <a:pt x="275618" y="113534"/>
                  </a:cubicBezTo>
                  <a:cubicBezTo>
                    <a:pt x="293452" y="115696"/>
                    <a:pt x="444771" y="146500"/>
                    <a:pt x="444231" y="152445"/>
                  </a:cubicBezTo>
                  <a:cubicBezTo>
                    <a:pt x="443691" y="158390"/>
                    <a:pt x="337767" y="151364"/>
                    <a:pt x="272376" y="149202"/>
                  </a:cubicBezTo>
                  <a:cubicBezTo>
                    <a:pt x="206985" y="147040"/>
                    <a:pt x="31346" y="137854"/>
                    <a:pt x="51882" y="139475"/>
                  </a:cubicBezTo>
                  <a:cubicBezTo>
                    <a:pt x="72418" y="141096"/>
                    <a:pt x="291291" y="148662"/>
                    <a:pt x="395593" y="158930"/>
                  </a:cubicBezTo>
                  <a:cubicBezTo>
                    <a:pt x="499895" y="169198"/>
                    <a:pt x="678776" y="200543"/>
                    <a:pt x="677695" y="201083"/>
                  </a:cubicBezTo>
                  <a:cubicBezTo>
                    <a:pt x="676614" y="201623"/>
                    <a:pt x="469091" y="175142"/>
                    <a:pt x="389108" y="162172"/>
                  </a:cubicBezTo>
                  <a:cubicBezTo>
                    <a:pt x="309125" y="149202"/>
                    <a:pt x="262648" y="144879"/>
                    <a:pt x="197797" y="123262"/>
                  </a:cubicBezTo>
                  <a:cubicBezTo>
                    <a:pt x="132946" y="101645"/>
                    <a:pt x="541" y="34632"/>
                    <a:pt x="1" y="32470"/>
                  </a:cubicBezTo>
                  <a:cubicBezTo>
                    <a:pt x="-539" y="30308"/>
                    <a:pt x="172937" y="110292"/>
                    <a:pt x="194554" y="110292"/>
                  </a:cubicBezTo>
                  <a:cubicBezTo>
                    <a:pt x="216171" y="110292"/>
                    <a:pt x="138890" y="2207"/>
                    <a:pt x="136188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9" name="フリーフォーム 438">
              <a:extLst>
                <a:ext uri="{FF2B5EF4-FFF2-40B4-BE49-F238E27FC236}">
                  <a16:creationId xmlns:a16="http://schemas.microsoft.com/office/drawing/2014/main" id="{E6654F33-1787-30DE-D6C9-ABBE42AE03EF}"/>
                </a:ext>
              </a:extLst>
            </p:cNvPr>
            <p:cNvSpPr/>
            <p:nvPr/>
          </p:nvSpPr>
          <p:spPr>
            <a:xfrm>
              <a:off x="3307336" y="4665672"/>
              <a:ext cx="314227" cy="652125"/>
            </a:xfrm>
            <a:custGeom>
              <a:avLst/>
              <a:gdLst>
                <a:gd name="connsiteX0" fmla="*/ 246502 w 314227"/>
                <a:gd name="connsiteY0" fmla="*/ 362 h 652125"/>
                <a:gd name="connsiteX1" fmla="*/ 87617 w 314227"/>
                <a:gd name="connsiteY1" fmla="*/ 224098 h 652125"/>
                <a:gd name="connsiteX2" fmla="*/ 68 w 314227"/>
                <a:gd name="connsiteY2" fmla="*/ 376498 h 652125"/>
                <a:gd name="connsiteX3" fmla="*/ 74647 w 314227"/>
                <a:gd name="connsiteY3" fmla="*/ 240311 h 652125"/>
                <a:gd name="connsiteX4" fmla="*/ 165438 w 314227"/>
                <a:gd name="connsiteY4" fmla="*/ 263009 h 652125"/>
                <a:gd name="connsiteX5" fmla="*/ 90860 w 314227"/>
                <a:gd name="connsiteY5" fmla="*/ 292192 h 652125"/>
                <a:gd name="connsiteX6" fmla="*/ 55192 w 314227"/>
                <a:gd name="connsiteY6" fmla="*/ 447834 h 652125"/>
                <a:gd name="connsiteX7" fmla="*/ 90860 w 314227"/>
                <a:gd name="connsiteY7" fmla="*/ 373256 h 652125"/>
                <a:gd name="connsiteX8" fmla="*/ 94102 w 314227"/>
                <a:gd name="connsiteY8" fmla="*/ 509443 h 652125"/>
                <a:gd name="connsiteX9" fmla="*/ 107073 w 314227"/>
                <a:gd name="connsiteY9" fmla="*/ 447834 h 652125"/>
                <a:gd name="connsiteX10" fmla="*/ 230290 w 314227"/>
                <a:gd name="connsiteY10" fmla="*/ 619690 h 652125"/>
                <a:gd name="connsiteX11" fmla="*/ 204349 w 314227"/>
                <a:gd name="connsiteY11" fmla="*/ 587264 h 652125"/>
                <a:gd name="connsiteX12" fmla="*/ 262715 w 314227"/>
                <a:gd name="connsiteY12" fmla="*/ 648873 h 652125"/>
                <a:gd name="connsiteX13" fmla="*/ 308111 w 314227"/>
                <a:gd name="connsiteY13" fmla="*/ 538626 h 652125"/>
                <a:gd name="connsiteX14" fmla="*/ 311353 w 314227"/>
                <a:gd name="connsiteY14" fmla="*/ 447834 h 652125"/>
                <a:gd name="connsiteX15" fmla="*/ 285413 w 314227"/>
                <a:gd name="connsiteY15" fmla="*/ 652115 h 652125"/>
                <a:gd name="connsiteX16" fmla="*/ 55192 w 314227"/>
                <a:gd name="connsiteY16" fmla="*/ 438107 h 652125"/>
                <a:gd name="connsiteX17" fmla="*/ 113558 w 314227"/>
                <a:gd name="connsiteY17" fmla="*/ 204643 h 652125"/>
                <a:gd name="connsiteX18" fmla="*/ 107073 w 314227"/>
                <a:gd name="connsiteY18" fmla="*/ 172217 h 652125"/>
                <a:gd name="connsiteX19" fmla="*/ 246502 w 314227"/>
                <a:gd name="connsiteY19" fmla="*/ 362 h 65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227" h="652125">
                  <a:moveTo>
                    <a:pt x="246502" y="362"/>
                  </a:moveTo>
                  <a:cubicBezTo>
                    <a:pt x="243259" y="9009"/>
                    <a:pt x="128689" y="161409"/>
                    <a:pt x="87617" y="224098"/>
                  </a:cubicBezTo>
                  <a:cubicBezTo>
                    <a:pt x="46545" y="286787"/>
                    <a:pt x="2230" y="373796"/>
                    <a:pt x="68" y="376498"/>
                  </a:cubicBezTo>
                  <a:cubicBezTo>
                    <a:pt x="-2094" y="379200"/>
                    <a:pt x="47085" y="259226"/>
                    <a:pt x="74647" y="240311"/>
                  </a:cubicBezTo>
                  <a:cubicBezTo>
                    <a:pt x="102209" y="221396"/>
                    <a:pt x="162736" y="254362"/>
                    <a:pt x="165438" y="263009"/>
                  </a:cubicBezTo>
                  <a:cubicBezTo>
                    <a:pt x="168140" y="271656"/>
                    <a:pt x="109234" y="261388"/>
                    <a:pt x="90860" y="292192"/>
                  </a:cubicBezTo>
                  <a:cubicBezTo>
                    <a:pt x="72486" y="322996"/>
                    <a:pt x="55192" y="434323"/>
                    <a:pt x="55192" y="447834"/>
                  </a:cubicBezTo>
                  <a:cubicBezTo>
                    <a:pt x="55192" y="461345"/>
                    <a:pt x="84375" y="362988"/>
                    <a:pt x="90860" y="373256"/>
                  </a:cubicBezTo>
                  <a:cubicBezTo>
                    <a:pt x="97345" y="383524"/>
                    <a:pt x="91400" y="497013"/>
                    <a:pt x="94102" y="509443"/>
                  </a:cubicBezTo>
                  <a:cubicBezTo>
                    <a:pt x="96804" y="521873"/>
                    <a:pt x="84375" y="429459"/>
                    <a:pt x="107073" y="447834"/>
                  </a:cubicBezTo>
                  <a:cubicBezTo>
                    <a:pt x="129771" y="466209"/>
                    <a:pt x="214077" y="596452"/>
                    <a:pt x="230290" y="619690"/>
                  </a:cubicBezTo>
                  <a:cubicBezTo>
                    <a:pt x="246503" y="642928"/>
                    <a:pt x="198945" y="582400"/>
                    <a:pt x="204349" y="587264"/>
                  </a:cubicBezTo>
                  <a:cubicBezTo>
                    <a:pt x="209753" y="592128"/>
                    <a:pt x="245421" y="656979"/>
                    <a:pt x="262715" y="648873"/>
                  </a:cubicBezTo>
                  <a:cubicBezTo>
                    <a:pt x="280009" y="640767"/>
                    <a:pt x="300005" y="572132"/>
                    <a:pt x="308111" y="538626"/>
                  </a:cubicBezTo>
                  <a:cubicBezTo>
                    <a:pt x="316217" y="505120"/>
                    <a:pt x="315136" y="428919"/>
                    <a:pt x="311353" y="447834"/>
                  </a:cubicBezTo>
                  <a:cubicBezTo>
                    <a:pt x="307570" y="466749"/>
                    <a:pt x="328106" y="653736"/>
                    <a:pt x="285413" y="652115"/>
                  </a:cubicBezTo>
                  <a:cubicBezTo>
                    <a:pt x="242720" y="650494"/>
                    <a:pt x="83834" y="512686"/>
                    <a:pt x="55192" y="438107"/>
                  </a:cubicBezTo>
                  <a:cubicBezTo>
                    <a:pt x="26550" y="363528"/>
                    <a:pt x="104911" y="248958"/>
                    <a:pt x="113558" y="204643"/>
                  </a:cubicBezTo>
                  <a:cubicBezTo>
                    <a:pt x="122205" y="160328"/>
                    <a:pt x="77890" y="204102"/>
                    <a:pt x="107073" y="172217"/>
                  </a:cubicBezTo>
                  <a:cubicBezTo>
                    <a:pt x="136256" y="140332"/>
                    <a:pt x="249745" y="-8285"/>
                    <a:pt x="246502" y="3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0" name="フリーフォーム 439">
              <a:extLst>
                <a:ext uri="{FF2B5EF4-FFF2-40B4-BE49-F238E27FC236}">
                  <a16:creationId xmlns:a16="http://schemas.microsoft.com/office/drawing/2014/main" id="{CBBE3CD0-C2EB-2707-AD35-F7D82828604B}"/>
                </a:ext>
              </a:extLst>
            </p:cNvPr>
            <p:cNvSpPr/>
            <p:nvPr/>
          </p:nvSpPr>
          <p:spPr>
            <a:xfrm>
              <a:off x="3927313" y="5658084"/>
              <a:ext cx="547414" cy="313623"/>
            </a:xfrm>
            <a:custGeom>
              <a:avLst/>
              <a:gdLst>
                <a:gd name="connsiteX0" fmla="*/ 9147 w 547414"/>
                <a:gd name="connsiteY0" fmla="*/ 171 h 313623"/>
                <a:gd name="connsiteX1" fmla="*/ 73998 w 547414"/>
                <a:gd name="connsiteY1" fmla="*/ 97448 h 313623"/>
                <a:gd name="connsiteX2" fmla="*/ 255581 w 547414"/>
                <a:gd name="connsiteY2" fmla="*/ 188239 h 313623"/>
                <a:gd name="connsiteX3" fmla="*/ 161547 w 547414"/>
                <a:gd name="connsiteY3" fmla="*/ 165542 h 313623"/>
                <a:gd name="connsiteX4" fmla="*/ 540925 w 547414"/>
                <a:gd name="connsiteY4" fmla="*/ 311456 h 313623"/>
                <a:gd name="connsiteX5" fmla="*/ 378798 w 547414"/>
                <a:gd name="connsiteY5" fmla="*/ 243363 h 313623"/>
                <a:gd name="connsiteX6" fmla="*/ 93453 w 547414"/>
                <a:gd name="connsiteY6" fmla="*/ 113661 h 313623"/>
                <a:gd name="connsiteX7" fmla="*/ 9147 w 547414"/>
                <a:gd name="connsiteY7" fmla="*/ 74750 h 313623"/>
                <a:gd name="connsiteX8" fmla="*/ 9147 w 547414"/>
                <a:gd name="connsiteY8" fmla="*/ 171 h 3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7414" h="313623">
                  <a:moveTo>
                    <a:pt x="9147" y="171"/>
                  </a:moveTo>
                  <a:cubicBezTo>
                    <a:pt x="19955" y="3954"/>
                    <a:pt x="32926" y="66103"/>
                    <a:pt x="73998" y="97448"/>
                  </a:cubicBezTo>
                  <a:cubicBezTo>
                    <a:pt x="115070" y="128793"/>
                    <a:pt x="240990" y="176890"/>
                    <a:pt x="255581" y="188239"/>
                  </a:cubicBezTo>
                  <a:cubicBezTo>
                    <a:pt x="270172" y="199588"/>
                    <a:pt x="113990" y="145006"/>
                    <a:pt x="161547" y="165542"/>
                  </a:cubicBezTo>
                  <a:cubicBezTo>
                    <a:pt x="209104" y="186078"/>
                    <a:pt x="504716" y="298486"/>
                    <a:pt x="540925" y="311456"/>
                  </a:cubicBezTo>
                  <a:cubicBezTo>
                    <a:pt x="577134" y="324426"/>
                    <a:pt x="453377" y="276329"/>
                    <a:pt x="378798" y="243363"/>
                  </a:cubicBezTo>
                  <a:cubicBezTo>
                    <a:pt x="304219" y="210397"/>
                    <a:pt x="93453" y="113661"/>
                    <a:pt x="93453" y="113661"/>
                  </a:cubicBezTo>
                  <a:cubicBezTo>
                    <a:pt x="31845" y="85559"/>
                    <a:pt x="22658" y="93124"/>
                    <a:pt x="9147" y="74750"/>
                  </a:cubicBezTo>
                  <a:cubicBezTo>
                    <a:pt x="-4364" y="56376"/>
                    <a:pt x="-1661" y="-3612"/>
                    <a:pt x="9147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1" name="フリーフォーム 440">
              <a:extLst>
                <a:ext uri="{FF2B5EF4-FFF2-40B4-BE49-F238E27FC236}">
                  <a16:creationId xmlns:a16="http://schemas.microsoft.com/office/drawing/2014/main" id="{E2FCE8AF-93FB-4EBA-6B3A-95D2667E0FC4}"/>
                </a:ext>
              </a:extLst>
            </p:cNvPr>
            <p:cNvSpPr/>
            <p:nvPr/>
          </p:nvSpPr>
          <p:spPr>
            <a:xfrm>
              <a:off x="3805007" y="5761497"/>
              <a:ext cx="621194" cy="292359"/>
            </a:xfrm>
            <a:custGeom>
              <a:avLst/>
              <a:gdLst>
                <a:gd name="connsiteX0" fmla="*/ 1750 w 621194"/>
                <a:gd name="connsiteY0" fmla="*/ 520 h 292359"/>
                <a:gd name="connsiteX1" fmla="*/ 47146 w 621194"/>
                <a:gd name="connsiteY1" fmla="*/ 26460 h 292359"/>
                <a:gd name="connsiteX2" fmla="*/ 423282 w 621194"/>
                <a:gd name="connsiteY2" fmla="*/ 214529 h 292359"/>
                <a:gd name="connsiteX3" fmla="*/ 400584 w 621194"/>
                <a:gd name="connsiteY3" fmla="*/ 191831 h 292359"/>
                <a:gd name="connsiteX4" fmla="*/ 621078 w 621194"/>
                <a:gd name="connsiteY4" fmla="*/ 292350 h 292359"/>
                <a:gd name="connsiteX5" fmla="*/ 426525 w 621194"/>
                <a:gd name="connsiteY5" fmla="*/ 185346 h 292359"/>
                <a:gd name="connsiteX6" fmla="*/ 131453 w 621194"/>
                <a:gd name="connsiteY6" fmla="*/ 39431 h 292359"/>
                <a:gd name="connsiteX7" fmla="*/ 313036 w 621194"/>
                <a:gd name="connsiteY7" fmla="*/ 133465 h 292359"/>
                <a:gd name="connsiteX8" fmla="*/ 1750 w 621194"/>
                <a:gd name="connsiteY8" fmla="*/ 520 h 29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1194" h="292359">
                  <a:moveTo>
                    <a:pt x="1750" y="520"/>
                  </a:moveTo>
                  <a:cubicBezTo>
                    <a:pt x="-10680" y="-4344"/>
                    <a:pt x="47146" y="26460"/>
                    <a:pt x="47146" y="26460"/>
                  </a:cubicBezTo>
                  <a:lnTo>
                    <a:pt x="423282" y="214529"/>
                  </a:lnTo>
                  <a:cubicBezTo>
                    <a:pt x="482188" y="242091"/>
                    <a:pt x="367618" y="178861"/>
                    <a:pt x="400584" y="191831"/>
                  </a:cubicBezTo>
                  <a:cubicBezTo>
                    <a:pt x="433550" y="204801"/>
                    <a:pt x="616755" y="293431"/>
                    <a:pt x="621078" y="292350"/>
                  </a:cubicBezTo>
                  <a:cubicBezTo>
                    <a:pt x="625402" y="291269"/>
                    <a:pt x="508129" y="227499"/>
                    <a:pt x="426525" y="185346"/>
                  </a:cubicBezTo>
                  <a:cubicBezTo>
                    <a:pt x="344921" y="143193"/>
                    <a:pt x="150368" y="48078"/>
                    <a:pt x="131453" y="39431"/>
                  </a:cubicBezTo>
                  <a:cubicBezTo>
                    <a:pt x="112538" y="30784"/>
                    <a:pt x="333032" y="134546"/>
                    <a:pt x="313036" y="133465"/>
                  </a:cubicBezTo>
                  <a:cubicBezTo>
                    <a:pt x="293040" y="132384"/>
                    <a:pt x="152259" y="82665"/>
                    <a:pt x="1750" y="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2" name="フリーフォーム 441">
              <a:extLst>
                <a:ext uri="{FF2B5EF4-FFF2-40B4-BE49-F238E27FC236}">
                  <a16:creationId xmlns:a16="http://schemas.microsoft.com/office/drawing/2014/main" id="{43E8E44F-64C9-2566-7003-235B593A0AF1}"/>
                </a:ext>
              </a:extLst>
            </p:cNvPr>
            <p:cNvSpPr/>
            <p:nvPr/>
          </p:nvSpPr>
          <p:spPr>
            <a:xfrm>
              <a:off x="3649440" y="6189548"/>
              <a:ext cx="747461" cy="339123"/>
            </a:xfrm>
            <a:custGeom>
              <a:avLst/>
              <a:gdLst>
                <a:gd name="connsiteX0" fmla="*/ 1675 w 747461"/>
                <a:gd name="connsiteY0" fmla="*/ 337712 h 339123"/>
                <a:gd name="connsiteX1" fmla="*/ 261079 w 747461"/>
                <a:gd name="connsiteY1" fmla="*/ 188554 h 339123"/>
                <a:gd name="connsiteX2" fmla="*/ 744220 w 747461"/>
                <a:gd name="connsiteY2" fmla="*/ 486 h 339123"/>
                <a:gd name="connsiteX3" fmla="*/ 484815 w 747461"/>
                <a:gd name="connsiteY3" fmla="*/ 130188 h 339123"/>
                <a:gd name="connsiteX4" fmla="*/ 225411 w 747461"/>
                <a:gd name="connsiteY4" fmla="*/ 256648 h 339123"/>
                <a:gd name="connsiteX5" fmla="*/ 115164 w 747461"/>
                <a:gd name="connsiteY5" fmla="*/ 315014 h 339123"/>
                <a:gd name="connsiteX6" fmla="*/ 517241 w 747461"/>
                <a:gd name="connsiteY6" fmla="*/ 88035 h 339123"/>
                <a:gd name="connsiteX7" fmla="*/ 167045 w 747461"/>
                <a:gd name="connsiteY7" fmla="*/ 253405 h 339123"/>
                <a:gd name="connsiteX8" fmla="*/ 1675 w 747461"/>
                <a:gd name="connsiteY8" fmla="*/ 337712 h 33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61" h="339123">
                  <a:moveTo>
                    <a:pt x="1675" y="337712"/>
                  </a:moveTo>
                  <a:cubicBezTo>
                    <a:pt x="17347" y="326903"/>
                    <a:pt x="137322" y="244758"/>
                    <a:pt x="261079" y="188554"/>
                  </a:cubicBezTo>
                  <a:cubicBezTo>
                    <a:pt x="384836" y="132350"/>
                    <a:pt x="706931" y="10214"/>
                    <a:pt x="744220" y="486"/>
                  </a:cubicBezTo>
                  <a:cubicBezTo>
                    <a:pt x="781509" y="-9242"/>
                    <a:pt x="484815" y="130188"/>
                    <a:pt x="484815" y="130188"/>
                  </a:cubicBezTo>
                  <a:lnTo>
                    <a:pt x="225411" y="256648"/>
                  </a:lnTo>
                  <a:cubicBezTo>
                    <a:pt x="163803" y="287452"/>
                    <a:pt x="66526" y="343116"/>
                    <a:pt x="115164" y="315014"/>
                  </a:cubicBezTo>
                  <a:cubicBezTo>
                    <a:pt x="163802" y="286912"/>
                    <a:pt x="508594" y="98303"/>
                    <a:pt x="517241" y="88035"/>
                  </a:cubicBezTo>
                  <a:cubicBezTo>
                    <a:pt x="525888" y="77767"/>
                    <a:pt x="250811" y="211792"/>
                    <a:pt x="167045" y="253405"/>
                  </a:cubicBezTo>
                  <a:cubicBezTo>
                    <a:pt x="83279" y="295018"/>
                    <a:pt x="-13997" y="348521"/>
                    <a:pt x="1675" y="3377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3" name="フリーフォーム 442">
              <a:extLst>
                <a:ext uri="{FF2B5EF4-FFF2-40B4-BE49-F238E27FC236}">
                  <a16:creationId xmlns:a16="http://schemas.microsoft.com/office/drawing/2014/main" id="{569780BA-44C3-997F-C255-E55360ECA812}"/>
                </a:ext>
              </a:extLst>
            </p:cNvPr>
            <p:cNvSpPr/>
            <p:nvPr/>
          </p:nvSpPr>
          <p:spPr>
            <a:xfrm>
              <a:off x="4520093" y="6750945"/>
              <a:ext cx="160453" cy="415549"/>
            </a:xfrm>
            <a:custGeom>
              <a:avLst/>
              <a:gdLst>
                <a:gd name="connsiteX0" fmla="*/ 26 w 160453"/>
                <a:gd name="connsiteY0" fmla="*/ 51 h 415549"/>
                <a:gd name="connsiteX1" fmla="*/ 87575 w 160453"/>
                <a:gd name="connsiteY1" fmla="*/ 175149 h 415549"/>
                <a:gd name="connsiteX2" fmla="*/ 103788 w 160453"/>
                <a:gd name="connsiteY2" fmla="*/ 282153 h 415549"/>
                <a:gd name="connsiteX3" fmla="*/ 113516 w 160453"/>
                <a:gd name="connsiteY3" fmla="*/ 171906 h 415549"/>
                <a:gd name="connsiteX4" fmla="*/ 158911 w 160453"/>
                <a:gd name="connsiteY4" fmla="*/ 415098 h 415549"/>
                <a:gd name="connsiteX5" fmla="*/ 149184 w 160453"/>
                <a:gd name="connsiteY5" fmla="*/ 227029 h 415549"/>
                <a:gd name="connsiteX6" fmla="*/ 142698 w 160453"/>
                <a:gd name="connsiteY6" fmla="*/ 32476 h 415549"/>
                <a:gd name="connsiteX7" fmla="*/ 132971 w 160453"/>
                <a:gd name="connsiteY7" fmla="*/ 191361 h 415549"/>
                <a:gd name="connsiteX8" fmla="*/ 84333 w 160453"/>
                <a:gd name="connsiteY8" fmla="*/ 58417 h 415549"/>
                <a:gd name="connsiteX9" fmla="*/ 97303 w 160453"/>
                <a:gd name="connsiteY9" fmla="*/ 155693 h 415549"/>
                <a:gd name="connsiteX10" fmla="*/ 26 w 160453"/>
                <a:gd name="connsiteY10" fmla="*/ 51 h 41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53" h="415549">
                  <a:moveTo>
                    <a:pt x="26" y="51"/>
                  </a:moveTo>
                  <a:cubicBezTo>
                    <a:pt x="-1595" y="3294"/>
                    <a:pt x="70281" y="128132"/>
                    <a:pt x="87575" y="175149"/>
                  </a:cubicBezTo>
                  <a:cubicBezTo>
                    <a:pt x="104869" y="222166"/>
                    <a:pt x="99465" y="282693"/>
                    <a:pt x="103788" y="282153"/>
                  </a:cubicBezTo>
                  <a:cubicBezTo>
                    <a:pt x="108111" y="281613"/>
                    <a:pt x="104329" y="149749"/>
                    <a:pt x="113516" y="171906"/>
                  </a:cubicBezTo>
                  <a:cubicBezTo>
                    <a:pt x="122703" y="194064"/>
                    <a:pt x="152966" y="405911"/>
                    <a:pt x="158911" y="415098"/>
                  </a:cubicBezTo>
                  <a:cubicBezTo>
                    <a:pt x="164856" y="424285"/>
                    <a:pt x="151886" y="290799"/>
                    <a:pt x="149184" y="227029"/>
                  </a:cubicBezTo>
                  <a:cubicBezTo>
                    <a:pt x="146482" y="163259"/>
                    <a:pt x="145400" y="38421"/>
                    <a:pt x="142698" y="32476"/>
                  </a:cubicBezTo>
                  <a:cubicBezTo>
                    <a:pt x="139996" y="26531"/>
                    <a:pt x="142698" y="187038"/>
                    <a:pt x="132971" y="191361"/>
                  </a:cubicBezTo>
                  <a:cubicBezTo>
                    <a:pt x="123244" y="195684"/>
                    <a:pt x="90278" y="64362"/>
                    <a:pt x="84333" y="58417"/>
                  </a:cubicBezTo>
                  <a:cubicBezTo>
                    <a:pt x="78388" y="52472"/>
                    <a:pt x="110814" y="163800"/>
                    <a:pt x="97303" y="155693"/>
                  </a:cubicBezTo>
                  <a:cubicBezTo>
                    <a:pt x="83792" y="147587"/>
                    <a:pt x="1647" y="-3192"/>
                    <a:pt x="26" y="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4" name="フリーフォーム 443">
              <a:extLst>
                <a:ext uri="{FF2B5EF4-FFF2-40B4-BE49-F238E27FC236}">
                  <a16:creationId xmlns:a16="http://schemas.microsoft.com/office/drawing/2014/main" id="{EA5CB4A6-6432-09DE-6184-B3CFEE5303C6}"/>
                </a:ext>
              </a:extLst>
            </p:cNvPr>
            <p:cNvSpPr/>
            <p:nvPr/>
          </p:nvSpPr>
          <p:spPr>
            <a:xfrm>
              <a:off x="4449356" y="6702166"/>
              <a:ext cx="148752" cy="461178"/>
            </a:xfrm>
            <a:custGeom>
              <a:avLst/>
              <a:gdLst>
                <a:gd name="connsiteX0" fmla="*/ 12397 w 148752"/>
                <a:gd name="connsiteY0" fmla="*/ 191 h 461178"/>
                <a:gd name="connsiteX1" fmla="*/ 35095 w 148752"/>
                <a:gd name="connsiteY1" fmla="*/ 146106 h 461178"/>
                <a:gd name="connsiteX2" fmla="*/ 51308 w 148752"/>
                <a:gd name="connsiteY2" fmla="*/ 103953 h 461178"/>
                <a:gd name="connsiteX3" fmla="*/ 145342 w 148752"/>
                <a:gd name="connsiteY3" fmla="*/ 321204 h 461178"/>
                <a:gd name="connsiteX4" fmla="*/ 116159 w 148752"/>
                <a:gd name="connsiteY4" fmla="*/ 279051 h 461178"/>
                <a:gd name="connsiteX5" fmla="*/ 148584 w 148752"/>
                <a:gd name="connsiteY5" fmla="*/ 460634 h 461178"/>
                <a:gd name="connsiteX6" fmla="*/ 125887 w 148752"/>
                <a:gd name="connsiteY6" fmla="*/ 210957 h 461178"/>
                <a:gd name="connsiteX7" fmla="*/ 64278 w 148752"/>
                <a:gd name="connsiteY7" fmla="*/ 133136 h 461178"/>
                <a:gd name="connsiteX8" fmla="*/ 2670 w 148752"/>
                <a:gd name="connsiteY8" fmla="*/ 181774 h 461178"/>
                <a:gd name="connsiteX9" fmla="*/ 12397 w 148752"/>
                <a:gd name="connsiteY9" fmla="*/ 191 h 46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52" h="461178">
                  <a:moveTo>
                    <a:pt x="12397" y="191"/>
                  </a:moveTo>
                  <a:cubicBezTo>
                    <a:pt x="17801" y="-5754"/>
                    <a:pt x="28610" y="128812"/>
                    <a:pt x="35095" y="146106"/>
                  </a:cubicBezTo>
                  <a:cubicBezTo>
                    <a:pt x="41580" y="163400"/>
                    <a:pt x="32934" y="74770"/>
                    <a:pt x="51308" y="103953"/>
                  </a:cubicBezTo>
                  <a:cubicBezTo>
                    <a:pt x="69682" y="133136"/>
                    <a:pt x="134534" y="292021"/>
                    <a:pt x="145342" y="321204"/>
                  </a:cubicBezTo>
                  <a:cubicBezTo>
                    <a:pt x="156150" y="350387"/>
                    <a:pt x="115619" y="255813"/>
                    <a:pt x="116159" y="279051"/>
                  </a:cubicBezTo>
                  <a:cubicBezTo>
                    <a:pt x="116699" y="302289"/>
                    <a:pt x="146963" y="471983"/>
                    <a:pt x="148584" y="460634"/>
                  </a:cubicBezTo>
                  <a:cubicBezTo>
                    <a:pt x="150205" y="449285"/>
                    <a:pt x="139938" y="265540"/>
                    <a:pt x="125887" y="210957"/>
                  </a:cubicBezTo>
                  <a:cubicBezTo>
                    <a:pt x="111836" y="156374"/>
                    <a:pt x="84814" y="138000"/>
                    <a:pt x="64278" y="133136"/>
                  </a:cubicBezTo>
                  <a:cubicBezTo>
                    <a:pt x="43742" y="128272"/>
                    <a:pt x="10776" y="201229"/>
                    <a:pt x="2670" y="181774"/>
                  </a:cubicBezTo>
                  <a:cubicBezTo>
                    <a:pt x="-5436" y="162319"/>
                    <a:pt x="6993" y="6136"/>
                    <a:pt x="12397" y="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5" name="フリーフォーム 444">
              <a:extLst>
                <a:ext uri="{FF2B5EF4-FFF2-40B4-BE49-F238E27FC236}">
                  <a16:creationId xmlns:a16="http://schemas.microsoft.com/office/drawing/2014/main" id="{358C20F7-3298-98D3-88BF-7F70E154BA36}"/>
                </a:ext>
              </a:extLst>
            </p:cNvPr>
            <p:cNvSpPr/>
            <p:nvPr/>
          </p:nvSpPr>
          <p:spPr>
            <a:xfrm>
              <a:off x="3697349" y="6294521"/>
              <a:ext cx="918737" cy="146041"/>
            </a:xfrm>
            <a:custGeom>
              <a:avLst/>
              <a:gdLst>
                <a:gd name="connsiteX0" fmla="*/ 2404 w 918737"/>
                <a:gd name="connsiteY0" fmla="*/ 132219 h 146041"/>
                <a:gd name="connsiteX1" fmla="*/ 709281 w 918737"/>
                <a:gd name="connsiteY1" fmla="*/ 54398 h 146041"/>
                <a:gd name="connsiteX2" fmla="*/ 563366 w 918737"/>
                <a:gd name="connsiteY2" fmla="*/ 73853 h 146041"/>
                <a:gd name="connsiteX3" fmla="*/ 913562 w 918737"/>
                <a:gd name="connsiteY3" fmla="*/ 2517 h 146041"/>
                <a:gd name="connsiteX4" fmla="*/ 741706 w 918737"/>
                <a:gd name="connsiteY4" fmla="*/ 28458 h 146041"/>
                <a:gd name="connsiteX5" fmla="*/ 326660 w 918737"/>
                <a:gd name="connsiteY5" fmla="*/ 145190 h 146041"/>
                <a:gd name="connsiteX6" fmla="*/ 472574 w 918737"/>
                <a:gd name="connsiteY6" fmla="*/ 83581 h 146041"/>
                <a:gd name="connsiteX7" fmla="*/ 2404 w 918737"/>
                <a:gd name="connsiteY7" fmla="*/ 132219 h 14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737" h="146041">
                  <a:moveTo>
                    <a:pt x="2404" y="132219"/>
                  </a:moveTo>
                  <a:cubicBezTo>
                    <a:pt x="41855" y="127355"/>
                    <a:pt x="615787" y="64126"/>
                    <a:pt x="709281" y="54398"/>
                  </a:cubicBezTo>
                  <a:cubicBezTo>
                    <a:pt x="802775" y="44670"/>
                    <a:pt x="529319" y="82500"/>
                    <a:pt x="563366" y="73853"/>
                  </a:cubicBezTo>
                  <a:cubicBezTo>
                    <a:pt x="597413" y="65206"/>
                    <a:pt x="883839" y="10083"/>
                    <a:pt x="913562" y="2517"/>
                  </a:cubicBezTo>
                  <a:cubicBezTo>
                    <a:pt x="943285" y="-5049"/>
                    <a:pt x="839523" y="4679"/>
                    <a:pt x="741706" y="28458"/>
                  </a:cubicBezTo>
                  <a:cubicBezTo>
                    <a:pt x="643889" y="52237"/>
                    <a:pt x="371515" y="136003"/>
                    <a:pt x="326660" y="145190"/>
                  </a:cubicBezTo>
                  <a:cubicBezTo>
                    <a:pt x="281805" y="154377"/>
                    <a:pt x="523915" y="86283"/>
                    <a:pt x="472574" y="83581"/>
                  </a:cubicBezTo>
                  <a:cubicBezTo>
                    <a:pt x="421234" y="80879"/>
                    <a:pt x="-37047" y="137083"/>
                    <a:pt x="2404" y="1322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6" name="フリーフォーム 445">
              <a:extLst>
                <a:ext uri="{FF2B5EF4-FFF2-40B4-BE49-F238E27FC236}">
                  <a16:creationId xmlns:a16="http://schemas.microsoft.com/office/drawing/2014/main" id="{837DA609-6154-A664-C12E-62FC1516491B}"/>
                </a:ext>
              </a:extLst>
            </p:cNvPr>
            <p:cNvSpPr/>
            <p:nvPr/>
          </p:nvSpPr>
          <p:spPr>
            <a:xfrm>
              <a:off x="2777965" y="7644871"/>
              <a:ext cx="1593297" cy="448737"/>
            </a:xfrm>
            <a:custGeom>
              <a:avLst/>
              <a:gdLst>
                <a:gd name="connsiteX0" fmla="*/ 295435 w 1593297"/>
                <a:gd name="connsiteY0" fmla="*/ 529 h 448737"/>
                <a:gd name="connsiteX1" fmla="*/ 22385 w 1593297"/>
                <a:gd name="connsiteY1" fmla="*/ 216429 h 448737"/>
                <a:gd name="connsiteX2" fmla="*/ 143035 w 1593297"/>
                <a:gd name="connsiteY2" fmla="*/ 143404 h 448737"/>
                <a:gd name="connsiteX3" fmla="*/ 384335 w 1593297"/>
                <a:gd name="connsiteY3" fmla="*/ 111654 h 448737"/>
                <a:gd name="connsiteX4" fmla="*/ 216060 w 1593297"/>
                <a:gd name="connsiteY4" fmla="*/ 171979 h 448737"/>
                <a:gd name="connsiteX5" fmla="*/ 466885 w 1593297"/>
                <a:gd name="connsiteY5" fmla="*/ 245004 h 448737"/>
                <a:gd name="connsiteX6" fmla="*/ 435135 w 1593297"/>
                <a:gd name="connsiteY6" fmla="*/ 248179 h 448737"/>
                <a:gd name="connsiteX7" fmla="*/ 771685 w 1593297"/>
                <a:gd name="connsiteY7" fmla="*/ 391054 h 448737"/>
                <a:gd name="connsiteX8" fmla="*/ 768510 w 1593297"/>
                <a:gd name="connsiteY8" fmla="*/ 375179 h 448737"/>
                <a:gd name="connsiteX9" fmla="*/ 1025685 w 1593297"/>
                <a:gd name="connsiteY9" fmla="*/ 438679 h 448737"/>
                <a:gd name="connsiteX10" fmla="*/ 1260635 w 1593297"/>
                <a:gd name="connsiteY10" fmla="*/ 368829 h 448737"/>
                <a:gd name="connsiteX11" fmla="*/ 1213010 w 1593297"/>
                <a:gd name="connsiteY11" fmla="*/ 333904 h 448737"/>
                <a:gd name="connsiteX12" fmla="*/ 1590835 w 1593297"/>
                <a:gd name="connsiteY12" fmla="*/ 279929 h 448737"/>
                <a:gd name="connsiteX13" fmla="*/ 1000285 w 1593297"/>
                <a:gd name="connsiteY13" fmla="*/ 438679 h 448737"/>
                <a:gd name="connsiteX14" fmla="*/ 803435 w 1593297"/>
                <a:gd name="connsiteY14" fmla="*/ 419629 h 448737"/>
                <a:gd name="connsiteX15" fmla="*/ 355760 w 1593297"/>
                <a:gd name="connsiteY15" fmla="*/ 314854 h 448737"/>
                <a:gd name="connsiteX16" fmla="*/ 6510 w 1593297"/>
                <a:gd name="connsiteY16" fmla="*/ 245004 h 448737"/>
                <a:gd name="connsiteX17" fmla="*/ 187485 w 1593297"/>
                <a:gd name="connsiteY17" fmla="*/ 254529 h 448737"/>
                <a:gd name="connsiteX18" fmla="*/ 882810 w 1593297"/>
                <a:gd name="connsiteY18" fmla="*/ 425979 h 448737"/>
                <a:gd name="connsiteX19" fmla="*/ 190660 w 1593297"/>
                <a:gd name="connsiteY19" fmla="*/ 191029 h 448737"/>
                <a:gd name="connsiteX20" fmla="*/ 108110 w 1593297"/>
                <a:gd name="connsiteY20" fmla="*/ 156104 h 448737"/>
                <a:gd name="connsiteX21" fmla="*/ 295435 w 1593297"/>
                <a:gd name="connsiteY21" fmla="*/ 529 h 44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93297" h="448737">
                  <a:moveTo>
                    <a:pt x="295435" y="529"/>
                  </a:moveTo>
                  <a:cubicBezTo>
                    <a:pt x="281148" y="10583"/>
                    <a:pt x="47785" y="192617"/>
                    <a:pt x="22385" y="216429"/>
                  </a:cubicBezTo>
                  <a:cubicBezTo>
                    <a:pt x="-3015" y="240242"/>
                    <a:pt x="82710" y="160866"/>
                    <a:pt x="143035" y="143404"/>
                  </a:cubicBezTo>
                  <a:cubicBezTo>
                    <a:pt x="203360" y="125942"/>
                    <a:pt x="372164" y="106892"/>
                    <a:pt x="384335" y="111654"/>
                  </a:cubicBezTo>
                  <a:cubicBezTo>
                    <a:pt x="396506" y="116416"/>
                    <a:pt x="202302" y="149754"/>
                    <a:pt x="216060" y="171979"/>
                  </a:cubicBezTo>
                  <a:cubicBezTo>
                    <a:pt x="229818" y="194204"/>
                    <a:pt x="430373" y="232304"/>
                    <a:pt x="466885" y="245004"/>
                  </a:cubicBezTo>
                  <a:cubicBezTo>
                    <a:pt x="503398" y="257704"/>
                    <a:pt x="384335" y="223837"/>
                    <a:pt x="435135" y="248179"/>
                  </a:cubicBezTo>
                  <a:cubicBezTo>
                    <a:pt x="485935" y="272521"/>
                    <a:pt x="716123" y="369887"/>
                    <a:pt x="771685" y="391054"/>
                  </a:cubicBezTo>
                  <a:cubicBezTo>
                    <a:pt x="827248" y="412221"/>
                    <a:pt x="726177" y="367242"/>
                    <a:pt x="768510" y="375179"/>
                  </a:cubicBezTo>
                  <a:cubicBezTo>
                    <a:pt x="810843" y="383116"/>
                    <a:pt x="943664" y="439737"/>
                    <a:pt x="1025685" y="438679"/>
                  </a:cubicBezTo>
                  <a:cubicBezTo>
                    <a:pt x="1107706" y="437621"/>
                    <a:pt x="1229414" y="386291"/>
                    <a:pt x="1260635" y="368829"/>
                  </a:cubicBezTo>
                  <a:cubicBezTo>
                    <a:pt x="1291856" y="351367"/>
                    <a:pt x="1157977" y="348721"/>
                    <a:pt x="1213010" y="333904"/>
                  </a:cubicBezTo>
                  <a:cubicBezTo>
                    <a:pt x="1268043" y="319087"/>
                    <a:pt x="1626289" y="262467"/>
                    <a:pt x="1590835" y="279929"/>
                  </a:cubicBezTo>
                  <a:cubicBezTo>
                    <a:pt x="1555381" y="297391"/>
                    <a:pt x="1131518" y="415396"/>
                    <a:pt x="1000285" y="438679"/>
                  </a:cubicBezTo>
                  <a:cubicBezTo>
                    <a:pt x="869052" y="461962"/>
                    <a:pt x="910856" y="440266"/>
                    <a:pt x="803435" y="419629"/>
                  </a:cubicBezTo>
                  <a:cubicBezTo>
                    <a:pt x="696014" y="398992"/>
                    <a:pt x="488581" y="343958"/>
                    <a:pt x="355760" y="314854"/>
                  </a:cubicBezTo>
                  <a:cubicBezTo>
                    <a:pt x="222939" y="285750"/>
                    <a:pt x="34556" y="255058"/>
                    <a:pt x="6510" y="245004"/>
                  </a:cubicBezTo>
                  <a:cubicBezTo>
                    <a:pt x="-21536" y="234950"/>
                    <a:pt x="41435" y="224367"/>
                    <a:pt x="187485" y="254529"/>
                  </a:cubicBezTo>
                  <a:cubicBezTo>
                    <a:pt x="333535" y="284691"/>
                    <a:pt x="882281" y="436562"/>
                    <a:pt x="882810" y="425979"/>
                  </a:cubicBezTo>
                  <a:cubicBezTo>
                    <a:pt x="883339" y="415396"/>
                    <a:pt x="319777" y="236008"/>
                    <a:pt x="190660" y="191029"/>
                  </a:cubicBezTo>
                  <a:cubicBezTo>
                    <a:pt x="61543" y="146050"/>
                    <a:pt x="93293" y="185737"/>
                    <a:pt x="108110" y="156104"/>
                  </a:cubicBezTo>
                  <a:cubicBezTo>
                    <a:pt x="122927" y="126471"/>
                    <a:pt x="309722" y="-9525"/>
                    <a:pt x="295435" y="5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7" name="フリーフォーム 446">
              <a:extLst>
                <a:ext uri="{FF2B5EF4-FFF2-40B4-BE49-F238E27FC236}">
                  <a16:creationId xmlns:a16="http://schemas.microsoft.com/office/drawing/2014/main" id="{7B569228-4A22-CFE3-A4A8-2DE7823B568B}"/>
                </a:ext>
              </a:extLst>
            </p:cNvPr>
            <p:cNvSpPr/>
            <p:nvPr/>
          </p:nvSpPr>
          <p:spPr>
            <a:xfrm>
              <a:off x="2772080" y="7578423"/>
              <a:ext cx="485470" cy="378155"/>
            </a:xfrm>
            <a:custGeom>
              <a:avLst/>
              <a:gdLst>
                <a:gd name="connsiteX0" fmla="*/ 342595 w 485470"/>
                <a:gd name="connsiteY0" fmla="*/ 302 h 378155"/>
                <a:gd name="connsiteX1" fmla="*/ 6045 w 485470"/>
                <a:gd name="connsiteY1" fmla="*/ 263827 h 378155"/>
                <a:gd name="connsiteX2" fmla="*/ 123520 w 485470"/>
                <a:gd name="connsiteY2" fmla="*/ 190802 h 378155"/>
                <a:gd name="connsiteX3" fmla="*/ 88595 w 485470"/>
                <a:gd name="connsiteY3" fmla="*/ 241602 h 378155"/>
                <a:gd name="connsiteX4" fmla="*/ 180670 w 485470"/>
                <a:gd name="connsiteY4" fmla="*/ 289227 h 378155"/>
                <a:gd name="connsiteX5" fmla="*/ 167970 w 485470"/>
                <a:gd name="connsiteY5" fmla="*/ 276527 h 378155"/>
                <a:gd name="connsiteX6" fmla="*/ 485470 w 485470"/>
                <a:gd name="connsiteY6" fmla="*/ 378127 h 378155"/>
                <a:gd name="connsiteX7" fmla="*/ 164795 w 485470"/>
                <a:gd name="connsiteY7" fmla="*/ 286052 h 378155"/>
                <a:gd name="connsiteX8" fmla="*/ 47320 w 485470"/>
                <a:gd name="connsiteY8" fmla="*/ 213027 h 378155"/>
                <a:gd name="connsiteX9" fmla="*/ 342595 w 485470"/>
                <a:gd name="connsiteY9" fmla="*/ 302 h 3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470" h="378155">
                  <a:moveTo>
                    <a:pt x="342595" y="302"/>
                  </a:moveTo>
                  <a:cubicBezTo>
                    <a:pt x="335716" y="8769"/>
                    <a:pt x="42557" y="232077"/>
                    <a:pt x="6045" y="263827"/>
                  </a:cubicBezTo>
                  <a:cubicBezTo>
                    <a:pt x="-30467" y="295577"/>
                    <a:pt x="109762" y="194506"/>
                    <a:pt x="123520" y="190802"/>
                  </a:cubicBezTo>
                  <a:cubicBezTo>
                    <a:pt x="137278" y="187098"/>
                    <a:pt x="79070" y="225198"/>
                    <a:pt x="88595" y="241602"/>
                  </a:cubicBezTo>
                  <a:cubicBezTo>
                    <a:pt x="98120" y="258006"/>
                    <a:pt x="167441" y="283406"/>
                    <a:pt x="180670" y="289227"/>
                  </a:cubicBezTo>
                  <a:cubicBezTo>
                    <a:pt x="193899" y="295048"/>
                    <a:pt x="117170" y="261710"/>
                    <a:pt x="167970" y="276527"/>
                  </a:cubicBezTo>
                  <a:cubicBezTo>
                    <a:pt x="218770" y="291344"/>
                    <a:pt x="485999" y="376540"/>
                    <a:pt x="485470" y="378127"/>
                  </a:cubicBezTo>
                  <a:cubicBezTo>
                    <a:pt x="484941" y="379714"/>
                    <a:pt x="237820" y="313569"/>
                    <a:pt x="164795" y="286052"/>
                  </a:cubicBezTo>
                  <a:cubicBezTo>
                    <a:pt x="91770" y="258535"/>
                    <a:pt x="11866" y="262240"/>
                    <a:pt x="47320" y="213027"/>
                  </a:cubicBezTo>
                  <a:cubicBezTo>
                    <a:pt x="82774" y="163814"/>
                    <a:pt x="349474" y="-8165"/>
                    <a:pt x="342595" y="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8" name="フリーフォーム 447">
              <a:extLst>
                <a:ext uri="{FF2B5EF4-FFF2-40B4-BE49-F238E27FC236}">
                  <a16:creationId xmlns:a16="http://schemas.microsoft.com/office/drawing/2014/main" id="{070C22CC-1E85-C004-D9E5-3AF37487C565}"/>
                </a:ext>
              </a:extLst>
            </p:cNvPr>
            <p:cNvSpPr/>
            <p:nvPr/>
          </p:nvSpPr>
          <p:spPr>
            <a:xfrm>
              <a:off x="2669012" y="7638041"/>
              <a:ext cx="696676" cy="550312"/>
            </a:xfrm>
            <a:custGeom>
              <a:avLst/>
              <a:gdLst>
                <a:gd name="connsiteX0" fmla="*/ 198013 w 696676"/>
                <a:gd name="connsiteY0" fmla="*/ 10534 h 550312"/>
                <a:gd name="connsiteX1" fmla="*/ 10688 w 696676"/>
                <a:gd name="connsiteY1" fmla="*/ 201034 h 550312"/>
                <a:gd name="connsiteX2" fmla="*/ 32913 w 696676"/>
                <a:gd name="connsiteY2" fmla="*/ 172459 h 550312"/>
                <a:gd name="connsiteX3" fmla="*/ 115463 w 696676"/>
                <a:gd name="connsiteY3" fmla="*/ 369309 h 550312"/>
                <a:gd name="connsiteX4" fmla="*/ 96413 w 696676"/>
                <a:gd name="connsiteY4" fmla="*/ 305809 h 550312"/>
                <a:gd name="connsiteX5" fmla="*/ 185313 w 696676"/>
                <a:gd name="connsiteY5" fmla="*/ 496309 h 550312"/>
                <a:gd name="connsiteX6" fmla="*/ 166263 w 696676"/>
                <a:gd name="connsiteY6" fmla="*/ 413759 h 550312"/>
                <a:gd name="connsiteX7" fmla="*/ 385338 w 696676"/>
                <a:gd name="connsiteY7" fmla="*/ 483609 h 550312"/>
                <a:gd name="connsiteX8" fmla="*/ 359938 w 696676"/>
                <a:gd name="connsiteY8" fmla="*/ 455034 h 550312"/>
                <a:gd name="connsiteX9" fmla="*/ 531388 w 696676"/>
                <a:gd name="connsiteY9" fmla="*/ 543934 h 550312"/>
                <a:gd name="connsiteX10" fmla="*/ 502813 w 696676"/>
                <a:gd name="connsiteY10" fmla="*/ 493134 h 550312"/>
                <a:gd name="connsiteX11" fmla="*/ 696488 w 696676"/>
                <a:gd name="connsiteY11" fmla="*/ 550284 h 550312"/>
                <a:gd name="connsiteX12" fmla="*/ 531388 w 696676"/>
                <a:gd name="connsiteY12" fmla="*/ 499484 h 550312"/>
                <a:gd name="connsiteX13" fmla="*/ 194838 w 696676"/>
                <a:gd name="connsiteY13" fmla="*/ 413759 h 550312"/>
                <a:gd name="connsiteX14" fmla="*/ 102763 w 696676"/>
                <a:gd name="connsiteY14" fmla="*/ 318509 h 550312"/>
                <a:gd name="connsiteX15" fmla="*/ 36088 w 696676"/>
                <a:gd name="connsiteY15" fmla="*/ 147059 h 550312"/>
                <a:gd name="connsiteX16" fmla="*/ 153563 w 696676"/>
                <a:gd name="connsiteY16" fmla="*/ 35934 h 550312"/>
                <a:gd name="connsiteX17" fmla="*/ 198013 w 696676"/>
                <a:gd name="connsiteY17" fmla="*/ 10534 h 55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6676" h="550312">
                  <a:moveTo>
                    <a:pt x="198013" y="10534"/>
                  </a:moveTo>
                  <a:cubicBezTo>
                    <a:pt x="174201" y="38051"/>
                    <a:pt x="38205" y="174047"/>
                    <a:pt x="10688" y="201034"/>
                  </a:cubicBezTo>
                  <a:cubicBezTo>
                    <a:pt x="-16829" y="228022"/>
                    <a:pt x="15450" y="144413"/>
                    <a:pt x="32913" y="172459"/>
                  </a:cubicBezTo>
                  <a:cubicBezTo>
                    <a:pt x="50375" y="200505"/>
                    <a:pt x="104880" y="347084"/>
                    <a:pt x="115463" y="369309"/>
                  </a:cubicBezTo>
                  <a:cubicBezTo>
                    <a:pt x="126046" y="391534"/>
                    <a:pt x="84771" y="284642"/>
                    <a:pt x="96413" y="305809"/>
                  </a:cubicBezTo>
                  <a:cubicBezTo>
                    <a:pt x="108055" y="326976"/>
                    <a:pt x="173671" y="478317"/>
                    <a:pt x="185313" y="496309"/>
                  </a:cubicBezTo>
                  <a:cubicBezTo>
                    <a:pt x="196955" y="514301"/>
                    <a:pt x="132926" y="415876"/>
                    <a:pt x="166263" y="413759"/>
                  </a:cubicBezTo>
                  <a:cubicBezTo>
                    <a:pt x="199600" y="411642"/>
                    <a:pt x="353059" y="476730"/>
                    <a:pt x="385338" y="483609"/>
                  </a:cubicBezTo>
                  <a:cubicBezTo>
                    <a:pt x="417617" y="490488"/>
                    <a:pt x="335596" y="444980"/>
                    <a:pt x="359938" y="455034"/>
                  </a:cubicBezTo>
                  <a:cubicBezTo>
                    <a:pt x="384280" y="465088"/>
                    <a:pt x="507576" y="537584"/>
                    <a:pt x="531388" y="543934"/>
                  </a:cubicBezTo>
                  <a:cubicBezTo>
                    <a:pt x="555200" y="550284"/>
                    <a:pt x="475296" y="492076"/>
                    <a:pt x="502813" y="493134"/>
                  </a:cubicBezTo>
                  <a:cubicBezTo>
                    <a:pt x="530330" y="494192"/>
                    <a:pt x="691726" y="549226"/>
                    <a:pt x="696488" y="550284"/>
                  </a:cubicBezTo>
                  <a:cubicBezTo>
                    <a:pt x="701250" y="551342"/>
                    <a:pt x="614996" y="522238"/>
                    <a:pt x="531388" y="499484"/>
                  </a:cubicBezTo>
                  <a:cubicBezTo>
                    <a:pt x="447780" y="476730"/>
                    <a:pt x="266276" y="443922"/>
                    <a:pt x="194838" y="413759"/>
                  </a:cubicBezTo>
                  <a:cubicBezTo>
                    <a:pt x="123400" y="383597"/>
                    <a:pt x="129221" y="362959"/>
                    <a:pt x="102763" y="318509"/>
                  </a:cubicBezTo>
                  <a:cubicBezTo>
                    <a:pt x="76305" y="274059"/>
                    <a:pt x="27621" y="194155"/>
                    <a:pt x="36088" y="147059"/>
                  </a:cubicBezTo>
                  <a:cubicBezTo>
                    <a:pt x="44555" y="99963"/>
                    <a:pt x="127105" y="56042"/>
                    <a:pt x="153563" y="35934"/>
                  </a:cubicBezTo>
                  <a:cubicBezTo>
                    <a:pt x="180021" y="15826"/>
                    <a:pt x="221825" y="-16983"/>
                    <a:pt x="198013" y="105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 448">
              <a:extLst>
                <a:ext uri="{FF2B5EF4-FFF2-40B4-BE49-F238E27FC236}">
                  <a16:creationId xmlns:a16="http://schemas.microsoft.com/office/drawing/2014/main" id="{3F2BD8B6-15E0-7A42-4D69-3888104A8B65}"/>
                </a:ext>
              </a:extLst>
            </p:cNvPr>
            <p:cNvSpPr/>
            <p:nvPr/>
          </p:nvSpPr>
          <p:spPr>
            <a:xfrm>
              <a:off x="2770886" y="7886473"/>
              <a:ext cx="843198" cy="301857"/>
            </a:xfrm>
            <a:custGeom>
              <a:avLst/>
              <a:gdLst>
                <a:gd name="connsiteX0" fmla="*/ 889 w 843198"/>
                <a:gd name="connsiteY0" fmla="*/ 227 h 301857"/>
                <a:gd name="connsiteX1" fmla="*/ 89789 w 843198"/>
                <a:gd name="connsiteY1" fmla="*/ 111352 h 301857"/>
                <a:gd name="connsiteX2" fmla="*/ 219964 w 843198"/>
                <a:gd name="connsiteY2" fmla="*/ 168502 h 301857"/>
                <a:gd name="connsiteX3" fmla="*/ 185039 w 843198"/>
                <a:gd name="connsiteY3" fmla="*/ 155802 h 301857"/>
                <a:gd name="connsiteX4" fmla="*/ 327914 w 843198"/>
                <a:gd name="connsiteY4" fmla="*/ 168502 h 301857"/>
                <a:gd name="connsiteX5" fmla="*/ 423164 w 843198"/>
                <a:gd name="connsiteY5" fmla="*/ 244702 h 301857"/>
                <a:gd name="connsiteX6" fmla="*/ 435864 w 843198"/>
                <a:gd name="connsiteY6" fmla="*/ 203427 h 301857"/>
                <a:gd name="connsiteX7" fmla="*/ 651764 w 843198"/>
                <a:gd name="connsiteY7" fmla="*/ 270102 h 301857"/>
                <a:gd name="connsiteX8" fmla="*/ 604139 w 843198"/>
                <a:gd name="connsiteY8" fmla="*/ 251052 h 301857"/>
                <a:gd name="connsiteX9" fmla="*/ 715264 w 843198"/>
                <a:gd name="connsiteY9" fmla="*/ 301852 h 301857"/>
                <a:gd name="connsiteX10" fmla="*/ 664464 w 843198"/>
                <a:gd name="connsiteY10" fmla="*/ 254227 h 301857"/>
                <a:gd name="connsiteX11" fmla="*/ 842264 w 843198"/>
                <a:gd name="connsiteY11" fmla="*/ 257402 h 301857"/>
                <a:gd name="connsiteX12" fmla="*/ 737489 w 843198"/>
                <a:gd name="connsiteY12" fmla="*/ 257402 h 301857"/>
                <a:gd name="connsiteX13" fmla="*/ 804164 w 843198"/>
                <a:gd name="connsiteY13" fmla="*/ 254227 h 301857"/>
                <a:gd name="connsiteX14" fmla="*/ 337439 w 843198"/>
                <a:gd name="connsiteY14" fmla="*/ 190727 h 301857"/>
                <a:gd name="connsiteX15" fmla="*/ 162814 w 843198"/>
                <a:gd name="connsiteY15" fmla="*/ 6577 h 301857"/>
                <a:gd name="connsiteX16" fmla="*/ 337439 w 843198"/>
                <a:gd name="connsiteY16" fmla="*/ 181202 h 301857"/>
                <a:gd name="connsiteX17" fmla="*/ 143764 w 843198"/>
                <a:gd name="connsiteY17" fmla="*/ 143102 h 301857"/>
                <a:gd name="connsiteX18" fmla="*/ 889 w 843198"/>
                <a:gd name="connsiteY18" fmla="*/ 227 h 30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3198" h="301857">
                  <a:moveTo>
                    <a:pt x="889" y="227"/>
                  </a:moveTo>
                  <a:cubicBezTo>
                    <a:pt x="-8107" y="-5065"/>
                    <a:pt x="53277" y="83306"/>
                    <a:pt x="89789" y="111352"/>
                  </a:cubicBezTo>
                  <a:cubicBezTo>
                    <a:pt x="126301" y="139398"/>
                    <a:pt x="204089" y="161094"/>
                    <a:pt x="219964" y="168502"/>
                  </a:cubicBezTo>
                  <a:cubicBezTo>
                    <a:pt x="235839" y="175910"/>
                    <a:pt x="167047" y="155802"/>
                    <a:pt x="185039" y="155802"/>
                  </a:cubicBezTo>
                  <a:cubicBezTo>
                    <a:pt x="203031" y="155802"/>
                    <a:pt x="288227" y="153685"/>
                    <a:pt x="327914" y="168502"/>
                  </a:cubicBezTo>
                  <a:cubicBezTo>
                    <a:pt x="367601" y="183319"/>
                    <a:pt x="405172" y="238881"/>
                    <a:pt x="423164" y="244702"/>
                  </a:cubicBezTo>
                  <a:cubicBezTo>
                    <a:pt x="441156" y="250523"/>
                    <a:pt x="397764" y="199194"/>
                    <a:pt x="435864" y="203427"/>
                  </a:cubicBezTo>
                  <a:cubicBezTo>
                    <a:pt x="473964" y="207660"/>
                    <a:pt x="623718" y="262165"/>
                    <a:pt x="651764" y="270102"/>
                  </a:cubicBezTo>
                  <a:cubicBezTo>
                    <a:pt x="679810" y="278040"/>
                    <a:pt x="593556" y="245760"/>
                    <a:pt x="604139" y="251052"/>
                  </a:cubicBezTo>
                  <a:cubicBezTo>
                    <a:pt x="614722" y="256344"/>
                    <a:pt x="705210" y="301323"/>
                    <a:pt x="715264" y="301852"/>
                  </a:cubicBezTo>
                  <a:cubicBezTo>
                    <a:pt x="725318" y="302381"/>
                    <a:pt x="643297" y="261635"/>
                    <a:pt x="664464" y="254227"/>
                  </a:cubicBezTo>
                  <a:cubicBezTo>
                    <a:pt x="685631" y="246819"/>
                    <a:pt x="830093" y="256873"/>
                    <a:pt x="842264" y="257402"/>
                  </a:cubicBezTo>
                  <a:cubicBezTo>
                    <a:pt x="854435" y="257931"/>
                    <a:pt x="743839" y="257931"/>
                    <a:pt x="737489" y="257402"/>
                  </a:cubicBezTo>
                  <a:cubicBezTo>
                    <a:pt x="731139" y="256873"/>
                    <a:pt x="870839" y="265340"/>
                    <a:pt x="804164" y="254227"/>
                  </a:cubicBezTo>
                  <a:cubicBezTo>
                    <a:pt x="737489" y="243115"/>
                    <a:pt x="444331" y="232002"/>
                    <a:pt x="337439" y="190727"/>
                  </a:cubicBezTo>
                  <a:cubicBezTo>
                    <a:pt x="230547" y="149452"/>
                    <a:pt x="162814" y="6577"/>
                    <a:pt x="162814" y="6577"/>
                  </a:cubicBezTo>
                  <a:cubicBezTo>
                    <a:pt x="162814" y="4990"/>
                    <a:pt x="340614" y="158448"/>
                    <a:pt x="337439" y="181202"/>
                  </a:cubicBezTo>
                  <a:cubicBezTo>
                    <a:pt x="334264" y="203956"/>
                    <a:pt x="199327" y="170619"/>
                    <a:pt x="143764" y="143102"/>
                  </a:cubicBezTo>
                  <a:cubicBezTo>
                    <a:pt x="88201" y="115585"/>
                    <a:pt x="9885" y="5519"/>
                    <a:pt x="889" y="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 449">
              <a:extLst>
                <a:ext uri="{FF2B5EF4-FFF2-40B4-BE49-F238E27FC236}">
                  <a16:creationId xmlns:a16="http://schemas.microsoft.com/office/drawing/2014/main" id="{41803179-0523-293A-6BAB-B0C19A636F0F}"/>
                </a:ext>
              </a:extLst>
            </p:cNvPr>
            <p:cNvSpPr/>
            <p:nvPr/>
          </p:nvSpPr>
          <p:spPr>
            <a:xfrm>
              <a:off x="2105025" y="7600930"/>
              <a:ext cx="996950" cy="317660"/>
            </a:xfrm>
            <a:custGeom>
              <a:avLst/>
              <a:gdLst>
                <a:gd name="connsiteX0" fmla="*/ 996950 w 996950"/>
                <a:gd name="connsiteY0" fmla="*/ 20 h 317660"/>
                <a:gd name="connsiteX1" fmla="*/ 342900 w 996950"/>
                <a:gd name="connsiteY1" fmla="*/ 196870 h 317660"/>
                <a:gd name="connsiteX2" fmla="*/ 0 w 996950"/>
                <a:gd name="connsiteY2" fmla="*/ 317520 h 317660"/>
                <a:gd name="connsiteX3" fmla="*/ 342900 w 996950"/>
                <a:gd name="connsiteY3" fmla="*/ 219095 h 317660"/>
                <a:gd name="connsiteX4" fmla="*/ 698500 w 996950"/>
                <a:gd name="connsiteY4" fmla="*/ 127020 h 317660"/>
                <a:gd name="connsiteX5" fmla="*/ 339725 w 996950"/>
                <a:gd name="connsiteY5" fmla="*/ 184170 h 317660"/>
                <a:gd name="connsiteX6" fmla="*/ 996950 w 996950"/>
                <a:gd name="connsiteY6" fmla="*/ 20 h 31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6950" h="317660">
                  <a:moveTo>
                    <a:pt x="996950" y="20"/>
                  </a:moveTo>
                  <a:cubicBezTo>
                    <a:pt x="997479" y="2137"/>
                    <a:pt x="509058" y="143953"/>
                    <a:pt x="342900" y="196870"/>
                  </a:cubicBezTo>
                  <a:cubicBezTo>
                    <a:pt x="176742" y="249787"/>
                    <a:pt x="0" y="313816"/>
                    <a:pt x="0" y="317520"/>
                  </a:cubicBezTo>
                  <a:cubicBezTo>
                    <a:pt x="0" y="321224"/>
                    <a:pt x="226483" y="250845"/>
                    <a:pt x="342900" y="219095"/>
                  </a:cubicBezTo>
                  <a:cubicBezTo>
                    <a:pt x="459317" y="187345"/>
                    <a:pt x="699029" y="132841"/>
                    <a:pt x="698500" y="127020"/>
                  </a:cubicBezTo>
                  <a:cubicBezTo>
                    <a:pt x="697971" y="121199"/>
                    <a:pt x="294746" y="205337"/>
                    <a:pt x="339725" y="184170"/>
                  </a:cubicBezTo>
                  <a:cubicBezTo>
                    <a:pt x="384704" y="163003"/>
                    <a:pt x="996421" y="-2097"/>
                    <a:pt x="996950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 450">
              <a:extLst>
                <a:ext uri="{FF2B5EF4-FFF2-40B4-BE49-F238E27FC236}">
                  <a16:creationId xmlns:a16="http://schemas.microsoft.com/office/drawing/2014/main" id="{ECC6B11D-0EE7-E8E9-79F7-4F372E239D62}"/>
                </a:ext>
              </a:extLst>
            </p:cNvPr>
            <p:cNvSpPr/>
            <p:nvPr/>
          </p:nvSpPr>
          <p:spPr>
            <a:xfrm>
              <a:off x="2299566" y="7845315"/>
              <a:ext cx="240639" cy="531201"/>
            </a:xfrm>
            <a:custGeom>
              <a:avLst/>
              <a:gdLst>
                <a:gd name="connsiteX0" fmla="*/ 34059 w 240639"/>
                <a:gd name="connsiteY0" fmla="*/ 110 h 531201"/>
                <a:gd name="connsiteX1" fmla="*/ 27709 w 240639"/>
                <a:gd name="connsiteY1" fmla="*/ 146160 h 531201"/>
                <a:gd name="connsiteX2" fmla="*/ 132484 w 240639"/>
                <a:gd name="connsiteY2" fmla="*/ 355710 h 531201"/>
                <a:gd name="connsiteX3" fmla="*/ 97559 w 240639"/>
                <a:gd name="connsiteY3" fmla="*/ 276335 h 531201"/>
                <a:gd name="connsiteX4" fmla="*/ 240434 w 240639"/>
                <a:gd name="connsiteY4" fmla="*/ 530335 h 531201"/>
                <a:gd name="connsiteX5" fmla="*/ 126134 w 240639"/>
                <a:gd name="connsiteY5" fmla="*/ 352535 h 531201"/>
                <a:gd name="connsiteX6" fmla="*/ 2309 w 240639"/>
                <a:gd name="connsiteY6" fmla="*/ 168385 h 531201"/>
                <a:gd name="connsiteX7" fmla="*/ 34059 w 240639"/>
                <a:gd name="connsiteY7" fmla="*/ 110 h 53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639" h="531201">
                  <a:moveTo>
                    <a:pt x="34059" y="110"/>
                  </a:moveTo>
                  <a:cubicBezTo>
                    <a:pt x="38292" y="-3594"/>
                    <a:pt x="11305" y="86893"/>
                    <a:pt x="27709" y="146160"/>
                  </a:cubicBezTo>
                  <a:cubicBezTo>
                    <a:pt x="44113" y="205427"/>
                    <a:pt x="120842" y="334014"/>
                    <a:pt x="132484" y="355710"/>
                  </a:cubicBezTo>
                  <a:cubicBezTo>
                    <a:pt x="144126" y="377406"/>
                    <a:pt x="79567" y="247231"/>
                    <a:pt x="97559" y="276335"/>
                  </a:cubicBezTo>
                  <a:cubicBezTo>
                    <a:pt x="115551" y="305439"/>
                    <a:pt x="235671" y="517635"/>
                    <a:pt x="240434" y="530335"/>
                  </a:cubicBezTo>
                  <a:cubicBezTo>
                    <a:pt x="245197" y="543035"/>
                    <a:pt x="165822" y="412860"/>
                    <a:pt x="126134" y="352535"/>
                  </a:cubicBezTo>
                  <a:cubicBezTo>
                    <a:pt x="86446" y="292210"/>
                    <a:pt x="14480" y="222360"/>
                    <a:pt x="2309" y="168385"/>
                  </a:cubicBezTo>
                  <a:cubicBezTo>
                    <a:pt x="-9862" y="114410"/>
                    <a:pt x="29826" y="3814"/>
                    <a:pt x="34059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1A49F086-42A0-1ECD-41BD-EBEAB4BBE929}"/>
                </a:ext>
              </a:extLst>
            </p:cNvPr>
            <p:cNvSpPr/>
            <p:nvPr/>
          </p:nvSpPr>
          <p:spPr>
            <a:xfrm>
              <a:off x="2150459" y="7892908"/>
              <a:ext cx="253108" cy="359219"/>
            </a:xfrm>
            <a:custGeom>
              <a:avLst/>
              <a:gdLst>
                <a:gd name="connsiteX0" fmla="*/ 126016 w 253108"/>
                <a:gd name="connsiteY0" fmla="*/ 142 h 359219"/>
                <a:gd name="connsiteX1" fmla="*/ 37116 w 253108"/>
                <a:gd name="connsiteY1" fmla="*/ 162067 h 359219"/>
                <a:gd name="connsiteX2" fmla="*/ 27591 w 253108"/>
                <a:gd name="connsiteY2" fmla="*/ 304942 h 359219"/>
                <a:gd name="connsiteX3" fmla="*/ 33941 w 253108"/>
                <a:gd name="connsiteY3" fmla="*/ 263667 h 359219"/>
                <a:gd name="connsiteX4" fmla="*/ 40291 w 253108"/>
                <a:gd name="connsiteY4" fmla="*/ 358917 h 359219"/>
                <a:gd name="connsiteX5" fmla="*/ 122841 w 253108"/>
                <a:gd name="connsiteY5" fmla="*/ 241442 h 359219"/>
                <a:gd name="connsiteX6" fmla="*/ 154591 w 253108"/>
                <a:gd name="connsiteY6" fmla="*/ 222392 h 359219"/>
                <a:gd name="connsiteX7" fmla="*/ 253016 w 253108"/>
                <a:gd name="connsiteY7" fmla="*/ 358917 h 359219"/>
                <a:gd name="connsiteX8" fmla="*/ 135541 w 253108"/>
                <a:gd name="connsiteY8" fmla="*/ 235092 h 359219"/>
                <a:gd name="connsiteX9" fmla="*/ 21241 w 253108"/>
                <a:gd name="connsiteY9" fmla="*/ 358917 h 359219"/>
                <a:gd name="connsiteX10" fmla="*/ 8541 w 253108"/>
                <a:gd name="connsiteY10" fmla="*/ 190642 h 359219"/>
                <a:gd name="connsiteX11" fmla="*/ 126016 w 253108"/>
                <a:gd name="connsiteY11" fmla="*/ 142 h 35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108" h="359219">
                  <a:moveTo>
                    <a:pt x="126016" y="142"/>
                  </a:moveTo>
                  <a:cubicBezTo>
                    <a:pt x="130778" y="-4620"/>
                    <a:pt x="53520" y="111267"/>
                    <a:pt x="37116" y="162067"/>
                  </a:cubicBezTo>
                  <a:cubicBezTo>
                    <a:pt x="20712" y="212867"/>
                    <a:pt x="28120" y="288009"/>
                    <a:pt x="27591" y="304942"/>
                  </a:cubicBezTo>
                  <a:cubicBezTo>
                    <a:pt x="27062" y="321875"/>
                    <a:pt x="31824" y="254671"/>
                    <a:pt x="33941" y="263667"/>
                  </a:cubicBezTo>
                  <a:cubicBezTo>
                    <a:pt x="36058" y="272663"/>
                    <a:pt x="25474" y="362621"/>
                    <a:pt x="40291" y="358917"/>
                  </a:cubicBezTo>
                  <a:cubicBezTo>
                    <a:pt x="55108" y="355213"/>
                    <a:pt x="103791" y="264196"/>
                    <a:pt x="122841" y="241442"/>
                  </a:cubicBezTo>
                  <a:cubicBezTo>
                    <a:pt x="141891" y="218688"/>
                    <a:pt x="132895" y="202813"/>
                    <a:pt x="154591" y="222392"/>
                  </a:cubicBezTo>
                  <a:cubicBezTo>
                    <a:pt x="176287" y="241971"/>
                    <a:pt x="256191" y="356800"/>
                    <a:pt x="253016" y="358917"/>
                  </a:cubicBezTo>
                  <a:cubicBezTo>
                    <a:pt x="249841" y="361034"/>
                    <a:pt x="174170" y="235092"/>
                    <a:pt x="135541" y="235092"/>
                  </a:cubicBezTo>
                  <a:cubicBezTo>
                    <a:pt x="96912" y="235092"/>
                    <a:pt x="42408" y="366325"/>
                    <a:pt x="21241" y="358917"/>
                  </a:cubicBezTo>
                  <a:cubicBezTo>
                    <a:pt x="74" y="351509"/>
                    <a:pt x="-7334" y="252025"/>
                    <a:pt x="8541" y="190642"/>
                  </a:cubicBezTo>
                  <a:cubicBezTo>
                    <a:pt x="24416" y="129259"/>
                    <a:pt x="121254" y="4904"/>
                    <a:pt x="126016" y="1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53FB6363-8EBC-8D3D-AE80-F55859E31CB5}"/>
                </a:ext>
              </a:extLst>
            </p:cNvPr>
            <p:cNvSpPr/>
            <p:nvPr/>
          </p:nvSpPr>
          <p:spPr>
            <a:xfrm>
              <a:off x="2130070" y="7797197"/>
              <a:ext cx="203576" cy="400694"/>
            </a:xfrm>
            <a:custGeom>
              <a:avLst/>
              <a:gdLst>
                <a:gd name="connsiteX0" fmla="*/ 203555 w 203576"/>
                <a:gd name="connsiteY0" fmla="*/ 603 h 400694"/>
                <a:gd name="connsiteX1" fmla="*/ 9880 w 203576"/>
                <a:gd name="connsiteY1" fmla="*/ 248253 h 400694"/>
                <a:gd name="connsiteX2" fmla="*/ 25755 w 203576"/>
                <a:gd name="connsiteY2" fmla="*/ 213328 h 400694"/>
                <a:gd name="connsiteX3" fmla="*/ 3530 w 203576"/>
                <a:gd name="connsiteY3" fmla="*/ 311753 h 400694"/>
                <a:gd name="connsiteX4" fmla="*/ 22580 w 203576"/>
                <a:gd name="connsiteY4" fmla="*/ 400653 h 400694"/>
                <a:gd name="connsiteX5" fmla="*/ 19405 w 203576"/>
                <a:gd name="connsiteY5" fmla="*/ 321278 h 400694"/>
                <a:gd name="connsiteX6" fmla="*/ 22580 w 203576"/>
                <a:gd name="connsiteY6" fmla="*/ 181578 h 400694"/>
                <a:gd name="connsiteX7" fmla="*/ 203555 w 203576"/>
                <a:gd name="connsiteY7" fmla="*/ 603 h 40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576" h="400694">
                  <a:moveTo>
                    <a:pt x="203555" y="603"/>
                  </a:moveTo>
                  <a:cubicBezTo>
                    <a:pt x="201438" y="11715"/>
                    <a:pt x="39513" y="212799"/>
                    <a:pt x="9880" y="248253"/>
                  </a:cubicBezTo>
                  <a:cubicBezTo>
                    <a:pt x="-19753" y="283707"/>
                    <a:pt x="26813" y="202745"/>
                    <a:pt x="25755" y="213328"/>
                  </a:cubicBezTo>
                  <a:cubicBezTo>
                    <a:pt x="24697" y="223911"/>
                    <a:pt x="4059" y="280532"/>
                    <a:pt x="3530" y="311753"/>
                  </a:cubicBezTo>
                  <a:cubicBezTo>
                    <a:pt x="3001" y="342974"/>
                    <a:pt x="19934" y="399066"/>
                    <a:pt x="22580" y="400653"/>
                  </a:cubicBezTo>
                  <a:cubicBezTo>
                    <a:pt x="25226" y="402241"/>
                    <a:pt x="19405" y="357790"/>
                    <a:pt x="19405" y="321278"/>
                  </a:cubicBezTo>
                  <a:cubicBezTo>
                    <a:pt x="19405" y="284766"/>
                    <a:pt x="-4407" y="228145"/>
                    <a:pt x="22580" y="181578"/>
                  </a:cubicBezTo>
                  <a:cubicBezTo>
                    <a:pt x="49567" y="135011"/>
                    <a:pt x="205672" y="-10509"/>
                    <a:pt x="203555" y="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931FB85E-0606-409B-3DD1-8972B530F953}"/>
                </a:ext>
              </a:extLst>
            </p:cNvPr>
            <p:cNvSpPr/>
            <p:nvPr/>
          </p:nvSpPr>
          <p:spPr>
            <a:xfrm>
              <a:off x="2717030" y="8047521"/>
              <a:ext cx="689656" cy="271159"/>
            </a:xfrm>
            <a:custGeom>
              <a:avLst/>
              <a:gdLst>
                <a:gd name="connsiteX0" fmla="*/ 19820 w 689656"/>
                <a:gd name="connsiteY0" fmla="*/ 4279 h 271159"/>
                <a:gd name="connsiteX1" fmla="*/ 670695 w 689656"/>
                <a:gd name="connsiteY1" fmla="*/ 153504 h 271159"/>
                <a:gd name="connsiteX2" fmla="*/ 486545 w 689656"/>
                <a:gd name="connsiteY2" fmla="*/ 163029 h 271159"/>
                <a:gd name="connsiteX3" fmla="*/ 188095 w 689656"/>
                <a:gd name="connsiteY3" fmla="*/ 270979 h 271159"/>
                <a:gd name="connsiteX4" fmla="*/ 467495 w 689656"/>
                <a:gd name="connsiteY4" fmla="*/ 188429 h 271159"/>
                <a:gd name="connsiteX5" fmla="*/ 600845 w 689656"/>
                <a:gd name="connsiteY5" fmla="*/ 178904 h 271159"/>
                <a:gd name="connsiteX6" fmla="*/ 407170 w 689656"/>
                <a:gd name="connsiteY6" fmla="*/ 172554 h 271159"/>
                <a:gd name="connsiteX7" fmla="*/ 419870 w 689656"/>
                <a:gd name="connsiteY7" fmla="*/ 143979 h 271159"/>
                <a:gd name="connsiteX8" fmla="*/ 188095 w 689656"/>
                <a:gd name="connsiteY8" fmla="*/ 48729 h 271159"/>
                <a:gd name="connsiteX9" fmla="*/ 19820 w 689656"/>
                <a:gd name="connsiteY9" fmla="*/ 4279 h 27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656" h="271159">
                  <a:moveTo>
                    <a:pt x="19820" y="4279"/>
                  </a:moveTo>
                  <a:cubicBezTo>
                    <a:pt x="100253" y="21741"/>
                    <a:pt x="592908" y="127046"/>
                    <a:pt x="670695" y="153504"/>
                  </a:cubicBezTo>
                  <a:cubicBezTo>
                    <a:pt x="748483" y="179962"/>
                    <a:pt x="566978" y="143450"/>
                    <a:pt x="486545" y="163029"/>
                  </a:cubicBezTo>
                  <a:cubicBezTo>
                    <a:pt x="406112" y="182608"/>
                    <a:pt x="191270" y="266746"/>
                    <a:pt x="188095" y="270979"/>
                  </a:cubicBezTo>
                  <a:cubicBezTo>
                    <a:pt x="184920" y="275212"/>
                    <a:pt x="398703" y="203775"/>
                    <a:pt x="467495" y="188429"/>
                  </a:cubicBezTo>
                  <a:cubicBezTo>
                    <a:pt x="536287" y="173083"/>
                    <a:pt x="610899" y="181550"/>
                    <a:pt x="600845" y="178904"/>
                  </a:cubicBezTo>
                  <a:cubicBezTo>
                    <a:pt x="590791" y="176258"/>
                    <a:pt x="437333" y="178375"/>
                    <a:pt x="407170" y="172554"/>
                  </a:cubicBezTo>
                  <a:cubicBezTo>
                    <a:pt x="377007" y="166733"/>
                    <a:pt x="456383" y="164617"/>
                    <a:pt x="419870" y="143979"/>
                  </a:cubicBezTo>
                  <a:cubicBezTo>
                    <a:pt x="383358" y="123342"/>
                    <a:pt x="250537" y="70425"/>
                    <a:pt x="188095" y="48729"/>
                  </a:cubicBezTo>
                  <a:cubicBezTo>
                    <a:pt x="125653" y="27033"/>
                    <a:pt x="-60613" y="-13183"/>
                    <a:pt x="19820" y="4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1BA4A48E-D8E9-23D5-DE33-84FD2D2E8AD8}"/>
                </a:ext>
              </a:extLst>
            </p:cNvPr>
            <p:cNvSpPr/>
            <p:nvPr/>
          </p:nvSpPr>
          <p:spPr>
            <a:xfrm>
              <a:off x="1800070" y="7852127"/>
              <a:ext cx="347297" cy="724593"/>
            </a:xfrm>
            <a:custGeom>
              <a:avLst/>
              <a:gdLst>
                <a:gd name="connsiteX0" fmla="*/ 343055 w 347297"/>
                <a:gd name="connsiteY0" fmla="*/ 9173 h 724593"/>
                <a:gd name="connsiteX1" fmla="*/ 12855 w 347297"/>
                <a:gd name="connsiteY1" fmla="*/ 428273 h 724593"/>
                <a:gd name="connsiteX2" fmla="*/ 63655 w 347297"/>
                <a:gd name="connsiteY2" fmla="*/ 386998 h 724593"/>
                <a:gd name="connsiteX3" fmla="*/ 28730 w 347297"/>
                <a:gd name="connsiteY3" fmla="*/ 466373 h 724593"/>
                <a:gd name="connsiteX4" fmla="*/ 57305 w 347297"/>
                <a:gd name="connsiteY4" fmla="*/ 720373 h 724593"/>
                <a:gd name="connsiteX5" fmla="*/ 41430 w 347297"/>
                <a:gd name="connsiteY5" fmla="*/ 602898 h 724593"/>
                <a:gd name="connsiteX6" fmla="*/ 95405 w 347297"/>
                <a:gd name="connsiteY6" fmla="*/ 320323 h 724593"/>
                <a:gd name="connsiteX7" fmla="*/ 193830 w 347297"/>
                <a:gd name="connsiteY7" fmla="*/ 152048 h 724593"/>
                <a:gd name="connsiteX8" fmla="*/ 343055 w 347297"/>
                <a:gd name="connsiteY8" fmla="*/ 9173 h 7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297" h="724593">
                  <a:moveTo>
                    <a:pt x="343055" y="9173"/>
                  </a:moveTo>
                  <a:cubicBezTo>
                    <a:pt x="312893" y="55210"/>
                    <a:pt x="59422" y="365302"/>
                    <a:pt x="12855" y="428273"/>
                  </a:cubicBezTo>
                  <a:cubicBezTo>
                    <a:pt x="-33712" y="491244"/>
                    <a:pt x="61009" y="380648"/>
                    <a:pt x="63655" y="386998"/>
                  </a:cubicBezTo>
                  <a:cubicBezTo>
                    <a:pt x="66301" y="393348"/>
                    <a:pt x="29788" y="410811"/>
                    <a:pt x="28730" y="466373"/>
                  </a:cubicBezTo>
                  <a:cubicBezTo>
                    <a:pt x="27672" y="521935"/>
                    <a:pt x="55188" y="697619"/>
                    <a:pt x="57305" y="720373"/>
                  </a:cubicBezTo>
                  <a:cubicBezTo>
                    <a:pt x="59422" y="743127"/>
                    <a:pt x="35080" y="669573"/>
                    <a:pt x="41430" y="602898"/>
                  </a:cubicBezTo>
                  <a:cubicBezTo>
                    <a:pt x="47780" y="536223"/>
                    <a:pt x="70005" y="395465"/>
                    <a:pt x="95405" y="320323"/>
                  </a:cubicBezTo>
                  <a:cubicBezTo>
                    <a:pt x="120805" y="245181"/>
                    <a:pt x="153613" y="201260"/>
                    <a:pt x="193830" y="152048"/>
                  </a:cubicBezTo>
                  <a:cubicBezTo>
                    <a:pt x="234047" y="102836"/>
                    <a:pt x="373217" y="-36864"/>
                    <a:pt x="343055" y="91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83E84C55-B929-3F0B-DF93-0FF3A047B68A}"/>
                </a:ext>
              </a:extLst>
            </p:cNvPr>
            <p:cNvSpPr/>
            <p:nvPr/>
          </p:nvSpPr>
          <p:spPr>
            <a:xfrm>
              <a:off x="1769884" y="7955727"/>
              <a:ext cx="256071" cy="588370"/>
            </a:xfrm>
            <a:custGeom>
              <a:avLst/>
              <a:gdLst>
                <a:gd name="connsiteX0" fmla="*/ 252591 w 256071"/>
                <a:gd name="connsiteY0" fmla="*/ 3998 h 588370"/>
                <a:gd name="connsiteX1" fmla="*/ 17641 w 256071"/>
                <a:gd name="connsiteY1" fmla="*/ 273873 h 588370"/>
                <a:gd name="connsiteX2" fmla="*/ 17641 w 256071"/>
                <a:gd name="connsiteY2" fmla="*/ 435798 h 588370"/>
                <a:gd name="connsiteX3" fmla="*/ 23991 w 256071"/>
                <a:gd name="connsiteY3" fmla="*/ 369123 h 588370"/>
                <a:gd name="connsiteX4" fmla="*/ 23991 w 256071"/>
                <a:gd name="connsiteY4" fmla="*/ 588198 h 588370"/>
                <a:gd name="connsiteX5" fmla="*/ 8116 w 256071"/>
                <a:gd name="connsiteY5" fmla="*/ 327848 h 588370"/>
                <a:gd name="connsiteX6" fmla="*/ 147816 w 256071"/>
                <a:gd name="connsiteY6" fmla="*/ 124648 h 588370"/>
                <a:gd name="connsiteX7" fmla="*/ 252591 w 256071"/>
                <a:gd name="connsiteY7" fmla="*/ 3998 h 58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071" h="588370">
                  <a:moveTo>
                    <a:pt x="252591" y="3998"/>
                  </a:moveTo>
                  <a:cubicBezTo>
                    <a:pt x="230895" y="28869"/>
                    <a:pt x="56799" y="201906"/>
                    <a:pt x="17641" y="273873"/>
                  </a:cubicBezTo>
                  <a:cubicBezTo>
                    <a:pt x="-21517" y="345840"/>
                    <a:pt x="16583" y="419923"/>
                    <a:pt x="17641" y="435798"/>
                  </a:cubicBezTo>
                  <a:cubicBezTo>
                    <a:pt x="18699" y="451673"/>
                    <a:pt x="22933" y="343723"/>
                    <a:pt x="23991" y="369123"/>
                  </a:cubicBezTo>
                  <a:cubicBezTo>
                    <a:pt x="25049" y="394523"/>
                    <a:pt x="26637" y="595077"/>
                    <a:pt x="23991" y="588198"/>
                  </a:cubicBezTo>
                  <a:cubicBezTo>
                    <a:pt x="21345" y="581319"/>
                    <a:pt x="-12522" y="405106"/>
                    <a:pt x="8116" y="327848"/>
                  </a:cubicBezTo>
                  <a:cubicBezTo>
                    <a:pt x="28753" y="250590"/>
                    <a:pt x="106541" y="172802"/>
                    <a:pt x="147816" y="124648"/>
                  </a:cubicBezTo>
                  <a:cubicBezTo>
                    <a:pt x="189091" y="76494"/>
                    <a:pt x="274287" y="-20873"/>
                    <a:pt x="252591" y="39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7833001B-5D39-65CB-0ED5-9AA1A9C950CE}"/>
                </a:ext>
              </a:extLst>
            </p:cNvPr>
            <p:cNvSpPr/>
            <p:nvPr/>
          </p:nvSpPr>
          <p:spPr>
            <a:xfrm>
              <a:off x="1682079" y="8032562"/>
              <a:ext cx="219884" cy="644713"/>
            </a:xfrm>
            <a:custGeom>
              <a:avLst/>
              <a:gdLst>
                <a:gd name="connsiteX0" fmla="*/ 219746 w 219884"/>
                <a:gd name="connsiteY0" fmla="*/ 188 h 644713"/>
                <a:gd name="connsiteX1" fmla="*/ 51471 w 219884"/>
                <a:gd name="connsiteY1" fmla="*/ 206563 h 644713"/>
                <a:gd name="connsiteX2" fmla="*/ 64171 w 219884"/>
                <a:gd name="connsiteY2" fmla="*/ 181163 h 644713"/>
                <a:gd name="connsiteX3" fmla="*/ 35596 w 219884"/>
                <a:gd name="connsiteY3" fmla="*/ 352613 h 644713"/>
                <a:gd name="connsiteX4" fmla="*/ 22896 w 219884"/>
                <a:gd name="connsiteY4" fmla="*/ 511363 h 644713"/>
                <a:gd name="connsiteX5" fmla="*/ 26071 w 219884"/>
                <a:gd name="connsiteY5" fmla="*/ 431988 h 644713"/>
                <a:gd name="connsiteX6" fmla="*/ 64171 w 219884"/>
                <a:gd name="connsiteY6" fmla="*/ 644713 h 644713"/>
                <a:gd name="connsiteX7" fmla="*/ 13371 w 219884"/>
                <a:gd name="connsiteY7" fmla="*/ 431988 h 644713"/>
                <a:gd name="connsiteX8" fmla="*/ 19721 w 219884"/>
                <a:gd name="connsiteY8" fmla="*/ 247838 h 644713"/>
                <a:gd name="connsiteX9" fmla="*/ 219746 w 219884"/>
                <a:gd name="connsiteY9" fmla="*/ 188 h 6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884" h="644713">
                  <a:moveTo>
                    <a:pt x="219746" y="188"/>
                  </a:moveTo>
                  <a:cubicBezTo>
                    <a:pt x="225038" y="-6691"/>
                    <a:pt x="77400" y="176401"/>
                    <a:pt x="51471" y="206563"/>
                  </a:cubicBezTo>
                  <a:cubicBezTo>
                    <a:pt x="25542" y="236725"/>
                    <a:pt x="66817" y="156821"/>
                    <a:pt x="64171" y="181163"/>
                  </a:cubicBezTo>
                  <a:cubicBezTo>
                    <a:pt x="61525" y="205505"/>
                    <a:pt x="42475" y="297580"/>
                    <a:pt x="35596" y="352613"/>
                  </a:cubicBezTo>
                  <a:cubicBezTo>
                    <a:pt x="28717" y="407646"/>
                    <a:pt x="24483" y="498134"/>
                    <a:pt x="22896" y="511363"/>
                  </a:cubicBezTo>
                  <a:cubicBezTo>
                    <a:pt x="21309" y="524592"/>
                    <a:pt x="19192" y="409763"/>
                    <a:pt x="26071" y="431988"/>
                  </a:cubicBezTo>
                  <a:cubicBezTo>
                    <a:pt x="32950" y="454213"/>
                    <a:pt x="66288" y="644713"/>
                    <a:pt x="64171" y="644713"/>
                  </a:cubicBezTo>
                  <a:cubicBezTo>
                    <a:pt x="62054" y="644713"/>
                    <a:pt x="20779" y="498134"/>
                    <a:pt x="13371" y="431988"/>
                  </a:cubicBezTo>
                  <a:cubicBezTo>
                    <a:pt x="5963" y="365842"/>
                    <a:pt x="-15733" y="316630"/>
                    <a:pt x="19721" y="247838"/>
                  </a:cubicBezTo>
                  <a:cubicBezTo>
                    <a:pt x="55175" y="179046"/>
                    <a:pt x="214454" y="7067"/>
                    <a:pt x="219746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 457">
              <a:extLst>
                <a:ext uri="{FF2B5EF4-FFF2-40B4-BE49-F238E27FC236}">
                  <a16:creationId xmlns:a16="http://schemas.microsoft.com/office/drawing/2014/main" id="{512DC90A-8877-2D72-8172-6C3D84519F55}"/>
                </a:ext>
              </a:extLst>
            </p:cNvPr>
            <p:cNvSpPr/>
            <p:nvPr/>
          </p:nvSpPr>
          <p:spPr>
            <a:xfrm>
              <a:off x="2539232" y="7861984"/>
              <a:ext cx="590351" cy="359289"/>
            </a:xfrm>
            <a:custGeom>
              <a:avLst/>
              <a:gdLst>
                <a:gd name="connsiteX0" fmla="*/ 105543 w 590351"/>
                <a:gd name="connsiteY0" fmla="*/ 8841 h 359289"/>
                <a:gd name="connsiteX1" fmla="*/ 381768 w 590351"/>
                <a:gd name="connsiteY1" fmla="*/ 313641 h 359289"/>
                <a:gd name="connsiteX2" fmla="*/ 334143 w 590351"/>
                <a:gd name="connsiteY2" fmla="*/ 227916 h 359289"/>
                <a:gd name="connsiteX3" fmla="*/ 584968 w 590351"/>
                <a:gd name="connsiteY3" fmla="*/ 354916 h 359289"/>
                <a:gd name="connsiteX4" fmla="*/ 473843 w 590351"/>
                <a:gd name="connsiteY4" fmla="*/ 323166 h 359289"/>
                <a:gd name="connsiteX5" fmla="*/ 108718 w 590351"/>
                <a:gd name="connsiteY5" fmla="*/ 256491 h 359289"/>
                <a:gd name="connsiteX6" fmla="*/ 7118 w 590351"/>
                <a:gd name="connsiteY6" fmla="*/ 221566 h 359289"/>
                <a:gd name="connsiteX7" fmla="*/ 267468 w 590351"/>
                <a:gd name="connsiteY7" fmla="*/ 218391 h 359289"/>
                <a:gd name="connsiteX8" fmla="*/ 127768 w 590351"/>
                <a:gd name="connsiteY8" fmla="*/ 91391 h 359289"/>
                <a:gd name="connsiteX9" fmla="*/ 105543 w 590351"/>
                <a:gd name="connsiteY9" fmla="*/ 8841 h 35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0351" h="359289">
                  <a:moveTo>
                    <a:pt x="105543" y="8841"/>
                  </a:moveTo>
                  <a:cubicBezTo>
                    <a:pt x="147876" y="45883"/>
                    <a:pt x="343668" y="277129"/>
                    <a:pt x="381768" y="313641"/>
                  </a:cubicBezTo>
                  <a:cubicBezTo>
                    <a:pt x="419868" y="350153"/>
                    <a:pt x="300276" y="221037"/>
                    <a:pt x="334143" y="227916"/>
                  </a:cubicBezTo>
                  <a:cubicBezTo>
                    <a:pt x="368010" y="234795"/>
                    <a:pt x="561685" y="339041"/>
                    <a:pt x="584968" y="354916"/>
                  </a:cubicBezTo>
                  <a:cubicBezTo>
                    <a:pt x="608251" y="370791"/>
                    <a:pt x="553218" y="339570"/>
                    <a:pt x="473843" y="323166"/>
                  </a:cubicBezTo>
                  <a:cubicBezTo>
                    <a:pt x="394468" y="306762"/>
                    <a:pt x="186506" y="273424"/>
                    <a:pt x="108718" y="256491"/>
                  </a:cubicBezTo>
                  <a:cubicBezTo>
                    <a:pt x="30930" y="239558"/>
                    <a:pt x="-19340" y="227916"/>
                    <a:pt x="7118" y="221566"/>
                  </a:cubicBezTo>
                  <a:cubicBezTo>
                    <a:pt x="33576" y="215216"/>
                    <a:pt x="247360" y="240087"/>
                    <a:pt x="267468" y="218391"/>
                  </a:cubicBezTo>
                  <a:cubicBezTo>
                    <a:pt x="287576" y="196695"/>
                    <a:pt x="153168" y="121554"/>
                    <a:pt x="127768" y="91391"/>
                  </a:cubicBezTo>
                  <a:cubicBezTo>
                    <a:pt x="102368" y="61228"/>
                    <a:pt x="63210" y="-28201"/>
                    <a:pt x="105543" y="88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 458">
              <a:extLst>
                <a:ext uri="{FF2B5EF4-FFF2-40B4-BE49-F238E27FC236}">
                  <a16:creationId xmlns:a16="http://schemas.microsoft.com/office/drawing/2014/main" id="{F5C553DB-7BF4-5E8B-2ECF-34EF737A8195}"/>
                </a:ext>
              </a:extLst>
            </p:cNvPr>
            <p:cNvSpPr/>
            <p:nvPr/>
          </p:nvSpPr>
          <p:spPr>
            <a:xfrm>
              <a:off x="1175740" y="8447742"/>
              <a:ext cx="415659" cy="1121835"/>
            </a:xfrm>
            <a:custGeom>
              <a:avLst/>
              <a:gdLst>
                <a:gd name="connsiteX0" fmla="*/ 414935 w 415659"/>
                <a:gd name="connsiteY0" fmla="*/ 4108 h 1121835"/>
                <a:gd name="connsiteX1" fmla="*/ 18060 w 415659"/>
                <a:gd name="connsiteY1" fmla="*/ 1077258 h 1121835"/>
                <a:gd name="connsiteX2" fmla="*/ 97435 w 415659"/>
                <a:gd name="connsiteY2" fmla="*/ 858183 h 1121835"/>
                <a:gd name="connsiteX3" fmla="*/ 364135 w 415659"/>
                <a:gd name="connsiteY3" fmla="*/ 305733 h 1121835"/>
                <a:gd name="connsiteX4" fmla="*/ 122835 w 415659"/>
                <a:gd name="connsiteY4" fmla="*/ 693083 h 1121835"/>
                <a:gd name="connsiteX5" fmla="*/ 414935 w 415659"/>
                <a:gd name="connsiteY5" fmla="*/ 4108 h 112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59" h="1121835">
                  <a:moveTo>
                    <a:pt x="414935" y="4108"/>
                  </a:moveTo>
                  <a:cubicBezTo>
                    <a:pt x="397473" y="68137"/>
                    <a:pt x="70977" y="934912"/>
                    <a:pt x="18060" y="1077258"/>
                  </a:cubicBezTo>
                  <a:cubicBezTo>
                    <a:pt x="-34857" y="1219604"/>
                    <a:pt x="39756" y="986771"/>
                    <a:pt x="97435" y="858183"/>
                  </a:cubicBezTo>
                  <a:cubicBezTo>
                    <a:pt x="155114" y="729595"/>
                    <a:pt x="359902" y="333250"/>
                    <a:pt x="364135" y="305733"/>
                  </a:cubicBezTo>
                  <a:cubicBezTo>
                    <a:pt x="368368" y="278216"/>
                    <a:pt x="117014" y="741237"/>
                    <a:pt x="122835" y="693083"/>
                  </a:cubicBezTo>
                  <a:cubicBezTo>
                    <a:pt x="128656" y="644929"/>
                    <a:pt x="432397" y="-59921"/>
                    <a:pt x="414935" y="4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 459">
              <a:extLst>
                <a:ext uri="{FF2B5EF4-FFF2-40B4-BE49-F238E27FC236}">
                  <a16:creationId xmlns:a16="http://schemas.microsoft.com/office/drawing/2014/main" id="{BC682D7D-46E9-B387-63DB-4DAA9AC26A8D}"/>
                </a:ext>
              </a:extLst>
            </p:cNvPr>
            <p:cNvSpPr/>
            <p:nvPr/>
          </p:nvSpPr>
          <p:spPr>
            <a:xfrm>
              <a:off x="1170544" y="8388348"/>
              <a:ext cx="423307" cy="859754"/>
            </a:xfrm>
            <a:custGeom>
              <a:avLst/>
              <a:gdLst>
                <a:gd name="connsiteX0" fmla="*/ 423306 w 423307"/>
                <a:gd name="connsiteY0" fmla="*/ 2 h 859754"/>
                <a:gd name="connsiteX1" fmla="*/ 194706 w 423307"/>
                <a:gd name="connsiteY1" fmla="*/ 355602 h 859754"/>
                <a:gd name="connsiteX2" fmla="*/ 220106 w 423307"/>
                <a:gd name="connsiteY2" fmla="*/ 339727 h 859754"/>
                <a:gd name="connsiteX3" fmla="*/ 10556 w 423307"/>
                <a:gd name="connsiteY3" fmla="*/ 847727 h 859754"/>
                <a:gd name="connsiteX4" fmla="*/ 64531 w 423307"/>
                <a:gd name="connsiteY4" fmla="*/ 657227 h 859754"/>
                <a:gd name="connsiteX5" fmla="*/ 350281 w 423307"/>
                <a:gd name="connsiteY5" fmla="*/ 180977 h 859754"/>
                <a:gd name="connsiteX6" fmla="*/ 191531 w 423307"/>
                <a:gd name="connsiteY6" fmla="*/ 361952 h 859754"/>
                <a:gd name="connsiteX7" fmla="*/ 423306 w 423307"/>
                <a:gd name="connsiteY7" fmla="*/ 2 h 85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307" h="859754">
                  <a:moveTo>
                    <a:pt x="423306" y="2"/>
                  </a:moveTo>
                  <a:cubicBezTo>
                    <a:pt x="423835" y="-1056"/>
                    <a:pt x="228573" y="298981"/>
                    <a:pt x="194706" y="355602"/>
                  </a:cubicBezTo>
                  <a:cubicBezTo>
                    <a:pt x="160839" y="412223"/>
                    <a:pt x="250798" y="257706"/>
                    <a:pt x="220106" y="339727"/>
                  </a:cubicBezTo>
                  <a:cubicBezTo>
                    <a:pt x="189414" y="421748"/>
                    <a:pt x="36485" y="794810"/>
                    <a:pt x="10556" y="847727"/>
                  </a:cubicBezTo>
                  <a:cubicBezTo>
                    <a:pt x="-15373" y="900644"/>
                    <a:pt x="7910" y="768352"/>
                    <a:pt x="64531" y="657227"/>
                  </a:cubicBezTo>
                  <a:cubicBezTo>
                    <a:pt x="121152" y="546102"/>
                    <a:pt x="329114" y="230189"/>
                    <a:pt x="350281" y="180977"/>
                  </a:cubicBezTo>
                  <a:cubicBezTo>
                    <a:pt x="371448" y="131765"/>
                    <a:pt x="177773" y="387352"/>
                    <a:pt x="191531" y="361952"/>
                  </a:cubicBezTo>
                  <a:cubicBezTo>
                    <a:pt x="205289" y="336552"/>
                    <a:pt x="422777" y="1060"/>
                    <a:pt x="423306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>
              <a:extLst>
                <a:ext uri="{FF2B5EF4-FFF2-40B4-BE49-F238E27FC236}">
                  <a16:creationId xmlns:a16="http://schemas.microsoft.com/office/drawing/2014/main" id="{1F896FAF-4E38-5C98-6C5B-F1EE74E1DDD2}"/>
                </a:ext>
              </a:extLst>
            </p:cNvPr>
            <p:cNvSpPr/>
            <p:nvPr/>
          </p:nvSpPr>
          <p:spPr>
            <a:xfrm>
              <a:off x="756096" y="8841777"/>
              <a:ext cx="631304" cy="768995"/>
            </a:xfrm>
            <a:custGeom>
              <a:avLst/>
              <a:gdLst>
                <a:gd name="connsiteX0" fmla="*/ 628204 w 631304"/>
                <a:gd name="connsiteY0" fmla="*/ 6948 h 768995"/>
                <a:gd name="connsiteX1" fmla="*/ 18604 w 631304"/>
                <a:gd name="connsiteY1" fmla="*/ 746723 h 768995"/>
                <a:gd name="connsiteX2" fmla="*/ 186879 w 631304"/>
                <a:gd name="connsiteY2" fmla="*/ 537173 h 768995"/>
                <a:gd name="connsiteX3" fmla="*/ 491679 w 631304"/>
                <a:gd name="connsiteY3" fmla="*/ 137123 h 768995"/>
                <a:gd name="connsiteX4" fmla="*/ 266254 w 631304"/>
                <a:gd name="connsiteY4" fmla="*/ 362548 h 768995"/>
                <a:gd name="connsiteX5" fmla="*/ 628204 w 631304"/>
                <a:gd name="connsiteY5" fmla="*/ 6948 h 76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1304" h="768995">
                  <a:moveTo>
                    <a:pt x="628204" y="6948"/>
                  </a:moveTo>
                  <a:cubicBezTo>
                    <a:pt x="586929" y="70977"/>
                    <a:pt x="92158" y="658352"/>
                    <a:pt x="18604" y="746723"/>
                  </a:cubicBezTo>
                  <a:cubicBezTo>
                    <a:pt x="-54950" y="835094"/>
                    <a:pt x="108033" y="638773"/>
                    <a:pt x="186879" y="537173"/>
                  </a:cubicBezTo>
                  <a:cubicBezTo>
                    <a:pt x="265725" y="435573"/>
                    <a:pt x="478450" y="166227"/>
                    <a:pt x="491679" y="137123"/>
                  </a:cubicBezTo>
                  <a:cubicBezTo>
                    <a:pt x="504908" y="108019"/>
                    <a:pt x="247204" y="383185"/>
                    <a:pt x="266254" y="362548"/>
                  </a:cubicBezTo>
                  <a:cubicBezTo>
                    <a:pt x="285304" y="341911"/>
                    <a:pt x="669479" y="-57081"/>
                    <a:pt x="628204" y="69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 461">
              <a:extLst>
                <a:ext uri="{FF2B5EF4-FFF2-40B4-BE49-F238E27FC236}">
                  <a16:creationId xmlns:a16="http://schemas.microsoft.com/office/drawing/2014/main" id="{2CDA9267-1D45-C494-A09B-1A26B1180C99}"/>
                </a:ext>
              </a:extLst>
            </p:cNvPr>
            <p:cNvSpPr/>
            <p:nvPr/>
          </p:nvSpPr>
          <p:spPr>
            <a:xfrm>
              <a:off x="1839840" y="8527676"/>
              <a:ext cx="123786" cy="838840"/>
            </a:xfrm>
            <a:custGeom>
              <a:avLst/>
              <a:gdLst>
                <a:gd name="connsiteX0" fmla="*/ 1660 w 123786"/>
                <a:gd name="connsiteY0" fmla="*/ 67049 h 838840"/>
                <a:gd name="connsiteX1" fmla="*/ 11185 w 123786"/>
                <a:gd name="connsiteY1" fmla="*/ 368674 h 838840"/>
                <a:gd name="connsiteX2" fmla="*/ 14360 w 123786"/>
                <a:gd name="connsiteY2" fmla="*/ 314699 h 838840"/>
                <a:gd name="connsiteX3" fmla="*/ 55635 w 123786"/>
                <a:gd name="connsiteY3" fmla="*/ 540124 h 838840"/>
                <a:gd name="connsiteX4" fmla="*/ 33410 w 123786"/>
                <a:gd name="connsiteY4" fmla="*/ 467099 h 838840"/>
                <a:gd name="connsiteX5" fmla="*/ 100085 w 123786"/>
                <a:gd name="connsiteY5" fmla="*/ 682999 h 838840"/>
                <a:gd name="connsiteX6" fmla="*/ 84210 w 123786"/>
                <a:gd name="connsiteY6" fmla="*/ 600449 h 838840"/>
                <a:gd name="connsiteX7" fmla="*/ 122310 w 123786"/>
                <a:gd name="connsiteY7" fmla="*/ 838574 h 838840"/>
                <a:gd name="connsiteX8" fmla="*/ 23885 w 123786"/>
                <a:gd name="connsiteY8" fmla="*/ 546474 h 838840"/>
                <a:gd name="connsiteX9" fmla="*/ 46110 w 123786"/>
                <a:gd name="connsiteY9" fmla="*/ 6724 h 838840"/>
                <a:gd name="connsiteX10" fmla="*/ 49285 w 123786"/>
                <a:gd name="connsiteY10" fmla="*/ 235324 h 838840"/>
                <a:gd name="connsiteX11" fmla="*/ 1660 w 123786"/>
                <a:gd name="connsiteY11" fmla="*/ 67049 h 83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86" h="838840">
                  <a:moveTo>
                    <a:pt x="1660" y="67049"/>
                  </a:moveTo>
                  <a:cubicBezTo>
                    <a:pt x="-4690" y="89274"/>
                    <a:pt x="9068" y="327399"/>
                    <a:pt x="11185" y="368674"/>
                  </a:cubicBezTo>
                  <a:cubicBezTo>
                    <a:pt x="13302" y="409949"/>
                    <a:pt x="6952" y="286124"/>
                    <a:pt x="14360" y="314699"/>
                  </a:cubicBezTo>
                  <a:cubicBezTo>
                    <a:pt x="21768" y="343274"/>
                    <a:pt x="52460" y="514724"/>
                    <a:pt x="55635" y="540124"/>
                  </a:cubicBezTo>
                  <a:cubicBezTo>
                    <a:pt x="58810" y="565524"/>
                    <a:pt x="26002" y="443287"/>
                    <a:pt x="33410" y="467099"/>
                  </a:cubicBezTo>
                  <a:cubicBezTo>
                    <a:pt x="40818" y="490912"/>
                    <a:pt x="91618" y="660774"/>
                    <a:pt x="100085" y="682999"/>
                  </a:cubicBezTo>
                  <a:cubicBezTo>
                    <a:pt x="108552" y="705224"/>
                    <a:pt x="80506" y="574520"/>
                    <a:pt x="84210" y="600449"/>
                  </a:cubicBezTo>
                  <a:cubicBezTo>
                    <a:pt x="87914" y="626378"/>
                    <a:pt x="132364" y="847570"/>
                    <a:pt x="122310" y="838574"/>
                  </a:cubicBezTo>
                  <a:cubicBezTo>
                    <a:pt x="112256" y="829578"/>
                    <a:pt x="36585" y="685116"/>
                    <a:pt x="23885" y="546474"/>
                  </a:cubicBezTo>
                  <a:cubicBezTo>
                    <a:pt x="11185" y="407832"/>
                    <a:pt x="41877" y="58582"/>
                    <a:pt x="46110" y="6724"/>
                  </a:cubicBezTo>
                  <a:cubicBezTo>
                    <a:pt x="50343" y="-45134"/>
                    <a:pt x="57752" y="219449"/>
                    <a:pt x="49285" y="235324"/>
                  </a:cubicBezTo>
                  <a:cubicBezTo>
                    <a:pt x="40818" y="251199"/>
                    <a:pt x="8010" y="44824"/>
                    <a:pt x="1660" y="670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3" name="テキスト ボックス 462">
              <a:extLst>
                <a:ext uri="{FF2B5EF4-FFF2-40B4-BE49-F238E27FC236}">
                  <a16:creationId xmlns:a16="http://schemas.microsoft.com/office/drawing/2014/main" id="{9D6D3D6D-3D34-AD19-796B-A53D15E37F3B}"/>
                </a:ext>
              </a:extLst>
            </p:cNvPr>
            <p:cNvSpPr txBox="1"/>
            <p:nvPr/>
          </p:nvSpPr>
          <p:spPr>
            <a:xfrm>
              <a:off x="6718333" y="212152"/>
              <a:ext cx="2723823" cy="2862322"/>
            </a:xfrm>
            <a:prstGeom prst="rect">
              <a:avLst/>
            </a:prstGeom>
            <a:noFill/>
          </p:spPr>
          <p:txBody>
            <a:bodyPr vert="horz" wrap="none" rtlCol="0">
              <a:spAutoFit/>
            </a:bodyPr>
            <a:lstStyle/>
            <a:p>
              <a:r>
                <a:rPr kumimoji="1"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書家のように絵を描き、</a:t>
              </a:r>
              <a:endParaRPr kumimoji="1" lang="en-US" altLang="ja-JP" dirty="0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r>
                <a:rPr kumimoji="1"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画家のように書を書く。</a:t>
              </a:r>
              <a:endParaRPr kumimoji="1" lang="en-US" altLang="ja-JP" dirty="0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endParaRPr lang="en-US" altLang="ja-JP" b="0" i="0" u="none" strike="noStrike" dirty="0">
                <a:solidFill>
                  <a:srgbClr val="145C7D"/>
                </a:solidFill>
                <a:effectLst/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ホメラレモセズ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クニモサレズ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サウイフモノニ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ワタシハナリタイ。</a:t>
              </a:r>
              <a:endParaRPr lang="en-US" altLang="ja-JP" b="0" i="0" u="none" strike="noStrike" dirty="0">
                <a:solidFill>
                  <a:srgbClr val="145C7D"/>
                </a:solidFill>
                <a:effectLst/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endParaRPr lang="en-US" altLang="ja-JP" dirty="0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pPr algn="r"/>
              <a: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熊坂力点。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endParaRPr kumimoji="1" lang="ja-JP" altLang="en-US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</p:txBody>
        </p:sp>
        <p:sp>
          <p:nvSpPr>
            <p:cNvPr id="464" name="テキスト ボックス 463">
              <a:extLst>
                <a:ext uri="{FF2B5EF4-FFF2-40B4-BE49-F238E27FC236}">
                  <a16:creationId xmlns:a16="http://schemas.microsoft.com/office/drawing/2014/main" id="{1F2AC6B1-2840-A4F0-6C2C-90A4A82E1169}"/>
                </a:ext>
              </a:extLst>
            </p:cNvPr>
            <p:cNvSpPr txBox="1"/>
            <p:nvPr/>
          </p:nvSpPr>
          <p:spPr>
            <a:xfrm>
              <a:off x="1901963" y="872836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kumimoji="1" lang="ja-JP" altLang="en-US"/>
            </a:p>
          </p:txBody>
        </p:sp>
        <p:sp>
          <p:nvSpPr>
            <p:cNvPr id="465" name="フリーフォーム 464">
              <a:extLst>
                <a:ext uri="{FF2B5EF4-FFF2-40B4-BE49-F238E27FC236}">
                  <a16:creationId xmlns:a16="http://schemas.microsoft.com/office/drawing/2014/main" id="{64E5210F-9F90-DB15-C358-F7F3B7DD495D}"/>
                </a:ext>
              </a:extLst>
            </p:cNvPr>
            <p:cNvSpPr/>
            <p:nvPr/>
          </p:nvSpPr>
          <p:spPr>
            <a:xfrm>
              <a:off x="2369517" y="7813485"/>
              <a:ext cx="262655" cy="569751"/>
            </a:xfrm>
            <a:custGeom>
              <a:avLst/>
              <a:gdLst>
                <a:gd name="connsiteX0" fmla="*/ 262558 w 262655"/>
                <a:gd name="connsiteY0" fmla="*/ 190 h 569751"/>
                <a:gd name="connsiteX1" fmla="*/ 65708 w 262655"/>
                <a:gd name="connsiteY1" fmla="*/ 101790 h 569751"/>
                <a:gd name="connsiteX2" fmla="*/ 157783 w 262655"/>
                <a:gd name="connsiteY2" fmla="*/ 73215 h 569751"/>
                <a:gd name="connsiteX3" fmla="*/ 18083 w 262655"/>
                <a:gd name="connsiteY3" fmla="*/ 63690 h 569751"/>
                <a:gd name="connsiteX4" fmla="*/ 46658 w 262655"/>
                <a:gd name="connsiteY4" fmla="*/ 101790 h 569751"/>
                <a:gd name="connsiteX5" fmla="*/ 37133 w 262655"/>
                <a:gd name="connsiteY5" fmla="*/ 301815 h 569751"/>
                <a:gd name="connsiteX6" fmla="*/ 49833 w 262655"/>
                <a:gd name="connsiteY6" fmla="*/ 241490 h 569751"/>
                <a:gd name="connsiteX7" fmla="*/ 87933 w 262655"/>
                <a:gd name="connsiteY7" fmla="*/ 378015 h 569751"/>
                <a:gd name="connsiteX8" fmla="*/ 97458 w 262655"/>
                <a:gd name="connsiteY8" fmla="*/ 336740 h 569751"/>
                <a:gd name="connsiteX9" fmla="*/ 164133 w 262655"/>
                <a:gd name="connsiteY9" fmla="*/ 568515 h 569751"/>
                <a:gd name="connsiteX10" fmla="*/ 122858 w 262655"/>
                <a:gd name="connsiteY10" fmla="*/ 422465 h 569751"/>
                <a:gd name="connsiteX11" fmla="*/ 110158 w 262655"/>
                <a:gd name="connsiteY11" fmla="*/ 285940 h 569751"/>
                <a:gd name="connsiteX12" fmla="*/ 33958 w 262655"/>
                <a:gd name="connsiteY12" fmla="*/ 184340 h 569751"/>
                <a:gd name="connsiteX13" fmla="*/ 2208 w 262655"/>
                <a:gd name="connsiteY13" fmla="*/ 95440 h 569751"/>
                <a:gd name="connsiteX14" fmla="*/ 91108 w 262655"/>
                <a:gd name="connsiteY14" fmla="*/ 76390 h 569751"/>
                <a:gd name="connsiteX15" fmla="*/ 262558 w 262655"/>
                <a:gd name="connsiteY15" fmla="*/ 190 h 56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655" h="569751">
                  <a:moveTo>
                    <a:pt x="262558" y="190"/>
                  </a:moveTo>
                  <a:cubicBezTo>
                    <a:pt x="258325" y="4423"/>
                    <a:pt x="83170" y="89619"/>
                    <a:pt x="65708" y="101790"/>
                  </a:cubicBezTo>
                  <a:cubicBezTo>
                    <a:pt x="48246" y="113961"/>
                    <a:pt x="165720" y="79565"/>
                    <a:pt x="157783" y="73215"/>
                  </a:cubicBezTo>
                  <a:cubicBezTo>
                    <a:pt x="149846" y="66865"/>
                    <a:pt x="36604" y="58927"/>
                    <a:pt x="18083" y="63690"/>
                  </a:cubicBezTo>
                  <a:cubicBezTo>
                    <a:pt x="-438" y="68453"/>
                    <a:pt x="43483" y="62103"/>
                    <a:pt x="46658" y="101790"/>
                  </a:cubicBezTo>
                  <a:cubicBezTo>
                    <a:pt x="49833" y="141477"/>
                    <a:pt x="36604" y="278532"/>
                    <a:pt x="37133" y="301815"/>
                  </a:cubicBezTo>
                  <a:cubicBezTo>
                    <a:pt x="37662" y="325098"/>
                    <a:pt x="41366" y="228790"/>
                    <a:pt x="49833" y="241490"/>
                  </a:cubicBezTo>
                  <a:cubicBezTo>
                    <a:pt x="58300" y="254190"/>
                    <a:pt x="79996" y="362140"/>
                    <a:pt x="87933" y="378015"/>
                  </a:cubicBezTo>
                  <a:cubicBezTo>
                    <a:pt x="95870" y="393890"/>
                    <a:pt x="84758" y="304990"/>
                    <a:pt x="97458" y="336740"/>
                  </a:cubicBezTo>
                  <a:cubicBezTo>
                    <a:pt x="110158" y="368490"/>
                    <a:pt x="159900" y="554228"/>
                    <a:pt x="164133" y="568515"/>
                  </a:cubicBezTo>
                  <a:cubicBezTo>
                    <a:pt x="168366" y="582802"/>
                    <a:pt x="131854" y="469561"/>
                    <a:pt x="122858" y="422465"/>
                  </a:cubicBezTo>
                  <a:cubicBezTo>
                    <a:pt x="113862" y="375369"/>
                    <a:pt x="124975" y="325627"/>
                    <a:pt x="110158" y="285940"/>
                  </a:cubicBezTo>
                  <a:cubicBezTo>
                    <a:pt x="95341" y="246253"/>
                    <a:pt x="51950" y="216090"/>
                    <a:pt x="33958" y="184340"/>
                  </a:cubicBezTo>
                  <a:cubicBezTo>
                    <a:pt x="15966" y="152590"/>
                    <a:pt x="-7317" y="113432"/>
                    <a:pt x="2208" y="95440"/>
                  </a:cubicBezTo>
                  <a:cubicBezTo>
                    <a:pt x="11733" y="77448"/>
                    <a:pt x="49833" y="89090"/>
                    <a:pt x="91108" y="76390"/>
                  </a:cubicBezTo>
                  <a:cubicBezTo>
                    <a:pt x="132383" y="63690"/>
                    <a:pt x="266791" y="-4043"/>
                    <a:pt x="262558" y="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 465">
              <a:extLst>
                <a:ext uri="{FF2B5EF4-FFF2-40B4-BE49-F238E27FC236}">
                  <a16:creationId xmlns:a16="http://schemas.microsoft.com/office/drawing/2014/main" id="{129BAE69-8D7E-77B6-7E04-4880A063FFCA}"/>
                </a:ext>
              </a:extLst>
            </p:cNvPr>
            <p:cNvSpPr/>
            <p:nvPr/>
          </p:nvSpPr>
          <p:spPr>
            <a:xfrm>
              <a:off x="2529500" y="8143417"/>
              <a:ext cx="531411" cy="156264"/>
            </a:xfrm>
            <a:custGeom>
              <a:avLst/>
              <a:gdLst>
                <a:gd name="connsiteX0" fmla="*/ 975 w 531411"/>
                <a:gd name="connsiteY0" fmla="*/ 458 h 156264"/>
                <a:gd name="connsiteX1" fmla="*/ 489925 w 531411"/>
                <a:gd name="connsiteY1" fmla="*/ 83008 h 156264"/>
                <a:gd name="connsiteX2" fmla="*/ 375625 w 531411"/>
                <a:gd name="connsiteY2" fmla="*/ 48083 h 156264"/>
                <a:gd name="connsiteX3" fmla="*/ 531200 w 531411"/>
                <a:gd name="connsiteY3" fmla="*/ 111583 h 156264"/>
                <a:gd name="connsiteX4" fmla="*/ 404200 w 531411"/>
                <a:gd name="connsiteY4" fmla="*/ 83008 h 156264"/>
                <a:gd name="connsiteX5" fmla="*/ 201000 w 531411"/>
                <a:gd name="connsiteY5" fmla="*/ 156033 h 156264"/>
                <a:gd name="connsiteX6" fmla="*/ 359750 w 531411"/>
                <a:gd name="connsiteY6" fmla="*/ 54433 h 156264"/>
                <a:gd name="connsiteX7" fmla="*/ 975 w 531411"/>
                <a:gd name="connsiteY7" fmla="*/ 458 h 15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1411" h="156264">
                  <a:moveTo>
                    <a:pt x="975" y="458"/>
                  </a:moveTo>
                  <a:cubicBezTo>
                    <a:pt x="22671" y="5220"/>
                    <a:pt x="427483" y="75071"/>
                    <a:pt x="489925" y="83008"/>
                  </a:cubicBezTo>
                  <a:cubicBezTo>
                    <a:pt x="552367" y="90945"/>
                    <a:pt x="368746" y="43321"/>
                    <a:pt x="375625" y="48083"/>
                  </a:cubicBezTo>
                  <a:cubicBezTo>
                    <a:pt x="382504" y="52845"/>
                    <a:pt x="526438" y="105762"/>
                    <a:pt x="531200" y="111583"/>
                  </a:cubicBezTo>
                  <a:cubicBezTo>
                    <a:pt x="535962" y="117404"/>
                    <a:pt x="459233" y="75600"/>
                    <a:pt x="404200" y="83008"/>
                  </a:cubicBezTo>
                  <a:cubicBezTo>
                    <a:pt x="349167" y="90416"/>
                    <a:pt x="208408" y="160796"/>
                    <a:pt x="201000" y="156033"/>
                  </a:cubicBezTo>
                  <a:cubicBezTo>
                    <a:pt x="193592" y="151271"/>
                    <a:pt x="393087" y="79833"/>
                    <a:pt x="359750" y="54433"/>
                  </a:cubicBezTo>
                  <a:cubicBezTo>
                    <a:pt x="326413" y="29033"/>
                    <a:pt x="-20721" y="-4304"/>
                    <a:pt x="975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 466">
              <a:extLst>
                <a:ext uri="{FF2B5EF4-FFF2-40B4-BE49-F238E27FC236}">
                  <a16:creationId xmlns:a16="http://schemas.microsoft.com/office/drawing/2014/main" id="{1871CE5D-36C2-7F4B-B566-195966AEC9F1}"/>
                </a:ext>
              </a:extLst>
            </p:cNvPr>
            <p:cNvSpPr/>
            <p:nvPr/>
          </p:nvSpPr>
          <p:spPr>
            <a:xfrm>
              <a:off x="3015852" y="8166067"/>
              <a:ext cx="293074" cy="187431"/>
            </a:xfrm>
            <a:custGeom>
              <a:avLst/>
              <a:gdLst>
                <a:gd name="connsiteX0" fmla="*/ 63898 w 293074"/>
                <a:gd name="connsiteY0" fmla="*/ 33 h 187431"/>
                <a:gd name="connsiteX1" fmla="*/ 292498 w 293074"/>
                <a:gd name="connsiteY1" fmla="*/ 82583 h 187431"/>
                <a:gd name="connsiteX2" fmla="*/ 130573 w 293074"/>
                <a:gd name="connsiteY2" fmla="*/ 82583 h 187431"/>
                <a:gd name="connsiteX3" fmla="*/ 171848 w 293074"/>
                <a:gd name="connsiteY3" fmla="*/ 117508 h 187431"/>
                <a:gd name="connsiteX4" fmla="*/ 86123 w 293074"/>
                <a:gd name="connsiteY4" fmla="*/ 104808 h 187431"/>
                <a:gd name="connsiteX5" fmla="*/ 101998 w 293074"/>
                <a:gd name="connsiteY5" fmla="*/ 136558 h 187431"/>
                <a:gd name="connsiteX6" fmla="*/ 57548 w 293074"/>
                <a:gd name="connsiteY6" fmla="*/ 136558 h 187431"/>
                <a:gd name="connsiteX7" fmla="*/ 22623 w 293074"/>
                <a:gd name="connsiteY7" fmla="*/ 187358 h 187431"/>
                <a:gd name="connsiteX8" fmla="*/ 6748 w 293074"/>
                <a:gd name="connsiteY8" fmla="*/ 123858 h 187431"/>
                <a:gd name="connsiteX9" fmla="*/ 136923 w 293074"/>
                <a:gd name="connsiteY9" fmla="*/ 117508 h 187431"/>
                <a:gd name="connsiteX10" fmla="*/ 238523 w 293074"/>
                <a:gd name="connsiteY10" fmla="*/ 73058 h 187431"/>
                <a:gd name="connsiteX11" fmla="*/ 63898 w 293074"/>
                <a:gd name="connsiteY11" fmla="*/ 33 h 18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074" h="187431">
                  <a:moveTo>
                    <a:pt x="63898" y="33"/>
                  </a:moveTo>
                  <a:cubicBezTo>
                    <a:pt x="72894" y="1620"/>
                    <a:pt x="281385" y="68825"/>
                    <a:pt x="292498" y="82583"/>
                  </a:cubicBezTo>
                  <a:cubicBezTo>
                    <a:pt x="303611" y="96341"/>
                    <a:pt x="150681" y="76762"/>
                    <a:pt x="130573" y="82583"/>
                  </a:cubicBezTo>
                  <a:cubicBezTo>
                    <a:pt x="110465" y="88404"/>
                    <a:pt x="179256" y="113804"/>
                    <a:pt x="171848" y="117508"/>
                  </a:cubicBezTo>
                  <a:cubicBezTo>
                    <a:pt x="164440" y="121212"/>
                    <a:pt x="97765" y="101633"/>
                    <a:pt x="86123" y="104808"/>
                  </a:cubicBezTo>
                  <a:cubicBezTo>
                    <a:pt x="74481" y="107983"/>
                    <a:pt x="106761" y="131266"/>
                    <a:pt x="101998" y="136558"/>
                  </a:cubicBezTo>
                  <a:cubicBezTo>
                    <a:pt x="97236" y="141850"/>
                    <a:pt x="70777" y="128091"/>
                    <a:pt x="57548" y="136558"/>
                  </a:cubicBezTo>
                  <a:cubicBezTo>
                    <a:pt x="44319" y="145025"/>
                    <a:pt x="31090" y="189475"/>
                    <a:pt x="22623" y="187358"/>
                  </a:cubicBezTo>
                  <a:cubicBezTo>
                    <a:pt x="14156" y="185241"/>
                    <a:pt x="-12302" y="135500"/>
                    <a:pt x="6748" y="123858"/>
                  </a:cubicBezTo>
                  <a:cubicBezTo>
                    <a:pt x="25798" y="112216"/>
                    <a:pt x="98294" y="125975"/>
                    <a:pt x="136923" y="117508"/>
                  </a:cubicBezTo>
                  <a:cubicBezTo>
                    <a:pt x="175552" y="109041"/>
                    <a:pt x="245402" y="92637"/>
                    <a:pt x="238523" y="73058"/>
                  </a:cubicBezTo>
                  <a:cubicBezTo>
                    <a:pt x="231644" y="53479"/>
                    <a:pt x="54902" y="-1554"/>
                    <a:pt x="63898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 467">
              <a:extLst>
                <a:ext uri="{FF2B5EF4-FFF2-40B4-BE49-F238E27FC236}">
                  <a16:creationId xmlns:a16="http://schemas.microsoft.com/office/drawing/2014/main" id="{3BF51A86-97A4-C708-5E8B-69EF0AA7D609}"/>
                </a:ext>
              </a:extLst>
            </p:cNvPr>
            <p:cNvSpPr/>
            <p:nvPr/>
          </p:nvSpPr>
          <p:spPr>
            <a:xfrm>
              <a:off x="1898622" y="7962714"/>
              <a:ext cx="342190" cy="365719"/>
            </a:xfrm>
            <a:custGeom>
              <a:avLst/>
              <a:gdLst>
                <a:gd name="connsiteX0" fmla="*/ 238153 w 342190"/>
                <a:gd name="connsiteY0" fmla="*/ 186 h 365719"/>
                <a:gd name="connsiteX1" fmla="*/ 88928 w 342190"/>
                <a:gd name="connsiteY1" fmla="*/ 263711 h 365719"/>
                <a:gd name="connsiteX2" fmla="*/ 15903 w 342190"/>
                <a:gd name="connsiteY2" fmla="*/ 333561 h 365719"/>
                <a:gd name="connsiteX3" fmla="*/ 117503 w 342190"/>
                <a:gd name="connsiteY3" fmla="*/ 158936 h 365719"/>
                <a:gd name="connsiteX4" fmla="*/ 28 w 342190"/>
                <a:gd name="connsiteY4" fmla="*/ 352611 h 365719"/>
                <a:gd name="connsiteX5" fmla="*/ 130203 w 342190"/>
                <a:gd name="connsiteY5" fmla="*/ 346261 h 365719"/>
                <a:gd name="connsiteX6" fmla="*/ 225453 w 342190"/>
                <a:gd name="connsiteY6" fmla="*/ 330386 h 365719"/>
                <a:gd name="connsiteX7" fmla="*/ 215928 w 342190"/>
                <a:gd name="connsiteY7" fmla="*/ 266886 h 365719"/>
                <a:gd name="connsiteX8" fmla="*/ 317528 w 342190"/>
                <a:gd name="connsiteY8" fmla="*/ 330386 h 365719"/>
                <a:gd name="connsiteX9" fmla="*/ 327053 w 342190"/>
                <a:gd name="connsiteY9" fmla="*/ 358961 h 365719"/>
                <a:gd name="connsiteX10" fmla="*/ 136553 w 342190"/>
                <a:gd name="connsiteY10" fmla="*/ 317686 h 365719"/>
                <a:gd name="connsiteX11" fmla="*/ 34953 w 342190"/>
                <a:gd name="connsiteY11" fmla="*/ 324036 h 365719"/>
                <a:gd name="connsiteX12" fmla="*/ 107978 w 342190"/>
                <a:gd name="connsiteY12" fmla="*/ 143061 h 365719"/>
                <a:gd name="connsiteX13" fmla="*/ 171478 w 342190"/>
                <a:gd name="connsiteY13" fmla="*/ 57336 h 365719"/>
                <a:gd name="connsiteX14" fmla="*/ 9553 w 342190"/>
                <a:gd name="connsiteY14" fmla="*/ 308161 h 365719"/>
                <a:gd name="connsiteX15" fmla="*/ 238153 w 342190"/>
                <a:gd name="connsiteY15" fmla="*/ 186 h 36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190" h="365719">
                  <a:moveTo>
                    <a:pt x="238153" y="186"/>
                  </a:moveTo>
                  <a:cubicBezTo>
                    <a:pt x="251382" y="-7222"/>
                    <a:pt x="125970" y="208149"/>
                    <a:pt x="88928" y="263711"/>
                  </a:cubicBezTo>
                  <a:cubicBezTo>
                    <a:pt x="51886" y="319274"/>
                    <a:pt x="11140" y="351024"/>
                    <a:pt x="15903" y="333561"/>
                  </a:cubicBezTo>
                  <a:cubicBezTo>
                    <a:pt x="20666" y="316098"/>
                    <a:pt x="120149" y="155761"/>
                    <a:pt x="117503" y="158936"/>
                  </a:cubicBezTo>
                  <a:cubicBezTo>
                    <a:pt x="114857" y="162111"/>
                    <a:pt x="-2089" y="321390"/>
                    <a:pt x="28" y="352611"/>
                  </a:cubicBezTo>
                  <a:cubicBezTo>
                    <a:pt x="2145" y="383832"/>
                    <a:pt x="92632" y="349965"/>
                    <a:pt x="130203" y="346261"/>
                  </a:cubicBezTo>
                  <a:cubicBezTo>
                    <a:pt x="167774" y="342557"/>
                    <a:pt x="211165" y="343615"/>
                    <a:pt x="225453" y="330386"/>
                  </a:cubicBezTo>
                  <a:cubicBezTo>
                    <a:pt x="239741" y="317157"/>
                    <a:pt x="200582" y="266886"/>
                    <a:pt x="215928" y="266886"/>
                  </a:cubicBezTo>
                  <a:cubicBezTo>
                    <a:pt x="231274" y="266886"/>
                    <a:pt x="299007" y="315040"/>
                    <a:pt x="317528" y="330386"/>
                  </a:cubicBezTo>
                  <a:cubicBezTo>
                    <a:pt x="336049" y="345732"/>
                    <a:pt x="357215" y="361078"/>
                    <a:pt x="327053" y="358961"/>
                  </a:cubicBezTo>
                  <a:cubicBezTo>
                    <a:pt x="296891" y="356844"/>
                    <a:pt x="185236" y="323507"/>
                    <a:pt x="136553" y="317686"/>
                  </a:cubicBezTo>
                  <a:cubicBezTo>
                    <a:pt x="87870" y="311865"/>
                    <a:pt x="39715" y="353140"/>
                    <a:pt x="34953" y="324036"/>
                  </a:cubicBezTo>
                  <a:cubicBezTo>
                    <a:pt x="30191" y="294932"/>
                    <a:pt x="85224" y="187511"/>
                    <a:pt x="107978" y="143061"/>
                  </a:cubicBezTo>
                  <a:cubicBezTo>
                    <a:pt x="130732" y="98611"/>
                    <a:pt x="187882" y="29819"/>
                    <a:pt x="171478" y="57336"/>
                  </a:cubicBezTo>
                  <a:cubicBezTo>
                    <a:pt x="155074" y="84853"/>
                    <a:pt x="-3147" y="314511"/>
                    <a:pt x="9553" y="308161"/>
                  </a:cubicBezTo>
                  <a:cubicBezTo>
                    <a:pt x="22253" y="301811"/>
                    <a:pt x="224924" y="7594"/>
                    <a:pt x="238153" y="1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 468">
              <a:extLst>
                <a:ext uri="{FF2B5EF4-FFF2-40B4-BE49-F238E27FC236}">
                  <a16:creationId xmlns:a16="http://schemas.microsoft.com/office/drawing/2014/main" id="{8EDA27C7-58E9-501F-A99E-24C88E281B1C}"/>
                </a:ext>
              </a:extLst>
            </p:cNvPr>
            <p:cNvSpPr/>
            <p:nvPr/>
          </p:nvSpPr>
          <p:spPr>
            <a:xfrm>
              <a:off x="1925616" y="8251422"/>
              <a:ext cx="738209" cy="133216"/>
            </a:xfrm>
            <a:custGeom>
              <a:avLst/>
              <a:gdLst>
                <a:gd name="connsiteX0" fmla="*/ 1609 w 738209"/>
                <a:gd name="connsiteY0" fmla="*/ 114703 h 133216"/>
                <a:gd name="connsiteX1" fmla="*/ 268309 w 738209"/>
                <a:gd name="connsiteY1" fmla="*/ 114703 h 133216"/>
                <a:gd name="connsiteX2" fmla="*/ 312759 w 738209"/>
                <a:gd name="connsiteY2" fmla="*/ 95653 h 133216"/>
                <a:gd name="connsiteX3" fmla="*/ 312759 w 738209"/>
                <a:gd name="connsiteY3" fmla="*/ 403 h 133216"/>
                <a:gd name="connsiteX4" fmla="*/ 315934 w 738209"/>
                <a:gd name="connsiteY4" fmla="*/ 63903 h 133216"/>
                <a:gd name="connsiteX5" fmla="*/ 369909 w 738209"/>
                <a:gd name="connsiteY5" fmla="*/ 124228 h 133216"/>
                <a:gd name="connsiteX6" fmla="*/ 411184 w 738209"/>
                <a:gd name="connsiteY6" fmla="*/ 48028 h 133216"/>
                <a:gd name="connsiteX7" fmla="*/ 388959 w 738209"/>
                <a:gd name="connsiteY7" fmla="*/ 127403 h 133216"/>
                <a:gd name="connsiteX8" fmla="*/ 477859 w 738209"/>
                <a:gd name="connsiteY8" fmla="*/ 70253 h 133216"/>
                <a:gd name="connsiteX9" fmla="*/ 544534 w 738209"/>
                <a:gd name="connsiteY9" fmla="*/ 16278 h 133216"/>
                <a:gd name="connsiteX10" fmla="*/ 439759 w 738209"/>
                <a:gd name="connsiteY10" fmla="*/ 130578 h 133216"/>
                <a:gd name="connsiteX11" fmla="*/ 541359 w 738209"/>
                <a:gd name="connsiteY11" fmla="*/ 92478 h 133216"/>
                <a:gd name="connsiteX12" fmla="*/ 630259 w 738209"/>
                <a:gd name="connsiteY12" fmla="*/ 44853 h 133216"/>
                <a:gd name="connsiteX13" fmla="*/ 576284 w 738209"/>
                <a:gd name="connsiteY13" fmla="*/ 13103 h 133216"/>
                <a:gd name="connsiteX14" fmla="*/ 595334 w 738209"/>
                <a:gd name="connsiteY14" fmla="*/ 95653 h 133216"/>
                <a:gd name="connsiteX15" fmla="*/ 738209 w 738209"/>
                <a:gd name="connsiteY15" fmla="*/ 95653 h 133216"/>
                <a:gd name="connsiteX16" fmla="*/ 541359 w 738209"/>
                <a:gd name="connsiteY16" fmla="*/ 95653 h 133216"/>
                <a:gd name="connsiteX17" fmla="*/ 173059 w 738209"/>
                <a:gd name="connsiteY17" fmla="*/ 98828 h 133216"/>
                <a:gd name="connsiteX18" fmla="*/ 1609 w 738209"/>
                <a:gd name="connsiteY18" fmla="*/ 114703 h 1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8209" h="133216">
                  <a:moveTo>
                    <a:pt x="1609" y="114703"/>
                  </a:moveTo>
                  <a:cubicBezTo>
                    <a:pt x="17484" y="117349"/>
                    <a:pt x="216451" y="117878"/>
                    <a:pt x="268309" y="114703"/>
                  </a:cubicBezTo>
                  <a:cubicBezTo>
                    <a:pt x="320167" y="111528"/>
                    <a:pt x="305351" y="114703"/>
                    <a:pt x="312759" y="95653"/>
                  </a:cubicBezTo>
                  <a:cubicBezTo>
                    <a:pt x="320167" y="76603"/>
                    <a:pt x="312230" y="5695"/>
                    <a:pt x="312759" y="403"/>
                  </a:cubicBezTo>
                  <a:cubicBezTo>
                    <a:pt x="313288" y="-4889"/>
                    <a:pt x="306409" y="43266"/>
                    <a:pt x="315934" y="63903"/>
                  </a:cubicBezTo>
                  <a:cubicBezTo>
                    <a:pt x="325459" y="84540"/>
                    <a:pt x="354034" y="126874"/>
                    <a:pt x="369909" y="124228"/>
                  </a:cubicBezTo>
                  <a:cubicBezTo>
                    <a:pt x="385784" y="121582"/>
                    <a:pt x="408009" y="47499"/>
                    <a:pt x="411184" y="48028"/>
                  </a:cubicBezTo>
                  <a:cubicBezTo>
                    <a:pt x="414359" y="48557"/>
                    <a:pt x="377847" y="123699"/>
                    <a:pt x="388959" y="127403"/>
                  </a:cubicBezTo>
                  <a:cubicBezTo>
                    <a:pt x="400071" y="131107"/>
                    <a:pt x="451930" y="88774"/>
                    <a:pt x="477859" y="70253"/>
                  </a:cubicBezTo>
                  <a:cubicBezTo>
                    <a:pt x="503788" y="51732"/>
                    <a:pt x="550884" y="6224"/>
                    <a:pt x="544534" y="16278"/>
                  </a:cubicBezTo>
                  <a:cubicBezTo>
                    <a:pt x="538184" y="26332"/>
                    <a:pt x="440288" y="117878"/>
                    <a:pt x="439759" y="130578"/>
                  </a:cubicBezTo>
                  <a:cubicBezTo>
                    <a:pt x="439230" y="143278"/>
                    <a:pt x="509609" y="106765"/>
                    <a:pt x="541359" y="92478"/>
                  </a:cubicBezTo>
                  <a:cubicBezTo>
                    <a:pt x="573109" y="78190"/>
                    <a:pt x="624438" y="58082"/>
                    <a:pt x="630259" y="44853"/>
                  </a:cubicBezTo>
                  <a:cubicBezTo>
                    <a:pt x="636080" y="31624"/>
                    <a:pt x="582105" y="4636"/>
                    <a:pt x="576284" y="13103"/>
                  </a:cubicBezTo>
                  <a:cubicBezTo>
                    <a:pt x="570463" y="21570"/>
                    <a:pt x="568347" y="81895"/>
                    <a:pt x="595334" y="95653"/>
                  </a:cubicBezTo>
                  <a:cubicBezTo>
                    <a:pt x="622322" y="109411"/>
                    <a:pt x="738209" y="95653"/>
                    <a:pt x="738209" y="95653"/>
                  </a:cubicBezTo>
                  <a:lnTo>
                    <a:pt x="541359" y="95653"/>
                  </a:lnTo>
                  <a:lnTo>
                    <a:pt x="173059" y="98828"/>
                  </a:lnTo>
                  <a:cubicBezTo>
                    <a:pt x="90509" y="104120"/>
                    <a:pt x="-14266" y="112057"/>
                    <a:pt x="1609" y="1147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 469">
              <a:extLst>
                <a:ext uri="{FF2B5EF4-FFF2-40B4-BE49-F238E27FC236}">
                  <a16:creationId xmlns:a16="http://schemas.microsoft.com/office/drawing/2014/main" id="{529C40F2-4FC3-9F5C-8EE5-78EF0F3F9BD7}"/>
                </a:ext>
              </a:extLst>
            </p:cNvPr>
            <p:cNvSpPr/>
            <p:nvPr/>
          </p:nvSpPr>
          <p:spPr>
            <a:xfrm>
              <a:off x="2332386" y="8226342"/>
              <a:ext cx="808377" cy="305161"/>
            </a:xfrm>
            <a:custGeom>
              <a:avLst/>
              <a:gdLst>
                <a:gd name="connsiteX0" fmla="*/ 1239 w 808377"/>
                <a:gd name="connsiteY0" fmla="*/ 304883 h 305161"/>
                <a:gd name="connsiteX1" fmla="*/ 540989 w 808377"/>
                <a:gd name="connsiteY1" fmla="*/ 85808 h 305161"/>
                <a:gd name="connsiteX2" fmla="*/ 283814 w 808377"/>
                <a:gd name="connsiteY2" fmla="*/ 190583 h 305161"/>
                <a:gd name="connsiteX3" fmla="*/ 798164 w 808377"/>
                <a:gd name="connsiteY3" fmla="*/ 3258 h 305161"/>
                <a:gd name="connsiteX4" fmla="*/ 639414 w 808377"/>
                <a:gd name="connsiteY4" fmla="*/ 66758 h 305161"/>
                <a:gd name="connsiteX5" fmla="*/ 236189 w 808377"/>
                <a:gd name="connsiteY5" fmla="*/ 215983 h 305161"/>
                <a:gd name="connsiteX6" fmla="*/ 388589 w 808377"/>
                <a:gd name="connsiteY6" fmla="*/ 133433 h 305161"/>
                <a:gd name="connsiteX7" fmla="*/ 1239 w 808377"/>
                <a:gd name="connsiteY7" fmla="*/ 304883 h 30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8377" h="305161">
                  <a:moveTo>
                    <a:pt x="1239" y="304883"/>
                  </a:moveTo>
                  <a:cubicBezTo>
                    <a:pt x="26639" y="296946"/>
                    <a:pt x="540989" y="85808"/>
                    <a:pt x="540989" y="85808"/>
                  </a:cubicBezTo>
                  <a:cubicBezTo>
                    <a:pt x="588085" y="66758"/>
                    <a:pt x="240952" y="204341"/>
                    <a:pt x="283814" y="190583"/>
                  </a:cubicBezTo>
                  <a:cubicBezTo>
                    <a:pt x="326676" y="176825"/>
                    <a:pt x="738898" y="23895"/>
                    <a:pt x="798164" y="3258"/>
                  </a:cubicBezTo>
                  <a:cubicBezTo>
                    <a:pt x="857430" y="-17379"/>
                    <a:pt x="639414" y="66758"/>
                    <a:pt x="639414" y="66758"/>
                  </a:cubicBezTo>
                  <a:cubicBezTo>
                    <a:pt x="545752" y="102212"/>
                    <a:pt x="277993" y="204871"/>
                    <a:pt x="236189" y="215983"/>
                  </a:cubicBezTo>
                  <a:cubicBezTo>
                    <a:pt x="194385" y="227095"/>
                    <a:pt x="428276" y="118087"/>
                    <a:pt x="388589" y="133433"/>
                  </a:cubicBezTo>
                  <a:cubicBezTo>
                    <a:pt x="348902" y="148779"/>
                    <a:pt x="-24161" y="312820"/>
                    <a:pt x="1239" y="3048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 470">
              <a:extLst>
                <a:ext uri="{FF2B5EF4-FFF2-40B4-BE49-F238E27FC236}">
                  <a16:creationId xmlns:a16="http://schemas.microsoft.com/office/drawing/2014/main" id="{95CCB72C-0DF7-2D79-7B65-78E20123A29E}"/>
                </a:ext>
              </a:extLst>
            </p:cNvPr>
            <p:cNvSpPr/>
            <p:nvPr/>
          </p:nvSpPr>
          <p:spPr>
            <a:xfrm>
              <a:off x="2948254" y="8317713"/>
              <a:ext cx="127003" cy="48896"/>
            </a:xfrm>
            <a:custGeom>
              <a:avLst/>
              <a:gdLst>
                <a:gd name="connsiteX0" fmla="*/ 1321 w 127003"/>
                <a:gd name="connsiteY0" fmla="*/ 3962 h 48896"/>
                <a:gd name="connsiteX1" fmla="*/ 121971 w 127003"/>
                <a:gd name="connsiteY1" fmla="*/ 48412 h 48896"/>
                <a:gd name="connsiteX2" fmla="*/ 99746 w 127003"/>
                <a:gd name="connsiteY2" fmla="*/ 26187 h 48896"/>
                <a:gd name="connsiteX3" fmla="*/ 58471 w 127003"/>
                <a:gd name="connsiteY3" fmla="*/ 3962 h 48896"/>
                <a:gd name="connsiteX4" fmla="*/ 1321 w 127003"/>
                <a:gd name="connsiteY4" fmla="*/ 3962 h 4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3" h="48896">
                  <a:moveTo>
                    <a:pt x="1321" y="3962"/>
                  </a:moveTo>
                  <a:cubicBezTo>
                    <a:pt x="11904" y="11370"/>
                    <a:pt x="121971" y="48412"/>
                    <a:pt x="121971" y="48412"/>
                  </a:cubicBezTo>
                  <a:cubicBezTo>
                    <a:pt x="138375" y="52116"/>
                    <a:pt x="110329" y="33595"/>
                    <a:pt x="99746" y="26187"/>
                  </a:cubicBezTo>
                  <a:cubicBezTo>
                    <a:pt x="89163" y="18779"/>
                    <a:pt x="70113" y="6608"/>
                    <a:pt x="58471" y="3962"/>
                  </a:cubicBezTo>
                  <a:cubicBezTo>
                    <a:pt x="46829" y="1316"/>
                    <a:pt x="-9262" y="-3446"/>
                    <a:pt x="1321" y="39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 471">
              <a:extLst>
                <a:ext uri="{FF2B5EF4-FFF2-40B4-BE49-F238E27FC236}">
                  <a16:creationId xmlns:a16="http://schemas.microsoft.com/office/drawing/2014/main" id="{DD3E3BFE-54BB-A842-37C4-5AD65A628156}"/>
                </a:ext>
              </a:extLst>
            </p:cNvPr>
            <p:cNvSpPr/>
            <p:nvPr/>
          </p:nvSpPr>
          <p:spPr>
            <a:xfrm>
              <a:off x="2368206" y="8260901"/>
              <a:ext cx="930567" cy="337115"/>
            </a:xfrm>
            <a:custGeom>
              <a:avLst/>
              <a:gdLst>
                <a:gd name="connsiteX0" fmla="*/ 889344 w 930567"/>
                <a:gd name="connsiteY0" fmla="*/ 13149 h 337115"/>
                <a:gd name="connsiteX1" fmla="*/ 219419 w 930567"/>
                <a:gd name="connsiteY1" fmla="*/ 270324 h 337115"/>
                <a:gd name="connsiteX2" fmla="*/ 344 w 930567"/>
                <a:gd name="connsiteY2" fmla="*/ 336999 h 337115"/>
                <a:gd name="connsiteX3" fmla="*/ 171794 w 930567"/>
                <a:gd name="connsiteY3" fmla="*/ 260799 h 337115"/>
                <a:gd name="connsiteX4" fmla="*/ 289269 w 930567"/>
                <a:gd name="connsiteY4" fmla="*/ 225874 h 337115"/>
                <a:gd name="connsiteX5" fmla="*/ 308319 w 930567"/>
                <a:gd name="connsiteY5" fmla="*/ 178249 h 337115"/>
                <a:gd name="connsiteX6" fmla="*/ 244819 w 930567"/>
                <a:gd name="connsiteY6" fmla="*/ 260799 h 337115"/>
                <a:gd name="connsiteX7" fmla="*/ 359119 w 930567"/>
                <a:gd name="connsiteY7" fmla="*/ 181424 h 337115"/>
                <a:gd name="connsiteX8" fmla="*/ 355944 w 930567"/>
                <a:gd name="connsiteY8" fmla="*/ 152849 h 337115"/>
                <a:gd name="connsiteX9" fmla="*/ 438494 w 930567"/>
                <a:gd name="connsiteY9" fmla="*/ 175074 h 337115"/>
                <a:gd name="connsiteX10" fmla="*/ 387694 w 930567"/>
                <a:gd name="connsiteY10" fmla="*/ 111574 h 337115"/>
                <a:gd name="connsiteX11" fmla="*/ 448019 w 930567"/>
                <a:gd name="connsiteY11" fmla="*/ 152849 h 337115"/>
                <a:gd name="connsiteX12" fmla="*/ 444844 w 930567"/>
                <a:gd name="connsiteY12" fmla="*/ 117924 h 337115"/>
                <a:gd name="connsiteX13" fmla="*/ 530569 w 930567"/>
                <a:gd name="connsiteY13" fmla="*/ 146499 h 337115"/>
                <a:gd name="connsiteX14" fmla="*/ 536919 w 930567"/>
                <a:gd name="connsiteY14" fmla="*/ 117924 h 337115"/>
                <a:gd name="connsiteX15" fmla="*/ 695669 w 930567"/>
                <a:gd name="connsiteY15" fmla="*/ 98874 h 337115"/>
                <a:gd name="connsiteX16" fmla="*/ 549619 w 930567"/>
                <a:gd name="connsiteY16" fmla="*/ 76649 h 337115"/>
                <a:gd name="connsiteX17" fmla="*/ 505169 w 930567"/>
                <a:gd name="connsiteY17" fmla="*/ 95699 h 337115"/>
                <a:gd name="connsiteX18" fmla="*/ 765519 w 930567"/>
                <a:gd name="connsiteY18" fmla="*/ 89349 h 337115"/>
                <a:gd name="connsiteX19" fmla="*/ 714719 w 930567"/>
                <a:gd name="connsiteY19" fmla="*/ 63949 h 337115"/>
                <a:gd name="connsiteX20" fmla="*/ 844894 w 930567"/>
                <a:gd name="connsiteY20" fmla="*/ 38549 h 337115"/>
                <a:gd name="connsiteX21" fmla="*/ 889344 w 930567"/>
                <a:gd name="connsiteY21" fmla="*/ 13149 h 337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0567" h="337115">
                  <a:moveTo>
                    <a:pt x="889344" y="13149"/>
                  </a:moveTo>
                  <a:cubicBezTo>
                    <a:pt x="785098" y="51778"/>
                    <a:pt x="367585" y="216349"/>
                    <a:pt x="219419" y="270324"/>
                  </a:cubicBezTo>
                  <a:cubicBezTo>
                    <a:pt x="71253" y="324299"/>
                    <a:pt x="8282" y="338587"/>
                    <a:pt x="344" y="336999"/>
                  </a:cubicBezTo>
                  <a:cubicBezTo>
                    <a:pt x="-7594" y="335411"/>
                    <a:pt x="123640" y="279320"/>
                    <a:pt x="171794" y="260799"/>
                  </a:cubicBezTo>
                  <a:cubicBezTo>
                    <a:pt x="219948" y="242278"/>
                    <a:pt x="266515" y="239632"/>
                    <a:pt x="289269" y="225874"/>
                  </a:cubicBezTo>
                  <a:cubicBezTo>
                    <a:pt x="312023" y="212116"/>
                    <a:pt x="315727" y="172428"/>
                    <a:pt x="308319" y="178249"/>
                  </a:cubicBezTo>
                  <a:cubicBezTo>
                    <a:pt x="300911" y="184070"/>
                    <a:pt x="236352" y="260270"/>
                    <a:pt x="244819" y="260799"/>
                  </a:cubicBezTo>
                  <a:cubicBezTo>
                    <a:pt x="253286" y="261328"/>
                    <a:pt x="340598" y="199416"/>
                    <a:pt x="359119" y="181424"/>
                  </a:cubicBezTo>
                  <a:cubicBezTo>
                    <a:pt x="377640" y="163432"/>
                    <a:pt x="342715" y="153907"/>
                    <a:pt x="355944" y="152849"/>
                  </a:cubicBezTo>
                  <a:cubicBezTo>
                    <a:pt x="369173" y="151791"/>
                    <a:pt x="433202" y="181953"/>
                    <a:pt x="438494" y="175074"/>
                  </a:cubicBezTo>
                  <a:cubicBezTo>
                    <a:pt x="443786" y="168195"/>
                    <a:pt x="386107" y="115278"/>
                    <a:pt x="387694" y="111574"/>
                  </a:cubicBezTo>
                  <a:cubicBezTo>
                    <a:pt x="389281" y="107870"/>
                    <a:pt x="438494" y="151791"/>
                    <a:pt x="448019" y="152849"/>
                  </a:cubicBezTo>
                  <a:cubicBezTo>
                    <a:pt x="457544" y="153907"/>
                    <a:pt x="431086" y="118982"/>
                    <a:pt x="444844" y="117924"/>
                  </a:cubicBezTo>
                  <a:cubicBezTo>
                    <a:pt x="458602" y="116866"/>
                    <a:pt x="515223" y="146499"/>
                    <a:pt x="530569" y="146499"/>
                  </a:cubicBezTo>
                  <a:cubicBezTo>
                    <a:pt x="545915" y="146499"/>
                    <a:pt x="509403" y="125861"/>
                    <a:pt x="536919" y="117924"/>
                  </a:cubicBezTo>
                  <a:cubicBezTo>
                    <a:pt x="564435" y="109987"/>
                    <a:pt x="693552" y="105753"/>
                    <a:pt x="695669" y="98874"/>
                  </a:cubicBezTo>
                  <a:cubicBezTo>
                    <a:pt x="697786" y="91995"/>
                    <a:pt x="581369" y="77178"/>
                    <a:pt x="549619" y="76649"/>
                  </a:cubicBezTo>
                  <a:cubicBezTo>
                    <a:pt x="517869" y="76120"/>
                    <a:pt x="469186" y="93582"/>
                    <a:pt x="505169" y="95699"/>
                  </a:cubicBezTo>
                  <a:cubicBezTo>
                    <a:pt x="541152" y="97816"/>
                    <a:pt x="730594" y="94641"/>
                    <a:pt x="765519" y="89349"/>
                  </a:cubicBezTo>
                  <a:cubicBezTo>
                    <a:pt x="800444" y="84057"/>
                    <a:pt x="701490" y="72416"/>
                    <a:pt x="714719" y="63949"/>
                  </a:cubicBezTo>
                  <a:cubicBezTo>
                    <a:pt x="727948" y="55482"/>
                    <a:pt x="819494" y="44370"/>
                    <a:pt x="844894" y="38549"/>
                  </a:cubicBezTo>
                  <a:cubicBezTo>
                    <a:pt x="870294" y="32728"/>
                    <a:pt x="993590" y="-25480"/>
                    <a:pt x="889344" y="131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 472">
              <a:extLst>
                <a:ext uri="{FF2B5EF4-FFF2-40B4-BE49-F238E27FC236}">
                  <a16:creationId xmlns:a16="http://schemas.microsoft.com/office/drawing/2014/main" id="{22472FC9-1587-87D9-9EF5-874441230F84}"/>
                </a:ext>
              </a:extLst>
            </p:cNvPr>
            <p:cNvSpPr/>
            <p:nvPr/>
          </p:nvSpPr>
          <p:spPr>
            <a:xfrm>
              <a:off x="2057400" y="8529138"/>
              <a:ext cx="352863" cy="405470"/>
            </a:xfrm>
            <a:custGeom>
              <a:avLst/>
              <a:gdLst>
                <a:gd name="connsiteX0" fmla="*/ 349250 w 352863"/>
                <a:gd name="connsiteY0" fmla="*/ 5262 h 405470"/>
                <a:gd name="connsiteX1" fmla="*/ 120650 w 352863"/>
                <a:gd name="connsiteY1" fmla="*/ 217987 h 405470"/>
                <a:gd name="connsiteX2" fmla="*/ 200025 w 352863"/>
                <a:gd name="connsiteY2" fmla="*/ 144962 h 405470"/>
                <a:gd name="connsiteX3" fmla="*/ 85725 w 352863"/>
                <a:gd name="connsiteY3" fmla="*/ 284662 h 405470"/>
                <a:gd name="connsiteX4" fmla="*/ 0 w 352863"/>
                <a:gd name="connsiteY4" fmla="*/ 405312 h 405470"/>
                <a:gd name="connsiteX5" fmla="*/ 85725 w 352863"/>
                <a:gd name="connsiteY5" fmla="*/ 259262 h 405470"/>
                <a:gd name="connsiteX6" fmla="*/ 212725 w 352863"/>
                <a:gd name="connsiteY6" fmla="*/ 37012 h 405470"/>
                <a:gd name="connsiteX7" fmla="*/ 107950 w 352863"/>
                <a:gd name="connsiteY7" fmla="*/ 202112 h 405470"/>
                <a:gd name="connsiteX8" fmla="*/ 250825 w 352863"/>
                <a:gd name="connsiteY8" fmla="*/ 75112 h 405470"/>
                <a:gd name="connsiteX9" fmla="*/ 349250 w 352863"/>
                <a:gd name="connsiteY9" fmla="*/ 5262 h 40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863" h="405470">
                  <a:moveTo>
                    <a:pt x="349250" y="5262"/>
                  </a:moveTo>
                  <a:cubicBezTo>
                    <a:pt x="327554" y="29075"/>
                    <a:pt x="145521" y="194704"/>
                    <a:pt x="120650" y="217987"/>
                  </a:cubicBezTo>
                  <a:cubicBezTo>
                    <a:pt x="95779" y="241270"/>
                    <a:pt x="205846" y="133850"/>
                    <a:pt x="200025" y="144962"/>
                  </a:cubicBezTo>
                  <a:cubicBezTo>
                    <a:pt x="194204" y="156074"/>
                    <a:pt x="119062" y="241270"/>
                    <a:pt x="85725" y="284662"/>
                  </a:cubicBezTo>
                  <a:cubicBezTo>
                    <a:pt x="52388" y="328054"/>
                    <a:pt x="0" y="409545"/>
                    <a:pt x="0" y="405312"/>
                  </a:cubicBezTo>
                  <a:cubicBezTo>
                    <a:pt x="0" y="401079"/>
                    <a:pt x="50271" y="320645"/>
                    <a:pt x="85725" y="259262"/>
                  </a:cubicBezTo>
                  <a:cubicBezTo>
                    <a:pt x="121179" y="197879"/>
                    <a:pt x="209021" y="46537"/>
                    <a:pt x="212725" y="37012"/>
                  </a:cubicBezTo>
                  <a:cubicBezTo>
                    <a:pt x="216429" y="27487"/>
                    <a:pt x="101600" y="195762"/>
                    <a:pt x="107950" y="202112"/>
                  </a:cubicBezTo>
                  <a:cubicBezTo>
                    <a:pt x="114300" y="208462"/>
                    <a:pt x="212196" y="105804"/>
                    <a:pt x="250825" y="75112"/>
                  </a:cubicBezTo>
                  <a:cubicBezTo>
                    <a:pt x="289454" y="44420"/>
                    <a:pt x="370946" y="-18551"/>
                    <a:pt x="349250" y="52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 473">
              <a:extLst>
                <a:ext uri="{FF2B5EF4-FFF2-40B4-BE49-F238E27FC236}">
                  <a16:creationId xmlns:a16="http://schemas.microsoft.com/office/drawing/2014/main" id="{D97525E1-1A63-B29F-7779-5B5CEF8A8F80}"/>
                </a:ext>
              </a:extLst>
            </p:cNvPr>
            <p:cNvSpPr/>
            <p:nvPr/>
          </p:nvSpPr>
          <p:spPr>
            <a:xfrm>
              <a:off x="1538019" y="8413052"/>
              <a:ext cx="148121" cy="435190"/>
            </a:xfrm>
            <a:custGeom>
              <a:avLst/>
              <a:gdLst>
                <a:gd name="connsiteX0" fmla="*/ 116156 w 148121"/>
                <a:gd name="connsiteY0" fmla="*/ 698 h 435190"/>
                <a:gd name="connsiteX1" fmla="*/ 1856 w 148121"/>
                <a:gd name="connsiteY1" fmla="*/ 419798 h 435190"/>
                <a:gd name="connsiteX2" fmla="*/ 52656 w 148121"/>
                <a:gd name="connsiteY2" fmla="*/ 324548 h 435190"/>
                <a:gd name="connsiteX3" fmla="*/ 147906 w 148121"/>
                <a:gd name="connsiteY3" fmla="*/ 134048 h 435190"/>
                <a:gd name="connsiteX4" fmla="*/ 24081 w 148121"/>
                <a:gd name="connsiteY4" fmla="*/ 315023 h 435190"/>
                <a:gd name="connsiteX5" fmla="*/ 116156 w 148121"/>
                <a:gd name="connsiteY5" fmla="*/ 698 h 43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121" h="435190">
                  <a:moveTo>
                    <a:pt x="116156" y="698"/>
                  </a:moveTo>
                  <a:cubicBezTo>
                    <a:pt x="112452" y="18160"/>
                    <a:pt x="12439" y="365823"/>
                    <a:pt x="1856" y="419798"/>
                  </a:cubicBezTo>
                  <a:cubicBezTo>
                    <a:pt x="-8727" y="473773"/>
                    <a:pt x="28314" y="372173"/>
                    <a:pt x="52656" y="324548"/>
                  </a:cubicBezTo>
                  <a:cubicBezTo>
                    <a:pt x="76998" y="276923"/>
                    <a:pt x="152668" y="135635"/>
                    <a:pt x="147906" y="134048"/>
                  </a:cubicBezTo>
                  <a:cubicBezTo>
                    <a:pt x="143144" y="132461"/>
                    <a:pt x="27785" y="331427"/>
                    <a:pt x="24081" y="315023"/>
                  </a:cubicBezTo>
                  <a:cubicBezTo>
                    <a:pt x="20377" y="298619"/>
                    <a:pt x="119860" y="-16764"/>
                    <a:pt x="116156" y="6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 474">
              <a:extLst>
                <a:ext uri="{FF2B5EF4-FFF2-40B4-BE49-F238E27FC236}">
                  <a16:creationId xmlns:a16="http://schemas.microsoft.com/office/drawing/2014/main" id="{E6A17FF9-645C-9852-5021-7CF4BCB10F40}"/>
                </a:ext>
              </a:extLst>
            </p:cNvPr>
            <p:cNvSpPr/>
            <p:nvPr/>
          </p:nvSpPr>
          <p:spPr>
            <a:xfrm>
              <a:off x="622160" y="8454360"/>
              <a:ext cx="952825" cy="1297692"/>
            </a:xfrm>
            <a:custGeom>
              <a:avLst/>
              <a:gdLst>
                <a:gd name="connsiteX0" fmla="*/ 952640 w 952825"/>
                <a:gd name="connsiteY0" fmla="*/ 665 h 1297692"/>
                <a:gd name="connsiteX1" fmla="*/ 670065 w 952825"/>
                <a:gd name="connsiteY1" fmla="*/ 413415 h 1297692"/>
                <a:gd name="connsiteX2" fmla="*/ 704990 w 952825"/>
                <a:gd name="connsiteY2" fmla="*/ 378490 h 1297692"/>
                <a:gd name="connsiteX3" fmla="*/ 552590 w 952825"/>
                <a:gd name="connsiteY3" fmla="*/ 581690 h 1297692"/>
                <a:gd name="connsiteX4" fmla="*/ 352565 w 952825"/>
                <a:gd name="connsiteY4" fmla="*/ 813465 h 1297692"/>
                <a:gd name="connsiteX5" fmla="*/ 38240 w 952825"/>
                <a:gd name="connsiteY5" fmla="*/ 1257965 h 1297692"/>
                <a:gd name="connsiteX6" fmla="*/ 73165 w 952825"/>
                <a:gd name="connsiteY6" fmla="*/ 1188115 h 1297692"/>
                <a:gd name="connsiteX7" fmla="*/ 647840 w 952825"/>
                <a:gd name="connsiteY7" fmla="*/ 480090 h 1297692"/>
                <a:gd name="connsiteX8" fmla="*/ 771665 w 952825"/>
                <a:gd name="connsiteY8" fmla="*/ 261015 h 1297692"/>
                <a:gd name="connsiteX9" fmla="*/ 714515 w 952825"/>
                <a:gd name="connsiteY9" fmla="*/ 314990 h 1297692"/>
                <a:gd name="connsiteX10" fmla="*/ 952640 w 952825"/>
                <a:gd name="connsiteY10" fmla="*/ 665 h 129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825" h="1297692">
                  <a:moveTo>
                    <a:pt x="952640" y="665"/>
                  </a:moveTo>
                  <a:cubicBezTo>
                    <a:pt x="945232" y="17069"/>
                    <a:pt x="711340" y="350444"/>
                    <a:pt x="670065" y="413415"/>
                  </a:cubicBezTo>
                  <a:cubicBezTo>
                    <a:pt x="628790" y="476386"/>
                    <a:pt x="724569" y="350444"/>
                    <a:pt x="704990" y="378490"/>
                  </a:cubicBezTo>
                  <a:cubicBezTo>
                    <a:pt x="685411" y="406536"/>
                    <a:pt x="611328" y="509194"/>
                    <a:pt x="552590" y="581690"/>
                  </a:cubicBezTo>
                  <a:cubicBezTo>
                    <a:pt x="493852" y="654186"/>
                    <a:pt x="438290" y="700753"/>
                    <a:pt x="352565" y="813465"/>
                  </a:cubicBezTo>
                  <a:cubicBezTo>
                    <a:pt x="266840" y="926177"/>
                    <a:pt x="84807" y="1195523"/>
                    <a:pt x="38240" y="1257965"/>
                  </a:cubicBezTo>
                  <a:cubicBezTo>
                    <a:pt x="-8327" y="1320407"/>
                    <a:pt x="-28435" y="1317761"/>
                    <a:pt x="73165" y="1188115"/>
                  </a:cubicBezTo>
                  <a:cubicBezTo>
                    <a:pt x="174765" y="1058469"/>
                    <a:pt x="531423" y="634607"/>
                    <a:pt x="647840" y="480090"/>
                  </a:cubicBezTo>
                  <a:cubicBezTo>
                    <a:pt x="764257" y="325573"/>
                    <a:pt x="760553" y="288532"/>
                    <a:pt x="771665" y="261015"/>
                  </a:cubicBezTo>
                  <a:cubicBezTo>
                    <a:pt x="782777" y="233498"/>
                    <a:pt x="685411" y="353619"/>
                    <a:pt x="714515" y="314990"/>
                  </a:cubicBezTo>
                  <a:cubicBezTo>
                    <a:pt x="743619" y="276361"/>
                    <a:pt x="960048" y="-15739"/>
                    <a:pt x="952640" y="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 475">
              <a:extLst>
                <a:ext uri="{FF2B5EF4-FFF2-40B4-BE49-F238E27FC236}">
                  <a16:creationId xmlns:a16="http://schemas.microsoft.com/office/drawing/2014/main" id="{504FDFE7-5AA7-7692-8749-F22A95C54D51}"/>
                </a:ext>
              </a:extLst>
            </p:cNvPr>
            <p:cNvSpPr/>
            <p:nvPr/>
          </p:nvSpPr>
          <p:spPr>
            <a:xfrm>
              <a:off x="235752" y="9276852"/>
              <a:ext cx="772495" cy="993385"/>
            </a:xfrm>
            <a:custGeom>
              <a:avLst/>
              <a:gdLst>
                <a:gd name="connsiteX0" fmla="*/ 399248 w 772495"/>
                <a:gd name="connsiteY0" fmla="*/ 476748 h 993385"/>
                <a:gd name="connsiteX1" fmla="*/ 21423 w 772495"/>
                <a:gd name="connsiteY1" fmla="*/ 962523 h 993385"/>
                <a:gd name="connsiteX2" fmla="*/ 75398 w 772495"/>
                <a:gd name="connsiteY2" fmla="*/ 902198 h 993385"/>
                <a:gd name="connsiteX3" fmla="*/ 313523 w 772495"/>
                <a:gd name="connsiteY3" fmla="*/ 562473 h 993385"/>
                <a:gd name="connsiteX4" fmla="*/ 53173 w 772495"/>
                <a:gd name="connsiteY4" fmla="*/ 879973 h 993385"/>
                <a:gd name="connsiteX5" fmla="*/ 307173 w 772495"/>
                <a:gd name="connsiteY5" fmla="*/ 594223 h 993385"/>
                <a:gd name="connsiteX6" fmla="*/ 758023 w 772495"/>
                <a:gd name="connsiteY6" fmla="*/ 10023 h 993385"/>
                <a:gd name="connsiteX7" fmla="*/ 640548 w 772495"/>
                <a:gd name="connsiteY7" fmla="*/ 241798 h 993385"/>
                <a:gd name="connsiteX8" fmla="*/ 399248 w 772495"/>
                <a:gd name="connsiteY8" fmla="*/ 476748 h 99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2495" h="993385">
                  <a:moveTo>
                    <a:pt x="399248" y="476748"/>
                  </a:moveTo>
                  <a:cubicBezTo>
                    <a:pt x="296061" y="596869"/>
                    <a:pt x="75398" y="891615"/>
                    <a:pt x="21423" y="962523"/>
                  </a:cubicBezTo>
                  <a:cubicBezTo>
                    <a:pt x="-32552" y="1033431"/>
                    <a:pt x="26715" y="968873"/>
                    <a:pt x="75398" y="902198"/>
                  </a:cubicBezTo>
                  <a:cubicBezTo>
                    <a:pt x="124081" y="835523"/>
                    <a:pt x="317227" y="566177"/>
                    <a:pt x="313523" y="562473"/>
                  </a:cubicBezTo>
                  <a:cubicBezTo>
                    <a:pt x="309819" y="558769"/>
                    <a:pt x="54231" y="874682"/>
                    <a:pt x="53173" y="879973"/>
                  </a:cubicBezTo>
                  <a:cubicBezTo>
                    <a:pt x="52115" y="885264"/>
                    <a:pt x="189698" y="739215"/>
                    <a:pt x="307173" y="594223"/>
                  </a:cubicBezTo>
                  <a:cubicBezTo>
                    <a:pt x="424648" y="449231"/>
                    <a:pt x="702461" y="68760"/>
                    <a:pt x="758023" y="10023"/>
                  </a:cubicBezTo>
                  <a:cubicBezTo>
                    <a:pt x="813585" y="-48714"/>
                    <a:pt x="695052" y="166656"/>
                    <a:pt x="640548" y="241798"/>
                  </a:cubicBezTo>
                  <a:cubicBezTo>
                    <a:pt x="586044" y="316940"/>
                    <a:pt x="502435" y="356627"/>
                    <a:pt x="399248" y="4767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 476">
              <a:extLst>
                <a:ext uri="{FF2B5EF4-FFF2-40B4-BE49-F238E27FC236}">
                  <a16:creationId xmlns:a16="http://schemas.microsoft.com/office/drawing/2014/main" id="{C92CF23F-CCF3-7863-6A13-03F3032DB4F5}"/>
                </a:ext>
              </a:extLst>
            </p:cNvPr>
            <p:cNvSpPr/>
            <p:nvPr/>
          </p:nvSpPr>
          <p:spPr>
            <a:xfrm>
              <a:off x="980038" y="8989079"/>
              <a:ext cx="344022" cy="864619"/>
            </a:xfrm>
            <a:custGeom>
              <a:avLst/>
              <a:gdLst>
                <a:gd name="connsiteX0" fmla="*/ 334412 w 344022"/>
                <a:gd name="connsiteY0" fmla="*/ 31096 h 864619"/>
                <a:gd name="connsiteX1" fmla="*/ 1037 w 344022"/>
                <a:gd name="connsiteY1" fmla="*/ 862946 h 864619"/>
                <a:gd name="connsiteX2" fmla="*/ 232812 w 344022"/>
                <a:gd name="connsiteY2" fmla="*/ 240646 h 864619"/>
                <a:gd name="connsiteX3" fmla="*/ 334412 w 344022"/>
                <a:gd name="connsiteY3" fmla="*/ 31096 h 8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022" h="864619">
                  <a:moveTo>
                    <a:pt x="334412" y="31096"/>
                  </a:moveTo>
                  <a:cubicBezTo>
                    <a:pt x="295783" y="134813"/>
                    <a:pt x="17970" y="828021"/>
                    <a:pt x="1037" y="862946"/>
                  </a:cubicBezTo>
                  <a:cubicBezTo>
                    <a:pt x="-15896" y="897871"/>
                    <a:pt x="179366" y="376113"/>
                    <a:pt x="232812" y="240646"/>
                  </a:cubicBezTo>
                  <a:cubicBezTo>
                    <a:pt x="286258" y="105179"/>
                    <a:pt x="373041" y="-72621"/>
                    <a:pt x="334412" y="310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 477">
              <a:extLst>
                <a:ext uri="{FF2B5EF4-FFF2-40B4-BE49-F238E27FC236}">
                  <a16:creationId xmlns:a16="http://schemas.microsoft.com/office/drawing/2014/main" id="{474E8235-8992-49B4-CF85-DB998DF472C1}"/>
                </a:ext>
              </a:extLst>
            </p:cNvPr>
            <p:cNvSpPr/>
            <p:nvPr/>
          </p:nvSpPr>
          <p:spPr>
            <a:xfrm>
              <a:off x="544123" y="9209750"/>
              <a:ext cx="644416" cy="1522032"/>
            </a:xfrm>
            <a:custGeom>
              <a:avLst/>
              <a:gdLst>
                <a:gd name="connsiteX0" fmla="*/ 643327 w 644416"/>
                <a:gd name="connsiteY0" fmla="*/ 925 h 1522032"/>
                <a:gd name="connsiteX1" fmla="*/ 351227 w 644416"/>
                <a:gd name="connsiteY1" fmla="*/ 661325 h 1522032"/>
                <a:gd name="connsiteX2" fmla="*/ 367102 w 644416"/>
                <a:gd name="connsiteY2" fmla="*/ 635925 h 1522032"/>
                <a:gd name="connsiteX3" fmla="*/ 21027 w 644416"/>
                <a:gd name="connsiteY3" fmla="*/ 1477300 h 1522032"/>
                <a:gd name="connsiteX4" fmla="*/ 94052 w 644416"/>
                <a:gd name="connsiteY4" fmla="*/ 1293150 h 1522032"/>
                <a:gd name="connsiteX5" fmla="*/ 551252 w 644416"/>
                <a:gd name="connsiteY5" fmla="*/ 334300 h 1522032"/>
                <a:gd name="connsiteX6" fmla="*/ 452827 w 644416"/>
                <a:gd name="connsiteY6" fmla="*/ 512100 h 1522032"/>
                <a:gd name="connsiteX7" fmla="*/ 643327 w 644416"/>
                <a:gd name="connsiteY7" fmla="*/ 925 h 152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4416" h="1522032">
                  <a:moveTo>
                    <a:pt x="643327" y="925"/>
                  </a:moveTo>
                  <a:cubicBezTo>
                    <a:pt x="626394" y="25796"/>
                    <a:pt x="397264" y="555492"/>
                    <a:pt x="351227" y="661325"/>
                  </a:cubicBezTo>
                  <a:cubicBezTo>
                    <a:pt x="305190" y="767158"/>
                    <a:pt x="422135" y="499929"/>
                    <a:pt x="367102" y="635925"/>
                  </a:cubicBezTo>
                  <a:cubicBezTo>
                    <a:pt x="312069" y="771921"/>
                    <a:pt x="66535" y="1367762"/>
                    <a:pt x="21027" y="1477300"/>
                  </a:cubicBezTo>
                  <a:cubicBezTo>
                    <a:pt x="-24481" y="1586838"/>
                    <a:pt x="5681" y="1483650"/>
                    <a:pt x="94052" y="1293150"/>
                  </a:cubicBezTo>
                  <a:cubicBezTo>
                    <a:pt x="182423" y="1102650"/>
                    <a:pt x="491456" y="464475"/>
                    <a:pt x="551252" y="334300"/>
                  </a:cubicBezTo>
                  <a:cubicBezTo>
                    <a:pt x="611048" y="204125"/>
                    <a:pt x="431131" y="563958"/>
                    <a:pt x="452827" y="512100"/>
                  </a:cubicBezTo>
                  <a:cubicBezTo>
                    <a:pt x="474523" y="460242"/>
                    <a:pt x="660260" y="-23946"/>
                    <a:pt x="643327" y="9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 478">
              <a:extLst>
                <a:ext uri="{FF2B5EF4-FFF2-40B4-BE49-F238E27FC236}">
                  <a16:creationId xmlns:a16="http://schemas.microsoft.com/office/drawing/2014/main" id="{3E07EA27-6976-0703-C86C-D10EA97D9451}"/>
                </a:ext>
              </a:extLst>
            </p:cNvPr>
            <p:cNvSpPr/>
            <p:nvPr/>
          </p:nvSpPr>
          <p:spPr>
            <a:xfrm>
              <a:off x="1784081" y="8366126"/>
              <a:ext cx="523306" cy="270404"/>
            </a:xfrm>
            <a:custGeom>
              <a:avLst/>
              <a:gdLst>
                <a:gd name="connsiteX0" fmla="*/ 269 w 523306"/>
                <a:gd name="connsiteY0" fmla="*/ 269874 h 270404"/>
                <a:gd name="connsiteX1" fmla="*/ 181244 w 523306"/>
                <a:gd name="connsiteY1" fmla="*/ 28574 h 270404"/>
                <a:gd name="connsiteX2" fmla="*/ 517794 w 523306"/>
                <a:gd name="connsiteY2" fmla="*/ 3174 h 270404"/>
                <a:gd name="connsiteX3" fmla="*/ 381269 w 523306"/>
                <a:gd name="connsiteY3" fmla="*/ 3174 h 270404"/>
                <a:gd name="connsiteX4" fmla="*/ 260619 w 523306"/>
                <a:gd name="connsiteY4" fmla="*/ 28574 h 270404"/>
                <a:gd name="connsiteX5" fmla="*/ 101869 w 523306"/>
                <a:gd name="connsiteY5" fmla="*/ 111124 h 270404"/>
                <a:gd name="connsiteX6" fmla="*/ 235219 w 523306"/>
                <a:gd name="connsiteY6" fmla="*/ 15874 h 270404"/>
                <a:gd name="connsiteX7" fmla="*/ 143144 w 523306"/>
                <a:gd name="connsiteY7" fmla="*/ 92074 h 270404"/>
                <a:gd name="connsiteX8" fmla="*/ 269 w 523306"/>
                <a:gd name="connsiteY8" fmla="*/ 269874 h 27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306" h="270404">
                  <a:moveTo>
                    <a:pt x="269" y="269874"/>
                  </a:moveTo>
                  <a:cubicBezTo>
                    <a:pt x="6619" y="259291"/>
                    <a:pt x="94990" y="73024"/>
                    <a:pt x="181244" y="28574"/>
                  </a:cubicBezTo>
                  <a:cubicBezTo>
                    <a:pt x="267498" y="-15876"/>
                    <a:pt x="484456" y="7407"/>
                    <a:pt x="517794" y="3174"/>
                  </a:cubicBezTo>
                  <a:cubicBezTo>
                    <a:pt x="551132" y="-1059"/>
                    <a:pt x="424132" y="-1059"/>
                    <a:pt x="381269" y="3174"/>
                  </a:cubicBezTo>
                  <a:cubicBezTo>
                    <a:pt x="338407" y="7407"/>
                    <a:pt x="307186" y="10582"/>
                    <a:pt x="260619" y="28574"/>
                  </a:cubicBezTo>
                  <a:cubicBezTo>
                    <a:pt x="214052" y="46566"/>
                    <a:pt x="106102" y="113241"/>
                    <a:pt x="101869" y="111124"/>
                  </a:cubicBezTo>
                  <a:cubicBezTo>
                    <a:pt x="97636" y="109007"/>
                    <a:pt x="228340" y="19049"/>
                    <a:pt x="235219" y="15874"/>
                  </a:cubicBezTo>
                  <a:cubicBezTo>
                    <a:pt x="242098" y="12699"/>
                    <a:pt x="184948" y="54503"/>
                    <a:pt x="143144" y="92074"/>
                  </a:cubicBezTo>
                  <a:cubicBezTo>
                    <a:pt x="101340" y="129645"/>
                    <a:pt x="-6081" y="280457"/>
                    <a:pt x="269" y="2698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 479">
              <a:extLst>
                <a:ext uri="{FF2B5EF4-FFF2-40B4-BE49-F238E27FC236}">
                  <a16:creationId xmlns:a16="http://schemas.microsoft.com/office/drawing/2014/main" id="{98808EF2-E4D5-0C14-9397-67A22A42B92D}"/>
                </a:ext>
              </a:extLst>
            </p:cNvPr>
            <p:cNvSpPr/>
            <p:nvPr/>
          </p:nvSpPr>
          <p:spPr>
            <a:xfrm>
              <a:off x="245021" y="10304784"/>
              <a:ext cx="428350" cy="1266095"/>
            </a:xfrm>
            <a:custGeom>
              <a:avLst/>
              <a:gdLst>
                <a:gd name="connsiteX0" fmla="*/ 421729 w 428350"/>
                <a:gd name="connsiteY0" fmla="*/ 290191 h 1266095"/>
                <a:gd name="connsiteX1" fmla="*/ 31204 w 428350"/>
                <a:gd name="connsiteY1" fmla="*/ 1204591 h 1266095"/>
                <a:gd name="connsiteX2" fmla="*/ 69304 w 428350"/>
                <a:gd name="connsiteY2" fmla="*/ 1052191 h 1266095"/>
                <a:gd name="connsiteX3" fmla="*/ 428079 w 428350"/>
                <a:gd name="connsiteY3" fmla="*/ 1266 h 1266095"/>
                <a:gd name="connsiteX4" fmla="*/ 132804 w 428350"/>
                <a:gd name="connsiteY4" fmla="*/ 826766 h 1266095"/>
                <a:gd name="connsiteX5" fmla="*/ 421729 w 428350"/>
                <a:gd name="connsiteY5" fmla="*/ 290191 h 126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350" h="1266095">
                  <a:moveTo>
                    <a:pt x="421729" y="290191"/>
                  </a:moveTo>
                  <a:cubicBezTo>
                    <a:pt x="404796" y="353162"/>
                    <a:pt x="89941" y="1077591"/>
                    <a:pt x="31204" y="1204591"/>
                  </a:cubicBezTo>
                  <a:cubicBezTo>
                    <a:pt x="-27534" y="1331591"/>
                    <a:pt x="3158" y="1252745"/>
                    <a:pt x="69304" y="1052191"/>
                  </a:cubicBezTo>
                  <a:cubicBezTo>
                    <a:pt x="135450" y="851637"/>
                    <a:pt x="417496" y="38837"/>
                    <a:pt x="428079" y="1266"/>
                  </a:cubicBezTo>
                  <a:cubicBezTo>
                    <a:pt x="438662" y="-36305"/>
                    <a:pt x="135979" y="773849"/>
                    <a:pt x="132804" y="826766"/>
                  </a:cubicBezTo>
                  <a:cubicBezTo>
                    <a:pt x="129629" y="879683"/>
                    <a:pt x="438662" y="227220"/>
                    <a:pt x="421729" y="290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 480">
              <a:extLst>
                <a:ext uri="{FF2B5EF4-FFF2-40B4-BE49-F238E27FC236}">
                  <a16:creationId xmlns:a16="http://schemas.microsoft.com/office/drawing/2014/main" id="{05A9B736-2303-E8F7-7AD4-92B5452245CB}"/>
                </a:ext>
              </a:extLst>
            </p:cNvPr>
            <p:cNvSpPr/>
            <p:nvPr/>
          </p:nvSpPr>
          <p:spPr>
            <a:xfrm>
              <a:off x="5748493" y="6230390"/>
              <a:ext cx="872846" cy="2195449"/>
            </a:xfrm>
            <a:custGeom>
              <a:avLst/>
              <a:gdLst>
                <a:gd name="connsiteX0" fmla="*/ 112661 w 872846"/>
                <a:gd name="connsiteY0" fmla="*/ 117944 h 2195449"/>
                <a:gd name="connsiteX1" fmla="*/ 322523 w 872846"/>
                <a:gd name="connsiteY1" fmla="*/ 1579485 h 2195449"/>
                <a:gd name="connsiteX2" fmla="*/ 315028 w 872846"/>
                <a:gd name="connsiteY2" fmla="*/ 1309662 h 2195449"/>
                <a:gd name="connsiteX3" fmla="*/ 584851 w 872846"/>
                <a:gd name="connsiteY3" fmla="*/ 1819328 h 2195449"/>
                <a:gd name="connsiteX4" fmla="*/ 869664 w 872846"/>
                <a:gd name="connsiteY4" fmla="*/ 2194082 h 2195449"/>
                <a:gd name="connsiteX5" fmla="*/ 712268 w 872846"/>
                <a:gd name="connsiteY5" fmla="*/ 1924259 h 2195449"/>
                <a:gd name="connsiteX6" fmla="*/ 330018 w 872846"/>
                <a:gd name="connsiteY6" fmla="*/ 1392108 h 2195449"/>
                <a:gd name="connsiteX7" fmla="*/ 157632 w 872846"/>
                <a:gd name="connsiteY7" fmla="*/ 1092305 h 2195449"/>
                <a:gd name="connsiteX8" fmla="*/ 225087 w 872846"/>
                <a:gd name="connsiteY8" fmla="*/ 1234712 h 2195449"/>
                <a:gd name="connsiteX9" fmla="*/ 235 w 872846"/>
                <a:gd name="connsiteY9" fmla="*/ 402758 h 2195449"/>
                <a:gd name="connsiteX10" fmla="*/ 180117 w 872846"/>
                <a:gd name="connsiteY10" fmla="*/ 814987 h 2195449"/>
                <a:gd name="connsiteX11" fmla="*/ 82681 w 872846"/>
                <a:gd name="connsiteY11" fmla="*/ 170410 h 2195449"/>
                <a:gd name="connsiteX12" fmla="*/ 112661 w 872846"/>
                <a:gd name="connsiteY12" fmla="*/ 117944 h 2195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2846" h="2195449">
                  <a:moveTo>
                    <a:pt x="112661" y="117944"/>
                  </a:moveTo>
                  <a:cubicBezTo>
                    <a:pt x="152635" y="352790"/>
                    <a:pt x="288795" y="1380865"/>
                    <a:pt x="322523" y="1579485"/>
                  </a:cubicBezTo>
                  <a:cubicBezTo>
                    <a:pt x="356251" y="1778105"/>
                    <a:pt x="271307" y="1269688"/>
                    <a:pt x="315028" y="1309662"/>
                  </a:cubicBezTo>
                  <a:cubicBezTo>
                    <a:pt x="358749" y="1349636"/>
                    <a:pt x="492412" y="1671925"/>
                    <a:pt x="584851" y="1819328"/>
                  </a:cubicBezTo>
                  <a:cubicBezTo>
                    <a:pt x="677290" y="1966731"/>
                    <a:pt x="848428" y="2176593"/>
                    <a:pt x="869664" y="2194082"/>
                  </a:cubicBezTo>
                  <a:cubicBezTo>
                    <a:pt x="890900" y="2211571"/>
                    <a:pt x="802209" y="2057921"/>
                    <a:pt x="712268" y="1924259"/>
                  </a:cubicBezTo>
                  <a:cubicBezTo>
                    <a:pt x="622327" y="1790597"/>
                    <a:pt x="422457" y="1530767"/>
                    <a:pt x="330018" y="1392108"/>
                  </a:cubicBezTo>
                  <a:cubicBezTo>
                    <a:pt x="237579" y="1253449"/>
                    <a:pt x="175120" y="1118538"/>
                    <a:pt x="157632" y="1092305"/>
                  </a:cubicBezTo>
                  <a:cubicBezTo>
                    <a:pt x="140144" y="1066072"/>
                    <a:pt x="251320" y="1349637"/>
                    <a:pt x="225087" y="1234712"/>
                  </a:cubicBezTo>
                  <a:cubicBezTo>
                    <a:pt x="198854" y="1119788"/>
                    <a:pt x="7730" y="472712"/>
                    <a:pt x="235" y="402758"/>
                  </a:cubicBezTo>
                  <a:cubicBezTo>
                    <a:pt x="-7260" y="332804"/>
                    <a:pt x="166376" y="853712"/>
                    <a:pt x="180117" y="814987"/>
                  </a:cubicBezTo>
                  <a:cubicBezTo>
                    <a:pt x="193858" y="776262"/>
                    <a:pt x="92675" y="289082"/>
                    <a:pt x="82681" y="170410"/>
                  </a:cubicBezTo>
                  <a:cubicBezTo>
                    <a:pt x="72687" y="51738"/>
                    <a:pt x="72687" y="-116902"/>
                    <a:pt x="112661" y="117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 481">
              <a:extLst>
                <a:ext uri="{FF2B5EF4-FFF2-40B4-BE49-F238E27FC236}">
                  <a16:creationId xmlns:a16="http://schemas.microsoft.com/office/drawing/2014/main" id="{F1B071BD-03AC-10C1-B0FB-555A06F75700}"/>
                </a:ext>
              </a:extLst>
            </p:cNvPr>
            <p:cNvSpPr/>
            <p:nvPr/>
          </p:nvSpPr>
          <p:spPr>
            <a:xfrm>
              <a:off x="6476188" y="8167694"/>
              <a:ext cx="2125054" cy="4160387"/>
            </a:xfrm>
            <a:custGeom>
              <a:avLst/>
              <a:gdLst>
                <a:gd name="connsiteX0" fmla="*/ 74514 w 2125054"/>
                <a:gd name="connsiteY0" fmla="*/ 99381 h 4160387"/>
                <a:gd name="connsiteX1" fmla="*/ 1700946 w 2125054"/>
                <a:gd name="connsiteY1" fmla="*/ 3022463 h 4160387"/>
                <a:gd name="connsiteX2" fmla="*/ 2090691 w 2125054"/>
                <a:gd name="connsiteY2" fmla="*/ 4079270 h 4160387"/>
                <a:gd name="connsiteX3" fmla="*/ 1933294 w 2125054"/>
                <a:gd name="connsiteY3" fmla="*/ 3727001 h 4160387"/>
                <a:gd name="connsiteX4" fmla="*/ 569189 w 2125054"/>
                <a:gd name="connsiteY4" fmla="*/ 871375 h 4160387"/>
                <a:gd name="connsiteX5" fmla="*/ 216920 w 2125054"/>
                <a:gd name="connsiteY5" fmla="*/ 346719 h 4160387"/>
                <a:gd name="connsiteX6" fmla="*/ 269386 w 2125054"/>
                <a:gd name="connsiteY6" fmla="*/ 654017 h 4160387"/>
                <a:gd name="connsiteX7" fmla="*/ 74514 w 2125054"/>
                <a:gd name="connsiteY7" fmla="*/ 99381 h 416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5054" h="4160387">
                  <a:moveTo>
                    <a:pt x="74514" y="99381"/>
                  </a:moveTo>
                  <a:cubicBezTo>
                    <a:pt x="313107" y="494122"/>
                    <a:pt x="1364917" y="2359148"/>
                    <a:pt x="1700946" y="3022463"/>
                  </a:cubicBezTo>
                  <a:cubicBezTo>
                    <a:pt x="2036975" y="3685778"/>
                    <a:pt x="2051966" y="3961847"/>
                    <a:pt x="2090691" y="4079270"/>
                  </a:cubicBezTo>
                  <a:cubicBezTo>
                    <a:pt x="2129416" y="4196693"/>
                    <a:pt x="2186878" y="4261650"/>
                    <a:pt x="1933294" y="3727001"/>
                  </a:cubicBezTo>
                  <a:cubicBezTo>
                    <a:pt x="1679710" y="3192352"/>
                    <a:pt x="855251" y="1434755"/>
                    <a:pt x="569189" y="871375"/>
                  </a:cubicBezTo>
                  <a:cubicBezTo>
                    <a:pt x="283127" y="307995"/>
                    <a:pt x="266887" y="382945"/>
                    <a:pt x="216920" y="346719"/>
                  </a:cubicBezTo>
                  <a:cubicBezTo>
                    <a:pt x="166953" y="310493"/>
                    <a:pt x="294369" y="697738"/>
                    <a:pt x="269386" y="654017"/>
                  </a:cubicBezTo>
                  <a:cubicBezTo>
                    <a:pt x="244403" y="610296"/>
                    <a:pt x="-164079" y="-295360"/>
                    <a:pt x="74514" y="99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 482">
              <a:extLst>
                <a:ext uri="{FF2B5EF4-FFF2-40B4-BE49-F238E27FC236}">
                  <a16:creationId xmlns:a16="http://schemas.microsoft.com/office/drawing/2014/main" id="{6E6D22FC-731D-13AE-7212-585948ED078F}"/>
                </a:ext>
              </a:extLst>
            </p:cNvPr>
            <p:cNvSpPr/>
            <p:nvPr/>
          </p:nvSpPr>
          <p:spPr>
            <a:xfrm>
              <a:off x="5835202" y="6220916"/>
              <a:ext cx="816256" cy="2356121"/>
            </a:xfrm>
            <a:custGeom>
              <a:avLst/>
              <a:gdLst>
                <a:gd name="connsiteX0" fmla="*/ 190844 w 816256"/>
                <a:gd name="connsiteY0" fmla="*/ 2 h 2356121"/>
                <a:gd name="connsiteX1" fmla="*/ 265795 w 816256"/>
                <a:gd name="connsiteY1" fmla="*/ 659569 h 2356121"/>
                <a:gd name="connsiteX2" fmla="*/ 370726 w 816256"/>
                <a:gd name="connsiteY2" fmla="*/ 1334127 h 2356121"/>
                <a:gd name="connsiteX3" fmla="*/ 408201 w 816256"/>
                <a:gd name="connsiteY3" fmla="*/ 1056809 h 2356121"/>
                <a:gd name="connsiteX4" fmla="*/ 700509 w 816256"/>
                <a:gd name="connsiteY4" fmla="*/ 1956218 h 2356121"/>
                <a:gd name="connsiteX5" fmla="*/ 812936 w 816256"/>
                <a:gd name="connsiteY5" fmla="*/ 2345963 h 2356121"/>
                <a:gd name="connsiteX6" fmla="*/ 588083 w 816256"/>
                <a:gd name="connsiteY6" fmla="*/ 1581464 h 2356121"/>
                <a:gd name="connsiteX7" fmla="*/ 18457 w 816256"/>
                <a:gd name="connsiteY7" fmla="*/ 37477 h 2356121"/>
                <a:gd name="connsiteX8" fmla="*/ 145873 w 816256"/>
                <a:gd name="connsiteY8" fmla="*/ 667064 h 2356121"/>
                <a:gd name="connsiteX9" fmla="*/ 190844 w 816256"/>
                <a:gd name="connsiteY9" fmla="*/ 2 h 235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256" h="2356121">
                  <a:moveTo>
                    <a:pt x="190844" y="2"/>
                  </a:moveTo>
                  <a:cubicBezTo>
                    <a:pt x="210831" y="-1247"/>
                    <a:pt x="235815" y="437215"/>
                    <a:pt x="265795" y="659569"/>
                  </a:cubicBezTo>
                  <a:cubicBezTo>
                    <a:pt x="295775" y="881923"/>
                    <a:pt x="346992" y="1267920"/>
                    <a:pt x="370726" y="1334127"/>
                  </a:cubicBezTo>
                  <a:cubicBezTo>
                    <a:pt x="394460" y="1400334"/>
                    <a:pt x="353237" y="953127"/>
                    <a:pt x="408201" y="1056809"/>
                  </a:cubicBezTo>
                  <a:cubicBezTo>
                    <a:pt x="463165" y="1160491"/>
                    <a:pt x="633053" y="1741359"/>
                    <a:pt x="700509" y="1956218"/>
                  </a:cubicBezTo>
                  <a:cubicBezTo>
                    <a:pt x="767965" y="2171077"/>
                    <a:pt x="831674" y="2408422"/>
                    <a:pt x="812936" y="2345963"/>
                  </a:cubicBezTo>
                  <a:cubicBezTo>
                    <a:pt x="794198" y="2283504"/>
                    <a:pt x="720496" y="1966212"/>
                    <a:pt x="588083" y="1581464"/>
                  </a:cubicBezTo>
                  <a:cubicBezTo>
                    <a:pt x="455670" y="1196716"/>
                    <a:pt x="92159" y="189877"/>
                    <a:pt x="18457" y="37477"/>
                  </a:cubicBezTo>
                  <a:cubicBezTo>
                    <a:pt x="-55245" y="-114923"/>
                    <a:pt x="113394" y="672061"/>
                    <a:pt x="145873" y="667064"/>
                  </a:cubicBezTo>
                  <a:cubicBezTo>
                    <a:pt x="178352" y="662067"/>
                    <a:pt x="170857" y="1251"/>
                    <a:pt x="19084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フリーフォーム 483">
              <a:extLst>
                <a:ext uri="{FF2B5EF4-FFF2-40B4-BE49-F238E27FC236}">
                  <a16:creationId xmlns:a16="http://schemas.microsoft.com/office/drawing/2014/main" id="{80CDB7BD-02B2-5A1D-7B01-2EF3F78560CF}"/>
                </a:ext>
              </a:extLst>
            </p:cNvPr>
            <p:cNvSpPr/>
            <p:nvPr/>
          </p:nvSpPr>
          <p:spPr>
            <a:xfrm>
              <a:off x="7697160" y="5011924"/>
              <a:ext cx="1217327" cy="687295"/>
            </a:xfrm>
            <a:custGeom>
              <a:avLst/>
              <a:gdLst>
                <a:gd name="connsiteX0" fmla="*/ 289 w 1217327"/>
                <a:gd name="connsiteY0" fmla="*/ 9781 h 687295"/>
                <a:gd name="connsiteX1" fmla="*/ 607391 w 1217327"/>
                <a:gd name="connsiteY1" fmla="*/ 227138 h 687295"/>
                <a:gd name="connsiteX2" fmla="*/ 1004630 w 1217327"/>
                <a:gd name="connsiteY2" fmla="*/ 519446 h 687295"/>
                <a:gd name="connsiteX3" fmla="*/ 1057096 w 1217327"/>
                <a:gd name="connsiteY3" fmla="*/ 526942 h 687295"/>
                <a:gd name="connsiteX4" fmla="*/ 1214492 w 1217327"/>
                <a:gd name="connsiteY4" fmla="*/ 684338 h 687295"/>
                <a:gd name="connsiteX5" fmla="*/ 907194 w 1217327"/>
                <a:gd name="connsiteY5" fmla="*/ 369545 h 687295"/>
                <a:gd name="connsiteX6" fmla="*/ 532440 w 1217327"/>
                <a:gd name="connsiteY6" fmla="*/ 69742 h 687295"/>
                <a:gd name="connsiteX7" fmla="*/ 289 w 1217327"/>
                <a:gd name="connsiteY7" fmla="*/ 9781 h 68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7327" h="687295">
                  <a:moveTo>
                    <a:pt x="289" y="9781"/>
                  </a:moveTo>
                  <a:cubicBezTo>
                    <a:pt x="12781" y="36014"/>
                    <a:pt x="440001" y="142194"/>
                    <a:pt x="607391" y="227138"/>
                  </a:cubicBezTo>
                  <a:cubicBezTo>
                    <a:pt x="774781" y="312082"/>
                    <a:pt x="929679" y="469479"/>
                    <a:pt x="1004630" y="519446"/>
                  </a:cubicBezTo>
                  <a:cubicBezTo>
                    <a:pt x="1079581" y="569413"/>
                    <a:pt x="1022119" y="499460"/>
                    <a:pt x="1057096" y="526942"/>
                  </a:cubicBezTo>
                  <a:cubicBezTo>
                    <a:pt x="1092073" y="554424"/>
                    <a:pt x="1239476" y="710571"/>
                    <a:pt x="1214492" y="684338"/>
                  </a:cubicBezTo>
                  <a:cubicBezTo>
                    <a:pt x="1189508" y="658105"/>
                    <a:pt x="1020869" y="471978"/>
                    <a:pt x="907194" y="369545"/>
                  </a:cubicBezTo>
                  <a:cubicBezTo>
                    <a:pt x="793519" y="267112"/>
                    <a:pt x="682342" y="127204"/>
                    <a:pt x="532440" y="69742"/>
                  </a:cubicBezTo>
                  <a:cubicBezTo>
                    <a:pt x="382538" y="12280"/>
                    <a:pt x="-12203" y="-16452"/>
                    <a:pt x="289" y="9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 484">
              <a:extLst>
                <a:ext uri="{FF2B5EF4-FFF2-40B4-BE49-F238E27FC236}">
                  <a16:creationId xmlns:a16="http://schemas.microsoft.com/office/drawing/2014/main" id="{CAAE9C19-8F28-3CD3-165C-A50B3B100C48}"/>
                </a:ext>
              </a:extLst>
            </p:cNvPr>
            <p:cNvSpPr/>
            <p:nvPr/>
          </p:nvSpPr>
          <p:spPr>
            <a:xfrm>
              <a:off x="7362457" y="5062247"/>
              <a:ext cx="1979049" cy="930342"/>
            </a:xfrm>
            <a:custGeom>
              <a:avLst/>
              <a:gdLst>
                <a:gd name="connsiteX0" fmla="*/ 35189 w 1979049"/>
                <a:gd name="connsiteY0" fmla="*/ 4428 h 930342"/>
                <a:gd name="connsiteX1" fmla="*/ 1077005 w 1979049"/>
                <a:gd name="connsiteY1" fmla="*/ 401668 h 930342"/>
                <a:gd name="connsiteX2" fmla="*/ 1002054 w 1979049"/>
                <a:gd name="connsiteY2" fmla="*/ 349202 h 930342"/>
                <a:gd name="connsiteX3" fmla="*/ 1938940 w 1979049"/>
                <a:gd name="connsiteY3" fmla="*/ 911333 h 930342"/>
                <a:gd name="connsiteX4" fmla="*/ 1691602 w 1979049"/>
                <a:gd name="connsiteY4" fmla="*/ 738946 h 930342"/>
                <a:gd name="connsiteX5" fmla="*/ 649786 w 1979049"/>
                <a:gd name="connsiteY5" fmla="*/ 161825 h 930342"/>
                <a:gd name="connsiteX6" fmla="*/ 754717 w 1979049"/>
                <a:gd name="connsiteY6" fmla="*/ 236776 h 930342"/>
                <a:gd name="connsiteX7" fmla="*/ 447418 w 1979049"/>
                <a:gd name="connsiteY7" fmla="*/ 139340 h 930342"/>
                <a:gd name="connsiteX8" fmla="*/ 260041 w 1979049"/>
                <a:gd name="connsiteY8" fmla="*/ 184310 h 930342"/>
                <a:gd name="connsiteX9" fmla="*/ 35189 w 1979049"/>
                <a:gd name="connsiteY9" fmla="*/ 4428 h 930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9049" h="930342">
                  <a:moveTo>
                    <a:pt x="35189" y="4428"/>
                  </a:moveTo>
                  <a:cubicBezTo>
                    <a:pt x="171350" y="40654"/>
                    <a:pt x="915861" y="344206"/>
                    <a:pt x="1077005" y="401668"/>
                  </a:cubicBezTo>
                  <a:cubicBezTo>
                    <a:pt x="1238149" y="459130"/>
                    <a:pt x="1002054" y="349202"/>
                    <a:pt x="1002054" y="349202"/>
                  </a:cubicBezTo>
                  <a:lnTo>
                    <a:pt x="1938940" y="911333"/>
                  </a:lnTo>
                  <a:cubicBezTo>
                    <a:pt x="2053865" y="976290"/>
                    <a:pt x="1906461" y="863864"/>
                    <a:pt x="1691602" y="738946"/>
                  </a:cubicBezTo>
                  <a:cubicBezTo>
                    <a:pt x="1476743" y="614028"/>
                    <a:pt x="805933" y="245520"/>
                    <a:pt x="649786" y="161825"/>
                  </a:cubicBezTo>
                  <a:cubicBezTo>
                    <a:pt x="493639" y="78130"/>
                    <a:pt x="788445" y="240523"/>
                    <a:pt x="754717" y="236776"/>
                  </a:cubicBezTo>
                  <a:cubicBezTo>
                    <a:pt x="720989" y="233029"/>
                    <a:pt x="529864" y="148084"/>
                    <a:pt x="447418" y="139340"/>
                  </a:cubicBezTo>
                  <a:cubicBezTo>
                    <a:pt x="364972" y="130596"/>
                    <a:pt x="322500" y="203048"/>
                    <a:pt x="260041" y="184310"/>
                  </a:cubicBezTo>
                  <a:cubicBezTo>
                    <a:pt x="197582" y="165572"/>
                    <a:pt x="-100972" y="-31798"/>
                    <a:pt x="35189" y="4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 485">
              <a:extLst>
                <a:ext uri="{FF2B5EF4-FFF2-40B4-BE49-F238E27FC236}">
                  <a16:creationId xmlns:a16="http://schemas.microsoft.com/office/drawing/2014/main" id="{204F41FC-9010-88F2-32A5-9B131E88F363}"/>
                </a:ext>
              </a:extLst>
            </p:cNvPr>
            <p:cNvSpPr/>
            <p:nvPr/>
          </p:nvSpPr>
          <p:spPr>
            <a:xfrm>
              <a:off x="6917961" y="5403954"/>
              <a:ext cx="2034439" cy="2758751"/>
            </a:xfrm>
            <a:custGeom>
              <a:avLst/>
              <a:gdLst>
                <a:gd name="connsiteX0" fmla="*/ 0 w 2034439"/>
                <a:gd name="connsiteY0" fmla="*/ 0 h 2758751"/>
                <a:gd name="connsiteX1" fmla="*/ 59960 w 2034439"/>
                <a:gd name="connsiteY1" fmla="*/ 82446 h 2758751"/>
                <a:gd name="connsiteX2" fmla="*/ 1941226 w 2034439"/>
                <a:gd name="connsiteY2" fmla="*/ 2623279 h 2758751"/>
                <a:gd name="connsiteX3" fmla="*/ 1596452 w 2034439"/>
                <a:gd name="connsiteY3" fmla="*/ 2196059 h 2758751"/>
                <a:gd name="connsiteX4" fmla="*/ 277318 w 2034439"/>
                <a:gd name="connsiteY4" fmla="*/ 367259 h 2758751"/>
                <a:gd name="connsiteX5" fmla="*/ 712032 w 2034439"/>
                <a:gd name="connsiteY5" fmla="*/ 1049312 h 2758751"/>
                <a:gd name="connsiteX6" fmla="*/ 0 w 2034439"/>
                <a:gd name="connsiteY6" fmla="*/ 0 h 275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4439" h="2758751">
                  <a:moveTo>
                    <a:pt x="0" y="0"/>
                  </a:moveTo>
                  <a:lnTo>
                    <a:pt x="59960" y="82446"/>
                  </a:lnTo>
                  <a:lnTo>
                    <a:pt x="1941226" y="2623279"/>
                  </a:lnTo>
                  <a:cubicBezTo>
                    <a:pt x="2197308" y="2975548"/>
                    <a:pt x="1873770" y="2572062"/>
                    <a:pt x="1596452" y="2196059"/>
                  </a:cubicBezTo>
                  <a:cubicBezTo>
                    <a:pt x="1319134" y="1820056"/>
                    <a:pt x="424721" y="558383"/>
                    <a:pt x="277318" y="367259"/>
                  </a:cubicBezTo>
                  <a:cubicBezTo>
                    <a:pt x="129915" y="176135"/>
                    <a:pt x="757002" y="1109273"/>
                    <a:pt x="712032" y="1049312"/>
                  </a:cubicBezTo>
                  <a:cubicBezTo>
                    <a:pt x="667062" y="989351"/>
                    <a:pt x="337278" y="498423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 486">
              <a:extLst>
                <a:ext uri="{FF2B5EF4-FFF2-40B4-BE49-F238E27FC236}">
                  <a16:creationId xmlns:a16="http://schemas.microsoft.com/office/drawing/2014/main" id="{66582160-6F67-CF71-4002-8DED60A03683}"/>
                </a:ext>
              </a:extLst>
            </p:cNvPr>
            <p:cNvSpPr/>
            <p:nvPr/>
          </p:nvSpPr>
          <p:spPr>
            <a:xfrm>
              <a:off x="7046311" y="5180022"/>
              <a:ext cx="2175074" cy="3466632"/>
            </a:xfrm>
            <a:custGeom>
              <a:avLst/>
              <a:gdLst>
                <a:gd name="connsiteX0" fmla="*/ 103997 w 2175074"/>
                <a:gd name="connsiteY0" fmla="*/ 178962 h 3466632"/>
                <a:gd name="connsiteX1" fmla="*/ 103997 w 2175074"/>
                <a:gd name="connsiteY1" fmla="*/ 231427 h 3466632"/>
                <a:gd name="connsiteX2" fmla="*/ 1190784 w 2175074"/>
                <a:gd name="connsiteY2" fmla="*/ 2165158 h 3466632"/>
                <a:gd name="connsiteX3" fmla="*/ 1153309 w 2175074"/>
                <a:gd name="connsiteY3" fmla="*/ 2127683 h 3466632"/>
                <a:gd name="connsiteX4" fmla="*/ 2127669 w 2175074"/>
                <a:gd name="connsiteY4" fmla="*/ 3409342 h 3466632"/>
                <a:gd name="connsiteX5" fmla="*/ 1842856 w 2175074"/>
                <a:gd name="connsiteY5" fmla="*/ 3012103 h 3466632"/>
                <a:gd name="connsiteX6" fmla="*/ 291374 w 2175074"/>
                <a:gd name="connsiteY6" fmla="*/ 973440 h 3466632"/>
                <a:gd name="connsiteX7" fmla="*/ 636148 w 2175074"/>
                <a:gd name="connsiteY7" fmla="*/ 1528076 h 3466632"/>
                <a:gd name="connsiteX8" fmla="*/ 103997 w 2175074"/>
                <a:gd name="connsiteY8" fmla="*/ 178962 h 34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5074" h="3466632">
                  <a:moveTo>
                    <a:pt x="103997" y="178962"/>
                  </a:moveTo>
                  <a:cubicBezTo>
                    <a:pt x="15305" y="-37146"/>
                    <a:pt x="-77134" y="-99606"/>
                    <a:pt x="103997" y="231427"/>
                  </a:cubicBezTo>
                  <a:cubicBezTo>
                    <a:pt x="285128" y="562460"/>
                    <a:pt x="1015899" y="1849115"/>
                    <a:pt x="1190784" y="2165158"/>
                  </a:cubicBezTo>
                  <a:cubicBezTo>
                    <a:pt x="1365669" y="2481201"/>
                    <a:pt x="997162" y="1920319"/>
                    <a:pt x="1153309" y="2127683"/>
                  </a:cubicBezTo>
                  <a:cubicBezTo>
                    <a:pt x="1309457" y="2335047"/>
                    <a:pt x="2012745" y="3261939"/>
                    <a:pt x="2127669" y="3409342"/>
                  </a:cubicBezTo>
                  <a:cubicBezTo>
                    <a:pt x="2242594" y="3556745"/>
                    <a:pt x="2148905" y="3418087"/>
                    <a:pt x="1842856" y="3012103"/>
                  </a:cubicBezTo>
                  <a:cubicBezTo>
                    <a:pt x="1536807" y="2606119"/>
                    <a:pt x="492492" y="1220778"/>
                    <a:pt x="291374" y="973440"/>
                  </a:cubicBezTo>
                  <a:cubicBezTo>
                    <a:pt x="90256" y="726102"/>
                    <a:pt x="668627" y="1661738"/>
                    <a:pt x="636148" y="1528076"/>
                  </a:cubicBezTo>
                  <a:cubicBezTo>
                    <a:pt x="603669" y="1394414"/>
                    <a:pt x="192689" y="395070"/>
                    <a:pt x="103997" y="1789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 487">
              <a:extLst>
                <a:ext uri="{FF2B5EF4-FFF2-40B4-BE49-F238E27FC236}">
                  <a16:creationId xmlns:a16="http://schemas.microsoft.com/office/drawing/2014/main" id="{A97DF52A-5B47-1DB1-F1AC-9D7CC0052F4F}"/>
                </a:ext>
              </a:extLst>
            </p:cNvPr>
            <p:cNvSpPr/>
            <p:nvPr/>
          </p:nvSpPr>
          <p:spPr>
            <a:xfrm>
              <a:off x="6505326" y="5844658"/>
              <a:ext cx="1379312" cy="3968111"/>
            </a:xfrm>
            <a:custGeom>
              <a:avLst/>
              <a:gdLst>
                <a:gd name="connsiteX0" fmla="*/ 405 w 1379312"/>
                <a:gd name="connsiteY0" fmla="*/ 1506 h 3968111"/>
                <a:gd name="connsiteX1" fmla="*/ 809874 w 1379312"/>
                <a:gd name="connsiteY1" fmla="*/ 2182575 h 3968111"/>
                <a:gd name="connsiteX2" fmla="*/ 779894 w 1379312"/>
                <a:gd name="connsiteY2" fmla="*/ 2085139 h 3968111"/>
                <a:gd name="connsiteX3" fmla="*/ 1357015 w 1379312"/>
                <a:gd name="connsiteY3" fmla="*/ 3891453 h 3968111"/>
                <a:gd name="connsiteX4" fmla="*/ 1184628 w 1379312"/>
                <a:gd name="connsiteY4" fmla="*/ 3344312 h 3968111"/>
                <a:gd name="connsiteX5" fmla="*/ 480090 w 1379312"/>
                <a:gd name="connsiteY5" fmla="*/ 751014 h 3968111"/>
                <a:gd name="connsiteX6" fmla="*/ 697448 w 1379312"/>
                <a:gd name="connsiteY6" fmla="*/ 1822811 h 3968111"/>
                <a:gd name="connsiteX7" fmla="*/ 405 w 1379312"/>
                <a:gd name="connsiteY7" fmla="*/ 1506 h 396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9312" h="3968111">
                  <a:moveTo>
                    <a:pt x="405" y="1506"/>
                  </a:moveTo>
                  <a:cubicBezTo>
                    <a:pt x="19143" y="61467"/>
                    <a:pt x="679959" y="1835303"/>
                    <a:pt x="809874" y="2182575"/>
                  </a:cubicBezTo>
                  <a:cubicBezTo>
                    <a:pt x="939789" y="2529847"/>
                    <a:pt x="779894" y="2085139"/>
                    <a:pt x="779894" y="2085139"/>
                  </a:cubicBezTo>
                  <a:lnTo>
                    <a:pt x="1357015" y="3891453"/>
                  </a:lnTo>
                  <a:cubicBezTo>
                    <a:pt x="1424471" y="4101315"/>
                    <a:pt x="1330782" y="3867719"/>
                    <a:pt x="1184628" y="3344312"/>
                  </a:cubicBezTo>
                  <a:cubicBezTo>
                    <a:pt x="1038474" y="2820906"/>
                    <a:pt x="561287" y="1004597"/>
                    <a:pt x="480090" y="751014"/>
                  </a:cubicBezTo>
                  <a:cubicBezTo>
                    <a:pt x="398893" y="497431"/>
                    <a:pt x="777395" y="1955224"/>
                    <a:pt x="697448" y="1822811"/>
                  </a:cubicBezTo>
                  <a:cubicBezTo>
                    <a:pt x="617501" y="1690398"/>
                    <a:pt x="-18333" y="-58455"/>
                    <a:pt x="405" y="15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 488">
              <a:extLst>
                <a:ext uri="{FF2B5EF4-FFF2-40B4-BE49-F238E27FC236}">
                  <a16:creationId xmlns:a16="http://schemas.microsoft.com/office/drawing/2014/main" id="{A2DEA689-05CE-805D-A4F4-0E12B9DEA7C1}"/>
                </a:ext>
              </a:extLst>
            </p:cNvPr>
            <p:cNvSpPr/>
            <p:nvPr/>
          </p:nvSpPr>
          <p:spPr>
            <a:xfrm>
              <a:off x="6128066" y="6464622"/>
              <a:ext cx="2036165" cy="3987809"/>
            </a:xfrm>
            <a:custGeom>
              <a:avLst/>
              <a:gdLst>
                <a:gd name="connsiteX0" fmla="*/ 2911 w 2036165"/>
                <a:gd name="connsiteY0" fmla="*/ 3634 h 3987809"/>
                <a:gd name="connsiteX1" fmla="*/ 669973 w 2036165"/>
                <a:gd name="connsiteY1" fmla="*/ 1442689 h 3987809"/>
                <a:gd name="connsiteX2" fmla="*/ 654983 w 2036165"/>
                <a:gd name="connsiteY2" fmla="*/ 1300283 h 3987809"/>
                <a:gd name="connsiteX3" fmla="*/ 1232104 w 2036165"/>
                <a:gd name="connsiteY3" fmla="*/ 2102257 h 3987809"/>
                <a:gd name="connsiteX4" fmla="*/ 1217114 w 2036165"/>
                <a:gd name="connsiteY4" fmla="*/ 2057286 h 3987809"/>
                <a:gd name="connsiteX5" fmla="*/ 1464452 w 2036165"/>
                <a:gd name="connsiteY5" fmla="*/ 2941706 h 3987809"/>
                <a:gd name="connsiteX6" fmla="*/ 1404491 w 2036165"/>
                <a:gd name="connsiteY6" fmla="*/ 2709358 h 3987809"/>
                <a:gd name="connsiteX7" fmla="*/ 2026583 w 2036165"/>
                <a:gd name="connsiteY7" fmla="*/ 3968532 h 3987809"/>
                <a:gd name="connsiteX8" fmla="*/ 1741770 w 2036165"/>
                <a:gd name="connsiteY8" fmla="*/ 3361430 h 3987809"/>
                <a:gd name="connsiteX9" fmla="*/ 1202124 w 2036165"/>
                <a:gd name="connsiteY9" fmla="*/ 1899889 h 3987809"/>
                <a:gd name="connsiteX10" fmla="*/ 677468 w 2036165"/>
                <a:gd name="connsiteY10" fmla="*/ 146040 h 3987809"/>
                <a:gd name="connsiteX11" fmla="*/ 1419482 w 2036165"/>
                <a:gd name="connsiteY11" fmla="*/ 2372080 h 3987809"/>
                <a:gd name="connsiteX12" fmla="*/ 722439 w 2036165"/>
                <a:gd name="connsiteY12" fmla="*/ 1585096 h 3987809"/>
                <a:gd name="connsiteX13" fmla="*/ 969777 w 2036165"/>
                <a:gd name="connsiteY13" fmla="*/ 1929870 h 3987809"/>
                <a:gd name="connsiteX14" fmla="*/ 2911 w 2036165"/>
                <a:gd name="connsiteY14" fmla="*/ 3634 h 398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6165" h="3987809">
                  <a:moveTo>
                    <a:pt x="2911" y="3634"/>
                  </a:moveTo>
                  <a:cubicBezTo>
                    <a:pt x="-47056" y="-77563"/>
                    <a:pt x="561294" y="1226581"/>
                    <a:pt x="669973" y="1442689"/>
                  </a:cubicBezTo>
                  <a:cubicBezTo>
                    <a:pt x="778652" y="1658797"/>
                    <a:pt x="561295" y="1190355"/>
                    <a:pt x="654983" y="1300283"/>
                  </a:cubicBezTo>
                  <a:cubicBezTo>
                    <a:pt x="748672" y="1410211"/>
                    <a:pt x="1138416" y="1976090"/>
                    <a:pt x="1232104" y="2102257"/>
                  </a:cubicBezTo>
                  <a:cubicBezTo>
                    <a:pt x="1325793" y="2228424"/>
                    <a:pt x="1178389" y="1917378"/>
                    <a:pt x="1217114" y="2057286"/>
                  </a:cubicBezTo>
                  <a:cubicBezTo>
                    <a:pt x="1255839" y="2197194"/>
                    <a:pt x="1433223" y="2833027"/>
                    <a:pt x="1464452" y="2941706"/>
                  </a:cubicBezTo>
                  <a:cubicBezTo>
                    <a:pt x="1495681" y="3050385"/>
                    <a:pt x="1310803" y="2538220"/>
                    <a:pt x="1404491" y="2709358"/>
                  </a:cubicBezTo>
                  <a:cubicBezTo>
                    <a:pt x="1498180" y="2880496"/>
                    <a:pt x="1970370" y="3859853"/>
                    <a:pt x="2026583" y="3968532"/>
                  </a:cubicBezTo>
                  <a:cubicBezTo>
                    <a:pt x="2082796" y="4077211"/>
                    <a:pt x="1879180" y="3706204"/>
                    <a:pt x="1741770" y="3361430"/>
                  </a:cubicBezTo>
                  <a:cubicBezTo>
                    <a:pt x="1604360" y="3016656"/>
                    <a:pt x="1379508" y="2435787"/>
                    <a:pt x="1202124" y="1899889"/>
                  </a:cubicBezTo>
                  <a:cubicBezTo>
                    <a:pt x="1024740" y="1363991"/>
                    <a:pt x="641242" y="67342"/>
                    <a:pt x="677468" y="146040"/>
                  </a:cubicBezTo>
                  <a:cubicBezTo>
                    <a:pt x="713694" y="224738"/>
                    <a:pt x="1411987" y="2132237"/>
                    <a:pt x="1419482" y="2372080"/>
                  </a:cubicBezTo>
                  <a:cubicBezTo>
                    <a:pt x="1426977" y="2611923"/>
                    <a:pt x="797390" y="1658798"/>
                    <a:pt x="722439" y="1585096"/>
                  </a:cubicBezTo>
                  <a:cubicBezTo>
                    <a:pt x="647488" y="1511394"/>
                    <a:pt x="1087200" y="2188450"/>
                    <a:pt x="969777" y="1929870"/>
                  </a:cubicBezTo>
                  <a:cubicBezTo>
                    <a:pt x="852354" y="1671290"/>
                    <a:pt x="52878" y="84831"/>
                    <a:pt x="2911" y="3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 489">
              <a:extLst>
                <a:ext uri="{FF2B5EF4-FFF2-40B4-BE49-F238E27FC236}">
                  <a16:creationId xmlns:a16="http://schemas.microsoft.com/office/drawing/2014/main" id="{54AE82AB-36EA-E6DD-88EB-FACE1AE8D863}"/>
                </a:ext>
              </a:extLst>
            </p:cNvPr>
            <p:cNvSpPr/>
            <p:nvPr/>
          </p:nvSpPr>
          <p:spPr>
            <a:xfrm>
              <a:off x="7088983" y="8108609"/>
              <a:ext cx="806879" cy="2052420"/>
            </a:xfrm>
            <a:custGeom>
              <a:avLst/>
              <a:gdLst>
                <a:gd name="connsiteX0" fmla="*/ 1365 w 806879"/>
                <a:gd name="connsiteY0" fmla="*/ 1070 h 2052420"/>
                <a:gd name="connsiteX1" fmla="*/ 458565 w 806879"/>
                <a:gd name="connsiteY1" fmla="*/ 1320204 h 2052420"/>
                <a:gd name="connsiteX2" fmla="*/ 803338 w 806879"/>
                <a:gd name="connsiteY2" fmla="*/ 2032237 h 2052420"/>
                <a:gd name="connsiteX3" fmla="*/ 600971 w 806879"/>
                <a:gd name="connsiteY3" fmla="*/ 1747424 h 2052420"/>
                <a:gd name="connsiteX4" fmla="*/ 38840 w 806879"/>
                <a:gd name="connsiteY4" fmla="*/ 630657 h 2052420"/>
                <a:gd name="connsiteX5" fmla="*/ 308663 w 806879"/>
                <a:gd name="connsiteY5" fmla="*/ 1087857 h 2052420"/>
                <a:gd name="connsiteX6" fmla="*/ 1365 w 806879"/>
                <a:gd name="connsiteY6" fmla="*/ 1070 h 205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879" h="2052420">
                  <a:moveTo>
                    <a:pt x="1365" y="1070"/>
                  </a:moveTo>
                  <a:cubicBezTo>
                    <a:pt x="26349" y="39795"/>
                    <a:pt x="324903" y="981676"/>
                    <a:pt x="458565" y="1320204"/>
                  </a:cubicBezTo>
                  <a:cubicBezTo>
                    <a:pt x="592227" y="1658732"/>
                    <a:pt x="779604" y="1961034"/>
                    <a:pt x="803338" y="2032237"/>
                  </a:cubicBezTo>
                  <a:cubicBezTo>
                    <a:pt x="827072" y="2103440"/>
                    <a:pt x="728387" y="1981021"/>
                    <a:pt x="600971" y="1747424"/>
                  </a:cubicBezTo>
                  <a:cubicBezTo>
                    <a:pt x="473555" y="1513827"/>
                    <a:pt x="87558" y="740585"/>
                    <a:pt x="38840" y="630657"/>
                  </a:cubicBezTo>
                  <a:cubicBezTo>
                    <a:pt x="-9878" y="520729"/>
                    <a:pt x="314909" y="1189041"/>
                    <a:pt x="308663" y="1087857"/>
                  </a:cubicBezTo>
                  <a:cubicBezTo>
                    <a:pt x="302417" y="986673"/>
                    <a:pt x="-23619" y="-37655"/>
                    <a:pt x="1365" y="10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 490">
              <a:extLst>
                <a:ext uri="{FF2B5EF4-FFF2-40B4-BE49-F238E27FC236}">
                  <a16:creationId xmlns:a16="http://schemas.microsoft.com/office/drawing/2014/main" id="{DADB8FD0-C51B-6A22-0D6A-62C6381A7C0B}"/>
                </a:ext>
              </a:extLst>
            </p:cNvPr>
            <p:cNvSpPr/>
            <p:nvPr/>
          </p:nvSpPr>
          <p:spPr>
            <a:xfrm>
              <a:off x="2259999" y="8318178"/>
              <a:ext cx="434038" cy="121778"/>
            </a:xfrm>
            <a:custGeom>
              <a:avLst/>
              <a:gdLst>
                <a:gd name="connsiteX0" fmla="*/ 422876 w 434038"/>
                <a:gd name="connsiteY0" fmla="*/ 22547 h 121778"/>
                <a:gd name="connsiteX1" fmla="*/ 359376 w 434038"/>
                <a:gd name="connsiteY1" fmla="*/ 108272 h 121778"/>
                <a:gd name="connsiteX2" fmla="*/ 168876 w 434038"/>
                <a:gd name="connsiteY2" fmla="*/ 98747 h 121778"/>
                <a:gd name="connsiteX3" fmla="*/ 601 w 434038"/>
                <a:gd name="connsiteY3" fmla="*/ 79697 h 121778"/>
                <a:gd name="connsiteX4" fmla="*/ 229201 w 434038"/>
                <a:gd name="connsiteY4" fmla="*/ 101922 h 121778"/>
                <a:gd name="connsiteX5" fmla="*/ 311751 w 434038"/>
                <a:gd name="connsiteY5" fmla="*/ 86047 h 121778"/>
                <a:gd name="connsiteX6" fmla="*/ 368901 w 434038"/>
                <a:gd name="connsiteY6" fmla="*/ 322 h 121778"/>
                <a:gd name="connsiteX7" fmla="*/ 146651 w 434038"/>
                <a:gd name="connsiteY7" fmla="*/ 120972 h 121778"/>
                <a:gd name="connsiteX8" fmla="*/ 422876 w 434038"/>
                <a:gd name="connsiteY8" fmla="*/ 22547 h 12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038" h="121778">
                  <a:moveTo>
                    <a:pt x="422876" y="22547"/>
                  </a:moveTo>
                  <a:cubicBezTo>
                    <a:pt x="458330" y="20430"/>
                    <a:pt x="401709" y="95572"/>
                    <a:pt x="359376" y="108272"/>
                  </a:cubicBezTo>
                  <a:cubicBezTo>
                    <a:pt x="317043" y="120972"/>
                    <a:pt x="228672" y="103510"/>
                    <a:pt x="168876" y="98747"/>
                  </a:cubicBezTo>
                  <a:cubicBezTo>
                    <a:pt x="109080" y="93984"/>
                    <a:pt x="-9453" y="79168"/>
                    <a:pt x="601" y="79697"/>
                  </a:cubicBezTo>
                  <a:cubicBezTo>
                    <a:pt x="10655" y="80226"/>
                    <a:pt x="177343" y="100864"/>
                    <a:pt x="229201" y="101922"/>
                  </a:cubicBezTo>
                  <a:cubicBezTo>
                    <a:pt x="281059" y="102980"/>
                    <a:pt x="288468" y="102980"/>
                    <a:pt x="311751" y="86047"/>
                  </a:cubicBezTo>
                  <a:cubicBezTo>
                    <a:pt x="335034" y="69114"/>
                    <a:pt x="396418" y="-5499"/>
                    <a:pt x="368901" y="322"/>
                  </a:cubicBezTo>
                  <a:cubicBezTo>
                    <a:pt x="341384" y="6143"/>
                    <a:pt x="138184" y="109860"/>
                    <a:pt x="146651" y="120972"/>
                  </a:cubicBezTo>
                  <a:cubicBezTo>
                    <a:pt x="155118" y="132084"/>
                    <a:pt x="387422" y="24664"/>
                    <a:pt x="422876" y="225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 491">
              <a:extLst>
                <a:ext uri="{FF2B5EF4-FFF2-40B4-BE49-F238E27FC236}">
                  <a16:creationId xmlns:a16="http://schemas.microsoft.com/office/drawing/2014/main" id="{321E4A46-0047-E629-B941-916304A73C4A}"/>
                </a:ext>
              </a:extLst>
            </p:cNvPr>
            <p:cNvSpPr/>
            <p:nvPr/>
          </p:nvSpPr>
          <p:spPr>
            <a:xfrm>
              <a:off x="2630283" y="8628583"/>
              <a:ext cx="328718" cy="509337"/>
            </a:xfrm>
            <a:custGeom>
              <a:avLst/>
              <a:gdLst>
                <a:gd name="connsiteX0" fmla="*/ 325642 w 328718"/>
                <a:gd name="connsiteY0" fmla="*/ 153467 h 509337"/>
                <a:gd name="connsiteX1" fmla="*/ 227217 w 328718"/>
                <a:gd name="connsiteY1" fmla="*/ 251892 h 509337"/>
                <a:gd name="connsiteX2" fmla="*/ 81167 w 328718"/>
                <a:gd name="connsiteY2" fmla="*/ 401117 h 509337"/>
                <a:gd name="connsiteX3" fmla="*/ 151017 w 328718"/>
                <a:gd name="connsiteY3" fmla="*/ 251892 h 509337"/>
                <a:gd name="connsiteX4" fmla="*/ 236742 w 328718"/>
                <a:gd name="connsiteY4" fmla="*/ 1067 h 509337"/>
                <a:gd name="connsiteX5" fmla="*/ 68467 w 328718"/>
                <a:gd name="connsiteY5" fmla="*/ 356667 h 509337"/>
                <a:gd name="connsiteX6" fmla="*/ 1792 w 328718"/>
                <a:gd name="connsiteY6" fmla="*/ 509067 h 509337"/>
                <a:gd name="connsiteX7" fmla="*/ 131967 w 328718"/>
                <a:gd name="connsiteY7" fmla="*/ 324917 h 509337"/>
                <a:gd name="connsiteX8" fmla="*/ 258967 w 328718"/>
                <a:gd name="connsiteY8" fmla="*/ 185217 h 509337"/>
                <a:gd name="connsiteX9" fmla="*/ 84342 w 328718"/>
                <a:gd name="connsiteY9" fmla="*/ 324917 h 509337"/>
                <a:gd name="connsiteX10" fmla="*/ 325642 w 328718"/>
                <a:gd name="connsiteY10" fmla="*/ 153467 h 50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718" h="509337">
                  <a:moveTo>
                    <a:pt x="325642" y="153467"/>
                  </a:moveTo>
                  <a:cubicBezTo>
                    <a:pt x="349455" y="141296"/>
                    <a:pt x="227217" y="251892"/>
                    <a:pt x="227217" y="251892"/>
                  </a:cubicBezTo>
                  <a:cubicBezTo>
                    <a:pt x="186471" y="293167"/>
                    <a:pt x="93867" y="401117"/>
                    <a:pt x="81167" y="401117"/>
                  </a:cubicBezTo>
                  <a:cubicBezTo>
                    <a:pt x="68467" y="401117"/>
                    <a:pt x="125088" y="318567"/>
                    <a:pt x="151017" y="251892"/>
                  </a:cubicBezTo>
                  <a:cubicBezTo>
                    <a:pt x="176946" y="185217"/>
                    <a:pt x="250500" y="-16395"/>
                    <a:pt x="236742" y="1067"/>
                  </a:cubicBezTo>
                  <a:cubicBezTo>
                    <a:pt x="222984" y="18529"/>
                    <a:pt x="107625" y="272000"/>
                    <a:pt x="68467" y="356667"/>
                  </a:cubicBezTo>
                  <a:cubicBezTo>
                    <a:pt x="29309" y="441334"/>
                    <a:pt x="-8791" y="514359"/>
                    <a:pt x="1792" y="509067"/>
                  </a:cubicBezTo>
                  <a:cubicBezTo>
                    <a:pt x="12375" y="503775"/>
                    <a:pt x="89105" y="378892"/>
                    <a:pt x="131967" y="324917"/>
                  </a:cubicBezTo>
                  <a:cubicBezTo>
                    <a:pt x="174829" y="270942"/>
                    <a:pt x="266904" y="185217"/>
                    <a:pt x="258967" y="185217"/>
                  </a:cubicBezTo>
                  <a:cubicBezTo>
                    <a:pt x="251030" y="185217"/>
                    <a:pt x="76934" y="329680"/>
                    <a:pt x="84342" y="324917"/>
                  </a:cubicBezTo>
                  <a:cubicBezTo>
                    <a:pt x="91750" y="320155"/>
                    <a:pt x="301829" y="165638"/>
                    <a:pt x="325642" y="153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 492">
              <a:extLst>
                <a:ext uri="{FF2B5EF4-FFF2-40B4-BE49-F238E27FC236}">
                  <a16:creationId xmlns:a16="http://schemas.microsoft.com/office/drawing/2014/main" id="{04D9F63E-9BB6-2956-2363-8F233645B916}"/>
                </a:ext>
              </a:extLst>
            </p:cNvPr>
            <p:cNvSpPr/>
            <p:nvPr/>
          </p:nvSpPr>
          <p:spPr>
            <a:xfrm>
              <a:off x="2403470" y="8753475"/>
              <a:ext cx="298455" cy="635707"/>
            </a:xfrm>
            <a:custGeom>
              <a:avLst/>
              <a:gdLst>
                <a:gd name="connsiteX0" fmla="*/ 5 w 298455"/>
                <a:gd name="connsiteY0" fmla="*/ 0 h 635707"/>
                <a:gd name="connsiteX1" fmla="*/ 168280 w 298455"/>
                <a:gd name="connsiteY1" fmla="*/ 327025 h 635707"/>
                <a:gd name="connsiteX2" fmla="*/ 196855 w 298455"/>
                <a:gd name="connsiteY2" fmla="*/ 346075 h 635707"/>
                <a:gd name="connsiteX3" fmla="*/ 193680 w 298455"/>
                <a:gd name="connsiteY3" fmla="*/ 323850 h 635707"/>
                <a:gd name="connsiteX4" fmla="*/ 228605 w 298455"/>
                <a:gd name="connsiteY4" fmla="*/ 400050 h 635707"/>
                <a:gd name="connsiteX5" fmla="*/ 250830 w 298455"/>
                <a:gd name="connsiteY5" fmla="*/ 339725 h 635707"/>
                <a:gd name="connsiteX6" fmla="*/ 273055 w 298455"/>
                <a:gd name="connsiteY6" fmla="*/ 444500 h 635707"/>
                <a:gd name="connsiteX7" fmla="*/ 269880 w 298455"/>
                <a:gd name="connsiteY7" fmla="*/ 635000 h 635707"/>
                <a:gd name="connsiteX8" fmla="*/ 292105 w 298455"/>
                <a:gd name="connsiteY8" fmla="*/ 501650 h 635707"/>
                <a:gd name="connsiteX9" fmla="*/ 298455 w 298455"/>
                <a:gd name="connsiteY9" fmla="*/ 311150 h 635707"/>
                <a:gd name="connsiteX10" fmla="*/ 292105 w 298455"/>
                <a:gd name="connsiteY10" fmla="*/ 200025 h 635707"/>
                <a:gd name="connsiteX11" fmla="*/ 288930 w 298455"/>
                <a:gd name="connsiteY11" fmla="*/ 412750 h 635707"/>
                <a:gd name="connsiteX12" fmla="*/ 203205 w 298455"/>
                <a:gd name="connsiteY12" fmla="*/ 304800 h 635707"/>
                <a:gd name="connsiteX13" fmla="*/ 136530 w 298455"/>
                <a:gd name="connsiteY13" fmla="*/ 187325 h 635707"/>
                <a:gd name="connsiteX14" fmla="*/ 161930 w 298455"/>
                <a:gd name="connsiteY14" fmla="*/ 327025 h 635707"/>
                <a:gd name="connsiteX15" fmla="*/ 5 w 298455"/>
                <a:gd name="connsiteY15" fmla="*/ 0 h 63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8455" h="635707">
                  <a:moveTo>
                    <a:pt x="5" y="0"/>
                  </a:moveTo>
                  <a:cubicBezTo>
                    <a:pt x="1063" y="0"/>
                    <a:pt x="135472" y="269346"/>
                    <a:pt x="168280" y="327025"/>
                  </a:cubicBezTo>
                  <a:cubicBezTo>
                    <a:pt x="201088" y="384704"/>
                    <a:pt x="192622" y="346604"/>
                    <a:pt x="196855" y="346075"/>
                  </a:cubicBezTo>
                  <a:cubicBezTo>
                    <a:pt x="201088" y="345546"/>
                    <a:pt x="188388" y="314854"/>
                    <a:pt x="193680" y="323850"/>
                  </a:cubicBezTo>
                  <a:cubicBezTo>
                    <a:pt x="198972" y="332846"/>
                    <a:pt x="219080" y="397404"/>
                    <a:pt x="228605" y="400050"/>
                  </a:cubicBezTo>
                  <a:cubicBezTo>
                    <a:pt x="238130" y="402696"/>
                    <a:pt x="243422" y="332317"/>
                    <a:pt x="250830" y="339725"/>
                  </a:cubicBezTo>
                  <a:cubicBezTo>
                    <a:pt x="258238" y="347133"/>
                    <a:pt x="269880" y="395288"/>
                    <a:pt x="273055" y="444500"/>
                  </a:cubicBezTo>
                  <a:cubicBezTo>
                    <a:pt x="276230" y="493712"/>
                    <a:pt x="266705" y="625475"/>
                    <a:pt x="269880" y="635000"/>
                  </a:cubicBezTo>
                  <a:cubicBezTo>
                    <a:pt x="273055" y="644525"/>
                    <a:pt x="287342" y="555625"/>
                    <a:pt x="292105" y="501650"/>
                  </a:cubicBezTo>
                  <a:cubicBezTo>
                    <a:pt x="296868" y="447675"/>
                    <a:pt x="298455" y="361421"/>
                    <a:pt x="298455" y="311150"/>
                  </a:cubicBezTo>
                  <a:cubicBezTo>
                    <a:pt x="298455" y="260879"/>
                    <a:pt x="293693" y="183092"/>
                    <a:pt x="292105" y="200025"/>
                  </a:cubicBezTo>
                  <a:cubicBezTo>
                    <a:pt x="290518" y="216958"/>
                    <a:pt x="303747" y="395288"/>
                    <a:pt x="288930" y="412750"/>
                  </a:cubicBezTo>
                  <a:cubicBezTo>
                    <a:pt x="274113" y="430212"/>
                    <a:pt x="228605" y="342371"/>
                    <a:pt x="203205" y="304800"/>
                  </a:cubicBezTo>
                  <a:cubicBezTo>
                    <a:pt x="177805" y="267229"/>
                    <a:pt x="143409" y="183621"/>
                    <a:pt x="136530" y="187325"/>
                  </a:cubicBezTo>
                  <a:cubicBezTo>
                    <a:pt x="129651" y="191029"/>
                    <a:pt x="185213" y="359304"/>
                    <a:pt x="161930" y="327025"/>
                  </a:cubicBezTo>
                  <a:cubicBezTo>
                    <a:pt x="138647" y="294746"/>
                    <a:pt x="-1053" y="0"/>
                    <a:pt x="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 493">
              <a:extLst>
                <a:ext uri="{FF2B5EF4-FFF2-40B4-BE49-F238E27FC236}">
                  <a16:creationId xmlns:a16="http://schemas.microsoft.com/office/drawing/2014/main" id="{C989DDF0-21C4-950F-9B75-A74078F95777}"/>
                </a:ext>
              </a:extLst>
            </p:cNvPr>
            <p:cNvSpPr/>
            <p:nvPr/>
          </p:nvSpPr>
          <p:spPr>
            <a:xfrm>
              <a:off x="2384418" y="8759495"/>
              <a:ext cx="274117" cy="702473"/>
            </a:xfrm>
            <a:custGeom>
              <a:avLst/>
              <a:gdLst>
                <a:gd name="connsiteX0" fmla="*/ 7 w 274117"/>
                <a:gd name="connsiteY0" fmla="*/ 330 h 702473"/>
                <a:gd name="connsiteX1" fmla="*/ 130182 w 274117"/>
                <a:gd name="connsiteY1" fmla="*/ 378155 h 702473"/>
                <a:gd name="connsiteX2" fmla="*/ 133357 w 274117"/>
                <a:gd name="connsiteY2" fmla="*/ 298780 h 702473"/>
                <a:gd name="connsiteX3" fmla="*/ 225432 w 274117"/>
                <a:gd name="connsiteY3" fmla="*/ 454355 h 702473"/>
                <a:gd name="connsiteX4" fmla="*/ 222257 w 274117"/>
                <a:gd name="connsiteY4" fmla="*/ 387680 h 702473"/>
                <a:gd name="connsiteX5" fmla="*/ 269882 w 274117"/>
                <a:gd name="connsiteY5" fmla="*/ 505155 h 702473"/>
                <a:gd name="connsiteX6" fmla="*/ 238132 w 274117"/>
                <a:gd name="connsiteY6" fmla="*/ 702005 h 702473"/>
                <a:gd name="connsiteX7" fmla="*/ 273057 w 274117"/>
                <a:gd name="connsiteY7" fmla="*/ 444830 h 702473"/>
                <a:gd name="connsiteX8" fmla="*/ 263532 w 274117"/>
                <a:gd name="connsiteY8" fmla="*/ 324180 h 702473"/>
                <a:gd name="connsiteX9" fmla="*/ 247657 w 274117"/>
                <a:gd name="connsiteY9" fmla="*/ 422605 h 702473"/>
                <a:gd name="connsiteX10" fmla="*/ 130182 w 274117"/>
                <a:gd name="connsiteY10" fmla="*/ 247980 h 702473"/>
                <a:gd name="connsiteX11" fmla="*/ 69857 w 274117"/>
                <a:gd name="connsiteY11" fmla="*/ 146380 h 702473"/>
                <a:gd name="connsiteX12" fmla="*/ 123832 w 274117"/>
                <a:gd name="connsiteY12" fmla="*/ 308305 h 702473"/>
                <a:gd name="connsiteX13" fmla="*/ 7 w 274117"/>
                <a:gd name="connsiteY13" fmla="*/ 330 h 70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117" h="702473">
                  <a:moveTo>
                    <a:pt x="7" y="330"/>
                  </a:moveTo>
                  <a:cubicBezTo>
                    <a:pt x="1065" y="11972"/>
                    <a:pt x="107957" y="328413"/>
                    <a:pt x="130182" y="378155"/>
                  </a:cubicBezTo>
                  <a:cubicBezTo>
                    <a:pt x="152407" y="427897"/>
                    <a:pt x="117482" y="286080"/>
                    <a:pt x="133357" y="298780"/>
                  </a:cubicBezTo>
                  <a:cubicBezTo>
                    <a:pt x="149232" y="311480"/>
                    <a:pt x="210615" y="439538"/>
                    <a:pt x="225432" y="454355"/>
                  </a:cubicBezTo>
                  <a:cubicBezTo>
                    <a:pt x="240249" y="469172"/>
                    <a:pt x="214849" y="379213"/>
                    <a:pt x="222257" y="387680"/>
                  </a:cubicBezTo>
                  <a:cubicBezTo>
                    <a:pt x="229665" y="396147"/>
                    <a:pt x="267236" y="452768"/>
                    <a:pt x="269882" y="505155"/>
                  </a:cubicBezTo>
                  <a:cubicBezTo>
                    <a:pt x="272528" y="557543"/>
                    <a:pt x="237603" y="712059"/>
                    <a:pt x="238132" y="702005"/>
                  </a:cubicBezTo>
                  <a:cubicBezTo>
                    <a:pt x="238661" y="691951"/>
                    <a:pt x="268824" y="507801"/>
                    <a:pt x="273057" y="444830"/>
                  </a:cubicBezTo>
                  <a:cubicBezTo>
                    <a:pt x="277290" y="381859"/>
                    <a:pt x="267765" y="327884"/>
                    <a:pt x="263532" y="324180"/>
                  </a:cubicBezTo>
                  <a:cubicBezTo>
                    <a:pt x="259299" y="320476"/>
                    <a:pt x="269882" y="435305"/>
                    <a:pt x="247657" y="422605"/>
                  </a:cubicBezTo>
                  <a:cubicBezTo>
                    <a:pt x="225432" y="409905"/>
                    <a:pt x="159815" y="294017"/>
                    <a:pt x="130182" y="247980"/>
                  </a:cubicBezTo>
                  <a:cubicBezTo>
                    <a:pt x="100549" y="201943"/>
                    <a:pt x="70915" y="136326"/>
                    <a:pt x="69857" y="146380"/>
                  </a:cubicBezTo>
                  <a:cubicBezTo>
                    <a:pt x="68799" y="156434"/>
                    <a:pt x="131769" y="328413"/>
                    <a:pt x="123832" y="308305"/>
                  </a:cubicBezTo>
                  <a:cubicBezTo>
                    <a:pt x="115895" y="288197"/>
                    <a:pt x="-1051" y="-11312"/>
                    <a:pt x="7" y="3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 494">
              <a:extLst>
                <a:ext uri="{FF2B5EF4-FFF2-40B4-BE49-F238E27FC236}">
                  <a16:creationId xmlns:a16="http://schemas.microsoft.com/office/drawing/2014/main" id="{A4E9BB70-35B8-CC17-A29E-CECA1D302856}"/>
                </a:ext>
              </a:extLst>
            </p:cNvPr>
            <p:cNvSpPr/>
            <p:nvPr/>
          </p:nvSpPr>
          <p:spPr>
            <a:xfrm>
              <a:off x="1882007" y="8475030"/>
              <a:ext cx="121701" cy="840529"/>
            </a:xfrm>
            <a:custGeom>
              <a:avLst/>
              <a:gdLst>
                <a:gd name="connsiteX0" fmla="*/ 73793 w 121701"/>
                <a:gd name="connsiteY0" fmla="*/ 2220 h 840529"/>
                <a:gd name="connsiteX1" fmla="*/ 7118 w 121701"/>
                <a:gd name="connsiteY1" fmla="*/ 297495 h 840529"/>
                <a:gd name="connsiteX2" fmla="*/ 22993 w 121701"/>
                <a:gd name="connsiteY2" fmla="*/ 259395 h 840529"/>
                <a:gd name="connsiteX3" fmla="*/ 35693 w 121701"/>
                <a:gd name="connsiteY3" fmla="*/ 408620 h 840529"/>
                <a:gd name="connsiteX4" fmla="*/ 19818 w 121701"/>
                <a:gd name="connsiteY4" fmla="*/ 322895 h 840529"/>
                <a:gd name="connsiteX5" fmla="*/ 61093 w 121701"/>
                <a:gd name="connsiteY5" fmla="*/ 564195 h 840529"/>
                <a:gd name="connsiteX6" fmla="*/ 32518 w 121701"/>
                <a:gd name="connsiteY6" fmla="*/ 430845 h 840529"/>
                <a:gd name="connsiteX7" fmla="*/ 102368 w 121701"/>
                <a:gd name="connsiteY7" fmla="*/ 649920 h 840529"/>
                <a:gd name="connsiteX8" fmla="*/ 121418 w 121701"/>
                <a:gd name="connsiteY8" fmla="*/ 840420 h 840529"/>
                <a:gd name="connsiteX9" fmla="*/ 105543 w 121701"/>
                <a:gd name="connsiteY9" fmla="*/ 672145 h 840529"/>
                <a:gd name="connsiteX10" fmla="*/ 13468 w 121701"/>
                <a:gd name="connsiteY10" fmla="*/ 354645 h 840529"/>
                <a:gd name="connsiteX11" fmla="*/ 26168 w 121701"/>
                <a:gd name="connsiteY11" fmla="*/ 87945 h 840529"/>
                <a:gd name="connsiteX12" fmla="*/ 768 w 121701"/>
                <a:gd name="connsiteY12" fmla="*/ 157795 h 840529"/>
                <a:gd name="connsiteX13" fmla="*/ 73793 w 121701"/>
                <a:gd name="connsiteY13" fmla="*/ 2220 h 84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701" h="840529">
                  <a:moveTo>
                    <a:pt x="73793" y="2220"/>
                  </a:moveTo>
                  <a:cubicBezTo>
                    <a:pt x="74851" y="25503"/>
                    <a:pt x="15585" y="254633"/>
                    <a:pt x="7118" y="297495"/>
                  </a:cubicBezTo>
                  <a:cubicBezTo>
                    <a:pt x="-1349" y="340357"/>
                    <a:pt x="18230" y="240874"/>
                    <a:pt x="22993" y="259395"/>
                  </a:cubicBezTo>
                  <a:cubicBezTo>
                    <a:pt x="27756" y="277916"/>
                    <a:pt x="36222" y="398037"/>
                    <a:pt x="35693" y="408620"/>
                  </a:cubicBezTo>
                  <a:cubicBezTo>
                    <a:pt x="35164" y="419203"/>
                    <a:pt x="15585" y="296966"/>
                    <a:pt x="19818" y="322895"/>
                  </a:cubicBezTo>
                  <a:cubicBezTo>
                    <a:pt x="24051" y="348824"/>
                    <a:pt x="58976" y="546203"/>
                    <a:pt x="61093" y="564195"/>
                  </a:cubicBezTo>
                  <a:cubicBezTo>
                    <a:pt x="63210" y="582187"/>
                    <a:pt x="25639" y="416558"/>
                    <a:pt x="32518" y="430845"/>
                  </a:cubicBezTo>
                  <a:cubicBezTo>
                    <a:pt x="39397" y="445133"/>
                    <a:pt x="87551" y="581658"/>
                    <a:pt x="102368" y="649920"/>
                  </a:cubicBezTo>
                  <a:cubicBezTo>
                    <a:pt x="117185" y="718183"/>
                    <a:pt x="120889" y="836716"/>
                    <a:pt x="121418" y="840420"/>
                  </a:cubicBezTo>
                  <a:cubicBezTo>
                    <a:pt x="121947" y="844124"/>
                    <a:pt x="123535" y="753107"/>
                    <a:pt x="105543" y="672145"/>
                  </a:cubicBezTo>
                  <a:cubicBezTo>
                    <a:pt x="87551" y="591183"/>
                    <a:pt x="26697" y="452012"/>
                    <a:pt x="13468" y="354645"/>
                  </a:cubicBezTo>
                  <a:cubicBezTo>
                    <a:pt x="239" y="257278"/>
                    <a:pt x="28285" y="120753"/>
                    <a:pt x="26168" y="87945"/>
                  </a:cubicBezTo>
                  <a:cubicBezTo>
                    <a:pt x="24051" y="55137"/>
                    <a:pt x="-5053" y="169437"/>
                    <a:pt x="768" y="157795"/>
                  </a:cubicBezTo>
                  <a:cubicBezTo>
                    <a:pt x="6589" y="146153"/>
                    <a:pt x="72735" y="-21063"/>
                    <a:pt x="73793" y="2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 495">
              <a:extLst>
                <a:ext uri="{FF2B5EF4-FFF2-40B4-BE49-F238E27FC236}">
                  <a16:creationId xmlns:a16="http://schemas.microsoft.com/office/drawing/2014/main" id="{3A66F17A-5107-AD0E-D6A7-E8276E6B367F}"/>
                </a:ext>
              </a:extLst>
            </p:cNvPr>
            <p:cNvSpPr/>
            <p:nvPr/>
          </p:nvSpPr>
          <p:spPr>
            <a:xfrm>
              <a:off x="2080921" y="8381905"/>
              <a:ext cx="532791" cy="138342"/>
            </a:xfrm>
            <a:custGeom>
              <a:avLst/>
              <a:gdLst>
                <a:gd name="connsiteX0" fmla="*/ 5054 w 532791"/>
                <a:gd name="connsiteY0" fmla="*/ 19145 h 138342"/>
                <a:gd name="connsiteX1" fmla="*/ 249529 w 532791"/>
                <a:gd name="connsiteY1" fmla="*/ 28670 h 138342"/>
                <a:gd name="connsiteX2" fmla="*/ 532104 w 532791"/>
                <a:gd name="connsiteY2" fmla="*/ 50895 h 138342"/>
                <a:gd name="connsiteX3" fmla="*/ 325729 w 532791"/>
                <a:gd name="connsiteY3" fmla="*/ 41370 h 138342"/>
                <a:gd name="connsiteX4" fmla="*/ 217779 w 532791"/>
                <a:gd name="connsiteY4" fmla="*/ 41370 h 138342"/>
                <a:gd name="connsiteX5" fmla="*/ 303504 w 532791"/>
                <a:gd name="connsiteY5" fmla="*/ 108045 h 138342"/>
                <a:gd name="connsiteX6" fmla="*/ 201904 w 532791"/>
                <a:gd name="connsiteY6" fmla="*/ 95 h 138342"/>
                <a:gd name="connsiteX7" fmla="*/ 132054 w 532791"/>
                <a:gd name="connsiteY7" fmla="*/ 130270 h 138342"/>
                <a:gd name="connsiteX8" fmla="*/ 135229 w 532791"/>
                <a:gd name="connsiteY8" fmla="*/ 114395 h 138342"/>
                <a:gd name="connsiteX9" fmla="*/ 138404 w 532791"/>
                <a:gd name="connsiteY9" fmla="*/ 31845 h 138342"/>
                <a:gd name="connsiteX10" fmla="*/ 100304 w 532791"/>
                <a:gd name="connsiteY10" fmla="*/ 57245 h 138342"/>
                <a:gd name="connsiteX11" fmla="*/ 87604 w 532791"/>
                <a:gd name="connsiteY11" fmla="*/ 6445 h 138342"/>
                <a:gd name="connsiteX12" fmla="*/ 5054 w 532791"/>
                <a:gd name="connsiteY12" fmla="*/ 19145 h 13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791" h="138342">
                  <a:moveTo>
                    <a:pt x="5054" y="19145"/>
                  </a:moveTo>
                  <a:cubicBezTo>
                    <a:pt x="32041" y="22849"/>
                    <a:pt x="161687" y="23378"/>
                    <a:pt x="249529" y="28670"/>
                  </a:cubicBezTo>
                  <a:cubicBezTo>
                    <a:pt x="337371" y="33962"/>
                    <a:pt x="519404" y="48778"/>
                    <a:pt x="532104" y="50895"/>
                  </a:cubicBezTo>
                  <a:cubicBezTo>
                    <a:pt x="544804" y="53012"/>
                    <a:pt x="378116" y="42957"/>
                    <a:pt x="325729" y="41370"/>
                  </a:cubicBezTo>
                  <a:cubicBezTo>
                    <a:pt x="273342" y="39783"/>
                    <a:pt x="221483" y="30258"/>
                    <a:pt x="217779" y="41370"/>
                  </a:cubicBezTo>
                  <a:cubicBezTo>
                    <a:pt x="214075" y="52482"/>
                    <a:pt x="306150" y="114924"/>
                    <a:pt x="303504" y="108045"/>
                  </a:cubicBezTo>
                  <a:cubicBezTo>
                    <a:pt x="300858" y="101166"/>
                    <a:pt x="230479" y="-3609"/>
                    <a:pt x="201904" y="95"/>
                  </a:cubicBezTo>
                  <a:cubicBezTo>
                    <a:pt x="173329" y="3799"/>
                    <a:pt x="143166" y="111220"/>
                    <a:pt x="132054" y="130270"/>
                  </a:cubicBezTo>
                  <a:cubicBezTo>
                    <a:pt x="120942" y="149320"/>
                    <a:pt x="134171" y="130799"/>
                    <a:pt x="135229" y="114395"/>
                  </a:cubicBezTo>
                  <a:cubicBezTo>
                    <a:pt x="136287" y="97991"/>
                    <a:pt x="144225" y="41370"/>
                    <a:pt x="138404" y="31845"/>
                  </a:cubicBezTo>
                  <a:cubicBezTo>
                    <a:pt x="132583" y="22320"/>
                    <a:pt x="108771" y="61478"/>
                    <a:pt x="100304" y="57245"/>
                  </a:cubicBezTo>
                  <a:cubicBezTo>
                    <a:pt x="91837" y="53012"/>
                    <a:pt x="108241" y="10678"/>
                    <a:pt x="87604" y="6445"/>
                  </a:cubicBezTo>
                  <a:cubicBezTo>
                    <a:pt x="66967" y="2212"/>
                    <a:pt x="-21933" y="15441"/>
                    <a:pt x="5054" y="191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 496">
              <a:extLst>
                <a:ext uri="{FF2B5EF4-FFF2-40B4-BE49-F238E27FC236}">
                  <a16:creationId xmlns:a16="http://schemas.microsoft.com/office/drawing/2014/main" id="{7BEA31D5-6268-5B35-DD3D-A7EDCBEC5AEC}"/>
                </a:ext>
              </a:extLst>
            </p:cNvPr>
            <p:cNvSpPr/>
            <p:nvPr/>
          </p:nvSpPr>
          <p:spPr>
            <a:xfrm>
              <a:off x="1827264" y="8366070"/>
              <a:ext cx="456480" cy="387694"/>
            </a:xfrm>
            <a:custGeom>
              <a:avLst/>
              <a:gdLst>
                <a:gd name="connsiteX0" fmla="*/ 1536 w 456480"/>
                <a:gd name="connsiteY0" fmla="*/ 171505 h 387694"/>
                <a:gd name="connsiteX1" fmla="*/ 207911 w 456480"/>
                <a:gd name="connsiteY1" fmla="*/ 63555 h 387694"/>
                <a:gd name="connsiteX2" fmla="*/ 319036 w 456480"/>
                <a:gd name="connsiteY2" fmla="*/ 69905 h 387694"/>
                <a:gd name="connsiteX3" fmla="*/ 287286 w 456480"/>
                <a:gd name="connsiteY3" fmla="*/ 165155 h 387694"/>
                <a:gd name="connsiteX4" fmla="*/ 341261 w 456480"/>
                <a:gd name="connsiteY4" fmla="*/ 95305 h 387694"/>
                <a:gd name="connsiteX5" fmla="*/ 334911 w 456480"/>
                <a:gd name="connsiteY5" fmla="*/ 136580 h 387694"/>
                <a:gd name="connsiteX6" fmla="*/ 344436 w 456480"/>
                <a:gd name="connsiteY6" fmla="*/ 238180 h 387694"/>
                <a:gd name="connsiteX7" fmla="*/ 353961 w 456480"/>
                <a:gd name="connsiteY7" fmla="*/ 168330 h 387694"/>
                <a:gd name="connsiteX8" fmla="*/ 325386 w 456480"/>
                <a:gd name="connsiteY8" fmla="*/ 387405 h 387694"/>
                <a:gd name="connsiteX9" fmla="*/ 388886 w 456480"/>
                <a:gd name="connsiteY9" fmla="*/ 212780 h 387694"/>
                <a:gd name="connsiteX10" fmla="*/ 426986 w 456480"/>
                <a:gd name="connsiteY10" fmla="*/ 117530 h 387694"/>
                <a:gd name="connsiteX11" fmla="*/ 455561 w 456480"/>
                <a:gd name="connsiteY11" fmla="*/ 57205 h 387694"/>
                <a:gd name="connsiteX12" fmla="*/ 392061 w 456480"/>
                <a:gd name="connsiteY12" fmla="*/ 171505 h 387694"/>
                <a:gd name="connsiteX13" fmla="*/ 360311 w 456480"/>
                <a:gd name="connsiteY13" fmla="*/ 206430 h 387694"/>
                <a:gd name="connsiteX14" fmla="*/ 350786 w 456480"/>
                <a:gd name="connsiteY14" fmla="*/ 330255 h 387694"/>
                <a:gd name="connsiteX15" fmla="*/ 331736 w 456480"/>
                <a:gd name="connsiteY15" fmla="*/ 63555 h 387694"/>
                <a:gd name="connsiteX16" fmla="*/ 233311 w 456480"/>
                <a:gd name="connsiteY16" fmla="*/ 104830 h 387694"/>
                <a:gd name="connsiteX17" fmla="*/ 150761 w 456480"/>
                <a:gd name="connsiteY17" fmla="*/ 149280 h 387694"/>
                <a:gd name="connsiteX18" fmla="*/ 325386 w 456480"/>
                <a:gd name="connsiteY18" fmla="*/ 55 h 387694"/>
                <a:gd name="connsiteX19" fmla="*/ 1536 w 456480"/>
                <a:gd name="connsiteY19" fmla="*/ 171505 h 38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6480" h="387694">
                  <a:moveTo>
                    <a:pt x="1536" y="171505"/>
                  </a:moveTo>
                  <a:cubicBezTo>
                    <a:pt x="-18043" y="182088"/>
                    <a:pt x="154994" y="80488"/>
                    <a:pt x="207911" y="63555"/>
                  </a:cubicBezTo>
                  <a:cubicBezTo>
                    <a:pt x="260828" y="46622"/>
                    <a:pt x="305807" y="52972"/>
                    <a:pt x="319036" y="69905"/>
                  </a:cubicBezTo>
                  <a:cubicBezTo>
                    <a:pt x="332265" y="86838"/>
                    <a:pt x="283582" y="160922"/>
                    <a:pt x="287286" y="165155"/>
                  </a:cubicBezTo>
                  <a:cubicBezTo>
                    <a:pt x="290990" y="169388"/>
                    <a:pt x="333324" y="100067"/>
                    <a:pt x="341261" y="95305"/>
                  </a:cubicBezTo>
                  <a:cubicBezTo>
                    <a:pt x="349199" y="90542"/>
                    <a:pt x="334382" y="112768"/>
                    <a:pt x="334911" y="136580"/>
                  </a:cubicBezTo>
                  <a:cubicBezTo>
                    <a:pt x="335440" y="160392"/>
                    <a:pt x="341261" y="232888"/>
                    <a:pt x="344436" y="238180"/>
                  </a:cubicBezTo>
                  <a:cubicBezTo>
                    <a:pt x="347611" y="243472"/>
                    <a:pt x="357136" y="143459"/>
                    <a:pt x="353961" y="168330"/>
                  </a:cubicBezTo>
                  <a:cubicBezTo>
                    <a:pt x="350786" y="193201"/>
                    <a:pt x="319565" y="379997"/>
                    <a:pt x="325386" y="387405"/>
                  </a:cubicBezTo>
                  <a:cubicBezTo>
                    <a:pt x="331207" y="394813"/>
                    <a:pt x="371953" y="257759"/>
                    <a:pt x="388886" y="212780"/>
                  </a:cubicBezTo>
                  <a:cubicBezTo>
                    <a:pt x="405819" y="167801"/>
                    <a:pt x="415874" y="143459"/>
                    <a:pt x="426986" y="117530"/>
                  </a:cubicBezTo>
                  <a:cubicBezTo>
                    <a:pt x="438099" y="91601"/>
                    <a:pt x="461382" y="48209"/>
                    <a:pt x="455561" y="57205"/>
                  </a:cubicBezTo>
                  <a:cubicBezTo>
                    <a:pt x="449740" y="66201"/>
                    <a:pt x="407936" y="146634"/>
                    <a:pt x="392061" y="171505"/>
                  </a:cubicBezTo>
                  <a:cubicBezTo>
                    <a:pt x="376186" y="196376"/>
                    <a:pt x="367190" y="179972"/>
                    <a:pt x="360311" y="206430"/>
                  </a:cubicBezTo>
                  <a:cubicBezTo>
                    <a:pt x="353432" y="232888"/>
                    <a:pt x="355548" y="354067"/>
                    <a:pt x="350786" y="330255"/>
                  </a:cubicBezTo>
                  <a:cubicBezTo>
                    <a:pt x="346024" y="306443"/>
                    <a:pt x="351315" y="101126"/>
                    <a:pt x="331736" y="63555"/>
                  </a:cubicBezTo>
                  <a:cubicBezTo>
                    <a:pt x="312157" y="25984"/>
                    <a:pt x="263473" y="90543"/>
                    <a:pt x="233311" y="104830"/>
                  </a:cubicBezTo>
                  <a:cubicBezTo>
                    <a:pt x="203149" y="119117"/>
                    <a:pt x="135415" y="166742"/>
                    <a:pt x="150761" y="149280"/>
                  </a:cubicBezTo>
                  <a:cubicBezTo>
                    <a:pt x="166107" y="131818"/>
                    <a:pt x="346553" y="-3120"/>
                    <a:pt x="325386" y="55"/>
                  </a:cubicBezTo>
                  <a:cubicBezTo>
                    <a:pt x="304219" y="3230"/>
                    <a:pt x="21115" y="160922"/>
                    <a:pt x="1536" y="171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 497">
              <a:extLst>
                <a:ext uri="{FF2B5EF4-FFF2-40B4-BE49-F238E27FC236}">
                  <a16:creationId xmlns:a16="http://schemas.microsoft.com/office/drawing/2014/main" id="{ABB4A0E5-21B6-E9CF-8D81-E8962478B585}"/>
                </a:ext>
              </a:extLst>
            </p:cNvPr>
            <p:cNvSpPr/>
            <p:nvPr/>
          </p:nvSpPr>
          <p:spPr>
            <a:xfrm>
              <a:off x="1948934" y="8565371"/>
              <a:ext cx="122287" cy="750217"/>
            </a:xfrm>
            <a:custGeom>
              <a:avLst/>
              <a:gdLst>
                <a:gd name="connsiteX0" fmla="*/ 64016 w 122287"/>
                <a:gd name="connsiteY0" fmla="*/ 779 h 750217"/>
                <a:gd name="connsiteX1" fmla="*/ 76716 w 122287"/>
                <a:gd name="connsiteY1" fmla="*/ 375429 h 750217"/>
                <a:gd name="connsiteX2" fmla="*/ 111641 w 122287"/>
                <a:gd name="connsiteY2" fmla="*/ 565929 h 750217"/>
                <a:gd name="connsiteX3" fmla="*/ 114816 w 122287"/>
                <a:gd name="connsiteY3" fmla="*/ 496079 h 750217"/>
                <a:gd name="connsiteX4" fmla="*/ 121166 w 122287"/>
                <a:gd name="connsiteY4" fmla="*/ 750079 h 750217"/>
                <a:gd name="connsiteX5" fmla="*/ 89416 w 122287"/>
                <a:gd name="connsiteY5" fmla="*/ 527829 h 750217"/>
                <a:gd name="connsiteX6" fmla="*/ 16391 w 122287"/>
                <a:gd name="connsiteY6" fmla="*/ 270654 h 750217"/>
                <a:gd name="connsiteX7" fmla="*/ 3691 w 122287"/>
                <a:gd name="connsiteY7" fmla="*/ 89679 h 750217"/>
                <a:gd name="connsiteX8" fmla="*/ 67191 w 122287"/>
                <a:gd name="connsiteY8" fmla="*/ 483379 h 750217"/>
                <a:gd name="connsiteX9" fmla="*/ 64016 w 122287"/>
                <a:gd name="connsiteY9" fmla="*/ 779 h 75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87" h="750217">
                  <a:moveTo>
                    <a:pt x="64016" y="779"/>
                  </a:moveTo>
                  <a:cubicBezTo>
                    <a:pt x="65604" y="-17213"/>
                    <a:pt x="68779" y="281237"/>
                    <a:pt x="76716" y="375429"/>
                  </a:cubicBezTo>
                  <a:cubicBezTo>
                    <a:pt x="84653" y="469621"/>
                    <a:pt x="105291" y="545821"/>
                    <a:pt x="111641" y="565929"/>
                  </a:cubicBezTo>
                  <a:cubicBezTo>
                    <a:pt x="117991" y="586037"/>
                    <a:pt x="113229" y="465387"/>
                    <a:pt x="114816" y="496079"/>
                  </a:cubicBezTo>
                  <a:cubicBezTo>
                    <a:pt x="116404" y="526771"/>
                    <a:pt x="125399" y="744787"/>
                    <a:pt x="121166" y="750079"/>
                  </a:cubicBezTo>
                  <a:cubicBezTo>
                    <a:pt x="116933" y="755371"/>
                    <a:pt x="106878" y="607733"/>
                    <a:pt x="89416" y="527829"/>
                  </a:cubicBezTo>
                  <a:cubicBezTo>
                    <a:pt x="71954" y="447925"/>
                    <a:pt x="30678" y="343679"/>
                    <a:pt x="16391" y="270654"/>
                  </a:cubicBezTo>
                  <a:cubicBezTo>
                    <a:pt x="2104" y="197629"/>
                    <a:pt x="-4776" y="54225"/>
                    <a:pt x="3691" y="89679"/>
                  </a:cubicBezTo>
                  <a:cubicBezTo>
                    <a:pt x="12158" y="125133"/>
                    <a:pt x="57137" y="491316"/>
                    <a:pt x="67191" y="483379"/>
                  </a:cubicBezTo>
                  <a:cubicBezTo>
                    <a:pt x="77245" y="475442"/>
                    <a:pt x="62428" y="18771"/>
                    <a:pt x="64016" y="7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 498">
              <a:extLst>
                <a:ext uri="{FF2B5EF4-FFF2-40B4-BE49-F238E27FC236}">
                  <a16:creationId xmlns:a16="http://schemas.microsoft.com/office/drawing/2014/main" id="{2F4E29C6-B25C-1E05-0C7A-6E38AFA864B0}"/>
                </a:ext>
              </a:extLst>
            </p:cNvPr>
            <p:cNvSpPr/>
            <p:nvPr/>
          </p:nvSpPr>
          <p:spPr>
            <a:xfrm>
              <a:off x="2459433" y="9153525"/>
              <a:ext cx="149825" cy="587385"/>
            </a:xfrm>
            <a:custGeom>
              <a:avLst/>
              <a:gdLst>
                <a:gd name="connsiteX0" fmla="*/ 42467 w 149825"/>
                <a:gd name="connsiteY0" fmla="*/ 0 h 587385"/>
                <a:gd name="connsiteX1" fmla="*/ 147242 w 149825"/>
                <a:gd name="connsiteY1" fmla="*/ 209550 h 587385"/>
                <a:gd name="connsiteX2" fmla="*/ 109142 w 149825"/>
                <a:gd name="connsiteY2" fmla="*/ 244475 h 587385"/>
                <a:gd name="connsiteX3" fmla="*/ 13892 w 149825"/>
                <a:gd name="connsiteY3" fmla="*/ 342900 h 587385"/>
                <a:gd name="connsiteX4" fmla="*/ 1192 w 149825"/>
                <a:gd name="connsiteY4" fmla="*/ 587375 h 587385"/>
                <a:gd name="connsiteX5" fmla="*/ 20242 w 149825"/>
                <a:gd name="connsiteY5" fmla="*/ 352425 h 587385"/>
                <a:gd name="connsiteX6" fmla="*/ 61517 w 149825"/>
                <a:gd name="connsiteY6" fmla="*/ 219075 h 587385"/>
                <a:gd name="connsiteX7" fmla="*/ 86917 w 149825"/>
                <a:gd name="connsiteY7" fmla="*/ 273050 h 587385"/>
                <a:gd name="connsiteX8" fmla="*/ 128192 w 149825"/>
                <a:gd name="connsiteY8" fmla="*/ 209550 h 587385"/>
                <a:gd name="connsiteX9" fmla="*/ 42467 w 149825"/>
                <a:gd name="connsiteY9" fmla="*/ 0 h 58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825" h="587385">
                  <a:moveTo>
                    <a:pt x="42467" y="0"/>
                  </a:moveTo>
                  <a:cubicBezTo>
                    <a:pt x="45642" y="0"/>
                    <a:pt x="136130" y="168804"/>
                    <a:pt x="147242" y="209550"/>
                  </a:cubicBezTo>
                  <a:cubicBezTo>
                    <a:pt x="158355" y="250296"/>
                    <a:pt x="131367" y="222250"/>
                    <a:pt x="109142" y="244475"/>
                  </a:cubicBezTo>
                  <a:cubicBezTo>
                    <a:pt x="86917" y="266700"/>
                    <a:pt x="31884" y="285750"/>
                    <a:pt x="13892" y="342900"/>
                  </a:cubicBezTo>
                  <a:cubicBezTo>
                    <a:pt x="-4100" y="400050"/>
                    <a:pt x="134" y="585787"/>
                    <a:pt x="1192" y="587375"/>
                  </a:cubicBezTo>
                  <a:cubicBezTo>
                    <a:pt x="2250" y="588963"/>
                    <a:pt x="10188" y="413808"/>
                    <a:pt x="20242" y="352425"/>
                  </a:cubicBezTo>
                  <a:cubicBezTo>
                    <a:pt x="30296" y="291042"/>
                    <a:pt x="50405" y="232304"/>
                    <a:pt x="61517" y="219075"/>
                  </a:cubicBezTo>
                  <a:cubicBezTo>
                    <a:pt x="72629" y="205846"/>
                    <a:pt x="75805" y="274637"/>
                    <a:pt x="86917" y="273050"/>
                  </a:cubicBezTo>
                  <a:cubicBezTo>
                    <a:pt x="98029" y="271463"/>
                    <a:pt x="136659" y="248179"/>
                    <a:pt x="128192" y="209550"/>
                  </a:cubicBezTo>
                  <a:cubicBezTo>
                    <a:pt x="119725" y="170921"/>
                    <a:pt x="39292" y="0"/>
                    <a:pt x="424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 499">
              <a:extLst>
                <a:ext uri="{FF2B5EF4-FFF2-40B4-BE49-F238E27FC236}">
                  <a16:creationId xmlns:a16="http://schemas.microsoft.com/office/drawing/2014/main" id="{0FBF0065-D79D-0962-60F2-280D873EF9F5}"/>
                </a:ext>
              </a:extLst>
            </p:cNvPr>
            <p:cNvSpPr/>
            <p:nvPr/>
          </p:nvSpPr>
          <p:spPr>
            <a:xfrm>
              <a:off x="1776319" y="9641535"/>
              <a:ext cx="699339" cy="1408490"/>
            </a:xfrm>
            <a:custGeom>
              <a:avLst/>
              <a:gdLst>
                <a:gd name="connsiteX0" fmla="*/ 690656 w 699339"/>
                <a:gd name="connsiteY0" fmla="*/ 26340 h 1408490"/>
                <a:gd name="connsiteX1" fmla="*/ 281081 w 699339"/>
                <a:gd name="connsiteY1" fmla="*/ 864540 h 1408490"/>
                <a:gd name="connsiteX2" fmla="*/ 344581 w 699339"/>
                <a:gd name="connsiteY2" fmla="*/ 781990 h 1408490"/>
                <a:gd name="connsiteX3" fmla="*/ 1681 w 699339"/>
                <a:gd name="connsiteY3" fmla="*/ 1407465 h 1408490"/>
                <a:gd name="connsiteX4" fmla="*/ 227106 w 699339"/>
                <a:gd name="connsiteY4" fmla="*/ 912165 h 1408490"/>
                <a:gd name="connsiteX5" fmla="*/ 535081 w 699339"/>
                <a:gd name="connsiteY5" fmla="*/ 270815 h 1408490"/>
                <a:gd name="connsiteX6" fmla="*/ 690656 w 699339"/>
                <a:gd name="connsiteY6" fmla="*/ 26340 h 140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39" h="1408490">
                  <a:moveTo>
                    <a:pt x="690656" y="26340"/>
                  </a:moveTo>
                  <a:cubicBezTo>
                    <a:pt x="648323" y="125294"/>
                    <a:pt x="338760" y="738598"/>
                    <a:pt x="281081" y="864540"/>
                  </a:cubicBezTo>
                  <a:cubicBezTo>
                    <a:pt x="223402" y="990482"/>
                    <a:pt x="391148" y="691502"/>
                    <a:pt x="344581" y="781990"/>
                  </a:cubicBezTo>
                  <a:cubicBezTo>
                    <a:pt x="298014" y="872478"/>
                    <a:pt x="21260" y="1385769"/>
                    <a:pt x="1681" y="1407465"/>
                  </a:cubicBezTo>
                  <a:cubicBezTo>
                    <a:pt x="-17898" y="1429161"/>
                    <a:pt x="138206" y="1101606"/>
                    <a:pt x="227106" y="912165"/>
                  </a:cubicBezTo>
                  <a:cubicBezTo>
                    <a:pt x="316006" y="722724"/>
                    <a:pt x="459410" y="412632"/>
                    <a:pt x="535081" y="270815"/>
                  </a:cubicBezTo>
                  <a:cubicBezTo>
                    <a:pt x="610752" y="128998"/>
                    <a:pt x="732989" y="-72614"/>
                    <a:pt x="690656" y="26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 500">
              <a:extLst>
                <a:ext uri="{FF2B5EF4-FFF2-40B4-BE49-F238E27FC236}">
                  <a16:creationId xmlns:a16="http://schemas.microsoft.com/office/drawing/2014/main" id="{2B87CB37-1CF8-97A1-E686-69A335F48CA3}"/>
                </a:ext>
              </a:extLst>
            </p:cNvPr>
            <p:cNvSpPr/>
            <p:nvPr/>
          </p:nvSpPr>
          <p:spPr>
            <a:xfrm>
              <a:off x="1516846" y="10939733"/>
              <a:ext cx="165914" cy="721530"/>
            </a:xfrm>
            <a:custGeom>
              <a:avLst/>
              <a:gdLst>
                <a:gd name="connsiteX0" fmla="*/ 165904 w 165914"/>
                <a:gd name="connsiteY0" fmla="*/ 1317 h 721530"/>
                <a:gd name="connsiteX1" fmla="*/ 57954 w 165914"/>
                <a:gd name="connsiteY1" fmla="*/ 337867 h 721530"/>
                <a:gd name="connsiteX2" fmla="*/ 804 w 165914"/>
                <a:gd name="connsiteY2" fmla="*/ 715692 h 721530"/>
                <a:gd name="connsiteX3" fmla="*/ 26204 w 165914"/>
                <a:gd name="connsiteY3" fmla="*/ 544242 h 721530"/>
                <a:gd name="connsiteX4" fmla="*/ 51604 w 165914"/>
                <a:gd name="connsiteY4" fmla="*/ 233092 h 721530"/>
                <a:gd name="connsiteX5" fmla="*/ 165904 w 165914"/>
                <a:gd name="connsiteY5" fmla="*/ 1317 h 72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914" h="721530">
                  <a:moveTo>
                    <a:pt x="165904" y="1317"/>
                  </a:moveTo>
                  <a:cubicBezTo>
                    <a:pt x="166962" y="18779"/>
                    <a:pt x="85471" y="218805"/>
                    <a:pt x="57954" y="337867"/>
                  </a:cubicBezTo>
                  <a:cubicBezTo>
                    <a:pt x="30437" y="456930"/>
                    <a:pt x="6096" y="681296"/>
                    <a:pt x="804" y="715692"/>
                  </a:cubicBezTo>
                  <a:cubicBezTo>
                    <a:pt x="-4488" y="750088"/>
                    <a:pt x="17737" y="624675"/>
                    <a:pt x="26204" y="544242"/>
                  </a:cubicBezTo>
                  <a:cubicBezTo>
                    <a:pt x="34671" y="463809"/>
                    <a:pt x="30437" y="321992"/>
                    <a:pt x="51604" y="233092"/>
                  </a:cubicBezTo>
                  <a:cubicBezTo>
                    <a:pt x="72771" y="144192"/>
                    <a:pt x="164846" y="-16145"/>
                    <a:pt x="165904" y="1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2" name="フリーフォーム 501">
              <a:extLst>
                <a:ext uri="{FF2B5EF4-FFF2-40B4-BE49-F238E27FC236}">
                  <a16:creationId xmlns:a16="http://schemas.microsoft.com/office/drawing/2014/main" id="{AA0013F8-8EB5-BBB8-42A0-C5B0C474BE1C}"/>
                </a:ext>
              </a:extLst>
            </p:cNvPr>
            <p:cNvSpPr/>
            <p:nvPr/>
          </p:nvSpPr>
          <p:spPr>
            <a:xfrm>
              <a:off x="1050801" y="10976011"/>
              <a:ext cx="750471" cy="1869404"/>
            </a:xfrm>
            <a:custGeom>
              <a:avLst/>
              <a:gdLst>
                <a:gd name="connsiteX0" fmla="*/ 743074 w 750471"/>
                <a:gd name="connsiteY0" fmla="*/ 28539 h 1869404"/>
                <a:gd name="connsiteX1" fmla="*/ 44574 w 750471"/>
                <a:gd name="connsiteY1" fmla="*/ 1765264 h 1869404"/>
                <a:gd name="connsiteX2" fmla="*/ 127124 w 750471"/>
                <a:gd name="connsiteY2" fmla="*/ 1527139 h 1869404"/>
                <a:gd name="connsiteX3" fmla="*/ 587499 w 750471"/>
                <a:gd name="connsiteY3" fmla="*/ 323814 h 1869404"/>
                <a:gd name="connsiteX4" fmla="*/ 685924 w 750471"/>
                <a:gd name="connsiteY4" fmla="*/ 28539 h 1869404"/>
                <a:gd name="connsiteX5" fmla="*/ 428749 w 750471"/>
                <a:gd name="connsiteY5" fmla="*/ 638139 h 1869404"/>
                <a:gd name="connsiteX6" fmla="*/ 743074 w 750471"/>
                <a:gd name="connsiteY6" fmla="*/ 28539 h 186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471" h="1869404">
                  <a:moveTo>
                    <a:pt x="743074" y="28539"/>
                  </a:moveTo>
                  <a:cubicBezTo>
                    <a:pt x="679045" y="216393"/>
                    <a:pt x="147232" y="1515497"/>
                    <a:pt x="44574" y="1765264"/>
                  </a:cubicBezTo>
                  <a:cubicBezTo>
                    <a:pt x="-58084" y="2015031"/>
                    <a:pt x="36637" y="1767380"/>
                    <a:pt x="127124" y="1527139"/>
                  </a:cubicBezTo>
                  <a:cubicBezTo>
                    <a:pt x="217611" y="1286898"/>
                    <a:pt x="494366" y="573581"/>
                    <a:pt x="587499" y="323814"/>
                  </a:cubicBezTo>
                  <a:cubicBezTo>
                    <a:pt x="680632" y="74047"/>
                    <a:pt x="712382" y="-23849"/>
                    <a:pt x="685924" y="28539"/>
                  </a:cubicBezTo>
                  <a:cubicBezTo>
                    <a:pt x="659466" y="80927"/>
                    <a:pt x="422928" y="634435"/>
                    <a:pt x="428749" y="638139"/>
                  </a:cubicBezTo>
                  <a:cubicBezTo>
                    <a:pt x="434570" y="641843"/>
                    <a:pt x="807103" y="-159315"/>
                    <a:pt x="743074" y="28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 503">
              <a:extLst>
                <a:ext uri="{FF2B5EF4-FFF2-40B4-BE49-F238E27FC236}">
                  <a16:creationId xmlns:a16="http://schemas.microsoft.com/office/drawing/2014/main" id="{BAC33EDC-F12F-CEA7-36E4-A1398319A478}"/>
                </a:ext>
              </a:extLst>
            </p:cNvPr>
            <p:cNvSpPr/>
            <p:nvPr/>
          </p:nvSpPr>
          <p:spPr>
            <a:xfrm>
              <a:off x="1947670" y="8629565"/>
              <a:ext cx="426690" cy="1463483"/>
            </a:xfrm>
            <a:custGeom>
              <a:avLst/>
              <a:gdLst>
                <a:gd name="connsiteX0" fmla="*/ 6965 w 426690"/>
                <a:gd name="connsiteY0" fmla="*/ 19485 h 1463483"/>
                <a:gd name="connsiteX1" fmla="*/ 376080 w 426690"/>
                <a:gd name="connsiteY1" fmla="*/ 1017774 h 1463483"/>
                <a:gd name="connsiteX2" fmla="*/ 342524 w 426690"/>
                <a:gd name="connsiteY2" fmla="*/ 883551 h 1463483"/>
                <a:gd name="connsiteX3" fmla="*/ 426414 w 426690"/>
                <a:gd name="connsiteY3" fmla="*/ 1101664 h 1463483"/>
                <a:gd name="connsiteX4" fmla="*/ 308969 w 426690"/>
                <a:gd name="connsiteY4" fmla="*/ 1185554 h 1463483"/>
                <a:gd name="connsiteX5" fmla="*/ 283802 w 426690"/>
                <a:gd name="connsiteY5" fmla="*/ 1462391 h 1463483"/>
                <a:gd name="connsiteX6" fmla="*/ 300580 w 426690"/>
                <a:gd name="connsiteY6" fmla="*/ 1261055 h 1463483"/>
                <a:gd name="connsiteX7" fmla="*/ 384469 w 426690"/>
                <a:gd name="connsiteY7" fmla="*/ 766105 h 1463483"/>
                <a:gd name="connsiteX8" fmla="*/ 317358 w 426690"/>
                <a:gd name="connsiteY8" fmla="*/ 975829 h 1463483"/>
                <a:gd name="connsiteX9" fmla="*/ 258635 w 426690"/>
                <a:gd name="connsiteY9" fmla="*/ 690604 h 1463483"/>
                <a:gd name="connsiteX10" fmla="*/ 141189 w 426690"/>
                <a:gd name="connsiteY10" fmla="*/ 380211 h 1463483"/>
                <a:gd name="connsiteX11" fmla="*/ 6965 w 426690"/>
                <a:gd name="connsiteY11" fmla="*/ 19485 h 146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6690" h="1463483">
                  <a:moveTo>
                    <a:pt x="6965" y="19485"/>
                  </a:moveTo>
                  <a:cubicBezTo>
                    <a:pt x="46113" y="125745"/>
                    <a:pt x="320154" y="873763"/>
                    <a:pt x="376080" y="1017774"/>
                  </a:cubicBezTo>
                  <a:cubicBezTo>
                    <a:pt x="432006" y="1161785"/>
                    <a:pt x="334135" y="869569"/>
                    <a:pt x="342524" y="883551"/>
                  </a:cubicBezTo>
                  <a:cubicBezTo>
                    <a:pt x="350913" y="897533"/>
                    <a:pt x="432006" y="1051330"/>
                    <a:pt x="426414" y="1101664"/>
                  </a:cubicBezTo>
                  <a:cubicBezTo>
                    <a:pt x="420822" y="1151998"/>
                    <a:pt x="332738" y="1125433"/>
                    <a:pt x="308969" y="1185554"/>
                  </a:cubicBezTo>
                  <a:cubicBezTo>
                    <a:pt x="285200" y="1245675"/>
                    <a:pt x="285200" y="1449808"/>
                    <a:pt x="283802" y="1462391"/>
                  </a:cubicBezTo>
                  <a:cubicBezTo>
                    <a:pt x="282404" y="1474974"/>
                    <a:pt x="283802" y="1377103"/>
                    <a:pt x="300580" y="1261055"/>
                  </a:cubicBezTo>
                  <a:cubicBezTo>
                    <a:pt x="317358" y="1145007"/>
                    <a:pt x="381673" y="813643"/>
                    <a:pt x="384469" y="766105"/>
                  </a:cubicBezTo>
                  <a:cubicBezTo>
                    <a:pt x="387265" y="718567"/>
                    <a:pt x="338330" y="988413"/>
                    <a:pt x="317358" y="975829"/>
                  </a:cubicBezTo>
                  <a:cubicBezTo>
                    <a:pt x="296386" y="963246"/>
                    <a:pt x="287996" y="789874"/>
                    <a:pt x="258635" y="690604"/>
                  </a:cubicBezTo>
                  <a:cubicBezTo>
                    <a:pt x="229274" y="591334"/>
                    <a:pt x="177541" y="489268"/>
                    <a:pt x="141189" y="380211"/>
                  </a:cubicBezTo>
                  <a:cubicBezTo>
                    <a:pt x="104837" y="271154"/>
                    <a:pt x="-32183" y="-86775"/>
                    <a:pt x="6965" y="19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 504">
              <a:extLst>
                <a:ext uri="{FF2B5EF4-FFF2-40B4-BE49-F238E27FC236}">
                  <a16:creationId xmlns:a16="http://schemas.microsoft.com/office/drawing/2014/main" id="{9316EE05-49AD-8DD3-A426-918959E32808}"/>
                </a:ext>
              </a:extLst>
            </p:cNvPr>
            <p:cNvSpPr/>
            <p:nvPr/>
          </p:nvSpPr>
          <p:spPr>
            <a:xfrm>
              <a:off x="578663" y="9154003"/>
              <a:ext cx="1497169" cy="2667069"/>
            </a:xfrm>
            <a:custGeom>
              <a:avLst/>
              <a:gdLst>
                <a:gd name="connsiteX0" fmla="*/ 1451473 w 1497169"/>
                <a:gd name="connsiteY0" fmla="*/ 73887 h 2667069"/>
                <a:gd name="connsiteX1" fmla="*/ 177 w 1497169"/>
                <a:gd name="connsiteY1" fmla="*/ 2666085 h 2667069"/>
                <a:gd name="connsiteX2" fmla="*/ 1350805 w 1497169"/>
                <a:gd name="connsiteY2" fmla="*/ 384280 h 2667069"/>
                <a:gd name="connsiteX3" fmla="*/ 1149469 w 1497169"/>
                <a:gd name="connsiteY3" fmla="*/ 677894 h 2667069"/>
                <a:gd name="connsiteX4" fmla="*/ 1451473 w 1497169"/>
                <a:gd name="connsiteY4" fmla="*/ 73887 h 266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169" h="2667069">
                  <a:moveTo>
                    <a:pt x="1451473" y="73887"/>
                  </a:moveTo>
                  <a:cubicBezTo>
                    <a:pt x="1259924" y="405252"/>
                    <a:pt x="16955" y="2614353"/>
                    <a:pt x="177" y="2666085"/>
                  </a:cubicBezTo>
                  <a:cubicBezTo>
                    <a:pt x="-16601" y="2717817"/>
                    <a:pt x="1159256" y="715645"/>
                    <a:pt x="1350805" y="384280"/>
                  </a:cubicBezTo>
                  <a:cubicBezTo>
                    <a:pt x="1542354" y="52915"/>
                    <a:pt x="1127098" y="725432"/>
                    <a:pt x="1149469" y="677894"/>
                  </a:cubicBezTo>
                  <a:cubicBezTo>
                    <a:pt x="1171840" y="630356"/>
                    <a:pt x="1643022" y="-257478"/>
                    <a:pt x="1451473" y="738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 505">
              <a:extLst>
                <a:ext uri="{FF2B5EF4-FFF2-40B4-BE49-F238E27FC236}">
                  <a16:creationId xmlns:a16="http://schemas.microsoft.com/office/drawing/2014/main" id="{27F44A50-52F9-C167-5C1B-485C1BD7731A}"/>
                </a:ext>
              </a:extLst>
            </p:cNvPr>
            <p:cNvSpPr/>
            <p:nvPr/>
          </p:nvSpPr>
          <p:spPr>
            <a:xfrm>
              <a:off x="1729676" y="8556771"/>
              <a:ext cx="266980" cy="1264591"/>
            </a:xfrm>
            <a:custGeom>
              <a:avLst/>
              <a:gdLst>
                <a:gd name="connsiteX0" fmla="*/ 82346 w 266980"/>
                <a:gd name="connsiteY0" fmla="*/ 0 h 1264591"/>
                <a:gd name="connsiteX1" fmla="*/ 82346 w 266980"/>
                <a:gd name="connsiteY1" fmla="*/ 612396 h 1264591"/>
                <a:gd name="connsiteX2" fmla="*/ 82346 w 266980"/>
                <a:gd name="connsiteY2" fmla="*/ 545284 h 1264591"/>
                <a:gd name="connsiteX3" fmla="*/ 82346 w 266980"/>
                <a:gd name="connsiteY3" fmla="*/ 788565 h 1264591"/>
                <a:gd name="connsiteX4" fmla="*/ 73957 w 266980"/>
                <a:gd name="connsiteY4" fmla="*/ 1258348 h 1264591"/>
                <a:gd name="connsiteX5" fmla="*/ 48790 w 266980"/>
                <a:gd name="connsiteY5" fmla="*/ 1031846 h 1264591"/>
                <a:gd name="connsiteX6" fmla="*/ 266904 w 266980"/>
                <a:gd name="connsiteY6" fmla="*/ 654341 h 1264591"/>
                <a:gd name="connsiteX7" fmla="*/ 73957 w 266980"/>
                <a:gd name="connsiteY7" fmla="*/ 914400 h 1264591"/>
                <a:gd name="connsiteX8" fmla="*/ 99124 w 266980"/>
                <a:gd name="connsiteY8" fmla="*/ 713064 h 1264591"/>
                <a:gd name="connsiteX9" fmla="*/ 6845 w 266980"/>
                <a:gd name="connsiteY9" fmla="*/ 184557 h 1264591"/>
                <a:gd name="connsiteX10" fmla="*/ 15234 w 266980"/>
                <a:gd name="connsiteY10" fmla="*/ 503339 h 1264591"/>
                <a:gd name="connsiteX11" fmla="*/ 82346 w 266980"/>
                <a:gd name="connsiteY11" fmla="*/ 0 h 126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980" h="1264591">
                  <a:moveTo>
                    <a:pt x="82346" y="0"/>
                  </a:moveTo>
                  <a:lnTo>
                    <a:pt x="82346" y="612396"/>
                  </a:lnTo>
                  <a:lnTo>
                    <a:pt x="82346" y="545284"/>
                  </a:lnTo>
                  <a:cubicBezTo>
                    <a:pt x="82346" y="574645"/>
                    <a:pt x="83744" y="669721"/>
                    <a:pt x="82346" y="788565"/>
                  </a:cubicBezTo>
                  <a:cubicBezTo>
                    <a:pt x="80948" y="907409"/>
                    <a:pt x="79550" y="1217801"/>
                    <a:pt x="73957" y="1258348"/>
                  </a:cubicBezTo>
                  <a:cubicBezTo>
                    <a:pt x="68364" y="1298895"/>
                    <a:pt x="16632" y="1132514"/>
                    <a:pt x="48790" y="1031846"/>
                  </a:cubicBezTo>
                  <a:cubicBezTo>
                    <a:pt x="80948" y="931178"/>
                    <a:pt x="262710" y="673915"/>
                    <a:pt x="266904" y="654341"/>
                  </a:cubicBezTo>
                  <a:cubicBezTo>
                    <a:pt x="271099" y="634767"/>
                    <a:pt x="101920" y="904613"/>
                    <a:pt x="73957" y="914400"/>
                  </a:cubicBezTo>
                  <a:cubicBezTo>
                    <a:pt x="45994" y="924187"/>
                    <a:pt x="110309" y="834704"/>
                    <a:pt x="99124" y="713064"/>
                  </a:cubicBezTo>
                  <a:cubicBezTo>
                    <a:pt x="87939" y="591424"/>
                    <a:pt x="20827" y="219511"/>
                    <a:pt x="6845" y="184557"/>
                  </a:cubicBezTo>
                  <a:cubicBezTo>
                    <a:pt x="-7137" y="149603"/>
                    <a:pt x="2651" y="528506"/>
                    <a:pt x="15234" y="503339"/>
                  </a:cubicBezTo>
                  <a:cubicBezTo>
                    <a:pt x="27817" y="478172"/>
                    <a:pt x="55081" y="255864"/>
                    <a:pt x="8234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 506">
              <a:extLst>
                <a:ext uri="{FF2B5EF4-FFF2-40B4-BE49-F238E27FC236}">
                  <a16:creationId xmlns:a16="http://schemas.microsoft.com/office/drawing/2014/main" id="{D04F6863-0C7B-AC14-3B8B-A1E848FA64EA}"/>
                </a:ext>
              </a:extLst>
            </p:cNvPr>
            <p:cNvSpPr/>
            <p:nvPr/>
          </p:nvSpPr>
          <p:spPr>
            <a:xfrm>
              <a:off x="274400" y="9232229"/>
              <a:ext cx="1044941" cy="2505510"/>
            </a:xfrm>
            <a:custGeom>
              <a:avLst/>
              <a:gdLst>
                <a:gd name="connsiteX0" fmla="*/ 1042672 w 1044941"/>
                <a:gd name="connsiteY0" fmla="*/ 4050 h 2505510"/>
                <a:gd name="connsiteX1" fmla="*/ 438664 w 1044941"/>
                <a:gd name="connsiteY1" fmla="*/ 1413400 h 2505510"/>
                <a:gd name="connsiteX2" fmla="*/ 480609 w 1044941"/>
                <a:gd name="connsiteY2" fmla="*/ 1245621 h 2505510"/>
                <a:gd name="connsiteX3" fmla="*/ 19215 w 1044941"/>
                <a:gd name="connsiteY3" fmla="*/ 2478802 h 2505510"/>
                <a:gd name="connsiteX4" fmla="*/ 186994 w 1044941"/>
                <a:gd name="connsiteY4" fmla="*/ 1925129 h 2505510"/>
                <a:gd name="connsiteX5" fmla="*/ 1042672 w 1044941"/>
                <a:gd name="connsiteY5" fmla="*/ 4050 h 25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941" h="2505510">
                  <a:moveTo>
                    <a:pt x="1042672" y="4050"/>
                  </a:moveTo>
                  <a:cubicBezTo>
                    <a:pt x="1084617" y="-81238"/>
                    <a:pt x="532341" y="1206472"/>
                    <a:pt x="438664" y="1413400"/>
                  </a:cubicBezTo>
                  <a:cubicBezTo>
                    <a:pt x="344987" y="1620329"/>
                    <a:pt x="550517" y="1068054"/>
                    <a:pt x="480609" y="1245621"/>
                  </a:cubicBezTo>
                  <a:cubicBezTo>
                    <a:pt x="410701" y="1423188"/>
                    <a:pt x="68151" y="2365551"/>
                    <a:pt x="19215" y="2478802"/>
                  </a:cubicBezTo>
                  <a:cubicBezTo>
                    <a:pt x="-29721" y="2592053"/>
                    <a:pt x="10825" y="2333393"/>
                    <a:pt x="186994" y="1925129"/>
                  </a:cubicBezTo>
                  <a:cubicBezTo>
                    <a:pt x="363163" y="1516865"/>
                    <a:pt x="1000727" y="89338"/>
                    <a:pt x="1042672" y="4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 507">
              <a:extLst>
                <a:ext uri="{FF2B5EF4-FFF2-40B4-BE49-F238E27FC236}">
                  <a16:creationId xmlns:a16="http://schemas.microsoft.com/office/drawing/2014/main" id="{3B9E7DB0-C395-4415-8C47-DA8AC68C088E}"/>
                </a:ext>
              </a:extLst>
            </p:cNvPr>
            <p:cNvSpPr/>
            <p:nvPr/>
          </p:nvSpPr>
          <p:spPr>
            <a:xfrm>
              <a:off x="972240" y="8850318"/>
              <a:ext cx="581541" cy="1552040"/>
            </a:xfrm>
            <a:custGeom>
              <a:avLst/>
              <a:gdLst>
                <a:gd name="connsiteX0" fmla="*/ 579723 w 581541"/>
                <a:gd name="connsiteY0" fmla="*/ 67 h 1552040"/>
                <a:gd name="connsiteX1" fmla="*/ 235775 w 581541"/>
                <a:gd name="connsiteY1" fmla="*/ 889300 h 1552040"/>
                <a:gd name="connsiteX2" fmla="*/ 319665 w 581541"/>
                <a:gd name="connsiteY2" fmla="*/ 704743 h 1552040"/>
                <a:gd name="connsiteX3" fmla="*/ 883 w 581541"/>
                <a:gd name="connsiteY3" fmla="*/ 1350695 h 1552040"/>
                <a:gd name="connsiteX4" fmla="*/ 235775 w 581541"/>
                <a:gd name="connsiteY4" fmla="*/ 948023 h 1552040"/>
                <a:gd name="connsiteX5" fmla="*/ 562945 w 581541"/>
                <a:gd name="connsiteY5" fmla="*/ 411128 h 1552040"/>
                <a:gd name="connsiteX6" fmla="*/ 521000 w 581541"/>
                <a:gd name="connsiteY6" fmla="*/ 696354 h 1552040"/>
                <a:gd name="connsiteX7" fmla="*/ 353221 w 581541"/>
                <a:gd name="connsiteY7" fmla="*/ 1552031 h 1552040"/>
                <a:gd name="connsiteX8" fmla="*/ 512611 w 581541"/>
                <a:gd name="connsiteY8" fmla="*/ 713132 h 1552040"/>
                <a:gd name="connsiteX9" fmla="*/ 529389 w 581541"/>
                <a:gd name="connsiteY9" fmla="*/ 394350 h 1552040"/>
                <a:gd name="connsiteX10" fmla="*/ 210608 w 581541"/>
                <a:gd name="connsiteY10" fmla="*/ 939634 h 1552040"/>
                <a:gd name="connsiteX11" fmla="*/ 579723 w 581541"/>
                <a:gd name="connsiteY11" fmla="*/ 67 h 1552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541" h="1552040">
                  <a:moveTo>
                    <a:pt x="579723" y="67"/>
                  </a:moveTo>
                  <a:cubicBezTo>
                    <a:pt x="583917" y="-8322"/>
                    <a:pt x="279118" y="771854"/>
                    <a:pt x="235775" y="889300"/>
                  </a:cubicBezTo>
                  <a:cubicBezTo>
                    <a:pt x="192432" y="1006746"/>
                    <a:pt x="358814" y="627844"/>
                    <a:pt x="319665" y="704743"/>
                  </a:cubicBezTo>
                  <a:cubicBezTo>
                    <a:pt x="280516" y="781642"/>
                    <a:pt x="14865" y="1310148"/>
                    <a:pt x="883" y="1350695"/>
                  </a:cubicBezTo>
                  <a:cubicBezTo>
                    <a:pt x="-13099" y="1391242"/>
                    <a:pt x="142098" y="1104617"/>
                    <a:pt x="235775" y="948023"/>
                  </a:cubicBezTo>
                  <a:cubicBezTo>
                    <a:pt x="329452" y="791429"/>
                    <a:pt x="515407" y="453073"/>
                    <a:pt x="562945" y="411128"/>
                  </a:cubicBezTo>
                  <a:cubicBezTo>
                    <a:pt x="610483" y="369183"/>
                    <a:pt x="555954" y="506203"/>
                    <a:pt x="521000" y="696354"/>
                  </a:cubicBezTo>
                  <a:cubicBezTo>
                    <a:pt x="486046" y="886505"/>
                    <a:pt x="354619" y="1549235"/>
                    <a:pt x="353221" y="1552031"/>
                  </a:cubicBezTo>
                  <a:cubicBezTo>
                    <a:pt x="351823" y="1554827"/>
                    <a:pt x="483250" y="906079"/>
                    <a:pt x="512611" y="713132"/>
                  </a:cubicBezTo>
                  <a:cubicBezTo>
                    <a:pt x="541972" y="520185"/>
                    <a:pt x="579723" y="356600"/>
                    <a:pt x="529389" y="394350"/>
                  </a:cubicBezTo>
                  <a:cubicBezTo>
                    <a:pt x="479055" y="432100"/>
                    <a:pt x="206413" y="999755"/>
                    <a:pt x="210608" y="939634"/>
                  </a:cubicBezTo>
                  <a:cubicBezTo>
                    <a:pt x="214803" y="879513"/>
                    <a:pt x="575529" y="8456"/>
                    <a:pt x="579723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 508">
              <a:extLst>
                <a:ext uri="{FF2B5EF4-FFF2-40B4-BE49-F238E27FC236}">
                  <a16:creationId xmlns:a16="http://schemas.microsoft.com/office/drawing/2014/main" id="{1A02A0A3-5EF6-8766-EB72-5F5C7D3848F5}"/>
                </a:ext>
              </a:extLst>
            </p:cNvPr>
            <p:cNvSpPr/>
            <p:nvPr/>
          </p:nvSpPr>
          <p:spPr>
            <a:xfrm>
              <a:off x="1457652" y="8506341"/>
              <a:ext cx="413586" cy="1285391"/>
            </a:xfrm>
            <a:custGeom>
              <a:avLst/>
              <a:gdLst>
                <a:gd name="connsiteX0" fmla="*/ 404704 w 413586"/>
                <a:gd name="connsiteY0" fmla="*/ 25263 h 1285391"/>
                <a:gd name="connsiteX1" fmla="*/ 236924 w 413586"/>
                <a:gd name="connsiteY1" fmla="*/ 285321 h 1285391"/>
                <a:gd name="connsiteX2" fmla="*/ 2032 w 413586"/>
                <a:gd name="connsiteY2" fmla="*/ 738327 h 1285391"/>
                <a:gd name="connsiteX3" fmla="*/ 136256 w 413586"/>
                <a:gd name="connsiteY3" fmla="*/ 545380 h 1285391"/>
                <a:gd name="connsiteX4" fmla="*/ 362759 w 413586"/>
                <a:gd name="connsiteY4" fmla="*/ 1166165 h 1285391"/>
                <a:gd name="connsiteX5" fmla="*/ 220146 w 413586"/>
                <a:gd name="connsiteY5" fmla="*/ 578936 h 1285391"/>
                <a:gd name="connsiteX6" fmla="*/ 413093 w 413586"/>
                <a:gd name="connsiteY6" fmla="*/ 1283611 h 1285391"/>
                <a:gd name="connsiteX7" fmla="*/ 270480 w 413586"/>
                <a:gd name="connsiteY7" fmla="*/ 771883 h 1285391"/>
                <a:gd name="connsiteX8" fmla="*/ 111089 w 413586"/>
                <a:gd name="connsiteY8" fmla="*/ 495046 h 1285391"/>
                <a:gd name="connsiteX9" fmla="*/ 169812 w 413586"/>
                <a:gd name="connsiteY9" fmla="*/ 96 h 1285391"/>
                <a:gd name="connsiteX10" fmla="*/ 60755 w 413586"/>
                <a:gd name="connsiteY10" fmla="*/ 536991 h 1285391"/>
                <a:gd name="connsiteX11" fmla="*/ 404704 w 413586"/>
                <a:gd name="connsiteY11" fmla="*/ 25263 h 128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3586" h="1285391">
                  <a:moveTo>
                    <a:pt x="404704" y="25263"/>
                  </a:moveTo>
                  <a:cubicBezTo>
                    <a:pt x="434065" y="-16682"/>
                    <a:pt x="304036" y="166477"/>
                    <a:pt x="236924" y="285321"/>
                  </a:cubicBezTo>
                  <a:cubicBezTo>
                    <a:pt x="169812" y="404165"/>
                    <a:pt x="18810" y="694984"/>
                    <a:pt x="2032" y="738327"/>
                  </a:cubicBezTo>
                  <a:cubicBezTo>
                    <a:pt x="-14746" y="781670"/>
                    <a:pt x="76135" y="474074"/>
                    <a:pt x="136256" y="545380"/>
                  </a:cubicBezTo>
                  <a:cubicBezTo>
                    <a:pt x="196377" y="616686"/>
                    <a:pt x="348777" y="1160572"/>
                    <a:pt x="362759" y="1166165"/>
                  </a:cubicBezTo>
                  <a:cubicBezTo>
                    <a:pt x="376741" y="1171758"/>
                    <a:pt x="211757" y="559362"/>
                    <a:pt x="220146" y="578936"/>
                  </a:cubicBezTo>
                  <a:cubicBezTo>
                    <a:pt x="228535" y="598510"/>
                    <a:pt x="404704" y="1251453"/>
                    <a:pt x="413093" y="1283611"/>
                  </a:cubicBezTo>
                  <a:cubicBezTo>
                    <a:pt x="421482" y="1315769"/>
                    <a:pt x="320814" y="903310"/>
                    <a:pt x="270480" y="771883"/>
                  </a:cubicBezTo>
                  <a:cubicBezTo>
                    <a:pt x="220146" y="640456"/>
                    <a:pt x="127867" y="623677"/>
                    <a:pt x="111089" y="495046"/>
                  </a:cubicBezTo>
                  <a:cubicBezTo>
                    <a:pt x="94311" y="366415"/>
                    <a:pt x="178201" y="-6895"/>
                    <a:pt x="169812" y="96"/>
                  </a:cubicBezTo>
                  <a:cubicBezTo>
                    <a:pt x="161423" y="7087"/>
                    <a:pt x="25801" y="528602"/>
                    <a:pt x="60755" y="536991"/>
                  </a:cubicBezTo>
                  <a:cubicBezTo>
                    <a:pt x="95709" y="545380"/>
                    <a:pt x="375343" y="67208"/>
                    <a:pt x="404704" y="25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0" name="フリーフォーム 509">
              <a:extLst>
                <a:ext uri="{FF2B5EF4-FFF2-40B4-BE49-F238E27FC236}">
                  <a16:creationId xmlns:a16="http://schemas.microsoft.com/office/drawing/2014/main" id="{B56BCEE8-2D23-FA25-E333-35E4AEC85CBB}"/>
                </a:ext>
              </a:extLst>
            </p:cNvPr>
            <p:cNvSpPr/>
            <p:nvPr/>
          </p:nvSpPr>
          <p:spPr>
            <a:xfrm>
              <a:off x="1504781" y="8553771"/>
              <a:ext cx="255152" cy="1747648"/>
            </a:xfrm>
            <a:custGeom>
              <a:avLst/>
              <a:gdLst>
                <a:gd name="connsiteX0" fmla="*/ 198184 w 255152"/>
                <a:gd name="connsiteY0" fmla="*/ 3000 h 1747648"/>
                <a:gd name="connsiteX1" fmla="*/ 164628 w 255152"/>
                <a:gd name="connsiteY1" fmla="*/ 883844 h 1747648"/>
                <a:gd name="connsiteX2" fmla="*/ 89127 w 255152"/>
                <a:gd name="connsiteY2" fmla="*/ 1185847 h 1747648"/>
                <a:gd name="connsiteX3" fmla="*/ 97516 w 255152"/>
                <a:gd name="connsiteY3" fmla="*/ 992901 h 1747648"/>
                <a:gd name="connsiteX4" fmla="*/ 63960 w 255152"/>
                <a:gd name="connsiteY4" fmla="*/ 1303293 h 1747648"/>
                <a:gd name="connsiteX5" fmla="*/ 5237 w 255152"/>
                <a:gd name="connsiteY5" fmla="*/ 1731132 h 1747648"/>
                <a:gd name="connsiteX6" fmla="*/ 30404 w 255152"/>
                <a:gd name="connsiteY6" fmla="*/ 1554963 h 1747648"/>
                <a:gd name="connsiteX7" fmla="*/ 248518 w 255152"/>
                <a:gd name="connsiteY7" fmla="*/ 607007 h 1747648"/>
                <a:gd name="connsiteX8" fmla="*/ 189795 w 255152"/>
                <a:gd name="connsiteY8" fmla="*/ 799954 h 1747648"/>
                <a:gd name="connsiteX9" fmla="*/ 97516 w 255152"/>
                <a:gd name="connsiteY9" fmla="*/ 430838 h 1747648"/>
                <a:gd name="connsiteX10" fmla="*/ 97516 w 255152"/>
                <a:gd name="connsiteY10" fmla="*/ 590229 h 1747648"/>
                <a:gd name="connsiteX11" fmla="*/ 198184 w 255152"/>
                <a:gd name="connsiteY11" fmla="*/ 3000 h 174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152" h="1747648">
                  <a:moveTo>
                    <a:pt x="198184" y="3000"/>
                  </a:moveTo>
                  <a:cubicBezTo>
                    <a:pt x="209369" y="51936"/>
                    <a:pt x="182804" y="686703"/>
                    <a:pt x="164628" y="883844"/>
                  </a:cubicBezTo>
                  <a:cubicBezTo>
                    <a:pt x="146452" y="1080985"/>
                    <a:pt x="100312" y="1167671"/>
                    <a:pt x="89127" y="1185847"/>
                  </a:cubicBezTo>
                  <a:cubicBezTo>
                    <a:pt x="77942" y="1204023"/>
                    <a:pt x="101710" y="973327"/>
                    <a:pt x="97516" y="992901"/>
                  </a:cubicBezTo>
                  <a:cubicBezTo>
                    <a:pt x="93321" y="1012475"/>
                    <a:pt x="79340" y="1180255"/>
                    <a:pt x="63960" y="1303293"/>
                  </a:cubicBezTo>
                  <a:cubicBezTo>
                    <a:pt x="48580" y="1426331"/>
                    <a:pt x="10830" y="1689187"/>
                    <a:pt x="5237" y="1731132"/>
                  </a:cubicBezTo>
                  <a:cubicBezTo>
                    <a:pt x="-356" y="1773077"/>
                    <a:pt x="-10143" y="1742317"/>
                    <a:pt x="30404" y="1554963"/>
                  </a:cubicBezTo>
                  <a:cubicBezTo>
                    <a:pt x="70951" y="1367609"/>
                    <a:pt x="221953" y="732842"/>
                    <a:pt x="248518" y="607007"/>
                  </a:cubicBezTo>
                  <a:cubicBezTo>
                    <a:pt x="275083" y="481172"/>
                    <a:pt x="214962" y="829315"/>
                    <a:pt x="189795" y="799954"/>
                  </a:cubicBezTo>
                  <a:cubicBezTo>
                    <a:pt x="164628" y="770593"/>
                    <a:pt x="112896" y="465792"/>
                    <a:pt x="97516" y="430838"/>
                  </a:cubicBezTo>
                  <a:cubicBezTo>
                    <a:pt x="82136" y="395884"/>
                    <a:pt x="75145" y="661535"/>
                    <a:pt x="97516" y="590229"/>
                  </a:cubicBezTo>
                  <a:cubicBezTo>
                    <a:pt x="119887" y="518923"/>
                    <a:pt x="186999" y="-45936"/>
                    <a:pt x="198184" y="30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 510">
              <a:extLst>
                <a:ext uri="{FF2B5EF4-FFF2-40B4-BE49-F238E27FC236}">
                  <a16:creationId xmlns:a16="http://schemas.microsoft.com/office/drawing/2014/main" id="{060033CD-8471-32A0-1AC8-39946B83012E}"/>
                </a:ext>
              </a:extLst>
            </p:cNvPr>
            <p:cNvSpPr/>
            <p:nvPr/>
          </p:nvSpPr>
          <p:spPr>
            <a:xfrm>
              <a:off x="192933" y="9201259"/>
              <a:ext cx="1015794" cy="1243071"/>
            </a:xfrm>
            <a:custGeom>
              <a:avLst/>
              <a:gdLst>
                <a:gd name="connsiteX0" fmla="*/ 1015082 w 1015794"/>
                <a:gd name="connsiteY0" fmla="*/ 1464 h 1243071"/>
                <a:gd name="connsiteX1" fmla="*/ 453019 w 1015794"/>
                <a:gd name="connsiteY1" fmla="*/ 714528 h 1243071"/>
                <a:gd name="connsiteX2" fmla="*/ 696300 w 1015794"/>
                <a:gd name="connsiteY2" fmla="*/ 546748 h 1243071"/>
                <a:gd name="connsiteX3" fmla="*/ 511742 w 1015794"/>
                <a:gd name="connsiteY3" fmla="*/ 773251 h 1243071"/>
                <a:gd name="connsiteX4" fmla="*/ 14 w 1015794"/>
                <a:gd name="connsiteY4" fmla="*/ 1243035 h 1243071"/>
                <a:gd name="connsiteX5" fmla="*/ 528520 w 1015794"/>
                <a:gd name="connsiteY5" fmla="*/ 748084 h 1243071"/>
                <a:gd name="connsiteX6" fmla="*/ 939581 w 1015794"/>
                <a:gd name="connsiteY6" fmla="*/ 253134 h 1243071"/>
                <a:gd name="connsiteX7" fmla="*/ 578854 w 1015794"/>
                <a:gd name="connsiteY7" fmla="*/ 521581 h 1243071"/>
                <a:gd name="connsiteX8" fmla="*/ 1015082 w 1015794"/>
                <a:gd name="connsiteY8" fmla="*/ 1464 h 124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94" h="1243071">
                  <a:moveTo>
                    <a:pt x="1015082" y="1464"/>
                  </a:moveTo>
                  <a:cubicBezTo>
                    <a:pt x="994110" y="33622"/>
                    <a:pt x="506149" y="623647"/>
                    <a:pt x="453019" y="714528"/>
                  </a:cubicBezTo>
                  <a:cubicBezTo>
                    <a:pt x="399889" y="805409"/>
                    <a:pt x="686513" y="536961"/>
                    <a:pt x="696300" y="546748"/>
                  </a:cubicBezTo>
                  <a:cubicBezTo>
                    <a:pt x="706087" y="556535"/>
                    <a:pt x="627790" y="657203"/>
                    <a:pt x="511742" y="773251"/>
                  </a:cubicBezTo>
                  <a:cubicBezTo>
                    <a:pt x="395694" y="889299"/>
                    <a:pt x="-2782" y="1247230"/>
                    <a:pt x="14" y="1243035"/>
                  </a:cubicBezTo>
                  <a:cubicBezTo>
                    <a:pt x="2810" y="1238840"/>
                    <a:pt x="371926" y="913067"/>
                    <a:pt x="528520" y="748084"/>
                  </a:cubicBezTo>
                  <a:cubicBezTo>
                    <a:pt x="685114" y="583101"/>
                    <a:pt x="931192" y="290885"/>
                    <a:pt x="939581" y="253134"/>
                  </a:cubicBezTo>
                  <a:cubicBezTo>
                    <a:pt x="947970" y="215384"/>
                    <a:pt x="570465" y="566322"/>
                    <a:pt x="578854" y="521581"/>
                  </a:cubicBezTo>
                  <a:cubicBezTo>
                    <a:pt x="587243" y="476840"/>
                    <a:pt x="1036054" y="-30694"/>
                    <a:pt x="1015082" y="14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 511">
              <a:extLst>
                <a:ext uri="{FF2B5EF4-FFF2-40B4-BE49-F238E27FC236}">
                  <a16:creationId xmlns:a16="http://schemas.microsoft.com/office/drawing/2014/main" id="{AF8436CF-C2EB-CBD6-006E-6626500113E7}"/>
                </a:ext>
              </a:extLst>
            </p:cNvPr>
            <p:cNvSpPr/>
            <p:nvPr/>
          </p:nvSpPr>
          <p:spPr>
            <a:xfrm>
              <a:off x="1518546" y="9479512"/>
              <a:ext cx="734640" cy="1867687"/>
            </a:xfrm>
            <a:custGeom>
              <a:avLst/>
              <a:gdLst>
                <a:gd name="connsiteX0" fmla="*/ 721315 w 734640"/>
                <a:gd name="connsiteY0" fmla="*/ 48 h 1867687"/>
                <a:gd name="connsiteX1" fmla="*/ 645814 w 734640"/>
                <a:gd name="connsiteY1" fmla="*/ 360774 h 1867687"/>
                <a:gd name="connsiteX2" fmla="*/ 637425 w 734640"/>
                <a:gd name="connsiteY2" fmla="*/ 578888 h 1867687"/>
                <a:gd name="connsiteX3" fmla="*/ 712926 w 734640"/>
                <a:gd name="connsiteY3" fmla="*/ 360774 h 1867687"/>
                <a:gd name="connsiteX4" fmla="*/ 192808 w 734640"/>
                <a:gd name="connsiteY4" fmla="*/ 1073838 h 1867687"/>
                <a:gd name="connsiteX5" fmla="*/ 486423 w 734640"/>
                <a:gd name="connsiteY5" fmla="*/ 771835 h 1867687"/>
                <a:gd name="connsiteX6" fmla="*/ 8250 w 734640"/>
                <a:gd name="connsiteY6" fmla="*/ 1845626 h 1867687"/>
                <a:gd name="connsiteX7" fmla="*/ 217975 w 734640"/>
                <a:gd name="connsiteY7" fmla="*/ 1409398 h 1867687"/>
                <a:gd name="connsiteX8" fmla="*/ 654203 w 734640"/>
                <a:gd name="connsiteY8" fmla="*/ 385941 h 1867687"/>
                <a:gd name="connsiteX9" fmla="*/ 721315 w 734640"/>
                <a:gd name="connsiteY9" fmla="*/ 48 h 186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640" h="1867687">
                  <a:moveTo>
                    <a:pt x="721315" y="48"/>
                  </a:moveTo>
                  <a:cubicBezTo>
                    <a:pt x="719917" y="-4146"/>
                    <a:pt x="659796" y="264301"/>
                    <a:pt x="645814" y="360774"/>
                  </a:cubicBezTo>
                  <a:cubicBezTo>
                    <a:pt x="631832" y="457247"/>
                    <a:pt x="626240" y="578888"/>
                    <a:pt x="637425" y="578888"/>
                  </a:cubicBezTo>
                  <a:cubicBezTo>
                    <a:pt x="648610" y="578888"/>
                    <a:pt x="787029" y="278282"/>
                    <a:pt x="712926" y="360774"/>
                  </a:cubicBezTo>
                  <a:cubicBezTo>
                    <a:pt x="638823" y="443266"/>
                    <a:pt x="230558" y="1005328"/>
                    <a:pt x="192808" y="1073838"/>
                  </a:cubicBezTo>
                  <a:cubicBezTo>
                    <a:pt x="155058" y="1142348"/>
                    <a:pt x="517183" y="643204"/>
                    <a:pt x="486423" y="771835"/>
                  </a:cubicBezTo>
                  <a:cubicBezTo>
                    <a:pt x="455663" y="900466"/>
                    <a:pt x="52991" y="1739366"/>
                    <a:pt x="8250" y="1845626"/>
                  </a:cubicBezTo>
                  <a:cubicBezTo>
                    <a:pt x="-36491" y="1951887"/>
                    <a:pt x="110316" y="1652679"/>
                    <a:pt x="217975" y="1409398"/>
                  </a:cubicBezTo>
                  <a:cubicBezTo>
                    <a:pt x="325634" y="1166117"/>
                    <a:pt x="566119" y="616638"/>
                    <a:pt x="654203" y="385941"/>
                  </a:cubicBezTo>
                  <a:cubicBezTo>
                    <a:pt x="742287" y="155244"/>
                    <a:pt x="722713" y="4242"/>
                    <a:pt x="721315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 512">
              <a:extLst>
                <a:ext uri="{FF2B5EF4-FFF2-40B4-BE49-F238E27FC236}">
                  <a16:creationId xmlns:a16="http://schemas.microsoft.com/office/drawing/2014/main" id="{16E66DEC-EC10-1718-5A9A-13FC072AA1DB}"/>
                </a:ext>
              </a:extLst>
            </p:cNvPr>
            <p:cNvSpPr/>
            <p:nvPr/>
          </p:nvSpPr>
          <p:spPr>
            <a:xfrm>
              <a:off x="1064022" y="9467544"/>
              <a:ext cx="1093656" cy="2062886"/>
            </a:xfrm>
            <a:custGeom>
              <a:avLst/>
              <a:gdLst>
                <a:gd name="connsiteX0" fmla="*/ 1091949 w 1093656"/>
                <a:gd name="connsiteY0" fmla="*/ 3627 h 2062886"/>
                <a:gd name="connsiteX1" fmla="*/ 605387 w 1093656"/>
                <a:gd name="connsiteY1" fmla="*/ 985139 h 2062886"/>
                <a:gd name="connsiteX2" fmla="*/ 697666 w 1093656"/>
                <a:gd name="connsiteY2" fmla="*/ 850915 h 2062886"/>
                <a:gd name="connsiteX3" fmla="*/ 9769 w 1093656"/>
                <a:gd name="connsiteY3" fmla="*/ 2033762 h 2062886"/>
                <a:gd name="connsiteX4" fmla="*/ 336939 w 1093656"/>
                <a:gd name="connsiteY4" fmla="*/ 1589146 h 2062886"/>
                <a:gd name="connsiteX5" fmla="*/ 949336 w 1093656"/>
                <a:gd name="connsiteY5" fmla="*/ 364353 h 2062886"/>
                <a:gd name="connsiteX6" fmla="*/ 773167 w 1093656"/>
                <a:gd name="connsiteY6" fmla="*/ 641190 h 2062886"/>
                <a:gd name="connsiteX7" fmla="*/ 1091949 w 1093656"/>
                <a:gd name="connsiteY7" fmla="*/ 3627 h 206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656" h="2062886">
                  <a:moveTo>
                    <a:pt x="1091949" y="3627"/>
                  </a:moveTo>
                  <a:cubicBezTo>
                    <a:pt x="1063986" y="60952"/>
                    <a:pt x="671101" y="843924"/>
                    <a:pt x="605387" y="985139"/>
                  </a:cubicBezTo>
                  <a:cubicBezTo>
                    <a:pt x="539673" y="1126354"/>
                    <a:pt x="796936" y="676145"/>
                    <a:pt x="697666" y="850915"/>
                  </a:cubicBezTo>
                  <a:cubicBezTo>
                    <a:pt x="598396" y="1025685"/>
                    <a:pt x="69890" y="1910724"/>
                    <a:pt x="9769" y="2033762"/>
                  </a:cubicBezTo>
                  <a:cubicBezTo>
                    <a:pt x="-50352" y="2156800"/>
                    <a:pt x="180345" y="1867381"/>
                    <a:pt x="336939" y="1589146"/>
                  </a:cubicBezTo>
                  <a:cubicBezTo>
                    <a:pt x="493533" y="1310911"/>
                    <a:pt x="876631" y="522346"/>
                    <a:pt x="949336" y="364353"/>
                  </a:cubicBezTo>
                  <a:cubicBezTo>
                    <a:pt x="1022041" y="206360"/>
                    <a:pt x="750796" y="695718"/>
                    <a:pt x="773167" y="641190"/>
                  </a:cubicBezTo>
                  <a:cubicBezTo>
                    <a:pt x="795538" y="586662"/>
                    <a:pt x="1119912" y="-53698"/>
                    <a:pt x="1091949" y="36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 513">
              <a:extLst>
                <a:ext uri="{FF2B5EF4-FFF2-40B4-BE49-F238E27FC236}">
                  <a16:creationId xmlns:a16="http://schemas.microsoft.com/office/drawing/2014/main" id="{F52F207F-DA66-45FB-E856-0B35A0C06467}"/>
                </a:ext>
              </a:extLst>
            </p:cNvPr>
            <p:cNvSpPr/>
            <p:nvPr/>
          </p:nvSpPr>
          <p:spPr>
            <a:xfrm>
              <a:off x="2081386" y="8483837"/>
              <a:ext cx="413699" cy="634833"/>
            </a:xfrm>
            <a:custGeom>
              <a:avLst/>
              <a:gdLst>
                <a:gd name="connsiteX0" fmla="*/ 203021 w 413699"/>
                <a:gd name="connsiteY0" fmla="*/ 648 h 634833"/>
                <a:gd name="connsiteX1" fmla="*/ 365510 w 413699"/>
                <a:gd name="connsiteY1" fmla="*/ 140835 h 634833"/>
                <a:gd name="connsiteX2" fmla="*/ 413301 w 413699"/>
                <a:gd name="connsiteY2" fmla="*/ 118532 h 634833"/>
                <a:gd name="connsiteX3" fmla="*/ 346394 w 413699"/>
                <a:gd name="connsiteY3" fmla="*/ 182254 h 634833"/>
                <a:gd name="connsiteX4" fmla="*/ 231696 w 413699"/>
                <a:gd name="connsiteY4" fmla="*/ 255533 h 634833"/>
                <a:gd name="connsiteX5" fmla="*/ 139300 w 413699"/>
                <a:gd name="connsiteY5" fmla="*/ 376603 h 634833"/>
                <a:gd name="connsiteX6" fmla="*/ 174346 w 413699"/>
                <a:gd name="connsiteY6" fmla="*/ 316068 h 634833"/>
                <a:gd name="connsiteX7" fmla="*/ 27788 w 413699"/>
                <a:gd name="connsiteY7" fmla="*/ 583697 h 634833"/>
                <a:gd name="connsiteX8" fmla="*/ 2299 w 413699"/>
                <a:gd name="connsiteY8" fmla="*/ 628302 h 634833"/>
                <a:gd name="connsiteX9" fmla="*/ 59648 w 413699"/>
                <a:gd name="connsiteY9" fmla="*/ 497674 h 634833"/>
                <a:gd name="connsiteX10" fmla="*/ 304975 w 413699"/>
                <a:gd name="connsiteY10" fmla="*/ 166323 h 634833"/>
                <a:gd name="connsiteX11" fmla="*/ 365510 w 413699"/>
                <a:gd name="connsiteY11" fmla="*/ 131277 h 634833"/>
                <a:gd name="connsiteX12" fmla="*/ 346394 w 413699"/>
                <a:gd name="connsiteY12" fmla="*/ 54811 h 634833"/>
                <a:gd name="connsiteX13" fmla="*/ 362324 w 413699"/>
                <a:gd name="connsiteY13" fmla="*/ 86672 h 634833"/>
                <a:gd name="connsiteX14" fmla="*/ 203021 w 413699"/>
                <a:gd name="connsiteY14" fmla="*/ 648 h 63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3699" h="634833">
                  <a:moveTo>
                    <a:pt x="203021" y="648"/>
                  </a:moveTo>
                  <a:cubicBezTo>
                    <a:pt x="203552" y="9675"/>
                    <a:pt x="330463" y="121188"/>
                    <a:pt x="365510" y="140835"/>
                  </a:cubicBezTo>
                  <a:cubicBezTo>
                    <a:pt x="400557" y="160482"/>
                    <a:pt x="416487" y="111629"/>
                    <a:pt x="413301" y="118532"/>
                  </a:cubicBezTo>
                  <a:cubicBezTo>
                    <a:pt x="410115" y="125435"/>
                    <a:pt x="376661" y="159421"/>
                    <a:pt x="346394" y="182254"/>
                  </a:cubicBezTo>
                  <a:cubicBezTo>
                    <a:pt x="316127" y="205087"/>
                    <a:pt x="266212" y="223141"/>
                    <a:pt x="231696" y="255533"/>
                  </a:cubicBezTo>
                  <a:cubicBezTo>
                    <a:pt x="197180" y="287925"/>
                    <a:pt x="148858" y="366514"/>
                    <a:pt x="139300" y="376603"/>
                  </a:cubicBezTo>
                  <a:cubicBezTo>
                    <a:pt x="129742" y="386692"/>
                    <a:pt x="192931" y="281552"/>
                    <a:pt x="174346" y="316068"/>
                  </a:cubicBezTo>
                  <a:cubicBezTo>
                    <a:pt x="155761" y="350584"/>
                    <a:pt x="56462" y="531658"/>
                    <a:pt x="27788" y="583697"/>
                  </a:cubicBezTo>
                  <a:cubicBezTo>
                    <a:pt x="-886" y="635736"/>
                    <a:pt x="-3011" y="642639"/>
                    <a:pt x="2299" y="628302"/>
                  </a:cubicBezTo>
                  <a:cubicBezTo>
                    <a:pt x="7609" y="613965"/>
                    <a:pt x="9202" y="574671"/>
                    <a:pt x="59648" y="497674"/>
                  </a:cubicBezTo>
                  <a:cubicBezTo>
                    <a:pt x="110094" y="420678"/>
                    <a:pt x="253998" y="227389"/>
                    <a:pt x="304975" y="166323"/>
                  </a:cubicBezTo>
                  <a:cubicBezTo>
                    <a:pt x="355952" y="105257"/>
                    <a:pt x="358607" y="149862"/>
                    <a:pt x="365510" y="131277"/>
                  </a:cubicBezTo>
                  <a:cubicBezTo>
                    <a:pt x="372413" y="112692"/>
                    <a:pt x="346925" y="62245"/>
                    <a:pt x="346394" y="54811"/>
                  </a:cubicBezTo>
                  <a:cubicBezTo>
                    <a:pt x="345863" y="47377"/>
                    <a:pt x="382502" y="93575"/>
                    <a:pt x="362324" y="86672"/>
                  </a:cubicBezTo>
                  <a:cubicBezTo>
                    <a:pt x="342146" y="79769"/>
                    <a:pt x="202490" y="-8379"/>
                    <a:pt x="203021" y="6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 514">
              <a:extLst>
                <a:ext uri="{FF2B5EF4-FFF2-40B4-BE49-F238E27FC236}">
                  <a16:creationId xmlns:a16="http://schemas.microsoft.com/office/drawing/2014/main" id="{383F84AC-6761-4DB7-9B70-53E9CD288869}"/>
                </a:ext>
              </a:extLst>
            </p:cNvPr>
            <p:cNvSpPr/>
            <p:nvPr/>
          </p:nvSpPr>
          <p:spPr>
            <a:xfrm>
              <a:off x="1535568" y="9035613"/>
              <a:ext cx="604405" cy="1356286"/>
            </a:xfrm>
            <a:custGeom>
              <a:avLst/>
              <a:gdLst>
                <a:gd name="connsiteX0" fmla="*/ 541745 w 604405"/>
                <a:gd name="connsiteY0" fmla="*/ 61 h 1356286"/>
                <a:gd name="connsiteX1" fmla="*/ 595908 w 604405"/>
                <a:gd name="connsiteY1" fmla="*/ 254946 h 1356286"/>
                <a:gd name="connsiteX2" fmla="*/ 595908 w 604405"/>
                <a:gd name="connsiteY2" fmla="*/ 248574 h 1356286"/>
                <a:gd name="connsiteX3" fmla="*/ 560861 w 604405"/>
                <a:gd name="connsiteY3" fmla="*/ 395133 h 1356286"/>
                <a:gd name="connsiteX4" fmla="*/ 557675 w 604405"/>
                <a:gd name="connsiteY4" fmla="*/ 331411 h 1356286"/>
                <a:gd name="connsiteX5" fmla="*/ 551303 w 604405"/>
                <a:gd name="connsiteY5" fmla="*/ 286807 h 1356286"/>
                <a:gd name="connsiteX6" fmla="*/ 544931 w 604405"/>
                <a:gd name="connsiteY6" fmla="*/ 388761 h 1356286"/>
                <a:gd name="connsiteX7" fmla="*/ 401558 w 604405"/>
                <a:gd name="connsiteY7" fmla="*/ 634087 h 1356286"/>
                <a:gd name="connsiteX8" fmla="*/ 417488 w 604405"/>
                <a:gd name="connsiteY8" fmla="*/ 592669 h 1356286"/>
                <a:gd name="connsiteX9" fmla="*/ 19231 w 604405"/>
                <a:gd name="connsiteY9" fmla="*/ 1322277 h 1356286"/>
                <a:gd name="connsiteX10" fmla="*/ 114812 w 604405"/>
                <a:gd name="connsiteY10" fmla="*/ 1147043 h 1356286"/>
                <a:gd name="connsiteX11" fmla="*/ 567233 w 604405"/>
                <a:gd name="connsiteY11" fmla="*/ 366458 h 1356286"/>
                <a:gd name="connsiteX12" fmla="*/ 573606 w 604405"/>
                <a:gd name="connsiteY12" fmla="*/ 299551 h 1356286"/>
                <a:gd name="connsiteX13" fmla="*/ 532187 w 604405"/>
                <a:gd name="connsiteY13" fmla="*/ 184853 h 1356286"/>
                <a:gd name="connsiteX14" fmla="*/ 579978 w 604405"/>
                <a:gd name="connsiteY14" fmla="*/ 280434 h 1356286"/>
                <a:gd name="connsiteX15" fmla="*/ 541745 w 604405"/>
                <a:gd name="connsiteY15" fmla="*/ 61 h 13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405" h="1356286">
                  <a:moveTo>
                    <a:pt x="541745" y="61"/>
                  </a:moveTo>
                  <a:cubicBezTo>
                    <a:pt x="544400" y="-4187"/>
                    <a:pt x="586881" y="213527"/>
                    <a:pt x="595908" y="254946"/>
                  </a:cubicBezTo>
                  <a:cubicBezTo>
                    <a:pt x="604935" y="296365"/>
                    <a:pt x="601749" y="225210"/>
                    <a:pt x="595908" y="248574"/>
                  </a:cubicBezTo>
                  <a:cubicBezTo>
                    <a:pt x="590067" y="271938"/>
                    <a:pt x="567233" y="381327"/>
                    <a:pt x="560861" y="395133"/>
                  </a:cubicBezTo>
                  <a:cubicBezTo>
                    <a:pt x="554489" y="408939"/>
                    <a:pt x="559268" y="349465"/>
                    <a:pt x="557675" y="331411"/>
                  </a:cubicBezTo>
                  <a:cubicBezTo>
                    <a:pt x="556082" y="313357"/>
                    <a:pt x="553427" y="277249"/>
                    <a:pt x="551303" y="286807"/>
                  </a:cubicBezTo>
                  <a:cubicBezTo>
                    <a:pt x="549179" y="296365"/>
                    <a:pt x="569889" y="330881"/>
                    <a:pt x="544931" y="388761"/>
                  </a:cubicBezTo>
                  <a:cubicBezTo>
                    <a:pt x="519973" y="446641"/>
                    <a:pt x="422798" y="600102"/>
                    <a:pt x="401558" y="634087"/>
                  </a:cubicBezTo>
                  <a:cubicBezTo>
                    <a:pt x="380317" y="668072"/>
                    <a:pt x="481209" y="477971"/>
                    <a:pt x="417488" y="592669"/>
                  </a:cubicBezTo>
                  <a:cubicBezTo>
                    <a:pt x="353767" y="707367"/>
                    <a:pt x="19231" y="1322277"/>
                    <a:pt x="19231" y="1322277"/>
                  </a:cubicBezTo>
                  <a:cubicBezTo>
                    <a:pt x="-31215" y="1414672"/>
                    <a:pt x="23478" y="1306346"/>
                    <a:pt x="114812" y="1147043"/>
                  </a:cubicBezTo>
                  <a:cubicBezTo>
                    <a:pt x="206146" y="987740"/>
                    <a:pt x="490767" y="507707"/>
                    <a:pt x="567233" y="366458"/>
                  </a:cubicBezTo>
                  <a:cubicBezTo>
                    <a:pt x="643699" y="225209"/>
                    <a:pt x="579447" y="329819"/>
                    <a:pt x="573606" y="299551"/>
                  </a:cubicBezTo>
                  <a:cubicBezTo>
                    <a:pt x="567765" y="269284"/>
                    <a:pt x="531125" y="188039"/>
                    <a:pt x="532187" y="184853"/>
                  </a:cubicBezTo>
                  <a:cubicBezTo>
                    <a:pt x="533249" y="181667"/>
                    <a:pt x="578385" y="311763"/>
                    <a:pt x="579978" y="280434"/>
                  </a:cubicBezTo>
                  <a:cubicBezTo>
                    <a:pt x="581571" y="249105"/>
                    <a:pt x="539090" y="4309"/>
                    <a:pt x="541745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 515">
              <a:extLst>
                <a:ext uri="{FF2B5EF4-FFF2-40B4-BE49-F238E27FC236}">
                  <a16:creationId xmlns:a16="http://schemas.microsoft.com/office/drawing/2014/main" id="{2ABFDAAE-EE35-D229-94C9-10CAE35E7CD7}"/>
                </a:ext>
              </a:extLst>
            </p:cNvPr>
            <p:cNvSpPr/>
            <p:nvPr/>
          </p:nvSpPr>
          <p:spPr>
            <a:xfrm>
              <a:off x="1443986" y="9377904"/>
              <a:ext cx="656263" cy="1222607"/>
            </a:xfrm>
            <a:custGeom>
              <a:avLst/>
              <a:gdLst>
                <a:gd name="connsiteX0" fmla="*/ 655629 w 656263"/>
                <a:gd name="connsiteY0" fmla="*/ 1865 h 1222607"/>
                <a:gd name="connsiteX1" fmla="*/ 330651 w 656263"/>
                <a:gd name="connsiteY1" fmla="*/ 642263 h 1222607"/>
                <a:gd name="connsiteX2" fmla="*/ 8859 w 656263"/>
                <a:gd name="connsiteY2" fmla="*/ 1209382 h 1222607"/>
                <a:gd name="connsiteX3" fmla="*/ 126743 w 656263"/>
                <a:gd name="connsiteY3" fmla="*/ 979986 h 1222607"/>
                <a:gd name="connsiteX4" fmla="*/ 505884 w 656263"/>
                <a:gd name="connsiteY4" fmla="*/ 288610 h 1222607"/>
                <a:gd name="connsiteX5" fmla="*/ 416675 w 656263"/>
                <a:gd name="connsiteY5" fmla="*/ 441541 h 1222607"/>
                <a:gd name="connsiteX6" fmla="*/ 655629 w 656263"/>
                <a:gd name="connsiteY6" fmla="*/ 1865 h 122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263" h="1222607">
                  <a:moveTo>
                    <a:pt x="655629" y="1865"/>
                  </a:moveTo>
                  <a:cubicBezTo>
                    <a:pt x="641292" y="35319"/>
                    <a:pt x="438446" y="441010"/>
                    <a:pt x="330651" y="642263"/>
                  </a:cubicBezTo>
                  <a:cubicBezTo>
                    <a:pt x="222856" y="843516"/>
                    <a:pt x="42844" y="1153095"/>
                    <a:pt x="8859" y="1209382"/>
                  </a:cubicBezTo>
                  <a:cubicBezTo>
                    <a:pt x="-25126" y="1265669"/>
                    <a:pt x="43906" y="1133448"/>
                    <a:pt x="126743" y="979986"/>
                  </a:cubicBezTo>
                  <a:cubicBezTo>
                    <a:pt x="209580" y="826524"/>
                    <a:pt x="457562" y="378351"/>
                    <a:pt x="505884" y="288610"/>
                  </a:cubicBezTo>
                  <a:cubicBezTo>
                    <a:pt x="554206" y="198869"/>
                    <a:pt x="396497" y="487739"/>
                    <a:pt x="416675" y="441541"/>
                  </a:cubicBezTo>
                  <a:cubicBezTo>
                    <a:pt x="436853" y="395343"/>
                    <a:pt x="669966" y="-31589"/>
                    <a:pt x="655629" y="18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 516">
              <a:extLst>
                <a:ext uri="{FF2B5EF4-FFF2-40B4-BE49-F238E27FC236}">
                  <a16:creationId xmlns:a16="http://schemas.microsoft.com/office/drawing/2014/main" id="{6F7ECB57-ABFF-270C-CAFA-8E1B13ABEA52}"/>
                </a:ext>
              </a:extLst>
            </p:cNvPr>
            <p:cNvSpPr/>
            <p:nvPr/>
          </p:nvSpPr>
          <p:spPr>
            <a:xfrm>
              <a:off x="1169285" y="9319233"/>
              <a:ext cx="1000424" cy="1870219"/>
            </a:xfrm>
            <a:custGeom>
              <a:avLst/>
              <a:gdLst>
                <a:gd name="connsiteX0" fmla="*/ 1000424 w 1000424"/>
                <a:gd name="connsiteY0" fmla="*/ 0 h 1870219"/>
                <a:gd name="connsiteX1" fmla="*/ 382328 w 1000424"/>
                <a:gd name="connsiteY1" fmla="*/ 1156541 h 1870219"/>
                <a:gd name="connsiteX2" fmla="*/ 0 w 1000424"/>
                <a:gd name="connsiteY2" fmla="*/ 1870219 h 1870219"/>
                <a:gd name="connsiteX3" fmla="*/ 790144 w 1000424"/>
                <a:gd name="connsiteY3" fmla="*/ 379142 h 1870219"/>
                <a:gd name="connsiteX4" fmla="*/ 1000424 w 1000424"/>
                <a:gd name="connsiteY4" fmla="*/ 0 h 187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424" h="1870219">
                  <a:moveTo>
                    <a:pt x="1000424" y="0"/>
                  </a:moveTo>
                  <a:lnTo>
                    <a:pt x="382328" y="1156541"/>
                  </a:lnTo>
                  <a:lnTo>
                    <a:pt x="0" y="1870219"/>
                  </a:lnTo>
                  <a:cubicBezTo>
                    <a:pt x="67969" y="1740653"/>
                    <a:pt x="626593" y="686597"/>
                    <a:pt x="790144" y="379142"/>
                  </a:cubicBezTo>
                  <a:cubicBezTo>
                    <a:pt x="953695" y="71687"/>
                    <a:pt x="967501" y="48588"/>
                    <a:pt x="100042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 518">
              <a:extLst>
                <a:ext uri="{FF2B5EF4-FFF2-40B4-BE49-F238E27FC236}">
                  <a16:creationId xmlns:a16="http://schemas.microsoft.com/office/drawing/2014/main" id="{48FA4ED4-A6BB-DF94-91AE-25C02E7A06C3}"/>
                </a:ext>
              </a:extLst>
            </p:cNvPr>
            <p:cNvSpPr/>
            <p:nvPr/>
          </p:nvSpPr>
          <p:spPr>
            <a:xfrm>
              <a:off x="387906" y="10941461"/>
              <a:ext cx="862201" cy="1662384"/>
            </a:xfrm>
            <a:custGeom>
              <a:avLst/>
              <a:gdLst>
                <a:gd name="connsiteX0" fmla="*/ 854658 w 862201"/>
                <a:gd name="connsiteY0" fmla="*/ 15409 h 1662384"/>
                <a:gd name="connsiteX1" fmla="*/ 201516 w 862201"/>
                <a:gd name="connsiteY1" fmla="*/ 1105042 h 1662384"/>
                <a:gd name="connsiteX2" fmla="*/ 268423 w 862201"/>
                <a:gd name="connsiteY2" fmla="*/ 1025391 h 1662384"/>
                <a:gd name="connsiteX3" fmla="*/ 3980 w 862201"/>
                <a:gd name="connsiteY3" fmla="*/ 1656231 h 1662384"/>
                <a:gd name="connsiteX4" fmla="*/ 507378 w 862201"/>
                <a:gd name="connsiteY4" fmla="*/ 582528 h 1662384"/>
                <a:gd name="connsiteX5" fmla="*/ 676239 w 862201"/>
                <a:gd name="connsiteY5" fmla="*/ 260736 h 1662384"/>
                <a:gd name="connsiteX6" fmla="*/ 564727 w 862201"/>
                <a:gd name="connsiteY6" fmla="*/ 448713 h 1662384"/>
                <a:gd name="connsiteX7" fmla="*/ 854658 w 862201"/>
                <a:gd name="connsiteY7" fmla="*/ 15409 h 166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01" h="1662384">
                  <a:moveTo>
                    <a:pt x="854658" y="15409"/>
                  </a:moveTo>
                  <a:cubicBezTo>
                    <a:pt x="794123" y="124797"/>
                    <a:pt x="299222" y="936712"/>
                    <a:pt x="201516" y="1105042"/>
                  </a:cubicBezTo>
                  <a:cubicBezTo>
                    <a:pt x="103810" y="1273372"/>
                    <a:pt x="301346" y="933526"/>
                    <a:pt x="268423" y="1025391"/>
                  </a:cubicBezTo>
                  <a:cubicBezTo>
                    <a:pt x="235500" y="1117256"/>
                    <a:pt x="-35846" y="1730041"/>
                    <a:pt x="3980" y="1656231"/>
                  </a:cubicBezTo>
                  <a:cubicBezTo>
                    <a:pt x="43806" y="1582421"/>
                    <a:pt x="395335" y="815110"/>
                    <a:pt x="507378" y="582528"/>
                  </a:cubicBezTo>
                  <a:cubicBezTo>
                    <a:pt x="619421" y="349946"/>
                    <a:pt x="666681" y="283038"/>
                    <a:pt x="676239" y="260736"/>
                  </a:cubicBezTo>
                  <a:cubicBezTo>
                    <a:pt x="685797" y="238434"/>
                    <a:pt x="537115" y="483760"/>
                    <a:pt x="564727" y="448713"/>
                  </a:cubicBezTo>
                  <a:cubicBezTo>
                    <a:pt x="592339" y="413666"/>
                    <a:pt x="915193" y="-93979"/>
                    <a:pt x="854658" y="15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 519">
              <a:extLst>
                <a:ext uri="{FF2B5EF4-FFF2-40B4-BE49-F238E27FC236}">
                  <a16:creationId xmlns:a16="http://schemas.microsoft.com/office/drawing/2014/main" id="{E52ED94B-454B-17D2-8E80-EF592246BB6A}"/>
                </a:ext>
              </a:extLst>
            </p:cNvPr>
            <p:cNvSpPr/>
            <p:nvPr/>
          </p:nvSpPr>
          <p:spPr>
            <a:xfrm>
              <a:off x="644464" y="10773974"/>
              <a:ext cx="724933" cy="1352393"/>
            </a:xfrm>
            <a:custGeom>
              <a:avLst/>
              <a:gdLst>
                <a:gd name="connsiteX0" fmla="*/ 722357 w 724933"/>
                <a:gd name="connsiteY0" fmla="*/ 7662 h 1352393"/>
                <a:gd name="connsiteX1" fmla="*/ 97889 w 724933"/>
                <a:gd name="connsiteY1" fmla="*/ 1167389 h 1352393"/>
                <a:gd name="connsiteX2" fmla="*/ 30981 w 724933"/>
                <a:gd name="connsiteY2" fmla="*/ 1298018 h 1352393"/>
                <a:gd name="connsiteX3" fmla="*/ 394192 w 724933"/>
                <a:gd name="connsiteY3" fmla="*/ 635317 h 1352393"/>
                <a:gd name="connsiteX4" fmla="*/ 508891 w 724933"/>
                <a:gd name="connsiteY4" fmla="*/ 393176 h 1352393"/>
                <a:gd name="connsiteX5" fmla="*/ 327285 w 724933"/>
                <a:gd name="connsiteY5" fmla="*/ 651247 h 1352393"/>
                <a:gd name="connsiteX6" fmla="*/ 722357 w 724933"/>
                <a:gd name="connsiteY6" fmla="*/ 7662 h 135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933" h="1352393">
                  <a:moveTo>
                    <a:pt x="722357" y="7662"/>
                  </a:moveTo>
                  <a:cubicBezTo>
                    <a:pt x="684124" y="93686"/>
                    <a:pt x="213118" y="952330"/>
                    <a:pt x="97889" y="1167389"/>
                  </a:cubicBezTo>
                  <a:cubicBezTo>
                    <a:pt x="-17340" y="1382448"/>
                    <a:pt x="-18403" y="1386697"/>
                    <a:pt x="30981" y="1298018"/>
                  </a:cubicBezTo>
                  <a:cubicBezTo>
                    <a:pt x="80365" y="1209339"/>
                    <a:pt x="314540" y="786124"/>
                    <a:pt x="394192" y="635317"/>
                  </a:cubicBezTo>
                  <a:cubicBezTo>
                    <a:pt x="473844" y="484510"/>
                    <a:pt x="520042" y="390521"/>
                    <a:pt x="508891" y="393176"/>
                  </a:cubicBezTo>
                  <a:cubicBezTo>
                    <a:pt x="497740" y="395831"/>
                    <a:pt x="293300" y="715499"/>
                    <a:pt x="327285" y="651247"/>
                  </a:cubicBezTo>
                  <a:cubicBezTo>
                    <a:pt x="361270" y="586995"/>
                    <a:pt x="760590" y="-78362"/>
                    <a:pt x="722357" y="76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 520">
              <a:extLst>
                <a:ext uri="{FF2B5EF4-FFF2-40B4-BE49-F238E27FC236}">
                  <a16:creationId xmlns:a16="http://schemas.microsoft.com/office/drawing/2014/main" id="{0C45D403-8CDF-8908-59D1-56E02DB80BCA}"/>
                </a:ext>
              </a:extLst>
            </p:cNvPr>
            <p:cNvSpPr/>
            <p:nvPr/>
          </p:nvSpPr>
          <p:spPr>
            <a:xfrm>
              <a:off x="1460683" y="11071388"/>
              <a:ext cx="132943" cy="696640"/>
            </a:xfrm>
            <a:custGeom>
              <a:avLst/>
              <a:gdLst>
                <a:gd name="connsiteX0" fmla="*/ 132348 w 132943"/>
                <a:gd name="connsiteY0" fmla="*/ 3366 h 696640"/>
                <a:gd name="connsiteX1" fmla="*/ 52697 w 132943"/>
                <a:gd name="connsiteY1" fmla="*/ 197716 h 696640"/>
                <a:gd name="connsiteX2" fmla="*/ 52697 w 132943"/>
                <a:gd name="connsiteY2" fmla="*/ 474903 h 696640"/>
                <a:gd name="connsiteX3" fmla="*/ 55883 w 132943"/>
                <a:gd name="connsiteY3" fmla="*/ 309228 h 696640"/>
                <a:gd name="connsiteX4" fmla="*/ 100488 w 132943"/>
                <a:gd name="connsiteY4" fmla="*/ 694742 h 696640"/>
                <a:gd name="connsiteX5" fmla="*/ 62255 w 132943"/>
                <a:gd name="connsiteY5" fmla="*/ 446229 h 696640"/>
                <a:gd name="connsiteX6" fmla="*/ 20836 w 132943"/>
                <a:gd name="connsiteY6" fmla="*/ 200902 h 696640"/>
                <a:gd name="connsiteX7" fmla="*/ 4906 w 132943"/>
                <a:gd name="connsiteY7" fmla="*/ 360205 h 696640"/>
                <a:gd name="connsiteX8" fmla="*/ 132348 w 132943"/>
                <a:gd name="connsiteY8" fmla="*/ 3366 h 6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43" h="696640">
                  <a:moveTo>
                    <a:pt x="132348" y="3366"/>
                  </a:moveTo>
                  <a:cubicBezTo>
                    <a:pt x="140313" y="-23716"/>
                    <a:pt x="65972" y="119127"/>
                    <a:pt x="52697" y="197716"/>
                  </a:cubicBezTo>
                  <a:cubicBezTo>
                    <a:pt x="39422" y="276305"/>
                    <a:pt x="52166" y="456318"/>
                    <a:pt x="52697" y="474903"/>
                  </a:cubicBezTo>
                  <a:cubicBezTo>
                    <a:pt x="53228" y="493488"/>
                    <a:pt x="47918" y="272588"/>
                    <a:pt x="55883" y="309228"/>
                  </a:cubicBezTo>
                  <a:cubicBezTo>
                    <a:pt x="63848" y="345868"/>
                    <a:pt x="99426" y="671909"/>
                    <a:pt x="100488" y="694742"/>
                  </a:cubicBezTo>
                  <a:cubicBezTo>
                    <a:pt x="101550" y="717575"/>
                    <a:pt x="75530" y="528536"/>
                    <a:pt x="62255" y="446229"/>
                  </a:cubicBezTo>
                  <a:cubicBezTo>
                    <a:pt x="48980" y="363922"/>
                    <a:pt x="30394" y="215239"/>
                    <a:pt x="20836" y="200902"/>
                  </a:cubicBezTo>
                  <a:cubicBezTo>
                    <a:pt x="11278" y="186565"/>
                    <a:pt x="-9431" y="391004"/>
                    <a:pt x="4906" y="360205"/>
                  </a:cubicBezTo>
                  <a:cubicBezTo>
                    <a:pt x="19243" y="329406"/>
                    <a:pt x="124383" y="30448"/>
                    <a:pt x="132348" y="33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 521">
              <a:extLst>
                <a:ext uri="{FF2B5EF4-FFF2-40B4-BE49-F238E27FC236}">
                  <a16:creationId xmlns:a16="http://schemas.microsoft.com/office/drawing/2014/main" id="{4B49361D-2B5D-3340-D45B-0980AEECE18D}"/>
                </a:ext>
              </a:extLst>
            </p:cNvPr>
            <p:cNvSpPr/>
            <p:nvPr/>
          </p:nvSpPr>
          <p:spPr>
            <a:xfrm>
              <a:off x="872310" y="11402825"/>
              <a:ext cx="631670" cy="1303989"/>
            </a:xfrm>
            <a:custGeom>
              <a:avLst/>
              <a:gdLst>
                <a:gd name="connsiteX0" fmla="*/ 625139 w 631670"/>
                <a:gd name="connsiteY0" fmla="*/ 16024 h 1303989"/>
                <a:gd name="connsiteX1" fmla="*/ 671 w 631670"/>
                <a:gd name="connsiteY1" fmla="*/ 1303193 h 1303989"/>
                <a:gd name="connsiteX2" fmla="*/ 500883 w 631670"/>
                <a:gd name="connsiteY2" fmla="*/ 213560 h 1303989"/>
                <a:gd name="connsiteX3" fmla="*/ 338394 w 631670"/>
                <a:gd name="connsiteY3" fmla="*/ 557654 h 1303989"/>
                <a:gd name="connsiteX4" fmla="*/ 625139 w 631670"/>
                <a:gd name="connsiteY4" fmla="*/ 16024 h 130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670" h="1303989">
                  <a:moveTo>
                    <a:pt x="625139" y="16024"/>
                  </a:moveTo>
                  <a:cubicBezTo>
                    <a:pt x="568852" y="140280"/>
                    <a:pt x="21380" y="1270270"/>
                    <a:pt x="671" y="1303193"/>
                  </a:cubicBezTo>
                  <a:cubicBezTo>
                    <a:pt x="-20038" y="1336116"/>
                    <a:pt x="444596" y="337816"/>
                    <a:pt x="500883" y="213560"/>
                  </a:cubicBezTo>
                  <a:cubicBezTo>
                    <a:pt x="557170" y="89304"/>
                    <a:pt x="320871" y="585267"/>
                    <a:pt x="338394" y="557654"/>
                  </a:cubicBezTo>
                  <a:cubicBezTo>
                    <a:pt x="355917" y="530041"/>
                    <a:pt x="681426" y="-108232"/>
                    <a:pt x="625139" y="160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 522">
              <a:extLst>
                <a:ext uri="{FF2B5EF4-FFF2-40B4-BE49-F238E27FC236}">
                  <a16:creationId xmlns:a16="http://schemas.microsoft.com/office/drawing/2014/main" id="{AC350D37-8776-9509-B867-71B9B993E771}"/>
                </a:ext>
              </a:extLst>
            </p:cNvPr>
            <p:cNvSpPr/>
            <p:nvPr/>
          </p:nvSpPr>
          <p:spPr>
            <a:xfrm>
              <a:off x="770822" y="11176686"/>
              <a:ext cx="806147" cy="1528338"/>
            </a:xfrm>
            <a:custGeom>
              <a:avLst/>
              <a:gdLst>
                <a:gd name="connsiteX0" fmla="*/ 803093 w 806147"/>
                <a:gd name="connsiteY0" fmla="*/ 9580 h 1528338"/>
                <a:gd name="connsiteX1" fmla="*/ 3391 w 806147"/>
                <a:gd name="connsiteY1" fmla="*/ 1522960 h 1528338"/>
                <a:gd name="connsiteX2" fmla="*/ 506789 w 806147"/>
                <a:gd name="connsiteY2" fmla="*/ 525722 h 1528338"/>
                <a:gd name="connsiteX3" fmla="*/ 286951 w 806147"/>
                <a:gd name="connsiteY3" fmla="*/ 860259 h 1528338"/>
                <a:gd name="connsiteX4" fmla="*/ 803093 w 806147"/>
                <a:gd name="connsiteY4" fmla="*/ 9580 h 152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147" h="1528338">
                  <a:moveTo>
                    <a:pt x="803093" y="9580"/>
                  </a:moveTo>
                  <a:cubicBezTo>
                    <a:pt x="755833" y="120030"/>
                    <a:pt x="52775" y="1436936"/>
                    <a:pt x="3391" y="1522960"/>
                  </a:cubicBezTo>
                  <a:cubicBezTo>
                    <a:pt x="-45993" y="1608984"/>
                    <a:pt x="459529" y="636172"/>
                    <a:pt x="506789" y="525722"/>
                  </a:cubicBezTo>
                  <a:cubicBezTo>
                    <a:pt x="554049" y="415272"/>
                    <a:pt x="239691" y="942035"/>
                    <a:pt x="286951" y="860259"/>
                  </a:cubicBezTo>
                  <a:cubicBezTo>
                    <a:pt x="334211" y="778484"/>
                    <a:pt x="850353" y="-100870"/>
                    <a:pt x="803093" y="9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 523">
              <a:extLst>
                <a:ext uri="{FF2B5EF4-FFF2-40B4-BE49-F238E27FC236}">
                  <a16:creationId xmlns:a16="http://schemas.microsoft.com/office/drawing/2014/main" id="{2571E6E3-63A0-C52D-A950-0166819556A8}"/>
                </a:ext>
              </a:extLst>
            </p:cNvPr>
            <p:cNvSpPr/>
            <p:nvPr/>
          </p:nvSpPr>
          <p:spPr>
            <a:xfrm>
              <a:off x="453642" y="8975566"/>
              <a:ext cx="860078" cy="1164228"/>
            </a:xfrm>
            <a:custGeom>
              <a:avLst/>
              <a:gdLst>
                <a:gd name="connsiteX0" fmla="*/ 859016 w 860078"/>
                <a:gd name="connsiteY0" fmla="*/ 2759 h 1164228"/>
                <a:gd name="connsiteX1" fmla="*/ 295083 w 860078"/>
                <a:gd name="connsiteY1" fmla="*/ 773786 h 1164228"/>
                <a:gd name="connsiteX2" fmla="*/ 326943 w 860078"/>
                <a:gd name="connsiteY2" fmla="*/ 719623 h 1164228"/>
                <a:gd name="connsiteX3" fmla="*/ 87989 w 860078"/>
                <a:gd name="connsiteY3" fmla="*/ 964950 h 1164228"/>
                <a:gd name="connsiteX4" fmla="*/ 5151 w 860078"/>
                <a:gd name="connsiteY4" fmla="*/ 1162486 h 1164228"/>
                <a:gd name="connsiteX5" fmla="*/ 218617 w 860078"/>
                <a:gd name="connsiteY5" fmla="*/ 850251 h 1164228"/>
                <a:gd name="connsiteX6" fmla="*/ 623247 w 860078"/>
                <a:gd name="connsiteY6" fmla="*/ 244900 h 1164228"/>
                <a:gd name="connsiteX7" fmla="*/ 441642 w 860078"/>
                <a:gd name="connsiteY7" fmla="*/ 506157 h 1164228"/>
                <a:gd name="connsiteX8" fmla="*/ 859016 w 860078"/>
                <a:gd name="connsiteY8" fmla="*/ 2759 h 116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0078" h="1164228">
                  <a:moveTo>
                    <a:pt x="859016" y="2759"/>
                  </a:moveTo>
                  <a:cubicBezTo>
                    <a:pt x="834590" y="47364"/>
                    <a:pt x="383762" y="654309"/>
                    <a:pt x="295083" y="773786"/>
                  </a:cubicBezTo>
                  <a:cubicBezTo>
                    <a:pt x="206404" y="893263"/>
                    <a:pt x="361459" y="687762"/>
                    <a:pt x="326943" y="719623"/>
                  </a:cubicBezTo>
                  <a:cubicBezTo>
                    <a:pt x="292427" y="751484"/>
                    <a:pt x="141621" y="891140"/>
                    <a:pt x="87989" y="964950"/>
                  </a:cubicBezTo>
                  <a:cubicBezTo>
                    <a:pt x="34357" y="1038761"/>
                    <a:pt x="-16620" y="1181602"/>
                    <a:pt x="5151" y="1162486"/>
                  </a:cubicBezTo>
                  <a:cubicBezTo>
                    <a:pt x="26922" y="1143370"/>
                    <a:pt x="115601" y="1003182"/>
                    <a:pt x="218617" y="850251"/>
                  </a:cubicBezTo>
                  <a:cubicBezTo>
                    <a:pt x="321633" y="697320"/>
                    <a:pt x="586076" y="302249"/>
                    <a:pt x="623247" y="244900"/>
                  </a:cubicBezTo>
                  <a:cubicBezTo>
                    <a:pt x="660418" y="187551"/>
                    <a:pt x="404471" y="543859"/>
                    <a:pt x="441642" y="506157"/>
                  </a:cubicBezTo>
                  <a:cubicBezTo>
                    <a:pt x="478813" y="468455"/>
                    <a:pt x="883442" y="-41846"/>
                    <a:pt x="859016" y="2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 524">
              <a:extLst>
                <a:ext uri="{FF2B5EF4-FFF2-40B4-BE49-F238E27FC236}">
                  <a16:creationId xmlns:a16="http://schemas.microsoft.com/office/drawing/2014/main" id="{48831E8B-2F0F-467F-8EDE-B39AD7AA3D5A}"/>
                </a:ext>
              </a:extLst>
            </p:cNvPr>
            <p:cNvSpPr/>
            <p:nvPr/>
          </p:nvSpPr>
          <p:spPr>
            <a:xfrm>
              <a:off x="994052" y="9156744"/>
              <a:ext cx="293117" cy="694562"/>
            </a:xfrm>
            <a:custGeom>
              <a:avLst/>
              <a:gdLst>
                <a:gd name="connsiteX0" fmla="*/ 293117 w 293117"/>
                <a:gd name="connsiteY0" fmla="*/ 0 h 694562"/>
                <a:gd name="connsiteX1" fmla="*/ 0 w 293117"/>
                <a:gd name="connsiteY1" fmla="*/ 694562 h 694562"/>
                <a:gd name="connsiteX2" fmla="*/ 293117 w 293117"/>
                <a:gd name="connsiteY2" fmla="*/ 0 h 69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117" h="694562">
                  <a:moveTo>
                    <a:pt x="293117" y="0"/>
                  </a:moveTo>
                  <a:lnTo>
                    <a:pt x="0" y="694562"/>
                  </a:lnTo>
                  <a:cubicBezTo>
                    <a:pt x="1593" y="692969"/>
                    <a:pt x="293117" y="0"/>
                    <a:pt x="29311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 525">
              <a:extLst>
                <a:ext uri="{FF2B5EF4-FFF2-40B4-BE49-F238E27FC236}">
                  <a16:creationId xmlns:a16="http://schemas.microsoft.com/office/drawing/2014/main" id="{5C8A2FE2-7AA6-6A4C-0E82-BBB1D2021FAC}"/>
                </a:ext>
              </a:extLst>
            </p:cNvPr>
            <p:cNvSpPr/>
            <p:nvPr/>
          </p:nvSpPr>
          <p:spPr>
            <a:xfrm>
              <a:off x="1124099" y="9077278"/>
              <a:ext cx="197519" cy="529100"/>
            </a:xfrm>
            <a:custGeom>
              <a:avLst/>
              <a:gdLst>
                <a:gd name="connsiteX0" fmla="*/ 191745 w 197519"/>
                <a:gd name="connsiteY0" fmla="*/ 28489 h 529100"/>
                <a:gd name="connsiteX1" fmla="*/ 581 w 197519"/>
                <a:gd name="connsiteY1" fmla="*/ 528701 h 529100"/>
                <a:gd name="connsiteX2" fmla="*/ 134396 w 197519"/>
                <a:gd name="connsiteY2" fmla="*/ 111327 h 529100"/>
                <a:gd name="connsiteX3" fmla="*/ 191745 w 197519"/>
                <a:gd name="connsiteY3" fmla="*/ 28489 h 52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519" h="529100">
                  <a:moveTo>
                    <a:pt x="191745" y="28489"/>
                  </a:moveTo>
                  <a:cubicBezTo>
                    <a:pt x="169443" y="98051"/>
                    <a:pt x="10139" y="514895"/>
                    <a:pt x="581" y="528701"/>
                  </a:cubicBezTo>
                  <a:cubicBezTo>
                    <a:pt x="-8977" y="542507"/>
                    <a:pt x="102004" y="194165"/>
                    <a:pt x="134396" y="111327"/>
                  </a:cubicBezTo>
                  <a:cubicBezTo>
                    <a:pt x="166788" y="28489"/>
                    <a:pt x="214047" y="-41073"/>
                    <a:pt x="191745" y="284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 526">
              <a:extLst>
                <a:ext uri="{FF2B5EF4-FFF2-40B4-BE49-F238E27FC236}">
                  <a16:creationId xmlns:a16="http://schemas.microsoft.com/office/drawing/2014/main" id="{904B47D7-C70E-E32E-C73F-7919BF07FE9D}"/>
                </a:ext>
              </a:extLst>
            </p:cNvPr>
            <p:cNvSpPr/>
            <p:nvPr/>
          </p:nvSpPr>
          <p:spPr>
            <a:xfrm>
              <a:off x="1059361" y="9247272"/>
              <a:ext cx="632349" cy="860414"/>
            </a:xfrm>
            <a:custGeom>
              <a:avLst/>
              <a:gdLst>
                <a:gd name="connsiteX0" fmla="*/ 606950 w 632349"/>
                <a:gd name="connsiteY0" fmla="*/ 5054 h 860414"/>
                <a:gd name="connsiteX1" fmla="*/ 74877 w 632349"/>
                <a:gd name="connsiteY1" fmla="*/ 715546 h 860414"/>
                <a:gd name="connsiteX2" fmla="*/ 202320 w 632349"/>
                <a:gd name="connsiteY2" fmla="*/ 549871 h 860414"/>
                <a:gd name="connsiteX3" fmla="*/ 482693 w 632349"/>
                <a:gd name="connsiteY3" fmla="*/ 218520 h 860414"/>
                <a:gd name="connsiteX4" fmla="*/ 288344 w 632349"/>
                <a:gd name="connsiteY4" fmla="*/ 463847 h 860414"/>
                <a:gd name="connsiteX5" fmla="*/ 7970 w 632349"/>
                <a:gd name="connsiteY5" fmla="*/ 852547 h 860414"/>
                <a:gd name="connsiteX6" fmla="*/ 626066 w 632349"/>
                <a:gd name="connsiteY6" fmla="*/ 78334 h 860414"/>
                <a:gd name="connsiteX7" fmla="*/ 342507 w 632349"/>
                <a:gd name="connsiteY7" fmla="*/ 381010 h 860414"/>
                <a:gd name="connsiteX8" fmla="*/ 606950 w 632349"/>
                <a:gd name="connsiteY8" fmla="*/ 5054 h 86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49" h="860414">
                  <a:moveTo>
                    <a:pt x="606950" y="5054"/>
                  </a:moveTo>
                  <a:cubicBezTo>
                    <a:pt x="562345" y="60810"/>
                    <a:pt x="142315" y="624743"/>
                    <a:pt x="74877" y="715546"/>
                  </a:cubicBezTo>
                  <a:cubicBezTo>
                    <a:pt x="7439" y="806349"/>
                    <a:pt x="134351" y="632709"/>
                    <a:pt x="202320" y="549871"/>
                  </a:cubicBezTo>
                  <a:cubicBezTo>
                    <a:pt x="270289" y="467033"/>
                    <a:pt x="468356" y="232857"/>
                    <a:pt x="482693" y="218520"/>
                  </a:cubicBezTo>
                  <a:cubicBezTo>
                    <a:pt x="497030" y="204183"/>
                    <a:pt x="367464" y="358176"/>
                    <a:pt x="288344" y="463847"/>
                  </a:cubicBezTo>
                  <a:cubicBezTo>
                    <a:pt x="209223" y="569518"/>
                    <a:pt x="-48317" y="916799"/>
                    <a:pt x="7970" y="852547"/>
                  </a:cubicBezTo>
                  <a:cubicBezTo>
                    <a:pt x="64257" y="788295"/>
                    <a:pt x="570310" y="156924"/>
                    <a:pt x="626066" y="78334"/>
                  </a:cubicBezTo>
                  <a:cubicBezTo>
                    <a:pt x="681822" y="-256"/>
                    <a:pt x="348348" y="388975"/>
                    <a:pt x="342507" y="381010"/>
                  </a:cubicBezTo>
                  <a:cubicBezTo>
                    <a:pt x="336666" y="373045"/>
                    <a:pt x="651555" y="-50702"/>
                    <a:pt x="606950" y="50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 527">
              <a:extLst>
                <a:ext uri="{FF2B5EF4-FFF2-40B4-BE49-F238E27FC236}">
                  <a16:creationId xmlns:a16="http://schemas.microsoft.com/office/drawing/2014/main" id="{FEA4F4D2-6AC7-2821-51F7-5746FF9B6081}"/>
                </a:ext>
              </a:extLst>
            </p:cNvPr>
            <p:cNvSpPr/>
            <p:nvPr/>
          </p:nvSpPr>
          <p:spPr>
            <a:xfrm>
              <a:off x="1646277" y="8326077"/>
              <a:ext cx="199864" cy="563857"/>
            </a:xfrm>
            <a:custGeom>
              <a:avLst/>
              <a:gdLst>
                <a:gd name="connsiteX0" fmla="*/ 917 w 199864"/>
                <a:gd name="connsiteY0" fmla="*/ 37338 h 563857"/>
                <a:gd name="connsiteX1" fmla="*/ 67825 w 199864"/>
                <a:gd name="connsiteY1" fmla="*/ 295409 h 563857"/>
                <a:gd name="connsiteX2" fmla="*/ 58267 w 199864"/>
                <a:gd name="connsiteY2" fmla="*/ 215757 h 563857"/>
                <a:gd name="connsiteX3" fmla="*/ 48708 w 199864"/>
                <a:gd name="connsiteY3" fmla="*/ 563038 h 563857"/>
                <a:gd name="connsiteX4" fmla="*/ 90127 w 199864"/>
                <a:gd name="connsiteY4" fmla="*/ 308153 h 563857"/>
                <a:gd name="connsiteX5" fmla="*/ 195267 w 199864"/>
                <a:gd name="connsiteY5" fmla="*/ 177524 h 563857"/>
                <a:gd name="connsiteX6" fmla="*/ 179337 w 199864"/>
                <a:gd name="connsiteY6" fmla="*/ 2291 h 563857"/>
                <a:gd name="connsiteX7" fmla="*/ 163407 w 199864"/>
                <a:gd name="connsiteY7" fmla="*/ 311339 h 563857"/>
                <a:gd name="connsiteX8" fmla="*/ 185709 w 199864"/>
                <a:gd name="connsiteY8" fmla="*/ 180710 h 563857"/>
                <a:gd name="connsiteX9" fmla="*/ 55080 w 199864"/>
                <a:gd name="connsiteY9" fmla="*/ 295409 h 563857"/>
                <a:gd name="connsiteX10" fmla="*/ 29592 w 199864"/>
                <a:gd name="connsiteY10" fmla="*/ 164780 h 563857"/>
                <a:gd name="connsiteX11" fmla="*/ 917 w 199864"/>
                <a:gd name="connsiteY11" fmla="*/ 37338 h 56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9864" h="563857">
                  <a:moveTo>
                    <a:pt x="917" y="37338"/>
                  </a:moveTo>
                  <a:cubicBezTo>
                    <a:pt x="7289" y="59109"/>
                    <a:pt x="58267" y="265673"/>
                    <a:pt x="67825" y="295409"/>
                  </a:cubicBezTo>
                  <a:cubicBezTo>
                    <a:pt x="77383" y="325145"/>
                    <a:pt x="61453" y="171152"/>
                    <a:pt x="58267" y="215757"/>
                  </a:cubicBezTo>
                  <a:cubicBezTo>
                    <a:pt x="55081" y="260362"/>
                    <a:pt x="43398" y="547639"/>
                    <a:pt x="48708" y="563038"/>
                  </a:cubicBezTo>
                  <a:cubicBezTo>
                    <a:pt x="54018" y="578437"/>
                    <a:pt x="65701" y="372405"/>
                    <a:pt x="90127" y="308153"/>
                  </a:cubicBezTo>
                  <a:cubicBezTo>
                    <a:pt x="114553" y="243901"/>
                    <a:pt x="180399" y="228501"/>
                    <a:pt x="195267" y="177524"/>
                  </a:cubicBezTo>
                  <a:cubicBezTo>
                    <a:pt x="210135" y="126547"/>
                    <a:pt x="184647" y="-20011"/>
                    <a:pt x="179337" y="2291"/>
                  </a:cubicBezTo>
                  <a:cubicBezTo>
                    <a:pt x="174027" y="24593"/>
                    <a:pt x="162345" y="281603"/>
                    <a:pt x="163407" y="311339"/>
                  </a:cubicBezTo>
                  <a:cubicBezTo>
                    <a:pt x="164469" y="341076"/>
                    <a:pt x="203764" y="183365"/>
                    <a:pt x="185709" y="180710"/>
                  </a:cubicBezTo>
                  <a:cubicBezTo>
                    <a:pt x="167654" y="178055"/>
                    <a:pt x="81100" y="298064"/>
                    <a:pt x="55080" y="295409"/>
                  </a:cubicBezTo>
                  <a:cubicBezTo>
                    <a:pt x="29061" y="292754"/>
                    <a:pt x="35964" y="203544"/>
                    <a:pt x="29592" y="164780"/>
                  </a:cubicBezTo>
                  <a:cubicBezTo>
                    <a:pt x="23220" y="126016"/>
                    <a:pt x="-5455" y="15567"/>
                    <a:pt x="917" y="37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 528">
              <a:extLst>
                <a:ext uri="{FF2B5EF4-FFF2-40B4-BE49-F238E27FC236}">
                  <a16:creationId xmlns:a16="http://schemas.microsoft.com/office/drawing/2014/main" id="{A59B3010-9BDD-6601-DA8D-14A7F26D92BA}"/>
                </a:ext>
              </a:extLst>
            </p:cNvPr>
            <p:cNvSpPr/>
            <p:nvPr/>
          </p:nvSpPr>
          <p:spPr>
            <a:xfrm>
              <a:off x="916046" y="9547478"/>
              <a:ext cx="673104" cy="900575"/>
            </a:xfrm>
            <a:custGeom>
              <a:avLst/>
              <a:gdLst>
                <a:gd name="connsiteX0" fmla="*/ 661055 w 673104"/>
                <a:gd name="connsiteY0" fmla="*/ 4338 h 900575"/>
                <a:gd name="connsiteX1" fmla="*/ 530426 w 673104"/>
                <a:gd name="connsiteY1" fmla="*/ 240107 h 900575"/>
                <a:gd name="connsiteX2" fmla="*/ 329705 w 673104"/>
                <a:gd name="connsiteY2" fmla="*/ 545969 h 900575"/>
                <a:gd name="connsiteX3" fmla="*/ 428472 w 673104"/>
                <a:gd name="connsiteY3" fmla="*/ 345247 h 900575"/>
                <a:gd name="connsiteX4" fmla="*/ 329705 w 673104"/>
                <a:gd name="connsiteY4" fmla="*/ 609690 h 900575"/>
                <a:gd name="connsiteX5" fmla="*/ 294658 w 673104"/>
                <a:gd name="connsiteY5" fmla="*/ 899622 h 900575"/>
                <a:gd name="connsiteX6" fmla="*/ 364751 w 673104"/>
                <a:gd name="connsiteY6" fmla="*/ 507736 h 900575"/>
                <a:gd name="connsiteX7" fmla="*/ 482636 w 673104"/>
                <a:gd name="connsiteY7" fmla="*/ 236921 h 900575"/>
                <a:gd name="connsiteX8" fmla="*/ 208634 w 673104"/>
                <a:gd name="connsiteY8" fmla="*/ 545969 h 900575"/>
                <a:gd name="connsiteX9" fmla="*/ 7912 w 673104"/>
                <a:gd name="connsiteY9" fmla="*/ 749877 h 900575"/>
                <a:gd name="connsiteX10" fmla="*/ 485822 w 673104"/>
                <a:gd name="connsiteY10" fmla="*/ 182758 h 900575"/>
                <a:gd name="connsiteX11" fmla="*/ 221378 w 673104"/>
                <a:gd name="connsiteY11" fmla="*/ 447201 h 900575"/>
                <a:gd name="connsiteX12" fmla="*/ 661055 w 673104"/>
                <a:gd name="connsiteY12" fmla="*/ 4338 h 90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3104" h="900575">
                  <a:moveTo>
                    <a:pt x="661055" y="4338"/>
                  </a:moveTo>
                  <a:cubicBezTo>
                    <a:pt x="712563" y="-30178"/>
                    <a:pt x="585651" y="149835"/>
                    <a:pt x="530426" y="240107"/>
                  </a:cubicBezTo>
                  <a:cubicBezTo>
                    <a:pt x="475201" y="330379"/>
                    <a:pt x="346697" y="528446"/>
                    <a:pt x="329705" y="545969"/>
                  </a:cubicBezTo>
                  <a:cubicBezTo>
                    <a:pt x="312713" y="563492"/>
                    <a:pt x="428472" y="334627"/>
                    <a:pt x="428472" y="345247"/>
                  </a:cubicBezTo>
                  <a:cubicBezTo>
                    <a:pt x="428472" y="355867"/>
                    <a:pt x="352007" y="517294"/>
                    <a:pt x="329705" y="609690"/>
                  </a:cubicBezTo>
                  <a:cubicBezTo>
                    <a:pt x="307403" y="702086"/>
                    <a:pt x="288817" y="916614"/>
                    <a:pt x="294658" y="899622"/>
                  </a:cubicBezTo>
                  <a:cubicBezTo>
                    <a:pt x="300499" y="882630"/>
                    <a:pt x="333421" y="618186"/>
                    <a:pt x="364751" y="507736"/>
                  </a:cubicBezTo>
                  <a:cubicBezTo>
                    <a:pt x="396081" y="397286"/>
                    <a:pt x="508655" y="230549"/>
                    <a:pt x="482636" y="236921"/>
                  </a:cubicBezTo>
                  <a:cubicBezTo>
                    <a:pt x="456617" y="243293"/>
                    <a:pt x="287755" y="460476"/>
                    <a:pt x="208634" y="545969"/>
                  </a:cubicBezTo>
                  <a:cubicBezTo>
                    <a:pt x="129513" y="631462"/>
                    <a:pt x="-38286" y="810412"/>
                    <a:pt x="7912" y="749877"/>
                  </a:cubicBezTo>
                  <a:cubicBezTo>
                    <a:pt x="54110" y="689342"/>
                    <a:pt x="450244" y="233204"/>
                    <a:pt x="485822" y="182758"/>
                  </a:cubicBezTo>
                  <a:cubicBezTo>
                    <a:pt x="521400" y="132312"/>
                    <a:pt x="191111" y="474814"/>
                    <a:pt x="221378" y="447201"/>
                  </a:cubicBezTo>
                  <a:cubicBezTo>
                    <a:pt x="251645" y="419588"/>
                    <a:pt x="609547" y="38854"/>
                    <a:pt x="661055" y="4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F306107E-9B78-EFF6-1CA7-E189C0C585DC}"/>
              </a:ext>
            </a:extLst>
          </p:cNvPr>
          <p:cNvSpPr/>
          <p:nvPr/>
        </p:nvSpPr>
        <p:spPr>
          <a:xfrm>
            <a:off x="5914957" y="2907200"/>
            <a:ext cx="438997" cy="957510"/>
          </a:xfrm>
          <a:custGeom>
            <a:avLst/>
            <a:gdLst>
              <a:gd name="connsiteX0" fmla="*/ 435043 w 438997"/>
              <a:gd name="connsiteY0" fmla="*/ 4275 h 957510"/>
              <a:gd name="connsiteX1" fmla="*/ 190568 w 438997"/>
              <a:gd name="connsiteY1" fmla="*/ 547200 h 957510"/>
              <a:gd name="connsiteX2" fmla="*/ 206443 w 438997"/>
              <a:gd name="connsiteY2" fmla="*/ 531325 h 957510"/>
              <a:gd name="connsiteX3" fmla="*/ 120718 w 438997"/>
              <a:gd name="connsiteY3" fmla="*/ 731350 h 957510"/>
              <a:gd name="connsiteX4" fmla="*/ 68 w 438997"/>
              <a:gd name="connsiteY4" fmla="*/ 956775 h 957510"/>
              <a:gd name="connsiteX5" fmla="*/ 108018 w 438997"/>
              <a:gd name="connsiteY5" fmla="*/ 778975 h 957510"/>
              <a:gd name="connsiteX6" fmla="*/ 377893 w 438997"/>
              <a:gd name="connsiteY6" fmla="*/ 178900 h 957510"/>
              <a:gd name="connsiteX7" fmla="*/ 342968 w 438997"/>
              <a:gd name="connsiteY7" fmla="*/ 286850 h 957510"/>
              <a:gd name="connsiteX8" fmla="*/ 435043 w 438997"/>
              <a:gd name="connsiteY8" fmla="*/ 4275 h 957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8997" h="957510">
                <a:moveTo>
                  <a:pt x="435043" y="4275"/>
                </a:moveTo>
                <a:cubicBezTo>
                  <a:pt x="409643" y="47666"/>
                  <a:pt x="190568" y="547200"/>
                  <a:pt x="190568" y="547200"/>
                </a:cubicBezTo>
                <a:cubicBezTo>
                  <a:pt x="152468" y="635042"/>
                  <a:pt x="218085" y="500633"/>
                  <a:pt x="206443" y="531325"/>
                </a:cubicBezTo>
                <a:cubicBezTo>
                  <a:pt x="194801" y="562017"/>
                  <a:pt x="155114" y="660442"/>
                  <a:pt x="120718" y="731350"/>
                </a:cubicBezTo>
                <a:cubicBezTo>
                  <a:pt x="86322" y="802258"/>
                  <a:pt x="2185" y="948838"/>
                  <a:pt x="68" y="956775"/>
                </a:cubicBezTo>
                <a:cubicBezTo>
                  <a:pt x="-2049" y="964712"/>
                  <a:pt x="45047" y="908621"/>
                  <a:pt x="108018" y="778975"/>
                </a:cubicBezTo>
                <a:cubicBezTo>
                  <a:pt x="170989" y="649329"/>
                  <a:pt x="338735" y="260921"/>
                  <a:pt x="377893" y="178900"/>
                </a:cubicBezTo>
                <a:cubicBezTo>
                  <a:pt x="417051" y="96879"/>
                  <a:pt x="330268" y="312250"/>
                  <a:pt x="342968" y="286850"/>
                </a:cubicBezTo>
                <a:cubicBezTo>
                  <a:pt x="355668" y="261450"/>
                  <a:pt x="460443" y="-39116"/>
                  <a:pt x="435043" y="42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4B61987A-16DB-499C-0362-6C946DBA7CB0}"/>
              </a:ext>
            </a:extLst>
          </p:cNvPr>
          <p:cNvSpPr/>
          <p:nvPr/>
        </p:nvSpPr>
        <p:spPr>
          <a:xfrm>
            <a:off x="5868931" y="3654156"/>
            <a:ext cx="223505" cy="490541"/>
          </a:xfrm>
          <a:custGeom>
            <a:avLst/>
            <a:gdLst>
              <a:gd name="connsiteX0" fmla="*/ 220719 w 223505"/>
              <a:gd name="connsiteY0" fmla="*/ 6619 h 490541"/>
              <a:gd name="connsiteX1" fmla="*/ 169919 w 223505"/>
              <a:gd name="connsiteY1" fmla="*/ 203469 h 490541"/>
              <a:gd name="connsiteX2" fmla="*/ 7994 w 223505"/>
              <a:gd name="connsiteY2" fmla="*/ 476519 h 490541"/>
              <a:gd name="connsiteX3" fmla="*/ 39744 w 223505"/>
              <a:gd name="connsiteY3" fmla="*/ 422544 h 490541"/>
              <a:gd name="connsiteX4" fmla="*/ 169919 w 223505"/>
              <a:gd name="connsiteY4" fmla="*/ 178069 h 490541"/>
              <a:gd name="connsiteX5" fmla="*/ 211194 w 223505"/>
              <a:gd name="connsiteY5" fmla="*/ 57419 h 490541"/>
              <a:gd name="connsiteX6" fmla="*/ 220719 w 223505"/>
              <a:gd name="connsiteY6" fmla="*/ 6619 h 49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505" h="490541">
                <a:moveTo>
                  <a:pt x="220719" y="6619"/>
                </a:moveTo>
                <a:cubicBezTo>
                  <a:pt x="213840" y="30961"/>
                  <a:pt x="205373" y="125152"/>
                  <a:pt x="169919" y="203469"/>
                </a:cubicBezTo>
                <a:cubicBezTo>
                  <a:pt x="134465" y="281786"/>
                  <a:pt x="29690" y="440007"/>
                  <a:pt x="7994" y="476519"/>
                </a:cubicBezTo>
                <a:cubicBezTo>
                  <a:pt x="-13702" y="513031"/>
                  <a:pt x="12756" y="472286"/>
                  <a:pt x="39744" y="422544"/>
                </a:cubicBezTo>
                <a:cubicBezTo>
                  <a:pt x="66732" y="372802"/>
                  <a:pt x="141344" y="238923"/>
                  <a:pt x="169919" y="178069"/>
                </a:cubicBezTo>
                <a:cubicBezTo>
                  <a:pt x="198494" y="117215"/>
                  <a:pt x="201669" y="83877"/>
                  <a:pt x="211194" y="57419"/>
                </a:cubicBezTo>
                <a:cubicBezTo>
                  <a:pt x="220719" y="30961"/>
                  <a:pt x="227598" y="-17723"/>
                  <a:pt x="220719" y="66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FD3A49E6-984D-E635-AFBE-D6AC51E7AF56}"/>
              </a:ext>
            </a:extLst>
          </p:cNvPr>
          <p:cNvSpPr/>
          <p:nvPr/>
        </p:nvSpPr>
        <p:spPr>
          <a:xfrm>
            <a:off x="5826078" y="3854943"/>
            <a:ext cx="133713" cy="317915"/>
          </a:xfrm>
          <a:custGeom>
            <a:avLst/>
            <a:gdLst>
              <a:gd name="connsiteX0" fmla="*/ 133397 w 133713"/>
              <a:gd name="connsiteY0" fmla="*/ 2682 h 317915"/>
              <a:gd name="connsiteX1" fmla="*/ 22272 w 133713"/>
              <a:gd name="connsiteY1" fmla="*/ 190007 h 317915"/>
              <a:gd name="connsiteX2" fmla="*/ 47 w 133713"/>
              <a:gd name="connsiteY2" fmla="*/ 317007 h 317915"/>
              <a:gd name="connsiteX3" fmla="*/ 15922 w 133713"/>
              <a:gd name="connsiteY3" fmla="*/ 250332 h 317915"/>
              <a:gd name="connsiteX4" fmla="*/ 54022 w 133713"/>
              <a:gd name="connsiteY4" fmla="*/ 91582 h 317915"/>
              <a:gd name="connsiteX5" fmla="*/ 133397 w 133713"/>
              <a:gd name="connsiteY5" fmla="*/ 2682 h 317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713" h="317915">
                <a:moveTo>
                  <a:pt x="133397" y="2682"/>
                </a:moveTo>
                <a:cubicBezTo>
                  <a:pt x="128105" y="19086"/>
                  <a:pt x="44497" y="137620"/>
                  <a:pt x="22272" y="190007"/>
                </a:cubicBezTo>
                <a:cubicBezTo>
                  <a:pt x="47" y="242394"/>
                  <a:pt x="1105" y="306953"/>
                  <a:pt x="47" y="317007"/>
                </a:cubicBezTo>
                <a:cubicBezTo>
                  <a:pt x="-1011" y="327061"/>
                  <a:pt x="15922" y="250332"/>
                  <a:pt x="15922" y="250332"/>
                </a:cubicBezTo>
                <a:cubicBezTo>
                  <a:pt x="24918" y="212761"/>
                  <a:pt x="31797" y="134444"/>
                  <a:pt x="54022" y="91582"/>
                </a:cubicBezTo>
                <a:cubicBezTo>
                  <a:pt x="76247" y="48720"/>
                  <a:pt x="138689" y="-13722"/>
                  <a:pt x="133397" y="268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D3D08A04-DFF2-22B9-F4DE-F4CFDA016C08}"/>
              </a:ext>
            </a:extLst>
          </p:cNvPr>
          <p:cNvSpPr/>
          <p:nvPr/>
        </p:nvSpPr>
        <p:spPr>
          <a:xfrm>
            <a:off x="5799527" y="4000464"/>
            <a:ext cx="119545" cy="284939"/>
          </a:xfrm>
          <a:custGeom>
            <a:avLst/>
            <a:gdLst>
              <a:gd name="connsiteX0" fmla="*/ 61523 w 119545"/>
              <a:gd name="connsiteY0" fmla="*/ 36 h 284939"/>
              <a:gd name="connsiteX1" fmla="*/ 102798 w 119545"/>
              <a:gd name="connsiteY1" fmla="*/ 66711 h 284939"/>
              <a:gd name="connsiteX2" fmla="*/ 99623 w 119545"/>
              <a:gd name="connsiteY2" fmla="*/ 104811 h 284939"/>
              <a:gd name="connsiteX3" fmla="*/ 48823 w 119545"/>
              <a:gd name="connsiteY3" fmla="*/ 168311 h 284939"/>
              <a:gd name="connsiteX4" fmla="*/ 1198 w 119545"/>
              <a:gd name="connsiteY4" fmla="*/ 282611 h 284939"/>
              <a:gd name="connsiteX5" fmla="*/ 23423 w 119545"/>
              <a:gd name="connsiteY5" fmla="*/ 231811 h 284939"/>
              <a:gd name="connsiteX6" fmla="*/ 118673 w 119545"/>
              <a:gd name="connsiteY6" fmla="*/ 76236 h 284939"/>
              <a:gd name="connsiteX7" fmla="*/ 61523 w 119545"/>
              <a:gd name="connsiteY7" fmla="*/ 36 h 28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545" h="284939">
                <a:moveTo>
                  <a:pt x="61523" y="36"/>
                </a:moveTo>
                <a:cubicBezTo>
                  <a:pt x="58877" y="-1552"/>
                  <a:pt x="96448" y="49249"/>
                  <a:pt x="102798" y="66711"/>
                </a:cubicBezTo>
                <a:cubicBezTo>
                  <a:pt x="109148" y="84173"/>
                  <a:pt x="108619" y="87878"/>
                  <a:pt x="99623" y="104811"/>
                </a:cubicBezTo>
                <a:cubicBezTo>
                  <a:pt x="90627" y="121744"/>
                  <a:pt x="65227" y="138678"/>
                  <a:pt x="48823" y="168311"/>
                </a:cubicBezTo>
                <a:cubicBezTo>
                  <a:pt x="32419" y="197944"/>
                  <a:pt x="5431" y="272028"/>
                  <a:pt x="1198" y="282611"/>
                </a:cubicBezTo>
                <a:cubicBezTo>
                  <a:pt x="-3035" y="293194"/>
                  <a:pt x="3844" y="266207"/>
                  <a:pt x="23423" y="231811"/>
                </a:cubicBezTo>
                <a:cubicBezTo>
                  <a:pt x="43002" y="197415"/>
                  <a:pt x="109677" y="112748"/>
                  <a:pt x="118673" y="76236"/>
                </a:cubicBezTo>
                <a:cubicBezTo>
                  <a:pt x="127669" y="39724"/>
                  <a:pt x="64169" y="1624"/>
                  <a:pt x="61523" y="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6033A7F5-1359-6FCA-9B4A-1415DB6502C2}"/>
              </a:ext>
            </a:extLst>
          </p:cNvPr>
          <p:cNvSpPr/>
          <p:nvPr/>
        </p:nvSpPr>
        <p:spPr>
          <a:xfrm>
            <a:off x="5435927" y="4150686"/>
            <a:ext cx="397192" cy="730770"/>
          </a:xfrm>
          <a:custGeom>
            <a:avLst/>
            <a:gdLst>
              <a:gd name="connsiteX0" fmla="*/ 396548 w 397192"/>
              <a:gd name="connsiteY0" fmla="*/ 2214 h 730770"/>
              <a:gd name="connsiteX1" fmla="*/ 15548 w 397192"/>
              <a:gd name="connsiteY1" fmla="*/ 710239 h 730770"/>
              <a:gd name="connsiteX2" fmla="*/ 104448 w 397192"/>
              <a:gd name="connsiteY2" fmla="*/ 494339 h 730770"/>
              <a:gd name="connsiteX3" fmla="*/ 396548 w 397192"/>
              <a:gd name="connsiteY3" fmla="*/ 2214 h 73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7192" h="730770">
                <a:moveTo>
                  <a:pt x="396548" y="2214"/>
                </a:moveTo>
                <a:cubicBezTo>
                  <a:pt x="381731" y="38197"/>
                  <a:pt x="64231" y="628218"/>
                  <a:pt x="15548" y="710239"/>
                </a:cubicBezTo>
                <a:cubicBezTo>
                  <a:pt x="-33135" y="792260"/>
                  <a:pt x="42536" y="609697"/>
                  <a:pt x="104448" y="494339"/>
                </a:cubicBezTo>
                <a:cubicBezTo>
                  <a:pt x="166360" y="378981"/>
                  <a:pt x="411365" y="-33769"/>
                  <a:pt x="396548" y="22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C5E00221-135C-44DF-CD02-B655FE819D12}"/>
              </a:ext>
            </a:extLst>
          </p:cNvPr>
          <p:cNvSpPr/>
          <p:nvPr/>
        </p:nvSpPr>
        <p:spPr>
          <a:xfrm>
            <a:off x="5439379" y="4118895"/>
            <a:ext cx="392703" cy="675148"/>
          </a:xfrm>
          <a:custGeom>
            <a:avLst/>
            <a:gdLst>
              <a:gd name="connsiteX0" fmla="*/ 389921 w 392703"/>
              <a:gd name="connsiteY0" fmla="*/ 5430 h 675148"/>
              <a:gd name="connsiteX1" fmla="*/ 142271 w 392703"/>
              <a:gd name="connsiteY1" fmla="*/ 424530 h 675148"/>
              <a:gd name="connsiteX2" fmla="*/ 107346 w 392703"/>
              <a:gd name="connsiteY2" fmla="*/ 472155 h 675148"/>
              <a:gd name="connsiteX3" fmla="*/ 110521 w 392703"/>
              <a:gd name="connsiteY3" fmla="*/ 459455 h 675148"/>
              <a:gd name="connsiteX4" fmla="*/ 2571 w 392703"/>
              <a:gd name="connsiteY4" fmla="*/ 672180 h 675148"/>
              <a:gd name="connsiteX5" fmla="*/ 53371 w 392703"/>
              <a:gd name="connsiteY5" fmla="*/ 557880 h 675148"/>
              <a:gd name="connsiteX6" fmla="*/ 262921 w 392703"/>
              <a:gd name="connsiteY6" fmla="*/ 208630 h 675148"/>
              <a:gd name="connsiteX7" fmla="*/ 389921 w 392703"/>
              <a:gd name="connsiteY7" fmla="*/ 5430 h 6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2703" h="675148">
                <a:moveTo>
                  <a:pt x="389921" y="5430"/>
                </a:moveTo>
                <a:cubicBezTo>
                  <a:pt x="369813" y="41413"/>
                  <a:pt x="189367" y="346743"/>
                  <a:pt x="142271" y="424530"/>
                </a:cubicBezTo>
                <a:cubicBezTo>
                  <a:pt x="95175" y="502318"/>
                  <a:pt x="112638" y="466334"/>
                  <a:pt x="107346" y="472155"/>
                </a:cubicBezTo>
                <a:cubicBezTo>
                  <a:pt x="102054" y="477976"/>
                  <a:pt x="127983" y="426118"/>
                  <a:pt x="110521" y="459455"/>
                </a:cubicBezTo>
                <a:cubicBezTo>
                  <a:pt x="93059" y="492792"/>
                  <a:pt x="12096" y="655776"/>
                  <a:pt x="2571" y="672180"/>
                </a:cubicBezTo>
                <a:cubicBezTo>
                  <a:pt x="-6954" y="688584"/>
                  <a:pt x="9979" y="635138"/>
                  <a:pt x="53371" y="557880"/>
                </a:cubicBezTo>
                <a:cubicBezTo>
                  <a:pt x="96763" y="480622"/>
                  <a:pt x="209475" y="296472"/>
                  <a:pt x="262921" y="208630"/>
                </a:cubicBezTo>
                <a:cubicBezTo>
                  <a:pt x="316367" y="120788"/>
                  <a:pt x="410029" y="-30553"/>
                  <a:pt x="389921" y="54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1EDF95A3-928A-925A-BF38-610343DCBAC5}"/>
              </a:ext>
            </a:extLst>
          </p:cNvPr>
          <p:cNvSpPr/>
          <p:nvPr/>
        </p:nvSpPr>
        <p:spPr>
          <a:xfrm>
            <a:off x="5343209" y="4673005"/>
            <a:ext cx="162367" cy="242064"/>
          </a:xfrm>
          <a:custGeom>
            <a:avLst/>
            <a:gdLst>
              <a:gd name="connsiteX0" fmla="*/ 162241 w 162367"/>
              <a:gd name="connsiteY0" fmla="*/ 595 h 242064"/>
              <a:gd name="connsiteX1" fmla="*/ 111441 w 162367"/>
              <a:gd name="connsiteY1" fmla="*/ 89495 h 242064"/>
              <a:gd name="connsiteX2" fmla="*/ 79691 w 162367"/>
              <a:gd name="connsiteY2" fmla="*/ 197445 h 242064"/>
              <a:gd name="connsiteX3" fmla="*/ 89216 w 162367"/>
              <a:gd name="connsiteY3" fmla="*/ 172045 h 242064"/>
              <a:gd name="connsiteX4" fmla="*/ 60641 w 162367"/>
              <a:gd name="connsiteY4" fmla="*/ 203795 h 242064"/>
              <a:gd name="connsiteX5" fmla="*/ 316 w 162367"/>
              <a:gd name="connsiteY5" fmla="*/ 241895 h 242064"/>
              <a:gd name="connsiteX6" fmla="*/ 89216 w 162367"/>
              <a:gd name="connsiteY6" fmla="*/ 187920 h 242064"/>
              <a:gd name="connsiteX7" fmla="*/ 108266 w 162367"/>
              <a:gd name="connsiteY7" fmla="*/ 156170 h 242064"/>
              <a:gd name="connsiteX8" fmla="*/ 143191 w 162367"/>
              <a:gd name="connsiteY8" fmla="*/ 89495 h 242064"/>
              <a:gd name="connsiteX9" fmla="*/ 95566 w 162367"/>
              <a:gd name="connsiteY9" fmla="*/ 133945 h 242064"/>
              <a:gd name="connsiteX10" fmla="*/ 162241 w 162367"/>
              <a:gd name="connsiteY10" fmla="*/ 595 h 24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2367" h="242064">
                <a:moveTo>
                  <a:pt x="162241" y="595"/>
                </a:moveTo>
                <a:cubicBezTo>
                  <a:pt x="164887" y="-6813"/>
                  <a:pt x="125199" y="56687"/>
                  <a:pt x="111441" y="89495"/>
                </a:cubicBezTo>
                <a:cubicBezTo>
                  <a:pt x="97683" y="122303"/>
                  <a:pt x="83395" y="183687"/>
                  <a:pt x="79691" y="197445"/>
                </a:cubicBezTo>
                <a:cubicBezTo>
                  <a:pt x="75987" y="211203"/>
                  <a:pt x="92391" y="170987"/>
                  <a:pt x="89216" y="172045"/>
                </a:cubicBezTo>
                <a:cubicBezTo>
                  <a:pt x="86041" y="173103"/>
                  <a:pt x="75457" y="192153"/>
                  <a:pt x="60641" y="203795"/>
                </a:cubicBezTo>
                <a:cubicBezTo>
                  <a:pt x="45825" y="215437"/>
                  <a:pt x="-4446" y="244541"/>
                  <a:pt x="316" y="241895"/>
                </a:cubicBezTo>
                <a:cubicBezTo>
                  <a:pt x="5078" y="239249"/>
                  <a:pt x="71224" y="202208"/>
                  <a:pt x="89216" y="187920"/>
                </a:cubicBezTo>
                <a:cubicBezTo>
                  <a:pt x="107208" y="173632"/>
                  <a:pt x="99270" y="172574"/>
                  <a:pt x="108266" y="156170"/>
                </a:cubicBezTo>
                <a:cubicBezTo>
                  <a:pt x="117262" y="139766"/>
                  <a:pt x="145308" y="93199"/>
                  <a:pt x="143191" y="89495"/>
                </a:cubicBezTo>
                <a:cubicBezTo>
                  <a:pt x="141074" y="85791"/>
                  <a:pt x="92391" y="144528"/>
                  <a:pt x="95566" y="133945"/>
                </a:cubicBezTo>
                <a:cubicBezTo>
                  <a:pt x="98741" y="123362"/>
                  <a:pt x="159595" y="8003"/>
                  <a:pt x="162241" y="59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663AA6F6-A549-1BD5-15A4-958D955FAC37}"/>
              </a:ext>
            </a:extLst>
          </p:cNvPr>
          <p:cNvSpPr/>
          <p:nvPr/>
        </p:nvSpPr>
        <p:spPr>
          <a:xfrm>
            <a:off x="4929483" y="4829023"/>
            <a:ext cx="499880" cy="722985"/>
          </a:xfrm>
          <a:custGeom>
            <a:avLst/>
            <a:gdLst>
              <a:gd name="connsiteX0" fmla="*/ 499767 w 499880"/>
              <a:gd name="connsiteY0" fmla="*/ 152 h 722985"/>
              <a:gd name="connsiteX1" fmla="*/ 350542 w 499880"/>
              <a:gd name="connsiteY1" fmla="*/ 177952 h 722985"/>
              <a:gd name="connsiteX2" fmla="*/ 242592 w 499880"/>
              <a:gd name="connsiteY2" fmla="*/ 355752 h 722985"/>
              <a:gd name="connsiteX3" fmla="*/ 274342 w 499880"/>
              <a:gd name="connsiteY3" fmla="*/ 304952 h 722985"/>
              <a:gd name="connsiteX4" fmla="*/ 20342 w 499880"/>
              <a:gd name="connsiteY4" fmla="*/ 705002 h 722985"/>
              <a:gd name="connsiteX5" fmla="*/ 55267 w 499880"/>
              <a:gd name="connsiteY5" fmla="*/ 603402 h 722985"/>
              <a:gd name="connsiteX6" fmla="*/ 369592 w 499880"/>
              <a:gd name="connsiteY6" fmla="*/ 155727 h 722985"/>
              <a:gd name="connsiteX7" fmla="*/ 499767 w 499880"/>
              <a:gd name="connsiteY7" fmla="*/ 152 h 722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9880" h="722985">
                <a:moveTo>
                  <a:pt x="499767" y="152"/>
                </a:moveTo>
                <a:cubicBezTo>
                  <a:pt x="496592" y="3856"/>
                  <a:pt x="393405" y="118685"/>
                  <a:pt x="350542" y="177952"/>
                </a:cubicBezTo>
                <a:cubicBezTo>
                  <a:pt x="307679" y="237219"/>
                  <a:pt x="255292" y="334585"/>
                  <a:pt x="242592" y="355752"/>
                </a:cubicBezTo>
                <a:cubicBezTo>
                  <a:pt x="229892" y="376919"/>
                  <a:pt x="274342" y="304952"/>
                  <a:pt x="274342" y="304952"/>
                </a:cubicBezTo>
                <a:cubicBezTo>
                  <a:pt x="237300" y="363160"/>
                  <a:pt x="56854" y="655261"/>
                  <a:pt x="20342" y="705002"/>
                </a:cubicBezTo>
                <a:cubicBezTo>
                  <a:pt x="-16170" y="754743"/>
                  <a:pt x="-2941" y="694948"/>
                  <a:pt x="55267" y="603402"/>
                </a:cubicBezTo>
                <a:cubicBezTo>
                  <a:pt x="113475" y="511856"/>
                  <a:pt x="300271" y="250977"/>
                  <a:pt x="369592" y="155727"/>
                </a:cubicBezTo>
                <a:cubicBezTo>
                  <a:pt x="438913" y="60477"/>
                  <a:pt x="502942" y="-3552"/>
                  <a:pt x="499767" y="1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A0F2A5E4-F888-AAE6-DD61-C9953A308864}"/>
              </a:ext>
            </a:extLst>
          </p:cNvPr>
          <p:cNvSpPr/>
          <p:nvPr/>
        </p:nvSpPr>
        <p:spPr>
          <a:xfrm>
            <a:off x="6377921" y="2763446"/>
            <a:ext cx="32404" cy="181109"/>
          </a:xfrm>
          <a:custGeom>
            <a:avLst/>
            <a:gdLst>
              <a:gd name="connsiteX0" fmla="*/ 32404 w 32404"/>
              <a:gd name="connsiteY0" fmla="*/ 1979 h 181109"/>
              <a:gd name="connsiteX1" fmla="*/ 654 w 32404"/>
              <a:gd name="connsiteY1" fmla="*/ 176604 h 181109"/>
              <a:gd name="connsiteX2" fmla="*/ 10179 w 32404"/>
              <a:gd name="connsiteY2" fmla="*/ 125804 h 181109"/>
              <a:gd name="connsiteX3" fmla="*/ 654 w 32404"/>
              <a:gd name="connsiteY3" fmla="*/ 84529 h 181109"/>
              <a:gd name="connsiteX4" fmla="*/ 32404 w 32404"/>
              <a:gd name="connsiteY4" fmla="*/ 1979 h 18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404" h="181109">
                <a:moveTo>
                  <a:pt x="32404" y="1979"/>
                </a:moveTo>
                <a:cubicBezTo>
                  <a:pt x="32404" y="17325"/>
                  <a:pt x="4358" y="155966"/>
                  <a:pt x="654" y="176604"/>
                </a:cubicBezTo>
                <a:cubicBezTo>
                  <a:pt x="-3050" y="197242"/>
                  <a:pt x="10179" y="141150"/>
                  <a:pt x="10179" y="125804"/>
                </a:cubicBezTo>
                <a:cubicBezTo>
                  <a:pt x="10179" y="110458"/>
                  <a:pt x="-1463" y="104108"/>
                  <a:pt x="654" y="84529"/>
                </a:cubicBezTo>
                <a:cubicBezTo>
                  <a:pt x="2771" y="64950"/>
                  <a:pt x="32404" y="-13367"/>
                  <a:pt x="32404" y="19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3CD012DF-F635-0630-9C91-71954429445E}"/>
              </a:ext>
            </a:extLst>
          </p:cNvPr>
          <p:cNvSpPr/>
          <p:nvPr/>
        </p:nvSpPr>
        <p:spPr>
          <a:xfrm>
            <a:off x="6396734" y="2793834"/>
            <a:ext cx="63017" cy="149117"/>
          </a:xfrm>
          <a:custGeom>
            <a:avLst/>
            <a:gdLst>
              <a:gd name="connsiteX0" fmla="*/ 891 w 63017"/>
              <a:gd name="connsiteY0" fmla="*/ 3341 h 149117"/>
              <a:gd name="connsiteX1" fmla="*/ 61216 w 63017"/>
              <a:gd name="connsiteY1" fmla="*/ 146216 h 149117"/>
              <a:gd name="connsiteX2" fmla="*/ 45341 w 63017"/>
              <a:gd name="connsiteY2" fmla="*/ 95416 h 149117"/>
              <a:gd name="connsiteX3" fmla="*/ 26291 w 63017"/>
              <a:gd name="connsiteY3" fmla="*/ 47791 h 149117"/>
              <a:gd name="connsiteX4" fmla="*/ 891 w 63017"/>
              <a:gd name="connsiteY4" fmla="*/ 3341 h 149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017" h="149117">
                <a:moveTo>
                  <a:pt x="891" y="3341"/>
                </a:moveTo>
                <a:cubicBezTo>
                  <a:pt x="6712" y="19745"/>
                  <a:pt x="53808" y="130870"/>
                  <a:pt x="61216" y="146216"/>
                </a:cubicBezTo>
                <a:cubicBezTo>
                  <a:pt x="68624" y="161562"/>
                  <a:pt x="51162" y="111820"/>
                  <a:pt x="45341" y="95416"/>
                </a:cubicBezTo>
                <a:cubicBezTo>
                  <a:pt x="39520" y="79012"/>
                  <a:pt x="33170" y="59962"/>
                  <a:pt x="26291" y="47791"/>
                </a:cubicBezTo>
                <a:cubicBezTo>
                  <a:pt x="19412" y="35620"/>
                  <a:pt x="-4930" y="-13063"/>
                  <a:pt x="891" y="334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F6C0F243-E213-5C03-14A9-8262DB9FA8CD}"/>
              </a:ext>
            </a:extLst>
          </p:cNvPr>
          <p:cNvSpPr/>
          <p:nvPr/>
        </p:nvSpPr>
        <p:spPr>
          <a:xfrm>
            <a:off x="6378535" y="2789636"/>
            <a:ext cx="99070" cy="106663"/>
          </a:xfrm>
          <a:custGeom>
            <a:avLst/>
            <a:gdLst>
              <a:gd name="connsiteX0" fmla="*/ 40 w 99070"/>
              <a:gd name="connsiteY0" fmla="*/ 32939 h 106663"/>
              <a:gd name="connsiteX1" fmla="*/ 60365 w 99070"/>
              <a:gd name="connsiteY1" fmla="*/ 36114 h 106663"/>
              <a:gd name="connsiteX2" fmla="*/ 98465 w 99070"/>
              <a:gd name="connsiteY2" fmla="*/ 105964 h 106663"/>
              <a:gd name="connsiteX3" fmla="*/ 82590 w 99070"/>
              <a:gd name="connsiteY3" fmla="*/ 67864 h 106663"/>
              <a:gd name="connsiteX4" fmla="*/ 66715 w 99070"/>
              <a:gd name="connsiteY4" fmla="*/ 1189 h 106663"/>
              <a:gd name="connsiteX5" fmla="*/ 69890 w 99070"/>
              <a:gd name="connsiteY5" fmla="*/ 26589 h 106663"/>
              <a:gd name="connsiteX6" fmla="*/ 40 w 99070"/>
              <a:gd name="connsiteY6" fmla="*/ 32939 h 10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070" h="106663">
                <a:moveTo>
                  <a:pt x="40" y="32939"/>
                </a:moveTo>
                <a:cubicBezTo>
                  <a:pt x="-1547" y="34526"/>
                  <a:pt x="43961" y="23943"/>
                  <a:pt x="60365" y="36114"/>
                </a:cubicBezTo>
                <a:cubicBezTo>
                  <a:pt x="76769" y="48285"/>
                  <a:pt x="94761" y="100672"/>
                  <a:pt x="98465" y="105964"/>
                </a:cubicBezTo>
                <a:cubicBezTo>
                  <a:pt x="102169" y="111256"/>
                  <a:pt x="87882" y="85326"/>
                  <a:pt x="82590" y="67864"/>
                </a:cubicBezTo>
                <a:cubicBezTo>
                  <a:pt x="77298" y="50402"/>
                  <a:pt x="68832" y="8068"/>
                  <a:pt x="66715" y="1189"/>
                </a:cubicBezTo>
                <a:cubicBezTo>
                  <a:pt x="64598" y="-5690"/>
                  <a:pt x="75711" y="19181"/>
                  <a:pt x="69890" y="26589"/>
                </a:cubicBezTo>
                <a:cubicBezTo>
                  <a:pt x="64069" y="33997"/>
                  <a:pt x="1627" y="31352"/>
                  <a:pt x="40" y="3293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F0118DFC-0197-499B-E155-FF4E8661BACB}"/>
              </a:ext>
            </a:extLst>
          </p:cNvPr>
          <p:cNvSpPr/>
          <p:nvPr/>
        </p:nvSpPr>
        <p:spPr>
          <a:xfrm>
            <a:off x="6400791" y="2863713"/>
            <a:ext cx="238313" cy="127149"/>
          </a:xfrm>
          <a:custGeom>
            <a:avLst/>
            <a:gdLst>
              <a:gd name="connsiteX0" fmla="*/ 9 w 238313"/>
              <a:gd name="connsiteY0" fmla="*/ 50937 h 127149"/>
              <a:gd name="connsiteX1" fmla="*/ 117484 w 238313"/>
              <a:gd name="connsiteY1" fmla="*/ 137 h 127149"/>
              <a:gd name="connsiteX2" fmla="*/ 155584 w 238313"/>
              <a:gd name="connsiteY2" fmla="*/ 69987 h 127149"/>
              <a:gd name="connsiteX3" fmla="*/ 130184 w 238313"/>
              <a:gd name="connsiteY3" fmla="*/ 82687 h 127149"/>
              <a:gd name="connsiteX4" fmla="*/ 212734 w 238313"/>
              <a:gd name="connsiteY4" fmla="*/ 41412 h 127149"/>
              <a:gd name="connsiteX5" fmla="*/ 238134 w 238313"/>
              <a:gd name="connsiteY5" fmla="*/ 127137 h 127149"/>
              <a:gd name="connsiteX6" fmla="*/ 203209 w 238313"/>
              <a:gd name="connsiteY6" fmla="*/ 47762 h 127149"/>
              <a:gd name="connsiteX7" fmla="*/ 155584 w 238313"/>
              <a:gd name="connsiteY7" fmla="*/ 54112 h 127149"/>
              <a:gd name="connsiteX8" fmla="*/ 111134 w 238313"/>
              <a:gd name="connsiteY8" fmla="*/ 6487 h 127149"/>
              <a:gd name="connsiteX9" fmla="*/ 9 w 238313"/>
              <a:gd name="connsiteY9" fmla="*/ 50937 h 127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8313" h="127149">
                <a:moveTo>
                  <a:pt x="9" y="50937"/>
                </a:moveTo>
                <a:cubicBezTo>
                  <a:pt x="1067" y="49879"/>
                  <a:pt x="91555" y="-3038"/>
                  <a:pt x="117484" y="137"/>
                </a:cubicBezTo>
                <a:cubicBezTo>
                  <a:pt x="143413" y="3312"/>
                  <a:pt x="153467" y="56229"/>
                  <a:pt x="155584" y="69987"/>
                </a:cubicBezTo>
                <a:cubicBezTo>
                  <a:pt x="157701" y="83745"/>
                  <a:pt x="130184" y="82687"/>
                  <a:pt x="130184" y="82687"/>
                </a:cubicBezTo>
                <a:cubicBezTo>
                  <a:pt x="139709" y="77924"/>
                  <a:pt x="194742" y="34004"/>
                  <a:pt x="212734" y="41412"/>
                </a:cubicBezTo>
                <a:cubicBezTo>
                  <a:pt x="230726" y="48820"/>
                  <a:pt x="239722" y="126079"/>
                  <a:pt x="238134" y="127137"/>
                </a:cubicBezTo>
                <a:cubicBezTo>
                  <a:pt x="236546" y="128195"/>
                  <a:pt x="216967" y="59933"/>
                  <a:pt x="203209" y="47762"/>
                </a:cubicBezTo>
                <a:cubicBezTo>
                  <a:pt x="189451" y="35591"/>
                  <a:pt x="170930" y="60991"/>
                  <a:pt x="155584" y="54112"/>
                </a:cubicBezTo>
                <a:cubicBezTo>
                  <a:pt x="140238" y="47233"/>
                  <a:pt x="136534" y="4370"/>
                  <a:pt x="111134" y="6487"/>
                </a:cubicBezTo>
                <a:cubicBezTo>
                  <a:pt x="85734" y="8604"/>
                  <a:pt x="-1049" y="51995"/>
                  <a:pt x="9" y="509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975127B5-1A94-88D5-7EEB-B992250A1E8D}"/>
              </a:ext>
            </a:extLst>
          </p:cNvPr>
          <p:cNvSpPr/>
          <p:nvPr/>
        </p:nvSpPr>
        <p:spPr>
          <a:xfrm>
            <a:off x="6530119" y="2926989"/>
            <a:ext cx="248649" cy="221694"/>
          </a:xfrm>
          <a:custGeom>
            <a:avLst/>
            <a:gdLst>
              <a:gd name="connsiteX0" fmla="*/ 856 w 248649"/>
              <a:gd name="connsiteY0" fmla="*/ 54336 h 221694"/>
              <a:gd name="connsiteX1" fmla="*/ 169131 w 248649"/>
              <a:gd name="connsiteY1" fmla="*/ 28936 h 221694"/>
              <a:gd name="connsiteX2" fmla="*/ 169131 w 248649"/>
              <a:gd name="connsiteY2" fmla="*/ 76561 h 221694"/>
              <a:gd name="connsiteX3" fmla="*/ 248506 w 248649"/>
              <a:gd name="connsiteY3" fmla="*/ 219436 h 221694"/>
              <a:gd name="connsiteX4" fmla="*/ 188181 w 248649"/>
              <a:gd name="connsiteY4" fmla="*/ 152761 h 221694"/>
              <a:gd name="connsiteX5" fmla="*/ 169131 w 248649"/>
              <a:gd name="connsiteY5" fmla="*/ 3536 h 221694"/>
              <a:gd name="connsiteX6" fmla="*/ 105631 w 248649"/>
              <a:gd name="connsiteY6" fmla="*/ 47986 h 221694"/>
              <a:gd name="connsiteX7" fmla="*/ 856 w 248649"/>
              <a:gd name="connsiteY7" fmla="*/ 54336 h 221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649" h="221694">
                <a:moveTo>
                  <a:pt x="856" y="54336"/>
                </a:moveTo>
                <a:cubicBezTo>
                  <a:pt x="11439" y="51161"/>
                  <a:pt x="141085" y="25232"/>
                  <a:pt x="169131" y="28936"/>
                </a:cubicBezTo>
                <a:cubicBezTo>
                  <a:pt x="197177" y="32640"/>
                  <a:pt x="155902" y="44811"/>
                  <a:pt x="169131" y="76561"/>
                </a:cubicBezTo>
                <a:cubicBezTo>
                  <a:pt x="182360" y="108311"/>
                  <a:pt x="245331" y="206736"/>
                  <a:pt x="248506" y="219436"/>
                </a:cubicBezTo>
                <a:cubicBezTo>
                  <a:pt x="251681" y="232136"/>
                  <a:pt x="201410" y="188744"/>
                  <a:pt x="188181" y="152761"/>
                </a:cubicBezTo>
                <a:cubicBezTo>
                  <a:pt x="174952" y="116778"/>
                  <a:pt x="182889" y="20998"/>
                  <a:pt x="169131" y="3536"/>
                </a:cubicBezTo>
                <a:cubicBezTo>
                  <a:pt x="155373" y="-13926"/>
                  <a:pt x="130502" y="38461"/>
                  <a:pt x="105631" y="47986"/>
                </a:cubicBezTo>
                <a:cubicBezTo>
                  <a:pt x="80760" y="57511"/>
                  <a:pt x="-9727" y="57511"/>
                  <a:pt x="856" y="543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3384D7A3-EAF3-7B4F-C58C-DED29DF8875C}"/>
              </a:ext>
            </a:extLst>
          </p:cNvPr>
          <p:cNvSpPr/>
          <p:nvPr/>
        </p:nvSpPr>
        <p:spPr>
          <a:xfrm>
            <a:off x="6755734" y="2972237"/>
            <a:ext cx="30805" cy="168195"/>
          </a:xfrm>
          <a:custGeom>
            <a:avLst/>
            <a:gdLst>
              <a:gd name="connsiteX0" fmla="*/ 10191 w 30805"/>
              <a:gd name="connsiteY0" fmla="*/ 2738 h 168195"/>
              <a:gd name="connsiteX1" fmla="*/ 666 w 30805"/>
              <a:gd name="connsiteY1" fmla="*/ 59888 h 168195"/>
              <a:gd name="connsiteX2" fmla="*/ 29241 w 30805"/>
              <a:gd name="connsiteY2" fmla="*/ 161488 h 168195"/>
              <a:gd name="connsiteX3" fmla="*/ 22891 w 30805"/>
              <a:gd name="connsiteY3" fmla="*/ 145613 h 168195"/>
              <a:gd name="connsiteX4" fmla="*/ 10191 w 30805"/>
              <a:gd name="connsiteY4" fmla="*/ 2738 h 16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05" h="168195">
                <a:moveTo>
                  <a:pt x="10191" y="2738"/>
                </a:moveTo>
                <a:cubicBezTo>
                  <a:pt x="6487" y="-11549"/>
                  <a:pt x="-2509" y="33430"/>
                  <a:pt x="666" y="59888"/>
                </a:cubicBezTo>
                <a:cubicBezTo>
                  <a:pt x="3841" y="86346"/>
                  <a:pt x="29241" y="161488"/>
                  <a:pt x="29241" y="161488"/>
                </a:cubicBezTo>
                <a:cubicBezTo>
                  <a:pt x="32945" y="175775"/>
                  <a:pt x="29770" y="165721"/>
                  <a:pt x="22891" y="145613"/>
                </a:cubicBezTo>
                <a:cubicBezTo>
                  <a:pt x="16012" y="125505"/>
                  <a:pt x="13895" y="17025"/>
                  <a:pt x="10191" y="27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5B55D594-57F0-3BD2-CB83-554F3ABEB709}"/>
              </a:ext>
            </a:extLst>
          </p:cNvPr>
          <p:cNvSpPr/>
          <p:nvPr/>
        </p:nvSpPr>
        <p:spPr>
          <a:xfrm>
            <a:off x="6679771" y="2982605"/>
            <a:ext cx="140129" cy="179751"/>
          </a:xfrm>
          <a:custGeom>
            <a:avLst/>
            <a:gdLst>
              <a:gd name="connsiteX0" fmla="*/ 429 w 140129"/>
              <a:gd name="connsiteY0" fmla="*/ 49520 h 179751"/>
              <a:gd name="connsiteX1" fmla="*/ 67104 w 140129"/>
              <a:gd name="connsiteY1" fmla="*/ 5070 h 179751"/>
              <a:gd name="connsiteX2" fmla="*/ 105204 w 140129"/>
              <a:gd name="connsiteY2" fmla="*/ 59045 h 179751"/>
              <a:gd name="connsiteX3" fmla="*/ 105204 w 140129"/>
              <a:gd name="connsiteY3" fmla="*/ 43170 h 179751"/>
              <a:gd name="connsiteX4" fmla="*/ 121079 w 140129"/>
              <a:gd name="connsiteY4" fmla="*/ 109845 h 179751"/>
              <a:gd name="connsiteX5" fmla="*/ 140129 w 140129"/>
              <a:gd name="connsiteY5" fmla="*/ 179695 h 179751"/>
              <a:gd name="connsiteX6" fmla="*/ 121079 w 140129"/>
              <a:gd name="connsiteY6" fmla="*/ 119370 h 179751"/>
              <a:gd name="connsiteX7" fmla="*/ 102029 w 140129"/>
              <a:gd name="connsiteY7" fmla="*/ 1895 h 179751"/>
              <a:gd name="connsiteX8" fmla="*/ 429 w 140129"/>
              <a:gd name="connsiteY8" fmla="*/ 49520 h 17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129" h="179751">
                <a:moveTo>
                  <a:pt x="429" y="49520"/>
                </a:moveTo>
                <a:cubicBezTo>
                  <a:pt x="-5392" y="50049"/>
                  <a:pt x="49642" y="3483"/>
                  <a:pt x="67104" y="5070"/>
                </a:cubicBezTo>
                <a:cubicBezTo>
                  <a:pt x="84566" y="6657"/>
                  <a:pt x="105204" y="59045"/>
                  <a:pt x="105204" y="59045"/>
                </a:cubicBezTo>
                <a:cubicBezTo>
                  <a:pt x="111554" y="65395"/>
                  <a:pt x="102558" y="34703"/>
                  <a:pt x="105204" y="43170"/>
                </a:cubicBezTo>
                <a:cubicBezTo>
                  <a:pt x="107850" y="51637"/>
                  <a:pt x="115258" y="87091"/>
                  <a:pt x="121079" y="109845"/>
                </a:cubicBezTo>
                <a:cubicBezTo>
                  <a:pt x="126900" y="132599"/>
                  <a:pt x="140129" y="178108"/>
                  <a:pt x="140129" y="179695"/>
                </a:cubicBezTo>
                <a:cubicBezTo>
                  <a:pt x="140129" y="181282"/>
                  <a:pt x="127429" y="149003"/>
                  <a:pt x="121079" y="119370"/>
                </a:cubicBezTo>
                <a:cubicBezTo>
                  <a:pt x="114729" y="89737"/>
                  <a:pt x="119492" y="15124"/>
                  <a:pt x="102029" y="1895"/>
                </a:cubicBezTo>
                <a:cubicBezTo>
                  <a:pt x="84567" y="-11334"/>
                  <a:pt x="6250" y="48991"/>
                  <a:pt x="429" y="495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600D2CB1-DDE7-63B7-B985-4E7F572D937C}"/>
              </a:ext>
            </a:extLst>
          </p:cNvPr>
          <p:cNvSpPr/>
          <p:nvPr/>
        </p:nvSpPr>
        <p:spPr>
          <a:xfrm>
            <a:off x="6759550" y="3013059"/>
            <a:ext cx="196922" cy="135064"/>
          </a:xfrm>
          <a:custGeom>
            <a:avLst/>
            <a:gdLst>
              <a:gd name="connsiteX0" fmla="*/ 25 w 196922"/>
              <a:gd name="connsiteY0" fmla="*/ 53991 h 135064"/>
              <a:gd name="connsiteX1" fmla="*/ 88925 w 196922"/>
              <a:gd name="connsiteY1" fmla="*/ 22241 h 135064"/>
              <a:gd name="connsiteX2" fmla="*/ 104800 w 196922"/>
              <a:gd name="connsiteY2" fmla="*/ 66691 h 135064"/>
              <a:gd name="connsiteX3" fmla="*/ 111150 w 196922"/>
              <a:gd name="connsiteY3" fmla="*/ 25416 h 135064"/>
              <a:gd name="connsiteX4" fmla="*/ 104800 w 196922"/>
              <a:gd name="connsiteY4" fmla="*/ 133366 h 135064"/>
              <a:gd name="connsiteX5" fmla="*/ 114325 w 196922"/>
              <a:gd name="connsiteY5" fmla="*/ 88916 h 135064"/>
              <a:gd name="connsiteX6" fmla="*/ 196875 w 196922"/>
              <a:gd name="connsiteY6" fmla="*/ 53991 h 135064"/>
              <a:gd name="connsiteX7" fmla="*/ 101625 w 196922"/>
              <a:gd name="connsiteY7" fmla="*/ 85741 h 135064"/>
              <a:gd name="connsiteX8" fmla="*/ 98450 w 196922"/>
              <a:gd name="connsiteY8" fmla="*/ 16 h 135064"/>
              <a:gd name="connsiteX9" fmla="*/ 25 w 196922"/>
              <a:gd name="connsiteY9" fmla="*/ 53991 h 135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6922" h="135064">
                <a:moveTo>
                  <a:pt x="25" y="53991"/>
                </a:moveTo>
                <a:cubicBezTo>
                  <a:pt x="-1562" y="57695"/>
                  <a:pt x="71463" y="20124"/>
                  <a:pt x="88925" y="22241"/>
                </a:cubicBezTo>
                <a:cubicBezTo>
                  <a:pt x="106387" y="24358"/>
                  <a:pt x="101096" y="66162"/>
                  <a:pt x="104800" y="66691"/>
                </a:cubicBezTo>
                <a:cubicBezTo>
                  <a:pt x="108504" y="67220"/>
                  <a:pt x="111150" y="14304"/>
                  <a:pt x="111150" y="25416"/>
                </a:cubicBezTo>
                <a:cubicBezTo>
                  <a:pt x="111150" y="36528"/>
                  <a:pt x="104271" y="122783"/>
                  <a:pt x="104800" y="133366"/>
                </a:cubicBezTo>
                <a:cubicBezTo>
                  <a:pt x="105329" y="143949"/>
                  <a:pt x="98979" y="102145"/>
                  <a:pt x="114325" y="88916"/>
                </a:cubicBezTo>
                <a:cubicBezTo>
                  <a:pt x="129671" y="75687"/>
                  <a:pt x="198992" y="54520"/>
                  <a:pt x="196875" y="53991"/>
                </a:cubicBezTo>
                <a:cubicBezTo>
                  <a:pt x="194758" y="53462"/>
                  <a:pt x="118029" y="94737"/>
                  <a:pt x="101625" y="85741"/>
                </a:cubicBezTo>
                <a:cubicBezTo>
                  <a:pt x="85221" y="76745"/>
                  <a:pt x="113796" y="1074"/>
                  <a:pt x="98450" y="16"/>
                </a:cubicBezTo>
                <a:cubicBezTo>
                  <a:pt x="83104" y="-1042"/>
                  <a:pt x="1612" y="50287"/>
                  <a:pt x="25" y="5399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51034820-C8F1-D0C9-15B2-D81DC4610416}"/>
              </a:ext>
            </a:extLst>
          </p:cNvPr>
          <p:cNvSpPr/>
          <p:nvPr/>
        </p:nvSpPr>
        <p:spPr>
          <a:xfrm>
            <a:off x="6902087" y="3047997"/>
            <a:ext cx="165499" cy="222569"/>
          </a:xfrm>
          <a:custGeom>
            <a:avLst/>
            <a:gdLst>
              <a:gd name="connsiteX0" fmla="*/ 41638 w 165499"/>
              <a:gd name="connsiteY0" fmla="*/ 3 h 222569"/>
              <a:gd name="connsiteX1" fmla="*/ 79738 w 165499"/>
              <a:gd name="connsiteY1" fmla="*/ 92078 h 222569"/>
              <a:gd name="connsiteX2" fmla="*/ 363 w 165499"/>
              <a:gd name="connsiteY2" fmla="*/ 120653 h 222569"/>
              <a:gd name="connsiteX3" fmla="*/ 117838 w 165499"/>
              <a:gd name="connsiteY3" fmla="*/ 79378 h 222569"/>
              <a:gd name="connsiteX4" fmla="*/ 152763 w 165499"/>
              <a:gd name="connsiteY4" fmla="*/ 111128 h 222569"/>
              <a:gd name="connsiteX5" fmla="*/ 165463 w 165499"/>
              <a:gd name="connsiteY5" fmla="*/ 222253 h 222569"/>
              <a:gd name="connsiteX6" fmla="*/ 149588 w 165499"/>
              <a:gd name="connsiteY6" fmla="*/ 142878 h 222569"/>
              <a:gd name="connsiteX7" fmla="*/ 73388 w 165499"/>
              <a:gd name="connsiteY7" fmla="*/ 88903 h 222569"/>
              <a:gd name="connsiteX8" fmla="*/ 41638 w 165499"/>
              <a:gd name="connsiteY8" fmla="*/ 3 h 22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499" h="222569">
                <a:moveTo>
                  <a:pt x="41638" y="3"/>
                </a:moveTo>
                <a:cubicBezTo>
                  <a:pt x="42696" y="532"/>
                  <a:pt x="86617" y="71970"/>
                  <a:pt x="79738" y="92078"/>
                </a:cubicBezTo>
                <a:cubicBezTo>
                  <a:pt x="72859" y="112186"/>
                  <a:pt x="-5987" y="122770"/>
                  <a:pt x="363" y="120653"/>
                </a:cubicBezTo>
                <a:cubicBezTo>
                  <a:pt x="6713" y="118536"/>
                  <a:pt x="92438" y="80966"/>
                  <a:pt x="117838" y="79378"/>
                </a:cubicBezTo>
                <a:cubicBezTo>
                  <a:pt x="143238" y="77791"/>
                  <a:pt x="144826" y="87316"/>
                  <a:pt x="152763" y="111128"/>
                </a:cubicBezTo>
                <a:cubicBezTo>
                  <a:pt x="160701" y="134941"/>
                  <a:pt x="165992" y="216961"/>
                  <a:pt x="165463" y="222253"/>
                </a:cubicBezTo>
                <a:cubicBezTo>
                  <a:pt x="164934" y="227545"/>
                  <a:pt x="164934" y="165103"/>
                  <a:pt x="149588" y="142878"/>
                </a:cubicBezTo>
                <a:cubicBezTo>
                  <a:pt x="134242" y="120653"/>
                  <a:pt x="92967" y="109011"/>
                  <a:pt x="73388" y="88903"/>
                </a:cubicBezTo>
                <a:cubicBezTo>
                  <a:pt x="53809" y="68795"/>
                  <a:pt x="40580" y="-526"/>
                  <a:pt x="41638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7A6A135B-542E-B375-27F9-A92A779C49A8}"/>
              </a:ext>
            </a:extLst>
          </p:cNvPr>
          <p:cNvSpPr/>
          <p:nvPr/>
        </p:nvSpPr>
        <p:spPr>
          <a:xfrm>
            <a:off x="6905602" y="3012688"/>
            <a:ext cx="54317" cy="178224"/>
          </a:xfrm>
          <a:custGeom>
            <a:avLst/>
            <a:gdLst>
              <a:gd name="connsiteX0" fmla="*/ 53998 w 54317"/>
              <a:gd name="connsiteY0" fmla="*/ 387 h 178224"/>
              <a:gd name="connsiteX1" fmla="*/ 22248 w 54317"/>
              <a:gd name="connsiteY1" fmla="*/ 79762 h 178224"/>
              <a:gd name="connsiteX2" fmla="*/ 19073 w 54317"/>
              <a:gd name="connsiteY2" fmla="*/ 143262 h 178224"/>
              <a:gd name="connsiteX3" fmla="*/ 25423 w 54317"/>
              <a:gd name="connsiteY3" fmla="*/ 124212 h 178224"/>
              <a:gd name="connsiteX4" fmla="*/ 38123 w 54317"/>
              <a:gd name="connsiteY4" fmla="*/ 178187 h 178224"/>
              <a:gd name="connsiteX5" fmla="*/ 23 w 54317"/>
              <a:gd name="connsiteY5" fmla="*/ 114687 h 178224"/>
              <a:gd name="connsiteX6" fmla="*/ 53998 w 54317"/>
              <a:gd name="connsiteY6" fmla="*/ 387 h 178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317" h="178224">
                <a:moveTo>
                  <a:pt x="53998" y="387"/>
                </a:moveTo>
                <a:cubicBezTo>
                  <a:pt x="57702" y="-5434"/>
                  <a:pt x="28069" y="55949"/>
                  <a:pt x="22248" y="79762"/>
                </a:cubicBezTo>
                <a:cubicBezTo>
                  <a:pt x="16427" y="103575"/>
                  <a:pt x="19073" y="143262"/>
                  <a:pt x="19073" y="143262"/>
                </a:cubicBezTo>
                <a:cubicBezTo>
                  <a:pt x="19602" y="150670"/>
                  <a:pt x="22248" y="118391"/>
                  <a:pt x="25423" y="124212"/>
                </a:cubicBezTo>
                <a:cubicBezTo>
                  <a:pt x="28598" y="130033"/>
                  <a:pt x="42356" y="179774"/>
                  <a:pt x="38123" y="178187"/>
                </a:cubicBezTo>
                <a:cubicBezTo>
                  <a:pt x="33890" y="176600"/>
                  <a:pt x="-1035" y="140616"/>
                  <a:pt x="23" y="114687"/>
                </a:cubicBezTo>
                <a:cubicBezTo>
                  <a:pt x="1081" y="88758"/>
                  <a:pt x="50294" y="6208"/>
                  <a:pt x="53998" y="3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8D4CEC4C-305B-939D-8ABD-50902CC12E20}"/>
              </a:ext>
            </a:extLst>
          </p:cNvPr>
          <p:cNvSpPr/>
          <p:nvPr/>
        </p:nvSpPr>
        <p:spPr>
          <a:xfrm>
            <a:off x="6978607" y="3157856"/>
            <a:ext cx="224898" cy="198522"/>
          </a:xfrm>
          <a:custGeom>
            <a:avLst/>
            <a:gdLst>
              <a:gd name="connsiteX0" fmla="*/ 43 w 224898"/>
              <a:gd name="connsiteY0" fmla="*/ 61594 h 198522"/>
              <a:gd name="connsiteX1" fmla="*/ 158793 w 224898"/>
              <a:gd name="connsiteY1" fmla="*/ 1269 h 198522"/>
              <a:gd name="connsiteX2" fmla="*/ 136568 w 224898"/>
              <a:gd name="connsiteY2" fmla="*/ 23494 h 198522"/>
              <a:gd name="connsiteX3" fmla="*/ 130218 w 224898"/>
              <a:gd name="connsiteY3" fmla="*/ 58419 h 198522"/>
              <a:gd name="connsiteX4" fmla="*/ 200068 w 224898"/>
              <a:gd name="connsiteY4" fmla="*/ 71119 h 198522"/>
              <a:gd name="connsiteX5" fmla="*/ 215943 w 224898"/>
              <a:gd name="connsiteY5" fmla="*/ 48894 h 198522"/>
              <a:gd name="connsiteX6" fmla="*/ 222293 w 224898"/>
              <a:gd name="connsiteY6" fmla="*/ 77469 h 198522"/>
              <a:gd name="connsiteX7" fmla="*/ 222293 w 224898"/>
              <a:gd name="connsiteY7" fmla="*/ 125094 h 198522"/>
              <a:gd name="connsiteX8" fmla="*/ 190543 w 224898"/>
              <a:gd name="connsiteY8" fmla="*/ 198119 h 198522"/>
              <a:gd name="connsiteX9" fmla="*/ 219118 w 224898"/>
              <a:gd name="connsiteY9" fmla="*/ 90169 h 198522"/>
              <a:gd name="connsiteX10" fmla="*/ 200068 w 224898"/>
              <a:gd name="connsiteY10" fmla="*/ 58419 h 198522"/>
              <a:gd name="connsiteX11" fmla="*/ 142918 w 224898"/>
              <a:gd name="connsiteY11" fmla="*/ 7619 h 198522"/>
              <a:gd name="connsiteX12" fmla="*/ 43 w 224898"/>
              <a:gd name="connsiteY12" fmla="*/ 61594 h 198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4898" h="198522">
                <a:moveTo>
                  <a:pt x="43" y="61594"/>
                </a:moveTo>
                <a:cubicBezTo>
                  <a:pt x="2689" y="60536"/>
                  <a:pt x="136039" y="7619"/>
                  <a:pt x="158793" y="1269"/>
                </a:cubicBezTo>
                <a:cubicBezTo>
                  <a:pt x="181547" y="-5081"/>
                  <a:pt x="141331" y="13969"/>
                  <a:pt x="136568" y="23494"/>
                </a:cubicBezTo>
                <a:cubicBezTo>
                  <a:pt x="131805" y="33019"/>
                  <a:pt x="119635" y="50482"/>
                  <a:pt x="130218" y="58419"/>
                </a:cubicBezTo>
                <a:cubicBezTo>
                  <a:pt x="140801" y="66356"/>
                  <a:pt x="185781" y="72706"/>
                  <a:pt x="200068" y="71119"/>
                </a:cubicBezTo>
                <a:cubicBezTo>
                  <a:pt x="214355" y="69532"/>
                  <a:pt x="212239" y="47836"/>
                  <a:pt x="215943" y="48894"/>
                </a:cubicBezTo>
                <a:cubicBezTo>
                  <a:pt x="219647" y="49952"/>
                  <a:pt x="221235" y="64769"/>
                  <a:pt x="222293" y="77469"/>
                </a:cubicBezTo>
                <a:cubicBezTo>
                  <a:pt x="223351" y="90169"/>
                  <a:pt x="227585" y="104986"/>
                  <a:pt x="222293" y="125094"/>
                </a:cubicBezTo>
                <a:cubicBezTo>
                  <a:pt x="217001" y="145202"/>
                  <a:pt x="191072" y="203940"/>
                  <a:pt x="190543" y="198119"/>
                </a:cubicBezTo>
                <a:cubicBezTo>
                  <a:pt x="190014" y="192298"/>
                  <a:pt x="217531" y="113452"/>
                  <a:pt x="219118" y="90169"/>
                </a:cubicBezTo>
                <a:cubicBezTo>
                  <a:pt x="220706" y="66886"/>
                  <a:pt x="212768" y="72177"/>
                  <a:pt x="200068" y="58419"/>
                </a:cubicBezTo>
                <a:cubicBezTo>
                  <a:pt x="187368" y="44661"/>
                  <a:pt x="169376" y="7619"/>
                  <a:pt x="142918" y="7619"/>
                </a:cubicBezTo>
                <a:cubicBezTo>
                  <a:pt x="116460" y="7619"/>
                  <a:pt x="-2603" y="62652"/>
                  <a:pt x="43" y="615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153A0858-9633-CC3B-DAD9-3D0B3FFD5162}"/>
              </a:ext>
            </a:extLst>
          </p:cNvPr>
          <p:cNvSpPr/>
          <p:nvPr/>
        </p:nvSpPr>
        <p:spPr>
          <a:xfrm>
            <a:off x="7101445" y="3130437"/>
            <a:ext cx="196881" cy="203353"/>
          </a:xfrm>
          <a:custGeom>
            <a:avLst/>
            <a:gdLst>
              <a:gd name="connsiteX0" fmla="*/ 29605 w 196881"/>
              <a:gd name="connsiteY0" fmla="*/ 113 h 203353"/>
              <a:gd name="connsiteX1" fmla="*/ 7380 w 196881"/>
              <a:gd name="connsiteY1" fmla="*/ 85838 h 203353"/>
              <a:gd name="connsiteX2" fmla="*/ 29605 w 196881"/>
              <a:gd name="connsiteY2" fmla="*/ 146163 h 203353"/>
              <a:gd name="connsiteX3" fmla="*/ 147080 w 196881"/>
              <a:gd name="connsiteY3" fmla="*/ 123938 h 203353"/>
              <a:gd name="connsiteX4" fmla="*/ 172480 w 196881"/>
              <a:gd name="connsiteY4" fmla="*/ 146163 h 203353"/>
              <a:gd name="connsiteX5" fmla="*/ 191530 w 196881"/>
              <a:gd name="connsiteY5" fmla="*/ 203313 h 203353"/>
              <a:gd name="connsiteX6" fmla="*/ 188355 w 196881"/>
              <a:gd name="connsiteY6" fmla="*/ 136638 h 203353"/>
              <a:gd name="connsiteX7" fmla="*/ 99455 w 196881"/>
              <a:gd name="connsiteY7" fmla="*/ 155688 h 203353"/>
              <a:gd name="connsiteX8" fmla="*/ 42305 w 196881"/>
              <a:gd name="connsiteY8" fmla="*/ 130288 h 203353"/>
              <a:gd name="connsiteX9" fmla="*/ 61355 w 196881"/>
              <a:gd name="connsiteY9" fmla="*/ 98538 h 203353"/>
              <a:gd name="connsiteX10" fmla="*/ 1030 w 196881"/>
              <a:gd name="connsiteY10" fmla="*/ 104888 h 203353"/>
              <a:gd name="connsiteX11" fmla="*/ 29605 w 196881"/>
              <a:gd name="connsiteY11" fmla="*/ 113 h 20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6881" h="203353">
                <a:moveTo>
                  <a:pt x="29605" y="113"/>
                </a:moveTo>
                <a:cubicBezTo>
                  <a:pt x="30663" y="-3062"/>
                  <a:pt x="7380" y="61496"/>
                  <a:pt x="7380" y="85838"/>
                </a:cubicBezTo>
                <a:cubicBezTo>
                  <a:pt x="7380" y="110180"/>
                  <a:pt x="6322" y="139813"/>
                  <a:pt x="29605" y="146163"/>
                </a:cubicBezTo>
                <a:cubicBezTo>
                  <a:pt x="52888" y="152513"/>
                  <a:pt x="123268" y="123938"/>
                  <a:pt x="147080" y="123938"/>
                </a:cubicBezTo>
                <a:cubicBezTo>
                  <a:pt x="170892" y="123938"/>
                  <a:pt x="165072" y="132934"/>
                  <a:pt x="172480" y="146163"/>
                </a:cubicBezTo>
                <a:cubicBezTo>
                  <a:pt x="179888" y="159392"/>
                  <a:pt x="188884" y="204901"/>
                  <a:pt x="191530" y="203313"/>
                </a:cubicBezTo>
                <a:cubicBezTo>
                  <a:pt x="194176" y="201726"/>
                  <a:pt x="203701" y="144575"/>
                  <a:pt x="188355" y="136638"/>
                </a:cubicBezTo>
                <a:cubicBezTo>
                  <a:pt x="173009" y="128701"/>
                  <a:pt x="123797" y="156746"/>
                  <a:pt x="99455" y="155688"/>
                </a:cubicBezTo>
                <a:cubicBezTo>
                  <a:pt x="75113" y="154630"/>
                  <a:pt x="48655" y="139813"/>
                  <a:pt x="42305" y="130288"/>
                </a:cubicBezTo>
                <a:cubicBezTo>
                  <a:pt x="35955" y="120763"/>
                  <a:pt x="68234" y="102771"/>
                  <a:pt x="61355" y="98538"/>
                </a:cubicBezTo>
                <a:cubicBezTo>
                  <a:pt x="54476" y="94305"/>
                  <a:pt x="8438" y="117588"/>
                  <a:pt x="1030" y="104888"/>
                </a:cubicBezTo>
                <a:cubicBezTo>
                  <a:pt x="-6378" y="92188"/>
                  <a:pt x="28547" y="3288"/>
                  <a:pt x="29605" y="1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3619C71B-0F21-DD29-D615-B3C2182DC2A1}"/>
              </a:ext>
            </a:extLst>
          </p:cNvPr>
          <p:cNvSpPr/>
          <p:nvPr/>
        </p:nvSpPr>
        <p:spPr>
          <a:xfrm>
            <a:off x="7201285" y="3302837"/>
            <a:ext cx="348880" cy="120016"/>
          </a:xfrm>
          <a:custGeom>
            <a:avLst/>
            <a:gdLst>
              <a:gd name="connsiteX0" fmla="*/ 2790 w 348880"/>
              <a:gd name="connsiteY0" fmla="*/ 27738 h 120016"/>
              <a:gd name="connsiteX1" fmla="*/ 155190 w 348880"/>
              <a:gd name="connsiteY1" fmla="*/ 2338 h 120016"/>
              <a:gd name="connsiteX2" fmla="*/ 142490 w 348880"/>
              <a:gd name="connsiteY2" fmla="*/ 8688 h 120016"/>
              <a:gd name="connsiteX3" fmla="*/ 186940 w 348880"/>
              <a:gd name="connsiteY3" fmla="*/ 69013 h 120016"/>
              <a:gd name="connsiteX4" fmla="*/ 221865 w 348880"/>
              <a:gd name="connsiteY4" fmla="*/ 40438 h 120016"/>
              <a:gd name="connsiteX5" fmla="*/ 221865 w 348880"/>
              <a:gd name="connsiteY5" fmla="*/ 37263 h 120016"/>
              <a:gd name="connsiteX6" fmla="*/ 250440 w 348880"/>
              <a:gd name="connsiteY6" fmla="*/ 84888 h 120016"/>
              <a:gd name="connsiteX7" fmla="*/ 266315 w 348880"/>
              <a:gd name="connsiteY7" fmla="*/ 119813 h 120016"/>
              <a:gd name="connsiteX8" fmla="*/ 348865 w 348880"/>
              <a:gd name="connsiteY8" fmla="*/ 69013 h 120016"/>
              <a:gd name="connsiteX9" fmla="*/ 272665 w 348880"/>
              <a:gd name="connsiteY9" fmla="*/ 94413 h 120016"/>
              <a:gd name="connsiteX10" fmla="*/ 209165 w 348880"/>
              <a:gd name="connsiteY10" fmla="*/ 53138 h 120016"/>
              <a:gd name="connsiteX11" fmla="*/ 164715 w 348880"/>
              <a:gd name="connsiteY11" fmla="*/ 8688 h 120016"/>
              <a:gd name="connsiteX12" fmla="*/ 63115 w 348880"/>
              <a:gd name="connsiteY12" fmla="*/ 15038 h 120016"/>
              <a:gd name="connsiteX13" fmla="*/ 2790 w 348880"/>
              <a:gd name="connsiteY13" fmla="*/ 27738 h 120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8880" h="120016">
                <a:moveTo>
                  <a:pt x="2790" y="27738"/>
                </a:moveTo>
                <a:cubicBezTo>
                  <a:pt x="18136" y="25621"/>
                  <a:pt x="155190" y="2338"/>
                  <a:pt x="155190" y="2338"/>
                </a:cubicBezTo>
                <a:cubicBezTo>
                  <a:pt x="178473" y="-837"/>
                  <a:pt x="137198" y="-2425"/>
                  <a:pt x="142490" y="8688"/>
                </a:cubicBezTo>
                <a:cubicBezTo>
                  <a:pt x="147782" y="19800"/>
                  <a:pt x="173711" y="63721"/>
                  <a:pt x="186940" y="69013"/>
                </a:cubicBezTo>
                <a:cubicBezTo>
                  <a:pt x="200169" y="74305"/>
                  <a:pt x="221865" y="40438"/>
                  <a:pt x="221865" y="40438"/>
                </a:cubicBezTo>
                <a:cubicBezTo>
                  <a:pt x="227686" y="35146"/>
                  <a:pt x="217103" y="29855"/>
                  <a:pt x="221865" y="37263"/>
                </a:cubicBezTo>
                <a:cubicBezTo>
                  <a:pt x="226628" y="44671"/>
                  <a:pt x="243032" y="71130"/>
                  <a:pt x="250440" y="84888"/>
                </a:cubicBezTo>
                <a:cubicBezTo>
                  <a:pt x="257848" y="98646"/>
                  <a:pt x="249911" y="122459"/>
                  <a:pt x="266315" y="119813"/>
                </a:cubicBezTo>
                <a:cubicBezTo>
                  <a:pt x="282719" y="117167"/>
                  <a:pt x="347807" y="73246"/>
                  <a:pt x="348865" y="69013"/>
                </a:cubicBezTo>
                <a:cubicBezTo>
                  <a:pt x="349923" y="64780"/>
                  <a:pt x="295948" y="97059"/>
                  <a:pt x="272665" y="94413"/>
                </a:cubicBezTo>
                <a:cubicBezTo>
                  <a:pt x="249382" y="91767"/>
                  <a:pt x="227157" y="67426"/>
                  <a:pt x="209165" y="53138"/>
                </a:cubicBezTo>
                <a:cubicBezTo>
                  <a:pt x="191173" y="38850"/>
                  <a:pt x="189057" y="15038"/>
                  <a:pt x="164715" y="8688"/>
                </a:cubicBezTo>
                <a:cubicBezTo>
                  <a:pt x="140373" y="2338"/>
                  <a:pt x="86928" y="12921"/>
                  <a:pt x="63115" y="15038"/>
                </a:cubicBezTo>
                <a:cubicBezTo>
                  <a:pt x="39302" y="17155"/>
                  <a:pt x="-12556" y="29855"/>
                  <a:pt x="2790" y="277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C21C30B6-C43A-D336-A77D-70DDB0518B7B}"/>
              </a:ext>
            </a:extLst>
          </p:cNvPr>
          <p:cNvSpPr/>
          <p:nvPr/>
        </p:nvSpPr>
        <p:spPr>
          <a:xfrm>
            <a:off x="7468428" y="3351115"/>
            <a:ext cx="434352" cy="281204"/>
          </a:xfrm>
          <a:custGeom>
            <a:avLst/>
            <a:gdLst>
              <a:gd name="connsiteX0" fmla="*/ 2347 w 434352"/>
              <a:gd name="connsiteY0" fmla="*/ 71535 h 281204"/>
              <a:gd name="connsiteX1" fmla="*/ 151572 w 434352"/>
              <a:gd name="connsiteY1" fmla="*/ 81060 h 281204"/>
              <a:gd name="connsiteX2" fmla="*/ 154747 w 434352"/>
              <a:gd name="connsiteY2" fmla="*/ 112810 h 281204"/>
              <a:gd name="connsiteX3" fmla="*/ 161097 w 434352"/>
              <a:gd name="connsiteY3" fmla="*/ 147735 h 281204"/>
              <a:gd name="connsiteX4" fmla="*/ 224597 w 434352"/>
              <a:gd name="connsiteY4" fmla="*/ 128685 h 281204"/>
              <a:gd name="connsiteX5" fmla="*/ 237297 w 434352"/>
              <a:gd name="connsiteY5" fmla="*/ 201710 h 281204"/>
              <a:gd name="connsiteX6" fmla="*/ 281747 w 434352"/>
              <a:gd name="connsiteY6" fmla="*/ 173135 h 281204"/>
              <a:gd name="connsiteX7" fmla="*/ 332547 w 434352"/>
              <a:gd name="connsiteY7" fmla="*/ 211235 h 281204"/>
              <a:gd name="connsiteX8" fmla="*/ 332547 w 434352"/>
              <a:gd name="connsiteY8" fmla="*/ 239810 h 281204"/>
              <a:gd name="connsiteX9" fmla="*/ 396047 w 434352"/>
              <a:gd name="connsiteY9" fmla="*/ 220760 h 281204"/>
              <a:gd name="connsiteX10" fmla="*/ 434147 w 434352"/>
              <a:gd name="connsiteY10" fmla="*/ 198535 h 281204"/>
              <a:gd name="connsiteX11" fmla="*/ 411922 w 434352"/>
              <a:gd name="connsiteY11" fmla="*/ 230285 h 281204"/>
              <a:gd name="connsiteX12" fmla="*/ 427797 w 434352"/>
              <a:gd name="connsiteY12" fmla="*/ 281085 h 281204"/>
              <a:gd name="connsiteX13" fmla="*/ 402397 w 434352"/>
              <a:gd name="connsiteY13" fmla="*/ 242985 h 281204"/>
              <a:gd name="connsiteX14" fmla="*/ 310322 w 434352"/>
              <a:gd name="connsiteY14" fmla="*/ 198535 h 281204"/>
              <a:gd name="connsiteX15" fmla="*/ 243647 w 434352"/>
              <a:gd name="connsiteY15" fmla="*/ 160435 h 281204"/>
              <a:gd name="connsiteX16" fmla="*/ 142047 w 434352"/>
              <a:gd name="connsiteY16" fmla="*/ 125510 h 281204"/>
              <a:gd name="connsiteX17" fmla="*/ 126172 w 434352"/>
              <a:gd name="connsiteY17" fmla="*/ 77885 h 281204"/>
              <a:gd name="connsiteX18" fmla="*/ 103947 w 434352"/>
              <a:gd name="connsiteY18" fmla="*/ 106460 h 281204"/>
              <a:gd name="connsiteX19" fmla="*/ 46797 w 434352"/>
              <a:gd name="connsiteY19" fmla="*/ 1685 h 281204"/>
              <a:gd name="connsiteX20" fmla="*/ 56322 w 434352"/>
              <a:gd name="connsiteY20" fmla="*/ 42960 h 281204"/>
              <a:gd name="connsiteX21" fmla="*/ 2347 w 434352"/>
              <a:gd name="connsiteY21" fmla="*/ 71535 h 28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34352" h="281204">
                <a:moveTo>
                  <a:pt x="2347" y="71535"/>
                </a:moveTo>
                <a:cubicBezTo>
                  <a:pt x="18222" y="77885"/>
                  <a:pt x="126172" y="74181"/>
                  <a:pt x="151572" y="81060"/>
                </a:cubicBezTo>
                <a:cubicBezTo>
                  <a:pt x="176972" y="87939"/>
                  <a:pt x="153160" y="101698"/>
                  <a:pt x="154747" y="112810"/>
                </a:cubicBezTo>
                <a:cubicBezTo>
                  <a:pt x="156334" y="123922"/>
                  <a:pt x="149455" y="145089"/>
                  <a:pt x="161097" y="147735"/>
                </a:cubicBezTo>
                <a:cubicBezTo>
                  <a:pt x="172739" y="150381"/>
                  <a:pt x="211897" y="119689"/>
                  <a:pt x="224597" y="128685"/>
                </a:cubicBezTo>
                <a:cubicBezTo>
                  <a:pt x="237297" y="137681"/>
                  <a:pt x="227772" y="194302"/>
                  <a:pt x="237297" y="201710"/>
                </a:cubicBezTo>
                <a:cubicBezTo>
                  <a:pt x="246822" y="209118"/>
                  <a:pt x="265872" y="171548"/>
                  <a:pt x="281747" y="173135"/>
                </a:cubicBezTo>
                <a:cubicBezTo>
                  <a:pt x="297622" y="174723"/>
                  <a:pt x="324080" y="200123"/>
                  <a:pt x="332547" y="211235"/>
                </a:cubicBezTo>
                <a:cubicBezTo>
                  <a:pt x="341014" y="222347"/>
                  <a:pt x="321964" y="238223"/>
                  <a:pt x="332547" y="239810"/>
                </a:cubicBezTo>
                <a:cubicBezTo>
                  <a:pt x="343130" y="241398"/>
                  <a:pt x="379114" y="227639"/>
                  <a:pt x="396047" y="220760"/>
                </a:cubicBezTo>
                <a:cubicBezTo>
                  <a:pt x="412980" y="213881"/>
                  <a:pt x="431501" y="196948"/>
                  <a:pt x="434147" y="198535"/>
                </a:cubicBezTo>
                <a:cubicBezTo>
                  <a:pt x="436793" y="200123"/>
                  <a:pt x="412980" y="216527"/>
                  <a:pt x="411922" y="230285"/>
                </a:cubicBezTo>
                <a:cubicBezTo>
                  <a:pt x="410864" y="244043"/>
                  <a:pt x="429385" y="278968"/>
                  <a:pt x="427797" y="281085"/>
                </a:cubicBezTo>
                <a:cubicBezTo>
                  <a:pt x="426209" y="283202"/>
                  <a:pt x="421976" y="256743"/>
                  <a:pt x="402397" y="242985"/>
                </a:cubicBezTo>
                <a:cubicBezTo>
                  <a:pt x="382818" y="229227"/>
                  <a:pt x="336780" y="212293"/>
                  <a:pt x="310322" y="198535"/>
                </a:cubicBezTo>
                <a:cubicBezTo>
                  <a:pt x="283864" y="184777"/>
                  <a:pt x="271693" y="172606"/>
                  <a:pt x="243647" y="160435"/>
                </a:cubicBezTo>
                <a:cubicBezTo>
                  <a:pt x="215601" y="148264"/>
                  <a:pt x="161626" y="139268"/>
                  <a:pt x="142047" y="125510"/>
                </a:cubicBezTo>
                <a:cubicBezTo>
                  <a:pt x="122468" y="111752"/>
                  <a:pt x="132522" y="81060"/>
                  <a:pt x="126172" y="77885"/>
                </a:cubicBezTo>
                <a:cubicBezTo>
                  <a:pt x="119822" y="74710"/>
                  <a:pt x="117176" y="119160"/>
                  <a:pt x="103947" y="106460"/>
                </a:cubicBezTo>
                <a:cubicBezTo>
                  <a:pt x="90718" y="93760"/>
                  <a:pt x="54734" y="12268"/>
                  <a:pt x="46797" y="1685"/>
                </a:cubicBezTo>
                <a:cubicBezTo>
                  <a:pt x="38860" y="-8898"/>
                  <a:pt x="56322" y="33435"/>
                  <a:pt x="56322" y="42960"/>
                </a:cubicBezTo>
                <a:cubicBezTo>
                  <a:pt x="56322" y="52485"/>
                  <a:pt x="-13528" y="65185"/>
                  <a:pt x="2347" y="715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33ED8450-B378-2201-8A93-E5E8B563AEDC}"/>
              </a:ext>
            </a:extLst>
          </p:cNvPr>
          <p:cNvSpPr/>
          <p:nvPr/>
        </p:nvSpPr>
        <p:spPr>
          <a:xfrm>
            <a:off x="6351961" y="2875397"/>
            <a:ext cx="798084" cy="469774"/>
          </a:xfrm>
          <a:custGeom>
            <a:avLst/>
            <a:gdLst>
              <a:gd name="connsiteX0" fmla="*/ 1214 w 798084"/>
              <a:gd name="connsiteY0" fmla="*/ 1153 h 469774"/>
              <a:gd name="connsiteX1" fmla="*/ 290139 w 798084"/>
              <a:gd name="connsiteY1" fmla="*/ 188478 h 469774"/>
              <a:gd name="connsiteX2" fmla="*/ 318714 w 798084"/>
              <a:gd name="connsiteY2" fmla="*/ 198003 h 469774"/>
              <a:gd name="connsiteX3" fmla="*/ 299664 w 798084"/>
              <a:gd name="connsiteY3" fmla="*/ 172603 h 469774"/>
              <a:gd name="connsiteX4" fmla="*/ 423489 w 798084"/>
              <a:gd name="connsiteY4" fmla="*/ 258328 h 469774"/>
              <a:gd name="connsiteX5" fmla="*/ 420314 w 798084"/>
              <a:gd name="connsiteY5" fmla="*/ 242453 h 469774"/>
              <a:gd name="connsiteX6" fmla="*/ 496514 w 798084"/>
              <a:gd name="connsiteY6" fmla="*/ 232928 h 469774"/>
              <a:gd name="connsiteX7" fmla="*/ 550489 w 798084"/>
              <a:gd name="connsiteY7" fmla="*/ 299603 h 469774"/>
              <a:gd name="connsiteX8" fmla="*/ 531439 w 798084"/>
              <a:gd name="connsiteY8" fmla="*/ 271028 h 469774"/>
              <a:gd name="connsiteX9" fmla="*/ 645739 w 798084"/>
              <a:gd name="connsiteY9" fmla="*/ 350403 h 469774"/>
              <a:gd name="connsiteX10" fmla="*/ 785439 w 798084"/>
              <a:gd name="connsiteY10" fmla="*/ 413903 h 469774"/>
              <a:gd name="connsiteX11" fmla="*/ 763214 w 798084"/>
              <a:gd name="connsiteY11" fmla="*/ 391678 h 469774"/>
              <a:gd name="connsiteX12" fmla="*/ 791789 w 798084"/>
              <a:gd name="connsiteY12" fmla="*/ 467878 h 469774"/>
              <a:gd name="connsiteX13" fmla="*/ 620339 w 798084"/>
              <a:gd name="connsiteY13" fmla="*/ 299603 h 469774"/>
              <a:gd name="connsiteX14" fmla="*/ 433014 w 798084"/>
              <a:gd name="connsiteY14" fmla="*/ 245628 h 469774"/>
              <a:gd name="connsiteX15" fmla="*/ 223464 w 798084"/>
              <a:gd name="connsiteY15" fmla="*/ 153553 h 469774"/>
              <a:gd name="connsiteX16" fmla="*/ 166314 w 798084"/>
              <a:gd name="connsiteY16" fmla="*/ 58303 h 469774"/>
              <a:gd name="connsiteX17" fmla="*/ 185364 w 798084"/>
              <a:gd name="connsiteY17" fmla="*/ 105928 h 469774"/>
              <a:gd name="connsiteX18" fmla="*/ 1214 w 798084"/>
              <a:gd name="connsiteY18" fmla="*/ 1153 h 469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98084" h="469774">
                <a:moveTo>
                  <a:pt x="1214" y="1153"/>
                </a:moveTo>
                <a:cubicBezTo>
                  <a:pt x="18676" y="14911"/>
                  <a:pt x="237222" y="155670"/>
                  <a:pt x="290139" y="188478"/>
                </a:cubicBezTo>
                <a:cubicBezTo>
                  <a:pt x="343056" y="221286"/>
                  <a:pt x="317127" y="200649"/>
                  <a:pt x="318714" y="198003"/>
                </a:cubicBezTo>
                <a:cubicBezTo>
                  <a:pt x="320302" y="195357"/>
                  <a:pt x="282202" y="162549"/>
                  <a:pt x="299664" y="172603"/>
                </a:cubicBezTo>
                <a:cubicBezTo>
                  <a:pt x="317126" y="182657"/>
                  <a:pt x="403381" y="246686"/>
                  <a:pt x="423489" y="258328"/>
                </a:cubicBezTo>
                <a:cubicBezTo>
                  <a:pt x="443597" y="269970"/>
                  <a:pt x="408143" y="246686"/>
                  <a:pt x="420314" y="242453"/>
                </a:cubicBezTo>
                <a:cubicBezTo>
                  <a:pt x="432485" y="238220"/>
                  <a:pt x="474818" y="223403"/>
                  <a:pt x="496514" y="232928"/>
                </a:cubicBezTo>
                <a:cubicBezTo>
                  <a:pt x="518210" y="242453"/>
                  <a:pt x="544668" y="293253"/>
                  <a:pt x="550489" y="299603"/>
                </a:cubicBezTo>
                <a:cubicBezTo>
                  <a:pt x="556310" y="305953"/>
                  <a:pt x="515564" y="262561"/>
                  <a:pt x="531439" y="271028"/>
                </a:cubicBezTo>
                <a:cubicBezTo>
                  <a:pt x="547314" y="279495"/>
                  <a:pt x="603406" y="326590"/>
                  <a:pt x="645739" y="350403"/>
                </a:cubicBezTo>
                <a:cubicBezTo>
                  <a:pt x="688072" y="374216"/>
                  <a:pt x="765860" y="407024"/>
                  <a:pt x="785439" y="413903"/>
                </a:cubicBezTo>
                <a:cubicBezTo>
                  <a:pt x="805018" y="420782"/>
                  <a:pt x="762156" y="382682"/>
                  <a:pt x="763214" y="391678"/>
                </a:cubicBezTo>
                <a:cubicBezTo>
                  <a:pt x="764272" y="400674"/>
                  <a:pt x="815601" y="483224"/>
                  <a:pt x="791789" y="467878"/>
                </a:cubicBezTo>
                <a:cubicBezTo>
                  <a:pt x="767977" y="452532"/>
                  <a:pt x="680135" y="336645"/>
                  <a:pt x="620339" y="299603"/>
                </a:cubicBezTo>
                <a:cubicBezTo>
                  <a:pt x="560543" y="262561"/>
                  <a:pt x="499160" y="269970"/>
                  <a:pt x="433014" y="245628"/>
                </a:cubicBezTo>
                <a:cubicBezTo>
                  <a:pt x="366868" y="221286"/>
                  <a:pt x="267914" y="184774"/>
                  <a:pt x="223464" y="153553"/>
                </a:cubicBezTo>
                <a:cubicBezTo>
                  <a:pt x="179014" y="122332"/>
                  <a:pt x="172664" y="66240"/>
                  <a:pt x="166314" y="58303"/>
                </a:cubicBezTo>
                <a:cubicBezTo>
                  <a:pt x="159964" y="50366"/>
                  <a:pt x="210764" y="110690"/>
                  <a:pt x="185364" y="105928"/>
                </a:cubicBezTo>
                <a:cubicBezTo>
                  <a:pt x="159964" y="101166"/>
                  <a:pt x="-16248" y="-12605"/>
                  <a:pt x="1214" y="11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042A9127-8238-3BBC-174C-479151C59461}"/>
              </a:ext>
            </a:extLst>
          </p:cNvPr>
          <p:cNvSpPr/>
          <p:nvPr/>
        </p:nvSpPr>
        <p:spPr>
          <a:xfrm>
            <a:off x="6305550" y="2908300"/>
            <a:ext cx="833053" cy="438324"/>
          </a:xfrm>
          <a:custGeom>
            <a:avLst/>
            <a:gdLst>
              <a:gd name="connsiteX0" fmla="*/ 0 w 833053"/>
              <a:gd name="connsiteY0" fmla="*/ 0 h 438324"/>
              <a:gd name="connsiteX1" fmla="*/ 276225 w 833053"/>
              <a:gd name="connsiteY1" fmla="*/ 139700 h 438324"/>
              <a:gd name="connsiteX2" fmla="*/ 498475 w 833053"/>
              <a:gd name="connsiteY2" fmla="*/ 292100 h 438324"/>
              <a:gd name="connsiteX3" fmla="*/ 527050 w 833053"/>
              <a:gd name="connsiteY3" fmla="*/ 276225 h 438324"/>
              <a:gd name="connsiteX4" fmla="*/ 831850 w 833053"/>
              <a:gd name="connsiteY4" fmla="*/ 438150 h 438324"/>
              <a:gd name="connsiteX5" fmla="*/ 622300 w 833053"/>
              <a:gd name="connsiteY5" fmla="*/ 304800 h 438324"/>
              <a:gd name="connsiteX6" fmla="*/ 349250 w 833053"/>
              <a:gd name="connsiteY6" fmla="*/ 171450 h 438324"/>
              <a:gd name="connsiteX7" fmla="*/ 0 w 833053"/>
              <a:gd name="connsiteY7" fmla="*/ 0 h 438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3053" h="438324">
                <a:moveTo>
                  <a:pt x="0" y="0"/>
                </a:moveTo>
                <a:cubicBezTo>
                  <a:pt x="96573" y="45508"/>
                  <a:pt x="193146" y="91017"/>
                  <a:pt x="276225" y="139700"/>
                </a:cubicBezTo>
                <a:cubicBezTo>
                  <a:pt x="359304" y="188383"/>
                  <a:pt x="456671" y="269346"/>
                  <a:pt x="498475" y="292100"/>
                </a:cubicBezTo>
                <a:cubicBezTo>
                  <a:pt x="540279" y="314854"/>
                  <a:pt x="471488" y="251883"/>
                  <a:pt x="527050" y="276225"/>
                </a:cubicBezTo>
                <a:cubicBezTo>
                  <a:pt x="582612" y="300567"/>
                  <a:pt x="815975" y="433388"/>
                  <a:pt x="831850" y="438150"/>
                </a:cubicBezTo>
                <a:cubicBezTo>
                  <a:pt x="847725" y="442912"/>
                  <a:pt x="702733" y="349250"/>
                  <a:pt x="622300" y="304800"/>
                </a:cubicBezTo>
                <a:cubicBezTo>
                  <a:pt x="541867" y="260350"/>
                  <a:pt x="349250" y="171450"/>
                  <a:pt x="349250" y="17145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588A0A85-48CC-3D41-77F2-0A09BD5D5FCC}"/>
              </a:ext>
            </a:extLst>
          </p:cNvPr>
          <p:cNvSpPr/>
          <p:nvPr/>
        </p:nvSpPr>
        <p:spPr>
          <a:xfrm>
            <a:off x="6269865" y="2857396"/>
            <a:ext cx="269210" cy="146398"/>
          </a:xfrm>
          <a:custGeom>
            <a:avLst/>
            <a:gdLst>
              <a:gd name="connsiteX0" fmla="*/ 760 w 269210"/>
              <a:gd name="connsiteY0" fmla="*/ 41379 h 146398"/>
              <a:gd name="connsiteX1" fmla="*/ 229360 w 269210"/>
              <a:gd name="connsiteY1" fmla="*/ 104 h 146398"/>
              <a:gd name="connsiteX2" fmla="*/ 175385 w 269210"/>
              <a:gd name="connsiteY2" fmla="*/ 28679 h 146398"/>
              <a:gd name="connsiteX3" fmla="*/ 121410 w 269210"/>
              <a:gd name="connsiteY3" fmla="*/ 57254 h 146398"/>
              <a:gd name="connsiteX4" fmla="*/ 267460 w 269210"/>
              <a:gd name="connsiteY4" fmla="*/ 146154 h 146398"/>
              <a:gd name="connsiteX5" fmla="*/ 197610 w 269210"/>
              <a:gd name="connsiteY5" fmla="*/ 82654 h 146398"/>
              <a:gd name="connsiteX6" fmla="*/ 130935 w 269210"/>
              <a:gd name="connsiteY6" fmla="*/ 50904 h 146398"/>
              <a:gd name="connsiteX7" fmla="*/ 153160 w 269210"/>
              <a:gd name="connsiteY7" fmla="*/ 22329 h 146398"/>
              <a:gd name="connsiteX8" fmla="*/ 760 w 269210"/>
              <a:gd name="connsiteY8" fmla="*/ 41379 h 14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210" h="146398">
                <a:moveTo>
                  <a:pt x="760" y="41379"/>
                </a:moveTo>
                <a:cubicBezTo>
                  <a:pt x="13460" y="37675"/>
                  <a:pt x="200256" y="2221"/>
                  <a:pt x="229360" y="104"/>
                </a:cubicBezTo>
                <a:cubicBezTo>
                  <a:pt x="258464" y="-2013"/>
                  <a:pt x="175385" y="28679"/>
                  <a:pt x="175385" y="28679"/>
                </a:cubicBezTo>
                <a:cubicBezTo>
                  <a:pt x="157393" y="38204"/>
                  <a:pt x="106064" y="37675"/>
                  <a:pt x="121410" y="57254"/>
                </a:cubicBezTo>
                <a:cubicBezTo>
                  <a:pt x="136756" y="76833"/>
                  <a:pt x="254760" y="141921"/>
                  <a:pt x="267460" y="146154"/>
                </a:cubicBezTo>
                <a:cubicBezTo>
                  <a:pt x="280160" y="150387"/>
                  <a:pt x="220364" y="98529"/>
                  <a:pt x="197610" y="82654"/>
                </a:cubicBezTo>
                <a:cubicBezTo>
                  <a:pt x="174856" y="66779"/>
                  <a:pt x="138343" y="60958"/>
                  <a:pt x="130935" y="50904"/>
                </a:cubicBezTo>
                <a:cubicBezTo>
                  <a:pt x="123527" y="40850"/>
                  <a:pt x="167977" y="22858"/>
                  <a:pt x="153160" y="22329"/>
                </a:cubicBezTo>
                <a:cubicBezTo>
                  <a:pt x="138343" y="21800"/>
                  <a:pt x="-11940" y="45083"/>
                  <a:pt x="760" y="413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25A19B4C-0B49-A4C5-E9C9-0FC6214C3A33}"/>
              </a:ext>
            </a:extLst>
          </p:cNvPr>
          <p:cNvSpPr/>
          <p:nvPr/>
        </p:nvSpPr>
        <p:spPr>
          <a:xfrm>
            <a:off x="7153275" y="3212954"/>
            <a:ext cx="117629" cy="216492"/>
          </a:xfrm>
          <a:custGeom>
            <a:avLst/>
            <a:gdLst>
              <a:gd name="connsiteX0" fmla="*/ 117475 w 117629"/>
              <a:gd name="connsiteY0" fmla="*/ 146 h 216492"/>
              <a:gd name="connsiteX1" fmla="*/ 60325 w 117629"/>
              <a:gd name="connsiteY1" fmla="*/ 120796 h 216492"/>
              <a:gd name="connsiteX2" fmla="*/ 34925 w 117629"/>
              <a:gd name="connsiteY2" fmla="*/ 216046 h 216492"/>
              <a:gd name="connsiteX3" fmla="*/ 60325 w 117629"/>
              <a:gd name="connsiteY3" fmla="*/ 158896 h 216492"/>
              <a:gd name="connsiteX4" fmla="*/ 41275 w 117629"/>
              <a:gd name="connsiteY4" fmla="*/ 143021 h 216492"/>
              <a:gd name="connsiteX5" fmla="*/ 0 w 117629"/>
              <a:gd name="connsiteY5" fmla="*/ 104921 h 216492"/>
              <a:gd name="connsiteX6" fmla="*/ 41275 w 117629"/>
              <a:gd name="connsiteY6" fmla="*/ 146196 h 216492"/>
              <a:gd name="connsiteX7" fmla="*/ 117475 w 117629"/>
              <a:gd name="connsiteY7" fmla="*/ 146 h 216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29" h="216492">
                <a:moveTo>
                  <a:pt x="117475" y="146"/>
                </a:moveTo>
                <a:cubicBezTo>
                  <a:pt x="120650" y="-4087"/>
                  <a:pt x="74083" y="84813"/>
                  <a:pt x="60325" y="120796"/>
                </a:cubicBezTo>
                <a:cubicBezTo>
                  <a:pt x="46567" y="156779"/>
                  <a:pt x="34925" y="209696"/>
                  <a:pt x="34925" y="216046"/>
                </a:cubicBezTo>
                <a:cubicBezTo>
                  <a:pt x="34925" y="222396"/>
                  <a:pt x="60325" y="158896"/>
                  <a:pt x="60325" y="158896"/>
                </a:cubicBezTo>
                <a:cubicBezTo>
                  <a:pt x="61383" y="146725"/>
                  <a:pt x="51329" y="152017"/>
                  <a:pt x="41275" y="143021"/>
                </a:cubicBezTo>
                <a:cubicBezTo>
                  <a:pt x="31221" y="134025"/>
                  <a:pt x="0" y="104392"/>
                  <a:pt x="0" y="104921"/>
                </a:cubicBezTo>
                <a:cubicBezTo>
                  <a:pt x="0" y="105450"/>
                  <a:pt x="26987" y="161542"/>
                  <a:pt x="41275" y="146196"/>
                </a:cubicBezTo>
                <a:cubicBezTo>
                  <a:pt x="55562" y="130850"/>
                  <a:pt x="114300" y="4379"/>
                  <a:pt x="117475" y="1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0EC7B053-55F8-8823-8950-D42BD1F24C4D}"/>
              </a:ext>
            </a:extLst>
          </p:cNvPr>
          <p:cNvSpPr/>
          <p:nvPr/>
        </p:nvSpPr>
        <p:spPr>
          <a:xfrm>
            <a:off x="6374780" y="2942394"/>
            <a:ext cx="404624" cy="269292"/>
          </a:xfrm>
          <a:custGeom>
            <a:avLst/>
            <a:gdLst>
              <a:gd name="connsiteX0" fmla="*/ 6970 w 404624"/>
              <a:gd name="connsiteY0" fmla="*/ 7181 h 269292"/>
              <a:gd name="connsiteX1" fmla="*/ 391145 w 404624"/>
              <a:gd name="connsiteY1" fmla="*/ 264356 h 269292"/>
              <a:gd name="connsiteX2" fmla="*/ 302245 w 404624"/>
              <a:gd name="connsiteY2" fmla="*/ 169106 h 269292"/>
              <a:gd name="connsiteX3" fmla="*/ 153020 w 404624"/>
              <a:gd name="connsiteY3" fmla="*/ 77031 h 269292"/>
              <a:gd name="connsiteX4" fmla="*/ 6970 w 404624"/>
              <a:gd name="connsiteY4" fmla="*/ 7181 h 269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624" h="269292">
                <a:moveTo>
                  <a:pt x="6970" y="7181"/>
                </a:moveTo>
                <a:cubicBezTo>
                  <a:pt x="46657" y="38402"/>
                  <a:pt x="341933" y="237369"/>
                  <a:pt x="391145" y="264356"/>
                </a:cubicBezTo>
                <a:cubicBezTo>
                  <a:pt x="440357" y="291343"/>
                  <a:pt x="341932" y="200327"/>
                  <a:pt x="302245" y="169106"/>
                </a:cubicBezTo>
                <a:cubicBezTo>
                  <a:pt x="262558" y="137885"/>
                  <a:pt x="197999" y="98727"/>
                  <a:pt x="153020" y="77031"/>
                </a:cubicBezTo>
                <a:cubicBezTo>
                  <a:pt x="108041" y="55335"/>
                  <a:pt x="-32717" y="-24040"/>
                  <a:pt x="6970" y="71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1E0CAC75-0859-1D9F-3E98-A6E03DD14778}"/>
              </a:ext>
            </a:extLst>
          </p:cNvPr>
          <p:cNvSpPr/>
          <p:nvPr/>
        </p:nvSpPr>
        <p:spPr>
          <a:xfrm>
            <a:off x="7223698" y="3367940"/>
            <a:ext cx="612254" cy="315427"/>
          </a:xfrm>
          <a:custGeom>
            <a:avLst/>
            <a:gdLst>
              <a:gd name="connsiteX0" fmla="*/ 2602 w 612254"/>
              <a:gd name="connsiteY0" fmla="*/ 735 h 315427"/>
              <a:gd name="connsiteX1" fmla="*/ 491552 w 612254"/>
              <a:gd name="connsiteY1" fmla="*/ 242035 h 315427"/>
              <a:gd name="connsiteX2" fmla="*/ 612202 w 612254"/>
              <a:gd name="connsiteY2" fmla="*/ 315060 h 315427"/>
              <a:gd name="connsiteX3" fmla="*/ 504252 w 612254"/>
              <a:gd name="connsiteY3" fmla="*/ 267435 h 315427"/>
              <a:gd name="connsiteX4" fmla="*/ 326452 w 612254"/>
              <a:gd name="connsiteY4" fmla="*/ 203935 h 315427"/>
              <a:gd name="connsiteX5" fmla="*/ 542352 w 612254"/>
              <a:gd name="connsiteY5" fmla="*/ 251560 h 315427"/>
              <a:gd name="connsiteX6" fmla="*/ 307402 w 612254"/>
              <a:gd name="connsiteY6" fmla="*/ 169010 h 315427"/>
              <a:gd name="connsiteX7" fmla="*/ 2602 w 612254"/>
              <a:gd name="connsiteY7" fmla="*/ 735 h 315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2254" h="315427">
                <a:moveTo>
                  <a:pt x="2602" y="735"/>
                </a:moveTo>
                <a:cubicBezTo>
                  <a:pt x="33294" y="12906"/>
                  <a:pt x="389952" y="189648"/>
                  <a:pt x="491552" y="242035"/>
                </a:cubicBezTo>
                <a:cubicBezTo>
                  <a:pt x="593152" y="294423"/>
                  <a:pt x="610085" y="310827"/>
                  <a:pt x="612202" y="315060"/>
                </a:cubicBezTo>
                <a:cubicBezTo>
                  <a:pt x="614319" y="319293"/>
                  <a:pt x="551877" y="285956"/>
                  <a:pt x="504252" y="267435"/>
                </a:cubicBezTo>
                <a:cubicBezTo>
                  <a:pt x="456627" y="248914"/>
                  <a:pt x="320102" y="206581"/>
                  <a:pt x="326452" y="203935"/>
                </a:cubicBezTo>
                <a:cubicBezTo>
                  <a:pt x="332802" y="201289"/>
                  <a:pt x="545527" y="257381"/>
                  <a:pt x="542352" y="251560"/>
                </a:cubicBezTo>
                <a:cubicBezTo>
                  <a:pt x="539177" y="245739"/>
                  <a:pt x="393656" y="207110"/>
                  <a:pt x="307402" y="169010"/>
                </a:cubicBezTo>
                <a:cubicBezTo>
                  <a:pt x="221148" y="130910"/>
                  <a:pt x="-28090" y="-11436"/>
                  <a:pt x="2602" y="7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FF0A83A1-B99D-5F0F-531A-442A2F360307}"/>
              </a:ext>
            </a:extLst>
          </p:cNvPr>
          <p:cNvSpPr/>
          <p:nvPr/>
        </p:nvSpPr>
        <p:spPr>
          <a:xfrm>
            <a:off x="7829544" y="3517878"/>
            <a:ext cx="57359" cy="228625"/>
          </a:xfrm>
          <a:custGeom>
            <a:avLst/>
            <a:gdLst>
              <a:gd name="connsiteX0" fmla="*/ 19056 w 57359"/>
              <a:gd name="connsiteY0" fmla="*/ 22 h 228625"/>
              <a:gd name="connsiteX1" fmla="*/ 57156 w 57359"/>
              <a:gd name="connsiteY1" fmla="*/ 111147 h 228625"/>
              <a:gd name="connsiteX2" fmla="*/ 25406 w 57359"/>
              <a:gd name="connsiteY2" fmla="*/ 180997 h 228625"/>
              <a:gd name="connsiteX3" fmla="*/ 38106 w 57359"/>
              <a:gd name="connsiteY3" fmla="*/ 149247 h 228625"/>
              <a:gd name="connsiteX4" fmla="*/ 6 w 57359"/>
              <a:gd name="connsiteY4" fmla="*/ 228622 h 228625"/>
              <a:gd name="connsiteX5" fmla="*/ 41281 w 57359"/>
              <a:gd name="connsiteY5" fmla="*/ 152422 h 228625"/>
              <a:gd name="connsiteX6" fmla="*/ 57156 w 57359"/>
              <a:gd name="connsiteY6" fmla="*/ 101622 h 228625"/>
              <a:gd name="connsiteX7" fmla="*/ 19056 w 57359"/>
              <a:gd name="connsiteY7" fmla="*/ 22 h 2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359" h="228625">
                <a:moveTo>
                  <a:pt x="19056" y="22"/>
                </a:moveTo>
                <a:cubicBezTo>
                  <a:pt x="19056" y="1609"/>
                  <a:pt x="56098" y="80985"/>
                  <a:pt x="57156" y="111147"/>
                </a:cubicBezTo>
                <a:cubicBezTo>
                  <a:pt x="58214" y="141309"/>
                  <a:pt x="28581" y="174647"/>
                  <a:pt x="25406" y="180997"/>
                </a:cubicBezTo>
                <a:cubicBezTo>
                  <a:pt x="22231" y="187347"/>
                  <a:pt x="42339" y="141310"/>
                  <a:pt x="38106" y="149247"/>
                </a:cubicBezTo>
                <a:cubicBezTo>
                  <a:pt x="33873" y="157184"/>
                  <a:pt x="-523" y="228093"/>
                  <a:pt x="6" y="228622"/>
                </a:cubicBezTo>
                <a:cubicBezTo>
                  <a:pt x="535" y="229151"/>
                  <a:pt x="31756" y="173589"/>
                  <a:pt x="41281" y="152422"/>
                </a:cubicBezTo>
                <a:cubicBezTo>
                  <a:pt x="50806" y="131255"/>
                  <a:pt x="58743" y="122789"/>
                  <a:pt x="57156" y="101622"/>
                </a:cubicBezTo>
                <a:cubicBezTo>
                  <a:pt x="55569" y="80455"/>
                  <a:pt x="19056" y="-1565"/>
                  <a:pt x="19056" y="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BBD9A8FB-4368-9BB4-ECE1-614D4A9257DB}"/>
              </a:ext>
            </a:extLst>
          </p:cNvPr>
          <p:cNvSpPr/>
          <p:nvPr/>
        </p:nvSpPr>
        <p:spPr>
          <a:xfrm>
            <a:off x="6807468" y="3212246"/>
            <a:ext cx="1078213" cy="537087"/>
          </a:xfrm>
          <a:custGeom>
            <a:avLst/>
            <a:gdLst>
              <a:gd name="connsiteX0" fmla="*/ 6082 w 1078213"/>
              <a:gd name="connsiteY0" fmla="*/ 4029 h 537087"/>
              <a:gd name="connsiteX1" fmla="*/ 526782 w 1078213"/>
              <a:gd name="connsiteY1" fmla="*/ 261204 h 537087"/>
              <a:gd name="connsiteX2" fmla="*/ 466457 w 1078213"/>
              <a:gd name="connsiteY2" fmla="*/ 242154 h 537087"/>
              <a:gd name="connsiteX3" fmla="*/ 745857 w 1078213"/>
              <a:gd name="connsiteY3" fmla="*/ 375504 h 537087"/>
              <a:gd name="connsiteX4" fmla="*/ 736332 w 1078213"/>
              <a:gd name="connsiteY4" fmla="*/ 372329 h 537087"/>
              <a:gd name="connsiteX5" fmla="*/ 1072882 w 1078213"/>
              <a:gd name="connsiteY5" fmla="*/ 527904 h 537087"/>
              <a:gd name="connsiteX6" fmla="*/ 923657 w 1078213"/>
              <a:gd name="connsiteY6" fmla="*/ 502504 h 537087"/>
              <a:gd name="connsiteX7" fmla="*/ 669657 w 1078213"/>
              <a:gd name="connsiteY7" fmla="*/ 365979 h 537087"/>
              <a:gd name="connsiteX8" fmla="*/ 895082 w 1078213"/>
              <a:gd name="connsiteY8" fmla="*/ 483454 h 537087"/>
              <a:gd name="connsiteX9" fmla="*/ 793482 w 1078213"/>
              <a:gd name="connsiteY9" fmla="*/ 445354 h 537087"/>
              <a:gd name="connsiteX10" fmla="*/ 955407 w 1078213"/>
              <a:gd name="connsiteY10" fmla="*/ 531079 h 537087"/>
              <a:gd name="connsiteX11" fmla="*/ 701407 w 1078213"/>
              <a:gd name="connsiteY11" fmla="*/ 388204 h 537087"/>
              <a:gd name="connsiteX12" fmla="*/ 348982 w 1078213"/>
              <a:gd name="connsiteY12" fmla="*/ 153254 h 537087"/>
              <a:gd name="connsiteX13" fmla="*/ 247382 w 1078213"/>
              <a:gd name="connsiteY13" fmla="*/ 105629 h 537087"/>
              <a:gd name="connsiteX14" fmla="*/ 6082 w 1078213"/>
              <a:gd name="connsiteY14" fmla="*/ 4029 h 53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78213" h="537087">
                <a:moveTo>
                  <a:pt x="6082" y="4029"/>
                </a:moveTo>
                <a:cubicBezTo>
                  <a:pt x="52649" y="29958"/>
                  <a:pt x="450053" y="221517"/>
                  <a:pt x="526782" y="261204"/>
                </a:cubicBezTo>
                <a:cubicBezTo>
                  <a:pt x="603511" y="300892"/>
                  <a:pt x="429945" y="223104"/>
                  <a:pt x="466457" y="242154"/>
                </a:cubicBezTo>
                <a:cubicBezTo>
                  <a:pt x="502969" y="261204"/>
                  <a:pt x="745857" y="375504"/>
                  <a:pt x="745857" y="375504"/>
                </a:cubicBezTo>
                <a:cubicBezTo>
                  <a:pt x="790836" y="397200"/>
                  <a:pt x="736332" y="372329"/>
                  <a:pt x="736332" y="372329"/>
                </a:cubicBezTo>
                <a:cubicBezTo>
                  <a:pt x="790836" y="397729"/>
                  <a:pt x="1041661" y="506208"/>
                  <a:pt x="1072882" y="527904"/>
                </a:cubicBezTo>
                <a:cubicBezTo>
                  <a:pt x="1104103" y="549600"/>
                  <a:pt x="990861" y="529492"/>
                  <a:pt x="923657" y="502504"/>
                </a:cubicBezTo>
                <a:cubicBezTo>
                  <a:pt x="856453" y="475517"/>
                  <a:pt x="674419" y="369154"/>
                  <a:pt x="669657" y="365979"/>
                </a:cubicBezTo>
                <a:cubicBezTo>
                  <a:pt x="664895" y="362804"/>
                  <a:pt x="874444" y="470225"/>
                  <a:pt x="895082" y="483454"/>
                </a:cubicBezTo>
                <a:cubicBezTo>
                  <a:pt x="915720" y="496683"/>
                  <a:pt x="783428" y="437417"/>
                  <a:pt x="793482" y="445354"/>
                </a:cubicBezTo>
                <a:cubicBezTo>
                  <a:pt x="803536" y="453291"/>
                  <a:pt x="970753" y="540604"/>
                  <a:pt x="955407" y="531079"/>
                </a:cubicBezTo>
                <a:cubicBezTo>
                  <a:pt x="940061" y="521554"/>
                  <a:pt x="802478" y="451175"/>
                  <a:pt x="701407" y="388204"/>
                </a:cubicBezTo>
                <a:cubicBezTo>
                  <a:pt x="600336" y="325233"/>
                  <a:pt x="424653" y="200350"/>
                  <a:pt x="348982" y="153254"/>
                </a:cubicBezTo>
                <a:cubicBezTo>
                  <a:pt x="273311" y="106158"/>
                  <a:pt x="300828" y="126267"/>
                  <a:pt x="247382" y="105629"/>
                </a:cubicBezTo>
                <a:cubicBezTo>
                  <a:pt x="193936" y="84992"/>
                  <a:pt x="-40485" y="-21900"/>
                  <a:pt x="6082" y="40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0F384899-8B95-3741-CFDB-ED12174C62A2}"/>
              </a:ext>
            </a:extLst>
          </p:cNvPr>
          <p:cNvSpPr/>
          <p:nvPr/>
        </p:nvSpPr>
        <p:spPr>
          <a:xfrm>
            <a:off x="7280274" y="3868371"/>
            <a:ext cx="462566" cy="570512"/>
          </a:xfrm>
          <a:custGeom>
            <a:avLst/>
            <a:gdLst>
              <a:gd name="connsiteX0" fmla="*/ 460376 w 462566"/>
              <a:gd name="connsiteY0" fmla="*/ 1954 h 570512"/>
              <a:gd name="connsiteX1" fmla="*/ 298451 w 462566"/>
              <a:gd name="connsiteY1" fmla="*/ 192454 h 570512"/>
              <a:gd name="connsiteX2" fmla="*/ 190501 w 462566"/>
              <a:gd name="connsiteY2" fmla="*/ 379779 h 570512"/>
              <a:gd name="connsiteX3" fmla="*/ 196851 w 462566"/>
              <a:gd name="connsiteY3" fmla="*/ 322629 h 570512"/>
              <a:gd name="connsiteX4" fmla="*/ 1 w 462566"/>
              <a:gd name="connsiteY4" fmla="*/ 570279 h 570512"/>
              <a:gd name="connsiteX5" fmla="*/ 200026 w 462566"/>
              <a:gd name="connsiteY5" fmla="*/ 271829 h 570512"/>
              <a:gd name="connsiteX6" fmla="*/ 358776 w 462566"/>
              <a:gd name="connsiteY6" fmla="*/ 62279 h 570512"/>
              <a:gd name="connsiteX7" fmla="*/ 171451 w 462566"/>
              <a:gd name="connsiteY7" fmla="*/ 316279 h 570512"/>
              <a:gd name="connsiteX8" fmla="*/ 460376 w 462566"/>
              <a:gd name="connsiteY8" fmla="*/ 1954 h 57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2566" h="570512">
                <a:moveTo>
                  <a:pt x="460376" y="1954"/>
                </a:moveTo>
                <a:cubicBezTo>
                  <a:pt x="481543" y="-18684"/>
                  <a:pt x="343430" y="129483"/>
                  <a:pt x="298451" y="192454"/>
                </a:cubicBezTo>
                <a:cubicBezTo>
                  <a:pt x="253472" y="255425"/>
                  <a:pt x="207434" y="358083"/>
                  <a:pt x="190501" y="379779"/>
                </a:cubicBezTo>
                <a:cubicBezTo>
                  <a:pt x="173568" y="401475"/>
                  <a:pt x="228601" y="290879"/>
                  <a:pt x="196851" y="322629"/>
                </a:cubicBezTo>
                <a:cubicBezTo>
                  <a:pt x="165101" y="354379"/>
                  <a:pt x="-528" y="578746"/>
                  <a:pt x="1" y="570279"/>
                </a:cubicBezTo>
                <a:cubicBezTo>
                  <a:pt x="530" y="561812"/>
                  <a:pt x="140230" y="356496"/>
                  <a:pt x="200026" y="271829"/>
                </a:cubicBezTo>
                <a:cubicBezTo>
                  <a:pt x="259822" y="187162"/>
                  <a:pt x="363538" y="54871"/>
                  <a:pt x="358776" y="62279"/>
                </a:cubicBezTo>
                <a:cubicBezTo>
                  <a:pt x="354013" y="69687"/>
                  <a:pt x="158222" y="321571"/>
                  <a:pt x="171451" y="316279"/>
                </a:cubicBezTo>
                <a:cubicBezTo>
                  <a:pt x="184680" y="310987"/>
                  <a:pt x="439209" y="22592"/>
                  <a:pt x="460376" y="19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F74245AB-7A90-AEB2-C5B8-90CE7C045D69}"/>
              </a:ext>
            </a:extLst>
          </p:cNvPr>
          <p:cNvSpPr/>
          <p:nvPr/>
        </p:nvSpPr>
        <p:spPr>
          <a:xfrm>
            <a:off x="6321915" y="2898775"/>
            <a:ext cx="398163" cy="434454"/>
          </a:xfrm>
          <a:custGeom>
            <a:avLst/>
            <a:gdLst>
              <a:gd name="connsiteX0" fmla="*/ 5860 w 398163"/>
              <a:gd name="connsiteY0" fmla="*/ 3175 h 434454"/>
              <a:gd name="connsiteX1" fmla="*/ 291610 w 398163"/>
              <a:gd name="connsiteY1" fmla="*/ 342900 h 434454"/>
              <a:gd name="connsiteX2" fmla="*/ 329710 w 398163"/>
              <a:gd name="connsiteY2" fmla="*/ 330200 h 434454"/>
              <a:gd name="connsiteX3" fmla="*/ 396385 w 398163"/>
              <a:gd name="connsiteY3" fmla="*/ 431800 h 434454"/>
              <a:gd name="connsiteX4" fmla="*/ 364635 w 398163"/>
              <a:gd name="connsiteY4" fmla="*/ 387350 h 434454"/>
              <a:gd name="connsiteX5" fmla="*/ 218585 w 398163"/>
              <a:gd name="connsiteY5" fmla="*/ 206375 h 434454"/>
              <a:gd name="connsiteX6" fmla="*/ 63010 w 398163"/>
              <a:gd name="connsiteY6" fmla="*/ 139700 h 434454"/>
              <a:gd name="connsiteX7" fmla="*/ 94760 w 398163"/>
              <a:gd name="connsiteY7" fmla="*/ 171450 h 434454"/>
              <a:gd name="connsiteX8" fmla="*/ 5860 w 398163"/>
              <a:gd name="connsiteY8" fmla="*/ 3175 h 434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8163" h="434454">
                <a:moveTo>
                  <a:pt x="5860" y="3175"/>
                </a:moveTo>
                <a:cubicBezTo>
                  <a:pt x="38668" y="31750"/>
                  <a:pt x="237635" y="288396"/>
                  <a:pt x="291610" y="342900"/>
                </a:cubicBezTo>
                <a:cubicBezTo>
                  <a:pt x="345585" y="397404"/>
                  <a:pt x="312248" y="315383"/>
                  <a:pt x="329710" y="330200"/>
                </a:cubicBezTo>
                <a:cubicBezTo>
                  <a:pt x="347172" y="345017"/>
                  <a:pt x="390564" y="422275"/>
                  <a:pt x="396385" y="431800"/>
                </a:cubicBezTo>
                <a:cubicBezTo>
                  <a:pt x="402206" y="441325"/>
                  <a:pt x="394268" y="424921"/>
                  <a:pt x="364635" y="387350"/>
                </a:cubicBezTo>
                <a:cubicBezTo>
                  <a:pt x="335002" y="349779"/>
                  <a:pt x="268856" y="247650"/>
                  <a:pt x="218585" y="206375"/>
                </a:cubicBezTo>
                <a:cubicBezTo>
                  <a:pt x="168314" y="165100"/>
                  <a:pt x="83647" y="145521"/>
                  <a:pt x="63010" y="139700"/>
                </a:cubicBezTo>
                <a:cubicBezTo>
                  <a:pt x="42373" y="133879"/>
                  <a:pt x="101110" y="195262"/>
                  <a:pt x="94760" y="171450"/>
                </a:cubicBezTo>
                <a:cubicBezTo>
                  <a:pt x="88410" y="147638"/>
                  <a:pt x="-26948" y="-25400"/>
                  <a:pt x="5860" y="31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F307278C-E36D-3C88-CD7F-9EC1599165C6}"/>
              </a:ext>
            </a:extLst>
          </p:cNvPr>
          <p:cNvSpPr/>
          <p:nvPr/>
        </p:nvSpPr>
        <p:spPr>
          <a:xfrm>
            <a:off x="6650344" y="3162149"/>
            <a:ext cx="179098" cy="147211"/>
          </a:xfrm>
          <a:custGeom>
            <a:avLst/>
            <a:gdLst>
              <a:gd name="connsiteX0" fmla="*/ 179081 w 179098"/>
              <a:gd name="connsiteY0" fmla="*/ 151 h 147211"/>
              <a:gd name="connsiteX1" fmla="*/ 102881 w 179098"/>
              <a:gd name="connsiteY1" fmla="*/ 82701 h 147211"/>
              <a:gd name="connsiteX2" fmla="*/ 1281 w 179098"/>
              <a:gd name="connsiteY2" fmla="*/ 146201 h 147211"/>
              <a:gd name="connsiteX3" fmla="*/ 48906 w 179098"/>
              <a:gd name="connsiteY3" fmla="*/ 117626 h 147211"/>
              <a:gd name="connsiteX4" fmla="*/ 96531 w 179098"/>
              <a:gd name="connsiteY4" fmla="*/ 63651 h 147211"/>
              <a:gd name="connsiteX5" fmla="*/ 179081 w 179098"/>
              <a:gd name="connsiteY5" fmla="*/ 151 h 147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098" h="147211">
                <a:moveTo>
                  <a:pt x="179081" y="151"/>
                </a:moveTo>
                <a:cubicBezTo>
                  <a:pt x="180139" y="3326"/>
                  <a:pt x="132514" y="58359"/>
                  <a:pt x="102881" y="82701"/>
                </a:cubicBezTo>
                <a:cubicBezTo>
                  <a:pt x="73248" y="107043"/>
                  <a:pt x="10277" y="140380"/>
                  <a:pt x="1281" y="146201"/>
                </a:cubicBezTo>
                <a:cubicBezTo>
                  <a:pt x="-7715" y="152022"/>
                  <a:pt x="33031" y="131384"/>
                  <a:pt x="48906" y="117626"/>
                </a:cubicBezTo>
                <a:cubicBezTo>
                  <a:pt x="64781" y="103868"/>
                  <a:pt x="76952" y="82701"/>
                  <a:pt x="96531" y="63651"/>
                </a:cubicBezTo>
                <a:cubicBezTo>
                  <a:pt x="116110" y="44601"/>
                  <a:pt x="178023" y="-3024"/>
                  <a:pt x="179081" y="15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F42D60C1-6EBB-DCFF-9CBE-0B02C8DDF761}"/>
              </a:ext>
            </a:extLst>
          </p:cNvPr>
          <p:cNvSpPr/>
          <p:nvPr/>
        </p:nvSpPr>
        <p:spPr>
          <a:xfrm>
            <a:off x="6755977" y="3152147"/>
            <a:ext cx="506527" cy="447702"/>
          </a:xfrm>
          <a:custGeom>
            <a:avLst/>
            <a:gdLst>
              <a:gd name="connsiteX0" fmla="*/ 79798 w 506527"/>
              <a:gd name="connsiteY0" fmla="*/ 19678 h 447702"/>
              <a:gd name="connsiteX1" fmla="*/ 238548 w 506527"/>
              <a:gd name="connsiteY1" fmla="*/ 229228 h 447702"/>
              <a:gd name="connsiteX2" fmla="*/ 238548 w 506527"/>
              <a:gd name="connsiteY2" fmla="*/ 194303 h 447702"/>
              <a:gd name="connsiteX3" fmla="*/ 359198 w 506527"/>
              <a:gd name="connsiteY3" fmla="*/ 302253 h 447702"/>
              <a:gd name="connsiteX4" fmla="*/ 333798 w 506527"/>
              <a:gd name="connsiteY4" fmla="*/ 270503 h 447702"/>
              <a:gd name="connsiteX5" fmla="*/ 505248 w 506527"/>
              <a:gd name="connsiteY5" fmla="*/ 445128 h 447702"/>
              <a:gd name="connsiteX6" fmla="*/ 400473 w 506527"/>
              <a:gd name="connsiteY6" fmla="*/ 359403 h 447702"/>
              <a:gd name="connsiteX7" fmla="*/ 190923 w 506527"/>
              <a:gd name="connsiteY7" fmla="*/ 153028 h 447702"/>
              <a:gd name="connsiteX8" fmla="*/ 92498 w 506527"/>
              <a:gd name="connsiteY8" fmla="*/ 70478 h 447702"/>
              <a:gd name="connsiteX9" fmla="*/ 423 w 506527"/>
              <a:gd name="connsiteY9" fmla="*/ 628 h 447702"/>
              <a:gd name="connsiteX10" fmla="*/ 130598 w 506527"/>
              <a:gd name="connsiteY10" fmla="*/ 111753 h 447702"/>
              <a:gd name="connsiteX11" fmla="*/ 79798 w 506527"/>
              <a:gd name="connsiteY11" fmla="*/ 19678 h 447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6527" h="447702">
                <a:moveTo>
                  <a:pt x="79798" y="19678"/>
                </a:moveTo>
                <a:cubicBezTo>
                  <a:pt x="97790" y="39257"/>
                  <a:pt x="212090" y="200124"/>
                  <a:pt x="238548" y="229228"/>
                </a:cubicBezTo>
                <a:cubicBezTo>
                  <a:pt x="265006" y="258332"/>
                  <a:pt x="218440" y="182132"/>
                  <a:pt x="238548" y="194303"/>
                </a:cubicBezTo>
                <a:cubicBezTo>
                  <a:pt x="258656" y="206474"/>
                  <a:pt x="343323" y="289553"/>
                  <a:pt x="359198" y="302253"/>
                </a:cubicBezTo>
                <a:cubicBezTo>
                  <a:pt x="375073" y="314953"/>
                  <a:pt x="309456" y="246691"/>
                  <a:pt x="333798" y="270503"/>
                </a:cubicBezTo>
                <a:cubicBezTo>
                  <a:pt x="358140" y="294316"/>
                  <a:pt x="494136" y="430312"/>
                  <a:pt x="505248" y="445128"/>
                </a:cubicBezTo>
                <a:cubicBezTo>
                  <a:pt x="516360" y="459944"/>
                  <a:pt x="452860" y="408086"/>
                  <a:pt x="400473" y="359403"/>
                </a:cubicBezTo>
                <a:cubicBezTo>
                  <a:pt x="348086" y="310720"/>
                  <a:pt x="242252" y="201182"/>
                  <a:pt x="190923" y="153028"/>
                </a:cubicBezTo>
                <a:cubicBezTo>
                  <a:pt x="139594" y="104874"/>
                  <a:pt x="124248" y="95878"/>
                  <a:pt x="92498" y="70478"/>
                </a:cubicBezTo>
                <a:cubicBezTo>
                  <a:pt x="60748" y="45078"/>
                  <a:pt x="-5927" y="-6251"/>
                  <a:pt x="423" y="628"/>
                </a:cubicBezTo>
                <a:cubicBezTo>
                  <a:pt x="6773" y="7507"/>
                  <a:pt x="114723" y="105403"/>
                  <a:pt x="130598" y="111753"/>
                </a:cubicBezTo>
                <a:cubicBezTo>
                  <a:pt x="146473" y="118103"/>
                  <a:pt x="61806" y="99"/>
                  <a:pt x="79798" y="1967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DA5AAF64-E473-11CC-AC1F-B63E85AD051A}"/>
              </a:ext>
            </a:extLst>
          </p:cNvPr>
          <p:cNvSpPr/>
          <p:nvPr/>
        </p:nvSpPr>
        <p:spPr>
          <a:xfrm>
            <a:off x="7238709" y="3470224"/>
            <a:ext cx="136858" cy="120967"/>
          </a:xfrm>
          <a:custGeom>
            <a:avLst/>
            <a:gdLst>
              <a:gd name="connsiteX0" fmla="*/ 136816 w 136858"/>
              <a:gd name="connsiteY0" fmla="*/ 51 h 120967"/>
              <a:gd name="connsiteX1" fmla="*/ 38391 w 136858"/>
              <a:gd name="connsiteY1" fmla="*/ 92126 h 120967"/>
              <a:gd name="connsiteX2" fmla="*/ 291 w 136858"/>
              <a:gd name="connsiteY2" fmla="*/ 120701 h 120967"/>
              <a:gd name="connsiteX3" fmla="*/ 25691 w 136858"/>
              <a:gd name="connsiteY3" fmla="*/ 79426 h 120967"/>
              <a:gd name="connsiteX4" fmla="*/ 136816 w 136858"/>
              <a:gd name="connsiteY4" fmla="*/ 51 h 12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858" h="120967">
                <a:moveTo>
                  <a:pt x="136816" y="51"/>
                </a:moveTo>
                <a:cubicBezTo>
                  <a:pt x="138933" y="2168"/>
                  <a:pt x="61145" y="72018"/>
                  <a:pt x="38391" y="92126"/>
                </a:cubicBezTo>
                <a:cubicBezTo>
                  <a:pt x="15637" y="112234"/>
                  <a:pt x="2408" y="122818"/>
                  <a:pt x="291" y="120701"/>
                </a:cubicBezTo>
                <a:cubicBezTo>
                  <a:pt x="-1826" y="118584"/>
                  <a:pt x="7699" y="96888"/>
                  <a:pt x="25691" y="79426"/>
                </a:cubicBezTo>
                <a:cubicBezTo>
                  <a:pt x="43683" y="61964"/>
                  <a:pt x="134699" y="-2066"/>
                  <a:pt x="136816" y="5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 567">
            <a:extLst>
              <a:ext uri="{FF2B5EF4-FFF2-40B4-BE49-F238E27FC236}">
                <a16:creationId xmlns:a16="http://schemas.microsoft.com/office/drawing/2014/main" id="{6922A720-664E-AA4D-CF1B-F6EAAB23E383}"/>
              </a:ext>
            </a:extLst>
          </p:cNvPr>
          <p:cNvSpPr/>
          <p:nvPr/>
        </p:nvSpPr>
        <p:spPr>
          <a:xfrm>
            <a:off x="7364392" y="3475596"/>
            <a:ext cx="408914" cy="392239"/>
          </a:xfrm>
          <a:custGeom>
            <a:avLst/>
            <a:gdLst>
              <a:gd name="connsiteX0" fmla="*/ 1608 w 408914"/>
              <a:gd name="connsiteY0" fmla="*/ 1029 h 392239"/>
              <a:gd name="connsiteX1" fmla="*/ 230208 w 408914"/>
              <a:gd name="connsiteY1" fmla="*/ 232804 h 392239"/>
              <a:gd name="connsiteX2" fmla="*/ 395308 w 408914"/>
              <a:gd name="connsiteY2" fmla="*/ 385204 h 392239"/>
              <a:gd name="connsiteX3" fmla="*/ 354033 w 408914"/>
              <a:gd name="connsiteY3" fmla="*/ 331229 h 392239"/>
              <a:gd name="connsiteX4" fmla="*/ 1608 w 408914"/>
              <a:gd name="connsiteY4" fmla="*/ 1029 h 392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914" h="392239">
                <a:moveTo>
                  <a:pt x="1608" y="1029"/>
                </a:moveTo>
                <a:cubicBezTo>
                  <a:pt x="-19029" y="-15375"/>
                  <a:pt x="164591" y="168775"/>
                  <a:pt x="230208" y="232804"/>
                </a:cubicBezTo>
                <a:cubicBezTo>
                  <a:pt x="295825" y="296833"/>
                  <a:pt x="374671" y="368800"/>
                  <a:pt x="395308" y="385204"/>
                </a:cubicBezTo>
                <a:cubicBezTo>
                  <a:pt x="415945" y="401608"/>
                  <a:pt x="420708" y="391554"/>
                  <a:pt x="354033" y="331229"/>
                </a:cubicBezTo>
                <a:cubicBezTo>
                  <a:pt x="287358" y="270904"/>
                  <a:pt x="22245" y="17433"/>
                  <a:pt x="1608" y="10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4512DB12-63B7-7319-706D-C0D41077B70A}"/>
              </a:ext>
            </a:extLst>
          </p:cNvPr>
          <p:cNvSpPr/>
          <p:nvPr/>
        </p:nvSpPr>
        <p:spPr>
          <a:xfrm>
            <a:off x="6426187" y="3028733"/>
            <a:ext cx="1366215" cy="756215"/>
          </a:xfrm>
          <a:custGeom>
            <a:avLst/>
            <a:gdLst>
              <a:gd name="connsiteX0" fmla="*/ 13 w 1366215"/>
              <a:gd name="connsiteY0" fmla="*/ 217 h 756215"/>
              <a:gd name="connsiteX1" fmla="*/ 368313 w 1366215"/>
              <a:gd name="connsiteY1" fmla="*/ 212942 h 756215"/>
              <a:gd name="connsiteX2" fmla="*/ 768363 w 1366215"/>
              <a:gd name="connsiteY2" fmla="*/ 381217 h 756215"/>
              <a:gd name="connsiteX3" fmla="*/ 717563 w 1366215"/>
              <a:gd name="connsiteY3" fmla="*/ 381217 h 756215"/>
              <a:gd name="connsiteX4" fmla="*/ 911238 w 1366215"/>
              <a:gd name="connsiteY4" fmla="*/ 505042 h 756215"/>
              <a:gd name="connsiteX5" fmla="*/ 993788 w 1366215"/>
              <a:gd name="connsiteY5" fmla="*/ 552667 h 756215"/>
              <a:gd name="connsiteX6" fmla="*/ 1365263 w 1366215"/>
              <a:gd name="connsiteY6" fmla="*/ 755867 h 756215"/>
              <a:gd name="connsiteX7" fmla="*/ 1089038 w 1366215"/>
              <a:gd name="connsiteY7" fmla="*/ 597117 h 756215"/>
              <a:gd name="connsiteX8" fmla="*/ 730263 w 1366215"/>
              <a:gd name="connsiteY8" fmla="*/ 435192 h 756215"/>
              <a:gd name="connsiteX9" fmla="*/ 381013 w 1366215"/>
              <a:gd name="connsiteY9" fmla="*/ 178017 h 756215"/>
              <a:gd name="connsiteX10" fmla="*/ 13 w 1366215"/>
              <a:gd name="connsiteY10" fmla="*/ 217 h 75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6215" h="756215">
                <a:moveTo>
                  <a:pt x="13" y="217"/>
                </a:moveTo>
                <a:cubicBezTo>
                  <a:pt x="-2104" y="6038"/>
                  <a:pt x="240255" y="149442"/>
                  <a:pt x="368313" y="212942"/>
                </a:cubicBezTo>
                <a:cubicBezTo>
                  <a:pt x="496371" y="276442"/>
                  <a:pt x="710155" y="353171"/>
                  <a:pt x="768363" y="381217"/>
                </a:cubicBezTo>
                <a:cubicBezTo>
                  <a:pt x="826571" y="409263"/>
                  <a:pt x="693751" y="360580"/>
                  <a:pt x="717563" y="381217"/>
                </a:cubicBezTo>
                <a:cubicBezTo>
                  <a:pt x="741375" y="401854"/>
                  <a:pt x="865200" y="476467"/>
                  <a:pt x="911238" y="505042"/>
                </a:cubicBezTo>
                <a:cubicBezTo>
                  <a:pt x="957276" y="533617"/>
                  <a:pt x="993788" y="552667"/>
                  <a:pt x="993788" y="552667"/>
                </a:cubicBezTo>
                <a:lnTo>
                  <a:pt x="1365263" y="755867"/>
                </a:lnTo>
                <a:cubicBezTo>
                  <a:pt x="1381138" y="763275"/>
                  <a:pt x="1194871" y="650563"/>
                  <a:pt x="1089038" y="597117"/>
                </a:cubicBezTo>
                <a:cubicBezTo>
                  <a:pt x="983205" y="543671"/>
                  <a:pt x="848267" y="505042"/>
                  <a:pt x="730263" y="435192"/>
                </a:cubicBezTo>
                <a:cubicBezTo>
                  <a:pt x="612259" y="365342"/>
                  <a:pt x="497959" y="249454"/>
                  <a:pt x="381013" y="178017"/>
                </a:cubicBezTo>
                <a:cubicBezTo>
                  <a:pt x="264067" y="106580"/>
                  <a:pt x="2130" y="-5604"/>
                  <a:pt x="13" y="2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55C2721B-09F9-A7CF-45FF-1B128C63F874}"/>
              </a:ext>
            </a:extLst>
          </p:cNvPr>
          <p:cNvSpPr/>
          <p:nvPr/>
        </p:nvSpPr>
        <p:spPr>
          <a:xfrm>
            <a:off x="7203080" y="3518268"/>
            <a:ext cx="583643" cy="280860"/>
          </a:xfrm>
          <a:custGeom>
            <a:avLst/>
            <a:gdLst>
              <a:gd name="connsiteX0" fmla="*/ 4170 w 583643"/>
              <a:gd name="connsiteY0" fmla="*/ 2807 h 280860"/>
              <a:gd name="connsiteX1" fmla="*/ 547095 w 583643"/>
              <a:gd name="connsiteY1" fmla="*/ 266332 h 280860"/>
              <a:gd name="connsiteX2" fmla="*/ 508995 w 583643"/>
              <a:gd name="connsiteY2" fmla="*/ 234582 h 280860"/>
              <a:gd name="connsiteX3" fmla="*/ 305795 w 583643"/>
              <a:gd name="connsiteY3" fmla="*/ 132982 h 280860"/>
              <a:gd name="connsiteX4" fmla="*/ 4170 w 583643"/>
              <a:gd name="connsiteY4" fmla="*/ 2807 h 280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643" h="280860">
                <a:moveTo>
                  <a:pt x="4170" y="2807"/>
                </a:moveTo>
                <a:cubicBezTo>
                  <a:pt x="44387" y="25032"/>
                  <a:pt x="462958" y="227703"/>
                  <a:pt x="547095" y="266332"/>
                </a:cubicBezTo>
                <a:cubicBezTo>
                  <a:pt x="631232" y="304961"/>
                  <a:pt x="549212" y="256807"/>
                  <a:pt x="508995" y="234582"/>
                </a:cubicBezTo>
                <a:cubicBezTo>
                  <a:pt x="468778" y="212357"/>
                  <a:pt x="385699" y="169495"/>
                  <a:pt x="305795" y="132982"/>
                </a:cubicBezTo>
                <a:cubicBezTo>
                  <a:pt x="225891" y="96470"/>
                  <a:pt x="-36047" y="-19418"/>
                  <a:pt x="4170" y="280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5545AA24-0A3C-0F96-5234-2A0A9DF13BA5}"/>
              </a:ext>
            </a:extLst>
          </p:cNvPr>
          <p:cNvSpPr/>
          <p:nvPr/>
        </p:nvSpPr>
        <p:spPr>
          <a:xfrm>
            <a:off x="7212940" y="3219378"/>
            <a:ext cx="99293" cy="172123"/>
          </a:xfrm>
          <a:custGeom>
            <a:avLst/>
            <a:gdLst>
              <a:gd name="connsiteX0" fmla="*/ 99085 w 99293"/>
              <a:gd name="connsiteY0" fmla="*/ 72 h 172123"/>
              <a:gd name="connsiteX1" fmla="*/ 26060 w 99293"/>
              <a:gd name="connsiteY1" fmla="*/ 95322 h 172123"/>
              <a:gd name="connsiteX2" fmla="*/ 3835 w 99293"/>
              <a:gd name="connsiteY2" fmla="*/ 165172 h 172123"/>
              <a:gd name="connsiteX3" fmla="*/ 48285 w 99293"/>
              <a:gd name="connsiteY3" fmla="*/ 114372 h 172123"/>
              <a:gd name="connsiteX4" fmla="*/ 45110 w 99293"/>
              <a:gd name="connsiteY4" fmla="*/ 171522 h 172123"/>
              <a:gd name="connsiteX5" fmla="*/ 57810 w 99293"/>
              <a:gd name="connsiteY5" fmla="*/ 69922 h 172123"/>
              <a:gd name="connsiteX6" fmla="*/ 660 w 99293"/>
              <a:gd name="connsiteY6" fmla="*/ 111197 h 172123"/>
              <a:gd name="connsiteX7" fmla="*/ 99085 w 99293"/>
              <a:gd name="connsiteY7" fmla="*/ 72 h 17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293" h="172123">
                <a:moveTo>
                  <a:pt x="99085" y="72"/>
                </a:moveTo>
                <a:cubicBezTo>
                  <a:pt x="103318" y="-2574"/>
                  <a:pt x="41935" y="67805"/>
                  <a:pt x="26060" y="95322"/>
                </a:cubicBezTo>
                <a:cubicBezTo>
                  <a:pt x="10185" y="122839"/>
                  <a:pt x="131" y="161997"/>
                  <a:pt x="3835" y="165172"/>
                </a:cubicBezTo>
                <a:cubicBezTo>
                  <a:pt x="7539" y="168347"/>
                  <a:pt x="41406" y="113314"/>
                  <a:pt x="48285" y="114372"/>
                </a:cubicBezTo>
                <a:cubicBezTo>
                  <a:pt x="55164" y="115430"/>
                  <a:pt x="43523" y="178930"/>
                  <a:pt x="45110" y="171522"/>
                </a:cubicBezTo>
                <a:cubicBezTo>
                  <a:pt x="46697" y="164114"/>
                  <a:pt x="65218" y="79976"/>
                  <a:pt x="57810" y="69922"/>
                </a:cubicBezTo>
                <a:cubicBezTo>
                  <a:pt x="50402" y="59868"/>
                  <a:pt x="-6748" y="122310"/>
                  <a:pt x="660" y="111197"/>
                </a:cubicBezTo>
                <a:cubicBezTo>
                  <a:pt x="8068" y="100085"/>
                  <a:pt x="94852" y="2718"/>
                  <a:pt x="99085" y="7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255054B8-C44B-9BB8-0786-002219D811DA}"/>
              </a:ext>
            </a:extLst>
          </p:cNvPr>
          <p:cNvSpPr/>
          <p:nvPr/>
        </p:nvSpPr>
        <p:spPr>
          <a:xfrm>
            <a:off x="7121355" y="4145623"/>
            <a:ext cx="260849" cy="617174"/>
          </a:xfrm>
          <a:custGeom>
            <a:avLst/>
            <a:gdLst>
              <a:gd name="connsiteX0" fmla="*/ 260520 w 260849"/>
              <a:gd name="connsiteY0" fmla="*/ 927 h 617174"/>
              <a:gd name="connsiteX1" fmla="*/ 143045 w 260849"/>
              <a:gd name="connsiteY1" fmla="*/ 337477 h 617174"/>
              <a:gd name="connsiteX2" fmla="*/ 149395 w 260849"/>
              <a:gd name="connsiteY2" fmla="*/ 305727 h 617174"/>
              <a:gd name="connsiteX3" fmla="*/ 50970 w 260849"/>
              <a:gd name="connsiteY3" fmla="*/ 489877 h 617174"/>
              <a:gd name="connsiteX4" fmla="*/ 170 w 260849"/>
              <a:gd name="connsiteY4" fmla="*/ 616877 h 617174"/>
              <a:gd name="connsiteX5" fmla="*/ 66845 w 260849"/>
              <a:gd name="connsiteY5" fmla="*/ 454952 h 617174"/>
              <a:gd name="connsiteX6" fmla="*/ 162095 w 260849"/>
              <a:gd name="connsiteY6" fmla="*/ 172377 h 617174"/>
              <a:gd name="connsiteX7" fmla="*/ 177970 w 260849"/>
              <a:gd name="connsiteY7" fmla="*/ 235877 h 617174"/>
              <a:gd name="connsiteX8" fmla="*/ 260520 w 260849"/>
              <a:gd name="connsiteY8" fmla="*/ 927 h 61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0849" h="617174">
                <a:moveTo>
                  <a:pt x="260520" y="927"/>
                </a:moveTo>
                <a:cubicBezTo>
                  <a:pt x="254699" y="17860"/>
                  <a:pt x="161566" y="286677"/>
                  <a:pt x="143045" y="337477"/>
                </a:cubicBezTo>
                <a:cubicBezTo>
                  <a:pt x="124524" y="388277"/>
                  <a:pt x="164741" y="280327"/>
                  <a:pt x="149395" y="305727"/>
                </a:cubicBezTo>
                <a:cubicBezTo>
                  <a:pt x="134049" y="331127"/>
                  <a:pt x="75841" y="438019"/>
                  <a:pt x="50970" y="489877"/>
                </a:cubicBezTo>
                <a:cubicBezTo>
                  <a:pt x="26099" y="541735"/>
                  <a:pt x="-2476" y="622698"/>
                  <a:pt x="170" y="616877"/>
                </a:cubicBezTo>
                <a:cubicBezTo>
                  <a:pt x="2816" y="611056"/>
                  <a:pt x="39857" y="529035"/>
                  <a:pt x="66845" y="454952"/>
                </a:cubicBezTo>
                <a:cubicBezTo>
                  <a:pt x="93832" y="380869"/>
                  <a:pt x="143574" y="208890"/>
                  <a:pt x="162095" y="172377"/>
                </a:cubicBezTo>
                <a:cubicBezTo>
                  <a:pt x="180616" y="135865"/>
                  <a:pt x="162624" y="267627"/>
                  <a:pt x="177970" y="235877"/>
                </a:cubicBezTo>
                <a:cubicBezTo>
                  <a:pt x="193316" y="204127"/>
                  <a:pt x="266341" y="-16006"/>
                  <a:pt x="260520" y="9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2B23C5BA-A817-A7D0-8932-232A37C376D3}"/>
              </a:ext>
            </a:extLst>
          </p:cNvPr>
          <p:cNvSpPr/>
          <p:nvPr/>
        </p:nvSpPr>
        <p:spPr>
          <a:xfrm>
            <a:off x="7066291" y="4416425"/>
            <a:ext cx="248909" cy="429805"/>
          </a:xfrm>
          <a:custGeom>
            <a:avLst/>
            <a:gdLst>
              <a:gd name="connsiteX0" fmla="*/ 248909 w 248909"/>
              <a:gd name="connsiteY0" fmla="*/ 0 h 429805"/>
              <a:gd name="connsiteX1" fmla="*/ 74284 w 248909"/>
              <a:gd name="connsiteY1" fmla="*/ 342900 h 429805"/>
              <a:gd name="connsiteX2" fmla="*/ 1259 w 248909"/>
              <a:gd name="connsiteY2" fmla="*/ 425450 h 429805"/>
              <a:gd name="connsiteX3" fmla="*/ 128259 w 248909"/>
              <a:gd name="connsiteY3" fmla="*/ 247650 h 429805"/>
              <a:gd name="connsiteX4" fmla="*/ 194934 w 248909"/>
              <a:gd name="connsiteY4" fmla="*/ 92075 h 429805"/>
              <a:gd name="connsiteX5" fmla="*/ 248909 w 248909"/>
              <a:gd name="connsiteY5" fmla="*/ 0 h 429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909" h="429805">
                <a:moveTo>
                  <a:pt x="248909" y="0"/>
                </a:moveTo>
                <a:cubicBezTo>
                  <a:pt x="182234" y="135996"/>
                  <a:pt x="115559" y="271992"/>
                  <a:pt x="74284" y="342900"/>
                </a:cubicBezTo>
                <a:cubicBezTo>
                  <a:pt x="33009" y="413808"/>
                  <a:pt x="-7737" y="441325"/>
                  <a:pt x="1259" y="425450"/>
                </a:cubicBezTo>
                <a:cubicBezTo>
                  <a:pt x="10255" y="409575"/>
                  <a:pt x="95980" y="303212"/>
                  <a:pt x="128259" y="247650"/>
                </a:cubicBezTo>
                <a:cubicBezTo>
                  <a:pt x="160538" y="192088"/>
                  <a:pt x="194934" y="92075"/>
                  <a:pt x="194934" y="92075"/>
                </a:cubicBezTo>
                <a:lnTo>
                  <a:pt x="248909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3F265894-94F7-4348-FCFB-7ED45EE9CAAC}"/>
              </a:ext>
            </a:extLst>
          </p:cNvPr>
          <p:cNvSpPr/>
          <p:nvPr/>
        </p:nvSpPr>
        <p:spPr>
          <a:xfrm>
            <a:off x="6642573" y="4889984"/>
            <a:ext cx="411380" cy="792229"/>
          </a:xfrm>
          <a:custGeom>
            <a:avLst/>
            <a:gdLst>
              <a:gd name="connsiteX0" fmla="*/ 409102 w 411380"/>
              <a:gd name="connsiteY0" fmla="*/ 5866 h 792229"/>
              <a:gd name="connsiteX1" fmla="*/ 9052 w 411380"/>
              <a:gd name="connsiteY1" fmla="*/ 767866 h 792229"/>
              <a:gd name="connsiteX2" fmla="*/ 136052 w 411380"/>
              <a:gd name="connsiteY2" fmla="*/ 577366 h 792229"/>
              <a:gd name="connsiteX3" fmla="*/ 209077 w 411380"/>
              <a:gd name="connsiteY3" fmla="*/ 310666 h 792229"/>
              <a:gd name="connsiteX4" fmla="*/ 174152 w 411380"/>
              <a:gd name="connsiteY4" fmla="*/ 409091 h 792229"/>
              <a:gd name="connsiteX5" fmla="*/ 409102 w 411380"/>
              <a:gd name="connsiteY5" fmla="*/ 5866 h 792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1380" h="792229">
                <a:moveTo>
                  <a:pt x="409102" y="5866"/>
                </a:moveTo>
                <a:cubicBezTo>
                  <a:pt x="381585" y="65662"/>
                  <a:pt x="54560" y="672616"/>
                  <a:pt x="9052" y="767866"/>
                </a:cubicBezTo>
                <a:cubicBezTo>
                  <a:pt x="-36456" y="863116"/>
                  <a:pt x="102715" y="653566"/>
                  <a:pt x="136052" y="577366"/>
                </a:cubicBezTo>
                <a:cubicBezTo>
                  <a:pt x="169389" y="501166"/>
                  <a:pt x="202727" y="338712"/>
                  <a:pt x="209077" y="310666"/>
                </a:cubicBezTo>
                <a:cubicBezTo>
                  <a:pt x="215427" y="282620"/>
                  <a:pt x="141873" y="456187"/>
                  <a:pt x="174152" y="409091"/>
                </a:cubicBezTo>
                <a:cubicBezTo>
                  <a:pt x="206431" y="361995"/>
                  <a:pt x="436619" y="-53930"/>
                  <a:pt x="409102" y="586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5FD72C0E-3336-8D55-9097-8E3841E604D3}"/>
              </a:ext>
            </a:extLst>
          </p:cNvPr>
          <p:cNvSpPr/>
          <p:nvPr/>
        </p:nvSpPr>
        <p:spPr>
          <a:xfrm>
            <a:off x="6497932" y="5600073"/>
            <a:ext cx="159029" cy="406543"/>
          </a:xfrm>
          <a:custGeom>
            <a:avLst/>
            <a:gdLst>
              <a:gd name="connsiteX0" fmla="*/ 90193 w 159029"/>
              <a:gd name="connsiteY0" fmla="*/ 83177 h 406543"/>
              <a:gd name="connsiteX1" fmla="*/ 74318 w 159029"/>
              <a:gd name="connsiteY1" fmla="*/ 175252 h 406543"/>
              <a:gd name="connsiteX2" fmla="*/ 4468 w 159029"/>
              <a:gd name="connsiteY2" fmla="*/ 397502 h 406543"/>
              <a:gd name="connsiteX3" fmla="*/ 23518 w 159029"/>
              <a:gd name="connsiteY3" fmla="*/ 327652 h 406543"/>
              <a:gd name="connsiteX4" fmla="*/ 156868 w 159029"/>
              <a:gd name="connsiteY4" fmla="*/ 3802 h 406543"/>
              <a:gd name="connsiteX5" fmla="*/ 106068 w 159029"/>
              <a:gd name="connsiteY5" fmla="*/ 146677 h 406543"/>
              <a:gd name="connsiteX6" fmla="*/ 90193 w 159029"/>
              <a:gd name="connsiteY6" fmla="*/ 83177 h 406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029" h="406543">
                <a:moveTo>
                  <a:pt x="90193" y="83177"/>
                </a:moveTo>
                <a:cubicBezTo>
                  <a:pt x="84901" y="87940"/>
                  <a:pt x="88605" y="122865"/>
                  <a:pt x="74318" y="175252"/>
                </a:cubicBezTo>
                <a:cubicBezTo>
                  <a:pt x="60031" y="227639"/>
                  <a:pt x="12935" y="372102"/>
                  <a:pt x="4468" y="397502"/>
                </a:cubicBezTo>
                <a:cubicBezTo>
                  <a:pt x="-3999" y="422902"/>
                  <a:pt x="-1882" y="393269"/>
                  <a:pt x="23518" y="327652"/>
                </a:cubicBezTo>
                <a:cubicBezTo>
                  <a:pt x="48918" y="262035"/>
                  <a:pt x="143110" y="33964"/>
                  <a:pt x="156868" y="3802"/>
                </a:cubicBezTo>
                <a:cubicBezTo>
                  <a:pt x="170626" y="-26360"/>
                  <a:pt x="114535" y="132389"/>
                  <a:pt x="106068" y="146677"/>
                </a:cubicBezTo>
                <a:cubicBezTo>
                  <a:pt x="97601" y="160965"/>
                  <a:pt x="95485" y="78414"/>
                  <a:pt x="90193" y="831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96912934-E0E1-4DB5-57F3-4A3B7E6893B6}"/>
              </a:ext>
            </a:extLst>
          </p:cNvPr>
          <p:cNvSpPr/>
          <p:nvPr/>
        </p:nvSpPr>
        <p:spPr>
          <a:xfrm>
            <a:off x="6390664" y="5749383"/>
            <a:ext cx="200736" cy="376050"/>
          </a:xfrm>
          <a:custGeom>
            <a:avLst/>
            <a:gdLst>
              <a:gd name="connsiteX0" fmla="*/ 22836 w 200736"/>
              <a:gd name="connsiteY0" fmla="*/ 156117 h 376050"/>
              <a:gd name="connsiteX1" fmla="*/ 118086 w 200736"/>
              <a:gd name="connsiteY1" fmla="*/ 270417 h 376050"/>
              <a:gd name="connsiteX2" fmla="*/ 79986 w 200736"/>
              <a:gd name="connsiteY2" fmla="*/ 245017 h 376050"/>
              <a:gd name="connsiteX3" fmla="*/ 54586 w 200736"/>
              <a:gd name="connsiteY3" fmla="*/ 260892 h 376050"/>
              <a:gd name="connsiteX4" fmla="*/ 29186 w 200736"/>
              <a:gd name="connsiteY4" fmla="*/ 314867 h 376050"/>
              <a:gd name="connsiteX5" fmla="*/ 611 w 200736"/>
              <a:gd name="connsiteY5" fmla="*/ 375192 h 376050"/>
              <a:gd name="connsiteX6" fmla="*/ 57761 w 200736"/>
              <a:gd name="connsiteY6" fmla="*/ 267242 h 376050"/>
              <a:gd name="connsiteX7" fmla="*/ 200636 w 200736"/>
              <a:gd name="connsiteY7" fmla="*/ 542 h 376050"/>
              <a:gd name="connsiteX8" fmla="*/ 79986 w 200736"/>
              <a:gd name="connsiteY8" fmla="*/ 197392 h 376050"/>
              <a:gd name="connsiteX9" fmla="*/ 22836 w 200736"/>
              <a:gd name="connsiteY9" fmla="*/ 156117 h 37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736" h="376050">
                <a:moveTo>
                  <a:pt x="22836" y="156117"/>
                </a:moveTo>
                <a:cubicBezTo>
                  <a:pt x="29186" y="168288"/>
                  <a:pt x="108561" y="255600"/>
                  <a:pt x="118086" y="270417"/>
                </a:cubicBezTo>
                <a:cubicBezTo>
                  <a:pt x="127611" y="285234"/>
                  <a:pt x="90569" y="246605"/>
                  <a:pt x="79986" y="245017"/>
                </a:cubicBezTo>
                <a:cubicBezTo>
                  <a:pt x="69403" y="243430"/>
                  <a:pt x="63053" y="249250"/>
                  <a:pt x="54586" y="260892"/>
                </a:cubicBezTo>
                <a:cubicBezTo>
                  <a:pt x="46119" y="272534"/>
                  <a:pt x="29186" y="314867"/>
                  <a:pt x="29186" y="314867"/>
                </a:cubicBezTo>
                <a:cubicBezTo>
                  <a:pt x="20190" y="333917"/>
                  <a:pt x="-4152" y="383130"/>
                  <a:pt x="611" y="375192"/>
                </a:cubicBezTo>
                <a:cubicBezTo>
                  <a:pt x="5373" y="367255"/>
                  <a:pt x="57761" y="267242"/>
                  <a:pt x="57761" y="267242"/>
                </a:cubicBezTo>
                <a:cubicBezTo>
                  <a:pt x="91098" y="204800"/>
                  <a:pt x="196932" y="12184"/>
                  <a:pt x="200636" y="542"/>
                </a:cubicBezTo>
                <a:cubicBezTo>
                  <a:pt x="204340" y="-11100"/>
                  <a:pt x="104328" y="168288"/>
                  <a:pt x="79986" y="197392"/>
                </a:cubicBezTo>
                <a:cubicBezTo>
                  <a:pt x="55644" y="226496"/>
                  <a:pt x="16486" y="143946"/>
                  <a:pt x="22836" y="1561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31E1525D-474F-E472-FE25-D5F6DB0D1A3C}"/>
              </a:ext>
            </a:extLst>
          </p:cNvPr>
          <p:cNvSpPr/>
          <p:nvPr/>
        </p:nvSpPr>
        <p:spPr>
          <a:xfrm>
            <a:off x="6365533" y="6027121"/>
            <a:ext cx="57520" cy="482119"/>
          </a:xfrm>
          <a:custGeom>
            <a:avLst/>
            <a:gdLst>
              <a:gd name="connsiteX0" fmla="*/ 57492 w 57520"/>
              <a:gd name="connsiteY0" fmla="*/ 5379 h 482119"/>
              <a:gd name="connsiteX1" fmla="*/ 16217 w 57520"/>
              <a:gd name="connsiteY1" fmla="*/ 392729 h 482119"/>
              <a:gd name="connsiteX2" fmla="*/ 342 w 57520"/>
              <a:gd name="connsiteY2" fmla="*/ 478454 h 482119"/>
              <a:gd name="connsiteX3" fmla="*/ 6692 w 57520"/>
              <a:gd name="connsiteY3" fmla="*/ 437179 h 482119"/>
              <a:gd name="connsiteX4" fmla="*/ 22567 w 57520"/>
              <a:gd name="connsiteY4" fmla="*/ 183179 h 482119"/>
              <a:gd name="connsiteX5" fmla="*/ 57492 w 57520"/>
              <a:gd name="connsiteY5" fmla="*/ 5379 h 48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520" h="482119">
                <a:moveTo>
                  <a:pt x="57492" y="5379"/>
                </a:moveTo>
                <a:cubicBezTo>
                  <a:pt x="56434" y="40304"/>
                  <a:pt x="25742" y="313883"/>
                  <a:pt x="16217" y="392729"/>
                </a:cubicBezTo>
                <a:cubicBezTo>
                  <a:pt x="6692" y="471575"/>
                  <a:pt x="1929" y="471046"/>
                  <a:pt x="342" y="478454"/>
                </a:cubicBezTo>
                <a:cubicBezTo>
                  <a:pt x="-1245" y="485862"/>
                  <a:pt x="2988" y="486392"/>
                  <a:pt x="6692" y="437179"/>
                </a:cubicBezTo>
                <a:cubicBezTo>
                  <a:pt x="10396" y="387967"/>
                  <a:pt x="15688" y="251971"/>
                  <a:pt x="22567" y="183179"/>
                </a:cubicBezTo>
                <a:cubicBezTo>
                  <a:pt x="29446" y="114387"/>
                  <a:pt x="58550" y="-29546"/>
                  <a:pt x="57492" y="53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5D750810-2A29-1E75-2FC2-A504D9C83EC0}"/>
              </a:ext>
            </a:extLst>
          </p:cNvPr>
          <p:cNvSpPr/>
          <p:nvPr/>
        </p:nvSpPr>
        <p:spPr>
          <a:xfrm>
            <a:off x="6313546" y="6035519"/>
            <a:ext cx="93696" cy="426728"/>
          </a:xfrm>
          <a:custGeom>
            <a:avLst/>
            <a:gdLst>
              <a:gd name="connsiteX0" fmla="*/ 93604 w 93696"/>
              <a:gd name="connsiteY0" fmla="*/ 156 h 426728"/>
              <a:gd name="connsiteX1" fmla="*/ 11054 w 93696"/>
              <a:gd name="connsiteY1" fmla="*/ 279556 h 426728"/>
              <a:gd name="connsiteX2" fmla="*/ 1529 w 93696"/>
              <a:gd name="connsiteY2" fmla="*/ 425606 h 426728"/>
              <a:gd name="connsiteX3" fmla="*/ 17404 w 93696"/>
              <a:gd name="connsiteY3" fmla="*/ 336706 h 426728"/>
              <a:gd name="connsiteX4" fmla="*/ 23754 w 93696"/>
              <a:gd name="connsiteY4" fmla="*/ 152556 h 426728"/>
              <a:gd name="connsiteX5" fmla="*/ 26929 w 93696"/>
              <a:gd name="connsiteY5" fmla="*/ 238281 h 426728"/>
              <a:gd name="connsiteX6" fmla="*/ 93604 w 93696"/>
              <a:gd name="connsiteY6" fmla="*/ 156 h 42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696" h="426728">
                <a:moveTo>
                  <a:pt x="93604" y="156"/>
                </a:moveTo>
                <a:cubicBezTo>
                  <a:pt x="90958" y="7035"/>
                  <a:pt x="26400" y="208648"/>
                  <a:pt x="11054" y="279556"/>
                </a:cubicBezTo>
                <a:cubicBezTo>
                  <a:pt x="-4292" y="350464"/>
                  <a:pt x="471" y="416081"/>
                  <a:pt x="1529" y="425606"/>
                </a:cubicBezTo>
                <a:cubicBezTo>
                  <a:pt x="2587" y="435131"/>
                  <a:pt x="13700" y="382214"/>
                  <a:pt x="17404" y="336706"/>
                </a:cubicBezTo>
                <a:cubicBezTo>
                  <a:pt x="21108" y="291198"/>
                  <a:pt x="22167" y="168960"/>
                  <a:pt x="23754" y="152556"/>
                </a:cubicBezTo>
                <a:cubicBezTo>
                  <a:pt x="25341" y="136152"/>
                  <a:pt x="12641" y="260506"/>
                  <a:pt x="26929" y="238281"/>
                </a:cubicBezTo>
                <a:cubicBezTo>
                  <a:pt x="41217" y="216056"/>
                  <a:pt x="96250" y="-6723"/>
                  <a:pt x="93604" y="15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153524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コンテンツ プレースホルダー 4" descr="人, 女性, 若い, ラケット が含まれている画像&#10;&#10;自動的に生成された説明">
            <a:extLst>
              <a:ext uri="{FF2B5EF4-FFF2-40B4-BE49-F238E27FC236}">
                <a16:creationId xmlns:a16="http://schemas.microsoft.com/office/drawing/2014/main" id="{21E67430-2925-09DD-9BFE-E947CC7393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276256" y="5477"/>
            <a:ext cx="9048687" cy="12796123"/>
          </a:xfrm>
        </p:spPr>
      </p:pic>
    </p:spTree>
    <p:extLst>
      <p:ext uri="{BB962C8B-B14F-4D97-AF65-F5344CB8AC3E}">
        <p14:creationId xmlns:p14="http://schemas.microsoft.com/office/powerpoint/2010/main" val="5830371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コンテンツ プレースホルダー 4" descr="人, 女性, 若い, ラケット が含まれている画像&#10;&#10;自動的に生成された説明">
            <a:extLst>
              <a:ext uri="{FF2B5EF4-FFF2-40B4-BE49-F238E27FC236}">
                <a16:creationId xmlns:a16="http://schemas.microsoft.com/office/drawing/2014/main" id="{21E67430-2925-09DD-9BFE-E947CC7393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276256" y="5477"/>
            <a:ext cx="9048687" cy="12796123"/>
          </a:xfrm>
        </p:spPr>
      </p:pic>
      <p:pic>
        <p:nvPicPr>
          <p:cNvPr id="2" name="Picture 2" descr="有楽製菓 ブラックサンダー チョコレート 1本×20個">
            <a:extLst>
              <a:ext uri="{FF2B5EF4-FFF2-40B4-BE49-F238E27FC236}">
                <a16:creationId xmlns:a16="http://schemas.microsoft.com/office/drawing/2014/main" id="{08E7CC85-C51D-7428-5799-9819A4A98B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919996">
            <a:off x="4179005" y="4075336"/>
            <a:ext cx="3671977" cy="1852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6094201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3" name="Picture 2" hidden="1">
            <a:extLst>
              <a:ext uri="{FF2B5EF4-FFF2-40B4-BE49-F238E27FC236}">
                <a16:creationId xmlns:a16="http://schemas.microsoft.com/office/drawing/2014/main" id="{A839659C-7DCB-9DBE-75F7-7687F2136E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4389" y="182717"/>
            <a:ext cx="5979579" cy="13688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6" name="Picture 2" hidden="1">
            <a:extLst>
              <a:ext uri="{FF2B5EF4-FFF2-40B4-BE49-F238E27FC236}">
                <a16:creationId xmlns:a16="http://schemas.microsoft.com/office/drawing/2014/main" id="{390D3A18-06DA-044B-0607-4E71CD273A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9425" y="163545"/>
            <a:ext cx="5979579" cy="13688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72" name="グループ化 1271">
            <a:extLst>
              <a:ext uri="{FF2B5EF4-FFF2-40B4-BE49-F238E27FC236}">
                <a16:creationId xmlns:a16="http://schemas.microsoft.com/office/drawing/2014/main" id="{DA4D4AB2-0565-E72F-84BD-B1BA818DA4D4}"/>
              </a:ext>
            </a:extLst>
          </p:cNvPr>
          <p:cNvGrpSpPr/>
          <p:nvPr/>
        </p:nvGrpSpPr>
        <p:grpSpPr>
          <a:xfrm>
            <a:off x="2817769" y="126995"/>
            <a:ext cx="4572627" cy="12359345"/>
            <a:chOff x="2817769" y="126995"/>
            <a:chExt cx="4572627" cy="12359345"/>
          </a:xfrm>
        </p:grpSpPr>
        <p:sp>
          <p:nvSpPr>
            <p:cNvPr id="1240" name="フリーフォーム 1239">
              <a:extLst>
                <a:ext uri="{FF2B5EF4-FFF2-40B4-BE49-F238E27FC236}">
                  <a16:creationId xmlns:a16="http://schemas.microsoft.com/office/drawing/2014/main" id="{B48B4334-9B8C-D670-BBCB-7A2CA299E97E}"/>
                </a:ext>
              </a:extLst>
            </p:cNvPr>
            <p:cNvSpPr/>
            <p:nvPr/>
          </p:nvSpPr>
          <p:spPr>
            <a:xfrm>
              <a:off x="3077011" y="10739718"/>
              <a:ext cx="4230768" cy="666823"/>
            </a:xfrm>
            <a:custGeom>
              <a:avLst/>
              <a:gdLst>
                <a:gd name="connsiteX0" fmla="*/ 78565 w 4230768"/>
                <a:gd name="connsiteY0" fmla="*/ 0 h 666823"/>
                <a:gd name="connsiteX1" fmla="*/ 1279836 w 4230768"/>
                <a:gd name="connsiteY1" fmla="*/ 143435 h 666823"/>
                <a:gd name="connsiteX2" fmla="*/ 4148542 w 4230768"/>
                <a:gd name="connsiteY2" fmla="*/ 89647 h 666823"/>
                <a:gd name="connsiteX3" fmla="*/ 3503083 w 4230768"/>
                <a:gd name="connsiteY3" fmla="*/ 197223 h 666823"/>
                <a:gd name="connsiteX4" fmla="*/ 4058895 w 4230768"/>
                <a:gd name="connsiteY4" fmla="*/ 322729 h 666823"/>
                <a:gd name="connsiteX5" fmla="*/ 2911413 w 4230768"/>
                <a:gd name="connsiteY5" fmla="*/ 555811 h 666823"/>
                <a:gd name="connsiteX6" fmla="*/ 867460 w 4230768"/>
                <a:gd name="connsiteY6" fmla="*/ 627529 h 666823"/>
                <a:gd name="connsiteX7" fmla="*/ 257860 w 4230768"/>
                <a:gd name="connsiteY7" fmla="*/ 645458 h 666823"/>
                <a:gd name="connsiteX8" fmla="*/ 6848 w 4230768"/>
                <a:gd name="connsiteY8" fmla="*/ 322729 h 666823"/>
                <a:gd name="connsiteX9" fmla="*/ 78565 w 4230768"/>
                <a:gd name="connsiteY9" fmla="*/ 0 h 66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0768" h="666823">
                  <a:moveTo>
                    <a:pt x="78565" y="0"/>
                  </a:moveTo>
                  <a:cubicBezTo>
                    <a:pt x="340036" y="64247"/>
                    <a:pt x="1279836" y="143435"/>
                    <a:pt x="1279836" y="143435"/>
                  </a:cubicBezTo>
                  <a:lnTo>
                    <a:pt x="4148542" y="89647"/>
                  </a:lnTo>
                  <a:cubicBezTo>
                    <a:pt x="4519083" y="98612"/>
                    <a:pt x="3518024" y="158376"/>
                    <a:pt x="3503083" y="197223"/>
                  </a:cubicBezTo>
                  <a:cubicBezTo>
                    <a:pt x="3488142" y="236070"/>
                    <a:pt x="4157507" y="262964"/>
                    <a:pt x="4058895" y="322729"/>
                  </a:cubicBezTo>
                  <a:cubicBezTo>
                    <a:pt x="3960283" y="382494"/>
                    <a:pt x="3443319" y="505011"/>
                    <a:pt x="2911413" y="555811"/>
                  </a:cubicBezTo>
                  <a:cubicBezTo>
                    <a:pt x="2379507" y="606611"/>
                    <a:pt x="867460" y="627529"/>
                    <a:pt x="867460" y="627529"/>
                  </a:cubicBezTo>
                  <a:cubicBezTo>
                    <a:pt x="425201" y="642470"/>
                    <a:pt x="401295" y="696258"/>
                    <a:pt x="257860" y="645458"/>
                  </a:cubicBezTo>
                  <a:cubicBezTo>
                    <a:pt x="114425" y="594658"/>
                    <a:pt x="33742" y="427317"/>
                    <a:pt x="6848" y="322729"/>
                  </a:cubicBezTo>
                  <a:cubicBezTo>
                    <a:pt x="-20046" y="218141"/>
                    <a:pt x="38224" y="118035"/>
                    <a:pt x="78565" y="0"/>
                  </a:cubicBezTo>
                  <a:close/>
                </a:path>
              </a:pathLst>
            </a:custGeom>
            <a:solidFill>
              <a:srgbClr val="D9DA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 1236">
              <a:extLst>
                <a:ext uri="{FF2B5EF4-FFF2-40B4-BE49-F238E27FC236}">
                  <a16:creationId xmlns:a16="http://schemas.microsoft.com/office/drawing/2014/main" id="{148BEF5F-EA32-5BE5-DE88-189E72177105}"/>
                </a:ext>
              </a:extLst>
            </p:cNvPr>
            <p:cNvSpPr/>
            <p:nvPr/>
          </p:nvSpPr>
          <p:spPr>
            <a:xfrm>
              <a:off x="3002539" y="11033319"/>
              <a:ext cx="4179455" cy="1453021"/>
            </a:xfrm>
            <a:custGeom>
              <a:avLst/>
              <a:gdLst>
                <a:gd name="connsiteX0" fmla="*/ 4167188 w 4179455"/>
                <a:gd name="connsiteY0" fmla="*/ 95345 h 1453021"/>
                <a:gd name="connsiteX1" fmla="*/ 4104843 w 4179455"/>
                <a:gd name="connsiteY1" fmla="*/ 251208 h 1453021"/>
                <a:gd name="connsiteX2" fmla="*/ 4177579 w 4179455"/>
                <a:gd name="connsiteY2" fmla="*/ 853881 h 1453021"/>
                <a:gd name="connsiteX3" fmla="*/ 4011325 w 4179455"/>
                <a:gd name="connsiteY3" fmla="*/ 1165608 h 1453021"/>
                <a:gd name="connsiteX4" fmla="*/ 3907416 w 4179455"/>
                <a:gd name="connsiteY4" fmla="*/ 1321472 h 1453021"/>
                <a:gd name="connsiteX5" fmla="*/ 3408652 w 4179455"/>
                <a:gd name="connsiteY5" fmla="*/ 1425381 h 1453021"/>
                <a:gd name="connsiteX6" fmla="*/ 1943534 w 4179455"/>
                <a:gd name="connsiteY6" fmla="*/ 1425381 h 1453021"/>
                <a:gd name="connsiteX7" fmla="*/ 519979 w 4179455"/>
                <a:gd name="connsiteY7" fmla="*/ 1446163 h 1453021"/>
                <a:gd name="connsiteX8" fmla="*/ 260206 w 4179455"/>
                <a:gd name="connsiteY8" fmla="*/ 1290299 h 1453021"/>
                <a:gd name="connsiteX9" fmla="*/ 125125 w 4179455"/>
                <a:gd name="connsiteY9" fmla="*/ 1124045 h 1453021"/>
                <a:gd name="connsiteX10" fmla="*/ 434 w 4179455"/>
                <a:gd name="connsiteY10" fmla="*/ 905836 h 1453021"/>
                <a:gd name="connsiteX11" fmla="*/ 83561 w 4179455"/>
                <a:gd name="connsiteY11" fmla="*/ 469417 h 1453021"/>
                <a:gd name="connsiteX12" fmla="*/ 73170 w 4179455"/>
                <a:gd name="connsiteY12" fmla="*/ 635672 h 1453021"/>
                <a:gd name="connsiteX13" fmla="*/ 114734 w 4179455"/>
                <a:gd name="connsiteY13" fmla="*/ 12217 h 1453021"/>
                <a:gd name="connsiteX14" fmla="*/ 166688 w 4179455"/>
                <a:gd name="connsiteY14" fmla="*/ 230426 h 1453021"/>
                <a:gd name="connsiteX15" fmla="*/ 468025 w 4179455"/>
                <a:gd name="connsiteY15" fmla="*/ 334336 h 1453021"/>
                <a:gd name="connsiteX16" fmla="*/ 229034 w 4179455"/>
                <a:gd name="connsiteY16" fmla="*/ 386290 h 1453021"/>
                <a:gd name="connsiteX17" fmla="*/ 395288 w 4179455"/>
                <a:gd name="connsiteY17" fmla="*/ 417463 h 1453021"/>
                <a:gd name="connsiteX18" fmla="*/ 301770 w 4179455"/>
                <a:gd name="connsiteY18" fmla="*/ 573326 h 1453021"/>
                <a:gd name="connsiteX19" fmla="*/ 260206 w 4179455"/>
                <a:gd name="connsiteY19" fmla="*/ 604499 h 1453021"/>
                <a:gd name="connsiteX20" fmla="*/ 2016270 w 4179455"/>
                <a:gd name="connsiteY20" fmla="*/ 646063 h 1453021"/>
                <a:gd name="connsiteX21" fmla="*/ 3689206 w 4179455"/>
                <a:gd name="connsiteY21" fmla="*/ 646063 h 1453021"/>
                <a:gd name="connsiteX22" fmla="*/ 3263179 w 4179455"/>
                <a:gd name="connsiteY22" fmla="*/ 646063 h 1453021"/>
                <a:gd name="connsiteX23" fmla="*/ 3865852 w 4179455"/>
                <a:gd name="connsiteY23" fmla="*/ 625281 h 1453021"/>
                <a:gd name="connsiteX24" fmla="*/ 3876243 w 4179455"/>
                <a:gd name="connsiteY24" fmla="*/ 542154 h 1453021"/>
                <a:gd name="connsiteX25" fmla="*/ 3876243 w 4179455"/>
                <a:gd name="connsiteY25" fmla="*/ 220036 h 1453021"/>
                <a:gd name="connsiteX26" fmla="*/ 4011325 w 4179455"/>
                <a:gd name="connsiteY26" fmla="*/ 43390 h 1453021"/>
                <a:gd name="connsiteX27" fmla="*/ 3917806 w 4179455"/>
                <a:gd name="connsiteY27" fmla="*/ 220036 h 1453021"/>
                <a:gd name="connsiteX28" fmla="*/ 4167188 w 4179455"/>
                <a:gd name="connsiteY28" fmla="*/ 95345 h 145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79455" h="1453021">
                  <a:moveTo>
                    <a:pt x="4167188" y="95345"/>
                  </a:moveTo>
                  <a:cubicBezTo>
                    <a:pt x="4198361" y="100540"/>
                    <a:pt x="4103111" y="124785"/>
                    <a:pt x="4104843" y="251208"/>
                  </a:cubicBezTo>
                  <a:cubicBezTo>
                    <a:pt x="4106575" y="377631"/>
                    <a:pt x="4193165" y="701481"/>
                    <a:pt x="4177579" y="853881"/>
                  </a:cubicBezTo>
                  <a:cubicBezTo>
                    <a:pt x="4161993" y="1006281"/>
                    <a:pt x="4056352" y="1087676"/>
                    <a:pt x="4011325" y="1165608"/>
                  </a:cubicBezTo>
                  <a:cubicBezTo>
                    <a:pt x="3966298" y="1243540"/>
                    <a:pt x="4007861" y="1278177"/>
                    <a:pt x="3907416" y="1321472"/>
                  </a:cubicBezTo>
                  <a:cubicBezTo>
                    <a:pt x="3806971" y="1364767"/>
                    <a:pt x="3735966" y="1408063"/>
                    <a:pt x="3408652" y="1425381"/>
                  </a:cubicBezTo>
                  <a:cubicBezTo>
                    <a:pt x="3081338" y="1442699"/>
                    <a:pt x="1943534" y="1425381"/>
                    <a:pt x="1943534" y="1425381"/>
                  </a:cubicBezTo>
                  <a:cubicBezTo>
                    <a:pt x="1462088" y="1428845"/>
                    <a:pt x="800534" y="1468677"/>
                    <a:pt x="519979" y="1446163"/>
                  </a:cubicBezTo>
                  <a:cubicBezTo>
                    <a:pt x="239424" y="1423649"/>
                    <a:pt x="326015" y="1343985"/>
                    <a:pt x="260206" y="1290299"/>
                  </a:cubicBezTo>
                  <a:cubicBezTo>
                    <a:pt x="194397" y="1236613"/>
                    <a:pt x="168420" y="1188122"/>
                    <a:pt x="125125" y="1124045"/>
                  </a:cubicBezTo>
                  <a:cubicBezTo>
                    <a:pt x="81830" y="1059968"/>
                    <a:pt x="7361" y="1014941"/>
                    <a:pt x="434" y="905836"/>
                  </a:cubicBezTo>
                  <a:cubicBezTo>
                    <a:pt x="-6493" y="796731"/>
                    <a:pt x="71438" y="514444"/>
                    <a:pt x="83561" y="469417"/>
                  </a:cubicBezTo>
                  <a:cubicBezTo>
                    <a:pt x="95684" y="424390"/>
                    <a:pt x="67974" y="711872"/>
                    <a:pt x="73170" y="635672"/>
                  </a:cubicBezTo>
                  <a:cubicBezTo>
                    <a:pt x="78365" y="559472"/>
                    <a:pt x="99148" y="79758"/>
                    <a:pt x="114734" y="12217"/>
                  </a:cubicBezTo>
                  <a:cubicBezTo>
                    <a:pt x="130320" y="-55324"/>
                    <a:pt x="107806" y="176739"/>
                    <a:pt x="166688" y="230426"/>
                  </a:cubicBezTo>
                  <a:cubicBezTo>
                    <a:pt x="225570" y="284113"/>
                    <a:pt x="457634" y="308359"/>
                    <a:pt x="468025" y="334336"/>
                  </a:cubicBezTo>
                  <a:cubicBezTo>
                    <a:pt x="478416" y="360313"/>
                    <a:pt x="241157" y="372436"/>
                    <a:pt x="229034" y="386290"/>
                  </a:cubicBezTo>
                  <a:cubicBezTo>
                    <a:pt x="216911" y="400144"/>
                    <a:pt x="383165" y="386290"/>
                    <a:pt x="395288" y="417463"/>
                  </a:cubicBezTo>
                  <a:cubicBezTo>
                    <a:pt x="407411" y="448636"/>
                    <a:pt x="301770" y="573326"/>
                    <a:pt x="301770" y="573326"/>
                  </a:cubicBezTo>
                  <a:cubicBezTo>
                    <a:pt x="279256" y="604499"/>
                    <a:pt x="-25544" y="592376"/>
                    <a:pt x="260206" y="604499"/>
                  </a:cubicBezTo>
                  <a:cubicBezTo>
                    <a:pt x="545956" y="616622"/>
                    <a:pt x="1444770" y="639136"/>
                    <a:pt x="2016270" y="646063"/>
                  </a:cubicBezTo>
                  <a:cubicBezTo>
                    <a:pt x="2587770" y="652990"/>
                    <a:pt x="3689206" y="646063"/>
                    <a:pt x="3689206" y="646063"/>
                  </a:cubicBezTo>
                  <a:lnTo>
                    <a:pt x="3263179" y="646063"/>
                  </a:lnTo>
                  <a:cubicBezTo>
                    <a:pt x="3292620" y="642599"/>
                    <a:pt x="3763675" y="642599"/>
                    <a:pt x="3865852" y="625281"/>
                  </a:cubicBezTo>
                  <a:cubicBezTo>
                    <a:pt x="3968029" y="607963"/>
                    <a:pt x="3874511" y="609695"/>
                    <a:pt x="3876243" y="542154"/>
                  </a:cubicBezTo>
                  <a:cubicBezTo>
                    <a:pt x="3877975" y="474613"/>
                    <a:pt x="3853729" y="303163"/>
                    <a:pt x="3876243" y="220036"/>
                  </a:cubicBezTo>
                  <a:cubicBezTo>
                    <a:pt x="3898757" y="136909"/>
                    <a:pt x="4004398" y="43390"/>
                    <a:pt x="4011325" y="43390"/>
                  </a:cubicBezTo>
                  <a:cubicBezTo>
                    <a:pt x="4018252" y="43390"/>
                    <a:pt x="3897024" y="207913"/>
                    <a:pt x="3917806" y="220036"/>
                  </a:cubicBezTo>
                  <a:cubicBezTo>
                    <a:pt x="3938588" y="232159"/>
                    <a:pt x="4136015" y="90150"/>
                    <a:pt x="4167188" y="95345"/>
                  </a:cubicBezTo>
                  <a:close/>
                </a:path>
              </a:pathLst>
            </a:custGeom>
            <a:solidFill>
              <a:srgbClr val="180E17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 1235">
              <a:extLst>
                <a:ext uri="{FF2B5EF4-FFF2-40B4-BE49-F238E27FC236}">
                  <a16:creationId xmlns:a16="http://schemas.microsoft.com/office/drawing/2014/main" id="{3584A6EF-4E44-5E28-0BA9-44F3A4F2C954}"/>
                </a:ext>
              </a:extLst>
            </p:cNvPr>
            <p:cNvSpPr/>
            <p:nvPr/>
          </p:nvSpPr>
          <p:spPr>
            <a:xfrm>
              <a:off x="3123436" y="11087100"/>
              <a:ext cx="4266960" cy="686979"/>
            </a:xfrm>
            <a:custGeom>
              <a:avLst/>
              <a:gdLst>
                <a:gd name="connsiteX0" fmla="*/ 108137 w 4266960"/>
                <a:gd name="connsiteY0" fmla="*/ 0 h 686979"/>
                <a:gd name="connsiteX1" fmla="*/ 2290228 w 4266960"/>
                <a:gd name="connsiteY1" fmla="*/ 10391 h 686979"/>
                <a:gd name="connsiteX2" fmla="*/ 3983946 w 4266960"/>
                <a:gd name="connsiteY2" fmla="*/ 10391 h 686979"/>
                <a:gd name="connsiteX3" fmla="*/ 3796909 w 4266960"/>
                <a:gd name="connsiteY3" fmla="*/ 83127 h 686979"/>
                <a:gd name="connsiteX4" fmla="*/ 3817691 w 4266960"/>
                <a:gd name="connsiteY4" fmla="*/ 363682 h 686979"/>
                <a:gd name="connsiteX5" fmla="*/ 1614819 w 4266960"/>
                <a:gd name="connsiteY5" fmla="*/ 363682 h 686979"/>
                <a:gd name="connsiteX6" fmla="*/ 4202155 w 4266960"/>
                <a:gd name="connsiteY6" fmla="*/ 488373 h 686979"/>
                <a:gd name="connsiteX7" fmla="*/ 3235800 w 4266960"/>
                <a:gd name="connsiteY7" fmla="*/ 633845 h 686979"/>
                <a:gd name="connsiteX8" fmla="*/ 523773 w 4266960"/>
                <a:gd name="connsiteY8" fmla="*/ 644236 h 686979"/>
                <a:gd name="connsiteX9" fmla="*/ 66573 w 4266960"/>
                <a:gd name="connsiteY9" fmla="*/ 685800 h 686979"/>
                <a:gd name="connsiteX10" fmla="*/ 575728 w 4266960"/>
                <a:gd name="connsiteY10" fmla="*/ 592282 h 686979"/>
                <a:gd name="connsiteX11" fmla="*/ 4228 w 4266960"/>
                <a:gd name="connsiteY11" fmla="*/ 581891 h 686979"/>
                <a:gd name="connsiteX12" fmla="*/ 305564 w 4266960"/>
                <a:gd name="connsiteY12" fmla="*/ 509155 h 686979"/>
                <a:gd name="connsiteX13" fmla="*/ 108137 w 4266960"/>
                <a:gd name="connsiteY13" fmla="*/ 394855 h 686979"/>
                <a:gd name="connsiteX14" fmla="*/ 523773 w 4266960"/>
                <a:gd name="connsiteY14" fmla="*/ 311727 h 686979"/>
                <a:gd name="connsiteX15" fmla="*/ 212046 w 4266960"/>
                <a:gd name="connsiteY15" fmla="*/ 259773 h 686979"/>
                <a:gd name="connsiteX16" fmla="*/ 1053709 w 4266960"/>
                <a:gd name="connsiteY16" fmla="*/ 187036 h 686979"/>
                <a:gd name="connsiteX17" fmla="*/ 741982 w 4266960"/>
                <a:gd name="connsiteY17" fmla="*/ 197427 h 686979"/>
                <a:gd name="connsiteX18" fmla="*/ 108137 w 4266960"/>
                <a:gd name="connsiteY18" fmla="*/ 0 h 68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66960" h="686979">
                  <a:moveTo>
                    <a:pt x="108137" y="0"/>
                  </a:moveTo>
                  <a:lnTo>
                    <a:pt x="2290228" y="10391"/>
                  </a:lnTo>
                  <a:lnTo>
                    <a:pt x="3983946" y="10391"/>
                  </a:lnTo>
                  <a:cubicBezTo>
                    <a:pt x="4235059" y="22514"/>
                    <a:pt x="3824618" y="24245"/>
                    <a:pt x="3796909" y="83127"/>
                  </a:cubicBezTo>
                  <a:cubicBezTo>
                    <a:pt x="3769200" y="142009"/>
                    <a:pt x="4181373" y="316923"/>
                    <a:pt x="3817691" y="363682"/>
                  </a:cubicBezTo>
                  <a:cubicBezTo>
                    <a:pt x="3454009" y="410441"/>
                    <a:pt x="1550742" y="342900"/>
                    <a:pt x="1614819" y="363682"/>
                  </a:cubicBezTo>
                  <a:cubicBezTo>
                    <a:pt x="1678896" y="384464"/>
                    <a:pt x="3931992" y="443346"/>
                    <a:pt x="4202155" y="488373"/>
                  </a:cubicBezTo>
                  <a:cubicBezTo>
                    <a:pt x="4472318" y="533400"/>
                    <a:pt x="3848864" y="607868"/>
                    <a:pt x="3235800" y="633845"/>
                  </a:cubicBezTo>
                  <a:cubicBezTo>
                    <a:pt x="2622736" y="659822"/>
                    <a:pt x="1051978" y="635577"/>
                    <a:pt x="523773" y="644236"/>
                  </a:cubicBezTo>
                  <a:cubicBezTo>
                    <a:pt x="-4432" y="652895"/>
                    <a:pt x="57914" y="694459"/>
                    <a:pt x="66573" y="685800"/>
                  </a:cubicBezTo>
                  <a:cubicBezTo>
                    <a:pt x="75232" y="677141"/>
                    <a:pt x="586119" y="609600"/>
                    <a:pt x="575728" y="592282"/>
                  </a:cubicBezTo>
                  <a:cubicBezTo>
                    <a:pt x="565337" y="574964"/>
                    <a:pt x="49255" y="595746"/>
                    <a:pt x="4228" y="581891"/>
                  </a:cubicBezTo>
                  <a:cubicBezTo>
                    <a:pt x="-40799" y="568037"/>
                    <a:pt x="288246" y="540328"/>
                    <a:pt x="305564" y="509155"/>
                  </a:cubicBezTo>
                  <a:cubicBezTo>
                    <a:pt x="322882" y="477982"/>
                    <a:pt x="71769" y="427759"/>
                    <a:pt x="108137" y="394855"/>
                  </a:cubicBezTo>
                  <a:cubicBezTo>
                    <a:pt x="144505" y="361951"/>
                    <a:pt x="506455" y="334240"/>
                    <a:pt x="523773" y="311727"/>
                  </a:cubicBezTo>
                  <a:cubicBezTo>
                    <a:pt x="541091" y="289214"/>
                    <a:pt x="123723" y="280555"/>
                    <a:pt x="212046" y="259773"/>
                  </a:cubicBezTo>
                  <a:cubicBezTo>
                    <a:pt x="300369" y="238991"/>
                    <a:pt x="965386" y="197427"/>
                    <a:pt x="1053709" y="187036"/>
                  </a:cubicBezTo>
                  <a:cubicBezTo>
                    <a:pt x="1142032" y="176645"/>
                    <a:pt x="899577" y="221672"/>
                    <a:pt x="741982" y="197427"/>
                  </a:cubicBezTo>
                  <a:cubicBezTo>
                    <a:pt x="584387" y="173182"/>
                    <a:pt x="346262" y="107373"/>
                    <a:pt x="10813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 1233">
              <a:extLst>
                <a:ext uri="{FF2B5EF4-FFF2-40B4-BE49-F238E27FC236}">
                  <a16:creationId xmlns:a16="http://schemas.microsoft.com/office/drawing/2014/main" id="{B289809F-7923-1BF0-8637-98D07434461A}"/>
                </a:ext>
              </a:extLst>
            </p:cNvPr>
            <p:cNvSpPr/>
            <p:nvPr/>
          </p:nvSpPr>
          <p:spPr>
            <a:xfrm>
              <a:off x="6891235" y="7375012"/>
              <a:ext cx="344973" cy="3760760"/>
            </a:xfrm>
            <a:custGeom>
              <a:avLst/>
              <a:gdLst>
                <a:gd name="connsiteX0" fmla="*/ 322365 w 344973"/>
                <a:gd name="connsiteY0" fmla="*/ 41788 h 3760760"/>
                <a:gd name="connsiteX1" fmla="*/ 322365 w 344973"/>
                <a:gd name="connsiteY1" fmla="*/ 1870588 h 3760760"/>
                <a:gd name="connsiteX2" fmla="*/ 296965 w 344973"/>
                <a:gd name="connsiteY2" fmla="*/ 3673988 h 3760760"/>
                <a:gd name="connsiteX3" fmla="*/ 220765 w 344973"/>
                <a:gd name="connsiteY3" fmla="*/ 3394588 h 3760760"/>
                <a:gd name="connsiteX4" fmla="*/ 119165 w 344973"/>
                <a:gd name="connsiteY4" fmla="*/ 2683388 h 3760760"/>
                <a:gd name="connsiteX5" fmla="*/ 17565 w 344973"/>
                <a:gd name="connsiteY5" fmla="*/ 422788 h 3760760"/>
                <a:gd name="connsiteX6" fmla="*/ 30265 w 344973"/>
                <a:gd name="connsiteY6" fmla="*/ 575188 h 3760760"/>
                <a:gd name="connsiteX7" fmla="*/ 322365 w 344973"/>
                <a:gd name="connsiteY7" fmla="*/ 41788 h 376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973" h="3760760">
                  <a:moveTo>
                    <a:pt x="322365" y="41788"/>
                  </a:moveTo>
                  <a:cubicBezTo>
                    <a:pt x="371048" y="257688"/>
                    <a:pt x="326598" y="1265221"/>
                    <a:pt x="322365" y="1870588"/>
                  </a:cubicBezTo>
                  <a:cubicBezTo>
                    <a:pt x="318132" y="2475955"/>
                    <a:pt x="313898" y="3419988"/>
                    <a:pt x="296965" y="3673988"/>
                  </a:cubicBezTo>
                  <a:cubicBezTo>
                    <a:pt x="280032" y="3927988"/>
                    <a:pt x="250398" y="3559688"/>
                    <a:pt x="220765" y="3394588"/>
                  </a:cubicBezTo>
                  <a:cubicBezTo>
                    <a:pt x="191132" y="3229488"/>
                    <a:pt x="153032" y="3178688"/>
                    <a:pt x="119165" y="2683388"/>
                  </a:cubicBezTo>
                  <a:cubicBezTo>
                    <a:pt x="85298" y="2188088"/>
                    <a:pt x="32382" y="774155"/>
                    <a:pt x="17565" y="422788"/>
                  </a:cubicBezTo>
                  <a:cubicBezTo>
                    <a:pt x="2748" y="71421"/>
                    <a:pt x="-18418" y="636571"/>
                    <a:pt x="30265" y="575188"/>
                  </a:cubicBezTo>
                  <a:cubicBezTo>
                    <a:pt x="78948" y="513805"/>
                    <a:pt x="273682" y="-174112"/>
                    <a:pt x="322365" y="41788"/>
                  </a:cubicBezTo>
                  <a:close/>
                </a:path>
              </a:pathLst>
            </a:custGeom>
            <a:solidFill>
              <a:srgbClr val="D9DA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 1232">
              <a:extLst>
                <a:ext uri="{FF2B5EF4-FFF2-40B4-BE49-F238E27FC236}">
                  <a16:creationId xmlns:a16="http://schemas.microsoft.com/office/drawing/2014/main" id="{5D85C389-F432-081E-8C83-6E667F3CB23D}"/>
                </a:ext>
              </a:extLst>
            </p:cNvPr>
            <p:cNvSpPr/>
            <p:nvPr/>
          </p:nvSpPr>
          <p:spPr>
            <a:xfrm>
              <a:off x="3060369" y="7395408"/>
              <a:ext cx="495440" cy="3467327"/>
            </a:xfrm>
            <a:custGeom>
              <a:avLst/>
              <a:gdLst>
                <a:gd name="connsiteX0" fmla="*/ 13031 w 495440"/>
                <a:gd name="connsiteY0" fmla="*/ 34092 h 3467327"/>
                <a:gd name="connsiteX1" fmla="*/ 331 w 495440"/>
                <a:gd name="connsiteY1" fmla="*/ 2421692 h 3467327"/>
                <a:gd name="connsiteX2" fmla="*/ 25731 w 495440"/>
                <a:gd name="connsiteY2" fmla="*/ 3412292 h 3467327"/>
                <a:gd name="connsiteX3" fmla="*/ 89231 w 495440"/>
                <a:gd name="connsiteY3" fmla="*/ 3348792 h 3467327"/>
                <a:gd name="connsiteX4" fmla="*/ 457531 w 495440"/>
                <a:gd name="connsiteY4" fmla="*/ 3424992 h 3467327"/>
                <a:gd name="connsiteX5" fmla="*/ 444831 w 495440"/>
                <a:gd name="connsiteY5" fmla="*/ 3082092 h 3467327"/>
                <a:gd name="connsiteX6" fmla="*/ 114631 w 495440"/>
                <a:gd name="connsiteY6" fmla="*/ 2586792 h 3467327"/>
                <a:gd name="connsiteX7" fmla="*/ 216231 w 495440"/>
                <a:gd name="connsiteY7" fmla="*/ 605592 h 3467327"/>
                <a:gd name="connsiteX8" fmla="*/ 38431 w 495440"/>
                <a:gd name="connsiteY8" fmla="*/ 986592 h 3467327"/>
                <a:gd name="connsiteX9" fmla="*/ 13031 w 495440"/>
                <a:gd name="connsiteY9" fmla="*/ 34092 h 346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5440" h="3467327">
                  <a:moveTo>
                    <a:pt x="13031" y="34092"/>
                  </a:moveTo>
                  <a:cubicBezTo>
                    <a:pt x="6681" y="273275"/>
                    <a:pt x="-1786" y="1858659"/>
                    <a:pt x="331" y="2421692"/>
                  </a:cubicBezTo>
                  <a:cubicBezTo>
                    <a:pt x="2448" y="2984725"/>
                    <a:pt x="25731" y="3412292"/>
                    <a:pt x="25731" y="3412292"/>
                  </a:cubicBezTo>
                  <a:cubicBezTo>
                    <a:pt x="40548" y="3566809"/>
                    <a:pt x="17264" y="3346675"/>
                    <a:pt x="89231" y="3348792"/>
                  </a:cubicBezTo>
                  <a:cubicBezTo>
                    <a:pt x="161198" y="3350909"/>
                    <a:pt x="398264" y="3469442"/>
                    <a:pt x="457531" y="3424992"/>
                  </a:cubicBezTo>
                  <a:cubicBezTo>
                    <a:pt x="516798" y="3380542"/>
                    <a:pt x="501981" y="3221792"/>
                    <a:pt x="444831" y="3082092"/>
                  </a:cubicBezTo>
                  <a:cubicBezTo>
                    <a:pt x="387681" y="2942392"/>
                    <a:pt x="152731" y="2999542"/>
                    <a:pt x="114631" y="2586792"/>
                  </a:cubicBezTo>
                  <a:cubicBezTo>
                    <a:pt x="76531" y="2174042"/>
                    <a:pt x="228931" y="872292"/>
                    <a:pt x="216231" y="605592"/>
                  </a:cubicBezTo>
                  <a:cubicBezTo>
                    <a:pt x="203531" y="338892"/>
                    <a:pt x="72298" y="1083959"/>
                    <a:pt x="38431" y="986592"/>
                  </a:cubicBezTo>
                  <a:cubicBezTo>
                    <a:pt x="4564" y="889225"/>
                    <a:pt x="19381" y="-205091"/>
                    <a:pt x="13031" y="34092"/>
                  </a:cubicBezTo>
                  <a:close/>
                </a:path>
              </a:pathLst>
            </a:custGeom>
            <a:solidFill>
              <a:srgbClr val="E9ECE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 1231">
              <a:extLst>
                <a:ext uri="{FF2B5EF4-FFF2-40B4-BE49-F238E27FC236}">
                  <a16:creationId xmlns:a16="http://schemas.microsoft.com/office/drawing/2014/main" id="{C0A61B97-F4DD-2D44-47CD-AD641677C3E9}"/>
                </a:ext>
              </a:extLst>
            </p:cNvPr>
            <p:cNvSpPr/>
            <p:nvPr/>
          </p:nvSpPr>
          <p:spPr>
            <a:xfrm>
              <a:off x="2982302" y="7197161"/>
              <a:ext cx="4331104" cy="4064446"/>
            </a:xfrm>
            <a:custGeom>
              <a:avLst/>
              <a:gdLst>
                <a:gd name="connsiteX0" fmla="*/ 247425 w 4538231"/>
                <a:gd name="connsiteY0" fmla="*/ 105339 h 4064446"/>
                <a:gd name="connsiteX1" fmla="*/ 247425 w 4538231"/>
                <a:gd name="connsiteY1" fmla="*/ 1654739 h 4064446"/>
                <a:gd name="connsiteX2" fmla="*/ 298225 w 4538231"/>
                <a:gd name="connsiteY2" fmla="*/ 1388039 h 4064446"/>
                <a:gd name="connsiteX3" fmla="*/ 374425 w 4538231"/>
                <a:gd name="connsiteY3" fmla="*/ 3648639 h 4064446"/>
                <a:gd name="connsiteX4" fmla="*/ 399825 w 4538231"/>
                <a:gd name="connsiteY4" fmla="*/ 3267639 h 4064446"/>
                <a:gd name="connsiteX5" fmla="*/ 361725 w 4538231"/>
                <a:gd name="connsiteY5" fmla="*/ 3864539 h 4064446"/>
                <a:gd name="connsiteX6" fmla="*/ 247425 w 4538231"/>
                <a:gd name="connsiteY6" fmla="*/ 3928039 h 4064446"/>
                <a:gd name="connsiteX7" fmla="*/ 1733325 w 4538231"/>
                <a:gd name="connsiteY7" fmla="*/ 4055039 h 4064446"/>
                <a:gd name="connsiteX8" fmla="*/ 1568225 w 4538231"/>
                <a:gd name="connsiteY8" fmla="*/ 4055039 h 4064446"/>
                <a:gd name="connsiteX9" fmla="*/ 2939825 w 4538231"/>
                <a:gd name="connsiteY9" fmla="*/ 4029639 h 4064446"/>
                <a:gd name="connsiteX10" fmla="*/ 4451125 w 4538231"/>
                <a:gd name="connsiteY10" fmla="*/ 3928039 h 4064446"/>
                <a:gd name="connsiteX11" fmla="*/ 4336825 w 4538231"/>
                <a:gd name="connsiteY11" fmla="*/ 3470839 h 4064446"/>
                <a:gd name="connsiteX12" fmla="*/ 4184425 w 4538231"/>
                <a:gd name="connsiteY12" fmla="*/ 2721539 h 4064446"/>
                <a:gd name="connsiteX13" fmla="*/ 4451125 w 4538231"/>
                <a:gd name="connsiteY13" fmla="*/ 219639 h 4064446"/>
                <a:gd name="connsiteX14" fmla="*/ 4425725 w 4538231"/>
                <a:gd name="connsiteY14" fmla="*/ 791139 h 4064446"/>
                <a:gd name="connsiteX15" fmla="*/ 4451125 w 4538231"/>
                <a:gd name="connsiteY15" fmla="*/ 219639 h 4064446"/>
                <a:gd name="connsiteX16" fmla="*/ 3562125 w 4538231"/>
                <a:gd name="connsiteY16" fmla="*/ 143439 h 4064446"/>
                <a:gd name="connsiteX17" fmla="*/ 247425 w 4538231"/>
                <a:gd name="connsiteY17" fmla="*/ 105339 h 406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38231" h="4064446">
                  <a:moveTo>
                    <a:pt x="247425" y="105339"/>
                  </a:moveTo>
                  <a:cubicBezTo>
                    <a:pt x="-305025" y="357222"/>
                    <a:pt x="238958" y="1440956"/>
                    <a:pt x="247425" y="1654739"/>
                  </a:cubicBezTo>
                  <a:cubicBezTo>
                    <a:pt x="255892" y="1868522"/>
                    <a:pt x="277058" y="1055722"/>
                    <a:pt x="298225" y="1388039"/>
                  </a:cubicBezTo>
                  <a:cubicBezTo>
                    <a:pt x="319392" y="1720356"/>
                    <a:pt x="357492" y="3335372"/>
                    <a:pt x="374425" y="3648639"/>
                  </a:cubicBezTo>
                  <a:cubicBezTo>
                    <a:pt x="391358" y="3961906"/>
                    <a:pt x="401942" y="3231656"/>
                    <a:pt x="399825" y="3267639"/>
                  </a:cubicBezTo>
                  <a:cubicBezTo>
                    <a:pt x="397708" y="3303622"/>
                    <a:pt x="387125" y="3754472"/>
                    <a:pt x="361725" y="3864539"/>
                  </a:cubicBezTo>
                  <a:cubicBezTo>
                    <a:pt x="336325" y="3974606"/>
                    <a:pt x="18825" y="3896289"/>
                    <a:pt x="247425" y="3928039"/>
                  </a:cubicBezTo>
                  <a:cubicBezTo>
                    <a:pt x="476025" y="3959789"/>
                    <a:pt x="1513192" y="4033872"/>
                    <a:pt x="1733325" y="4055039"/>
                  </a:cubicBezTo>
                  <a:cubicBezTo>
                    <a:pt x="1953458" y="4076206"/>
                    <a:pt x="1568225" y="4055039"/>
                    <a:pt x="1568225" y="4055039"/>
                  </a:cubicBezTo>
                  <a:cubicBezTo>
                    <a:pt x="1769308" y="4050806"/>
                    <a:pt x="2459342" y="4050806"/>
                    <a:pt x="2939825" y="4029639"/>
                  </a:cubicBezTo>
                  <a:cubicBezTo>
                    <a:pt x="3420308" y="4008472"/>
                    <a:pt x="4218292" y="4021172"/>
                    <a:pt x="4451125" y="3928039"/>
                  </a:cubicBezTo>
                  <a:cubicBezTo>
                    <a:pt x="4683958" y="3834906"/>
                    <a:pt x="4381275" y="3671922"/>
                    <a:pt x="4336825" y="3470839"/>
                  </a:cubicBezTo>
                  <a:cubicBezTo>
                    <a:pt x="4292375" y="3269756"/>
                    <a:pt x="4165375" y="3263406"/>
                    <a:pt x="4184425" y="2721539"/>
                  </a:cubicBezTo>
                  <a:cubicBezTo>
                    <a:pt x="4203475" y="2179672"/>
                    <a:pt x="4410908" y="541372"/>
                    <a:pt x="4451125" y="219639"/>
                  </a:cubicBezTo>
                  <a:cubicBezTo>
                    <a:pt x="4491342" y="-102094"/>
                    <a:pt x="4425725" y="791139"/>
                    <a:pt x="4425725" y="791139"/>
                  </a:cubicBezTo>
                  <a:cubicBezTo>
                    <a:pt x="4425725" y="791139"/>
                    <a:pt x="4595058" y="327589"/>
                    <a:pt x="4451125" y="219639"/>
                  </a:cubicBezTo>
                  <a:cubicBezTo>
                    <a:pt x="4307192" y="111689"/>
                    <a:pt x="4258508" y="156139"/>
                    <a:pt x="3562125" y="143439"/>
                  </a:cubicBezTo>
                  <a:cubicBezTo>
                    <a:pt x="2865742" y="130739"/>
                    <a:pt x="799875" y="-146544"/>
                    <a:pt x="247425" y="105339"/>
                  </a:cubicBezTo>
                  <a:close/>
                </a:path>
              </a:pathLst>
            </a:custGeom>
            <a:solidFill>
              <a:srgbClr val="E9ECE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 1234">
              <a:extLst>
                <a:ext uri="{FF2B5EF4-FFF2-40B4-BE49-F238E27FC236}">
                  <a16:creationId xmlns:a16="http://schemas.microsoft.com/office/drawing/2014/main" id="{E3419F23-1DFB-29C4-5214-85D44565D2AE}"/>
                </a:ext>
              </a:extLst>
            </p:cNvPr>
            <p:cNvSpPr/>
            <p:nvPr/>
          </p:nvSpPr>
          <p:spPr>
            <a:xfrm>
              <a:off x="3111386" y="7569200"/>
              <a:ext cx="3957776" cy="3359802"/>
            </a:xfrm>
            <a:custGeom>
              <a:avLst/>
              <a:gdLst>
                <a:gd name="connsiteX0" fmla="*/ 635114 w 3957776"/>
                <a:gd name="connsiteY0" fmla="*/ 38100 h 3359802"/>
                <a:gd name="connsiteX1" fmla="*/ 216014 w 3957776"/>
                <a:gd name="connsiteY1" fmla="*/ 584200 h 3359802"/>
                <a:gd name="connsiteX2" fmla="*/ 114 w 3957776"/>
                <a:gd name="connsiteY2" fmla="*/ 1524000 h 3359802"/>
                <a:gd name="connsiteX3" fmla="*/ 241414 w 3957776"/>
                <a:gd name="connsiteY3" fmla="*/ 2743200 h 3359802"/>
                <a:gd name="connsiteX4" fmla="*/ 406514 w 3957776"/>
                <a:gd name="connsiteY4" fmla="*/ 3136900 h 3359802"/>
                <a:gd name="connsiteX5" fmla="*/ 1143114 w 3957776"/>
                <a:gd name="connsiteY5" fmla="*/ 3289300 h 3359802"/>
                <a:gd name="connsiteX6" fmla="*/ 2756014 w 3957776"/>
                <a:gd name="connsiteY6" fmla="*/ 3340100 h 3359802"/>
                <a:gd name="connsiteX7" fmla="*/ 3391014 w 3957776"/>
                <a:gd name="connsiteY7" fmla="*/ 3314700 h 3359802"/>
                <a:gd name="connsiteX8" fmla="*/ 3695814 w 3957776"/>
                <a:gd name="connsiteY8" fmla="*/ 2857500 h 3359802"/>
                <a:gd name="connsiteX9" fmla="*/ 3949814 w 3957776"/>
                <a:gd name="connsiteY9" fmla="*/ 1943100 h 3359802"/>
                <a:gd name="connsiteX10" fmla="*/ 3873614 w 3957776"/>
                <a:gd name="connsiteY10" fmla="*/ 1130300 h 3359802"/>
                <a:gd name="connsiteX11" fmla="*/ 3670414 w 3957776"/>
                <a:gd name="connsiteY11" fmla="*/ 558800 h 3359802"/>
                <a:gd name="connsiteX12" fmla="*/ 3505314 w 3957776"/>
                <a:gd name="connsiteY12" fmla="*/ 139700 h 3359802"/>
                <a:gd name="connsiteX13" fmla="*/ 3238614 w 3957776"/>
                <a:gd name="connsiteY13" fmla="*/ 63500 h 3359802"/>
                <a:gd name="connsiteX14" fmla="*/ 1968614 w 3957776"/>
                <a:gd name="connsiteY14" fmla="*/ 0 h 3359802"/>
                <a:gd name="connsiteX15" fmla="*/ 2743314 w 3957776"/>
                <a:gd name="connsiteY15" fmla="*/ 63500 h 3359802"/>
                <a:gd name="connsiteX16" fmla="*/ 635114 w 3957776"/>
                <a:gd name="connsiteY16" fmla="*/ 38100 h 335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57776" h="3359802">
                  <a:moveTo>
                    <a:pt x="635114" y="38100"/>
                  </a:moveTo>
                  <a:cubicBezTo>
                    <a:pt x="213897" y="124883"/>
                    <a:pt x="321847" y="336550"/>
                    <a:pt x="216014" y="584200"/>
                  </a:cubicBezTo>
                  <a:cubicBezTo>
                    <a:pt x="110181" y="831850"/>
                    <a:pt x="-4119" y="1164167"/>
                    <a:pt x="114" y="1524000"/>
                  </a:cubicBezTo>
                  <a:cubicBezTo>
                    <a:pt x="4347" y="1883833"/>
                    <a:pt x="173681" y="2474383"/>
                    <a:pt x="241414" y="2743200"/>
                  </a:cubicBezTo>
                  <a:cubicBezTo>
                    <a:pt x="309147" y="3012017"/>
                    <a:pt x="256231" y="3045883"/>
                    <a:pt x="406514" y="3136900"/>
                  </a:cubicBezTo>
                  <a:cubicBezTo>
                    <a:pt x="556797" y="3227917"/>
                    <a:pt x="751531" y="3255433"/>
                    <a:pt x="1143114" y="3289300"/>
                  </a:cubicBezTo>
                  <a:cubicBezTo>
                    <a:pt x="1534697" y="3323167"/>
                    <a:pt x="2381364" y="3335867"/>
                    <a:pt x="2756014" y="3340100"/>
                  </a:cubicBezTo>
                  <a:cubicBezTo>
                    <a:pt x="3130664" y="3344333"/>
                    <a:pt x="3234381" y="3395133"/>
                    <a:pt x="3391014" y="3314700"/>
                  </a:cubicBezTo>
                  <a:cubicBezTo>
                    <a:pt x="3547647" y="3234267"/>
                    <a:pt x="3602681" y="3086100"/>
                    <a:pt x="3695814" y="2857500"/>
                  </a:cubicBezTo>
                  <a:cubicBezTo>
                    <a:pt x="3788947" y="2628900"/>
                    <a:pt x="3920181" y="2230967"/>
                    <a:pt x="3949814" y="1943100"/>
                  </a:cubicBezTo>
                  <a:cubicBezTo>
                    <a:pt x="3979447" y="1655233"/>
                    <a:pt x="3920181" y="1361017"/>
                    <a:pt x="3873614" y="1130300"/>
                  </a:cubicBezTo>
                  <a:cubicBezTo>
                    <a:pt x="3827047" y="899583"/>
                    <a:pt x="3731797" y="723900"/>
                    <a:pt x="3670414" y="558800"/>
                  </a:cubicBezTo>
                  <a:cubicBezTo>
                    <a:pt x="3609031" y="393700"/>
                    <a:pt x="3577281" y="222250"/>
                    <a:pt x="3505314" y="139700"/>
                  </a:cubicBezTo>
                  <a:cubicBezTo>
                    <a:pt x="3433347" y="57150"/>
                    <a:pt x="3494731" y="86783"/>
                    <a:pt x="3238614" y="63500"/>
                  </a:cubicBezTo>
                  <a:cubicBezTo>
                    <a:pt x="2982497" y="40217"/>
                    <a:pt x="2051164" y="0"/>
                    <a:pt x="1968614" y="0"/>
                  </a:cubicBezTo>
                  <a:cubicBezTo>
                    <a:pt x="1886064" y="0"/>
                    <a:pt x="2961330" y="52917"/>
                    <a:pt x="2743314" y="63500"/>
                  </a:cubicBezTo>
                  <a:cubicBezTo>
                    <a:pt x="2525298" y="74083"/>
                    <a:pt x="1056331" y="-48683"/>
                    <a:pt x="635114" y="3810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 1229">
              <a:extLst>
                <a:ext uri="{FF2B5EF4-FFF2-40B4-BE49-F238E27FC236}">
                  <a16:creationId xmlns:a16="http://schemas.microsoft.com/office/drawing/2014/main" id="{45A22EBA-BB95-3324-56A2-88BD9C049437}"/>
                </a:ext>
              </a:extLst>
            </p:cNvPr>
            <p:cNvSpPr/>
            <p:nvPr/>
          </p:nvSpPr>
          <p:spPr>
            <a:xfrm>
              <a:off x="6370435" y="3169112"/>
              <a:ext cx="826037" cy="4214948"/>
            </a:xfrm>
            <a:custGeom>
              <a:avLst/>
              <a:gdLst>
                <a:gd name="connsiteX0" fmla="*/ 81165 w 826037"/>
                <a:gd name="connsiteY0" fmla="*/ 132888 h 4214948"/>
                <a:gd name="connsiteX1" fmla="*/ 678065 w 826037"/>
                <a:gd name="connsiteY1" fmla="*/ 2266488 h 4214948"/>
                <a:gd name="connsiteX2" fmla="*/ 639965 w 826037"/>
                <a:gd name="connsiteY2" fmla="*/ 2139488 h 4214948"/>
                <a:gd name="connsiteX3" fmla="*/ 817765 w 826037"/>
                <a:gd name="connsiteY3" fmla="*/ 3472988 h 4214948"/>
                <a:gd name="connsiteX4" fmla="*/ 792365 w 826037"/>
                <a:gd name="connsiteY4" fmla="*/ 4184188 h 4214948"/>
                <a:gd name="connsiteX5" fmla="*/ 754265 w 826037"/>
                <a:gd name="connsiteY5" fmla="*/ 3980988 h 4214948"/>
                <a:gd name="connsiteX6" fmla="*/ 512965 w 826037"/>
                <a:gd name="connsiteY6" fmla="*/ 3041188 h 4214948"/>
                <a:gd name="connsiteX7" fmla="*/ 208165 w 826037"/>
                <a:gd name="connsiteY7" fmla="*/ 1110788 h 4214948"/>
                <a:gd name="connsiteX8" fmla="*/ 17665 w 826037"/>
                <a:gd name="connsiteY8" fmla="*/ 323388 h 4214948"/>
                <a:gd name="connsiteX9" fmla="*/ 81165 w 826037"/>
                <a:gd name="connsiteY9" fmla="*/ 132888 h 421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6037" h="4214948">
                  <a:moveTo>
                    <a:pt x="81165" y="132888"/>
                  </a:moveTo>
                  <a:cubicBezTo>
                    <a:pt x="191232" y="456738"/>
                    <a:pt x="584932" y="1932055"/>
                    <a:pt x="678065" y="2266488"/>
                  </a:cubicBezTo>
                  <a:cubicBezTo>
                    <a:pt x="771198" y="2600921"/>
                    <a:pt x="616682" y="1938405"/>
                    <a:pt x="639965" y="2139488"/>
                  </a:cubicBezTo>
                  <a:cubicBezTo>
                    <a:pt x="663248" y="2340571"/>
                    <a:pt x="792365" y="3132205"/>
                    <a:pt x="817765" y="3472988"/>
                  </a:cubicBezTo>
                  <a:cubicBezTo>
                    <a:pt x="843165" y="3813771"/>
                    <a:pt x="802948" y="4099521"/>
                    <a:pt x="792365" y="4184188"/>
                  </a:cubicBezTo>
                  <a:cubicBezTo>
                    <a:pt x="781782" y="4268855"/>
                    <a:pt x="800832" y="4171488"/>
                    <a:pt x="754265" y="3980988"/>
                  </a:cubicBezTo>
                  <a:cubicBezTo>
                    <a:pt x="707698" y="3790488"/>
                    <a:pt x="603982" y="3519555"/>
                    <a:pt x="512965" y="3041188"/>
                  </a:cubicBezTo>
                  <a:cubicBezTo>
                    <a:pt x="421948" y="2562821"/>
                    <a:pt x="290715" y="1563755"/>
                    <a:pt x="208165" y="1110788"/>
                  </a:cubicBezTo>
                  <a:cubicBezTo>
                    <a:pt x="125615" y="657821"/>
                    <a:pt x="36715" y="488488"/>
                    <a:pt x="17665" y="323388"/>
                  </a:cubicBezTo>
                  <a:cubicBezTo>
                    <a:pt x="-1385" y="158288"/>
                    <a:pt x="-28902" y="-190962"/>
                    <a:pt x="81165" y="132888"/>
                  </a:cubicBezTo>
                  <a:close/>
                </a:path>
              </a:pathLst>
            </a:custGeom>
            <a:solidFill>
              <a:srgbClr val="0B04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 1227">
              <a:extLst>
                <a:ext uri="{FF2B5EF4-FFF2-40B4-BE49-F238E27FC236}">
                  <a16:creationId xmlns:a16="http://schemas.microsoft.com/office/drawing/2014/main" id="{DAA63001-28A9-1342-E3DF-379FA5B9B6A1}"/>
                </a:ext>
              </a:extLst>
            </p:cNvPr>
            <p:cNvSpPr/>
            <p:nvPr/>
          </p:nvSpPr>
          <p:spPr>
            <a:xfrm>
              <a:off x="3020814" y="4266843"/>
              <a:ext cx="779467" cy="2981794"/>
            </a:xfrm>
            <a:custGeom>
              <a:avLst/>
              <a:gdLst>
                <a:gd name="connsiteX0" fmla="*/ 420886 w 779467"/>
                <a:gd name="connsiteY0" fmla="*/ 357 h 2981794"/>
                <a:gd name="connsiteX1" fmla="*/ 39886 w 779467"/>
                <a:gd name="connsiteY1" fmla="*/ 1625957 h 2981794"/>
                <a:gd name="connsiteX2" fmla="*/ 14486 w 779467"/>
                <a:gd name="connsiteY2" fmla="*/ 2768957 h 2981794"/>
                <a:gd name="connsiteX3" fmla="*/ 65286 w 779467"/>
                <a:gd name="connsiteY3" fmla="*/ 2972157 h 2981794"/>
                <a:gd name="connsiteX4" fmla="*/ 192286 w 779467"/>
                <a:gd name="connsiteY4" fmla="*/ 2730857 h 2981794"/>
                <a:gd name="connsiteX5" fmla="*/ 776486 w 779467"/>
                <a:gd name="connsiteY5" fmla="*/ 952857 h 2981794"/>
                <a:gd name="connsiteX6" fmla="*/ 420886 w 779467"/>
                <a:gd name="connsiteY6" fmla="*/ 1473557 h 2981794"/>
                <a:gd name="connsiteX7" fmla="*/ 420886 w 779467"/>
                <a:gd name="connsiteY7" fmla="*/ 357 h 298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9467" h="2981794">
                  <a:moveTo>
                    <a:pt x="420886" y="357"/>
                  </a:moveTo>
                  <a:cubicBezTo>
                    <a:pt x="357386" y="25757"/>
                    <a:pt x="107619" y="1164524"/>
                    <a:pt x="39886" y="1625957"/>
                  </a:cubicBezTo>
                  <a:cubicBezTo>
                    <a:pt x="-27847" y="2087390"/>
                    <a:pt x="10253" y="2544590"/>
                    <a:pt x="14486" y="2768957"/>
                  </a:cubicBezTo>
                  <a:cubicBezTo>
                    <a:pt x="18719" y="2993324"/>
                    <a:pt x="35653" y="2978507"/>
                    <a:pt x="65286" y="2972157"/>
                  </a:cubicBezTo>
                  <a:cubicBezTo>
                    <a:pt x="94919" y="2965807"/>
                    <a:pt x="73753" y="3067407"/>
                    <a:pt x="192286" y="2730857"/>
                  </a:cubicBezTo>
                  <a:cubicBezTo>
                    <a:pt x="310819" y="2394307"/>
                    <a:pt x="738386" y="1162407"/>
                    <a:pt x="776486" y="952857"/>
                  </a:cubicBezTo>
                  <a:cubicBezTo>
                    <a:pt x="814586" y="743307"/>
                    <a:pt x="475919" y="1634424"/>
                    <a:pt x="420886" y="1473557"/>
                  </a:cubicBezTo>
                  <a:cubicBezTo>
                    <a:pt x="365853" y="1312690"/>
                    <a:pt x="484386" y="-25043"/>
                    <a:pt x="420886" y="357"/>
                  </a:cubicBezTo>
                  <a:close/>
                </a:path>
              </a:pathLst>
            </a:custGeom>
            <a:solidFill>
              <a:srgbClr val="2D130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 1226">
              <a:extLst>
                <a:ext uri="{FF2B5EF4-FFF2-40B4-BE49-F238E27FC236}">
                  <a16:creationId xmlns:a16="http://schemas.microsoft.com/office/drawing/2014/main" id="{8A976E01-CA25-8FBE-18D5-349B46F9A0D2}"/>
                </a:ext>
              </a:extLst>
            </p:cNvPr>
            <p:cNvSpPr/>
            <p:nvPr/>
          </p:nvSpPr>
          <p:spPr>
            <a:xfrm>
              <a:off x="2817769" y="2126976"/>
              <a:ext cx="4507085" cy="5330377"/>
            </a:xfrm>
            <a:custGeom>
              <a:avLst/>
              <a:gdLst>
                <a:gd name="connsiteX0" fmla="*/ 1487531 w 4507085"/>
                <a:gd name="connsiteY0" fmla="*/ 159024 h 5330377"/>
                <a:gd name="connsiteX1" fmla="*/ 573131 w 4507085"/>
                <a:gd name="connsiteY1" fmla="*/ 3448324 h 5330377"/>
                <a:gd name="connsiteX2" fmla="*/ 662031 w 4507085"/>
                <a:gd name="connsiteY2" fmla="*/ 3194324 h 5330377"/>
                <a:gd name="connsiteX3" fmla="*/ 382631 w 4507085"/>
                <a:gd name="connsiteY3" fmla="*/ 4489724 h 5330377"/>
                <a:gd name="connsiteX4" fmla="*/ 471531 w 4507085"/>
                <a:gd name="connsiteY4" fmla="*/ 5061224 h 5330377"/>
                <a:gd name="connsiteX5" fmla="*/ 39731 w 4507085"/>
                <a:gd name="connsiteY5" fmla="*/ 5213624 h 5330377"/>
                <a:gd name="connsiteX6" fmla="*/ 1627231 w 4507085"/>
                <a:gd name="connsiteY6" fmla="*/ 5327924 h 5330377"/>
                <a:gd name="connsiteX7" fmla="*/ 1614531 w 4507085"/>
                <a:gd name="connsiteY7" fmla="*/ 5289824 h 5330377"/>
                <a:gd name="connsiteX8" fmla="*/ 4294231 w 4507085"/>
                <a:gd name="connsiteY8" fmla="*/ 5264424 h 5330377"/>
                <a:gd name="connsiteX9" fmla="*/ 4294231 w 4507085"/>
                <a:gd name="connsiteY9" fmla="*/ 5112024 h 5330377"/>
                <a:gd name="connsiteX10" fmla="*/ 3925931 w 4507085"/>
                <a:gd name="connsiteY10" fmla="*/ 3181624 h 5330377"/>
                <a:gd name="connsiteX11" fmla="*/ 3989431 w 4507085"/>
                <a:gd name="connsiteY11" fmla="*/ 3638824 h 5330377"/>
                <a:gd name="connsiteX12" fmla="*/ 3227431 w 4507085"/>
                <a:gd name="connsiteY12" fmla="*/ 451124 h 5330377"/>
                <a:gd name="connsiteX13" fmla="*/ 3240131 w 4507085"/>
                <a:gd name="connsiteY13" fmla="*/ 489224 h 5330377"/>
                <a:gd name="connsiteX14" fmla="*/ 2478131 w 4507085"/>
                <a:gd name="connsiteY14" fmla="*/ 514624 h 5330377"/>
                <a:gd name="connsiteX15" fmla="*/ 1487531 w 4507085"/>
                <a:gd name="connsiteY15" fmla="*/ 159024 h 533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07085" h="5330377">
                  <a:moveTo>
                    <a:pt x="1487531" y="159024"/>
                  </a:moveTo>
                  <a:cubicBezTo>
                    <a:pt x="1170031" y="647974"/>
                    <a:pt x="710714" y="2942441"/>
                    <a:pt x="573131" y="3448324"/>
                  </a:cubicBezTo>
                  <a:cubicBezTo>
                    <a:pt x="435548" y="3954207"/>
                    <a:pt x="693781" y="3020757"/>
                    <a:pt x="662031" y="3194324"/>
                  </a:cubicBezTo>
                  <a:cubicBezTo>
                    <a:pt x="630281" y="3367891"/>
                    <a:pt x="414381" y="4178574"/>
                    <a:pt x="382631" y="4489724"/>
                  </a:cubicBezTo>
                  <a:cubicBezTo>
                    <a:pt x="350881" y="4800874"/>
                    <a:pt x="528681" y="4940574"/>
                    <a:pt x="471531" y="5061224"/>
                  </a:cubicBezTo>
                  <a:cubicBezTo>
                    <a:pt x="414381" y="5181874"/>
                    <a:pt x="-152886" y="5169174"/>
                    <a:pt x="39731" y="5213624"/>
                  </a:cubicBezTo>
                  <a:cubicBezTo>
                    <a:pt x="232348" y="5258074"/>
                    <a:pt x="1627231" y="5327924"/>
                    <a:pt x="1627231" y="5327924"/>
                  </a:cubicBezTo>
                  <a:cubicBezTo>
                    <a:pt x="1889698" y="5340624"/>
                    <a:pt x="1170031" y="5300407"/>
                    <a:pt x="1614531" y="5289824"/>
                  </a:cubicBezTo>
                  <a:cubicBezTo>
                    <a:pt x="2059031" y="5279241"/>
                    <a:pt x="3847614" y="5294057"/>
                    <a:pt x="4294231" y="5264424"/>
                  </a:cubicBezTo>
                  <a:cubicBezTo>
                    <a:pt x="4740848" y="5234791"/>
                    <a:pt x="4355614" y="5459157"/>
                    <a:pt x="4294231" y="5112024"/>
                  </a:cubicBezTo>
                  <a:cubicBezTo>
                    <a:pt x="4232848" y="4764891"/>
                    <a:pt x="3976731" y="3427157"/>
                    <a:pt x="3925931" y="3181624"/>
                  </a:cubicBezTo>
                  <a:cubicBezTo>
                    <a:pt x="3875131" y="2936091"/>
                    <a:pt x="4105848" y="4093907"/>
                    <a:pt x="3989431" y="3638824"/>
                  </a:cubicBezTo>
                  <a:cubicBezTo>
                    <a:pt x="3873014" y="3183741"/>
                    <a:pt x="3227431" y="451124"/>
                    <a:pt x="3227431" y="451124"/>
                  </a:cubicBezTo>
                  <a:cubicBezTo>
                    <a:pt x="3102548" y="-73809"/>
                    <a:pt x="3365014" y="478641"/>
                    <a:pt x="3240131" y="489224"/>
                  </a:cubicBezTo>
                  <a:cubicBezTo>
                    <a:pt x="3115248" y="499807"/>
                    <a:pt x="2765998" y="569657"/>
                    <a:pt x="2478131" y="514624"/>
                  </a:cubicBezTo>
                  <a:cubicBezTo>
                    <a:pt x="2190264" y="459591"/>
                    <a:pt x="1805031" y="-329926"/>
                    <a:pt x="1487531" y="1590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245" name="グループ化 1244">
              <a:extLst>
                <a:ext uri="{FF2B5EF4-FFF2-40B4-BE49-F238E27FC236}">
                  <a16:creationId xmlns:a16="http://schemas.microsoft.com/office/drawing/2014/main" id="{C87768FE-373D-7023-A3AD-5F9754E2EA4E}"/>
                </a:ext>
              </a:extLst>
            </p:cNvPr>
            <p:cNvGrpSpPr/>
            <p:nvPr/>
          </p:nvGrpSpPr>
          <p:grpSpPr>
            <a:xfrm>
              <a:off x="3342334" y="8171537"/>
              <a:ext cx="3478492" cy="2405354"/>
              <a:chOff x="3342334" y="8171537"/>
              <a:chExt cx="3478492" cy="2405354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1246" name="フリーフォーム 1245">
                <a:extLst>
                  <a:ext uri="{FF2B5EF4-FFF2-40B4-BE49-F238E27FC236}">
                    <a16:creationId xmlns:a16="http://schemas.microsoft.com/office/drawing/2014/main" id="{641F8E88-8A4F-9000-34B5-2830B0222A93}"/>
                  </a:ext>
                </a:extLst>
              </p:cNvPr>
              <p:cNvSpPr/>
              <p:nvPr/>
            </p:nvSpPr>
            <p:spPr>
              <a:xfrm>
                <a:off x="3342334" y="8333669"/>
                <a:ext cx="615533" cy="121408"/>
              </a:xfrm>
              <a:custGeom>
                <a:avLst/>
                <a:gdLst>
                  <a:gd name="connsiteX0" fmla="*/ 29516 w 615533"/>
                  <a:gd name="connsiteY0" fmla="*/ 51506 h 121408"/>
                  <a:gd name="connsiteX1" fmla="*/ 553391 w 615533"/>
                  <a:gd name="connsiteY1" fmla="*/ 48331 h 121408"/>
                  <a:gd name="connsiteX2" fmla="*/ 556566 w 615533"/>
                  <a:gd name="connsiteY2" fmla="*/ 7056 h 121408"/>
                  <a:gd name="connsiteX3" fmla="*/ 604191 w 615533"/>
                  <a:gd name="connsiteY3" fmla="*/ 7056 h 121408"/>
                  <a:gd name="connsiteX4" fmla="*/ 613716 w 615533"/>
                  <a:gd name="connsiteY4" fmla="*/ 76906 h 121408"/>
                  <a:gd name="connsiteX5" fmla="*/ 601016 w 615533"/>
                  <a:gd name="connsiteY5" fmla="*/ 95956 h 121408"/>
                  <a:gd name="connsiteX6" fmla="*/ 480366 w 615533"/>
                  <a:gd name="connsiteY6" fmla="*/ 92781 h 121408"/>
                  <a:gd name="connsiteX7" fmla="*/ 134291 w 615533"/>
                  <a:gd name="connsiteY7" fmla="*/ 83256 h 121408"/>
                  <a:gd name="connsiteX8" fmla="*/ 70791 w 615533"/>
                  <a:gd name="connsiteY8" fmla="*/ 121356 h 121408"/>
                  <a:gd name="connsiteX9" fmla="*/ 29516 w 615533"/>
                  <a:gd name="connsiteY9" fmla="*/ 51506 h 12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5533" h="121408">
                    <a:moveTo>
                      <a:pt x="29516" y="51506"/>
                    </a:moveTo>
                    <a:cubicBezTo>
                      <a:pt x="109949" y="39335"/>
                      <a:pt x="465549" y="55739"/>
                      <a:pt x="553391" y="48331"/>
                    </a:cubicBezTo>
                    <a:cubicBezTo>
                      <a:pt x="641233" y="40923"/>
                      <a:pt x="548099" y="13935"/>
                      <a:pt x="556566" y="7056"/>
                    </a:cubicBezTo>
                    <a:cubicBezTo>
                      <a:pt x="565033" y="177"/>
                      <a:pt x="594666" y="-4586"/>
                      <a:pt x="604191" y="7056"/>
                    </a:cubicBezTo>
                    <a:cubicBezTo>
                      <a:pt x="613716" y="18698"/>
                      <a:pt x="613716" y="76906"/>
                      <a:pt x="613716" y="76906"/>
                    </a:cubicBezTo>
                    <a:cubicBezTo>
                      <a:pt x="613187" y="91723"/>
                      <a:pt x="623241" y="93310"/>
                      <a:pt x="601016" y="95956"/>
                    </a:cubicBezTo>
                    <a:cubicBezTo>
                      <a:pt x="578791" y="98602"/>
                      <a:pt x="480366" y="92781"/>
                      <a:pt x="480366" y="92781"/>
                    </a:cubicBezTo>
                    <a:cubicBezTo>
                      <a:pt x="402579" y="90664"/>
                      <a:pt x="202553" y="78494"/>
                      <a:pt x="134291" y="83256"/>
                    </a:cubicBezTo>
                    <a:cubicBezTo>
                      <a:pt x="66029" y="88018"/>
                      <a:pt x="84549" y="122943"/>
                      <a:pt x="70791" y="121356"/>
                    </a:cubicBezTo>
                    <a:cubicBezTo>
                      <a:pt x="57033" y="119769"/>
                      <a:pt x="-50917" y="63677"/>
                      <a:pt x="29516" y="515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7" name="フリーフォーム 1246">
                <a:extLst>
                  <a:ext uri="{FF2B5EF4-FFF2-40B4-BE49-F238E27FC236}">
                    <a16:creationId xmlns:a16="http://schemas.microsoft.com/office/drawing/2014/main" id="{7495E908-FFD6-B486-AA39-2E733DB551B2}"/>
                  </a:ext>
                </a:extLst>
              </p:cNvPr>
              <p:cNvSpPr/>
              <p:nvPr/>
            </p:nvSpPr>
            <p:spPr>
              <a:xfrm>
                <a:off x="3787282" y="8171537"/>
                <a:ext cx="131080" cy="758178"/>
              </a:xfrm>
              <a:custGeom>
                <a:avLst/>
                <a:gdLst>
                  <a:gd name="connsiteX0" fmla="*/ 493 w 131080"/>
                  <a:gd name="connsiteY0" fmla="*/ 48538 h 758178"/>
                  <a:gd name="connsiteX1" fmla="*/ 83043 w 131080"/>
                  <a:gd name="connsiteY1" fmla="*/ 626388 h 758178"/>
                  <a:gd name="connsiteX2" fmla="*/ 102093 w 131080"/>
                  <a:gd name="connsiteY2" fmla="*/ 734338 h 758178"/>
                  <a:gd name="connsiteX3" fmla="*/ 124318 w 131080"/>
                  <a:gd name="connsiteY3" fmla="*/ 756563 h 758178"/>
                  <a:gd name="connsiteX4" fmla="*/ 130668 w 131080"/>
                  <a:gd name="connsiteY4" fmla="*/ 705763 h 758178"/>
                  <a:gd name="connsiteX5" fmla="*/ 114793 w 131080"/>
                  <a:gd name="connsiteY5" fmla="*/ 508913 h 758178"/>
                  <a:gd name="connsiteX6" fmla="*/ 51293 w 131080"/>
                  <a:gd name="connsiteY6" fmla="*/ 83463 h 758178"/>
                  <a:gd name="connsiteX7" fmla="*/ 493 w 131080"/>
                  <a:gd name="connsiteY7" fmla="*/ 48538 h 758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080" h="758178">
                    <a:moveTo>
                      <a:pt x="493" y="48538"/>
                    </a:moveTo>
                    <a:cubicBezTo>
                      <a:pt x="5785" y="139026"/>
                      <a:pt x="66110" y="512088"/>
                      <a:pt x="83043" y="626388"/>
                    </a:cubicBezTo>
                    <a:cubicBezTo>
                      <a:pt x="99976" y="740688"/>
                      <a:pt x="95214" y="712642"/>
                      <a:pt x="102093" y="734338"/>
                    </a:cubicBezTo>
                    <a:cubicBezTo>
                      <a:pt x="108972" y="756034"/>
                      <a:pt x="119556" y="761325"/>
                      <a:pt x="124318" y="756563"/>
                    </a:cubicBezTo>
                    <a:cubicBezTo>
                      <a:pt x="129080" y="751801"/>
                      <a:pt x="132255" y="747038"/>
                      <a:pt x="130668" y="705763"/>
                    </a:cubicBezTo>
                    <a:cubicBezTo>
                      <a:pt x="129081" y="664488"/>
                      <a:pt x="128022" y="612630"/>
                      <a:pt x="114793" y="508913"/>
                    </a:cubicBezTo>
                    <a:cubicBezTo>
                      <a:pt x="101564" y="405196"/>
                      <a:pt x="68756" y="158605"/>
                      <a:pt x="51293" y="83463"/>
                    </a:cubicBezTo>
                    <a:cubicBezTo>
                      <a:pt x="33831" y="8321"/>
                      <a:pt x="-4799" y="-41950"/>
                      <a:pt x="493" y="485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8" name="フリーフォーム 1247">
                <a:extLst>
                  <a:ext uri="{FF2B5EF4-FFF2-40B4-BE49-F238E27FC236}">
                    <a16:creationId xmlns:a16="http://schemas.microsoft.com/office/drawing/2014/main" id="{7401D1FE-7345-0BB3-2A35-0DFEDE946333}"/>
                  </a:ext>
                </a:extLst>
              </p:cNvPr>
              <p:cNvSpPr/>
              <p:nvPr/>
            </p:nvSpPr>
            <p:spPr>
              <a:xfrm>
                <a:off x="3359240" y="8654931"/>
                <a:ext cx="299348" cy="311282"/>
              </a:xfrm>
              <a:custGeom>
                <a:avLst/>
                <a:gdLst>
                  <a:gd name="connsiteX0" fmla="*/ 272960 w 299348"/>
                  <a:gd name="connsiteY0" fmla="*/ 119 h 311282"/>
                  <a:gd name="connsiteX1" fmla="*/ 158660 w 299348"/>
                  <a:gd name="connsiteY1" fmla="*/ 136644 h 311282"/>
                  <a:gd name="connsiteX2" fmla="*/ 9435 w 299348"/>
                  <a:gd name="connsiteY2" fmla="*/ 250944 h 311282"/>
                  <a:gd name="connsiteX3" fmla="*/ 15785 w 299348"/>
                  <a:gd name="connsiteY3" fmla="*/ 241419 h 311282"/>
                  <a:gd name="connsiteX4" fmla="*/ 18960 w 299348"/>
                  <a:gd name="connsiteY4" fmla="*/ 311269 h 311282"/>
                  <a:gd name="connsiteX5" fmla="*/ 149135 w 299348"/>
                  <a:gd name="connsiteY5" fmla="*/ 235069 h 311282"/>
                  <a:gd name="connsiteX6" fmla="*/ 285660 w 299348"/>
                  <a:gd name="connsiteY6" fmla="*/ 114419 h 311282"/>
                  <a:gd name="connsiteX7" fmla="*/ 272960 w 299348"/>
                  <a:gd name="connsiteY7" fmla="*/ 119 h 31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348" h="311282">
                    <a:moveTo>
                      <a:pt x="272960" y="119"/>
                    </a:moveTo>
                    <a:cubicBezTo>
                      <a:pt x="251793" y="3823"/>
                      <a:pt x="202581" y="94840"/>
                      <a:pt x="158660" y="136644"/>
                    </a:cubicBezTo>
                    <a:cubicBezTo>
                      <a:pt x="114739" y="178448"/>
                      <a:pt x="9435" y="250944"/>
                      <a:pt x="9435" y="250944"/>
                    </a:cubicBezTo>
                    <a:cubicBezTo>
                      <a:pt x="-14377" y="268406"/>
                      <a:pt x="14198" y="231365"/>
                      <a:pt x="15785" y="241419"/>
                    </a:cubicBezTo>
                    <a:cubicBezTo>
                      <a:pt x="17372" y="251473"/>
                      <a:pt x="-3265" y="312327"/>
                      <a:pt x="18960" y="311269"/>
                    </a:cubicBezTo>
                    <a:cubicBezTo>
                      <a:pt x="41185" y="310211"/>
                      <a:pt x="104685" y="267877"/>
                      <a:pt x="149135" y="235069"/>
                    </a:cubicBezTo>
                    <a:cubicBezTo>
                      <a:pt x="193585" y="202261"/>
                      <a:pt x="258143" y="149344"/>
                      <a:pt x="285660" y="114419"/>
                    </a:cubicBezTo>
                    <a:cubicBezTo>
                      <a:pt x="313177" y="79494"/>
                      <a:pt x="294127" y="-3585"/>
                      <a:pt x="272960" y="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9" name="フリーフォーム 1248">
                <a:extLst>
                  <a:ext uri="{FF2B5EF4-FFF2-40B4-BE49-F238E27FC236}">
                    <a16:creationId xmlns:a16="http://schemas.microsoft.com/office/drawing/2014/main" id="{594D2A6A-88FE-4660-BF90-A6C6447B9039}"/>
                  </a:ext>
                </a:extLst>
              </p:cNvPr>
              <p:cNvSpPr/>
              <p:nvPr/>
            </p:nvSpPr>
            <p:spPr>
              <a:xfrm>
                <a:off x="3665723" y="8854965"/>
                <a:ext cx="290496" cy="89035"/>
              </a:xfrm>
              <a:custGeom>
                <a:avLst/>
                <a:gdLst>
                  <a:gd name="connsiteX0" fmla="*/ 7752 w 290496"/>
                  <a:gd name="connsiteY0" fmla="*/ 6460 h 89035"/>
                  <a:gd name="connsiteX1" fmla="*/ 204602 w 290496"/>
                  <a:gd name="connsiteY1" fmla="*/ 12810 h 89035"/>
                  <a:gd name="connsiteX2" fmla="*/ 290327 w 290496"/>
                  <a:gd name="connsiteY2" fmla="*/ 82660 h 89035"/>
                  <a:gd name="connsiteX3" fmla="*/ 185552 w 290496"/>
                  <a:gd name="connsiteY3" fmla="*/ 85835 h 89035"/>
                  <a:gd name="connsiteX4" fmla="*/ 52202 w 290496"/>
                  <a:gd name="connsiteY4" fmla="*/ 82660 h 89035"/>
                  <a:gd name="connsiteX5" fmla="*/ 7752 w 290496"/>
                  <a:gd name="connsiteY5" fmla="*/ 6460 h 8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496" h="89035">
                    <a:moveTo>
                      <a:pt x="7752" y="6460"/>
                    </a:moveTo>
                    <a:cubicBezTo>
                      <a:pt x="33152" y="-5182"/>
                      <a:pt x="157506" y="110"/>
                      <a:pt x="204602" y="12810"/>
                    </a:cubicBezTo>
                    <a:cubicBezTo>
                      <a:pt x="251698" y="25510"/>
                      <a:pt x="293502" y="70489"/>
                      <a:pt x="290327" y="82660"/>
                    </a:cubicBezTo>
                    <a:cubicBezTo>
                      <a:pt x="287152" y="94831"/>
                      <a:pt x="225239" y="85835"/>
                      <a:pt x="185552" y="85835"/>
                    </a:cubicBezTo>
                    <a:cubicBezTo>
                      <a:pt x="145865" y="85835"/>
                      <a:pt x="79190" y="92714"/>
                      <a:pt x="52202" y="82660"/>
                    </a:cubicBezTo>
                    <a:cubicBezTo>
                      <a:pt x="25215" y="72606"/>
                      <a:pt x="-17648" y="18102"/>
                      <a:pt x="7752" y="6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0" name="フリーフォーム 1249">
                <a:extLst>
                  <a:ext uri="{FF2B5EF4-FFF2-40B4-BE49-F238E27FC236}">
                    <a16:creationId xmlns:a16="http://schemas.microsoft.com/office/drawing/2014/main" id="{F67F6342-DF27-2BD0-5265-ED27292DABB0}"/>
                  </a:ext>
                </a:extLst>
              </p:cNvPr>
              <p:cNvSpPr/>
              <p:nvPr/>
            </p:nvSpPr>
            <p:spPr>
              <a:xfrm>
                <a:off x="4193456" y="8302267"/>
                <a:ext cx="262307" cy="466209"/>
              </a:xfrm>
              <a:custGeom>
                <a:avLst/>
                <a:gdLst>
                  <a:gd name="connsiteX0" fmla="*/ 29294 w 262307"/>
                  <a:gd name="connsiteY0" fmla="*/ 425808 h 466209"/>
                  <a:gd name="connsiteX1" fmla="*/ 32469 w 262307"/>
                  <a:gd name="connsiteY1" fmla="*/ 28933 h 466209"/>
                  <a:gd name="connsiteX2" fmla="*/ 7069 w 262307"/>
                  <a:gd name="connsiteY2" fmla="*/ 28933 h 466209"/>
                  <a:gd name="connsiteX3" fmla="*/ 178519 w 262307"/>
                  <a:gd name="connsiteY3" fmla="*/ 16233 h 466209"/>
                  <a:gd name="connsiteX4" fmla="*/ 222969 w 262307"/>
                  <a:gd name="connsiteY4" fmla="*/ 28933 h 466209"/>
                  <a:gd name="connsiteX5" fmla="*/ 261069 w 262307"/>
                  <a:gd name="connsiteY5" fmla="*/ 79733 h 466209"/>
                  <a:gd name="connsiteX6" fmla="*/ 175344 w 262307"/>
                  <a:gd name="connsiteY6" fmla="*/ 70208 h 466209"/>
                  <a:gd name="connsiteX7" fmla="*/ 70569 w 262307"/>
                  <a:gd name="connsiteY7" fmla="*/ 79733 h 466209"/>
                  <a:gd name="connsiteX8" fmla="*/ 76919 w 262307"/>
                  <a:gd name="connsiteY8" fmla="*/ 146408 h 466209"/>
                  <a:gd name="connsiteX9" fmla="*/ 92794 w 262307"/>
                  <a:gd name="connsiteY9" fmla="*/ 327383 h 466209"/>
                  <a:gd name="connsiteX10" fmla="*/ 89619 w 262307"/>
                  <a:gd name="connsiteY10" fmla="*/ 438508 h 466209"/>
                  <a:gd name="connsiteX11" fmla="*/ 70569 w 262307"/>
                  <a:gd name="connsiteY11" fmla="*/ 454383 h 466209"/>
                  <a:gd name="connsiteX12" fmla="*/ 29294 w 262307"/>
                  <a:gd name="connsiteY12" fmla="*/ 425808 h 46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307" h="466209">
                    <a:moveTo>
                      <a:pt x="29294" y="425808"/>
                    </a:moveTo>
                    <a:cubicBezTo>
                      <a:pt x="22944" y="354900"/>
                      <a:pt x="36173" y="95079"/>
                      <a:pt x="32469" y="28933"/>
                    </a:cubicBezTo>
                    <a:cubicBezTo>
                      <a:pt x="28765" y="-37213"/>
                      <a:pt x="-17273" y="31050"/>
                      <a:pt x="7069" y="28933"/>
                    </a:cubicBezTo>
                    <a:cubicBezTo>
                      <a:pt x="31411" y="26816"/>
                      <a:pt x="142536" y="16233"/>
                      <a:pt x="178519" y="16233"/>
                    </a:cubicBezTo>
                    <a:cubicBezTo>
                      <a:pt x="214502" y="16233"/>
                      <a:pt x="209211" y="18350"/>
                      <a:pt x="222969" y="28933"/>
                    </a:cubicBezTo>
                    <a:cubicBezTo>
                      <a:pt x="236727" y="39516"/>
                      <a:pt x="269007" y="72854"/>
                      <a:pt x="261069" y="79733"/>
                    </a:cubicBezTo>
                    <a:cubicBezTo>
                      <a:pt x="253131" y="86612"/>
                      <a:pt x="207094" y="70208"/>
                      <a:pt x="175344" y="70208"/>
                    </a:cubicBezTo>
                    <a:cubicBezTo>
                      <a:pt x="143594" y="70208"/>
                      <a:pt x="86973" y="67033"/>
                      <a:pt x="70569" y="79733"/>
                    </a:cubicBezTo>
                    <a:cubicBezTo>
                      <a:pt x="54165" y="92433"/>
                      <a:pt x="73215" y="105133"/>
                      <a:pt x="76919" y="146408"/>
                    </a:cubicBezTo>
                    <a:cubicBezTo>
                      <a:pt x="80623" y="187683"/>
                      <a:pt x="90677" y="278700"/>
                      <a:pt x="92794" y="327383"/>
                    </a:cubicBezTo>
                    <a:cubicBezTo>
                      <a:pt x="94911" y="376066"/>
                      <a:pt x="89619" y="438508"/>
                      <a:pt x="89619" y="438508"/>
                    </a:cubicBezTo>
                    <a:cubicBezTo>
                      <a:pt x="85915" y="459675"/>
                      <a:pt x="80094" y="456500"/>
                      <a:pt x="70569" y="454383"/>
                    </a:cubicBezTo>
                    <a:cubicBezTo>
                      <a:pt x="61044" y="452266"/>
                      <a:pt x="35644" y="496716"/>
                      <a:pt x="29294" y="4258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1" name="フリーフォーム 1250">
                <a:extLst>
                  <a:ext uri="{FF2B5EF4-FFF2-40B4-BE49-F238E27FC236}">
                    <a16:creationId xmlns:a16="http://schemas.microsoft.com/office/drawing/2014/main" id="{E098E469-98D1-E46F-011D-75DC09A8088E}"/>
                  </a:ext>
                </a:extLst>
              </p:cNvPr>
              <p:cNvSpPr/>
              <p:nvPr/>
            </p:nvSpPr>
            <p:spPr>
              <a:xfrm>
                <a:off x="3998178" y="8214783"/>
                <a:ext cx="714975" cy="713319"/>
              </a:xfrm>
              <a:custGeom>
                <a:avLst/>
                <a:gdLst>
                  <a:gd name="connsiteX0" fmla="*/ 37247 w 714975"/>
                  <a:gd name="connsiteY0" fmla="*/ 659342 h 713319"/>
                  <a:gd name="connsiteX1" fmla="*/ 526197 w 714975"/>
                  <a:gd name="connsiteY1" fmla="*/ 656167 h 713319"/>
                  <a:gd name="connsiteX2" fmla="*/ 615097 w 714975"/>
                  <a:gd name="connsiteY2" fmla="*/ 551392 h 713319"/>
                  <a:gd name="connsiteX3" fmla="*/ 637322 w 714975"/>
                  <a:gd name="connsiteY3" fmla="*/ 437092 h 713319"/>
                  <a:gd name="connsiteX4" fmla="*/ 640497 w 714975"/>
                  <a:gd name="connsiteY4" fmla="*/ 37042 h 713319"/>
                  <a:gd name="connsiteX5" fmla="*/ 646847 w 714975"/>
                  <a:gd name="connsiteY5" fmla="*/ 33867 h 713319"/>
                  <a:gd name="connsiteX6" fmla="*/ 589697 w 714975"/>
                  <a:gd name="connsiteY6" fmla="*/ 33867 h 713319"/>
                  <a:gd name="connsiteX7" fmla="*/ 697647 w 714975"/>
                  <a:gd name="connsiteY7" fmla="*/ 30692 h 713319"/>
                  <a:gd name="connsiteX8" fmla="*/ 710347 w 714975"/>
                  <a:gd name="connsiteY8" fmla="*/ 30692 h 713319"/>
                  <a:gd name="connsiteX9" fmla="*/ 713522 w 714975"/>
                  <a:gd name="connsiteY9" fmla="*/ 443442 h 713319"/>
                  <a:gd name="connsiteX10" fmla="*/ 688122 w 714975"/>
                  <a:gd name="connsiteY10" fmla="*/ 567267 h 713319"/>
                  <a:gd name="connsiteX11" fmla="*/ 656372 w 714975"/>
                  <a:gd name="connsiteY11" fmla="*/ 633942 h 713319"/>
                  <a:gd name="connsiteX12" fmla="*/ 532547 w 714975"/>
                  <a:gd name="connsiteY12" fmla="*/ 700617 h 713319"/>
                  <a:gd name="connsiteX13" fmla="*/ 364272 w 714975"/>
                  <a:gd name="connsiteY13" fmla="*/ 713317 h 713319"/>
                  <a:gd name="connsiteX14" fmla="*/ 68997 w 714975"/>
                  <a:gd name="connsiteY14" fmla="*/ 700617 h 713319"/>
                  <a:gd name="connsiteX15" fmla="*/ 37247 w 714975"/>
                  <a:gd name="connsiteY15" fmla="*/ 659342 h 71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975" h="713319">
                    <a:moveTo>
                      <a:pt x="37247" y="659342"/>
                    </a:moveTo>
                    <a:cubicBezTo>
                      <a:pt x="113447" y="651934"/>
                      <a:pt x="429889" y="674159"/>
                      <a:pt x="526197" y="656167"/>
                    </a:cubicBezTo>
                    <a:cubicBezTo>
                      <a:pt x="622505" y="638175"/>
                      <a:pt x="596576" y="587904"/>
                      <a:pt x="615097" y="551392"/>
                    </a:cubicBezTo>
                    <a:cubicBezTo>
                      <a:pt x="633618" y="514879"/>
                      <a:pt x="633089" y="522817"/>
                      <a:pt x="637322" y="437092"/>
                    </a:cubicBezTo>
                    <a:cubicBezTo>
                      <a:pt x="641555" y="351367"/>
                      <a:pt x="640497" y="37042"/>
                      <a:pt x="640497" y="37042"/>
                    </a:cubicBezTo>
                    <a:cubicBezTo>
                      <a:pt x="642084" y="-30162"/>
                      <a:pt x="655314" y="34396"/>
                      <a:pt x="646847" y="33867"/>
                    </a:cubicBezTo>
                    <a:cubicBezTo>
                      <a:pt x="638380" y="33338"/>
                      <a:pt x="581230" y="34396"/>
                      <a:pt x="589697" y="33867"/>
                    </a:cubicBezTo>
                    <a:cubicBezTo>
                      <a:pt x="598164" y="33338"/>
                      <a:pt x="697647" y="30692"/>
                      <a:pt x="697647" y="30692"/>
                    </a:cubicBezTo>
                    <a:cubicBezTo>
                      <a:pt x="717755" y="30163"/>
                      <a:pt x="707701" y="-38100"/>
                      <a:pt x="710347" y="30692"/>
                    </a:cubicBezTo>
                    <a:cubicBezTo>
                      <a:pt x="712993" y="99484"/>
                      <a:pt x="717226" y="354013"/>
                      <a:pt x="713522" y="443442"/>
                    </a:cubicBezTo>
                    <a:cubicBezTo>
                      <a:pt x="709818" y="532871"/>
                      <a:pt x="697647" y="535517"/>
                      <a:pt x="688122" y="567267"/>
                    </a:cubicBezTo>
                    <a:cubicBezTo>
                      <a:pt x="678597" y="599017"/>
                      <a:pt x="682301" y="611717"/>
                      <a:pt x="656372" y="633942"/>
                    </a:cubicBezTo>
                    <a:cubicBezTo>
                      <a:pt x="630443" y="656167"/>
                      <a:pt x="581230" y="687388"/>
                      <a:pt x="532547" y="700617"/>
                    </a:cubicBezTo>
                    <a:cubicBezTo>
                      <a:pt x="483864" y="713846"/>
                      <a:pt x="441530" y="713317"/>
                      <a:pt x="364272" y="713317"/>
                    </a:cubicBezTo>
                    <a:cubicBezTo>
                      <a:pt x="287014" y="713317"/>
                      <a:pt x="120855" y="708025"/>
                      <a:pt x="68997" y="700617"/>
                    </a:cubicBezTo>
                    <a:cubicBezTo>
                      <a:pt x="17139" y="693209"/>
                      <a:pt x="-38953" y="666750"/>
                      <a:pt x="37247" y="6593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2" name="フリーフォーム 1251">
                <a:extLst>
                  <a:ext uri="{FF2B5EF4-FFF2-40B4-BE49-F238E27FC236}">
                    <a16:creationId xmlns:a16="http://schemas.microsoft.com/office/drawing/2014/main" id="{39F60D01-D3D3-C51F-F820-221A4B1D62E6}"/>
                  </a:ext>
                </a:extLst>
              </p:cNvPr>
              <p:cNvSpPr/>
              <p:nvPr/>
            </p:nvSpPr>
            <p:spPr>
              <a:xfrm>
                <a:off x="4713049" y="8353228"/>
                <a:ext cx="867763" cy="114919"/>
              </a:xfrm>
              <a:custGeom>
                <a:avLst/>
                <a:gdLst>
                  <a:gd name="connsiteX0" fmla="*/ 58976 w 867763"/>
                  <a:gd name="connsiteY0" fmla="*/ 50997 h 114919"/>
                  <a:gd name="connsiteX1" fmla="*/ 757476 w 867763"/>
                  <a:gd name="connsiteY1" fmla="*/ 57347 h 114919"/>
                  <a:gd name="connsiteX2" fmla="*/ 655876 w 867763"/>
                  <a:gd name="connsiteY2" fmla="*/ 38297 h 114919"/>
                  <a:gd name="connsiteX3" fmla="*/ 776526 w 867763"/>
                  <a:gd name="connsiteY3" fmla="*/ 38297 h 114919"/>
                  <a:gd name="connsiteX4" fmla="*/ 786051 w 867763"/>
                  <a:gd name="connsiteY4" fmla="*/ 197 h 114919"/>
                  <a:gd name="connsiteX5" fmla="*/ 865426 w 867763"/>
                  <a:gd name="connsiteY5" fmla="*/ 22422 h 114919"/>
                  <a:gd name="connsiteX6" fmla="*/ 846376 w 867763"/>
                  <a:gd name="connsiteY6" fmla="*/ 38297 h 114919"/>
                  <a:gd name="connsiteX7" fmla="*/ 843201 w 867763"/>
                  <a:gd name="connsiteY7" fmla="*/ 98622 h 114919"/>
                  <a:gd name="connsiteX8" fmla="*/ 789226 w 867763"/>
                  <a:gd name="connsiteY8" fmla="*/ 98622 h 114919"/>
                  <a:gd name="connsiteX9" fmla="*/ 532051 w 867763"/>
                  <a:gd name="connsiteY9" fmla="*/ 104972 h 114919"/>
                  <a:gd name="connsiteX10" fmla="*/ 246301 w 867763"/>
                  <a:gd name="connsiteY10" fmla="*/ 104972 h 114919"/>
                  <a:gd name="connsiteX11" fmla="*/ 58976 w 867763"/>
                  <a:gd name="connsiteY11" fmla="*/ 114497 h 114919"/>
                  <a:gd name="connsiteX12" fmla="*/ 58976 w 867763"/>
                  <a:gd name="connsiteY12" fmla="*/ 50997 h 11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763" h="114919">
                    <a:moveTo>
                      <a:pt x="58976" y="50997"/>
                    </a:moveTo>
                    <a:cubicBezTo>
                      <a:pt x="175393" y="41472"/>
                      <a:pt x="657993" y="59464"/>
                      <a:pt x="757476" y="57347"/>
                    </a:cubicBezTo>
                    <a:cubicBezTo>
                      <a:pt x="856959" y="55230"/>
                      <a:pt x="652701" y="41472"/>
                      <a:pt x="655876" y="38297"/>
                    </a:cubicBezTo>
                    <a:cubicBezTo>
                      <a:pt x="659051" y="35122"/>
                      <a:pt x="754830" y="44647"/>
                      <a:pt x="776526" y="38297"/>
                    </a:cubicBezTo>
                    <a:cubicBezTo>
                      <a:pt x="798222" y="31947"/>
                      <a:pt x="771234" y="2843"/>
                      <a:pt x="786051" y="197"/>
                    </a:cubicBezTo>
                    <a:cubicBezTo>
                      <a:pt x="800868" y="-2449"/>
                      <a:pt x="865426" y="22422"/>
                      <a:pt x="865426" y="22422"/>
                    </a:cubicBezTo>
                    <a:cubicBezTo>
                      <a:pt x="875480" y="28772"/>
                      <a:pt x="850080" y="25597"/>
                      <a:pt x="846376" y="38297"/>
                    </a:cubicBezTo>
                    <a:cubicBezTo>
                      <a:pt x="842672" y="50997"/>
                      <a:pt x="852726" y="88568"/>
                      <a:pt x="843201" y="98622"/>
                    </a:cubicBezTo>
                    <a:cubicBezTo>
                      <a:pt x="833676" y="108676"/>
                      <a:pt x="789226" y="98622"/>
                      <a:pt x="789226" y="98622"/>
                    </a:cubicBezTo>
                    <a:lnTo>
                      <a:pt x="532051" y="104972"/>
                    </a:lnTo>
                    <a:cubicBezTo>
                      <a:pt x="441564" y="106030"/>
                      <a:pt x="325147" y="103385"/>
                      <a:pt x="246301" y="104972"/>
                    </a:cubicBezTo>
                    <a:cubicBezTo>
                      <a:pt x="167455" y="106559"/>
                      <a:pt x="88609" y="117143"/>
                      <a:pt x="58976" y="114497"/>
                    </a:cubicBezTo>
                    <a:cubicBezTo>
                      <a:pt x="29343" y="111851"/>
                      <a:pt x="-57441" y="60522"/>
                      <a:pt x="58976" y="509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3" name="フリーフォーム 1252">
                <a:extLst>
                  <a:ext uri="{FF2B5EF4-FFF2-40B4-BE49-F238E27FC236}">
                    <a16:creationId xmlns:a16="http://schemas.microsoft.com/office/drawing/2014/main" id="{CEAA7B9B-DA46-504D-6C2E-2E5DCC5A5288}"/>
                  </a:ext>
                </a:extLst>
              </p:cNvPr>
              <p:cNvSpPr/>
              <p:nvPr/>
            </p:nvSpPr>
            <p:spPr>
              <a:xfrm>
                <a:off x="4784378" y="8220929"/>
                <a:ext cx="575139" cy="723046"/>
              </a:xfrm>
              <a:custGeom>
                <a:avLst/>
                <a:gdLst>
                  <a:gd name="connsiteX0" fmla="*/ 479772 w 575139"/>
                  <a:gd name="connsiteY0" fmla="*/ 11846 h 723046"/>
                  <a:gd name="connsiteX1" fmla="*/ 559147 w 575139"/>
                  <a:gd name="connsiteY1" fmla="*/ 11846 h 723046"/>
                  <a:gd name="connsiteX2" fmla="*/ 568672 w 575139"/>
                  <a:gd name="connsiteY2" fmla="*/ 84871 h 723046"/>
                  <a:gd name="connsiteX3" fmla="*/ 575022 w 575139"/>
                  <a:gd name="connsiteY3" fmla="*/ 56296 h 723046"/>
                  <a:gd name="connsiteX4" fmla="*/ 565497 w 575139"/>
                  <a:gd name="connsiteY4" fmla="*/ 443646 h 723046"/>
                  <a:gd name="connsiteX5" fmla="*/ 498822 w 575139"/>
                  <a:gd name="connsiteY5" fmla="*/ 567471 h 723046"/>
                  <a:gd name="connsiteX6" fmla="*/ 409922 w 575139"/>
                  <a:gd name="connsiteY6" fmla="*/ 665896 h 723046"/>
                  <a:gd name="connsiteX7" fmla="*/ 343247 w 575139"/>
                  <a:gd name="connsiteY7" fmla="*/ 697646 h 723046"/>
                  <a:gd name="connsiteX8" fmla="*/ 140047 w 575139"/>
                  <a:gd name="connsiteY8" fmla="*/ 703996 h 723046"/>
                  <a:gd name="connsiteX9" fmla="*/ 6697 w 575139"/>
                  <a:gd name="connsiteY9" fmla="*/ 723046 h 723046"/>
                  <a:gd name="connsiteX10" fmla="*/ 25747 w 575139"/>
                  <a:gd name="connsiteY10" fmla="*/ 697646 h 723046"/>
                  <a:gd name="connsiteX11" fmla="*/ 76547 w 575139"/>
                  <a:gd name="connsiteY11" fmla="*/ 643671 h 723046"/>
                  <a:gd name="connsiteX12" fmla="*/ 317847 w 575139"/>
                  <a:gd name="connsiteY12" fmla="*/ 637321 h 723046"/>
                  <a:gd name="connsiteX13" fmla="*/ 495647 w 575139"/>
                  <a:gd name="connsiteY13" fmla="*/ 449996 h 723046"/>
                  <a:gd name="connsiteX14" fmla="*/ 514697 w 575139"/>
                  <a:gd name="connsiteY14" fmla="*/ 272196 h 723046"/>
                  <a:gd name="connsiteX15" fmla="*/ 492472 w 575139"/>
                  <a:gd name="connsiteY15" fmla="*/ 126146 h 723046"/>
                  <a:gd name="connsiteX16" fmla="*/ 479772 w 575139"/>
                  <a:gd name="connsiteY16" fmla="*/ 11846 h 72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5139" h="723046">
                    <a:moveTo>
                      <a:pt x="479772" y="11846"/>
                    </a:moveTo>
                    <a:cubicBezTo>
                      <a:pt x="490884" y="-7204"/>
                      <a:pt x="544330" y="-325"/>
                      <a:pt x="559147" y="11846"/>
                    </a:cubicBezTo>
                    <a:cubicBezTo>
                      <a:pt x="573964" y="24017"/>
                      <a:pt x="566026" y="77463"/>
                      <a:pt x="568672" y="84871"/>
                    </a:cubicBezTo>
                    <a:cubicBezTo>
                      <a:pt x="571318" y="92279"/>
                      <a:pt x="575551" y="-3500"/>
                      <a:pt x="575022" y="56296"/>
                    </a:cubicBezTo>
                    <a:cubicBezTo>
                      <a:pt x="574493" y="116092"/>
                      <a:pt x="578197" y="358450"/>
                      <a:pt x="565497" y="443646"/>
                    </a:cubicBezTo>
                    <a:cubicBezTo>
                      <a:pt x="552797" y="528842"/>
                      <a:pt x="524751" y="530429"/>
                      <a:pt x="498822" y="567471"/>
                    </a:cubicBezTo>
                    <a:cubicBezTo>
                      <a:pt x="472893" y="604513"/>
                      <a:pt x="435851" y="644200"/>
                      <a:pt x="409922" y="665896"/>
                    </a:cubicBezTo>
                    <a:cubicBezTo>
                      <a:pt x="383993" y="687592"/>
                      <a:pt x="388226" y="691296"/>
                      <a:pt x="343247" y="697646"/>
                    </a:cubicBezTo>
                    <a:cubicBezTo>
                      <a:pt x="298268" y="703996"/>
                      <a:pt x="196139" y="699763"/>
                      <a:pt x="140047" y="703996"/>
                    </a:cubicBezTo>
                    <a:cubicBezTo>
                      <a:pt x="83955" y="708229"/>
                      <a:pt x="6697" y="723046"/>
                      <a:pt x="6697" y="723046"/>
                    </a:cubicBezTo>
                    <a:cubicBezTo>
                      <a:pt x="-12353" y="721988"/>
                      <a:pt x="14105" y="710875"/>
                      <a:pt x="25747" y="697646"/>
                    </a:cubicBezTo>
                    <a:cubicBezTo>
                      <a:pt x="37389" y="684417"/>
                      <a:pt x="27864" y="653725"/>
                      <a:pt x="76547" y="643671"/>
                    </a:cubicBezTo>
                    <a:cubicBezTo>
                      <a:pt x="125230" y="633617"/>
                      <a:pt x="247997" y="669600"/>
                      <a:pt x="317847" y="637321"/>
                    </a:cubicBezTo>
                    <a:cubicBezTo>
                      <a:pt x="387697" y="605042"/>
                      <a:pt x="462839" y="510850"/>
                      <a:pt x="495647" y="449996"/>
                    </a:cubicBezTo>
                    <a:cubicBezTo>
                      <a:pt x="528455" y="389142"/>
                      <a:pt x="515226" y="326171"/>
                      <a:pt x="514697" y="272196"/>
                    </a:cubicBezTo>
                    <a:cubicBezTo>
                      <a:pt x="514168" y="218221"/>
                      <a:pt x="496176" y="165304"/>
                      <a:pt x="492472" y="126146"/>
                    </a:cubicBezTo>
                    <a:cubicBezTo>
                      <a:pt x="488768" y="86988"/>
                      <a:pt x="468660" y="30896"/>
                      <a:pt x="479772" y="118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4" name="フリーフォーム 1253">
                <a:extLst>
                  <a:ext uri="{FF2B5EF4-FFF2-40B4-BE49-F238E27FC236}">
                    <a16:creationId xmlns:a16="http://schemas.microsoft.com/office/drawing/2014/main" id="{CCD77770-84D4-C0D5-8D86-0B9F12CE28C2}"/>
                  </a:ext>
                </a:extLst>
              </p:cNvPr>
              <p:cNvSpPr/>
              <p:nvPr/>
            </p:nvSpPr>
            <p:spPr>
              <a:xfrm>
                <a:off x="5579277" y="8241368"/>
                <a:ext cx="667743" cy="202618"/>
              </a:xfrm>
              <a:custGeom>
                <a:avLst/>
                <a:gdLst>
                  <a:gd name="connsiteX0" fmla="*/ 37298 w 667743"/>
                  <a:gd name="connsiteY0" fmla="*/ 80307 h 202618"/>
                  <a:gd name="connsiteX1" fmla="*/ 415123 w 667743"/>
                  <a:gd name="connsiteY1" fmla="*/ 127932 h 202618"/>
                  <a:gd name="connsiteX2" fmla="*/ 592923 w 667743"/>
                  <a:gd name="connsiteY2" fmla="*/ 137457 h 202618"/>
                  <a:gd name="connsiteX3" fmla="*/ 586573 w 667743"/>
                  <a:gd name="connsiteY3" fmla="*/ 4107 h 202618"/>
                  <a:gd name="connsiteX4" fmla="*/ 653248 w 667743"/>
                  <a:gd name="connsiteY4" fmla="*/ 42207 h 202618"/>
                  <a:gd name="connsiteX5" fmla="*/ 653248 w 667743"/>
                  <a:gd name="connsiteY5" fmla="*/ 124757 h 202618"/>
                  <a:gd name="connsiteX6" fmla="*/ 650073 w 667743"/>
                  <a:gd name="connsiteY6" fmla="*/ 197782 h 202618"/>
                  <a:gd name="connsiteX7" fmla="*/ 424648 w 667743"/>
                  <a:gd name="connsiteY7" fmla="*/ 191432 h 202618"/>
                  <a:gd name="connsiteX8" fmla="*/ 103973 w 667743"/>
                  <a:gd name="connsiteY8" fmla="*/ 156507 h 202618"/>
                  <a:gd name="connsiteX9" fmla="*/ 21423 w 667743"/>
                  <a:gd name="connsiteY9" fmla="*/ 131107 h 202618"/>
                  <a:gd name="connsiteX10" fmla="*/ 37298 w 667743"/>
                  <a:gd name="connsiteY10" fmla="*/ 80307 h 20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7743" h="202618">
                    <a:moveTo>
                      <a:pt x="37298" y="80307"/>
                    </a:moveTo>
                    <a:cubicBezTo>
                      <a:pt x="102915" y="79778"/>
                      <a:pt x="322519" y="118407"/>
                      <a:pt x="415123" y="127932"/>
                    </a:cubicBezTo>
                    <a:cubicBezTo>
                      <a:pt x="507727" y="137457"/>
                      <a:pt x="564348" y="158094"/>
                      <a:pt x="592923" y="137457"/>
                    </a:cubicBezTo>
                    <a:cubicBezTo>
                      <a:pt x="621498" y="116820"/>
                      <a:pt x="576519" y="19982"/>
                      <a:pt x="586573" y="4107"/>
                    </a:cubicBezTo>
                    <a:cubicBezTo>
                      <a:pt x="596627" y="-11768"/>
                      <a:pt x="642136" y="22099"/>
                      <a:pt x="653248" y="42207"/>
                    </a:cubicBezTo>
                    <a:cubicBezTo>
                      <a:pt x="664360" y="62315"/>
                      <a:pt x="653777" y="98828"/>
                      <a:pt x="653248" y="124757"/>
                    </a:cubicBezTo>
                    <a:cubicBezTo>
                      <a:pt x="652719" y="150686"/>
                      <a:pt x="688173" y="186670"/>
                      <a:pt x="650073" y="197782"/>
                    </a:cubicBezTo>
                    <a:cubicBezTo>
                      <a:pt x="611973" y="208894"/>
                      <a:pt x="515665" y="198311"/>
                      <a:pt x="424648" y="191432"/>
                    </a:cubicBezTo>
                    <a:cubicBezTo>
                      <a:pt x="333631" y="184553"/>
                      <a:pt x="171177" y="166561"/>
                      <a:pt x="103973" y="156507"/>
                    </a:cubicBezTo>
                    <a:cubicBezTo>
                      <a:pt x="36769" y="146453"/>
                      <a:pt x="32535" y="140632"/>
                      <a:pt x="21423" y="131107"/>
                    </a:cubicBezTo>
                    <a:cubicBezTo>
                      <a:pt x="10310" y="121582"/>
                      <a:pt x="-28319" y="80836"/>
                      <a:pt x="37298" y="803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5" name="フリーフォーム 1254">
                <a:extLst>
                  <a:ext uri="{FF2B5EF4-FFF2-40B4-BE49-F238E27FC236}">
                    <a16:creationId xmlns:a16="http://schemas.microsoft.com/office/drawing/2014/main" id="{E0A86A2A-D6A1-C546-6FA1-9FB6E433F949}"/>
                  </a:ext>
                </a:extLst>
              </p:cNvPr>
              <p:cNvSpPr/>
              <p:nvPr/>
            </p:nvSpPr>
            <p:spPr>
              <a:xfrm>
                <a:off x="5593910" y="8490245"/>
                <a:ext cx="644414" cy="197200"/>
              </a:xfrm>
              <a:custGeom>
                <a:avLst/>
                <a:gdLst>
                  <a:gd name="connsiteX0" fmla="*/ 565590 w 644414"/>
                  <a:gd name="connsiteY0" fmla="*/ 6055 h 197200"/>
                  <a:gd name="connsiteX1" fmla="*/ 635440 w 644414"/>
                  <a:gd name="connsiteY1" fmla="*/ 25105 h 197200"/>
                  <a:gd name="connsiteX2" fmla="*/ 641790 w 644414"/>
                  <a:gd name="connsiteY2" fmla="*/ 104480 h 197200"/>
                  <a:gd name="connsiteX3" fmla="*/ 619565 w 644414"/>
                  <a:gd name="connsiteY3" fmla="*/ 190205 h 197200"/>
                  <a:gd name="connsiteX4" fmla="*/ 524315 w 644414"/>
                  <a:gd name="connsiteY4" fmla="*/ 187030 h 197200"/>
                  <a:gd name="connsiteX5" fmla="*/ 140140 w 644414"/>
                  <a:gd name="connsiteY5" fmla="*/ 145755 h 197200"/>
                  <a:gd name="connsiteX6" fmla="*/ 440 w 644414"/>
                  <a:gd name="connsiteY6" fmla="*/ 120355 h 197200"/>
                  <a:gd name="connsiteX7" fmla="*/ 114740 w 644414"/>
                  <a:gd name="connsiteY7" fmla="*/ 75905 h 197200"/>
                  <a:gd name="connsiteX8" fmla="*/ 559240 w 644414"/>
                  <a:gd name="connsiteY8" fmla="*/ 120355 h 197200"/>
                  <a:gd name="connsiteX9" fmla="*/ 565590 w 644414"/>
                  <a:gd name="connsiteY9" fmla="*/ 6055 h 19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4414" h="197200">
                    <a:moveTo>
                      <a:pt x="565590" y="6055"/>
                    </a:moveTo>
                    <a:cubicBezTo>
                      <a:pt x="578290" y="-9820"/>
                      <a:pt x="622740" y="8701"/>
                      <a:pt x="635440" y="25105"/>
                    </a:cubicBezTo>
                    <a:cubicBezTo>
                      <a:pt x="648140" y="41509"/>
                      <a:pt x="644436" y="76963"/>
                      <a:pt x="641790" y="104480"/>
                    </a:cubicBezTo>
                    <a:cubicBezTo>
                      <a:pt x="639144" y="131997"/>
                      <a:pt x="639144" y="176447"/>
                      <a:pt x="619565" y="190205"/>
                    </a:cubicBezTo>
                    <a:cubicBezTo>
                      <a:pt x="599986" y="203963"/>
                      <a:pt x="604219" y="194438"/>
                      <a:pt x="524315" y="187030"/>
                    </a:cubicBezTo>
                    <a:cubicBezTo>
                      <a:pt x="444411" y="179622"/>
                      <a:pt x="227452" y="156867"/>
                      <a:pt x="140140" y="145755"/>
                    </a:cubicBezTo>
                    <a:cubicBezTo>
                      <a:pt x="52828" y="134643"/>
                      <a:pt x="4673" y="131997"/>
                      <a:pt x="440" y="120355"/>
                    </a:cubicBezTo>
                    <a:cubicBezTo>
                      <a:pt x="-3793" y="108713"/>
                      <a:pt x="21607" y="75905"/>
                      <a:pt x="114740" y="75905"/>
                    </a:cubicBezTo>
                    <a:cubicBezTo>
                      <a:pt x="207873" y="75905"/>
                      <a:pt x="484628" y="128292"/>
                      <a:pt x="559240" y="120355"/>
                    </a:cubicBezTo>
                    <a:cubicBezTo>
                      <a:pt x="633852" y="112418"/>
                      <a:pt x="552890" y="21930"/>
                      <a:pt x="565590" y="60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6" name="フリーフォーム 1255">
                <a:extLst>
                  <a:ext uri="{FF2B5EF4-FFF2-40B4-BE49-F238E27FC236}">
                    <a16:creationId xmlns:a16="http://schemas.microsoft.com/office/drawing/2014/main" id="{BAF90C99-50A9-F720-46AA-23C679DEEEB0}"/>
                  </a:ext>
                </a:extLst>
              </p:cNvPr>
              <p:cNvSpPr/>
              <p:nvPr/>
            </p:nvSpPr>
            <p:spPr>
              <a:xfrm>
                <a:off x="5552607" y="8742893"/>
                <a:ext cx="684173" cy="190303"/>
              </a:xfrm>
              <a:custGeom>
                <a:avLst/>
                <a:gdLst>
                  <a:gd name="connsiteX0" fmla="*/ 581493 w 684173"/>
                  <a:gd name="connsiteY0" fmla="*/ 13757 h 190303"/>
                  <a:gd name="connsiteX1" fmla="*/ 664043 w 684173"/>
                  <a:gd name="connsiteY1" fmla="*/ 10582 h 190303"/>
                  <a:gd name="connsiteX2" fmla="*/ 670393 w 684173"/>
                  <a:gd name="connsiteY2" fmla="*/ 105832 h 190303"/>
                  <a:gd name="connsiteX3" fmla="*/ 673568 w 684173"/>
                  <a:gd name="connsiteY3" fmla="*/ 185207 h 190303"/>
                  <a:gd name="connsiteX4" fmla="*/ 521168 w 684173"/>
                  <a:gd name="connsiteY4" fmla="*/ 178857 h 190303"/>
                  <a:gd name="connsiteX5" fmla="*/ 267168 w 684173"/>
                  <a:gd name="connsiteY5" fmla="*/ 150282 h 190303"/>
                  <a:gd name="connsiteX6" fmla="*/ 35393 w 684173"/>
                  <a:gd name="connsiteY6" fmla="*/ 118532 h 190303"/>
                  <a:gd name="connsiteX7" fmla="*/ 6818 w 684173"/>
                  <a:gd name="connsiteY7" fmla="*/ 102657 h 190303"/>
                  <a:gd name="connsiteX8" fmla="*/ 95718 w 684173"/>
                  <a:gd name="connsiteY8" fmla="*/ 48682 h 190303"/>
                  <a:gd name="connsiteX9" fmla="*/ 587843 w 684173"/>
                  <a:gd name="connsiteY9" fmla="*/ 112182 h 190303"/>
                  <a:gd name="connsiteX10" fmla="*/ 581493 w 684173"/>
                  <a:gd name="connsiteY10" fmla="*/ 13757 h 190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4173" h="190303">
                    <a:moveTo>
                      <a:pt x="581493" y="13757"/>
                    </a:moveTo>
                    <a:cubicBezTo>
                      <a:pt x="594193" y="-3176"/>
                      <a:pt x="649226" y="-4764"/>
                      <a:pt x="664043" y="10582"/>
                    </a:cubicBezTo>
                    <a:cubicBezTo>
                      <a:pt x="678860" y="25928"/>
                      <a:pt x="668806" y="76728"/>
                      <a:pt x="670393" y="105832"/>
                    </a:cubicBezTo>
                    <a:cubicBezTo>
                      <a:pt x="671980" y="134936"/>
                      <a:pt x="698439" y="173036"/>
                      <a:pt x="673568" y="185207"/>
                    </a:cubicBezTo>
                    <a:cubicBezTo>
                      <a:pt x="648697" y="197378"/>
                      <a:pt x="588901" y="184678"/>
                      <a:pt x="521168" y="178857"/>
                    </a:cubicBezTo>
                    <a:cubicBezTo>
                      <a:pt x="453435" y="173036"/>
                      <a:pt x="348130" y="160336"/>
                      <a:pt x="267168" y="150282"/>
                    </a:cubicBezTo>
                    <a:cubicBezTo>
                      <a:pt x="186205" y="140228"/>
                      <a:pt x="78785" y="126470"/>
                      <a:pt x="35393" y="118532"/>
                    </a:cubicBezTo>
                    <a:cubicBezTo>
                      <a:pt x="-7999" y="110594"/>
                      <a:pt x="-3236" y="114299"/>
                      <a:pt x="6818" y="102657"/>
                    </a:cubicBezTo>
                    <a:cubicBezTo>
                      <a:pt x="16872" y="91015"/>
                      <a:pt x="-1119" y="47095"/>
                      <a:pt x="95718" y="48682"/>
                    </a:cubicBezTo>
                    <a:cubicBezTo>
                      <a:pt x="192555" y="50269"/>
                      <a:pt x="504764" y="112711"/>
                      <a:pt x="587843" y="112182"/>
                    </a:cubicBezTo>
                    <a:cubicBezTo>
                      <a:pt x="670922" y="111653"/>
                      <a:pt x="568793" y="30690"/>
                      <a:pt x="581493" y="137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7" name="フリーフォーム 1256">
                <a:extLst>
                  <a:ext uri="{FF2B5EF4-FFF2-40B4-BE49-F238E27FC236}">
                    <a16:creationId xmlns:a16="http://schemas.microsoft.com/office/drawing/2014/main" id="{22C94A8C-AE1C-1C96-D376-7AE780295FCC}"/>
                  </a:ext>
                </a:extLst>
              </p:cNvPr>
              <p:cNvSpPr/>
              <p:nvPr/>
            </p:nvSpPr>
            <p:spPr>
              <a:xfrm>
                <a:off x="6445045" y="8292727"/>
                <a:ext cx="187984" cy="204054"/>
              </a:xfrm>
              <a:custGeom>
                <a:avLst/>
                <a:gdLst>
                  <a:gd name="connsiteX0" fmla="*/ 101805 w 187984"/>
                  <a:gd name="connsiteY0" fmla="*/ 3548 h 204054"/>
                  <a:gd name="connsiteX1" fmla="*/ 187530 w 187984"/>
                  <a:gd name="connsiteY1" fmla="*/ 38473 h 204054"/>
                  <a:gd name="connsiteX2" fmla="*/ 133555 w 187984"/>
                  <a:gd name="connsiteY2" fmla="*/ 133723 h 204054"/>
                  <a:gd name="connsiteX3" fmla="*/ 85930 w 187984"/>
                  <a:gd name="connsiteY3" fmla="*/ 203573 h 204054"/>
                  <a:gd name="connsiteX4" fmla="*/ 9730 w 187984"/>
                  <a:gd name="connsiteY4" fmla="*/ 162298 h 204054"/>
                  <a:gd name="connsiteX5" fmla="*/ 16080 w 187984"/>
                  <a:gd name="connsiteY5" fmla="*/ 117848 h 204054"/>
                  <a:gd name="connsiteX6" fmla="*/ 101805 w 187984"/>
                  <a:gd name="connsiteY6" fmla="*/ 3548 h 20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984" h="204054">
                    <a:moveTo>
                      <a:pt x="101805" y="3548"/>
                    </a:moveTo>
                    <a:cubicBezTo>
                      <a:pt x="130380" y="-9681"/>
                      <a:pt x="182238" y="16777"/>
                      <a:pt x="187530" y="38473"/>
                    </a:cubicBezTo>
                    <a:cubicBezTo>
                      <a:pt x="192822" y="60169"/>
                      <a:pt x="150488" y="106206"/>
                      <a:pt x="133555" y="133723"/>
                    </a:cubicBezTo>
                    <a:cubicBezTo>
                      <a:pt x="116622" y="161240"/>
                      <a:pt x="106567" y="198811"/>
                      <a:pt x="85930" y="203573"/>
                    </a:cubicBezTo>
                    <a:cubicBezTo>
                      <a:pt x="65293" y="208335"/>
                      <a:pt x="21372" y="176585"/>
                      <a:pt x="9730" y="162298"/>
                    </a:cubicBezTo>
                    <a:cubicBezTo>
                      <a:pt x="-1912" y="148011"/>
                      <a:pt x="-6674" y="148010"/>
                      <a:pt x="16080" y="117848"/>
                    </a:cubicBezTo>
                    <a:cubicBezTo>
                      <a:pt x="38834" y="87686"/>
                      <a:pt x="73230" y="16777"/>
                      <a:pt x="101805" y="35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8" name="フリーフォーム 1257">
                <a:extLst>
                  <a:ext uri="{FF2B5EF4-FFF2-40B4-BE49-F238E27FC236}">
                    <a16:creationId xmlns:a16="http://schemas.microsoft.com/office/drawing/2014/main" id="{29F72B9C-1AD2-BA23-D133-98FE11F7FCD0}"/>
                  </a:ext>
                </a:extLst>
              </p:cNvPr>
              <p:cNvSpPr/>
              <p:nvPr/>
            </p:nvSpPr>
            <p:spPr>
              <a:xfrm>
                <a:off x="6308133" y="8335337"/>
                <a:ext cx="512693" cy="590350"/>
              </a:xfrm>
              <a:custGeom>
                <a:avLst/>
                <a:gdLst>
                  <a:gd name="connsiteX0" fmla="*/ 505417 w 512693"/>
                  <a:gd name="connsiteY0" fmla="*/ 5388 h 590350"/>
                  <a:gd name="connsiteX1" fmla="*/ 505417 w 512693"/>
                  <a:gd name="connsiteY1" fmla="*/ 351463 h 590350"/>
                  <a:gd name="connsiteX2" fmla="*/ 464142 w 512693"/>
                  <a:gd name="connsiteY2" fmla="*/ 491163 h 590350"/>
                  <a:gd name="connsiteX3" fmla="*/ 410167 w 512693"/>
                  <a:gd name="connsiteY3" fmla="*/ 567363 h 590350"/>
                  <a:gd name="connsiteX4" fmla="*/ 241892 w 512693"/>
                  <a:gd name="connsiteY4" fmla="*/ 589588 h 590350"/>
                  <a:gd name="connsiteX5" fmla="*/ 35517 w 512693"/>
                  <a:gd name="connsiteY5" fmla="*/ 583238 h 590350"/>
                  <a:gd name="connsiteX6" fmla="*/ 6942 w 512693"/>
                  <a:gd name="connsiteY6" fmla="*/ 564188 h 590350"/>
                  <a:gd name="connsiteX7" fmla="*/ 111717 w 512693"/>
                  <a:gd name="connsiteY7" fmla="*/ 494338 h 590350"/>
                  <a:gd name="connsiteX8" fmla="*/ 346667 w 512693"/>
                  <a:gd name="connsiteY8" fmla="*/ 472113 h 590350"/>
                  <a:gd name="connsiteX9" fmla="*/ 429217 w 512693"/>
                  <a:gd name="connsiteY9" fmla="*/ 348288 h 590350"/>
                  <a:gd name="connsiteX10" fmla="*/ 432392 w 512693"/>
                  <a:gd name="connsiteY10" fmla="*/ 154613 h 590350"/>
                  <a:gd name="connsiteX11" fmla="*/ 505417 w 512693"/>
                  <a:gd name="connsiteY11" fmla="*/ 5388 h 5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2693" h="590350">
                    <a:moveTo>
                      <a:pt x="505417" y="5388"/>
                    </a:moveTo>
                    <a:cubicBezTo>
                      <a:pt x="517588" y="38196"/>
                      <a:pt x="512296" y="270501"/>
                      <a:pt x="505417" y="351463"/>
                    </a:cubicBezTo>
                    <a:cubicBezTo>
                      <a:pt x="498538" y="432425"/>
                      <a:pt x="480017" y="455180"/>
                      <a:pt x="464142" y="491163"/>
                    </a:cubicBezTo>
                    <a:cubicBezTo>
                      <a:pt x="448267" y="527146"/>
                      <a:pt x="447209" y="550959"/>
                      <a:pt x="410167" y="567363"/>
                    </a:cubicBezTo>
                    <a:cubicBezTo>
                      <a:pt x="373125" y="583767"/>
                      <a:pt x="304334" y="586942"/>
                      <a:pt x="241892" y="589588"/>
                    </a:cubicBezTo>
                    <a:cubicBezTo>
                      <a:pt x="179450" y="592234"/>
                      <a:pt x="74675" y="587471"/>
                      <a:pt x="35517" y="583238"/>
                    </a:cubicBezTo>
                    <a:cubicBezTo>
                      <a:pt x="-3641" y="579005"/>
                      <a:pt x="-5758" y="579005"/>
                      <a:pt x="6942" y="564188"/>
                    </a:cubicBezTo>
                    <a:cubicBezTo>
                      <a:pt x="19642" y="549371"/>
                      <a:pt x="55096" y="509684"/>
                      <a:pt x="111717" y="494338"/>
                    </a:cubicBezTo>
                    <a:cubicBezTo>
                      <a:pt x="168338" y="478992"/>
                      <a:pt x="293750" y="496455"/>
                      <a:pt x="346667" y="472113"/>
                    </a:cubicBezTo>
                    <a:cubicBezTo>
                      <a:pt x="399584" y="447771"/>
                      <a:pt x="414929" y="401205"/>
                      <a:pt x="429217" y="348288"/>
                    </a:cubicBezTo>
                    <a:cubicBezTo>
                      <a:pt x="443504" y="295371"/>
                      <a:pt x="420750" y="211234"/>
                      <a:pt x="432392" y="154613"/>
                    </a:cubicBezTo>
                    <a:cubicBezTo>
                      <a:pt x="444034" y="97992"/>
                      <a:pt x="493246" y="-27420"/>
                      <a:pt x="505417" y="5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9" name="フリーフォーム 1258">
                <a:extLst>
                  <a:ext uri="{FF2B5EF4-FFF2-40B4-BE49-F238E27FC236}">
                    <a16:creationId xmlns:a16="http://schemas.microsoft.com/office/drawing/2014/main" id="{156A3C0B-5616-D050-51E6-7537CA7F65B4}"/>
                  </a:ext>
                </a:extLst>
              </p:cNvPr>
              <p:cNvSpPr/>
              <p:nvPr/>
            </p:nvSpPr>
            <p:spPr>
              <a:xfrm>
                <a:off x="5365216" y="9069681"/>
                <a:ext cx="151564" cy="312444"/>
              </a:xfrm>
              <a:custGeom>
                <a:avLst/>
                <a:gdLst>
                  <a:gd name="connsiteX0" fmla="*/ 44984 w 151564"/>
                  <a:gd name="connsiteY0" fmla="*/ 13994 h 312444"/>
                  <a:gd name="connsiteX1" fmla="*/ 127534 w 151564"/>
                  <a:gd name="connsiteY1" fmla="*/ 20344 h 312444"/>
                  <a:gd name="connsiteX2" fmla="*/ 137059 w 151564"/>
                  <a:gd name="connsiteY2" fmla="*/ 61619 h 312444"/>
                  <a:gd name="connsiteX3" fmla="*/ 146584 w 151564"/>
                  <a:gd name="connsiteY3" fmla="*/ 248944 h 312444"/>
                  <a:gd name="connsiteX4" fmla="*/ 140234 w 151564"/>
                  <a:gd name="connsiteY4" fmla="*/ 293394 h 312444"/>
                  <a:gd name="connsiteX5" fmla="*/ 22759 w 151564"/>
                  <a:gd name="connsiteY5" fmla="*/ 312444 h 312444"/>
                  <a:gd name="connsiteX6" fmla="*/ 534 w 151564"/>
                  <a:gd name="connsiteY6" fmla="*/ 293394 h 312444"/>
                  <a:gd name="connsiteX7" fmla="*/ 32284 w 151564"/>
                  <a:gd name="connsiteY7" fmla="*/ 236244 h 312444"/>
                  <a:gd name="connsiteX8" fmla="*/ 57684 w 151564"/>
                  <a:gd name="connsiteY8" fmla="*/ 207669 h 312444"/>
                  <a:gd name="connsiteX9" fmla="*/ 44984 w 151564"/>
                  <a:gd name="connsiteY9" fmla="*/ 13994 h 312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564" h="312444">
                    <a:moveTo>
                      <a:pt x="44984" y="13994"/>
                    </a:moveTo>
                    <a:cubicBezTo>
                      <a:pt x="56626" y="-17227"/>
                      <a:pt x="112188" y="12407"/>
                      <a:pt x="127534" y="20344"/>
                    </a:cubicBezTo>
                    <a:cubicBezTo>
                      <a:pt x="142880" y="28281"/>
                      <a:pt x="133884" y="23519"/>
                      <a:pt x="137059" y="61619"/>
                    </a:cubicBezTo>
                    <a:cubicBezTo>
                      <a:pt x="140234" y="99719"/>
                      <a:pt x="146055" y="210315"/>
                      <a:pt x="146584" y="248944"/>
                    </a:cubicBezTo>
                    <a:cubicBezTo>
                      <a:pt x="147113" y="287573"/>
                      <a:pt x="160872" y="282811"/>
                      <a:pt x="140234" y="293394"/>
                    </a:cubicBezTo>
                    <a:cubicBezTo>
                      <a:pt x="119597" y="303977"/>
                      <a:pt x="46042" y="312444"/>
                      <a:pt x="22759" y="312444"/>
                    </a:cubicBezTo>
                    <a:cubicBezTo>
                      <a:pt x="-524" y="312444"/>
                      <a:pt x="-1053" y="306094"/>
                      <a:pt x="534" y="293394"/>
                    </a:cubicBezTo>
                    <a:cubicBezTo>
                      <a:pt x="2121" y="280694"/>
                      <a:pt x="22759" y="250531"/>
                      <a:pt x="32284" y="236244"/>
                    </a:cubicBezTo>
                    <a:cubicBezTo>
                      <a:pt x="41809" y="221957"/>
                      <a:pt x="51334" y="244711"/>
                      <a:pt x="57684" y="207669"/>
                    </a:cubicBezTo>
                    <a:cubicBezTo>
                      <a:pt x="64034" y="170627"/>
                      <a:pt x="33342" y="45215"/>
                      <a:pt x="44984" y="139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0" name="フリーフォーム 1259">
                <a:extLst>
                  <a:ext uri="{FF2B5EF4-FFF2-40B4-BE49-F238E27FC236}">
                    <a16:creationId xmlns:a16="http://schemas.microsoft.com/office/drawing/2014/main" id="{7268CF8E-5101-FF17-0D56-CA0AF85A9885}"/>
                  </a:ext>
                </a:extLst>
              </p:cNvPr>
              <p:cNvSpPr/>
              <p:nvPr/>
            </p:nvSpPr>
            <p:spPr>
              <a:xfrm>
                <a:off x="4911638" y="9187969"/>
                <a:ext cx="378738" cy="461491"/>
              </a:xfrm>
              <a:custGeom>
                <a:avLst/>
                <a:gdLst>
                  <a:gd name="connsiteX0" fmla="*/ 377912 w 378738"/>
                  <a:gd name="connsiteY0" fmla="*/ 38581 h 461491"/>
                  <a:gd name="connsiteX1" fmla="*/ 231862 w 378738"/>
                  <a:gd name="connsiteY1" fmla="*/ 481 h 461491"/>
                  <a:gd name="connsiteX2" fmla="*/ 92162 w 378738"/>
                  <a:gd name="connsiteY2" fmla="*/ 25881 h 461491"/>
                  <a:gd name="connsiteX3" fmla="*/ 15962 w 378738"/>
                  <a:gd name="connsiteY3" fmla="*/ 140181 h 461491"/>
                  <a:gd name="connsiteX4" fmla="*/ 87 w 378738"/>
                  <a:gd name="connsiteY4" fmla="*/ 286231 h 461491"/>
                  <a:gd name="connsiteX5" fmla="*/ 12787 w 378738"/>
                  <a:gd name="connsiteY5" fmla="*/ 365606 h 461491"/>
                  <a:gd name="connsiteX6" fmla="*/ 69937 w 378738"/>
                  <a:gd name="connsiteY6" fmla="*/ 457681 h 461491"/>
                  <a:gd name="connsiteX7" fmla="*/ 60412 w 378738"/>
                  <a:gd name="connsiteY7" fmla="*/ 419581 h 461491"/>
                  <a:gd name="connsiteX8" fmla="*/ 57237 w 378738"/>
                  <a:gd name="connsiteY8" fmla="*/ 203681 h 461491"/>
                  <a:gd name="connsiteX9" fmla="*/ 155662 w 378738"/>
                  <a:gd name="connsiteY9" fmla="*/ 105256 h 461491"/>
                  <a:gd name="connsiteX10" fmla="*/ 285837 w 378738"/>
                  <a:gd name="connsiteY10" fmla="*/ 60806 h 461491"/>
                  <a:gd name="connsiteX11" fmla="*/ 377912 w 378738"/>
                  <a:gd name="connsiteY11" fmla="*/ 38581 h 46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738" h="461491">
                    <a:moveTo>
                      <a:pt x="377912" y="38581"/>
                    </a:moveTo>
                    <a:cubicBezTo>
                      <a:pt x="368916" y="28527"/>
                      <a:pt x="279487" y="2598"/>
                      <a:pt x="231862" y="481"/>
                    </a:cubicBezTo>
                    <a:cubicBezTo>
                      <a:pt x="184237" y="-1636"/>
                      <a:pt x="128145" y="2598"/>
                      <a:pt x="92162" y="25881"/>
                    </a:cubicBezTo>
                    <a:cubicBezTo>
                      <a:pt x="56179" y="49164"/>
                      <a:pt x="31308" y="96789"/>
                      <a:pt x="15962" y="140181"/>
                    </a:cubicBezTo>
                    <a:cubicBezTo>
                      <a:pt x="616" y="183573"/>
                      <a:pt x="616" y="248660"/>
                      <a:pt x="87" y="286231"/>
                    </a:cubicBezTo>
                    <a:cubicBezTo>
                      <a:pt x="-442" y="323802"/>
                      <a:pt x="1145" y="337031"/>
                      <a:pt x="12787" y="365606"/>
                    </a:cubicBezTo>
                    <a:cubicBezTo>
                      <a:pt x="24429" y="394181"/>
                      <a:pt x="61999" y="448685"/>
                      <a:pt x="69937" y="457681"/>
                    </a:cubicBezTo>
                    <a:cubicBezTo>
                      <a:pt x="77874" y="466677"/>
                      <a:pt x="62529" y="461914"/>
                      <a:pt x="60412" y="419581"/>
                    </a:cubicBezTo>
                    <a:cubicBezTo>
                      <a:pt x="58295" y="377248"/>
                      <a:pt x="41362" y="256068"/>
                      <a:pt x="57237" y="203681"/>
                    </a:cubicBezTo>
                    <a:cubicBezTo>
                      <a:pt x="73112" y="151294"/>
                      <a:pt x="117562" y="129068"/>
                      <a:pt x="155662" y="105256"/>
                    </a:cubicBezTo>
                    <a:cubicBezTo>
                      <a:pt x="193762" y="81444"/>
                      <a:pt x="251441" y="64510"/>
                      <a:pt x="285837" y="60806"/>
                    </a:cubicBezTo>
                    <a:cubicBezTo>
                      <a:pt x="320233" y="57102"/>
                      <a:pt x="386908" y="48635"/>
                      <a:pt x="377912" y="385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1" name="フリーフォーム 1260">
                <a:extLst>
                  <a:ext uri="{FF2B5EF4-FFF2-40B4-BE49-F238E27FC236}">
                    <a16:creationId xmlns:a16="http://schemas.microsoft.com/office/drawing/2014/main" id="{63064E0E-6C2D-A1A7-5C3B-0E8AD071383F}"/>
                  </a:ext>
                </a:extLst>
              </p:cNvPr>
              <p:cNvSpPr/>
              <p:nvPr/>
            </p:nvSpPr>
            <p:spPr>
              <a:xfrm>
                <a:off x="4819865" y="9569427"/>
                <a:ext cx="710283" cy="290910"/>
              </a:xfrm>
              <a:custGeom>
                <a:avLst/>
                <a:gdLst>
                  <a:gd name="connsiteX0" fmla="*/ 2960 w 710283"/>
                  <a:gd name="connsiteY0" fmla="*/ 171473 h 290910"/>
                  <a:gd name="connsiteX1" fmla="*/ 323635 w 710283"/>
                  <a:gd name="connsiteY1" fmla="*/ 231798 h 290910"/>
                  <a:gd name="connsiteX2" fmla="*/ 625260 w 710283"/>
                  <a:gd name="connsiteY2" fmla="*/ 57173 h 290910"/>
                  <a:gd name="connsiteX3" fmla="*/ 704635 w 710283"/>
                  <a:gd name="connsiteY3" fmla="*/ 23 h 290910"/>
                  <a:gd name="connsiteX4" fmla="*/ 698285 w 710283"/>
                  <a:gd name="connsiteY4" fmla="*/ 50823 h 290910"/>
                  <a:gd name="connsiteX5" fmla="*/ 698285 w 710283"/>
                  <a:gd name="connsiteY5" fmla="*/ 98448 h 290910"/>
                  <a:gd name="connsiteX6" fmla="*/ 533185 w 710283"/>
                  <a:gd name="connsiteY6" fmla="*/ 234973 h 290910"/>
                  <a:gd name="connsiteX7" fmla="*/ 247435 w 710283"/>
                  <a:gd name="connsiteY7" fmla="*/ 285773 h 290910"/>
                  <a:gd name="connsiteX8" fmla="*/ 168060 w 710283"/>
                  <a:gd name="connsiteY8" fmla="*/ 276248 h 290910"/>
                  <a:gd name="connsiteX9" fmla="*/ 2960 w 710283"/>
                  <a:gd name="connsiteY9" fmla="*/ 171473 h 2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0283" h="290910">
                    <a:moveTo>
                      <a:pt x="2960" y="171473"/>
                    </a:moveTo>
                    <a:cubicBezTo>
                      <a:pt x="28889" y="164065"/>
                      <a:pt x="219918" y="250848"/>
                      <a:pt x="323635" y="231798"/>
                    </a:cubicBezTo>
                    <a:cubicBezTo>
                      <a:pt x="427352" y="212748"/>
                      <a:pt x="561760" y="95802"/>
                      <a:pt x="625260" y="57173"/>
                    </a:cubicBezTo>
                    <a:cubicBezTo>
                      <a:pt x="688760" y="18544"/>
                      <a:pt x="692464" y="1081"/>
                      <a:pt x="704635" y="23"/>
                    </a:cubicBezTo>
                    <a:cubicBezTo>
                      <a:pt x="716806" y="-1035"/>
                      <a:pt x="699343" y="34419"/>
                      <a:pt x="698285" y="50823"/>
                    </a:cubicBezTo>
                    <a:cubicBezTo>
                      <a:pt x="697227" y="67227"/>
                      <a:pt x="725802" y="67756"/>
                      <a:pt x="698285" y="98448"/>
                    </a:cubicBezTo>
                    <a:cubicBezTo>
                      <a:pt x="670768" y="129140"/>
                      <a:pt x="608327" y="203752"/>
                      <a:pt x="533185" y="234973"/>
                    </a:cubicBezTo>
                    <a:cubicBezTo>
                      <a:pt x="458043" y="266194"/>
                      <a:pt x="308289" y="278894"/>
                      <a:pt x="247435" y="285773"/>
                    </a:cubicBezTo>
                    <a:cubicBezTo>
                      <a:pt x="186581" y="292652"/>
                      <a:pt x="207218" y="295298"/>
                      <a:pt x="168060" y="276248"/>
                    </a:cubicBezTo>
                    <a:cubicBezTo>
                      <a:pt x="128902" y="257198"/>
                      <a:pt x="-22969" y="178881"/>
                      <a:pt x="2960" y="1714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2" name="フリーフォーム 1261">
                <a:extLst>
                  <a:ext uri="{FF2B5EF4-FFF2-40B4-BE49-F238E27FC236}">
                    <a16:creationId xmlns:a16="http://schemas.microsoft.com/office/drawing/2014/main" id="{ED873244-4A74-E76D-9F45-B7DA5DA7F50C}"/>
                  </a:ext>
                </a:extLst>
              </p:cNvPr>
              <p:cNvSpPr/>
              <p:nvPr/>
            </p:nvSpPr>
            <p:spPr>
              <a:xfrm>
                <a:off x="4139057" y="10067805"/>
                <a:ext cx="249425" cy="501474"/>
              </a:xfrm>
              <a:custGeom>
                <a:avLst/>
                <a:gdLst>
                  <a:gd name="connsiteX0" fmla="*/ 194818 w 249425"/>
                  <a:gd name="connsiteY0" fmla="*/ 25520 h 501474"/>
                  <a:gd name="connsiteX1" fmla="*/ 194818 w 249425"/>
                  <a:gd name="connsiteY1" fmla="*/ 387470 h 501474"/>
                  <a:gd name="connsiteX2" fmla="*/ 191643 w 249425"/>
                  <a:gd name="connsiteY2" fmla="*/ 428745 h 501474"/>
                  <a:gd name="connsiteX3" fmla="*/ 61468 w 249425"/>
                  <a:gd name="connsiteY3" fmla="*/ 444620 h 501474"/>
                  <a:gd name="connsiteX4" fmla="*/ 7493 w 249425"/>
                  <a:gd name="connsiteY4" fmla="*/ 482720 h 501474"/>
                  <a:gd name="connsiteX5" fmla="*/ 220218 w 249425"/>
                  <a:gd name="connsiteY5" fmla="*/ 498595 h 501474"/>
                  <a:gd name="connsiteX6" fmla="*/ 248793 w 249425"/>
                  <a:gd name="connsiteY6" fmla="*/ 425570 h 501474"/>
                  <a:gd name="connsiteX7" fmla="*/ 232918 w 249425"/>
                  <a:gd name="connsiteY7" fmla="*/ 228720 h 501474"/>
                  <a:gd name="connsiteX8" fmla="*/ 248793 w 249425"/>
                  <a:gd name="connsiteY8" fmla="*/ 50920 h 501474"/>
                  <a:gd name="connsiteX9" fmla="*/ 194818 w 249425"/>
                  <a:gd name="connsiteY9" fmla="*/ 25520 h 50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9425" h="501474">
                    <a:moveTo>
                      <a:pt x="194818" y="25520"/>
                    </a:moveTo>
                    <a:cubicBezTo>
                      <a:pt x="185822" y="81612"/>
                      <a:pt x="195347" y="320266"/>
                      <a:pt x="194818" y="387470"/>
                    </a:cubicBezTo>
                    <a:cubicBezTo>
                      <a:pt x="194289" y="454674"/>
                      <a:pt x="213868" y="419220"/>
                      <a:pt x="191643" y="428745"/>
                    </a:cubicBezTo>
                    <a:cubicBezTo>
                      <a:pt x="169418" y="438270"/>
                      <a:pt x="92160" y="435624"/>
                      <a:pt x="61468" y="444620"/>
                    </a:cubicBezTo>
                    <a:cubicBezTo>
                      <a:pt x="30776" y="453616"/>
                      <a:pt x="-18965" y="473724"/>
                      <a:pt x="7493" y="482720"/>
                    </a:cubicBezTo>
                    <a:cubicBezTo>
                      <a:pt x="33951" y="491716"/>
                      <a:pt x="180001" y="508120"/>
                      <a:pt x="220218" y="498595"/>
                    </a:cubicBezTo>
                    <a:cubicBezTo>
                      <a:pt x="260435" y="489070"/>
                      <a:pt x="246676" y="470549"/>
                      <a:pt x="248793" y="425570"/>
                    </a:cubicBezTo>
                    <a:cubicBezTo>
                      <a:pt x="250910" y="380591"/>
                      <a:pt x="232918" y="291162"/>
                      <a:pt x="232918" y="228720"/>
                    </a:cubicBezTo>
                    <a:cubicBezTo>
                      <a:pt x="232918" y="166278"/>
                      <a:pt x="249322" y="83199"/>
                      <a:pt x="248793" y="50920"/>
                    </a:cubicBezTo>
                    <a:cubicBezTo>
                      <a:pt x="248264" y="18641"/>
                      <a:pt x="203814" y="-30572"/>
                      <a:pt x="194818" y="255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3" name="フリーフォーム 1262">
                <a:extLst>
                  <a:ext uri="{FF2B5EF4-FFF2-40B4-BE49-F238E27FC236}">
                    <a16:creationId xmlns:a16="http://schemas.microsoft.com/office/drawing/2014/main" id="{2D92AE04-9424-D42A-90F8-1F52F6150B34}"/>
                  </a:ext>
                </a:extLst>
              </p:cNvPr>
              <p:cNvSpPr/>
              <p:nvPr/>
            </p:nvSpPr>
            <p:spPr>
              <a:xfrm>
                <a:off x="4326535" y="10328202"/>
                <a:ext cx="331313" cy="102584"/>
              </a:xfrm>
              <a:custGeom>
                <a:avLst/>
                <a:gdLst>
                  <a:gd name="connsiteX0" fmla="*/ 7340 w 331313"/>
                  <a:gd name="connsiteY0" fmla="*/ 19123 h 102584"/>
                  <a:gd name="connsiteX1" fmla="*/ 216890 w 331313"/>
                  <a:gd name="connsiteY1" fmla="*/ 15948 h 102584"/>
                  <a:gd name="connsiteX2" fmla="*/ 254990 w 331313"/>
                  <a:gd name="connsiteY2" fmla="*/ 73 h 102584"/>
                  <a:gd name="connsiteX3" fmla="*/ 315315 w 331313"/>
                  <a:gd name="connsiteY3" fmla="*/ 12773 h 102584"/>
                  <a:gd name="connsiteX4" fmla="*/ 324840 w 331313"/>
                  <a:gd name="connsiteY4" fmla="*/ 66748 h 102584"/>
                  <a:gd name="connsiteX5" fmla="*/ 229590 w 331313"/>
                  <a:gd name="connsiteY5" fmla="*/ 76273 h 102584"/>
                  <a:gd name="connsiteX6" fmla="*/ 115290 w 331313"/>
                  <a:gd name="connsiteY6" fmla="*/ 79448 h 102584"/>
                  <a:gd name="connsiteX7" fmla="*/ 51790 w 331313"/>
                  <a:gd name="connsiteY7" fmla="*/ 101673 h 102584"/>
                  <a:gd name="connsiteX8" fmla="*/ 7340 w 331313"/>
                  <a:gd name="connsiteY8" fmla="*/ 19123 h 10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1313" h="102584">
                    <a:moveTo>
                      <a:pt x="7340" y="19123"/>
                    </a:moveTo>
                    <a:cubicBezTo>
                      <a:pt x="34857" y="4835"/>
                      <a:pt x="175615" y="19123"/>
                      <a:pt x="216890" y="15948"/>
                    </a:cubicBezTo>
                    <a:cubicBezTo>
                      <a:pt x="258165" y="12773"/>
                      <a:pt x="238586" y="602"/>
                      <a:pt x="254990" y="73"/>
                    </a:cubicBezTo>
                    <a:cubicBezTo>
                      <a:pt x="271394" y="-456"/>
                      <a:pt x="303673" y="1660"/>
                      <a:pt x="315315" y="12773"/>
                    </a:cubicBezTo>
                    <a:cubicBezTo>
                      <a:pt x="326957" y="23886"/>
                      <a:pt x="339128" y="56165"/>
                      <a:pt x="324840" y="66748"/>
                    </a:cubicBezTo>
                    <a:cubicBezTo>
                      <a:pt x="310553" y="77331"/>
                      <a:pt x="264515" y="74156"/>
                      <a:pt x="229590" y="76273"/>
                    </a:cubicBezTo>
                    <a:cubicBezTo>
                      <a:pt x="194665" y="78390"/>
                      <a:pt x="144923" y="75215"/>
                      <a:pt x="115290" y="79448"/>
                    </a:cubicBezTo>
                    <a:cubicBezTo>
                      <a:pt x="85657" y="83681"/>
                      <a:pt x="66077" y="107494"/>
                      <a:pt x="51790" y="101673"/>
                    </a:cubicBezTo>
                    <a:cubicBezTo>
                      <a:pt x="37503" y="95852"/>
                      <a:pt x="-20177" y="33411"/>
                      <a:pt x="7340" y="191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4" name="フリーフォーム 1263">
                <a:extLst>
                  <a:ext uri="{FF2B5EF4-FFF2-40B4-BE49-F238E27FC236}">
                    <a16:creationId xmlns:a16="http://schemas.microsoft.com/office/drawing/2014/main" id="{7100E54C-B76E-9670-7436-E205169C761E}"/>
                  </a:ext>
                </a:extLst>
              </p:cNvPr>
              <p:cNvSpPr/>
              <p:nvPr/>
            </p:nvSpPr>
            <p:spPr>
              <a:xfrm>
                <a:off x="4552682" y="10092685"/>
                <a:ext cx="69350" cy="80071"/>
              </a:xfrm>
              <a:custGeom>
                <a:avLst/>
                <a:gdLst>
                  <a:gd name="connsiteX0" fmla="*/ 12968 w 69350"/>
                  <a:gd name="connsiteY0" fmla="*/ 640 h 80071"/>
                  <a:gd name="connsiteX1" fmla="*/ 66943 w 69350"/>
                  <a:gd name="connsiteY1" fmla="*/ 41915 h 80071"/>
                  <a:gd name="connsiteX2" fmla="*/ 54243 w 69350"/>
                  <a:gd name="connsiteY2" fmla="*/ 70490 h 80071"/>
                  <a:gd name="connsiteX3" fmla="*/ 3443 w 69350"/>
                  <a:gd name="connsiteY3" fmla="*/ 76840 h 80071"/>
                  <a:gd name="connsiteX4" fmla="*/ 12968 w 69350"/>
                  <a:gd name="connsiteY4" fmla="*/ 640 h 80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50" h="80071">
                    <a:moveTo>
                      <a:pt x="12968" y="640"/>
                    </a:moveTo>
                    <a:cubicBezTo>
                      <a:pt x="23551" y="-5181"/>
                      <a:pt x="60064" y="30273"/>
                      <a:pt x="66943" y="41915"/>
                    </a:cubicBezTo>
                    <a:cubicBezTo>
                      <a:pt x="73822" y="53557"/>
                      <a:pt x="64826" y="64669"/>
                      <a:pt x="54243" y="70490"/>
                    </a:cubicBezTo>
                    <a:cubicBezTo>
                      <a:pt x="43660" y="76311"/>
                      <a:pt x="11380" y="84777"/>
                      <a:pt x="3443" y="76840"/>
                    </a:cubicBezTo>
                    <a:cubicBezTo>
                      <a:pt x="-4494" y="68903"/>
                      <a:pt x="2385" y="6461"/>
                      <a:pt x="12968" y="6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5" name="フリーフォーム 1264">
                <a:extLst>
                  <a:ext uri="{FF2B5EF4-FFF2-40B4-BE49-F238E27FC236}">
                    <a16:creationId xmlns:a16="http://schemas.microsoft.com/office/drawing/2014/main" id="{4C3BEE06-9B8B-5640-4E45-AADF468798DB}"/>
                  </a:ext>
                </a:extLst>
              </p:cNvPr>
              <p:cNvSpPr/>
              <p:nvPr/>
            </p:nvSpPr>
            <p:spPr>
              <a:xfrm>
                <a:off x="4465322" y="10134150"/>
                <a:ext cx="62427" cy="86422"/>
              </a:xfrm>
              <a:custGeom>
                <a:avLst/>
                <a:gdLst>
                  <a:gd name="connsiteX0" fmla="*/ 14603 w 62427"/>
                  <a:gd name="connsiteY0" fmla="*/ 450 h 86422"/>
                  <a:gd name="connsiteX1" fmla="*/ 62228 w 62427"/>
                  <a:gd name="connsiteY1" fmla="*/ 51250 h 86422"/>
                  <a:gd name="connsiteX2" fmla="*/ 30478 w 62427"/>
                  <a:gd name="connsiteY2" fmla="*/ 79825 h 86422"/>
                  <a:gd name="connsiteX3" fmla="*/ 1903 w 62427"/>
                  <a:gd name="connsiteY3" fmla="*/ 83000 h 86422"/>
                  <a:gd name="connsiteX4" fmla="*/ 14603 w 62427"/>
                  <a:gd name="connsiteY4" fmla="*/ 450 h 86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27" h="86422">
                    <a:moveTo>
                      <a:pt x="14603" y="450"/>
                    </a:moveTo>
                    <a:cubicBezTo>
                      <a:pt x="24657" y="-4842"/>
                      <a:pt x="59582" y="38021"/>
                      <a:pt x="62228" y="51250"/>
                    </a:cubicBezTo>
                    <a:cubicBezTo>
                      <a:pt x="64874" y="64479"/>
                      <a:pt x="40532" y="74533"/>
                      <a:pt x="30478" y="79825"/>
                    </a:cubicBezTo>
                    <a:cubicBezTo>
                      <a:pt x="20424" y="85117"/>
                      <a:pt x="7724" y="89879"/>
                      <a:pt x="1903" y="83000"/>
                    </a:cubicBezTo>
                    <a:cubicBezTo>
                      <a:pt x="-3918" y="76121"/>
                      <a:pt x="4549" y="5742"/>
                      <a:pt x="14603" y="4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6" name="フリーフォーム 1265">
                <a:extLst>
                  <a:ext uri="{FF2B5EF4-FFF2-40B4-BE49-F238E27FC236}">
                    <a16:creationId xmlns:a16="http://schemas.microsoft.com/office/drawing/2014/main" id="{F21A085C-8251-D9A8-2B00-D575480D31F1}"/>
                  </a:ext>
                </a:extLst>
              </p:cNvPr>
              <p:cNvSpPr/>
              <p:nvPr/>
            </p:nvSpPr>
            <p:spPr>
              <a:xfrm>
                <a:off x="4680907" y="10087723"/>
                <a:ext cx="195131" cy="332186"/>
              </a:xfrm>
              <a:custGeom>
                <a:avLst/>
                <a:gdLst>
                  <a:gd name="connsiteX0" fmla="*/ 141918 w 195131"/>
                  <a:gd name="connsiteY0" fmla="*/ 11952 h 332186"/>
                  <a:gd name="connsiteX1" fmla="*/ 135568 w 195131"/>
                  <a:gd name="connsiteY1" fmla="*/ 227852 h 332186"/>
                  <a:gd name="connsiteX2" fmla="*/ 129218 w 195131"/>
                  <a:gd name="connsiteY2" fmla="*/ 256427 h 332186"/>
                  <a:gd name="connsiteX3" fmla="*/ 33968 w 195131"/>
                  <a:gd name="connsiteY3" fmla="*/ 269127 h 332186"/>
                  <a:gd name="connsiteX4" fmla="*/ 5393 w 195131"/>
                  <a:gd name="connsiteY4" fmla="*/ 323102 h 332186"/>
                  <a:gd name="connsiteX5" fmla="*/ 132393 w 195131"/>
                  <a:gd name="connsiteY5" fmla="*/ 329452 h 332186"/>
                  <a:gd name="connsiteX6" fmla="*/ 192718 w 195131"/>
                  <a:gd name="connsiteY6" fmla="*/ 294527 h 332186"/>
                  <a:gd name="connsiteX7" fmla="*/ 183193 w 195131"/>
                  <a:gd name="connsiteY7" fmla="*/ 183402 h 332186"/>
                  <a:gd name="connsiteX8" fmla="*/ 183193 w 195131"/>
                  <a:gd name="connsiteY8" fmla="*/ 43702 h 332186"/>
                  <a:gd name="connsiteX9" fmla="*/ 141918 w 195131"/>
                  <a:gd name="connsiteY9" fmla="*/ 11952 h 332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131" h="332186">
                    <a:moveTo>
                      <a:pt x="141918" y="11952"/>
                    </a:moveTo>
                    <a:cubicBezTo>
                      <a:pt x="133981" y="42644"/>
                      <a:pt x="137685" y="187106"/>
                      <a:pt x="135568" y="227852"/>
                    </a:cubicBezTo>
                    <a:cubicBezTo>
                      <a:pt x="133451" y="268598"/>
                      <a:pt x="146151" y="249548"/>
                      <a:pt x="129218" y="256427"/>
                    </a:cubicBezTo>
                    <a:cubicBezTo>
                      <a:pt x="112285" y="263306"/>
                      <a:pt x="54605" y="258015"/>
                      <a:pt x="33968" y="269127"/>
                    </a:cubicBezTo>
                    <a:cubicBezTo>
                      <a:pt x="13331" y="280239"/>
                      <a:pt x="-11011" y="313048"/>
                      <a:pt x="5393" y="323102"/>
                    </a:cubicBezTo>
                    <a:cubicBezTo>
                      <a:pt x="21797" y="333156"/>
                      <a:pt x="101172" y="334214"/>
                      <a:pt x="132393" y="329452"/>
                    </a:cubicBezTo>
                    <a:cubicBezTo>
                      <a:pt x="163614" y="324690"/>
                      <a:pt x="184251" y="318869"/>
                      <a:pt x="192718" y="294527"/>
                    </a:cubicBezTo>
                    <a:cubicBezTo>
                      <a:pt x="201185" y="270185"/>
                      <a:pt x="184780" y="225206"/>
                      <a:pt x="183193" y="183402"/>
                    </a:cubicBezTo>
                    <a:cubicBezTo>
                      <a:pt x="181606" y="141598"/>
                      <a:pt x="185310" y="71219"/>
                      <a:pt x="183193" y="43702"/>
                    </a:cubicBezTo>
                    <a:cubicBezTo>
                      <a:pt x="181076" y="16185"/>
                      <a:pt x="149855" y="-18740"/>
                      <a:pt x="141918" y="119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7" name="フリーフォーム 1266">
                <a:extLst>
                  <a:ext uri="{FF2B5EF4-FFF2-40B4-BE49-F238E27FC236}">
                    <a16:creationId xmlns:a16="http://schemas.microsoft.com/office/drawing/2014/main" id="{4B4E871A-7BB1-90AE-0403-B778221240C6}"/>
                  </a:ext>
                </a:extLst>
              </p:cNvPr>
              <p:cNvSpPr/>
              <p:nvPr/>
            </p:nvSpPr>
            <p:spPr>
              <a:xfrm>
                <a:off x="4833132" y="10102481"/>
                <a:ext cx="337091" cy="467506"/>
              </a:xfrm>
              <a:custGeom>
                <a:avLst/>
                <a:gdLst>
                  <a:gd name="connsiteX0" fmla="*/ 272268 w 337091"/>
                  <a:gd name="connsiteY0" fmla="*/ 19419 h 467506"/>
                  <a:gd name="connsiteX1" fmla="*/ 253218 w 337091"/>
                  <a:gd name="connsiteY1" fmla="*/ 301994 h 467506"/>
                  <a:gd name="connsiteX2" fmla="*/ 208768 w 337091"/>
                  <a:gd name="connsiteY2" fmla="*/ 371844 h 467506"/>
                  <a:gd name="connsiteX3" fmla="*/ 75418 w 337091"/>
                  <a:gd name="connsiteY3" fmla="*/ 419469 h 467506"/>
                  <a:gd name="connsiteX4" fmla="*/ 2393 w 337091"/>
                  <a:gd name="connsiteY4" fmla="*/ 460744 h 467506"/>
                  <a:gd name="connsiteX5" fmla="*/ 161143 w 337091"/>
                  <a:gd name="connsiteY5" fmla="*/ 460744 h 467506"/>
                  <a:gd name="connsiteX6" fmla="*/ 208768 w 337091"/>
                  <a:gd name="connsiteY6" fmla="*/ 457569 h 467506"/>
                  <a:gd name="connsiteX7" fmla="*/ 326243 w 337091"/>
                  <a:gd name="connsiteY7" fmla="*/ 336919 h 467506"/>
                  <a:gd name="connsiteX8" fmla="*/ 332593 w 337091"/>
                  <a:gd name="connsiteY8" fmla="*/ 178169 h 467506"/>
                  <a:gd name="connsiteX9" fmla="*/ 332593 w 337091"/>
                  <a:gd name="connsiteY9" fmla="*/ 41644 h 467506"/>
                  <a:gd name="connsiteX10" fmla="*/ 272268 w 337091"/>
                  <a:gd name="connsiteY10" fmla="*/ 19419 h 4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7091" h="467506">
                    <a:moveTo>
                      <a:pt x="272268" y="19419"/>
                    </a:moveTo>
                    <a:cubicBezTo>
                      <a:pt x="259039" y="62811"/>
                      <a:pt x="263801" y="243257"/>
                      <a:pt x="253218" y="301994"/>
                    </a:cubicBezTo>
                    <a:cubicBezTo>
                      <a:pt x="242635" y="360731"/>
                      <a:pt x="238401" y="352265"/>
                      <a:pt x="208768" y="371844"/>
                    </a:cubicBezTo>
                    <a:cubicBezTo>
                      <a:pt x="179135" y="391423"/>
                      <a:pt x="109814" y="404652"/>
                      <a:pt x="75418" y="419469"/>
                    </a:cubicBezTo>
                    <a:cubicBezTo>
                      <a:pt x="41022" y="434286"/>
                      <a:pt x="-11895" y="453865"/>
                      <a:pt x="2393" y="460744"/>
                    </a:cubicBezTo>
                    <a:cubicBezTo>
                      <a:pt x="16680" y="467623"/>
                      <a:pt x="126747" y="461273"/>
                      <a:pt x="161143" y="460744"/>
                    </a:cubicBezTo>
                    <a:cubicBezTo>
                      <a:pt x="195539" y="460215"/>
                      <a:pt x="181251" y="478206"/>
                      <a:pt x="208768" y="457569"/>
                    </a:cubicBezTo>
                    <a:cubicBezTo>
                      <a:pt x="236285" y="436932"/>
                      <a:pt x="305605" y="383486"/>
                      <a:pt x="326243" y="336919"/>
                    </a:cubicBezTo>
                    <a:cubicBezTo>
                      <a:pt x="346881" y="290352"/>
                      <a:pt x="331535" y="227381"/>
                      <a:pt x="332593" y="178169"/>
                    </a:cubicBezTo>
                    <a:cubicBezTo>
                      <a:pt x="333651" y="128957"/>
                      <a:pt x="336826" y="68102"/>
                      <a:pt x="332593" y="41644"/>
                    </a:cubicBezTo>
                    <a:cubicBezTo>
                      <a:pt x="328360" y="15186"/>
                      <a:pt x="285497" y="-23973"/>
                      <a:pt x="272268" y="194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8" name="フリーフォーム 1267">
                <a:extLst>
                  <a:ext uri="{FF2B5EF4-FFF2-40B4-BE49-F238E27FC236}">
                    <a16:creationId xmlns:a16="http://schemas.microsoft.com/office/drawing/2014/main" id="{3514D504-EE10-8652-4EA1-2D6BD505213F}"/>
                  </a:ext>
                </a:extLst>
              </p:cNvPr>
              <p:cNvSpPr/>
              <p:nvPr/>
            </p:nvSpPr>
            <p:spPr>
              <a:xfrm>
                <a:off x="5342948" y="10138335"/>
                <a:ext cx="159186" cy="153973"/>
              </a:xfrm>
              <a:custGeom>
                <a:avLst/>
                <a:gdLst>
                  <a:gd name="connsiteX0" fmla="*/ 121227 w 159186"/>
                  <a:gd name="connsiteY0" fmla="*/ 2615 h 153973"/>
                  <a:gd name="connsiteX1" fmla="*/ 6927 w 159186"/>
                  <a:gd name="connsiteY1" fmla="*/ 113740 h 153973"/>
                  <a:gd name="connsiteX2" fmla="*/ 19627 w 159186"/>
                  <a:gd name="connsiteY2" fmla="*/ 135965 h 153973"/>
                  <a:gd name="connsiteX3" fmla="*/ 76777 w 159186"/>
                  <a:gd name="connsiteY3" fmla="*/ 148665 h 153973"/>
                  <a:gd name="connsiteX4" fmla="*/ 156152 w 159186"/>
                  <a:gd name="connsiteY4" fmla="*/ 43890 h 153973"/>
                  <a:gd name="connsiteX5" fmla="*/ 121227 w 159186"/>
                  <a:gd name="connsiteY5" fmla="*/ 2615 h 153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186" h="153973">
                    <a:moveTo>
                      <a:pt x="121227" y="2615"/>
                    </a:moveTo>
                    <a:cubicBezTo>
                      <a:pt x="96356" y="14257"/>
                      <a:pt x="23860" y="91515"/>
                      <a:pt x="6927" y="113740"/>
                    </a:cubicBezTo>
                    <a:cubicBezTo>
                      <a:pt x="-10006" y="135965"/>
                      <a:pt x="7985" y="130144"/>
                      <a:pt x="19627" y="135965"/>
                    </a:cubicBezTo>
                    <a:cubicBezTo>
                      <a:pt x="31269" y="141786"/>
                      <a:pt x="54023" y="164011"/>
                      <a:pt x="76777" y="148665"/>
                    </a:cubicBezTo>
                    <a:cubicBezTo>
                      <a:pt x="99531" y="133319"/>
                      <a:pt x="145040" y="67173"/>
                      <a:pt x="156152" y="43890"/>
                    </a:cubicBezTo>
                    <a:cubicBezTo>
                      <a:pt x="167264" y="20607"/>
                      <a:pt x="146098" y="-9027"/>
                      <a:pt x="121227" y="26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9" name="フリーフォーム 1268">
                <a:extLst>
                  <a:ext uri="{FF2B5EF4-FFF2-40B4-BE49-F238E27FC236}">
                    <a16:creationId xmlns:a16="http://schemas.microsoft.com/office/drawing/2014/main" id="{8C8A55A3-BEA4-E6EF-5F64-7A21A77DF16C}"/>
                  </a:ext>
                </a:extLst>
              </p:cNvPr>
              <p:cNvSpPr/>
              <p:nvPr/>
            </p:nvSpPr>
            <p:spPr>
              <a:xfrm>
                <a:off x="5223333" y="10150591"/>
                <a:ext cx="478378" cy="426300"/>
              </a:xfrm>
              <a:custGeom>
                <a:avLst/>
                <a:gdLst>
                  <a:gd name="connsiteX0" fmla="*/ 412292 w 478378"/>
                  <a:gd name="connsiteY0" fmla="*/ 47509 h 426300"/>
                  <a:gd name="connsiteX1" fmla="*/ 393242 w 478378"/>
                  <a:gd name="connsiteY1" fmla="*/ 269759 h 426300"/>
                  <a:gd name="connsiteX2" fmla="*/ 301167 w 478378"/>
                  <a:gd name="connsiteY2" fmla="*/ 342784 h 426300"/>
                  <a:gd name="connsiteX3" fmla="*/ 43992 w 478378"/>
                  <a:gd name="connsiteY3" fmla="*/ 355484 h 426300"/>
                  <a:gd name="connsiteX4" fmla="*/ 9067 w 478378"/>
                  <a:gd name="connsiteY4" fmla="*/ 396759 h 426300"/>
                  <a:gd name="connsiteX5" fmla="*/ 142417 w 478378"/>
                  <a:gd name="connsiteY5" fmla="*/ 418984 h 426300"/>
                  <a:gd name="connsiteX6" fmla="*/ 348792 w 478378"/>
                  <a:gd name="connsiteY6" fmla="*/ 415809 h 426300"/>
                  <a:gd name="connsiteX7" fmla="*/ 447217 w 478378"/>
                  <a:gd name="connsiteY7" fmla="*/ 301509 h 426300"/>
                  <a:gd name="connsiteX8" fmla="*/ 469442 w 478378"/>
                  <a:gd name="connsiteY8" fmla="*/ 139584 h 426300"/>
                  <a:gd name="connsiteX9" fmla="*/ 472617 w 478378"/>
                  <a:gd name="connsiteY9" fmla="*/ 6234 h 426300"/>
                  <a:gd name="connsiteX10" fmla="*/ 412292 w 478378"/>
                  <a:gd name="connsiteY10" fmla="*/ 47509 h 42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8378" h="426300">
                    <a:moveTo>
                      <a:pt x="412292" y="47509"/>
                    </a:moveTo>
                    <a:cubicBezTo>
                      <a:pt x="399063" y="91430"/>
                      <a:pt x="411763" y="220546"/>
                      <a:pt x="393242" y="269759"/>
                    </a:cubicBezTo>
                    <a:cubicBezTo>
                      <a:pt x="374721" y="318972"/>
                      <a:pt x="359375" y="328497"/>
                      <a:pt x="301167" y="342784"/>
                    </a:cubicBezTo>
                    <a:cubicBezTo>
                      <a:pt x="242959" y="357071"/>
                      <a:pt x="92675" y="346488"/>
                      <a:pt x="43992" y="355484"/>
                    </a:cubicBezTo>
                    <a:cubicBezTo>
                      <a:pt x="-4691" y="364480"/>
                      <a:pt x="-7337" y="386176"/>
                      <a:pt x="9067" y="396759"/>
                    </a:cubicBezTo>
                    <a:cubicBezTo>
                      <a:pt x="25471" y="407342"/>
                      <a:pt x="85796" y="415809"/>
                      <a:pt x="142417" y="418984"/>
                    </a:cubicBezTo>
                    <a:cubicBezTo>
                      <a:pt x="199038" y="422159"/>
                      <a:pt x="297992" y="435388"/>
                      <a:pt x="348792" y="415809"/>
                    </a:cubicBezTo>
                    <a:cubicBezTo>
                      <a:pt x="399592" y="396230"/>
                      <a:pt x="427109" y="347546"/>
                      <a:pt x="447217" y="301509"/>
                    </a:cubicBezTo>
                    <a:cubicBezTo>
                      <a:pt x="467325" y="255472"/>
                      <a:pt x="465209" y="188797"/>
                      <a:pt x="469442" y="139584"/>
                    </a:cubicBezTo>
                    <a:cubicBezTo>
                      <a:pt x="473675" y="90372"/>
                      <a:pt x="485317" y="21580"/>
                      <a:pt x="472617" y="6234"/>
                    </a:cubicBezTo>
                    <a:cubicBezTo>
                      <a:pt x="459917" y="-9112"/>
                      <a:pt x="425521" y="3588"/>
                      <a:pt x="412292" y="475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0" name="フリーフォーム 1269">
                <a:extLst>
                  <a:ext uri="{FF2B5EF4-FFF2-40B4-BE49-F238E27FC236}">
                    <a16:creationId xmlns:a16="http://schemas.microsoft.com/office/drawing/2014/main" id="{D8BBA14A-21CB-77F4-958D-225DBC03B882}"/>
                  </a:ext>
                </a:extLst>
              </p:cNvPr>
              <p:cNvSpPr/>
              <p:nvPr/>
            </p:nvSpPr>
            <p:spPr>
              <a:xfrm>
                <a:off x="5743105" y="10134039"/>
                <a:ext cx="257700" cy="272026"/>
              </a:xfrm>
              <a:custGeom>
                <a:avLst/>
                <a:gdLst>
                  <a:gd name="connsiteX0" fmla="*/ 108420 w 257700"/>
                  <a:gd name="connsiteY0" fmla="*/ 22786 h 272026"/>
                  <a:gd name="connsiteX1" fmla="*/ 108420 w 257700"/>
                  <a:gd name="connsiteY1" fmla="*/ 118036 h 272026"/>
                  <a:gd name="connsiteX2" fmla="*/ 19520 w 257700"/>
                  <a:gd name="connsiteY2" fmla="*/ 206936 h 272026"/>
                  <a:gd name="connsiteX3" fmla="*/ 6820 w 257700"/>
                  <a:gd name="connsiteY3" fmla="*/ 264086 h 272026"/>
                  <a:gd name="connsiteX4" fmla="*/ 105245 w 257700"/>
                  <a:gd name="connsiteY4" fmla="*/ 254561 h 272026"/>
                  <a:gd name="connsiteX5" fmla="*/ 187795 w 257700"/>
                  <a:gd name="connsiteY5" fmla="*/ 108511 h 272026"/>
                  <a:gd name="connsiteX6" fmla="*/ 248120 w 257700"/>
                  <a:gd name="connsiteY6" fmla="*/ 48186 h 272026"/>
                  <a:gd name="connsiteX7" fmla="*/ 244945 w 257700"/>
                  <a:gd name="connsiteY7" fmla="*/ 3736 h 272026"/>
                  <a:gd name="connsiteX8" fmla="*/ 108420 w 257700"/>
                  <a:gd name="connsiteY8" fmla="*/ 22786 h 272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7700" h="272026">
                    <a:moveTo>
                      <a:pt x="108420" y="22786"/>
                    </a:moveTo>
                    <a:cubicBezTo>
                      <a:pt x="85666" y="41836"/>
                      <a:pt x="123237" y="87344"/>
                      <a:pt x="108420" y="118036"/>
                    </a:cubicBezTo>
                    <a:cubicBezTo>
                      <a:pt x="93603" y="148728"/>
                      <a:pt x="36453" y="182594"/>
                      <a:pt x="19520" y="206936"/>
                    </a:cubicBezTo>
                    <a:cubicBezTo>
                      <a:pt x="2587" y="231278"/>
                      <a:pt x="-7467" y="256149"/>
                      <a:pt x="6820" y="264086"/>
                    </a:cubicBezTo>
                    <a:cubicBezTo>
                      <a:pt x="21107" y="272023"/>
                      <a:pt x="75083" y="280490"/>
                      <a:pt x="105245" y="254561"/>
                    </a:cubicBezTo>
                    <a:cubicBezTo>
                      <a:pt x="135407" y="228632"/>
                      <a:pt x="163983" y="142907"/>
                      <a:pt x="187795" y="108511"/>
                    </a:cubicBezTo>
                    <a:cubicBezTo>
                      <a:pt x="211608" y="74115"/>
                      <a:pt x="238595" y="65649"/>
                      <a:pt x="248120" y="48186"/>
                    </a:cubicBezTo>
                    <a:cubicBezTo>
                      <a:pt x="257645" y="30724"/>
                      <a:pt x="265053" y="13261"/>
                      <a:pt x="244945" y="3736"/>
                    </a:cubicBezTo>
                    <a:cubicBezTo>
                      <a:pt x="224837" y="-5789"/>
                      <a:pt x="131174" y="3736"/>
                      <a:pt x="108420" y="227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1" name="フリーフォーム 1270">
                <a:extLst>
                  <a:ext uri="{FF2B5EF4-FFF2-40B4-BE49-F238E27FC236}">
                    <a16:creationId xmlns:a16="http://schemas.microsoft.com/office/drawing/2014/main" id="{A3EFBF30-7E0E-A763-7CC5-6B4E8424767C}"/>
                  </a:ext>
                </a:extLst>
              </p:cNvPr>
              <p:cNvSpPr/>
              <p:nvPr/>
            </p:nvSpPr>
            <p:spPr>
              <a:xfrm>
                <a:off x="5837837" y="10059415"/>
                <a:ext cx="354914" cy="517094"/>
              </a:xfrm>
              <a:custGeom>
                <a:avLst/>
                <a:gdLst>
                  <a:gd name="connsiteX0" fmla="*/ 277213 w 354914"/>
                  <a:gd name="connsiteY0" fmla="*/ 49785 h 517094"/>
                  <a:gd name="connsiteX1" fmla="*/ 267688 w 354914"/>
                  <a:gd name="connsiteY1" fmla="*/ 354585 h 517094"/>
                  <a:gd name="connsiteX2" fmla="*/ 204188 w 354914"/>
                  <a:gd name="connsiteY2" fmla="*/ 414910 h 517094"/>
                  <a:gd name="connsiteX3" fmla="*/ 80363 w 354914"/>
                  <a:gd name="connsiteY3" fmla="*/ 462535 h 517094"/>
                  <a:gd name="connsiteX4" fmla="*/ 988 w 354914"/>
                  <a:gd name="connsiteY4" fmla="*/ 503810 h 517094"/>
                  <a:gd name="connsiteX5" fmla="*/ 134338 w 354914"/>
                  <a:gd name="connsiteY5" fmla="*/ 513335 h 517094"/>
                  <a:gd name="connsiteX6" fmla="*/ 305788 w 354914"/>
                  <a:gd name="connsiteY6" fmla="*/ 446660 h 517094"/>
                  <a:gd name="connsiteX7" fmla="*/ 347063 w 354914"/>
                  <a:gd name="connsiteY7" fmla="*/ 367285 h 517094"/>
                  <a:gd name="connsiteX8" fmla="*/ 350238 w 354914"/>
                  <a:gd name="connsiteY8" fmla="*/ 33910 h 517094"/>
                  <a:gd name="connsiteX9" fmla="*/ 277213 w 354914"/>
                  <a:gd name="connsiteY9" fmla="*/ 49785 h 517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4914" h="517094">
                    <a:moveTo>
                      <a:pt x="277213" y="49785"/>
                    </a:moveTo>
                    <a:cubicBezTo>
                      <a:pt x="263455" y="103231"/>
                      <a:pt x="279859" y="293731"/>
                      <a:pt x="267688" y="354585"/>
                    </a:cubicBezTo>
                    <a:cubicBezTo>
                      <a:pt x="255517" y="415439"/>
                      <a:pt x="235409" y="396918"/>
                      <a:pt x="204188" y="414910"/>
                    </a:cubicBezTo>
                    <a:cubicBezTo>
                      <a:pt x="172967" y="432902"/>
                      <a:pt x="114230" y="447718"/>
                      <a:pt x="80363" y="462535"/>
                    </a:cubicBezTo>
                    <a:cubicBezTo>
                      <a:pt x="46496" y="477352"/>
                      <a:pt x="-8008" y="495343"/>
                      <a:pt x="988" y="503810"/>
                    </a:cubicBezTo>
                    <a:cubicBezTo>
                      <a:pt x="9984" y="512277"/>
                      <a:pt x="83538" y="522860"/>
                      <a:pt x="134338" y="513335"/>
                    </a:cubicBezTo>
                    <a:cubicBezTo>
                      <a:pt x="185138" y="503810"/>
                      <a:pt x="270334" y="471002"/>
                      <a:pt x="305788" y="446660"/>
                    </a:cubicBezTo>
                    <a:cubicBezTo>
                      <a:pt x="341242" y="422318"/>
                      <a:pt x="339655" y="436077"/>
                      <a:pt x="347063" y="367285"/>
                    </a:cubicBezTo>
                    <a:cubicBezTo>
                      <a:pt x="354471" y="298493"/>
                      <a:pt x="358705" y="89473"/>
                      <a:pt x="350238" y="33910"/>
                    </a:cubicBezTo>
                    <a:cubicBezTo>
                      <a:pt x="341771" y="-21653"/>
                      <a:pt x="290971" y="-3661"/>
                      <a:pt x="277213" y="497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226" name="フリーフォーム 1225">
              <a:extLst>
                <a:ext uri="{FF2B5EF4-FFF2-40B4-BE49-F238E27FC236}">
                  <a16:creationId xmlns:a16="http://schemas.microsoft.com/office/drawing/2014/main" id="{B9227BB3-F2EA-4CFD-5945-43118264EA6D}"/>
                </a:ext>
              </a:extLst>
            </p:cNvPr>
            <p:cNvSpPr/>
            <p:nvPr/>
          </p:nvSpPr>
          <p:spPr>
            <a:xfrm>
              <a:off x="4316262" y="1161586"/>
              <a:ext cx="1594487" cy="1447553"/>
            </a:xfrm>
            <a:custGeom>
              <a:avLst/>
              <a:gdLst>
                <a:gd name="connsiteX0" fmla="*/ 301458 w 1594487"/>
                <a:gd name="connsiteY0" fmla="*/ 57614 h 1447553"/>
                <a:gd name="connsiteX1" fmla="*/ 65238 w 1594487"/>
                <a:gd name="connsiteY1" fmla="*/ 598634 h 1447553"/>
                <a:gd name="connsiteX2" fmla="*/ 4278 w 1594487"/>
                <a:gd name="connsiteY2" fmla="*/ 926294 h 1447553"/>
                <a:gd name="connsiteX3" fmla="*/ 156678 w 1594487"/>
                <a:gd name="connsiteY3" fmla="*/ 1284434 h 1447553"/>
                <a:gd name="connsiteX4" fmla="*/ 1055838 w 1594487"/>
                <a:gd name="connsiteY4" fmla="*/ 1444454 h 1447553"/>
                <a:gd name="connsiteX5" fmla="*/ 1535898 w 1594487"/>
                <a:gd name="connsiteY5" fmla="*/ 1154894 h 1447553"/>
                <a:gd name="connsiteX6" fmla="*/ 1558758 w 1594487"/>
                <a:gd name="connsiteY6" fmla="*/ 781514 h 1447553"/>
                <a:gd name="connsiteX7" fmla="*/ 1284438 w 1594487"/>
                <a:gd name="connsiteY7" fmla="*/ 202394 h 1447553"/>
                <a:gd name="connsiteX8" fmla="*/ 1048218 w 1594487"/>
                <a:gd name="connsiteY8" fmla="*/ 72854 h 1447553"/>
                <a:gd name="connsiteX9" fmla="*/ 438618 w 1594487"/>
                <a:gd name="connsiteY9" fmla="*/ 4274 h 1447553"/>
                <a:gd name="connsiteX10" fmla="*/ 682458 w 1594487"/>
                <a:gd name="connsiteY10" fmla="*/ 11894 h 1447553"/>
                <a:gd name="connsiteX11" fmla="*/ 301458 w 1594487"/>
                <a:gd name="connsiteY11" fmla="*/ 57614 h 144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94487" h="1447553">
                  <a:moveTo>
                    <a:pt x="301458" y="57614"/>
                  </a:moveTo>
                  <a:cubicBezTo>
                    <a:pt x="198588" y="155404"/>
                    <a:pt x="114768" y="453854"/>
                    <a:pt x="65238" y="598634"/>
                  </a:cubicBezTo>
                  <a:cubicBezTo>
                    <a:pt x="15708" y="743414"/>
                    <a:pt x="-10962" y="811994"/>
                    <a:pt x="4278" y="926294"/>
                  </a:cubicBezTo>
                  <a:cubicBezTo>
                    <a:pt x="19518" y="1040594"/>
                    <a:pt x="-18582" y="1198074"/>
                    <a:pt x="156678" y="1284434"/>
                  </a:cubicBezTo>
                  <a:cubicBezTo>
                    <a:pt x="331938" y="1370794"/>
                    <a:pt x="825968" y="1466044"/>
                    <a:pt x="1055838" y="1444454"/>
                  </a:cubicBezTo>
                  <a:cubicBezTo>
                    <a:pt x="1285708" y="1422864"/>
                    <a:pt x="1452078" y="1265384"/>
                    <a:pt x="1535898" y="1154894"/>
                  </a:cubicBezTo>
                  <a:cubicBezTo>
                    <a:pt x="1619718" y="1044404"/>
                    <a:pt x="1600668" y="940264"/>
                    <a:pt x="1558758" y="781514"/>
                  </a:cubicBezTo>
                  <a:cubicBezTo>
                    <a:pt x="1516848" y="622764"/>
                    <a:pt x="1369528" y="320504"/>
                    <a:pt x="1284438" y="202394"/>
                  </a:cubicBezTo>
                  <a:cubicBezTo>
                    <a:pt x="1199348" y="84284"/>
                    <a:pt x="1189188" y="105874"/>
                    <a:pt x="1048218" y="72854"/>
                  </a:cubicBezTo>
                  <a:cubicBezTo>
                    <a:pt x="907248" y="39834"/>
                    <a:pt x="499578" y="14434"/>
                    <a:pt x="438618" y="4274"/>
                  </a:cubicBezTo>
                  <a:cubicBezTo>
                    <a:pt x="377658" y="-5886"/>
                    <a:pt x="700238" y="4274"/>
                    <a:pt x="682458" y="11894"/>
                  </a:cubicBezTo>
                  <a:cubicBezTo>
                    <a:pt x="664678" y="19514"/>
                    <a:pt x="404328" y="-40176"/>
                    <a:pt x="301458" y="576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 1224">
              <a:extLst>
                <a:ext uri="{FF2B5EF4-FFF2-40B4-BE49-F238E27FC236}">
                  <a16:creationId xmlns:a16="http://schemas.microsoft.com/office/drawing/2014/main" id="{1BC48671-7559-30D3-5F39-20C8AF95CC16}"/>
                </a:ext>
              </a:extLst>
            </p:cNvPr>
            <p:cNvSpPr/>
            <p:nvPr/>
          </p:nvSpPr>
          <p:spPr>
            <a:xfrm>
              <a:off x="4304420" y="1661121"/>
              <a:ext cx="229646" cy="555849"/>
            </a:xfrm>
            <a:custGeom>
              <a:avLst/>
              <a:gdLst>
                <a:gd name="connsiteX0" fmla="*/ 222504 w 229646"/>
                <a:gd name="connsiteY0" fmla="*/ 254 h 555849"/>
                <a:gd name="connsiteX1" fmla="*/ 196746 w 229646"/>
                <a:gd name="connsiteY1" fmla="*/ 148361 h 555849"/>
                <a:gd name="connsiteX2" fmla="*/ 177428 w 229646"/>
                <a:gd name="connsiteY2" fmla="*/ 438135 h 555849"/>
                <a:gd name="connsiteX3" fmla="*/ 177428 w 229646"/>
                <a:gd name="connsiteY3" fmla="*/ 296468 h 555849"/>
                <a:gd name="connsiteX4" fmla="*/ 145231 w 229646"/>
                <a:gd name="connsiteY4" fmla="*/ 554045 h 555849"/>
                <a:gd name="connsiteX5" fmla="*/ 3563 w 229646"/>
                <a:gd name="connsiteY5" fmla="*/ 399499 h 555849"/>
                <a:gd name="connsiteX6" fmla="*/ 55079 w 229646"/>
                <a:gd name="connsiteY6" fmla="*/ 180558 h 555849"/>
                <a:gd name="connsiteX7" fmla="*/ 222504 w 229646"/>
                <a:gd name="connsiteY7" fmla="*/ 254 h 55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646" h="555849">
                  <a:moveTo>
                    <a:pt x="222504" y="254"/>
                  </a:moveTo>
                  <a:cubicBezTo>
                    <a:pt x="246115" y="-5112"/>
                    <a:pt x="204259" y="75381"/>
                    <a:pt x="196746" y="148361"/>
                  </a:cubicBezTo>
                  <a:cubicBezTo>
                    <a:pt x="189233" y="221341"/>
                    <a:pt x="180648" y="413451"/>
                    <a:pt x="177428" y="438135"/>
                  </a:cubicBezTo>
                  <a:cubicBezTo>
                    <a:pt x="174208" y="462820"/>
                    <a:pt x="182794" y="277150"/>
                    <a:pt x="177428" y="296468"/>
                  </a:cubicBezTo>
                  <a:cubicBezTo>
                    <a:pt x="172062" y="315786"/>
                    <a:pt x="174208" y="536873"/>
                    <a:pt x="145231" y="554045"/>
                  </a:cubicBezTo>
                  <a:cubicBezTo>
                    <a:pt x="116254" y="571217"/>
                    <a:pt x="18588" y="461747"/>
                    <a:pt x="3563" y="399499"/>
                  </a:cubicBezTo>
                  <a:cubicBezTo>
                    <a:pt x="-11462" y="337251"/>
                    <a:pt x="23955" y="250319"/>
                    <a:pt x="55079" y="180558"/>
                  </a:cubicBezTo>
                  <a:cubicBezTo>
                    <a:pt x="86203" y="110797"/>
                    <a:pt x="198893" y="5620"/>
                    <a:pt x="222504" y="254"/>
                  </a:cubicBezTo>
                  <a:close/>
                </a:path>
              </a:pathLst>
            </a:custGeom>
            <a:solidFill>
              <a:srgbClr val="4B2D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 1222">
              <a:extLst>
                <a:ext uri="{FF2B5EF4-FFF2-40B4-BE49-F238E27FC236}">
                  <a16:creationId xmlns:a16="http://schemas.microsoft.com/office/drawing/2014/main" id="{86CB40C2-5AEB-B715-A840-87D9ECC9FF19}"/>
                </a:ext>
              </a:extLst>
            </p:cNvPr>
            <p:cNvSpPr/>
            <p:nvPr/>
          </p:nvSpPr>
          <p:spPr>
            <a:xfrm>
              <a:off x="4470499" y="1526380"/>
              <a:ext cx="604806" cy="97229"/>
            </a:xfrm>
            <a:custGeom>
              <a:avLst/>
              <a:gdLst>
                <a:gd name="connsiteX0" fmla="*/ 43546 w 604806"/>
                <a:gd name="connsiteY0" fmla="*/ 6206 h 97229"/>
                <a:gd name="connsiteX1" fmla="*/ 578019 w 604806"/>
                <a:gd name="connsiteY1" fmla="*/ 12645 h 97229"/>
                <a:gd name="connsiteX2" fmla="*/ 314002 w 604806"/>
                <a:gd name="connsiteY2" fmla="*/ 51282 h 97229"/>
                <a:gd name="connsiteX3" fmla="*/ 603777 w 604806"/>
                <a:gd name="connsiteY3" fmla="*/ 51282 h 97229"/>
                <a:gd name="connsiteX4" fmla="*/ 397715 w 604806"/>
                <a:gd name="connsiteY4" fmla="*/ 64161 h 97229"/>
                <a:gd name="connsiteX5" fmla="*/ 69304 w 604806"/>
                <a:gd name="connsiteY5" fmla="*/ 96358 h 97229"/>
                <a:gd name="connsiteX6" fmla="*/ 43546 w 604806"/>
                <a:gd name="connsiteY6" fmla="*/ 6206 h 9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806" h="97229">
                  <a:moveTo>
                    <a:pt x="43546" y="6206"/>
                  </a:moveTo>
                  <a:cubicBezTo>
                    <a:pt x="128332" y="-7746"/>
                    <a:pt x="532943" y="5132"/>
                    <a:pt x="578019" y="12645"/>
                  </a:cubicBezTo>
                  <a:cubicBezTo>
                    <a:pt x="623095" y="20158"/>
                    <a:pt x="309709" y="44843"/>
                    <a:pt x="314002" y="51282"/>
                  </a:cubicBezTo>
                  <a:cubicBezTo>
                    <a:pt x="318295" y="57721"/>
                    <a:pt x="589825" y="49135"/>
                    <a:pt x="603777" y="51282"/>
                  </a:cubicBezTo>
                  <a:cubicBezTo>
                    <a:pt x="617729" y="53429"/>
                    <a:pt x="486794" y="56648"/>
                    <a:pt x="397715" y="64161"/>
                  </a:cubicBezTo>
                  <a:cubicBezTo>
                    <a:pt x="308636" y="71674"/>
                    <a:pt x="124039" y="102797"/>
                    <a:pt x="69304" y="96358"/>
                  </a:cubicBezTo>
                  <a:cubicBezTo>
                    <a:pt x="14569" y="89919"/>
                    <a:pt x="-41240" y="20158"/>
                    <a:pt x="43546" y="6206"/>
                  </a:cubicBezTo>
                  <a:close/>
                </a:path>
              </a:pathLst>
            </a:custGeom>
            <a:solidFill>
              <a:srgbClr val="18171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 1223">
              <a:extLst>
                <a:ext uri="{FF2B5EF4-FFF2-40B4-BE49-F238E27FC236}">
                  <a16:creationId xmlns:a16="http://schemas.microsoft.com/office/drawing/2014/main" id="{9550C569-ACDF-19BF-71B7-31688C559A64}"/>
                </a:ext>
              </a:extLst>
            </p:cNvPr>
            <p:cNvSpPr/>
            <p:nvPr/>
          </p:nvSpPr>
          <p:spPr>
            <a:xfrm>
              <a:off x="4800169" y="1540086"/>
              <a:ext cx="1008703" cy="769981"/>
            </a:xfrm>
            <a:custGeom>
              <a:avLst/>
              <a:gdLst>
                <a:gd name="connsiteX0" fmla="*/ 357820 w 1008703"/>
                <a:gd name="connsiteY0" fmla="*/ 18258 h 769981"/>
                <a:gd name="connsiteX1" fmla="*/ 744186 w 1008703"/>
                <a:gd name="connsiteY1" fmla="*/ 31137 h 769981"/>
                <a:gd name="connsiteX2" fmla="*/ 737746 w 1008703"/>
                <a:gd name="connsiteY2" fmla="*/ 5379 h 769981"/>
                <a:gd name="connsiteX3" fmla="*/ 911611 w 1008703"/>
                <a:gd name="connsiteY3" fmla="*/ 153486 h 769981"/>
                <a:gd name="connsiteX4" fmla="*/ 1001763 w 1008703"/>
                <a:gd name="connsiteY4" fmla="*/ 417503 h 769981"/>
                <a:gd name="connsiteX5" fmla="*/ 995324 w 1008703"/>
                <a:gd name="connsiteY5" fmla="*/ 578489 h 769981"/>
                <a:gd name="connsiteX6" fmla="*/ 937369 w 1008703"/>
                <a:gd name="connsiteY6" fmla="*/ 752353 h 769981"/>
                <a:gd name="connsiteX7" fmla="*/ 918051 w 1008703"/>
                <a:gd name="connsiteY7" fmla="*/ 707277 h 769981"/>
                <a:gd name="connsiteX8" fmla="*/ 776383 w 1008703"/>
                <a:gd name="connsiteY8" fmla="*/ 250077 h 769981"/>
                <a:gd name="connsiteX9" fmla="*/ 737746 w 1008703"/>
                <a:gd name="connsiteY9" fmla="*/ 217880 h 769981"/>
                <a:gd name="connsiteX10" fmla="*/ 10090 w 1008703"/>
                <a:gd name="connsiteY10" fmla="*/ 192122 h 769981"/>
                <a:gd name="connsiteX11" fmla="*/ 306304 w 1008703"/>
                <a:gd name="connsiteY11" fmla="*/ 140607 h 769981"/>
                <a:gd name="connsiteX12" fmla="*/ 209713 w 1008703"/>
                <a:gd name="connsiteY12" fmla="*/ 127728 h 769981"/>
                <a:gd name="connsiteX13" fmla="*/ 789262 w 1008703"/>
                <a:gd name="connsiteY13" fmla="*/ 159925 h 769981"/>
                <a:gd name="connsiteX14" fmla="*/ 782823 w 1008703"/>
                <a:gd name="connsiteY14" fmla="*/ 101970 h 769981"/>
                <a:gd name="connsiteX15" fmla="*/ 357820 w 1008703"/>
                <a:gd name="connsiteY15" fmla="*/ 18258 h 76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8703" h="769981">
                  <a:moveTo>
                    <a:pt x="357820" y="18258"/>
                  </a:moveTo>
                  <a:cubicBezTo>
                    <a:pt x="351381" y="6453"/>
                    <a:pt x="744186" y="31137"/>
                    <a:pt x="744186" y="31137"/>
                  </a:cubicBezTo>
                  <a:cubicBezTo>
                    <a:pt x="807507" y="28991"/>
                    <a:pt x="709842" y="-15013"/>
                    <a:pt x="737746" y="5379"/>
                  </a:cubicBezTo>
                  <a:cubicBezTo>
                    <a:pt x="765650" y="25771"/>
                    <a:pt x="867608" y="84799"/>
                    <a:pt x="911611" y="153486"/>
                  </a:cubicBezTo>
                  <a:cubicBezTo>
                    <a:pt x="955614" y="222173"/>
                    <a:pt x="987811" y="346669"/>
                    <a:pt x="1001763" y="417503"/>
                  </a:cubicBezTo>
                  <a:cubicBezTo>
                    <a:pt x="1015715" y="488337"/>
                    <a:pt x="1006056" y="522681"/>
                    <a:pt x="995324" y="578489"/>
                  </a:cubicBezTo>
                  <a:cubicBezTo>
                    <a:pt x="984592" y="634297"/>
                    <a:pt x="950248" y="730888"/>
                    <a:pt x="937369" y="752353"/>
                  </a:cubicBezTo>
                  <a:cubicBezTo>
                    <a:pt x="924490" y="773818"/>
                    <a:pt x="944882" y="790989"/>
                    <a:pt x="918051" y="707277"/>
                  </a:cubicBezTo>
                  <a:cubicBezTo>
                    <a:pt x="891220" y="623565"/>
                    <a:pt x="776383" y="250077"/>
                    <a:pt x="776383" y="250077"/>
                  </a:cubicBezTo>
                  <a:cubicBezTo>
                    <a:pt x="746332" y="168511"/>
                    <a:pt x="865461" y="227539"/>
                    <a:pt x="737746" y="217880"/>
                  </a:cubicBezTo>
                  <a:cubicBezTo>
                    <a:pt x="610031" y="208221"/>
                    <a:pt x="81997" y="205001"/>
                    <a:pt x="10090" y="192122"/>
                  </a:cubicBezTo>
                  <a:cubicBezTo>
                    <a:pt x="-61817" y="179243"/>
                    <a:pt x="273033" y="151339"/>
                    <a:pt x="306304" y="140607"/>
                  </a:cubicBezTo>
                  <a:cubicBezTo>
                    <a:pt x="339574" y="129875"/>
                    <a:pt x="129220" y="124508"/>
                    <a:pt x="209713" y="127728"/>
                  </a:cubicBezTo>
                  <a:cubicBezTo>
                    <a:pt x="290206" y="130948"/>
                    <a:pt x="693744" y="164218"/>
                    <a:pt x="789262" y="159925"/>
                  </a:cubicBezTo>
                  <a:cubicBezTo>
                    <a:pt x="884780" y="155632"/>
                    <a:pt x="849364" y="126654"/>
                    <a:pt x="782823" y="101970"/>
                  </a:cubicBezTo>
                  <a:cubicBezTo>
                    <a:pt x="716282" y="77286"/>
                    <a:pt x="364259" y="30063"/>
                    <a:pt x="357820" y="18258"/>
                  </a:cubicBezTo>
                  <a:close/>
                </a:path>
              </a:pathLst>
            </a:custGeom>
            <a:solidFill>
              <a:srgbClr val="18171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 1220">
              <a:extLst>
                <a:ext uri="{FF2B5EF4-FFF2-40B4-BE49-F238E27FC236}">
                  <a16:creationId xmlns:a16="http://schemas.microsoft.com/office/drawing/2014/main" id="{0C4BE74A-D234-066B-3410-A2DB6868995A}"/>
                </a:ext>
              </a:extLst>
            </p:cNvPr>
            <p:cNvSpPr/>
            <p:nvPr/>
          </p:nvSpPr>
          <p:spPr>
            <a:xfrm>
              <a:off x="3382833" y="757632"/>
              <a:ext cx="1230957" cy="4225371"/>
            </a:xfrm>
            <a:custGeom>
              <a:avLst/>
              <a:gdLst>
                <a:gd name="connsiteX0" fmla="*/ 1226874 w 1230957"/>
                <a:gd name="connsiteY0" fmla="*/ 15366 h 4225371"/>
                <a:gd name="connsiteX1" fmla="*/ 1094899 w 1230957"/>
                <a:gd name="connsiteY1" fmla="*/ 750657 h 4225371"/>
                <a:gd name="connsiteX2" fmla="*/ 1113753 w 1230957"/>
                <a:gd name="connsiteY2" fmla="*/ 1287984 h 4225371"/>
                <a:gd name="connsiteX3" fmla="*/ 1113753 w 1230957"/>
                <a:gd name="connsiteY3" fmla="*/ 1250277 h 4225371"/>
                <a:gd name="connsiteX4" fmla="*/ 661266 w 1230957"/>
                <a:gd name="connsiteY4" fmla="*/ 2136397 h 4225371"/>
                <a:gd name="connsiteX5" fmla="*/ 416169 w 1230957"/>
                <a:gd name="connsiteY5" fmla="*/ 2815127 h 4225371"/>
                <a:gd name="connsiteX6" fmla="*/ 548144 w 1230957"/>
                <a:gd name="connsiteY6" fmla="*/ 2664298 h 4225371"/>
                <a:gd name="connsiteX7" fmla="*/ 321901 w 1230957"/>
                <a:gd name="connsiteY7" fmla="*/ 3277040 h 4225371"/>
                <a:gd name="connsiteX8" fmla="*/ 576425 w 1230957"/>
                <a:gd name="connsiteY8" fmla="*/ 2956529 h 4225371"/>
                <a:gd name="connsiteX9" fmla="*/ 274767 w 1230957"/>
                <a:gd name="connsiteY9" fmla="*/ 3540991 h 4225371"/>
                <a:gd name="connsiteX10" fmla="*/ 1390 w 1230957"/>
                <a:gd name="connsiteY10" fmla="*/ 4219721 h 4225371"/>
                <a:gd name="connsiteX11" fmla="*/ 161645 w 1230957"/>
                <a:gd name="connsiteY11" fmla="*/ 3880356 h 4225371"/>
                <a:gd name="connsiteX12" fmla="*/ 1390 w 1230957"/>
                <a:gd name="connsiteY12" fmla="*/ 4163160 h 4225371"/>
                <a:gd name="connsiteX13" fmla="*/ 105085 w 1230957"/>
                <a:gd name="connsiteY13" fmla="*/ 3720100 h 4225371"/>
                <a:gd name="connsiteX14" fmla="*/ 161645 w 1230957"/>
                <a:gd name="connsiteY14" fmla="*/ 3135638 h 4225371"/>
                <a:gd name="connsiteX15" fmla="*/ 623559 w 1230957"/>
                <a:gd name="connsiteY15" fmla="*/ 1372826 h 4225371"/>
                <a:gd name="connsiteX16" fmla="*/ 548144 w 1230957"/>
                <a:gd name="connsiteY16" fmla="*/ 722376 h 4225371"/>
                <a:gd name="connsiteX17" fmla="*/ 538718 w 1230957"/>
                <a:gd name="connsiteY17" fmla="*/ 797791 h 4225371"/>
                <a:gd name="connsiteX18" fmla="*/ 680120 w 1230957"/>
                <a:gd name="connsiteY18" fmla="*/ 222756 h 4225371"/>
                <a:gd name="connsiteX19" fmla="*/ 529291 w 1230957"/>
                <a:gd name="connsiteY19" fmla="*/ 458426 h 4225371"/>
                <a:gd name="connsiteX20" fmla="*/ 774388 w 1230957"/>
                <a:gd name="connsiteY20" fmla="*/ 81354 h 4225371"/>
                <a:gd name="connsiteX21" fmla="*/ 1019485 w 1230957"/>
                <a:gd name="connsiteY21" fmla="*/ 15366 h 4225371"/>
                <a:gd name="connsiteX22" fmla="*/ 915790 w 1230957"/>
                <a:gd name="connsiteY22" fmla="*/ 232182 h 4225371"/>
                <a:gd name="connsiteX23" fmla="*/ 1226874 w 1230957"/>
                <a:gd name="connsiteY23" fmla="*/ 15366 h 422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0957" h="4225371">
                  <a:moveTo>
                    <a:pt x="1226874" y="15366"/>
                  </a:moveTo>
                  <a:cubicBezTo>
                    <a:pt x="1256725" y="101778"/>
                    <a:pt x="1113752" y="538554"/>
                    <a:pt x="1094899" y="750657"/>
                  </a:cubicBezTo>
                  <a:cubicBezTo>
                    <a:pt x="1076045" y="962760"/>
                    <a:pt x="1113753" y="1287984"/>
                    <a:pt x="1113753" y="1287984"/>
                  </a:cubicBezTo>
                  <a:cubicBezTo>
                    <a:pt x="1116895" y="1371254"/>
                    <a:pt x="1189167" y="1108875"/>
                    <a:pt x="1113753" y="1250277"/>
                  </a:cubicBezTo>
                  <a:cubicBezTo>
                    <a:pt x="1038339" y="1391679"/>
                    <a:pt x="777530" y="1875589"/>
                    <a:pt x="661266" y="2136397"/>
                  </a:cubicBezTo>
                  <a:cubicBezTo>
                    <a:pt x="545002" y="2397205"/>
                    <a:pt x="435023" y="2727144"/>
                    <a:pt x="416169" y="2815127"/>
                  </a:cubicBezTo>
                  <a:cubicBezTo>
                    <a:pt x="397315" y="2903111"/>
                    <a:pt x="563855" y="2587313"/>
                    <a:pt x="548144" y="2664298"/>
                  </a:cubicBezTo>
                  <a:cubicBezTo>
                    <a:pt x="532433" y="2741283"/>
                    <a:pt x="317187" y="3228335"/>
                    <a:pt x="321901" y="3277040"/>
                  </a:cubicBezTo>
                  <a:cubicBezTo>
                    <a:pt x="326614" y="3325745"/>
                    <a:pt x="584281" y="2912537"/>
                    <a:pt x="576425" y="2956529"/>
                  </a:cubicBezTo>
                  <a:cubicBezTo>
                    <a:pt x="568569" y="3000521"/>
                    <a:pt x="370606" y="3330459"/>
                    <a:pt x="274767" y="3540991"/>
                  </a:cubicBezTo>
                  <a:cubicBezTo>
                    <a:pt x="178928" y="3751523"/>
                    <a:pt x="20244" y="4163160"/>
                    <a:pt x="1390" y="4219721"/>
                  </a:cubicBezTo>
                  <a:cubicBezTo>
                    <a:pt x="-17464" y="4276282"/>
                    <a:pt x="161645" y="3889783"/>
                    <a:pt x="161645" y="3880356"/>
                  </a:cubicBezTo>
                  <a:cubicBezTo>
                    <a:pt x="161645" y="3870929"/>
                    <a:pt x="10817" y="4189869"/>
                    <a:pt x="1390" y="4163160"/>
                  </a:cubicBezTo>
                  <a:cubicBezTo>
                    <a:pt x="-8037" y="4136451"/>
                    <a:pt x="78376" y="3891353"/>
                    <a:pt x="105085" y="3720100"/>
                  </a:cubicBezTo>
                  <a:cubicBezTo>
                    <a:pt x="131794" y="3548847"/>
                    <a:pt x="75233" y="3526850"/>
                    <a:pt x="161645" y="3135638"/>
                  </a:cubicBezTo>
                  <a:cubicBezTo>
                    <a:pt x="248057" y="2744426"/>
                    <a:pt x="559142" y="1775036"/>
                    <a:pt x="623559" y="1372826"/>
                  </a:cubicBezTo>
                  <a:cubicBezTo>
                    <a:pt x="687975" y="970616"/>
                    <a:pt x="562284" y="818215"/>
                    <a:pt x="548144" y="722376"/>
                  </a:cubicBezTo>
                  <a:cubicBezTo>
                    <a:pt x="534004" y="626537"/>
                    <a:pt x="516722" y="881061"/>
                    <a:pt x="538718" y="797791"/>
                  </a:cubicBezTo>
                  <a:cubicBezTo>
                    <a:pt x="560714" y="714521"/>
                    <a:pt x="681691" y="279317"/>
                    <a:pt x="680120" y="222756"/>
                  </a:cubicBezTo>
                  <a:cubicBezTo>
                    <a:pt x="678549" y="166195"/>
                    <a:pt x="513580" y="481993"/>
                    <a:pt x="529291" y="458426"/>
                  </a:cubicBezTo>
                  <a:cubicBezTo>
                    <a:pt x="545002" y="434859"/>
                    <a:pt x="692689" y="155197"/>
                    <a:pt x="774388" y="81354"/>
                  </a:cubicBezTo>
                  <a:cubicBezTo>
                    <a:pt x="856087" y="7511"/>
                    <a:pt x="995918" y="-9772"/>
                    <a:pt x="1019485" y="15366"/>
                  </a:cubicBezTo>
                  <a:cubicBezTo>
                    <a:pt x="1043052" y="40504"/>
                    <a:pt x="884367" y="229040"/>
                    <a:pt x="915790" y="232182"/>
                  </a:cubicBezTo>
                  <a:cubicBezTo>
                    <a:pt x="947213" y="235324"/>
                    <a:pt x="1197023" y="-71046"/>
                    <a:pt x="1226874" y="15366"/>
                  </a:cubicBezTo>
                  <a:close/>
                </a:path>
              </a:pathLst>
            </a:custGeom>
            <a:solidFill>
              <a:srgbClr val="48120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 1221">
              <a:extLst>
                <a:ext uri="{FF2B5EF4-FFF2-40B4-BE49-F238E27FC236}">
                  <a16:creationId xmlns:a16="http://schemas.microsoft.com/office/drawing/2014/main" id="{6B075FA5-F645-A450-E2D4-AAE2DC6B733E}"/>
                </a:ext>
              </a:extLst>
            </p:cNvPr>
            <p:cNvSpPr/>
            <p:nvPr/>
          </p:nvSpPr>
          <p:spPr>
            <a:xfrm>
              <a:off x="5402641" y="673144"/>
              <a:ext cx="1303026" cy="4385635"/>
            </a:xfrm>
            <a:custGeom>
              <a:avLst/>
              <a:gdLst>
                <a:gd name="connsiteX0" fmla="*/ 8345 w 1303026"/>
                <a:gd name="connsiteY0" fmla="*/ 99854 h 4385635"/>
                <a:gd name="connsiteX1" fmla="*/ 168600 w 1303026"/>
                <a:gd name="connsiteY1" fmla="*/ 1136802 h 4385635"/>
                <a:gd name="connsiteX2" fmla="*/ 187454 w 1303026"/>
                <a:gd name="connsiteY2" fmla="*/ 1051961 h 4385635"/>
                <a:gd name="connsiteX3" fmla="*/ 281722 w 1303026"/>
                <a:gd name="connsiteY3" fmla="*/ 1664703 h 4385635"/>
                <a:gd name="connsiteX4" fmla="*/ 310002 w 1303026"/>
                <a:gd name="connsiteY4" fmla="*/ 1740118 h 4385635"/>
                <a:gd name="connsiteX5" fmla="*/ 93186 w 1303026"/>
                <a:gd name="connsiteY5" fmla="*/ 2013495 h 4385635"/>
                <a:gd name="connsiteX6" fmla="*/ 705928 w 1303026"/>
                <a:gd name="connsiteY6" fmla="*/ 1975788 h 4385635"/>
                <a:gd name="connsiteX7" fmla="*/ 658794 w 1303026"/>
                <a:gd name="connsiteY7" fmla="*/ 2088910 h 4385635"/>
                <a:gd name="connsiteX8" fmla="*/ 913318 w 1303026"/>
                <a:gd name="connsiteY8" fmla="*/ 3191846 h 4385635"/>
                <a:gd name="connsiteX9" fmla="*/ 875611 w 1303026"/>
                <a:gd name="connsiteY9" fmla="*/ 2852481 h 4385635"/>
                <a:gd name="connsiteX10" fmla="*/ 1007586 w 1303026"/>
                <a:gd name="connsiteY10" fmla="*/ 3814015 h 4385635"/>
                <a:gd name="connsiteX11" fmla="*/ 1073573 w 1303026"/>
                <a:gd name="connsiteY11" fmla="*/ 3465223 h 4385635"/>
                <a:gd name="connsiteX12" fmla="*/ 1280963 w 1303026"/>
                <a:gd name="connsiteY12" fmla="*/ 4379623 h 4385635"/>
                <a:gd name="connsiteX13" fmla="*/ 1271536 w 1303026"/>
                <a:gd name="connsiteY13" fmla="*/ 3785734 h 4385635"/>
                <a:gd name="connsiteX14" fmla="*/ 1054720 w 1303026"/>
                <a:gd name="connsiteY14" fmla="*/ 2362287 h 4385635"/>
                <a:gd name="connsiteX15" fmla="*/ 1035866 w 1303026"/>
                <a:gd name="connsiteY15" fmla="*/ 2560250 h 4385635"/>
                <a:gd name="connsiteX16" fmla="*/ 753062 w 1303026"/>
                <a:gd name="connsiteY16" fmla="*/ 1645850 h 4385635"/>
                <a:gd name="connsiteX17" fmla="*/ 696501 w 1303026"/>
                <a:gd name="connsiteY17" fmla="*/ 1344192 h 4385635"/>
                <a:gd name="connsiteX18" fmla="*/ 856757 w 1303026"/>
                <a:gd name="connsiteY18" fmla="*/ 693743 h 4385635"/>
                <a:gd name="connsiteX19" fmla="*/ 856757 w 1303026"/>
                <a:gd name="connsiteY19" fmla="*/ 816291 h 4385635"/>
                <a:gd name="connsiteX20" fmla="*/ 668221 w 1303026"/>
                <a:gd name="connsiteY20" fmla="*/ 156415 h 4385635"/>
                <a:gd name="connsiteX21" fmla="*/ 460831 w 1303026"/>
                <a:gd name="connsiteY21" fmla="*/ 52720 h 4385635"/>
                <a:gd name="connsiteX22" fmla="*/ 8345 w 1303026"/>
                <a:gd name="connsiteY22" fmla="*/ 99854 h 438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03026" h="4385635">
                  <a:moveTo>
                    <a:pt x="8345" y="99854"/>
                  </a:moveTo>
                  <a:cubicBezTo>
                    <a:pt x="-40360" y="280534"/>
                    <a:pt x="138749" y="978118"/>
                    <a:pt x="168600" y="1136802"/>
                  </a:cubicBezTo>
                  <a:cubicBezTo>
                    <a:pt x="198452" y="1295487"/>
                    <a:pt x="168600" y="963978"/>
                    <a:pt x="187454" y="1051961"/>
                  </a:cubicBezTo>
                  <a:cubicBezTo>
                    <a:pt x="206308" y="1139945"/>
                    <a:pt x="261297" y="1550010"/>
                    <a:pt x="281722" y="1664703"/>
                  </a:cubicBezTo>
                  <a:cubicBezTo>
                    <a:pt x="302147" y="1779396"/>
                    <a:pt x="341425" y="1681986"/>
                    <a:pt x="310002" y="1740118"/>
                  </a:cubicBezTo>
                  <a:cubicBezTo>
                    <a:pt x="278579" y="1798250"/>
                    <a:pt x="27198" y="1974217"/>
                    <a:pt x="93186" y="2013495"/>
                  </a:cubicBezTo>
                  <a:cubicBezTo>
                    <a:pt x="159174" y="2052773"/>
                    <a:pt x="611660" y="1963219"/>
                    <a:pt x="705928" y="1975788"/>
                  </a:cubicBezTo>
                  <a:cubicBezTo>
                    <a:pt x="800196" y="1988357"/>
                    <a:pt x="624229" y="1886234"/>
                    <a:pt x="658794" y="2088910"/>
                  </a:cubicBezTo>
                  <a:cubicBezTo>
                    <a:pt x="693359" y="2291586"/>
                    <a:pt x="877182" y="3064584"/>
                    <a:pt x="913318" y="3191846"/>
                  </a:cubicBezTo>
                  <a:cubicBezTo>
                    <a:pt x="949454" y="3319108"/>
                    <a:pt x="859900" y="2748786"/>
                    <a:pt x="875611" y="2852481"/>
                  </a:cubicBezTo>
                  <a:cubicBezTo>
                    <a:pt x="891322" y="2956176"/>
                    <a:pt x="974592" y="3711891"/>
                    <a:pt x="1007586" y="3814015"/>
                  </a:cubicBezTo>
                  <a:cubicBezTo>
                    <a:pt x="1040580" y="3916139"/>
                    <a:pt x="1028010" y="3370955"/>
                    <a:pt x="1073573" y="3465223"/>
                  </a:cubicBezTo>
                  <a:cubicBezTo>
                    <a:pt x="1119136" y="3559491"/>
                    <a:pt x="1247969" y="4326205"/>
                    <a:pt x="1280963" y="4379623"/>
                  </a:cubicBezTo>
                  <a:cubicBezTo>
                    <a:pt x="1313957" y="4433041"/>
                    <a:pt x="1309243" y="4121957"/>
                    <a:pt x="1271536" y="3785734"/>
                  </a:cubicBezTo>
                  <a:cubicBezTo>
                    <a:pt x="1233829" y="3449511"/>
                    <a:pt x="1093998" y="2566534"/>
                    <a:pt x="1054720" y="2362287"/>
                  </a:cubicBezTo>
                  <a:cubicBezTo>
                    <a:pt x="1015442" y="2158040"/>
                    <a:pt x="1086142" y="2679656"/>
                    <a:pt x="1035866" y="2560250"/>
                  </a:cubicBezTo>
                  <a:cubicBezTo>
                    <a:pt x="985590" y="2440844"/>
                    <a:pt x="809623" y="1848526"/>
                    <a:pt x="753062" y="1645850"/>
                  </a:cubicBezTo>
                  <a:cubicBezTo>
                    <a:pt x="696501" y="1443174"/>
                    <a:pt x="679219" y="1502876"/>
                    <a:pt x="696501" y="1344192"/>
                  </a:cubicBezTo>
                  <a:cubicBezTo>
                    <a:pt x="713783" y="1185508"/>
                    <a:pt x="830048" y="781726"/>
                    <a:pt x="856757" y="693743"/>
                  </a:cubicBezTo>
                  <a:cubicBezTo>
                    <a:pt x="883466" y="605760"/>
                    <a:pt x="888180" y="905846"/>
                    <a:pt x="856757" y="816291"/>
                  </a:cubicBezTo>
                  <a:cubicBezTo>
                    <a:pt x="825334" y="726736"/>
                    <a:pt x="734209" y="283677"/>
                    <a:pt x="668221" y="156415"/>
                  </a:cubicBezTo>
                  <a:cubicBezTo>
                    <a:pt x="602233" y="29153"/>
                    <a:pt x="569239" y="70002"/>
                    <a:pt x="460831" y="52720"/>
                  </a:cubicBezTo>
                  <a:cubicBezTo>
                    <a:pt x="352423" y="35437"/>
                    <a:pt x="57050" y="-80826"/>
                    <a:pt x="8345" y="99854"/>
                  </a:cubicBezTo>
                  <a:close/>
                </a:path>
              </a:pathLst>
            </a:custGeom>
            <a:solidFill>
              <a:srgbClr val="1F1A1E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9" name="フリーフォーム 1218">
              <a:extLst>
                <a:ext uri="{FF2B5EF4-FFF2-40B4-BE49-F238E27FC236}">
                  <a16:creationId xmlns:a16="http://schemas.microsoft.com/office/drawing/2014/main" id="{7FD68275-FBED-645C-B04F-4A93BB8D2413}"/>
                </a:ext>
              </a:extLst>
            </p:cNvPr>
            <p:cNvSpPr/>
            <p:nvPr/>
          </p:nvSpPr>
          <p:spPr>
            <a:xfrm>
              <a:off x="4372581" y="818447"/>
              <a:ext cx="1608996" cy="1959630"/>
            </a:xfrm>
            <a:custGeom>
              <a:avLst/>
              <a:gdLst>
                <a:gd name="connsiteX0" fmla="*/ 58017 w 1608996"/>
                <a:gd name="connsiteY0" fmla="*/ 133660 h 1959630"/>
                <a:gd name="connsiteX1" fmla="*/ 812161 w 1608996"/>
                <a:gd name="connsiteY1" fmla="*/ 67673 h 1959630"/>
                <a:gd name="connsiteX2" fmla="*/ 1283501 w 1608996"/>
                <a:gd name="connsiteY2" fmla="*/ 95953 h 1959630"/>
                <a:gd name="connsiteX3" fmla="*/ 1170380 w 1608996"/>
                <a:gd name="connsiteY3" fmla="*/ 1685 h 1959630"/>
                <a:gd name="connsiteX4" fmla="*/ 1283501 w 1608996"/>
                <a:gd name="connsiteY4" fmla="*/ 190221 h 1959630"/>
                <a:gd name="connsiteX5" fmla="*/ 1292928 w 1608996"/>
                <a:gd name="connsiteY5" fmla="*/ 218501 h 1959630"/>
                <a:gd name="connsiteX6" fmla="*/ 1462611 w 1608996"/>
                <a:gd name="connsiteY6" fmla="*/ 246782 h 1959630"/>
                <a:gd name="connsiteX7" fmla="*/ 1566306 w 1608996"/>
                <a:gd name="connsiteY7" fmla="*/ 359904 h 1959630"/>
                <a:gd name="connsiteX8" fmla="*/ 1490891 w 1608996"/>
                <a:gd name="connsiteY8" fmla="*/ 520159 h 1959630"/>
                <a:gd name="connsiteX9" fmla="*/ 1472038 w 1608996"/>
                <a:gd name="connsiteY9" fmla="*/ 642708 h 1959630"/>
                <a:gd name="connsiteX10" fmla="*/ 1538025 w 1608996"/>
                <a:gd name="connsiteY10" fmla="*/ 972646 h 1959630"/>
                <a:gd name="connsiteX11" fmla="*/ 1575732 w 1608996"/>
                <a:gd name="connsiteY11" fmla="*/ 1095194 h 1959630"/>
                <a:gd name="connsiteX12" fmla="*/ 1594586 w 1608996"/>
                <a:gd name="connsiteY12" fmla="*/ 1359145 h 1959630"/>
                <a:gd name="connsiteX13" fmla="*/ 1349489 w 1608996"/>
                <a:gd name="connsiteY13" fmla="*/ 1707937 h 1959630"/>
                <a:gd name="connsiteX14" fmla="*/ 1500318 w 1608996"/>
                <a:gd name="connsiteY14" fmla="*/ 1698510 h 1959630"/>
                <a:gd name="connsiteX15" fmla="*/ 1217514 w 1608996"/>
                <a:gd name="connsiteY15" fmla="*/ 1821058 h 1959630"/>
                <a:gd name="connsiteX16" fmla="*/ 604772 w 1608996"/>
                <a:gd name="connsiteY16" fmla="*/ 1915326 h 1959630"/>
                <a:gd name="connsiteX17" fmla="*/ 774454 w 1608996"/>
                <a:gd name="connsiteY17" fmla="*/ 1953033 h 1959630"/>
                <a:gd name="connsiteX18" fmla="*/ 387955 w 1608996"/>
                <a:gd name="connsiteY18" fmla="*/ 1953033 h 1959630"/>
                <a:gd name="connsiteX19" fmla="*/ 925283 w 1608996"/>
                <a:gd name="connsiteY19" fmla="*/ 1887046 h 1959630"/>
                <a:gd name="connsiteX20" fmla="*/ 1057258 w 1608996"/>
                <a:gd name="connsiteY20" fmla="*/ 1707937 h 1959630"/>
                <a:gd name="connsiteX21" fmla="*/ 1396623 w 1608996"/>
                <a:gd name="connsiteY21" fmla="*/ 1236596 h 1959630"/>
                <a:gd name="connsiteX22" fmla="*/ 1113819 w 1608996"/>
                <a:gd name="connsiteY22" fmla="*/ 605000 h 1959630"/>
                <a:gd name="connsiteX23" fmla="*/ 981844 w 1608996"/>
                <a:gd name="connsiteY23" fmla="*/ 482452 h 1959630"/>
                <a:gd name="connsiteX24" fmla="*/ 435089 w 1608996"/>
                <a:gd name="connsiteY24" fmla="*/ 501306 h 1959630"/>
                <a:gd name="connsiteX25" fmla="*/ 152285 w 1608996"/>
                <a:gd name="connsiteY25" fmla="*/ 529586 h 1959630"/>
                <a:gd name="connsiteX26" fmla="*/ 58017 w 1608996"/>
                <a:gd name="connsiteY26" fmla="*/ 661561 h 1959630"/>
                <a:gd name="connsiteX27" fmla="*/ 58017 w 1608996"/>
                <a:gd name="connsiteY27" fmla="*/ 133660 h 195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08996" h="1959630">
                  <a:moveTo>
                    <a:pt x="58017" y="133660"/>
                  </a:moveTo>
                  <a:cubicBezTo>
                    <a:pt x="183708" y="34679"/>
                    <a:pt x="607914" y="73958"/>
                    <a:pt x="812161" y="67673"/>
                  </a:cubicBezTo>
                  <a:cubicBezTo>
                    <a:pt x="1016408" y="61388"/>
                    <a:pt x="1223798" y="106951"/>
                    <a:pt x="1283501" y="95953"/>
                  </a:cubicBezTo>
                  <a:cubicBezTo>
                    <a:pt x="1343204" y="84955"/>
                    <a:pt x="1170380" y="-14026"/>
                    <a:pt x="1170380" y="1685"/>
                  </a:cubicBezTo>
                  <a:cubicBezTo>
                    <a:pt x="1170380" y="17396"/>
                    <a:pt x="1283501" y="190221"/>
                    <a:pt x="1283501" y="190221"/>
                  </a:cubicBezTo>
                  <a:cubicBezTo>
                    <a:pt x="1303926" y="226357"/>
                    <a:pt x="1263076" y="209074"/>
                    <a:pt x="1292928" y="218501"/>
                  </a:cubicBezTo>
                  <a:cubicBezTo>
                    <a:pt x="1322780" y="227928"/>
                    <a:pt x="1417048" y="223215"/>
                    <a:pt x="1462611" y="246782"/>
                  </a:cubicBezTo>
                  <a:cubicBezTo>
                    <a:pt x="1508174" y="270349"/>
                    <a:pt x="1561593" y="314341"/>
                    <a:pt x="1566306" y="359904"/>
                  </a:cubicBezTo>
                  <a:cubicBezTo>
                    <a:pt x="1571019" y="405467"/>
                    <a:pt x="1506602" y="473025"/>
                    <a:pt x="1490891" y="520159"/>
                  </a:cubicBezTo>
                  <a:cubicBezTo>
                    <a:pt x="1475180" y="567293"/>
                    <a:pt x="1464182" y="567294"/>
                    <a:pt x="1472038" y="642708"/>
                  </a:cubicBezTo>
                  <a:cubicBezTo>
                    <a:pt x="1479894" y="718122"/>
                    <a:pt x="1520743" y="897232"/>
                    <a:pt x="1538025" y="972646"/>
                  </a:cubicBezTo>
                  <a:cubicBezTo>
                    <a:pt x="1555307" y="1048060"/>
                    <a:pt x="1566305" y="1030777"/>
                    <a:pt x="1575732" y="1095194"/>
                  </a:cubicBezTo>
                  <a:cubicBezTo>
                    <a:pt x="1585159" y="1159611"/>
                    <a:pt x="1632293" y="1257021"/>
                    <a:pt x="1594586" y="1359145"/>
                  </a:cubicBezTo>
                  <a:cubicBezTo>
                    <a:pt x="1556879" y="1461269"/>
                    <a:pt x="1365200" y="1651376"/>
                    <a:pt x="1349489" y="1707937"/>
                  </a:cubicBezTo>
                  <a:cubicBezTo>
                    <a:pt x="1333778" y="1764498"/>
                    <a:pt x="1522314" y="1679656"/>
                    <a:pt x="1500318" y="1698510"/>
                  </a:cubicBezTo>
                  <a:cubicBezTo>
                    <a:pt x="1478322" y="1717364"/>
                    <a:pt x="1366772" y="1784922"/>
                    <a:pt x="1217514" y="1821058"/>
                  </a:cubicBezTo>
                  <a:cubicBezTo>
                    <a:pt x="1068256" y="1857194"/>
                    <a:pt x="678615" y="1893330"/>
                    <a:pt x="604772" y="1915326"/>
                  </a:cubicBezTo>
                  <a:cubicBezTo>
                    <a:pt x="530929" y="1937322"/>
                    <a:pt x="810590" y="1946749"/>
                    <a:pt x="774454" y="1953033"/>
                  </a:cubicBezTo>
                  <a:cubicBezTo>
                    <a:pt x="738318" y="1959318"/>
                    <a:pt x="362817" y="1964031"/>
                    <a:pt x="387955" y="1953033"/>
                  </a:cubicBezTo>
                  <a:cubicBezTo>
                    <a:pt x="413093" y="1942035"/>
                    <a:pt x="813732" y="1927895"/>
                    <a:pt x="925283" y="1887046"/>
                  </a:cubicBezTo>
                  <a:cubicBezTo>
                    <a:pt x="1036834" y="1846197"/>
                    <a:pt x="1057258" y="1707937"/>
                    <a:pt x="1057258" y="1707937"/>
                  </a:cubicBezTo>
                  <a:cubicBezTo>
                    <a:pt x="1135815" y="1599529"/>
                    <a:pt x="1387196" y="1420419"/>
                    <a:pt x="1396623" y="1236596"/>
                  </a:cubicBezTo>
                  <a:cubicBezTo>
                    <a:pt x="1406050" y="1052773"/>
                    <a:pt x="1182949" y="730691"/>
                    <a:pt x="1113819" y="605000"/>
                  </a:cubicBezTo>
                  <a:cubicBezTo>
                    <a:pt x="1044689" y="479309"/>
                    <a:pt x="1094966" y="499734"/>
                    <a:pt x="981844" y="482452"/>
                  </a:cubicBezTo>
                  <a:cubicBezTo>
                    <a:pt x="868722" y="465170"/>
                    <a:pt x="573349" y="493450"/>
                    <a:pt x="435089" y="501306"/>
                  </a:cubicBezTo>
                  <a:cubicBezTo>
                    <a:pt x="296829" y="509162"/>
                    <a:pt x="215130" y="502877"/>
                    <a:pt x="152285" y="529586"/>
                  </a:cubicBezTo>
                  <a:cubicBezTo>
                    <a:pt x="89440" y="556295"/>
                    <a:pt x="67444" y="729120"/>
                    <a:pt x="58017" y="661561"/>
                  </a:cubicBezTo>
                  <a:cubicBezTo>
                    <a:pt x="48590" y="594002"/>
                    <a:pt x="-67674" y="232641"/>
                    <a:pt x="58017" y="133660"/>
                  </a:cubicBezTo>
                  <a:close/>
                </a:path>
              </a:pathLst>
            </a:custGeom>
            <a:solidFill>
              <a:srgbClr val="EAE5E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 1219">
              <a:extLst>
                <a:ext uri="{FF2B5EF4-FFF2-40B4-BE49-F238E27FC236}">
                  <a16:creationId xmlns:a16="http://schemas.microsoft.com/office/drawing/2014/main" id="{7D208950-1BEF-8456-BCFD-D5EC3D984207}"/>
                </a:ext>
              </a:extLst>
            </p:cNvPr>
            <p:cNvSpPr/>
            <p:nvPr/>
          </p:nvSpPr>
          <p:spPr>
            <a:xfrm>
              <a:off x="4172912" y="904570"/>
              <a:ext cx="1565336" cy="1804492"/>
            </a:xfrm>
            <a:custGeom>
              <a:avLst/>
              <a:gdLst>
                <a:gd name="connsiteX0" fmla="*/ 691319 w 1565336"/>
                <a:gd name="connsiteY0" fmla="*/ 283207 h 1804492"/>
                <a:gd name="connsiteX1" fmla="*/ 361381 w 1565336"/>
                <a:gd name="connsiteY1" fmla="*/ 679133 h 1804492"/>
                <a:gd name="connsiteX2" fmla="*/ 257686 w 1565336"/>
                <a:gd name="connsiteY2" fmla="*/ 1018498 h 1804492"/>
                <a:gd name="connsiteX3" fmla="*/ 257686 w 1565336"/>
                <a:gd name="connsiteY3" fmla="*/ 1291875 h 1804492"/>
                <a:gd name="connsiteX4" fmla="*/ 314247 w 1565336"/>
                <a:gd name="connsiteY4" fmla="*/ 1442704 h 1804492"/>
                <a:gd name="connsiteX5" fmla="*/ 719599 w 1565336"/>
                <a:gd name="connsiteY5" fmla="*/ 1612387 h 1804492"/>
                <a:gd name="connsiteX6" fmla="*/ 1511451 w 1565336"/>
                <a:gd name="connsiteY6" fmla="*/ 1565253 h 1804492"/>
                <a:gd name="connsiteX7" fmla="*/ 1464317 w 1565336"/>
                <a:gd name="connsiteY7" fmla="*/ 1602960 h 1804492"/>
                <a:gd name="connsiteX8" fmla="*/ 1219220 w 1565336"/>
                <a:gd name="connsiteY8" fmla="*/ 1734935 h 1804492"/>
                <a:gd name="connsiteX9" fmla="*/ 549917 w 1565336"/>
                <a:gd name="connsiteY9" fmla="*/ 1800923 h 1804492"/>
                <a:gd name="connsiteX10" fmla="*/ 295393 w 1565336"/>
                <a:gd name="connsiteY10" fmla="*/ 1734935 h 1804492"/>
                <a:gd name="connsiteX11" fmla="*/ 50296 w 1565336"/>
                <a:gd name="connsiteY11" fmla="*/ 1244741 h 1804492"/>
                <a:gd name="connsiteX12" fmla="*/ 12589 w 1565336"/>
                <a:gd name="connsiteY12" fmla="*/ 961937 h 1804492"/>
                <a:gd name="connsiteX13" fmla="*/ 210552 w 1565336"/>
                <a:gd name="connsiteY13" fmla="*/ 528304 h 1804492"/>
                <a:gd name="connsiteX14" fmla="*/ 40869 w 1565336"/>
                <a:gd name="connsiteY14" fmla="*/ 207793 h 1804492"/>
                <a:gd name="connsiteX15" fmla="*/ 210552 w 1565336"/>
                <a:gd name="connsiteY15" fmla="*/ 320915 h 1804492"/>
                <a:gd name="connsiteX16" fmla="*/ 248259 w 1565336"/>
                <a:gd name="connsiteY16" fmla="*/ 403 h 1804492"/>
                <a:gd name="connsiteX17" fmla="*/ 521636 w 1565336"/>
                <a:gd name="connsiteY17" fmla="*/ 254927 h 1804492"/>
                <a:gd name="connsiteX18" fmla="*/ 691319 w 1565336"/>
                <a:gd name="connsiteY18" fmla="*/ 283207 h 180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65336" h="1804492">
                  <a:moveTo>
                    <a:pt x="691319" y="283207"/>
                  </a:moveTo>
                  <a:cubicBezTo>
                    <a:pt x="664610" y="353908"/>
                    <a:pt x="433653" y="556585"/>
                    <a:pt x="361381" y="679133"/>
                  </a:cubicBezTo>
                  <a:cubicBezTo>
                    <a:pt x="289109" y="801681"/>
                    <a:pt x="274968" y="916374"/>
                    <a:pt x="257686" y="1018498"/>
                  </a:cubicBezTo>
                  <a:cubicBezTo>
                    <a:pt x="240403" y="1120622"/>
                    <a:pt x="248259" y="1221174"/>
                    <a:pt x="257686" y="1291875"/>
                  </a:cubicBezTo>
                  <a:cubicBezTo>
                    <a:pt x="267113" y="1362576"/>
                    <a:pt x="237262" y="1389285"/>
                    <a:pt x="314247" y="1442704"/>
                  </a:cubicBezTo>
                  <a:cubicBezTo>
                    <a:pt x="391232" y="1496123"/>
                    <a:pt x="520065" y="1591962"/>
                    <a:pt x="719599" y="1612387"/>
                  </a:cubicBezTo>
                  <a:cubicBezTo>
                    <a:pt x="919133" y="1632812"/>
                    <a:pt x="1511451" y="1565253"/>
                    <a:pt x="1511451" y="1565253"/>
                  </a:cubicBezTo>
                  <a:cubicBezTo>
                    <a:pt x="1635571" y="1563682"/>
                    <a:pt x="1513022" y="1574680"/>
                    <a:pt x="1464317" y="1602960"/>
                  </a:cubicBezTo>
                  <a:cubicBezTo>
                    <a:pt x="1415612" y="1631240"/>
                    <a:pt x="1371620" y="1701941"/>
                    <a:pt x="1219220" y="1734935"/>
                  </a:cubicBezTo>
                  <a:cubicBezTo>
                    <a:pt x="1066820" y="1767929"/>
                    <a:pt x="703888" y="1800923"/>
                    <a:pt x="549917" y="1800923"/>
                  </a:cubicBezTo>
                  <a:cubicBezTo>
                    <a:pt x="395946" y="1800923"/>
                    <a:pt x="378663" y="1827632"/>
                    <a:pt x="295393" y="1734935"/>
                  </a:cubicBezTo>
                  <a:cubicBezTo>
                    <a:pt x="212123" y="1642238"/>
                    <a:pt x="97430" y="1373574"/>
                    <a:pt x="50296" y="1244741"/>
                  </a:cubicBezTo>
                  <a:cubicBezTo>
                    <a:pt x="3162" y="1115908"/>
                    <a:pt x="-14120" y="1081343"/>
                    <a:pt x="12589" y="961937"/>
                  </a:cubicBezTo>
                  <a:cubicBezTo>
                    <a:pt x="39298" y="842531"/>
                    <a:pt x="205839" y="653995"/>
                    <a:pt x="210552" y="528304"/>
                  </a:cubicBezTo>
                  <a:cubicBezTo>
                    <a:pt x="215265" y="402613"/>
                    <a:pt x="40869" y="242358"/>
                    <a:pt x="40869" y="207793"/>
                  </a:cubicBezTo>
                  <a:cubicBezTo>
                    <a:pt x="40869" y="173228"/>
                    <a:pt x="175987" y="355480"/>
                    <a:pt x="210552" y="320915"/>
                  </a:cubicBezTo>
                  <a:cubicBezTo>
                    <a:pt x="245117" y="286350"/>
                    <a:pt x="196412" y="11401"/>
                    <a:pt x="248259" y="403"/>
                  </a:cubicBezTo>
                  <a:cubicBezTo>
                    <a:pt x="300106" y="-10595"/>
                    <a:pt x="449364" y="206222"/>
                    <a:pt x="521636" y="254927"/>
                  </a:cubicBezTo>
                  <a:cubicBezTo>
                    <a:pt x="593908" y="303632"/>
                    <a:pt x="718028" y="212506"/>
                    <a:pt x="691319" y="283207"/>
                  </a:cubicBezTo>
                  <a:close/>
                </a:path>
              </a:pathLst>
            </a:custGeom>
            <a:solidFill>
              <a:srgbClr val="E3E4E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 1216">
              <a:extLst>
                <a:ext uri="{FF2B5EF4-FFF2-40B4-BE49-F238E27FC236}">
                  <a16:creationId xmlns:a16="http://schemas.microsoft.com/office/drawing/2014/main" id="{DAFA0905-6BD0-CAFA-2345-2CCBA8FD86A3}"/>
                </a:ext>
              </a:extLst>
            </p:cNvPr>
            <p:cNvSpPr/>
            <p:nvPr/>
          </p:nvSpPr>
          <p:spPr>
            <a:xfrm>
              <a:off x="3804177" y="147809"/>
              <a:ext cx="2508107" cy="843585"/>
            </a:xfrm>
            <a:custGeom>
              <a:avLst/>
              <a:gdLst>
                <a:gd name="connsiteX0" fmla="*/ 31223 w 2508107"/>
                <a:gd name="connsiteY0" fmla="*/ 842791 h 843585"/>
                <a:gd name="connsiteX1" fmla="*/ 945623 w 2508107"/>
                <a:gd name="connsiteY1" fmla="*/ 525291 h 843585"/>
                <a:gd name="connsiteX2" fmla="*/ 666223 w 2508107"/>
                <a:gd name="connsiteY2" fmla="*/ 703091 h 843585"/>
                <a:gd name="connsiteX3" fmla="*/ 1275823 w 2508107"/>
                <a:gd name="connsiteY3" fmla="*/ 664991 h 843585"/>
                <a:gd name="connsiteX4" fmla="*/ 2152123 w 2508107"/>
                <a:gd name="connsiteY4" fmla="*/ 728491 h 843585"/>
                <a:gd name="connsiteX5" fmla="*/ 1733023 w 2508107"/>
                <a:gd name="connsiteY5" fmla="*/ 537991 h 843585"/>
                <a:gd name="connsiteX6" fmla="*/ 2380723 w 2508107"/>
                <a:gd name="connsiteY6" fmla="*/ 703091 h 843585"/>
                <a:gd name="connsiteX7" fmla="*/ 2418823 w 2508107"/>
                <a:gd name="connsiteY7" fmla="*/ 512591 h 843585"/>
                <a:gd name="connsiteX8" fmla="*/ 2507723 w 2508107"/>
                <a:gd name="connsiteY8" fmla="*/ 423691 h 843585"/>
                <a:gd name="connsiteX9" fmla="*/ 2380723 w 2508107"/>
                <a:gd name="connsiteY9" fmla="*/ 576091 h 843585"/>
                <a:gd name="connsiteX10" fmla="*/ 2456923 w 2508107"/>
                <a:gd name="connsiteY10" fmla="*/ 296691 h 843585"/>
                <a:gd name="connsiteX11" fmla="*/ 1491723 w 2508107"/>
                <a:gd name="connsiteY11" fmla="*/ 17291 h 843585"/>
                <a:gd name="connsiteX12" fmla="*/ 818623 w 2508107"/>
                <a:gd name="connsiteY12" fmla="*/ 29991 h 843585"/>
                <a:gd name="connsiteX13" fmla="*/ 1250423 w 2508107"/>
                <a:gd name="connsiteY13" fmla="*/ 29991 h 843585"/>
                <a:gd name="connsiteX14" fmla="*/ 259823 w 2508107"/>
                <a:gd name="connsiteY14" fmla="*/ 93491 h 843585"/>
                <a:gd name="connsiteX15" fmla="*/ 386823 w 2508107"/>
                <a:gd name="connsiteY15" fmla="*/ 68091 h 843585"/>
                <a:gd name="connsiteX16" fmla="*/ 183623 w 2508107"/>
                <a:gd name="connsiteY16" fmla="*/ 271291 h 843585"/>
                <a:gd name="connsiteX17" fmla="*/ 170923 w 2508107"/>
                <a:gd name="connsiteY17" fmla="*/ 360191 h 843585"/>
                <a:gd name="connsiteX18" fmla="*/ 183623 w 2508107"/>
                <a:gd name="connsiteY18" fmla="*/ 537991 h 843585"/>
                <a:gd name="connsiteX19" fmla="*/ 209023 w 2508107"/>
                <a:gd name="connsiteY19" fmla="*/ 614191 h 843585"/>
                <a:gd name="connsiteX20" fmla="*/ 31223 w 2508107"/>
                <a:gd name="connsiteY20" fmla="*/ 842791 h 84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8107" h="843585">
                  <a:moveTo>
                    <a:pt x="31223" y="842791"/>
                  </a:moveTo>
                  <a:cubicBezTo>
                    <a:pt x="153990" y="827974"/>
                    <a:pt x="839790" y="548574"/>
                    <a:pt x="945623" y="525291"/>
                  </a:cubicBezTo>
                  <a:cubicBezTo>
                    <a:pt x="1051456" y="502008"/>
                    <a:pt x="611190" y="679808"/>
                    <a:pt x="666223" y="703091"/>
                  </a:cubicBezTo>
                  <a:cubicBezTo>
                    <a:pt x="721256" y="726374"/>
                    <a:pt x="1028173" y="660758"/>
                    <a:pt x="1275823" y="664991"/>
                  </a:cubicBezTo>
                  <a:cubicBezTo>
                    <a:pt x="1523473" y="669224"/>
                    <a:pt x="2075923" y="749658"/>
                    <a:pt x="2152123" y="728491"/>
                  </a:cubicBezTo>
                  <a:cubicBezTo>
                    <a:pt x="2228323" y="707324"/>
                    <a:pt x="1694923" y="542224"/>
                    <a:pt x="1733023" y="537991"/>
                  </a:cubicBezTo>
                  <a:cubicBezTo>
                    <a:pt x="1771123" y="533758"/>
                    <a:pt x="2266423" y="707324"/>
                    <a:pt x="2380723" y="703091"/>
                  </a:cubicBezTo>
                  <a:cubicBezTo>
                    <a:pt x="2495023" y="698858"/>
                    <a:pt x="2397656" y="559158"/>
                    <a:pt x="2418823" y="512591"/>
                  </a:cubicBezTo>
                  <a:cubicBezTo>
                    <a:pt x="2439990" y="466024"/>
                    <a:pt x="2514073" y="413108"/>
                    <a:pt x="2507723" y="423691"/>
                  </a:cubicBezTo>
                  <a:cubicBezTo>
                    <a:pt x="2501373" y="434274"/>
                    <a:pt x="2389190" y="597258"/>
                    <a:pt x="2380723" y="576091"/>
                  </a:cubicBezTo>
                  <a:cubicBezTo>
                    <a:pt x="2372256" y="554924"/>
                    <a:pt x="2605090" y="389824"/>
                    <a:pt x="2456923" y="296691"/>
                  </a:cubicBezTo>
                  <a:cubicBezTo>
                    <a:pt x="2308756" y="203558"/>
                    <a:pt x="1764773" y="61741"/>
                    <a:pt x="1491723" y="17291"/>
                  </a:cubicBezTo>
                  <a:cubicBezTo>
                    <a:pt x="1218673" y="-27159"/>
                    <a:pt x="858840" y="27874"/>
                    <a:pt x="818623" y="29991"/>
                  </a:cubicBezTo>
                  <a:cubicBezTo>
                    <a:pt x="778406" y="32108"/>
                    <a:pt x="1343556" y="19408"/>
                    <a:pt x="1250423" y="29991"/>
                  </a:cubicBezTo>
                  <a:cubicBezTo>
                    <a:pt x="1157290" y="40574"/>
                    <a:pt x="403756" y="87141"/>
                    <a:pt x="259823" y="93491"/>
                  </a:cubicBezTo>
                  <a:cubicBezTo>
                    <a:pt x="115890" y="99841"/>
                    <a:pt x="399523" y="38458"/>
                    <a:pt x="386823" y="68091"/>
                  </a:cubicBezTo>
                  <a:cubicBezTo>
                    <a:pt x="374123" y="97724"/>
                    <a:pt x="219606" y="222608"/>
                    <a:pt x="183623" y="271291"/>
                  </a:cubicBezTo>
                  <a:cubicBezTo>
                    <a:pt x="147640" y="319974"/>
                    <a:pt x="170923" y="315741"/>
                    <a:pt x="170923" y="360191"/>
                  </a:cubicBezTo>
                  <a:cubicBezTo>
                    <a:pt x="170923" y="404641"/>
                    <a:pt x="177273" y="495658"/>
                    <a:pt x="183623" y="537991"/>
                  </a:cubicBezTo>
                  <a:cubicBezTo>
                    <a:pt x="189973" y="580324"/>
                    <a:pt x="232306" y="567624"/>
                    <a:pt x="209023" y="614191"/>
                  </a:cubicBezTo>
                  <a:cubicBezTo>
                    <a:pt x="185740" y="660758"/>
                    <a:pt x="-91544" y="857608"/>
                    <a:pt x="31223" y="842791"/>
                  </a:cubicBezTo>
                  <a:close/>
                </a:path>
              </a:pathLst>
            </a:custGeom>
            <a:solidFill>
              <a:srgbClr val="DAE1E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 1217">
              <a:extLst>
                <a:ext uri="{FF2B5EF4-FFF2-40B4-BE49-F238E27FC236}">
                  <a16:creationId xmlns:a16="http://schemas.microsoft.com/office/drawing/2014/main" id="{FBE04F73-B601-AD35-58CE-45BA0273ACAF}"/>
                </a:ext>
              </a:extLst>
            </p:cNvPr>
            <p:cNvSpPr/>
            <p:nvPr/>
          </p:nvSpPr>
          <p:spPr>
            <a:xfrm>
              <a:off x="4507099" y="422025"/>
              <a:ext cx="1191972" cy="564568"/>
            </a:xfrm>
            <a:custGeom>
              <a:avLst/>
              <a:gdLst>
                <a:gd name="connsiteX0" fmla="*/ 204601 w 1191972"/>
                <a:gd name="connsiteY0" fmla="*/ 22475 h 564568"/>
                <a:gd name="connsiteX1" fmla="*/ 1401 w 1191972"/>
                <a:gd name="connsiteY1" fmla="*/ 517775 h 564568"/>
                <a:gd name="connsiteX2" fmla="*/ 280801 w 1191972"/>
                <a:gd name="connsiteY2" fmla="*/ 530475 h 564568"/>
                <a:gd name="connsiteX3" fmla="*/ 1144401 w 1191972"/>
                <a:gd name="connsiteY3" fmla="*/ 543175 h 564568"/>
                <a:gd name="connsiteX4" fmla="*/ 1055501 w 1191972"/>
                <a:gd name="connsiteY4" fmla="*/ 212975 h 564568"/>
                <a:gd name="connsiteX5" fmla="*/ 852301 w 1191972"/>
                <a:gd name="connsiteY5" fmla="*/ 98675 h 564568"/>
                <a:gd name="connsiteX6" fmla="*/ 204601 w 1191972"/>
                <a:gd name="connsiteY6" fmla="*/ 22475 h 56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972" h="564568">
                  <a:moveTo>
                    <a:pt x="204601" y="22475"/>
                  </a:moveTo>
                  <a:cubicBezTo>
                    <a:pt x="62784" y="92325"/>
                    <a:pt x="-11299" y="433108"/>
                    <a:pt x="1401" y="517775"/>
                  </a:cubicBezTo>
                  <a:cubicBezTo>
                    <a:pt x="14101" y="602442"/>
                    <a:pt x="280801" y="530475"/>
                    <a:pt x="280801" y="530475"/>
                  </a:cubicBezTo>
                  <a:cubicBezTo>
                    <a:pt x="471301" y="534708"/>
                    <a:pt x="1015284" y="596092"/>
                    <a:pt x="1144401" y="543175"/>
                  </a:cubicBezTo>
                  <a:cubicBezTo>
                    <a:pt x="1273518" y="490258"/>
                    <a:pt x="1104184" y="287058"/>
                    <a:pt x="1055501" y="212975"/>
                  </a:cubicBezTo>
                  <a:cubicBezTo>
                    <a:pt x="1006818" y="138892"/>
                    <a:pt x="989884" y="132542"/>
                    <a:pt x="852301" y="98675"/>
                  </a:cubicBezTo>
                  <a:cubicBezTo>
                    <a:pt x="714718" y="64808"/>
                    <a:pt x="346418" y="-47375"/>
                    <a:pt x="204601" y="22475"/>
                  </a:cubicBezTo>
                  <a:close/>
                </a:path>
              </a:pathLst>
            </a:custGeom>
            <a:solidFill>
              <a:srgbClr val="DAE1E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215" name="グループ化 1214">
              <a:extLst>
                <a:ext uri="{FF2B5EF4-FFF2-40B4-BE49-F238E27FC236}">
                  <a16:creationId xmlns:a16="http://schemas.microsoft.com/office/drawing/2014/main" id="{A34DA7CD-7D53-4AA8-455D-0C08DDA3728E}"/>
                </a:ext>
              </a:extLst>
            </p:cNvPr>
            <p:cNvGrpSpPr/>
            <p:nvPr/>
          </p:nvGrpSpPr>
          <p:grpSpPr>
            <a:xfrm>
              <a:off x="2961338" y="126995"/>
              <a:ext cx="4264274" cy="12355628"/>
              <a:chOff x="2961338" y="126995"/>
              <a:chExt cx="4264274" cy="12355628"/>
            </a:xfrm>
            <a:solidFill>
              <a:schemeClr val="bg1"/>
            </a:solidFill>
          </p:grpSpPr>
          <p:sp>
            <p:nvSpPr>
              <p:cNvPr id="518" name="フリーフォーム 517">
                <a:extLst>
                  <a:ext uri="{FF2B5EF4-FFF2-40B4-BE49-F238E27FC236}">
                    <a16:creationId xmlns:a16="http://schemas.microsoft.com/office/drawing/2014/main" id="{23BA607F-CECB-5AD9-EDC6-BC40987D292F}"/>
                  </a:ext>
                </a:extLst>
              </p:cNvPr>
              <p:cNvSpPr/>
              <p:nvPr/>
            </p:nvSpPr>
            <p:spPr>
              <a:xfrm>
                <a:off x="3797497" y="135639"/>
                <a:ext cx="2444851" cy="254254"/>
              </a:xfrm>
              <a:custGeom>
                <a:avLst/>
                <a:gdLst>
                  <a:gd name="connsiteX0" fmla="*/ 2216 w 1256611"/>
                  <a:gd name="connsiteY0" fmla="*/ 113097 h 130682"/>
                  <a:gd name="connsiteX1" fmla="*/ 459416 w 1256611"/>
                  <a:gd name="connsiteY1" fmla="*/ 42759 h 130682"/>
                  <a:gd name="connsiteX2" fmla="*/ 1092462 w 1256611"/>
                  <a:gd name="connsiteY2" fmla="*/ 95512 h 130682"/>
                  <a:gd name="connsiteX3" fmla="*/ 1039709 w 1256611"/>
                  <a:gd name="connsiteY3" fmla="*/ 54482 h 130682"/>
                  <a:gd name="connsiteX4" fmla="*/ 1256585 w 1256611"/>
                  <a:gd name="connsiteY4" fmla="*/ 130682 h 130682"/>
                  <a:gd name="connsiteX5" fmla="*/ 1051432 w 1256611"/>
                  <a:gd name="connsiteY5" fmla="*/ 54482 h 130682"/>
                  <a:gd name="connsiteX6" fmla="*/ 646985 w 1256611"/>
                  <a:gd name="connsiteY6" fmla="*/ 1728 h 130682"/>
                  <a:gd name="connsiteX7" fmla="*/ 2216 w 1256611"/>
                  <a:gd name="connsiteY7" fmla="*/ 113097 h 130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6611" h="130682">
                    <a:moveTo>
                      <a:pt x="2216" y="113097"/>
                    </a:moveTo>
                    <a:cubicBezTo>
                      <a:pt x="-29046" y="119936"/>
                      <a:pt x="277708" y="45690"/>
                      <a:pt x="459416" y="42759"/>
                    </a:cubicBezTo>
                    <a:cubicBezTo>
                      <a:pt x="641124" y="39828"/>
                      <a:pt x="995747" y="93558"/>
                      <a:pt x="1092462" y="95512"/>
                    </a:cubicBezTo>
                    <a:cubicBezTo>
                      <a:pt x="1189177" y="97466"/>
                      <a:pt x="1012355" y="48620"/>
                      <a:pt x="1039709" y="54482"/>
                    </a:cubicBezTo>
                    <a:cubicBezTo>
                      <a:pt x="1067063" y="60344"/>
                      <a:pt x="1254631" y="130682"/>
                      <a:pt x="1256585" y="130682"/>
                    </a:cubicBezTo>
                    <a:cubicBezTo>
                      <a:pt x="1258539" y="130682"/>
                      <a:pt x="1153032" y="75974"/>
                      <a:pt x="1051432" y="54482"/>
                    </a:cubicBezTo>
                    <a:cubicBezTo>
                      <a:pt x="949832" y="32990"/>
                      <a:pt x="817947" y="-9018"/>
                      <a:pt x="646985" y="1728"/>
                    </a:cubicBezTo>
                    <a:cubicBezTo>
                      <a:pt x="476023" y="12474"/>
                      <a:pt x="33478" y="106258"/>
                      <a:pt x="2216" y="113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2" name="フリーフォーム 531">
                <a:extLst>
                  <a:ext uri="{FF2B5EF4-FFF2-40B4-BE49-F238E27FC236}">
                    <a16:creationId xmlns:a16="http://schemas.microsoft.com/office/drawing/2014/main" id="{9D47DE95-3D23-F529-BF99-F8BDA476CBB7}"/>
                  </a:ext>
                </a:extLst>
              </p:cNvPr>
              <p:cNvSpPr/>
              <p:nvPr/>
            </p:nvSpPr>
            <p:spPr>
              <a:xfrm>
                <a:off x="3879848" y="243497"/>
                <a:ext cx="1563201" cy="211396"/>
              </a:xfrm>
              <a:custGeom>
                <a:avLst/>
                <a:gdLst>
                  <a:gd name="connsiteX0" fmla="*/ 920 w 803458"/>
                  <a:gd name="connsiteY0" fmla="*/ 108460 h 108654"/>
                  <a:gd name="connsiteX1" fmla="*/ 346995 w 803458"/>
                  <a:gd name="connsiteY1" fmla="*/ 3685 h 108654"/>
                  <a:gd name="connsiteX2" fmla="*/ 794670 w 803458"/>
                  <a:gd name="connsiteY2" fmla="*/ 22735 h 108654"/>
                  <a:gd name="connsiteX3" fmla="*/ 616870 w 803458"/>
                  <a:gd name="connsiteY3" fmla="*/ 13210 h 108654"/>
                  <a:gd name="connsiteX4" fmla="*/ 286670 w 803458"/>
                  <a:gd name="connsiteY4" fmla="*/ 22735 h 108654"/>
                  <a:gd name="connsiteX5" fmla="*/ 410495 w 803458"/>
                  <a:gd name="connsiteY5" fmla="*/ 6860 h 108654"/>
                  <a:gd name="connsiteX6" fmla="*/ 251745 w 803458"/>
                  <a:gd name="connsiteY6" fmla="*/ 29085 h 108654"/>
                  <a:gd name="connsiteX7" fmla="*/ 920 w 803458"/>
                  <a:gd name="connsiteY7" fmla="*/ 108460 h 10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3458" h="108654">
                    <a:moveTo>
                      <a:pt x="920" y="108460"/>
                    </a:moveTo>
                    <a:cubicBezTo>
                      <a:pt x="16795" y="104227"/>
                      <a:pt x="214703" y="17972"/>
                      <a:pt x="346995" y="3685"/>
                    </a:cubicBezTo>
                    <a:cubicBezTo>
                      <a:pt x="479287" y="-10602"/>
                      <a:pt x="749691" y="21148"/>
                      <a:pt x="794670" y="22735"/>
                    </a:cubicBezTo>
                    <a:cubicBezTo>
                      <a:pt x="839649" y="24322"/>
                      <a:pt x="701537" y="13210"/>
                      <a:pt x="616870" y="13210"/>
                    </a:cubicBezTo>
                    <a:cubicBezTo>
                      <a:pt x="532203" y="13210"/>
                      <a:pt x="321066" y="23793"/>
                      <a:pt x="286670" y="22735"/>
                    </a:cubicBezTo>
                    <a:cubicBezTo>
                      <a:pt x="252274" y="21677"/>
                      <a:pt x="416316" y="5802"/>
                      <a:pt x="410495" y="6860"/>
                    </a:cubicBezTo>
                    <a:cubicBezTo>
                      <a:pt x="404674" y="7918"/>
                      <a:pt x="324770" y="11623"/>
                      <a:pt x="251745" y="29085"/>
                    </a:cubicBezTo>
                    <a:cubicBezTo>
                      <a:pt x="178720" y="46547"/>
                      <a:pt x="-14955" y="112693"/>
                      <a:pt x="920" y="108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8" name="フリーフォーム 1027">
                <a:extLst>
                  <a:ext uri="{FF2B5EF4-FFF2-40B4-BE49-F238E27FC236}">
                    <a16:creationId xmlns:a16="http://schemas.microsoft.com/office/drawing/2014/main" id="{FFBA7C92-3AE9-FFB9-F9DC-7943FAD83C59}"/>
                  </a:ext>
                </a:extLst>
              </p:cNvPr>
              <p:cNvSpPr/>
              <p:nvPr/>
            </p:nvSpPr>
            <p:spPr>
              <a:xfrm>
                <a:off x="3965935" y="281366"/>
                <a:ext cx="1515650" cy="333930"/>
              </a:xfrm>
              <a:custGeom>
                <a:avLst/>
                <a:gdLst>
                  <a:gd name="connsiteX0" fmla="*/ 1123 w 779018"/>
                  <a:gd name="connsiteY0" fmla="*/ 92171 h 171634"/>
                  <a:gd name="connsiteX1" fmla="*/ 147173 w 779018"/>
                  <a:gd name="connsiteY1" fmla="*/ 158846 h 171634"/>
                  <a:gd name="connsiteX2" fmla="*/ 109073 w 779018"/>
                  <a:gd name="connsiteY2" fmla="*/ 168371 h 171634"/>
                  <a:gd name="connsiteX3" fmla="*/ 407523 w 779018"/>
                  <a:gd name="connsiteY3" fmla="*/ 136621 h 171634"/>
                  <a:gd name="connsiteX4" fmla="*/ 305923 w 779018"/>
                  <a:gd name="connsiteY4" fmla="*/ 171546 h 171634"/>
                  <a:gd name="connsiteX5" fmla="*/ 626598 w 779018"/>
                  <a:gd name="connsiteY5" fmla="*/ 123921 h 171634"/>
                  <a:gd name="connsiteX6" fmla="*/ 725023 w 779018"/>
                  <a:gd name="connsiteY6" fmla="*/ 123921 h 171634"/>
                  <a:gd name="connsiteX7" fmla="*/ 655173 w 779018"/>
                  <a:gd name="connsiteY7" fmla="*/ 127096 h 171634"/>
                  <a:gd name="connsiteX8" fmla="*/ 718673 w 779018"/>
                  <a:gd name="connsiteY8" fmla="*/ 85821 h 171634"/>
                  <a:gd name="connsiteX9" fmla="*/ 778998 w 779018"/>
                  <a:gd name="connsiteY9" fmla="*/ 96 h 171634"/>
                  <a:gd name="connsiteX10" fmla="*/ 712323 w 779018"/>
                  <a:gd name="connsiteY10" fmla="*/ 69946 h 171634"/>
                  <a:gd name="connsiteX11" fmla="*/ 448798 w 779018"/>
                  <a:gd name="connsiteY11" fmla="*/ 120746 h 171634"/>
                  <a:gd name="connsiteX12" fmla="*/ 93198 w 779018"/>
                  <a:gd name="connsiteY12" fmla="*/ 158846 h 171634"/>
                  <a:gd name="connsiteX13" fmla="*/ 80498 w 779018"/>
                  <a:gd name="connsiteY13" fmla="*/ 136621 h 171634"/>
                  <a:gd name="connsiteX14" fmla="*/ 1123 w 779018"/>
                  <a:gd name="connsiteY14" fmla="*/ 92171 h 17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9018" h="171634">
                    <a:moveTo>
                      <a:pt x="1123" y="92171"/>
                    </a:moveTo>
                    <a:cubicBezTo>
                      <a:pt x="12235" y="95875"/>
                      <a:pt x="129181" y="146146"/>
                      <a:pt x="147173" y="158846"/>
                    </a:cubicBezTo>
                    <a:cubicBezTo>
                      <a:pt x="165165" y="171546"/>
                      <a:pt x="65681" y="172075"/>
                      <a:pt x="109073" y="168371"/>
                    </a:cubicBezTo>
                    <a:cubicBezTo>
                      <a:pt x="152465" y="164667"/>
                      <a:pt x="374715" y="136092"/>
                      <a:pt x="407523" y="136621"/>
                    </a:cubicBezTo>
                    <a:cubicBezTo>
                      <a:pt x="440331" y="137150"/>
                      <a:pt x="269411" y="173663"/>
                      <a:pt x="305923" y="171546"/>
                    </a:cubicBezTo>
                    <a:cubicBezTo>
                      <a:pt x="342435" y="169429"/>
                      <a:pt x="556748" y="131858"/>
                      <a:pt x="626598" y="123921"/>
                    </a:cubicBezTo>
                    <a:cubicBezTo>
                      <a:pt x="696448" y="115984"/>
                      <a:pt x="720261" y="123392"/>
                      <a:pt x="725023" y="123921"/>
                    </a:cubicBezTo>
                    <a:cubicBezTo>
                      <a:pt x="729786" y="124450"/>
                      <a:pt x="656231" y="133446"/>
                      <a:pt x="655173" y="127096"/>
                    </a:cubicBezTo>
                    <a:cubicBezTo>
                      <a:pt x="654115" y="120746"/>
                      <a:pt x="698036" y="106988"/>
                      <a:pt x="718673" y="85821"/>
                    </a:cubicBezTo>
                    <a:cubicBezTo>
                      <a:pt x="739311" y="64654"/>
                      <a:pt x="780056" y="2742"/>
                      <a:pt x="778998" y="96"/>
                    </a:cubicBezTo>
                    <a:cubicBezTo>
                      <a:pt x="777940" y="-2550"/>
                      <a:pt x="767356" y="49838"/>
                      <a:pt x="712323" y="69946"/>
                    </a:cubicBezTo>
                    <a:cubicBezTo>
                      <a:pt x="657290" y="90054"/>
                      <a:pt x="551985" y="105929"/>
                      <a:pt x="448798" y="120746"/>
                    </a:cubicBezTo>
                    <a:cubicBezTo>
                      <a:pt x="345611" y="135563"/>
                      <a:pt x="93198" y="158846"/>
                      <a:pt x="93198" y="158846"/>
                    </a:cubicBezTo>
                    <a:cubicBezTo>
                      <a:pt x="31815" y="161492"/>
                      <a:pt x="96373" y="145088"/>
                      <a:pt x="80498" y="136621"/>
                    </a:cubicBezTo>
                    <a:cubicBezTo>
                      <a:pt x="64623" y="128154"/>
                      <a:pt x="-9989" y="88467"/>
                      <a:pt x="1123" y="921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9" name="フリーフォーム 1028">
                <a:extLst>
                  <a:ext uri="{FF2B5EF4-FFF2-40B4-BE49-F238E27FC236}">
                    <a16:creationId xmlns:a16="http://schemas.microsoft.com/office/drawing/2014/main" id="{0173345C-E93D-C773-8160-281B79FBE62F}"/>
                  </a:ext>
                </a:extLst>
              </p:cNvPr>
              <p:cNvSpPr/>
              <p:nvPr/>
            </p:nvSpPr>
            <p:spPr>
              <a:xfrm>
                <a:off x="6148614" y="193373"/>
                <a:ext cx="109383" cy="737616"/>
              </a:xfrm>
              <a:custGeom>
                <a:avLst/>
                <a:gdLst>
                  <a:gd name="connsiteX0" fmla="*/ 39 w 56221"/>
                  <a:gd name="connsiteY0" fmla="*/ 873 h 379122"/>
                  <a:gd name="connsiteX1" fmla="*/ 25439 w 56221"/>
                  <a:gd name="connsiteY1" fmla="*/ 115173 h 379122"/>
                  <a:gd name="connsiteX2" fmla="*/ 34964 w 56221"/>
                  <a:gd name="connsiteY2" fmla="*/ 219948 h 379122"/>
                  <a:gd name="connsiteX3" fmla="*/ 44489 w 56221"/>
                  <a:gd name="connsiteY3" fmla="*/ 169148 h 379122"/>
                  <a:gd name="connsiteX4" fmla="*/ 12739 w 56221"/>
                  <a:gd name="connsiteY4" fmla="*/ 254873 h 379122"/>
                  <a:gd name="connsiteX5" fmla="*/ 9564 w 56221"/>
                  <a:gd name="connsiteY5" fmla="*/ 283448 h 379122"/>
                  <a:gd name="connsiteX6" fmla="*/ 9564 w 56221"/>
                  <a:gd name="connsiteY6" fmla="*/ 378698 h 379122"/>
                  <a:gd name="connsiteX7" fmla="*/ 9564 w 56221"/>
                  <a:gd name="connsiteY7" fmla="*/ 315198 h 379122"/>
                  <a:gd name="connsiteX8" fmla="*/ 54014 w 56221"/>
                  <a:gd name="connsiteY8" fmla="*/ 238998 h 379122"/>
                  <a:gd name="connsiteX9" fmla="*/ 47664 w 56221"/>
                  <a:gd name="connsiteY9" fmla="*/ 115173 h 379122"/>
                  <a:gd name="connsiteX10" fmla="*/ 31789 w 56221"/>
                  <a:gd name="connsiteY10" fmla="*/ 178673 h 379122"/>
                  <a:gd name="connsiteX11" fmla="*/ 39 w 56221"/>
                  <a:gd name="connsiteY11" fmla="*/ 873 h 37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221" h="379122">
                    <a:moveTo>
                      <a:pt x="39" y="873"/>
                    </a:moveTo>
                    <a:cubicBezTo>
                      <a:pt x="-1019" y="-9710"/>
                      <a:pt x="19618" y="78661"/>
                      <a:pt x="25439" y="115173"/>
                    </a:cubicBezTo>
                    <a:cubicBezTo>
                      <a:pt x="31260" y="151685"/>
                      <a:pt x="31789" y="210952"/>
                      <a:pt x="34964" y="219948"/>
                    </a:cubicBezTo>
                    <a:cubicBezTo>
                      <a:pt x="38139" y="228944"/>
                      <a:pt x="48193" y="163327"/>
                      <a:pt x="44489" y="169148"/>
                    </a:cubicBezTo>
                    <a:cubicBezTo>
                      <a:pt x="40785" y="174969"/>
                      <a:pt x="18560" y="235823"/>
                      <a:pt x="12739" y="254873"/>
                    </a:cubicBezTo>
                    <a:cubicBezTo>
                      <a:pt x="6918" y="273923"/>
                      <a:pt x="10093" y="262811"/>
                      <a:pt x="9564" y="283448"/>
                    </a:cubicBezTo>
                    <a:cubicBezTo>
                      <a:pt x="9035" y="304085"/>
                      <a:pt x="9564" y="378698"/>
                      <a:pt x="9564" y="378698"/>
                    </a:cubicBezTo>
                    <a:cubicBezTo>
                      <a:pt x="9564" y="383990"/>
                      <a:pt x="2156" y="338481"/>
                      <a:pt x="9564" y="315198"/>
                    </a:cubicBezTo>
                    <a:cubicBezTo>
                      <a:pt x="16972" y="291915"/>
                      <a:pt x="47664" y="272336"/>
                      <a:pt x="54014" y="238998"/>
                    </a:cubicBezTo>
                    <a:cubicBezTo>
                      <a:pt x="60364" y="205661"/>
                      <a:pt x="51368" y="125227"/>
                      <a:pt x="47664" y="115173"/>
                    </a:cubicBezTo>
                    <a:cubicBezTo>
                      <a:pt x="43960" y="105119"/>
                      <a:pt x="36022" y="194019"/>
                      <a:pt x="31789" y="178673"/>
                    </a:cubicBezTo>
                    <a:cubicBezTo>
                      <a:pt x="27556" y="163327"/>
                      <a:pt x="1097" y="11456"/>
                      <a:pt x="39" y="8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0" name="フリーフォーム 1029">
                <a:extLst>
                  <a:ext uri="{FF2B5EF4-FFF2-40B4-BE49-F238E27FC236}">
                    <a16:creationId xmlns:a16="http://schemas.microsoft.com/office/drawing/2014/main" id="{4910C1CA-1CAF-67BA-799A-C63DE8393ADD}"/>
                  </a:ext>
                </a:extLst>
              </p:cNvPr>
              <p:cNvSpPr/>
              <p:nvPr/>
            </p:nvSpPr>
            <p:spPr>
              <a:xfrm>
                <a:off x="3961577" y="201173"/>
                <a:ext cx="149275" cy="700866"/>
              </a:xfrm>
              <a:custGeom>
                <a:avLst/>
                <a:gdLst>
                  <a:gd name="connsiteX0" fmla="*/ 76388 w 76725"/>
                  <a:gd name="connsiteY0" fmla="*/ 39 h 360233"/>
                  <a:gd name="connsiteX1" fmla="*/ 28763 w 76725"/>
                  <a:gd name="connsiteY1" fmla="*/ 171489 h 360233"/>
                  <a:gd name="connsiteX2" fmla="*/ 44638 w 76725"/>
                  <a:gd name="connsiteY2" fmla="*/ 250864 h 360233"/>
                  <a:gd name="connsiteX3" fmla="*/ 35113 w 76725"/>
                  <a:gd name="connsiteY3" fmla="*/ 200064 h 360233"/>
                  <a:gd name="connsiteX4" fmla="*/ 73213 w 76725"/>
                  <a:gd name="connsiteY4" fmla="*/ 358814 h 360233"/>
                  <a:gd name="connsiteX5" fmla="*/ 60513 w 76725"/>
                  <a:gd name="connsiteY5" fmla="*/ 273089 h 360233"/>
                  <a:gd name="connsiteX6" fmla="*/ 188 w 76725"/>
                  <a:gd name="connsiteY6" fmla="*/ 187364 h 360233"/>
                  <a:gd name="connsiteX7" fmla="*/ 76388 w 76725"/>
                  <a:gd name="connsiteY7" fmla="*/ 39 h 36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725" h="360233">
                    <a:moveTo>
                      <a:pt x="76388" y="39"/>
                    </a:moveTo>
                    <a:cubicBezTo>
                      <a:pt x="81150" y="-2607"/>
                      <a:pt x="34055" y="129685"/>
                      <a:pt x="28763" y="171489"/>
                    </a:cubicBezTo>
                    <a:cubicBezTo>
                      <a:pt x="23471" y="213293"/>
                      <a:pt x="43580" y="246102"/>
                      <a:pt x="44638" y="250864"/>
                    </a:cubicBezTo>
                    <a:cubicBezTo>
                      <a:pt x="45696" y="255626"/>
                      <a:pt x="30350" y="182072"/>
                      <a:pt x="35113" y="200064"/>
                    </a:cubicBezTo>
                    <a:cubicBezTo>
                      <a:pt x="39875" y="218056"/>
                      <a:pt x="68980" y="346643"/>
                      <a:pt x="73213" y="358814"/>
                    </a:cubicBezTo>
                    <a:cubicBezTo>
                      <a:pt x="77446" y="370985"/>
                      <a:pt x="72684" y="301664"/>
                      <a:pt x="60513" y="273089"/>
                    </a:cubicBezTo>
                    <a:cubicBezTo>
                      <a:pt x="48342" y="244514"/>
                      <a:pt x="-3516" y="231814"/>
                      <a:pt x="188" y="187364"/>
                    </a:cubicBezTo>
                    <a:cubicBezTo>
                      <a:pt x="3892" y="142914"/>
                      <a:pt x="71626" y="2685"/>
                      <a:pt x="76388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1" name="フリーフォーム 1030">
                <a:extLst>
                  <a:ext uri="{FF2B5EF4-FFF2-40B4-BE49-F238E27FC236}">
                    <a16:creationId xmlns:a16="http://schemas.microsoft.com/office/drawing/2014/main" id="{EDF160A6-0EC0-0BBB-ABA4-D6CA7FABD77D}"/>
                  </a:ext>
                </a:extLst>
              </p:cNvPr>
              <p:cNvSpPr/>
              <p:nvPr/>
            </p:nvSpPr>
            <p:spPr>
              <a:xfrm>
                <a:off x="3912067" y="163545"/>
                <a:ext cx="161072" cy="754273"/>
              </a:xfrm>
              <a:custGeom>
                <a:avLst/>
                <a:gdLst>
                  <a:gd name="connsiteX0" fmla="*/ 82785 w 82788"/>
                  <a:gd name="connsiteY0" fmla="*/ 329 h 387683"/>
                  <a:gd name="connsiteX1" fmla="*/ 16110 w 82788"/>
                  <a:gd name="connsiteY1" fmla="*/ 149554 h 387683"/>
                  <a:gd name="connsiteX2" fmla="*/ 28810 w 82788"/>
                  <a:gd name="connsiteY2" fmla="*/ 289254 h 387683"/>
                  <a:gd name="connsiteX3" fmla="*/ 28810 w 82788"/>
                  <a:gd name="connsiteY3" fmla="*/ 247979 h 387683"/>
                  <a:gd name="connsiteX4" fmla="*/ 54210 w 82788"/>
                  <a:gd name="connsiteY4" fmla="*/ 311479 h 387683"/>
                  <a:gd name="connsiteX5" fmla="*/ 35160 w 82788"/>
                  <a:gd name="connsiteY5" fmla="*/ 387679 h 387683"/>
                  <a:gd name="connsiteX6" fmla="*/ 54210 w 82788"/>
                  <a:gd name="connsiteY6" fmla="*/ 314654 h 387683"/>
                  <a:gd name="connsiteX7" fmla="*/ 3410 w 82788"/>
                  <a:gd name="connsiteY7" fmla="*/ 200354 h 387683"/>
                  <a:gd name="connsiteX8" fmla="*/ 12935 w 82788"/>
                  <a:gd name="connsiteY8" fmla="*/ 111454 h 387683"/>
                  <a:gd name="connsiteX9" fmla="*/ 82785 w 82788"/>
                  <a:gd name="connsiteY9" fmla="*/ 329 h 387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788" h="387683">
                    <a:moveTo>
                      <a:pt x="82785" y="329"/>
                    </a:moveTo>
                    <a:cubicBezTo>
                      <a:pt x="83314" y="6679"/>
                      <a:pt x="25106" y="101400"/>
                      <a:pt x="16110" y="149554"/>
                    </a:cubicBezTo>
                    <a:cubicBezTo>
                      <a:pt x="7114" y="197708"/>
                      <a:pt x="26693" y="272850"/>
                      <a:pt x="28810" y="289254"/>
                    </a:cubicBezTo>
                    <a:cubicBezTo>
                      <a:pt x="30927" y="305658"/>
                      <a:pt x="24577" y="244275"/>
                      <a:pt x="28810" y="247979"/>
                    </a:cubicBezTo>
                    <a:cubicBezTo>
                      <a:pt x="33043" y="251683"/>
                      <a:pt x="53152" y="288196"/>
                      <a:pt x="54210" y="311479"/>
                    </a:cubicBezTo>
                    <a:cubicBezTo>
                      <a:pt x="55268" y="334762"/>
                      <a:pt x="35160" y="387150"/>
                      <a:pt x="35160" y="387679"/>
                    </a:cubicBezTo>
                    <a:cubicBezTo>
                      <a:pt x="35160" y="388208"/>
                      <a:pt x="59502" y="345875"/>
                      <a:pt x="54210" y="314654"/>
                    </a:cubicBezTo>
                    <a:cubicBezTo>
                      <a:pt x="48918" y="283433"/>
                      <a:pt x="10289" y="234221"/>
                      <a:pt x="3410" y="200354"/>
                    </a:cubicBezTo>
                    <a:cubicBezTo>
                      <a:pt x="-3469" y="166487"/>
                      <a:pt x="235" y="141617"/>
                      <a:pt x="12935" y="111454"/>
                    </a:cubicBezTo>
                    <a:cubicBezTo>
                      <a:pt x="25635" y="81292"/>
                      <a:pt x="82256" y="-6021"/>
                      <a:pt x="82785" y="3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2" name="フリーフォーム 1031">
                <a:extLst>
                  <a:ext uri="{FF2B5EF4-FFF2-40B4-BE49-F238E27FC236}">
                    <a16:creationId xmlns:a16="http://schemas.microsoft.com/office/drawing/2014/main" id="{ABD944A8-D1C9-1C2E-48CD-2344FECA4281}"/>
                  </a:ext>
                </a:extLst>
              </p:cNvPr>
              <p:cNvSpPr/>
              <p:nvPr/>
            </p:nvSpPr>
            <p:spPr>
              <a:xfrm>
                <a:off x="5510055" y="126995"/>
                <a:ext cx="219231" cy="798864"/>
              </a:xfrm>
              <a:custGeom>
                <a:avLst/>
                <a:gdLst>
                  <a:gd name="connsiteX0" fmla="*/ 112347 w 112681"/>
                  <a:gd name="connsiteY0" fmla="*/ 65 h 410602"/>
                  <a:gd name="connsiteX1" fmla="*/ 36147 w 112681"/>
                  <a:gd name="connsiteY1" fmla="*/ 203265 h 410602"/>
                  <a:gd name="connsiteX2" fmla="*/ 52022 w 112681"/>
                  <a:gd name="connsiteY2" fmla="*/ 311215 h 410602"/>
                  <a:gd name="connsiteX3" fmla="*/ 36147 w 112681"/>
                  <a:gd name="connsiteY3" fmla="*/ 263590 h 410602"/>
                  <a:gd name="connsiteX4" fmla="*/ 71072 w 112681"/>
                  <a:gd name="connsiteY4" fmla="*/ 409640 h 410602"/>
                  <a:gd name="connsiteX5" fmla="*/ 32972 w 112681"/>
                  <a:gd name="connsiteY5" fmla="*/ 320740 h 410602"/>
                  <a:gd name="connsiteX6" fmla="*/ 10747 w 112681"/>
                  <a:gd name="connsiteY6" fmla="*/ 200090 h 410602"/>
                  <a:gd name="connsiteX7" fmla="*/ 42497 w 112681"/>
                  <a:gd name="connsiteY7" fmla="*/ 146115 h 410602"/>
                  <a:gd name="connsiteX8" fmla="*/ 1222 w 112681"/>
                  <a:gd name="connsiteY8" fmla="*/ 225490 h 410602"/>
                  <a:gd name="connsiteX9" fmla="*/ 112347 w 112681"/>
                  <a:gd name="connsiteY9" fmla="*/ 65 h 41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681" h="410602">
                    <a:moveTo>
                      <a:pt x="112347" y="65"/>
                    </a:moveTo>
                    <a:cubicBezTo>
                      <a:pt x="118168" y="-3639"/>
                      <a:pt x="46201" y="151407"/>
                      <a:pt x="36147" y="203265"/>
                    </a:cubicBezTo>
                    <a:cubicBezTo>
                      <a:pt x="26093" y="255123"/>
                      <a:pt x="52022" y="301161"/>
                      <a:pt x="52022" y="311215"/>
                    </a:cubicBezTo>
                    <a:cubicBezTo>
                      <a:pt x="52022" y="321269"/>
                      <a:pt x="32972" y="247186"/>
                      <a:pt x="36147" y="263590"/>
                    </a:cubicBezTo>
                    <a:cubicBezTo>
                      <a:pt x="39322" y="279994"/>
                      <a:pt x="71601" y="400115"/>
                      <a:pt x="71072" y="409640"/>
                    </a:cubicBezTo>
                    <a:cubicBezTo>
                      <a:pt x="70543" y="419165"/>
                      <a:pt x="43026" y="355665"/>
                      <a:pt x="32972" y="320740"/>
                    </a:cubicBezTo>
                    <a:cubicBezTo>
                      <a:pt x="22918" y="285815"/>
                      <a:pt x="9160" y="229194"/>
                      <a:pt x="10747" y="200090"/>
                    </a:cubicBezTo>
                    <a:cubicBezTo>
                      <a:pt x="12334" y="170986"/>
                      <a:pt x="44084" y="141882"/>
                      <a:pt x="42497" y="146115"/>
                    </a:cubicBezTo>
                    <a:cubicBezTo>
                      <a:pt x="40910" y="150348"/>
                      <a:pt x="-8303" y="244540"/>
                      <a:pt x="1222" y="225490"/>
                    </a:cubicBezTo>
                    <a:cubicBezTo>
                      <a:pt x="10747" y="206440"/>
                      <a:pt x="106526" y="3769"/>
                      <a:pt x="112347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3" name="フリーフォーム 1032">
                <a:extLst>
                  <a:ext uri="{FF2B5EF4-FFF2-40B4-BE49-F238E27FC236}">
                    <a16:creationId xmlns:a16="http://schemas.microsoft.com/office/drawing/2014/main" id="{711FE2ED-FD24-2009-AB5B-EA38F06D0C59}"/>
                  </a:ext>
                </a:extLst>
              </p:cNvPr>
              <p:cNvSpPr/>
              <p:nvPr/>
            </p:nvSpPr>
            <p:spPr>
              <a:xfrm>
                <a:off x="5530789" y="385420"/>
                <a:ext cx="748251" cy="198837"/>
              </a:xfrm>
              <a:custGeom>
                <a:avLst/>
                <a:gdLst>
                  <a:gd name="connsiteX0" fmla="*/ 90 w 384588"/>
                  <a:gd name="connsiteY0" fmla="*/ 35514 h 102199"/>
                  <a:gd name="connsiteX1" fmla="*/ 212815 w 384588"/>
                  <a:gd name="connsiteY1" fmla="*/ 589 h 102199"/>
                  <a:gd name="connsiteX2" fmla="*/ 320765 w 384588"/>
                  <a:gd name="connsiteY2" fmla="*/ 70439 h 102199"/>
                  <a:gd name="connsiteX3" fmla="*/ 304890 w 384588"/>
                  <a:gd name="connsiteY3" fmla="*/ 19639 h 102199"/>
                  <a:gd name="connsiteX4" fmla="*/ 384265 w 384588"/>
                  <a:gd name="connsiteY4" fmla="*/ 102189 h 102199"/>
                  <a:gd name="connsiteX5" fmla="*/ 269965 w 384588"/>
                  <a:gd name="connsiteY5" fmla="*/ 13289 h 102199"/>
                  <a:gd name="connsiteX6" fmla="*/ 187415 w 384588"/>
                  <a:gd name="connsiteY6" fmla="*/ 10114 h 102199"/>
                  <a:gd name="connsiteX7" fmla="*/ 90 w 384588"/>
                  <a:gd name="connsiteY7" fmla="*/ 35514 h 102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588" h="102199">
                    <a:moveTo>
                      <a:pt x="90" y="35514"/>
                    </a:moveTo>
                    <a:cubicBezTo>
                      <a:pt x="4323" y="33927"/>
                      <a:pt x="159369" y="-5232"/>
                      <a:pt x="212815" y="589"/>
                    </a:cubicBezTo>
                    <a:cubicBezTo>
                      <a:pt x="266261" y="6410"/>
                      <a:pt x="305419" y="67264"/>
                      <a:pt x="320765" y="70439"/>
                    </a:cubicBezTo>
                    <a:cubicBezTo>
                      <a:pt x="336111" y="73614"/>
                      <a:pt x="294307" y="14347"/>
                      <a:pt x="304890" y="19639"/>
                    </a:cubicBezTo>
                    <a:cubicBezTo>
                      <a:pt x="315473" y="24931"/>
                      <a:pt x="390086" y="103247"/>
                      <a:pt x="384265" y="102189"/>
                    </a:cubicBezTo>
                    <a:cubicBezTo>
                      <a:pt x="378444" y="101131"/>
                      <a:pt x="302773" y="28635"/>
                      <a:pt x="269965" y="13289"/>
                    </a:cubicBezTo>
                    <a:cubicBezTo>
                      <a:pt x="237157" y="-2057"/>
                      <a:pt x="233453" y="4822"/>
                      <a:pt x="187415" y="10114"/>
                    </a:cubicBezTo>
                    <a:cubicBezTo>
                      <a:pt x="141378" y="15406"/>
                      <a:pt x="-4143" y="37101"/>
                      <a:pt x="90" y="355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4" name="フリーフォーム 1033">
                <a:extLst>
                  <a:ext uri="{FF2B5EF4-FFF2-40B4-BE49-F238E27FC236}">
                    <a16:creationId xmlns:a16="http://schemas.microsoft.com/office/drawing/2014/main" id="{F751407B-262A-0D09-0784-AC215AD9616C}"/>
                  </a:ext>
                </a:extLst>
              </p:cNvPr>
              <p:cNvSpPr/>
              <p:nvPr/>
            </p:nvSpPr>
            <p:spPr>
              <a:xfrm>
                <a:off x="4499346" y="250645"/>
                <a:ext cx="125926" cy="368211"/>
              </a:xfrm>
              <a:custGeom>
                <a:avLst/>
                <a:gdLst>
                  <a:gd name="connsiteX0" fmla="*/ 25409 w 64724"/>
                  <a:gd name="connsiteY0" fmla="*/ 11 h 189254"/>
                  <a:gd name="connsiteX1" fmla="*/ 19059 w 64724"/>
                  <a:gd name="connsiteY1" fmla="*/ 104786 h 189254"/>
                  <a:gd name="connsiteX2" fmla="*/ 63509 w 64724"/>
                  <a:gd name="connsiteY2" fmla="*/ 187336 h 189254"/>
                  <a:gd name="connsiteX3" fmla="*/ 47634 w 64724"/>
                  <a:gd name="connsiteY3" fmla="*/ 158761 h 189254"/>
                  <a:gd name="connsiteX4" fmla="*/ 9 w 64724"/>
                  <a:gd name="connsiteY4" fmla="*/ 111136 h 189254"/>
                  <a:gd name="connsiteX5" fmla="*/ 25409 w 64724"/>
                  <a:gd name="connsiteY5" fmla="*/ 11 h 18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24" h="189254">
                    <a:moveTo>
                      <a:pt x="25409" y="11"/>
                    </a:moveTo>
                    <a:cubicBezTo>
                      <a:pt x="28584" y="-1047"/>
                      <a:pt x="12709" y="73565"/>
                      <a:pt x="19059" y="104786"/>
                    </a:cubicBezTo>
                    <a:cubicBezTo>
                      <a:pt x="25409" y="136007"/>
                      <a:pt x="58747" y="178340"/>
                      <a:pt x="63509" y="187336"/>
                    </a:cubicBezTo>
                    <a:cubicBezTo>
                      <a:pt x="68271" y="196332"/>
                      <a:pt x="58217" y="171461"/>
                      <a:pt x="47634" y="158761"/>
                    </a:cubicBezTo>
                    <a:cubicBezTo>
                      <a:pt x="37051" y="146061"/>
                      <a:pt x="538" y="131244"/>
                      <a:pt x="9" y="111136"/>
                    </a:cubicBezTo>
                    <a:cubicBezTo>
                      <a:pt x="-520" y="91028"/>
                      <a:pt x="22234" y="1069"/>
                      <a:pt x="25409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6" name="フリーフォーム 1035">
                <a:extLst>
                  <a:ext uri="{FF2B5EF4-FFF2-40B4-BE49-F238E27FC236}">
                    <a16:creationId xmlns:a16="http://schemas.microsoft.com/office/drawing/2014/main" id="{1C439C69-93CC-688C-F4CD-6F9A5502A3AE}"/>
                  </a:ext>
                </a:extLst>
              </p:cNvPr>
              <p:cNvSpPr/>
              <p:nvPr/>
            </p:nvSpPr>
            <p:spPr>
              <a:xfrm>
                <a:off x="4165319" y="200241"/>
                <a:ext cx="635019" cy="460895"/>
              </a:xfrm>
              <a:custGeom>
                <a:avLst/>
                <a:gdLst>
                  <a:gd name="connsiteX0" fmla="*/ 124068 w 326389"/>
                  <a:gd name="connsiteY0" fmla="*/ 518 h 236892"/>
                  <a:gd name="connsiteX1" fmla="*/ 70093 w 326389"/>
                  <a:gd name="connsiteY1" fmla="*/ 114818 h 236892"/>
                  <a:gd name="connsiteX2" fmla="*/ 114543 w 326389"/>
                  <a:gd name="connsiteY2" fmla="*/ 149743 h 236892"/>
                  <a:gd name="connsiteX3" fmla="*/ 76443 w 326389"/>
                  <a:gd name="connsiteY3" fmla="*/ 130693 h 236892"/>
                  <a:gd name="connsiteX4" fmla="*/ 324093 w 326389"/>
                  <a:gd name="connsiteY4" fmla="*/ 235468 h 236892"/>
                  <a:gd name="connsiteX5" fmla="*/ 206618 w 326389"/>
                  <a:gd name="connsiteY5" fmla="*/ 194193 h 236892"/>
                  <a:gd name="connsiteX6" fmla="*/ 51043 w 326389"/>
                  <a:gd name="connsiteY6" fmla="*/ 137043 h 236892"/>
                  <a:gd name="connsiteX7" fmla="*/ 243 w 326389"/>
                  <a:gd name="connsiteY7" fmla="*/ 133868 h 236892"/>
                  <a:gd name="connsiteX8" fmla="*/ 66918 w 326389"/>
                  <a:gd name="connsiteY8" fmla="*/ 111643 h 236892"/>
                  <a:gd name="connsiteX9" fmla="*/ 73268 w 326389"/>
                  <a:gd name="connsiteY9" fmla="*/ 73543 h 236892"/>
                  <a:gd name="connsiteX10" fmla="*/ 124068 w 326389"/>
                  <a:gd name="connsiteY10" fmla="*/ 518 h 23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6389" h="236892">
                    <a:moveTo>
                      <a:pt x="124068" y="518"/>
                    </a:moveTo>
                    <a:cubicBezTo>
                      <a:pt x="123539" y="7397"/>
                      <a:pt x="71680" y="89947"/>
                      <a:pt x="70093" y="114818"/>
                    </a:cubicBezTo>
                    <a:cubicBezTo>
                      <a:pt x="68505" y="139689"/>
                      <a:pt x="113485" y="147097"/>
                      <a:pt x="114543" y="149743"/>
                    </a:cubicBezTo>
                    <a:cubicBezTo>
                      <a:pt x="115601" y="152389"/>
                      <a:pt x="41518" y="116406"/>
                      <a:pt x="76443" y="130693"/>
                    </a:cubicBezTo>
                    <a:cubicBezTo>
                      <a:pt x="111368" y="144981"/>
                      <a:pt x="302397" y="224885"/>
                      <a:pt x="324093" y="235468"/>
                    </a:cubicBezTo>
                    <a:cubicBezTo>
                      <a:pt x="345789" y="246051"/>
                      <a:pt x="206618" y="194193"/>
                      <a:pt x="206618" y="194193"/>
                    </a:cubicBezTo>
                    <a:cubicBezTo>
                      <a:pt x="161110" y="177789"/>
                      <a:pt x="85439" y="147097"/>
                      <a:pt x="51043" y="137043"/>
                    </a:cubicBezTo>
                    <a:cubicBezTo>
                      <a:pt x="16647" y="126989"/>
                      <a:pt x="-2403" y="138101"/>
                      <a:pt x="243" y="133868"/>
                    </a:cubicBezTo>
                    <a:cubicBezTo>
                      <a:pt x="2889" y="129635"/>
                      <a:pt x="54747" y="121697"/>
                      <a:pt x="66918" y="111643"/>
                    </a:cubicBezTo>
                    <a:cubicBezTo>
                      <a:pt x="79089" y="101589"/>
                      <a:pt x="67976" y="89947"/>
                      <a:pt x="73268" y="73543"/>
                    </a:cubicBezTo>
                    <a:cubicBezTo>
                      <a:pt x="78560" y="57139"/>
                      <a:pt x="124597" y="-6361"/>
                      <a:pt x="124068" y="5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7" name="フリーフォーム 1036">
                <a:extLst>
                  <a:ext uri="{FF2B5EF4-FFF2-40B4-BE49-F238E27FC236}">
                    <a16:creationId xmlns:a16="http://schemas.microsoft.com/office/drawing/2014/main" id="{A50FD227-F799-9AD2-5A0B-3BC97C18DE69}"/>
                  </a:ext>
                </a:extLst>
              </p:cNvPr>
              <p:cNvSpPr/>
              <p:nvPr/>
            </p:nvSpPr>
            <p:spPr>
              <a:xfrm>
                <a:off x="4680348" y="528643"/>
                <a:ext cx="1499154" cy="112741"/>
              </a:xfrm>
              <a:custGeom>
                <a:avLst/>
                <a:gdLst>
                  <a:gd name="connsiteX0" fmla="*/ 81602 w 770539"/>
                  <a:gd name="connsiteY0" fmla="*/ 47625 h 57947"/>
                  <a:gd name="connsiteX1" fmla="*/ 472127 w 770539"/>
                  <a:gd name="connsiteY1" fmla="*/ 3175 h 57947"/>
                  <a:gd name="connsiteX2" fmla="*/ 472127 w 770539"/>
                  <a:gd name="connsiteY2" fmla="*/ 6350 h 57947"/>
                  <a:gd name="connsiteX3" fmla="*/ 653102 w 770539"/>
                  <a:gd name="connsiteY3" fmla="*/ 25400 h 57947"/>
                  <a:gd name="connsiteX4" fmla="*/ 586427 w 770539"/>
                  <a:gd name="connsiteY4" fmla="*/ 19050 h 57947"/>
                  <a:gd name="connsiteX5" fmla="*/ 707077 w 770539"/>
                  <a:gd name="connsiteY5" fmla="*/ 44450 h 57947"/>
                  <a:gd name="connsiteX6" fmla="*/ 764227 w 770539"/>
                  <a:gd name="connsiteY6" fmla="*/ 57150 h 57947"/>
                  <a:gd name="connsiteX7" fmla="*/ 561027 w 770539"/>
                  <a:gd name="connsiteY7" fmla="*/ 22225 h 57947"/>
                  <a:gd name="connsiteX8" fmla="*/ 395927 w 770539"/>
                  <a:gd name="connsiteY8" fmla="*/ 0 h 57947"/>
                  <a:gd name="connsiteX9" fmla="*/ 5402 w 770539"/>
                  <a:gd name="connsiteY9" fmla="*/ 9525 h 57947"/>
                  <a:gd name="connsiteX10" fmla="*/ 341952 w 770539"/>
                  <a:gd name="connsiteY10" fmla="*/ 6350 h 57947"/>
                  <a:gd name="connsiteX11" fmla="*/ 18102 w 770539"/>
                  <a:gd name="connsiteY11" fmla="*/ 50800 h 57947"/>
                  <a:gd name="connsiteX12" fmla="*/ 81602 w 770539"/>
                  <a:gd name="connsiteY12" fmla="*/ 47625 h 57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0539" h="57947">
                    <a:moveTo>
                      <a:pt x="81602" y="47625"/>
                    </a:moveTo>
                    <a:lnTo>
                      <a:pt x="472127" y="3175"/>
                    </a:lnTo>
                    <a:cubicBezTo>
                      <a:pt x="537214" y="-3704"/>
                      <a:pt x="441965" y="2646"/>
                      <a:pt x="472127" y="6350"/>
                    </a:cubicBezTo>
                    <a:cubicBezTo>
                      <a:pt x="502290" y="10054"/>
                      <a:pt x="634052" y="23283"/>
                      <a:pt x="653102" y="25400"/>
                    </a:cubicBezTo>
                    <a:cubicBezTo>
                      <a:pt x="672152" y="27517"/>
                      <a:pt x="577431" y="15875"/>
                      <a:pt x="586427" y="19050"/>
                    </a:cubicBezTo>
                    <a:cubicBezTo>
                      <a:pt x="595423" y="22225"/>
                      <a:pt x="707077" y="44450"/>
                      <a:pt x="707077" y="44450"/>
                    </a:cubicBezTo>
                    <a:cubicBezTo>
                      <a:pt x="736710" y="50800"/>
                      <a:pt x="788569" y="60854"/>
                      <a:pt x="764227" y="57150"/>
                    </a:cubicBezTo>
                    <a:cubicBezTo>
                      <a:pt x="739885" y="53446"/>
                      <a:pt x="622410" y="31750"/>
                      <a:pt x="561027" y="22225"/>
                    </a:cubicBezTo>
                    <a:cubicBezTo>
                      <a:pt x="499644" y="12700"/>
                      <a:pt x="395927" y="0"/>
                      <a:pt x="395927" y="0"/>
                    </a:cubicBezTo>
                    <a:lnTo>
                      <a:pt x="5402" y="9525"/>
                    </a:lnTo>
                    <a:cubicBezTo>
                      <a:pt x="-3594" y="10583"/>
                      <a:pt x="339835" y="-529"/>
                      <a:pt x="341952" y="6350"/>
                    </a:cubicBezTo>
                    <a:cubicBezTo>
                      <a:pt x="344069" y="13229"/>
                      <a:pt x="57789" y="45508"/>
                      <a:pt x="18102" y="50800"/>
                    </a:cubicBezTo>
                    <a:cubicBezTo>
                      <a:pt x="-21586" y="56092"/>
                      <a:pt x="5931" y="55563"/>
                      <a:pt x="81602" y="476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8" name="フリーフォーム 1037">
                <a:extLst>
                  <a:ext uri="{FF2B5EF4-FFF2-40B4-BE49-F238E27FC236}">
                    <a16:creationId xmlns:a16="http://schemas.microsoft.com/office/drawing/2014/main" id="{9E5DE2B0-D582-9A35-6A26-203EEC600612}"/>
                  </a:ext>
                </a:extLst>
              </p:cNvPr>
              <p:cNvSpPr/>
              <p:nvPr/>
            </p:nvSpPr>
            <p:spPr>
              <a:xfrm>
                <a:off x="3953434" y="588795"/>
                <a:ext cx="676597" cy="316668"/>
              </a:xfrm>
              <a:custGeom>
                <a:avLst/>
                <a:gdLst>
                  <a:gd name="connsiteX0" fmla="*/ 1198 w 347759"/>
                  <a:gd name="connsiteY0" fmla="*/ 162758 h 162762"/>
                  <a:gd name="connsiteX1" fmla="*/ 118673 w 347759"/>
                  <a:gd name="connsiteY1" fmla="*/ 105608 h 162762"/>
                  <a:gd name="connsiteX2" fmla="*/ 185348 w 347759"/>
                  <a:gd name="connsiteY2" fmla="*/ 105608 h 162762"/>
                  <a:gd name="connsiteX3" fmla="*/ 245673 w 347759"/>
                  <a:gd name="connsiteY3" fmla="*/ 73858 h 162762"/>
                  <a:gd name="connsiteX4" fmla="*/ 347273 w 347759"/>
                  <a:gd name="connsiteY4" fmla="*/ 833 h 162762"/>
                  <a:gd name="connsiteX5" fmla="*/ 283773 w 347759"/>
                  <a:gd name="connsiteY5" fmla="*/ 38933 h 162762"/>
                  <a:gd name="connsiteX6" fmla="*/ 274248 w 347759"/>
                  <a:gd name="connsiteY6" fmla="*/ 108783 h 162762"/>
                  <a:gd name="connsiteX7" fmla="*/ 258373 w 347759"/>
                  <a:gd name="connsiteY7" fmla="*/ 73858 h 162762"/>
                  <a:gd name="connsiteX8" fmla="*/ 198048 w 347759"/>
                  <a:gd name="connsiteY8" fmla="*/ 102433 h 162762"/>
                  <a:gd name="connsiteX9" fmla="*/ 1198 w 347759"/>
                  <a:gd name="connsiteY9" fmla="*/ 162758 h 16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7759" h="162762">
                    <a:moveTo>
                      <a:pt x="1198" y="162758"/>
                    </a:moveTo>
                    <a:cubicBezTo>
                      <a:pt x="-12031" y="163287"/>
                      <a:pt x="87981" y="115133"/>
                      <a:pt x="118673" y="105608"/>
                    </a:cubicBezTo>
                    <a:cubicBezTo>
                      <a:pt x="149365" y="96083"/>
                      <a:pt x="164182" y="110900"/>
                      <a:pt x="185348" y="105608"/>
                    </a:cubicBezTo>
                    <a:cubicBezTo>
                      <a:pt x="206514" y="100316"/>
                      <a:pt x="218685" y="91321"/>
                      <a:pt x="245673" y="73858"/>
                    </a:cubicBezTo>
                    <a:cubicBezTo>
                      <a:pt x="272661" y="56395"/>
                      <a:pt x="340923" y="6654"/>
                      <a:pt x="347273" y="833"/>
                    </a:cubicBezTo>
                    <a:cubicBezTo>
                      <a:pt x="353623" y="-4988"/>
                      <a:pt x="295944" y="20941"/>
                      <a:pt x="283773" y="38933"/>
                    </a:cubicBezTo>
                    <a:cubicBezTo>
                      <a:pt x="271602" y="56925"/>
                      <a:pt x="278481" y="102962"/>
                      <a:pt x="274248" y="108783"/>
                    </a:cubicBezTo>
                    <a:cubicBezTo>
                      <a:pt x="270015" y="114604"/>
                      <a:pt x="271073" y="74916"/>
                      <a:pt x="258373" y="73858"/>
                    </a:cubicBezTo>
                    <a:cubicBezTo>
                      <a:pt x="245673" y="72800"/>
                      <a:pt x="240381" y="90791"/>
                      <a:pt x="198048" y="102433"/>
                    </a:cubicBezTo>
                    <a:cubicBezTo>
                      <a:pt x="155715" y="114075"/>
                      <a:pt x="14427" y="162229"/>
                      <a:pt x="1198" y="1627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9" name="フリーフォーム 1038">
                <a:extLst>
                  <a:ext uri="{FF2B5EF4-FFF2-40B4-BE49-F238E27FC236}">
                    <a16:creationId xmlns:a16="http://schemas.microsoft.com/office/drawing/2014/main" id="{037E22E2-2E26-E7F7-6F23-B88078406504}"/>
                  </a:ext>
                </a:extLst>
              </p:cNvPr>
              <p:cNvSpPr/>
              <p:nvPr/>
            </p:nvSpPr>
            <p:spPr>
              <a:xfrm>
                <a:off x="4035112" y="548410"/>
                <a:ext cx="488966" cy="246711"/>
              </a:xfrm>
              <a:custGeom>
                <a:avLst/>
                <a:gdLst>
                  <a:gd name="connsiteX0" fmla="*/ 492 w 251320"/>
                  <a:gd name="connsiteY0" fmla="*/ 72390 h 126805"/>
                  <a:gd name="connsiteX1" fmla="*/ 168767 w 251320"/>
                  <a:gd name="connsiteY1" fmla="*/ 43815 h 126805"/>
                  <a:gd name="connsiteX2" fmla="*/ 251317 w 251320"/>
                  <a:gd name="connsiteY2" fmla="*/ 85090 h 126805"/>
                  <a:gd name="connsiteX3" fmla="*/ 171942 w 251320"/>
                  <a:gd name="connsiteY3" fmla="*/ 46990 h 126805"/>
                  <a:gd name="connsiteX4" fmla="*/ 143367 w 251320"/>
                  <a:gd name="connsiteY4" fmla="*/ 126365 h 126805"/>
                  <a:gd name="connsiteX5" fmla="*/ 143367 w 251320"/>
                  <a:gd name="connsiteY5" fmla="*/ 75565 h 126805"/>
                  <a:gd name="connsiteX6" fmla="*/ 152892 w 251320"/>
                  <a:gd name="connsiteY6" fmla="*/ 2540 h 126805"/>
                  <a:gd name="connsiteX7" fmla="*/ 117967 w 251320"/>
                  <a:gd name="connsiteY7" fmla="*/ 21590 h 126805"/>
                  <a:gd name="connsiteX8" fmla="*/ 492 w 251320"/>
                  <a:gd name="connsiteY8" fmla="*/ 72390 h 12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320" h="126805">
                    <a:moveTo>
                      <a:pt x="492" y="72390"/>
                    </a:moveTo>
                    <a:cubicBezTo>
                      <a:pt x="8959" y="76094"/>
                      <a:pt x="126963" y="41698"/>
                      <a:pt x="168767" y="43815"/>
                    </a:cubicBezTo>
                    <a:cubicBezTo>
                      <a:pt x="210571" y="45932"/>
                      <a:pt x="250788" y="84561"/>
                      <a:pt x="251317" y="85090"/>
                    </a:cubicBezTo>
                    <a:cubicBezTo>
                      <a:pt x="251846" y="85619"/>
                      <a:pt x="189934" y="40111"/>
                      <a:pt x="171942" y="46990"/>
                    </a:cubicBezTo>
                    <a:cubicBezTo>
                      <a:pt x="153950" y="53869"/>
                      <a:pt x="148129" y="121603"/>
                      <a:pt x="143367" y="126365"/>
                    </a:cubicBezTo>
                    <a:cubicBezTo>
                      <a:pt x="138605" y="131127"/>
                      <a:pt x="141780" y="96202"/>
                      <a:pt x="143367" y="75565"/>
                    </a:cubicBezTo>
                    <a:cubicBezTo>
                      <a:pt x="144954" y="54928"/>
                      <a:pt x="157125" y="11536"/>
                      <a:pt x="152892" y="2540"/>
                    </a:cubicBezTo>
                    <a:cubicBezTo>
                      <a:pt x="148659" y="-6456"/>
                      <a:pt x="140721" y="10478"/>
                      <a:pt x="117967" y="21590"/>
                    </a:cubicBezTo>
                    <a:cubicBezTo>
                      <a:pt x="95213" y="32702"/>
                      <a:pt x="-7975" y="68686"/>
                      <a:pt x="492" y="723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0" name="フリーフォーム 1039">
                <a:extLst>
                  <a:ext uri="{FF2B5EF4-FFF2-40B4-BE49-F238E27FC236}">
                    <a16:creationId xmlns:a16="http://schemas.microsoft.com/office/drawing/2014/main" id="{492A312F-1411-5DFC-C5F1-975B32EAC30F}"/>
                  </a:ext>
                </a:extLst>
              </p:cNvPr>
              <p:cNvSpPr/>
              <p:nvPr/>
            </p:nvSpPr>
            <p:spPr>
              <a:xfrm>
                <a:off x="4550435" y="598953"/>
                <a:ext cx="567107" cy="264326"/>
              </a:xfrm>
              <a:custGeom>
                <a:avLst/>
                <a:gdLst>
                  <a:gd name="connsiteX0" fmla="*/ 5500 w 291483"/>
                  <a:gd name="connsiteY0" fmla="*/ 5137 h 135859"/>
                  <a:gd name="connsiteX1" fmla="*/ 176950 w 291483"/>
                  <a:gd name="connsiteY1" fmla="*/ 46412 h 135859"/>
                  <a:gd name="connsiteX2" fmla="*/ 281725 w 291483"/>
                  <a:gd name="connsiteY2" fmla="*/ 1962 h 135859"/>
                  <a:gd name="connsiteX3" fmla="*/ 272200 w 291483"/>
                  <a:gd name="connsiteY3" fmla="*/ 21012 h 135859"/>
                  <a:gd name="connsiteX4" fmla="*/ 291250 w 291483"/>
                  <a:gd name="connsiteY4" fmla="*/ 135312 h 135859"/>
                  <a:gd name="connsiteX5" fmla="*/ 281725 w 291483"/>
                  <a:gd name="connsiteY5" fmla="*/ 62287 h 135859"/>
                  <a:gd name="connsiteX6" fmla="*/ 265850 w 291483"/>
                  <a:gd name="connsiteY6" fmla="*/ 14662 h 135859"/>
                  <a:gd name="connsiteX7" fmla="*/ 224575 w 291483"/>
                  <a:gd name="connsiteY7" fmla="*/ 36887 h 135859"/>
                  <a:gd name="connsiteX8" fmla="*/ 56300 w 291483"/>
                  <a:gd name="connsiteY8" fmla="*/ 17837 h 135859"/>
                  <a:gd name="connsiteX9" fmla="*/ 5500 w 291483"/>
                  <a:gd name="connsiteY9" fmla="*/ 5137 h 13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483" h="135859">
                    <a:moveTo>
                      <a:pt x="5500" y="5137"/>
                    </a:moveTo>
                    <a:cubicBezTo>
                      <a:pt x="25608" y="9899"/>
                      <a:pt x="130913" y="46941"/>
                      <a:pt x="176950" y="46412"/>
                    </a:cubicBezTo>
                    <a:cubicBezTo>
                      <a:pt x="222987" y="45883"/>
                      <a:pt x="281725" y="1962"/>
                      <a:pt x="281725" y="1962"/>
                    </a:cubicBezTo>
                    <a:cubicBezTo>
                      <a:pt x="297600" y="-2271"/>
                      <a:pt x="270613" y="-1213"/>
                      <a:pt x="272200" y="21012"/>
                    </a:cubicBezTo>
                    <a:cubicBezTo>
                      <a:pt x="273787" y="43237"/>
                      <a:pt x="289663" y="128433"/>
                      <a:pt x="291250" y="135312"/>
                    </a:cubicBezTo>
                    <a:cubicBezTo>
                      <a:pt x="292837" y="142191"/>
                      <a:pt x="285958" y="82395"/>
                      <a:pt x="281725" y="62287"/>
                    </a:cubicBezTo>
                    <a:cubicBezTo>
                      <a:pt x="277492" y="42179"/>
                      <a:pt x="275375" y="18895"/>
                      <a:pt x="265850" y="14662"/>
                    </a:cubicBezTo>
                    <a:cubicBezTo>
                      <a:pt x="256325" y="10429"/>
                      <a:pt x="259500" y="36358"/>
                      <a:pt x="224575" y="36887"/>
                    </a:cubicBezTo>
                    <a:cubicBezTo>
                      <a:pt x="189650" y="37416"/>
                      <a:pt x="88050" y="22599"/>
                      <a:pt x="56300" y="17837"/>
                    </a:cubicBezTo>
                    <a:cubicBezTo>
                      <a:pt x="24550" y="13075"/>
                      <a:pt x="-14608" y="375"/>
                      <a:pt x="5500" y="51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1" name="フリーフォーム 1040">
                <a:extLst>
                  <a:ext uri="{FF2B5EF4-FFF2-40B4-BE49-F238E27FC236}">
                    <a16:creationId xmlns:a16="http://schemas.microsoft.com/office/drawing/2014/main" id="{82F36FFC-F5CA-BB9C-E189-FF88820CA75D}"/>
                  </a:ext>
                </a:extLst>
              </p:cNvPr>
              <p:cNvSpPr/>
              <p:nvPr/>
            </p:nvSpPr>
            <p:spPr>
              <a:xfrm>
                <a:off x="5103452" y="547175"/>
                <a:ext cx="656073" cy="160618"/>
              </a:xfrm>
              <a:custGeom>
                <a:avLst/>
                <a:gdLst>
                  <a:gd name="connsiteX0" fmla="*/ 659 w 337210"/>
                  <a:gd name="connsiteY0" fmla="*/ 41275 h 82555"/>
                  <a:gd name="connsiteX1" fmla="*/ 181634 w 337210"/>
                  <a:gd name="connsiteY1" fmla="*/ 82550 h 82555"/>
                  <a:gd name="connsiteX2" fmla="*/ 127659 w 337210"/>
                  <a:gd name="connsiteY2" fmla="*/ 38100 h 82555"/>
                  <a:gd name="connsiteX3" fmla="*/ 232434 w 337210"/>
                  <a:gd name="connsiteY3" fmla="*/ 79375 h 82555"/>
                  <a:gd name="connsiteX4" fmla="*/ 156234 w 337210"/>
                  <a:gd name="connsiteY4" fmla="*/ 22225 h 82555"/>
                  <a:gd name="connsiteX5" fmla="*/ 337209 w 337210"/>
                  <a:gd name="connsiteY5" fmla="*/ 12700 h 82555"/>
                  <a:gd name="connsiteX6" fmla="*/ 159409 w 337210"/>
                  <a:gd name="connsiteY6" fmla="*/ 22225 h 82555"/>
                  <a:gd name="connsiteX7" fmla="*/ 99084 w 337210"/>
                  <a:gd name="connsiteY7" fmla="*/ 6350 h 82555"/>
                  <a:gd name="connsiteX8" fmla="*/ 178459 w 337210"/>
                  <a:gd name="connsiteY8" fmla="*/ 66675 h 82555"/>
                  <a:gd name="connsiteX9" fmla="*/ 137184 w 337210"/>
                  <a:gd name="connsiteY9" fmla="*/ 69850 h 82555"/>
                  <a:gd name="connsiteX10" fmla="*/ 67334 w 337210"/>
                  <a:gd name="connsiteY10" fmla="*/ 0 h 82555"/>
                  <a:gd name="connsiteX11" fmla="*/ 118134 w 337210"/>
                  <a:gd name="connsiteY11" fmla="*/ 69850 h 82555"/>
                  <a:gd name="connsiteX12" fmla="*/ 659 w 337210"/>
                  <a:gd name="connsiteY12" fmla="*/ 41275 h 8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7210" h="82555">
                    <a:moveTo>
                      <a:pt x="659" y="41275"/>
                    </a:moveTo>
                    <a:cubicBezTo>
                      <a:pt x="11242" y="43392"/>
                      <a:pt x="160467" y="83079"/>
                      <a:pt x="181634" y="82550"/>
                    </a:cubicBezTo>
                    <a:cubicBezTo>
                      <a:pt x="202801" y="82021"/>
                      <a:pt x="119192" y="38629"/>
                      <a:pt x="127659" y="38100"/>
                    </a:cubicBezTo>
                    <a:cubicBezTo>
                      <a:pt x="136126" y="37571"/>
                      <a:pt x="227672" y="82021"/>
                      <a:pt x="232434" y="79375"/>
                    </a:cubicBezTo>
                    <a:cubicBezTo>
                      <a:pt x="237196" y="76729"/>
                      <a:pt x="138772" y="33337"/>
                      <a:pt x="156234" y="22225"/>
                    </a:cubicBezTo>
                    <a:cubicBezTo>
                      <a:pt x="173696" y="11113"/>
                      <a:pt x="336680" y="12700"/>
                      <a:pt x="337209" y="12700"/>
                    </a:cubicBezTo>
                    <a:cubicBezTo>
                      <a:pt x="337738" y="12700"/>
                      <a:pt x="199096" y="23283"/>
                      <a:pt x="159409" y="22225"/>
                    </a:cubicBezTo>
                    <a:cubicBezTo>
                      <a:pt x="119722" y="21167"/>
                      <a:pt x="95909" y="-1058"/>
                      <a:pt x="99084" y="6350"/>
                    </a:cubicBezTo>
                    <a:cubicBezTo>
                      <a:pt x="102259" y="13758"/>
                      <a:pt x="172109" y="56092"/>
                      <a:pt x="178459" y="66675"/>
                    </a:cubicBezTo>
                    <a:cubicBezTo>
                      <a:pt x="184809" y="77258"/>
                      <a:pt x="155705" y="80963"/>
                      <a:pt x="137184" y="69850"/>
                    </a:cubicBezTo>
                    <a:cubicBezTo>
                      <a:pt x="118663" y="58738"/>
                      <a:pt x="70509" y="0"/>
                      <a:pt x="67334" y="0"/>
                    </a:cubicBezTo>
                    <a:cubicBezTo>
                      <a:pt x="64159" y="0"/>
                      <a:pt x="126072" y="62442"/>
                      <a:pt x="118134" y="69850"/>
                    </a:cubicBezTo>
                    <a:cubicBezTo>
                      <a:pt x="110197" y="77258"/>
                      <a:pt x="-9924" y="39158"/>
                      <a:pt x="659" y="412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2" name="フリーフォーム 1041">
                <a:extLst>
                  <a:ext uri="{FF2B5EF4-FFF2-40B4-BE49-F238E27FC236}">
                    <a16:creationId xmlns:a16="http://schemas.microsoft.com/office/drawing/2014/main" id="{2DB383EE-1003-F968-C544-D33EF9F8E6A0}"/>
                  </a:ext>
                </a:extLst>
              </p:cNvPr>
              <p:cNvSpPr/>
              <p:nvPr/>
            </p:nvSpPr>
            <p:spPr>
              <a:xfrm>
                <a:off x="4919397" y="293687"/>
                <a:ext cx="302798" cy="235049"/>
              </a:xfrm>
              <a:custGeom>
                <a:avLst/>
                <a:gdLst>
                  <a:gd name="connsiteX0" fmla="*/ 10 w 155633"/>
                  <a:gd name="connsiteY0" fmla="*/ 120763 h 120811"/>
                  <a:gd name="connsiteX1" fmla="*/ 107960 w 155633"/>
                  <a:gd name="connsiteY1" fmla="*/ 15988 h 120811"/>
                  <a:gd name="connsiteX2" fmla="*/ 111135 w 155633"/>
                  <a:gd name="connsiteY2" fmla="*/ 44563 h 120811"/>
                  <a:gd name="connsiteX3" fmla="*/ 155585 w 155633"/>
                  <a:gd name="connsiteY3" fmla="*/ 92188 h 120811"/>
                  <a:gd name="connsiteX4" fmla="*/ 101610 w 155633"/>
                  <a:gd name="connsiteY4" fmla="*/ 113 h 120811"/>
                  <a:gd name="connsiteX5" fmla="*/ 10 w 155633"/>
                  <a:gd name="connsiteY5" fmla="*/ 120763 h 12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633" h="120811">
                    <a:moveTo>
                      <a:pt x="10" y="120763"/>
                    </a:moveTo>
                    <a:cubicBezTo>
                      <a:pt x="1068" y="123409"/>
                      <a:pt x="107960" y="15988"/>
                      <a:pt x="107960" y="15988"/>
                    </a:cubicBezTo>
                    <a:cubicBezTo>
                      <a:pt x="126481" y="3288"/>
                      <a:pt x="103198" y="31863"/>
                      <a:pt x="111135" y="44563"/>
                    </a:cubicBezTo>
                    <a:cubicBezTo>
                      <a:pt x="119072" y="57263"/>
                      <a:pt x="157172" y="99596"/>
                      <a:pt x="155585" y="92188"/>
                    </a:cubicBezTo>
                    <a:cubicBezTo>
                      <a:pt x="153998" y="84780"/>
                      <a:pt x="127010" y="-3591"/>
                      <a:pt x="101610" y="113"/>
                    </a:cubicBezTo>
                    <a:cubicBezTo>
                      <a:pt x="76210" y="3817"/>
                      <a:pt x="-1048" y="118117"/>
                      <a:pt x="10" y="1207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3" name="フリーフォーム 1042">
                <a:extLst>
                  <a:ext uri="{FF2B5EF4-FFF2-40B4-BE49-F238E27FC236}">
                    <a16:creationId xmlns:a16="http://schemas.microsoft.com/office/drawing/2014/main" id="{9148BE79-D5DD-6A82-EE9B-522F29C664F4}"/>
                  </a:ext>
                </a:extLst>
              </p:cNvPr>
              <p:cNvSpPr/>
              <p:nvPr/>
            </p:nvSpPr>
            <p:spPr>
              <a:xfrm>
                <a:off x="5616121" y="584106"/>
                <a:ext cx="286144" cy="196985"/>
              </a:xfrm>
              <a:custGeom>
                <a:avLst/>
                <a:gdLst>
                  <a:gd name="connsiteX0" fmla="*/ 681 w 147073"/>
                  <a:gd name="connsiteY0" fmla="*/ 68 h 101247"/>
                  <a:gd name="connsiteX1" fmla="*/ 57831 w 147073"/>
                  <a:gd name="connsiteY1" fmla="*/ 60393 h 101247"/>
                  <a:gd name="connsiteX2" fmla="*/ 102281 w 147073"/>
                  <a:gd name="connsiteY2" fmla="*/ 88968 h 101247"/>
                  <a:gd name="connsiteX3" fmla="*/ 137206 w 147073"/>
                  <a:gd name="connsiteY3" fmla="*/ 98493 h 101247"/>
                  <a:gd name="connsiteX4" fmla="*/ 121331 w 147073"/>
                  <a:gd name="connsiteY4" fmla="*/ 41343 h 101247"/>
                  <a:gd name="connsiteX5" fmla="*/ 146731 w 147073"/>
                  <a:gd name="connsiteY5" fmla="*/ 88968 h 101247"/>
                  <a:gd name="connsiteX6" fmla="*/ 99106 w 147073"/>
                  <a:gd name="connsiteY6" fmla="*/ 73093 h 101247"/>
                  <a:gd name="connsiteX7" fmla="*/ 681 w 147073"/>
                  <a:gd name="connsiteY7" fmla="*/ 68 h 101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073" h="101247">
                    <a:moveTo>
                      <a:pt x="681" y="68"/>
                    </a:moveTo>
                    <a:cubicBezTo>
                      <a:pt x="-6198" y="-2049"/>
                      <a:pt x="40898" y="45576"/>
                      <a:pt x="57831" y="60393"/>
                    </a:cubicBezTo>
                    <a:cubicBezTo>
                      <a:pt x="74764" y="75210"/>
                      <a:pt x="89052" y="82618"/>
                      <a:pt x="102281" y="88968"/>
                    </a:cubicBezTo>
                    <a:cubicBezTo>
                      <a:pt x="115510" y="95318"/>
                      <a:pt x="134031" y="106431"/>
                      <a:pt x="137206" y="98493"/>
                    </a:cubicBezTo>
                    <a:cubicBezTo>
                      <a:pt x="140381" y="90555"/>
                      <a:pt x="119744" y="42930"/>
                      <a:pt x="121331" y="41343"/>
                    </a:cubicBezTo>
                    <a:cubicBezTo>
                      <a:pt x="122918" y="39756"/>
                      <a:pt x="150435" y="83676"/>
                      <a:pt x="146731" y="88968"/>
                    </a:cubicBezTo>
                    <a:cubicBezTo>
                      <a:pt x="143027" y="94260"/>
                      <a:pt x="124506" y="84205"/>
                      <a:pt x="99106" y="73093"/>
                    </a:cubicBezTo>
                    <a:cubicBezTo>
                      <a:pt x="73706" y="61981"/>
                      <a:pt x="7560" y="2185"/>
                      <a:pt x="681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4" name="フリーフォーム 1043">
                <a:extLst>
                  <a:ext uri="{FF2B5EF4-FFF2-40B4-BE49-F238E27FC236}">
                    <a16:creationId xmlns:a16="http://schemas.microsoft.com/office/drawing/2014/main" id="{602EB869-D820-ACC1-BA6A-64953D14D1F1}"/>
                  </a:ext>
                </a:extLst>
              </p:cNvPr>
              <p:cNvSpPr/>
              <p:nvPr/>
            </p:nvSpPr>
            <p:spPr>
              <a:xfrm>
                <a:off x="5481056" y="459469"/>
                <a:ext cx="690033" cy="403412"/>
              </a:xfrm>
              <a:custGeom>
                <a:avLst/>
                <a:gdLst>
                  <a:gd name="connsiteX0" fmla="*/ 252 w 354665"/>
                  <a:gd name="connsiteY0" fmla="*/ 629 h 207347"/>
                  <a:gd name="connsiteX1" fmla="*/ 105027 w 354665"/>
                  <a:gd name="connsiteY1" fmla="*/ 146679 h 207347"/>
                  <a:gd name="connsiteX2" fmla="*/ 162177 w 354665"/>
                  <a:gd name="connsiteY2" fmla="*/ 175254 h 207347"/>
                  <a:gd name="connsiteX3" fmla="*/ 114552 w 354665"/>
                  <a:gd name="connsiteY3" fmla="*/ 172079 h 207347"/>
                  <a:gd name="connsiteX4" fmla="*/ 228852 w 354665"/>
                  <a:gd name="connsiteY4" fmla="*/ 172079 h 207347"/>
                  <a:gd name="connsiteX5" fmla="*/ 352677 w 354665"/>
                  <a:gd name="connsiteY5" fmla="*/ 207004 h 207347"/>
                  <a:gd name="connsiteX6" fmla="*/ 292352 w 354665"/>
                  <a:gd name="connsiteY6" fmla="*/ 187954 h 207347"/>
                  <a:gd name="connsiteX7" fmla="*/ 127252 w 354665"/>
                  <a:gd name="connsiteY7" fmla="*/ 156204 h 207347"/>
                  <a:gd name="connsiteX8" fmla="*/ 76452 w 354665"/>
                  <a:gd name="connsiteY8" fmla="*/ 95879 h 207347"/>
                  <a:gd name="connsiteX9" fmla="*/ 252 w 354665"/>
                  <a:gd name="connsiteY9" fmla="*/ 629 h 207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4665" h="207347">
                    <a:moveTo>
                      <a:pt x="252" y="629"/>
                    </a:moveTo>
                    <a:cubicBezTo>
                      <a:pt x="5015" y="9096"/>
                      <a:pt x="78040" y="117575"/>
                      <a:pt x="105027" y="146679"/>
                    </a:cubicBezTo>
                    <a:cubicBezTo>
                      <a:pt x="132015" y="175783"/>
                      <a:pt x="160590" y="171021"/>
                      <a:pt x="162177" y="175254"/>
                    </a:cubicBezTo>
                    <a:cubicBezTo>
                      <a:pt x="163764" y="179487"/>
                      <a:pt x="103440" y="172608"/>
                      <a:pt x="114552" y="172079"/>
                    </a:cubicBezTo>
                    <a:cubicBezTo>
                      <a:pt x="125664" y="171550"/>
                      <a:pt x="189165" y="166258"/>
                      <a:pt x="228852" y="172079"/>
                    </a:cubicBezTo>
                    <a:cubicBezTo>
                      <a:pt x="268539" y="177900"/>
                      <a:pt x="342094" y="204358"/>
                      <a:pt x="352677" y="207004"/>
                    </a:cubicBezTo>
                    <a:cubicBezTo>
                      <a:pt x="363260" y="209650"/>
                      <a:pt x="329923" y="196421"/>
                      <a:pt x="292352" y="187954"/>
                    </a:cubicBezTo>
                    <a:cubicBezTo>
                      <a:pt x="254781" y="179487"/>
                      <a:pt x="163235" y="171550"/>
                      <a:pt x="127252" y="156204"/>
                    </a:cubicBezTo>
                    <a:cubicBezTo>
                      <a:pt x="91269" y="140858"/>
                      <a:pt x="93385" y="120221"/>
                      <a:pt x="76452" y="95879"/>
                    </a:cubicBezTo>
                    <a:cubicBezTo>
                      <a:pt x="59519" y="71537"/>
                      <a:pt x="-4511" y="-7838"/>
                      <a:pt x="252" y="6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5" name="フリーフォーム 1044">
                <a:extLst>
                  <a:ext uri="{FF2B5EF4-FFF2-40B4-BE49-F238E27FC236}">
                    <a16:creationId xmlns:a16="http://schemas.microsoft.com/office/drawing/2014/main" id="{B1466CC9-6EAA-D86D-8625-7192729B67ED}"/>
                  </a:ext>
                </a:extLst>
              </p:cNvPr>
              <p:cNvSpPr/>
              <p:nvPr/>
            </p:nvSpPr>
            <p:spPr>
              <a:xfrm>
                <a:off x="5845432" y="534271"/>
                <a:ext cx="339899" cy="328647"/>
              </a:xfrm>
              <a:custGeom>
                <a:avLst/>
                <a:gdLst>
                  <a:gd name="connsiteX0" fmla="*/ 294 w 174702"/>
                  <a:gd name="connsiteY0" fmla="*/ 41557 h 168919"/>
                  <a:gd name="connsiteX1" fmla="*/ 86019 w 174702"/>
                  <a:gd name="connsiteY1" fmla="*/ 76482 h 168919"/>
                  <a:gd name="connsiteX2" fmla="*/ 98719 w 174702"/>
                  <a:gd name="connsiteY2" fmla="*/ 47907 h 168919"/>
                  <a:gd name="connsiteX3" fmla="*/ 149519 w 174702"/>
                  <a:gd name="connsiteY3" fmla="*/ 95532 h 168919"/>
                  <a:gd name="connsiteX4" fmla="*/ 165394 w 174702"/>
                  <a:gd name="connsiteY4" fmla="*/ 168557 h 168919"/>
                  <a:gd name="connsiteX5" fmla="*/ 165394 w 174702"/>
                  <a:gd name="connsiteY5" fmla="*/ 120932 h 168919"/>
                  <a:gd name="connsiteX6" fmla="*/ 171744 w 174702"/>
                  <a:gd name="connsiteY6" fmla="*/ 60607 h 168919"/>
                  <a:gd name="connsiteX7" fmla="*/ 111419 w 174702"/>
                  <a:gd name="connsiteY7" fmla="*/ 282 h 168919"/>
                  <a:gd name="connsiteX8" fmla="*/ 152694 w 174702"/>
                  <a:gd name="connsiteY8" fmla="*/ 86007 h 168919"/>
                  <a:gd name="connsiteX9" fmla="*/ 111419 w 174702"/>
                  <a:gd name="connsiteY9" fmla="*/ 70132 h 168919"/>
                  <a:gd name="connsiteX10" fmla="*/ 28869 w 174702"/>
                  <a:gd name="connsiteY10" fmla="*/ 136807 h 168919"/>
                  <a:gd name="connsiteX11" fmla="*/ 57444 w 174702"/>
                  <a:gd name="connsiteY11" fmla="*/ 89182 h 168919"/>
                  <a:gd name="connsiteX12" fmla="*/ 294 w 174702"/>
                  <a:gd name="connsiteY12" fmla="*/ 41557 h 168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702" h="168919">
                    <a:moveTo>
                      <a:pt x="294" y="41557"/>
                    </a:moveTo>
                    <a:cubicBezTo>
                      <a:pt x="5056" y="39440"/>
                      <a:pt x="69615" y="75424"/>
                      <a:pt x="86019" y="76482"/>
                    </a:cubicBezTo>
                    <a:cubicBezTo>
                      <a:pt x="102423" y="77540"/>
                      <a:pt x="88136" y="44732"/>
                      <a:pt x="98719" y="47907"/>
                    </a:cubicBezTo>
                    <a:cubicBezTo>
                      <a:pt x="109302" y="51082"/>
                      <a:pt x="138407" y="75424"/>
                      <a:pt x="149519" y="95532"/>
                    </a:cubicBezTo>
                    <a:cubicBezTo>
                      <a:pt x="160631" y="115640"/>
                      <a:pt x="162748" y="164324"/>
                      <a:pt x="165394" y="168557"/>
                    </a:cubicBezTo>
                    <a:cubicBezTo>
                      <a:pt x="168040" y="172790"/>
                      <a:pt x="164336" y="138923"/>
                      <a:pt x="165394" y="120932"/>
                    </a:cubicBezTo>
                    <a:cubicBezTo>
                      <a:pt x="166452" y="102941"/>
                      <a:pt x="180740" y="80715"/>
                      <a:pt x="171744" y="60607"/>
                    </a:cubicBezTo>
                    <a:cubicBezTo>
                      <a:pt x="162748" y="40499"/>
                      <a:pt x="114594" y="-3951"/>
                      <a:pt x="111419" y="282"/>
                    </a:cubicBezTo>
                    <a:cubicBezTo>
                      <a:pt x="108244" y="4515"/>
                      <a:pt x="152694" y="74365"/>
                      <a:pt x="152694" y="86007"/>
                    </a:cubicBezTo>
                    <a:cubicBezTo>
                      <a:pt x="152694" y="97649"/>
                      <a:pt x="132057" y="61665"/>
                      <a:pt x="111419" y="70132"/>
                    </a:cubicBezTo>
                    <a:cubicBezTo>
                      <a:pt x="90781" y="78599"/>
                      <a:pt x="37865" y="133632"/>
                      <a:pt x="28869" y="136807"/>
                    </a:cubicBezTo>
                    <a:cubicBezTo>
                      <a:pt x="19873" y="139982"/>
                      <a:pt x="64852" y="103999"/>
                      <a:pt x="57444" y="89182"/>
                    </a:cubicBezTo>
                    <a:cubicBezTo>
                      <a:pt x="50036" y="74365"/>
                      <a:pt x="-4468" y="43674"/>
                      <a:pt x="294" y="415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6" name="フリーフォーム 1045">
                <a:extLst>
                  <a:ext uri="{FF2B5EF4-FFF2-40B4-BE49-F238E27FC236}">
                    <a16:creationId xmlns:a16="http://schemas.microsoft.com/office/drawing/2014/main" id="{BE0F986B-3F6E-9B6A-9BC7-5CAC61575F43}"/>
                  </a:ext>
                </a:extLst>
              </p:cNvPr>
              <p:cNvSpPr/>
              <p:nvPr/>
            </p:nvSpPr>
            <p:spPr>
              <a:xfrm>
                <a:off x="4573354" y="664536"/>
                <a:ext cx="33310" cy="292385"/>
              </a:xfrm>
              <a:custGeom>
                <a:avLst/>
                <a:gdLst>
                  <a:gd name="connsiteX0" fmla="*/ 12770 w 17121"/>
                  <a:gd name="connsiteY0" fmla="*/ 3 h 150281"/>
                  <a:gd name="connsiteX1" fmla="*/ 15945 w 17121"/>
                  <a:gd name="connsiteY1" fmla="*/ 73028 h 150281"/>
                  <a:gd name="connsiteX2" fmla="*/ 15945 w 17121"/>
                  <a:gd name="connsiteY2" fmla="*/ 149228 h 150281"/>
                  <a:gd name="connsiteX3" fmla="*/ 15945 w 17121"/>
                  <a:gd name="connsiteY3" fmla="*/ 114303 h 150281"/>
                  <a:gd name="connsiteX4" fmla="*/ 70 w 17121"/>
                  <a:gd name="connsiteY4" fmla="*/ 69853 h 150281"/>
                  <a:gd name="connsiteX5" fmla="*/ 12770 w 17121"/>
                  <a:gd name="connsiteY5" fmla="*/ 3 h 1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21" h="150281">
                    <a:moveTo>
                      <a:pt x="12770" y="3"/>
                    </a:moveTo>
                    <a:cubicBezTo>
                      <a:pt x="15416" y="532"/>
                      <a:pt x="15416" y="48157"/>
                      <a:pt x="15945" y="73028"/>
                    </a:cubicBezTo>
                    <a:cubicBezTo>
                      <a:pt x="16474" y="97899"/>
                      <a:pt x="15945" y="149228"/>
                      <a:pt x="15945" y="149228"/>
                    </a:cubicBezTo>
                    <a:cubicBezTo>
                      <a:pt x="15945" y="156107"/>
                      <a:pt x="18591" y="127532"/>
                      <a:pt x="15945" y="114303"/>
                    </a:cubicBezTo>
                    <a:cubicBezTo>
                      <a:pt x="13299" y="101074"/>
                      <a:pt x="1128" y="84670"/>
                      <a:pt x="70" y="69853"/>
                    </a:cubicBezTo>
                    <a:cubicBezTo>
                      <a:pt x="-988" y="55036"/>
                      <a:pt x="10124" y="-526"/>
                      <a:pt x="1277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7" name="フリーフォーム 1046">
                <a:extLst>
                  <a:ext uri="{FF2B5EF4-FFF2-40B4-BE49-F238E27FC236}">
                    <a16:creationId xmlns:a16="http://schemas.microsoft.com/office/drawing/2014/main" id="{FC5F316F-B115-D91F-76B8-BCB34B3CD780}"/>
                  </a:ext>
                </a:extLst>
              </p:cNvPr>
              <p:cNvSpPr/>
              <p:nvPr/>
            </p:nvSpPr>
            <p:spPr>
              <a:xfrm>
                <a:off x="4425236" y="670720"/>
                <a:ext cx="179140" cy="518926"/>
              </a:xfrm>
              <a:custGeom>
                <a:avLst/>
                <a:gdLst>
                  <a:gd name="connsiteX0" fmla="*/ 92075 w 92075"/>
                  <a:gd name="connsiteY0" fmla="*/ 0 h 266719"/>
                  <a:gd name="connsiteX1" fmla="*/ 0 w 92075"/>
                  <a:gd name="connsiteY1" fmla="*/ 266700 h 266719"/>
                  <a:gd name="connsiteX2" fmla="*/ 92075 w 92075"/>
                  <a:gd name="connsiteY2" fmla="*/ 0 h 266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075" h="266719">
                    <a:moveTo>
                      <a:pt x="92075" y="0"/>
                    </a:moveTo>
                    <a:cubicBezTo>
                      <a:pt x="92075" y="0"/>
                      <a:pt x="0" y="264054"/>
                      <a:pt x="0" y="266700"/>
                    </a:cubicBezTo>
                    <a:cubicBezTo>
                      <a:pt x="0" y="269346"/>
                      <a:pt x="92075" y="0"/>
                      <a:pt x="920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8" name="フリーフォーム 1047">
                <a:extLst>
                  <a:ext uri="{FF2B5EF4-FFF2-40B4-BE49-F238E27FC236}">
                    <a16:creationId xmlns:a16="http://schemas.microsoft.com/office/drawing/2014/main" id="{767A6D55-CAA7-168D-BF57-A9038BC87D98}"/>
                  </a:ext>
                </a:extLst>
              </p:cNvPr>
              <p:cNvSpPr/>
              <p:nvPr/>
            </p:nvSpPr>
            <p:spPr>
              <a:xfrm>
                <a:off x="4141052" y="562938"/>
                <a:ext cx="451996" cy="1334699"/>
              </a:xfrm>
              <a:custGeom>
                <a:avLst/>
                <a:gdLst>
                  <a:gd name="connsiteX0" fmla="*/ 231791 w 232318"/>
                  <a:gd name="connsiteY0" fmla="*/ 1423 h 686012"/>
                  <a:gd name="connsiteX1" fmla="*/ 161941 w 232318"/>
                  <a:gd name="connsiteY1" fmla="*/ 160173 h 686012"/>
                  <a:gd name="connsiteX2" fmla="*/ 206391 w 232318"/>
                  <a:gd name="connsiteY2" fmla="*/ 112548 h 686012"/>
                  <a:gd name="connsiteX3" fmla="*/ 161941 w 232318"/>
                  <a:gd name="connsiteY3" fmla="*/ 201448 h 686012"/>
                  <a:gd name="connsiteX4" fmla="*/ 161941 w 232318"/>
                  <a:gd name="connsiteY4" fmla="*/ 245898 h 686012"/>
                  <a:gd name="connsiteX5" fmla="*/ 136541 w 232318"/>
                  <a:gd name="connsiteY5" fmla="*/ 252248 h 686012"/>
                  <a:gd name="connsiteX6" fmla="*/ 16 w 232318"/>
                  <a:gd name="connsiteY6" fmla="*/ 261773 h 686012"/>
                  <a:gd name="connsiteX7" fmla="*/ 146066 w 232318"/>
                  <a:gd name="connsiteY7" fmla="*/ 255423 h 686012"/>
                  <a:gd name="connsiteX8" fmla="*/ 50816 w 232318"/>
                  <a:gd name="connsiteY8" fmla="*/ 283998 h 686012"/>
                  <a:gd name="connsiteX9" fmla="*/ 57166 w 232318"/>
                  <a:gd name="connsiteY9" fmla="*/ 337973 h 686012"/>
                  <a:gd name="connsiteX10" fmla="*/ 79391 w 232318"/>
                  <a:gd name="connsiteY10" fmla="*/ 445923 h 686012"/>
                  <a:gd name="connsiteX11" fmla="*/ 88916 w 232318"/>
                  <a:gd name="connsiteY11" fmla="*/ 420523 h 686012"/>
                  <a:gd name="connsiteX12" fmla="*/ 85741 w 232318"/>
                  <a:gd name="connsiteY12" fmla="*/ 522123 h 686012"/>
                  <a:gd name="connsiteX13" fmla="*/ 38116 w 232318"/>
                  <a:gd name="connsiteY13" fmla="*/ 684048 h 686012"/>
                  <a:gd name="connsiteX14" fmla="*/ 79391 w 232318"/>
                  <a:gd name="connsiteY14" fmla="*/ 604673 h 686012"/>
                  <a:gd name="connsiteX15" fmla="*/ 111141 w 232318"/>
                  <a:gd name="connsiteY15" fmla="*/ 496723 h 686012"/>
                  <a:gd name="connsiteX16" fmla="*/ 53991 w 232318"/>
                  <a:gd name="connsiteY16" fmla="*/ 309398 h 686012"/>
                  <a:gd name="connsiteX17" fmla="*/ 117491 w 232318"/>
                  <a:gd name="connsiteY17" fmla="*/ 268123 h 686012"/>
                  <a:gd name="connsiteX18" fmla="*/ 231791 w 232318"/>
                  <a:gd name="connsiteY18" fmla="*/ 1423 h 686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2318" h="686012">
                    <a:moveTo>
                      <a:pt x="231791" y="1423"/>
                    </a:moveTo>
                    <a:cubicBezTo>
                      <a:pt x="239199" y="-16569"/>
                      <a:pt x="166174" y="141652"/>
                      <a:pt x="161941" y="160173"/>
                    </a:cubicBezTo>
                    <a:cubicBezTo>
                      <a:pt x="157708" y="178694"/>
                      <a:pt x="206391" y="105669"/>
                      <a:pt x="206391" y="112548"/>
                    </a:cubicBezTo>
                    <a:cubicBezTo>
                      <a:pt x="206391" y="119427"/>
                      <a:pt x="169349" y="179223"/>
                      <a:pt x="161941" y="201448"/>
                    </a:cubicBezTo>
                    <a:cubicBezTo>
                      <a:pt x="154533" y="223673"/>
                      <a:pt x="166174" y="237431"/>
                      <a:pt x="161941" y="245898"/>
                    </a:cubicBezTo>
                    <a:cubicBezTo>
                      <a:pt x="157708" y="254365"/>
                      <a:pt x="163528" y="249602"/>
                      <a:pt x="136541" y="252248"/>
                    </a:cubicBezTo>
                    <a:cubicBezTo>
                      <a:pt x="109553" y="254894"/>
                      <a:pt x="-1571" y="261244"/>
                      <a:pt x="16" y="261773"/>
                    </a:cubicBezTo>
                    <a:cubicBezTo>
                      <a:pt x="1603" y="262302"/>
                      <a:pt x="137599" y="251719"/>
                      <a:pt x="146066" y="255423"/>
                    </a:cubicBezTo>
                    <a:cubicBezTo>
                      <a:pt x="154533" y="259127"/>
                      <a:pt x="65633" y="270240"/>
                      <a:pt x="50816" y="283998"/>
                    </a:cubicBezTo>
                    <a:cubicBezTo>
                      <a:pt x="35999" y="297756"/>
                      <a:pt x="52404" y="310986"/>
                      <a:pt x="57166" y="337973"/>
                    </a:cubicBezTo>
                    <a:cubicBezTo>
                      <a:pt x="61928" y="364960"/>
                      <a:pt x="74099" y="432165"/>
                      <a:pt x="79391" y="445923"/>
                    </a:cubicBezTo>
                    <a:cubicBezTo>
                      <a:pt x="84683" y="459681"/>
                      <a:pt x="87858" y="407823"/>
                      <a:pt x="88916" y="420523"/>
                    </a:cubicBezTo>
                    <a:cubicBezTo>
                      <a:pt x="89974" y="433223"/>
                      <a:pt x="94208" y="478202"/>
                      <a:pt x="85741" y="522123"/>
                    </a:cubicBezTo>
                    <a:cubicBezTo>
                      <a:pt x="77274" y="566044"/>
                      <a:pt x="39174" y="670290"/>
                      <a:pt x="38116" y="684048"/>
                    </a:cubicBezTo>
                    <a:cubicBezTo>
                      <a:pt x="37058" y="697806"/>
                      <a:pt x="67220" y="635894"/>
                      <a:pt x="79391" y="604673"/>
                    </a:cubicBezTo>
                    <a:cubicBezTo>
                      <a:pt x="91562" y="573452"/>
                      <a:pt x="115374" y="545936"/>
                      <a:pt x="111141" y="496723"/>
                    </a:cubicBezTo>
                    <a:cubicBezTo>
                      <a:pt x="106908" y="447511"/>
                      <a:pt x="52933" y="347498"/>
                      <a:pt x="53991" y="309398"/>
                    </a:cubicBezTo>
                    <a:cubicBezTo>
                      <a:pt x="55049" y="271298"/>
                      <a:pt x="85212" y="321039"/>
                      <a:pt x="117491" y="268123"/>
                    </a:cubicBezTo>
                    <a:cubicBezTo>
                      <a:pt x="149770" y="215207"/>
                      <a:pt x="224383" y="19415"/>
                      <a:pt x="231791" y="14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2" name="フリーフォーム 1051">
                <a:extLst>
                  <a:ext uri="{FF2B5EF4-FFF2-40B4-BE49-F238E27FC236}">
                    <a16:creationId xmlns:a16="http://schemas.microsoft.com/office/drawing/2014/main" id="{F5A09DF8-4D76-D040-A99D-D6583B8C6E4B}"/>
                  </a:ext>
                </a:extLst>
              </p:cNvPr>
              <p:cNvSpPr/>
              <p:nvPr/>
            </p:nvSpPr>
            <p:spPr>
              <a:xfrm>
                <a:off x="4919447" y="644469"/>
                <a:ext cx="135164" cy="222492"/>
              </a:xfrm>
              <a:custGeom>
                <a:avLst/>
                <a:gdLst>
                  <a:gd name="connsiteX0" fmla="*/ 135153 w 135164"/>
                  <a:gd name="connsiteY0" fmla="*/ 31806 h 222492"/>
                  <a:gd name="connsiteX1" fmla="*/ 43078 w 135164"/>
                  <a:gd name="connsiteY1" fmla="*/ 215956 h 222492"/>
                  <a:gd name="connsiteX2" fmla="*/ 78003 w 135164"/>
                  <a:gd name="connsiteY2" fmla="*/ 133406 h 222492"/>
                  <a:gd name="connsiteX3" fmla="*/ 17678 w 135164"/>
                  <a:gd name="connsiteY3" fmla="*/ 222306 h 222492"/>
                  <a:gd name="connsiteX4" fmla="*/ 20853 w 135164"/>
                  <a:gd name="connsiteY4" fmla="*/ 155631 h 222492"/>
                  <a:gd name="connsiteX5" fmla="*/ 4978 w 135164"/>
                  <a:gd name="connsiteY5" fmla="*/ 114356 h 222492"/>
                  <a:gd name="connsiteX6" fmla="*/ 24028 w 135164"/>
                  <a:gd name="connsiteY6" fmla="*/ 56 h 222492"/>
                  <a:gd name="connsiteX7" fmla="*/ 11328 w 135164"/>
                  <a:gd name="connsiteY7" fmla="*/ 130231 h 222492"/>
                  <a:gd name="connsiteX8" fmla="*/ 1803 w 135164"/>
                  <a:gd name="connsiteY8" fmla="*/ 203256 h 222492"/>
                  <a:gd name="connsiteX9" fmla="*/ 49428 w 135164"/>
                  <a:gd name="connsiteY9" fmla="*/ 168331 h 222492"/>
                  <a:gd name="connsiteX10" fmla="*/ 49428 w 135164"/>
                  <a:gd name="connsiteY10" fmla="*/ 177856 h 222492"/>
                  <a:gd name="connsiteX11" fmla="*/ 135153 w 135164"/>
                  <a:gd name="connsiteY11" fmla="*/ 31806 h 222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164" h="222492">
                    <a:moveTo>
                      <a:pt x="135153" y="31806"/>
                    </a:moveTo>
                    <a:cubicBezTo>
                      <a:pt x="134095" y="38156"/>
                      <a:pt x="52603" y="199023"/>
                      <a:pt x="43078" y="215956"/>
                    </a:cubicBezTo>
                    <a:cubicBezTo>
                      <a:pt x="33553" y="232889"/>
                      <a:pt x="82236" y="132348"/>
                      <a:pt x="78003" y="133406"/>
                    </a:cubicBezTo>
                    <a:cubicBezTo>
                      <a:pt x="73770" y="134464"/>
                      <a:pt x="27203" y="218602"/>
                      <a:pt x="17678" y="222306"/>
                    </a:cubicBezTo>
                    <a:cubicBezTo>
                      <a:pt x="8153" y="226010"/>
                      <a:pt x="22970" y="173623"/>
                      <a:pt x="20853" y="155631"/>
                    </a:cubicBezTo>
                    <a:cubicBezTo>
                      <a:pt x="18736" y="137639"/>
                      <a:pt x="4449" y="140285"/>
                      <a:pt x="4978" y="114356"/>
                    </a:cubicBezTo>
                    <a:cubicBezTo>
                      <a:pt x="5507" y="88427"/>
                      <a:pt x="22970" y="-2590"/>
                      <a:pt x="24028" y="56"/>
                    </a:cubicBezTo>
                    <a:cubicBezTo>
                      <a:pt x="25086" y="2702"/>
                      <a:pt x="15032" y="96364"/>
                      <a:pt x="11328" y="130231"/>
                    </a:cubicBezTo>
                    <a:cubicBezTo>
                      <a:pt x="7624" y="164098"/>
                      <a:pt x="-4547" y="196906"/>
                      <a:pt x="1803" y="203256"/>
                    </a:cubicBezTo>
                    <a:cubicBezTo>
                      <a:pt x="8153" y="209606"/>
                      <a:pt x="41491" y="172564"/>
                      <a:pt x="49428" y="168331"/>
                    </a:cubicBezTo>
                    <a:cubicBezTo>
                      <a:pt x="57365" y="164098"/>
                      <a:pt x="35141" y="201139"/>
                      <a:pt x="49428" y="177856"/>
                    </a:cubicBezTo>
                    <a:cubicBezTo>
                      <a:pt x="63715" y="154573"/>
                      <a:pt x="136211" y="25456"/>
                      <a:pt x="135153" y="318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3" name="フリーフォーム 1052">
                <a:extLst>
                  <a:ext uri="{FF2B5EF4-FFF2-40B4-BE49-F238E27FC236}">
                    <a16:creationId xmlns:a16="http://schemas.microsoft.com/office/drawing/2014/main" id="{085EDA3D-498B-10BC-944B-216953669540}"/>
                  </a:ext>
                </a:extLst>
              </p:cNvPr>
              <p:cNvSpPr/>
              <p:nvPr/>
            </p:nvSpPr>
            <p:spPr>
              <a:xfrm>
                <a:off x="4623034" y="828675"/>
                <a:ext cx="961792" cy="69985"/>
              </a:xfrm>
              <a:custGeom>
                <a:avLst/>
                <a:gdLst>
                  <a:gd name="connsiteX0" fmla="*/ 15641 w 961792"/>
                  <a:gd name="connsiteY0" fmla="*/ 69850 h 69985"/>
                  <a:gd name="connsiteX1" fmla="*/ 574441 w 961792"/>
                  <a:gd name="connsiteY1" fmla="*/ 12700 h 69985"/>
                  <a:gd name="connsiteX2" fmla="*/ 447441 w 961792"/>
                  <a:gd name="connsiteY2" fmla="*/ 15875 h 69985"/>
                  <a:gd name="connsiteX3" fmla="*/ 698266 w 961792"/>
                  <a:gd name="connsiteY3" fmla="*/ 6350 h 69985"/>
                  <a:gd name="connsiteX4" fmla="*/ 961791 w 961792"/>
                  <a:gd name="connsiteY4" fmla="*/ 9525 h 69985"/>
                  <a:gd name="connsiteX5" fmla="*/ 701441 w 961792"/>
                  <a:gd name="connsiteY5" fmla="*/ 0 h 69985"/>
                  <a:gd name="connsiteX6" fmla="*/ 349016 w 961792"/>
                  <a:gd name="connsiteY6" fmla="*/ 9525 h 69985"/>
                  <a:gd name="connsiteX7" fmla="*/ 447441 w 961792"/>
                  <a:gd name="connsiteY7" fmla="*/ 12700 h 69985"/>
                  <a:gd name="connsiteX8" fmla="*/ 177566 w 961792"/>
                  <a:gd name="connsiteY8" fmla="*/ 28575 h 69985"/>
                  <a:gd name="connsiteX9" fmla="*/ 15641 w 961792"/>
                  <a:gd name="connsiteY9" fmla="*/ 69850 h 6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792" h="69985">
                    <a:moveTo>
                      <a:pt x="15641" y="69850"/>
                    </a:moveTo>
                    <a:cubicBezTo>
                      <a:pt x="81787" y="67204"/>
                      <a:pt x="502474" y="21696"/>
                      <a:pt x="574441" y="12700"/>
                    </a:cubicBezTo>
                    <a:cubicBezTo>
                      <a:pt x="646408" y="3704"/>
                      <a:pt x="426804" y="16933"/>
                      <a:pt x="447441" y="15875"/>
                    </a:cubicBezTo>
                    <a:cubicBezTo>
                      <a:pt x="468078" y="14817"/>
                      <a:pt x="698266" y="6350"/>
                      <a:pt x="698266" y="6350"/>
                    </a:cubicBezTo>
                    <a:lnTo>
                      <a:pt x="961791" y="9525"/>
                    </a:lnTo>
                    <a:cubicBezTo>
                      <a:pt x="962320" y="8467"/>
                      <a:pt x="803570" y="0"/>
                      <a:pt x="701441" y="0"/>
                    </a:cubicBezTo>
                    <a:cubicBezTo>
                      <a:pt x="599312" y="0"/>
                      <a:pt x="391349" y="7408"/>
                      <a:pt x="349016" y="9525"/>
                    </a:cubicBezTo>
                    <a:cubicBezTo>
                      <a:pt x="306683" y="11642"/>
                      <a:pt x="476016" y="9525"/>
                      <a:pt x="447441" y="12700"/>
                    </a:cubicBezTo>
                    <a:cubicBezTo>
                      <a:pt x="418866" y="15875"/>
                      <a:pt x="244770" y="21696"/>
                      <a:pt x="177566" y="28575"/>
                    </a:cubicBezTo>
                    <a:cubicBezTo>
                      <a:pt x="110362" y="35454"/>
                      <a:pt x="-50505" y="72496"/>
                      <a:pt x="15641" y="698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4" name="フリーフォーム 1053">
                <a:extLst>
                  <a:ext uri="{FF2B5EF4-FFF2-40B4-BE49-F238E27FC236}">
                    <a16:creationId xmlns:a16="http://schemas.microsoft.com/office/drawing/2014/main" id="{4D2F1BAD-F733-8819-DA5D-C9EE41A08D94}"/>
                  </a:ext>
                </a:extLst>
              </p:cNvPr>
              <p:cNvSpPr/>
              <p:nvPr/>
            </p:nvSpPr>
            <p:spPr>
              <a:xfrm>
                <a:off x="4376574" y="771317"/>
                <a:ext cx="202801" cy="340227"/>
              </a:xfrm>
              <a:custGeom>
                <a:avLst/>
                <a:gdLst>
                  <a:gd name="connsiteX0" fmla="*/ 201776 w 202801"/>
                  <a:gd name="connsiteY0" fmla="*/ 3383 h 340227"/>
                  <a:gd name="connsiteX1" fmla="*/ 166851 w 202801"/>
                  <a:gd name="connsiteY1" fmla="*/ 111333 h 340227"/>
                  <a:gd name="connsiteX2" fmla="*/ 157326 w 202801"/>
                  <a:gd name="connsiteY2" fmla="*/ 225633 h 340227"/>
                  <a:gd name="connsiteX3" fmla="*/ 157326 w 202801"/>
                  <a:gd name="connsiteY3" fmla="*/ 181183 h 340227"/>
                  <a:gd name="connsiteX4" fmla="*/ 125576 w 202801"/>
                  <a:gd name="connsiteY4" fmla="*/ 305008 h 340227"/>
                  <a:gd name="connsiteX5" fmla="*/ 74776 w 202801"/>
                  <a:gd name="connsiteY5" fmla="*/ 305008 h 340227"/>
                  <a:gd name="connsiteX6" fmla="*/ 39851 w 202801"/>
                  <a:gd name="connsiteY6" fmla="*/ 320883 h 340227"/>
                  <a:gd name="connsiteX7" fmla="*/ 1751 w 202801"/>
                  <a:gd name="connsiteY7" fmla="*/ 339933 h 340227"/>
                  <a:gd name="connsiteX8" fmla="*/ 100176 w 202801"/>
                  <a:gd name="connsiteY8" fmla="*/ 305008 h 340227"/>
                  <a:gd name="connsiteX9" fmla="*/ 122401 w 202801"/>
                  <a:gd name="connsiteY9" fmla="*/ 270083 h 340227"/>
                  <a:gd name="connsiteX10" fmla="*/ 135101 w 202801"/>
                  <a:gd name="connsiteY10" fmla="*/ 143083 h 340227"/>
                  <a:gd name="connsiteX11" fmla="*/ 122401 w 202801"/>
                  <a:gd name="connsiteY11" fmla="*/ 244683 h 340227"/>
                  <a:gd name="connsiteX12" fmla="*/ 201776 w 202801"/>
                  <a:gd name="connsiteY12" fmla="*/ 3383 h 34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801" h="340227">
                    <a:moveTo>
                      <a:pt x="201776" y="3383"/>
                    </a:moveTo>
                    <a:cubicBezTo>
                      <a:pt x="209184" y="-18842"/>
                      <a:pt x="174259" y="74291"/>
                      <a:pt x="166851" y="111333"/>
                    </a:cubicBezTo>
                    <a:cubicBezTo>
                      <a:pt x="159443" y="148375"/>
                      <a:pt x="158913" y="213991"/>
                      <a:pt x="157326" y="225633"/>
                    </a:cubicBezTo>
                    <a:cubicBezTo>
                      <a:pt x="155739" y="237275"/>
                      <a:pt x="162618" y="167954"/>
                      <a:pt x="157326" y="181183"/>
                    </a:cubicBezTo>
                    <a:cubicBezTo>
                      <a:pt x="152034" y="194412"/>
                      <a:pt x="139334" y="284370"/>
                      <a:pt x="125576" y="305008"/>
                    </a:cubicBezTo>
                    <a:cubicBezTo>
                      <a:pt x="111818" y="325646"/>
                      <a:pt x="89063" y="302362"/>
                      <a:pt x="74776" y="305008"/>
                    </a:cubicBezTo>
                    <a:cubicBezTo>
                      <a:pt x="60489" y="307654"/>
                      <a:pt x="52022" y="315062"/>
                      <a:pt x="39851" y="320883"/>
                    </a:cubicBezTo>
                    <a:cubicBezTo>
                      <a:pt x="27680" y="326704"/>
                      <a:pt x="-8303" y="342579"/>
                      <a:pt x="1751" y="339933"/>
                    </a:cubicBezTo>
                    <a:cubicBezTo>
                      <a:pt x="11805" y="337287"/>
                      <a:pt x="80068" y="316650"/>
                      <a:pt x="100176" y="305008"/>
                    </a:cubicBezTo>
                    <a:cubicBezTo>
                      <a:pt x="120284" y="293366"/>
                      <a:pt x="116580" y="297071"/>
                      <a:pt x="122401" y="270083"/>
                    </a:cubicBezTo>
                    <a:cubicBezTo>
                      <a:pt x="128222" y="243095"/>
                      <a:pt x="135101" y="147316"/>
                      <a:pt x="135101" y="143083"/>
                    </a:cubicBezTo>
                    <a:cubicBezTo>
                      <a:pt x="135101" y="138850"/>
                      <a:pt x="110759" y="267966"/>
                      <a:pt x="122401" y="244683"/>
                    </a:cubicBezTo>
                    <a:cubicBezTo>
                      <a:pt x="134043" y="221400"/>
                      <a:pt x="194368" y="25608"/>
                      <a:pt x="201776" y="33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5" name="フリーフォーム 1054">
                <a:extLst>
                  <a:ext uri="{FF2B5EF4-FFF2-40B4-BE49-F238E27FC236}">
                    <a16:creationId xmlns:a16="http://schemas.microsoft.com/office/drawing/2014/main" id="{969CC53E-7933-E58B-1B6D-80EC71DBADC8}"/>
                  </a:ext>
                </a:extLst>
              </p:cNvPr>
              <p:cNvSpPr/>
              <p:nvPr/>
            </p:nvSpPr>
            <p:spPr>
              <a:xfrm>
                <a:off x="4219456" y="1038085"/>
                <a:ext cx="251044" cy="435215"/>
              </a:xfrm>
              <a:custGeom>
                <a:avLst/>
                <a:gdLst>
                  <a:gd name="connsiteX0" fmla="*/ 250944 w 251044"/>
                  <a:gd name="connsiteY0" fmla="*/ 140 h 435215"/>
                  <a:gd name="connsiteX1" fmla="*/ 82669 w 251044"/>
                  <a:gd name="connsiteY1" fmla="*/ 19190 h 435215"/>
                  <a:gd name="connsiteX2" fmla="*/ 119 w 251044"/>
                  <a:gd name="connsiteY2" fmla="*/ 92215 h 435215"/>
                  <a:gd name="connsiteX3" fmla="*/ 63619 w 251044"/>
                  <a:gd name="connsiteY3" fmla="*/ 54115 h 435215"/>
                  <a:gd name="connsiteX4" fmla="*/ 35044 w 251044"/>
                  <a:gd name="connsiteY4" fmla="*/ 104915 h 435215"/>
                  <a:gd name="connsiteX5" fmla="*/ 73144 w 251044"/>
                  <a:gd name="connsiteY5" fmla="*/ 155715 h 435215"/>
                  <a:gd name="connsiteX6" fmla="*/ 76319 w 251044"/>
                  <a:gd name="connsiteY6" fmla="*/ 206515 h 435215"/>
                  <a:gd name="connsiteX7" fmla="*/ 123944 w 251044"/>
                  <a:gd name="connsiteY7" fmla="*/ 327165 h 435215"/>
                  <a:gd name="connsiteX8" fmla="*/ 142994 w 251044"/>
                  <a:gd name="connsiteY8" fmla="*/ 435115 h 435215"/>
                  <a:gd name="connsiteX9" fmla="*/ 111244 w 251044"/>
                  <a:gd name="connsiteY9" fmla="*/ 308115 h 435215"/>
                  <a:gd name="connsiteX10" fmla="*/ 35044 w 251044"/>
                  <a:gd name="connsiteY10" fmla="*/ 120790 h 435215"/>
                  <a:gd name="connsiteX11" fmla="*/ 57269 w 251044"/>
                  <a:gd name="connsiteY11" fmla="*/ 25540 h 435215"/>
                  <a:gd name="connsiteX12" fmla="*/ 250944 w 251044"/>
                  <a:gd name="connsiteY12" fmla="*/ 140 h 43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1044" h="435215">
                    <a:moveTo>
                      <a:pt x="250944" y="140"/>
                    </a:moveTo>
                    <a:cubicBezTo>
                      <a:pt x="255177" y="-918"/>
                      <a:pt x="124473" y="3844"/>
                      <a:pt x="82669" y="19190"/>
                    </a:cubicBezTo>
                    <a:cubicBezTo>
                      <a:pt x="40865" y="34536"/>
                      <a:pt x="3294" y="86394"/>
                      <a:pt x="119" y="92215"/>
                    </a:cubicBezTo>
                    <a:cubicBezTo>
                      <a:pt x="-3056" y="98036"/>
                      <a:pt x="57798" y="51998"/>
                      <a:pt x="63619" y="54115"/>
                    </a:cubicBezTo>
                    <a:cubicBezTo>
                      <a:pt x="69440" y="56232"/>
                      <a:pt x="33456" y="87982"/>
                      <a:pt x="35044" y="104915"/>
                    </a:cubicBezTo>
                    <a:cubicBezTo>
                      <a:pt x="36631" y="121848"/>
                      <a:pt x="66265" y="138782"/>
                      <a:pt x="73144" y="155715"/>
                    </a:cubicBezTo>
                    <a:cubicBezTo>
                      <a:pt x="80023" y="172648"/>
                      <a:pt x="67852" y="177940"/>
                      <a:pt x="76319" y="206515"/>
                    </a:cubicBezTo>
                    <a:cubicBezTo>
                      <a:pt x="84786" y="235090"/>
                      <a:pt x="112832" y="289065"/>
                      <a:pt x="123944" y="327165"/>
                    </a:cubicBezTo>
                    <a:cubicBezTo>
                      <a:pt x="135056" y="365265"/>
                      <a:pt x="145111" y="438290"/>
                      <a:pt x="142994" y="435115"/>
                    </a:cubicBezTo>
                    <a:cubicBezTo>
                      <a:pt x="140877" y="431940"/>
                      <a:pt x="129236" y="360502"/>
                      <a:pt x="111244" y="308115"/>
                    </a:cubicBezTo>
                    <a:cubicBezTo>
                      <a:pt x="93252" y="255728"/>
                      <a:pt x="44040" y="167886"/>
                      <a:pt x="35044" y="120790"/>
                    </a:cubicBezTo>
                    <a:cubicBezTo>
                      <a:pt x="26048" y="73694"/>
                      <a:pt x="23931" y="44061"/>
                      <a:pt x="57269" y="25540"/>
                    </a:cubicBezTo>
                    <a:cubicBezTo>
                      <a:pt x="90606" y="7019"/>
                      <a:pt x="246711" y="1198"/>
                      <a:pt x="250944" y="1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6" name="フリーフォーム 1055">
                <a:extLst>
                  <a:ext uri="{FF2B5EF4-FFF2-40B4-BE49-F238E27FC236}">
                    <a16:creationId xmlns:a16="http://schemas.microsoft.com/office/drawing/2014/main" id="{F8F12049-5020-200F-F8BD-878AAD71F92E}"/>
                  </a:ext>
                </a:extLst>
              </p:cNvPr>
              <p:cNvSpPr/>
              <p:nvPr/>
            </p:nvSpPr>
            <p:spPr>
              <a:xfrm>
                <a:off x="5022745" y="898071"/>
                <a:ext cx="673239" cy="149782"/>
              </a:xfrm>
              <a:custGeom>
                <a:avLst/>
                <a:gdLst>
                  <a:gd name="connsiteX0" fmla="*/ 105 w 673239"/>
                  <a:gd name="connsiteY0" fmla="*/ 25854 h 149782"/>
                  <a:gd name="connsiteX1" fmla="*/ 501755 w 673239"/>
                  <a:gd name="connsiteY1" fmla="*/ 6804 h 149782"/>
                  <a:gd name="connsiteX2" fmla="*/ 447780 w 673239"/>
                  <a:gd name="connsiteY2" fmla="*/ 6804 h 149782"/>
                  <a:gd name="connsiteX3" fmla="*/ 622405 w 673239"/>
                  <a:gd name="connsiteY3" fmla="*/ 3629 h 149782"/>
                  <a:gd name="connsiteX4" fmla="*/ 631930 w 673239"/>
                  <a:gd name="connsiteY4" fmla="*/ 63954 h 149782"/>
                  <a:gd name="connsiteX5" fmla="*/ 635105 w 673239"/>
                  <a:gd name="connsiteY5" fmla="*/ 41729 h 149782"/>
                  <a:gd name="connsiteX6" fmla="*/ 673205 w 673239"/>
                  <a:gd name="connsiteY6" fmla="*/ 149679 h 149782"/>
                  <a:gd name="connsiteX7" fmla="*/ 641455 w 673239"/>
                  <a:gd name="connsiteY7" fmla="*/ 60779 h 149782"/>
                  <a:gd name="connsiteX8" fmla="*/ 616055 w 673239"/>
                  <a:gd name="connsiteY8" fmla="*/ 22679 h 149782"/>
                  <a:gd name="connsiteX9" fmla="*/ 139805 w 673239"/>
                  <a:gd name="connsiteY9" fmla="*/ 3629 h 149782"/>
                  <a:gd name="connsiteX10" fmla="*/ 454130 w 673239"/>
                  <a:gd name="connsiteY10" fmla="*/ 6804 h 149782"/>
                  <a:gd name="connsiteX11" fmla="*/ 105 w 673239"/>
                  <a:gd name="connsiteY11" fmla="*/ 25854 h 14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3239" h="149782">
                    <a:moveTo>
                      <a:pt x="105" y="25854"/>
                    </a:moveTo>
                    <a:cubicBezTo>
                      <a:pt x="8042" y="25854"/>
                      <a:pt x="427143" y="9979"/>
                      <a:pt x="501755" y="6804"/>
                    </a:cubicBezTo>
                    <a:cubicBezTo>
                      <a:pt x="576367" y="3629"/>
                      <a:pt x="447780" y="6804"/>
                      <a:pt x="447780" y="6804"/>
                    </a:cubicBezTo>
                    <a:cubicBezTo>
                      <a:pt x="467888" y="6275"/>
                      <a:pt x="591713" y="-5896"/>
                      <a:pt x="622405" y="3629"/>
                    </a:cubicBezTo>
                    <a:cubicBezTo>
                      <a:pt x="653097" y="13154"/>
                      <a:pt x="629813" y="57604"/>
                      <a:pt x="631930" y="63954"/>
                    </a:cubicBezTo>
                    <a:cubicBezTo>
                      <a:pt x="634047" y="70304"/>
                      <a:pt x="628226" y="27442"/>
                      <a:pt x="635105" y="41729"/>
                    </a:cubicBezTo>
                    <a:cubicBezTo>
                      <a:pt x="641984" y="56017"/>
                      <a:pt x="672147" y="146504"/>
                      <a:pt x="673205" y="149679"/>
                    </a:cubicBezTo>
                    <a:cubicBezTo>
                      <a:pt x="674263" y="152854"/>
                      <a:pt x="650980" y="81946"/>
                      <a:pt x="641455" y="60779"/>
                    </a:cubicBezTo>
                    <a:cubicBezTo>
                      <a:pt x="631930" y="39612"/>
                      <a:pt x="699663" y="32204"/>
                      <a:pt x="616055" y="22679"/>
                    </a:cubicBezTo>
                    <a:cubicBezTo>
                      <a:pt x="532447" y="13154"/>
                      <a:pt x="166793" y="6275"/>
                      <a:pt x="139805" y="3629"/>
                    </a:cubicBezTo>
                    <a:cubicBezTo>
                      <a:pt x="112818" y="983"/>
                      <a:pt x="474767" y="5217"/>
                      <a:pt x="454130" y="6804"/>
                    </a:cubicBezTo>
                    <a:cubicBezTo>
                      <a:pt x="433493" y="8391"/>
                      <a:pt x="-7832" y="25854"/>
                      <a:pt x="105" y="258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7" name="フリーフォーム 1056">
                <a:extLst>
                  <a:ext uri="{FF2B5EF4-FFF2-40B4-BE49-F238E27FC236}">
                    <a16:creationId xmlns:a16="http://schemas.microsoft.com/office/drawing/2014/main" id="{4A05FC93-91CC-4284-B565-1E0DBE851DD0}"/>
                  </a:ext>
                </a:extLst>
              </p:cNvPr>
              <p:cNvSpPr/>
              <p:nvPr/>
            </p:nvSpPr>
            <p:spPr>
              <a:xfrm>
                <a:off x="4841875" y="936539"/>
                <a:ext cx="841612" cy="15961"/>
              </a:xfrm>
              <a:custGeom>
                <a:avLst/>
                <a:gdLst>
                  <a:gd name="connsiteX0" fmla="*/ 0 w 841612"/>
                  <a:gd name="connsiteY0" fmla="*/ 15961 h 15961"/>
                  <a:gd name="connsiteX1" fmla="*/ 787400 w 841612"/>
                  <a:gd name="connsiteY1" fmla="*/ 86 h 15961"/>
                  <a:gd name="connsiteX2" fmla="*/ 688975 w 841612"/>
                  <a:gd name="connsiteY2" fmla="*/ 9611 h 15961"/>
                  <a:gd name="connsiteX3" fmla="*/ 0 w 841612"/>
                  <a:gd name="connsiteY3" fmla="*/ 15961 h 15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1612" h="15961">
                    <a:moveTo>
                      <a:pt x="0" y="15961"/>
                    </a:moveTo>
                    <a:cubicBezTo>
                      <a:pt x="16404" y="14374"/>
                      <a:pt x="672571" y="1144"/>
                      <a:pt x="787400" y="86"/>
                    </a:cubicBezTo>
                    <a:cubicBezTo>
                      <a:pt x="902229" y="-972"/>
                      <a:pt x="818092" y="8023"/>
                      <a:pt x="688975" y="9611"/>
                    </a:cubicBezTo>
                    <a:lnTo>
                      <a:pt x="0" y="159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" name="フリーフォーム 1">
                <a:extLst>
                  <a:ext uri="{FF2B5EF4-FFF2-40B4-BE49-F238E27FC236}">
                    <a16:creationId xmlns:a16="http://schemas.microsoft.com/office/drawing/2014/main" id="{7117D660-EAAF-605E-F7AA-68650C0E5FAD}"/>
                  </a:ext>
                </a:extLst>
              </p:cNvPr>
              <p:cNvSpPr/>
              <p:nvPr/>
            </p:nvSpPr>
            <p:spPr>
              <a:xfrm>
                <a:off x="4596512" y="881888"/>
                <a:ext cx="661465" cy="105560"/>
              </a:xfrm>
              <a:custGeom>
                <a:avLst/>
                <a:gdLst>
                  <a:gd name="connsiteX0" fmla="*/ 888 w 661465"/>
                  <a:gd name="connsiteY0" fmla="*/ 105537 h 105560"/>
                  <a:gd name="connsiteX1" fmla="*/ 515238 w 661465"/>
                  <a:gd name="connsiteY1" fmla="*/ 3937 h 105560"/>
                  <a:gd name="connsiteX2" fmla="*/ 661288 w 661465"/>
                  <a:gd name="connsiteY2" fmla="*/ 19812 h 105560"/>
                  <a:gd name="connsiteX3" fmla="*/ 496188 w 661465"/>
                  <a:gd name="connsiteY3" fmla="*/ 10287 h 105560"/>
                  <a:gd name="connsiteX4" fmla="*/ 394588 w 661465"/>
                  <a:gd name="connsiteY4" fmla="*/ 13462 h 105560"/>
                  <a:gd name="connsiteX5" fmla="*/ 888 w 661465"/>
                  <a:gd name="connsiteY5" fmla="*/ 105537 h 10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465" h="105560">
                    <a:moveTo>
                      <a:pt x="888" y="105537"/>
                    </a:moveTo>
                    <a:cubicBezTo>
                      <a:pt x="20996" y="103949"/>
                      <a:pt x="405171" y="18224"/>
                      <a:pt x="515238" y="3937"/>
                    </a:cubicBezTo>
                    <a:cubicBezTo>
                      <a:pt x="625305" y="-10350"/>
                      <a:pt x="664463" y="18754"/>
                      <a:pt x="661288" y="19812"/>
                    </a:cubicBezTo>
                    <a:cubicBezTo>
                      <a:pt x="658113" y="20870"/>
                      <a:pt x="540638" y="11345"/>
                      <a:pt x="496188" y="10287"/>
                    </a:cubicBezTo>
                    <a:cubicBezTo>
                      <a:pt x="451738" y="9229"/>
                      <a:pt x="481371" y="-296"/>
                      <a:pt x="394588" y="13462"/>
                    </a:cubicBezTo>
                    <a:cubicBezTo>
                      <a:pt x="307805" y="27220"/>
                      <a:pt x="-19220" y="107125"/>
                      <a:pt x="888" y="1055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" name="フリーフォーム 2">
                <a:extLst>
                  <a:ext uri="{FF2B5EF4-FFF2-40B4-BE49-F238E27FC236}">
                    <a16:creationId xmlns:a16="http://schemas.microsoft.com/office/drawing/2014/main" id="{D8BBD7CA-F972-57B3-498E-D26E20419EDF}"/>
                  </a:ext>
                </a:extLst>
              </p:cNvPr>
              <p:cNvSpPr/>
              <p:nvPr/>
            </p:nvSpPr>
            <p:spPr>
              <a:xfrm>
                <a:off x="4251065" y="1196066"/>
                <a:ext cx="101492" cy="241410"/>
              </a:xfrm>
              <a:custGeom>
                <a:avLst/>
                <a:gdLst>
                  <a:gd name="connsiteX0" fmla="*/ 260 w 101492"/>
                  <a:gd name="connsiteY0" fmla="*/ 909 h 241410"/>
                  <a:gd name="connsiteX1" fmla="*/ 98685 w 101492"/>
                  <a:gd name="connsiteY1" fmla="*/ 235859 h 241410"/>
                  <a:gd name="connsiteX2" fmla="*/ 70110 w 101492"/>
                  <a:gd name="connsiteY2" fmla="*/ 156484 h 241410"/>
                  <a:gd name="connsiteX3" fmla="*/ 260 w 101492"/>
                  <a:gd name="connsiteY3" fmla="*/ 909 h 24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92" h="241410">
                    <a:moveTo>
                      <a:pt x="260" y="909"/>
                    </a:moveTo>
                    <a:cubicBezTo>
                      <a:pt x="5022" y="14138"/>
                      <a:pt x="87043" y="209930"/>
                      <a:pt x="98685" y="235859"/>
                    </a:cubicBezTo>
                    <a:cubicBezTo>
                      <a:pt x="110327" y="261788"/>
                      <a:pt x="82810" y="190351"/>
                      <a:pt x="70110" y="156484"/>
                    </a:cubicBezTo>
                    <a:cubicBezTo>
                      <a:pt x="57410" y="122617"/>
                      <a:pt x="-4502" y="-12320"/>
                      <a:pt x="260" y="9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" name="フリーフォーム 3">
                <a:extLst>
                  <a:ext uri="{FF2B5EF4-FFF2-40B4-BE49-F238E27FC236}">
                    <a16:creationId xmlns:a16="http://schemas.microsoft.com/office/drawing/2014/main" id="{6D7388C5-905F-F9BC-67B2-B88B0AC2284C}"/>
                  </a:ext>
                </a:extLst>
              </p:cNvPr>
              <p:cNvSpPr/>
              <p:nvPr/>
            </p:nvSpPr>
            <p:spPr>
              <a:xfrm>
                <a:off x="4185309" y="1405088"/>
                <a:ext cx="161483" cy="791241"/>
              </a:xfrm>
              <a:custGeom>
                <a:avLst/>
                <a:gdLst>
                  <a:gd name="connsiteX0" fmla="*/ 126341 w 161483"/>
                  <a:gd name="connsiteY0" fmla="*/ 112562 h 791241"/>
                  <a:gd name="connsiteX1" fmla="*/ 37441 w 161483"/>
                  <a:gd name="connsiteY1" fmla="*/ 357037 h 791241"/>
                  <a:gd name="connsiteX2" fmla="*/ 18391 w 161483"/>
                  <a:gd name="connsiteY2" fmla="*/ 547537 h 791241"/>
                  <a:gd name="connsiteX3" fmla="*/ 24741 w 161483"/>
                  <a:gd name="connsiteY3" fmla="*/ 506262 h 791241"/>
                  <a:gd name="connsiteX4" fmla="*/ 21566 w 161483"/>
                  <a:gd name="connsiteY4" fmla="*/ 734862 h 791241"/>
                  <a:gd name="connsiteX5" fmla="*/ 31091 w 161483"/>
                  <a:gd name="connsiteY5" fmla="*/ 788837 h 791241"/>
                  <a:gd name="connsiteX6" fmla="*/ 31091 w 161483"/>
                  <a:gd name="connsiteY6" fmla="*/ 680887 h 791241"/>
                  <a:gd name="connsiteX7" fmla="*/ 5691 w 161483"/>
                  <a:gd name="connsiteY7" fmla="*/ 493562 h 791241"/>
                  <a:gd name="connsiteX8" fmla="*/ 154916 w 161483"/>
                  <a:gd name="connsiteY8" fmla="*/ 23662 h 791241"/>
                  <a:gd name="connsiteX9" fmla="*/ 126341 w 161483"/>
                  <a:gd name="connsiteY9" fmla="*/ 112562 h 79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483" h="791241">
                    <a:moveTo>
                      <a:pt x="126341" y="112562"/>
                    </a:moveTo>
                    <a:cubicBezTo>
                      <a:pt x="106762" y="168125"/>
                      <a:pt x="55433" y="284541"/>
                      <a:pt x="37441" y="357037"/>
                    </a:cubicBezTo>
                    <a:cubicBezTo>
                      <a:pt x="19449" y="429533"/>
                      <a:pt x="20508" y="522666"/>
                      <a:pt x="18391" y="547537"/>
                    </a:cubicBezTo>
                    <a:cubicBezTo>
                      <a:pt x="16274" y="572408"/>
                      <a:pt x="24212" y="475041"/>
                      <a:pt x="24741" y="506262"/>
                    </a:cubicBezTo>
                    <a:cubicBezTo>
                      <a:pt x="25270" y="537483"/>
                      <a:pt x="20508" y="687766"/>
                      <a:pt x="21566" y="734862"/>
                    </a:cubicBezTo>
                    <a:cubicBezTo>
                      <a:pt x="22624" y="781958"/>
                      <a:pt x="29504" y="797833"/>
                      <a:pt x="31091" y="788837"/>
                    </a:cubicBezTo>
                    <a:cubicBezTo>
                      <a:pt x="32678" y="779841"/>
                      <a:pt x="35324" y="730100"/>
                      <a:pt x="31091" y="680887"/>
                    </a:cubicBezTo>
                    <a:cubicBezTo>
                      <a:pt x="26858" y="631675"/>
                      <a:pt x="-14946" y="603099"/>
                      <a:pt x="5691" y="493562"/>
                    </a:cubicBezTo>
                    <a:cubicBezTo>
                      <a:pt x="26328" y="384025"/>
                      <a:pt x="135337" y="94041"/>
                      <a:pt x="154916" y="23662"/>
                    </a:cubicBezTo>
                    <a:cubicBezTo>
                      <a:pt x="174495" y="-46717"/>
                      <a:pt x="145920" y="56999"/>
                      <a:pt x="126341" y="1125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" name="フリーフォーム 4">
                <a:extLst>
                  <a:ext uri="{FF2B5EF4-FFF2-40B4-BE49-F238E27FC236}">
                    <a16:creationId xmlns:a16="http://schemas.microsoft.com/office/drawing/2014/main" id="{CD840DBC-8389-0C1D-8A40-9AF84A5F9704}"/>
                  </a:ext>
                </a:extLst>
              </p:cNvPr>
              <p:cNvSpPr/>
              <p:nvPr/>
            </p:nvSpPr>
            <p:spPr>
              <a:xfrm>
                <a:off x="5556115" y="877951"/>
                <a:ext cx="282747" cy="241848"/>
              </a:xfrm>
              <a:custGeom>
                <a:avLst/>
                <a:gdLst>
                  <a:gd name="connsiteX0" fmla="*/ 135 w 282747"/>
                  <a:gd name="connsiteY0" fmla="*/ 1524 h 241848"/>
                  <a:gd name="connsiteX1" fmla="*/ 82685 w 282747"/>
                  <a:gd name="connsiteY1" fmla="*/ 103124 h 241848"/>
                  <a:gd name="connsiteX2" fmla="*/ 130310 w 282747"/>
                  <a:gd name="connsiteY2" fmla="*/ 239649 h 241848"/>
                  <a:gd name="connsiteX3" fmla="*/ 127135 w 282747"/>
                  <a:gd name="connsiteY3" fmla="*/ 188849 h 241848"/>
                  <a:gd name="connsiteX4" fmla="*/ 209685 w 282747"/>
                  <a:gd name="connsiteY4" fmla="*/ 207899 h 241848"/>
                  <a:gd name="connsiteX5" fmla="*/ 282710 w 282747"/>
                  <a:gd name="connsiteY5" fmla="*/ 220599 h 241848"/>
                  <a:gd name="connsiteX6" fmla="*/ 200160 w 282747"/>
                  <a:gd name="connsiteY6" fmla="*/ 207899 h 241848"/>
                  <a:gd name="connsiteX7" fmla="*/ 120785 w 282747"/>
                  <a:gd name="connsiteY7" fmla="*/ 185674 h 241848"/>
                  <a:gd name="connsiteX8" fmla="*/ 101735 w 282747"/>
                  <a:gd name="connsiteY8" fmla="*/ 150749 h 241848"/>
                  <a:gd name="connsiteX9" fmla="*/ 98560 w 282747"/>
                  <a:gd name="connsiteY9" fmla="*/ 68199 h 241848"/>
                  <a:gd name="connsiteX10" fmla="*/ 108085 w 282747"/>
                  <a:gd name="connsiteY10" fmla="*/ 118999 h 241848"/>
                  <a:gd name="connsiteX11" fmla="*/ 63635 w 282747"/>
                  <a:gd name="connsiteY11" fmla="*/ 45974 h 241848"/>
                  <a:gd name="connsiteX12" fmla="*/ 135 w 282747"/>
                  <a:gd name="connsiteY12" fmla="*/ 1524 h 241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2747" h="241848">
                    <a:moveTo>
                      <a:pt x="135" y="1524"/>
                    </a:moveTo>
                    <a:cubicBezTo>
                      <a:pt x="3310" y="11049"/>
                      <a:pt x="60989" y="63437"/>
                      <a:pt x="82685" y="103124"/>
                    </a:cubicBezTo>
                    <a:cubicBezTo>
                      <a:pt x="104381" y="142812"/>
                      <a:pt x="122902" y="225362"/>
                      <a:pt x="130310" y="239649"/>
                    </a:cubicBezTo>
                    <a:cubicBezTo>
                      <a:pt x="137718" y="253936"/>
                      <a:pt x="113906" y="194141"/>
                      <a:pt x="127135" y="188849"/>
                    </a:cubicBezTo>
                    <a:cubicBezTo>
                      <a:pt x="140364" y="183557"/>
                      <a:pt x="183756" y="202607"/>
                      <a:pt x="209685" y="207899"/>
                    </a:cubicBezTo>
                    <a:cubicBezTo>
                      <a:pt x="235614" y="213191"/>
                      <a:pt x="284297" y="220599"/>
                      <a:pt x="282710" y="220599"/>
                    </a:cubicBezTo>
                    <a:cubicBezTo>
                      <a:pt x="281123" y="220599"/>
                      <a:pt x="227148" y="213720"/>
                      <a:pt x="200160" y="207899"/>
                    </a:cubicBezTo>
                    <a:cubicBezTo>
                      <a:pt x="173172" y="202078"/>
                      <a:pt x="137189" y="195199"/>
                      <a:pt x="120785" y="185674"/>
                    </a:cubicBezTo>
                    <a:cubicBezTo>
                      <a:pt x="104381" y="176149"/>
                      <a:pt x="105439" y="170328"/>
                      <a:pt x="101735" y="150749"/>
                    </a:cubicBezTo>
                    <a:cubicBezTo>
                      <a:pt x="98031" y="131170"/>
                      <a:pt x="97502" y="73490"/>
                      <a:pt x="98560" y="68199"/>
                    </a:cubicBezTo>
                    <a:cubicBezTo>
                      <a:pt x="99618" y="62908"/>
                      <a:pt x="113906" y="122703"/>
                      <a:pt x="108085" y="118999"/>
                    </a:cubicBezTo>
                    <a:cubicBezTo>
                      <a:pt x="102264" y="115295"/>
                      <a:pt x="76864" y="62378"/>
                      <a:pt x="63635" y="45974"/>
                    </a:cubicBezTo>
                    <a:cubicBezTo>
                      <a:pt x="50406" y="29570"/>
                      <a:pt x="-3040" y="-8001"/>
                      <a:pt x="135" y="15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 5">
                <a:extLst>
                  <a:ext uri="{FF2B5EF4-FFF2-40B4-BE49-F238E27FC236}">
                    <a16:creationId xmlns:a16="http://schemas.microsoft.com/office/drawing/2014/main" id="{77BBE8BB-184D-E473-62F4-F9E10AD409C3}"/>
                  </a:ext>
                </a:extLst>
              </p:cNvPr>
              <p:cNvSpPr/>
              <p:nvPr/>
            </p:nvSpPr>
            <p:spPr>
              <a:xfrm>
                <a:off x="5643694" y="844732"/>
                <a:ext cx="74748" cy="222081"/>
              </a:xfrm>
              <a:custGeom>
                <a:avLst/>
                <a:gdLst>
                  <a:gd name="connsiteX0" fmla="*/ 20506 w 74748"/>
                  <a:gd name="connsiteY0" fmla="*/ 6168 h 222081"/>
                  <a:gd name="connsiteX1" fmla="*/ 74481 w 74748"/>
                  <a:gd name="connsiteY1" fmla="*/ 215718 h 222081"/>
                  <a:gd name="connsiteX2" fmla="*/ 39556 w 74748"/>
                  <a:gd name="connsiteY2" fmla="*/ 158568 h 222081"/>
                  <a:gd name="connsiteX3" fmla="*/ 1456 w 74748"/>
                  <a:gd name="connsiteY3" fmla="*/ 63318 h 222081"/>
                  <a:gd name="connsiteX4" fmla="*/ 20506 w 74748"/>
                  <a:gd name="connsiteY4" fmla="*/ 6168 h 22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748" h="222081">
                    <a:moveTo>
                      <a:pt x="20506" y="6168"/>
                    </a:moveTo>
                    <a:cubicBezTo>
                      <a:pt x="32677" y="31568"/>
                      <a:pt x="71306" y="190318"/>
                      <a:pt x="74481" y="215718"/>
                    </a:cubicBezTo>
                    <a:cubicBezTo>
                      <a:pt x="77656" y="241118"/>
                      <a:pt x="51727" y="183968"/>
                      <a:pt x="39556" y="158568"/>
                    </a:cubicBezTo>
                    <a:cubicBezTo>
                      <a:pt x="27385" y="133168"/>
                      <a:pt x="7277" y="86072"/>
                      <a:pt x="1456" y="63318"/>
                    </a:cubicBezTo>
                    <a:cubicBezTo>
                      <a:pt x="-4365" y="40564"/>
                      <a:pt x="8335" y="-19232"/>
                      <a:pt x="20506" y="61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8C4F6A41-1910-E9E6-23AE-05218143E10A}"/>
                  </a:ext>
                </a:extLst>
              </p:cNvPr>
              <p:cNvSpPr/>
              <p:nvPr/>
            </p:nvSpPr>
            <p:spPr>
              <a:xfrm>
                <a:off x="5647801" y="1029157"/>
                <a:ext cx="290847" cy="124406"/>
              </a:xfrm>
              <a:custGeom>
                <a:avLst/>
                <a:gdLst>
                  <a:gd name="connsiteX0" fmla="*/ 524 w 290847"/>
                  <a:gd name="connsiteY0" fmla="*/ 40818 h 124406"/>
                  <a:gd name="connsiteX1" fmla="*/ 143399 w 290847"/>
                  <a:gd name="connsiteY1" fmla="*/ 18593 h 124406"/>
                  <a:gd name="connsiteX2" fmla="*/ 206899 w 290847"/>
                  <a:gd name="connsiteY2" fmla="*/ 37643 h 124406"/>
                  <a:gd name="connsiteX3" fmla="*/ 187849 w 290847"/>
                  <a:gd name="connsiteY3" fmla="*/ 2718 h 124406"/>
                  <a:gd name="connsiteX4" fmla="*/ 289449 w 290847"/>
                  <a:gd name="connsiteY4" fmla="*/ 123368 h 124406"/>
                  <a:gd name="connsiteX5" fmla="*/ 244999 w 290847"/>
                  <a:gd name="connsiteY5" fmla="*/ 59868 h 124406"/>
                  <a:gd name="connsiteX6" fmla="*/ 216424 w 290847"/>
                  <a:gd name="connsiteY6" fmla="*/ 37643 h 124406"/>
                  <a:gd name="connsiteX7" fmla="*/ 98949 w 290847"/>
                  <a:gd name="connsiteY7" fmla="*/ 37643 h 124406"/>
                  <a:gd name="connsiteX8" fmla="*/ 524 w 290847"/>
                  <a:gd name="connsiteY8" fmla="*/ 40818 h 12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847" h="124406">
                    <a:moveTo>
                      <a:pt x="524" y="40818"/>
                    </a:moveTo>
                    <a:cubicBezTo>
                      <a:pt x="7932" y="37643"/>
                      <a:pt x="109003" y="19122"/>
                      <a:pt x="143399" y="18593"/>
                    </a:cubicBezTo>
                    <a:cubicBezTo>
                      <a:pt x="177795" y="18064"/>
                      <a:pt x="199491" y="40289"/>
                      <a:pt x="206899" y="37643"/>
                    </a:cubicBezTo>
                    <a:cubicBezTo>
                      <a:pt x="214307" y="34997"/>
                      <a:pt x="174091" y="-11570"/>
                      <a:pt x="187849" y="2718"/>
                    </a:cubicBezTo>
                    <a:cubicBezTo>
                      <a:pt x="201607" y="17006"/>
                      <a:pt x="279924" y="113843"/>
                      <a:pt x="289449" y="123368"/>
                    </a:cubicBezTo>
                    <a:cubicBezTo>
                      <a:pt x="298974" y="132893"/>
                      <a:pt x="257170" y="74155"/>
                      <a:pt x="244999" y="59868"/>
                    </a:cubicBezTo>
                    <a:cubicBezTo>
                      <a:pt x="232828" y="45581"/>
                      <a:pt x="240766" y="41347"/>
                      <a:pt x="216424" y="37643"/>
                    </a:cubicBezTo>
                    <a:cubicBezTo>
                      <a:pt x="192082" y="33939"/>
                      <a:pt x="131757" y="35526"/>
                      <a:pt x="98949" y="37643"/>
                    </a:cubicBezTo>
                    <a:cubicBezTo>
                      <a:pt x="66141" y="39760"/>
                      <a:pt x="-6884" y="43993"/>
                      <a:pt x="524" y="40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7D95DA8A-42ED-1EEA-842F-A57B2EE36AE4}"/>
                  </a:ext>
                </a:extLst>
              </p:cNvPr>
              <p:cNvSpPr/>
              <p:nvPr/>
            </p:nvSpPr>
            <p:spPr>
              <a:xfrm>
                <a:off x="5702295" y="993774"/>
                <a:ext cx="208069" cy="741763"/>
              </a:xfrm>
              <a:custGeom>
                <a:avLst/>
                <a:gdLst>
                  <a:gd name="connsiteX0" fmla="*/ 73030 w 208069"/>
                  <a:gd name="connsiteY0" fmla="*/ 1 h 741763"/>
                  <a:gd name="connsiteX1" fmla="*/ 174630 w 208069"/>
                  <a:gd name="connsiteY1" fmla="*/ 146051 h 741763"/>
                  <a:gd name="connsiteX2" fmla="*/ 180980 w 208069"/>
                  <a:gd name="connsiteY2" fmla="*/ 222251 h 741763"/>
                  <a:gd name="connsiteX3" fmla="*/ 171455 w 208069"/>
                  <a:gd name="connsiteY3" fmla="*/ 228601 h 741763"/>
                  <a:gd name="connsiteX4" fmla="*/ 111130 w 208069"/>
                  <a:gd name="connsiteY4" fmla="*/ 330201 h 741763"/>
                  <a:gd name="connsiteX5" fmla="*/ 111130 w 208069"/>
                  <a:gd name="connsiteY5" fmla="*/ 336551 h 741763"/>
                  <a:gd name="connsiteX6" fmla="*/ 92080 w 208069"/>
                  <a:gd name="connsiteY6" fmla="*/ 374651 h 741763"/>
                  <a:gd name="connsiteX7" fmla="*/ 139705 w 208069"/>
                  <a:gd name="connsiteY7" fmla="*/ 533401 h 741763"/>
                  <a:gd name="connsiteX8" fmla="*/ 88905 w 208069"/>
                  <a:gd name="connsiteY8" fmla="*/ 466726 h 741763"/>
                  <a:gd name="connsiteX9" fmla="*/ 171455 w 208069"/>
                  <a:gd name="connsiteY9" fmla="*/ 739776 h 741763"/>
                  <a:gd name="connsiteX10" fmla="*/ 130180 w 208069"/>
                  <a:gd name="connsiteY10" fmla="*/ 581026 h 741763"/>
                  <a:gd name="connsiteX11" fmla="*/ 79380 w 208069"/>
                  <a:gd name="connsiteY11" fmla="*/ 409576 h 741763"/>
                  <a:gd name="connsiteX12" fmla="*/ 203205 w 208069"/>
                  <a:gd name="connsiteY12" fmla="*/ 200026 h 741763"/>
                  <a:gd name="connsiteX13" fmla="*/ 165105 w 208069"/>
                  <a:gd name="connsiteY13" fmla="*/ 136526 h 741763"/>
                  <a:gd name="connsiteX14" fmla="*/ 5 w 208069"/>
                  <a:gd name="connsiteY14" fmla="*/ 69851 h 741763"/>
                  <a:gd name="connsiteX15" fmla="*/ 158755 w 208069"/>
                  <a:gd name="connsiteY15" fmla="*/ 142876 h 741763"/>
                  <a:gd name="connsiteX16" fmla="*/ 73030 w 208069"/>
                  <a:gd name="connsiteY16" fmla="*/ 1 h 74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8069" h="741763">
                    <a:moveTo>
                      <a:pt x="73030" y="1"/>
                    </a:moveTo>
                    <a:cubicBezTo>
                      <a:pt x="75676" y="530"/>
                      <a:pt x="156638" y="109009"/>
                      <a:pt x="174630" y="146051"/>
                    </a:cubicBezTo>
                    <a:cubicBezTo>
                      <a:pt x="192622" y="183093"/>
                      <a:pt x="180980" y="222251"/>
                      <a:pt x="180980" y="222251"/>
                    </a:cubicBezTo>
                    <a:cubicBezTo>
                      <a:pt x="180451" y="236009"/>
                      <a:pt x="183097" y="210609"/>
                      <a:pt x="171455" y="228601"/>
                    </a:cubicBezTo>
                    <a:cubicBezTo>
                      <a:pt x="159813" y="246593"/>
                      <a:pt x="111130" y="330201"/>
                      <a:pt x="111130" y="330201"/>
                    </a:cubicBezTo>
                    <a:cubicBezTo>
                      <a:pt x="101076" y="348193"/>
                      <a:pt x="114305" y="329143"/>
                      <a:pt x="111130" y="336551"/>
                    </a:cubicBezTo>
                    <a:cubicBezTo>
                      <a:pt x="107955" y="343959"/>
                      <a:pt x="87317" y="341843"/>
                      <a:pt x="92080" y="374651"/>
                    </a:cubicBezTo>
                    <a:cubicBezTo>
                      <a:pt x="96843" y="407459"/>
                      <a:pt x="140234" y="518055"/>
                      <a:pt x="139705" y="533401"/>
                    </a:cubicBezTo>
                    <a:cubicBezTo>
                      <a:pt x="139176" y="548747"/>
                      <a:pt x="83613" y="432330"/>
                      <a:pt x="88905" y="466726"/>
                    </a:cubicBezTo>
                    <a:cubicBezTo>
                      <a:pt x="94197" y="501122"/>
                      <a:pt x="164576" y="720726"/>
                      <a:pt x="171455" y="739776"/>
                    </a:cubicBezTo>
                    <a:cubicBezTo>
                      <a:pt x="178334" y="758826"/>
                      <a:pt x="145526" y="636059"/>
                      <a:pt x="130180" y="581026"/>
                    </a:cubicBezTo>
                    <a:cubicBezTo>
                      <a:pt x="114834" y="525993"/>
                      <a:pt x="67209" y="473076"/>
                      <a:pt x="79380" y="409576"/>
                    </a:cubicBezTo>
                    <a:cubicBezTo>
                      <a:pt x="91551" y="346076"/>
                      <a:pt x="188918" y="245534"/>
                      <a:pt x="203205" y="200026"/>
                    </a:cubicBezTo>
                    <a:cubicBezTo>
                      <a:pt x="217493" y="154518"/>
                      <a:pt x="198972" y="158222"/>
                      <a:pt x="165105" y="136526"/>
                    </a:cubicBezTo>
                    <a:cubicBezTo>
                      <a:pt x="131238" y="114830"/>
                      <a:pt x="1063" y="68793"/>
                      <a:pt x="5" y="69851"/>
                    </a:cubicBezTo>
                    <a:cubicBezTo>
                      <a:pt x="-1053" y="70909"/>
                      <a:pt x="143409" y="147109"/>
                      <a:pt x="158755" y="142876"/>
                    </a:cubicBezTo>
                    <a:cubicBezTo>
                      <a:pt x="174101" y="138643"/>
                      <a:pt x="70384" y="-528"/>
                      <a:pt x="730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 8">
                <a:extLst>
                  <a:ext uri="{FF2B5EF4-FFF2-40B4-BE49-F238E27FC236}">
                    <a16:creationId xmlns:a16="http://schemas.microsoft.com/office/drawing/2014/main" id="{D105E734-9B49-0449-898B-DF5C7BF3C36C}"/>
                  </a:ext>
                </a:extLst>
              </p:cNvPr>
              <p:cNvSpPr/>
              <p:nvPr/>
            </p:nvSpPr>
            <p:spPr>
              <a:xfrm>
                <a:off x="5804431" y="1130300"/>
                <a:ext cx="164586" cy="467893"/>
              </a:xfrm>
              <a:custGeom>
                <a:avLst/>
                <a:gdLst>
                  <a:gd name="connsiteX0" fmla="*/ 164569 w 164586"/>
                  <a:gd name="connsiteY0" fmla="*/ 0 h 467893"/>
                  <a:gd name="connsiteX1" fmla="*/ 34394 w 164586"/>
                  <a:gd name="connsiteY1" fmla="*/ 177800 h 467893"/>
                  <a:gd name="connsiteX2" fmla="*/ 2644 w 164586"/>
                  <a:gd name="connsiteY2" fmla="*/ 387350 h 467893"/>
                  <a:gd name="connsiteX3" fmla="*/ 8994 w 164586"/>
                  <a:gd name="connsiteY3" fmla="*/ 307975 h 467893"/>
                  <a:gd name="connsiteX4" fmla="*/ 66144 w 164586"/>
                  <a:gd name="connsiteY4" fmla="*/ 146050 h 467893"/>
                  <a:gd name="connsiteX5" fmla="*/ 40744 w 164586"/>
                  <a:gd name="connsiteY5" fmla="*/ 273050 h 467893"/>
                  <a:gd name="connsiteX6" fmla="*/ 43919 w 164586"/>
                  <a:gd name="connsiteY6" fmla="*/ 466725 h 467893"/>
                  <a:gd name="connsiteX7" fmla="*/ 43919 w 164586"/>
                  <a:gd name="connsiteY7" fmla="*/ 342900 h 467893"/>
                  <a:gd name="connsiteX8" fmla="*/ 94719 w 164586"/>
                  <a:gd name="connsiteY8" fmla="*/ 120650 h 467893"/>
                  <a:gd name="connsiteX9" fmla="*/ 24869 w 164586"/>
                  <a:gd name="connsiteY9" fmla="*/ 177800 h 467893"/>
                  <a:gd name="connsiteX10" fmla="*/ 164569 w 164586"/>
                  <a:gd name="connsiteY10" fmla="*/ 0 h 46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4586" h="467893">
                    <a:moveTo>
                      <a:pt x="164569" y="0"/>
                    </a:moveTo>
                    <a:cubicBezTo>
                      <a:pt x="166156" y="0"/>
                      <a:pt x="61381" y="113242"/>
                      <a:pt x="34394" y="177800"/>
                    </a:cubicBezTo>
                    <a:cubicBezTo>
                      <a:pt x="7407" y="242358"/>
                      <a:pt x="6877" y="365654"/>
                      <a:pt x="2644" y="387350"/>
                    </a:cubicBezTo>
                    <a:cubicBezTo>
                      <a:pt x="-1589" y="409046"/>
                      <a:pt x="-1589" y="348192"/>
                      <a:pt x="8994" y="307975"/>
                    </a:cubicBezTo>
                    <a:cubicBezTo>
                      <a:pt x="19577" y="267758"/>
                      <a:pt x="60852" y="151871"/>
                      <a:pt x="66144" y="146050"/>
                    </a:cubicBezTo>
                    <a:cubicBezTo>
                      <a:pt x="71436" y="140229"/>
                      <a:pt x="44448" y="219604"/>
                      <a:pt x="40744" y="273050"/>
                    </a:cubicBezTo>
                    <a:cubicBezTo>
                      <a:pt x="37040" y="326496"/>
                      <a:pt x="43390" y="455083"/>
                      <a:pt x="43919" y="466725"/>
                    </a:cubicBezTo>
                    <a:cubicBezTo>
                      <a:pt x="44448" y="478367"/>
                      <a:pt x="35452" y="400579"/>
                      <a:pt x="43919" y="342900"/>
                    </a:cubicBezTo>
                    <a:cubicBezTo>
                      <a:pt x="52386" y="285221"/>
                      <a:pt x="97894" y="148167"/>
                      <a:pt x="94719" y="120650"/>
                    </a:cubicBezTo>
                    <a:cubicBezTo>
                      <a:pt x="91544" y="93133"/>
                      <a:pt x="14286" y="196850"/>
                      <a:pt x="24869" y="177800"/>
                    </a:cubicBezTo>
                    <a:cubicBezTo>
                      <a:pt x="35452" y="158750"/>
                      <a:pt x="162982" y="0"/>
                      <a:pt x="16456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93277B5E-6955-F5B4-05FB-A1256FF367AD}"/>
                  </a:ext>
                </a:extLst>
              </p:cNvPr>
              <p:cNvSpPr/>
              <p:nvPr/>
            </p:nvSpPr>
            <p:spPr>
              <a:xfrm>
                <a:off x="5765761" y="1320496"/>
                <a:ext cx="224710" cy="772842"/>
              </a:xfrm>
              <a:custGeom>
                <a:avLst/>
                <a:gdLst>
                  <a:gd name="connsiteX0" fmla="*/ 39 w 224710"/>
                  <a:gd name="connsiteY0" fmla="*/ 304 h 772842"/>
                  <a:gd name="connsiteX1" fmla="*/ 174664 w 224710"/>
                  <a:gd name="connsiteY1" fmla="*/ 511479 h 772842"/>
                  <a:gd name="connsiteX2" fmla="*/ 177839 w 224710"/>
                  <a:gd name="connsiteY2" fmla="*/ 486079 h 772842"/>
                  <a:gd name="connsiteX3" fmla="*/ 219114 w 224710"/>
                  <a:gd name="connsiteY3" fmla="*/ 736904 h 772842"/>
                  <a:gd name="connsiteX4" fmla="*/ 222289 w 224710"/>
                  <a:gd name="connsiteY4" fmla="*/ 755954 h 772842"/>
                  <a:gd name="connsiteX5" fmla="*/ 200064 w 224710"/>
                  <a:gd name="connsiteY5" fmla="*/ 590854 h 772842"/>
                  <a:gd name="connsiteX6" fmla="*/ 158789 w 224710"/>
                  <a:gd name="connsiteY6" fmla="*/ 438454 h 772842"/>
                  <a:gd name="connsiteX7" fmla="*/ 39 w 224710"/>
                  <a:gd name="connsiteY7" fmla="*/ 304 h 77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710" h="772842">
                    <a:moveTo>
                      <a:pt x="39" y="304"/>
                    </a:moveTo>
                    <a:cubicBezTo>
                      <a:pt x="2685" y="12475"/>
                      <a:pt x="145031" y="430516"/>
                      <a:pt x="174664" y="511479"/>
                    </a:cubicBezTo>
                    <a:cubicBezTo>
                      <a:pt x="204297" y="592442"/>
                      <a:pt x="170431" y="448508"/>
                      <a:pt x="177839" y="486079"/>
                    </a:cubicBezTo>
                    <a:cubicBezTo>
                      <a:pt x="185247" y="523650"/>
                      <a:pt x="211706" y="691925"/>
                      <a:pt x="219114" y="736904"/>
                    </a:cubicBezTo>
                    <a:cubicBezTo>
                      <a:pt x="226522" y="781883"/>
                      <a:pt x="225464" y="780296"/>
                      <a:pt x="222289" y="755954"/>
                    </a:cubicBezTo>
                    <a:cubicBezTo>
                      <a:pt x="219114" y="731612"/>
                      <a:pt x="210647" y="643771"/>
                      <a:pt x="200064" y="590854"/>
                    </a:cubicBezTo>
                    <a:cubicBezTo>
                      <a:pt x="189481" y="537937"/>
                      <a:pt x="189481" y="532116"/>
                      <a:pt x="158789" y="438454"/>
                    </a:cubicBezTo>
                    <a:cubicBezTo>
                      <a:pt x="128097" y="344792"/>
                      <a:pt x="-2607" y="-11867"/>
                      <a:pt x="39" y="3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3460EDBB-36DF-3813-EB26-C1C010A9C491}"/>
                  </a:ext>
                </a:extLst>
              </p:cNvPr>
              <p:cNvSpPr/>
              <p:nvPr/>
            </p:nvSpPr>
            <p:spPr>
              <a:xfrm>
                <a:off x="4298763" y="1313061"/>
                <a:ext cx="375176" cy="747556"/>
              </a:xfrm>
              <a:custGeom>
                <a:avLst/>
                <a:gdLst>
                  <a:gd name="connsiteX0" fmla="*/ 374837 w 375176"/>
                  <a:gd name="connsiteY0" fmla="*/ 1389 h 747556"/>
                  <a:gd name="connsiteX1" fmla="*/ 136712 w 375176"/>
                  <a:gd name="connsiteY1" fmla="*/ 369689 h 747556"/>
                  <a:gd name="connsiteX2" fmla="*/ 152587 w 375176"/>
                  <a:gd name="connsiteY2" fmla="*/ 341114 h 747556"/>
                  <a:gd name="connsiteX3" fmla="*/ 47812 w 375176"/>
                  <a:gd name="connsiteY3" fmla="*/ 598289 h 747556"/>
                  <a:gd name="connsiteX4" fmla="*/ 187 w 375176"/>
                  <a:gd name="connsiteY4" fmla="*/ 747514 h 747556"/>
                  <a:gd name="connsiteX5" fmla="*/ 41462 w 375176"/>
                  <a:gd name="connsiteY5" fmla="*/ 607814 h 747556"/>
                  <a:gd name="connsiteX6" fmla="*/ 241487 w 375176"/>
                  <a:gd name="connsiteY6" fmla="*/ 153789 h 747556"/>
                  <a:gd name="connsiteX7" fmla="*/ 190687 w 375176"/>
                  <a:gd name="connsiteY7" fmla="*/ 239514 h 747556"/>
                  <a:gd name="connsiteX8" fmla="*/ 374837 w 375176"/>
                  <a:gd name="connsiteY8" fmla="*/ 1389 h 74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176" h="747556">
                    <a:moveTo>
                      <a:pt x="374837" y="1389"/>
                    </a:moveTo>
                    <a:cubicBezTo>
                      <a:pt x="365841" y="23085"/>
                      <a:pt x="173754" y="313068"/>
                      <a:pt x="136712" y="369689"/>
                    </a:cubicBezTo>
                    <a:cubicBezTo>
                      <a:pt x="99670" y="426310"/>
                      <a:pt x="167404" y="303014"/>
                      <a:pt x="152587" y="341114"/>
                    </a:cubicBezTo>
                    <a:cubicBezTo>
                      <a:pt x="137770" y="379214"/>
                      <a:pt x="73212" y="530556"/>
                      <a:pt x="47812" y="598289"/>
                    </a:cubicBezTo>
                    <a:cubicBezTo>
                      <a:pt x="22412" y="666022"/>
                      <a:pt x="1245" y="745926"/>
                      <a:pt x="187" y="747514"/>
                    </a:cubicBezTo>
                    <a:cubicBezTo>
                      <a:pt x="-871" y="749102"/>
                      <a:pt x="1245" y="706768"/>
                      <a:pt x="41462" y="607814"/>
                    </a:cubicBezTo>
                    <a:cubicBezTo>
                      <a:pt x="81679" y="508860"/>
                      <a:pt x="216616" y="215172"/>
                      <a:pt x="241487" y="153789"/>
                    </a:cubicBezTo>
                    <a:cubicBezTo>
                      <a:pt x="266358" y="92406"/>
                      <a:pt x="170050" y="260151"/>
                      <a:pt x="190687" y="239514"/>
                    </a:cubicBezTo>
                    <a:cubicBezTo>
                      <a:pt x="211324" y="218877"/>
                      <a:pt x="383833" y="-20307"/>
                      <a:pt x="374837" y="1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 11">
                <a:extLst>
                  <a:ext uri="{FF2B5EF4-FFF2-40B4-BE49-F238E27FC236}">
                    <a16:creationId xmlns:a16="http://schemas.microsoft.com/office/drawing/2014/main" id="{E4EEBB8B-5D8F-1F56-46BE-A57CE3815676}"/>
                  </a:ext>
                </a:extLst>
              </p:cNvPr>
              <p:cNvSpPr/>
              <p:nvPr/>
            </p:nvSpPr>
            <p:spPr>
              <a:xfrm>
                <a:off x="4494657" y="1079214"/>
                <a:ext cx="227019" cy="331814"/>
              </a:xfrm>
              <a:custGeom>
                <a:avLst/>
                <a:gdLst>
                  <a:gd name="connsiteX0" fmla="*/ 64643 w 227019"/>
                  <a:gd name="connsiteY0" fmla="*/ 38386 h 331814"/>
                  <a:gd name="connsiteX1" fmla="*/ 1143 w 227019"/>
                  <a:gd name="connsiteY1" fmla="*/ 327311 h 331814"/>
                  <a:gd name="connsiteX2" fmla="*/ 29718 w 227019"/>
                  <a:gd name="connsiteY2" fmla="*/ 206661 h 331814"/>
                  <a:gd name="connsiteX3" fmla="*/ 102743 w 227019"/>
                  <a:gd name="connsiteY3" fmla="*/ 98711 h 331814"/>
                  <a:gd name="connsiteX4" fmla="*/ 226568 w 227019"/>
                  <a:gd name="connsiteY4" fmla="*/ 286 h 331814"/>
                  <a:gd name="connsiteX5" fmla="*/ 55118 w 227019"/>
                  <a:gd name="connsiteY5" fmla="*/ 130461 h 331814"/>
                  <a:gd name="connsiteX6" fmla="*/ 64643 w 227019"/>
                  <a:gd name="connsiteY6" fmla="*/ 38386 h 331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19" h="331814">
                    <a:moveTo>
                      <a:pt x="64643" y="38386"/>
                    </a:moveTo>
                    <a:cubicBezTo>
                      <a:pt x="55647" y="71194"/>
                      <a:pt x="6964" y="299265"/>
                      <a:pt x="1143" y="327311"/>
                    </a:cubicBezTo>
                    <a:cubicBezTo>
                      <a:pt x="-4678" y="355357"/>
                      <a:pt x="12785" y="244761"/>
                      <a:pt x="29718" y="206661"/>
                    </a:cubicBezTo>
                    <a:cubicBezTo>
                      <a:pt x="46651" y="168561"/>
                      <a:pt x="69935" y="133107"/>
                      <a:pt x="102743" y="98711"/>
                    </a:cubicBezTo>
                    <a:cubicBezTo>
                      <a:pt x="135551" y="64315"/>
                      <a:pt x="234505" y="-5006"/>
                      <a:pt x="226568" y="286"/>
                    </a:cubicBezTo>
                    <a:cubicBezTo>
                      <a:pt x="218631" y="5578"/>
                      <a:pt x="82105" y="119349"/>
                      <a:pt x="55118" y="130461"/>
                    </a:cubicBezTo>
                    <a:cubicBezTo>
                      <a:pt x="28131" y="141573"/>
                      <a:pt x="73639" y="5578"/>
                      <a:pt x="64643" y="383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8C745EC6-A90C-F510-2112-F6F946727312}"/>
                  </a:ext>
                </a:extLst>
              </p:cNvPr>
              <p:cNvSpPr/>
              <p:nvPr/>
            </p:nvSpPr>
            <p:spPr>
              <a:xfrm>
                <a:off x="5524438" y="1564215"/>
                <a:ext cx="422883" cy="1058768"/>
              </a:xfrm>
              <a:custGeom>
                <a:avLst/>
                <a:gdLst>
                  <a:gd name="connsiteX0" fmla="*/ 282637 w 422883"/>
                  <a:gd name="connsiteY0" fmla="*/ 1060 h 1058768"/>
                  <a:gd name="connsiteX1" fmla="*/ 400112 w 422883"/>
                  <a:gd name="connsiteY1" fmla="*/ 343960 h 1058768"/>
                  <a:gd name="connsiteX2" fmla="*/ 393762 w 422883"/>
                  <a:gd name="connsiteY2" fmla="*/ 299510 h 1058768"/>
                  <a:gd name="connsiteX3" fmla="*/ 406462 w 422883"/>
                  <a:gd name="connsiteY3" fmla="*/ 582085 h 1058768"/>
                  <a:gd name="connsiteX4" fmla="*/ 415987 w 422883"/>
                  <a:gd name="connsiteY4" fmla="*/ 543985 h 1058768"/>
                  <a:gd name="connsiteX5" fmla="*/ 336612 w 422883"/>
                  <a:gd name="connsiteY5" fmla="*/ 801160 h 1058768"/>
                  <a:gd name="connsiteX6" fmla="*/ 342962 w 422883"/>
                  <a:gd name="connsiteY6" fmla="*/ 775760 h 1058768"/>
                  <a:gd name="connsiteX7" fmla="*/ 136587 w 422883"/>
                  <a:gd name="connsiteY7" fmla="*/ 988485 h 1058768"/>
                  <a:gd name="connsiteX8" fmla="*/ 62 w 422883"/>
                  <a:gd name="connsiteY8" fmla="*/ 1058335 h 1058768"/>
                  <a:gd name="connsiteX9" fmla="*/ 152462 w 422883"/>
                  <a:gd name="connsiteY9" fmla="*/ 963085 h 1058768"/>
                  <a:gd name="connsiteX10" fmla="*/ 333437 w 422883"/>
                  <a:gd name="connsiteY10" fmla="*/ 794810 h 1058768"/>
                  <a:gd name="connsiteX11" fmla="*/ 409637 w 422883"/>
                  <a:gd name="connsiteY11" fmla="*/ 626535 h 1058768"/>
                  <a:gd name="connsiteX12" fmla="*/ 422337 w 422883"/>
                  <a:gd name="connsiteY12" fmla="*/ 347135 h 1058768"/>
                  <a:gd name="connsiteX13" fmla="*/ 403287 w 422883"/>
                  <a:gd name="connsiteY13" fmla="*/ 423335 h 1058768"/>
                  <a:gd name="connsiteX14" fmla="*/ 403287 w 422883"/>
                  <a:gd name="connsiteY14" fmla="*/ 242360 h 1058768"/>
                  <a:gd name="connsiteX15" fmla="*/ 282637 w 422883"/>
                  <a:gd name="connsiteY15" fmla="*/ 1060 h 1058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2883" h="1058768">
                    <a:moveTo>
                      <a:pt x="282637" y="1060"/>
                    </a:moveTo>
                    <a:cubicBezTo>
                      <a:pt x="282108" y="17993"/>
                      <a:pt x="381591" y="294218"/>
                      <a:pt x="400112" y="343960"/>
                    </a:cubicBezTo>
                    <a:cubicBezTo>
                      <a:pt x="418633" y="393702"/>
                      <a:pt x="392704" y="259823"/>
                      <a:pt x="393762" y="299510"/>
                    </a:cubicBezTo>
                    <a:cubicBezTo>
                      <a:pt x="394820" y="339197"/>
                      <a:pt x="402758" y="541339"/>
                      <a:pt x="406462" y="582085"/>
                    </a:cubicBezTo>
                    <a:cubicBezTo>
                      <a:pt x="410166" y="622831"/>
                      <a:pt x="427629" y="507473"/>
                      <a:pt x="415987" y="543985"/>
                    </a:cubicBezTo>
                    <a:cubicBezTo>
                      <a:pt x="404345" y="580497"/>
                      <a:pt x="348783" y="762531"/>
                      <a:pt x="336612" y="801160"/>
                    </a:cubicBezTo>
                    <a:cubicBezTo>
                      <a:pt x="324441" y="839789"/>
                      <a:pt x="376299" y="744539"/>
                      <a:pt x="342962" y="775760"/>
                    </a:cubicBezTo>
                    <a:cubicBezTo>
                      <a:pt x="309625" y="806981"/>
                      <a:pt x="193737" y="941389"/>
                      <a:pt x="136587" y="988485"/>
                    </a:cubicBezTo>
                    <a:cubicBezTo>
                      <a:pt x="79437" y="1035581"/>
                      <a:pt x="-2584" y="1062568"/>
                      <a:pt x="62" y="1058335"/>
                    </a:cubicBezTo>
                    <a:cubicBezTo>
                      <a:pt x="2708" y="1054102"/>
                      <a:pt x="96900" y="1007006"/>
                      <a:pt x="152462" y="963085"/>
                    </a:cubicBezTo>
                    <a:cubicBezTo>
                      <a:pt x="208024" y="919164"/>
                      <a:pt x="290575" y="850902"/>
                      <a:pt x="333437" y="794810"/>
                    </a:cubicBezTo>
                    <a:cubicBezTo>
                      <a:pt x="376299" y="738718"/>
                      <a:pt x="394820" y="701148"/>
                      <a:pt x="409637" y="626535"/>
                    </a:cubicBezTo>
                    <a:cubicBezTo>
                      <a:pt x="424454" y="551923"/>
                      <a:pt x="423395" y="381002"/>
                      <a:pt x="422337" y="347135"/>
                    </a:cubicBezTo>
                    <a:cubicBezTo>
                      <a:pt x="421279" y="313268"/>
                      <a:pt x="406462" y="440798"/>
                      <a:pt x="403287" y="423335"/>
                    </a:cubicBezTo>
                    <a:cubicBezTo>
                      <a:pt x="400112" y="405873"/>
                      <a:pt x="420220" y="310093"/>
                      <a:pt x="403287" y="242360"/>
                    </a:cubicBezTo>
                    <a:cubicBezTo>
                      <a:pt x="386354" y="174627"/>
                      <a:pt x="283166" y="-15873"/>
                      <a:pt x="282637" y="10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9BCF71F2-A440-EC86-A0C7-83F5322922BE}"/>
                  </a:ext>
                </a:extLst>
              </p:cNvPr>
              <p:cNvSpPr/>
              <p:nvPr/>
            </p:nvSpPr>
            <p:spPr>
              <a:xfrm>
                <a:off x="4344354" y="1268012"/>
                <a:ext cx="435525" cy="808974"/>
              </a:xfrm>
              <a:custGeom>
                <a:avLst/>
                <a:gdLst>
                  <a:gd name="connsiteX0" fmla="*/ 367346 w 435525"/>
                  <a:gd name="connsiteY0" fmla="*/ 46438 h 808974"/>
                  <a:gd name="connsiteX1" fmla="*/ 97471 w 435525"/>
                  <a:gd name="connsiteY1" fmla="*/ 433788 h 808974"/>
                  <a:gd name="connsiteX2" fmla="*/ 116521 w 435525"/>
                  <a:gd name="connsiteY2" fmla="*/ 411563 h 808974"/>
                  <a:gd name="connsiteX3" fmla="*/ 62546 w 435525"/>
                  <a:gd name="connsiteY3" fmla="*/ 560788 h 808974"/>
                  <a:gd name="connsiteX4" fmla="*/ 40321 w 435525"/>
                  <a:gd name="connsiteY4" fmla="*/ 713188 h 808974"/>
                  <a:gd name="connsiteX5" fmla="*/ 11746 w 435525"/>
                  <a:gd name="connsiteY5" fmla="*/ 808438 h 808974"/>
                  <a:gd name="connsiteX6" fmla="*/ 14921 w 435525"/>
                  <a:gd name="connsiteY6" fmla="*/ 671913 h 808974"/>
                  <a:gd name="connsiteX7" fmla="*/ 186371 w 435525"/>
                  <a:gd name="connsiteY7" fmla="*/ 287738 h 808974"/>
                  <a:gd name="connsiteX8" fmla="*/ 214946 w 435525"/>
                  <a:gd name="connsiteY8" fmla="*/ 208363 h 808974"/>
                  <a:gd name="connsiteX9" fmla="*/ 424496 w 435525"/>
                  <a:gd name="connsiteY9" fmla="*/ 24213 h 808974"/>
                  <a:gd name="connsiteX10" fmla="*/ 367346 w 435525"/>
                  <a:gd name="connsiteY10" fmla="*/ 46438 h 80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5525" h="808974">
                    <a:moveTo>
                      <a:pt x="367346" y="46438"/>
                    </a:moveTo>
                    <a:cubicBezTo>
                      <a:pt x="312842" y="114701"/>
                      <a:pt x="139275" y="372934"/>
                      <a:pt x="97471" y="433788"/>
                    </a:cubicBezTo>
                    <a:cubicBezTo>
                      <a:pt x="55667" y="494642"/>
                      <a:pt x="122342" y="390396"/>
                      <a:pt x="116521" y="411563"/>
                    </a:cubicBezTo>
                    <a:cubicBezTo>
                      <a:pt x="110700" y="432730"/>
                      <a:pt x="75246" y="510517"/>
                      <a:pt x="62546" y="560788"/>
                    </a:cubicBezTo>
                    <a:cubicBezTo>
                      <a:pt x="49846" y="611059"/>
                      <a:pt x="48788" y="671913"/>
                      <a:pt x="40321" y="713188"/>
                    </a:cubicBezTo>
                    <a:cubicBezTo>
                      <a:pt x="31854" y="754463"/>
                      <a:pt x="15979" y="815317"/>
                      <a:pt x="11746" y="808438"/>
                    </a:cubicBezTo>
                    <a:cubicBezTo>
                      <a:pt x="7513" y="801559"/>
                      <a:pt x="-14183" y="758696"/>
                      <a:pt x="14921" y="671913"/>
                    </a:cubicBezTo>
                    <a:cubicBezTo>
                      <a:pt x="44025" y="585130"/>
                      <a:pt x="153033" y="364996"/>
                      <a:pt x="186371" y="287738"/>
                    </a:cubicBezTo>
                    <a:cubicBezTo>
                      <a:pt x="219708" y="210480"/>
                      <a:pt x="175258" y="252284"/>
                      <a:pt x="214946" y="208363"/>
                    </a:cubicBezTo>
                    <a:cubicBezTo>
                      <a:pt x="254633" y="164442"/>
                      <a:pt x="395392" y="50142"/>
                      <a:pt x="424496" y="24213"/>
                    </a:cubicBezTo>
                    <a:cubicBezTo>
                      <a:pt x="453600" y="-1716"/>
                      <a:pt x="421850" y="-21825"/>
                      <a:pt x="367346" y="464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8EF7827A-B9EA-6F7C-F3AC-8D4432578C25}"/>
                  </a:ext>
                </a:extLst>
              </p:cNvPr>
              <p:cNvSpPr/>
              <p:nvPr/>
            </p:nvSpPr>
            <p:spPr>
              <a:xfrm>
                <a:off x="4317989" y="1755529"/>
                <a:ext cx="313060" cy="782712"/>
              </a:xfrm>
              <a:custGeom>
                <a:avLst/>
                <a:gdLst>
                  <a:gd name="connsiteX0" fmla="*/ 76211 w 313060"/>
                  <a:gd name="connsiteY0" fmla="*/ 246 h 782712"/>
                  <a:gd name="connsiteX1" fmla="*/ 22236 w 313060"/>
                  <a:gd name="connsiteY1" fmla="*/ 292346 h 782712"/>
                  <a:gd name="connsiteX2" fmla="*/ 92086 w 313060"/>
                  <a:gd name="connsiteY2" fmla="*/ 482846 h 782712"/>
                  <a:gd name="connsiteX3" fmla="*/ 73036 w 313060"/>
                  <a:gd name="connsiteY3" fmla="*/ 460621 h 782712"/>
                  <a:gd name="connsiteX4" fmla="*/ 212736 w 313060"/>
                  <a:gd name="connsiteY4" fmla="*/ 676521 h 782712"/>
                  <a:gd name="connsiteX5" fmla="*/ 311161 w 313060"/>
                  <a:gd name="connsiteY5" fmla="*/ 781296 h 782712"/>
                  <a:gd name="connsiteX6" fmla="*/ 260361 w 313060"/>
                  <a:gd name="connsiteY6" fmla="*/ 714621 h 782712"/>
                  <a:gd name="connsiteX7" fmla="*/ 60336 w 313060"/>
                  <a:gd name="connsiteY7" fmla="*/ 425696 h 782712"/>
                  <a:gd name="connsiteX8" fmla="*/ 11 w 313060"/>
                  <a:gd name="connsiteY8" fmla="*/ 244721 h 782712"/>
                  <a:gd name="connsiteX9" fmla="*/ 76211 w 313060"/>
                  <a:gd name="connsiteY9" fmla="*/ 246 h 78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3060" h="782712">
                    <a:moveTo>
                      <a:pt x="76211" y="246"/>
                    </a:moveTo>
                    <a:cubicBezTo>
                      <a:pt x="79915" y="8183"/>
                      <a:pt x="19590" y="211913"/>
                      <a:pt x="22236" y="292346"/>
                    </a:cubicBezTo>
                    <a:cubicBezTo>
                      <a:pt x="24882" y="372779"/>
                      <a:pt x="83619" y="454800"/>
                      <a:pt x="92086" y="482846"/>
                    </a:cubicBezTo>
                    <a:cubicBezTo>
                      <a:pt x="100553" y="510892"/>
                      <a:pt x="52928" y="428342"/>
                      <a:pt x="73036" y="460621"/>
                    </a:cubicBezTo>
                    <a:cubicBezTo>
                      <a:pt x="93144" y="492900"/>
                      <a:pt x="173049" y="623075"/>
                      <a:pt x="212736" y="676521"/>
                    </a:cubicBezTo>
                    <a:cubicBezTo>
                      <a:pt x="252424" y="729967"/>
                      <a:pt x="303224" y="774946"/>
                      <a:pt x="311161" y="781296"/>
                    </a:cubicBezTo>
                    <a:cubicBezTo>
                      <a:pt x="319098" y="787646"/>
                      <a:pt x="302165" y="773888"/>
                      <a:pt x="260361" y="714621"/>
                    </a:cubicBezTo>
                    <a:cubicBezTo>
                      <a:pt x="218557" y="655354"/>
                      <a:pt x="103728" y="504013"/>
                      <a:pt x="60336" y="425696"/>
                    </a:cubicBezTo>
                    <a:cubicBezTo>
                      <a:pt x="16944" y="347379"/>
                      <a:pt x="-518" y="311396"/>
                      <a:pt x="11" y="244721"/>
                    </a:cubicBezTo>
                    <a:cubicBezTo>
                      <a:pt x="540" y="178046"/>
                      <a:pt x="72507" y="-7691"/>
                      <a:pt x="76211" y="2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61F6703E-0F85-8A4E-1AD6-1F873174F15A}"/>
                  </a:ext>
                </a:extLst>
              </p:cNvPr>
              <p:cNvSpPr/>
              <p:nvPr/>
            </p:nvSpPr>
            <p:spPr>
              <a:xfrm>
                <a:off x="4682252" y="1234681"/>
                <a:ext cx="896378" cy="171990"/>
              </a:xfrm>
              <a:custGeom>
                <a:avLst/>
                <a:gdLst>
                  <a:gd name="connsiteX0" fmla="*/ 873 w 896378"/>
                  <a:gd name="connsiteY0" fmla="*/ 117869 h 171990"/>
                  <a:gd name="connsiteX1" fmla="*/ 232648 w 896378"/>
                  <a:gd name="connsiteY1" fmla="*/ 48019 h 171990"/>
                  <a:gd name="connsiteX2" fmla="*/ 699373 w 896378"/>
                  <a:gd name="connsiteY2" fmla="*/ 38494 h 171990"/>
                  <a:gd name="connsiteX3" fmla="*/ 610473 w 896378"/>
                  <a:gd name="connsiteY3" fmla="*/ 38494 h 171990"/>
                  <a:gd name="connsiteX4" fmla="*/ 746998 w 896378"/>
                  <a:gd name="connsiteY4" fmla="*/ 60719 h 171990"/>
                  <a:gd name="connsiteX5" fmla="*/ 896223 w 896378"/>
                  <a:gd name="connsiteY5" fmla="*/ 171844 h 171990"/>
                  <a:gd name="connsiteX6" fmla="*/ 772398 w 896378"/>
                  <a:gd name="connsiteY6" fmla="*/ 82944 h 171990"/>
                  <a:gd name="connsiteX7" fmla="*/ 626348 w 896378"/>
                  <a:gd name="connsiteY7" fmla="*/ 22619 h 171990"/>
                  <a:gd name="connsiteX8" fmla="*/ 77073 w 896378"/>
                  <a:gd name="connsiteY8" fmla="*/ 394 h 171990"/>
                  <a:gd name="connsiteX9" fmla="*/ 562848 w 896378"/>
                  <a:gd name="connsiteY9" fmla="*/ 9919 h 171990"/>
                  <a:gd name="connsiteX10" fmla="*/ 308848 w 896378"/>
                  <a:gd name="connsiteY10" fmla="*/ 28969 h 171990"/>
                  <a:gd name="connsiteX11" fmla="*/ 873 w 896378"/>
                  <a:gd name="connsiteY11" fmla="*/ 117869 h 17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6378" h="171990">
                    <a:moveTo>
                      <a:pt x="873" y="117869"/>
                    </a:moveTo>
                    <a:cubicBezTo>
                      <a:pt x="-11827" y="121044"/>
                      <a:pt x="116231" y="61248"/>
                      <a:pt x="232648" y="48019"/>
                    </a:cubicBezTo>
                    <a:cubicBezTo>
                      <a:pt x="349065" y="34790"/>
                      <a:pt x="636402" y="40081"/>
                      <a:pt x="699373" y="38494"/>
                    </a:cubicBezTo>
                    <a:cubicBezTo>
                      <a:pt x="762344" y="36907"/>
                      <a:pt x="602536" y="34790"/>
                      <a:pt x="610473" y="38494"/>
                    </a:cubicBezTo>
                    <a:cubicBezTo>
                      <a:pt x="618410" y="42198"/>
                      <a:pt x="699373" y="38494"/>
                      <a:pt x="746998" y="60719"/>
                    </a:cubicBezTo>
                    <a:cubicBezTo>
                      <a:pt x="794623" y="82944"/>
                      <a:pt x="891990" y="168140"/>
                      <a:pt x="896223" y="171844"/>
                    </a:cubicBezTo>
                    <a:cubicBezTo>
                      <a:pt x="900456" y="175548"/>
                      <a:pt x="817377" y="107815"/>
                      <a:pt x="772398" y="82944"/>
                    </a:cubicBezTo>
                    <a:cubicBezTo>
                      <a:pt x="727419" y="58073"/>
                      <a:pt x="742236" y="36377"/>
                      <a:pt x="626348" y="22619"/>
                    </a:cubicBezTo>
                    <a:cubicBezTo>
                      <a:pt x="510461" y="8861"/>
                      <a:pt x="87656" y="2511"/>
                      <a:pt x="77073" y="394"/>
                    </a:cubicBezTo>
                    <a:cubicBezTo>
                      <a:pt x="66490" y="-1723"/>
                      <a:pt x="524219" y="5157"/>
                      <a:pt x="562848" y="9919"/>
                    </a:cubicBezTo>
                    <a:cubicBezTo>
                      <a:pt x="601477" y="14681"/>
                      <a:pt x="396161" y="16269"/>
                      <a:pt x="308848" y="28969"/>
                    </a:cubicBezTo>
                    <a:cubicBezTo>
                      <a:pt x="221535" y="41669"/>
                      <a:pt x="13573" y="114694"/>
                      <a:pt x="873" y="1178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 16">
                <a:extLst>
                  <a:ext uri="{FF2B5EF4-FFF2-40B4-BE49-F238E27FC236}">
                    <a16:creationId xmlns:a16="http://schemas.microsoft.com/office/drawing/2014/main" id="{5740ED6F-5C10-1818-7B50-1FAA17031306}"/>
                  </a:ext>
                </a:extLst>
              </p:cNvPr>
              <p:cNvSpPr/>
              <p:nvPr/>
            </p:nvSpPr>
            <p:spPr>
              <a:xfrm>
                <a:off x="4346674" y="1649650"/>
                <a:ext cx="108667" cy="710477"/>
              </a:xfrm>
              <a:custGeom>
                <a:avLst/>
                <a:gdLst>
                  <a:gd name="connsiteX0" fmla="*/ 76101 w 108667"/>
                  <a:gd name="connsiteY0" fmla="*/ 1350 h 710477"/>
                  <a:gd name="connsiteX1" fmla="*/ 9426 w 108667"/>
                  <a:gd name="connsiteY1" fmla="*/ 420450 h 710477"/>
                  <a:gd name="connsiteX2" fmla="*/ 47526 w 108667"/>
                  <a:gd name="connsiteY2" fmla="*/ 525225 h 710477"/>
                  <a:gd name="connsiteX3" fmla="*/ 28476 w 108667"/>
                  <a:gd name="connsiteY3" fmla="*/ 449025 h 710477"/>
                  <a:gd name="connsiteX4" fmla="*/ 107851 w 108667"/>
                  <a:gd name="connsiteY4" fmla="*/ 709375 h 710477"/>
                  <a:gd name="connsiteX5" fmla="*/ 66576 w 108667"/>
                  <a:gd name="connsiteY5" fmla="*/ 537925 h 710477"/>
                  <a:gd name="connsiteX6" fmla="*/ 15776 w 108667"/>
                  <a:gd name="connsiteY6" fmla="*/ 423625 h 710477"/>
                  <a:gd name="connsiteX7" fmla="*/ 3076 w 108667"/>
                  <a:gd name="connsiteY7" fmla="*/ 290275 h 710477"/>
                  <a:gd name="connsiteX8" fmla="*/ 76101 w 108667"/>
                  <a:gd name="connsiteY8" fmla="*/ 1350 h 7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667" h="710477">
                    <a:moveTo>
                      <a:pt x="76101" y="1350"/>
                    </a:moveTo>
                    <a:cubicBezTo>
                      <a:pt x="77159" y="23046"/>
                      <a:pt x="14188" y="333138"/>
                      <a:pt x="9426" y="420450"/>
                    </a:cubicBezTo>
                    <a:cubicBezTo>
                      <a:pt x="4664" y="507762"/>
                      <a:pt x="44351" y="520463"/>
                      <a:pt x="47526" y="525225"/>
                    </a:cubicBezTo>
                    <a:cubicBezTo>
                      <a:pt x="50701" y="529987"/>
                      <a:pt x="18422" y="418333"/>
                      <a:pt x="28476" y="449025"/>
                    </a:cubicBezTo>
                    <a:cubicBezTo>
                      <a:pt x="38530" y="479717"/>
                      <a:pt x="101501" y="694558"/>
                      <a:pt x="107851" y="709375"/>
                    </a:cubicBezTo>
                    <a:cubicBezTo>
                      <a:pt x="114201" y="724192"/>
                      <a:pt x="81922" y="585550"/>
                      <a:pt x="66576" y="537925"/>
                    </a:cubicBezTo>
                    <a:cubicBezTo>
                      <a:pt x="51230" y="490300"/>
                      <a:pt x="26359" y="464900"/>
                      <a:pt x="15776" y="423625"/>
                    </a:cubicBezTo>
                    <a:cubicBezTo>
                      <a:pt x="5193" y="382350"/>
                      <a:pt x="-5391" y="354833"/>
                      <a:pt x="3076" y="290275"/>
                    </a:cubicBezTo>
                    <a:cubicBezTo>
                      <a:pt x="11543" y="225717"/>
                      <a:pt x="75043" y="-20346"/>
                      <a:pt x="76101" y="13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 17">
                <a:extLst>
                  <a:ext uri="{FF2B5EF4-FFF2-40B4-BE49-F238E27FC236}">
                    <a16:creationId xmlns:a16="http://schemas.microsoft.com/office/drawing/2014/main" id="{95FFD402-3A91-AB52-3C38-AF9E36189559}"/>
                  </a:ext>
                </a:extLst>
              </p:cNvPr>
              <p:cNvSpPr/>
              <p:nvPr/>
            </p:nvSpPr>
            <p:spPr>
              <a:xfrm>
                <a:off x="4663340" y="1278540"/>
                <a:ext cx="721182" cy="20242"/>
              </a:xfrm>
              <a:custGeom>
                <a:avLst/>
                <a:gdLst>
                  <a:gd name="connsiteX0" fmla="*/ 735 w 721182"/>
                  <a:gd name="connsiteY0" fmla="*/ 10510 h 20242"/>
                  <a:gd name="connsiteX1" fmla="*/ 686535 w 721182"/>
                  <a:gd name="connsiteY1" fmla="*/ 20035 h 20242"/>
                  <a:gd name="connsiteX2" fmla="*/ 556360 w 721182"/>
                  <a:gd name="connsiteY2" fmla="*/ 985 h 20242"/>
                  <a:gd name="connsiteX3" fmla="*/ 735 w 721182"/>
                  <a:gd name="connsiteY3" fmla="*/ 10510 h 2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182" h="20242">
                    <a:moveTo>
                      <a:pt x="735" y="10510"/>
                    </a:moveTo>
                    <a:cubicBezTo>
                      <a:pt x="22431" y="13685"/>
                      <a:pt x="593931" y="21622"/>
                      <a:pt x="686535" y="20035"/>
                    </a:cubicBezTo>
                    <a:cubicBezTo>
                      <a:pt x="779139" y="18448"/>
                      <a:pt x="669072" y="5218"/>
                      <a:pt x="556360" y="985"/>
                    </a:cubicBezTo>
                    <a:cubicBezTo>
                      <a:pt x="443648" y="-3248"/>
                      <a:pt x="-20961" y="7335"/>
                      <a:pt x="735" y="105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 18">
                <a:extLst>
                  <a:ext uri="{FF2B5EF4-FFF2-40B4-BE49-F238E27FC236}">
                    <a16:creationId xmlns:a16="http://schemas.microsoft.com/office/drawing/2014/main" id="{8F8863DA-DBF8-05A6-D61F-EA256C74E625}"/>
                  </a:ext>
                </a:extLst>
              </p:cNvPr>
              <p:cNvSpPr/>
              <p:nvPr/>
            </p:nvSpPr>
            <p:spPr>
              <a:xfrm>
                <a:off x="5181596" y="1169887"/>
                <a:ext cx="626197" cy="951370"/>
              </a:xfrm>
              <a:custGeom>
                <a:avLst/>
                <a:gdLst>
                  <a:gd name="connsiteX0" fmla="*/ 101604 w 626197"/>
                  <a:gd name="connsiteY0" fmla="*/ 1688 h 951370"/>
                  <a:gd name="connsiteX1" fmla="*/ 371479 w 626197"/>
                  <a:gd name="connsiteY1" fmla="*/ 290613 h 951370"/>
                  <a:gd name="connsiteX2" fmla="*/ 488954 w 626197"/>
                  <a:gd name="connsiteY2" fmla="*/ 465238 h 951370"/>
                  <a:gd name="connsiteX3" fmla="*/ 536579 w 626197"/>
                  <a:gd name="connsiteY3" fmla="*/ 617638 h 951370"/>
                  <a:gd name="connsiteX4" fmla="*/ 539754 w 626197"/>
                  <a:gd name="connsiteY4" fmla="*/ 566838 h 951370"/>
                  <a:gd name="connsiteX5" fmla="*/ 622304 w 626197"/>
                  <a:gd name="connsiteY5" fmla="*/ 795438 h 951370"/>
                  <a:gd name="connsiteX6" fmla="*/ 612779 w 626197"/>
                  <a:gd name="connsiteY6" fmla="*/ 789088 h 951370"/>
                  <a:gd name="connsiteX7" fmla="*/ 612779 w 626197"/>
                  <a:gd name="connsiteY7" fmla="*/ 951013 h 951370"/>
                  <a:gd name="connsiteX8" fmla="*/ 596904 w 626197"/>
                  <a:gd name="connsiteY8" fmla="*/ 738288 h 951370"/>
                  <a:gd name="connsiteX9" fmla="*/ 469904 w 626197"/>
                  <a:gd name="connsiteY9" fmla="*/ 462063 h 951370"/>
                  <a:gd name="connsiteX10" fmla="*/ 307979 w 626197"/>
                  <a:gd name="connsiteY10" fmla="*/ 233463 h 951370"/>
                  <a:gd name="connsiteX11" fmla="*/ 238129 w 626197"/>
                  <a:gd name="connsiteY11" fmla="*/ 176313 h 951370"/>
                  <a:gd name="connsiteX12" fmla="*/ 4 w 626197"/>
                  <a:gd name="connsiteY12" fmla="*/ 96938 h 951370"/>
                  <a:gd name="connsiteX13" fmla="*/ 244479 w 626197"/>
                  <a:gd name="connsiteY13" fmla="*/ 166788 h 951370"/>
                  <a:gd name="connsiteX14" fmla="*/ 101604 w 626197"/>
                  <a:gd name="connsiteY14" fmla="*/ 1688 h 95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6197" h="951370">
                    <a:moveTo>
                      <a:pt x="101604" y="1688"/>
                    </a:moveTo>
                    <a:cubicBezTo>
                      <a:pt x="122771" y="22326"/>
                      <a:pt x="306921" y="213355"/>
                      <a:pt x="371479" y="290613"/>
                    </a:cubicBezTo>
                    <a:cubicBezTo>
                      <a:pt x="436037" y="367871"/>
                      <a:pt x="461437" y="410734"/>
                      <a:pt x="488954" y="465238"/>
                    </a:cubicBezTo>
                    <a:cubicBezTo>
                      <a:pt x="516471" y="519742"/>
                      <a:pt x="528112" y="600705"/>
                      <a:pt x="536579" y="617638"/>
                    </a:cubicBezTo>
                    <a:cubicBezTo>
                      <a:pt x="545046" y="634571"/>
                      <a:pt x="525466" y="537205"/>
                      <a:pt x="539754" y="566838"/>
                    </a:cubicBezTo>
                    <a:cubicBezTo>
                      <a:pt x="554042" y="596471"/>
                      <a:pt x="610133" y="758397"/>
                      <a:pt x="622304" y="795438"/>
                    </a:cubicBezTo>
                    <a:cubicBezTo>
                      <a:pt x="634475" y="832479"/>
                      <a:pt x="614367" y="763159"/>
                      <a:pt x="612779" y="789088"/>
                    </a:cubicBezTo>
                    <a:cubicBezTo>
                      <a:pt x="611192" y="815017"/>
                      <a:pt x="615425" y="959480"/>
                      <a:pt x="612779" y="951013"/>
                    </a:cubicBezTo>
                    <a:cubicBezTo>
                      <a:pt x="610133" y="942546"/>
                      <a:pt x="620717" y="819780"/>
                      <a:pt x="596904" y="738288"/>
                    </a:cubicBezTo>
                    <a:cubicBezTo>
                      <a:pt x="573092" y="656796"/>
                      <a:pt x="518058" y="546200"/>
                      <a:pt x="469904" y="462063"/>
                    </a:cubicBezTo>
                    <a:cubicBezTo>
                      <a:pt x="421750" y="377926"/>
                      <a:pt x="346608" y="281088"/>
                      <a:pt x="307979" y="233463"/>
                    </a:cubicBezTo>
                    <a:cubicBezTo>
                      <a:pt x="269350" y="185838"/>
                      <a:pt x="289458" y="199067"/>
                      <a:pt x="238129" y="176313"/>
                    </a:cubicBezTo>
                    <a:cubicBezTo>
                      <a:pt x="186800" y="153559"/>
                      <a:pt x="-1054" y="98526"/>
                      <a:pt x="4" y="96938"/>
                    </a:cubicBezTo>
                    <a:cubicBezTo>
                      <a:pt x="1062" y="95350"/>
                      <a:pt x="227017" y="177371"/>
                      <a:pt x="244479" y="166788"/>
                    </a:cubicBezTo>
                    <a:cubicBezTo>
                      <a:pt x="261942" y="156205"/>
                      <a:pt x="80437" y="-18950"/>
                      <a:pt x="101604" y="16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 19">
                <a:extLst>
                  <a:ext uri="{FF2B5EF4-FFF2-40B4-BE49-F238E27FC236}">
                    <a16:creationId xmlns:a16="http://schemas.microsoft.com/office/drawing/2014/main" id="{FA34E1EC-2DBC-D281-E22D-1D6A4953DC83}"/>
                  </a:ext>
                </a:extLst>
              </p:cNvPr>
              <p:cNvSpPr/>
              <p:nvPr/>
            </p:nvSpPr>
            <p:spPr>
              <a:xfrm>
                <a:off x="5419583" y="1241014"/>
                <a:ext cx="346307" cy="581437"/>
              </a:xfrm>
              <a:custGeom>
                <a:avLst/>
                <a:gdLst>
                  <a:gd name="connsiteX0" fmla="*/ 142 w 346307"/>
                  <a:gd name="connsiteY0" fmla="*/ 411 h 581437"/>
                  <a:gd name="connsiteX1" fmla="*/ 155717 w 346307"/>
                  <a:gd name="connsiteY1" fmla="*/ 200436 h 581437"/>
                  <a:gd name="connsiteX2" fmla="*/ 266842 w 346307"/>
                  <a:gd name="connsiteY2" fmla="*/ 409986 h 581437"/>
                  <a:gd name="connsiteX3" fmla="*/ 279542 w 346307"/>
                  <a:gd name="connsiteY3" fmla="*/ 406811 h 581437"/>
                  <a:gd name="connsiteX4" fmla="*/ 346217 w 346307"/>
                  <a:gd name="connsiteY4" fmla="*/ 581436 h 581437"/>
                  <a:gd name="connsiteX5" fmla="*/ 263667 w 346307"/>
                  <a:gd name="connsiteY5" fmla="*/ 403636 h 581437"/>
                  <a:gd name="connsiteX6" fmla="*/ 228742 w 346307"/>
                  <a:gd name="connsiteY6" fmla="*/ 267111 h 581437"/>
                  <a:gd name="connsiteX7" fmla="*/ 146192 w 346307"/>
                  <a:gd name="connsiteY7" fmla="*/ 130586 h 581437"/>
                  <a:gd name="connsiteX8" fmla="*/ 184292 w 346307"/>
                  <a:gd name="connsiteY8" fmla="*/ 254411 h 581437"/>
                  <a:gd name="connsiteX9" fmla="*/ 142 w 346307"/>
                  <a:gd name="connsiteY9" fmla="*/ 411 h 581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6307" h="581437">
                    <a:moveTo>
                      <a:pt x="142" y="411"/>
                    </a:moveTo>
                    <a:cubicBezTo>
                      <a:pt x="-4620" y="-8585"/>
                      <a:pt x="111267" y="132173"/>
                      <a:pt x="155717" y="200436"/>
                    </a:cubicBezTo>
                    <a:cubicBezTo>
                      <a:pt x="200167" y="268699"/>
                      <a:pt x="246205" y="375590"/>
                      <a:pt x="266842" y="409986"/>
                    </a:cubicBezTo>
                    <a:cubicBezTo>
                      <a:pt x="287479" y="444382"/>
                      <a:pt x="266313" y="378236"/>
                      <a:pt x="279542" y="406811"/>
                    </a:cubicBezTo>
                    <a:cubicBezTo>
                      <a:pt x="292771" y="435386"/>
                      <a:pt x="348863" y="581965"/>
                      <a:pt x="346217" y="581436"/>
                    </a:cubicBezTo>
                    <a:cubicBezTo>
                      <a:pt x="343571" y="580907"/>
                      <a:pt x="283246" y="456024"/>
                      <a:pt x="263667" y="403636"/>
                    </a:cubicBezTo>
                    <a:cubicBezTo>
                      <a:pt x="244088" y="351249"/>
                      <a:pt x="248321" y="312619"/>
                      <a:pt x="228742" y="267111"/>
                    </a:cubicBezTo>
                    <a:cubicBezTo>
                      <a:pt x="209163" y="221603"/>
                      <a:pt x="153600" y="132703"/>
                      <a:pt x="146192" y="130586"/>
                    </a:cubicBezTo>
                    <a:cubicBezTo>
                      <a:pt x="138784" y="128469"/>
                      <a:pt x="205988" y="279282"/>
                      <a:pt x="184292" y="254411"/>
                    </a:cubicBezTo>
                    <a:cubicBezTo>
                      <a:pt x="162596" y="229540"/>
                      <a:pt x="4904" y="9407"/>
                      <a:pt x="142" y="4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 20">
                <a:extLst>
                  <a:ext uri="{FF2B5EF4-FFF2-40B4-BE49-F238E27FC236}">
                    <a16:creationId xmlns:a16="http://schemas.microsoft.com/office/drawing/2014/main" id="{37AA5F5F-4B4B-62D0-0053-0C0BCC5974A1}"/>
                  </a:ext>
                </a:extLst>
              </p:cNvPr>
              <p:cNvSpPr/>
              <p:nvPr/>
            </p:nvSpPr>
            <p:spPr>
              <a:xfrm>
                <a:off x="5600690" y="1618896"/>
                <a:ext cx="237700" cy="863992"/>
              </a:xfrm>
              <a:custGeom>
                <a:avLst/>
                <a:gdLst>
                  <a:gd name="connsiteX0" fmla="*/ 95260 w 237700"/>
                  <a:gd name="connsiteY0" fmla="*/ 354 h 863992"/>
                  <a:gd name="connsiteX1" fmla="*/ 228610 w 237700"/>
                  <a:gd name="connsiteY1" fmla="*/ 340079 h 863992"/>
                  <a:gd name="connsiteX2" fmla="*/ 225435 w 237700"/>
                  <a:gd name="connsiteY2" fmla="*/ 308329 h 863992"/>
                  <a:gd name="connsiteX3" fmla="*/ 222260 w 237700"/>
                  <a:gd name="connsiteY3" fmla="*/ 571854 h 863992"/>
                  <a:gd name="connsiteX4" fmla="*/ 180985 w 237700"/>
                  <a:gd name="connsiteY4" fmla="*/ 597254 h 863992"/>
                  <a:gd name="connsiteX5" fmla="*/ 117485 w 237700"/>
                  <a:gd name="connsiteY5" fmla="*/ 736954 h 863992"/>
                  <a:gd name="connsiteX6" fmla="*/ 10 w 237700"/>
                  <a:gd name="connsiteY6" fmla="*/ 863954 h 863992"/>
                  <a:gd name="connsiteX7" fmla="*/ 111135 w 237700"/>
                  <a:gd name="connsiteY7" fmla="*/ 724254 h 863992"/>
                  <a:gd name="connsiteX8" fmla="*/ 180985 w 237700"/>
                  <a:gd name="connsiteY8" fmla="*/ 597254 h 863992"/>
                  <a:gd name="connsiteX9" fmla="*/ 200035 w 237700"/>
                  <a:gd name="connsiteY9" fmla="*/ 321029 h 863992"/>
                  <a:gd name="connsiteX10" fmla="*/ 219085 w 237700"/>
                  <a:gd name="connsiteY10" fmla="*/ 517879 h 863992"/>
                  <a:gd name="connsiteX11" fmla="*/ 200035 w 237700"/>
                  <a:gd name="connsiteY11" fmla="*/ 279754 h 863992"/>
                  <a:gd name="connsiteX12" fmla="*/ 95260 w 237700"/>
                  <a:gd name="connsiteY12" fmla="*/ 354 h 863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7700" h="863992">
                    <a:moveTo>
                      <a:pt x="95260" y="354"/>
                    </a:moveTo>
                    <a:cubicBezTo>
                      <a:pt x="100023" y="10408"/>
                      <a:pt x="206914" y="288750"/>
                      <a:pt x="228610" y="340079"/>
                    </a:cubicBezTo>
                    <a:cubicBezTo>
                      <a:pt x="250306" y="391408"/>
                      <a:pt x="226493" y="269700"/>
                      <a:pt x="225435" y="308329"/>
                    </a:cubicBezTo>
                    <a:cubicBezTo>
                      <a:pt x="224377" y="346958"/>
                      <a:pt x="229668" y="523700"/>
                      <a:pt x="222260" y="571854"/>
                    </a:cubicBezTo>
                    <a:cubicBezTo>
                      <a:pt x="214852" y="620008"/>
                      <a:pt x="198448" y="569737"/>
                      <a:pt x="180985" y="597254"/>
                    </a:cubicBezTo>
                    <a:cubicBezTo>
                      <a:pt x="163523" y="624771"/>
                      <a:pt x="147647" y="692504"/>
                      <a:pt x="117485" y="736954"/>
                    </a:cubicBezTo>
                    <a:cubicBezTo>
                      <a:pt x="87323" y="781404"/>
                      <a:pt x="1068" y="866071"/>
                      <a:pt x="10" y="863954"/>
                    </a:cubicBezTo>
                    <a:cubicBezTo>
                      <a:pt x="-1048" y="861837"/>
                      <a:pt x="80973" y="768704"/>
                      <a:pt x="111135" y="724254"/>
                    </a:cubicBezTo>
                    <a:cubicBezTo>
                      <a:pt x="141297" y="679804"/>
                      <a:pt x="166168" y="664458"/>
                      <a:pt x="180985" y="597254"/>
                    </a:cubicBezTo>
                    <a:cubicBezTo>
                      <a:pt x="195802" y="530050"/>
                      <a:pt x="193685" y="334258"/>
                      <a:pt x="200035" y="321029"/>
                    </a:cubicBezTo>
                    <a:cubicBezTo>
                      <a:pt x="206385" y="307800"/>
                      <a:pt x="219085" y="524758"/>
                      <a:pt x="219085" y="517879"/>
                    </a:cubicBezTo>
                    <a:cubicBezTo>
                      <a:pt x="219085" y="511000"/>
                      <a:pt x="216968" y="362833"/>
                      <a:pt x="200035" y="279754"/>
                    </a:cubicBezTo>
                    <a:cubicBezTo>
                      <a:pt x="183102" y="196675"/>
                      <a:pt x="90497" y="-9700"/>
                      <a:pt x="95260" y="3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 21">
                <a:extLst>
                  <a:ext uri="{FF2B5EF4-FFF2-40B4-BE49-F238E27FC236}">
                    <a16:creationId xmlns:a16="http://schemas.microsoft.com/office/drawing/2014/main" id="{FB3A81A6-52D8-682A-6BE1-2DE0AAF4739A}"/>
                  </a:ext>
                </a:extLst>
              </p:cNvPr>
              <p:cNvSpPr/>
              <p:nvPr/>
            </p:nvSpPr>
            <p:spPr>
              <a:xfrm>
                <a:off x="4231828" y="1920798"/>
                <a:ext cx="351965" cy="690546"/>
              </a:xfrm>
              <a:custGeom>
                <a:avLst/>
                <a:gdLst>
                  <a:gd name="connsiteX0" fmla="*/ 22672 w 351965"/>
                  <a:gd name="connsiteY0" fmla="*/ 77 h 690546"/>
                  <a:gd name="connsiteX1" fmla="*/ 22672 w 351965"/>
                  <a:gd name="connsiteY1" fmla="*/ 254077 h 690546"/>
                  <a:gd name="connsiteX2" fmla="*/ 136972 w 351965"/>
                  <a:gd name="connsiteY2" fmla="*/ 533477 h 690546"/>
                  <a:gd name="connsiteX3" fmla="*/ 124272 w 351965"/>
                  <a:gd name="connsiteY3" fmla="*/ 501727 h 690546"/>
                  <a:gd name="connsiteX4" fmla="*/ 349697 w 351965"/>
                  <a:gd name="connsiteY4" fmla="*/ 689052 h 690546"/>
                  <a:gd name="connsiteX5" fmla="*/ 232222 w 351965"/>
                  <a:gd name="connsiteY5" fmla="*/ 581102 h 690546"/>
                  <a:gd name="connsiteX6" fmla="*/ 98872 w 351965"/>
                  <a:gd name="connsiteY6" fmla="*/ 428702 h 690546"/>
                  <a:gd name="connsiteX7" fmla="*/ 3622 w 351965"/>
                  <a:gd name="connsiteY7" fmla="*/ 279477 h 690546"/>
                  <a:gd name="connsiteX8" fmla="*/ 22672 w 351965"/>
                  <a:gd name="connsiteY8" fmla="*/ 77 h 69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965" h="690546">
                    <a:moveTo>
                      <a:pt x="22672" y="77"/>
                    </a:moveTo>
                    <a:cubicBezTo>
                      <a:pt x="25847" y="-4156"/>
                      <a:pt x="3622" y="165177"/>
                      <a:pt x="22672" y="254077"/>
                    </a:cubicBezTo>
                    <a:cubicBezTo>
                      <a:pt x="41722" y="342977"/>
                      <a:pt x="120039" y="492202"/>
                      <a:pt x="136972" y="533477"/>
                    </a:cubicBezTo>
                    <a:cubicBezTo>
                      <a:pt x="153905" y="574752"/>
                      <a:pt x="88818" y="475798"/>
                      <a:pt x="124272" y="501727"/>
                    </a:cubicBezTo>
                    <a:cubicBezTo>
                      <a:pt x="159726" y="527656"/>
                      <a:pt x="331705" y="675823"/>
                      <a:pt x="349697" y="689052"/>
                    </a:cubicBezTo>
                    <a:cubicBezTo>
                      <a:pt x="367689" y="702281"/>
                      <a:pt x="274026" y="624494"/>
                      <a:pt x="232222" y="581102"/>
                    </a:cubicBezTo>
                    <a:cubicBezTo>
                      <a:pt x="190418" y="537710"/>
                      <a:pt x="136972" y="478973"/>
                      <a:pt x="98872" y="428702"/>
                    </a:cubicBezTo>
                    <a:cubicBezTo>
                      <a:pt x="60772" y="378431"/>
                      <a:pt x="17380" y="350914"/>
                      <a:pt x="3622" y="279477"/>
                    </a:cubicBezTo>
                    <a:cubicBezTo>
                      <a:pt x="-10136" y="208040"/>
                      <a:pt x="19497" y="4310"/>
                      <a:pt x="22672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 22">
                <a:extLst>
                  <a:ext uri="{FF2B5EF4-FFF2-40B4-BE49-F238E27FC236}">
                    <a16:creationId xmlns:a16="http://schemas.microsoft.com/office/drawing/2014/main" id="{6FC741AF-1A51-5AB7-EEE8-EEB532FC99AC}"/>
                  </a:ext>
                </a:extLst>
              </p:cNvPr>
              <p:cNvSpPr/>
              <p:nvPr/>
            </p:nvSpPr>
            <p:spPr>
              <a:xfrm>
                <a:off x="5558857" y="1815843"/>
                <a:ext cx="235607" cy="639470"/>
              </a:xfrm>
              <a:custGeom>
                <a:avLst/>
                <a:gdLst>
                  <a:gd name="connsiteX0" fmla="*/ 235518 w 235607"/>
                  <a:gd name="connsiteY0" fmla="*/ 257 h 639470"/>
                  <a:gd name="connsiteX1" fmla="*/ 213293 w 235607"/>
                  <a:gd name="connsiteY1" fmla="*/ 365382 h 639470"/>
                  <a:gd name="connsiteX2" fmla="*/ 213293 w 235607"/>
                  <a:gd name="connsiteY2" fmla="*/ 339982 h 639470"/>
                  <a:gd name="connsiteX3" fmla="*/ 152968 w 235607"/>
                  <a:gd name="connsiteY3" fmla="*/ 524132 h 639470"/>
                  <a:gd name="connsiteX4" fmla="*/ 156143 w 235607"/>
                  <a:gd name="connsiteY4" fmla="*/ 482857 h 639470"/>
                  <a:gd name="connsiteX5" fmla="*/ 60893 w 235607"/>
                  <a:gd name="connsiteY5" fmla="*/ 590807 h 639470"/>
                  <a:gd name="connsiteX6" fmla="*/ 568 w 235607"/>
                  <a:gd name="connsiteY6" fmla="*/ 638432 h 639470"/>
                  <a:gd name="connsiteX7" fmla="*/ 95818 w 235607"/>
                  <a:gd name="connsiteY7" fmla="*/ 549532 h 639470"/>
                  <a:gd name="connsiteX8" fmla="*/ 203768 w 235607"/>
                  <a:gd name="connsiteY8" fmla="*/ 428882 h 639470"/>
                  <a:gd name="connsiteX9" fmla="*/ 235518 w 235607"/>
                  <a:gd name="connsiteY9" fmla="*/ 257 h 63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607" h="639470">
                    <a:moveTo>
                      <a:pt x="235518" y="257"/>
                    </a:moveTo>
                    <a:cubicBezTo>
                      <a:pt x="237106" y="-10326"/>
                      <a:pt x="216997" y="308761"/>
                      <a:pt x="213293" y="365382"/>
                    </a:cubicBezTo>
                    <a:cubicBezTo>
                      <a:pt x="209589" y="422003"/>
                      <a:pt x="223347" y="313524"/>
                      <a:pt x="213293" y="339982"/>
                    </a:cubicBezTo>
                    <a:cubicBezTo>
                      <a:pt x="203239" y="366440"/>
                      <a:pt x="162493" y="500320"/>
                      <a:pt x="152968" y="524132"/>
                    </a:cubicBezTo>
                    <a:cubicBezTo>
                      <a:pt x="143443" y="547945"/>
                      <a:pt x="171489" y="471745"/>
                      <a:pt x="156143" y="482857"/>
                    </a:cubicBezTo>
                    <a:cubicBezTo>
                      <a:pt x="140797" y="493969"/>
                      <a:pt x="86822" y="564878"/>
                      <a:pt x="60893" y="590807"/>
                    </a:cubicBezTo>
                    <a:cubicBezTo>
                      <a:pt x="34964" y="616736"/>
                      <a:pt x="-5253" y="645311"/>
                      <a:pt x="568" y="638432"/>
                    </a:cubicBezTo>
                    <a:cubicBezTo>
                      <a:pt x="6389" y="631553"/>
                      <a:pt x="61951" y="584457"/>
                      <a:pt x="95818" y="549532"/>
                    </a:cubicBezTo>
                    <a:cubicBezTo>
                      <a:pt x="129685" y="514607"/>
                      <a:pt x="177310" y="518311"/>
                      <a:pt x="203768" y="428882"/>
                    </a:cubicBezTo>
                    <a:cubicBezTo>
                      <a:pt x="230226" y="339453"/>
                      <a:pt x="233930" y="10840"/>
                      <a:pt x="235518" y="2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23">
                <a:extLst>
                  <a:ext uri="{FF2B5EF4-FFF2-40B4-BE49-F238E27FC236}">
                    <a16:creationId xmlns:a16="http://schemas.microsoft.com/office/drawing/2014/main" id="{095D2656-DBA6-B7C6-E325-320ACA8C38E0}"/>
                  </a:ext>
                </a:extLst>
              </p:cNvPr>
              <p:cNvSpPr/>
              <p:nvPr/>
            </p:nvSpPr>
            <p:spPr>
              <a:xfrm>
                <a:off x="4476433" y="2292242"/>
                <a:ext cx="603623" cy="246401"/>
              </a:xfrm>
              <a:custGeom>
                <a:avLst/>
                <a:gdLst>
                  <a:gd name="connsiteX0" fmla="*/ 317 w 603623"/>
                  <a:gd name="connsiteY0" fmla="*/ 108 h 246401"/>
                  <a:gd name="connsiteX1" fmla="*/ 168592 w 603623"/>
                  <a:gd name="connsiteY1" fmla="*/ 203308 h 246401"/>
                  <a:gd name="connsiteX2" fmla="*/ 168592 w 603623"/>
                  <a:gd name="connsiteY2" fmla="*/ 177908 h 246401"/>
                  <a:gd name="connsiteX3" fmla="*/ 327342 w 603623"/>
                  <a:gd name="connsiteY3" fmla="*/ 244583 h 246401"/>
                  <a:gd name="connsiteX4" fmla="*/ 314642 w 603623"/>
                  <a:gd name="connsiteY4" fmla="*/ 228708 h 246401"/>
                  <a:gd name="connsiteX5" fmla="*/ 467042 w 603623"/>
                  <a:gd name="connsiteY5" fmla="*/ 241408 h 246401"/>
                  <a:gd name="connsiteX6" fmla="*/ 603567 w 603623"/>
                  <a:gd name="connsiteY6" fmla="*/ 241408 h 246401"/>
                  <a:gd name="connsiteX7" fmla="*/ 451167 w 603623"/>
                  <a:gd name="connsiteY7" fmla="*/ 231883 h 246401"/>
                  <a:gd name="connsiteX8" fmla="*/ 181292 w 603623"/>
                  <a:gd name="connsiteY8" fmla="*/ 190608 h 246401"/>
                  <a:gd name="connsiteX9" fmla="*/ 127317 w 603623"/>
                  <a:gd name="connsiteY9" fmla="*/ 174733 h 246401"/>
                  <a:gd name="connsiteX10" fmla="*/ 317 w 603623"/>
                  <a:gd name="connsiteY10" fmla="*/ 108 h 246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3623" h="246401">
                    <a:moveTo>
                      <a:pt x="317" y="108"/>
                    </a:moveTo>
                    <a:cubicBezTo>
                      <a:pt x="7196" y="4870"/>
                      <a:pt x="140546" y="173675"/>
                      <a:pt x="168592" y="203308"/>
                    </a:cubicBezTo>
                    <a:cubicBezTo>
                      <a:pt x="196638" y="232941"/>
                      <a:pt x="142134" y="171029"/>
                      <a:pt x="168592" y="177908"/>
                    </a:cubicBezTo>
                    <a:cubicBezTo>
                      <a:pt x="195050" y="184787"/>
                      <a:pt x="327342" y="244583"/>
                      <a:pt x="327342" y="244583"/>
                    </a:cubicBezTo>
                    <a:cubicBezTo>
                      <a:pt x="351684" y="253050"/>
                      <a:pt x="291359" y="229237"/>
                      <a:pt x="314642" y="228708"/>
                    </a:cubicBezTo>
                    <a:cubicBezTo>
                      <a:pt x="337925" y="228179"/>
                      <a:pt x="418888" y="239291"/>
                      <a:pt x="467042" y="241408"/>
                    </a:cubicBezTo>
                    <a:cubicBezTo>
                      <a:pt x="515196" y="243525"/>
                      <a:pt x="606213" y="242996"/>
                      <a:pt x="603567" y="241408"/>
                    </a:cubicBezTo>
                    <a:cubicBezTo>
                      <a:pt x="600921" y="239821"/>
                      <a:pt x="521546" y="240350"/>
                      <a:pt x="451167" y="231883"/>
                    </a:cubicBezTo>
                    <a:cubicBezTo>
                      <a:pt x="380788" y="223416"/>
                      <a:pt x="235267" y="200133"/>
                      <a:pt x="181292" y="190608"/>
                    </a:cubicBezTo>
                    <a:cubicBezTo>
                      <a:pt x="127317" y="181083"/>
                      <a:pt x="154305" y="201191"/>
                      <a:pt x="127317" y="174733"/>
                    </a:cubicBezTo>
                    <a:cubicBezTo>
                      <a:pt x="100329" y="148275"/>
                      <a:pt x="-6562" y="-4654"/>
                      <a:pt x="317" y="1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 24">
                <a:extLst>
                  <a:ext uri="{FF2B5EF4-FFF2-40B4-BE49-F238E27FC236}">
                    <a16:creationId xmlns:a16="http://schemas.microsoft.com/office/drawing/2014/main" id="{4A0A09EA-E45C-E047-BB02-8F2E46DD5E08}"/>
                  </a:ext>
                </a:extLst>
              </p:cNvPr>
              <p:cNvSpPr/>
              <p:nvPr/>
            </p:nvSpPr>
            <p:spPr>
              <a:xfrm>
                <a:off x="4826882" y="2317273"/>
                <a:ext cx="923419" cy="277408"/>
              </a:xfrm>
              <a:custGeom>
                <a:avLst/>
                <a:gdLst>
                  <a:gd name="connsiteX0" fmla="*/ 2293 w 923419"/>
                  <a:gd name="connsiteY0" fmla="*/ 225902 h 277408"/>
                  <a:gd name="connsiteX1" fmla="*/ 662693 w 923419"/>
                  <a:gd name="connsiteY1" fmla="*/ 241777 h 277408"/>
                  <a:gd name="connsiteX2" fmla="*/ 516643 w 923419"/>
                  <a:gd name="connsiteY2" fmla="*/ 241777 h 277408"/>
                  <a:gd name="connsiteX3" fmla="*/ 751593 w 923419"/>
                  <a:gd name="connsiteY3" fmla="*/ 168752 h 277408"/>
                  <a:gd name="connsiteX4" fmla="*/ 716668 w 923419"/>
                  <a:gd name="connsiteY4" fmla="*/ 187802 h 277408"/>
                  <a:gd name="connsiteX5" fmla="*/ 923043 w 923419"/>
                  <a:gd name="connsiteY5" fmla="*/ 477 h 277408"/>
                  <a:gd name="connsiteX6" fmla="*/ 761118 w 923419"/>
                  <a:gd name="connsiteY6" fmla="*/ 137002 h 277408"/>
                  <a:gd name="connsiteX7" fmla="*/ 529343 w 923419"/>
                  <a:gd name="connsiteY7" fmla="*/ 232252 h 277408"/>
                  <a:gd name="connsiteX8" fmla="*/ 34043 w 923419"/>
                  <a:gd name="connsiteY8" fmla="*/ 276702 h 277408"/>
                  <a:gd name="connsiteX9" fmla="*/ 430918 w 923419"/>
                  <a:gd name="connsiteY9" fmla="*/ 257652 h 277408"/>
                  <a:gd name="connsiteX10" fmla="*/ 2293 w 923419"/>
                  <a:gd name="connsiteY10" fmla="*/ 225902 h 27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3419" h="277408">
                    <a:moveTo>
                      <a:pt x="2293" y="225902"/>
                    </a:moveTo>
                    <a:cubicBezTo>
                      <a:pt x="40922" y="223256"/>
                      <a:pt x="576968" y="239131"/>
                      <a:pt x="662693" y="241777"/>
                    </a:cubicBezTo>
                    <a:cubicBezTo>
                      <a:pt x="748418" y="244423"/>
                      <a:pt x="501826" y="253948"/>
                      <a:pt x="516643" y="241777"/>
                    </a:cubicBezTo>
                    <a:cubicBezTo>
                      <a:pt x="531460" y="229606"/>
                      <a:pt x="718256" y="177748"/>
                      <a:pt x="751593" y="168752"/>
                    </a:cubicBezTo>
                    <a:cubicBezTo>
                      <a:pt x="784930" y="159756"/>
                      <a:pt x="688093" y="215848"/>
                      <a:pt x="716668" y="187802"/>
                    </a:cubicBezTo>
                    <a:cubicBezTo>
                      <a:pt x="745243" y="159756"/>
                      <a:pt x="915635" y="8944"/>
                      <a:pt x="923043" y="477"/>
                    </a:cubicBezTo>
                    <a:cubicBezTo>
                      <a:pt x="930451" y="-7990"/>
                      <a:pt x="826735" y="98373"/>
                      <a:pt x="761118" y="137002"/>
                    </a:cubicBezTo>
                    <a:cubicBezTo>
                      <a:pt x="695501" y="175631"/>
                      <a:pt x="650522" y="208969"/>
                      <a:pt x="529343" y="232252"/>
                    </a:cubicBezTo>
                    <a:cubicBezTo>
                      <a:pt x="408164" y="255535"/>
                      <a:pt x="50447" y="272469"/>
                      <a:pt x="34043" y="276702"/>
                    </a:cubicBezTo>
                    <a:cubicBezTo>
                      <a:pt x="17639" y="280935"/>
                      <a:pt x="436210" y="265060"/>
                      <a:pt x="430918" y="257652"/>
                    </a:cubicBezTo>
                    <a:cubicBezTo>
                      <a:pt x="425626" y="250244"/>
                      <a:pt x="-36336" y="228548"/>
                      <a:pt x="2293" y="2259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 25">
                <a:extLst>
                  <a:ext uri="{FF2B5EF4-FFF2-40B4-BE49-F238E27FC236}">
                    <a16:creationId xmlns:a16="http://schemas.microsoft.com/office/drawing/2014/main" id="{DD45203F-DC39-9F37-D62E-D48542327A8D}"/>
                  </a:ext>
                </a:extLst>
              </p:cNvPr>
              <p:cNvSpPr/>
              <p:nvPr/>
            </p:nvSpPr>
            <p:spPr>
              <a:xfrm>
                <a:off x="4778375" y="2244343"/>
                <a:ext cx="1003478" cy="289685"/>
              </a:xfrm>
              <a:custGeom>
                <a:avLst/>
                <a:gdLst>
                  <a:gd name="connsiteX0" fmla="*/ 1003300 w 1003478"/>
                  <a:gd name="connsiteY0" fmla="*/ 382 h 289685"/>
                  <a:gd name="connsiteX1" fmla="*/ 711200 w 1003478"/>
                  <a:gd name="connsiteY1" fmla="*/ 263907 h 289685"/>
                  <a:gd name="connsiteX2" fmla="*/ 714375 w 1003478"/>
                  <a:gd name="connsiteY2" fmla="*/ 257557 h 289685"/>
                  <a:gd name="connsiteX3" fmla="*/ 501650 w 1003478"/>
                  <a:gd name="connsiteY3" fmla="*/ 270257 h 289685"/>
                  <a:gd name="connsiteX4" fmla="*/ 0 w 1003478"/>
                  <a:gd name="connsiteY4" fmla="*/ 289307 h 289685"/>
                  <a:gd name="connsiteX5" fmla="*/ 682625 w 1003478"/>
                  <a:gd name="connsiteY5" fmla="*/ 282957 h 289685"/>
                  <a:gd name="connsiteX6" fmla="*/ 577850 w 1003478"/>
                  <a:gd name="connsiteY6" fmla="*/ 282957 h 289685"/>
                  <a:gd name="connsiteX7" fmla="*/ 619125 w 1003478"/>
                  <a:gd name="connsiteY7" fmla="*/ 279782 h 289685"/>
                  <a:gd name="connsiteX8" fmla="*/ 752475 w 1003478"/>
                  <a:gd name="connsiteY8" fmla="*/ 206757 h 289685"/>
                  <a:gd name="connsiteX9" fmla="*/ 1003300 w 1003478"/>
                  <a:gd name="connsiteY9" fmla="*/ 382 h 28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3478" h="289685">
                    <a:moveTo>
                      <a:pt x="1003300" y="382"/>
                    </a:moveTo>
                    <a:cubicBezTo>
                      <a:pt x="996421" y="9907"/>
                      <a:pt x="711200" y="263907"/>
                      <a:pt x="711200" y="263907"/>
                    </a:cubicBezTo>
                    <a:cubicBezTo>
                      <a:pt x="663046" y="306769"/>
                      <a:pt x="749300" y="256499"/>
                      <a:pt x="714375" y="257557"/>
                    </a:cubicBezTo>
                    <a:cubicBezTo>
                      <a:pt x="679450" y="258615"/>
                      <a:pt x="501650" y="270257"/>
                      <a:pt x="501650" y="270257"/>
                    </a:cubicBezTo>
                    <a:lnTo>
                      <a:pt x="0" y="289307"/>
                    </a:lnTo>
                    <a:cubicBezTo>
                      <a:pt x="30162" y="291424"/>
                      <a:pt x="586317" y="284015"/>
                      <a:pt x="682625" y="282957"/>
                    </a:cubicBezTo>
                    <a:cubicBezTo>
                      <a:pt x="778933" y="281899"/>
                      <a:pt x="588433" y="283486"/>
                      <a:pt x="577850" y="282957"/>
                    </a:cubicBezTo>
                    <a:cubicBezTo>
                      <a:pt x="567267" y="282428"/>
                      <a:pt x="590021" y="292482"/>
                      <a:pt x="619125" y="279782"/>
                    </a:cubicBezTo>
                    <a:cubicBezTo>
                      <a:pt x="648229" y="267082"/>
                      <a:pt x="688446" y="251736"/>
                      <a:pt x="752475" y="206757"/>
                    </a:cubicBezTo>
                    <a:cubicBezTo>
                      <a:pt x="816504" y="161778"/>
                      <a:pt x="1010179" y="-9143"/>
                      <a:pt x="1003300" y="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 26">
                <a:extLst>
                  <a:ext uri="{FF2B5EF4-FFF2-40B4-BE49-F238E27FC236}">
                    <a16:creationId xmlns:a16="http://schemas.microsoft.com/office/drawing/2014/main" id="{EA209364-410E-1750-3712-BF5B6B19FE31}"/>
                  </a:ext>
                </a:extLst>
              </p:cNvPr>
              <p:cNvSpPr/>
              <p:nvPr/>
            </p:nvSpPr>
            <p:spPr>
              <a:xfrm>
                <a:off x="5490639" y="2021208"/>
                <a:ext cx="512122" cy="672278"/>
              </a:xfrm>
              <a:custGeom>
                <a:avLst/>
                <a:gdLst>
                  <a:gd name="connsiteX0" fmla="*/ 510111 w 512122"/>
                  <a:gd name="connsiteY0" fmla="*/ 1267 h 672278"/>
                  <a:gd name="connsiteX1" fmla="*/ 424386 w 512122"/>
                  <a:gd name="connsiteY1" fmla="*/ 287017 h 672278"/>
                  <a:gd name="connsiteX2" fmla="*/ 430736 w 512122"/>
                  <a:gd name="connsiteY2" fmla="*/ 264792 h 672278"/>
                  <a:gd name="connsiteX3" fmla="*/ 256111 w 512122"/>
                  <a:gd name="connsiteY3" fmla="*/ 493392 h 672278"/>
                  <a:gd name="connsiteX4" fmla="*/ 300561 w 512122"/>
                  <a:gd name="connsiteY4" fmla="*/ 433067 h 672278"/>
                  <a:gd name="connsiteX5" fmla="*/ 94186 w 512122"/>
                  <a:gd name="connsiteY5" fmla="*/ 591817 h 672278"/>
                  <a:gd name="connsiteX6" fmla="*/ 2111 w 512122"/>
                  <a:gd name="connsiteY6" fmla="*/ 671192 h 672278"/>
                  <a:gd name="connsiteX7" fmla="*/ 176736 w 512122"/>
                  <a:gd name="connsiteY7" fmla="*/ 537842 h 672278"/>
                  <a:gd name="connsiteX8" fmla="*/ 360886 w 512122"/>
                  <a:gd name="connsiteY8" fmla="*/ 394967 h 672278"/>
                  <a:gd name="connsiteX9" fmla="*/ 325961 w 512122"/>
                  <a:gd name="connsiteY9" fmla="*/ 417192 h 672278"/>
                  <a:gd name="connsiteX10" fmla="*/ 510111 w 512122"/>
                  <a:gd name="connsiteY10" fmla="*/ 1267 h 672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2122" h="672278">
                    <a:moveTo>
                      <a:pt x="510111" y="1267"/>
                    </a:moveTo>
                    <a:cubicBezTo>
                      <a:pt x="526515" y="-20429"/>
                      <a:pt x="437615" y="243096"/>
                      <a:pt x="424386" y="287017"/>
                    </a:cubicBezTo>
                    <a:cubicBezTo>
                      <a:pt x="411157" y="330938"/>
                      <a:pt x="458782" y="230396"/>
                      <a:pt x="430736" y="264792"/>
                    </a:cubicBezTo>
                    <a:cubicBezTo>
                      <a:pt x="402690" y="299188"/>
                      <a:pt x="277807" y="465346"/>
                      <a:pt x="256111" y="493392"/>
                    </a:cubicBezTo>
                    <a:cubicBezTo>
                      <a:pt x="234415" y="521438"/>
                      <a:pt x="327548" y="416663"/>
                      <a:pt x="300561" y="433067"/>
                    </a:cubicBezTo>
                    <a:cubicBezTo>
                      <a:pt x="273574" y="449471"/>
                      <a:pt x="143928" y="552130"/>
                      <a:pt x="94186" y="591817"/>
                    </a:cubicBezTo>
                    <a:cubicBezTo>
                      <a:pt x="44444" y="631505"/>
                      <a:pt x="-11647" y="680188"/>
                      <a:pt x="2111" y="671192"/>
                    </a:cubicBezTo>
                    <a:cubicBezTo>
                      <a:pt x="15869" y="662196"/>
                      <a:pt x="176736" y="537842"/>
                      <a:pt x="176736" y="537842"/>
                    </a:cubicBezTo>
                    <a:lnTo>
                      <a:pt x="360886" y="394967"/>
                    </a:lnTo>
                    <a:cubicBezTo>
                      <a:pt x="385757" y="374859"/>
                      <a:pt x="301090" y="478046"/>
                      <a:pt x="325961" y="417192"/>
                    </a:cubicBezTo>
                    <a:cubicBezTo>
                      <a:pt x="350832" y="356338"/>
                      <a:pt x="493707" y="22963"/>
                      <a:pt x="510111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 27">
                <a:extLst>
                  <a:ext uri="{FF2B5EF4-FFF2-40B4-BE49-F238E27FC236}">
                    <a16:creationId xmlns:a16="http://schemas.microsoft.com/office/drawing/2014/main" id="{266501A7-AE54-E1AE-C9CE-E86C2E1BAD32}"/>
                  </a:ext>
                </a:extLst>
              </p:cNvPr>
              <p:cNvSpPr/>
              <p:nvPr/>
            </p:nvSpPr>
            <p:spPr>
              <a:xfrm>
                <a:off x="4581525" y="2584450"/>
                <a:ext cx="971874" cy="38100"/>
              </a:xfrm>
              <a:custGeom>
                <a:avLst/>
                <a:gdLst>
                  <a:gd name="connsiteX0" fmla="*/ 0 w 971874"/>
                  <a:gd name="connsiteY0" fmla="*/ 34925 h 38100"/>
                  <a:gd name="connsiteX1" fmla="*/ 946150 w 971874"/>
                  <a:gd name="connsiteY1" fmla="*/ 31750 h 38100"/>
                  <a:gd name="connsiteX2" fmla="*/ 723900 w 971874"/>
                  <a:gd name="connsiteY2" fmla="*/ 38100 h 38100"/>
                  <a:gd name="connsiteX3" fmla="*/ 457200 w 971874"/>
                  <a:gd name="connsiteY3" fmla="*/ 34925 h 38100"/>
                  <a:gd name="connsiteX4" fmla="*/ 184150 w 971874"/>
                  <a:gd name="connsiteY4" fmla="*/ 34925 h 38100"/>
                  <a:gd name="connsiteX5" fmla="*/ 942975 w 971874"/>
                  <a:gd name="connsiteY5" fmla="*/ 0 h 38100"/>
                  <a:gd name="connsiteX6" fmla="*/ 0 w 971874"/>
                  <a:gd name="connsiteY6" fmla="*/ 3492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1874" h="38100">
                    <a:moveTo>
                      <a:pt x="0" y="34925"/>
                    </a:moveTo>
                    <a:lnTo>
                      <a:pt x="946150" y="31750"/>
                    </a:lnTo>
                    <a:cubicBezTo>
                      <a:pt x="1066800" y="32279"/>
                      <a:pt x="723900" y="38100"/>
                      <a:pt x="723900" y="38100"/>
                    </a:cubicBezTo>
                    <a:lnTo>
                      <a:pt x="457200" y="34925"/>
                    </a:lnTo>
                    <a:cubicBezTo>
                      <a:pt x="367242" y="34396"/>
                      <a:pt x="103188" y="40746"/>
                      <a:pt x="184150" y="34925"/>
                    </a:cubicBezTo>
                    <a:cubicBezTo>
                      <a:pt x="265113" y="29104"/>
                      <a:pt x="942975" y="0"/>
                      <a:pt x="942975" y="0"/>
                    </a:cubicBezTo>
                    <a:lnTo>
                      <a:pt x="0" y="349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 28">
                <a:extLst>
                  <a:ext uri="{FF2B5EF4-FFF2-40B4-BE49-F238E27FC236}">
                    <a16:creationId xmlns:a16="http://schemas.microsoft.com/office/drawing/2014/main" id="{95C186EC-7FED-B563-0468-0FEFD647F59D}"/>
                  </a:ext>
                </a:extLst>
              </p:cNvPr>
              <p:cNvSpPr/>
              <p:nvPr/>
            </p:nvSpPr>
            <p:spPr>
              <a:xfrm>
                <a:off x="4500577" y="2641491"/>
                <a:ext cx="1123252" cy="41472"/>
              </a:xfrm>
              <a:custGeom>
                <a:avLst/>
                <a:gdLst>
                  <a:gd name="connsiteX0" fmla="*/ 33323 w 1123252"/>
                  <a:gd name="connsiteY0" fmla="*/ 9634 h 41472"/>
                  <a:gd name="connsiteX1" fmla="*/ 1052498 w 1123252"/>
                  <a:gd name="connsiteY1" fmla="*/ 109 h 41472"/>
                  <a:gd name="connsiteX2" fmla="*/ 1001698 w 1123252"/>
                  <a:gd name="connsiteY2" fmla="*/ 15984 h 41472"/>
                  <a:gd name="connsiteX3" fmla="*/ 725473 w 1123252"/>
                  <a:gd name="connsiteY3" fmla="*/ 41384 h 41472"/>
                  <a:gd name="connsiteX4" fmla="*/ 963598 w 1123252"/>
                  <a:gd name="connsiteY4" fmla="*/ 6459 h 41472"/>
                  <a:gd name="connsiteX5" fmla="*/ 760398 w 1123252"/>
                  <a:gd name="connsiteY5" fmla="*/ 6459 h 41472"/>
                  <a:gd name="connsiteX6" fmla="*/ 290498 w 1123252"/>
                  <a:gd name="connsiteY6" fmla="*/ 22334 h 41472"/>
                  <a:gd name="connsiteX7" fmla="*/ 33323 w 1123252"/>
                  <a:gd name="connsiteY7" fmla="*/ 9634 h 4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3252" h="41472">
                    <a:moveTo>
                      <a:pt x="33323" y="9634"/>
                    </a:moveTo>
                    <a:cubicBezTo>
                      <a:pt x="160323" y="5930"/>
                      <a:pt x="891102" y="-949"/>
                      <a:pt x="1052498" y="109"/>
                    </a:cubicBezTo>
                    <a:cubicBezTo>
                      <a:pt x="1213894" y="1167"/>
                      <a:pt x="1056202" y="9105"/>
                      <a:pt x="1001698" y="15984"/>
                    </a:cubicBezTo>
                    <a:cubicBezTo>
                      <a:pt x="947194" y="22863"/>
                      <a:pt x="731823" y="42972"/>
                      <a:pt x="725473" y="41384"/>
                    </a:cubicBezTo>
                    <a:cubicBezTo>
                      <a:pt x="719123" y="39797"/>
                      <a:pt x="957777" y="12280"/>
                      <a:pt x="963598" y="6459"/>
                    </a:cubicBezTo>
                    <a:cubicBezTo>
                      <a:pt x="969419" y="638"/>
                      <a:pt x="872581" y="3813"/>
                      <a:pt x="760398" y="6459"/>
                    </a:cubicBezTo>
                    <a:cubicBezTo>
                      <a:pt x="648215" y="9105"/>
                      <a:pt x="405856" y="21276"/>
                      <a:pt x="290498" y="22334"/>
                    </a:cubicBezTo>
                    <a:cubicBezTo>
                      <a:pt x="175140" y="23392"/>
                      <a:pt x="-93677" y="13338"/>
                      <a:pt x="33323" y="96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 29">
                <a:extLst>
                  <a:ext uri="{FF2B5EF4-FFF2-40B4-BE49-F238E27FC236}">
                    <a16:creationId xmlns:a16="http://schemas.microsoft.com/office/drawing/2014/main" id="{169D527F-F741-B74E-BD76-56554EB0DB1C}"/>
                  </a:ext>
                </a:extLst>
              </p:cNvPr>
              <p:cNvSpPr/>
              <p:nvPr/>
            </p:nvSpPr>
            <p:spPr>
              <a:xfrm>
                <a:off x="4553881" y="2650819"/>
                <a:ext cx="884894" cy="48069"/>
              </a:xfrm>
              <a:custGeom>
                <a:avLst/>
                <a:gdLst>
                  <a:gd name="connsiteX0" fmla="*/ 2244 w 884894"/>
                  <a:gd name="connsiteY0" fmla="*/ 32056 h 48069"/>
                  <a:gd name="connsiteX1" fmla="*/ 440394 w 884894"/>
                  <a:gd name="connsiteY1" fmla="*/ 6656 h 48069"/>
                  <a:gd name="connsiteX2" fmla="*/ 291169 w 884894"/>
                  <a:gd name="connsiteY2" fmla="*/ 47931 h 48069"/>
                  <a:gd name="connsiteX3" fmla="*/ 570569 w 884894"/>
                  <a:gd name="connsiteY3" fmla="*/ 19356 h 48069"/>
                  <a:gd name="connsiteX4" fmla="*/ 884894 w 884894"/>
                  <a:gd name="connsiteY4" fmla="*/ 306 h 48069"/>
                  <a:gd name="connsiteX5" fmla="*/ 570569 w 884894"/>
                  <a:gd name="connsiteY5" fmla="*/ 13006 h 48069"/>
                  <a:gd name="connsiteX6" fmla="*/ 281644 w 884894"/>
                  <a:gd name="connsiteY6" fmla="*/ 306 h 48069"/>
                  <a:gd name="connsiteX7" fmla="*/ 2244 w 884894"/>
                  <a:gd name="connsiteY7" fmla="*/ 32056 h 4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4894" h="48069">
                    <a:moveTo>
                      <a:pt x="2244" y="32056"/>
                    </a:moveTo>
                    <a:cubicBezTo>
                      <a:pt x="28702" y="33114"/>
                      <a:pt x="392240" y="4010"/>
                      <a:pt x="440394" y="6656"/>
                    </a:cubicBezTo>
                    <a:cubicBezTo>
                      <a:pt x="488548" y="9302"/>
                      <a:pt x="269473" y="45814"/>
                      <a:pt x="291169" y="47931"/>
                    </a:cubicBezTo>
                    <a:cubicBezTo>
                      <a:pt x="312865" y="50048"/>
                      <a:pt x="471615" y="27293"/>
                      <a:pt x="570569" y="19356"/>
                    </a:cubicBezTo>
                    <a:cubicBezTo>
                      <a:pt x="669523" y="11418"/>
                      <a:pt x="884894" y="1364"/>
                      <a:pt x="884894" y="306"/>
                    </a:cubicBezTo>
                    <a:cubicBezTo>
                      <a:pt x="884894" y="-752"/>
                      <a:pt x="671111" y="13006"/>
                      <a:pt x="570569" y="13006"/>
                    </a:cubicBezTo>
                    <a:cubicBezTo>
                      <a:pt x="470027" y="13006"/>
                      <a:pt x="373190" y="-2340"/>
                      <a:pt x="281644" y="306"/>
                    </a:cubicBezTo>
                    <a:cubicBezTo>
                      <a:pt x="190098" y="2952"/>
                      <a:pt x="-24214" y="30998"/>
                      <a:pt x="2244" y="320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 30">
                <a:extLst>
                  <a:ext uri="{FF2B5EF4-FFF2-40B4-BE49-F238E27FC236}">
                    <a16:creationId xmlns:a16="http://schemas.microsoft.com/office/drawing/2014/main" id="{FA0135C3-F52C-EEBA-39E4-B52C58CDDB16}"/>
                  </a:ext>
                </a:extLst>
              </p:cNvPr>
              <p:cNvSpPr/>
              <p:nvPr/>
            </p:nvSpPr>
            <p:spPr>
              <a:xfrm>
                <a:off x="3923853" y="859858"/>
                <a:ext cx="200484" cy="851557"/>
              </a:xfrm>
              <a:custGeom>
                <a:avLst/>
                <a:gdLst>
                  <a:gd name="connsiteX0" fmla="*/ 200472 w 200484"/>
                  <a:gd name="connsiteY0" fmla="*/ 3742 h 851557"/>
                  <a:gd name="connsiteX1" fmla="*/ 29022 w 200484"/>
                  <a:gd name="connsiteY1" fmla="*/ 572067 h 851557"/>
                  <a:gd name="connsiteX2" fmla="*/ 63947 w 200484"/>
                  <a:gd name="connsiteY2" fmla="*/ 438717 h 851557"/>
                  <a:gd name="connsiteX3" fmla="*/ 447 w 200484"/>
                  <a:gd name="connsiteY3" fmla="*/ 610167 h 851557"/>
                  <a:gd name="connsiteX4" fmla="*/ 44897 w 200484"/>
                  <a:gd name="connsiteY4" fmla="*/ 746692 h 851557"/>
                  <a:gd name="connsiteX5" fmla="*/ 19497 w 200484"/>
                  <a:gd name="connsiteY5" fmla="*/ 676842 h 851557"/>
                  <a:gd name="connsiteX6" fmla="*/ 117922 w 200484"/>
                  <a:gd name="connsiteY6" fmla="*/ 848292 h 851557"/>
                  <a:gd name="connsiteX7" fmla="*/ 76647 w 200484"/>
                  <a:gd name="connsiteY7" fmla="*/ 775267 h 851557"/>
                  <a:gd name="connsiteX8" fmla="*/ 447 w 200484"/>
                  <a:gd name="connsiteY8" fmla="*/ 603817 h 851557"/>
                  <a:gd name="connsiteX9" fmla="*/ 114747 w 200484"/>
                  <a:gd name="connsiteY9" fmla="*/ 149792 h 851557"/>
                  <a:gd name="connsiteX10" fmla="*/ 19497 w 200484"/>
                  <a:gd name="connsiteY10" fmla="*/ 318067 h 851557"/>
                  <a:gd name="connsiteX11" fmla="*/ 200472 w 200484"/>
                  <a:gd name="connsiteY11" fmla="*/ 3742 h 85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484" h="851557">
                    <a:moveTo>
                      <a:pt x="200472" y="3742"/>
                    </a:moveTo>
                    <a:cubicBezTo>
                      <a:pt x="202060" y="46075"/>
                      <a:pt x="51776" y="499571"/>
                      <a:pt x="29022" y="572067"/>
                    </a:cubicBezTo>
                    <a:cubicBezTo>
                      <a:pt x="6268" y="644563"/>
                      <a:pt x="68709" y="432367"/>
                      <a:pt x="63947" y="438717"/>
                    </a:cubicBezTo>
                    <a:cubicBezTo>
                      <a:pt x="59185" y="445067"/>
                      <a:pt x="3622" y="558838"/>
                      <a:pt x="447" y="610167"/>
                    </a:cubicBezTo>
                    <a:cubicBezTo>
                      <a:pt x="-2728" y="661496"/>
                      <a:pt x="41722" y="735579"/>
                      <a:pt x="44897" y="746692"/>
                    </a:cubicBezTo>
                    <a:cubicBezTo>
                      <a:pt x="48072" y="757805"/>
                      <a:pt x="7326" y="659909"/>
                      <a:pt x="19497" y="676842"/>
                    </a:cubicBezTo>
                    <a:cubicBezTo>
                      <a:pt x="31668" y="693775"/>
                      <a:pt x="108397" y="831888"/>
                      <a:pt x="117922" y="848292"/>
                    </a:cubicBezTo>
                    <a:cubicBezTo>
                      <a:pt x="127447" y="864696"/>
                      <a:pt x="96226" y="816013"/>
                      <a:pt x="76647" y="775267"/>
                    </a:cubicBezTo>
                    <a:cubicBezTo>
                      <a:pt x="57068" y="734521"/>
                      <a:pt x="-5903" y="708063"/>
                      <a:pt x="447" y="603817"/>
                    </a:cubicBezTo>
                    <a:cubicBezTo>
                      <a:pt x="6797" y="499571"/>
                      <a:pt x="111572" y="197417"/>
                      <a:pt x="114747" y="149792"/>
                    </a:cubicBezTo>
                    <a:cubicBezTo>
                      <a:pt x="117922" y="102167"/>
                      <a:pt x="3622" y="344525"/>
                      <a:pt x="19497" y="318067"/>
                    </a:cubicBezTo>
                    <a:cubicBezTo>
                      <a:pt x="35372" y="291609"/>
                      <a:pt x="198884" y="-38591"/>
                      <a:pt x="200472" y="37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 31">
                <a:extLst>
                  <a:ext uri="{FF2B5EF4-FFF2-40B4-BE49-F238E27FC236}">
                    <a16:creationId xmlns:a16="http://schemas.microsoft.com/office/drawing/2014/main" id="{878E09EA-45C1-681F-36E0-A4A7596D2E76}"/>
                  </a:ext>
                </a:extLst>
              </p:cNvPr>
              <p:cNvSpPr/>
              <p:nvPr/>
            </p:nvSpPr>
            <p:spPr>
              <a:xfrm>
                <a:off x="6069799" y="853390"/>
                <a:ext cx="178960" cy="956367"/>
              </a:xfrm>
              <a:custGeom>
                <a:avLst/>
                <a:gdLst>
                  <a:gd name="connsiteX0" fmla="*/ 801 w 178960"/>
                  <a:gd name="connsiteY0" fmla="*/ 685 h 956367"/>
                  <a:gd name="connsiteX1" fmla="*/ 134151 w 178960"/>
                  <a:gd name="connsiteY1" fmla="*/ 448360 h 956367"/>
                  <a:gd name="connsiteX2" fmla="*/ 143676 w 178960"/>
                  <a:gd name="connsiteY2" fmla="*/ 448360 h 956367"/>
                  <a:gd name="connsiteX3" fmla="*/ 169076 w 178960"/>
                  <a:gd name="connsiteY3" fmla="*/ 638860 h 956367"/>
                  <a:gd name="connsiteX4" fmla="*/ 162726 w 178960"/>
                  <a:gd name="connsiteY4" fmla="*/ 743635 h 956367"/>
                  <a:gd name="connsiteX5" fmla="*/ 159551 w 178960"/>
                  <a:gd name="connsiteY5" fmla="*/ 699185 h 956367"/>
                  <a:gd name="connsiteX6" fmla="*/ 86526 w 178960"/>
                  <a:gd name="connsiteY6" fmla="*/ 803960 h 956367"/>
                  <a:gd name="connsiteX7" fmla="*/ 35726 w 178960"/>
                  <a:gd name="connsiteY7" fmla="*/ 956360 h 956367"/>
                  <a:gd name="connsiteX8" fmla="*/ 105576 w 178960"/>
                  <a:gd name="connsiteY8" fmla="*/ 797610 h 956367"/>
                  <a:gd name="connsiteX9" fmla="*/ 178601 w 178960"/>
                  <a:gd name="connsiteY9" fmla="*/ 689660 h 956367"/>
                  <a:gd name="connsiteX10" fmla="*/ 73826 w 178960"/>
                  <a:gd name="connsiteY10" fmla="*/ 261035 h 956367"/>
                  <a:gd name="connsiteX11" fmla="*/ 77001 w 178960"/>
                  <a:gd name="connsiteY11" fmla="*/ 343585 h 956367"/>
                  <a:gd name="connsiteX12" fmla="*/ 801 w 178960"/>
                  <a:gd name="connsiteY12" fmla="*/ 685 h 956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8960" h="956367">
                    <a:moveTo>
                      <a:pt x="801" y="685"/>
                    </a:moveTo>
                    <a:cubicBezTo>
                      <a:pt x="10326" y="18148"/>
                      <a:pt x="110339" y="373748"/>
                      <a:pt x="134151" y="448360"/>
                    </a:cubicBezTo>
                    <a:cubicBezTo>
                      <a:pt x="157963" y="522972"/>
                      <a:pt x="137855" y="416610"/>
                      <a:pt x="143676" y="448360"/>
                    </a:cubicBezTo>
                    <a:cubicBezTo>
                      <a:pt x="149497" y="480110"/>
                      <a:pt x="165901" y="589648"/>
                      <a:pt x="169076" y="638860"/>
                    </a:cubicBezTo>
                    <a:cubicBezTo>
                      <a:pt x="172251" y="688072"/>
                      <a:pt x="164313" y="733581"/>
                      <a:pt x="162726" y="743635"/>
                    </a:cubicBezTo>
                    <a:cubicBezTo>
                      <a:pt x="161139" y="753689"/>
                      <a:pt x="172251" y="689131"/>
                      <a:pt x="159551" y="699185"/>
                    </a:cubicBezTo>
                    <a:cubicBezTo>
                      <a:pt x="146851" y="709239"/>
                      <a:pt x="107163" y="761098"/>
                      <a:pt x="86526" y="803960"/>
                    </a:cubicBezTo>
                    <a:cubicBezTo>
                      <a:pt x="65889" y="846822"/>
                      <a:pt x="32551" y="957418"/>
                      <a:pt x="35726" y="956360"/>
                    </a:cubicBezTo>
                    <a:cubicBezTo>
                      <a:pt x="38901" y="955302"/>
                      <a:pt x="81764" y="842060"/>
                      <a:pt x="105576" y="797610"/>
                    </a:cubicBezTo>
                    <a:cubicBezTo>
                      <a:pt x="129388" y="753160"/>
                      <a:pt x="183893" y="779089"/>
                      <a:pt x="178601" y="689660"/>
                    </a:cubicBezTo>
                    <a:cubicBezTo>
                      <a:pt x="173309" y="600231"/>
                      <a:pt x="90759" y="318714"/>
                      <a:pt x="73826" y="261035"/>
                    </a:cubicBezTo>
                    <a:cubicBezTo>
                      <a:pt x="56893" y="203356"/>
                      <a:pt x="84409" y="382214"/>
                      <a:pt x="77001" y="343585"/>
                    </a:cubicBezTo>
                    <a:cubicBezTo>
                      <a:pt x="69593" y="304956"/>
                      <a:pt x="-8724" y="-16778"/>
                      <a:pt x="801" y="6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 32">
                <a:extLst>
                  <a:ext uri="{FF2B5EF4-FFF2-40B4-BE49-F238E27FC236}">
                    <a16:creationId xmlns:a16="http://schemas.microsoft.com/office/drawing/2014/main" id="{87D2C6FA-F132-019A-1FF9-68354F9D1413}"/>
                  </a:ext>
                </a:extLst>
              </p:cNvPr>
              <p:cNvSpPr/>
              <p:nvPr/>
            </p:nvSpPr>
            <p:spPr>
              <a:xfrm>
                <a:off x="3978275" y="1655747"/>
                <a:ext cx="48815" cy="595161"/>
              </a:xfrm>
              <a:custGeom>
                <a:avLst/>
                <a:gdLst>
                  <a:gd name="connsiteX0" fmla="*/ 38100 w 48815"/>
                  <a:gd name="connsiteY0" fmla="*/ 1603 h 595161"/>
                  <a:gd name="connsiteX1" fmla="*/ 47625 w 48815"/>
                  <a:gd name="connsiteY1" fmla="*/ 261953 h 595161"/>
                  <a:gd name="connsiteX2" fmla="*/ 47625 w 48815"/>
                  <a:gd name="connsiteY2" fmla="*/ 585803 h 595161"/>
                  <a:gd name="connsiteX3" fmla="*/ 38100 w 48815"/>
                  <a:gd name="connsiteY3" fmla="*/ 481028 h 595161"/>
                  <a:gd name="connsiteX4" fmla="*/ 0 w 48815"/>
                  <a:gd name="connsiteY4" fmla="*/ 204803 h 595161"/>
                  <a:gd name="connsiteX5" fmla="*/ 38100 w 48815"/>
                  <a:gd name="connsiteY5" fmla="*/ 385778 h 595161"/>
                  <a:gd name="connsiteX6" fmla="*/ 38100 w 48815"/>
                  <a:gd name="connsiteY6" fmla="*/ 1603 h 595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15" h="595161">
                    <a:moveTo>
                      <a:pt x="38100" y="1603"/>
                    </a:moveTo>
                    <a:cubicBezTo>
                      <a:pt x="39687" y="-19034"/>
                      <a:pt x="46038" y="164586"/>
                      <a:pt x="47625" y="261953"/>
                    </a:cubicBezTo>
                    <a:cubicBezTo>
                      <a:pt x="49212" y="359320"/>
                      <a:pt x="49212" y="549291"/>
                      <a:pt x="47625" y="585803"/>
                    </a:cubicBezTo>
                    <a:cubicBezTo>
                      <a:pt x="46038" y="622315"/>
                      <a:pt x="46037" y="544528"/>
                      <a:pt x="38100" y="481028"/>
                    </a:cubicBezTo>
                    <a:cubicBezTo>
                      <a:pt x="30163" y="417528"/>
                      <a:pt x="0" y="220678"/>
                      <a:pt x="0" y="204803"/>
                    </a:cubicBezTo>
                    <a:cubicBezTo>
                      <a:pt x="0" y="188928"/>
                      <a:pt x="33337" y="418057"/>
                      <a:pt x="38100" y="385778"/>
                    </a:cubicBezTo>
                    <a:cubicBezTo>
                      <a:pt x="42863" y="353499"/>
                      <a:pt x="36513" y="22240"/>
                      <a:pt x="38100" y="16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 33">
                <a:extLst>
                  <a:ext uri="{FF2B5EF4-FFF2-40B4-BE49-F238E27FC236}">
                    <a16:creationId xmlns:a16="http://schemas.microsoft.com/office/drawing/2014/main" id="{27C4076D-1A16-9F60-F901-039347FC4768}"/>
                  </a:ext>
                </a:extLst>
              </p:cNvPr>
              <p:cNvSpPr/>
              <p:nvPr/>
            </p:nvSpPr>
            <p:spPr>
              <a:xfrm>
                <a:off x="3771746" y="2140137"/>
                <a:ext cx="259413" cy="1033097"/>
              </a:xfrm>
              <a:custGeom>
                <a:avLst/>
                <a:gdLst>
                  <a:gd name="connsiteX0" fmla="*/ 231929 w 259413"/>
                  <a:gd name="connsiteY0" fmla="*/ 12513 h 1033097"/>
                  <a:gd name="connsiteX1" fmla="*/ 174779 w 259413"/>
                  <a:gd name="connsiteY1" fmla="*/ 361763 h 1033097"/>
                  <a:gd name="connsiteX2" fmla="*/ 155729 w 259413"/>
                  <a:gd name="connsiteY2" fmla="*/ 469713 h 1033097"/>
                  <a:gd name="connsiteX3" fmla="*/ 146204 w 259413"/>
                  <a:gd name="connsiteY3" fmla="*/ 380813 h 1033097"/>
                  <a:gd name="connsiteX4" fmla="*/ 130329 w 259413"/>
                  <a:gd name="connsiteY4" fmla="*/ 593538 h 1033097"/>
                  <a:gd name="connsiteX5" fmla="*/ 120804 w 259413"/>
                  <a:gd name="connsiteY5" fmla="*/ 507813 h 1033097"/>
                  <a:gd name="connsiteX6" fmla="*/ 76354 w 259413"/>
                  <a:gd name="connsiteY6" fmla="*/ 777688 h 1033097"/>
                  <a:gd name="connsiteX7" fmla="*/ 73179 w 259413"/>
                  <a:gd name="connsiteY7" fmla="*/ 609413 h 1033097"/>
                  <a:gd name="connsiteX8" fmla="*/ 154 w 259413"/>
                  <a:gd name="connsiteY8" fmla="*/ 1031688 h 1033097"/>
                  <a:gd name="connsiteX9" fmla="*/ 95404 w 259413"/>
                  <a:gd name="connsiteY9" fmla="*/ 723713 h 1033097"/>
                  <a:gd name="connsiteX10" fmla="*/ 250979 w 259413"/>
                  <a:gd name="connsiteY10" fmla="*/ 136338 h 1033097"/>
                  <a:gd name="connsiteX11" fmla="*/ 231929 w 259413"/>
                  <a:gd name="connsiteY11" fmla="*/ 12513 h 1033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413" h="1033097">
                    <a:moveTo>
                      <a:pt x="231929" y="12513"/>
                    </a:moveTo>
                    <a:cubicBezTo>
                      <a:pt x="219229" y="50084"/>
                      <a:pt x="187479" y="285563"/>
                      <a:pt x="174779" y="361763"/>
                    </a:cubicBezTo>
                    <a:cubicBezTo>
                      <a:pt x="162079" y="437963"/>
                      <a:pt x="160491" y="466538"/>
                      <a:pt x="155729" y="469713"/>
                    </a:cubicBezTo>
                    <a:cubicBezTo>
                      <a:pt x="150967" y="472888"/>
                      <a:pt x="150437" y="360176"/>
                      <a:pt x="146204" y="380813"/>
                    </a:cubicBezTo>
                    <a:cubicBezTo>
                      <a:pt x="141971" y="401450"/>
                      <a:pt x="134562" y="572371"/>
                      <a:pt x="130329" y="593538"/>
                    </a:cubicBezTo>
                    <a:cubicBezTo>
                      <a:pt x="126096" y="614705"/>
                      <a:pt x="129800" y="477121"/>
                      <a:pt x="120804" y="507813"/>
                    </a:cubicBezTo>
                    <a:cubicBezTo>
                      <a:pt x="111808" y="538505"/>
                      <a:pt x="84291" y="760755"/>
                      <a:pt x="76354" y="777688"/>
                    </a:cubicBezTo>
                    <a:cubicBezTo>
                      <a:pt x="68417" y="794621"/>
                      <a:pt x="85879" y="567080"/>
                      <a:pt x="73179" y="609413"/>
                    </a:cubicBezTo>
                    <a:cubicBezTo>
                      <a:pt x="60479" y="651746"/>
                      <a:pt x="-3550" y="1012638"/>
                      <a:pt x="154" y="1031688"/>
                    </a:cubicBezTo>
                    <a:cubicBezTo>
                      <a:pt x="3858" y="1050738"/>
                      <a:pt x="53600" y="872938"/>
                      <a:pt x="95404" y="723713"/>
                    </a:cubicBezTo>
                    <a:cubicBezTo>
                      <a:pt x="137208" y="574488"/>
                      <a:pt x="228225" y="249050"/>
                      <a:pt x="250979" y="136338"/>
                    </a:cubicBezTo>
                    <a:cubicBezTo>
                      <a:pt x="273733" y="23626"/>
                      <a:pt x="244629" y="-25058"/>
                      <a:pt x="231929" y="125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 34">
                <a:extLst>
                  <a:ext uri="{FF2B5EF4-FFF2-40B4-BE49-F238E27FC236}">
                    <a16:creationId xmlns:a16="http://schemas.microsoft.com/office/drawing/2014/main" id="{86DC0AEE-B579-B28E-A85F-3CFB3D3C4C4F}"/>
                  </a:ext>
                </a:extLst>
              </p:cNvPr>
              <p:cNvSpPr/>
              <p:nvPr/>
            </p:nvSpPr>
            <p:spPr>
              <a:xfrm>
                <a:off x="3393206" y="3110682"/>
                <a:ext cx="393956" cy="1447594"/>
              </a:xfrm>
              <a:custGeom>
                <a:avLst/>
                <a:gdLst>
                  <a:gd name="connsiteX0" fmla="*/ 359644 w 393956"/>
                  <a:gd name="connsiteY0" fmla="*/ 818 h 1447594"/>
                  <a:gd name="connsiteX1" fmla="*/ 365994 w 393956"/>
                  <a:gd name="connsiteY1" fmla="*/ 121468 h 1447594"/>
                  <a:gd name="connsiteX2" fmla="*/ 305669 w 393956"/>
                  <a:gd name="connsiteY2" fmla="*/ 207193 h 1447594"/>
                  <a:gd name="connsiteX3" fmla="*/ 324719 w 393956"/>
                  <a:gd name="connsiteY3" fmla="*/ 299268 h 1447594"/>
                  <a:gd name="connsiteX4" fmla="*/ 296144 w 393956"/>
                  <a:gd name="connsiteY4" fmla="*/ 343718 h 1447594"/>
                  <a:gd name="connsiteX5" fmla="*/ 258044 w 393956"/>
                  <a:gd name="connsiteY5" fmla="*/ 511993 h 1447594"/>
                  <a:gd name="connsiteX6" fmla="*/ 296144 w 393956"/>
                  <a:gd name="connsiteY6" fmla="*/ 438968 h 1447594"/>
                  <a:gd name="connsiteX7" fmla="*/ 261219 w 393956"/>
                  <a:gd name="connsiteY7" fmla="*/ 575493 h 1447594"/>
                  <a:gd name="connsiteX8" fmla="*/ 267569 w 393956"/>
                  <a:gd name="connsiteY8" fmla="*/ 458018 h 1447594"/>
                  <a:gd name="connsiteX9" fmla="*/ 207244 w 393956"/>
                  <a:gd name="connsiteY9" fmla="*/ 896168 h 1447594"/>
                  <a:gd name="connsiteX10" fmla="*/ 197719 w 393956"/>
                  <a:gd name="connsiteY10" fmla="*/ 746943 h 1447594"/>
                  <a:gd name="connsiteX11" fmla="*/ 23094 w 393956"/>
                  <a:gd name="connsiteY11" fmla="*/ 1286693 h 1447594"/>
                  <a:gd name="connsiteX12" fmla="*/ 83419 w 393956"/>
                  <a:gd name="connsiteY12" fmla="*/ 1064443 h 1447594"/>
                  <a:gd name="connsiteX13" fmla="*/ 869 w 393956"/>
                  <a:gd name="connsiteY13" fmla="*/ 1445443 h 1447594"/>
                  <a:gd name="connsiteX14" fmla="*/ 146919 w 393956"/>
                  <a:gd name="connsiteY14" fmla="*/ 858068 h 1447594"/>
                  <a:gd name="connsiteX15" fmla="*/ 381869 w 393956"/>
                  <a:gd name="connsiteY15" fmla="*/ 121468 h 1447594"/>
                  <a:gd name="connsiteX16" fmla="*/ 359644 w 393956"/>
                  <a:gd name="connsiteY16" fmla="*/ 818 h 144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3956" h="1447594">
                    <a:moveTo>
                      <a:pt x="359644" y="818"/>
                    </a:moveTo>
                    <a:cubicBezTo>
                      <a:pt x="356998" y="818"/>
                      <a:pt x="374990" y="87072"/>
                      <a:pt x="365994" y="121468"/>
                    </a:cubicBezTo>
                    <a:cubicBezTo>
                      <a:pt x="356998" y="155864"/>
                      <a:pt x="312548" y="177560"/>
                      <a:pt x="305669" y="207193"/>
                    </a:cubicBezTo>
                    <a:cubicBezTo>
                      <a:pt x="298790" y="236826"/>
                      <a:pt x="326306" y="276514"/>
                      <a:pt x="324719" y="299268"/>
                    </a:cubicBezTo>
                    <a:cubicBezTo>
                      <a:pt x="323132" y="322022"/>
                      <a:pt x="307256" y="308264"/>
                      <a:pt x="296144" y="343718"/>
                    </a:cubicBezTo>
                    <a:cubicBezTo>
                      <a:pt x="285031" y="379172"/>
                      <a:pt x="258044" y="496118"/>
                      <a:pt x="258044" y="511993"/>
                    </a:cubicBezTo>
                    <a:cubicBezTo>
                      <a:pt x="258044" y="527868"/>
                      <a:pt x="295615" y="428385"/>
                      <a:pt x="296144" y="438968"/>
                    </a:cubicBezTo>
                    <a:cubicBezTo>
                      <a:pt x="296673" y="449551"/>
                      <a:pt x="265981" y="572318"/>
                      <a:pt x="261219" y="575493"/>
                    </a:cubicBezTo>
                    <a:cubicBezTo>
                      <a:pt x="256457" y="578668"/>
                      <a:pt x="276565" y="404572"/>
                      <a:pt x="267569" y="458018"/>
                    </a:cubicBezTo>
                    <a:cubicBezTo>
                      <a:pt x="258573" y="511464"/>
                      <a:pt x="218886" y="848014"/>
                      <a:pt x="207244" y="896168"/>
                    </a:cubicBezTo>
                    <a:cubicBezTo>
                      <a:pt x="195602" y="944322"/>
                      <a:pt x="228411" y="681856"/>
                      <a:pt x="197719" y="746943"/>
                    </a:cubicBezTo>
                    <a:cubicBezTo>
                      <a:pt x="167027" y="812030"/>
                      <a:pt x="42144" y="1233776"/>
                      <a:pt x="23094" y="1286693"/>
                    </a:cubicBezTo>
                    <a:cubicBezTo>
                      <a:pt x="4044" y="1339610"/>
                      <a:pt x="87123" y="1037985"/>
                      <a:pt x="83419" y="1064443"/>
                    </a:cubicBezTo>
                    <a:cubicBezTo>
                      <a:pt x="79715" y="1090901"/>
                      <a:pt x="-9714" y="1479839"/>
                      <a:pt x="869" y="1445443"/>
                    </a:cubicBezTo>
                    <a:cubicBezTo>
                      <a:pt x="11452" y="1411047"/>
                      <a:pt x="83419" y="1078731"/>
                      <a:pt x="146919" y="858068"/>
                    </a:cubicBezTo>
                    <a:cubicBezTo>
                      <a:pt x="210419" y="637406"/>
                      <a:pt x="345886" y="260639"/>
                      <a:pt x="381869" y="121468"/>
                    </a:cubicBezTo>
                    <a:cubicBezTo>
                      <a:pt x="417852" y="-17703"/>
                      <a:pt x="362290" y="818"/>
                      <a:pt x="359644" y="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 35">
                <a:extLst>
                  <a:ext uri="{FF2B5EF4-FFF2-40B4-BE49-F238E27FC236}">
                    <a16:creationId xmlns:a16="http://schemas.microsoft.com/office/drawing/2014/main" id="{4B2B0335-FC2B-7498-53F7-2701E942FCB5}"/>
                  </a:ext>
                </a:extLst>
              </p:cNvPr>
              <p:cNvSpPr/>
              <p:nvPr/>
            </p:nvSpPr>
            <p:spPr>
              <a:xfrm>
                <a:off x="3251034" y="4047413"/>
                <a:ext cx="270375" cy="1339988"/>
              </a:xfrm>
              <a:custGeom>
                <a:avLst/>
                <a:gdLst>
                  <a:gd name="connsiteX0" fmla="*/ 270041 w 270375"/>
                  <a:gd name="connsiteY0" fmla="*/ 712 h 1339988"/>
                  <a:gd name="connsiteX1" fmla="*/ 235116 w 270375"/>
                  <a:gd name="connsiteY1" fmla="*/ 305512 h 1339988"/>
                  <a:gd name="connsiteX2" fmla="*/ 206541 w 270375"/>
                  <a:gd name="connsiteY2" fmla="*/ 261062 h 1339988"/>
                  <a:gd name="connsiteX3" fmla="*/ 111291 w 270375"/>
                  <a:gd name="connsiteY3" fmla="*/ 553162 h 1339988"/>
                  <a:gd name="connsiteX4" fmla="*/ 143041 w 270375"/>
                  <a:gd name="connsiteY4" fmla="*/ 534112 h 1339988"/>
                  <a:gd name="connsiteX5" fmla="*/ 127166 w 270375"/>
                  <a:gd name="connsiteY5" fmla="*/ 648412 h 1339988"/>
                  <a:gd name="connsiteX6" fmla="*/ 70016 w 270375"/>
                  <a:gd name="connsiteY6" fmla="*/ 924637 h 1339988"/>
                  <a:gd name="connsiteX7" fmla="*/ 66841 w 270375"/>
                  <a:gd name="connsiteY7" fmla="*/ 870662 h 1339988"/>
                  <a:gd name="connsiteX8" fmla="*/ 9691 w 270375"/>
                  <a:gd name="connsiteY8" fmla="*/ 1035762 h 1339988"/>
                  <a:gd name="connsiteX9" fmla="*/ 19216 w 270375"/>
                  <a:gd name="connsiteY9" fmla="*/ 1334212 h 1339988"/>
                  <a:gd name="connsiteX10" fmla="*/ 3341 w 270375"/>
                  <a:gd name="connsiteY10" fmla="*/ 1200862 h 1339988"/>
                  <a:gd name="connsiteX11" fmla="*/ 95416 w 270375"/>
                  <a:gd name="connsiteY11" fmla="*/ 819862 h 1339988"/>
                  <a:gd name="connsiteX12" fmla="*/ 146216 w 270375"/>
                  <a:gd name="connsiteY12" fmla="*/ 413462 h 1339988"/>
                  <a:gd name="connsiteX13" fmla="*/ 212891 w 270375"/>
                  <a:gd name="connsiteY13" fmla="*/ 226137 h 1339988"/>
                  <a:gd name="connsiteX14" fmla="*/ 270041 w 270375"/>
                  <a:gd name="connsiteY14" fmla="*/ 712 h 133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0375" h="1339988">
                    <a:moveTo>
                      <a:pt x="270041" y="712"/>
                    </a:moveTo>
                    <a:cubicBezTo>
                      <a:pt x="273745" y="13941"/>
                      <a:pt x="245699" y="262120"/>
                      <a:pt x="235116" y="305512"/>
                    </a:cubicBezTo>
                    <a:cubicBezTo>
                      <a:pt x="224533" y="348904"/>
                      <a:pt x="227178" y="219787"/>
                      <a:pt x="206541" y="261062"/>
                    </a:cubicBezTo>
                    <a:cubicBezTo>
                      <a:pt x="185903" y="302337"/>
                      <a:pt x="121874" y="507654"/>
                      <a:pt x="111291" y="553162"/>
                    </a:cubicBezTo>
                    <a:cubicBezTo>
                      <a:pt x="100708" y="598670"/>
                      <a:pt x="140395" y="518237"/>
                      <a:pt x="143041" y="534112"/>
                    </a:cubicBezTo>
                    <a:cubicBezTo>
                      <a:pt x="145687" y="549987"/>
                      <a:pt x="139337" y="583325"/>
                      <a:pt x="127166" y="648412"/>
                    </a:cubicBezTo>
                    <a:cubicBezTo>
                      <a:pt x="114995" y="713499"/>
                      <a:pt x="80070" y="887595"/>
                      <a:pt x="70016" y="924637"/>
                    </a:cubicBezTo>
                    <a:cubicBezTo>
                      <a:pt x="59962" y="961679"/>
                      <a:pt x="76895" y="852141"/>
                      <a:pt x="66841" y="870662"/>
                    </a:cubicBezTo>
                    <a:cubicBezTo>
                      <a:pt x="56787" y="889183"/>
                      <a:pt x="17628" y="958504"/>
                      <a:pt x="9691" y="1035762"/>
                    </a:cubicBezTo>
                    <a:cubicBezTo>
                      <a:pt x="1754" y="1113020"/>
                      <a:pt x="20274" y="1306695"/>
                      <a:pt x="19216" y="1334212"/>
                    </a:cubicBezTo>
                    <a:cubicBezTo>
                      <a:pt x="18158" y="1361729"/>
                      <a:pt x="-9359" y="1286587"/>
                      <a:pt x="3341" y="1200862"/>
                    </a:cubicBezTo>
                    <a:cubicBezTo>
                      <a:pt x="16041" y="1115137"/>
                      <a:pt x="71603" y="951095"/>
                      <a:pt x="95416" y="819862"/>
                    </a:cubicBezTo>
                    <a:cubicBezTo>
                      <a:pt x="119228" y="688629"/>
                      <a:pt x="126637" y="512416"/>
                      <a:pt x="146216" y="413462"/>
                    </a:cubicBezTo>
                    <a:cubicBezTo>
                      <a:pt x="165795" y="314508"/>
                      <a:pt x="192254" y="290166"/>
                      <a:pt x="212891" y="226137"/>
                    </a:cubicBezTo>
                    <a:cubicBezTo>
                      <a:pt x="233528" y="162108"/>
                      <a:pt x="266337" y="-12517"/>
                      <a:pt x="270041" y="7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 36">
                <a:extLst>
                  <a:ext uri="{FF2B5EF4-FFF2-40B4-BE49-F238E27FC236}">
                    <a16:creationId xmlns:a16="http://schemas.microsoft.com/office/drawing/2014/main" id="{7FD6BE85-EAFE-830A-7C32-079381B5C7BC}"/>
                  </a:ext>
                </a:extLst>
              </p:cNvPr>
              <p:cNvSpPr/>
              <p:nvPr/>
            </p:nvSpPr>
            <p:spPr>
              <a:xfrm>
                <a:off x="3062254" y="5257242"/>
                <a:ext cx="205570" cy="1065392"/>
              </a:xfrm>
              <a:custGeom>
                <a:avLst/>
                <a:gdLst>
                  <a:gd name="connsiteX0" fmla="*/ 204821 w 205570"/>
                  <a:gd name="connsiteY0" fmla="*/ 558 h 1065392"/>
                  <a:gd name="connsiteX1" fmla="*/ 154021 w 205570"/>
                  <a:gd name="connsiteY1" fmla="*/ 156133 h 1065392"/>
                  <a:gd name="connsiteX2" fmla="*/ 112746 w 205570"/>
                  <a:gd name="connsiteY2" fmla="*/ 302183 h 1065392"/>
                  <a:gd name="connsiteX3" fmla="*/ 96871 w 205570"/>
                  <a:gd name="connsiteY3" fmla="*/ 279958 h 1065392"/>
                  <a:gd name="connsiteX4" fmla="*/ 125446 w 205570"/>
                  <a:gd name="connsiteY4" fmla="*/ 381558 h 1065392"/>
                  <a:gd name="connsiteX5" fmla="*/ 65121 w 205570"/>
                  <a:gd name="connsiteY5" fmla="*/ 578408 h 1065392"/>
                  <a:gd name="connsiteX6" fmla="*/ 74646 w 205570"/>
                  <a:gd name="connsiteY6" fmla="*/ 533958 h 1065392"/>
                  <a:gd name="connsiteX7" fmla="*/ 36546 w 205570"/>
                  <a:gd name="connsiteY7" fmla="*/ 667308 h 1065392"/>
                  <a:gd name="connsiteX8" fmla="*/ 17496 w 205570"/>
                  <a:gd name="connsiteY8" fmla="*/ 1064183 h 1065392"/>
                  <a:gd name="connsiteX9" fmla="*/ 7971 w 205570"/>
                  <a:gd name="connsiteY9" fmla="*/ 775258 h 1065392"/>
                  <a:gd name="connsiteX10" fmla="*/ 141321 w 205570"/>
                  <a:gd name="connsiteY10" fmla="*/ 343458 h 1065392"/>
                  <a:gd name="connsiteX11" fmla="*/ 112746 w 205570"/>
                  <a:gd name="connsiteY11" fmla="*/ 213283 h 1065392"/>
                  <a:gd name="connsiteX12" fmla="*/ 204821 w 205570"/>
                  <a:gd name="connsiteY12" fmla="*/ 558 h 106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5570" h="1065392">
                    <a:moveTo>
                      <a:pt x="204821" y="558"/>
                    </a:moveTo>
                    <a:cubicBezTo>
                      <a:pt x="211700" y="-8967"/>
                      <a:pt x="169367" y="105862"/>
                      <a:pt x="154021" y="156133"/>
                    </a:cubicBezTo>
                    <a:cubicBezTo>
                      <a:pt x="138675" y="206404"/>
                      <a:pt x="122271" y="281546"/>
                      <a:pt x="112746" y="302183"/>
                    </a:cubicBezTo>
                    <a:cubicBezTo>
                      <a:pt x="103221" y="322820"/>
                      <a:pt x="94754" y="266729"/>
                      <a:pt x="96871" y="279958"/>
                    </a:cubicBezTo>
                    <a:cubicBezTo>
                      <a:pt x="98988" y="293187"/>
                      <a:pt x="130738" y="331816"/>
                      <a:pt x="125446" y="381558"/>
                    </a:cubicBezTo>
                    <a:cubicBezTo>
                      <a:pt x="120154" y="431300"/>
                      <a:pt x="73588" y="553008"/>
                      <a:pt x="65121" y="578408"/>
                    </a:cubicBezTo>
                    <a:cubicBezTo>
                      <a:pt x="56654" y="603808"/>
                      <a:pt x="79409" y="519141"/>
                      <a:pt x="74646" y="533958"/>
                    </a:cubicBezTo>
                    <a:cubicBezTo>
                      <a:pt x="69883" y="548775"/>
                      <a:pt x="46071" y="578937"/>
                      <a:pt x="36546" y="667308"/>
                    </a:cubicBezTo>
                    <a:cubicBezTo>
                      <a:pt x="27021" y="755679"/>
                      <a:pt x="22258" y="1046191"/>
                      <a:pt x="17496" y="1064183"/>
                    </a:cubicBezTo>
                    <a:cubicBezTo>
                      <a:pt x="12733" y="1082175"/>
                      <a:pt x="-12667" y="895379"/>
                      <a:pt x="7971" y="775258"/>
                    </a:cubicBezTo>
                    <a:cubicBezTo>
                      <a:pt x="28608" y="655137"/>
                      <a:pt x="123859" y="437120"/>
                      <a:pt x="141321" y="343458"/>
                    </a:cubicBezTo>
                    <a:cubicBezTo>
                      <a:pt x="158783" y="249796"/>
                      <a:pt x="100046" y="266729"/>
                      <a:pt x="112746" y="213283"/>
                    </a:cubicBezTo>
                    <a:cubicBezTo>
                      <a:pt x="125446" y="159837"/>
                      <a:pt x="197942" y="10083"/>
                      <a:pt x="204821" y="5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 37">
                <a:extLst>
                  <a:ext uri="{FF2B5EF4-FFF2-40B4-BE49-F238E27FC236}">
                    <a16:creationId xmlns:a16="http://schemas.microsoft.com/office/drawing/2014/main" id="{3A62B677-5021-7C29-1DF3-A247DE208675}"/>
                  </a:ext>
                </a:extLst>
              </p:cNvPr>
              <p:cNvSpPr/>
              <p:nvPr/>
            </p:nvSpPr>
            <p:spPr>
              <a:xfrm>
                <a:off x="3082726" y="5666709"/>
                <a:ext cx="143074" cy="892415"/>
              </a:xfrm>
              <a:custGeom>
                <a:avLst/>
                <a:gdLst>
                  <a:gd name="connsiteX0" fmla="*/ 143074 w 143074"/>
                  <a:gd name="connsiteY0" fmla="*/ 127666 h 892415"/>
                  <a:gd name="connsiteX1" fmla="*/ 54174 w 143074"/>
                  <a:gd name="connsiteY1" fmla="*/ 432466 h 892415"/>
                  <a:gd name="connsiteX2" fmla="*/ 6549 w 143074"/>
                  <a:gd name="connsiteY2" fmla="*/ 880141 h 892415"/>
                  <a:gd name="connsiteX3" fmla="*/ 9724 w 143074"/>
                  <a:gd name="connsiteY3" fmla="*/ 699166 h 892415"/>
                  <a:gd name="connsiteX4" fmla="*/ 92274 w 143074"/>
                  <a:gd name="connsiteY4" fmla="*/ 7016 h 892415"/>
                  <a:gd name="connsiteX5" fmla="*/ 54174 w 143074"/>
                  <a:gd name="connsiteY5" fmla="*/ 330866 h 892415"/>
                  <a:gd name="connsiteX6" fmla="*/ 143074 w 143074"/>
                  <a:gd name="connsiteY6" fmla="*/ 127666 h 89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074" h="892415">
                    <a:moveTo>
                      <a:pt x="143074" y="127666"/>
                    </a:moveTo>
                    <a:cubicBezTo>
                      <a:pt x="143074" y="144599"/>
                      <a:pt x="76928" y="307054"/>
                      <a:pt x="54174" y="432466"/>
                    </a:cubicBezTo>
                    <a:cubicBezTo>
                      <a:pt x="31420" y="557878"/>
                      <a:pt x="13957" y="835691"/>
                      <a:pt x="6549" y="880141"/>
                    </a:cubicBezTo>
                    <a:cubicBezTo>
                      <a:pt x="-859" y="924591"/>
                      <a:pt x="-4564" y="844687"/>
                      <a:pt x="9724" y="699166"/>
                    </a:cubicBezTo>
                    <a:cubicBezTo>
                      <a:pt x="24011" y="553645"/>
                      <a:pt x="84866" y="68399"/>
                      <a:pt x="92274" y="7016"/>
                    </a:cubicBezTo>
                    <a:cubicBezTo>
                      <a:pt x="99682" y="-54367"/>
                      <a:pt x="48882" y="306524"/>
                      <a:pt x="54174" y="330866"/>
                    </a:cubicBezTo>
                    <a:cubicBezTo>
                      <a:pt x="59466" y="355208"/>
                      <a:pt x="143074" y="110733"/>
                      <a:pt x="143074" y="1276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 38">
                <a:extLst>
                  <a:ext uri="{FF2B5EF4-FFF2-40B4-BE49-F238E27FC236}">
                    <a16:creationId xmlns:a16="http://schemas.microsoft.com/office/drawing/2014/main" id="{5FBF01A2-CFAE-70EC-9499-A57FE1C56FFA}"/>
                  </a:ext>
                </a:extLst>
              </p:cNvPr>
              <p:cNvSpPr/>
              <p:nvPr/>
            </p:nvSpPr>
            <p:spPr>
              <a:xfrm>
                <a:off x="3046378" y="6185603"/>
                <a:ext cx="71882" cy="1207034"/>
              </a:xfrm>
              <a:custGeom>
                <a:avLst/>
                <a:gdLst>
                  <a:gd name="connsiteX0" fmla="*/ 7972 w 71882"/>
                  <a:gd name="connsiteY0" fmla="*/ 5647 h 1207034"/>
                  <a:gd name="connsiteX1" fmla="*/ 14322 w 71882"/>
                  <a:gd name="connsiteY1" fmla="*/ 767647 h 1207034"/>
                  <a:gd name="connsiteX2" fmla="*/ 14322 w 71882"/>
                  <a:gd name="connsiteY2" fmla="*/ 732722 h 1207034"/>
                  <a:gd name="connsiteX3" fmla="*/ 1622 w 71882"/>
                  <a:gd name="connsiteY3" fmla="*/ 1193097 h 1207034"/>
                  <a:gd name="connsiteX4" fmla="*/ 7972 w 71882"/>
                  <a:gd name="connsiteY4" fmla="*/ 993072 h 1207034"/>
                  <a:gd name="connsiteX5" fmla="*/ 71472 w 71882"/>
                  <a:gd name="connsiteY5" fmla="*/ 65972 h 1207034"/>
                  <a:gd name="connsiteX6" fmla="*/ 33372 w 71882"/>
                  <a:gd name="connsiteY6" fmla="*/ 402522 h 1207034"/>
                  <a:gd name="connsiteX7" fmla="*/ 7972 w 71882"/>
                  <a:gd name="connsiteY7" fmla="*/ 5647 h 1207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882" h="1207034">
                    <a:moveTo>
                      <a:pt x="7972" y="5647"/>
                    </a:moveTo>
                    <a:cubicBezTo>
                      <a:pt x="4797" y="66501"/>
                      <a:pt x="13264" y="646468"/>
                      <a:pt x="14322" y="767647"/>
                    </a:cubicBezTo>
                    <a:cubicBezTo>
                      <a:pt x="15380" y="888826"/>
                      <a:pt x="16439" y="661814"/>
                      <a:pt x="14322" y="732722"/>
                    </a:cubicBezTo>
                    <a:cubicBezTo>
                      <a:pt x="12205" y="803630"/>
                      <a:pt x="2680" y="1149705"/>
                      <a:pt x="1622" y="1193097"/>
                    </a:cubicBezTo>
                    <a:cubicBezTo>
                      <a:pt x="564" y="1236489"/>
                      <a:pt x="-3670" y="1180926"/>
                      <a:pt x="7972" y="993072"/>
                    </a:cubicBezTo>
                    <a:cubicBezTo>
                      <a:pt x="19614" y="805218"/>
                      <a:pt x="67239" y="164397"/>
                      <a:pt x="71472" y="65972"/>
                    </a:cubicBezTo>
                    <a:cubicBezTo>
                      <a:pt x="75705" y="-32453"/>
                      <a:pt x="46072" y="409401"/>
                      <a:pt x="33372" y="402522"/>
                    </a:cubicBezTo>
                    <a:cubicBezTo>
                      <a:pt x="20672" y="395643"/>
                      <a:pt x="11147" y="-55207"/>
                      <a:pt x="7972" y="56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 39">
                <a:extLst>
                  <a:ext uri="{FF2B5EF4-FFF2-40B4-BE49-F238E27FC236}">
                    <a16:creationId xmlns:a16="http://schemas.microsoft.com/office/drawing/2014/main" id="{B38CE9AB-79DB-1B59-0FFD-EF491146518C}"/>
                  </a:ext>
                </a:extLst>
              </p:cNvPr>
              <p:cNvSpPr/>
              <p:nvPr/>
            </p:nvSpPr>
            <p:spPr>
              <a:xfrm>
                <a:off x="6060890" y="860371"/>
                <a:ext cx="146330" cy="1651063"/>
              </a:xfrm>
              <a:custGeom>
                <a:avLst/>
                <a:gdLst>
                  <a:gd name="connsiteX0" fmla="*/ 185 w 146330"/>
                  <a:gd name="connsiteY0" fmla="*/ 54 h 1651063"/>
                  <a:gd name="connsiteX1" fmla="*/ 66860 w 146330"/>
                  <a:gd name="connsiteY1" fmla="*/ 638229 h 1651063"/>
                  <a:gd name="connsiteX2" fmla="*/ 70035 w 146330"/>
                  <a:gd name="connsiteY2" fmla="*/ 596954 h 1651063"/>
                  <a:gd name="connsiteX3" fmla="*/ 47810 w 146330"/>
                  <a:gd name="connsiteY3" fmla="*/ 695379 h 1651063"/>
                  <a:gd name="connsiteX4" fmla="*/ 31935 w 146330"/>
                  <a:gd name="connsiteY4" fmla="*/ 787454 h 1651063"/>
                  <a:gd name="connsiteX5" fmla="*/ 31935 w 146330"/>
                  <a:gd name="connsiteY5" fmla="*/ 746179 h 1651063"/>
                  <a:gd name="connsiteX6" fmla="*/ 19235 w 146330"/>
                  <a:gd name="connsiteY6" fmla="*/ 873179 h 1651063"/>
                  <a:gd name="connsiteX7" fmla="*/ 3360 w 146330"/>
                  <a:gd name="connsiteY7" fmla="*/ 835079 h 1651063"/>
                  <a:gd name="connsiteX8" fmla="*/ 9710 w 146330"/>
                  <a:gd name="connsiteY8" fmla="*/ 1050979 h 1651063"/>
                  <a:gd name="connsiteX9" fmla="*/ 25585 w 146330"/>
                  <a:gd name="connsiteY9" fmla="*/ 1146229 h 1651063"/>
                  <a:gd name="connsiteX10" fmla="*/ 28760 w 146330"/>
                  <a:gd name="connsiteY10" fmla="*/ 1111304 h 1651063"/>
                  <a:gd name="connsiteX11" fmla="*/ 47810 w 146330"/>
                  <a:gd name="connsiteY11" fmla="*/ 1327204 h 1651063"/>
                  <a:gd name="connsiteX12" fmla="*/ 85910 w 146330"/>
                  <a:gd name="connsiteY12" fmla="*/ 1441504 h 1651063"/>
                  <a:gd name="connsiteX13" fmla="*/ 85910 w 146330"/>
                  <a:gd name="connsiteY13" fmla="*/ 1422454 h 1651063"/>
                  <a:gd name="connsiteX14" fmla="*/ 146235 w 146330"/>
                  <a:gd name="connsiteY14" fmla="*/ 1651054 h 1651063"/>
                  <a:gd name="connsiteX15" fmla="*/ 70035 w 146330"/>
                  <a:gd name="connsiteY15" fmla="*/ 1412929 h 1651063"/>
                  <a:gd name="connsiteX16" fmla="*/ 185 w 146330"/>
                  <a:gd name="connsiteY16" fmla="*/ 847779 h 1651063"/>
                  <a:gd name="connsiteX17" fmla="*/ 47810 w 146330"/>
                  <a:gd name="connsiteY17" fmla="*/ 603304 h 1651063"/>
                  <a:gd name="connsiteX18" fmla="*/ 185 w 146330"/>
                  <a:gd name="connsiteY18" fmla="*/ 54 h 1651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6330" h="1651063">
                    <a:moveTo>
                      <a:pt x="185" y="54"/>
                    </a:moveTo>
                    <a:cubicBezTo>
                      <a:pt x="3360" y="5875"/>
                      <a:pt x="55218" y="538746"/>
                      <a:pt x="66860" y="638229"/>
                    </a:cubicBezTo>
                    <a:cubicBezTo>
                      <a:pt x="78502" y="737712"/>
                      <a:pt x="73210" y="587429"/>
                      <a:pt x="70035" y="596954"/>
                    </a:cubicBezTo>
                    <a:cubicBezTo>
                      <a:pt x="66860" y="606479"/>
                      <a:pt x="54160" y="663629"/>
                      <a:pt x="47810" y="695379"/>
                    </a:cubicBezTo>
                    <a:cubicBezTo>
                      <a:pt x="41460" y="727129"/>
                      <a:pt x="34581" y="778987"/>
                      <a:pt x="31935" y="787454"/>
                    </a:cubicBezTo>
                    <a:cubicBezTo>
                      <a:pt x="29289" y="795921"/>
                      <a:pt x="34052" y="731892"/>
                      <a:pt x="31935" y="746179"/>
                    </a:cubicBezTo>
                    <a:cubicBezTo>
                      <a:pt x="29818" y="760467"/>
                      <a:pt x="23998" y="858362"/>
                      <a:pt x="19235" y="873179"/>
                    </a:cubicBezTo>
                    <a:cubicBezTo>
                      <a:pt x="14472" y="887996"/>
                      <a:pt x="4947" y="805446"/>
                      <a:pt x="3360" y="835079"/>
                    </a:cubicBezTo>
                    <a:cubicBezTo>
                      <a:pt x="1773" y="864712"/>
                      <a:pt x="6006" y="999121"/>
                      <a:pt x="9710" y="1050979"/>
                    </a:cubicBezTo>
                    <a:cubicBezTo>
                      <a:pt x="13414" y="1102837"/>
                      <a:pt x="22410" y="1136175"/>
                      <a:pt x="25585" y="1146229"/>
                    </a:cubicBezTo>
                    <a:cubicBezTo>
                      <a:pt x="28760" y="1156283"/>
                      <a:pt x="25056" y="1081142"/>
                      <a:pt x="28760" y="1111304"/>
                    </a:cubicBezTo>
                    <a:cubicBezTo>
                      <a:pt x="32464" y="1141467"/>
                      <a:pt x="38285" y="1272171"/>
                      <a:pt x="47810" y="1327204"/>
                    </a:cubicBezTo>
                    <a:cubicBezTo>
                      <a:pt x="57335" y="1382237"/>
                      <a:pt x="79560" y="1425629"/>
                      <a:pt x="85910" y="1441504"/>
                    </a:cubicBezTo>
                    <a:cubicBezTo>
                      <a:pt x="92260" y="1457379"/>
                      <a:pt x="75856" y="1387529"/>
                      <a:pt x="85910" y="1422454"/>
                    </a:cubicBezTo>
                    <a:cubicBezTo>
                      <a:pt x="95964" y="1457379"/>
                      <a:pt x="148881" y="1652642"/>
                      <a:pt x="146235" y="1651054"/>
                    </a:cubicBezTo>
                    <a:cubicBezTo>
                      <a:pt x="143589" y="1649467"/>
                      <a:pt x="94377" y="1546808"/>
                      <a:pt x="70035" y="1412929"/>
                    </a:cubicBezTo>
                    <a:cubicBezTo>
                      <a:pt x="45693" y="1279050"/>
                      <a:pt x="3889" y="982716"/>
                      <a:pt x="185" y="847779"/>
                    </a:cubicBezTo>
                    <a:cubicBezTo>
                      <a:pt x="-3519" y="712842"/>
                      <a:pt x="49397" y="746179"/>
                      <a:pt x="47810" y="603304"/>
                    </a:cubicBezTo>
                    <a:cubicBezTo>
                      <a:pt x="46223" y="460429"/>
                      <a:pt x="-2990" y="-5767"/>
                      <a:pt x="185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 40">
                <a:extLst>
                  <a:ext uri="{FF2B5EF4-FFF2-40B4-BE49-F238E27FC236}">
                    <a16:creationId xmlns:a16="http://schemas.microsoft.com/office/drawing/2014/main" id="{30CB479B-30E7-1A87-137A-09E4AEB2E5D1}"/>
                  </a:ext>
                </a:extLst>
              </p:cNvPr>
              <p:cNvSpPr/>
              <p:nvPr/>
            </p:nvSpPr>
            <p:spPr>
              <a:xfrm>
                <a:off x="5989477" y="877845"/>
                <a:ext cx="105869" cy="1179307"/>
              </a:xfrm>
              <a:custGeom>
                <a:avLst/>
                <a:gdLst>
                  <a:gd name="connsiteX0" fmla="*/ 27148 w 105869"/>
                  <a:gd name="connsiteY0" fmla="*/ 4805 h 1179307"/>
                  <a:gd name="connsiteX1" fmla="*/ 93823 w 105869"/>
                  <a:gd name="connsiteY1" fmla="*/ 623930 h 1179307"/>
                  <a:gd name="connsiteX2" fmla="*/ 96998 w 105869"/>
                  <a:gd name="connsiteY2" fmla="*/ 595355 h 1179307"/>
                  <a:gd name="connsiteX3" fmla="*/ 1748 w 105869"/>
                  <a:gd name="connsiteY3" fmla="*/ 769980 h 1179307"/>
                  <a:gd name="connsiteX4" fmla="*/ 39848 w 105869"/>
                  <a:gd name="connsiteY4" fmla="*/ 712830 h 1179307"/>
                  <a:gd name="connsiteX5" fmla="*/ 96998 w 105869"/>
                  <a:gd name="connsiteY5" fmla="*/ 671555 h 1179307"/>
                  <a:gd name="connsiteX6" fmla="*/ 58898 w 105869"/>
                  <a:gd name="connsiteY6" fmla="*/ 830305 h 1179307"/>
                  <a:gd name="connsiteX7" fmla="*/ 46198 w 105869"/>
                  <a:gd name="connsiteY7" fmla="*/ 935080 h 1179307"/>
                  <a:gd name="connsiteX8" fmla="*/ 49373 w 105869"/>
                  <a:gd name="connsiteY8" fmla="*/ 1176380 h 1179307"/>
                  <a:gd name="connsiteX9" fmla="*/ 65248 w 105869"/>
                  <a:gd name="connsiteY9" fmla="*/ 1030330 h 1179307"/>
                  <a:gd name="connsiteX10" fmla="*/ 100173 w 105869"/>
                  <a:gd name="connsiteY10" fmla="*/ 496930 h 1179307"/>
                  <a:gd name="connsiteX11" fmla="*/ 55723 w 105869"/>
                  <a:gd name="connsiteY11" fmla="*/ 122280 h 1179307"/>
                  <a:gd name="connsiteX12" fmla="*/ 58898 w 105869"/>
                  <a:gd name="connsiteY12" fmla="*/ 325480 h 1179307"/>
                  <a:gd name="connsiteX13" fmla="*/ 27148 w 105869"/>
                  <a:gd name="connsiteY13" fmla="*/ 4805 h 1179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869" h="1179307">
                    <a:moveTo>
                      <a:pt x="27148" y="4805"/>
                    </a:moveTo>
                    <a:cubicBezTo>
                      <a:pt x="32969" y="54547"/>
                      <a:pt x="82181" y="525505"/>
                      <a:pt x="93823" y="623930"/>
                    </a:cubicBezTo>
                    <a:cubicBezTo>
                      <a:pt x="105465" y="722355"/>
                      <a:pt x="112344" y="571013"/>
                      <a:pt x="96998" y="595355"/>
                    </a:cubicBezTo>
                    <a:cubicBezTo>
                      <a:pt x="81652" y="619697"/>
                      <a:pt x="11273" y="750401"/>
                      <a:pt x="1748" y="769980"/>
                    </a:cubicBezTo>
                    <a:cubicBezTo>
                      <a:pt x="-7777" y="789559"/>
                      <a:pt x="23973" y="729234"/>
                      <a:pt x="39848" y="712830"/>
                    </a:cubicBezTo>
                    <a:cubicBezTo>
                      <a:pt x="55723" y="696426"/>
                      <a:pt x="93823" y="651976"/>
                      <a:pt x="96998" y="671555"/>
                    </a:cubicBezTo>
                    <a:cubicBezTo>
                      <a:pt x="100173" y="691134"/>
                      <a:pt x="67365" y="786384"/>
                      <a:pt x="58898" y="830305"/>
                    </a:cubicBezTo>
                    <a:cubicBezTo>
                      <a:pt x="50431" y="874226"/>
                      <a:pt x="47785" y="877401"/>
                      <a:pt x="46198" y="935080"/>
                    </a:cubicBezTo>
                    <a:cubicBezTo>
                      <a:pt x="44611" y="992759"/>
                      <a:pt x="46198" y="1160505"/>
                      <a:pt x="49373" y="1176380"/>
                    </a:cubicBezTo>
                    <a:cubicBezTo>
                      <a:pt x="52548" y="1192255"/>
                      <a:pt x="56781" y="1143572"/>
                      <a:pt x="65248" y="1030330"/>
                    </a:cubicBezTo>
                    <a:cubicBezTo>
                      <a:pt x="73715" y="917088"/>
                      <a:pt x="101761" y="648272"/>
                      <a:pt x="100173" y="496930"/>
                    </a:cubicBezTo>
                    <a:cubicBezTo>
                      <a:pt x="98586" y="345588"/>
                      <a:pt x="62602" y="150855"/>
                      <a:pt x="55723" y="122280"/>
                    </a:cubicBezTo>
                    <a:cubicBezTo>
                      <a:pt x="48844" y="93705"/>
                      <a:pt x="58369" y="343472"/>
                      <a:pt x="58898" y="325480"/>
                    </a:cubicBezTo>
                    <a:cubicBezTo>
                      <a:pt x="59427" y="307488"/>
                      <a:pt x="21327" y="-44937"/>
                      <a:pt x="27148" y="48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 41">
                <a:extLst>
                  <a:ext uri="{FF2B5EF4-FFF2-40B4-BE49-F238E27FC236}">
                    <a16:creationId xmlns:a16="http://schemas.microsoft.com/office/drawing/2014/main" id="{5969FA27-ABD3-4DF6-2D18-71866E92BB00}"/>
                  </a:ext>
                </a:extLst>
              </p:cNvPr>
              <p:cNvSpPr/>
              <p:nvPr/>
            </p:nvSpPr>
            <p:spPr>
              <a:xfrm>
                <a:off x="6127312" y="1183723"/>
                <a:ext cx="68056" cy="348335"/>
              </a:xfrm>
              <a:custGeom>
                <a:avLst/>
                <a:gdLst>
                  <a:gd name="connsiteX0" fmla="*/ 438 w 68056"/>
                  <a:gd name="connsiteY0" fmla="*/ 6902 h 348335"/>
                  <a:gd name="connsiteX1" fmla="*/ 67113 w 68056"/>
                  <a:gd name="connsiteY1" fmla="*/ 346627 h 348335"/>
                  <a:gd name="connsiteX2" fmla="*/ 38538 w 68056"/>
                  <a:gd name="connsiteY2" fmla="*/ 133902 h 348335"/>
                  <a:gd name="connsiteX3" fmla="*/ 438 w 68056"/>
                  <a:gd name="connsiteY3" fmla="*/ 6902 h 34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56" h="348335">
                    <a:moveTo>
                      <a:pt x="438" y="6902"/>
                    </a:moveTo>
                    <a:cubicBezTo>
                      <a:pt x="5200" y="42356"/>
                      <a:pt x="60763" y="325460"/>
                      <a:pt x="67113" y="346627"/>
                    </a:cubicBezTo>
                    <a:cubicBezTo>
                      <a:pt x="73463" y="367794"/>
                      <a:pt x="45946" y="186290"/>
                      <a:pt x="38538" y="133902"/>
                    </a:cubicBezTo>
                    <a:cubicBezTo>
                      <a:pt x="31130" y="81515"/>
                      <a:pt x="-4324" y="-28552"/>
                      <a:pt x="438" y="69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 42">
                <a:extLst>
                  <a:ext uri="{FF2B5EF4-FFF2-40B4-BE49-F238E27FC236}">
                    <a16:creationId xmlns:a16="http://schemas.microsoft.com/office/drawing/2014/main" id="{26C28AA3-0FD8-1F2D-BE97-3129576D4F16}"/>
                  </a:ext>
                </a:extLst>
              </p:cNvPr>
              <p:cNvSpPr/>
              <p:nvPr/>
            </p:nvSpPr>
            <p:spPr>
              <a:xfrm>
                <a:off x="6092192" y="1623472"/>
                <a:ext cx="159531" cy="1031884"/>
              </a:xfrm>
              <a:custGeom>
                <a:avLst/>
                <a:gdLst>
                  <a:gd name="connsiteX0" fmla="*/ 38733 w 159531"/>
                  <a:gd name="connsiteY0" fmla="*/ 2128 h 1031884"/>
                  <a:gd name="connsiteX1" fmla="*/ 48258 w 159531"/>
                  <a:gd name="connsiteY1" fmla="*/ 465678 h 1031884"/>
                  <a:gd name="connsiteX2" fmla="*/ 45083 w 159531"/>
                  <a:gd name="connsiteY2" fmla="*/ 443453 h 1031884"/>
                  <a:gd name="connsiteX3" fmla="*/ 48258 w 159531"/>
                  <a:gd name="connsiteY3" fmla="*/ 564103 h 1031884"/>
                  <a:gd name="connsiteX4" fmla="*/ 89533 w 159531"/>
                  <a:gd name="connsiteY4" fmla="*/ 745078 h 1031884"/>
                  <a:gd name="connsiteX5" fmla="*/ 86358 w 159531"/>
                  <a:gd name="connsiteY5" fmla="*/ 675228 h 1031884"/>
                  <a:gd name="connsiteX6" fmla="*/ 159383 w 159531"/>
                  <a:gd name="connsiteY6" fmla="*/ 1027653 h 1031884"/>
                  <a:gd name="connsiteX7" fmla="*/ 102233 w 159531"/>
                  <a:gd name="connsiteY7" fmla="*/ 833978 h 1031884"/>
                  <a:gd name="connsiteX8" fmla="*/ 633 w 159531"/>
                  <a:gd name="connsiteY8" fmla="*/ 316453 h 1031884"/>
                  <a:gd name="connsiteX9" fmla="*/ 38733 w 159531"/>
                  <a:gd name="connsiteY9" fmla="*/ 2128 h 1031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531" h="1031884">
                    <a:moveTo>
                      <a:pt x="38733" y="2128"/>
                    </a:moveTo>
                    <a:cubicBezTo>
                      <a:pt x="46670" y="26999"/>
                      <a:pt x="47200" y="392124"/>
                      <a:pt x="48258" y="465678"/>
                    </a:cubicBezTo>
                    <a:cubicBezTo>
                      <a:pt x="49316" y="539232"/>
                      <a:pt x="45083" y="427049"/>
                      <a:pt x="45083" y="443453"/>
                    </a:cubicBezTo>
                    <a:cubicBezTo>
                      <a:pt x="45083" y="459857"/>
                      <a:pt x="40850" y="513832"/>
                      <a:pt x="48258" y="564103"/>
                    </a:cubicBezTo>
                    <a:cubicBezTo>
                      <a:pt x="55666" y="614374"/>
                      <a:pt x="83183" y="726557"/>
                      <a:pt x="89533" y="745078"/>
                    </a:cubicBezTo>
                    <a:cubicBezTo>
                      <a:pt x="95883" y="763599"/>
                      <a:pt x="74716" y="628132"/>
                      <a:pt x="86358" y="675228"/>
                    </a:cubicBezTo>
                    <a:cubicBezTo>
                      <a:pt x="98000" y="722324"/>
                      <a:pt x="156737" y="1001195"/>
                      <a:pt x="159383" y="1027653"/>
                    </a:cubicBezTo>
                    <a:cubicBezTo>
                      <a:pt x="162029" y="1054111"/>
                      <a:pt x="128691" y="952511"/>
                      <a:pt x="102233" y="833978"/>
                    </a:cubicBezTo>
                    <a:cubicBezTo>
                      <a:pt x="75775" y="715445"/>
                      <a:pt x="6454" y="457211"/>
                      <a:pt x="633" y="316453"/>
                    </a:cubicBezTo>
                    <a:cubicBezTo>
                      <a:pt x="-5188" y="175695"/>
                      <a:pt x="30796" y="-22743"/>
                      <a:pt x="38733" y="21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 43">
                <a:extLst>
                  <a:ext uri="{FF2B5EF4-FFF2-40B4-BE49-F238E27FC236}">
                    <a16:creationId xmlns:a16="http://schemas.microsoft.com/office/drawing/2014/main" id="{578AC2FD-1470-DCD2-7389-69B70C0D9DF5}"/>
                  </a:ext>
                </a:extLst>
              </p:cNvPr>
              <p:cNvSpPr/>
              <p:nvPr/>
            </p:nvSpPr>
            <p:spPr>
              <a:xfrm>
                <a:off x="6251946" y="2589613"/>
                <a:ext cx="342629" cy="1339807"/>
              </a:xfrm>
              <a:custGeom>
                <a:avLst/>
                <a:gdLst>
                  <a:gd name="connsiteX0" fmla="*/ 2804 w 342629"/>
                  <a:gd name="connsiteY0" fmla="*/ 4362 h 1339807"/>
                  <a:gd name="connsiteX1" fmla="*/ 18679 w 342629"/>
                  <a:gd name="connsiteY1" fmla="*/ 172637 h 1339807"/>
                  <a:gd name="connsiteX2" fmla="*/ 85354 w 342629"/>
                  <a:gd name="connsiteY2" fmla="*/ 302812 h 1339807"/>
                  <a:gd name="connsiteX3" fmla="*/ 72654 w 342629"/>
                  <a:gd name="connsiteY3" fmla="*/ 283762 h 1339807"/>
                  <a:gd name="connsiteX4" fmla="*/ 85354 w 342629"/>
                  <a:gd name="connsiteY4" fmla="*/ 417112 h 1339807"/>
                  <a:gd name="connsiteX5" fmla="*/ 85354 w 342629"/>
                  <a:gd name="connsiteY5" fmla="*/ 353612 h 1339807"/>
                  <a:gd name="connsiteX6" fmla="*/ 117104 w 342629"/>
                  <a:gd name="connsiteY6" fmla="*/ 496487 h 1339807"/>
                  <a:gd name="connsiteX7" fmla="*/ 126629 w 342629"/>
                  <a:gd name="connsiteY7" fmla="*/ 474262 h 1339807"/>
                  <a:gd name="connsiteX8" fmla="*/ 136154 w 342629"/>
                  <a:gd name="connsiteY8" fmla="*/ 556812 h 1339807"/>
                  <a:gd name="connsiteX9" fmla="*/ 158379 w 342629"/>
                  <a:gd name="connsiteY9" fmla="*/ 518712 h 1339807"/>
                  <a:gd name="connsiteX10" fmla="*/ 158379 w 342629"/>
                  <a:gd name="connsiteY10" fmla="*/ 728262 h 1339807"/>
                  <a:gd name="connsiteX11" fmla="*/ 180604 w 342629"/>
                  <a:gd name="connsiteY11" fmla="*/ 648887 h 1339807"/>
                  <a:gd name="connsiteX12" fmla="*/ 190129 w 342629"/>
                  <a:gd name="connsiteY12" fmla="*/ 782237 h 1339807"/>
                  <a:gd name="connsiteX13" fmla="*/ 218704 w 342629"/>
                  <a:gd name="connsiteY13" fmla="*/ 750487 h 1339807"/>
                  <a:gd name="connsiteX14" fmla="*/ 218704 w 342629"/>
                  <a:gd name="connsiteY14" fmla="*/ 906062 h 1339807"/>
                  <a:gd name="connsiteX15" fmla="*/ 244104 w 342629"/>
                  <a:gd name="connsiteY15" fmla="*/ 855262 h 1339807"/>
                  <a:gd name="connsiteX16" fmla="*/ 250454 w 342629"/>
                  <a:gd name="connsiteY16" fmla="*/ 1020362 h 1339807"/>
                  <a:gd name="connsiteX17" fmla="*/ 272679 w 342629"/>
                  <a:gd name="connsiteY17" fmla="*/ 972737 h 1339807"/>
                  <a:gd name="connsiteX18" fmla="*/ 291729 w 342629"/>
                  <a:gd name="connsiteY18" fmla="*/ 1102912 h 1339807"/>
                  <a:gd name="connsiteX19" fmla="*/ 317129 w 342629"/>
                  <a:gd name="connsiteY19" fmla="*/ 1036237 h 1339807"/>
                  <a:gd name="connsiteX20" fmla="*/ 307604 w 342629"/>
                  <a:gd name="connsiteY20" fmla="*/ 1229912 h 1339807"/>
                  <a:gd name="connsiteX21" fmla="*/ 329829 w 342629"/>
                  <a:gd name="connsiteY21" fmla="*/ 1210862 h 1339807"/>
                  <a:gd name="connsiteX22" fmla="*/ 339354 w 342629"/>
                  <a:gd name="connsiteY22" fmla="*/ 1334687 h 1339807"/>
                  <a:gd name="connsiteX23" fmla="*/ 272679 w 342629"/>
                  <a:gd name="connsiteY23" fmla="*/ 1010837 h 1339807"/>
                  <a:gd name="connsiteX24" fmla="*/ 145679 w 342629"/>
                  <a:gd name="connsiteY24" fmla="*/ 582212 h 1339807"/>
                  <a:gd name="connsiteX25" fmla="*/ 40904 w 342629"/>
                  <a:gd name="connsiteY25" fmla="*/ 258362 h 1339807"/>
                  <a:gd name="connsiteX26" fmla="*/ 66304 w 342629"/>
                  <a:gd name="connsiteY26" fmla="*/ 363137 h 1339807"/>
                  <a:gd name="connsiteX27" fmla="*/ 2804 w 342629"/>
                  <a:gd name="connsiteY27" fmla="*/ 4362 h 133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42629" h="1339807">
                    <a:moveTo>
                      <a:pt x="2804" y="4362"/>
                    </a:moveTo>
                    <a:cubicBezTo>
                      <a:pt x="-5133" y="-27388"/>
                      <a:pt x="4921" y="122895"/>
                      <a:pt x="18679" y="172637"/>
                    </a:cubicBezTo>
                    <a:cubicBezTo>
                      <a:pt x="32437" y="222379"/>
                      <a:pt x="76358" y="284291"/>
                      <a:pt x="85354" y="302812"/>
                    </a:cubicBezTo>
                    <a:cubicBezTo>
                      <a:pt x="94350" y="321333"/>
                      <a:pt x="72654" y="264712"/>
                      <a:pt x="72654" y="283762"/>
                    </a:cubicBezTo>
                    <a:cubicBezTo>
                      <a:pt x="72654" y="302812"/>
                      <a:pt x="83237" y="405470"/>
                      <a:pt x="85354" y="417112"/>
                    </a:cubicBezTo>
                    <a:cubicBezTo>
                      <a:pt x="87471" y="428754"/>
                      <a:pt x="80062" y="340383"/>
                      <a:pt x="85354" y="353612"/>
                    </a:cubicBezTo>
                    <a:cubicBezTo>
                      <a:pt x="90646" y="366841"/>
                      <a:pt x="110225" y="476379"/>
                      <a:pt x="117104" y="496487"/>
                    </a:cubicBezTo>
                    <a:cubicBezTo>
                      <a:pt x="123983" y="516595"/>
                      <a:pt x="123454" y="464208"/>
                      <a:pt x="126629" y="474262"/>
                    </a:cubicBezTo>
                    <a:cubicBezTo>
                      <a:pt x="129804" y="484316"/>
                      <a:pt x="130862" y="549404"/>
                      <a:pt x="136154" y="556812"/>
                    </a:cubicBezTo>
                    <a:cubicBezTo>
                      <a:pt x="141446" y="564220"/>
                      <a:pt x="154675" y="490137"/>
                      <a:pt x="158379" y="518712"/>
                    </a:cubicBezTo>
                    <a:cubicBezTo>
                      <a:pt x="162083" y="547287"/>
                      <a:pt x="154675" y="706566"/>
                      <a:pt x="158379" y="728262"/>
                    </a:cubicBezTo>
                    <a:cubicBezTo>
                      <a:pt x="162083" y="749958"/>
                      <a:pt x="175312" y="639891"/>
                      <a:pt x="180604" y="648887"/>
                    </a:cubicBezTo>
                    <a:cubicBezTo>
                      <a:pt x="185896" y="657883"/>
                      <a:pt x="183779" y="765304"/>
                      <a:pt x="190129" y="782237"/>
                    </a:cubicBezTo>
                    <a:cubicBezTo>
                      <a:pt x="196479" y="799170"/>
                      <a:pt x="213942" y="729850"/>
                      <a:pt x="218704" y="750487"/>
                    </a:cubicBezTo>
                    <a:cubicBezTo>
                      <a:pt x="223466" y="771124"/>
                      <a:pt x="214471" y="888600"/>
                      <a:pt x="218704" y="906062"/>
                    </a:cubicBezTo>
                    <a:cubicBezTo>
                      <a:pt x="222937" y="923524"/>
                      <a:pt x="238812" y="836212"/>
                      <a:pt x="244104" y="855262"/>
                    </a:cubicBezTo>
                    <a:cubicBezTo>
                      <a:pt x="249396" y="874312"/>
                      <a:pt x="245692" y="1000783"/>
                      <a:pt x="250454" y="1020362"/>
                    </a:cubicBezTo>
                    <a:cubicBezTo>
                      <a:pt x="255216" y="1039941"/>
                      <a:pt x="265800" y="958979"/>
                      <a:pt x="272679" y="972737"/>
                    </a:cubicBezTo>
                    <a:cubicBezTo>
                      <a:pt x="279558" y="986495"/>
                      <a:pt x="284321" y="1092329"/>
                      <a:pt x="291729" y="1102912"/>
                    </a:cubicBezTo>
                    <a:cubicBezTo>
                      <a:pt x="299137" y="1113495"/>
                      <a:pt x="314483" y="1015070"/>
                      <a:pt x="317129" y="1036237"/>
                    </a:cubicBezTo>
                    <a:cubicBezTo>
                      <a:pt x="319775" y="1057404"/>
                      <a:pt x="305487" y="1200808"/>
                      <a:pt x="307604" y="1229912"/>
                    </a:cubicBezTo>
                    <a:cubicBezTo>
                      <a:pt x="309721" y="1259016"/>
                      <a:pt x="324537" y="1193400"/>
                      <a:pt x="329829" y="1210862"/>
                    </a:cubicBezTo>
                    <a:cubicBezTo>
                      <a:pt x="335121" y="1228324"/>
                      <a:pt x="348879" y="1368025"/>
                      <a:pt x="339354" y="1334687"/>
                    </a:cubicBezTo>
                    <a:cubicBezTo>
                      <a:pt x="329829" y="1301350"/>
                      <a:pt x="304958" y="1136250"/>
                      <a:pt x="272679" y="1010837"/>
                    </a:cubicBezTo>
                    <a:cubicBezTo>
                      <a:pt x="240400" y="885425"/>
                      <a:pt x="184308" y="707624"/>
                      <a:pt x="145679" y="582212"/>
                    </a:cubicBezTo>
                    <a:cubicBezTo>
                      <a:pt x="107050" y="456800"/>
                      <a:pt x="54133" y="294875"/>
                      <a:pt x="40904" y="258362"/>
                    </a:cubicBezTo>
                    <a:cubicBezTo>
                      <a:pt x="27675" y="221850"/>
                      <a:pt x="70008" y="401237"/>
                      <a:pt x="66304" y="363137"/>
                    </a:cubicBezTo>
                    <a:cubicBezTo>
                      <a:pt x="62600" y="325037"/>
                      <a:pt x="10741" y="36112"/>
                      <a:pt x="2804" y="43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 44">
                <a:extLst>
                  <a:ext uri="{FF2B5EF4-FFF2-40B4-BE49-F238E27FC236}">
                    <a16:creationId xmlns:a16="http://schemas.microsoft.com/office/drawing/2014/main" id="{0A529977-00B4-3BF7-F100-DAD751DA71C2}"/>
                  </a:ext>
                </a:extLst>
              </p:cNvPr>
              <p:cNvSpPr/>
              <p:nvPr/>
            </p:nvSpPr>
            <p:spPr>
              <a:xfrm>
                <a:off x="6588737" y="3841190"/>
                <a:ext cx="268494" cy="1254731"/>
              </a:xfrm>
              <a:custGeom>
                <a:avLst/>
                <a:gdLst>
                  <a:gd name="connsiteX0" fmla="*/ 53363 w 268494"/>
                  <a:gd name="connsiteY0" fmla="*/ 560 h 1254731"/>
                  <a:gd name="connsiteX1" fmla="*/ 31138 w 268494"/>
                  <a:gd name="connsiteY1" fmla="*/ 152960 h 1254731"/>
                  <a:gd name="connsiteX2" fmla="*/ 85113 w 268494"/>
                  <a:gd name="connsiteY2" fmla="*/ 286310 h 1254731"/>
                  <a:gd name="connsiteX3" fmla="*/ 69238 w 268494"/>
                  <a:gd name="connsiteY3" fmla="*/ 260910 h 1254731"/>
                  <a:gd name="connsiteX4" fmla="*/ 132738 w 268494"/>
                  <a:gd name="connsiteY4" fmla="*/ 470460 h 1254731"/>
                  <a:gd name="connsiteX5" fmla="*/ 113688 w 268494"/>
                  <a:gd name="connsiteY5" fmla="*/ 429185 h 1254731"/>
                  <a:gd name="connsiteX6" fmla="*/ 186713 w 268494"/>
                  <a:gd name="connsiteY6" fmla="*/ 645085 h 1254731"/>
                  <a:gd name="connsiteX7" fmla="*/ 177188 w 268494"/>
                  <a:gd name="connsiteY7" fmla="*/ 641910 h 1254731"/>
                  <a:gd name="connsiteX8" fmla="*/ 240688 w 268494"/>
                  <a:gd name="connsiteY8" fmla="*/ 918135 h 1254731"/>
                  <a:gd name="connsiteX9" fmla="*/ 224813 w 268494"/>
                  <a:gd name="connsiteY9" fmla="*/ 864160 h 1254731"/>
                  <a:gd name="connsiteX10" fmla="*/ 266088 w 268494"/>
                  <a:gd name="connsiteY10" fmla="*/ 1054660 h 1254731"/>
                  <a:gd name="connsiteX11" fmla="*/ 262913 w 268494"/>
                  <a:gd name="connsiteY11" fmla="*/ 1254685 h 1254731"/>
                  <a:gd name="connsiteX12" fmla="*/ 266088 w 268494"/>
                  <a:gd name="connsiteY12" fmla="*/ 1070535 h 1254731"/>
                  <a:gd name="connsiteX13" fmla="*/ 221638 w 268494"/>
                  <a:gd name="connsiteY13" fmla="*/ 800660 h 1254731"/>
                  <a:gd name="connsiteX14" fmla="*/ 5738 w 268494"/>
                  <a:gd name="connsiteY14" fmla="*/ 260910 h 1254731"/>
                  <a:gd name="connsiteX15" fmla="*/ 59713 w 268494"/>
                  <a:gd name="connsiteY15" fmla="*/ 419660 h 1254731"/>
                  <a:gd name="connsiteX16" fmla="*/ 31138 w 268494"/>
                  <a:gd name="connsiteY16" fmla="*/ 210110 h 1254731"/>
                  <a:gd name="connsiteX17" fmla="*/ 53363 w 268494"/>
                  <a:gd name="connsiteY17" fmla="*/ 560 h 125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8494" h="1254731">
                    <a:moveTo>
                      <a:pt x="53363" y="560"/>
                    </a:moveTo>
                    <a:cubicBezTo>
                      <a:pt x="53363" y="-8965"/>
                      <a:pt x="25846" y="105335"/>
                      <a:pt x="31138" y="152960"/>
                    </a:cubicBezTo>
                    <a:cubicBezTo>
                      <a:pt x="36430" y="200585"/>
                      <a:pt x="78763" y="268318"/>
                      <a:pt x="85113" y="286310"/>
                    </a:cubicBezTo>
                    <a:cubicBezTo>
                      <a:pt x="91463" y="304302"/>
                      <a:pt x="61301" y="230218"/>
                      <a:pt x="69238" y="260910"/>
                    </a:cubicBezTo>
                    <a:cubicBezTo>
                      <a:pt x="77175" y="291602"/>
                      <a:pt x="125330" y="442414"/>
                      <a:pt x="132738" y="470460"/>
                    </a:cubicBezTo>
                    <a:cubicBezTo>
                      <a:pt x="140146" y="498506"/>
                      <a:pt x="104692" y="400081"/>
                      <a:pt x="113688" y="429185"/>
                    </a:cubicBezTo>
                    <a:cubicBezTo>
                      <a:pt x="122684" y="458289"/>
                      <a:pt x="176130" y="609631"/>
                      <a:pt x="186713" y="645085"/>
                    </a:cubicBezTo>
                    <a:cubicBezTo>
                      <a:pt x="197296" y="680539"/>
                      <a:pt x="168192" y="596402"/>
                      <a:pt x="177188" y="641910"/>
                    </a:cubicBezTo>
                    <a:cubicBezTo>
                      <a:pt x="186184" y="687418"/>
                      <a:pt x="232751" y="881093"/>
                      <a:pt x="240688" y="918135"/>
                    </a:cubicBezTo>
                    <a:cubicBezTo>
                      <a:pt x="248626" y="955177"/>
                      <a:pt x="220580" y="841406"/>
                      <a:pt x="224813" y="864160"/>
                    </a:cubicBezTo>
                    <a:cubicBezTo>
                      <a:pt x="229046" y="886914"/>
                      <a:pt x="259738" y="989573"/>
                      <a:pt x="266088" y="1054660"/>
                    </a:cubicBezTo>
                    <a:cubicBezTo>
                      <a:pt x="272438" y="1119747"/>
                      <a:pt x="262913" y="1252039"/>
                      <a:pt x="262913" y="1254685"/>
                    </a:cubicBezTo>
                    <a:cubicBezTo>
                      <a:pt x="262913" y="1257331"/>
                      <a:pt x="272967" y="1146206"/>
                      <a:pt x="266088" y="1070535"/>
                    </a:cubicBezTo>
                    <a:cubicBezTo>
                      <a:pt x="259209" y="994864"/>
                      <a:pt x="265030" y="935598"/>
                      <a:pt x="221638" y="800660"/>
                    </a:cubicBezTo>
                    <a:cubicBezTo>
                      <a:pt x="178246" y="665723"/>
                      <a:pt x="32725" y="324410"/>
                      <a:pt x="5738" y="260910"/>
                    </a:cubicBezTo>
                    <a:cubicBezTo>
                      <a:pt x="-21249" y="197410"/>
                      <a:pt x="55480" y="428127"/>
                      <a:pt x="59713" y="419660"/>
                    </a:cubicBezTo>
                    <a:cubicBezTo>
                      <a:pt x="63946" y="411193"/>
                      <a:pt x="33784" y="278372"/>
                      <a:pt x="31138" y="210110"/>
                    </a:cubicBezTo>
                    <a:cubicBezTo>
                      <a:pt x="28492" y="141848"/>
                      <a:pt x="53363" y="10085"/>
                      <a:pt x="53363" y="5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 45">
                <a:extLst>
                  <a:ext uri="{FF2B5EF4-FFF2-40B4-BE49-F238E27FC236}">
                    <a16:creationId xmlns:a16="http://schemas.microsoft.com/office/drawing/2014/main" id="{97F72C06-4FD2-F357-E7D6-E538784F64AD}"/>
                  </a:ext>
                </a:extLst>
              </p:cNvPr>
              <p:cNvSpPr/>
              <p:nvPr/>
            </p:nvSpPr>
            <p:spPr>
              <a:xfrm>
                <a:off x="6813543" y="4905375"/>
                <a:ext cx="300221" cy="1081154"/>
              </a:xfrm>
              <a:custGeom>
                <a:avLst/>
                <a:gdLst>
                  <a:gd name="connsiteX0" fmla="*/ 7 w 300221"/>
                  <a:gd name="connsiteY0" fmla="*/ 0 h 1081154"/>
                  <a:gd name="connsiteX1" fmla="*/ 136532 w 300221"/>
                  <a:gd name="connsiteY1" fmla="*/ 193675 h 1081154"/>
                  <a:gd name="connsiteX2" fmla="*/ 104782 w 300221"/>
                  <a:gd name="connsiteY2" fmla="*/ 209550 h 1081154"/>
                  <a:gd name="connsiteX3" fmla="*/ 120657 w 300221"/>
                  <a:gd name="connsiteY3" fmla="*/ 438150 h 1081154"/>
                  <a:gd name="connsiteX4" fmla="*/ 149232 w 300221"/>
                  <a:gd name="connsiteY4" fmla="*/ 501650 h 1081154"/>
                  <a:gd name="connsiteX5" fmla="*/ 158757 w 300221"/>
                  <a:gd name="connsiteY5" fmla="*/ 469900 h 1081154"/>
                  <a:gd name="connsiteX6" fmla="*/ 184157 w 300221"/>
                  <a:gd name="connsiteY6" fmla="*/ 577850 h 1081154"/>
                  <a:gd name="connsiteX7" fmla="*/ 206382 w 300221"/>
                  <a:gd name="connsiteY7" fmla="*/ 669925 h 1081154"/>
                  <a:gd name="connsiteX8" fmla="*/ 212732 w 300221"/>
                  <a:gd name="connsiteY8" fmla="*/ 612775 h 1081154"/>
                  <a:gd name="connsiteX9" fmla="*/ 212732 w 300221"/>
                  <a:gd name="connsiteY9" fmla="*/ 768350 h 1081154"/>
                  <a:gd name="connsiteX10" fmla="*/ 231782 w 300221"/>
                  <a:gd name="connsiteY10" fmla="*/ 920750 h 1081154"/>
                  <a:gd name="connsiteX11" fmla="*/ 238132 w 300221"/>
                  <a:gd name="connsiteY11" fmla="*/ 866775 h 1081154"/>
                  <a:gd name="connsiteX12" fmla="*/ 285757 w 300221"/>
                  <a:gd name="connsiteY12" fmla="*/ 1012825 h 1081154"/>
                  <a:gd name="connsiteX13" fmla="*/ 292107 w 300221"/>
                  <a:gd name="connsiteY13" fmla="*/ 1073150 h 1081154"/>
                  <a:gd name="connsiteX14" fmla="*/ 180982 w 300221"/>
                  <a:gd name="connsiteY14" fmla="*/ 841375 h 1081154"/>
                  <a:gd name="connsiteX15" fmla="*/ 139707 w 300221"/>
                  <a:gd name="connsiteY15" fmla="*/ 584200 h 1081154"/>
                  <a:gd name="connsiteX16" fmla="*/ 174632 w 300221"/>
                  <a:gd name="connsiteY16" fmla="*/ 682625 h 1081154"/>
                  <a:gd name="connsiteX17" fmla="*/ 117482 w 300221"/>
                  <a:gd name="connsiteY17" fmla="*/ 342900 h 1081154"/>
                  <a:gd name="connsiteX18" fmla="*/ 130182 w 300221"/>
                  <a:gd name="connsiteY18" fmla="*/ 193675 h 1081154"/>
                  <a:gd name="connsiteX19" fmla="*/ 7 w 300221"/>
                  <a:gd name="connsiteY19" fmla="*/ 0 h 108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0221" h="1081154">
                    <a:moveTo>
                      <a:pt x="7" y="0"/>
                    </a:moveTo>
                    <a:cubicBezTo>
                      <a:pt x="1065" y="0"/>
                      <a:pt x="119070" y="158750"/>
                      <a:pt x="136532" y="193675"/>
                    </a:cubicBezTo>
                    <a:cubicBezTo>
                      <a:pt x="153995" y="228600"/>
                      <a:pt x="107428" y="168804"/>
                      <a:pt x="104782" y="209550"/>
                    </a:cubicBezTo>
                    <a:cubicBezTo>
                      <a:pt x="102136" y="250296"/>
                      <a:pt x="113249" y="389467"/>
                      <a:pt x="120657" y="438150"/>
                    </a:cubicBezTo>
                    <a:cubicBezTo>
                      <a:pt x="128065" y="486833"/>
                      <a:pt x="142882" y="496358"/>
                      <a:pt x="149232" y="501650"/>
                    </a:cubicBezTo>
                    <a:cubicBezTo>
                      <a:pt x="155582" y="506942"/>
                      <a:pt x="152936" y="457200"/>
                      <a:pt x="158757" y="469900"/>
                    </a:cubicBezTo>
                    <a:cubicBezTo>
                      <a:pt x="164578" y="482600"/>
                      <a:pt x="176220" y="544513"/>
                      <a:pt x="184157" y="577850"/>
                    </a:cubicBezTo>
                    <a:cubicBezTo>
                      <a:pt x="192094" y="611187"/>
                      <a:pt x="201620" y="664104"/>
                      <a:pt x="206382" y="669925"/>
                    </a:cubicBezTo>
                    <a:cubicBezTo>
                      <a:pt x="211144" y="675746"/>
                      <a:pt x="211674" y="596371"/>
                      <a:pt x="212732" y="612775"/>
                    </a:cubicBezTo>
                    <a:cubicBezTo>
                      <a:pt x="213790" y="629179"/>
                      <a:pt x="209557" y="717021"/>
                      <a:pt x="212732" y="768350"/>
                    </a:cubicBezTo>
                    <a:cubicBezTo>
                      <a:pt x="215907" y="819679"/>
                      <a:pt x="227549" y="904346"/>
                      <a:pt x="231782" y="920750"/>
                    </a:cubicBezTo>
                    <a:cubicBezTo>
                      <a:pt x="236015" y="937154"/>
                      <a:pt x="229136" y="851429"/>
                      <a:pt x="238132" y="866775"/>
                    </a:cubicBezTo>
                    <a:cubicBezTo>
                      <a:pt x="247128" y="882121"/>
                      <a:pt x="276761" y="978429"/>
                      <a:pt x="285757" y="1012825"/>
                    </a:cubicBezTo>
                    <a:cubicBezTo>
                      <a:pt x="294753" y="1047221"/>
                      <a:pt x="309569" y="1101725"/>
                      <a:pt x="292107" y="1073150"/>
                    </a:cubicBezTo>
                    <a:cubicBezTo>
                      <a:pt x="274645" y="1044575"/>
                      <a:pt x="206382" y="922867"/>
                      <a:pt x="180982" y="841375"/>
                    </a:cubicBezTo>
                    <a:cubicBezTo>
                      <a:pt x="155582" y="759883"/>
                      <a:pt x="140765" y="610658"/>
                      <a:pt x="139707" y="584200"/>
                    </a:cubicBezTo>
                    <a:cubicBezTo>
                      <a:pt x="138649" y="557742"/>
                      <a:pt x="178336" y="722842"/>
                      <a:pt x="174632" y="682625"/>
                    </a:cubicBezTo>
                    <a:cubicBezTo>
                      <a:pt x="170928" y="642408"/>
                      <a:pt x="124890" y="424392"/>
                      <a:pt x="117482" y="342900"/>
                    </a:cubicBezTo>
                    <a:cubicBezTo>
                      <a:pt x="110074" y="261408"/>
                      <a:pt x="148174" y="247650"/>
                      <a:pt x="130182" y="193675"/>
                    </a:cubicBezTo>
                    <a:cubicBezTo>
                      <a:pt x="112190" y="139700"/>
                      <a:pt x="-105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 46">
                <a:extLst>
                  <a:ext uri="{FF2B5EF4-FFF2-40B4-BE49-F238E27FC236}">
                    <a16:creationId xmlns:a16="http://schemas.microsoft.com/office/drawing/2014/main" id="{1333EE81-1188-372F-D75C-B1A4273818D6}"/>
                  </a:ext>
                </a:extLst>
              </p:cNvPr>
              <p:cNvSpPr/>
              <p:nvPr/>
            </p:nvSpPr>
            <p:spPr>
              <a:xfrm>
                <a:off x="7067550" y="5740400"/>
                <a:ext cx="83696" cy="1417421"/>
              </a:xfrm>
              <a:custGeom>
                <a:avLst/>
                <a:gdLst>
                  <a:gd name="connsiteX0" fmla="*/ 22225 w 83696"/>
                  <a:gd name="connsiteY0" fmla="*/ 0 h 1417421"/>
                  <a:gd name="connsiteX1" fmla="*/ 15875 w 83696"/>
                  <a:gd name="connsiteY1" fmla="*/ 447675 h 1417421"/>
                  <a:gd name="connsiteX2" fmla="*/ 63500 w 83696"/>
                  <a:gd name="connsiteY2" fmla="*/ 606425 h 1417421"/>
                  <a:gd name="connsiteX3" fmla="*/ 50800 w 83696"/>
                  <a:gd name="connsiteY3" fmla="*/ 561975 h 1417421"/>
                  <a:gd name="connsiteX4" fmla="*/ 73025 w 83696"/>
                  <a:gd name="connsiteY4" fmla="*/ 742950 h 1417421"/>
                  <a:gd name="connsiteX5" fmla="*/ 82550 w 83696"/>
                  <a:gd name="connsiteY5" fmla="*/ 1409700 h 1417421"/>
                  <a:gd name="connsiteX6" fmla="*/ 47625 w 83696"/>
                  <a:gd name="connsiteY6" fmla="*/ 1073150 h 1417421"/>
                  <a:gd name="connsiteX7" fmla="*/ 50800 w 83696"/>
                  <a:gd name="connsiteY7" fmla="*/ 574675 h 1417421"/>
                  <a:gd name="connsiteX8" fmla="*/ 0 w 83696"/>
                  <a:gd name="connsiteY8" fmla="*/ 444500 h 1417421"/>
                  <a:gd name="connsiteX9" fmla="*/ 22225 w 83696"/>
                  <a:gd name="connsiteY9" fmla="*/ 0 h 141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96" h="1417421">
                    <a:moveTo>
                      <a:pt x="22225" y="0"/>
                    </a:moveTo>
                    <a:cubicBezTo>
                      <a:pt x="24871" y="529"/>
                      <a:pt x="8996" y="346604"/>
                      <a:pt x="15875" y="447675"/>
                    </a:cubicBezTo>
                    <a:cubicBezTo>
                      <a:pt x="22754" y="548746"/>
                      <a:pt x="57679" y="587375"/>
                      <a:pt x="63500" y="606425"/>
                    </a:cubicBezTo>
                    <a:cubicBezTo>
                      <a:pt x="69321" y="625475"/>
                      <a:pt x="49213" y="539221"/>
                      <a:pt x="50800" y="561975"/>
                    </a:cubicBezTo>
                    <a:cubicBezTo>
                      <a:pt x="52387" y="584729"/>
                      <a:pt x="67733" y="601663"/>
                      <a:pt x="73025" y="742950"/>
                    </a:cubicBezTo>
                    <a:cubicBezTo>
                      <a:pt x="78317" y="884237"/>
                      <a:pt x="86783" y="1354667"/>
                      <a:pt x="82550" y="1409700"/>
                    </a:cubicBezTo>
                    <a:cubicBezTo>
                      <a:pt x="78317" y="1464733"/>
                      <a:pt x="52917" y="1212321"/>
                      <a:pt x="47625" y="1073150"/>
                    </a:cubicBezTo>
                    <a:cubicBezTo>
                      <a:pt x="42333" y="933979"/>
                      <a:pt x="58738" y="679450"/>
                      <a:pt x="50800" y="574675"/>
                    </a:cubicBezTo>
                    <a:cubicBezTo>
                      <a:pt x="42863" y="469900"/>
                      <a:pt x="0" y="541867"/>
                      <a:pt x="0" y="444500"/>
                    </a:cubicBezTo>
                    <a:cubicBezTo>
                      <a:pt x="0" y="347133"/>
                      <a:pt x="19579" y="-529"/>
                      <a:pt x="222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 47">
                <a:extLst>
                  <a:ext uri="{FF2B5EF4-FFF2-40B4-BE49-F238E27FC236}">
                    <a16:creationId xmlns:a16="http://schemas.microsoft.com/office/drawing/2014/main" id="{A87858C8-8891-DB40-6F6C-D6A29B568ACD}"/>
                  </a:ext>
                </a:extLst>
              </p:cNvPr>
              <p:cNvSpPr/>
              <p:nvPr/>
            </p:nvSpPr>
            <p:spPr>
              <a:xfrm>
                <a:off x="4042426" y="945802"/>
                <a:ext cx="171166" cy="707874"/>
              </a:xfrm>
              <a:custGeom>
                <a:avLst/>
                <a:gdLst>
                  <a:gd name="connsiteX0" fmla="*/ 170587 w 171166"/>
                  <a:gd name="connsiteY0" fmla="*/ 2465 h 707874"/>
                  <a:gd name="connsiteX1" fmla="*/ 68987 w 171166"/>
                  <a:gd name="connsiteY1" fmla="*/ 571425 h 707874"/>
                  <a:gd name="connsiteX2" fmla="*/ 102854 w 171166"/>
                  <a:gd name="connsiteY2" fmla="*/ 706891 h 707874"/>
                  <a:gd name="connsiteX3" fmla="*/ 62214 w 171166"/>
                  <a:gd name="connsiteY3" fmla="*/ 618838 h 707874"/>
                  <a:gd name="connsiteX4" fmla="*/ 35121 w 171166"/>
                  <a:gd name="connsiteY4" fmla="*/ 374998 h 707874"/>
                  <a:gd name="connsiteX5" fmla="*/ 1254 w 171166"/>
                  <a:gd name="connsiteY5" fmla="*/ 422411 h 707874"/>
                  <a:gd name="connsiteX6" fmla="*/ 82534 w 171166"/>
                  <a:gd name="connsiteY6" fmla="*/ 137931 h 707874"/>
                  <a:gd name="connsiteX7" fmla="*/ 14801 w 171166"/>
                  <a:gd name="connsiteY7" fmla="*/ 354678 h 707874"/>
                  <a:gd name="connsiteX8" fmla="*/ 170587 w 171166"/>
                  <a:gd name="connsiteY8" fmla="*/ 2465 h 707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166" h="707874">
                    <a:moveTo>
                      <a:pt x="170587" y="2465"/>
                    </a:moveTo>
                    <a:cubicBezTo>
                      <a:pt x="179618" y="38589"/>
                      <a:pt x="80276" y="454021"/>
                      <a:pt x="68987" y="571425"/>
                    </a:cubicBezTo>
                    <a:cubicBezTo>
                      <a:pt x="57698" y="688829"/>
                      <a:pt x="103983" y="698989"/>
                      <a:pt x="102854" y="706891"/>
                    </a:cubicBezTo>
                    <a:cubicBezTo>
                      <a:pt x="101725" y="714793"/>
                      <a:pt x="73503" y="674153"/>
                      <a:pt x="62214" y="618838"/>
                    </a:cubicBezTo>
                    <a:cubicBezTo>
                      <a:pt x="50925" y="563523"/>
                      <a:pt x="45281" y="407736"/>
                      <a:pt x="35121" y="374998"/>
                    </a:cubicBezTo>
                    <a:cubicBezTo>
                      <a:pt x="24961" y="342260"/>
                      <a:pt x="-6648" y="461922"/>
                      <a:pt x="1254" y="422411"/>
                    </a:cubicBezTo>
                    <a:cubicBezTo>
                      <a:pt x="9156" y="382900"/>
                      <a:pt x="80276" y="149220"/>
                      <a:pt x="82534" y="137931"/>
                    </a:cubicBezTo>
                    <a:cubicBezTo>
                      <a:pt x="84792" y="126642"/>
                      <a:pt x="-4390" y="370482"/>
                      <a:pt x="14801" y="354678"/>
                    </a:cubicBezTo>
                    <a:cubicBezTo>
                      <a:pt x="33992" y="338874"/>
                      <a:pt x="161556" y="-33659"/>
                      <a:pt x="170587" y="24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 48">
                <a:extLst>
                  <a:ext uri="{FF2B5EF4-FFF2-40B4-BE49-F238E27FC236}">
                    <a16:creationId xmlns:a16="http://schemas.microsoft.com/office/drawing/2014/main" id="{84D5CDF4-3375-4AFD-A11A-A3FFEF148F16}"/>
                  </a:ext>
                </a:extLst>
              </p:cNvPr>
              <p:cNvSpPr/>
              <p:nvPr/>
            </p:nvSpPr>
            <p:spPr>
              <a:xfrm>
                <a:off x="4863244" y="1320698"/>
                <a:ext cx="636901" cy="135760"/>
              </a:xfrm>
              <a:custGeom>
                <a:avLst/>
                <a:gdLst>
                  <a:gd name="connsiteX0" fmla="*/ 9 w 636901"/>
                  <a:gd name="connsiteY0" fmla="*/ 27195 h 135760"/>
                  <a:gd name="connsiteX1" fmla="*/ 115156 w 636901"/>
                  <a:gd name="connsiteY1" fmla="*/ 108475 h 135760"/>
                  <a:gd name="connsiteX2" fmla="*/ 243849 w 636901"/>
                  <a:gd name="connsiteY2" fmla="*/ 40742 h 135760"/>
                  <a:gd name="connsiteX3" fmla="*/ 460596 w 636901"/>
                  <a:gd name="connsiteY3" fmla="*/ 47515 h 135760"/>
                  <a:gd name="connsiteX4" fmla="*/ 636703 w 636901"/>
                  <a:gd name="connsiteY4" fmla="*/ 135569 h 135760"/>
                  <a:gd name="connsiteX5" fmla="*/ 426729 w 636901"/>
                  <a:gd name="connsiteY5" fmla="*/ 20422 h 135760"/>
                  <a:gd name="connsiteX6" fmla="*/ 189663 w 636901"/>
                  <a:gd name="connsiteY6" fmla="*/ 81382 h 135760"/>
                  <a:gd name="connsiteX7" fmla="*/ 88063 w 636901"/>
                  <a:gd name="connsiteY7" fmla="*/ 102 h 135760"/>
                  <a:gd name="connsiteX8" fmla="*/ 108383 w 636901"/>
                  <a:gd name="connsiteY8" fmla="*/ 101702 h 135760"/>
                  <a:gd name="connsiteX9" fmla="*/ 9 w 636901"/>
                  <a:gd name="connsiteY9" fmla="*/ 27195 h 13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6901" h="135760">
                    <a:moveTo>
                      <a:pt x="9" y="27195"/>
                    </a:moveTo>
                    <a:cubicBezTo>
                      <a:pt x="1138" y="28324"/>
                      <a:pt x="74516" y="106217"/>
                      <a:pt x="115156" y="108475"/>
                    </a:cubicBezTo>
                    <a:cubicBezTo>
                      <a:pt x="155796" y="110733"/>
                      <a:pt x="186276" y="50902"/>
                      <a:pt x="243849" y="40742"/>
                    </a:cubicBezTo>
                    <a:cubicBezTo>
                      <a:pt x="301422" y="30582"/>
                      <a:pt x="395120" y="31711"/>
                      <a:pt x="460596" y="47515"/>
                    </a:cubicBezTo>
                    <a:cubicBezTo>
                      <a:pt x="526072" y="63320"/>
                      <a:pt x="642347" y="140084"/>
                      <a:pt x="636703" y="135569"/>
                    </a:cubicBezTo>
                    <a:cubicBezTo>
                      <a:pt x="631059" y="131054"/>
                      <a:pt x="501236" y="29453"/>
                      <a:pt x="426729" y="20422"/>
                    </a:cubicBezTo>
                    <a:cubicBezTo>
                      <a:pt x="352222" y="11391"/>
                      <a:pt x="246107" y="84769"/>
                      <a:pt x="189663" y="81382"/>
                    </a:cubicBezTo>
                    <a:cubicBezTo>
                      <a:pt x="133219" y="77995"/>
                      <a:pt x="101610" y="-3285"/>
                      <a:pt x="88063" y="102"/>
                    </a:cubicBezTo>
                    <a:cubicBezTo>
                      <a:pt x="74516" y="3489"/>
                      <a:pt x="118543" y="99444"/>
                      <a:pt x="108383" y="101702"/>
                    </a:cubicBezTo>
                    <a:cubicBezTo>
                      <a:pt x="98223" y="103960"/>
                      <a:pt x="-1120" y="26066"/>
                      <a:pt x="9" y="271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 49">
                <a:extLst>
                  <a:ext uri="{FF2B5EF4-FFF2-40B4-BE49-F238E27FC236}">
                    <a16:creationId xmlns:a16="http://schemas.microsoft.com/office/drawing/2014/main" id="{FF849722-C2F1-E629-E866-1C7270833304}"/>
                  </a:ext>
                </a:extLst>
              </p:cNvPr>
              <p:cNvSpPr/>
              <p:nvPr/>
            </p:nvSpPr>
            <p:spPr>
              <a:xfrm>
                <a:off x="4603455" y="1422400"/>
                <a:ext cx="896897" cy="22860"/>
              </a:xfrm>
              <a:custGeom>
                <a:avLst/>
                <a:gdLst>
                  <a:gd name="connsiteX0" fmla="*/ 2412 w 896897"/>
                  <a:gd name="connsiteY0" fmla="*/ 20320 h 22860"/>
                  <a:gd name="connsiteX1" fmla="*/ 869398 w 896897"/>
                  <a:gd name="connsiteY1" fmla="*/ 20320 h 22860"/>
                  <a:gd name="connsiteX2" fmla="*/ 618785 w 896897"/>
                  <a:gd name="connsiteY2" fmla="*/ 0 h 22860"/>
                  <a:gd name="connsiteX3" fmla="*/ 2412 w 896897"/>
                  <a:gd name="connsiteY3" fmla="*/ 20320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6897" h="22860">
                    <a:moveTo>
                      <a:pt x="2412" y="20320"/>
                    </a:moveTo>
                    <a:cubicBezTo>
                      <a:pt x="44181" y="23707"/>
                      <a:pt x="766669" y="23707"/>
                      <a:pt x="869398" y="20320"/>
                    </a:cubicBezTo>
                    <a:cubicBezTo>
                      <a:pt x="972127" y="16933"/>
                      <a:pt x="764412" y="0"/>
                      <a:pt x="618785" y="0"/>
                    </a:cubicBezTo>
                    <a:cubicBezTo>
                      <a:pt x="473158" y="0"/>
                      <a:pt x="-39357" y="16933"/>
                      <a:pt x="2412" y="203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 50">
                <a:extLst>
                  <a:ext uri="{FF2B5EF4-FFF2-40B4-BE49-F238E27FC236}">
                    <a16:creationId xmlns:a16="http://schemas.microsoft.com/office/drawing/2014/main" id="{6D3AD57D-CD53-1734-83AE-A503CF44111F}"/>
                  </a:ext>
                </a:extLst>
              </p:cNvPr>
              <p:cNvSpPr/>
              <p:nvPr/>
            </p:nvSpPr>
            <p:spPr>
              <a:xfrm>
                <a:off x="4569162" y="1457219"/>
                <a:ext cx="945095" cy="85264"/>
              </a:xfrm>
              <a:custGeom>
                <a:avLst/>
                <a:gdLst>
                  <a:gd name="connsiteX0" fmla="*/ 21404 w 945095"/>
                  <a:gd name="connsiteY0" fmla="*/ 74517 h 85264"/>
                  <a:gd name="connsiteX1" fmla="*/ 680515 w 945095"/>
                  <a:gd name="connsiteY1" fmla="*/ 79159 h 85264"/>
                  <a:gd name="connsiteX2" fmla="*/ 592324 w 945095"/>
                  <a:gd name="connsiteY2" fmla="*/ 83800 h 85264"/>
                  <a:gd name="connsiteX3" fmla="*/ 945088 w 945095"/>
                  <a:gd name="connsiteY3" fmla="*/ 51309 h 85264"/>
                  <a:gd name="connsiteX4" fmla="*/ 601608 w 945095"/>
                  <a:gd name="connsiteY4" fmla="*/ 79159 h 85264"/>
                  <a:gd name="connsiteX5" fmla="*/ 350960 w 945095"/>
                  <a:gd name="connsiteY5" fmla="*/ 51309 h 85264"/>
                  <a:gd name="connsiteX6" fmla="*/ 179220 w 945095"/>
                  <a:gd name="connsiteY6" fmla="*/ 251 h 85264"/>
                  <a:gd name="connsiteX7" fmla="*/ 281335 w 945095"/>
                  <a:gd name="connsiteY7" fmla="*/ 32742 h 85264"/>
                  <a:gd name="connsiteX8" fmla="*/ 169936 w 945095"/>
                  <a:gd name="connsiteY8" fmla="*/ 55951 h 85264"/>
                  <a:gd name="connsiteX9" fmla="*/ 21404 w 945095"/>
                  <a:gd name="connsiteY9" fmla="*/ 74517 h 8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5095" h="85264">
                    <a:moveTo>
                      <a:pt x="21404" y="74517"/>
                    </a:moveTo>
                    <a:cubicBezTo>
                      <a:pt x="106501" y="78385"/>
                      <a:pt x="585362" y="77612"/>
                      <a:pt x="680515" y="79159"/>
                    </a:cubicBezTo>
                    <a:cubicBezTo>
                      <a:pt x="775668" y="80706"/>
                      <a:pt x="548229" y="88442"/>
                      <a:pt x="592324" y="83800"/>
                    </a:cubicBezTo>
                    <a:cubicBezTo>
                      <a:pt x="636420" y="79158"/>
                      <a:pt x="943541" y="52082"/>
                      <a:pt x="945088" y="51309"/>
                    </a:cubicBezTo>
                    <a:cubicBezTo>
                      <a:pt x="946635" y="50536"/>
                      <a:pt x="700629" y="79159"/>
                      <a:pt x="601608" y="79159"/>
                    </a:cubicBezTo>
                    <a:cubicBezTo>
                      <a:pt x="502587" y="79159"/>
                      <a:pt x="421358" y="64460"/>
                      <a:pt x="350960" y="51309"/>
                    </a:cubicBezTo>
                    <a:cubicBezTo>
                      <a:pt x="280562" y="38158"/>
                      <a:pt x="190824" y="3345"/>
                      <a:pt x="179220" y="251"/>
                    </a:cubicBezTo>
                    <a:cubicBezTo>
                      <a:pt x="167616" y="-2843"/>
                      <a:pt x="282882" y="23459"/>
                      <a:pt x="281335" y="32742"/>
                    </a:cubicBezTo>
                    <a:cubicBezTo>
                      <a:pt x="279788" y="42025"/>
                      <a:pt x="210163" y="51309"/>
                      <a:pt x="169936" y="55951"/>
                    </a:cubicBezTo>
                    <a:cubicBezTo>
                      <a:pt x="129709" y="60593"/>
                      <a:pt x="-63693" y="70649"/>
                      <a:pt x="21404" y="745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 51">
                <a:extLst>
                  <a:ext uri="{FF2B5EF4-FFF2-40B4-BE49-F238E27FC236}">
                    <a16:creationId xmlns:a16="http://schemas.microsoft.com/office/drawing/2014/main" id="{7AA7A513-8176-829D-DD89-BEF1C1EAD606}"/>
                  </a:ext>
                </a:extLst>
              </p:cNvPr>
              <p:cNvSpPr/>
              <p:nvPr/>
            </p:nvSpPr>
            <p:spPr>
              <a:xfrm>
                <a:off x="4576571" y="1535158"/>
                <a:ext cx="973846" cy="66388"/>
              </a:xfrm>
              <a:custGeom>
                <a:avLst/>
                <a:gdLst>
                  <a:gd name="connsiteX0" fmla="*/ 71 w 973846"/>
                  <a:gd name="connsiteY0" fmla="*/ 66202 h 66388"/>
                  <a:gd name="connsiteX1" fmla="*/ 552424 w 973846"/>
                  <a:gd name="connsiteY1" fmla="*/ 24428 h 66388"/>
                  <a:gd name="connsiteX2" fmla="*/ 970170 w 973846"/>
                  <a:gd name="connsiteY2" fmla="*/ 15145 h 66388"/>
                  <a:gd name="connsiteX3" fmla="*/ 747372 w 973846"/>
                  <a:gd name="connsiteY3" fmla="*/ 5861 h 66388"/>
                  <a:gd name="connsiteX4" fmla="*/ 589557 w 973846"/>
                  <a:gd name="connsiteY4" fmla="*/ 5861 h 66388"/>
                  <a:gd name="connsiteX5" fmla="*/ 71 w 973846"/>
                  <a:gd name="connsiteY5" fmla="*/ 66202 h 66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3846" h="66388">
                    <a:moveTo>
                      <a:pt x="71" y="66202"/>
                    </a:moveTo>
                    <a:cubicBezTo>
                      <a:pt x="-6118" y="69297"/>
                      <a:pt x="390741" y="32937"/>
                      <a:pt x="552424" y="24428"/>
                    </a:cubicBezTo>
                    <a:cubicBezTo>
                      <a:pt x="714107" y="15919"/>
                      <a:pt x="937679" y="18239"/>
                      <a:pt x="970170" y="15145"/>
                    </a:cubicBezTo>
                    <a:cubicBezTo>
                      <a:pt x="1002661" y="12050"/>
                      <a:pt x="810807" y="7408"/>
                      <a:pt x="747372" y="5861"/>
                    </a:cubicBezTo>
                    <a:cubicBezTo>
                      <a:pt x="683937" y="4314"/>
                      <a:pt x="710239" y="-6517"/>
                      <a:pt x="589557" y="5861"/>
                    </a:cubicBezTo>
                    <a:lnTo>
                      <a:pt x="71" y="6620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 52">
                <a:extLst>
                  <a:ext uri="{FF2B5EF4-FFF2-40B4-BE49-F238E27FC236}">
                    <a16:creationId xmlns:a16="http://schemas.microsoft.com/office/drawing/2014/main" id="{6CA7A648-4FD6-3122-7B0A-E69A9C34F21D}"/>
                  </a:ext>
                </a:extLst>
              </p:cNvPr>
              <p:cNvSpPr/>
              <p:nvPr/>
            </p:nvSpPr>
            <p:spPr>
              <a:xfrm>
                <a:off x="4525584" y="1596324"/>
                <a:ext cx="1068308" cy="18961"/>
              </a:xfrm>
              <a:custGeom>
                <a:avLst/>
                <a:gdLst>
                  <a:gd name="connsiteX0" fmla="*/ 0 w 1068308"/>
                  <a:gd name="connsiteY0" fmla="*/ 18961 h 18961"/>
                  <a:gd name="connsiteX1" fmla="*/ 482729 w 1068308"/>
                  <a:gd name="connsiteY1" fmla="*/ 14320 h 18961"/>
                  <a:gd name="connsiteX2" fmla="*/ 974741 w 1068308"/>
                  <a:gd name="connsiteY2" fmla="*/ 5036 h 18961"/>
                  <a:gd name="connsiteX3" fmla="*/ 756585 w 1068308"/>
                  <a:gd name="connsiteY3" fmla="*/ 9678 h 18961"/>
                  <a:gd name="connsiteX4" fmla="*/ 1067573 w 1068308"/>
                  <a:gd name="connsiteY4" fmla="*/ 18961 h 18961"/>
                  <a:gd name="connsiteX5" fmla="*/ 849417 w 1068308"/>
                  <a:gd name="connsiteY5" fmla="*/ 9678 h 18961"/>
                  <a:gd name="connsiteX6" fmla="*/ 403821 w 1068308"/>
                  <a:gd name="connsiteY6" fmla="*/ 395 h 18961"/>
                  <a:gd name="connsiteX7" fmla="*/ 0 w 1068308"/>
                  <a:gd name="connsiteY7" fmla="*/ 18961 h 1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8308" h="18961">
                    <a:moveTo>
                      <a:pt x="0" y="18961"/>
                    </a:moveTo>
                    <a:lnTo>
                      <a:pt x="482729" y="14320"/>
                    </a:lnTo>
                    <a:lnTo>
                      <a:pt x="974741" y="5036"/>
                    </a:lnTo>
                    <a:cubicBezTo>
                      <a:pt x="1020384" y="4262"/>
                      <a:pt x="741113" y="7357"/>
                      <a:pt x="756585" y="9678"/>
                    </a:cubicBezTo>
                    <a:cubicBezTo>
                      <a:pt x="772057" y="11999"/>
                      <a:pt x="1052101" y="18961"/>
                      <a:pt x="1067573" y="18961"/>
                    </a:cubicBezTo>
                    <a:cubicBezTo>
                      <a:pt x="1083045" y="18961"/>
                      <a:pt x="849417" y="9678"/>
                      <a:pt x="849417" y="9678"/>
                    </a:cubicBezTo>
                    <a:cubicBezTo>
                      <a:pt x="738792" y="6584"/>
                      <a:pt x="544617" y="-1926"/>
                      <a:pt x="403821" y="395"/>
                    </a:cubicBezTo>
                    <a:cubicBezTo>
                      <a:pt x="263025" y="2716"/>
                      <a:pt x="133833" y="13159"/>
                      <a:pt x="0" y="189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 53">
                <a:extLst>
                  <a:ext uri="{FF2B5EF4-FFF2-40B4-BE49-F238E27FC236}">
                    <a16:creationId xmlns:a16="http://schemas.microsoft.com/office/drawing/2014/main" id="{7B848EE8-A4E2-9254-F998-2F95F2A31C25}"/>
                  </a:ext>
                </a:extLst>
              </p:cNvPr>
              <p:cNvSpPr/>
              <p:nvPr/>
            </p:nvSpPr>
            <p:spPr>
              <a:xfrm>
                <a:off x="4520771" y="1617665"/>
                <a:ext cx="1154543" cy="145399"/>
              </a:xfrm>
              <a:custGeom>
                <a:avLst/>
                <a:gdLst>
                  <a:gd name="connsiteX0" fmla="*/ 171 w 1154543"/>
                  <a:gd name="connsiteY0" fmla="*/ 48678 h 145399"/>
                  <a:gd name="connsiteX1" fmla="*/ 608224 w 1154543"/>
                  <a:gd name="connsiteY1" fmla="*/ 34753 h 145399"/>
                  <a:gd name="connsiteX2" fmla="*/ 960987 w 1154543"/>
                  <a:gd name="connsiteY2" fmla="*/ 44037 h 145399"/>
                  <a:gd name="connsiteX3" fmla="*/ 937779 w 1154543"/>
                  <a:gd name="connsiteY3" fmla="*/ 30112 h 145399"/>
                  <a:gd name="connsiteX4" fmla="*/ 1090953 w 1154543"/>
                  <a:gd name="connsiteY4" fmla="*/ 53320 h 145399"/>
                  <a:gd name="connsiteX5" fmla="*/ 1016687 w 1154543"/>
                  <a:gd name="connsiteY5" fmla="*/ 16187 h 145399"/>
                  <a:gd name="connsiteX6" fmla="*/ 1151294 w 1154543"/>
                  <a:gd name="connsiteY6" fmla="*/ 141511 h 145399"/>
                  <a:gd name="connsiteX7" fmla="*/ 1109519 w 1154543"/>
                  <a:gd name="connsiteY7" fmla="*/ 104378 h 145399"/>
                  <a:gd name="connsiteX8" fmla="*/ 1072386 w 1154543"/>
                  <a:gd name="connsiteY8" fmla="*/ 11545 h 145399"/>
                  <a:gd name="connsiteX9" fmla="*/ 988837 w 1154543"/>
                  <a:gd name="connsiteY9" fmla="*/ 39395 h 145399"/>
                  <a:gd name="connsiteX10" fmla="*/ 459692 w 1154543"/>
                  <a:gd name="connsiteY10" fmla="*/ 2262 h 145399"/>
                  <a:gd name="connsiteX11" fmla="*/ 315802 w 1154543"/>
                  <a:gd name="connsiteY11" fmla="*/ 6904 h 145399"/>
                  <a:gd name="connsiteX12" fmla="*/ 543241 w 1154543"/>
                  <a:gd name="connsiteY12" fmla="*/ 30112 h 145399"/>
                  <a:gd name="connsiteX13" fmla="*/ 171 w 1154543"/>
                  <a:gd name="connsiteY13" fmla="*/ 48678 h 14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4543" h="145399">
                    <a:moveTo>
                      <a:pt x="171" y="48678"/>
                    </a:moveTo>
                    <a:cubicBezTo>
                      <a:pt x="11001" y="49451"/>
                      <a:pt x="448088" y="35526"/>
                      <a:pt x="608224" y="34753"/>
                    </a:cubicBezTo>
                    <a:cubicBezTo>
                      <a:pt x="768360" y="33980"/>
                      <a:pt x="960987" y="44037"/>
                      <a:pt x="960987" y="44037"/>
                    </a:cubicBezTo>
                    <a:cubicBezTo>
                      <a:pt x="1015913" y="43264"/>
                      <a:pt x="916118" y="28565"/>
                      <a:pt x="937779" y="30112"/>
                    </a:cubicBezTo>
                    <a:cubicBezTo>
                      <a:pt x="959440" y="31659"/>
                      <a:pt x="1077802" y="55641"/>
                      <a:pt x="1090953" y="53320"/>
                    </a:cubicBezTo>
                    <a:cubicBezTo>
                      <a:pt x="1104104" y="50999"/>
                      <a:pt x="1006630" y="1489"/>
                      <a:pt x="1016687" y="16187"/>
                    </a:cubicBezTo>
                    <a:cubicBezTo>
                      <a:pt x="1026744" y="30885"/>
                      <a:pt x="1135822" y="126813"/>
                      <a:pt x="1151294" y="141511"/>
                    </a:cubicBezTo>
                    <a:cubicBezTo>
                      <a:pt x="1166766" y="156209"/>
                      <a:pt x="1122670" y="126039"/>
                      <a:pt x="1109519" y="104378"/>
                    </a:cubicBezTo>
                    <a:cubicBezTo>
                      <a:pt x="1096368" y="82717"/>
                      <a:pt x="1092500" y="22375"/>
                      <a:pt x="1072386" y="11545"/>
                    </a:cubicBezTo>
                    <a:cubicBezTo>
                      <a:pt x="1052272" y="714"/>
                      <a:pt x="1090953" y="40942"/>
                      <a:pt x="988837" y="39395"/>
                    </a:cubicBezTo>
                    <a:cubicBezTo>
                      <a:pt x="886721" y="37848"/>
                      <a:pt x="571864" y="7677"/>
                      <a:pt x="459692" y="2262"/>
                    </a:cubicBezTo>
                    <a:cubicBezTo>
                      <a:pt x="347520" y="-3153"/>
                      <a:pt x="301877" y="2262"/>
                      <a:pt x="315802" y="6904"/>
                    </a:cubicBezTo>
                    <a:cubicBezTo>
                      <a:pt x="329727" y="11546"/>
                      <a:pt x="591978" y="23923"/>
                      <a:pt x="543241" y="30112"/>
                    </a:cubicBezTo>
                    <a:cubicBezTo>
                      <a:pt x="494504" y="36301"/>
                      <a:pt x="-10659" y="47905"/>
                      <a:pt x="171" y="486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 54">
                <a:extLst>
                  <a:ext uri="{FF2B5EF4-FFF2-40B4-BE49-F238E27FC236}">
                    <a16:creationId xmlns:a16="http://schemas.microsoft.com/office/drawing/2014/main" id="{4EC4954D-FB84-91B1-1492-8B462AC11317}"/>
                  </a:ext>
                </a:extLst>
              </p:cNvPr>
              <p:cNvSpPr/>
              <p:nvPr/>
            </p:nvSpPr>
            <p:spPr>
              <a:xfrm>
                <a:off x="4477582" y="1698610"/>
                <a:ext cx="1186598" cy="55943"/>
              </a:xfrm>
              <a:custGeom>
                <a:avLst/>
                <a:gdLst>
                  <a:gd name="connsiteX0" fmla="*/ 15510 w 1186598"/>
                  <a:gd name="connsiteY0" fmla="*/ 32716 h 55943"/>
                  <a:gd name="connsiteX1" fmla="*/ 683904 w 1186598"/>
                  <a:gd name="connsiteY1" fmla="*/ 225 h 55943"/>
                  <a:gd name="connsiteX2" fmla="*/ 971685 w 1186598"/>
                  <a:gd name="connsiteY2" fmla="*/ 18791 h 55943"/>
                  <a:gd name="connsiteX3" fmla="*/ 809228 w 1186598"/>
                  <a:gd name="connsiteY3" fmla="*/ 28074 h 55943"/>
                  <a:gd name="connsiteX4" fmla="*/ 1185200 w 1186598"/>
                  <a:gd name="connsiteY4" fmla="*/ 55924 h 55943"/>
                  <a:gd name="connsiteX5" fmla="*/ 915986 w 1186598"/>
                  <a:gd name="connsiteY5" fmla="*/ 23433 h 55943"/>
                  <a:gd name="connsiteX6" fmla="*/ 396124 w 1186598"/>
                  <a:gd name="connsiteY6" fmla="*/ 46641 h 55943"/>
                  <a:gd name="connsiteX7" fmla="*/ 540014 w 1186598"/>
                  <a:gd name="connsiteY7" fmla="*/ 28074 h 55943"/>
                  <a:gd name="connsiteX8" fmla="*/ 238308 w 1186598"/>
                  <a:gd name="connsiteY8" fmla="*/ 28074 h 55943"/>
                  <a:gd name="connsiteX9" fmla="*/ 15510 w 1186598"/>
                  <a:gd name="connsiteY9" fmla="*/ 32716 h 55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6598" h="55943">
                    <a:moveTo>
                      <a:pt x="15510" y="32716"/>
                    </a:moveTo>
                    <a:cubicBezTo>
                      <a:pt x="89776" y="28074"/>
                      <a:pt x="524542" y="2546"/>
                      <a:pt x="683904" y="225"/>
                    </a:cubicBezTo>
                    <a:cubicBezTo>
                      <a:pt x="843266" y="-2096"/>
                      <a:pt x="950798" y="14150"/>
                      <a:pt x="971685" y="18791"/>
                    </a:cubicBezTo>
                    <a:cubicBezTo>
                      <a:pt x="992572" y="23432"/>
                      <a:pt x="773642" y="21885"/>
                      <a:pt x="809228" y="28074"/>
                    </a:cubicBezTo>
                    <a:cubicBezTo>
                      <a:pt x="844814" y="34263"/>
                      <a:pt x="1167407" y="56697"/>
                      <a:pt x="1185200" y="55924"/>
                    </a:cubicBezTo>
                    <a:cubicBezTo>
                      <a:pt x="1202993" y="55151"/>
                      <a:pt x="1047499" y="24980"/>
                      <a:pt x="915986" y="23433"/>
                    </a:cubicBezTo>
                    <a:cubicBezTo>
                      <a:pt x="784473" y="21886"/>
                      <a:pt x="458786" y="45868"/>
                      <a:pt x="396124" y="46641"/>
                    </a:cubicBezTo>
                    <a:cubicBezTo>
                      <a:pt x="333462" y="47415"/>
                      <a:pt x="566317" y="31168"/>
                      <a:pt x="540014" y="28074"/>
                    </a:cubicBezTo>
                    <a:cubicBezTo>
                      <a:pt x="513711" y="24979"/>
                      <a:pt x="323404" y="25753"/>
                      <a:pt x="238308" y="28074"/>
                    </a:cubicBezTo>
                    <a:cubicBezTo>
                      <a:pt x="153212" y="30395"/>
                      <a:pt x="-58756" y="37358"/>
                      <a:pt x="15510" y="327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 55">
                <a:extLst>
                  <a:ext uri="{FF2B5EF4-FFF2-40B4-BE49-F238E27FC236}">
                    <a16:creationId xmlns:a16="http://schemas.microsoft.com/office/drawing/2014/main" id="{4D1C303D-DCF8-25AE-217A-D468901E952C}"/>
                  </a:ext>
                </a:extLst>
              </p:cNvPr>
              <p:cNvSpPr/>
              <p:nvPr/>
            </p:nvSpPr>
            <p:spPr>
              <a:xfrm>
                <a:off x="4459702" y="1740573"/>
                <a:ext cx="1257921" cy="69913"/>
              </a:xfrm>
              <a:custGeom>
                <a:avLst/>
                <a:gdLst>
                  <a:gd name="connsiteX0" fmla="*/ 899 w 1257921"/>
                  <a:gd name="connsiteY0" fmla="*/ 69661 h 69913"/>
                  <a:gd name="connsiteX1" fmla="*/ 664651 w 1257921"/>
                  <a:gd name="connsiteY1" fmla="*/ 23244 h 69913"/>
                  <a:gd name="connsiteX2" fmla="*/ 506836 w 1257921"/>
                  <a:gd name="connsiteY2" fmla="*/ 51094 h 69913"/>
                  <a:gd name="connsiteX3" fmla="*/ 901374 w 1257921"/>
                  <a:gd name="connsiteY3" fmla="*/ 36 h 69913"/>
                  <a:gd name="connsiteX4" fmla="*/ 673935 w 1257921"/>
                  <a:gd name="connsiteY4" fmla="*/ 60377 h 69913"/>
                  <a:gd name="connsiteX5" fmla="*/ 1138097 w 1257921"/>
                  <a:gd name="connsiteY5" fmla="*/ 60377 h 69913"/>
                  <a:gd name="connsiteX6" fmla="*/ 1254138 w 1257921"/>
                  <a:gd name="connsiteY6" fmla="*/ 55736 h 69913"/>
                  <a:gd name="connsiteX7" fmla="*/ 1040623 w 1257921"/>
                  <a:gd name="connsiteY7" fmla="*/ 51094 h 69913"/>
                  <a:gd name="connsiteX8" fmla="*/ 831750 w 1257921"/>
                  <a:gd name="connsiteY8" fmla="*/ 13961 h 69913"/>
                  <a:gd name="connsiteX9" fmla="*/ 989565 w 1257921"/>
                  <a:gd name="connsiteY9" fmla="*/ 46452 h 69913"/>
                  <a:gd name="connsiteX10" fmla="*/ 669293 w 1257921"/>
                  <a:gd name="connsiteY10" fmla="*/ 51094 h 69913"/>
                  <a:gd name="connsiteX11" fmla="*/ 525403 w 1257921"/>
                  <a:gd name="connsiteY11" fmla="*/ 41811 h 69913"/>
                  <a:gd name="connsiteX12" fmla="*/ 899 w 1257921"/>
                  <a:gd name="connsiteY12" fmla="*/ 69661 h 69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57921" h="69913">
                    <a:moveTo>
                      <a:pt x="899" y="69661"/>
                    </a:moveTo>
                    <a:cubicBezTo>
                      <a:pt x="24107" y="66566"/>
                      <a:pt x="580328" y="26338"/>
                      <a:pt x="664651" y="23244"/>
                    </a:cubicBezTo>
                    <a:cubicBezTo>
                      <a:pt x="748974" y="20150"/>
                      <a:pt x="467382" y="54962"/>
                      <a:pt x="506836" y="51094"/>
                    </a:cubicBezTo>
                    <a:cubicBezTo>
                      <a:pt x="546290" y="47226"/>
                      <a:pt x="873524" y="-1511"/>
                      <a:pt x="901374" y="36"/>
                    </a:cubicBezTo>
                    <a:cubicBezTo>
                      <a:pt x="929224" y="1583"/>
                      <a:pt x="634481" y="50320"/>
                      <a:pt x="673935" y="60377"/>
                    </a:cubicBezTo>
                    <a:cubicBezTo>
                      <a:pt x="713389" y="70434"/>
                      <a:pt x="1041397" y="61150"/>
                      <a:pt x="1138097" y="60377"/>
                    </a:cubicBezTo>
                    <a:cubicBezTo>
                      <a:pt x="1234797" y="59604"/>
                      <a:pt x="1270384" y="57283"/>
                      <a:pt x="1254138" y="55736"/>
                    </a:cubicBezTo>
                    <a:cubicBezTo>
                      <a:pt x="1237892" y="54189"/>
                      <a:pt x="1111021" y="58057"/>
                      <a:pt x="1040623" y="51094"/>
                    </a:cubicBezTo>
                    <a:cubicBezTo>
                      <a:pt x="970225" y="44131"/>
                      <a:pt x="840260" y="14735"/>
                      <a:pt x="831750" y="13961"/>
                    </a:cubicBezTo>
                    <a:cubicBezTo>
                      <a:pt x="823240" y="13187"/>
                      <a:pt x="1016641" y="40263"/>
                      <a:pt x="989565" y="46452"/>
                    </a:cubicBezTo>
                    <a:cubicBezTo>
                      <a:pt x="962489" y="52641"/>
                      <a:pt x="746653" y="51867"/>
                      <a:pt x="669293" y="51094"/>
                    </a:cubicBezTo>
                    <a:cubicBezTo>
                      <a:pt x="591933" y="50321"/>
                      <a:pt x="640670" y="37169"/>
                      <a:pt x="525403" y="41811"/>
                    </a:cubicBezTo>
                    <a:cubicBezTo>
                      <a:pt x="410136" y="46453"/>
                      <a:pt x="-22309" y="72756"/>
                      <a:pt x="899" y="69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 56">
                <a:extLst>
                  <a:ext uri="{FF2B5EF4-FFF2-40B4-BE49-F238E27FC236}">
                    <a16:creationId xmlns:a16="http://schemas.microsoft.com/office/drawing/2014/main" id="{37AF2FEC-28B3-EC29-9882-FC4915B55288}"/>
                  </a:ext>
                </a:extLst>
              </p:cNvPr>
              <p:cNvSpPr/>
              <p:nvPr/>
            </p:nvSpPr>
            <p:spPr>
              <a:xfrm>
                <a:off x="4441984" y="1601331"/>
                <a:ext cx="157991" cy="630258"/>
              </a:xfrm>
              <a:custGeom>
                <a:avLst/>
                <a:gdLst>
                  <a:gd name="connsiteX0" fmla="*/ 111450 w 157991"/>
                  <a:gd name="connsiteY0" fmla="*/ 29 h 630258"/>
                  <a:gd name="connsiteX1" fmla="*/ 9334 w 157991"/>
                  <a:gd name="connsiteY1" fmla="*/ 199619 h 630258"/>
                  <a:gd name="connsiteX2" fmla="*/ 51108 w 157991"/>
                  <a:gd name="connsiteY2" fmla="*/ 389926 h 630258"/>
                  <a:gd name="connsiteX3" fmla="*/ 51108 w 157991"/>
                  <a:gd name="connsiteY3" fmla="*/ 292452 h 630258"/>
                  <a:gd name="connsiteX4" fmla="*/ 55750 w 157991"/>
                  <a:gd name="connsiteY4" fmla="*/ 399209 h 630258"/>
                  <a:gd name="connsiteX5" fmla="*/ 13975 w 157991"/>
                  <a:gd name="connsiteY5" fmla="*/ 501325 h 630258"/>
                  <a:gd name="connsiteX6" fmla="*/ 41825 w 157991"/>
                  <a:gd name="connsiteY6" fmla="*/ 445625 h 630258"/>
                  <a:gd name="connsiteX7" fmla="*/ 51 w 157991"/>
                  <a:gd name="connsiteY7" fmla="*/ 626649 h 630258"/>
                  <a:gd name="connsiteX8" fmla="*/ 32542 w 157991"/>
                  <a:gd name="connsiteY8" fmla="*/ 570949 h 630258"/>
                  <a:gd name="connsiteX9" fmla="*/ 157866 w 157991"/>
                  <a:gd name="connsiteY9" fmla="*/ 357434 h 630258"/>
                  <a:gd name="connsiteX10" fmla="*/ 55750 w 157991"/>
                  <a:gd name="connsiteY10" fmla="*/ 496683 h 630258"/>
                  <a:gd name="connsiteX11" fmla="*/ 41825 w 157991"/>
                  <a:gd name="connsiteY11" fmla="*/ 315660 h 630258"/>
                  <a:gd name="connsiteX12" fmla="*/ 41825 w 157991"/>
                  <a:gd name="connsiteY12" fmla="*/ 213544 h 630258"/>
                  <a:gd name="connsiteX13" fmla="*/ 111450 w 157991"/>
                  <a:gd name="connsiteY13" fmla="*/ 29 h 630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991" h="630258">
                    <a:moveTo>
                      <a:pt x="111450" y="29"/>
                    </a:moveTo>
                    <a:cubicBezTo>
                      <a:pt x="106035" y="-2292"/>
                      <a:pt x="19391" y="134636"/>
                      <a:pt x="9334" y="199619"/>
                    </a:cubicBezTo>
                    <a:cubicBezTo>
                      <a:pt x="-723" y="264602"/>
                      <a:pt x="44146" y="374454"/>
                      <a:pt x="51108" y="389926"/>
                    </a:cubicBezTo>
                    <a:cubicBezTo>
                      <a:pt x="58070" y="405398"/>
                      <a:pt x="50334" y="290905"/>
                      <a:pt x="51108" y="292452"/>
                    </a:cubicBezTo>
                    <a:cubicBezTo>
                      <a:pt x="51882" y="293999"/>
                      <a:pt x="61939" y="364397"/>
                      <a:pt x="55750" y="399209"/>
                    </a:cubicBezTo>
                    <a:cubicBezTo>
                      <a:pt x="49561" y="434021"/>
                      <a:pt x="16296" y="493589"/>
                      <a:pt x="13975" y="501325"/>
                    </a:cubicBezTo>
                    <a:cubicBezTo>
                      <a:pt x="11654" y="509061"/>
                      <a:pt x="44146" y="424738"/>
                      <a:pt x="41825" y="445625"/>
                    </a:cubicBezTo>
                    <a:cubicBezTo>
                      <a:pt x="39504" y="466512"/>
                      <a:pt x="51" y="626649"/>
                      <a:pt x="51" y="626649"/>
                    </a:cubicBezTo>
                    <a:cubicBezTo>
                      <a:pt x="-1496" y="647536"/>
                      <a:pt x="32542" y="570949"/>
                      <a:pt x="32542" y="570949"/>
                    </a:cubicBezTo>
                    <a:cubicBezTo>
                      <a:pt x="58845" y="526080"/>
                      <a:pt x="153998" y="369812"/>
                      <a:pt x="157866" y="357434"/>
                    </a:cubicBezTo>
                    <a:cubicBezTo>
                      <a:pt x="161734" y="345056"/>
                      <a:pt x="75090" y="503645"/>
                      <a:pt x="55750" y="496683"/>
                    </a:cubicBezTo>
                    <a:cubicBezTo>
                      <a:pt x="36410" y="489721"/>
                      <a:pt x="44146" y="362850"/>
                      <a:pt x="41825" y="315660"/>
                    </a:cubicBezTo>
                    <a:cubicBezTo>
                      <a:pt x="39504" y="268470"/>
                      <a:pt x="34863" y="263828"/>
                      <a:pt x="41825" y="213544"/>
                    </a:cubicBezTo>
                    <a:cubicBezTo>
                      <a:pt x="48787" y="163260"/>
                      <a:pt x="116865" y="2350"/>
                      <a:pt x="111450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 57">
                <a:extLst>
                  <a:ext uri="{FF2B5EF4-FFF2-40B4-BE49-F238E27FC236}">
                    <a16:creationId xmlns:a16="http://schemas.microsoft.com/office/drawing/2014/main" id="{46BD3663-6F16-E418-3AB6-B5335F3680E5}"/>
                  </a:ext>
                </a:extLst>
              </p:cNvPr>
              <p:cNvSpPr/>
              <p:nvPr/>
            </p:nvSpPr>
            <p:spPr>
              <a:xfrm>
                <a:off x="5611724" y="1749873"/>
                <a:ext cx="92853" cy="482752"/>
              </a:xfrm>
              <a:custGeom>
                <a:avLst/>
                <a:gdLst>
                  <a:gd name="connsiteX0" fmla="*/ 0 w 92853"/>
                  <a:gd name="connsiteY0" fmla="*/ 19 h 482752"/>
                  <a:gd name="connsiteX1" fmla="*/ 64983 w 92853"/>
                  <a:gd name="connsiteY1" fmla="*/ 139268 h 482752"/>
                  <a:gd name="connsiteX2" fmla="*/ 32491 w 92853"/>
                  <a:gd name="connsiteY2" fmla="*/ 250667 h 482752"/>
                  <a:gd name="connsiteX3" fmla="*/ 69624 w 92853"/>
                  <a:gd name="connsiteY3" fmla="*/ 338858 h 482752"/>
                  <a:gd name="connsiteX4" fmla="*/ 69624 w 92853"/>
                  <a:gd name="connsiteY4" fmla="*/ 482748 h 482752"/>
                  <a:gd name="connsiteX5" fmla="*/ 92832 w 92853"/>
                  <a:gd name="connsiteY5" fmla="*/ 343500 h 482752"/>
                  <a:gd name="connsiteX6" fmla="*/ 64983 w 92853"/>
                  <a:gd name="connsiteY6" fmla="*/ 292442 h 482752"/>
                  <a:gd name="connsiteX7" fmla="*/ 23208 w 92853"/>
                  <a:gd name="connsiteY7" fmla="*/ 241384 h 482752"/>
                  <a:gd name="connsiteX8" fmla="*/ 64983 w 92853"/>
                  <a:gd name="connsiteY8" fmla="*/ 129985 h 482752"/>
                  <a:gd name="connsiteX9" fmla="*/ 0 w 92853"/>
                  <a:gd name="connsiteY9" fmla="*/ 19 h 482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853" h="482752">
                    <a:moveTo>
                      <a:pt x="0" y="19"/>
                    </a:moveTo>
                    <a:cubicBezTo>
                      <a:pt x="0" y="1566"/>
                      <a:pt x="59568" y="97493"/>
                      <a:pt x="64983" y="139268"/>
                    </a:cubicBezTo>
                    <a:cubicBezTo>
                      <a:pt x="70398" y="181043"/>
                      <a:pt x="31718" y="217402"/>
                      <a:pt x="32491" y="250667"/>
                    </a:cubicBezTo>
                    <a:cubicBezTo>
                      <a:pt x="33265" y="283932"/>
                      <a:pt x="63435" y="300178"/>
                      <a:pt x="69624" y="338858"/>
                    </a:cubicBezTo>
                    <a:cubicBezTo>
                      <a:pt x="75813" y="377538"/>
                      <a:pt x="65756" y="481974"/>
                      <a:pt x="69624" y="482748"/>
                    </a:cubicBezTo>
                    <a:cubicBezTo>
                      <a:pt x="73492" y="483522"/>
                      <a:pt x="93606" y="375218"/>
                      <a:pt x="92832" y="343500"/>
                    </a:cubicBezTo>
                    <a:cubicBezTo>
                      <a:pt x="92059" y="311782"/>
                      <a:pt x="76587" y="309461"/>
                      <a:pt x="64983" y="292442"/>
                    </a:cubicBezTo>
                    <a:cubicBezTo>
                      <a:pt x="53379" y="275423"/>
                      <a:pt x="23208" y="268460"/>
                      <a:pt x="23208" y="241384"/>
                    </a:cubicBezTo>
                    <a:cubicBezTo>
                      <a:pt x="23208" y="214308"/>
                      <a:pt x="66530" y="168665"/>
                      <a:pt x="64983" y="129985"/>
                    </a:cubicBezTo>
                    <a:cubicBezTo>
                      <a:pt x="63436" y="91305"/>
                      <a:pt x="0" y="-152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 58">
                <a:extLst>
                  <a:ext uri="{FF2B5EF4-FFF2-40B4-BE49-F238E27FC236}">
                    <a16:creationId xmlns:a16="http://schemas.microsoft.com/office/drawing/2014/main" id="{B12A9526-942B-1F34-FB55-3A6D76DCE09F}"/>
                  </a:ext>
                </a:extLst>
              </p:cNvPr>
              <p:cNvSpPr/>
              <p:nvPr/>
            </p:nvSpPr>
            <p:spPr>
              <a:xfrm>
                <a:off x="4488939" y="1800907"/>
                <a:ext cx="1141797" cy="232312"/>
              </a:xfrm>
              <a:custGeom>
                <a:avLst/>
                <a:gdLst>
                  <a:gd name="connsiteX0" fmla="*/ 4153 w 1141797"/>
                  <a:gd name="connsiteY0" fmla="*/ 55743 h 232312"/>
                  <a:gd name="connsiteX1" fmla="*/ 542582 w 1141797"/>
                  <a:gd name="connsiteY1" fmla="*/ 27893 h 232312"/>
                  <a:gd name="connsiteX2" fmla="*/ 519374 w 1141797"/>
                  <a:gd name="connsiteY2" fmla="*/ 65026 h 232312"/>
                  <a:gd name="connsiteX3" fmla="*/ 454391 w 1141797"/>
                  <a:gd name="connsiteY3" fmla="*/ 232124 h 232312"/>
                  <a:gd name="connsiteX4" fmla="*/ 537940 w 1141797"/>
                  <a:gd name="connsiteY4" fmla="*/ 97517 h 232312"/>
                  <a:gd name="connsiteX5" fmla="*/ 616848 w 1141797"/>
                  <a:gd name="connsiteY5" fmla="*/ 69668 h 232312"/>
                  <a:gd name="connsiteX6" fmla="*/ 1141351 w 1141797"/>
                  <a:gd name="connsiteY6" fmla="*/ 46459 h 232312"/>
                  <a:gd name="connsiteX7" fmla="*/ 705039 w 1141797"/>
                  <a:gd name="connsiteY7" fmla="*/ 46459 h 232312"/>
                  <a:gd name="connsiteX8" fmla="*/ 551865 w 1141797"/>
                  <a:gd name="connsiteY8" fmla="*/ 43 h 232312"/>
                  <a:gd name="connsiteX9" fmla="*/ 700397 w 1141797"/>
                  <a:gd name="connsiteY9" fmla="*/ 55743 h 232312"/>
                  <a:gd name="connsiteX10" fmla="*/ 394050 w 1141797"/>
                  <a:gd name="connsiteY10" fmla="*/ 13968 h 232312"/>
                  <a:gd name="connsiteX11" fmla="*/ 296576 w 1141797"/>
                  <a:gd name="connsiteY11" fmla="*/ 18610 h 232312"/>
                  <a:gd name="connsiteX12" fmla="*/ 4153 w 1141797"/>
                  <a:gd name="connsiteY12" fmla="*/ 55743 h 23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41797" h="232312">
                    <a:moveTo>
                      <a:pt x="4153" y="55743"/>
                    </a:moveTo>
                    <a:cubicBezTo>
                      <a:pt x="45154" y="57290"/>
                      <a:pt x="456712" y="26346"/>
                      <a:pt x="542582" y="27893"/>
                    </a:cubicBezTo>
                    <a:cubicBezTo>
                      <a:pt x="628452" y="29440"/>
                      <a:pt x="534072" y="30988"/>
                      <a:pt x="519374" y="65026"/>
                    </a:cubicBezTo>
                    <a:cubicBezTo>
                      <a:pt x="504676" y="99064"/>
                      <a:pt x="451297" y="226709"/>
                      <a:pt x="454391" y="232124"/>
                    </a:cubicBezTo>
                    <a:cubicBezTo>
                      <a:pt x="457485" y="237539"/>
                      <a:pt x="510864" y="124593"/>
                      <a:pt x="537940" y="97517"/>
                    </a:cubicBezTo>
                    <a:cubicBezTo>
                      <a:pt x="565016" y="70441"/>
                      <a:pt x="516280" y="78178"/>
                      <a:pt x="616848" y="69668"/>
                    </a:cubicBezTo>
                    <a:cubicBezTo>
                      <a:pt x="717417" y="61158"/>
                      <a:pt x="1126653" y="50327"/>
                      <a:pt x="1141351" y="46459"/>
                    </a:cubicBezTo>
                    <a:cubicBezTo>
                      <a:pt x="1156049" y="42591"/>
                      <a:pt x="803287" y="54195"/>
                      <a:pt x="705039" y="46459"/>
                    </a:cubicBezTo>
                    <a:cubicBezTo>
                      <a:pt x="606791" y="38723"/>
                      <a:pt x="552639" y="-1504"/>
                      <a:pt x="551865" y="43"/>
                    </a:cubicBezTo>
                    <a:cubicBezTo>
                      <a:pt x="551091" y="1590"/>
                      <a:pt x="726700" y="53422"/>
                      <a:pt x="700397" y="55743"/>
                    </a:cubicBezTo>
                    <a:cubicBezTo>
                      <a:pt x="674095" y="58064"/>
                      <a:pt x="461353" y="20157"/>
                      <a:pt x="394050" y="13968"/>
                    </a:cubicBezTo>
                    <a:cubicBezTo>
                      <a:pt x="326747" y="7779"/>
                      <a:pt x="355370" y="12421"/>
                      <a:pt x="296576" y="18610"/>
                    </a:cubicBezTo>
                    <a:cubicBezTo>
                      <a:pt x="237782" y="24799"/>
                      <a:pt x="-36848" y="54196"/>
                      <a:pt x="4153" y="557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 59">
                <a:extLst>
                  <a:ext uri="{FF2B5EF4-FFF2-40B4-BE49-F238E27FC236}">
                    <a16:creationId xmlns:a16="http://schemas.microsoft.com/office/drawing/2014/main" id="{B678954C-616B-39B6-2A71-11E618046890}"/>
                  </a:ext>
                </a:extLst>
              </p:cNvPr>
              <p:cNvSpPr/>
              <p:nvPr/>
            </p:nvSpPr>
            <p:spPr>
              <a:xfrm>
                <a:off x="4026674" y="1715437"/>
                <a:ext cx="110401" cy="967520"/>
              </a:xfrm>
              <a:custGeom>
                <a:avLst/>
                <a:gdLst>
                  <a:gd name="connsiteX0" fmla="*/ 99730 w 110401"/>
                  <a:gd name="connsiteY0" fmla="*/ 1964 h 967520"/>
                  <a:gd name="connsiteX1" fmla="*/ 76522 w 110401"/>
                  <a:gd name="connsiteY1" fmla="*/ 373294 h 967520"/>
                  <a:gd name="connsiteX2" fmla="*/ 25464 w 110401"/>
                  <a:gd name="connsiteY2" fmla="*/ 698208 h 967520"/>
                  <a:gd name="connsiteX3" fmla="*/ 44031 w 110401"/>
                  <a:gd name="connsiteY3" fmla="*/ 600734 h 967520"/>
                  <a:gd name="connsiteX4" fmla="*/ 2256 w 110401"/>
                  <a:gd name="connsiteY4" fmla="*/ 967422 h 967520"/>
                  <a:gd name="connsiteX5" fmla="*/ 16181 w 110401"/>
                  <a:gd name="connsiteY5" fmla="*/ 633225 h 967520"/>
                  <a:gd name="connsiteX6" fmla="*/ 104372 w 110401"/>
                  <a:gd name="connsiteY6" fmla="*/ 243328 h 967520"/>
                  <a:gd name="connsiteX7" fmla="*/ 99730 w 110401"/>
                  <a:gd name="connsiteY7" fmla="*/ 1964 h 967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01" h="967520">
                    <a:moveTo>
                      <a:pt x="99730" y="1964"/>
                    </a:moveTo>
                    <a:cubicBezTo>
                      <a:pt x="95088" y="23625"/>
                      <a:pt x="88900" y="257254"/>
                      <a:pt x="76522" y="373294"/>
                    </a:cubicBezTo>
                    <a:cubicBezTo>
                      <a:pt x="64144" y="489334"/>
                      <a:pt x="30879" y="660301"/>
                      <a:pt x="25464" y="698208"/>
                    </a:cubicBezTo>
                    <a:cubicBezTo>
                      <a:pt x="20049" y="736115"/>
                      <a:pt x="47899" y="555865"/>
                      <a:pt x="44031" y="600734"/>
                    </a:cubicBezTo>
                    <a:cubicBezTo>
                      <a:pt x="40163" y="645603"/>
                      <a:pt x="6898" y="962007"/>
                      <a:pt x="2256" y="967422"/>
                    </a:cubicBezTo>
                    <a:cubicBezTo>
                      <a:pt x="-2386" y="972837"/>
                      <a:pt x="-838" y="753907"/>
                      <a:pt x="16181" y="633225"/>
                    </a:cubicBezTo>
                    <a:cubicBezTo>
                      <a:pt x="33200" y="512543"/>
                      <a:pt x="90447" y="343896"/>
                      <a:pt x="104372" y="243328"/>
                    </a:cubicBezTo>
                    <a:cubicBezTo>
                      <a:pt x="118297" y="142760"/>
                      <a:pt x="104372" y="-19697"/>
                      <a:pt x="99730" y="1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 60">
                <a:extLst>
                  <a:ext uri="{FF2B5EF4-FFF2-40B4-BE49-F238E27FC236}">
                    <a16:creationId xmlns:a16="http://schemas.microsoft.com/office/drawing/2014/main" id="{01C35019-52A6-2AD7-BB02-B1484DF33D6D}"/>
                  </a:ext>
                </a:extLst>
              </p:cNvPr>
              <p:cNvSpPr/>
              <p:nvPr/>
            </p:nvSpPr>
            <p:spPr>
              <a:xfrm>
                <a:off x="4000750" y="1318088"/>
                <a:ext cx="142101" cy="412053"/>
              </a:xfrm>
              <a:custGeom>
                <a:avLst/>
                <a:gdLst>
                  <a:gd name="connsiteX0" fmla="*/ 14255 w 142101"/>
                  <a:gd name="connsiteY0" fmla="*/ 133 h 412053"/>
                  <a:gd name="connsiteX1" fmla="*/ 28180 w 142101"/>
                  <a:gd name="connsiteY1" fmla="*/ 181157 h 412053"/>
                  <a:gd name="connsiteX2" fmla="*/ 139579 w 142101"/>
                  <a:gd name="connsiteY2" fmla="*/ 408596 h 412053"/>
                  <a:gd name="connsiteX3" fmla="*/ 97804 w 142101"/>
                  <a:gd name="connsiteY3" fmla="*/ 311122 h 412053"/>
                  <a:gd name="connsiteX4" fmla="*/ 4972 w 142101"/>
                  <a:gd name="connsiteY4" fmla="*/ 209006 h 412053"/>
                  <a:gd name="connsiteX5" fmla="*/ 14255 w 142101"/>
                  <a:gd name="connsiteY5" fmla="*/ 133 h 41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101" h="412053">
                    <a:moveTo>
                      <a:pt x="14255" y="133"/>
                    </a:moveTo>
                    <a:cubicBezTo>
                      <a:pt x="18123" y="-4509"/>
                      <a:pt x="7293" y="113080"/>
                      <a:pt x="28180" y="181157"/>
                    </a:cubicBezTo>
                    <a:cubicBezTo>
                      <a:pt x="49067" y="249234"/>
                      <a:pt x="127975" y="386935"/>
                      <a:pt x="139579" y="408596"/>
                    </a:cubicBezTo>
                    <a:cubicBezTo>
                      <a:pt x="151183" y="430257"/>
                      <a:pt x="120239" y="344387"/>
                      <a:pt x="97804" y="311122"/>
                    </a:cubicBezTo>
                    <a:cubicBezTo>
                      <a:pt x="75370" y="277857"/>
                      <a:pt x="18897" y="253101"/>
                      <a:pt x="4972" y="209006"/>
                    </a:cubicBezTo>
                    <a:cubicBezTo>
                      <a:pt x="-8953" y="164911"/>
                      <a:pt x="10387" y="4775"/>
                      <a:pt x="14255" y="1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 61">
                <a:extLst>
                  <a:ext uri="{FF2B5EF4-FFF2-40B4-BE49-F238E27FC236}">
                    <a16:creationId xmlns:a16="http://schemas.microsoft.com/office/drawing/2014/main" id="{B6272CDC-C26B-EA3E-6BAA-58168C822958}"/>
                  </a:ext>
                </a:extLst>
              </p:cNvPr>
              <p:cNvSpPr/>
              <p:nvPr/>
            </p:nvSpPr>
            <p:spPr>
              <a:xfrm>
                <a:off x="4070564" y="1671759"/>
                <a:ext cx="24203" cy="544231"/>
              </a:xfrm>
              <a:custGeom>
                <a:avLst/>
                <a:gdLst>
                  <a:gd name="connsiteX0" fmla="*/ 18707 w 24203"/>
                  <a:gd name="connsiteY0" fmla="*/ 31717 h 544231"/>
                  <a:gd name="connsiteX1" fmla="*/ 23349 w 24203"/>
                  <a:gd name="connsiteY1" fmla="*/ 533013 h 544231"/>
                  <a:gd name="connsiteX2" fmla="*/ 141 w 24203"/>
                  <a:gd name="connsiteY2" fmla="*/ 356631 h 544231"/>
                  <a:gd name="connsiteX3" fmla="*/ 14065 w 24203"/>
                  <a:gd name="connsiteY3" fmla="*/ 82775 h 544231"/>
                  <a:gd name="connsiteX4" fmla="*/ 18707 w 24203"/>
                  <a:gd name="connsiteY4" fmla="*/ 31717 h 54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03" h="544231">
                    <a:moveTo>
                      <a:pt x="18707" y="31717"/>
                    </a:moveTo>
                    <a:cubicBezTo>
                      <a:pt x="20254" y="106757"/>
                      <a:pt x="26443" y="478861"/>
                      <a:pt x="23349" y="533013"/>
                    </a:cubicBezTo>
                    <a:cubicBezTo>
                      <a:pt x="20255" y="587165"/>
                      <a:pt x="1688" y="431671"/>
                      <a:pt x="141" y="356631"/>
                    </a:cubicBezTo>
                    <a:cubicBezTo>
                      <a:pt x="-1406" y="281591"/>
                      <a:pt x="10197" y="133833"/>
                      <a:pt x="14065" y="82775"/>
                    </a:cubicBezTo>
                    <a:cubicBezTo>
                      <a:pt x="17933" y="31717"/>
                      <a:pt x="17160" y="-43323"/>
                      <a:pt x="18707" y="317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 62">
                <a:extLst>
                  <a:ext uri="{FF2B5EF4-FFF2-40B4-BE49-F238E27FC236}">
                    <a16:creationId xmlns:a16="http://schemas.microsoft.com/office/drawing/2014/main" id="{F346C2D6-A781-27B2-586E-540641208D63}"/>
                  </a:ext>
                </a:extLst>
              </p:cNvPr>
              <p:cNvSpPr/>
              <p:nvPr/>
            </p:nvSpPr>
            <p:spPr>
              <a:xfrm>
                <a:off x="5735298" y="2260364"/>
                <a:ext cx="308098" cy="364449"/>
              </a:xfrm>
              <a:custGeom>
                <a:avLst/>
                <a:gdLst>
                  <a:gd name="connsiteX0" fmla="*/ 308097 w 308098"/>
                  <a:gd name="connsiteY0" fmla="*/ 107 h 364449"/>
                  <a:gd name="connsiteX1" fmla="*/ 11033 w 308098"/>
                  <a:gd name="connsiteY1" fmla="*/ 348229 h 364449"/>
                  <a:gd name="connsiteX2" fmla="*/ 80657 w 308098"/>
                  <a:gd name="connsiteY2" fmla="*/ 306454 h 364449"/>
                  <a:gd name="connsiteX3" fmla="*/ 243114 w 308098"/>
                  <a:gd name="connsiteY3" fmla="*/ 301813 h 364449"/>
                  <a:gd name="connsiteX4" fmla="*/ 6391 w 308098"/>
                  <a:gd name="connsiteY4" fmla="*/ 311096 h 364449"/>
                  <a:gd name="connsiteX5" fmla="*/ 308097 w 308098"/>
                  <a:gd name="connsiteY5" fmla="*/ 107 h 364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098" h="364449">
                    <a:moveTo>
                      <a:pt x="308097" y="107"/>
                    </a:moveTo>
                    <a:cubicBezTo>
                      <a:pt x="308871" y="6296"/>
                      <a:pt x="48940" y="297171"/>
                      <a:pt x="11033" y="348229"/>
                    </a:cubicBezTo>
                    <a:cubicBezTo>
                      <a:pt x="-26874" y="399287"/>
                      <a:pt x="41977" y="314190"/>
                      <a:pt x="80657" y="306454"/>
                    </a:cubicBezTo>
                    <a:cubicBezTo>
                      <a:pt x="119337" y="298718"/>
                      <a:pt x="255492" y="301039"/>
                      <a:pt x="243114" y="301813"/>
                    </a:cubicBezTo>
                    <a:cubicBezTo>
                      <a:pt x="230736" y="302587"/>
                      <a:pt x="-9855" y="365248"/>
                      <a:pt x="6391" y="311096"/>
                    </a:cubicBezTo>
                    <a:cubicBezTo>
                      <a:pt x="22637" y="256944"/>
                      <a:pt x="307323" y="-6082"/>
                      <a:pt x="308097" y="1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 447">
                <a:extLst>
                  <a:ext uri="{FF2B5EF4-FFF2-40B4-BE49-F238E27FC236}">
                    <a16:creationId xmlns:a16="http://schemas.microsoft.com/office/drawing/2014/main" id="{22007EA3-88A0-2F9F-F445-7D78F0482DE7}"/>
                  </a:ext>
                </a:extLst>
              </p:cNvPr>
              <p:cNvSpPr/>
              <p:nvPr/>
            </p:nvSpPr>
            <p:spPr>
              <a:xfrm>
                <a:off x="3968159" y="2422928"/>
                <a:ext cx="491907" cy="153176"/>
              </a:xfrm>
              <a:custGeom>
                <a:avLst/>
                <a:gdLst>
                  <a:gd name="connsiteX0" fmla="*/ 237153 w 491907"/>
                  <a:gd name="connsiteY0" fmla="*/ 0 h 153176"/>
                  <a:gd name="connsiteX1" fmla="*/ 483159 w 491907"/>
                  <a:gd name="connsiteY1" fmla="*/ 129965 h 153176"/>
                  <a:gd name="connsiteX2" fmla="*/ 394968 w 491907"/>
                  <a:gd name="connsiteY2" fmla="*/ 129965 h 153176"/>
                  <a:gd name="connsiteX3" fmla="*/ 430 w 491907"/>
                  <a:gd name="connsiteY3" fmla="*/ 153174 h 153176"/>
                  <a:gd name="connsiteX4" fmla="*/ 478517 w 491907"/>
                  <a:gd name="connsiteY4" fmla="*/ 129965 h 153176"/>
                  <a:gd name="connsiteX5" fmla="*/ 237153 w 491907"/>
                  <a:gd name="connsiteY5" fmla="*/ 0 h 15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907" h="153176">
                    <a:moveTo>
                      <a:pt x="237153" y="0"/>
                    </a:moveTo>
                    <a:cubicBezTo>
                      <a:pt x="237927" y="0"/>
                      <a:pt x="456857" y="108304"/>
                      <a:pt x="483159" y="129965"/>
                    </a:cubicBezTo>
                    <a:cubicBezTo>
                      <a:pt x="509461" y="151626"/>
                      <a:pt x="475423" y="126097"/>
                      <a:pt x="394968" y="129965"/>
                    </a:cubicBezTo>
                    <a:cubicBezTo>
                      <a:pt x="314513" y="133833"/>
                      <a:pt x="-13495" y="153174"/>
                      <a:pt x="430" y="153174"/>
                    </a:cubicBezTo>
                    <a:cubicBezTo>
                      <a:pt x="14355" y="153174"/>
                      <a:pt x="435969" y="153947"/>
                      <a:pt x="478517" y="129965"/>
                    </a:cubicBezTo>
                    <a:cubicBezTo>
                      <a:pt x="521065" y="105983"/>
                      <a:pt x="236379" y="0"/>
                      <a:pt x="23715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 448">
                <a:extLst>
                  <a:ext uri="{FF2B5EF4-FFF2-40B4-BE49-F238E27FC236}">
                    <a16:creationId xmlns:a16="http://schemas.microsoft.com/office/drawing/2014/main" id="{37CE8BAC-83FA-3694-522A-4AE2A80EB275}"/>
                  </a:ext>
                </a:extLst>
              </p:cNvPr>
              <p:cNvSpPr/>
              <p:nvPr/>
            </p:nvSpPr>
            <p:spPr>
              <a:xfrm>
                <a:off x="3842674" y="2082177"/>
                <a:ext cx="2364002" cy="634443"/>
              </a:xfrm>
              <a:custGeom>
                <a:avLst/>
                <a:gdLst>
                  <a:gd name="connsiteX0" fmla="*/ 591 w 2364002"/>
                  <a:gd name="connsiteY0" fmla="*/ 558907 h 634443"/>
                  <a:gd name="connsiteX1" fmla="*/ 747892 w 2364002"/>
                  <a:gd name="connsiteY1" fmla="*/ 596040 h 634443"/>
                  <a:gd name="connsiteX2" fmla="*/ 673627 w 2364002"/>
                  <a:gd name="connsiteY2" fmla="*/ 619248 h 634443"/>
                  <a:gd name="connsiteX3" fmla="*/ 1314171 w 2364002"/>
                  <a:gd name="connsiteY3" fmla="*/ 633173 h 634443"/>
                  <a:gd name="connsiteX4" fmla="*/ 1838674 w 2364002"/>
                  <a:gd name="connsiteY4" fmla="*/ 591399 h 634443"/>
                  <a:gd name="connsiteX5" fmla="*/ 1611235 w 2364002"/>
                  <a:gd name="connsiteY5" fmla="*/ 600682 h 634443"/>
                  <a:gd name="connsiteX6" fmla="*/ 2353895 w 2364002"/>
                  <a:gd name="connsiteY6" fmla="*/ 591399 h 634443"/>
                  <a:gd name="connsiteX7" fmla="*/ 2056831 w 2364002"/>
                  <a:gd name="connsiteY7" fmla="*/ 586757 h 634443"/>
                  <a:gd name="connsiteX8" fmla="*/ 2279629 w 2364002"/>
                  <a:gd name="connsiteY8" fmla="*/ 544982 h 634443"/>
                  <a:gd name="connsiteX9" fmla="*/ 2237854 w 2364002"/>
                  <a:gd name="connsiteY9" fmla="*/ 415017 h 634443"/>
                  <a:gd name="connsiteX10" fmla="*/ 2200721 w 2364002"/>
                  <a:gd name="connsiteY10" fmla="*/ 1912 h 634443"/>
                  <a:gd name="connsiteX11" fmla="*/ 2298195 w 2364002"/>
                  <a:gd name="connsiteY11" fmla="*/ 600682 h 634443"/>
                  <a:gd name="connsiteX12" fmla="*/ 2084680 w 2364002"/>
                  <a:gd name="connsiteY12" fmla="*/ 563549 h 634443"/>
                  <a:gd name="connsiteX13" fmla="*/ 608644 w 2364002"/>
                  <a:gd name="connsiteY13" fmla="*/ 600682 h 634443"/>
                  <a:gd name="connsiteX14" fmla="*/ 362638 w 2364002"/>
                  <a:gd name="connsiteY14" fmla="*/ 526416 h 634443"/>
                  <a:gd name="connsiteX15" fmla="*/ 617927 w 2364002"/>
                  <a:gd name="connsiteY15" fmla="*/ 526416 h 634443"/>
                  <a:gd name="connsiteX16" fmla="*/ 591 w 2364002"/>
                  <a:gd name="connsiteY16" fmla="*/ 558907 h 634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64002" h="634443">
                    <a:moveTo>
                      <a:pt x="591" y="558907"/>
                    </a:moveTo>
                    <a:cubicBezTo>
                      <a:pt x="22252" y="570511"/>
                      <a:pt x="635719" y="585983"/>
                      <a:pt x="747892" y="596040"/>
                    </a:cubicBezTo>
                    <a:cubicBezTo>
                      <a:pt x="860065" y="606097"/>
                      <a:pt x="579247" y="613059"/>
                      <a:pt x="673627" y="619248"/>
                    </a:cubicBezTo>
                    <a:cubicBezTo>
                      <a:pt x="768007" y="625437"/>
                      <a:pt x="1119997" y="637815"/>
                      <a:pt x="1314171" y="633173"/>
                    </a:cubicBezTo>
                    <a:cubicBezTo>
                      <a:pt x="1508346" y="628532"/>
                      <a:pt x="1789163" y="596814"/>
                      <a:pt x="1838674" y="591399"/>
                    </a:cubicBezTo>
                    <a:cubicBezTo>
                      <a:pt x="1888185" y="585984"/>
                      <a:pt x="1525365" y="600682"/>
                      <a:pt x="1611235" y="600682"/>
                    </a:cubicBezTo>
                    <a:cubicBezTo>
                      <a:pt x="1697105" y="600682"/>
                      <a:pt x="2279629" y="593720"/>
                      <a:pt x="2353895" y="591399"/>
                    </a:cubicBezTo>
                    <a:cubicBezTo>
                      <a:pt x="2428161" y="589078"/>
                      <a:pt x="2069209" y="594493"/>
                      <a:pt x="2056831" y="586757"/>
                    </a:cubicBezTo>
                    <a:cubicBezTo>
                      <a:pt x="2044453" y="579021"/>
                      <a:pt x="2249459" y="573605"/>
                      <a:pt x="2279629" y="544982"/>
                    </a:cubicBezTo>
                    <a:cubicBezTo>
                      <a:pt x="2309800" y="516359"/>
                      <a:pt x="2251005" y="505529"/>
                      <a:pt x="2237854" y="415017"/>
                    </a:cubicBezTo>
                    <a:cubicBezTo>
                      <a:pt x="2224703" y="324505"/>
                      <a:pt x="2190664" y="-29032"/>
                      <a:pt x="2200721" y="1912"/>
                    </a:cubicBezTo>
                    <a:cubicBezTo>
                      <a:pt x="2210778" y="32856"/>
                      <a:pt x="2317535" y="507076"/>
                      <a:pt x="2298195" y="600682"/>
                    </a:cubicBezTo>
                    <a:cubicBezTo>
                      <a:pt x="2278855" y="694288"/>
                      <a:pt x="2366272" y="563549"/>
                      <a:pt x="2084680" y="563549"/>
                    </a:cubicBezTo>
                    <a:cubicBezTo>
                      <a:pt x="1803088" y="563549"/>
                      <a:pt x="895651" y="606871"/>
                      <a:pt x="608644" y="600682"/>
                    </a:cubicBezTo>
                    <a:cubicBezTo>
                      <a:pt x="321637" y="594493"/>
                      <a:pt x="361091" y="538794"/>
                      <a:pt x="362638" y="526416"/>
                    </a:cubicBezTo>
                    <a:cubicBezTo>
                      <a:pt x="364185" y="514038"/>
                      <a:pt x="676721" y="519453"/>
                      <a:pt x="617927" y="526416"/>
                    </a:cubicBezTo>
                    <a:cubicBezTo>
                      <a:pt x="559133" y="533378"/>
                      <a:pt x="-21070" y="547303"/>
                      <a:pt x="591" y="5589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 449">
                <a:extLst>
                  <a:ext uri="{FF2B5EF4-FFF2-40B4-BE49-F238E27FC236}">
                    <a16:creationId xmlns:a16="http://schemas.microsoft.com/office/drawing/2014/main" id="{EE813A25-58B7-D96F-6107-C07D028D0C19}"/>
                  </a:ext>
                </a:extLst>
              </p:cNvPr>
              <p:cNvSpPr/>
              <p:nvPr/>
            </p:nvSpPr>
            <p:spPr>
              <a:xfrm>
                <a:off x="3764530" y="2514233"/>
                <a:ext cx="329635" cy="1224412"/>
              </a:xfrm>
              <a:custGeom>
                <a:avLst/>
                <a:gdLst>
                  <a:gd name="connsiteX0" fmla="*/ 329383 w 329635"/>
                  <a:gd name="connsiteY0" fmla="*/ 1527 h 1224412"/>
                  <a:gd name="connsiteX1" fmla="*/ 50885 w 329635"/>
                  <a:gd name="connsiteY1" fmla="*/ 841661 h 1224412"/>
                  <a:gd name="connsiteX2" fmla="*/ 74093 w 329635"/>
                  <a:gd name="connsiteY2" fmla="*/ 767395 h 1224412"/>
                  <a:gd name="connsiteX3" fmla="*/ 4469 w 329635"/>
                  <a:gd name="connsiteY3" fmla="*/ 1222275 h 1224412"/>
                  <a:gd name="connsiteX4" fmla="*/ 23035 w 329635"/>
                  <a:gd name="connsiteY4" fmla="*/ 915927 h 1224412"/>
                  <a:gd name="connsiteX5" fmla="*/ 153001 w 329635"/>
                  <a:gd name="connsiteY5" fmla="*/ 409990 h 1224412"/>
                  <a:gd name="connsiteX6" fmla="*/ 101943 w 329635"/>
                  <a:gd name="connsiteY6" fmla="*/ 628147 h 1224412"/>
                  <a:gd name="connsiteX7" fmla="*/ 329383 w 329635"/>
                  <a:gd name="connsiteY7" fmla="*/ 1527 h 122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635" h="1224412">
                    <a:moveTo>
                      <a:pt x="329383" y="1527"/>
                    </a:moveTo>
                    <a:cubicBezTo>
                      <a:pt x="320873" y="37113"/>
                      <a:pt x="93433" y="714016"/>
                      <a:pt x="50885" y="841661"/>
                    </a:cubicBezTo>
                    <a:cubicBezTo>
                      <a:pt x="8337" y="969306"/>
                      <a:pt x="81829" y="703959"/>
                      <a:pt x="74093" y="767395"/>
                    </a:cubicBezTo>
                    <a:cubicBezTo>
                      <a:pt x="66357" y="830831"/>
                      <a:pt x="12979" y="1197520"/>
                      <a:pt x="4469" y="1222275"/>
                    </a:cubicBezTo>
                    <a:cubicBezTo>
                      <a:pt x="-4041" y="1247030"/>
                      <a:pt x="-1720" y="1051308"/>
                      <a:pt x="23035" y="915927"/>
                    </a:cubicBezTo>
                    <a:cubicBezTo>
                      <a:pt x="47790" y="780546"/>
                      <a:pt x="139850" y="457953"/>
                      <a:pt x="153001" y="409990"/>
                    </a:cubicBezTo>
                    <a:cubicBezTo>
                      <a:pt x="166152" y="362027"/>
                      <a:pt x="75640" y="693130"/>
                      <a:pt x="101943" y="628147"/>
                    </a:cubicBezTo>
                    <a:cubicBezTo>
                      <a:pt x="128245" y="563164"/>
                      <a:pt x="337893" y="-34059"/>
                      <a:pt x="329383" y="1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 450">
                <a:extLst>
                  <a:ext uri="{FF2B5EF4-FFF2-40B4-BE49-F238E27FC236}">
                    <a16:creationId xmlns:a16="http://schemas.microsoft.com/office/drawing/2014/main" id="{C0930932-692F-2A3C-CF6A-CDA3FC98749D}"/>
                  </a:ext>
                </a:extLst>
              </p:cNvPr>
              <p:cNvSpPr/>
              <p:nvPr/>
            </p:nvSpPr>
            <p:spPr>
              <a:xfrm>
                <a:off x="6129833" y="2630863"/>
                <a:ext cx="568033" cy="2089669"/>
              </a:xfrm>
              <a:custGeom>
                <a:avLst/>
                <a:gdLst>
                  <a:gd name="connsiteX0" fmla="*/ 15678 w 568033"/>
                  <a:gd name="connsiteY0" fmla="*/ 75204 h 2089669"/>
                  <a:gd name="connsiteX1" fmla="*/ 456632 w 568033"/>
                  <a:gd name="connsiteY1" fmla="*/ 1430558 h 2089669"/>
                  <a:gd name="connsiteX2" fmla="*/ 280250 w 568033"/>
                  <a:gd name="connsiteY2" fmla="*/ 984962 h 2089669"/>
                  <a:gd name="connsiteX3" fmla="*/ 568031 w 568033"/>
                  <a:gd name="connsiteY3" fmla="*/ 2089669 h 2089669"/>
                  <a:gd name="connsiteX4" fmla="*/ 284892 w 568033"/>
                  <a:gd name="connsiteY4" fmla="*/ 989604 h 2089669"/>
                  <a:gd name="connsiteX5" fmla="*/ 117793 w 568033"/>
                  <a:gd name="connsiteY5" fmla="*/ 260869 h 2089669"/>
                  <a:gd name="connsiteX6" fmla="*/ 15678 w 568033"/>
                  <a:gd name="connsiteY6" fmla="*/ 75204 h 2089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8033" h="2089669">
                    <a:moveTo>
                      <a:pt x="15678" y="75204"/>
                    </a:moveTo>
                    <a:cubicBezTo>
                      <a:pt x="72151" y="270152"/>
                      <a:pt x="412537" y="1278932"/>
                      <a:pt x="456632" y="1430558"/>
                    </a:cubicBezTo>
                    <a:cubicBezTo>
                      <a:pt x="500727" y="1582184"/>
                      <a:pt x="261684" y="875110"/>
                      <a:pt x="280250" y="984962"/>
                    </a:cubicBezTo>
                    <a:cubicBezTo>
                      <a:pt x="298816" y="1094814"/>
                      <a:pt x="567257" y="2088895"/>
                      <a:pt x="568031" y="2089669"/>
                    </a:cubicBezTo>
                    <a:cubicBezTo>
                      <a:pt x="568805" y="2090443"/>
                      <a:pt x="359932" y="1294404"/>
                      <a:pt x="284892" y="989604"/>
                    </a:cubicBezTo>
                    <a:cubicBezTo>
                      <a:pt x="209852" y="684804"/>
                      <a:pt x="165756" y="413269"/>
                      <a:pt x="117793" y="260869"/>
                    </a:cubicBezTo>
                    <a:cubicBezTo>
                      <a:pt x="69830" y="108469"/>
                      <a:pt x="-40795" y="-119744"/>
                      <a:pt x="15678" y="752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 451">
                <a:extLst>
                  <a:ext uri="{FF2B5EF4-FFF2-40B4-BE49-F238E27FC236}">
                    <a16:creationId xmlns:a16="http://schemas.microsoft.com/office/drawing/2014/main" id="{2D769969-1E93-0191-CBDC-909B1BBF75BA}"/>
                  </a:ext>
                </a:extLst>
              </p:cNvPr>
              <p:cNvSpPr/>
              <p:nvPr/>
            </p:nvSpPr>
            <p:spPr>
              <a:xfrm>
                <a:off x="3304893" y="3859783"/>
                <a:ext cx="426973" cy="1506119"/>
              </a:xfrm>
              <a:custGeom>
                <a:avLst/>
                <a:gdLst>
                  <a:gd name="connsiteX0" fmla="*/ 167042 w 426973"/>
                  <a:gd name="connsiteY0" fmla="*/ 540477 h 1506119"/>
                  <a:gd name="connsiteX1" fmla="*/ 417690 w 426973"/>
                  <a:gd name="connsiteY1" fmla="*/ 80956 h 1506119"/>
                  <a:gd name="connsiteX2" fmla="*/ 148476 w 426973"/>
                  <a:gd name="connsiteY2" fmla="*/ 981431 h 1506119"/>
                  <a:gd name="connsiteX3" fmla="*/ 176325 w 426973"/>
                  <a:gd name="connsiteY3" fmla="*/ 953581 h 1506119"/>
                  <a:gd name="connsiteX4" fmla="*/ 32435 w 426973"/>
                  <a:gd name="connsiteY4" fmla="*/ 1269212 h 1506119"/>
                  <a:gd name="connsiteX5" fmla="*/ 4585 w 426973"/>
                  <a:gd name="connsiteY5" fmla="*/ 1505935 h 1506119"/>
                  <a:gd name="connsiteX6" fmla="*/ 102059 w 426973"/>
                  <a:gd name="connsiteY6" fmla="*/ 1232079 h 1506119"/>
                  <a:gd name="connsiteX7" fmla="*/ 190250 w 426973"/>
                  <a:gd name="connsiteY7" fmla="*/ 610101 h 1506119"/>
                  <a:gd name="connsiteX8" fmla="*/ 185609 w 426973"/>
                  <a:gd name="connsiteY8" fmla="*/ 777200 h 1506119"/>
                  <a:gd name="connsiteX9" fmla="*/ 426973 w 426973"/>
                  <a:gd name="connsiteY9" fmla="*/ 2048 h 1506119"/>
                  <a:gd name="connsiteX10" fmla="*/ 167042 w 426973"/>
                  <a:gd name="connsiteY10" fmla="*/ 540477 h 1506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6973" h="1506119">
                    <a:moveTo>
                      <a:pt x="167042" y="540477"/>
                    </a:moveTo>
                    <a:cubicBezTo>
                      <a:pt x="165495" y="553628"/>
                      <a:pt x="420784" y="7464"/>
                      <a:pt x="417690" y="80956"/>
                    </a:cubicBezTo>
                    <a:cubicBezTo>
                      <a:pt x="414596" y="154448"/>
                      <a:pt x="188703" y="835994"/>
                      <a:pt x="148476" y="981431"/>
                    </a:cubicBezTo>
                    <a:cubicBezTo>
                      <a:pt x="108249" y="1126868"/>
                      <a:pt x="195665" y="905618"/>
                      <a:pt x="176325" y="953581"/>
                    </a:cubicBezTo>
                    <a:cubicBezTo>
                      <a:pt x="156985" y="1001544"/>
                      <a:pt x="61058" y="1177153"/>
                      <a:pt x="32435" y="1269212"/>
                    </a:cubicBezTo>
                    <a:cubicBezTo>
                      <a:pt x="3812" y="1361271"/>
                      <a:pt x="-7019" y="1512124"/>
                      <a:pt x="4585" y="1505935"/>
                    </a:cubicBezTo>
                    <a:cubicBezTo>
                      <a:pt x="16189" y="1499746"/>
                      <a:pt x="71115" y="1381385"/>
                      <a:pt x="102059" y="1232079"/>
                    </a:cubicBezTo>
                    <a:cubicBezTo>
                      <a:pt x="133003" y="1082773"/>
                      <a:pt x="176325" y="685914"/>
                      <a:pt x="190250" y="610101"/>
                    </a:cubicBezTo>
                    <a:cubicBezTo>
                      <a:pt x="204175" y="534288"/>
                      <a:pt x="146155" y="878542"/>
                      <a:pt x="185609" y="777200"/>
                    </a:cubicBezTo>
                    <a:cubicBezTo>
                      <a:pt x="225063" y="675858"/>
                      <a:pt x="426973" y="42275"/>
                      <a:pt x="426973" y="2048"/>
                    </a:cubicBezTo>
                    <a:cubicBezTo>
                      <a:pt x="426973" y="-38179"/>
                      <a:pt x="168589" y="527326"/>
                      <a:pt x="167042" y="5404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 452">
                <a:extLst>
                  <a:ext uri="{FF2B5EF4-FFF2-40B4-BE49-F238E27FC236}">
                    <a16:creationId xmlns:a16="http://schemas.microsoft.com/office/drawing/2014/main" id="{D9531789-0467-AFE1-499D-94F7FD7B5735}"/>
                  </a:ext>
                </a:extLst>
              </p:cNvPr>
              <p:cNvSpPr/>
              <p:nvPr/>
            </p:nvSpPr>
            <p:spPr>
              <a:xfrm>
                <a:off x="6632322" y="4183415"/>
                <a:ext cx="293073" cy="1524397"/>
              </a:xfrm>
              <a:custGeom>
                <a:avLst/>
                <a:gdLst>
                  <a:gd name="connsiteX0" fmla="*/ 23767 w 293073"/>
                  <a:gd name="connsiteY0" fmla="*/ 35822 h 1524397"/>
                  <a:gd name="connsiteX1" fmla="*/ 5201 w 293073"/>
                  <a:gd name="connsiteY1" fmla="*/ 105446 h 1524397"/>
                  <a:gd name="connsiteX2" fmla="*/ 42334 w 293073"/>
                  <a:gd name="connsiteY2" fmla="*/ 643874 h 1524397"/>
                  <a:gd name="connsiteX3" fmla="*/ 559 w 293073"/>
                  <a:gd name="connsiteY3" fmla="*/ 773840 h 1524397"/>
                  <a:gd name="connsiteX4" fmla="*/ 79467 w 293073"/>
                  <a:gd name="connsiteY4" fmla="*/ 588175 h 1524397"/>
                  <a:gd name="connsiteX5" fmla="*/ 190866 w 293073"/>
                  <a:gd name="connsiteY5" fmla="*/ 1033771 h 1524397"/>
                  <a:gd name="connsiteX6" fmla="*/ 163016 w 293073"/>
                  <a:gd name="connsiteY6" fmla="*/ 973430 h 1524397"/>
                  <a:gd name="connsiteX7" fmla="*/ 292982 w 293073"/>
                  <a:gd name="connsiteY7" fmla="*/ 1521141 h 1524397"/>
                  <a:gd name="connsiteX8" fmla="*/ 181583 w 293073"/>
                  <a:gd name="connsiteY8" fmla="*/ 1168378 h 1524397"/>
                  <a:gd name="connsiteX9" fmla="*/ 65542 w 293073"/>
                  <a:gd name="connsiteY9" fmla="*/ 513909 h 1524397"/>
                  <a:gd name="connsiteX10" fmla="*/ 60900 w 293073"/>
                  <a:gd name="connsiteY10" fmla="*/ 379302 h 1524397"/>
                  <a:gd name="connsiteX11" fmla="*/ 60900 w 293073"/>
                  <a:gd name="connsiteY11" fmla="*/ 527834 h 1524397"/>
                  <a:gd name="connsiteX12" fmla="*/ 23767 w 293073"/>
                  <a:gd name="connsiteY12" fmla="*/ 35822 h 1524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3073" h="1524397">
                    <a:moveTo>
                      <a:pt x="23767" y="35822"/>
                    </a:moveTo>
                    <a:cubicBezTo>
                      <a:pt x="14484" y="-34576"/>
                      <a:pt x="2107" y="4104"/>
                      <a:pt x="5201" y="105446"/>
                    </a:cubicBezTo>
                    <a:cubicBezTo>
                      <a:pt x="8295" y="206788"/>
                      <a:pt x="43108" y="532475"/>
                      <a:pt x="42334" y="643874"/>
                    </a:cubicBezTo>
                    <a:cubicBezTo>
                      <a:pt x="41560" y="755273"/>
                      <a:pt x="-5630" y="783123"/>
                      <a:pt x="559" y="773840"/>
                    </a:cubicBezTo>
                    <a:cubicBezTo>
                      <a:pt x="6748" y="764557"/>
                      <a:pt x="47749" y="544853"/>
                      <a:pt x="79467" y="588175"/>
                    </a:cubicBezTo>
                    <a:cubicBezTo>
                      <a:pt x="111185" y="631497"/>
                      <a:pt x="176941" y="969562"/>
                      <a:pt x="190866" y="1033771"/>
                    </a:cubicBezTo>
                    <a:cubicBezTo>
                      <a:pt x="204791" y="1097980"/>
                      <a:pt x="145997" y="892202"/>
                      <a:pt x="163016" y="973430"/>
                    </a:cubicBezTo>
                    <a:cubicBezTo>
                      <a:pt x="180035" y="1054658"/>
                      <a:pt x="289888" y="1488650"/>
                      <a:pt x="292982" y="1521141"/>
                    </a:cubicBezTo>
                    <a:cubicBezTo>
                      <a:pt x="296077" y="1553632"/>
                      <a:pt x="219490" y="1336250"/>
                      <a:pt x="181583" y="1168378"/>
                    </a:cubicBezTo>
                    <a:cubicBezTo>
                      <a:pt x="143676" y="1000506"/>
                      <a:pt x="85656" y="645422"/>
                      <a:pt x="65542" y="513909"/>
                    </a:cubicBezTo>
                    <a:cubicBezTo>
                      <a:pt x="45428" y="382396"/>
                      <a:pt x="61674" y="376981"/>
                      <a:pt x="60900" y="379302"/>
                    </a:cubicBezTo>
                    <a:cubicBezTo>
                      <a:pt x="60126" y="381623"/>
                      <a:pt x="70957" y="581213"/>
                      <a:pt x="60900" y="527834"/>
                    </a:cubicBezTo>
                    <a:cubicBezTo>
                      <a:pt x="50843" y="474455"/>
                      <a:pt x="33050" y="106220"/>
                      <a:pt x="23767" y="358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 453">
                <a:extLst>
                  <a:ext uri="{FF2B5EF4-FFF2-40B4-BE49-F238E27FC236}">
                    <a16:creationId xmlns:a16="http://schemas.microsoft.com/office/drawing/2014/main" id="{C80465B8-D67B-2C67-83B4-C60D0AC2A667}"/>
                  </a:ext>
                </a:extLst>
              </p:cNvPr>
              <p:cNvSpPr/>
              <p:nvPr/>
            </p:nvSpPr>
            <p:spPr>
              <a:xfrm>
                <a:off x="4112139" y="7342194"/>
                <a:ext cx="3113473" cy="61372"/>
              </a:xfrm>
              <a:custGeom>
                <a:avLst/>
                <a:gdLst>
                  <a:gd name="connsiteX0" fmla="*/ 153514 w 3113473"/>
                  <a:gd name="connsiteY0" fmla="*/ 856 h 61372"/>
                  <a:gd name="connsiteX1" fmla="*/ 3017396 w 3113473"/>
                  <a:gd name="connsiteY1" fmla="*/ 61197 h 61372"/>
                  <a:gd name="connsiteX2" fmla="*/ 2265453 w 3113473"/>
                  <a:gd name="connsiteY2" fmla="*/ 19422 h 61372"/>
                  <a:gd name="connsiteX3" fmla="*/ 585185 w 3113473"/>
                  <a:gd name="connsiteY3" fmla="*/ 24064 h 61372"/>
                  <a:gd name="connsiteX4" fmla="*/ 153514 w 3113473"/>
                  <a:gd name="connsiteY4" fmla="*/ 856 h 6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3473" h="61372">
                    <a:moveTo>
                      <a:pt x="153514" y="856"/>
                    </a:moveTo>
                    <a:lnTo>
                      <a:pt x="3017396" y="61197"/>
                    </a:lnTo>
                    <a:cubicBezTo>
                      <a:pt x="3369386" y="64291"/>
                      <a:pt x="2670821" y="25611"/>
                      <a:pt x="2265453" y="19422"/>
                    </a:cubicBezTo>
                    <a:cubicBezTo>
                      <a:pt x="1860085" y="13233"/>
                      <a:pt x="935628" y="24064"/>
                      <a:pt x="585185" y="24064"/>
                    </a:cubicBezTo>
                    <a:cubicBezTo>
                      <a:pt x="234742" y="24064"/>
                      <a:pt x="-251854" y="-5333"/>
                      <a:pt x="153514" y="8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 454">
                <a:extLst>
                  <a:ext uri="{FF2B5EF4-FFF2-40B4-BE49-F238E27FC236}">
                    <a16:creationId xmlns:a16="http://schemas.microsoft.com/office/drawing/2014/main" id="{E5DAF017-04E3-D328-164B-CE3FB16C8F90}"/>
                  </a:ext>
                </a:extLst>
              </p:cNvPr>
              <p:cNvSpPr/>
              <p:nvPr/>
            </p:nvSpPr>
            <p:spPr>
              <a:xfrm>
                <a:off x="2961338" y="7347691"/>
                <a:ext cx="1517830" cy="111521"/>
              </a:xfrm>
              <a:custGeom>
                <a:avLst/>
                <a:gdLst>
                  <a:gd name="connsiteX0" fmla="*/ 18 w 1517830"/>
                  <a:gd name="connsiteY0" fmla="*/ 111399 h 111521"/>
                  <a:gd name="connsiteX1" fmla="*/ 185683 w 1517830"/>
                  <a:gd name="connsiteY1" fmla="*/ 41775 h 111521"/>
                  <a:gd name="connsiteX2" fmla="*/ 960835 w 1517830"/>
                  <a:gd name="connsiteY2" fmla="*/ 13925 h 111521"/>
                  <a:gd name="connsiteX3" fmla="*/ 895852 w 1517830"/>
                  <a:gd name="connsiteY3" fmla="*/ 0 h 111521"/>
                  <a:gd name="connsiteX4" fmla="*/ 1517830 w 1517830"/>
                  <a:gd name="connsiteY4" fmla="*/ 4642 h 111521"/>
                  <a:gd name="connsiteX5" fmla="*/ 524522 w 1517830"/>
                  <a:gd name="connsiteY5" fmla="*/ 27850 h 111521"/>
                  <a:gd name="connsiteX6" fmla="*/ 176400 w 1517830"/>
                  <a:gd name="connsiteY6" fmla="*/ 23208 h 111521"/>
                  <a:gd name="connsiteX7" fmla="*/ 18 w 1517830"/>
                  <a:gd name="connsiteY7" fmla="*/ 111399 h 11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7830" h="111521">
                    <a:moveTo>
                      <a:pt x="18" y="111399"/>
                    </a:moveTo>
                    <a:cubicBezTo>
                      <a:pt x="1565" y="114494"/>
                      <a:pt x="25547" y="58021"/>
                      <a:pt x="185683" y="41775"/>
                    </a:cubicBezTo>
                    <a:cubicBezTo>
                      <a:pt x="345819" y="25529"/>
                      <a:pt x="842474" y="20887"/>
                      <a:pt x="960835" y="13925"/>
                    </a:cubicBezTo>
                    <a:cubicBezTo>
                      <a:pt x="1079197" y="6962"/>
                      <a:pt x="895852" y="0"/>
                      <a:pt x="895852" y="0"/>
                    </a:cubicBezTo>
                    <a:lnTo>
                      <a:pt x="1517830" y="4642"/>
                    </a:lnTo>
                    <a:cubicBezTo>
                      <a:pt x="1455942" y="9284"/>
                      <a:pt x="748094" y="24756"/>
                      <a:pt x="524522" y="27850"/>
                    </a:cubicBezTo>
                    <a:cubicBezTo>
                      <a:pt x="300950" y="30944"/>
                      <a:pt x="259176" y="10830"/>
                      <a:pt x="176400" y="23208"/>
                    </a:cubicBezTo>
                    <a:cubicBezTo>
                      <a:pt x="93624" y="35586"/>
                      <a:pt x="-1529" y="108304"/>
                      <a:pt x="18" y="1113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 455">
                <a:extLst>
                  <a:ext uri="{FF2B5EF4-FFF2-40B4-BE49-F238E27FC236}">
                    <a16:creationId xmlns:a16="http://schemas.microsoft.com/office/drawing/2014/main" id="{820A2C4B-9065-739B-267D-D2401384FA48}"/>
                  </a:ext>
                </a:extLst>
              </p:cNvPr>
              <p:cNvSpPr/>
              <p:nvPr/>
            </p:nvSpPr>
            <p:spPr>
              <a:xfrm>
                <a:off x="3699375" y="7403391"/>
                <a:ext cx="3083224" cy="27850"/>
              </a:xfrm>
              <a:custGeom>
                <a:avLst/>
                <a:gdLst>
                  <a:gd name="connsiteX0" fmla="*/ 0 w 3083224"/>
                  <a:gd name="connsiteY0" fmla="*/ 0 h 27850"/>
                  <a:gd name="connsiteX1" fmla="*/ 3035622 w 3083224"/>
                  <a:gd name="connsiteY1" fmla="*/ 23208 h 27850"/>
                  <a:gd name="connsiteX2" fmla="*/ 1935557 w 3083224"/>
                  <a:gd name="connsiteY2" fmla="*/ 27850 h 27850"/>
                  <a:gd name="connsiteX3" fmla="*/ 0 w 3083224"/>
                  <a:gd name="connsiteY3" fmla="*/ 0 h 27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224" h="27850">
                    <a:moveTo>
                      <a:pt x="0" y="0"/>
                    </a:moveTo>
                    <a:lnTo>
                      <a:pt x="3035622" y="23208"/>
                    </a:lnTo>
                    <a:cubicBezTo>
                      <a:pt x="3358215" y="27850"/>
                      <a:pt x="1935557" y="27850"/>
                      <a:pt x="1935557" y="278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 456">
                <a:extLst>
                  <a:ext uri="{FF2B5EF4-FFF2-40B4-BE49-F238E27FC236}">
                    <a16:creationId xmlns:a16="http://schemas.microsoft.com/office/drawing/2014/main" id="{C5E5DC43-BB1B-5F2E-B2C5-A2742748C8D5}"/>
                  </a:ext>
                </a:extLst>
              </p:cNvPr>
              <p:cNvSpPr/>
              <p:nvPr/>
            </p:nvSpPr>
            <p:spPr>
              <a:xfrm>
                <a:off x="3021692" y="7393377"/>
                <a:ext cx="1355363" cy="70440"/>
              </a:xfrm>
              <a:custGeom>
                <a:avLst/>
                <a:gdLst>
                  <a:gd name="connsiteX0" fmla="*/ 5 w 1355363"/>
                  <a:gd name="connsiteY0" fmla="*/ 70355 h 70440"/>
                  <a:gd name="connsiteX1" fmla="*/ 543076 w 1355363"/>
                  <a:gd name="connsiteY1" fmla="*/ 5372 h 70440"/>
                  <a:gd name="connsiteX2" fmla="*/ 1355360 w 1355363"/>
                  <a:gd name="connsiteY2" fmla="*/ 5372 h 70440"/>
                  <a:gd name="connsiteX3" fmla="*/ 552359 w 1355363"/>
                  <a:gd name="connsiteY3" fmla="*/ 19297 h 70440"/>
                  <a:gd name="connsiteX4" fmla="*/ 5 w 1355363"/>
                  <a:gd name="connsiteY4" fmla="*/ 70355 h 7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5363" h="70440">
                    <a:moveTo>
                      <a:pt x="5" y="70355"/>
                    </a:moveTo>
                    <a:cubicBezTo>
                      <a:pt x="-1542" y="68034"/>
                      <a:pt x="317183" y="16203"/>
                      <a:pt x="543076" y="5372"/>
                    </a:cubicBezTo>
                    <a:cubicBezTo>
                      <a:pt x="768969" y="-5459"/>
                      <a:pt x="1353813" y="3051"/>
                      <a:pt x="1355360" y="5372"/>
                    </a:cubicBezTo>
                    <a:cubicBezTo>
                      <a:pt x="1356907" y="7693"/>
                      <a:pt x="774383" y="11561"/>
                      <a:pt x="552359" y="19297"/>
                    </a:cubicBezTo>
                    <a:cubicBezTo>
                      <a:pt x="330335" y="27033"/>
                      <a:pt x="1552" y="72676"/>
                      <a:pt x="5" y="703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 457">
                <a:extLst>
                  <a:ext uri="{FF2B5EF4-FFF2-40B4-BE49-F238E27FC236}">
                    <a16:creationId xmlns:a16="http://schemas.microsoft.com/office/drawing/2014/main" id="{D8490CF3-E204-995D-5882-E156448D4EC1}"/>
                  </a:ext>
                </a:extLst>
              </p:cNvPr>
              <p:cNvSpPr/>
              <p:nvPr/>
            </p:nvSpPr>
            <p:spPr>
              <a:xfrm>
                <a:off x="5012040" y="7405819"/>
                <a:ext cx="2096648" cy="39531"/>
              </a:xfrm>
              <a:custGeom>
                <a:avLst/>
                <a:gdLst>
                  <a:gd name="connsiteX0" fmla="*/ 914 w 2096648"/>
                  <a:gd name="connsiteY0" fmla="*/ 6855 h 39531"/>
                  <a:gd name="connsiteX1" fmla="*/ 1439818 w 2096648"/>
                  <a:gd name="connsiteY1" fmla="*/ 16138 h 39531"/>
                  <a:gd name="connsiteX2" fmla="*/ 2094287 w 2096648"/>
                  <a:gd name="connsiteY2" fmla="*/ 39346 h 39531"/>
                  <a:gd name="connsiteX3" fmla="*/ 1235586 w 2096648"/>
                  <a:gd name="connsiteY3" fmla="*/ 2213 h 39531"/>
                  <a:gd name="connsiteX4" fmla="*/ 914 w 2096648"/>
                  <a:gd name="connsiteY4" fmla="*/ 6855 h 39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6648" h="39531">
                    <a:moveTo>
                      <a:pt x="914" y="6855"/>
                    </a:moveTo>
                    <a:cubicBezTo>
                      <a:pt x="34953" y="9176"/>
                      <a:pt x="1090923" y="10723"/>
                      <a:pt x="1439818" y="16138"/>
                    </a:cubicBezTo>
                    <a:cubicBezTo>
                      <a:pt x="1788713" y="21553"/>
                      <a:pt x="2128326" y="41667"/>
                      <a:pt x="2094287" y="39346"/>
                    </a:cubicBezTo>
                    <a:cubicBezTo>
                      <a:pt x="2060248" y="37025"/>
                      <a:pt x="1579066" y="8402"/>
                      <a:pt x="1235586" y="2213"/>
                    </a:cubicBezTo>
                    <a:cubicBezTo>
                      <a:pt x="892106" y="-3976"/>
                      <a:pt x="-33125" y="4534"/>
                      <a:pt x="914" y="68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 458">
                <a:extLst>
                  <a:ext uri="{FF2B5EF4-FFF2-40B4-BE49-F238E27FC236}">
                    <a16:creationId xmlns:a16="http://schemas.microsoft.com/office/drawing/2014/main" id="{508C87B4-17D0-24D5-CB00-F3AA54D1CA22}"/>
                  </a:ext>
                </a:extLst>
              </p:cNvPr>
              <p:cNvSpPr/>
              <p:nvPr/>
            </p:nvSpPr>
            <p:spPr>
              <a:xfrm>
                <a:off x="7153255" y="7145376"/>
                <a:ext cx="36639" cy="1095432"/>
              </a:xfrm>
              <a:custGeom>
                <a:avLst/>
                <a:gdLst>
                  <a:gd name="connsiteX0" fmla="*/ 8771 w 36639"/>
                  <a:gd name="connsiteY0" fmla="*/ 2726 h 1095432"/>
                  <a:gd name="connsiteX1" fmla="*/ 36621 w 36639"/>
                  <a:gd name="connsiteY1" fmla="*/ 1061016 h 1095432"/>
                  <a:gd name="connsiteX2" fmla="*/ 4130 w 36639"/>
                  <a:gd name="connsiteY2" fmla="*/ 763952 h 1095432"/>
                  <a:gd name="connsiteX3" fmla="*/ 8771 w 36639"/>
                  <a:gd name="connsiteY3" fmla="*/ 2726 h 1095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39" h="1095432">
                    <a:moveTo>
                      <a:pt x="8771" y="2726"/>
                    </a:moveTo>
                    <a:cubicBezTo>
                      <a:pt x="14186" y="52237"/>
                      <a:pt x="37395" y="934145"/>
                      <a:pt x="36621" y="1061016"/>
                    </a:cubicBezTo>
                    <a:cubicBezTo>
                      <a:pt x="35848" y="1187887"/>
                      <a:pt x="13413" y="935692"/>
                      <a:pt x="4130" y="763952"/>
                    </a:cubicBezTo>
                    <a:cubicBezTo>
                      <a:pt x="-5153" y="592212"/>
                      <a:pt x="3356" y="-46785"/>
                      <a:pt x="8771" y="27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 459">
                <a:extLst>
                  <a:ext uri="{FF2B5EF4-FFF2-40B4-BE49-F238E27FC236}">
                    <a16:creationId xmlns:a16="http://schemas.microsoft.com/office/drawing/2014/main" id="{8B849A05-5CA2-D2BD-BB19-5D8F4E65542A}"/>
                  </a:ext>
                </a:extLst>
              </p:cNvPr>
              <p:cNvSpPr/>
              <p:nvPr/>
            </p:nvSpPr>
            <p:spPr>
              <a:xfrm>
                <a:off x="4489021" y="1860436"/>
                <a:ext cx="529396" cy="152592"/>
              </a:xfrm>
              <a:custGeom>
                <a:avLst/>
                <a:gdLst>
                  <a:gd name="connsiteX0" fmla="*/ 6779 w 529396"/>
                  <a:gd name="connsiteY0" fmla="*/ 28689 h 152592"/>
                  <a:gd name="connsiteX1" fmla="*/ 505254 w 529396"/>
                  <a:gd name="connsiteY1" fmla="*/ 12814 h 152592"/>
                  <a:gd name="connsiteX2" fmla="*/ 438579 w 529396"/>
                  <a:gd name="connsiteY2" fmla="*/ 44564 h 152592"/>
                  <a:gd name="connsiteX3" fmla="*/ 327454 w 529396"/>
                  <a:gd name="connsiteY3" fmla="*/ 142989 h 152592"/>
                  <a:gd name="connsiteX4" fmla="*/ 324279 w 529396"/>
                  <a:gd name="connsiteY4" fmla="*/ 95364 h 152592"/>
                  <a:gd name="connsiteX5" fmla="*/ 244904 w 529396"/>
                  <a:gd name="connsiteY5" fmla="*/ 152514 h 152592"/>
                  <a:gd name="connsiteX6" fmla="*/ 235379 w 529396"/>
                  <a:gd name="connsiteY6" fmla="*/ 108064 h 152592"/>
                  <a:gd name="connsiteX7" fmla="*/ 194104 w 529396"/>
                  <a:gd name="connsiteY7" fmla="*/ 120764 h 152592"/>
                  <a:gd name="connsiteX8" fmla="*/ 54404 w 529396"/>
                  <a:gd name="connsiteY8" fmla="*/ 79489 h 152592"/>
                  <a:gd name="connsiteX9" fmla="*/ 260779 w 529396"/>
                  <a:gd name="connsiteY9" fmla="*/ 142989 h 152592"/>
                  <a:gd name="connsiteX10" fmla="*/ 273479 w 529396"/>
                  <a:gd name="connsiteY10" fmla="*/ 104889 h 152592"/>
                  <a:gd name="connsiteX11" fmla="*/ 413179 w 529396"/>
                  <a:gd name="connsiteY11" fmla="*/ 63614 h 152592"/>
                  <a:gd name="connsiteX12" fmla="*/ 438579 w 529396"/>
                  <a:gd name="connsiteY12" fmla="*/ 15989 h 152592"/>
                  <a:gd name="connsiteX13" fmla="*/ 229029 w 529396"/>
                  <a:gd name="connsiteY13" fmla="*/ 114 h 152592"/>
                  <a:gd name="connsiteX14" fmla="*/ 6779 w 529396"/>
                  <a:gd name="connsiteY14" fmla="*/ 28689 h 15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9396" h="152592">
                    <a:moveTo>
                      <a:pt x="6779" y="28689"/>
                    </a:moveTo>
                    <a:cubicBezTo>
                      <a:pt x="52816" y="30806"/>
                      <a:pt x="433287" y="10168"/>
                      <a:pt x="505254" y="12814"/>
                    </a:cubicBezTo>
                    <a:cubicBezTo>
                      <a:pt x="577221" y="15460"/>
                      <a:pt x="468212" y="22868"/>
                      <a:pt x="438579" y="44564"/>
                    </a:cubicBezTo>
                    <a:cubicBezTo>
                      <a:pt x="408946" y="66260"/>
                      <a:pt x="346504" y="134522"/>
                      <a:pt x="327454" y="142989"/>
                    </a:cubicBezTo>
                    <a:cubicBezTo>
                      <a:pt x="308404" y="151456"/>
                      <a:pt x="338037" y="93777"/>
                      <a:pt x="324279" y="95364"/>
                    </a:cubicBezTo>
                    <a:cubicBezTo>
                      <a:pt x="310521" y="96951"/>
                      <a:pt x="259721" y="150397"/>
                      <a:pt x="244904" y="152514"/>
                    </a:cubicBezTo>
                    <a:cubicBezTo>
                      <a:pt x="230087" y="154631"/>
                      <a:pt x="243846" y="113356"/>
                      <a:pt x="235379" y="108064"/>
                    </a:cubicBezTo>
                    <a:cubicBezTo>
                      <a:pt x="226912" y="102772"/>
                      <a:pt x="224267" y="125527"/>
                      <a:pt x="194104" y="120764"/>
                    </a:cubicBezTo>
                    <a:cubicBezTo>
                      <a:pt x="163942" y="116002"/>
                      <a:pt x="43292" y="75785"/>
                      <a:pt x="54404" y="79489"/>
                    </a:cubicBezTo>
                    <a:cubicBezTo>
                      <a:pt x="65516" y="83193"/>
                      <a:pt x="224267" y="138756"/>
                      <a:pt x="260779" y="142989"/>
                    </a:cubicBezTo>
                    <a:cubicBezTo>
                      <a:pt x="297292" y="147222"/>
                      <a:pt x="248079" y="118118"/>
                      <a:pt x="273479" y="104889"/>
                    </a:cubicBezTo>
                    <a:cubicBezTo>
                      <a:pt x="298879" y="91660"/>
                      <a:pt x="385662" y="78431"/>
                      <a:pt x="413179" y="63614"/>
                    </a:cubicBezTo>
                    <a:cubicBezTo>
                      <a:pt x="440696" y="48797"/>
                      <a:pt x="469271" y="26572"/>
                      <a:pt x="438579" y="15989"/>
                    </a:cubicBezTo>
                    <a:cubicBezTo>
                      <a:pt x="407887" y="5406"/>
                      <a:pt x="296233" y="-944"/>
                      <a:pt x="229029" y="114"/>
                    </a:cubicBezTo>
                    <a:cubicBezTo>
                      <a:pt x="161825" y="1172"/>
                      <a:pt x="-39258" y="26572"/>
                      <a:pt x="6779" y="286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 460">
                <a:extLst>
                  <a:ext uri="{FF2B5EF4-FFF2-40B4-BE49-F238E27FC236}">
                    <a16:creationId xmlns:a16="http://schemas.microsoft.com/office/drawing/2014/main" id="{88566510-FAC6-C97D-FD62-D351B301B0B3}"/>
                  </a:ext>
                </a:extLst>
              </p:cNvPr>
              <p:cNvSpPr/>
              <p:nvPr/>
            </p:nvSpPr>
            <p:spPr>
              <a:xfrm>
                <a:off x="5457523" y="1892273"/>
                <a:ext cx="149717" cy="404706"/>
              </a:xfrm>
              <a:custGeom>
                <a:avLst/>
                <a:gdLst>
                  <a:gd name="connsiteX0" fmla="*/ 149527 w 149717"/>
                  <a:gd name="connsiteY0" fmla="*/ 27 h 404706"/>
                  <a:gd name="connsiteX1" fmla="*/ 35227 w 149717"/>
                  <a:gd name="connsiteY1" fmla="*/ 184177 h 404706"/>
                  <a:gd name="connsiteX2" fmla="*/ 70152 w 149717"/>
                  <a:gd name="connsiteY2" fmla="*/ 301652 h 404706"/>
                  <a:gd name="connsiteX3" fmla="*/ 35227 w 149717"/>
                  <a:gd name="connsiteY3" fmla="*/ 244502 h 404706"/>
                  <a:gd name="connsiteX4" fmla="*/ 28877 w 149717"/>
                  <a:gd name="connsiteY4" fmla="*/ 358802 h 404706"/>
                  <a:gd name="connsiteX5" fmla="*/ 28877 w 149717"/>
                  <a:gd name="connsiteY5" fmla="*/ 403252 h 404706"/>
                  <a:gd name="connsiteX6" fmla="*/ 35227 w 149717"/>
                  <a:gd name="connsiteY6" fmla="*/ 311177 h 404706"/>
                  <a:gd name="connsiteX7" fmla="*/ 3477 w 149717"/>
                  <a:gd name="connsiteY7" fmla="*/ 171477 h 404706"/>
                  <a:gd name="connsiteX8" fmla="*/ 149527 w 149717"/>
                  <a:gd name="connsiteY8" fmla="*/ 27 h 404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9717" h="404706">
                    <a:moveTo>
                      <a:pt x="149527" y="27"/>
                    </a:moveTo>
                    <a:cubicBezTo>
                      <a:pt x="154819" y="2144"/>
                      <a:pt x="48456" y="133906"/>
                      <a:pt x="35227" y="184177"/>
                    </a:cubicBezTo>
                    <a:cubicBezTo>
                      <a:pt x="21998" y="234448"/>
                      <a:pt x="70152" y="291598"/>
                      <a:pt x="70152" y="301652"/>
                    </a:cubicBezTo>
                    <a:cubicBezTo>
                      <a:pt x="70152" y="311706"/>
                      <a:pt x="42106" y="234977"/>
                      <a:pt x="35227" y="244502"/>
                    </a:cubicBezTo>
                    <a:cubicBezTo>
                      <a:pt x="28348" y="254027"/>
                      <a:pt x="29935" y="332344"/>
                      <a:pt x="28877" y="358802"/>
                    </a:cubicBezTo>
                    <a:cubicBezTo>
                      <a:pt x="27819" y="385260"/>
                      <a:pt x="27819" y="411189"/>
                      <a:pt x="28877" y="403252"/>
                    </a:cubicBezTo>
                    <a:cubicBezTo>
                      <a:pt x="29935" y="395315"/>
                      <a:pt x="39460" y="349806"/>
                      <a:pt x="35227" y="311177"/>
                    </a:cubicBezTo>
                    <a:cubicBezTo>
                      <a:pt x="30994" y="272548"/>
                      <a:pt x="-12398" y="222806"/>
                      <a:pt x="3477" y="171477"/>
                    </a:cubicBezTo>
                    <a:cubicBezTo>
                      <a:pt x="19352" y="120148"/>
                      <a:pt x="144235" y="-2090"/>
                      <a:pt x="149527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 461">
                <a:extLst>
                  <a:ext uri="{FF2B5EF4-FFF2-40B4-BE49-F238E27FC236}">
                    <a16:creationId xmlns:a16="http://schemas.microsoft.com/office/drawing/2014/main" id="{967EAA81-A9E6-B4AA-296E-01ACB8182E06}"/>
                  </a:ext>
                </a:extLst>
              </p:cNvPr>
              <p:cNvSpPr/>
              <p:nvPr/>
            </p:nvSpPr>
            <p:spPr>
              <a:xfrm>
                <a:off x="3909229" y="2682822"/>
                <a:ext cx="749133" cy="31803"/>
              </a:xfrm>
              <a:custGeom>
                <a:avLst/>
                <a:gdLst>
                  <a:gd name="connsiteX0" fmla="*/ 34121 w 749133"/>
                  <a:gd name="connsiteY0" fmla="*/ 19103 h 31803"/>
                  <a:gd name="connsiteX1" fmla="*/ 738971 w 749133"/>
                  <a:gd name="connsiteY1" fmla="*/ 31803 h 31803"/>
                  <a:gd name="connsiteX2" fmla="*/ 430996 w 749133"/>
                  <a:gd name="connsiteY2" fmla="*/ 19103 h 31803"/>
                  <a:gd name="connsiteX3" fmla="*/ 142071 w 749133"/>
                  <a:gd name="connsiteY3" fmla="*/ 53 h 31803"/>
                  <a:gd name="connsiteX4" fmla="*/ 34121 w 749133"/>
                  <a:gd name="connsiteY4" fmla="*/ 19103 h 3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9133" h="31803">
                    <a:moveTo>
                      <a:pt x="34121" y="19103"/>
                    </a:moveTo>
                    <a:cubicBezTo>
                      <a:pt x="133604" y="24395"/>
                      <a:pt x="672825" y="31803"/>
                      <a:pt x="738971" y="31803"/>
                    </a:cubicBezTo>
                    <a:cubicBezTo>
                      <a:pt x="805117" y="31803"/>
                      <a:pt x="530479" y="24395"/>
                      <a:pt x="430996" y="19103"/>
                    </a:cubicBezTo>
                    <a:cubicBezTo>
                      <a:pt x="331513" y="13811"/>
                      <a:pt x="206100" y="1111"/>
                      <a:pt x="142071" y="53"/>
                    </a:cubicBezTo>
                    <a:cubicBezTo>
                      <a:pt x="78042" y="-1005"/>
                      <a:pt x="-65362" y="13811"/>
                      <a:pt x="34121" y="19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 462">
                <a:extLst>
                  <a:ext uri="{FF2B5EF4-FFF2-40B4-BE49-F238E27FC236}">
                    <a16:creationId xmlns:a16="http://schemas.microsoft.com/office/drawing/2014/main" id="{BCDE96D1-7506-0A67-F504-1114AF4996A7}"/>
                  </a:ext>
                </a:extLst>
              </p:cNvPr>
              <p:cNvSpPr/>
              <p:nvPr/>
            </p:nvSpPr>
            <p:spPr>
              <a:xfrm>
                <a:off x="3866890" y="2724909"/>
                <a:ext cx="407182" cy="720707"/>
              </a:xfrm>
              <a:custGeom>
                <a:avLst/>
                <a:gdLst>
                  <a:gd name="connsiteX0" fmla="*/ 406660 w 407182"/>
                  <a:gd name="connsiteY0" fmla="*/ 2416 h 720707"/>
                  <a:gd name="connsiteX1" fmla="*/ 181235 w 407182"/>
                  <a:gd name="connsiteY1" fmla="*/ 370716 h 720707"/>
                  <a:gd name="connsiteX2" fmla="*/ 247910 w 407182"/>
                  <a:gd name="connsiteY2" fmla="*/ 265941 h 720707"/>
                  <a:gd name="connsiteX3" fmla="*/ 260 w 407182"/>
                  <a:gd name="connsiteY3" fmla="*/ 719966 h 720707"/>
                  <a:gd name="connsiteX4" fmla="*/ 301885 w 407182"/>
                  <a:gd name="connsiteY4" fmla="*/ 142116 h 720707"/>
                  <a:gd name="connsiteX5" fmla="*/ 244735 w 407182"/>
                  <a:gd name="connsiteY5" fmla="*/ 208791 h 720707"/>
                  <a:gd name="connsiteX6" fmla="*/ 406660 w 407182"/>
                  <a:gd name="connsiteY6" fmla="*/ 2416 h 720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7182" h="720707">
                    <a:moveTo>
                      <a:pt x="406660" y="2416"/>
                    </a:moveTo>
                    <a:cubicBezTo>
                      <a:pt x="396077" y="29403"/>
                      <a:pt x="207693" y="326795"/>
                      <a:pt x="181235" y="370716"/>
                    </a:cubicBezTo>
                    <a:cubicBezTo>
                      <a:pt x="154777" y="414637"/>
                      <a:pt x="278072" y="207733"/>
                      <a:pt x="247910" y="265941"/>
                    </a:cubicBezTo>
                    <a:cubicBezTo>
                      <a:pt x="217748" y="324149"/>
                      <a:pt x="-8736" y="740604"/>
                      <a:pt x="260" y="719966"/>
                    </a:cubicBezTo>
                    <a:cubicBezTo>
                      <a:pt x="9256" y="699329"/>
                      <a:pt x="261139" y="227312"/>
                      <a:pt x="301885" y="142116"/>
                    </a:cubicBezTo>
                    <a:cubicBezTo>
                      <a:pt x="342631" y="56920"/>
                      <a:pt x="225685" y="234720"/>
                      <a:pt x="244735" y="208791"/>
                    </a:cubicBezTo>
                    <a:cubicBezTo>
                      <a:pt x="263785" y="182862"/>
                      <a:pt x="417243" y="-24571"/>
                      <a:pt x="406660" y="24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フリーフォーム 463">
                <a:extLst>
                  <a:ext uri="{FF2B5EF4-FFF2-40B4-BE49-F238E27FC236}">
                    <a16:creationId xmlns:a16="http://schemas.microsoft.com/office/drawing/2014/main" id="{B1066DEF-C074-DD8C-8150-AF1C09C9B987}"/>
                  </a:ext>
                </a:extLst>
              </p:cNvPr>
              <p:cNvSpPr/>
              <p:nvPr/>
            </p:nvSpPr>
            <p:spPr>
              <a:xfrm>
                <a:off x="3786234" y="2630817"/>
                <a:ext cx="722435" cy="1115697"/>
              </a:xfrm>
              <a:custGeom>
                <a:avLst/>
                <a:gdLst>
                  <a:gd name="connsiteX0" fmla="*/ 693691 w 722435"/>
                  <a:gd name="connsiteY0" fmla="*/ 48883 h 1115697"/>
                  <a:gd name="connsiteX1" fmla="*/ 169816 w 722435"/>
                  <a:gd name="connsiteY1" fmla="*/ 788658 h 1115697"/>
                  <a:gd name="connsiteX2" fmla="*/ 290466 w 722435"/>
                  <a:gd name="connsiteY2" fmla="*/ 699758 h 1115697"/>
                  <a:gd name="connsiteX3" fmla="*/ 1541 w 722435"/>
                  <a:gd name="connsiteY3" fmla="*/ 1115683 h 1115697"/>
                  <a:gd name="connsiteX4" fmla="*/ 188866 w 722435"/>
                  <a:gd name="connsiteY4" fmla="*/ 683883 h 1115697"/>
                  <a:gd name="connsiteX5" fmla="*/ 468266 w 722435"/>
                  <a:gd name="connsiteY5" fmla="*/ 258433 h 1115697"/>
                  <a:gd name="connsiteX6" fmla="*/ 407941 w 722435"/>
                  <a:gd name="connsiteY6" fmla="*/ 410833 h 1115697"/>
                  <a:gd name="connsiteX7" fmla="*/ 630191 w 722435"/>
                  <a:gd name="connsiteY7" fmla="*/ 106033 h 1115697"/>
                  <a:gd name="connsiteX8" fmla="*/ 693691 w 722435"/>
                  <a:gd name="connsiteY8" fmla="*/ 48883 h 111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2435" h="1115697">
                    <a:moveTo>
                      <a:pt x="693691" y="48883"/>
                    </a:moveTo>
                    <a:cubicBezTo>
                      <a:pt x="616962" y="162654"/>
                      <a:pt x="237020" y="680179"/>
                      <a:pt x="169816" y="788658"/>
                    </a:cubicBezTo>
                    <a:cubicBezTo>
                      <a:pt x="102612" y="897137"/>
                      <a:pt x="318512" y="645254"/>
                      <a:pt x="290466" y="699758"/>
                    </a:cubicBezTo>
                    <a:cubicBezTo>
                      <a:pt x="262420" y="754262"/>
                      <a:pt x="18474" y="1118329"/>
                      <a:pt x="1541" y="1115683"/>
                    </a:cubicBezTo>
                    <a:cubicBezTo>
                      <a:pt x="-15392" y="1113037"/>
                      <a:pt x="111079" y="826758"/>
                      <a:pt x="188866" y="683883"/>
                    </a:cubicBezTo>
                    <a:cubicBezTo>
                      <a:pt x="266653" y="541008"/>
                      <a:pt x="431754" y="303941"/>
                      <a:pt x="468266" y="258433"/>
                    </a:cubicBezTo>
                    <a:cubicBezTo>
                      <a:pt x="504778" y="212925"/>
                      <a:pt x="380953" y="436233"/>
                      <a:pt x="407941" y="410833"/>
                    </a:cubicBezTo>
                    <a:cubicBezTo>
                      <a:pt x="434928" y="385433"/>
                      <a:pt x="586270" y="164241"/>
                      <a:pt x="630191" y="106033"/>
                    </a:cubicBezTo>
                    <a:cubicBezTo>
                      <a:pt x="674112" y="47825"/>
                      <a:pt x="770420" y="-64888"/>
                      <a:pt x="693691" y="488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フリーフォーム 464">
                <a:extLst>
                  <a:ext uri="{FF2B5EF4-FFF2-40B4-BE49-F238E27FC236}">
                    <a16:creationId xmlns:a16="http://schemas.microsoft.com/office/drawing/2014/main" id="{60D0D06A-B81D-AF08-F4DA-843108303A43}"/>
                  </a:ext>
                </a:extLst>
              </p:cNvPr>
              <p:cNvSpPr/>
              <p:nvPr/>
            </p:nvSpPr>
            <p:spPr>
              <a:xfrm>
                <a:off x="4155726" y="2664730"/>
                <a:ext cx="469467" cy="596004"/>
              </a:xfrm>
              <a:custGeom>
                <a:avLst/>
                <a:gdLst>
                  <a:gd name="connsiteX0" fmla="*/ 463899 w 469467"/>
                  <a:gd name="connsiteY0" fmla="*/ 11795 h 596004"/>
                  <a:gd name="connsiteX1" fmla="*/ 3524 w 469467"/>
                  <a:gd name="connsiteY1" fmla="*/ 592820 h 596004"/>
                  <a:gd name="connsiteX2" fmla="*/ 254349 w 469467"/>
                  <a:gd name="connsiteY2" fmla="*/ 240395 h 596004"/>
                  <a:gd name="connsiteX3" fmla="*/ 308324 w 469467"/>
                  <a:gd name="connsiteY3" fmla="*/ 138795 h 596004"/>
                  <a:gd name="connsiteX4" fmla="*/ 263874 w 469467"/>
                  <a:gd name="connsiteY4" fmla="*/ 195945 h 596004"/>
                  <a:gd name="connsiteX5" fmla="*/ 463899 w 469467"/>
                  <a:gd name="connsiteY5" fmla="*/ 11795 h 59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467" h="596004">
                    <a:moveTo>
                      <a:pt x="463899" y="11795"/>
                    </a:moveTo>
                    <a:cubicBezTo>
                      <a:pt x="420507" y="77941"/>
                      <a:pt x="38449" y="554720"/>
                      <a:pt x="3524" y="592820"/>
                    </a:cubicBezTo>
                    <a:cubicBezTo>
                      <a:pt x="-31401" y="630920"/>
                      <a:pt x="203549" y="316066"/>
                      <a:pt x="254349" y="240395"/>
                    </a:cubicBezTo>
                    <a:cubicBezTo>
                      <a:pt x="305149" y="164724"/>
                      <a:pt x="306737" y="146203"/>
                      <a:pt x="308324" y="138795"/>
                    </a:cubicBezTo>
                    <a:cubicBezTo>
                      <a:pt x="309911" y="131387"/>
                      <a:pt x="244295" y="213407"/>
                      <a:pt x="263874" y="195945"/>
                    </a:cubicBezTo>
                    <a:cubicBezTo>
                      <a:pt x="283453" y="178483"/>
                      <a:pt x="507291" y="-54351"/>
                      <a:pt x="463899" y="117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 465">
                <a:extLst>
                  <a:ext uri="{FF2B5EF4-FFF2-40B4-BE49-F238E27FC236}">
                    <a16:creationId xmlns:a16="http://schemas.microsoft.com/office/drawing/2014/main" id="{23B4DEAB-40DE-5909-7D3F-CB52C89C72B7}"/>
                  </a:ext>
                </a:extLst>
              </p:cNvPr>
              <p:cNvSpPr/>
              <p:nvPr/>
            </p:nvSpPr>
            <p:spPr>
              <a:xfrm>
                <a:off x="3916789" y="2725735"/>
                <a:ext cx="805685" cy="1026173"/>
              </a:xfrm>
              <a:custGeom>
                <a:avLst/>
                <a:gdLst>
                  <a:gd name="connsiteX0" fmla="*/ 801261 w 805685"/>
                  <a:gd name="connsiteY0" fmla="*/ 11115 h 1026173"/>
                  <a:gd name="connsiteX1" fmla="*/ 423436 w 805685"/>
                  <a:gd name="connsiteY1" fmla="*/ 547690 h 1026173"/>
                  <a:gd name="connsiteX2" fmla="*/ 671086 w 805685"/>
                  <a:gd name="connsiteY2" fmla="*/ 106365 h 1026173"/>
                  <a:gd name="connsiteX3" fmla="*/ 598061 w 805685"/>
                  <a:gd name="connsiteY3" fmla="*/ 246065 h 1026173"/>
                  <a:gd name="connsiteX4" fmla="*/ 655211 w 805685"/>
                  <a:gd name="connsiteY4" fmla="*/ 160340 h 1026173"/>
                  <a:gd name="connsiteX5" fmla="*/ 363111 w 805685"/>
                  <a:gd name="connsiteY5" fmla="*/ 531815 h 1026173"/>
                  <a:gd name="connsiteX6" fmla="*/ 226586 w 805685"/>
                  <a:gd name="connsiteY6" fmla="*/ 738190 h 1026173"/>
                  <a:gd name="connsiteX7" fmla="*/ 302786 w 805685"/>
                  <a:gd name="connsiteY7" fmla="*/ 639765 h 1026173"/>
                  <a:gd name="connsiteX8" fmla="*/ 4336 w 805685"/>
                  <a:gd name="connsiteY8" fmla="*/ 1023940 h 1026173"/>
                  <a:gd name="connsiteX9" fmla="*/ 147211 w 805685"/>
                  <a:gd name="connsiteY9" fmla="*/ 779465 h 1026173"/>
                  <a:gd name="connsiteX10" fmla="*/ 442486 w 805685"/>
                  <a:gd name="connsiteY10" fmla="*/ 401640 h 1026173"/>
                  <a:gd name="connsiteX11" fmla="*/ 467886 w 805685"/>
                  <a:gd name="connsiteY11" fmla="*/ 360365 h 1026173"/>
                  <a:gd name="connsiteX12" fmla="*/ 531386 w 805685"/>
                  <a:gd name="connsiteY12" fmla="*/ 357190 h 1026173"/>
                  <a:gd name="connsiteX13" fmla="*/ 725061 w 805685"/>
                  <a:gd name="connsiteY13" fmla="*/ 93665 h 1026173"/>
                  <a:gd name="connsiteX14" fmla="*/ 636161 w 805685"/>
                  <a:gd name="connsiteY14" fmla="*/ 176215 h 1026173"/>
                  <a:gd name="connsiteX15" fmla="*/ 801261 w 805685"/>
                  <a:gd name="connsiteY15" fmla="*/ 11115 h 102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5685" h="1026173">
                    <a:moveTo>
                      <a:pt x="801261" y="11115"/>
                    </a:moveTo>
                    <a:cubicBezTo>
                      <a:pt x="765807" y="73028"/>
                      <a:pt x="445132" y="531815"/>
                      <a:pt x="423436" y="547690"/>
                    </a:cubicBezTo>
                    <a:cubicBezTo>
                      <a:pt x="401740" y="563565"/>
                      <a:pt x="641982" y="156636"/>
                      <a:pt x="671086" y="106365"/>
                    </a:cubicBezTo>
                    <a:cubicBezTo>
                      <a:pt x="700190" y="56094"/>
                      <a:pt x="600707" y="237069"/>
                      <a:pt x="598061" y="246065"/>
                    </a:cubicBezTo>
                    <a:cubicBezTo>
                      <a:pt x="595415" y="255061"/>
                      <a:pt x="694369" y="112715"/>
                      <a:pt x="655211" y="160340"/>
                    </a:cubicBezTo>
                    <a:cubicBezTo>
                      <a:pt x="616053" y="207965"/>
                      <a:pt x="434548" y="435507"/>
                      <a:pt x="363111" y="531815"/>
                    </a:cubicBezTo>
                    <a:cubicBezTo>
                      <a:pt x="291673" y="628123"/>
                      <a:pt x="236640" y="720198"/>
                      <a:pt x="226586" y="738190"/>
                    </a:cubicBezTo>
                    <a:cubicBezTo>
                      <a:pt x="216532" y="756182"/>
                      <a:pt x="302786" y="639765"/>
                      <a:pt x="302786" y="639765"/>
                    </a:cubicBezTo>
                    <a:cubicBezTo>
                      <a:pt x="265744" y="687390"/>
                      <a:pt x="30265" y="1000657"/>
                      <a:pt x="4336" y="1023940"/>
                    </a:cubicBezTo>
                    <a:cubicBezTo>
                      <a:pt x="-21593" y="1047223"/>
                      <a:pt x="74186" y="883182"/>
                      <a:pt x="147211" y="779465"/>
                    </a:cubicBezTo>
                    <a:cubicBezTo>
                      <a:pt x="220236" y="675748"/>
                      <a:pt x="389040" y="471490"/>
                      <a:pt x="442486" y="401640"/>
                    </a:cubicBezTo>
                    <a:cubicBezTo>
                      <a:pt x="495932" y="331790"/>
                      <a:pt x="453069" y="367773"/>
                      <a:pt x="467886" y="360365"/>
                    </a:cubicBezTo>
                    <a:cubicBezTo>
                      <a:pt x="482703" y="352957"/>
                      <a:pt x="488524" y="401640"/>
                      <a:pt x="531386" y="357190"/>
                    </a:cubicBezTo>
                    <a:cubicBezTo>
                      <a:pt x="574248" y="312740"/>
                      <a:pt x="707599" y="123827"/>
                      <a:pt x="725061" y="93665"/>
                    </a:cubicBezTo>
                    <a:cubicBezTo>
                      <a:pt x="742523" y="63503"/>
                      <a:pt x="624519" y="186798"/>
                      <a:pt x="636161" y="176215"/>
                    </a:cubicBezTo>
                    <a:cubicBezTo>
                      <a:pt x="647803" y="165632"/>
                      <a:pt x="836715" y="-50798"/>
                      <a:pt x="801261" y="111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 466">
                <a:extLst>
                  <a:ext uri="{FF2B5EF4-FFF2-40B4-BE49-F238E27FC236}">
                    <a16:creationId xmlns:a16="http://schemas.microsoft.com/office/drawing/2014/main" id="{A56B8711-DDC7-8815-D58F-6A8103D8DC5F}"/>
                  </a:ext>
                </a:extLst>
              </p:cNvPr>
              <p:cNvSpPr/>
              <p:nvPr/>
            </p:nvSpPr>
            <p:spPr>
              <a:xfrm>
                <a:off x="4826166" y="2714344"/>
                <a:ext cx="136399" cy="112348"/>
              </a:xfrm>
              <a:custGeom>
                <a:avLst/>
                <a:gdLst>
                  <a:gd name="connsiteX0" fmla="*/ 136359 w 136399"/>
                  <a:gd name="connsiteY0" fmla="*/ 281 h 112348"/>
                  <a:gd name="connsiteX1" fmla="*/ 72859 w 136399"/>
                  <a:gd name="connsiteY1" fmla="*/ 73306 h 112348"/>
                  <a:gd name="connsiteX2" fmla="*/ 15709 w 136399"/>
                  <a:gd name="connsiteY2" fmla="*/ 44731 h 112348"/>
                  <a:gd name="connsiteX3" fmla="*/ 3009 w 136399"/>
                  <a:gd name="connsiteY3" fmla="*/ 16156 h 112348"/>
                  <a:gd name="connsiteX4" fmla="*/ 63334 w 136399"/>
                  <a:gd name="connsiteY4" fmla="*/ 98706 h 112348"/>
                  <a:gd name="connsiteX5" fmla="*/ 63334 w 136399"/>
                  <a:gd name="connsiteY5" fmla="*/ 105056 h 112348"/>
                  <a:gd name="connsiteX6" fmla="*/ 136359 w 136399"/>
                  <a:gd name="connsiteY6" fmla="*/ 281 h 11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399" h="112348">
                    <a:moveTo>
                      <a:pt x="136359" y="281"/>
                    </a:moveTo>
                    <a:cubicBezTo>
                      <a:pt x="137946" y="-5011"/>
                      <a:pt x="92967" y="65898"/>
                      <a:pt x="72859" y="73306"/>
                    </a:cubicBezTo>
                    <a:cubicBezTo>
                      <a:pt x="52751" y="80714"/>
                      <a:pt x="27351" y="54256"/>
                      <a:pt x="15709" y="44731"/>
                    </a:cubicBezTo>
                    <a:cubicBezTo>
                      <a:pt x="4067" y="35206"/>
                      <a:pt x="-4929" y="7160"/>
                      <a:pt x="3009" y="16156"/>
                    </a:cubicBezTo>
                    <a:cubicBezTo>
                      <a:pt x="10946" y="25152"/>
                      <a:pt x="63334" y="98706"/>
                      <a:pt x="63334" y="98706"/>
                    </a:cubicBezTo>
                    <a:cubicBezTo>
                      <a:pt x="73388" y="113523"/>
                      <a:pt x="52221" y="117227"/>
                      <a:pt x="63334" y="105056"/>
                    </a:cubicBezTo>
                    <a:cubicBezTo>
                      <a:pt x="74447" y="92885"/>
                      <a:pt x="134772" y="5573"/>
                      <a:pt x="136359" y="2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フリーフォーム 467">
                <a:extLst>
                  <a:ext uri="{FF2B5EF4-FFF2-40B4-BE49-F238E27FC236}">
                    <a16:creationId xmlns:a16="http://schemas.microsoft.com/office/drawing/2014/main" id="{C66CA78C-50F1-FFFE-991F-0BD767909A9E}"/>
                  </a:ext>
                </a:extLst>
              </p:cNvPr>
              <p:cNvSpPr/>
              <p:nvPr/>
            </p:nvSpPr>
            <p:spPr>
              <a:xfrm>
                <a:off x="4339188" y="2705070"/>
                <a:ext cx="128037" cy="502103"/>
              </a:xfrm>
              <a:custGeom>
                <a:avLst/>
                <a:gdLst>
                  <a:gd name="connsiteX0" fmla="*/ 32787 w 128037"/>
                  <a:gd name="connsiteY0" fmla="*/ 30 h 502103"/>
                  <a:gd name="connsiteX1" fmla="*/ 42312 w 128037"/>
                  <a:gd name="connsiteY1" fmla="*/ 190530 h 502103"/>
                  <a:gd name="connsiteX2" fmla="*/ 42312 w 128037"/>
                  <a:gd name="connsiteY2" fmla="*/ 146080 h 502103"/>
                  <a:gd name="connsiteX3" fmla="*/ 80412 w 128037"/>
                  <a:gd name="connsiteY3" fmla="*/ 317530 h 502103"/>
                  <a:gd name="connsiteX4" fmla="*/ 64537 w 128037"/>
                  <a:gd name="connsiteY4" fmla="*/ 254030 h 502103"/>
                  <a:gd name="connsiteX5" fmla="*/ 96287 w 128037"/>
                  <a:gd name="connsiteY5" fmla="*/ 412780 h 502103"/>
                  <a:gd name="connsiteX6" fmla="*/ 105812 w 128037"/>
                  <a:gd name="connsiteY6" fmla="*/ 358805 h 502103"/>
                  <a:gd name="connsiteX7" fmla="*/ 128037 w 128037"/>
                  <a:gd name="connsiteY7" fmla="*/ 501680 h 502103"/>
                  <a:gd name="connsiteX8" fmla="*/ 105812 w 128037"/>
                  <a:gd name="connsiteY8" fmla="*/ 304830 h 502103"/>
                  <a:gd name="connsiteX9" fmla="*/ 4212 w 128037"/>
                  <a:gd name="connsiteY9" fmla="*/ 206405 h 502103"/>
                  <a:gd name="connsiteX10" fmla="*/ 32787 w 128037"/>
                  <a:gd name="connsiteY10" fmla="*/ 30 h 502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037" h="502103">
                    <a:moveTo>
                      <a:pt x="32787" y="30"/>
                    </a:moveTo>
                    <a:cubicBezTo>
                      <a:pt x="39137" y="-2616"/>
                      <a:pt x="40725" y="166188"/>
                      <a:pt x="42312" y="190530"/>
                    </a:cubicBezTo>
                    <a:cubicBezTo>
                      <a:pt x="43900" y="214872"/>
                      <a:pt x="35962" y="124913"/>
                      <a:pt x="42312" y="146080"/>
                    </a:cubicBezTo>
                    <a:cubicBezTo>
                      <a:pt x="48662" y="167247"/>
                      <a:pt x="76708" y="299538"/>
                      <a:pt x="80412" y="317530"/>
                    </a:cubicBezTo>
                    <a:cubicBezTo>
                      <a:pt x="84116" y="335522"/>
                      <a:pt x="61891" y="238155"/>
                      <a:pt x="64537" y="254030"/>
                    </a:cubicBezTo>
                    <a:cubicBezTo>
                      <a:pt x="67183" y="269905"/>
                      <a:pt x="89408" y="395318"/>
                      <a:pt x="96287" y="412780"/>
                    </a:cubicBezTo>
                    <a:cubicBezTo>
                      <a:pt x="103166" y="430242"/>
                      <a:pt x="100520" y="343988"/>
                      <a:pt x="105812" y="358805"/>
                    </a:cubicBezTo>
                    <a:cubicBezTo>
                      <a:pt x="111104" y="373622"/>
                      <a:pt x="128037" y="510676"/>
                      <a:pt x="128037" y="501680"/>
                    </a:cubicBezTo>
                    <a:cubicBezTo>
                      <a:pt x="128037" y="492684"/>
                      <a:pt x="126449" y="354042"/>
                      <a:pt x="105812" y="304830"/>
                    </a:cubicBezTo>
                    <a:cubicBezTo>
                      <a:pt x="85175" y="255618"/>
                      <a:pt x="21145" y="254030"/>
                      <a:pt x="4212" y="206405"/>
                    </a:cubicBezTo>
                    <a:cubicBezTo>
                      <a:pt x="-12721" y="158780"/>
                      <a:pt x="26437" y="2676"/>
                      <a:pt x="32787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 468">
                <a:extLst>
                  <a:ext uri="{FF2B5EF4-FFF2-40B4-BE49-F238E27FC236}">
                    <a16:creationId xmlns:a16="http://schemas.microsoft.com/office/drawing/2014/main" id="{0A637D86-356F-116B-A5DB-048088648820}"/>
                  </a:ext>
                </a:extLst>
              </p:cNvPr>
              <p:cNvSpPr/>
              <p:nvPr/>
            </p:nvSpPr>
            <p:spPr>
              <a:xfrm>
                <a:off x="3982508" y="3041195"/>
                <a:ext cx="577589" cy="789951"/>
              </a:xfrm>
              <a:custGeom>
                <a:avLst/>
                <a:gdLst>
                  <a:gd name="connsiteX0" fmla="*/ 2117 w 577589"/>
                  <a:gd name="connsiteY0" fmla="*/ 787855 h 789951"/>
                  <a:gd name="connsiteX1" fmla="*/ 421217 w 577589"/>
                  <a:gd name="connsiteY1" fmla="*/ 241755 h 789951"/>
                  <a:gd name="connsiteX2" fmla="*/ 383117 w 577589"/>
                  <a:gd name="connsiteY2" fmla="*/ 263980 h 789951"/>
                  <a:gd name="connsiteX3" fmla="*/ 576792 w 577589"/>
                  <a:gd name="connsiteY3" fmla="*/ 455 h 789951"/>
                  <a:gd name="connsiteX4" fmla="*/ 297392 w 577589"/>
                  <a:gd name="connsiteY4" fmla="*/ 337005 h 789951"/>
                  <a:gd name="connsiteX5" fmla="*/ 402167 w 577589"/>
                  <a:gd name="connsiteY5" fmla="*/ 244930 h 789951"/>
                  <a:gd name="connsiteX6" fmla="*/ 329142 w 577589"/>
                  <a:gd name="connsiteY6" fmla="*/ 286205 h 789951"/>
                  <a:gd name="connsiteX7" fmla="*/ 271992 w 577589"/>
                  <a:gd name="connsiteY7" fmla="*/ 375105 h 789951"/>
                  <a:gd name="connsiteX8" fmla="*/ 227542 w 577589"/>
                  <a:gd name="connsiteY8" fmla="*/ 467180 h 789951"/>
                  <a:gd name="connsiteX9" fmla="*/ 256117 w 577589"/>
                  <a:gd name="connsiteY9" fmla="*/ 432255 h 789951"/>
                  <a:gd name="connsiteX10" fmla="*/ 2117 w 577589"/>
                  <a:gd name="connsiteY10" fmla="*/ 787855 h 789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7589" h="789951">
                    <a:moveTo>
                      <a:pt x="2117" y="787855"/>
                    </a:moveTo>
                    <a:cubicBezTo>
                      <a:pt x="29634" y="756105"/>
                      <a:pt x="357717" y="329067"/>
                      <a:pt x="421217" y="241755"/>
                    </a:cubicBezTo>
                    <a:cubicBezTo>
                      <a:pt x="484717" y="154443"/>
                      <a:pt x="357188" y="304197"/>
                      <a:pt x="383117" y="263980"/>
                    </a:cubicBezTo>
                    <a:cubicBezTo>
                      <a:pt x="409046" y="223763"/>
                      <a:pt x="591079" y="-11716"/>
                      <a:pt x="576792" y="455"/>
                    </a:cubicBezTo>
                    <a:cubicBezTo>
                      <a:pt x="562505" y="12626"/>
                      <a:pt x="326496" y="296259"/>
                      <a:pt x="297392" y="337005"/>
                    </a:cubicBezTo>
                    <a:cubicBezTo>
                      <a:pt x="268288" y="377751"/>
                      <a:pt x="396875" y="253397"/>
                      <a:pt x="402167" y="244930"/>
                    </a:cubicBezTo>
                    <a:cubicBezTo>
                      <a:pt x="407459" y="236463"/>
                      <a:pt x="350838" y="264509"/>
                      <a:pt x="329142" y="286205"/>
                    </a:cubicBezTo>
                    <a:cubicBezTo>
                      <a:pt x="307446" y="307901"/>
                      <a:pt x="288925" y="344943"/>
                      <a:pt x="271992" y="375105"/>
                    </a:cubicBezTo>
                    <a:cubicBezTo>
                      <a:pt x="255059" y="405267"/>
                      <a:pt x="230188" y="457655"/>
                      <a:pt x="227542" y="467180"/>
                    </a:cubicBezTo>
                    <a:cubicBezTo>
                      <a:pt x="224896" y="476705"/>
                      <a:pt x="288396" y="383572"/>
                      <a:pt x="256117" y="432255"/>
                    </a:cubicBezTo>
                    <a:cubicBezTo>
                      <a:pt x="223838" y="480938"/>
                      <a:pt x="-25400" y="819605"/>
                      <a:pt x="2117" y="7878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 469">
                <a:extLst>
                  <a:ext uri="{FF2B5EF4-FFF2-40B4-BE49-F238E27FC236}">
                    <a16:creationId xmlns:a16="http://schemas.microsoft.com/office/drawing/2014/main" id="{C59328DA-C81A-0C6D-CCD4-381645FD9779}"/>
                  </a:ext>
                </a:extLst>
              </p:cNvPr>
              <p:cNvSpPr/>
              <p:nvPr/>
            </p:nvSpPr>
            <p:spPr>
              <a:xfrm>
                <a:off x="4967117" y="2698750"/>
                <a:ext cx="1104250" cy="79390"/>
              </a:xfrm>
              <a:custGeom>
                <a:avLst/>
                <a:gdLst>
                  <a:gd name="connsiteX0" fmla="*/ 1758 w 1104250"/>
                  <a:gd name="connsiteY0" fmla="*/ 79375 h 79390"/>
                  <a:gd name="connsiteX1" fmla="*/ 157333 w 1104250"/>
                  <a:gd name="connsiteY1" fmla="*/ 22225 h 79390"/>
                  <a:gd name="connsiteX2" fmla="*/ 201783 w 1104250"/>
                  <a:gd name="connsiteY2" fmla="*/ 50800 h 79390"/>
                  <a:gd name="connsiteX3" fmla="*/ 290683 w 1104250"/>
                  <a:gd name="connsiteY3" fmla="*/ 25400 h 79390"/>
                  <a:gd name="connsiteX4" fmla="*/ 325608 w 1104250"/>
                  <a:gd name="connsiteY4" fmla="*/ 57150 h 79390"/>
                  <a:gd name="connsiteX5" fmla="*/ 427208 w 1104250"/>
                  <a:gd name="connsiteY5" fmla="*/ 19050 h 79390"/>
                  <a:gd name="connsiteX6" fmla="*/ 452608 w 1104250"/>
                  <a:gd name="connsiteY6" fmla="*/ 31750 h 79390"/>
                  <a:gd name="connsiteX7" fmla="*/ 563733 w 1104250"/>
                  <a:gd name="connsiteY7" fmla="*/ 25400 h 79390"/>
                  <a:gd name="connsiteX8" fmla="*/ 617708 w 1104250"/>
                  <a:gd name="connsiteY8" fmla="*/ 63500 h 79390"/>
                  <a:gd name="connsiteX9" fmla="*/ 668508 w 1104250"/>
                  <a:gd name="connsiteY9" fmla="*/ 22225 h 79390"/>
                  <a:gd name="connsiteX10" fmla="*/ 779633 w 1104250"/>
                  <a:gd name="connsiteY10" fmla="*/ 9525 h 79390"/>
                  <a:gd name="connsiteX11" fmla="*/ 1103483 w 1104250"/>
                  <a:gd name="connsiteY11" fmla="*/ 6350 h 79390"/>
                  <a:gd name="connsiteX12" fmla="*/ 678033 w 1104250"/>
                  <a:gd name="connsiteY12" fmla="*/ 0 h 79390"/>
                  <a:gd name="connsiteX13" fmla="*/ 46208 w 1104250"/>
                  <a:gd name="connsiteY13" fmla="*/ 3175 h 79390"/>
                  <a:gd name="connsiteX14" fmla="*/ 271633 w 1104250"/>
                  <a:gd name="connsiteY14" fmla="*/ 15875 h 79390"/>
                  <a:gd name="connsiteX15" fmla="*/ 1758 w 1104250"/>
                  <a:gd name="connsiteY15" fmla="*/ 79375 h 7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04250" h="79390">
                    <a:moveTo>
                      <a:pt x="1758" y="79375"/>
                    </a:moveTo>
                    <a:cubicBezTo>
                      <a:pt x="-17292" y="80433"/>
                      <a:pt x="123996" y="26987"/>
                      <a:pt x="157333" y="22225"/>
                    </a:cubicBezTo>
                    <a:cubicBezTo>
                      <a:pt x="190670" y="17463"/>
                      <a:pt x="179558" y="50271"/>
                      <a:pt x="201783" y="50800"/>
                    </a:cubicBezTo>
                    <a:cubicBezTo>
                      <a:pt x="224008" y="51329"/>
                      <a:pt x="270046" y="24342"/>
                      <a:pt x="290683" y="25400"/>
                    </a:cubicBezTo>
                    <a:cubicBezTo>
                      <a:pt x="311320" y="26458"/>
                      <a:pt x="302854" y="58208"/>
                      <a:pt x="325608" y="57150"/>
                    </a:cubicBezTo>
                    <a:cubicBezTo>
                      <a:pt x="348362" y="56092"/>
                      <a:pt x="406041" y="23283"/>
                      <a:pt x="427208" y="19050"/>
                    </a:cubicBezTo>
                    <a:cubicBezTo>
                      <a:pt x="448375" y="14817"/>
                      <a:pt x="429854" y="30692"/>
                      <a:pt x="452608" y="31750"/>
                    </a:cubicBezTo>
                    <a:cubicBezTo>
                      <a:pt x="475362" y="32808"/>
                      <a:pt x="536216" y="20108"/>
                      <a:pt x="563733" y="25400"/>
                    </a:cubicBezTo>
                    <a:cubicBezTo>
                      <a:pt x="591250" y="30692"/>
                      <a:pt x="600246" y="64029"/>
                      <a:pt x="617708" y="63500"/>
                    </a:cubicBezTo>
                    <a:cubicBezTo>
                      <a:pt x="635170" y="62971"/>
                      <a:pt x="641521" y="31221"/>
                      <a:pt x="668508" y="22225"/>
                    </a:cubicBezTo>
                    <a:cubicBezTo>
                      <a:pt x="695495" y="13229"/>
                      <a:pt x="707137" y="12171"/>
                      <a:pt x="779633" y="9525"/>
                    </a:cubicBezTo>
                    <a:cubicBezTo>
                      <a:pt x="852129" y="6879"/>
                      <a:pt x="1120416" y="7937"/>
                      <a:pt x="1103483" y="6350"/>
                    </a:cubicBezTo>
                    <a:cubicBezTo>
                      <a:pt x="1086550" y="4762"/>
                      <a:pt x="678033" y="0"/>
                      <a:pt x="678033" y="0"/>
                    </a:cubicBezTo>
                    <a:lnTo>
                      <a:pt x="46208" y="3175"/>
                    </a:lnTo>
                    <a:cubicBezTo>
                      <a:pt x="-21525" y="5821"/>
                      <a:pt x="280100" y="1587"/>
                      <a:pt x="271633" y="15875"/>
                    </a:cubicBezTo>
                    <a:cubicBezTo>
                      <a:pt x="263166" y="30163"/>
                      <a:pt x="20808" y="78317"/>
                      <a:pt x="1758" y="793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 470">
                <a:extLst>
                  <a:ext uri="{FF2B5EF4-FFF2-40B4-BE49-F238E27FC236}">
                    <a16:creationId xmlns:a16="http://schemas.microsoft.com/office/drawing/2014/main" id="{8D92F242-532B-F58A-B70F-3FE93DDB0F6D}"/>
                  </a:ext>
                </a:extLst>
              </p:cNvPr>
              <p:cNvSpPr/>
              <p:nvPr/>
            </p:nvSpPr>
            <p:spPr>
              <a:xfrm>
                <a:off x="4242114" y="3030811"/>
                <a:ext cx="393252" cy="505271"/>
              </a:xfrm>
              <a:custGeom>
                <a:avLst/>
                <a:gdLst>
                  <a:gd name="connsiteX0" fmla="*/ 387036 w 393252"/>
                  <a:gd name="connsiteY0" fmla="*/ 10839 h 505271"/>
                  <a:gd name="connsiteX1" fmla="*/ 2861 w 393252"/>
                  <a:gd name="connsiteY1" fmla="*/ 502964 h 505271"/>
                  <a:gd name="connsiteX2" fmla="*/ 221936 w 393252"/>
                  <a:gd name="connsiteY2" fmla="*/ 188639 h 505271"/>
                  <a:gd name="connsiteX3" fmla="*/ 387036 w 393252"/>
                  <a:gd name="connsiteY3" fmla="*/ 10839 h 50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252" h="505271">
                    <a:moveTo>
                      <a:pt x="387036" y="10839"/>
                    </a:moveTo>
                    <a:cubicBezTo>
                      <a:pt x="350524" y="63226"/>
                      <a:pt x="30378" y="473331"/>
                      <a:pt x="2861" y="502964"/>
                    </a:cubicBezTo>
                    <a:cubicBezTo>
                      <a:pt x="-24656" y="532597"/>
                      <a:pt x="153674" y="268543"/>
                      <a:pt x="221936" y="188639"/>
                    </a:cubicBezTo>
                    <a:cubicBezTo>
                      <a:pt x="290198" y="108735"/>
                      <a:pt x="423548" y="-41548"/>
                      <a:pt x="387036" y="108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" name="フリーフォーム 471">
                <a:extLst>
                  <a:ext uri="{FF2B5EF4-FFF2-40B4-BE49-F238E27FC236}">
                    <a16:creationId xmlns:a16="http://schemas.microsoft.com/office/drawing/2014/main" id="{C606587D-54F6-DAA1-EC72-BFA6BF8FE147}"/>
                  </a:ext>
                </a:extLst>
              </p:cNvPr>
              <p:cNvSpPr/>
              <p:nvPr/>
            </p:nvSpPr>
            <p:spPr>
              <a:xfrm>
                <a:off x="4882809" y="2833982"/>
                <a:ext cx="458408" cy="474486"/>
              </a:xfrm>
              <a:custGeom>
                <a:avLst/>
                <a:gdLst>
                  <a:gd name="connsiteX0" fmla="*/ 341 w 458408"/>
                  <a:gd name="connsiteY0" fmla="*/ 4468 h 474486"/>
                  <a:gd name="connsiteX1" fmla="*/ 117816 w 458408"/>
                  <a:gd name="connsiteY1" fmla="*/ 414043 h 474486"/>
                  <a:gd name="connsiteX2" fmla="*/ 105116 w 458408"/>
                  <a:gd name="connsiteY2" fmla="*/ 341018 h 474486"/>
                  <a:gd name="connsiteX3" fmla="*/ 140041 w 458408"/>
                  <a:gd name="connsiteY3" fmla="*/ 448968 h 474486"/>
                  <a:gd name="connsiteX4" fmla="*/ 111466 w 458408"/>
                  <a:gd name="connsiteY4" fmla="*/ 464843 h 474486"/>
                  <a:gd name="connsiteX5" fmla="*/ 222591 w 458408"/>
                  <a:gd name="connsiteY5" fmla="*/ 325143 h 474486"/>
                  <a:gd name="connsiteX6" fmla="*/ 457541 w 458408"/>
                  <a:gd name="connsiteY6" fmla="*/ 4468 h 474486"/>
                  <a:gd name="connsiteX7" fmla="*/ 130516 w 458408"/>
                  <a:gd name="connsiteY7" fmla="*/ 375943 h 474486"/>
                  <a:gd name="connsiteX8" fmla="*/ 149566 w 458408"/>
                  <a:gd name="connsiteY8" fmla="*/ 283868 h 474486"/>
                  <a:gd name="connsiteX9" fmla="*/ 108291 w 458408"/>
                  <a:gd name="connsiteY9" fmla="*/ 299743 h 474486"/>
                  <a:gd name="connsiteX10" fmla="*/ 82891 w 458408"/>
                  <a:gd name="connsiteY10" fmla="*/ 201318 h 474486"/>
                  <a:gd name="connsiteX11" fmla="*/ 341 w 458408"/>
                  <a:gd name="connsiteY11" fmla="*/ 4468 h 47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8408" h="474486">
                    <a:moveTo>
                      <a:pt x="341" y="4468"/>
                    </a:moveTo>
                    <a:cubicBezTo>
                      <a:pt x="6162" y="39922"/>
                      <a:pt x="100354" y="357952"/>
                      <a:pt x="117816" y="414043"/>
                    </a:cubicBezTo>
                    <a:cubicBezTo>
                      <a:pt x="135278" y="470134"/>
                      <a:pt x="101412" y="335197"/>
                      <a:pt x="105116" y="341018"/>
                    </a:cubicBezTo>
                    <a:cubicBezTo>
                      <a:pt x="108820" y="346839"/>
                      <a:pt x="138983" y="428331"/>
                      <a:pt x="140041" y="448968"/>
                    </a:cubicBezTo>
                    <a:cubicBezTo>
                      <a:pt x="141099" y="469605"/>
                      <a:pt x="97708" y="485481"/>
                      <a:pt x="111466" y="464843"/>
                    </a:cubicBezTo>
                    <a:cubicBezTo>
                      <a:pt x="125224" y="444205"/>
                      <a:pt x="164912" y="401872"/>
                      <a:pt x="222591" y="325143"/>
                    </a:cubicBezTo>
                    <a:cubicBezTo>
                      <a:pt x="280270" y="248414"/>
                      <a:pt x="472887" y="-3999"/>
                      <a:pt x="457541" y="4468"/>
                    </a:cubicBezTo>
                    <a:cubicBezTo>
                      <a:pt x="442195" y="12935"/>
                      <a:pt x="181845" y="329376"/>
                      <a:pt x="130516" y="375943"/>
                    </a:cubicBezTo>
                    <a:cubicBezTo>
                      <a:pt x="79187" y="422510"/>
                      <a:pt x="153270" y="296568"/>
                      <a:pt x="149566" y="283868"/>
                    </a:cubicBezTo>
                    <a:cubicBezTo>
                      <a:pt x="145862" y="271168"/>
                      <a:pt x="119404" y="313501"/>
                      <a:pt x="108291" y="299743"/>
                    </a:cubicBezTo>
                    <a:cubicBezTo>
                      <a:pt x="97178" y="285985"/>
                      <a:pt x="100883" y="247885"/>
                      <a:pt x="82891" y="201318"/>
                    </a:cubicBezTo>
                    <a:cubicBezTo>
                      <a:pt x="64899" y="154751"/>
                      <a:pt x="-5480" y="-30986"/>
                      <a:pt x="341" y="4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 472">
                <a:extLst>
                  <a:ext uri="{FF2B5EF4-FFF2-40B4-BE49-F238E27FC236}">
                    <a16:creationId xmlns:a16="http://schemas.microsoft.com/office/drawing/2014/main" id="{60DC3A14-2A3B-EABE-8527-0DE3BA4FC434}"/>
                  </a:ext>
                </a:extLst>
              </p:cNvPr>
              <p:cNvSpPr/>
              <p:nvPr/>
            </p:nvSpPr>
            <p:spPr>
              <a:xfrm>
                <a:off x="4493758" y="2898628"/>
                <a:ext cx="190228" cy="392034"/>
              </a:xfrm>
              <a:custGeom>
                <a:avLst/>
                <a:gdLst>
                  <a:gd name="connsiteX0" fmla="*/ 173492 w 190228"/>
                  <a:gd name="connsiteY0" fmla="*/ 147 h 392034"/>
                  <a:gd name="connsiteX1" fmla="*/ 141742 w 190228"/>
                  <a:gd name="connsiteY1" fmla="*/ 130322 h 392034"/>
                  <a:gd name="connsiteX2" fmla="*/ 183017 w 190228"/>
                  <a:gd name="connsiteY2" fmla="*/ 171597 h 392034"/>
                  <a:gd name="connsiteX3" fmla="*/ 71892 w 190228"/>
                  <a:gd name="connsiteY3" fmla="*/ 254147 h 392034"/>
                  <a:gd name="connsiteX4" fmla="*/ 135392 w 190228"/>
                  <a:gd name="connsiteY4" fmla="*/ 295422 h 392034"/>
                  <a:gd name="connsiteX5" fmla="*/ 11567 w 190228"/>
                  <a:gd name="connsiteY5" fmla="*/ 355747 h 392034"/>
                  <a:gd name="connsiteX6" fmla="*/ 17917 w 190228"/>
                  <a:gd name="connsiteY6" fmla="*/ 384322 h 392034"/>
                  <a:gd name="connsiteX7" fmla="*/ 122692 w 190228"/>
                  <a:gd name="connsiteY7" fmla="*/ 212872 h 392034"/>
                  <a:gd name="connsiteX8" fmla="*/ 189367 w 190228"/>
                  <a:gd name="connsiteY8" fmla="*/ 136672 h 392034"/>
                  <a:gd name="connsiteX9" fmla="*/ 160792 w 190228"/>
                  <a:gd name="connsiteY9" fmla="*/ 104922 h 392034"/>
                  <a:gd name="connsiteX10" fmla="*/ 173492 w 190228"/>
                  <a:gd name="connsiteY10" fmla="*/ 147 h 39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228" h="392034">
                    <a:moveTo>
                      <a:pt x="173492" y="147"/>
                    </a:moveTo>
                    <a:cubicBezTo>
                      <a:pt x="170317" y="4380"/>
                      <a:pt x="140154" y="101747"/>
                      <a:pt x="141742" y="130322"/>
                    </a:cubicBezTo>
                    <a:cubicBezTo>
                      <a:pt x="143329" y="158897"/>
                      <a:pt x="194659" y="150960"/>
                      <a:pt x="183017" y="171597"/>
                    </a:cubicBezTo>
                    <a:cubicBezTo>
                      <a:pt x="171375" y="192234"/>
                      <a:pt x="79829" y="233510"/>
                      <a:pt x="71892" y="254147"/>
                    </a:cubicBezTo>
                    <a:cubicBezTo>
                      <a:pt x="63954" y="274785"/>
                      <a:pt x="145446" y="278489"/>
                      <a:pt x="135392" y="295422"/>
                    </a:cubicBezTo>
                    <a:cubicBezTo>
                      <a:pt x="125338" y="312355"/>
                      <a:pt x="31146" y="340930"/>
                      <a:pt x="11567" y="355747"/>
                    </a:cubicBezTo>
                    <a:cubicBezTo>
                      <a:pt x="-8012" y="370564"/>
                      <a:pt x="-604" y="408134"/>
                      <a:pt x="17917" y="384322"/>
                    </a:cubicBezTo>
                    <a:cubicBezTo>
                      <a:pt x="36438" y="360510"/>
                      <a:pt x="94117" y="254147"/>
                      <a:pt x="122692" y="212872"/>
                    </a:cubicBezTo>
                    <a:cubicBezTo>
                      <a:pt x="151267" y="171597"/>
                      <a:pt x="183017" y="154664"/>
                      <a:pt x="189367" y="136672"/>
                    </a:cubicBezTo>
                    <a:cubicBezTo>
                      <a:pt x="195717" y="118680"/>
                      <a:pt x="165025" y="125559"/>
                      <a:pt x="160792" y="104922"/>
                    </a:cubicBezTo>
                    <a:cubicBezTo>
                      <a:pt x="156559" y="84285"/>
                      <a:pt x="176667" y="-4086"/>
                      <a:pt x="173492" y="1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 473">
                <a:extLst>
                  <a:ext uri="{FF2B5EF4-FFF2-40B4-BE49-F238E27FC236}">
                    <a16:creationId xmlns:a16="http://schemas.microsoft.com/office/drawing/2014/main" id="{9F869CEA-A0D6-F2D9-CAD0-E0D9D525B6A5}"/>
                  </a:ext>
                </a:extLst>
              </p:cNvPr>
              <p:cNvSpPr/>
              <p:nvPr/>
            </p:nvSpPr>
            <p:spPr>
              <a:xfrm>
                <a:off x="4171941" y="3399083"/>
                <a:ext cx="340159" cy="459057"/>
              </a:xfrm>
              <a:custGeom>
                <a:avLst/>
                <a:gdLst>
                  <a:gd name="connsiteX0" fmla="*/ 339734 w 340159"/>
                  <a:gd name="connsiteY0" fmla="*/ 1342 h 459057"/>
                  <a:gd name="connsiteX1" fmla="*/ 273059 w 340159"/>
                  <a:gd name="connsiteY1" fmla="*/ 36267 h 459057"/>
                  <a:gd name="connsiteX2" fmla="*/ 238134 w 340159"/>
                  <a:gd name="connsiteY2" fmla="*/ 106117 h 459057"/>
                  <a:gd name="connsiteX3" fmla="*/ 203209 w 340159"/>
                  <a:gd name="connsiteY3" fmla="*/ 125167 h 459057"/>
                  <a:gd name="connsiteX4" fmla="*/ 180984 w 340159"/>
                  <a:gd name="connsiteY4" fmla="*/ 201367 h 459057"/>
                  <a:gd name="connsiteX5" fmla="*/ 104784 w 340159"/>
                  <a:gd name="connsiteY5" fmla="*/ 268042 h 459057"/>
                  <a:gd name="connsiteX6" fmla="*/ 41284 w 340159"/>
                  <a:gd name="connsiteY6" fmla="*/ 341067 h 459057"/>
                  <a:gd name="connsiteX7" fmla="*/ 15884 w 340159"/>
                  <a:gd name="connsiteY7" fmla="*/ 388692 h 459057"/>
                  <a:gd name="connsiteX8" fmla="*/ 3184 w 340159"/>
                  <a:gd name="connsiteY8" fmla="*/ 455367 h 459057"/>
                  <a:gd name="connsiteX9" fmla="*/ 76209 w 340159"/>
                  <a:gd name="connsiteY9" fmla="*/ 268042 h 459057"/>
                  <a:gd name="connsiteX10" fmla="*/ 238134 w 340159"/>
                  <a:gd name="connsiteY10" fmla="*/ 80717 h 459057"/>
                  <a:gd name="connsiteX11" fmla="*/ 339734 w 340159"/>
                  <a:gd name="connsiteY11" fmla="*/ 1342 h 45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159" h="459057">
                    <a:moveTo>
                      <a:pt x="339734" y="1342"/>
                    </a:moveTo>
                    <a:cubicBezTo>
                      <a:pt x="345555" y="-6066"/>
                      <a:pt x="289992" y="18805"/>
                      <a:pt x="273059" y="36267"/>
                    </a:cubicBezTo>
                    <a:cubicBezTo>
                      <a:pt x="256126" y="53729"/>
                      <a:pt x="249776" y="91301"/>
                      <a:pt x="238134" y="106117"/>
                    </a:cubicBezTo>
                    <a:cubicBezTo>
                      <a:pt x="226492" y="120933"/>
                      <a:pt x="212734" y="109292"/>
                      <a:pt x="203209" y="125167"/>
                    </a:cubicBezTo>
                    <a:cubicBezTo>
                      <a:pt x="193684" y="141042"/>
                      <a:pt x="197388" y="177555"/>
                      <a:pt x="180984" y="201367"/>
                    </a:cubicBezTo>
                    <a:cubicBezTo>
                      <a:pt x="164580" y="225179"/>
                      <a:pt x="128067" y="244759"/>
                      <a:pt x="104784" y="268042"/>
                    </a:cubicBezTo>
                    <a:cubicBezTo>
                      <a:pt x="81501" y="291325"/>
                      <a:pt x="56101" y="320959"/>
                      <a:pt x="41284" y="341067"/>
                    </a:cubicBezTo>
                    <a:cubicBezTo>
                      <a:pt x="26467" y="361175"/>
                      <a:pt x="22234" y="369642"/>
                      <a:pt x="15884" y="388692"/>
                    </a:cubicBezTo>
                    <a:cubicBezTo>
                      <a:pt x="9534" y="407742"/>
                      <a:pt x="-6870" y="475475"/>
                      <a:pt x="3184" y="455367"/>
                    </a:cubicBezTo>
                    <a:cubicBezTo>
                      <a:pt x="13238" y="435259"/>
                      <a:pt x="37051" y="330484"/>
                      <a:pt x="76209" y="268042"/>
                    </a:cubicBezTo>
                    <a:cubicBezTo>
                      <a:pt x="115367" y="205600"/>
                      <a:pt x="199505" y="122521"/>
                      <a:pt x="238134" y="80717"/>
                    </a:cubicBezTo>
                    <a:cubicBezTo>
                      <a:pt x="276763" y="38913"/>
                      <a:pt x="333913" y="8750"/>
                      <a:pt x="339734" y="13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 474">
                <a:extLst>
                  <a:ext uri="{FF2B5EF4-FFF2-40B4-BE49-F238E27FC236}">
                    <a16:creationId xmlns:a16="http://schemas.microsoft.com/office/drawing/2014/main" id="{FB4D080E-BE75-297A-F729-140E570A7BA5}"/>
                  </a:ext>
                </a:extLst>
              </p:cNvPr>
              <p:cNvSpPr/>
              <p:nvPr/>
            </p:nvSpPr>
            <p:spPr>
              <a:xfrm>
                <a:off x="4737411" y="2774638"/>
                <a:ext cx="791924" cy="864403"/>
              </a:xfrm>
              <a:custGeom>
                <a:avLst/>
                <a:gdLst>
                  <a:gd name="connsiteX0" fmla="*/ 783914 w 791924"/>
                  <a:gd name="connsiteY0" fmla="*/ 13012 h 864403"/>
                  <a:gd name="connsiteX1" fmla="*/ 333064 w 791924"/>
                  <a:gd name="connsiteY1" fmla="*/ 514662 h 864403"/>
                  <a:gd name="connsiteX2" fmla="*/ 431489 w 791924"/>
                  <a:gd name="connsiteY2" fmla="*/ 378137 h 864403"/>
                  <a:gd name="connsiteX3" fmla="*/ 142564 w 791924"/>
                  <a:gd name="connsiteY3" fmla="*/ 721037 h 864403"/>
                  <a:gd name="connsiteX4" fmla="*/ 21914 w 791924"/>
                  <a:gd name="connsiteY4" fmla="*/ 835337 h 864403"/>
                  <a:gd name="connsiteX5" fmla="*/ 577539 w 791924"/>
                  <a:gd name="connsiteY5" fmla="*/ 206687 h 864403"/>
                  <a:gd name="connsiteX6" fmla="*/ 783914 w 791924"/>
                  <a:gd name="connsiteY6" fmla="*/ 13012 h 86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924" h="864403">
                    <a:moveTo>
                      <a:pt x="783914" y="13012"/>
                    </a:moveTo>
                    <a:cubicBezTo>
                      <a:pt x="743168" y="64341"/>
                      <a:pt x="391801" y="453808"/>
                      <a:pt x="333064" y="514662"/>
                    </a:cubicBezTo>
                    <a:cubicBezTo>
                      <a:pt x="274327" y="575516"/>
                      <a:pt x="463239" y="343741"/>
                      <a:pt x="431489" y="378137"/>
                    </a:cubicBezTo>
                    <a:cubicBezTo>
                      <a:pt x="399739" y="412533"/>
                      <a:pt x="210826" y="644837"/>
                      <a:pt x="142564" y="721037"/>
                    </a:cubicBezTo>
                    <a:cubicBezTo>
                      <a:pt x="74302" y="797237"/>
                      <a:pt x="-50582" y="921062"/>
                      <a:pt x="21914" y="835337"/>
                    </a:cubicBezTo>
                    <a:cubicBezTo>
                      <a:pt x="94410" y="749612"/>
                      <a:pt x="452127" y="343741"/>
                      <a:pt x="577539" y="206687"/>
                    </a:cubicBezTo>
                    <a:cubicBezTo>
                      <a:pt x="702951" y="69633"/>
                      <a:pt x="824660" y="-38317"/>
                      <a:pt x="783914" y="130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 475">
                <a:extLst>
                  <a:ext uri="{FF2B5EF4-FFF2-40B4-BE49-F238E27FC236}">
                    <a16:creationId xmlns:a16="http://schemas.microsoft.com/office/drawing/2014/main" id="{B5799916-3C16-60B9-2423-010AFE312CA3}"/>
                  </a:ext>
                </a:extLst>
              </p:cNvPr>
              <p:cNvSpPr/>
              <p:nvPr/>
            </p:nvSpPr>
            <p:spPr>
              <a:xfrm>
                <a:off x="4320181" y="3184381"/>
                <a:ext cx="201746" cy="322099"/>
              </a:xfrm>
              <a:custGeom>
                <a:avLst/>
                <a:gdLst>
                  <a:gd name="connsiteX0" fmla="*/ 201019 w 201746"/>
                  <a:gd name="connsiteY0" fmla="*/ 144 h 322099"/>
                  <a:gd name="connsiteX1" fmla="*/ 124819 w 201746"/>
                  <a:gd name="connsiteY1" fmla="*/ 95394 h 322099"/>
                  <a:gd name="connsiteX2" fmla="*/ 153394 w 201746"/>
                  <a:gd name="connsiteY2" fmla="*/ 184294 h 322099"/>
                  <a:gd name="connsiteX3" fmla="*/ 96244 w 201746"/>
                  <a:gd name="connsiteY3" fmla="*/ 187469 h 322099"/>
                  <a:gd name="connsiteX4" fmla="*/ 39094 w 201746"/>
                  <a:gd name="connsiteY4" fmla="*/ 219219 h 322099"/>
                  <a:gd name="connsiteX5" fmla="*/ 13694 w 201746"/>
                  <a:gd name="connsiteY5" fmla="*/ 308119 h 322099"/>
                  <a:gd name="connsiteX6" fmla="*/ 13694 w 201746"/>
                  <a:gd name="connsiteY6" fmla="*/ 304944 h 322099"/>
                  <a:gd name="connsiteX7" fmla="*/ 185144 w 201746"/>
                  <a:gd name="connsiteY7" fmla="*/ 146194 h 322099"/>
                  <a:gd name="connsiteX8" fmla="*/ 70844 w 201746"/>
                  <a:gd name="connsiteY8" fmla="*/ 117619 h 322099"/>
                  <a:gd name="connsiteX9" fmla="*/ 201019 w 201746"/>
                  <a:gd name="connsiteY9" fmla="*/ 144 h 32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746" h="322099">
                    <a:moveTo>
                      <a:pt x="201019" y="144"/>
                    </a:moveTo>
                    <a:cubicBezTo>
                      <a:pt x="210015" y="-3560"/>
                      <a:pt x="132756" y="64702"/>
                      <a:pt x="124819" y="95394"/>
                    </a:cubicBezTo>
                    <a:cubicBezTo>
                      <a:pt x="116882" y="126086"/>
                      <a:pt x="158157" y="168948"/>
                      <a:pt x="153394" y="184294"/>
                    </a:cubicBezTo>
                    <a:cubicBezTo>
                      <a:pt x="148631" y="199640"/>
                      <a:pt x="115294" y="181648"/>
                      <a:pt x="96244" y="187469"/>
                    </a:cubicBezTo>
                    <a:cubicBezTo>
                      <a:pt x="77194" y="193290"/>
                      <a:pt x="52852" y="199111"/>
                      <a:pt x="39094" y="219219"/>
                    </a:cubicBezTo>
                    <a:cubicBezTo>
                      <a:pt x="25336" y="239327"/>
                      <a:pt x="13694" y="308119"/>
                      <a:pt x="13694" y="308119"/>
                    </a:cubicBezTo>
                    <a:cubicBezTo>
                      <a:pt x="9461" y="322406"/>
                      <a:pt x="-14881" y="331932"/>
                      <a:pt x="13694" y="304944"/>
                    </a:cubicBezTo>
                    <a:cubicBezTo>
                      <a:pt x="42269" y="277957"/>
                      <a:pt x="175619" y="177415"/>
                      <a:pt x="185144" y="146194"/>
                    </a:cubicBezTo>
                    <a:cubicBezTo>
                      <a:pt x="194669" y="114973"/>
                      <a:pt x="71902" y="138256"/>
                      <a:pt x="70844" y="117619"/>
                    </a:cubicBezTo>
                    <a:cubicBezTo>
                      <a:pt x="69786" y="96982"/>
                      <a:pt x="192023" y="3848"/>
                      <a:pt x="201019" y="1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 476">
                <a:extLst>
                  <a:ext uri="{FF2B5EF4-FFF2-40B4-BE49-F238E27FC236}">
                    <a16:creationId xmlns:a16="http://schemas.microsoft.com/office/drawing/2014/main" id="{E12A9542-0D75-79E6-5177-D0A81020058A}"/>
                  </a:ext>
                </a:extLst>
              </p:cNvPr>
              <p:cNvSpPr/>
              <p:nvPr/>
            </p:nvSpPr>
            <p:spPr>
              <a:xfrm>
                <a:off x="4714545" y="3139326"/>
                <a:ext cx="213055" cy="1005594"/>
              </a:xfrm>
              <a:custGeom>
                <a:avLst/>
                <a:gdLst>
                  <a:gd name="connsiteX0" fmla="*/ 47955 w 213055"/>
                  <a:gd name="connsiteY0" fmla="*/ 749 h 1005594"/>
                  <a:gd name="connsiteX1" fmla="*/ 25730 w 213055"/>
                  <a:gd name="connsiteY1" fmla="*/ 156324 h 1005594"/>
                  <a:gd name="connsiteX2" fmla="*/ 86055 w 213055"/>
                  <a:gd name="connsiteY2" fmla="*/ 308724 h 1005594"/>
                  <a:gd name="connsiteX3" fmla="*/ 57480 w 213055"/>
                  <a:gd name="connsiteY3" fmla="*/ 254749 h 1005594"/>
                  <a:gd name="connsiteX4" fmla="*/ 54305 w 213055"/>
                  <a:gd name="connsiteY4" fmla="*/ 346824 h 1005594"/>
                  <a:gd name="connsiteX5" fmla="*/ 92405 w 213055"/>
                  <a:gd name="connsiteY5" fmla="*/ 296024 h 1005594"/>
                  <a:gd name="connsiteX6" fmla="*/ 89230 w 213055"/>
                  <a:gd name="connsiteY6" fmla="*/ 432549 h 1005594"/>
                  <a:gd name="connsiteX7" fmla="*/ 95580 w 213055"/>
                  <a:gd name="connsiteY7" fmla="*/ 489699 h 1005594"/>
                  <a:gd name="connsiteX8" fmla="*/ 82880 w 213055"/>
                  <a:gd name="connsiteY8" fmla="*/ 607174 h 1005594"/>
                  <a:gd name="connsiteX9" fmla="*/ 95580 w 213055"/>
                  <a:gd name="connsiteY9" fmla="*/ 572249 h 1005594"/>
                  <a:gd name="connsiteX10" fmla="*/ 143205 w 213055"/>
                  <a:gd name="connsiteY10" fmla="*/ 689724 h 1005594"/>
                  <a:gd name="connsiteX11" fmla="*/ 130505 w 213055"/>
                  <a:gd name="connsiteY11" fmla="*/ 651624 h 1005594"/>
                  <a:gd name="connsiteX12" fmla="*/ 105105 w 213055"/>
                  <a:gd name="connsiteY12" fmla="*/ 791324 h 1005594"/>
                  <a:gd name="connsiteX13" fmla="*/ 162255 w 213055"/>
                  <a:gd name="connsiteY13" fmla="*/ 892924 h 1005594"/>
                  <a:gd name="connsiteX14" fmla="*/ 149555 w 213055"/>
                  <a:gd name="connsiteY14" fmla="*/ 867524 h 1005594"/>
                  <a:gd name="connsiteX15" fmla="*/ 181305 w 213055"/>
                  <a:gd name="connsiteY15" fmla="*/ 965949 h 1005594"/>
                  <a:gd name="connsiteX16" fmla="*/ 213055 w 213055"/>
                  <a:gd name="connsiteY16" fmla="*/ 940549 h 1005594"/>
                  <a:gd name="connsiteX17" fmla="*/ 181305 w 213055"/>
                  <a:gd name="connsiteY17" fmla="*/ 997699 h 1005594"/>
                  <a:gd name="connsiteX18" fmla="*/ 136855 w 213055"/>
                  <a:gd name="connsiteY18" fmla="*/ 737349 h 1005594"/>
                  <a:gd name="connsiteX19" fmla="*/ 86055 w 213055"/>
                  <a:gd name="connsiteY19" fmla="*/ 340474 h 1005594"/>
                  <a:gd name="connsiteX20" fmla="*/ 330 w 213055"/>
                  <a:gd name="connsiteY20" fmla="*/ 222999 h 1005594"/>
                  <a:gd name="connsiteX21" fmla="*/ 47955 w 213055"/>
                  <a:gd name="connsiteY21" fmla="*/ 749 h 100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13055" h="1005594">
                    <a:moveTo>
                      <a:pt x="47955" y="749"/>
                    </a:moveTo>
                    <a:cubicBezTo>
                      <a:pt x="52188" y="-10364"/>
                      <a:pt x="19380" y="104995"/>
                      <a:pt x="25730" y="156324"/>
                    </a:cubicBezTo>
                    <a:cubicBezTo>
                      <a:pt x="32080" y="207653"/>
                      <a:pt x="80763" y="292320"/>
                      <a:pt x="86055" y="308724"/>
                    </a:cubicBezTo>
                    <a:cubicBezTo>
                      <a:pt x="91347" y="325128"/>
                      <a:pt x="62772" y="248399"/>
                      <a:pt x="57480" y="254749"/>
                    </a:cubicBezTo>
                    <a:cubicBezTo>
                      <a:pt x="52188" y="261099"/>
                      <a:pt x="48484" y="339945"/>
                      <a:pt x="54305" y="346824"/>
                    </a:cubicBezTo>
                    <a:cubicBezTo>
                      <a:pt x="60126" y="353703"/>
                      <a:pt x="86584" y="281737"/>
                      <a:pt x="92405" y="296024"/>
                    </a:cubicBezTo>
                    <a:cubicBezTo>
                      <a:pt x="98226" y="310311"/>
                      <a:pt x="88701" y="400270"/>
                      <a:pt x="89230" y="432549"/>
                    </a:cubicBezTo>
                    <a:cubicBezTo>
                      <a:pt x="89759" y="464828"/>
                      <a:pt x="96638" y="460595"/>
                      <a:pt x="95580" y="489699"/>
                    </a:cubicBezTo>
                    <a:cubicBezTo>
                      <a:pt x="94522" y="518803"/>
                      <a:pt x="82880" y="593416"/>
                      <a:pt x="82880" y="607174"/>
                    </a:cubicBezTo>
                    <a:cubicBezTo>
                      <a:pt x="82880" y="620932"/>
                      <a:pt x="85526" y="558491"/>
                      <a:pt x="95580" y="572249"/>
                    </a:cubicBezTo>
                    <a:cubicBezTo>
                      <a:pt x="105634" y="586007"/>
                      <a:pt x="137384" y="676495"/>
                      <a:pt x="143205" y="689724"/>
                    </a:cubicBezTo>
                    <a:cubicBezTo>
                      <a:pt x="149026" y="702953"/>
                      <a:pt x="136855" y="634691"/>
                      <a:pt x="130505" y="651624"/>
                    </a:cubicBezTo>
                    <a:cubicBezTo>
                      <a:pt x="124155" y="668557"/>
                      <a:pt x="99813" y="751107"/>
                      <a:pt x="105105" y="791324"/>
                    </a:cubicBezTo>
                    <a:cubicBezTo>
                      <a:pt x="110397" y="831541"/>
                      <a:pt x="154847" y="880224"/>
                      <a:pt x="162255" y="892924"/>
                    </a:cubicBezTo>
                    <a:cubicBezTo>
                      <a:pt x="169663" y="905624"/>
                      <a:pt x="146380" y="855353"/>
                      <a:pt x="149555" y="867524"/>
                    </a:cubicBezTo>
                    <a:cubicBezTo>
                      <a:pt x="152730" y="879695"/>
                      <a:pt x="170722" y="953778"/>
                      <a:pt x="181305" y="965949"/>
                    </a:cubicBezTo>
                    <a:cubicBezTo>
                      <a:pt x="191888" y="978120"/>
                      <a:pt x="213055" y="935257"/>
                      <a:pt x="213055" y="940549"/>
                    </a:cubicBezTo>
                    <a:cubicBezTo>
                      <a:pt x="213055" y="945841"/>
                      <a:pt x="194005" y="1031566"/>
                      <a:pt x="181305" y="997699"/>
                    </a:cubicBezTo>
                    <a:cubicBezTo>
                      <a:pt x="168605" y="963832"/>
                      <a:pt x="152730" y="846887"/>
                      <a:pt x="136855" y="737349"/>
                    </a:cubicBezTo>
                    <a:cubicBezTo>
                      <a:pt x="120980" y="627812"/>
                      <a:pt x="108809" y="426199"/>
                      <a:pt x="86055" y="340474"/>
                    </a:cubicBezTo>
                    <a:cubicBezTo>
                      <a:pt x="63301" y="254749"/>
                      <a:pt x="5092" y="273799"/>
                      <a:pt x="330" y="222999"/>
                    </a:cubicBezTo>
                    <a:cubicBezTo>
                      <a:pt x="-4432" y="172199"/>
                      <a:pt x="43722" y="11862"/>
                      <a:pt x="47955" y="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 477">
                <a:extLst>
                  <a:ext uri="{FF2B5EF4-FFF2-40B4-BE49-F238E27FC236}">
                    <a16:creationId xmlns:a16="http://schemas.microsoft.com/office/drawing/2014/main" id="{0FBD12EC-C310-DD2F-1F5C-F2F65277FA7E}"/>
                  </a:ext>
                </a:extLst>
              </p:cNvPr>
              <p:cNvSpPr/>
              <p:nvPr/>
            </p:nvSpPr>
            <p:spPr>
              <a:xfrm>
                <a:off x="4157210" y="3407117"/>
                <a:ext cx="563454" cy="604441"/>
              </a:xfrm>
              <a:custGeom>
                <a:avLst/>
                <a:gdLst>
                  <a:gd name="connsiteX0" fmla="*/ 554490 w 563454"/>
                  <a:gd name="connsiteY0" fmla="*/ 18708 h 604441"/>
                  <a:gd name="connsiteX1" fmla="*/ 297315 w 563454"/>
                  <a:gd name="connsiteY1" fmla="*/ 136183 h 604441"/>
                  <a:gd name="connsiteX2" fmla="*/ 278265 w 563454"/>
                  <a:gd name="connsiteY2" fmla="*/ 269533 h 604441"/>
                  <a:gd name="connsiteX3" fmla="*/ 287790 w 563454"/>
                  <a:gd name="connsiteY3" fmla="*/ 209208 h 604441"/>
                  <a:gd name="connsiteX4" fmla="*/ 179840 w 563454"/>
                  <a:gd name="connsiteY4" fmla="*/ 310808 h 604441"/>
                  <a:gd name="connsiteX5" fmla="*/ 90940 w 563454"/>
                  <a:gd name="connsiteY5" fmla="*/ 434633 h 604441"/>
                  <a:gd name="connsiteX6" fmla="*/ 138565 w 563454"/>
                  <a:gd name="connsiteY6" fmla="*/ 345733 h 604441"/>
                  <a:gd name="connsiteX7" fmla="*/ 40140 w 563454"/>
                  <a:gd name="connsiteY7" fmla="*/ 517183 h 604441"/>
                  <a:gd name="connsiteX8" fmla="*/ 5215 w 563454"/>
                  <a:gd name="connsiteY8" fmla="*/ 596558 h 604441"/>
                  <a:gd name="connsiteX9" fmla="*/ 144915 w 563454"/>
                  <a:gd name="connsiteY9" fmla="*/ 329858 h 604441"/>
                  <a:gd name="connsiteX10" fmla="*/ 471940 w 563454"/>
                  <a:gd name="connsiteY10" fmla="*/ 31408 h 604441"/>
                  <a:gd name="connsiteX11" fmla="*/ 554490 w 563454"/>
                  <a:gd name="connsiteY11" fmla="*/ 18708 h 604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3454" h="604441">
                    <a:moveTo>
                      <a:pt x="554490" y="18708"/>
                    </a:moveTo>
                    <a:cubicBezTo>
                      <a:pt x="525386" y="36171"/>
                      <a:pt x="343352" y="94379"/>
                      <a:pt x="297315" y="136183"/>
                    </a:cubicBezTo>
                    <a:cubicBezTo>
                      <a:pt x="251277" y="177987"/>
                      <a:pt x="279852" y="257362"/>
                      <a:pt x="278265" y="269533"/>
                    </a:cubicBezTo>
                    <a:cubicBezTo>
                      <a:pt x="276678" y="281704"/>
                      <a:pt x="304194" y="202329"/>
                      <a:pt x="287790" y="209208"/>
                    </a:cubicBezTo>
                    <a:cubicBezTo>
                      <a:pt x="271386" y="216087"/>
                      <a:pt x="212648" y="273237"/>
                      <a:pt x="179840" y="310808"/>
                    </a:cubicBezTo>
                    <a:cubicBezTo>
                      <a:pt x="147032" y="348379"/>
                      <a:pt x="97819" y="428812"/>
                      <a:pt x="90940" y="434633"/>
                    </a:cubicBezTo>
                    <a:cubicBezTo>
                      <a:pt x="84061" y="440454"/>
                      <a:pt x="147032" y="331975"/>
                      <a:pt x="138565" y="345733"/>
                    </a:cubicBezTo>
                    <a:cubicBezTo>
                      <a:pt x="130098" y="359491"/>
                      <a:pt x="62365" y="475379"/>
                      <a:pt x="40140" y="517183"/>
                    </a:cubicBezTo>
                    <a:cubicBezTo>
                      <a:pt x="17915" y="558987"/>
                      <a:pt x="-12247" y="627779"/>
                      <a:pt x="5215" y="596558"/>
                    </a:cubicBezTo>
                    <a:cubicBezTo>
                      <a:pt x="22677" y="565337"/>
                      <a:pt x="67128" y="424050"/>
                      <a:pt x="144915" y="329858"/>
                    </a:cubicBezTo>
                    <a:cubicBezTo>
                      <a:pt x="222702" y="235666"/>
                      <a:pt x="405794" y="80620"/>
                      <a:pt x="471940" y="31408"/>
                    </a:cubicBezTo>
                    <a:cubicBezTo>
                      <a:pt x="538086" y="-17804"/>
                      <a:pt x="583594" y="1245"/>
                      <a:pt x="554490" y="187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 478">
                <a:extLst>
                  <a:ext uri="{FF2B5EF4-FFF2-40B4-BE49-F238E27FC236}">
                    <a16:creationId xmlns:a16="http://schemas.microsoft.com/office/drawing/2014/main" id="{7DB8F7EB-6069-CE54-8695-E879D572514B}"/>
                  </a:ext>
                </a:extLst>
              </p:cNvPr>
              <p:cNvSpPr/>
              <p:nvPr/>
            </p:nvSpPr>
            <p:spPr>
              <a:xfrm>
                <a:off x="4730400" y="2905084"/>
                <a:ext cx="172116" cy="121256"/>
              </a:xfrm>
              <a:custGeom>
                <a:avLst/>
                <a:gdLst>
                  <a:gd name="connsiteX0" fmla="*/ 47975 w 172116"/>
                  <a:gd name="connsiteY0" fmla="*/ 41 h 121256"/>
                  <a:gd name="connsiteX1" fmla="*/ 133700 w 172116"/>
                  <a:gd name="connsiteY1" fmla="*/ 98466 h 121256"/>
                  <a:gd name="connsiteX2" fmla="*/ 127350 w 172116"/>
                  <a:gd name="connsiteY2" fmla="*/ 120691 h 121256"/>
                  <a:gd name="connsiteX3" fmla="*/ 350 w 172116"/>
                  <a:gd name="connsiteY3" fmla="*/ 114341 h 121256"/>
                  <a:gd name="connsiteX4" fmla="*/ 171800 w 172116"/>
                  <a:gd name="connsiteY4" fmla="*/ 111166 h 121256"/>
                  <a:gd name="connsiteX5" fmla="*/ 47975 w 172116"/>
                  <a:gd name="connsiteY5" fmla="*/ 41 h 121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116" h="121256">
                    <a:moveTo>
                      <a:pt x="47975" y="41"/>
                    </a:moveTo>
                    <a:cubicBezTo>
                      <a:pt x="41625" y="-2076"/>
                      <a:pt x="120471" y="78358"/>
                      <a:pt x="133700" y="98466"/>
                    </a:cubicBezTo>
                    <a:cubicBezTo>
                      <a:pt x="146929" y="118574"/>
                      <a:pt x="149575" y="118045"/>
                      <a:pt x="127350" y="120691"/>
                    </a:cubicBezTo>
                    <a:cubicBezTo>
                      <a:pt x="105125" y="123337"/>
                      <a:pt x="-7058" y="115928"/>
                      <a:pt x="350" y="114341"/>
                    </a:cubicBezTo>
                    <a:cubicBezTo>
                      <a:pt x="7758" y="112754"/>
                      <a:pt x="164392" y="129158"/>
                      <a:pt x="171800" y="111166"/>
                    </a:cubicBezTo>
                    <a:cubicBezTo>
                      <a:pt x="179208" y="93174"/>
                      <a:pt x="54325" y="2158"/>
                      <a:pt x="47975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 479">
                <a:extLst>
                  <a:ext uri="{FF2B5EF4-FFF2-40B4-BE49-F238E27FC236}">
                    <a16:creationId xmlns:a16="http://schemas.microsoft.com/office/drawing/2014/main" id="{E93645D3-3921-1D16-074D-A269614C1AA8}"/>
                  </a:ext>
                </a:extLst>
              </p:cNvPr>
              <p:cNvSpPr/>
              <p:nvPr/>
            </p:nvSpPr>
            <p:spPr>
              <a:xfrm>
                <a:off x="4574919" y="3244033"/>
                <a:ext cx="267627" cy="1001499"/>
              </a:xfrm>
              <a:custGeom>
                <a:avLst/>
                <a:gdLst>
                  <a:gd name="connsiteX0" fmla="*/ 35181 w 267627"/>
                  <a:gd name="connsiteY0" fmla="*/ 817 h 1001499"/>
                  <a:gd name="connsiteX1" fmla="*/ 6606 w 267627"/>
                  <a:gd name="connsiteY1" fmla="*/ 83367 h 1001499"/>
                  <a:gd name="connsiteX2" fmla="*/ 44706 w 267627"/>
                  <a:gd name="connsiteY2" fmla="*/ 143692 h 1001499"/>
                  <a:gd name="connsiteX3" fmla="*/ 28831 w 267627"/>
                  <a:gd name="connsiteY3" fmla="*/ 235767 h 1001499"/>
                  <a:gd name="connsiteX4" fmla="*/ 41531 w 267627"/>
                  <a:gd name="connsiteY4" fmla="*/ 254817 h 1001499"/>
                  <a:gd name="connsiteX5" fmla="*/ 57406 w 267627"/>
                  <a:gd name="connsiteY5" fmla="*/ 359592 h 1001499"/>
                  <a:gd name="connsiteX6" fmla="*/ 35181 w 267627"/>
                  <a:gd name="connsiteY6" fmla="*/ 394517 h 1001499"/>
                  <a:gd name="connsiteX7" fmla="*/ 76456 w 267627"/>
                  <a:gd name="connsiteY7" fmla="*/ 458017 h 1001499"/>
                  <a:gd name="connsiteX8" fmla="*/ 82806 w 267627"/>
                  <a:gd name="connsiteY8" fmla="*/ 505642 h 1001499"/>
                  <a:gd name="connsiteX9" fmla="*/ 60581 w 267627"/>
                  <a:gd name="connsiteY9" fmla="*/ 543742 h 1001499"/>
                  <a:gd name="connsiteX10" fmla="*/ 133606 w 267627"/>
                  <a:gd name="connsiteY10" fmla="*/ 715192 h 1001499"/>
                  <a:gd name="connsiteX11" fmla="*/ 127256 w 267627"/>
                  <a:gd name="connsiteY11" fmla="*/ 731067 h 1001499"/>
                  <a:gd name="connsiteX12" fmla="*/ 238381 w 267627"/>
                  <a:gd name="connsiteY12" fmla="*/ 826317 h 1001499"/>
                  <a:gd name="connsiteX13" fmla="*/ 143131 w 267627"/>
                  <a:gd name="connsiteY13" fmla="*/ 804092 h 1001499"/>
                  <a:gd name="connsiteX14" fmla="*/ 263781 w 267627"/>
                  <a:gd name="connsiteY14" fmla="*/ 1000942 h 1001499"/>
                  <a:gd name="connsiteX15" fmla="*/ 216156 w 267627"/>
                  <a:gd name="connsiteY15" fmla="*/ 842192 h 1001499"/>
                  <a:gd name="connsiteX16" fmla="*/ 6606 w 267627"/>
                  <a:gd name="connsiteY16" fmla="*/ 296092 h 1001499"/>
                  <a:gd name="connsiteX17" fmla="*/ 57406 w 267627"/>
                  <a:gd name="connsiteY17" fmla="*/ 327842 h 1001499"/>
                  <a:gd name="connsiteX18" fmla="*/ 57406 w 267627"/>
                  <a:gd name="connsiteY18" fmla="*/ 207192 h 1001499"/>
                  <a:gd name="connsiteX19" fmla="*/ 256 w 267627"/>
                  <a:gd name="connsiteY19" fmla="*/ 137342 h 1001499"/>
                  <a:gd name="connsiteX20" fmla="*/ 35181 w 267627"/>
                  <a:gd name="connsiteY20" fmla="*/ 817 h 100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67627" h="1001499">
                    <a:moveTo>
                      <a:pt x="35181" y="817"/>
                    </a:moveTo>
                    <a:cubicBezTo>
                      <a:pt x="36239" y="-8179"/>
                      <a:pt x="5018" y="59554"/>
                      <a:pt x="6606" y="83367"/>
                    </a:cubicBezTo>
                    <a:cubicBezTo>
                      <a:pt x="8194" y="107180"/>
                      <a:pt x="41002" y="118292"/>
                      <a:pt x="44706" y="143692"/>
                    </a:cubicBezTo>
                    <a:cubicBezTo>
                      <a:pt x="48410" y="169092"/>
                      <a:pt x="29360" y="217246"/>
                      <a:pt x="28831" y="235767"/>
                    </a:cubicBezTo>
                    <a:cubicBezTo>
                      <a:pt x="28302" y="254288"/>
                      <a:pt x="36769" y="234180"/>
                      <a:pt x="41531" y="254817"/>
                    </a:cubicBezTo>
                    <a:cubicBezTo>
                      <a:pt x="46293" y="275454"/>
                      <a:pt x="58464" y="336309"/>
                      <a:pt x="57406" y="359592"/>
                    </a:cubicBezTo>
                    <a:cubicBezTo>
                      <a:pt x="56348" y="382875"/>
                      <a:pt x="32006" y="378113"/>
                      <a:pt x="35181" y="394517"/>
                    </a:cubicBezTo>
                    <a:cubicBezTo>
                      <a:pt x="38356" y="410921"/>
                      <a:pt x="68519" y="439496"/>
                      <a:pt x="76456" y="458017"/>
                    </a:cubicBezTo>
                    <a:cubicBezTo>
                      <a:pt x="84393" y="476538"/>
                      <a:pt x="85452" y="491355"/>
                      <a:pt x="82806" y="505642"/>
                    </a:cubicBezTo>
                    <a:cubicBezTo>
                      <a:pt x="80160" y="519929"/>
                      <a:pt x="52114" y="508817"/>
                      <a:pt x="60581" y="543742"/>
                    </a:cubicBezTo>
                    <a:cubicBezTo>
                      <a:pt x="69048" y="578667"/>
                      <a:pt x="122494" y="683971"/>
                      <a:pt x="133606" y="715192"/>
                    </a:cubicBezTo>
                    <a:cubicBezTo>
                      <a:pt x="144718" y="746413"/>
                      <a:pt x="109794" y="712546"/>
                      <a:pt x="127256" y="731067"/>
                    </a:cubicBezTo>
                    <a:cubicBezTo>
                      <a:pt x="144719" y="749588"/>
                      <a:pt x="235735" y="814146"/>
                      <a:pt x="238381" y="826317"/>
                    </a:cubicBezTo>
                    <a:cubicBezTo>
                      <a:pt x="241027" y="838488"/>
                      <a:pt x="138898" y="774988"/>
                      <a:pt x="143131" y="804092"/>
                    </a:cubicBezTo>
                    <a:cubicBezTo>
                      <a:pt x="147364" y="833196"/>
                      <a:pt x="251610" y="994592"/>
                      <a:pt x="263781" y="1000942"/>
                    </a:cubicBezTo>
                    <a:cubicBezTo>
                      <a:pt x="275952" y="1007292"/>
                      <a:pt x="259018" y="959667"/>
                      <a:pt x="216156" y="842192"/>
                    </a:cubicBezTo>
                    <a:cubicBezTo>
                      <a:pt x="173294" y="724717"/>
                      <a:pt x="33064" y="381817"/>
                      <a:pt x="6606" y="296092"/>
                    </a:cubicBezTo>
                    <a:cubicBezTo>
                      <a:pt x="-19852" y="210367"/>
                      <a:pt x="48939" y="342659"/>
                      <a:pt x="57406" y="327842"/>
                    </a:cubicBezTo>
                    <a:cubicBezTo>
                      <a:pt x="65873" y="313025"/>
                      <a:pt x="66931" y="238942"/>
                      <a:pt x="57406" y="207192"/>
                    </a:cubicBezTo>
                    <a:cubicBezTo>
                      <a:pt x="47881" y="175442"/>
                      <a:pt x="3960" y="166446"/>
                      <a:pt x="256" y="137342"/>
                    </a:cubicBezTo>
                    <a:cubicBezTo>
                      <a:pt x="-3448" y="108238"/>
                      <a:pt x="34123" y="9813"/>
                      <a:pt x="35181" y="8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 480">
                <a:extLst>
                  <a:ext uri="{FF2B5EF4-FFF2-40B4-BE49-F238E27FC236}">
                    <a16:creationId xmlns:a16="http://schemas.microsoft.com/office/drawing/2014/main" id="{BC6DD066-6282-171B-7114-F04E15732617}"/>
                  </a:ext>
                </a:extLst>
              </p:cNvPr>
              <p:cNvSpPr/>
              <p:nvPr/>
            </p:nvSpPr>
            <p:spPr>
              <a:xfrm>
                <a:off x="4634038" y="2851902"/>
                <a:ext cx="871489" cy="959197"/>
              </a:xfrm>
              <a:custGeom>
                <a:avLst/>
                <a:gdLst>
                  <a:gd name="connsiteX0" fmla="*/ 826962 w 871489"/>
                  <a:gd name="connsiteY0" fmla="*/ 43698 h 959197"/>
                  <a:gd name="connsiteX1" fmla="*/ 328487 w 871489"/>
                  <a:gd name="connsiteY1" fmla="*/ 653298 h 959197"/>
                  <a:gd name="connsiteX2" fmla="*/ 363412 w 871489"/>
                  <a:gd name="connsiteY2" fmla="*/ 608848 h 959197"/>
                  <a:gd name="connsiteX3" fmla="*/ 7812 w 871489"/>
                  <a:gd name="connsiteY3" fmla="*/ 948573 h 959197"/>
                  <a:gd name="connsiteX4" fmla="*/ 757112 w 871489"/>
                  <a:gd name="connsiteY4" fmla="*/ 145298 h 959197"/>
                  <a:gd name="connsiteX5" fmla="*/ 826962 w 871489"/>
                  <a:gd name="connsiteY5" fmla="*/ 43698 h 959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489" h="959197">
                    <a:moveTo>
                      <a:pt x="826962" y="43698"/>
                    </a:moveTo>
                    <a:cubicBezTo>
                      <a:pt x="755525" y="128365"/>
                      <a:pt x="405745" y="559106"/>
                      <a:pt x="328487" y="653298"/>
                    </a:cubicBezTo>
                    <a:cubicBezTo>
                      <a:pt x="251229" y="747490"/>
                      <a:pt x="416858" y="559636"/>
                      <a:pt x="363412" y="608848"/>
                    </a:cubicBezTo>
                    <a:cubicBezTo>
                      <a:pt x="309966" y="658060"/>
                      <a:pt x="-57805" y="1025831"/>
                      <a:pt x="7812" y="948573"/>
                    </a:cubicBezTo>
                    <a:cubicBezTo>
                      <a:pt x="73429" y="871315"/>
                      <a:pt x="624291" y="290819"/>
                      <a:pt x="757112" y="145298"/>
                    </a:cubicBezTo>
                    <a:cubicBezTo>
                      <a:pt x="889933" y="-223"/>
                      <a:pt x="898399" y="-40969"/>
                      <a:pt x="826962" y="436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 481">
                <a:extLst>
                  <a:ext uri="{FF2B5EF4-FFF2-40B4-BE49-F238E27FC236}">
                    <a16:creationId xmlns:a16="http://schemas.microsoft.com/office/drawing/2014/main" id="{F83F18EE-7CBB-F494-31C2-FC33E11DBE7D}"/>
                  </a:ext>
                </a:extLst>
              </p:cNvPr>
              <p:cNvSpPr/>
              <p:nvPr/>
            </p:nvSpPr>
            <p:spPr>
              <a:xfrm>
                <a:off x="3949699" y="3681472"/>
                <a:ext cx="204523" cy="484146"/>
              </a:xfrm>
              <a:custGeom>
                <a:avLst/>
                <a:gdLst>
                  <a:gd name="connsiteX0" fmla="*/ 155576 w 204523"/>
                  <a:gd name="connsiteY0" fmla="*/ 1528 h 484146"/>
                  <a:gd name="connsiteX1" fmla="*/ 98426 w 204523"/>
                  <a:gd name="connsiteY1" fmla="*/ 147578 h 484146"/>
                  <a:gd name="connsiteX2" fmla="*/ 57151 w 204523"/>
                  <a:gd name="connsiteY2" fmla="*/ 255528 h 484146"/>
                  <a:gd name="connsiteX3" fmla="*/ 136526 w 204523"/>
                  <a:gd name="connsiteY3" fmla="*/ 147578 h 484146"/>
                  <a:gd name="connsiteX4" fmla="*/ 1 w 204523"/>
                  <a:gd name="connsiteY4" fmla="*/ 376178 h 484146"/>
                  <a:gd name="connsiteX5" fmla="*/ 139701 w 204523"/>
                  <a:gd name="connsiteY5" fmla="*/ 226953 h 484146"/>
                  <a:gd name="connsiteX6" fmla="*/ 203201 w 204523"/>
                  <a:gd name="connsiteY6" fmla="*/ 169803 h 484146"/>
                  <a:gd name="connsiteX7" fmla="*/ 85726 w 204523"/>
                  <a:gd name="connsiteY7" fmla="*/ 369828 h 484146"/>
                  <a:gd name="connsiteX8" fmla="*/ 50801 w 204523"/>
                  <a:gd name="connsiteY8" fmla="*/ 480953 h 484146"/>
                  <a:gd name="connsiteX9" fmla="*/ 127001 w 204523"/>
                  <a:gd name="connsiteY9" fmla="*/ 249178 h 484146"/>
                  <a:gd name="connsiteX10" fmla="*/ 133351 w 204523"/>
                  <a:gd name="connsiteY10" fmla="*/ 160278 h 484146"/>
                  <a:gd name="connsiteX11" fmla="*/ 82551 w 204523"/>
                  <a:gd name="connsiteY11" fmla="*/ 246003 h 484146"/>
                  <a:gd name="connsiteX12" fmla="*/ 155576 w 204523"/>
                  <a:gd name="connsiteY12" fmla="*/ 1528 h 48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4523" h="484146">
                    <a:moveTo>
                      <a:pt x="155576" y="1528"/>
                    </a:moveTo>
                    <a:cubicBezTo>
                      <a:pt x="158222" y="-14876"/>
                      <a:pt x="114830" y="105245"/>
                      <a:pt x="98426" y="147578"/>
                    </a:cubicBezTo>
                    <a:cubicBezTo>
                      <a:pt x="82022" y="189911"/>
                      <a:pt x="50801" y="255528"/>
                      <a:pt x="57151" y="255528"/>
                    </a:cubicBezTo>
                    <a:cubicBezTo>
                      <a:pt x="63501" y="255528"/>
                      <a:pt x="146051" y="127470"/>
                      <a:pt x="136526" y="147578"/>
                    </a:cubicBezTo>
                    <a:cubicBezTo>
                      <a:pt x="127001" y="167686"/>
                      <a:pt x="-528" y="362949"/>
                      <a:pt x="1" y="376178"/>
                    </a:cubicBezTo>
                    <a:cubicBezTo>
                      <a:pt x="530" y="389407"/>
                      <a:pt x="105834" y="261349"/>
                      <a:pt x="139701" y="226953"/>
                    </a:cubicBezTo>
                    <a:cubicBezTo>
                      <a:pt x="173568" y="192557"/>
                      <a:pt x="212197" y="145991"/>
                      <a:pt x="203201" y="169803"/>
                    </a:cubicBezTo>
                    <a:cubicBezTo>
                      <a:pt x="194205" y="193615"/>
                      <a:pt x="111126" y="317970"/>
                      <a:pt x="85726" y="369828"/>
                    </a:cubicBezTo>
                    <a:cubicBezTo>
                      <a:pt x="60326" y="421686"/>
                      <a:pt x="43922" y="501061"/>
                      <a:pt x="50801" y="480953"/>
                    </a:cubicBezTo>
                    <a:cubicBezTo>
                      <a:pt x="57680" y="460845"/>
                      <a:pt x="113243" y="302624"/>
                      <a:pt x="127001" y="249178"/>
                    </a:cubicBezTo>
                    <a:cubicBezTo>
                      <a:pt x="140759" y="195732"/>
                      <a:pt x="140759" y="160807"/>
                      <a:pt x="133351" y="160278"/>
                    </a:cubicBezTo>
                    <a:cubicBezTo>
                      <a:pt x="125943" y="159749"/>
                      <a:pt x="82022" y="267170"/>
                      <a:pt x="82551" y="246003"/>
                    </a:cubicBezTo>
                    <a:cubicBezTo>
                      <a:pt x="83080" y="224836"/>
                      <a:pt x="152930" y="17932"/>
                      <a:pt x="155576" y="15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フリーフォーム 482">
                <a:extLst>
                  <a:ext uri="{FF2B5EF4-FFF2-40B4-BE49-F238E27FC236}">
                    <a16:creationId xmlns:a16="http://schemas.microsoft.com/office/drawing/2014/main" id="{12263C06-605A-27B6-4947-E213BCC6087C}"/>
                  </a:ext>
                </a:extLst>
              </p:cNvPr>
              <p:cNvSpPr/>
              <p:nvPr/>
            </p:nvSpPr>
            <p:spPr>
              <a:xfrm>
                <a:off x="4732168" y="3157783"/>
                <a:ext cx="561007" cy="652702"/>
              </a:xfrm>
              <a:custGeom>
                <a:avLst/>
                <a:gdLst>
                  <a:gd name="connsiteX0" fmla="*/ 4932 w 561007"/>
                  <a:gd name="connsiteY0" fmla="*/ 645867 h 652702"/>
                  <a:gd name="connsiteX1" fmla="*/ 474832 w 561007"/>
                  <a:gd name="connsiteY1" fmla="*/ 172792 h 652702"/>
                  <a:gd name="connsiteX2" fmla="*/ 335132 w 561007"/>
                  <a:gd name="connsiteY2" fmla="*/ 239467 h 652702"/>
                  <a:gd name="connsiteX3" fmla="*/ 487532 w 561007"/>
                  <a:gd name="connsiteY3" fmla="*/ 106117 h 652702"/>
                  <a:gd name="connsiteX4" fmla="*/ 551032 w 561007"/>
                  <a:gd name="connsiteY4" fmla="*/ 36267 h 652702"/>
                  <a:gd name="connsiteX5" fmla="*/ 547857 w 561007"/>
                  <a:gd name="connsiteY5" fmla="*/ 7692 h 652702"/>
                  <a:gd name="connsiteX6" fmla="*/ 427207 w 561007"/>
                  <a:gd name="connsiteY6" fmla="*/ 175967 h 652702"/>
                  <a:gd name="connsiteX7" fmla="*/ 309732 w 561007"/>
                  <a:gd name="connsiteY7" fmla="*/ 274392 h 652702"/>
                  <a:gd name="connsiteX8" fmla="*/ 284332 w 561007"/>
                  <a:gd name="connsiteY8" fmla="*/ 268042 h 652702"/>
                  <a:gd name="connsiteX9" fmla="*/ 303382 w 561007"/>
                  <a:gd name="connsiteY9" fmla="*/ 341067 h 652702"/>
                  <a:gd name="connsiteX10" fmla="*/ 249407 w 561007"/>
                  <a:gd name="connsiteY10" fmla="*/ 341067 h 652702"/>
                  <a:gd name="connsiteX11" fmla="*/ 230357 w 561007"/>
                  <a:gd name="connsiteY11" fmla="*/ 445842 h 652702"/>
                  <a:gd name="connsiteX12" fmla="*/ 4932 w 561007"/>
                  <a:gd name="connsiteY12" fmla="*/ 645867 h 65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1007" h="652702">
                    <a:moveTo>
                      <a:pt x="4932" y="645867"/>
                    </a:moveTo>
                    <a:cubicBezTo>
                      <a:pt x="45678" y="600359"/>
                      <a:pt x="419799" y="240525"/>
                      <a:pt x="474832" y="172792"/>
                    </a:cubicBezTo>
                    <a:cubicBezTo>
                      <a:pt x="529865" y="105059"/>
                      <a:pt x="333015" y="250579"/>
                      <a:pt x="335132" y="239467"/>
                    </a:cubicBezTo>
                    <a:cubicBezTo>
                      <a:pt x="337249" y="228355"/>
                      <a:pt x="451549" y="139984"/>
                      <a:pt x="487532" y="106117"/>
                    </a:cubicBezTo>
                    <a:cubicBezTo>
                      <a:pt x="523515" y="72250"/>
                      <a:pt x="540978" y="52671"/>
                      <a:pt x="551032" y="36267"/>
                    </a:cubicBezTo>
                    <a:cubicBezTo>
                      <a:pt x="561086" y="19863"/>
                      <a:pt x="568494" y="-15591"/>
                      <a:pt x="547857" y="7692"/>
                    </a:cubicBezTo>
                    <a:cubicBezTo>
                      <a:pt x="527220" y="30975"/>
                      <a:pt x="466895" y="131517"/>
                      <a:pt x="427207" y="175967"/>
                    </a:cubicBezTo>
                    <a:cubicBezTo>
                      <a:pt x="387520" y="220417"/>
                      <a:pt x="333544" y="259046"/>
                      <a:pt x="309732" y="274392"/>
                    </a:cubicBezTo>
                    <a:cubicBezTo>
                      <a:pt x="285920" y="289738"/>
                      <a:pt x="285390" y="256930"/>
                      <a:pt x="284332" y="268042"/>
                    </a:cubicBezTo>
                    <a:cubicBezTo>
                      <a:pt x="283274" y="279154"/>
                      <a:pt x="309203" y="328896"/>
                      <a:pt x="303382" y="341067"/>
                    </a:cubicBezTo>
                    <a:cubicBezTo>
                      <a:pt x="297561" y="353238"/>
                      <a:pt x="261578" y="323605"/>
                      <a:pt x="249407" y="341067"/>
                    </a:cubicBezTo>
                    <a:cubicBezTo>
                      <a:pt x="237236" y="358529"/>
                      <a:pt x="272690" y="395042"/>
                      <a:pt x="230357" y="445842"/>
                    </a:cubicBezTo>
                    <a:cubicBezTo>
                      <a:pt x="188024" y="496642"/>
                      <a:pt x="-35814" y="691375"/>
                      <a:pt x="4932" y="6458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フリーフォーム 483">
                <a:extLst>
                  <a:ext uri="{FF2B5EF4-FFF2-40B4-BE49-F238E27FC236}">
                    <a16:creationId xmlns:a16="http://schemas.microsoft.com/office/drawing/2014/main" id="{6956ADB9-C486-AD16-4620-2C13D0BAC74A}"/>
                  </a:ext>
                </a:extLst>
              </p:cNvPr>
              <p:cNvSpPr/>
              <p:nvPr/>
            </p:nvSpPr>
            <p:spPr>
              <a:xfrm>
                <a:off x="3555972" y="3631229"/>
                <a:ext cx="455155" cy="1058455"/>
              </a:xfrm>
              <a:custGeom>
                <a:avLst/>
                <a:gdLst>
                  <a:gd name="connsiteX0" fmla="*/ 447703 w 455155"/>
                  <a:gd name="connsiteY0" fmla="*/ 10496 h 1058455"/>
                  <a:gd name="connsiteX1" fmla="*/ 371503 w 455155"/>
                  <a:gd name="connsiteY1" fmla="*/ 277196 h 1058455"/>
                  <a:gd name="connsiteX2" fmla="*/ 206403 w 455155"/>
                  <a:gd name="connsiteY2" fmla="*/ 708996 h 1058455"/>
                  <a:gd name="connsiteX3" fmla="*/ 244503 w 455155"/>
                  <a:gd name="connsiteY3" fmla="*/ 483571 h 1058455"/>
                  <a:gd name="connsiteX4" fmla="*/ 104803 w 455155"/>
                  <a:gd name="connsiteY4" fmla="*/ 851871 h 1058455"/>
                  <a:gd name="connsiteX5" fmla="*/ 28 w 455155"/>
                  <a:gd name="connsiteY5" fmla="*/ 1055071 h 1058455"/>
                  <a:gd name="connsiteX6" fmla="*/ 114328 w 455155"/>
                  <a:gd name="connsiteY6" fmla="*/ 693121 h 1058455"/>
                  <a:gd name="connsiteX7" fmla="*/ 301653 w 455155"/>
                  <a:gd name="connsiteY7" fmla="*/ 175596 h 1058455"/>
                  <a:gd name="connsiteX8" fmla="*/ 193703 w 455155"/>
                  <a:gd name="connsiteY8" fmla="*/ 635971 h 1058455"/>
                  <a:gd name="connsiteX9" fmla="*/ 447703 w 455155"/>
                  <a:gd name="connsiteY9" fmla="*/ 10496 h 1058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5155" h="1058455">
                    <a:moveTo>
                      <a:pt x="447703" y="10496"/>
                    </a:moveTo>
                    <a:cubicBezTo>
                      <a:pt x="477336" y="-49300"/>
                      <a:pt x="411720" y="160779"/>
                      <a:pt x="371503" y="277196"/>
                    </a:cubicBezTo>
                    <a:cubicBezTo>
                      <a:pt x="331286" y="393613"/>
                      <a:pt x="227570" y="674600"/>
                      <a:pt x="206403" y="708996"/>
                    </a:cubicBezTo>
                    <a:cubicBezTo>
                      <a:pt x="185236" y="743392"/>
                      <a:pt x="261436" y="459759"/>
                      <a:pt x="244503" y="483571"/>
                    </a:cubicBezTo>
                    <a:cubicBezTo>
                      <a:pt x="227570" y="507384"/>
                      <a:pt x="145549" y="756621"/>
                      <a:pt x="104803" y="851871"/>
                    </a:cubicBezTo>
                    <a:cubicBezTo>
                      <a:pt x="64057" y="947121"/>
                      <a:pt x="-1560" y="1081529"/>
                      <a:pt x="28" y="1055071"/>
                    </a:cubicBezTo>
                    <a:cubicBezTo>
                      <a:pt x="1615" y="1028613"/>
                      <a:pt x="64057" y="839700"/>
                      <a:pt x="114328" y="693121"/>
                    </a:cubicBezTo>
                    <a:cubicBezTo>
                      <a:pt x="164599" y="546542"/>
                      <a:pt x="288424" y="185121"/>
                      <a:pt x="301653" y="175596"/>
                    </a:cubicBezTo>
                    <a:cubicBezTo>
                      <a:pt x="314882" y="166071"/>
                      <a:pt x="169362" y="657667"/>
                      <a:pt x="193703" y="635971"/>
                    </a:cubicBezTo>
                    <a:cubicBezTo>
                      <a:pt x="218044" y="614275"/>
                      <a:pt x="418070" y="70292"/>
                      <a:pt x="447703" y="104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 484">
                <a:extLst>
                  <a:ext uri="{FF2B5EF4-FFF2-40B4-BE49-F238E27FC236}">
                    <a16:creationId xmlns:a16="http://schemas.microsoft.com/office/drawing/2014/main" id="{7C0E28CE-97BD-C5CC-A9EF-40C56C9AEBDD}"/>
                  </a:ext>
                </a:extLst>
              </p:cNvPr>
              <p:cNvSpPr/>
              <p:nvPr/>
            </p:nvSpPr>
            <p:spPr>
              <a:xfrm>
                <a:off x="3783440" y="3889172"/>
                <a:ext cx="1233060" cy="406626"/>
              </a:xfrm>
              <a:custGeom>
                <a:avLst/>
                <a:gdLst>
                  <a:gd name="connsiteX0" fmla="*/ 1160 w 1233060"/>
                  <a:gd name="connsiteY0" fmla="*/ 381203 h 406626"/>
                  <a:gd name="connsiteX1" fmla="*/ 204360 w 1233060"/>
                  <a:gd name="connsiteY1" fmla="*/ 317703 h 406626"/>
                  <a:gd name="connsiteX2" fmla="*/ 493285 w 1233060"/>
                  <a:gd name="connsiteY2" fmla="*/ 365328 h 406626"/>
                  <a:gd name="connsiteX3" fmla="*/ 410735 w 1233060"/>
                  <a:gd name="connsiteY3" fmla="*/ 327228 h 406626"/>
                  <a:gd name="connsiteX4" fmla="*/ 798085 w 1233060"/>
                  <a:gd name="connsiteY4" fmla="*/ 295478 h 406626"/>
                  <a:gd name="connsiteX5" fmla="*/ 712360 w 1233060"/>
                  <a:gd name="connsiteY5" fmla="*/ 244678 h 406626"/>
                  <a:gd name="connsiteX6" fmla="*/ 998110 w 1233060"/>
                  <a:gd name="connsiteY6" fmla="*/ 374853 h 406626"/>
                  <a:gd name="connsiteX7" fmla="*/ 940960 w 1233060"/>
                  <a:gd name="connsiteY7" fmla="*/ 301828 h 406626"/>
                  <a:gd name="connsiteX8" fmla="*/ 1233060 w 1233060"/>
                  <a:gd name="connsiteY8" fmla="*/ 406603 h 406626"/>
                  <a:gd name="connsiteX9" fmla="*/ 909210 w 1233060"/>
                  <a:gd name="connsiteY9" fmla="*/ 311353 h 406626"/>
                  <a:gd name="connsiteX10" fmla="*/ 429785 w 1233060"/>
                  <a:gd name="connsiteY10" fmla="*/ 301828 h 406626"/>
                  <a:gd name="connsiteX11" fmla="*/ 163085 w 1233060"/>
                  <a:gd name="connsiteY11" fmla="*/ 251028 h 406626"/>
                  <a:gd name="connsiteX12" fmla="*/ 356760 w 1233060"/>
                  <a:gd name="connsiteY12" fmla="*/ 339928 h 406626"/>
                  <a:gd name="connsiteX13" fmla="*/ 172610 w 1233060"/>
                  <a:gd name="connsiteY13" fmla="*/ 289128 h 406626"/>
                  <a:gd name="connsiteX14" fmla="*/ 118635 w 1233060"/>
                  <a:gd name="connsiteY14" fmla="*/ 238328 h 406626"/>
                  <a:gd name="connsiteX15" fmla="*/ 166260 w 1233060"/>
                  <a:gd name="connsiteY15" fmla="*/ 203 h 406626"/>
                  <a:gd name="connsiteX16" fmla="*/ 121810 w 1233060"/>
                  <a:gd name="connsiteY16" fmla="*/ 282778 h 406626"/>
                  <a:gd name="connsiteX17" fmla="*/ 1160 w 1233060"/>
                  <a:gd name="connsiteY17" fmla="*/ 381203 h 40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3060" h="406626">
                    <a:moveTo>
                      <a:pt x="1160" y="381203"/>
                    </a:moveTo>
                    <a:cubicBezTo>
                      <a:pt x="14918" y="387024"/>
                      <a:pt x="122339" y="320349"/>
                      <a:pt x="204360" y="317703"/>
                    </a:cubicBezTo>
                    <a:cubicBezTo>
                      <a:pt x="286381" y="315057"/>
                      <a:pt x="458889" y="363740"/>
                      <a:pt x="493285" y="365328"/>
                    </a:cubicBezTo>
                    <a:cubicBezTo>
                      <a:pt x="527681" y="366915"/>
                      <a:pt x="359935" y="338870"/>
                      <a:pt x="410735" y="327228"/>
                    </a:cubicBezTo>
                    <a:cubicBezTo>
                      <a:pt x="461535" y="315586"/>
                      <a:pt x="747814" y="309236"/>
                      <a:pt x="798085" y="295478"/>
                    </a:cubicBezTo>
                    <a:cubicBezTo>
                      <a:pt x="848356" y="281720"/>
                      <a:pt x="679023" y="231449"/>
                      <a:pt x="712360" y="244678"/>
                    </a:cubicBezTo>
                    <a:cubicBezTo>
                      <a:pt x="745697" y="257907"/>
                      <a:pt x="960010" y="365328"/>
                      <a:pt x="998110" y="374853"/>
                    </a:cubicBezTo>
                    <a:cubicBezTo>
                      <a:pt x="1036210" y="384378"/>
                      <a:pt x="901802" y="296536"/>
                      <a:pt x="940960" y="301828"/>
                    </a:cubicBezTo>
                    <a:cubicBezTo>
                      <a:pt x="980118" y="307120"/>
                      <a:pt x="1233060" y="406603"/>
                      <a:pt x="1233060" y="406603"/>
                    </a:cubicBezTo>
                    <a:cubicBezTo>
                      <a:pt x="1227768" y="408190"/>
                      <a:pt x="1043089" y="328815"/>
                      <a:pt x="909210" y="311353"/>
                    </a:cubicBezTo>
                    <a:cubicBezTo>
                      <a:pt x="775331" y="293891"/>
                      <a:pt x="554139" y="311882"/>
                      <a:pt x="429785" y="301828"/>
                    </a:cubicBezTo>
                    <a:cubicBezTo>
                      <a:pt x="305431" y="291774"/>
                      <a:pt x="175256" y="244678"/>
                      <a:pt x="163085" y="251028"/>
                    </a:cubicBezTo>
                    <a:cubicBezTo>
                      <a:pt x="150914" y="257378"/>
                      <a:pt x="355173" y="333578"/>
                      <a:pt x="356760" y="339928"/>
                    </a:cubicBezTo>
                    <a:cubicBezTo>
                      <a:pt x="358348" y="346278"/>
                      <a:pt x="212297" y="306061"/>
                      <a:pt x="172610" y="289128"/>
                    </a:cubicBezTo>
                    <a:cubicBezTo>
                      <a:pt x="132923" y="272195"/>
                      <a:pt x="119693" y="286482"/>
                      <a:pt x="118635" y="238328"/>
                    </a:cubicBezTo>
                    <a:cubicBezTo>
                      <a:pt x="117577" y="190174"/>
                      <a:pt x="165731" y="-7205"/>
                      <a:pt x="166260" y="203"/>
                    </a:cubicBezTo>
                    <a:cubicBezTo>
                      <a:pt x="166789" y="7611"/>
                      <a:pt x="143506" y="221924"/>
                      <a:pt x="121810" y="282778"/>
                    </a:cubicBezTo>
                    <a:cubicBezTo>
                      <a:pt x="100114" y="343632"/>
                      <a:pt x="-12598" y="375382"/>
                      <a:pt x="1160" y="381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フリーフォーム 486">
                <a:extLst>
                  <a:ext uri="{FF2B5EF4-FFF2-40B4-BE49-F238E27FC236}">
                    <a16:creationId xmlns:a16="http://schemas.microsoft.com/office/drawing/2014/main" id="{3AC3C437-9314-1CB5-7383-DD2F26F5E29F}"/>
                  </a:ext>
                </a:extLst>
              </p:cNvPr>
              <p:cNvSpPr/>
              <p:nvPr/>
            </p:nvSpPr>
            <p:spPr>
              <a:xfrm>
                <a:off x="4849080" y="4124323"/>
                <a:ext cx="1181688" cy="90234"/>
              </a:xfrm>
              <a:custGeom>
                <a:avLst/>
                <a:gdLst>
                  <a:gd name="connsiteX0" fmla="*/ 5495 w 1181688"/>
                  <a:gd name="connsiteY0" fmla="*/ 41277 h 90234"/>
                  <a:gd name="connsiteX1" fmla="*/ 221395 w 1181688"/>
                  <a:gd name="connsiteY1" fmla="*/ 76202 h 90234"/>
                  <a:gd name="connsiteX2" fmla="*/ 275370 w 1181688"/>
                  <a:gd name="connsiteY2" fmla="*/ 15877 h 90234"/>
                  <a:gd name="connsiteX3" fmla="*/ 246795 w 1181688"/>
                  <a:gd name="connsiteY3" fmla="*/ 79377 h 90234"/>
                  <a:gd name="connsiteX4" fmla="*/ 405545 w 1181688"/>
                  <a:gd name="connsiteY4" fmla="*/ 9527 h 90234"/>
                  <a:gd name="connsiteX5" fmla="*/ 322995 w 1181688"/>
                  <a:gd name="connsiteY5" fmla="*/ 76202 h 90234"/>
                  <a:gd name="connsiteX6" fmla="*/ 548420 w 1181688"/>
                  <a:gd name="connsiteY6" fmla="*/ 2 h 90234"/>
                  <a:gd name="connsiteX7" fmla="*/ 449995 w 1181688"/>
                  <a:gd name="connsiteY7" fmla="*/ 73027 h 90234"/>
                  <a:gd name="connsiteX8" fmla="*/ 742095 w 1181688"/>
                  <a:gd name="connsiteY8" fmla="*/ 6352 h 90234"/>
                  <a:gd name="connsiteX9" fmla="*/ 634145 w 1181688"/>
                  <a:gd name="connsiteY9" fmla="*/ 53977 h 90234"/>
                  <a:gd name="connsiteX10" fmla="*/ 818295 w 1181688"/>
                  <a:gd name="connsiteY10" fmla="*/ 25402 h 90234"/>
                  <a:gd name="connsiteX11" fmla="*/ 1173895 w 1181688"/>
                  <a:gd name="connsiteY11" fmla="*/ 69852 h 90234"/>
                  <a:gd name="connsiteX12" fmla="*/ 1072295 w 1181688"/>
                  <a:gd name="connsiteY12" fmla="*/ 66677 h 90234"/>
                  <a:gd name="connsiteX13" fmla="*/ 580170 w 1181688"/>
                  <a:gd name="connsiteY13" fmla="*/ 50802 h 90234"/>
                  <a:gd name="connsiteX14" fmla="*/ 215045 w 1181688"/>
                  <a:gd name="connsiteY14" fmla="*/ 66677 h 90234"/>
                  <a:gd name="connsiteX15" fmla="*/ 240445 w 1181688"/>
                  <a:gd name="connsiteY15" fmla="*/ 57152 h 90234"/>
                  <a:gd name="connsiteX16" fmla="*/ 176945 w 1181688"/>
                  <a:gd name="connsiteY16" fmla="*/ 66677 h 90234"/>
                  <a:gd name="connsiteX17" fmla="*/ 100745 w 1181688"/>
                  <a:gd name="connsiteY17" fmla="*/ 82552 h 90234"/>
                  <a:gd name="connsiteX18" fmla="*/ 65820 w 1181688"/>
                  <a:gd name="connsiteY18" fmla="*/ 88902 h 90234"/>
                  <a:gd name="connsiteX19" fmla="*/ 5495 w 1181688"/>
                  <a:gd name="connsiteY19" fmla="*/ 41277 h 9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81688" h="90234">
                    <a:moveTo>
                      <a:pt x="5495" y="41277"/>
                    </a:moveTo>
                    <a:cubicBezTo>
                      <a:pt x="31424" y="39160"/>
                      <a:pt x="176416" y="80435"/>
                      <a:pt x="221395" y="76202"/>
                    </a:cubicBezTo>
                    <a:cubicBezTo>
                      <a:pt x="266374" y="71969"/>
                      <a:pt x="271137" y="15348"/>
                      <a:pt x="275370" y="15877"/>
                    </a:cubicBezTo>
                    <a:cubicBezTo>
                      <a:pt x="279603" y="16406"/>
                      <a:pt x="225099" y="80435"/>
                      <a:pt x="246795" y="79377"/>
                    </a:cubicBezTo>
                    <a:cubicBezTo>
                      <a:pt x="268491" y="78319"/>
                      <a:pt x="392845" y="10056"/>
                      <a:pt x="405545" y="9527"/>
                    </a:cubicBezTo>
                    <a:cubicBezTo>
                      <a:pt x="418245" y="8998"/>
                      <a:pt x="299182" y="77790"/>
                      <a:pt x="322995" y="76202"/>
                    </a:cubicBezTo>
                    <a:cubicBezTo>
                      <a:pt x="346808" y="74614"/>
                      <a:pt x="527253" y="531"/>
                      <a:pt x="548420" y="2"/>
                    </a:cubicBezTo>
                    <a:cubicBezTo>
                      <a:pt x="569587" y="-527"/>
                      <a:pt x="417716" y="71969"/>
                      <a:pt x="449995" y="73027"/>
                    </a:cubicBezTo>
                    <a:cubicBezTo>
                      <a:pt x="482274" y="74085"/>
                      <a:pt x="711403" y="9527"/>
                      <a:pt x="742095" y="6352"/>
                    </a:cubicBezTo>
                    <a:cubicBezTo>
                      <a:pt x="772787" y="3177"/>
                      <a:pt x="621445" y="50802"/>
                      <a:pt x="634145" y="53977"/>
                    </a:cubicBezTo>
                    <a:cubicBezTo>
                      <a:pt x="646845" y="57152"/>
                      <a:pt x="728337" y="22756"/>
                      <a:pt x="818295" y="25402"/>
                    </a:cubicBezTo>
                    <a:cubicBezTo>
                      <a:pt x="908253" y="28048"/>
                      <a:pt x="1131562" y="62973"/>
                      <a:pt x="1173895" y="69852"/>
                    </a:cubicBezTo>
                    <a:cubicBezTo>
                      <a:pt x="1216228" y="76731"/>
                      <a:pt x="1072295" y="66677"/>
                      <a:pt x="1072295" y="66677"/>
                    </a:cubicBezTo>
                    <a:cubicBezTo>
                      <a:pt x="973341" y="63502"/>
                      <a:pt x="723045" y="50802"/>
                      <a:pt x="580170" y="50802"/>
                    </a:cubicBezTo>
                    <a:cubicBezTo>
                      <a:pt x="437295" y="50802"/>
                      <a:pt x="271666" y="65619"/>
                      <a:pt x="215045" y="66677"/>
                    </a:cubicBezTo>
                    <a:cubicBezTo>
                      <a:pt x="158424" y="67735"/>
                      <a:pt x="246795" y="57152"/>
                      <a:pt x="240445" y="57152"/>
                    </a:cubicBezTo>
                    <a:cubicBezTo>
                      <a:pt x="234095" y="57152"/>
                      <a:pt x="200228" y="62444"/>
                      <a:pt x="176945" y="66677"/>
                    </a:cubicBezTo>
                    <a:cubicBezTo>
                      <a:pt x="153662" y="70910"/>
                      <a:pt x="119266" y="78848"/>
                      <a:pt x="100745" y="82552"/>
                    </a:cubicBezTo>
                    <a:cubicBezTo>
                      <a:pt x="82224" y="86256"/>
                      <a:pt x="78520" y="93135"/>
                      <a:pt x="65820" y="88902"/>
                    </a:cubicBezTo>
                    <a:cubicBezTo>
                      <a:pt x="53120" y="84669"/>
                      <a:pt x="-20434" y="43394"/>
                      <a:pt x="5495" y="412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フリーフォーム 487">
                <a:extLst>
                  <a:ext uri="{FF2B5EF4-FFF2-40B4-BE49-F238E27FC236}">
                    <a16:creationId xmlns:a16="http://schemas.microsoft.com/office/drawing/2014/main" id="{CF1342FF-A9EC-1259-4E96-1FD0E3B58A15}"/>
                  </a:ext>
                </a:extLst>
              </p:cNvPr>
              <p:cNvSpPr/>
              <p:nvPr/>
            </p:nvSpPr>
            <p:spPr>
              <a:xfrm>
                <a:off x="4775200" y="4279864"/>
                <a:ext cx="116087" cy="530309"/>
              </a:xfrm>
              <a:custGeom>
                <a:avLst/>
                <a:gdLst>
                  <a:gd name="connsiteX0" fmla="*/ 73025 w 116087"/>
                  <a:gd name="connsiteY0" fmla="*/ 36 h 530309"/>
                  <a:gd name="connsiteX1" fmla="*/ 111125 w 116087"/>
                  <a:gd name="connsiteY1" fmla="*/ 149261 h 530309"/>
                  <a:gd name="connsiteX2" fmla="*/ 111125 w 116087"/>
                  <a:gd name="connsiteY2" fmla="*/ 371511 h 530309"/>
                  <a:gd name="connsiteX3" fmla="*/ 69850 w 116087"/>
                  <a:gd name="connsiteY3" fmla="*/ 438186 h 530309"/>
                  <a:gd name="connsiteX4" fmla="*/ 0 w 116087"/>
                  <a:gd name="connsiteY4" fmla="*/ 530261 h 530309"/>
                  <a:gd name="connsiteX5" fmla="*/ 69850 w 116087"/>
                  <a:gd name="connsiteY5" fmla="*/ 425486 h 530309"/>
                  <a:gd name="connsiteX6" fmla="*/ 101600 w 116087"/>
                  <a:gd name="connsiteY6" fmla="*/ 301661 h 530309"/>
                  <a:gd name="connsiteX7" fmla="*/ 95250 w 116087"/>
                  <a:gd name="connsiteY7" fmla="*/ 161961 h 530309"/>
                  <a:gd name="connsiteX8" fmla="*/ 73025 w 116087"/>
                  <a:gd name="connsiteY8" fmla="*/ 36 h 53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087" h="530309">
                    <a:moveTo>
                      <a:pt x="73025" y="36"/>
                    </a:moveTo>
                    <a:cubicBezTo>
                      <a:pt x="75671" y="-2081"/>
                      <a:pt x="104775" y="87349"/>
                      <a:pt x="111125" y="149261"/>
                    </a:cubicBezTo>
                    <a:cubicBezTo>
                      <a:pt x="117475" y="211174"/>
                      <a:pt x="118004" y="323357"/>
                      <a:pt x="111125" y="371511"/>
                    </a:cubicBezTo>
                    <a:cubicBezTo>
                      <a:pt x="104246" y="419665"/>
                      <a:pt x="88371" y="411728"/>
                      <a:pt x="69850" y="438186"/>
                    </a:cubicBezTo>
                    <a:cubicBezTo>
                      <a:pt x="51329" y="464644"/>
                      <a:pt x="0" y="532378"/>
                      <a:pt x="0" y="530261"/>
                    </a:cubicBezTo>
                    <a:cubicBezTo>
                      <a:pt x="0" y="528144"/>
                      <a:pt x="52917" y="463586"/>
                      <a:pt x="69850" y="425486"/>
                    </a:cubicBezTo>
                    <a:cubicBezTo>
                      <a:pt x="86783" y="387386"/>
                      <a:pt x="97367" y="345582"/>
                      <a:pt x="101600" y="301661"/>
                    </a:cubicBezTo>
                    <a:cubicBezTo>
                      <a:pt x="105833" y="257740"/>
                      <a:pt x="102658" y="214878"/>
                      <a:pt x="95250" y="161961"/>
                    </a:cubicBezTo>
                    <a:cubicBezTo>
                      <a:pt x="87842" y="109044"/>
                      <a:pt x="70379" y="2153"/>
                      <a:pt x="73025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" name="フリーフォーム 488">
                <a:extLst>
                  <a:ext uri="{FF2B5EF4-FFF2-40B4-BE49-F238E27FC236}">
                    <a16:creationId xmlns:a16="http://schemas.microsoft.com/office/drawing/2014/main" id="{BF1E7A79-6640-65B4-1CA4-301DCF255854}"/>
                  </a:ext>
                </a:extLst>
              </p:cNvPr>
              <p:cNvSpPr/>
              <p:nvPr/>
            </p:nvSpPr>
            <p:spPr>
              <a:xfrm>
                <a:off x="4748744" y="4188053"/>
                <a:ext cx="152316" cy="660600"/>
              </a:xfrm>
              <a:custGeom>
                <a:avLst/>
                <a:gdLst>
                  <a:gd name="connsiteX0" fmla="*/ 83606 w 152316"/>
                  <a:gd name="connsiteY0" fmla="*/ 6122 h 660600"/>
                  <a:gd name="connsiteX1" fmla="*/ 147106 w 152316"/>
                  <a:gd name="connsiteY1" fmla="*/ 117247 h 660600"/>
                  <a:gd name="connsiteX2" fmla="*/ 147106 w 152316"/>
                  <a:gd name="connsiteY2" fmla="*/ 485547 h 660600"/>
                  <a:gd name="connsiteX3" fmla="*/ 134406 w 152316"/>
                  <a:gd name="connsiteY3" fmla="*/ 520472 h 660600"/>
                  <a:gd name="connsiteX4" fmla="*/ 1056 w 152316"/>
                  <a:gd name="connsiteY4" fmla="*/ 660172 h 660600"/>
                  <a:gd name="connsiteX5" fmla="*/ 74081 w 152316"/>
                  <a:gd name="connsiteY5" fmla="*/ 561747 h 660600"/>
                  <a:gd name="connsiteX6" fmla="*/ 112181 w 152316"/>
                  <a:gd name="connsiteY6" fmla="*/ 495072 h 660600"/>
                  <a:gd name="connsiteX7" fmla="*/ 128056 w 152316"/>
                  <a:gd name="connsiteY7" fmla="*/ 399822 h 660600"/>
                  <a:gd name="connsiteX8" fmla="*/ 147106 w 152316"/>
                  <a:gd name="connsiteY8" fmla="*/ 53747 h 660600"/>
                  <a:gd name="connsiteX9" fmla="*/ 83606 w 152316"/>
                  <a:gd name="connsiteY9" fmla="*/ 6122 h 66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316" h="660600">
                    <a:moveTo>
                      <a:pt x="83606" y="6122"/>
                    </a:moveTo>
                    <a:cubicBezTo>
                      <a:pt x="83606" y="16705"/>
                      <a:pt x="136523" y="37343"/>
                      <a:pt x="147106" y="117247"/>
                    </a:cubicBezTo>
                    <a:cubicBezTo>
                      <a:pt x="157689" y="197151"/>
                      <a:pt x="149223" y="418343"/>
                      <a:pt x="147106" y="485547"/>
                    </a:cubicBezTo>
                    <a:cubicBezTo>
                      <a:pt x="144989" y="552751"/>
                      <a:pt x="158748" y="491368"/>
                      <a:pt x="134406" y="520472"/>
                    </a:cubicBezTo>
                    <a:cubicBezTo>
                      <a:pt x="110064" y="549576"/>
                      <a:pt x="11110" y="653293"/>
                      <a:pt x="1056" y="660172"/>
                    </a:cubicBezTo>
                    <a:cubicBezTo>
                      <a:pt x="-8998" y="667051"/>
                      <a:pt x="55560" y="589264"/>
                      <a:pt x="74081" y="561747"/>
                    </a:cubicBezTo>
                    <a:cubicBezTo>
                      <a:pt x="92602" y="534230"/>
                      <a:pt x="103185" y="522059"/>
                      <a:pt x="112181" y="495072"/>
                    </a:cubicBezTo>
                    <a:cubicBezTo>
                      <a:pt x="121177" y="468085"/>
                      <a:pt x="122235" y="473376"/>
                      <a:pt x="128056" y="399822"/>
                    </a:cubicBezTo>
                    <a:cubicBezTo>
                      <a:pt x="133877" y="326268"/>
                      <a:pt x="154514" y="115659"/>
                      <a:pt x="147106" y="53747"/>
                    </a:cubicBezTo>
                    <a:cubicBezTo>
                      <a:pt x="139698" y="-8165"/>
                      <a:pt x="83606" y="-4461"/>
                      <a:pt x="83606" y="6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" name="フリーフォーム 489">
                <a:extLst>
                  <a:ext uri="{FF2B5EF4-FFF2-40B4-BE49-F238E27FC236}">
                    <a16:creationId xmlns:a16="http://schemas.microsoft.com/office/drawing/2014/main" id="{07472DFE-1735-FAED-F710-A42435A98F2C}"/>
                  </a:ext>
                </a:extLst>
              </p:cNvPr>
              <p:cNvSpPr/>
              <p:nvPr/>
            </p:nvSpPr>
            <p:spPr>
              <a:xfrm>
                <a:off x="4758237" y="4280978"/>
                <a:ext cx="206769" cy="799319"/>
              </a:xfrm>
              <a:custGeom>
                <a:avLst/>
                <a:gdLst>
                  <a:gd name="connsiteX0" fmla="*/ 166188 w 206769"/>
                  <a:gd name="connsiteY0" fmla="*/ 2097 h 799319"/>
                  <a:gd name="connsiteX1" fmla="*/ 169363 w 206769"/>
                  <a:gd name="connsiteY1" fmla="*/ 433897 h 799319"/>
                  <a:gd name="connsiteX2" fmla="*/ 124913 w 206769"/>
                  <a:gd name="connsiteY2" fmla="*/ 475172 h 799319"/>
                  <a:gd name="connsiteX3" fmla="*/ 16963 w 206769"/>
                  <a:gd name="connsiteY3" fmla="*/ 551372 h 799319"/>
                  <a:gd name="connsiteX4" fmla="*/ 23313 w 206769"/>
                  <a:gd name="connsiteY4" fmla="*/ 583122 h 799319"/>
                  <a:gd name="connsiteX5" fmla="*/ 7438 w 206769"/>
                  <a:gd name="connsiteY5" fmla="*/ 799022 h 799319"/>
                  <a:gd name="connsiteX6" fmla="*/ 10613 w 206769"/>
                  <a:gd name="connsiteY6" fmla="*/ 627572 h 799319"/>
                  <a:gd name="connsiteX7" fmla="*/ 13788 w 206769"/>
                  <a:gd name="connsiteY7" fmla="*/ 522797 h 799319"/>
                  <a:gd name="connsiteX8" fmla="*/ 188413 w 206769"/>
                  <a:gd name="connsiteY8" fmla="*/ 379922 h 799319"/>
                  <a:gd name="connsiteX9" fmla="*/ 197938 w 206769"/>
                  <a:gd name="connsiteY9" fmla="*/ 271972 h 799319"/>
                  <a:gd name="connsiteX10" fmla="*/ 166188 w 206769"/>
                  <a:gd name="connsiteY10" fmla="*/ 2097 h 79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769" h="799319">
                    <a:moveTo>
                      <a:pt x="166188" y="2097"/>
                    </a:moveTo>
                    <a:cubicBezTo>
                      <a:pt x="161426" y="29084"/>
                      <a:pt x="176242" y="355051"/>
                      <a:pt x="169363" y="433897"/>
                    </a:cubicBezTo>
                    <a:cubicBezTo>
                      <a:pt x="162484" y="512743"/>
                      <a:pt x="150313" y="455593"/>
                      <a:pt x="124913" y="475172"/>
                    </a:cubicBezTo>
                    <a:cubicBezTo>
                      <a:pt x="99513" y="494751"/>
                      <a:pt x="33896" y="533380"/>
                      <a:pt x="16963" y="551372"/>
                    </a:cubicBezTo>
                    <a:cubicBezTo>
                      <a:pt x="30" y="569364"/>
                      <a:pt x="24900" y="541847"/>
                      <a:pt x="23313" y="583122"/>
                    </a:cubicBezTo>
                    <a:cubicBezTo>
                      <a:pt x="21726" y="624397"/>
                      <a:pt x="9555" y="791614"/>
                      <a:pt x="7438" y="799022"/>
                    </a:cubicBezTo>
                    <a:cubicBezTo>
                      <a:pt x="5321" y="806430"/>
                      <a:pt x="9555" y="673609"/>
                      <a:pt x="10613" y="627572"/>
                    </a:cubicBezTo>
                    <a:cubicBezTo>
                      <a:pt x="11671" y="581535"/>
                      <a:pt x="-15845" y="564072"/>
                      <a:pt x="13788" y="522797"/>
                    </a:cubicBezTo>
                    <a:cubicBezTo>
                      <a:pt x="43421" y="481522"/>
                      <a:pt x="157722" y="421726"/>
                      <a:pt x="188413" y="379922"/>
                    </a:cubicBezTo>
                    <a:cubicBezTo>
                      <a:pt x="219104" y="338118"/>
                      <a:pt x="203230" y="327534"/>
                      <a:pt x="197938" y="271972"/>
                    </a:cubicBezTo>
                    <a:cubicBezTo>
                      <a:pt x="192646" y="216410"/>
                      <a:pt x="170950" y="-24890"/>
                      <a:pt x="166188" y="2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1" name="フリーフォーム 490">
                <a:extLst>
                  <a:ext uri="{FF2B5EF4-FFF2-40B4-BE49-F238E27FC236}">
                    <a16:creationId xmlns:a16="http://schemas.microsoft.com/office/drawing/2014/main" id="{0120E84D-C921-5909-E3E9-3749293F1F01}"/>
                  </a:ext>
                </a:extLst>
              </p:cNvPr>
              <p:cNvSpPr/>
              <p:nvPr/>
            </p:nvSpPr>
            <p:spPr>
              <a:xfrm>
                <a:off x="3560995" y="4511509"/>
                <a:ext cx="1202633" cy="349263"/>
              </a:xfrm>
              <a:custGeom>
                <a:avLst/>
                <a:gdLst>
                  <a:gd name="connsiteX0" fmla="*/ 55330 w 1202633"/>
                  <a:gd name="connsiteY0" fmla="*/ 327191 h 349263"/>
                  <a:gd name="connsiteX1" fmla="*/ 385530 w 1202633"/>
                  <a:gd name="connsiteY1" fmla="*/ 127166 h 349263"/>
                  <a:gd name="connsiteX2" fmla="*/ 490305 w 1202633"/>
                  <a:gd name="connsiteY2" fmla="*/ 209716 h 349263"/>
                  <a:gd name="connsiteX3" fmla="*/ 534755 w 1202633"/>
                  <a:gd name="connsiteY3" fmla="*/ 314491 h 349263"/>
                  <a:gd name="connsiteX4" fmla="*/ 715730 w 1202633"/>
                  <a:gd name="connsiteY4" fmla="*/ 193841 h 349263"/>
                  <a:gd name="connsiteX5" fmla="*/ 880830 w 1202633"/>
                  <a:gd name="connsiteY5" fmla="*/ 41441 h 349263"/>
                  <a:gd name="connsiteX6" fmla="*/ 807805 w 1202633"/>
                  <a:gd name="connsiteY6" fmla="*/ 95416 h 349263"/>
                  <a:gd name="connsiteX7" fmla="*/ 903055 w 1202633"/>
                  <a:gd name="connsiteY7" fmla="*/ 60491 h 349263"/>
                  <a:gd name="connsiteX8" fmla="*/ 899880 w 1202633"/>
                  <a:gd name="connsiteY8" fmla="*/ 3341 h 349263"/>
                  <a:gd name="connsiteX9" fmla="*/ 1055455 w 1202633"/>
                  <a:gd name="connsiteY9" fmla="*/ 168441 h 349263"/>
                  <a:gd name="connsiteX10" fmla="*/ 1049105 w 1202633"/>
                  <a:gd name="connsiteY10" fmla="*/ 162091 h 349263"/>
                  <a:gd name="connsiteX11" fmla="*/ 1201505 w 1202633"/>
                  <a:gd name="connsiteY11" fmla="*/ 330366 h 349263"/>
                  <a:gd name="connsiteX12" fmla="*/ 1106255 w 1202633"/>
                  <a:gd name="connsiteY12" fmla="*/ 212891 h 349263"/>
                  <a:gd name="connsiteX13" fmla="*/ 887180 w 1202633"/>
                  <a:gd name="connsiteY13" fmla="*/ 98591 h 349263"/>
                  <a:gd name="connsiteX14" fmla="*/ 642705 w 1202633"/>
                  <a:gd name="connsiteY14" fmla="*/ 257341 h 349263"/>
                  <a:gd name="connsiteX15" fmla="*/ 556980 w 1202633"/>
                  <a:gd name="connsiteY15" fmla="*/ 282741 h 349263"/>
                  <a:gd name="connsiteX16" fmla="*/ 442680 w 1202633"/>
                  <a:gd name="connsiteY16" fmla="*/ 130341 h 349263"/>
                  <a:gd name="connsiteX17" fmla="*/ 179155 w 1202633"/>
                  <a:gd name="connsiteY17" fmla="*/ 219241 h 349263"/>
                  <a:gd name="connsiteX18" fmla="*/ 102955 w 1202633"/>
                  <a:gd name="connsiteY18" fmla="*/ 206541 h 349263"/>
                  <a:gd name="connsiteX19" fmla="*/ 42630 w 1202633"/>
                  <a:gd name="connsiteY19" fmla="*/ 101766 h 349263"/>
                  <a:gd name="connsiteX20" fmla="*/ 122005 w 1202633"/>
                  <a:gd name="connsiteY20" fmla="*/ 263691 h 349263"/>
                  <a:gd name="connsiteX21" fmla="*/ 4530 w 1202633"/>
                  <a:gd name="connsiteY21" fmla="*/ 336716 h 349263"/>
                  <a:gd name="connsiteX22" fmla="*/ 55330 w 1202633"/>
                  <a:gd name="connsiteY22" fmla="*/ 327191 h 34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02633" h="349263">
                    <a:moveTo>
                      <a:pt x="55330" y="327191"/>
                    </a:moveTo>
                    <a:cubicBezTo>
                      <a:pt x="118830" y="292266"/>
                      <a:pt x="313034" y="146745"/>
                      <a:pt x="385530" y="127166"/>
                    </a:cubicBezTo>
                    <a:cubicBezTo>
                      <a:pt x="458026" y="107587"/>
                      <a:pt x="465434" y="178495"/>
                      <a:pt x="490305" y="209716"/>
                    </a:cubicBezTo>
                    <a:cubicBezTo>
                      <a:pt x="515176" y="240937"/>
                      <a:pt x="497184" y="317137"/>
                      <a:pt x="534755" y="314491"/>
                    </a:cubicBezTo>
                    <a:cubicBezTo>
                      <a:pt x="572326" y="311845"/>
                      <a:pt x="658051" y="239349"/>
                      <a:pt x="715730" y="193841"/>
                    </a:cubicBezTo>
                    <a:cubicBezTo>
                      <a:pt x="773409" y="148333"/>
                      <a:pt x="865484" y="57845"/>
                      <a:pt x="880830" y="41441"/>
                    </a:cubicBezTo>
                    <a:cubicBezTo>
                      <a:pt x="896176" y="25037"/>
                      <a:pt x="804101" y="92241"/>
                      <a:pt x="807805" y="95416"/>
                    </a:cubicBezTo>
                    <a:cubicBezTo>
                      <a:pt x="811509" y="98591"/>
                      <a:pt x="887709" y="75837"/>
                      <a:pt x="903055" y="60491"/>
                    </a:cubicBezTo>
                    <a:cubicBezTo>
                      <a:pt x="918401" y="45145"/>
                      <a:pt x="874480" y="-14651"/>
                      <a:pt x="899880" y="3341"/>
                    </a:cubicBezTo>
                    <a:cubicBezTo>
                      <a:pt x="925280" y="21333"/>
                      <a:pt x="1030584" y="141983"/>
                      <a:pt x="1055455" y="168441"/>
                    </a:cubicBezTo>
                    <a:cubicBezTo>
                      <a:pt x="1080326" y="194899"/>
                      <a:pt x="1049105" y="162091"/>
                      <a:pt x="1049105" y="162091"/>
                    </a:cubicBezTo>
                    <a:cubicBezTo>
                      <a:pt x="1073447" y="189078"/>
                      <a:pt x="1191980" y="321899"/>
                      <a:pt x="1201505" y="330366"/>
                    </a:cubicBezTo>
                    <a:cubicBezTo>
                      <a:pt x="1211030" y="338833"/>
                      <a:pt x="1158642" y="251520"/>
                      <a:pt x="1106255" y="212891"/>
                    </a:cubicBezTo>
                    <a:cubicBezTo>
                      <a:pt x="1053868" y="174262"/>
                      <a:pt x="964438" y="91183"/>
                      <a:pt x="887180" y="98591"/>
                    </a:cubicBezTo>
                    <a:cubicBezTo>
                      <a:pt x="809922" y="105999"/>
                      <a:pt x="697738" y="226649"/>
                      <a:pt x="642705" y="257341"/>
                    </a:cubicBezTo>
                    <a:cubicBezTo>
                      <a:pt x="587672" y="288033"/>
                      <a:pt x="590317" y="303908"/>
                      <a:pt x="556980" y="282741"/>
                    </a:cubicBezTo>
                    <a:cubicBezTo>
                      <a:pt x="523643" y="261574"/>
                      <a:pt x="505651" y="140924"/>
                      <a:pt x="442680" y="130341"/>
                    </a:cubicBezTo>
                    <a:cubicBezTo>
                      <a:pt x="379709" y="119758"/>
                      <a:pt x="235776" y="206541"/>
                      <a:pt x="179155" y="219241"/>
                    </a:cubicBezTo>
                    <a:cubicBezTo>
                      <a:pt x="122534" y="231941"/>
                      <a:pt x="125709" y="226120"/>
                      <a:pt x="102955" y="206541"/>
                    </a:cubicBezTo>
                    <a:cubicBezTo>
                      <a:pt x="80201" y="186962"/>
                      <a:pt x="39455" y="92241"/>
                      <a:pt x="42630" y="101766"/>
                    </a:cubicBezTo>
                    <a:cubicBezTo>
                      <a:pt x="45805" y="111291"/>
                      <a:pt x="128355" y="224533"/>
                      <a:pt x="122005" y="263691"/>
                    </a:cubicBezTo>
                    <a:cubicBezTo>
                      <a:pt x="115655" y="302849"/>
                      <a:pt x="12467" y="325603"/>
                      <a:pt x="4530" y="336716"/>
                    </a:cubicBezTo>
                    <a:cubicBezTo>
                      <a:pt x="-3408" y="347829"/>
                      <a:pt x="-8170" y="362116"/>
                      <a:pt x="55330" y="3271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 491">
                <a:extLst>
                  <a:ext uri="{FF2B5EF4-FFF2-40B4-BE49-F238E27FC236}">
                    <a16:creationId xmlns:a16="http://schemas.microsoft.com/office/drawing/2014/main" id="{B7FADC9C-9DDF-B4A7-2BE2-79995B68E775}"/>
                  </a:ext>
                </a:extLst>
              </p:cNvPr>
              <p:cNvSpPr/>
              <p:nvPr/>
            </p:nvSpPr>
            <p:spPr>
              <a:xfrm>
                <a:off x="4164854" y="4266813"/>
                <a:ext cx="255271" cy="496736"/>
              </a:xfrm>
              <a:custGeom>
                <a:avLst/>
                <a:gdLst>
                  <a:gd name="connsiteX0" fmla="*/ 254746 w 255271"/>
                  <a:gd name="connsiteY0" fmla="*/ 206762 h 496736"/>
                  <a:gd name="connsiteX1" fmla="*/ 3921 w 255271"/>
                  <a:gd name="connsiteY1" fmla="*/ 492512 h 496736"/>
                  <a:gd name="connsiteX2" fmla="*/ 105521 w 255271"/>
                  <a:gd name="connsiteY2" fmla="*/ 368687 h 496736"/>
                  <a:gd name="connsiteX3" fmla="*/ 159496 w 255271"/>
                  <a:gd name="connsiteY3" fmla="*/ 244862 h 496736"/>
                  <a:gd name="connsiteX4" fmla="*/ 200771 w 255271"/>
                  <a:gd name="connsiteY4" fmla="*/ 387 h 496736"/>
                  <a:gd name="connsiteX5" fmla="*/ 172196 w 255271"/>
                  <a:gd name="connsiteY5" fmla="*/ 190887 h 496736"/>
                  <a:gd name="connsiteX6" fmla="*/ 149971 w 255271"/>
                  <a:gd name="connsiteY6" fmla="*/ 295662 h 496736"/>
                  <a:gd name="connsiteX7" fmla="*/ 200771 w 255271"/>
                  <a:gd name="connsiteY7" fmla="*/ 248037 h 496736"/>
                  <a:gd name="connsiteX8" fmla="*/ 73771 w 255271"/>
                  <a:gd name="connsiteY8" fmla="*/ 352812 h 496736"/>
                  <a:gd name="connsiteX9" fmla="*/ 254746 w 255271"/>
                  <a:gd name="connsiteY9" fmla="*/ 206762 h 496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271" h="496736">
                    <a:moveTo>
                      <a:pt x="254746" y="206762"/>
                    </a:moveTo>
                    <a:cubicBezTo>
                      <a:pt x="243104" y="230045"/>
                      <a:pt x="28792" y="465525"/>
                      <a:pt x="3921" y="492512"/>
                    </a:cubicBezTo>
                    <a:cubicBezTo>
                      <a:pt x="-20950" y="519499"/>
                      <a:pt x="79592" y="409962"/>
                      <a:pt x="105521" y="368687"/>
                    </a:cubicBezTo>
                    <a:cubicBezTo>
                      <a:pt x="131450" y="327412"/>
                      <a:pt x="143621" y="306245"/>
                      <a:pt x="159496" y="244862"/>
                    </a:cubicBezTo>
                    <a:cubicBezTo>
                      <a:pt x="175371" y="183479"/>
                      <a:pt x="198654" y="9383"/>
                      <a:pt x="200771" y="387"/>
                    </a:cubicBezTo>
                    <a:cubicBezTo>
                      <a:pt x="202888" y="-8609"/>
                      <a:pt x="180663" y="141674"/>
                      <a:pt x="172196" y="190887"/>
                    </a:cubicBezTo>
                    <a:cubicBezTo>
                      <a:pt x="163729" y="240100"/>
                      <a:pt x="145208" y="286137"/>
                      <a:pt x="149971" y="295662"/>
                    </a:cubicBezTo>
                    <a:cubicBezTo>
                      <a:pt x="154734" y="305187"/>
                      <a:pt x="213471" y="238512"/>
                      <a:pt x="200771" y="248037"/>
                    </a:cubicBezTo>
                    <a:cubicBezTo>
                      <a:pt x="188071" y="257562"/>
                      <a:pt x="66892" y="358633"/>
                      <a:pt x="73771" y="352812"/>
                    </a:cubicBezTo>
                    <a:cubicBezTo>
                      <a:pt x="80650" y="346991"/>
                      <a:pt x="266388" y="183479"/>
                      <a:pt x="254746" y="206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 492">
                <a:extLst>
                  <a:ext uri="{FF2B5EF4-FFF2-40B4-BE49-F238E27FC236}">
                    <a16:creationId xmlns:a16="http://schemas.microsoft.com/office/drawing/2014/main" id="{20962D94-AAE4-5C99-E210-E754892B95B2}"/>
                  </a:ext>
                </a:extLst>
              </p:cNvPr>
              <p:cNvSpPr/>
              <p:nvPr/>
            </p:nvSpPr>
            <p:spPr>
              <a:xfrm>
                <a:off x="3413114" y="4827459"/>
                <a:ext cx="136571" cy="801890"/>
              </a:xfrm>
              <a:custGeom>
                <a:avLst/>
                <a:gdLst>
                  <a:gd name="connsiteX0" fmla="*/ 98436 w 136571"/>
                  <a:gd name="connsiteY0" fmla="*/ 1716 h 801890"/>
                  <a:gd name="connsiteX1" fmla="*/ 133361 w 136571"/>
                  <a:gd name="connsiteY1" fmla="*/ 220791 h 801890"/>
                  <a:gd name="connsiteX2" fmla="*/ 85736 w 136571"/>
                  <a:gd name="connsiteY2" fmla="*/ 512891 h 801890"/>
                  <a:gd name="connsiteX3" fmla="*/ 136536 w 136571"/>
                  <a:gd name="connsiteY3" fmla="*/ 417641 h 801890"/>
                  <a:gd name="connsiteX4" fmla="*/ 92086 w 136571"/>
                  <a:gd name="connsiteY4" fmla="*/ 643066 h 801890"/>
                  <a:gd name="connsiteX5" fmla="*/ 11 w 136571"/>
                  <a:gd name="connsiteY5" fmla="*/ 801816 h 801890"/>
                  <a:gd name="connsiteX6" fmla="*/ 85736 w 136571"/>
                  <a:gd name="connsiteY6" fmla="*/ 662116 h 801890"/>
                  <a:gd name="connsiteX7" fmla="*/ 98436 w 136571"/>
                  <a:gd name="connsiteY7" fmla="*/ 538291 h 801890"/>
                  <a:gd name="connsiteX8" fmla="*/ 104786 w 136571"/>
                  <a:gd name="connsiteY8" fmla="*/ 166816 h 801890"/>
                  <a:gd name="connsiteX9" fmla="*/ 73036 w 136571"/>
                  <a:gd name="connsiteY9" fmla="*/ 296991 h 801890"/>
                  <a:gd name="connsiteX10" fmla="*/ 104786 w 136571"/>
                  <a:gd name="connsiteY10" fmla="*/ 125541 h 801890"/>
                  <a:gd name="connsiteX11" fmla="*/ 98436 w 136571"/>
                  <a:gd name="connsiteY11" fmla="*/ 1716 h 80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571" h="801890">
                    <a:moveTo>
                      <a:pt x="98436" y="1716"/>
                    </a:moveTo>
                    <a:cubicBezTo>
                      <a:pt x="103198" y="17591"/>
                      <a:pt x="135478" y="135595"/>
                      <a:pt x="133361" y="220791"/>
                    </a:cubicBezTo>
                    <a:cubicBezTo>
                      <a:pt x="131244" y="305987"/>
                      <a:pt x="85207" y="480083"/>
                      <a:pt x="85736" y="512891"/>
                    </a:cubicBezTo>
                    <a:cubicBezTo>
                      <a:pt x="86265" y="545699"/>
                      <a:pt x="135478" y="395945"/>
                      <a:pt x="136536" y="417641"/>
                    </a:cubicBezTo>
                    <a:cubicBezTo>
                      <a:pt x="137594" y="439337"/>
                      <a:pt x="114840" y="579037"/>
                      <a:pt x="92086" y="643066"/>
                    </a:cubicBezTo>
                    <a:cubicBezTo>
                      <a:pt x="69332" y="707095"/>
                      <a:pt x="1069" y="798641"/>
                      <a:pt x="11" y="801816"/>
                    </a:cubicBezTo>
                    <a:cubicBezTo>
                      <a:pt x="-1047" y="804991"/>
                      <a:pt x="69332" y="706037"/>
                      <a:pt x="85736" y="662116"/>
                    </a:cubicBezTo>
                    <a:cubicBezTo>
                      <a:pt x="102140" y="618195"/>
                      <a:pt x="95261" y="620841"/>
                      <a:pt x="98436" y="538291"/>
                    </a:cubicBezTo>
                    <a:cubicBezTo>
                      <a:pt x="101611" y="455741"/>
                      <a:pt x="109019" y="207033"/>
                      <a:pt x="104786" y="166816"/>
                    </a:cubicBezTo>
                    <a:cubicBezTo>
                      <a:pt x="100553" y="126599"/>
                      <a:pt x="73036" y="303870"/>
                      <a:pt x="73036" y="296991"/>
                    </a:cubicBezTo>
                    <a:cubicBezTo>
                      <a:pt x="73036" y="290112"/>
                      <a:pt x="99494" y="166816"/>
                      <a:pt x="104786" y="125541"/>
                    </a:cubicBezTo>
                    <a:cubicBezTo>
                      <a:pt x="110078" y="84266"/>
                      <a:pt x="93674" y="-14159"/>
                      <a:pt x="98436" y="17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 493">
                <a:extLst>
                  <a:ext uri="{FF2B5EF4-FFF2-40B4-BE49-F238E27FC236}">
                    <a16:creationId xmlns:a16="http://schemas.microsoft.com/office/drawing/2014/main" id="{E1E4D5CB-00FB-9576-589F-AEE8AFD12781}"/>
                  </a:ext>
                </a:extLst>
              </p:cNvPr>
              <p:cNvSpPr/>
              <p:nvPr/>
            </p:nvSpPr>
            <p:spPr>
              <a:xfrm>
                <a:off x="3257297" y="5291296"/>
                <a:ext cx="133616" cy="547535"/>
              </a:xfrm>
              <a:custGeom>
                <a:avLst/>
                <a:gdLst>
                  <a:gd name="connsiteX0" fmla="*/ 133603 w 133616"/>
                  <a:gd name="connsiteY0" fmla="*/ 1429 h 547535"/>
                  <a:gd name="connsiteX1" fmla="*/ 54228 w 133616"/>
                  <a:gd name="connsiteY1" fmla="*/ 322104 h 547535"/>
                  <a:gd name="connsiteX2" fmla="*/ 253 w 133616"/>
                  <a:gd name="connsiteY2" fmla="*/ 547529 h 547535"/>
                  <a:gd name="connsiteX3" fmla="*/ 35178 w 133616"/>
                  <a:gd name="connsiteY3" fmla="*/ 315754 h 547535"/>
                  <a:gd name="connsiteX4" fmla="*/ 63753 w 133616"/>
                  <a:gd name="connsiteY4" fmla="*/ 185579 h 547535"/>
                  <a:gd name="connsiteX5" fmla="*/ 25653 w 133616"/>
                  <a:gd name="connsiteY5" fmla="*/ 39529 h 547535"/>
                  <a:gd name="connsiteX6" fmla="*/ 60578 w 133616"/>
                  <a:gd name="connsiteY6" fmla="*/ 198279 h 547535"/>
                  <a:gd name="connsiteX7" fmla="*/ 133603 w 133616"/>
                  <a:gd name="connsiteY7" fmla="*/ 1429 h 54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616" h="547535">
                    <a:moveTo>
                      <a:pt x="133603" y="1429"/>
                    </a:moveTo>
                    <a:cubicBezTo>
                      <a:pt x="132545" y="22066"/>
                      <a:pt x="76453" y="231087"/>
                      <a:pt x="54228" y="322104"/>
                    </a:cubicBezTo>
                    <a:cubicBezTo>
                      <a:pt x="32003" y="413121"/>
                      <a:pt x="3428" y="548587"/>
                      <a:pt x="253" y="547529"/>
                    </a:cubicBezTo>
                    <a:cubicBezTo>
                      <a:pt x="-2922" y="546471"/>
                      <a:pt x="24595" y="376079"/>
                      <a:pt x="35178" y="315754"/>
                    </a:cubicBezTo>
                    <a:cubicBezTo>
                      <a:pt x="45761" y="255429"/>
                      <a:pt x="65340" y="231616"/>
                      <a:pt x="63753" y="185579"/>
                    </a:cubicBezTo>
                    <a:cubicBezTo>
                      <a:pt x="62166" y="139542"/>
                      <a:pt x="26182" y="37412"/>
                      <a:pt x="25653" y="39529"/>
                    </a:cubicBezTo>
                    <a:cubicBezTo>
                      <a:pt x="25124" y="41646"/>
                      <a:pt x="47878" y="206216"/>
                      <a:pt x="60578" y="198279"/>
                    </a:cubicBezTo>
                    <a:cubicBezTo>
                      <a:pt x="73278" y="190342"/>
                      <a:pt x="134661" y="-19208"/>
                      <a:pt x="133603" y="14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 494">
                <a:extLst>
                  <a:ext uri="{FF2B5EF4-FFF2-40B4-BE49-F238E27FC236}">
                    <a16:creationId xmlns:a16="http://schemas.microsoft.com/office/drawing/2014/main" id="{5E43F75E-4F3D-F9E0-643D-01867D71F8EB}"/>
                  </a:ext>
                </a:extLst>
              </p:cNvPr>
              <p:cNvSpPr/>
              <p:nvPr/>
            </p:nvSpPr>
            <p:spPr>
              <a:xfrm>
                <a:off x="3537097" y="4673490"/>
                <a:ext cx="244372" cy="606654"/>
              </a:xfrm>
              <a:custGeom>
                <a:avLst/>
                <a:gdLst>
                  <a:gd name="connsiteX0" fmla="*/ 244328 w 244372"/>
                  <a:gd name="connsiteY0" fmla="*/ 60435 h 606654"/>
                  <a:gd name="connsiteX1" fmla="*/ 91928 w 244372"/>
                  <a:gd name="connsiteY1" fmla="*/ 330310 h 606654"/>
                  <a:gd name="connsiteX2" fmla="*/ 3028 w 244372"/>
                  <a:gd name="connsiteY2" fmla="*/ 603360 h 606654"/>
                  <a:gd name="connsiteX3" fmla="*/ 25253 w 244372"/>
                  <a:gd name="connsiteY3" fmla="*/ 473185 h 606654"/>
                  <a:gd name="connsiteX4" fmla="*/ 69703 w 244372"/>
                  <a:gd name="connsiteY4" fmla="*/ 349360 h 606654"/>
                  <a:gd name="connsiteX5" fmla="*/ 91928 w 244372"/>
                  <a:gd name="connsiteY5" fmla="*/ 203310 h 606654"/>
                  <a:gd name="connsiteX6" fmla="*/ 22078 w 244372"/>
                  <a:gd name="connsiteY6" fmla="*/ 110 h 606654"/>
                  <a:gd name="connsiteX7" fmla="*/ 76053 w 244372"/>
                  <a:gd name="connsiteY7" fmla="*/ 231885 h 606654"/>
                  <a:gd name="connsiteX8" fmla="*/ 244328 w 244372"/>
                  <a:gd name="connsiteY8" fmla="*/ 60435 h 606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372" h="606654">
                    <a:moveTo>
                      <a:pt x="244328" y="60435"/>
                    </a:moveTo>
                    <a:cubicBezTo>
                      <a:pt x="246974" y="76839"/>
                      <a:pt x="132145" y="239823"/>
                      <a:pt x="91928" y="330310"/>
                    </a:cubicBezTo>
                    <a:cubicBezTo>
                      <a:pt x="51711" y="420798"/>
                      <a:pt x="14140" y="579548"/>
                      <a:pt x="3028" y="603360"/>
                    </a:cubicBezTo>
                    <a:cubicBezTo>
                      <a:pt x="-8085" y="627173"/>
                      <a:pt x="14141" y="515518"/>
                      <a:pt x="25253" y="473185"/>
                    </a:cubicBezTo>
                    <a:cubicBezTo>
                      <a:pt x="36365" y="430852"/>
                      <a:pt x="58591" y="394339"/>
                      <a:pt x="69703" y="349360"/>
                    </a:cubicBezTo>
                    <a:cubicBezTo>
                      <a:pt x="80815" y="304381"/>
                      <a:pt x="99865" y="261518"/>
                      <a:pt x="91928" y="203310"/>
                    </a:cubicBezTo>
                    <a:cubicBezTo>
                      <a:pt x="83991" y="145102"/>
                      <a:pt x="24724" y="-4652"/>
                      <a:pt x="22078" y="110"/>
                    </a:cubicBezTo>
                    <a:cubicBezTo>
                      <a:pt x="19432" y="4872"/>
                      <a:pt x="36366" y="217068"/>
                      <a:pt x="76053" y="231885"/>
                    </a:cubicBezTo>
                    <a:cubicBezTo>
                      <a:pt x="115740" y="246702"/>
                      <a:pt x="241682" y="44031"/>
                      <a:pt x="244328" y="604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6" name="フリーフォーム 495">
                <a:extLst>
                  <a:ext uri="{FF2B5EF4-FFF2-40B4-BE49-F238E27FC236}">
                    <a16:creationId xmlns:a16="http://schemas.microsoft.com/office/drawing/2014/main" id="{82180208-5A61-4C61-BB0D-E306D26C08CA}"/>
                  </a:ext>
                </a:extLst>
              </p:cNvPr>
              <p:cNvSpPr/>
              <p:nvPr/>
            </p:nvSpPr>
            <p:spPr>
              <a:xfrm>
                <a:off x="3817368" y="4861434"/>
                <a:ext cx="171115" cy="583709"/>
              </a:xfrm>
              <a:custGeom>
                <a:avLst/>
                <a:gdLst>
                  <a:gd name="connsiteX0" fmla="*/ 129157 w 171115"/>
                  <a:gd name="connsiteY0" fmla="*/ 12191 h 583709"/>
                  <a:gd name="connsiteX1" fmla="*/ 151382 w 171115"/>
                  <a:gd name="connsiteY1" fmla="*/ 278891 h 583709"/>
                  <a:gd name="connsiteX2" fmla="*/ 2157 w 171115"/>
                  <a:gd name="connsiteY2" fmla="*/ 580516 h 583709"/>
                  <a:gd name="connsiteX3" fmla="*/ 68832 w 171115"/>
                  <a:gd name="connsiteY3" fmla="*/ 428116 h 583709"/>
                  <a:gd name="connsiteX4" fmla="*/ 151382 w 171115"/>
                  <a:gd name="connsiteY4" fmla="*/ 278891 h 583709"/>
                  <a:gd name="connsiteX5" fmla="*/ 170432 w 171115"/>
                  <a:gd name="connsiteY5" fmla="*/ 66166 h 583709"/>
                  <a:gd name="connsiteX6" fmla="*/ 129157 w 171115"/>
                  <a:gd name="connsiteY6" fmla="*/ 12191 h 583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115" h="583709">
                    <a:moveTo>
                      <a:pt x="129157" y="12191"/>
                    </a:moveTo>
                    <a:cubicBezTo>
                      <a:pt x="125982" y="47645"/>
                      <a:pt x="172549" y="184170"/>
                      <a:pt x="151382" y="278891"/>
                    </a:cubicBezTo>
                    <a:cubicBezTo>
                      <a:pt x="130215" y="373612"/>
                      <a:pt x="15915" y="555645"/>
                      <a:pt x="2157" y="580516"/>
                    </a:cubicBezTo>
                    <a:cubicBezTo>
                      <a:pt x="-11601" y="605387"/>
                      <a:pt x="43961" y="478387"/>
                      <a:pt x="68832" y="428116"/>
                    </a:cubicBezTo>
                    <a:cubicBezTo>
                      <a:pt x="93703" y="377845"/>
                      <a:pt x="134449" y="339216"/>
                      <a:pt x="151382" y="278891"/>
                    </a:cubicBezTo>
                    <a:cubicBezTo>
                      <a:pt x="168315" y="218566"/>
                      <a:pt x="173078" y="106383"/>
                      <a:pt x="170432" y="66166"/>
                    </a:cubicBezTo>
                    <a:cubicBezTo>
                      <a:pt x="167786" y="25949"/>
                      <a:pt x="132332" y="-23263"/>
                      <a:pt x="129157" y="121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7" name="フリーフォーム 496">
                <a:extLst>
                  <a:ext uri="{FF2B5EF4-FFF2-40B4-BE49-F238E27FC236}">
                    <a16:creationId xmlns:a16="http://schemas.microsoft.com/office/drawing/2014/main" id="{BEE48DB4-7883-8D9A-4E3C-FA979D06E13D}"/>
                  </a:ext>
                </a:extLst>
              </p:cNvPr>
              <p:cNvSpPr/>
              <p:nvPr/>
            </p:nvSpPr>
            <p:spPr>
              <a:xfrm>
                <a:off x="3834536" y="4752094"/>
                <a:ext cx="268543" cy="1148855"/>
              </a:xfrm>
              <a:custGeom>
                <a:avLst/>
                <a:gdLst>
                  <a:gd name="connsiteX0" fmla="*/ 26264 w 268543"/>
                  <a:gd name="connsiteY0" fmla="*/ 881 h 1148855"/>
                  <a:gd name="connsiteX1" fmla="*/ 264389 w 268543"/>
                  <a:gd name="connsiteY1" fmla="*/ 321556 h 1148855"/>
                  <a:gd name="connsiteX2" fmla="*/ 181839 w 268543"/>
                  <a:gd name="connsiteY2" fmla="*/ 445381 h 1148855"/>
                  <a:gd name="connsiteX3" fmla="*/ 235814 w 268543"/>
                  <a:gd name="connsiteY3" fmla="*/ 388231 h 1148855"/>
                  <a:gd name="connsiteX4" fmla="*/ 35789 w 268543"/>
                  <a:gd name="connsiteY4" fmla="*/ 677156 h 1148855"/>
                  <a:gd name="connsiteX5" fmla="*/ 19914 w 268543"/>
                  <a:gd name="connsiteY5" fmla="*/ 747006 h 1148855"/>
                  <a:gd name="connsiteX6" fmla="*/ 67539 w 268543"/>
                  <a:gd name="connsiteY6" fmla="*/ 947031 h 1148855"/>
                  <a:gd name="connsiteX7" fmla="*/ 64364 w 268543"/>
                  <a:gd name="connsiteY7" fmla="*/ 886706 h 1148855"/>
                  <a:gd name="connsiteX8" fmla="*/ 235814 w 268543"/>
                  <a:gd name="connsiteY8" fmla="*/ 1147056 h 1148855"/>
                  <a:gd name="connsiteX9" fmla="*/ 127864 w 268543"/>
                  <a:gd name="connsiteY9" fmla="*/ 988306 h 1148855"/>
                  <a:gd name="connsiteX10" fmla="*/ 864 w 268543"/>
                  <a:gd name="connsiteY10" fmla="*/ 731131 h 1148855"/>
                  <a:gd name="connsiteX11" fmla="*/ 194539 w 268543"/>
                  <a:gd name="connsiteY11" fmla="*/ 461256 h 1148855"/>
                  <a:gd name="connsiteX12" fmla="*/ 204064 w 268543"/>
                  <a:gd name="connsiteY12" fmla="*/ 385056 h 1148855"/>
                  <a:gd name="connsiteX13" fmla="*/ 185014 w 268543"/>
                  <a:gd name="connsiteY13" fmla="*/ 283456 h 1148855"/>
                  <a:gd name="connsiteX14" fmla="*/ 127864 w 268543"/>
                  <a:gd name="connsiteY14" fmla="*/ 191381 h 1148855"/>
                  <a:gd name="connsiteX15" fmla="*/ 248514 w 268543"/>
                  <a:gd name="connsiteY15" fmla="*/ 359656 h 1148855"/>
                  <a:gd name="connsiteX16" fmla="*/ 216764 w 268543"/>
                  <a:gd name="connsiteY16" fmla="*/ 229481 h 1148855"/>
                  <a:gd name="connsiteX17" fmla="*/ 26264 w 268543"/>
                  <a:gd name="connsiteY17" fmla="*/ 881 h 1148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8543" h="1148855">
                    <a:moveTo>
                      <a:pt x="26264" y="881"/>
                    </a:moveTo>
                    <a:cubicBezTo>
                      <a:pt x="34201" y="16227"/>
                      <a:pt x="238460" y="247473"/>
                      <a:pt x="264389" y="321556"/>
                    </a:cubicBezTo>
                    <a:cubicBezTo>
                      <a:pt x="290318" y="395639"/>
                      <a:pt x="186601" y="434269"/>
                      <a:pt x="181839" y="445381"/>
                    </a:cubicBezTo>
                    <a:cubicBezTo>
                      <a:pt x="177077" y="456493"/>
                      <a:pt x="260156" y="349602"/>
                      <a:pt x="235814" y="388231"/>
                    </a:cubicBezTo>
                    <a:cubicBezTo>
                      <a:pt x="211472" y="426860"/>
                      <a:pt x="71772" y="617360"/>
                      <a:pt x="35789" y="677156"/>
                    </a:cubicBezTo>
                    <a:cubicBezTo>
                      <a:pt x="-194" y="736952"/>
                      <a:pt x="14622" y="702027"/>
                      <a:pt x="19914" y="747006"/>
                    </a:cubicBezTo>
                    <a:cubicBezTo>
                      <a:pt x="25206" y="791985"/>
                      <a:pt x="60131" y="923748"/>
                      <a:pt x="67539" y="947031"/>
                    </a:cubicBezTo>
                    <a:cubicBezTo>
                      <a:pt x="74947" y="970314"/>
                      <a:pt x="36318" y="853368"/>
                      <a:pt x="64364" y="886706"/>
                    </a:cubicBezTo>
                    <a:cubicBezTo>
                      <a:pt x="92410" y="920044"/>
                      <a:pt x="225231" y="1130123"/>
                      <a:pt x="235814" y="1147056"/>
                    </a:cubicBezTo>
                    <a:cubicBezTo>
                      <a:pt x="246397" y="1163989"/>
                      <a:pt x="167022" y="1057627"/>
                      <a:pt x="127864" y="988306"/>
                    </a:cubicBezTo>
                    <a:cubicBezTo>
                      <a:pt x="88706" y="918985"/>
                      <a:pt x="-10248" y="818973"/>
                      <a:pt x="864" y="731131"/>
                    </a:cubicBezTo>
                    <a:cubicBezTo>
                      <a:pt x="11976" y="643289"/>
                      <a:pt x="160672" y="518935"/>
                      <a:pt x="194539" y="461256"/>
                    </a:cubicBezTo>
                    <a:cubicBezTo>
                      <a:pt x="228406" y="403577"/>
                      <a:pt x="205651" y="414689"/>
                      <a:pt x="204064" y="385056"/>
                    </a:cubicBezTo>
                    <a:cubicBezTo>
                      <a:pt x="202477" y="355423"/>
                      <a:pt x="197714" y="315735"/>
                      <a:pt x="185014" y="283456"/>
                    </a:cubicBezTo>
                    <a:cubicBezTo>
                      <a:pt x="172314" y="251177"/>
                      <a:pt x="117281" y="178681"/>
                      <a:pt x="127864" y="191381"/>
                    </a:cubicBezTo>
                    <a:cubicBezTo>
                      <a:pt x="138447" y="204081"/>
                      <a:pt x="233697" y="353306"/>
                      <a:pt x="248514" y="359656"/>
                    </a:cubicBezTo>
                    <a:cubicBezTo>
                      <a:pt x="263331" y="366006"/>
                      <a:pt x="252747" y="283985"/>
                      <a:pt x="216764" y="229481"/>
                    </a:cubicBezTo>
                    <a:cubicBezTo>
                      <a:pt x="180781" y="174977"/>
                      <a:pt x="18327" y="-14465"/>
                      <a:pt x="26264" y="8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 497">
                <a:extLst>
                  <a:ext uri="{FF2B5EF4-FFF2-40B4-BE49-F238E27FC236}">
                    <a16:creationId xmlns:a16="http://schemas.microsoft.com/office/drawing/2014/main" id="{1F65AADF-1B59-6B53-93F4-0EEE91F0B674}"/>
                  </a:ext>
                </a:extLst>
              </p:cNvPr>
              <p:cNvSpPr/>
              <p:nvPr/>
            </p:nvSpPr>
            <p:spPr>
              <a:xfrm>
                <a:off x="3641636" y="4848221"/>
                <a:ext cx="155780" cy="558878"/>
              </a:xfrm>
              <a:custGeom>
                <a:avLst/>
                <a:gdLst>
                  <a:gd name="connsiteX0" fmla="*/ 60414 w 155780"/>
                  <a:gd name="connsiteY0" fmla="*/ 254004 h 558878"/>
                  <a:gd name="connsiteX1" fmla="*/ 92164 w 155780"/>
                  <a:gd name="connsiteY1" fmla="*/ 466729 h 558878"/>
                  <a:gd name="connsiteX2" fmla="*/ 155664 w 155780"/>
                  <a:gd name="connsiteY2" fmla="*/ 558804 h 558878"/>
                  <a:gd name="connsiteX3" fmla="*/ 104864 w 155780"/>
                  <a:gd name="connsiteY3" fmla="*/ 454029 h 558878"/>
                  <a:gd name="connsiteX4" fmla="*/ 89 w 155780"/>
                  <a:gd name="connsiteY4" fmla="*/ 257179 h 558878"/>
                  <a:gd name="connsiteX5" fmla="*/ 123914 w 155780"/>
                  <a:gd name="connsiteY5" fmla="*/ 4 h 558878"/>
                  <a:gd name="connsiteX6" fmla="*/ 60414 w 155780"/>
                  <a:gd name="connsiteY6" fmla="*/ 254004 h 5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780" h="558878">
                    <a:moveTo>
                      <a:pt x="60414" y="254004"/>
                    </a:moveTo>
                    <a:cubicBezTo>
                      <a:pt x="55122" y="331791"/>
                      <a:pt x="76289" y="415929"/>
                      <a:pt x="92164" y="466729"/>
                    </a:cubicBezTo>
                    <a:cubicBezTo>
                      <a:pt x="108039" y="517529"/>
                      <a:pt x="153547" y="560921"/>
                      <a:pt x="155664" y="558804"/>
                    </a:cubicBezTo>
                    <a:cubicBezTo>
                      <a:pt x="157781" y="556687"/>
                      <a:pt x="130793" y="504300"/>
                      <a:pt x="104864" y="454029"/>
                    </a:cubicBezTo>
                    <a:cubicBezTo>
                      <a:pt x="78935" y="403758"/>
                      <a:pt x="-3086" y="332850"/>
                      <a:pt x="89" y="257179"/>
                    </a:cubicBezTo>
                    <a:cubicBezTo>
                      <a:pt x="3264" y="181508"/>
                      <a:pt x="119681" y="-1054"/>
                      <a:pt x="123914" y="4"/>
                    </a:cubicBezTo>
                    <a:cubicBezTo>
                      <a:pt x="128147" y="1062"/>
                      <a:pt x="65706" y="176217"/>
                      <a:pt x="60414" y="2540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 498">
                <a:extLst>
                  <a:ext uri="{FF2B5EF4-FFF2-40B4-BE49-F238E27FC236}">
                    <a16:creationId xmlns:a16="http://schemas.microsoft.com/office/drawing/2014/main" id="{F039CFB1-56B1-5F4F-F7D4-C54591A66755}"/>
                  </a:ext>
                </a:extLst>
              </p:cNvPr>
              <p:cNvSpPr/>
              <p:nvPr/>
            </p:nvSpPr>
            <p:spPr>
              <a:xfrm>
                <a:off x="3459832" y="5508440"/>
                <a:ext cx="276101" cy="622487"/>
              </a:xfrm>
              <a:custGeom>
                <a:avLst/>
                <a:gdLst>
                  <a:gd name="connsiteX0" fmla="*/ 273968 w 276101"/>
                  <a:gd name="connsiteY0" fmla="*/ 185 h 622487"/>
                  <a:gd name="connsiteX1" fmla="*/ 140618 w 276101"/>
                  <a:gd name="connsiteY1" fmla="*/ 247835 h 622487"/>
                  <a:gd name="connsiteX2" fmla="*/ 4093 w 276101"/>
                  <a:gd name="connsiteY2" fmla="*/ 406585 h 622487"/>
                  <a:gd name="connsiteX3" fmla="*/ 42193 w 276101"/>
                  <a:gd name="connsiteY3" fmla="*/ 387535 h 622487"/>
                  <a:gd name="connsiteX4" fmla="*/ 108868 w 276101"/>
                  <a:gd name="connsiteY4" fmla="*/ 508185 h 622487"/>
                  <a:gd name="connsiteX5" fmla="*/ 162843 w 276101"/>
                  <a:gd name="connsiteY5" fmla="*/ 622485 h 622487"/>
                  <a:gd name="connsiteX6" fmla="*/ 89818 w 276101"/>
                  <a:gd name="connsiteY6" fmla="*/ 511360 h 622487"/>
                  <a:gd name="connsiteX7" fmla="*/ 83468 w 276101"/>
                  <a:gd name="connsiteY7" fmla="*/ 374835 h 622487"/>
                  <a:gd name="connsiteX8" fmla="*/ 70768 w 276101"/>
                  <a:gd name="connsiteY8" fmla="*/ 238310 h 622487"/>
                  <a:gd name="connsiteX9" fmla="*/ 118393 w 276101"/>
                  <a:gd name="connsiteY9" fmla="*/ 130360 h 622487"/>
                  <a:gd name="connsiteX10" fmla="*/ 124743 w 276101"/>
                  <a:gd name="connsiteY10" fmla="*/ 104960 h 622487"/>
                  <a:gd name="connsiteX11" fmla="*/ 99343 w 276101"/>
                  <a:gd name="connsiteY11" fmla="*/ 50985 h 622487"/>
                  <a:gd name="connsiteX12" fmla="*/ 112043 w 276101"/>
                  <a:gd name="connsiteY12" fmla="*/ 152585 h 622487"/>
                  <a:gd name="connsiteX13" fmla="*/ 29493 w 276101"/>
                  <a:gd name="connsiteY13" fmla="*/ 289110 h 622487"/>
                  <a:gd name="connsiteX14" fmla="*/ 273968 w 276101"/>
                  <a:gd name="connsiteY14" fmla="*/ 185 h 62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101" h="622487">
                    <a:moveTo>
                      <a:pt x="273968" y="185"/>
                    </a:moveTo>
                    <a:cubicBezTo>
                      <a:pt x="292489" y="-6694"/>
                      <a:pt x="185597" y="180102"/>
                      <a:pt x="140618" y="247835"/>
                    </a:cubicBezTo>
                    <a:cubicBezTo>
                      <a:pt x="95639" y="315568"/>
                      <a:pt x="20497" y="383302"/>
                      <a:pt x="4093" y="406585"/>
                    </a:cubicBezTo>
                    <a:cubicBezTo>
                      <a:pt x="-12311" y="429868"/>
                      <a:pt x="24731" y="370602"/>
                      <a:pt x="42193" y="387535"/>
                    </a:cubicBezTo>
                    <a:cubicBezTo>
                      <a:pt x="59655" y="404468"/>
                      <a:pt x="88760" y="469027"/>
                      <a:pt x="108868" y="508185"/>
                    </a:cubicBezTo>
                    <a:cubicBezTo>
                      <a:pt x="128976" y="547343"/>
                      <a:pt x="166018" y="621956"/>
                      <a:pt x="162843" y="622485"/>
                    </a:cubicBezTo>
                    <a:cubicBezTo>
                      <a:pt x="159668" y="623014"/>
                      <a:pt x="103047" y="552635"/>
                      <a:pt x="89818" y="511360"/>
                    </a:cubicBezTo>
                    <a:cubicBezTo>
                      <a:pt x="76589" y="470085"/>
                      <a:pt x="86643" y="420343"/>
                      <a:pt x="83468" y="374835"/>
                    </a:cubicBezTo>
                    <a:cubicBezTo>
                      <a:pt x="80293" y="329327"/>
                      <a:pt x="64947" y="279056"/>
                      <a:pt x="70768" y="238310"/>
                    </a:cubicBezTo>
                    <a:cubicBezTo>
                      <a:pt x="76589" y="197564"/>
                      <a:pt x="109397" y="152585"/>
                      <a:pt x="118393" y="130360"/>
                    </a:cubicBezTo>
                    <a:cubicBezTo>
                      <a:pt x="127389" y="108135"/>
                      <a:pt x="127918" y="118189"/>
                      <a:pt x="124743" y="104960"/>
                    </a:cubicBezTo>
                    <a:cubicBezTo>
                      <a:pt x="121568" y="91731"/>
                      <a:pt x="101460" y="43048"/>
                      <a:pt x="99343" y="50985"/>
                    </a:cubicBezTo>
                    <a:cubicBezTo>
                      <a:pt x="97226" y="58922"/>
                      <a:pt x="123685" y="112898"/>
                      <a:pt x="112043" y="152585"/>
                    </a:cubicBezTo>
                    <a:cubicBezTo>
                      <a:pt x="100401" y="192273"/>
                      <a:pt x="4093" y="312393"/>
                      <a:pt x="29493" y="289110"/>
                    </a:cubicBezTo>
                    <a:cubicBezTo>
                      <a:pt x="54893" y="265827"/>
                      <a:pt x="255447" y="7064"/>
                      <a:pt x="273968" y="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 499">
                <a:extLst>
                  <a:ext uri="{FF2B5EF4-FFF2-40B4-BE49-F238E27FC236}">
                    <a16:creationId xmlns:a16="http://schemas.microsoft.com/office/drawing/2014/main" id="{1AE55C08-A62D-6A9E-F4D9-998FA1749822}"/>
                  </a:ext>
                </a:extLst>
              </p:cNvPr>
              <p:cNvSpPr/>
              <p:nvPr/>
            </p:nvSpPr>
            <p:spPr>
              <a:xfrm>
                <a:off x="3664708" y="4677288"/>
                <a:ext cx="367598" cy="621273"/>
              </a:xfrm>
              <a:custGeom>
                <a:avLst/>
                <a:gdLst>
                  <a:gd name="connsiteX0" fmla="*/ 2417 w 367598"/>
                  <a:gd name="connsiteY0" fmla="*/ 304287 h 621273"/>
                  <a:gd name="connsiteX1" fmla="*/ 354842 w 367598"/>
                  <a:gd name="connsiteY1" fmla="*/ 2662 h 621273"/>
                  <a:gd name="connsiteX2" fmla="*/ 278642 w 367598"/>
                  <a:gd name="connsiteY2" fmla="*/ 170937 h 621273"/>
                  <a:gd name="connsiteX3" fmla="*/ 167517 w 367598"/>
                  <a:gd name="connsiteY3" fmla="*/ 412237 h 621273"/>
                  <a:gd name="connsiteX4" fmla="*/ 65917 w 367598"/>
                  <a:gd name="connsiteY4" fmla="*/ 612262 h 621273"/>
                  <a:gd name="connsiteX5" fmla="*/ 275467 w 367598"/>
                  <a:gd name="connsiteY5" fmla="*/ 107437 h 621273"/>
                  <a:gd name="connsiteX6" fmla="*/ 157992 w 367598"/>
                  <a:gd name="connsiteY6" fmla="*/ 275712 h 621273"/>
                  <a:gd name="connsiteX7" fmla="*/ 199267 w 367598"/>
                  <a:gd name="connsiteY7" fmla="*/ 142362 h 621273"/>
                  <a:gd name="connsiteX8" fmla="*/ 2417 w 367598"/>
                  <a:gd name="connsiteY8" fmla="*/ 304287 h 62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7598" h="621273">
                    <a:moveTo>
                      <a:pt x="2417" y="304287"/>
                    </a:moveTo>
                    <a:cubicBezTo>
                      <a:pt x="28346" y="281004"/>
                      <a:pt x="308805" y="24887"/>
                      <a:pt x="354842" y="2662"/>
                    </a:cubicBezTo>
                    <a:cubicBezTo>
                      <a:pt x="400879" y="-19563"/>
                      <a:pt x="309863" y="102675"/>
                      <a:pt x="278642" y="170937"/>
                    </a:cubicBezTo>
                    <a:cubicBezTo>
                      <a:pt x="247421" y="239199"/>
                      <a:pt x="202971" y="338683"/>
                      <a:pt x="167517" y="412237"/>
                    </a:cubicBezTo>
                    <a:cubicBezTo>
                      <a:pt x="132063" y="485791"/>
                      <a:pt x="47925" y="663062"/>
                      <a:pt x="65917" y="612262"/>
                    </a:cubicBezTo>
                    <a:cubicBezTo>
                      <a:pt x="83909" y="561462"/>
                      <a:pt x="260121" y="163529"/>
                      <a:pt x="275467" y="107437"/>
                    </a:cubicBezTo>
                    <a:cubicBezTo>
                      <a:pt x="290813" y="51345"/>
                      <a:pt x="170692" y="269891"/>
                      <a:pt x="157992" y="275712"/>
                    </a:cubicBezTo>
                    <a:cubicBezTo>
                      <a:pt x="145292" y="281533"/>
                      <a:pt x="231546" y="137599"/>
                      <a:pt x="199267" y="142362"/>
                    </a:cubicBezTo>
                    <a:cubicBezTo>
                      <a:pt x="166988" y="147124"/>
                      <a:pt x="-23512" y="327570"/>
                      <a:pt x="2417" y="3042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 500">
                <a:extLst>
                  <a:ext uri="{FF2B5EF4-FFF2-40B4-BE49-F238E27FC236}">
                    <a16:creationId xmlns:a16="http://schemas.microsoft.com/office/drawing/2014/main" id="{7F69B777-4851-14AA-48F7-5704F1D665DD}"/>
                  </a:ext>
                </a:extLst>
              </p:cNvPr>
              <p:cNvSpPr/>
              <p:nvPr/>
            </p:nvSpPr>
            <p:spPr>
              <a:xfrm>
                <a:off x="4423192" y="4605405"/>
                <a:ext cx="359254" cy="280865"/>
              </a:xfrm>
              <a:custGeom>
                <a:avLst/>
                <a:gdLst>
                  <a:gd name="connsiteX0" fmla="*/ 2758 w 359254"/>
                  <a:gd name="connsiteY0" fmla="*/ 4695 h 280865"/>
                  <a:gd name="connsiteX1" fmla="*/ 352008 w 359254"/>
                  <a:gd name="connsiteY1" fmla="*/ 274570 h 280865"/>
                  <a:gd name="connsiteX2" fmla="*/ 234533 w 359254"/>
                  <a:gd name="connsiteY2" fmla="*/ 185670 h 280865"/>
                  <a:gd name="connsiteX3" fmla="*/ 177383 w 359254"/>
                  <a:gd name="connsiteY3" fmla="*/ 77720 h 280865"/>
                  <a:gd name="connsiteX4" fmla="*/ 186908 w 359254"/>
                  <a:gd name="connsiteY4" fmla="*/ 99945 h 280865"/>
                  <a:gd name="connsiteX5" fmla="*/ 2758 w 359254"/>
                  <a:gd name="connsiteY5" fmla="*/ 4695 h 28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9254" h="280865">
                    <a:moveTo>
                      <a:pt x="2758" y="4695"/>
                    </a:moveTo>
                    <a:cubicBezTo>
                      <a:pt x="30275" y="33799"/>
                      <a:pt x="313379" y="244408"/>
                      <a:pt x="352008" y="274570"/>
                    </a:cubicBezTo>
                    <a:cubicBezTo>
                      <a:pt x="390637" y="304733"/>
                      <a:pt x="263637" y="218478"/>
                      <a:pt x="234533" y="185670"/>
                    </a:cubicBezTo>
                    <a:cubicBezTo>
                      <a:pt x="205429" y="152862"/>
                      <a:pt x="185320" y="92007"/>
                      <a:pt x="177383" y="77720"/>
                    </a:cubicBezTo>
                    <a:cubicBezTo>
                      <a:pt x="169446" y="63433"/>
                      <a:pt x="211779" y="108941"/>
                      <a:pt x="186908" y="99945"/>
                    </a:cubicBezTo>
                    <a:cubicBezTo>
                      <a:pt x="162037" y="90949"/>
                      <a:pt x="-24759" y="-24409"/>
                      <a:pt x="2758" y="46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フリーフォーム 501">
                <a:extLst>
                  <a:ext uri="{FF2B5EF4-FFF2-40B4-BE49-F238E27FC236}">
                    <a16:creationId xmlns:a16="http://schemas.microsoft.com/office/drawing/2014/main" id="{1FB26B5F-F666-ADB6-F320-1447A3DC7120}"/>
                  </a:ext>
                </a:extLst>
              </p:cNvPr>
              <p:cNvSpPr/>
              <p:nvPr/>
            </p:nvSpPr>
            <p:spPr>
              <a:xfrm>
                <a:off x="4127397" y="4632019"/>
                <a:ext cx="301999" cy="407863"/>
              </a:xfrm>
              <a:custGeom>
                <a:avLst/>
                <a:gdLst>
                  <a:gd name="connsiteX0" fmla="*/ 301728 w 301999"/>
                  <a:gd name="connsiteY0" fmla="*/ 306 h 407863"/>
                  <a:gd name="connsiteX1" fmla="*/ 73128 w 301999"/>
                  <a:gd name="connsiteY1" fmla="*/ 171756 h 407863"/>
                  <a:gd name="connsiteX2" fmla="*/ 31853 w 301999"/>
                  <a:gd name="connsiteY2" fmla="*/ 406706 h 407863"/>
                  <a:gd name="connsiteX3" fmla="*/ 41378 w 301999"/>
                  <a:gd name="connsiteY3" fmla="*/ 260656 h 407863"/>
                  <a:gd name="connsiteX4" fmla="*/ 41378 w 301999"/>
                  <a:gd name="connsiteY4" fmla="*/ 232081 h 407863"/>
                  <a:gd name="connsiteX5" fmla="*/ 19153 w 301999"/>
                  <a:gd name="connsiteY5" fmla="*/ 174931 h 407863"/>
                  <a:gd name="connsiteX6" fmla="*/ 22328 w 301999"/>
                  <a:gd name="connsiteY6" fmla="*/ 213031 h 407863"/>
                  <a:gd name="connsiteX7" fmla="*/ 301728 w 301999"/>
                  <a:gd name="connsiteY7" fmla="*/ 306 h 4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99" h="407863">
                    <a:moveTo>
                      <a:pt x="301728" y="306"/>
                    </a:moveTo>
                    <a:cubicBezTo>
                      <a:pt x="310195" y="-6573"/>
                      <a:pt x="118107" y="104023"/>
                      <a:pt x="73128" y="171756"/>
                    </a:cubicBezTo>
                    <a:cubicBezTo>
                      <a:pt x="28149" y="239489"/>
                      <a:pt x="37145" y="391889"/>
                      <a:pt x="31853" y="406706"/>
                    </a:cubicBezTo>
                    <a:cubicBezTo>
                      <a:pt x="26561" y="421523"/>
                      <a:pt x="39791" y="289760"/>
                      <a:pt x="41378" y="260656"/>
                    </a:cubicBezTo>
                    <a:cubicBezTo>
                      <a:pt x="42965" y="231552"/>
                      <a:pt x="45082" y="246368"/>
                      <a:pt x="41378" y="232081"/>
                    </a:cubicBezTo>
                    <a:cubicBezTo>
                      <a:pt x="37674" y="217794"/>
                      <a:pt x="22328" y="178106"/>
                      <a:pt x="19153" y="174931"/>
                    </a:cubicBezTo>
                    <a:cubicBezTo>
                      <a:pt x="15978" y="171756"/>
                      <a:pt x="-24239" y="245310"/>
                      <a:pt x="22328" y="213031"/>
                    </a:cubicBezTo>
                    <a:cubicBezTo>
                      <a:pt x="68895" y="180752"/>
                      <a:pt x="293261" y="7185"/>
                      <a:pt x="301728" y="3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 503">
                <a:extLst>
                  <a:ext uri="{FF2B5EF4-FFF2-40B4-BE49-F238E27FC236}">
                    <a16:creationId xmlns:a16="http://schemas.microsoft.com/office/drawing/2014/main" id="{F1F9B1B3-4DDA-3997-6822-38D80200A82D}"/>
                  </a:ext>
                </a:extLst>
              </p:cNvPr>
              <p:cNvSpPr/>
              <p:nvPr/>
            </p:nvSpPr>
            <p:spPr>
              <a:xfrm>
                <a:off x="4020032" y="4783120"/>
                <a:ext cx="183951" cy="1346979"/>
              </a:xfrm>
              <a:custGeom>
                <a:avLst/>
                <a:gdLst>
                  <a:gd name="connsiteX0" fmla="*/ 110643 w 183951"/>
                  <a:gd name="connsiteY0" fmla="*/ 1605 h 1346979"/>
                  <a:gd name="connsiteX1" fmla="*/ 94768 w 183951"/>
                  <a:gd name="connsiteY1" fmla="*/ 347680 h 1346979"/>
                  <a:gd name="connsiteX2" fmla="*/ 37618 w 183951"/>
                  <a:gd name="connsiteY2" fmla="*/ 725505 h 1346979"/>
                  <a:gd name="connsiteX3" fmla="*/ 37618 w 183951"/>
                  <a:gd name="connsiteY3" fmla="*/ 684230 h 1346979"/>
                  <a:gd name="connsiteX4" fmla="*/ 18568 w 183951"/>
                  <a:gd name="connsiteY4" fmla="*/ 820755 h 1346979"/>
                  <a:gd name="connsiteX5" fmla="*/ 9043 w 183951"/>
                  <a:gd name="connsiteY5" fmla="*/ 1090630 h 1346979"/>
                  <a:gd name="connsiteX6" fmla="*/ 5868 w 183951"/>
                  <a:gd name="connsiteY6" fmla="*/ 1058880 h 1346979"/>
                  <a:gd name="connsiteX7" fmla="*/ 5868 w 183951"/>
                  <a:gd name="connsiteY7" fmla="*/ 1258905 h 1346979"/>
                  <a:gd name="connsiteX8" fmla="*/ 12218 w 183951"/>
                  <a:gd name="connsiteY8" fmla="*/ 1204930 h 1346979"/>
                  <a:gd name="connsiteX9" fmla="*/ 148743 w 183951"/>
                  <a:gd name="connsiteY9" fmla="*/ 1344630 h 1346979"/>
                  <a:gd name="connsiteX10" fmla="*/ 63018 w 183951"/>
                  <a:gd name="connsiteY10" fmla="*/ 1287480 h 1346979"/>
                  <a:gd name="connsiteX11" fmla="*/ 37618 w 183951"/>
                  <a:gd name="connsiteY11" fmla="*/ 1220805 h 1346979"/>
                  <a:gd name="connsiteX12" fmla="*/ 34443 w 183951"/>
                  <a:gd name="connsiteY12" fmla="*/ 900130 h 1346979"/>
                  <a:gd name="connsiteX13" fmla="*/ 72543 w 183951"/>
                  <a:gd name="connsiteY13" fmla="*/ 658830 h 1346979"/>
                  <a:gd name="connsiteX14" fmla="*/ 15393 w 183951"/>
                  <a:gd name="connsiteY14" fmla="*/ 801705 h 1346979"/>
                  <a:gd name="connsiteX15" fmla="*/ 113818 w 183951"/>
                  <a:gd name="connsiteY15" fmla="*/ 512780 h 1346979"/>
                  <a:gd name="connsiteX16" fmla="*/ 123343 w 183951"/>
                  <a:gd name="connsiteY16" fmla="*/ 366730 h 1346979"/>
                  <a:gd name="connsiteX17" fmla="*/ 107468 w 183951"/>
                  <a:gd name="connsiteY17" fmla="*/ 528655 h 1346979"/>
                  <a:gd name="connsiteX18" fmla="*/ 107468 w 183951"/>
                  <a:gd name="connsiteY18" fmla="*/ 344505 h 1346979"/>
                  <a:gd name="connsiteX19" fmla="*/ 183668 w 183951"/>
                  <a:gd name="connsiteY19" fmla="*/ 84155 h 1346979"/>
                  <a:gd name="connsiteX20" fmla="*/ 132868 w 183951"/>
                  <a:gd name="connsiteY20" fmla="*/ 211155 h 1346979"/>
                  <a:gd name="connsiteX21" fmla="*/ 110643 w 183951"/>
                  <a:gd name="connsiteY21" fmla="*/ 1605 h 134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3951" h="1346979">
                    <a:moveTo>
                      <a:pt x="110643" y="1605"/>
                    </a:moveTo>
                    <a:cubicBezTo>
                      <a:pt x="104293" y="24359"/>
                      <a:pt x="106939" y="227030"/>
                      <a:pt x="94768" y="347680"/>
                    </a:cubicBezTo>
                    <a:cubicBezTo>
                      <a:pt x="82597" y="468330"/>
                      <a:pt x="47143" y="669413"/>
                      <a:pt x="37618" y="725505"/>
                    </a:cubicBezTo>
                    <a:cubicBezTo>
                      <a:pt x="28093" y="781597"/>
                      <a:pt x="40793" y="668355"/>
                      <a:pt x="37618" y="684230"/>
                    </a:cubicBezTo>
                    <a:cubicBezTo>
                      <a:pt x="34443" y="700105"/>
                      <a:pt x="23330" y="753022"/>
                      <a:pt x="18568" y="820755"/>
                    </a:cubicBezTo>
                    <a:cubicBezTo>
                      <a:pt x="13805" y="888488"/>
                      <a:pt x="11160" y="1050943"/>
                      <a:pt x="9043" y="1090630"/>
                    </a:cubicBezTo>
                    <a:cubicBezTo>
                      <a:pt x="6926" y="1130317"/>
                      <a:pt x="6397" y="1030834"/>
                      <a:pt x="5868" y="1058880"/>
                    </a:cubicBezTo>
                    <a:cubicBezTo>
                      <a:pt x="5339" y="1086926"/>
                      <a:pt x="4810" y="1234563"/>
                      <a:pt x="5868" y="1258905"/>
                    </a:cubicBezTo>
                    <a:cubicBezTo>
                      <a:pt x="6926" y="1283247"/>
                      <a:pt x="-11594" y="1190643"/>
                      <a:pt x="12218" y="1204930"/>
                    </a:cubicBezTo>
                    <a:cubicBezTo>
                      <a:pt x="36030" y="1219217"/>
                      <a:pt x="140276" y="1330872"/>
                      <a:pt x="148743" y="1344630"/>
                    </a:cubicBezTo>
                    <a:cubicBezTo>
                      <a:pt x="157210" y="1358388"/>
                      <a:pt x="81539" y="1308117"/>
                      <a:pt x="63018" y="1287480"/>
                    </a:cubicBezTo>
                    <a:cubicBezTo>
                      <a:pt x="44497" y="1266843"/>
                      <a:pt x="42380" y="1285363"/>
                      <a:pt x="37618" y="1220805"/>
                    </a:cubicBezTo>
                    <a:cubicBezTo>
                      <a:pt x="32856" y="1156247"/>
                      <a:pt x="28622" y="993792"/>
                      <a:pt x="34443" y="900130"/>
                    </a:cubicBezTo>
                    <a:cubicBezTo>
                      <a:pt x="40264" y="806468"/>
                      <a:pt x="75718" y="675234"/>
                      <a:pt x="72543" y="658830"/>
                    </a:cubicBezTo>
                    <a:cubicBezTo>
                      <a:pt x="69368" y="642426"/>
                      <a:pt x="8514" y="826047"/>
                      <a:pt x="15393" y="801705"/>
                    </a:cubicBezTo>
                    <a:cubicBezTo>
                      <a:pt x="22272" y="777363"/>
                      <a:pt x="95826" y="585276"/>
                      <a:pt x="113818" y="512780"/>
                    </a:cubicBezTo>
                    <a:cubicBezTo>
                      <a:pt x="131810" y="440284"/>
                      <a:pt x="124401" y="364084"/>
                      <a:pt x="123343" y="366730"/>
                    </a:cubicBezTo>
                    <a:cubicBezTo>
                      <a:pt x="122285" y="369376"/>
                      <a:pt x="110114" y="532359"/>
                      <a:pt x="107468" y="528655"/>
                    </a:cubicBezTo>
                    <a:cubicBezTo>
                      <a:pt x="104822" y="524951"/>
                      <a:pt x="94768" y="418588"/>
                      <a:pt x="107468" y="344505"/>
                    </a:cubicBezTo>
                    <a:cubicBezTo>
                      <a:pt x="120168" y="270422"/>
                      <a:pt x="179435" y="106380"/>
                      <a:pt x="183668" y="84155"/>
                    </a:cubicBezTo>
                    <a:cubicBezTo>
                      <a:pt x="187901" y="61930"/>
                      <a:pt x="143451" y="216976"/>
                      <a:pt x="132868" y="211155"/>
                    </a:cubicBezTo>
                    <a:cubicBezTo>
                      <a:pt x="122285" y="205334"/>
                      <a:pt x="116993" y="-21149"/>
                      <a:pt x="110643" y="16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 504">
                <a:extLst>
                  <a:ext uri="{FF2B5EF4-FFF2-40B4-BE49-F238E27FC236}">
                    <a16:creationId xmlns:a16="http://schemas.microsoft.com/office/drawing/2014/main" id="{0CCD08C2-DC78-0E07-DB3B-36DBE1A55F18}"/>
                  </a:ext>
                </a:extLst>
              </p:cNvPr>
              <p:cNvSpPr/>
              <p:nvPr/>
            </p:nvSpPr>
            <p:spPr>
              <a:xfrm>
                <a:off x="4063552" y="4702162"/>
                <a:ext cx="313855" cy="407372"/>
              </a:xfrm>
              <a:custGeom>
                <a:avLst/>
                <a:gdLst>
                  <a:gd name="connsiteX0" fmla="*/ 298898 w 313855"/>
                  <a:gd name="connsiteY0" fmla="*/ 13 h 407372"/>
                  <a:gd name="connsiteX1" fmla="*/ 308423 w 313855"/>
                  <a:gd name="connsiteY1" fmla="*/ 82563 h 407372"/>
                  <a:gd name="connsiteX2" fmla="*/ 203648 w 313855"/>
                  <a:gd name="connsiteY2" fmla="*/ 206388 h 407372"/>
                  <a:gd name="connsiteX3" fmla="*/ 448 w 313855"/>
                  <a:gd name="connsiteY3" fmla="*/ 406413 h 407372"/>
                  <a:gd name="connsiteX4" fmla="*/ 263973 w 313855"/>
                  <a:gd name="connsiteY4" fmla="*/ 117488 h 407372"/>
                  <a:gd name="connsiteX5" fmla="*/ 298898 w 313855"/>
                  <a:gd name="connsiteY5" fmla="*/ 76213 h 407372"/>
                  <a:gd name="connsiteX6" fmla="*/ 298898 w 313855"/>
                  <a:gd name="connsiteY6" fmla="*/ 13 h 407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855" h="407372">
                    <a:moveTo>
                      <a:pt x="298898" y="13"/>
                    </a:moveTo>
                    <a:cubicBezTo>
                      <a:pt x="300486" y="1071"/>
                      <a:pt x="324298" y="48167"/>
                      <a:pt x="308423" y="82563"/>
                    </a:cubicBezTo>
                    <a:cubicBezTo>
                      <a:pt x="292548" y="116959"/>
                      <a:pt x="254977" y="152413"/>
                      <a:pt x="203648" y="206388"/>
                    </a:cubicBezTo>
                    <a:cubicBezTo>
                      <a:pt x="152319" y="260363"/>
                      <a:pt x="-9606" y="421230"/>
                      <a:pt x="448" y="406413"/>
                    </a:cubicBezTo>
                    <a:cubicBezTo>
                      <a:pt x="10502" y="391596"/>
                      <a:pt x="214231" y="172521"/>
                      <a:pt x="263973" y="117488"/>
                    </a:cubicBezTo>
                    <a:cubicBezTo>
                      <a:pt x="313715" y="62455"/>
                      <a:pt x="293077" y="91030"/>
                      <a:pt x="298898" y="76213"/>
                    </a:cubicBezTo>
                    <a:cubicBezTo>
                      <a:pt x="304719" y="61396"/>
                      <a:pt x="297310" y="-1045"/>
                      <a:pt x="298898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 505">
                <a:extLst>
                  <a:ext uri="{FF2B5EF4-FFF2-40B4-BE49-F238E27FC236}">
                    <a16:creationId xmlns:a16="http://schemas.microsoft.com/office/drawing/2014/main" id="{411AFB7A-5D1F-B10D-F70B-139F9EB27968}"/>
                  </a:ext>
                </a:extLst>
              </p:cNvPr>
              <p:cNvSpPr/>
              <p:nvPr/>
            </p:nvSpPr>
            <p:spPr>
              <a:xfrm>
                <a:off x="4095306" y="4773685"/>
                <a:ext cx="499251" cy="398268"/>
              </a:xfrm>
              <a:custGeom>
                <a:avLst/>
                <a:gdLst>
                  <a:gd name="connsiteX0" fmla="*/ 19494 w 499251"/>
                  <a:gd name="connsiteY0" fmla="*/ 379340 h 398268"/>
                  <a:gd name="connsiteX1" fmla="*/ 352869 w 499251"/>
                  <a:gd name="connsiteY1" fmla="*/ 20565 h 398268"/>
                  <a:gd name="connsiteX2" fmla="*/ 330644 w 499251"/>
                  <a:gd name="connsiteY2" fmla="*/ 42790 h 398268"/>
                  <a:gd name="connsiteX3" fmla="*/ 390969 w 499251"/>
                  <a:gd name="connsiteY3" fmla="*/ 33265 h 398268"/>
                  <a:gd name="connsiteX4" fmla="*/ 498919 w 499251"/>
                  <a:gd name="connsiteY4" fmla="*/ 77715 h 398268"/>
                  <a:gd name="connsiteX5" fmla="*/ 352869 w 499251"/>
                  <a:gd name="connsiteY5" fmla="*/ 23740 h 398268"/>
                  <a:gd name="connsiteX6" fmla="*/ 209994 w 499251"/>
                  <a:gd name="connsiteY6" fmla="*/ 138040 h 398268"/>
                  <a:gd name="connsiteX7" fmla="*/ 229044 w 499251"/>
                  <a:gd name="connsiteY7" fmla="*/ 115815 h 398268"/>
                  <a:gd name="connsiteX8" fmla="*/ 60769 w 499251"/>
                  <a:gd name="connsiteY8" fmla="*/ 325365 h 398268"/>
                  <a:gd name="connsiteX9" fmla="*/ 19494 w 499251"/>
                  <a:gd name="connsiteY9" fmla="*/ 379340 h 39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9251" h="398268">
                    <a:moveTo>
                      <a:pt x="19494" y="379340"/>
                    </a:moveTo>
                    <a:cubicBezTo>
                      <a:pt x="68177" y="328540"/>
                      <a:pt x="301011" y="76657"/>
                      <a:pt x="352869" y="20565"/>
                    </a:cubicBezTo>
                    <a:cubicBezTo>
                      <a:pt x="404727" y="-35527"/>
                      <a:pt x="324294" y="40673"/>
                      <a:pt x="330644" y="42790"/>
                    </a:cubicBezTo>
                    <a:cubicBezTo>
                      <a:pt x="336994" y="44907"/>
                      <a:pt x="362923" y="27444"/>
                      <a:pt x="390969" y="33265"/>
                    </a:cubicBezTo>
                    <a:cubicBezTo>
                      <a:pt x="419015" y="39086"/>
                      <a:pt x="505269" y="79302"/>
                      <a:pt x="498919" y="77715"/>
                    </a:cubicBezTo>
                    <a:cubicBezTo>
                      <a:pt x="492569" y="76127"/>
                      <a:pt x="401023" y="13686"/>
                      <a:pt x="352869" y="23740"/>
                    </a:cubicBezTo>
                    <a:cubicBezTo>
                      <a:pt x="304715" y="33794"/>
                      <a:pt x="230631" y="122694"/>
                      <a:pt x="209994" y="138040"/>
                    </a:cubicBezTo>
                    <a:cubicBezTo>
                      <a:pt x="189357" y="153386"/>
                      <a:pt x="253915" y="84594"/>
                      <a:pt x="229044" y="115815"/>
                    </a:cubicBezTo>
                    <a:cubicBezTo>
                      <a:pt x="204173" y="147036"/>
                      <a:pt x="97282" y="283561"/>
                      <a:pt x="60769" y="325365"/>
                    </a:cubicBezTo>
                    <a:cubicBezTo>
                      <a:pt x="24256" y="367169"/>
                      <a:pt x="-29189" y="430140"/>
                      <a:pt x="19494" y="3793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 506">
                <a:extLst>
                  <a:ext uri="{FF2B5EF4-FFF2-40B4-BE49-F238E27FC236}">
                    <a16:creationId xmlns:a16="http://schemas.microsoft.com/office/drawing/2014/main" id="{04B69EE1-1D7D-DA89-7CBD-8B3D3FBA8880}"/>
                  </a:ext>
                </a:extLst>
              </p:cNvPr>
              <p:cNvSpPr/>
              <p:nvPr/>
            </p:nvSpPr>
            <p:spPr>
              <a:xfrm>
                <a:off x="4446673" y="4750066"/>
                <a:ext cx="342935" cy="310748"/>
              </a:xfrm>
              <a:custGeom>
                <a:avLst/>
                <a:gdLst>
                  <a:gd name="connsiteX0" fmla="*/ 14202 w 342935"/>
                  <a:gd name="connsiteY0" fmla="*/ 12434 h 310748"/>
                  <a:gd name="connsiteX1" fmla="*/ 328527 w 342935"/>
                  <a:gd name="connsiteY1" fmla="*/ 298184 h 310748"/>
                  <a:gd name="connsiteX2" fmla="*/ 268202 w 342935"/>
                  <a:gd name="connsiteY2" fmla="*/ 241034 h 310748"/>
                  <a:gd name="connsiteX3" fmla="*/ 74527 w 342935"/>
                  <a:gd name="connsiteY3" fmla="*/ 69584 h 310748"/>
                  <a:gd name="connsiteX4" fmla="*/ 14202 w 342935"/>
                  <a:gd name="connsiteY4" fmla="*/ 12434 h 31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35" h="310748">
                    <a:moveTo>
                      <a:pt x="14202" y="12434"/>
                    </a:moveTo>
                    <a:lnTo>
                      <a:pt x="328527" y="298184"/>
                    </a:lnTo>
                    <a:cubicBezTo>
                      <a:pt x="370860" y="336284"/>
                      <a:pt x="310535" y="279134"/>
                      <a:pt x="268202" y="241034"/>
                    </a:cubicBezTo>
                    <a:cubicBezTo>
                      <a:pt x="225869" y="202934"/>
                      <a:pt x="115273" y="106626"/>
                      <a:pt x="74527" y="69584"/>
                    </a:cubicBezTo>
                    <a:cubicBezTo>
                      <a:pt x="33781" y="32542"/>
                      <a:pt x="-28131" y="-25666"/>
                      <a:pt x="14202" y="124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 507">
                <a:extLst>
                  <a:ext uri="{FF2B5EF4-FFF2-40B4-BE49-F238E27FC236}">
                    <a16:creationId xmlns:a16="http://schemas.microsoft.com/office/drawing/2014/main" id="{A3D76554-0BDA-9453-8416-C12CEB17DA1E}"/>
                  </a:ext>
                </a:extLst>
              </p:cNvPr>
              <p:cNvSpPr/>
              <p:nvPr/>
            </p:nvSpPr>
            <p:spPr>
              <a:xfrm>
                <a:off x="4514713" y="4828908"/>
                <a:ext cx="227148" cy="232249"/>
              </a:xfrm>
              <a:custGeom>
                <a:avLst/>
                <a:gdLst>
                  <a:gd name="connsiteX0" fmla="*/ 137 w 227148"/>
                  <a:gd name="connsiteY0" fmla="*/ 267 h 232249"/>
                  <a:gd name="connsiteX1" fmla="*/ 225562 w 227148"/>
                  <a:gd name="connsiteY1" fmla="*/ 228867 h 232249"/>
                  <a:gd name="connsiteX2" fmla="*/ 104912 w 227148"/>
                  <a:gd name="connsiteY2" fmla="*/ 139967 h 232249"/>
                  <a:gd name="connsiteX3" fmla="*/ 190637 w 227148"/>
                  <a:gd name="connsiteY3" fmla="*/ 181242 h 232249"/>
                  <a:gd name="connsiteX4" fmla="*/ 137 w 227148"/>
                  <a:gd name="connsiteY4" fmla="*/ 267 h 232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148" h="232249">
                    <a:moveTo>
                      <a:pt x="137" y="267"/>
                    </a:moveTo>
                    <a:cubicBezTo>
                      <a:pt x="5958" y="8204"/>
                      <a:pt x="208100" y="205584"/>
                      <a:pt x="225562" y="228867"/>
                    </a:cubicBezTo>
                    <a:cubicBezTo>
                      <a:pt x="243025" y="252150"/>
                      <a:pt x="110733" y="147904"/>
                      <a:pt x="104912" y="139967"/>
                    </a:cubicBezTo>
                    <a:cubicBezTo>
                      <a:pt x="99091" y="132030"/>
                      <a:pt x="205983" y="198704"/>
                      <a:pt x="190637" y="181242"/>
                    </a:cubicBezTo>
                    <a:cubicBezTo>
                      <a:pt x="175291" y="163780"/>
                      <a:pt x="-5684" y="-7670"/>
                      <a:pt x="137" y="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9" name="フリーフォーム 508">
                <a:extLst>
                  <a:ext uri="{FF2B5EF4-FFF2-40B4-BE49-F238E27FC236}">
                    <a16:creationId xmlns:a16="http://schemas.microsoft.com/office/drawing/2014/main" id="{85D5733B-9649-C4E6-975B-D1CDF7411891}"/>
                  </a:ext>
                </a:extLst>
              </p:cNvPr>
              <p:cNvSpPr/>
              <p:nvPr/>
            </p:nvSpPr>
            <p:spPr>
              <a:xfrm>
                <a:off x="4416307" y="4817429"/>
                <a:ext cx="76676" cy="637593"/>
              </a:xfrm>
              <a:custGeom>
                <a:avLst/>
                <a:gdLst>
                  <a:gd name="connsiteX0" fmla="*/ 76318 w 76676"/>
                  <a:gd name="connsiteY0" fmla="*/ 30796 h 637593"/>
                  <a:gd name="connsiteX1" fmla="*/ 41393 w 76676"/>
                  <a:gd name="connsiteY1" fmla="*/ 300671 h 637593"/>
                  <a:gd name="connsiteX2" fmla="*/ 118 w 76676"/>
                  <a:gd name="connsiteY2" fmla="*/ 630871 h 637593"/>
                  <a:gd name="connsiteX3" fmla="*/ 28693 w 76676"/>
                  <a:gd name="connsiteY3" fmla="*/ 481646 h 637593"/>
                  <a:gd name="connsiteX4" fmla="*/ 22343 w 76676"/>
                  <a:gd name="connsiteY4" fmla="*/ 5396 h 637593"/>
                  <a:gd name="connsiteX5" fmla="*/ 19168 w 76676"/>
                  <a:gd name="connsiteY5" fmla="*/ 214946 h 637593"/>
                  <a:gd name="connsiteX6" fmla="*/ 76318 w 76676"/>
                  <a:gd name="connsiteY6" fmla="*/ 30796 h 63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676" h="637593">
                    <a:moveTo>
                      <a:pt x="76318" y="30796"/>
                    </a:moveTo>
                    <a:cubicBezTo>
                      <a:pt x="80022" y="45083"/>
                      <a:pt x="54093" y="200659"/>
                      <a:pt x="41393" y="300671"/>
                    </a:cubicBezTo>
                    <a:cubicBezTo>
                      <a:pt x="28693" y="400683"/>
                      <a:pt x="2235" y="600709"/>
                      <a:pt x="118" y="630871"/>
                    </a:cubicBezTo>
                    <a:cubicBezTo>
                      <a:pt x="-1999" y="661033"/>
                      <a:pt x="24989" y="585892"/>
                      <a:pt x="28693" y="481646"/>
                    </a:cubicBezTo>
                    <a:cubicBezTo>
                      <a:pt x="32397" y="377400"/>
                      <a:pt x="23930" y="49846"/>
                      <a:pt x="22343" y="5396"/>
                    </a:cubicBezTo>
                    <a:cubicBezTo>
                      <a:pt x="20755" y="-39054"/>
                      <a:pt x="10172" y="205421"/>
                      <a:pt x="19168" y="214946"/>
                    </a:cubicBezTo>
                    <a:cubicBezTo>
                      <a:pt x="28164" y="224471"/>
                      <a:pt x="72614" y="16509"/>
                      <a:pt x="76318" y="307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0" name="フリーフォーム 509">
                <a:extLst>
                  <a:ext uri="{FF2B5EF4-FFF2-40B4-BE49-F238E27FC236}">
                    <a16:creationId xmlns:a16="http://schemas.microsoft.com/office/drawing/2014/main" id="{F7835168-9D9F-EB7F-6F0B-0CB2B18F73FA}"/>
                  </a:ext>
                </a:extLst>
              </p:cNvPr>
              <p:cNvSpPr/>
              <p:nvPr/>
            </p:nvSpPr>
            <p:spPr>
              <a:xfrm>
                <a:off x="4332533" y="4754392"/>
                <a:ext cx="111874" cy="1150601"/>
              </a:xfrm>
              <a:custGeom>
                <a:avLst/>
                <a:gdLst>
                  <a:gd name="connsiteX0" fmla="*/ 106117 w 111874"/>
                  <a:gd name="connsiteY0" fmla="*/ 1758 h 1150601"/>
                  <a:gd name="connsiteX1" fmla="*/ 55317 w 111874"/>
                  <a:gd name="connsiteY1" fmla="*/ 601833 h 1150601"/>
                  <a:gd name="connsiteX2" fmla="*/ 64842 w 111874"/>
                  <a:gd name="connsiteY2" fmla="*/ 516108 h 1150601"/>
                  <a:gd name="connsiteX3" fmla="*/ 64842 w 111874"/>
                  <a:gd name="connsiteY3" fmla="*/ 697083 h 1150601"/>
                  <a:gd name="connsiteX4" fmla="*/ 1342 w 111874"/>
                  <a:gd name="connsiteY4" fmla="*/ 1147933 h 1150601"/>
                  <a:gd name="connsiteX5" fmla="*/ 26742 w 111874"/>
                  <a:gd name="connsiteY5" fmla="*/ 862183 h 1150601"/>
                  <a:gd name="connsiteX6" fmla="*/ 87067 w 111874"/>
                  <a:gd name="connsiteY6" fmla="*/ 417683 h 1150601"/>
                  <a:gd name="connsiteX7" fmla="*/ 64842 w 111874"/>
                  <a:gd name="connsiteY7" fmla="*/ 662158 h 1150601"/>
                  <a:gd name="connsiteX8" fmla="*/ 87067 w 111874"/>
                  <a:gd name="connsiteY8" fmla="*/ 297033 h 1150601"/>
                  <a:gd name="connsiteX9" fmla="*/ 109292 w 111874"/>
                  <a:gd name="connsiteY9" fmla="*/ 414508 h 1150601"/>
                  <a:gd name="connsiteX10" fmla="*/ 106117 w 111874"/>
                  <a:gd name="connsiteY10" fmla="*/ 1758 h 1150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874" h="1150601">
                    <a:moveTo>
                      <a:pt x="106117" y="1758"/>
                    </a:moveTo>
                    <a:cubicBezTo>
                      <a:pt x="97121" y="32979"/>
                      <a:pt x="62196" y="516108"/>
                      <a:pt x="55317" y="601833"/>
                    </a:cubicBezTo>
                    <a:cubicBezTo>
                      <a:pt x="48438" y="687558"/>
                      <a:pt x="63254" y="500233"/>
                      <a:pt x="64842" y="516108"/>
                    </a:cubicBezTo>
                    <a:cubicBezTo>
                      <a:pt x="66429" y="531983"/>
                      <a:pt x="75425" y="591779"/>
                      <a:pt x="64842" y="697083"/>
                    </a:cubicBezTo>
                    <a:cubicBezTo>
                      <a:pt x="54259" y="802387"/>
                      <a:pt x="7692" y="1120416"/>
                      <a:pt x="1342" y="1147933"/>
                    </a:cubicBezTo>
                    <a:cubicBezTo>
                      <a:pt x="-5008" y="1175450"/>
                      <a:pt x="12455" y="983891"/>
                      <a:pt x="26742" y="862183"/>
                    </a:cubicBezTo>
                    <a:cubicBezTo>
                      <a:pt x="41029" y="740475"/>
                      <a:pt x="80717" y="451021"/>
                      <a:pt x="87067" y="417683"/>
                    </a:cubicBezTo>
                    <a:cubicBezTo>
                      <a:pt x="93417" y="384346"/>
                      <a:pt x="64842" y="682266"/>
                      <a:pt x="64842" y="662158"/>
                    </a:cubicBezTo>
                    <a:cubicBezTo>
                      <a:pt x="64842" y="642050"/>
                      <a:pt x="79659" y="338308"/>
                      <a:pt x="87067" y="297033"/>
                    </a:cubicBezTo>
                    <a:cubicBezTo>
                      <a:pt x="94475" y="255758"/>
                      <a:pt x="107175" y="464250"/>
                      <a:pt x="109292" y="414508"/>
                    </a:cubicBezTo>
                    <a:cubicBezTo>
                      <a:pt x="111409" y="364766"/>
                      <a:pt x="115113" y="-29463"/>
                      <a:pt x="106117" y="17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 510">
                <a:extLst>
                  <a:ext uri="{FF2B5EF4-FFF2-40B4-BE49-F238E27FC236}">
                    <a16:creationId xmlns:a16="http://schemas.microsoft.com/office/drawing/2014/main" id="{22BD6060-3073-46E5-3AD7-B483365EE8BE}"/>
                  </a:ext>
                </a:extLst>
              </p:cNvPr>
              <p:cNvSpPr/>
              <p:nvPr/>
            </p:nvSpPr>
            <p:spPr>
              <a:xfrm>
                <a:off x="4081984" y="5058234"/>
                <a:ext cx="324463" cy="417159"/>
              </a:xfrm>
              <a:custGeom>
                <a:avLst/>
                <a:gdLst>
                  <a:gd name="connsiteX0" fmla="*/ 10591 w 324463"/>
                  <a:gd name="connsiteY0" fmla="*/ 15416 h 417159"/>
                  <a:gd name="connsiteX1" fmla="*/ 305866 w 324463"/>
                  <a:gd name="connsiteY1" fmla="*/ 399591 h 417159"/>
                  <a:gd name="connsiteX2" fmla="*/ 270941 w 324463"/>
                  <a:gd name="connsiteY2" fmla="*/ 326566 h 417159"/>
                  <a:gd name="connsiteX3" fmla="*/ 83616 w 324463"/>
                  <a:gd name="connsiteY3" fmla="*/ 97966 h 417159"/>
                  <a:gd name="connsiteX4" fmla="*/ 10591 w 324463"/>
                  <a:gd name="connsiteY4" fmla="*/ 15416 h 41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463" h="417159">
                    <a:moveTo>
                      <a:pt x="10591" y="15416"/>
                    </a:moveTo>
                    <a:cubicBezTo>
                      <a:pt x="47633" y="65687"/>
                      <a:pt x="262474" y="347733"/>
                      <a:pt x="305866" y="399591"/>
                    </a:cubicBezTo>
                    <a:cubicBezTo>
                      <a:pt x="349258" y="451449"/>
                      <a:pt x="307983" y="376837"/>
                      <a:pt x="270941" y="326566"/>
                    </a:cubicBezTo>
                    <a:cubicBezTo>
                      <a:pt x="233899" y="276295"/>
                      <a:pt x="124891" y="146120"/>
                      <a:pt x="83616" y="97966"/>
                    </a:cubicBezTo>
                    <a:cubicBezTo>
                      <a:pt x="42341" y="49812"/>
                      <a:pt x="-26451" y="-34855"/>
                      <a:pt x="10591" y="154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 511">
                <a:extLst>
                  <a:ext uri="{FF2B5EF4-FFF2-40B4-BE49-F238E27FC236}">
                    <a16:creationId xmlns:a16="http://schemas.microsoft.com/office/drawing/2014/main" id="{F3168C16-6158-D40B-A978-E077C8A1BD7C}"/>
                  </a:ext>
                </a:extLst>
              </p:cNvPr>
              <p:cNvSpPr/>
              <p:nvPr/>
            </p:nvSpPr>
            <p:spPr>
              <a:xfrm>
                <a:off x="4067175" y="5457825"/>
                <a:ext cx="653891" cy="9525"/>
              </a:xfrm>
              <a:custGeom>
                <a:avLst/>
                <a:gdLst>
                  <a:gd name="connsiteX0" fmla="*/ 0 w 653891"/>
                  <a:gd name="connsiteY0" fmla="*/ 0 h 9525"/>
                  <a:gd name="connsiteX1" fmla="*/ 644525 w 653891"/>
                  <a:gd name="connsiteY1" fmla="*/ 6350 h 9525"/>
                  <a:gd name="connsiteX2" fmla="*/ 400050 w 653891"/>
                  <a:gd name="connsiteY2" fmla="*/ 9525 h 9525"/>
                  <a:gd name="connsiteX3" fmla="*/ 0 w 653891"/>
                  <a:gd name="connsiteY3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891" h="9525">
                    <a:moveTo>
                      <a:pt x="0" y="0"/>
                    </a:moveTo>
                    <a:lnTo>
                      <a:pt x="644525" y="6350"/>
                    </a:lnTo>
                    <a:cubicBezTo>
                      <a:pt x="711200" y="7937"/>
                      <a:pt x="400050" y="9525"/>
                      <a:pt x="40005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 512">
                <a:extLst>
                  <a:ext uri="{FF2B5EF4-FFF2-40B4-BE49-F238E27FC236}">
                    <a16:creationId xmlns:a16="http://schemas.microsoft.com/office/drawing/2014/main" id="{E013036B-CCED-9073-B6A3-AF8EA16957E4}"/>
                  </a:ext>
                </a:extLst>
              </p:cNvPr>
              <p:cNvSpPr/>
              <p:nvPr/>
            </p:nvSpPr>
            <p:spPr>
              <a:xfrm>
                <a:off x="4083400" y="5489016"/>
                <a:ext cx="847931" cy="20095"/>
              </a:xfrm>
              <a:custGeom>
                <a:avLst/>
                <a:gdLst>
                  <a:gd name="connsiteX0" fmla="*/ 21875 w 847931"/>
                  <a:gd name="connsiteY0" fmla="*/ 19609 h 20095"/>
                  <a:gd name="connsiteX1" fmla="*/ 828325 w 847931"/>
                  <a:gd name="connsiteY1" fmla="*/ 13259 h 20095"/>
                  <a:gd name="connsiteX2" fmla="*/ 571150 w 847931"/>
                  <a:gd name="connsiteY2" fmla="*/ 559 h 20095"/>
                  <a:gd name="connsiteX3" fmla="*/ 256825 w 847931"/>
                  <a:gd name="connsiteY3" fmla="*/ 559 h 20095"/>
                  <a:gd name="connsiteX4" fmla="*/ 21875 w 847931"/>
                  <a:gd name="connsiteY4" fmla="*/ 19609 h 20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931" h="20095">
                    <a:moveTo>
                      <a:pt x="21875" y="19609"/>
                    </a:moveTo>
                    <a:cubicBezTo>
                      <a:pt x="117125" y="21726"/>
                      <a:pt x="736779" y="16434"/>
                      <a:pt x="828325" y="13259"/>
                    </a:cubicBezTo>
                    <a:cubicBezTo>
                      <a:pt x="919871" y="10084"/>
                      <a:pt x="666400" y="2676"/>
                      <a:pt x="571150" y="559"/>
                    </a:cubicBezTo>
                    <a:cubicBezTo>
                      <a:pt x="475900" y="-1558"/>
                      <a:pt x="345725" y="3205"/>
                      <a:pt x="256825" y="559"/>
                    </a:cubicBezTo>
                    <a:cubicBezTo>
                      <a:pt x="167925" y="-2087"/>
                      <a:pt x="-73375" y="17492"/>
                      <a:pt x="21875" y="196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 513">
                <a:extLst>
                  <a:ext uri="{FF2B5EF4-FFF2-40B4-BE49-F238E27FC236}">
                    <a16:creationId xmlns:a16="http://schemas.microsoft.com/office/drawing/2014/main" id="{BD4C318E-2632-17CE-2B23-AE9656C4FE43}"/>
                  </a:ext>
                </a:extLst>
              </p:cNvPr>
              <p:cNvSpPr/>
              <p:nvPr/>
            </p:nvSpPr>
            <p:spPr>
              <a:xfrm>
                <a:off x="4043114" y="5512954"/>
                <a:ext cx="303811" cy="412240"/>
              </a:xfrm>
              <a:custGeom>
                <a:avLst/>
                <a:gdLst>
                  <a:gd name="connsiteX0" fmla="*/ 303461 w 303811"/>
                  <a:gd name="connsiteY0" fmla="*/ 2021 h 412240"/>
                  <a:gd name="connsiteX1" fmla="*/ 24061 w 303811"/>
                  <a:gd name="connsiteY1" fmla="*/ 284596 h 412240"/>
                  <a:gd name="connsiteX2" fmla="*/ 17711 w 303811"/>
                  <a:gd name="connsiteY2" fmla="*/ 411596 h 412240"/>
                  <a:gd name="connsiteX3" fmla="*/ 49461 w 303811"/>
                  <a:gd name="connsiteY3" fmla="*/ 236971 h 412240"/>
                  <a:gd name="connsiteX4" fmla="*/ 84386 w 303811"/>
                  <a:gd name="connsiteY4" fmla="*/ 154421 h 412240"/>
                  <a:gd name="connsiteX5" fmla="*/ 62161 w 303811"/>
                  <a:gd name="connsiteY5" fmla="*/ 97271 h 412240"/>
                  <a:gd name="connsiteX6" fmla="*/ 81211 w 303811"/>
                  <a:gd name="connsiteY6" fmla="*/ 154421 h 412240"/>
                  <a:gd name="connsiteX7" fmla="*/ 303461 w 303811"/>
                  <a:gd name="connsiteY7" fmla="*/ 2021 h 41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3811" h="412240">
                    <a:moveTo>
                      <a:pt x="303461" y="2021"/>
                    </a:moveTo>
                    <a:cubicBezTo>
                      <a:pt x="293936" y="23717"/>
                      <a:pt x="71686" y="216334"/>
                      <a:pt x="24061" y="284596"/>
                    </a:cubicBezTo>
                    <a:cubicBezTo>
                      <a:pt x="-23564" y="352858"/>
                      <a:pt x="13478" y="419533"/>
                      <a:pt x="17711" y="411596"/>
                    </a:cubicBezTo>
                    <a:cubicBezTo>
                      <a:pt x="21944" y="403659"/>
                      <a:pt x="38349" y="279833"/>
                      <a:pt x="49461" y="236971"/>
                    </a:cubicBezTo>
                    <a:cubicBezTo>
                      <a:pt x="60573" y="194109"/>
                      <a:pt x="82269" y="177704"/>
                      <a:pt x="84386" y="154421"/>
                    </a:cubicBezTo>
                    <a:cubicBezTo>
                      <a:pt x="86503" y="131138"/>
                      <a:pt x="62690" y="97271"/>
                      <a:pt x="62161" y="97271"/>
                    </a:cubicBezTo>
                    <a:cubicBezTo>
                      <a:pt x="61632" y="97271"/>
                      <a:pt x="36761" y="168708"/>
                      <a:pt x="81211" y="154421"/>
                    </a:cubicBezTo>
                    <a:cubicBezTo>
                      <a:pt x="125661" y="140134"/>
                      <a:pt x="312986" y="-19675"/>
                      <a:pt x="303461" y="20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 514">
                <a:extLst>
                  <a:ext uri="{FF2B5EF4-FFF2-40B4-BE49-F238E27FC236}">
                    <a16:creationId xmlns:a16="http://schemas.microsoft.com/office/drawing/2014/main" id="{E7B2ED32-F7C1-2955-95D7-EE498AB3512D}"/>
                  </a:ext>
                </a:extLst>
              </p:cNvPr>
              <p:cNvSpPr/>
              <p:nvPr/>
            </p:nvSpPr>
            <p:spPr>
              <a:xfrm>
                <a:off x="4391128" y="5053851"/>
                <a:ext cx="692281" cy="58221"/>
              </a:xfrm>
              <a:custGeom>
                <a:avLst/>
                <a:gdLst>
                  <a:gd name="connsiteX0" fmla="*/ 25297 w 692281"/>
                  <a:gd name="connsiteY0" fmla="*/ 749 h 58221"/>
                  <a:gd name="connsiteX1" fmla="*/ 688872 w 692281"/>
                  <a:gd name="connsiteY1" fmla="*/ 10274 h 58221"/>
                  <a:gd name="connsiteX2" fmla="*/ 276122 w 692281"/>
                  <a:gd name="connsiteY2" fmla="*/ 13449 h 58221"/>
                  <a:gd name="connsiteX3" fmla="*/ 88797 w 692281"/>
                  <a:gd name="connsiteY3" fmla="*/ 57899 h 58221"/>
                  <a:gd name="connsiteX4" fmla="*/ 130072 w 692281"/>
                  <a:gd name="connsiteY4" fmla="*/ 32499 h 58221"/>
                  <a:gd name="connsiteX5" fmla="*/ 25297 w 692281"/>
                  <a:gd name="connsiteY5" fmla="*/ 749 h 58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281" h="58221">
                    <a:moveTo>
                      <a:pt x="25297" y="749"/>
                    </a:moveTo>
                    <a:cubicBezTo>
                      <a:pt x="118430" y="-2955"/>
                      <a:pt x="647068" y="8157"/>
                      <a:pt x="688872" y="10274"/>
                    </a:cubicBezTo>
                    <a:cubicBezTo>
                      <a:pt x="730676" y="12391"/>
                      <a:pt x="376135" y="5512"/>
                      <a:pt x="276122" y="13449"/>
                    </a:cubicBezTo>
                    <a:cubicBezTo>
                      <a:pt x="176110" y="21387"/>
                      <a:pt x="113139" y="54724"/>
                      <a:pt x="88797" y="57899"/>
                    </a:cubicBezTo>
                    <a:cubicBezTo>
                      <a:pt x="64455" y="61074"/>
                      <a:pt x="134305" y="39907"/>
                      <a:pt x="130072" y="32499"/>
                    </a:cubicBezTo>
                    <a:cubicBezTo>
                      <a:pt x="125839" y="25091"/>
                      <a:pt x="-67836" y="4453"/>
                      <a:pt x="25297" y="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 515">
                <a:extLst>
                  <a:ext uri="{FF2B5EF4-FFF2-40B4-BE49-F238E27FC236}">
                    <a16:creationId xmlns:a16="http://schemas.microsoft.com/office/drawing/2014/main" id="{EC0E0C19-5F33-2B0F-6051-B34CC1EA35C3}"/>
                  </a:ext>
                </a:extLst>
              </p:cNvPr>
              <p:cNvSpPr/>
              <p:nvPr/>
            </p:nvSpPr>
            <p:spPr>
              <a:xfrm>
                <a:off x="4975213" y="4848169"/>
                <a:ext cx="134411" cy="628772"/>
              </a:xfrm>
              <a:custGeom>
                <a:avLst/>
                <a:gdLst>
                  <a:gd name="connsiteX0" fmla="*/ 12 w 134411"/>
                  <a:gd name="connsiteY0" fmla="*/ 56 h 628772"/>
                  <a:gd name="connsiteX1" fmla="*/ 82562 w 134411"/>
                  <a:gd name="connsiteY1" fmla="*/ 187381 h 628772"/>
                  <a:gd name="connsiteX2" fmla="*/ 95262 w 134411"/>
                  <a:gd name="connsiteY2" fmla="*/ 355656 h 628772"/>
                  <a:gd name="connsiteX3" fmla="*/ 95262 w 134411"/>
                  <a:gd name="connsiteY3" fmla="*/ 311206 h 628772"/>
                  <a:gd name="connsiteX4" fmla="*/ 95262 w 134411"/>
                  <a:gd name="connsiteY4" fmla="*/ 501706 h 628772"/>
                  <a:gd name="connsiteX5" fmla="*/ 107962 w 134411"/>
                  <a:gd name="connsiteY5" fmla="*/ 628706 h 628772"/>
                  <a:gd name="connsiteX6" fmla="*/ 104787 w 134411"/>
                  <a:gd name="connsiteY6" fmla="*/ 485831 h 628772"/>
                  <a:gd name="connsiteX7" fmla="*/ 130187 w 134411"/>
                  <a:gd name="connsiteY7" fmla="*/ 133406 h 628772"/>
                  <a:gd name="connsiteX8" fmla="*/ 130187 w 134411"/>
                  <a:gd name="connsiteY8" fmla="*/ 250881 h 628772"/>
                  <a:gd name="connsiteX9" fmla="*/ 88912 w 134411"/>
                  <a:gd name="connsiteY9" fmla="*/ 206431 h 628772"/>
                  <a:gd name="connsiteX10" fmla="*/ 12 w 134411"/>
                  <a:gd name="connsiteY10" fmla="*/ 56 h 628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4411" h="628772">
                    <a:moveTo>
                      <a:pt x="12" y="56"/>
                    </a:moveTo>
                    <a:cubicBezTo>
                      <a:pt x="-1046" y="-3119"/>
                      <a:pt x="66687" y="128114"/>
                      <a:pt x="82562" y="187381"/>
                    </a:cubicBezTo>
                    <a:cubicBezTo>
                      <a:pt x="98437" y="246648"/>
                      <a:pt x="93145" y="335019"/>
                      <a:pt x="95262" y="355656"/>
                    </a:cubicBezTo>
                    <a:cubicBezTo>
                      <a:pt x="97379" y="376293"/>
                      <a:pt x="95262" y="311206"/>
                      <a:pt x="95262" y="311206"/>
                    </a:cubicBezTo>
                    <a:cubicBezTo>
                      <a:pt x="95262" y="335548"/>
                      <a:pt x="93145" y="448789"/>
                      <a:pt x="95262" y="501706"/>
                    </a:cubicBezTo>
                    <a:cubicBezTo>
                      <a:pt x="97379" y="554623"/>
                      <a:pt x="106375" y="631352"/>
                      <a:pt x="107962" y="628706"/>
                    </a:cubicBezTo>
                    <a:cubicBezTo>
                      <a:pt x="109550" y="626060"/>
                      <a:pt x="101083" y="568381"/>
                      <a:pt x="104787" y="485831"/>
                    </a:cubicBezTo>
                    <a:cubicBezTo>
                      <a:pt x="108491" y="403281"/>
                      <a:pt x="125954" y="172564"/>
                      <a:pt x="130187" y="133406"/>
                    </a:cubicBezTo>
                    <a:cubicBezTo>
                      <a:pt x="134420" y="94248"/>
                      <a:pt x="137066" y="238710"/>
                      <a:pt x="130187" y="250881"/>
                    </a:cubicBezTo>
                    <a:cubicBezTo>
                      <a:pt x="123308" y="263052"/>
                      <a:pt x="107962" y="241885"/>
                      <a:pt x="88912" y="206431"/>
                    </a:cubicBezTo>
                    <a:cubicBezTo>
                      <a:pt x="69862" y="170977"/>
                      <a:pt x="1070" y="3231"/>
                      <a:pt x="12" y="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 516">
                <a:extLst>
                  <a:ext uri="{FF2B5EF4-FFF2-40B4-BE49-F238E27FC236}">
                    <a16:creationId xmlns:a16="http://schemas.microsoft.com/office/drawing/2014/main" id="{B87C91D2-960A-9E08-EF08-A9CC4029C59F}"/>
                  </a:ext>
                </a:extLst>
              </p:cNvPr>
              <p:cNvSpPr/>
              <p:nvPr/>
            </p:nvSpPr>
            <p:spPr>
              <a:xfrm>
                <a:off x="4779752" y="4854052"/>
                <a:ext cx="292692" cy="245579"/>
              </a:xfrm>
              <a:custGeom>
                <a:avLst/>
                <a:gdLst>
                  <a:gd name="connsiteX0" fmla="*/ 290723 w 292692"/>
                  <a:gd name="connsiteY0" fmla="*/ 523 h 245579"/>
                  <a:gd name="connsiteX1" fmla="*/ 109748 w 292692"/>
                  <a:gd name="connsiteY1" fmla="*/ 146573 h 245579"/>
                  <a:gd name="connsiteX2" fmla="*/ 1798 w 292692"/>
                  <a:gd name="connsiteY2" fmla="*/ 244998 h 245579"/>
                  <a:gd name="connsiteX3" fmla="*/ 195473 w 292692"/>
                  <a:gd name="connsiteY3" fmla="*/ 102123 h 245579"/>
                  <a:gd name="connsiteX4" fmla="*/ 290723 w 292692"/>
                  <a:gd name="connsiteY4" fmla="*/ 523 h 245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692" h="245579">
                    <a:moveTo>
                      <a:pt x="290723" y="523"/>
                    </a:moveTo>
                    <a:cubicBezTo>
                      <a:pt x="276436" y="7931"/>
                      <a:pt x="157902" y="105827"/>
                      <a:pt x="109748" y="146573"/>
                    </a:cubicBezTo>
                    <a:cubicBezTo>
                      <a:pt x="61594" y="187319"/>
                      <a:pt x="-12489" y="252406"/>
                      <a:pt x="1798" y="244998"/>
                    </a:cubicBezTo>
                    <a:cubicBezTo>
                      <a:pt x="16085" y="237590"/>
                      <a:pt x="152611" y="138106"/>
                      <a:pt x="195473" y="102123"/>
                    </a:cubicBezTo>
                    <a:cubicBezTo>
                      <a:pt x="238335" y="66140"/>
                      <a:pt x="305010" y="-6885"/>
                      <a:pt x="290723" y="5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 518">
                <a:extLst>
                  <a:ext uri="{FF2B5EF4-FFF2-40B4-BE49-F238E27FC236}">
                    <a16:creationId xmlns:a16="http://schemas.microsoft.com/office/drawing/2014/main" id="{117DFB85-7745-6155-F83A-FE9B328888ED}"/>
                  </a:ext>
                </a:extLst>
              </p:cNvPr>
              <p:cNvSpPr/>
              <p:nvPr/>
            </p:nvSpPr>
            <p:spPr>
              <a:xfrm>
                <a:off x="4767328" y="4815810"/>
                <a:ext cx="315844" cy="252200"/>
              </a:xfrm>
              <a:custGeom>
                <a:avLst/>
                <a:gdLst>
                  <a:gd name="connsiteX0" fmla="*/ 309497 w 315844"/>
                  <a:gd name="connsiteY0" fmla="*/ 7015 h 252200"/>
                  <a:gd name="connsiteX1" fmla="*/ 1522 w 315844"/>
                  <a:gd name="connsiteY1" fmla="*/ 251490 h 252200"/>
                  <a:gd name="connsiteX2" fmla="*/ 195197 w 315844"/>
                  <a:gd name="connsiteY2" fmla="*/ 80040 h 252200"/>
                  <a:gd name="connsiteX3" fmla="*/ 309497 w 315844"/>
                  <a:gd name="connsiteY3" fmla="*/ 7015 h 25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5844" h="252200">
                    <a:moveTo>
                      <a:pt x="309497" y="7015"/>
                    </a:moveTo>
                    <a:cubicBezTo>
                      <a:pt x="277218" y="35590"/>
                      <a:pt x="20572" y="239319"/>
                      <a:pt x="1522" y="251490"/>
                    </a:cubicBezTo>
                    <a:cubicBezTo>
                      <a:pt x="-17528" y="263661"/>
                      <a:pt x="147572" y="116023"/>
                      <a:pt x="195197" y="80040"/>
                    </a:cubicBezTo>
                    <a:cubicBezTo>
                      <a:pt x="242822" y="44057"/>
                      <a:pt x="341776" y="-21560"/>
                      <a:pt x="309497" y="70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 519">
                <a:extLst>
                  <a:ext uri="{FF2B5EF4-FFF2-40B4-BE49-F238E27FC236}">
                    <a16:creationId xmlns:a16="http://schemas.microsoft.com/office/drawing/2014/main" id="{D4A2F2FE-E775-2240-EE21-E9F7DFAEEBEF}"/>
                  </a:ext>
                </a:extLst>
              </p:cNvPr>
              <p:cNvSpPr/>
              <p:nvPr/>
            </p:nvSpPr>
            <p:spPr>
              <a:xfrm>
                <a:off x="4796097" y="5073648"/>
                <a:ext cx="313579" cy="350006"/>
              </a:xfrm>
              <a:custGeom>
                <a:avLst/>
                <a:gdLst>
                  <a:gd name="connsiteX0" fmla="*/ 7678 w 313579"/>
                  <a:gd name="connsiteY0" fmla="*/ 6352 h 350006"/>
                  <a:gd name="connsiteX1" fmla="*/ 268028 w 313579"/>
                  <a:gd name="connsiteY1" fmla="*/ 241302 h 350006"/>
                  <a:gd name="connsiteX2" fmla="*/ 312478 w 313579"/>
                  <a:gd name="connsiteY2" fmla="*/ 349252 h 350006"/>
                  <a:gd name="connsiteX3" fmla="*/ 255328 w 313579"/>
                  <a:gd name="connsiteY3" fmla="*/ 292102 h 350006"/>
                  <a:gd name="connsiteX4" fmla="*/ 39428 w 313579"/>
                  <a:gd name="connsiteY4" fmla="*/ 85727 h 350006"/>
                  <a:gd name="connsiteX5" fmla="*/ 201353 w 313579"/>
                  <a:gd name="connsiteY5" fmla="*/ 234952 h 350006"/>
                  <a:gd name="connsiteX6" fmla="*/ 80703 w 313579"/>
                  <a:gd name="connsiteY6" fmla="*/ 79377 h 350006"/>
                  <a:gd name="connsiteX7" fmla="*/ 7678 w 313579"/>
                  <a:gd name="connsiteY7" fmla="*/ 6352 h 35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579" h="350006">
                    <a:moveTo>
                      <a:pt x="7678" y="6352"/>
                    </a:moveTo>
                    <a:cubicBezTo>
                      <a:pt x="38899" y="33340"/>
                      <a:pt x="217228" y="184152"/>
                      <a:pt x="268028" y="241302"/>
                    </a:cubicBezTo>
                    <a:cubicBezTo>
                      <a:pt x="318828" y="298452"/>
                      <a:pt x="314595" y="340785"/>
                      <a:pt x="312478" y="349252"/>
                    </a:cubicBezTo>
                    <a:cubicBezTo>
                      <a:pt x="310361" y="357719"/>
                      <a:pt x="255328" y="292102"/>
                      <a:pt x="255328" y="292102"/>
                    </a:cubicBezTo>
                    <a:lnTo>
                      <a:pt x="39428" y="85727"/>
                    </a:lnTo>
                    <a:cubicBezTo>
                      <a:pt x="30432" y="76202"/>
                      <a:pt x="194474" y="236010"/>
                      <a:pt x="201353" y="234952"/>
                    </a:cubicBezTo>
                    <a:cubicBezTo>
                      <a:pt x="208232" y="233894"/>
                      <a:pt x="112982" y="113773"/>
                      <a:pt x="80703" y="79377"/>
                    </a:cubicBezTo>
                    <a:cubicBezTo>
                      <a:pt x="48424" y="44981"/>
                      <a:pt x="-23543" y="-20636"/>
                      <a:pt x="7678" y="63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フリーフォーム 520">
                <a:extLst>
                  <a:ext uri="{FF2B5EF4-FFF2-40B4-BE49-F238E27FC236}">
                    <a16:creationId xmlns:a16="http://schemas.microsoft.com/office/drawing/2014/main" id="{0EFA5DAD-7280-DB0A-E5B1-FDDAE3AE9FFF}"/>
                  </a:ext>
                </a:extLst>
              </p:cNvPr>
              <p:cNvSpPr/>
              <p:nvPr/>
            </p:nvSpPr>
            <p:spPr>
              <a:xfrm>
                <a:off x="4742721" y="5067115"/>
                <a:ext cx="29304" cy="433867"/>
              </a:xfrm>
              <a:custGeom>
                <a:avLst/>
                <a:gdLst>
                  <a:gd name="connsiteX0" fmla="*/ 10254 w 29304"/>
                  <a:gd name="connsiteY0" fmla="*/ 9710 h 433867"/>
                  <a:gd name="connsiteX1" fmla="*/ 729 w 29304"/>
                  <a:gd name="connsiteY1" fmla="*/ 431985 h 433867"/>
                  <a:gd name="connsiteX2" fmla="*/ 29304 w 29304"/>
                  <a:gd name="connsiteY2" fmla="*/ 158935 h 433867"/>
                  <a:gd name="connsiteX3" fmla="*/ 10254 w 29304"/>
                  <a:gd name="connsiteY3" fmla="*/ 9710 h 43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04" h="433867">
                    <a:moveTo>
                      <a:pt x="10254" y="9710"/>
                    </a:moveTo>
                    <a:cubicBezTo>
                      <a:pt x="5492" y="55218"/>
                      <a:pt x="-2446" y="407114"/>
                      <a:pt x="729" y="431985"/>
                    </a:cubicBezTo>
                    <a:cubicBezTo>
                      <a:pt x="3904" y="456856"/>
                      <a:pt x="29304" y="228256"/>
                      <a:pt x="29304" y="158935"/>
                    </a:cubicBezTo>
                    <a:cubicBezTo>
                      <a:pt x="29304" y="89614"/>
                      <a:pt x="15016" y="-35798"/>
                      <a:pt x="10254" y="97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 521">
                <a:extLst>
                  <a:ext uri="{FF2B5EF4-FFF2-40B4-BE49-F238E27FC236}">
                    <a16:creationId xmlns:a16="http://schemas.microsoft.com/office/drawing/2014/main" id="{A25FA77D-C92C-CB8D-B90E-A16CC1E913EC}"/>
                  </a:ext>
                </a:extLst>
              </p:cNvPr>
              <p:cNvSpPr/>
              <p:nvPr/>
            </p:nvSpPr>
            <p:spPr>
              <a:xfrm>
                <a:off x="4417749" y="5101454"/>
                <a:ext cx="271948" cy="354483"/>
              </a:xfrm>
              <a:custGeom>
                <a:avLst/>
                <a:gdLst>
                  <a:gd name="connsiteX0" fmla="*/ 271726 w 271948"/>
                  <a:gd name="connsiteY0" fmla="*/ 771 h 354483"/>
                  <a:gd name="connsiteX1" fmla="*/ 5026 w 271948"/>
                  <a:gd name="connsiteY1" fmla="*/ 350021 h 354483"/>
                  <a:gd name="connsiteX2" fmla="*/ 100276 w 271948"/>
                  <a:gd name="connsiteY2" fmla="*/ 191271 h 354483"/>
                  <a:gd name="connsiteX3" fmla="*/ 138376 w 271948"/>
                  <a:gd name="connsiteY3" fmla="*/ 86496 h 354483"/>
                  <a:gd name="connsiteX4" fmla="*/ 138376 w 271948"/>
                  <a:gd name="connsiteY4" fmla="*/ 35696 h 354483"/>
                  <a:gd name="connsiteX5" fmla="*/ 68526 w 271948"/>
                  <a:gd name="connsiteY5" fmla="*/ 35696 h 354483"/>
                  <a:gd name="connsiteX6" fmla="*/ 144726 w 271948"/>
                  <a:gd name="connsiteY6" fmla="*/ 26171 h 354483"/>
                  <a:gd name="connsiteX7" fmla="*/ 132026 w 271948"/>
                  <a:gd name="connsiteY7" fmla="*/ 127771 h 354483"/>
                  <a:gd name="connsiteX8" fmla="*/ 52651 w 271948"/>
                  <a:gd name="connsiteY8" fmla="*/ 251596 h 354483"/>
                  <a:gd name="connsiteX9" fmla="*/ 271726 w 271948"/>
                  <a:gd name="connsiteY9" fmla="*/ 771 h 3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948" h="354483">
                    <a:moveTo>
                      <a:pt x="271726" y="771"/>
                    </a:moveTo>
                    <a:cubicBezTo>
                      <a:pt x="263788" y="17175"/>
                      <a:pt x="33601" y="318271"/>
                      <a:pt x="5026" y="350021"/>
                    </a:cubicBezTo>
                    <a:cubicBezTo>
                      <a:pt x="-23549" y="381771"/>
                      <a:pt x="78051" y="235192"/>
                      <a:pt x="100276" y="191271"/>
                    </a:cubicBezTo>
                    <a:cubicBezTo>
                      <a:pt x="122501" y="147350"/>
                      <a:pt x="132026" y="112425"/>
                      <a:pt x="138376" y="86496"/>
                    </a:cubicBezTo>
                    <a:cubicBezTo>
                      <a:pt x="144726" y="60567"/>
                      <a:pt x="150018" y="44163"/>
                      <a:pt x="138376" y="35696"/>
                    </a:cubicBezTo>
                    <a:cubicBezTo>
                      <a:pt x="126734" y="27229"/>
                      <a:pt x="67468" y="37284"/>
                      <a:pt x="68526" y="35696"/>
                    </a:cubicBezTo>
                    <a:cubicBezTo>
                      <a:pt x="69584" y="34108"/>
                      <a:pt x="134143" y="10825"/>
                      <a:pt x="144726" y="26171"/>
                    </a:cubicBezTo>
                    <a:cubicBezTo>
                      <a:pt x="155309" y="41517"/>
                      <a:pt x="147372" y="90200"/>
                      <a:pt x="132026" y="127771"/>
                    </a:cubicBezTo>
                    <a:cubicBezTo>
                      <a:pt x="116680" y="165342"/>
                      <a:pt x="32543" y="268529"/>
                      <a:pt x="52651" y="251596"/>
                    </a:cubicBezTo>
                    <a:cubicBezTo>
                      <a:pt x="72759" y="234663"/>
                      <a:pt x="279664" y="-15633"/>
                      <a:pt x="271726" y="7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 522">
                <a:extLst>
                  <a:ext uri="{FF2B5EF4-FFF2-40B4-BE49-F238E27FC236}">
                    <a16:creationId xmlns:a16="http://schemas.microsoft.com/office/drawing/2014/main" id="{AD792282-35F3-8D5E-D9D1-6C2208C9DB05}"/>
                  </a:ext>
                </a:extLst>
              </p:cNvPr>
              <p:cNvSpPr/>
              <p:nvPr/>
            </p:nvSpPr>
            <p:spPr>
              <a:xfrm>
                <a:off x="4704814" y="5091409"/>
                <a:ext cx="22811" cy="377762"/>
              </a:xfrm>
              <a:custGeom>
                <a:avLst/>
                <a:gdLst>
                  <a:gd name="connsiteX0" fmla="*/ 22761 w 22811"/>
                  <a:gd name="connsiteY0" fmla="*/ 7641 h 377762"/>
                  <a:gd name="connsiteX1" fmla="*/ 536 w 22811"/>
                  <a:gd name="connsiteY1" fmla="*/ 375941 h 377762"/>
                  <a:gd name="connsiteX2" fmla="*/ 6886 w 22811"/>
                  <a:gd name="connsiteY2" fmla="*/ 144166 h 377762"/>
                  <a:gd name="connsiteX3" fmla="*/ 22761 w 22811"/>
                  <a:gd name="connsiteY3" fmla="*/ 7641 h 37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11" h="377762">
                    <a:moveTo>
                      <a:pt x="22761" y="7641"/>
                    </a:moveTo>
                    <a:cubicBezTo>
                      <a:pt x="21703" y="46270"/>
                      <a:pt x="3182" y="353187"/>
                      <a:pt x="536" y="375941"/>
                    </a:cubicBezTo>
                    <a:cubicBezTo>
                      <a:pt x="-2110" y="398695"/>
                      <a:pt x="5828" y="201845"/>
                      <a:pt x="6886" y="144166"/>
                    </a:cubicBezTo>
                    <a:cubicBezTo>
                      <a:pt x="7944" y="86487"/>
                      <a:pt x="23819" y="-30988"/>
                      <a:pt x="22761" y="76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 523">
                <a:extLst>
                  <a:ext uri="{FF2B5EF4-FFF2-40B4-BE49-F238E27FC236}">
                    <a16:creationId xmlns:a16="http://schemas.microsoft.com/office/drawing/2014/main" id="{899CE47E-D900-1395-0907-52C3C3D7165E}"/>
                  </a:ext>
                </a:extLst>
              </p:cNvPr>
              <p:cNvSpPr/>
              <p:nvPr/>
            </p:nvSpPr>
            <p:spPr>
              <a:xfrm>
                <a:off x="4424411" y="5158183"/>
                <a:ext cx="283441" cy="320215"/>
              </a:xfrm>
              <a:custGeom>
                <a:avLst/>
                <a:gdLst>
                  <a:gd name="connsiteX0" fmla="*/ 252364 w 283441"/>
                  <a:gd name="connsiteY0" fmla="*/ 4367 h 320215"/>
                  <a:gd name="connsiteX1" fmla="*/ 11064 w 283441"/>
                  <a:gd name="connsiteY1" fmla="*/ 309167 h 320215"/>
                  <a:gd name="connsiteX2" fmla="*/ 65039 w 283441"/>
                  <a:gd name="connsiteY2" fmla="*/ 236142 h 320215"/>
                  <a:gd name="connsiteX3" fmla="*/ 280939 w 283441"/>
                  <a:gd name="connsiteY3" fmla="*/ 71042 h 320215"/>
                  <a:gd name="connsiteX4" fmla="*/ 185689 w 283441"/>
                  <a:gd name="connsiteY4" fmla="*/ 125017 h 320215"/>
                  <a:gd name="connsiteX5" fmla="*/ 252364 w 283441"/>
                  <a:gd name="connsiteY5" fmla="*/ 4367 h 32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3441" h="320215">
                    <a:moveTo>
                      <a:pt x="252364" y="4367"/>
                    </a:moveTo>
                    <a:cubicBezTo>
                      <a:pt x="223260" y="35059"/>
                      <a:pt x="42285" y="270538"/>
                      <a:pt x="11064" y="309167"/>
                    </a:cubicBezTo>
                    <a:cubicBezTo>
                      <a:pt x="-20157" y="347796"/>
                      <a:pt x="20060" y="275829"/>
                      <a:pt x="65039" y="236142"/>
                    </a:cubicBezTo>
                    <a:cubicBezTo>
                      <a:pt x="110018" y="196455"/>
                      <a:pt x="260831" y="89563"/>
                      <a:pt x="280939" y="71042"/>
                    </a:cubicBezTo>
                    <a:cubicBezTo>
                      <a:pt x="301047" y="52521"/>
                      <a:pt x="193626" y="135600"/>
                      <a:pt x="185689" y="125017"/>
                    </a:cubicBezTo>
                    <a:cubicBezTo>
                      <a:pt x="177752" y="114434"/>
                      <a:pt x="281468" y="-26325"/>
                      <a:pt x="252364" y="43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フリーフォーム 524">
                <a:extLst>
                  <a:ext uri="{FF2B5EF4-FFF2-40B4-BE49-F238E27FC236}">
                    <a16:creationId xmlns:a16="http://schemas.microsoft.com/office/drawing/2014/main" id="{4FF7E335-FDB1-28F6-A0F3-8111E1D8D39D}"/>
                  </a:ext>
                </a:extLst>
              </p:cNvPr>
              <p:cNvSpPr/>
              <p:nvPr/>
            </p:nvSpPr>
            <p:spPr>
              <a:xfrm>
                <a:off x="4412178" y="5515191"/>
                <a:ext cx="355895" cy="352998"/>
              </a:xfrm>
              <a:custGeom>
                <a:avLst/>
                <a:gdLst>
                  <a:gd name="connsiteX0" fmla="*/ 4247 w 355895"/>
                  <a:gd name="connsiteY0" fmla="*/ 6134 h 352998"/>
                  <a:gd name="connsiteX1" fmla="*/ 353497 w 355895"/>
                  <a:gd name="connsiteY1" fmla="*/ 336334 h 352998"/>
                  <a:gd name="connsiteX2" fmla="*/ 166172 w 355895"/>
                  <a:gd name="connsiteY2" fmla="*/ 190284 h 352998"/>
                  <a:gd name="connsiteX3" fmla="*/ 324922 w 355895"/>
                  <a:gd name="connsiteY3" fmla="*/ 345859 h 352998"/>
                  <a:gd name="connsiteX4" fmla="*/ 261422 w 355895"/>
                  <a:gd name="connsiteY4" fmla="*/ 326809 h 352998"/>
                  <a:gd name="connsiteX5" fmla="*/ 7422 w 355895"/>
                  <a:gd name="connsiteY5" fmla="*/ 326809 h 352998"/>
                  <a:gd name="connsiteX6" fmla="*/ 293172 w 355895"/>
                  <a:gd name="connsiteY6" fmla="*/ 333159 h 352998"/>
                  <a:gd name="connsiteX7" fmla="*/ 172522 w 355895"/>
                  <a:gd name="connsiteY7" fmla="*/ 209334 h 352998"/>
                  <a:gd name="connsiteX8" fmla="*/ 102672 w 355895"/>
                  <a:gd name="connsiteY8" fmla="*/ 85509 h 352998"/>
                  <a:gd name="connsiteX9" fmla="*/ 153472 w 355895"/>
                  <a:gd name="connsiteY9" fmla="*/ 120434 h 352998"/>
                  <a:gd name="connsiteX10" fmla="*/ 4247 w 355895"/>
                  <a:gd name="connsiteY10" fmla="*/ 6134 h 352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5895" h="352998">
                    <a:moveTo>
                      <a:pt x="4247" y="6134"/>
                    </a:moveTo>
                    <a:cubicBezTo>
                      <a:pt x="37585" y="42117"/>
                      <a:pt x="326510" y="305642"/>
                      <a:pt x="353497" y="336334"/>
                    </a:cubicBezTo>
                    <a:cubicBezTo>
                      <a:pt x="380484" y="367026"/>
                      <a:pt x="170934" y="188697"/>
                      <a:pt x="166172" y="190284"/>
                    </a:cubicBezTo>
                    <a:cubicBezTo>
                      <a:pt x="161410" y="191871"/>
                      <a:pt x="309047" y="323105"/>
                      <a:pt x="324922" y="345859"/>
                    </a:cubicBezTo>
                    <a:cubicBezTo>
                      <a:pt x="340797" y="368613"/>
                      <a:pt x="314339" y="329984"/>
                      <a:pt x="261422" y="326809"/>
                    </a:cubicBezTo>
                    <a:cubicBezTo>
                      <a:pt x="208505" y="323634"/>
                      <a:pt x="2131" y="325751"/>
                      <a:pt x="7422" y="326809"/>
                    </a:cubicBezTo>
                    <a:cubicBezTo>
                      <a:pt x="12713" y="327867"/>
                      <a:pt x="265655" y="352738"/>
                      <a:pt x="293172" y="333159"/>
                    </a:cubicBezTo>
                    <a:cubicBezTo>
                      <a:pt x="320689" y="313580"/>
                      <a:pt x="204272" y="250609"/>
                      <a:pt x="172522" y="209334"/>
                    </a:cubicBezTo>
                    <a:cubicBezTo>
                      <a:pt x="140772" y="168059"/>
                      <a:pt x="105847" y="100326"/>
                      <a:pt x="102672" y="85509"/>
                    </a:cubicBezTo>
                    <a:cubicBezTo>
                      <a:pt x="99497" y="70692"/>
                      <a:pt x="162468" y="137367"/>
                      <a:pt x="153472" y="120434"/>
                    </a:cubicBezTo>
                    <a:cubicBezTo>
                      <a:pt x="144476" y="103501"/>
                      <a:pt x="-29091" y="-29849"/>
                      <a:pt x="4247" y="6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フリーフォーム 525">
                <a:extLst>
                  <a:ext uri="{FF2B5EF4-FFF2-40B4-BE49-F238E27FC236}">
                    <a16:creationId xmlns:a16="http://schemas.microsoft.com/office/drawing/2014/main" id="{01C36966-24A6-A769-A8CA-643056C4BD84}"/>
                  </a:ext>
                </a:extLst>
              </p:cNvPr>
              <p:cNvSpPr/>
              <p:nvPr/>
            </p:nvSpPr>
            <p:spPr>
              <a:xfrm>
                <a:off x="4383431" y="5538436"/>
                <a:ext cx="45912" cy="336137"/>
              </a:xfrm>
              <a:custGeom>
                <a:avLst/>
                <a:gdLst>
                  <a:gd name="connsiteX0" fmla="*/ 45694 w 45912"/>
                  <a:gd name="connsiteY0" fmla="*/ 1939 h 336137"/>
                  <a:gd name="connsiteX1" fmla="*/ 23469 w 45912"/>
                  <a:gd name="connsiteY1" fmla="*/ 290864 h 336137"/>
                  <a:gd name="connsiteX2" fmla="*/ 29819 w 45912"/>
                  <a:gd name="connsiteY2" fmla="*/ 316264 h 336137"/>
                  <a:gd name="connsiteX3" fmla="*/ 1244 w 45912"/>
                  <a:gd name="connsiteY3" fmla="*/ 100364 h 336137"/>
                  <a:gd name="connsiteX4" fmla="*/ 7594 w 45912"/>
                  <a:gd name="connsiteY4" fmla="*/ 160689 h 336137"/>
                  <a:gd name="connsiteX5" fmla="*/ 45694 w 45912"/>
                  <a:gd name="connsiteY5" fmla="*/ 1939 h 33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12" h="336137">
                    <a:moveTo>
                      <a:pt x="45694" y="1939"/>
                    </a:moveTo>
                    <a:cubicBezTo>
                      <a:pt x="48340" y="23635"/>
                      <a:pt x="26115" y="238477"/>
                      <a:pt x="23469" y="290864"/>
                    </a:cubicBezTo>
                    <a:cubicBezTo>
                      <a:pt x="20823" y="343252"/>
                      <a:pt x="33523" y="348014"/>
                      <a:pt x="29819" y="316264"/>
                    </a:cubicBezTo>
                    <a:cubicBezTo>
                      <a:pt x="26115" y="284514"/>
                      <a:pt x="4948" y="126293"/>
                      <a:pt x="1244" y="100364"/>
                    </a:cubicBezTo>
                    <a:cubicBezTo>
                      <a:pt x="-2460" y="74435"/>
                      <a:pt x="2832" y="173918"/>
                      <a:pt x="7594" y="160689"/>
                    </a:cubicBezTo>
                    <a:cubicBezTo>
                      <a:pt x="12356" y="147460"/>
                      <a:pt x="43048" y="-19757"/>
                      <a:pt x="45694" y="19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7" name="フリーフォーム 526">
                <a:extLst>
                  <a:ext uri="{FF2B5EF4-FFF2-40B4-BE49-F238E27FC236}">
                    <a16:creationId xmlns:a16="http://schemas.microsoft.com/office/drawing/2014/main" id="{ED4ABA61-CE88-C544-4536-186E4F827065}"/>
                  </a:ext>
                </a:extLst>
              </p:cNvPr>
              <p:cNvSpPr/>
              <p:nvPr/>
            </p:nvSpPr>
            <p:spPr>
              <a:xfrm>
                <a:off x="4356554" y="5541468"/>
                <a:ext cx="421821" cy="388436"/>
              </a:xfrm>
              <a:custGeom>
                <a:avLst/>
                <a:gdLst>
                  <a:gd name="connsiteX0" fmla="*/ 59871 w 421821"/>
                  <a:gd name="connsiteY0" fmla="*/ 2082 h 388436"/>
                  <a:gd name="connsiteX1" fmla="*/ 15421 w 421821"/>
                  <a:gd name="connsiteY1" fmla="*/ 370382 h 388436"/>
                  <a:gd name="connsiteX2" fmla="*/ 31296 w 421821"/>
                  <a:gd name="connsiteY2" fmla="*/ 332282 h 388436"/>
                  <a:gd name="connsiteX3" fmla="*/ 351971 w 421821"/>
                  <a:gd name="connsiteY3" fmla="*/ 338632 h 388436"/>
                  <a:gd name="connsiteX4" fmla="*/ 421821 w 421821"/>
                  <a:gd name="connsiteY4" fmla="*/ 338632 h 388436"/>
                  <a:gd name="connsiteX5" fmla="*/ 167821 w 421821"/>
                  <a:gd name="connsiteY5" fmla="*/ 344982 h 388436"/>
                  <a:gd name="connsiteX6" fmla="*/ 12246 w 421821"/>
                  <a:gd name="connsiteY6" fmla="*/ 341807 h 388436"/>
                  <a:gd name="connsiteX7" fmla="*/ 47171 w 421821"/>
                  <a:gd name="connsiteY7" fmla="*/ 202107 h 388436"/>
                  <a:gd name="connsiteX8" fmla="*/ 31296 w 421821"/>
                  <a:gd name="connsiteY8" fmla="*/ 217982 h 388436"/>
                  <a:gd name="connsiteX9" fmla="*/ 59871 w 421821"/>
                  <a:gd name="connsiteY9" fmla="*/ 2082 h 38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1821" h="388436">
                    <a:moveTo>
                      <a:pt x="59871" y="2082"/>
                    </a:moveTo>
                    <a:cubicBezTo>
                      <a:pt x="57225" y="27482"/>
                      <a:pt x="20184" y="315349"/>
                      <a:pt x="15421" y="370382"/>
                    </a:cubicBezTo>
                    <a:cubicBezTo>
                      <a:pt x="10658" y="425415"/>
                      <a:pt x="-24796" y="337574"/>
                      <a:pt x="31296" y="332282"/>
                    </a:cubicBezTo>
                    <a:cubicBezTo>
                      <a:pt x="87388" y="326990"/>
                      <a:pt x="286884" y="337574"/>
                      <a:pt x="351971" y="338632"/>
                    </a:cubicBezTo>
                    <a:cubicBezTo>
                      <a:pt x="417058" y="339690"/>
                      <a:pt x="421821" y="338632"/>
                      <a:pt x="421821" y="338632"/>
                    </a:cubicBezTo>
                    <a:lnTo>
                      <a:pt x="167821" y="344982"/>
                    </a:lnTo>
                    <a:cubicBezTo>
                      <a:pt x="99559" y="345511"/>
                      <a:pt x="32354" y="365619"/>
                      <a:pt x="12246" y="341807"/>
                    </a:cubicBezTo>
                    <a:cubicBezTo>
                      <a:pt x="-7862" y="317995"/>
                      <a:pt x="43996" y="222745"/>
                      <a:pt x="47171" y="202107"/>
                    </a:cubicBezTo>
                    <a:cubicBezTo>
                      <a:pt x="50346" y="181470"/>
                      <a:pt x="32354" y="244440"/>
                      <a:pt x="31296" y="217982"/>
                    </a:cubicBezTo>
                    <a:cubicBezTo>
                      <a:pt x="30238" y="191524"/>
                      <a:pt x="62517" y="-23318"/>
                      <a:pt x="59871" y="2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8" name="フリーフォーム 527">
                <a:extLst>
                  <a:ext uri="{FF2B5EF4-FFF2-40B4-BE49-F238E27FC236}">
                    <a16:creationId xmlns:a16="http://schemas.microsoft.com/office/drawing/2014/main" id="{C8DC108B-4E81-58D1-8FB4-B9A0277F204A}"/>
                  </a:ext>
                </a:extLst>
              </p:cNvPr>
              <p:cNvSpPr/>
              <p:nvPr/>
            </p:nvSpPr>
            <p:spPr>
              <a:xfrm>
                <a:off x="4718941" y="5545345"/>
                <a:ext cx="373622" cy="352114"/>
              </a:xfrm>
              <a:custGeom>
                <a:avLst/>
                <a:gdLst>
                  <a:gd name="connsiteX0" fmla="*/ 367409 w 373622"/>
                  <a:gd name="connsiteY0" fmla="*/ 7730 h 352114"/>
                  <a:gd name="connsiteX1" fmla="*/ 2284 w 373622"/>
                  <a:gd name="connsiteY1" fmla="*/ 350630 h 352114"/>
                  <a:gd name="connsiteX2" fmla="*/ 218184 w 373622"/>
                  <a:gd name="connsiteY2" fmla="*/ 128380 h 352114"/>
                  <a:gd name="connsiteX3" fmla="*/ 367409 w 373622"/>
                  <a:gd name="connsiteY3" fmla="*/ 7730 h 35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622" h="352114">
                    <a:moveTo>
                      <a:pt x="367409" y="7730"/>
                    </a:moveTo>
                    <a:cubicBezTo>
                      <a:pt x="331426" y="44772"/>
                      <a:pt x="27155" y="330522"/>
                      <a:pt x="2284" y="350630"/>
                    </a:cubicBezTo>
                    <a:cubicBezTo>
                      <a:pt x="-22587" y="370738"/>
                      <a:pt x="162622" y="180767"/>
                      <a:pt x="218184" y="128380"/>
                    </a:cubicBezTo>
                    <a:cubicBezTo>
                      <a:pt x="273746" y="75993"/>
                      <a:pt x="403392" y="-29312"/>
                      <a:pt x="367409" y="77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9" name="フリーフォーム 528">
                <a:extLst>
                  <a:ext uri="{FF2B5EF4-FFF2-40B4-BE49-F238E27FC236}">
                    <a16:creationId xmlns:a16="http://schemas.microsoft.com/office/drawing/2014/main" id="{21BD9285-A5FA-22C9-0D57-585FA8432B58}"/>
                  </a:ext>
                </a:extLst>
              </p:cNvPr>
              <p:cNvSpPr/>
              <p:nvPr/>
            </p:nvSpPr>
            <p:spPr>
              <a:xfrm>
                <a:off x="5083160" y="5531738"/>
                <a:ext cx="19243" cy="362526"/>
              </a:xfrm>
              <a:custGeom>
                <a:avLst/>
                <a:gdLst>
                  <a:gd name="connsiteX0" fmla="*/ 15 w 19243"/>
                  <a:gd name="connsiteY0" fmla="*/ 8637 h 362526"/>
                  <a:gd name="connsiteX1" fmla="*/ 15890 w 19243"/>
                  <a:gd name="connsiteY1" fmla="*/ 361062 h 362526"/>
                  <a:gd name="connsiteX2" fmla="*/ 19065 w 19243"/>
                  <a:gd name="connsiteY2" fmla="*/ 129287 h 362526"/>
                  <a:gd name="connsiteX3" fmla="*/ 15 w 19243"/>
                  <a:gd name="connsiteY3" fmla="*/ 8637 h 362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43" h="362526">
                    <a:moveTo>
                      <a:pt x="15" y="8637"/>
                    </a:moveTo>
                    <a:cubicBezTo>
                      <a:pt x="-514" y="47266"/>
                      <a:pt x="12715" y="340954"/>
                      <a:pt x="15890" y="361062"/>
                    </a:cubicBezTo>
                    <a:cubicBezTo>
                      <a:pt x="19065" y="381170"/>
                      <a:pt x="19594" y="188554"/>
                      <a:pt x="19065" y="129287"/>
                    </a:cubicBezTo>
                    <a:cubicBezTo>
                      <a:pt x="18536" y="70020"/>
                      <a:pt x="544" y="-29992"/>
                      <a:pt x="15" y="86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0" name="フリーフォーム 529">
                <a:extLst>
                  <a:ext uri="{FF2B5EF4-FFF2-40B4-BE49-F238E27FC236}">
                    <a16:creationId xmlns:a16="http://schemas.microsoft.com/office/drawing/2014/main" id="{CB1C3FC9-68BB-57C7-E87C-87A71950F668}"/>
                  </a:ext>
                </a:extLst>
              </p:cNvPr>
              <p:cNvSpPr/>
              <p:nvPr/>
            </p:nvSpPr>
            <p:spPr>
              <a:xfrm>
                <a:off x="4573753" y="5829288"/>
                <a:ext cx="593204" cy="54422"/>
              </a:xfrm>
              <a:custGeom>
                <a:avLst/>
                <a:gdLst>
                  <a:gd name="connsiteX0" fmla="*/ 4597 w 593204"/>
                  <a:gd name="connsiteY0" fmla="*/ 53987 h 54422"/>
                  <a:gd name="connsiteX1" fmla="*/ 569747 w 593204"/>
                  <a:gd name="connsiteY1" fmla="*/ 41287 h 54422"/>
                  <a:gd name="connsiteX2" fmla="*/ 461797 w 593204"/>
                  <a:gd name="connsiteY2" fmla="*/ 22237 h 54422"/>
                  <a:gd name="connsiteX3" fmla="*/ 239547 w 593204"/>
                  <a:gd name="connsiteY3" fmla="*/ 12 h 54422"/>
                  <a:gd name="connsiteX4" fmla="*/ 458622 w 593204"/>
                  <a:gd name="connsiteY4" fmla="*/ 25412 h 54422"/>
                  <a:gd name="connsiteX5" fmla="*/ 309397 w 593204"/>
                  <a:gd name="connsiteY5" fmla="*/ 25412 h 54422"/>
                  <a:gd name="connsiteX6" fmla="*/ 4597 w 593204"/>
                  <a:gd name="connsiteY6" fmla="*/ 53987 h 5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3204" h="54422">
                    <a:moveTo>
                      <a:pt x="4597" y="53987"/>
                    </a:moveTo>
                    <a:cubicBezTo>
                      <a:pt x="47989" y="56633"/>
                      <a:pt x="493547" y="46579"/>
                      <a:pt x="569747" y="41287"/>
                    </a:cubicBezTo>
                    <a:cubicBezTo>
                      <a:pt x="645947" y="35995"/>
                      <a:pt x="516830" y="29116"/>
                      <a:pt x="461797" y="22237"/>
                    </a:cubicBezTo>
                    <a:cubicBezTo>
                      <a:pt x="406764" y="15358"/>
                      <a:pt x="240076" y="-517"/>
                      <a:pt x="239547" y="12"/>
                    </a:cubicBezTo>
                    <a:cubicBezTo>
                      <a:pt x="239018" y="541"/>
                      <a:pt x="446980" y="21179"/>
                      <a:pt x="458622" y="25412"/>
                    </a:cubicBezTo>
                    <a:cubicBezTo>
                      <a:pt x="470264" y="29645"/>
                      <a:pt x="381364" y="21179"/>
                      <a:pt x="309397" y="25412"/>
                    </a:cubicBezTo>
                    <a:cubicBezTo>
                      <a:pt x="237430" y="29645"/>
                      <a:pt x="-38795" y="51341"/>
                      <a:pt x="4597" y="539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1" name="フリーフォーム 530">
                <a:extLst>
                  <a:ext uri="{FF2B5EF4-FFF2-40B4-BE49-F238E27FC236}">
                    <a16:creationId xmlns:a16="http://schemas.microsoft.com/office/drawing/2014/main" id="{FD10FB9F-F5E0-66AF-D600-C0E43A871CD9}"/>
                  </a:ext>
                </a:extLst>
              </p:cNvPr>
              <p:cNvSpPr/>
              <p:nvPr/>
            </p:nvSpPr>
            <p:spPr>
              <a:xfrm>
                <a:off x="4857241" y="5489462"/>
                <a:ext cx="238589" cy="351014"/>
              </a:xfrm>
              <a:custGeom>
                <a:avLst/>
                <a:gdLst>
                  <a:gd name="connsiteX0" fmla="*/ 124334 w 238589"/>
                  <a:gd name="connsiteY0" fmla="*/ 60438 h 351014"/>
                  <a:gd name="connsiteX1" fmla="*/ 187834 w 238589"/>
                  <a:gd name="connsiteY1" fmla="*/ 155688 h 351014"/>
                  <a:gd name="connsiteX2" fmla="*/ 206884 w 238589"/>
                  <a:gd name="connsiteY2" fmla="*/ 228713 h 351014"/>
                  <a:gd name="connsiteX3" fmla="*/ 200534 w 238589"/>
                  <a:gd name="connsiteY3" fmla="*/ 327138 h 351014"/>
                  <a:gd name="connsiteX4" fmla="*/ 165609 w 238589"/>
                  <a:gd name="connsiteY4" fmla="*/ 336663 h 351014"/>
                  <a:gd name="connsiteX5" fmla="*/ 509 w 238589"/>
                  <a:gd name="connsiteY5" fmla="*/ 343013 h 351014"/>
                  <a:gd name="connsiteX6" fmla="*/ 225934 w 238589"/>
                  <a:gd name="connsiteY6" fmla="*/ 343013 h 351014"/>
                  <a:gd name="connsiteX7" fmla="*/ 210059 w 238589"/>
                  <a:gd name="connsiteY7" fmla="*/ 238238 h 351014"/>
                  <a:gd name="connsiteX8" fmla="*/ 210059 w 238589"/>
                  <a:gd name="connsiteY8" fmla="*/ 152513 h 351014"/>
                  <a:gd name="connsiteX9" fmla="*/ 194184 w 238589"/>
                  <a:gd name="connsiteY9" fmla="*/ 113 h 351014"/>
                  <a:gd name="connsiteX10" fmla="*/ 210059 w 238589"/>
                  <a:gd name="connsiteY10" fmla="*/ 127113 h 351014"/>
                  <a:gd name="connsiteX11" fmla="*/ 124334 w 238589"/>
                  <a:gd name="connsiteY11" fmla="*/ 60438 h 35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8589" h="351014">
                    <a:moveTo>
                      <a:pt x="124334" y="60438"/>
                    </a:moveTo>
                    <a:cubicBezTo>
                      <a:pt x="120630" y="65200"/>
                      <a:pt x="174076" y="127642"/>
                      <a:pt x="187834" y="155688"/>
                    </a:cubicBezTo>
                    <a:cubicBezTo>
                      <a:pt x="201592" y="183734"/>
                      <a:pt x="204767" y="200138"/>
                      <a:pt x="206884" y="228713"/>
                    </a:cubicBezTo>
                    <a:cubicBezTo>
                      <a:pt x="209001" y="257288"/>
                      <a:pt x="207413" y="309146"/>
                      <a:pt x="200534" y="327138"/>
                    </a:cubicBezTo>
                    <a:cubicBezTo>
                      <a:pt x="193655" y="345130"/>
                      <a:pt x="198947" y="334017"/>
                      <a:pt x="165609" y="336663"/>
                    </a:cubicBezTo>
                    <a:cubicBezTo>
                      <a:pt x="132272" y="339309"/>
                      <a:pt x="-9545" y="341955"/>
                      <a:pt x="509" y="343013"/>
                    </a:cubicBezTo>
                    <a:cubicBezTo>
                      <a:pt x="10563" y="344071"/>
                      <a:pt x="191009" y="360476"/>
                      <a:pt x="225934" y="343013"/>
                    </a:cubicBezTo>
                    <a:cubicBezTo>
                      <a:pt x="260859" y="325551"/>
                      <a:pt x="212705" y="269988"/>
                      <a:pt x="210059" y="238238"/>
                    </a:cubicBezTo>
                    <a:cubicBezTo>
                      <a:pt x="207413" y="206488"/>
                      <a:pt x="212705" y="192200"/>
                      <a:pt x="210059" y="152513"/>
                    </a:cubicBezTo>
                    <a:cubicBezTo>
                      <a:pt x="207413" y="112826"/>
                      <a:pt x="194184" y="4346"/>
                      <a:pt x="194184" y="113"/>
                    </a:cubicBezTo>
                    <a:cubicBezTo>
                      <a:pt x="194184" y="-4120"/>
                      <a:pt x="216938" y="111767"/>
                      <a:pt x="210059" y="127113"/>
                    </a:cubicBezTo>
                    <a:cubicBezTo>
                      <a:pt x="203180" y="142459"/>
                      <a:pt x="128038" y="55676"/>
                      <a:pt x="124334" y="604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3" name="フリーフォーム 532">
                <a:extLst>
                  <a:ext uri="{FF2B5EF4-FFF2-40B4-BE49-F238E27FC236}">
                    <a16:creationId xmlns:a16="http://schemas.microsoft.com/office/drawing/2014/main" id="{2334E139-8AC1-9110-C7F0-9A900D8B7F95}"/>
                  </a:ext>
                </a:extLst>
              </p:cNvPr>
              <p:cNvSpPr/>
              <p:nvPr/>
            </p:nvSpPr>
            <p:spPr>
              <a:xfrm>
                <a:off x="4193747" y="3521027"/>
                <a:ext cx="62508" cy="107205"/>
              </a:xfrm>
              <a:custGeom>
                <a:avLst/>
                <a:gdLst>
                  <a:gd name="connsiteX0" fmla="*/ 41703 w 62508"/>
                  <a:gd name="connsiteY0" fmla="*/ 48 h 107205"/>
                  <a:gd name="connsiteX1" fmla="*/ 6778 w 62508"/>
                  <a:gd name="connsiteY1" fmla="*/ 54023 h 107205"/>
                  <a:gd name="connsiteX2" fmla="*/ 60753 w 62508"/>
                  <a:gd name="connsiteY2" fmla="*/ 104823 h 107205"/>
                  <a:gd name="connsiteX3" fmla="*/ 44878 w 62508"/>
                  <a:gd name="connsiteY3" fmla="*/ 95298 h 107205"/>
                  <a:gd name="connsiteX4" fmla="*/ 428 w 62508"/>
                  <a:gd name="connsiteY4" fmla="*/ 63548 h 107205"/>
                  <a:gd name="connsiteX5" fmla="*/ 41703 w 62508"/>
                  <a:gd name="connsiteY5" fmla="*/ 48 h 10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08" h="107205">
                    <a:moveTo>
                      <a:pt x="41703" y="48"/>
                    </a:moveTo>
                    <a:cubicBezTo>
                      <a:pt x="42761" y="-1540"/>
                      <a:pt x="3603" y="36561"/>
                      <a:pt x="6778" y="54023"/>
                    </a:cubicBezTo>
                    <a:cubicBezTo>
                      <a:pt x="9953" y="71486"/>
                      <a:pt x="60753" y="104823"/>
                      <a:pt x="60753" y="104823"/>
                    </a:cubicBezTo>
                    <a:cubicBezTo>
                      <a:pt x="67103" y="111702"/>
                      <a:pt x="54932" y="102177"/>
                      <a:pt x="44878" y="95298"/>
                    </a:cubicBezTo>
                    <a:cubicBezTo>
                      <a:pt x="34824" y="88419"/>
                      <a:pt x="5720" y="74131"/>
                      <a:pt x="428" y="63548"/>
                    </a:cubicBezTo>
                    <a:cubicBezTo>
                      <a:pt x="-4864" y="52965"/>
                      <a:pt x="40645" y="1636"/>
                      <a:pt x="41703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4" name="フリーフォーム 533">
                <a:extLst>
                  <a:ext uri="{FF2B5EF4-FFF2-40B4-BE49-F238E27FC236}">
                    <a16:creationId xmlns:a16="http://schemas.microsoft.com/office/drawing/2014/main" id="{BA8AC9A1-8ADF-AC60-1FCE-E450BAC010FC}"/>
                  </a:ext>
                </a:extLst>
              </p:cNvPr>
              <p:cNvSpPr/>
              <p:nvPr/>
            </p:nvSpPr>
            <p:spPr>
              <a:xfrm>
                <a:off x="4098647" y="3641707"/>
                <a:ext cx="90068" cy="101659"/>
              </a:xfrm>
              <a:custGeom>
                <a:avLst/>
                <a:gdLst>
                  <a:gd name="connsiteX0" fmla="*/ 44728 w 90068"/>
                  <a:gd name="connsiteY0" fmla="*/ 18 h 101659"/>
                  <a:gd name="connsiteX1" fmla="*/ 60603 w 90068"/>
                  <a:gd name="connsiteY1" fmla="*/ 60343 h 101659"/>
                  <a:gd name="connsiteX2" fmla="*/ 278 w 90068"/>
                  <a:gd name="connsiteY2" fmla="*/ 101618 h 101659"/>
                  <a:gd name="connsiteX3" fmla="*/ 89178 w 90068"/>
                  <a:gd name="connsiteY3" fmla="*/ 66693 h 101659"/>
                  <a:gd name="connsiteX4" fmla="*/ 44728 w 90068"/>
                  <a:gd name="connsiteY4" fmla="*/ 18 h 101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068" h="101659">
                    <a:moveTo>
                      <a:pt x="44728" y="18"/>
                    </a:moveTo>
                    <a:cubicBezTo>
                      <a:pt x="39966" y="-1040"/>
                      <a:pt x="68011" y="43410"/>
                      <a:pt x="60603" y="60343"/>
                    </a:cubicBezTo>
                    <a:cubicBezTo>
                      <a:pt x="53195" y="77276"/>
                      <a:pt x="-4484" y="100560"/>
                      <a:pt x="278" y="101618"/>
                    </a:cubicBezTo>
                    <a:cubicBezTo>
                      <a:pt x="5040" y="102676"/>
                      <a:pt x="81241" y="83097"/>
                      <a:pt x="89178" y="66693"/>
                    </a:cubicBezTo>
                    <a:cubicBezTo>
                      <a:pt x="97116" y="50289"/>
                      <a:pt x="49490" y="1076"/>
                      <a:pt x="44728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5" name="フリーフォーム 534">
                <a:extLst>
                  <a:ext uri="{FF2B5EF4-FFF2-40B4-BE49-F238E27FC236}">
                    <a16:creationId xmlns:a16="http://schemas.microsoft.com/office/drawing/2014/main" id="{C88E8BCC-D305-CEDF-36DC-1806639EC872}"/>
                  </a:ext>
                </a:extLst>
              </p:cNvPr>
              <p:cNvSpPr/>
              <p:nvPr/>
            </p:nvSpPr>
            <p:spPr>
              <a:xfrm>
                <a:off x="4089283" y="3759175"/>
                <a:ext cx="89282" cy="102519"/>
              </a:xfrm>
              <a:custGeom>
                <a:avLst/>
                <a:gdLst>
                  <a:gd name="connsiteX0" fmla="*/ 89017 w 89282"/>
                  <a:gd name="connsiteY0" fmla="*/ 25 h 102519"/>
                  <a:gd name="connsiteX1" fmla="*/ 28692 w 89282"/>
                  <a:gd name="connsiteY1" fmla="*/ 47650 h 102519"/>
                  <a:gd name="connsiteX2" fmla="*/ 63617 w 89282"/>
                  <a:gd name="connsiteY2" fmla="*/ 101625 h 102519"/>
                  <a:gd name="connsiteX3" fmla="*/ 50917 w 89282"/>
                  <a:gd name="connsiteY3" fmla="*/ 79400 h 102519"/>
                  <a:gd name="connsiteX4" fmla="*/ 117 w 89282"/>
                  <a:gd name="connsiteY4" fmla="*/ 54000 h 102519"/>
                  <a:gd name="connsiteX5" fmla="*/ 89017 w 89282"/>
                  <a:gd name="connsiteY5" fmla="*/ 25 h 10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282" h="102519">
                    <a:moveTo>
                      <a:pt x="89017" y="25"/>
                    </a:moveTo>
                    <a:cubicBezTo>
                      <a:pt x="93779" y="-1033"/>
                      <a:pt x="32925" y="30717"/>
                      <a:pt x="28692" y="47650"/>
                    </a:cubicBezTo>
                    <a:cubicBezTo>
                      <a:pt x="24459" y="64583"/>
                      <a:pt x="59913" y="96333"/>
                      <a:pt x="63617" y="101625"/>
                    </a:cubicBezTo>
                    <a:cubicBezTo>
                      <a:pt x="67321" y="106917"/>
                      <a:pt x="61500" y="87337"/>
                      <a:pt x="50917" y="79400"/>
                    </a:cubicBezTo>
                    <a:cubicBezTo>
                      <a:pt x="40334" y="71463"/>
                      <a:pt x="-2529" y="65642"/>
                      <a:pt x="117" y="54000"/>
                    </a:cubicBezTo>
                    <a:cubicBezTo>
                      <a:pt x="2763" y="42358"/>
                      <a:pt x="84255" y="1083"/>
                      <a:pt x="89017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6" name="フリーフォーム 535">
                <a:extLst>
                  <a:ext uri="{FF2B5EF4-FFF2-40B4-BE49-F238E27FC236}">
                    <a16:creationId xmlns:a16="http://schemas.microsoft.com/office/drawing/2014/main" id="{234A5451-CF7F-E4B2-CF1C-925F2F3538E3}"/>
                  </a:ext>
                </a:extLst>
              </p:cNvPr>
              <p:cNvSpPr/>
              <p:nvPr/>
            </p:nvSpPr>
            <p:spPr>
              <a:xfrm>
                <a:off x="4130411" y="3879850"/>
                <a:ext cx="25877" cy="92075"/>
              </a:xfrm>
              <a:custGeom>
                <a:avLst/>
                <a:gdLst>
                  <a:gd name="connsiteX0" fmla="*/ 25664 w 25877"/>
                  <a:gd name="connsiteY0" fmla="*/ 0 h 92075"/>
                  <a:gd name="connsiteX1" fmla="*/ 12964 w 25877"/>
                  <a:gd name="connsiteY1" fmla="*/ 69850 h 92075"/>
                  <a:gd name="connsiteX2" fmla="*/ 22489 w 25877"/>
                  <a:gd name="connsiteY2" fmla="*/ 92075 h 92075"/>
                  <a:gd name="connsiteX3" fmla="*/ 264 w 25877"/>
                  <a:gd name="connsiteY3" fmla="*/ 69850 h 92075"/>
                  <a:gd name="connsiteX4" fmla="*/ 25664 w 25877"/>
                  <a:gd name="connsiteY4" fmla="*/ 0 h 9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77" h="92075">
                    <a:moveTo>
                      <a:pt x="25664" y="0"/>
                    </a:moveTo>
                    <a:cubicBezTo>
                      <a:pt x="27781" y="0"/>
                      <a:pt x="13493" y="54504"/>
                      <a:pt x="12964" y="69850"/>
                    </a:cubicBezTo>
                    <a:cubicBezTo>
                      <a:pt x="12435" y="85196"/>
                      <a:pt x="24606" y="92075"/>
                      <a:pt x="22489" y="92075"/>
                    </a:cubicBezTo>
                    <a:cubicBezTo>
                      <a:pt x="20372" y="92075"/>
                      <a:pt x="3439" y="79904"/>
                      <a:pt x="264" y="69850"/>
                    </a:cubicBezTo>
                    <a:cubicBezTo>
                      <a:pt x="-2911" y="59796"/>
                      <a:pt x="23547" y="0"/>
                      <a:pt x="2566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7" name="フリーフォーム 536">
                <a:extLst>
                  <a:ext uri="{FF2B5EF4-FFF2-40B4-BE49-F238E27FC236}">
                    <a16:creationId xmlns:a16="http://schemas.microsoft.com/office/drawing/2014/main" id="{CC54AC51-D87B-4A37-EBE5-F2B1FB2868B0}"/>
                  </a:ext>
                </a:extLst>
              </p:cNvPr>
              <p:cNvSpPr/>
              <p:nvPr/>
            </p:nvSpPr>
            <p:spPr>
              <a:xfrm>
                <a:off x="4057204" y="3987460"/>
                <a:ext cx="80628" cy="112074"/>
              </a:xfrm>
              <a:custGeom>
                <a:avLst/>
                <a:gdLst>
                  <a:gd name="connsiteX0" fmla="*/ 79821 w 80628"/>
                  <a:gd name="connsiteY0" fmla="*/ 340 h 112074"/>
                  <a:gd name="connsiteX1" fmla="*/ 41721 w 80628"/>
                  <a:gd name="connsiteY1" fmla="*/ 35265 h 112074"/>
                  <a:gd name="connsiteX2" fmla="*/ 9971 w 80628"/>
                  <a:gd name="connsiteY2" fmla="*/ 111465 h 112074"/>
                  <a:gd name="connsiteX3" fmla="*/ 9971 w 80628"/>
                  <a:gd name="connsiteY3" fmla="*/ 70190 h 112074"/>
                  <a:gd name="connsiteX4" fmla="*/ 3621 w 80628"/>
                  <a:gd name="connsiteY4" fmla="*/ 54315 h 112074"/>
                  <a:gd name="connsiteX5" fmla="*/ 79821 w 80628"/>
                  <a:gd name="connsiteY5" fmla="*/ 340 h 11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28" h="112074">
                    <a:moveTo>
                      <a:pt x="79821" y="340"/>
                    </a:moveTo>
                    <a:cubicBezTo>
                      <a:pt x="86171" y="-2835"/>
                      <a:pt x="53363" y="16744"/>
                      <a:pt x="41721" y="35265"/>
                    </a:cubicBezTo>
                    <a:cubicBezTo>
                      <a:pt x="30079" y="53786"/>
                      <a:pt x="15263" y="105644"/>
                      <a:pt x="9971" y="111465"/>
                    </a:cubicBezTo>
                    <a:cubicBezTo>
                      <a:pt x="4679" y="117286"/>
                      <a:pt x="11029" y="79715"/>
                      <a:pt x="9971" y="70190"/>
                    </a:cubicBezTo>
                    <a:cubicBezTo>
                      <a:pt x="8913" y="60665"/>
                      <a:pt x="-6962" y="65957"/>
                      <a:pt x="3621" y="54315"/>
                    </a:cubicBezTo>
                    <a:cubicBezTo>
                      <a:pt x="14204" y="42673"/>
                      <a:pt x="73471" y="3515"/>
                      <a:pt x="79821" y="3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8" name="フリーフォーム 537">
                <a:extLst>
                  <a:ext uri="{FF2B5EF4-FFF2-40B4-BE49-F238E27FC236}">
                    <a16:creationId xmlns:a16="http://schemas.microsoft.com/office/drawing/2014/main" id="{4A7DE79C-A771-C2E1-8101-F4F190C69BC7}"/>
                  </a:ext>
                </a:extLst>
              </p:cNvPr>
              <p:cNvSpPr/>
              <p:nvPr/>
            </p:nvSpPr>
            <p:spPr>
              <a:xfrm>
                <a:off x="4149280" y="3895719"/>
                <a:ext cx="65583" cy="203338"/>
              </a:xfrm>
              <a:custGeom>
                <a:avLst/>
                <a:gdLst>
                  <a:gd name="connsiteX0" fmla="*/ 445 w 65583"/>
                  <a:gd name="connsiteY0" fmla="*/ 6 h 203338"/>
                  <a:gd name="connsiteX1" fmla="*/ 35370 w 65583"/>
                  <a:gd name="connsiteY1" fmla="*/ 44456 h 203338"/>
                  <a:gd name="connsiteX2" fmla="*/ 29020 w 65583"/>
                  <a:gd name="connsiteY2" fmla="*/ 85731 h 203338"/>
                  <a:gd name="connsiteX3" fmla="*/ 445 w 65583"/>
                  <a:gd name="connsiteY3" fmla="*/ 123831 h 203338"/>
                  <a:gd name="connsiteX4" fmla="*/ 16320 w 65583"/>
                  <a:gd name="connsiteY4" fmla="*/ 168281 h 203338"/>
                  <a:gd name="connsiteX5" fmla="*/ 44895 w 65583"/>
                  <a:gd name="connsiteY5" fmla="*/ 203206 h 203338"/>
                  <a:gd name="connsiteX6" fmla="*/ 6795 w 65583"/>
                  <a:gd name="connsiteY6" fmla="*/ 155581 h 203338"/>
                  <a:gd name="connsiteX7" fmla="*/ 44895 w 65583"/>
                  <a:gd name="connsiteY7" fmla="*/ 82556 h 203338"/>
                  <a:gd name="connsiteX8" fmla="*/ 63945 w 65583"/>
                  <a:gd name="connsiteY8" fmla="*/ 47631 h 203338"/>
                  <a:gd name="connsiteX9" fmla="*/ 445 w 65583"/>
                  <a:gd name="connsiteY9" fmla="*/ 6 h 20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583" h="203338">
                    <a:moveTo>
                      <a:pt x="445" y="6"/>
                    </a:moveTo>
                    <a:cubicBezTo>
                      <a:pt x="-4318" y="-523"/>
                      <a:pt x="30607" y="30168"/>
                      <a:pt x="35370" y="44456"/>
                    </a:cubicBezTo>
                    <a:cubicBezTo>
                      <a:pt x="40133" y="58744"/>
                      <a:pt x="34841" y="72502"/>
                      <a:pt x="29020" y="85731"/>
                    </a:cubicBezTo>
                    <a:cubicBezTo>
                      <a:pt x="23199" y="98960"/>
                      <a:pt x="2562" y="110073"/>
                      <a:pt x="445" y="123831"/>
                    </a:cubicBezTo>
                    <a:cubicBezTo>
                      <a:pt x="-1672" y="137589"/>
                      <a:pt x="8912" y="155052"/>
                      <a:pt x="16320" y="168281"/>
                    </a:cubicBezTo>
                    <a:cubicBezTo>
                      <a:pt x="23728" y="181510"/>
                      <a:pt x="46483" y="205323"/>
                      <a:pt x="44895" y="203206"/>
                    </a:cubicBezTo>
                    <a:cubicBezTo>
                      <a:pt x="43307" y="201089"/>
                      <a:pt x="6795" y="175689"/>
                      <a:pt x="6795" y="155581"/>
                    </a:cubicBezTo>
                    <a:cubicBezTo>
                      <a:pt x="6795" y="135473"/>
                      <a:pt x="35370" y="100548"/>
                      <a:pt x="44895" y="82556"/>
                    </a:cubicBezTo>
                    <a:cubicBezTo>
                      <a:pt x="54420" y="64564"/>
                      <a:pt x="70824" y="56627"/>
                      <a:pt x="63945" y="47631"/>
                    </a:cubicBezTo>
                    <a:cubicBezTo>
                      <a:pt x="57066" y="38635"/>
                      <a:pt x="5208" y="535"/>
                      <a:pt x="44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9" name="フリーフォーム 538">
                <a:extLst>
                  <a:ext uri="{FF2B5EF4-FFF2-40B4-BE49-F238E27FC236}">
                    <a16:creationId xmlns:a16="http://schemas.microsoft.com/office/drawing/2014/main" id="{4344F7EA-056C-72B6-7366-0A35981A85D8}"/>
                  </a:ext>
                </a:extLst>
              </p:cNvPr>
              <p:cNvSpPr/>
              <p:nvPr/>
            </p:nvSpPr>
            <p:spPr>
              <a:xfrm>
                <a:off x="4060385" y="4016371"/>
                <a:ext cx="124757" cy="139930"/>
              </a:xfrm>
              <a:custGeom>
                <a:avLst/>
                <a:gdLst>
                  <a:gd name="connsiteX0" fmla="*/ 124265 w 124757"/>
                  <a:gd name="connsiteY0" fmla="*/ 4 h 139930"/>
                  <a:gd name="connsiteX1" fmla="*/ 44890 w 124757"/>
                  <a:gd name="connsiteY1" fmla="*/ 66679 h 139930"/>
                  <a:gd name="connsiteX2" fmla="*/ 9965 w 124757"/>
                  <a:gd name="connsiteY2" fmla="*/ 139704 h 139930"/>
                  <a:gd name="connsiteX3" fmla="*/ 13140 w 124757"/>
                  <a:gd name="connsiteY3" fmla="*/ 88904 h 139930"/>
                  <a:gd name="connsiteX4" fmla="*/ 3615 w 124757"/>
                  <a:gd name="connsiteY4" fmla="*/ 69854 h 139930"/>
                  <a:gd name="connsiteX5" fmla="*/ 124265 w 124757"/>
                  <a:gd name="connsiteY5" fmla="*/ 4 h 13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757" h="139930">
                    <a:moveTo>
                      <a:pt x="124265" y="4"/>
                    </a:moveTo>
                    <a:cubicBezTo>
                      <a:pt x="131144" y="-525"/>
                      <a:pt x="63940" y="43396"/>
                      <a:pt x="44890" y="66679"/>
                    </a:cubicBezTo>
                    <a:cubicBezTo>
                      <a:pt x="25840" y="89962"/>
                      <a:pt x="15257" y="136000"/>
                      <a:pt x="9965" y="139704"/>
                    </a:cubicBezTo>
                    <a:cubicBezTo>
                      <a:pt x="4673" y="143408"/>
                      <a:pt x="14198" y="100546"/>
                      <a:pt x="13140" y="88904"/>
                    </a:cubicBezTo>
                    <a:cubicBezTo>
                      <a:pt x="12082" y="77262"/>
                      <a:pt x="-8027" y="81496"/>
                      <a:pt x="3615" y="69854"/>
                    </a:cubicBezTo>
                    <a:cubicBezTo>
                      <a:pt x="15257" y="58212"/>
                      <a:pt x="117386" y="533"/>
                      <a:pt x="12426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0" name="フリーフォーム 539">
                <a:extLst>
                  <a:ext uri="{FF2B5EF4-FFF2-40B4-BE49-F238E27FC236}">
                    <a16:creationId xmlns:a16="http://schemas.microsoft.com/office/drawing/2014/main" id="{E1BE2D40-1D78-D67E-1F74-71D446F4FC26}"/>
                  </a:ext>
                </a:extLst>
              </p:cNvPr>
              <p:cNvSpPr/>
              <p:nvPr/>
            </p:nvSpPr>
            <p:spPr>
              <a:xfrm>
                <a:off x="4222226" y="3467098"/>
                <a:ext cx="45082" cy="152408"/>
              </a:xfrm>
              <a:custGeom>
                <a:avLst/>
                <a:gdLst>
                  <a:gd name="connsiteX0" fmla="*/ 524 w 45082"/>
                  <a:gd name="connsiteY0" fmla="*/ 2 h 152408"/>
                  <a:gd name="connsiteX1" fmla="*/ 44974 w 45082"/>
                  <a:gd name="connsiteY1" fmla="*/ 98427 h 152408"/>
                  <a:gd name="connsiteX2" fmla="*/ 13224 w 45082"/>
                  <a:gd name="connsiteY2" fmla="*/ 152402 h 152408"/>
                  <a:gd name="connsiteX3" fmla="*/ 19574 w 45082"/>
                  <a:gd name="connsiteY3" fmla="*/ 101602 h 152408"/>
                  <a:gd name="connsiteX4" fmla="*/ 524 w 45082"/>
                  <a:gd name="connsiteY4" fmla="*/ 2 h 15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82" h="152408">
                    <a:moveTo>
                      <a:pt x="524" y="2"/>
                    </a:moveTo>
                    <a:cubicBezTo>
                      <a:pt x="4757" y="-527"/>
                      <a:pt x="42857" y="73027"/>
                      <a:pt x="44974" y="98427"/>
                    </a:cubicBezTo>
                    <a:cubicBezTo>
                      <a:pt x="47091" y="123827"/>
                      <a:pt x="17457" y="151873"/>
                      <a:pt x="13224" y="152402"/>
                    </a:cubicBezTo>
                    <a:cubicBezTo>
                      <a:pt x="8991" y="152931"/>
                      <a:pt x="20103" y="119594"/>
                      <a:pt x="19574" y="101602"/>
                    </a:cubicBezTo>
                    <a:cubicBezTo>
                      <a:pt x="19045" y="83610"/>
                      <a:pt x="-3709" y="531"/>
                      <a:pt x="52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1" name="フリーフォーム 540">
                <a:extLst>
                  <a:ext uri="{FF2B5EF4-FFF2-40B4-BE49-F238E27FC236}">
                    <a16:creationId xmlns:a16="http://schemas.microsoft.com/office/drawing/2014/main" id="{BEDFFAB9-A495-C1AF-F35F-40EE5ACF970A}"/>
                  </a:ext>
                </a:extLst>
              </p:cNvPr>
              <p:cNvSpPr/>
              <p:nvPr/>
            </p:nvSpPr>
            <p:spPr>
              <a:xfrm>
                <a:off x="4212811" y="3857273"/>
                <a:ext cx="108783" cy="118391"/>
              </a:xfrm>
              <a:custGeom>
                <a:avLst/>
                <a:gdLst>
                  <a:gd name="connsiteX0" fmla="*/ 108364 w 108783"/>
                  <a:gd name="connsiteY0" fmla="*/ 352 h 118391"/>
                  <a:gd name="connsiteX1" fmla="*/ 38514 w 108783"/>
                  <a:gd name="connsiteY1" fmla="*/ 47977 h 118391"/>
                  <a:gd name="connsiteX2" fmla="*/ 57564 w 108783"/>
                  <a:gd name="connsiteY2" fmla="*/ 101952 h 118391"/>
                  <a:gd name="connsiteX3" fmla="*/ 92489 w 108783"/>
                  <a:gd name="connsiteY3" fmla="*/ 117827 h 118391"/>
                  <a:gd name="connsiteX4" fmla="*/ 67089 w 108783"/>
                  <a:gd name="connsiteY4" fmla="*/ 86077 h 118391"/>
                  <a:gd name="connsiteX5" fmla="*/ 414 w 108783"/>
                  <a:gd name="connsiteY5" fmla="*/ 73377 h 118391"/>
                  <a:gd name="connsiteX6" fmla="*/ 108364 w 108783"/>
                  <a:gd name="connsiteY6" fmla="*/ 352 h 11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783" h="118391">
                    <a:moveTo>
                      <a:pt x="108364" y="352"/>
                    </a:moveTo>
                    <a:cubicBezTo>
                      <a:pt x="114714" y="-3881"/>
                      <a:pt x="46981" y="31044"/>
                      <a:pt x="38514" y="47977"/>
                    </a:cubicBezTo>
                    <a:cubicBezTo>
                      <a:pt x="30047" y="64910"/>
                      <a:pt x="48568" y="90310"/>
                      <a:pt x="57564" y="101952"/>
                    </a:cubicBezTo>
                    <a:cubicBezTo>
                      <a:pt x="66560" y="113594"/>
                      <a:pt x="90901" y="120473"/>
                      <a:pt x="92489" y="117827"/>
                    </a:cubicBezTo>
                    <a:cubicBezTo>
                      <a:pt x="94076" y="115181"/>
                      <a:pt x="82435" y="93485"/>
                      <a:pt x="67089" y="86077"/>
                    </a:cubicBezTo>
                    <a:cubicBezTo>
                      <a:pt x="51743" y="78669"/>
                      <a:pt x="-5407" y="83960"/>
                      <a:pt x="414" y="73377"/>
                    </a:cubicBezTo>
                    <a:cubicBezTo>
                      <a:pt x="6235" y="62794"/>
                      <a:pt x="102014" y="4585"/>
                      <a:pt x="108364" y="3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2" name="フリーフォーム 541">
                <a:extLst>
                  <a:ext uri="{FF2B5EF4-FFF2-40B4-BE49-F238E27FC236}">
                    <a16:creationId xmlns:a16="http://schemas.microsoft.com/office/drawing/2014/main" id="{3CD494D4-80A6-13A3-D78C-6A0CE0F654AD}"/>
                  </a:ext>
                </a:extLst>
              </p:cNvPr>
              <p:cNvSpPr/>
              <p:nvPr/>
            </p:nvSpPr>
            <p:spPr>
              <a:xfrm>
                <a:off x="4319452" y="3619329"/>
                <a:ext cx="179773" cy="276829"/>
              </a:xfrm>
              <a:custGeom>
                <a:avLst/>
                <a:gdLst>
                  <a:gd name="connsiteX0" fmla="*/ 179523 w 179773"/>
                  <a:gd name="connsiteY0" fmla="*/ 171 h 276829"/>
                  <a:gd name="connsiteX1" fmla="*/ 125548 w 179773"/>
                  <a:gd name="connsiteY1" fmla="*/ 54146 h 276829"/>
                  <a:gd name="connsiteX2" fmla="*/ 135073 w 179773"/>
                  <a:gd name="connsiteY2" fmla="*/ 92246 h 276829"/>
                  <a:gd name="connsiteX3" fmla="*/ 81098 w 179773"/>
                  <a:gd name="connsiteY3" fmla="*/ 108121 h 276829"/>
                  <a:gd name="connsiteX4" fmla="*/ 128723 w 179773"/>
                  <a:gd name="connsiteY4" fmla="*/ 165271 h 276829"/>
                  <a:gd name="connsiteX5" fmla="*/ 68398 w 179773"/>
                  <a:gd name="connsiteY5" fmla="*/ 117646 h 276829"/>
                  <a:gd name="connsiteX6" fmla="*/ 84273 w 179773"/>
                  <a:gd name="connsiteY6" fmla="*/ 168446 h 276829"/>
                  <a:gd name="connsiteX7" fmla="*/ 14423 w 179773"/>
                  <a:gd name="connsiteY7" fmla="*/ 146221 h 276829"/>
                  <a:gd name="connsiteX8" fmla="*/ 33473 w 179773"/>
                  <a:gd name="connsiteY8" fmla="*/ 219246 h 276829"/>
                  <a:gd name="connsiteX9" fmla="*/ 11248 w 179773"/>
                  <a:gd name="connsiteY9" fmla="*/ 184321 h 276829"/>
                  <a:gd name="connsiteX10" fmla="*/ 4898 w 179773"/>
                  <a:gd name="connsiteY10" fmla="*/ 276396 h 276829"/>
                  <a:gd name="connsiteX11" fmla="*/ 84273 w 179773"/>
                  <a:gd name="connsiteY11" fmla="*/ 139871 h 276829"/>
                  <a:gd name="connsiteX12" fmla="*/ 109673 w 179773"/>
                  <a:gd name="connsiteY12" fmla="*/ 101771 h 276829"/>
                  <a:gd name="connsiteX13" fmla="*/ 100148 w 179773"/>
                  <a:gd name="connsiteY13" fmla="*/ 73196 h 276829"/>
                  <a:gd name="connsiteX14" fmla="*/ 179523 w 179773"/>
                  <a:gd name="connsiteY14" fmla="*/ 171 h 27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9773" h="276829">
                    <a:moveTo>
                      <a:pt x="179523" y="171"/>
                    </a:moveTo>
                    <a:cubicBezTo>
                      <a:pt x="183756" y="-3004"/>
                      <a:pt x="132956" y="38800"/>
                      <a:pt x="125548" y="54146"/>
                    </a:cubicBezTo>
                    <a:cubicBezTo>
                      <a:pt x="118140" y="69492"/>
                      <a:pt x="142481" y="83250"/>
                      <a:pt x="135073" y="92246"/>
                    </a:cubicBezTo>
                    <a:cubicBezTo>
                      <a:pt x="127665" y="101242"/>
                      <a:pt x="82156" y="95950"/>
                      <a:pt x="81098" y="108121"/>
                    </a:cubicBezTo>
                    <a:cubicBezTo>
                      <a:pt x="80040" y="120292"/>
                      <a:pt x="130840" y="163683"/>
                      <a:pt x="128723" y="165271"/>
                    </a:cubicBezTo>
                    <a:cubicBezTo>
                      <a:pt x="126606" y="166859"/>
                      <a:pt x="75806" y="117117"/>
                      <a:pt x="68398" y="117646"/>
                    </a:cubicBezTo>
                    <a:cubicBezTo>
                      <a:pt x="60990" y="118175"/>
                      <a:pt x="93269" y="163684"/>
                      <a:pt x="84273" y="168446"/>
                    </a:cubicBezTo>
                    <a:cubicBezTo>
                      <a:pt x="75277" y="173208"/>
                      <a:pt x="22890" y="137754"/>
                      <a:pt x="14423" y="146221"/>
                    </a:cubicBezTo>
                    <a:cubicBezTo>
                      <a:pt x="5956" y="154688"/>
                      <a:pt x="34002" y="212896"/>
                      <a:pt x="33473" y="219246"/>
                    </a:cubicBezTo>
                    <a:cubicBezTo>
                      <a:pt x="32944" y="225596"/>
                      <a:pt x="16011" y="174796"/>
                      <a:pt x="11248" y="184321"/>
                    </a:cubicBezTo>
                    <a:cubicBezTo>
                      <a:pt x="6485" y="193846"/>
                      <a:pt x="-7273" y="283804"/>
                      <a:pt x="4898" y="276396"/>
                    </a:cubicBezTo>
                    <a:cubicBezTo>
                      <a:pt x="17069" y="268988"/>
                      <a:pt x="66810" y="168975"/>
                      <a:pt x="84273" y="139871"/>
                    </a:cubicBezTo>
                    <a:cubicBezTo>
                      <a:pt x="101736" y="110767"/>
                      <a:pt x="107027" y="112884"/>
                      <a:pt x="109673" y="101771"/>
                    </a:cubicBezTo>
                    <a:cubicBezTo>
                      <a:pt x="112319" y="90658"/>
                      <a:pt x="87977" y="88013"/>
                      <a:pt x="100148" y="73196"/>
                    </a:cubicBezTo>
                    <a:cubicBezTo>
                      <a:pt x="112319" y="58379"/>
                      <a:pt x="175290" y="3346"/>
                      <a:pt x="179523" y="1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3" name="フリーフォーム 542">
                <a:extLst>
                  <a:ext uri="{FF2B5EF4-FFF2-40B4-BE49-F238E27FC236}">
                    <a16:creationId xmlns:a16="http://schemas.microsoft.com/office/drawing/2014/main" id="{884D3285-4C75-066B-8C2E-F9D2EA5BE352}"/>
                  </a:ext>
                </a:extLst>
              </p:cNvPr>
              <p:cNvSpPr/>
              <p:nvPr/>
            </p:nvSpPr>
            <p:spPr>
              <a:xfrm>
                <a:off x="4150632" y="3719684"/>
                <a:ext cx="386453" cy="427019"/>
              </a:xfrm>
              <a:custGeom>
                <a:avLst/>
                <a:gdLst>
                  <a:gd name="connsiteX0" fmla="*/ 386443 w 386453"/>
                  <a:gd name="connsiteY0" fmla="*/ 14116 h 427019"/>
                  <a:gd name="connsiteX1" fmla="*/ 291193 w 386453"/>
                  <a:gd name="connsiteY1" fmla="*/ 52216 h 427019"/>
                  <a:gd name="connsiteX2" fmla="*/ 354693 w 386453"/>
                  <a:gd name="connsiteY2" fmla="*/ 141116 h 427019"/>
                  <a:gd name="connsiteX3" fmla="*/ 221343 w 386453"/>
                  <a:gd name="connsiteY3" fmla="*/ 144291 h 427019"/>
                  <a:gd name="connsiteX4" fmla="*/ 240393 w 386453"/>
                  <a:gd name="connsiteY4" fmla="*/ 242716 h 427019"/>
                  <a:gd name="connsiteX5" fmla="*/ 186418 w 386453"/>
                  <a:gd name="connsiteY5" fmla="*/ 236366 h 427019"/>
                  <a:gd name="connsiteX6" fmla="*/ 116568 w 386453"/>
                  <a:gd name="connsiteY6" fmla="*/ 309391 h 427019"/>
                  <a:gd name="connsiteX7" fmla="*/ 157843 w 386453"/>
                  <a:gd name="connsiteY7" fmla="*/ 353841 h 427019"/>
                  <a:gd name="connsiteX8" fmla="*/ 72118 w 386453"/>
                  <a:gd name="connsiteY8" fmla="*/ 337966 h 427019"/>
                  <a:gd name="connsiteX9" fmla="*/ 53068 w 386453"/>
                  <a:gd name="connsiteY9" fmla="*/ 391941 h 427019"/>
                  <a:gd name="connsiteX10" fmla="*/ 103868 w 386453"/>
                  <a:gd name="connsiteY10" fmla="*/ 328441 h 427019"/>
                  <a:gd name="connsiteX11" fmla="*/ 126093 w 386453"/>
                  <a:gd name="connsiteY11" fmla="*/ 366541 h 427019"/>
                  <a:gd name="connsiteX12" fmla="*/ 2268 w 386453"/>
                  <a:gd name="connsiteY12" fmla="*/ 426866 h 427019"/>
                  <a:gd name="connsiteX13" fmla="*/ 62593 w 386453"/>
                  <a:gd name="connsiteY13" fmla="*/ 347491 h 427019"/>
                  <a:gd name="connsiteX14" fmla="*/ 262618 w 386453"/>
                  <a:gd name="connsiteY14" fmla="*/ 106191 h 427019"/>
                  <a:gd name="connsiteX15" fmla="*/ 297543 w 386453"/>
                  <a:gd name="connsiteY15" fmla="*/ 96666 h 427019"/>
                  <a:gd name="connsiteX16" fmla="*/ 297543 w 386453"/>
                  <a:gd name="connsiteY16" fmla="*/ 4591 h 427019"/>
                  <a:gd name="connsiteX17" fmla="*/ 386443 w 386453"/>
                  <a:gd name="connsiteY17" fmla="*/ 14116 h 42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6453" h="427019">
                    <a:moveTo>
                      <a:pt x="386443" y="14116"/>
                    </a:moveTo>
                    <a:cubicBezTo>
                      <a:pt x="385385" y="22053"/>
                      <a:pt x="296485" y="31050"/>
                      <a:pt x="291193" y="52216"/>
                    </a:cubicBezTo>
                    <a:cubicBezTo>
                      <a:pt x="285901" y="73382"/>
                      <a:pt x="366335" y="125770"/>
                      <a:pt x="354693" y="141116"/>
                    </a:cubicBezTo>
                    <a:cubicBezTo>
                      <a:pt x="343051" y="156462"/>
                      <a:pt x="240393" y="127358"/>
                      <a:pt x="221343" y="144291"/>
                    </a:cubicBezTo>
                    <a:cubicBezTo>
                      <a:pt x="202293" y="161224"/>
                      <a:pt x="246214" y="227370"/>
                      <a:pt x="240393" y="242716"/>
                    </a:cubicBezTo>
                    <a:cubicBezTo>
                      <a:pt x="234572" y="258062"/>
                      <a:pt x="207055" y="225254"/>
                      <a:pt x="186418" y="236366"/>
                    </a:cubicBezTo>
                    <a:cubicBezTo>
                      <a:pt x="165781" y="247478"/>
                      <a:pt x="121330" y="289812"/>
                      <a:pt x="116568" y="309391"/>
                    </a:cubicBezTo>
                    <a:cubicBezTo>
                      <a:pt x="111806" y="328970"/>
                      <a:pt x="165251" y="349079"/>
                      <a:pt x="157843" y="353841"/>
                    </a:cubicBezTo>
                    <a:cubicBezTo>
                      <a:pt x="150435" y="358604"/>
                      <a:pt x="89580" y="331616"/>
                      <a:pt x="72118" y="337966"/>
                    </a:cubicBezTo>
                    <a:cubicBezTo>
                      <a:pt x="54656" y="344316"/>
                      <a:pt x="47776" y="393528"/>
                      <a:pt x="53068" y="391941"/>
                    </a:cubicBezTo>
                    <a:cubicBezTo>
                      <a:pt x="58360" y="390354"/>
                      <a:pt x="91697" y="332674"/>
                      <a:pt x="103868" y="328441"/>
                    </a:cubicBezTo>
                    <a:cubicBezTo>
                      <a:pt x="116039" y="324208"/>
                      <a:pt x="143026" y="350137"/>
                      <a:pt x="126093" y="366541"/>
                    </a:cubicBezTo>
                    <a:cubicBezTo>
                      <a:pt x="109160" y="382945"/>
                      <a:pt x="12851" y="430041"/>
                      <a:pt x="2268" y="426866"/>
                    </a:cubicBezTo>
                    <a:cubicBezTo>
                      <a:pt x="-8315" y="423691"/>
                      <a:pt x="19201" y="400937"/>
                      <a:pt x="62593" y="347491"/>
                    </a:cubicBezTo>
                    <a:cubicBezTo>
                      <a:pt x="105985" y="294045"/>
                      <a:pt x="223460" y="147995"/>
                      <a:pt x="262618" y="106191"/>
                    </a:cubicBezTo>
                    <a:cubicBezTo>
                      <a:pt x="301776" y="64387"/>
                      <a:pt x="291722" y="113599"/>
                      <a:pt x="297543" y="96666"/>
                    </a:cubicBezTo>
                    <a:cubicBezTo>
                      <a:pt x="303364" y="79733"/>
                      <a:pt x="284314" y="16233"/>
                      <a:pt x="297543" y="4591"/>
                    </a:cubicBezTo>
                    <a:cubicBezTo>
                      <a:pt x="310772" y="-7051"/>
                      <a:pt x="387501" y="6179"/>
                      <a:pt x="386443" y="14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4" name="フリーフォーム 543">
                <a:extLst>
                  <a:ext uri="{FF2B5EF4-FFF2-40B4-BE49-F238E27FC236}">
                    <a16:creationId xmlns:a16="http://schemas.microsoft.com/office/drawing/2014/main" id="{58664C17-418C-6C65-AA62-0F18DF84B208}"/>
                  </a:ext>
                </a:extLst>
              </p:cNvPr>
              <p:cNvSpPr/>
              <p:nvPr/>
            </p:nvSpPr>
            <p:spPr>
              <a:xfrm>
                <a:off x="4476671" y="3276554"/>
                <a:ext cx="82678" cy="249726"/>
              </a:xfrm>
              <a:custGeom>
                <a:avLst/>
                <a:gdLst>
                  <a:gd name="connsiteX0" fmla="*/ 66754 w 82678"/>
                  <a:gd name="connsiteY0" fmla="*/ 46 h 249726"/>
                  <a:gd name="connsiteX1" fmla="*/ 41354 w 82678"/>
                  <a:gd name="connsiteY1" fmla="*/ 92121 h 249726"/>
                  <a:gd name="connsiteX2" fmla="*/ 66754 w 82678"/>
                  <a:gd name="connsiteY2" fmla="*/ 139746 h 249726"/>
                  <a:gd name="connsiteX3" fmla="*/ 44529 w 82678"/>
                  <a:gd name="connsiteY3" fmla="*/ 215946 h 249726"/>
                  <a:gd name="connsiteX4" fmla="*/ 82629 w 82678"/>
                  <a:gd name="connsiteY4" fmla="*/ 247696 h 249726"/>
                  <a:gd name="connsiteX5" fmla="*/ 35004 w 82678"/>
                  <a:gd name="connsiteY5" fmla="*/ 161971 h 249726"/>
                  <a:gd name="connsiteX6" fmla="*/ 44529 w 82678"/>
                  <a:gd name="connsiteY6" fmla="*/ 133396 h 249726"/>
                  <a:gd name="connsiteX7" fmla="*/ 79 w 82678"/>
                  <a:gd name="connsiteY7" fmla="*/ 104821 h 249726"/>
                  <a:gd name="connsiteX8" fmla="*/ 66754 w 82678"/>
                  <a:gd name="connsiteY8" fmla="*/ 46 h 24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678" h="249726">
                    <a:moveTo>
                      <a:pt x="66754" y="46"/>
                    </a:moveTo>
                    <a:cubicBezTo>
                      <a:pt x="73633" y="-2071"/>
                      <a:pt x="41354" y="68838"/>
                      <a:pt x="41354" y="92121"/>
                    </a:cubicBezTo>
                    <a:cubicBezTo>
                      <a:pt x="41354" y="115404"/>
                      <a:pt x="66225" y="119109"/>
                      <a:pt x="66754" y="139746"/>
                    </a:cubicBezTo>
                    <a:cubicBezTo>
                      <a:pt x="67283" y="160383"/>
                      <a:pt x="41883" y="197954"/>
                      <a:pt x="44529" y="215946"/>
                    </a:cubicBezTo>
                    <a:cubicBezTo>
                      <a:pt x="47175" y="233938"/>
                      <a:pt x="84216" y="256692"/>
                      <a:pt x="82629" y="247696"/>
                    </a:cubicBezTo>
                    <a:cubicBezTo>
                      <a:pt x="81042" y="238700"/>
                      <a:pt x="41354" y="181021"/>
                      <a:pt x="35004" y="161971"/>
                    </a:cubicBezTo>
                    <a:cubicBezTo>
                      <a:pt x="28654" y="142921"/>
                      <a:pt x="50350" y="142921"/>
                      <a:pt x="44529" y="133396"/>
                    </a:cubicBezTo>
                    <a:cubicBezTo>
                      <a:pt x="38708" y="123871"/>
                      <a:pt x="-2038" y="127575"/>
                      <a:pt x="79" y="104821"/>
                    </a:cubicBezTo>
                    <a:cubicBezTo>
                      <a:pt x="2196" y="82067"/>
                      <a:pt x="59875" y="2163"/>
                      <a:pt x="66754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5" name="フリーフォーム 544">
                <a:extLst>
                  <a:ext uri="{FF2B5EF4-FFF2-40B4-BE49-F238E27FC236}">
                    <a16:creationId xmlns:a16="http://schemas.microsoft.com/office/drawing/2014/main" id="{81A3BE6A-A30E-4D0C-A446-116BA9DFCB69}"/>
                  </a:ext>
                </a:extLst>
              </p:cNvPr>
              <p:cNvSpPr/>
              <p:nvPr/>
            </p:nvSpPr>
            <p:spPr>
              <a:xfrm>
                <a:off x="4410068" y="3460748"/>
                <a:ext cx="148886" cy="184224"/>
              </a:xfrm>
              <a:custGeom>
                <a:avLst/>
                <a:gdLst>
                  <a:gd name="connsiteX0" fmla="*/ 7 w 148886"/>
                  <a:gd name="connsiteY0" fmla="*/ 2 h 184224"/>
                  <a:gd name="connsiteX1" fmla="*/ 130182 w 148886"/>
                  <a:gd name="connsiteY1" fmla="*/ 95252 h 184224"/>
                  <a:gd name="connsiteX2" fmla="*/ 107957 w 148886"/>
                  <a:gd name="connsiteY2" fmla="*/ 146052 h 184224"/>
                  <a:gd name="connsiteX3" fmla="*/ 50807 w 148886"/>
                  <a:gd name="connsiteY3" fmla="*/ 184152 h 184224"/>
                  <a:gd name="connsiteX4" fmla="*/ 136532 w 148886"/>
                  <a:gd name="connsiteY4" fmla="*/ 136527 h 184224"/>
                  <a:gd name="connsiteX5" fmla="*/ 136532 w 148886"/>
                  <a:gd name="connsiteY5" fmla="*/ 92077 h 184224"/>
                  <a:gd name="connsiteX6" fmla="*/ 7 w 148886"/>
                  <a:gd name="connsiteY6" fmla="*/ 2 h 184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886" h="184224">
                    <a:moveTo>
                      <a:pt x="7" y="2"/>
                    </a:moveTo>
                    <a:cubicBezTo>
                      <a:pt x="-1051" y="531"/>
                      <a:pt x="112190" y="70910"/>
                      <a:pt x="130182" y="95252"/>
                    </a:cubicBezTo>
                    <a:cubicBezTo>
                      <a:pt x="148174" y="119594"/>
                      <a:pt x="121186" y="131235"/>
                      <a:pt x="107957" y="146052"/>
                    </a:cubicBezTo>
                    <a:cubicBezTo>
                      <a:pt x="94728" y="160869"/>
                      <a:pt x="46045" y="185739"/>
                      <a:pt x="50807" y="184152"/>
                    </a:cubicBezTo>
                    <a:cubicBezTo>
                      <a:pt x="55569" y="182565"/>
                      <a:pt x="122245" y="151873"/>
                      <a:pt x="136532" y="136527"/>
                    </a:cubicBezTo>
                    <a:cubicBezTo>
                      <a:pt x="150820" y="121181"/>
                      <a:pt x="155053" y="111656"/>
                      <a:pt x="136532" y="92077"/>
                    </a:cubicBezTo>
                    <a:cubicBezTo>
                      <a:pt x="118011" y="72498"/>
                      <a:pt x="1065" y="-527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6" name="フリーフォーム 545">
                <a:extLst>
                  <a:ext uri="{FF2B5EF4-FFF2-40B4-BE49-F238E27FC236}">
                    <a16:creationId xmlns:a16="http://schemas.microsoft.com/office/drawing/2014/main" id="{EEB8DF7C-E421-05B2-357F-C16BC3714026}"/>
                  </a:ext>
                </a:extLst>
              </p:cNvPr>
              <p:cNvSpPr/>
              <p:nvPr/>
            </p:nvSpPr>
            <p:spPr>
              <a:xfrm>
                <a:off x="4514879" y="3635335"/>
                <a:ext cx="92480" cy="244572"/>
              </a:xfrm>
              <a:custGeom>
                <a:avLst/>
                <a:gdLst>
                  <a:gd name="connsiteX0" fmla="*/ 60296 w 92480"/>
                  <a:gd name="connsiteY0" fmla="*/ 40 h 244572"/>
                  <a:gd name="connsiteX1" fmla="*/ 38071 w 92480"/>
                  <a:gd name="connsiteY1" fmla="*/ 63540 h 244572"/>
                  <a:gd name="connsiteX2" fmla="*/ 92046 w 92480"/>
                  <a:gd name="connsiteY2" fmla="*/ 120690 h 244572"/>
                  <a:gd name="connsiteX3" fmla="*/ 3146 w 92480"/>
                  <a:gd name="connsiteY3" fmla="*/ 155615 h 244572"/>
                  <a:gd name="connsiteX4" fmla="*/ 19021 w 92480"/>
                  <a:gd name="connsiteY4" fmla="*/ 244515 h 244572"/>
                  <a:gd name="connsiteX5" fmla="*/ 9496 w 92480"/>
                  <a:gd name="connsiteY5" fmla="*/ 168315 h 244572"/>
                  <a:gd name="connsiteX6" fmla="*/ 50771 w 92480"/>
                  <a:gd name="connsiteY6" fmla="*/ 114340 h 244572"/>
                  <a:gd name="connsiteX7" fmla="*/ 6321 w 92480"/>
                  <a:gd name="connsiteY7" fmla="*/ 73065 h 244572"/>
                  <a:gd name="connsiteX8" fmla="*/ 60296 w 92480"/>
                  <a:gd name="connsiteY8" fmla="*/ 40 h 24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480" h="244572">
                    <a:moveTo>
                      <a:pt x="60296" y="40"/>
                    </a:moveTo>
                    <a:cubicBezTo>
                      <a:pt x="65588" y="-1547"/>
                      <a:pt x="32779" y="43432"/>
                      <a:pt x="38071" y="63540"/>
                    </a:cubicBezTo>
                    <a:cubicBezTo>
                      <a:pt x="43363" y="83648"/>
                      <a:pt x="97867" y="105344"/>
                      <a:pt x="92046" y="120690"/>
                    </a:cubicBezTo>
                    <a:cubicBezTo>
                      <a:pt x="86225" y="136036"/>
                      <a:pt x="15317" y="134978"/>
                      <a:pt x="3146" y="155615"/>
                    </a:cubicBezTo>
                    <a:cubicBezTo>
                      <a:pt x="-9025" y="176252"/>
                      <a:pt x="17963" y="242398"/>
                      <a:pt x="19021" y="244515"/>
                    </a:cubicBezTo>
                    <a:cubicBezTo>
                      <a:pt x="20079" y="246632"/>
                      <a:pt x="4204" y="190011"/>
                      <a:pt x="9496" y="168315"/>
                    </a:cubicBezTo>
                    <a:cubicBezTo>
                      <a:pt x="14788" y="146619"/>
                      <a:pt x="51300" y="130215"/>
                      <a:pt x="50771" y="114340"/>
                    </a:cubicBezTo>
                    <a:cubicBezTo>
                      <a:pt x="50242" y="98465"/>
                      <a:pt x="7379" y="85765"/>
                      <a:pt x="6321" y="73065"/>
                    </a:cubicBezTo>
                    <a:cubicBezTo>
                      <a:pt x="5263" y="60365"/>
                      <a:pt x="55004" y="1627"/>
                      <a:pt x="60296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7" name="フリーフォーム 546">
                <a:extLst>
                  <a:ext uri="{FF2B5EF4-FFF2-40B4-BE49-F238E27FC236}">
                    <a16:creationId xmlns:a16="http://schemas.microsoft.com/office/drawing/2014/main" id="{55D334B8-0440-E3D6-AD1C-79D1CB3DAB6B}"/>
                  </a:ext>
                </a:extLst>
              </p:cNvPr>
              <p:cNvSpPr/>
              <p:nvPr/>
            </p:nvSpPr>
            <p:spPr>
              <a:xfrm>
                <a:off x="4389986" y="3860682"/>
                <a:ext cx="156625" cy="219796"/>
              </a:xfrm>
              <a:custGeom>
                <a:avLst/>
                <a:gdLst>
                  <a:gd name="connsiteX0" fmla="*/ 156614 w 156625"/>
                  <a:gd name="connsiteY0" fmla="*/ 118 h 219796"/>
                  <a:gd name="connsiteX1" fmla="*/ 77239 w 156625"/>
                  <a:gd name="connsiteY1" fmla="*/ 76318 h 219796"/>
                  <a:gd name="connsiteX2" fmla="*/ 118514 w 156625"/>
                  <a:gd name="connsiteY2" fmla="*/ 117593 h 219796"/>
                  <a:gd name="connsiteX3" fmla="*/ 48664 w 156625"/>
                  <a:gd name="connsiteY3" fmla="*/ 108068 h 219796"/>
                  <a:gd name="connsiteX4" fmla="*/ 1039 w 156625"/>
                  <a:gd name="connsiteY4" fmla="*/ 190618 h 219796"/>
                  <a:gd name="connsiteX5" fmla="*/ 16914 w 156625"/>
                  <a:gd name="connsiteY5" fmla="*/ 216018 h 219796"/>
                  <a:gd name="connsiteX6" fmla="*/ 29614 w 156625"/>
                  <a:gd name="connsiteY6" fmla="*/ 117593 h 219796"/>
                  <a:gd name="connsiteX7" fmla="*/ 83589 w 156625"/>
                  <a:gd name="connsiteY7" fmla="*/ 117593 h 219796"/>
                  <a:gd name="connsiteX8" fmla="*/ 70889 w 156625"/>
                  <a:gd name="connsiteY8" fmla="*/ 60443 h 219796"/>
                  <a:gd name="connsiteX9" fmla="*/ 156614 w 156625"/>
                  <a:gd name="connsiteY9" fmla="*/ 118 h 219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625" h="219796">
                    <a:moveTo>
                      <a:pt x="156614" y="118"/>
                    </a:moveTo>
                    <a:cubicBezTo>
                      <a:pt x="157672" y="2764"/>
                      <a:pt x="83589" y="56739"/>
                      <a:pt x="77239" y="76318"/>
                    </a:cubicBezTo>
                    <a:cubicBezTo>
                      <a:pt x="70889" y="95897"/>
                      <a:pt x="123276" y="112301"/>
                      <a:pt x="118514" y="117593"/>
                    </a:cubicBezTo>
                    <a:cubicBezTo>
                      <a:pt x="113751" y="122885"/>
                      <a:pt x="68243" y="95897"/>
                      <a:pt x="48664" y="108068"/>
                    </a:cubicBezTo>
                    <a:cubicBezTo>
                      <a:pt x="29085" y="120239"/>
                      <a:pt x="6331" y="172626"/>
                      <a:pt x="1039" y="190618"/>
                    </a:cubicBezTo>
                    <a:cubicBezTo>
                      <a:pt x="-4253" y="208610"/>
                      <a:pt x="12152" y="228189"/>
                      <a:pt x="16914" y="216018"/>
                    </a:cubicBezTo>
                    <a:cubicBezTo>
                      <a:pt x="21676" y="203847"/>
                      <a:pt x="18502" y="133997"/>
                      <a:pt x="29614" y="117593"/>
                    </a:cubicBezTo>
                    <a:cubicBezTo>
                      <a:pt x="40726" y="101189"/>
                      <a:pt x="76710" y="127118"/>
                      <a:pt x="83589" y="117593"/>
                    </a:cubicBezTo>
                    <a:cubicBezTo>
                      <a:pt x="90468" y="108068"/>
                      <a:pt x="62951" y="81081"/>
                      <a:pt x="70889" y="60443"/>
                    </a:cubicBezTo>
                    <a:cubicBezTo>
                      <a:pt x="78826" y="39806"/>
                      <a:pt x="155556" y="-2528"/>
                      <a:pt x="156614" y="1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8" name="フリーフォーム 547">
                <a:extLst>
                  <a:ext uri="{FF2B5EF4-FFF2-40B4-BE49-F238E27FC236}">
                    <a16:creationId xmlns:a16="http://schemas.microsoft.com/office/drawing/2014/main" id="{8FD3A827-22AB-EE0A-59D9-7A45211ABF55}"/>
                  </a:ext>
                </a:extLst>
              </p:cNvPr>
              <p:cNvSpPr/>
              <p:nvPr/>
            </p:nvSpPr>
            <p:spPr>
              <a:xfrm>
                <a:off x="4280208" y="3971032"/>
                <a:ext cx="143275" cy="214313"/>
              </a:xfrm>
              <a:custGeom>
                <a:avLst/>
                <a:gdLst>
                  <a:gd name="connsiteX0" fmla="*/ 142567 w 143275"/>
                  <a:gd name="connsiteY0" fmla="*/ 86618 h 214313"/>
                  <a:gd name="connsiteX1" fmla="*/ 60017 w 143275"/>
                  <a:gd name="connsiteY1" fmla="*/ 124718 h 214313"/>
                  <a:gd name="connsiteX2" fmla="*/ 15567 w 143275"/>
                  <a:gd name="connsiteY2" fmla="*/ 159643 h 214313"/>
                  <a:gd name="connsiteX3" fmla="*/ 9217 w 143275"/>
                  <a:gd name="connsiteY3" fmla="*/ 213618 h 214313"/>
                  <a:gd name="connsiteX4" fmla="*/ 47317 w 143275"/>
                  <a:gd name="connsiteY4" fmla="*/ 118368 h 214313"/>
                  <a:gd name="connsiteX5" fmla="*/ 40967 w 143275"/>
                  <a:gd name="connsiteY5" fmla="*/ 80268 h 214313"/>
                  <a:gd name="connsiteX6" fmla="*/ 63192 w 143275"/>
                  <a:gd name="connsiteY6" fmla="*/ 893 h 214313"/>
                  <a:gd name="connsiteX7" fmla="*/ 18742 w 143275"/>
                  <a:gd name="connsiteY7" fmla="*/ 137418 h 214313"/>
                  <a:gd name="connsiteX8" fmla="*/ 9217 w 143275"/>
                  <a:gd name="connsiteY8" fmla="*/ 165993 h 214313"/>
                  <a:gd name="connsiteX9" fmla="*/ 142567 w 143275"/>
                  <a:gd name="connsiteY9" fmla="*/ 86618 h 2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275" h="214313">
                    <a:moveTo>
                      <a:pt x="142567" y="86618"/>
                    </a:moveTo>
                    <a:cubicBezTo>
                      <a:pt x="151034" y="79739"/>
                      <a:pt x="81184" y="112547"/>
                      <a:pt x="60017" y="124718"/>
                    </a:cubicBezTo>
                    <a:cubicBezTo>
                      <a:pt x="38850" y="136889"/>
                      <a:pt x="24034" y="144826"/>
                      <a:pt x="15567" y="159643"/>
                    </a:cubicBezTo>
                    <a:cubicBezTo>
                      <a:pt x="7100" y="174460"/>
                      <a:pt x="3925" y="220497"/>
                      <a:pt x="9217" y="213618"/>
                    </a:cubicBezTo>
                    <a:cubicBezTo>
                      <a:pt x="14509" y="206739"/>
                      <a:pt x="42025" y="140593"/>
                      <a:pt x="47317" y="118368"/>
                    </a:cubicBezTo>
                    <a:cubicBezTo>
                      <a:pt x="52609" y="96143"/>
                      <a:pt x="38321" y="99847"/>
                      <a:pt x="40967" y="80268"/>
                    </a:cubicBezTo>
                    <a:cubicBezTo>
                      <a:pt x="43613" y="60689"/>
                      <a:pt x="66896" y="-8632"/>
                      <a:pt x="63192" y="893"/>
                    </a:cubicBezTo>
                    <a:cubicBezTo>
                      <a:pt x="59488" y="10418"/>
                      <a:pt x="27738" y="109901"/>
                      <a:pt x="18742" y="137418"/>
                    </a:cubicBezTo>
                    <a:cubicBezTo>
                      <a:pt x="9746" y="164935"/>
                      <a:pt x="-12479" y="178164"/>
                      <a:pt x="9217" y="165993"/>
                    </a:cubicBezTo>
                    <a:cubicBezTo>
                      <a:pt x="30913" y="153822"/>
                      <a:pt x="134100" y="93497"/>
                      <a:pt x="142567" y="866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9" name="フリーフォーム 548">
                <a:extLst>
                  <a:ext uri="{FF2B5EF4-FFF2-40B4-BE49-F238E27FC236}">
                    <a16:creationId xmlns:a16="http://schemas.microsoft.com/office/drawing/2014/main" id="{B5225261-BF06-2BF9-BCD8-190208E38A70}"/>
                  </a:ext>
                </a:extLst>
              </p:cNvPr>
              <p:cNvSpPr/>
              <p:nvPr/>
            </p:nvSpPr>
            <p:spPr>
              <a:xfrm>
                <a:off x="4678727" y="2736850"/>
                <a:ext cx="153709" cy="271426"/>
              </a:xfrm>
              <a:custGeom>
                <a:avLst/>
                <a:gdLst>
                  <a:gd name="connsiteX0" fmla="*/ 153623 w 153709"/>
                  <a:gd name="connsiteY0" fmla="*/ 0 h 271426"/>
                  <a:gd name="connsiteX1" fmla="*/ 23448 w 153709"/>
                  <a:gd name="connsiteY1" fmla="*/ 98425 h 271426"/>
                  <a:gd name="connsiteX2" fmla="*/ 52023 w 153709"/>
                  <a:gd name="connsiteY2" fmla="*/ 269875 h 271426"/>
                  <a:gd name="connsiteX3" fmla="*/ 1223 w 153709"/>
                  <a:gd name="connsiteY3" fmla="*/ 174625 h 271426"/>
                  <a:gd name="connsiteX4" fmla="*/ 58373 w 153709"/>
                  <a:gd name="connsiteY4" fmla="*/ 31750 h 271426"/>
                  <a:gd name="connsiteX5" fmla="*/ 1223 w 153709"/>
                  <a:gd name="connsiteY5" fmla="*/ 98425 h 271426"/>
                  <a:gd name="connsiteX6" fmla="*/ 153623 w 153709"/>
                  <a:gd name="connsiteY6" fmla="*/ 0 h 27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709" h="271426">
                    <a:moveTo>
                      <a:pt x="153623" y="0"/>
                    </a:moveTo>
                    <a:cubicBezTo>
                      <a:pt x="157327" y="0"/>
                      <a:pt x="40381" y="53446"/>
                      <a:pt x="23448" y="98425"/>
                    </a:cubicBezTo>
                    <a:cubicBezTo>
                      <a:pt x="6515" y="143404"/>
                      <a:pt x="55727" y="257175"/>
                      <a:pt x="52023" y="269875"/>
                    </a:cubicBezTo>
                    <a:cubicBezTo>
                      <a:pt x="48319" y="282575"/>
                      <a:pt x="165" y="214312"/>
                      <a:pt x="1223" y="174625"/>
                    </a:cubicBezTo>
                    <a:cubicBezTo>
                      <a:pt x="2281" y="134938"/>
                      <a:pt x="58373" y="44450"/>
                      <a:pt x="58373" y="31750"/>
                    </a:cubicBezTo>
                    <a:cubicBezTo>
                      <a:pt x="58373" y="19050"/>
                      <a:pt x="-9890" y="101600"/>
                      <a:pt x="1223" y="98425"/>
                    </a:cubicBezTo>
                    <a:cubicBezTo>
                      <a:pt x="12336" y="95250"/>
                      <a:pt x="149919" y="0"/>
                      <a:pt x="1536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0" name="フリーフォーム 549">
                <a:extLst>
                  <a:ext uri="{FF2B5EF4-FFF2-40B4-BE49-F238E27FC236}">
                    <a16:creationId xmlns:a16="http://schemas.microsoft.com/office/drawing/2014/main" id="{A5D51068-3345-75DF-DB66-64BB36DF3A15}"/>
                  </a:ext>
                </a:extLst>
              </p:cNvPr>
              <p:cNvSpPr/>
              <p:nvPr/>
            </p:nvSpPr>
            <p:spPr>
              <a:xfrm>
                <a:off x="4844848" y="1999777"/>
                <a:ext cx="186943" cy="426621"/>
              </a:xfrm>
              <a:custGeom>
                <a:avLst/>
                <a:gdLst>
                  <a:gd name="connsiteX0" fmla="*/ 184352 w 186943"/>
                  <a:gd name="connsiteY0" fmla="*/ 473 h 426621"/>
                  <a:gd name="connsiteX1" fmla="*/ 98627 w 186943"/>
                  <a:gd name="connsiteY1" fmla="*/ 190973 h 426621"/>
                  <a:gd name="connsiteX2" fmla="*/ 146252 w 186943"/>
                  <a:gd name="connsiteY2" fmla="*/ 257648 h 426621"/>
                  <a:gd name="connsiteX3" fmla="*/ 54177 w 186943"/>
                  <a:gd name="connsiteY3" fmla="*/ 263998 h 426621"/>
                  <a:gd name="connsiteX4" fmla="*/ 9727 w 186943"/>
                  <a:gd name="connsiteY4" fmla="*/ 406873 h 426621"/>
                  <a:gd name="connsiteX5" fmla="*/ 117677 w 186943"/>
                  <a:gd name="connsiteY5" fmla="*/ 314798 h 426621"/>
                  <a:gd name="connsiteX6" fmla="*/ 202 w 186943"/>
                  <a:gd name="connsiteY6" fmla="*/ 422748 h 426621"/>
                  <a:gd name="connsiteX7" fmla="*/ 152602 w 186943"/>
                  <a:gd name="connsiteY7" fmla="*/ 146523 h 426621"/>
                  <a:gd name="connsiteX8" fmla="*/ 184352 w 186943"/>
                  <a:gd name="connsiteY8" fmla="*/ 473 h 42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943" h="426621">
                    <a:moveTo>
                      <a:pt x="184352" y="473"/>
                    </a:moveTo>
                    <a:cubicBezTo>
                      <a:pt x="175356" y="7881"/>
                      <a:pt x="104977" y="148111"/>
                      <a:pt x="98627" y="190973"/>
                    </a:cubicBezTo>
                    <a:cubicBezTo>
                      <a:pt x="92277" y="233835"/>
                      <a:pt x="153660" y="245477"/>
                      <a:pt x="146252" y="257648"/>
                    </a:cubicBezTo>
                    <a:cubicBezTo>
                      <a:pt x="138844" y="269819"/>
                      <a:pt x="76931" y="239127"/>
                      <a:pt x="54177" y="263998"/>
                    </a:cubicBezTo>
                    <a:cubicBezTo>
                      <a:pt x="31423" y="288869"/>
                      <a:pt x="-856" y="398406"/>
                      <a:pt x="9727" y="406873"/>
                    </a:cubicBezTo>
                    <a:cubicBezTo>
                      <a:pt x="20310" y="415340"/>
                      <a:pt x="119264" y="312152"/>
                      <a:pt x="117677" y="314798"/>
                    </a:cubicBezTo>
                    <a:cubicBezTo>
                      <a:pt x="116089" y="317444"/>
                      <a:pt x="-5619" y="450794"/>
                      <a:pt x="202" y="422748"/>
                    </a:cubicBezTo>
                    <a:cubicBezTo>
                      <a:pt x="6023" y="394702"/>
                      <a:pt x="127202" y="219019"/>
                      <a:pt x="152602" y="146523"/>
                    </a:cubicBezTo>
                    <a:cubicBezTo>
                      <a:pt x="178002" y="74027"/>
                      <a:pt x="193348" y="-6935"/>
                      <a:pt x="184352" y="4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1" name="フリーフォーム 550">
                <a:extLst>
                  <a:ext uri="{FF2B5EF4-FFF2-40B4-BE49-F238E27FC236}">
                    <a16:creationId xmlns:a16="http://schemas.microsoft.com/office/drawing/2014/main" id="{CA024C97-9E6D-8455-8919-D22DC2FBBCFD}"/>
                  </a:ext>
                </a:extLst>
              </p:cNvPr>
              <p:cNvSpPr/>
              <p:nvPr/>
            </p:nvSpPr>
            <p:spPr>
              <a:xfrm>
                <a:off x="4965075" y="2764195"/>
                <a:ext cx="146747" cy="194954"/>
              </a:xfrm>
              <a:custGeom>
                <a:avLst/>
                <a:gdLst>
                  <a:gd name="connsiteX0" fmla="*/ 146675 w 146747"/>
                  <a:gd name="connsiteY0" fmla="*/ 1230 h 194954"/>
                  <a:gd name="connsiteX1" fmla="*/ 70475 w 146747"/>
                  <a:gd name="connsiteY1" fmla="*/ 93305 h 194954"/>
                  <a:gd name="connsiteX2" fmla="*/ 625 w 146747"/>
                  <a:gd name="connsiteY2" fmla="*/ 194905 h 194954"/>
                  <a:gd name="connsiteX3" fmla="*/ 38725 w 146747"/>
                  <a:gd name="connsiteY3" fmla="*/ 106005 h 194954"/>
                  <a:gd name="connsiteX4" fmla="*/ 83175 w 146747"/>
                  <a:gd name="connsiteY4" fmla="*/ 45680 h 194954"/>
                  <a:gd name="connsiteX5" fmla="*/ 146675 w 146747"/>
                  <a:gd name="connsiteY5" fmla="*/ 1230 h 19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747" h="194954">
                    <a:moveTo>
                      <a:pt x="146675" y="1230"/>
                    </a:moveTo>
                    <a:cubicBezTo>
                      <a:pt x="144558" y="9167"/>
                      <a:pt x="94817" y="61026"/>
                      <a:pt x="70475" y="93305"/>
                    </a:cubicBezTo>
                    <a:cubicBezTo>
                      <a:pt x="46133" y="125584"/>
                      <a:pt x="5917" y="192788"/>
                      <a:pt x="625" y="194905"/>
                    </a:cubicBezTo>
                    <a:cubicBezTo>
                      <a:pt x="-4667" y="197022"/>
                      <a:pt x="24967" y="130876"/>
                      <a:pt x="38725" y="106005"/>
                    </a:cubicBezTo>
                    <a:cubicBezTo>
                      <a:pt x="52483" y="81134"/>
                      <a:pt x="62538" y="65788"/>
                      <a:pt x="83175" y="45680"/>
                    </a:cubicBezTo>
                    <a:cubicBezTo>
                      <a:pt x="103812" y="25572"/>
                      <a:pt x="148792" y="-6707"/>
                      <a:pt x="146675" y="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2" name="フリーフォーム 551">
                <a:extLst>
                  <a:ext uri="{FF2B5EF4-FFF2-40B4-BE49-F238E27FC236}">
                    <a16:creationId xmlns:a16="http://schemas.microsoft.com/office/drawing/2014/main" id="{AD7A2690-C292-B380-5EF5-C0294BE264C0}"/>
                  </a:ext>
                </a:extLst>
              </p:cNvPr>
              <p:cNvSpPr/>
              <p:nvPr/>
            </p:nvSpPr>
            <p:spPr>
              <a:xfrm>
                <a:off x="4803234" y="3025688"/>
                <a:ext cx="89622" cy="344988"/>
              </a:xfrm>
              <a:custGeom>
                <a:avLst/>
                <a:gdLst>
                  <a:gd name="connsiteX0" fmla="*/ 16416 w 89622"/>
                  <a:gd name="connsiteY0" fmla="*/ 87 h 344988"/>
                  <a:gd name="connsiteX1" fmla="*/ 19591 w 89622"/>
                  <a:gd name="connsiteY1" fmla="*/ 76287 h 344988"/>
                  <a:gd name="connsiteX2" fmla="*/ 70391 w 89622"/>
                  <a:gd name="connsiteY2" fmla="*/ 123912 h 344988"/>
                  <a:gd name="connsiteX3" fmla="*/ 89441 w 89622"/>
                  <a:gd name="connsiteY3" fmla="*/ 206462 h 344988"/>
                  <a:gd name="connsiteX4" fmla="*/ 60866 w 89622"/>
                  <a:gd name="connsiteY4" fmla="*/ 238212 h 344988"/>
                  <a:gd name="connsiteX5" fmla="*/ 83091 w 89622"/>
                  <a:gd name="connsiteY5" fmla="*/ 317587 h 344988"/>
                  <a:gd name="connsiteX6" fmla="*/ 83091 w 89622"/>
                  <a:gd name="connsiteY6" fmla="*/ 336637 h 344988"/>
                  <a:gd name="connsiteX7" fmla="*/ 79916 w 89622"/>
                  <a:gd name="connsiteY7" fmla="*/ 190587 h 344988"/>
                  <a:gd name="connsiteX8" fmla="*/ 32291 w 89622"/>
                  <a:gd name="connsiteY8" fmla="*/ 133437 h 344988"/>
                  <a:gd name="connsiteX9" fmla="*/ 541 w 89622"/>
                  <a:gd name="connsiteY9" fmla="*/ 92162 h 344988"/>
                  <a:gd name="connsiteX10" fmla="*/ 16416 w 89622"/>
                  <a:gd name="connsiteY10" fmla="*/ 87 h 34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9622" h="344988">
                    <a:moveTo>
                      <a:pt x="16416" y="87"/>
                    </a:moveTo>
                    <a:cubicBezTo>
                      <a:pt x="19591" y="-2559"/>
                      <a:pt x="10595" y="55650"/>
                      <a:pt x="19591" y="76287"/>
                    </a:cubicBezTo>
                    <a:cubicBezTo>
                      <a:pt x="28587" y="96925"/>
                      <a:pt x="58749" y="102216"/>
                      <a:pt x="70391" y="123912"/>
                    </a:cubicBezTo>
                    <a:cubicBezTo>
                      <a:pt x="82033" y="145608"/>
                      <a:pt x="91028" y="187412"/>
                      <a:pt x="89441" y="206462"/>
                    </a:cubicBezTo>
                    <a:cubicBezTo>
                      <a:pt x="87854" y="225512"/>
                      <a:pt x="61924" y="219691"/>
                      <a:pt x="60866" y="238212"/>
                    </a:cubicBezTo>
                    <a:cubicBezTo>
                      <a:pt x="59808" y="256733"/>
                      <a:pt x="79387" y="301183"/>
                      <a:pt x="83091" y="317587"/>
                    </a:cubicBezTo>
                    <a:cubicBezTo>
                      <a:pt x="86795" y="333991"/>
                      <a:pt x="83620" y="357804"/>
                      <a:pt x="83091" y="336637"/>
                    </a:cubicBezTo>
                    <a:cubicBezTo>
                      <a:pt x="82562" y="315470"/>
                      <a:pt x="88383" y="224454"/>
                      <a:pt x="79916" y="190587"/>
                    </a:cubicBezTo>
                    <a:cubicBezTo>
                      <a:pt x="71449" y="156720"/>
                      <a:pt x="45520" y="149841"/>
                      <a:pt x="32291" y="133437"/>
                    </a:cubicBezTo>
                    <a:cubicBezTo>
                      <a:pt x="19062" y="117033"/>
                      <a:pt x="4245" y="108037"/>
                      <a:pt x="541" y="92162"/>
                    </a:cubicBezTo>
                    <a:cubicBezTo>
                      <a:pt x="-3163" y="76287"/>
                      <a:pt x="13241" y="2733"/>
                      <a:pt x="16416" y="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3" name="フリーフォーム 552">
                <a:extLst>
                  <a:ext uri="{FF2B5EF4-FFF2-40B4-BE49-F238E27FC236}">
                    <a16:creationId xmlns:a16="http://schemas.microsoft.com/office/drawing/2014/main" id="{92DB44CB-95F9-6F51-8850-831C492DA1EF}"/>
                  </a:ext>
                </a:extLst>
              </p:cNvPr>
              <p:cNvSpPr/>
              <p:nvPr/>
            </p:nvSpPr>
            <p:spPr>
              <a:xfrm>
                <a:off x="5114762" y="2913463"/>
                <a:ext cx="451720" cy="585401"/>
              </a:xfrm>
              <a:custGeom>
                <a:avLst/>
                <a:gdLst>
                  <a:gd name="connsiteX0" fmla="*/ 451013 w 451720"/>
                  <a:gd name="connsiteY0" fmla="*/ 1187 h 585401"/>
                  <a:gd name="connsiteX1" fmla="*/ 228763 w 451720"/>
                  <a:gd name="connsiteY1" fmla="*/ 248837 h 585401"/>
                  <a:gd name="connsiteX2" fmla="*/ 282738 w 451720"/>
                  <a:gd name="connsiteY2" fmla="*/ 239312 h 585401"/>
                  <a:gd name="connsiteX3" fmla="*/ 187488 w 451720"/>
                  <a:gd name="connsiteY3" fmla="*/ 337737 h 585401"/>
                  <a:gd name="connsiteX4" fmla="*/ 111288 w 451720"/>
                  <a:gd name="connsiteY4" fmla="*/ 467912 h 585401"/>
                  <a:gd name="connsiteX5" fmla="*/ 114463 w 451720"/>
                  <a:gd name="connsiteY5" fmla="*/ 496487 h 585401"/>
                  <a:gd name="connsiteX6" fmla="*/ 19213 w 451720"/>
                  <a:gd name="connsiteY6" fmla="*/ 483787 h 585401"/>
                  <a:gd name="connsiteX7" fmla="*/ 3338 w 451720"/>
                  <a:gd name="connsiteY7" fmla="*/ 585387 h 585401"/>
                  <a:gd name="connsiteX8" fmla="*/ 63663 w 451720"/>
                  <a:gd name="connsiteY8" fmla="*/ 490137 h 585401"/>
                  <a:gd name="connsiteX9" fmla="*/ 181138 w 451720"/>
                  <a:gd name="connsiteY9" fmla="*/ 344087 h 585401"/>
                  <a:gd name="connsiteX10" fmla="*/ 206538 w 451720"/>
                  <a:gd name="connsiteY10" fmla="*/ 353612 h 585401"/>
                  <a:gd name="connsiteX11" fmla="*/ 222413 w 451720"/>
                  <a:gd name="connsiteY11" fmla="*/ 413937 h 585401"/>
                  <a:gd name="connsiteX12" fmla="*/ 244638 w 451720"/>
                  <a:gd name="connsiteY12" fmla="*/ 277412 h 585401"/>
                  <a:gd name="connsiteX13" fmla="*/ 336713 w 451720"/>
                  <a:gd name="connsiteY13" fmla="*/ 150412 h 585401"/>
                  <a:gd name="connsiteX14" fmla="*/ 301788 w 451720"/>
                  <a:gd name="connsiteY14" fmla="*/ 153587 h 585401"/>
                  <a:gd name="connsiteX15" fmla="*/ 451013 w 451720"/>
                  <a:gd name="connsiteY15" fmla="*/ 1187 h 585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1720" h="585401">
                    <a:moveTo>
                      <a:pt x="451013" y="1187"/>
                    </a:moveTo>
                    <a:cubicBezTo>
                      <a:pt x="438842" y="17062"/>
                      <a:pt x="256809" y="209150"/>
                      <a:pt x="228763" y="248837"/>
                    </a:cubicBezTo>
                    <a:cubicBezTo>
                      <a:pt x="200717" y="288525"/>
                      <a:pt x="289617" y="224495"/>
                      <a:pt x="282738" y="239312"/>
                    </a:cubicBezTo>
                    <a:cubicBezTo>
                      <a:pt x="275859" y="254129"/>
                      <a:pt x="216063" y="299637"/>
                      <a:pt x="187488" y="337737"/>
                    </a:cubicBezTo>
                    <a:cubicBezTo>
                      <a:pt x="158913" y="375837"/>
                      <a:pt x="123459" y="441454"/>
                      <a:pt x="111288" y="467912"/>
                    </a:cubicBezTo>
                    <a:cubicBezTo>
                      <a:pt x="99117" y="494370"/>
                      <a:pt x="129809" y="493841"/>
                      <a:pt x="114463" y="496487"/>
                    </a:cubicBezTo>
                    <a:cubicBezTo>
                      <a:pt x="99117" y="499133"/>
                      <a:pt x="37734" y="468970"/>
                      <a:pt x="19213" y="483787"/>
                    </a:cubicBezTo>
                    <a:cubicBezTo>
                      <a:pt x="692" y="498604"/>
                      <a:pt x="-4070" y="584329"/>
                      <a:pt x="3338" y="585387"/>
                    </a:cubicBezTo>
                    <a:cubicBezTo>
                      <a:pt x="10746" y="586445"/>
                      <a:pt x="34030" y="530353"/>
                      <a:pt x="63663" y="490137"/>
                    </a:cubicBezTo>
                    <a:cubicBezTo>
                      <a:pt x="93296" y="449921"/>
                      <a:pt x="157326" y="366841"/>
                      <a:pt x="181138" y="344087"/>
                    </a:cubicBezTo>
                    <a:cubicBezTo>
                      <a:pt x="204950" y="321333"/>
                      <a:pt x="199659" y="341970"/>
                      <a:pt x="206538" y="353612"/>
                    </a:cubicBezTo>
                    <a:cubicBezTo>
                      <a:pt x="213417" y="365254"/>
                      <a:pt x="216063" y="426637"/>
                      <a:pt x="222413" y="413937"/>
                    </a:cubicBezTo>
                    <a:cubicBezTo>
                      <a:pt x="228763" y="401237"/>
                      <a:pt x="225588" y="321333"/>
                      <a:pt x="244638" y="277412"/>
                    </a:cubicBezTo>
                    <a:cubicBezTo>
                      <a:pt x="263688" y="233491"/>
                      <a:pt x="327188" y="171049"/>
                      <a:pt x="336713" y="150412"/>
                    </a:cubicBezTo>
                    <a:cubicBezTo>
                      <a:pt x="346238" y="129775"/>
                      <a:pt x="289088" y="173695"/>
                      <a:pt x="301788" y="153587"/>
                    </a:cubicBezTo>
                    <a:cubicBezTo>
                      <a:pt x="314488" y="133479"/>
                      <a:pt x="463184" y="-14688"/>
                      <a:pt x="451013" y="11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4" name="フリーフォーム 553">
                <a:extLst>
                  <a:ext uri="{FF2B5EF4-FFF2-40B4-BE49-F238E27FC236}">
                    <a16:creationId xmlns:a16="http://schemas.microsoft.com/office/drawing/2014/main" id="{6E8AB60C-3C1A-2104-27B0-8D75373BF6D9}"/>
                  </a:ext>
                </a:extLst>
              </p:cNvPr>
              <p:cNvSpPr/>
              <p:nvPr/>
            </p:nvSpPr>
            <p:spPr>
              <a:xfrm>
                <a:off x="4816475" y="2921000"/>
                <a:ext cx="863600" cy="927111"/>
              </a:xfrm>
              <a:custGeom>
                <a:avLst/>
                <a:gdLst>
                  <a:gd name="connsiteX0" fmla="*/ 863600 w 863600"/>
                  <a:gd name="connsiteY0" fmla="*/ 0 h 927111"/>
                  <a:gd name="connsiteX1" fmla="*/ 0 w 863600"/>
                  <a:gd name="connsiteY1" fmla="*/ 927100 h 927111"/>
                  <a:gd name="connsiteX2" fmla="*/ 863600 w 863600"/>
                  <a:gd name="connsiteY2" fmla="*/ 0 h 927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3600" h="927111">
                    <a:moveTo>
                      <a:pt x="863600" y="0"/>
                    </a:moveTo>
                    <a:lnTo>
                      <a:pt x="0" y="927100"/>
                    </a:lnTo>
                    <a:cubicBezTo>
                      <a:pt x="3175" y="930804"/>
                      <a:pt x="863600" y="0"/>
                      <a:pt x="8636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5" name="フリーフォーム 554">
                <a:extLst>
                  <a:ext uri="{FF2B5EF4-FFF2-40B4-BE49-F238E27FC236}">
                    <a16:creationId xmlns:a16="http://schemas.microsoft.com/office/drawing/2014/main" id="{5FC1614D-B9CB-5D39-1A79-EB348F1AF514}"/>
                  </a:ext>
                </a:extLst>
              </p:cNvPr>
              <p:cNvSpPr/>
              <p:nvPr/>
            </p:nvSpPr>
            <p:spPr>
              <a:xfrm>
                <a:off x="5330483" y="3053541"/>
                <a:ext cx="188249" cy="1115813"/>
              </a:xfrm>
              <a:custGeom>
                <a:avLst/>
                <a:gdLst>
                  <a:gd name="connsiteX0" fmla="*/ 342 w 188249"/>
                  <a:gd name="connsiteY0" fmla="*/ 809 h 1115813"/>
                  <a:gd name="connsiteX1" fmla="*/ 181317 w 188249"/>
                  <a:gd name="connsiteY1" fmla="*/ 1054909 h 1115813"/>
                  <a:gd name="connsiteX2" fmla="*/ 136867 w 188249"/>
                  <a:gd name="connsiteY2" fmla="*/ 883459 h 1115813"/>
                  <a:gd name="connsiteX3" fmla="*/ 342 w 188249"/>
                  <a:gd name="connsiteY3" fmla="*/ 809 h 1115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249" h="1115813">
                    <a:moveTo>
                      <a:pt x="342" y="809"/>
                    </a:moveTo>
                    <a:cubicBezTo>
                      <a:pt x="7750" y="29384"/>
                      <a:pt x="158563" y="907801"/>
                      <a:pt x="181317" y="1054909"/>
                    </a:cubicBezTo>
                    <a:cubicBezTo>
                      <a:pt x="204071" y="1202017"/>
                      <a:pt x="165971" y="1058084"/>
                      <a:pt x="136867" y="883459"/>
                    </a:cubicBezTo>
                    <a:cubicBezTo>
                      <a:pt x="107763" y="708834"/>
                      <a:pt x="-7066" y="-27766"/>
                      <a:pt x="342" y="8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6" name="フリーフォーム 555">
                <a:extLst>
                  <a:ext uri="{FF2B5EF4-FFF2-40B4-BE49-F238E27FC236}">
                    <a16:creationId xmlns:a16="http://schemas.microsoft.com/office/drawing/2014/main" id="{FFEBA69D-3E7A-98FA-0AA7-FAE9981F4CE3}"/>
                  </a:ext>
                </a:extLst>
              </p:cNvPr>
              <p:cNvSpPr/>
              <p:nvPr/>
            </p:nvSpPr>
            <p:spPr>
              <a:xfrm>
                <a:off x="4803737" y="3070225"/>
                <a:ext cx="765213" cy="838224"/>
              </a:xfrm>
              <a:custGeom>
                <a:avLst/>
                <a:gdLst>
                  <a:gd name="connsiteX0" fmla="*/ 765213 w 765213"/>
                  <a:gd name="connsiteY0" fmla="*/ 0 h 838224"/>
                  <a:gd name="connsiteX1" fmla="*/ 38 w 765213"/>
                  <a:gd name="connsiteY1" fmla="*/ 838200 h 838224"/>
                  <a:gd name="connsiteX2" fmla="*/ 765213 w 765213"/>
                  <a:gd name="connsiteY2" fmla="*/ 0 h 838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5213" h="838224">
                    <a:moveTo>
                      <a:pt x="765213" y="0"/>
                    </a:moveTo>
                    <a:lnTo>
                      <a:pt x="38" y="838200"/>
                    </a:lnTo>
                    <a:cubicBezTo>
                      <a:pt x="-6312" y="843492"/>
                      <a:pt x="765213" y="0"/>
                      <a:pt x="7652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7" name="フリーフォーム 556">
                <a:extLst>
                  <a:ext uri="{FF2B5EF4-FFF2-40B4-BE49-F238E27FC236}">
                    <a16:creationId xmlns:a16="http://schemas.microsoft.com/office/drawing/2014/main" id="{1E0DF262-7764-0C17-0355-5A694DECE173}"/>
                  </a:ext>
                </a:extLst>
              </p:cNvPr>
              <p:cNvSpPr/>
              <p:nvPr/>
            </p:nvSpPr>
            <p:spPr>
              <a:xfrm>
                <a:off x="4852119" y="3053894"/>
                <a:ext cx="742523" cy="817807"/>
              </a:xfrm>
              <a:custGeom>
                <a:avLst/>
                <a:gdLst>
                  <a:gd name="connsiteX0" fmla="*/ 732706 w 742523"/>
                  <a:gd name="connsiteY0" fmla="*/ 9981 h 817807"/>
                  <a:gd name="connsiteX1" fmla="*/ 18331 w 742523"/>
                  <a:gd name="connsiteY1" fmla="*/ 794206 h 817807"/>
                  <a:gd name="connsiteX2" fmla="*/ 218356 w 742523"/>
                  <a:gd name="connsiteY2" fmla="*/ 613231 h 817807"/>
                  <a:gd name="connsiteX3" fmla="*/ 291381 w 742523"/>
                  <a:gd name="connsiteY3" fmla="*/ 613231 h 817807"/>
                  <a:gd name="connsiteX4" fmla="*/ 208831 w 742523"/>
                  <a:gd name="connsiteY4" fmla="*/ 556081 h 817807"/>
                  <a:gd name="connsiteX5" fmla="*/ 415206 w 742523"/>
                  <a:gd name="connsiteY5" fmla="*/ 397331 h 817807"/>
                  <a:gd name="connsiteX6" fmla="*/ 431081 w 742523"/>
                  <a:gd name="connsiteY6" fmla="*/ 352881 h 817807"/>
                  <a:gd name="connsiteX7" fmla="*/ 732706 w 742523"/>
                  <a:gd name="connsiteY7" fmla="*/ 9981 h 81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2523" h="817807">
                    <a:moveTo>
                      <a:pt x="732706" y="9981"/>
                    </a:moveTo>
                    <a:cubicBezTo>
                      <a:pt x="663914" y="83535"/>
                      <a:pt x="104056" y="693664"/>
                      <a:pt x="18331" y="794206"/>
                    </a:cubicBezTo>
                    <a:cubicBezTo>
                      <a:pt x="-67394" y="894748"/>
                      <a:pt x="172848" y="643393"/>
                      <a:pt x="218356" y="613231"/>
                    </a:cubicBezTo>
                    <a:cubicBezTo>
                      <a:pt x="263864" y="583069"/>
                      <a:pt x="292968" y="622756"/>
                      <a:pt x="291381" y="613231"/>
                    </a:cubicBezTo>
                    <a:cubicBezTo>
                      <a:pt x="289793" y="603706"/>
                      <a:pt x="188194" y="592064"/>
                      <a:pt x="208831" y="556081"/>
                    </a:cubicBezTo>
                    <a:cubicBezTo>
                      <a:pt x="229468" y="520098"/>
                      <a:pt x="378164" y="431198"/>
                      <a:pt x="415206" y="397331"/>
                    </a:cubicBezTo>
                    <a:cubicBezTo>
                      <a:pt x="452248" y="363464"/>
                      <a:pt x="373931" y="414264"/>
                      <a:pt x="431081" y="352881"/>
                    </a:cubicBezTo>
                    <a:cubicBezTo>
                      <a:pt x="488231" y="291498"/>
                      <a:pt x="801498" y="-63573"/>
                      <a:pt x="732706" y="99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8" name="フリーフォーム 557">
                <a:extLst>
                  <a:ext uri="{FF2B5EF4-FFF2-40B4-BE49-F238E27FC236}">
                    <a16:creationId xmlns:a16="http://schemas.microsoft.com/office/drawing/2014/main" id="{898BA0FC-CD83-2959-E0CD-3BDC4225450D}"/>
                  </a:ext>
                </a:extLst>
              </p:cNvPr>
              <p:cNvSpPr/>
              <p:nvPr/>
            </p:nvSpPr>
            <p:spPr>
              <a:xfrm>
                <a:off x="5028763" y="3334505"/>
                <a:ext cx="582816" cy="336683"/>
              </a:xfrm>
              <a:custGeom>
                <a:avLst/>
                <a:gdLst>
                  <a:gd name="connsiteX0" fmla="*/ 6787 w 582816"/>
                  <a:gd name="connsiteY0" fmla="*/ 5595 h 336683"/>
                  <a:gd name="connsiteX1" fmla="*/ 375087 w 582816"/>
                  <a:gd name="connsiteY1" fmla="*/ 218320 h 336683"/>
                  <a:gd name="connsiteX2" fmla="*/ 336987 w 582816"/>
                  <a:gd name="connsiteY2" fmla="*/ 183395 h 336683"/>
                  <a:gd name="connsiteX3" fmla="*/ 581462 w 582816"/>
                  <a:gd name="connsiteY3" fmla="*/ 335795 h 336683"/>
                  <a:gd name="connsiteX4" fmla="*/ 441762 w 582816"/>
                  <a:gd name="connsiteY4" fmla="*/ 250070 h 336683"/>
                  <a:gd name="connsiteX5" fmla="*/ 156012 w 582816"/>
                  <a:gd name="connsiteY5" fmla="*/ 75445 h 336683"/>
                  <a:gd name="connsiteX6" fmla="*/ 6787 w 582816"/>
                  <a:gd name="connsiteY6" fmla="*/ 5595 h 336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2816" h="336683">
                    <a:moveTo>
                      <a:pt x="6787" y="5595"/>
                    </a:moveTo>
                    <a:cubicBezTo>
                      <a:pt x="43299" y="29407"/>
                      <a:pt x="320054" y="188687"/>
                      <a:pt x="375087" y="218320"/>
                    </a:cubicBezTo>
                    <a:cubicBezTo>
                      <a:pt x="430120" y="247953"/>
                      <a:pt x="302591" y="163816"/>
                      <a:pt x="336987" y="183395"/>
                    </a:cubicBezTo>
                    <a:cubicBezTo>
                      <a:pt x="371383" y="202974"/>
                      <a:pt x="564000" y="324683"/>
                      <a:pt x="581462" y="335795"/>
                    </a:cubicBezTo>
                    <a:cubicBezTo>
                      <a:pt x="598924" y="346907"/>
                      <a:pt x="441762" y="250070"/>
                      <a:pt x="441762" y="250070"/>
                    </a:cubicBezTo>
                    <a:cubicBezTo>
                      <a:pt x="370854" y="206678"/>
                      <a:pt x="222158" y="111428"/>
                      <a:pt x="156012" y="75445"/>
                    </a:cubicBezTo>
                    <a:cubicBezTo>
                      <a:pt x="89866" y="39462"/>
                      <a:pt x="-29725" y="-18217"/>
                      <a:pt x="6787" y="55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9" name="フリーフォーム 558">
                <a:extLst>
                  <a:ext uri="{FF2B5EF4-FFF2-40B4-BE49-F238E27FC236}">
                    <a16:creationId xmlns:a16="http://schemas.microsoft.com/office/drawing/2014/main" id="{0263CFD9-8AAE-6EBF-510B-223459374D8D}"/>
                  </a:ext>
                </a:extLst>
              </p:cNvPr>
              <p:cNvSpPr/>
              <p:nvPr/>
            </p:nvSpPr>
            <p:spPr>
              <a:xfrm>
                <a:off x="5035478" y="3218891"/>
                <a:ext cx="481505" cy="417551"/>
              </a:xfrm>
              <a:custGeom>
                <a:avLst/>
                <a:gdLst>
                  <a:gd name="connsiteX0" fmla="*/ 479497 w 481505"/>
                  <a:gd name="connsiteY0" fmla="*/ 3734 h 417551"/>
                  <a:gd name="connsiteX1" fmla="*/ 403297 w 481505"/>
                  <a:gd name="connsiteY1" fmla="*/ 143434 h 417551"/>
                  <a:gd name="connsiteX2" fmla="*/ 314397 w 481505"/>
                  <a:gd name="connsiteY2" fmla="*/ 225984 h 417551"/>
                  <a:gd name="connsiteX3" fmla="*/ 390597 w 481505"/>
                  <a:gd name="connsiteY3" fmla="*/ 162484 h 417551"/>
                  <a:gd name="connsiteX4" fmla="*/ 368372 w 481505"/>
                  <a:gd name="connsiteY4" fmla="*/ 118034 h 417551"/>
                  <a:gd name="connsiteX5" fmla="*/ 346147 w 481505"/>
                  <a:gd name="connsiteY5" fmla="*/ 168834 h 417551"/>
                  <a:gd name="connsiteX6" fmla="*/ 152472 w 481505"/>
                  <a:gd name="connsiteY6" fmla="*/ 222809 h 417551"/>
                  <a:gd name="connsiteX7" fmla="*/ 269947 w 481505"/>
                  <a:gd name="connsiteY7" fmla="*/ 267259 h 417551"/>
                  <a:gd name="connsiteX8" fmla="*/ 181047 w 481505"/>
                  <a:gd name="connsiteY8" fmla="*/ 333934 h 417551"/>
                  <a:gd name="connsiteX9" fmla="*/ 72 w 481505"/>
                  <a:gd name="connsiteY9" fmla="*/ 365684 h 417551"/>
                  <a:gd name="connsiteX10" fmla="*/ 203272 w 481505"/>
                  <a:gd name="connsiteY10" fmla="*/ 324409 h 417551"/>
                  <a:gd name="connsiteX11" fmla="*/ 133422 w 481505"/>
                  <a:gd name="connsiteY11" fmla="*/ 416484 h 417551"/>
                  <a:gd name="connsiteX12" fmla="*/ 288997 w 481505"/>
                  <a:gd name="connsiteY12" fmla="*/ 251384 h 417551"/>
                  <a:gd name="connsiteX13" fmla="*/ 444572 w 481505"/>
                  <a:gd name="connsiteY13" fmla="*/ 57709 h 417551"/>
                  <a:gd name="connsiteX14" fmla="*/ 479497 w 481505"/>
                  <a:gd name="connsiteY14" fmla="*/ 3734 h 41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1505" h="417551">
                    <a:moveTo>
                      <a:pt x="479497" y="3734"/>
                    </a:moveTo>
                    <a:cubicBezTo>
                      <a:pt x="472618" y="18022"/>
                      <a:pt x="430814" y="106392"/>
                      <a:pt x="403297" y="143434"/>
                    </a:cubicBezTo>
                    <a:cubicBezTo>
                      <a:pt x="375780" y="180476"/>
                      <a:pt x="316514" y="222809"/>
                      <a:pt x="314397" y="225984"/>
                    </a:cubicBezTo>
                    <a:cubicBezTo>
                      <a:pt x="312280" y="229159"/>
                      <a:pt x="381601" y="180476"/>
                      <a:pt x="390597" y="162484"/>
                    </a:cubicBezTo>
                    <a:cubicBezTo>
                      <a:pt x="399593" y="144492"/>
                      <a:pt x="375780" y="116976"/>
                      <a:pt x="368372" y="118034"/>
                    </a:cubicBezTo>
                    <a:cubicBezTo>
                      <a:pt x="360964" y="119092"/>
                      <a:pt x="382130" y="151372"/>
                      <a:pt x="346147" y="168834"/>
                    </a:cubicBezTo>
                    <a:cubicBezTo>
                      <a:pt x="310164" y="186296"/>
                      <a:pt x="165172" y="206405"/>
                      <a:pt x="152472" y="222809"/>
                    </a:cubicBezTo>
                    <a:cubicBezTo>
                      <a:pt x="139772" y="239213"/>
                      <a:pt x="265184" y="248738"/>
                      <a:pt x="269947" y="267259"/>
                    </a:cubicBezTo>
                    <a:cubicBezTo>
                      <a:pt x="274710" y="285780"/>
                      <a:pt x="226026" y="317530"/>
                      <a:pt x="181047" y="333934"/>
                    </a:cubicBezTo>
                    <a:cubicBezTo>
                      <a:pt x="136068" y="350338"/>
                      <a:pt x="-3632" y="367271"/>
                      <a:pt x="72" y="365684"/>
                    </a:cubicBezTo>
                    <a:cubicBezTo>
                      <a:pt x="3776" y="364097"/>
                      <a:pt x="181047" y="315942"/>
                      <a:pt x="203272" y="324409"/>
                    </a:cubicBezTo>
                    <a:cubicBezTo>
                      <a:pt x="225497" y="332876"/>
                      <a:pt x="119135" y="428655"/>
                      <a:pt x="133422" y="416484"/>
                    </a:cubicBezTo>
                    <a:cubicBezTo>
                      <a:pt x="147709" y="404313"/>
                      <a:pt x="237139" y="311180"/>
                      <a:pt x="288997" y="251384"/>
                    </a:cubicBezTo>
                    <a:cubicBezTo>
                      <a:pt x="340855" y="191588"/>
                      <a:pt x="413351" y="97396"/>
                      <a:pt x="444572" y="57709"/>
                    </a:cubicBezTo>
                    <a:cubicBezTo>
                      <a:pt x="475793" y="18022"/>
                      <a:pt x="486376" y="-10554"/>
                      <a:pt x="479497" y="37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0" name="フリーフォーム 559">
                <a:extLst>
                  <a:ext uri="{FF2B5EF4-FFF2-40B4-BE49-F238E27FC236}">
                    <a16:creationId xmlns:a16="http://schemas.microsoft.com/office/drawing/2014/main" id="{AECC259D-2A06-19C4-A45E-779738FB9F66}"/>
                  </a:ext>
                </a:extLst>
              </p:cNvPr>
              <p:cNvSpPr/>
              <p:nvPr/>
            </p:nvSpPr>
            <p:spPr>
              <a:xfrm>
                <a:off x="4831290" y="3360251"/>
                <a:ext cx="708576" cy="743462"/>
              </a:xfrm>
              <a:custGeom>
                <a:avLst/>
                <a:gdLst>
                  <a:gd name="connsiteX0" fmla="*/ 696385 w 708576"/>
                  <a:gd name="connsiteY0" fmla="*/ 8424 h 743462"/>
                  <a:gd name="connsiteX1" fmla="*/ 505885 w 708576"/>
                  <a:gd name="connsiteY1" fmla="*/ 243374 h 743462"/>
                  <a:gd name="connsiteX2" fmla="*/ 182035 w 708576"/>
                  <a:gd name="connsiteY2" fmla="*/ 551349 h 743462"/>
                  <a:gd name="connsiteX3" fmla="*/ 239185 w 708576"/>
                  <a:gd name="connsiteY3" fmla="*/ 510074 h 743462"/>
                  <a:gd name="connsiteX4" fmla="*/ 1060 w 708576"/>
                  <a:gd name="connsiteY4" fmla="*/ 741849 h 743462"/>
                  <a:gd name="connsiteX5" fmla="*/ 150285 w 708576"/>
                  <a:gd name="connsiteY5" fmla="*/ 608499 h 743462"/>
                  <a:gd name="connsiteX6" fmla="*/ 115360 w 708576"/>
                  <a:gd name="connsiteY6" fmla="*/ 522774 h 743462"/>
                  <a:gd name="connsiteX7" fmla="*/ 239185 w 708576"/>
                  <a:gd name="connsiteY7" fmla="*/ 491024 h 743462"/>
                  <a:gd name="connsiteX8" fmla="*/ 229660 w 708576"/>
                  <a:gd name="connsiteY8" fmla="*/ 398949 h 743462"/>
                  <a:gd name="connsiteX9" fmla="*/ 378885 w 708576"/>
                  <a:gd name="connsiteY9" fmla="*/ 389424 h 743462"/>
                  <a:gd name="connsiteX10" fmla="*/ 366185 w 708576"/>
                  <a:gd name="connsiteY10" fmla="*/ 310049 h 743462"/>
                  <a:gd name="connsiteX11" fmla="*/ 480485 w 708576"/>
                  <a:gd name="connsiteY11" fmla="*/ 287824 h 743462"/>
                  <a:gd name="connsiteX12" fmla="*/ 416985 w 708576"/>
                  <a:gd name="connsiteY12" fmla="*/ 211624 h 743462"/>
                  <a:gd name="connsiteX13" fmla="*/ 493185 w 708576"/>
                  <a:gd name="connsiteY13" fmla="*/ 243374 h 743462"/>
                  <a:gd name="connsiteX14" fmla="*/ 512235 w 708576"/>
                  <a:gd name="connsiteY14" fmla="*/ 144949 h 743462"/>
                  <a:gd name="connsiteX15" fmla="*/ 626535 w 708576"/>
                  <a:gd name="connsiteY15" fmla="*/ 100499 h 743462"/>
                  <a:gd name="connsiteX16" fmla="*/ 677335 w 708576"/>
                  <a:gd name="connsiteY16" fmla="*/ 56049 h 743462"/>
                  <a:gd name="connsiteX17" fmla="*/ 696385 w 708576"/>
                  <a:gd name="connsiteY17" fmla="*/ 8424 h 74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576" h="743462">
                    <a:moveTo>
                      <a:pt x="696385" y="8424"/>
                    </a:moveTo>
                    <a:cubicBezTo>
                      <a:pt x="667810" y="39645"/>
                      <a:pt x="591610" y="152887"/>
                      <a:pt x="505885" y="243374"/>
                    </a:cubicBezTo>
                    <a:cubicBezTo>
                      <a:pt x="420160" y="333862"/>
                      <a:pt x="226485" y="506899"/>
                      <a:pt x="182035" y="551349"/>
                    </a:cubicBezTo>
                    <a:cubicBezTo>
                      <a:pt x="137585" y="595799"/>
                      <a:pt x="269347" y="478324"/>
                      <a:pt x="239185" y="510074"/>
                    </a:cubicBezTo>
                    <a:cubicBezTo>
                      <a:pt x="209023" y="541824"/>
                      <a:pt x="15877" y="725445"/>
                      <a:pt x="1060" y="741849"/>
                    </a:cubicBezTo>
                    <a:cubicBezTo>
                      <a:pt x="-13757" y="758253"/>
                      <a:pt x="131235" y="645011"/>
                      <a:pt x="150285" y="608499"/>
                    </a:cubicBezTo>
                    <a:cubicBezTo>
                      <a:pt x="169335" y="571987"/>
                      <a:pt x="100543" y="542353"/>
                      <a:pt x="115360" y="522774"/>
                    </a:cubicBezTo>
                    <a:cubicBezTo>
                      <a:pt x="130177" y="503195"/>
                      <a:pt x="220135" y="511661"/>
                      <a:pt x="239185" y="491024"/>
                    </a:cubicBezTo>
                    <a:cubicBezTo>
                      <a:pt x="258235" y="470387"/>
                      <a:pt x="206377" y="415882"/>
                      <a:pt x="229660" y="398949"/>
                    </a:cubicBezTo>
                    <a:cubicBezTo>
                      <a:pt x="252943" y="382016"/>
                      <a:pt x="356131" y="404241"/>
                      <a:pt x="378885" y="389424"/>
                    </a:cubicBezTo>
                    <a:cubicBezTo>
                      <a:pt x="401639" y="374607"/>
                      <a:pt x="349252" y="326982"/>
                      <a:pt x="366185" y="310049"/>
                    </a:cubicBezTo>
                    <a:cubicBezTo>
                      <a:pt x="383118" y="293116"/>
                      <a:pt x="472018" y="304228"/>
                      <a:pt x="480485" y="287824"/>
                    </a:cubicBezTo>
                    <a:cubicBezTo>
                      <a:pt x="488952" y="271420"/>
                      <a:pt x="414868" y="219032"/>
                      <a:pt x="416985" y="211624"/>
                    </a:cubicBezTo>
                    <a:cubicBezTo>
                      <a:pt x="419102" y="204216"/>
                      <a:pt x="477310" y="254487"/>
                      <a:pt x="493185" y="243374"/>
                    </a:cubicBezTo>
                    <a:cubicBezTo>
                      <a:pt x="509060" y="232262"/>
                      <a:pt x="490010" y="168761"/>
                      <a:pt x="512235" y="144949"/>
                    </a:cubicBezTo>
                    <a:cubicBezTo>
                      <a:pt x="534460" y="121137"/>
                      <a:pt x="599018" y="115316"/>
                      <a:pt x="626535" y="100499"/>
                    </a:cubicBezTo>
                    <a:cubicBezTo>
                      <a:pt x="654052" y="85682"/>
                      <a:pt x="657756" y="70336"/>
                      <a:pt x="677335" y="56049"/>
                    </a:cubicBezTo>
                    <a:cubicBezTo>
                      <a:pt x="696914" y="41762"/>
                      <a:pt x="724960" y="-22797"/>
                      <a:pt x="696385" y="84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1" name="フリーフォーム 560">
                <a:extLst>
                  <a:ext uri="{FF2B5EF4-FFF2-40B4-BE49-F238E27FC236}">
                    <a16:creationId xmlns:a16="http://schemas.microsoft.com/office/drawing/2014/main" id="{D2722049-CF4F-FF74-0B64-532ACC0A2C7B}"/>
                  </a:ext>
                </a:extLst>
              </p:cNvPr>
              <p:cNvSpPr/>
              <p:nvPr/>
            </p:nvSpPr>
            <p:spPr>
              <a:xfrm>
                <a:off x="4910132" y="3498025"/>
                <a:ext cx="614898" cy="677533"/>
              </a:xfrm>
              <a:custGeom>
                <a:avLst/>
                <a:gdLst>
                  <a:gd name="connsiteX0" fmla="*/ 595318 w 614898"/>
                  <a:gd name="connsiteY0" fmla="*/ 26225 h 677533"/>
                  <a:gd name="connsiteX1" fmla="*/ 33343 w 614898"/>
                  <a:gd name="connsiteY1" fmla="*/ 648525 h 677533"/>
                  <a:gd name="connsiteX2" fmla="*/ 61918 w 614898"/>
                  <a:gd name="connsiteY2" fmla="*/ 565975 h 677533"/>
                  <a:gd name="connsiteX3" fmla="*/ 36518 w 614898"/>
                  <a:gd name="connsiteY3" fmla="*/ 486600 h 677533"/>
                  <a:gd name="connsiteX4" fmla="*/ 169868 w 614898"/>
                  <a:gd name="connsiteY4" fmla="*/ 483425 h 677533"/>
                  <a:gd name="connsiteX5" fmla="*/ 23818 w 614898"/>
                  <a:gd name="connsiteY5" fmla="*/ 512000 h 677533"/>
                  <a:gd name="connsiteX6" fmla="*/ 87318 w 614898"/>
                  <a:gd name="connsiteY6" fmla="*/ 572325 h 677533"/>
                  <a:gd name="connsiteX7" fmla="*/ 182568 w 614898"/>
                  <a:gd name="connsiteY7" fmla="*/ 480250 h 677533"/>
                  <a:gd name="connsiteX8" fmla="*/ 185743 w 614898"/>
                  <a:gd name="connsiteY8" fmla="*/ 381825 h 677533"/>
                  <a:gd name="connsiteX9" fmla="*/ 271468 w 614898"/>
                  <a:gd name="connsiteY9" fmla="*/ 353250 h 677533"/>
                  <a:gd name="connsiteX10" fmla="*/ 96843 w 614898"/>
                  <a:gd name="connsiteY10" fmla="*/ 454850 h 677533"/>
                  <a:gd name="connsiteX11" fmla="*/ 284168 w 614898"/>
                  <a:gd name="connsiteY11" fmla="*/ 407225 h 677533"/>
                  <a:gd name="connsiteX12" fmla="*/ 255593 w 614898"/>
                  <a:gd name="connsiteY12" fmla="*/ 277050 h 677533"/>
                  <a:gd name="connsiteX13" fmla="*/ 347668 w 614898"/>
                  <a:gd name="connsiteY13" fmla="*/ 251650 h 677533"/>
                  <a:gd name="connsiteX14" fmla="*/ 255593 w 614898"/>
                  <a:gd name="connsiteY14" fmla="*/ 343725 h 677533"/>
                  <a:gd name="connsiteX15" fmla="*/ 379418 w 614898"/>
                  <a:gd name="connsiteY15" fmla="*/ 267525 h 677533"/>
                  <a:gd name="connsiteX16" fmla="*/ 436568 w 614898"/>
                  <a:gd name="connsiteY16" fmla="*/ 131000 h 677533"/>
                  <a:gd name="connsiteX17" fmla="*/ 357193 w 614898"/>
                  <a:gd name="connsiteY17" fmla="*/ 229425 h 677533"/>
                  <a:gd name="connsiteX18" fmla="*/ 474668 w 614898"/>
                  <a:gd name="connsiteY18" fmla="*/ 127825 h 677533"/>
                  <a:gd name="connsiteX19" fmla="*/ 595318 w 614898"/>
                  <a:gd name="connsiteY19" fmla="*/ 26225 h 67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4898" h="677533">
                    <a:moveTo>
                      <a:pt x="595318" y="26225"/>
                    </a:moveTo>
                    <a:cubicBezTo>
                      <a:pt x="521764" y="113008"/>
                      <a:pt x="122243" y="558567"/>
                      <a:pt x="33343" y="648525"/>
                    </a:cubicBezTo>
                    <a:cubicBezTo>
                      <a:pt x="-55557" y="738483"/>
                      <a:pt x="61389" y="592962"/>
                      <a:pt x="61918" y="565975"/>
                    </a:cubicBezTo>
                    <a:cubicBezTo>
                      <a:pt x="62447" y="538988"/>
                      <a:pt x="18526" y="500358"/>
                      <a:pt x="36518" y="486600"/>
                    </a:cubicBezTo>
                    <a:cubicBezTo>
                      <a:pt x="54510" y="472842"/>
                      <a:pt x="171985" y="479192"/>
                      <a:pt x="169868" y="483425"/>
                    </a:cubicBezTo>
                    <a:cubicBezTo>
                      <a:pt x="167751" y="487658"/>
                      <a:pt x="37576" y="497183"/>
                      <a:pt x="23818" y="512000"/>
                    </a:cubicBezTo>
                    <a:cubicBezTo>
                      <a:pt x="10060" y="526817"/>
                      <a:pt x="60860" y="577617"/>
                      <a:pt x="87318" y="572325"/>
                    </a:cubicBezTo>
                    <a:cubicBezTo>
                      <a:pt x="113776" y="567033"/>
                      <a:pt x="166164" y="512000"/>
                      <a:pt x="182568" y="480250"/>
                    </a:cubicBezTo>
                    <a:cubicBezTo>
                      <a:pt x="198972" y="448500"/>
                      <a:pt x="170926" y="402992"/>
                      <a:pt x="185743" y="381825"/>
                    </a:cubicBezTo>
                    <a:cubicBezTo>
                      <a:pt x="200560" y="360658"/>
                      <a:pt x="286285" y="341079"/>
                      <a:pt x="271468" y="353250"/>
                    </a:cubicBezTo>
                    <a:cubicBezTo>
                      <a:pt x="256651" y="365421"/>
                      <a:pt x="94726" y="445854"/>
                      <a:pt x="96843" y="454850"/>
                    </a:cubicBezTo>
                    <a:cubicBezTo>
                      <a:pt x="98960" y="463846"/>
                      <a:pt x="257710" y="436858"/>
                      <a:pt x="284168" y="407225"/>
                    </a:cubicBezTo>
                    <a:cubicBezTo>
                      <a:pt x="310626" y="377592"/>
                      <a:pt x="245010" y="302979"/>
                      <a:pt x="255593" y="277050"/>
                    </a:cubicBezTo>
                    <a:cubicBezTo>
                      <a:pt x="266176" y="251121"/>
                      <a:pt x="347668" y="240538"/>
                      <a:pt x="347668" y="251650"/>
                    </a:cubicBezTo>
                    <a:cubicBezTo>
                      <a:pt x="347668" y="262762"/>
                      <a:pt x="250301" y="341079"/>
                      <a:pt x="255593" y="343725"/>
                    </a:cubicBezTo>
                    <a:cubicBezTo>
                      <a:pt x="260885" y="346371"/>
                      <a:pt x="349256" y="302979"/>
                      <a:pt x="379418" y="267525"/>
                    </a:cubicBezTo>
                    <a:cubicBezTo>
                      <a:pt x="409580" y="232071"/>
                      <a:pt x="440272" y="137350"/>
                      <a:pt x="436568" y="131000"/>
                    </a:cubicBezTo>
                    <a:cubicBezTo>
                      <a:pt x="432864" y="124650"/>
                      <a:pt x="350843" y="229954"/>
                      <a:pt x="357193" y="229425"/>
                    </a:cubicBezTo>
                    <a:cubicBezTo>
                      <a:pt x="363543" y="228896"/>
                      <a:pt x="434981" y="162750"/>
                      <a:pt x="474668" y="127825"/>
                    </a:cubicBezTo>
                    <a:cubicBezTo>
                      <a:pt x="514355" y="92900"/>
                      <a:pt x="668872" y="-60558"/>
                      <a:pt x="595318" y="262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2" name="フリーフォーム 561">
                <a:extLst>
                  <a:ext uri="{FF2B5EF4-FFF2-40B4-BE49-F238E27FC236}">
                    <a16:creationId xmlns:a16="http://schemas.microsoft.com/office/drawing/2014/main" id="{2965FAC5-37D4-B130-D6C4-FBDC637A44FE}"/>
                  </a:ext>
                </a:extLst>
              </p:cNvPr>
              <p:cNvSpPr/>
              <p:nvPr/>
            </p:nvSpPr>
            <p:spPr>
              <a:xfrm>
                <a:off x="4962749" y="3613033"/>
                <a:ext cx="619348" cy="555490"/>
              </a:xfrm>
              <a:custGeom>
                <a:avLst/>
                <a:gdLst>
                  <a:gd name="connsiteX0" fmla="*/ 618901 w 619348"/>
                  <a:gd name="connsiteY0" fmla="*/ 50917 h 555490"/>
                  <a:gd name="connsiteX1" fmla="*/ 456976 w 619348"/>
                  <a:gd name="connsiteY1" fmla="*/ 25517 h 555490"/>
                  <a:gd name="connsiteX2" fmla="*/ 476026 w 619348"/>
                  <a:gd name="connsiteY2" fmla="*/ 82667 h 555490"/>
                  <a:gd name="connsiteX3" fmla="*/ 390301 w 619348"/>
                  <a:gd name="connsiteY3" fmla="*/ 114417 h 555490"/>
                  <a:gd name="connsiteX4" fmla="*/ 418876 w 619348"/>
                  <a:gd name="connsiteY4" fmla="*/ 165217 h 555490"/>
                  <a:gd name="connsiteX5" fmla="*/ 342676 w 619348"/>
                  <a:gd name="connsiteY5" fmla="*/ 196967 h 555490"/>
                  <a:gd name="connsiteX6" fmla="*/ 329976 w 619348"/>
                  <a:gd name="connsiteY6" fmla="*/ 266817 h 555490"/>
                  <a:gd name="connsiteX7" fmla="*/ 301401 w 619348"/>
                  <a:gd name="connsiteY7" fmla="*/ 241417 h 555490"/>
                  <a:gd name="connsiteX8" fmla="*/ 225201 w 619348"/>
                  <a:gd name="connsiteY8" fmla="*/ 365242 h 555490"/>
                  <a:gd name="connsiteX9" fmla="*/ 158526 w 619348"/>
                  <a:gd name="connsiteY9" fmla="*/ 396992 h 555490"/>
                  <a:gd name="connsiteX10" fmla="*/ 139476 w 619348"/>
                  <a:gd name="connsiteY10" fmla="*/ 482717 h 555490"/>
                  <a:gd name="connsiteX11" fmla="*/ 129951 w 619348"/>
                  <a:gd name="connsiteY11" fmla="*/ 438267 h 555490"/>
                  <a:gd name="connsiteX12" fmla="*/ 34701 w 619348"/>
                  <a:gd name="connsiteY12" fmla="*/ 511292 h 555490"/>
                  <a:gd name="connsiteX13" fmla="*/ 18826 w 619348"/>
                  <a:gd name="connsiteY13" fmla="*/ 539867 h 555490"/>
                  <a:gd name="connsiteX14" fmla="*/ 288701 w 619348"/>
                  <a:gd name="connsiteY14" fmla="*/ 260467 h 555490"/>
                  <a:gd name="connsiteX15" fmla="*/ 466501 w 619348"/>
                  <a:gd name="connsiteY15" fmla="*/ 47742 h 555490"/>
                  <a:gd name="connsiteX16" fmla="*/ 504601 w 619348"/>
                  <a:gd name="connsiteY16" fmla="*/ 117 h 555490"/>
                  <a:gd name="connsiteX17" fmla="*/ 618901 w 619348"/>
                  <a:gd name="connsiteY17" fmla="*/ 50917 h 55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348" h="555490">
                    <a:moveTo>
                      <a:pt x="618901" y="50917"/>
                    </a:moveTo>
                    <a:cubicBezTo>
                      <a:pt x="610964" y="55150"/>
                      <a:pt x="480789" y="20225"/>
                      <a:pt x="456976" y="25517"/>
                    </a:cubicBezTo>
                    <a:cubicBezTo>
                      <a:pt x="433163" y="30809"/>
                      <a:pt x="487138" y="67851"/>
                      <a:pt x="476026" y="82667"/>
                    </a:cubicBezTo>
                    <a:cubicBezTo>
                      <a:pt x="464914" y="97483"/>
                      <a:pt x="399826" y="100659"/>
                      <a:pt x="390301" y="114417"/>
                    </a:cubicBezTo>
                    <a:cubicBezTo>
                      <a:pt x="380776" y="128175"/>
                      <a:pt x="426813" y="151459"/>
                      <a:pt x="418876" y="165217"/>
                    </a:cubicBezTo>
                    <a:cubicBezTo>
                      <a:pt x="410938" y="178975"/>
                      <a:pt x="357493" y="180034"/>
                      <a:pt x="342676" y="196967"/>
                    </a:cubicBezTo>
                    <a:cubicBezTo>
                      <a:pt x="327859" y="213900"/>
                      <a:pt x="336855" y="259409"/>
                      <a:pt x="329976" y="266817"/>
                    </a:cubicBezTo>
                    <a:cubicBezTo>
                      <a:pt x="323097" y="274225"/>
                      <a:pt x="318863" y="225013"/>
                      <a:pt x="301401" y="241417"/>
                    </a:cubicBezTo>
                    <a:cubicBezTo>
                      <a:pt x="283938" y="257821"/>
                      <a:pt x="249013" y="339313"/>
                      <a:pt x="225201" y="365242"/>
                    </a:cubicBezTo>
                    <a:cubicBezTo>
                      <a:pt x="201389" y="391171"/>
                      <a:pt x="172813" y="377413"/>
                      <a:pt x="158526" y="396992"/>
                    </a:cubicBezTo>
                    <a:cubicBezTo>
                      <a:pt x="144239" y="416571"/>
                      <a:pt x="144238" y="475838"/>
                      <a:pt x="139476" y="482717"/>
                    </a:cubicBezTo>
                    <a:cubicBezTo>
                      <a:pt x="134714" y="489596"/>
                      <a:pt x="147414" y="433504"/>
                      <a:pt x="129951" y="438267"/>
                    </a:cubicBezTo>
                    <a:cubicBezTo>
                      <a:pt x="112488" y="443030"/>
                      <a:pt x="53222" y="494359"/>
                      <a:pt x="34701" y="511292"/>
                    </a:cubicBezTo>
                    <a:cubicBezTo>
                      <a:pt x="16180" y="528225"/>
                      <a:pt x="-23507" y="581671"/>
                      <a:pt x="18826" y="539867"/>
                    </a:cubicBezTo>
                    <a:cubicBezTo>
                      <a:pt x="61159" y="498063"/>
                      <a:pt x="214088" y="342488"/>
                      <a:pt x="288701" y="260467"/>
                    </a:cubicBezTo>
                    <a:cubicBezTo>
                      <a:pt x="363314" y="178446"/>
                      <a:pt x="430518" y="91134"/>
                      <a:pt x="466501" y="47742"/>
                    </a:cubicBezTo>
                    <a:cubicBezTo>
                      <a:pt x="502484" y="4350"/>
                      <a:pt x="482376" y="-941"/>
                      <a:pt x="504601" y="117"/>
                    </a:cubicBezTo>
                    <a:cubicBezTo>
                      <a:pt x="526826" y="1175"/>
                      <a:pt x="626838" y="46684"/>
                      <a:pt x="618901" y="509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3" name="フリーフォーム 562">
                <a:extLst>
                  <a:ext uri="{FF2B5EF4-FFF2-40B4-BE49-F238E27FC236}">
                    <a16:creationId xmlns:a16="http://schemas.microsoft.com/office/drawing/2014/main" id="{60CC9EF3-F46F-71EB-A82B-F950BAD153CA}"/>
                  </a:ext>
                </a:extLst>
              </p:cNvPr>
              <p:cNvSpPr/>
              <p:nvPr/>
            </p:nvSpPr>
            <p:spPr>
              <a:xfrm>
                <a:off x="4981580" y="3587438"/>
                <a:ext cx="520697" cy="636330"/>
              </a:xfrm>
              <a:custGeom>
                <a:avLst/>
                <a:gdLst>
                  <a:gd name="connsiteX0" fmla="*/ 431795 w 520697"/>
                  <a:gd name="connsiteY0" fmla="*/ 312 h 636330"/>
                  <a:gd name="connsiteX1" fmla="*/ 517520 w 520697"/>
                  <a:gd name="connsiteY1" fmla="*/ 98737 h 636330"/>
                  <a:gd name="connsiteX2" fmla="*/ 441320 w 520697"/>
                  <a:gd name="connsiteY2" fmla="*/ 146362 h 636330"/>
                  <a:gd name="connsiteX3" fmla="*/ 419095 w 520697"/>
                  <a:gd name="connsiteY3" fmla="*/ 219387 h 636330"/>
                  <a:gd name="connsiteX4" fmla="*/ 336545 w 520697"/>
                  <a:gd name="connsiteY4" fmla="*/ 279712 h 636330"/>
                  <a:gd name="connsiteX5" fmla="*/ 279395 w 520697"/>
                  <a:gd name="connsiteY5" fmla="*/ 330512 h 636330"/>
                  <a:gd name="connsiteX6" fmla="*/ 196845 w 520697"/>
                  <a:gd name="connsiteY6" fmla="*/ 428937 h 636330"/>
                  <a:gd name="connsiteX7" fmla="*/ 146045 w 520697"/>
                  <a:gd name="connsiteY7" fmla="*/ 447987 h 636330"/>
                  <a:gd name="connsiteX8" fmla="*/ 82545 w 520697"/>
                  <a:gd name="connsiteY8" fmla="*/ 546412 h 636330"/>
                  <a:gd name="connsiteX9" fmla="*/ 12695 w 520697"/>
                  <a:gd name="connsiteY9" fmla="*/ 603562 h 636330"/>
                  <a:gd name="connsiteX10" fmla="*/ 15870 w 520697"/>
                  <a:gd name="connsiteY10" fmla="*/ 622612 h 636330"/>
                  <a:gd name="connsiteX11" fmla="*/ 171445 w 520697"/>
                  <a:gd name="connsiteY11" fmla="*/ 394012 h 636330"/>
                  <a:gd name="connsiteX12" fmla="*/ 460370 w 520697"/>
                  <a:gd name="connsiteY12" fmla="*/ 86037 h 636330"/>
                  <a:gd name="connsiteX13" fmla="*/ 520695 w 520697"/>
                  <a:gd name="connsiteY13" fmla="*/ 66987 h 636330"/>
                  <a:gd name="connsiteX14" fmla="*/ 431795 w 520697"/>
                  <a:gd name="connsiteY14" fmla="*/ 312 h 63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0697" h="636330">
                    <a:moveTo>
                      <a:pt x="431795" y="312"/>
                    </a:moveTo>
                    <a:cubicBezTo>
                      <a:pt x="431266" y="5604"/>
                      <a:pt x="515933" y="74395"/>
                      <a:pt x="517520" y="98737"/>
                    </a:cubicBezTo>
                    <a:cubicBezTo>
                      <a:pt x="519108" y="123079"/>
                      <a:pt x="457724" y="126254"/>
                      <a:pt x="441320" y="146362"/>
                    </a:cubicBezTo>
                    <a:cubicBezTo>
                      <a:pt x="424916" y="166470"/>
                      <a:pt x="436557" y="197162"/>
                      <a:pt x="419095" y="219387"/>
                    </a:cubicBezTo>
                    <a:cubicBezTo>
                      <a:pt x="401633" y="241612"/>
                      <a:pt x="359828" y="261191"/>
                      <a:pt x="336545" y="279712"/>
                    </a:cubicBezTo>
                    <a:cubicBezTo>
                      <a:pt x="313262" y="298233"/>
                      <a:pt x="302678" y="305641"/>
                      <a:pt x="279395" y="330512"/>
                    </a:cubicBezTo>
                    <a:cubicBezTo>
                      <a:pt x="256112" y="355383"/>
                      <a:pt x="219070" y="409358"/>
                      <a:pt x="196845" y="428937"/>
                    </a:cubicBezTo>
                    <a:cubicBezTo>
                      <a:pt x="174620" y="448516"/>
                      <a:pt x="165095" y="428408"/>
                      <a:pt x="146045" y="447987"/>
                    </a:cubicBezTo>
                    <a:cubicBezTo>
                      <a:pt x="126995" y="467566"/>
                      <a:pt x="104770" y="520483"/>
                      <a:pt x="82545" y="546412"/>
                    </a:cubicBezTo>
                    <a:cubicBezTo>
                      <a:pt x="60320" y="572341"/>
                      <a:pt x="23807" y="590862"/>
                      <a:pt x="12695" y="603562"/>
                    </a:cubicBezTo>
                    <a:cubicBezTo>
                      <a:pt x="1583" y="616262"/>
                      <a:pt x="-10588" y="657537"/>
                      <a:pt x="15870" y="622612"/>
                    </a:cubicBezTo>
                    <a:cubicBezTo>
                      <a:pt x="42328" y="587687"/>
                      <a:pt x="97362" y="483441"/>
                      <a:pt x="171445" y="394012"/>
                    </a:cubicBezTo>
                    <a:cubicBezTo>
                      <a:pt x="245528" y="304583"/>
                      <a:pt x="402162" y="140541"/>
                      <a:pt x="460370" y="86037"/>
                    </a:cubicBezTo>
                    <a:cubicBezTo>
                      <a:pt x="518578" y="31533"/>
                      <a:pt x="520166" y="75454"/>
                      <a:pt x="520695" y="66987"/>
                    </a:cubicBezTo>
                    <a:cubicBezTo>
                      <a:pt x="521224" y="58520"/>
                      <a:pt x="432324" y="-4980"/>
                      <a:pt x="431795" y="3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4" name="フリーフォーム 563">
                <a:extLst>
                  <a:ext uri="{FF2B5EF4-FFF2-40B4-BE49-F238E27FC236}">
                    <a16:creationId xmlns:a16="http://schemas.microsoft.com/office/drawing/2014/main" id="{3CF6836A-BDF7-3BFC-342C-6DE515B0E789}"/>
                  </a:ext>
                </a:extLst>
              </p:cNvPr>
              <p:cNvSpPr/>
              <p:nvPr/>
            </p:nvSpPr>
            <p:spPr>
              <a:xfrm>
                <a:off x="5130205" y="3799706"/>
                <a:ext cx="381645" cy="393402"/>
              </a:xfrm>
              <a:custGeom>
                <a:avLst/>
                <a:gdLst>
                  <a:gd name="connsiteX0" fmla="*/ 381595 w 381645"/>
                  <a:gd name="connsiteY0" fmla="*/ 769 h 393402"/>
                  <a:gd name="connsiteX1" fmla="*/ 238720 w 381645"/>
                  <a:gd name="connsiteY1" fmla="*/ 137294 h 393402"/>
                  <a:gd name="connsiteX2" fmla="*/ 232370 w 381645"/>
                  <a:gd name="connsiteY2" fmla="*/ 118244 h 393402"/>
                  <a:gd name="connsiteX3" fmla="*/ 184745 w 381645"/>
                  <a:gd name="connsiteY3" fmla="*/ 175394 h 393402"/>
                  <a:gd name="connsiteX4" fmla="*/ 222845 w 381645"/>
                  <a:gd name="connsiteY4" fmla="*/ 229369 h 393402"/>
                  <a:gd name="connsiteX5" fmla="*/ 127595 w 381645"/>
                  <a:gd name="connsiteY5" fmla="*/ 242069 h 393402"/>
                  <a:gd name="connsiteX6" fmla="*/ 111720 w 381645"/>
                  <a:gd name="connsiteY6" fmla="*/ 296044 h 393402"/>
                  <a:gd name="connsiteX7" fmla="*/ 13295 w 381645"/>
                  <a:gd name="connsiteY7" fmla="*/ 362719 h 393402"/>
                  <a:gd name="connsiteX8" fmla="*/ 22820 w 381645"/>
                  <a:gd name="connsiteY8" fmla="*/ 378594 h 393402"/>
                  <a:gd name="connsiteX9" fmla="*/ 213320 w 381645"/>
                  <a:gd name="connsiteY9" fmla="*/ 149994 h 393402"/>
                  <a:gd name="connsiteX10" fmla="*/ 254595 w 381645"/>
                  <a:gd name="connsiteY10" fmla="*/ 83319 h 393402"/>
                  <a:gd name="connsiteX11" fmla="*/ 381595 w 381645"/>
                  <a:gd name="connsiteY11" fmla="*/ 769 h 393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645" h="393402">
                    <a:moveTo>
                      <a:pt x="381595" y="769"/>
                    </a:moveTo>
                    <a:cubicBezTo>
                      <a:pt x="378949" y="9765"/>
                      <a:pt x="263591" y="117715"/>
                      <a:pt x="238720" y="137294"/>
                    </a:cubicBezTo>
                    <a:cubicBezTo>
                      <a:pt x="213849" y="156873"/>
                      <a:pt x="241366" y="111894"/>
                      <a:pt x="232370" y="118244"/>
                    </a:cubicBezTo>
                    <a:cubicBezTo>
                      <a:pt x="223374" y="124594"/>
                      <a:pt x="186332" y="156873"/>
                      <a:pt x="184745" y="175394"/>
                    </a:cubicBezTo>
                    <a:cubicBezTo>
                      <a:pt x="183158" y="193915"/>
                      <a:pt x="232370" y="218257"/>
                      <a:pt x="222845" y="229369"/>
                    </a:cubicBezTo>
                    <a:cubicBezTo>
                      <a:pt x="213320" y="240482"/>
                      <a:pt x="146116" y="230957"/>
                      <a:pt x="127595" y="242069"/>
                    </a:cubicBezTo>
                    <a:cubicBezTo>
                      <a:pt x="109074" y="253182"/>
                      <a:pt x="130770" y="275936"/>
                      <a:pt x="111720" y="296044"/>
                    </a:cubicBezTo>
                    <a:cubicBezTo>
                      <a:pt x="92670" y="316152"/>
                      <a:pt x="28112" y="348961"/>
                      <a:pt x="13295" y="362719"/>
                    </a:cubicBezTo>
                    <a:cubicBezTo>
                      <a:pt x="-1522" y="376477"/>
                      <a:pt x="-10517" y="414048"/>
                      <a:pt x="22820" y="378594"/>
                    </a:cubicBezTo>
                    <a:cubicBezTo>
                      <a:pt x="56157" y="343140"/>
                      <a:pt x="174691" y="199207"/>
                      <a:pt x="213320" y="149994"/>
                    </a:cubicBezTo>
                    <a:cubicBezTo>
                      <a:pt x="251949" y="100782"/>
                      <a:pt x="226549" y="102369"/>
                      <a:pt x="254595" y="83319"/>
                    </a:cubicBezTo>
                    <a:cubicBezTo>
                      <a:pt x="282641" y="64269"/>
                      <a:pt x="384241" y="-8227"/>
                      <a:pt x="381595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5" name="フリーフォーム 564">
                <a:extLst>
                  <a:ext uri="{FF2B5EF4-FFF2-40B4-BE49-F238E27FC236}">
                    <a16:creationId xmlns:a16="http://schemas.microsoft.com/office/drawing/2014/main" id="{0CF7BE10-81F3-8DF1-29FA-FF7E585438BE}"/>
                  </a:ext>
                </a:extLst>
              </p:cNvPr>
              <p:cNvSpPr/>
              <p:nvPr/>
            </p:nvSpPr>
            <p:spPr>
              <a:xfrm>
                <a:off x="5223070" y="3768708"/>
                <a:ext cx="381529" cy="441824"/>
              </a:xfrm>
              <a:custGeom>
                <a:avLst/>
                <a:gdLst>
                  <a:gd name="connsiteX0" fmla="*/ 380805 w 381529"/>
                  <a:gd name="connsiteY0" fmla="*/ 104792 h 441824"/>
                  <a:gd name="connsiteX1" fmla="*/ 190305 w 381529"/>
                  <a:gd name="connsiteY1" fmla="*/ 206392 h 441824"/>
                  <a:gd name="connsiteX2" fmla="*/ 269680 w 381529"/>
                  <a:gd name="connsiteY2" fmla="*/ 266717 h 441824"/>
                  <a:gd name="connsiteX3" fmla="*/ 158555 w 381529"/>
                  <a:gd name="connsiteY3" fmla="*/ 311167 h 441824"/>
                  <a:gd name="connsiteX4" fmla="*/ 79180 w 381529"/>
                  <a:gd name="connsiteY4" fmla="*/ 390542 h 441824"/>
                  <a:gd name="connsiteX5" fmla="*/ 2980 w 381529"/>
                  <a:gd name="connsiteY5" fmla="*/ 438167 h 441824"/>
                  <a:gd name="connsiteX6" fmla="*/ 187130 w 381529"/>
                  <a:gd name="connsiteY6" fmla="*/ 292117 h 441824"/>
                  <a:gd name="connsiteX7" fmla="*/ 136330 w 381529"/>
                  <a:gd name="connsiteY7" fmla="*/ 250842 h 441824"/>
                  <a:gd name="connsiteX8" fmla="*/ 244280 w 381529"/>
                  <a:gd name="connsiteY8" fmla="*/ 244492 h 441824"/>
                  <a:gd name="connsiteX9" fmla="*/ 237930 w 381529"/>
                  <a:gd name="connsiteY9" fmla="*/ 152417 h 441824"/>
                  <a:gd name="connsiteX10" fmla="*/ 263330 w 381529"/>
                  <a:gd name="connsiteY10" fmla="*/ 130192 h 441824"/>
                  <a:gd name="connsiteX11" fmla="*/ 298255 w 381529"/>
                  <a:gd name="connsiteY11" fmla="*/ 17 h 441824"/>
                  <a:gd name="connsiteX12" fmla="*/ 256980 w 381529"/>
                  <a:gd name="connsiteY12" fmla="*/ 139717 h 441824"/>
                  <a:gd name="connsiteX13" fmla="*/ 380805 w 381529"/>
                  <a:gd name="connsiteY13" fmla="*/ 104792 h 44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1529" h="441824">
                    <a:moveTo>
                      <a:pt x="380805" y="104792"/>
                    </a:moveTo>
                    <a:cubicBezTo>
                      <a:pt x="369693" y="115904"/>
                      <a:pt x="208826" y="179405"/>
                      <a:pt x="190305" y="206392"/>
                    </a:cubicBezTo>
                    <a:cubicBezTo>
                      <a:pt x="171784" y="233379"/>
                      <a:pt x="274972" y="249255"/>
                      <a:pt x="269680" y="266717"/>
                    </a:cubicBezTo>
                    <a:cubicBezTo>
                      <a:pt x="264388" y="284179"/>
                      <a:pt x="190305" y="290530"/>
                      <a:pt x="158555" y="311167"/>
                    </a:cubicBezTo>
                    <a:cubicBezTo>
                      <a:pt x="126805" y="331804"/>
                      <a:pt x="105109" y="369375"/>
                      <a:pt x="79180" y="390542"/>
                    </a:cubicBezTo>
                    <a:cubicBezTo>
                      <a:pt x="53251" y="411709"/>
                      <a:pt x="-15012" y="454571"/>
                      <a:pt x="2980" y="438167"/>
                    </a:cubicBezTo>
                    <a:cubicBezTo>
                      <a:pt x="20972" y="421763"/>
                      <a:pt x="164905" y="323338"/>
                      <a:pt x="187130" y="292117"/>
                    </a:cubicBezTo>
                    <a:cubicBezTo>
                      <a:pt x="209355" y="260896"/>
                      <a:pt x="126805" y="258779"/>
                      <a:pt x="136330" y="250842"/>
                    </a:cubicBezTo>
                    <a:cubicBezTo>
                      <a:pt x="145855" y="242905"/>
                      <a:pt x="227347" y="260896"/>
                      <a:pt x="244280" y="244492"/>
                    </a:cubicBezTo>
                    <a:cubicBezTo>
                      <a:pt x="261213" y="228088"/>
                      <a:pt x="234755" y="171467"/>
                      <a:pt x="237930" y="152417"/>
                    </a:cubicBezTo>
                    <a:cubicBezTo>
                      <a:pt x="241105" y="133367"/>
                      <a:pt x="253276" y="155592"/>
                      <a:pt x="263330" y="130192"/>
                    </a:cubicBezTo>
                    <a:cubicBezTo>
                      <a:pt x="273384" y="104792"/>
                      <a:pt x="299313" y="-1571"/>
                      <a:pt x="298255" y="17"/>
                    </a:cubicBezTo>
                    <a:cubicBezTo>
                      <a:pt x="297197" y="1605"/>
                      <a:pt x="242163" y="126488"/>
                      <a:pt x="256980" y="139717"/>
                    </a:cubicBezTo>
                    <a:cubicBezTo>
                      <a:pt x="271797" y="152946"/>
                      <a:pt x="391917" y="93680"/>
                      <a:pt x="380805" y="1047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6" name="フリーフォーム 565">
                <a:extLst>
                  <a:ext uri="{FF2B5EF4-FFF2-40B4-BE49-F238E27FC236}">
                    <a16:creationId xmlns:a16="http://schemas.microsoft.com/office/drawing/2014/main" id="{52107EC2-3816-B50A-89F9-DE2FB1C1422E}"/>
                  </a:ext>
                </a:extLst>
              </p:cNvPr>
              <p:cNvSpPr/>
              <p:nvPr/>
            </p:nvSpPr>
            <p:spPr>
              <a:xfrm>
                <a:off x="4230660" y="4253851"/>
                <a:ext cx="198557" cy="489604"/>
              </a:xfrm>
              <a:custGeom>
                <a:avLst/>
                <a:gdLst>
                  <a:gd name="connsiteX0" fmla="*/ 198465 w 198557"/>
                  <a:gd name="connsiteY0" fmla="*/ 3824 h 489604"/>
                  <a:gd name="connsiteX1" fmla="*/ 11140 w 198557"/>
                  <a:gd name="connsiteY1" fmla="*/ 264174 h 489604"/>
                  <a:gd name="connsiteX2" fmla="*/ 23840 w 198557"/>
                  <a:gd name="connsiteY2" fmla="*/ 489599 h 489604"/>
                  <a:gd name="connsiteX3" fmla="*/ 42890 w 198557"/>
                  <a:gd name="connsiteY3" fmla="*/ 257824 h 489604"/>
                  <a:gd name="connsiteX4" fmla="*/ 42890 w 198557"/>
                  <a:gd name="connsiteY4" fmla="*/ 649 h 489604"/>
                  <a:gd name="connsiteX5" fmla="*/ 36540 w 198557"/>
                  <a:gd name="connsiteY5" fmla="*/ 178449 h 489604"/>
                  <a:gd name="connsiteX6" fmla="*/ 198465 w 198557"/>
                  <a:gd name="connsiteY6" fmla="*/ 3824 h 48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8557" h="489604">
                    <a:moveTo>
                      <a:pt x="198465" y="3824"/>
                    </a:moveTo>
                    <a:cubicBezTo>
                      <a:pt x="194232" y="18111"/>
                      <a:pt x="40244" y="183212"/>
                      <a:pt x="11140" y="264174"/>
                    </a:cubicBezTo>
                    <a:cubicBezTo>
                      <a:pt x="-17964" y="345137"/>
                      <a:pt x="18549" y="490657"/>
                      <a:pt x="23840" y="489599"/>
                    </a:cubicBezTo>
                    <a:cubicBezTo>
                      <a:pt x="29131" y="488541"/>
                      <a:pt x="39715" y="339316"/>
                      <a:pt x="42890" y="257824"/>
                    </a:cubicBezTo>
                    <a:cubicBezTo>
                      <a:pt x="46065" y="176332"/>
                      <a:pt x="43948" y="13878"/>
                      <a:pt x="42890" y="649"/>
                    </a:cubicBezTo>
                    <a:cubicBezTo>
                      <a:pt x="41832" y="-12580"/>
                      <a:pt x="13257" y="180566"/>
                      <a:pt x="36540" y="178449"/>
                    </a:cubicBezTo>
                    <a:cubicBezTo>
                      <a:pt x="59823" y="176332"/>
                      <a:pt x="202698" y="-10463"/>
                      <a:pt x="198465" y="38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7" name="フリーフォーム 566">
                <a:extLst>
                  <a:ext uri="{FF2B5EF4-FFF2-40B4-BE49-F238E27FC236}">
                    <a16:creationId xmlns:a16="http://schemas.microsoft.com/office/drawing/2014/main" id="{9D2D4AEA-A761-95F9-7634-AD8339A421B5}"/>
                  </a:ext>
                </a:extLst>
              </p:cNvPr>
              <p:cNvSpPr/>
              <p:nvPr/>
            </p:nvSpPr>
            <p:spPr>
              <a:xfrm>
                <a:off x="4721042" y="4586496"/>
                <a:ext cx="689188" cy="325252"/>
              </a:xfrm>
              <a:custGeom>
                <a:avLst/>
                <a:gdLst>
                  <a:gd name="connsiteX0" fmla="*/ 183 w 689188"/>
                  <a:gd name="connsiteY0" fmla="*/ 309354 h 325252"/>
                  <a:gd name="connsiteX1" fmla="*/ 365308 w 689188"/>
                  <a:gd name="connsiteY1" fmla="*/ 36304 h 325252"/>
                  <a:gd name="connsiteX2" fmla="*/ 273233 w 689188"/>
                  <a:gd name="connsiteY2" fmla="*/ 112504 h 325252"/>
                  <a:gd name="connsiteX3" fmla="*/ 387533 w 689188"/>
                  <a:gd name="connsiteY3" fmla="*/ 36304 h 325252"/>
                  <a:gd name="connsiteX4" fmla="*/ 527233 w 689188"/>
                  <a:gd name="connsiteY4" fmla="*/ 134729 h 325252"/>
                  <a:gd name="connsiteX5" fmla="*/ 495483 w 689188"/>
                  <a:gd name="connsiteY5" fmla="*/ 122029 h 325252"/>
                  <a:gd name="connsiteX6" fmla="*/ 689158 w 689188"/>
                  <a:gd name="connsiteY6" fmla="*/ 325229 h 325252"/>
                  <a:gd name="connsiteX7" fmla="*/ 479608 w 689188"/>
                  <a:gd name="connsiteY7" fmla="*/ 134729 h 325252"/>
                  <a:gd name="connsiteX8" fmla="*/ 403408 w 689188"/>
                  <a:gd name="connsiteY8" fmla="*/ 1379 h 325252"/>
                  <a:gd name="connsiteX9" fmla="*/ 241483 w 689188"/>
                  <a:gd name="connsiteY9" fmla="*/ 64879 h 325252"/>
                  <a:gd name="connsiteX10" fmla="*/ 314508 w 689188"/>
                  <a:gd name="connsiteY10" fmla="*/ 58529 h 325252"/>
                  <a:gd name="connsiteX11" fmla="*/ 183 w 689188"/>
                  <a:gd name="connsiteY11" fmla="*/ 309354 h 32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9188" h="325252">
                    <a:moveTo>
                      <a:pt x="183" y="309354"/>
                    </a:moveTo>
                    <a:cubicBezTo>
                      <a:pt x="8650" y="305650"/>
                      <a:pt x="319800" y="69112"/>
                      <a:pt x="365308" y="36304"/>
                    </a:cubicBezTo>
                    <a:cubicBezTo>
                      <a:pt x="410816" y="3496"/>
                      <a:pt x="269529" y="112504"/>
                      <a:pt x="273233" y="112504"/>
                    </a:cubicBezTo>
                    <a:cubicBezTo>
                      <a:pt x="276937" y="112504"/>
                      <a:pt x="345200" y="32600"/>
                      <a:pt x="387533" y="36304"/>
                    </a:cubicBezTo>
                    <a:cubicBezTo>
                      <a:pt x="429866" y="40008"/>
                      <a:pt x="509241" y="120441"/>
                      <a:pt x="527233" y="134729"/>
                    </a:cubicBezTo>
                    <a:cubicBezTo>
                      <a:pt x="545225" y="149017"/>
                      <a:pt x="468496" y="90279"/>
                      <a:pt x="495483" y="122029"/>
                    </a:cubicBezTo>
                    <a:cubicBezTo>
                      <a:pt x="522470" y="153779"/>
                      <a:pt x="691804" y="323112"/>
                      <a:pt x="689158" y="325229"/>
                    </a:cubicBezTo>
                    <a:cubicBezTo>
                      <a:pt x="686512" y="327346"/>
                      <a:pt x="527233" y="188704"/>
                      <a:pt x="479608" y="134729"/>
                    </a:cubicBezTo>
                    <a:cubicBezTo>
                      <a:pt x="431983" y="80754"/>
                      <a:pt x="443096" y="13021"/>
                      <a:pt x="403408" y="1379"/>
                    </a:cubicBezTo>
                    <a:cubicBezTo>
                      <a:pt x="363721" y="-10263"/>
                      <a:pt x="256300" y="55354"/>
                      <a:pt x="241483" y="64879"/>
                    </a:cubicBezTo>
                    <a:cubicBezTo>
                      <a:pt x="226666" y="74404"/>
                      <a:pt x="349433" y="22017"/>
                      <a:pt x="314508" y="58529"/>
                    </a:cubicBezTo>
                    <a:cubicBezTo>
                      <a:pt x="279583" y="95041"/>
                      <a:pt x="-8284" y="313058"/>
                      <a:pt x="183" y="3093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8" name="フリーフォーム 567">
                <a:extLst>
                  <a:ext uri="{FF2B5EF4-FFF2-40B4-BE49-F238E27FC236}">
                    <a16:creationId xmlns:a16="http://schemas.microsoft.com/office/drawing/2014/main" id="{5ED60AF3-172B-21DF-A71F-51285FD65C40}"/>
                  </a:ext>
                </a:extLst>
              </p:cNvPr>
              <p:cNvSpPr/>
              <p:nvPr/>
            </p:nvSpPr>
            <p:spPr>
              <a:xfrm>
                <a:off x="5057097" y="4902091"/>
                <a:ext cx="99573" cy="505134"/>
              </a:xfrm>
              <a:custGeom>
                <a:avLst/>
                <a:gdLst>
                  <a:gd name="connsiteX0" fmla="*/ 99103 w 99573"/>
                  <a:gd name="connsiteY0" fmla="*/ 3284 h 505134"/>
                  <a:gd name="connsiteX1" fmla="*/ 64178 w 99573"/>
                  <a:gd name="connsiteY1" fmla="*/ 273159 h 505134"/>
                  <a:gd name="connsiteX2" fmla="*/ 57828 w 99573"/>
                  <a:gd name="connsiteY2" fmla="*/ 504934 h 505134"/>
                  <a:gd name="connsiteX3" fmla="*/ 67353 w 99573"/>
                  <a:gd name="connsiteY3" fmla="*/ 308084 h 505134"/>
                  <a:gd name="connsiteX4" fmla="*/ 678 w 99573"/>
                  <a:gd name="connsiteY4" fmla="*/ 22334 h 505134"/>
                  <a:gd name="connsiteX5" fmla="*/ 35603 w 99573"/>
                  <a:gd name="connsiteY5" fmla="*/ 117584 h 505134"/>
                  <a:gd name="connsiteX6" fmla="*/ 99103 w 99573"/>
                  <a:gd name="connsiteY6" fmla="*/ 3284 h 50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573" h="505134">
                    <a:moveTo>
                      <a:pt x="99103" y="3284"/>
                    </a:moveTo>
                    <a:cubicBezTo>
                      <a:pt x="103865" y="29213"/>
                      <a:pt x="71057" y="189551"/>
                      <a:pt x="64178" y="273159"/>
                    </a:cubicBezTo>
                    <a:cubicBezTo>
                      <a:pt x="57299" y="356767"/>
                      <a:pt x="57299" y="499113"/>
                      <a:pt x="57828" y="504934"/>
                    </a:cubicBezTo>
                    <a:cubicBezTo>
                      <a:pt x="58357" y="510755"/>
                      <a:pt x="76878" y="388517"/>
                      <a:pt x="67353" y="308084"/>
                    </a:cubicBezTo>
                    <a:cubicBezTo>
                      <a:pt x="57828" y="227651"/>
                      <a:pt x="5970" y="54084"/>
                      <a:pt x="678" y="22334"/>
                    </a:cubicBezTo>
                    <a:cubicBezTo>
                      <a:pt x="-4614" y="-9416"/>
                      <a:pt x="22374" y="121817"/>
                      <a:pt x="35603" y="117584"/>
                    </a:cubicBezTo>
                    <a:cubicBezTo>
                      <a:pt x="48832" y="113351"/>
                      <a:pt x="94341" y="-22645"/>
                      <a:pt x="99103" y="32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9" name="フリーフォーム 568">
                <a:extLst>
                  <a:ext uri="{FF2B5EF4-FFF2-40B4-BE49-F238E27FC236}">
                    <a16:creationId xmlns:a16="http://schemas.microsoft.com/office/drawing/2014/main" id="{39A2AD9B-88FC-726D-0DD2-40B523E1321F}"/>
                  </a:ext>
                </a:extLst>
              </p:cNvPr>
              <p:cNvSpPr/>
              <p:nvPr/>
            </p:nvSpPr>
            <p:spPr>
              <a:xfrm>
                <a:off x="4727082" y="5471074"/>
                <a:ext cx="38715" cy="698562"/>
              </a:xfrm>
              <a:custGeom>
                <a:avLst/>
                <a:gdLst>
                  <a:gd name="connsiteX0" fmla="*/ 29068 w 38715"/>
                  <a:gd name="connsiteY0" fmla="*/ 37551 h 698562"/>
                  <a:gd name="connsiteX1" fmla="*/ 13193 w 38715"/>
                  <a:gd name="connsiteY1" fmla="*/ 694776 h 698562"/>
                  <a:gd name="connsiteX2" fmla="*/ 38593 w 38715"/>
                  <a:gd name="connsiteY2" fmla="*/ 297901 h 698562"/>
                  <a:gd name="connsiteX3" fmla="*/ 493 w 38715"/>
                  <a:gd name="connsiteY3" fmla="*/ 104226 h 698562"/>
                  <a:gd name="connsiteX4" fmla="*/ 29068 w 38715"/>
                  <a:gd name="connsiteY4" fmla="*/ 37551 h 69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15" h="698562">
                    <a:moveTo>
                      <a:pt x="29068" y="37551"/>
                    </a:moveTo>
                    <a:cubicBezTo>
                      <a:pt x="31185" y="135976"/>
                      <a:pt x="11605" y="651384"/>
                      <a:pt x="13193" y="694776"/>
                    </a:cubicBezTo>
                    <a:cubicBezTo>
                      <a:pt x="14780" y="738168"/>
                      <a:pt x="40710" y="396326"/>
                      <a:pt x="38593" y="297901"/>
                    </a:cubicBezTo>
                    <a:cubicBezTo>
                      <a:pt x="36476" y="199476"/>
                      <a:pt x="5255" y="148147"/>
                      <a:pt x="493" y="104226"/>
                    </a:cubicBezTo>
                    <a:cubicBezTo>
                      <a:pt x="-4269" y="60305"/>
                      <a:pt x="26951" y="-60874"/>
                      <a:pt x="29068" y="375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0" name="フリーフォーム 569">
                <a:extLst>
                  <a:ext uri="{FF2B5EF4-FFF2-40B4-BE49-F238E27FC236}">
                    <a16:creationId xmlns:a16="http://schemas.microsoft.com/office/drawing/2014/main" id="{78FE61E1-C124-8372-64ED-021FCE0E0F1E}"/>
                  </a:ext>
                </a:extLst>
              </p:cNvPr>
              <p:cNvSpPr/>
              <p:nvPr/>
            </p:nvSpPr>
            <p:spPr>
              <a:xfrm>
                <a:off x="5100833" y="4784660"/>
                <a:ext cx="726655" cy="648871"/>
              </a:xfrm>
              <a:custGeom>
                <a:avLst/>
                <a:gdLst>
                  <a:gd name="connsiteX0" fmla="*/ 20442 w 726655"/>
                  <a:gd name="connsiteY0" fmla="*/ 19115 h 648871"/>
                  <a:gd name="connsiteX1" fmla="*/ 64892 w 726655"/>
                  <a:gd name="connsiteY1" fmla="*/ 44515 h 648871"/>
                  <a:gd name="connsiteX2" fmla="*/ 423667 w 726655"/>
                  <a:gd name="connsiteY2" fmla="*/ 362015 h 648871"/>
                  <a:gd name="connsiteX3" fmla="*/ 725292 w 726655"/>
                  <a:gd name="connsiteY3" fmla="*/ 647765 h 648871"/>
                  <a:gd name="connsiteX4" fmla="*/ 525267 w 726655"/>
                  <a:gd name="connsiteY4" fmla="*/ 450915 h 648871"/>
                  <a:gd name="connsiteX5" fmla="*/ 293492 w 726655"/>
                  <a:gd name="connsiteY5" fmla="*/ 203265 h 648871"/>
                  <a:gd name="connsiteX6" fmla="*/ 20442 w 726655"/>
                  <a:gd name="connsiteY6" fmla="*/ 19115 h 648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6655" h="648871">
                    <a:moveTo>
                      <a:pt x="20442" y="19115"/>
                    </a:moveTo>
                    <a:cubicBezTo>
                      <a:pt x="-17658" y="-7343"/>
                      <a:pt x="-2312" y="-12635"/>
                      <a:pt x="64892" y="44515"/>
                    </a:cubicBezTo>
                    <a:cubicBezTo>
                      <a:pt x="132096" y="101665"/>
                      <a:pt x="313600" y="261473"/>
                      <a:pt x="423667" y="362015"/>
                    </a:cubicBezTo>
                    <a:cubicBezTo>
                      <a:pt x="533734" y="462557"/>
                      <a:pt x="708359" y="632948"/>
                      <a:pt x="725292" y="647765"/>
                    </a:cubicBezTo>
                    <a:cubicBezTo>
                      <a:pt x="742225" y="662582"/>
                      <a:pt x="597234" y="524998"/>
                      <a:pt x="525267" y="450915"/>
                    </a:cubicBezTo>
                    <a:cubicBezTo>
                      <a:pt x="453300" y="376832"/>
                      <a:pt x="382392" y="278407"/>
                      <a:pt x="293492" y="203265"/>
                    </a:cubicBezTo>
                    <a:cubicBezTo>
                      <a:pt x="204592" y="128123"/>
                      <a:pt x="58542" y="45573"/>
                      <a:pt x="20442" y="191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1" name="フリーフォーム 570">
                <a:extLst>
                  <a:ext uri="{FF2B5EF4-FFF2-40B4-BE49-F238E27FC236}">
                    <a16:creationId xmlns:a16="http://schemas.microsoft.com/office/drawing/2014/main" id="{DEF4F686-DD63-1ACD-A662-197CA693A0BE}"/>
                  </a:ext>
                </a:extLst>
              </p:cNvPr>
              <p:cNvSpPr/>
              <p:nvPr/>
            </p:nvSpPr>
            <p:spPr>
              <a:xfrm>
                <a:off x="4994136" y="4621209"/>
                <a:ext cx="844788" cy="985916"/>
              </a:xfrm>
              <a:custGeom>
                <a:avLst/>
                <a:gdLst>
                  <a:gd name="connsiteX0" fmla="*/ 778014 w 844788"/>
                  <a:gd name="connsiteY0" fmla="*/ 87316 h 985916"/>
                  <a:gd name="connsiteX1" fmla="*/ 139 w 844788"/>
                  <a:gd name="connsiteY1" fmla="*/ 985841 h 985916"/>
                  <a:gd name="connsiteX2" fmla="*/ 714514 w 844788"/>
                  <a:gd name="connsiteY2" fmla="*/ 138116 h 985916"/>
                  <a:gd name="connsiteX3" fmla="*/ 778014 w 844788"/>
                  <a:gd name="connsiteY3" fmla="*/ 87316 h 985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4788" h="985916">
                    <a:moveTo>
                      <a:pt x="778014" y="87316"/>
                    </a:moveTo>
                    <a:cubicBezTo>
                      <a:pt x="658951" y="228604"/>
                      <a:pt x="10722" y="977374"/>
                      <a:pt x="139" y="985841"/>
                    </a:cubicBezTo>
                    <a:cubicBezTo>
                      <a:pt x="-10444" y="994308"/>
                      <a:pt x="583810" y="290516"/>
                      <a:pt x="714514" y="138116"/>
                    </a:cubicBezTo>
                    <a:cubicBezTo>
                      <a:pt x="845218" y="-14284"/>
                      <a:pt x="897077" y="-53972"/>
                      <a:pt x="778014" y="87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2" name="フリーフォーム 571">
                <a:extLst>
                  <a:ext uri="{FF2B5EF4-FFF2-40B4-BE49-F238E27FC236}">
                    <a16:creationId xmlns:a16="http://schemas.microsoft.com/office/drawing/2014/main" id="{4EDE3307-487F-767B-6E8C-E1BEDEB5C96C}"/>
                  </a:ext>
                </a:extLst>
              </p:cNvPr>
              <p:cNvSpPr/>
              <p:nvPr/>
            </p:nvSpPr>
            <p:spPr>
              <a:xfrm>
                <a:off x="4831609" y="5233543"/>
                <a:ext cx="909459" cy="907966"/>
              </a:xfrm>
              <a:custGeom>
                <a:avLst/>
                <a:gdLst>
                  <a:gd name="connsiteX0" fmla="*/ 16616 w 909459"/>
                  <a:gd name="connsiteY0" fmla="*/ 17907 h 907966"/>
                  <a:gd name="connsiteX1" fmla="*/ 873866 w 909459"/>
                  <a:gd name="connsiteY1" fmla="*/ 875157 h 907966"/>
                  <a:gd name="connsiteX2" fmla="*/ 680191 w 909459"/>
                  <a:gd name="connsiteY2" fmla="*/ 675132 h 907966"/>
                  <a:gd name="connsiteX3" fmla="*/ 70591 w 909459"/>
                  <a:gd name="connsiteY3" fmla="*/ 157607 h 907966"/>
                  <a:gd name="connsiteX4" fmla="*/ 289666 w 909459"/>
                  <a:gd name="connsiteY4" fmla="*/ 284607 h 907966"/>
                  <a:gd name="connsiteX5" fmla="*/ 16616 w 909459"/>
                  <a:gd name="connsiteY5" fmla="*/ 17907 h 907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9459" h="907966">
                    <a:moveTo>
                      <a:pt x="16616" y="17907"/>
                    </a:moveTo>
                    <a:cubicBezTo>
                      <a:pt x="113983" y="116332"/>
                      <a:pt x="763270" y="765620"/>
                      <a:pt x="873866" y="875157"/>
                    </a:cubicBezTo>
                    <a:cubicBezTo>
                      <a:pt x="984462" y="984694"/>
                      <a:pt x="814070" y="794724"/>
                      <a:pt x="680191" y="675132"/>
                    </a:cubicBezTo>
                    <a:cubicBezTo>
                      <a:pt x="546312" y="555540"/>
                      <a:pt x="135678" y="222694"/>
                      <a:pt x="70591" y="157607"/>
                    </a:cubicBezTo>
                    <a:cubicBezTo>
                      <a:pt x="5504" y="92520"/>
                      <a:pt x="298133" y="311595"/>
                      <a:pt x="289666" y="284607"/>
                    </a:cubicBezTo>
                    <a:cubicBezTo>
                      <a:pt x="281199" y="257619"/>
                      <a:pt x="-80751" y="-80518"/>
                      <a:pt x="16616" y="179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3" name="フリーフォーム 572">
                <a:extLst>
                  <a:ext uri="{FF2B5EF4-FFF2-40B4-BE49-F238E27FC236}">
                    <a16:creationId xmlns:a16="http://schemas.microsoft.com/office/drawing/2014/main" id="{383AE07A-EEC8-73F9-C84B-3AD825B45326}"/>
                  </a:ext>
                </a:extLst>
              </p:cNvPr>
              <p:cNvSpPr/>
              <p:nvPr/>
            </p:nvSpPr>
            <p:spPr>
              <a:xfrm>
                <a:off x="5441285" y="4704851"/>
                <a:ext cx="245830" cy="283226"/>
              </a:xfrm>
              <a:custGeom>
                <a:avLst/>
                <a:gdLst>
                  <a:gd name="connsiteX0" fmla="*/ 238790 w 245830"/>
                  <a:gd name="connsiteY0" fmla="*/ 16374 h 283226"/>
                  <a:gd name="connsiteX1" fmla="*/ 665 w 245830"/>
                  <a:gd name="connsiteY1" fmla="*/ 283074 h 283226"/>
                  <a:gd name="connsiteX2" fmla="*/ 168940 w 245830"/>
                  <a:gd name="connsiteY2" fmla="*/ 54474 h 283226"/>
                  <a:gd name="connsiteX3" fmla="*/ 238790 w 245830"/>
                  <a:gd name="connsiteY3" fmla="*/ 16374 h 283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30" h="283226">
                    <a:moveTo>
                      <a:pt x="238790" y="16374"/>
                    </a:moveTo>
                    <a:cubicBezTo>
                      <a:pt x="210744" y="54474"/>
                      <a:pt x="12307" y="276724"/>
                      <a:pt x="665" y="283074"/>
                    </a:cubicBezTo>
                    <a:cubicBezTo>
                      <a:pt x="-10977" y="289424"/>
                      <a:pt x="133486" y="95749"/>
                      <a:pt x="168940" y="54474"/>
                    </a:cubicBezTo>
                    <a:cubicBezTo>
                      <a:pt x="204394" y="13199"/>
                      <a:pt x="266836" y="-21726"/>
                      <a:pt x="238790" y="163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4" name="フリーフォーム 573">
                <a:extLst>
                  <a:ext uri="{FF2B5EF4-FFF2-40B4-BE49-F238E27FC236}">
                    <a16:creationId xmlns:a16="http://schemas.microsoft.com/office/drawing/2014/main" id="{A09A82DC-0F22-6539-0478-672DC75E8704}"/>
                  </a:ext>
                </a:extLst>
              </p:cNvPr>
              <p:cNvSpPr/>
              <p:nvPr/>
            </p:nvSpPr>
            <p:spPr>
              <a:xfrm>
                <a:off x="5175011" y="5500737"/>
                <a:ext cx="704414" cy="866260"/>
              </a:xfrm>
              <a:custGeom>
                <a:avLst/>
                <a:gdLst>
                  <a:gd name="connsiteX0" fmla="*/ 682864 w 704414"/>
                  <a:gd name="connsiteY0" fmla="*/ 26938 h 866260"/>
                  <a:gd name="connsiteX1" fmla="*/ 289164 w 704414"/>
                  <a:gd name="connsiteY1" fmla="*/ 509538 h 866260"/>
                  <a:gd name="connsiteX2" fmla="*/ 54214 w 704414"/>
                  <a:gd name="connsiteY2" fmla="*/ 788938 h 866260"/>
                  <a:gd name="connsiteX3" fmla="*/ 19289 w 704414"/>
                  <a:gd name="connsiteY3" fmla="*/ 842913 h 866260"/>
                  <a:gd name="connsiteX4" fmla="*/ 301864 w 704414"/>
                  <a:gd name="connsiteY4" fmla="*/ 455563 h 866260"/>
                  <a:gd name="connsiteX5" fmla="*/ 511414 w 704414"/>
                  <a:gd name="connsiteY5" fmla="*/ 239663 h 866260"/>
                  <a:gd name="connsiteX6" fmla="*/ 638414 w 704414"/>
                  <a:gd name="connsiteY6" fmla="*/ 77738 h 866260"/>
                  <a:gd name="connsiteX7" fmla="*/ 682864 w 704414"/>
                  <a:gd name="connsiteY7" fmla="*/ 26938 h 86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4414" h="866260">
                    <a:moveTo>
                      <a:pt x="682864" y="26938"/>
                    </a:moveTo>
                    <a:cubicBezTo>
                      <a:pt x="624656" y="98905"/>
                      <a:pt x="393939" y="382538"/>
                      <a:pt x="289164" y="509538"/>
                    </a:cubicBezTo>
                    <a:cubicBezTo>
                      <a:pt x="184389" y="636538"/>
                      <a:pt x="99193" y="733376"/>
                      <a:pt x="54214" y="788938"/>
                    </a:cubicBezTo>
                    <a:cubicBezTo>
                      <a:pt x="9235" y="844500"/>
                      <a:pt x="-21986" y="898476"/>
                      <a:pt x="19289" y="842913"/>
                    </a:cubicBezTo>
                    <a:cubicBezTo>
                      <a:pt x="60564" y="787351"/>
                      <a:pt x="219843" y="556105"/>
                      <a:pt x="301864" y="455563"/>
                    </a:cubicBezTo>
                    <a:cubicBezTo>
                      <a:pt x="383885" y="355021"/>
                      <a:pt x="455322" y="302634"/>
                      <a:pt x="511414" y="239663"/>
                    </a:cubicBezTo>
                    <a:cubicBezTo>
                      <a:pt x="567506" y="176692"/>
                      <a:pt x="610897" y="108959"/>
                      <a:pt x="638414" y="77738"/>
                    </a:cubicBezTo>
                    <a:cubicBezTo>
                      <a:pt x="665931" y="46517"/>
                      <a:pt x="741072" y="-45029"/>
                      <a:pt x="682864" y="269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5" name="フリーフォーム 574">
                <a:extLst>
                  <a:ext uri="{FF2B5EF4-FFF2-40B4-BE49-F238E27FC236}">
                    <a16:creationId xmlns:a16="http://schemas.microsoft.com/office/drawing/2014/main" id="{934B6528-D53C-3370-D2B8-C45CB3E83893}"/>
                  </a:ext>
                </a:extLst>
              </p:cNvPr>
              <p:cNvSpPr/>
              <p:nvPr/>
            </p:nvSpPr>
            <p:spPr>
              <a:xfrm>
                <a:off x="4709876" y="5832471"/>
                <a:ext cx="416315" cy="528189"/>
              </a:xfrm>
              <a:custGeom>
                <a:avLst/>
                <a:gdLst>
                  <a:gd name="connsiteX0" fmla="*/ 17699 w 416315"/>
                  <a:gd name="connsiteY0" fmla="*/ 19054 h 528189"/>
                  <a:gd name="connsiteX1" fmla="*/ 357424 w 416315"/>
                  <a:gd name="connsiteY1" fmla="*/ 361954 h 528189"/>
                  <a:gd name="connsiteX2" fmla="*/ 414574 w 416315"/>
                  <a:gd name="connsiteY2" fmla="*/ 517529 h 528189"/>
                  <a:gd name="connsiteX3" fmla="*/ 401874 w 416315"/>
                  <a:gd name="connsiteY3" fmla="*/ 457204 h 528189"/>
                  <a:gd name="connsiteX4" fmla="*/ 405049 w 416315"/>
                  <a:gd name="connsiteY4" fmla="*/ 4 h 528189"/>
                  <a:gd name="connsiteX5" fmla="*/ 379649 w 416315"/>
                  <a:gd name="connsiteY5" fmla="*/ 447679 h 528189"/>
                  <a:gd name="connsiteX6" fmla="*/ 312974 w 416315"/>
                  <a:gd name="connsiteY6" fmla="*/ 311154 h 528189"/>
                  <a:gd name="connsiteX7" fmla="*/ 182799 w 416315"/>
                  <a:gd name="connsiteY7" fmla="*/ 149229 h 528189"/>
                  <a:gd name="connsiteX8" fmla="*/ 62149 w 416315"/>
                  <a:gd name="connsiteY8" fmla="*/ 57154 h 528189"/>
                  <a:gd name="connsiteX9" fmla="*/ 17699 w 416315"/>
                  <a:gd name="connsiteY9" fmla="*/ 19054 h 52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6315" h="528189">
                    <a:moveTo>
                      <a:pt x="17699" y="19054"/>
                    </a:moveTo>
                    <a:cubicBezTo>
                      <a:pt x="66912" y="69854"/>
                      <a:pt x="291278" y="278875"/>
                      <a:pt x="357424" y="361954"/>
                    </a:cubicBezTo>
                    <a:cubicBezTo>
                      <a:pt x="423570" y="445033"/>
                      <a:pt x="407166" y="501654"/>
                      <a:pt x="414574" y="517529"/>
                    </a:cubicBezTo>
                    <a:cubicBezTo>
                      <a:pt x="421982" y="533404"/>
                      <a:pt x="403461" y="543458"/>
                      <a:pt x="401874" y="457204"/>
                    </a:cubicBezTo>
                    <a:cubicBezTo>
                      <a:pt x="400287" y="370950"/>
                      <a:pt x="408753" y="1591"/>
                      <a:pt x="405049" y="4"/>
                    </a:cubicBezTo>
                    <a:cubicBezTo>
                      <a:pt x="401345" y="-1583"/>
                      <a:pt x="394995" y="395821"/>
                      <a:pt x="379649" y="447679"/>
                    </a:cubicBezTo>
                    <a:cubicBezTo>
                      <a:pt x="364303" y="499537"/>
                      <a:pt x="345782" y="360896"/>
                      <a:pt x="312974" y="311154"/>
                    </a:cubicBezTo>
                    <a:cubicBezTo>
                      <a:pt x="280166" y="261412"/>
                      <a:pt x="224603" y="191562"/>
                      <a:pt x="182799" y="149229"/>
                    </a:cubicBezTo>
                    <a:cubicBezTo>
                      <a:pt x="140995" y="106896"/>
                      <a:pt x="89666" y="77262"/>
                      <a:pt x="62149" y="57154"/>
                    </a:cubicBezTo>
                    <a:cubicBezTo>
                      <a:pt x="34632" y="37046"/>
                      <a:pt x="-31514" y="-31746"/>
                      <a:pt x="17699" y="190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4" name="フリーフォーム 1023">
                <a:extLst>
                  <a:ext uri="{FF2B5EF4-FFF2-40B4-BE49-F238E27FC236}">
                    <a16:creationId xmlns:a16="http://schemas.microsoft.com/office/drawing/2014/main" id="{DB097D2D-D03F-5328-CD15-E4E4227DD6D5}"/>
                  </a:ext>
                </a:extLst>
              </p:cNvPr>
              <p:cNvSpPr/>
              <p:nvPr/>
            </p:nvSpPr>
            <p:spPr>
              <a:xfrm>
                <a:off x="4737403" y="5912072"/>
                <a:ext cx="580852" cy="505943"/>
              </a:xfrm>
              <a:custGeom>
                <a:avLst/>
                <a:gdLst>
                  <a:gd name="connsiteX0" fmla="*/ 18747 w 580852"/>
                  <a:gd name="connsiteY0" fmla="*/ 25178 h 505943"/>
                  <a:gd name="connsiteX1" fmla="*/ 348947 w 580852"/>
                  <a:gd name="connsiteY1" fmla="*/ 368078 h 505943"/>
                  <a:gd name="connsiteX2" fmla="*/ 266397 w 580852"/>
                  <a:gd name="connsiteY2" fmla="*/ 501428 h 505943"/>
                  <a:gd name="connsiteX3" fmla="*/ 580722 w 580852"/>
                  <a:gd name="connsiteY3" fmla="*/ 222028 h 505943"/>
                  <a:gd name="connsiteX4" fmla="*/ 304497 w 580852"/>
                  <a:gd name="connsiteY4" fmla="*/ 383953 h 505943"/>
                  <a:gd name="connsiteX5" fmla="*/ 253697 w 580852"/>
                  <a:gd name="connsiteY5" fmla="*/ 247428 h 505943"/>
                  <a:gd name="connsiteX6" fmla="*/ 66372 w 580852"/>
                  <a:gd name="connsiteY6" fmla="*/ 50578 h 505943"/>
                  <a:gd name="connsiteX7" fmla="*/ 18747 w 580852"/>
                  <a:gd name="connsiteY7" fmla="*/ 25178 h 505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0852" h="505943">
                    <a:moveTo>
                      <a:pt x="18747" y="25178"/>
                    </a:moveTo>
                    <a:cubicBezTo>
                      <a:pt x="65843" y="78095"/>
                      <a:pt x="307672" y="288703"/>
                      <a:pt x="348947" y="368078"/>
                    </a:cubicBezTo>
                    <a:cubicBezTo>
                      <a:pt x="390222" y="447453"/>
                      <a:pt x="227768" y="525770"/>
                      <a:pt x="266397" y="501428"/>
                    </a:cubicBezTo>
                    <a:cubicBezTo>
                      <a:pt x="305026" y="477086"/>
                      <a:pt x="574372" y="241607"/>
                      <a:pt x="580722" y="222028"/>
                    </a:cubicBezTo>
                    <a:cubicBezTo>
                      <a:pt x="587072" y="202449"/>
                      <a:pt x="359001" y="379720"/>
                      <a:pt x="304497" y="383953"/>
                    </a:cubicBezTo>
                    <a:cubicBezTo>
                      <a:pt x="249993" y="388186"/>
                      <a:pt x="293384" y="302990"/>
                      <a:pt x="253697" y="247428"/>
                    </a:cubicBezTo>
                    <a:cubicBezTo>
                      <a:pt x="214010" y="191866"/>
                      <a:pt x="109764" y="87620"/>
                      <a:pt x="66372" y="50578"/>
                    </a:cubicBezTo>
                    <a:cubicBezTo>
                      <a:pt x="22980" y="13536"/>
                      <a:pt x="-28349" y="-27739"/>
                      <a:pt x="18747" y="25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5" name="フリーフォーム 1024">
                <a:extLst>
                  <a:ext uri="{FF2B5EF4-FFF2-40B4-BE49-F238E27FC236}">
                    <a16:creationId xmlns:a16="http://schemas.microsoft.com/office/drawing/2014/main" id="{0072F030-FD48-1899-B334-F479A514A218}"/>
                  </a:ext>
                </a:extLst>
              </p:cNvPr>
              <p:cNvSpPr/>
              <p:nvPr/>
            </p:nvSpPr>
            <p:spPr>
              <a:xfrm>
                <a:off x="5118052" y="5118100"/>
                <a:ext cx="346123" cy="460391"/>
              </a:xfrm>
              <a:custGeom>
                <a:avLst/>
                <a:gdLst>
                  <a:gd name="connsiteX0" fmla="*/ 346123 w 346123"/>
                  <a:gd name="connsiteY0" fmla="*/ 0 h 460391"/>
                  <a:gd name="connsiteX1" fmla="*/ 48 w 346123"/>
                  <a:gd name="connsiteY1" fmla="*/ 460375 h 460391"/>
                  <a:gd name="connsiteX2" fmla="*/ 346123 w 346123"/>
                  <a:gd name="connsiteY2" fmla="*/ 0 h 4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6123" h="460391">
                    <a:moveTo>
                      <a:pt x="346123" y="0"/>
                    </a:moveTo>
                    <a:lnTo>
                      <a:pt x="48" y="460375"/>
                    </a:lnTo>
                    <a:cubicBezTo>
                      <a:pt x="-4714" y="463550"/>
                      <a:pt x="346123" y="0"/>
                      <a:pt x="3461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6" name="フリーフォーム 1025">
                <a:extLst>
                  <a:ext uri="{FF2B5EF4-FFF2-40B4-BE49-F238E27FC236}">
                    <a16:creationId xmlns:a16="http://schemas.microsoft.com/office/drawing/2014/main" id="{65E2A288-E204-5269-6333-CF6A3BC7CC06}"/>
                  </a:ext>
                </a:extLst>
              </p:cNvPr>
              <p:cNvSpPr/>
              <p:nvPr/>
            </p:nvSpPr>
            <p:spPr>
              <a:xfrm>
                <a:off x="5439125" y="5120149"/>
                <a:ext cx="31409" cy="619885"/>
              </a:xfrm>
              <a:custGeom>
                <a:avLst/>
                <a:gdLst>
                  <a:gd name="connsiteX0" fmla="*/ 6000 w 31409"/>
                  <a:gd name="connsiteY0" fmla="*/ 13826 h 619885"/>
                  <a:gd name="connsiteX1" fmla="*/ 31400 w 31409"/>
                  <a:gd name="connsiteY1" fmla="*/ 617076 h 619885"/>
                  <a:gd name="connsiteX2" fmla="*/ 2825 w 31409"/>
                  <a:gd name="connsiteY2" fmla="*/ 229726 h 619885"/>
                  <a:gd name="connsiteX3" fmla="*/ 6000 w 31409"/>
                  <a:gd name="connsiteY3" fmla="*/ 13826 h 6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09" h="619885">
                    <a:moveTo>
                      <a:pt x="6000" y="13826"/>
                    </a:moveTo>
                    <a:cubicBezTo>
                      <a:pt x="10762" y="78384"/>
                      <a:pt x="31929" y="581093"/>
                      <a:pt x="31400" y="617076"/>
                    </a:cubicBezTo>
                    <a:cubicBezTo>
                      <a:pt x="30871" y="653059"/>
                      <a:pt x="8646" y="333443"/>
                      <a:pt x="2825" y="229726"/>
                    </a:cubicBezTo>
                    <a:cubicBezTo>
                      <a:pt x="-2996" y="126009"/>
                      <a:pt x="1238" y="-50732"/>
                      <a:pt x="6000" y="138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7" name="フリーフォーム 1026">
                <a:extLst>
                  <a:ext uri="{FF2B5EF4-FFF2-40B4-BE49-F238E27FC236}">
                    <a16:creationId xmlns:a16="http://schemas.microsoft.com/office/drawing/2014/main" id="{D9531F97-70F2-E7CC-B3E7-8144126A8B56}"/>
                  </a:ext>
                </a:extLst>
              </p:cNvPr>
              <p:cNvSpPr/>
              <p:nvPr/>
            </p:nvSpPr>
            <p:spPr>
              <a:xfrm>
                <a:off x="5451136" y="5455810"/>
                <a:ext cx="333736" cy="408558"/>
              </a:xfrm>
              <a:custGeom>
                <a:avLst/>
                <a:gdLst>
                  <a:gd name="connsiteX0" fmla="*/ 317839 w 333736"/>
                  <a:gd name="connsiteY0" fmla="*/ 27415 h 408558"/>
                  <a:gd name="connsiteX1" fmla="*/ 339 w 333736"/>
                  <a:gd name="connsiteY1" fmla="*/ 408415 h 408558"/>
                  <a:gd name="connsiteX2" fmla="*/ 257514 w 333736"/>
                  <a:gd name="connsiteY2" fmla="*/ 71865 h 408558"/>
                  <a:gd name="connsiteX3" fmla="*/ 317839 w 333736"/>
                  <a:gd name="connsiteY3" fmla="*/ 27415 h 40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736" h="408558">
                    <a:moveTo>
                      <a:pt x="317839" y="27415"/>
                    </a:moveTo>
                    <a:cubicBezTo>
                      <a:pt x="274977" y="83507"/>
                      <a:pt x="10393" y="401007"/>
                      <a:pt x="339" y="408415"/>
                    </a:cubicBezTo>
                    <a:cubicBezTo>
                      <a:pt x="-9715" y="415823"/>
                      <a:pt x="206185" y="134836"/>
                      <a:pt x="257514" y="71865"/>
                    </a:cubicBezTo>
                    <a:cubicBezTo>
                      <a:pt x="308843" y="8894"/>
                      <a:pt x="360701" y="-28677"/>
                      <a:pt x="317839" y="274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5" name="フリーフォーム 1034">
                <a:extLst>
                  <a:ext uri="{FF2B5EF4-FFF2-40B4-BE49-F238E27FC236}">
                    <a16:creationId xmlns:a16="http://schemas.microsoft.com/office/drawing/2014/main" id="{4BF4647B-BF63-AE08-F276-182FC15C0AE7}"/>
                  </a:ext>
                </a:extLst>
              </p:cNvPr>
              <p:cNvSpPr/>
              <p:nvPr/>
            </p:nvSpPr>
            <p:spPr>
              <a:xfrm>
                <a:off x="5540000" y="5485033"/>
                <a:ext cx="302158" cy="328628"/>
              </a:xfrm>
              <a:custGeom>
                <a:avLst/>
                <a:gdLst>
                  <a:gd name="connsiteX0" fmla="*/ 289300 w 302158"/>
                  <a:gd name="connsiteY0" fmla="*/ 17242 h 328628"/>
                  <a:gd name="connsiteX1" fmla="*/ 375 w 302158"/>
                  <a:gd name="connsiteY1" fmla="*/ 328392 h 328628"/>
                  <a:gd name="connsiteX2" fmla="*/ 228975 w 302158"/>
                  <a:gd name="connsiteY2" fmla="*/ 68042 h 328628"/>
                  <a:gd name="connsiteX3" fmla="*/ 289300 w 302158"/>
                  <a:gd name="connsiteY3" fmla="*/ 17242 h 32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158" h="328628">
                    <a:moveTo>
                      <a:pt x="289300" y="17242"/>
                    </a:moveTo>
                    <a:cubicBezTo>
                      <a:pt x="251200" y="60634"/>
                      <a:pt x="10429" y="319925"/>
                      <a:pt x="375" y="328392"/>
                    </a:cubicBezTo>
                    <a:cubicBezTo>
                      <a:pt x="-9679" y="336859"/>
                      <a:pt x="185054" y="115667"/>
                      <a:pt x="228975" y="68042"/>
                    </a:cubicBezTo>
                    <a:cubicBezTo>
                      <a:pt x="272896" y="20417"/>
                      <a:pt x="327400" y="-26150"/>
                      <a:pt x="289300" y="172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9" name="フリーフォーム 1048">
                <a:extLst>
                  <a:ext uri="{FF2B5EF4-FFF2-40B4-BE49-F238E27FC236}">
                    <a16:creationId xmlns:a16="http://schemas.microsoft.com/office/drawing/2014/main" id="{B2549C0A-E15F-5EB3-C4D1-9E6540E2532B}"/>
                  </a:ext>
                </a:extLst>
              </p:cNvPr>
              <p:cNvSpPr/>
              <p:nvPr/>
            </p:nvSpPr>
            <p:spPr>
              <a:xfrm>
                <a:off x="4418838" y="5879723"/>
                <a:ext cx="282903" cy="328373"/>
              </a:xfrm>
              <a:custGeom>
                <a:avLst/>
                <a:gdLst>
                  <a:gd name="connsiteX0" fmla="*/ 273812 w 282903"/>
                  <a:gd name="connsiteY0" fmla="*/ 377 h 328373"/>
                  <a:gd name="connsiteX1" fmla="*/ 276987 w 282903"/>
                  <a:gd name="connsiteY1" fmla="*/ 228977 h 328373"/>
                  <a:gd name="connsiteX2" fmla="*/ 188087 w 282903"/>
                  <a:gd name="connsiteY2" fmla="*/ 228977 h 328373"/>
                  <a:gd name="connsiteX3" fmla="*/ 105537 w 282903"/>
                  <a:gd name="connsiteY3" fmla="*/ 270252 h 328373"/>
                  <a:gd name="connsiteX4" fmla="*/ 3937 w 282903"/>
                  <a:gd name="connsiteY4" fmla="*/ 327402 h 328373"/>
                  <a:gd name="connsiteX5" fmla="*/ 251587 w 282903"/>
                  <a:gd name="connsiteY5" fmla="*/ 219452 h 328373"/>
                  <a:gd name="connsiteX6" fmla="*/ 267462 w 282903"/>
                  <a:gd name="connsiteY6" fmla="*/ 175002 h 328373"/>
                  <a:gd name="connsiteX7" fmla="*/ 273812 w 282903"/>
                  <a:gd name="connsiteY7" fmla="*/ 377 h 32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903" h="328373">
                    <a:moveTo>
                      <a:pt x="273812" y="377"/>
                    </a:moveTo>
                    <a:cubicBezTo>
                      <a:pt x="275399" y="9373"/>
                      <a:pt x="291274" y="190877"/>
                      <a:pt x="276987" y="228977"/>
                    </a:cubicBezTo>
                    <a:cubicBezTo>
                      <a:pt x="262700" y="267077"/>
                      <a:pt x="216662" y="222098"/>
                      <a:pt x="188087" y="228977"/>
                    </a:cubicBezTo>
                    <a:cubicBezTo>
                      <a:pt x="159512" y="235856"/>
                      <a:pt x="136229" y="253848"/>
                      <a:pt x="105537" y="270252"/>
                    </a:cubicBezTo>
                    <a:cubicBezTo>
                      <a:pt x="74845" y="286656"/>
                      <a:pt x="-20405" y="335869"/>
                      <a:pt x="3937" y="327402"/>
                    </a:cubicBezTo>
                    <a:cubicBezTo>
                      <a:pt x="28279" y="318935"/>
                      <a:pt x="207666" y="244852"/>
                      <a:pt x="251587" y="219452"/>
                    </a:cubicBezTo>
                    <a:cubicBezTo>
                      <a:pt x="295508" y="194052"/>
                      <a:pt x="263758" y="204106"/>
                      <a:pt x="267462" y="175002"/>
                    </a:cubicBezTo>
                    <a:cubicBezTo>
                      <a:pt x="271166" y="145898"/>
                      <a:pt x="272225" y="-8619"/>
                      <a:pt x="273812" y="3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0" name="フリーフォーム 1049">
                <a:extLst>
                  <a:ext uri="{FF2B5EF4-FFF2-40B4-BE49-F238E27FC236}">
                    <a16:creationId xmlns:a16="http://schemas.microsoft.com/office/drawing/2014/main" id="{3A9411D2-965D-763C-161F-67B8CA15FDD7}"/>
                  </a:ext>
                </a:extLst>
              </p:cNvPr>
              <p:cNvSpPr/>
              <p:nvPr/>
            </p:nvSpPr>
            <p:spPr>
              <a:xfrm>
                <a:off x="4418849" y="5832407"/>
                <a:ext cx="392348" cy="337168"/>
              </a:xfrm>
              <a:custGeom>
                <a:avLst/>
                <a:gdLst>
                  <a:gd name="connsiteX0" fmla="*/ 378576 w 392348"/>
                  <a:gd name="connsiteY0" fmla="*/ 12768 h 337168"/>
                  <a:gd name="connsiteX1" fmla="*/ 751 w 392348"/>
                  <a:gd name="connsiteY1" fmla="*/ 336618 h 337168"/>
                  <a:gd name="connsiteX2" fmla="*/ 283326 w 392348"/>
                  <a:gd name="connsiteY2" fmla="*/ 88968 h 337168"/>
                  <a:gd name="connsiteX3" fmla="*/ 378576 w 392348"/>
                  <a:gd name="connsiteY3" fmla="*/ 12768 h 337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348" h="337168">
                    <a:moveTo>
                      <a:pt x="378576" y="12768"/>
                    </a:moveTo>
                    <a:cubicBezTo>
                      <a:pt x="331480" y="54043"/>
                      <a:pt x="16626" y="323918"/>
                      <a:pt x="751" y="336618"/>
                    </a:cubicBezTo>
                    <a:cubicBezTo>
                      <a:pt x="-15124" y="349318"/>
                      <a:pt x="225118" y="138710"/>
                      <a:pt x="283326" y="88968"/>
                    </a:cubicBezTo>
                    <a:cubicBezTo>
                      <a:pt x="341534" y="39226"/>
                      <a:pt x="425672" y="-28507"/>
                      <a:pt x="378576" y="127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1" name="フリーフォーム 1050">
                <a:extLst>
                  <a:ext uri="{FF2B5EF4-FFF2-40B4-BE49-F238E27FC236}">
                    <a16:creationId xmlns:a16="http://schemas.microsoft.com/office/drawing/2014/main" id="{B2BA9E4A-61A4-4AA0-2523-A666E41DFD6E}"/>
                  </a:ext>
                </a:extLst>
              </p:cNvPr>
              <p:cNvSpPr/>
              <p:nvPr/>
            </p:nvSpPr>
            <p:spPr>
              <a:xfrm>
                <a:off x="4726507" y="5825614"/>
                <a:ext cx="10630" cy="306759"/>
              </a:xfrm>
              <a:custGeom>
                <a:avLst/>
                <a:gdLst>
                  <a:gd name="connsiteX0" fmla="*/ 10593 w 10630"/>
                  <a:gd name="connsiteY0" fmla="*/ 6861 h 306759"/>
                  <a:gd name="connsiteX1" fmla="*/ 4243 w 10630"/>
                  <a:gd name="connsiteY1" fmla="*/ 305311 h 306759"/>
                  <a:gd name="connsiteX2" fmla="*/ 1068 w 10630"/>
                  <a:gd name="connsiteY2" fmla="*/ 114811 h 306759"/>
                  <a:gd name="connsiteX3" fmla="*/ 10593 w 10630"/>
                  <a:gd name="connsiteY3" fmla="*/ 6861 h 30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30" h="306759">
                    <a:moveTo>
                      <a:pt x="10593" y="6861"/>
                    </a:moveTo>
                    <a:cubicBezTo>
                      <a:pt x="11122" y="38611"/>
                      <a:pt x="5830" y="287319"/>
                      <a:pt x="4243" y="305311"/>
                    </a:cubicBezTo>
                    <a:cubicBezTo>
                      <a:pt x="2655" y="323303"/>
                      <a:pt x="-2107" y="168786"/>
                      <a:pt x="1068" y="114811"/>
                    </a:cubicBezTo>
                    <a:cubicBezTo>
                      <a:pt x="4243" y="60836"/>
                      <a:pt x="10064" y="-24889"/>
                      <a:pt x="10593" y="68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8" name="フリーフォーム 1057">
                <a:extLst>
                  <a:ext uri="{FF2B5EF4-FFF2-40B4-BE49-F238E27FC236}">
                    <a16:creationId xmlns:a16="http://schemas.microsoft.com/office/drawing/2014/main" id="{ED774E2A-1DF3-415E-679E-6124658C6C04}"/>
                  </a:ext>
                </a:extLst>
              </p:cNvPr>
              <p:cNvSpPr/>
              <p:nvPr/>
            </p:nvSpPr>
            <p:spPr>
              <a:xfrm>
                <a:off x="4055538" y="5924327"/>
                <a:ext cx="167671" cy="217223"/>
              </a:xfrm>
              <a:custGeom>
                <a:avLst/>
                <a:gdLst>
                  <a:gd name="connsiteX0" fmla="*/ 2112 w 167671"/>
                  <a:gd name="connsiteY0" fmla="*/ 223 h 217223"/>
                  <a:gd name="connsiteX1" fmla="*/ 129112 w 167671"/>
                  <a:gd name="connsiteY1" fmla="*/ 168498 h 217223"/>
                  <a:gd name="connsiteX2" fmla="*/ 164037 w 167671"/>
                  <a:gd name="connsiteY2" fmla="*/ 216123 h 217223"/>
                  <a:gd name="connsiteX3" fmla="*/ 56087 w 167671"/>
                  <a:gd name="connsiteY3" fmla="*/ 133573 h 217223"/>
                  <a:gd name="connsiteX4" fmla="*/ 2112 w 167671"/>
                  <a:gd name="connsiteY4" fmla="*/ 223 h 21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71" h="217223">
                    <a:moveTo>
                      <a:pt x="2112" y="223"/>
                    </a:moveTo>
                    <a:cubicBezTo>
                      <a:pt x="14283" y="6044"/>
                      <a:pt x="102125" y="132515"/>
                      <a:pt x="129112" y="168498"/>
                    </a:cubicBezTo>
                    <a:cubicBezTo>
                      <a:pt x="156099" y="204481"/>
                      <a:pt x="176208" y="221944"/>
                      <a:pt x="164037" y="216123"/>
                    </a:cubicBezTo>
                    <a:cubicBezTo>
                      <a:pt x="151866" y="210302"/>
                      <a:pt x="78841" y="163206"/>
                      <a:pt x="56087" y="133573"/>
                    </a:cubicBezTo>
                    <a:cubicBezTo>
                      <a:pt x="33333" y="103940"/>
                      <a:pt x="-10059" y="-5598"/>
                      <a:pt x="2112" y="2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9" name="フリーフォーム 1058">
                <a:extLst>
                  <a:ext uri="{FF2B5EF4-FFF2-40B4-BE49-F238E27FC236}">
                    <a16:creationId xmlns:a16="http://schemas.microsoft.com/office/drawing/2014/main" id="{206596D4-A5B3-7055-08C0-172DCCE9F6EA}"/>
                  </a:ext>
                </a:extLst>
              </p:cNvPr>
              <p:cNvSpPr/>
              <p:nvPr/>
            </p:nvSpPr>
            <p:spPr>
              <a:xfrm>
                <a:off x="4365360" y="5906419"/>
                <a:ext cx="356783" cy="311926"/>
              </a:xfrm>
              <a:custGeom>
                <a:avLst/>
                <a:gdLst>
                  <a:gd name="connsiteX0" fmla="*/ 355865 w 356783"/>
                  <a:gd name="connsiteY0" fmla="*/ 2256 h 311926"/>
                  <a:gd name="connsiteX1" fmla="*/ 54240 w 356783"/>
                  <a:gd name="connsiteY1" fmla="*/ 297531 h 311926"/>
                  <a:gd name="connsiteX2" fmla="*/ 95515 w 356783"/>
                  <a:gd name="connsiteY2" fmla="*/ 256256 h 311926"/>
                  <a:gd name="connsiteX3" fmla="*/ 95515 w 356783"/>
                  <a:gd name="connsiteY3" fmla="*/ 170531 h 311926"/>
                  <a:gd name="connsiteX4" fmla="*/ 265 w 356783"/>
                  <a:gd name="connsiteY4" fmla="*/ 21306 h 311926"/>
                  <a:gd name="connsiteX5" fmla="*/ 66940 w 356783"/>
                  <a:gd name="connsiteY5" fmla="*/ 154656 h 311926"/>
                  <a:gd name="connsiteX6" fmla="*/ 63765 w 356783"/>
                  <a:gd name="connsiteY6" fmla="*/ 284831 h 311926"/>
                  <a:gd name="connsiteX7" fmla="*/ 146315 w 356783"/>
                  <a:gd name="connsiteY7" fmla="*/ 167356 h 311926"/>
                  <a:gd name="connsiteX8" fmla="*/ 355865 w 356783"/>
                  <a:gd name="connsiteY8" fmla="*/ 2256 h 31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6783" h="311926">
                    <a:moveTo>
                      <a:pt x="355865" y="2256"/>
                    </a:moveTo>
                    <a:cubicBezTo>
                      <a:pt x="340519" y="23952"/>
                      <a:pt x="97632" y="255198"/>
                      <a:pt x="54240" y="297531"/>
                    </a:cubicBezTo>
                    <a:cubicBezTo>
                      <a:pt x="10848" y="339864"/>
                      <a:pt x="88636" y="277422"/>
                      <a:pt x="95515" y="256256"/>
                    </a:cubicBezTo>
                    <a:cubicBezTo>
                      <a:pt x="102394" y="235090"/>
                      <a:pt x="111390" y="209689"/>
                      <a:pt x="95515" y="170531"/>
                    </a:cubicBezTo>
                    <a:cubicBezTo>
                      <a:pt x="79640" y="131373"/>
                      <a:pt x="5027" y="23952"/>
                      <a:pt x="265" y="21306"/>
                    </a:cubicBezTo>
                    <a:cubicBezTo>
                      <a:pt x="-4497" y="18660"/>
                      <a:pt x="56357" y="110735"/>
                      <a:pt x="66940" y="154656"/>
                    </a:cubicBezTo>
                    <a:cubicBezTo>
                      <a:pt x="77523" y="198577"/>
                      <a:pt x="50536" y="282714"/>
                      <a:pt x="63765" y="284831"/>
                    </a:cubicBezTo>
                    <a:cubicBezTo>
                      <a:pt x="76994" y="286948"/>
                      <a:pt x="102923" y="213393"/>
                      <a:pt x="146315" y="167356"/>
                    </a:cubicBezTo>
                    <a:cubicBezTo>
                      <a:pt x="189707" y="121319"/>
                      <a:pt x="371211" y="-19440"/>
                      <a:pt x="355865" y="22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0" name="フリーフォーム 1059">
                <a:extLst>
                  <a:ext uri="{FF2B5EF4-FFF2-40B4-BE49-F238E27FC236}">
                    <a16:creationId xmlns:a16="http://schemas.microsoft.com/office/drawing/2014/main" id="{427D3116-E1D7-28A3-75C2-979C014AAF8D}"/>
                  </a:ext>
                </a:extLst>
              </p:cNvPr>
              <p:cNvSpPr/>
              <p:nvPr/>
            </p:nvSpPr>
            <p:spPr>
              <a:xfrm>
                <a:off x="4066700" y="5515517"/>
                <a:ext cx="328420" cy="301628"/>
              </a:xfrm>
              <a:custGeom>
                <a:avLst/>
                <a:gdLst>
                  <a:gd name="connsiteX0" fmla="*/ 324325 w 328420"/>
                  <a:gd name="connsiteY0" fmla="*/ 2633 h 301628"/>
                  <a:gd name="connsiteX1" fmla="*/ 3650 w 328420"/>
                  <a:gd name="connsiteY1" fmla="*/ 297908 h 301628"/>
                  <a:gd name="connsiteX2" fmla="*/ 152875 w 328420"/>
                  <a:gd name="connsiteY2" fmla="*/ 167733 h 301628"/>
                  <a:gd name="connsiteX3" fmla="*/ 184625 w 328420"/>
                  <a:gd name="connsiteY3" fmla="*/ 151858 h 301628"/>
                  <a:gd name="connsiteX4" fmla="*/ 324325 w 328420"/>
                  <a:gd name="connsiteY4" fmla="*/ 2633 h 30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420" h="301628">
                    <a:moveTo>
                      <a:pt x="324325" y="2633"/>
                    </a:moveTo>
                    <a:cubicBezTo>
                      <a:pt x="294162" y="26975"/>
                      <a:pt x="32225" y="270391"/>
                      <a:pt x="3650" y="297908"/>
                    </a:cubicBezTo>
                    <a:cubicBezTo>
                      <a:pt x="-24925" y="325425"/>
                      <a:pt x="122712" y="192075"/>
                      <a:pt x="152875" y="167733"/>
                    </a:cubicBezTo>
                    <a:cubicBezTo>
                      <a:pt x="183037" y="143391"/>
                      <a:pt x="160284" y="173554"/>
                      <a:pt x="184625" y="151858"/>
                    </a:cubicBezTo>
                    <a:cubicBezTo>
                      <a:pt x="208966" y="130162"/>
                      <a:pt x="354488" y="-21709"/>
                      <a:pt x="324325" y="26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1" name="フリーフォーム 1060">
                <a:extLst>
                  <a:ext uri="{FF2B5EF4-FFF2-40B4-BE49-F238E27FC236}">
                    <a16:creationId xmlns:a16="http://schemas.microsoft.com/office/drawing/2014/main" id="{21E4EC42-C427-697B-14DC-E5D234AD811E}"/>
                  </a:ext>
                </a:extLst>
              </p:cNvPr>
              <p:cNvSpPr/>
              <p:nvPr/>
            </p:nvSpPr>
            <p:spPr>
              <a:xfrm>
                <a:off x="4092237" y="5126798"/>
                <a:ext cx="265122" cy="341620"/>
              </a:xfrm>
              <a:custGeom>
                <a:avLst/>
                <a:gdLst>
                  <a:gd name="connsiteX0" fmla="*/ 338 w 265122"/>
                  <a:gd name="connsiteY0" fmla="*/ 827 h 341620"/>
                  <a:gd name="connsiteX1" fmla="*/ 254338 w 265122"/>
                  <a:gd name="connsiteY1" fmla="*/ 331027 h 341620"/>
                  <a:gd name="connsiteX2" fmla="*/ 200363 w 265122"/>
                  <a:gd name="connsiteY2" fmla="*/ 238952 h 341620"/>
                  <a:gd name="connsiteX3" fmla="*/ 338 w 265122"/>
                  <a:gd name="connsiteY3" fmla="*/ 827 h 34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122" h="341620">
                    <a:moveTo>
                      <a:pt x="338" y="827"/>
                    </a:moveTo>
                    <a:cubicBezTo>
                      <a:pt x="9334" y="16173"/>
                      <a:pt x="221001" y="291340"/>
                      <a:pt x="254338" y="331027"/>
                    </a:cubicBezTo>
                    <a:cubicBezTo>
                      <a:pt x="287675" y="370714"/>
                      <a:pt x="236346" y="289752"/>
                      <a:pt x="200363" y="238952"/>
                    </a:cubicBezTo>
                    <a:cubicBezTo>
                      <a:pt x="164380" y="188152"/>
                      <a:pt x="-8658" y="-14519"/>
                      <a:pt x="338" y="8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2" name="フリーフォーム 1061">
                <a:extLst>
                  <a:ext uri="{FF2B5EF4-FFF2-40B4-BE49-F238E27FC236}">
                    <a16:creationId xmlns:a16="http://schemas.microsoft.com/office/drawing/2014/main" id="{88427C27-AF23-EF58-13A5-AF870C67513B}"/>
                  </a:ext>
                </a:extLst>
              </p:cNvPr>
              <p:cNvSpPr/>
              <p:nvPr/>
            </p:nvSpPr>
            <p:spPr>
              <a:xfrm>
                <a:off x="3571725" y="5060680"/>
                <a:ext cx="298602" cy="1052329"/>
              </a:xfrm>
              <a:custGeom>
                <a:avLst/>
                <a:gdLst>
                  <a:gd name="connsiteX0" fmla="*/ 150 w 298602"/>
                  <a:gd name="connsiteY0" fmla="*/ 270 h 1052329"/>
                  <a:gd name="connsiteX1" fmla="*/ 177950 w 298602"/>
                  <a:gd name="connsiteY1" fmla="*/ 482870 h 1052329"/>
                  <a:gd name="connsiteX2" fmla="*/ 174775 w 298602"/>
                  <a:gd name="connsiteY2" fmla="*/ 438420 h 1052329"/>
                  <a:gd name="connsiteX3" fmla="*/ 174775 w 298602"/>
                  <a:gd name="connsiteY3" fmla="*/ 549545 h 1052329"/>
                  <a:gd name="connsiteX4" fmla="*/ 206525 w 298602"/>
                  <a:gd name="connsiteY4" fmla="*/ 517795 h 1052329"/>
                  <a:gd name="connsiteX5" fmla="*/ 136675 w 298602"/>
                  <a:gd name="connsiteY5" fmla="*/ 771795 h 1052329"/>
                  <a:gd name="connsiteX6" fmla="*/ 203350 w 298602"/>
                  <a:gd name="connsiteY6" fmla="*/ 936895 h 1052329"/>
                  <a:gd name="connsiteX7" fmla="*/ 238275 w 298602"/>
                  <a:gd name="connsiteY7" fmla="*/ 974995 h 1052329"/>
                  <a:gd name="connsiteX8" fmla="*/ 276375 w 298602"/>
                  <a:gd name="connsiteY8" fmla="*/ 1048020 h 1052329"/>
                  <a:gd name="connsiteX9" fmla="*/ 177950 w 298602"/>
                  <a:gd name="connsiteY9" fmla="*/ 835295 h 1052329"/>
                  <a:gd name="connsiteX10" fmla="*/ 190650 w 298602"/>
                  <a:gd name="connsiteY10" fmla="*/ 705120 h 1052329"/>
                  <a:gd name="connsiteX11" fmla="*/ 298600 w 298602"/>
                  <a:gd name="connsiteY11" fmla="*/ 387620 h 1052329"/>
                  <a:gd name="connsiteX12" fmla="*/ 193825 w 298602"/>
                  <a:gd name="connsiteY12" fmla="*/ 581295 h 1052329"/>
                  <a:gd name="connsiteX13" fmla="*/ 206525 w 298602"/>
                  <a:gd name="connsiteY13" fmla="*/ 425720 h 1052329"/>
                  <a:gd name="connsiteX14" fmla="*/ 108100 w 298602"/>
                  <a:gd name="connsiteY14" fmla="*/ 124095 h 1052329"/>
                  <a:gd name="connsiteX15" fmla="*/ 146200 w 298602"/>
                  <a:gd name="connsiteY15" fmla="*/ 409845 h 1052329"/>
                  <a:gd name="connsiteX16" fmla="*/ 150 w 298602"/>
                  <a:gd name="connsiteY16" fmla="*/ 270 h 105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8602" h="1052329">
                    <a:moveTo>
                      <a:pt x="150" y="270"/>
                    </a:moveTo>
                    <a:cubicBezTo>
                      <a:pt x="5442" y="12441"/>
                      <a:pt x="148846" y="409845"/>
                      <a:pt x="177950" y="482870"/>
                    </a:cubicBezTo>
                    <a:cubicBezTo>
                      <a:pt x="207054" y="555895"/>
                      <a:pt x="175304" y="427308"/>
                      <a:pt x="174775" y="438420"/>
                    </a:cubicBezTo>
                    <a:cubicBezTo>
                      <a:pt x="174246" y="449532"/>
                      <a:pt x="169483" y="536316"/>
                      <a:pt x="174775" y="549545"/>
                    </a:cubicBezTo>
                    <a:cubicBezTo>
                      <a:pt x="180067" y="562774"/>
                      <a:pt x="212875" y="480753"/>
                      <a:pt x="206525" y="517795"/>
                    </a:cubicBezTo>
                    <a:cubicBezTo>
                      <a:pt x="200175" y="554837"/>
                      <a:pt x="137204" y="701945"/>
                      <a:pt x="136675" y="771795"/>
                    </a:cubicBezTo>
                    <a:cubicBezTo>
                      <a:pt x="136146" y="841645"/>
                      <a:pt x="186417" y="903028"/>
                      <a:pt x="203350" y="936895"/>
                    </a:cubicBezTo>
                    <a:cubicBezTo>
                      <a:pt x="220283" y="970762"/>
                      <a:pt x="226104" y="956474"/>
                      <a:pt x="238275" y="974995"/>
                    </a:cubicBezTo>
                    <a:cubicBezTo>
                      <a:pt x="250446" y="993516"/>
                      <a:pt x="286429" y="1071303"/>
                      <a:pt x="276375" y="1048020"/>
                    </a:cubicBezTo>
                    <a:cubicBezTo>
                      <a:pt x="266321" y="1024737"/>
                      <a:pt x="192238" y="892445"/>
                      <a:pt x="177950" y="835295"/>
                    </a:cubicBezTo>
                    <a:cubicBezTo>
                      <a:pt x="163663" y="778145"/>
                      <a:pt x="170542" y="779733"/>
                      <a:pt x="190650" y="705120"/>
                    </a:cubicBezTo>
                    <a:cubicBezTo>
                      <a:pt x="210758" y="630507"/>
                      <a:pt x="298071" y="408257"/>
                      <a:pt x="298600" y="387620"/>
                    </a:cubicBezTo>
                    <a:cubicBezTo>
                      <a:pt x="299129" y="366983"/>
                      <a:pt x="209171" y="574945"/>
                      <a:pt x="193825" y="581295"/>
                    </a:cubicBezTo>
                    <a:cubicBezTo>
                      <a:pt x="178479" y="587645"/>
                      <a:pt x="220813" y="501920"/>
                      <a:pt x="206525" y="425720"/>
                    </a:cubicBezTo>
                    <a:cubicBezTo>
                      <a:pt x="192238" y="349520"/>
                      <a:pt x="118154" y="126741"/>
                      <a:pt x="108100" y="124095"/>
                    </a:cubicBezTo>
                    <a:cubicBezTo>
                      <a:pt x="98046" y="121449"/>
                      <a:pt x="161546" y="428895"/>
                      <a:pt x="146200" y="409845"/>
                    </a:cubicBezTo>
                    <a:cubicBezTo>
                      <a:pt x="130854" y="390795"/>
                      <a:pt x="-5142" y="-11901"/>
                      <a:pt x="150" y="2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3" name="フリーフォーム 1062">
                <a:extLst>
                  <a:ext uri="{FF2B5EF4-FFF2-40B4-BE49-F238E27FC236}">
                    <a16:creationId xmlns:a16="http://schemas.microsoft.com/office/drawing/2014/main" id="{E53C1081-1E0B-60D3-33C0-3CCB1157F773}"/>
                  </a:ext>
                </a:extLst>
              </p:cNvPr>
              <p:cNvSpPr/>
              <p:nvPr/>
            </p:nvSpPr>
            <p:spPr>
              <a:xfrm>
                <a:off x="3263801" y="4879894"/>
                <a:ext cx="270212" cy="1397084"/>
              </a:xfrm>
              <a:custGeom>
                <a:avLst/>
                <a:gdLst>
                  <a:gd name="connsiteX0" fmla="*/ 269974 w 270212"/>
                  <a:gd name="connsiteY0" fmla="*/ 81 h 1397084"/>
                  <a:gd name="connsiteX1" fmla="*/ 168374 w 270212"/>
                  <a:gd name="connsiteY1" fmla="*/ 460456 h 1397084"/>
                  <a:gd name="connsiteX2" fmla="*/ 133449 w 270212"/>
                  <a:gd name="connsiteY2" fmla="*/ 765256 h 1397084"/>
                  <a:gd name="connsiteX3" fmla="*/ 184249 w 270212"/>
                  <a:gd name="connsiteY3" fmla="*/ 993856 h 1397084"/>
                  <a:gd name="connsiteX4" fmla="*/ 158849 w 270212"/>
                  <a:gd name="connsiteY4" fmla="*/ 1108156 h 1397084"/>
                  <a:gd name="connsiteX5" fmla="*/ 99 w 270212"/>
                  <a:gd name="connsiteY5" fmla="*/ 1397081 h 1397084"/>
                  <a:gd name="connsiteX6" fmla="*/ 184249 w 270212"/>
                  <a:gd name="connsiteY6" fmla="*/ 1101806 h 1397084"/>
                  <a:gd name="connsiteX7" fmla="*/ 177899 w 270212"/>
                  <a:gd name="connsiteY7" fmla="*/ 946231 h 1397084"/>
                  <a:gd name="connsiteX8" fmla="*/ 92174 w 270212"/>
                  <a:gd name="connsiteY8" fmla="*/ 673181 h 1397084"/>
                  <a:gd name="connsiteX9" fmla="*/ 104874 w 270212"/>
                  <a:gd name="connsiteY9" fmla="*/ 730331 h 1397084"/>
                  <a:gd name="connsiteX10" fmla="*/ 168374 w 270212"/>
                  <a:gd name="connsiteY10" fmla="*/ 362031 h 1397084"/>
                  <a:gd name="connsiteX11" fmla="*/ 136624 w 270212"/>
                  <a:gd name="connsiteY11" fmla="*/ 422356 h 1397084"/>
                  <a:gd name="connsiteX12" fmla="*/ 269974 w 270212"/>
                  <a:gd name="connsiteY12" fmla="*/ 81 h 139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0212" h="1397084">
                    <a:moveTo>
                      <a:pt x="269974" y="81"/>
                    </a:moveTo>
                    <a:cubicBezTo>
                      <a:pt x="275266" y="6431"/>
                      <a:pt x="191128" y="332927"/>
                      <a:pt x="168374" y="460456"/>
                    </a:cubicBezTo>
                    <a:cubicBezTo>
                      <a:pt x="145620" y="587985"/>
                      <a:pt x="130803" y="676356"/>
                      <a:pt x="133449" y="765256"/>
                    </a:cubicBezTo>
                    <a:cubicBezTo>
                      <a:pt x="136095" y="854156"/>
                      <a:pt x="180016" y="936706"/>
                      <a:pt x="184249" y="993856"/>
                    </a:cubicBezTo>
                    <a:cubicBezTo>
                      <a:pt x="188482" y="1051006"/>
                      <a:pt x="189541" y="1040952"/>
                      <a:pt x="158849" y="1108156"/>
                    </a:cubicBezTo>
                    <a:cubicBezTo>
                      <a:pt x="128157" y="1175360"/>
                      <a:pt x="-4134" y="1398139"/>
                      <a:pt x="99" y="1397081"/>
                    </a:cubicBezTo>
                    <a:cubicBezTo>
                      <a:pt x="4332" y="1396023"/>
                      <a:pt x="154616" y="1176948"/>
                      <a:pt x="184249" y="1101806"/>
                    </a:cubicBezTo>
                    <a:cubicBezTo>
                      <a:pt x="213882" y="1026664"/>
                      <a:pt x="193245" y="1017668"/>
                      <a:pt x="177899" y="946231"/>
                    </a:cubicBezTo>
                    <a:cubicBezTo>
                      <a:pt x="162553" y="874794"/>
                      <a:pt x="104345" y="709164"/>
                      <a:pt x="92174" y="673181"/>
                    </a:cubicBezTo>
                    <a:cubicBezTo>
                      <a:pt x="80003" y="637198"/>
                      <a:pt x="92174" y="782189"/>
                      <a:pt x="104874" y="730331"/>
                    </a:cubicBezTo>
                    <a:cubicBezTo>
                      <a:pt x="117574" y="678473"/>
                      <a:pt x="163082" y="413360"/>
                      <a:pt x="168374" y="362031"/>
                    </a:cubicBezTo>
                    <a:cubicBezTo>
                      <a:pt x="173666" y="310702"/>
                      <a:pt x="117574" y="484798"/>
                      <a:pt x="136624" y="422356"/>
                    </a:cubicBezTo>
                    <a:cubicBezTo>
                      <a:pt x="155674" y="359914"/>
                      <a:pt x="264682" y="-6269"/>
                      <a:pt x="269974" y="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4" name="フリーフォーム 1063">
                <a:extLst>
                  <a:ext uri="{FF2B5EF4-FFF2-40B4-BE49-F238E27FC236}">
                    <a16:creationId xmlns:a16="http://schemas.microsoft.com/office/drawing/2014/main" id="{BBF163E5-61FC-3733-FC9A-DF511456BC46}"/>
                  </a:ext>
                </a:extLst>
              </p:cNvPr>
              <p:cNvSpPr/>
              <p:nvPr/>
            </p:nvSpPr>
            <p:spPr>
              <a:xfrm>
                <a:off x="3321020" y="5450555"/>
                <a:ext cx="76640" cy="686743"/>
              </a:xfrm>
              <a:custGeom>
                <a:avLst/>
                <a:gdLst>
                  <a:gd name="connsiteX0" fmla="*/ 47655 w 76640"/>
                  <a:gd name="connsiteY0" fmla="*/ 920 h 686743"/>
                  <a:gd name="connsiteX1" fmla="*/ 12730 w 76640"/>
                  <a:gd name="connsiteY1" fmla="*/ 308895 h 686743"/>
                  <a:gd name="connsiteX2" fmla="*/ 25430 w 76640"/>
                  <a:gd name="connsiteY2" fmla="*/ 261270 h 686743"/>
                  <a:gd name="connsiteX3" fmla="*/ 69880 w 76640"/>
                  <a:gd name="connsiteY3" fmla="*/ 442245 h 686743"/>
                  <a:gd name="connsiteX4" fmla="*/ 44480 w 76640"/>
                  <a:gd name="connsiteY4" fmla="*/ 540670 h 686743"/>
                  <a:gd name="connsiteX5" fmla="*/ 30 w 76640"/>
                  <a:gd name="connsiteY5" fmla="*/ 686720 h 686743"/>
                  <a:gd name="connsiteX6" fmla="*/ 38130 w 76640"/>
                  <a:gd name="connsiteY6" fmla="*/ 550195 h 686743"/>
                  <a:gd name="connsiteX7" fmla="*/ 76230 w 76640"/>
                  <a:gd name="connsiteY7" fmla="*/ 331120 h 686743"/>
                  <a:gd name="connsiteX8" fmla="*/ 12730 w 76640"/>
                  <a:gd name="connsiteY8" fmla="*/ 216820 h 686743"/>
                  <a:gd name="connsiteX9" fmla="*/ 47655 w 76640"/>
                  <a:gd name="connsiteY9" fmla="*/ 920 h 686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640" h="686743">
                    <a:moveTo>
                      <a:pt x="47655" y="920"/>
                    </a:moveTo>
                    <a:cubicBezTo>
                      <a:pt x="47655" y="16266"/>
                      <a:pt x="16434" y="265503"/>
                      <a:pt x="12730" y="308895"/>
                    </a:cubicBezTo>
                    <a:cubicBezTo>
                      <a:pt x="9026" y="352287"/>
                      <a:pt x="15905" y="239045"/>
                      <a:pt x="25430" y="261270"/>
                    </a:cubicBezTo>
                    <a:cubicBezTo>
                      <a:pt x="34955" y="283495"/>
                      <a:pt x="66705" y="395678"/>
                      <a:pt x="69880" y="442245"/>
                    </a:cubicBezTo>
                    <a:cubicBezTo>
                      <a:pt x="73055" y="488812"/>
                      <a:pt x="56122" y="499924"/>
                      <a:pt x="44480" y="540670"/>
                    </a:cubicBezTo>
                    <a:cubicBezTo>
                      <a:pt x="32838" y="581416"/>
                      <a:pt x="1088" y="685132"/>
                      <a:pt x="30" y="686720"/>
                    </a:cubicBezTo>
                    <a:cubicBezTo>
                      <a:pt x="-1028" y="688308"/>
                      <a:pt x="25430" y="609462"/>
                      <a:pt x="38130" y="550195"/>
                    </a:cubicBezTo>
                    <a:cubicBezTo>
                      <a:pt x="50830" y="490928"/>
                      <a:pt x="80463" y="386683"/>
                      <a:pt x="76230" y="331120"/>
                    </a:cubicBezTo>
                    <a:cubicBezTo>
                      <a:pt x="71997" y="275557"/>
                      <a:pt x="19609" y="267091"/>
                      <a:pt x="12730" y="216820"/>
                    </a:cubicBezTo>
                    <a:cubicBezTo>
                      <a:pt x="5851" y="166549"/>
                      <a:pt x="47655" y="-14426"/>
                      <a:pt x="47655" y="9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5" name="フリーフォーム 1064">
                <a:extLst>
                  <a:ext uri="{FF2B5EF4-FFF2-40B4-BE49-F238E27FC236}">
                    <a16:creationId xmlns:a16="http://schemas.microsoft.com/office/drawing/2014/main" id="{5BFAC109-9B8B-432C-BD17-F9DFD7B6D9D6}"/>
                  </a:ext>
                </a:extLst>
              </p:cNvPr>
              <p:cNvSpPr/>
              <p:nvPr/>
            </p:nvSpPr>
            <p:spPr>
              <a:xfrm>
                <a:off x="3164725" y="5396017"/>
                <a:ext cx="120367" cy="554477"/>
              </a:xfrm>
              <a:custGeom>
                <a:avLst/>
                <a:gdLst>
                  <a:gd name="connsiteX0" fmla="*/ 118225 w 120367"/>
                  <a:gd name="connsiteY0" fmla="*/ 26883 h 554477"/>
                  <a:gd name="connsiteX1" fmla="*/ 750 w 120367"/>
                  <a:gd name="connsiteY1" fmla="*/ 553933 h 554477"/>
                  <a:gd name="connsiteX2" fmla="*/ 70600 w 120367"/>
                  <a:gd name="connsiteY2" fmla="*/ 125308 h 554477"/>
                  <a:gd name="connsiteX3" fmla="*/ 118225 w 120367"/>
                  <a:gd name="connsiteY3" fmla="*/ 26883 h 554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367" h="554477">
                    <a:moveTo>
                      <a:pt x="118225" y="26883"/>
                    </a:moveTo>
                    <a:cubicBezTo>
                      <a:pt x="106583" y="98321"/>
                      <a:pt x="8687" y="537529"/>
                      <a:pt x="750" y="553933"/>
                    </a:cubicBezTo>
                    <a:cubicBezTo>
                      <a:pt x="-7188" y="570337"/>
                      <a:pt x="49963" y="211033"/>
                      <a:pt x="70600" y="125308"/>
                    </a:cubicBezTo>
                    <a:cubicBezTo>
                      <a:pt x="91237" y="39583"/>
                      <a:pt x="129867" y="-44555"/>
                      <a:pt x="118225" y="268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6" name="フリーフォーム 1065">
                <a:extLst>
                  <a:ext uri="{FF2B5EF4-FFF2-40B4-BE49-F238E27FC236}">
                    <a16:creationId xmlns:a16="http://schemas.microsoft.com/office/drawing/2014/main" id="{6B28D4EA-77AD-75CB-B4DE-4481F2D717C0}"/>
                  </a:ext>
                </a:extLst>
              </p:cNvPr>
              <p:cNvSpPr/>
              <p:nvPr/>
            </p:nvSpPr>
            <p:spPr>
              <a:xfrm>
                <a:off x="3179806" y="5884461"/>
                <a:ext cx="112930" cy="1449357"/>
              </a:xfrm>
              <a:custGeom>
                <a:avLst/>
                <a:gdLst>
                  <a:gd name="connsiteX0" fmla="*/ 112669 w 112930"/>
                  <a:gd name="connsiteY0" fmla="*/ 11514 h 1449357"/>
                  <a:gd name="connsiteX1" fmla="*/ 1544 w 112930"/>
                  <a:gd name="connsiteY1" fmla="*/ 906864 h 1449357"/>
                  <a:gd name="connsiteX2" fmla="*/ 45994 w 112930"/>
                  <a:gd name="connsiteY2" fmla="*/ 700489 h 1449357"/>
                  <a:gd name="connsiteX3" fmla="*/ 20594 w 112930"/>
                  <a:gd name="connsiteY3" fmla="*/ 1414864 h 1449357"/>
                  <a:gd name="connsiteX4" fmla="*/ 20594 w 112930"/>
                  <a:gd name="connsiteY4" fmla="*/ 1221189 h 1449357"/>
                  <a:gd name="connsiteX5" fmla="*/ 52344 w 112930"/>
                  <a:gd name="connsiteY5" fmla="*/ 221064 h 1449357"/>
                  <a:gd name="connsiteX6" fmla="*/ 33294 w 112930"/>
                  <a:gd name="connsiteY6" fmla="*/ 386164 h 1449357"/>
                  <a:gd name="connsiteX7" fmla="*/ 112669 w 112930"/>
                  <a:gd name="connsiteY7" fmla="*/ 11514 h 144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0" h="1449357">
                    <a:moveTo>
                      <a:pt x="112669" y="11514"/>
                    </a:moveTo>
                    <a:cubicBezTo>
                      <a:pt x="107377" y="98297"/>
                      <a:pt x="12656" y="792035"/>
                      <a:pt x="1544" y="906864"/>
                    </a:cubicBezTo>
                    <a:cubicBezTo>
                      <a:pt x="-9568" y="1021693"/>
                      <a:pt x="42819" y="615822"/>
                      <a:pt x="45994" y="700489"/>
                    </a:cubicBezTo>
                    <a:cubicBezTo>
                      <a:pt x="49169" y="785156"/>
                      <a:pt x="24827" y="1328081"/>
                      <a:pt x="20594" y="1414864"/>
                    </a:cubicBezTo>
                    <a:cubicBezTo>
                      <a:pt x="16361" y="1501647"/>
                      <a:pt x="15302" y="1420156"/>
                      <a:pt x="20594" y="1221189"/>
                    </a:cubicBezTo>
                    <a:cubicBezTo>
                      <a:pt x="25886" y="1022222"/>
                      <a:pt x="50227" y="360235"/>
                      <a:pt x="52344" y="221064"/>
                    </a:cubicBezTo>
                    <a:cubicBezTo>
                      <a:pt x="54461" y="81893"/>
                      <a:pt x="25356" y="416327"/>
                      <a:pt x="33294" y="386164"/>
                    </a:cubicBezTo>
                    <a:cubicBezTo>
                      <a:pt x="41232" y="356001"/>
                      <a:pt x="117961" y="-75269"/>
                      <a:pt x="112669" y="115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7" name="フリーフォーム 1066">
                <a:extLst>
                  <a:ext uri="{FF2B5EF4-FFF2-40B4-BE49-F238E27FC236}">
                    <a16:creationId xmlns:a16="http://schemas.microsoft.com/office/drawing/2014/main" id="{9C7F3158-8DA5-F55B-117B-1C9E5E129F72}"/>
                  </a:ext>
                </a:extLst>
              </p:cNvPr>
              <p:cNvSpPr/>
              <p:nvPr/>
            </p:nvSpPr>
            <p:spPr>
              <a:xfrm>
                <a:off x="3167854" y="6038721"/>
                <a:ext cx="2036263" cy="622271"/>
              </a:xfrm>
              <a:custGeom>
                <a:avLst/>
                <a:gdLst>
                  <a:gd name="connsiteX0" fmla="*/ 10321 w 2036263"/>
                  <a:gd name="connsiteY0" fmla="*/ 165229 h 622271"/>
                  <a:gd name="connsiteX1" fmla="*/ 737396 w 2036263"/>
                  <a:gd name="connsiteY1" fmla="*/ 129 h 622271"/>
                  <a:gd name="connsiteX2" fmla="*/ 1216821 w 2036263"/>
                  <a:gd name="connsiteY2" fmla="*/ 136654 h 622271"/>
                  <a:gd name="connsiteX3" fmla="*/ 1099346 w 2036263"/>
                  <a:gd name="connsiteY3" fmla="*/ 76329 h 622271"/>
                  <a:gd name="connsiteX4" fmla="*/ 1543846 w 2036263"/>
                  <a:gd name="connsiteY4" fmla="*/ 308104 h 622271"/>
                  <a:gd name="connsiteX5" fmla="*/ 1473996 w 2036263"/>
                  <a:gd name="connsiteY5" fmla="*/ 193804 h 622271"/>
                  <a:gd name="connsiteX6" fmla="*/ 1750221 w 2036263"/>
                  <a:gd name="connsiteY6" fmla="*/ 346204 h 622271"/>
                  <a:gd name="connsiteX7" fmla="*/ 1613696 w 2036263"/>
                  <a:gd name="connsiteY7" fmla="*/ 139829 h 622271"/>
                  <a:gd name="connsiteX8" fmla="*/ 2035971 w 2036263"/>
                  <a:gd name="connsiteY8" fmla="*/ 619254 h 622271"/>
                  <a:gd name="connsiteX9" fmla="*/ 1674021 w 2036263"/>
                  <a:gd name="connsiteY9" fmla="*/ 333504 h 622271"/>
                  <a:gd name="connsiteX10" fmla="*/ 1312071 w 2036263"/>
                  <a:gd name="connsiteY10" fmla="*/ 123954 h 622271"/>
                  <a:gd name="connsiteX11" fmla="*/ 832646 w 2036263"/>
                  <a:gd name="connsiteY11" fmla="*/ 47754 h 622271"/>
                  <a:gd name="connsiteX12" fmla="*/ 311946 w 2036263"/>
                  <a:gd name="connsiteY12" fmla="*/ 168404 h 622271"/>
                  <a:gd name="connsiteX13" fmla="*/ 743746 w 2036263"/>
                  <a:gd name="connsiteY13" fmla="*/ 104904 h 622271"/>
                  <a:gd name="connsiteX14" fmla="*/ 337346 w 2036263"/>
                  <a:gd name="connsiteY14" fmla="*/ 85854 h 622271"/>
                  <a:gd name="connsiteX15" fmla="*/ 10321 w 2036263"/>
                  <a:gd name="connsiteY15" fmla="*/ 165229 h 62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36263" h="622271">
                    <a:moveTo>
                      <a:pt x="10321" y="165229"/>
                    </a:moveTo>
                    <a:cubicBezTo>
                      <a:pt x="76996" y="150942"/>
                      <a:pt x="536313" y="4892"/>
                      <a:pt x="737396" y="129"/>
                    </a:cubicBezTo>
                    <a:cubicBezTo>
                      <a:pt x="938479" y="-4634"/>
                      <a:pt x="1156496" y="123954"/>
                      <a:pt x="1216821" y="136654"/>
                    </a:cubicBezTo>
                    <a:cubicBezTo>
                      <a:pt x="1277146" y="149354"/>
                      <a:pt x="1099346" y="76329"/>
                      <a:pt x="1099346" y="76329"/>
                    </a:cubicBezTo>
                    <a:cubicBezTo>
                      <a:pt x="1153850" y="104904"/>
                      <a:pt x="1481404" y="288525"/>
                      <a:pt x="1543846" y="308104"/>
                    </a:cubicBezTo>
                    <a:cubicBezTo>
                      <a:pt x="1606288" y="327683"/>
                      <a:pt x="1439600" y="187454"/>
                      <a:pt x="1473996" y="193804"/>
                    </a:cubicBezTo>
                    <a:cubicBezTo>
                      <a:pt x="1508392" y="200154"/>
                      <a:pt x="1726938" y="355200"/>
                      <a:pt x="1750221" y="346204"/>
                    </a:cubicBezTo>
                    <a:cubicBezTo>
                      <a:pt x="1773504" y="337208"/>
                      <a:pt x="1566071" y="94321"/>
                      <a:pt x="1613696" y="139829"/>
                    </a:cubicBezTo>
                    <a:cubicBezTo>
                      <a:pt x="1661321" y="185337"/>
                      <a:pt x="2025917" y="586975"/>
                      <a:pt x="2035971" y="619254"/>
                    </a:cubicBezTo>
                    <a:cubicBezTo>
                      <a:pt x="2046025" y="651533"/>
                      <a:pt x="1794671" y="416054"/>
                      <a:pt x="1674021" y="333504"/>
                    </a:cubicBezTo>
                    <a:cubicBezTo>
                      <a:pt x="1553371" y="250954"/>
                      <a:pt x="1452300" y="171579"/>
                      <a:pt x="1312071" y="123954"/>
                    </a:cubicBezTo>
                    <a:cubicBezTo>
                      <a:pt x="1171842" y="76329"/>
                      <a:pt x="999334" y="40346"/>
                      <a:pt x="832646" y="47754"/>
                    </a:cubicBezTo>
                    <a:cubicBezTo>
                      <a:pt x="665958" y="55162"/>
                      <a:pt x="326763" y="158879"/>
                      <a:pt x="311946" y="168404"/>
                    </a:cubicBezTo>
                    <a:cubicBezTo>
                      <a:pt x="297129" y="177929"/>
                      <a:pt x="739513" y="118662"/>
                      <a:pt x="743746" y="104904"/>
                    </a:cubicBezTo>
                    <a:cubicBezTo>
                      <a:pt x="747979" y="91146"/>
                      <a:pt x="457467" y="74742"/>
                      <a:pt x="337346" y="85854"/>
                    </a:cubicBezTo>
                    <a:cubicBezTo>
                      <a:pt x="217225" y="96966"/>
                      <a:pt x="-56354" y="179516"/>
                      <a:pt x="10321" y="1652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8" name="フリーフォーム 1067">
                <a:extLst>
                  <a:ext uri="{FF2B5EF4-FFF2-40B4-BE49-F238E27FC236}">
                    <a16:creationId xmlns:a16="http://schemas.microsoft.com/office/drawing/2014/main" id="{FE4F4683-5A0D-DA52-21DA-11AF53BA36B2}"/>
                  </a:ext>
                </a:extLst>
              </p:cNvPr>
              <p:cNvSpPr/>
              <p:nvPr/>
            </p:nvSpPr>
            <p:spPr>
              <a:xfrm>
                <a:off x="5020243" y="6089252"/>
                <a:ext cx="1844107" cy="517890"/>
              </a:xfrm>
              <a:custGeom>
                <a:avLst/>
                <a:gdLst>
                  <a:gd name="connsiteX0" fmla="*/ 31182 w 1844107"/>
                  <a:gd name="connsiteY0" fmla="*/ 451248 h 517890"/>
                  <a:gd name="connsiteX1" fmla="*/ 917007 w 1844107"/>
                  <a:gd name="connsiteY1" fmla="*/ 22623 h 517890"/>
                  <a:gd name="connsiteX2" fmla="*/ 1390082 w 1844107"/>
                  <a:gd name="connsiteY2" fmla="*/ 60723 h 517890"/>
                  <a:gd name="connsiteX3" fmla="*/ 1447232 w 1844107"/>
                  <a:gd name="connsiteY3" fmla="*/ 70248 h 517890"/>
                  <a:gd name="connsiteX4" fmla="*/ 1844107 w 1844107"/>
                  <a:gd name="connsiteY4" fmla="*/ 136923 h 517890"/>
                  <a:gd name="connsiteX5" fmla="*/ 1272607 w 1844107"/>
                  <a:gd name="connsiteY5" fmla="*/ 86123 h 517890"/>
                  <a:gd name="connsiteX6" fmla="*/ 815407 w 1844107"/>
                  <a:gd name="connsiteY6" fmla="*/ 133748 h 517890"/>
                  <a:gd name="connsiteX7" fmla="*/ 1278957 w 1844107"/>
                  <a:gd name="connsiteY7" fmla="*/ 57548 h 517890"/>
                  <a:gd name="connsiteX8" fmla="*/ 920182 w 1844107"/>
                  <a:gd name="connsiteY8" fmla="*/ 57548 h 517890"/>
                  <a:gd name="connsiteX9" fmla="*/ 428057 w 1844107"/>
                  <a:gd name="connsiteY9" fmla="*/ 197248 h 517890"/>
                  <a:gd name="connsiteX10" fmla="*/ 710632 w 1844107"/>
                  <a:gd name="connsiteY10" fmla="*/ 35323 h 517890"/>
                  <a:gd name="connsiteX11" fmla="*/ 72457 w 1844107"/>
                  <a:gd name="connsiteY11" fmla="*/ 263923 h 517890"/>
                  <a:gd name="connsiteX12" fmla="*/ 659832 w 1844107"/>
                  <a:gd name="connsiteY12" fmla="*/ 140098 h 517890"/>
                  <a:gd name="connsiteX13" fmla="*/ 174057 w 1844107"/>
                  <a:gd name="connsiteY13" fmla="*/ 279798 h 517890"/>
                  <a:gd name="connsiteX14" fmla="*/ 234382 w 1844107"/>
                  <a:gd name="connsiteY14" fmla="*/ 327423 h 517890"/>
                  <a:gd name="connsiteX15" fmla="*/ 161357 w 1844107"/>
                  <a:gd name="connsiteY15" fmla="*/ 444898 h 517890"/>
                  <a:gd name="connsiteX16" fmla="*/ 53407 w 1844107"/>
                  <a:gd name="connsiteY16" fmla="*/ 514748 h 517890"/>
                  <a:gd name="connsiteX17" fmla="*/ 186757 w 1844107"/>
                  <a:gd name="connsiteY17" fmla="*/ 343298 h 517890"/>
                  <a:gd name="connsiteX18" fmla="*/ 31182 w 1844107"/>
                  <a:gd name="connsiteY18" fmla="*/ 451248 h 51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44107" h="517890">
                    <a:moveTo>
                      <a:pt x="31182" y="451248"/>
                    </a:moveTo>
                    <a:cubicBezTo>
                      <a:pt x="152890" y="397802"/>
                      <a:pt x="690524" y="87710"/>
                      <a:pt x="917007" y="22623"/>
                    </a:cubicBezTo>
                    <a:cubicBezTo>
                      <a:pt x="1143490" y="-42465"/>
                      <a:pt x="1301711" y="52785"/>
                      <a:pt x="1390082" y="60723"/>
                    </a:cubicBezTo>
                    <a:cubicBezTo>
                      <a:pt x="1478453" y="68660"/>
                      <a:pt x="1447232" y="70248"/>
                      <a:pt x="1447232" y="70248"/>
                    </a:cubicBezTo>
                    <a:lnTo>
                      <a:pt x="1844107" y="136923"/>
                    </a:lnTo>
                    <a:cubicBezTo>
                      <a:pt x="1815003" y="139569"/>
                      <a:pt x="1444057" y="86652"/>
                      <a:pt x="1272607" y="86123"/>
                    </a:cubicBezTo>
                    <a:cubicBezTo>
                      <a:pt x="1101157" y="85594"/>
                      <a:pt x="814349" y="138510"/>
                      <a:pt x="815407" y="133748"/>
                    </a:cubicBezTo>
                    <a:cubicBezTo>
                      <a:pt x="816465" y="128986"/>
                      <a:pt x="1261495" y="70248"/>
                      <a:pt x="1278957" y="57548"/>
                    </a:cubicBezTo>
                    <a:cubicBezTo>
                      <a:pt x="1296420" y="44848"/>
                      <a:pt x="1061999" y="34265"/>
                      <a:pt x="920182" y="57548"/>
                    </a:cubicBezTo>
                    <a:cubicBezTo>
                      <a:pt x="778365" y="80831"/>
                      <a:pt x="462982" y="200952"/>
                      <a:pt x="428057" y="197248"/>
                    </a:cubicBezTo>
                    <a:cubicBezTo>
                      <a:pt x="393132" y="193544"/>
                      <a:pt x="769899" y="24210"/>
                      <a:pt x="710632" y="35323"/>
                    </a:cubicBezTo>
                    <a:cubicBezTo>
                      <a:pt x="651365" y="46435"/>
                      <a:pt x="80924" y="246461"/>
                      <a:pt x="72457" y="263923"/>
                    </a:cubicBezTo>
                    <a:cubicBezTo>
                      <a:pt x="63990" y="281385"/>
                      <a:pt x="642899" y="137452"/>
                      <a:pt x="659832" y="140098"/>
                    </a:cubicBezTo>
                    <a:cubicBezTo>
                      <a:pt x="676765" y="142744"/>
                      <a:pt x="244965" y="248577"/>
                      <a:pt x="174057" y="279798"/>
                    </a:cubicBezTo>
                    <a:cubicBezTo>
                      <a:pt x="103149" y="311019"/>
                      <a:pt x="236499" y="299906"/>
                      <a:pt x="234382" y="327423"/>
                    </a:cubicBezTo>
                    <a:cubicBezTo>
                      <a:pt x="232265" y="354940"/>
                      <a:pt x="191519" y="413677"/>
                      <a:pt x="161357" y="444898"/>
                    </a:cubicBezTo>
                    <a:cubicBezTo>
                      <a:pt x="131195" y="476119"/>
                      <a:pt x="49174" y="531681"/>
                      <a:pt x="53407" y="514748"/>
                    </a:cubicBezTo>
                    <a:cubicBezTo>
                      <a:pt x="57640" y="497815"/>
                      <a:pt x="190461" y="355998"/>
                      <a:pt x="186757" y="343298"/>
                    </a:cubicBezTo>
                    <a:cubicBezTo>
                      <a:pt x="183053" y="330598"/>
                      <a:pt x="-90526" y="504694"/>
                      <a:pt x="31182" y="4512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9" name="フリーフォーム 1068">
                <a:extLst>
                  <a:ext uri="{FF2B5EF4-FFF2-40B4-BE49-F238E27FC236}">
                    <a16:creationId xmlns:a16="http://schemas.microsoft.com/office/drawing/2014/main" id="{646AF631-4DB3-B76C-6530-F24D07139BE1}"/>
                  </a:ext>
                </a:extLst>
              </p:cNvPr>
              <p:cNvSpPr/>
              <p:nvPr/>
            </p:nvSpPr>
            <p:spPr>
              <a:xfrm>
                <a:off x="5746400" y="4634277"/>
                <a:ext cx="1160001" cy="1340614"/>
              </a:xfrm>
              <a:custGeom>
                <a:avLst/>
                <a:gdLst>
                  <a:gd name="connsiteX0" fmla="*/ 22575 w 1160001"/>
                  <a:gd name="connsiteY0" fmla="*/ 29798 h 1340614"/>
                  <a:gd name="connsiteX1" fmla="*/ 1076675 w 1160001"/>
                  <a:gd name="connsiteY1" fmla="*/ 1245823 h 1340614"/>
                  <a:gd name="connsiteX2" fmla="*/ 1095725 w 1160001"/>
                  <a:gd name="connsiteY2" fmla="*/ 1264873 h 1340614"/>
                  <a:gd name="connsiteX3" fmla="*/ 1111600 w 1160001"/>
                  <a:gd name="connsiteY3" fmla="*/ 1293448 h 1340614"/>
                  <a:gd name="connsiteX4" fmla="*/ 654400 w 1160001"/>
                  <a:gd name="connsiteY4" fmla="*/ 836248 h 1340614"/>
                  <a:gd name="connsiteX5" fmla="*/ 387700 w 1160001"/>
                  <a:gd name="connsiteY5" fmla="*/ 572723 h 1340614"/>
                  <a:gd name="connsiteX6" fmla="*/ 543275 w 1160001"/>
                  <a:gd name="connsiteY6" fmla="*/ 699723 h 1340614"/>
                  <a:gd name="connsiteX7" fmla="*/ 368650 w 1160001"/>
                  <a:gd name="connsiteY7" fmla="*/ 398098 h 1340614"/>
                  <a:gd name="connsiteX8" fmla="*/ 22575 w 1160001"/>
                  <a:gd name="connsiteY8" fmla="*/ 29798 h 134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0001" h="1340614">
                    <a:moveTo>
                      <a:pt x="22575" y="29798"/>
                    </a:moveTo>
                    <a:cubicBezTo>
                      <a:pt x="140579" y="171085"/>
                      <a:pt x="897817" y="1039977"/>
                      <a:pt x="1076675" y="1245823"/>
                    </a:cubicBezTo>
                    <a:cubicBezTo>
                      <a:pt x="1255533" y="1451669"/>
                      <a:pt x="1089904" y="1256936"/>
                      <a:pt x="1095725" y="1264873"/>
                    </a:cubicBezTo>
                    <a:cubicBezTo>
                      <a:pt x="1101546" y="1272810"/>
                      <a:pt x="1185154" y="1364885"/>
                      <a:pt x="1111600" y="1293448"/>
                    </a:cubicBezTo>
                    <a:cubicBezTo>
                      <a:pt x="1038046" y="1222011"/>
                      <a:pt x="654400" y="836248"/>
                      <a:pt x="654400" y="836248"/>
                    </a:cubicBezTo>
                    <a:cubicBezTo>
                      <a:pt x="533750" y="716127"/>
                      <a:pt x="406221" y="595477"/>
                      <a:pt x="387700" y="572723"/>
                    </a:cubicBezTo>
                    <a:cubicBezTo>
                      <a:pt x="369179" y="549969"/>
                      <a:pt x="546450" y="728827"/>
                      <a:pt x="543275" y="699723"/>
                    </a:cubicBezTo>
                    <a:cubicBezTo>
                      <a:pt x="540100" y="670619"/>
                      <a:pt x="453846" y="506577"/>
                      <a:pt x="368650" y="398098"/>
                    </a:cubicBezTo>
                    <a:cubicBezTo>
                      <a:pt x="283454" y="289619"/>
                      <a:pt x="-95429" y="-111489"/>
                      <a:pt x="22575" y="297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0" name="フリーフォーム 1069">
                <a:extLst>
                  <a:ext uri="{FF2B5EF4-FFF2-40B4-BE49-F238E27FC236}">
                    <a16:creationId xmlns:a16="http://schemas.microsoft.com/office/drawing/2014/main" id="{5E7D760E-64EC-C808-F477-094E2720AC3B}"/>
                  </a:ext>
                </a:extLst>
              </p:cNvPr>
              <p:cNvSpPr/>
              <p:nvPr/>
            </p:nvSpPr>
            <p:spPr>
              <a:xfrm>
                <a:off x="5733828" y="4710364"/>
                <a:ext cx="403623" cy="1157560"/>
              </a:xfrm>
              <a:custGeom>
                <a:avLst/>
                <a:gdLst>
                  <a:gd name="connsiteX0" fmla="*/ 222 w 403623"/>
                  <a:gd name="connsiteY0" fmla="*/ 1336 h 1157560"/>
                  <a:gd name="connsiteX1" fmla="*/ 273272 w 403623"/>
                  <a:gd name="connsiteY1" fmla="*/ 382336 h 1157560"/>
                  <a:gd name="connsiteX2" fmla="*/ 212947 w 403623"/>
                  <a:gd name="connsiteY2" fmla="*/ 522036 h 1157560"/>
                  <a:gd name="connsiteX3" fmla="*/ 251047 w 403623"/>
                  <a:gd name="connsiteY3" fmla="*/ 985586 h 1157560"/>
                  <a:gd name="connsiteX4" fmla="*/ 216122 w 403623"/>
                  <a:gd name="connsiteY4" fmla="*/ 890336 h 1157560"/>
                  <a:gd name="connsiteX5" fmla="*/ 403447 w 403623"/>
                  <a:gd name="connsiteY5" fmla="*/ 1157036 h 1157560"/>
                  <a:gd name="connsiteX6" fmla="*/ 251047 w 403623"/>
                  <a:gd name="connsiteY6" fmla="*/ 947486 h 1157560"/>
                  <a:gd name="connsiteX7" fmla="*/ 295497 w 403623"/>
                  <a:gd name="connsiteY7" fmla="*/ 576011 h 1157560"/>
                  <a:gd name="connsiteX8" fmla="*/ 355822 w 403623"/>
                  <a:gd name="connsiteY8" fmla="*/ 423611 h 1157560"/>
                  <a:gd name="connsiteX9" fmla="*/ 241522 w 403623"/>
                  <a:gd name="connsiteY9" fmla="*/ 604586 h 1157560"/>
                  <a:gd name="connsiteX10" fmla="*/ 282797 w 403623"/>
                  <a:gd name="connsiteY10" fmla="*/ 398211 h 1157560"/>
                  <a:gd name="connsiteX11" fmla="*/ 187547 w 403623"/>
                  <a:gd name="connsiteY11" fmla="*/ 175961 h 1157560"/>
                  <a:gd name="connsiteX12" fmla="*/ 225647 w 403623"/>
                  <a:gd name="connsiteY12" fmla="*/ 252161 h 1157560"/>
                  <a:gd name="connsiteX13" fmla="*/ 222 w 403623"/>
                  <a:gd name="connsiteY13" fmla="*/ 1336 h 115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3623" h="1157560">
                    <a:moveTo>
                      <a:pt x="222" y="1336"/>
                    </a:moveTo>
                    <a:cubicBezTo>
                      <a:pt x="8159" y="23032"/>
                      <a:pt x="237818" y="295553"/>
                      <a:pt x="273272" y="382336"/>
                    </a:cubicBezTo>
                    <a:cubicBezTo>
                      <a:pt x="308726" y="469119"/>
                      <a:pt x="216651" y="421494"/>
                      <a:pt x="212947" y="522036"/>
                    </a:cubicBezTo>
                    <a:cubicBezTo>
                      <a:pt x="209243" y="622578"/>
                      <a:pt x="250518" y="924203"/>
                      <a:pt x="251047" y="985586"/>
                    </a:cubicBezTo>
                    <a:cubicBezTo>
                      <a:pt x="251576" y="1046969"/>
                      <a:pt x="190722" y="861761"/>
                      <a:pt x="216122" y="890336"/>
                    </a:cubicBezTo>
                    <a:cubicBezTo>
                      <a:pt x="241522" y="918911"/>
                      <a:pt x="397626" y="1147511"/>
                      <a:pt x="403447" y="1157036"/>
                    </a:cubicBezTo>
                    <a:cubicBezTo>
                      <a:pt x="409268" y="1166561"/>
                      <a:pt x="269039" y="1044324"/>
                      <a:pt x="251047" y="947486"/>
                    </a:cubicBezTo>
                    <a:cubicBezTo>
                      <a:pt x="233055" y="850649"/>
                      <a:pt x="278035" y="663323"/>
                      <a:pt x="295497" y="576011"/>
                    </a:cubicBezTo>
                    <a:cubicBezTo>
                      <a:pt x="312959" y="488699"/>
                      <a:pt x="364818" y="418849"/>
                      <a:pt x="355822" y="423611"/>
                    </a:cubicBezTo>
                    <a:cubicBezTo>
                      <a:pt x="346826" y="428373"/>
                      <a:pt x="253693" y="608819"/>
                      <a:pt x="241522" y="604586"/>
                    </a:cubicBezTo>
                    <a:cubicBezTo>
                      <a:pt x="229351" y="600353"/>
                      <a:pt x="291793" y="469648"/>
                      <a:pt x="282797" y="398211"/>
                    </a:cubicBezTo>
                    <a:cubicBezTo>
                      <a:pt x="273801" y="326774"/>
                      <a:pt x="197072" y="200303"/>
                      <a:pt x="187547" y="175961"/>
                    </a:cubicBezTo>
                    <a:cubicBezTo>
                      <a:pt x="178022" y="151619"/>
                      <a:pt x="252105" y="275444"/>
                      <a:pt x="225647" y="252161"/>
                    </a:cubicBezTo>
                    <a:cubicBezTo>
                      <a:pt x="199189" y="228878"/>
                      <a:pt x="-7715" y="-20360"/>
                      <a:pt x="222" y="13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1" name="フリーフォーム 1070">
                <a:extLst>
                  <a:ext uri="{FF2B5EF4-FFF2-40B4-BE49-F238E27FC236}">
                    <a16:creationId xmlns:a16="http://schemas.microsoft.com/office/drawing/2014/main" id="{0E28B407-D407-2EF4-B53C-D0ADF5175AAB}"/>
                  </a:ext>
                </a:extLst>
              </p:cNvPr>
              <p:cNvSpPr/>
              <p:nvPr/>
            </p:nvSpPr>
            <p:spPr>
              <a:xfrm>
                <a:off x="6517422" y="4410935"/>
                <a:ext cx="124683" cy="586584"/>
              </a:xfrm>
              <a:custGeom>
                <a:avLst/>
                <a:gdLst>
                  <a:gd name="connsiteX0" fmla="*/ 853 w 124683"/>
                  <a:gd name="connsiteY0" fmla="*/ 21365 h 586584"/>
                  <a:gd name="connsiteX1" fmla="*/ 58003 w 124683"/>
                  <a:gd name="connsiteY1" fmla="*/ 389665 h 586584"/>
                  <a:gd name="connsiteX2" fmla="*/ 26253 w 124683"/>
                  <a:gd name="connsiteY2" fmla="*/ 586515 h 586584"/>
                  <a:gd name="connsiteX3" fmla="*/ 67528 w 124683"/>
                  <a:gd name="connsiteY3" fmla="*/ 370615 h 586584"/>
                  <a:gd name="connsiteX4" fmla="*/ 124678 w 124683"/>
                  <a:gd name="connsiteY4" fmla="*/ 154715 h 586584"/>
                  <a:gd name="connsiteX5" fmla="*/ 70703 w 124683"/>
                  <a:gd name="connsiteY5" fmla="*/ 259490 h 586584"/>
                  <a:gd name="connsiteX6" fmla="*/ 26253 w 124683"/>
                  <a:gd name="connsiteY6" fmla="*/ 65815 h 586584"/>
                  <a:gd name="connsiteX7" fmla="*/ 853 w 124683"/>
                  <a:gd name="connsiteY7" fmla="*/ 21365 h 58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683" h="586584">
                    <a:moveTo>
                      <a:pt x="853" y="21365"/>
                    </a:moveTo>
                    <a:cubicBezTo>
                      <a:pt x="6145" y="75340"/>
                      <a:pt x="53770" y="295473"/>
                      <a:pt x="58003" y="389665"/>
                    </a:cubicBezTo>
                    <a:cubicBezTo>
                      <a:pt x="62236" y="483857"/>
                      <a:pt x="24666" y="589690"/>
                      <a:pt x="26253" y="586515"/>
                    </a:cubicBezTo>
                    <a:cubicBezTo>
                      <a:pt x="27840" y="583340"/>
                      <a:pt x="51124" y="442582"/>
                      <a:pt x="67528" y="370615"/>
                    </a:cubicBezTo>
                    <a:cubicBezTo>
                      <a:pt x="83932" y="298648"/>
                      <a:pt x="124149" y="173236"/>
                      <a:pt x="124678" y="154715"/>
                    </a:cubicBezTo>
                    <a:cubicBezTo>
                      <a:pt x="125207" y="136194"/>
                      <a:pt x="87107" y="274307"/>
                      <a:pt x="70703" y="259490"/>
                    </a:cubicBezTo>
                    <a:cubicBezTo>
                      <a:pt x="54299" y="244673"/>
                      <a:pt x="36307" y="103386"/>
                      <a:pt x="26253" y="65815"/>
                    </a:cubicBezTo>
                    <a:cubicBezTo>
                      <a:pt x="16199" y="28244"/>
                      <a:pt x="-4439" y="-32610"/>
                      <a:pt x="853" y="21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2" name="フリーフォーム 1071">
                <a:extLst>
                  <a:ext uri="{FF2B5EF4-FFF2-40B4-BE49-F238E27FC236}">
                    <a16:creationId xmlns:a16="http://schemas.microsoft.com/office/drawing/2014/main" id="{3DF483FF-C67D-BE49-CDE8-75043BFDD0DE}"/>
                  </a:ext>
                </a:extLst>
              </p:cNvPr>
              <p:cNvSpPr/>
              <p:nvPr/>
            </p:nvSpPr>
            <p:spPr>
              <a:xfrm>
                <a:off x="5756127" y="4783549"/>
                <a:ext cx="192774" cy="1320291"/>
              </a:xfrm>
              <a:custGeom>
                <a:avLst/>
                <a:gdLst>
                  <a:gd name="connsiteX0" fmla="*/ 12848 w 192774"/>
                  <a:gd name="connsiteY0" fmla="*/ 42451 h 1320291"/>
                  <a:gd name="connsiteX1" fmla="*/ 92223 w 192774"/>
                  <a:gd name="connsiteY1" fmla="*/ 1134651 h 1320291"/>
                  <a:gd name="connsiteX2" fmla="*/ 95398 w 192774"/>
                  <a:gd name="connsiteY2" fmla="*/ 1083851 h 1320291"/>
                  <a:gd name="connsiteX3" fmla="*/ 190648 w 192774"/>
                  <a:gd name="connsiteY3" fmla="*/ 1296576 h 1320291"/>
                  <a:gd name="connsiteX4" fmla="*/ 149373 w 192774"/>
                  <a:gd name="connsiteY4" fmla="*/ 1204501 h 1320291"/>
                  <a:gd name="connsiteX5" fmla="*/ 12848 w 192774"/>
                  <a:gd name="connsiteY5" fmla="*/ 315501 h 1320291"/>
                  <a:gd name="connsiteX6" fmla="*/ 12848 w 192774"/>
                  <a:gd name="connsiteY6" fmla="*/ 42451 h 1320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774" h="1320291">
                    <a:moveTo>
                      <a:pt x="12848" y="42451"/>
                    </a:moveTo>
                    <a:cubicBezTo>
                      <a:pt x="26077" y="178976"/>
                      <a:pt x="78465" y="961084"/>
                      <a:pt x="92223" y="1134651"/>
                    </a:cubicBezTo>
                    <a:cubicBezTo>
                      <a:pt x="105981" y="1308218"/>
                      <a:pt x="78994" y="1056864"/>
                      <a:pt x="95398" y="1083851"/>
                    </a:cubicBezTo>
                    <a:cubicBezTo>
                      <a:pt x="111802" y="1110838"/>
                      <a:pt x="190648" y="1296576"/>
                      <a:pt x="190648" y="1296576"/>
                    </a:cubicBezTo>
                    <a:cubicBezTo>
                      <a:pt x="199644" y="1316684"/>
                      <a:pt x="179006" y="1368013"/>
                      <a:pt x="149373" y="1204501"/>
                    </a:cubicBezTo>
                    <a:cubicBezTo>
                      <a:pt x="119740" y="1040989"/>
                      <a:pt x="33486" y="504943"/>
                      <a:pt x="12848" y="315501"/>
                    </a:cubicBezTo>
                    <a:cubicBezTo>
                      <a:pt x="-7790" y="126059"/>
                      <a:pt x="-381" y="-94074"/>
                      <a:pt x="12848" y="424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3" name="フリーフォーム 1072">
                <a:extLst>
                  <a:ext uri="{FF2B5EF4-FFF2-40B4-BE49-F238E27FC236}">
                    <a16:creationId xmlns:a16="http://schemas.microsoft.com/office/drawing/2014/main" id="{C808FBB4-D4E1-FE30-92ED-FE92DC5C4F90}"/>
                  </a:ext>
                </a:extLst>
              </p:cNvPr>
              <p:cNvSpPr/>
              <p:nvPr/>
            </p:nvSpPr>
            <p:spPr>
              <a:xfrm>
                <a:off x="5489564" y="4970384"/>
                <a:ext cx="289172" cy="794154"/>
              </a:xfrm>
              <a:custGeom>
                <a:avLst/>
                <a:gdLst>
                  <a:gd name="connsiteX0" fmla="*/ 11 w 289172"/>
                  <a:gd name="connsiteY0" fmla="*/ 4841 h 794154"/>
                  <a:gd name="connsiteX1" fmla="*/ 31761 w 289172"/>
                  <a:gd name="connsiteY1" fmla="*/ 779541 h 794154"/>
                  <a:gd name="connsiteX2" fmla="*/ 15886 w 289172"/>
                  <a:gd name="connsiteY2" fmla="*/ 512841 h 794154"/>
                  <a:gd name="connsiteX3" fmla="*/ 288936 w 289172"/>
                  <a:gd name="connsiteY3" fmla="*/ 525541 h 794154"/>
                  <a:gd name="connsiteX4" fmla="*/ 63511 w 289172"/>
                  <a:gd name="connsiteY4" fmla="*/ 506491 h 794154"/>
                  <a:gd name="connsiteX5" fmla="*/ 53986 w 289172"/>
                  <a:gd name="connsiteY5" fmla="*/ 144541 h 794154"/>
                  <a:gd name="connsiteX6" fmla="*/ 28586 w 289172"/>
                  <a:gd name="connsiteY6" fmla="*/ 436641 h 794154"/>
                  <a:gd name="connsiteX7" fmla="*/ 11 w 289172"/>
                  <a:gd name="connsiteY7" fmla="*/ 4841 h 794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172" h="794154">
                    <a:moveTo>
                      <a:pt x="11" y="4841"/>
                    </a:moveTo>
                    <a:cubicBezTo>
                      <a:pt x="540" y="61991"/>
                      <a:pt x="29115" y="694874"/>
                      <a:pt x="31761" y="779541"/>
                    </a:cubicBezTo>
                    <a:cubicBezTo>
                      <a:pt x="34407" y="864208"/>
                      <a:pt x="-26976" y="555174"/>
                      <a:pt x="15886" y="512841"/>
                    </a:cubicBezTo>
                    <a:cubicBezTo>
                      <a:pt x="58748" y="470508"/>
                      <a:pt x="280999" y="526599"/>
                      <a:pt x="288936" y="525541"/>
                    </a:cubicBezTo>
                    <a:cubicBezTo>
                      <a:pt x="296873" y="524483"/>
                      <a:pt x="102669" y="569991"/>
                      <a:pt x="63511" y="506491"/>
                    </a:cubicBezTo>
                    <a:cubicBezTo>
                      <a:pt x="24353" y="442991"/>
                      <a:pt x="59807" y="156183"/>
                      <a:pt x="53986" y="144541"/>
                    </a:cubicBezTo>
                    <a:cubicBezTo>
                      <a:pt x="48165" y="132899"/>
                      <a:pt x="39698" y="458337"/>
                      <a:pt x="28586" y="436641"/>
                    </a:cubicBezTo>
                    <a:cubicBezTo>
                      <a:pt x="17474" y="414945"/>
                      <a:pt x="-518" y="-52309"/>
                      <a:pt x="11" y="48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4" name="フリーフォーム 1073">
                <a:extLst>
                  <a:ext uri="{FF2B5EF4-FFF2-40B4-BE49-F238E27FC236}">
                    <a16:creationId xmlns:a16="http://schemas.microsoft.com/office/drawing/2014/main" id="{0F226EFA-72C9-B03F-10EC-AB95541DB761}"/>
                  </a:ext>
                </a:extLst>
              </p:cNvPr>
              <p:cNvSpPr/>
              <p:nvPr/>
            </p:nvSpPr>
            <p:spPr>
              <a:xfrm>
                <a:off x="6015887" y="4612346"/>
                <a:ext cx="384994" cy="1347281"/>
              </a:xfrm>
              <a:custGeom>
                <a:avLst/>
                <a:gdLst>
                  <a:gd name="connsiteX0" fmla="*/ 321413 w 384994"/>
                  <a:gd name="connsiteY0" fmla="*/ 929 h 1347281"/>
                  <a:gd name="connsiteX1" fmla="*/ 108688 w 384994"/>
                  <a:gd name="connsiteY1" fmla="*/ 235879 h 1347281"/>
                  <a:gd name="connsiteX2" fmla="*/ 143613 w 384994"/>
                  <a:gd name="connsiteY2" fmla="*/ 601004 h 1347281"/>
                  <a:gd name="connsiteX3" fmla="*/ 181713 w 384994"/>
                  <a:gd name="connsiteY3" fmla="*/ 1026454 h 1347281"/>
                  <a:gd name="connsiteX4" fmla="*/ 210288 w 384994"/>
                  <a:gd name="connsiteY4" fmla="*/ 934379 h 1347281"/>
                  <a:gd name="connsiteX5" fmla="*/ 165838 w 384994"/>
                  <a:gd name="connsiteY5" fmla="*/ 1156629 h 1347281"/>
                  <a:gd name="connsiteX6" fmla="*/ 197588 w 384994"/>
                  <a:gd name="connsiteY6" fmla="*/ 1223304 h 1347281"/>
                  <a:gd name="connsiteX7" fmla="*/ 203938 w 384994"/>
                  <a:gd name="connsiteY7" fmla="*/ 1226479 h 1347281"/>
                  <a:gd name="connsiteX8" fmla="*/ 384913 w 384994"/>
                  <a:gd name="connsiteY8" fmla="*/ 1347129 h 1347281"/>
                  <a:gd name="connsiteX9" fmla="*/ 226163 w 384994"/>
                  <a:gd name="connsiteY9" fmla="*/ 1248704 h 1347281"/>
                  <a:gd name="connsiteX10" fmla="*/ 153138 w 384994"/>
                  <a:gd name="connsiteY10" fmla="*/ 1121704 h 1347281"/>
                  <a:gd name="connsiteX11" fmla="*/ 140438 w 384994"/>
                  <a:gd name="connsiteY11" fmla="*/ 921679 h 1347281"/>
                  <a:gd name="connsiteX12" fmla="*/ 178538 w 384994"/>
                  <a:gd name="connsiteY12" fmla="*/ 1115354 h 1347281"/>
                  <a:gd name="connsiteX13" fmla="*/ 153138 w 384994"/>
                  <a:gd name="connsiteY13" fmla="*/ 664504 h 1347281"/>
                  <a:gd name="connsiteX14" fmla="*/ 92813 w 384994"/>
                  <a:gd name="connsiteY14" fmla="*/ 169204 h 1347281"/>
                  <a:gd name="connsiteX15" fmla="*/ 738 w 384994"/>
                  <a:gd name="connsiteY15" fmla="*/ 73954 h 1347281"/>
                  <a:gd name="connsiteX16" fmla="*/ 146788 w 384994"/>
                  <a:gd name="connsiteY16" fmla="*/ 150154 h 1347281"/>
                  <a:gd name="connsiteX17" fmla="*/ 321413 w 384994"/>
                  <a:gd name="connsiteY17" fmla="*/ 929 h 134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4994" h="1347281">
                    <a:moveTo>
                      <a:pt x="321413" y="929"/>
                    </a:moveTo>
                    <a:cubicBezTo>
                      <a:pt x="315063" y="15217"/>
                      <a:pt x="138321" y="135867"/>
                      <a:pt x="108688" y="235879"/>
                    </a:cubicBezTo>
                    <a:cubicBezTo>
                      <a:pt x="79055" y="335891"/>
                      <a:pt x="131442" y="469242"/>
                      <a:pt x="143613" y="601004"/>
                    </a:cubicBezTo>
                    <a:cubicBezTo>
                      <a:pt x="155784" y="732767"/>
                      <a:pt x="170600" y="970891"/>
                      <a:pt x="181713" y="1026454"/>
                    </a:cubicBezTo>
                    <a:cubicBezTo>
                      <a:pt x="192826" y="1082017"/>
                      <a:pt x="212934" y="912683"/>
                      <a:pt x="210288" y="934379"/>
                    </a:cubicBezTo>
                    <a:cubicBezTo>
                      <a:pt x="207642" y="956075"/>
                      <a:pt x="167955" y="1108475"/>
                      <a:pt x="165838" y="1156629"/>
                    </a:cubicBezTo>
                    <a:cubicBezTo>
                      <a:pt x="163721" y="1204783"/>
                      <a:pt x="191238" y="1211662"/>
                      <a:pt x="197588" y="1223304"/>
                    </a:cubicBezTo>
                    <a:cubicBezTo>
                      <a:pt x="203938" y="1234946"/>
                      <a:pt x="203938" y="1226479"/>
                      <a:pt x="203938" y="1226479"/>
                    </a:cubicBezTo>
                    <a:lnTo>
                      <a:pt x="384913" y="1347129"/>
                    </a:lnTo>
                    <a:cubicBezTo>
                      <a:pt x="388617" y="1350833"/>
                      <a:pt x="264792" y="1286275"/>
                      <a:pt x="226163" y="1248704"/>
                    </a:cubicBezTo>
                    <a:cubicBezTo>
                      <a:pt x="187534" y="1211133"/>
                      <a:pt x="167425" y="1176208"/>
                      <a:pt x="153138" y="1121704"/>
                    </a:cubicBezTo>
                    <a:cubicBezTo>
                      <a:pt x="138851" y="1067200"/>
                      <a:pt x="136205" y="922737"/>
                      <a:pt x="140438" y="921679"/>
                    </a:cubicBezTo>
                    <a:cubicBezTo>
                      <a:pt x="144671" y="920621"/>
                      <a:pt x="176421" y="1158216"/>
                      <a:pt x="178538" y="1115354"/>
                    </a:cubicBezTo>
                    <a:cubicBezTo>
                      <a:pt x="180655" y="1072492"/>
                      <a:pt x="167425" y="822196"/>
                      <a:pt x="153138" y="664504"/>
                    </a:cubicBezTo>
                    <a:cubicBezTo>
                      <a:pt x="138851" y="506812"/>
                      <a:pt x="118213" y="267629"/>
                      <a:pt x="92813" y="169204"/>
                    </a:cubicBezTo>
                    <a:cubicBezTo>
                      <a:pt x="67413" y="70779"/>
                      <a:pt x="-8258" y="77129"/>
                      <a:pt x="738" y="73954"/>
                    </a:cubicBezTo>
                    <a:cubicBezTo>
                      <a:pt x="9734" y="70779"/>
                      <a:pt x="87521" y="158621"/>
                      <a:pt x="146788" y="150154"/>
                    </a:cubicBezTo>
                    <a:cubicBezTo>
                      <a:pt x="206055" y="141687"/>
                      <a:pt x="327763" y="-13359"/>
                      <a:pt x="321413" y="9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5" name="フリーフォーム 1074">
                <a:extLst>
                  <a:ext uri="{FF2B5EF4-FFF2-40B4-BE49-F238E27FC236}">
                    <a16:creationId xmlns:a16="http://schemas.microsoft.com/office/drawing/2014/main" id="{96D1F118-DE05-E656-F461-634FC9929A96}"/>
                  </a:ext>
                </a:extLst>
              </p:cNvPr>
              <p:cNvSpPr/>
              <p:nvPr/>
            </p:nvSpPr>
            <p:spPr>
              <a:xfrm>
                <a:off x="6267392" y="4723008"/>
                <a:ext cx="286855" cy="950724"/>
              </a:xfrm>
              <a:custGeom>
                <a:avLst/>
                <a:gdLst>
                  <a:gd name="connsiteX0" fmla="*/ 31808 w 286855"/>
                  <a:gd name="connsiteY0" fmla="*/ 4567 h 950724"/>
                  <a:gd name="connsiteX1" fmla="*/ 168333 w 286855"/>
                  <a:gd name="connsiteY1" fmla="*/ 601467 h 950724"/>
                  <a:gd name="connsiteX2" fmla="*/ 196908 w 286855"/>
                  <a:gd name="connsiteY2" fmla="*/ 499867 h 950724"/>
                  <a:gd name="connsiteX3" fmla="*/ 257233 w 286855"/>
                  <a:gd name="connsiteY3" fmla="*/ 395092 h 950724"/>
                  <a:gd name="connsiteX4" fmla="*/ 58 w 286855"/>
                  <a:gd name="connsiteY4" fmla="*/ 950717 h 950724"/>
                  <a:gd name="connsiteX5" fmla="*/ 282633 w 286855"/>
                  <a:gd name="connsiteY5" fmla="*/ 407792 h 950724"/>
                  <a:gd name="connsiteX6" fmla="*/ 165158 w 286855"/>
                  <a:gd name="connsiteY6" fmla="*/ 337942 h 950724"/>
                  <a:gd name="connsiteX7" fmla="*/ 101658 w 286855"/>
                  <a:gd name="connsiteY7" fmla="*/ 325242 h 950724"/>
                  <a:gd name="connsiteX8" fmla="*/ 31808 w 286855"/>
                  <a:gd name="connsiteY8" fmla="*/ 4567 h 95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855" h="950724">
                    <a:moveTo>
                      <a:pt x="31808" y="4567"/>
                    </a:moveTo>
                    <a:cubicBezTo>
                      <a:pt x="42920" y="50604"/>
                      <a:pt x="140816" y="518917"/>
                      <a:pt x="168333" y="601467"/>
                    </a:cubicBezTo>
                    <a:cubicBezTo>
                      <a:pt x="195850" y="684017"/>
                      <a:pt x="182091" y="534263"/>
                      <a:pt x="196908" y="499867"/>
                    </a:cubicBezTo>
                    <a:cubicBezTo>
                      <a:pt x="211725" y="465471"/>
                      <a:pt x="290041" y="319950"/>
                      <a:pt x="257233" y="395092"/>
                    </a:cubicBezTo>
                    <a:cubicBezTo>
                      <a:pt x="224425" y="470234"/>
                      <a:pt x="-4175" y="948600"/>
                      <a:pt x="58" y="950717"/>
                    </a:cubicBezTo>
                    <a:cubicBezTo>
                      <a:pt x="4291" y="952834"/>
                      <a:pt x="255116" y="509921"/>
                      <a:pt x="282633" y="407792"/>
                    </a:cubicBezTo>
                    <a:cubicBezTo>
                      <a:pt x="310150" y="305663"/>
                      <a:pt x="195320" y="351700"/>
                      <a:pt x="165158" y="337942"/>
                    </a:cubicBezTo>
                    <a:cubicBezTo>
                      <a:pt x="134996" y="324184"/>
                      <a:pt x="117533" y="376042"/>
                      <a:pt x="101658" y="325242"/>
                    </a:cubicBezTo>
                    <a:cubicBezTo>
                      <a:pt x="85783" y="274442"/>
                      <a:pt x="20696" y="-41470"/>
                      <a:pt x="31808" y="45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6" name="フリーフォーム 1075">
                <a:extLst>
                  <a:ext uri="{FF2B5EF4-FFF2-40B4-BE49-F238E27FC236}">
                    <a16:creationId xmlns:a16="http://schemas.microsoft.com/office/drawing/2014/main" id="{703CA7BD-6A1C-5D74-E83C-F2E1AFE30002}"/>
                  </a:ext>
                </a:extLst>
              </p:cNvPr>
              <p:cNvSpPr/>
              <p:nvPr/>
            </p:nvSpPr>
            <p:spPr>
              <a:xfrm>
                <a:off x="6321278" y="4736630"/>
                <a:ext cx="485679" cy="1319854"/>
              </a:xfrm>
              <a:custGeom>
                <a:avLst/>
                <a:gdLst>
                  <a:gd name="connsiteX0" fmla="*/ 6497 w 485679"/>
                  <a:gd name="connsiteY0" fmla="*/ 13170 h 1319854"/>
                  <a:gd name="connsiteX1" fmla="*/ 362097 w 485679"/>
                  <a:gd name="connsiteY1" fmla="*/ 784695 h 1319854"/>
                  <a:gd name="connsiteX2" fmla="*/ 403372 w 485679"/>
                  <a:gd name="connsiteY2" fmla="*/ 1302220 h 1319854"/>
                  <a:gd name="connsiteX3" fmla="*/ 393847 w 485679"/>
                  <a:gd name="connsiteY3" fmla="*/ 1172045 h 1319854"/>
                  <a:gd name="connsiteX4" fmla="*/ 463697 w 485679"/>
                  <a:gd name="connsiteY4" fmla="*/ 905345 h 1319854"/>
                  <a:gd name="connsiteX5" fmla="*/ 482747 w 485679"/>
                  <a:gd name="connsiteY5" fmla="*/ 756120 h 1319854"/>
                  <a:gd name="connsiteX6" fmla="*/ 409722 w 485679"/>
                  <a:gd name="connsiteY6" fmla="*/ 1057745 h 1319854"/>
                  <a:gd name="connsiteX7" fmla="*/ 355747 w 485679"/>
                  <a:gd name="connsiteY7" fmla="*/ 759295 h 1319854"/>
                  <a:gd name="connsiteX8" fmla="*/ 98572 w 485679"/>
                  <a:gd name="connsiteY8" fmla="*/ 108420 h 1319854"/>
                  <a:gd name="connsiteX9" fmla="*/ 130322 w 485679"/>
                  <a:gd name="connsiteY9" fmla="*/ 283045 h 1319854"/>
                  <a:gd name="connsiteX10" fmla="*/ 6497 w 485679"/>
                  <a:gd name="connsiteY10" fmla="*/ 13170 h 1319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5679" h="1319854">
                    <a:moveTo>
                      <a:pt x="6497" y="13170"/>
                    </a:moveTo>
                    <a:cubicBezTo>
                      <a:pt x="45126" y="96778"/>
                      <a:pt x="295951" y="569853"/>
                      <a:pt x="362097" y="784695"/>
                    </a:cubicBezTo>
                    <a:cubicBezTo>
                      <a:pt x="428243" y="999537"/>
                      <a:pt x="398080" y="1237662"/>
                      <a:pt x="403372" y="1302220"/>
                    </a:cubicBezTo>
                    <a:cubicBezTo>
                      <a:pt x="408664" y="1366778"/>
                      <a:pt x="383793" y="1238191"/>
                      <a:pt x="393847" y="1172045"/>
                    </a:cubicBezTo>
                    <a:cubicBezTo>
                      <a:pt x="403901" y="1105899"/>
                      <a:pt x="448880" y="974666"/>
                      <a:pt x="463697" y="905345"/>
                    </a:cubicBezTo>
                    <a:cubicBezTo>
                      <a:pt x="478514" y="836024"/>
                      <a:pt x="491743" y="730720"/>
                      <a:pt x="482747" y="756120"/>
                    </a:cubicBezTo>
                    <a:cubicBezTo>
                      <a:pt x="473751" y="781520"/>
                      <a:pt x="430889" y="1057216"/>
                      <a:pt x="409722" y="1057745"/>
                    </a:cubicBezTo>
                    <a:cubicBezTo>
                      <a:pt x="388555" y="1058274"/>
                      <a:pt x="407605" y="917516"/>
                      <a:pt x="355747" y="759295"/>
                    </a:cubicBezTo>
                    <a:cubicBezTo>
                      <a:pt x="303889" y="601074"/>
                      <a:pt x="136143" y="187795"/>
                      <a:pt x="98572" y="108420"/>
                    </a:cubicBezTo>
                    <a:cubicBezTo>
                      <a:pt x="61001" y="29045"/>
                      <a:pt x="147255" y="295216"/>
                      <a:pt x="130322" y="283045"/>
                    </a:cubicBezTo>
                    <a:cubicBezTo>
                      <a:pt x="113389" y="270874"/>
                      <a:pt x="-32132" y="-70438"/>
                      <a:pt x="6497" y="131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7" name="フリーフォーム 1076">
                <a:extLst>
                  <a:ext uri="{FF2B5EF4-FFF2-40B4-BE49-F238E27FC236}">
                    <a16:creationId xmlns:a16="http://schemas.microsoft.com/office/drawing/2014/main" id="{E5DE4C87-3172-D892-B9CD-F9A57AD28928}"/>
                  </a:ext>
                </a:extLst>
              </p:cNvPr>
              <p:cNvSpPr/>
              <p:nvPr/>
            </p:nvSpPr>
            <p:spPr>
              <a:xfrm>
                <a:off x="5143448" y="5168900"/>
                <a:ext cx="314377" cy="368314"/>
              </a:xfrm>
              <a:custGeom>
                <a:avLst/>
                <a:gdLst>
                  <a:gd name="connsiteX0" fmla="*/ 314377 w 314377"/>
                  <a:gd name="connsiteY0" fmla="*/ 0 h 368314"/>
                  <a:gd name="connsiteX1" fmla="*/ 52 w 314377"/>
                  <a:gd name="connsiteY1" fmla="*/ 368300 h 368314"/>
                  <a:gd name="connsiteX2" fmla="*/ 314377 w 314377"/>
                  <a:gd name="connsiteY2" fmla="*/ 0 h 368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4377" h="368314">
                    <a:moveTo>
                      <a:pt x="314377" y="0"/>
                    </a:moveTo>
                    <a:lnTo>
                      <a:pt x="52" y="368300"/>
                    </a:lnTo>
                    <a:cubicBezTo>
                      <a:pt x="-4710" y="370946"/>
                      <a:pt x="314377" y="0"/>
                      <a:pt x="31437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8" name="フリーフォーム 1077">
                <a:extLst>
                  <a:ext uri="{FF2B5EF4-FFF2-40B4-BE49-F238E27FC236}">
                    <a16:creationId xmlns:a16="http://schemas.microsoft.com/office/drawing/2014/main" id="{BD465BB2-DF35-98B4-BD06-83295CBC2F45}"/>
                  </a:ext>
                </a:extLst>
              </p:cNvPr>
              <p:cNvSpPr/>
              <p:nvPr/>
            </p:nvSpPr>
            <p:spPr>
              <a:xfrm>
                <a:off x="5406914" y="4629150"/>
                <a:ext cx="219186" cy="273077"/>
              </a:xfrm>
              <a:custGeom>
                <a:avLst/>
                <a:gdLst>
                  <a:gd name="connsiteX0" fmla="*/ 219186 w 219186"/>
                  <a:gd name="connsiteY0" fmla="*/ 0 h 273077"/>
                  <a:gd name="connsiteX1" fmla="*/ 111 w 219186"/>
                  <a:gd name="connsiteY1" fmla="*/ 273050 h 273077"/>
                  <a:gd name="connsiteX2" fmla="*/ 219186 w 219186"/>
                  <a:gd name="connsiteY2" fmla="*/ 0 h 27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186" h="273077">
                    <a:moveTo>
                      <a:pt x="219186" y="0"/>
                    </a:moveTo>
                    <a:cubicBezTo>
                      <a:pt x="219186" y="0"/>
                      <a:pt x="5932" y="269875"/>
                      <a:pt x="111" y="273050"/>
                    </a:cubicBezTo>
                    <a:cubicBezTo>
                      <a:pt x="-5710" y="276225"/>
                      <a:pt x="219186" y="0"/>
                      <a:pt x="2191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9" name="フリーフォーム 1078">
                <a:extLst>
                  <a:ext uri="{FF2B5EF4-FFF2-40B4-BE49-F238E27FC236}">
                    <a16:creationId xmlns:a16="http://schemas.microsoft.com/office/drawing/2014/main" id="{901D7B25-F3E8-31C1-4EBC-7A4593BD3C4D}"/>
                  </a:ext>
                </a:extLst>
              </p:cNvPr>
              <p:cNvSpPr/>
              <p:nvPr/>
            </p:nvSpPr>
            <p:spPr>
              <a:xfrm>
                <a:off x="5914654" y="4539195"/>
                <a:ext cx="362375" cy="143066"/>
              </a:xfrm>
              <a:custGeom>
                <a:avLst/>
                <a:gdLst>
                  <a:gd name="connsiteX0" fmla="*/ 371 w 362375"/>
                  <a:gd name="connsiteY0" fmla="*/ 1055 h 143066"/>
                  <a:gd name="connsiteX1" fmla="*/ 222621 w 362375"/>
                  <a:gd name="connsiteY1" fmla="*/ 137580 h 143066"/>
                  <a:gd name="connsiteX2" fmla="*/ 362321 w 362375"/>
                  <a:gd name="connsiteY2" fmla="*/ 118530 h 143066"/>
                  <a:gd name="connsiteX3" fmla="*/ 238496 w 362375"/>
                  <a:gd name="connsiteY3" fmla="*/ 140755 h 143066"/>
                  <a:gd name="connsiteX4" fmla="*/ 171821 w 362375"/>
                  <a:gd name="connsiteY4" fmla="*/ 77255 h 143066"/>
                  <a:gd name="connsiteX5" fmla="*/ 371 w 362375"/>
                  <a:gd name="connsiteY5" fmla="*/ 1055 h 14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2375" h="143066">
                    <a:moveTo>
                      <a:pt x="371" y="1055"/>
                    </a:moveTo>
                    <a:cubicBezTo>
                      <a:pt x="8838" y="11109"/>
                      <a:pt x="162296" y="118001"/>
                      <a:pt x="222621" y="137580"/>
                    </a:cubicBezTo>
                    <a:cubicBezTo>
                      <a:pt x="282946" y="157159"/>
                      <a:pt x="359675" y="118001"/>
                      <a:pt x="362321" y="118530"/>
                    </a:cubicBezTo>
                    <a:cubicBezTo>
                      <a:pt x="364967" y="119059"/>
                      <a:pt x="270246" y="147634"/>
                      <a:pt x="238496" y="140755"/>
                    </a:cubicBezTo>
                    <a:cubicBezTo>
                      <a:pt x="206746" y="133876"/>
                      <a:pt x="213096" y="98951"/>
                      <a:pt x="171821" y="77255"/>
                    </a:cubicBezTo>
                    <a:cubicBezTo>
                      <a:pt x="130546" y="55559"/>
                      <a:pt x="-8096" y="-8999"/>
                      <a:pt x="371" y="10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0" name="フリーフォーム 1079">
                <a:extLst>
                  <a:ext uri="{FF2B5EF4-FFF2-40B4-BE49-F238E27FC236}">
                    <a16:creationId xmlns:a16="http://schemas.microsoft.com/office/drawing/2014/main" id="{87E78179-0AA2-1876-17DB-04C1C07924DD}"/>
                  </a:ext>
                </a:extLst>
              </p:cNvPr>
              <p:cNvSpPr/>
              <p:nvPr/>
            </p:nvSpPr>
            <p:spPr>
              <a:xfrm>
                <a:off x="6272498" y="5034839"/>
                <a:ext cx="347494" cy="1033965"/>
              </a:xfrm>
              <a:custGeom>
                <a:avLst/>
                <a:gdLst>
                  <a:gd name="connsiteX0" fmla="*/ 23527 w 347494"/>
                  <a:gd name="connsiteY0" fmla="*/ 22936 h 1033965"/>
                  <a:gd name="connsiteX1" fmla="*/ 204502 w 347494"/>
                  <a:gd name="connsiteY1" fmla="*/ 864311 h 1033965"/>
                  <a:gd name="connsiteX2" fmla="*/ 248952 w 347494"/>
                  <a:gd name="connsiteY2" fmla="*/ 994486 h 1033965"/>
                  <a:gd name="connsiteX3" fmla="*/ 242602 w 347494"/>
                  <a:gd name="connsiteY3" fmla="*/ 1032586 h 1033965"/>
                  <a:gd name="connsiteX4" fmla="*/ 271177 w 347494"/>
                  <a:gd name="connsiteY4" fmla="*/ 1026236 h 1033965"/>
                  <a:gd name="connsiteX5" fmla="*/ 347377 w 347494"/>
                  <a:gd name="connsiteY5" fmla="*/ 1010361 h 1033965"/>
                  <a:gd name="connsiteX6" fmla="*/ 252127 w 347494"/>
                  <a:gd name="connsiteY6" fmla="*/ 1010361 h 1033965"/>
                  <a:gd name="connsiteX7" fmla="*/ 163227 w 347494"/>
                  <a:gd name="connsiteY7" fmla="*/ 762711 h 1033965"/>
                  <a:gd name="connsiteX8" fmla="*/ 96552 w 347494"/>
                  <a:gd name="connsiteY8" fmla="*/ 816686 h 1033965"/>
                  <a:gd name="connsiteX9" fmla="*/ 226727 w 347494"/>
                  <a:gd name="connsiteY9" fmla="*/ 835736 h 1033965"/>
                  <a:gd name="connsiteX10" fmla="*/ 93377 w 347494"/>
                  <a:gd name="connsiteY10" fmla="*/ 788111 h 1033965"/>
                  <a:gd name="connsiteX11" fmla="*/ 182277 w 347494"/>
                  <a:gd name="connsiteY11" fmla="*/ 800811 h 1033965"/>
                  <a:gd name="connsiteX12" fmla="*/ 179102 w 347494"/>
                  <a:gd name="connsiteY12" fmla="*/ 708736 h 1033965"/>
                  <a:gd name="connsiteX13" fmla="*/ 7652 w 347494"/>
                  <a:gd name="connsiteY13" fmla="*/ 111836 h 1033965"/>
                  <a:gd name="connsiteX14" fmla="*/ 29877 w 347494"/>
                  <a:gd name="connsiteY14" fmla="*/ 226136 h 1033965"/>
                  <a:gd name="connsiteX15" fmla="*/ 23527 w 347494"/>
                  <a:gd name="connsiteY15" fmla="*/ 22936 h 1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7494" h="1033965">
                    <a:moveTo>
                      <a:pt x="23527" y="22936"/>
                    </a:moveTo>
                    <a:cubicBezTo>
                      <a:pt x="52631" y="129298"/>
                      <a:pt x="166931" y="702386"/>
                      <a:pt x="204502" y="864311"/>
                    </a:cubicBezTo>
                    <a:cubicBezTo>
                      <a:pt x="242073" y="1026236"/>
                      <a:pt x="242602" y="966440"/>
                      <a:pt x="248952" y="994486"/>
                    </a:cubicBezTo>
                    <a:cubicBezTo>
                      <a:pt x="255302" y="1022532"/>
                      <a:pt x="238898" y="1027294"/>
                      <a:pt x="242602" y="1032586"/>
                    </a:cubicBezTo>
                    <a:cubicBezTo>
                      <a:pt x="246306" y="1037878"/>
                      <a:pt x="271177" y="1026236"/>
                      <a:pt x="271177" y="1026236"/>
                    </a:cubicBezTo>
                    <a:cubicBezTo>
                      <a:pt x="288639" y="1022532"/>
                      <a:pt x="350552" y="1013007"/>
                      <a:pt x="347377" y="1010361"/>
                    </a:cubicBezTo>
                    <a:cubicBezTo>
                      <a:pt x="344202" y="1007715"/>
                      <a:pt x="282819" y="1051636"/>
                      <a:pt x="252127" y="1010361"/>
                    </a:cubicBezTo>
                    <a:cubicBezTo>
                      <a:pt x="221435" y="969086"/>
                      <a:pt x="189156" y="794990"/>
                      <a:pt x="163227" y="762711"/>
                    </a:cubicBezTo>
                    <a:cubicBezTo>
                      <a:pt x="137298" y="730432"/>
                      <a:pt x="85969" y="804515"/>
                      <a:pt x="96552" y="816686"/>
                    </a:cubicBezTo>
                    <a:cubicBezTo>
                      <a:pt x="107135" y="828857"/>
                      <a:pt x="227256" y="840499"/>
                      <a:pt x="226727" y="835736"/>
                    </a:cubicBezTo>
                    <a:cubicBezTo>
                      <a:pt x="226198" y="830974"/>
                      <a:pt x="100785" y="793932"/>
                      <a:pt x="93377" y="788111"/>
                    </a:cubicBezTo>
                    <a:cubicBezTo>
                      <a:pt x="85969" y="782290"/>
                      <a:pt x="167990" y="814040"/>
                      <a:pt x="182277" y="800811"/>
                    </a:cubicBezTo>
                    <a:cubicBezTo>
                      <a:pt x="196565" y="787582"/>
                      <a:pt x="208206" y="823565"/>
                      <a:pt x="179102" y="708736"/>
                    </a:cubicBezTo>
                    <a:cubicBezTo>
                      <a:pt x="149998" y="593907"/>
                      <a:pt x="32523" y="192269"/>
                      <a:pt x="7652" y="111836"/>
                    </a:cubicBezTo>
                    <a:cubicBezTo>
                      <a:pt x="-17219" y="31403"/>
                      <a:pt x="26173" y="238307"/>
                      <a:pt x="29877" y="226136"/>
                    </a:cubicBezTo>
                    <a:cubicBezTo>
                      <a:pt x="33581" y="213965"/>
                      <a:pt x="-5577" y="-83426"/>
                      <a:pt x="23527" y="22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1" name="フリーフォーム 1080">
                <a:extLst>
                  <a:ext uri="{FF2B5EF4-FFF2-40B4-BE49-F238E27FC236}">
                    <a16:creationId xmlns:a16="http://schemas.microsoft.com/office/drawing/2014/main" id="{566AC66E-433C-3881-D3C8-011C1A54D30A}"/>
                  </a:ext>
                </a:extLst>
              </p:cNvPr>
              <p:cNvSpPr/>
              <p:nvPr/>
            </p:nvSpPr>
            <p:spPr>
              <a:xfrm>
                <a:off x="5784358" y="4873961"/>
                <a:ext cx="249358" cy="1200671"/>
              </a:xfrm>
              <a:custGeom>
                <a:avLst/>
                <a:gdLst>
                  <a:gd name="connsiteX0" fmla="*/ 492 w 249358"/>
                  <a:gd name="connsiteY0" fmla="*/ 6014 h 1200671"/>
                  <a:gd name="connsiteX1" fmla="*/ 117967 w 249358"/>
                  <a:gd name="connsiteY1" fmla="*/ 301289 h 1200671"/>
                  <a:gd name="connsiteX2" fmla="*/ 70342 w 249358"/>
                  <a:gd name="connsiteY2" fmla="*/ 761664 h 1200671"/>
                  <a:gd name="connsiteX3" fmla="*/ 127492 w 249358"/>
                  <a:gd name="connsiteY3" fmla="*/ 758489 h 1200671"/>
                  <a:gd name="connsiteX4" fmla="*/ 219567 w 249358"/>
                  <a:gd name="connsiteY4" fmla="*/ 1047414 h 1200671"/>
                  <a:gd name="connsiteX5" fmla="*/ 244967 w 249358"/>
                  <a:gd name="connsiteY5" fmla="*/ 1199814 h 1200671"/>
                  <a:gd name="connsiteX6" fmla="*/ 140192 w 249358"/>
                  <a:gd name="connsiteY6" fmla="*/ 983914 h 1200671"/>
                  <a:gd name="connsiteX7" fmla="*/ 156067 w 249358"/>
                  <a:gd name="connsiteY7" fmla="*/ 428289 h 1200671"/>
                  <a:gd name="connsiteX8" fmla="*/ 92567 w 249358"/>
                  <a:gd name="connsiteY8" fmla="*/ 567989 h 1200671"/>
                  <a:gd name="connsiteX9" fmla="*/ 108442 w 249358"/>
                  <a:gd name="connsiteY9" fmla="*/ 225089 h 1200671"/>
                  <a:gd name="connsiteX10" fmla="*/ 76692 w 249358"/>
                  <a:gd name="connsiteY10" fmla="*/ 110789 h 1200671"/>
                  <a:gd name="connsiteX11" fmla="*/ 492 w 249358"/>
                  <a:gd name="connsiteY11" fmla="*/ 6014 h 120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9358" h="1200671">
                    <a:moveTo>
                      <a:pt x="492" y="6014"/>
                    </a:moveTo>
                    <a:cubicBezTo>
                      <a:pt x="7371" y="37764"/>
                      <a:pt x="106325" y="175347"/>
                      <a:pt x="117967" y="301289"/>
                    </a:cubicBezTo>
                    <a:cubicBezTo>
                      <a:pt x="129609" y="427231"/>
                      <a:pt x="68755" y="685464"/>
                      <a:pt x="70342" y="761664"/>
                    </a:cubicBezTo>
                    <a:cubicBezTo>
                      <a:pt x="71929" y="837864"/>
                      <a:pt x="102621" y="710864"/>
                      <a:pt x="127492" y="758489"/>
                    </a:cubicBezTo>
                    <a:cubicBezTo>
                      <a:pt x="152363" y="806114"/>
                      <a:pt x="199988" y="973860"/>
                      <a:pt x="219567" y="1047414"/>
                    </a:cubicBezTo>
                    <a:cubicBezTo>
                      <a:pt x="239146" y="1120968"/>
                      <a:pt x="258196" y="1210397"/>
                      <a:pt x="244967" y="1199814"/>
                    </a:cubicBezTo>
                    <a:cubicBezTo>
                      <a:pt x="231738" y="1189231"/>
                      <a:pt x="155009" y="1112502"/>
                      <a:pt x="140192" y="983914"/>
                    </a:cubicBezTo>
                    <a:cubicBezTo>
                      <a:pt x="125375" y="855326"/>
                      <a:pt x="164005" y="497610"/>
                      <a:pt x="156067" y="428289"/>
                    </a:cubicBezTo>
                    <a:cubicBezTo>
                      <a:pt x="148129" y="358968"/>
                      <a:pt x="100505" y="601856"/>
                      <a:pt x="92567" y="567989"/>
                    </a:cubicBezTo>
                    <a:cubicBezTo>
                      <a:pt x="84630" y="534122"/>
                      <a:pt x="111088" y="301289"/>
                      <a:pt x="108442" y="225089"/>
                    </a:cubicBezTo>
                    <a:cubicBezTo>
                      <a:pt x="105796" y="148889"/>
                      <a:pt x="92567" y="144656"/>
                      <a:pt x="76692" y="110789"/>
                    </a:cubicBezTo>
                    <a:cubicBezTo>
                      <a:pt x="60817" y="76922"/>
                      <a:pt x="-6387" y="-25736"/>
                      <a:pt x="492" y="60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2" name="フリーフォーム 1081">
                <a:extLst>
                  <a:ext uri="{FF2B5EF4-FFF2-40B4-BE49-F238E27FC236}">
                    <a16:creationId xmlns:a16="http://schemas.microsoft.com/office/drawing/2014/main" id="{46032600-76CF-4BEA-799F-DC98F2207BA0}"/>
                  </a:ext>
                </a:extLst>
              </p:cNvPr>
              <p:cNvSpPr/>
              <p:nvPr/>
            </p:nvSpPr>
            <p:spPr>
              <a:xfrm>
                <a:off x="5225990" y="5175811"/>
                <a:ext cx="197338" cy="330922"/>
              </a:xfrm>
              <a:custGeom>
                <a:avLst/>
                <a:gdLst>
                  <a:gd name="connsiteX0" fmla="*/ 196910 w 197338"/>
                  <a:gd name="connsiteY0" fmla="*/ 2614 h 330922"/>
                  <a:gd name="connsiteX1" fmla="*/ 6410 w 197338"/>
                  <a:gd name="connsiteY1" fmla="*/ 326464 h 330922"/>
                  <a:gd name="connsiteX2" fmla="*/ 57210 w 197338"/>
                  <a:gd name="connsiteY2" fmla="*/ 180414 h 330922"/>
                  <a:gd name="connsiteX3" fmla="*/ 196910 w 197338"/>
                  <a:gd name="connsiteY3" fmla="*/ 2614 h 33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338" h="330922">
                    <a:moveTo>
                      <a:pt x="196910" y="2614"/>
                    </a:moveTo>
                    <a:cubicBezTo>
                      <a:pt x="188443" y="26956"/>
                      <a:pt x="29693" y="296831"/>
                      <a:pt x="6410" y="326464"/>
                    </a:cubicBezTo>
                    <a:cubicBezTo>
                      <a:pt x="-16873" y="356097"/>
                      <a:pt x="28635" y="230156"/>
                      <a:pt x="57210" y="180414"/>
                    </a:cubicBezTo>
                    <a:cubicBezTo>
                      <a:pt x="85785" y="130672"/>
                      <a:pt x="205377" y="-21728"/>
                      <a:pt x="196910" y="26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3" name="フリーフォーム 1082">
                <a:extLst>
                  <a:ext uri="{FF2B5EF4-FFF2-40B4-BE49-F238E27FC236}">
                    <a16:creationId xmlns:a16="http://schemas.microsoft.com/office/drawing/2014/main" id="{93503813-F60F-9335-514A-514ADF7B8E44}"/>
                  </a:ext>
                </a:extLst>
              </p:cNvPr>
              <p:cNvSpPr/>
              <p:nvPr/>
            </p:nvSpPr>
            <p:spPr>
              <a:xfrm>
                <a:off x="5502177" y="5676841"/>
                <a:ext cx="354408" cy="466784"/>
              </a:xfrm>
              <a:custGeom>
                <a:avLst/>
                <a:gdLst>
                  <a:gd name="connsiteX0" fmla="*/ 282673 w 354408"/>
                  <a:gd name="connsiteY0" fmla="*/ 59 h 466784"/>
                  <a:gd name="connsiteX1" fmla="*/ 314423 w 354408"/>
                  <a:gd name="connsiteY1" fmla="*/ 219134 h 466784"/>
                  <a:gd name="connsiteX2" fmla="*/ 196948 w 354408"/>
                  <a:gd name="connsiteY2" fmla="*/ 415984 h 466784"/>
                  <a:gd name="connsiteX3" fmla="*/ 304898 w 354408"/>
                  <a:gd name="connsiteY3" fmla="*/ 235009 h 466784"/>
                  <a:gd name="connsiteX4" fmla="*/ 304898 w 354408"/>
                  <a:gd name="connsiteY4" fmla="*/ 298509 h 466784"/>
                  <a:gd name="connsiteX5" fmla="*/ 260448 w 354408"/>
                  <a:gd name="connsiteY5" fmla="*/ 466784 h 466784"/>
                  <a:gd name="connsiteX6" fmla="*/ 342998 w 354408"/>
                  <a:gd name="connsiteY6" fmla="*/ 298509 h 466784"/>
                  <a:gd name="connsiteX7" fmla="*/ 349348 w 354408"/>
                  <a:gd name="connsiteY7" fmla="*/ 292159 h 466784"/>
                  <a:gd name="connsiteX8" fmla="*/ 301723 w 354408"/>
                  <a:gd name="connsiteY8" fmla="*/ 342959 h 466784"/>
                  <a:gd name="connsiteX9" fmla="*/ 298548 w 354408"/>
                  <a:gd name="connsiteY9" fmla="*/ 238184 h 466784"/>
                  <a:gd name="connsiteX10" fmla="*/ 98 w 354408"/>
                  <a:gd name="connsiteY10" fmla="*/ 193734 h 466784"/>
                  <a:gd name="connsiteX11" fmla="*/ 333473 w 354408"/>
                  <a:gd name="connsiteY11" fmla="*/ 196909 h 466784"/>
                  <a:gd name="connsiteX12" fmla="*/ 282673 w 354408"/>
                  <a:gd name="connsiteY12" fmla="*/ 59 h 466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4408" h="466784">
                    <a:moveTo>
                      <a:pt x="282673" y="59"/>
                    </a:moveTo>
                    <a:cubicBezTo>
                      <a:pt x="279498" y="3763"/>
                      <a:pt x="328711" y="149813"/>
                      <a:pt x="314423" y="219134"/>
                    </a:cubicBezTo>
                    <a:cubicBezTo>
                      <a:pt x="300136" y="288455"/>
                      <a:pt x="198535" y="413338"/>
                      <a:pt x="196948" y="415984"/>
                    </a:cubicBezTo>
                    <a:cubicBezTo>
                      <a:pt x="195360" y="418630"/>
                      <a:pt x="286906" y="254588"/>
                      <a:pt x="304898" y="235009"/>
                    </a:cubicBezTo>
                    <a:cubicBezTo>
                      <a:pt x="322890" y="215430"/>
                      <a:pt x="312306" y="259880"/>
                      <a:pt x="304898" y="298509"/>
                    </a:cubicBezTo>
                    <a:cubicBezTo>
                      <a:pt x="297490" y="337138"/>
                      <a:pt x="254098" y="466784"/>
                      <a:pt x="260448" y="466784"/>
                    </a:cubicBezTo>
                    <a:cubicBezTo>
                      <a:pt x="266798" y="466784"/>
                      <a:pt x="328181" y="327613"/>
                      <a:pt x="342998" y="298509"/>
                    </a:cubicBezTo>
                    <a:cubicBezTo>
                      <a:pt x="357815" y="269405"/>
                      <a:pt x="356227" y="284751"/>
                      <a:pt x="349348" y="292159"/>
                    </a:cubicBezTo>
                    <a:cubicBezTo>
                      <a:pt x="342469" y="299567"/>
                      <a:pt x="310190" y="351955"/>
                      <a:pt x="301723" y="342959"/>
                    </a:cubicBezTo>
                    <a:cubicBezTo>
                      <a:pt x="293256" y="333963"/>
                      <a:pt x="348819" y="263055"/>
                      <a:pt x="298548" y="238184"/>
                    </a:cubicBezTo>
                    <a:cubicBezTo>
                      <a:pt x="248277" y="213313"/>
                      <a:pt x="-5723" y="200613"/>
                      <a:pt x="98" y="193734"/>
                    </a:cubicBezTo>
                    <a:cubicBezTo>
                      <a:pt x="5919" y="186855"/>
                      <a:pt x="289552" y="227601"/>
                      <a:pt x="333473" y="196909"/>
                    </a:cubicBezTo>
                    <a:cubicBezTo>
                      <a:pt x="377394" y="166217"/>
                      <a:pt x="285848" y="-3645"/>
                      <a:pt x="282673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4" name="フリーフォーム 1083">
                <a:extLst>
                  <a:ext uri="{FF2B5EF4-FFF2-40B4-BE49-F238E27FC236}">
                    <a16:creationId xmlns:a16="http://schemas.microsoft.com/office/drawing/2014/main" id="{E0AD491A-AE14-9E39-A227-059867D9866A}"/>
                  </a:ext>
                </a:extLst>
              </p:cNvPr>
              <p:cNvSpPr/>
              <p:nvPr/>
            </p:nvSpPr>
            <p:spPr>
              <a:xfrm>
                <a:off x="5984753" y="5045075"/>
                <a:ext cx="169129" cy="708131"/>
              </a:xfrm>
              <a:custGeom>
                <a:avLst/>
                <a:gdLst>
                  <a:gd name="connsiteX0" fmla="*/ 111247 w 169129"/>
                  <a:gd name="connsiteY0" fmla="*/ 3175 h 708131"/>
                  <a:gd name="connsiteX1" fmla="*/ 146172 w 169129"/>
                  <a:gd name="connsiteY1" fmla="*/ 495300 h 708131"/>
                  <a:gd name="connsiteX2" fmla="*/ 142997 w 169129"/>
                  <a:gd name="connsiteY2" fmla="*/ 396875 h 708131"/>
                  <a:gd name="connsiteX3" fmla="*/ 63622 w 169129"/>
                  <a:gd name="connsiteY3" fmla="*/ 390525 h 708131"/>
                  <a:gd name="connsiteX4" fmla="*/ 104897 w 169129"/>
                  <a:gd name="connsiteY4" fmla="*/ 431800 h 708131"/>
                  <a:gd name="connsiteX5" fmla="*/ 168397 w 169129"/>
                  <a:gd name="connsiteY5" fmla="*/ 685800 h 708131"/>
                  <a:gd name="connsiteX6" fmla="*/ 130297 w 169129"/>
                  <a:gd name="connsiteY6" fmla="*/ 676275 h 708131"/>
                  <a:gd name="connsiteX7" fmla="*/ 122 w 169129"/>
                  <a:gd name="connsiteY7" fmla="*/ 517525 h 708131"/>
                  <a:gd name="connsiteX8" fmla="*/ 155697 w 169129"/>
                  <a:gd name="connsiteY8" fmla="*/ 692150 h 708131"/>
                  <a:gd name="connsiteX9" fmla="*/ 136647 w 169129"/>
                  <a:gd name="connsiteY9" fmla="*/ 476250 h 708131"/>
                  <a:gd name="connsiteX10" fmla="*/ 76322 w 169129"/>
                  <a:gd name="connsiteY10" fmla="*/ 161925 h 708131"/>
                  <a:gd name="connsiteX11" fmla="*/ 82672 w 169129"/>
                  <a:gd name="connsiteY11" fmla="*/ 276225 h 708131"/>
                  <a:gd name="connsiteX12" fmla="*/ 111247 w 169129"/>
                  <a:gd name="connsiteY12" fmla="*/ 3175 h 708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9129" h="708131">
                    <a:moveTo>
                      <a:pt x="111247" y="3175"/>
                    </a:moveTo>
                    <a:cubicBezTo>
                      <a:pt x="121830" y="39687"/>
                      <a:pt x="140880" y="429683"/>
                      <a:pt x="146172" y="495300"/>
                    </a:cubicBezTo>
                    <a:cubicBezTo>
                      <a:pt x="151464" y="560917"/>
                      <a:pt x="156755" y="414337"/>
                      <a:pt x="142997" y="396875"/>
                    </a:cubicBezTo>
                    <a:cubicBezTo>
                      <a:pt x="129239" y="379413"/>
                      <a:pt x="69972" y="384704"/>
                      <a:pt x="63622" y="390525"/>
                    </a:cubicBezTo>
                    <a:cubicBezTo>
                      <a:pt x="57272" y="396346"/>
                      <a:pt x="87435" y="382588"/>
                      <a:pt x="104897" y="431800"/>
                    </a:cubicBezTo>
                    <a:cubicBezTo>
                      <a:pt x="122359" y="481012"/>
                      <a:pt x="164164" y="645054"/>
                      <a:pt x="168397" y="685800"/>
                    </a:cubicBezTo>
                    <a:cubicBezTo>
                      <a:pt x="172630" y="726546"/>
                      <a:pt x="158343" y="704321"/>
                      <a:pt x="130297" y="676275"/>
                    </a:cubicBezTo>
                    <a:cubicBezTo>
                      <a:pt x="102251" y="648229"/>
                      <a:pt x="-4111" y="514879"/>
                      <a:pt x="122" y="517525"/>
                    </a:cubicBezTo>
                    <a:cubicBezTo>
                      <a:pt x="4355" y="520171"/>
                      <a:pt x="132943" y="699029"/>
                      <a:pt x="155697" y="692150"/>
                    </a:cubicBezTo>
                    <a:cubicBezTo>
                      <a:pt x="178451" y="685271"/>
                      <a:pt x="149876" y="564621"/>
                      <a:pt x="136647" y="476250"/>
                    </a:cubicBezTo>
                    <a:cubicBezTo>
                      <a:pt x="123418" y="387879"/>
                      <a:pt x="85318" y="195262"/>
                      <a:pt x="76322" y="161925"/>
                    </a:cubicBezTo>
                    <a:cubicBezTo>
                      <a:pt x="67326" y="128588"/>
                      <a:pt x="75793" y="295804"/>
                      <a:pt x="82672" y="276225"/>
                    </a:cubicBezTo>
                    <a:cubicBezTo>
                      <a:pt x="89551" y="256646"/>
                      <a:pt x="100664" y="-33337"/>
                      <a:pt x="111247" y="31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5" name="フリーフォーム 1084">
                <a:extLst>
                  <a:ext uri="{FF2B5EF4-FFF2-40B4-BE49-F238E27FC236}">
                    <a16:creationId xmlns:a16="http://schemas.microsoft.com/office/drawing/2014/main" id="{F489ADF7-1540-4E6C-ABA4-4D34F8C8FB6F}"/>
                  </a:ext>
                </a:extLst>
              </p:cNvPr>
              <p:cNvSpPr/>
              <p:nvPr/>
            </p:nvSpPr>
            <p:spPr>
              <a:xfrm>
                <a:off x="6163697" y="5635456"/>
                <a:ext cx="253024" cy="441504"/>
              </a:xfrm>
              <a:custGeom>
                <a:avLst/>
                <a:gdLst>
                  <a:gd name="connsiteX0" fmla="*/ 211703 w 253024"/>
                  <a:gd name="connsiteY0" fmla="*/ 169 h 441504"/>
                  <a:gd name="connsiteX1" fmla="*/ 91053 w 253024"/>
                  <a:gd name="connsiteY1" fmla="*/ 181144 h 441504"/>
                  <a:gd name="connsiteX2" fmla="*/ 129153 w 253024"/>
                  <a:gd name="connsiteY2" fmla="*/ 320844 h 441504"/>
                  <a:gd name="connsiteX3" fmla="*/ 252978 w 253024"/>
                  <a:gd name="connsiteY3" fmla="*/ 441494 h 441504"/>
                  <a:gd name="connsiteX4" fmla="*/ 141853 w 253024"/>
                  <a:gd name="connsiteY4" fmla="*/ 314494 h 441504"/>
                  <a:gd name="connsiteX5" fmla="*/ 2153 w 253024"/>
                  <a:gd name="connsiteY5" fmla="*/ 263694 h 441504"/>
                  <a:gd name="connsiteX6" fmla="*/ 59303 w 253024"/>
                  <a:gd name="connsiteY6" fmla="*/ 187494 h 441504"/>
                  <a:gd name="connsiteX7" fmla="*/ 91053 w 253024"/>
                  <a:gd name="connsiteY7" fmla="*/ 44619 h 441504"/>
                  <a:gd name="connsiteX8" fmla="*/ 52953 w 253024"/>
                  <a:gd name="connsiteY8" fmla="*/ 146219 h 441504"/>
                  <a:gd name="connsiteX9" fmla="*/ 211703 w 253024"/>
                  <a:gd name="connsiteY9" fmla="*/ 169 h 44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3024" h="441504">
                    <a:moveTo>
                      <a:pt x="211703" y="169"/>
                    </a:moveTo>
                    <a:cubicBezTo>
                      <a:pt x="218053" y="5990"/>
                      <a:pt x="104811" y="127698"/>
                      <a:pt x="91053" y="181144"/>
                    </a:cubicBezTo>
                    <a:cubicBezTo>
                      <a:pt x="77295" y="234590"/>
                      <a:pt x="102165" y="277452"/>
                      <a:pt x="129153" y="320844"/>
                    </a:cubicBezTo>
                    <a:cubicBezTo>
                      <a:pt x="156140" y="364236"/>
                      <a:pt x="250861" y="442552"/>
                      <a:pt x="252978" y="441494"/>
                    </a:cubicBezTo>
                    <a:cubicBezTo>
                      <a:pt x="255095" y="440436"/>
                      <a:pt x="183657" y="344127"/>
                      <a:pt x="141853" y="314494"/>
                    </a:cubicBezTo>
                    <a:cubicBezTo>
                      <a:pt x="100049" y="284861"/>
                      <a:pt x="15911" y="284861"/>
                      <a:pt x="2153" y="263694"/>
                    </a:cubicBezTo>
                    <a:cubicBezTo>
                      <a:pt x="-11605" y="242527"/>
                      <a:pt x="44486" y="224006"/>
                      <a:pt x="59303" y="187494"/>
                    </a:cubicBezTo>
                    <a:cubicBezTo>
                      <a:pt x="74120" y="150982"/>
                      <a:pt x="92111" y="51498"/>
                      <a:pt x="91053" y="44619"/>
                    </a:cubicBezTo>
                    <a:cubicBezTo>
                      <a:pt x="89995" y="37740"/>
                      <a:pt x="31786" y="152040"/>
                      <a:pt x="52953" y="146219"/>
                    </a:cubicBezTo>
                    <a:cubicBezTo>
                      <a:pt x="74120" y="140398"/>
                      <a:pt x="205353" y="-5652"/>
                      <a:pt x="211703" y="1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6" name="フリーフォーム 1085">
                <a:extLst>
                  <a:ext uri="{FF2B5EF4-FFF2-40B4-BE49-F238E27FC236}">
                    <a16:creationId xmlns:a16="http://schemas.microsoft.com/office/drawing/2014/main" id="{1C633AF8-D0F3-55B1-8ED0-1CAA4B56E412}"/>
                  </a:ext>
                </a:extLst>
              </p:cNvPr>
              <p:cNvSpPr/>
              <p:nvPr/>
            </p:nvSpPr>
            <p:spPr>
              <a:xfrm>
                <a:off x="5137129" y="4251316"/>
                <a:ext cx="695385" cy="400090"/>
              </a:xfrm>
              <a:custGeom>
                <a:avLst/>
                <a:gdLst>
                  <a:gd name="connsiteX0" fmla="*/ 98446 w 695385"/>
                  <a:gd name="connsiteY0" fmla="*/ 400059 h 400090"/>
                  <a:gd name="connsiteX1" fmla="*/ 457221 w 695385"/>
                  <a:gd name="connsiteY1" fmla="*/ 333384 h 400090"/>
                  <a:gd name="connsiteX2" fmla="*/ 495321 w 695385"/>
                  <a:gd name="connsiteY2" fmla="*/ 339734 h 400090"/>
                  <a:gd name="connsiteX3" fmla="*/ 438171 w 695385"/>
                  <a:gd name="connsiteY3" fmla="*/ 260359 h 400090"/>
                  <a:gd name="connsiteX4" fmla="*/ 549296 w 695385"/>
                  <a:gd name="connsiteY4" fmla="*/ 9 h 400090"/>
                  <a:gd name="connsiteX5" fmla="*/ 504846 w 695385"/>
                  <a:gd name="connsiteY5" fmla="*/ 250834 h 400090"/>
                  <a:gd name="connsiteX6" fmla="*/ 695346 w 695385"/>
                  <a:gd name="connsiteY6" fmla="*/ 368309 h 400090"/>
                  <a:gd name="connsiteX7" fmla="*/ 520721 w 695385"/>
                  <a:gd name="connsiteY7" fmla="*/ 279409 h 400090"/>
                  <a:gd name="connsiteX8" fmla="*/ 425471 w 695385"/>
                  <a:gd name="connsiteY8" fmla="*/ 304809 h 400090"/>
                  <a:gd name="connsiteX9" fmla="*/ 21 w 695385"/>
                  <a:gd name="connsiteY9" fmla="*/ 238134 h 400090"/>
                  <a:gd name="connsiteX10" fmla="*/ 444521 w 695385"/>
                  <a:gd name="connsiteY10" fmla="*/ 323859 h 400090"/>
                  <a:gd name="connsiteX11" fmla="*/ 98446 w 695385"/>
                  <a:gd name="connsiteY11" fmla="*/ 400059 h 40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5385" h="400090">
                    <a:moveTo>
                      <a:pt x="98446" y="400059"/>
                    </a:moveTo>
                    <a:cubicBezTo>
                      <a:pt x="100563" y="401647"/>
                      <a:pt x="391075" y="343438"/>
                      <a:pt x="457221" y="333384"/>
                    </a:cubicBezTo>
                    <a:cubicBezTo>
                      <a:pt x="523367" y="323330"/>
                      <a:pt x="498496" y="351905"/>
                      <a:pt x="495321" y="339734"/>
                    </a:cubicBezTo>
                    <a:cubicBezTo>
                      <a:pt x="492146" y="327563"/>
                      <a:pt x="429175" y="316980"/>
                      <a:pt x="438171" y="260359"/>
                    </a:cubicBezTo>
                    <a:cubicBezTo>
                      <a:pt x="447167" y="203738"/>
                      <a:pt x="538184" y="1596"/>
                      <a:pt x="549296" y="9"/>
                    </a:cubicBezTo>
                    <a:cubicBezTo>
                      <a:pt x="560408" y="-1578"/>
                      <a:pt x="480504" y="189451"/>
                      <a:pt x="504846" y="250834"/>
                    </a:cubicBezTo>
                    <a:cubicBezTo>
                      <a:pt x="529188" y="312217"/>
                      <a:pt x="692700" y="363547"/>
                      <a:pt x="695346" y="368309"/>
                    </a:cubicBezTo>
                    <a:cubicBezTo>
                      <a:pt x="697992" y="373071"/>
                      <a:pt x="565700" y="289992"/>
                      <a:pt x="520721" y="279409"/>
                    </a:cubicBezTo>
                    <a:cubicBezTo>
                      <a:pt x="475742" y="268826"/>
                      <a:pt x="512254" y="311688"/>
                      <a:pt x="425471" y="304809"/>
                    </a:cubicBezTo>
                    <a:cubicBezTo>
                      <a:pt x="338688" y="297930"/>
                      <a:pt x="-3154" y="234959"/>
                      <a:pt x="21" y="238134"/>
                    </a:cubicBezTo>
                    <a:cubicBezTo>
                      <a:pt x="3196" y="241309"/>
                      <a:pt x="421238" y="301105"/>
                      <a:pt x="444521" y="323859"/>
                    </a:cubicBezTo>
                    <a:cubicBezTo>
                      <a:pt x="467804" y="346613"/>
                      <a:pt x="96329" y="398471"/>
                      <a:pt x="98446" y="4000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7" name="フリーフォーム 1086">
                <a:extLst>
                  <a:ext uri="{FF2B5EF4-FFF2-40B4-BE49-F238E27FC236}">
                    <a16:creationId xmlns:a16="http://schemas.microsoft.com/office/drawing/2014/main" id="{832AB997-A13A-2F97-B444-996CC67B5A20}"/>
                  </a:ext>
                </a:extLst>
              </p:cNvPr>
              <p:cNvSpPr/>
              <p:nvPr/>
            </p:nvSpPr>
            <p:spPr>
              <a:xfrm>
                <a:off x="6069350" y="2826453"/>
                <a:ext cx="395126" cy="1653477"/>
              </a:xfrm>
              <a:custGeom>
                <a:avLst/>
                <a:gdLst>
                  <a:gd name="connsiteX0" fmla="*/ 4425 w 395126"/>
                  <a:gd name="connsiteY0" fmla="*/ 5647 h 1653477"/>
                  <a:gd name="connsiteX1" fmla="*/ 331450 w 395126"/>
                  <a:gd name="connsiteY1" fmla="*/ 1208972 h 1653477"/>
                  <a:gd name="connsiteX2" fmla="*/ 274300 w 395126"/>
                  <a:gd name="connsiteY2" fmla="*/ 1075622 h 1653477"/>
                  <a:gd name="connsiteX3" fmla="*/ 394950 w 395126"/>
                  <a:gd name="connsiteY3" fmla="*/ 1653472 h 1653477"/>
                  <a:gd name="connsiteX4" fmla="*/ 242550 w 395126"/>
                  <a:gd name="connsiteY4" fmla="*/ 1085147 h 1653477"/>
                  <a:gd name="connsiteX5" fmla="*/ 33000 w 395126"/>
                  <a:gd name="connsiteY5" fmla="*/ 364422 h 1653477"/>
                  <a:gd name="connsiteX6" fmla="*/ 137775 w 395126"/>
                  <a:gd name="connsiteY6" fmla="*/ 742247 h 1653477"/>
                  <a:gd name="connsiteX7" fmla="*/ 4425 w 395126"/>
                  <a:gd name="connsiteY7" fmla="*/ 5647 h 165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5126" h="1653477">
                    <a:moveTo>
                      <a:pt x="4425" y="5647"/>
                    </a:moveTo>
                    <a:cubicBezTo>
                      <a:pt x="36704" y="83435"/>
                      <a:pt x="286471" y="1030643"/>
                      <a:pt x="331450" y="1208972"/>
                    </a:cubicBezTo>
                    <a:cubicBezTo>
                      <a:pt x="376429" y="1387301"/>
                      <a:pt x="263717" y="1001539"/>
                      <a:pt x="274300" y="1075622"/>
                    </a:cubicBezTo>
                    <a:cubicBezTo>
                      <a:pt x="284883" y="1149705"/>
                      <a:pt x="400242" y="1651885"/>
                      <a:pt x="394950" y="1653472"/>
                    </a:cubicBezTo>
                    <a:cubicBezTo>
                      <a:pt x="389658" y="1655059"/>
                      <a:pt x="302875" y="1299989"/>
                      <a:pt x="242550" y="1085147"/>
                    </a:cubicBezTo>
                    <a:cubicBezTo>
                      <a:pt x="182225" y="870305"/>
                      <a:pt x="50462" y="421572"/>
                      <a:pt x="33000" y="364422"/>
                    </a:cubicBezTo>
                    <a:cubicBezTo>
                      <a:pt x="15538" y="307272"/>
                      <a:pt x="148888" y="806276"/>
                      <a:pt x="137775" y="742247"/>
                    </a:cubicBezTo>
                    <a:cubicBezTo>
                      <a:pt x="126662" y="678218"/>
                      <a:pt x="-27854" y="-72141"/>
                      <a:pt x="4425" y="56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8" name="フリーフォーム 1087">
                <a:extLst>
                  <a:ext uri="{FF2B5EF4-FFF2-40B4-BE49-F238E27FC236}">
                    <a16:creationId xmlns:a16="http://schemas.microsoft.com/office/drawing/2014/main" id="{287DD18C-43D7-7092-9B4C-01BD4F056E02}"/>
                  </a:ext>
                </a:extLst>
              </p:cNvPr>
              <p:cNvSpPr/>
              <p:nvPr/>
            </p:nvSpPr>
            <p:spPr>
              <a:xfrm>
                <a:off x="3053156" y="7595899"/>
                <a:ext cx="790908" cy="22638"/>
              </a:xfrm>
              <a:custGeom>
                <a:avLst/>
                <a:gdLst>
                  <a:gd name="connsiteX0" fmla="*/ 42423 w 790908"/>
                  <a:gd name="connsiteY0" fmla="*/ 22614 h 22638"/>
                  <a:gd name="connsiteX1" fmla="*/ 778403 w 790908"/>
                  <a:gd name="connsiteY1" fmla="*/ 4772 h 22638"/>
                  <a:gd name="connsiteX2" fmla="*/ 479550 w 790908"/>
                  <a:gd name="connsiteY2" fmla="*/ 9233 h 22638"/>
                  <a:gd name="connsiteX3" fmla="*/ 136093 w 790908"/>
                  <a:gd name="connsiteY3" fmla="*/ 312 h 22638"/>
                  <a:gd name="connsiteX4" fmla="*/ 42423 w 790908"/>
                  <a:gd name="connsiteY4" fmla="*/ 22614 h 2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0908" h="22638">
                    <a:moveTo>
                      <a:pt x="42423" y="22614"/>
                    </a:moveTo>
                    <a:cubicBezTo>
                      <a:pt x="149475" y="23357"/>
                      <a:pt x="705549" y="7002"/>
                      <a:pt x="778403" y="4772"/>
                    </a:cubicBezTo>
                    <a:cubicBezTo>
                      <a:pt x="851257" y="2542"/>
                      <a:pt x="586602" y="9976"/>
                      <a:pt x="479550" y="9233"/>
                    </a:cubicBezTo>
                    <a:cubicBezTo>
                      <a:pt x="372498" y="8490"/>
                      <a:pt x="217125" y="-1918"/>
                      <a:pt x="136093" y="312"/>
                    </a:cubicBezTo>
                    <a:cubicBezTo>
                      <a:pt x="55061" y="2542"/>
                      <a:pt x="-64629" y="21871"/>
                      <a:pt x="42423" y="226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9" name="フリーフォーム 1088">
                <a:extLst>
                  <a:ext uri="{FF2B5EF4-FFF2-40B4-BE49-F238E27FC236}">
                    <a16:creationId xmlns:a16="http://schemas.microsoft.com/office/drawing/2014/main" id="{A47C7E55-8CE3-673F-3F67-DFE7A2EEC439}"/>
                  </a:ext>
                </a:extLst>
              </p:cNvPr>
              <p:cNvSpPr/>
              <p:nvPr/>
            </p:nvSpPr>
            <p:spPr>
              <a:xfrm>
                <a:off x="3064569" y="7644922"/>
                <a:ext cx="693270" cy="40632"/>
              </a:xfrm>
              <a:custGeom>
                <a:avLst/>
                <a:gdLst>
                  <a:gd name="connsiteX0" fmla="*/ 13168 w 693270"/>
                  <a:gd name="connsiteY0" fmla="*/ 40498 h 40632"/>
                  <a:gd name="connsiteX1" fmla="*/ 637636 w 693270"/>
                  <a:gd name="connsiteY1" fmla="*/ 13736 h 40632"/>
                  <a:gd name="connsiteX2" fmla="*/ 642096 w 693270"/>
                  <a:gd name="connsiteY2" fmla="*/ 9275 h 40632"/>
                  <a:gd name="connsiteX3" fmla="*/ 454756 w 693270"/>
                  <a:gd name="connsiteY3" fmla="*/ 354 h 40632"/>
                  <a:gd name="connsiteX4" fmla="*/ 227271 w 693270"/>
                  <a:gd name="connsiteY4" fmla="*/ 22657 h 40632"/>
                  <a:gd name="connsiteX5" fmla="*/ 13168 w 693270"/>
                  <a:gd name="connsiteY5" fmla="*/ 40498 h 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270" h="40632">
                    <a:moveTo>
                      <a:pt x="13168" y="40498"/>
                    </a:moveTo>
                    <a:cubicBezTo>
                      <a:pt x="81562" y="39011"/>
                      <a:pt x="532815" y="18940"/>
                      <a:pt x="637636" y="13736"/>
                    </a:cubicBezTo>
                    <a:cubicBezTo>
                      <a:pt x="742457" y="8532"/>
                      <a:pt x="672576" y="11505"/>
                      <a:pt x="642096" y="9275"/>
                    </a:cubicBezTo>
                    <a:cubicBezTo>
                      <a:pt x="611616" y="7045"/>
                      <a:pt x="523894" y="-1876"/>
                      <a:pt x="454756" y="354"/>
                    </a:cubicBezTo>
                    <a:cubicBezTo>
                      <a:pt x="385619" y="2584"/>
                      <a:pt x="292692" y="14479"/>
                      <a:pt x="227271" y="22657"/>
                    </a:cubicBezTo>
                    <a:cubicBezTo>
                      <a:pt x="161850" y="30835"/>
                      <a:pt x="-55226" y="41985"/>
                      <a:pt x="13168" y="404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0" name="フリーフォーム 1089">
                <a:extLst>
                  <a:ext uri="{FF2B5EF4-FFF2-40B4-BE49-F238E27FC236}">
                    <a16:creationId xmlns:a16="http://schemas.microsoft.com/office/drawing/2014/main" id="{9BB3F9C3-C186-4C99-86E6-0294D6743FC5}"/>
                  </a:ext>
                </a:extLst>
              </p:cNvPr>
              <p:cNvSpPr/>
              <p:nvPr/>
            </p:nvSpPr>
            <p:spPr>
              <a:xfrm>
                <a:off x="6365116" y="7587290"/>
                <a:ext cx="721932" cy="42793"/>
              </a:xfrm>
              <a:custGeom>
                <a:avLst/>
                <a:gdLst>
                  <a:gd name="connsiteX0" fmla="*/ 0 w 721932"/>
                  <a:gd name="connsiteY0" fmla="*/ 0 h 42793"/>
                  <a:gd name="connsiteX1" fmla="*/ 660152 w 721932"/>
                  <a:gd name="connsiteY1" fmla="*/ 40144 h 42793"/>
                  <a:gd name="connsiteX2" fmla="*/ 677994 w 721932"/>
                  <a:gd name="connsiteY2" fmla="*/ 35684 h 42793"/>
                  <a:gd name="connsiteX3" fmla="*/ 521877 w 721932"/>
                  <a:gd name="connsiteY3" fmla="*/ 8921 h 42793"/>
                  <a:gd name="connsiteX4" fmla="*/ 0 w 721932"/>
                  <a:gd name="connsiteY4" fmla="*/ 0 h 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1932" h="42793">
                    <a:moveTo>
                      <a:pt x="0" y="0"/>
                    </a:moveTo>
                    <a:lnTo>
                      <a:pt x="660152" y="40144"/>
                    </a:lnTo>
                    <a:cubicBezTo>
                      <a:pt x="773151" y="46091"/>
                      <a:pt x="701040" y="40888"/>
                      <a:pt x="677994" y="35684"/>
                    </a:cubicBezTo>
                    <a:cubicBezTo>
                      <a:pt x="654948" y="30480"/>
                      <a:pt x="521877" y="8921"/>
                      <a:pt x="521877" y="892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1" name="フリーフォーム 1090">
                <a:extLst>
                  <a:ext uri="{FF2B5EF4-FFF2-40B4-BE49-F238E27FC236}">
                    <a16:creationId xmlns:a16="http://schemas.microsoft.com/office/drawing/2014/main" id="{9BE15D36-E08C-7930-4645-D82EBADB0DFC}"/>
                  </a:ext>
                </a:extLst>
              </p:cNvPr>
              <p:cNvSpPr/>
              <p:nvPr/>
            </p:nvSpPr>
            <p:spPr>
              <a:xfrm>
                <a:off x="6418761" y="7654006"/>
                <a:ext cx="625742" cy="22494"/>
              </a:xfrm>
              <a:custGeom>
                <a:avLst/>
                <a:gdLst>
                  <a:gd name="connsiteX0" fmla="*/ 8802 w 625742"/>
                  <a:gd name="connsiteY0" fmla="*/ 4652 h 22494"/>
                  <a:gd name="connsiteX1" fmla="*/ 606507 w 625742"/>
                  <a:gd name="connsiteY1" fmla="*/ 22494 h 22494"/>
                  <a:gd name="connsiteX2" fmla="*/ 459311 w 625742"/>
                  <a:gd name="connsiteY2" fmla="*/ 191 h 22494"/>
                  <a:gd name="connsiteX3" fmla="*/ 263050 w 625742"/>
                  <a:gd name="connsiteY3" fmla="*/ 13573 h 22494"/>
                  <a:gd name="connsiteX4" fmla="*/ 8802 w 625742"/>
                  <a:gd name="connsiteY4" fmla="*/ 4652 h 2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42" h="22494">
                    <a:moveTo>
                      <a:pt x="8802" y="4652"/>
                    </a:moveTo>
                    <a:lnTo>
                      <a:pt x="606507" y="22494"/>
                    </a:lnTo>
                    <a:cubicBezTo>
                      <a:pt x="681592" y="21751"/>
                      <a:pt x="516554" y="1678"/>
                      <a:pt x="459311" y="191"/>
                    </a:cubicBezTo>
                    <a:cubicBezTo>
                      <a:pt x="402068" y="-1296"/>
                      <a:pt x="336648" y="6139"/>
                      <a:pt x="263050" y="13573"/>
                    </a:cubicBezTo>
                    <a:cubicBezTo>
                      <a:pt x="189452" y="21007"/>
                      <a:pt x="-48441" y="3165"/>
                      <a:pt x="8802" y="46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2" name="フリーフォーム 1091">
                <a:extLst>
                  <a:ext uri="{FF2B5EF4-FFF2-40B4-BE49-F238E27FC236}">
                    <a16:creationId xmlns:a16="http://schemas.microsoft.com/office/drawing/2014/main" id="{D72FAEB8-F836-CA38-B8D5-C08413F9FAA5}"/>
                  </a:ext>
                </a:extLst>
              </p:cNvPr>
              <p:cNvSpPr/>
              <p:nvPr/>
            </p:nvSpPr>
            <p:spPr>
              <a:xfrm>
                <a:off x="7105321" y="7791932"/>
                <a:ext cx="36308" cy="2299104"/>
              </a:xfrm>
              <a:custGeom>
                <a:avLst/>
                <a:gdLst>
                  <a:gd name="connsiteX0" fmla="*/ 35920 w 36308"/>
                  <a:gd name="connsiteY0" fmla="*/ 134355 h 2299104"/>
                  <a:gd name="connsiteX1" fmla="*/ 18078 w 36308"/>
                  <a:gd name="connsiteY1" fmla="*/ 2297691 h 2299104"/>
                  <a:gd name="connsiteX2" fmla="*/ 236 w 36308"/>
                  <a:gd name="connsiteY2" fmla="*/ 459970 h 2299104"/>
                  <a:gd name="connsiteX3" fmla="*/ 35920 w 36308"/>
                  <a:gd name="connsiteY3" fmla="*/ 134355 h 229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08" h="2299104">
                    <a:moveTo>
                      <a:pt x="35920" y="134355"/>
                    </a:moveTo>
                    <a:cubicBezTo>
                      <a:pt x="38894" y="440642"/>
                      <a:pt x="24025" y="2243422"/>
                      <a:pt x="18078" y="2297691"/>
                    </a:cubicBezTo>
                    <a:cubicBezTo>
                      <a:pt x="12131" y="2351960"/>
                      <a:pt x="-1994" y="827960"/>
                      <a:pt x="236" y="459970"/>
                    </a:cubicBezTo>
                    <a:cubicBezTo>
                      <a:pt x="2466" y="91980"/>
                      <a:pt x="32946" y="-171932"/>
                      <a:pt x="35920" y="1343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3" name="フリーフォーム 1092">
                <a:extLst>
                  <a:ext uri="{FF2B5EF4-FFF2-40B4-BE49-F238E27FC236}">
                    <a16:creationId xmlns:a16="http://schemas.microsoft.com/office/drawing/2014/main" id="{20EEE397-648C-31B9-137C-4F8A7C88B6F7}"/>
                  </a:ext>
                </a:extLst>
              </p:cNvPr>
              <p:cNvSpPr/>
              <p:nvPr/>
            </p:nvSpPr>
            <p:spPr>
              <a:xfrm>
                <a:off x="3046364" y="7451003"/>
                <a:ext cx="64168" cy="2696755"/>
              </a:xfrm>
              <a:custGeom>
                <a:avLst/>
                <a:gdLst>
                  <a:gd name="connsiteX0" fmla="*/ 31373 w 64168"/>
                  <a:gd name="connsiteY0" fmla="*/ 189813 h 2696755"/>
                  <a:gd name="connsiteX1" fmla="*/ 44754 w 64168"/>
                  <a:gd name="connsiteY1" fmla="*/ 2594016 h 2696755"/>
                  <a:gd name="connsiteX2" fmla="*/ 149 w 64168"/>
                  <a:gd name="connsiteY2" fmla="*/ 2067678 h 2696755"/>
                  <a:gd name="connsiteX3" fmla="*/ 62596 w 64168"/>
                  <a:gd name="connsiteY3" fmla="*/ 363772 h 2696755"/>
                  <a:gd name="connsiteX4" fmla="*/ 31373 w 64168"/>
                  <a:gd name="connsiteY4" fmla="*/ 189813 h 269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8" h="2696755">
                    <a:moveTo>
                      <a:pt x="31373" y="189813"/>
                    </a:moveTo>
                    <a:cubicBezTo>
                      <a:pt x="28399" y="561520"/>
                      <a:pt x="49958" y="2281039"/>
                      <a:pt x="44754" y="2594016"/>
                    </a:cubicBezTo>
                    <a:cubicBezTo>
                      <a:pt x="39550" y="2906993"/>
                      <a:pt x="-2825" y="2439385"/>
                      <a:pt x="149" y="2067678"/>
                    </a:cubicBezTo>
                    <a:cubicBezTo>
                      <a:pt x="3123" y="1695971"/>
                      <a:pt x="52931" y="672289"/>
                      <a:pt x="62596" y="363772"/>
                    </a:cubicBezTo>
                    <a:cubicBezTo>
                      <a:pt x="72261" y="55255"/>
                      <a:pt x="34347" y="-181894"/>
                      <a:pt x="31373" y="1898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4" name="フリーフォーム 1093">
                <a:extLst>
                  <a:ext uri="{FF2B5EF4-FFF2-40B4-BE49-F238E27FC236}">
                    <a16:creationId xmlns:a16="http://schemas.microsoft.com/office/drawing/2014/main" id="{F181B06C-CC7C-A630-3419-09E327355EEB}"/>
                  </a:ext>
                </a:extLst>
              </p:cNvPr>
              <p:cNvSpPr/>
              <p:nvPr/>
            </p:nvSpPr>
            <p:spPr>
              <a:xfrm>
                <a:off x="2980278" y="9892768"/>
                <a:ext cx="117941" cy="1257816"/>
              </a:xfrm>
              <a:custGeom>
                <a:avLst/>
                <a:gdLst>
                  <a:gd name="connsiteX0" fmla="*/ 30551 w 117941"/>
                  <a:gd name="connsiteY0" fmla="*/ 58580 h 1257816"/>
                  <a:gd name="connsiteX1" fmla="*/ 110840 w 117941"/>
                  <a:gd name="connsiteY1" fmla="*/ 999743 h 1257816"/>
                  <a:gd name="connsiteX2" fmla="*/ 106380 w 117941"/>
                  <a:gd name="connsiteY2" fmla="*/ 879310 h 1257816"/>
                  <a:gd name="connsiteX3" fmla="*/ 43933 w 117941"/>
                  <a:gd name="connsiteY3" fmla="*/ 1245070 h 1257816"/>
                  <a:gd name="connsiteX4" fmla="*/ 43933 w 117941"/>
                  <a:gd name="connsiteY4" fmla="*/ 1106795 h 1257816"/>
                  <a:gd name="connsiteX5" fmla="*/ 79617 w 117941"/>
                  <a:gd name="connsiteY5" fmla="*/ 468945 h 1257816"/>
                  <a:gd name="connsiteX6" fmla="*/ 97459 w 117941"/>
                  <a:gd name="connsiteY6" fmla="*/ 303907 h 1257816"/>
                  <a:gd name="connsiteX7" fmla="*/ 3788 w 117941"/>
                  <a:gd name="connsiteY7" fmla="*/ 121027 h 1257816"/>
                  <a:gd name="connsiteX8" fmla="*/ 30551 w 117941"/>
                  <a:gd name="connsiteY8" fmla="*/ 58580 h 1257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941" h="1257816">
                    <a:moveTo>
                      <a:pt x="30551" y="58580"/>
                    </a:moveTo>
                    <a:cubicBezTo>
                      <a:pt x="48393" y="205033"/>
                      <a:pt x="98202" y="862955"/>
                      <a:pt x="110840" y="999743"/>
                    </a:cubicBezTo>
                    <a:cubicBezTo>
                      <a:pt x="123478" y="1136531"/>
                      <a:pt x="117531" y="838422"/>
                      <a:pt x="106380" y="879310"/>
                    </a:cubicBezTo>
                    <a:cubicBezTo>
                      <a:pt x="95229" y="920198"/>
                      <a:pt x="54341" y="1207156"/>
                      <a:pt x="43933" y="1245070"/>
                    </a:cubicBezTo>
                    <a:cubicBezTo>
                      <a:pt x="33525" y="1282984"/>
                      <a:pt x="37986" y="1236149"/>
                      <a:pt x="43933" y="1106795"/>
                    </a:cubicBezTo>
                    <a:cubicBezTo>
                      <a:pt x="49880" y="977441"/>
                      <a:pt x="70696" y="602760"/>
                      <a:pt x="79617" y="468945"/>
                    </a:cubicBezTo>
                    <a:cubicBezTo>
                      <a:pt x="88538" y="335130"/>
                      <a:pt x="110097" y="361893"/>
                      <a:pt x="97459" y="303907"/>
                    </a:cubicBezTo>
                    <a:cubicBezTo>
                      <a:pt x="84821" y="245921"/>
                      <a:pt x="16426" y="160428"/>
                      <a:pt x="3788" y="121027"/>
                    </a:cubicBezTo>
                    <a:cubicBezTo>
                      <a:pt x="-8850" y="81626"/>
                      <a:pt x="12709" y="-87873"/>
                      <a:pt x="30551" y="585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5" name="フリーフォーム 1094">
                <a:extLst>
                  <a:ext uri="{FF2B5EF4-FFF2-40B4-BE49-F238E27FC236}">
                    <a16:creationId xmlns:a16="http://schemas.microsoft.com/office/drawing/2014/main" id="{BAE0DB02-D1A4-6E51-7A28-6C755BD752E1}"/>
                  </a:ext>
                </a:extLst>
              </p:cNvPr>
              <p:cNvSpPr/>
              <p:nvPr/>
            </p:nvSpPr>
            <p:spPr>
              <a:xfrm>
                <a:off x="2985016" y="10760228"/>
                <a:ext cx="149529" cy="780441"/>
              </a:xfrm>
              <a:custGeom>
                <a:avLst/>
                <a:gdLst>
                  <a:gd name="connsiteX0" fmla="*/ 3511 w 149529"/>
                  <a:gd name="connsiteY0" fmla="*/ 7390 h 780441"/>
                  <a:gd name="connsiteX1" fmla="*/ 137325 w 149529"/>
                  <a:gd name="connsiteY1" fmla="*/ 453438 h 780441"/>
                  <a:gd name="connsiteX2" fmla="*/ 137325 w 149529"/>
                  <a:gd name="connsiteY2" fmla="*/ 417754 h 780441"/>
                  <a:gd name="connsiteX3" fmla="*/ 83800 w 149529"/>
                  <a:gd name="connsiteY3" fmla="*/ 591713 h 780441"/>
                  <a:gd name="connsiteX4" fmla="*/ 88260 w 149529"/>
                  <a:gd name="connsiteY4" fmla="*/ 636318 h 780441"/>
                  <a:gd name="connsiteX5" fmla="*/ 110563 w 149529"/>
                  <a:gd name="connsiteY5" fmla="*/ 596174 h 780441"/>
                  <a:gd name="connsiteX6" fmla="*/ 106102 w 149529"/>
                  <a:gd name="connsiteY6" fmla="*/ 631858 h 780441"/>
                  <a:gd name="connsiteX7" fmla="*/ 97181 w 149529"/>
                  <a:gd name="connsiteY7" fmla="*/ 779054 h 780441"/>
                  <a:gd name="connsiteX8" fmla="*/ 141786 w 149529"/>
                  <a:gd name="connsiteY8" fmla="*/ 533727 h 780441"/>
                  <a:gd name="connsiteX9" fmla="*/ 115023 w 149529"/>
                  <a:gd name="connsiteY9" fmla="*/ 364229 h 780441"/>
                  <a:gd name="connsiteX10" fmla="*/ 141786 w 149529"/>
                  <a:gd name="connsiteY10" fmla="*/ 51994 h 780441"/>
                  <a:gd name="connsiteX11" fmla="*/ 48116 w 149529"/>
                  <a:gd name="connsiteY11" fmla="*/ 163507 h 780441"/>
                  <a:gd name="connsiteX12" fmla="*/ 3511 w 149529"/>
                  <a:gd name="connsiteY12" fmla="*/ 7390 h 780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529" h="780441">
                    <a:moveTo>
                      <a:pt x="3511" y="7390"/>
                    </a:moveTo>
                    <a:cubicBezTo>
                      <a:pt x="18379" y="55712"/>
                      <a:pt x="115023" y="385044"/>
                      <a:pt x="137325" y="453438"/>
                    </a:cubicBezTo>
                    <a:cubicBezTo>
                      <a:pt x="159627" y="521832"/>
                      <a:pt x="146246" y="394708"/>
                      <a:pt x="137325" y="417754"/>
                    </a:cubicBezTo>
                    <a:cubicBezTo>
                      <a:pt x="128404" y="440800"/>
                      <a:pt x="91977" y="555286"/>
                      <a:pt x="83800" y="591713"/>
                    </a:cubicBezTo>
                    <a:cubicBezTo>
                      <a:pt x="75623" y="628140"/>
                      <a:pt x="83800" y="635575"/>
                      <a:pt x="88260" y="636318"/>
                    </a:cubicBezTo>
                    <a:cubicBezTo>
                      <a:pt x="92720" y="637061"/>
                      <a:pt x="107589" y="596917"/>
                      <a:pt x="110563" y="596174"/>
                    </a:cubicBezTo>
                    <a:cubicBezTo>
                      <a:pt x="113537" y="595431"/>
                      <a:pt x="108332" y="601378"/>
                      <a:pt x="106102" y="631858"/>
                    </a:cubicBezTo>
                    <a:cubicBezTo>
                      <a:pt x="103872" y="662338"/>
                      <a:pt x="91234" y="795409"/>
                      <a:pt x="97181" y="779054"/>
                    </a:cubicBezTo>
                    <a:cubicBezTo>
                      <a:pt x="103128" y="762699"/>
                      <a:pt x="138812" y="602864"/>
                      <a:pt x="141786" y="533727"/>
                    </a:cubicBezTo>
                    <a:cubicBezTo>
                      <a:pt x="144760" y="464590"/>
                      <a:pt x="115023" y="444518"/>
                      <a:pt x="115023" y="364229"/>
                    </a:cubicBezTo>
                    <a:cubicBezTo>
                      <a:pt x="115023" y="283940"/>
                      <a:pt x="152937" y="85448"/>
                      <a:pt x="141786" y="51994"/>
                    </a:cubicBezTo>
                    <a:cubicBezTo>
                      <a:pt x="130635" y="18540"/>
                      <a:pt x="71905" y="163507"/>
                      <a:pt x="48116" y="163507"/>
                    </a:cubicBezTo>
                    <a:cubicBezTo>
                      <a:pt x="24327" y="163507"/>
                      <a:pt x="-11357" y="-40932"/>
                      <a:pt x="3511" y="73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6" name="フリーフォーム 1095">
                <a:extLst>
                  <a:ext uri="{FF2B5EF4-FFF2-40B4-BE49-F238E27FC236}">
                    <a16:creationId xmlns:a16="http://schemas.microsoft.com/office/drawing/2014/main" id="{F6EEE080-F678-2953-83A2-792B0B8A3D78}"/>
                  </a:ext>
                </a:extLst>
              </p:cNvPr>
              <p:cNvSpPr/>
              <p:nvPr/>
            </p:nvSpPr>
            <p:spPr>
              <a:xfrm>
                <a:off x="3028638" y="11247216"/>
                <a:ext cx="135575" cy="928920"/>
              </a:xfrm>
              <a:custGeom>
                <a:avLst/>
                <a:gdLst>
                  <a:gd name="connsiteX0" fmla="*/ 33 w 135575"/>
                  <a:gd name="connsiteY0" fmla="*/ 2134 h 928920"/>
                  <a:gd name="connsiteX1" fmla="*/ 120466 w 135575"/>
                  <a:gd name="connsiteY1" fmla="*/ 336671 h 928920"/>
                  <a:gd name="connsiteX2" fmla="*/ 84782 w 135575"/>
                  <a:gd name="connsiteY2" fmla="*/ 492788 h 928920"/>
                  <a:gd name="connsiteX3" fmla="*/ 49099 w 135575"/>
                  <a:gd name="connsiteY3" fmla="*/ 885311 h 928920"/>
                  <a:gd name="connsiteX4" fmla="*/ 62480 w 135575"/>
                  <a:gd name="connsiteY4" fmla="*/ 733654 h 928920"/>
                  <a:gd name="connsiteX5" fmla="*/ 17875 w 135575"/>
                  <a:gd name="connsiteY5" fmla="*/ 920995 h 928920"/>
                  <a:gd name="connsiteX6" fmla="*/ 66941 w 135575"/>
                  <a:gd name="connsiteY6" fmla="*/ 412499 h 928920"/>
                  <a:gd name="connsiteX7" fmla="*/ 133848 w 135575"/>
                  <a:gd name="connsiteY7" fmla="*/ 202856 h 928920"/>
                  <a:gd name="connsiteX8" fmla="*/ 33 w 135575"/>
                  <a:gd name="connsiteY8" fmla="*/ 2134 h 928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575" h="928920">
                    <a:moveTo>
                      <a:pt x="33" y="2134"/>
                    </a:moveTo>
                    <a:cubicBezTo>
                      <a:pt x="-2197" y="24437"/>
                      <a:pt x="106341" y="254895"/>
                      <a:pt x="120466" y="336671"/>
                    </a:cubicBezTo>
                    <a:cubicBezTo>
                      <a:pt x="134591" y="418447"/>
                      <a:pt x="96677" y="401348"/>
                      <a:pt x="84782" y="492788"/>
                    </a:cubicBezTo>
                    <a:cubicBezTo>
                      <a:pt x="72887" y="584228"/>
                      <a:pt x="52816" y="845167"/>
                      <a:pt x="49099" y="885311"/>
                    </a:cubicBezTo>
                    <a:cubicBezTo>
                      <a:pt x="45382" y="925455"/>
                      <a:pt x="67684" y="727707"/>
                      <a:pt x="62480" y="733654"/>
                    </a:cubicBezTo>
                    <a:cubicBezTo>
                      <a:pt x="57276" y="739601"/>
                      <a:pt x="17132" y="974521"/>
                      <a:pt x="17875" y="920995"/>
                    </a:cubicBezTo>
                    <a:cubicBezTo>
                      <a:pt x="18618" y="867469"/>
                      <a:pt x="47612" y="532189"/>
                      <a:pt x="66941" y="412499"/>
                    </a:cubicBezTo>
                    <a:cubicBezTo>
                      <a:pt x="86270" y="292809"/>
                      <a:pt x="146486" y="267533"/>
                      <a:pt x="133848" y="202856"/>
                    </a:cubicBezTo>
                    <a:cubicBezTo>
                      <a:pt x="121210" y="138179"/>
                      <a:pt x="2263" y="-20169"/>
                      <a:pt x="33" y="2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8" name="フリーフォーム 1097">
                <a:extLst>
                  <a:ext uri="{FF2B5EF4-FFF2-40B4-BE49-F238E27FC236}">
                    <a16:creationId xmlns:a16="http://schemas.microsoft.com/office/drawing/2014/main" id="{51E5E97B-88A9-0318-1E8B-531370A596F3}"/>
                  </a:ext>
                </a:extLst>
              </p:cNvPr>
              <p:cNvSpPr/>
              <p:nvPr/>
            </p:nvSpPr>
            <p:spPr>
              <a:xfrm>
                <a:off x="3112871" y="11146594"/>
                <a:ext cx="360220" cy="946314"/>
              </a:xfrm>
              <a:custGeom>
                <a:avLst/>
                <a:gdLst>
                  <a:gd name="connsiteX0" fmla="*/ 348468 w 360220"/>
                  <a:gd name="connsiteY0" fmla="*/ 31388 h 946314"/>
                  <a:gd name="connsiteX1" fmla="*/ 143285 w 360220"/>
                  <a:gd name="connsiteY1" fmla="*/ 75993 h 946314"/>
                  <a:gd name="connsiteX2" fmla="*/ 161127 w 360220"/>
                  <a:gd name="connsiteY2" fmla="*/ 205347 h 946314"/>
                  <a:gd name="connsiteX3" fmla="*/ 120983 w 360220"/>
                  <a:gd name="connsiteY3" fmla="*/ 334702 h 946314"/>
                  <a:gd name="connsiteX4" fmla="*/ 31773 w 360220"/>
                  <a:gd name="connsiteY4" fmla="*/ 539884 h 946314"/>
                  <a:gd name="connsiteX5" fmla="*/ 71917 w 360220"/>
                  <a:gd name="connsiteY5" fmla="*/ 504200 h 946314"/>
                  <a:gd name="connsiteX6" fmla="*/ 58536 w 360220"/>
                  <a:gd name="connsiteY6" fmla="*/ 736146 h 946314"/>
                  <a:gd name="connsiteX7" fmla="*/ 549 w 360220"/>
                  <a:gd name="connsiteY7" fmla="*/ 945788 h 946314"/>
                  <a:gd name="connsiteX8" fmla="*/ 31773 w 360220"/>
                  <a:gd name="connsiteY8" fmla="*/ 673699 h 946314"/>
                  <a:gd name="connsiteX9" fmla="*/ 71917 w 360220"/>
                  <a:gd name="connsiteY9" fmla="*/ 214268 h 946314"/>
                  <a:gd name="connsiteX10" fmla="*/ 67457 w 360220"/>
                  <a:gd name="connsiteY10" fmla="*/ 102756 h 946314"/>
                  <a:gd name="connsiteX11" fmla="*/ 103141 w 360220"/>
                  <a:gd name="connsiteY11" fmla="*/ 241031 h 946314"/>
                  <a:gd name="connsiteX12" fmla="*/ 85299 w 360220"/>
                  <a:gd name="connsiteY12" fmla="*/ 44770 h 946314"/>
                  <a:gd name="connsiteX13" fmla="*/ 308323 w 360220"/>
                  <a:gd name="connsiteY13" fmla="*/ 165 h 946314"/>
                  <a:gd name="connsiteX14" fmla="*/ 348468 w 360220"/>
                  <a:gd name="connsiteY14" fmla="*/ 31388 h 94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60220" h="946314">
                    <a:moveTo>
                      <a:pt x="348468" y="31388"/>
                    </a:moveTo>
                    <a:cubicBezTo>
                      <a:pt x="320962" y="44026"/>
                      <a:pt x="174509" y="47000"/>
                      <a:pt x="143285" y="75993"/>
                    </a:cubicBezTo>
                    <a:cubicBezTo>
                      <a:pt x="112061" y="104986"/>
                      <a:pt x="164844" y="162229"/>
                      <a:pt x="161127" y="205347"/>
                    </a:cubicBezTo>
                    <a:cubicBezTo>
                      <a:pt x="157410" y="248465"/>
                      <a:pt x="142542" y="278946"/>
                      <a:pt x="120983" y="334702"/>
                    </a:cubicBezTo>
                    <a:cubicBezTo>
                      <a:pt x="99424" y="390458"/>
                      <a:pt x="39951" y="511634"/>
                      <a:pt x="31773" y="539884"/>
                    </a:cubicBezTo>
                    <a:cubicBezTo>
                      <a:pt x="23595" y="568134"/>
                      <a:pt x="67456" y="471490"/>
                      <a:pt x="71917" y="504200"/>
                    </a:cubicBezTo>
                    <a:cubicBezTo>
                      <a:pt x="76377" y="536910"/>
                      <a:pt x="70431" y="662548"/>
                      <a:pt x="58536" y="736146"/>
                    </a:cubicBezTo>
                    <a:cubicBezTo>
                      <a:pt x="46641" y="809744"/>
                      <a:pt x="5009" y="956196"/>
                      <a:pt x="549" y="945788"/>
                    </a:cubicBezTo>
                    <a:cubicBezTo>
                      <a:pt x="-3911" y="935380"/>
                      <a:pt x="19878" y="795619"/>
                      <a:pt x="31773" y="673699"/>
                    </a:cubicBezTo>
                    <a:cubicBezTo>
                      <a:pt x="43668" y="551779"/>
                      <a:pt x="65970" y="309425"/>
                      <a:pt x="71917" y="214268"/>
                    </a:cubicBezTo>
                    <a:cubicBezTo>
                      <a:pt x="77864" y="119111"/>
                      <a:pt x="62253" y="98296"/>
                      <a:pt x="67457" y="102756"/>
                    </a:cubicBezTo>
                    <a:cubicBezTo>
                      <a:pt x="72661" y="107216"/>
                      <a:pt x="100167" y="250695"/>
                      <a:pt x="103141" y="241031"/>
                    </a:cubicBezTo>
                    <a:cubicBezTo>
                      <a:pt x="106115" y="231367"/>
                      <a:pt x="51102" y="84914"/>
                      <a:pt x="85299" y="44770"/>
                    </a:cubicBezTo>
                    <a:cubicBezTo>
                      <a:pt x="119496" y="4626"/>
                      <a:pt x="264462" y="2395"/>
                      <a:pt x="308323" y="165"/>
                    </a:cubicBezTo>
                    <a:cubicBezTo>
                      <a:pt x="352184" y="-2065"/>
                      <a:pt x="375974" y="18750"/>
                      <a:pt x="348468" y="31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9" name="フリーフォーム 1098">
                <a:extLst>
                  <a:ext uri="{FF2B5EF4-FFF2-40B4-BE49-F238E27FC236}">
                    <a16:creationId xmlns:a16="http://schemas.microsoft.com/office/drawing/2014/main" id="{3A893AD4-C252-4AE5-2EDA-D4A189CA274F}"/>
                  </a:ext>
                </a:extLst>
              </p:cNvPr>
              <p:cNvSpPr/>
              <p:nvPr/>
            </p:nvSpPr>
            <p:spPr>
              <a:xfrm>
                <a:off x="2975145" y="11989791"/>
                <a:ext cx="2912699" cy="468351"/>
              </a:xfrm>
              <a:custGeom>
                <a:avLst/>
                <a:gdLst>
                  <a:gd name="connsiteX0" fmla="*/ 0 w 2912699"/>
                  <a:gd name="connsiteY0" fmla="*/ 0 h 468351"/>
                  <a:gd name="connsiteX1" fmla="*/ 356839 w 2912699"/>
                  <a:gd name="connsiteY1" fmla="*/ 396984 h 468351"/>
                  <a:gd name="connsiteX2" fmla="*/ 620008 w 2912699"/>
                  <a:gd name="connsiteY2" fmla="*/ 423747 h 468351"/>
                  <a:gd name="connsiteX3" fmla="*/ 2912699 w 2912699"/>
                  <a:gd name="connsiteY3" fmla="*/ 468351 h 468351"/>
                  <a:gd name="connsiteX4" fmla="*/ 1993838 w 2912699"/>
                  <a:gd name="connsiteY4" fmla="*/ 450509 h 468351"/>
                  <a:gd name="connsiteX5" fmla="*/ 843033 w 2912699"/>
                  <a:gd name="connsiteY5" fmla="*/ 459430 h 468351"/>
                  <a:gd name="connsiteX6" fmla="*/ 468352 w 2912699"/>
                  <a:gd name="connsiteY6" fmla="*/ 410365 h 468351"/>
                  <a:gd name="connsiteX7" fmla="*/ 160578 w 2912699"/>
                  <a:gd name="connsiteY7" fmla="*/ 102591 h 468351"/>
                  <a:gd name="connsiteX8" fmla="*/ 263169 w 2912699"/>
                  <a:gd name="connsiteY8" fmla="*/ 227485 h 468351"/>
                  <a:gd name="connsiteX9" fmla="*/ 111513 w 2912699"/>
                  <a:gd name="connsiteY9" fmla="*/ 107052 h 468351"/>
                  <a:gd name="connsiteX10" fmla="*/ 0 w 2912699"/>
                  <a:gd name="connsiteY10" fmla="*/ 0 h 46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12699" h="468351">
                    <a:moveTo>
                      <a:pt x="0" y="0"/>
                    </a:moveTo>
                    <a:cubicBezTo>
                      <a:pt x="126752" y="163180"/>
                      <a:pt x="253504" y="326360"/>
                      <a:pt x="356839" y="396984"/>
                    </a:cubicBezTo>
                    <a:cubicBezTo>
                      <a:pt x="460174" y="467609"/>
                      <a:pt x="620008" y="423747"/>
                      <a:pt x="620008" y="423747"/>
                    </a:cubicBezTo>
                    <a:lnTo>
                      <a:pt x="2912699" y="468351"/>
                    </a:lnTo>
                    <a:lnTo>
                      <a:pt x="1993838" y="450509"/>
                    </a:lnTo>
                    <a:lnTo>
                      <a:pt x="843033" y="459430"/>
                    </a:lnTo>
                    <a:cubicBezTo>
                      <a:pt x="588785" y="452739"/>
                      <a:pt x="582094" y="469838"/>
                      <a:pt x="468352" y="410365"/>
                    </a:cubicBezTo>
                    <a:cubicBezTo>
                      <a:pt x="354610" y="350892"/>
                      <a:pt x="194775" y="133071"/>
                      <a:pt x="160578" y="102591"/>
                    </a:cubicBezTo>
                    <a:cubicBezTo>
                      <a:pt x="126381" y="72111"/>
                      <a:pt x="271347" y="226742"/>
                      <a:pt x="263169" y="227485"/>
                    </a:cubicBezTo>
                    <a:cubicBezTo>
                      <a:pt x="254992" y="228229"/>
                      <a:pt x="111513" y="107052"/>
                      <a:pt x="111513" y="10705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0" name="フリーフォーム 1099">
                <a:extLst>
                  <a:ext uri="{FF2B5EF4-FFF2-40B4-BE49-F238E27FC236}">
                    <a16:creationId xmlns:a16="http://schemas.microsoft.com/office/drawing/2014/main" id="{55D50090-85FA-BA2D-BB96-CC9D15DA99ED}"/>
                  </a:ext>
                </a:extLst>
              </p:cNvPr>
              <p:cNvSpPr/>
              <p:nvPr/>
            </p:nvSpPr>
            <p:spPr>
              <a:xfrm>
                <a:off x="7163543" y="8269744"/>
                <a:ext cx="14373" cy="1315471"/>
              </a:xfrm>
              <a:custGeom>
                <a:avLst/>
                <a:gdLst>
                  <a:gd name="connsiteX0" fmla="*/ 0 w 14373"/>
                  <a:gd name="connsiteY0" fmla="*/ 0 h 1315471"/>
                  <a:gd name="connsiteX1" fmla="*/ 13382 w 14373"/>
                  <a:gd name="connsiteY1" fmla="*/ 1293542 h 1315471"/>
                  <a:gd name="connsiteX2" fmla="*/ 13382 w 14373"/>
                  <a:gd name="connsiteY2" fmla="*/ 847493 h 1315471"/>
                  <a:gd name="connsiteX3" fmla="*/ 0 w 14373"/>
                  <a:gd name="connsiteY3" fmla="*/ 0 h 131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73" h="1315471">
                    <a:moveTo>
                      <a:pt x="0" y="0"/>
                    </a:moveTo>
                    <a:cubicBezTo>
                      <a:pt x="5576" y="576146"/>
                      <a:pt x="11152" y="1152293"/>
                      <a:pt x="13382" y="1293542"/>
                    </a:cubicBezTo>
                    <a:cubicBezTo>
                      <a:pt x="15612" y="1434791"/>
                      <a:pt x="13382" y="847493"/>
                      <a:pt x="13382" y="84749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1" name="フリーフォーム 1100">
                <a:extLst>
                  <a:ext uri="{FF2B5EF4-FFF2-40B4-BE49-F238E27FC236}">
                    <a16:creationId xmlns:a16="http://schemas.microsoft.com/office/drawing/2014/main" id="{85808EE8-EDF3-08C2-CE22-4EF24C3F74AF}"/>
                  </a:ext>
                </a:extLst>
              </p:cNvPr>
              <p:cNvSpPr/>
              <p:nvPr/>
            </p:nvSpPr>
            <p:spPr>
              <a:xfrm>
                <a:off x="7131767" y="8304826"/>
                <a:ext cx="49712" cy="2615199"/>
              </a:xfrm>
              <a:custGeom>
                <a:avLst/>
                <a:gdLst>
                  <a:gd name="connsiteX0" fmla="*/ 36237 w 49712"/>
                  <a:gd name="connsiteY0" fmla="*/ 31826 h 2615199"/>
                  <a:gd name="connsiteX1" fmla="*/ 49618 w 49712"/>
                  <a:gd name="connsiteY1" fmla="*/ 2560922 h 2615199"/>
                  <a:gd name="connsiteX2" fmla="*/ 40697 w 49712"/>
                  <a:gd name="connsiteY2" fmla="*/ 1691127 h 2615199"/>
                  <a:gd name="connsiteX3" fmla="*/ 13934 w 49712"/>
                  <a:gd name="connsiteY3" fmla="*/ 816872 h 2615199"/>
                  <a:gd name="connsiteX4" fmla="*/ 553 w 49712"/>
                  <a:gd name="connsiteY4" fmla="*/ 1115724 h 2615199"/>
                  <a:gd name="connsiteX5" fmla="*/ 36237 w 49712"/>
                  <a:gd name="connsiteY5" fmla="*/ 31826 h 2615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712" h="2615199">
                    <a:moveTo>
                      <a:pt x="36237" y="31826"/>
                    </a:moveTo>
                    <a:cubicBezTo>
                      <a:pt x="44414" y="272692"/>
                      <a:pt x="48875" y="2284372"/>
                      <a:pt x="49618" y="2560922"/>
                    </a:cubicBezTo>
                    <a:cubicBezTo>
                      <a:pt x="50361" y="2837472"/>
                      <a:pt x="46644" y="1981802"/>
                      <a:pt x="40697" y="1691127"/>
                    </a:cubicBezTo>
                    <a:cubicBezTo>
                      <a:pt x="34750" y="1400452"/>
                      <a:pt x="20625" y="912772"/>
                      <a:pt x="13934" y="816872"/>
                    </a:cubicBezTo>
                    <a:cubicBezTo>
                      <a:pt x="7243" y="720972"/>
                      <a:pt x="-2421" y="1239131"/>
                      <a:pt x="553" y="1115724"/>
                    </a:cubicBezTo>
                    <a:cubicBezTo>
                      <a:pt x="3527" y="992317"/>
                      <a:pt x="28060" y="-209040"/>
                      <a:pt x="36237" y="318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2" name="フリーフォーム 1101">
                <a:extLst>
                  <a:ext uri="{FF2B5EF4-FFF2-40B4-BE49-F238E27FC236}">
                    <a16:creationId xmlns:a16="http://schemas.microsoft.com/office/drawing/2014/main" id="{C2FF6102-249E-CDA2-4E6B-C31165E4982C}"/>
                  </a:ext>
                </a:extLst>
              </p:cNvPr>
              <p:cNvSpPr/>
              <p:nvPr/>
            </p:nvSpPr>
            <p:spPr>
              <a:xfrm>
                <a:off x="7096388" y="10105905"/>
                <a:ext cx="113361" cy="962963"/>
              </a:xfrm>
              <a:custGeom>
                <a:avLst/>
                <a:gdLst>
                  <a:gd name="connsiteX0" fmla="*/ 248 w 113361"/>
                  <a:gd name="connsiteY0" fmla="*/ 746462 h 962963"/>
                  <a:gd name="connsiteX1" fmla="*/ 111760 w 113361"/>
                  <a:gd name="connsiteY1" fmla="*/ 956105 h 962963"/>
                  <a:gd name="connsiteX2" fmla="*/ 67155 w 113361"/>
                  <a:gd name="connsiteY2" fmla="*/ 862435 h 962963"/>
                  <a:gd name="connsiteX3" fmla="*/ 80537 w 113361"/>
                  <a:gd name="connsiteY3" fmla="*/ 389623 h 962963"/>
                  <a:gd name="connsiteX4" fmla="*/ 71616 w 113361"/>
                  <a:gd name="connsiteY4" fmla="*/ 14942 h 962963"/>
                  <a:gd name="connsiteX5" fmla="*/ 89458 w 113361"/>
                  <a:gd name="connsiteY5" fmla="*/ 915960 h 962963"/>
                  <a:gd name="connsiteX6" fmla="*/ 80537 w 113361"/>
                  <a:gd name="connsiteY6" fmla="*/ 822290 h 962963"/>
                  <a:gd name="connsiteX7" fmla="*/ 248 w 113361"/>
                  <a:gd name="connsiteY7" fmla="*/ 746462 h 96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361" h="962963">
                    <a:moveTo>
                      <a:pt x="248" y="746462"/>
                    </a:moveTo>
                    <a:cubicBezTo>
                      <a:pt x="5452" y="768765"/>
                      <a:pt x="100609" y="936776"/>
                      <a:pt x="111760" y="956105"/>
                    </a:cubicBezTo>
                    <a:cubicBezTo>
                      <a:pt x="122911" y="975434"/>
                      <a:pt x="72359" y="956849"/>
                      <a:pt x="67155" y="862435"/>
                    </a:cubicBezTo>
                    <a:cubicBezTo>
                      <a:pt x="61951" y="768021"/>
                      <a:pt x="79794" y="530872"/>
                      <a:pt x="80537" y="389623"/>
                    </a:cubicBezTo>
                    <a:cubicBezTo>
                      <a:pt x="81280" y="248374"/>
                      <a:pt x="70129" y="-72781"/>
                      <a:pt x="71616" y="14942"/>
                    </a:cubicBezTo>
                    <a:cubicBezTo>
                      <a:pt x="73103" y="102665"/>
                      <a:pt x="87971" y="781402"/>
                      <a:pt x="89458" y="915960"/>
                    </a:cubicBezTo>
                    <a:cubicBezTo>
                      <a:pt x="90945" y="1050518"/>
                      <a:pt x="87971" y="846823"/>
                      <a:pt x="80537" y="822290"/>
                    </a:cubicBezTo>
                    <a:cubicBezTo>
                      <a:pt x="73103" y="797757"/>
                      <a:pt x="-4956" y="724159"/>
                      <a:pt x="248" y="7464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3" name="フリーフォーム 1102">
                <a:extLst>
                  <a:ext uri="{FF2B5EF4-FFF2-40B4-BE49-F238E27FC236}">
                    <a16:creationId xmlns:a16="http://schemas.microsoft.com/office/drawing/2014/main" id="{6B141513-5B8D-0F1B-A5ED-A8FC5CEE6527}"/>
                  </a:ext>
                </a:extLst>
              </p:cNvPr>
              <p:cNvSpPr/>
              <p:nvPr/>
            </p:nvSpPr>
            <p:spPr>
              <a:xfrm>
                <a:off x="6819870" y="10949538"/>
                <a:ext cx="364275" cy="1504315"/>
              </a:xfrm>
              <a:custGeom>
                <a:avLst/>
                <a:gdLst>
                  <a:gd name="connsiteX0" fmla="*/ 357055 w 364275"/>
                  <a:gd name="connsiteY0" fmla="*/ 72327 h 1504315"/>
                  <a:gd name="connsiteX1" fmla="*/ 281227 w 364275"/>
                  <a:gd name="connsiteY1" fmla="*/ 295352 h 1504315"/>
                  <a:gd name="connsiteX2" fmla="*/ 285687 w 364275"/>
                  <a:gd name="connsiteY2" fmla="*/ 451469 h 1504315"/>
                  <a:gd name="connsiteX3" fmla="*/ 285687 w 364275"/>
                  <a:gd name="connsiteY3" fmla="*/ 389022 h 1504315"/>
                  <a:gd name="connsiteX4" fmla="*/ 321371 w 364275"/>
                  <a:gd name="connsiteY4" fmla="*/ 509455 h 1504315"/>
                  <a:gd name="connsiteX5" fmla="*/ 281227 w 364275"/>
                  <a:gd name="connsiteY5" fmla="*/ 620967 h 1504315"/>
                  <a:gd name="connsiteX6" fmla="*/ 290148 w 364275"/>
                  <a:gd name="connsiteY6" fmla="*/ 777084 h 1504315"/>
                  <a:gd name="connsiteX7" fmla="*/ 316910 w 364275"/>
                  <a:gd name="connsiteY7" fmla="*/ 719098 h 1504315"/>
                  <a:gd name="connsiteX8" fmla="*/ 294608 w 364275"/>
                  <a:gd name="connsiteY8" fmla="*/ 928741 h 1504315"/>
                  <a:gd name="connsiteX9" fmla="*/ 316910 w 364275"/>
                  <a:gd name="connsiteY9" fmla="*/ 1169607 h 1504315"/>
                  <a:gd name="connsiteX10" fmla="*/ 316910 w 364275"/>
                  <a:gd name="connsiteY10" fmla="*/ 1151765 h 1504315"/>
                  <a:gd name="connsiteX11" fmla="*/ 290148 w 364275"/>
                  <a:gd name="connsiteY11" fmla="*/ 1276659 h 1504315"/>
                  <a:gd name="connsiteX12" fmla="*/ 160793 w 364275"/>
                  <a:gd name="connsiteY12" fmla="*/ 1356948 h 1504315"/>
                  <a:gd name="connsiteX13" fmla="*/ 216 w 364275"/>
                  <a:gd name="connsiteY13" fmla="*/ 1504144 h 1504315"/>
                  <a:gd name="connsiteX14" fmla="*/ 196477 w 364275"/>
                  <a:gd name="connsiteY14" fmla="*/ 1325724 h 1504315"/>
                  <a:gd name="connsiteX15" fmla="*/ 250003 w 364275"/>
                  <a:gd name="connsiteY15" fmla="*/ 1174068 h 1504315"/>
                  <a:gd name="connsiteX16" fmla="*/ 290148 w 364275"/>
                  <a:gd name="connsiteY16" fmla="*/ 589744 h 1504315"/>
                  <a:gd name="connsiteX17" fmla="*/ 263385 w 364275"/>
                  <a:gd name="connsiteY17" fmla="*/ 228444 h 1504315"/>
                  <a:gd name="connsiteX18" fmla="*/ 352594 w 364275"/>
                  <a:gd name="connsiteY18" fmla="*/ 5420 h 1504315"/>
                  <a:gd name="connsiteX19" fmla="*/ 357055 w 364275"/>
                  <a:gd name="connsiteY19" fmla="*/ 72327 h 1504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4275" h="1504315">
                    <a:moveTo>
                      <a:pt x="357055" y="72327"/>
                    </a:moveTo>
                    <a:cubicBezTo>
                      <a:pt x="345161" y="120649"/>
                      <a:pt x="293122" y="232162"/>
                      <a:pt x="281227" y="295352"/>
                    </a:cubicBezTo>
                    <a:cubicBezTo>
                      <a:pt x="269332" y="358542"/>
                      <a:pt x="284944" y="435857"/>
                      <a:pt x="285687" y="451469"/>
                    </a:cubicBezTo>
                    <a:cubicBezTo>
                      <a:pt x="286430" y="467081"/>
                      <a:pt x="279740" y="379358"/>
                      <a:pt x="285687" y="389022"/>
                    </a:cubicBezTo>
                    <a:cubicBezTo>
                      <a:pt x="291634" y="398686"/>
                      <a:pt x="322114" y="470798"/>
                      <a:pt x="321371" y="509455"/>
                    </a:cubicBezTo>
                    <a:cubicBezTo>
                      <a:pt x="320628" y="548112"/>
                      <a:pt x="286431" y="576362"/>
                      <a:pt x="281227" y="620967"/>
                    </a:cubicBezTo>
                    <a:cubicBezTo>
                      <a:pt x="276023" y="665572"/>
                      <a:pt x="284201" y="760729"/>
                      <a:pt x="290148" y="777084"/>
                    </a:cubicBezTo>
                    <a:cubicBezTo>
                      <a:pt x="296095" y="793439"/>
                      <a:pt x="316167" y="693822"/>
                      <a:pt x="316910" y="719098"/>
                    </a:cubicBezTo>
                    <a:cubicBezTo>
                      <a:pt x="317653" y="744374"/>
                      <a:pt x="294608" y="853656"/>
                      <a:pt x="294608" y="928741"/>
                    </a:cubicBezTo>
                    <a:cubicBezTo>
                      <a:pt x="294608" y="1003826"/>
                      <a:pt x="313193" y="1132436"/>
                      <a:pt x="316910" y="1169607"/>
                    </a:cubicBezTo>
                    <a:cubicBezTo>
                      <a:pt x="320627" y="1206778"/>
                      <a:pt x="321370" y="1133923"/>
                      <a:pt x="316910" y="1151765"/>
                    </a:cubicBezTo>
                    <a:cubicBezTo>
                      <a:pt x="312450" y="1169607"/>
                      <a:pt x="316168" y="1242462"/>
                      <a:pt x="290148" y="1276659"/>
                    </a:cubicBezTo>
                    <a:cubicBezTo>
                      <a:pt x="264128" y="1310856"/>
                      <a:pt x="209115" y="1319034"/>
                      <a:pt x="160793" y="1356948"/>
                    </a:cubicBezTo>
                    <a:cubicBezTo>
                      <a:pt x="112471" y="1394862"/>
                      <a:pt x="-5731" y="1509348"/>
                      <a:pt x="216" y="1504144"/>
                    </a:cubicBezTo>
                    <a:cubicBezTo>
                      <a:pt x="6163" y="1498940"/>
                      <a:pt x="154846" y="1380737"/>
                      <a:pt x="196477" y="1325724"/>
                    </a:cubicBezTo>
                    <a:cubicBezTo>
                      <a:pt x="238108" y="1270711"/>
                      <a:pt x="234391" y="1296731"/>
                      <a:pt x="250003" y="1174068"/>
                    </a:cubicBezTo>
                    <a:cubicBezTo>
                      <a:pt x="265615" y="1051405"/>
                      <a:pt x="287918" y="747348"/>
                      <a:pt x="290148" y="589744"/>
                    </a:cubicBezTo>
                    <a:cubicBezTo>
                      <a:pt x="292378" y="432140"/>
                      <a:pt x="252977" y="325831"/>
                      <a:pt x="263385" y="228444"/>
                    </a:cubicBezTo>
                    <a:cubicBezTo>
                      <a:pt x="273793" y="131057"/>
                      <a:pt x="339956" y="25492"/>
                      <a:pt x="352594" y="5420"/>
                    </a:cubicBezTo>
                    <a:cubicBezTo>
                      <a:pt x="365232" y="-14652"/>
                      <a:pt x="368949" y="24005"/>
                      <a:pt x="357055" y="723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4" name="フリーフォーム 1103">
                <a:extLst>
                  <a:ext uri="{FF2B5EF4-FFF2-40B4-BE49-F238E27FC236}">
                    <a16:creationId xmlns:a16="http://schemas.microsoft.com/office/drawing/2014/main" id="{A4C917AF-EDEC-47AC-FDEC-5612D2587EA5}"/>
                  </a:ext>
                </a:extLst>
              </p:cNvPr>
              <p:cNvSpPr/>
              <p:nvPr/>
            </p:nvSpPr>
            <p:spPr>
              <a:xfrm>
                <a:off x="5878689" y="7538224"/>
                <a:ext cx="1297110" cy="236591"/>
              </a:xfrm>
              <a:custGeom>
                <a:avLst/>
                <a:gdLst>
                  <a:gd name="connsiteX0" fmla="*/ 1240250 w 1297110"/>
                  <a:gd name="connsiteY0" fmla="*/ 0 h 236591"/>
                  <a:gd name="connsiteX1" fmla="*/ 1101974 w 1297110"/>
                  <a:gd name="connsiteY1" fmla="*/ 31224 h 236591"/>
                  <a:gd name="connsiteX2" fmla="*/ 1226868 w 1297110"/>
                  <a:gd name="connsiteY2" fmla="*/ 75829 h 236591"/>
                  <a:gd name="connsiteX3" fmla="*/ 1231329 w 1297110"/>
                  <a:gd name="connsiteY3" fmla="*/ 236406 h 236591"/>
                  <a:gd name="connsiteX4" fmla="*/ 1222408 w 1297110"/>
                  <a:gd name="connsiteY4" fmla="*/ 107052 h 236591"/>
                  <a:gd name="connsiteX5" fmla="*/ 1110895 w 1297110"/>
                  <a:gd name="connsiteY5" fmla="*/ 62447 h 236591"/>
                  <a:gd name="connsiteX6" fmla="*/ 234 w 1297110"/>
                  <a:gd name="connsiteY6" fmla="*/ 31224 h 236591"/>
                  <a:gd name="connsiteX7" fmla="*/ 1240250 w 1297110"/>
                  <a:gd name="connsiteY7" fmla="*/ 0 h 236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110" h="236591">
                    <a:moveTo>
                      <a:pt x="1240250" y="0"/>
                    </a:moveTo>
                    <a:cubicBezTo>
                      <a:pt x="1423873" y="0"/>
                      <a:pt x="1104204" y="18586"/>
                      <a:pt x="1101974" y="31224"/>
                    </a:cubicBezTo>
                    <a:cubicBezTo>
                      <a:pt x="1099744" y="43862"/>
                      <a:pt x="1205309" y="41632"/>
                      <a:pt x="1226868" y="75829"/>
                    </a:cubicBezTo>
                    <a:cubicBezTo>
                      <a:pt x="1248427" y="110026"/>
                      <a:pt x="1232072" y="231202"/>
                      <a:pt x="1231329" y="236406"/>
                    </a:cubicBezTo>
                    <a:cubicBezTo>
                      <a:pt x="1230586" y="241610"/>
                      <a:pt x="1242480" y="136045"/>
                      <a:pt x="1222408" y="107052"/>
                    </a:cubicBezTo>
                    <a:cubicBezTo>
                      <a:pt x="1202336" y="78059"/>
                      <a:pt x="1314591" y="75085"/>
                      <a:pt x="1110895" y="62447"/>
                    </a:cubicBezTo>
                    <a:cubicBezTo>
                      <a:pt x="907199" y="49809"/>
                      <a:pt x="-16865" y="40145"/>
                      <a:pt x="234" y="31224"/>
                    </a:cubicBezTo>
                    <a:cubicBezTo>
                      <a:pt x="17333" y="22303"/>
                      <a:pt x="1056627" y="0"/>
                      <a:pt x="12402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5" name="フリーフォーム 1104">
                <a:extLst>
                  <a:ext uri="{FF2B5EF4-FFF2-40B4-BE49-F238E27FC236}">
                    <a16:creationId xmlns:a16="http://schemas.microsoft.com/office/drawing/2014/main" id="{CFA1577B-4023-717A-5927-4D9AC0164C51}"/>
                  </a:ext>
                </a:extLst>
              </p:cNvPr>
              <p:cNvSpPr/>
              <p:nvPr/>
            </p:nvSpPr>
            <p:spPr>
              <a:xfrm>
                <a:off x="7000109" y="7657779"/>
                <a:ext cx="85937" cy="1549262"/>
              </a:xfrm>
              <a:custGeom>
                <a:avLst/>
                <a:gdLst>
                  <a:gd name="connsiteX0" fmla="*/ 43001 w 85937"/>
                  <a:gd name="connsiteY0" fmla="*/ 45483 h 1549262"/>
                  <a:gd name="connsiteX1" fmla="*/ 65304 w 85937"/>
                  <a:gd name="connsiteY1" fmla="*/ 1517444 h 1549262"/>
                  <a:gd name="connsiteX2" fmla="*/ 83146 w 85937"/>
                  <a:gd name="connsiteY2" fmla="*/ 986646 h 1549262"/>
                  <a:gd name="connsiteX3" fmla="*/ 2857 w 85937"/>
                  <a:gd name="connsiteY3" fmla="*/ 165917 h 1549262"/>
                  <a:gd name="connsiteX4" fmla="*/ 20699 w 85937"/>
                  <a:gd name="connsiteY4" fmla="*/ 357718 h 1549262"/>
                  <a:gd name="connsiteX5" fmla="*/ 43001 w 85937"/>
                  <a:gd name="connsiteY5" fmla="*/ 45483 h 154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37" h="1549262">
                    <a:moveTo>
                      <a:pt x="43001" y="45483"/>
                    </a:moveTo>
                    <a:cubicBezTo>
                      <a:pt x="50435" y="238771"/>
                      <a:pt x="58613" y="1360584"/>
                      <a:pt x="65304" y="1517444"/>
                    </a:cubicBezTo>
                    <a:cubicBezTo>
                      <a:pt x="71995" y="1674304"/>
                      <a:pt x="93554" y="1211900"/>
                      <a:pt x="83146" y="986646"/>
                    </a:cubicBezTo>
                    <a:cubicBezTo>
                      <a:pt x="72738" y="761392"/>
                      <a:pt x="13265" y="270738"/>
                      <a:pt x="2857" y="165917"/>
                    </a:cubicBezTo>
                    <a:cubicBezTo>
                      <a:pt x="-7551" y="61096"/>
                      <a:pt x="13265" y="379277"/>
                      <a:pt x="20699" y="357718"/>
                    </a:cubicBezTo>
                    <a:cubicBezTo>
                      <a:pt x="28133" y="336159"/>
                      <a:pt x="35567" y="-147805"/>
                      <a:pt x="43001" y="454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6" name="フリーフォーム 1105">
                <a:extLst>
                  <a:ext uri="{FF2B5EF4-FFF2-40B4-BE49-F238E27FC236}">
                    <a16:creationId xmlns:a16="http://schemas.microsoft.com/office/drawing/2014/main" id="{BB9AC3C0-DBA4-9D95-1EF7-F072B4A5ED00}"/>
                  </a:ext>
                </a:extLst>
              </p:cNvPr>
              <p:cNvSpPr/>
              <p:nvPr/>
            </p:nvSpPr>
            <p:spPr>
              <a:xfrm>
                <a:off x="7033694" y="8304983"/>
                <a:ext cx="36650" cy="2591810"/>
              </a:xfrm>
              <a:custGeom>
                <a:avLst/>
                <a:gdLst>
                  <a:gd name="connsiteX0" fmla="*/ 495 w 36650"/>
                  <a:gd name="connsiteY0" fmla="*/ 49511 h 2591810"/>
                  <a:gd name="connsiteX1" fmla="*/ 4956 w 36650"/>
                  <a:gd name="connsiteY1" fmla="*/ 2493858 h 2591810"/>
                  <a:gd name="connsiteX2" fmla="*/ 36179 w 36650"/>
                  <a:gd name="connsiteY2" fmla="*/ 1967520 h 2591810"/>
                  <a:gd name="connsiteX3" fmla="*/ 22798 w 36650"/>
                  <a:gd name="connsiteY3" fmla="*/ 651677 h 2591810"/>
                  <a:gd name="connsiteX4" fmla="*/ 9416 w 36650"/>
                  <a:gd name="connsiteY4" fmla="*/ 834557 h 2591810"/>
                  <a:gd name="connsiteX5" fmla="*/ 495 w 36650"/>
                  <a:gd name="connsiteY5" fmla="*/ 49511 h 259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650" h="2591810">
                    <a:moveTo>
                      <a:pt x="495" y="49511"/>
                    </a:moveTo>
                    <a:cubicBezTo>
                      <a:pt x="-248" y="326061"/>
                      <a:pt x="-991" y="2174190"/>
                      <a:pt x="4956" y="2493858"/>
                    </a:cubicBezTo>
                    <a:cubicBezTo>
                      <a:pt x="10903" y="2813526"/>
                      <a:pt x="33205" y="2274550"/>
                      <a:pt x="36179" y="1967520"/>
                    </a:cubicBezTo>
                    <a:cubicBezTo>
                      <a:pt x="39153" y="1660490"/>
                      <a:pt x="27258" y="840504"/>
                      <a:pt x="22798" y="651677"/>
                    </a:cubicBezTo>
                    <a:cubicBezTo>
                      <a:pt x="18338" y="462850"/>
                      <a:pt x="10159" y="928227"/>
                      <a:pt x="9416" y="834557"/>
                    </a:cubicBezTo>
                    <a:cubicBezTo>
                      <a:pt x="8673" y="740887"/>
                      <a:pt x="1238" y="-227039"/>
                      <a:pt x="495" y="495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7" name="フリーフォーム 1106">
                <a:extLst>
                  <a:ext uri="{FF2B5EF4-FFF2-40B4-BE49-F238E27FC236}">
                    <a16:creationId xmlns:a16="http://schemas.microsoft.com/office/drawing/2014/main" id="{73FFA16E-F7E4-CED8-1072-4A3F078351AB}"/>
                  </a:ext>
                </a:extLst>
              </p:cNvPr>
              <p:cNvSpPr/>
              <p:nvPr/>
            </p:nvSpPr>
            <p:spPr>
              <a:xfrm>
                <a:off x="3028584" y="7410620"/>
                <a:ext cx="18123" cy="1397422"/>
              </a:xfrm>
              <a:custGeom>
                <a:avLst/>
                <a:gdLst>
                  <a:gd name="connsiteX0" fmla="*/ 17929 w 18123"/>
                  <a:gd name="connsiteY0" fmla="*/ 47316 h 1397422"/>
                  <a:gd name="connsiteX1" fmla="*/ 9008 w 18123"/>
                  <a:gd name="connsiteY1" fmla="*/ 1394383 h 1397422"/>
                  <a:gd name="connsiteX2" fmla="*/ 87 w 18123"/>
                  <a:gd name="connsiteY2" fmla="*/ 404155 h 1397422"/>
                  <a:gd name="connsiteX3" fmla="*/ 17929 w 18123"/>
                  <a:gd name="connsiteY3" fmla="*/ 47316 h 139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23" h="1397422">
                    <a:moveTo>
                      <a:pt x="17929" y="47316"/>
                    </a:moveTo>
                    <a:cubicBezTo>
                      <a:pt x="19416" y="212354"/>
                      <a:pt x="11982" y="1334910"/>
                      <a:pt x="9008" y="1394383"/>
                    </a:cubicBezTo>
                    <a:cubicBezTo>
                      <a:pt x="6034" y="1453856"/>
                      <a:pt x="1574" y="623462"/>
                      <a:pt x="87" y="404155"/>
                    </a:cubicBezTo>
                    <a:cubicBezTo>
                      <a:pt x="-1400" y="184848"/>
                      <a:pt x="16442" y="-117722"/>
                      <a:pt x="17929" y="47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8" name="フリーフォーム 1107">
                <a:extLst>
                  <a:ext uri="{FF2B5EF4-FFF2-40B4-BE49-F238E27FC236}">
                    <a16:creationId xmlns:a16="http://schemas.microsoft.com/office/drawing/2014/main" id="{D0A3F40C-9400-78FD-B7C2-7BFBD1B9BB5B}"/>
                  </a:ext>
                </a:extLst>
              </p:cNvPr>
              <p:cNvSpPr/>
              <p:nvPr/>
            </p:nvSpPr>
            <p:spPr>
              <a:xfrm>
                <a:off x="3126625" y="7703087"/>
                <a:ext cx="31657" cy="947196"/>
              </a:xfrm>
              <a:custGeom>
                <a:avLst/>
                <a:gdLst>
                  <a:gd name="connsiteX0" fmla="*/ 31400 w 31657"/>
                  <a:gd name="connsiteY0" fmla="*/ 31399 h 947196"/>
                  <a:gd name="connsiteX1" fmla="*/ 22479 w 31657"/>
                  <a:gd name="connsiteY1" fmla="*/ 932417 h 947196"/>
                  <a:gd name="connsiteX2" fmla="*/ 177 w 31657"/>
                  <a:gd name="connsiteY2" fmla="*/ 566657 h 947196"/>
                  <a:gd name="connsiteX3" fmla="*/ 13558 w 31657"/>
                  <a:gd name="connsiteY3" fmla="*/ 236581 h 947196"/>
                  <a:gd name="connsiteX4" fmla="*/ 31400 w 31657"/>
                  <a:gd name="connsiteY4" fmla="*/ 31399 h 94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7" h="947196">
                    <a:moveTo>
                      <a:pt x="31400" y="31399"/>
                    </a:moveTo>
                    <a:cubicBezTo>
                      <a:pt x="32887" y="147372"/>
                      <a:pt x="27683" y="843207"/>
                      <a:pt x="22479" y="932417"/>
                    </a:cubicBezTo>
                    <a:cubicBezTo>
                      <a:pt x="17275" y="1021627"/>
                      <a:pt x="1664" y="682630"/>
                      <a:pt x="177" y="566657"/>
                    </a:cubicBezTo>
                    <a:cubicBezTo>
                      <a:pt x="-1310" y="450684"/>
                      <a:pt x="6867" y="321330"/>
                      <a:pt x="13558" y="236581"/>
                    </a:cubicBezTo>
                    <a:cubicBezTo>
                      <a:pt x="20249" y="151832"/>
                      <a:pt x="29913" y="-84574"/>
                      <a:pt x="31400" y="313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9" name="フリーフォーム 1108">
                <a:extLst>
                  <a:ext uri="{FF2B5EF4-FFF2-40B4-BE49-F238E27FC236}">
                    <a16:creationId xmlns:a16="http://schemas.microsoft.com/office/drawing/2014/main" id="{1A7E84D2-5C03-9965-BCAB-B87E573F1EAA}"/>
                  </a:ext>
                </a:extLst>
              </p:cNvPr>
              <p:cNvSpPr/>
              <p:nvPr/>
            </p:nvSpPr>
            <p:spPr>
              <a:xfrm>
                <a:off x="3135112" y="8551526"/>
                <a:ext cx="22933" cy="2229503"/>
              </a:xfrm>
              <a:custGeom>
                <a:avLst/>
                <a:gdLst>
                  <a:gd name="connsiteX0" fmla="*/ 22913 w 22933"/>
                  <a:gd name="connsiteY0" fmla="*/ 79518 h 2229503"/>
                  <a:gd name="connsiteX1" fmla="*/ 611 w 22933"/>
                  <a:gd name="connsiteY1" fmla="*/ 2225013 h 2229503"/>
                  <a:gd name="connsiteX2" fmla="*/ 5071 w 22933"/>
                  <a:gd name="connsiteY2" fmla="*/ 628158 h 2229503"/>
                  <a:gd name="connsiteX3" fmla="*/ 22913 w 22933"/>
                  <a:gd name="connsiteY3" fmla="*/ 79518 h 222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933" h="2229503">
                    <a:moveTo>
                      <a:pt x="22913" y="79518"/>
                    </a:moveTo>
                    <a:cubicBezTo>
                      <a:pt x="22170" y="345660"/>
                      <a:pt x="3585" y="2133573"/>
                      <a:pt x="611" y="2225013"/>
                    </a:cubicBezTo>
                    <a:cubicBezTo>
                      <a:pt x="-2363" y="2316453"/>
                      <a:pt x="6558" y="984997"/>
                      <a:pt x="5071" y="628158"/>
                    </a:cubicBezTo>
                    <a:cubicBezTo>
                      <a:pt x="3584" y="271319"/>
                      <a:pt x="23656" y="-186624"/>
                      <a:pt x="22913" y="795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0" name="フリーフォーム 1109">
                <a:extLst>
                  <a:ext uri="{FF2B5EF4-FFF2-40B4-BE49-F238E27FC236}">
                    <a16:creationId xmlns:a16="http://schemas.microsoft.com/office/drawing/2014/main" id="{1BB3A59E-857A-EAAA-C1DD-E77BA374612A}"/>
                  </a:ext>
                </a:extLst>
              </p:cNvPr>
              <p:cNvSpPr/>
              <p:nvPr/>
            </p:nvSpPr>
            <p:spPr>
              <a:xfrm>
                <a:off x="3100039" y="8976728"/>
                <a:ext cx="49077" cy="1866745"/>
              </a:xfrm>
              <a:custGeom>
                <a:avLst/>
                <a:gdLst>
                  <a:gd name="connsiteX0" fmla="*/ 8921 w 49077"/>
                  <a:gd name="connsiteY0" fmla="*/ 11155 h 1866745"/>
                  <a:gd name="connsiteX1" fmla="*/ 0 w 49077"/>
                  <a:gd name="connsiteY1" fmla="*/ 1376064 h 1866745"/>
                  <a:gd name="connsiteX2" fmla="*/ 8921 w 49077"/>
                  <a:gd name="connsiteY2" fmla="*/ 1648154 h 1866745"/>
                  <a:gd name="connsiteX3" fmla="*/ 8921 w 49077"/>
                  <a:gd name="connsiteY3" fmla="*/ 1456353 h 1866745"/>
                  <a:gd name="connsiteX4" fmla="*/ 49065 w 49077"/>
                  <a:gd name="connsiteY4" fmla="*/ 1866718 h 1866745"/>
                  <a:gd name="connsiteX5" fmla="*/ 13381 w 49077"/>
                  <a:gd name="connsiteY5" fmla="*/ 1434051 h 1866745"/>
                  <a:gd name="connsiteX6" fmla="*/ 31223 w 49077"/>
                  <a:gd name="connsiteY6" fmla="*/ 483967 h 1866745"/>
                  <a:gd name="connsiteX7" fmla="*/ 35684 w 49077"/>
                  <a:gd name="connsiteY7" fmla="*/ 715912 h 1866745"/>
                  <a:gd name="connsiteX8" fmla="*/ 8921 w 49077"/>
                  <a:gd name="connsiteY8" fmla="*/ 11155 h 186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77" h="1866745">
                    <a:moveTo>
                      <a:pt x="8921" y="11155"/>
                    </a:moveTo>
                    <a:cubicBezTo>
                      <a:pt x="2974" y="121180"/>
                      <a:pt x="0" y="1103231"/>
                      <a:pt x="0" y="1376064"/>
                    </a:cubicBezTo>
                    <a:cubicBezTo>
                      <a:pt x="0" y="1648897"/>
                      <a:pt x="7434" y="1634773"/>
                      <a:pt x="8921" y="1648154"/>
                    </a:cubicBezTo>
                    <a:cubicBezTo>
                      <a:pt x="10408" y="1661535"/>
                      <a:pt x="2230" y="1419926"/>
                      <a:pt x="8921" y="1456353"/>
                    </a:cubicBezTo>
                    <a:cubicBezTo>
                      <a:pt x="15612" y="1492780"/>
                      <a:pt x="48322" y="1870435"/>
                      <a:pt x="49065" y="1866718"/>
                    </a:cubicBezTo>
                    <a:cubicBezTo>
                      <a:pt x="49808" y="1863001"/>
                      <a:pt x="16355" y="1664509"/>
                      <a:pt x="13381" y="1434051"/>
                    </a:cubicBezTo>
                    <a:cubicBezTo>
                      <a:pt x="10407" y="1203593"/>
                      <a:pt x="27506" y="603657"/>
                      <a:pt x="31223" y="483967"/>
                    </a:cubicBezTo>
                    <a:cubicBezTo>
                      <a:pt x="34940" y="364277"/>
                      <a:pt x="39401" y="792484"/>
                      <a:pt x="35684" y="715912"/>
                    </a:cubicBezTo>
                    <a:cubicBezTo>
                      <a:pt x="31967" y="639340"/>
                      <a:pt x="14868" y="-98870"/>
                      <a:pt x="8921" y="11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1" name="フリーフォーム 1110">
                <a:extLst>
                  <a:ext uri="{FF2B5EF4-FFF2-40B4-BE49-F238E27FC236}">
                    <a16:creationId xmlns:a16="http://schemas.microsoft.com/office/drawing/2014/main" id="{F3E5CB36-AE3D-6540-DFD1-EAECEDA3F3BE}"/>
                  </a:ext>
                </a:extLst>
              </p:cNvPr>
              <p:cNvSpPr/>
              <p:nvPr/>
            </p:nvSpPr>
            <p:spPr>
              <a:xfrm>
                <a:off x="3090180" y="7680479"/>
                <a:ext cx="629886" cy="48757"/>
              </a:xfrm>
              <a:custGeom>
                <a:avLst/>
                <a:gdLst>
                  <a:gd name="connsiteX0" fmla="*/ 629867 w 629886"/>
                  <a:gd name="connsiteY0" fmla="*/ 481 h 48757"/>
                  <a:gd name="connsiteX1" fmla="*/ 290870 w 629886"/>
                  <a:gd name="connsiteY1" fmla="*/ 22783 h 48757"/>
                  <a:gd name="connsiteX2" fmla="*/ 938 w 629886"/>
                  <a:gd name="connsiteY2" fmla="*/ 45086 h 48757"/>
                  <a:gd name="connsiteX3" fmla="*/ 389000 w 629886"/>
                  <a:gd name="connsiteY3" fmla="*/ 45086 h 48757"/>
                  <a:gd name="connsiteX4" fmla="*/ 273028 w 629886"/>
                  <a:gd name="connsiteY4" fmla="*/ 9402 h 48757"/>
                  <a:gd name="connsiteX5" fmla="*/ 629867 w 629886"/>
                  <a:gd name="connsiteY5" fmla="*/ 481 h 4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9886" h="48757">
                    <a:moveTo>
                      <a:pt x="629867" y="481"/>
                    </a:moveTo>
                    <a:cubicBezTo>
                      <a:pt x="632841" y="2711"/>
                      <a:pt x="290870" y="22783"/>
                      <a:pt x="290870" y="22783"/>
                    </a:cubicBezTo>
                    <a:cubicBezTo>
                      <a:pt x="186048" y="30217"/>
                      <a:pt x="-15417" y="41369"/>
                      <a:pt x="938" y="45086"/>
                    </a:cubicBezTo>
                    <a:cubicBezTo>
                      <a:pt x="17293" y="48803"/>
                      <a:pt x="343652" y="51033"/>
                      <a:pt x="389000" y="45086"/>
                    </a:cubicBezTo>
                    <a:cubicBezTo>
                      <a:pt x="434348" y="39139"/>
                      <a:pt x="238831" y="14606"/>
                      <a:pt x="273028" y="9402"/>
                    </a:cubicBezTo>
                    <a:cubicBezTo>
                      <a:pt x="307225" y="4198"/>
                      <a:pt x="626893" y="-1749"/>
                      <a:pt x="629867" y="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2" name="フリーフォーム 1111">
                <a:extLst>
                  <a:ext uri="{FF2B5EF4-FFF2-40B4-BE49-F238E27FC236}">
                    <a16:creationId xmlns:a16="http://schemas.microsoft.com/office/drawing/2014/main" id="{0ABD9FE2-2302-F2DC-39D5-EBC92C1E7F8B}"/>
                  </a:ext>
                </a:extLst>
              </p:cNvPr>
              <p:cNvSpPr/>
              <p:nvPr/>
            </p:nvSpPr>
            <p:spPr>
              <a:xfrm>
                <a:off x="3099432" y="8358380"/>
                <a:ext cx="19056" cy="572254"/>
              </a:xfrm>
              <a:custGeom>
                <a:avLst/>
                <a:gdLst>
                  <a:gd name="connsiteX0" fmla="*/ 5068 w 19056"/>
                  <a:gd name="connsiteY0" fmla="*/ 27337 h 572254"/>
                  <a:gd name="connsiteX1" fmla="*/ 607 w 19056"/>
                  <a:gd name="connsiteY1" fmla="*/ 571517 h 572254"/>
                  <a:gd name="connsiteX2" fmla="*/ 18449 w 19056"/>
                  <a:gd name="connsiteY2" fmla="*/ 143310 h 572254"/>
                  <a:gd name="connsiteX3" fmla="*/ 13988 w 19056"/>
                  <a:gd name="connsiteY3" fmla="*/ 85323 h 572254"/>
                  <a:gd name="connsiteX4" fmla="*/ 5068 w 19056"/>
                  <a:gd name="connsiteY4" fmla="*/ 27337 h 572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6" h="572254">
                    <a:moveTo>
                      <a:pt x="5068" y="27337"/>
                    </a:moveTo>
                    <a:cubicBezTo>
                      <a:pt x="2838" y="108369"/>
                      <a:pt x="-1623" y="552188"/>
                      <a:pt x="607" y="571517"/>
                    </a:cubicBezTo>
                    <a:cubicBezTo>
                      <a:pt x="2837" y="590846"/>
                      <a:pt x="16219" y="224342"/>
                      <a:pt x="18449" y="143310"/>
                    </a:cubicBezTo>
                    <a:cubicBezTo>
                      <a:pt x="20679" y="62278"/>
                      <a:pt x="16218" y="100935"/>
                      <a:pt x="13988" y="85323"/>
                    </a:cubicBezTo>
                    <a:cubicBezTo>
                      <a:pt x="11758" y="69711"/>
                      <a:pt x="7298" y="-53695"/>
                      <a:pt x="5068" y="273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3" name="フリーフォーム 1112">
                <a:extLst>
                  <a:ext uri="{FF2B5EF4-FFF2-40B4-BE49-F238E27FC236}">
                    <a16:creationId xmlns:a16="http://schemas.microsoft.com/office/drawing/2014/main" id="{22AE048F-0729-C986-D3D9-40C4D71ACEB0}"/>
                  </a:ext>
                </a:extLst>
              </p:cNvPr>
              <p:cNvSpPr/>
              <p:nvPr/>
            </p:nvSpPr>
            <p:spPr>
              <a:xfrm>
                <a:off x="3057125" y="7551586"/>
                <a:ext cx="748546" cy="44752"/>
              </a:xfrm>
              <a:custGeom>
                <a:avLst/>
                <a:gdLst>
                  <a:gd name="connsiteX0" fmla="*/ 20612 w 748546"/>
                  <a:gd name="connsiteY0" fmla="*/ 20 h 44752"/>
                  <a:gd name="connsiteX1" fmla="*/ 738750 w 748546"/>
                  <a:gd name="connsiteY1" fmla="*/ 22322 h 44752"/>
                  <a:gd name="connsiteX2" fmla="*/ 413135 w 748546"/>
                  <a:gd name="connsiteY2" fmla="*/ 17862 h 44752"/>
                  <a:gd name="connsiteX3" fmla="*/ 69677 w 748546"/>
                  <a:gd name="connsiteY3" fmla="*/ 44625 h 44752"/>
                  <a:gd name="connsiteX4" fmla="*/ 181189 w 748546"/>
                  <a:gd name="connsiteY4" fmla="*/ 26783 h 44752"/>
                  <a:gd name="connsiteX5" fmla="*/ 20612 w 748546"/>
                  <a:gd name="connsiteY5" fmla="*/ 20 h 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546" h="44752">
                    <a:moveTo>
                      <a:pt x="20612" y="20"/>
                    </a:moveTo>
                    <a:cubicBezTo>
                      <a:pt x="113539" y="-724"/>
                      <a:pt x="673330" y="19348"/>
                      <a:pt x="738750" y="22322"/>
                    </a:cubicBezTo>
                    <a:cubicBezTo>
                      <a:pt x="804170" y="25296"/>
                      <a:pt x="524647" y="14145"/>
                      <a:pt x="413135" y="17862"/>
                    </a:cubicBezTo>
                    <a:cubicBezTo>
                      <a:pt x="301623" y="21579"/>
                      <a:pt x="108335" y="43138"/>
                      <a:pt x="69677" y="44625"/>
                    </a:cubicBezTo>
                    <a:cubicBezTo>
                      <a:pt x="31019" y="46112"/>
                      <a:pt x="183419" y="34217"/>
                      <a:pt x="181189" y="26783"/>
                    </a:cubicBezTo>
                    <a:cubicBezTo>
                      <a:pt x="178959" y="19349"/>
                      <a:pt x="-72315" y="764"/>
                      <a:pt x="20612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4" name="フリーフォーム 1113">
                <a:extLst>
                  <a:ext uri="{FF2B5EF4-FFF2-40B4-BE49-F238E27FC236}">
                    <a16:creationId xmlns:a16="http://schemas.microsoft.com/office/drawing/2014/main" id="{BEF2160F-AC03-22E9-8CEF-84513E096D3F}"/>
                  </a:ext>
                </a:extLst>
              </p:cNvPr>
              <p:cNvSpPr/>
              <p:nvPr/>
            </p:nvSpPr>
            <p:spPr>
              <a:xfrm>
                <a:off x="3644219" y="7556066"/>
                <a:ext cx="2448184" cy="31224"/>
              </a:xfrm>
              <a:custGeom>
                <a:avLst/>
                <a:gdLst>
                  <a:gd name="connsiteX0" fmla="*/ 0 w 2448184"/>
                  <a:gd name="connsiteY0" fmla="*/ 13382 h 31224"/>
                  <a:gd name="connsiteX1" fmla="*/ 2413123 w 2448184"/>
                  <a:gd name="connsiteY1" fmla="*/ 0 h 31224"/>
                  <a:gd name="connsiteX2" fmla="*/ 1445198 w 2448184"/>
                  <a:gd name="connsiteY2" fmla="*/ 31224 h 31224"/>
                  <a:gd name="connsiteX3" fmla="*/ 1605775 w 2448184"/>
                  <a:gd name="connsiteY3" fmla="*/ 26763 h 31224"/>
                  <a:gd name="connsiteX4" fmla="*/ 695836 w 2448184"/>
                  <a:gd name="connsiteY4" fmla="*/ 31224 h 31224"/>
                  <a:gd name="connsiteX5" fmla="*/ 0 w 2448184"/>
                  <a:gd name="connsiteY5" fmla="*/ 13382 h 3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8184" h="31224">
                    <a:moveTo>
                      <a:pt x="0" y="13382"/>
                    </a:moveTo>
                    <a:lnTo>
                      <a:pt x="2413123" y="0"/>
                    </a:lnTo>
                    <a:cubicBezTo>
                      <a:pt x="2653989" y="2974"/>
                      <a:pt x="1579756" y="26764"/>
                      <a:pt x="1445198" y="31224"/>
                    </a:cubicBezTo>
                    <a:lnTo>
                      <a:pt x="1605775" y="26763"/>
                    </a:lnTo>
                    <a:lnTo>
                      <a:pt x="695836" y="31224"/>
                    </a:lnTo>
                    <a:lnTo>
                      <a:pt x="0" y="133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5" name="フリーフォーム 1114">
                <a:extLst>
                  <a:ext uri="{FF2B5EF4-FFF2-40B4-BE49-F238E27FC236}">
                    <a16:creationId xmlns:a16="http://schemas.microsoft.com/office/drawing/2014/main" id="{FF7C584A-BABA-9B15-CB1A-B84C9FEA53DB}"/>
                  </a:ext>
                </a:extLst>
              </p:cNvPr>
              <p:cNvSpPr/>
              <p:nvPr/>
            </p:nvSpPr>
            <p:spPr>
              <a:xfrm>
                <a:off x="6432766" y="7685171"/>
                <a:ext cx="585264" cy="27012"/>
              </a:xfrm>
              <a:custGeom>
                <a:avLst/>
                <a:gdLst>
                  <a:gd name="connsiteX0" fmla="*/ 3718 w 585264"/>
                  <a:gd name="connsiteY0" fmla="*/ 249 h 27012"/>
                  <a:gd name="connsiteX1" fmla="*/ 570200 w 585264"/>
                  <a:gd name="connsiteY1" fmla="*/ 13631 h 27012"/>
                  <a:gd name="connsiteX2" fmla="*/ 414083 w 585264"/>
                  <a:gd name="connsiteY2" fmla="*/ 13631 h 27012"/>
                  <a:gd name="connsiteX3" fmla="*/ 329334 w 585264"/>
                  <a:gd name="connsiteY3" fmla="*/ 27012 h 27012"/>
                  <a:gd name="connsiteX4" fmla="*/ 3718 w 585264"/>
                  <a:gd name="connsiteY4" fmla="*/ 249 h 27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264" h="27012">
                    <a:moveTo>
                      <a:pt x="3718" y="249"/>
                    </a:moveTo>
                    <a:cubicBezTo>
                      <a:pt x="43862" y="-1981"/>
                      <a:pt x="501806" y="11401"/>
                      <a:pt x="570200" y="13631"/>
                    </a:cubicBezTo>
                    <a:cubicBezTo>
                      <a:pt x="638594" y="15861"/>
                      <a:pt x="454227" y="11401"/>
                      <a:pt x="414083" y="13631"/>
                    </a:cubicBezTo>
                    <a:cubicBezTo>
                      <a:pt x="373939" y="15861"/>
                      <a:pt x="398472" y="27012"/>
                      <a:pt x="329334" y="27012"/>
                    </a:cubicBezTo>
                    <a:cubicBezTo>
                      <a:pt x="260196" y="27012"/>
                      <a:pt x="-36426" y="2479"/>
                      <a:pt x="3718" y="2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6" name="フリーフォーム 1115">
                <a:extLst>
                  <a:ext uri="{FF2B5EF4-FFF2-40B4-BE49-F238E27FC236}">
                    <a16:creationId xmlns:a16="http://schemas.microsoft.com/office/drawing/2014/main" id="{45FFA68A-1ECD-9E18-6692-03D15D168FC5}"/>
                  </a:ext>
                </a:extLst>
              </p:cNvPr>
              <p:cNvSpPr/>
              <p:nvPr/>
            </p:nvSpPr>
            <p:spPr>
              <a:xfrm>
                <a:off x="3635298" y="7601210"/>
                <a:ext cx="2827036" cy="39606"/>
              </a:xfrm>
              <a:custGeom>
                <a:avLst/>
                <a:gdLst>
                  <a:gd name="connsiteX0" fmla="*/ 0 w 2827036"/>
                  <a:gd name="connsiteY0" fmla="*/ 39606 h 39606"/>
                  <a:gd name="connsiteX1" fmla="*/ 2716437 w 2827036"/>
                  <a:gd name="connsiteY1" fmla="*/ 3922 h 39606"/>
                  <a:gd name="connsiteX2" fmla="*/ 2279309 w 2827036"/>
                  <a:gd name="connsiteY2" fmla="*/ 3922 h 39606"/>
                  <a:gd name="connsiteX3" fmla="*/ 2087508 w 2827036"/>
                  <a:gd name="connsiteY3" fmla="*/ 30685 h 39606"/>
                  <a:gd name="connsiteX4" fmla="*/ 236405 w 2827036"/>
                  <a:gd name="connsiteY4" fmla="*/ 39606 h 39606"/>
                  <a:gd name="connsiteX5" fmla="*/ 0 w 2827036"/>
                  <a:gd name="connsiteY5" fmla="*/ 39606 h 3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7036" h="39606">
                    <a:moveTo>
                      <a:pt x="0" y="39606"/>
                    </a:moveTo>
                    <a:lnTo>
                      <a:pt x="2716437" y="3922"/>
                    </a:lnTo>
                    <a:cubicBezTo>
                      <a:pt x="3096322" y="-2025"/>
                      <a:pt x="2384131" y="-539"/>
                      <a:pt x="2279309" y="3922"/>
                    </a:cubicBezTo>
                    <a:cubicBezTo>
                      <a:pt x="2174488" y="8382"/>
                      <a:pt x="2427992" y="24738"/>
                      <a:pt x="2087508" y="30685"/>
                    </a:cubicBezTo>
                    <a:cubicBezTo>
                      <a:pt x="1747024" y="36632"/>
                      <a:pt x="578376" y="38863"/>
                      <a:pt x="236405" y="39606"/>
                    </a:cubicBezTo>
                    <a:lnTo>
                      <a:pt x="0" y="3960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7" name="フリーフォーム 1116">
                <a:extLst>
                  <a:ext uri="{FF2B5EF4-FFF2-40B4-BE49-F238E27FC236}">
                    <a16:creationId xmlns:a16="http://schemas.microsoft.com/office/drawing/2014/main" id="{5E68621D-1FF2-2B62-2AE0-DBAEA275CF57}"/>
                  </a:ext>
                </a:extLst>
              </p:cNvPr>
              <p:cNvSpPr/>
              <p:nvPr/>
            </p:nvSpPr>
            <p:spPr>
              <a:xfrm>
                <a:off x="3254733" y="7587144"/>
                <a:ext cx="565808" cy="698599"/>
              </a:xfrm>
              <a:custGeom>
                <a:avLst/>
                <a:gdLst>
                  <a:gd name="connsiteX0" fmla="*/ 563445 w 565808"/>
                  <a:gd name="connsiteY0" fmla="*/ 4606 h 698599"/>
                  <a:gd name="connsiteX1" fmla="*/ 211066 w 565808"/>
                  <a:gd name="connsiteY1" fmla="*/ 294538 h 698599"/>
                  <a:gd name="connsiteX2" fmla="*/ 23726 w 565808"/>
                  <a:gd name="connsiteY2" fmla="*/ 678140 h 698599"/>
                  <a:gd name="connsiteX3" fmla="*/ 41567 w 565808"/>
                  <a:gd name="connsiteY3" fmla="*/ 593391 h 698599"/>
                  <a:gd name="connsiteX4" fmla="*/ 376104 w 565808"/>
                  <a:gd name="connsiteY4" fmla="*/ 147342 h 698599"/>
                  <a:gd name="connsiteX5" fmla="*/ 179843 w 565808"/>
                  <a:gd name="connsiteY5" fmla="*/ 312380 h 698599"/>
                  <a:gd name="connsiteX6" fmla="*/ 358262 w 565808"/>
                  <a:gd name="connsiteY6" fmla="*/ 129500 h 698599"/>
                  <a:gd name="connsiteX7" fmla="*/ 563445 w 565808"/>
                  <a:gd name="connsiteY7" fmla="*/ 4606 h 69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5808" h="698599">
                    <a:moveTo>
                      <a:pt x="563445" y="4606"/>
                    </a:moveTo>
                    <a:cubicBezTo>
                      <a:pt x="538912" y="32112"/>
                      <a:pt x="301019" y="182282"/>
                      <a:pt x="211066" y="294538"/>
                    </a:cubicBezTo>
                    <a:cubicBezTo>
                      <a:pt x="121113" y="406794"/>
                      <a:pt x="51976" y="628331"/>
                      <a:pt x="23726" y="678140"/>
                    </a:cubicBezTo>
                    <a:cubicBezTo>
                      <a:pt x="-4524" y="727949"/>
                      <a:pt x="-17163" y="681857"/>
                      <a:pt x="41567" y="593391"/>
                    </a:cubicBezTo>
                    <a:cubicBezTo>
                      <a:pt x="100297" y="504925"/>
                      <a:pt x="353058" y="194177"/>
                      <a:pt x="376104" y="147342"/>
                    </a:cubicBezTo>
                    <a:cubicBezTo>
                      <a:pt x="399150" y="100507"/>
                      <a:pt x="182817" y="315354"/>
                      <a:pt x="179843" y="312380"/>
                    </a:cubicBezTo>
                    <a:cubicBezTo>
                      <a:pt x="176869" y="309406"/>
                      <a:pt x="301763" y="179309"/>
                      <a:pt x="358262" y="129500"/>
                    </a:cubicBezTo>
                    <a:cubicBezTo>
                      <a:pt x="414761" y="79691"/>
                      <a:pt x="587978" y="-22900"/>
                      <a:pt x="563445" y="46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8" name="フリーフォーム 1117">
                <a:extLst>
                  <a:ext uri="{FF2B5EF4-FFF2-40B4-BE49-F238E27FC236}">
                    <a16:creationId xmlns:a16="http://schemas.microsoft.com/office/drawing/2014/main" id="{084CFD2C-BD91-DC29-2C35-721EE5D1E61B}"/>
                  </a:ext>
                </a:extLst>
              </p:cNvPr>
              <p:cNvSpPr/>
              <p:nvPr/>
            </p:nvSpPr>
            <p:spPr>
              <a:xfrm>
                <a:off x="3122289" y="7974107"/>
                <a:ext cx="250316" cy="1229974"/>
              </a:xfrm>
              <a:custGeom>
                <a:avLst/>
                <a:gdLst>
                  <a:gd name="connsiteX0" fmla="*/ 249840 w 250316"/>
                  <a:gd name="connsiteY0" fmla="*/ 10166 h 1229974"/>
                  <a:gd name="connsiteX1" fmla="*/ 116025 w 250316"/>
                  <a:gd name="connsiteY1" fmla="*/ 527583 h 1229974"/>
                  <a:gd name="connsiteX2" fmla="*/ 84802 w 250316"/>
                  <a:gd name="connsiteY2" fmla="*/ 714923 h 1229974"/>
                  <a:gd name="connsiteX3" fmla="*/ 8973 w 250316"/>
                  <a:gd name="connsiteY3" fmla="*/ 1218958 h 1229974"/>
                  <a:gd name="connsiteX4" fmla="*/ 17894 w 250316"/>
                  <a:gd name="connsiteY4" fmla="*/ 995934 h 1229974"/>
                  <a:gd name="connsiteX5" fmla="*/ 156170 w 250316"/>
                  <a:gd name="connsiteY5" fmla="*/ 246572 h 1229974"/>
                  <a:gd name="connsiteX6" fmla="*/ 249840 w 250316"/>
                  <a:gd name="connsiteY6" fmla="*/ 10166 h 122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316" h="1229974">
                    <a:moveTo>
                      <a:pt x="249840" y="10166"/>
                    </a:moveTo>
                    <a:cubicBezTo>
                      <a:pt x="243149" y="57001"/>
                      <a:pt x="143531" y="410123"/>
                      <a:pt x="116025" y="527583"/>
                    </a:cubicBezTo>
                    <a:cubicBezTo>
                      <a:pt x="88519" y="645043"/>
                      <a:pt x="102644" y="599694"/>
                      <a:pt x="84802" y="714923"/>
                    </a:cubicBezTo>
                    <a:cubicBezTo>
                      <a:pt x="66960" y="830152"/>
                      <a:pt x="20124" y="1172123"/>
                      <a:pt x="8973" y="1218958"/>
                    </a:cubicBezTo>
                    <a:cubicBezTo>
                      <a:pt x="-2178" y="1265793"/>
                      <a:pt x="-6639" y="1157998"/>
                      <a:pt x="17894" y="995934"/>
                    </a:cubicBezTo>
                    <a:cubicBezTo>
                      <a:pt x="42427" y="833870"/>
                      <a:pt x="121229" y="408636"/>
                      <a:pt x="156170" y="246572"/>
                    </a:cubicBezTo>
                    <a:cubicBezTo>
                      <a:pt x="191110" y="84508"/>
                      <a:pt x="256531" y="-36669"/>
                      <a:pt x="249840" y="101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9" name="フリーフォーム 1118">
                <a:extLst>
                  <a:ext uri="{FF2B5EF4-FFF2-40B4-BE49-F238E27FC236}">
                    <a16:creationId xmlns:a16="http://schemas.microsoft.com/office/drawing/2014/main" id="{E6B56C47-0F0F-593D-EF66-5803D714C2F5}"/>
                  </a:ext>
                </a:extLst>
              </p:cNvPr>
              <p:cNvSpPr/>
              <p:nvPr/>
            </p:nvSpPr>
            <p:spPr>
              <a:xfrm>
                <a:off x="3155980" y="9146896"/>
                <a:ext cx="572838" cy="1745612"/>
              </a:xfrm>
              <a:custGeom>
                <a:avLst/>
                <a:gdLst>
                  <a:gd name="connsiteX0" fmla="*/ 19887 w 572838"/>
                  <a:gd name="connsiteY0" fmla="*/ 1564 h 1745612"/>
                  <a:gd name="connsiteX1" fmla="*/ 6506 w 572838"/>
                  <a:gd name="connsiteY1" fmla="*/ 527902 h 1745612"/>
                  <a:gd name="connsiteX2" fmla="*/ 140320 w 572838"/>
                  <a:gd name="connsiteY2" fmla="*/ 1085463 h 1745612"/>
                  <a:gd name="connsiteX3" fmla="*/ 118018 w 572838"/>
                  <a:gd name="connsiteY3" fmla="*/ 1036398 h 1745612"/>
                  <a:gd name="connsiteX4" fmla="*/ 546225 w 572838"/>
                  <a:gd name="connsiteY4" fmla="*/ 1709931 h 1745612"/>
                  <a:gd name="connsiteX5" fmla="*/ 483778 w 572838"/>
                  <a:gd name="connsiteY5" fmla="*/ 1602880 h 1745612"/>
                  <a:gd name="connsiteX6" fmla="*/ 126939 w 572838"/>
                  <a:gd name="connsiteY6" fmla="*/ 1179133 h 1745612"/>
                  <a:gd name="connsiteX7" fmla="*/ 198307 w 572838"/>
                  <a:gd name="connsiteY7" fmla="*/ 1250501 h 1745612"/>
                  <a:gd name="connsiteX8" fmla="*/ 28808 w 572838"/>
                  <a:gd name="connsiteY8" fmla="*/ 670638 h 1745612"/>
                  <a:gd name="connsiteX9" fmla="*/ 10966 w 572838"/>
                  <a:gd name="connsiteY9" fmla="*/ 376245 h 1745612"/>
                  <a:gd name="connsiteX10" fmla="*/ 19887 w 572838"/>
                  <a:gd name="connsiteY10" fmla="*/ 1564 h 174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2838" h="1745612">
                    <a:moveTo>
                      <a:pt x="19887" y="1564"/>
                    </a:moveTo>
                    <a:cubicBezTo>
                      <a:pt x="19144" y="26840"/>
                      <a:pt x="-13566" y="347252"/>
                      <a:pt x="6506" y="527902"/>
                    </a:cubicBezTo>
                    <a:cubicBezTo>
                      <a:pt x="26578" y="708552"/>
                      <a:pt x="121735" y="1000714"/>
                      <a:pt x="140320" y="1085463"/>
                    </a:cubicBezTo>
                    <a:cubicBezTo>
                      <a:pt x="158905" y="1170212"/>
                      <a:pt x="50367" y="932320"/>
                      <a:pt x="118018" y="1036398"/>
                    </a:cubicBezTo>
                    <a:cubicBezTo>
                      <a:pt x="185669" y="1140476"/>
                      <a:pt x="485265" y="1615517"/>
                      <a:pt x="546225" y="1709931"/>
                    </a:cubicBezTo>
                    <a:cubicBezTo>
                      <a:pt x="607185" y="1804345"/>
                      <a:pt x="553659" y="1691346"/>
                      <a:pt x="483778" y="1602880"/>
                    </a:cubicBezTo>
                    <a:cubicBezTo>
                      <a:pt x="413897" y="1514414"/>
                      <a:pt x="174518" y="1237863"/>
                      <a:pt x="126939" y="1179133"/>
                    </a:cubicBezTo>
                    <a:cubicBezTo>
                      <a:pt x="79361" y="1120403"/>
                      <a:pt x="214662" y="1335250"/>
                      <a:pt x="198307" y="1250501"/>
                    </a:cubicBezTo>
                    <a:cubicBezTo>
                      <a:pt x="181952" y="1165752"/>
                      <a:pt x="60032" y="816347"/>
                      <a:pt x="28808" y="670638"/>
                    </a:cubicBezTo>
                    <a:cubicBezTo>
                      <a:pt x="-2416" y="524929"/>
                      <a:pt x="10966" y="488501"/>
                      <a:pt x="10966" y="376245"/>
                    </a:cubicBezTo>
                    <a:cubicBezTo>
                      <a:pt x="10966" y="263989"/>
                      <a:pt x="20630" y="-23712"/>
                      <a:pt x="19887" y="15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0" name="フリーフォーム 1119">
                <a:extLst>
                  <a:ext uri="{FF2B5EF4-FFF2-40B4-BE49-F238E27FC236}">
                    <a16:creationId xmlns:a16="http://schemas.microsoft.com/office/drawing/2014/main" id="{73874D36-CCEA-3922-7944-458DEF9C62A9}"/>
                  </a:ext>
                </a:extLst>
              </p:cNvPr>
              <p:cNvSpPr/>
              <p:nvPr/>
            </p:nvSpPr>
            <p:spPr>
              <a:xfrm>
                <a:off x="3533037" y="10843389"/>
                <a:ext cx="3084339" cy="32884"/>
              </a:xfrm>
              <a:custGeom>
                <a:avLst/>
                <a:gdLst>
                  <a:gd name="connsiteX0" fmla="*/ 79958 w 3084339"/>
                  <a:gd name="connsiteY0" fmla="*/ 31280 h 32884"/>
                  <a:gd name="connsiteX1" fmla="*/ 2952512 w 3084339"/>
                  <a:gd name="connsiteY1" fmla="*/ 26820 h 32884"/>
                  <a:gd name="connsiteX2" fmla="*/ 2635818 w 3084339"/>
                  <a:gd name="connsiteY2" fmla="*/ 13438 h 32884"/>
                  <a:gd name="connsiteX3" fmla="*/ 2020270 w 3084339"/>
                  <a:gd name="connsiteY3" fmla="*/ 17899 h 32884"/>
                  <a:gd name="connsiteX4" fmla="*/ 1480551 w 3084339"/>
                  <a:gd name="connsiteY4" fmla="*/ 8978 h 32884"/>
                  <a:gd name="connsiteX5" fmla="*/ 856083 w 3084339"/>
                  <a:gd name="connsiteY5" fmla="*/ 57 h 32884"/>
                  <a:gd name="connsiteX6" fmla="*/ 79958 w 3084339"/>
                  <a:gd name="connsiteY6" fmla="*/ 31280 h 3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4339" h="32884">
                    <a:moveTo>
                      <a:pt x="79958" y="31280"/>
                    </a:moveTo>
                    <a:cubicBezTo>
                      <a:pt x="429363" y="35741"/>
                      <a:pt x="2526535" y="29794"/>
                      <a:pt x="2952512" y="26820"/>
                    </a:cubicBezTo>
                    <a:cubicBezTo>
                      <a:pt x="3378489" y="23846"/>
                      <a:pt x="2635818" y="13438"/>
                      <a:pt x="2635818" y="13438"/>
                    </a:cubicBezTo>
                    <a:lnTo>
                      <a:pt x="2020270" y="17899"/>
                    </a:lnTo>
                    <a:cubicBezTo>
                      <a:pt x="1827726" y="17156"/>
                      <a:pt x="1480551" y="8978"/>
                      <a:pt x="1480551" y="8978"/>
                    </a:cubicBezTo>
                    <a:cubicBezTo>
                      <a:pt x="1286520" y="6004"/>
                      <a:pt x="1086541" y="-686"/>
                      <a:pt x="856083" y="57"/>
                    </a:cubicBezTo>
                    <a:cubicBezTo>
                      <a:pt x="625625" y="800"/>
                      <a:pt x="-269447" y="26819"/>
                      <a:pt x="79958" y="312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1" name="フリーフォーム 1120">
                <a:extLst>
                  <a:ext uri="{FF2B5EF4-FFF2-40B4-BE49-F238E27FC236}">
                    <a16:creationId xmlns:a16="http://schemas.microsoft.com/office/drawing/2014/main" id="{59BE5464-21A6-F8DF-1B7B-031D92969300}"/>
                  </a:ext>
                </a:extLst>
              </p:cNvPr>
              <p:cNvSpPr/>
              <p:nvPr/>
            </p:nvSpPr>
            <p:spPr>
              <a:xfrm>
                <a:off x="3545440" y="10767487"/>
                <a:ext cx="2941597" cy="62875"/>
              </a:xfrm>
              <a:custGeom>
                <a:avLst/>
                <a:gdLst>
                  <a:gd name="connsiteX0" fmla="*/ 174607 w 2941597"/>
                  <a:gd name="connsiteY0" fmla="*/ 31354 h 62875"/>
                  <a:gd name="connsiteX1" fmla="*/ 2873202 w 2941597"/>
                  <a:gd name="connsiteY1" fmla="*/ 40275 h 62875"/>
                  <a:gd name="connsiteX2" fmla="*/ 2030170 w 2941597"/>
                  <a:gd name="connsiteY2" fmla="*/ 62577 h 62875"/>
                  <a:gd name="connsiteX3" fmla="*/ 883824 w 2941597"/>
                  <a:gd name="connsiteY3" fmla="*/ 22433 h 62875"/>
                  <a:gd name="connsiteX4" fmla="*/ 1459227 w 2941597"/>
                  <a:gd name="connsiteY4" fmla="*/ 31354 h 62875"/>
                  <a:gd name="connsiteX5" fmla="*/ 393171 w 2941597"/>
                  <a:gd name="connsiteY5" fmla="*/ 131 h 62875"/>
                  <a:gd name="connsiteX6" fmla="*/ 174607 w 2941597"/>
                  <a:gd name="connsiteY6" fmla="*/ 31354 h 6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1597" h="62875">
                    <a:moveTo>
                      <a:pt x="174607" y="31354"/>
                    </a:moveTo>
                    <a:cubicBezTo>
                      <a:pt x="587945" y="38045"/>
                      <a:pt x="2563942" y="35071"/>
                      <a:pt x="2873202" y="40275"/>
                    </a:cubicBezTo>
                    <a:cubicBezTo>
                      <a:pt x="3182462" y="45479"/>
                      <a:pt x="2361733" y="65551"/>
                      <a:pt x="2030170" y="62577"/>
                    </a:cubicBezTo>
                    <a:cubicBezTo>
                      <a:pt x="1698607" y="59603"/>
                      <a:pt x="978981" y="27637"/>
                      <a:pt x="883824" y="22433"/>
                    </a:cubicBezTo>
                    <a:cubicBezTo>
                      <a:pt x="788667" y="17229"/>
                      <a:pt x="1541003" y="35071"/>
                      <a:pt x="1459227" y="31354"/>
                    </a:cubicBezTo>
                    <a:cubicBezTo>
                      <a:pt x="1377452" y="27637"/>
                      <a:pt x="602070" y="2361"/>
                      <a:pt x="393171" y="131"/>
                    </a:cubicBezTo>
                    <a:cubicBezTo>
                      <a:pt x="184272" y="-2099"/>
                      <a:pt x="-238731" y="24663"/>
                      <a:pt x="174607" y="313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2" name="フリーフォーム 1121">
                <a:extLst>
                  <a:ext uri="{FF2B5EF4-FFF2-40B4-BE49-F238E27FC236}">
                    <a16:creationId xmlns:a16="http://schemas.microsoft.com/office/drawing/2014/main" id="{EA0EBC85-1A40-9C02-92E8-2168191E9D33}"/>
                  </a:ext>
                </a:extLst>
              </p:cNvPr>
              <p:cNvSpPr/>
              <p:nvPr/>
            </p:nvSpPr>
            <p:spPr>
              <a:xfrm>
                <a:off x="6341845" y="7709219"/>
                <a:ext cx="443475" cy="413015"/>
              </a:xfrm>
              <a:custGeom>
                <a:avLst/>
                <a:gdLst>
                  <a:gd name="connsiteX0" fmla="*/ 5429 w 443475"/>
                  <a:gd name="connsiteY0" fmla="*/ 7425 h 413015"/>
                  <a:gd name="connsiteX1" fmla="*/ 384571 w 443475"/>
                  <a:gd name="connsiteY1" fmla="*/ 301817 h 413015"/>
                  <a:gd name="connsiteX2" fmla="*/ 433636 w 443475"/>
                  <a:gd name="connsiteY2" fmla="*/ 408869 h 413015"/>
                  <a:gd name="connsiteX3" fmla="*/ 295361 w 443475"/>
                  <a:gd name="connsiteY3" fmla="*/ 176923 h 413015"/>
                  <a:gd name="connsiteX4" fmla="*/ 148165 w 443475"/>
                  <a:gd name="connsiteY4" fmla="*/ 29727 h 413015"/>
                  <a:gd name="connsiteX5" fmla="*/ 157086 w 443475"/>
                  <a:gd name="connsiteY5" fmla="*/ 83253 h 413015"/>
                  <a:gd name="connsiteX6" fmla="*/ 5429 w 443475"/>
                  <a:gd name="connsiteY6" fmla="*/ 7425 h 413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3475" h="413015">
                    <a:moveTo>
                      <a:pt x="5429" y="7425"/>
                    </a:moveTo>
                    <a:cubicBezTo>
                      <a:pt x="43343" y="43852"/>
                      <a:pt x="313203" y="234910"/>
                      <a:pt x="384571" y="301817"/>
                    </a:cubicBezTo>
                    <a:cubicBezTo>
                      <a:pt x="455939" y="368724"/>
                      <a:pt x="448504" y="429685"/>
                      <a:pt x="433636" y="408869"/>
                    </a:cubicBezTo>
                    <a:cubicBezTo>
                      <a:pt x="418768" y="388053"/>
                      <a:pt x="342939" y="240113"/>
                      <a:pt x="295361" y="176923"/>
                    </a:cubicBezTo>
                    <a:cubicBezTo>
                      <a:pt x="247783" y="113733"/>
                      <a:pt x="171211" y="45339"/>
                      <a:pt x="148165" y="29727"/>
                    </a:cubicBezTo>
                    <a:cubicBezTo>
                      <a:pt x="125119" y="14115"/>
                      <a:pt x="174185" y="86227"/>
                      <a:pt x="157086" y="83253"/>
                    </a:cubicBezTo>
                    <a:cubicBezTo>
                      <a:pt x="139988" y="80279"/>
                      <a:pt x="-32485" y="-29002"/>
                      <a:pt x="5429" y="74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3" name="フリーフォーム 1122">
                <a:extLst>
                  <a:ext uri="{FF2B5EF4-FFF2-40B4-BE49-F238E27FC236}">
                    <a16:creationId xmlns:a16="http://schemas.microsoft.com/office/drawing/2014/main" id="{D4A40E5B-ABD4-2F9B-6B50-E337633A74F7}"/>
                  </a:ext>
                </a:extLst>
              </p:cNvPr>
              <p:cNvSpPr/>
              <p:nvPr/>
            </p:nvSpPr>
            <p:spPr>
              <a:xfrm>
                <a:off x="6439846" y="7586713"/>
                <a:ext cx="540128" cy="1065043"/>
              </a:xfrm>
              <a:custGeom>
                <a:avLst/>
                <a:gdLst>
                  <a:gd name="connsiteX0" fmla="*/ 5559 w 540128"/>
                  <a:gd name="connsiteY0" fmla="*/ 13958 h 1065043"/>
                  <a:gd name="connsiteX1" fmla="*/ 210741 w 540128"/>
                  <a:gd name="connsiteY1" fmla="*/ 286048 h 1065043"/>
                  <a:gd name="connsiteX2" fmla="*/ 411463 w 540128"/>
                  <a:gd name="connsiteY2" fmla="*/ 580440 h 1065043"/>
                  <a:gd name="connsiteX3" fmla="*/ 536357 w 540128"/>
                  <a:gd name="connsiteY3" fmla="*/ 1057712 h 1065043"/>
                  <a:gd name="connsiteX4" fmla="*/ 496213 w 540128"/>
                  <a:gd name="connsiteY4" fmla="*/ 834688 h 1065043"/>
                  <a:gd name="connsiteX5" fmla="*/ 380240 w 540128"/>
                  <a:gd name="connsiteY5" fmla="*/ 366337 h 1065043"/>
                  <a:gd name="connsiteX6" fmla="*/ 393621 w 540128"/>
                  <a:gd name="connsiteY6" fmla="*/ 428784 h 1065043"/>
                  <a:gd name="connsiteX7" fmla="*/ 268728 w 540128"/>
                  <a:gd name="connsiteY7" fmla="*/ 277127 h 1065043"/>
                  <a:gd name="connsiteX8" fmla="*/ 295491 w 540128"/>
                  <a:gd name="connsiteY8" fmla="*/ 344034 h 1065043"/>
                  <a:gd name="connsiteX9" fmla="*/ 76927 w 540128"/>
                  <a:gd name="connsiteY9" fmla="*/ 67484 h 1065043"/>
                  <a:gd name="connsiteX10" fmla="*/ 5559 w 540128"/>
                  <a:gd name="connsiteY10" fmla="*/ 13958 h 1065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0128" h="1065043">
                    <a:moveTo>
                      <a:pt x="5559" y="13958"/>
                    </a:moveTo>
                    <a:cubicBezTo>
                      <a:pt x="27861" y="50385"/>
                      <a:pt x="143090" y="191634"/>
                      <a:pt x="210741" y="286048"/>
                    </a:cubicBezTo>
                    <a:cubicBezTo>
                      <a:pt x="278392" y="380462"/>
                      <a:pt x="357194" y="451829"/>
                      <a:pt x="411463" y="580440"/>
                    </a:cubicBezTo>
                    <a:cubicBezTo>
                      <a:pt x="465732" y="709051"/>
                      <a:pt x="522232" y="1015337"/>
                      <a:pt x="536357" y="1057712"/>
                    </a:cubicBezTo>
                    <a:cubicBezTo>
                      <a:pt x="550482" y="1100087"/>
                      <a:pt x="522233" y="949917"/>
                      <a:pt x="496213" y="834688"/>
                    </a:cubicBezTo>
                    <a:cubicBezTo>
                      <a:pt x="470194" y="719459"/>
                      <a:pt x="397339" y="433988"/>
                      <a:pt x="380240" y="366337"/>
                    </a:cubicBezTo>
                    <a:cubicBezTo>
                      <a:pt x="363141" y="298686"/>
                      <a:pt x="412206" y="443652"/>
                      <a:pt x="393621" y="428784"/>
                    </a:cubicBezTo>
                    <a:cubicBezTo>
                      <a:pt x="375036" y="413916"/>
                      <a:pt x="285083" y="291252"/>
                      <a:pt x="268728" y="277127"/>
                    </a:cubicBezTo>
                    <a:cubicBezTo>
                      <a:pt x="252373" y="263002"/>
                      <a:pt x="327458" y="378975"/>
                      <a:pt x="295491" y="344034"/>
                    </a:cubicBezTo>
                    <a:cubicBezTo>
                      <a:pt x="263524" y="309094"/>
                      <a:pt x="121532" y="116549"/>
                      <a:pt x="76927" y="67484"/>
                    </a:cubicBezTo>
                    <a:cubicBezTo>
                      <a:pt x="32322" y="18419"/>
                      <a:pt x="-16743" y="-22469"/>
                      <a:pt x="5559" y="139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4" name="フリーフォーム 1123">
                <a:extLst>
                  <a:ext uri="{FF2B5EF4-FFF2-40B4-BE49-F238E27FC236}">
                    <a16:creationId xmlns:a16="http://schemas.microsoft.com/office/drawing/2014/main" id="{09706F44-FB55-5B56-F926-2801D7680A6B}"/>
                  </a:ext>
                </a:extLst>
              </p:cNvPr>
              <p:cNvSpPr/>
              <p:nvPr/>
            </p:nvSpPr>
            <p:spPr>
              <a:xfrm>
                <a:off x="6956662" y="8679010"/>
                <a:ext cx="56051" cy="1203419"/>
              </a:xfrm>
              <a:custGeom>
                <a:avLst/>
                <a:gdLst>
                  <a:gd name="connsiteX0" fmla="*/ 32922 w 56051"/>
                  <a:gd name="connsiteY0" fmla="*/ 1099 h 1203419"/>
                  <a:gd name="connsiteX1" fmla="*/ 55225 w 56051"/>
                  <a:gd name="connsiteY1" fmla="*/ 781685 h 1203419"/>
                  <a:gd name="connsiteX2" fmla="*/ 1699 w 56051"/>
                  <a:gd name="connsiteY2" fmla="*/ 1196510 h 1203419"/>
                  <a:gd name="connsiteX3" fmla="*/ 15080 w 56051"/>
                  <a:gd name="connsiteY3" fmla="*/ 964565 h 1203419"/>
                  <a:gd name="connsiteX4" fmla="*/ 32922 w 56051"/>
                  <a:gd name="connsiteY4" fmla="*/ 1099 h 120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051" h="1203419">
                    <a:moveTo>
                      <a:pt x="32922" y="1099"/>
                    </a:moveTo>
                    <a:cubicBezTo>
                      <a:pt x="39613" y="-29381"/>
                      <a:pt x="60429" y="582450"/>
                      <a:pt x="55225" y="781685"/>
                    </a:cubicBezTo>
                    <a:cubicBezTo>
                      <a:pt x="50021" y="980920"/>
                      <a:pt x="8390" y="1166030"/>
                      <a:pt x="1699" y="1196510"/>
                    </a:cubicBezTo>
                    <a:cubicBezTo>
                      <a:pt x="-4992" y="1226990"/>
                      <a:pt x="9876" y="1157853"/>
                      <a:pt x="15080" y="964565"/>
                    </a:cubicBezTo>
                    <a:cubicBezTo>
                      <a:pt x="20284" y="771277"/>
                      <a:pt x="26231" y="31579"/>
                      <a:pt x="32922" y="10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5" name="フリーフォーム 1124">
                <a:extLst>
                  <a:ext uri="{FF2B5EF4-FFF2-40B4-BE49-F238E27FC236}">
                    <a16:creationId xmlns:a16="http://schemas.microsoft.com/office/drawing/2014/main" id="{0BE83A7D-A974-D205-7D17-64A41A8C1F0C}"/>
                  </a:ext>
                </a:extLst>
              </p:cNvPr>
              <p:cNvSpPr/>
              <p:nvPr/>
            </p:nvSpPr>
            <p:spPr>
              <a:xfrm>
                <a:off x="6436147" y="9911523"/>
                <a:ext cx="520322" cy="914196"/>
              </a:xfrm>
              <a:custGeom>
                <a:avLst/>
                <a:gdLst>
                  <a:gd name="connsiteX0" fmla="*/ 513293 w 520322"/>
                  <a:gd name="connsiteY0" fmla="*/ 39825 h 914196"/>
                  <a:gd name="connsiteX1" fmla="*/ 317032 w 520322"/>
                  <a:gd name="connsiteY1" fmla="*/ 592926 h 914196"/>
                  <a:gd name="connsiteX2" fmla="*/ 401781 w 520322"/>
                  <a:gd name="connsiteY2" fmla="*/ 459111 h 914196"/>
                  <a:gd name="connsiteX3" fmla="*/ 337 w 520322"/>
                  <a:gd name="connsiteY3" fmla="*/ 914081 h 914196"/>
                  <a:gd name="connsiteX4" fmla="*/ 334873 w 520322"/>
                  <a:gd name="connsiteY4" fmla="*/ 499256 h 914196"/>
                  <a:gd name="connsiteX5" fmla="*/ 464228 w 520322"/>
                  <a:gd name="connsiteY5" fmla="*/ 93351 h 914196"/>
                  <a:gd name="connsiteX6" fmla="*/ 513293 w 520322"/>
                  <a:gd name="connsiteY6" fmla="*/ 39825 h 91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322" h="914196">
                    <a:moveTo>
                      <a:pt x="513293" y="39825"/>
                    </a:moveTo>
                    <a:cubicBezTo>
                      <a:pt x="488760" y="123087"/>
                      <a:pt x="335617" y="523045"/>
                      <a:pt x="317032" y="592926"/>
                    </a:cubicBezTo>
                    <a:cubicBezTo>
                      <a:pt x="298447" y="662807"/>
                      <a:pt x="454563" y="405585"/>
                      <a:pt x="401781" y="459111"/>
                    </a:cubicBezTo>
                    <a:cubicBezTo>
                      <a:pt x="348999" y="512637"/>
                      <a:pt x="11488" y="907390"/>
                      <a:pt x="337" y="914081"/>
                    </a:cubicBezTo>
                    <a:cubicBezTo>
                      <a:pt x="-10814" y="920772"/>
                      <a:pt x="257558" y="636044"/>
                      <a:pt x="334873" y="499256"/>
                    </a:cubicBezTo>
                    <a:cubicBezTo>
                      <a:pt x="412188" y="362468"/>
                      <a:pt x="435978" y="168436"/>
                      <a:pt x="464228" y="93351"/>
                    </a:cubicBezTo>
                    <a:cubicBezTo>
                      <a:pt x="492478" y="18266"/>
                      <a:pt x="537826" y="-43437"/>
                      <a:pt x="513293" y="398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6" name="フリーフォーム 1125">
                <a:extLst>
                  <a:ext uri="{FF2B5EF4-FFF2-40B4-BE49-F238E27FC236}">
                    <a16:creationId xmlns:a16="http://schemas.microsoft.com/office/drawing/2014/main" id="{82321B6A-C0F8-DA96-25B5-B08C06089E82}"/>
                  </a:ext>
                </a:extLst>
              </p:cNvPr>
              <p:cNvSpPr/>
              <p:nvPr/>
            </p:nvSpPr>
            <p:spPr>
              <a:xfrm>
                <a:off x="6513019" y="9735375"/>
                <a:ext cx="495872" cy="1087751"/>
              </a:xfrm>
              <a:custGeom>
                <a:avLst/>
                <a:gdLst>
                  <a:gd name="connsiteX0" fmla="*/ 494407 w 495872"/>
                  <a:gd name="connsiteY0" fmla="*/ 6330 h 1087751"/>
                  <a:gd name="connsiteX1" fmla="*/ 329369 w 495872"/>
                  <a:gd name="connsiteY1" fmla="*/ 711087 h 1087751"/>
                  <a:gd name="connsiteX2" fmla="*/ 43898 w 495872"/>
                  <a:gd name="connsiteY2" fmla="*/ 1027782 h 1087751"/>
                  <a:gd name="connsiteX3" fmla="*/ 17135 w 495872"/>
                  <a:gd name="connsiteY3" fmla="*/ 1072387 h 1087751"/>
                  <a:gd name="connsiteX4" fmla="*/ 204476 w 495872"/>
                  <a:gd name="connsiteY4" fmla="*/ 844902 h 1087751"/>
                  <a:gd name="connsiteX5" fmla="*/ 400737 w 495872"/>
                  <a:gd name="connsiteY5" fmla="*/ 389932 h 1087751"/>
                  <a:gd name="connsiteX6" fmla="*/ 494407 w 495872"/>
                  <a:gd name="connsiteY6" fmla="*/ 6330 h 1087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5872" h="1087751">
                    <a:moveTo>
                      <a:pt x="494407" y="6330"/>
                    </a:moveTo>
                    <a:cubicBezTo>
                      <a:pt x="482512" y="59856"/>
                      <a:pt x="404454" y="540845"/>
                      <a:pt x="329369" y="711087"/>
                    </a:cubicBezTo>
                    <a:cubicBezTo>
                      <a:pt x="254284" y="881329"/>
                      <a:pt x="95937" y="967565"/>
                      <a:pt x="43898" y="1027782"/>
                    </a:cubicBezTo>
                    <a:cubicBezTo>
                      <a:pt x="-8141" y="1087999"/>
                      <a:pt x="-9628" y="1102867"/>
                      <a:pt x="17135" y="1072387"/>
                    </a:cubicBezTo>
                    <a:cubicBezTo>
                      <a:pt x="43898" y="1041907"/>
                      <a:pt x="140542" y="958644"/>
                      <a:pt x="204476" y="844902"/>
                    </a:cubicBezTo>
                    <a:cubicBezTo>
                      <a:pt x="268410" y="731160"/>
                      <a:pt x="358362" y="527464"/>
                      <a:pt x="400737" y="389932"/>
                    </a:cubicBezTo>
                    <a:cubicBezTo>
                      <a:pt x="443112" y="252400"/>
                      <a:pt x="506302" y="-47196"/>
                      <a:pt x="494407" y="63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7" name="フリーフォーム 1126">
                <a:extLst>
                  <a:ext uri="{FF2B5EF4-FFF2-40B4-BE49-F238E27FC236}">
                    <a16:creationId xmlns:a16="http://schemas.microsoft.com/office/drawing/2014/main" id="{6B6DAB87-C85F-F999-A1F7-5985C657FC47}"/>
                  </a:ext>
                </a:extLst>
              </p:cNvPr>
              <p:cNvSpPr/>
              <p:nvPr/>
            </p:nvSpPr>
            <p:spPr>
              <a:xfrm>
                <a:off x="3946074" y="6172750"/>
                <a:ext cx="991596" cy="422889"/>
              </a:xfrm>
              <a:custGeom>
                <a:avLst/>
                <a:gdLst>
                  <a:gd name="connsiteX0" fmla="*/ 284 w 991596"/>
                  <a:gd name="connsiteY0" fmla="*/ 17497 h 422889"/>
                  <a:gd name="connsiteX1" fmla="*/ 427405 w 991596"/>
                  <a:gd name="connsiteY1" fmla="*/ 35545 h 422889"/>
                  <a:gd name="connsiteX2" fmla="*/ 986873 w 991596"/>
                  <a:gd name="connsiteY2" fmla="*/ 414539 h 422889"/>
                  <a:gd name="connsiteX3" fmla="*/ 680068 w 991596"/>
                  <a:gd name="connsiteY3" fmla="*/ 300239 h 422889"/>
                  <a:gd name="connsiteX4" fmla="*/ 397326 w 991596"/>
                  <a:gd name="connsiteY4" fmla="*/ 330318 h 422889"/>
                  <a:gd name="connsiteX5" fmla="*/ 680068 w 991596"/>
                  <a:gd name="connsiteY5" fmla="*/ 294224 h 422889"/>
                  <a:gd name="connsiteX6" fmla="*/ 499594 w 991596"/>
                  <a:gd name="connsiteY6" fmla="*/ 210003 h 422889"/>
                  <a:gd name="connsiteX7" fmla="*/ 613894 w 991596"/>
                  <a:gd name="connsiteY7" fmla="*/ 306255 h 422889"/>
                  <a:gd name="connsiteX8" fmla="*/ 361231 w 991596"/>
                  <a:gd name="connsiteY8" fmla="*/ 149845 h 422889"/>
                  <a:gd name="connsiteX9" fmla="*/ 788352 w 991596"/>
                  <a:gd name="connsiteY9" fmla="*/ 342350 h 422889"/>
                  <a:gd name="connsiteX10" fmla="*/ 589831 w 991596"/>
                  <a:gd name="connsiteY10" fmla="*/ 137813 h 422889"/>
                  <a:gd name="connsiteX11" fmla="*/ 264979 w 991596"/>
                  <a:gd name="connsiteY11" fmla="*/ 131797 h 422889"/>
                  <a:gd name="connsiteX12" fmla="*/ 397326 w 991596"/>
                  <a:gd name="connsiteY12" fmla="*/ 149845 h 422889"/>
                  <a:gd name="connsiteX13" fmla="*/ 361231 w 991596"/>
                  <a:gd name="connsiteY13" fmla="*/ 47576 h 422889"/>
                  <a:gd name="connsiteX14" fmla="*/ 284 w 991596"/>
                  <a:gd name="connsiteY14" fmla="*/ 17497 h 42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91596" h="422889">
                    <a:moveTo>
                      <a:pt x="284" y="17497"/>
                    </a:moveTo>
                    <a:cubicBezTo>
                      <a:pt x="11313" y="15492"/>
                      <a:pt x="262973" y="-30629"/>
                      <a:pt x="427405" y="35545"/>
                    </a:cubicBezTo>
                    <a:cubicBezTo>
                      <a:pt x="591837" y="101719"/>
                      <a:pt x="944763" y="370423"/>
                      <a:pt x="986873" y="414539"/>
                    </a:cubicBezTo>
                    <a:cubicBezTo>
                      <a:pt x="1028984" y="458655"/>
                      <a:pt x="778326" y="314276"/>
                      <a:pt x="680068" y="300239"/>
                    </a:cubicBezTo>
                    <a:cubicBezTo>
                      <a:pt x="581810" y="286202"/>
                      <a:pt x="397326" y="331320"/>
                      <a:pt x="397326" y="330318"/>
                    </a:cubicBezTo>
                    <a:cubicBezTo>
                      <a:pt x="397326" y="329316"/>
                      <a:pt x="663023" y="314276"/>
                      <a:pt x="680068" y="294224"/>
                    </a:cubicBezTo>
                    <a:cubicBezTo>
                      <a:pt x="697113" y="274172"/>
                      <a:pt x="510623" y="207998"/>
                      <a:pt x="499594" y="210003"/>
                    </a:cubicBezTo>
                    <a:cubicBezTo>
                      <a:pt x="488565" y="212008"/>
                      <a:pt x="636954" y="316281"/>
                      <a:pt x="613894" y="306255"/>
                    </a:cubicBezTo>
                    <a:cubicBezTo>
                      <a:pt x="590834" y="296229"/>
                      <a:pt x="332155" y="143829"/>
                      <a:pt x="361231" y="149845"/>
                    </a:cubicBezTo>
                    <a:cubicBezTo>
                      <a:pt x="390307" y="155861"/>
                      <a:pt x="750252" y="344355"/>
                      <a:pt x="788352" y="342350"/>
                    </a:cubicBezTo>
                    <a:cubicBezTo>
                      <a:pt x="826452" y="340345"/>
                      <a:pt x="677060" y="172905"/>
                      <a:pt x="589831" y="137813"/>
                    </a:cubicBezTo>
                    <a:cubicBezTo>
                      <a:pt x="502602" y="102721"/>
                      <a:pt x="297063" y="129792"/>
                      <a:pt x="264979" y="131797"/>
                    </a:cubicBezTo>
                    <a:cubicBezTo>
                      <a:pt x="232895" y="133802"/>
                      <a:pt x="381284" y="163882"/>
                      <a:pt x="397326" y="149845"/>
                    </a:cubicBezTo>
                    <a:cubicBezTo>
                      <a:pt x="413368" y="135808"/>
                      <a:pt x="420386" y="69634"/>
                      <a:pt x="361231" y="47576"/>
                    </a:cubicBezTo>
                    <a:cubicBezTo>
                      <a:pt x="302076" y="25518"/>
                      <a:pt x="-10745" y="19502"/>
                      <a:pt x="284" y="174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8" name="フリーフォーム 1127">
                <a:extLst>
                  <a:ext uri="{FF2B5EF4-FFF2-40B4-BE49-F238E27FC236}">
                    <a16:creationId xmlns:a16="http://schemas.microsoft.com/office/drawing/2014/main" id="{117713E6-2718-4163-6BD1-B250C7D073BA}"/>
                  </a:ext>
                </a:extLst>
              </p:cNvPr>
              <p:cNvSpPr/>
              <p:nvPr/>
            </p:nvSpPr>
            <p:spPr>
              <a:xfrm>
                <a:off x="2982302" y="11129211"/>
                <a:ext cx="4031968" cy="98031"/>
              </a:xfrm>
              <a:custGeom>
                <a:avLst/>
                <a:gdLst>
                  <a:gd name="connsiteX0" fmla="*/ 212082 w 4031968"/>
                  <a:gd name="connsiteY0" fmla="*/ 12031 h 98031"/>
                  <a:gd name="connsiteX1" fmla="*/ 3971951 w 4031968"/>
                  <a:gd name="connsiteY1" fmla="*/ 0 h 98031"/>
                  <a:gd name="connsiteX2" fmla="*/ 2624414 w 4031968"/>
                  <a:gd name="connsiteY2" fmla="*/ 30078 h 98031"/>
                  <a:gd name="connsiteX3" fmla="*/ 1457351 w 4031968"/>
                  <a:gd name="connsiteY3" fmla="*/ 72189 h 98031"/>
                  <a:gd name="connsiteX4" fmla="*/ 1583682 w 4031968"/>
                  <a:gd name="connsiteY4" fmla="*/ 96252 h 98031"/>
                  <a:gd name="connsiteX5" fmla="*/ 591077 w 4031968"/>
                  <a:gd name="connsiteY5" fmla="*/ 24063 h 98031"/>
                  <a:gd name="connsiteX6" fmla="*/ 212082 w 4031968"/>
                  <a:gd name="connsiteY6" fmla="*/ 12031 h 98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1968" h="98031">
                    <a:moveTo>
                      <a:pt x="212082" y="12031"/>
                    </a:moveTo>
                    <a:lnTo>
                      <a:pt x="3971951" y="0"/>
                    </a:lnTo>
                    <a:cubicBezTo>
                      <a:pt x="4374006" y="3008"/>
                      <a:pt x="2624414" y="30078"/>
                      <a:pt x="2624414" y="30078"/>
                    </a:cubicBezTo>
                    <a:lnTo>
                      <a:pt x="1457351" y="72189"/>
                    </a:lnTo>
                    <a:cubicBezTo>
                      <a:pt x="1283896" y="83218"/>
                      <a:pt x="1728061" y="104273"/>
                      <a:pt x="1583682" y="96252"/>
                    </a:cubicBezTo>
                    <a:cubicBezTo>
                      <a:pt x="1439303" y="88231"/>
                      <a:pt x="821682" y="34089"/>
                      <a:pt x="591077" y="24063"/>
                    </a:cubicBezTo>
                    <a:cubicBezTo>
                      <a:pt x="360472" y="14037"/>
                      <a:pt x="-351397" y="16041"/>
                      <a:pt x="212082" y="120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9" name="フリーフォーム 1128">
                <a:extLst>
                  <a:ext uri="{FF2B5EF4-FFF2-40B4-BE49-F238E27FC236}">
                    <a16:creationId xmlns:a16="http://schemas.microsoft.com/office/drawing/2014/main" id="{1E4E1596-A6E7-7677-62BC-78B6A153C0C9}"/>
                  </a:ext>
                </a:extLst>
              </p:cNvPr>
              <p:cNvSpPr/>
              <p:nvPr/>
            </p:nvSpPr>
            <p:spPr>
              <a:xfrm>
                <a:off x="3013911" y="10900553"/>
                <a:ext cx="3988468" cy="54200"/>
              </a:xfrm>
              <a:custGeom>
                <a:avLst/>
                <a:gdLst>
                  <a:gd name="connsiteX0" fmla="*/ 0 w 3988468"/>
                  <a:gd name="connsiteY0" fmla="*/ 30136 h 54200"/>
                  <a:gd name="connsiteX1" fmla="*/ 3988468 w 3988468"/>
                  <a:gd name="connsiteY1" fmla="*/ 54200 h 54200"/>
                  <a:gd name="connsiteX2" fmla="*/ 2959768 w 3988468"/>
                  <a:gd name="connsiteY2" fmla="*/ 42168 h 54200"/>
                  <a:gd name="connsiteX3" fmla="*/ 890336 w 3988468"/>
                  <a:gd name="connsiteY3" fmla="*/ 18105 h 54200"/>
                  <a:gd name="connsiteX4" fmla="*/ 300789 w 3988468"/>
                  <a:gd name="connsiteY4" fmla="*/ 58 h 54200"/>
                  <a:gd name="connsiteX5" fmla="*/ 96252 w 3988468"/>
                  <a:gd name="connsiteY5" fmla="*/ 24121 h 54200"/>
                  <a:gd name="connsiteX6" fmla="*/ 0 w 3988468"/>
                  <a:gd name="connsiteY6" fmla="*/ 30136 h 54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8468" h="54200">
                    <a:moveTo>
                      <a:pt x="0" y="30136"/>
                    </a:moveTo>
                    <a:lnTo>
                      <a:pt x="3988468" y="54200"/>
                    </a:lnTo>
                    <a:lnTo>
                      <a:pt x="2959768" y="42168"/>
                    </a:lnTo>
                    <a:lnTo>
                      <a:pt x="890336" y="18105"/>
                    </a:lnTo>
                    <a:cubicBezTo>
                      <a:pt x="447173" y="11087"/>
                      <a:pt x="433136" y="-945"/>
                      <a:pt x="300789" y="58"/>
                    </a:cubicBezTo>
                    <a:cubicBezTo>
                      <a:pt x="168442" y="1061"/>
                      <a:pt x="143376" y="18105"/>
                      <a:pt x="96252" y="24121"/>
                    </a:cubicBezTo>
                    <a:cubicBezTo>
                      <a:pt x="49128" y="30137"/>
                      <a:pt x="33587" y="33144"/>
                      <a:pt x="0" y="301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0" name="フリーフォーム 1129">
                <a:extLst>
                  <a:ext uri="{FF2B5EF4-FFF2-40B4-BE49-F238E27FC236}">
                    <a16:creationId xmlns:a16="http://schemas.microsoft.com/office/drawing/2014/main" id="{DAA17C51-3A39-CC93-BC36-265A1C4B6F67}"/>
                  </a:ext>
                </a:extLst>
              </p:cNvPr>
              <p:cNvSpPr/>
              <p:nvPr/>
            </p:nvSpPr>
            <p:spPr>
              <a:xfrm>
                <a:off x="2963811" y="10815241"/>
                <a:ext cx="955521" cy="67639"/>
              </a:xfrm>
              <a:custGeom>
                <a:avLst/>
                <a:gdLst>
                  <a:gd name="connsiteX0" fmla="*/ 26036 w 955521"/>
                  <a:gd name="connsiteY0" fmla="*/ 25212 h 67639"/>
                  <a:gd name="connsiteX1" fmla="*/ 952468 w 955521"/>
                  <a:gd name="connsiteY1" fmla="*/ 67322 h 67639"/>
                  <a:gd name="connsiteX2" fmla="*/ 314794 w 955521"/>
                  <a:gd name="connsiteY2" fmla="*/ 1148 h 67639"/>
                  <a:gd name="connsiteX3" fmla="*/ 26036 w 955521"/>
                  <a:gd name="connsiteY3" fmla="*/ 25212 h 67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5521" h="67639">
                    <a:moveTo>
                      <a:pt x="26036" y="25212"/>
                    </a:moveTo>
                    <a:cubicBezTo>
                      <a:pt x="132315" y="36241"/>
                      <a:pt x="904342" y="71333"/>
                      <a:pt x="952468" y="67322"/>
                    </a:cubicBezTo>
                    <a:cubicBezTo>
                      <a:pt x="1000594" y="63311"/>
                      <a:pt x="466191" y="7164"/>
                      <a:pt x="314794" y="1148"/>
                    </a:cubicBezTo>
                    <a:cubicBezTo>
                      <a:pt x="163397" y="-4868"/>
                      <a:pt x="-80243" y="14183"/>
                      <a:pt x="26036" y="252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1" name="フリーフォーム 1130">
                <a:extLst>
                  <a:ext uri="{FF2B5EF4-FFF2-40B4-BE49-F238E27FC236}">
                    <a16:creationId xmlns:a16="http://schemas.microsoft.com/office/drawing/2014/main" id="{8F99AD16-2AD5-157E-713A-262C9D845FCB}"/>
                  </a:ext>
                </a:extLst>
              </p:cNvPr>
              <p:cNvSpPr/>
              <p:nvPr/>
            </p:nvSpPr>
            <p:spPr>
              <a:xfrm>
                <a:off x="6987437" y="9773540"/>
                <a:ext cx="39030" cy="1074998"/>
              </a:xfrm>
              <a:custGeom>
                <a:avLst/>
                <a:gdLst>
                  <a:gd name="connsiteX0" fmla="*/ 39005 w 39030"/>
                  <a:gd name="connsiteY0" fmla="*/ 140481 h 1074998"/>
                  <a:gd name="connsiteX1" fmla="*/ 2910 w 39030"/>
                  <a:gd name="connsiteY1" fmla="*/ 1066913 h 1074998"/>
                  <a:gd name="connsiteX2" fmla="*/ 2910 w 39030"/>
                  <a:gd name="connsiteY2" fmla="*/ 561586 h 1074998"/>
                  <a:gd name="connsiteX3" fmla="*/ 8926 w 39030"/>
                  <a:gd name="connsiteY3" fmla="*/ 44228 h 1074998"/>
                  <a:gd name="connsiteX4" fmla="*/ 39005 w 39030"/>
                  <a:gd name="connsiteY4" fmla="*/ 140481 h 107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30" h="1074998">
                    <a:moveTo>
                      <a:pt x="39005" y="140481"/>
                    </a:moveTo>
                    <a:cubicBezTo>
                      <a:pt x="38002" y="310928"/>
                      <a:pt x="8926" y="996729"/>
                      <a:pt x="2910" y="1066913"/>
                    </a:cubicBezTo>
                    <a:cubicBezTo>
                      <a:pt x="-3106" y="1137097"/>
                      <a:pt x="1907" y="732033"/>
                      <a:pt x="2910" y="561586"/>
                    </a:cubicBezTo>
                    <a:cubicBezTo>
                      <a:pt x="3913" y="391139"/>
                      <a:pt x="6921" y="111404"/>
                      <a:pt x="8926" y="44228"/>
                    </a:cubicBezTo>
                    <a:cubicBezTo>
                      <a:pt x="10931" y="-22948"/>
                      <a:pt x="40008" y="-29966"/>
                      <a:pt x="39005" y="140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2" name="フリーフォーム 1131">
                <a:extLst>
                  <a:ext uri="{FF2B5EF4-FFF2-40B4-BE49-F238E27FC236}">
                    <a16:creationId xmlns:a16="http://schemas.microsoft.com/office/drawing/2014/main" id="{39ECDF15-C8D5-66F0-2E5A-9F19122FB612}"/>
                  </a:ext>
                </a:extLst>
              </p:cNvPr>
              <p:cNvSpPr/>
              <p:nvPr/>
            </p:nvSpPr>
            <p:spPr>
              <a:xfrm>
                <a:off x="3328793" y="11183353"/>
                <a:ext cx="3733744" cy="126652"/>
              </a:xfrm>
              <a:custGeom>
                <a:avLst/>
                <a:gdLst>
                  <a:gd name="connsiteX0" fmla="*/ 70128 w 3733744"/>
                  <a:gd name="connsiteY0" fmla="*/ 18047 h 126652"/>
                  <a:gd name="connsiteX1" fmla="*/ 2530586 w 3733744"/>
                  <a:gd name="connsiteY1" fmla="*/ 66173 h 126652"/>
                  <a:gd name="connsiteX2" fmla="*/ 2338081 w 3733744"/>
                  <a:gd name="connsiteY2" fmla="*/ 84221 h 126652"/>
                  <a:gd name="connsiteX3" fmla="*/ 3733744 w 3733744"/>
                  <a:gd name="connsiteY3" fmla="*/ 0 h 126652"/>
                  <a:gd name="connsiteX4" fmla="*/ 1886896 w 3733744"/>
                  <a:gd name="connsiteY4" fmla="*/ 126331 h 126652"/>
                  <a:gd name="connsiteX5" fmla="*/ 773975 w 3733744"/>
                  <a:gd name="connsiteY5" fmla="*/ 36094 h 126652"/>
                  <a:gd name="connsiteX6" fmla="*/ 70128 w 3733744"/>
                  <a:gd name="connsiteY6" fmla="*/ 18047 h 126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3744" h="126652">
                    <a:moveTo>
                      <a:pt x="70128" y="18047"/>
                    </a:moveTo>
                    <a:lnTo>
                      <a:pt x="2530586" y="66173"/>
                    </a:lnTo>
                    <a:cubicBezTo>
                      <a:pt x="2908578" y="77202"/>
                      <a:pt x="2338081" y="84221"/>
                      <a:pt x="2338081" y="84221"/>
                    </a:cubicBezTo>
                    <a:lnTo>
                      <a:pt x="3733744" y="0"/>
                    </a:lnTo>
                    <a:cubicBezTo>
                      <a:pt x="3658547" y="7018"/>
                      <a:pt x="2380191" y="120315"/>
                      <a:pt x="1886896" y="126331"/>
                    </a:cubicBezTo>
                    <a:cubicBezTo>
                      <a:pt x="1393601" y="132347"/>
                      <a:pt x="1070754" y="52136"/>
                      <a:pt x="773975" y="36094"/>
                    </a:cubicBezTo>
                    <a:cubicBezTo>
                      <a:pt x="477196" y="20052"/>
                      <a:pt x="-222640" y="13034"/>
                      <a:pt x="70128" y="180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3" name="フリーフォーム 1132">
                <a:extLst>
                  <a:ext uri="{FF2B5EF4-FFF2-40B4-BE49-F238E27FC236}">
                    <a16:creationId xmlns:a16="http://schemas.microsoft.com/office/drawing/2014/main" id="{E0786B0C-094D-6EDB-E654-6D0F3E797852}"/>
                  </a:ext>
                </a:extLst>
              </p:cNvPr>
              <p:cNvSpPr/>
              <p:nvPr/>
            </p:nvSpPr>
            <p:spPr>
              <a:xfrm>
                <a:off x="3252485" y="11189773"/>
                <a:ext cx="3883310" cy="296631"/>
              </a:xfrm>
              <a:custGeom>
                <a:avLst/>
                <a:gdLst>
                  <a:gd name="connsiteX0" fmla="*/ 98310 w 3883310"/>
                  <a:gd name="connsiteY0" fmla="*/ 41706 h 296631"/>
                  <a:gd name="connsiteX1" fmla="*/ 3244568 w 3883310"/>
                  <a:gd name="connsiteY1" fmla="*/ 137959 h 296631"/>
                  <a:gd name="connsiteX2" fmla="*/ 3009952 w 3883310"/>
                  <a:gd name="connsiteY2" fmla="*/ 186085 h 296631"/>
                  <a:gd name="connsiteX3" fmla="*/ 3858178 w 3883310"/>
                  <a:gd name="connsiteY3" fmla="*/ 17643 h 296631"/>
                  <a:gd name="connsiteX4" fmla="*/ 3659657 w 3883310"/>
                  <a:gd name="connsiteY4" fmla="*/ 35690 h 296631"/>
                  <a:gd name="connsiteX5" fmla="*/ 3665673 w 3883310"/>
                  <a:gd name="connsiteY5" fmla="*/ 288353 h 296631"/>
                  <a:gd name="connsiteX6" fmla="*/ 3370899 w 3883310"/>
                  <a:gd name="connsiteY6" fmla="*/ 240227 h 296631"/>
                  <a:gd name="connsiteX7" fmla="*/ 2757289 w 3883310"/>
                  <a:gd name="connsiteY7" fmla="*/ 149990 h 296631"/>
                  <a:gd name="connsiteX8" fmla="*/ 862315 w 3883310"/>
                  <a:gd name="connsiteY8" fmla="*/ 107880 h 296631"/>
                  <a:gd name="connsiteX9" fmla="*/ 567541 w 3883310"/>
                  <a:gd name="connsiteY9" fmla="*/ 95848 h 296631"/>
                  <a:gd name="connsiteX10" fmla="*/ 778094 w 3883310"/>
                  <a:gd name="connsiteY10" fmla="*/ 89832 h 296631"/>
                  <a:gd name="connsiteX11" fmla="*/ 98310 w 3883310"/>
                  <a:gd name="connsiteY11" fmla="*/ 41706 h 29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3310" h="296631">
                    <a:moveTo>
                      <a:pt x="98310" y="41706"/>
                    </a:moveTo>
                    <a:cubicBezTo>
                      <a:pt x="509389" y="49727"/>
                      <a:pt x="2759294" y="113896"/>
                      <a:pt x="3244568" y="137959"/>
                    </a:cubicBezTo>
                    <a:cubicBezTo>
                      <a:pt x="3729842" y="162022"/>
                      <a:pt x="3009952" y="186085"/>
                      <a:pt x="3009952" y="186085"/>
                    </a:cubicBezTo>
                    <a:lnTo>
                      <a:pt x="3858178" y="17643"/>
                    </a:lnTo>
                    <a:cubicBezTo>
                      <a:pt x="3966462" y="-7423"/>
                      <a:pt x="3691741" y="-9428"/>
                      <a:pt x="3659657" y="35690"/>
                    </a:cubicBezTo>
                    <a:cubicBezTo>
                      <a:pt x="3627573" y="80808"/>
                      <a:pt x="3713799" y="254264"/>
                      <a:pt x="3665673" y="288353"/>
                    </a:cubicBezTo>
                    <a:cubicBezTo>
                      <a:pt x="3617547" y="322443"/>
                      <a:pt x="3370899" y="240227"/>
                      <a:pt x="3370899" y="240227"/>
                    </a:cubicBezTo>
                    <a:cubicBezTo>
                      <a:pt x="3219502" y="217167"/>
                      <a:pt x="3175386" y="172048"/>
                      <a:pt x="2757289" y="149990"/>
                    </a:cubicBezTo>
                    <a:cubicBezTo>
                      <a:pt x="2339192" y="127932"/>
                      <a:pt x="1227273" y="116904"/>
                      <a:pt x="862315" y="107880"/>
                    </a:cubicBezTo>
                    <a:cubicBezTo>
                      <a:pt x="497357" y="98856"/>
                      <a:pt x="581578" y="98856"/>
                      <a:pt x="567541" y="95848"/>
                    </a:cubicBezTo>
                    <a:cubicBezTo>
                      <a:pt x="553504" y="92840"/>
                      <a:pt x="863318" y="96850"/>
                      <a:pt x="778094" y="89832"/>
                    </a:cubicBezTo>
                    <a:cubicBezTo>
                      <a:pt x="692870" y="82814"/>
                      <a:pt x="-312769" y="33685"/>
                      <a:pt x="98310" y="41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4" name="フリーフォーム 1133">
                <a:extLst>
                  <a:ext uri="{FF2B5EF4-FFF2-40B4-BE49-F238E27FC236}">
                    <a16:creationId xmlns:a16="http://schemas.microsoft.com/office/drawing/2014/main" id="{615E75C9-00A9-6703-9F21-758AFCCE2A31}"/>
                  </a:ext>
                </a:extLst>
              </p:cNvPr>
              <p:cNvSpPr/>
              <p:nvPr/>
            </p:nvSpPr>
            <p:spPr>
              <a:xfrm>
                <a:off x="3113904" y="11375726"/>
                <a:ext cx="3513962" cy="174590"/>
              </a:xfrm>
              <a:custGeom>
                <a:avLst/>
                <a:gdLst>
                  <a:gd name="connsiteX0" fmla="*/ 122591 w 3513962"/>
                  <a:gd name="connsiteY0" fmla="*/ 78337 h 174590"/>
                  <a:gd name="connsiteX1" fmla="*/ 3359085 w 3513962"/>
                  <a:gd name="connsiteY1" fmla="*/ 24195 h 174590"/>
                  <a:gd name="connsiteX2" fmla="*/ 3034233 w 3513962"/>
                  <a:gd name="connsiteY2" fmla="*/ 60290 h 174590"/>
                  <a:gd name="connsiteX3" fmla="*/ 862533 w 3513962"/>
                  <a:gd name="connsiteY3" fmla="*/ 174590 h 174590"/>
                  <a:gd name="connsiteX4" fmla="*/ 3449322 w 3513962"/>
                  <a:gd name="connsiteY4" fmla="*/ 48258 h 174590"/>
                  <a:gd name="connsiteX5" fmla="*/ 946754 w 3513962"/>
                  <a:gd name="connsiteY5" fmla="*/ 132 h 174590"/>
                  <a:gd name="connsiteX6" fmla="*/ 122591 w 3513962"/>
                  <a:gd name="connsiteY6" fmla="*/ 78337 h 174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13962" h="174590">
                    <a:moveTo>
                      <a:pt x="122591" y="78337"/>
                    </a:moveTo>
                    <a:lnTo>
                      <a:pt x="3359085" y="24195"/>
                    </a:lnTo>
                    <a:cubicBezTo>
                      <a:pt x="3844359" y="21187"/>
                      <a:pt x="3034233" y="60290"/>
                      <a:pt x="3034233" y="60290"/>
                    </a:cubicBezTo>
                    <a:lnTo>
                      <a:pt x="862533" y="174590"/>
                    </a:lnTo>
                    <a:cubicBezTo>
                      <a:pt x="931714" y="172585"/>
                      <a:pt x="3435285" y="77334"/>
                      <a:pt x="3449322" y="48258"/>
                    </a:cubicBezTo>
                    <a:cubicBezTo>
                      <a:pt x="3463359" y="19182"/>
                      <a:pt x="1504217" y="-1873"/>
                      <a:pt x="946754" y="132"/>
                    </a:cubicBezTo>
                    <a:cubicBezTo>
                      <a:pt x="389291" y="2137"/>
                      <a:pt x="-279464" y="74327"/>
                      <a:pt x="122591" y="783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5" name="フリーフォーム 1134">
                <a:extLst>
                  <a:ext uri="{FF2B5EF4-FFF2-40B4-BE49-F238E27FC236}">
                    <a16:creationId xmlns:a16="http://schemas.microsoft.com/office/drawing/2014/main" id="{2B50FEEE-1EA3-FE8D-685B-59781F8FB805}"/>
                  </a:ext>
                </a:extLst>
              </p:cNvPr>
              <p:cNvSpPr/>
              <p:nvPr/>
            </p:nvSpPr>
            <p:spPr>
              <a:xfrm>
                <a:off x="3111816" y="11485031"/>
                <a:ext cx="3914649" cy="319300"/>
              </a:xfrm>
              <a:custGeom>
                <a:avLst/>
                <a:gdLst>
                  <a:gd name="connsiteX0" fmla="*/ 88584 w 3914649"/>
                  <a:gd name="connsiteY0" fmla="*/ 83332 h 319300"/>
                  <a:gd name="connsiteX1" fmla="*/ 160773 w 3914649"/>
                  <a:gd name="connsiteY1" fmla="*/ 101380 h 319300"/>
                  <a:gd name="connsiteX2" fmla="*/ 3343126 w 3914649"/>
                  <a:gd name="connsiteY2" fmla="*/ 47237 h 319300"/>
                  <a:gd name="connsiteX3" fmla="*/ 3234842 w 3914649"/>
                  <a:gd name="connsiteY3" fmla="*/ 17158 h 319300"/>
                  <a:gd name="connsiteX4" fmla="*/ 3854468 w 3914649"/>
                  <a:gd name="connsiteY4" fmla="*/ 101380 h 319300"/>
                  <a:gd name="connsiteX5" fmla="*/ 3704073 w 3914649"/>
                  <a:gd name="connsiteY5" fmla="*/ 65285 h 319300"/>
                  <a:gd name="connsiteX6" fmla="*/ 3716105 w 3914649"/>
                  <a:gd name="connsiteY6" fmla="*/ 77316 h 319300"/>
                  <a:gd name="connsiteX7" fmla="*/ 3914626 w 3914649"/>
                  <a:gd name="connsiteY7" fmla="*/ 317948 h 319300"/>
                  <a:gd name="connsiteX8" fmla="*/ 3722121 w 3914649"/>
                  <a:gd name="connsiteY8" fmla="*/ 167553 h 319300"/>
                  <a:gd name="connsiteX9" fmla="*/ 2934052 w 3914649"/>
                  <a:gd name="connsiteY9" fmla="*/ 11143 h 319300"/>
                  <a:gd name="connsiteX10" fmla="*/ 2687405 w 3914649"/>
                  <a:gd name="connsiteY10" fmla="*/ 17158 h 319300"/>
                  <a:gd name="connsiteX11" fmla="*/ 2639279 w 3914649"/>
                  <a:gd name="connsiteY11" fmla="*/ 53253 h 319300"/>
                  <a:gd name="connsiteX12" fmla="*/ 431484 w 3914649"/>
                  <a:gd name="connsiteY12" fmla="*/ 29190 h 319300"/>
                  <a:gd name="connsiteX13" fmla="*/ 1135331 w 3914649"/>
                  <a:gd name="connsiteY13" fmla="*/ 107395 h 319300"/>
                  <a:gd name="connsiteX14" fmla="*/ 88584 w 3914649"/>
                  <a:gd name="connsiteY14" fmla="*/ 83332 h 31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14649" h="319300">
                    <a:moveTo>
                      <a:pt x="88584" y="83332"/>
                    </a:moveTo>
                    <a:cubicBezTo>
                      <a:pt x="-146534" y="95364"/>
                      <a:pt x="160773" y="101380"/>
                      <a:pt x="160773" y="101380"/>
                    </a:cubicBezTo>
                    <a:lnTo>
                      <a:pt x="3343126" y="47237"/>
                    </a:lnTo>
                    <a:cubicBezTo>
                      <a:pt x="3855471" y="33200"/>
                      <a:pt x="3149618" y="8134"/>
                      <a:pt x="3234842" y="17158"/>
                    </a:cubicBezTo>
                    <a:cubicBezTo>
                      <a:pt x="3320066" y="26182"/>
                      <a:pt x="3776263" y="93359"/>
                      <a:pt x="3854468" y="101380"/>
                    </a:cubicBezTo>
                    <a:cubicBezTo>
                      <a:pt x="3932673" y="109401"/>
                      <a:pt x="3727133" y="69296"/>
                      <a:pt x="3704073" y="65285"/>
                    </a:cubicBezTo>
                    <a:cubicBezTo>
                      <a:pt x="3681013" y="61274"/>
                      <a:pt x="3681013" y="35205"/>
                      <a:pt x="3716105" y="77316"/>
                    </a:cubicBezTo>
                    <a:cubicBezTo>
                      <a:pt x="3751197" y="119427"/>
                      <a:pt x="3913623" y="302909"/>
                      <a:pt x="3914626" y="317948"/>
                    </a:cubicBezTo>
                    <a:cubicBezTo>
                      <a:pt x="3915629" y="332987"/>
                      <a:pt x="3885550" y="218687"/>
                      <a:pt x="3722121" y="167553"/>
                    </a:cubicBezTo>
                    <a:cubicBezTo>
                      <a:pt x="3558692" y="116419"/>
                      <a:pt x="3106505" y="36209"/>
                      <a:pt x="2934052" y="11143"/>
                    </a:cubicBezTo>
                    <a:cubicBezTo>
                      <a:pt x="2761599" y="-13923"/>
                      <a:pt x="2736534" y="10140"/>
                      <a:pt x="2687405" y="17158"/>
                    </a:cubicBezTo>
                    <a:cubicBezTo>
                      <a:pt x="2638276" y="24176"/>
                      <a:pt x="2639279" y="53253"/>
                      <a:pt x="2639279" y="53253"/>
                    </a:cubicBezTo>
                    <a:lnTo>
                      <a:pt x="431484" y="29190"/>
                    </a:lnTo>
                    <a:cubicBezTo>
                      <a:pt x="180826" y="38214"/>
                      <a:pt x="1189473" y="93358"/>
                      <a:pt x="1135331" y="107395"/>
                    </a:cubicBezTo>
                    <a:cubicBezTo>
                      <a:pt x="1081189" y="121432"/>
                      <a:pt x="593910" y="117421"/>
                      <a:pt x="88584" y="83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6" name="フリーフォーム 1135">
                <a:extLst>
                  <a:ext uri="{FF2B5EF4-FFF2-40B4-BE49-F238E27FC236}">
                    <a16:creationId xmlns:a16="http://schemas.microsoft.com/office/drawing/2014/main" id="{1B03406B-E6FD-B07F-B5D3-52F80F4B5AE5}"/>
                  </a:ext>
                </a:extLst>
              </p:cNvPr>
              <p:cNvSpPr/>
              <p:nvPr/>
            </p:nvSpPr>
            <p:spPr>
              <a:xfrm>
                <a:off x="3143998" y="11598442"/>
                <a:ext cx="3569623" cy="96375"/>
              </a:xfrm>
              <a:custGeom>
                <a:avLst/>
                <a:gdLst>
                  <a:gd name="connsiteX0" fmla="*/ 8276 w 3569623"/>
                  <a:gd name="connsiteY0" fmla="*/ 18047 h 96375"/>
                  <a:gd name="connsiteX1" fmla="*/ 104528 w 3569623"/>
                  <a:gd name="connsiteY1" fmla="*/ 18047 h 96375"/>
                  <a:gd name="connsiteX2" fmla="*/ 1103149 w 3569623"/>
                  <a:gd name="connsiteY2" fmla="*/ 96253 h 96375"/>
                  <a:gd name="connsiteX3" fmla="*/ 2925934 w 3569623"/>
                  <a:gd name="connsiteY3" fmla="*/ 60158 h 96375"/>
                  <a:gd name="connsiteX4" fmla="*/ 3569623 w 3569623"/>
                  <a:gd name="connsiteY4" fmla="*/ 72190 h 96375"/>
                  <a:gd name="connsiteX5" fmla="*/ 1572381 w 3569623"/>
                  <a:gd name="connsiteY5" fmla="*/ 0 h 96375"/>
                  <a:gd name="connsiteX6" fmla="*/ 2980076 w 3569623"/>
                  <a:gd name="connsiteY6" fmla="*/ 84221 h 96375"/>
                  <a:gd name="connsiteX7" fmla="*/ 844470 w 3569623"/>
                  <a:gd name="connsiteY7" fmla="*/ 48126 h 96375"/>
                  <a:gd name="connsiteX8" fmla="*/ 297034 w 3569623"/>
                  <a:gd name="connsiteY8" fmla="*/ 96253 h 96375"/>
                  <a:gd name="connsiteX9" fmla="*/ 483523 w 3569623"/>
                  <a:gd name="connsiteY9" fmla="*/ 60158 h 96375"/>
                  <a:gd name="connsiteX10" fmla="*/ 8276 w 3569623"/>
                  <a:gd name="connsiteY10" fmla="*/ 18047 h 9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69623" h="96375">
                    <a:moveTo>
                      <a:pt x="8276" y="18047"/>
                    </a:moveTo>
                    <a:cubicBezTo>
                      <a:pt x="-34838" y="11530"/>
                      <a:pt x="104528" y="18047"/>
                      <a:pt x="104528" y="18047"/>
                    </a:cubicBezTo>
                    <a:lnTo>
                      <a:pt x="1103149" y="96253"/>
                    </a:lnTo>
                    <a:lnTo>
                      <a:pt x="2925934" y="60158"/>
                    </a:lnTo>
                    <a:lnTo>
                      <a:pt x="3569623" y="72190"/>
                    </a:lnTo>
                    <a:lnTo>
                      <a:pt x="1572381" y="0"/>
                    </a:lnTo>
                    <a:cubicBezTo>
                      <a:pt x="1474123" y="2005"/>
                      <a:pt x="3101394" y="76200"/>
                      <a:pt x="2980076" y="84221"/>
                    </a:cubicBezTo>
                    <a:cubicBezTo>
                      <a:pt x="2858758" y="92242"/>
                      <a:pt x="1291644" y="46121"/>
                      <a:pt x="844470" y="48126"/>
                    </a:cubicBezTo>
                    <a:cubicBezTo>
                      <a:pt x="397296" y="50131"/>
                      <a:pt x="357192" y="94248"/>
                      <a:pt x="297034" y="96253"/>
                    </a:cubicBezTo>
                    <a:cubicBezTo>
                      <a:pt x="236876" y="98258"/>
                      <a:pt x="524631" y="75197"/>
                      <a:pt x="483523" y="60158"/>
                    </a:cubicBezTo>
                    <a:cubicBezTo>
                      <a:pt x="442415" y="45119"/>
                      <a:pt x="246400" y="25567"/>
                      <a:pt x="8276" y="180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7" name="フリーフォーム 1136">
                <a:extLst>
                  <a:ext uri="{FF2B5EF4-FFF2-40B4-BE49-F238E27FC236}">
                    <a16:creationId xmlns:a16="http://schemas.microsoft.com/office/drawing/2014/main" id="{623182F0-E7CE-4E72-A3F3-29063C89AAFB}"/>
                  </a:ext>
                </a:extLst>
              </p:cNvPr>
              <p:cNvSpPr/>
              <p:nvPr/>
            </p:nvSpPr>
            <p:spPr>
              <a:xfrm>
                <a:off x="3477952" y="11748497"/>
                <a:ext cx="1781254" cy="180951"/>
              </a:xfrm>
              <a:custGeom>
                <a:avLst/>
                <a:gdLst>
                  <a:gd name="connsiteX0" fmla="*/ 47301 w 1781254"/>
                  <a:gd name="connsiteY0" fmla="*/ 24403 h 180951"/>
                  <a:gd name="connsiteX1" fmla="*/ 1707659 w 1781254"/>
                  <a:gd name="connsiteY1" fmla="*/ 54482 h 180951"/>
                  <a:gd name="connsiteX2" fmla="*/ 1454995 w 1781254"/>
                  <a:gd name="connsiteY2" fmla="*/ 72529 h 180951"/>
                  <a:gd name="connsiteX3" fmla="*/ 1142174 w 1781254"/>
                  <a:gd name="connsiteY3" fmla="*/ 108624 h 180951"/>
                  <a:gd name="connsiteX4" fmla="*/ 715053 w 1781254"/>
                  <a:gd name="connsiteY4" fmla="*/ 180814 h 180951"/>
                  <a:gd name="connsiteX5" fmla="*/ 1280537 w 1781254"/>
                  <a:gd name="connsiteY5" fmla="*/ 126671 h 180951"/>
                  <a:gd name="connsiteX6" fmla="*/ 1430932 w 1781254"/>
                  <a:gd name="connsiteY6" fmla="*/ 120656 h 180951"/>
                  <a:gd name="connsiteX7" fmla="*/ 540595 w 1781254"/>
                  <a:gd name="connsiteY7" fmla="*/ 6356 h 180951"/>
                  <a:gd name="connsiteX8" fmla="*/ 47301 w 1781254"/>
                  <a:gd name="connsiteY8" fmla="*/ 24403 h 180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1254" h="180951">
                    <a:moveTo>
                      <a:pt x="47301" y="24403"/>
                    </a:moveTo>
                    <a:cubicBezTo>
                      <a:pt x="241812" y="32424"/>
                      <a:pt x="1473043" y="46461"/>
                      <a:pt x="1707659" y="54482"/>
                    </a:cubicBezTo>
                    <a:cubicBezTo>
                      <a:pt x="1942275" y="62503"/>
                      <a:pt x="1549243" y="63505"/>
                      <a:pt x="1454995" y="72529"/>
                    </a:cubicBezTo>
                    <a:cubicBezTo>
                      <a:pt x="1360748" y="81553"/>
                      <a:pt x="1265497" y="90577"/>
                      <a:pt x="1142174" y="108624"/>
                    </a:cubicBezTo>
                    <a:cubicBezTo>
                      <a:pt x="1018851" y="126671"/>
                      <a:pt x="691993" y="177806"/>
                      <a:pt x="715053" y="180814"/>
                    </a:cubicBezTo>
                    <a:cubicBezTo>
                      <a:pt x="738113" y="183822"/>
                      <a:pt x="1161224" y="136697"/>
                      <a:pt x="1280537" y="126671"/>
                    </a:cubicBezTo>
                    <a:cubicBezTo>
                      <a:pt x="1399850" y="116645"/>
                      <a:pt x="1554256" y="140708"/>
                      <a:pt x="1430932" y="120656"/>
                    </a:cubicBezTo>
                    <a:cubicBezTo>
                      <a:pt x="1307608" y="100604"/>
                      <a:pt x="775211" y="25406"/>
                      <a:pt x="540595" y="6356"/>
                    </a:cubicBezTo>
                    <a:cubicBezTo>
                      <a:pt x="305979" y="-12694"/>
                      <a:pt x="-147210" y="16382"/>
                      <a:pt x="47301" y="244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8" name="フリーフォーム 1137">
                <a:extLst>
                  <a:ext uri="{FF2B5EF4-FFF2-40B4-BE49-F238E27FC236}">
                    <a16:creationId xmlns:a16="http://schemas.microsoft.com/office/drawing/2014/main" id="{D80705EA-90AA-1A42-D541-4DF4D2DB99E5}"/>
                  </a:ext>
                </a:extLst>
              </p:cNvPr>
              <p:cNvSpPr/>
              <p:nvPr/>
            </p:nvSpPr>
            <p:spPr>
              <a:xfrm>
                <a:off x="3720793" y="11812064"/>
                <a:ext cx="3344451" cy="486093"/>
              </a:xfrm>
              <a:custGeom>
                <a:avLst/>
                <a:gdLst>
                  <a:gd name="connsiteX0" fmla="*/ 8996 w 3344451"/>
                  <a:gd name="connsiteY0" fmla="*/ 484210 h 486093"/>
                  <a:gd name="connsiteX1" fmla="*/ 2367186 w 3344451"/>
                  <a:gd name="connsiteY1" fmla="*/ 135294 h 486093"/>
                  <a:gd name="connsiteX2" fmla="*/ 2084444 w 3344451"/>
                  <a:gd name="connsiteY2" fmla="*/ 135294 h 486093"/>
                  <a:gd name="connsiteX3" fmla="*/ 1994207 w 3344451"/>
                  <a:gd name="connsiteY3" fmla="*/ 111231 h 486093"/>
                  <a:gd name="connsiteX4" fmla="*/ 3263539 w 3344451"/>
                  <a:gd name="connsiteY4" fmla="*/ 2947 h 486093"/>
                  <a:gd name="connsiteX5" fmla="*/ 3215412 w 3344451"/>
                  <a:gd name="connsiteY5" fmla="*/ 243578 h 486093"/>
                  <a:gd name="connsiteX6" fmla="*/ 3215412 w 3344451"/>
                  <a:gd name="connsiteY6" fmla="*/ 399989 h 486093"/>
                  <a:gd name="connsiteX7" fmla="*/ 2998844 w 3344451"/>
                  <a:gd name="connsiteY7" fmla="*/ 141310 h 486093"/>
                  <a:gd name="connsiteX8" fmla="*/ 2307028 w 3344451"/>
                  <a:gd name="connsiteY8" fmla="*/ 123262 h 486093"/>
                  <a:gd name="connsiteX9" fmla="*/ 1765607 w 3344451"/>
                  <a:gd name="connsiteY9" fmla="*/ 141310 h 486093"/>
                  <a:gd name="connsiteX10" fmla="*/ 2981 w 3344451"/>
                  <a:gd name="connsiteY10" fmla="*/ 249594 h 486093"/>
                  <a:gd name="connsiteX11" fmla="*/ 1500912 w 3344451"/>
                  <a:gd name="connsiteY11" fmla="*/ 273657 h 486093"/>
                  <a:gd name="connsiteX12" fmla="*/ 8996 w 3344451"/>
                  <a:gd name="connsiteY12" fmla="*/ 484210 h 486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44451" h="486093">
                    <a:moveTo>
                      <a:pt x="8996" y="484210"/>
                    </a:moveTo>
                    <a:cubicBezTo>
                      <a:pt x="153375" y="461150"/>
                      <a:pt x="2021278" y="193447"/>
                      <a:pt x="2367186" y="135294"/>
                    </a:cubicBezTo>
                    <a:cubicBezTo>
                      <a:pt x="2713094" y="77141"/>
                      <a:pt x="2146607" y="139304"/>
                      <a:pt x="2084444" y="135294"/>
                    </a:cubicBezTo>
                    <a:cubicBezTo>
                      <a:pt x="2022281" y="131283"/>
                      <a:pt x="1797691" y="133289"/>
                      <a:pt x="1994207" y="111231"/>
                    </a:cubicBezTo>
                    <a:cubicBezTo>
                      <a:pt x="2190723" y="89173"/>
                      <a:pt x="3060005" y="-19111"/>
                      <a:pt x="3263539" y="2947"/>
                    </a:cubicBezTo>
                    <a:cubicBezTo>
                      <a:pt x="3467073" y="25005"/>
                      <a:pt x="3223433" y="177404"/>
                      <a:pt x="3215412" y="243578"/>
                    </a:cubicBezTo>
                    <a:cubicBezTo>
                      <a:pt x="3207391" y="309752"/>
                      <a:pt x="3251507" y="417034"/>
                      <a:pt x="3215412" y="399989"/>
                    </a:cubicBezTo>
                    <a:cubicBezTo>
                      <a:pt x="3179317" y="382944"/>
                      <a:pt x="3150241" y="187431"/>
                      <a:pt x="2998844" y="141310"/>
                    </a:cubicBezTo>
                    <a:cubicBezTo>
                      <a:pt x="2847447" y="95189"/>
                      <a:pt x="2512567" y="123262"/>
                      <a:pt x="2307028" y="123262"/>
                    </a:cubicBezTo>
                    <a:cubicBezTo>
                      <a:pt x="2101489" y="123262"/>
                      <a:pt x="1765607" y="141310"/>
                      <a:pt x="1765607" y="141310"/>
                    </a:cubicBezTo>
                    <a:cubicBezTo>
                      <a:pt x="1381599" y="162365"/>
                      <a:pt x="47097" y="227536"/>
                      <a:pt x="2981" y="249594"/>
                    </a:cubicBezTo>
                    <a:cubicBezTo>
                      <a:pt x="-41135" y="271652"/>
                      <a:pt x="1495899" y="235557"/>
                      <a:pt x="1500912" y="273657"/>
                    </a:cubicBezTo>
                    <a:cubicBezTo>
                      <a:pt x="1505925" y="311757"/>
                      <a:pt x="-135383" y="507270"/>
                      <a:pt x="8996" y="4842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9" name="フリーフォーム 1138">
                <a:extLst>
                  <a:ext uri="{FF2B5EF4-FFF2-40B4-BE49-F238E27FC236}">
                    <a16:creationId xmlns:a16="http://schemas.microsoft.com/office/drawing/2014/main" id="{6CAD89AA-0522-51DF-E4C9-4A58C3F55393}"/>
                  </a:ext>
                </a:extLst>
              </p:cNvPr>
              <p:cNvSpPr/>
              <p:nvPr/>
            </p:nvSpPr>
            <p:spPr>
              <a:xfrm>
                <a:off x="4574749" y="1020283"/>
                <a:ext cx="1135130" cy="404497"/>
              </a:xfrm>
              <a:custGeom>
                <a:avLst/>
                <a:gdLst>
                  <a:gd name="connsiteX0" fmla="*/ 50414 w 1135130"/>
                  <a:gd name="connsiteY0" fmla="*/ 117401 h 404497"/>
                  <a:gd name="connsiteX1" fmla="*/ 986079 w 1135130"/>
                  <a:gd name="connsiteY1" fmla="*/ 32340 h 404497"/>
                  <a:gd name="connsiteX2" fmla="*/ 805325 w 1135130"/>
                  <a:gd name="connsiteY2" fmla="*/ 170564 h 404497"/>
                  <a:gd name="connsiteX3" fmla="*/ 1092404 w 1135130"/>
                  <a:gd name="connsiteY3" fmla="*/ 106768 h 404497"/>
                  <a:gd name="connsiteX4" fmla="*/ 1028609 w 1135130"/>
                  <a:gd name="connsiteY4" fmla="*/ 202461 h 404497"/>
                  <a:gd name="connsiteX5" fmla="*/ 1134935 w 1135130"/>
                  <a:gd name="connsiteY5" fmla="*/ 404480 h 404497"/>
                  <a:gd name="connsiteX6" fmla="*/ 996711 w 1135130"/>
                  <a:gd name="connsiteY6" fmla="*/ 213094 h 404497"/>
                  <a:gd name="connsiteX7" fmla="*/ 932916 w 1135130"/>
                  <a:gd name="connsiteY7" fmla="*/ 53605 h 404497"/>
                  <a:gd name="connsiteX8" fmla="*/ 539511 w 1135130"/>
                  <a:gd name="connsiteY8" fmla="*/ 11075 h 404497"/>
                  <a:gd name="connsiteX9" fmla="*/ 7884 w 1135130"/>
                  <a:gd name="connsiteY9" fmla="*/ 443 h 404497"/>
                  <a:gd name="connsiteX10" fmla="*/ 209902 w 1135130"/>
                  <a:gd name="connsiteY10" fmla="*/ 21708 h 404497"/>
                  <a:gd name="connsiteX11" fmla="*/ 50414 w 1135130"/>
                  <a:gd name="connsiteY11" fmla="*/ 117401 h 40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5130" h="404497">
                    <a:moveTo>
                      <a:pt x="50414" y="117401"/>
                    </a:moveTo>
                    <a:cubicBezTo>
                      <a:pt x="179777" y="119173"/>
                      <a:pt x="860261" y="23479"/>
                      <a:pt x="986079" y="32340"/>
                    </a:cubicBezTo>
                    <a:cubicBezTo>
                      <a:pt x="1111898" y="41200"/>
                      <a:pt x="787604" y="158159"/>
                      <a:pt x="805325" y="170564"/>
                    </a:cubicBezTo>
                    <a:cubicBezTo>
                      <a:pt x="823046" y="182969"/>
                      <a:pt x="1055190" y="101452"/>
                      <a:pt x="1092404" y="106768"/>
                    </a:cubicBezTo>
                    <a:cubicBezTo>
                      <a:pt x="1129618" y="112084"/>
                      <a:pt x="1021521" y="152842"/>
                      <a:pt x="1028609" y="202461"/>
                    </a:cubicBezTo>
                    <a:cubicBezTo>
                      <a:pt x="1035698" y="252080"/>
                      <a:pt x="1140251" y="402708"/>
                      <a:pt x="1134935" y="404480"/>
                    </a:cubicBezTo>
                    <a:cubicBezTo>
                      <a:pt x="1129619" y="406252"/>
                      <a:pt x="1030381" y="271573"/>
                      <a:pt x="996711" y="213094"/>
                    </a:cubicBezTo>
                    <a:cubicBezTo>
                      <a:pt x="963041" y="154615"/>
                      <a:pt x="1009116" y="87275"/>
                      <a:pt x="932916" y="53605"/>
                    </a:cubicBezTo>
                    <a:cubicBezTo>
                      <a:pt x="856716" y="19935"/>
                      <a:pt x="693683" y="19935"/>
                      <a:pt x="539511" y="11075"/>
                    </a:cubicBezTo>
                    <a:cubicBezTo>
                      <a:pt x="385339" y="2215"/>
                      <a:pt x="62819" y="-1329"/>
                      <a:pt x="7884" y="443"/>
                    </a:cubicBezTo>
                    <a:cubicBezTo>
                      <a:pt x="-47051" y="2215"/>
                      <a:pt x="202814" y="-3101"/>
                      <a:pt x="209902" y="21708"/>
                    </a:cubicBezTo>
                    <a:cubicBezTo>
                      <a:pt x="216990" y="46517"/>
                      <a:pt x="-78949" y="115629"/>
                      <a:pt x="50414" y="1174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1" name="フリーフォーム 1140">
                <a:extLst>
                  <a:ext uri="{FF2B5EF4-FFF2-40B4-BE49-F238E27FC236}">
                    <a16:creationId xmlns:a16="http://schemas.microsoft.com/office/drawing/2014/main" id="{260EC08B-CA57-D9BC-BBED-E081F56696D5}"/>
                  </a:ext>
                </a:extLst>
              </p:cNvPr>
              <p:cNvSpPr/>
              <p:nvPr/>
            </p:nvSpPr>
            <p:spPr>
              <a:xfrm>
                <a:off x="3490795" y="12110375"/>
                <a:ext cx="3436024" cy="329730"/>
              </a:xfrm>
              <a:custGeom>
                <a:avLst/>
                <a:gdLst>
                  <a:gd name="connsiteX0" fmla="*/ 7317 w 3436024"/>
                  <a:gd name="connsiteY0" fmla="*/ 329718 h 329730"/>
                  <a:gd name="connsiteX1" fmla="*/ 2835577 w 3436024"/>
                  <a:gd name="connsiteY1" fmla="*/ 85169 h 329730"/>
                  <a:gd name="connsiteX2" fmla="*/ 3388470 w 3436024"/>
                  <a:gd name="connsiteY2" fmla="*/ 109 h 329730"/>
                  <a:gd name="connsiteX3" fmla="*/ 2059400 w 3436024"/>
                  <a:gd name="connsiteY3" fmla="*/ 74537 h 329730"/>
                  <a:gd name="connsiteX4" fmla="*/ 7317 w 3436024"/>
                  <a:gd name="connsiteY4" fmla="*/ 329718 h 32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6024" h="329730">
                    <a:moveTo>
                      <a:pt x="7317" y="329718"/>
                    </a:moveTo>
                    <a:cubicBezTo>
                      <a:pt x="136680" y="331490"/>
                      <a:pt x="2272051" y="140104"/>
                      <a:pt x="2835577" y="85169"/>
                    </a:cubicBezTo>
                    <a:cubicBezTo>
                      <a:pt x="3399103" y="30234"/>
                      <a:pt x="3517833" y="1881"/>
                      <a:pt x="3388470" y="109"/>
                    </a:cubicBezTo>
                    <a:cubicBezTo>
                      <a:pt x="3259107" y="-1663"/>
                      <a:pt x="2619381" y="17830"/>
                      <a:pt x="2059400" y="74537"/>
                    </a:cubicBezTo>
                    <a:cubicBezTo>
                      <a:pt x="1499419" y="131244"/>
                      <a:pt x="-122046" y="327946"/>
                      <a:pt x="7317" y="329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2" name="フリーフォーム 1141">
                <a:extLst>
                  <a:ext uri="{FF2B5EF4-FFF2-40B4-BE49-F238E27FC236}">
                    <a16:creationId xmlns:a16="http://schemas.microsoft.com/office/drawing/2014/main" id="{519E10D7-E203-3D83-9AF8-55375D52121F}"/>
                  </a:ext>
                </a:extLst>
              </p:cNvPr>
              <p:cNvSpPr/>
              <p:nvPr/>
            </p:nvSpPr>
            <p:spPr>
              <a:xfrm>
                <a:off x="3385453" y="12236972"/>
                <a:ext cx="3695997" cy="245651"/>
              </a:xfrm>
              <a:custGeom>
                <a:avLst/>
                <a:gdLst>
                  <a:gd name="connsiteX0" fmla="*/ 80761 w 3695997"/>
                  <a:gd name="connsiteY0" fmla="*/ 224386 h 245651"/>
                  <a:gd name="connsiteX1" fmla="*/ 165821 w 3695997"/>
                  <a:gd name="connsiteY1" fmla="*/ 245651 h 245651"/>
                  <a:gd name="connsiteX2" fmla="*/ 3259896 w 3695997"/>
                  <a:gd name="connsiteY2" fmla="*/ 192488 h 245651"/>
                  <a:gd name="connsiteX3" fmla="*/ 3217366 w 3695997"/>
                  <a:gd name="connsiteY3" fmla="*/ 192488 h 245651"/>
                  <a:gd name="connsiteX4" fmla="*/ 3674566 w 3695997"/>
                  <a:gd name="connsiteY4" fmla="*/ 1102 h 245651"/>
                  <a:gd name="connsiteX5" fmla="*/ 3578873 w 3695997"/>
                  <a:gd name="connsiteY5" fmla="*/ 118061 h 245651"/>
                  <a:gd name="connsiteX6" fmla="*/ 3206733 w 3695997"/>
                  <a:gd name="connsiteY6" fmla="*/ 203121 h 245651"/>
                  <a:gd name="connsiteX7" fmla="*/ 2547514 w 3695997"/>
                  <a:gd name="connsiteY7" fmla="*/ 160591 h 245651"/>
                  <a:gd name="connsiteX8" fmla="*/ 1484259 w 3695997"/>
                  <a:gd name="connsiteY8" fmla="*/ 213754 h 245651"/>
                  <a:gd name="connsiteX9" fmla="*/ 229617 w 3695997"/>
                  <a:gd name="connsiteY9" fmla="*/ 192488 h 245651"/>
                  <a:gd name="connsiteX10" fmla="*/ 80761 w 3695997"/>
                  <a:gd name="connsiteY10" fmla="*/ 224386 h 24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95997" h="245651">
                    <a:moveTo>
                      <a:pt x="80761" y="224386"/>
                    </a:moveTo>
                    <a:cubicBezTo>
                      <a:pt x="-141637" y="237676"/>
                      <a:pt x="165821" y="245651"/>
                      <a:pt x="165821" y="245651"/>
                    </a:cubicBezTo>
                    <a:lnTo>
                      <a:pt x="3259896" y="192488"/>
                    </a:lnTo>
                    <a:cubicBezTo>
                      <a:pt x="3768487" y="183628"/>
                      <a:pt x="3148254" y="224386"/>
                      <a:pt x="3217366" y="192488"/>
                    </a:cubicBezTo>
                    <a:cubicBezTo>
                      <a:pt x="3286478" y="160590"/>
                      <a:pt x="3614315" y="13506"/>
                      <a:pt x="3674566" y="1102"/>
                    </a:cubicBezTo>
                    <a:cubicBezTo>
                      <a:pt x="3734817" y="-11302"/>
                      <a:pt x="3656845" y="84391"/>
                      <a:pt x="3578873" y="118061"/>
                    </a:cubicBezTo>
                    <a:cubicBezTo>
                      <a:pt x="3500901" y="151731"/>
                      <a:pt x="3378626" y="196033"/>
                      <a:pt x="3206733" y="203121"/>
                    </a:cubicBezTo>
                    <a:cubicBezTo>
                      <a:pt x="3034840" y="210209"/>
                      <a:pt x="2834593" y="158819"/>
                      <a:pt x="2547514" y="160591"/>
                    </a:cubicBezTo>
                    <a:cubicBezTo>
                      <a:pt x="2260435" y="162363"/>
                      <a:pt x="1484259" y="213754"/>
                      <a:pt x="1484259" y="213754"/>
                    </a:cubicBezTo>
                    <a:lnTo>
                      <a:pt x="229617" y="192488"/>
                    </a:lnTo>
                    <a:cubicBezTo>
                      <a:pt x="-755" y="194260"/>
                      <a:pt x="50635" y="209323"/>
                      <a:pt x="80761" y="2243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3" name="フリーフォーム 1142">
                <a:extLst>
                  <a:ext uri="{FF2B5EF4-FFF2-40B4-BE49-F238E27FC236}">
                    <a16:creationId xmlns:a16="http://schemas.microsoft.com/office/drawing/2014/main" id="{B39727FE-A9A7-FB7F-2954-335631D114B3}"/>
                  </a:ext>
                </a:extLst>
              </p:cNvPr>
              <p:cNvSpPr/>
              <p:nvPr/>
            </p:nvSpPr>
            <p:spPr>
              <a:xfrm>
                <a:off x="6626782" y="6310532"/>
                <a:ext cx="359082" cy="1021784"/>
              </a:xfrm>
              <a:custGeom>
                <a:avLst/>
                <a:gdLst>
                  <a:gd name="connsiteX0" fmla="*/ 124892 w 359082"/>
                  <a:gd name="connsiteY0" fmla="*/ 79635 h 1021784"/>
                  <a:gd name="connsiteX1" fmla="*/ 358809 w 359082"/>
                  <a:gd name="connsiteY1" fmla="*/ 1015301 h 1021784"/>
                  <a:gd name="connsiteX2" fmla="*/ 71730 w 359082"/>
                  <a:gd name="connsiteY2" fmla="*/ 515570 h 1021784"/>
                  <a:gd name="connsiteX3" fmla="*/ 39832 w 359082"/>
                  <a:gd name="connsiteY3" fmla="*/ 951505 h 1021784"/>
                  <a:gd name="connsiteX4" fmla="*/ 7934 w 359082"/>
                  <a:gd name="connsiteY4" fmla="*/ 175328 h 1021784"/>
                  <a:gd name="connsiteX5" fmla="*/ 199320 w 359082"/>
                  <a:gd name="connsiteY5" fmla="*/ 781384 h 1021784"/>
                  <a:gd name="connsiteX6" fmla="*/ 156790 w 359082"/>
                  <a:gd name="connsiteY6" fmla="*/ 132798 h 1021784"/>
                  <a:gd name="connsiteX7" fmla="*/ 124892 w 359082"/>
                  <a:gd name="connsiteY7" fmla="*/ 79635 h 1021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082" h="1021784">
                    <a:moveTo>
                      <a:pt x="124892" y="79635"/>
                    </a:moveTo>
                    <a:cubicBezTo>
                      <a:pt x="158562" y="226719"/>
                      <a:pt x="367669" y="942645"/>
                      <a:pt x="358809" y="1015301"/>
                    </a:cubicBezTo>
                    <a:cubicBezTo>
                      <a:pt x="349949" y="1087957"/>
                      <a:pt x="124893" y="526203"/>
                      <a:pt x="71730" y="515570"/>
                    </a:cubicBezTo>
                    <a:cubicBezTo>
                      <a:pt x="18567" y="504937"/>
                      <a:pt x="50465" y="1008212"/>
                      <a:pt x="39832" y="951505"/>
                    </a:cubicBezTo>
                    <a:cubicBezTo>
                      <a:pt x="29199" y="894798"/>
                      <a:pt x="-18647" y="203681"/>
                      <a:pt x="7934" y="175328"/>
                    </a:cubicBezTo>
                    <a:cubicBezTo>
                      <a:pt x="34515" y="146975"/>
                      <a:pt x="174511" y="788472"/>
                      <a:pt x="199320" y="781384"/>
                    </a:cubicBezTo>
                    <a:cubicBezTo>
                      <a:pt x="224129" y="774296"/>
                      <a:pt x="163878" y="253300"/>
                      <a:pt x="156790" y="132798"/>
                    </a:cubicBezTo>
                    <a:cubicBezTo>
                      <a:pt x="149702" y="12296"/>
                      <a:pt x="91222" y="-67449"/>
                      <a:pt x="124892" y="796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4" name="フリーフォーム 1143">
                <a:extLst>
                  <a:ext uri="{FF2B5EF4-FFF2-40B4-BE49-F238E27FC236}">
                    <a16:creationId xmlns:a16="http://schemas.microsoft.com/office/drawing/2014/main" id="{26F068A7-1EBC-C824-E939-4C2CE8A3AF4C}"/>
                  </a:ext>
                </a:extLst>
              </p:cNvPr>
              <p:cNvSpPr/>
              <p:nvPr/>
            </p:nvSpPr>
            <p:spPr>
              <a:xfrm>
                <a:off x="3316970" y="6304917"/>
                <a:ext cx="268477" cy="912774"/>
              </a:xfrm>
              <a:custGeom>
                <a:avLst/>
                <a:gdLst>
                  <a:gd name="connsiteX0" fmla="*/ 213039 w 268477"/>
                  <a:gd name="connsiteY0" fmla="*/ 190 h 912774"/>
                  <a:gd name="connsiteX1" fmla="*/ 96081 w 268477"/>
                  <a:gd name="connsiteY1" fmla="*/ 468023 h 912774"/>
                  <a:gd name="connsiteX2" fmla="*/ 266202 w 268477"/>
                  <a:gd name="connsiteY2" fmla="*/ 903957 h 912774"/>
                  <a:gd name="connsiteX3" fmla="*/ 181142 w 268477"/>
                  <a:gd name="connsiteY3" fmla="*/ 733836 h 912774"/>
                  <a:gd name="connsiteX4" fmla="*/ 388 w 268477"/>
                  <a:gd name="connsiteY4" fmla="*/ 414860 h 912774"/>
                  <a:gd name="connsiteX5" fmla="*/ 213039 w 268477"/>
                  <a:gd name="connsiteY5" fmla="*/ 190 h 91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477" h="912774">
                    <a:moveTo>
                      <a:pt x="213039" y="190"/>
                    </a:moveTo>
                    <a:cubicBezTo>
                      <a:pt x="228988" y="9050"/>
                      <a:pt x="87220" y="317395"/>
                      <a:pt x="96081" y="468023"/>
                    </a:cubicBezTo>
                    <a:cubicBezTo>
                      <a:pt x="104941" y="618651"/>
                      <a:pt x="252025" y="859655"/>
                      <a:pt x="266202" y="903957"/>
                    </a:cubicBezTo>
                    <a:cubicBezTo>
                      <a:pt x="280379" y="948259"/>
                      <a:pt x="225444" y="815352"/>
                      <a:pt x="181142" y="733836"/>
                    </a:cubicBezTo>
                    <a:cubicBezTo>
                      <a:pt x="136840" y="652320"/>
                      <a:pt x="-8472" y="535362"/>
                      <a:pt x="388" y="414860"/>
                    </a:cubicBezTo>
                    <a:cubicBezTo>
                      <a:pt x="9248" y="294358"/>
                      <a:pt x="197090" y="-8670"/>
                      <a:pt x="213039" y="1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5" name="フリーフォーム 1144">
                <a:extLst>
                  <a:ext uri="{FF2B5EF4-FFF2-40B4-BE49-F238E27FC236}">
                    <a16:creationId xmlns:a16="http://schemas.microsoft.com/office/drawing/2014/main" id="{F702AEAA-C9FA-0C01-CF3A-318E3D6A9B0B}"/>
                  </a:ext>
                </a:extLst>
              </p:cNvPr>
              <p:cNvSpPr/>
              <p:nvPr/>
            </p:nvSpPr>
            <p:spPr>
              <a:xfrm>
                <a:off x="3762138" y="6440718"/>
                <a:ext cx="334954" cy="758708"/>
              </a:xfrm>
              <a:custGeom>
                <a:avLst/>
                <a:gdLst>
                  <a:gd name="connsiteX0" fmla="*/ 256969 w 334954"/>
                  <a:gd name="connsiteY0" fmla="*/ 13245 h 758708"/>
                  <a:gd name="connsiteX1" fmla="*/ 331397 w 334954"/>
                  <a:gd name="connsiteY1" fmla="*/ 736259 h 758708"/>
                  <a:gd name="connsiteX2" fmla="*/ 288867 w 334954"/>
                  <a:gd name="connsiteY2" fmla="*/ 523608 h 758708"/>
                  <a:gd name="connsiteX3" fmla="*/ 1788 w 334954"/>
                  <a:gd name="connsiteY3" fmla="*/ 2612 h 758708"/>
                  <a:gd name="connsiteX4" fmla="*/ 171909 w 334954"/>
                  <a:gd name="connsiteY4" fmla="*/ 310956 h 758708"/>
                  <a:gd name="connsiteX5" fmla="*/ 256969 w 334954"/>
                  <a:gd name="connsiteY5" fmla="*/ 13245 h 75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954" h="758708">
                    <a:moveTo>
                      <a:pt x="256969" y="13245"/>
                    </a:moveTo>
                    <a:cubicBezTo>
                      <a:pt x="283550" y="84129"/>
                      <a:pt x="326081" y="651199"/>
                      <a:pt x="331397" y="736259"/>
                    </a:cubicBezTo>
                    <a:cubicBezTo>
                      <a:pt x="336713" y="821319"/>
                      <a:pt x="343802" y="645883"/>
                      <a:pt x="288867" y="523608"/>
                    </a:cubicBezTo>
                    <a:cubicBezTo>
                      <a:pt x="233932" y="401334"/>
                      <a:pt x="1788" y="2612"/>
                      <a:pt x="1788" y="2612"/>
                    </a:cubicBezTo>
                    <a:cubicBezTo>
                      <a:pt x="-17705" y="-32830"/>
                      <a:pt x="127607" y="303868"/>
                      <a:pt x="171909" y="310956"/>
                    </a:cubicBezTo>
                    <a:cubicBezTo>
                      <a:pt x="216211" y="318044"/>
                      <a:pt x="230388" y="-57639"/>
                      <a:pt x="256969" y="132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6" name="フリーフォーム 1145">
                <a:extLst>
                  <a:ext uri="{FF2B5EF4-FFF2-40B4-BE49-F238E27FC236}">
                    <a16:creationId xmlns:a16="http://schemas.microsoft.com/office/drawing/2014/main" id="{5E02A695-0B40-3ADA-E13A-AE3704AF0786}"/>
                  </a:ext>
                </a:extLst>
              </p:cNvPr>
              <p:cNvSpPr/>
              <p:nvPr/>
            </p:nvSpPr>
            <p:spPr>
              <a:xfrm>
                <a:off x="6166226" y="6383112"/>
                <a:ext cx="54797" cy="749648"/>
              </a:xfrm>
              <a:custGeom>
                <a:avLst/>
                <a:gdLst>
                  <a:gd name="connsiteX0" fmla="*/ 32555 w 54797"/>
                  <a:gd name="connsiteY0" fmla="*/ 7055 h 749648"/>
                  <a:gd name="connsiteX1" fmla="*/ 53821 w 54797"/>
                  <a:gd name="connsiteY1" fmla="*/ 740702 h 749648"/>
                  <a:gd name="connsiteX2" fmla="*/ 658 w 54797"/>
                  <a:gd name="connsiteY2" fmla="*/ 389828 h 749648"/>
                  <a:gd name="connsiteX3" fmla="*/ 32555 w 54797"/>
                  <a:gd name="connsiteY3" fmla="*/ 7055 h 74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797" h="749648">
                    <a:moveTo>
                      <a:pt x="32555" y="7055"/>
                    </a:moveTo>
                    <a:cubicBezTo>
                      <a:pt x="41416" y="65534"/>
                      <a:pt x="59137" y="676907"/>
                      <a:pt x="53821" y="740702"/>
                    </a:cubicBezTo>
                    <a:cubicBezTo>
                      <a:pt x="48505" y="804497"/>
                      <a:pt x="5974" y="510330"/>
                      <a:pt x="658" y="389828"/>
                    </a:cubicBezTo>
                    <a:cubicBezTo>
                      <a:pt x="-4658" y="269326"/>
                      <a:pt x="23694" y="-51424"/>
                      <a:pt x="32555" y="70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7" name="フリーフォーム 1146">
                <a:extLst>
                  <a:ext uri="{FF2B5EF4-FFF2-40B4-BE49-F238E27FC236}">
                    <a16:creationId xmlns:a16="http://schemas.microsoft.com/office/drawing/2014/main" id="{C208DA33-5CF0-D798-8007-EC9DE5C76689}"/>
                  </a:ext>
                </a:extLst>
              </p:cNvPr>
              <p:cNvSpPr/>
              <p:nvPr/>
            </p:nvSpPr>
            <p:spPr>
              <a:xfrm>
                <a:off x="4391022" y="6549273"/>
                <a:ext cx="516790" cy="638428"/>
              </a:xfrm>
              <a:custGeom>
                <a:avLst/>
                <a:gdLst>
                  <a:gd name="connsiteX0" fmla="*/ 225 w 516790"/>
                  <a:gd name="connsiteY0" fmla="*/ 383 h 638428"/>
                  <a:gd name="connsiteX1" fmla="*/ 329834 w 516790"/>
                  <a:gd name="connsiteY1" fmla="*/ 244932 h 638428"/>
                  <a:gd name="connsiteX2" fmla="*/ 499955 w 516790"/>
                  <a:gd name="connsiteY2" fmla="*/ 446950 h 638428"/>
                  <a:gd name="connsiteX3" fmla="*/ 510587 w 516790"/>
                  <a:gd name="connsiteY3" fmla="*/ 638336 h 638428"/>
                  <a:gd name="connsiteX4" fmla="*/ 499955 w 516790"/>
                  <a:gd name="connsiteY4" fmla="*/ 468215 h 638428"/>
                  <a:gd name="connsiteX5" fmla="*/ 499955 w 516790"/>
                  <a:gd name="connsiteY5" fmla="*/ 191769 h 638428"/>
                  <a:gd name="connsiteX6" fmla="*/ 489322 w 516790"/>
                  <a:gd name="connsiteY6" fmla="*/ 319360 h 638428"/>
                  <a:gd name="connsiteX7" fmla="*/ 382997 w 516790"/>
                  <a:gd name="connsiteY7" fmla="*/ 191769 h 638428"/>
                  <a:gd name="connsiteX8" fmla="*/ 225 w 516790"/>
                  <a:gd name="connsiteY8" fmla="*/ 383 h 638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6790" h="638428">
                    <a:moveTo>
                      <a:pt x="225" y="383"/>
                    </a:moveTo>
                    <a:cubicBezTo>
                      <a:pt x="-8635" y="9243"/>
                      <a:pt x="246546" y="170504"/>
                      <a:pt x="329834" y="244932"/>
                    </a:cubicBezTo>
                    <a:cubicBezTo>
                      <a:pt x="413122" y="319360"/>
                      <a:pt x="469829" y="381383"/>
                      <a:pt x="499955" y="446950"/>
                    </a:cubicBezTo>
                    <a:cubicBezTo>
                      <a:pt x="530081" y="512517"/>
                      <a:pt x="510587" y="634792"/>
                      <a:pt x="510587" y="638336"/>
                    </a:cubicBezTo>
                    <a:cubicBezTo>
                      <a:pt x="510587" y="641880"/>
                      <a:pt x="501727" y="542643"/>
                      <a:pt x="499955" y="468215"/>
                    </a:cubicBezTo>
                    <a:cubicBezTo>
                      <a:pt x="498183" y="393787"/>
                      <a:pt x="501727" y="216578"/>
                      <a:pt x="499955" y="191769"/>
                    </a:cubicBezTo>
                    <a:cubicBezTo>
                      <a:pt x="498183" y="166960"/>
                      <a:pt x="508815" y="319360"/>
                      <a:pt x="489322" y="319360"/>
                    </a:cubicBezTo>
                    <a:cubicBezTo>
                      <a:pt x="469829" y="319360"/>
                      <a:pt x="462741" y="244932"/>
                      <a:pt x="382997" y="191769"/>
                    </a:cubicBezTo>
                    <a:cubicBezTo>
                      <a:pt x="303253" y="138606"/>
                      <a:pt x="9085" y="-8477"/>
                      <a:pt x="225" y="3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8" name="フリーフォーム 1147">
                <a:extLst>
                  <a:ext uri="{FF2B5EF4-FFF2-40B4-BE49-F238E27FC236}">
                    <a16:creationId xmlns:a16="http://schemas.microsoft.com/office/drawing/2014/main" id="{633B012C-C83E-7935-AA7A-3B0C1E903B5D}"/>
                  </a:ext>
                </a:extLst>
              </p:cNvPr>
              <p:cNvSpPr/>
              <p:nvPr/>
            </p:nvSpPr>
            <p:spPr>
              <a:xfrm>
                <a:off x="5083543" y="6305092"/>
                <a:ext cx="1020359" cy="829803"/>
              </a:xfrm>
              <a:custGeom>
                <a:avLst/>
                <a:gdLst>
                  <a:gd name="connsiteX0" fmla="*/ 62615 w 1020359"/>
                  <a:gd name="connsiteY0" fmla="*/ 829355 h 829803"/>
                  <a:gd name="connsiteX1" fmla="*/ 126410 w 1020359"/>
                  <a:gd name="connsiteY1" fmla="*/ 457215 h 829803"/>
                  <a:gd name="connsiteX2" fmla="*/ 987648 w 1020359"/>
                  <a:gd name="connsiteY2" fmla="*/ 10648 h 829803"/>
                  <a:gd name="connsiteX3" fmla="*/ 764364 w 1020359"/>
                  <a:gd name="connsiteY3" fmla="*/ 159503 h 829803"/>
                  <a:gd name="connsiteX4" fmla="*/ 51983 w 1020359"/>
                  <a:gd name="connsiteY4" fmla="*/ 382787 h 829803"/>
                  <a:gd name="connsiteX5" fmla="*/ 62615 w 1020359"/>
                  <a:gd name="connsiteY5" fmla="*/ 829355 h 829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0359" h="829803">
                    <a:moveTo>
                      <a:pt x="62615" y="829355"/>
                    </a:moveTo>
                    <a:cubicBezTo>
                      <a:pt x="75019" y="841760"/>
                      <a:pt x="-27762" y="593666"/>
                      <a:pt x="126410" y="457215"/>
                    </a:cubicBezTo>
                    <a:cubicBezTo>
                      <a:pt x="280582" y="320764"/>
                      <a:pt x="881322" y="60267"/>
                      <a:pt x="987648" y="10648"/>
                    </a:cubicBezTo>
                    <a:cubicBezTo>
                      <a:pt x="1093974" y="-38971"/>
                      <a:pt x="920308" y="97480"/>
                      <a:pt x="764364" y="159503"/>
                    </a:cubicBezTo>
                    <a:cubicBezTo>
                      <a:pt x="608420" y="221526"/>
                      <a:pt x="168941" y="271145"/>
                      <a:pt x="51983" y="382787"/>
                    </a:cubicBezTo>
                    <a:cubicBezTo>
                      <a:pt x="-64975" y="494429"/>
                      <a:pt x="50211" y="816950"/>
                      <a:pt x="62615" y="8293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 485">
                <a:extLst>
                  <a:ext uri="{FF2B5EF4-FFF2-40B4-BE49-F238E27FC236}">
                    <a16:creationId xmlns:a16="http://schemas.microsoft.com/office/drawing/2014/main" id="{34B1B2EE-624D-B507-30D9-A0EDD2CB0960}"/>
                  </a:ext>
                </a:extLst>
              </p:cNvPr>
              <p:cNvSpPr/>
              <p:nvPr/>
            </p:nvSpPr>
            <p:spPr>
              <a:xfrm>
                <a:off x="5643724" y="2803474"/>
                <a:ext cx="174404" cy="773642"/>
              </a:xfrm>
              <a:custGeom>
                <a:avLst/>
                <a:gdLst>
                  <a:gd name="connsiteX0" fmla="*/ 1172 w 174404"/>
                  <a:gd name="connsiteY0" fmla="*/ 12878 h 773642"/>
                  <a:gd name="connsiteX1" fmla="*/ 171860 w 174404"/>
                  <a:gd name="connsiteY1" fmla="*/ 768782 h 773642"/>
                  <a:gd name="connsiteX2" fmla="*/ 98708 w 174404"/>
                  <a:gd name="connsiteY2" fmla="*/ 323774 h 773642"/>
                  <a:gd name="connsiteX3" fmla="*/ 1172 w 174404"/>
                  <a:gd name="connsiteY3" fmla="*/ 12878 h 77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404" h="773642">
                    <a:moveTo>
                      <a:pt x="1172" y="12878"/>
                    </a:moveTo>
                    <a:cubicBezTo>
                      <a:pt x="13364" y="87046"/>
                      <a:pt x="155604" y="716966"/>
                      <a:pt x="171860" y="768782"/>
                    </a:cubicBezTo>
                    <a:cubicBezTo>
                      <a:pt x="188116" y="820598"/>
                      <a:pt x="122076" y="443662"/>
                      <a:pt x="98708" y="323774"/>
                    </a:cubicBezTo>
                    <a:cubicBezTo>
                      <a:pt x="75340" y="203886"/>
                      <a:pt x="-11020" y="-61290"/>
                      <a:pt x="1172" y="128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7" name="フリーフォーム 1096">
                <a:extLst>
                  <a:ext uri="{FF2B5EF4-FFF2-40B4-BE49-F238E27FC236}">
                    <a16:creationId xmlns:a16="http://schemas.microsoft.com/office/drawing/2014/main" id="{D2F077B0-9116-03D6-72D5-177C4A820D15}"/>
                  </a:ext>
                </a:extLst>
              </p:cNvPr>
              <p:cNvSpPr/>
              <p:nvPr/>
            </p:nvSpPr>
            <p:spPr>
              <a:xfrm>
                <a:off x="5831124" y="2762515"/>
                <a:ext cx="286652" cy="1333393"/>
              </a:xfrm>
              <a:custGeom>
                <a:avLst/>
                <a:gdLst>
                  <a:gd name="connsiteX0" fmla="*/ 2748 w 286652"/>
                  <a:gd name="connsiteY0" fmla="*/ 11165 h 1333393"/>
                  <a:gd name="connsiteX1" fmla="*/ 283164 w 286652"/>
                  <a:gd name="connsiteY1" fmla="*/ 1315709 h 1333393"/>
                  <a:gd name="connsiteX2" fmla="*/ 149052 w 286652"/>
                  <a:gd name="connsiteY2" fmla="*/ 718301 h 1333393"/>
                  <a:gd name="connsiteX3" fmla="*/ 2748 w 286652"/>
                  <a:gd name="connsiteY3" fmla="*/ 11165 h 133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6652" h="1333393">
                    <a:moveTo>
                      <a:pt x="2748" y="11165"/>
                    </a:moveTo>
                    <a:cubicBezTo>
                      <a:pt x="25100" y="110733"/>
                      <a:pt x="258780" y="1197853"/>
                      <a:pt x="283164" y="1315709"/>
                    </a:cubicBezTo>
                    <a:cubicBezTo>
                      <a:pt x="307548" y="1433565"/>
                      <a:pt x="197820" y="931661"/>
                      <a:pt x="149052" y="718301"/>
                    </a:cubicBezTo>
                    <a:cubicBezTo>
                      <a:pt x="100284" y="504941"/>
                      <a:pt x="-19604" y="-88403"/>
                      <a:pt x="2748" y="111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0" name="フリーフォーム 1139">
                <a:extLst>
                  <a:ext uri="{FF2B5EF4-FFF2-40B4-BE49-F238E27FC236}">
                    <a16:creationId xmlns:a16="http://schemas.microsoft.com/office/drawing/2014/main" id="{019BA7F0-0770-C559-110C-4686AFC4176D}"/>
                  </a:ext>
                </a:extLst>
              </p:cNvPr>
              <p:cNvSpPr/>
              <p:nvPr/>
            </p:nvSpPr>
            <p:spPr>
              <a:xfrm>
                <a:off x="5647325" y="3017616"/>
                <a:ext cx="217293" cy="1008384"/>
              </a:xfrm>
              <a:custGeom>
                <a:avLst/>
                <a:gdLst>
                  <a:gd name="connsiteX0" fmla="*/ 9763 w 217293"/>
                  <a:gd name="connsiteY0" fmla="*/ 30384 h 1008384"/>
                  <a:gd name="connsiteX1" fmla="*/ 217027 w 217293"/>
                  <a:gd name="connsiteY1" fmla="*/ 1005744 h 1008384"/>
                  <a:gd name="connsiteX2" fmla="*/ 52435 w 217293"/>
                  <a:gd name="connsiteY2" fmla="*/ 310800 h 1008384"/>
                  <a:gd name="connsiteX3" fmla="*/ 9763 w 217293"/>
                  <a:gd name="connsiteY3" fmla="*/ 30384 h 100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293" h="1008384">
                    <a:moveTo>
                      <a:pt x="9763" y="30384"/>
                    </a:moveTo>
                    <a:cubicBezTo>
                      <a:pt x="37195" y="146208"/>
                      <a:pt x="209915" y="959008"/>
                      <a:pt x="217027" y="1005744"/>
                    </a:cubicBezTo>
                    <a:cubicBezTo>
                      <a:pt x="224139" y="1052480"/>
                      <a:pt x="86979" y="465232"/>
                      <a:pt x="52435" y="310800"/>
                    </a:cubicBezTo>
                    <a:cubicBezTo>
                      <a:pt x="17891" y="156368"/>
                      <a:pt x="-17669" y="-85440"/>
                      <a:pt x="9763" y="303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9" name="フリーフォーム 1148">
                <a:extLst>
                  <a:ext uri="{FF2B5EF4-FFF2-40B4-BE49-F238E27FC236}">
                    <a16:creationId xmlns:a16="http://schemas.microsoft.com/office/drawing/2014/main" id="{D9A7DD2F-40E5-A290-4AB3-03EE37B2E8BE}"/>
                  </a:ext>
                </a:extLst>
              </p:cNvPr>
              <p:cNvSpPr/>
              <p:nvPr/>
            </p:nvSpPr>
            <p:spPr>
              <a:xfrm>
                <a:off x="5789838" y="2874681"/>
                <a:ext cx="237377" cy="1241281"/>
              </a:xfrm>
              <a:custGeom>
                <a:avLst/>
                <a:gdLst>
                  <a:gd name="connsiteX0" fmla="*/ 1362 w 237377"/>
                  <a:gd name="connsiteY0" fmla="*/ 8727 h 1241281"/>
                  <a:gd name="connsiteX1" fmla="*/ 233010 w 237377"/>
                  <a:gd name="connsiteY1" fmla="*/ 1221831 h 1241281"/>
                  <a:gd name="connsiteX2" fmla="*/ 141570 w 237377"/>
                  <a:gd name="connsiteY2" fmla="*/ 703671 h 1241281"/>
                  <a:gd name="connsiteX3" fmla="*/ 1362 w 237377"/>
                  <a:gd name="connsiteY3" fmla="*/ 8727 h 124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377" h="1241281">
                    <a:moveTo>
                      <a:pt x="1362" y="8727"/>
                    </a:moveTo>
                    <a:cubicBezTo>
                      <a:pt x="16602" y="95087"/>
                      <a:pt x="209642" y="1106007"/>
                      <a:pt x="233010" y="1221831"/>
                    </a:cubicBezTo>
                    <a:cubicBezTo>
                      <a:pt x="256378" y="1337655"/>
                      <a:pt x="180178" y="906871"/>
                      <a:pt x="141570" y="703671"/>
                    </a:cubicBezTo>
                    <a:cubicBezTo>
                      <a:pt x="102962" y="500471"/>
                      <a:pt x="-13878" y="-77633"/>
                      <a:pt x="1362" y="87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0" name="フリーフォーム 1149">
                <a:extLst>
                  <a:ext uri="{FF2B5EF4-FFF2-40B4-BE49-F238E27FC236}">
                    <a16:creationId xmlns:a16="http://schemas.microsoft.com/office/drawing/2014/main" id="{17274678-422E-CB76-5D87-8F9A60169673}"/>
                  </a:ext>
                </a:extLst>
              </p:cNvPr>
              <p:cNvSpPr/>
              <p:nvPr/>
            </p:nvSpPr>
            <p:spPr>
              <a:xfrm>
                <a:off x="6222492" y="4748513"/>
                <a:ext cx="92976" cy="347801"/>
              </a:xfrm>
              <a:custGeom>
                <a:avLst/>
                <a:gdLst>
                  <a:gd name="connsiteX0" fmla="*/ 92964 w 92976"/>
                  <a:gd name="connsiteY0" fmla="*/ 271 h 347801"/>
                  <a:gd name="connsiteX1" fmla="*/ 19812 w 92976"/>
                  <a:gd name="connsiteY1" fmla="*/ 177055 h 347801"/>
                  <a:gd name="connsiteX2" fmla="*/ 13716 w 92976"/>
                  <a:gd name="connsiteY2" fmla="*/ 347743 h 347801"/>
                  <a:gd name="connsiteX3" fmla="*/ 1524 w 92976"/>
                  <a:gd name="connsiteY3" fmla="*/ 158767 h 347801"/>
                  <a:gd name="connsiteX4" fmla="*/ 1524 w 92976"/>
                  <a:gd name="connsiteY4" fmla="*/ 55135 h 347801"/>
                  <a:gd name="connsiteX5" fmla="*/ 13716 w 92976"/>
                  <a:gd name="connsiteY5" fmla="*/ 134383 h 347801"/>
                  <a:gd name="connsiteX6" fmla="*/ 92964 w 92976"/>
                  <a:gd name="connsiteY6" fmla="*/ 271 h 34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976" h="347801">
                    <a:moveTo>
                      <a:pt x="92964" y="271"/>
                    </a:moveTo>
                    <a:cubicBezTo>
                      <a:pt x="93980" y="7383"/>
                      <a:pt x="33020" y="119143"/>
                      <a:pt x="19812" y="177055"/>
                    </a:cubicBezTo>
                    <a:cubicBezTo>
                      <a:pt x="6604" y="234967"/>
                      <a:pt x="16764" y="350791"/>
                      <a:pt x="13716" y="347743"/>
                    </a:cubicBezTo>
                    <a:cubicBezTo>
                      <a:pt x="10668" y="344695"/>
                      <a:pt x="3556" y="207535"/>
                      <a:pt x="1524" y="158767"/>
                    </a:cubicBezTo>
                    <a:cubicBezTo>
                      <a:pt x="-508" y="109999"/>
                      <a:pt x="-508" y="59199"/>
                      <a:pt x="1524" y="55135"/>
                    </a:cubicBezTo>
                    <a:cubicBezTo>
                      <a:pt x="3556" y="51071"/>
                      <a:pt x="2540" y="140479"/>
                      <a:pt x="13716" y="134383"/>
                    </a:cubicBezTo>
                    <a:cubicBezTo>
                      <a:pt x="24892" y="128287"/>
                      <a:pt x="91948" y="-6841"/>
                      <a:pt x="92964" y="2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1" name="フリーフォーム 1150">
                <a:extLst>
                  <a:ext uri="{FF2B5EF4-FFF2-40B4-BE49-F238E27FC236}">
                    <a16:creationId xmlns:a16="http://schemas.microsoft.com/office/drawing/2014/main" id="{D164645D-824B-6736-868B-686937A17DC3}"/>
                  </a:ext>
                </a:extLst>
              </p:cNvPr>
              <p:cNvSpPr/>
              <p:nvPr/>
            </p:nvSpPr>
            <p:spPr>
              <a:xfrm>
                <a:off x="3803527" y="5022713"/>
                <a:ext cx="143001" cy="311315"/>
              </a:xfrm>
              <a:custGeom>
                <a:avLst/>
                <a:gdLst>
                  <a:gd name="connsiteX0" fmla="*/ 38223 w 143001"/>
                  <a:gd name="connsiteY0" fmla="*/ 3312 h 311315"/>
                  <a:gd name="connsiteX1" fmla="*/ 44573 w 143001"/>
                  <a:gd name="connsiteY1" fmla="*/ 200162 h 311315"/>
                  <a:gd name="connsiteX2" fmla="*/ 123 w 143001"/>
                  <a:gd name="connsiteY2" fmla="*/ 311287 h 311315"/>
                  <a:gd name="connsiteX3" fmla="*/ 60448 w 143001"/>
                  <a:gd name="connsiteY3" fmla="*/ 209687 h 311315"/>
                  <a:gd name="connsiteX4" fmla="*/ 142998 w 143001"/>
                  <a:gd name="connsiteY4" fmla="*/ 89037 h 311315"/>
                  <a:gd name="connsiteX5" fmla="*/ 57273 w 143001"/>
                  <a:gd name="connsiteY5" fmla="*/ 193812 h 311315"/>
                  <a:gd name="connsiteX6" fmla="*/ 57273 w 143001"/>
                  <a:gd name="connsiteY6" fmla="*/ 82687 h 311315"/>
                  <a:gd name="connsiteX7" fmla="*/ 38223 w 143001"/>
                  <a:gd name="connsiteY7" fmla="*/ 3312 h 311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001" h="311315">
                    <a:moveTo>
                      <a:pt x="38223" y="3312"/>
                    </a:moveTo>
                    <a:cubicBezTo>
                      <a:pt x="36106" y="22891"/>
                      <a:pt x="50923" y="148833"/>
                      <a:pt x="44573" y="200162"/>
                    </a:cubicBezTo>
                    <a:cubicBezTo>
                      <a:pt x="38223" y="251491"/>
                      <a:pt x="-2523" y="309700"/>
                      <a:pt x="123" y="311287"/>
                    </a:cubicBezTo>
                    <a:cubicBezTo>
                      <a:pt x="2769" y="312875"/>
                      <a:pt x="36636" y="246729"/>
                      <a:pt x="60448" y="209687"/>
                    </a:cubicBezTo>
                    <a:cubicBezTo>
                      <a:pt x="84260" y="172645"/>
                      <a:pt x="143527" y="91683"/>
                      <a:pt x="142998" y="89037"/>
                    </a:cubicBezTo>
                    <a:cubicBezTo>
                      <a:pt x="142469" y="86391"/>
                      <a:pt x="71560" y="194870"/>
                      <a:pt x="57273" y="193812"/>
                    </a:cubicBezTo>
                    <a:cubicBezTo>
                      <a:pt x="42986" y="192754"/>
                      <a:pt x="58861" y="109145"/>
                      <a:pt x="57273" y="82687"/>
                    </a:cubicBezTo>
                    <a:cubicBezTo>
                      <a:pt x="55686" y="56229"/>
                      <a:pt x="40340" y="-16267"/>
                      <a:pt x="38223" y="33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2" name="フリーフォーム 1151">
                <a:extLst>
                  <a:ext uri="{FF2B5EF4-FFF2-40B4-BE49-F238E27FC236}">
                    <a16:creationId xmlns:a16="http://schemas.microsoft.com/office/drawing/2014/main" id="{664E551A-C882-5E2B-2B85-25324A262407}"/>
                  </a:ext>
                </a:extLst>
              </p:cNvPr>
              <p:cNvSpPr/>
              <p:nvPr/>
            </p:nvSpPr>
            <p:spPr>
              <a:xfrm>
                <a:off x="3838550" y="5625868"/>
                <a:ext cx="179114" cy="256817"/>
              </a:xfrm>
              <a:custGeom>
                <a:avLst/>
                <a:gdLst>
                  <a:gd name="connsiteX0" fmla="*/ 25 w 179114"/>
                  <a:gd name="connsiteY0" fmla="*/ 232 h 256817"/>
                  <a:gd name="connsiteX1" fmla="*/ 165125 w 179114"/>
                  <a:gd name="connsiteY1" fmla="*/ 244707 h 256817"/>
                  <a:gd name="connsiteX2" fmla="*/ 152425 w 179114"/>
                  <a:gd name="connsiteY2" fmla="*/ 200257 h 256817"/>
                  <a:gd name="connsiteX3" fmla="*/ 25 w 179114"/>
                  <a:gd name="connsiteY3" fmla="*/ 232 h 25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114" h="256817">
                    <a:moveTo>
                      <a:pt x="25" y="232"/>
                    </a:moveTo>
                    <a:cubicBezTo>
                      <a:pt x="2142" y="7640"/>
                      <a:pt x="139725" y="211370"/>
                      <a:pt x="165125" y="244707"/>
                    </a:cubicBezTo>
                    <a:cubicBezTo>
                      <a:pt x="190525" y="278044"/>
                      <a:pt x="178354" y="235711"/>
                      <a:pt x="152425" y="200257"/>
                    </a:cubicBezTo>
                    <a:cubicBezTo>
                      <a:pt x="126496" y="164803"/>
                      <a:pt x="-2092" y="-7176"/>
                      <a:pt x="25" y="2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3" name="フリーフォーム 1152">
                <a:extLst>
                  <a:ext uri="{FF2B5EF4-FFF2-40B4-BE49-F238E27FC236}">
                    <a16:creationId xmlns:a16="http://schemas.microsoft.com/office/drawing/2014/main" id="{E301BDDF-5C4A-58D3-A397-DB6C69605D1E}"/>
                  </a:ext>
                </a:extLst>
              </p:cNvPr>
              <p:cNvSpPr/>
              <p:nvPr/>
            </p:nvSpPr>
            <p:spPr>
              <a:xfrm>
                <a:off x="3838572" y="5702224"/>
                <a:ext cx="113166" cy="333477"/>
              </a:xfrm>
              <a:custGeom>
                <a:avLst/>
                <a:gdLst>
                  <a:gd name="connsiteX0" fmla="*/ 19053 w 113166"/>
                  <a:gd name="connsiteY0" fmla="*/ 76 h 333477"/>
                  <a:gd name="connsiteX1" fmla="*/ 111128 w 113166"/>
                  <a:gd name="connsiteY1" fmla="*/ 168351 h 333477"/>
                  <a:gd name="connsiteX2" fmla="*/ 76203 w 113166"/>
                  <a:gd name="connsiteY2" fmla="*/ 238201 h 333477"/>
                  <a:gd name="connsiteX3" fmla="*/ 3 w 113166"/>
                  <a:gd name="connsiteY3" fmla="*/ 333451 h 333477"/>
                  <a:gd name="connsiteX4" fmla="*/ 73028 w 113166"/>
                  <a:gd name="connsiteY4" fmla="*/ 228676 h 333477"/>
                  <a:gd name="connsiteX5" fmla="*/ 104778 w 113166"/>
                  <a:gd name="connsiteY5" fmla="*/ 190576 h 333477"/>
                  <a:gd name="connsiteX6" fmla="*/ 19053 w 113166"/>
                  <a:gd name="connsiteY6" fmla="*/ 76 h 3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166" h="333477">
                    <a:moveTo>
                      <a:pt x="19053" y="76"/>
                    </a:moveTo>
                    <a:cubicBezTo>
                      <a:pt x="20111" y="-3628"/>
                      <a:pt x="101603" y="128664"/>
                      <a:pt x="111128" y="168351"/>
                    </a:cubicBezTo>
                    <a:cubicBezTo>
                      <a:pt x="120653" y="208039"/>
                      <a:pt x="94724" y="210684"/>
                      <a:pt x="76203" y="238201"/>
                    </a:cubicBezTo>
                    <a:cubicBezTo>
                      <a:pt x="57682" y="265718"/>
                      <a:pt x="532" y="335038"/>
                      <a:pt x="3" y="333451"/>
                    </a:cubicBezTo>
                    <a:cubicBezTo>
                      <a:pt x="-526" y="331864"/>
                      <a:pt x="55566" y="252488"/>
                      <a:pt x="73028" y="228676"/>
                    </a:cubicBezTo>
                    <a:cubicBezTo>
                      <a:pt x="90490" y="204864"/>
                      <a:pt x="113245" y="226559"/>
                      <a:pt x="104778" y="190576"/>
                    </a:cubicBezTo>
                    <a:cubicBezTo>
                      <a:pt x="96311" y="154593"/>
                      <a:pt x="17995" y="3780"/>
                      <a:pt x="19053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4" name="フリーフォーム 1153">
                <a:extLst>
                  <a:ext uri="{FF2B5EF4-FFF2-40B4-BE49-F238E27FC236}">
                    <a16:creationId xmlns:a16="http://schemas.microsoft.com/office/drawing/2014/main" id="{05E175A0-3645-23B4-77E1-CDA1BC891362}"/>
                  </a:ext>
                </a:extLst>
              </p:cNvPr>
              <p:cNvSpPr/>
              <p:nvPr/>
            </p:nvSpPr>
            <p:spPr>
              <a:xfrm>
                <a:off x="3883957" y="5861019"/>
                <a:ext cx="142100" cy="172153"/>
              </a:xfrm>
              <a:custGeom>
                <a:avLst/>
                <a:gdLst>
                  <a:gd name="connsiteX0" fmla="*/ 100668 w 142100"/>
                  <a:gd name="connsiteY0" fmla="*/ 31 h 172153"/>
                  <a:gd name="connsiteX1" fmla="*/ 138768 w 142100"/>
                  <a:gd name="connsiteY1" fmla="*/ 79406 h 172153"/>
                  <a:gd name="connsiteX2" fmla="*/ 2243 w 142100"/>
                  <a:gd name="connsiteY2" fmla="*/ 171481 h 172153"/>
                  <a:gd name="connsiteX3" fmla="*/ 56218 w 142100"/>
                  <a:gd name="connsiteY3" fmla="*/ 117506 h 172153"/>
                  <a:gd name="connsiteX4" fmla="*/ 87968 w 142100"/>
                  <a:gd name="connsiteY4" fmla="*/ 50831 h 172153"/>
                  <a:gd name="connsiteX5" fmla="*/ 75268 w 142100"/>
                  <a:gd name="connsiteY5" fmla="*/ 104806 h 172153"/>
                  <a:gd name="connsiteX6" fmla="*/ 107018 w 142100"/>
                  <a:gd name="connsiteY6" fmla="*/ 69881 h 172153"/>
                  <a:gd name="connsiteX7" fmla="*/ 100668 w 142100"/>
                  <a:gd name="connsiteY7" fmla="*/ 31 h 17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100" h="172153">
                    <a:moveTo>
                      <a:pt x="100668" y="31"/>
                    </a:moveTo>
                    <a:cubicBezTo>
                      <a:pt x="105960" y="1618"/>
                      <a:pt x="155172" y="50831"/>
                      <a:pt x="138768" y="79406"/>
                    </a:cubicBezTo>
                    <a:cubicBezTo>
                      <a:pt x="122364" y="107981"/>
                      <a:pt x="16001" y="165131"/>
                      <a:pt x="2243" y="171481"/>
                    </a:cubicBezTo>
                    <a:cubicBezTo>
                      <a:pt x="-11515" y="177831"/>
                      <a:pt x="41931" y="137614"/>
                      <a:pt x="56218" y="117506"/>
                    </a:cubicBezTo>
                    <a:cubicBezTo>
                      <a:pt x="70505" y="97398"/>
                      <a:pt x="84793" y="52948"/>
                      <a:pt x="87968" y="50831"/>
                    </a:cubicBezTo>
                    <a:cubicBezTo>
                      <a:pt x="91143" y="48714"/>
                      <a:pt x="72093" y="101631"/>
                      <a:pt x="75268" y="104806"/>
                    </a:cubicBezTo>
                    <a:cubicBezTo>
                      <a:pt x="78443" y="107981"/>
                      <a:pt x="101197" y="81523"/>
                      <a:pt x="107018" y="69881"/>
                    </a:cubicBezTo>
                    <a:cubicBezTo>
                      <a:pt x="112839" y="58239"/>
                      <a:pt x="95376" y="-1556"/>
                      <a:pt x="100668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5" name="フリーフォーム 1154">
                <a:extLst>
                  <a:ext uri="{FF2B5EF4-FFF2-40B4-BE49-F238E27FC236}">
                    <a16:creationId xmlns:a16="http://schemas.microsoft.com/office/drawing/2014/main" id="{A840161E-7B60-7A16-293E-9BA16D610A1E}"/>
                  </a:ext>
                </a:extLst>
              </p:cNvPr>
              <p:cNvSpPr/>
              <p:nvPr/>
            </p:nvSpPr>
            <p:spPr>
              <a:xfrm>
                <a:off x="4851702" y="5600778"/>
                <a:ext cx="220552" cy="233660"/>
              </a:xfrm>
              <a:custGeom>
                <a:avLst/>
                <a:gdLst>
                  <a:gd name="connsiteX0" fmla="*/ 218773 w 220552"/>
                  <a:gd name="connsiteY0" fmla="*/ 3097 h 233660"/>
                  <a:gd name="connsiteX1" fmla="*/ 2873 w 220552"/>
                  <a:gd name="connsiteY1" fmla="*/ 231697 h 233660"/>
                  <a:gd name="connsiteX2" fmla="*/ 101298 w 220552"/>
                  <a:gd name="connsiteY2" fmla="*/ 107872 h 233660"/>
                  <a:gd name="connsiteX3" fmla="*/ 218773 w 220552"/>
                  <a:gd name="connsiteY3" fmla="*/ 3097 h 233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52" h="233660">
                    <a:moveTo>
                      <a:pt x="218773" y="3097"/>
                    </a:moveTo>
                    <a:cubicBezTo>
                      <a:pt x="202369" y="23734"/>
                      <a:pt x="22452" y="214235"/>
                      <a:pt x="2873" y="231697"/>
                    </a:cubicBezTo>
                    <a:cubicBezTo>
                      <a:pt x="-16706" y="249159"/>
                      <a:pt x="69019" y="145443"/>
                      <a:pt x="101298" y="107872"/>
                    </a:cubicBezTo>
                    <a:cubicBezTo>
                      <a:pt x="133577" y="70301"/>
                      <a:pt x="235177" y="-17540"/>
                      <a:pt x="218773" y="3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6" name="フリーフォーム 1155">
                <a:extLst>
                  <a:ext uri="{FF2B5EF4-FFF2-40B4-BE49-F238E27FC236}">
                    <a16:creationId xmlns:a16="http://schemas.microsoft.com/office/drawing/2014/main" id="{38D828C6-ED4F-1D8C-5E3E-3FB48628A699}"/>
                  </a:ext>
                </a:extLst>
              </p:cNvPr>
              <p:cNvSpPr/>
              <p:nvPr/>
            </p:nvSpPr>
            <p:spPr>
              <a:xfrm>
                <a:off x="4107364" y="5278860"/>
                <a:ext cx="201876" cy="186016"/>
              </a:xfrm>
              <a:custGeom>
                <a:avLst/>
                <a:gdLst>
                  <a:gd name="connsiteX0" fmla="*/ 1086 w 201876"/>
                  <a:gd name="connsiteY0" fmla="*/ 159915 h 186016"/>
                  <a:gd name="connsiteX1" fmla="*/ 58236 w 201876"/>
                  <a:gd name="connsiteY1" fmla="*/ 1165 h 186016"/>
                  <a:gd name="connsiteX2" fmla="*/ 121736 w 201876"/>
                  <a:gd name="connsiteY2" fmla="*/ 83715 h 186016"/>
                  <a:gd name="connsiteX3" fmla="*/ 201111 w 201876"/>
                  <a:gd name="connsiteY3" fmla="*/ 185315 h 186016"/>
                  <a:gd name="connsiteX4" fmla="*/ 70936 w 201876"/>
                  <a:gd name="connsiteY4" fmla="*/ 29740 h 186016"/>
                  <a:gd name="connsiteX5" fmla="*/ 23311 w 201876"/>
                  <a:gd name="connsiteY5" fmla="*/ 99590 h 186016"/>
                  <a:gd name="connsiteX6" fmla="*/ 1086 w 201876"/>
                  <a:gd name="connsiteY6" fmla="*/ 159915 h 186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76" h="186016">
                    <a:moveTo>
                      <a:pt x="1086" y="159915"/>
                    </a:moveTo>
                    <a:cubicBezTo>
                      <a:pt x="6907" y="143511"/>
                      <a:pt x="38128" y="13865"/>
                      <a:pt x="58236" y="1165"/>
                    </a:cubicBezTo>
                    <a:cubicBezTo>
                      <a:pt x="78344" y="-11535"/>
                      <a:pt x="121736" y="83715"/>
                      <a:pt x="121736" y="83715"/>
                    </a:cubicBezTo>
                    <a:cubicBezTo>
                      <a:pt x="145548" y="114407"/>
                      <a:pt x="209578" y="194311"/>
                      <a:pt x="201111" y="185315"/>
                    </a:cubicBezTo>
                    <a:cubicBezTo>
                      <a:pt x="192644" y="176319"/>
                      <a:pt x="100569" y="44028"/>
                      <a:pt x="70936" y="29740"/>
                    </a:cubicBezTo>
                    <a:cubicBezTo>
                      <a:pt x="41303" y="15452"/>
                      <a:pt x="32307" y="77365"/>
                      <a:pt x="23311" y="99590"/>
                    </a:cubicBezTo>
                    <a:cubicBezTo>
                      <a:pt x="14315" y="121815"/>
                      <a:pt x="-4735" y="176319"/>
                      <a:pt x="1086" y="1599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7" name="フリーフォーム 1156">
                <a:extLst>
                  <a:ext uri="{FF2B5EF4-FFF2-40B4-BE49-F238E27FC236}">
                    <a16:creationId xmlns:a16="http://schemas.microsoft.com/office/drawing/2014/main" id="{5E66B52F-F56C-36A7-0C9F-B6B47500EC2E}"/>
                  </a:ext>
                </a:extLst>
              </p:cNvPr>
              <p:cNvSpPr/>
              <p:nvPr/>
            </p:nvSpPr>
            <p:spPr>
              <a:xfrm>
                <a:off x="4781341" y="4289731"/>
                <a:ext cx="16721" cy="438155"/>
              </a:xfrm>
              <a:custGeom>
                <a:avLst/>
                <a:gdLst>
                  <a:gd name="connsiteX0" fmla="*/ 12909 w 16721"/>
                  <a:gd name="connsiteY0" fmla="*/ 2869 h 438155"/>
                  <a:gd name="connsiteX1" fmla="*/ 16084 w 16721"/>
                  <a:gd name="connsiteY1" fmla="*/ 139394 h 438155"/>
                  <a:gd name="connsiteX2" fmla="*/ 209 w 16721"/>
                  <a:gd name="connsiteY2" fmla="*/ 437844 h 438155"/>
                  <a:gd name="connsiteX3" fmla="*/ 6559 w 16721"/>
                  <a:gd name="connsiteY3" fmla="*/ 79069 h 438155"/>
                  <a:gd name="connsiteX4" fmla="*/ 12909 w 16721"/>
                  <a:gd name="connsiteY4" fmla="*/ 2869 h 438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21" h="438155">
                    <a:moveTo>
                      <a:pt x="12909" y="2869"/>
                    </a:moveTo>
                    <a:cubicBezTo>
                      <a:pt x="14496" y="12923"/>
                      <a:pt x="18201" y="66898"/>
                      <a:pt x="16084" y="139394"/>
                    </a:cubicBezTo>
                    <a:cubicBezTo>
                      <a:pt x="13967" y="211890"/>
                      <a:pt x="1796" y="447898"/>
                      <a:pt x="209" y="437844"/>
                    </a:cubicBezTo>
                    <a:cubicBezTo>
                      <a:pt x="-1378" y="427790"/>
                      <a:pt x="6559" y="151036"/>
                      <a:pt x="6559" y="79069"/>
                    </a:cubicBezTo>
                    <a:cubicBezTo>
                      <a:pt x="6559" y="7102"/>
                      <a:pt x="11322" y="-7185"/>
                      <a:pt x="12909" y="28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8" name="フリーフォーム 1157">
                <a:extLst>
                  <a:ext uri="{FF2B5EF4-FFF2-40B4-BE49-F238E27FC236}">
                    <a16:creationId xmlns:a16="http://schemas.microsoft.com/office/drawing/2014/main" id="{F63CF54C-D241-8D1A-1408-6A38B2621D58}"/>
                  </a:ext>
                </a:extLst>
              </p:cNvPr>
              <p:cNvSpPr/>
              <p:nvPr/>
            </p:nvSpPr>
            <p:spPr>
              <a:xfrm>
                <a:off x="4863331" y="4914756"/>
                <a:ext cx="213637" cy="273635"/>
              </a:xfrm>
              <a:custGeom>
                <a:avLst/>
                <a:gdLst>
                  <a:gd name="connsiteX0" fmla="*/ 146819 w 213637"/>
                  <a:gd name="connsiteY0" fmla="*/ 144 h 273635"/>
                  <a:gd name="connsiteX1" fmla="*/ 165869 w 213637"/>
                  <a:gd name="connsiteY1" fmla="*/ 162069 h 273635"/>
                  <a:gd name="connsiteX2" fmla="*/ 213494 w 213637"/>
                  <a:gd name="connsiteY2" fmla="*/ 273194 h 273635"/>
                  <a:gd name="connsiteX3" fmla="*/ 178569 w 213637"/>
                  <a:gd name="connsiteY3" fmla="*/ 200169 h 273635"/>
                  <a:gd name="connsiteX4" fmla="*/ 121419 w 213637"/>
                  <a:gd name="connsiteY4" fmla="*/ 181119 h 273635"/>
                  <a:gd name="connsiteX5" fmla="*/ 769 w 213637"/>
                  <a:gd name="connsiteY5" fmla="*/ 171594 h 273635"/>
                  <a:gd name="connsiteX6" fmla="*/ 184919 w 213637"/>
                  <a:gd name="connsiteY6" fmla="*/ 165244 h 273635"/>
                  <a:gd name="connsiteX7" fmla="*/ 146819 w 213637"/>
                  <a:gd name="connsiteY7" fmla="*/ 133494 h 273635"/>
                  <a:gd name="connsiteX8" fmla="*/ 146819 w 213637"/>
                  <a:gd name="connsiteY8" fmla="*/ 144 h 273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3637" h="273635">
                    <a:moveTo>
                      <a:pt x="146819" y="144"/>
                    </a:moveTo>
                    <a:cubicBezTo>
                      <a:pt x="149994" y="4906"/>
                      <a:pt x="154756" y="116561"/>
                      <a:pt x="165869" y="162069"/>
                    </a:cubicBezTo>
                    <a:cubicBezTo>
                      <a:pt x="176982" y="207577"/>
                      <a:pt x="211377" y="266844"/>
                      <a:pt x="213494" y="273194"/>
                    </a:cubicBezTo>
                    <a:cubicBezTo>
                      <a:pt x="215611" y="279544"/>
                      <a:pt x="193915" y="215515"/>
                      <a:pt x="178569" y="200169"/>
                    </a:cubicBezTo>
                    <a:cubicBezTo>
                      <a:pt x="163223" y="184823"/>
                      <a:pt x="151052" y="185881"/>
                      <a:pt x="121419" y="181119"/>
                    </a:cubicBezTo>
                    <a:cubicBezTo>
                      <a:pt x="91786" y="176357"/>
                      <a:pt x="-9814" y="174240"/>
                      <a:pt x="769" y="171594"/>
                    </a:cubicBezTo>
                    <a:cubicBezTo>
                      <a:pt x="11352" y="168948"/>
                      <a:pt x="160577" y="171594"/>
                      <a:pt x="184919" y="165244"/>
                    </a:cubicBezTo>
                    <a:cubicBezTo>
                      <a:pt x="209261" y="158894"/>
                      <a:pt x="154757" y="157307"/>
                      <a:pt x="146819" y="133494"/>
                    </a:cubicBezTo>
                    <a:cubicBezTo>
                      <a:pt x="138881" y="109682"/>
                      <a:pt x="143644" y="-4618"/>
                      <a:pt x="146819" y="1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9" name="フリーフォーム 1158">
                <a:extLst>
                  <a:ext uri="{FF2B5EF4-FFF2-40B4-BE49-F238E27FC236}">
                    <a16:creationId xmlns:a16="http://schemas.microsoft.com/office/drawing/2014/main" id="{CA2DA28A-AB87-7DB8-0831-D00F3B74E548}"/>
                  </a:ext>
                </a:extLst>
              </p:cNvPr>
              <p:cNvSpPr/>
              <p:nvPr/>
            </p:nvSpPr>
            <p:spPr>
              <a:xfrm>
                <a:off x="4132874" y="6222297"/>
                <a:ext cx="214947" cy="64906"/>
              </a:xfrm>
              <a:custGeom>
                <a:avLst/>
                <a:gdLst>
                  <a:gd name="connsiteX0" fmla="*/ 976 w 214947"/>
                  <a:gd name="connsiteY0" fmla="*/ 703 h 64906"/>
                  <a:gd name="connsiteX1" fmla="*/ 210526 w 214947"/>
                  <a:gd name="connsiteY1" fmla="*/ 64203 h 64906"/>
                  <a:gd name="connsiteX2" fmla="*/ 134326 w 214947"/>
                  <a:gd name="connsiteY2" fmla="*/ 32453 h 64906"/>
                  <a:gd name="connsiteX3" fmla="*/ 976 w 214947"/>
                  <a:gd name="connsiteY3" fmla="*/ 703 h 6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947" h="64906">
                    <a:moveTo>
                      <a:pt x="976" y="703"/>
                    </a:moveTo>
                    <a:cubicBezTo>
                      <a:pt x="13676" y="5995"/>
                      <a:pt x="188301" y="58911"/>
                      <a:pt x="210526" y="64203"/>
                    </a:cubicBezTo>
                    <a:cubicBezTo>
                      <a:pt x="232751" y="69495"/>
                      <a:pt x="165547" y="43565"/>
                      <a:pt x="134326" y="32453"/>
                    </a:cubicBezTo>
                    <a:cubicBezTo>
                      <a:pt x="103105" y="21341"/>
                      <a:pt x="-11724" y="-4589"/>
                      <a:pt x="976" y="7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0" name="フリーフォーム 1159">
                <a:extLst>
                  <a:ext uri="{FF2B5EF4-FFF2-40B4-BE49-F238E27FC236}">
                    <a16:creationId xmlns:a16="http://schemas.microsoft.com/office/drawing/2014/main" id="{5186F891-342F-972F-DFD3-DA5B1C6A7D73}"/>
                  </a:ext>
                </a:extLst>
              </p:cNvPr>
              <p:cNvSpPr/>
              <p:nvPr/>
            </p:nvSpPr>
            <p:spPr>
              <a:xfrm>
                <a:off x="6760081" y="5581646"/>
                <a:ext cx="91694" cy="489021"/>
              </a:xfrm>
              <a:custGeom>
                <a:avLst/>
                <a:gdLst>
                  <a:gd name="connsiteX0" fmla="*/ 91569 w 91694"/>
                  <a:gd name="connsiteY0" fmla="*/ 4 h 489021"/>
                  <a:gd name="connsiteX1" fmla="*/ 24894 w 91694"/>
                  <a:gd name="connsiteY1" fmla="*/ 250829 h 489021"/>
                  <a:gd name="connsiteX2" fmla="*/ 21719 w 91694"/>
                  <a:gd name="connsiteY2" fmla="*/ 358779 h 489021"/>
                  <a:gd name="connsiteX3" fmla="*/ 88394 w 91694"/>
                  <a:gd name="connsiteY3" fmla="*/ 488954 h 489021"/>
                  <a:gd name="connsiteX4" fmla="*/ 12194 w 91694"/>
                  <a:gd name="connsiteY4" fmla="*/ 374654 h 489021"/>
                  <a:gd name="connsiteX5" fmla="*/ 5844 w 91694"/>
                  <a:gd name="connsiteY5" fmla="*/ 244479 h 489021"/>
                  <a:gd name="connsiteX6" fmla="*/ 91569 w 91694"/>
                  <a:gd name="connsiteY6" fmla="*/ 4 h 48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94" h="489021">
                    <a:moveTo>
                      <a:pt x="91569" y="4"/>
                    </a:moveTo>
                    <a:cubicBezTo>
                      <a:pt x="94744" y="1062"/>
                      <a:pt x="36536" y="191033"/>
                      <a:pt x="24894" y="250829"/>
                    </a:cubicBezTo>
                    <a:cubicBezTo>
                      <a:pt x="13252" y="310625"/>
                      <a:pt x="11136" y="319092"/>
                      <a:pt x="21719" y="358779"/>
                    </a:cubicBezTo>
                    <a:cubicBezTo>
                      <a:pt x="32302" y="398467"/>
                      <a:pt x="89981" y="486308"/>
                      <a:pt x="88394" y="488954"/>
                    </a:cubicBezTo>
                    <a:cubicBezTo>
                      <a:pt x="86806" y="491600"/>
                      <a:pt x="25952" y="415400"/>
                      <a:pt x="12194" y="374654"/>
                    </a:cubicBezTo>
                    <a:cubicBezTo>
                      <a:pt x="-1564" y="333908"/>
                      <a:pt x="-3681" y="304275"/>
                      <a:pt x="5844" y="244479"/>
                    </a:cubicBezTo>
                    <a:cubicBezTo>
                      <a:pt x="15369" y="184683"/>
                      <a:pt x="88394" y="-1054"/>
                      <a:pt x="9156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1" name="フリーフォーム 1160">
                <a:extLst>
                  <a:ext uri="{FF2B5EF4-FFF2-40B4-BE49-F238E27FC236}">
                    <a16:creationId xmlns:a16="http://schemas.microsoft.com/office/drawing/2014/main" id="{739DF232-17A3-E51E-1465-704B788638E8}"/>
                  </a:ext>
                </a:extLst>
              </p:cNvPr>
              <p:cNvSpPr/>
              <p:nvPr/>
            </p:nvSpPr>
            <p:spPr>
              <a:xfrm>
                <a:off x="6823073" y="5495825"/>
                <a:ext cx="128458" cy="809931"/>
              </a:xfrm>
              <a:custGeom>
                <a:avLst/>
                <a:gdLst>
                  <a:gd name="connsiteX0" fmla="*/ 2 w 128458"/>
                  <a:gd name="connsiteY0" fmla="*/ 100 h 809931"/>
                  <a:gd name="connsiteX1" fmla="*/ 120652 w 128458"/>
                  <a:gd name="connsiteY1" fmla="*/ 476350 h 809931"/>
                  <a:gd name="connsiteX2" fmla="*/ 114302 w 128458"/>
                  <a:gd name="connsiteY2" fmla="*/ 809725 h 809931"/>
                  <a:gd name="connsiteX3" fmla="*/ 123827 w 128458"/>
                  <a:gd name="connsiteY3" fmla="*/ 517625 h 809931"/>
                  <a:gd name="connsiteX4" fmla="*/ 2 w 128458"/>
                  <a:gd name="connsiteY4" fmla="*/ 100 h 80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58" h="809931">
                    <a:moveTo>
                      <a:pt x="2" y="100"/>
                    </a:moveTo>
                    <a:cubicBezTo>
                      <a:pt x="-527" y="-6779"/>
                      <a:pt x="101602" y="341413"/>
                      <a:pt x="120652" y="476350"/>
                    </a:cubicBezTo>
                    <a:cubicBezTo>
                      <a:pt x="139702" y="611288"/>
                      <a:pt x="113773" y="802846"/>
                      <a:pt x="114302" y="809725"/>
                    </a:cubicBezTo>
                    <a:cubicBezTo>
                      <a:pt x="114831" y="816604"/>
                      <a:pt x="138115" y="650446"/>
                      <a:pt x="123827" y="517625"/>
                    </a:cubicBezTo>
                    <a:cubicBezTo>
                      <a:pt x="109540" y="384804"/>
                      <a:pt x="531" y="6979"/>
                      <a:pt x="2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2" name="フリーフォーム 1161">
                <a:extLst>
                  <a:ext uri="{FF2B5EF4-FFF2-40B4-BE49-F238E27FC236}">
                    <a16:creationId xmlns:a16="http://schemas.microsoft.com/office/drawing/2014/main" id="{6FCA93D7-C2A7-82BE-9C68-9AEC7E612505}"/>
                  </a:ext>
                </a:extLst>
              </p:cNvPr>
              <p:cNvSpPr/>
              <p:nvPr/>
            </p:nvSpPr>
            <p:spPr>
              <a:xfrm>
                <a:off x="4727575" y="7378700"/>
                <a:ext cx="1041110" cy="9525"/>
              </a:xfrm>
              <a:custGeom>
                <a:avLst/>
                <a:gdLst>
                  <a:gd name="connsiteX0" fmla="*/ 0 w 1041110"/>
                  <a:gd name="connsiteY0" fmla="*/ 3175 h 9525"/>
                  <a:gd name="connsiteX1" fmla="*/ 1028700 w 1041110"/>
                  <a:gd name="connsiteY1" fmla="*/ 9525 h 9525"/>
                  <a:gd name="connsiteX2" fmla="*/ 596900 w 1041110"/>
                  <a:gd name="connsiteY2" fmla="*/ 0 h 9525"/>
                  <a:gd name="connsiteX3" fmla="*/ 0 w 1041110"/>
                  <a:gd name="connsiteY3" fmla="*/ 317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110" h="9525">
                    <a:moveTo>
                      <a:pt x="0" y="3175"/>
                    </a:moveTo>
                    <a:lnTo>
                      <a:pt x="1028700" y="9525"/>
                    </a:lnTo>
                    <a:cubicBezTo>
                      <a:pt x="1128183" y="8996"/>
                      <a:pt x="596900" y="0"/>
                      <a:pt x="596900" y="0"/>
                    </a:cubicBezTo>
                    <a:lnTo>
                      <a:pt x="0" y="31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3" name="フリーフォーム 1162">
                <a:extLst>
                  <a:ext uri="{FF2B5EF4-FFF2-40B4-BE49-F238E27FC236}">
                    <a16:creationId xmlns:a16="http://schemas.microsoft.com/office/drawing/2014/main" id="{BD5E3BC5-BD6E-229E-8E4F-DE930A3A05E1}"/>
                  </a:ext>
                </a:extLst>
              </p:cNvPr>
              <p:cNvSpPr/>
              <p:nvPr/>
            </p:nvSpPr>
            <p:spPr>
              <a:xfrm>
                <a:off x="3068713" y="7379293"/>
                <a:ext cx="1021160" cy="53603"/>
              </a:xfrm>
              <a:custGeom>
                <a:avLst/>
                <a:gdLst>
                  <a:gd name="connsiteX0" fmla="*/ 1512 w 1021160"/>
                  <a:gd name="connsiteY0" fmla="*/ 53382 h 53603"/>
                  <a:gd name="connsiteX1" fmla="*/ 398387 w 1021160"/>
                  <a:gd name="connsiteY1" fmla="*/ 5757 h 53603"/>
                  <a:gd name="connsiteX2" fmla="*/ 1020687 w 1021160"/>
                  <a:gd name="connsiteY2" fmla="*/ 2582 h 53603"/>
                  <a:gd name="connsiteX3" fmla="*/ 293612 w 1021160"/>
                  <a:gd name="connsiteY3" fmla="*/ 21632 h 53603"/>
                  <a:gd name="connsiteX4" fmla="*/ 1512 w 1021160"/>
                  <a:gd name="connsiteY4" fmla="*/ 53382 h 53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1160" h="53603">
                    <a:moveTo>
                      <a:pt x="1512" y="53382"/>
                    </a:moveTo>
                    <a:cubicBezTo>
                      <a:pt x="18975" y="50736"/>
                      <a:pt x="228525" y="14224"/>
                      <a:pt x="398387" y="5757"/>
                    </a:cubicBezTo>
                    <a:cubicBezTo>
                      <a:pt x="568250" y="-2710"/>
                      <a:pt x="1038150" y="-64"/>
                      <a:pt x="1020687" y="2582"/>
                    </a:cubicBezTo>
                    <a:cubicBezTo>
                      <a:pt x="1003224" y="5228"/>
                      <a:pt x="467179" y="8932"/>
                      <a:pt x="293612" y="21632"/>
                    </a:cubicBezTo>
                    <a:cubicBezTo>
                      <a:pt x="120045" y="34332"/>
                      <a:pt x="-15951" y="56028"/>
                      <a:pt x="1512" y="53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4" name="フリーフォーム 1163">
                <a:extLst>
                  <a:ext uri="{FF2B5EF4-FFF2-40B4-BE49-F238E27FC236}">
                    <a16:creationId xmlns:a16="http://schemas.microsoft.com/office/drawing/2014/main" id="{B777529F-3512-D281-94D1-302F97934B96}"/>
                  </a:ext>
                </a:extLst>
              </p:cNvPr>
              <p:cNvSpPr/>
              <p:nvPr/>
            </p:nvSpPr>
            <p:spPr>
              <a:xfrm>
                <a:off x="3603625" y="7432675"/>
                <a:ext cx="1511536" cy="22482"/>
              </a:xfrm>
              <a:custGeom>
                <a:avLst/>
                <a:gdLst>
                  <a:gd name="connsiteX0" fmla="*/ 0 w 1511536"/>
                  <a:gd name="connsiteY0" fmla="*/ 0 h 22482"/>
                  <a:gd name="connsiteX1" fmla="*/ 1508125 w 1511536"/>
                  <a:gd name="connsiteY1" fmla="*/ 22225 h 22482"/>
                  <a:gd name="connsiteX2" fmla="*/ 441325 w 1511536"/>
                  <a:gd name="connsiteY2" fmla="*/ 12700 h 22482"/>
                  <a:gd name="connsiteX3" fmla="*/ 0 w 1511536"/>
                  <a:gd name="connsiteY3" fmla="*/ 0 h 2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1536" h="22482">
                    <a:moveTo>
                      <a:pt x="0" y="0"/>
                    </a:moveTo>
                    <a:lnTo>
                      <a:pt x="1508125" y="22225"/>
                    </a:lnTo>
                    <a:cubicBezTo>
                      <a:pt x="1581679" y="24342"/>
                      <a:pt x="441325" y="12700"/>
                      <a:pt x="441325" y="127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5" name="フリーフォーム 1164">
                <a:extLst>
                  <a:ext uri="{FF2B5EF4-FFF2-40B4-BE49-F238E27FC236}">
                    <a16:creationId xmlns:a16="http://schemas.microsoft.com/office/drawing/2014/main" id="{591F758E-DDD7-B67E-3792-1C8AB8E9A4F4}"/>
                  </a:ext>
                </a:extLst>
              </p:cNvPr>
              <p:cNvSpPr/>
              <p:nvPr/>
            </p:nvSpPr>
            <p:spPr>
              <a:xfrm>
                <a:off x="3098703" y="7657679"/>
                <a:ext cx="52725" cy="670881"/>
              </a:xfrm>
              <a:custGeom>
                <a:avLst/>
                <a:gdLst>
                  <a:gd name="connsiteX0" fmla="*/ 50897 w 52725"/>
                  <a:gd name="connsiteY0" fmla="*/ 35346 h 670881"/>
                  <a:gd name="connsiteX1" fmla="*/ 97 w 52725"/>
                  <a:gd name="connsiteY1" fmla="*/ 670346 h 670881"/>
                  <a:gd name="connsiteX2" fmla="*/ 38197 w 52725"/>
                  <a:gd name="connsiteY2" fmla="*/ 143296 h 670881"/>
                  <a:gd name="connsiteX3" fmla="*/ 50897 w 52725"/>
                  <a:gd name="connsiteY3" fmla="*/ 35346 h 67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25" h="670881">
                    <a:moveTo>
                      <a:pt x="50897" y="35346"/>
                    </a:moveTo>
                    <a:cubicBezTo>
                      <a:pt x="44547" y="123188"/>
                      <a:pt x="2214" y="652354"/>
                      <a:pt x="97" y="670346"/>
                    </a:cubicBezTo>
                    <a:cubicBezTo>
                      <a:pt x="-2020" y="688338"/>
                      <a:pt x="30789" y="248071"/>
                      <a:pt x="38197" y="143296"/>
                    </a:cubicBezTo>
                    <a:cubicBezTo>
                      <a:pt x="45605" y="38521"/>
                      <a:pt x="57247" y="-52496"/>
                      <a:pt x="50897" y="353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6" name="フリーフォーム 1165">
                <a:extLst>
                  <a:ext uri="{FF2B5EF4-FFF2-40B4-BE49-F238E27FC236}">
                    <a16:creationId xmlns:a16="http://schemas.microsoft.com/office/drawing/2014/main" id="{4BBC5D9E-979D-9567-98DC-FB83EDE787AE}"/>
                  </a:ext>
                </a:extLst>
              </p:cNvPr>
              <p:cNvSpPr/>
              <p:nvPr/>
            </p:nvSpPr>
            <p:spPr>
              <a:xfrm>
                <a:off x="3183764" y="7878107"/>
                <a:ext cx="198617" cy="596905"/>
              </a:xfrm>
              <a:custGeom>
                <a:avLst/>
                <a:gdLst>
                  <a:gd name="connsiteX0" fmla="*/ 197611 w 198617"/>
                  <a:gd name="connsiteY0" fmla="*/ 5418 h 596905"/>
                  <a:gd name="connsiteX1" fmla="*/ 3936 w 198617"/>
                  <a:gd name="connsiteY1" fmla="*/ 589618 h 596905"/>
                  <a:gd name="connsiteX2" fmla="*/ 76961 w 198617"/>
                  <a:gd name="connsiteY2" fmla="*/ 313393 h 596905"/>
                  <a:gd name="connsiteX3" fmla="*/ 197611 w 198617"/>
                  <a:gd name="connsiteY3" fmla="*/ 5418 h 596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617" h="596905">
                    <a:moveTo>
                      <a:pt x="197611" y="5418"/>
                    </a:moveTo>
                    <a:cubicBezTo>
                      <a:pt x="185440" y="51456"/>
                      <a:pt x="24044" y="538289"/>
                      <a:pt x="3936" y="589618"/>
                    </a:cubicBezTo>
                    <a:cubicBezTo>
                      <a:pt x="-16172" y="640947"/>
                      <a:pt x="45740" y="407585"/>
                      <a:pt x="76961" y="313393"/>
                    </a:cubicBezTo>
                    <a:cubicBezTo>
                      <a:pt x="108182" y="219201"/>
                      <a:pt x="209782" y="-40620"/>
                      <a:pt x="197611" y="5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7" name="フリーフォーム 1166">
                <a:extLst>
                  <a:ext uri="{FF2B5EF4-FFF2-40B4-BE49-F238E27FC236}">
                    <a16:creationId xmlns:a16="http://schemas.microsoft.com/office/drawing/2014/main" id="{CCEFD150-8E4C-B68B-7710-D4180FD2CEF3}"/>
                  </a:ext>
                </a:extLst>
              </p:cNvPr>
              <p:cNvSpPr/>
              <p:nvPr/>
            </p:nvSpPr>
            <p:spPr>
              <a:xfrm>
                <a:off x="3179898" y="8374112"/>
                <a:ext cx="39627" cy="260179"/>
              </a:xfrm>
              <a:custGeom>
                <a:avLst/>
                <a:gdLst>
                  <a:gd name="connsiteX0" fmla="*/ 39552 w 39627"/>
                  <a:gd name="connsiteY0" fmla="*/ 1538 h 260179"/>
                  <a:gd name="connsiteX1" fmla="*/ 1452 w 39627"/>
                  <a:gd name="connsiteY1" fmla="*/ 255538 h 260179"/>
                  <a:gd name="connsiteX2" fmla="*/ 10977 w 39627"/>
                  <a:gd name="connsiteY2" fmla="*/ 153938 h 260179"/>
                  <a:gd name="connsiteX3" fmla="*/ 39552 w 39627"/>
                  <a:gd name="connsiteY3" fmla="*/ 1538 h 260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627" h="260179">
                    <a:moveTo>
                      <a:pt x="39552" y="1538"/>
                    </a:moveTo>
                    <a:cubicBezTo>
                      <a:pt x="37964" y="18471"/>
                      <a:pt x="6214" y="230138"/>
                      <a:pt x="1452" y="255538"/>
                    </a:cubicBezTo>
                    <a:cubicBezTo>
                      <a:pt x="-3310" y="280938"/>
                      <a:pt x="4627" y="195742"/>
                      <a:pt x="10977" y="153938"/>
                    </a:cubicBezTo>
                    <a:cubicBezTo>
                      <a:pt x="17327" y="112134"/>
                      <a:pt x="41140" y="-15395"/>
                      <a:pt x="39552" y="15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8" name="フリーフォーム 1167">
                <a:extLst>
                  <a:ext uri="{FF2B5EF4-FFF2-40B4-BE49-F238E27FC236}">
                    <a16:creationId xmlns:a16="http://schemas.microsoft.com/office/drawing/2014/main" id="{6DF236ED-6F31-222C-5E04-EFDAC96B9612}"/>
                  </a:ext>
                </a:extLst>
              </p:cNvPr>
              <p:cNvSpPr/>
              <p:nvPr/>
            </p:nvSpPr>
            <p:spPr>
              <a:xfrm>
                <a:off x="6541481" y="7643717"/>
                <a:ext cx="213938" cy="253231"/>
              </a:xfrm>
              <a:custGeom>
                <a:avLst/>
                <a:gdLst>
                  <a:gd name="connsiteX0" fmla="*/ 2194 w 213938"/>
                  <a:gd name="connsiteY0" fmla="*/ 1683 h 253231"/>
                  <a:gd name="connsiteX1" fmla="*/ 211744 w 213938"/>
                  <a:gd name="connsiteY1" fmla="*/ 249333 h 253231"/>
                  <a:gd name="connsiteX2" fmla="*/ 106969 w 213938"/>
                  <a:gd name="connsiteY2" fmla="*/ 144558 h 253231"/>
                  <a:gd name="connsiteX3" fmla="*/ 2194 w 213938"/>
                  <a:gd name="connsiteY3" fmla="*/ 1683 h 25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938" h="253231">
                    <a:moveTo>
                      <a:pt x="2194" y="1683"/>
                    </a:moveTo>
                    <a:cubicBezTo>
                      <a:pt x="19656" y="19145"/>
                      <a:pt x="194282" y="225521"/>
                      <a:pt x="211744" y="249333"/>
                    </a:cubicBezTo>
                    <a:cubicBezTo>
                      <a:pt x="229206" y="273145"/>
                      <a:pt x="137661" y="181600"/>
                      <a:pt x="106969" y="144558"/>
                    </a:cubicBezTo>
                    <a:cubicBezTo>
                      <a:pt x="76277" y="107516"/>
                      <a:pt x="-15268" y="-15779"/>
                      <a:pt x="2194" y="16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9" name="フリーフォーム 1168">
                <a:extLst>
                  <a:ext uri="{FF2B5EF4-FFF2-40B4-BE49-F238E27FC236}">
                    <a16:creationId xmlns:a16="http://schemas.microsoft.com/office/drawing/2014/main" id="{83BD0F1B-6C31-4A40-8437-D2F567914B56}"/>
                  </a:ext>
                </a:extLst>
              </p:cNvPr>
              <p:cNvSpPr/>
              <p:nvPr/>
            </p:nvSpPr>
            <p:spPr>
              <a:xfrm>
                <a:off x="3355617" y="8291872"/>
                <a:ext cx="559514" cy="121506"/>
              </a:xfrm>
              <a:custGeom>
                <a:avLst/>
                <a:gdLst>
                  <a:gd name="connsiteX0" fmla="*/ 28933 w 559514"/>
                  <a:gd name="connsiteY0" fmla="*/ 4403 h 121506"/>
                  <a:gd name="connsiteX1" fmla="*/ 413108 w 559514"/>
                  <a:gd name="connsiteY1" fmla="*/ 7578 h 121506"/>
                  <a:gd name="connsiteX2" fmla="*/ 549633 w 559514"/>
                  <a:gd name="connsiteY2" fmla="*/ 1228 h 121506"/>
                  <a:gd name="connsiteX3" fmla="*/ 549633 w 559514"/>
                  <a:gd name="connsiteY3" fmla="*/ 36153 h 121506"/>
                  <a:gd name="connsiteX4" fmla="*/ 555983 w 559514"/>
                  <a:gd name="connsiteY4" fmla="*/ 106003 h 121506"/>
                  <a:gd name="connsiteX5" fmla="*/ 492483 w 559514"/>
                  <a:gd name="connsiteY5" fmla="*/ 102828 h 121506"/>
                  <a:gd name="connsiteX6" fmla="*/ 200383 w 559514"/>
                  <a:gd name="connsiteY6" fmla="*/ 99653 h 121506"/>
                  <a:gd name="connsiteX7" fmla="*/ 44808 w 559514"/>
                  <a:gd name="connsiteY7" fmla="*/ 112353 h 121506"/>
                  <a:gd name="connsiteX8" fmla="*/ 32108 w 559514"/>
                  <a:gd name="connsiteY8" fmla="*/ 118703 h 121506"/>
                  <a:gd name="connsiteX9" fmla="*/ 28933 w 559514"/>
                  <a:gd name="connsiteY9" fmla="*/ 64728 h 121506"/>
                  <a:gd name="connsiteX10" fmla="*/ 28933 w 559514"/>
                  <a:gd name="connsiteY10" fmla="*/ 4403 h 1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9514" h="121506">
                    <a:moveTo>
                      <a:pt x="28933" y="4403"/>
                    </a:moveTo>
                    <a:cubicBezTo>
                      <a:pt x="92962" y="-5122"/>
                      <a:pt x="326325" y="8107"/>
                      <a:pt x="413108" y="7578"/>
                    </a:cubicBezTo>
                    <a:cubicBezTo>
                      <a:pt x="499891" y="7049"/>
                      <a:pt x="526879" y="-3535"/>
                      <a:pt x="549633" y="1228"/>
                    </a:cubicBezTo>
                    <a:cubicBezTo>
                      <a:pt x="572387" y="5991"/>
                      <a:pt x="548575" y="18691"/>
                      <a:pt x="549633" y="36153"/>
                    </a:cubicBezTo>
                    <a:cubicBezTo>
                      <a:pt x="550691" y="53615"/>
                      <a:pt x="565508" y="94891"/>
                      <a:pt x="555983" y="106003"/>
                    </a:cubicBezTo>
                    <a:cubicBezTo>
                      <a:pt x="546458" y="117116"/>
                      <a:pt x="492483" y="102828"/>
                      <a:pt x="492483" y="102828"/>
                    </a:cubicBezTo>
                    <a:cubicBezTo>
                      <a:pt x="433216" y="101770"/>
                      <a:pt x="274995" y="98066"/>
                      <a:pt x="200383" y="99653"/>
                    </a:cubicBezTo>
                    <a:cubicBezTo>
                      <a:pt x="125771" y="101240"/>
                      <a:pt x="44808" y="112353"/>
                      <a:pt x="44808" y="112353"/>
                    </a:cubicBezTo>
                    <a:cubicBezTo>
                      <a:pt x="16762" y="115528"/>
                      <a:pt x="34754" y="126640"/>
                      <a:pt x="32108" y="118703"/>
                    </a:cubicBezTo>
                    <a:cubicBezTo>
                      <a:pt x="29462" y="110766"/>
                      <a:pt x="31050" y="77957"/>
                      <a:pt x="28933" y="64728"/>
                    </a:cubicBezTo>
                    <a:cubicBezTo>
                      <a:pt x="26816" y="51499"/>
                      <a:pt x="-35096" y="13928"/>
                      <a:pt x="28933" y="44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0" name="フリーフォーム 1169">
                <a:extLst>
                  <a:ext uri="{FF2B5EF4-FFF2-40B4-BE49-F238E27FC236}">
                    <a16:creationId xmlns:a16="http://schemas.microsoft.com/office/drawing/2014/main" id="{04CA3DD4-8320-CFC9-E582-12CF956A2DF9}"/>
                  </a:ext>
                </a:extLst>
              </p:cNvPr>
              <p:cNvSpPr/>
              <p:nvPr/>
            </p:nvSpPr>
            <p:spPr>
              <a:xfrm>
                <a:off x="3585171" y="8135581"/>
                <a:ext cx="319050" cy="752901"/>
              </a:xfrm>
              <a:custGeom>
                <a:avLst/>
                <a:gdLst>
                  <a:gd name="connsiteX0" fmla="*/ 2579 w 319050"/>
                  <a:gd name="connsiteY0" fmla="*/ 33694 h 752901"/>
                  <a:gd name="connsiteX1" fmla="*/ 66079 w 319050"/>
                  <a:gd name="connsiteY1" fmla="*/ 595669 h 752901"/>
                  <a:gd name="connsiteX2" fmla="*/ 81954 w 319050"/>
                  <a:gd name="connsiteY2" fmla="*/ 735369 h 752901"/>
                  <a:gd name="connsiteX3" fmla="*/ 69254 w 319050"/>
                  <a:gd name="connsiteY3" fmla="*/ 741719 h 752901"/>
                  <a:gd name="connsiteX4" fmla="*/ 301029 w 319050"/>
                  <a:gd name="connsiteY4" fmla="*/ 751244 h 752901"/>
                  <a:gd name="connsiteX5" fmla="*/ 301029 w 319050"/>
                  <a:gd name="connsiteY5" fmla="*/ 735369 h 752901"/>
                  <a:gd name="connsiteX6" fmla="*/ 278804 w 319050"/>
                  <a:gd name="connsiteY6" fmla="*/ 592494 h 752901"/>
                  <a:gd name="connsiteX7" fmla="*/ 250229 w 319050"/>
                  <a:gd name="connsiteY7" fmla="*/ 367069 h 752901"/>
                  <a:gd name="connsiteX8" fmla="*/ 202604 w 319050"/>
                  <a:gd name="connsiteY8" fmla="*/ 157519 h 752901"/>
                  <a:gd name="connsiteX9" fmla="*/ 193079 w 319050"/>
                  <a:gd name="connsiteY9" fmla="*/ 62269 h 752901"/>
                  <a:gd name="connsiteX10" fmla="*/ 164504 w 319050"/>
                  <a:gd name="connsiteY10" fmla="*/ 62269 h 752901"/>
                  <a:gd name="connsiteX11" fmla="*/ 2579 w 319050"/>
                  <a:gd name="connsiteY11" fmla="*/ 33694 h 752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050" h="752901">
                    <a:moveTo>
                      <a:pt x="2579" y="33694"/>
                    </a:moveTo>
                    <a:cubicBezTo>
                      <a:pt x="-13825" y="122594"/>
                      <a:pt x="52850" y="478723"/>
                      <a:pt x="66079" y="595669"/>
                    </a:cubicBezTo>
                    <a:cubicBezTo>
                      <a:pt x="79308" y="712615"/>
                      <a:pt x="81954" y="735369"/>
                      <a:pt x="81954" y="735369"/>
                    </a:cubicBezTo>
                    <a:cubicBezTo>
                      <a:pt x="82483" y="759711"/>
                      <a:pt x="32742" y="739073"/>
                      <a:pt x="69254" y="741719"/>
                    </a:cubicBezTo>
                    <a:cubicBezTo>
                      <a:pt x="105766" y="744365"/>
                      <a:pt x="301029" y="751244"/>
                      <a:pt x="301029" y="751244"/>
                    </a:cubicBezTo>
                    <a:cubicBezTo>
                      <a:pt x="339658" y="750186"/>
                      <a:pt x="304733" y="761827"/>
                      <a:pt x="301029" y="735369"/>
                    </a:cubicBezTo>
                    <a:cubicBezTo>
                      <a:pt x="297325" y="708911"/>
                      <a:pt x="287271" y="653877"/>
                      <a:pt x="278804" y="592494"/>
                    </a:cubicBezTo>
                    <a:cubicBezTo>
                      <a:pt x="270337" y="531111"/>
                      <a:pt x="262929" y="439565"/>
                      <a:pt x="250229" y="367069"/>
                    </a:cubicBezTo>
                    <a:cubicBezTo>
                      <a:pt x="237529" y="294573"/>
                      <a:pt x="212129" y="208319"/>
                      <a:pt x="202604" y="157519"/>
                    </a:cubicBezTo>
                    <a:cubicBezTo>
                      <a:pt x="193079" y="106719"/>
                      <a:pt x="199429" y="78144"/>
                      <a:pt x="193079" y="62269"/>
                    </a:cubicBezTo>
                    <a:cubicBezTo>
                      <a:pt x="186729" y="46394"/>
                      <a:pt x="190433" y="64915"/>
                      <a:pt x="164504" y="62269"/>
                    </a:cubicBezTo>
                    <a:cubicBezTo>
                      <a:pt x="138575" y="59623"/>
                      <a:pt x="18983" y="-55206"/>
                      <a:pt x="2579" y="336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1" name="フリーフォーム 1170">
                <a:extLst>
                  <a:ext uri="{FF2B5EF4-FFF2-40B4-BE49-F238E27FC236}">
                    <a16:creationId xmlns:a16="http://schemas.microsoft.com/office/drawing/2014/main" id="{D2A421AF-E9D2-D358-C0B7-210A4B3DB89F}"/>
                  </a:ext>
                </a:extLst>
              </p:cNvPr>
              <p:cNvSpPr/>
              <p:nvPr/>
            </p:nvSpPr>
            <p:spPr>
              <a:xfrm>
                <a:off x="3359115" y="8328138"/>
                <a:ext cx="321473" cy="585242"/>
              </a:xfrm>
              <a:custGeom>
                <a:avLst/>
                <a:gdLst>
                  <a:gd name="connsiteX0" fmla="*/ 117510 w 321473"/>
                  <a:gd name="connsiteY0" fmla="*/ 25287 h 585242"/>
                  <a:gd name="connsiteX1" fmla="*/ 104810 w 321473"/>
                  <a:gd name="connsiteY1" fmla="*/ 276112 h 585242"/>
                  <a:gd name="connsiteX2" fmla="*/ 22260 w 321473"/>
                  <a:gd name="connsiteY2" fmla="*/ 507887 h 585242"/>
                  <a:gd name="connsiteX3" fmla="*/ 35 w 321473"/>
                  <a:gd name="connsiteY3" fmla="*/ 584087 h 585242"/>
                  <a:gd name="connsiteX4" fmla="*/ 25435 w 321473"/>
                  <a:gd name="connsiteY4" fmla="*/ 549162 h 585242"/>
                  <a:gd name="connsiteX5" fmla="*/ 152435 w 321473"/>
                  <a:gd name="connsiteY5" fmla="*/ 485662 h 585242"/>
                  <a:gd name="connsiteX6" fmla="*/ 254035 w 321473"/>
                  <a:gd name="connsiteY6" fmla="*/ 339612 h 585242"/>
                  <a:gd name="connsiteX7" fmla="*/ 308010 w 321473"/>
                  <a:gd name="connsiteY7" fmla="*/ 339612 h 585242"/>
                  <a:gd name="connsiteX8" fmla="*/ 320710 w 321473"/>
                  <a:gd name="connsiteY8" fmla="*/ 57037 h 585242"/>
                  <a:gd name="connsiteX9" fmla="*/ 292135 w 321473"/>
                  <a:gd name="connsiteY9" fmla="*/ 12587 h 585242"/>
                  <a:gd name="connsiteX10" fmla="*/ 117510 w 321473"/>
                  <a:gd name="connsiteY10" fmla="*/ 25287 h 58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1473" h="585242">
                    <a:moveTo>
                      <a:pt x="117510" y="25287"/>
                    </a:moveTo>
                    <a:cubicBezTo>
                      <a:pt x="86289" y="69208"/>
                      <a:pt x="120685" y="195679"/>
                      <a:pt x="104810" y="276112"/>
                    </a:cubicBezTo>
                    <a:cubicBezTo>
                      <a:pt x="88935" y="356545"/>
                      <a:pt x="39722" y="456558"/>
                      <a:pt x="22260" y="507887"/>
                    </a:cubicBezTo>
                    <a:cubicBezTo>
                      <a:pt x="4798" y="559216"/>
                      <a:pt x="-494" y="577208"/>
                      <a:pt x="35" y="584087"/>
                    </a:cubicBezTo>
                    <a:cubicBezTo>
                      <a:pt x="564" y="590966"/>
                      <a:pt x="35" y="565566"/>
                      <a:pt x="25435" y="549162"/>
                    </a:cubicBezTo>
                    <a:cubicBezTo>
                      <a:pt x="50835" y="532758"/>
                      <a:pt x="114335" y="520587"/>
                      <a:pt x="152435" y="485662"/>
                    </a:cubicBezTo>
                    <a:cubicBezTo>
                      <a:pt x="190535" y="450737"/>
                      <a:pt x="228106" y="363954"/>
                      <a:pt x="254035" y="339612"/>
                    </a:cubicBezTo>
                    <a:cubicBezTo>
                      <a:pt x="279964" y="315270"/>
                      <a:pt x="296898" y="386708"/>
                      <a:pt x="308010" y="339612"/>
                    </a:cubicBezTo>
                    <a:cubicBezTo>
                      <a:pt x="319122" y="292516"/>
                      <a:pt x="323356" y="111541"/>
                      <a:pt x="320710" y="57037"/>
                    </a:cubicBezTo>
                    <a:cubicBezTo>
                      <a:pt x="318064" y="2533"/>
                      <a:pt x="322827" y="18408"/>
                      <a:pt x="292135" y="12587"/>
                    </a:cubicBezTo>
                    <a:cubicBezTo>
                      <a:pt x="261443" y="6766"/>
                      <a:pt x="148731" y="-18634"/>
                      <a:pt x="117510" y="252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2" name="フリーフォーム 1171">
                <a:extLst>
                  <a:ext uri="{FF2B5EF4-FFF2-40B4-BE49-F238E27FC236}">
                    <a16:creationId xmlns:a16="http://schemas.microsoft.com/office/drawing/2014/main" id="{B30ADB8A-0377-CBFC-7ECD-965677B87E12}"/>
                  </a:ext>
                </a:extLst>
              </p:cNvPr>
              <p:cNvSpPr/>
              <p:nvPr/>
            </p:nvSpPr>
            <p:spPr>
              <a:xfrm>
                <a:off x="3988062" y="8115179"/>
                <a:ext cx="267372" cy="781255"/>
              </a:xfrm>
              <a:custGeom>
                <a:avLst/>
                <a:gdLst>
                  <a:gd name="connsiteX0" fmla="*/ 9263 w 267372"/>
                  <a:gd name="connsiteY0" fmla="*/ 28696 h 781255"/>
                  <a:gd name="connsiteX1" fmla="*/ 15613 w 267372"/>
                  <a:gd name="connsiteY1" fmla="*/ 593846 h 781255"/>
                  <a:gd name="connsiteX2" fmla="*/ 28313 w 267372"/>
                  <a:gd name="connsiteY2" fmla="*/ 304921 h 781255"/>
                  <a:gd name="connsiteX3" fmla="*/ 21963 w 267372"/>
                  <a:gd name="connsiteY3" fmla="*/ 746246 h 781255"/>
                  <a:gd name="connsiteX4" fmla="*/ 152138 w 267372"/>
                  <a:gd name="connsiteY4" fmla="*/ 755771 h 781255"/>
                  <a:gd name="connsiteX5" fmla="*/ 25138 w 267372"/>
                  <a:gd name="connsiteY5" fmla="*/ 771646 h 781255"/>
                  <a:gd name="connsiteX6" fmla="*/ 215638 w 267372"/>
                  <a:gd name="connsiteY6" fmla="*/ 765296 h 781255"/>
                  <a:gd name="connsiteX7" fmla="*/ 253738 w 267372"/>
                  <a:gd name="connsiteY7" fmla="*/ 692271 h 781255"/>
                  <a:gd name="connsiteX8" fmla="*/ 266438 w 267372"/>
                  <a:gd name="connsiteY8" fmla="*/ 736721 h 781255"/>
                  <a:gd name="connsiteX9" fmla="*/ 231513 w 267372"/>
                  <a:gd name="connsiteY9" fmla="*/ 600196 h 781255"/>
                  <a:gd name="connsiteX10" fmla="*/ 266438 w 267372"/>
                  <a:gd name="connsiteY10" fmla="*/ 165221 h 781255"/>
                  <a:gd name="connsiteX11" fmla="*/ 241038 w 267372"/>
                  <a:gd name="connsiteY11" fmla="*/ 295396 h 781255"/>
                  <a:gd name="connsiteX12" fmla="*/ 260088 w 267372"/>
                  <a:gd name="connsiteY12" fmla="*/ 108071 h 781255"/>
                  <a:gd name="connsiteX13" fmla="*/ 145788 w 267372"/>
                  <a:gd name="connsiteY13" fmla="*/ 101721 h 781255"/>
                  <a:gd name="connsiteX14" fmla="*/ 237863 w 267372"/>
                  <a:gd name="connsiteY14" fmla="*/ 89021 h 781255"/>
                  <a:gd name="connsiteX15" fmla="*/ 152138 w 267372"/>
                  <a:gd name="connsiteY15" fmla="*/ 79496 h 781255"/>
                  <a:gd name="connsiteX16" fmla="*/ 9263 w 267372"/>
                  <a:gd name="connsiteY16" fmla="*/ 28696 h 78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7372" h="781255">
                    <a:moveTo>
                      <a:pt x="9263" y="28696"/>
                    </a:moveTo>
                    <a:cubicBezTo>
                      <a:pt x="-13491" y="114421"/>
                      <a:pt x="12438" y="547809"/>
                      <a:pt x="15613" y="593846"/>
                    </a:cubicBezTo>
                    <a:cubicBezTo>
                      <a:pt x="18788" y="639883"/>
                      <a:pt x="27255" y="279521"/>
                      <a:pt x="28313" y="304921"/>
                    </a:cubicBezTo>
                    <a:cubicBezTo>
                      <a:pt x="29371" y="330321"/>
                      <a:pt x="1325" y="671104"/>
                      <a:pt x="21963" y="746246"/>
                    </a:cubicBezTo>
                    <a:cubicBezTo>
                      <a:pt x="42601" y="821388"/>
                      <a:pt x="151609" y="751538"/>
                      <a:pt x="152138" y="755771"/>
                    </a:cubicBezTo>
                    <a:cubicBezTo>
                      <a:pt x="152667" y="760004"/>
                      <a:pt x="14555" y="770059"/>
                      <a:pt x="25138" y="771646"/>
                    </a:cubicBezTo>
                    <a:cubicBezTo>
                      <a:pt x="35721" y="773234"/>
                      <a:pt x="177538" y="778525"/>
                      <a:pt x="215638" y="765296"/>
                    </a:cubicBezTo>
                    <a:cubicBezTo>
                      <a:pt x="253738" y="752067"/>
                      <a:pt x="245271" y="697034"/>
                      <a:pt x="253738" y="692271"/>
                    </a:cubicBezTo>
                    <a:cubicBezTo>
                      <a:pt x="262205" y="687508"/>
                      <a:pt x="270142" y="752067"/>
                      <a:pt x="266438" y="736721"/>
                    </a:cubicBezTo>
                    <a:cubicBezTo>
                      <a:pt x="262734" y="721375"/>
                      <a:pt x="231513" y="695446"/>
                      <a:pt x="231513" y="600196"/>
                    </a:cubicBezTo>
                    <a:cubicBezTo>
                      <a:pt x="231513" y="504946"/>
                      <a:pt x="264851" y="216021"/>
                      <a:pt x="266438" y="165221"/>
                    </a:cubicBezTo>
                    <a:cubicBezTo>
                      <a:pt x="268026" y="114421"/>
                      <a:pt x="242096" y="304921"/>
                      <a:pt x="241038" y="295396"/>
                    </a:cubicBezTo>
                    <a:cubicBezTo>
                      <a:pt x="239980" y="285871"/>
                      <a:pt x="275963" y="140350"/>
                      <a:pt x="260088" y="108071"/>
                    </a:cubicBezTo>
                    <a:cubicBezTo>
                      <a:pt x="244213" y="75792"/>
                      <a:pt x="149492" y="104896"/>
                      <a:pt x="145788" y="101721"/>
                    </a:cubicBezTo>
                    <a:cubicBezTo>
                      <a:pt x="142084" y="98546"/>
                      <a:pt x="236805" y="92725"/>
                      <a:pt x="237863" y="89021"/>
                    </a:cubicBezTo>
                    <a:cubicBezTo>
                      <a:pt x="238921" y="85317"/>
                      <a:pt x="188121" y="82671"/>
                      <a:pt x="152138" y="79496"/>
                    </a:cubicBezTo>
                    <a:cubicBezTo>
                      <a:pt x="116155" y="76321"/>
                      <a:pt x="32017" y="-57029"/>
                      <a:pt x="9263" y="286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3" name="フリーフォーム 1172">
                <a:extLst>
                  <a:ext uri="{FF2B5EF4-FFF2-40B4-BE49-F238E27FC236}">
                    <a16:creationId xmlns:a16="http://schemas.microsoft.com/office/drawing/2014/main" id="{9D49F498-BCB5-842C-C61B-73CB6935D592}"/>
                  </a:ext>
                </a:extLst>
              </p:cNvPr>
              <p:cNvSpPr/>
              <p:nvPr/>
            </p:nvSpPr>
            <p:spPr>
              <a:xfrm>
                <a:off x="4115628" y="8149721"/>
                <a:ext cx="559963" cy="726427"/>
              </a:xfrm>
              <a:custGeom>
                <a:avLst/>
                <a:gdLst>
                  <a:gd name="connsiteX0" fmla="*/ 21397 w 559963"/>
                  <a:gd name="connsiteY0" fmla="*/ 67179 h 726427"/>
                  <a:gd name="connsiteX1" fmla="*/ 415097 w 559963"/>
                  <a:gd name="connsiteY1" fmla="*/ 70354 h 726427"/>
                  <a:gd name="connsiteX2" fmla="*/ 316672 w 559963"/>
                  <a:gd name="connsiteY2" fmla="*/ 48129 h 726427"/>
                  <a:gd name="connsiteX3" fmla="*/ 519872 w 559963"/>
                  <a:gd name="connsiteY3" fmla="*/ 57654 h 726427"/>
                  <a:gd name="connsiteX4" fmla="*/ 475422 w 559963"/>
                  <a:gd name="connsiteY4" fmla="*/ 504 h 726427"/>
                  <a:gd name="connsiteX5" fmla="*/ 551622 w 559963"/>
                  <a:gd name="connsiteY5" fmla="*/ 95754 h 726427"/>
                  <a:gd name="connsiteX6" fmla="*/ 557972 w 559963"/>
                  <a:gd name="connsiteY6" fmla="*/ 457704 h 726427"/>
                  <a:gd name="connsiteX7" fmla="*/ 551622 w 559963"/>
                  <a:gd name="connsiteY7" fmla="*/ 330704 h 726427"/>
                  <a:gd name="connsiteX8" fmla="*/ 551622 w 559963"/>
                  <a:gd name="connsiteY8" fmla="*/ 581529 h 726427"/>
                  <a:gd name="connsiteX9" fmla="*/ 513522 w 559963"/>
                  <a:gd name="connsiteY9" fmla="*/ 657729 h 726427"/>
                  <a:gd name="connsiteX10" fmla="*/ 456372 w 559963"/>
                  <a:gd name="connsiteY10" fmla="*/ 702179 h 726427"/>
                  <a:gd name="connsiteX11" fmla="*/ 535747 w 559963"/>
                  <a:gd name="connsiteY11" fmla="*/ 610104 h 726427"/>
                  <a:gd name="connsiteX12" fmla="*/ 389697 w 559963"/>
                  <a:gd name="connsiteY12" fmla="*/ 721229 h 726427"/>
                  <a:gd name="connsiteX13" fmla="*/ 243647 w 559963"/>
                  <a:gd name="connsiteY13" fmla="*/ 708529 h 726427"/>
                  <a:gd name="connsiteX14" fmla="*/ 294447 w 559963"/>
                  <a:gd name="connsiteY14" fmla="*/ 711704 h 726427"/>
                  <a:gd name="connsiteX15" fmla="*/ 291272 w 559963"/>
                  <a:gd name="connsiteY15" fmla="*/ 629154 h 726427"/>
                  <a:gd name="connsiteX16" fmla="*/ 294447 w 559963"/>
                  <a:gd name="connsiteY16" fmla="*/ 213229 h 726427"/>
                  <a:gd name="connsiteX17" fmla="*/ 300797 w 559963"/>
                  <a:gd name="connsiteY17" fmla="*/ 394204 h 726427"/>
                  <a:gd name="connsiteX18" fmla="*/ 307147 w 559963"/>
                  <a:gd name="connsiteY18" fmla="*/ 210054 h 726427"/>
                  <a:gd name="connsiteX19" fmla="*/ 65847 w 559963"/>
                  <a:gd name="connsiteY19" fmla="*/ 191004 h 726427"/>
                  <a:gd name="connsiteX20" fmla="*/ 53147 w 559963"/>
                  <a:gd name="connsiteY20" fmla="*/ 187829 h 726427"/>
                  <a:gd name="connsiteX21" fmla="*/ 21397 w 559963"/>
                  <a:gd name="connsiteY21" fmla="*/ 67179 h 726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59963" h="726427">
                    <a:moveTo>
                      <a:pt x="21397" y="67179"/>
                    </a:moveTo>
                    <a:cubicBezTo>
                      <a:pt x="81722" y="47600"/>
                      <a:pt x="365885" y="73529"/>
                      <a:pt x="415097" y="70354"/>
                    </a:cubicBezTo>
                    <a:cubicBezTo>
                      <a:pt x="464309" y="67179"/>
                      <a:pt x="299210" y="50246"/>
                      <a:pt x="316672" y="48129"/>
                    </a:cubicBezTo>
                    <a:cubicBezTo>
                      <a:pt x="334134" y="46012"/>
                      <a:pt x="493414" y="65592"/>
                      <a:pt x="519872" y="57654"/>
                    </a:cubicBezTo>
                    <a:cubicBezTo>
                      <a:pt x="546330" y="49716"/>
                      <a:pt x="470130" y="-5846"/>
                      <a:pt x="475422" y="504"/>
                    </a:cubicBezTo>
                    <a:cubicBezTo>
                      <a:pt x="480714" y="6854"/>
                      <a:pt x="537864" y="19554"/>
                      <a:pt x="551622" y="95754"/>
                    </a:cubicBezTo>
                    <a:cubicBezTo>
                      <a:pt x="565380" y="171954"/>
                      <a:pt x="557972" y="418546"/>
                      <a:pt x="557972" y="457704"/>
                    </a:cubicBezTo>
                    <a:cubicBezTo>
                      <a:pt x="557972" y="496862"/>
                      <a:pt x="552680" y="310067"/>
                      <a:pt x="551622" y="330704"/>
                    </a:cubicBezTo>
                    <a:cubicBezTo>
                      <a:pt x="550564" y="351341"/>
                      <a:pt x="557972" y="527025"/>
                      <a:pt x="551622" y="581529"/>
                    </a:cubicBezTo>
                    <a:cubicBezTo>
                      <a:pt x="545272" y="636033"/>
                      <a:pt x="529397" y="637621"/>
                      <a:pt x="513522" y="657729"/>
                    </a:cubicBezTo>
                    <a:cubicBezTo>
                      <a:pt x="497647" y="677837"/>
                      <a:pt x="452668" y="710116"/>
                      <a:pt x="456372" y="702179"/>
                    </a:cubicBezTo>
                    <a:cubicBezTo>
                      <a:pt x="460076" y="694242"/>
                      <a:pt x="546860" y="606929"/>
                      <a:pt x="535747" y="610104"/>
                    </a:cubicBezTo>
                    <a:cubicBezTo>
                      <a:pt x="524634" y="613279"/>
                      <a:pt x="438380" y="704825"/>
                      <a:pt x="389697" y="721229"/>
                    </a:cubicBezTo>
                    <a:cubicBezTo>
                      <a:pt x="341014" y="737633"/>
                      <a:pt x="259522" y="710117"/>
                      <a:pt x="243647" y="708529"/>
                    </a:cubicBezTo>
                    <a:cubicBezTo>
                      <a:pt x="227772" y="706942"/>
                      <a:pt x="286510" y="724933"/>
                      <a:pt x="294447" y="711704"/>
                    </a:cubicBezTo>
                    <a:cubicBezTo>
                      <a:pt x="302384" y="698475"/>
                      <a:pt x="291272" y="712233"/>
                      <a:pt x="291272" y="629154"/>
                    </a:cubicBezTo>
                    <a:cubicBezTo>
                      <a:pt x="291272" y="546075"/>
                      <a:pt x="292860" y="252387"/>
                      <a:pt x="294447" y="213229"/>
                    </a:cubicBezTo>
                    <a:cubicBezTo>
                      <a:pt x="296034" y="174071"/>
                      <a:pt x="298680" y="394733"/>
                      <a:pt x="300797" y="394204"/>
                    </a:cubicBezTo>
                    <a:cubicBezTo>
                      <a:pt x="302914" y="393675"/>
                      <a:pt x="346305" y="243921"/>
                      <a:pt x="307147" y="210054"/>
                    </a:cubicBezTo>
                    <a:cubicBezTo>
                      <a:pt x="267989" y="176187"/>
                      <a:pt x="108180" y="194708"/>
                      <a:pt x="65847" y="191004"/>
                    </a:cubicBezTo>
                    <a:cubicBezTo>
                      <a:pt x="23514" y="187300"/>
                      <a:pt x="59497" y="203175"/>
                      <a:pt x="53147" y="187829"/>
                    </a:cubicBezTo>
                    <a:cubicBezTo>
                      <a:pt x="46797" y="172483"/>
                      <a:pt x="-38928" y="86758"/>
                      <a:pt x="21397" y="671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4" name="フリーフォーム 1173">
                <a:extLst>
                  <a:ext uri="{FF2B5EF4-FFF2-40B4-BE49-F238E27FC236}">
                    <a16:creationId xmlns:a16="http://schemas.microsoft.com/office/drawing/2014/main" id="{B12D91DF-2D4F-3FAB-2019-8C0FD1D7413B}"/>
                  </a:ext>
                </a:extLst>
              </p:cNvPr>
              <p:cNvSpPr/>
              <p:nvPr/>
            </p:nvSpPr>
            <p:spPr>
              <a:xfrm>
                <a:off x="4067776" y="8709017"/>
                <a:ext cx="594979" cy="178281"/>
              </a:xfrm>
              <a:custGeom>
                <a:avLst/>
                <a:gdLst>
                  <a:gd name="connsiteX0" fmla="*/ 21624 w 594979"/>
                  <a:gd name="connsiteY0" fmla="*/ 44458 h 178281"/>
                  <a:gd name="connsiteX1" fmla="*/ 574074 w 594979"/>
                  <a:gd name="connsiteY1" fmla="*/ 8 h 178281"/>
                  <a:gd name="connsiteX2" fmla="*/ 485174 w 594979"/>
                  <a:gd name="connsiteY2" fmla="*/ 47633 h 178281"/>
                  <a:gd name="connsiteX3" fmla="*/ 545499 w 594979"/>
                  <a:gd name="connsiteY3" fmla="*/ 66683 h 178281"/>
                  <a:gd name="connsiteX4" fmla="*/ 523274 w 594979"/>
                  <a:gd name="connsiteY4" fmla="*/ 146058 h 178281"/>
                  <a:gd name="connsiteX5" fmla="*/ 199424 w 594979"/>
                  <a:gd name="connsiteY5" fmla="*/ 177808 h 178281"/>
                  <a:gd name="connsiteX6" fmla="*/ 447074 w 594979"/>
                  <a:gd name="connsiteY6" fmla="*/ 165108 h 178281"/>
                  <a:gd name="connsiteX7" fmla="*/ 24799 w 594979"/>
                  <a:gd name="connsiteY7" fmla="*/ 165108 h 178281"/>
                  <a:gd name="connsiteX8" fmla="*/ 100999 w 594979"/>
                  <a:gd name="connsiteY8" fmla="*/ 120658 h 178281"/>
                  <a:gd name="connsiteX9" fmla="*/ 21624 w 594979"/>
                  <a:gd name="connsiteY9" fmla="*/ 44458 h 17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4979" h="178281">
                    <a:moveTo>
                      <a:pt x="21624" y="44458"/>
                    </a:moveTo>
                    <a:cubicBezTo>
                      <a:pt x="100470" y="24350"/>
                      <a:pt x="496816" y="-521"/>
                      <a:pt x="574074" y="8"/>
                    </a:cubicBezTo>
                    <a:cubicBezTo>
                      <a:pt x="651332" y="537"/>
                      <a:pt x="489936" y="36521"/>
                      <a:pt x="485174" y="47633"/>
                    </a:cubicBezTo>
                    <a:cubicBezTo>
                      <a:pt x="480412" y="58745"/>
                      <a:pt x="539149" y="50279"/>
                      <a:pt x="545499" y="66683"/>
                    </a:cubicBezTo>
                    <a:cubicBezTo>
                      <a:pt x="551849" y="83087"/>
                      <a:pt x="580953" y="127537"/>
                      <a:pt x="523274" y="146058"/>
                    </a:cubicBezTo>
                    <a:cubicBezTo>
                      <a:pt x="465595" y="164579"/>
                      <a:pt x="212124" y="174633"/>
                      <a:pt x="199424" y="177808"/>
                    </a:cubicBezTo>
                    <a:cubicBezTo>
                      <a:pt x="186724" y="180983"/>
                      <a:pt x="476178" y="167225"/>
                      <a:pt x="447074" y="165108"/>
                    </a:cubicBezTo>
                    <a:cubicBezTo>
                      <a:pt x="417970" y="162991"/>
                      <a:pt x="82478" y="172516"/>
                      <a:pt x="24799" y="165108"/>
                    </a:cubicBezTo>
                    <a:cubicBezTo>
                      <a:pt x="-32880" y="157700"/>
                      <a:pt x="96766" y="138650"/>
                      <a:pt x="100999" y="120658"/>
                    </a:cubicBezTo>
                    <a:cubicBezTo>
                      <a:pt x="105232" y="102666"/>
                      <a:pt x="-57222" y="64566"/>
                      <a:pt x="21624" y="444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5" name="フリーフォーム 1174">
                <a:extLst>
                  <a:ext uri="{FF2B5EF4-FFF2-40B4-BE49-F238E27FC236}">
                    <a16:creationId xmlns:a16="http://schemas.microsoft.com/office/drawing/2014/main" id="{8C4B65CC-3660-8702-5160-6A2C94407D08}"/>
                  </a:ext>
                </a:extLst>
              </p:cNvPr>
              <p:cNvSpPr/>
              <p:nvPr/>
            </p:nvSpPr>
            <p:spPr>
              <a:xfrm>
                <a:off x="4713378" y="8268359"/>
                <a:ext cx="834274" cy="171080"/>
              </a:xfrm>
              <a:custGeom>
                <a:avLst/>
                <a:gdLst>
                  <a:gd name="connsiteX0" fmla="*/ 36422 w 834274"/>
                  <a:gd name="connsiteY0" fmla="*/ 5691 h 171080"/>
                  <a:gd name="connsiteX1" fmla="*/ 23722 w 834274"/>
                  <a:gd name="connsiteY1" fmla="*/ 164441 h 171080"/>
                  <a:gd name="connsiteX2" fmla="*/ 55472 w 834274"/>
                  <a:gd name="connsiteY2" fmla="*/ 142216 h 171080"/>
                  <a:gd name="connsiteX3" fmla="*/ 318997 w 834274"/>
                  <a:gd name="connsiteY3" fmla="*/ 151741 h 171080"/>
                  <a:gd name="connsiteX4" fmla="*/ 11022 w 834274"/>
                  <a:gd name="connsiteY4" fmla="*/ 154916 h 171080"/>
                  <a:gd name="connsiteX5" fmla="*/ 798422 w 834274"/>
                  <a:gd name="connsiteY5" fmla="*/ 161266 h 171080"/>
                  <a:gd name="connsiteX6" fmla="*/ 709522 w 834274"/>
                  <a:gd name="connsiteY6" fmla="*/ 142216 h 171080"/>
                  <a:gd name="connsiteX7" fmla="*/ 792072 w 834274"/>
                  <a:gd name="connsiteY7" fmla="*/ 151741 h 171080"/>
                  <a:gd name="connsiteX8" fmla="*/ 785722 w 834274"/>
                  <a:gd name="connsiteY8" fmla="*/ 94591 h 171080"/>
                  <a:gd name="connsiteX9" fmla="*/ 779372 w 834274"/>
                  <a:gd name="connsiteY9" fmla="*/ 43791 h 171080"/>
                  <a:gd name="connsiteX10" fmla="*/ 592047 w 834274"/>
                  <a:gd name="connsiteY10" fmla="*/ 18391 h 171080"/>
                  <a:gd name="connsiteX11" fmla="*/ 461872 w 834274"/>
                  <a:gd name="connsiteY11" fmla="*/ 18391 h 171080"/>
                  <a:gd name="connsiteX12" fmla="*/ 531722 w 834274"/>
                  <a:gd name="connsiteY12" fmla="*/ 24741 h 171080"/>
                  <a:gd name="connsiteX13" fmla="*/ 166597 w 834274"/>
                  <a:gd name="connsiteY13" fmla="*/ 43791 h 171080"/>
                  <a:gd name="connsiteX14" fmla="*/ 385672 w 834274"/>
                  <a:gd name="connsiteY14" fmla="*/ 34266 h 171080"/>
                  <a:gd name="connsiteX15" fmla="*/ 36422 w 834274"/>
                  <a:gd name="connsiteY15" fmla="*/ 5691 h 17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34274" h="171080">
                    <a:moveTo>
                      <a:pt x="36422" y="5691"/>
                    </a:moveTo>
                    <a:cubicBezTo>
                      <a:pt x="-23903" y="27387"/>
                      <a:pt x="20547" y="141687"/>
                      <a:pt x="23722" y="164441"/>
                    </a:cubicBezTo>
                    <a:cubicBezTo>
                      <a:pt x="26897" y="187195"/>
                      <a:pt x="6260" y="144333"/>
                      <a:pt x="55472" y="142216"/>
                    </a:cubicBezTo>
                    <a:lnTo>
                      <a:pt x="318997" y="151741"/>
                    </a:lnTo>
                    <a:cubicBezTo>
                      <a:pt x="311589" y="153858"/>
                      <a:pt x="-68882" y="153329"/>
                      <a:pt x="11022" y="154916"/>
                    </a:cubicBezTo>
                    <a:cubicBezTo>
                      <a:pt x="90926" y="156503"/>
                      <a:pt x="682005" y="163383"/>
                      <a:pt x="798422" y="161266"/>
                    </a:cubicBezTo>
                    <a:cubicBezTo>
                      <a:pt x="914839" y="159149"/>
                      <a:pt x="710580" y="143804"/>
                      <a:pt x="709522" y="142216"/>
                    </a:cubicBezTo>
                    <a:cubicBezTo>
                      <a:pt x="708464" y="140628"/>
                      <a:pt x="779372" y="159678"/>
                      <a:pt x="792072" y="151741"/>
                    </a:cubicBezTo>
                    <a:cubicBezTo>
                      <a:pt x="804772" y="143804"/>
                      <a:pt x="787839" y="112583"/>
                      <a:pt x="785722" y="94591"/>
                    </a:cubicBezTo>
                    <a:cubicBezTo>
                      <a:pt x="783605" y="76599"/>
                      <a:pt x="811651" y="56491"/>
                      <a:pt x="779372" y="43791"/>
                    </a:cubicBezTo>
                    <a:cubicBezTo>
                      <a:pt x="747093" y="31091"/>
                      <a:pt x="644964" y="22624"/>
                      <a:pt x="592047" y="18391"/>
                    </a:cubicBezTo>
                    <a:cubicBezTo>
                      <a:pt x="539130" y="14158"/>
                      <a:pt x="471926" y="17333"/>
                      <a:pt x="461872" y="18391"/>
                    </a:cubicBezTo>
                    <a:cubicBezTo>
                      <a:pt x="451818" y="19449"/>
                      <a:pt x="580935" y="20508"/>
                      <a:pt x="531722" y="24741"/>
                    </a:cubicBezTo>
                    <a:cubicBezTo>
                      <a:pt x="482510" y="28974"/>
                      <a:pt x="190939" y="42204"/>
                      <a:pt x="166597" y="43791"/>
                    </a:cubicBezTo>
                    <a:cubicBezTo>
                      <a:pt x="142255" y="45379"/>
                      <a:pt x="408426" y="37441"/>
                      <a:pt x="385672" y="34266"/>
                    </a:cubicBezTo>
                    <a:cubicBezTo>
                      <a:pt x="362918" y="31091"/>
                      <a:pt x="96747" y="-16005"/>
                      <a:pt x="36422" y="56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6" name="フリーフォーム 1175">
                <a:extLst>
                  <a:ext uri="{FF2B5EF4-FFF2-40B4-BE49-F238E27FC236}">
                    <a16:creationId xmlns:a16="http://schemas.microsoft.com/office/drawing/2014/main" id="{C8DA430A-DAD1-4672-682C-E926D97F6950}"/>
                  </a:ext>
                </a:extLst>
              </p:cNvPr>
              <p:cNvSpPr/>
              <p:nvPr/>
            </p:nvSpPr>
            <p:spPr>
              <a:xfrm>
                <a:off x="4688890" y="8122911"/>
                <a:ext cx="626074" cy="770386"/>
              </a:xfrm>
              <a:custGeom>
                <a:avLst/>
                <a:gdLst>
                  <a:gd name="connsiteX0" fmla="*/ 289510 w 626074"/>
                  <a:gd name="connsiteY0" fmla="*/ 24139 h 770386"/>
                  <a:gd name="connsiteX1" fmla="*/ 292685 w 626074"/>
                  <a:gd name="connsiteY1" fmla="*/ 506739 h 770386"/>
                  <a:gd name="connsiteX2" fmla="*/ 311735 w 626074"/>
                  <a:gd name="connsiteY2" fmla="*/ 421014 h 770386"/>
                  <a:gd name="connsiteX3" fmla="*/ 260935 w 626074"/>
                  <a:gd name="connsiteY3" fmla="*/ 586114 h 770386"/>
                  <a:gd name="connsiteX4" fmla="*/ 203785 w 626074"/>
                  <a:gd name="connsiteY4" fmla="*/ 675014 h 770386"/>
                  <a:gd name="connsiteX5" fmla="*/ 286335 w 626074"/>
                  <a:gd name="connsiteY5" fmla="*/ 621039 h 770386"/>
                  <a:gd name="connsiteX6" fmla="*/ 114885 w 626074"/>
                  <a:gd name="connsiteY6" fmla="*/ 725814 h 770386"/>
                  <a:gd name="connsiteX7" fmla="*/ 585 w 626074"/>
                  <a:gd name="connsiteY7" fmla="*/ 751214 h 770386"/>
                  <a:gd name="connsiteX8" fmla="*/ 162510 w 626074"/>
                  <a:gd name="connsiteY8" fmla="*/ 741689 h 770386"/>
                  <a:gd name="connsiteX9" fmla="*/ 6935 w 626074"/>
                  <a:gd name="connsiteY9" fmla="*/ 767089 h 770386"/>
                  <a:gd name="connsiteX10" fmla="*/ 422860 w 626074"/>
                  <a:gd name="connsiteY10" fmla="*/ 748039 h 770386"/>
                  <a:gd name="connsiteX11" fmla="*/ 375235 w 626074"/>
                  <a:gd name="connsiteY11" fmla="*/ 763914 h 770386"/>
                  <a:gd name="connsiteX12" fmla="*/ 572085 w 626074"/>
                  <a:gd name="connsiteY12" fmla="*/ 621039 h 770386"/>
                  <a:gd name="connsiteX13" fmla="*/ 610185 w 626074"/>
                  <a:gd name="connsiteY13" fmla="*/ 532139 h 770386"/>
                  <a:gd name="connsiteX14" fmla="*/ 610185 w 626074"/>
                  <a:gd name="connsiteY14" fmla="*/ 370214 h 770386"/>
                  <a:gd name="connsiteX15" fmla="*/ 610185 w 626074"/>
                  <a:gd name="connsiteY15" fmla="*/ 474989 h 770386"/>
                  <a:gd name="connsiteX16" fmla="*/ 626060 w 626074"/>
                  <a:gd name="connsiteY16" fmla="*/ 59064 h 770386"/>
                  <a:gd name="connsiteX17" fmla="*/ 607010 w 626074"/>
                  <a:gd name="connsiteY17" fmla="*/ 93989 h 770386"/>
                  <a:gd name="connsiteX18" fmla="*/ 562560 w 626074"/>
                  <a:gd name="connsiteY18" fmla="*/ 71764 h 770386"/>
                  <a:gd name="connsiteX19" fmla="*/ 289510 w 626074"/>
                  <a:gd name="connsiteY19" fmla="*/ 24139 h 77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26074" h="770386">
                    <a:moveTo>
                      <a:pt x="289510" y="24139"/>
                    </a:moveTo>
                    <a:cubicBezTo>
                      <a:pt x="244531" y="96635"/>
                      <a:pt x="288981" y="440593"/>
                      <a:pt x="292685" y="506739"/>
                    </a:cubicBezTo>
                    <a:cubicBezTo>
                      <a:pt x="296389" y="572885"/>
                      <a:pt x="317027" y="407785"/>
                      <a:pt x="311735" y="421014"/>
                    </a:cubicBezTo>
                    <a:cubicBezTo>
                      <a:pt x="306443" y="434243"/>
                      <a:pt x="278927" y="543781"/>
                      <a:pt x="260935" y="586114"/>
                    </a:cubicBezTo>
                    <a:cubicBezTo>
                      <a:pt x="242943" y="628447"/>
                      <a:pt x="199552" y="669193"/>
                      <a:pt x="203785" y="675014"/>
                    </a:cubicBezTo>
                    <a:cubicBezTo>
                      <a:pt x="208018" y="680835"/>
                      <a:pt x="301152" y="612572"/>
                      <a:pt x="286335" y="621039"/>
                    </a:cubicBezTo>
                    <a:cubicBezTo>
                      <a:pt x="271518" y="629506"/>
                      <a:pt x="162510" y="704118"/>
                      <a:pt x="114885" y="725814"/>
                    </a:cubicBezTo>
                    <a:cubicBezTo>
                      <a:pt x="67260" y="747510"/>
                      <a:pt x="-7352" y="748568"/>
                      <a:pt x="585" y="751214"/>
                    </a:cubicBezTo>
                    <a:cubicBezTo>
                      <a:pt x="8522" y="753860"/>
                      <a:pt x="161452" y="739043"/>
                      <a:pt x="162510" y="741689"/>
                    </a:cubicBezTo>
                    <a:cubicBezTo>
                      <a:pt x="163568" y="744335"/>
                      <a:pt x="-36457" y="766031"/>
                      <a:pt x="6935" y="767089"/>
                    </a:cubicBezTo>
                    <a:cubicBezTo>
                      <a:pt x="50327" y="768147"/>
                      <a:pt x="361477" y="748568"/>
                      <a:pt x="422860" y="748039"/>
                    </a:cubicBezTo>
                    <a:cubicBezTo>
                      <a:pt x="484243" y="747510"/>
                      <a:pt x="350364" y="785081"/>
                      <a:pt x="375235" y="763914"/>
                    </a:cubicBezTo>
                    <a:cubicBezTo>
                      <a:pt x="400106" y="742747"/>
                      <a:pt x="532927" y="659668"/>
                      <a:pt x="572085" y="621039"/>
                    </a:cubicBezTo>
                    <a:cubicBezTo>
                      <a:pt x="611243" y="582410"/>
                      <a:pt x="603835" y="573943"/>
                      <a:pt x="610185" y="532139"/>
                    </a:cubicBezTo>
                    <a:cubicBezTo>
                      <a:pt x="616535" y="490335"/>
                      <a:pt x="610185" y="370214"/>
                      <a:pt x="610185" y="370214"/>
                    </a:cubicBezTo>
                    <a:cubicBezTo>
                      <a:pt x="610185" y="360689"/>
                      <a:pt x="607539" y="526847"/>
                      <a:pt x="610185" y="474989"/>
                    </a:cubicBezTo>
                    <a:cubicBezTo>
                      <a:pt x="612831" y="423131"/>
                      <a:pt x="626589" y="122564"/>
                      <a:pt x="626060" y="59064"/>
                    </a:cubicBezTo>
                    <a:cubicBezTo>
                      <a:pt x="625531" y="-4436"/>
                      <a:pt x="617593" y="91872"/>
                      <a:pt x="607010" y="93989"/>
                    </a:cubicBezTo>
                    <a:cubicBezTo>
                      <a:pt x="596427" y="96106"/>
                      <a:pt x="612302" y="78643"/>
                      <a:pt x="562560" y="71764"/>
                    </a:cubicBezTo>
                    <a:cubicBezTo>
                      <a:pt x="512818" y="64885"/>
                      <a:pt x="334489" y="-48357"/>
                      <a:pt x="289510" y="241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7" name="フリーフォーム 1176">
                <a:extLst>
                  <a:ext uri="{FF2B5EF4-FFF2-40B4-BE49-F238E27FC236}">
                    <a16:creationId xmlns:a16="http://schemas.microsoft.com/office/drawing/2014/main" id="{7CC162C4-8ABB-7FE5-2482-DAE251F95DB7}"/>
                  </a:ext>
                </a:extLst>
              </p:cNvPr>
              <p:cNvSpPr/>
              <p:nvPr/>
            </p:nvSpPr>
            <p:spPr>
              <a:xfrm>
                <a:off x="5556152" y="8172732"/>
                <a:ext cx="654398" cy="238265"/>
              </a:xfrm>
              <a:custGeom>
                <a:avLst/>
                <a:gdLst>
                  <a:gd name="connsiteX0" fmla="*/ 98 w 654398"/>
                  <a:gd name="connsiteY0" fmla="*/ 139418 h 238265"/>
                  <a:gd name="connsiteX1" fmla="*/ 187423 w 654398"/>
                  <a:gd name="connsiteY1" fmla="*/ 2893 h 238265"/>
                  <a:gd name="connsiteX2" fmla="*/ 139798 w 654398"/>
                  <a:gd name="connsiteY2" fmla="*/ 44168 h 238265"/>
                  <a:gd name="connsiteX3" fmla="*/ 212823 w 654398"/>
                  <a:gd name="connsiteY3" fmla="*/ 18768 h 238265"/>
                  <a:gd name="connsiteX4" fmla="*/ 616048 w 654398"/>
                  <a:gd name="connsiteY4" fmla="*/ 69568 h 238265"/>
                  <a:gd name="connsiteX5" fmla="*/ 619223 w 654398"/>
                  <a:gd name="connsiteY5" fmla="*/ 28293 h 238265"/>
                  <a:gd name="connsiteX6" fmla="*/ 631923 w 654398"/>
                  <a:gd name="connsiteY6" fmla="*/ 120368 h 238265"/>
                  <a:gd name="connsiteX7" fmla="*/ 625573 w 654398"/>
                  <a:gd name="connsiteY7" fmla="*/ 237843 h 238265"/>
                  <a:gd name="connsiteX8" fmla="*/ 269973 w 654398"/>
                  <a:gd name="connsiteY8" fmla="*/ 161643 h 238265"/>
                  <a:gd name="connsiteX9" fmla="*/ 466823 w 654398"/>
                  <a:gd name="connsiteY9" fmla="*/ 215618 h 238265"/>
                  <a:gd name="connsiteX10" fmla="*/ 215998 w 654398"/>
                  <a:gd name="connsiteY10" fmla="*/ 171168 h 238265"/>
                  <a:gd name="connsiteX11" fmla="*/ 98 w 654398"/>
                  <a:gd name="connsiteY11" fmla="*/ 139418 h 23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4398" h="238265">
                    <a:moveTo>
                      <a:pt x="98" y="139418"/>
                    </a:moveTo>
                    <a:cubicBezTo>
                      <a:pt x="-4664" y="111372"/>
                      <a:pt x="164140" y="18768"/>
                      <a:pt x="187423" y="2893"/>
                    </a:cubicBezTo>
                    <a:cubicBezTo>
                      <a:pt x="210706" y="-12982"/>
                      <a:pt x="135565" y="41522"/>
                      <a:pt x="139798" y="44168"/>
                    </a:cubicBezTo>
                    <a:cubicBezTo>
                      <a:pt x="144031" y="46814"/>
                      <a:pt x="133448" y="14535"/>
                      <a:pt x="212823" y="18768"/>
                    </a:cubicBezTo>
                    <a:cubicBezTo>
                      <a:pt x="292198" y="23001"/>
                      <a:pt x="548315" y="67981"/>
                      <a:pt x="616048" y="69568"/>
                    </a:cubicBezTo>
                    <a:cubicBezTo>
                      <a:pt x="683781" y="71155"/>
                      <a:pt x="616577" y="19826"/>
                      <a:pt x="619223" y="28293"/>
                    </a:cubicBezTo>
                    <a:cubicBezTo>
                      <a:pt x="621869" y="36760"/>
                      <a:pt x="630865" y="85443"/>
                      <a:pt x="631923" y="120368"/>
                    </a:cubicBezTo>
                    <a:cubicBezTo>
                      <a:pt x="632981" y="155293"/>
                      <a:pt x="685898" y="230964"/>
                      <a:pt x="625573" y="237843"/>
                    </a:cubicBezTo>
                    <a:cubicBezTo>
                      <a:pt x="565248" y="244722"/>
                      <a:pt x="296431" y="165347"/>
                      <a:pt x="269973" y="161643"/>
                    </a:cubicBezTo>
                    <a:cubicBezTo>
                      <a:pt x="243515" y="157939"/>
                      <a:pt x="475819" y="214031"/>
                      <a:pt x="466823" y="215618"/>
                    </a:cubicBezTo>
                    <a:cubicBezTo>
                      <a:pt x="457827" y="217205"/>
                      <a:pt x="290081" y="179635"/>
                      <a:pt x="215998" y="171168"/>
                    </a:cubicBezTo>
                    <a:cubicBezTo>
                      <a:pt x="141915" y="162701"/>
                      <a:pt x="4860" y="167464"/>
                      <a:pt x="98" y="13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8" name="フリーフォーム 1177">
                <a:extLst>
                  <a:ext uri="{FF2B5EF4-FFF2-40B4-BE49-F238E27FC236}">
                    <a16:creationId xmlns:a16="http://schemas.microsoft.com/office/drawing/2014/main" id="{18FB0E23-73F7-C0C0-0B5D-40C0D64A7FE6}"/>
                  </a:ext>
                </a:extLst>
              </p:cNvPr>
              <p:cNvSpPr/>
              <p:nvPr/>
            </p:nvSpPr>
            <p:spPr>
              <a:xfrm>
                <a:off x="5555329" y="8423066"/>
                <a:ext cx="674099" cy="228259"/>
              </a:xfrm>
              <a:custGeom>
                <a:avLst/>
                <a:gdLst>
                  <a:gd name="connsiteX0" fmla="*/ 921 w 674099"/>
                  <a:gd name="connsiteY0" fmla="*/ 139909 h 228259"/>
                  <a:gd name="connsiteX1" fmla="*/ 146971 w 674099"/>
                  <a:gd name="connsiteY1" fmla="*/ 6559 h 228259"/>
                  <a:gd name="connsiteX2" fmla="*/ 143796 w 674099"/>
                  <a:gd name="connsiteY2" fmla="*/ 31959 h 228259"/>
                  <a:gd name="connsiteX3" fmla="*/ 242221 w 674099"/>
                  <a:gd name="connsiteY3" fmla="*/ 209 h 228259"/>
                  <a:gd name="connsiteX4" fmla="*/ 607346 w 674099"/>
                  <a:gd name="connsiteY4" fmla="*/ 51009 h 228259"/>
                  <a:gd name="connsiteX5" fmla="*/ 613696 w 674099"/>
                  <a:gd name="connsiteY5" fmla="*/ 89109 h 228259"/>
                  <a:gd name="connsiteX6" fmla="*/ 645446 w 674099"/>
                  <a:gd name="connsiteY6" fmla="*/ 57359 h 228259"/>
                  <a:gd name="connsiteX7" fmla="*/ 639096 w 674099"/>
                  <a:gd name="connsiteY7" fmla="*/ 225634 h 228259"/>
                  <a:gd name="connsiteX8" fmla="*/ 210471 w 674099"/>
                  <a:gd name="connsiteY8" fmla="*/ 162134 h 228259"/>
                  <a:gd name="connsiteX9" fmla="*/ 350171 w 674099"/>
                  <a:gd name="connsiteY9" fmla="*/ 190709 h 228259"/>
                  <a:gd name="connsiteX10" fmla="*/ 96171 w 674099"/>
                  <a:gd name="connsiteY10" fmla="*/ 165309 h 228259"/>
                  <a:gd name="connsiteX11" fmla="*/ 921 w 674099"/>
                  <a:gd name="connsiteY11" fmla="*/ 139909 h 22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4099" h="228259">
                    <a:moveTo>
                      <a:pt x="921" y="139909"/>
                    </a:moveTo>
                    <a:cubicBezTo>
                      <a:pt x="9388" y="113451"/>
                      <a:pt x="123159" y="24551"/>
                      <a:pt x="146971" y="6559"/>
                    </a:cubicBezTo>
                    <a:cubicBezTo>
                      <a:pt x="170784" y="-11433"/>
                      <a:pt x="127921" y="33017"/>
                      <a:pt x="143796" y="31959"/>
                    </a:cubicBezTo>
                    <a:cubicBezTo>
                      <a:pt x="159671" y="30901"/>
                      <a:pt x="164963" y="-2966"/>
                      <a:pt x="242221" y="209"/>
                    </a:cubicBezTo>
                    <a:cubicBezTo>
                      <a:pt x="319479" y="3384"/>
                      <a:pt x="545434" y="36192"/>
                      <a:pt x="607346" y="51009"/>
                    </a:cubicBezTo>
                    <a:cubicBezTo>
                      <a:pt x="669258" y="65826"/>
                      <a:pt x="607346" y="88051"/>
                      <a:pt x="613696" y="89109"/>
                    </a:cubicBezTo>
                    <a:cubicBezTo>
                      <a:pt x="620046" y="90167"/>
                      <a:pt x="641213" y="34605"/>
                      <a:pt x="645446" y="57359"/>
                    </a:cubicBezTo>
                    <a:cubicBezTo>
                      <a:pt x="649679" y="80113"/>
                      <a:pt x="711592" y="208172"/>
                      <a:pt x="639096" y="225634"/>
                    </a:cubicBezTo>
                    <a:cubicBezTo>
                      <a:pt x="566600" y="243096"/>
                      <a:pt x="258625" y="167955"/>
                      <a:pt x="210471" y="162134"/>
                    </a:cubicBezTo>
                    <a:cubicBezTo>
                      <a:pt x="162317" y="156313"/>
                      <a:pt x="369221" y="190180"/>
                      <a:pt x="350171" y="190709"/>
                    </a:cubicBezTo>
                    <a:cubicBezTo>
                      <a:pt x="331121" y="191238"/>
                      <a:pt x="148559" y="172188"/>
                      <a:pt x="96171" y="165309"/>
                    </a:cubicBezTo>
                    <a:cubicBezTo>
                      <a:pt x="43784" y="158430"/>
                      <a:pt x="-7546" y="166367"/>
                      <a:pt x="921" y="1399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9" name="フリーフォーム 1178">
                <a:extLst>
                  <a:ext uri="{FF2B5EF4-FFF2-40B4-BE49-F238E27FC236}">
                    <a16:creationId xmlns:a16="http://schemas.microsoft.com/office/drawing/2014/main" id="{BCE45DF2-0BBD-9824-10B9-EA906A32313B}"/>
                  </a:ext>
                </a:extLst>
              </p:cNvPr>
              <p:cNvSpPr/>
              <p:nvPr/>
            </p:nvSpPr>
            <p:spPr>
              <a:xfrm>
                <a:off x="5505170" y="8669919"/>
                <a:ext cx="717307" cy="278926"/>
              </a:xfrm>
              <a:custGeom>
                <a:avLst/>
                <a:gdLst>
                  <a:gd name="connsiteX0" fmla="*/ 280 w 717307"/>
                  <a:gd name="connsiteY0" fmla="*/ 137531 h 278926"/>
                  <a:gd name="connsiteX1" fmla="*/ 139980 w 717307"/>
                  <a:gd name="connsiteY1" fmla="*/ 7356 h 278926"/>
                  <a:gd name="connsiteX2" fmla="*/ 409855 w 717307"/>
                  <a:gd name="connsiteY2" fmla="*/ 20056 h 278926"/>
                  <a:gd name="connsiteX3" fmla="*/ 686080 w 717307"/>
                  <a:gd name="connsiteY3" fmla="*/ 51806 h 278926"/>
                  <a:gd name="connsiteX4" fmla="*/ 692430 w 717307"/>
                  <a:gd name="connsiteY4" fmla="*/ 118481 h 278926"/>
                  <a:gd name="connsiteX5" fmla="*/ 686080 w 717307"/>
                  <a:gd name="connsiteY5" fmla="*/ 270881 h 278926"/>
                  <a:gd name="connsiteX6" fmla="*/ 673380 w 717307"/>
                  <a:gd name="connsiteY6" fmla="*/ 245481 h 278926"/>
                  <a:gd name="connsiteX7" fmla="*/ 130455 w 717307"/>
                  <a:gd name="connsiteY7" fmla="*/ 140706 h 278926"/>
                  <a:gd name="connsiteX8" fmla="*/ 63780 w 717307"/>
                  <a:gd name="connsiteY8" fmla="*/ 140706 h 278926"/>
                  <a:gd name="connsiteX9" fmla="*/ 101880 w 717307"/>
                  <a:gd name="connsiteY9" fmla="*/ 115306 h 278926"/>
                  <a:gd name="connsiteX10" fmla="*/ 280 w 717307"/>
                  <a:gd name="connsiteY10" fmla="*/ 137531 h 27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7307" h="278926">
                    <a:moveTo>
                      <a:pt x="280" y="137531"/>
                    </a:moveTo>
                    <a:cubicBezTo>
                      <a:pt x="6630" y="119539"/>
                      <a:pt x="71718" y="26935"/>
                      <a:pt x="139980" y="7356"/>
                    </a:cubicBezTo>
                    <a:cubicBezTo>
                      <a:pt x="208242" y="-12223"/>
                      <a:pt x="318838" y="12648"/>
                      <a:pt x="409855" y="20056"/>
                    </a:cubicBezTo>
                    <a:cubicBezTo>
                      <a:pt x="500872" y="27464"/>
                      <a:pt x="638984" y="35402"/>
                      <a:pt x="686080" y="51806"/>
                    </a:cubicBezTo>
                    <a:cubicBezTo>
                      <a:pt x="733176" y="68210"/>
                      <a:pt x="692430" y="81969"/>
                      <a:pt x="692430" y="118481"/>
                    </a:cubicBezTo>
                    <a:cubicBezTo>
                      <a:pt x="692430" y="154993"/>
                      <a:pt x="689255" y="249714"/>
                      <a:pt x="686080" y="270881"/>
                    </a:cubicBezTo>
                    <a:cubicBezTo>
                      <a:pt x="682905" y="292048"/>
                      <a:pt x="765984" y="267177"/>
                      <a:pt x="673380" y="245481"/>
                    </a:cubicBezTo>
                    <a:cubicBezTo>
                      <a:pt x="580776" y="223785"/>
                      <a:pt x="232055" y="158168"/>
                      <a:pt x="130455" y="140706"/>
                    </a:cubicBezTo>
                    <a:cubicBezTo>
                      <a:pt x="28855" y="123244"/>
                      <a:pt x="68542" y="144939"/>
                      <a:pt x="63780" y="140706"/>
                    </a:cubicBezTo>
                    <a:cubicBezTo>
                      <a:pt x="59018" y="136473"/>
                      <a:pt x="106113" y="114248"/>
                      <a:pt x="101880" y="115306"/>
                    </a:cubicBezTo>
                    <a:cubicBezTo>
                      <a:pt x="97647" y="116364"/>
                      <a:pt x="-6070" y="155523"/>
                      <a:pt x="280" y="1375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0" name="フリーフォーム 1179">
                <a:extLst>
                  <a:ext uri="{FF2B5EF4-FFF2-40B4-BE49-F238E27FC236}">
                    <a16:creationId xmlns:a16="http://schemas.microsoft.com/office/drawing/2014/main" id="{0D54F63D-6E4F-43C8-BC7A-AEDF910128B3}"/>
                  </a:ext>
                </a:extLst>
              </p:cNvPr>
              <p:cNvSpPr/>
              <p:nvPr/>
            </p:nvSpPr>
            <p:spPr>
              <a:xfrm>
                <a:off x="6226855" y="8151493"/>
                <a:ext cx="367996" cy="348829"/>
              </a:xfrm>
              <a:custGeom>
                <a:avLst/>
                <a:gdLst>
                  <a:gd name="connsiteX0" fmla="*/ 5670 w 367996"/>
                  <a:gd name="connsiteY0" fmla="*/ 30482 h 348829"/>
                  <a:gd name="connsiteX1" fmla="*/ 161245 w 367996"/>
                  <a:gd name="connsiteY1" fmla="*/ 205107 h 348829"/>
                  <a:gd name="connsiteX2" fmla="*/ 234270 w 367996"/>
                  <a:gd name="connsiteY2" fmla="*/ 313057 h 348829"/>
                  <a:gd name="connsiteX3" fmla="*/ 212045 w 367996"/>
                  <a:gd name="connsiteY3" fmla="*/ 344807 h 348829"/>
                  <a:gd name="connsiteX4" fmla="*/ 313645 w 367996"/>
                  <a:gd name="connsiteY4" fmla="*/ 233682 h 348829"/>
                  <a:gd name="connsiteX5" fmla="*/ 367620 w 367996"/>
                  <a:gd name="connsiteY5" fmla="*/ 151132 h 348829"/>
                  <a:gd name="connsiteX6" fmla="*/ 288245 w 367996"/>
                  <a:gd name="connsiteY6" fmla="*/ 59057 h 348829"/>
                  <a:gd name="connsiteX7" fmla="*/ 161245 w 367996"/>
                  <a:gd name="connsiteY7" fmla="*/ 1907 h 348829"/>
                  <a:gd name="connsiteX8" fmla="*/ 186645 w 367996"/>
                  <a:gd name="connsiteY8" fmla="*/ 17782 h 348829"/>
                  <a:gd name="connsiteX9" fmla="*/ 46945 w 367996"/>
                  <a:gd name="connsiteY9" fmla="*/ 59057 h 348829"/>
                  <a:gd name="connsiteX10" fmla="*/ 5670 w 367996"/>
                  <a:gd name="connsiteY10" fmla="*/ 30482 h 348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996" h="348829">
                    <a:moveTo>
                      <a:pt x="5670" y="30482"/>
                    </a:moveTo>
                    <a:cubicBezTo>
                      <a:pt x="24720" y="54824"/>
                      <a:pt x="123145" y="158011"/>
                      <a:pt x="161245" y="205107"/>
                    </a:cubicBezTo>
                    <a:cubicBezTo>
                      <a:pt x="199345" y="252203"/>
                      <a:pt x="225803" y="289774"/>
                      <a:pt x="234270" y="313057"/>
                    </a:cubicBezTo>
                    <a:cubicBezTo>
                      <a:pt x="242737" y="336340"/>
                      <a:pt x="198816" y="358036"/>
                      <a:pt x="212045" y="344807"/>
                    </a:cubicBezTo>
                    <a:cubicBezTo>
                      <a:pt x="225274" y="331578"/>
                      <a:pt x="287716" y="265961"/>
                      <a:pt x="313645" y="233682"/>
                    </a:cubicBezTo>
                    <a:cubicBezTo>
                      <a:pt x="339574" y="201403"/>
                      <a:pt x="371853" y="180236"/>
                      <a:pt x="367620" y="151132"/>
                    </a:cubicBezTo>
                    <a:cubicBezTo>
                      <a:pt x="363387" y="122028"/>
                      <a:pt x="322641" y="83928"/>
                      <a:pt x="288245" y="59057"/>
                    </a:cubicBezTo>
                    <a:cubicBezTo>
                      <a:pt x="253849" y="34186"/>
                      <a:pt x="178178" y="8786"/>
                      <a:pt x="161245" y="1907"/>
                    </a:cubicBezTo>
                    <a:cubicBezTo>
                      <a:pt x="144312" y="-4972"/>
                      <a:pt x="205695" y="8257"/>
                      <a:pt x="186645" y="17782"/>
                    </a:cubicBezTo>
                    <a:cubicBezTo>
                      <a:pt x="167595" y="27307"/>
                      <a:pt x="74462" y="54824"/>
                      <a:pt x="46945" y="59057"/>
                    </a:cubicBezTo>
                    <a:cubicBezTo>
                      <a:pt x="19428" y="63290"/>
                      <a:pt x="-13380" y="6140"/>
                      <a:pt x="5670" y="304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1" name="フリーフォーム 1180">
                <a:extLst>
                  <a:ext uri="{FF2B5EF4-FFF2-40B4-BE49-F238E27FC236}">
                    <a16:creationId xmlns:a16="http://schemas.microsoft.com/office/drawing/2014/main" id="{6AB6B571-5970-D78A-4C77-9C591CE07843}"/>
                  </a:ext>
                </a:extLst>
              </p:cNvPr>
              <p:cNvSpPr/>
              <p:nvPr/>
            </p:nvSpPr>
            <p:spPr>
              <a:xfrm>
                <a:off x="6296553" y="8288184"/>
                <a:ext cx="478897" cy="602552"/>
              </a:xfrm>
              <a:custGeom>
                <a:avLst/>
                <a:gdLst>
                  <a:gd name="connsiteX0" fmla="*/ 18522 w 478897"/>
                  <a:gd name="connsiteY0" fmla="*/ 284316 h 602552"/>
                  <a:gd name="connsiteX1" fmla="*/ 8997 w 478897"/>
                  <a:gd name="connsiteY1" fmla="*/ 579591 h 602552"/>
                  <a:gd name="connsiteX2" fmla="*/ 113772 w 478897"/>
                  <a:gd name="connsiteY2" fmla="*/ 582766 h 602552"/>
                  <a:gd name="connsiteX3" fmla="*/ 339197 w 478897"/>
                  <a:gd name="connsiteY3" fmla="*/ 582766 h 602552"/>
                  <a:gd name="connsiteX4" fmla="*/ 428097 w 478897"/>
                  <a:gd name="connsiteY4" fmla="*/ 506566 h 602552"/>
                  <a:gd name="connsiteX5" fmla="*/ 459847 w 478897"/>
                  <a:gd name="connsiteY5" fmla="*/ 414491 h 602552"/>
                  <a:gd name="connsiteX6" fmla="*/ 478897 w 478897"/>
                  <a:gd name="connsiteY6" fmla="*/ 230341 h 602552"/>
                  <a:gd name="connsiteX7" fmla="*/ 459847 w 478897"/>
                  <a:gd name="connsiteY7" fmla="*/ 4916 h 602552"/>
                  <a:gd name="connsiteX8" fmla="*/ 453497 w 478897"/>
                  <a:gd name="connsiteY8" fmla="*/ 90641 h 602552"/>
                  <a:gd name="connsiteX9" fmla="*/ 383647 w 478897"/>
                  <a:gd name="connsiteY9" fmla="*/ 271616 h 602552"/>
                  <a:gd name="connsiteX10" fmla="*/ 209022 w 478897"/>
                  <a:gd name="connsiteY10" fmla="*/ 357341 h 602552"/>
                  <a:gd name="connsiteX11" fmla="*/ 320147 w 478897"/>
                  <a:gd name="connsiteY11" fmla="*/ 335116 h 602552"/>
                  <a:gd name="connsiteX12" fmla="*/ 123297 w 478897"/>
                  <a:gd name="connsiteY12" fmla="*/ 331941 h 602552"/>
                  <a:gd name="connsiteX13" fmla="*/ 18522 w 478897"/>
                  <a:gd name="connsiteY13" fmla="*/ 284316 h 602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8897" h="602552">
                    <a:moveTo>
                      <a:pt x="18522" y="284316"/>
                    </a:moveTo>
                    <a:cubicBezTo>
                      <a:pt x="-528" y="325591"/>
                      <a:pt x="-6878" y="529849"/>
                      <a:pt x="8997" y="579591"/>
                    </a:cubicBezTo>
                    <a:cubicBezTo>
                      <a:pt x="24872" y="629333"/>
                      <a:pt x="113772" y="582766"/>
                      <a:pt x="113772" y="582766"/>
                    </a:cubicBezTo>
                    <a:cubicBezTo>
                      <a:pt x="168805" y="583295"/>
                      <a:pt x="286810" y="595466"/>
                      <a:pt x="339197" y="582766"/>
                    </a:cubicBezTo>
                    <a:cubicBezTo>
                      <a:pt x="391585" y="570066"/>
                      <a:pt x="407989" y="534612"/>
                      <a:pt x="428097" y="506566"/>
                    </a:cubicBezTo>
                    <a:cubicBezTo>
                      <a:pt x="448205" y="478520"/>
                      <a:pt x="451380" y="460528"/>
                      <a:pt x="459847" y="414491"/>
                    </a:cubicBezTo>
                    <a:cubicBezTo>
                      <a:pt x="468314" y="368454"/>
                      <a:pt x="478897" y="298603"/>
                      <a:pt x="478897" y="230341"/>
                    </a:cubicBezTo>
                    <a:cubicBezTo>
                      <a:pt x="478897" y="162079"/>
                      <a:pt x="464080" y="28199"/>
                      <a:pt x="459847" y="4916"/>
                    </a:cubicBezTo>
                    <a:cubicBezTo>
                      <a:pt x="455614" y="-18367"/>
                      <a:pt x="466197" y="46191"/>
                      <a:pt x="453497" y="90641"/>
                    </a:cubicBezTo>
                    <a:cubicBezTo>
                      <a:pt x="440797" y="135091"/>
                      <a:pt x="424393" y="227166"/>
                      <a:pt x="383647" y="271616"/>
                    </a:cubicBezTo>
                    <a:cubicBezTo>
                      <a:pt x="342901" y="316066"/>
                      <a:pt x="219605" y="346758"/>
                      <a:pt x="209022" y="357341"/>
                    </a:cubicBezTo>
                    <a:cubicBezTo>
                      <a:pt x="198439" y="367924"/>
                      <a:pt x="334434" y="339349"/>
                      <a:pt x="320147" y="335116"/>
                    </a:cubicBezTo>
                    <a:cubicBezTo>
                      <a:pt x="305860" y="330883"/>
                      <a:pt x="176214" y="335645"/>
                      <a:pt x="123297" y="331941"/>
                    </a:cubicBezTo>
                    <a:cubicBezTo>
                      <a:pt x="70380" y="328237"/>
                      <a:pt x="37572" y="243041"/>
                      <a:pt x="18522" y="284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2" name="フリーフォーム 1181">
                <a:extLst>
                  <a:ext uri="{FF2B5EF4-FFF2-40B4-BE49-F238E27FC236}">
                    <a16:creationId xmlns:a16="http://schemas.microsoft.com/office/drawing/2014/main" id="{11BD58AF-5458-07C5-DE4B-8892F1ED7073}"/>
                  </a:ext>
                </a:extLst>
              </p:cNvPr>
              <p:cNvSpPr/>
              <p:nvPr/>
            </p:nvSpPr>
            <p:spPr>
              <a:xfrm>
                <a:off x="4632971" y="8991801"/>
                <a:ext cx="902314" cy="844352"/>
              </a:xfrm>
              <a:custGeom>
                <a:avLst/>
                <a:gdLst>
                  <a:gd name="connsiteX0" fmla="*/ 828029 w 902314"/>
                  <a:gd name="connsiteY0" fmla="*/ 9324 h 844352"/>
                  <a:gd name="connsiteX1" fmla="*/ 831204 w 902314"/>
                  <a:gd name="connsiteY1" fmla="*/ 326824 h 844352"/>
                  <a:gd name="connsiteX2" fmla="*/ 821679 w 902314"/>
                  <a:gd name="connsiteY2" fmla="*/ 336349 h 844352"/>
                  <a:gd name="connsiteX3" fmla="*/ 701029 w 902314"/>
                  <a:gd name="connsiteY3" fmla="*/ 339524 h 844352"/>
                  <a:gd name="connsiteX4" fmla="*/ 751829 w 902314"/>
                  <a:gd name="connsiteY4" fmla="*/ 342699 h 844352"/>
                  <a:gd name="connsiteX5" fmla="*/ 643879 w 902314"/>
                  <a:gd name="connsiteY5" fmla="*/ 260149 h 844352"/>
                  <a:gd name="connsiteX6" fmla="*/ 535929 w 902314"/>
                  <a:gd name="connsiteY6" fmla="*/ 215699 h 844352"/>
                  <a:gd name="connsiteX7" fmla="*/ 377179 w 902314"/>
                  <a:gd name="connsiteY7" fmla="*/ 244274 h 844352"/>
                  <a:gd name="connsiteX8" fmla="*/ 266054 w 902314"/>
                  <a:gd name="connsiteY8" fmla="*/ 425249 h 844352"/>
                  <a:gd name="connsiteX9" fmla="*/ 351779 w 902314"/>
                  <a:gd name="connsiteY9" fmla="*/ 234749 h 844352"/>
                  <a:gd name="connsiteX10" fmla="*/ 275579 w 902314"/>
                  <a:gd name="connsiteY10" fmla="*/ 491924 h 844352"/>
                  <a:gd name="connsiteX11" fmla="*/ 412104 w 902314"/>
                  <a:gd name="connsiteY11" fmla="*/ 637974 h 844352"/>
                  <a:gd name="connsiteX12" fmla="*/ 364479 w 902314"/>
                  <a:gd name="connsiteY12" fmla="*/ 663374 h 844352"/>
                  <a:gd name="connsiteX13" fmla="*/ 612129 w 902314"/>
                  <a:gd name="connsiteY13" fmla="*/ 644324 h 844352"/>
                  <a:gd name="connsiteX14" fmla="*/ 532754 w 902314"/>
                  <a:gd name="connsiteY14" fmla="*/ 682424 h 844352"/>
                  <a:gd name="connsiteX15" fmla="*/ 770879 w 902314"/>
                  <a:gd name="connsiteY15" fmla="*/ 583999 h 844352"/>
                  <a:gd name="connsiteX16" fmla="*/ 793104 w 902314"/>
                  <a:gd name="connsiteY16" fmla="*/ 542724 h 844352"/>
                  <a:gd name="connsiteX17" fmla="*/ 761354 w 902314"/>
                  <a:gd name="connsiteY17" fmla="*/ 491924 h 844352"/>
                  <a:gd name="connsiteX18" fmla="*/ 789929 w 902314"/>
                  <a:gd name="connsiteY18" fmla="*/ 542724 h 844352"/>
                  <a:gd name="connsiteX19" fmla="*/ 897879 w 902314"/>
                  <a:gd name="connsiteY19" fmla="*/ 606224 h 844352"/>
                  <a:gd name="connsiteX20" fmla="*/ 621654 w 902314"/>
                  <a:gd name="connsiteY20" fmla="*/ 758624 h 844352"/>
                  <a:gd name="connsiteX21" fmla="*/ 707379 w 902314"/>
                  <a:gd name="connsiteY21" fmla="*/ 742749 h 844352"/>
                  <a:gd name="connsiteX22" fmla="*/ 424804 w 902314"/>
                  <a:gd name="connsiteY22" fmla="*/ 844349 h 844352"/>
                  <a:gd name="connsiteX23" fmla="*/ 224779 w 902314"/>
                  <a:gd name="connsiteY23" fmla="*/ 745924 h 844352"/>
                  <a:gd name="connsiteX24" fmla="*/ 75554 w 902314"/>
                  <a:gd name="connsiteY24" fmla="*/ 631624 h 844352"/>
                  <a:gd name="connsiteX25" fmla="*/ 24754 w 902314"/>
                  <a:gd name="connsiteY25" fmla="*/ 542724 h 844352"/>
                  <a:gd name="connsiteX26" fmla="*/ 2529 w 902314"/>
                  <a:gd name="connsiteY26" fmla="*/ 418899 h 844352"/>
                  <a:gd name="connsiteX27" fmla="*/ 81904 w 902314"/>
                  <a:gd name="connsiteY27" fmla="*/ 209349 h 844352"/>
                  <a:gd name="connsiteX28" fmla="*/ 43804 w 902314"/>
                  <a:gd name="connsiteY28" fmla="*/ 260149 h 844352"/>
                  <a:gd name="connsiteX29" fmla="*/ 250179 w 902314"/>
                  <a:gd name="connsiteY29" fmla="*/ 114099 h 844352"/>
                  <a:gd name="connsiteX30" fmla="*/ 126354 w 902314"/>
                  <a:gd name="connsiteY30" fmla="*/ 158549 h 844352"/>
                  <a:gd name="connsiteX31" fmla="*/ 472429 w 902314"/>
                  <a:gd name="connsiteY31" fmla="*/ 66474 h 844352"/>
                  <a:gd name="connsiteX32" fmla="*/ 501004 w 902314"/>
                  <a:gd name="connsiteY32" fmla="*/ 72824 h 844352"/>
                  <a:gd name="connsiteX33" fmla="*/ 694679 w 902314"/>
                  <a:gd name="connsiteY33" fmla="*/ 199824 h 844352"/>
                  <a:gd name="connsiteX34" fmla="*/ 694679 w 902314"/>
                  <a:gd name="connsiteY34" fmla="*/ 63299 h 844352"/>
                  <a:gd name="connsiteX35" fmla="*/ 755004 w 902314"/>
                  <a:gd name="connsiteY35" fmla="*/ 79174 h 844352"/>
                  <a:gd name="connsiteX36" fmla="*/ 828029 w 902314"/>
                  <a:gd name="connsiteY36" fmla="*/ 9324 h 84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02314" h="844352">
                    <a:moveTo>
                      <a:pt x="828029" y="9324"/>
                    </a:moveTo>
                    <a:cubicBezTo>
                      <a:pt x="840729" y="50599"/>
                      <a:pt x="831204" y="326824"/>
                      <a:pt x="831204" y="326824"/>
                    </a:cubicBezTo>
                    <a:cubicBezTo>
                      <a:pt x="830146" y="381328"/>
                      <a:pt x="843375" y="334232"/>
                      <a:pt x="821679" y="336349"/>
                    </a:cubicBezTo>
                    <a:cubicBezTo>
                      <a:pt x="799983" y="338466"/>
                      <a:pt x="712671" y="338466"/>
                      <a:pt x="701029" y="339524"/>
                    </a:cubicBezTo>
                    <a:cubicBezTo>
                      <a:pt x="689387" y="340582"/>
                      <a:pt x="761354" y="355928"/>
                      <a:pt x="751829" y="342699"/>
                    </a:cubicBezTo>
                    <a:cubicBezTo>
                      <a:pt x="742304" y="329470"/>
                      <a:pt x="679862" y="281316"/>
                      <a:pt x="643879" y="260149"/>
                    </a:cubicBezTo>
                    <a:cubicBezTo>
                      <a:pt x="607896" y="238982"/>
                      <a:pt x="580379" y="218345"/>
                      <a:pt x="535929" y="215699"/>
                    </a:cubicBezTo>
                    <a:cubicBezTo>
                      <a:pt x="491479" y="213053"/>
                      <a:pt x="422158" y="209349"/>
                      <a:pt x="377179" y="244274"/>
                    </a:cubicBezTo>
                    <a:cubicBezTo>
                      <a:pt x="332200" y="279199"/>
                      <a:pt x="270287" y="426836"/>
                      <a:pt x="266054" y="425249"/>
                    </a:cubicBezTo>
                    <a:cubicBezTo>
                      <a:pt x="261821" y="423662"/>
                      <a:pt x="350192" y="223637"/>
                      <a:pt x="351779" y="234749"/>
                    </a:cubicBezTo>
                    <a:cubicBezTo>
                      <a:pt x="353366" y="245861"/>
                      <a:pt x="265525" y="424720"/>
                      <a:pt x="275579" y="491924"/>
                    </a:cubicBezTo>
                    <a:cubicBezTo>
                      <a:pt x="285633" y="559128"/>
                      <a:pt x="397287" y="609399"/>
                      <a:pt x="412104" y="637974"/>
                    </a:cubicBezTo>
                    <a:cubicBezTo>
                      <a:pt x="426921" y="666549"/>
                      <a:pt x="331142" y="662316"/>
                      <a:pt x="364479" y="663374"/>
                    </a:cubicBezTo>
                    <a:cubicBezTo>
                      <a:pt x="397816" y="664432"/>
                      <a:pt x="584083" y="641149"/>
                      <a:pt x="612129" y="644324"/>
                    </a:cubicBezTo>
                    <a:cubicBezTo>
                      <a:pt x="640175" y="647499"/>
                      <a:pt x="506296" y="692478"/>
                      <a:pt x="532754" y="682424"/>
                    </a:cubicBezTo>
                    <a:cubicBezTo>
                      <a:pt x="559212" y="672370"/>
                      <a:pt x="727487" y="607282"/>
                      <a:pt x="770879" y="583999"/>
                    </a:cubicBezTo>
                    <a:cubicBezTo>
                      <a:pt x="814271" y="560716"/>
                      <a:pt x="794691" y="558070"/>
                      <a:pt x="793104" y="542724"/>
                    </a:cubicBezTo>
                    <a:cubicBezTo>
                      <a:pt x="791516" y="527378"/>
                      <a:pt x="761883" y="491924"/>
                      <a:pt x="761354" y="491924"/>
                    </a:cubicBezTo>
                    <a:cubicBezTo>
                      <a:pt x="760825" y="491924"/>
                      <a:pt x="767175" y="523674"/>
                      <a:pt x="789929" y="542724"/>
                    </a:cubicBezTo>
                    <a:cubicBezTo>
                      <a:pt x="812683" y="561774"/>
                      <a:pt x="925925" y="570241"/>
                      <a:pt x="897879" y="606224"/>
                    </a:cubicBezTo>
                    <a:cubicBezTo>
                      <a:pt x="869833" y="642207"/>
                      <a:pt x="653404" y="735870"/>
                      <a:pt x="621654" y="758624"/>
                    </a:cubicBezTo>
                    <a:cubicBezTo>
                      <a:pt x="589904" y="781378"/>
                      <a:pt x="740187" y="728462"/>
                      <a:pt x="707379" y="742749"/>
                    </a:cubicBezTo>
                    <a:cubicBezTo>
                      <a:pt x="674571" y="757037"/>
                      <a:pt x="505237" y="843820"/>
                      <a:pt x="424804" y="844349"/>
                    </a:cubicBezTo>
                    <a:cubicBezTo>
                      <a:pt x="344371" y="844878"/>
                      <a:pt x="282987" y="781378"/>
                      <a:pt x="224779" y="745924"/>
                    </a:cubicBezTo>
                    <a:cubicBezTo>
                      <a:pt x="166571" y="710470"/>
                      <a:pt x="108891" y="665491"/>
                      <a:pt x="75554" y="631624"/>
                    </a:cubicBezTo>
                    <a:cubicBezTo>
                      <a:pt x="42217" y="597757"/>
                      <a:pt x="36925" y="578178"/>
                      <a:pt x="24754" y="542724"/>
                    </a:cubicBezTo>
                    <a:cubicBezTo>
                      <a:pt x="12583" y="507270"/>
                      <a:pt x="-6996" y="474461"/>
                      <a:pt x="2529" y="418899"/>
                    </a:cubicBezTo>
                    <a:cubicBezTo>
                      <a:pt x="12054" y="363337"/>
                      <a:pt x="75025" y="235807"/>
                      <a:pt x="81904" y="209349"/>
                    </a:cubicBezTo>
                    <a:cubicBezTo>
                      <a:pt x="88783" y="182891"/>
                      <a:pt x="15758" y="276024"/>
                      <a:pt x="43804" y="260149"/>
                    </a:cubicBezTo>
                    <a:cubicBezTo>
                      <a:pt x="71850" y="244274"/>
                      <a:pt x="236421" y="131032"/>
                      <a:pt x="250179" y="114099"/>
                    </a:cubicBezTo>
                    <a:cubicBezTo>
                      <a:pt x="263937" y="97166"/>
                      <a:pt x="89312" y="166487"/>
                      <a:pt x="126354" y="158549"/>
                    </a:cubicBezTo>
                    <a:cubicBezTo>
                      <a:pt x="163396" y="150612"/>
                      <a:pt x="409987" y="80761"/>
                      <a:pt x="472429" y="66474"/>
                    </a:cubicBezTo>
                    <a:cubicBezTo>
                      <a:pt x="534871" y="52187"/>
                      <a:pt x="463963" y="50599"/>
                      <a:pt x="501004" y="72824"/>
                    </a:cubicBezTo>
                    <a:cubicBezTo>
                      <a:pt x="538045" y="95049"/>
                      <a:pt x="662400" y="201411"/>
                      <a:pt x="694679" y="199824"/>
                    </a:cubicBezTo>
                    <a:cubicBezTo>
                      <a:pt x="726958" y="198237"/>
                      <a:pt x="684625" y="83407"/>
                      <a:pt x="694679" y="63299"/>
                    </a:cubicBezTo>
                    <a:cubicBezTo>
                      <a:pt x="704733" y="43191"/>
                      <a:pt x="734367" y="81291"/>
                      <a:pt x="755004" y="79174"/>
                    </a:cubicBezTo>
                    <a:cubicBezTo>
                      <a:pt x="775641" y="77057"/>
                      <a:pt x="815329" y="-31951"/>
                      <a:pt x="828029" y="93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3" name="フリーフォーム 1182">
                <a:extLst>
                  <a:ext uri="{FF2B5EF4-FFF2-40B4-BE49-F238E27FC236}">
                    <a16:creationId xmlns:a16="http://schemas.microsoft.com/office/drawing/2014/main" id="{10F0219B-87C1-913F-4D97-614E092F8ECF}"/>
                  </a:ext>
                </a:extLst>
              </p:cNvPr>
              <p:cNvSpPr/>
              <p:nvPr/>
            </p:nvSpPr>
            <p:spPr>
              <a:xfrm>
                <a:off x="4045994" y="9961695"/>
                <a:ext cx="318925" cy="595647"/>
              </a:xfrm>
              <a:custGeom>
                <a:avLst/>
                <a:gdLst>
                  <a:gd name="connsiteX0" fmla="*/ 106906 w 318925"/>
                  <a:gd name="connsiteY0" fmla="*/ 23680 h 595647"/>
                  <a:gd name="connsiteX1" fmla="*/ 103731 w 318925"/>
                  <a:gd name="connsiteY1" fmla="*/ 572955 h 595647"/>
                  <a:gd name="connsiteX2" fmla="*/ 125956 w 318925"/>
                  <a:gd name="connsiteY2" fmla="*/ 499930 h 595647"/>
                  <a:gd name="connsiteX3" fmla="*/ 110081 w 318925"/>
                  <a:gd name="connsiteY3" fmla="*/ 585655 h 595647"/>
                  <a:gd name="connsiteX4" fmla="*/ 5306 w 318925"/>
                  <a:gd name="connsiteY4" fmla="*/ 557080 h 595647"/>
                  <a:gd name="connsiteX5" fmla="*/ 297406 w 318925"/>
                  <a:gd name="connsiteY5" fmla="*/ 560255 h 595647"/>
                  <a:gd name="connsiteX6" fmla="*/ 297406 w 318925"/>
                  <a:gd name="connsiteY6" fmla="*/ 458655 h 595647"/>
                  <a:gd name="connsiteX7" fmla="*/ 300581 w 318925"/>
                  <a:gd name="connsiteY7" fmla="*/ 74480 h 595647"/>
                  <a:gd name="connsiteX8" fmla="*/ 297406 w 318925"/>
                  <a:gd name="connsiteY8" fmla="*/ 99880 h 595647"/>
                  <a:gd name="connsiteX9" fmla="*/ 214856 w 318925"/>
                  <a:gd name="connsiteY9" fmla="*/ 96705 h 595647"/>
                  <a:gd name="connsiteX10" fmla="*/ 151356 w 318925"/>
                  <a:gd name="connsiteY10" fmla="*/ 96705 h 595647"/>
                  <a:gd name="connsiteX11" fmla="*/ 106906 w 318925"/>
                  <a:gd name="connsiteY11" fmla="*/ 23680 h 595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8925" h="595647">
                    <a:moveTo>
                      <a:pt x="106906" y="23680"/>
                    </a:moveTo>
                    <a:cubicBezTo>
                      <a:pt x="98969" y="103055"/>
                      <a:pt x="100556" y="493580"/>
                      <a:pt x="103731" y="572955"/>
                    </a:cubicBezTo>
                    <a:cubicBezTo>
                      <a:pt x="106906" y="652330"/>
                      <a:pt x="124898" y="497813"/>
                      <a:pt x="125956" y="499930"/>
                    </a:cubicBezTo>
                    <a:cubicBezTo>
                      <a:pt x="127014" y="502047"/>
                      <a:pt x="130189" y="576130"/>
                      <a:pt x="110081" y="585655"/>
                    </a:cubicBezTo>
                    <a:cubicBezTo>
                      <a:pt x="89973" y="595180"/>
                      <a:pt x="-25915" y="561313"/>
                      <a:pt x="5306" y="557080"/>
                    </a:cubicBezTo>
                    <a:cubicBezTo>
                      <a:pt x="36527" y="552847"/>
                      <a:pt x="248723" y="576659"/>
                      <a:pt x="297406" y="560255"/>
                    </a:cubicBezTo>
                    <a:cubicBezTo>
                      <a:pt x="346089" y="543851"/>
                      <a:pt x="296877" y="539617"/>
                      <a:pt x="297406" y="458655"/>
                    </a:cubicBezTo>
                    <a:cubicBezTo>
                      <a:pt x="297935" y="377693"/>
                      <a:pt x="300581" y="134276"/>
                      <a:pt x="300581" y="74480"/>
                    </a:cubicBezTo>
                    <a:cubicBezTo>
                      <a:pt x="300581" y="14684"/>
                      <a:pt x="311693" y="96176"/>
                      <a:pt x="297406" y="99880"/>
                    </a:cubicBezTo>
                    <a:cubicBezTo>
                      <a:pt x="283119" y="103584"/>
                      <a:pt x="239198" y="97234"/>
                      <a:pt x="214856" y="96705"/>
                    </a:cubicBezTo>
                    <a:cubicBezTo>
                      <a:pt x="190514" y="96176"/>
                      <a:pt x="169877" y="104113"/>
                      <a:pt x="151356" y="96705"/>
                    </a:cubicBezTo>
                    <a:cubicBezTo>
                      <a:pt x="132835" y="89297"/>
                      <a:pt x="114843" y="-55695"/>
                      <a:pt x="106906" y="23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4" name="フリーフォーム 1183">
                <a:extLst>
                  <a:ext uri="{FF2B5EF4-FFF2-40B4-BE49-F238E27FC236}">
                    <a16:creationId xmlns:a16="http://schemas.microsoft.com/office/drawing/2014/main" id="{1E57904E-7AC0-0340-900B-EDB64DC7391D}"/>
                  </a:ext>
                </a:extLst>
              </p:cNvPr>
              <p:cNvSpPr/>
              <p:nvPr/>
            </p:nvSpPr>
            <p:spPr>
              <a:xfrm>
                <a:off x="4290448" y="10263787"/>
                <a:ext cx="315347" cy="125620"/>
              </a:xfrm>
              <a:custGeom>
                <a:avLst/>
                <a:gdLst>
                  <a:gd name="connsiteX0" fmla="*/ 30727 w 315347"/>
                  <a:gd name="connsiteY0" fmla="*/ 13688 h 125620"/>
                  <a:gd name="connsiteX1" fmla="*/ 233927 w 315347"/>
                  <a:gd name="connsiteY1" fmla="*/ 7338 h 125620"/>
                  <a:gd name="connsiteX2" fmla="*/ 310127 w 315347"/>
                  <a:gd name="connsiteY2" fmla="*/ 42263 h 125620"/>
                  <a:gd name="connsiteX3" fmla="*/ 287902 w 315347"/>
                  <a:gd name="connsiteY3" fmla="*/ 988 h 125620"/>
                  <a:gd name="connsiteX4" fmla="*/ 310127 w 315347"/>
                  <a:gd name="connsiteY4" fmla="*/ 93063 h 125620"/>
                  <a:gd name="connsiteX5" fmla="*/ 170427 w 315347"/>
                  <a:gd name="connsiteY5" fmla="*/ 124813 h 125620"/>
                  <a:gd name="connsiteX6" fmla="*/ 103752 w 315347"/>
                  <a:gd name="connsiteY6" fmla="*/ 115288 h 125620"/>
                  <a:gd name="connsiteX7" fmla="*/ 224402 w 315347"/>
                  <a:gd name="connsiteY7" fmla="*/ 105763 h 125620"/>
                  <a:gd name="connsiteX8" fmla="*/ 21202 w 315347"/>
                  <a:gd name="connsiteY8" fmla="*/ 99413 h 125620"/>
                  <a:gd name="connsiteX9" fmla="*/ 30727 w 315347"/>
                  <a:gd name="connsiteY9" fmla="*/ 13688 h 12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5347" h="125620">
                    <a:moveTo>
                      <a:pt x="30727" y="13688"/>
                    </a:moveTo>
                    <a:cubicBezTo>
                      <a:pt x="66181" y="-1658"/>
                      <a:pt x="187360" y="2576"/>
                      <a:pt x="233927" y="7338"/>
                    </a:cubicBezTo>
                    <a:cubicBezTo>
                      <a:pt x="280494" y="12100"/>
                      <a:pt x="301131" y="43321"/>
                      <a:pt x="310127" y="42263"/>
                    </a:cubicBezTo>
                    <a:cubicBezTo>
                      <a:pt x="319123" y="41205"/>
                      <a:pt x="287902" y="-7479"/>
                      <a:pt x="287902" y="988"/>
                    </a:cubicBezTo>
                    <a:cubicBezTo>
                      <a:pt x="287902" y="9455"/>
                      <a:pt x="329706" y="72426"/>
                      <a:pt x="310127" y="93063"/>
                    </a:cubicBezTo>
                    <a:cubicBezTo>
                      <a:pt x="290548" y="113700"/>
                      <a:pt x="204823" y="121109"/>
                      <a:pt x="170427" y="124813"/>
                    </a:cubicBezTo>
                    <a:cubicBezTo>
                      <a:pt x="136031" y="128517"/>
                      <a:pt x="94756" y="118463"/>
                      <a:pt x="103752" y="115288"/>
                    </a:cubicBezTo>
                    <a:cubicBezTo>
                      <a:pt x="112748" y="112113"/>
                      <a:pt x="238160" y="108409"/>
                      <a:pt x="224402" y="105763"/>
                    </a:cubicBezTo>
                    <a:cubicBezTo>
                      <a:pt x="210644" y="103117"/>
                      <a:pt x="54010" y="110526"/>
                      <a:pt x="21202" y="99413"/>
                    </a:cubicBezTo>
                    <a:cubicBezTo>
                      <a:pt x="-11606" y="88301"/>
                      <a:pt x="-4727" y="29034"/>
                      <a:pt x="30727" y="136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5" name="フリーフォーム 1184">
                <a:extLst>
                  <a:ext uri="{FF2B5EF4-FFF2-40B4-BE49-F238E27FC236}">
                    <a16:creationId xmlns:a16="http://schemas.microsoft.com/office/drawing/2014/main" id="{80BA9B9E-A2B2-1CB6-6206-F77B1BE667A3}"/>
                  </a:ext>
                </a:extLst>
              </p:cNvPr>
              <p:cNvSpPr/>
              <p:nvPr/>
            </p:nvSpPr>
            <p:spPr>
              <a:xfrm>
                <a:off x="4387813" y="10105014"/>
                <a:ext cx="102081" cy="100610"/>
              </a:xfrm>
              <a:custGeom>
                <a:avLst/>
                <a:gdLst>
                  <a:gd name="connsiteX0" fmla="*/ 37 w 102081"/>
                  <a:gd name="connsiteY0" fmla="*/ 4186 h 100610"/>
                  <a:gd name="connsiteX1" fmla="*/ 54012 w 102081"/>
                  <a:gd name="connsiteY1" fmla="*/ 80386 h 100610"/>
                  <a:gd name="connsiteX2" fmla="*/ 38137 w 102081"/>
                  <a:gd name="connsiteY2" fmla="*/ 99436 h 100610"/>
                  <a:gd name="connsiteX3" fmla="*/ 101637 w 102081"/>
                  <a:gd name="connsiteY3" fmla="*/ 54986 h 100610"/>
                  <a:gd name="connsiteX4" fmla="*/ 63537 w 102081"/>
                  <a:gd name="connsiteY4" fmla="*/ 13711 h 100610"/>
                  <a:gd name="connsiteX5" fmla="*/ 37 w 102081"/>
                  <a:gd name="connsiteY5" fmla="*/ 4186 h 100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081" h="100610">
                    <a:moveTo>
                      <a:pt x="37" y="4186"/>
                    </a:moveTo>
                    <a:cubicBezTo>
                      <a:pt x="-1550" y="15298"/>
                      <a:pt x="47662" y="64511"/>
                      <a:pt x="54012" y="80386"/>
                    </a:cubicBezTo>
                    <a:cubicBezTo>
                      <a:pt x="60362" y="96261"/>
                      <a:pt x="30200" y="103669"/>
                      <a:pt x="38137" y="99436"/>
                    </a:cubicBezTo>
                    <a:cubicBezTo>
                      <a:pt x="46074" y="95203"/>
                      <a:pt x="97404" y="69273"/>
                      <a:pt x="101637" y="54986"/>
                    </a:cubicBezTo>
                    <a:cubicBezTo>
                      <a:pt x="105870" y="40699"/>
                      <a:pt x="78883" y="20590"/>
                      <a:pt x="63537" y="13711"/>
                    </a:cubicBezTo>
                    <a:cubicBezTo>
                      <a:pt x="48191" y="6832"/>
                      <a:pt x="1624" y="-6926"/>
                      <a:pt x="37" y="41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6" name="フリーフォーム 1185">
                <a:extLst>
                  <a:ext uri="{FF2B5EF4-FFF2-40B4-BE49-F238E27FC236}">
                    <a16:creationId xmlns:a16="http://schemas.microsoft.com/office/drawing/2014/main" id="{DE3ECB35-E9AF-E40E-B7D3-41AA3EE11EDB}"/>
                  </a:ext>
                </a:extLst>
              </p:cNvPr>
              <p:cNvSpPr/>
              <p:nvPr/>
            </p:nvSpPr>
            <p:spPr>
              <a:xfrm>
                <a:off x="4456754" y="10050967"/>
                <a:ext cx="138475" cy="87326"/>
              </a:xfrm>
              <a:custGeom>
                <a:avLst/>
                <a:gdLst>
                  <a:gd name="connsiteX0" fmla="*/ 946 w 138475"/>
                  <a:gd name="connsiteY0" fmla="*/ 1083 h 87326"/>
                  <a:gd name="connsiteX1" fmla="*/ 54921 w 138475"/>
                  <a:gd name="connsiteY1" fmla="*/ 39183 h 87326"/>
                  <a:gd name="connsiteX2" fmla="*/ 70796 w 138475"/>
                  <a:gd name="connsiteY2" fmla="*/ 86808 h 87326"/>
                  <a:gd name="connsiteX3" fmla="*/ 137471 w 138475"/>
                  <a:gd name="connsiteY3" fmla="*/ 61408 h 87326"/>
                  <a:gd name="connsiteX4" fmla="*/ 105721 w 138475"/>
                  <a:gd name="connsiteY4" fmla="*/ 13783 h 87326"/>
                  <a:gd name="connsiteX5" fmla="*/ 946 w 138475"/>
                  <a:gd name="connsiteY5" fmla="*/ 1083 h 87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475" h="87326">
                    <a:moveTo>
                      <a:pt x="946" y="1083"/>
                    </a:moveTo>
                    <a:cubicBezTo>
                      <a:pt x="-7521" y="5316"/>
                      <a:pt x="43279" y="24896"/>
                      <a:pt x="54921" y="39183"/>
                    </a:cubicBezTo>
                    <a:cubicBezTo>
                      <a:pt x="66563" y="53470"/>
                      <a:pt x="57038" y="83104"/>
                      <a:pt x="70796" y="86808"/>
                    </a:cubicBezTo>
                    <a:cubicBezTo>
                      <a:pt x="84554" y="90512"/>
                      <a:pt x="131650" y="73579"/>
                      <a:pt x="137471" y="61408"/>
                    </a:cubicBezTo>
                    <a:cubicBezTo>
                      <a:pt x="143292" y="49237"/>
                      <a:pt x="122654" y="21720"/>
                      <a:pt x="105721" y="13783"/>
                    </a:cubicBezTo>
                    <a:cubicBezTo>
                      <a:pt x="88788" y="5846"/>
                      <a:pt x="9413" y="-3150"/>
                      <a:pt x="946" y="10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7" name="フリーフォーム 1186">
                <a:extLst>
                  <a:ext uri="{FF2B5EF4-FFF2-40B4-BE49-F238E27FC236}">
                    <a16:creationId xmlns:a16="http://schemas.microsoft.com/office/drawing/2014/main" id="{D45A20D2-B858-CDCD-B2B9-DD16188B85CE}"/>
                  </a:ext>
                </a:extLst>
              </p:cNvPr>
              <p:cNvSpPr/>
              <p:nvPr/>
            </p:nvSpPr>
            <p:spPr>
              <a:xfrm>
                <a:off x="4652086" y="10013531"/>
                <a:ext cx="173926" cy="388964"/>
              </a:xfrm>
              <a:custGeom>
                <a:avLst/>
                <a:gdLst>
                  <a:gd name="connsiteX0" fmla="*/ 11989 w 173926"/>
                  <a:gd name="connsiteY0" fmla="*/ 16294 h 388964"/>
                  <a:gd name="connsiteX1" fmla="*/ 5639 w 173926"/>
                  <a:gd name="connsiteY1" fmla="*/ 365544 h 388964"/>
                  <a:gd name="connsiteX2" fmla="*/ 5639 w 173926"/>
                  <a:gd name="connsiteY2" fmla="*/ 356019 h 388964"/>
                  <a:gd name="connsiteX3" fmla="*/ 62789 w 173926"/>
                  <a:gd name="connsiteY3" fmla="*/ 349669 h 388964"/>
                  <a:gd name="connsiteX4" fmla="*/ 154864 w 173926"/>
                  <a:gd name="connsiteY4" fmla="*/ 349669 h 388964"/>
                  <a:gd name="connsiteX5" fmla="*/ 173914 w 173926"/>
                  <a:gd name="connsiteY5" fmla="*/ 289344 h 388964"/>
                  <a:gd name="connsiteX6" fmla="*/ 158039 w 173926"/>
                  <a:gd name="connsiteY6" fmla="*/ 32169 h 388964"/>
                  <a:gd name="connsiteX7" fmla="*/ 145339 w 173926"/>
                  <a:gd name="connsiteY7" fmla="*/ 51219 h 388964"/>
                  <a:gd name="connsiteX8" fmla="*/ 11989 w 173926"/>
                  <a:gd name="connsiteY8" fmla="*/ 16294 h 38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26" h="388964">
                    <a:moveTo>
                      <a:pt x="11989" y="16294"/>
                    </a:moveTo>
                    <a:cubicBezTo>
                      <a:pt x="-11294" y="68682"/>
                      <a:pt x="6697" y="308923"/>
                      <a:pt x="5639" y="365544"/>
                    </a:cubicBezTo>
                    <a:cubicBezTo>
                      <a:pt x="4581" y="422165"/>
                      <a:pt x="-3886" y="358665"/>
                      <a:pt x="5639" y="356019"/>
                    </a:cubicBezTo>
                    <a:cubicBezTo>
                      <a:pt x="15164" y="353373"/>
                      <a:pt x="37918" y="350727"/>
                      <a:pt x="62789" y="349669"/>
                    </a:cubicBezTo>
                    <a:cubicBezTo>
                      <a:pt x="87660" y="348611"/>
                      <a:pt x="136343" y="359723"/>
                      <a:pt x="154864" y="349669"/>
                    </a:cubicBezTo>
                    <a:cubicBezTo>
                      <a:pt x="173385" y="339615"/>
                      <a:pt x="173385" y="342261"/>
                      <a:pt x="173914" y="289344"/>
                    </a:cubicBezTo>
                    <a:cubicBezTo>
                      <a:pt x="174443" y="236427"/>
                      <a:pt x="158039" y="32169"/>
                      <a:pt x="158039" y="32169"/>
                    </a:cubicBezTo>
                    <a:cubicBezTo>
                      <a:pt x="153277" y="-7519"/>
                      <a:pt x="168093" y="47515"/>
                      <a:pt x="145339" y="51219"/>
                    </a:cubicBezTo>
                    <a:cubicBezTo>
                      <a:pt x="122585" y="54923"/>
                      <a:pt x="35272" y="-36094"/>
                      <a:pt x="11989" y="16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8" name="フリーフォーム 1187">
                <a:extLst>
                  <a:ext uri="{FF2B5EF4-FFF2-40B4-BE49-F238E27FC236}">
                    <a16:creationId xmlns:a16="http://schemas.microsoft.com/office/drawing/2014/main" id="{8FC5664F-5127-34BB-9718-18E4D1286F66}"/>
                  </a:ext>
                </a:extLst>
              </p:cNvPr>
              <p:cNvSpPr/>
              <p:nvPr/>
            </p:nvSpPr>
            <p:spPr>
              <a:xfrm>
                <a:off x="4792833" y="10042575"/>
                <a:ext cx="318945" cy="502523"/>
              </a:xfrm>
              <a:custGeom>
                <a:avLst/>
                <a:gdLst>
                  <a:gd name="connsiteX0" fmla="*/ 125242 w 318945"/>
                  <a:gd name="connsiteY0" fmla="*/ 15825 h 502523"/>
                  <a:gd name="connsiteX1" fmla="*/ 131592 w 318945"/>
                  <a:gd name="connsiteY1" fmla="*/ 336500 h 502523"/>
                  <a:gd name="connsiteX2" fmla="*/ 90317 w 318945"/>
                  <a:gd name="connsiteY2" fmla="*/ 406350 h 502523"/>
                  <a:gd name="connsiteX3" fmla="*/ 1417 w 318945"/>
                  <a:gd name="connsiteY3" fmla="*/ 498425 h 502523"/>
                  <a:gd name="connsiteX4" fmla="*/ 49042 w 318945"/>
                  <a:gd name="connsiteY4" fmla="*/ 485725 h 502523"/>
                  <a:gd name="connsiteX5" fmla="*/ 217317 w 318945"/>
                  <a:gd name="connsiteY5" fmla="*/ 479375 h 502523"/>
                  <a:gd name="connsiteX6" fmla="*/ 299867 w 318945"/>
                  <a:gd name="connsiteY6" fmla="*/ 387300 h 502523"/>
                  <a:gd name="connsiteX7" fmla="*/ 309392 w 318945"/>
                  <a:gd name="connsiteY7" fmla="*/ 336500 h 502523"/>
                  <a:gd name="connsiteX8" fmla="*/ 318917 w 318945"/>
                  <a:gd name="connsiteY8" fmla="*/ 22175 h 502523"/>
                  <a:gd name="connsiteX9" fmla="*/ 306217 w 318945"/>
                  <a:gd name="connsiteY9" fmla="*/ 47575 h 502523"/>
                  <a:gd name="connsiteX10" fmla="*/ 303042 w 318945"/>
                  <a:gd name="connsiteY10" fmla="*/ 31700 h 502523"/>
                  <a:gd name="connsiteX11" fmla="*/ 176042 w 318945"/>
                  <a:gd name="connsiteY11" fmla="*/ 34875 h 502523"/>
                  <a:gd name="connsiteX12" fmla="*/ 230017 w 318945"/>
                  <a:gd name="connsiteY12" fmla="*/ 44400 h 502523"/>
                  <a:gd name="connsiteX13" fmla="*/ 125242 w 318945"/>
                  <a:gd name="connsiteY13" fmla="*/ 15825 h 50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8945" h="502523">
                    <a:moveTo>
                      <a:pt x="125242" y="15825"/>
                    </a:moveTo>
                    <a:cubicBezTo>
                      <a:pt x="108838" y="64508"/>
                      <a:pt x="137413" y="271413"/>
                      <a:pt x="131592" y="336500"/>
                    </a:cubicBezTo>
                    <a:cubicBezTo>
                      <a:pt x="125771" y="401587"/>
                      <a:pt x="112013" y="379363"/>
                      <a:pt x="90317" y="406350"/>
                    </a:cubicBezTo>
                    <a:cubicBezTo>
                      <a:pt x="68621" y="433337"/>
                      <a:pt x="8296" y="485196"/>
                      <a:pt x="1417" y="498425"/>
                    </a:cubicBezTo>
                    <a:cubicBezTo>
                      <a:pt x="-5462" y="511654"/>
                      <a:pt x="13059" y="488900"/>
                      <a:pt x="49042" y="485725"/>
                    </a:cubicBezTo>
                    <a:cubicBezTo>
                      <a:pt x="85025" y="482550"/>
                      <a:pt x="175513" y="495779"/>
                      <a:pt x="217317" y="479375"/>
                    </a:cubicBezTo>
                    <a:cubicBezTo>
                      <a:pt x="259121" y="462971"/>
                      <a:pt x="284521" y="411112"/>
                      <a:pt x="299867" y="387300"/>
                    </a:cubicBezTo>
                    <a:cubicBezTo>
                      <a:pt x="315213" y="363488"/>
                      <a:pt x="306217" y="397354"/>
                      <a:pt x="309392" y="336500"/>
                    </a:cubicBezTo>
                    <a:cubicBezTo>
                      <a:pt x="312567" y="275646"/>
                      <a:pt x="319446" y="70329"/>
                      <a:pt x="318917" y="22175"/>
                    </a:cubicBezTo>
                    <a:cubicBezTo>
                      <a:pt x="318388" y="-25979"/>
                      <a:pt x="306217" y="47575"/>
                      <a:pt x="306217" y="47575"/>
                    </a:cubicBezTo>
                    <a:cubicBezTo>
                      <a:pt x="303571" y="49163"/>
                      <a:pt x="324738" y="33817"/>
                      <a:pt x="303042" y="31700"/>
                    </a:cubicBezTo>
                    <a:cubicBezTo>
                      <a:pt x="281346" y="29583"/>
                      <a:pt x="188213" y="32758"/>
                      <a:pt x="176042" y="34875"/>
                    </a:cubicBezTo>
                    <a:cubicBezTo>
                      <a:pt x="163871" y="36992"/>
                      <a:pt x="234779" y="42283"/>
                      <a:pt x="230017" y="44400"/>
                    </a:cubicBezTo>
                    <a:cubicBezTo>
                      <a:pt x="225255" y="46517"/>
                      <a:pt x="141646" y="-32858"/>
                      <a:pt x="125242" y="158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9" name="フリーフォーム 1188">
                <a:extLst>
                  <a:ext uri="{FF2B5EF4-FFF2-40B4-BE49-F238E27FC236}">
                    <a16:creationId xmlns:a16="http://schemas.microsoft.com/office/drawing/2014/main" id="{01C9811C-0EC9-5042-60B0-65D0EBB72C61}"/>
                  </a:ext>
                </a:extLst>
              </p:cNvPr>
              <p:cNvSpPr/>
              <p:nvPr/>
            </p:nvSpPr>
            <p:spPr>
              <a:xfrm>
                <a:off x="5165629" y="10045700"/>
                <a:ext cx="296141" cy="188549"/>
              </a:xfrm>
              <a:custGeom>
                <a:avLst/>
                <a:gdLst>
                  <a:gd name="connsiteX0" fmla="*/ 96 w 296141"/>
                  <a:gd name="connsiteY0" fmla="*/ 47625 h 188549"/>
                  <a:gd name="connsiteX1" fmla="*/ 130271 w 296141"/>
                  <a:gd name="connsiteY1" fmla="*/ 107950 h 188549"/>
                  <a:gd name="connsiteX2" fmla="*/ 181071 w 296141"/>
                  <a:gd name="connsiteY2" fmla="*/ 187325 h 188549"/>
                  <a:gd name="connsiteX3" fmla="*/ 228696 w 296141"/>
                  <a:gd name="connsiteY3" fmla="*/ 152400 h 188549"/>
                  <a:gd name="connsiteX4" fmla="*/ 295371 w 296141"/>
                  <a:gd name="connsiteY4" fmla="*/ 101600 h 188549"/>
                  <a:gd name="connsiteX5" fmla="*/ 181071 w 296141"/>
                  <a:gd name="connsiteY5" fmla="*/ 25400 h 188549"/>
                  <a:gd name="connsiteX6" fmla="*/ 114396 w 296141"/>
                  <a:gd name="connsiteY6" fmla="*/ 0 h 188549"/>
                  <a:gd name="connsiteX7" fmla="*/ 152496 w 296141"/>
                  <a:gd name="connsiteY7" fmla="*/ 25400 h 188549"/>
                  <a:gd name="connsiteX8" fmla="*/ 96 w 296141"/>
                  <a:gd name="connsiteY8" fmla="*/ 47625 h 18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141" h="188549">
                    <a:moveTo>
                      <a:pt x="96" y="47625"/>
                    </a:moveTo>
                    <a:cubicBezTo>
                      <a:pt x="-3608" y="61383"/>
                      <a:pt x="100109" y="84667"/>
                      <a:pt x="130271" y="107950"/>
                    </a:cubicBezTo>
                    <a:cubicBezTo>
                      <a:pt x="160433" y="131233"/>
                      <a:pt x="164667" y="179917"/>
                      <a:pt x="181071" y="187325"/>
                    </a:cubicBezTo>
                    <a:cubicBezTo>
                      <a:pt x="197475" y="194733"/>
                      <a:pt x="209646" y="166688"/>
                      <a:pt x="228696" y="152400"/>
                    </a:cubicBezTo>
                    <a:cubicBezTo>
                      <a:pt x="247746" y="138113"/>
                      <a:pt x="303309" y="122767"/>
                      <a:pt x="295371" y="101600"/>
                    </a:cubicBezTo>
                    <a:cubicBezTo>
                      <a:pt x="287434" y="80433"/>
                      <a:pt x="211233" y="42333"/>
                      <a:pt x="181071" y="25400"/>
                    </a:cubicBezTo>
                    <a:cubicBezTo>
                      <a:pt x="150909" y="8467"/>
                      <a:pt x="119158" y="0"/>
                      <a:pt x="114396" y="0"/>
                    </a:cubicBezTo>
                    <a:cubicBezTo>
                      <a:pt x="109634" y="0"/>
                      <a:pt x="174721" y="18521"/>
                      <a:pt x="152496" y="25400"/>
                    </a:cubicBezTo>
                    <a:cubicBezTo>
                      <a:pt x="130271" y="32279"/>
                      <a:pt x="3800" y="33867"/>
                      <a:pt x="96" y="476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0" name="フリーフォーム 1189">
                <a:extLst>
                  <a:ext uri="{FF2B5EF4-FFF2-40B4-BE49-F238E27FC236}">
                    <a16:creationId xmlns:a16="http://schemas.microsoft.com/office/drawing/2014/main" id="{4BD48A0C-0787-BE5D-57F6-1F5D2A000A5D}"/>
                  </a:ext>
                </a:extLst>
              </p:cNvPr>
              <p:cNvSpPr/>
              <p:nvPr/>
            </p:nvSpPr>
            <p:spPr>
              <a:xfrm>
                <a:off x="5192907" y="10056322"/>
                <a:ext cx="460188" cy="488220"/>
              </a:xfrm>
              <a:custGeom>
                <a:avLst/>
                <a:gdLst>
                  <a:gd name="connsiteX0" fmla="*/ 20443 w 460188"/>
                  <a:gd name="connsiteY0" fmla="*/ 265603 h 488220"/>
                  <a:gd name="connsiteX1" fmla="*/ 14093 w 460188"/>
                  <a:gd name="connsiteY1" fmla="*/ 402128 h 488220"/>
                  <a:gd name="connsiteX2" fmla="*/ 10918 w 460188"/>
                  <a:gd name="connsiteY2" fmla="*/ 484678 h 488220"/>
                  <a:gd name="connsiteX3" fmla="*/ 36318 w 460188"/>
                  <a:gd name="connsiteY3" fmla="*/ 440228 h 488220"/>
                  <a:gd name="connsiteX4" fmla="*/ 7743 w 460188"/>
                  <a:gd name="connsiteY4" fmla="*/ 487853 h 488220"/>
                  <a:gd name="connsiteX5" fmla="*/ 93468 w 460188"/>
                  <a:gd name="connsiteY5" fmla="*/ 462453 h 488220"/>
                  <a:gd name="connsiteX6" fmla="*/ 350643 w 460188"/>
                  <a:gd name="connsiteY6" fmla="*/ 465628 h 488220"/>
                  <a:gd name="connsiteX7" fmla="*/ 430018 w 460188"/>
                  <a:gd name="connsiteY7" fmla="*/ 373553 h 488220"/>
                  <a:gd name="connsiteX8" fmla="*/ 458593 w 460188"/>
                  <a:gd name="connsiteY8" fmla="*/ 335453 h 488220"/>
                  <a:gd name="connsiteX9" fmla="*/ 455418 w 460188"/>
                  <a:gd name="connsiteY9" fmla="*/ 265603 h 488220"/>
                  <a:gd name="connsiteX10" fmla="*/ 445893 w 460188"/>
                  <a:gd name="connsiteY10" fmla="*/ 5253 h 488220"/>
                  <a:gd name="connsiteX11" fmla="*/ 430018 w 460188"/>
                  <a:gd name="connsiteY11" fmla="*/ 100503 h 488220"/>
                  <a:gd name="connsiteX12" fmla="*/ 376043 w 460188"/>
                  <a:gd name="connsiteY12" fmla="*/ 214803 h 488220"/>
                  <a:gd name="connsiteX13" fmla="*/ 271268 w 460188"/>
                  <a:gd name="connsiteY13" fmla="*/ 284653 h 488220"/>
                  <a:gd name="connsiteX14" fmla="*/ 20443 w 460188"/>
                  <a:gd name="connsiteY14" fmla="*/ 265603 h 48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0188" h="488220">
                    <a:moveTo>
                      <a:pt x="20443" y="265603"/>
                    </a:moveTo>
                    <a:cubicBezTo>
                      <a:pt x="-22420" y="285182"/>
                      <a:pt x="15680" y="365616"/>
                      <a:pt x="14093" y="402128"/>
                    </a:cubicBezTo>
                    <a:cubicBezTo>
                      <a:pt x="12506" y="438640"/>
                      <a:pt x="7214" y="478328"/>
                      <a:pt x="10918" y="484678"/>
                    </a:cubicBezTo>
                    <a:cubicBezTo>
                      <a:pt x="14622" y="491028"/>
                      <a:pt x="36847" y="439699"/>
                      <a:pt x="36318" y="440228"/>
                    </a:cubicBezTo>
                    <a:cubicBezTo>
                      <a:pt x="35789" y="440757"/>
                      <a:pt x="-1782" y="484149"/>
                      <a:pt x="7743" y="487853"/>
                    </a:cubicBezTo>
                    <a:cubicBezTo>
                      <a:pt x="17268" y="491557"/>
                      <a:pt x="36318" y="466157"/>
                      <a:pt x="93468" y="462453"/>
                    </a:cubicBezTo>
                    <a:cubicBezTo>
                      <a:pt x="150618" y="458749"/>
                      <a:pt x="294551" y="480445"/>
                      <a:pt x="350643" y="465628"/>
                    </a:cubicBezTo>
                    <a:cubicBezTo>
                      <a:pt x="406735" y="450811"/>
                      <a:pt x="412026" y="395249"/>
                      <a:pt x="430018" y="373553"/>
                    </a:cubicBezTo>
                    <a:cubicBezTo>
                      <a:pt x="448010" y="351857"/>
                      <a:pt x="454360" y="353445"/>
                      <a:pt x="458593" y="335453"/>
                    </a:cubicBezTo>
                    <a:cubicBezTo>
                      <a:pt x="462826" y="317461"/>
                      <a:pt x="457535" y="320636"/>
                      <a:pt x="455418" y="265603"/>
                    </a:cubicBezTo>
                    <a:cubicBezTo>
                      <a:pt x="453301" y="210570"/>
                      <a:pt x="450126" y="32770"/>
                      <a:pt x="445893" y="5253"/>
                    </a:cubicBezTo>
                    <a:cubicBezTo>
                      <a:pt x="441660" y="-22264"/>
                      <a:pt x="441660" y="65578"/>
                      <a:pt x="430018" y="100503"/>
                    </a:cubicBezTo>
                    <a:cubicBezTo>
                      <a:pt x="418376" y="135428"/>
                      <a:pt x="402501" y="184111"/>
                      <a:pt x="376043" y="214803"/>
                    </a:cubicBezTo>
                    <a:cubicBezTo>
                      <a:pt x="349585" y="245495"/>
                      <a:pt x="325772" y="271953"/>
                      <a:pt x="271268" y="284653"/>
                    </a:cubicBezTo>
                    <a:cubicBezTo>
                      <a:pt x="216764" y="297353"/>
                      <a:pt x="63306" y="246024"/>
                      <a:pt x="20443" y="2656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1" name="フリーフォーム 1190">
                <a:extLst>
                  <a:ext uri="{FF2B5EF4-FFF2-40B4-BE49-F238E27FC236}">
                    <a16:creationId xmlns:a16="http://schemas.microsoft.com/office/drawing/2014/main" id="{170E30E7-194A-B6DD-3C25-F638F489168A}"/>
                  </a:ext>
                </a:extLst>
              </p:cNvPr>
              <p:cNvSpPr/>
              <p:nvPr/>
            </p:nvSpPr>
            <p:spPr>
              <a:xfrm>
                <a:off x="5702682" y="10031166"/>
                <a:ext cx="217511" cy="331580"/>
              </a:xfrm>
              <a:custGeom>
                <a:avLst/>
                <a:gdLst>
                  <a:gd name="connsiteX0" fmla="*/ 5968 w 217511"/>
                  <a:gd name="connsiteY0" fmla="*/ 11359 h 331580"/>
                  <a:gd name="connsiteX1" fmla="*/ 12318 w 217511"/>
                  <a:gd name="connsiteY1" fmla="*/ 265359 h 331580"/>
                  <a:gd name="connsiteX2" fmla="*/ 15493 w 217511"/>
                  <a:gd name="connsiteY2" fmla="*/ 192334 h 331580"/>
                  <a:gd name="connsiteX3" fmla="*/ 18668 w 217511"/>
                  <a:gd name="connsiteY3" fmla="*/ 325684 h 331580"/>
                  <a:gd name="connsiteX4" fmla="*/ 69468 w 217511"/>
                  <a:gd name="connsiteY4" fmla="*/ 309809 h 331580"/>
                  <a:gd name="connsiteX5" fmla="*/ 136143 w 217511"/>
                  <a:gd name="connsiteY5" fmla="*/ 287584 h 331580"/>
                  <a:gd name="connsiteX6" fmla="*/ 167893 w 217511"/>
                  <a:gd name="connsiteY6" fmla="*/ 192334 h 331580"/>
                  <a:gd name="connsiteX7" fmla="*/ 174243 w 217511"/>
                  <a:gd name="connsiteY7" fmla="*/ 138359 h 331580"/>
                  <a:gd name="connsiteX8" fmla="*/ 177418 w 217511"/>
                  <a:gd name="connsiteY8" fmla="*/ 39934 h 331580"/>
                  <a:gd name="connsiteX9" fmla="*/ 215518 w 217511"/>
                  <a:gd name="connsiteY9" fmla="*/ 46284 h 331580"/>
                  <a:gd name="connsiteX10" fmla="*/ 107568 w 217511"/>
                  <a:gd name="connsiteY10" fmla="*/ 43109 h 331580"/>
                  <a:gd name="connsiteX11" fmla="*/ 5968 w 217511"/>
                  <a:gd name="connsiteY11" fmla="*/ 11359 h 33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511" h="331580">
                    <a:moveTo>
                      <a:pt x="5968" y="11359"/>
                    </a:moveTo>
                    <a:cubicBezTo>
                      <a:pt x="-9907" y="48401"/>
                      <a:pt x="10731" y="235197"/>
                      <a:pt x="12318" y="265359"/>
                    </a:cubicBezTo>
                    <a:cubicBezTo>
                      <a:pt x="13905" y="295521"/>
                      <a:pt x="14435" y="182280"/>
                      <a:pt x="15493" y="192334"/>
                    </a:cubicBezTo>
                    <a:cubicBezTo>
                      <a:pt x="16551" y="202388"/>
                      <a:pt x="9672" y="306105"/>
                      <a:pt x="18668" y="325684"/>
                    </a:cubicBezTo>
                    <a:cubicBezTo>
                      <a:pt x="27664" y="345263"/>
                      <a:pt x="69468" y="309809"/>
                      <a:pt x="69468" y="309809"/>
                    </a:cubicBezTo>
                    <a:cubicBezTo>
                      <a:pt x="89047" y="303459"/>
                      <a:pt x="119739" y="307163"/>
                      <a:pt x="136143" y="287584"/>
                    </a:cubicBezTo>
                    <a:cubicBezTo>
                      <a:pt x="152547" y="268005"/>
                      <a:pt x="161543" y="217205"/>
                      <a:pt x="167893" y="192334"/>
                    </a:cubicBezTo>
                    <a:cubicBezTo>
                      <a:pt x="174243" y="167463"/>
                      <a:pt x="172656" y="163759"/>
                      <a:pt x="174243" y="138359"/>
                    </a:cubicBezTo>
                    <a:cubicBezTo>
                      <a:pt x="175831" y="112959"/>
                      <a:pt x="170539" y="55280"/>
                      <a:pt x="177418" y="39934"/>
                    </a:cubicBezTo>
                    <a:cubicBezTo>
                      <a:pt x="184297" y="24588"/>
                      <a:pt x="227160" y="45755"/>
                      <a:pt x="215518" y="46284"/>
                    </a:cubicBezTo>
                    <a:cubicBezTo>
                      <a:pt x="203876" y="46813"/>
                      <a:pt x="137731" y="46813"/>
                      <a:pt x="107568" y="43109"/>
                    </a:cubicBezTo>
                    <a:cubicBezTo>
                      <a:pt x="77406" y="39405"/>
                      <a:pt x="21843" y="-25683"/>
                      <a:pt x="5968" y="113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2" name="フリーフォーム 1191">
                <a:extLst>
                  <a:ext uri="{FF2B5EF4-FFF2-40B4-BE49-F238E27FC236}">
                    <a16:creationId xmlns:a16="http://schemas.microsoft.com/office/drawing/2014/main" id="{B51C5DAA-30B4-63D2-8BF0-01FFA966D74A}"/>
                  </a:ext>
                </a:extLst>
              </p:cNvPr>
              <p:cNvSpPr/>
              <p:nvPr/>
            </p:nvSpPr>
            <p:spPr>
              <a:xfrm>
                <a:off x="5766643" y="10025799"/>
                <a:ext cx="372872" cy="519266"/>
              </a:xfrm>
              <a:custGeom>
                <a:avLst/>
                <a:gdLst>
                  <a:gd name="connsiteX0" fmla="*/ 11857 w 372872"/>
                  <a:gd name="connsiteY0" fmla="*/ 48476 h 519266"/>
                  <a:gd name="connsiteX1" fmla="*/ 348407 w 372872"/>
                  <a:gd name="connsiteY1" fmla="*/ 48476 h 519266"/>
                  <a:gd name="connsiteX2" fmla="*/ 348407 w 372872"/>
                  <a:gd name="connsiteY2" fmla="*/ 7201 h 519266"/>
                  <a:gd name="connsiteX3" fmla="*/ 361107 w 372872"/>
                  <a:gd name="connsiteY3" fmla="*/ 216751 h 519266"/>
                  <a:gd name="connsiteX4" fmla="*/ 364282 w 372872"/>
                  <a:gd name="connsiteY4" fmla="*/ 378676 h 519266"/>
                  <a:gd name="connsiteX5" fmla="*/ 307132 w 372872"/>
                  <a:gd name="connsiteY5" fmla="*/ 445351 h 519266"/>
                  <a:gd name="connsiteX6" fmla="*/ 249982 w 372872"/>
                  <a:gd name="connsiteY6" fmla="*/ 477101 h 519266"/>
                  <a:gd name="connsiteX7" fmla="*/ 151557 w 372872"/>
                  <a:gd name="connsiteY7" fmla="*/ 508851 h 519266"/>
                  <a:gd name="connsiteX8" fmla="*/ 24557 w 372872"/>
                  <a:gd name="connsiteY8" fmla="*/ 518376 h 519266"/>
                  <a:gd name="connsiteX9" fmla="*/ 72182 w 372872"/>
                  <a:gd name="connsiteY9" fmla="*/ 489801 h 519266"/>
                  <a:gd name="connsiteX10" fmla="*/ 161082 w 372872"/>
                  <a:gd name="connsiteY10" fmla="*/ 391376 h 519266"/>
                  <a:gd name="connsiteX11" fmla="*/ 186482 w 372872"/>
                  <a:gd name="connsiteY11" fmla="*/ 292951 h 519266"/>
                  <a:gd name="connsiteX12" fmla="*/ 196007 w 372872"/>
                  <a:gd name="connsiteY12" fmla="*/ 156426 h 519266"/>
                  <a:gd name="connsiteX13" fmla="*/ 164257 w 372872"/>
                  <a:gd name="connsiteY13" fmla="*/ 108801 h 519266"/>
                  <a:gd name="connsiteX14" fmla="*/ 129332 w 372872"/>
                  <a:gd name="connsiteY14" fmla="*/ 124676 h 519266"/>
                  <a:gd name="connsiteX15" fmla="*/ 110282 w 372872"/>
                  <a:gd name="connsiteY15" fmla="*/ 197701 h 519266"/>
                  <a:gd name="connsiteX16" fmla="*/ 81707 w 372872"/>
                  <a:gd name="connsiteY16" fmla="*/ 315176 h 519266"/>
                  <a:gd name="connsiteX17" fmla="*/ 75357 w 372872"/>
                  <a:gd name="connsiteY17" fmla="*/ 197701 h 519266"/>
                  <a:gd name="connsiteX18" fmla="*/ 11857 w 372872"/>
                  <a:gd name="connsiteY18" fmla="*/ 48476 h 51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2872" h="519266">
                    <a:moveTo>
                      <a:pt x="11857" y="48476"/>
                    </a:moveTo>
                    <a:cubicBezTo>
                      <a:pt x="57365" y="23605"/>
                      <a:pt x="292315" y="55355"/>
                      <a:pt x="348407" y="48476"/>
                    </a:cubicBezTo>
                    <a:cubicBezTo>
                      <a:pt x="404499" y="41597"/>
                      <a:pt x="346290" y="-20845"/>
                      <a:pt x="348407" y="7201"/>
                    </a:cubicBezTo>
                    <a:cubicBezTo>
                      <a:pt x="350524" y="35247"/>
                      <a:pt x="358461" y="154839"/>
                      <a:pt x="361107" y="216751"/>
                    </a:cubicBezTo>
                    <a:cubicBezTo>
                      <a:pt x="363753" y="278663"/>
                      <a:pt x="373278" y="340576"/>
                      <a:pt x="364282" y="378676"/>
                    </a:cubicBezTo>
                    <a:cubicBezTo>
                      <a:pt x="355286" y="416776"/>
                      <a:pt x="326182" y="428947"/>
                      <a:pt x="307132" y="445351"/>
                    </a:cubicBezTo>
                    <a:cubicBezTo>
                      <a:pt x="288082" y="461755"/>
                      <a:pt x="275911" y="466518"/>
                      <a:pt x="249982" y="477101"/>
                    </a:cubicBezTo>
                    <a:cubicBezTo>
                      <a:pt x="224053" y="487684"/>
                      <a:pt x="189128" y="501972"/>
                      <a:pt x="151557" y="508851"/>
                    </a:cubicBezTo>
                    <a:cubicBezTo>
                      <a:pt x="113986" y="515730"/>
                      <a:pt x="37786" y="521551"/>
                      <a:pt x="24557" y="518376"/>
                    </a:cubicBezTo>
                    <a:cubicBezTo>
                      <a:pt x="11328" y="515201"/>
                      <a:pt x="49428" y="510968"/>
                      <a:pt x="72182" y="489801"/>
                    </a:cubicBezTo>
                    <a:cubicBezTo>
                      <a:pt x="94936" y="468634"/>
                      <a:pt x="142032" y="424184"/>
                      <a:pt x="161082" y="391376"/>
                    </a:cubicBezTo>
                    <a:cubicBezTo>
                      <a:pt x="180132" y="358568"/>
                      <a:pt x="180661" y="332109"/>
                      <a:pt x="186482" y="292951"/>
                    </a:cubicBezTo>
                    <a:cubicBezTo>
                      <a:pt x="192303" y="253793"/>
                      <a:pt x="199711" y="187118"/>
                      <a:pt x="196007" y="156426"/>
                    </a:cubicBezTo>
                    <a:cubicBezTo>
                      <a:pt x="192303" y="125734"/>
                      <a:pt x="175370" y="114093"/>
                      <a:pt x="164257" y="108801"/>
                    </a:cubicBezTo>
                    <a:cubicBezTo>
                      <a:pt x="153145" y="103509"/>
                      <a:pt x="138328" y="109859"/>
                      <a:pt x="129332" y="124676"/>
                    </a:cubicBezTo>
                    <a:cubicBezTo>
                      <a:pt x="120336" y="139493"/>
                      <a:pt x="118219" y="165951"/>
                      <a:pt x="110282" y="197701"/>
                    </a:cubicBezTo>
                    <a:cubicBezTo>
                      <a:pt x="102345" y="229451"/>
                      <a:pt x="87528" y="315176"/>
                      <a:pt x="81707" y="315176"/>
                    </a:cubicBezTo>
                    <a:cubicBezTo>
                      <a:pt x="75886" y="315176"/>
                      <a:pt x="84882" y="239505"/>
                      <a:pt x="75357" y="197701"/>
                    </a:cubicBezTo>
                    <a:cubicBezTo>
                      <a:pt x="65832" y="155897"/>
                      <a:pt x="-33651" y="73347"/>
                      <a:pt x="11857" y="484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3" name="フリーフォーム 1192">
                <a:extLst>
                  <a:ext uri="{FF2B5EF4-FFF2-40B4-BE49-F238E27FC236}">
                    <a16:creationId xmlns:a16="http://schemas.microsoft.com/office/drawing/2014/main" id="{A3A3B0FA-1F68-0369-754D-8ADF93608F0B}"/>
                  </a:ext>
                </a:extLst>
              </p:cNvPr>
              <p:cNvSpPr/>
              <p:nvPr/>
            </p:nvSpPr>
            <p:spPr>
              <a:xfrm>
                <a:off x="4631711" y="9058668"/>
                <a:ext cx="747534" cy="256844"/>
              </a:xfrm>
              <a:custGeom>
                <a:avLst/>
                <a:gdLst>
                  <a:gd name="connsiteX0" fmla="*/ 721339 w 747534"/>
                  <a:gd name="connsiteY0" fmla="*/ 85332 h 256844"/>
                  <a:gd name="connsiteX1" fmla="*/ 546714 w 747534"/>
                  <a:gd name="connsiteY1" fmla="*/ 9132 h 256844"/>
                  <a:gd name="connsiteX2" fmla="*/ 403839 w 747534"/>
                  <a:gd name="connsiteY2" fmla="*/ 9132 h 256844"/>
                  <a:gd name="connsiteX3" fmla="*/ 143489 w 747534"/>
                  <a:gd name="connsiteY3" fmla="*/ 78982 h 256844"/>
                  <a:gd name="connsiteX4" fmla="*/ 22839 w 747534"/>
                  <a:gd name="connsiteY4" fmla="*/ 199632 h 256844"/>
                  <a:gd name="connsiteX5" fmla="*/ 3789 w 747534"/>
                  <a:gd name="connsiteY5" fmla="*/ 256782 h 256844"/>
                  <a:gd name="connsiteX6" fmla="*/ 70464 w 747534"/>
                  <a:gd name="connsiteY6" fmla="*/ 190107 h 256844"/>
                  <a:gd name="connsiteX7" fmla="*/ 435589 w 747534"/>
                  <a:gd name="connsiteY7" fmla="*/ 53582 h 256844"/>
                  <a:gd name="connsiteX8" fmla="*/ 610214 w 747534"/>
                  <a:gd name="connsiteY8" fmla="*/ 104382 h 256844"/>
                  <a:gd name="connsiteX9" fmla="*/ 734039 w 747534"/>
                  <a:gd name="connsiteY9" fmla="*/ 199632 h 256844"/>
                  <a:gd name="connsiteX10" fmla="*/ 721339 w 747534"/>
                  <a:gd name="connsiteY10" fmla="*/ 85332 h 25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534" h="256844">
                    <a:moveTo>
                      <a:pt x="721339" y="85332"/>
                    </a:moveTo>
                    <a:cubicBezTo>
                      <a:pt x="690118" y="53582"/>
                      <a:pt x="599631" y="21832"/>
                      <a:pt x="546714" y="9132"/>
                    </a:cubicBezTo>
                    <a:cubicBezTo>
                      <a:pt x="493797" y="-3568"/>
                      <a:pt x="471043" y="-2510"/>
                      <a:pt x="403839" y="9132"/>
                    </a:cubicBezTo>
                    <a:cubicBezTo>
                      <a:pt x="336635" y="20774"/>
                      <a:pt x="206989" y="47232"/>
                      <a:pt x="143489" y="78982"/>
                    </a:cubicBezTo>
                    <a:cubicBezTo>
                      <a:pt x="79989" y="110732"/>
                      <a:pt x="46122" y="169999"/>
                      <a:pt x="22839" y="199632"/>
                    </a:cubicBezTo>
                    <a:cubicBezTo>
                      <a:pt x="-444" y="229265"/>
                      <a:pt x="-4149" y="258370"/>
                      <a:pt x="3789" y="256782"/>
                    </a:cubicBezTo>
                    <a:cubicBezTo>
                      <a:pt x="11727" y="255194"/>
                      <a:pt x="-1503" y="223974"/>
                      <a:pt x="70464" y="190107"/>
                    </a:cubicBezTo>
                    <a:cubicBezTo>
                      <a:pt x="142431" y="156240"/>
                      <a:pt x="345631" y="67870"/>
                      <a:pt x="435589" y="53582"/>
                    </a:cubicBezTo>
                    <a:cubicBezTo>
                      <a:pt x="525547" y="39294"/>
                      <a:pt x="560472" y="80040"/>
                      <a:pt x="610214" y="104382"/>
                    </a:cubicBezTo>
                    <a:cubicBezTo>
                      <a:pt x="659956" y="128724"/>
                      <a:pt x="713402" y="201749"/>
                      <a:pt x="734039" y="199632"/>
                    </a:cubicBezTo>
                    <a:cubicBezTo>
                      <a:pt x="754676" y="197515"/>
                      <a:pt x="752560" y="117082"/>
                      <a:pt x="721339" y="85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4" name="フリーフォーム 1193">
                <a:extLst>
                  <a:ext uri="{FF2B5EF4-FFF2-40B4-BE49-F238E27FC236}">
                    <a16:creationId xmlns:a16="http://schemas.microsoft.com/office/drawing/2014/main" id="{4C450805-77B8-4BC3-5B03-966AF3CD0C9C}"/>
                  </a:ext>
                </a:extLst>
              </p:cNvPr>
              <p:cNvSpPr/>
              <p:nvPr/>
            </p:nvSpPr>
            <p:spPr>
              <a:xfrm>
                <a:off x="4615562" y="9449275"/>
                <a:ext cx="445468" cy="374340"/>
              </a:xfrm>
              <a:custGeom>
                <a:avLst/>
                <a:gdLst>
                  <a:gd name="connsiteX0" fmla="*/ 19938 w 445468"/>
                  <a:gd name="connsiteY0" fmla="*/ 2700 h 374340"/>
                  <a:gd name="connsiteX1" fmla="*/ 223138 w 445468"/>
                  <a:gd name="connsiteY1" fmla="*/ 228125 h 374340"/>
                  <a:gd name="connsiteX2" fmla="*/ 435863 w 445468"/>
                  <a:gd name="connsiteY2" fmla="*/ 367825 h 374340"/>
                  <a:gd name="connsiteX3" fmla="*/ 388238 w 445468"/>
                  <a:gd name="connsiteY3" fmla="*/ 345600 h 374340"/>
                  <a:gd name="connsiteX4" fmla="*/ 204088 w 445468"/>
                  <a:gd name="connsiteY4" fmla="*/ 294800 h 374340"/>
                  <a:gd name="connsiteX5" fmla="*/ 26288 w 445468"/>
                  <a:gd name="connsiteY5" fmla="*/ 117000 h 374340"/>
                  <a:gd name="connsiteX6" fmla="*/ 19938 w 445468"/>
                  <a:gd name="connsiteY6" fmla="*/ 2700 h 374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5468" h="374340">
                    <a:moveTo>
                      <a:pt x="19938" y="2700"/>
                    </a:moveTo>
                    <a:cubicBezTo>
                      <a:pt x="52746" y="21221"/>
                      <a:pt x="153817" y="167271"/>
                      <a:pt x="223138" y="228125"/>
                    </a:cubicBezTo>
                    <a:cubicBezTo>
                      <a:pt x="292459" y="288979"/>
                      <a:pt x="408346" y="348246"/>
                      <a:pt x="435863" y="367825"/>
                    </a:cubicBezTo>
                    <a:cubicBezTo>
                      <a:pt x="463380" y="387404"/>
                      <a:pt x="426867" y="357771"/>
                      <a:pt x="388238" y="345600"/>
                    </a:cubicBezTo>
                    <a:cubicBezTo>
                      <a:pt x="349609" y="333429"/>
                      <a:pt x="264413" y="332900"/>
                      <a:pt x="204088" y="294800"/>
                    </a:cubicBezTo>
                    <a:cubicBezTo>
                      <a:pt x="143763" y="256700"/>
                      <a:pt x="53805" y="168858"/>
                      <a:pt x="26288" y="117000"/>
                    </a:cubicBezTo>
                    <a:cubicBezTo>
                      <a:pt x="-1229" y="65142"/>
                      <a:pt x="-12870" y="-15821"/>
                      <a:pt x="19938" y="27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5" name="フリーフォーム 1194">
                <a:extLst>
                  <a:ext uri="{FF2B5EF4-FFF2-40B4-BE49-F238E27FC236}">
                    <a16:creationId xmlns:a16="http://schemas.microsoft.com/office/drawing/2014/main" id="{A2D20C0E-12C0-6DBE-B2F0-6D75D1EFA057}"/>
                  </a:ext>
                </a:extLst>
              </p:cNvPr>
              <p:cNvSpPr/>
              <p:nvPr/>
            </p:nvSpPr>
            <p:spPr>
              <a:xfrm>
                <a:off x="5172069" y="9601200"/>
                <a:ext cx="320981" cy="183567"/>
              </a:xfrm>
              <a:custGeom>
                <a:avLst/>
                <a:gdLst>
                  <a:gd name="connsiteX0" fmla="*/ 311156 w 320981"/>
                  <a:gd name="connsiteY0" fmla="*/ 0 h 183567"/>
                  <a:gd name="connsiteX1" fmla="*/ 307981 w 320981"/>
                  <a:gd name="connsiteY1" fmla="*/ 60325 h 183567"/>
                  <a:gd name="connsiteX2" fmla="*/ 184156 w 320981"/>
                  <a:gd name="connsiteY2" fmla="*/ 136525 h 183567"/>
                  <a:gd name="connsiteX3" fmla="*/ 6 w 320981"/>
                  <a:gd name="connsiteY3" fmla="*/ 180975 h 183567"/>
                  <a:gd name="connsiteX4" fmla="*/ 190506 w 320981"/>
                  <a:gd name="connsiteY4" fmla="*/ 60325 h 183567"/>
                  <a:gd name="connsiteX5" fmla="*/ 25406 w 320981"/>
                  <a:gd name="connsiteY5" fmla="*/ 120650 h 183567"/>
                  <a:gd name="connsiteX6" fmla="*/ 311156 w 320981"/>
                  <a:gd name="connsiteY6" fmla="*/ 0 h 18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0981" h="183567">
                    <a:moveTo>
                      <a:pt x="311156" y="0"/>
                    </a:moveTo>
                    <a:cubicBezTo>
                      <a:pt x="320152" y="18785"/>
                      <a:pt x="329148" y="37571"/>
                      <a:pt x="307981" y="60325"/>
                    </a:cubicBezTo>
                    <a:cubicBezTo>
                      <a:pt x="286814" y="83079"/>
                      <a:pt x="235485" y="116417"/>
                      <a:pt x="184156" y="136525"/>
                    </a:cubicBezTo>
                    <a:cubicBezTo>
                      <a:pt x="132827" y="156633"/>
                      <a:pt x="-1052" y="193675"/>
                      <a:pt x="6" y="180975"/>
                    </a:cubicBezTo>
                    <a:cubicBezTo>
                      <a:pt x="1064" y="168275"/>
                      <a:pt x="186273" y="70379"/>
                      <a:pt x="190506" y="60325"/>
                    </a:cubicBezTo>
                    <a:cubicBezTo>
                      <a:pt x="194739" y="50271"/>
                      <a:pt x="25406" y="120650"/>
                      <a:pt x="25406" y="120650"/>
                    </a:cubicBezTo>
                    <a:lnTo>
                      <a:pt x="31115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6" name="フリーフォーム 1195">
                <a:extLst>
                  <a:ext uri="{FF2B5EF4-FFF2-40B4-BE49-F238E27FC236}">
                    <a16:creationId xmlns:a16="http://schemas.microsoft.com/office/drawing/2014/main" id="{A90EAA7C-AB4B-9190-30CC-9150C128E487}"/>
                  </a:ext>
                </a:extLst>
              </p:cNvPr>
              <p:cNvSpPr/>
              <p:nvPr/>
            </p:nvSpPr>
            <p:spPr>
              <a:xfrm>
                <a:off x="5186822" y="9137648"/>
                <a:ext cx="274240" cy="197757"/>
              </a:xfrm>
              <a:custGeom>
                <a:avLst/>
                <a:gdLst>
                  <a:gd name="connsiteX0" fmla="*/ 1128 w 274240"/>
                  <a:gd name="connsiteY0" fmla="*/ 2 h 197757"/>
                  <a:gd name="connsiteX1" fmla="*/ 86853 w 274240"/>
                  <a:gd name="connsiteY1" fmla="*/ 120652 h 197757"/>
                  <a:gd name="connsiteX2" fmla="*/ 137653 w 274240"/>
                  <a:gd name="connsiteY2" fmla="*/ 190502 h 197757"/>
                  <a:gd name="connsiteX3" fmla="*/ 274178 w 274240"/>
                  <a:gd name="connsiteY3" fmla="*/ 187327 h 197757"/>
                  <a:gd name="connsiteX4" fmla="*/ 153528 w 274240"/>
                  <a:gd name="connsiteY4" fmla="*/ 117477 h 197757"/>
                  <a:gd name="connsiteX5" fmla="*/ 1128 w 274240"/>
                  <a:gd name="connsiteY5" fmla="*/ 2 h 19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240" h="197757">
                    <a:moveTo>
                      <a:pt x="1128" y="2"/>
                    </a:moveTo>
                    <a:cubicBezTo>
                      <a:pt x="-9984" y="531"/>
                      <a:pt x="64099" y="88902"/>
                      <a:pt x="86853" y="120652"/>
                    </a:cubicBezTo>
                    <a:cubicBezTo>
                      <a:pt x="109607" y="152402"/>
                      <a:pt x="106432" y="179390"/>
                      <a:pt x="137653" y="190502"/>
                    </a:cubicBezTo>
                    <a:cubicBezTo>
                      <a:pt x="168874" y="201614"/>
                      <a:pt x="271532" y="199498"/>
                      <a:pt x="274178" y="187327"/>
                    </a:cubicBezTo>
                    <a:cubicBezTo>
                      <a:pt x="276824" y="175156"/>
                      <a:pt x="195332" y="148168"/>
                      <a:pt x="153528" y="117477"/>
                    </a:cubicBezTo>
                    <a:cubicBezTo>
                      <a:pt x="111724" y="86786"/>
                      <a:pt x="12240" y="-527"/>
                      <a:pt x="112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7" name="フリーフォーム 1196">
                <a:extLst>
                  <a:ext uri="{FF2B5EF4-FFF2-40B4-BE49-F238E27FC236}">
                    <a16:creationId xmlns:a16="http://schemas.microsoft.com/office/drawing/2014/main" id="{AF090FC5-2F59-D05C-DC1A-AB0BA7F1C722}"/>
                  </a:ext>
                </a:extLst>
              </p:cNvPr>
              <p:cNvSpPr/>
              <p:nvPr/>
            </p:nvSpPr>
            <p:spPr>
              <a:xfrm>
                <a:off x="5060059" y="8150199"/>
                <a:ext cx="258910" cy="746416"/>
              </a:xfrm>
              <a:custGeom>
                <a:avLst/>
                <a:gdLst>
                  <a:gd name="connsiteX0" fmla="*/ 229491 w 258910"/>
                  <a:gd name="connsiteY0" fmla="*/ 26 h 746416"/>
                  <a:gd name="connsiteX1" fmla="*/ 219966 w 258910"/>
                  <a:gd name="connsiteY1" fmla="*/ 479451 h 746416"/>
                  <a:gd name="connsiteX2" fmla="*/ 181866 w 258910"/>
                  <a:gd name="connsiteY2" fmla="*/ 587401 h 746416"/>
                  <a:gd name="connsiteX3" fmla="*/ 891 w 258910"/>
                  <a:gd name="connsiteY3" fmla="*/ 742976 h 746416"/>
                  <a:gd name="connsiteX4" fmla="*/ 118366 w 258910"/>
                  <a:gd name="connsiteY4" fmla="*/ 679476 h 746416"/>
                  <a:gd name="connsiteX5" fmla="*/ 251716 w 258910"/>
                  <a:gd name="connsiteY5" fmla="*/ 501676 h 746416"/>
                  <a:gd name="connsiteX6" fmla="*/ 229491 w 258910"/>
                  <a:gd name="connsiteY6" fmla="*/ 26 h 74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910" h="746416">
                    <a:moveTo>
                      <a:pt x="229491" y="26"/>
                    </a:moveTo>
                    <a:cubicBezTo>
                      <a:pt x="224199" y="-3678"/>
                      <a:pt x="227903" y="381555"/>
                      <a:pt x="219966" y="479451"/>
                    </a:cubicBezTo>
                    <a:cubicBezTo>
                      <a:pt x="212029" y="577347"/>
                      <a:pt x="218378" y="543480"/>
                      <a:pt x="181866" y="587401"/>
                    </a:cubicBezTo>
                    <a:cubicBezTo>
                      <a:pt x="145354" y="631322"/>
                      <a:pt x="11474" y="727630"/>
                      <a:pt x="891" y="742976"/>
                    </a:cubicBezTo>
                    <a:cubicBezTo>
                      <a:pt x="-9692" y="758322"/>
                      <a:pt x="76562" y="719693"/>
                      <a:pt x="118366" y="679476"/>
                    </a:cubicBezTo>
                    <a:cubicBezTo>
                      <a:pt x="160170" y="639259"/>
                      <a:pt x="228433" y="611213"/>
                      <a:pt x="251716" y="501676"/>
                    </a:cubicBezTo>
                    <a:cubicBezTo>
                      <a:pt x="274999" y="392139"/>
                      <a:pt x="234783" y="3730"/>
                      <a:pt x="229491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8" name="フリーフォーム 1197">
                <a:extLst>
                  <a:ext uri="{FF2B5EF4-FFF2-40B4-BE49-F238E27FC236}">
                    <a16:creationId xmlns:a16="http://schemas.microsoft.com/office/drawing/2014/main" id="{DB8BD723-FB00-BFD9-8BE2-06C27B582A74}"/>
                  </a:ext>
                </a:extLst>
              </p:cNvPr>
              <p:cNvSpPr/>
              <p:nvPr/>
            </p:nvSpPr>
            <p:spPr>
              <a:xfrm>
                <a:off x="4402546" y="8230761"/>
                <a:ext cx="58359" cy="355337"/>
              </a:xfrm>
              <a:custGeom>
                <a:avLst/>
                <a:gdLst>
                  <a:gd name="connsiteX0" fmla="*/ 1179 w 58359"/>
                  <a:gd name="connsiteY0" fmla="*/ 11539 h 355337"/>
                  <a:gd name="connsiteX1" fmla="*/ 20229 w 58359"/>
                  <a:gd name="connsiteY1" fmla="*/ 348089 h 355337"/>
                  <a:gd name="connsiteX2" fmla="*/ 26579 w 58359"/>
                  <a:gd name="connsiteY2" fmla="*/ 230614 h 355337"/>
                  <a:gd name="connsiteX3" fmla="*/ 58329 w 58359"/>
                  <a:gd name="connsiteY3" fmla="*/ 90914 h 355337"/>
                  <a:gd name="connsiteX4" fmla="*/ 1179 w 58359"/>
                  <a:gd name="connsiteY4" fmla="*/ 11539 h 355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59" h="355337">
                    <a:moveTo>
                      <a:pt x="1179" y="11539"/>
                    </a:moveTo>
                    <a:cubicBezTo>
                      <a:pt x="-5171" y="54401"/>
                      <a:pt x="15996" y="311577"/>
                      <a:pt x="20229" y="348089"/>
                    </a:cubicBezTo>
                    <a:cubicBezTo>
                      <a:pt x="24462" y="384602"/>
                      <a:pt x="20229" y="273476"/>
                      <a:pt x="26579" y="230614"/>
                    </a:cubicBezTo>
                    <a:cubicBezTo>
                      <a:pt x="32929" y="187752"/>
                      <a:pt x="59387" y="125310"/>
                      <a:pt x="58329" y="90914"/>
                    </a:cubicBezTo>
                    <a:cubicBezTo>
                      <a:pt x="57271" y="56518"/>
                      <a:pt x="7529" y="-31323"/>
                      <a:pt x="1179" y="115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9" name="フリーフォーム 1198">
                <a:extLst>
                  <a:ext uri="{FF2B5EF4-FFF2-40B4-BE49-F238E27FC236}">
                    <a16:creationId xmlns:a16="http://schemas.microsoft.com/office/drawing/2014/main" id="{91D9F5E8-7D78-04F3-B256-B22A51363725}"/>
                  </a:ext>
                </a:extLst>
              </p:cNvPr>
              <p:cNvSpPr/>
              <p:nvPr/>
            </p:nvSpPr>
            <p:spPr>
              <a:xfrm>
                <a:off x="5711089" y="8175404"/>
                <a:ext cx="504042" cy="187103"/>
              </a:xfrm>
              <a:custGeom>
                <a:avLst/>
                <a:gdLst>
                  <a:gd name="connsiteX0" fmla="*/ 26136 w 504042"/>
                  <a:gd name="connsiteY0" fmla="*/ 221 h 187103"/>
                  <a:gd name="connsiteX1" fmla="*/ 419836 w 504042"/>
                  <a:gd name="connsiteY1" fmla="*/ 51021 h 187103"/>
                  <a:gd name="connsiteX2" fmla="*/ 470636 w 504042"/>
                  <a:gd name="connsiteY2" fmla="*/ 63721 h 187103"/>
                  <a:gd name="connsiteX3" fmla="*/ 464286 w 504042"/>
                  <a:gd name="connsiteY3" fmla="*/ 28796 h 187103"/>
                  <a:gd name="connsiteX4" fmla="*/ 502386 w 504042"/>
                  <a:gd name="connsiteY4" fmla="*/ 184371 h 187103"/>
                  <a:gd name="connsiteX5" fmla="*/ 400786 w 504042"/>
                  <a:gd name="connsiteY5" fmla="*/ 124046 h 187103"/>
                  <a:gd name="connsiteX6" fmla="*/ 76936 w 504042"/>
                  <a:gd name="connsiteY6" fmla="*/ 73246 h 187103"/>
                  <a:gd name="connsiteX7" fmla="*/ 26136 w 504042"/>
                  <a:gd name="connsiteY7" fmla="*/ 221 h 1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4042" h="187103">
                    <a:moveTo>
                      <a:pt x="26136" y="221"/>
                    </a:moveTo>
                    <a:cubicBezTo>
                      <a:pt x="83286" y="-3483"/>
                      <a:pt x="345753" y="40438"/>
                      <a:pt x="419836" y="51021"/>
                    </a:cubicBezTo>
                    <a:cubicBezTo>
                      <a:pt x="493919" y="61604"/>
                      <a:pt x="463228" y="67425"/>
                      <a:pt x="470636" y="63721"/>
                    </a:cubicBezTo>
                    <a:cubicBezTo>
                      <a:pt x="478044" y="60017"/>
                      <a:pt x="458994" y="8688"/>
                      <a:pt x="464286" y="28796"/>
                    </a:cubicBezTo>
                    <a:cubicBezTo>
                      <a:pt x="469578" y="48904"/>
                      <a:pt x="512969" y="168496"/>
                      <a:pt x="502386" y="184371"/>
                    </a:cubicBezTo>
                    <a:cubicBezTo>
                      <a:pt x="491803" y="200246"/>
                      <a:pt x="471694" y="142567"/>
                      <a:pt x="400786" y="124046"/>
                    </a:cubicBezTo>
                    <a:cubicBezTo>
                      <a:pt x="329878" y="105525"/>
                      <a:pt x="139378" y="88592"/>
                      <a:pt x="76936" y="73246"/>
                    </a:cubicBezTo>
                    <a:cubicBezTo>
                      <a:pt x="14494" y="57900"/>
                      <a:pt x="-31014" y="3925"/>
                      <a:pt x="26136" y="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0" name="フリーフォーム 1199">
                <a:extLst>
                  <a:ext uri="{FF2B5EF4-FFF2-40B4-BE49-F238E27FC236}">
                    <a16:creationId xmlns:a16="http://schemas.microsoft.com/office/drawing/2014/main" id="{58DC355C-1B2D-CD92-E073-0E1A23852DC7}"/>
                  </a:ext>
                </a:extLst>
              </p:cNvPr>
              <p:cNvSpPr/>
              <p:nvPr/>
            </p:nvSpPr>
            <p:spPr>
              <a:xfrm>
                <a:off x="6558137" y="9947894"/>
                <a:ext cx="438787" cy="878286"/>
              </a:xfrm>
              <a:custGeom>
                <a:avLst/>
                <a:gdLst>
                  <a:gd name="connsiteX0" fmla="*/ 436388 w 438787"/>
                  <a:gd name="connsiteY0" fmla="*/ 2556 h 878286"/>
                  <a:gd name="connsiteX1" fmla="*/ 369713 w 438787"/>
                  <a:gd name="connsiteY1" fmla="*/ 358156 h 878286"/>
                  <a:gd name="connsiteX2" fmla="*/ 293513 w 438787"/>
                  <a:gd name="connsiteY2" fmla="*/ 523256 h 878286"/>
                  <a:gd name="connsiteX3" fmla="*/ 331613 w 438787"/>
                  <a:gd name="connsiteY3" fmla="*/ 443881 h 878286"/>
                  <a:gd name="connsiteX4" fmla="*/ 179213 w 438787"/>
                  <a:gd name="connsiteY4" fmla="*/ 694706 h 878286"/>
                  <a:gd name="connsiteX5" fmla="*/ 1413 w 438787"/>
                  <a:gd name="connsiteY5" fmla="*/ 875681 h 878286"/>
                  <a:gd name="connsiteX6" fmla="*/ 280813 w 438787"/>
                  <a:gd name="connsiteY6" fmla="*/ 558181 h 878286"/>
                  <a:gd name="connsiteX7" fmla="*/ 436388 w 438787"/>
                  <a:gd name="connsiteY7" fmla="*/ 2556 h 87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787" h="878286">
                    <a:moveTo>
                      <a:pt x="436388" y="2556"/>
                    </a:moveTo>
                    <a:cubicBezTo>
                      <a:pt x="451205" y="-30782"/>
                      <a:pt x="393525" y="271373"/>
                      <a:pt x="369713" y="358156"/>
                    </a:cubicBezTo>
                    <a:cubicBezTo>
                      <a:pt x="345901" y="444939"/>
                      <a:pt x="299863" y="508968"/>
                      <a:pt x="293513" y="523256"/>
                    </a:cubicBezTo>
                    <a:cubicBezTo>
                      <a:pt x="287163" y="537544"/>
                      <a:pt x="350663" y="415306"/>
                      <a:pt x="331613" y="443881"/>
                    </a:cubicBezTo>
                    <a:cubicBezTo>
                      <a:pt x="312563" y="472456"/>
                      <a:pt x="234246" y="622739"/>
                      <a:pt x="179213" y="694706"/>
                    </a:cubicBezTo>
                    <a:cubicBezTo>
                      <a:pt x="124180" y="766673"/>
                      <a:pt x="-15520" y="898435"/>
                      <a:pt x="1413" y="875681"/>
                    </a:cubicBezTo>
                    <a:cubicBezTo>
                      <a:pt x="18346" y="852927"/>
                      <a:pt x="210434" y="703173"/>
                      <a:pt x="280813" y="558181"/>
                    </a:cubicBezTo>
                    <a:cubicBezTo>
                      <a:pt x="351192" y="413189"/>
                      <a:pt x="421571" y="35894"/>
                      <a:pt x="436388" y="25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1" name="フリーフォーム 1200">
                <a:extLst>
                  <a:ext uri="{FF2B5EF4-FFF2-40B4-BE49-F238E27FC236}">
                    <a16:creationId xmlns:a16="http://schemas.microsoft.com/office/drawing/2014/main" id="{83122CE4-3B25-E9F2-06ED-060D21BB5157}"/>
                  </a:ext>
                </a:extLst>
              </p:cNvPr>
              <p:cNvSpPr/>
              <p:nvPr/>
            </p:nvSpPr>
            <p:spPr>
              <a:xfrm>
                <a:off x="6453806" y="10785475"/>
                <a:ext cx="620766" cy="77651"/>
              </a:xfrm>
              <a:custGeom>
                <a:avLst/>
                <a:gdLst>
                  <a:gd name="connsiteX0" fmla="*/ 969 w 620766"/>
                  <a:gd name="connsiteY0" fmla="*/ 53975 h 77651"/>
                  <a:gd name="connsiteX1" fmla="*/ 531194 w 620766"/>
                  <a:gd name="connsiteY1" fmla="*/ 31750 h 77651"/>
                  <a:gd name="connsiteX2" fmla="*/ 620094 w 620766"/>
                  <a:gd name="connsiteY2" fmla="*/ 0 h 77651"/>
                  <a:gd name="connsiteX3" fmla="*/ 413719 w 620766"/>
                  <a:gd name="connsiteY3" fmla="*/ 76200 h 77651"/>
                  <a:gd name="connsiteX4" fmla="*/ 401019 w 620766"/>
                  <a:gd name="connsiteY4" fmla="*/ 50800 h 77651"/>
                  <a:gd name="connsiteX5" fmla="*/ 969 w 620766"/>
                  <a:gd name="connsiteY5" fmla="*/ 53975 h 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766" h="77651">
                    <a:moveTo>
                      <a:pt x="969" y="53975"/>
                    </a:moveTo>
                    <a:cubicBezTo>
                      <a:pt x="22665" y="50800"/>
                      <a:pt x="428006" y="40746"/>
                      <a:pt x="531194" y="31750"/>
                    </a:cubicBezTo>
                    <a:cubicBezTo>
                      <a:pt x="634382" y="22754"/>
                      <a:pt x="620094" y="0"/>
                      <a:pt x="620094" y="0"/>
                    </a:cubicBezTo>
                    <a:cubicBezTo>
                      <a:pt x="600515" y="7408"/>
                      <a:pt x="450232" y="67733"/>
                      <a:pt x="413719" y="76200"/>
                    </a:cubicBezTo>
                    <a:cubicBezTo>
                      <a:pt x="377207" y="84667"/>
                      <a:pt x="474044" y="53446"/>
                      <a:pt x="401019" y="50800"/>
                    </a:cubicBezTo>
                    <a:cubicBezTo>
                      <a:pt x="327994" y="48154"/>
                      <a:pt x="-20727" y="57150"/>
                      <a:pt x="969" y="539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2" name="フリーフォーム 1201">
                <a:extLst>
                  <a:ext uri="{FF2B5EF4-FFF2-40B4-BE49-F238E27FC236}">
                    <a16:creationId xmlns:a16="http://schemas.microsoft.com/office/drawing/2014/main" id="{D9BBD051-0AA4-ECC6-39C7-71F23CBD6A81}"/>
                  </a:ext>
                </a:extLst>
              </p:cNvPr>
              <p:cNvSpPr/>
              <p:nvPr/>
            </p:nvSpPr>
            <p:spPr>
              <a:xfrm>
                <a:off x="6416211" y="10829902"/>
                <a:ext cx="678760" cy="50847"/>
              </a:xfrm>
              <a:custGeom>
                <a:avLst/>
                <a:gdLst>
                  <a:gd name="connsiteX0" fmla="*/ 464 w 678760"/>
                  <a:gd name="connsiteY0" fmla="*/ 50823 h 50847"/>
                  <a:gd name="connsiteX1" fmla="*/ 657689 w 678760"/>
                  <a:gd name="connsiteY1" fmla="*/ 9548 h 50847"/>
                  <a:gd name="connsiteX2" fmla="*/ 508464 w 678760"/>
                  <a:gd name="connsiteY2" fmla="*/ 9548 h 50847"/>
                  <a:gd name="connsiteX3" fmla="*/ 425914 w 678760"/>
                  <a:gd name="connsiteY3" fmla="*/ 23 h 50847"/>
                  <a:gd name="connsiteX4" fmla="*/ 349714 w 678760"/>
                  <a:gd name="connsiteY4" fmla="*/ 12723 h 50847"/>
                  <a:gd name="connsiteX5" fmla="*/ 549739 w 678760"/>
                  <a:gd name="connsiteY5" fmla="*/ 15898 h 50847"/>
                  <a:gd name="connsiteX6" fmla="*/ 464 w 678760"/>
                  <a:gd name="connsiteY6" fmla="*/ 50823 h 5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8760" h="50847">
                    <a:moveTo>
                      <a:pt x="464" y="50823"/>
                    </a:moveTo>
                    <a:lnTo>
                      <a:pt x="657689" y="9548"/>
                    </a:lnTo>
                    <a:cubicBezTo>
                      <a:pt x="742356" y="2669"/>
                      <a:pt x="547093" y="11135"/>
                      <a:pt x="508464" y="9548"/>
                    </a:cubicBezTo>
                    <a:cubicBezTo>
                      <a:pt x="469835" y="7961"/>
                      <a:pt x="452372" y="-506"/>
                      <a:pt x="425914" y="23"/>
                    </a:cubicBezTo>
                    <a:cubicBezTo>
                      <a:pt x="399456" y="552"/>
                      <a:pt x="329077" y="10077"/>
                      <a:pt x="349714" y="12723"/>
                    </a:cubicBezTo>
                    <a:cubicBezTo>
                      <a:pt x="370351" y="15369"/>
                      <a:pt x="606889" y="13781"/>
                      <a:pt x="549739" y="15898"/>
                    </a:cubicBezTo>
                    <a:cubicBezTo>
                      <a:pt x="492589" y="18015"/>
                      <a:pt x="-17527" y="51881"/>
                      <a:pt x="464" y="508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3" name="フリーフォーム 1202">
                <a:extLst>
                  <a:ext uri="{FF2B5EF4-FFF2-40B4-BE49-F238E27FC236}">
                    <a16:creationId xmlns:a16="http://schemas.microsoft.com/office/drawing/2014/main" id="{D9248C26-D2A0-7FB6-C556-BC9C5B4FC6A5}"/>
                  </a:ext>
                </a:extLst>
              </p:cNvPr>
              <p:cNvSpPr/>
              <p:nvPr/>
            </p:nvSpPr>
            <p:spPr>
              <a:xfrm>
                <a:off x="6249717" y="10902918"/>
                <a:ext cx="839778" cy="40604"/>
              </a:xfrm>
              <a:custGeom>
                <a:avLst/>
                <a:gdLst>
                  <a:gd name="connsiteX0" fmla="*/ 1858 w 839778"/>
                  <a:gd name="connsiteY0" fmla="*/ 38132 h 40604"/>
                  <a:gd name="connsiteX1" fmla="*/ 811483 w 839778"/>
                  <a:gd name="connsiteY1" fmla="*/ 32 h 40604"/>
                  <a:gd name="connsiteX2" fmla="*/ 595583 w 839778"/>
                  <a:gd name="connsiteY2" fmla="*/ 31782 h 40604"/>
                  <a:gd name="connsiteX3" fmla="*/ 1858 w 839778"/>
                  <a:gd name="connsiteY3" fmla="*/ 38132 h 40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778" h="40604">
                    <a:moveTo>
                      <a:pt x="1858" y="38132"/>
                    </a:moveTo>
                    <a:cubicBezTo>
                      <a:pt x="37841" y="32840"/>
                      <a:pt x="712529" y="1090"/>
                      <a:pt x="811483" y="32"/>
                    </a:cubicBezTo>
                    <a:cubicBezTo>
                      <a:pt x="910437" y="-1026"/>
                      <a:pt x="728404" y="23845"/>
                      <a:pt x="595583" y="31782"/>
                    </a:cubicBezTo>
                    <a:cubicBezTo>
                      <a:pt x="462762" y="39719"/>
                      <a:pt x="-34125" y="43424"/>
                      <a:pt x="1858" y="381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4" name="フリーフォーム 1203">
                <a:extLst>
                  <a:ext uri="{FF2B5EF4-FFF2-40B4-BE49-F238E27FC236}">
                    <a16:creationId xmlns:a16="http://schemas.microsoft.com/office/drawing/2014/main" id="{197E41CA-5ECD-12C2-49D3-2A9D321D87E3}"/>
                  </a:ext>
                </a:extLst>
              </p:cNvPr>
              <p:cNvSpPr/>
              <p:nvPr/>
            </p:nvSpPr>
            <p:spPr>
              <a:xfrm>
                <a:off x="7105013" y="9623458"/>
                <a:ext cx="10199" cy="1273532"/>
              </a:xfrm>
              <a:custGeom>
                <a:avLst/>
                <a:gdLst>
                  <a:gd name="connsiteX0" fmla="*/ 3812 w 10199"/>
                  <a:gd name="connsiteY0" fmla="*/ 6317 h 1273532"/>
                  <a:gd name="connsiteX1" fmla="*/ 10162 w 10199"/>
                  <a:gd name="connsiteY1" fmla="*/ 1247742 h 1273532"/>
                  <a:gd name="connsiteX2" fmla="*/ 637 w 10199"/>
                  <a:gd name="connsiteY2" fmla="*/ 784192 h 1273532"/>
                  <a:gd name="connsiteX3" fmla="*/ 3812 w 10199"/>
                  <a:gd name="connsiteY3" fmla="*/ 6317 h 1273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9" h="1273532">
                    <a:moveTo>
                      <a:pt x="3812" y="6317"/>
                    </a:moveTo>
                    <a:cubicBezTo>
                      <a:pt x="5400" y="83575"/>
                      <a:pt x="10691" y="1118096"/>
                      <a:pt x="10162" y="1247742"/>
                    </a:cubicBezTo>
                    <a:cubicBezTo>
                      <a:pt x="9633" y="1377388"/>
                      <a:pt x="2754" y="986334"/>
                      <a:pt x="637" y="784192"/>
                    </a:cubicBezTo>
                    <a:cubicBezTo>
                      <a:pt x="-1480" y="582050"/>
                      <a:pt x="2224" y="-70941"/>
                      <a:pt x="3812" y="63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5" name="フリーフォーム 1204">
                <a:extLst>
                  <a:ext uri="{FF2B5EF4-FFF2-40B4-BE49-F238E27FC236}">
                    <a16:creationId xmlns:a16="http://schemas.microsoft.com/office/drawing/2014/main" id="{7A40A22D-62C7-8B2A-0F4B-125B37D2AE34}"/>
                  </a:ext>
                </a:extLst>
              </p:cNvPr>
              <p:cNvSpPr/>
              <p:nvPr/>
            </p:nvSpPr>
            <p:spPr>
              <a:xfrm>
                <a:off x="6207125" y="11074325"/>
                <a:ext cx="902381" cy="31825"/>
              </a:xfrm>
              <a:custGeom>
                <a:avLst/>
                <a:gdLst>
                  <a:gd name="connsiteX0" fmla="*/ 0 w 902381"/>
                  <a:gd name="connsiteY0" fmla="*/ 31825 h 31825"/>
                  <a:gd name="connsiteX1" fmla="*/ 885825 w 902381"/>
                  <a:gd name="connsiteY1" fmla="*/ 75 h 31825"/>
                  <a:gd name="connsiteX2" fmla="*/ 600075 w 902381"/>
                  <a:gd name="connsiteY2" fmla="*/ 22300 h 31825"/>
                  <a:gd name="connsiteX3" fmla="*/ 0 w 902381"/>
                  <a:gd name="connsiteY3" fmla="*/ 31825 h 3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2381" h="31825">
                    <a:moveTo>
                      <a:pt x="0" y="31825"/>
                    </a:moveTo>
                    <a:lnTo>
                      <a:pt x="885825" y="75"/>
                    </a:lnTo>
                    <a:cubicBezTo>
                      <a:pt x="985837" y="-1512"/>
                      <a:pt x="600075" y="22300"/>
                      <a:pt x="600075" y="22300"/>
                    </a:cubicBezTo>
                    <a:lnTo>
                      <a:pt x="0" y="318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6" name="フリーフォーム 1205">
                <a:extLst>
                  <a:ext uri="{FF2B5EF4-FFF2-40B4-BE49-F238E27FC236}">
                    <a16:creationId xmlns:a16="http://schemas.microsoft.com/office/drawing/2014/main" id="{353DE4B8-EA10-C0B7-5EAE-3577E0066A8C}"/>
                  </a:ext>
                </a:extLst>
              </p:cNvPr>
              <p:cNvSpPr/>
              <p:nvPr/>
            </p:nvSpPr>
            <p:spPr>
              <a:xfrm>
                <a:off x="7045098" y="10731288"/>
                <a:ext cx="44728" cy="339018"/>
              </a:xfrm>
              <a:custGeom>
                <a:avLst/>
                <a:gdLst>
                  <a:gd name="connsiteX0" fmla="*/ 44677 w 44728"/>
                  <a:gd name="connsiteY0" fmla="*/ 212 h 339018"/>
                  <a:gd name="connsiteX1" fmla="*/ 9752 w 44728"/>
                  <a:gd name="connsiteY1" fmla="*/ 184362 h 339018"/>
                  <a:gd name="connsiteX2" fmla="*/ 41502 w 44728"/>
                  <a:gd name="connsiteY2" fmla="*/ 336762 h 339018"/>
                  <a:gd name="connsiteX3" fmla="*/ 25627 w 44728"/>
                  <a:gd name="connsiteY3" fmla="*/ 266912 h 339018"/>
                  <a:gd name="connsiteX4" fmla="*/ 227 w 44728"/>
                  <a:gd name="connsiteY4" fmla="*/ 149437 h 339018"/>
                  <a:gd name="connsiteX5" fmla="*/ 44677 w 44728"/>
                  <a:gd name="connsiteY5" fmla="*/ 212 h 339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339018">
                    <a:moveTo>
                      <a:pt x="44677" y="212"/>
                    </a:moveTo>
                    <a:cubicBezTo>
                      <a:pt x="46265" y="6033"/>
                      <a:pt x="10281" y="128270"/>
                      <a:pt x="9752" y="184362"/>
                    </a:cubicBezTo>
                    <a:cubicBezTo>
                      <a:pt x="9223" y="240454"/>
                      <a:pt x="38856" y="323004"/>
                      <a:pt x="41502" y="336762"/>
                    </a:cubicBezTo>
                    <a:cubicBezTo>
                      <a:pt x="44148" y="350520"/>
                      <a:pt x="32506" y="298133"/>
                      <a:pt x="25627" y="266912"/>
                    </a:cubicBezTo>
                    <a:cubicBezTo>
                      <a:pt x="18748" y="235691"/>
                      <a:pt x="-2419" y="189124"/>
                      <a:pt x="227" y="149437"/>
                    </a:cubicBezTo>
                    <a:cubicBezTo>
                      <a:pt x="2873" y="109750"/>
                      <a:pt x="43089" y="-5609"/>
                      <a:pt x="44677" y="2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7" name="フリーフォーム 1206">
                <a:extLst>
                  <a:ext uri="{FF2B5EF4-FFF2-40B4-BE49-F238E27FC236}">
                    <a16:creationId xmlns:a16="http://schemas.microsoft.com/office/drawing/2014/main" id="{8F88A1AF-172B-B7E5-4B6B-3EDD7EC37F9D}"/>
                  </a:ext>
                </a:extLst>
              </p:cNvPr>
              <p:cNvSpPr/>
              <p:nvPr/>
            </p:nvSpPr>
            <p:spPr>
              <a:xfrm>
                <a:off x="6554260" y="10533222"/>
                <a:ext cx="250081" cy="279528"/>
              </a:xfrm>
              <a:custGeom>
                <a:avLst/>
                <a:gdLst>
                  <a:gd name="connsiteX0" fmla="*/ 246590 w 250081"/>
                  <a:gd name="connsiteY0" fmla="*/ 4603 h 279528"/>
                  <a:gd name="connsiteX1" fmla="*/ 2115 w 250081"/>
                  <a:gd name="connsiteY1" fmla="*/ 277653 h 279528"/>
                  <a:gd name="connsiteX2" fmla="*/ 135465 w 250081"/>
                  <a:gd name="connsiteY2" fmla="*/ 118903 h 279528"/>
                  <a:gd name="connsiteX3" fmla="*/ 246590 w 250081"/>
                  <a:gd name="connsiteY3" fmla="*/ 4603 h 27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81" h="279528">
                    <a:moveTo>
                      <a:pt x="246590" y="4603"/>
                    </a:moveTo>
                    <a:cubicBezTo>
                      <a:pt x="224365" y="31061"/>
                      <a:pt x="20636" y="258603"/>
                      <a:pt x="2115" y="277653"/>
                    </a:cubicBezTo>
                    <a:cubicBezTo>
                      <a:pt x="-16406" y="296703"/>
                      <a:pt x="91544" y="165470"/>
                      <a:pt x="135465" y="118903"/>
                    </a:cubicBezTo>
                    <a:cubicBezTo>
                      <a:pt x="179386" y="72336"/>
                      <a:pt x="268815" y="-21855"/>
                      <a:pt x="246590" y="46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8" name="フリーフォーム 1207">
                <a:extLst>
                  <a:ext uri="{FF2B5EF4-FFF2-40B4-BE49-F238E27FC236}">
                    <a16:creationId xmlns:a16="http://schemas.microsoft.com/office/drawing/2014/main" id="{0E68A94A-CCF3-9BAD-DCC8-06D48EC6406D}"/>
                  </a:ext>
                </a:extLst>
              </p:cNvPr>
              <p:cNvSpPr/>
              <p:nvPr/>
            </p:nvSpPr>
            <p:spPr>
              <a:xfrm>
                <a:off x="4940300" y="10972800"/>
                <a:ext cx="1630879" cy="9525"/>
              </a:xfrm>
              <a:custGeom>
                <a:avLst/>
                <a:gdLst>
                  <a:gd name="connsiteX0" fmla="*/ 0 w 1630879"/>
                  <a:gd name="connsiteY0" fmla="*/ 9525 h 9525"/>
                  <a:gd name="connsiteX1" fmla="*/ 1584325 w 1630879"/>
                  <a:gd name="connsiteY1" fmla="*/ 0 h 9525"/>
                  <a:gd name="connsiteX2" fmla="*/ 1241425 w 1630879"/>
                  <a:gd name="connsiteY2" fmla="*/ 9525 h 9525"/>
                  <a:gd name="connsiteX3" fmla="*/ 0 w 1630879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0879" h="9525">
                    <a:moveTo>
                      <a:pt x="0" y="9525"/>
                    </a:moveTo>
                    <a:lnTo>
                      <a:pt x="1584325" y="0"/>
                    </a:lnTo>
                    <a:cubicBezTo>
                      <a:pt x="1791229" y="0"/>
                      <a:pt x="1241425" y="9525"/>
                      <a:pt x="1241425" y="9525"/>
                    </a:cubicBezTo>
                    <a:lnTo>
                      <a:pt x="0" y="95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9" name="フリーフォーム 1208">
                <a:extLst>
                  <a:ext uri="{FF2B5EF4-FFF2-40B4-BE49-F238E27FC236}">
                    <a16:creationId xmlns:a16="http://schemas.microsoft.com/office/drawing/2014/main" id="{9C596FFE-CD26-05E1-2A68-7D467F2BA92A}"/>
                  </a:ext>
                </a:extLst>
              </p:cNvPr>
              <p:cNvSpPr/>
              <p:nvPr/>
            </p:nvSpPr>
            <p:spPr>
              <a:xfrm>
                <a:off x="3146425" y="10966450"/>
                <a:ext cx="1711325" cy="19050"/>
              </a:xfrm>
              <a:custGeom>
                <a:avLst/>
                <a:gdLst>
                  <a:gd name="connsiteX0" fmla="*/ 0 w 1711325"/>
                  <a:gd name="connsiteY0" fmla="*/ 0 h 19050"/>
                  <a:gd name="connsiteX1" fmla="*/ 1711325 w 1711325"/>
                  <a:gd name="connsiteY1" fmla="*/ 6350 h 19050"/>
                  <a:gd name="connsiteX2" fmla="*/ 850900 w 1711325"/>
                  <a:gd name="connsiteY2" fmla="*/ 19050 h 19050"/>
                  <a:gd name="connsiteX3" fmla="*/ 0 w 1711325"/>
                  <a:gd name="connsiteY3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1325" h="19050">
                    <a:moveTo>
                      <a:pt x="0" y="0"/>
                    </a:moveTo>
                    <a:lnTo>
                      <a:pt x="1711325" y="6350"/>
                    </a:lnTo>
                    <a:lnTo>
                      <a:pt x="850900" y="19050"/>
                    </a:lnTo>
                    <a:cubicBezTo>
                      <a:pt x="563033" y="18521"/>
                      <a:pt x="273579" y="10848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0" name="フリーフォーム 1209">
                <a:extLst>
                  <a:ext uri="{FF2B5EF4-FFF2-40B4-BE49-F238E27FC236}">
                    <a16:creationId xmlns:a16="http://schemas.microsoft.com/office/drawing/2014/main" id="{10697C45-52DE-2089-723E-16A83C37E3CF}"/>
                  </a:ext>
                </a:extLst>
              </p:cNvPr>
              <p:cNvSpPr/>
              <p:nvPr/>
            </p:nvSpPr>
            <p:spPr>
              <a:xfrm>
                <a:off x="3084239" y="11074394"/>
                <a:ext cx="845320" cy="48927"/>
              </a:xfrm>
              <a:custGeom>
                <a:avLst/>
                <a:gdLst>
                  <a:gd name="connsiteX0" fmla="*/ 14561 w 845320"/>
                  <a:gd name="connsiteY0" fmla="*/ 6 h 48927"/>
                  <a:gd name="connsiteX1" fmla="*/ 840061 w 845320"/>
                  <a:gd name="connsiteY1" fmla="*/ 44456 h 48927"/>
                  <a:gd name="connsiteX2" fmla="*/ 351111 w 845320"/>
                  <a:gd name="connsiteY2" fmla="*/ 41281 h 48927"/>
                  <a:gd name="connsiteX3" fmla="*/ 14561 w 845320"/>
                  <a:gd name="connsiteY3" fmla="*/ 6 h 48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5320" h="48927">
                    <a:moveTo>
                      <a:pt x="14561" y="6"/>
                    </a:moveTo>
                    <a:cubicBezTo>
                      <a:pt x="96053" y="535"/>
                      <a:pt x="783969" y="37577"/>
                      <a:pt x="840061" y="44456"/>
                    </a:cubicBezTo>
                    <a:cubicBezTo>
                      <a:pt x="896153" y="51335"/>
                      <a:pt x="488165" y="50277"/>
                      <a:pt x="351111" y="41281"/>
                    </a:cubicBezTo>
                    <a:cubicBezTo>
                      <a:pt x="214057" y="32285"/>
                      <a:pt x="-66931" y="-523"/>
                      <a:pt x="14561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1" name="フリーフォーム 1210">
                <a:extLst>
                  <a:ext uri="{FF2B5EF4-FFF2-40B4-BE49-F238E27FC236}">
                    <a16:creationId xmlns:a16="http://schemas.microsoft.com/office/drawing/2014/main" id="{367FD80B-4D86-0CF7-154A-4D575277F192}"/>
                  </a:ext>
                </a:extLst>
              </p:cNvPr>
              <p:cNvSpPr/>
              <p:nvPr/>
            </p:nvSpPr>
            <p:spPr>
              <a:xfrm>
                <a:off x="3152598" y="9721636"/>
                <a:ext cx="184668" cy="712358"/>
              </a:xfrm>
              <a:custGeom>
                <a:avLst/>
                <a:gdLst>
                  <a:gd name="connsiteX0" fmla="*/ 177 w 184668"/>
                  <a:gd name="connsiteY0" fmla="*/ 214 h 712358"/>
                  <a:gd name="connsiteX1" fmla="*/ 82727 w 184668"/>
                  <a:gd name="connsiteY1" fmla="*/ 492339 h 712358"/>
                  <a:gd name="connsiteX2" fmla="*/ 82727 w 184668"/>
                  <a:gd name="connsiteY2" fmla="*/ 403439 h 712358"/>
                  <a:gd name="connsiteX3" fmla="*/ 184327 w 184668"/>
                  <a:gd name="connsiteY3" fmla="*/ 705064 h 712358"/>
                  <a:gd name="connsiteX4" fmla="*/ 114477 w 184668"/>
                  <a:gd name="connsiteY4" fmla="*/ 593939 h 712358"/>
                  <a:gd name="connsiteX5" fmla="*/ 79552 w 184668"/>
                  <a:gd name="connsiteY5" fmla="*/ 317714 h 712358"/>
                  <a:gd name="connsiteX6" fmla="*/ 60502 w 184668"/>
                  <a:gd name="connsiteY6" fmla="*/ 428839 h 712358"/>
                  <a:gd name="connsiteX7" fmla="*/ 177 w 184668"/>
                  <a:gd name="connsiteY7" fmla="*/ 214 h 71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668" h="712358">
                    <a:moveTo>
                      <a:pt x="177" y="214"/>
                    </a:moveTo>
                    <a:cubicBezTo>
                      <a:pt x="3881" y="10797"/>
                      <a:pt x="68969" y="425135"/>
                      <a:pt x="82727" y="492339"/>
                    </a:cubicBezTo>
                    <a:cubicBezTo>
                      <a:pt x="96485" y="559543"/>
                      <a:pt x="65794" y="367985"/>
                      <a:pt x="82727" y="403439"/>
                    </a:cubicBezTo>
                    <a:cubicBezTo>
                      <a:pt x="99660" y="438893"/>
                      <a:pt x="179035" y="673314"/>
                      <a:pt x="184327" y="705064"/>
                    </a:cubicBezTo>
                    <a:cubicBezTo>
                      <a:pt x="189619" y="736814"/>
                      <a:pt x="131940" y="658497"/>
                      <a:pt x="114477" y="593939"/>
                    </a:cubicBezTo>
                    <a:cubicBezTo>
                      <a:pt x="97014" y="529381"/>
                      <a:pt x="88548" y="345231"/>
                      <a:pt x="79552" y="317714"/>
                    </a:cubicBezTo>
                    <a:cubicBezTo>
                      <a:pt x="70556" y="290197"/>
                      <a:pt x="68969" y="484402"/>
                      <a:pt x="60502" y="428839"/>
                    </a:cubicBezTo>
                    <a:cubicBezTo>
                      <a:pt x="52035" y="373277"/>
                      <a:pt x="-3527" y="-10369"/>
                      <a:pt x="177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2" name="フリーフォーム 1211">
                <a:extLst>
                  <a:ext uri="{FF2B5EF4-FFF2-40B4-BE49-F238E27FC236}">
                    <a16:creationId xmlns:a16="http://schemas.microsoft.com/office/drawing/2014/main" id="{2D2D06E2-55ED-76D9-BC13-B270E2A2007F}"/>
                  </a:ext>
                </a:extLst>
              </p:cNvPr>
              <p:cNvSpPr/>
              <p:nvPr/>
            </p:nvSpPr>
            <p:spPr>
              <a:xfrm>
                <a:off x="3347900" y="10453685"/>
                <a:ext cx="292677" cy="388542"/>
              </a:xfrm>
              <a:custGeom>
                <a:avLst/>
                <a:gdLst>
                  <a:gd name="connsiteX0" fmla="*/ 1725 w 292677"/>
                  <a:gd name="connsiteY0" fmla="*/ 1590 h 388542"/>
                  <a:gd name="connsiteX1" fmla="*/ 287475 w 292677"/>
                  <a:gd name="connsiteY1" fmla="*/ 379415 h 388542"/>
                  <a:gd name="connsiteX2" fmla="*/ 173175 w 292677"/>
                  <a:gd name="connsiteY2" fmla="*/ 249240 h 388542"/>
                  <a:gd name="connsiteX3" fmla="*/ 1725 w 292677"/>
                  <a:gd name="connsiteY3" fmla="*/ 1590 h 388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77" h="388542">
                    <a:moveTo>
                      <a:pt x="1725" y="1590"/>
                    </a:moveTo>
                    <a:cubicBezTo>
                      <a:pt x="20775" y="23286"/>
                      <a:pt x="258900" y="338140"/>
                      <a:pt x="287475" y="379415"/>
                    </a:cubicBezTo>
                    <a:cubicBezTo>
                      <a:pt x="316050" y="420690"/>
                      <a:pt x="219742" y="312211"/>
                      <a:pt x="173175" y="249240"/>
                    </a:cubicBezTo>
                    <a:cubicBezTo>
                      <a:pt x="126608" y="186269"/>
                      <a:pt x="-17325" y="-20106"/>
                      <a:pt x="1725" y="15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3" name="フリーフォーム 1212">
                <a:extLst>
                  <a:ext uri="{FF2B5EF4-FFF2-40B4-BE49-F238E27FC236}">
                    <a16:creationId xmlns:a16="http://schemas.microsoft.com/office/drawing/2014/main" id="{BFE95657-6A10-A16D-F246-F2E41E307388}"/>
                  </a:ext>
                </a:extLst>
              </p:cNvPr>
              <p:cNvSpPr/>
              <p:nvPr/>
            </p:nvSpPr>
            <p:spPr>
              <a:xfrm>
                <a:off x="3205801" y="7760174"/>
                <a:ext cx="13685" cy="572491"/>
              </a:xfrm>
              <a:custGeom>
                <a:avLst/>
                <a:gdLst>
                  <a:gd name="connsiteX0" fmla="*/ 13649 w 13685"/>
                  <a:gd name="connsiteY0" fmla="*/ 18576 h 572491"/>
                  <a:gd name="connsiteX1" fmla="*/ 949 w 13685"/>
                  <a:gd name="connsiteY1" fmla="*/ 571026 h 572491"/>
                  <a:gd name="connsiteX2" fmla="*/ 4124 w 13685"/>
                  <a:gd name="connsiteY2" fmla="*/ 174151 h 572491"/>
                  <a:gd name="connsiteX3" fmla="*/ 13649 w 13685"/>
                  <a:gd name="connsiteY3" fmla="*/ 18576 h 57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85" h="572491">
                    <a:moveTo>
                      <a:pt x="13649" y="18576"/>
                    </a:moveTo>
                    <a:cubicBezTo>
                      <a:pt x="13120" y="84722"/>
                      <a:pt x="2536" y="545097"/>
                      <a:pt x="949" y="571026"/>
                    </a:cubicBezTo>
                    <a:cubicBezTo>
                      <a:pt x="-639" y="596955"/>
                      <a:pt x="-639" y="271518"/>
                      <a:pt x="4124" y="174151"/>
                    </a:cubicBezTo>
                    <a:cubicBezTo>
                      <a:pt x="8886" y="76784"/>
                      <a:pt x="14178" y="-47570"/>
                      <a:pt x="13649" y="185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4" name="フリーフォーム 1213">
                <a:extLst>
                  <a:ext uri="{FF2B5EF4-FFF2-40B4-BE49-F238E27FC236}">
                    <a16:creationId xmlns:a16="http://schemas.microsoft.com/office/drawing/2014/main" id="{59BFF51E-CEC4-F0AD-C0B9-A498C23F6D5C}"/>
                  </a:ext>
                </a:extLst>
              </p:cNvPr>
              <p:cNvSpPr/>
              <p:nvPr/>
            </p:nvSpPr>
            <p:spPr>
              <a:xfrm>
                <a:off x="4194939" y="2152066"/>
                <a:ext cx="313707" cy="420210"/>
              </a:xfrm>
              <a:custGeom>
                <a:avLst/>
                <a:gdLst>
                  <a:gd name="connsiteX0" fmla="*/ 30986 w 313707"/>
                  <a:gd name="connsiteY0" fmla="*/ 584 h 420210"/>
                  <a:gd name="connsiteX1" fmla="*/ 84961 w 313707"/>
                  <a:gd name="connsiteY1" fmla="*/ 181559 h 420210"/>
                  <a:gd name="connsiteX2" fmla="*/ 211961 w 313707"/>
                  <a:gd name="connsiteY2" fmla="*/ 333959 h 420210"/>
                  <a:gd name="connsiteX3" fmla="*/ 313561 w 313707"/>
                  <a:gd name="connsiteY3" fmla="*/ 419684 h 420210"/>
                  <a:gd name="connsiteX4" fmla="*/ 189736 w 313707"/>
                  <a:gd name="connsiteY4" fmla="*/ 295859 h 420210"/>
                  <a:gd name="connsiteX5" fmla="*/ 11936 w 313707"/>
                  <a:gd name="connsiteY5" fmla="*/ 152984 h 420210"/>
                  <a:gd name="connsiteX6" fmla="*/ 18286 w 313707"/>
                  <a:gd name="connsiteY6" fmla="*/ 245059 h 420210"/>
                  <a:gd name="connsiteX7" fmla="*/ 30986 w 313707"/>
                  <a:gd name="connsiteY7" fmla="*/ 584 h 42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707" h="420210">
                    <a:moveTo>
                      <a:pt x="30986" y="584"/>
                    </a:moveTo>
                    <a:cubicBezTo>
                      <a:pt x="42098" y="-9999"/>
                      <a:pt x="54799" y="125997"/>
                      <a:pt x="84961" y="181559"/>
                    </a:cubicBezTo>
                    <a:cubicBezTo>
                      <a:pt x="115123" y="237121"/>
                      <a:pt x="173861" y="294272"/>
                      <a:pt x="211961" y="333959"/>
                    </a:cubicBezTo>
                    <a:cubicBezTo>
                      <a:pt x="250061" y="373646"/>
                      <a:pt x="317265" y="426034"/>
                      <a:pt x="313561" y="419684"/>
                    </a:cubicBezTo>
                    <a:cubicBezTo>
                      <a:pt x="309857" y="413334"/>
                      <a:pt x="240007" y="340309"/>
                      <a:pt x="189736" y="295859"/>
                    </a:cubicBezTo>
                    <a:cubicBezTo>
                      <a:pt x="139465" y="251409"/>
                      <a:pt x="40511" y="161451"/>
                      <a:pt x="11936" y="152984"/>
                    </a:cubicBezTo>
                    <a:cubicBezTo>
                      <a:pt x="-16639" y="144517"/>
                      <a:pt x="14582" y="268342"/>
                      <a:pt x="18286" y="245059"/>
                    </a:cubicBezTo>
                    <a:cubicBezTo>
                      <a:pt x="21990" y="221776"/>
                      <a:pt x="19874" y="11167"/>
                      <a:pt x="30986" y="5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238" name="フリーフォーム 1237">
              <a:extLst>
                <a:ext uri="{FF2B5EF4-FFF2-40B4-BE49-F238E27FC236}">
                  <a16:creationId xmlns:a16="http://schemas.microsoft.com/office/drawing/2014/main" id="{50221B48-CF97-B527-DBCA-D18635B490B7}"/>
                </a:ext>
              </a:extLst>
            </p:cNvPr>
            <p:cNvSpPr/>
            <p:nvPr/>
          </p:nvSpPr>
          <p:spPr>
            <a:xfrm>
              <a:off x="7081574" y="7286017"/>
              <a:ext cx="92756" cy="3928130"/>
            </a:xfrm>
            <a:custGeom>
              <a:avLst/>
              <a:gdLst>
                <a:gd name="connsiteX0" fmla="*/ 54332 w 92756"/>
                <a:gd name="connsiteY0" fmla="*/ 136759 h 3928130"/>
                <a:gd name="connsiteX1" fmla="*/ 544 w 92756"/>
                <a:gd name="connsiteY1" fmla="*/ 3919865 h 3928130"/>
                <a:gd name="connsiteX2" fmla="*/ 90191 w 92756"/>
                <a:gd name="connsiteY2" fmla="*/ 1122877 h 3928130"/>
                <a:gd name="connsiteX3" fmla="*/ 54332 w 92756"/>
                <a:gd name="connsiteY3" fmla="*/ 136759 h 392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756" h="3928130">
                  <a:moveTo>
                    <a:pt x="54332" y="136759"/>
                  </a:moveTo>
                  <a:cubicBezTo>
                    <a:pt x="39391" y="602924"/>
                    <a:pt x="-5432" y="3755512"/>
                    <a:pt x="544" y="3919865"/>
                  </a:cubicBezTo>
                  <a:cubicBezTo>
                    <a:pt x="6520" y="4084218"/>
                    <a:pt x="78238" y="1750406"/>
                    <a:pt x="90191" y="1122877"/>
                  </a:cubicBezTo>
                  <a:cubicBezTo>
                    <a:pt x="102144" y="495348"/>
                    <a:pt x="69273" y="-329406"/>
                    <a:pt x="54332" y="136759"/>
                  </a:cubicBezTo>
                  <a:close/>
                </a:path>
              </a:pathLst>
            </a:custGeom>
            <a:solidFill>
              <a:srgbClr val="17121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 1238">
              <a:extLst>
                <a:ext uri="{FF2B5EF4-FFF2-40B4-BE49-F238E27FC236}">
                  <a16:creationId xmlns:a16="http://schemas.microsoft.com/office/drawing/2014/main" id="{145552B5-6780-DDE6-D93F-CBF624EC4B4E}"/>
                </a:ext>
              </a:extLst>
            </p:cNvPr>
            <p:cNvSpPr/>
            <p:nvPr/>
          </p:nvSpPr>
          <p:spPr>
            <a:xfrm>
              <a:off x="3026621" y="7347904"/>
              <a:ext cx="111540" cy="3973870"/>
            </a:xfrm>
            <a:custGeom>
              <a:avLst/>
              <a:gdLst>
                <a:gd name="connsiteX0" fmla="*/ 21379 w 111540"/>
                <a:gd name="connsiteY0" fmla="*/ 3155 h 3973870"/>
                <a:gd name="connsiteX1" fmla="*/ 3450 w 111540"/>
                <a:gd name="connsiteY1" fmla="*/ 666543 h 3973870"/>
                <a:gd name="connsiteX2" fmla="*/ 3450 w 111540"/>
                <a:gd name="connsiteY2" fmla="*/ 3517320 h 3973870"/>
                <a:gd name="connsiteX3" fmla="*/ 39308 w 111540"/>
                <a:gd name="connsiteY3" fmla="*/ 3947625 h 3973870"/>
                <a:gd name="connsiteX4" fmla="*/ 57238 w 111540"/>
                <a:gd name="connsiteY4" fmla="*/ 3302167 h 3973870"/>
                <a:gd name="connsiteX5" fmla="*/ 111026 w 111540"/>
                <a:gd name="connsiteY5" fmla="*/ 809978 h 3973870"/>
                <a:gd name="connsiteX6" fmla="*/ 21379 w 111540"/>
                <a:gd name="connsiteY6" fmla="*/ 3155 h 397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40" h="3973870">
                  <a:moveTo>
                    <a:pt x="21379" y="3155"/>
                  </a:moveTo>
                  <a:cubicBezTo>
                    <a:pt x="3450" y="-20751"/>
                    <a:pt x="6438" y="80849"/>
                    <a:pt x="3450" y="666543"/>
                  </a:cubicBezTo>
                  <a:cubicBezTo>
                    <a:pt x="462" y="1252237"/>
                    <a:pt x="-2526" y="2970473"/>
                    <a:pt x="3450" y="3517320"/>
                  </a:cubicBezTo>
                  <a:cubicBezTo>
                    <a:pt x="9426" y="4064167"/>
                    <a:pt x="30343" y="3983484"/>
                    <a:pt x="39308" y="3947625"/>
                  </a:cubicBezTo>
                  <a:cubicBezTo>
                    <a:pt x="48273" y="3911766"/>
                    <a:pt x="45285" y="3825108"/>
                    <a:pt x="57238" y="3302167"/>
                  </a:cubicBezTo>
                  <a:cubicBezTo>
                    <a:pt x="69191" y="2779226"/>
                    <a:pt x="117002" y="1353837"/>
                    <a:pt x="111026" y="809978"/>
                  </a:cubicBezTo>
                  <a:cubicBezTo>
                    <a:pt x="105050" y="266119"/>
                    <a:pt x="39308" y="27061"/>
                    <a:pt x="21379" y="3155"/>
                  </a:cubicBezTo>
                  <a:close/>
                </a:path>
              </a:pathLst>
            </a:custGeom>
            <a:solidFill>
              <a:srgbClr val="17121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 1240">
              <a:extLst>
                <a:ext uri="{FF2B5EF4-FFF2-40B4-BE49-F238E27FC236}">
                  <a16:creationId xmlns:a16="http://schemas.microsoft.com/office/drawing/2014/main" id="{B8E22E2E-D2B0-FAE3-84A0-15D393CF307A}"/>
                </a:ext>
              </a:extLst>
            </p:cNvPr>
            <p:cNvSpPr/>
            <p:nvPr/>
          </p:nvSpPr>
          <p:spPr>
            <a:xfrm>
              <a:off x="3020316" y="7586769"/>
              <a:ext cx="728636" cy="112938"/>
            </a:xfrm>
            <a:custGeom>
              <a:avLst/>
              <a:gdLst>
                <a:gd name="connsiteX0" fmla="*/ 88644 w 728636"/>
                <a:gd name="connsiteY0" fmla="*/ 7105 h 112938"/>
                <a:gd name="connsiteX1" fmla="*/ 689535 w 728636"/>
                <a:gd name="connsiteY1" fmla="*/ 15814 h 112938"/>
                <a:gd name="connsiteX2" fmla="*/ 602450 w 728636"/>
                <a:gd name="connsiteY2" fmla="*/ 68065 h 112938"/>
                <a:gd name="connsiteX3" fmla="*/ 53810 w 728636"/>
                <a:gd name="connsiteY3" fmla="*/ 111608 h 112938"/>
                <a:gd name="connsiteX4" fmla="*/ 88644 w 728636"/>
                <a:gd name="connsiteY4" fmla="*/ 7105 h 11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636" h="112938">
                  <a:moveTo>
                    <a:pt x="88644" y="7105"/>
                  </a:moveTo>
                  <a:cubicBezTo>
                    <a:pt x="194598" y="-8861"/>
                    <a:pt x="603901" y="5654"/>
                    <a:pt x="689535" y="15814"/>
                  </a:cubicBezTo>
                  <a:cubicBezTo>
                    <a:pt x="775169" y="25974"/>
                    <a:pt x="708404" y="52099"/>
                    <a:pt x="602450" y="68065"/>
                  </a:cubicBezTo>
                  <a:cubicBezTo>
                    <a:pt x="496496" y="84031"/>
                    <a:pt x="135090" y="120316"/>
                    <a:pt x="53810" y="111608"/>
                  </a:cubicBezTo>
                  <a:cubicBezTo>
                    <a:pt x="-27470" y="102900"/>
                    <a:pt x="-17310" y="23071"/>
                    <a:pt x="88644" y="7105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 1241">
              <a:extLst>
                <a:ext uri="{FF2B5EF4-FFF2-40B4-BE49-F238E27FC236}">
                  <a16:creationId xmlns:a16="http://schemas.microsoft.com/office/drawing/2014/main" id="{E466FE20-2916-F777-B147-2F5F313E84BD}"/>
                </a:ext>
              </a:extLst>
            </p:cNvPr>
            <p:cNvSpPr/>
            <p:nvPr/>
          </p:nvSpPr>
          <p:spPr>
            <a:xfrm>
              <a:off x="6428028" y="7592858"/>
              <a:ext cx="644328" cy="108312"/>
            </a:xfrm>
            <a:custGeom>
              <a:avLst/>
              <a:gdLst>
                <a:gd name="connsiteX0" fmla="*/ 16315 w 644328"/>
                <a:gd name="connsiteY0" fmla="*/ 1016 h 108312"/>
                <a:gd name="connsiteX1" fmla="*/ 625915 w 644328"/>
                <a:gd name="connsiteY1" fmla="*/ 44559 h 108312"/>
                <a:gd name="connsiteX2" fmla="*/ 460452 w 644328"/>
                <a:gd name="connsiteY2" fmla="*/ 105519 h 108312"/>
                <a:gd name="connsiteX3" fmla="*/ 199195 w 644328"/>
                <a:gd name="connsiteY3" fmla="*/ 88102 h 108312"/>
                <a:gd name="connsiteX4" fmla="*/ 16315 w 644328"/>
                <a:gd name="connsiteY4" fmla="*/ 1016 h 10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28" h="108312">
                  <a:moveTo>
                    <a:pt x="16315" y="1016"/>
                  </a:moveTo>
                  <a:cubicBezTo>
                    <a:pt x="87435" y="-6241"/>
                    <a:pt x="551892" y="27142"/>
                    <a:pt x="625915" y="44559"/>
                  </a:cubicBezTo>
                  <a:cubicBezTo>
                    <a:pt x="699938" y="61976"/>
                    <a:pt x="531572" y="98262"/>
                    <a:pt x="460452" y="105519"/>
                  </a:cubicBezTo>
                  <a:cubicBezTo>
                    <a:pt x="389332" y="112776"/>
                    <a:pt x="273218" y="105519"/>
                    <a:pt x="199195" y="88102"/>
                  </a:cubicBezTo>
                  <a:cubicBezTo>
                    <a:pt x="125172" y="70685"/>
                    <a:pt x="-54805" y="8273"/>
                    <a:pt x="16315" y="1016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 1242">
              <a:extLst>
                <a:ext uri="{FF2B5EF4-FFF2-40B4-BE49-F238E27FC236}">
                  <a16:creationId xmlns:a16="http://schemas.microsoft.com/office/drawing/2014/main" id="{31A39D3D-0723-E258-6018-46F050BD0FD0}"/>
                </a:ext>
              </a:extLst>
            </p:cNvPr>
            <p:cNvSpPr/>
            <p:nvPr/>
          </p:nvSpPr>
          <p:spPr>
            <a:xfrm>
              <a:off x="7034360" y="7628515"/>
              <a:ext cx="55757" cy="3320448"/>
            </a:xfrm>
            <a:custGeom>
              <a:avLst/>
              <a:gdLst>
                <a:gd name="connsiteX0" fmla="*/ 19583 w 55757"/>
                <a:gd name="connsiteY0" fmla="*/ 194 h 3320448"/>
                <a:gd name="connsiteX1" fmla="*/ 10874 w 55757"/>
                <a:gd name="connsiteY1" fmla="*/ 2987234 h 3320448"/>
                <a:gd name="connsiteX2" fmla="*/ 2166 w 55757"/>
                <a:gd name="connsiteY2" fmla="*/ 3231074 h 3320448"/>
                <a:gd name="connsiteX3" fmla="*/ 54417 w 55757"/>
                <a:gd name="connsiteY3" fmla="*/ 2839188 h 3320448"/>
                <a:gd name="connsiteX4" fmla="*/ 19583 w 55757"/>
                <a:gd name="connsiteY4" fmla="*/ 194 h 332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57" h="3320448">
                  <a:moveTo>
                    <a:pt x="19583" y="194"/>
                  </a:moveTo>
                  <a:cubicBezTo>
                    <a:pt x="12326" y="24868"/>
                    <a:pt x="13777" y="2448754"/>
                    <a:pt x="10874" y="2987234"/>
                  </a:cubicBezTo>
                  <a:cubicBezTo>
                    <a:pt x="7971" y="3525714"/>
                    <a:pt x="-5091" y="3255748"/>
                    <a:pt x="2166" y="3231074"/>
                  </a:cubicBezTo>
                  <a:cubicBezTo>
                    <a:pt x="9423" y="3206400"/>
                    <a:pt x="45709" y="3376217"/>
                    <a:pt x="54417" y="2839188"/>
                  </a:cubicBezTo>
                  <a:cubicBezTo>
                    <a:pt x="63125" y="2302159"/>
                    <a:pt x="26840" y="-24480"/>
                    <a:pt x="19583" y="194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 1243">
              <a:extLst>
                <a:ext uri="{FF2B5EF4-FFF2-40B4-BE49-F238E27FC236}">
                  <a16:creationId xmlns:a16="http://schemas.microsoft.com/office/drawing/2014/main" id="{837036CB-629C-B530-1BE2-D3F426D7FBCA}"/>
                </a:ext>
              </a:extLst>
            </p:cNvPr>
            <p:cNvSpPr/>
            <p:nvPr/>
          </p:nvSpPr>
          <p:spPr>
            <a:xfrm>
              <a:off x="3080017" y="10849408"/>
              <a:ext cx="4028154" cy="97528"/>
            </a:xfrm>
            <a:custGeom>
              <a:avLst/>
              <a:gdLst>
                <a:gd name="connsiteX0" fmla="*/ 107320 w 4028154"/>
                <a:gd name="connsiteY0" fmla="*/ 18889 h 97528"/>
                <a:gd name="connsiteX1" fmla="*/ 3468829 w 4028154"/>
                <a:gd name="connsiteY1" fmla="*/ 18889 h 97528"/>
                <a:gd name="connsiteX2" fmla="*/ 4000052 w 4028154"/>
                <a:gd name="connsiteY2" fmla="*/ 1472 h 97528"/>
                <a:gd name="connsiteX3" fmla="*/ 3643000 w 4028154"/>
                <a:gd name="connsiteY3" fmla="*/ 62432 h 97528"/>
                <a:gd name="connsiteX4" fmla="*/ 1091389 w 4028154"/>
                <a:gd name="connsiteY4" fmla="*/ 97266 h 97528"/>
                <a:gd name="connsiteX5" fmla="*/ 107320 w 4028154"/>
                <a:gd name="connsiteY5" fmla="*/ 18889 h 9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8154" h="97528">
                  <a:moveTo>
                    <a:pt x="107320" y="18889"/>
                  </a:moveTo>
                  <a:cubicBezTo>
                    <a:pt x="503560" y="5826"/>
                    <a:pt x="2820040" y="21792"/>
                    <a:pt x="3468829" y="18889"/>
                  </a:cubicBezTo>
                  <a:cubicBezTo>
                    <a:pt x="4117618" y="15986"/>
                    <a:pt x="3971024" y="-5785"/>
                    <a:pt x="4000052" y="1472"/>
                  </a:cubicBezTo>
                  <a:cubicBezTo>
                    <a:pt x="4029080" y="8729"/>
                    <a:pt x="4127777" y="46466"/>
                    <a:pt x="3643000" y="62432"/>
                  </a:cubicBezTo>
                  <a:cubicBezTo>
                    <a:pt x="3158223" y="78398"/>
                    <a:pt x="1686475" y="100169"/>
                    <a:pt x="1091389" y="97266"/>
                  </a:cubicBezTo>
                  <a:cubicBezTo>
                    <a:pt x="496303" y="94363"/>
                    <a:pt x="-288920" y="31952"/>
                    <a:pt x="107320" y="18889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229" name="テキスト ボックス 1228">
            <a:extLst>
              <a:ext uri="{FF2B5EF4-FFF2-40B4-BE49-F238E27FC236}">
                <a16:creationId xmlns:a16="http://schemas.microsoft.com/office/drawing/2014/main" id="{EBE0693F-7546-D5BD-618F-0E3EDC50B812}"/>
              </a:ext>
            </a:extLst>
          </p:cNvPr>
          <p:cNvSpPr txBox="1"/>
          <p:nvPr/>
        </p:nvSpPr>
        <p:spPr>
          <a:xfrm>
            <a:off x="6446236" y="327642"/>
            <a:ext cx="3027821" cy="2585323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kumimoji="1" lang="ja-JP" altLang="en-US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rPr>
              <a:t>書のように画を描き、</a:t>
            </a:r>
            <a:endParaRPr kumimoji="1" lang="en-US" altLang="ja-JP" dirty="0">
              <a:solidFill>
                <a:srgbClr val="145C7D"/>
              </a:solidFill>
              <a:latin typeface="Toppan Bunkyu Midashi Mincho Extrabold" panose="02020900000000000000" pitchFamily="18" charset="-128"/>
              <a:ea typeface="Toppan Bunkyu Midashi Mincho Extrabold" panose="02020900000000000000" pitchFamily="18" charset="-128"/>
            </a:endParaRPr>
          </a:p>
          <a:p>
            <a:r>
              <a:rPr kumimoji="1" lang="ja-JP" altLang="en-US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rPr>
              <a:t>画のように書を書く。</a:t>
            </a:r>
            <a:endParaRPr kumimoji="1" lang="en-US" altLang="ja-JP" dirty="0">
              <a:solidFill>
                <a:srgbClr val="145C7D"/>
              </a:solidFill>
              <a:latin typeface="Toppan Bunkyu Midashi Mincho Extrabold" panose="02020900000000000000" pitchFamily="18" charset="-128"/>
              <a:ea typeface="Toppan Bunkyu Midashi Mincho Extrabold" panose="02020900000000000000" pitchFamily="18" charset="-128"/>
            </a:endParaRPr>
          </a:p>
          <a:p>
            <a:endParaRPr kumimoji="1" lang="en-US" altLang="ja-JP" dirty="0">
              <a:solidFill>
                <a:srgbClr val="145C7D"/>
              </a:solidFill>
              <a:latin typeface="Toppan Bunkyu Midashi Mincho Extrabold" panose="02020900000000000000" pitchFamily="18" charset="-128"/>
              <a:ea typeface="Toppan Bunkyu Midashi Mincho Extrabold" panose="02020900000000000000" pitchFamily="18" charset="-128"/>
            </a:endParaRPr>
          </a:p>
          <a:p>
            <a:r>
              <a:rPr kumimoji="1" lang="ja-JP" altLang="en-US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rPr>
              <a:t>そして、それらを</a:t>
            </a:r>
            <a:endParaRPr kumimoji="1" lang="en-US" altLang="ja-JP" dirty="0">
              <a:solidFill>
                <a:srgbClr val="145C7D"/>
              </a:solidFill>
              <a:latin typeface="Toppan Bunkyu Midashi Mincho Extrabold" panose="02020900000000000000" pitchFamily="18" charset="-128"/>
              <a:ea typeface="Toppan Bunkyu Midashi Mincho Extrabold" panose="02020900000000000000" pitchFamily="18" charset="-128"/>
            </a:endParaRPr>
          </a:p>
          <a:p>
            <a:r>
              <a:rPr kumimoji="1" lang="ja-JP" altLang="en-US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rPr>
              <a:t>平面における、</a:t>
            </a:r>
            <a:endParaRPr kumimoji="1" lang="en-US" altLang="ja-JP" dirty="0">
              <a:solidFill>
                <a:srgbClr val="145C7D"/>
              </a:solidFill>
              <a:latin typeface="Toppan Bunkyu Midashi Mincho Extrabold" panose="02020900000000000000" pitchFamily="18" charset="-128"/>
              <a:ea typeface="Toppan Bunkyu Midashi Mincho Extrabold" panose="02020900000000000000" pitchFamily="18" charset="-128"/>
            </a:endParaRPr>
          </a:p>
          <a:p>
            <a:r>
              <a:rPr kumimoji="1" lang="ja-JP" altLang="en-US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rPr>
              <a:t>彫刻のように</a:t>
            </a:r>
            <a:endParaRPr kumimoji="1" lang="en-US" altLang="ja-JP" dirty="0">
              <a:solidFill>
                <a:srgbClr val="145C7D"/>
              </a:solidFill>
              <a:latin typeface="Toppan Bunkyu Midashi Mincho Extrabold" panose="02020900000000000000" pitchFamily="18" charset="-128"/>
              <a:ea typeface="Toppan Bunkyu Midashi Mincho Extrabold" panose="02020900000000000000" pitchFamily="18" charset="-128"/>
            </a:endParaRPr>
          </a:p>
          <a:p>
            <a:r>
              <a:rPr kumimoji="1" lang="ja-JP" altLang="en-US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rPr>
              <a:t>表現したいと考えている。</a:t>
            </a:r>
            <a:endParaRPr kumimoji="1" lang="en-US" altLang="ja-JP" dirty="0">
              <a:solidFill>
                <a:srgbClr val="145C7D"/>
              </a:solidFill>
              <a:latin typeface="Toppan Bunkyu Midashi Mincho Extrabold" panose="02020900000000000000" pitchFamily="18" charset="-128"/>
              <a:ea typeface="Toppan Bunkyu Midashi Mincho Extrabold" panose="02020900000000000000" pitchFamily="18" charset="-128"/>
            </a:endParaRPr>
          </a:p>
          <a:p>
            <a:endParaRPr kumimoji="1" lang="en-US" altLang="ja-JP" dirty="0">
              <a:solidFill>
                <a:srgbClr val="145C7D"/>
              </a:solidFill>
              <a:latin typeface="Toppan Bunkyu Midashi Mincho Extrabold" panose="02020900000000000000" pitchFamily="18" charset="-128"/>
              <a:ea typeface="Toppan Bunkyu Midashi Mincho Extrabold" panose="02020900000000000000" pitchFamily="18" charset="-128"/>
            </a:endParaRPr>
          </a:p>
          <a:p>
            <a:r>
              <a:rPr kumimoji="1" lang="ja-JP" altLang="en-US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rPr>
              <a:t>熊坂力点</a:t>
            </a:r>
            <a:endParaRPr kumimoji="1" lang="en-US" altLang="ja-JP" dirty="0">
              <a:solidFill>
                <a:srgbClr val="145C7D"/>
              </a:solidFill>
              <a:latin typeface="Toppan Bunkyu Midashi Mincho Extrabold" panose="02020900000000000000" pitchFamily="18" charset="-128"/>
              <a:ea typeface="Toppan Bunkyu Midashi Mincho Extrabold" panose="02020900000000000000" pitchFamily="18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869486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コンテンツ プレースホルダー 4" descr="人, 女性, 若い, ラケット が含まれている画像&#10;&#10;自動的に生成された説明">
            <a:extLst>
              <a:ext uri="{FF2B5EF4-FFF2-40B4-BE49-F238E27FC236}">
                <a16:creationId xmlns:a16="http://schemas.microsoft.com/office/drawing/2014/main" id="{21E67430-2925-09DD-9BFE-E947CC7393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76256" y="5477"/>
            <a:ext cx="9048687" cy="12796123"/>
          </a:xfrm>
        </p:spPr>
      </p:pic>
    </p:spTree>
    <p:extLst>
      <p:ext uri="{BB962C8B-B14F-4D97-AF65-F5344CB8AC3E}">
        <p14:creationId xmlns:p14="http://schemas.microsoft.com/office/powerpoint/2010/main" val="369278239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コンテンツ プレースホルダー 4" descr="人, 女性, 若い, ラケット が含まれている画像&#10;&#10;自動的に生成された説明">
            <a:extLst>
              <a:ext uri="{FF2B5EF4-FFF2-40B4-BE49-F238E27FC236}">
                <a16:creationId xmlns:a16="http://schemas.microsoft.com/office/drawing/2014/main" id="{21E67430-2925-09DD-9BFE-E947CC7393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76256" y="5477"/>
            <a:ext cx="9048687" cy="12796123"/>
          </a:xfrm>
        </p:spPr>
      </p:pic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8744B08A-0EB9-C9BF-5400-E270D0D61EB7}"/>
              </a:ext>
            </a:extLst>
          </p:cNvPr>
          <p:cNvSpPr/>
          <p:nvPr/>
        </p:nvSpPr>
        <p:spPr>
          <a:xfrm>
            <a:off x="3191751" y="5068731"/>
            <a:ext cx="780154" cy="698723"/>
          </a:xfrm>
          <a:custGeom>
            <a:avLst/>
            <a:gdLst>
              <a:gd name="connsiteX0" fmla="*/ 2023 w 780154"/>
              <a:gd name="connsiteY0" fmla="*/ 226 h 698723"/>
              <a:gd name="connsiteX1" fmla="*/ 353206 w 780154"/>
              <a:gd name="connsiteY1" fmla="*/ 278521 h 698723"/>
              <a:gd name="connsiteX2" fmla="*/ 359832 w 780154"/>
              <a:gd name="connsiteY2" fmla="*/ 205634 h 698723"/>
              <a:gd name="connsiteX3" fmla="*/ 472475 w 780154"/>
              <a:gd name="connsiteY3" fmla="*/ 397791 h 698723"/>
              <a:gd name="connsiteX4" fmla="*/ 465849 w 780154"/>
              <a:gd name="connsiteY4" fmla="*/ 218886 h 698723"/>
              <a:gd name="connsiteX5" fmla="*/ 777275 w 780154"/>
              <a:gd name="connsiteY5" fmla="*/ 695965 h 698723"/>
              <a:gd name="connsiteX6" fmla="*/ 598371 w 780154"/>
              <a:gd name="connsiteY6" fmla="*/ 411043 h 698723"/>
              <a:gd name="connsiteX7" fmla="*/ 227310 w 780154"/>
              <a:gd name="connsiteY7" fmla="*/ 331530 h 698723"/>
              <a:gd name="connsiteX8" fmla="*/ 2023 w 780154"/>
              <a:gd name="connsiteY8" fmla="*/ 226 h 698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0154" h="698723">
                <a:moveTo>
                  <a:pt x="2023" y="226"/>
                </a:moveTo>
                <a:cubicBezTo>
                  <a:pt x="23006" y="-8609"/>
                  <a:pt x="293571" y="244286"/>
                  <a:pt x="353206" y="278521"/>
                </a:cubicBezTo>
                <a:cubicBezTo>
                  <a:pt x="412841" y="312756"/>
                  <a:pt x="339954" y="185756"/>
                  <a:pt x="359832" y="205634"/>
                </a:cubicBezTo>
                <a:cubicBezTo>
                  <a:pt x="379710" y="225512"/>
                  <a:pt x="454805" y="395582"/>
                  <a:pt x="472475" y="397791"/>
                </a:cubicBezTo>
                <a:cubicBezTo>
                  <a:pt x="490145" y="400000"/>
                  <a:pt x="415049" y="169190"/>
                  <a:pt x="465849" y="218886"/>
                </a:cubicBezTo>
                <a:cubicBezTo>
                  <a:pt x="516649" y="268582"/>
                  <a:pt x="755188" y="663939"/>
                  <a:pt x="777275" y="695965"/>
                </a:cubicBezTo>
                <a:cubicBezTo>
                  <a:pt x="799362" y="727991"/>
                  <a:pt x="690032" y="471782"/>
                  <a:pt x="598371" y="411043"/>
                </a:cubicBezTo>
                <a:cubicBezTo>
                  <a:pt x="506710" y="350304"/>
                  <a:pt x="326701" y="396686"/>
                  <a:pt x="227310" y="331530"/>
                </a:cubicBezTo>
                <a:cubicBezTo>
                  <a:pt x="127919" y="266374"/>
                  <a:pt x="-18960" y="9061"/>
                  <a:pt x="2023" y="226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5BD0C15F-F2A7-8DF5-0AFD-6D646E749A28}"/>
              </a:ext>
            </a:extLst>
          </p:cNvPr>
          <p:cNvSpPr/>
          <p:nvPr/>
        </p:nvSpPr>
        <p:spPr>
          <a:xfrm>
            <a:off x="3528687" y="4437160"/>
            <a:ext cx="1910777" cy="893710"/>
          </a:xfrm>
          <a:custGeom>
            <a:avLst/>
            <a:gdLst>
              <a:gd name="connsiteX0" fmla="*/ 3017 w 1910777"/>
              <a:gd name="connsiteY0" fmla="*/ 698057 h 893710"/>
              <a:gd name="connsiteX1" fmla="*/ 672252 w 1910777"/>
              <a:gd name="connsiteY1" fmla="*/ 134840 h 893710"/>
              <a:gd name="connsiteX2" fmla="*/ 513226 w 1910777"/>
              <a:gd name="connsiteY2" fmla="*/ 254110 h 893710"/>
              <a:gd name="connsiteX3" fmla="*/ 1162583 w 1910777"/>
              <a:gd name="connsiteY3" fmla="*/ 55327 h 893710"/>
              <a:gd name="connsiteX4" fmla="*/ 1520391 w 1910777"/>
              <a:gd name="connsiteY4" fmla="*/ 42075 h 893710"/>
              <a:gd name="connsiteX5" fmla="*/ 1155956 w 1910777"/>
              <a:gd name="connsiteY5" fmla="*/ 61953 h 893710"/>
              <a:gd name="connsiteX6" fmla="*/ 1904704 w 1910777"/>
              <a:gd name="connsiteY6" fmla="*/ 2318 h 893710"/>
              <a:gd name="connsiteX7" fmla="*/ 1520391 w 1910777"/>
              <a:gd name="connsiteY7" fmla="*/ 35449 h 893710"/>
              <a:gd name="connsiteX8" fmla="*/ 1719174 w 1910777"/>
              <a:gd name="connsiteY8" fmla="*/ 240857 h 893710"/>
              <a:gd name="connsiteX9" fmla="*/ 1023435 w 1910777"/>
              <a:gd name="connsiteY9" fmla="*/ 293866 h 893710"/>
              <a:gd name="connsiteX10" fmla="*/ 466843 w 1910777"/>
              <a:gd name="connsiteY10" fmla="*/ 598666 h 893710"/>
              <a:gd name="connsiteX11" fmla="*/ 29522 w 1910777"/>
              <a:gd name="connsiteY11" fmla="*/ 890214 h 893710"/>
              <a:gd name="connsiteX12" fmla="*/ 241556 w 1910777"/>
              <a:gd name="connsiteY12" fmla="*/ 764318 h 893710"/>
              <a:gd name="connsiteX13" fmla="*/ 142165 w 1910777"/>
              <a:gd name="connsiteY13" fmla="*/ 837205 h 893710"/>
              <a:gd name="connsiteX14" fmla="*/ 413835 w 1910777"/>
              <a:gd name="connsiteY14" fmla="*/ 505901 h 893710"/>
              <a:gd name="connsiteX15" fmla="*/ 3017 w 1910777"/>
              <a:gd name="connsiteY15" fmla="*/ 698057 h 893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0777" h="893710">
                <a:moveTo>
                  <a:pt x="3017" y="698057"/>
                </a:moveTo>
                <a:cubicBezTo>
                  <a:pt x="46087" y="636213"/>
                  <a:pt x="587217" y="208831"/>
                  <a:pt x="672252" y="134840"/>
                </a:cubicBezTo>
                <a:cubicBezTo>
                  <a:pt x="757287" y="60849"/>
                  <a:pt x="431504" y="267362"/>
                  <a:pt x="513226" y="254110"/>
                </a:cubicBezTo>
                <a:cubicBezTo>
                  <a:pt x="594948" y="240858"/>
                  <a:pt x="994722" y="90666"/>
                  <a:pt x="1162583" y="55327"/>
                </a:cubicBezTo>
                <a:cubicBezTo>
                  <a:pt x="1330444" y="19988"/>
                  <a:pt x="1521496" y="40971"/>
                  <a:pt x="1520391" y="42075"/>
                </a:cubicBezTo>
                <a:cubicBezTo>
                  <a:pt x="1519287" y="43179"/>
                  <a:pt x="1091904" y="68579"/>
                  <a:pt x="1155956" y="61953"/>
                </a:cubicBezTo>
                <a:cubicBezTo>
                  <a:pt x="1220008" y="55327"/>
                  <a:pt x="1843965" y="6735"/>
                  <a:pt x="1904704" y="2318"/>
                </a:cubicBezTo>
                <a:cubicBezTo>
                  <a:pt x="1965443" y="-2099"/>
                  <a:pt x="1551313" y="-4307"/>
                  <a:pt x="1520391" y="35449"/>
                </a:cubicBezTo>
                <a:cubicBezTo>
                  <a:pt x="1489469" y="75205"/>
                  <a:pt x="1802000" y="197787"/>
                  <a:pt x="1719174" y="240857"/>
                </a:cubicBezTo>
                <a:cubicBezTo>
                  <a:pt x="1636348" y="283926"/>
                  <a:pt x="1232157" y="234231"/>
                  <a:pt x="1023435" y="293866"/>
                </a:cubicBezTo>
                <a:cubicBezTo>
                  <a:pt x="814713" y="353501"/>
                  <a:pt x="632495" y="499275"/>
                  <a:pt x="466843" y="598666"/>
                </a:cubicBezTo>
                <a:cubicBezTo>
                  <a:pt x="301191" y="698057"/>
                  <a:pt x="67070" y="862605"/>
                  <a:pt x="29522" y="890214"/>
                </a:cubicBezTo>
                <a:cubicBezTo>
                  <a:pt x="-8026" y="917823"/>
                  <a:pt x="222782" y="773153"/>
                  <a:pt x="241556" y="764318"/>
                </a:cubicBezTo>
                <a:cubicBezTo>
                  <a:pt x="260330" y="755483"/>
                  <a:pt x="113452" y="880274"/>
                  <a:pt x="142165" y="837205"/>
                </a:cubicBezTo>
                <a:cubicBezTo>
                  <a:pt x="170878" y="794136"/>
                  <a:pt x="435922" y="523570"/>
                  <a:pt x="413835" y="505901"/>
                </a:cubicBezTo>
                <a:cubicBezTo>
                  <a:pt x="391748" y="488231"/>
                  <a:pt x="-40053" y="759901"/>
                  <a:pt x="3017" y="69805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9EAC5583-28E1-A433-2458-75C0AB1D00D3}"/>
              </a:ext>
            </a:extLst>
          </p:cNvPr>
          <p:cNvSpPr/>
          <p:nvPr/>
        </p:nvSpPr>
        <p:spPr>
          <a:xfrm>
            <a:off x="3776492" y="4890031"/>
            <a:ext cx="1353155" cy="603282"/>
          </a:xfrm>
          <a:custGeom>
            <a:avLst/>
            <a:gdLst>
              <a:gd name="connsiteX0" fmla="*/ 1345473 w 1353155"/>
              <a:gd name="connsiteY0" fmla="*/ 21 h 603282"/>
              <a:gd name="connsiteX1" fmla="*/ 696117 w 1353155"/>
              <a:gd name="connsiteY1" fmla="*/ 112665 h 603282"/>
              <a:gd name="connsiteX2" fmla="*/ 119647 w 1353155"/>
              <a:gd name="connsiteY2" fmla="*/ 397586 h 603282"/>
              <a:gd name="connsiteX3" fmla="*/ 199160 w 1353155"/>
              <a:gd name="connsiteY3" fmla="*/ 377708 h 603282"/>
              <a:gd name="connsiteX4" fmla="*/ 378 w 1353155"/>
              <a:gd name="connsiteY4" fmla="*/ 602995 h 603282"/>
              <a:gd name="connsiteX5" fmla="*/ 258795 w 1353155"/>
              <a:gd name="connsiteY5" fmla="*/ 417465 h 603282"/>
              <a:gd name="connsiteX6" fmla="*/ 1000917 w 1353155"/>
              <a:gd name="connsiteY6" fmla="*/ 106039 h 603282"/>
              <a:gd name="connsiteX7" fmla="*/ 1345473 w 1353155"/>
              <a:gd name="connsiteY7" fmla="*/ 21 h 603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3155" h="603282">
                <a:moveTo>
                  <a:pt x="1345473" y="21"/>
                </a:moveTo>
                <a:cubicBezTo>
                  <a:pt x="1294673" y="1125"/>
                  <a:pt x="900421" y="46404"/>
                  <a:pt x="696117" y="112665"/>
                </a:cubicBezTo>
                <a:cubicBezTo>
                  <a:pt x="491813" y="178926"/>
                  <a:pt x="202473" y="353412"/>
                  <a:pt x="119647" y="397586"/>
                </a:cubicBezTo>
                <a:cubicBezTo>
                  <a:pt x="36821" y="441760"/>
                  <a:pt x="219038" y="343473"/>
                  <a:pt x="199160" y="377708"/>
                </a:cubicBezTo>
                <a:cubicBezTo>
                  <a:pt x="179282" y="411943"/>
                  <a:pt x="-9561" y="596369"/>
                  <a:pt x="378" y="602995"/>
                </a:cubicBezTo>
                <a:cubicBezTo>
                  <a:pt x="10317" y="609621"/>
                  <a:pt x="92039" y="500291"/>
                  <a:pt x="258795" y="417465"/>
                </a:cubicBezTo>
                <a:cubicBezTo>
                  <a:pt x="425551" y="334639"/>
                  <a:pt x="816491" y="172300"/>
                  <a:pt x="1000917" y="106039"/>
                </a:cubicBezTo>
                <a:cubicBezTo>
                  <a:pt x="1185343" y="39778"/>
                  <a:pt x="1396273" y="-1083"/>
                  <a:pt x="1345473" y="21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69A8AEE8-82B4-A5A0-45AF-A17150DC58A4}"/>
              </a:ext>
            </a:extLst>
          </p:cNvPr>
          <p:cNvSpPr/>
          <p:nvPr/>
        </p:nvSpPr>
        <p:spPr>
          <a:xfrm>
            <a:off x="3536664" y="3902616"/>
            <a:ext cx="223394" cy="842208"/>
          </a:xfrm>
          <a:custGeom>
            <a:avLst/>
            <a:gdLst>
              <a:gd name="connsiteX0" fmla="*/ 34797 w 223394"/>
              <a:gd name="connsiteY0" fmla="*/ 149 h 842208"/>
              <a:gd name="connsiteX1" fmla="*/ 220327 w 223394"/>
              <a:gd name="connsiteY1" fmla="*/ 225436 h 842208"/>
              <a:gd name="connsiteX2" fmla="*/ 140814 w 223394"/>
              <a:gd name="connsiteY2" fmla="*/ 490480 h 842208"/>
              <a:gd name="connsiteX3" fmla="*/ 14919 w 223394"/>
              <a:gd name="connsiteY3" fmla="*/ 841662 h 842208"/>
              <a:gd name="connsiteX4" fmla="*/ 14919 w 223394"/>
              <a:gd name="connsiteY4" fmla="*/ 563367 h 842208"/>
              <a:gd name="connsiteX5" fmla="*/ 127562 w 223394"/>
              <a:gd name="connsiteY5" fmla="*/ 258567 h 842208"/>
              <a:gd name="connsiteX6" fmla="*/ 34797 w 223394"/>
              <a:gd name="connsiteY6" fmla="*/ 149 h 84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394" h="842208">
                <a:moveTo>
                  <a:pt x="34797" y="149"/>
                </a:moveTo>
                <a:cubicBezTo>
                  <a:pt x="50258" y="-5373"/>
                  <a:pt x="202658" y="143714"/>
                  <a:pt x="220327" y="225436"/>
                </a:cubicBezTo>
                <a:cubicBezTo>
                  <a:pt x="237996" y="307158"/>
                  <a:pt x="175049" y="387776"/>
                  <a:pt x="140814" y="490480"/>
                </a:cubicBezTo>
                <a:cubicBezTo>
                  <a:pt x="106579" y="593184"/>
                  <a:pt x="35901" y="829514"/>
                  <a:pt x="14919" y="841662"/>
                </a:cubicBezTo>
                <a:cubicBezTo>
                  <a:pt x="-6063" y="853810"/>
                  <a:pt x="-3855" y="660549"/>
                  <a:pt x="14919" y="563367"/>
                </a:cubicBezTo>
                <a:cubicBezTo>
                  <a:pt x="33693" y="466185"/>
                  <a:pt x="123145" y="348019"/>
                  <a:pt x="127562" y="258567"/>
                </a:cubicBezTo>
                <a:cubicBezTo>
                  <a:pt x="131979" y="169115"/>
                  <a:pt x="19336" y="5671"/>
                  <a:pt x="34797" y="14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5EE26EF4-B930-CC78-07F3-96BF58D226FA}"/>
              </a:ext>
            </a:extLst>
          </p:cNvPr>
          <p:cNvSpPr/>
          <p:nvPr/>
        </p:nvSpPr>
        <p:spPr>
          <a:xfrm>
            <a:off x="3670089" y="3424841"/>
            <a:ext cx="648761" cy="577448"/>
          </a:xfrm>
          <a:custGeom>
            <a:avLst/>
            <a:gdLst>
              <a:gd name="connsiteX0" fmla="*/ 120033 w 648761"/>
              <a:gd name="connsiteY0" fmla="*/ 133368 h 577448"/>
              <a:gd name="connsiteX1" fmla="*/ 763 w 648761"/>
              <a:gd name="connsiteY1" fmla="*/ 371907 h 577448"/>
              <a:gd name="connsiteX2" fmla="*/ 67024 w 648761"/>
              <a:gd name="connsiteY2" fmla="*/ 305646 h 577448"/>
              <a:gd name="connsiteX3" fmla="*/ 27268 w 648761"/>
              <a:gd name="connsiteY3" fmla="*/ 577316 h 577448"/>
              <a:gd name="connsiteX4" fmla="*/ 245928 w 648761"/>
              <a:gd name="connsiteY4" fmla="*/ 285768 h 577448"/>
              <a:gd name="connsiteX5" fmla="*/ 126659 w 648761"/>
              <a:gd name="connsiteY5" fmla="*/ 577316 h 577448"/>
              <a:gd name="connsiteX6" fmla="*/ 484468 w 648761"/>
              <a:gd name="connsiteY6" fmla="*/ 318898 h 577448"/>
              <a:gd name="connsiteX7" fmla="*/ 643494 w 648761"/>
              <a:gd name="connsiteY7" fmla="*/ 846 h 577448"/>
              <a:gd name="connsiteX8" fmla="*/ 305563 w 648761"/>
              <a:gd name="connsiteY8" fmla="*/ 226133 h 577448"/>
              <a:gd name="connsiteX9" fmla="*/ 133285 w 648761"/>
              <a:gd name="connsiteY9" fmla="*/ 239385 h 577448"/>
              <a:gd name="connsiteX10" fmla="*/ 120033 w 648761"/>
              <a:gd name="connsiteY10" fmla="*/ 133368 h 577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8761" h="577448">
                <a:moveTo>
                  <a:pt x="120033" y="133368"/>
                </a:moveTo>
                <a:cubicBezTo>
                  <a:pt x="97946" y="155455"/>
                  <a:pt x="9598" y="343194"/>
                  <a:pt x="763" y="371907"/>
                </a:cubicBezTo>
                <a:cubicBezTo>
                  <a:pt x="-8072" y="400620"/>
                  <a:pt x="62606" y="271411"/>
                  <a:pt x="67024" y="305646"/>
                </a:cubicBezTo>
                <a:cubicBezTo>
                  <a:pt x="71441" y="339881"/>
                  <a:pt x="-2549" y="580629"/>
                  <a:pt x="27268" y="577316"/>
                </a:cubicBezTo>
                <a:cubicBezTo>
                  <a:pt x="57085" y="574003"/>
                  <a:pt x="229363" y="285768"/>
                  <a:pt x="245928" y="285768"/>
                </a:cubicBezTo>
                <a:cubicBezTo>
                  <a:pt x="262493" y="285768"/>
                  <a:pt x="86902" y="571794"/>
                  <a:pt x="126659" y="577316"/>
                </a:cubicBezTo>
                <a:cubicBezTo>
                  <a:pt x="166416" y="582838"/>
                  <a:pt x="398329" y="414976"/>
                  <a:pt x="484468" y="318898"/>
                </a:cubicBezTo>
                <a:cubicBezTo>
                  <a:pt x="570607" y="222820"/>
                  <a:pt x="673312" y="16307"/>
                  <a:pt x="643494" y="846"/>
                </a:cubicBezTo>
                <a:cubicBezTo>
                  <a:pt x="613677" y="-14615"/>
                  <a:pt x="390598" y="186377"/>
                  <a:pt x="305563" y="226133"/>
                </a:cubicBezTo>
                <a:cubicBezTo>
                  <a:pt x="220528" y="265890"/>
                  <a:pt x="163102" y="248220"/>
                  <a:pt x="133285" y="239385"/>
                </a:cubicBezTo>
                <a:cubicBezTo>
                  <a:pt x="103468" y="230550"/>
                  <a:pt x="142120" y="111281"/>
                  <a:pt x="120033" y="13336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ED799564-8177-2D2C-C3B3-582CBBFBCDB9}"/>
              </a:ext>
            </a:extLst>
          </p:cNvPr>
          <p:cNvSpPr/>
          <p:nvPr/>
        </p:nvSpPr>
        <p:spPr>
          <a:xfrm>
            <a:off x="4792963" y="3283505"/>
            <a:ext cx="1364096" cy="1061039"/>
          </a:xfrm>
          <a:custGeom>
            <a:avLst/>
            <a:gdLst>
              <a:gd name="connsiteX0" fmla="*/ 4324 w 1364096"/>
              <a:gd name="connsiteY0" fmla="*/ 758408 h 1061039"/>
              <a:gd name="connsiteX1" fmla="*/ 435020 w 1364096"/>
              <a:gd name="connsiteY1" fmla="*/ 102425 h 1061039"/>
              <a:gd name="connsiteX2" fmla="*/ 302498 w 1364096"/>
              <a:gd name="connsiteY2" fmla="*/ 294582 h 1061039"/>
              <a:gd name="connsiteX3" fmla="*/ 514533 w 1364096"/>
              <a:gd name="connsiteY3" fmla="*/ 3034 h 1061039"/>
              <a:gd name="connsiteX4" fmla="*/ 786202 w 1364096"/>
              <a:gd name="connsiteY4" fmla="*/ 135556 h 1061039"/>
              <a:gd name="connsiteX5" fmla="*/ 726567 w 1364096"/>
              <a:gd name="connsiteY5" fmla="*/ 22912 h 1061039"/>
              <a:gd name="connsiteX6" fmla="*/ 1362672 w 1364096"/>
              <a:gd name="connsiteY6" fmla="*/ 393973 h 1061039"/>
              <a:gd name="connsiteX7" fmla="*/ 878967 w 1364096"/>
              <a:gd name="connsiteY7" fmla="*/ 168686 h 1061039"/>
              <a:gd name="connsiteX8" fmla="*/ 229611 w 1364096"/>
              <a:gd name="connsiteY8" fmla="*/ 539747 h 1061039"/>
              <a:gd name="connsiteX9" fmla="*/ 150098 w 1364096"/>
              <a:gd name="connsiteY9" fmla="*/ 804791 h 1061039"/>
              <a:gd name="connsiteX10" fmla="*/ 474776 w 1364096"/>
              <a:gd name="connsiteY10" fmla="*/ 327712 h 1061039"/>
              <a:gd name="connsiteX11" fmla="*/ 169976 w 1364096"/>
              <a:gd name="connsiteY11" fmla="*/ 1056582 h 1061039"/>
              <a:gd name="connsiteX12" fmla="*/ 209733 w 1364096"/>
              <a:gd name="connsiteY12" fmla="*/ 639138 h 1061039"/>
              <a:gd name="connsiteX13" fmla="*/ 4324 w 1364096"/>
              <a:gd name="connsiteY13" fmla="*/ 758408 h 1061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64096" h="1061039">
                <a:moveTo>
                  <a:pt x="4324" y="758408"/>
                </a:moveTo>
                <a:cubicBezTo>
                  <a:pt x="41872" y="668956"/>
                  <a:pt x="385324" y="179729"/>
                  <a:pt x="435020" y="102425"/>
                </a:cubicBezTo>
                <a:cubicBezTo>
                  <a:pt x="484716" y="25121"/>
                  <a:pt x="289246" y="311147"/>
                  <a:pt x="302498" y="294582"/>
                </a:cubicBezTo>
                <a:cubicBezTo>
                  <a:pt x="315750" y="278017"/>
                  <a:pt x="433916" y="29538"/>
                  <a:pt x="514533" y="3034"/>
                </a:cubicBezTo>
                <a:cubicBezTo>
                  <a:pt x="595150" y="-23470"/>
                  <a:pt x="750863" y="132243"/>
                  <a:pt x="786202" y="135556"/>
                </a:cubicBezTo>
                <a:cubicBezTo>
                  <a:pt x="821541" y="138869"/>
                  <a:pt x="630489" y="-20157"/>
                  <a:pt x="726567" y="22912"/>
                </a:cubicBezTo>
                <a:cubicBezTo>
                  <a:pt x="822645" y="65981"/>
                  <a:pt x="1337272" y="369677"/>
                  <a:pt x="1362672" y="393973"/>
                </a:cubicBezTo>
                <a:cubicBezTo>
                  <a:pt x="1388072" y="418269"/>
                  <a:pt x="1067810" y="144390"/>
                  <a:pt x="878967" y="168686"/>
                </a:cubicBezTo>
                <a:cubicBezTo>
                  <a:pt x="690124" y="192982"/>
                  <a:pt x="351089" y="433729"/>
                  <a:pt x="229611" y="539747"/>
                </a:cubicBezTo>
                <a:cubicBezTo>
                  <a:pt x="108133" y="645764"/>
                  <a:pt x="109237" y="840130"/>
                  <a:pt x="150098" y="804791"/>
                </a:cubicBezTo>
                <a:cubicBezTo>
                  <a:pt x="190959" y="769452"/>
                  <a:pt x="471463" y="285747"/>
                  <a:pt x="474776" y="327712"/>
                </a:cubicBezTo>
                <a:cubicBezTo>
                  <a:pt x="478089" y="369677"/>
                  <a:pt x="214150" y="1004678"/>
                  <a:pt x="169976" y="1056582"/>
                </a:cubicBezTo>
                <a:cubicBezTo>
                  <a:pt x="125802" y="1108486"/>
                  <a:pt x="234029" y="691042"/>
                  <a:pt x="209733" y="639138"/>
                </a:cubicBezTo>
                <a:cubicBezTo>
                  <a:pt x="185437" y="587234"/>
                  <a:pt x="-33224" y="847860"/>
                  <a:pt x="4324" y="758408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CC873A5E-F0FC-35F6-6EB8-81D361F71BB2}"/>
              </a:ext>
            </a:extLst>
          </p:cNvPr>
          <p:cNvSpPr/>
          <p:nvPr/>
        </p:nvSpPr>
        <p:spPr>
          <a:xfrm>
            <a:off x="6881523" y="4945590"/>
            <a:ext cx="2430498" cy="4226660"/>
          </a:xfrm>
          <a:custGeom>
            <a:avLst/>
            <a:gdLst>
              <a:gd name="connsiteX0" fmla="*/ 342237 w 2430498"/>
              <a:gd name="connsiteY0" fmla="*/ 248202 h 4226660"/>
              <a:gd name="connsiteX1" fmla="*/ 1457805 w 2430498"/>
              <a:gd name="connsiteY1" fmla="*/ 2369610 h 4226660"/>
              <a:gd name="connsiteX2" fmla="*/ 1201773 w 2430498"/>
              <a:gd name="connsiteY2" fmla="*/ 1912410 h 4226660"/>
              <a:gd name="connsiteX3" fmla="*/ 2372205 w 2430498"/>
              <a:gd name="connsiteY3" fmla="*/ 4143546 h 4226660"/>
              <a:gd name="connsiteX4" fmla="*/ 2024733 w 2430498"/>
              <a:gd name="connsiteY4" fmla="*/ 3503466 h 4226660"/>
              <a:gd name="connsiteX5" fmla="*/ 67917 w 2430498"/>
              <a:gd name="connsiteY5" fmla="*/ 1180890 h 4226660"/>
              <a:gd name="connsiteX6" fmla="*/ 433677 w 2430498"/>
              <a:gd name="connsiteY6" fmla="*/ 1766106 h 4226660"/>
              <a:gd name="connsiteX7" fmla="*/ 287373 w 2430498"/>
              <a:gd name="connsiteY7" fmla="*/ 211626 h 4226660"/>
              <a:gd name="connsiteX8" fmla="*/ 342237 w 2430498"/>
              <a:gd name="connsiteY8" fmla="*/ 248202 h 422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498" h="4226660">
                <a:moveTo>
                  <a:pt x="342237" y="248202"/>
                </a:moveTo>
                <a:cubicBezTo>
                  <a:pt x="537309" y="607866"/>
                  <a:pt x="1314549" y="2092242"/>
                  <a:pt x="1457805" y="2369610"/>
                </a:cubicBezTo>
                <a:cubicBezTo>
                  <a:pt x="1601061" y="2646978"/>
                  <a:pt x="1049373" y="1616754"/>
                  <a:pt x="1201773" y="1912410"/>
                </a:cubicBezTo>
                <a:cubicBezTo>
                  <a:pt x="1354173" y="2208066"/>
                  <a:pt x="2235045" y="3878370"/>
                  <a:pt x="2372205" y="4143546"/>
                </a:cubicBezTo>
                <a:cubicBezTo>
                  <a:pt x="2509365" y="4408722"/>
                  <a:pt x="2408781" y="3997242"/>
                  <a:pt x="2024733" y="3503466"/>
                </a:cubicBezTo>
                <a:cubicBezTo>
                  <a:pt x="1640685" y="3009690"/>
                  <a:pt x="333093" y="1470450"/>
                  <a:pt x="67917" y="1180890"/>
                </a:cubicBezTo>
                <a:cubicBezTo>
                  <a:pt x="-197259" y="891330"/>
                  <a:pt x="397101" y="1927650"/>
                  <a:pt x="433677" y="1766106"/>
                </a:cubicBezTo>
                <a:cubicBezTo>
                  <a:pt x="470253" y="1604562"/>
                  <a:pt x="305661" y="464610"/>
                  <a:pt x="287373" y="211626"/>
                </a:cubicBezTo>
                <a:cubicBezTo>
                  <a:pt x="269085" y="-41358"/>
                  <a:pt x="147165" y="-111462"/>
                  <a:pt x="342237" y="24820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263C4510-D92B-0C63-40E1-893740E0D8CF}"/>
              </a:ext>
            </a:extLst>
          </p:cNvPr>
          <p:cNvSpPr/>
          <p:nvPr/>
        </p:nvSpPr>
        <p:spPr>
          <a:xfrm>
            <a:off x="6905640" y="5042003"/>
            <a:ext cx="2531727" cy="648972"/>
          </a:xfrm>
          <a:custGeom>
            <a:avLst/>
            <a:gdLst>
              <a:gd name="connsiteX0" fmla="*/ 7224 w 2531727"/>
              <a:gd name="connsiteY0" fmla="*/ 115213 h 648972"/>
              <a:gd name="connsiteX1" fmla="*/ 1689720 w 2531727"/>
              <a:gd name="connsiteY1" fmla="*/ 535837 h 648972"/>
              <a:gd name="connsiteX2" fmla="*/ 1525128 w 2531727"/>
              <a:gd name="connsiteY2" fmla="*/ 298093 h 648972"/>
              <a:gd name="connsiteX3" fmla="*/ 2530968 w 2531727"/>
              <a:gd name="connsiteY3" fmla="*/ 645565 h 648972"/>
              <a:gd name="connsiteX4" fmla="*/ 1342248 w 2531727"/>
              <a:gd name="connsiteY4" fmla="*/ 42061 h 648972"/>
              <a:gd name="connsiteX5" fmla="*/ 263256 w 2531727"/>
              <a:gd name="connsiteY5" fmla="*/ 60349 h 648972"/>
              <a:gd name="connsiteX6" fmla="*/ 1049640 w 2531727"/>
              <a:gd name="connsiteY6" fmla="*/ 133501 h 648972"/>
              <a:gd name="connsiteX7" fmla="*/ 7224 w 2531727"/>
              <a:gd name="connsiteY7" fmla="*/ 115213 h 64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1727" h="648972">
                <a:moveTo>
                  <a:pt x="7224" y="115213"/>
                </a:moveTo>
                <a:cubicBezTo>
                  <a:pt x="113904" y="182269"/>
                  <a:pt x="1436736" y="505357"/>
                  <a:pt x="1689720" y="535837"/>
                </a:cubicBezTo>
                <a:cubicBezTo>
                  <a:pt x="1942704" y="566317"/>
                  <a:pt x="1384920" y="279805"/>
                  <a:pt x="1525128" y="298093"/>
                </a:cubicBezTo>
                <a:cubicBezTo>
                  <a:pt x="1665336" y="316381"/>
                  <a:pt x="2561448" y="688237"/>
                  <a:pt x="2530968" y="645565"/>
                </a:cubicBezTo>
                <a:cubicBezTo>
                  <a:pt x="2500488" y="602893"/>
                  <a:pt x="1720200" y="139597"/>
                  <a:pt x="1342248" y="42061"/>
                </a:cubicBezTo>
                <a:cubicBezTo>
                  <a:pt x="964296" y="-55475"/>
                  <a:pt x="312024" y="45109"/>
                  <a:pt x="263256" y="60349"/>
                </a:cubicBezTo>
                <a:cubicBezTo>
                  <a:pt x="214488" y="75589"/>
                  <a:pt x="1089264" y="118261"/>
                  <a:pt x="1049640" y="133501"/>
                </a:cubicBezTo>
                <a:cubicBezTo>
                  <a:pt x="1010016" y="148741"/>
                  <a:pt x="-99456" y="48157"/>
                  <a:pt x="7224" y="115213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29" name="グループ化 1828">
            <a:extLst>
              <a:ext uri="{FF2B5EF4-FFF2-40B4-BE49-F238E27FC236}">
                <a16:creationId xmlns:a16="http://schemas.microsoft.com/office/drawing/2014/main" id="{3382F1A2-8E8B-C231-11D4-BB2ECB5D016F}"/>
              </a:ext>
            </a:extLst>
          </p:cNvPr>
          <p:cNvGrpSpPr/>
          <p:nvPr/>
        </p:nvGrpSpPr>
        <p:grpSpPr>
          <a:xfrm>
            <a:off x="192933" y="872836"/>
            <a:ext cx="9148573" cy="11972579"/>
            <a:chOff x="192933" y="872836"/>
            <a:chExt cx="9148573" cy="11972579"/>
          </a:xfrm>
        </p:grpSpPr>
        <p:sp>
          <p:nvSpPr>
            <p:cNvPr id="537" name="フリーフォーム 536">
              <a:extLst>
                <a:ext uri="{FF2B5EF4-FFF2-40B4-BE49-F238E27FC236}">
                  <a16:creationId xmlns:a16="http://schemas.microsoft.com/office/drawing/2014/main" id="{584B7C13-6EE0-F012-7E1C-95EB51BD2BF5}"/>
                </a:ext>
              </a:extLst>
            </p:cNvPr>
            <p:cNvSpPr/>
            <p:nvPr/>
          </p:nvSpPr>
          <p:spPr>
            <a:xfrm>
              <a:off x="5881661" y="6345741"/>
              <a:ext cx="694734" cy="2066777"/>
            </a:xfrm>
            <a:custGeom>
              <a:avLst/>
              <a:gdLst>
                <a:gd name="connsiteX0" fmla="*/ 607 w 694734"/>
                <a:gd name="connsiteY0" fmla="*/ 10454 h 2066777"/>
                <a:gd name="connsiteX1" fmla="*/ 206905 w 694734"/>
                <a:gd name="connsiteY1" fmla="*/ 1320722 h 2066777"/>
                <a:gd name="connsiteX2" fmla="*/ 167876 w 694734"/>
                <a:gd name="connsiteY2" fmla="*/ 1181332 h 2066777"/>
                <a:gd name="connsiteX3" fmla="*/ 669680 w 694734"/>
                <a:gd name="connsiteY3" fmla="*/ 2028825 h 2066777"/>
                <a:gd name="connsiteX4" fmla="*/ 608349 w 694734"/>
                <a:gd name="connsiteY4" fmla="*/ 1900586 h 2066777"/>
                <a:gd name="connsiteX5" fmla="*/ 513563 w 694734"/>
                <a:gd name="connsiteY5" fmla="*/ 1727742 h 2066777"/>
                <a:gd name="connsiteX6" fmla="*/ 195754 w 694734"/>
                <a:gd name="connsiteY6" fmla="*/ 94088 h 2066777"/>
                <a:gd name="connsiteX7" fmla="*/ 145573 w 694734"/>
                <a:gd name="connsiteY7" fmla="*/ 673952 h 2066777"/>
                <a:gd name="connsiteX8" fmla="*/ 607 w 694734"/>
                <a:gd name="connsiteY8" fmla="*/ 10454 h 206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4734" h="2066777">
                  <a:moveTo>
                    <a:pt x="607" y="10454"/>
                  </a:moveTo>
                  <a:cubicBezTo>
                    <a:pt x="10829" y="118249"/>
                    <a:pt x="179027" y="1125576"/>
                    <a:pt x="206905" y="1320722"/>
                  </a:cubicBezTo>
                  <a:cubicBezTo>
                    <a:pt x="234783" y="1515868"/>
                    <a:pt x="90747" y="1063315"/>
                    <a:pt x="167876" y="1181332"/>
                  </a:cubicBezTo>
                  <a:cubicBezTo>
                    <a:pt x="245005" y="1299349"/>
                    <a:pt x="596268" y="1908949"/>
                    <a:pt x="669680" y="2028825"/>
                  </a:cubicBezTo>
                  <a:cubicBezTo>
                    <a:pt x="743092" y="2148701"/>
                    <a:pt x="634369" y="1950767"/>
                    <a:pt x="608349" y="1900586"/>
                  </a:cubicBezTo>
                  <a:cubicBezTo>
                    <a:pt x="582330" y="1850406"/>
                    <a:pt x="582329" y="2028825"/>
                    <a:pt x="513563" y="1727742"/>
                  </a:cubicBezTo>
                  <a:cubicBezTo>
                    <a:pt x="444797" y="1426659"/>
                    <a:pt x="257086" y="269720"/>
                    <a:pt x="195754" y="94088"/>
                  </a:cubicBezTo>
                  <a:cubicBezTo>
                    <a:pt x="134422" y="-81544"/>
                    <a:pt x="179027" y="684174"/>
                    <a:pt x="145573" y="673952"/>
                  </a:cubicBezTo>
                  <a:cubicBezTo>
                    <a:pt x="112119" y="663730"/>
                    <a:pt x="-9615" y="-97341"/>
                    <a:pt x="607" y="1045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1" name="フリーフォーム 540">
              <a:extLst>
                <a:ext uri="{FF2B5EF4-FFF2-40B4-BE49-F238E27FC236}">
                  <a16:creationId xmlns:a16="http://schemas.microsoft.com/office/drawing/2014/main" id="{EDAEBC22-3754-E27B-24B0-186A6D989652}"/>
                </a:ext>
              </a:extLst>
            </p:cNvPr>
            <p:cNvSpPr/>
            <p:nvPr/>
          </p:nvSpPr>
          <p:spPr>
            <a:xfrm>
              <a:off x="3774512" y="7744246"/>
              <a:ext cx="688666" cy="204559"/>
            </a:xfrm>
            <a:custGeom>
              <a:avLst/>
              <a:gdLst>
                <a:gd name="connsiteX0" fmla="*/ 176 w 688666"/>
                <a:gd name="connsiteY0" fmla="*/ 276 h 204559"/>
                <a:gd name="connsiteX1" fmla="*/ 357015 w 688666"/>
                <a:gd name="connsiteY1" fmla="*/ 156393 h 204559"/>
                <a:gd name="connsiteX2" fmla="*/ 680400 w 688666"/>
                <a:gd name="connsiteY2" fmla="*/ 111788 h 204559"/>
                <a:gd name="connsiteX3" fmla="*/ 568888 w 688666"/>
                <a:gd name="connsiteY3" fmla="*/ 145242 h 204559"/>
                <a:gd name="connsiteX4" fmla="*/ 312410 w 688666"/>
                <a:gd name="connsiteY4" fmla="*/ 200998 h 204559"/>
                <a:gd name="connsiteX5" fmla="*/ 176 w 688666"/>
                <a:gd name="connsiteY5" fmla="*/ 276 h 20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8666" h="204559">
                  <a:moveTo>
                    <a:pt x="176" y="276"/>
                  </a:moveTo>
                  <a:cubicBezTo>
                    <a:pt x="7610" y="-7158"/>
                    <a:pt x="243644" y="137808"/>
                    <a:pt x="357015" y="156393"/>
                  </a:cubicBezTo>
                  <a:cubicBezTo>
                    <a:pt x="470386" y="174978"/>
                    <a:pt x="645088" y="113646"/>
                    <a:pt x="680400" y="111788"/>
                  </a:cubicBezTo>
                  <a:cubicBezTo>
                    <a:pt x="715712" y="109930"/>
                    <a:pt x="630220" y="130374"/>
                    <a:pt x="568888" y="145242"/>
                  </a:cubicBezTo>
                  <a:cubicBezTo>
                    <a:pt x="507556" y="160110"/>
                    <a:pt x="402549" y="219583"/>
                    <a:pt x="312410" y="200998"/>
                  </a:cubicBezTo>
                  <a:cubicBezTo>
                    <a:pt x="222271" y="182413"/>
                    <a:pt x="-7258" y="7710"/>
                    <a:pt x="176" y="27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4" name="フリーフォーム 543">
              <a:extLst>
                <a:ext uri="{FF2B5EF4-FFF2-40B4-BE49-F238E27FC236}">
                  <a16:creationId xmlns:a16="http://schemas.microsoft.com/office/drawing/2014/main" id="{6B0118A6-5FC2-22DC-7515-5E2FBB8B7734}"/>
                </a:ext>
              </a:extLst>
            </p:cNvPr>
            <p:cNvSpPr/>
            <p:nvPr/>
          </p:nvSpPr>
          <p:spPr>
            <a:xfrm>
              <a:off x="3209301" y="7844573"/>
              <a:ext cx="746242" cy="207265"/>
            </a:xfrm>
            <a:custGeom>
              <a:avLst/>
              <a:gdLst>
                <a:gd name="connsiteX0" fmla="*/ 7826 w 746242"/>
                <a:gd name="connsiteY0" fmla="*/ 310 h 207265"/>
                <a:gd name="connsiteX1" fmla="*/ 531933 w 746242"/>
                <a:gd name="connsiteY1" fmla="*/ 162003 h 207265"/>
                <a:gd name="connsiteX2" fmla="*/ 743806 w 746242"/>
                <a:gd name="connsiteY2" fmla="*/ 162003 h 207265"/>
                <a:gd name="connsiteX3" fmla="*/ 637870 w 746242"/>
                <a:gd name="connsiteY3" fmla="*/ 162003 h 207265"/>
                <a:gd name="connsiteX4" fmla="*/ 498479 w 746242"/>
                <a:gd name="connsiteY4" fmla="*/ 206607 h 207265"/>
                <a:gd name="connsiteX5" fmla="*/ 236426 w 746242"/>
                <a:gd name="connsiteY5" fmla="*/ 122973 h 207265"/>
                <a:gd name="connsiteX6" fmla="*/ 7826 w 746242"/>
                <a:gd name="connsiteY6" fmla="*/ 310 h 20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6242" h="207265">
                  <a:moveTo>
                    <a:pt x="7826" y="310"/>
                  </a:moveTo>
                  <a:cubicBezTo>
                    <a:pt x="57077" y="6815"/>
                    <a:pt x="409270" y="135054"/>
                    <a:pt x="531933" y="162003"/>
                  </a:cubicBezTo>
                  <a:cubicBezTo>
                    <a:pt x="654596" y="188952"/>
                    <a:pt x="743806" y="162003"/>
                    <a:pt x="743806" y="162003"/>
                  </a:cubicBezTo>
                  <a:cubicBezTo>
                    <a:pt x="761462" y="162003"/>
                    <a:pt x="678758" y="154569"/>
                    <a:pt x="637870" y="162003"/>
                  </a:cubicBezTo>
                  <a:cubicBezTo>
                    <a:pt x="596982" y="169437"/>
                    <a:pt x="565386" y="213112"/>
                    <a:pt x="498479" y="206607"/>
                  </a:cubicBezTo>
                  <a:cubicBezTo>
                    <a:pt x="431572" y="200102"/>
                    <a:pt x="318202" y="154568"/>
                    <a:pt x="236426" y="122973"/>
                  </a:cubicBezTo>
                  <a:cubicBezTo>
                    <a:pt x="154651" y="91378"/>
                    <a:pt x="-41425" y="-6195"/>
                    <a:pt x="7826" y="31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5" name="フリーフォーム 534">
              <a:extLst>
                <a:ext uri="{FF2B5EF4-FFF2-40B4-BE49-F238E27FC236}">
                  <a16:creationId xmlns:a16="http://schemas.microsoft.com/office/drawing/2014/main" id="{B8A5D498-7C13-F2A7-3E7A-80F1E5EE1AB2}"/>
                </a:ext>
              </a:extLst>
            </p:cNvPr>
            <p:cNvSpPr/>
            <p:nvPr/>
          </p:nvSpPr>
          <p:spPr>
            <a:xfrm>
              <a:off x="6209245" y="4821384"/>
              <a:ext cx="1655660" cy="2222236"/>
            </a:xfrm>
            <a:custGeom>
              <a:avLst/>
              <a:gdLst>
                <a:gd name="connsiteX0" fmla="*/ 1094804 w 1655660"/>
                <a:gd name="connsiteY0" fmla="*/ 207816 h 2222236"/>
                <a:gd name="connsiteX1" fmla="*/ 866204 w 1655660"/>
                <a:gd name="connsiteY1" fmla="*/ 369509 h 2222236"/>
                <a:gd name="connsiteX2" fmla="*/ 665482 w 1655660"/>
                <a:gd name="connsiteY2" fmla="*/ 425265 h 2222236"/>
                <a:gd name="connsiteX3" fmla="*/ 297492 w 1655660"/>
                <a:gd name="connsiteY3" fmla="*/ 1099914 h 2222236"/>
                <a:gd name="connsiteX4" fmla="*/ 431306 w 1655660"/>
                <a:gd name="connsiteY4" fmla="*/ 793255 h 2222236"/>
                <a:gd name="connsiteX5" fmla="*/ 537243 w 1655660"/>
                <a:gd name="connsiteY5" fmla="*/ 536777 h 2222236"/>
                <a:gd name="connsiteX6" fmla="*/ 336521 w 1655660"/>
                <a:gd name="connsiteY6" fmla="*/ 882465 h 2222236"/>
                <a:gd name="connsiteX7" fmla="*/ 303067 w 1655660"/>
                <a:gd name="connsiteY7" fmla="*/ 1055309 h 2222236"/>
                <a:gd name="connsiteX8" fmla="*/ 581848 w 1655660"/>
                <a:gd name="connsiteY8" fmla="*/ 2159279 h 2222236"/>
                <a:gd name="connsiteX9" fmla="*/ 542818 w 1655660"/>
                <a:gd name="connsiteY9" fmla="*/ 2014314 h 2222236"/>
                <a:gd name="connsiteX10" fmla="*/ 213857 w 1655660"/>
                <a:gd name="connsiteY10" fmla="*/ 1412148 h 2222236"/>
                <a:gd name="connsiteX11" fmla="*/ 1984 w 1655660"/>
                <a:gd name="connsiteY11" fmla="*/ 1083187 h 2222236"/>
                <a:gd name="connsiteX12" fmla="*/ 336521 w 1655660"/>
                <a:gd name="connsiteY12" fmla="*/ 369509 h 2222236"/>
                <a:gd name="connsiteX13" fmla="*/ 219433 w 1655660"/>
                <a:gd name="connsiteY13" fmla="*/ 475445 h 2222236"/>
                <a:gd name="connsiteX14" fmla="*/ 710087 w 1655660"/>
                <a:gd name="connsiteY14" fmla="*/ 40548 h 2222236"/>
                <a:gd name="connsiteX15" fmla="*/ 431306 w 1655660"/>
                <a:gd name="connsiteY15" fmla="*/ 202240 h 2222236"/>
                <a:gd name="connsiteX16" fmla="*/ 1105955 w 1655660"/>
                <a:gd name="connsiteY16" fmla="*/ 1518 h 2222236"/>
                <a:gd name="connsiteX17" fmla="*/ 838326 w 1655660"/>
                <a:gd name="connsiteY17" fmla="*/ 113031 h 2222236"/>
                <a:gd name="connsiteX18" fmla="*/ 1635638 w 1655660"/>
                <a:gd name="connsiteY18" fmla="*/ 168787 h 2222236"/>
                <a:gd name="connsiteX19" fmla="*/ 1401462 w 1655660"/>
                <a:gd name="connsiteY19" fmla="*/ 129757 h 2222236"/>
                <a:gd name="connsiteX20" fmla="*/ 1245345 w 1655660"/>
                <a:gd name="connsiteY20" fmla="*/ 146484 h 2222236"/>
                <a:gd name="connsiteX21" fmla="*/ 459184 w 1655660"/>
                <a:gd name="connsiteY21" fmla="*/ 375084 h 2222236"/>
                <a:gd name="connsiteX22" fmla="*/ 704511 w 1655660"/>
                <a:gd name="connsiteY22" fmla="*/ 308177 h 2222236"/>
                <a:gd name="connsiteX23" fmla="*/ 1011170 w 1655660"/>
                <a:gd name="connsiteY23" fmla="*/ 363933 h 2222236"/>
                <a:gd name="connsiteX24" fmla="*/ 1094804 w 1655660"/>
                <a:gd name="connsiteY24" fmla="*/ 207816 h 222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5660" h="2222236">
                  <a:moveTo>
                    <a:pt x="1094804" y="207816"/>
                  </a:moveTo>
                  <a:cubicBezTo>
                    <a:pt x="1070643" y="208745"/>
                    <a:pt x="937758" y="333267"/>
                    <a:pt x="866204" y="369509"/>
                  </a:cubicBezTo>
                  <a:cubicBezTo>
                    <a:pt x="794650" y="405751"/>
                    <a:pt x="760267" y="303531"/>
                    <a:pt x="665482" y="425265"/>
                  </a:cubicBezTo>
                  <a:cubicBezTo>
                    <a:pt x="570697" y="546999"/>
                    <a:pt x="336521" y="1038582"/>
                    <a:pt x="297492" y="1099914"/>
                  </a:cubicBezTo>
                  <a:cubicBezTo>
                    <a:pt x="258463" y="1161246"/>
                    <a:pt x="391348" y="887111"/>
                    <a:pt x="431306" y="793255"/>
                  </a:cubicBezTo>
                  <a:cubicBezTo>
                    <a:pt x="471264" y="699399"/>
                    <a:pt x="553040" y="521909"/>
                    <a:pt x="537243" y="536777"/>
                  </a:cubicBezTo>
                  <a:cubicBezTo>
                    <a:pt x="521446" y="551645"/>
                    <a:pt x="375550" y="796043"/>
                    <a:pt x="336521" y="882465"/>
                  </a:cubicBezTo>
                  <a:cubicBezTo>
                    <a:pt x="297492" y="968887"/>
                    <a:pt x="262179" y="842507"/>
                    <a:pt x="303067" y="1055309"/>
                  </a:cubicBezTo>
                  <a:cubicBezTo>
                    <a:pt x="343955" y="1268111"/>
                    <a:pt x="541890" y="1999445"/>
                    <a:pt x="581848" y="2159279"/>
                  </a:cubicBezTo>
                  <a:cubicBezTo>
                    <a:pt x="621806" y="2319113"/>
                    <a:pt x="604150" y="2138836"/>
                    <a:pt x="542818" y="2014314"/>
                  </a:cubicBezTo>
                  <a:cubicBezTo>
                    <a:pt x="481486" y="1889792"/>
                    <a:pt x="303996" y="1567336"/>
                    <a:pt x="213857" y="1412148"/>
                  </a:cubicBezTo>
                  <a:cubicBezTo>
                    <a:pt x="123718" y="1256960"/>
                    <a:pt x="-18460" y="1256960"/>
                    <a:pt x="1984" y="1083187"/>
                  </a:cubicBezTo>
                  <a:cubicBezTo>
                    <a:pt x="22428" y="909414"/>
                    <a:pt x="300280" y="470799"/>
                    <a:pt x="336521" y="369509"/>
                  </a:cubicBezTo>
                  <a:cubicBezTo>
                    <a:pt x="372762" y="268219"/>
                    <a:pt x="219433" y="475445"/>
                    <a:pt x="219433" y="475445"/>
                  </a:cubicBezTo>
                  <a:cubicBezTo>
                    <a:pt x="281694" y="420618"/>
                    <a:pt x="674775" y="86082"/>
                    <a:pt x="710087" y="40548"/>
                  </a:cubicBezTo>
                  <a:cubicBezTo>
                    <a:pt x="745399" y="-4986"/>
                    <a:pt x="365328" y="208745"/>
                    <a:pt x="431306" y="202240"/>
                  </a:cubicBezTo>
                  <a:cubicBezTo>
                    <a:pt x="497284" y="195735"/>
                    <a:pt x="1038118" y="16386"/>
                    <a:pt x="1105955" y="1518"/>
                  </a:cubicBezTo>
                  <a:cubicBezTo>
                    <a:pt x="1173792" y="-13350"/>
                    <a:pt x="750046" y="85153"/>
                    <a:pt x="838326" y="113031"/>
                  </a:cubicBezTo>
                  <a:cubicBezTo>
                    <a:pt x="926606" y="140909"/>
                    <a:pt x="1541782" y="165999"/>
                    <a:pt x="1635638" y="168787"/>
                  </a:cubicBezTo>
                  <a:cubicBezTo>
                    <a:pt x="1729494" y="171575"/>
                    <a:pt x="1466511" y="133474"/>
                    <a:pt x="1401462" y="129757"/>
                  </a:cubicBezTo>
                  <a:cubicBezTo>
                    <a:pt x="1336413" y="126040"/>
                    <a:pt x="1402391" y="105596"/>
                    <a:pt x="1245345" y="146484"/>
                  </a:cubicBezTo>
                  <a:cubicBezTo>
                    <a:pt x="1088299" y="187372"/>
                    <a:pt x="549323" y="348135"/>
                    <a:pt x="459184" y="375084"/>
                  </a:cubicBezTo>
                  <a:cubicBezTo>
                    <a:pt x="369045" y="402033"/>
                    <a:pt x="612513" y="310036"/>
                    <a:pt x="704511" y="308177"/>
                  </a:cubicBezTo>
                  <a:cubicBezTo>
                    <a:pt x="796509" y="306319"/>
                    <a:pt x="947980" y="376943"/>
                    <a:pt x="1011170" y="363933"/>
                  </a:cubicBezTo>
                  <a:cubicBezTo>
                    <a:pt x="1074360" y="350923"/>
                    <a:pt x="1118965" y="206887"/>
                    <a:pt x="1094804" y="20781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6" name="フリーフォーム 535">
              <a:extLst>
                <a:ext uri="{FF2B5EF4-FFF2-40B4-BE49-F238E27FC236}">
                  <a16:creationId xmlns:a16="http://schemas.microsoft.com/office/drawing/2014/main" id="{3C8AF849-5D1A-C6DF-3EC1-CB53F276BD4E}"/>
                </a:ext>
              </a:extLst>
            </p:cNvPr>
            <p:cNvSpPr/>
            <p:nvPr/>
          </p:nvSpPr>
          <p:spPr>
            <a:xfrm>
              <a:off x="5904571" y="5386039"/>
              <a:ext cx="650485" cy="1694011"/>
            </a:xfrm>
            <a:custGeom>
              <a:avLst/>
              <a:gdLst>
                <a:gd name="connsiteX0" fmla="*/ 546409 w 650485"/>
                <a:gd name="connsiteY0" fmla="*/ 0 h 1694011"/>
                <a:gd name="connsiteX1" fmla="*/ 0 w 650485"/>
                <a:gd name="connsiteY1" fmla="*/ 886522 h 1694011"/>
                <a:gd name="connsiteX2" fmla="*/ 44605 w 650485"/>
                <a:gd name="connsiteY2" fmla="*/ 814039 h 1694011"/>
                <a:gd name="connsiteX3" fmla="*/ 351263 w 650485"/>
                <a:gd name="connsiteY3" fmla="*/ 306659 h 1694011"/>
                <a:gd name="connsiteX4" fmla="*/ 234175 w 650485"/>
                <a:gd name="connsiteY4" fmla="*/ 591015 h 1694011"/>
                <a:gd name="connsiteX5" fmla="*/ 133814 w 650485"/>
                <a:gd name="connsiteY5" fmla="*/ 847493 h 1694011"/>
                <a:gd name="connsiteX6" fmla="*/ 239751 w 650485"/>
                <a:gd name="connsiteY6" fmla="*/ 1399478 h 1694011"/>
                <a:gd name="connsiteX7" fmla="*/ 200722 w 650485"/>
                <a:gd name="connsiteY7" fmla="*/ 1243361 h 1694011"/>
                <a:gd name="connsiteX8" fmla="*/ 66907 w 650485"/>
                <a:gd name="connsiteY8" fmla="*/ 1070517 h 1694011"/>
                <a:gd name="connsiteX9" fmla="*/ 189570 w 650485"/>
                <a:gd name="connsiteY9" fmla="*/ 1232210 h 1694011"/>
                <a:gd name="connsiteX10" fmla="*/ 635619 w 650485"/>
                <a:gd name="connsiteY10" fmla="*/ 1672683 h 1694011"/>
                <a:gd name="connsiteX11" fmla="*/ 551985 w 650485"/>
                <a:gd name="connsiteY11" fmla="*/ 1561171 h 1694011"/>
                <a:gd name="connsiteX12" fmla="*/ 630044 w 650485"/>
                <a:gd name="connsiteY12" fmla="*/ 1009185 h 1694011"/>
                <a:gd name="connsiteX13" fmla="*/ 579863 w 650485"/>
                <a:gd name="connsiteY13" fmla="*/ 1182029 h 1694011"/>
                <a:gd name="connsiteX14" fmla="*/ 524107 w 650485"/>
                <a:gd name="connsiteY14" fmla="*/ 925551 h 1694011"/>
                <a:gd name="connsiteX15" fmla="*/ 490653 w 650485"/>
                <a:gd name="connsiteY15" fmla="*/ 328961 h 1694011"/>
                <a:gd name="connsiteX16" fmla="*/ 395868 w 650485"/>
                <a:gd name="connsiteY16" fmla="*/ 501805 h 1694011"/>
                <a:gd name="connsiteX17" fmla="*/ 546409 w 650485"/>
                <a:gd name="connsiteY17" fmla="*/ 0 h 169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0485" h="1694011">
                  <a:moveTo>
                    <a:pt x="546409" y="0"/>
                  </a:moveTo>
                  <a:lnTo>
                    <a:pt x="0" y="886522"/>
                  </a:lnTo>
                  <a:lnTo>
                    <a:pt x="44605" y="814039"/>
                  </a:lnTo>
                  <a:cubicBezTo>
                    <a:pt x="103149" y="717395"/>
                    <a:pt x="319668" y="343830"/>
                    <a:pt x="351263" y="306659"/>
                  </a:cubicBezTo>
                  <a:cubicBezTo>
                    <a:pt x="382858" y="269488"/>
                    <a:pt x="270416" y="500876"/>
                    <a:pt x="234175" y="591015"/>
                  </a:cubicBezTo>
                  <a:cubicBezTo>
                    <a:pt x="197934" y="681154"/>
                    <a:pt x="132885" y="712749"/>
                    <a:pt x="133814" y="847493"/>
                  </a:cubicBezTo>
                  <a:cubicBezTo>
                    <a:pt x="134743" y="982237"/>
                    <a:pt x="228600" y="1333500"/>
                    <a:pt x="239751" y="1399478"/>
                  </a:cubicBezTo>
                  <a:cubicBezTo>
                    <a:pt x="250902" y="1465456"/>
                    <a:pt x="229529" y="1298188"/>
                    <a:pt x="200722" y="1243361"/>
                  </a:cubicBezTo>
                  <a:cubicBezTo>
                    <a:pt x="171915" y="1188534"/>
                    <a:pt x="68766" y="1072375"/>
                    <a:pt x="66907" y="1070517"/>
                  </a:cubicBezTo>
                  <a:cubicBezTo>
                    <a:pt x="65048" y="1068659"/>
                    <a:pt x="94785" y="1131849"/>
                    <a:pt x="189570" y="1232210"/>
                  </a:cubicBezTo>
                  <a:cubicBezTo>
                    <a:pt x="284355" y="1332571"/>
                    <a:pt x="575217" y="1617856"/>
                    <a:pt x="635619" y="1672683"/>
                  </a:cubicBezTo>
                  <a:cubicBezTo>
                    <a:pt x="696021" y="1727510"/>
                    <a:pt x="552914" y="1671754"/>
                    <a:pt x="551985" y="1561171"/>
                  </a:cubicBezTo>
                  <a:cubicBezTo>
                    <a:pt x="551056" y="1450588"/>
                    <a:pt x="625398" y="1072375"/>
                    <a:pt x="630044" y="1009185"/>
                  </a:cubicBezTo>
                  <a:cubicBezTo>
                    <a:pt x="634690" y="945995"/>
                    <a:pt x="597519" y="1195968"/>
                    <a:pt x="579863" y="1182029"/>
                  </a:cubicBezTo>
                  <a:cubicBezTo>
                    <a:pt x="562207" y="1168090"/>
                    <a:pt x="538975" y="1067729"/>
                    <a:pt x="524107" y="925551"/>
                  </a:cubicBezTo>
                  <a:cubicBezTo>
                    <a:pt x="509239" y="783373"/>
                    <a:pt x="512026" y="399585"/>
                    <a:pt x="490653" y="328961"/>
                  </a:cubicBezTo>
                  <a:cubicBezTo>
                    <a:pt x="469280" y="258337"/>
                    <a:pt x="384717" y="555702"/>
                    <a:pt x="395868" y="501805"/>
                  </a:cubicBezTo>
                  <a:cubicBezTo>
                    <a:pt x="407019" y="447908"/>
                    <a:pt x="482290" y="226742"/>
                    <a:pt x="546409" y="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8" name="フリーフォーム 537">
              <a:extLst>
                <a:ext uri="{FF2B5EF4-FFF2-40B4-BE49-F238E27FC236}">
                  <a16:creationId xmlns:a16="http://schemas.microsoft.com/office/drawing/2014/main" id="{3242A1AD-C8D7-AA60-B544-8E5F5A09CE72}"/>
                </a:ext>
              </a:extLst>
            </p:cNvPr>
            <p:cNvSpPr/>
            <p:nvPr/>
          </p:nvSpPr>
          <p:spPr>
            <a:xfrm>
              <a:off x="6065815" y="6174454"/>
              <a:ext cx="900638" cy="2389816"/>
            </a:xfrm>
            <a:custGeom>
              <a:avLst/>
              <a:gdLst>
                <a:gd name="connsiteX0" fmla="*/ 307107 w 900638"/>
                <a:gd name="connsiteY0" fmla="*/ 31200 h 2389816"/>
                <a:gd name="connsiteX1" fmla="*/ 641644 w 900638"/>
                <a:gd name="connsiteY1" fmla="*/ 427068 h 2389816"/>
                <a:gd name="connsiteX2" fmla="*/ 641644 w 900638"/>
                <a:gd name="connsiteY2" fmla="*/ 783907 h 2389816"/>
                <a:gd name="connsiteX3" fmla="*/ 658370 w 900638"/>
                <a:gd name="connsiteY3" fmla="*/ 728151 h 2389816"/>
                <a:gd name="connsiteX4" fmla="*/ 663946 w 900638"/>
                <a:gd name="connsiteY4" fmla="*/ 1324741 h 2389816"/>
                <a:gd name="connsiteX5" fmla="*/ 886970 w 900638"/>
                <a:gd name="connsiteY5" fmla="*/ 2233566 h 2389816"/>
                <a:gd name="connsiteX6" fmla="*/ 836790 w 900638"/>
                <a:gd name="connsiteY6" fmla="*/ 2083024 h 2389816"/>
                <a:gd name="connsiteX7" fmla="*/ 513405 w 900638"/>
                <a:gd name="connsiteY7" fmla="*/ 1358195 h 2389816"/>
                <a:gd name="connsiteX8" fmla="*/ 658370 w 900638"/>
                <a:gd name="connsiteY8" fmla="*/ 1765214 h 2389816"/>
                <a:gd name="connsiteX9" fmla="*/ 847941 w 900638"/>
                <a:gd name="connsiteY9" fmla="*/ 2367380 h 2389816"/>
                <a:gd name="connsiteX10" fmla="*/ 803336 w 900638"/>
                <a:gd name="connsiteY10" fmla="*/ 2239141 h 2389816"/>
                <a:gd name="connsiteX11" fmla="*/ 624917 w 900638"/>
                <a:gd name="connsiteY11" fmla="*/ 2027268 h 2389816"/>
                <a:gd name="connsiteX12" fmla="*/ 457648 w 900638"/>
                <a:gd name="connsiteY12" fmla="*/ 1798668 h 2389816"/>
                <a:gd name="connsiteX13" fmla="*/ 150990 w 900638"/>
                <a:gd name="connsiteY13" fmla="*/ 1057112 h 2389816"/>
                <a:gd name="connsiteX14" fmla="*/ 33902 w 900638"/>
                <a:gd name="connsiteY14" fmla="*/ 231922 h 2389816"/>
                <a:gd name="connsiteX15" fmla="*/ 22751 w 900638"/>
                <a:gd name="connsiteY15" fmla="*/ 382463 h 2389816"/>
                <a:gd name="connsiteX16" fmla="*/ 448 w 900638"/>
                <a:gd name="connsiteY16" fmla="*/ 1151897 h 2389816"/>
                <a:gd name="connsiteX17" fmla="*/ 45053 w 900638"/>
                <a:gd name="connsiteY17" fmla="*/ 739302 h 2389816"/>
                <a:gd name="connsiteX18" fmla="*/ 340561 w 900638"/>
                <a:gd name="connsiteY18" fmla="*/ 421492 h 2389816"/>
                <a:gd name="connsiteX19" fmla="*/ 346136 w 900638"/>
                <a:gd name="connsiteY19" fmla="*/ 70229 h 2389816"/>
                <a:gd name="connsiteX20" fmla="*/ 307107 w 900638"/>
                <a:gd name="connsiteY20" fmla="*/ 31200 h 238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0638" h="2389816">
                  <a:moveTo>
                    <a:pt x="307107" y="31200"/>
                  </a:moveTo>
                  <a:cubicBezTo>
                    <a:pt x="356358" y="90673"/>
                    <a:pt x="585888" y="301617"/>
                    <a:pt x="641644" y="427068"/>
                  </a:cubicBezTo>
                  <a:cubicBezTo>
                    <a:pt x="697400" y="552519"/>
                    <a:pt x="638856" y="733726"/>
                    <a:pt x="641644" y="783907"/>
                  </a:cubicBezTo>
                  <a:cubicBezTo>
                    <a:pt x="644432" y="834088"/>
                    <a:pt x="654653" y="638012"/>
                    <a:pt x="658370" y="728151"/>
                  </a:cubicBezTo>
                  <a:cubicBezTo>
                    <a:pt x="662087" y="818290"/>
                    <a:pt x="625846" y="1073838"/>
                    <a:pt x="663946" y="1324741"/>
                  </a:cubicBezTo>
                  <a:cubicBezTo>
                    <a:pt x="702046" y="1575644"/>
                    <a:pt x="858163" y="2107186"/>
                    <a:pt x="886970" y="2233566"/>
                  </a:cubicBezTo>
                  <a:cubicBezTo>
                    <a:pt x="915777" y="2359946"/>
                    <a:pt x="899051" y="2228919"/>
                    <a:pt x="836790" y="2083024"/>
                  </a:cubicBezTo>
                  <a:cubicBezTo>
                    <a:pt x="774529" y="1937129"/>
                    <a:pt x="543142" y="1411163"/>
                    <a:pt x="513405" y="1358195"/>
                  </a:cubicBezTo>
                  <a:cubicBezTo>
                    <a:pt x="483668" y="1305227"/>
                    <a:pt x="602614" y="1597017"/>
                    <a:pt x="658370" y="1765214"/>
                  </a:cubicBezTo>
                  <a:cubicBezTo>
                    <a:pt x="714126" y="1933412"/>
                    <a:pt x="823780" y="2288392"/>
                    <a:pt x="847941" y="2367380"/>
                  </a:cubicBezTo>
                  <a:cubicBezTo>
                    <a:pt x="872102" y="2446368"/>
                    <a:pt x="840507" y="2295826"/>
                    <a:pt x="803336" y="2239141"/>
                  </a:cubicBezTo>
                  <a:cubicBezTo>
                    <a:pt x="766165" y="2182456"/>
                    <a:pt x="682532" y="2100680"/>
                    <a:pt x="624917" y="2027268"/>
                  </a:cubicBezTo>
                  <a:cubicBezTo>
                    <a:pt x="567302" y="1953856"/>
                    <a:pt x="536636" y="1960361"/>
                    <a:pt x="457648" y="1798668"/>
                  </a:cubicBezTo>
                  <a:cubicBezTo>
                    <a:pt x="378660" y="1636975"/>
                    <a:pt x="221614" y="1318236"/>
                    <a:pt x="150990" y="1057112"/>
                  </a:cubicBezTo>
                  <a:cubicBezTo>
                    <a:pt x="80366" y="795988"/>
                    <a:pt x="55275" y="344363"/>
                    <a:pt x="33902" y="231922"/>
                  </a:cubicBezTo>
                  <a:cubicBezTo>
                    <a:pt x="12529" y="119481"/>
                    <a:pt x="28327" y="229134"/>
                    <a:pt x="22751" y="382463"/>
                  </a:cubicBezTo>
                  <a:cubicBezTo>
                    <a:pt x="17175" y="535792"/>
                    <a:pt x="-3269" y="1092424"/>
                    <a:pt x="448" y="1151897"/>
                  </a:cubicBezTo>
                  <a:cubicBezTo>
                    <a:pt x="4165" y="1211370"/>
                    <a:pt x="-11632" y="861036"/>
                    <a:pt x="45053" y="739302"/>
                  </a:cubicBezTo>
                  <a:cubicBezTo>
                    <a:pt x="101738" y="617568"/>
                    <a:pt x="290381" y="533004"/>
                    <a:pt x="340561" y="421492"/>
                  </a:cubicBezTo>
                  <a:cubicBezTo>
                    <a:pt x="390741" y="309980"/>
                    <a:pt x="351712" y="136207"/>
                    <a:pt x="346136" y="70229"/>
                  </a:cubicBezTo>
                  <a:cubicBezTo>
                    <a:pt x="340560" y="4251"/>
                    <a:pt x="257856" y="-28273"/>
                    <a:pt x="307107" y="3120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4" name="フリーフォーム 533">
              <a:extLst>
                <a:ext uri="{FF2B5EF4-FFF2-40B4-BE49-F238E27FC236}">
                  <a16:creationId xmlns:a16="http://schemas.microsoft.com/office/drawing/2014/main" id="{8E6C07B9-FEFC-9EFC-F1D6-D5BED6639A09}"/>
                </a:ext>
              </a:extLst>
            </p:cNvPr>
            <p:cNvSpPr/>
            <p:nvPr/>
          </p:nvSpPr>
          <p:spPr>
            <a:xfrm>
              <a:off x="2715846" y="6587424"/>
              <a:ext cx="3593071" cy="2353547"/>
            </a:xfrm>
            <a:custGeom>
              <a:avLst/>
              <a:gdLst>
                <a:gd name="connsiteX0" fmla="*/ 2140510 w 3593071"/>
                <a:gd name="connsiteY0" fmla="*/ 14098 h 2353547"/>
                <a:gd name="connsiteX1" fmla="*/ 2898793 w 3593071"/>
                <a:gd name="connsiteY1" fmla="*/ 354210 h 2353547"/>
                <a:gd name="connsiteX2" fmla="*/ 2809583 w 3593071"/>
                <a:gd name="connsiteY2" fmla="*/ 225971 h 2353547"/>
                <a:gd name="connsiteX3" fmla="*/ 2988003 w 3593071"/>
                <a:gd name="connsiteY3" fmla="*/ 471298 h 2353547"/>
                <a:gd name="connsiteX4" fmla="*/ 2932247 w 3593071"/>
                <a:gd name="connsiteY4" fmla="*/ 365361 h 2353547"/>
                <a:gd name="connsiteX5" fmla="*/ 3021456 w 3593071"/>
                <a:gd name="connsiteY5" fmla="*/ 170215 h 2353547"/>
                <a:gd name="connsiteX6" fmla="*/ 3010305 w 3593071"/>
                <a:gd name="connsiteY6" fmla="*/ 209244 h 2353547"/>
                <a:gd name="connsiteX7" fmla="*/ 3144120 w 3593071"/>
                <a:gd name="connsiteY7" fmla="*/ 605113 h 2353547"/>
                <a:gd name="connsiteX8" fmla="*/ 3060486 w 3593071"/>
                <a:gd name="connsiteY8" fmla="*/ 488025 h 2353547"/>
                <a:gd name="connsiteX9" fmla="*/ 3277934 w 3593071"/>
                <a:gd name="connsiteY9" fmla="*/ 989830 h 2353547"/>
                <a:gd name="connsiteX10" fmla="*/ 3166422 w 3593071"/>
                <a:gd name="connsiteY10" fmla="*/ 783532 h 2353547"/>
                <a:gd name="connsiteX11" fmla="*/ 3428476 w 3593071"/>
                <a:gd name="connsiteY11" fmla="*/ 1357820 h 2353547"/>
                <a:gd name="connsiteX12" fmla="*/ 3333691 w 3593071"/>
                <a:gd name="connsiteY12" fmla="*/ 1184976 h 2353547"/>
                <a:gd name="connsiteX13" fmla="*/ 3015881 w 3593071"/>
                <a:gd name="connsiteY13" fmla="*/ 856015 h 2353547"/>
                <a:gd name="connsiteX14" fmla="*/ 3205452 w 3593071"/>
                <a:gd name="connsiteY14" fmla="*/ 1129220 h 2353547"/>
                <a:gd name="connsiteX15" fmla="*/ 3456354 w 3593071"/>
                <a:gd name="connsiteY15" fmla="*/ 1413576 h 2353547"/>
                <a:gd name="connsiteX16" fmla="*/ 3545564 w 3593071"/>
                <a:gd name="connsiteY16" fmla="*/ 1463756 h 2353547"/>
                <a:gd name="connsiteX17" fmla="*/ 3517686 w 3593071"/>
                <a:gd name="connsiteY17" fmla="*/ 1430303 h 2353547"/>
                <a:gd name="connsiteX18" fmla="*/ 2675769 w 3593071"/>
                <a:gd name="connsiteY18" fmla="*/ 1703508 h 2353547"/>
                <a:gd name="connsiteX19" fmla="*/ 3116242 w 3593071"/>
                <a:gd name="connsiteY19" fmla="*/ 1591996 h 2353547"/>
                <a:gd name="connsiteX20" fmla="*/ 1415681 w 3593071"/>
                <a:gd name="connsiteY20" fmla="*/ 2088225 h 2353547"/>
                <a:gd name="connsiteX21" fmla="*/ 1649856 w 3593071"/>
                <a:gd name="connsiteY21" fmla="*/ 2054771 h 2353547"/>
                <a:gd name="connsiteX22" fmla="*/ 3422900 w 3593071"/>
                <a:gd name="connsiteY22" fmla="*/ 1664478 h 2353547"/>
                <a:gd name="connsiteX23" fmla="*/ 1967666 w 3593071"/>
                <a:gd name="connsiteY23" fmla="*/ 1959986 h 2353547"/>
                <a:gd name="connsiteX24" fmla="*/ 38505 w 3593071"/>
                <a:gd name="connsiteY24" fmla="*/ 2333552 h 2353547"/>
                <a:gd name="connsiteX25" fmla="*/ 796788 w 3593071"/>
                <a:gd name="connsiteY25" fmla="*/ 2249917 h 2353547"/>
                <a:gd name="connsiteX26" fmla="*/ 2207417 w 3593071"/>
                <a:gd name="connsiteY26" fmla="*/ 1803869 h 2353547"/>
                <a:gd name="connsiteX27" fmla="*/ 384193 w 3593071"/>
                <a:gd name="connsiteY27" fmla="*/ 2183010 h 2353547"/>
                <a:gd name="connsiteX28" fmla="*/ 1092295 w 3593071"/>
                <a:gd name="connsiteY28" fmla="*/ 2049196 h 2353547"/>
                <a:gd name="connsiteX29" fmla="*/ 819091 w 3593071"/>
                <a:gd name="connsiteY29" fmla="*/ 1999015 h 2353547"/>
                <a:gd name="connsiteX30" fmla="*/ 1426832 w 3593071"/>
                <a:gd name="connsiteY30" fmla="*/ 1714659 h 2353547"/>
                <a:gd name="connsiteX31" fmla="*/ 1103447 w 3593071"/>
                <a:gd name="connsiteY31" fmla="*/ 1859625 h 2353547"/>
                <a:gd name="connsiteX32" fmla="*/ 724305 w 3593071"/>
                <a:gd name="connsiteY32" fmla="*/ 1999015 h 2353547"/>
                <a:gd name="connsiteX33" fmla="*/ 60808 w 3593071"/>
                <a:gd name="connsiteY33" fmla="*/ 1999015 h 2353547"/>
                <a:gd name="connsiteX34" fmla="*/ 618369 w 3593071"/>
                <a:gd name="connsiteY34" fmla="*/ 2021317 h 2353547"/>
                <a:gd name="connsiteX35" fmla="*/ 1633130 w 3593071"/>
                <a:gd name="connsiteY35" fmla="*/ 1536239 h 2353547"/>
                <a:gd name="connsiteX36" fmla="*/ 451100 w 3593071"/>
                <a:gd name="connsiteY36" fmla="*/ 1792717 h 2353547"/>
                <a:gd name="connsiteX37" fmla="*/ 2909944 w 3593071"/>
                <a:gd name="connsiteY37" fmla="*/ 1056737 h 2353547"/>
                <a:gd name="connsiteX38" fmla="*/ 2530803 w 3593071"/>
                <a:gd name="connsiteY38" fmla="*/ 1151522 h 2353547"/>
                <a:gd name="connsiteX39" fmla="*/ 2107056 w 3593071"/>
                <a:gd name="connsiteY39" fmla="*/ 1268610 h 2353547"/>
                <a:gd name="connsiteX40" fmla="*/ 2296627 w 3593071"/>
                <a:gd name="connsiteY40" fmla="*/ 1179400 h 2353547"/>
                <a:gd name="connsiteX41" fmla="*/ 2296627 w 3593071"/>
                <a:gd name="connsiteY41" fmla="*/ 1157098 h 2353547"/>
                <a:gd name="connsiteX42" fmla="*/ 1510466 w 3593071"/>
                <a:gd name="connsiteY42" fmla="*/ 822561 h 2353547"/>
                <a:gd name="connsiteX43" fmla="*/ 1605252 w 3593071"/>
                <a:gd name="connsiteY43" fmla="*/ 872742 h 2353547"/>
                <a:gd name="connsiteX44" fmla="*/ 2419291 w 3593071"/>
                <a:gd name="connsiteY44" fmla="*/ 1240732 h 2353547"/>
                <a:gd name="connsiteX45" fmla="*/ 2051300 w 3593071"/>
                <a:gd name="connsiteY45" fmla="*/ 1017708 h 2353547"/>
                <a:gd name="connsiteX46" fmla="*/ 1889608 w 3593071"/>
                <a:gd name="connsiteY46" fmla="*/ 833713 h 2353547"/>
                <a:gd name="connsiteX47" fmla="*/ 2107056 w 3593071"/>
                <a:gd name="connsiteY47" fmla="*/ 1101342 h 2353547"/>
                <a:gd name="connsiteX48" fmla="*/ 1973242 w 3593071"/>
                <a:gd name="connsiteY48" fmla="*/ 872742 h 2353547"/>
                <a:gd name="connsiteX49" fmla="*/ 1989969 w 3593071"/>
                <a:gd name="connsiteY49" fmla="*/ 750078 h 2353547"/>
                <a:gd name="connsiteX50" fmla="*/ 2123783 w 3593071"/>
                <a:gd name="connsiteY50" fmla="*/ 209244 h 2353547"/>
                <a:gd name="connsiteX51" fmla="*/ 1889608 w 3593071"/>
                <a:gd name="connsiteY51" fmla="*/ 694322 h 2353547"/>
                <a:gd name="connsiteX52" fmla="*/ 2385837 w 3593071"/>
                <a:gd name="connsiteY52" fmla="*/ 532630 h 2353547"/>
                <a:gd name="connsiteX53" fmla="*/ 2753827 w 3593071"/>
                <a:gd name="connsiteY53" fmla="*/ 443420 h 2353547"/>
                <a:gd name="connsiteX54" fmla="*/ 2659042 w 3593071"/>
                <a:gd name="connsiteY54" fmla="*/ 460147 h 2353547"/>
                <a:gd name="connsiteX55" fmla="*/ 2112632 w 3593071"/>
                <a:gd name="connsiteY55" fmla="*/ 181366 h 2353547"/>
                <a:gd name="connsiteX56" fmla="*/ 2876491 w 3593071"/>
                <a:gd name="connsiteY56" fmla="*/ 471298 h 2353547"/>
                <a:gd name="connsiteX57" fmla="*/ 2976852 w 3593071"/>
                <a:gd name="connsiteY57" fmla="*/ 454571 h 2353547"/>
                <a:gd name="connsiteX58" fmla="*/ 2748252 w 3593071"/>
                <a:gd name="connsiteY58" fmla="*/ 276152 h 2353547"/>
                <a:gd name="connsiteX59" fmla="*/ 2346808 w 3593071"/>
                <a:gd name="connsiteY59" fmla="*/ 81005 h 2353547"/>
                <a:gd name="connsiteX60" fmla="*/ 2140510 w 3593071"/>
                <a:gd name="connsiteY60" fmla="*/ 14098 h 235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593071" h="2353547">
                  <a:moveTo>
                    <a:pt x="2140510" y="14098"/>
                  </a:moveTo>
                  <a:cubicBezTo>
                    <a:pt x="2232507" y="59632"/>
                    <a:pt x="2787281" y="318898"/>
                    <a:pt x="2898793" y="354210"/>
                  </a:cubicBezTo>
                  <a:cubicBezTo>
                    <a:pt x="3010305" y="389522"/>
                    <a:pt x="2794715" y="206456"/>
                    <a:pt x="2809583" y="225971"/>
                  </a:cubicBezTo>
                  <a:cubicBezTo>
                    <a:pt x="2824451" y="245486"/>
                    <a:pt x="2967559" y="448066"/>
                    <a:pt x="2988003" y="471298"/>
                  </a:cubicBezTo>
                  <a:cubicBezTo>
                    <a:pt x="3008447" y="494530"/>
                    <a:pt x="2926672" y="415541"/>
                    <a:pt x="2932247" y="365361"/>
                  </a:cubicBezTo>
                  <a:cubicBezTo>
                    <a:pt x="2937822" y="315181"/>
                    <a:pt x="3021456" y="170215"/>
                    <a:pt x="3021456" y="170215"/>
                  </a:cubicBezTo>
                  <a:cubicBezTo>
                    <a:pt x="3034466" y="144196"/>
                    <a:pt x="2989861" y="136761"/>
                    <a:pt x="3010305" y="209244"/>
                  </a:cubicBezTo>
                  <a:cubicBezTo>
                    <a:pt x="3030749" y="281727"/>
                    <a:pt x="3135757" y="558650"/>
                    <a:pt x="3144120" y="605113"/>
                  </a:cubicBezTo>
                  <a:cubicBezTo>
                    <a:pt x="3152484" y="651577"/>
                    <a:pt x="3038184" y="423906"/>
                    <a:pt x="3060486" y="488025"/>
                  </a:cubicBezTo>
                  <a:cubicBezTo>
                    <a:pt x="3082788" y="552144"/>
                    <a:pt x="3260278" y="940579"/>
                    <a:pt x="3277934" y="989830"/>
                  </a:cubicBezTo>
                  <a:cubicBezTo>
                    <a:pt x="3295590" y="1039081"/>
                    <a:pt x="3141332" y="722200"/>
                    <a:pt x="3166422" y="783532"/>
                  </a:cubicBezTo>
                  <a:cubicBezTo>
                    <a:pt x="3191512" y="844864"/>
                    <a:pt x="3400598" y="1290913"/>
                    <a:pt x="3428476" y="1357820"/>
                  </a:cubicBezTo>
                  <a:cubicBezTo>
                    <a:pt x="3456354" y="1424727"/>
                    <a:pt x="3402457" y="1268610"/>
                    <a:pt x="3333691" y="1184976"/>
                  </a:cubicBezTo>
                  <a:cubicBezTo>
                    <a:pt x="3264925" y="1101342"/>
                    <a:pt x="3037254" y="865308"/>
                    <a:pt x="3015881" y="856015"/>
                  </a:cubicBezTo>
                  <a:cubicBezTo>
                    <a:pt x="2994508" y="846722"/>
                    <a:pt x="3132040" y="1036293"/>
                    <a:pt x="3205452" y="1129220"/>
                  </a:cubicBezTo>
                  <a:cubicBezTo>
                    <a:pt x="3278864" y="1222147"/>
                    <a:pt x="3399669" y="1357820"/>
                    <a:pt x="3456354" y="1413576"/>
                  </a:cubicBezTo>
                  <a:cubicBezTo>
                    <a:pt x="3513039" y="1469332"/>
                    <a:pt x="3545564" y="1463756"/>
                    <a:pt x="3545564" y="1463756"/>
                  </a:cubicBezTo>
                  <a:cubicBezTo>
                    <a:pt x="3555786" y="1466544"/>
                    <a:pt x="3662652" y="1390344"/>
                    <a:pt x="3517686" y="1430303"/>
                  </a:cubicBezTo>
                  <a:cubicBezTo>
                    <a:pt x="3372720" y="1470262"/>
                    <a:pt x="2742676" y="1676559"/>
                    <a:pt x="2675769" y="1703508"/>
                  </a:cubicBezTo>
                  <a:cubicBezTo>
                    <a:pt x="2608862" y="1730457"/>
                    <a:pt x="3326257" y="1527877"/>
                    <a:pt x="3116242" y="1591996"/>
                  </a:cubicBezTo>
                  <a:cubicBezTo>
                    <a:pt x="2906227" y="1656115"/>
                    <a:pt x="1660078" y="2011096"/>
                    <a:pt x="1415681" y="2088225"/>
                  </a:cubicBezTo>
                  <a:cubicBezTo>
                    <a:pt x="1171284" y="2165354"/>
                    <a:pt x="1649856" y="2054771"/>
                    <a:pt x="1649856" y="2054771"/>
                  </a:cubicBezTo>
                  <a:lnTo>
                    <a:pt x="3422900" y="1664478"/>
                  </a:lnTo>
                  <a:cubicBezTo>
                    <a:pt x="3475868" y="1648681"/>
                    <a:pt x="1967666" y="1959986"/>
                    <a:pt x="1967666" y="1959986"/>
                  </a:cubicBezTo>
                  <a:lnTo>
                    <a:pt x="38505" y="2333552"/>
                  </a:lnTo>
                  <a:cubicBezTo>
                    <a:pt x="-156641" y="2381874"/>
                    <a:pt x="435303" y="2338197"/>
                    <a:pt x="796788" y="2249917"/>
                  </a:cubicBezTo>
                  <a:cubicBezTo>
                    <a:pt x="1158273" y="2161637"/>
                    <a:pt x="2276183" y="1815020"/>
                    <a:pt x="2207417" y="1803869"/>
                  </a:cubicBezTo>
                  <a:cubicBezTo>
                    <a:pt x="2138651" y="1792718"/>
                    <a:pt x="570047" y="2142122"/>
                    <a:pt x="384193" y="2183010"/>
                  </a:cubicBezTo>
                  <a:cubicBezTo>
                    <a:pt x="198339" y="2223898"/>
                    <a:pt x="1019812" y="2079862"/>
                    <a:pt x="1092295" y="2049196"/>
                  </a:cubicBezTo>
                  <a:cubicBezTo>
                    <a:pt x="1164778" y="2018530"/>
                    <a:pt x="763335" y="2054771"/>
                    <a:pt x="819091" y="1999015"/>
                  </a:cubicBezTo>
                  <a:cubicBezTo>
                    <a:pt x="874847" y="1943259"/>
                    <a:pt x="1379439" y="1737891"/>
                    <a:pt x="1426832" y="1714659"/>
                  </a:cubicBezTo>
                  <a:cubicBezTo>
                    <a:pt x="1474225" y="1691427"/>
                    <a:pt x="1220535" y="1812232"/>
                    <a:pt x="1103447" y="1859625"/>
                  </a:cubicBezTo>
                  <a:cubicBezTo>
                    <a:pt x="986359" y="1907018"/>
                    <a:pt x="898078" y="1975783"/>
                    <a:pt x="724305" y="1999015"/>
                  </a:cubicBezTo>
                  <a:cubicBezTo>
                    <a:pt x="550532" y="2022247"/>
                    <a:pt x="78464" y="1995298"/>
                    <a:pt x="60808" y="1999015"/>
                  </a:cubicBezTo>
                  <a:cubicBezTo>
                    <a:pt x="43152" y="2002732"/>
                    <a:pt x="356315" y="2098446"/>
                    <a:pt x="618369" y="2021317"/>
                  </a:cubicBezTo>
                  <a:cubicBezTo>
                    <a:pt x="880423" y="1944188"/>
                    <a:pt x="1661008" y="1574339"/>
                    <a:pt x="1633130" y="1536239"/>
                  </a:cubicBezTo>
                  <a:cubicBezTo>
                    <a:pt x="1605252" y="1498139"/>
                    <a:pt x="238298" y="1872634"/>
                    <a:pt x="451100" y="1792717"/>
                  </a:cubicBezTo>
                  <a:cubicBezTo>
                    <a:pt x="663902" y="1712800"/>
                    <a:pt x="2563327" y="1163603"/>
                    <a:pt x="2909944" y="1056737"/>
                  </a:cubicBezTo>
                  <a:cubicBezTo>
                    <a:pt x="3256561" y="949871"/>
                    <a:pt x="2664618" y="1116210"/>
                    <a:pt x="2530803" y="1151522"/>
                  </a:cubicBezTo>
                  <a:cubicBezTo>
                    <a:pt x="2396988" y="1186834"/>
                    <a:pt x="2146085" y="1263964"/>
                    <a:pt x="2107056" y="1268610"/>
                  </a:cubicBezTo>
                  <a:cubicBezTo>
                    <a:pt x="2068027" y="1273256"/>
                    <a:pt x="2296627" y="1179400"/>
                    <a:pt x="2296627" y="1179400"/>
                  </a:cubicBezTo>
                  <a:cubicBezTo>
                    <a:pt x="2328222" y="1160815"/>
                    <a:pt x="2427654" y="1216571"/>
                    <a:pt x="2296627" y="1157098"/>
                  </a:cubicBezTo>
                  <a:cubicBezTo>
                    <a:pt x="2165600" y="1097625"/>
                    <a:pt x="1625695" y="869954"/>
                    <a:pt x="1510466" y="822561"/>
                  </a:cubicBezTo>
                  <a:cubicBezTo>
                    <a:pt x="1395237" y="775168"/>
                    <a:pt x="1605252" y="872742"/>
                    <a:pt x="1605252" y="872742"/>
                  </a:cubicBezTo>
                  <a:cubicBezTo>
                    <a:pt x="1756723" y="942437"/>
                    <a:pt x="2344950" y="1216571"/>
                    <a:pt x="2419291" y="1240732"/>
                  </a:cubicBezTo>
                  <a:cubicBezTo>
                    <a:pt x="2493632" y="1264893"/>
                    <a:pt x="2139580" y="1085544"/>
                    <a:pt x="2051300" y="1017708"/>
                  </a:cubicBezTo>
                  <a:cubicBezTo>
                    <a:pt x="1963020" y="949872"/>
                    <a:pt x="1880315" y="819774"/>
                    <a:pt x="1889608" y="833713"/>
                  </a:cubicBezTo>
                  <a:cubicBezTo>
                    <a:pt x="1898901" y="847652"/>
                    <a:pt x="2093117" y="1094837"/>
                    <a:pt x="2107056" y="1101342"/>
                  </a:cubicBezTo>
                  <a:cubicBezTo>
                    <a:pt x="2120995" y="1107847"/>
                    <a:pt x="1992756" y="931286"/>
                    <a:pt x="1973242" y="872742"/>
                  </a:cubicBezTo>
                  <a:cubicBezTo>
                    <a:pt x="1953728" y="814198"/>
                    <a:pt x="1964879" y="860661"/>
                    <a:pt x="1989969" y="750078"/>
                  </a:cubicBezTo>
                  <a:cubicBezTo>
                    <a:pt x="2015059" y="639495"/>
                    <a:pt x="2140510" y="218537"/>
                    <a:pt x="2123783" y="209244"/>
                  </a:cubicBezTo>
                  <a:cubicBezTo>
                    <a:pt x="2107056" y="199951"/>
                    <a:pt x="1845932" y="640425"/>
                    <a:pt x="1889608" y="694322"/>
                  </a:cubicBezTo>
                  <a:cubicBezTo>
                    <a:pt x="1933284" y="748219"/>
                    <a:pt x="2241801" y="574447"/>
                    <a:pt x="2385837" y="532630"/>
                  </a:cubicBezTo>
                  <a:cubicBezTo>
                    <a:pt x="2529873" y="490813"/>
                    <a:pt x="2708293" y="455500"/>
                    <a:pt x="2753827" y="443420"/>
                  </a:cubicBezTo>
                  <a:cubicBezTo>
                    <a:pt x="2799361" y="431340"/>
                    <a:pt x="2765908" y="503823"/>
                    <a:pt x="2659042" y="460147"/>
                  </a:cubicBezTo>
                  <a:cubicBezTo>
                    <a:pt x="2552176" y="416471"/>
                    <a:pt x="2076391" y="179508"/>
                    <a:pt x="2112632" y="181366"/>
                  </a:cubicBezTo>
                  <a:cubicBezTo>
                    <a:pt x="2148873" y="183224"/>
                    <a:pt x="2732454" y="425764"/>
                    <a:pt x="2876491" y="471298"/>
                  </a:cubicBezTo>
                  <a:cubicBezTo>
                    <a:pt x="3020528" y="516832"/>
                    <a:pt x="2998225" y="487095"/>
                    <a:pt x="2976852" y="454571"/>
                  </a:cubicBezTo>
                  <a:cubicBezTo>
                    <a:pt x="2955479" y="422047"/>
                    <a:pt x="2853259" y="338413"/>
                    <a:pt x="2748252" y="276152"/>
                  </a:cubicBezTo>
                  <a:cubicBezTo>
                    <a:pt x="2643245" y="213891"/>
                    <a:pt x="2450886" y="117246"/>
                    <a:pt x="2346808" y="81005"/>
                  </a:cubicBezTo>
                  <a:cubicBezTo>
                    <a:pt x="2242730" y="44764"/>
                    <a:pt x="2048513" y="-31436"/>
                    <a:pt x="2140510" y="1409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3" name="フリーフォーム 542">
              <a:extLst>
                <a:ext uri="{FF2B5EF4-FFF2-40B4-BE49-F238E27FC236}">
                  <a16:creationId xmlns:a16="http://schemas.microsoft.com/office/drawing/2014/main" id="{7E57CBD5-853A-E1C1-886E-F9744204AAE3}"/>
                </a:ext>
              </a:extLst>
            </p:cNvPr>
            <p:cNvSpPr/>
            <p:nvPr/>
          </p:nvSpPr>
          <p:spPr>
            <a:xfrm>
              <a:off x="2321868" y="8099876"/>
              <a:ext cx="2336223" cy="1094743"/>
            </a:xfrm>
            <a:custGeom>
              <a:avLst/>
              <a:gdLst>
                <a:gd name="connsiteX0" fmla="*/ 198308 w 2336223"/>
                <a:gd name="connsiteY0" fmla="*/ 1094304 h 1094743"/>
                <a:gd name="connsiteX1" fmla="*/ 415756 w 2336223"/>
                <a:gd name="connsiteY1" fmla="*/ 798797 h 1094743"/>
                <a:gd name="connsiteX2" fmla="*/ 410181 w 2336223"/>
                <a:gd name="connsiteY2" fmla="*/ 631529 h 1094743"/>
                <a:gd name="connsiteX3" fmla="*/ 270791 w 2336223"/>
                <a:gd name="connsiteY3" fmla="*/ 620378 h 1094743"/>
                <a:gd name="connsiteX4" fmla="*/ 1006771 w 2336223"/>
                <a:gd name="connsiteY4" fmla="*/ 464261 h 1094743"/>
                <a:gd name="connsiteX5" fmla="*/ 833927 w 2336223"/>
                <a:gd name="connsiteY5" fmla="*/ 453109 h 1094743"/>
                <a:gd name="connsiteX6" fmla="*/ 1313430 w 2336223"/>
                <a:gd name="connsiteY6" fmla="*/ 441958 h 1094743"/>
                <a:gd name="connsiteX7" fmla="*/ 2328191 w 2336223"/>
                <a:gd name="connsiteY7" fmla="*/ 18212 h 1094743"/>
                <a:gd name="connsiteX8" fmla="*/ 1692571 w 2336223"/>
                <a:gd name="connsiteY8" fmla="*/ 112997 h 1094743"/>
                <a:gd name="connsiteX9" fmla="*/ 47766 w 2336223"/>
                <a:gd name="connsiteY9" fmla="*/ 436383 h 1094743"/>
                <a:gd name="connsiteX10" fmla="*/ 900834 w 2336223"/>
                <a:gd name="connsiteY10" fmla="*/ 274690 h 1094743"/>
                <a:gd name="connsiteX11" fmla="*/ 25464 w 2336223"/>
                <a:gd name="connsiteY11" fmla="*/ 631529 h 1094743"/>
                <a:gd name="connsiteX12" fmla="*/ 242912 w 2336223"/>
                <a:gd name="connsiteY12" fmla="*/ 575773 h 1094743"/>
                <a:gd name="connsiteX13" fmla="*/ 326547 w 2336223"/>
                <a:gd name="connsiteY13" fmla="*/ 709587 h 1094743"/>
                <a:gd name="connsiteX14" fmla="*/ 198308 w 2336223"/>
                <a:gd name="connsiteY14" fmla="*/ 837826 h 1094743"/>
                <a:gd name="connsiteX15" fmla="*/ 270791 w 2336223"/>
                <a:gd name="connsiteY15" fmla="*/ 865704 h 1094743"/>
                <a:gd name="connsiteX16" fmla="*/ 198308 w 2336223"/>
                <a:gd name="connsiteY16" fmla="*/ 1094304 h 109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6223" h="1094743">
                  <a:moveTo>
                    <a:pt x="198308" y="1094304"/>
                  </a:moveTo>
                  <a:cubicBezTo>
                    <a:pt x="222469" y="1083153"/>
                    <a:pt x="380444" y="875926"/>
                    <a:pt x="415756" y="798797"/>
                  </a:cubicBezTo>
                  <a:cubicBezTo>
                    <a:pt x="451068" y="721668"/>
                    <a:pt x="434342" y="661265"/>
                    <a:pt x="410181" y="631529"/>
                  </a:cubicBezTo>
                  <a:cubicBezTo>
                    <a:pt x="386020" y="601792"/>
                    <a:pt x="171359" y="648256"/>
                    <a:pt x="270791" y="620378"/>
                  </a:cubicBezTo>
                  <a:cubicBezTo>
                    <a:pt x="370223" y="592500"/>
                    <a:pt x="912915" y="492139"/>
                    <a:pt x="1006771" y="464261"/>
                  </a:cubicBezTo>
                  <a:cubicBezTo>
                    <a:pt x="1100627" y="436383"/>
                    <a:pt x="782817" y="456826"/>
                    <a:pt x="833927" y="453109"/>
                  </a:cubicBezTo>
                  <a:cubicBezTo>
                    <a:pt x="885037" y="449392"/>
                    <a:pt x="1064386" y="514441"/>
                    <a:pt x="1313430" y="441958"/>
                  </a:cubicBezTo>
                  <a:cubicBezTo>
                    <a:pt x="1562474" y="369475"/>
                    <a:pt x="2265001" y="73039"/>
                    <a:pt x="2328191" y="18212"/>
                  </a:cubicBezTo>
                  <a:cubicBezTo>
                    <a:pt x="2391381" y="-36615"/>
                    <a:pt x="2072642" y="43302"/>
                    <a:pt x="1692571" y="112997"/>
                  </a:cubicBezTo>
                  <a:cubicBezTo>
                    <a:pt x="1312500" y="182692"/>
                    <a:pt x="179722" y="409434"/>
                    <a:pt x="47766" y="436383"/>
                  </a:cubicBezTo>
                  <a:cubicBezTo>
                    <a:pt x="-84190" y="463332"/>
                    <a:pt x="904551" y="242166"/>
                    <a:pt x="900834" y="274690"/>
                  </a:cubicBezTo>
                  <a:cubicBezTo>
                    <a:pt x="897117" y="307214"/>
                    <a:pt x="135118" y="581348"/>
                    <a:pt x="25464" y="631529"/>
                  </a:cubicBezTo>
                  <a:cubicBezTo>
                    <a:pt x="-84190" y="681709"/>
                    <a:pt x="192732" y="562763"/>
                    <a:pt x="242912" y="575773"/>
                  </a:cubicBezTo>
                  <a:cubicBezTo>
                    <a:pt x="293092" y="588783"/>
                    <a:pt x="333981" y="665911"/>
                    <a:pt x="326547" y="709587"/>
                  </a:cubicBezTo>
                  <a:cubicBezTo>
                    <a:pt x="319113" y="753263"/>
                    <a:pt x="207601" y="811807"/>
                    <a:pt x="198308" y="837826"/>
                  </a:cubicBezTo>
                  <a:cubicBezTo>
                    <a:pt x="189015" y="863845"/>
                    <a:pt x="271720" y="830392"/>
                    <a:pt x="270791" y="865704"/>
                  </a:cubicBezTo>
                  <a:cubicBezTo>
                    <a:pt x="269862" y="901016"/>
                    <a:pt x="174147" y="1105455"/>
                    <a:pt x="198308" y="109430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0" name="フリーフォーム 539">
              <a:extLst>
                <a:ext uri="{FF2B5EF4-FFF2-40B4-BE49-F238E27FC236}">
                  <a16:creationId xmlns:a16="http://schemas.microsoft.com/office/drawing/2014/main" id="{295109B9-1BDD-04A3-BF18-4AF3AFBB529E}"/>
                </a:ext>
              </a:extLst>
            </p:cNvPr>
            <p:cNvSpPr/>
            <p:nvPr/>
          </p:nvSpPr>
          <p:spPr>
            <a:xfrm>
              <a:off x="2871233" y="7859414"/>
              <a:ext cx="966664" cy="281495"/>
            </a:xfrm>
            <a:custGeom>
              <a:avLst/>
              <a:gdLst>
                <a:gd name="connsiteX0" fmla="*/ 206 w 966664"/>
                <a:gd name="connsiteY0" fmla="*/ 2196 h 281495"/>
                <a:gd name="connsiteX1" fmla="*/ 267835 w 966664"/>
                <a:gd name="connsiteY1" fmla="*/ 74679 h 281495"/>
                <a:gd name="connsiteX2" fmla="*/ 507587 w 966664"/>
                <a:gd name="connsiteY2" fmla="*/ 186191 h 281495"/>
                <a:gd name="connsiteX3" fmla="*/ 953635 w 966664"/>
                <a:gd name="connsiteY3" fmla="*/ 280976 h 281495"/>
                <a:gd name="connsiteX4" fmla="*/ 791943 w 966664"/>
                <a:gd name="connsiteY4" fmla="*/ 225220 h 281495"/>
                <a:gd name="connsiteX5" fmla="*/ 228806 w 966664"/>
                <a:gd name="connsiteY5" fmla="*/ 247523 h 281495"/>
                <a:gd name="connsiteX6" fmla="*/ 223230 w 966664"/>
                <a:gd name="connsiteY6" fmla="*/ 158313 h 281495"/>
                <a:gd name="connsiteX7" fmla="*/ 206 w 966664"/>
                <a:gd name="connsiteY7" fmla="*/ 2196 h 28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6664" h="281495">
                  <a:moveTo>
                    <a:pt x="206" y="2196"/>
                  </a:moveTo>
                  <a:cubicBezTo>
                    <a:pt x="7640" y="-11743"/>
                    <a:pt x="183272" y="44013"/>
                    <a:pt x="267835" y="74679"/>
                  </a:cubicBezTo>
                  <a:cubicBezTo>
                    <a:pt x="352398" y="105345"/>
                    <a:pt x="393287" y="151808"/>
                    <a:pt x="507587" y="186191"/>
                  </a:cubicBezTo>
                  <a:cubicBezTo>
                    <a:pt x="621887" y="220574"/>
                    <a:pt x="906242" y="274471"/>
                    <a:pt x="953635" y="280976"/>
                  </a:cubicBezTo>
                  <a:cubicBezTo>
                    <a:pt x="1001028" y="287481"/>
                    <a:pt x="912748" y="230795"/>
                    <a:pt x="791943" y="225220"/>
                  </a:cubicBezTo>
                  <a:cubicBezTo>
                    <a:pt x="671138" y="219645"/>
                    <a:pt x="323591" y="258674"/>
                    <a:pt x="228806" y="247523"/>
                  </a:cubicBezTo>
                  <a:cubicBezTo>
                    <a:pt x="134021" y="236372"/>
                    <a:pt x="258542" y="195484"/>
                    <a:pt x="223230" y="158313"/>
                  </a:cubicBezTo>
                  <a:cubicBezTo>
                    <a:pt x="187918" y="121142"/>
                    <a:pt x="-7228" y="16135"/>
                    <a:pt x="206" y="219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9" name="フリーフォーム 538">
              <a:extLst>
                <a:ext uri="{FF2B5EF4-FFF2-40B4-BE49-F238E27FC236}">
                  <a16:creationId xmlns:a16="http://schemas.microsoft.com/office/drawing/2014/main" id="{FECE115E-47A1-AFA9-7817-6ACE6086E1A4}"/>
                </a:ext>
              </a:extLst>
            </p:cNvPr>
            <p:cNvSpPr/>
            <p:nvPr/>
          </p:nvSpPr>
          <p:spPr>
            <a:xfrm>
              <a:off x="1685060" y="7939598"/>
              <a:ext cx="328452" cy="781659"/>
            </a:xfrm>
            <a:custGeom>
              <a:avLst/>
              <a:gdLst>
                <a:gd name="connsiteX0" fmla="*/ 327735 w 328452"/>
                <a:gd name="connsiteY0" fmla="*/ 70 h 781659"/>
                <a:gd name="connsiteX1" fmla="*/ 104711 w 328452"/>
                <a:gd name="connsiteY1" fmla="*/ 239822 h 781659"/>
                <a:gd name="connsiteX2" fmla="*/ 65681 w 328452"/>
                <a:gd name="connsiteY2" fmla="*/ 596661 h 781659"/>
                <a:gd name="connsiteX3" fmla="*/ 87984 w 328452"/>
                <a:gd name="connsiteY3" fmla="*/ 440543 h 781659"/>
                <a:gd name="connsiteX4" fmla="*/ 82408 w 328452"/>
                <a:gd name="connsiteY4" fmla="*/ 780656 h 781659"/>
                <a:gd name="connsiteX5" fmla="*/ 26652 w 328452"/>
                <a:gd name="connsiteY5" fmla="*/ 535329 h 781659"/>
                <a:gd name="connsiteX6" fmla="*/ 21077 w 328452"/>
                <a:gd name="connsiteY6" fmla="*/ 262124 h 781659"/>
                <a:gd name="connsiteX7" fmla="*/ 327735 w 328452"/>
                <a:gd name="connsiteY7" fmla="*/ 70 h 78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452" h="781659">
                  <a:moveTo>
                    <a:pt x="327735" y="70"/>
                  </a:moveTo>
                  <a:cubicBezTo>
                    <a:pt x="341674" y="-3647"/>
                    <a:pt x="148387" y="140390"/>
                    <a:pt x="104711" y="239822"/>
                  </a:cubicBezTo>
                  <a:cubicBezTo>
                    <a:pt x="61035" y="339254"/>
                    <a:pt x="68469" y="563208"/>
                    <a:pt x="65681" y="596661"/>
                  </a:cubicBezTo>
                  <a:cubicBezTo>
                    <a:pt x="62893" y="630114"/>
                    <a:pt x="85196" y="409877"/>
                    <a:pt x="87984" y="440543"/>
                  </a:cubicBezTo>
                  <a:cubicBezTo>
                    <a:pt x="90772" y="471209"/>
                    <a:pt x="92630" y="764858"/>
                    <a:pt x="82408" y="780656"/>
                  </a:cubicBezTo>
                  <a:cubicBezTo>
                    <a:pt x="72186" y="796454"/>
                    <a:pt x="36874" y="621751"/>
                    <a:pt x="26652" y="535329"/>
                  </a:cubicBezTo>
                  <a:cubicBezTo>
                    <a:pt x="16430" y="448907"/>
                    <a:pt x="-24457" y="348546"/>
                    <a:pt x="21077" y="262124"/>
                  </a:cubicBezTo>
                  <a:cubicBezTo>
                    <a:pt x="66611" y="175702"/>
                    <a:pt x="313796" y="3787"/>
                    <a:pt x="327735" y="7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2" name="フリーフォーム 541">
              <a:extLst>
                <a:ext uri="{FF2B5EF4-FFF2-40B4-BE49-F238E27FC236}">
                  <a16:creationId xmlns:a16="http://schemas.microsoft.com/office/drawing/2014/main" id="{17EE32DA-59E7-A8E6-5CD4-7A88416A64FF}"/>
                </a:ext>
              </a:extLst>
            </p:cNvPr>
            <p:cNvSpPr/>
            <p:nvPr/>
          </p:nvSpPr>
          <p:spPr>
            <a:xfrm>
              <a:off x="1721097" y="8474905"/>
              <a:ext cx="910599" cy="948787"/>
            </a:xfrm>
            <a:custGeom>
              <a:avLst/>
              <a:gdLst>
                <a:gd name="connsiteX0" fmla="*/ 453391 w 910599"/>
                <a:gd name="connsiteY0" fmla="*/ 22 h 948787"/>
                <a:gd name="connsiteX1" fmla="*/ 442240 w 910599"/>
                <a:gd name="connsiteY1" fmla="*/ 278802 h 948787"/>
                <a:gd name="connsiteX2" fmla="*/ 481269 w 910599"/>
                <a:gd name="connsiteY2" fmla="*/ 635641 h 948787"/>
                <a:gd name="connsiteX3" fmla="*/ 497996 w 910599"/>
                <a:gd name="connsiteY3" fmla="*/ 451646 h 948787"/>
                <a:gd name="connsiteX4" fmla="*/ 732171 w 910599"/>
                <a:gd name="connsiteY4" fmla="*/ 178441 h 948787"/>
                <a:gd name="connsiteX5" fmla="*/ 665264 w 910599"/>
                <a:gd name="connsiteY5" fmla="*/ 312256 h 948787"/>
                <a:gd name="connsiteX6" fmla="*/ 709869 w 910599"/>
                <a:gd name="connsiteY6" fmla="*/ 507402 h 948787"/>
                <a:gd name="connsiteX7" fmla="*/ 854835 w 910599"/>
                <a:gd name="connsiteY7" fmla="*/ 685822 h 948787"/>
                <a:gd name="connsiteX8" fmla="*/ 826957 w 910599"/>
                <a:gd name="connsiteY8" fmla="*/ 546432 h 948787"/>
                <a:gd name="connsiteX9" fmla="*/ 910591 w 910599"/>
                <a:gd name="connsiteY9" fmla="*/ 947875 h 948787"/>
                <a:gd name="connsiteX10" fmla="*/ 821381 w 910599"/>
                <a:gd name="connsiteY10" fmla="*/ 652368 h 948787"/>
                <a:gd name="connsiteX11" fmla="*/ 737747 w 910599"/>
                <a:gd name="connsiteY11" fmla="*/ 529705 h 948787"/>
                <a:gd name="connsiteX12" fmla="*/ 615083 w 910599"/>
                <a:gd name="connsiteY12" fmla="*/ 418193 h 948787"/>
                <a:gd name="connsiteX13" fmla="*/ 721020 w 910599"/>
                <a:gd name="connsiteY13" fmla="*/ 568734 h 948787"/>
                <a:gd name="connsiteX14" fmla="*/ 877137 w 910599"/>
                <a:gd name="connsiteY14" fmla="*/ 841939 h 948787"/>
                <a:gd name="connsiteX15" fmla="*/ 832532 w 910599"/>
                <a:gd name="connsiteY15" fmla="*/ 719275 h 948787"/>
                <a:gd name="connsiteX16" fmla="*/ 581630 w 910599"/>
                <a:gd name="connsiteY16" fmla="*/ 395890 h 948787"/>
                <a:gd name="connsiteX17" fmla="*/ 693142 w 910599"/>
                <a:gd name="connsiteY17" fmla="*/ 691397 h 948787"/>
                <a:gd name="connsiteX18" fmla="*/ 509147 w 910599"/>
                <a:gd name="connsiteY18" fmla="*/ 423768 h 948787"/>
                <a:gd name="connsiteX19" fmla="*/ 620659 w 910599"/>
                <a:gd name="connsiteY19" fmla="*/ 892119 h 948787"/>
                <a:gd name="connsiteX20" fmla="*/ 548176 w 910599"/>
                <a:gd name="connsiteY20" fmla="*/ 646793 h 948787"/>
                <a:gd name="connsiteX21" fmla="*/ 353030 w 910599"/>
                <a:gd name="connsiteY21" fmla="*/ 412617 h 948787"/>
                <a:gd name="connsiteX22" fmla="*/ 213640 w 910599"/>
                <a:gd name="connsiteY22" fmla="*/ 228622 h 948787"/>
                <a:gd name="connsiteX23" fmla="*/ 280547 w 910599"/>
                <a:gd name="connsiteY23" fmla="*/ 78080 h 948787"/>
                <a:gd name="connsiteX24" fmla="*/ 1766 w 910599"/>
                <a:gd name="connsiteY24" fmla="*/ 262075 h 948787"/>
                <a:gd name="connsiteX25" fmla="*/ 453391 w 910599"/>
                <a:gd name="connsiteY25" fmla="*/ 22 h 94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10599" h="948787">
                  <a:moveTo>
                    <a:pt x="453391" y="22"/>
                  </a:moveTo>
                  <a:cubicBezTo>
                    <a:pt x="526803" y="2810"/>
                    <a:pt x="437594" y="172865"/>
                    <a:pt x="442240" y="278802"/>
                  </a:cubicBezTo>
                  <a:cubicBezTo>
                    <a:pt x="446886" y="384739"/>
                    <a:pt x="471976" y="606834"/>
                    <a:pt x="481269" y="635641"/>
                  </a:cubicBezTo>
                  <a:cubicBezTo>
                    <a:pt x="490562" y="664448"/>
                    <a:pt x="456179" y="527846"/>
                    <a:pt x="497996" y="451646"/>
                  </a:cubicBezTo>
                  <a:cubicBezTo>
                    <a:pt x="539813" y="375446"/>
                    <a:pt x="704293" y="201673"/>
                    <a:pt x="732171" y="178441"/>
                  </a:cubicBezTo>
                  <a:cubicBezTo>
                    <a:pt x="760049" y="155209"/>
                    <a:pt x="668981" y="257429"/>
                    <a:pt x="665264" y="312256"/>
                  </a:cubicBezTo>
                  <a:cubicBezTo>
                    <a:pt x="661547" y="367083"/>
                    <a:pt x="678274" y="445141"/>
                    <a:pt x="709869" y="507402"/>
                  </a:cubicBezTo>
                  <a:cubicBezTo>
                    <a:pt x="741464" y="569663"/>
                    <a:pt x="835321" y="679317"/>
                    <a:pt x="854835" y="685822"/>
                  </a:cubicBezTo>
                  <a:cubicBezTo>
                    <a:pt x="874349" y="692327"/>
                    <a:pt x="817664" y="502757"/>
                    <a:pt x="826957" y="546432"/>
                  </a:cubicBezTo>
                  <a:cubicBezTo>
                    <a:pt x="836250" y="590107"/>
                    <a:pt x="911520" y="930219"/>
                    <a:pt x="910591" y="947875"/>
                  </a:cubicBezTo>
                  <a:cubicBezTo>
                    <a:pt x="909662" y="965531"/>
                    <a:pt x="850188" y="722063"/>
                    <a:pt x="821381" y="652368"/>
                  </a:cubicBezTo>
                  <a:cubicBezTo>
                    <a:pt x="792574" y="582673"/>
                    <a:pt x="772130" y="568734"/>
                    <a:pt x="737747" y="529705"/>
                  </a:cubicBezTo>
                  <a:cubicBezTo>
                    <a:pt x="703364" y="490676"/>
                    <a:pt x="617871" y="411688"/>
                    <a:pt x="615083" y="418193"/>
                  </a:cubicBezTo>
                  <a:cubicBezTo>
                    <a:pt x="612295" y="424698"/>
                    <a:pt x="677344" y="498110"/>
                    <a:pt x="721020" y="568734"/>
                  </a:cubicBezTo>
                  <a:cubicBezTo>
                    <a:pt x="764696" y="639358"/>
                    <a:pt x="858552" y="816849"/>
                    <a:pt x="877137" y="841939"/>
                  </a:cubicBezTo>
                  <a:cubicBezTo>
                    <a:pt x="895722" y="867029"/>
                    <a:pt x="881783" y="793616"/>
                    <a:pt x="832532" y="719275"/>
                  </a:cubicBezTo>
                  <a:cubicBezTo>
                    <a:pt x="783281" y="644934"/>
                    <a:pt x="604862" y="400536"/>
                    <a:pt x="581630" y="395890"/>
                  </a:cubicBezTo>
                  <a:cubicBezTo>
                    <a:pt x="558398" y="391244"/>
                    <a:pt x="705222" y="686751"/>
                    <a:pt x="693142" y="691397"/>
                  </a:cubicBezTo>
                  <a:cubicBezTo>
                    <a:pt x="681062" y="696043"/>
                    <a:pt x="521227" y="390314"/>
                    <a:pt x="509147" y="423768"/>
                  </a:cubicBezTo>
                  <a:cubicBezTo>
                    <a:pt x="497067" y="457222"/>
                    <a:pt x="614154" y="854948"/>
                    <a:pt x="620659" y="892119"/>
                  </a:cubicBezTo>
                  <a:cubicBezTo>
                    <a:pt x="627164" y="929290"/>
                    <a:pt x="592781" y="726710"/>
                    <a:pt x="548176" y="646793"/>
                  </a:cubicBezTo>
                  <a:cubicBezTo>
                    <a:pt x="503571" y="566876"/>
                    <a:pt x="408786" y="482312"/>
                    <a:pt x="353030" y="412617"/>
                  </a:cubicBezTo>
                  <a:cubicBezTo>
                    <a:pt x="297274" y="342922"/>
                    <a:pt x="225720" y="284378"/>
                    <a:pt x="213640" y="228622"/>
                  </a:cubicBezTo>
                  <a:cubicBezTo>
                    <a:pt x="201559" y="172866"/>
                    <a:pt x="315859" y="72505"/>
                    <a:pt x="280547" y="78080"/>
                  </a:cubicBezTo>
                  <a:cubicBezTo>
                    <a:pt x="245235" y="83655"/>
                    <a:pt x="-24254" y="268580"/>
                    <a:pt x="1766" y="262075"/>
                  </a:cubicBezTo>
                  <a:cubicBezTo>
                    <a:pt x="27786" y="255570"/>
                    <a:pt x="379979" y="-2766"/>
                    <a:pt x="453391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5" name="フリーフォーム 544">
              <a:extLst>
                <a:ext uri="{FF2B5EF4-FFF2-40B4-BE49-F238E27FC236}">
                  <a16:creationId xmlns:a16="http://schemas.microsoft.com/office/drawing/2014/main" id="{D4E8A4F8-3309-D430-B337-372D389707F7}"/>
                </a:ext>
              </a:extLst>
            </p:cNvPr>
            <p:cNvSpPr/>
            <p:nvPr/>
          </p:nvSpPr>
          <p:spPr>
            <a:xfrm>
              <a:off x="3651745" y="3780263"/>
              <a:ext cx="123031" cy="270504"/>
            </a:xfrm>
            <a:custGeom>
              <a:avLst/>
              <a:gdLst>
                <a:gd name="connsiteX0" fmla="*/ 44884 w 123031"/>
                <a:gd name="connsiteY0" fmla="*/ 0 h 270504"/>
                <a:gd name="connsiteX1" fmla="*/ 83914 w 123031"/>
                <a:gd name="connsiteY1" fmla="*/ 122664 h 270504"/>
                <a:gd name="connsiteX2" fmla="*/ 122943 w 123031"/>
                <a:gd name="connsiteY2" fmla="*/ 267630 h 270504"/>
                <a:gd name="connsiteX3" fmla="*/ 72762 w 123031"/>
                <a:gd name="connsiteY3" fmla="*/ 211874 h 270504"/>
                <a:gd name="connsiteX4" fmla="*/ 279 w 123031"/>
                <a:gd name="connsiteY4" fmla="*/ 122664 h 270504"/>
                <a:gd name="connsiteX5" fmla="*/ 44884 w 123031"/>
                <a:gd name="connsiteY5" fmla="*/ 0 h 270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031" h="270504">
                  <a:moveTo>
                    <a:pt x="44884" y="0"/>
                  </a:moveTo>
                  <a:cubicBezTo>
                    <a:pt x="58823" y="0"/>
                    <a:pt x="70904" y="78059"/>
                    <a:pt x="83914" y="122664"/>
                  </a:cubicBezTo>
                  <a:cubicBezTo>
                    <a:pt x="96924" y="167269"/>
                    <a:pt x="124802" y="252762"/>
                    <a:pt x="122943" y="267630"/>
                  </a:cubicBezTo>
                  <a:cubicBezTo>
                    <a:pt x="121084" y="282498"/>
                    <a:pt x="93206" y="236035"/>
                    <a:pt x="72762" y="211874"/>
                  </a:cubicBezTo>
                  <a:cubicBezTo>
                    <a:pt x="52318" y="187713"/>
                    <a:pt x="3996" y="156118"/>
                    <a:pt x="279" y="122664"/>
                  </a:cubicBezTo>
                  <a:cubicBezTo>
                    <a:pt x="-3438" y="89210"/>
                    <a:pt x="30945" y="0"/>
                    <a:pt x="44884" y="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31" name="グループ化 530">
              <a:extLst>
                <a:ext uri="{FF2B5EF4-FFF2-40B4-BE49-F238E27FC236}">
                  <a16:creationId xmlns:a16="http://schemas.microsoft.com/office/drawing/2014/main" id="{505F52E4-5235-3EC6-3A1A-A713C75163AA}"/>
                </a:ext>
              </a:extLst>
            </p:cNvPr>
            <p:cNvGrpSpPr/>
            <p:nvPr/>
          </p:nvGrpSpPr>
          <p:grpSpPr>
            <a:xfrm>
              <a:off x="192933" y="872836"/>
              <a:ext cx="9148573" cy="11972579"/>
              <a:chOff x="192933" y="872836"/>
              <a:chExt cx="9148573" cy="11972579"/>
            </a:xfrm>
          </p:grpSpPr>
          <p:sp>
            <p:nvSpPr>
              <p:cNvPr id="6" name="フリーフォーム 5">
                <a:extLst>
                  <a:ext uri="{FF2B5EF4-FFF2-40B4-BE49-F238E27FC236}">
                    <a16:creationId xmlns:a16="http://schemas.microsoft.com/office/drawing/2014/main" id="{D42E3F24-B4E7-1878-229A-85B28ECA0E58}"/>
                  </a:ext>
                </a:extLst>
              </p:cNvPr>
              <p:cNvSpPr/>
              <p:nvPr/>
            </p:nvSpPr>
            <p:spPr>
              <a:xfrm>
                <a:off x="3838502" y="2079332"/>
                <a:ext cx="112520" cy="100379"/>
              </a:xfrm>
              <a:custGeom>
                <a:avLst/>
                <a:gdLst>
                  <a:gd name="connsiteX0" fmla="*/ 73 w 112520"/>
                  <a:gd name="connsiteY0" fmla="*/ 293 h 100379"/>
                  <a:gd name="connsiteX1" fmla="*/ 79448 w 112520"/>
                  <a:gd name="connsiteY1" fmla="*/ 41568 h 100379"/>
                  <a:gd name="connsiteX2" fmla="*/ 73098 w 112520"/>
                  <a:gd name="connsiteY2" fmla="*/ 16168 h 100379"/>
                  <a:gd name="connsiteX3" fmla="*/ 111198 w 112520"/>
                  <a:gd name="connsiteY3" fmla="*/ 98718 h 100379"/>
                  <a:gd name="connsiteX4" fmla="*/ 95323 w 112520"/>
                  <a:gd name="connsiteY4" fmla="*/ 66968 h 100379"/>
                  <a:gd name="connsiteX5" fmla="*/ 73 w 112520"/>
                  <a:gd name="connsiteY5" fmla="*/ 293 h 100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20" h="100379">
                    <a:moveTo>
                      <a:pt x="73" y="293"/>
                    </a:moveTo>
                    <a:cubicBezTo>
                      <a:pt x="-2573" y="-3940"/>
                      <a:pt x="67277" y="38922"/>
                      <a:pt x="79448" y="41568"/>
                    </a:cubicBezTo>
                    <a:cubicBezTo>
                      <a:pt x="91619" y="44214"/>
                      <a:pt x="67806" y="6643"/>
                      <a:pt x="73098" y="16168"/>
                    </a:cubicBezTo>
                    <a:cubicBezTo>
                      <a:pt x="78390" y="25693"/>
                      <a:pt x="107494" y="90251"/>
                      <a:pt x="111198" y="98718"/>
                    </a:cubicBezTo>
                    <a:cubicBezTo>
                      <a:pt x="114902" y="107185"/>
                      <a:pt x="111198" y="81256"/>
                      <a:pt x="95323" y="66968"/>
                    </a:cubicBezTo>
                    <a:cubicBezTo>
                      <a:pt x="79448" y="52681"/>
                      <a:pt x="2719" y="4526"/>
                      <a:pt x="73" y="2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42CF807F-AD6C-CF4E-381B-677DC2DC2E92}"/>
                  </a:ext>
                </a:extLst>
              </p:cNvPr>
              <p:cNvSpPr/>
              <p:nvPr/>
            </p:nvSpPr>
            <p:spPr>
              <a:xfrm>
                <a:off x="3743266" y="2092318"/>
                <a:ext cx="174684" cy="85947"/>
              </a:xfrm>
              <a:custGeom>
                <a:avLst/>
                <a:gdLst>
                  <a:gd name="connsiteX0" fmla="*/ 59 w 174684"/>
                  <a:gd name="connsiteY0" fmla="*/ 7 h 85947"/>
                  <a:gd name="connsiteX1" fmla="*/ 98484 w 174684"/>
                  <a:gd name="connsiteY1" fmla="*/ 38107 h 85947"/>
                  <a:gd name="connsiteX2" fmla="*/ 88959 w 174684"/>
                  <a:gd name="connsiteY2" fmla="*/ 6357 h 85947"/>
                  <a:gd name="connsiteX3" fmla="*/ 149284 w 174684"/>
                  <a:gd name="connsiteY3" fmla="*/ 28582 h 85947"/>
                  <a:gd name="connsiteX4" fmla="*/ 174684 w 174684"/>
                  <a:gd name="connsiteY4" fmla="*/ 85732 h 85947"/>
                  <a:gd name="connsiteX5" fmla="*/ 149284 w 174684"/>
                  <a:gd name="connsiteY5" fmla="*/ 47632 h 85947"/>
                  <a:gd name="connsiteX6" fmla="*/ 114359 w 174684"/>
                  <a:gd name="connsiteY6" fmla="*/ 34932 h 85947"/>
                  <a:gd name="connsiteX7" fmla="*/ 59 w 174684"/>
                  <a:gd name="connsiteY7" fmla="*/ 7 h 8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684" h="85947">
                    <a:moveTo>
                      <a:pt x="59" y="7"/>
                    </a:moveTo>
                    <a:cubicBezTo>
                      <a:pt x="-2587" y="536"/>
                      <a:pt x="83667" y="37049"/>
                      <a:pt x="98484" y="38107"/>
                    </a:cubicBezTo>
                    <a:cubicBezTo>
                      <a:pt x="113301" y="39165"/>
                      <a:pt x="80492" y="7944"/>
                      <a:pt x="88959" y="6357"/>
                    </a:cubicBezTo>
                    <a:cubicBezTo>
                      <a:pt x="97426" y="4770"/>
                      <a:pt x="134997" y="15353"/>
                      <a:pt x="149284" y="28582"/>
                    </a:cubicBezTo>
                    <a:cubicBezTo>
                      <a:pt x="163572" y="41811"/>
                      <a:pt x="174684" y="82557"/>
                      <a:pt x="174684" y="85732"/>
                    </a:cubicBezTo>
                    <a:cubicBezTo>
                      <a:pt x="174684" y="88907"/>
                      <a:pt x="159338" y="56099"/>
                      <a:pt x="149284" y="47632"/>
                    </a:cubicBezTo>
                    <a:cubicBezTo>
                      <a:pt x="139230" y="39165"/>
                      <a:pt x="136055" y="41282"/>
                      <a:pt x="114359" y="34932"/>
                    </a:cubicBezTo>
                    <a:cubicBezTo>
                      <a:pt x="92663" y="28582"/>
                      <a:pt x="2705" y="-522"/>
                      <a:pt x="59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D3889ED9-B69E-3FB4-334D-AAF74341D545}"/>
                  </a:ext>
                </a:extLst>
              </p:cNvPr>
              <p:cNvSpPr/>
              <p:nvPr/>
            </p:nvSpPr>
            <p:spPr>
              <a:xfrm>
                <a:off x="3705225" y="2111375"/>
                <a:ext cx="212985" cy="60335"/>
              </a:xfrm>
              <a:custGeom>
                <a:avLst/>
                <a:gdLst>
                  <a:gd name="connsiteX0" fmla="*/ 0 w 212985"/>
                  <a:gd name="connsiteY0" fmla="*/ 28575 h 60335"/>
                  <a:gd name="connsiteX1" fmla="*/ 104775 w 212985"/>
                  <a:gd name="connsiteY1" fmla="*/ 25400 h 60335"/>
                  <a:gd name="connsiteX2" fmla="*/ 88900 w 212985"/>
                  <a:gd name="connsiteY2" fmla="*/ 38100 h 60335"/>
                  <a:gd name="connsiteX3" fmla="*/ 142875 w 212985"/>
                  <a:gd name="connsiteY3" fmla="*/ 38100 h 60335"/>
                  <a:gd name="connsiteX4" fmla="*/ 212725 w 212985"/>
                  <a:gd name="connsiteY4" fmla="*/ 60325 h 60335"/>
                  <a:gd name="connsiteX5" fmla="*/ 168275 w 212985"/>
                  <a:gd name="connsiteY5" fmla="*/ 34925 h 60335"/>
                  <a:gd name="connsiteX6" fmla="*/ 107950 w 212985"/>
                  <a:gd name="connsiteY6" fmla="*/ 0 h 60335"/>
                  <a:gd name="connsiteX7" fmla="*/ 177800 w 212985"/>
                  <a:gd name="connsiteY7" fmla="*/ 41275 h 60335"/>
                  <a:gd name="connsiteX8" fmla="*/ 88900 w 212985"/>
                  <a:gd name="connsiteY8" fmla="*/ 22225 h 60335"/>
                  <a:gd name="connsiteX9" fmla="*/ 0 w 212985"/>
                  <a:gd name="connsiteY9" fmla="*/ 28575 h 6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2985" h="60335">
                    <a:moveTo>
                      <a:pt x="0" y="28575"/>
                    </a:moveTo>
                    <a:cubicBezTo>
                      <a:pt x="2646" y="29104"/>
                      <a:pt x="104775" y="25400"/>
                      <a:pt x="104775" y="25400"/>
                    </a:cubicBezTo>
                    <a:cubicBezTo>
                      <a:pt x="119592" y="26987"/>
                      <a:pt x="82550" y="35983"/>
                      <a:pt x="88900" y="38100"/>
                    </a:cubicBezTo>
                    <a:cubicBezTo>
                      <a:pt x="95250" y="40217"/>
                      <a:pt x="122237" y="34396"/>
                      <a:pt x="142875" y="38100"/>
                    </a:cubicBezTo>
                    <a:cubicBezTo>
                      <a:pt x="163513" y="41804"/>
                      <a:pt x="208492" y="60854"/>
                      <a:pt x="212725" y="60325"/>
                    </a:cubicBezTo>
                    <a:cubicBezTo>
                      <a:pt x="216958" y="59796"/>
                      <a:pt x="168275" y="34925"/>
                      <a:pt x="168275" y="34925"/>
                    </a:cubicBezTo>
                    <a:lnTo>
                      <a:pt x="107950" y="0"/>
                    </a:lnTo>
                    <a:cubicBezTo>
                      <a:pt x="109538" y="1058"/>
                      <a:pt x="180975" y="37571"/>
                      <a:pt x="177800" y="41275"/>
                    </a:cubicBezTo>
                    <a:cubicBezTo>
                      <a:pt x="174625" y="44979"/>
                      <a:pt x="116946" y="24342"/>
                      <a:pt x="88900" y="22225"/>
                    </a:cubicBezTo>
                    <a:lnTo>
                      <a:pt x="0" y="2857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 8">
                <a:extLst>
                  <a:ext uri="{FF2B5EF4-FFF2-40B4-BE49-F238E27FC236}">
                    <a16:creationId xmlns:a16="http://schemas.microsoft.com/office/drawing/2014/main" id="{9A4A6A0E-08F5-1E57-630F-6669DC9379BA}"/>
                  </a:ext>
                </a:extLst>
              </p:cNvPr>
              <p:cNvSpPr/>
              <p:nvPr/>
            </p:nvSpPr>
            <p:spPr>
              <a:xfrm>
                <a:off x="4108450" y="2158956"/>
                <a:ext cx="298569" cy="165286"/>
              </a:xfrm>
              <a:custGeom>
                <a:avLst/>
                <a:gdLst>
                  <a:gd name="connsiteX0" fmla="*/ 0 w 298569"/>
                  <a:gd name="connsiteY0" fmla="*/ 44 h 165286"/>
                  <a:gd name="connsiteX1" fmla="*/ 88900 w 298569"/>
                  <a:gd name="connsiteY1" fmla="*/ 54019 h 165286"/>
                  <a:gd name="connsiteX2" fmla="*/ 98425 w 298569"/>
                  <a:gd name="connsiteY2" fmla="*/ 41319 h 165286"/>
                  <a:gd name="connsiteX3" fmla="*/ 177800 w 298569"/>
                  <a:gd name="connsiteY3" fmla="*/ 63544 h 165286"/>
                  <a:gd name="connsiteX4" fmla="*/ 177800 w 298569"/>
                  <a:gd name="connsiteY4" fmla="*/ 44494 h 165286"/>
                  <a:gd name="connsiteX5" fmla="*/ 241300 w 298569"/>
                  <a:gd name="connsiteY5" fmla="*/ 79419 h 165286"/>
                  <a:gd name="connsiteX6" fmla="*/ 298450 w 298569"/>
                  <a:gd name="connsiteY6" fmla="*/ 165144 h 165286"/>
                  <a:gd name="connsiteX7" fmla="*/ 254000 w 298569"/>
                  <a:gd name="connsiteY7" fmla="*/ 98469 h 165286"/>
                  <a:gd name="connsiteX8" fmla="*/ 177800 w 298569"/>
                  <a:gd name="connsiteY8" fmla="*/ 50844 h 165286"/>
                  <a:gd name="connsiteX9" fmla="*/ 88900 w 298569"/>
                  <a:gd name="connsiteY9" fmla="*/ 19094 h 165286"/>
                  <a:gd name="connsiteX10" fmla="*/ 133350 w 298569"/>
                  <a:gd name="connsiteY10" fmla="*/ 50844 h 165286"/>
                  <a:gd name="connsiteX11" fmla="*/ 88900 w 298569"/>
                  <a:gd name="connsiteY11" fmla="*/ 44494 h 165286"/>
                  <a:gd name="connsiteX12" fmla="*/ 0 w 298569"/>
                  <a:gd name="connsiteY12" fmla="*/ 44 h 165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569" h="165286">
                    <a:moveTo>
                      <a:pt x="0" y="44"/>
                    </a:moveTo>
                    <a:cubicBezTo>
                      <a:pt x="0" y="1631"/>
                      <a:pt x="72496" y="47140"/>
                      <a:pt x="88900" y="54019"/>
                    </a:cubicBezTo>
                    <a:cubicBezTo>
                      <a:pt x="105304" y="60898"/>
                      <a:pt x="83608" y="39732"/>
                      <a:pt x="98425" y="41319"/>
                    </a:cubicBezTo>
                    <a:cubicBezTo>
                      <a:pt x="113242" y="42906"/>
                      <a:pt x="164571" y="63015"/>
                      <a:pt x="177800" y="63544"/>
                    </a:cubicBezTo>
                    <a:cubicBezTo>
                      <a:pt x="191029" y="64073"/>
                      <a:pt x="167217" y="41848"/>
                      <a:pt x="177800" y="44494"/>
                    </a:cubicBezTo>
                    <a:cubicBezTo>
                      <a:pt x="188383" y="47140"/>
                      <a:pt x="221192" y="59311"/>
                      <a:pt x="241300" y="79419"/>
                    </a:cubicBezTo>
                    <a:cubicBezTo>
                      <a:pt x="261408" y="99527"/>
                      <a:pt x="298450" y="165144"/>
                      <a:pt x="298450" y="165144"/>
                    </a:cubicBezTo>
                    <a:cubicBezTo>
                      <a:pt x="300567" y="168319"/>
                      <a:pt x="274108" y="117519"/>
                      <a:pt x="254000" y="98469"/>
                    </a:cubicBezTo>
                    <a:cubicBezTo>
                      <a:pt x="233892" y="79419"/>
                      <a:pt x="205317" y="64073"/>
                      <a:pt x="177800" y="50844"/>
                    </a:cubicBezTo>
                    <a:cubicBezTo>
                      <a:pt x="150283" y="37615"/>
                      <a:pt x="96308" y="19094"/>
                      <a:pt x="88900" y="19094"/>
                    </a:cubicBezTo>
                    <a:cubicBezTo>
                      <a:pt x="81492" y="19094"/>
                      <a:pt x="133350" y="46611"/>
                      <a:pt x="133350" y="50844"/>
                    </a:cubicBezTo>
                    <a:cubicBezTo>
                      <a:pt x="133350" y="55077"/>
                      <a:pt x="106363" y="49257"/>
                      <a:pt x="88900" y="44494"/>
                    </a:cubicBezTo>
                    <a:cubicBezTo>
                      <a:pt x="71437" y="39731"/>
                      <a:pt x="0" y="-1543"/>
                      <a:pt x="0" y="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837277C3-8EF1-C92F-F6BD-2A3E851DCF67}"/>
                  </a:ext>
                </a:extLst>
              </p:cNvPr>
              <p:cNvSpPr/>
              <p:nvPr/>
            </p:nvSpPr>
            <p:spPr>
              <a:xfrm>
                <a:off x="4114722" y="2160873"/>
                <a:ext cx="308244" cy="148218"/>
              </a:xfrm>
              <a:custGeom>
                <a:avLst/>
                <a:gdLst>
                  <a:gd name="connsiteX0" fmla="*/ 78 w 308244"/>
                  <a:gd name="connsiteY0" fmla="*/ 1302 h 148218"/>
                  <a:gd name="connsiteX1" fmla="*/ 142953 w 308244"/>
                  <a:gd name="connsiteY1" fmla="*/ 1302 h 148218"/>
                  <a:gd name="connsiteX2" fmla="*/ 108028 w 308244"/>
                  <a:gd name="connsiteY2" fmla="*/ 17177 h 148218"/>
                  <a:gd name="connsiteX3" fmla="*/ 177878 w 308244"/>
                  <a:gd name="connsiteY3" fmla="*/ 10827 h 148218"/>
                  <a:gd name="connsiteX4" fmla="*/ 247728 w 308244"/>
                  <a:gd name="connsiteY4" fmla="*/ 55277 h 148218"/>
                  <a:gd name="connsiteX5" fmla="*/ 238203 w 308244"/>
                  <a:gd name="connsiteY5" fmla="*/ 39402 h 148218"/>
                  <a:gd name="connsiteX6" fmla="*/ 308053 w 308244"/>
                  <a:gd name="connsiteY6" fmla="*/ 147352 h 148218"/>
                  <a:gd name="connsiteX7" fmla="*/ 257253 w 308244"/>
                  <a:gd name="connsiteY7" fmla="*/ 87027 h 148218"/>
                  <a:gd name="connsiteX8" fmla="*/ 206453 w 308244"/>
                  <a:gd name="connsiteY8" fmla="*/ 29877 h 148218"/>
                  <a:gd name="connsiteX9" fmla="*/ 165178 w 308244"/>
                  <a:gd name="connsiteY9" fmla="*/ 4477 h 148218"/>
                  <a:gd name="connsiteX10" fmla="*/ 78 w 308244"/>
                  <a:gd name="connsiteY10" fmla="*/ 1302 h 14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8244" h="148218">
                    <a:moveTo>
                      <a:pt x="78" y="1302"/>
                    </a:moveTo>
                    <a:cubicBezTo>
                      <a:pt x="-3626" y="773"/>
                      <a:pt x="124961" y="-1344"/>
                      <a:pt x="142953" y="1302"/>
                    </a:cubicBezTo>
                    <a:cubicBezTo>
                      <a:pt x="160945" y="3948"/>
                      <a:pt x="102207" y="15590"/>
                      <a:pt x="108028" y="17177"/>
                    </a:cubicBezTo>
                    <a:cubicBezTo>
                      <a:pt x="113849" y="18765"/>
                      <a:pt x="154595" y="4477"/>
                      <a:pt x="177878" y="10827"/>
                    </a:cubicBezTo>
                    <a:cubicBezTo>
                      <a:pt x="201161" y="17177"/>
                      <a:pt x="247728" y="55277"/>
                      <a:pt x="247728" y="55277"/>
                    </a:cubicBezTo>
                    <a:cubicBezTo>
                      <a:pt x="257782" y="60040"/>
                      <a:pt x="228149" y="24056"/>
                      <a:pt x="238203" y="39402"/>
                    </a:cubicBezTo>
                    <a:cubicBezTo>
                      <a:pt x="248257" y="54748"/>
                      <a:pt x="304878" y="139414"/>
                      <a:pt x="308053" y="147352"/>
                    </a:cubicBezTo>
                    <a:cubicBezTo>
                      <a:pt x="311228" y="155290"/>
                      <a:pt x="274186" y="106606"/>
                      <a:pt x="257253" y="87027"/>
                    </a:cubicBezTo>
                    <a:cubicBezTo>
                      <a:pt x="240320" y="67448"/>
                      <a:pt x="221799" y="43635"/>
                      <a:pt x="206453" y="29877"/>
                    </a:cubicBezTo>
                    <a:cubicBezTo>
                      <a:pt x="191107" y="16119"/>
                      <a:pt x="194282" y="9239"/>
                      <a:pt x="165178" y="4477"/>
                    </a:cubicBezTo>
                    <a:cubicBezTo>
                      <a:pt x="136074" y="-285"/>
                      <a:pt x="3782" y="1831"/>
                      <a:pt x="78" y="13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61FF5EB1-30C5-B38B-59EB-0210EA78FC14}"/>
                  </a:ext>
                </a:extLst>
              </p:cNvPr>
              <p:cNvSpPr/>
              <p:nvPr/>
            </p:nvSpPr>
            <p:spPr>
              <a:xfrm>
                <a:off x="4127256" y="2152588"/>
                <a:ext cx="161554" cy="20030"/>
              </a:xfrm>
              <a:custGeom>
                <a:avLst/>
                <a:gdLst>
                  <a:gd name="connsiteX0" fmla="*/ 244 w 161554"/>
                  <a:gd name="connsiteY0" fmla="*/ 62 h 20030"/>
                  <a:gd name="connsiteX1" fmla="*/ 158994 w 161554"/>
                  <a:gd name="connsiteY1" fmla="*/ 12762 h 20030"/>
                  <a:gd name="connsiteX2" fmla="*/ 95494 w 161554"/>
                  <a:gd name="connsiteY2" fmla="*/ 6412 h 20030"/>
                  <a:gd name="connsiteX3" fmla="*/ 57394 w 161554"/>
                  <a:gd name="connsiteY3" fmla="*/ 15937 h 20030"/>
                  <a:gd name="connsiteX4" fmla="*/ 120894 w 161554"/>
                  <a:gd name="connsiteY4" fmla="*/ 19112 h 20030"/>
                  <a:gd name="connsiteX5" fmla="*/ 244 w 161554"/>
                  <a:gd name="connsiteY5" fmla="*/ 62 h 20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554" h="20030">
                    <a:moveTo>
                      <a:pt x="244" y="62"/>
                    </a:moveTo>
                    <a:cubicBezTo>
                      <a:pt x="6594" y="-996"/>
                      <a:pt x="143119" y="11704"/>
                      <a:pt x="158994" y="12762"/>
                    </a:cubicBezTo>
                    <a:cubicBezTo>
                      <a:pt x="174869" y="13820"/>
                      <a:pt x="112427" y="5883"/>
                      <a:pt x="95494" y="6412"/>
                    </a:cubicBezTo>
                    <a:cubicBezTo>
                      <a:pt x="78561" y="6941"/>
                      <a:pt x="53161" y="13820"/>
                      <a:pt x="57394" y="15937"/>
                    </a:cubicBezTo>
                    <a:cubicBezTo>
                      <a:pt x="61627" y="18054"/>
                      <a:pt x="128302" y="21758"/>
                      <a:pt x="120894" y="19112"/>
                    </a:cubicBezTo>
                    <a:cubicBezTo>
                      <a:pt x="113486" y="16466"/>
                      <a:pt x="-6106" y="1120"/>
                      <a:pt x="244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CA2C5D52-10CC-0CA7-81C6-9238FC5A95EB}"/>
                  </a:ext>
                </a:extLst>
              </p:cNvPr>
              <p:cNvSpPr/>
              <p:nvPr/>
            </p:nvSpPr>
            <p:spPr>
              <a:xfrm>
                <a:off x="3900695" y="2107735"/>
                <a:ext cx="109916" cy="277078"/>
              </a:xfrm>
              <a:custGeom>
                <a:avLst/>
                <a:gdLst>
                  <a:gd name="connsiteX0" fmla="*/ 109330 w 109916"/>
                  <a:gd name="connsiteY0" fmla="*/ 465 h 277078"/>
                  <a:gd name="connsiteX1" fmla="*/ 45830 w 109916"/>
                  <a:gd name="connsiteY1" fmla="*/ 117940 h 277078"/>
                  <a:gd name="connsiteX2" fmla="*/ 20430 w 109916"/>
                  <a:gd name="connsiteY2" fmla="*/ 178265 h 277078"/>
                  <a:gd name="connsiteX3" fmla="*/ 61705 w 109916"/>
                  <a:gd name="connsiteY3" fmla="*/ 127465 h 277078"/>
                  <a:gd name="connsiteX4" fmla="*/ 23605 w 109916"/>
                  <a:gd name="connsiteY4" fmla="*/ 194140 h 277078"/>
                  <a:gd name="connsiteX5" fmla="*/ 29955 w 109916"/>
                  <a:gd name="connsiteY5" fmla="*/ 276690 h 277078"/>
                  <a:gd name="connsiteX6" fmla="*/ 20430 w 109916"/>
                  <a:gd name="connsiteY6" fmla="*/ 222715 h 277078"/>
                  <a:gd name="connsiteX7" fmla="*/ 14080 w 109916"/>
                  <a:gd name="connsiteY7" fmla="*/ 165565 h 277078"/>
                  <a:gd name="connsiteX8" fmla="*/ 17255 w 109916"/>
                  <a:gd name="connsiteY8" fmla="*/ 95715 h 277078"/>
                  <a:gd name="connsiteX9" fmla="*/ 4555 w 109916"/>
                  <a:gd name="connsiteY9" fmla="*/ 165565 h 277078"/>
                  <a:gd name="connsiteX10" fmla="*/ 109330 w 109916"/>
                  <a:gd name="connsiteY10" fmla="*/ 465 h 27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9916" h="277078">
                    <a:moveTo>
                      <a:pt x="109330" y="465"/>
                    </a:moveTo>
                    <a:cubicBezTo>
                      <a:pt x="116209" y="-7473"/>
                      <a:pt x="60647" y="88307"/>
                      <a:pt x="45830" y="117940"/>
                    </a:cubicBezTo>
                    <a:cubicBezTo>
                      <a:pt x="31013" y="147573"/>
                      <a:pt x="17784" y="176678"/>
                      <a:pt x="20430" y="178265"/>
                    </a:cubicBezTo>
                    <a:cubicBezTo>
                      <a:pt x="23076" y="179853"/>
                      <a:pt x="61176" y="124819"/>
                      <a:pt x="61705" y="127465"/>
                    </a:cubicBezTo>
                    <a:cubicBezTo>
                      <a:pt x="62234" y="130111"/>
                      <a:pt x="28897" y="169269"/>
                      <a:pt x="23605" y="194140"/>
                    </a:cubicBezTo>
                    <a:cubicBezTo>
                      <a:pt x="18313" y="219011"/>
                      <a:pt x="30484" y="271928"/>
                      <a:pt x="29955" y="276690"/>
                    </a:cubicBezTo>
                    <a:cubicBezTo>
                      <a:pt x="29426" y="281453"/>
                      <a:pt x="23076" y="241236"/>
                      <a:pt x="20430" y="222715"/>
                    </a:cubicBezTo>
                    <a:cubicBezTo>
                      <a:pt x="17784" y="204194"/>
                      <a:pt x="14609" y="186732"/>
                      <a:pt x="14080" y="165565"/>
                    </a:cubicBezTo>
                    <a:cubicBezTo>
                      <a:pt x="13551" y="144398"/>
                      <a:pt x="18842" y="95715"/>
                      <a:pt x="17255" y="95715"/>
                    </a:cubicBezTo>
                    <a:cubicBezTo>
                      <a:pt x="15668" y="95715"/>
                      <a:pt x="-10262" y="175619"/>
                      <a:pt x="4555" y="165565"/>
                    </a:cubicBezTo>
                    <a:cubicBezTo>
                      <a:pt x="19372" y="155511"/>
                      <a:pt x="102451" y="8403"/>
                      <a:pt x="109330" y="4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E3F04F52-7B93-D5A7-50C3-A59D3D17C407}"/>
                  </a:ext>
                </a:extLst>
              </p:cNvPr>
              <p:cNvSpPr/>
              <p:nvPr/>
            </p:nvSpPr>
            <p:spPr>
              <a:xfrm>
                <a:off x="3987800" y="2072618"/>
                <a:ext cx="44450" cy="167066"/>
              </a:xfrm>
              <a:custGeom>
                <a:avLst/>
                <a:gdLst>
                  <a:gd name="connsiteX0" fmla="*/ 0 w 44450"/>
                  <a:gd name="connsiteY0" fmla="*/ 657 h 167066"/>
                  <a:gd name="connsiteX1" fmla="*/ 31750 w 44450"/>
                  <a:gd name="connsiteY1" fmla="*/ 162582 h 167066"/>
                  <a:gd name="connsiteX2" fmla="*/ 31750 w 44450"/>
                  <a:gd name="connsiteY2" fmla="*/ 114957 h 167066"/>
                  <a:gd name="connsiteX3" fmla="*/ 44450 w 44450"/>
                  <a:gd name="connsiteY3" fmla="*/ 41932 h 167066"/>
                  <a:gd name="connsiteX4" fmla="*/ 31750 w 44450"/>
                  <a:gd name="connsiteY4" fmla="*/ 102257 h 167066"/>
                  <a:gd name="connsiteX5" fmla="*/ 0 w 44450"/>
                  <a:gd name="connsiteY5" fmla="*/ 657 h 167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450" h="167066">
                    <a:moveTo>
                      <a:pt x="0" y="657"/>
                    </a:moveTo>
                    <a:cubicBezTo>
                      <a:pt x="0" y="10711"/>
                      <a:pt x="26458" y="143532"/>
                      <a:pt x="31750" y="162582"/>
                    </a:cubicBezTo>
                    <a:cubicBezTo>
                      <a:pt x="37042" y="181632"/>
                      <a:pt x="29633" y="135065"/>
                      <a:pt x="31750" y="114957"/>
                    </a:cubicBezTo>
                    <a:cubicBezTo>
                      <a:pt x="33867" y="94849"/>
                      <a:pt x="44450" y="44049"/>
                      <a:pt x="44450" y="41932"/>
                    </a:cubicBezTo>
                    <a:cubicBezTo>
                      <a:pt x="44450" y="39815"/>
                      <a:pt x="39158" y="105432"/>
                      <a:pt x="31750" y="102257"/>
                    </a:cubicBezTo>
                    <a:cubicBezTo>
                      <a:pt x="24342" y="99082"/>
                      <a:pt x="0" y="-9397"/>
                      <a:pt x="0" y="6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5A4B68F0-02C3-721D-53E9-8E663F345D37}"/>
                  </a:ext>
                </a:extLst>
              </p:cNvPr>
              <p:cNvSpPr/>
              <p:nvPr/>
            </p:nvSpPr>
            <p:spPr>
              <a:xfrm>
                <a:off x="3971922" y="2231889"/>
                <a:ext cx="61263" cy="84355"/>
              </a:xfrm>
              <a:custGeom>
                <a:avLst/>
                <a:gdLst>
                  <a:gd name="connsiteX0" fmla="*/ 3 w 61263"/>
                  <a:gd name="connsiteY0" fmla="*/ 3311 h 84355"/>
                  <a:gd name="connsiteX1" fmla="*/ 60328 w 61263"/>
                  <a:gd name="connsiteY1" fmla="*/ 82686 h 84355"/>
                  <a:gd name="connsiteX2" fmla="*/ 38103 w 61263"/>
                  <a:gd name="connsiteY2" fmla="*/ 54111 h 84355"/>
                  <a:gd name="connsiteX3" fmla="*/ 57153 w 61263"/>
                  <a:gd name="connsiteY3" fmla="*/ 16011 h 84355"/>
                  <a:gd name="connsiteX4" fmla="*/ 3 w 61263"/>
                  <a:gd name="connsiteY4" fmla="*/ 3311 h 84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63" h="84355">
                    <a:moveTo>
                      <a:pt x="3" y="3311"/>
                    </a:moveTo>
                    <a:cubicBezTo>
                      <a:pt x="532" y="14423"/>
                      <a:pt x="53978" y="74219"/>
                      <a:pt x="60328" y="82686"/>
                    </a:cubicBezTo>
                    <a:cubicBezTo>
                      <a:pt x="66678" y="91153"/>
                      <a:pt x="38632" y="65223"/>
                      <a:pt x="38103" y="54111"/>
                    </a:cubicBezTo>
                    <a:cubicBezTo>
                      <a:pt x="37574" y="42999"/>
                      <a:pt x="57153" y="16011"/>
                      <a:pt x="57153" y="16011"/>
                    </a:cubicBezTo>
                    <a:cubicBezTo>
                      <a:pt x="57153" y="12307"/>
                      <a:pt x="-526" y="-7801"/>
                      <a:pt x="3" y="33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 17">
                <a:extLst>
                  <a:ext uri="{FF2B5EF4-FFF2-40B4-BE49-F238E27FC236}">
                    <a16:creationId xmlns:a16="http://schemas.microsoft.com/office/drawing/2014/main" id="{515E5BDA-1DEA-3B8C-0175-87A79138ADDC}"/>
                  </a:ext>
                </a:extLst>
              </p:cNvPr>
              <p:cNvSpPr/>
              <p:nvPr/>
            </p:nvSpPr>
            <p:spPr>
              <a:xfrm>
                <a:off x="4035125" y="2317453"/>
                <a:ext cx="71191" cy="169378"/>
              </a:xfrm>
              <a:custGeom>
                <a:avLst/>
                <a:gdLst>
                  <a:gd name="connsiteX0" fmla="*/ 300 w 71191"/>
                  <a:gd name="connsiteY0" fmla="*/ 297 h 169378"/>
                  <a:gd name="connsiteX1" fmla="*/ 44750 w 71191"/>
                  <a:gd name="connsiteY1" fmla="*/ 82847 h 169378"/>
                  <a:gd name="connsiteX2" fmla="*/ 41575 w 71191"/>
                  <a:gd name="connsiteY2" fmla="*/ 127297 h 169378"/>
                  <a:gd name="connsiteX3" fmla="*/ 60625 w 71191"/>
                  <a:gd name="connsiteY3" fmla="*/ 86022 h 169378"/>
                  <a:gd name="connsiteX4" fmla="*/ 6650 w 71191"/>
                  <a:gd name="connsiteY4" fmla="*/ 168572 h 169378"/>
                  <a:gd name="connsiteX5" fmla="*/ 41575 w 71191"/>
                  <a:gd name="connsiteY5" fmla="*/ 127297 h 169378"/>
                  <a:gd name="connsiteX6" fmla="*/ 70150 w 71191"/>
                  <a:gd name="connsiteY6" fmla="*/ 114597 h 169378"/>
                  <a:gd name="connsiteX7" fmla="*/ 300 w 71191"/>
                  <a:gd name="connsiteY7" fmla="*/ 297 h 169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191" h="169378">
                    <a:moveTo>
                      <a:pt x="300" y="297"/>
                    </a:moveTo>
                    <a:cubicBezTo>
                      <a:pt x="-3933" y="-4995"/>
                      <a:pt x="37871" y="61681"/>
                      <a:pt x="44750" y="82847"/>
                    </a:cubicBezTo>
                    <a:cubicBezTo>
                      <a:pt x="51629" y="104013"/>
                      <a:pt x="38929" y="126768"/>
                      <a:pt x="41575" y="127297"/>
                    </a:cubicBezTo>
                    <a:cubicBezTo>
                      <a:pt x="44221" y="127826"/>
                      <a:pt x="66446" y="79143"/>
                      <a:pt x="60625" y="86022"/>
                    </a:cubicBezTo>
                    <a:cubicBezTo>
                      <a:pt x="54804" y="92901"/>
                      <a:pt x="9825" y="161693"/>
                      <a:pt x="6650" y="168572"/>
                    </a:cubicBezTo>
                    <a:cubicBezTo>
                      <a:pt x="3475" y="175451"/>
                      <a:pt x="30992" y="136293"/>
                      <a:pt x="41575" y="127297"/>
                    </a:cubicBezTo>
                    <a:cubicBezTo>
                      <a:pt x="52158" y="118301"/>
                      <a:pt x="76500" y="135234"/>
                      <a:pt x="70150" y="114597"/>
                    </a:cubicBezTo>
                    <a:cubicBezTo>
                      <a:pt x="63800" y="93960"/>
                      <a:pt x="4533" y="5589"/>
                      <a:pt x="300" y="2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 18">
                <a:extLst>
                  <a:ext uri="{FF2B5EF4-FFF2-40B4-BE49-F238E27FC236}">
                    <a16:creationId xmlns:a16="http://schemas.microsoft.com/office/drawing/2014/main" id="{BCE38447-3A40-2CF0-F786-5A8BB1FEACC9}"/>
                  </a:ext>
                </a:extLst>
              </p:cNvPr>
              <p:cNvSpPr/>
              <p:nvPr/>
            </p:nvSpPr>
            <p:spPr>
              <a:xfrm>
                <a:off x="3927448" y="2196993"/>
                <a:ext cx="111161" cy="66782"/>
              </a:xfrm>
              <a:custGeom>
                <a:avLst/>
                <a:gdLst>
                  <a:gd name="connsiteX0" fmla="*/ 27 w 111161"/>
                  <a:gd name="connsiteY0" fmla="*/ 107 h 66782"/>
                  <a:gd name="connsiteX1" fmla="*/ 73052 w 111161"/>
                  <a:gd name="connsiteY1" fmla="*/ 35032 h 66782"/>
                  <a:gd name="connsiteX2" fmla="*/ 111152 w 111161"/>
                  <a:gd name="connsiteY2" fmla="*/ 38207 h 66782"/>
                  <a:gd name="connsiteX3" fmla="*/ 76227 w 111161"/>
                  <a:gd name="connsiteY3" fmla="*/ 25507 h 66782"/>
                  <a:gd name="connsiteX4" fmla="*/ 25427 w 111161"/>
                  <a:gd name="connsiteY4" fmla="*/ 66782 h 66782"/>
                  <a:gd name="connsiteX5" fmla="*/ 63527 w 111161"/>
                  <a:gd name="connsiteY5" fmla="*/ 25507 h 66782"/>
                  <a:gd name="connsiteX6" fmla="*/ 27 w 111161"/>
                  <a:gd name="connsiteY6" fmla="*/ 107 h 66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61" h="66782">
                    <a:moveTo>
                      <a:pt x="27" y="107"/>
                    </a:moveTo>
                    <a:cubicBezTo>
                      <a:pt x="1614" y="1694"/>
                      <a:pt x="54531" y="28682"/>
                      <a:pt x="73052" y="35032"/>
                    </a:cubicBezTo>
                    <a:cubicBezTo>
                      <a:pt x="91573" y="41382"/>
                      <a:pt x="110623" y="39794"/>
                      <a:pt x="111152" y="38207"/>
                    </a:cubicBezTo>
                    <a:cubicBezTo>
                      <a:pt x="111681" y="36620"/>
                      <a:pt x="90515" y="20744"/>
                      <a:pt x="76227" y="25507"/>
                    </a:cubicBezTo>
                    <a:cubicBezTo>
                      <a:pt x="61939" y="30270"/>
                      <a:pt x="27544" y="66782"/>
                      <a:pt x="25427" y="66782"/>
                    </a:cubicBezTo>
                    <a:cubicBezTo>
                      <a:pt x="23310" y="66782"/>
                      <a:pt x="63527" y="25507"/>
                      <a:pt x="63527" y="25507"/>
                    </a:cubicBezTo>
                    <a:cubicBezTo>
                      <a:pt x="67231" y="14924"/>
                      <a:pt x="-1560" y="-1480"/>
                      <a:pt x="27" y="1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 19">
                <a:extLst>
                  <a:ext uri="{FF2B5EF4-FFF2-40B4-BE49-F238E27FC236}">
                    <a16:creationId xmlns:a16="http://schemas.microsoft.com/office/drawing/2014/main" id="{12BA242B-3985-5015-BE0C-C4A57CB1E383}"/>
                  </a:ext>
                </a:extLst>
              </p:cNvPr>
              <p:cNvSpPr/>
              <p:nvPr/>
            </p:nvSpPr>
            <p:spPr>
              <a:xfrm>
                <a:off x="3812693" y="2300569"/>
                <a:ext cx="83678" cy="157193"/>
              </a:xfrm>
              <a:custGeom>
                <a:avLst/>
                <a:gdLst>
                  <a:gd name="connsiteX0" fmla="*/ 83032 w 83678"/>
                  <a:gd name="connsiteY0" fmla="*/ 1306 h 157193"/>
                  <a:gd name="connsiteX1" fmla="*/ 48107 w 83678"/>
                  <a:gd name="connsiteY1" fmla="*/ 39406 h 157193"/>
                  <a:gd name="connsiteX2" fmla="*/ 13182 w 83678"/>
                  <a:gd name="connsiteY2" fmla="*/ 96556 h 157193"/>
                  <a:gd name="connsiteX3" fmla="*/ 29057 w 83678"/>
                  <a:gd name="connsiteY3" fmla="*/ 58456 h 157193"/>
                  <a:gd name="connsiteX4" fmla="*/ 482 w 83678"/>
                  <a:gd name="connsiteY4" fmla="*/ 156881 h 157193"/>
                  <a:gd name="connsiteX5" fmla="*/ 16357 w 83678"/>
                  <a:gd name="connsiteY5" fmla="*/ 87031 h 157193"/>
                  <a:gd name="connsiteX6" fmla="*/ 83032 w 83678"/>
                  <a:gd name="connsiteY6" fmla="*/ 1306 h 157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678" h="157193">
                    <a:moveTo>
                      <a:pt x="83032" y="1306"/>
                    </a:moveTo>
                    <a:cubicBezTo>
                      <a:pt x="88324" y="-6631"/>
                      <a:pt x="59749" y="23531"/>
                      <a:pt x="48107" y="39406"/>
                    </a:cubicBezTo>
                    <a:cubicBezTo>
                      <a:pt x="36465" y="55281"/>
                      <a:pt x="16357" y="93381"/>
                      <a:pt x="13182" y="96556"/>
                    </a:cubicBezTo>
                    <a:cubicBezTo>
                      <a:pt x="10007" y="99731"/>
                      <a:pt x="31174" y="48402"/>
                      <a:pt x="29057" y="58456"/>
                    </a:cubicBezTo>
                    <a:cubicBezTo>
                      <a:pt x="26940" y="68510"/>
                      <a:pt x="2599" y="152119"/>
                      <a:pt x="482" y="156881"/>
                    </a:cubicBezTo>
                    <a:cubicBezTo>
                      <a:pt x="-1635" y="161643"/>
                      <a:pt x="3128" y="110843"/>
                      <a:pt x="16357" y="87031"/>
                    </a:cubicBezTo>
                    <a:cubicBezTo>
                      <a:pt x="29586" y="63219"/>
                      <a:pt x="77740" y="9243"/>
                      <a:pt x="83032" y="13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 20">
                <a:extLst>
                  <a:ext uri="{FF2B5EF4-FFF2-40B4-BE49-F238E27FC236}">
                    <a16:creationId xmlns:a16="http://schemas.microsoft.com/office/drawing/2014/main" id="{F19966AF-8904-87FB-A3F2-FB2952DB2494}"/>
                  </a:ext>
                </a:extLst>
              </p:cNvPr>
              <p:cNvSpPr/>
              <p:nvPr/>
            </p:nvSpPr>
            <p:spPr>
              <a:xfrm>
                <a:off x="3924177" y="2250943"/>
                <a:ext cx="95957" cy="95873"/>
              </a:xfrm>
              <a:custGeom>
                <a:avLst/>
                <a:gdLst>
                  <a:gd name="connsiteX0" fmla="*/ 22348 w 95957"/>
                  <a:gd name="connsiteY0" fmla="*/ 132 h 95873"/>
                  <a:gd name="connsiteX1" fmla="*/ 69973 w 95957"/>
                  <a:gd name="connsiteY1" fmla="*/ 44582 h 95873"/>
                  <a:gd name="connsiteX2" fmla="*/ 123 w 95957"/>
                  <a:gd name="connsiteY2" fmla="*/ 95382 h 95873"/>
                  <a:gd name="connsiteX3" fmla="*/ 54098 w 95957"/>
                  <a:gd name="connsiteY3" fmla="*/ 69982 h 95873"/>
                  <a:gd name="connsiteX4" fmla="*/ 95373 w 95957"/>
                  <a:gd name="connsiteY4" fmla="*/ 63632 h 95873"/>
                  <a:gd name="connsiteX5" fmla="*/ 76323 w 95957"/>
                  <a:gd name="connsiteY5" fmla="*/ 31882 h 95873"/>
                  <a:gd name="connsiteX6" fmla="*/ 22348 w 95957"/>
                  <a:gd name="connsiteY6" fmla="*/ 132 h 9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957" h="95873">
                    <a:moveTo>
                      <a:pt x="22348" y="132"/>
                    </a:moveTo>
                    <a:cubicBezTo>
                      <a:pt x="21290" y="2249"/>
                      <a:pt x="73677" y="28707"/>
                      <a:pt x="69973" y="44582"/>
                    </a:cubicBezTo>
                    <a:cubicBezTo>
                      <a:pt x="66269" y="60457"/>
                      <a:pt x="2769" y="91149"/>
                      <a:pt x="123" y="95382"/>
                    </a:cubicBezTo>
                    <a:cubicBezTo>
                      <a:pt x="-2523" y="99615"/>
                      <a:pt x="38223" y="75274"/>
                      <a:pt x="54098" y="69982"/>
                    </a:cubicBezTo>
                    <a:cubicBezTo>
                      <a:pt x="69973" y="64690"/>
                      <a:pt x="91669" y="69982"/>
                      <a:pt x="95373" y="63632"/>
                    </a:cubicBezTo>
                    <a:cubicBezTo>
                      <a:pt x="99077" y="57282"/>
                      <a:pt x="84260" y="41936"/>
                      <a:pt x="76323" y="31882"/>
                    </a:cubicBezTo>
                    <a:cubicBezTo>
                      <a:pt x="68386" y="21828"/>
                      <a:pt x="23406" y="-1985"/>
                      <a:pt x="22348" y="1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 21">
                <a:extLst>
                  <a:ext uri="{FF2B5EF4-FFF2-40B4-BE49-F238E27FC236}">
                    <a16:creationId xmlns:a16="http://schemas.microsoft.com/office/drawing/2014/main" id="{F53BA30A-E93E-0EC8-F243-2C58FB00BA95}"/>
                  </a:ext>
                </a:extLst>
              </p:cNvPr>
              <p:cNvSpPr/>
              <p:nvPr/>
            </p:nvSpPr>
            <p:spPr>
              <a:xfrm>
                <a:off x="3930650" y="2308225"/>
                <a:ext cx="92263" cy="149289"/>
              </a:xfrm>
              <a:custGeom>
                <a:avLst/>
                <a:gdLst>
                  <a:gd name="connsiteX0" fmla="*/ 28575 w 92263"/>
                  <a:gd name="connsiteY0" fmla="*/ 0 h 149289"/>
                  <a:gd name="connsiteX1" fmla="*/ 22225 w 92263"/>
                  <a:gd name="connsiteY1" fmla="*/ 50800 h 149289"/>
                  <a:gd name="connsiteX2" fmla="*/ 50800 w 92263"/>
                  <a:gd name="connsiteY2" fmla="*/ 114300 h 149289"/>
                  <a:gd name="connsiteX3" fmla="*/ 41275 w 92263"/>
                  <a:gd name="connsiteY3" fmla="*/ 101600 h 149289"/>
                  <a:gd name="connsiteX4" fmla="*/ 92075 w 92263"/>
                  <a:gd name="connsiteY4" fmla="*/ 149225 h 149289"/>
                  <a:gd name="connsiteX5" fmla="*/ 57150 w 92263"/>
                  <a:gd name="connsiteY5" fmla="*/ 111125 h 149289"/>
                  <a:gd name="connsiteX6" fmla="*/ 22225 w 92263"/>
                  <a:gd name="connsiteY6" fmla="*/ 79375 h 149289"/>
                  <a:gd name="connsiteX7" fmla="*/ 0 w 92263"/>
                  <a:gd name="connsiteY7" fmla="*/ 50800 h 149289"/>
                  <a:gd name="connsiteX8" fmla="*/ 28575 w 92263"/>
                  <a:gd name="connsiteY8" fmla="*/ 0 h 14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263" h="149289">
                    <a:moveTo>
                      <a:pt x="28575" y="0"/>
                    </a:moveTo>
                    <a:cubicBezTo>
                      <a:pt x="32279" y="0"/>
                      <a:pt x="18521" y="31750"/>
                      <a:pt x="22225" y="50800"/>
                    </a:cubicBezTo>
                    <a:cubicBezTo>
                      <a:pt x="25929" y="69850"/>
                      <a:pt x="50800" y="114300"/>
                      <a:pt x="50800" y="114300"/>
                    </a:cubicBezTo>
                    <a:cubicBezTo>
                      <a:pt x="53975" y="122767"/>
                      <a:pt x="34396" y="95779"/>
                      <a:pt x="41275" y="101600"/>
                    </a:cubicBezTo>
                    <a:cubicBezTo>
                      <a:pt x="48154" y="107421"/>
                      <a:pt x="89429" y="147638"/>
                      <a:pt x="92075" y="149225"/>
                    </a:cubicBezTo>
                    <a:cubicBezTo>
                      <a:pt x="94721" y="150813"/>
                      <a:pt x="68792" y="122767"/>
                      <a:pt x="57150" y="111125"/>
                    </a:cubicBezTo>
                    <a:cubicBezTo>
                      <a:pt x="45508" y="99483"/>
                      <a:pt x="31750" y="89429"/>
                      <a:pt x="22225" y="79375"/>
                    </a:cubicBezTo>
                    <a:cubicBezTo>
                      <a:pt x="12700" y="69321"/>
                      <a:pt x="0" y="60325"/>
                      <a:pt x="0" y="50800"/>
                    </a:cubicBezTo>
                    <a:cubicBezTo>
                      <a:pt x="0" y="41275"/>
                      <a:pt x="24871" y="0"/>
                      <a:pt x="28575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 22">
                <a:extLst>
                  <a:ext uri="{FF2B5EF4-FFF2-40B4-BE49-F238E27FC236}">
                    <a16:creationId xmlns:a16="http://schemas.microsoft.com/office/drawing/2014/main" id="{2165A6CE-9395-1F54-78CC-AACDD71DA02C}"/>
                  </a:ext>
                </a:extLst>
              </p:cNvPr>
              <p:cNvSpPr/>
              <p:nvPr/>
            </p:nvSpPr>
            <p:spPr>
              <a:xfrm>
                <a:off x="3918234" y="2222389"/>
                <a:ext cx="72777" cy="187905"/>
              </a:xfrm>
              <a:custGeom>
                <a:avLst/>
                <a:gdLst>
                  <a:gd name="connsiteX0" fmla="*/ 72741 w 72777"/>
                  <a:gd name="connsiteY0" fmla="*/ 111 h 187905"/>
                  <a:gd name="connsiteX1" fmla="*/ 12416 w 72777"/>
                  <a:gd name="connsiteY1" fmla="*/ 127111 h 187905"/>
                  <a:gd name="connsiteX2" fmla="*/ 6066 w 72777"/>
                  <a:gd name="connsiteY2" fmla="*/ 187436 h 187905"/>
                  <a:gd name="connsiteX3" fmla="*/ 9241 w 72777"/>
                  <a:gd name="connsiteY3" fmla="*/ 152511 h 187905"/>
                  <a:gd name="connsiteX4" fmla="*/ 2891 w 72777"/>
                  <a:gd name="connsiteY4" fmla="*/ 104886 h 187905"/>
                  <a:gd name="connsiteX5" fmla="*/ 72741 w 72777"/>
                  <a:gd name="connsiteY5" fmla="*/ 111 h 18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777" h="187905">
                    <a:moveTo>
                      <a:pt x="72741" y="111"/>
                    </a:moveTo>
                    <a:cubicBezTo>
                      <a:pt x="74328" y="3815"/>
                      <a:pt x="23528" y="95890"/>
                      <a:pt x="12416" y="127111"/>
                    </a:cubicBezTo>
                    <a:cubicBezTo>
                      <a:pt x="1304" y="158332"/>
                      <a:pt x="6595" y="183203"/>
                      <a:pt x="6066" y="187436"/>
                    </a:cubicBezTo>
                    <a:cubicBezTo>
                      <a:pt x="5537" y="191669"/>
                      <a:pt x="9770" y="166269"/>
                      <a:pt x="9241" y="152511"/>
                    </a:cubicBezTo>
                    <a:cubicBezTo>
                      <a:pt x="8712" y="138753"/>
                      <a:pt x="-6105" y="123936"/>
                      <a:pt x="2891" y="104886"/>
                    </a:cubicBezTo>
                    <a:cubicBezTo>
                      <a:pt x="11887" y="85836"/>
                      <a:pt x="71154" y="-3593"/>
                      <a:pt x="72741" y="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23">
                <a:extLst>
                  <a:ext uri="{FF2B5EF4-FFF2-40B4-BE49-F238E27FC236}">
                    <a16:creationId xmlns:a16="http://schemas.microsoft.com/office/drawing/2014/main" id="{15738984-4D86-EB6F-4F5F-166DAE7B0BF3}"/>
                  </a:ext>
                </a:extLst>
              </p:cNvPr>
              <p:cNvSpPr/>
              <p:nvPr/>
            </p:nvSpPr>
            <p:spPr>
              <a:xfrm>
                <a:off x="3842984" y="2308219"/>
                <a:ext cx="81410" cy="121129"/>
              </a:xfrm>
              <a:custGeom>
                <a:avLst/>
                <a:gdLst>
                  <a:gd name="connsiteX0" fmla="*/ 81316 w 81410"/>
                  <a:gd name="connsiteY0" fmla="*/ 6 h 121129"/>
                  <a:gd name="connsiteX1" fmla="*/ 17816 w 81410"/>
                  <a:gd name="connsiteY1" fmla="*/ 50806 h 121129"/>
                  <a:gd name="connsiteX2" fmla="*/ 8291 w 81410"/>
                  <a:gd name="connsiteY2" fmla="*/ 120656 h 121129"/>
                  <a:gd name="connsiteX3" fmla="*/ 27341 w 81410"/>
                  <a:gd name="connsiteY3" fmla="*/ 82556 h 121129"/>
                  <a:gd name="connsiteX4" fmla="*/ 14641 w 81410"/>
                  <a:gd name="connsiteY4" fmla="*/ 104781 h 121129"/>
                  <a:gd name="connsiteX5" fmla="*/ 1941 w 81410"/>
                  <a:gd name="connsiteY5" fmla="*/ 53981 h 121129"/>
                  <a:gd name="connsiteX6" fmla="*/ 81316 w 81410"/>
                  <a:gd name="connsiteY6" fmla="*/ 6 h 12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" h="121129">
                    <a:moveTo>
                      <a:pt x="81316" y="6"/>
                    </a:moveTo>
                    <a:cubicBezTo>
                      <a:pt x="83962" y="-523"/>
                      <a:pt x="29987" y="30698"/>
                      <a:pt x="17816" y="50806"/>
                    </a:cubicBezTo>
                    <a:cubicBezTo>
                      <a:pt x="5645" y="70914"/>
                      <a:pt x="6704" y="115364"/>
                      <a:pt x="8291" y="120656"/>
                    </a:cubicBezTo>
                    <a:cubicBezTo>
                      <a:pt x="9878" y="125948"/>
                      <a:pt x="26283" y="85202"/>
                      <a:pt x="27341" y="82556"/>
                    </a:cubicBezTo>
                    <a:cubicBezTo>
                      <a:pt x="28399" y="79910"/>
                      <a:pt x="18874" y="109543"/>
                      <a:pt x="14641" y="104781"/>
                    </a:cubicBezTo>
                    <a:cubicBezTo>
                      <a:pt x="10408" y="100019"/>
                      <a:pt x="-5467" y="68798"/>
                      <a:pt x="1941" y="53981"/>
                    </a:cubicBezTo>
                    <a:cubicBezTo>
                      <a:pt x="9349" y="39164"/>
                      <a:pt x="78670" y="535"/>
                      <a:pt x="81316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 24">
                <a:extLst>
                  <a:ext uri="{FF2B5EF4-FFF2-40B4-BE49-F238E27FC236}">
                    <a16:creationId xmlns:a16="http://schemas.microsoft.com/office/drawing/2014/main" id="{D8DEC197-3329-3333-ACD2-F384BECEC888}"/>
                  </a:ext>
                </a:extLst>
              </p:cNvPr>
              <p:cNvSpPr/>
              <p:nvPr/>
            </p:nvSpPr>
            <p:spPr>
              <a:xfrm>
                <a:off x="3981446" y="2320710"/>
                <a:ext cx="82586" cy="117798"/>
              </a:xfrm>
              <a:custGeom>
                <a:avLst/>
                <a:gdLst>
                  <a:gd name="connsiteX0" fmla="*/ 4 w 82586"/>
                  <a:gd name="connsiteY0" fmla="*/ 215 h 117798"/>
                  <a:gd name="connsiteX1" fmla="*/ 63504 w 82586"/>
                  <a:gd name="connsiteY1" fmla="*/ 54190 h 117798"/>
                  <a:gd name="connsiteX2" fmla="*/ 82554 w 82586"/>
                  <a:gd name="connsiteY2" fmla="*/ 117690 h 117798"/>
                  <a:gd name="connsiteX3" fmla="*/ 60329 w 82586"/>
                  <a:gd name="connsiteY3" fmla="*/ 38315 h 117798"/>
                  <a:gd name="connsiteX4" fmla="*/ 4 w 82586"/>
                  <a:gd name="connsiteY4" fmla="*/ 215 h 11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86" h="117798">
                    <a:moveTo>
                      <a:pt x="4" y="215"/>
                    </a:moveTo>
                    <a:cubicBezTo>
                      <a:pt x="533" y="2861"/>
                      <a:pt x="49746" y="34611"/>
                      <a:pt x="63504" y="54190"/>
                    </a:cubicBezTo>
                    <a:cubicBezTo>
                      <a:pt x="77262" y="73769"/>
                      <a:pt x="83083" y="120336"/>
                      <a:pt x="82554" y="117690"/>
                    </a:cubicBezTo>
                    <a:cubicBezTo>
                      <a:pt x="82025" y="115044"/>
                      <a:pt x="70912" y="56836"/>
                      <a:pt x="60329" y="38315"/>
                    </a:cubicBezTo>
                    <a:cubicBezTo>
                      <a:pt x="49746" y="19794"/>
                      <a:pt x="-525" y="-2431"/>
                      <a:pt x="4" y="2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 25">
                <a:extLst>
                  <a:ext uri="{FF2B5EF4-FFF2-40B4-BE49-F238E27FC236}">
                    <a16:creationId xmlns:a16="http://schemas.microsoft.com/office/drawing/2014/main" id="{DD1C9001-6F1B-6C77-31EA-9671F0077A03}"/>
                  </a:ext>
                </a:extLst>
              </p:cNvPr>
              <p:cNvSpPr/>
              <p:nvPr/>
            </p:nvSpPr>
            <p:spPr>
              <a:xfrm>
                <a:off x="3619428" y="2185743"/>
                <a:ext cx="282919" cy="116494"/>
              </a:xfrm>
              <a:custGeom>
                <a:avLst/>
                <a:gdLst>
                  <a:gd name="connsiteX0" fmla="*/ 127072 w 282919"/>
                  <a:gd name="connsiteY0" fmla="*/ 1832 h 116494"/>
                  <a:gd name="connsiteX1" fmla="*/ 54047 w 282919"/>
                  <a:gd name="connsiteY1" fmla="*/ 74857 h 116494"/>
                  <a:gd name="connsiteX2" fmla="*/ 72 w 282919"/>
                  <a:gd name="connsiteY2" fmla="*/ 116132 h 116494"/>
                  <a:gd name="connsiteX3" fmla="*/ 44522 w 282919"/>
                  <a:gd name="connsiteY3" fmla="*/ 93907 h 116494"/>
                  <a:gd name="connsiteX4" fmla="*/ 127072 w 282919"/>
                  <a:gd name="connsiteY4" fmla="*/ 74857 h 116494"/>
                  <a:gd name="connsiteX5" fmla="*/ 174697 w 282919"/>
                  <a:gd name="connsiteY5" fmla="*/ 87557 h 116494"/>
                  <a:gd name="connsiteX6" fmla="*/ 177872 w 282919"/>
                  <a:gd name="connsiteY6" fmla="*/ 78032 h 116494"/>
                  <a:gd name="connsiteX7" fmla="*/ 222322 w 282919"/>
                  <a:gd name="connsiteY7" fmla="*/ 112957 h 116494"/>
                  <a:gd name="connsiteX8" fmla="*/ 228672 w 282919"/>
                  <a:gd name="connsiteY8" fmla="*/ 78032 h 116494"/>
                  <a:gd name="connsiteX9" fmla="*/ 250897 w 282919"/>
                  <a:gd name="connsiteY9" fmla="*/ 97082 h 116494"/>
                  <a:gd name="connsiteX10" fmla="*/ 282647 w 282919"/>
                  <a:gd name="connsiteY10" fmla="*/ 39932 h 116494"/>
                  <a:gd name="connsiteX11" fmla="*/ 263597 w 282919"/>
                  <a:gd name="connsiteY11" fmla="*/ 58982 h 116494"/>
                  <a:gd name="connsiteX12" fmla="*/ 219147 w 282919"/>
                  <a:gd name="connsiteY12" fmla="*/ 27232 h 116494"/>
                  <a:gd name="connsiteX13" fmla="*/ 174697 w 282919"/>
                  <a:gd name="connsiteY13" fmla="*/ 20882 h 116494"/>
                  <a:gd name="connsiteX14" fmla="*/ 127072 w 282919"/>
                  <a:gd name="connsiteY14" fmla="*/ 1832 h 116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2919" h="116494">
                    <a:moveTo>
                      <a:pt x="127072" y="1832"/>
                    </a:moveTo>
                    <a:cubicBezTo>
                      <a:pt x="106964" y="10828"/>
                      <a:pt x="75213" y="55807"/>
                      <a:pt x="54047" y="74857"/>
                    </a:cubicBezTo>
                    <a:cubicBezTo>
                      <a:pt x="32881" y="93907"/>
                      <a:pt x="1659" y="112957"/>
                      <a:pt x="72" y="116132"/>
                    </a:cubicBezTo>
                    <a:cubicBezTo>
                      <a:pt x="-1515" y="119307"/>
                      <a:pt x="23356" y="100786"/>
                      <a:pt x="44522" y="93907"/>
                    </a:cubicBezTo>
                    <a:cubicBezTo>
                      <a:pt x="65688" y="87028"/>
                      <a:pt x="105376" y="75915"/>
                      <a:pt x="127072" y="74857"/>
                    </a:cubicBezTo>
                    <a:cubicBezTo>
                      <a:pt x="148768" y="73799"/>
                      <a:pt x="166230" y="87028"/>
                      <a:pt x="174697" y="87557"/>
                    </a:cubicBezTo>
                    <a:cubicBezTo>
                      <a:pt x="183164" y="88086"/>
                      <a:pt x="169935" y="73799"/>
                      <a:pt x="177872" y="78032"/>
                    </a:cubicBezTo>
                    <a:cubicBezTo>
                      <a:pt x="185809" y="82265"/>
                      <a:pt x="213855" y="112957"/>
                      <a:pt x="222322" y="112957"/>
                    </a:cubicBezTo>
                    <a:cubicBezTo>
                      <a:pt x="230789" y="112957"/>
                      <a:pt x="223910" y="80678"/>
                      <a:pt x="228672" y="78032"/>
                    </a:cubicBezTo>
                    <a:cubicBezTo>
                      <a:pt x="233434" y="75386"/>
                      <a:pt x="241901" y="103432"/>
                      <a:pt x="250897" y="97082"/>
                    </a:cubicBezTo>
                    <a:cubicBezTo>
                      <a:pt x="259893" y="90732"/>
                      <a:pt x="282647" y="39932"/>
                      <a:pt x="282647" y="39932"/>
                    </a:cubicBezTo>
                    <a:cubicBezTo>
                      <a:pt x="284764" y="33582"/>
                      <a:pt x="274180" y="61099"/>
                      <a:pt x="263597" y="58982"/>
                    </a:cubicBezTo>
                    <a:cubicBezTo>
                      <a:pt x="253014" y="56865"/>
                      <a:pt x="233964" y="33582"/>
                      <a:pt x="219147" y="27232"/>
                    </a:cubicBezTo>
                    <a:cubicBezTo>
                      <a:pt x="204330" y="20882"/>
                      <a:pt x="188984" y="21940"/>
                      <a:pt x="174697" y="20882"/>
                    </a:cubicBezTo>
                    <a:cubicBezTo>
                      <a:pt x="160410" y="19824"/>
                      <a:pt x="147180" y="-7164"/>
                      <a:pt x="127072" y="18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 26">
                <a:extLst>
                  <a:ext uri="{FF2B5EF4-FFF2-40B4-BE49-F238E27FC236}">
                    <a16:creationId xmlns:a16="http://schemas.microsoft.com/office/drawing/2014/main" id="{EC2C11A3-AD05-3D51-3CD1-F0A34E02B97C}"/>
                  </a:ext>
                </a:extLst>
              </p:cNvPr>
              <p:cNvSpPr/>
              <p:nvPr/>
            </p:nvSpPr>
            <p:spPr>
              <a:xfrm>
                <a:off x="3759131" y="2174305"/>
                <a:ext cx="127574" cy="70692"/>
              </a:xfrm>
              <a:custGeom>
                <a:avLst/>
                <a:gdLst>
                  <a:gd name="connsiteX0" fmla="*/ 69 w 127574"/>
                  <a:gd name="connsiteY0" fmla="*/ 570 h 70692"/>
                  <a:gd name="connsiteX1" fmla="*/ 92144 w 127574"/>
                  <a:gd name="connsiteY1" fmla="*/ 19620 h 70692"/>
                  <a:gd name="connsiteX2" fmla="*/ 127069 w 127574"/>
                  <a:gd name="connsiteY2" fmla="*/ 70420 h 70692"/>
                  <a:gd name="connsiteX3" fmla="*/ 108019 w 127574"/>
                  <a:gd name="connsiteY3" fmla="*/ 38670 h 70692"/>
                  <a:gd name="connsiteX4" fmla="*/ 69 w 127574"/>
                  <a:gd name="connsiteY4" fmla="*/ 570 h 7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574" h="70692">
                    <a:moveTo>
                      <a:pt x="69" y="570"/>
                    </a:moveTo>
                    <a:cubicBezTo>
                      <a:pt x="-2577" y="-2605"/>
                      <a:pt x="70977" y="7978"/>
                      <a:pt x="92144" y="19620"/>
                    </a:cubicBezTo>
                    <a:cubicBezTo>
                      <a:pt x="113311" y="31262"/>
                      <a:pt x="124423" y="67245"/>
                      <a:pt x="127069" y="70420"/>
                    </a:cubicBezTo>
                    <a:cubicBezTo>
                      <a:pt x="129715" y="73595"/>
                      <a:pt x="121777" y="48195"/>
                      <a:pt x="108019" y="38670"/>
                    </a:cubicBezTo>
                    <a:cubicBezTo>
                      <a:pt x="94261" y="29145"/>
                      <a:pt x="2715" y="3745"/>
                      <a:pt x="69" y="5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 27">
                <a:extLst>
                  <a:ext uri="{FF2B5EF4-FFF2-40B4-BE49-F238E27FC236}">
                    <a16:creationId xmlns:a16="http://schemas.microsoft.com/office/drawing/2014/main" id="{8617CDA4-8AA7-26A3-0C51-2D977886861B}"/>
                  </a:ext>
                </a:extLst>
              </p:cNvPr>
              <p:cNvSpPr/>
              <p:nvPr/>
            </p:nvSpPr>
            <p:spPr>
              <a:xfrm>
                <a:off x="4104515" y="2250982"/>
                <a:ext cx="319761" cy="227841"/>
              </a:xfrm>
              <a:custGeom>
                <a:avLst/>
                <a:gdLst>
                  <a:gd name="connsiteX0" fmla="*/ 760 w 319761"/>
                  <a:gd name="connsiteY0" fmla="*/ 63593 h 227841"/>
                  <a:gd name="connsiteX1" fmla="*/ 105535 w 319761"/>
                  <a:gd name="connsiteY1" fmla="*/ 25493 h 227841"/>
                  <a:gd name="connsiteX2" fmla="*/ 80135 w 319761"/>
                  <a:gd name="connsiteY2" fmla="*/ 9618 h 227841"/>
                  <a:gd name="connsiteX3" fmla="*/ 178560 w 319761"/>
                  <a:gd name="connsiteY3" fmla="*/ 19143 h 227841"/>
                  <a:gd name="connsiteX4" fmla="*/ 159510 w 319761"/>
                  <a:gd name="connsiteY4" fmla="*/ 93 h 227841"/>
                  <a:gd name="connsiteX5" fmla="*/ 194435 w 319761"/>
                  <a:gd name="connsiteY5" fmla="*/ 28668 h 227841"/>
                  <a:gd name="connsiteX6" fmla="*/ 242060 w 319761"/>
                  <a:gd name="connsiteY6" fmla="*/ 98518 h 227841"/>
                  <a:gd name="connsiteX7" fmla="*/ 229360 w 319761"/>
                  <a:gd name="connsiteY7" fmla="*/ 63593 h 227841"/>
                  <a:gd name="connsiteX8" fmla="*/ 286510 w 319761"/>
                  <a:gd name="connsiteY8" fmla="*/ 174718 h 227841"/>
                  <a:gd name="connsiteX9" fmla="*/ 264285 w 319761"/>
                  <a:gd name="connsiteY9" fmla="*/ 117568 h 227841"/>
                  <a:gd name="connsiteX10" fmla="*/ 318260 w 319761"/>
                  <a:gd name="connsiteY10" fmla="*/ 225518 h 227841"/>
                  <a:gd name="connsiteX11" fmla="*/ 296035 w 319761"/>
                  <a:gd name="connsiteY11" fmla="*/ 184243 h 227841"/>
                  <a:gd name="connsiteX12" fmla="*/ 207135 w 319761"/>
                  <a:gd name="connsiteY12" fmla="*/ 98518 h 227841"/>
                  <a:gd name="connsiteX13" fmla="*/ 149985 w 319761"/>
                  <a:gd name="connsiteY13" fmla="*/ 63593 h 227841"/>
                  <a:gd name="connsiteX14" fmla="*/ 92835 w 319761"/>
                  <a:gd name="connsiteY14" fmla="*/ 54068 h 227841"/>
                  <a:gd name="connsiteX15" fmla="*/ 86485 w 319761"/>
                  <a:gd name="connsiteY15" fmla="*/ 85818 h 227841"/>
                  <a:gd name="connsiteX16" fmla="*/ 89660 w 319761"/>
                  <a:gd name="connsiteY16" fmla="*/ 130268 h 227841"/>
                  <a:gd name="connsiteX17" fmla="*/ 76960 w 319761"/>
                  <a:gd name="connsiteY17" fmla="*/ 54068 h 227841"/>
                  <a:gd name="connsiteX18" fmla="*/ 57910 w 319761"/>
                  <a:gd name="connsiteY18" fmla="*/ 66768 h 227841"/>
                  <a:gd name="connsiteX19" fmla="*/ 760 w 319761"/>
                  <a:gd name="connsiteY19" fmla="*/ 63593 h 227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9761" h="227841">
                    <a:moveTo>
                      <a:pt x="760" y="63593"/>
                    </a:moveTo>
                    <a:cubicBezTo>
                      <a:pt x="8698" y="56714"/>
                      <a:pt x="92306" y="34489"/>
                      <a:pt x="105535" y="25493"/>
                    </a:cubicBezTo>
                    <a:cubicBezTo>
                      <a:pt x="118764" y="16497"/>
                      <a:pt x="67964" y="10676"/>
                      <a:pt x="80135" y="9618"/>
                    </a:cubicBezTo>
                    <a:cubicBezTo>
                      <a:pt x="92306" y="8560"/>
                      <a:pt x="165331" y="20730"/>
                      <a:pt x="178560" y="19143"/>
                    </a:cubicBezTo>
                    <a:cubicBezTo>
                      <a:pt x="191789" y="17556"/>
                      <a:pt x="156864" y="-1495"/>
                      <a:pt x="159510" y="93"/>
                    </a:cubicBezTo>
                    <a:cubicBezTo>
                      <a:pt x="162156" y="1680"/>
                      <a:pt x="180677" y="12264"/>
                      <a:pt x="194435" y="28668"/>
                    </a:cubicBezTo>
                    <a:cubicBezTo>
                      <a:pt x="208193" y="45072"/>
                      <a:pt x="236239" y="92697"/>
                      <a:pt x="242060" y="98518"/>
                    </a:cubicBezTo>
                    <a:cubicBezTo>
                      <a:pt x="247881" y="104339"/>
                      <a:pt x="221952" y="50893"/>
                      <a:pt x="229360" y="63593"/>
                    </a:cubicBezTo>
                    <a:cubicBezTo>
                      <a:pt x="236768" y="76293"/>
                      <a:pt x="280689" y="165722"/>
                      <a:pt x="286510" y="174718"/>
                    </a:cubicBezTo>
                    <a:cubicBezTo>
                      <a:pt x="292331" y="183714"/>
                      <a:pt x="258993" y="109101"/>
                      <a:pt x="264285" y="117568"/>
                    </a:cubicBezTo>
                    <a:cubicBezTo>
                      <a:pt x="269577" y="126035"/>
                      <a:pt x="312968" y="214406"/>
                      <a:pt x="318260" y="225518"/>
                    </a:cubicBezTo>
                    <a:cubicBezTo>
                      <a:pt x="323552" y="236631"/>
                      <a:pt x="314556" y="205410"/>
                      <a:pt x="296035" y="184243"/>
                    </a:cubicBezTo>
                    <a:cubicBezTo>
                      <a:pt x="277514" y="163076"/>
                      <a:pt x="231477" y="118626"/>
                      <a:pt x="207135" y="98518"/>
                    </a:cubicBezTo>
                    <a:cubicBezTo>
                      <a:pt x="182793" y="78410"/>
                      <a:pt x="169035" y="71001"/>
                      <a:pt x="149985" y="63593"/>
                    </a:cubicBezTo>
                    <a:cubicBezTo>
                      <a:pt x="130935" y="56185"/>
                      <a:pt x="103418" y="50364"/>
                      <a:pt x="92835" y="54068"/>
                    </a:cubicBezTo>
                    <a:cubicBezTo>
                      <a:pt x="82252" y="57772"/>
                      <a:pt x="87014" y="73118"/>
                      <a:pt x="86485" y="85818"/>
                    </a:cubicBezTo>
                    <a:cubicBezTo>
                      <a:pt x="85956" y="98518"/>
                      <a:pt x="91247" y="135560"/>
                      <a:pt x="89660" y="130268"/>
                    </a:cubicBezTo>
                    <a:cubicBezTo>
                      <a:pt x="88073" y="124976"/>
                      <a:pt x="76960" y="54068"/>
                      <a:pt x="76960" y="54068"/>
                    </a:cubicBezTo>
                    <a:cubicBezTo>
                      <a:pt x="71668" y="43485"/>
                      <a:pt x="66377" y="64651"/>
                      <a:pt x="57910" y="66768"/>
                    </a:cubicBezTo>
                    <a:cubicBezTo>
                      <a:pt x="49443" y="68885"/>
                      <a:pt x="-7178" y="70472"/>
                      <a:pt x="760" y="635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 28">
                <a:extLst>
                  <a:ext uri="{FF2B5EF4-FFF2-40B4-BE49-F238E27FC236}">
                    <a16:creationId xmlns:a16="http://schemas.microsoft.com/office/drawing/2014/main" id="{DB738734-152C-32C0-112B-2940042EAD69}"/>
                  </a:ext>
                </a:extLst>
              </p:cNvPr>
              <p:cNvSpPr/>
              <p:nvPr/>
            </p:nvSpPr>
            <p:spPr>
              <a:xfrm>
                <a:off x="4124261" y="2246957"/>
                <a:ext cx="308039" cy="242260"/>
              </a:xfrm>
              <a:custGeom>
                <a:avLst/>
                <a:gdLst>
                  <a:gd name="connsiteX0" fmla="*/ 64 w 308039"/>
                  <a:gd name="connsiteY0" fmla="*/ 42218 h 242260"/>
                  <a:gd name="connsiteX1" fmla="*/ 139764 w 308039"/>
                  <a:gd name="connsiteY1" fmla="*/ 7293 h 242260"/>
                  <a:gd name="connsiteX2" fmla="*/ 174689 w 308039"/>
                  <a:gd name="connsiteY2" fmla="*/ 35868 h 242260"/>
                  <a:gd name="connsiteX3" fmla="*/ 177864 w 308039"/>
                  <a:gd name="connsiteY3" fmla="*/ 10468 h 242260"/>
                  <a:gd name="connsiteX4" fmla="*/ 231839 w 308039"/>
                  <a:gd name="connsiteY4" fmla="*/ 99368 h 242260"/>
                  <a:gd name="connsiteX5" fmla="*/ 231839 w 308039"/>
                  <a:gd name="connsiteY5" fmla="*/ 54918 h 242260"/>
                  <a:gd name="connsiteX6" fmla="*/ 269939 w 308039"/>
                  <a:gd name="connsiteY6" fmla="*/ 153343 h 242260"/>
                  <a:gd name="connsiteX7" fmla="*/ 308039 w 308039"/>
                  <a:gd name="connsiteY7" fmla="*/ 242243 h 242260"/>
                  <a:gd name="connsiteX8" fmla="*/ 269939 w 308039"/>
                  <a:gd name="connsiteY8" fmla="*/ 159693 h 242260"/>
                  <a:gd name="connsiteX9" fmla="*/ 196914 w 308039"/>
                  <a:gd name="connsiteY9" fmla="*/ 23168 h 242260"/>
                  <a:gd name="connsiteX10" fmla="*/ 57214 w 308039"/>
                  <a:gd name="connsiteY10" fmla="*/ 943 h 242260"/>
                  <a:gd name="connsiteX11" fmla="*/ 120714 w 308039"/>
                  <a:gd name="connsiteY11" fmla="*/ 7293 h 242260"/>
                  <a:gd name="connsiteX12" fmla="*/ 64 w 308039"/>
                  <a:gd name="connsiteY12" fmla="*/ 42218 h 242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8039" h="242260">
                    <a:moveTo>
                      <a:pt x="64" y="42218"/>
                    </a:moveTo>
                    <a:cubicBezTo>
                      <a:pt x="3239" y="42218"/>
                      <a:pt x="110660" y="8351"/>
                      <a:pt x="139764" y="7293"/>
                    </a:cubicBezTo>
                    <a:cubicBezTo>
                      <a:pt x="168868" y="6235"/>
                      <a:pt x="168339" y="35339"/>
                      <a:pt x="174689" y="35868"/>
                    </a:cubicBezTo>
                    <a:cubicBezTo>
                      <a:pt x="181039" y="36397"/>
                      <a:pt x="168339" y="-115"/>
                      <a:pt x="177864" y="10468"/>
                    </a:cubicBezTo>
                    <a:cubicBezTo>
                      <a:pt x="187389" y="21051"/>
                      <a:pt x="222843" y="91960"/>
                      <a:pt x="231839" y="99368"/>
                    </a:cubicBezTo>
                    <a:cubicBezTo>
                      <a:pt x="240835" y="106776"/>
                      <a:pt x="225489" y="45922"/>
                      <a:pt x="231839" y="54918"/>
                    </a:cubicBezTo>
                    <a:cubicBezTo>
                      <a:pt x="238189" y="63914"/>
                      <a:pt x="257239" y="122122"/>
                      <a:pt x="269939" y="153343"/>
                    </a:cubicBezTo>
                    <a:cubicBezTo>
                      <a:pt x="282639" y="184564"/>
                      <a:pt x="308039" y="241185"/>
                      <a:pt x="308039" y="242243"/>
                    </a:cubicBezTo>
                    <a:cubicBezTo>
                      <a:pt x="308039" y="243301"/>
                      <a:pt x="288460" y="196206"/>
                      <a:pt x="269939" y="159693"/>
                    </a:cubicBezTo>
                    <a:cubicBezTo>
                      <a:pt x="251418" y="123181"/>
                      <a:pt x="232368" y="49626"/>
                      <a:pt x="196914" y="23168"/>
                    </a:cubicBezTo>
                    <a:cubicBezTo>
                      <a:pt x="161460" y="-3290"/>
                      <a:pt x="69914" y="3589"/>
                      <a:pt x="57214" y="943"/>
                    </a:cubicBezTo>
                    <a:cubicBezTo>
                      <a:pt x="44514" y="-1703"/>
                      <a:pt x="128651" y="1472"/>
                      <a:pt x="120714" y="7293"/>
                    </a:cubicBezTo>
                    <a:cubicBezTo>
                      <a:pt x="112777" y="13114"/>
                      <a:pt x="-3111" y="42218"/>
                      <a:pt x="64" y="422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 29">
                <a:extLst>
                  <a:ext uri="{FF2B5EF4-FFF2-40B4-BE49-F238E27FC236}">
                    <a16:creationId xmlns:a16="http://schemas.microsoft.com/office/drawing/2014/main" id="{05E48B14-80D2-A733-6288-A342204381BD}"/>
                  </a:ext>
                </a:extLst>
              </p:cNvPr>
              <p:cNvSpPr/>
              <p:nvPr/>
            </p:nvSpPr>
            <p:spPr>
              <a:xfrm>
                <a:off x="3625658" y="2254102"/>
                <a:ext cx="165502" cy="98576"/>
              </a:xfrm>
              <a:custGeom>
                <a:avLst/>
                <a:gdLst>
                  <a:gd name="connsiteX0" fmla="*/ 192 w 165502"/>
                  <a:gd name="connsiteY0" fmla="*/ 98573 h 98576"/>
                  <a:gd name="connsiteX1" fmla="*/ 95442 w 165502"/>
                  <a:gd name="connsiteY1" fmla="*/ 16023 h 98576"/>
                  <a:gd name="connsiteX2" fmla="*/ 165292 w 165502"/>
                  <a:gd name="connsiteY2" fmla="*/ 148 h 98576"/>
                  <a:gd name="connsiteX3" fmla="*/ 73217 w 165502"/>
                  <a:gd name="connsiteY3" fmla="*/ 19198 h 98576"/>
                  <a:gd name="connsiteX4" fmla="*/ 192 w 165502"/>
                  <a:gd name="connsiteY4" fmla="*/ 98573 h 98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502" h="98576">
                    <a:moveTo>
                      <a:pt x="192" y="98573"/>
                    </a:moveTo>
                    <a:cubicBezTo>
                      <a:pt x="3896" y="98044"/>
                      <a:pt x="67925" y="32427"/>
                      <a:pt x="95442" y="16023"/>
                    </a:cubicBezTo>
                    <a:cubicBezTo>
                      <a:pt x="122959" y="-381"/>
                      <a:pt x="168996" y="-381"/>
                      <a:pt x="165292" y="148"/>
                    </a:cubicBezTo>
                    <a:cubicBezTo>
                      <a:pt x="161588" y="677"/>
                      <a:pt x="99146" y="3852"/>
                      <a:pt x="73217" y="19198"/>
                    </a:cubicBezTo>
                    <a:cubicBezTo>
                      <a:pt x="47288" y="34544"/>
                      <a:pt x="-3512" y="99102"/>
                      <a:pt x="192" y="985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 30">
                <a:extLst>
                  <a:ext uri="{FF2B5EF4-FFF2-40B4-BE49-F238E27FC236}">
                    <a16:creationId xmlns:a16="http://schemas.microsoft.com/office/drawing/2014/main" id="{A128A214-722D-9F1D-9209-018F60D9F59C}"/>
                  </a:ext>
                </a:extLst>
              </p:cNvPr>
              <p:cNvSpPr/>
              <p:nvPr/>
            </p:nvSpPr>
            <p:spPr>
              <a:xfrm>
                <a:off x="3701158" y="2257269"/>
                <a:ext cx="213683" cy="50970"/>
              </a:xfrm>
              <a:custGeom>
                <a:avLst/>
                <a:gdLst>
                  <a:gd name="connsiteX0" fmla="*/ 213617 w 213683"/>
                  <a:gd name="connsiteY0" fmla="*/ 156 h 50970"/>
                  <a:gd name="connsiteX1" fmla="*/ 131067 w 213683"/>
                  <a:gd name="connsiteY1" fmla="*/ 35081 h 50970"/>
                  <a:gd name="connsiteX2" fmla="*/ 892 w 213683"/>
                  <a:gd name="connsiteY2" fmla="*/ 35081 h 50970"/>
                  <a:gd name="connsiteX3" fmla="*/ 77092 w 213683"/>
                  <a:gd name="connsiteY3" fmla="*/ 35081 h 50970"/>
                  <a:gd name="connsiteX4" fmla="*/ 143767 w 213683"/>
                  <a:gd name="connsiteY4" fmla="*/ 50956 h 50970"/>
                  <a:gd name="connsiteX5" fmla="*/ 213617 w 213683"/>
                  <a:gd name="connsiteY5" fmla="*/ 156 h 5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683" h="50970">
                    <a:moveTo>
                      <a:pt x="213617" y="156"/>
                    </a:moveTo>
                    <a:cubicBezTo>
                      <a:pt x="211500" y="-2490"/>
                      <a:pt x="166521" y="29260"/>
                      <a:pt x="131067" y="35081"/>
                    </a:cubicBezTo>
                    <a:cubicBezTo>
                      <a:pt x="95613" y="40902"/>
                      <a:pt x="892" y="35081"/>
                      <a:pt x="892" y="35081"/>
                    </a:cubicBezTo>
                    <a:cubicBezTo>
                      <a:pt x="-8104" y="35081"/>
                      <a:pt x="53280" y="32435"/>
                      <a:pt x="77092" y="35081"/>
                    </a:cubicBezTo>
                    <a:cubicBezTo>
                      <a:pt x="100904" y="37727"/>
                      <a:pt x="121013" y="51485"/>
                      <a:pt x="143767" y="50956"/>
                    </a:cubicBezTo>
                    <a:cubicBezTo>
                      <a:pt x="166521" y="50427"/>
                      <a:pt x="215734" y="2802"/>
                      <a:pt x="213617" y="1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 31">
                <a:extLst>
                  <a:ext uri="{FF2B5EF4-FFF2-40B4-BE49-F238E27FC236}">
                    <a16:creationId xmlns:a16="http://schemas.microsoft.com/office/drawing/2014/main" id="{64A1F49E-74F1-113A-43BA-8795F9FE80C9}"/>
                  </a:ext>
                </a:extLst>
              </p:cNvPr>
              <p:cNvSpPr/>
              <p:nvPr/>
            </p:nvSpPr>
            <p:spPr>
              <a:xfrm>
                <a:off x="3684905" y="2254247"/>
                <a:ext cx="249260" cy="88912"/>
              </a:xfrm>
              <a:custGeom>
                <a:avLst/>
                <a:gdLst>
                  <a:gd name="connsiteX0" fmla="*/ 248920 w 249260"/>
                  <a:gd name="connsiteY0" fmla="*/ 3 h 88912"/>
                  <a:gd name="connsiteX1" fmla="*/ 144145 w 249260"/>
                  <a:gd name="connsiteY1" fmla="*/ 73028 h 88912"/>
                  <a:gd name="connsiteX2" fmla="*/ 86995 w 249260"/>
                  <a:gd name="connsiteY2" fmla="*/ 82553 h 88912"/>
                  <a:gd name="connsiteX3" fmla="*/ 121920 w 249260"/>
                  <a:gd name="connsiteY3" fmla="*/ 82553 h 88912"/>
                  <a:gd name="connsiteX4" fmla="*/ 4445 w 249260"/>
                  <a:gd name="connsiteY4" fmla="*/ 88903 h 88912"/>
                  <a:gd name="connsiteX5" fmla="*/ 26670 w 249260"/>
                  <a:gd name="connsiteY5" fmla="*/ 82553 h 88912"/>
                  <a:gd name="connsiteX6" fmla="*/ 45720 w 249260"/>
                  <a:gd name="connsiteY6" fmla="*/ 47628 h 88912"/>
                  <a:gd name="connsiteX7" fmla="*/ 39370 w 249260"/>
                  <a:gd name="connsiteY7" fmla="*/ 69853 h 88912"/>
                  <a:gd name="connsiteX8" fmla="*/ 106045 w 249260"/>
                  <a:gd name="connsiteY8" fmla="*/ 69853 h 88912"/>
                  <a:gd name="connsiteX9" fmla="*/ 248920 w 249260"/>
                  <a:gd name="connsiteY9" fmla="*/ 3 h 8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9260" h="88912">
                    <a:moveTo>
                      <a:pt x="248920" y="3"/>
                    </a:moveTo>
                    <a:cubicBezTo>
                      <a:pt x="255270" y="532"/>
                      <a:pt x="171132" y="59270"/>
                      <a:pt x="144145" y="73028"/>
                    </a:cubicBezTo>
                    <a:cubicBezTo>
                      <a:pt x="117157" y="86786"/>
                      <a:pt x="90699" y="80966"/>
                      <a:pt x="86995" y="82553"/>
                    </a:cubicBezTo>
                    <a:cubicBezTo>
                      <a:pt x="83291" y="84140"/>
                      <a:pt x="135678" y="81495"/>
                      <a:pt x="121920" y="82553"/>
                    </a:cubicBezTo>
                    <a:cubicBezTo>
                      <a:pt x="108162" y="83611"/>
                      <a:pt x="20320" y="88903"/>
                      <a:pt x="4445" y="88903"/>
                    </a:cubicBezTo>
                    <a:cubicBezTo>
                      <a:pt x="-11430" y="88903"/>
                      <a:pt x="19791" y="89432"/>
                      <a:pt x="26670" y="82553"/>
                    </a:cubicBezTo>
                    <a:cubicBezTo>
                      <a:pt x="33549" y="75674"/>
                      <a:pt x="43603" y="49745"/>
                      <a:pt x="45720" y="47628"/>
                    </a:cubicBezTo>
                    <a:cubicBezTo>
                      <a:pt x="47837" y="45511"/>
                      <a:pt x="29316" y="66149"/>
                      <a:pt x="39370" y="69853"/>
                    </a:cubicBezTo>
                    <a:cubicBezTo>
                      <a:pt x="49424" y="73557"/>
                      <a:pt x="75353" y="78849"/>
                      <a:pt x="106045" y="69853"/>
                    </a:cubicBezTo>
                    <a:cubicBezTo>
                      <a:pt x="136737" y="60857"/>
                      <a:pt x="242570" y="-526"/>
                      <a:pt x="248920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 32">
                <a:extLst>
                  <a:ext uri="{FF2B5EF4-FFF2-40B4-BE49-F238E27FC236}">
                    <a16:creationId xmlns:a16="http://schemas.microsoft.com/office/drawing/2014/main" id="{04EF20AA-5700-CE98-9E69-10C1439942EF}"/>
                  </a:ext>
                </a:extLst>
              </p:cNvPr>
              <p:cNvSpPr/>
              <p:nvPr/>
            </p:nvSpPr>
            <p:spPr>
              <a:xfrm>
                <a:off x="4008686" y="2085720"/>
                <a:ext cx="100968" cy="335567"/>
              </a:xfrm>
              <a:custGeom>
                <a:avLst/>
                <a:gdLst>
                  <a:gd name="connsiteX0" fmla="*/ 64839 w 100968"/>
                  <a:gd name="connsiteY0" fmla="*/ 255 h 335567"/>
                  <a:gd name="connsiteX1" fmla="*/ 33089 w 100968"/>
                  <a:gd name="connsiteY1" fmla="*/ 108205 h 335567"/>
                  <a:gd name="connsiteX2" fmla="*/ 36264 w 100968"/>
                  <a:gd name="connsiteY2" fmla="*/ 209805 h 335567"/>
                  <a:gd name="connsiteX3" fmla="*/ 29914 w 100968"/>
                  <a:gd name="connsiteY3" fmla="*/ 155830 h 335567"/>
                  <a:gd name="connsiteX4" fmla="*/ 99764 w 100968"/>
                  <a:gd name="connsiteY4" fmla="*/ 333630 h 335567"/>
                  <a:gd name="connsiteX5" fmla="*/ 71189 w 100968"/>
                  <a:gd name="connsiteY5" fmla="*/ 244730 h 335567"/>
                  <a:gd name="connsiteX6" fmla="*/ 33089 w 100968"/>
                  <a:gd name="connsiteY6" fmla="*/ 155830 h 335567"/>
                  <a:gd name="connsiteX7" fmla="*/ 1339 w 100968"/>
                  <a:gd name="connsiteY7" fmla="*/ 95505 h 335567"/>
                  <a:gd name="connsiteX8" fmla="*/ 10864 w 100968"/>
                  <a:gd name="connsiteY8" fmla="*/ 139955 h 335567"/>
                  <a:gd name="connsiteX9" fmla="*/ 64839 w 100968"/>
                  <a:gd name="connsiteY9" fmla="*/ 255 h 33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968" h="335567">
                    <a:moveTo>
                      <a:pt x="64839" y="255"/>
                    </a:moveTo>
                    <a:cubicBezTo>
                      <a:pt x="68543" y="-5037"/>
                      <a:pt x="37851" y="73280"/>
                      <a:pt x="33089" y="108205"/>
                    </a:cubicBezTo>
                    <a:cubicBezTo>
                      <a:pt x="28326" y="143130"/>
                      <a:pt x="36793" y="201868"/>
                      <a:pt x="36264" y="209805"/>
                    </a:cubicBezTo>
                    <a:cubicBezTo>
                      <a:pt x="35735" y="217743"/>
                      <a:pt x="19331" y="135193"/>
                      <a:pt x="29914" y="155830"/>
                    </a:cubicBezTo>
                    <a:cubicBezTo>
                      <a:pt x="40497" y="176468"/>
                      <a:pt x="92885" y="318813"/>
                      <a:pt x="99764" y="333630"/>
                    </a:cubicBezTo>
                    <a:cubicBezTo>
                      <a:pt x="106643" y="348447"/>
                      <a:pt x="82301" y="274363"/>
                      <a:pt x="71189" y="244730"/>
                    </a:cubicBezTo>
                    <a:cubicBezTo>
                      <a:pt x="60077" y="215097"/>
                      <a:pt x="44731" y="180701"/>
                      <a:pt x="33089" y="155830"/>
                    </a:cubicBezTo>
                    <a:cubicBezTo>
                      <a:pt x="21447" y="130959"/>
                      <a:pt x="5043" y="98151"/>
                      <a:pt x="1339" y="95505"/>
                    </a:cubicBezTo>
                    <a:cubicBezTo>
                      <a:pt x="-2365" y="92859"/>
                      <a:pt x="1868" y="151597"/>
                      <a:pt x="10864" y="139955"/>
                    </a:cubicBezTo>
                    <a:cubicBezTo>
                      <a:pt x="19860" y="128313"/>
                      <a:pt x="61135" y="5547"/>
                      <a:pt x="64839" y="2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 33">
                <a:extLst>
                  <a:ext uri="{FF2B5EF4-FFF2-40B4-BE49-F238E27FC236}">
                    <a16:creationId xmlns:a16="http://schemas.microsoft.com/office/drawing/2014/main" id="{D57F18FD-8849-1340-4715-3FE3401D4D69}"/>
                  </a:ext>
                </a:extLst>
              </p:cNvPr>
              <p:cNvSpPr/>
              <p:nvPr/>
            </p:nvSpPr>
            <p:spPr>
              <a:xfrm>
                <a:off x="4092570" y="2209795"/>
                <a:ext cx="127122" cy="95262"/>
              </a:xfrm>
              <a:custGeom>
                <a:avLst/>
                <a:gdLst>
                  <a:gd name="connsiteX0" fmla="*/ 127005 w 127122"/>
                  <a:gd name="connsiteY0" fmla="*/ 5 h 95262"/>
                  <a:gd name="connsiteX1" fmla="*/ 69855 w 127122"/>
                  <a:gd name="connsiteY1" fmla="*/ 50805 h 95262"/>
                  <a:gd name="connsiteX2" fmla="*/ 25405 w 127122"/>
                  <a:gd name="connsiteY2" fmla="*/ 95255 h 95262"/>
                  <a:gd name="connsiteX3" fmla="*/ 57155 w 127122"/>
                  <a:gd name="connsiteY3" fmla="*/ 47630 h 95262"/>
                  <a:gd name="connsiteX4" fmla="*/ 5 w 127122"/>
                  <a:gd name="connsiteY4" fmla="*/ 76205 h 95262"/>
                  <a:gd name="connsiteX5" fmla="*/ 53980 w 127122"/>
                  <a:gd name="connsiteY5" fmla="*/ 47630 h 95262"/>
                  <a:gd name="connsiteX6" fmla="*/ 127005 w 127122"/>
                  <a:gd name="connsiteY6" fmla="*/ 5 h 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122" h="95262">
                    <a:moveTo>
                      <a:pt x="127005" y="5"/>
                    </a:moveTo>
                    <a:cubicBezTo>
                      <a:pt x="129651" y="534"/>
                      <a:pt x="86788" y="34930"/>
                      <a:pt x="69855" y="50805"/>
                    </a:cubicBezTo>
                    <a:cubicBezTo>
                      <a:pt x="52922" y="66680"/>
                      <a:pt x="27522" y="95784"/>
                      <a:pt x="25405" y="95255"/>
                    </a:cubicBezTo>
                    <a:cubicBezTo>
                      <a:pt x="23288" y="94726"/>
                      <a:pt x="61388" y="50805"/>
                      <a:pt x="57155" y="47630"/>
                    </a:cubicBezTo>
                    <a:cubicBezTo>
                      <a:pt x="52922" y="44455"/>
                      <a:pt x="534" y="76205"/>
                      <a:pt x="5" y="76205"/>
                    </a:cubicBezTo>
                    <a:cubicBezTo>
                      <a:pt x="-524" y="76205"/>
                      <a:pt x="35989" y="58742"/>
                      <a:pt x="53980" y="47630"/>
                    </a:cubicBezTo>
                    <a:cubicBezTo>
                      <a:pt x="71971" y="36518"/>
                      <a:pt x="124359" y="-524"/>
                      <a:pt x="127005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 34">
                <a:extLst>
                  <a:ext uri="{FF2B5EF4-FFF2-40B4-BE49-F238E27FC236}">
                    <a16:creationId xmlns:a16="http://schemas.microsoft.com/office/drawing/2014/main" id="{C77E934B-4B22-3C60-81B1-E2E47629F955}"/>
                  </a:ext>
                </a:extLst>
              </p:cNvPr>
              <p:cNvSpPr/>
              <p:nvPr/>
            </p:nvSpPr>
            <p:spPr>
              <a:xfrm>
                <a:off x="4124323" y="2234553"/>
                <a:ext cx="257586" cy="153050"/>
              </a:xfrm>
              <a:custGeom>
                <a:avLst/>
                <a:gdLst>
                  <a:gd name="connsiteX0" fmla="*/ 2 w 257586"/>
                  <a:gd name="connsiteY0" fmla="*/ 70497 h 153050"/>
                  <a:gd name="connsiteX1" fmla="*/ 98427 w 257586"/>
                  <a:gd name="connsiteY1" fmla="*/ 48272 h 153050"/>
                  <a:gd name="connsiteX2" fmla="*/ 184152 w 257586"/>
                  <a:gd name="connsiteY2" fmla="*/ 86372 h 153050"/>
                  <a:gd name="connsiteX3" fmla="*/ 180977 w 257586"/>
                  <a:gd name="connsiteY3" fmla="*/ 76847 h 153050"/>
                  <a:gd name="connsiteX4" fmla="*/ 257177 w 257586"/>
                  <a:gd name="connsiteY4" fmla="*/ 153047 h 153050"/>
                  <a:gd name="connsiteX5" fmla="*/ 209552 w 257586"/>
                  <a:gd name="connsiteY5" fmla="*/ 73672 h 153050"/>
                  <a:gd name="connsiteX6" fmla="*/ 171452 w 257586"/>
                  <a:gd name="connsiteY6" fmla="*/ 26047 h 153050"/>
                  <a:gd name="connsiteX7" fmla="*/ 107952 w 257586"/>
                  <a:gd name="connsiteY7" fmla="*/ 647 h 153050"/>
                  <a:gd name="connsiteX8" fmla="*/ 161927 w 257586"/>
                  <a:gd name="connsiteY8" fmla="*/ 51447 h 153050"/>
                  <a:gd name="connsiteX9" fmla="*/ 95252 w 257586"/>
                  <a:gd name="connsiteY9" fmla="*/ 32397 h 153050"/>
                  <a:gd name="connsiteX10" fmla="*/ 2 w 257586"/>
                  <a:gd name="connsiteY10" fmla="*/ 70497 h 15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586" h="153050">
                    <a:moveTo>
                      <a:pt x="2" y="70497"/>
                    </a:moveTo>
                    <a:cubicBezTo>
                      <a:pt x="531" y="73143"/>
                      <a:pt x="67735" y="45626"/>
                      <a:pt x="98427" y="48272"/>
                    </a:cubicBezTo>
                    <a:cubicBezTo>
                      <a:pt x="129119" y="50918"/>
                      <a:pt x="170394" y="81610"/>
                      <a:pt x="184152" y="86372"/>
                    </a:cubicBezTo>
                    <a:cubicBezTo>
                      <a:pt x="197910" y="91134"/>
                      <a:pt x="168806" y="65734"/>
                      <a:pt x="180977" y="76847"/>
                    </a:cubicBezTo>
                    <a:cubicBezTo>
                      <a:pt x="193148" y="87960"/>
                      <a:pt x="252415" y="153576"/>
                      <a:pt x="257177" y="153047"/>
                    </a:cubicBezTo>
                    <a:cubicBezTo>
                      <a:pt x="261940" y="152518"/>
                      <a:pt x="223840" y="94839"/>
                      <a:pt x="209552" y="73672"/>
                    </a:cubicBezTo>
                    <a:cubicBezTo>
                      <a:pt x="195265" y="52505"/>
                      <a:pt x="188385" y="38218"/>
                      <a:pt x="171452" y="26047"/>
                    </a:cubicBezTo>
                    <a:cubicBezTo>
                      <a:pt x="154519" y="13876"/>
                      <a:pt x="109539" y="-3586"/>
                      <a:pt x="107952" y="647"/>
                    </a:cubicBezTo>
                    <a:cubicBezTo>
                      <a:pt x="106365" y="4880"/>
                      <a:pt x="164044" y="46155"/>
                      <a:pt x="161927" y="51447"/>
                    </a:cubicBezTo>
                    <a:cubicBezTo>
                      <a:pt x="159810" y="56739"/>
                      <a:pt x="119594" y="35572"/>
                      <a:pt x="95252" y="32397"/>
                    </a:cubicBezTo>
                    <a:cubicBezTo>
                      <a:pt x="70910" y="29222"/>
                      <a:pt x="-527" y="67851"/>
                      <a:pt x="2" y="704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 35">
                <a:extLst>
                  <a:ext uri="{FF2B5EF4-FFF2-40B4-BE49-F238E27FC236}">
                    <a16:creationId xmlns:a16="http://schemas.microsoft.com/office/drawing/2014/main" id="{69EEE300-BC87-580E-2251-4C5B1DD07F8E}"/>
                  </a:ext>
                </a:extLst>
              </p:cNvPr>
              <p:cNvSpPr/>
              <p:nvPr/>
            </p:nvSpPr>
            <p:spPr>
              <a:xfrm>
                <a:off x="4133614" y="2314537"/>
                <a:ext cx="292436" cy="177893"/>
              </a:xfrm>
              <a:custGeom>
                <a:avLst/>
                <a:gdLst>
                  <a:gd name="connsiteX0" fmla="*/ 236 w 292436"/>
                  <a:gd name="connsiteY0" fmla="*/ 38 h 177893"/>
                  <a:gd name="connsiteX1" fmla="*/ 79611 w 292436"/>
                  <a:gd name="connsiteY1" fmla="*/ 50838 h 177893"/>
                  <a:gd name="connsiteX2" fmla="*/ 79611 w 292436"/>
                  <a:gd name="connsiteY2" fmla="*/ 28613 h 177893"/>
                  <a:gd name="connsiteX3" fmla="*/ 184386 w 292436"/>
                  <a:gd name="connsiteY3" fmla="*/ 92113 h 177893"/>
                  <a:gd name="connsiteX4" fmla="*/ 152636 w 292436"/>
                  <a:gd name="connsiteY4" fmla="*/ 60363 h 177893"/>
                  <a:gd name="connsiteX5" fmla="*/ 212961 w 292436"/>
                  <a:gd name="connsiteY5" fmla="*/ 127038 h 177893"/>
                  <a:gd name="connsiteX6" fmla="*/ 292336 w 292436"/>
                  <a:gd name="connsiteY6" fmla="*/ 177838 h 177893"/>
                  <a:gd name="connsiteX7" fmla="*/ 225661 w 292436"/>
                  <a:gd name="connsiteY7" fmla="*/ 117513 h 177893"/>
                  <a:gd name="connsiteX8" fmla="*/ 70086 w 292436"/>
                  <a:gd name="connsiteY8" fmla="*/ 92113 h 177893"/>
                  <a:gd name="connsiteX9" fmla="*/ 130411 w 292436"/>
                  <a:gd name="connsiteY9" fmla="*/ 111163 h 177893"/>
                  <a:gd name="connsiteX10" fmla="*/ 57386 w 292436"/>
                  <a:gd name="connsiteY10" fmla="*/ 60363 h 177893"/>
                  <a:gd name="connsiteX11" fmla="*/ 236 w 292436"/>
                  <a:gd name="connsiteY11" fmla="*/ 38 h 17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2436" h="177893">
                    <a:moveTo>
                      <a:pt x="236" y="38"/>
                    </a:moveTo>
                    <a:cubicBezTo>
                      <a:pt x="3940" y="-1549"/>
                      <a:pt x="66382" y="46076"/>
                      <a:pt x="79611" y="50838"/>
                    </a:cubicBezTo>
                    <a:cubicBezTo>
                      <a:pt x="92840" y="55600"/>
                      <a:pt x="62149" y="21734"/>
                      <a:pt x="79611" y="28613"/>
                    </a:cubicBezTo>
                    <a:cubicBezTo>
                      <a:pt x="97073" y="35492"/>
                      <a:pt x="172215" y="86821"/>
                      <a:pt x="184386" y="92113"/>
                    </a:cubicBezTo>
                    <a:cubicBezTo>
                      <a:pt x="196557" y="97405"/>
                      <a:pt x="147874" y="54542"/>
                      <a:pt x="152636" y="60363"/>
                    </a:cubicBezTo>
                    <a:cubicBezTo>
                      <a:pt x="157398" y="66184"/>
                      <a:pt x="189678" y="107459"/>
                      <a:pt x="212961" y="127038"/>
                    </a:cubicBezTo>
                    <a:cubicBezTo>
                      <a:pt x="236244" y="146617"/>
                      <a:pt x="290219" y="179426"/>
                      <a:pt x="292336" y="177838"/>
                    </a:cubicBezTo>
                    <a:cubicBezTo>
                      <a:pt x="294453" y="176250"/>
                      <a:pt x="262703" y="131801"/>
                      <a:pt x="225661" y="117513"/>
                    </a:cubicBezTo>
                    <a:cubicBezTo>
                      <a:pt x="188619" y="103226"/>
                      <a:pt x="85961" y="93171"/>
                      <a:pt x="70086" y="92113"/>
                    </a:cubicBezTo>
                    <a:cubicBezTo>
                      <a:pt x="54211" y="91055"/>
                      <a:pt x="132528" y="116455"/>
                      <a:pt x="130411" y="111163"/>
                    </a:cubicBezTo>
                    <a:cubicBezTo>
                      <a:pt x="128294" y="105871"/>
                      <a:pt x="77494" y="75180"/>
                      <a:pt x="57386" y="60363"/>
                    </a:cubicBezTo>
                    <a:cubicBezTo>
                      <a:pt x="37278" y="45546"/>
                      <a:pt x="-3468" y="1625"/>
                      <a:pt x="236" y="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 36">
                <a:extLst>
                  <a:ext uri="{FF2B5EF4-FFF2-40B4-BE49-F238E27FC236}">
                    <a16:creationId xmlns:a16="http://schemas.microsoft.com/office/drawing/2014/main" id="{E2E7946E-C998-B24D-9D80-7C6306958C2C}"/>
                  </a:ext>
                </a:extLst>
              </p:cNvPr>
              <p:cNvSpPr/>
              <p:nvPr/>
            </p:nvSpPr>
            <p:spPr>
              <a:xfrm>
                <a:off x="4213177" y="2281232"/>
                <a:ext cx="195392" cy="207968"/>
              </a:xfrm>
              <a:custGeom>
                <a:avLst/>
                <a:gdLst>
                  <a:gd name="connsiteX0" fmla="*/ 48 w 195392"/>
                  <a:gd name="connsiteY0" fmla="*/ 1593 h 207968"/>
                  <a:gd name="connsiteX1" fmla="*/ 85773 w 195392"/>
                  <a:gd name="connsiteY1" fmla="*/ 80968 h 207968"/>
                  <a:gd name="connsiteX2" fmla="*/ 117523 w 195392"/>
                  <a:gd name="connsiteY2" fmla="*/ 144468 h 207968"/>
                  <a:gd name="connsiteX3" fmla="*/ 104823 w 195392"/>
                  <a:gd name="connsiteY3" fmla="*/ 87318 h 207968"/>
                  <a:gd name="connsiteX4" fmla="*/ 133398 w 195392"/>
                  <a:gd name="connsiteY4" fmla="*/ 153993 h 207968"/>
                  <a:gd name="connsiteX5" fmla="*/ 193723 w 195392"/>
                  <a:gd name="connsiteY5" fmla="*/ 207968 h 207968"/>
                  <a:gd name="connsiteX6" fmla="*/ 171498 w 195392"/>
                  <a:gd name="connsiteY6" fmla="*/ 153993 h 207968"/>
                  <a:gd name="connsiteX7" fmla="*/ 98473 w 195392"/>
                  <a:gd name="connsiteY7" fmla="*/ 36518 h 207968"/>
                  <a:gd name="connsiteX8" fmla="*/ 48 w 195392"/>
                  <a:gd name="connsiteY8" fmla="*/ 1593 h 20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392" h="207968">
                    <a:moveTo>
                      <a:pt x="48" y="1593"/>
                    </a:moveTo>
                    <a:cubicBezTo>
                      <a:pt x="-2069" y="9001"/>
                      <a:pt x="66194" y="57156"/>
                      <a:pt x="85773" y="80968"/>
                    </a:cubicBezTo>
                    <a:cubicBezTo>
                      <a:pt x="105352" y="104780"/>
                      <a:pt x="114348" y="143410"/>
                      <a:pt x="117523" y="144468"/>
                    </a:cubicBezTo>
                    <a:cubicBezTo>
                      <a:pt x="120698" y="145526"/>
                      <a:pt x="102177" y="85731"/>
                      <a:pt x="104823" y="87318"/>
                    </a:cubicBezTo>
                    <a:cubicBezTo>
                      <a:pt x="107469" y="88906"/>
                      <a:pt x="118581" y="133885"/>
                      <a:pt x="133398" y="153993"/>
                    </a:cubicBezTo>
                    <a:cubicBezTo>
                      <a:pt x="148215" y="174101"/>
                      <a:pt x="187373" y="207968"/>
                      <a:pt x="193723" y="207968"/>
                    </a:cubicBezTo>
                    <a:cubicBezTo>
                      <a:pt x="200073" y="207968"/>
                      <a:pt x="187373" y="182568"/>
                      <a:pt x="171498" y="153993"/>
                    </a:cubicBezTo>
                    <a:cubicBezTo>
                      <a:pt x="155623" y="125418"/>
                      <a:pt x="121227" y="59272"/>
                      <a:pt x="98473" y="36518"/>
                    </a:cubicBezTo>
                    <a:cubicBezTo>
                      <a:pt x="75719" y="13764"/>
                      <a:pt x="2165" y="-5815"/>
                      <a:pt x="48" y="15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 37">
                <a:extLst>
                  <a:ext uri="{FF2B5EF4-FFF2-40B4-BE49-F238E27FC236}">
                    <a16:creationId xmlns:a16="http://schemas.microsoft.com/office/drawing/2014/main" id="{89221AD9-394E-0023-6154-0841ACDD28D8}"/>
                  </a:ext>
                </a:extLst>
              </p:cNvPr>
              <p:cNvSpPr/>
              <p:nvPr/>
            </p:nvSpPr>
            <p:spPr>
              <a:xfrm>
                <a:off x="3800452" y="2266923"/>
                <a:ext cx="120682" cy="200092"/>
              </a:xfrm>
              <a:custGeom>
                <a:avLst/>
                <a:gdLst>
                  <a:gd name="connsiteX0" fmla="*/ 120673 w 120682"/>
                  <a:gd name="connsiteY0" fmla="*/ 27 h 200092"/>
                  <a:gd name="connsiteX1" fmla="*/ 9548 w 120682"/>
                  <a:gd name="connsiteY1" fmla="*/ 92102 h 200092"/>
                  <a:gd name="connsiteX2" fmla="*/ 9548 w 120682"/>
                  <a:gd name="connsiteY2" fmla="*/ 158777 h 200092"/>
                  <a:gd name="connsiteX3" fmla="*/ 23 w 120682"/>
                  <a:gd name="connsiteY3" fmla="*/ 114327 h 200092"/>
                  <a:gd name="connsiteX4" fmla="*/ 12723 w 120682"/>
                  <a:gd name="connsiteY4" fmla="*/ 200052 h 200092"/>
                  <a:gd name="connsiteX5" fmla="*/ 15898 w 120682"/>
                  <a:gd name="connsiteY5" fmla="*/ 101627 h 200092"/>
                  <a:gd name="connsiteX6" fmla="*/ 120673 w 120682"/>
                  <a:gd name="connsiteY6" fmla="*/ 27 h 200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682" h="200092">
                    <a:moveTo>
                      <a:pt x="120673" y="27"/>
                    </a:moveTo>
                    <a:cubicBezTo>
                      <a:pt x="119615" y="-1561"/>
                      <a:pt x="28069" y="65644"/>
                      <a:pt x="9548" y="92102"/>
                    </a:cubicBezTo>
                    <a:cubicBezTo>
                      <a:pt x="-8973" y="118560"/>
                      <a:pt x="11135" y="155073"/>
                      <a:pt x="9548" y="158777"/>
                    </a:cubicBezTo>
                    <a:cubicBezTo>
                      <a:pt x="7961" y="162481"/>
                      <a:pt x="-506" y="107448"/>
                      <a:pt x="23" y="114327"/>
                    </a:cubicBezTo>
                    <a:cubicBezTo>
                      <a:pt x="552" y="121206"/>
                      <a:pt x="10077" y="202169"/>
                      <a:pt x="12723" y="200052"/>
                    </a:cubicBezTo>
                    <a:cubicBezTo>
                      <a:pt x="15369" y="197935"/>
                      <a:pt x="23" y="136552"/>
                      <a:pt x="15898" y="101627"/>
                    </a:cubicBezTo>
                    <a:cubicBezTo>
                      <a:pt x="31773" y="66702"/>
                      <a:pt x="121731" y="1615"/>
                      <a:pt x="120673" y="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 38">
                <a:extLst>
                  <a:ext uri="{FF2B5EF4-FFF2-40B4-BE49-F238E27FC236}">
                    <a16:creationId xmlns:a16="http://schemas.microsoft.com/office/drawing/2014/main" id="{FC4F85A7-84E9-4E17-C419-9CA13636172C}"/>
                  </a:ext>
                </a:extLst>
              </p:cNvPr>
              <p:cNvSpPr/>
              <p:nvPr/>
            </p:nvSpPr>
            <p:spPr>
              <a:xfrm>
                <a:off x="3872232" y="2397125"/>
                <a:ext cx="83818" cy="76327"/>
              </a:xfrm>
              <a:custGeom>
                <a:avLst/>
                <a:gdLst>
                  <a:gd name="connsiteX0" fmla="*/ 83818 w 83818"/>
                  <a:gd name="connsiteY0" fmla="*/ 0 h 76327"/>
                  <a:gd name="connsiteX1" fmla="*/ 1268 w 83818"/>
                  <a:gd name="connsiteY1" fmla="*/ 66675 h 76327"/>
                  <a:gd name="connsiteX2" fmla="*/ 42543 w 83818"/>
                  <a:gd name="connsiteY2" fmla="*/ 69850 h 76327"/>
                  <a:gd name="connsiteX3" fmla="*/ 77468 w 83818"/>
                  <a:gd name="connsiteY3" fmla="*/ 76200 h 76327"/>
                  <a:gd name="connsiteX4" fmla="*/ 29843 w 83818"/>
                  <a:gd name="connsiteY4" fmla="*/ 63500 h 76327"/>
                  <a:gd name="connsiteX5" fmla="*/ 1268 w 83818"/>
                  <a:gd name="connsiteY5" fmla="*/ 66675 h 76327"/>
                  <a:gd name="connsiteX6" fmla="*/ 83818 w 83818"/>
                  <a:gd name="connsiteY6" fmla="*/ 0 h 7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818" h="76327">
                    <a:moveTo>
                      <a:pt x="83818" y="0"/>
                    </a:moveTo>
                    <a:cubicBezTo>
                      <a:pt x="83818" y="0"/>
                      <a:pt x="8147" y="55033"/>
                      <a:pt x="1268" y="66675"/>
                    </a:cubicBezTo>
                    <a:cubicBezTo>
                      <a:pt x="-5611" y="78317"/>
                      <a:pt x="29843" y="68263"/>
                      <a:pt x="42543" y="69850"/>
                    </a:cubicBezTo>
                    <a:cubicBezTo>
                      <a:pt x="55243" y="71437"/>
                      <a:pt x="79585" y="77258"/>
                      <a:pt x="77468" y="76200"/>
                    </a:cubicBezTo>
                    <a:cubicBezTo>
                      <a:pt x="75351" y="75142"/>
                      <a:pt x="42543" y="65087"/>
                      <a:pt x="29843" y="63500"/>
                    </a:cubicBezTo>
                    <a:cubicBezTo>
                      <a:pt x="17143" y="61913"/>
                      <a:pt x="-5611" y="73025"/>
                      <a:pt x="1268" y="66675"/>
                    </a:cubicBezTo>
                    <a:cubicBezTo>
                      <a:pt x="8147" y="60325"/>
                      <a:pt x="83818" y="0"/>
                      <a:pt x="8381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 39">
                <a:extLst>
                  <a:ext uri="{FF2B5EF4-FFF2-40B4-BE49-F238E27FC236}">
                    <a16:creationId xmlns:a16="http://schemas.microsoft.com/office/drawing/2014/main" id="{267DB579-D87F-B42C-FD09-DBBD442187DB}"/>
                  </a:ext>
                </a:extLst>
              </p:cNvPr>
              <p:cNvSpPr/>
              <p:nvPr/>
            </p:nvSpPr>
            <p:spPr>
              <a:xfrm>
                <a:off x="3917278" y="2409711"/>
                <a:ext cx="95825" cy="92392"/>
              </a:xfrm>
              <a:custGeom>
                <a:avLst/>
                <a:gdLst>
                  <a:gd name="connsiteX0" fmla="*/ 672 w 95825"/>
                  <a:gd name="connsiteY0" fmla="*/ 114 h 92392"/>
                  <a:gd name="connsiteX1" fmla="*/ 41947 w 95825"/>
                  <a:gd name="connsiteY1" fmla="*/ 41389 h 92392"/>
                  <a:gd name="connsiteX2" fmla="*/ 92747 w 95825"/>
                  <a:gd name="connsiteY2" fmla="*/ 92189 h 92392"/>
                  <a:gd name="connsiteX3" fmla="*/ 83222 w 95825"/>
                  <a:gd name="connsiteY3" fmla="*/ 57264 h 92392"/>
                  <a:gd name="connsiteX4" fmla="*/ 672 w 95825"/>
                  <a:gd name="connsiteY4" fmla="*/ 114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825" h="92392">
                    <a:moveTo>
                      <a:pt x="672" y="114"/>
                    </a:moveTo>
                    <a:cubicBezTo>
                      <a:pt x="-6207" y="-2532"/>
                      <a:pt x="41947" y="41389"/>
                      <a:pt x="41947" y="41389"/>
                    </a:cubicBezTo>
                    <a:cubicBezTo>
                      <a:pt x="57293" y="56735"/>
                      <a:pt x="85868" y="89543"/>
                      <a:pt x="92747" y="92189"/>
                    </a:cubicBezTo>
                    <a:cubicBezTo>
                      <a:pt x="99626" y="94835"/>
                      <a:pt x="94335" y="71022"/>
                      <a:pt x="83222" y="57264"/>
                    </a:cubicBezTo>
                    <a:cubicBezTo>
                      <a:pt x="72109" y="43506"/>
                      <a:pt x="7551" y="2760"/>
                      <a:pt x="672" y="1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 40">
                <a:extLst>
                  <a:ext uri="{FF2B5EF4-FFF2-40B4-BE49-F238E27FC236}">
                    <a16:creationId xmlns:a16="http://schemas.microsoft.com/office/drawing/2014/main" id="{C9B1AB70-BC97-4E68-695E-E5DBE9248B37}"/>
                  </a:ext>
                </a:extLst>
              </p:cNvPr>
              <p:cNvSpPr/>
              <p:nvPr/>
            </p:nvSpPr>
            <p:spPr>
              <a:xfrm>
                <a:off x="3657162" y="2470006"/>
                <a:ext cx="311657" cy="197154"/>
              </a:xfrm>
              <a:custGeom>
                <a:avLst/>
                <a:gdLst>
                  <a:gd name="connsiteX0" fmla="*/ 311588 w 311657"/>
                  <a:gd name="connsiteY0" fmla="*/ 50944 h 197154"/>
                  <a:gd name="connsiteX1" fmla="*/ 244913 w 311657"/>
                  <a:gd name="connsiteY1" fmla="*/ 41419 h 197154"/>
                  <a:gd name="connsiteX2" fmla="*/ 181413 w 311657"/>
                  <a:gd name="connsiteY2" fmla="*/ 144 h 197154"/>
                  <a:gd name="connsiteX3" fmla="*/ 206813 w 311657"/>
                  <a:gd name="connsiteY3" fmla="*/ 28719 h 197154"/>
                  <a:gd name="connsiteX4" fmla="*/ 133788 w 311657"/>
                  <a:gd name="connsiteY4" fmla="*/ 54119 h 197154"/>
                  <a:gd name="connsiteX5" fmla="*/ 48063 w 311657"/>
                  <a:gd name="connsiteY5" fmla="*/ 114444 h 197154"/>
                  <a:gd name="connsiteX6" fmla="*/ 117913 w 311657"/>
                  <a:gd name="connsiteY6" fmla="*/ 79519 h 197154"/>
                  <a:gd name="connsiteX7" fmla="*/ 60763 w 311657"/>
                  <a:gd name="connsiteY7" fmla="*/ 133494 h 197154"/>
                  <a:gd name="connsiteX8" fmla="*/ 438 w 311657"/>
                  <a:gd name="connsiteY8" fmla="*/ 123969 h 197154"/>
                  <a:gd name="connsiteX9" fmla="*/ 35363 w 311657"/>
                  <a:gd name="connsiteY9" fmla="*/ 143019 h 197154"/>
                  <a:gd name="connsiteX10" fmla="*/ 70288 w 311657"/>
                  <a:gd name="connsiteY10" fmla="*/ 196994 h 197154"/>
                  <a:gd name="connsiteX11" fmla="*/ 86163 w 311657"/>
                  <a:gd name="connsiteY11" fmla="*/ 123969 h 197154"/>
                  <a:gd name="connsiteX12" fmla="*/ 165538 w 311657"/>
                  <a:gd name="connsiteY12" fmla="*/ 28719 h 197154"/>
                  <a:gd name="connsiteX13" fmla="*/ 257613 w 311657"/>
                  <a:gd name="connsiteY13" fmla="*/ 57294 h 197154"/>
                  <a:gd name="connsiteX14" fmla="*/ 232213 w 311657"/>
                  <a:gd name="connsiteY14" fmla="*/ 19194 h 197154"/>
                  <a:gd name="connsiteX15" fmla="*/ 311588 w 311657"/>
                  <a:gd name="connsiteY15" fmla="*/ 50944 h 1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11657" h="197154">
                    <a:moveTo>
                      <a:pt x="311588" y="50944"/>
                    </a:moveTo>
                    <a:cubicBezTo>
                      <a:pt x="313705" y="54648"/>
                      <a:pt x="266609" y="49886"/>
                      <a:pt x="244913" y="41419"/>
                    </a:cubicBezTo>
                    <a:cubicBezTo>
                      <a:pt x="223217" y="32952"/>
                      <a:pt x="187763" y="2261"/>
                      <a:pt x="181413" y="144"/>
                    </a:cubicBezTo>
                    <a:cubicBezTo>
                      <a:pt x="175063" y="-1973"/>
                      <a:pt x="214750" y="19723"/>
                      <a:pt x="206813" y="28719"/>
                    </a:cubicBezTo>
                    <a:cubicBezTo>
                      <a:pt x="198875" y="37715"/>
                      <a:pt x="160246" y="39832"/>
                      <a:pt x="133788" y="54119"/>
                    </a:cubicBezTo>
                    <a:cubicBezTo>
                      <a:pt x="107330" y="68406"/>
                      <a:pt x="50709" y="110211"/>
                      <a:pt x="48063" y="114444"/>
                    </a:cubicBezTo>
                    <a:cubicBezTo>
                      <a:pt x="45417" y="118677"/>
                      <a:pt x="115796" y="76344"/>
                      <a:pt x="117913" y="79519"/>
                    </a:cubicBezTo>
                    <a:cubicBezTo>
                      <a:pt x="120030" y="82694"/>
                      <a:pt x="80342" y="126086"/>
                      <a:pt x="60763" y="133494"/>
                    </a:cubicBezTo>
                    <a:cubicBezTo>
                      <a:pt x="41184" y="140902"/>
                      <a:pt x="4671" y="122382"/>
                      <a:pt x="438" y="123969"/>
                    </a:cubicBezTo>
                    <a:cubicBezTo>
                      <a:pt x="-3795" y="125556"/>
                      <a:pt x="23721" y="130848"/>
                      <a:pt x="35363" y="143019"/>
                    </a:cubicBezTo>
                    <a:cubicBezTo>
                      <a:pt x="47005" y="155190"/>
                      <a:pt x="61821" y="200169"/>
                      <a:pt x="70288" y="196994"/>
                    </a:cubicBezTo>
                    <a:cubicBezTo>
                      <a:pt x="78755" y="193819"/>
                      <a:pt x="70288" y="152015"/>
                      <a:pt x="86163" y="123969"/>
                    </a:cubicBezTo>
                    <a:cubicBezTo>
                      <a:pt x="102038" y="95923"/>
                      <a:pt x="136963" y="39831"/>
                      <a:pt x="165538" y="28719"/>
                    </a:cubicBezTo>
                    <a:cubicBezTo>
                      <a:pt x="194113" y="17607"/>
                      <a:pt x="246501" y="58881"/>
                      <a:pt x="257613" y="57294"/>
                    </a:cubicBezTo>
                    <a:cubicBezTo>
                      <a:pt x="268725" y="55707"/>
                      <a:pt x="218455" y="16548"/>
                      <a:pt x="232213" y="19194"/>
                    </a:cubicBezTo>
                    <a:cubicBezTo>
                      <a:pt x="245971" y="21840"/>
                      <a:pt x="309471" y="47240"/>
                      <a:pt x="311588" y="50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 41">
                <a:extLst>
                  <a:ext uri="{FF2B5EF4-FFF2-40B4-BE49-F238E27FC236}">
                    <a16:creationId xmlns:a16="http://schemas.microsoft.com/office/drawing/2014/main" id="{E7B680E1-F989-D179-7D24-95D79FCF3A4D}"/>
                  </a:ext>
                </a:extLst>
              </p:cNvPr>
              <p:cNvSpPr/>
              <p:nvPr/>
            </p:nvSpPr>
            <p:spPr>
              <a:xfrm>
                <a:off x="3825852" y="2496669"/>
                <a:ext cx="341038" cy="184004"/>
              </a:xfrm>
              <a:custGeom>
                <a:avLst/>
                <a:gdLst>
                  <a:gd name="connsiteX0" fmla="*/ 23 w 341038"/>
                  <a:gd name="connsiteY0" fmla="*/ 43331 h 184004"/>
                  <a:gd name="connsiteX1" fmla="*/ 165123 w 341038"/>
                  <a:gd name="connsiteY1" fmla="*/ 27456 h 184004"/>
                  <a:gd name="connsiteX2" fmla="*/ 247673 w 341038"/>
                  <a:gd name="connsiteY2" fmla="*/ 90956 h 184004"/>
                  <a:gd name="connsiteX3" fmla="*/ 234973 w 341038"/>
                  <a:gd name="connsiteY3" fmla="*/ 52856 h 184004"/>
                  <a:gd name="connsiteX4" fmla="*/ 339748 w 341038"/>
                  <a:gd name="connsiteY4" fmla="*/ 183031 h 184004"/>
                  <a:gd name="connsiteX5" fmla="*/ 285773 w 341038"/>
                  <a:gd name="connsiteY5" fmla="*/ 106831 h 184004"/>
                  <a:gd name="connsiteX6" fmla="*/ 174648 w 341038"/>
                  <a:gd name="connsiteY6" fmla="*/ 5231 h 184004"/>
                  <a:gd name="connsiteX7" fmla="*/ 301648 w 341038"/>
                  <a:gd name="connsiteY7" fmla="*/ 122706 h 184004"/>
                  <a:gd name="connsiteX8" fmla="*/ 158773 w 341038"/>
                  <a:gd name="connsiteY8" fmla="*/ 11581 h 184004"/>
                  <a:gd name="connsiteX9" fmla="*/ 50823 w 341038"/>
                  <a:gd name="connsiteY9" fmla="*/ 5231 h 184004"/>
                  <a:gd name="connsiteX10" fmla="*/ 152423 w 341038"/>
                  <a:gd name="connsiteY10" fmla="*/ 27456 h 184004"/>
                  <a:gd name="connsiteX11" fmla="*/ 23 w 341038"/>
                  <a:gd name="connsiteY11" fmla="*/ 43331 h 1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38" h="184004">
                    <a:moveTo>
                      <a:pt x="23" y="43331"/>
                    </a:moveTo>
                    <a:cubicBezTo>
                      <a:pt x="2140" y="43331"/>
                      <a:pt x="123848" y="19519"/>
                      <a:pt x="165123" y="27456"/>
                    </a:cubicBezTo>
                    <a:cubicBezTo>
                      <a:pt x="206398" y="35393"/>
                      <a:pt x="236031" y="86723"/>
                      <a:pt x="247673" y="90956"/>
                    </a:cubicBezTo>
                    <a:cubicBezTo>
                      <a:pt x="259315" y="95189"/>
                      <a:pt x="219627" y="37510"/>
                      <a:pt x="234973" y="52856"/>
                    </a:cubicBezTo>
                    <a:cubicBezTo>
                      <a:pt x="250319" y="68202"/>
                      <a:pt x="331281" y="174035"/>
                      <a:pt x="339748" y="183031"/>
                    </a:cubicBezTo>
                    <a:cubicBezTo>
                      <a:pt x="348215" y="192027"/>
                      <a:pt x="313290" y="136464"/>
                      <a:pt x="285773" y="106831"/>
                    </a:cubicBezTo>
                    <a:cubicBezTo>
                      <a:pt x="258256" y="77198"/>
                      <a:pt x="172002" y="2585"/>
                      <a:pt x="174648" y="5231"/>
                    </a:cubicBezTo>
                    <a:cubicBezTo>
                      <a:pt x="177294" y="7877"/>
                      <a:pt x="304294" y="121648"/>
                      <a:pt x="301648" y="122706"/>
                    </a:cubicBezTo>
                    <a:cubicBezTo>
                      <a:pt x="299002" y="123764"/>
                      <a:pt x="200577" y="31160"/>
                      <a:pt x="158773" y="11581"/>
                    </a:cubicBezTo>
                    <a:cubicBezTo>
                      <a:pt x="116969" y="-7998"/>
                      <a:pt x="51881" y="2585"/>
                      <a:pt x="50823" y="5231"/>
                    </a:cubicBezTo>
                    <a:cubicBezTo>
                      <a:pt x="49765" y="7877"/>
                      <a:pt x="164594" y="20048"/>
                      <a:pt x="152423" y="27456"/>
                    </a:cubicBezTo>
                    <a:cubicBezTo>
                      <a:pt x="140252" y="34864"/>
                      <a:pt x="-2094" y="43331"/>
                      <a:pt x="23" y="433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 42">
                <a:extLst>
                  <a:ext uri="{FF2B5EF4-FFF2-40B4-BE49-F238E27FC236}">
                    <a16:creationId xmlns:a16="http://schemas.microsoft.com/office/drawing/2014/main" id="{4122594A-E239-7D74-772B-121659292E28}"/>
                  </a:ext>
                </a:extLst>
              </p:cNvPr>
              <p:cNvSpPr/>
              <p:nvPr/>
            </p:nvSpPr>
            <p:spPr>
              <a:xfrm>
                <a:off x="3736683" y="2488905"/>
                <a:ext cx="165410" cy="133975"/>
              </a:xfrm>
              <a:custGeom>
                <a:avLst/>
                <a:gdLst>
                  <a:gd name="connsiteX0" fmla="*/ 165392 w 165410"/>
                  <a:gd name="connsiteY0" fmla="*/ 295 h 133975"/>
                  <a:gd name="connsiteX1" fmla="*/ 38392 w 165410"/>
                  <a:gd name="connsiteY1" fmla="*/ 60620 h 133975"/>
                  <a:gd name="connsiteX2" fmla="*/ 292 w 165410"/>
                  <a:gd name="connsiteY2" fmla="*/ 133645 h 133975"/>
                  <a:gd name="connsiteX3" fmla="*/ 28867 w 165410"/>
                  <a:gd name="connsiteY3" fmla="*/ 86020 h 133975"/>
                  <a:gd name="connsiteX4" fmla="*/ 165392 w 165410"/>
                  <a:gd name="connsiteY4" fmla="*/ 295 h 13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410" h="133975">
                    <a:moveTo>
                      <a:pt x="165392" y="295"/>
                    </a:moveTo>
                    <a:cubicBezTo>
                      <a:pt x="166979" y="-3938"/>
                      <a:pt x="65909" y="38395"/>
                      <a:pt x="38392" y="60620"/>
                    </a:cubicBezTo>
                    <a:cubicBezTo>
                      <a:pt x="10875" y="82845"/>
                      <a:pt x="1879" y="129412"/>
                      <a:pt x="292" y="133645"/>
                    </a:cubicBezTo>
                    <a:cubicBezTo>
                      <a:pt x="-1295" y="137878"/>
                      <a:pt x="2938" y="100307"/>
                      <a:pt x="28867" y="86020"/>
                    </a:cubicBezTo>
                    <a:cubicBezTo>
                      <a:pt x="54796" y="71733"/>
                      <a:pt x="163805" y="4528"/>
                      <a:pt x="165392" y="2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 43">
                <a:extLst>
                  <a:ext uri="{FF2B5EF4-FFF2-40B4-BE49-F238E27FC236}">
                    <a16:creationId xmlns:a16="http://schemas.microsoft.com/office/drawing/2014/main" id="{C7177DD3-7EB3-6C7A-1EC9-D19567815E7E}"/>
                  </a:ext>
                </a:extLst>
              </p:cNvPr>
              <p:cNvSpPr/>
              <p:nvPr/>
            </p:nvSpPr>
            <p:spPr>
              <a:xfrm>
                <a:off x="3813169" y="2555367"/>
                <a:ext cx="226068" cy="57977"/>
              </a:xfrm>
              <a:custGeom>
                <a:avLst/>
                <a:gdLst>
                  <a:gd name="connsiteX0" fmla="*/ 6 w 226068"/>
                  <a:gd name="connsiteY0" fmla="*/ 41783 h 57977"/>
                  <a:gd name="connsiteX1" fmla="*/ 142881 w 226068"/>
                  <a:gd name="connsiteY1" fmla="*/ 29083 h 57977"/>
                  <a:gd name="connsiteX2" fmla="*/ 225431 w 226068"/>
                  <a:gd name="connsiteY2" fmla="*/ 57658 h 57977"/>
                  <a:gd name="connsiteX3" fmla="*/ 174631 w 226068"/>
                  <a:gd name="connsiteY3" fmla="*/ 6858 h 57977"/>
                  <a:gd name="connsiteX4" fmla="*/ 60331 w 226068"/>
                  <a:gd name="connsiteY4" fmla="*/ 508 h 57977"/>
                  <a:gd name="connsiteX5" fmla="*/ 136531 w 226068"/>
                  <a:gd name="connsiteY5" fmla="*/ 6858 h 57977"/>
                  <a:gd name="connsiteX6" fmla="*/ 6 w 226068"/>
                  <a:gd name="connsiteY6" fmla="*/ 41783 h 57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068" h="57977">
                    <a:moveTo>
                      <a:pt x="6" y="41783"/>
                    </a:moveTo>
                    <a:cubicBezTo>
                      <a:pt x="1064" y="45487"/>
                      <a:pt x="105310" y="26437"/>
                      <a:pt x="142881" y="29083"/>
                    </a:cubicBezTo>
                    <a:cubicBezTo>
                      <a:pt x="180452" y="31729"/>
                      <a:pt x="220139" y="61362"/>
                      <a:pt x="225431" y="57658"/>
                    </a:cubicBezTo>
                    <a:cubicBezTo>
                      <a:pt x="230723" y="53954"/>
                      <a:pt x="202148" y="16383"/>
                      <a:pt x="174631" y="6858"/>
                    </a:cubicBezTo>
                    <a:cubicBezTo>
                      <a:pt x="147114" y="-2667"/>
                      <a:pt x="66681" y="508"/>
                      <a:pt x="60331" y="508"/>
                    </a:cubicBezTo>
                    <a:cubicBezTo>
                      <a:pt x="53981" y="508"/>
                      <a:pt x="150819" y="-21"/>
                      <a:pt x="136531" y="6858"/>
                    </a:cubicBezTo>
                    <a:cubicBezTo>
                      <a:pt x="122244" y="13737"/>
                      <a:pt x="-1052" y="38079"/>
                      <a:pt x="6" y="417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 44">
                <a:extLst>
                  <a:ext uri="{FF2B5EF4-FFF2-40B4-BE49-F238E27FC236}">
                    <a16:creationId xmlns:a16="http://schemas.microsoft.com/office/drawing/2014/main" id="{41184195-7BA6-E333-3D86-E987655734DC}"/>
                  </a:ext>
                </a:extLst>
              </p:cNvPr>
              <p:cNvSpPr/>
              <p:nvPr/>
            </p:nvSpPr>
            <p:spPr>
              <a:xfrm>
                <a:off x="3971894" y="2546238"/>
                <a:ext cx="210075" cy="149537"/>
              </a:xfrm>
              <a:custGeom>
                <a:avLst/>
                <a:gdLst>
                  <a:gd name="connsiteX0" fmla="*/ 31 w 210075"/>
                  <a:gd name="connsiteY0" fmla="*/ 112 h 149537"/>
                  <a:gd name="connsiteX1" fmla="*/ 130206 w 210075"/>
                  <a:gd name="connsiteY1" fmla="*/ 114412 h 149537"/>
                  <a:gd name="connsiteX2" fmla="*/ 114331 w 210075"/>
                  <a:gd name="connsiteY2" fmla="*/ 82662 h 149537"/>
                  <a:gd name="connsiteX3" fmla="*/ 209581 w 210075"/>
                  <a:gd name="connsiteY3" fmla="*/ 149337 h 149537"/>
                  <a:gd name="connsiteX4" fmla="*/ 149256 w 210075"/>
                  <a:gd name="connsiteY4" fmla="*/ 101712 h 149537"/>
                  <a:gd name="connsiteX5" fmla="*/ 95281 w 210075"/>
                  <a:gd name="connsiteY5" fmla="*/ 57262 h 149537"/>
                  <a:gd name="connsiteX6" fmla="*/ 117506 w 210075"/>
                  <a:gd name="connsiteY6" fmla="*/ 92187 h 149537"/>
                  <a:gd name="connsiteX7" fmla="*/ 31 w 210075"/>
                  <a:gd name="connsiteY7" fmla="*/ 112 h 14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075" h="149537">
                    <a:moveTo>
                      <a:pt x="31" y="112"/>
                    </a:moveTo>
                    <a:cubicBezTo>
                      <a:pt x="2148" y="3816"/>
                      <a:pt x="111156" y="100654"/>
                      <a:pt x="130206" y="114412"/>
                    </a:cubicBezTo>
                    <a:cubicBezTo>
                      <a:pt x="149256" y="128170"/>
                      <a:pt x="101102" y="76841"/>
                      <a:pt x="114331" y="82662"/>
                    </a:cubicBezTo>
                    <a:cubicBezTo>
                      <a:pt x="127560" y="88483"/>
                      <a:pt x="203760" y="146162"/>
                      <a:pt x="209581" y="149337"/>
                    </a:cubicBezTo>
                    <a:cubicBezTo>
                      <a:pt x="215402" y="152512"/>
                      <a:pt x="168306" y="117058"/>
                      <a:pt x="149256" y="101712"/>
                    </a:cubicBezTo>
                    <a:cubicBezTo>
                      <a:pt x="130206" y="86366"/>
                      <a:pt x="100573" y="58849"/>
                      <a:pt x="95281" y="57262"/>
                    </a:cubicBezTo>
                    <a:cubicBezTo>
                      <a:pt x="89989" y="55675"/>
                      <a:pt x="130206" y="99066"/>
                      <a:pt x="117506" y="92187"/>
                    </a:cubicBezTo>
                    <a:cubicBezTo>
                      <a:pt x="104806" y="85308"/>
                      <a:pt x="-2086" y="-3592"/>
                      <a:pt x="31" y="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 45">
                <a:extLst>
                  <a:ext uri="{FF2B5EF4-FFF2-40B4-BE49-F238E27FC236}">
                    <a16:creationId xmlns:a16="http://schemas.microsoft.com/office/drawing/2014/main" id="{0FBB26D4-5B59-92D4-64FF-6E130C45A26C}"/>
                  </a:ext>
                </a:extLst>
              </p:cNvPr>
              <p:cNvSpPr/>
              <p:nvPr/>
            </p:nvSpPr>
            <p:spPr>
              <a:xfrm>
                <a:off x="3705192" y="2520870"/>
                <a:ext cx="288500" cy="117568"/>
              </a:xfrm>
              <a:custGeom>
                <a:avLst/>
                <a:gdLst>
                  <a:gd name="connsiteX0" fmla="*/ 285783 w 288500"/>
                  <a:gd name="connsiteY0" fmla="*/ 80 h 117568"/>
                  <a:gd name="connsiteX1" fmla="*/ 152433 w 288500"/>
                  <a:gd name="connsiteY1" fmla="*/ 28655 h 117568"/>
                  <a:gd name="connsiteX2" fmla="*/ 114333 w 288500"/>
                  <a:gd name="connsiteY2" fmla="*/ 47705 h 117568"/>
                  <a:gd name="connsiteX3" fmla="*/ 203233 w 288500"/>
                  <a:gd name="connsiteY3" fmla="*/ 35005 h 117568"/>
                  <a:gd name="connsiteX4" fmla="*/ 130208 w 288500"/>
                  <a:gd name="connsiteY4" fmla="*/ 44530 h 117568"/>
                  <a:gd name="connsiteX5" fmla="*/ 33 w 288500"/>
                  <a:gd name="connsiteY5" fmla="*/ 117555 h 117568"/>
                  <a:gd name="connsiteX6" fmla="*/ 142908 w 288500"/>
                  <a:gd name="connsiteY6" fmla="*/ 38180 h 117568"/>
                  <a:gd name="connsiteX7" fmla="*/ 234983 w 288500"/>
                  <a:gd name="connsiteY7" fmla="*/ 38180 h 117568"/>
                  <a:gd name="connsiteX8" fmla="*/ 285783 w 288500"/>
                  <a:gd name="connsiteY8" fmla="*/ 80 h 11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8500" h="117568">
                    <a:moveTo>
                      <a:pt x="285783" y="80"/>
                    </a:moveTo>
                    <a:cubicBezTo>
                      <a:pt x="272025" y="-1507"/>
                      <a:pt x="181008" y="20717"/>
                      <a:pt x="152433" y="28655"/>
                    </a:cubicBezTo>
                    <a:cubicBezTo>
                      <a:pt x="123858" y="36593"/>
                      <a:pt x="105866" y="46647"/>
                      <a:pt x="114333" y="47705"/>
                    </a:cubicBezTo>
                    <a:cubicBezTo>
                      <a:pt x="122800" y="48763"/>
                      <a:pt x="200587" y="35534"/>
                      <a:pt x="203233" y="35005"/>
                    </a:cubicBezTo>
                    <a:cubicBezTo>
                      <a:pt x="205879" y="34476"/>
                      <a:pt x="164075" y="30772"/>
                      <a:pt x="130208" y="44530"/>
                    </a:cubicBezTo>
                    <a:cubicBezTo>
                      <a:pt x="96341" y="58288"/>
                      <a:pt x="-2084" y="118613"/>
                      <a:pt x="33" y="117555"/>
                    </a:cubicBezTo>
                    <a:cubicBezTo>
                      <a:pt x="2150" y="116497"/>
                      <a:pt x="103750" y="51409"/>
                      <a:pt x="142908" y="38180"/>
                    </a:cubicBezTo>
                    <a:cubicBezTo>
                      <a:pt x="182066" y="24951"/>
                      <a:pt x="212229" y="42413"/>
                      <a:pt x="234983" y="38180"/>
                    </a:cubicBezTo>
                    <a:cubicBezTo>
                      <a:pt x="257737" y="33947"/>
                      <a:pt x="299541" y="1667"/>
                      <a:pt x="285783" y="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 46">
                <a:extLst>
                  <a:ext uri="{FF2B5EF4-FFF2-40B4-BE49-F238E27FC236}">
                    <a16:creationId xmlns:a16="http://schemas.microsoft.com/office/drawing/2014/main" id="{7164DA19-8752-8911-4515-5646F2A95CAD}"/>
                  </a:ext>
                </a:extLst>
              </p:cNvPr>
              <p:cNvSpPr/>
              <p:nvPr/>
            </p:nvSpPr>
            <p:spPr>
              <a:xfrm>
                <a:off x="3876494" y="2581255"/>
                <a:ext cx="221265" cy="72267"/>
              </a:xfrm>
              <a:custGeom>
                <a:avLst/>
                <a:gdLst>
                  <a:gd name="connsiteX0" fmla="*/ 181 w 221265"/>
                  <a:gd name="connsiteY0" fmla="*/ 20 h 72267"/>
                  <a:gd name="connsiteX1" fmla="*/ 114481 w 221265"/>
                  <a:gd name="connsiteY1" fmla="*/ 53995 h 72267"/>
                  <a:gd name="connsiteX2" fmla="*/ 41456 w 221265"/>
                  <a:gd name="connsiteY2" fmla="*/ 69870 h 72267"/>
                  <a:gd name="connsiteX3" fmla="*/ 216081 w 221265"/>
                  <a:gd name="connsiteY3" fmla="*/ 69870 h 72267"/>
                  <a:gd name="connsiteX4" fmla="*/ 168456 w 221265"/>
                  <a:gd name="connsiteY4" fmla="*/ 47645 h 72267"/>
                  <a:gd name="connsiteX5" fmla="*/ 98606 w 221265"/>
                  <a:gd name="connsiteY5" fmla="*/ 12720 h 72267"/>
                  <a:gd name="connsiteX6" fmla="*/ 165281 w 221265"/>
                  <a:gd name="connsiteY6" fmla="*/ 66695 h 72267"/>
                  <a:gd name="connsiteX7" fmla="*/ 89081 w 221265"/>
                  <a:gd name="connsiteY7" fmla="*/ 47645 h 72267"/>
                  <a:gd name="connsiteX8" fmla="*/ 181 w 221265"/>
                  <a:gd name="connsiteY8" fmla="*/ 20 h 7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1265" h="72267">
                    <a:moveTo>
                      <a:pt x="181" y="20"/>
                    </a:moveTo>
                    <a:cubicBezTo>
                      <a:pt x="4414" y="1078"/>
                      <a:pt x="107602" y="42353"/>
                      <a:pt x="114481" y="53995"/>
                    </a:cubicBezTo>
                    <a:cubicBezTo>
                      <a:pt x="121360" y="65637"/>
                      <a:pt x="24523" y="67224"/>
                      <a:pt x="41456" y="69870"/>
                    </a:cubicBezTo>
                    <a:cubicBezTo>
                      <a:pt x="58389" y="72516"/>
                      <a:pt x="194914" y="73574"/>
                      <a:pt x="216081" y="69870"/>
                    </a:cubicBezTo>
                    <a:cubicBezTo>
                      <a:pt x="237248" y="66166"/>
                      <a:pt x="188035" y="57170"/>
                      <a:pt x="168456" y="47645"/>
                    </a:cubicBezTo>
                    <a:cubicBezTo>
                      <a:pt x="148877" y="38120"/>
                      <a:pt x="99135" y="9545"/>
                      <a:pt x="98606" y="12720"/>
                    </a:cubicBezTo>
                    <a:cubicBezTo>
                      <a:pt x="98077" y="15895"/>
                      <a:pt x="166869" y="60874"/>
                      <a:pt x="165281" y="66695"/>
                    </a:cubicBezTo>
                    <a:cubicBezTo>
                      <a:pt x="163694" y="72516"/>
                      <a:pt x="111306" y="56112"/>
                      <a:pt x="89081" y="47645"/>
                    </a:cubicBezTo>
                    <a:cubicBezTo>
                      <a:pt x="66856" y="39178"/>
                      <a:pt x="-4052" y="-1038"/>
                      <a:pt x="181" y="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 47">
                <a:extLst>
                  <a:ext uri="{FF2B5EF4-FFF2-40B4-BE49-F238E27FC236}">
                    <a16:creationId xmlns:a16="http://schemas.microsoft.com/office/drawing/2014/main" id="{42BD38DA-D540-99D2-A9E3-AF8E45336A7C}"/>
                  </a:ext>
                </a:extLst>
              </p:cNvPr>
              <p:cNvSpPr/>
              <p:nvPr/>
            </p:nvSpPr>
            <p:spPr>
              <a:xfrm>
                <a:off x="3765540" y="2578041"/>
                <a:ext cx="219345" cy="158837"/>
              </a:xfrm>
              <a:custGeom>
                <a:avLst/>
                <a:gdLst>
                  <a:gd name="connsiteX0" fmla="*/ 219085 w 219345"/>
                  <a:gd name="connsiteY0" fmla="*/ 59 h 158837"/>
                  <a:gd name="connsiteX1" fmla="*/ 111135 w 219345"/>
                  <a:gd name="connsiteY1" fmla="*/ 28634 h 158837"/>
                  <a:gd name="connsiteX2" fmla="*/ 10 w 219345"/>
                  <a:gd name="connsiteY2" fmla="*/ 60384 h 158837"/>
                  <a:gd name="connsiteX3" fmla="*/ 117485 w 219345"/>
                  <a:gd name="connsiteY3" fmla="*/ 38159 h 158837"/>
                  <a:gd name="connsiteX4" fmla="*/ 69860 w 219345"/>
                  <a:gd name="connsiteY4" fmla="*/ 76259 h 158837"/>
                  <a:gd name="connsiteX5" fmla="*/ 28585 w 219345"/>
                  <a:gd name="connsiteY5" fmla="*/ 158809 h 158837"/>
                  <a:gd name="connsiteX6" fmla="*/ 73035 w 219345"/>
                  <a:gd name="connsiteY6" fmla="*/ 66734 h 158837"/>
                  <a:gd name="connsiteX7" fmla="*/ 79385 w 219345"/>
                  <a:gd name="connsiteY7" fmla="*/ 22284 h 158837"/>
                  <a:gd name="connsiteX8" fmla="*/ 219085 w 219345"/>
                  <a:gd name="connsiteY8" fmla="*/ 59 h 1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345" h="158837">
                    <a:moveTo>
                      <a:pt x="219085" y="59"/>
                    </a:moveTo>
                    <a:cubicBezTo>
                      <a:pt x="224376" y="1117"/>
                      <a:pt x="147647" y="18580"/>
                      <a:pt x="111135" y="28634"/>
                    </a:cubicBezTo>
                    <a:cubicBezTo>
                      <a:pt x="74623" y="38688"/>
                      <a:pt x="-1048" y="58796"/>
                      <a:pt x="10" y="60384"/>
                    </a:cubicBezTo>
                    <a:cubicBezTo>
                      <a:pt x="1068" y="61972"/>
                      <a:pt x="105843" y="35513"/>
                      <a:pt x="117485" y="38159"/>
                    </a:cubicBezTo>
                    <a:cubicBezTo>
                      <a:pt x="129127" y="40805"/>
                      <a:pt x="84677" y="56151"/>
                      <a:pt x="69860" y="76259"/>
                    </a:cubicBezTo>
                    <a:cubicBezTo>
                      <a:pt x="55043" y="96367"/>
                      <a:pt x="28056" y="160396"/>
                      <a:pt x="28585" y="158809"/>
                    </a:cubicBezTo>
                    <a:cubicBezTo>
                      <a:pt x="29114" y="157222"/>
                      <a:pt x="64568" y="89488"/>
                      <a:pt x="73035" y="66734"/>
                    </a:cubicBezTo>
                    <a:cubicBezTo>
                      <a:pt x="81502" y="43980"/>
                      <a:pt x="60864" y="32338"/>
                      <a:pt x="79385" y="22284"/>
                    </a:cubicBezTo>
                    <a:cubicBezTo>
                      <a:pt x="97906" y="12230"/>
                      <a:pt x="213794" y="-999"/>
                      <a:pt x="219085" y="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 48">
                <a:extLst>
                  <a:ext uri="{FF2B5EF4-FFF2-40B4-BE49-F238E27FC236}">
                    <a16:creationId xmlns:a16="http://schemas.microsoft.com/office/drawing/2014/main" id="{D2E1A240-526A-9D1A-C944-4F256BFC4604}"/>
                  </a:ext>
                </a:extLst>
              </p:cNvPr>
              <p:cNvSpPr/>
              <p:nvPr/>
            </p:nvSpPr>
            <p:spPr>
              <a:xfrm>
                <a:off x="3785667" y="2653330"/>
                <a:ext cx="321903" cy="155457"/>
              </a:xfrm>
              <a:custGeom>
                <a:avLst/>
                <a:gdLst>
                  <a:gd name="connsiteX0" fmla="*/ 97358 w 321903"/>
                  <a:gd name="connsiteY0" fmla="*/ 970 h 155457"/>
                  <a:gd name="connsiteX1" fmla="*/ 313258 w 321903"/>
                  <a:gd name="connsiteY1" fmla="*/ 150195 h 155457"/>
                  <a:gd name="connsiteX2" fmla="*/ 259283 w 321903"/>
                  <a:gd name="connsiteY2" fmla="*/ 115270 h 155457"/>
                  <a:gd name="connsiteX3" fmla="*/ 75133 w 321903"/>
                  <a:gd name="connsiteY3" fmla="*/ 51770 h 155457"/>
                  <a:gd name="connsiteX4" fmla="*/ 8458 w 321903"/>
                  <a:gd name="connsiteY4" fmla="*/ 51770 h 155457"/>
                  <a:gd name="connsiteX5" fmla="*/ 252933 w 321903"/>
                  <a:gd name="connsiteY5" fmla="*/ 83520 h 155457"/>
                  <a:gd name="connsiteX6" fmla="*/ 97358 w 321903"/>
                  <a:gd name="connsiteY6" fmla="*/ 970 h 1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903" h="155457">
                    <a:moveTo>
                      <a:pt x="97358" y="970"/>
                    </a:moveTo>
                    <a:cubicBezTo>
                      <a:pt x="107412" y="12082"/>
                      <a:pt x="286271" y="131145"/>
                      <a:pt x="313258" y="150195"/>
                    </a:cubicBezTo>
                    <a:cubicBezTo>
                      <a:pt x="340245" y="169245"/>
                      <a:pt x="298970" y="131674"/>
                      <a:pt x="259283" y="115270"/>
                    </a:cubicBezTo>
                    <a:cubicBezTo>
                      <a:pt x="219596" y="98866"/>
                      <a:pt x="116937" y="62353"/>
                      <a:pt x="75133" y="51770"/>
                    </a:cubicBezTo>
                    <a:cubicBezTo>
                      <a:pt x="33329" y="41187"/>
                      <a:pt x="-21175" y="46478"/>
                      <a:pt x="8458" y="51770"/>
                    </a:cubicBezTo>
                    <a:cubicBezTo>
                      <a:pt x="38091" y="57062"/>
                      <a:pt x="232825" y="89341"/>
                      <a:pt x="252933" y="83520"/>
                    </a:cubicBezTo>
                    <a:cubicBezTo>
                      <a:pt x="273041" y="77699"/>
                      <a:pt x="87304" y="-10142"/>
                      <a:pt x="97358" y="9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 49">
                <a:extLst>
                  <a:ext uri="{FF2B5EF4-FFF2-40B4-BE49-F238E27FC236}">
                    <a16:creationId xmlns:a16="http://schemas.microsoft.com/office/drawing/2014/main" id="{BEF8E6DB-3F92-8AF2-719A-80C9E845B5DD}"/>
                  </a:ext>
                </a:extLst>
              </p:cNvPr>
              <p:cNvSpPr/>
              <p:nvPr/>
            </p:nvSpPr>
            <p:spPr>
              <a:xfrm>
                <a:off x="3983899" y="2606630"/>
                <a:ext cx="201360" cy="147526"/>
              </a:xfrm>
              <a:custGeom>
                <a:avLst/>
                <a:gdLst>
                  <a:gd name="connsiteX0" fmla="*/ 726 w 201360"/>
                  <a:gd name="connsiteY0" fmla="*/ 47670 h 147526"/>
                  <a:gd name="connsiteX1" fmla="*/ 134076 w 201360"/>
                  <a:gd name="connsiteY1" fmla="*/ 57195 h 147526"/>
                  <a:gd name="connsiteX2" fmla="*/ 149951 w 201360"/>
                  <a:gd name="connsiteY2" fmla="*/ 73070 h 147526"/>
                  <a:gd name="connsiteX3" fmla="*/ 140426 w 201360"/>
                  <a:gd name="connsiteY3" fmla="*/ 28620 h 147526"/>
                  <a:gd name="connsiteX4" fmla="*/ 181701 w 201360"/>
                  <a:gd name="connsiteY4" fmla="*/ 69895 h 147526"/>
                  <a:gd name="connsiteX5" fmla="*/ 200751 w 201360"/>
                  <a:gd name="connsiteY5" fmla="*/ 45 h 147526"/>
                  <a:gd name="connsiteX6" fmla="*/ 194401 w 201360"/>
                  <a:gd name="connsiteY6" fmla="*/ 60370 h 147526"/>
                  <a:gd name="connsiteX7" fmla="*/ 172176 w 201360"/>
                  <a:gd name="connsiteY7" fmla="*/ 127045 h 147526"/>
                  <a:gd name="connsiteX8" fmla="*/ 165826 w 201360"/>
                  <a:gd name="connsiteY8" fmla="*/ 146095 h 147526"/>
                  <a:gd name="connsiteX9" fmla="*/ 118201 w 201360"/>
                  <a:gd name="connsiteY9" fmla="*/ 95295 h 147526"/>
                  <a:gd name="connsiteX10" fmla="*/ 102326 w 201360"/>
                  <a:gd name="connsiteY10" fmla="*/ 76245 h 147526"/>
                  <a:gd name="connsiteX11" fmla="*/ 80101 w 201360"/>
                  <a:gd name="connsiteY11" fmla="*/ 57195 h 147526"/>
                  <a:gd name="connsiteX12" fmla="*/ 726 w 201360"/>
                  <a:gd name="connsiteY12" fmla="*/ 47670 h 14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360" h="147526">
                    <a:moveTo>
                      <a:pt x="726" y="47670"/>
                    </a:moveTo>
                    <a:cubicBezTo>
                      <a:pt x="9722" y="47670"/>
                      <a:pt x="109205" y="52962"/>
                      <a:pt x="134076" y="57195"/>
                    </a:cubicBezTo>
                    <a:cubicBezTo>
                      <a:pt x="158947" y="61428"/>
                      <a:pt x="148893" y="77832"/>
                      <a:pt x="149951" y="73070"/>
                    </a:cubicBezTo>
                    <a:cubicBezTo>
                      <a:pt x="151009" y="68308"/>
                      <a:pt x="135134" y="29149"/>
                      <a:pt x="140426" y="28620"/>
                    </a:cubicBezTo>
                    <a:cubicBezTo>
                      <a:pt x="145718" y="28091"/>
                      <a:pt x="171647" y="74658"/>
                      <a:pt x="181701" y="69895"/>
                    </a:cubicBezTo>
                    <a:cubicBezTo>
                      <a:pt x="191755" y="65133"/>
                      <a:pt x="198634" y="1633"/>
                      <a:pt x="200751" y="45"/>
                    </a:cubicBezTo>
                    <a:cubicBezTo>
                      <a:pt x="202868" y="-1543"/>
                      <a:pt x="199163" y="39203"/>
                      <a:pt x="194401" y="60370"/>
                    </a:cubicBezTo>
                    <a:cubicBezTo>
                      <a:pt x="189639" y="81537"/>
                      <a:pt x="172176" y="127045"/>
                      <a:pt x="172176" y="127045"/>
                    </a:cubicBezTo>
                    <a:cubicBezTo>
                      <a:pt x="167413" y="141333"/>
                      <a:pt x="174822" y="151387"/>
                      <a:pt x="165826" y="146095"/>
                    </a:cubicBezTo>
                    <a:cubicBezTo>
                      <a:pt x="156830" y="140803"/>
                      <a:pt x="128784" y="106937"/>
                      <a:pt x="118201" y="95295"/>
                    </a:cubicBezTo>
                    <a:cubicBezTo>
                      <a:pt x="107618" y="83653"/>
                      <a:pt x="108676" y="82595"/>
                      <a:pt x="102326" y="76245"/>
                    </a:cubicBezTo>
                    <a:cubicBezTo>
                      <a:pt x="95976" y="69895"/>
                      <a:pt x="91214" y="60370"/>
                      <a:pt x="80101" y="57195"/>
                    </a:cubicBezTo>
                    <a:cubicBezTo>
                      <a:pt x="68988" y="54020"/>
                      <a:pt x="-8270" y="47670"/>
                      <a:pt x="726" y="476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 50">
                <a:extLst>
                  <a:ext uri="{FF2B5EF4-FFF2-40B4-BE49-F238E27FC236}">
                    <a16:creationId xmlns:a16="http://schemas.microsoft.com/office/drawing/2014/main" id="{1AC715BF-0A8A-D303-C8E7-190C2193B987}"/>
                  </a:ext>
                </a:extLst>
              </p:cNvPr>
              <p:cNvSpPr/>
              <p:nvPr/>
            </p:nvSpPr>
            <p:spPr>
              <a:xfrm>
                <a:off x="3604670" y="2374799"/>
                <a:ext cx="154551" cy="378273"/>
              </a:xfrm>
              <a:custGeom>
                <a:avLst/>
                <a:gdLst>
                  <a:gd name="connsiteX0" fmla="*/ 154530 w 154551"/>
                  <a:gd name="connsiteY0" fmla="*/ 101 h 378273"/>
                  <a:gd name="connsiteX1" fmla="*/ 37055 w 154551"/>
                  <a:gd name="connsiteY1" fmla="*/ 76301 h 378273"/>
                  <a:gd name="connsiteX2" fmla="*/ 94205 w 154551"/>
                  <a:gd name="connsiteY2" fmla="*/ 44551 h 378273"/>
                  <a:gd name="connsiteX3" fmla="*/ 49755 w 154551"/>
                  <a:gd name="connsiteY3" fmla="*/ 123926 h 378273"/>
                  <a:gd name="connsiteX4" fmla="*/ 37055 w 154551"/>
                  <a:gd name="connsiteY4" fmla="*/ 228701 h 378273"/>
                  <a:gd name="connsiteX5" fmla="*/ 37055 w 154551"/>
                  <a:gd name="connsiteY5" fmla="*/ 139801 h 378273"/>
                  <a:gd name="connsiteX6" fmla="*/ 2130 w 154551"/>
                  <a:gd name="connsiteY6" fmla="*/ 377926 h 378273"/>
                  <a:gd name="connsiteX7" fmla="*/ 8480 w 154551"/>
                  <a:gd name="connsiteY7" fmla="*/ 190601 h 378273"/>
                  <a:gd name="connsiteX8" fmla="*/ 46580 w 154551"/>
                  <a:gd name="connsiteY8" fmla="*/ 95351 h 378273"/>
                  <a:gd name="connsiteX9" fmla="*/ 154530 w 154551"/>
                  <a:gd name="connsiteY9" fmla="*/ 101 h 37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551" h="378273">
                    <a:moveTo>
                      <a:pt x="154530" y="101"/>
                    </a:moveTo>
                    <a:cubicBezTo>
                      <a:pt x="152943" y="-3074"/>
                      <a:pt x="47109" y="68893"/>
                      <a:pt x="37055" y="76301"/>
                    </a:cubicBezTo>
                    <a:cubicBezTo>
                      <a:pt x="27001" y="83709"/>
                      <a:pt x="92088" y="36614"/>
                      <a:pt x="94205" y="44551"/>
                    </a:cubicBezTo>
                    <a:cubicBezTo>
                      <a:pt x="96322" y="52488"/>
                      <a:pt x="59280" y="93234"/>
                      <a:pt x="49755" y="123926"/>
                    </a:cubicBezTo>
                    <a:cubicBezTo>
                      <a:pt x="40230" y="154618"/>
                      <a:pt x="39172" y="226055"/>
                      <a:pt x="37055" y="228701"/>
                    </a:cubicBezTo>
                    <a:cubicBezTo>
                      <a:pt x="34938" y="231347"/>
                      <a:pt x="42876" y="114930"/>
                      <a:pt x="37055" y="139801"/>
                    </a:cubicBezTo>
                    <a:cubicBezTo>
                      <a:pt x="31234" y="164672"/>
                      <a:pt x="6893" y="369459"/>
                      <a:pt x="2130" y="377926"/>
                    </a:cubicBezTo>
                    <a:cubicBezTo>
                      <a:pt x="-2633" y="386393"/>
                      <a:pt x="1072" y="237697"/>
                      <a:pt x="8480" y="190601"/>
                    </a:cubicBezTo>
                    <a:cubicBezTo>
                      <a:pt x="15888" y="143505"/>
                      <a:pt x="22768" y="130276"/>
                      <a:pt x="46580" y="95351"/>
                    </a:cubicBezTo>
                    <a:cubicBezTo>
                      <a:pt x="70392" y="60426"/>
                      <a:pt x="156117" y="3276"/>
                      <a:pt x="154530" y="1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 51">
                <a:extLst>
                  <a:ext uri="{FF2B5EF4-FFF2-40B4-BE49-F238E27FC236}">
                    <a16:creationId xmlns:a16="http://schemas.microsoft.com/office/drawing/2014/main" id="{356C063A-EAC9-64F4-F0C9-2866FD3DA0C2}"/>
                  </a:ext>
                </a:extLst>
              </p:cNvPr>
              <p:cNvSpPr/>
              <p:nvPr/>
            </p:nvSpPr>
            <p:spPr>
              <a:xfrm>
                <a:off x="4130096" y="2401285"/>
                <a:ext cx="111839" cy="262578"/>
              </a:xfrm>
              <a:custGeom>
                <a:avLst/>
                <a:gdLst>
                  <a:gd name="connsiteX0" fmla="*/ 579 w 111839"/>
                  <a:gd name="connsiteY0" fmla="*/ 2190 h 262578"/>
                  <a:gd name="connsiteX1" fmla="*/ 79954 w 111839"/>
                  <a:gd name="connsiteY1" fmla="*/ 176815 h 262578"/>
                  <a:gd name="connsiteX2" fmla="*/ 111704 w 111839"/>
                  <a:gd name="connsiteY2" fmla="*/ 262540 h 262578"/>
                  <a:gd name="connsiteX3" fmla="*/ 89479 w 111839"/>
                  <a:gd name="connsiteY3" fmla="*/ 186340 h 262578"/>
                  <a:gd name="connsiteX4" fmla="*/ 45029 w 111839"/>
                  <a:gd name="connsiteY4" fmla="*/ 84740 h 262578"/>
                  <a:gd name="connsiteX5" fmla="*/ 579 w 111839"/>
                  <a:gd name="connsiteY5" fmla="*/ 2190 h 26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9" h="262578">
                    <a:moveTo>
                      <a:pt x="579" y="2190"/>
                    </a:moveTo>
                    <a:cubicBezTo>
                      <a:pt x="6400" y="17536"/>
                      <a:pt x="61433" y="133423"/>
                      <a:pt x="79954" y="176815"/>
                    </a:cubicBezTo>
                    <a:cubicBezTo>
                      <a:pt x="98475" y="220207"/>
                      <a:pt x="110117" y="260953"/>
                      <a:pt x="111704" y="262540"/>
                    </a:cubicBezTo>
                    <a:cubicBezTo>
                      <a:pt x="113291" y="264127"/>
                      <a:pt x="100591" y="215973"/>
                      <a:pt x="89479" y="186340"/>
                    </a:cubicBezTo>
                    <a:cubicBezTo>
                      <a:pt x="78367" y="156707"/>
                      <a:pt x="55612" y="113315"/>
                      <a:pt x="45029" y="84740"/>
                    </a:cubicBezTo>
                    <a:cubicBezTo>
                      <a:pt x="34446" y="56165"/>
                      <a:pt x="-5242" y="-13156"/>
                      <a:pt x="579" y="21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 52">
                <a:extLst>
                  <a:ext uri="{FF2B5EF4-FFF2-40B4-BE49-F238E27FC236}">
                    <a16:creationId xmlns:a16="http://schemas.microsoft.com/office/drawing/2014/main" id="{603B73B5-B2BE-046C-630D-0D3CA8C2796A}"/>
                  </a:ext>
                </a:extLst>
              </p:cNvPr>
              <p:cNvSpPr/>
              <p:nvPr/>
            </p:nvSpPr>
            <p:spPr>
              <a:xfrm>
                <a:off x="3644153" y="1996980"/>
                <a:ext cx="210328" cy="261866"/>
              </a:xfrm>
              <a:custGeom>
                <a:avLst/>
                <a:gdLst>
                  <a:gd name="connsiteX0" fmla="*/ 210297 w 210328"/>
                  <a:gd name="connsiteY0" fmla="*/ 95 h 261866"/>
                  <a:gd name="connsiteX1" fmla="*/ 73772 w 210328"/>
                  <a:gd name="connsiteY1" fmla="*/ 133445 h 261866"/>
                  <a:gd name="connsiteX2" fmla="*/ 747 w 210328"/>
                  <a:gd name="connsiteY2" fmla="*/ 260445 h 261866"/>
                  <a:gd name="connsiteX3" fmla="*/ 38847 w 210328"/>
                  <a:gd name="connsiteY3" fmla="*/ 193770 h 261866"/>
                  <a:gd name="connsiteX4" fmla="*/ 86472 w 210328"/>
                  <a:gd name="connsiteY4" fmla="*/ 73120 h 261866"/>
                  <a:gd name="connsiteX5" fmla="*/ 61072 w 210328"/>
                  <a:gd name="connsiteY5" fmla="*/ 111220 h 261866"/>
                  <a:gd name="connsiteX6" fmla="*/ 210297 w 210328"/>
                  <a:gd name="connsiteY6" fmla="*/ 95 h 261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328" h="261866">
                    <a:moveTo>
                      <a:pt x="210297" y="95"/>
                    </a:moveTo>
                    <a:cubicBezTo>
                      <a:pt x="212414" y="3799"/>
                      <a:pt x="108697" y="90053"/>
                      <a:pt x="73772" y="133445"/>
                    </a:cubicBezTo>
                    <a:cubicBezTo>
                      <a:pt x="38847" y="176837"/>
                      <a:pt x="6568" y="250391"/>
                      <a:pt x="747" y="260445"/>
                    </a:cubicBezTo>
                    <a:cubicBezTo>
                      <a:pt x="-5074" y="270499"/>
                      <a:pt x="24559" y="224991"/>
                      <a:pt x="38847" y="193770"/>
                    </a:cubicBezTo>
                    <a:cubicBezTo>
                      <a:pt x="53134" y="162549"/>
                      <a:pt x="82768" y="86878"/>
                      <a:pt x="86472" y="73120"/>
                    </a:cubicBezTo>
                    <a:cubicBezTo>
                      <a:pt x="90176" y="59362"/>
                      <a:pt x="43080" y="121274"/>
                      <a:pt x="61072" y="111220"/>
                    </a:cubicBezTo>
                    <a:cubicBezTo>
                      <a:pt x="79064" y="101166"/>
                      <a:pt x="208180" y="-3609"/>
                      <a:pt x="210297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 53">
                <a:extLst>
                  <a:ext uri="{FF2B5EF4-FFF2-40B4-BE49-F238E27FC236}">
                    <a16:creationId xmlns:a16="http://schemas.microsoft.com/office/drawing/2014/main" id="{D83B6463-C1C9-133A-D5E3-B7652FCF2359}"/>
                  </a:ext>
                </a:extLst>
              </p:cNvPr>
              <p:cNvSpPr/>
              <p:nvPr/>
            </p:nvSpPr>
            <p:spPr>
              <a:xfrm>
                <a:off x="3911072" y="1955417"/>
                <a:ext cx="318284" cy="51198"/>
              </a:xfrm>
              <a:custGeom>
                <a:avLst/>
                <a:gdLst>
                  <a:gd name="connsiteX0" fmla="*/ 528 w 318284"/>
                  <a:gd name="connsiteY0" fmla="*/ 41658 h 51198"/>
                  <a:gd name="connsiteX1" fmla="*/ 213253 w 318284"/>
                  <a:gd name="connsiteY1" fmla="*/ 35308 h 51198"/>
                  <a:gd name="connsiteX2" fmla="*/ 318028 w 318284"/>
                  <a:gd name="connsiteY2" fmla="*/ 51183 h 51198"/>
                  <a:gd name="connsiteX3" fmla="*/ 245003 w 318284"/>
                  <a:gd name="connsiteY3" fmla="*/ 38483 h 51198"/>
                  <a:gd name="connsiteX4" fmla="*/ 57678 w 318284"/>
                  <a:gd name="connsiteY4" fmla="*/ 383 h 51198"/>
                  <a:gd name="connsiteX5" fmla="*/ 149753 w 318284"/>
                  <a:gd name="connsiteY5" fmla="*/ 19433 h 51198"/>
                  <a:gd name="connsiteX6" fmla="*/ 528 w 318284"/>
                  <a:gd name="connsiteY6" fmla="*/ 41658 h 51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284" h="51198">
                    <a:moveTo>
                      <a:pt x="528" y="41658"/>
                    </a:moveTo>
                    <a:cubicBezTo>
                      <a:pt x="11111" y="44304"/>
                      <a:pt x="160336" y="33721"/>
                      <a:pt x="213253" y="35308"/>
                    </a:cubicBezTo>
                    <a:cubicBezTo>
                      <a:pt x="266170" y="36895"/>
                      <a:pt x="312736" y="50654"/>
                      <a:pt x="318028" y="51183"/>
                    </a:cubicBezTo>
                    <a:cubicBezTo>
                      <a:pt x="323320" y="51712"/>
                      <a:pt x="245003" y="38483"/>
                      <a:pt x="245003" y="38483"/>
                    </a:cubicBezTo>
                    <a:lnTo>
                      <a:pt x="57678" y="383"/>
                    </a:lnTo>
                    <a:cubicBezTo>
                      <a:pt x="41803" y="-2792"/>
                      <a:pt x="157691" y="14670"/>
                      <a:pt x="149753" y="19433"/>
                    </a:cubicBezTo>
                    <a:cubicBezTo>
                      <a:pt x="141816" y="24195"/>
                      <a:pt x="-10055" y="39012"/>
                      <a:pt x="528" y="416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 54">
                <a:extLst>
                  <a:ext uri="{FF2B5EF4-FFF2-40B4-BE49-F238E27FC236}">
                    <a16:creationId xmlns:a16="http://schemas.microsoft.com/office/drawing/2014/main" id="{C1992270-547E-4DDB-BEBF-C68A212E74D6}"/>
                  </a:ext>
                </a:extLst>
              </p:cNvPr>
              <p:cNvSpPr/>
              <p:nvPr/>
            </p:nvSpPr>
            <p:spPr>
              <a:xfrm>
                <a:off x="3549302" y="2416093"/>
                <a:ext cx="54365" cy="325485"/>
              </a:xfrm>
              <a:custGeom>
                <a:avLst/>
                <a:gdLst>
                  <a:gd name="connsiteX0" fmla="*/ 54323 w 54365"/>
                  <a:gd name="connsiteY0" fmla="*/ 82 h 325485"/>
                  <a:gd name="connsiteX1" fmla="*/ 22573 w 54365"/>
                  <a:gd name="connsiteY1" fmla="*/ 139782 h 325485"/>
                  <a:gd name="connsiteX2" fmla="*/ 13048 w 54365"/>
                  <a:gd name="connsiteY2" fmla="*/ 320757 h 325485"/>
                  <a:gd name="connsiteX3" fmla="*/ 13048 w 54365"/>
                  <a:gd name="connsiteY3" fmla="*/ 254082 h 325485"/>
                  <a:gd name="connsiteX4" fmla="*/ 348 w 54365"/>
                  <a:gd name="connsiteY4" fmla="*/ 57232 h 325485"/>
                  <a:gd name="connsiteX5" fmla="*/ 28923 w 54365"/>
                  <a:gd name="connsiteY5" fmla="*/ 158832 h 325485"/>
                  <a:gd name="connsiteX6" fmla="*/ 54323 w 54365"/>
                  <a:gd name="connsiteY6" fmla="*/ 82 h 325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365" h="325485">
                    <a:moveTo>
                      <a:pt x="54323" y="82"/>
                    </a:moveTo>
                    <a:cubicBezTo>
                      <a:pt x="53265" y="-3093"/>
                      <a:pt x="29452" y="86336"/>
                      <a:pt x="22573" y="139782"/>
                    </a:cubicBezTo>
                    <a:cubicBezTo>
                      <a:pt x="15694" y="193228"/>
                      <a:pt x="14635" y="301707"/>
                      <a:pt x="13048" y="320757"/>
                    </a:cubicBezTo>
                    <a:cubicBezTo>
                      <a:pt x="11461" y="339807"/>
                      <a:pt x="15165" y="298003"/>
                      <a:pt x="13048" y="254082"/>
                    </a:cubicBezTo>
                    <a:cubicBezTo>
                      <a:pt x="10931" y="210161"/>
                      <a:pt x="-2298" y="73107"/>
                      <a:pt x="348" y="57232"/>
                    </a:cubicBezTo>
                    <a:cubicBezTo>
                      <a:pt x="2994" y="41357"/>
                      <a:pt x="21515" y="163595"/>
                      <a:pt x="28923" y="158832"/>
                    </a:cubicBezTo>
                    <a:cubicBezTo>
                      <a:pt x="36331" y="154070"/>
                      <a:pt x="55381" y="3257"/>
                      <a:pt x="54323" y="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 55">
                <a:extLst>
                  <a:ext uri="{FF2B5EF4-FFF2-40B4-BE49-F238E27FC236}">
                    <a16:creationId xmlns:a16="http://schemas.microsoft.com/office/drawing/2014/main" id="{216F88B7-5AEE-016F-E39E-E910A8448307}"/>
                  </a:ext>
                </a:extLst>
              </p:cNvPr>
              <p:cNvSpPr/>
              <p:nvPr/>
            </p:nvSpPr>
            <p:spPr>
              <a:xfrm>
                <a:off x="4283075" y="2527246"/>
                <a:ext cx="118901" cy="464853"/>
              </a:xfrm>
              <a:custGeom>
                <a:avLst/>
                <a:gdLst>
                  <a:gd name="connsiteX0" fmla="*/ 101600 w 118901"/>
                  <a:gd name="connsiteY0" fmla="*/ 54 h 464853"/>
                  <a:gd name="connsiteX1" fmla="*/ 111125 w 118901"/>
                  <a:gd name="connsiteY1" fmla="*/ 269929 h 464853"/>
                  <a:gd name="connsiteX2" fmla="*/ 117475 w 118901"/>
                  <a:gd name="connsiteY2" fmla="*/ 231829 h 464853"/>
                  <a:gd name="connsiteX3" fmla="*/ 82550 w 118901"/>
                  <a:gd name="connsiteY3" fmla="*/ 463604 h 464853"/>
                  <a:gd name="connsiteX4" fmla="*/ 101600 w 118901"/>
                  <a:gd name="connsiteY4" fmla="*/ 320729 h 464853"/>
                  <a:gd name="connsiteX5" fmla="*/ 104775 w 118901"/>
                  <a:gd name="connsiteY5" fmla="*/ 244529 h 464853"/>
                  <a:gd name="connsiteX6" fmla="*/ 0 w 118901"/>
                  <a:gd name="connsiteY6" fmla="*/ 57204 h 464853"/>
                  <a:gd name="connsiteX7" fmla="*/ 104775 w 118901"/>
                  <a:gd name="connsiteY7" fmla="*/ 244529 h 464853"/>
                  <a:gd name="connsiteX8" fmla="*/ 101600 w 118901"/>
                  <a:gd name="connsiteY8" fmla="*/ 54 h 46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8901" h="464853">
                    <a:moveTo>
                      <a:pt x="101600" y="54"/>
                    </a:moveTo>
                    <a:cubicBezTo>
                      <a:pt x="102658" y="4287"/>
                      <a:pt x="108479" y="231300"/>
                      <a:pt x="111125" y="269929"/>
                    </a:cubicBezTo>
                    <a:cubicBezTo>
                      <a:pt x="113771" y="308558"/>
                      <a:pt x="122238" y="199550"/>
                      <a:pt x="117475" y="231829"/>
                    </a:cubicBezTo>
                    <a:cubicBezTo>
                      <a:pt x="112713" y="264108"/>
                      <a:pt x="85196" y="448787"/>
                      <a:pt x="82550" y="463604"/>
                    </a:cubicBezTo>
                    <a:cubicBezTo>
                      <a:pt x="79904" y="478421"/>
                      <a:pt x="97896" y="357241"/>
                      <a:pt x="101600" y="320729"/>
                    </a:cubicBezTo>
                    <a:cubicBezTo>
                      <a:pt x="105304" y="284217"/>
                      <a:pt x="121708" y="288450"/>
                      <a:pt x="104775" y="244529"/>
                    </a:cubicBezTo>
                    <a:cubicBezTo>
                      <a:pt x="87842" y="200608"/>
                      <a:pt x="0" y="57204"/>
                      <a:pt x="0" y="57204"/>
                    </a:cubicBezTo>
                    <a:cubicBezTo>
                      <a:pt x="0" y="57204"/>
                      <a:pt x="86254" y="248233"/>
                      <a:pt x="104775" y="244529"/>
                    </a:cubicBezTo>
                    <a:cubicBezTo>
                      <a:pt x="123296" y="240825"/>
                      <a:pt x="100542" y="-4179"/>
                      <a:pt x="101600" y="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 56">
                <a:extLst>
                  <a:ext uri="{FF2B5EF4-FFF2-40B4-BE49-F238E27FC236}">
                    <a16:creationId xmlns:a16="http://schemas.microsoft.com/office/drawing/2014/main" id="{4D62DF0C-4B63-2594-1E3E-7BE00465C9DC}"/>
                  </a:ext>
                </a:extLst>
              </p:cNvPr>
              <p:cNvSpPr/>
              <p:nvPr/>
            </p:nvSpPr>
            <p:spPr>
              <a:xfrm>
                <a:off x="3502017" y="2080718"/>
                <a:ext cx="200296" cy="748367"/>
              </a:xfrm>
              <a:custGeom>
                <a:avLst/>
                <a:gdLst>
                  <a:gd name="connsiteX0" fmla="*/ 200033 w 200296"/>
                  <a:gd name="connsiteY0" fmla="*/ 2082 h 748367"/>
                  <a:gd name="connsiteX1" fmla="*/ 66683 w 200296"/>
                  <a:gd name="connsiteY1" fmla="*/ 348157 h 748367"/>
                  <a:gd name="connsiteX2" fmla="*/ 92083 w 200296"/>
                  <a:gd name="connsiteY2" fmla="*/ 303707 h 748367"/>
                  <a:gd name="connsiteX3" fmla="*/ 34933 w 200296"/>
                  <a:gd name="connsiteY3" fmla="*/ 443407 h 748367"/>
                  <a:gd name="connsiteX4" fmla="*/ 8 w 200296"/>
                  <a:gd name="connsiteY4" fmla="*/ 672007 h 748367"/>
                  <a:gd name="connsiteX5" fmla="*/ 31758 w 200296"/>
                  <a:gd name="connsiteY5" fmla="*/ 589457 h 748367"/>
                  <a:gd name="connsiteX6" fmla="*/ 50808 w 200296"/>
                  <a:gd name="connsiteY6" fmla="*/ 748207 h 748367"/>
                  <a:gd name="connsiteX7" fmla="*/ 47633 w 200296"/>
                  <a:gd name="connsiteY7" fmla="*/ 614857 h 748367"/>
                  <a:gd name="connsiteX8" fmla="*/ 47633 w 200296"/>
                  <a:gd name="connsiteY8" fmla="*/ 405307 h 748367"/>
                  <a:gd name="connsiteX9" fmla="*/ 120658 w 200296"/>
                  <a:gd name="connsiteY9" fmla="*/ 132257 h 748367"/>
                  <a:gd name="connsiteX10" fmla="*/ 101608 w 200296"/>
                  <a:gd name="connsiteY10" fmla="*/ 198932 h 748367"/>
                  <a:gd name="connsiteX11" fmla="*/ 200033 w 200296"/>
                  <a:gd name="connsiteY11" fmla="*/ 2082 h 748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296" h="748367">
                    <a:moveTo>
                      <a:pt x="200033" y="2082"/>
                    </a:moveTo>
                    <a:cubicBezTo>
                      <a:pt x="194212" y="26953"/>
                      <a:pt x="84675" y="297886"/>
                      <a:pt x="66683" y="348157"/>
                    </a:cubicBezTo>
                    <a:cubicBezTo>
                      <a:pt x="48691" y="398428"/>
                      <a:pt x="97375" y="287832"/>
                      <a:pt x="92083" y="303707"/>
                    </a:cubicBezTo>
                    <a:cubicBezTo>
                      <a:pt x="86791" y="319582"/>
                      <a:pt x="50279" y="382024"/>
                      <a:pt x="34933" y="443407"/>
                    </a:cubicBezTo>
                    <a:cubicBezTo>
                      <a:pt x="19587" y="504790"/>
                      <a:pt x="537" y="647665"/>
                      <a:pt x="8" y="672007"/>
                    </a:cubicBezTo>
                    <a:cubicBezTo>
                      <a:pt x="-521" y="696349"/>
                      <a:pt x="23291" y="576757"/>
                      <a:pt x="31758" y="589457"/>
                    </a:cubicBezTo>
                    <a:cubicBezTo>
                      <a:pt x="40225" y="602157"/>
                      <a:pt x="48162" y="743974"/>
                      <a:pt x="50808" y="748207"/>
                    </a:cubicBezTo>
                    <a:cubicBezTo>
                      <a:pt x="53454" y="752440"/>
                      <a:pt x="48162" y="672007"/>
                      <a:pt x="47633" y="614857"/>
                    </a:cubicBezTo>
                    <a:cubicBezTo>
                      <a:pt x="47104" y="557707"/>
                      <a:pt x="35462" y="485740"/>
                      <a:pt x="47633" y="405307"/>
                    </a:cubicBezTo>
                    <a:cubicBezTo>
                      <a:pt x="59804" y="324874"/>
                      <a:pt x="111662" y="166653"/>
                      <a:pt x="120658" y="132257"/>
                    </a:cubicBezTo>
                    <a:cubicBezTo>
                      <a:pt x="129654" y="97861"/>
                      <a:pt x="89966" y="214807"/>
                      <a:pt x="101608" y="198932"/>
                    </a:cubicBezTo>
                    <a:cubicBezTo>
                      <a:pt x="113250" y="183057"/>
                      <a:pt x="205854" y="-22789"/>
                      <a:pt x="200033" y="20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 57">
                <a:extLst>
                  <a:ext uri="{FF2B5EF4-FFF2-40B4-BE49-F238E27FC236}">
                    <a16:creationId xmlns:a16="http://schemas.microsoft.com/office/drawing/2014/main" id="{84F76DA2-94A0-917D-6CDA-5CEA43C11A52}"/>
                  </a:ext>
                </a:extLst>
              </p:cNvPr>
              <p:cNvSpPr/>
              <p:nvPr/>
            </p:nvSpPr>
            <p:spPr>
              <a:xfrm>
                <a:off x="4004639" y="2797584"/>
                <a:ext cx="186349" cy="117954"/>
              </a:xfrm>
              <a:custGeom>
                <a:avLst/>
                <a:gdLst>
                  <a:gd name="connsiteX0" fmla="*/ 2211 w 186349"/>
                  <a:gd name="connsiteY0" fmla="*/ 2766 h 117954"/>
                  <a:gd name="connsiteX1" fmla="*/ 176836 w 186349"/>
                  <a:gd name="connsiteY1" fmla="*/ 113891 h 117954"/>
                  <a:gd name="connsiteX2" fmla="*/ 154611 w 186349"/>
                  <a:gd name="connsiteY2" fmla="*/ 88491 h 117954"/>
                  <a:gd name="connsiteX3" fmla="*/ 81586 w 186349"/>
                  <a:gd name="connsiteY3" fmla="*/ 37691 h 117954"/>
                  <a:gd name="connsiteX4" fmla="*/ 2211 w 186349"/>
                  <a:gd name="connsiteY4" fmla="*/ 2766 h 11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349" h="117954">
                    <a:moveTo>
                      <a:pt x="2211" y="2766"/>
                    </a:moveTo>
                    <a:cubicBezTo>
                      <a:pt x="18086" y="15466"/>
                      <a:pt x="151436" y="99604"/>
                      <a:pt x="176836" y="113891"/>
                    </a:cubicBezTo>
                    <a:cubicBezTo>
                      <a:pt x="202236" y="128178"/>
                      <a:pt x="170486" y="101191"/>
                      <a:pt x="154611" y="88491"/>
                    </a:cubicBezTo>
                    <a:cubicBezTo>
                      <a:pt x="138736" y="75791"/>
                      <a:pt x="102753" y="50920"/>
                      <a:pt x="81586" y="37691"/>
                    </a:cubicBezTo>
                    <a:cubicBezTo>
                      <a:pt x="60419" y="24462"/>
                      <a:pt x="-13664" y="-9934"/>
                      <a:pt x="2211" y="27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 58">
                <a:extLst>
                  <a:ext uri="{FF2B5EF4-FFF2-40B4-BE49-F238E27FC236}">
                    <a16:creationId xmlns:a16="http://schemas.microsoft.com/office/drawing/2014/main" id="{200DFDFF-7A93-728E-A149-826166FD95D1}"/>
                  </a:ext>
                </a:extLst>
              </p:cNvPr>
              <p:cNvSpPr/>
              <p:nvPr/>
            </p:nvSpPr>
            <p:spPr>
              <a:xfrm>
                <a:off x="3641693" y="2712952"/>
                <a:ext cx="215986" cy="177777"/>
              </a:xfrm>
              <a:custGeom>
                <a:avLst/>
                <a:gdLst>
                  <a:gd name="connsiteX0" fmla="*/ 44482 w 215986"/>
                  <a:gd name="connsiteY0" fmla="*/ 1673 h 177777"/>
                  <a:gd name="connsiteX1" fmla="*/ 38132 w 215986"/>
                  <a:gd name="connsiteY1" fmla="*/ 52473 h 177777"/>
                  <a:gd name="connsiteX2" fmla="*/ 41307 w 215986"/>
                  <a:gd name="connsiteY2" fmla="*/ 141373 h 177777"/>
                  <a:gd name="connsiteX3" fmla="*/ 60357 w 215986"/>
                  <a:gd name="connsiteY3" fmla="*/ 112798 h 177777"/>
                  <a:gd name="connsiteX4" fmla="*/ 107982 w 215986"/>
                  <a:gd name="connsiteY4" fmla="*/ 176298 h 177777"/>
                  <a:gd name="connsiteX5" fmla="*/ 114332 w 215986"/>
                  <a:gd name="connsiteY5" fmla="*/ 119148 h 177777"/>
                  <a:gd name="connsiteX6" fmla="*/ 215932 w 215986"/>
                  <a:gd name="connsiteY6" fmla="*/ 42948 h 177777"/>
                  <a:gd name="connsiteX7" fmla="*/ 127032 w 215986"/>
                  <a:gd name="connsiteY7" fmla="*/ 115973 h 177777"/>
                  <a:gd name="connsiteX8" fmla="*/ 31782 w 215986"/>
                  <a:gd name="connsiteY8" fmla="*/ 176298 h 177777"/>
                  <a:gd name="connsiteX9" fmla="*/ 34957 w 215986"/>
                  <a:gd name="connsiteY9" fmla="*/ 154073 h 177777"/>
                  <a:gd name="connsiteX10" fmla="*/ 32 w 215986"/>
                  <a:gd name="connsiteY10" fmla="*/ 96923 h 177777"/>
                  <a:gd name="connsiteX11" fmla="*/ 28607 w 215986"/>
                  <a:gd name="connsiteY11" fmla="*/ 112798 h 177777"/>
                  <a:gd name="connsiteX12" fmla="*/ 44482 w 215986"/>
                  <a:gd name="connsiteY12" fmla="*/ 1673 h 177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986" h="177777">
                    <a:moveTo>
                      <a:pt x="44482" y="1673"/>
                    </a:moveTo>
                    <a:cubicBezTo>
                      <a:pt x="46069" y="-8381"/>
                      <a:pt x="38661" y="29190"/>
                      <a:pt x="38132" y="52473"/>
                    </a:cubicBezTo>
                    <a:cubicBezTo>
                      <a:pt x="37603" y="75756"/>
                      <a:pt x="37603" y="131319"/>
                      <a:pt x="41307" y="141373"/>
                    </a:cubicBezTo>
                    <a:cubicBezTo>
                      <a:pt x="45011" y="151427"/>
                      <a:pt x="49245" y="106977"/>
                      <a:pt x="60357" y="112798"/>
                    </a:cubicBezTo>
                    <a:cubicBezTo>
                      <a:pt x="71469" y="118619"/>
                      <a:pt x="98986" y="175240"/>
                      <a:pt x="107982" y="176298"/>
                    </a:cubicBezTo>
                    <a:cubicBezTo>
                      <a:pt x="116978" y="177356"/>
                      <a:pt x="96340" y="141373"/>
                      <a:pt x="114332" y="119148"/>
                    </a:cubicBezTo>
                    <a:cubicBezTo>
                      <a:pt x="132324" y="96923"/>
                      <a:pt x="213815" y="43477"/>
                      <a:pt x="215932" y="42948"/>
                    </a:cubicBezTo>
                    <a:cubicBezTo>
                      <a:pt x="218049" y="42419"/>
                      <a:pt x="157724" y="93748"/>
                      <a:pt x="127032" y="115973"/>
                    </a:cubicBezTo>
                    <a:cubicBezTo>
                      <a:pt x="96340" y="138198"/>
                      <a:pt x="47128" y="169948"/>
                      <a:pt x="31782" y="176298"/>
                    </a:cubicBezTo>
                    <a:cubicBezTo>
                      <a:pt x="16436" y="182648"/>
                      <a:pt x="40249" y="167302"/>
                      <a:pt x="34957" y="154073"/>
                    </a:cubicBezTo>
                    <a:cubicBezTo>
                      <a:pt x="29665" y="140844"/>
                      <a:pt x="1090" y="103802"/>
                      <a:pt x="32" y="96923"/>
                    </a:cubicBezTo>
                    <a:cubicBezTo>
                      <a:pt x="-1026" y="90044"/>
                      <a:pt x="24374" y="123911"/>
                      <a:pt x="28607" y="112798"/>
                    </a:cubicBezTo>
                    <a:cubicBezTo>
                      <a:pt x="32840" y="101686"/>
                      <a:pt x="42895" y="11727"/>
                      <a:pt x="44482" y="16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 59">
                <a:extLst>
                  <a:ext uri="{FF2B5EF4-FFF2-40B4-BE49-F238E27FC236}">
                    <a16:creationId xmlns:a16="http://schemas.microsoft.com/office/drawing/2014/main" id="{74E0F5C8-FDA3-4A0E-AF49-FAC69211B944}"/>
                  </a:ext>
                </a:extLst>
              </p:cNvPr>
              <p:cNvSpPr/>
              <p:nvPr/>
            </p:nvSpPr>
            <p:spPr>
              <a:xfrm>
                <a:off x="3536743" y="2743198"/>
                <a:ext cx="163834" cy="209558"/>
              </a:xfrm>
              <a:custGeom>
                <a:avLst/>
                <a:gdLst>
                  <a:gd name="connsiteX0" fmla="*/ 207 w 163834"/>
                  <a:gd name="connsiteY0" fmla="*/ 38102 h 209558"/>
                  <a:gd name="connsiteX1" fmla="*/ 143082 w 163834"/>
                  <a:gd name="connsiteY1" fmla="*/ 158752 h 209558"/>
                  <a:gd name="connsiteX2" fmla="*/ 162132 w 163834"/>
                  <a:gd name="connsiteY2" fmla="*/ 209552 h 209558"/>
                  <a:gd name="connsiteX3" fmla="*/ 158957 w 163834"/>
                  <a:gd name="connsiteY3" fmla="*/ 161927 h 209558"/>
                  <a:gd name="connsiteX4" fmla="*/ 127207 w 163834"/>
                  <a:gd name="connsiteY4" fmla="*/ 114302 h 209558"/>
                  <a:gd name="connsiteX5" fmla="*/ 127207 w 163834"/>
                  <a:gd name="connsiteY5" fmla="*/ 2 h 209558"/>
                  <a:gd name="connsiteX6" fmla="*/ 111332 w 163834"/>
                  <a:gd name="connsiteY6" fmla="*/ 111127 h 209558"/>
                  <a:gd name="connsiteX7" fmla="*/ 207 w 163834"/>
                  <a:gd name="connsiteY7" fmla="*/ 38102 h 20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834" h="209558">
                    <a:moveTo>
                      <a:pt x="207" y="38102"/>
                    </a:moveTo>
                    <a:cubicBezTo>
                      <a:pt x="5499" y="46039"/>
                      <a:pt x="116095" y="130177"/>
                      <a:pt x="143082" y="158752"/>
                    </a:cubicBezTo>
                    <a:cubicBezTo>
                      <a:pt x="170070" y="187327"/>
                      <a:pt x="159486" y="209023"/>
                      <a:pt x="162132" y="209552"/>
                    </a:cubicBezTo>
                    <a:cubicBezTo>
                      <a:pt x="164778" y="210081"/>
                      <a:pt x="164778" y="177802"/>
                      <a:pt x="158957" y="161927"/>
                    </a:cubicBezTo>
                    <a:cubicBezTo>
                      <a:pt x="153136" y="146052"/>
                      <a:pt x="132499" y="141290"/>
                      <a:pt x="127207" y="114302"/>
                    </a:cubicBezTo>
                    <a:cubicBezTo>
                      <a:pt x="121915" y="87315"/>
                      <a:pt x="129853" y="531"/>
                      <a:pt x="127207" y="2"/>
                    </a:cubicBezTo>
                    <a:cubicBezTo>
                      <a:pt x="124561" y="-527"/>
                      <a:pt x="130382" y="103719"/>
                      <a:pt x="111332" y="111127"/>
                    </a:cubicBezTo>
                    <a:cubicBezTo>
                      <a:pt x="92282" y="118535"/>
                      <a:pt x="-5085" y="30165"/>
                      <a:pt x="207" y="381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 60">
                <a:extLst>
                  <a:ext uri="{FF2B5EF4-FFF2-40B4-BE49-F238E27FC236}">
                    <a16:creationId xmlns:a16="http://schemas.microsoft.com/office/drawing/2014/main" id="{AC0D15BA-5D03-A85C-644A-B11333DA1C16}"/>
                  </a:ext>
                </a:extLst>
              </p:cNvPr>
              <p:cNvSpPr/>
              <p:nvPr/>
            </p:nvSpPr>
            <p:spPr>
              <a:xfrm>
                <a:off x="4305046" y="2724125"/>
                <a:ext cx="101956" cy="374699"/>
              </a:xfrm>
              <a:custGeom>
                <a:avLst/>
                <a:gdLst>
                  <a:gd name="connsiteX0" fmla="*/ 254 w 101956"/>
                  <a:gd name="connsiteY0" fmla="*/ 6375 h 374699"/>
                  <a:gd name="connsiteX1" fmla="*/ 28829 w 101956"/>
                  <a:gd name="connsiteY1" fmla="*/ 165125 h 374699"/>
                  <a:gd name="connsiteX2" fmla="*/ 25654 w 101956"/>
                  <a:gd name="connsiteY2" fmla="*/ 317525 h 374699"/>
                  <a:gd name="connsiteX3" fmla="*/ 28829 w 101956"/>
                  <a:gd name="connsiteY3" fmla="*/ 231800 h 374699"/>
                  <a:gd name="connsiteX4" fmla="*/ 28829 w 101956"/>
                  <a:gd name="connsiteY4" fmla="*/ 374675 h 374699"/>
                  <a:gd name="connsiteX5" fmla="*/ 60579 w 101956"/>
                  <a:gd name="connsiteY5" fmla="*/ 219100 h 374699"/>
                  <a:gd name="connsiteX6" fmla="*/ 101854 w 101956"/>
                  <a:gd name="connsiteY6" fmla="*/ 25 h 374699"/>
                  <a:gd name="connsiteX7" fmla="*/ 47879 w 101956"/>
                  <a:gd name="connsiteY7" fmla="*/ 203225 h 374699"/>
                  <a:gd name="connsiteX8" fmla="*/ 254 w 101956"/>
                  <a:gd name="connsiteY8" fmla="*/ 6375 h 374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956" h="374699">
                    <a:moveTo>
                      <a:pt x="254" y="6375"/>
                    </a:moveTo>
                    <a:cubicBezTo>
                      <a:pt x="-2921" y="25"/>
                      <a:pt x="24596" y="113267"/>
                      <a:pt x="28829" y="165125"/>
                    </a:cubicBezTo>
                    <a:cubicBezTo>
                      <a:pt x="33062" y="216983"/>
                      <a:pt x="25654" y="306413"/>
                      <a:pt x="25654" y="317525"/>
                    </a:cubicBezTo>
                    <a:cubicBezTo>
                      <a:pt x="25654" y="328637"/>
                      <a:pt x="28300" y="222275"/>
                      <a:pt x="28829" y="231800"/>
                    </a:cubicBezTo>
                    <a:cubicBezTo>
                      <a:pt x="29358" y="241325"/>
                      <a:pt x="23537" y="376792"/>
                      <a:pt x="28829" y="374675"/>
                    </a:cubicBezTo>
                    <a:cubicBezTo>
                      <a:pt x="34121" y="372558"/>
                      <a:pt x="48408" y="281542"/>
                      <a:pt x="60579" y="219100"/>
                    </a:cubicBezTo>
                    <a:cubicBezTo>
                      <a:pt x="72750" y="156658"/>
                      <a:pt x="103971" y="2671"/>
                      <a:pt x="101854" y="25"/>
                    </a:cubicBezTo>
                    <a:cubicBezTo>
                      <a:pt x="99737" y="-2621"/>
                      <a:pt x="63754" y="199521"/>
                      <a:pt x="47879" y="203225"/>
                    </a:cubicBezTo>
                    <a:cubicBezTo>
                      <a:pt x="32004" y="206929"/>
                      <a:pt x="3429" y="12725"/>
                      <a:pt x="254" y="63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 61">
                <a:extLst>
                  <a:ext uri="{FF2B5EF4-FFF2-40B4-BE49-F238E27FC236}">
                    <a16:creationId xmlns:a16="http://schemas.microsoft.com/office/drawing/2014/main" id="{37197BCA-6432-5D74-AA2E-3C38804B9E41}"/>
                  </a:ext>
                </a:extLst>
              </p:cNvPr>
              <p:cNvSpPr/>
              <p:nvPr/>
            </p:nvSpPr>
            <p:spPr>
              <a:xfrm>
                <a:off x="4171950" y="2387600"/>
                <a:ext cx="228607" cy="122063"/>
              </a:xfrm>
              <a:custGeom>
                <a:avLst/>
                <a:gdLst>
                  <a:gd name="connsiteX0" fmla="*/ 0 w 228607"/>
                  <a:gd name="connsiteY0" fmla="*/ 0 h 122063"/>
                  <a:gd name="connsiteX1" fmla="*/ 101600 w 228607"/>
                  <a:gd name="connsiteY1" fmla="*/ 53975 h 122063"/>
                  <a:gd name="connsiteX2" fmla="*/ 104775 w 228607"/>
                  <a:gd name="connsiteY2" fmla="*/ 25400 h 122063"/>
                  <a:gd name="connsiteX3" fmla="*/ 193675 w 228607"/>
                  <a:gd name="connsiteY3" fmla="*/ 98425 h 122063"/>
                  <a:gd name="connsiteX4" fmla="*/ 174625 w 228607"/>
                  <a:gd name="connsiteY4" fmla="*/ 85725 h 122063"/>
                  <a:gd name="connsiteX5" fmla="*/ 104775 w 228607"/>
                  <a:gd name="connsiteY5" fmla="*/ 111125 h 122063"/>
                  <a:gd name="connsiteX6" fmla="*/ 184150 w 228607"/>
                  <a:gd name="connsiteY6" fmla="*/ 95250 h 122063"/>
                  <a:gd name="connsiteX7" fmla="*/ 228600 w 228607"/>
                  <a:gd name="connsiteY7" fmla="*/ 120650 h 122063"/>
                  <a:gd name="connsiteX8" fmla="*/ 187325 w 228607"/>
                  <a:gd name="connsiteY8" fmla="*/ 44450 h 122063"/>
                  <a:gd name="connsiteX9" fmla="*/ 136525 w 228607"/>
                  <a:gd name="connsiteY9" fmla="*/ 34925 h 122063"/>
                  <a:gd name="connsiteX10" fmla="*/ 0 w 228607"/>
                  <a:gd name="connsiteY10" fmla="*/ 0 h 122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8607" h="122063">
                    <a:moveTo>
                      <a:pt x="0" y="0"/>
                    </a:moveTo>
                    <a:cubicBezTo>
                      <a:pt x="42069" y="24871"/>
                      <a:pt x="84138" y="49742"/>
                      <a:pt x="101600" y="53975"/>
                    </a:cubicBezTo>
                    <a:cubicBezTo>
                      <a:pt x="119062" y="58208"/>
                      <a:pt x="89429" y="17992"/>
                      <a:pt x="104775" y="25400"/>
                    </a:cubicBezTo>
                    <a:cubicBezTo>
                      <a:pt x="120121" y="32808"/>
                      <a:pt x="193675" y="98425"/>
                      <a:pt x="193675" y="98425"/>
                    </a:cubicBezTo>
                    <a:cubicBezTo>
                      <a:pt x="205317" y="108479"/>
                      <a:pt x="189442" y="83608"/>
                      <a:pt x="174625" y="85725"/>
                    </a:cubicBezTo>
                    <a:cubicBezTo>
                      <a:pt x="159808" y="87842"/>
                      <a:pt x="103188" y="109538"/>
                      <a:pt x="104775" y="111125"/>
                    </a:cubicBezTo>
                    <a:cubicBezTo>
                      <a:pt x="106362" y="112712"/>
                      <a:pt x="163513" y="93663"/>
                      <a:pt x="184150" y="95250"/>
                    </a:cubicBezTo>
                    <a:cubicBezTo>
                      <a:pt x="204787" y="96837"/>
                      <a:pt x="228071" y="129117"/>
                      <a:pt x="228600" y="120650"/>
                    </a:cubicBezTo>
                    <a:cubicBezTo>
                      <a:pt x="229129" y="112183"/>
                      <a:pt x="202671" y="58738"/>
                      <a:pt x="187325" y="44450"/>
                    </a:cubicBezTo>
                    <a:cubicBezTo>
                      <a:pt x="171979" y="30163"/>
                      <a:pt x="136525" y="34925"/>
                      <a:pt x="136525" y="349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 62">
                <a:extLst>
                  <a:ext uri="{FF2B5EF4-FFF2-40B4-BE49-F238E27FC236}">
                    <a16:creationId xmlns:a16="http://schemas.microsoft.com/office/drawing/2014/main" id="{28460AD3-0ACC-8849-6455-3771FAA57822}"/>
                  </a:ext>
                </a:extLst>
              </p:cNvPr>
              <p:cNvSpPr/>
              <p:nvPr/>
            </p:nvSpPr>
            <p:spPr>
              <a:xfrm>
                <a:off x="3487495" y="2346280"/>
                <a:ext cx="100892" cy="389726"/>
              </a:xfrm>
              <a:custGeom>
                <a:avLst/>
                <a:gdLst>
                  <a:gd name="connsiteX0" fmla="*/ 100255 w 100892"/>
                  <a:gd name="connsiteY0" fmla="*/ 45 h 389726"/>
                  <a:gd name="connsiteX1" fmla="*/ 43105 w 100892"/>
                  <a:gd name="connsiteY1" fmla="*/ 174670 h 389726"/>
                  <a:gd name="connsiteX2" fmla="*/ 20880 w 100892"/>
                  <a:gd name="connsiteY2" fmla="*/ 387395 h 389726"/>
                  <a:gd name="connsiteX3" fmla="*/ 39930 w 100892"/>
                  <a:gd name="connsiteY3" fmla="*/ 273095 h 389726"/>
                  <a:gd name="connsiteX4" fmla="*/ 39930 w 100892"/>
                  <a:gd name="connsiteY4" fmla="*/ 44495 h 389726"/>
                  <a:gd name="connsiteX5" fmla="*/ 1830 w 100892"/>
                  <a:gd name="connsiteY5" fmla="*/ 190545 h 389726"/>
                  <a:gd name="connsiteX6" fmla="*/ 100255 w 100892"/>
                  <a:gd name="connsiteY6" fmla="*/ 45 h 38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892" h="389726">
                    <a:moveTo>
                      <a:pt x="100255" y="45"/>
                    </a:moveTo>
                    <a:cubicBezTo>
                      <a:pt x="107134" y="-2601"/>
                      <a:pt x="56334" y="110112"/>
                      <a:pt x="43105" y="174670"/>
                    </a:cubicBezTo>
                    <a:cubicBezTo>
                      <a:pt x="29876" y="239228"/>
                      <a:pt x="21409" y="370991"/>
                      <a:pt x="20880" y="387395"/>
                    </a:cubicBezTo>
                    <a:cubicBezTo>
                      <a:pt x="20351" y="403799"/>
                      <a:pt x="36755" y="330245"/>
                      <a:pt x="39930" y="273095"/>
                    </a:cubicBezTo>
                    <a:cubicBezTo>
                      <a:pt x="43105" y="215945"/>
                      <a:pt x="46280" y="58253"/>
                      <a:pt x="39930" y="44495"/>
                    </a:cubicBezTo>
                    <a:cubicBezTo>
                      <a:pt x="33580" y="30737"/>
                      <a:pt x="-9283" y="198483"/>
                      <a:pt x="1830" y="190545"/>
                    </a:cubicBezTo>
                    <a:cubicBezTo>
                      <a:pt x="12942" y="182608"/>
                      <a:pt x="93376" y="2691"/>
                      <a:pt x="100255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 63">
                <a:extLst>
                  <a:ext uri="{FF2B5EF4-FFF2-40B4-BE49-F238E27FC236}">
                    <a16:creationId xmlns:a16="http://schemas.microsoft.com/office/drawing/2014/main" id="{CFDB4EE2-71DC-90D2-3846-063218302090}"/>
                  </a:ext>
                </a:extLst>
              </p:cNvPr>
              <p:cNvSpPr/>
              <p:nvPr/>
            </p:nvSpPr>
            <p:spPr>
              <a:xfrm>
                <a:off x="4216297" y="2009340"/>
                <a:ext cx="222715" cy="309876"/>
              </a:xfrm>
              <a:custGeom>
                <a:avLst/>
                <a:gdLst>
                  <a:gd name="connsiteX0" fmla="*/ 103 w 222715"/>
                  <a:gd name="connsiteY0" fmla="*/ 3610 h 309876"/>
                  <a:gd name="connsiteX1" fmla="*/ 120753 w 222715"/>
                  <a:gd name="connsiteY1" fmla="*/ 159185 h 309876"/>
                  <a:gd name="connsiteX2" fmla="*/ 114403 w 222715"/>
                  <a:gd name="connsiteY2" fmla="*/ 102035 h 309876"/>
                  <a:gd name="connsiteX3" fmla="*/ 222353 w 222715"/>
                  <a:gd name="connsiteY3" fmla="*/ 308410 h 309876"/>
                  <a:gd name="connsiteX4" fmla="*/ 146153 w 222715"/>
                  <a:gd name="connsiteY4" fmla="*/ 184585 h 309876"/>
                  <a:gd name="connsiteX5" fmla="*/ 57253 w 222715"/>
                  <a:gd name="connsiteY5" fmla="*/ 435 h 309876"/>
                  <a:gd name="connsiteX6" fmla="*/ 98528 w 222715"/>
                  <a:gd name="connsiteY6" fmla="*/ 130610 h 309876"/>
                  <a:gd name="connsiteX7" fmla="*/ 103 w 222715"/>
                  <a:gd name="connsiteY7" fmla="*/ 3610 h 30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2715" h="309876">
                    <a:moveTo>
                      <a:pt x="103" y="3610"/>
                    </a:moveTo>
                    <a:cubicBezTo>
                      <a:pt x="3807" y="8372"/>
                      <a:pt x="101703" y="142781"/>
                      <a:pt x="120753" y="159185"/>
                    </a:cubicBezTo>
                    <a:cubicBezTo>
                      <a:pt x="139803" y="175589"/>
                      <a:pt x="97470" y="77164"/>
                      <a:pt x="114403" y="102035"/>
                    </a:cubicBezTo>
                    <a:cubicBezTo>
                      <a:pt x="131336" y="126906"/>
                      <a:pt x="217061" y="294652"/>
                      <a:pt x="222353" y="308410"/>
                    </a:cubicBezTo>
                    <a:cubicBezTo>
                      <a:pt x="227645" y="322168"/>
                      <a:pt x="173670" y="235914"/>
                      <a:pt x="146153" y="184585"/>
                    </a:cubicBezTo>
                    <a:cubicBezTo>
                      <a:pt x="118636" y="133256"/>
                      <a:pt x="65191" y="9431"/>
                      <a:pt x="57253" y="435"/>
                    </a:cubicBezTo>
                    <a:cubicBezTo>
                      <a:pt x="49316" y="-8561"/>
                      <a:pt x="103820" y="124789"/>
                      <a:pt x="98528" y="130610"/>
                    </a:cubicBezTo>
                    <a:cubicBezTo>
                      <a:pt x="93236" y="136431"/>
                      <a:pt x="-3601" y="-1152"/>
                      <a:pt x="103" y="36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 64">
                <a:extLst>
                  <a:ext uri="{FF2B5EF4-FFF2-40B4-BE49-F238E27FC236}">
                    <a16:creationId xmlns:a16="http://schemas.microsoft.com/office/drawing/2014/main" id="{D67E4661-AB50-0EFC-F691-4027D71EAF5E}"/>
                  </a:ext>
                </a:extLst>
              </p:cNvPr>
              <p:cNvSpPr/>
              <p:nvPr/>
            </p:nvSpPr>
            <p:spPr>
              <a:xfrm>
                <a:off x="4396810" y="2270061"/>
                <a:ext cx="64084" cy="305188"/>
              </a:xfrm>
              <a:custGeom>
                <a:avLst/>
                <a:gdLst>
                  <a:gd name="connsiteX0" fmla="*/ 565 w 64084"/>
                  <a:gd name="connsiteY0" fmla="*/ 64 h 305188"/>
                  <a:gd name="connsiteX1" fmla="*/ 6915 w 64084"/>
                  <a:gd name="connsiteY1" fmla="*/ 130239 h 305188"/>
                  <a:gd name="connsiteX2" fmla="*/ 10090 w 64084"/>
                  <a:gd name="connsiteY2" fmla="*/ 104839 h 305188"/>
                  <a:gd name="connsiteX3" fmla="*/ 10090 w 64084"/>
                  <a:gd name="connsiteY3" fmla="*/ 196914 h 305188"/>
                  <a:gd name="connsiteX4" fmla="*/ 64065 w 64084"/>
                  <a:gd name="connsiteY4" fmla="*/ 304864 h 305188"/>
                  <a:gd name="connsiteX5" fmla="*/ 16440 w 64084"/>
                  <a:gd name="connsiteY5" fmla="*/ 225489 h 305188"/>
                  <a:gd name="connsiteX6" fmla="*/ 29140 w 64084"/>
                  <a:gd name="connsiteY6" fmla="*/ 92139 h 305188"/>
                  <a:gd name="connsiteX7" fmla="*/ 22790 w 64084"/>
                  <a:gd name="connsiteY7" fmla="*/ 149289 h 305188"/>
                  <a:gd name="connsiteX8" fmla="*/ 565 w 64084"/>
                  <a:gd name="connsiteY8" fmla="*/ 64 h 30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84" h="305188">
                    <a:moveTo>
                      <a:pt x="565" y="64"/>
                    </a:moveTo>
                    <a:cubicBezTo>
                      <a:pt x="-2081" y="-3111"/>
                      <a:pt x="5328" y="112777"/>
                      <a:pt x="6915" y="130239"/>
                    </a:cubicBezTo>
                    <a:cubicBezTo>
                      <a:pt x="8502" y="147701"/>
                      <a:pt x="9561" y="93727"/>
                      <a:pt x="10090" y="104839"/>
                    </a:cubicBezTo>
                    <a:cubicBezTo>
                      <a:pt x="10619" y="115951"/>
                      <a:pt x="1094" y="163577"/>
                      <a:pt x="10090" y="196914"/>
                    </a:cubicBezTo>
                    <a:cubicBezTo>
                      <a:pt x="19086" y="230251"/>
                      <a:pt x="63007" y="300102"/>
                      <a:pt x="64065" y="304864"/>
                    </a:cubicBezTo>
                    <a:cubicBezTo>
                      <a:pt x="65123" y="309626"/>
                      <a:pt x="22261" y="260943"/>
                      <a:pt x="16440" y="225489"/>
                    </a:cubicBezTo>
                    <a:cubicBezTo>
                      <a:pt x="10619" y="190035"/>
                      <a:pt x="28082" y="104839"/>
                      <a:pt x="29140" y="92139"/>
                    </a:cubicBezTo>
                    <a:cubicBezTo>
                      <a:pt x="30198" y="79439"/>
                      <a:pt x="25436" y="161460"/>
                      <a:pt x="22790" y="149289"/>
                    </a:cubicBezTo>
                    <a:cubicBezTo>
                      <a:pt x="20144" y="137118"/>
                      <a:pt x="3211" y="3239"/>
                      <a:pt x="565" y="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 65">
                <a:extLst>
                  <a:ext uri="{FF2B5EF4-FFF2-40B4-BE49-F238E27FC236}">
                    <a16:creationId xmlns:a16="http://schemas.microsoft.com/office/drawing/2014/main" id="{E1779382-A1FB-F912-3B02-5E12AA4CDE51}"/>
                  </a:ext>
                </a:extLst>
              </p:cNvPr>
              <p:cNvSpPr/>
              <p:nvPr/>
            </p:nvSpPr>
            <p:spPr>
              <a:xfrm>
                <a:off x="4342407" y="2495432"/>
                <a:ext cx="120097" cy="642195"/>
              </a:xfrm>
              <a:custGeom>
                <a:avLst/>
                <a:gdLst>
                  <a:gd name="connsiteX0" fmla="*/ 64493 w 120097"/>
                  <a:gd name="connsiteY0" fmla="*/ 118 h 642195"/>
                  <a:gd name="connsiteX1" fmla="*/ 83543 w 120097"/>
                  <a:gd name="connsiteY1" fmla="*/ 196968 h 642195"/>
                  <a:gd name="connsiteX2" fmla="*/ 89893 w 120097"/>
                  <a:gd name="connsiteY2" fmla="*/ 168393 h 642195"/>
                  <a:gd name="connsiteX3" fmla="*/ 77193 w 120097"/>
                  <a:gd name="connsiteY3" fmla="*/ 308093 h 642195"/>
                  <a:gd name="connsiteX4" fmla="*/ 105768 w 120097"/>
                  <a:gd name="connsiteY4" fmla="*/ 247768 h 642195"/>
                  <a:gd name="connsiteX5" fmla="*/ 67668 w 120097"/>
                  <a:gd name="connsiteY5" fmla="*/ 358893 h 642195"/>
                  <a:gd name="connsiteX6" fmla="*/ 7343 w 120097"/>
                  <a:gd name="connsiteY6" fmla="*/ 517643 h 642195"/>
                  <a:gd name="connsiteX7" fmla="*/ 4168 w 120097"/>
                  <a:gd name="connsiteY7" fmla="*/ 641468 h 642195"/>
                  <a:gd name="connsiteX8" fmla="*/ 35918 w 120097"/>
                  <a:gd name="connsiteY8" fmla="*/ 460493 h 642195"/>
                  <a:gd name="connsiteX9" fmla="*/ 115293 w 120097"/>
                  <a:gd name="connsiteY9" fmla="*/ 190618 h 642195"/>
                  <a:gd name="connsiteX10" fmla="*/ 108943 w 120097"/>
                  <a:gd name="connsiteY10" fmla="*/ 117593 h 642195"/>
                  <a:gd name="connsiteX11" fmla="*/ 89893 w 120097"/>
                  <a:gd name="connsiteY11" fmla="*/ 228718 h 642195"/>
                  <a:gd name="connsiteX12" fmla="*/ 64493 w 120097"/>
                  <a:gd name="connsiteY12" fmla="*/ 118 h 642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097" h="642195">
                    <a:moveTo>
                      <a:pt x="64493" y="118"/>
                    </a:moveTo>
                    <a:cubicBezTo>
                      <a:pt x="63435" y="-5173"/>
                      <a:pt x="79310" y="168922"/>
                      <a:pt x="83543" y="196968"/>
                    </a:cubicBezTo>
                    <a:cubicBezTo>
                      <a:pt x="87776" y="225014"/>
                      <a:pt x="90951" y="149872"/>
                      <a:pt x="89893" y="168393"/>
                    </a:cubicBezTo>
                    <a:cubicBezTo>
                      <a:pt x="88835" y="186914"/>
                      <a:pt x="74547" y="294864"/>
                      <a:pt x="77193" y="308093"/>
                    </a:cubicBezTo>
                    <a:cubicBezTo>
                      <a:pt x="79839" y="321322"/>
                      <a:pt x="107355" y="239301"/>
                      <a:pt x="105768" y="247768"/>
                    </a:cubicBezTo>
                    <a:cubicBezTo>
                      <a:pt x="104181" y="256235"/>
                      <a:pt x="84072" y="313914"/>
                      <a:pt x="67668" y="358893"/>
                    </a:cubicBezTo>
                    <a:cubicBezTo>
                      <a:pt x="51264" y="403872"/>
                      <a:pt x="17926" y="470547"/>
                      <a:pt x="7343" y="517643"/>
                    </a:cubicBezTo>
                    <a:cubicBezTo>
                      <a:pt x="-3240" y="564739"/>
                      <a:pt x="-595" y="650993"/>
                      <a:pt x="4168" y="641468"/>
                    </a:cubicBezTo>
                    <a:cubicBezTo>
                      <a:pt x="8931" y="631943"/>
                      <a:pt x="17397" y="535635"/>
                      <a:pt x="35918" y="460493"/>
                    </a:cubicBezTo>
                    <a:cubicBezTo>
                      <a:pt x="54439" y="385351"/>
                      <a:pt x="103122" y="247768"/>
                      <a:pt x="115293" y="190618"/>
                    </a:cubicBezTo>
                    <a:cubicBezTo>
                      <a:pt x="127464" y="133468"/>
                      <a:pt x="113176" y="111243"/>
                      <a:pt x="108943" y="117593"/>
                    </a:cubicBezTo>
                    <a:cubicBezTo>
                      <a:pt x="104710" y="123943"/>
                      <a:pt x="95185" y="241418"/>
                      <a:pt x="89893" y="228718"/>
                    </a:cubicBezTo>
                    <a:cubicBezTo>
                      <a:pt x="84601" y="216018"/>
                      <a:pt x="65551" y="5409"/>
                      <a:pt x="64493" y="1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 66">
                <a:extLst>
                  <a:ext uri="{FF2B5EF4-FFF2-40B4-BE49-F238E27FC236}">
                    <a16:creationId xmlns:a16="http://schemas.microsoft.com/office/drawing/2014/main" id="{ADAC858F-B655-1C75-6E51-159A4C8C780A}"/>
                  </a:ext>
                </a:extLst>
              </p:cNvPr>
              <p:cNvSpPr/>
              <p:nvPr/>
            </p:nvSpPr>
            <p:spPr>
              <a:xfrm>
                <a:off x="4105171" y="2727267"/>
                <a:ext cx="211858" cy="279533"/>
              </a:xfrm>
              <a:custGeom>
                <a:avLst/>
                <a:gdLst>
                  <a:gd name="connsiteX0" fmla="*/ 104 w 211858"/>
                  <a:gd name="connsiteY0" fmla="*/ 231833 h 279533"/>
                  <a:gd name="connsiteX1" fmla="*/ 203304 w 211858"/>
                  <a:gd name="connsiteY1" fmla="*/ 279458 h 279533"/>
                  <a:gd name="connsiteX2" fmla="*/ 168379 w 211858"/>
                  <a:gd name="connsiteY2" fmla="*/ 241358 h 279533"/>
                  <a:gd name="connsiteX3" fmla="*/ 117579 w 211858"/>
                  <a:gd name="connsiteY3" fmla="*/ 184208 h 279533"/>
                  <a:gd name="connsiteX4" fmla="*/ 152504 w 211858"/>
                  <a:gd name="connsiteY4" fmla="*/ 58 h 279533"/>
                  <a:gd name="connsiteX5" fmla="*/ 114404 w 211858"/>
                  <a:gd name="connsiteY5" fmla="*/ 165158 h 279533"/>
                  <a:gd name="connsiteX6" fmla="*/ 149329 w 211858"/>
                  <a:gd name="connsiteY6" fmla="*/ 244533 h 279533"/>
                  <a:gd name="connsiteX7" fmla="*/ 174729 w 211858"/>
                  <a:gd name="connsiteY7" fmla="*/ 257233 h 279533"/>
                  <a:gd name="connsiteX8" fmla="*/ 104 w 211858"/>
                  <a:gd name="connsiteY8" fmla="*/ 231833 h 27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858" h="279533">
                    <a:moveTo>
                      <a:pt x="104" y="231833"/>
                    </a:moveTo>
                    <a:cubicBezTo>
                      <a:pt x="4866" y="235537"/>
                      <a:pt x="175258" y="277871"/>
                      <a:pt x="203304" y="279458"/>
                    </a:cubicBezTo>
                    <a:cubicBezTo>
                      <a:pt x="231350" y="281045"/>
                      <a:pt x="182667" y="257233"/>
                      <a:pt x="168379" y="241358"/>
                    </a:cubicBezTo>
                    <a:cubicBezTo>
                      <a:pt x="154092" y="225483"/>
                      <a:pt x="120225" y="224425"/>
                      <a:pt x="117579" y="184208"/>
                    </a:cubicBezTo>
                    <a:cubicBezTo>
                      <a:pt x="114933" y="143991"/>
                      <a:pt x="153033" y="3233"/>
                      <a:pt x="152504" y="58"/>
                    </a:cubicBezTo>
                    <a:cubicBezTo>
                      <a:pt x="151975" y="-3117"/>
                      <a:pt x="114933" y="124412"/>
                      <a:pt x="114404" y="165158"/>
                    </a:cubicBezTo>
                    <a:cubicBezTo>
                      <a:pt x="113875" y="205904"/>
                      <a:pt x="139275" y="229187"/>
                      <a:pt x="149329" y="244533"/>
                    </a:cubicBezTo>
                    <a:cubicBezTo>
                      <a:pt x="159383" y="259879"/>
                      <a:pt x="194308" y="258820"/>
                      <a:pt x="174729" y="257233"/>
                    </a:cubicBezTo>
                    <a:cubicBezTo>
                      <a:pt x="155150" y="255646"/>
                      <a:pt x="-4658" y="228129"/>
                      <a:pt x="104" y="2318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 67">
                <a:extLst>
                  <a:ext uri="{FF2B5EF4-FFF2-40B4-BE49-F238E27FC236}">
                    <a16:creationId xmlns:a16="http://schemas.microsoft.com/office/drawing/2014/main" id="{1EAEAF43-640B-2535-8A6A-C9BADD82BD5B}"/>
                  </a:ext>
                </a:extLst>
              </p:cNvPr>
              <p:cNvSpPr/>
              <p:nvPr/>
            </p:nvSpPr>
            <p:spPr>
              <a:xfrm>
                <a:off x="4044713" y="2097965"/>
                <a:ext cx="111861" cy="204934"/>
              </a:xfrm>
              <a:custGeom>
                <a:avLst/>
                <a:gdLst>
                  <a:gd name="connsiteX0" fmla="*/ 111362 w 111861"/>
                  <a:gd name="connsiteY0" fmla="*/ 105485 h 204934"/>
                  <a:gd name="connsiteX1" fmla="*/ 60562 w 111861"/>
                  <a:gd name="connsiteY1" fmla="*/ 137235 h 204934"/>
                  <a:gd name="connsiteX2" fmla="*/ 3412 w 111861"/>
                  <a:gd name="connsiteY2" fmla="*/ 203910 h 204934"/>
                  <a:gd name="connsiteX3" fmla="*/ 25637 w 111861"/>
                  <a:gd name="connsiteY3" fmla="*/ 172160 h 204934"/>
                  <a:gd name="connsiteX4" fmla="*/ 237 w 111861"/>
                  <a:gd name="connsiteY4" fmla="*/ 99135 h 204934"/>
                  <a:gd name="connsiteX5" fmla="*/ 12937 w 111861"/>
                  <a:gd name="connsiteY5" fmla="*/ 710 h 204934"/>
                  <a:gd name="connsiteX6" fmla="*/ 12937 w 111861"/>
                  <a:gd name="connsiteY6" fmla="*/ 153110 h 204934"/>
                  <a:gd name="connsiteX7" fmla="*/ 16112 w 111861"/>
                  <a:gd name="connsiteY7" fmla="*/ 191210 h 204934"/>
                  <a:gd name="connsiteX8" fmla="*/ 76437 w 111861"/>
                  <a:gd name="connsiteY8" fmla="*/ 153110 h 204934"/>
                  <a:gd name="connsiteX9" fmla="*/ 28812 w 111861"/>
                  <a:gd name="connsiteY9" fmla="*/ 172160 h 204934"/>
                  <a:gd name="connsiteX10" fmla="*/ 111362 w 111861"/>
                  <a:gd name="connsiteY10" fmla="*/ 105485 h 20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861" h="204934">
                    <a:moveTo>
                      <a:pt x="111362" y="105485"/>
                    </a:moveTo>
                    <a:cubicBezTo>
                      <a:pt x="116654" y="99664"/>
                      <a:pt x="78554" y="120831"/>
                      <a:pt x="60562" y="137235"/>
                    </a:cubicBezTo>
                    <a:cubicBezTo>
                      <a:pt x="42570" y="153639"/>
                      <a:pt x="9233" y="198089"/>
                      <a:pt x="3412" y="203910"/>
                    </a:cubicBezTo>
                    <a:cubicBezTo>
                      <a:pt x="-2409" y="209731"/>
                      <a:pt x="26166" y="189622"/>
                      <a:pt x="25637" y="172160"/>
                    </a:cubicBezTo>
                    <a:cubicBezTo>
                      <a:pt x="25108" y="154698"/>
                      <a:pt x="2354" y="127710"/>
                      <a:pt x="237" y="99135"/>
                    </a:cubicBezTo>
                    <a:cubicBezTo>
                      <a:pt x="-1880" y="70560"/>
                      <a:pt x="10820" y="-8286"/>
                      <a:pt x="12937" y="710"/>
                    </a:cubicBezTo>
                    <a:cubicBezTo>
                      <a:pt x="15054" y="9706"/>
                      <a:pt x="12408" y="121360"/>
                      <a:pt x="12937" y="153110"/>
                    </a:cubicBezTo>
                    <a:cubicBezTo>
                      <a:pt x="13466" y="184860"/>
                      <a:pt x="5529" y="191210"/>
                      <a:pt x="16112" y="191210"/>
                    </a:cubicBezTo>
                    <a:cubicBezTo>
                      <a:pt x="26695" y="191210"/>
                      <a:pt x="74320" y="156285"/>
                      <a:pt x="76437" y="153110"/>
                    </a:cubicBezTo>
                    <a:cubicBezTo>
                      <a:pt x="78554" y="149935"/>
                      <a:pt x="27754" y="177451"/>
                      <a:pt x="28812" y="172160"/>
                    </a:cubicBezTo>
                    <a:cubicBezTo>
                      <a:pt x="29870" y="166869"/>
                      <a:pt x="106070" y="111306"/>
                      <a:pt x="111362" y="1054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 68">
                <a:extLst>
                  <a:ext uri="{FF2B5EF4-FFF2-40B4-BE49-F238E27FC236}">
                    <a16:creationId xmlns:a16="http://schemas.microsoft.com/office/drawing/2014/main" id="{8C7D27A2-80D7-DC08-0A31-62D39573AED8}"/>
                  </a:ext>
                </a:extLst>
              </p:cNvPr>
              <p:cNvSpPr/>
              <p:nvPr/>
            </p:nvSpPr>
            <p:spPr>
              <a:xfrm>
                <a:off x="4127430" y="2371725"/>
                <a:ext cx="206023" cy="111364"/>
              </a:xfrm>
              <a:custGeom>
                <a:avLst/>
                <a:gdLst>
                  <a:gd name="connsiteX0" fmla="*/ 70 w 206023"/>
                  <a:gd name="connsiteY0" fmla="*/ 0 h 111364"/>
                  <a:gd name="connsiteX1" fmla="*/ 127070 w 206023"/>
                  <a:gd name="connsiteY1" fmla="*/ 98425 h 111364"/>
                  <a:gd name="connsiteX2" fmla="*/ 104845 w 206023"/>
                  <a:gd name="connsiteY2" fmla="*/ 76200 h 111364"/>
                  <a:gd name="connsiteX3" fmla="*/ 203270 w 206023"/>
                  <a:gd name="connsiteY3" fmla="*/ 111125 h 111364"/>
                  <a:gd name="connsiteX4" fmla="*/ 168345 w 206023"/>
                  <a:gd name="connsiteY4" fmla="*/ 92075 h 111364"/>
                  <a:gd name="connsiteX5" fmla="*/ 60395 w 206023"/>
                  <a:gd name="connsiteY5" fmla="*/ 101600 h 111364"/>
                  <a:gd name="connsiteX6" fmla="*/ 108020 w 206023"/>
                  <a:gd name="connsiteY6" fmla="*/ 98425 h 111364"/>
                  <a:gd name="connsiteX7" fmla="*/ 70 w 206023"/>
                  <a:gd name="connsiteY7" fmla="*/ 0 h 111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023" h="111364">
                    <a:moveTo>
                      <a:pt x="70" y="0"/>
                    </a:moveTo>
                    <a:cubicBezTo>
                      <a:pt x="3245" y="0"/>
                      <a:pt x="109608" y="85725"/>
                      <a:pt x="127070" y="98425"/>
                    </a:cubicBezTo>
                    <a:cubicBezTo>
                      <a:pt x="144533" y="111125"/>
                      <a:pt x="92145" y="74083"/>
                      <a:pt x="104845" y="76200"/>
                    </a:cubicBezTo>
                    <a:cubicBezTo>
                      <a:pt x="117545" y="78317"/>
                      <a:pt x="192687" y="108479"/>
                      <a:pt x="203270" y="111125"/>
                    </a:cubicBezTo>
                    <a:cubicBezTo>
                      <a:pt x="213853" y="113771"/>
                      <a:pt x="192158" y="93663"/>
                      <a:pt x="168345" y="92075"/>
                    </a:cubicBezTo>
                    <a:cubicBezTo>
                      <a:pt x="144532" y="90487"/>
                      <a:pt x="70449" y="100542"/>
                      <a:pt x="60395" y="101600"/>
                    </a:cubicBezTo>
                    <a:cubicBezTo>
                      <a:pt x="50341" y="102658"/>
                      <a:pt x="113312" y="110067"/>
                      <a:pt x="108020" y="98425"/>
                    </a:cubicBezTo>
                    <a:cubicBezTo>
                      <a:pt x="102728" y="86783"/>
                      <a:pt x="-3105" y="0"/>
                      <a:pt x="7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 69">
                <a:extLst>
                  <a:ext uri="{FF2B5EF4-FFF2-40B4-BE49-F238E27FC236}">
                    <a16:creationId xmlns:a16="http://schemas.microsoft.com/office/drawing/2014/main" id="{BEB19699-EE80-DA14-293C-CDA6982B3C13}"/>
                  </a:ext>
                </a:extLst>
              </p:cNvPr>
              <p:cNvSpPr/>
              <p:nvPr/>
            </p:nvSpPr>
            <p:spPr>
              <a:xfrm>
                <a:off x="3609543" y="2314898"/>
                <a:ext cx="29024" cy="274128"/>
              </a:xfrm>
              <a:custGeom>
                <a:avLst/>
                <a:gdLst>
                  <a:gd name="connsiteX0" fmla="*/ 29007 w 29024"/>
                  <a:gd name="connsiteY0" fmla="*/ 6027 h 274128"/>
                  <a:gd name="connsiteX1" fmla="*/ 13132 w 29024"/>
                  <a:gd name="connsiteY1" fmla="*/ 85402 h 274128"/>
                  <a:gd name="connsiteX2" fmla="*/ 432 w 29024"/>
                  <a:gd name="connsiteY2" fmla="*/ 272727 h 274128"/>
                  <a:gd name="connsiteX3" fmla="*/ 3607 w 29024"/>
                  <a:gd name="connsiteY3" fmla="*/ 174302 h 274128"/>
                  <a:gd name="connsiteX4" fmla="*/ 9957 w 29024"/>
                  <a:gd name="connsiteY4" fmla="*/ 237802 h 274128"/>
                  <a:gd name="connsiteX5" fmla="*/ 29007 w 29024"/>
                  <a:gd name="connsiteY5" fmla="*/ 6027 h 274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24" h="274128">
                    <a:moveTo>
                      <a:pt x="29007" y="6027"/>
                    </a:moveTo>
                    <a:cubicBezTo>
                      <a:pt x="29536" y="-19373"/>
                      <a:pt x="17894" y="40952"/>
                      <a:pt x="13132" y="85402"/>
                    </a:cubicBezTo>
                    <a:cubicBezTo>
                      <a:pt x="8369" y="129852"/>
                      <a:pt x="2019" y="257910"/>
                      <a:pt x="432" y="272727"/>
                    </a:cubicBezTo>
                    <a:cubicBezTo>
                      <a:pt x="-1155" y="287544"/>
                      <a:pt x="2019" y="180123"/>
                      <a:pt x="3607" y="174302"/>
                    </a:cubicBezTo>
                    <a:cubicBezTo>
                      <a:pt x="5194" y="168481"/>
                      <a:pt x="5195" y="263202"/>
                      <a:pt x="9957" y="237802"/>
                    </a:cubicBezTo>
                    <a:cubicBezTo>
                      <a:pt x="14719" y="212402"/>
                      <a:pt x="28478" y="31427"/>
                      <a:pt x="29007" y="60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 70">
                <a:extLst>
                  <a:ext uri="{FF2B5EF4-FFF2-40B4-BE49-F238E27FC236}">
                    <a16:creationId xmlns:a16="http://schemas.microsoft.com/office/drawing/2014/main" id="{4CFAB186-27F9-58E3-E4EB-53D7D7AA7A25}"/>
                  </a:ext>
                </a:extLst>
              </p:cNvPr>
              <p:cNvSpPr/>
              <p:nvPr/>
            </p:nvSpPr>
            <p:spPr>
              <a:xfrm>
                <a:off x="4060729" y="2990634"/>
                <a:ext cx="309067" cy="257450"/>
              </a:xfrm>
              <a:custGeom>
                <a:avLst/>
                <a:gdLst>
                  <a:gd name="connsiteX0" fmla="*/ 28671 w 309067"/>
                  <a:gd name="connsiteY0" fmla="*/ 216 h 257450"/>
                  <a:gd name="connsiteX1" fmla="*/ 225521 w 309067"/>
                  <a:gd name="connsiteY1" fmla="*/ 51016 h 257450"/>
                  <a:gd name="connsiteX2" fmla="*/ 165196 w 309067"/>
                  <a:gd name="connsiteY2" fmla="*/ 117691 h 257450"/>
                  <a:gd name="connsiteX3" fmla="*/ 225521 w 309067"/>
                  <a:gd name="connsiteY3" fmla="*/ 101816 h 257450"/>
                  <a:gd name="connsiteX4" fmla="*/ 142971 w 309067"/>
                  <a:gd name="connsiteY4" fmla="*/ 162141 h 257450"/>
                  <a:gd name="connsiteX5" fmla="*/ 96 w 309067"/>
                  <a:gd name="connsiteY5" fmla="*/ 257391 h 257450"/>
                  <a:gd name="connsiteX6" fmla="*/ 123921 w 309067"/>
                  <a:gd name="connsiteY6" fmla="*/ 174841 h 257450"/>
                  <a:gd name="connsiteX7" fmla="*/ 308071 w 309067"/>
                  <a:gd name="connsiteY7" fmla="*/ 76416 h 257450"/>
                  <a:gd name="connsiteX8" fmla="*/ 200121 w 309067"/>
                  <a:gd name="connsiteY8" fmla="*/ 98641 h 257450"/>
                  <a:gd name="connsiteX9" fmla="*/ 260446 w 309067"/>
                  <a:gd name="connsiteY9" fmla="*/ 35141 h 257450"/>
                  <a:gd name="connsiteX10" fmla="*/ 28671 w 309067"/>
                  <a:gd name="connsiteY10" fmla="*/ 216 h 25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9067" h="257450">
                    <a:moveTo>
                      <a:pt x="28671" y="216"/>
                    </a:moveTo>
                    <a:cubicBezTo>
                      <a:pt x="22850" y="2862"/>
                      <a:pt x="202767" y="31437"/>
                      <a:pt x="225521" y="51016"/>
                    </a:cubicBezTo>
                    <a:cubicBezTo>
                      <a:pt x="248275" y="70595"/>
                      <a:pt x="165196" y="109224"/>
                      <a:pt x="165196" y="117691"/>
                    </a:cubicBezTo>
                    <a:cubicBezTo>
                      <a:pt x="165196" y="126158"/>
                      <a:pt x="229225" y="94408"/>
                      <a:pt x="225521" y="101816"/>
                    </a:cubicBezTo>
                    <a:cubicBezTo>
                      <a:pt x="221817" y="109224"/>
                      <a:pt x="180542" y="136212"/>
                      <a:pt x="142971" y="162141"/>
                    </a:cubicBezTo>
                    <a:cubicBezTo>
                      <a:pt x="105400" y="188070"/>
                      <a:pt x="96" y="257391"/>
                      <a:pt x="96" y="257391"/>
                    </a:cubicBezTo>
                    <a:cubicBezTo>
                      <a:pt x="-3079" y="259508"/>
                      <a:pt x="72592" y="205003"/>
                      <a:pt x="123921" y="174841"/>
                    </a:cubicBezTo>
                    <a:cubicBezTo>
                      <a:pt x="175250" y="144679"/>
                      <a:pt x="295371" y="89116"/>
                      <a:pt x="308071" y="76416"/>
                    </a:cubicBezTo>
                    <a:cubicBezTo>
                      <a:pt x="320771" y="63716"/>
                      <a:pt x="208059" y="105520"/>
                      <a:pt x="200121" y="98641"/>
                    </a:cubicBezTo>
                    <a:cubicBezTo>
                      <a:pt x="192183" y="91762"/>
                      <a:pt x="284258" y="50487"/>
                      <a:pt x="260446" y="35141"/>
                    </a:cubicBezTo>
                    <a:cubicBezTo>
                      <a:pt x="236634" y="19795"/>
                      <a:pt x="34492" y="-2430"/>
                      <a:pt x="28671" y="2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 71">
                <a:extLst>
                  <a:ext uri="{FF2B5EF4-FFF2-40B4-BE49-F238E27FC236}">
                    <a16:creationId xmlns:a16="http://schemas.microsoft.com/office/drawing/2014/main" id="{4ABFF609-0047-1F6D-7261-F7EE8D4E366B}"/>
                  </a:ext>
                </a:extLst>
              </p:cNvPr>
              <p:cNvSpPr/>
              <p:nvPr/>
            </p:nvSpPr>
            <p:spPr>
              <a:xfrm>
                <a:off x="3689272" y="2751742"/>
                <a:ext cx="447796" cy="178890"/>
              </a:xfrm>
              <a:custGeom>
                <a:avLst/>
                <a:gdLst>
                  <a:gd name="connsiteX0" fmla="*/ 78 w 447796"/>
                  <a:gd name="connsiteY0" fmla="*/ 175608 h 178890"/>
                  <a:gd name="connsiteX1" fmla="*/ 181053 w 447796"/>
                  <a:gd name="connsiteY1" fmla="*/ 77183 h 178890"/>
                  <a:gd name="connsiteX2" fmla="*/ 235028 w 447796"/>
                  <a:gd name="connsiteY2" fmla="*/ 112108 h 178890"/>
                  <a:gd name="connsiteX3" fmla="*/ 254078 w 447796"/>
                  <a:gd name="connsiteY3" fmla="*/ 96233 h 178890"/>
                  <a:gd name="connsiteX4" fmla="*/ 285828 w 447796"/>
                  <a:gd name="connsiteY4" fmla="*/ 83533 h 178890"/>
                  <a:gd name="connsiteX5" fmla="*/ 323928 w 447796"/>
                  <a:gd name="connsiteY5" fmla="*/ 108933 h 178890"/>
                  <a:gd name="connsiteX6" fmla="*/ 447753 w 447796"/>
                  <a:gd name="connsiteY6" fmla="*/ 178783 h 178890"/>
                  <a:gd name="connsiteX7" fmla="*/ 336628 w 447796"/>
                  <a:gd name="connsiteY7" fmla="*/ 121633 h 178890"/>
                  <a:gd name="connsiteX8" fmla="*/ 219153 w 447796"/>
                  <a:gd name="connsiteY8" fmla="*/ 983 h 178890"/>
                  <a:gd name="connsiteX9" fmla="*/ 254078 w 447796"/>
                  <a:gd name="connsiteY9" fmla="*/ 61308 h 178890"/>
                  <a:gd name="connsiteX10" fmla="*/ 228678 w 447796"/>
                  <a:gd name="connsiteY10" fmla="*/ 80358 h 178890"/>
                  <a:gd name="connsiteX11" fmla="*/ 158828 w 447796"/>
                  <a:gd name="connsiteY11" fmla="*/ 80358 h 178890"/>
                  <a:gd name="connsiteX12" fmla="*/ 78 w 447796"/>
                  <a:gd name="connsiteY12" fmla="*/ 175608 h 17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7796" h="178890">
                    <a:moveTo>
                      <a:pt x="78" y="175608"/>
                    </a:moveTo>
                    <a:cubicBezTo>
                      <a:pt x="3782" y="175079"/>
                      <a:pt x="141895" y="87766"/>
                      <a:pt x="181053" y="77183"/>
                    </a:cubicBezTo>
                    <a:cubicBezTo>
                      <a:pt x="220211" y="66600"/>
                      <a:pt x="222857" y="108933"/>
                      <a:pt x="235028" y="112108"/>
                    </a:cubicBezTo>
                    <a:cubicBezTo>
                      <a:pt x="247199" y="115283"/>
                      <a:pt x="245611" y="100996"/>
                      <a:pt x="254078" y="96233"/>
                    </a:cubicBezTo>
                    <a:cubicBezTo>
                      <a:pt x="262545" y="91470"/>
                      <a:pt x="274186" y="81416"/>
                      <a:pt x="285828" y="83533"/>
                    </a:cubicBezTo>
                    <a:cubicBezTo>
                      <a:pt x="297470" y="85650"/>
                      <a:pt x="296941" y="93058"/>
                      <a:pt x="323928" y="108933"/>
                    </a:cubicBezTo>
                    <a:cubicBezTo>
                      <a:pt x="350916" y="124808"/>
                      <a:pt x="445636" y="176666"/>
                      <a:pt x="447753" y="178783"/>
                    </a:cubicBezTo>
                    <a:cubicBezTo>
                      <a:pt x="449870" y="180900"/>
                      <a:pt x="374728" y="151266"/>
                      <a:pt x="336628" y="121633"/>
                    </a:cubicBezTo>
                    <a:cubicBezTo>
                      <a:pt x="298528" y="92000"/>
                      <a:pt x="232911" y="11037"/>
                      <a:pt x="219153" y="983"/>
                    </a:cubicBezTo>
                    <a:cubicBezTo>
                      <a:pt x="205395" y="-9071"/>
                      <a:pt x="254078" y="61308"/>
                      <a:pt x="254078" y="61308"/>
                    </a:cubicBezTo>
                    <a:cubicBezTo>
                      <a:pt x="255665" y="74537"/>
                      <a:pt x="244553" y="77183"/>
                      <a:pt x="228678" y="80358"/>
                    </a:cubicBezTo>
                    <a:cubicBezTo>
                      <a:pt x="212803" y="83533"/>
                      <a:pt x="192165" y="68716"/>
                      <a:pt x="158828" y="80358"/>
                    </a:cubicBezTo>
                    <a:cubicBezTo>
                      <a:pt x="125491" y="92000"/>
                      <a:pt x="-3626" y="176137"/>
                      <a:pt x="78" y="1756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 72">
                <a:extLst>
                  <a:ext uri="{FF2B5EF4-FFF2-40B4-BE49-F238E27FC236}">
                    <a16:creationId xmlns:a16="http://schemas.microsoft.com/office/drawing/2014/main" id="{84671A14-2148-EB22-2E27-EF87FE779F44}"/>
                  </a:ext>
                </a:extLst>
              </p:cNvPr>
              <p:cNvSpPr/>
              <p:nvPr/>
            </p:nvSpPr>
            <p:spPr>
              <a:xfrm>
                <a:off x="4139346" y="2289162"/>
                <a:ext cx="195223" cy="127198"/>
              </a:xfrm>
              <a:custGeom>
                <a:avLst/>
                <a:gdLst>
                  <a:gd name="connsiteX0" fmla="*/ 854 w 195223"/>
                  <a:gd name="connsiteY0" fmla="*/ 13 h 127198"/>
                  <a:gd name="connsiteX1" fmla="*/ 77054 w 195223"/>
                  <a:gd name="connsiteY1" fmla="*/ 73038 h 127198"/>
                  <a:gd name="connsiteX2" fmla="*/ 86579 w 195223"/>
                  <a:gd name="connsiteY2" fmla="*/ 63513 h 127198"/>
                  <a:gd name="connsiteX3" fmla="*/ 137379 w 195223"/>
                  <a:gd name="connsiteY3" fmla="*/ 79388 h 127198"/>
                  <a:gd name="connsiteX4" fmla="*/ 194529 w 195223"/>
                  <a:gd name="connsiteY4" fmla="*/ 127013 h 127198"/>
                  <a:gd name="connsiteX5" fmla="*/ 96104 w 195223"/>
                  <a:gd name="connsiteY5" fmla="*/ 95263 h 127198"/>
                  <a:gd name="connsiteX6" fmla="*/ 38954 w 195223"/>
                  <a:gd name="connsiteY6" fmla="*/ 79388 h 127198"/>
                  <a:gd name="connsiteX7" fmla="*/ 854 w 195223"/>
                  <a:gd name="connsiteY7" fmla="*/ 13 h 127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5223" h="127198">
                    <a:moveTo>
                      <a:pt x="854" y="13"/>
                    </a:moveTo>
                    <a:cubicBezTo>
                      <a:pt x="7204" y="-1045"/>
                      <a:pt x="62767" y="62455"/>
                      <a:pt x="77054" y="73038"/>
                    </a:cubicBezTo>
                    <a:cubicBezTo>
                      <a:pt x="91342" y="83621"/>
                      <a:pt x="76525" y="62455"/>
                      <a:pt x="86579" y="63513"/>
                    </a:cubicBezTo>
                    <a:cubicBezTo>
                      <a:pt x="96633" y="64571"/>
                      <a:pt x="119387" y="68805"/>
                      <a:pt x="137379" y="79388"/>
                    </a:cubicBezTo>
                    <a:cubicBezTo>
                      <a:pt x="155371" y="89971"/>
                      <a:pt x="201408" y="124367"/>
                      <a:pt x="194529" y="127013"/>
                    </a:cubicBezTo>
                    <a:cubicBezTo>
                      <a:pt x="187650" y="129659"/>
                      <a:pt x="122033" y="103200"/>
                      <a:pt x="96104" y="95263"/>
                    </a:cubicBezTo>
                    <a:cubicBezTo>
                      <a:pt x="70175" y="87326"/>
                      <a:pt x="52712" y="89971"/>
                      <a:pt x="38954" y="79388"/>
                    </a:cubicBezTo>
                    <a:cubicBezTo>
                      <a:pt x="25196" y="68805"/>
                      <a:pt x="-5496" y="1071"/>
                      <a:pt x="854" y="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 73">
                <a:extLst>
                  <a:ext uri="{FF2B5EF4-FFF2-40B4-BE49-F238E27FC236}">
                    <a16:creationId xmlns:a16="http://schemas.microsoft.com/office/drawing/2014/main" id="{A0B5BECF-F546-D0E9-2648-AF62BECBB358}"/>
                  </a:ext>
                </a:extLst>
              </p:cNvPr>
              <p:cNvSpPr/>
              <p:nvPr/>
            </p:nvSpPr>
            <p:spPr>
              <a:xfrm>
                <a:off x="3638053" y="2362183"/>
                <a:ext cx="150307" cy="213008"/>
              </a:xfrm>
              <a:custGeom>
                <a:avLst/>
                <a:gdLst>
                  <a:gd name="connsiteX0" fmla="*/ 149722 w 150307"/>
                  <a:gd name="connsiteY0" fmla="*/ 17 h 213008"/>
                  <a:gd name="connsiteX1" fmla="*/ 57647 w 150307"/>
                  <a:gd name="connsiteY1" fmla="*/ 66692 h 213008"/>
                  <a:gd name="connsiteX2" fmla="*/ 44947 w 150307"/>
                  <a:gd name="connsiteY2" fmla="*/ 98442 h 213008"/>
                  <a:gd name="connsiteX3" fmla="*/ 73522 w 150307"/>
                  <a:gd name="connsiteY3" fmla="*/ 69867 h 213008"/>
                  <a:gd name="connsiteX4" fmla="*/ 32247 w 150307"/>
                  <a:gd name="connsiteY4" fmla="*/ 133367 h 213008"/>
                  <a:gd name="connsiteX5" fmla="*/ 497 w 150307"/>
                  <a:gd name="connsiteY5" fmla="*/ 212742 h 213008"/>
                  <a:gd name="connsiteX6" fmla="*/ 57647 w 150307"/>
                  <a:gd name="connsiteY6" fmla="*/ 104792 h 213008"/>
                  <a:gd name="connsiteX7" fmla="*/ 95747 w 150307"/>
                  <a:gd name="connsiteY7" fmla="*/ 60342 h 213008"/>
                  <a:gd name="connsiteX8" fmla="*/ 149722 w 150307"/>
                  <a:gd name="connsiteY8" fmla="*/ 17 h 21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307" h="213008">
                    <a:moveTo>
                      <a:pt x="149722" y="17"/>
                    </a:moveTo>
                    <a:cubicBezTo>
                      <a:pt x="143372" y="1075"/>
                      <a:pt x="75109" y="50288"/>
                      <a:pt x="57647" y="66692"/>
                    </a:cubicBezTo>
                    <a:cubicBezTo>
                      <a:pt x="40184" y="83096"/>
                      <a:pt x="42301" y="97913"/>
                      <a:pt x="44947" y="98442"/>
                    </a:cubicBezTo>
                    <a:cubicBezTo>
                      <a:pt x="47593" y="98971"/>
                      <a:pt x="75639" y="64046"/>
                      <a:pt x="73522" y="69867"/>
                    </a:cubicBezTo>
                    <a:cubicBezTo>
                      <a:pt x="71405" y="75688"/>
                      <a:pt x="44418" y="109555"/>
                      <a:pt x="32247" y="133367"/>
                    </a:cubicBezTo>
                    <a:cubicBezTo>
                      <a:pt x="20076" y="157180"/>
                      <a:pt x="-3736" y="217504"/>
                      <a:pt x="497" y="212742"/>
                    </a:cubicBezTo>
                    <a:cubicBezTo>
                      <a:pt x="4730" y="207980"/>
                      <a:pt x="41772" y="130192"/>
                      <a:pt x="57647" y="104792"/>
                    </a:cubicBezTo>
                    <a:cubicBezTo>
                      <a:pt x="73522" y="79392"/>
                      <a:pt x="82518" y="74100"/>
                      <a:pt x="95747" y="60342"/>
                    </a:cubicBezTo>
                    <a:cubicBezTo>
                      <a:pt x="108976" y="46584"/>
                      <a:pt x="156072" y="-1041"/>
                      <a:pt x="149722" y="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 74">
                <a:extLst>
                  <a:ext uri="{FF2B5EF4-FFF2-40B4-BE49-F238E27FC236}">
                    <a16:creationId xmlns:a16="http://schemas.microsoft.com/office/drawing/2014/main" id="{023DE76A-8567-DB35-5B5C-5FD209A6C425}"/>
                  </a:ext>
                </a:extLst>
              </p:cNvPr>
              <p:cNvSpPr/>
              <p:nvPr/>
            </p:nvSpPr>
            <p:spPr>
              <a:xfrm>
                <a:off x="4066975" y="2511980"/>
                <a:ext cx="105303" cy="139914"/>
              </a:xfrm>
              <a:custGeom>
                <a:avLst/>
                <a:gdLst>
                  <a:gd name="connsiteX0" fmla="*/ 200 w 105303"/>
                  <a:gd name="connsiteY0" fmla="*/ 18495 h 139914"/>
                  <a:gd name="connsiteX1" fmla="*/ 57350 w 105303"/>
                  <a:gd name="connsiteY1" fmla="*/ 69295 h 139914"/>
                  <a:gd name="connsiteX2" fmla="*/ 73225 w 105303"/>
                  <a:gd name="connsiteY2" fmla="*/ 120095 h 139914"/>
                  <a:gd name="connsiteX3" fmla="*/ 51000 w 105303"/>
                  <a:gd name="connsiteY3" fmla="*/ 85170 h 139914"/>
                  <a:gd name="connsiteX4" fmla="*/ 79575 w 105303"/>
                  <a:gd name="connsiteY4" fmla="*/ 50245 h 139914"/>
                  <a:gd name="connsiteX5" fmla="*/ 63700 w 105303"/>
                  <a:gd name="connsiteY5" fmla="*/ 2620 h 139914"/>
                  <a:gd name="connsiteX6" fmla="*/ 104975 w 105303"/>
                  <a:gd name="connsiteY6" fmla="*/ 135970 h 139914"/>
                  <a:gd name="connsiteX7" fmla="*/ 79575 w 105303"/>
                  <a:gd name="connsiteY7" fmla="*/ 97870 h 139914"/>
                  <a:gd name="connsiteX8" fmla="*/ 200 w 105303"/>
                  <a:gd name="connsiteY8" fmla="*/ 18495 h 13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303" h="139914">
                    <a:moveTo>
                      <a:pt x="200" y="18495"/>
                    </a:moveTo>
                    <a:cubicBezTo>
                      <a:pt x="-3504" y="13733"/>
                      <a:pt x="45179" y="52362"/>
                      <a:pt x="57350" y="69295"/>
                    </a:cubicBezTo>
                    <a:cubicBezTo>
                      <a:pt x="69521" y="86228"/>
                      <a:pt x="74283" y="117449"/>
                      <a:pt x="73225" y="120095"/>
                    </a:cubicBezTo>
                    <a:cubicBezTo>
                      <a:pt x="72167" y="122741"/>
                      <a:pt x="49942" y="96812"/>
                      <a:pt x="51000" y="85170"/>
                    </a:cubicBezTo>
                    <a:cubicBezTo>
                      <a:pt x="52058" y="73528"/>
                      <a:pt x="77458" y="64003"/>
                      <a:pt x="79575" y="50245"/>
                    </a:cubicBezTo>
                    <a:cubicBezTo>
                      <a:pt x="81692" y="36487"/>
                      <a:pt x="59467" y="-11667"/>
                      <a:pt x="63700" y="2620"/>
                    </a:cubicBezTo>
                    <a:cubicBezTo>
                      <a:pt x="67933" y="16907"/>
                      <a:pt x="102329" y="120095"/>
                      <a:pt x="104975" y="135970"/>
                    </a:cubicBezTo>
                    <a:cubicBezTo>
                      <a:pt x="107621" y="151845"/>
                      <a:pt x="93863" y="115862"/>
                      <a:pt x="79575" y="97870"/>
                    </a:cubicBezTo>
                    <a:cubicBezTo>
                      <a:pt x="65287" y="79878"/>
                      <a:pt x="3904" y="23257"/>
                      <a:pt x="200" y="184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 75">
                <a:extLst>
                  <a:ext uri="{FF2B5EF4-FFF2-40B4-BE49-F238E27FC236}">
                    <a16:creationId xmlns:a16="http://schemas.microsoft.com/office/drawing/2014/main" id="{6631BBB3-A043-E28F-D4F4-A25219777574}"/>
                  </a:ext>
                </a:extLst>
              </p:cNvPr>
              <p:cNvSpPr/>
              <p:nvPr/>
            </p:nvSpPr>
            <p:spPr>
              <a:xfrm>
                <a:off x="3471124" y="2761085"/>
                <a:ext cx="250729" cy="206035"/>
              </a:xfrm>
              <a:custGeom>
                <a:avLst/>
                <a:gdLst>
                  <a:gd name="connsiteX0" fmla="*/ 2326 w 250729"/>
                  <a:gd name="connsiteY0" fmla="*/ 1165 h 206035"/>
                  <a:gd name="connsiteX1" fmla="*/ 240451 w 250729"/>
                  <a:gd name="connsiteY1" fmla="*/ 198015 h 206035"/>
                  <a:gd name="connsiteX2" fmla="*/ 199176 w 250729"/>
                  <a:gd name="connsiteY2" fmla="*/ 163090 h 206035"/>
                  <a:gd name="connsiteX3" fmla="*/ 122976 w 250729"/>
                  <a:gd name="connsiteY3" fmla="*/ 118640 h 206035"/>
                  <a:gd name="connsiteX4" fmla="*/ 2326 w 250729"/>
                  <a:gd name="connsiteY4" fmla="*/ 1165 h 206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729" h="206035">
                    <a:moveTo>
                      <a:pt x="2326" y="1165"/>
                    </a:moveTo>
                    <a:cubicBezTo>
                      <a:pt x="21905" y="14394"/>
                      <a:pt x="207643" y="171028"/>
                      <a:pt x="240451" y="198015"/>
                    </a:cubicBezTo>
                    <a:cubicBezTo>
                      <a:pt x="273259" y="225003"/>
                      <a:pt x="218755" y="176319"/>
                      <a:pt x="199176" y="163090"/>
                    </a:cubicBezTo>
                    <a:cubicBezTo>
                      <a:pt x="179597" y="149861"/>
                      <a:pt x="153668" y="146157"/>
                      <a:pt x="122976" y="118640"/>
                    </a:cubicBezTo>
                    <a:cubicBezTo>
                      <a:pt x="92284" y="91123"/>
                      <a:pt x="-17253" y="-12064"/>
                      <a:pt x="2326" y="11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 76">
                <a:extLst>
                  <a:ext uri="{FF2B5EF4-FFF2-40B4-BE49-F238E27FC236}">
                    <a16:creationId xmlns:a16="http://schemas.microsoft.com/office/drawing/2014/main" id="{642654B0-A0E3-FE86-9C71-048DA841B50E}"/>
                  </a:ext>
                </a:extLst>
              </p:cNvPr>
              <p:cNvSpPr/>
              <p:nvPr/>
            </p:nvSpPr>
            <p:spPr>
              <a:xfrm>
                <a:off x="3827559" y="2854458"/>
                <a:ext cx="403349" cy="180726"/>
              </a:xfrm>
              <a:custGeom>
                <a:avLst/>
                <a:gdLst>
                  <a:gd name="connsiteX0" fmla="*/ 77691 w 403349"/>
                  <a:gd name="connsiteY0" fmla="*/ 6217 h 180726"/>
                  <a:gd name="connsiteX1" fmla="*/ 138016 w 403349"/>
                  <a:gd name="connsiteY1" fmla="*/ 31617 h 180726"/>
                  <a:gd name="connsiteX2" fmla="*/ 395191 w 403349"/>
                  <a:gd name="connsiteY2" fmla="*/ 177667 h 180726"/>
                  <a:gd name="connsiteX3" fmla="*/ 318991 w 403349"/>
                  <a:gd name="connsiteY3" fmla="*/ 126867 h 180726"/>
                  <a:gd name="connsiteX4" fmla="*/ 115791 w 403349"/>
                  <a:gd name="connsiteY4" fmla="*/ 79242 h 180726"/>
                  <a:gd name="connsiteX5" fmla="*/ 4666 w 403349"/>
                  <a:gd name="connsiteY5" fmla="*/ 60192 h 180726"/>
                  <a:gd name="connsiteX6" fmla="*/ 268191 w 403349"/>
                  <a:gd name="connsiteY6" fmla="*/ 117342 h 180726"/>
                  <a:gd name="connsiteX7" fmla="*/ 77691 w 403349"/>
                  <a:gd name="connsiteY7" fmla="*/ 6217 h 18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349" h="180726">
                    <a:moveTo>
                      <a:pt x="77691" y="6217"/>
                    </a:moveTo>
                    <a:cubicBezTo>
                      <a:pt x="55995" y="-8071"/>
                      <a:pt x="85099" y="3042"/>
                      <a:pt x="138016" y="31617"/>
                    </a:cubicBezTo>
                    <a:cubicBezTo>
                      <a:pt x="190933" y="60192"/>
                      <a:pt x="365029" y="161792"/>
                      <a:pt x="395191" y="177667"/>
                    </a:cubicBezTo>
                    <a:cubicBezTo>
                      <a:pt x="425353" y="193542"/>
                      <a:pt x="365558" y="143271"/>
                      <a:pt x="318991" y="126867"/>
                    </a:cubicBezTo>
                    <a:cubicBezTo>
                      <a:pt x="272424" y="110463"/>
                      <a:pt x="168178" y="90354"/>
                      <a:pt x="115791" y="79242"/>
                    </a:cubicBezTo>
                    <a:cubicBezTo>
                      <a:pt x="63404" y="68130"/>
                      <a:pt x="-20734" y="53842"/>
                      <a:pt x="4666" y="60192"/>
                    </a:cubicBezTo>
                    <a:cubicBezTo>
                      <a:pt x="30066" y="66542"/>
                      <a:pt x="253904" y="126867"/>
                      <a:pt x="268191" y="117342"/>
                    </a:cubicBezTo>
                    <a:cubicBezTo>
                      <a:pt x="282478" y="107817"/>
                      <a:pt x="99387" y="20505"/>
                      <a:pt x="77691" y="62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 77">
                <a:extLst>
                  <a:ext uri="{FF2B5EF4-FFF2-40B4-BE49-F238E27FC236}">
                    <a16:creationId xmlns:a16="http://schemas.microsoft.com/office/drawing/2014/main" id="{A7153F77-397A-819A-0322-469C90215537}"/>
                  </a:ext>
                </a:extLst>
              </p:cNvPr>
              <p:cNvSpPr/>
              <p:nvPr/>
            </p:nvSpPr>
            <p:spPr>
              <a:xfrm>
                <a:off x="3977626" y="2996455"/>
                <a:ext cx="357723" cy="89783"/>
              </a:xfrm>
              <a:custGeom>
                <a:avLst/>
                <a:gdLst>
                  <a:gd name="connsiteX0" fmla="*/ 10174 w 357723"/>
                  <a:gd name="connsiteY0" fmla="*/ 745 h 89783"/>
                  <a:gd name="connsiteX1" fmla="*/ 83199 w 357723"/>
                  <a:gd name="connsiteY1" fmla="*/ 29320 h 89783"/>
                  <a:gd name="connsiteX2" fmla="*/ 353074 w 357723"/>
                  <a:gd name="connsiteY2" fmla="*/ 86470 h 89783"/>
                  <a:gd name="connsiteX3" fmla="*/ 260999 w 357723"/>
                  <a:gd name="connsiteY3" fmla="*/ 83295 h 89783"/>
                  <a:gd name="connsiteX4" fmla="*/ 10174 w 357723"/>
                  <a:gd name="connsiteY4" fmla="*/ 70595 h 89783"/>
                  <a:gd name="connsiteX5" fmla="*/ 321324 w 357723"/>
                  <a:gd name="connsiteY5" fmla="*/ 83295 h 89783"/>
                  <a:gd name="connsiteX6" fmla="*/ 248299 w 357723"/>
                  <a:gd name="connsiteY6" fmla="*/ 26145 h 89783"/>
                  <a:gd name="connsiteX7" fmla="*/ 273699 w 357723"/>
                  <a:gd name="connsiteY7" fmla="*/ 57895 h 89783"/>
                  <a:gd name="connsiteX8" fmla="*/ 10174 w 357723"/>
                  <a:gd name="connsiteY8" fmla="*/ 745 h 89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7723" h="89783">
                    <a:moveTo>
                      <a:pt x="10174" y="745"/>
                    </a:moveTo>
                    <a:cubicBezTo>
                      <a:pt x="-21576" y="-4017"/>
                      <a:pt x="26049" y="15033"/>
                      <a:pt x="83199" y="29320"/>
                    </a:cubicBezTo>
                    <a:cubicBezTo>
                      <a:pt x="140349" y="43608"/>
                      <a:pt x="323441" y="77474"/>
                      <a:pt x="353074" y="86470"/>
                    </a:cubicBezTo>
                    <a:cubicBezTo>
                      <a:pt x="382707" y="95466"/>
                      <a:pt x="260999" y="83295"/>
                      <a:pt x="260999" y="83295"/>
                    </a:cubicBezTo>
                    <a:lnTo>
                      <a:pt x="10174" y="70595"/>
                    </a:lnTo>
                    <a:cubicBezTo>
                      <a:pt x="20228" y="70595"/>
                      <a:pt x="281637" y="90703"/>
                      <a:pt x="321324" y="83295"/>
                    </a:cubicBezTo>
                    <a:cubicBezTo>
                      <a:pt x="361011" y="75887"/>
                      <a:pt x="256236" y="30378"/>
                      <a:pt x="248299" y="26145"/>
                    </a:cubicBezTo>
                    <a:cubicBezTo>
                      <a:pt x="240362" y="21912"/>
                      <a:pt x="310211" y="56837"/>
                      <a:pt x="273699" y="57895"/>
                    </a:cubicBezTo>
                    <a:cubicBezTo>
                      <a:pt x="237187" y="58953"/>
                      <a:pt x="41924" y="5507"/>
                      <a:pt x="10174" y="7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 78">
                <a:extLst>
                  <a:ext uri="{FF2B5EF4-FFF2-40B4-BE49-F238E27FC236}">
                    <a16:creationId xmlns:a16="http://schemas.microsoft.com/office/drawing/2014/main" id="{9623D4B4-94F9-BA43-7180-8027E33589D8}"/>
                  </a:ext>
                </a:extLst>
              </p:cNvPr>
              <p:cNvSpPr/>
              <p:nvPr/>
            </p:nvSpPr>
            <p:spPr>
              <a:xfrm>
                <a:off x="4107014" y="2298445"/>
                <a:ext cx="229766" cy="140116"/>
              </a:xfrm>
              <a:custGeom>
                <a:avLst/>
                <a:gdLst>
                  <a:gd name="connsiteX0" fmla="*/ 1436 w 229766"/>
                  <a:gd name="connsiteY0" fmla="*/ 22480 h 140116"/>
                  <a:gd name="connsiteX1" fmla="*/ 109386 w 229766"/>
                  <a:gd name="connsiteY1" fmla="*/ 19305 h 140116"/>
                  <a:gd name="connsiteX2" fmla="*/ 160186 w 229766"/>
                  <a:gd name="connsiteY2" fmla="*/ 63755 h 140116"/>
                  <a:gd name="connsiteX3" fmla="*/ 150661 w 229766"/>
                  <a:gd name="connsiteY3" fmla="*/ 51055 h 140116"/>
                  <a:gd name="connsiteX4" fmla="*/ 226861 w 229766"/>
                  <a:gd name="connsiteY4" fmla="*/ 139955 h 140116"/>
                  <a:gd name="connsiteX5" fmla="*/ 207811 w 229766"/>
                  <a:gd name="connsiteY5" fmla="*/ 25655 h 140116"/>
                  <a:gd name="connsiteX6" fmla="*/ 150661 w 229766"/>
                  <a:gd name="connsiteY6" fmla="*/ 255 h 140116"/>
                  <a:gd name="connsiteX7" fmla="*/ 52236 w 229766"/>
                  <a:gd name="connsiteY7" fmla="*/ 12955 h 140116"/>
                  <a:gd name="connsiteX8" fmla="*/ 1436 w 229766"/>
                  <a:gd name="connsiteY8" fmla="*/ 22480 h 140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766" h="140116">
                    <a:moveTo>
                      <a:pt x="1436" y="22480"/>
                    </a:moveTo>
                    <a:cubicBezTo>
                      <a:pt x="10961" y="23538"/>
                      <a:pt x="82928" y="12426"/>
                      <a:pt x="109386" y="19305"/>
                    </a:cubicBezTo>
                    <a:cubicBezTo>
                      <a:pt x="135844" y="26184"/>
                      <a:pt x="160186" y="63755"/>
                      <a:pt x="160186" y="63755"/>
                    </a:cubicBezTo>
                    <a:cubicBezTo>
                      <a:pt x="167065" y="69047"/>
                      <a:pt x="139549" y="38355"/>
                      <a:pt x="150661" y="51055"/>
                    </a:cubicBezTo>
                    <a:cubicBezTo>
                      <a:pt x="161773" y="63755"/>
                      <a:pt x="217336" y="144188"/>
                      <a:pt x="226861" y="139955"/>
                    </a:cubicBezTo>
                    <a:cubicBezTo>
                      <a:pt x="236386" y="135722"/>
                      <a:pt x="220511" y="48938"/>
                      <a:pt x="207811" y="25655"/>
                    </a:cubicBezTo>
                    <a:cubicBezTo>
                      <a:pt x="195111" y="2372"/>
                      <a:pt x="176590" y="2372"/>
                      <a:pt x="150661" y="255"/>
                    </a:cubicBezTo>
                    <a:cubicBezTo>
                      <a:pt x="124732" y="-1862"/>
                      <a:pt x="72344" y="9780"/>
                      <a:pt x="52236" y="12955"/>
                    </a:cubicBezTo>
                    <a:cubicBezTo>
                      <a:pt x="32128" y="16130"/>
                      <a:pt x="-8089" y="21422"/>
                      <a:pt x="1436" y="224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 79">
                <a:extLst>
                  <a:ext uri="{FF2B5EF4-FFF2-40B4-BE49-F238E27FC236}">
                    <a16:creationId xmlns:a16="http://schemas.microsoft.com/office/drawing/2014/main" id="{34644EBD-E742-3A44-C337-528487A4CB04}"/>
                  </a:ext>
                </a:extLst>
              </p:cNvPr>
              <p:cNvSpPr/>
              <p:nvPr/>
            </p:nvSpPr>
            <p:spPr>
              <a:xfrm>
                <a:off x="3838450" y="2336779"/>
                <a:ext cx="80018" cy="104807"/>
              </a:xfrm>
              <a:custGeom>
                <a:avLst/>
                <a:gdLst>
                  <a:gd name="connsiteX0" fmla="*/ 50925 w 80018"/>
                  <a:gd name="connsiteY0" fmla="*/ 21 h 104807"/>
                  <a:gd name="connsiteX1" fmla="*/ 79500 w 80018"/>
                  <a:gd name="connsiteY1" fmla="*/ 50821 h 104807"/>
                  <a:gd name="connsiteX2" fmla="*/ 25525 w 80018"/>
                  <a:gd name="connsiteY2" fmla="*/ 76221 h 104807"/>
                  <a:gd name="connsiteX3" fmla="*/ 125 w 80018"/>
                  <a:gd name="connsiteY3" fmla="*/ 104796 h 104807"/>
                  <a:gd name="connsiteX4" fmla="*/ 35050 w 80018"/>
                  <a:gd name="connsiteY4" fmla="*/ 79396 h 104807"/>
                  <a:gd name="connsiteX5" fmla="*/ 19175 w 80018"/>
                  <a:gd name="connsiteY5" fmla="*/ 57171 h 104807"/>
                  <a:gd name="connsiteX6" fmla="*/ 50925 w 80018"/>
                  <a:gd name="connsiteY6" fmla="*/ 21 h 10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018" h="104807">
                    <a:moveTo>
                      <a:pt x="50925" y="21"/>
                    </a:moveTo>
                    <a:cubicBezTo>
                      <a:pt x="60979" y="-1037"/>
                      <a:pt x="83733" y="38121"/>
                      <a:pt x="79500" y="50821"/>
                    </a:cubicBezTo>
                    <a:cubicBezTo>
                      <a:pt x="75267" y="63521"/>
                      <a:pt x="38754" y="67225"/>
                      <a:pt x="25525" y="76221"/>
                    </a:cubicBezTo>
                    <a:cubicBezTo>
                      <a:pt x="12296" y="85217"/>
                      <a:pt x="-1462" y="104267"/>
                      <a:pt x="125" y="104796"/>
                    </a:cubicBezTo>
                    <a:cubicBezTo>
                      <a:pt x="1712" y="105325"/>
                      <a:pt x="31875" y="87334"/>
                      <a:pt x="35050" y="79396"/>
                    </a:cubicBezTo>
                    <a:cubicBezTo>
                      <a:pt x="38225" y="71458"/>
                      <a:pt x="16529" y="68813"/>
                      <a:pt x="19175" y="57171"/>
                    </a:cubicBezTo>
                    <a:cubicBezTo>
                      <a:pt x="21821" y="45529"/>
                      <a:pt x="40871" y="1079"/>
                      <a:pt x="50925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 80">
                <a:extLst>
                  <a:ext uri="{FF2B5EF4-FFF2-40B4-BE49-F238E27FC236}">
                    <a16:creationId xmlns:a16="http://schemas.microsoft.com/office/drawing/2014/main" id="{250C2B81-295D-B15C-6554-41EA5854897F}"/>
                  </a:ext>
                </a:extLst>
              </p:cNvPr>
              <p:cNvSpPr/>
              <p:nvPr/>
            </p:nvSpPr>
            <p:spPr>
              <a:xfrm>
                <a:off x="3973924" y="2330098"/>
                <a:ext cx="77508" cy="128127"/>
              </a:xfrm>
              <a:custGeom>
                <a:avLst/>
                <a:gdLst>
                  <a:gd name="connsiteX0" fmla="*/ 17051 w 77508"/>
                  <a:gd name="connsiteY0" fmla="*/ 352 h 128127"/>
                  <a:gd name="connsiteX1" fmla="*/ 61501 w 77508"/>
                  <a:gd name="connsiteY1" fmla="*/ 47977 h 128127"/>
                  <a:gd name="connsiteX2" fmla="*/ 74201 w 77508"/>
                  <a:gd name="connsiteY2" fmla="*/ 101952 h 128127"/>
                  <a:gd name="connsiteX3" fmla="*/ 77376 w 77508"/>
                  <a:gd name="connsiteY3" fmla="*/ 60677 h 128127"/>
                  <a:gd name="connsiteX4" fmla="*/ 71026 w 77508"/>
                  <a:gd name="connsiteY4" fmla="*/ 127352 h 128127"/>
                  <a:gd name="connsiteX5" fmla="*/ 32926 w 77508"/>
                  <a:gd name="connsiteY5" fmla="*/ 95602 h 128127"/>
                  <a:gd name="connsiteX6" fmla="*/ 1176 w 77508"/>
                  <a:gd name="connsiteY6" fmla="*/ 73377 h 128127"/>
                  <a:gd name="connsiteX7" fmla="*/ 17051 w 77508"/>
                  <a:gd name="connsiteY7" fmla="*/ 352 h 12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508" h="128127">
                    <a:moveTo>
                      <a:pt x="17051" y="352"/>
                    </a:moveTo>
                    <a:cubicBezTo>
                      <a:pt x="27105" y="-3881"/>
                      <a:pt x="51976" y="31044"/>
                      <a:pt x="61501" y="47977"/>
                    </a:cubicBezTo>
                    <a:cubicBezTo>
                      <a:pt x="71026" y="64910"/>
                      <a:pt x="71555" y="99835"/>
                      <a:pt x="74201" y="101952"/>
                    </a:cubicBezTo>
                    <a:cubicBezTo>
                      <a:pt x="76847" y="104069"/>
                      <a:pt x="77905" y="56444"/>
                      <a:pt x="77376" y="60677"/>
                    </a:cubicBezTo>
                    <a:cubicBezTo>
                      <a:pt x="76847" y="64910"/>
                      <a:pt x="78434" y="121531"/>
                      <a:pt x="71026" y="127352"/>
                    </a:cubicBezTo>
                    <a:cubicBezTo>
                      <a:pt x="63618" y="133173"/>
                      <a:pt x="44568" y="104598"/>
                      <a:pt x="32926" y="95602"/>
                    </a:cubicBezTo>
                    <a:cubicBezTo>
                      <a:pt x="21284" y="86606"/>
                      <a:pt x="5939" y="81844"/>
                      <a:pt x="1176" y="73377"/>
                    </a:cubicBezTo>
                    <a:cubicBezTo>
                      <a:pt x="-3587" y="64910"/>
                      <a:pt x="6997" y="4585"/>
                      <a:pt x="17051" y="3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 81">
                <a:extLst>
                  <a:ext uri="{FF2B5EF4-FFF2-40B4-BE49-F238E27FC236}">
                    <a16:creationId xmlns:a16="http://schemas.microsoft.com/office/drawing/2014/main" id="{441083DF-27D5-67D8-4218-2F7A64410CAE}"/>
                  </a:ext>
                </a:extLst>
              </p:cNvPr>
              <p:cNvSpPr/>
              <p:nvPr/>
            </p:nvSpPr>
            <p:spPr>
              <a:xfrm>
                <a:off x="3455070" y="2792572"/>
                <a:ext cx="308308" cy="252860"/>
              </a:xfrm>
              <a:custGeom>
                <a:avLst/>
                <a:gdLst>
                  <a:gd name="connsiteX0" fmla="*/ 2505 w 308308"/>
                  <a:gd name="connsiteY0" fmla="*/ 1428 h 252860"/>
                  <a:gd name="connsiteX1" fmla="*/ 294605 w 308308"/>
                  <a:gd name="connsiteY1" fmla="*/ 242728 h 252860"/>
                  <a:gd name="connsiteX2" fmla="*/ 250155 w 308308"/>
                  <a:gd name="connsiteY2" fmla="*/ 201453 h 252860"/>
                  <a:gd name="connsiteX3" fmla="*/ 158080 w 308308"/>
                  <a:gd name="connsiteY3" fmla="*/ 144303 h 252860"/>
                  <a:gd name="connsiteX4" fmla="*/ 2505 w 308308"/>
                  <a:gd name="connsiteY4" fmla="*/ 1428 h 25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08" h="252860">
                    <a:moveTo>
                      <a:pt x="2505" y="1428"/>
                    </a:moveTo>
                    <a:cubicBezTo>
                      <a:pt x="25259" y="17832"/>
                      <a:pt x="253330" y="209391"/>
                      <a:pt x="294605" y="242728"/>
                    </a:cubicBezTo>
                    <a:cubicBezTo>
                      <a:pt x="335880" y="276065"/>
                      <a:pt x="272909" y="217857"/>
                      <a:pt x="250155" y="201453"/>
                    </a:cubicBezTo>
                    <a:cubicBezTo>
                      <a:pt x="227401" y="185049"/>
                      <a:pt x="197768" y="173936"/>
                      <a:pt x="158080" y="144303"/>
                    </a:cubicBezTo>
                    <a:cubicBezTo>
                      <a:pt x="118393" y="114670"/>
                      <a:pt x="-20249" y="-14976"/>
                      <a:pt x="2505" y="14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 82">
                <a:extLst>
                  <a:ext uri="{FF2B5EF4-FFF2-40B4-BE49-F238E27FC236}">
                    <a16:creationId xmlns:a16="http://schemas.microsoft.com/office/drawing/2014/main" id="{73F7A4FD-6874-675E-7065-F588F1D6D64F}"/>
                  </a:ext>
                </a:extLst>
              </p:cNvPr>
              <p:cNvSpPr/>
              <p:nvPr/>
            </p:nvSpPr>
            <p:spPr>
              <a:xfrm>
                <a:off x="3719695" y="3053358"/>
                <a:ext cx="731145" cy="528729"/>
              </a:xfrm>
              <a:custGeom>
                <a:avLst/>
                <a:gdLst>
                  <a:gd name="connsiteX0" fmla="*/ 230005 w 731145"/>
                  <a:gd name="connsiteY0" fmla="*/ 992 h 528729"/>
                  <a:gd name="connsiteX1" fmla="*/ 277630 w 731145"/>
                  <a:gd name="connsiteY1" fmla="*/ 16867 h 528729"/>
                  <a:gd name="connsiteX2" fmla="*/ 522105 w 731145"/>
                  <a:gd name="connsiteY2" fmla="*/ 99417 h 528729"/>
                  <a:gd name="connsiteX3" fmla="*/ 404630 w 731145"/>
                  <a:gd name="connsiteY3" fmla="*/ 108942 h 528729"/>
                  <a:gd name="connsiteX4" fmla="*/ 722130 w 731145"/>
                  <a:gd name="connsiteY4" fmla="*/ 20042 h 528729"/>
                  <a:gd name="connsiteX5" fmla="*/ 614180 w 731145"/>
                  <a:gd name="connsiteY5" fmla="*/ 61317 h 528729"/>
                  <a:gd name="connsiteX6" fmla="*/ 303030 w 731145"/>
                  <a:gd name="connsiteY6" fmla="*/ 242292 h 528729"/>
                  <a:gd name="connsiteX7" fmla="*/ 1405 w 731145"/>
                  <a:gd name="connsiteY7" fmla="*/ 528042 h 528729"/>
                  <a:gd name="connsiteX8" fmla="*/ 207780 w 731145"/>
                  <a:gd name="connsiteY8" fmla="*/ 315317 h 528729"/>
                  <a:gd name="connsiteX9" fmla="*/ 604655 w 731145"/>
                  <a:gd name="connsiteY9" fmla="*/ 93067 h 528729"/>
                  <a:gd name="connsiteX10" fmla="*/ 366530 w 731145"/>
                  <a:gd name="connsiteY10" fmla="*/ 178792 h 528729"/>
                  <a:gd name="connsiteX11" fmla="*/ 566555 w 731145"/>
                  <a:gd name="connsiteY11" fmla="*/ 35917 h 528729"/>
                  <a:gd name="connsiteX12" fmla="*/ 423680 w 731145"/>
                  <a:gd name="connsiteY12" fmla="*/ 51792 h 528729"/>
                  <a:gd name="connsiteX13" fmla="*/ 230005 w 731145"/>
                  <a:gd name="connsiteY13" fmla="*/ 992 h 528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1145" h="528729">
                    <a:moveTo>
                      <a:pt x="230005" y="992"/>
                    </a:moveTo>
                    <a:cubicBezTo>
                      <a:pt x="205663" y="-4829"/>
                      <a:pt x="277630" y="16867"/>
                      <a:pt x="277630" y="16867"/>
                    </a:cubicBezTo>
                    <a:cubicBezTo>
                      <a:pt x="326313" y="33271"/>
                      <a:pt x="500938" y="84071"/>
                      <a:pt x="522105" y="99417"/>
                    </a:cubicBezTo>
                    <a:cubicBezTo>
                      <a:pt x="543272" y="114763"/>
                      <a:pt x="371293" y="122171"/>
                      <a:pt x="404630" y="108942"/>
                    </a:cubicBezTo>
                    <a:cubicBezTo>
                      <a:pt x="437967" y="95713"/>
                      <a:pt x="687205" y="27979"/>
                      <a:pt x="722130" y="20042"/>
                    </a:cubicBezTo>
                    <a:cubicBezTo>
                      <a:pt x="757055" y="12105"/>
                      <a:pt x="684030" y="24275"/>
                      <a:pt x="614180" y="61317"/>
                    </a:cubicBezTo>
                    <a:cubicBezTo>
                      <a:pt x="544330" y="98359"/>
                      <a:pt x="405159" y="164504"/>
                      <a:pt x="303030" y="242292"/>
                    </a:cubicBezTo>
                    <a:cubicBezTo>
                      <a:pt x="200901" y="320080"/>
                      <a:pt x="17280" y="515871"/>
                      <a:pt x="1405" y="528042"/>
                    </a:cubicBezTo>
                    <a:cubicBezTo>
                      <a:pt x="-14470" y="540213"/>
                      <a:pt x="107238" y="387813"/>
                      <a:pt x="207780" y="315317"/>
                    </a:cubicBezTo>
                    <a:cubicBezTo>
                      <a:pt x="308322" y="242821"/>
                      <a:pt x="578197" y="115821"/>
                      <a:pt x="604655" y="93067"/>
                    </a:cubicBezTo>
                    <a:cubicBezTo>
                      <a:pt x="631113" y="70313"/>
                      <a:pt x="372880" y="188317"/>
                      <a:pt x="366530" y="178792"/>
                    </a:cubicBezTo>
                    <a:cubicBezTo>
                      <a:pt x="360180" y="169267"/>
                      <a:pt x="557030" y="57084"/>
                      <a:pt x="566555" y="35917"/>
                    </a:cubicBezTo>
                    <a:cubicBezTo>
                      <a:pt x="576080" y="14750"/>
                      <a:pt x="471834" y="56025"/>
                      <a:pt x="423680" y="51792"/>
                    </a:cubicBezTo>
                    <a:cubicBezTo>
                      <a:pt x="375526" y="47559"/>
                      <a:pt x="254347" y="6813"/>
                      <a:pt x="230005" y="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 83">
                <a:extLst>
                  <a:ext uri="{FF2B5EF4-FFF2-40B4-BE49-F238E27FC236}">
                    <a16:creationId xmlns:a16="http://schemas.microsoft.com/office/drawing/2014/main" id="{02613920-763B-D746-1F23-64E98E3D152B}"/>
                  </a:ext>
                </a:extLst>
              </p:cNvPr>
              <p:cNvSpPr/>
              <p:nvPr/>
            </p:nvSpPr>
            <p:spPr>
              <a:xfrm>
                <a:off x="4143061" y="2422153"/>
                <a:ext cx="276606" cy="308374"/>
              </a:xfrm>
              <a:custGeom>
                <a:avLst/>
                <a:gdLst>
                  <a:gd name="connsiteX0" fmla="*/ 276539 w 276606"/>
                  <a:gd name="connsiteY0" fmla="*/ 51172 h 308374"/>
                  <a:gd name="connsiteX1" fmla="*/ 146364 w 276606"/>
                  <a:gd name="connsiteY1" fmla="*/ 121022 h 308374"/>
                  <a:gd name="connsiteX2" fmla="*/ 130489 w 276606"/>
                  <a:gd name="connsiteY2" fmla="*/ 159122 h 308374"/>
                  <a:gd name="connsiteX3" fmla="*/ 152714 w 276606"/>
                  <a:gd name="connsiteY3" fmla="*/ 308347 h 308374"/>
                  <a:gd name="connsiteX4" fmla="*/ 127314 w 276606"/>
                  <a:gd name="connsiteY4" fmla="*/ 146422 h 308374"/>
                  <a:gd name="connsiteX5" fmla="*/ 92389 w 276606"/>
                  <a:gd name="connsiteY5" fmla="*/ 82922 h 308374"/>
                  <a:gd name="connsiteX6" fmla="*/ 314 w 276606"/>
                  <a:gd name="connsiteY6" fmla="*/ 372 h 308374"/>
                  <a:gd name="connsiteX7" fmla="*/ 127314 w 276606"/>
                  <a:gd name="connsiteY7" fmla="*/ 117847 h 308374"/>
                  <a:gd name="connsiteX8" fmla="*/ 276539 w 276606"/>
                  <a:gd name="connsiteY8" fmla="*/ 51172 h 308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606" h="308374">
                    <a:moveTo>
                      <a:pt x="276539" y="51172"/>
                    </a:moveTo>
                    <a:cubicBezTo>
                      <a:pt x="279714" y="51701"/>
                      <a:pt x="170706" y="103030"/>
                      <a:pt x="146364" y="121022"/>
                    </a:cubicBezTo>
                    <a:cubicBezTo>
                      <a:pt x="122022" y="139014"/>
                      <a:pt x="129431" y="127901"/>
                      <a:pt x="130489" y="159122"/>
                    </a:cubicBezTo>
                    <a:cubicBezTo>
                      <a:pt x="131547" y="190343"/>
                      <a:pt x="153243" y="310464"/>
                      <a:pt x="152714" y="308347"/>
                    </a:cubicBezTo>
                    <a:cubicBezTo>
                      <a:pt x="152185" y="306230"/>
                      <a:pt x="137368" y="183993"/>
                      <a:pt x="127314" y="146422"/>
                    </a:cubicBezTo>
                    <a:cubicBezTo>
                      <a:pt x="117260" y="108851"/>
                      <a:pt x="113556" y="107264"/>
                      <a:pt x="92389" y="82922"/>
                    </a:cubicBezTo>
                    <a:cubicBezTo>
                      <a:pt x="71222" y="58580"/>
                      <a:pt x="-5507" y="-5449"/>
                      <a:pt x="314" y="372"/>
                    </a:cubicBezTo>
                    <a:cubicBezTo>
                      <a:pt x="6135" y="6193"/>
                      <a:pt x="78631" y="109380"/>
                      <a:pt x="127314" y="117847"/>
                    </a:cubicBezTo>
                    <a:cubicBezTo>
                      <a:pt x="175997" y="126314"/>
                      <a:pt x="273364" y="50643"/>
                      <a:pt x="276539" y="511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 84">
                <a:extLst>
                  <a:ext uri="{FF2B5EF4-FFF2-40B4-BE49-F238E27FC236}">
                    <a16:creationId xmlns:a16="http://schemas.microsoft.com/office/drawing/2014/main" id="{E451B35C-DEE5-F792-D6EB-C7028B3C86AC}"/>
                  </a:ext>
                </a:extLst>
              </p:cNvPr>
              <p:cNvSpPr/>
              <p:nvPr/>
            </p:nvSpPr>
            <p:spPr>
              <a:xfrm>
                <a:off x="3581216" y="2841601"/>
                <a:ext cx="337509" cy="253362"/>
              </a:xfrm>
              <a:custGeom>
                <a:avLst/>
                <a:gdLst>
                  <a:gd name="connsiteX0" fmla="*/ 336734 w 337509"/>
                  <a:gd name="connsiteY0" fmla="*/ 24 h 253362"/>
                  <a:gd name="connsiteX1" fmla="*/ 149409 w 337509"/>
                  <a:gd name="connsiteY1" fmla="*/ 101624 h 253362"/>
                  <a:gd name="connsiteX2" fmla="*/ 171634 w 337509"/>
                  <a:gd name="connsiteY2" fmla="*/ 168299 h 253362"/>
                  <a:gd name="connsiteX3" fmla="*/ 117659 w 337509"/>
                  <a:gd name="connsiteY3" fmla="*/ 222274 h 253362"/>
                  <a:gd name="connsiteX4" fmla="*/ 101784 w 337509"/>
                  <a:gd name="connsiteY4" fmla="*/ 250849 h 253362"/>
                  <a:gd name="connsiteX5" fmla="*/ 136709 w 337509"/>
                  <a:gd name="connsiteY5" fmla="*/ 158774 h 253362"/>
                  <a:gd name="connsiteX6" fmla="*/ 184 w 337509"/>
                  <a:gd name="connsiteY6" fmla="*/ 88924 h 253362"/>
                  <a:gd name="connsiteX7" fmla="*/ 108134 w 337509"/>
                  <a:gd name="connsiteY7" fmla="*/ 107974 h 253362"/>
                  <a:gd name="connsiteX8" fmla="*/ 143059 w 337509"/>
                  <a:gd name="connsiteY8" fmla="*/ 79399 h 253362"/>
                  <a:gd name="connsiteX9" fmla="*/ 66859 w 337509"/>
                  <a:gd name="connsiteY9" fmla="*/ 111149 h 253362"/>
                  <a:gd name="connsiteX10" fmla="*/ 336734 w 337509"/>
                  <a:gd name="connsiteY10" fmla="*/ 24 h 25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7509" h="253362">
                    <a:moveTo>
                      <a:pt x="336734" y="24"/>
                    </a:moveTo>
                    <a:cubicBezTo>
                      <a:pt x="350492" y="-1563"/>
                      <a:pt x="176926" y="73578"/>
                      <a:pt x="149409" y="101624"/>
                    </a:cubicBezTo>
                    <a:cubicBezTo>
                      <a:pt x="121892" y="129670"/>
                      <a:pt x="176926" y="148191"/>
                      <a:pt x="171634" y="168299"/>
                    </a:cubicBezTo>
                    <a:cubicBezTo>
                      <a:pt x="166342" y="188407"/>
                      <a:pt x="129301" y="208516"/>
                      <a:pt x="117659" y="222274"/>
                    </a:cubicBezTo>
                    <a:cubicBezTo>
                      <a:pt x="106017" y="236032"/>
                      <a:pt x="98609" y="261432"/>
                      <a:pt x="101784" y="250849"/>
                    </a:cubicBezTo>
                    <a:cubicBezTo>
                      <a:pt x="104959" y="240266"/>
                      <a:pt x="153642" y="185762"/>
                      <a:pt x="136709" y="158774"/>
                    </a:cubicBezTo>
                    <a:cubicBezTo>
                      <a:pt x="119776" y="131787"/>
                      <a:pt x="4947" y="97391"/>
                      <a:pt x="184" y="88924"/>
                    </a:cubicBezTo>
                    <a:cubicBezTo>
                      <a:pt x="-4579" y="80457"/>
                      <a:pt x="84321" y="109562"/>
                      <a:pt x="108134" y="107974"/>
                    </a:cubicBezTo>
                    <a:cubicBezTo>
                      <a:pt x="131947" y="106386"/>
                      <a:pt x="149938" y="78870"/>
                      <a:pt x="143059" y="79399"/>
                    </a:cubicBezTo>
                    <a:cubicBezTo>
                      <a:pt x="136180" y="79928"/>
                      <a:pt x="41459" y="122791"/>
                      <a:pt x="66859" y="111149"/>
                    </a:cubicBezTo>
                    <a:cubicBezTo>
                      <a:pt x="92259" y="99507"/>
                      <a:pt x="322976" y="1611"/>
                      <a:pt x="336734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 85">
                <a:extLst>
                  <a:ext uri="{FF2B5EF4-FFF2-40B4-BE49-F238E27FC236}">
                    <a16:creationId xmlns:a16="http://schemas.microsoft.com/office/drawing/2014/main" id="{BA3EEE4B-3226-D86D-2239-3A6941442C10}"/>
                  </a:ext>
                </a:extLst>
              </p:cNvPr>
              <p:cNvSpPr/>
              <p:nvPr/>
            </p:nvSpPr>
            <p:spPr>
              <a:xfrm>
                <a:off x="3819434" y="2005606"/>
                <a:ext cx="253881" cy="70883"/>
              </a:xfrm>
              <a:custGeom>
                <a:avLst/>
                <a:gdLst>
                  <a:gd name="connsiteX0" fmla="*/ 91 w 253881"/>
                  <a:gd name="connsiteY0" fmla="*/ 70844 h 70883"/>
                  <a:gd name="connsiteX1" fmla="*/ 184241 w 253881"/>
                  <a:gd name="connsiteY1" fmla="*/ 16869 h 70883"/>
                  <a:gd name="connsiteX2" fmla="*/ 123916 w 253881"/>
                  <a:gd name="connsiteY2" fmla="*/ 16869 h 70883"/>
                  <a:gd name="connsiteX3" fmla="*/ 200116 w 253881"/>
                  <a:gd name="connsiteY3" fmla="*/ 4169 h 70883"/>
                  <a:gd name="connsiteX4" fmla="*/ 250916 w 253881"/>
                  <a:gd name="connsiteY4" fmla="*/ 4169 h 70883"/>
                  <a:gd name="connsiteX5" fmla="*/ 111216 w 253881"/>
                  <a:gd name="connsiteY5" fmla="*/ 994 h 70883"/>
                  <a:gd name="connsiteX6" fmla="*/ 158841 w 253881"/>
                  <a:gd name="connsiteY6" fmla="*/ 7344 h 70883"/>
                  <a:gd name="connsiteX7" fmla="*/ 91 w 253881"/>
                  <a:gd name="connsiteY7" fmla="*/ 70844 h 70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881" h="70883">
                    <a:moveTo>
                      <a:pt x="91" y="70844"/>
                    </a:moveTo>
                    <a:cubicBezTo>
                      <a:pt x="4324" y="72431"/>
                      <a:pt x="163604" y="25865"/>
                      <a:pt x="184241" y="16869"/>
                    </a:cubicBezTo>
                    <a:cubicBezTo>
                      <a:pt x="204879" y="7873"/>
                      <a:pt x="121270" y="18986"/>
                      <a:pt x="123916" y="16869"/>
                    </a:cubicBezTo>
                    <a:cubicBezTo>
                      <a:pt x="126562" y="14752"/>
                      <a:pt x="178949" y="6286"/>
                      <a:pt x="200116" y="4169"/>
                    </a:cubicBezTo>
                    <a:cubicBezTo>
                      <a:pt x="221283" y="2052"/>
                      <a:pt x="265733" y="4698"/>
                      <a:pt x="250916" y="4169"/>
                    </a:cubicBezTo>
                    <a:cubicBezTo>
                      <a:pt x="236099" y="3640"/>
                      <a:pt x="126562" y="465"/>
                      <a:pt x="111216" y="994"/>
                    </a:cubicBezTo>
                    <a:cubicBezTo>
                      <a:pt x="95870" y="1523"/>
                      <a:pt x="177891" y="-4298"/>
                      <a:pt x="158841" y="7344"/>
                    </a:cubicBezTo>
                    <a:cubicBezTo>
                      <a:pt x="139791" y="18986"/>
                      <a:pt x="-4142" y="69257"/>
                      <a:pt x="91" y="708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 86">
                <a:extLst>
                  <a:ext uri="{FF2B5EF4-FFF2-40B4-BE49-F238E27FC236}">
                    <a16:creationId xmlns:a16="http://schemas.microsoft.com/office/drawing/2014/main" id="{4D2BF0DD-1FC4-E2ED-FE35-558A122A63FC}"/>
                  </a:ext>
                </a:extLst>
              </p:cNvPr>
              <p:cNvSpPr/>
              <p:nvPr/>
            </p:nvSpPr>
            <p:spPr>
              <a:xfrm>
                <a:off x="4022693" y="1987096"/>
                <a:ext cx="121102" cy="117938"/>
              </a:xfrm>
              <a:custGeom>
                <a:avLst/>
                <a:gdLst>
                  <a:gd name="connsiteX0" fmla="*/ 32 w 121102"/>
                  <a:gd name="connsiteY0" fmla="*/ 44904 h 117938"/>
                  <a:gd name="connsiteX1" fmla="*/ 60357 w 121102"/>
                  <a:gd name="connsiteY1" fmla="*/ 89354 h 117938"/>
                  <a:gd name="connsiteX2" fmla="*/ 31782 w 121102"/>
                  <a:gd name="connsiteY2" fmla="*/ 117929 h 117938"/>
                  <a:gd name="connsiteX3" fmla="*/ 111157 w 121102"/>
                  <a:gd name="connsiteY3" fmla="*/ 92529 h 117938"/>
                  <a:gd name="connsiteX4" fmla="*/ 117507 w 121102"/>
                  <a:gd name="connsiteY4" fmla="*/ 92529 h 117938"/>
                  <a:gd name="connsiteX5" fmla="*/ 88932 w 121102"/>
                  <a:gd name="connsiteY5" fmla="*/ 44904 h 117938"/>
                  <a:gd name="connsiteX6" fmla="*/ 95282 w 121102"/>
                  <a:gd name="connsiteY6" fmla="*/ 454 h 117938"/>
                  <a:gd name="connsiteX7" fmla="*/ 107982 w 121102"/>
                  <a:gd name="connsiteY7" fmla="*/ 73479 h 117938"/>
                  <a:gd name="connsiteX8" fmla="*/ 69882 w 121102"/>
                  <a:gd name="connsiteY8" fmla="*/ 70304 h 117938"/>
                  <a:gd name="connsiteX9" fmla="*/ 32 w 121102"/>
                  <a:gd name="connsiteY9" fmla="*/ 44904 h 117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102" h="117938">
                    <a:moveTo>
                      <a:pt x="32" y="44904"/>
                    </a:moveTo>
                    <a:cubicBezTo>
                      <a:pt x="-1555" y="48079"/>
                      <a:pt x="55065" y="77183"/>
                      <a:pt x="60357" y="89354"/>
                    </a:cubicBezTo>
                    <a:cubicBezTo>
                      <a:pt x="65649" y="101525"/>
                      <a:pt x="23315" y="117400"/>
                      <a:pt x="31782" y="117929"/>
                    </a:cubicBezTo>
                    <a:cubicBezTo>
                      <a:pt x="40249" y="118458"/>
                      <a:pt x="96870" y="96762"/>
                      <a:pt x="111157" y="92529"/>
                    </a:cubicBezTo>
                    <a:cubicBezTo>
                      <a:pt x="125444" y="88296"/>
                      <a:pt x="121211" y="100466"/>
                      <a:pt x="117507" y="92529"/>
                    </a:cubicBezTo>
                    <a:cubicBezTo>
                      <a:pt x="113803" y="84592"/>
                      <a:pt x="92636" y="60250"/>
                      <a:pt x="88932" y="44904"/>
                    </a:cubicBezTo>
                    <a:cubicBezTo>
                      <a:pt x="85228" y="29558"/>
                      <a:pt x="92107" y="-4308"/>
                      <a:pt x="95282" y="454"/>
                    </a:cubicBezTo>
                    <a:cubicBezTo>
                      <a:pt x="98457" y="5216"/>
                      <a:pt x="112215" y="61837"/>
                      <a:pt x="107982" y="73479"/>
                    </a:cubicBezTo>
                    <a:cubicBezTo>
                      <a:pt x="103749" y="85121"/>
                      <a:pt x="85757" y="72421"/>
                      <a:pt x="69882" y="70304"/>
                    </a:cubicBezTo>
                    <a:cubicBezTo>
                      <a:pt x="54007" y="68187"/>
                      <a:pt x="1619" y="41729"/>
                      <a:pt x="32" y="449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円/楕円 87">
                <a:extLst>
                  <a:ext uri="{FF2B5EF4-FFF2-40B4-BE49-F238E27FC236}">
                    <a16:creationId xmlns:a16="http://schemas.microsoft.com/office/drawing/2014/main" id="{DFEB18BE-3DB2-CC83-D84A-133F5BA531DB}"/>
                  </a:ext>
                </a:extLst>
              </p:cNvPr>
              <p:cNvSpPr/>
              <p:nvPr/>
            </p:nvSpPr>
            <p:spPr>
              <a:xfrm flipH="1">
                <a:off x="3773368" y="2215188"/>
                <a:ext cx="45719" cy="457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円/楕円 88">
                <a:extLst>
                  <a:ext uri="{FF2B5EF4-FFF2-40B4-BE49-F238E27FC236}">
                    <a16:creationId xmlns:a16="http://schemas.microsoft.com/office/drawing/2014/main" id="{02C1F903-A5EE-3155-BE8A-0637BAC8531A}"/>
                  </a:ext>
                </a:extLst>
              </p:cNvPr>
              <p:cNvSpPr/>
              <p:nvPr/>
            </p:nvSpPr>
            <p:spPr>
              <a:xfrm>
                <a:off x="4248488" y="2285071"/>
                <a:ext cx="45719" cy="457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月 89">
                <a:extLst>
                  <a:ext uri="{FF2B5EF4-FFF2-40B4-BE49-F238E27FC236}">
                    <a16:creationId xmlns:a16="http://schemas.microsoft.com/office/drawing/2014/main" id="{FAE1D5E5-47FC-B66E-DC48-78823F208514}"/>
                  </a:ext>
                </a:extLst>
              </p:cNvPr>
              <p:cNvSpPr/>
              <p:nvPr/>
            </p:nvSpPr>
            <p:spPr>
              <a:xfrm rot="4285594" flipH="1">
                <a:off x="4259572" y="2303629"/>
                <a:ext cx="45719" cy="45719"/>
              </a:xfrm>
              <a:prstGeom prst="moon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月 90">
                <a:extLst>
                  <a:ext uri="{FF2B5EF4-FFF2-40B4-BE49-F238E27FC236}">
                    <a16:creationId xmlns:a16="http://schemas.microsoft.com/office/drawing/2014/main" id="{3E167025-2FB3-CD69-3306-4E52F0913C3C}"/>
                  </a:ext>
                </a:extLst>
              </p:cNvPr>
              <p:cNvSpPr/>
              <p:nvPr/>
            </p:nvSpPr>
            <p:spPr>
              <a:xfrm rot="4285594" flipH="1">
                <a:off x="3786497" y="2224254"/>
                <a:ext cx="45719" cy="45719"/>
              </a:xfrm>
              <a:prstGeom prst="moon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 91">
                <a:extLst>
                  <a:ext uri="{FF2B5EF4-FFF2-40B4-BE49-F238E27FC236}">
                    <a16:creationId xmlns:a16="http://schemas.microsoft.com/office/drawing/2014/main" id="{3A62DBD9-2AEC-99BB-A0F4-FA93BEB17DC1}"/>
                  </a:ext>
                </a:extLst>
              </p:cNvPr>
              <p:cNvSpPr/>
              <p:nvPr/>
            </p:nvSpPr>
            <p:spPr>
              <a:xfrm>
                <a:off x="3680348" y="2914513"/>
                <a:ext cx="448210" cy="458841"/>
              </a:xfrm>
              <a:custGeom>
                <a:avLst/>
                <a:gdLst>
                  <a:gd name="connsiteX0" fmla="*/ 189977 w 448210"/>
                  <a:gd name="connsiteY0" fmla="*/ 137 h 458841"/>
                  <a:gd name="connsiteX1" fmla="*/ 28052 w 448210"/>
                  <a:gd name="connsiteY1" fmla="*/ 104912 h 458841"/>
                  <a:gd name="connsiteX2" fmla="*/ 256652 w 448210"/>
                  <a:gd name="connsiteY2" fmla="*/ 85862 h 458841"/>
                  <a:gd name="connsiteX3" fmla="*/ 228077 w 448210"/>
                  <a:gd name="connsiteY3" fmla="*/ 139837 h 458841"/>
                  <a:gd name="connsiteX4" fmla="*/ 358252 w 448210"/>
                  <a:gd name="connsiteY4" fmla="*/ 123962 h 458841"/>
                  <a:gd name="connsiteX5" fmla="*/ 183627 w 448210"/>
                  <a:gd name="connsiteY5" fmla="*/ 247787 h 458841"/>
                  <a:gd name="connsiteX6" fmla="*/ 259827 w 448210"/>
                  <a:gd name="connsiteY6" fmla="*/ 457337 h 458841"/>
                  <a:gd name="connsiteX7" fmla="*/ 167752 w 448210"/>
                  <a:gd name="connsiteY7" fmla="*/ 333512 h 458841"/>
                  <a:gd name="connsiteX8" fmla="*/ 447152 w 448210"/>
                  <a:gd name="connsiteY8" fmla="*/ 174762 h 458841"/>
                  <a:gd name="connsiteX9" fmla="*/ 266177 w 448210"/>
                  <a:gd name="connsiteY9" fmla="*/ 219212 h 458841"/>
                  <a:gd name="connsiteX10" fmla="*/ 339202 w 448210"/>
                  <a:gd name="connsiteY10" fmla="*/ 117612 h 458841"/>
                  <a:gd name="connsiteX11" fmla="*/ 2652 w 448210"/>
                  <a:gd name="connsiteY11" fmla="*/ 130312 h 458841"/>
                  <a:gd name="connsiteX12" fmla="*/ 189977 w 448210"/>
                  <a:gd name="connsiteY12" fmla="*/ 137 h 458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8210" h="458841">
                    <a:moveTo>
                      <a:pt x="189977" y="137"/>
                    </a:moveTo>
                    <a:cubicBezTo>
                      <a:pt x="194210" y="-4096"/>
                      <a:pt x="16939" y="90625"/>
                      <a:pt x="28052" y="104912"/>
                    </a:cubicBezTo>
                    <a:cubicBezTo>
                      <a:pt x="39164" y="119200"/>
                      <a:pt x="223315" y="80041"/>
                      <a:pt x="256652" y="85862"/>
                    </a:cubicBezTo>
                    <a:cubicBezTo>
                      <a:pt x="289989" y="91683"/>
                      <a:pt x="211144" y="133487"/>
                      <a:pt x="228077" y="139837"/>
                    </a:cubicBezTo>
                    <a:cubicBezTo>
                      <a:pt x="245010" y="146187"/>
                      <a:pt x="365660" y="105970"/>
                      <a:pt x="358252" y="123962"/>
                    </a:cubicBezTo>
                    <a:cubicBezTo>
                      <a:pt x="350844" y="141954"/>
                      <a:pt x="200031" y="192225"/>
                      <a:pt x="183627" y="247787"/>
                    </a:cubicBezTo>
                    <a:cubicBezTo>
                      <a:pt x="167223" y="303349"/>
                      <a:pt x="262473" y="443050"/>
                      <a:pt x="259827" y="457337"/>
                    </a:cubicBezTo>
                    <a:cubicBezTo>
                      <a:pt x="257181" y="471624"/>
                      <a:pt x="136531" y="380608"/>
                      <a:pt x="167752" y="333512"/>
                    </a:cubicBezTo>
                    <a:cubicBezTo>
                      <a:pt x="198973" y="286416"/>
                      <a:pt x="430748" y="193812"/>
                      <a:pt x="447152" y="174762"/>
                    </a:cubicBezTo>
                    <a:cubicBezTo>
                      <a:pt x="463556" y="155712"/>
                      <a:pt x="284169" y="228737"/>
                      <a:pt x="266177" y="219212"/>
                    </a:cubicBezTo>
                    <a:cubicBezTo>
                      <a:pt x="248185" y="209687"/>
                      <a:pt x="383123" y="132429"/>
                      <a:pt x="339202" y="117612"/>
                    </a:cubicBezTo>
                    <a:cubicBezTo>
                      <a:pt x="295281" y="102795"/>
                      <a:pt x="31227" y="142483"/>
                      <a:pt x="2652" y="130312"/>
                    </a:cubicBezTo>
                    <a:cubicBezTo>
                      <a:pt x="-25923" y="118141"/>
                      <a:pt x="185744" y="4370"/>
                      <a:pt x="189977" y="1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 93">
                <a:extLst>
                  <a:ext uri="{FF2B5EF4-FFF2-40B4-BE49-F238E27FC236}">
                    <a16:creationId xmlns:a16="http://schemas.microsoft.com/office/drawing/2014/main" id="{80C4A998-0EB2-295F-28D4-52D42938FD6B}"/>
                  </a:ext>
                </a:extLst>
              </p:cNvPr>
              <p:cNvSpPr/>
              <p:nvPr/>
            </p:nvSpPr>
            <p:spPr>
              <a:xfrm>
                <a:off x="3488692" y="2853997"/>
                <a:ext cx="416800" cy="328513"/>
              </a:xfrm>
              <a:custGeom>
                <a:avLst/>
                <a:gdLst>
                  <a:gd name="connsiteX0" fmla="*/ 633 w 416800"/>
                  <a:gd name="connsiteY0" fmla="*/ 328 h 328513"/>
                  <a:gd name="connsiteX1" fmla="*/ 210183 w 416800"/>
                  <a:gd name="connsiteY1" fmla="*/ 235278 h 328513"/>
                  <a:gd name="connsiteX2" fmla="*/ 229233 w 416800"/>
                  <a:gd name="connsiteY2" fmla="*/ 187653 h 328513"/>
                  <a:gd name="connsiteX3" fmla="*/ 413383 w 416800"/>
                  <a:gd name="connsiteY3" fmla="*/ 327353 h 328513"/>
                  <a:gd name="connsiteX4" fmla="*/ 340358 w 416800"/>
                  <a:gd name="connsiteY4" fmla="*/ 247978 h 328513"/>
                  <a:gd name="connsiteX5" fmla="*/ 232408 w 416800"/>
                  <a:gd name="connsiteY5" fmla="*/ 136853 h 328513"/>
                  <a:gd name="connsiteX6" fmla="*/ 99058 w 416800"/>
                  <a:gd name="connsiteY6" fmla="*/ 133678 h 328513"/>
                  <a:gd name="connsiteX7" fmla="*/ 207008 w 416800"/>
                  <a:gd name="connsiteY7" fmla="*/ 136853 h 328513"/>
                  <a:gd name="connsiteX8" fmla="*/ 289558 w 416800"/>
                  <a:gd name="connsiteY8" fmla="*/ 222578 h 328513"/>
                  <a:gd name="connsiteX9" fmla="*/ 149858 w 416800"/>
                  <a:gd name="connsiteY9" fmla="*/ 184478 h 328513"/>
                  <a:gd name="connsiteX10" fmla="*/ 633 w 416800"/>
                  <a:gd name="connsiteY10" fmla="*/ 328 h 32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6800" h="328513">
                    <a:moveTo>
                      <a:pt x="633" y="328"/>
                    </a:moveTo>
                    <a:cubicBezTo>
                      <a:pt x="10687" y="8795"/>
                      <a:pt x="172083" y="204057"/>
                      <a:pt x="210183" y="235278"/>
                    </a:cubicBezTo>
                    <a:cubicBezTo>
                      <a:pt x="248283" y="266499"/>
                      <a:pt x="195366" y="172307"/>
                      <a:pt x="229233" y="187653"/>
                    </a:cubicBezTo>
                    <a:cubicBezTo>
                      <a:pt x="263100" y="202999"/>
                      <a:pt x="394862" y="317299"/>
                      <a:pt x="413383" y="327353"/>
                    </a:cubicBezTo>
                    <a:cubicBezTo>
                      <a:pt x="431904" y="337407"/>
                      <a:pt x="370520" y="279728"/>
                      <a:pt x="340358" y="247978"/>
                    </a:cubicBezTo>
                    <a:cubicBezTo>
                      <a:pt x="310196" y="216228"/>
                      <a:pt x="272625" y="155903"/>
                      <a:pt x="232408" y="136853"/>
                    </a:cubicBezTo>
                    <a:cubicBezTo>
                      <a:pt x="192191" y="117803"/>
                      <a:pt x="103291" y="133678"/>
                      <a:pt x="99058" y="133678"/>
                    </a:cubicBezTo>
                    <a:cubicBezTo>
                      <a:pt x="94825" y="133678"/>
                      <a:pt x="175258" y="122036"/>
                      <a:pt x="207008" y="136853"/>
                    </a:cubicBezTo>
                    <a:cubicBezTo>
                      <a:pt x="238758" y="151670"/>
                      <a:pt x="299083" y="214641"/>
                      <a:pt x="289558" y="222578"/>
                    </a:cubicBezTo>
                    <a:cubicBezTo>
                      <a:pt x="280033" y="230515"/>
                      <a:pt x="196954" y="219403"/>
                      <a:pt x="149858" y="184478"/>
                    </a:cubicBezTo>
                    <a:cubicBezTo>
                      <a:pt x="102762" y="149553"/>
                      <a:pt x="-9421" y="-8139"/>
                      <a:pt x="633" y="3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 94">
                <a:extLst>
                  <a:ext uri="{FF2B5EF4-FFF2-40B4-BE49-F238E27FC236}">
                    <a16:creationId xmlns:a16="http://schemas.microsoft.com/office/drawing/2014/main" id="{26AE3540-26E9-1FBA-85BF-089F659B1F63}"/>
                  </a:ext>
                </a:extLst>
              </p:cNvPr>
              <p:cNvSpPr/>
              <p:nvPr/>
            </p:nvSpPr>
            <p:spPr>
              <a:xfrm>
                <a:off x="3576439" y="2355244"/>
                <a:ext cx="33544" cy="532646"/>
              </a:xfrm>
              <a:custGeom>
                <a:avLst/>
                <a:gdLst>
                  <a:gd name="connsiteX0" fmla="*/ 33536 w 33544"/>
                  <a:gd name="connsiteY0" fmla="*/ 3781 h 532646"/>
                  <a:gd name="connsiteX1" fmla="*/ 4961 w 33544"/>
                  <a:gd name="connsiteY1" fmla="*/ 378431 h 532646"/>
                  <a:gd name="connsiteX2" fmla="*/ 1786 w 33544"/>
                  <a:gd name="connsiteY2" fmla="*/ 330806 h 532646"/>
                  <a:gd name="connsiteX3" fmla="*/ 24011 w 33544"/>
                  <a:gd name="connsiteY3" fmla="*/ 530831 h 532646"/>
                  <a:gd name="connsiteX4" fmla="*/ 8136 w 33544"/>
                  <a:gd name="connsiteY4" fmla="*/ 416531 h 532646"/>
                  <a:gd name="connsiteX5" fmla="*/ 1786 w 33544"/>
                  <a:gd name="connsiteY5" fmla="*/ 197456 h 532646"/>
                  <a:gd name="connsiteX6" fmla="*/ 33536 w 33544"/>
                  <a:gd name="connsiteY6" fmla="*/ 3781 h 532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44" h="532646">
                    <a:moveTo>
                      <a:pt x="33536" y="3781"/>
                    </a:moveTo>
                    <a:cubicBezTo>
                      <a:pt x="34065" y="33944"/>
                      <a:pt x="10253" y="323927"/>
                      <a:pt x="4961" y="378431"/>
                    </a:cubicBezTo>
                    <a:cubicBezTo>
                      <a:pt x="-331" y="432935"/>
                      <a:pt x="-1389" y="305406"/>
                      <a:pt x="1786" y="330806"/>
                    </a:cubicBezTo>
                    <a:cubicBezTo>
                      <a:pt x="4961" y="356206"/>
                      <a:pt x="22953" y="516544"/>
                      <a:pt x="24011" y="530831"/>
                    </a:cubicBezTo>
                    <a:cubicBezTo>
                      <a:pt x="25069" y="545118"/>
                      <a:pt x="11840" y="472093"/>
                      <a:pt x="8136" y="416531"/>
                    </a:cubicBezTo>
                    <a:cubicBezTo>
                      <a:pt x="4432" y="360969"/>
                      <a:pt x="-860" y="263073"/>
                      <a:pt x="1786" y="197456"/>
                    </a:cubicBezTo>
                    <a:cubicBezTo>
                      <a:pt x="4432" y="131839"/>
                      <a:pt x="33007" y="-26382"/>
                      <a:pt x="33536" y="37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 95">
                <a:extLst>
                  <a:ext uri="{FF2B5EF4-FFF2-40B4-BE49-F238E27FC236}">
                    <a16:creationId xmlns:a16="http://schemas.microsoft.com/office/drawing/2014/main" id="{87B7CA30-3DF6-2B64-EE56-24EFB7518EA3}"/>
                  </a:ext>
                </a:extLst>
              </p:cNvPr>
              <p:cNvSpPr/>
              <p:nvPr/>
            </p:nvSpPr>
            <p:spPr>
              <a:xfrm>
                <a:off x="3673475" y="2640776"/>
                <a:ext cx="122602" cy="190908"/>
              </a:xfrm>
              <a:custGeom>
                <a:avLst/>
                <a:gdLst>
                  <a:gd name="connsiteX0" fmla="*/ 120650 w 122602"/>
                  <a:gd name="connsiteY0" fmla="*/ 3999 h 190908"/>
                  <a:gd name="connsiteX1" fmla="*/ 38100 w 122602"/>
                  <a:gd name="connsiteY1" fmla="*/ 188149 h 190908"/>
                  <a:gd name="connsiteX2" fmla="*/ 66675 w 122602"/>
                  <a:gd name="connsiteY2" fmla="*/ 111949 h 190908"/>
                  <a:gd name="connsiteX3" fmla="*/ 79375 w 122602"/>
                  <a:gd name="connsiteY3" fmla="*/ 73849 h 190908"/>
                  <a:gd name="connsiteX4" fmla="*/ 44450 w 122602"/>
                  <a:gd name="connsiteY4" fmla="*/ 42099 h 190908"/>
                  <a:gd name="connsiteX5" fmla="*/ 0 w 122602"/>
                  <a:gd name="connsiteY5" fmla="*/ 26224 h 190908"/>
                  <a:gd name="connsiteX6" fmla="*/ 88900 w 122602"/>
                  <a:gd name="connsiteY6" fmla="*/ 57974 h 190908"/>
                  <a:gd name="connsiteX7" fmla="*/ 120650 w 122602"/>
                  <a:gd name="connsiteY7" fmla="*/ 3999 h 19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602" h="190908">
                    <a:moveTo>
                      <a:pt x="120650" y="3999"/>
                    </a:moveTo>
                    <a:cubicBezTo>
                      <a:pt x="112183" y="25695"/>
                      <a:pt x="47096" y="170157"/>
                      <a:pt x="38100" y="188149"/>
                    </a:cubicBezTo>
                    <a:cubicBezTo>
                      <a:pt x="29104" y="206141"/>
                      <a:pt x="59796" y="130999"/>
                      <a:pt x="66675" y="111949"/>
                    </a:cubicBezTo>
                    <a:cubicBezTo>
                      <a:pt x="73554" y="92899"/>
                      <a:pt x="83079" y="85491"/>
                      <a:pt x="79375" y="73849"/>
                    </a:cubicBezTo>
                    <a:cubicBezTo>
                      <a:pt x="75671" y="62207"/>
                      <a:pt x="57679" y="50036"/>
                      <a:pt x="44450" y="42099"/>
                    </a:cubicBezTo>
                    <a:cubicBezTo>
                      <a:pt x="31221" y="34162"/>
                      <a:pt x="0" y="26224"/>
                      <a:pt x="0" y="26224"/>
                    </a:cubicBezTo>
                    <a:cubicBezTo>
                      <a:pt x="7408" y="28870"/>
                      <a:pt x="69321" y="60091"/>
                      <a:pt x="88900" y="57974"/>
                    </a:cubicBezTo>
                    <a:cubicBezTo>
                      <a:pt x="108479" y="55857"/>
                      <a:pt x="129117" y="-17697"/>
                      <a:pt x="120650" y="39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 96">
                <a:extLst>
                  <a:ext uri="{FF2B5EF4-FFF2-40B4-BE49-F238E27FC236}">
                    <a16:creationId xmlns:a16="http://schemas.microsoft.com/office/drawing/2014/main" id="{3C1CA0FA-68D0-BB0B-434E-6832998A6E9D}"/>
                  </a:ext>
                </a:extLst>
              </p:cNvPr>
              <p:cNvSpPr/>
              <p:nvPr/>
            </p:nvSpPr>
            <p:spPr>
              <a:xfrm>
                <a:off x="4260488" y="2508250"/>
                <a:ext cx="153127" cy="76200"/>
              </a:xfrm>
              <a:custGeom>
                <a:avLst/>
                <a:gdLst>
                  <a:gd name="connsiteX0" fmla="*/ 152762 w 153127"/>
                  <a:gd name="connsiteY0" fmla="*/ 0 h 76200"/>
                  <a:gd name="connsiteX1" fmla="*/ 89262 w 153127"/>
                  <a:gd name="connsiteY1" fmla="*/ 41275 h 76200"/>
                  <a:gd name="connsiteX2" fmla="*/ 362 w 153127"/>
                  <a:gd name="connsiteY2" fmla="*/ 76200 h 76200"/>
                  <a:gd name="connsiteX3" fmla="*/ 60687 w 153127"/>
                  <a:gd name="connsiteY3" fmla="*/ 41275 h 76200"/>
                  <a:gd name="connsiteX4" fmla="*/ 152762 w 153127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127" h="76200">
                    <a:moveTo>
                      <a:pt x="152762" y="0"/>
                    </a:moveTo>
                    <a:cubicBezTo>
                      <a:pt x="157524" y="0"/>
                      <a:pt x="114662" y="28575"/>
                      <a:pt x="89262" y="41275"/>
                    </a:cubicBezTo>
                    <a:cubicBezTo>
                      <a:pt x="63862" y="53975"/>
                      <a:pt x="5124" y="76200"/>
                      <a:pt x="362" y="76200"/>
                    </a:cubicBezTo>
                    <a:cubicBezTo>
                      <a:pt x="-4400" y="76200"/>
                      <a:pt x="38991" y="50271"/>
                      <a:pt x="60687" y="41275"/>
                    </a:cubicBezTo>
                    <a:cubicBezTo>
                      <a:pt x="82383" y="32279"/>
                      <a:pt x="148000" y="0"/>
                      <a:pt x="15276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 97">
                <a:extLst>
                  <a:ext uri="{FF2B5EF4-FFF2-40B4-BE49-F238E27FC236}">
                    <a16:creationId xmlns:a16="http://schemas.microsoft.com/office/drawing/2014/main" id="{DA06CC08-BD95-A1D8-B34D-1C493BF1D706}"/>
                  </a:ext>
                </a:extLst>
              </p:cNvPr>
              <p:cNvSpPr/>
              <p:nvPr/>
            </p:nvSpPr>
            <p:spPr>
              <a:xfrm>
                <a:off x="3765304" y="2949566"/>
                <a:ext cx="303541" cy="28900"/>
              </a:xfrm>
              <a:custGeom>
                <a:avLst/>
                <a:gdLst>
                  <a:gd name="connsiteX0" fmla="*/ 246 w 303541"/>
                  <a:gd name="connsiteY0" fmla="*/ 15884 h 28900"/>
                  <a:gd name="connsiteX1" fmla="*/ 301871 w 303541"/>
                  <a:gd name="connsiteY1" fmla="*/ 28584 h 28900"/>
                  <a:gd name="connsiteX2" fmla="*/ 127246 w 303541"/>
                  <a:gd name="connsiteY2" fmla="*/ 9 h 28900"/>
                  <a:gd name="connsiteX3" fmla="*/ 247896 w 303541"/>
                  <a:gd name="connsiteY3" fmla="*/ 25409 h 28900"/>
                  <a:gd name="connsiteX4" fmla="*/ 246 w 303541"/>
                  <a:gd name="connsiteY4" fmla="*/ 15884 h 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541" h="28900">
                    <a:moveTo>
                      <a:pt x="246" y="15884"/>
                    </a:moveTo>
                    <a:cubicBezTo>
                      <a:pt x="9242" y="16413"/>
                      <a:pt x="280704" y="31230"/>
                      <a:pt x="301871" y="28584"/>
                    </a:cubicBezTo>
                    <a:cubicBezTo>
                      <a:pt x="323038" y="25938"/>
                      <a:pt x="136242" y="538"/>
                      <a:pt x="127246" y="9"/>
                    </a:cubicBezTo>
                    <a:cubicBezTo>
                      <a:pt x="118250" y="-520"/>
                      <a:pt x="264300" y="21176"/>
                      <a:pt x="247896" y="25409"/>
                    </a:cubicBezTo>
                    <a:cubicBezTo>
                      <a:pt x="231492" y="29642"/>
                      <a:pt x="-8750" y="15355"/>
                      <a:pt x="246" y="158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 98">
                <a:extLst>
                  <a:ext uri="{FF2B5EF4-FFF2-40B4-BE49-F238E27FC236}">
                    <a16:creationId xmlns:a16="http://schemas.microsoft.com/office/drawing/2014/main" id="{00B4D4B5-117B-C894-956C-A9ED5E365284}"/>
                  </a:ext>
                </a:extLst>
              </p:cNvPr>
              <p:cNvSpPr/>
              <p:nvPr/>
            </p:nvSpPr>
            <p:spPr>
              <a:xfrm>
                <a:off x="3622215" y="3040833"/>
                <a:ext cx="333842" cy="219892"/>
              </a:xfrm>
              <a:custGeom>
                <a:avLst/>
                <a:gdLst>
                  <a:gd name="connsiteX0" fmla="*/ 6810 w 333842"/>
                  <a:gd name="connsiteY0" fmla="*/ 3992 h 219892"/>
                  <a:gd name="connsiteX1" fmla="*/ 51260 w 333842"/>
                  <a:gd name="connsiteY1" fmla="*/ 54792 h 219892"/>
                  <a:gd name="connsiteX2" fmla="*/ 162385 w 333842"/>
                  <a:gd name="connsiteY2" fmla="*/ 165917 h 219892"/>
                  <a:gd name="connsiteX3" fmla="*/ 194135 w 333842"/>
                  <a:gd name="connsiteY3" fmla="*/ 118292 h 219892"/>
                  <a:gd name="connsiteX4" fmla="*/ 333835 w 333842"/>
                  <a:gd name="connsiteY4" fmla="*/ 219892 h 219892"/>
                  <a:gd name="connsiteX5" fmla="*/ 187785 w 333842"/>
                  <a:gd name="connsiteY5" fmla="*/ 118292 h 219892"/>
                  <a:gd name="connsiteX6" fmla="*/ 111585 w 333842"/>
                  <a:gd name="connsiteY6" fmla="*/ 19867 h 219892"/>
                  <a:gd name="connsiteX7" fmla="*/ 190960 w 333842"/>
                  <a:gd name="connsiteY7" fmla="*/ 156392 h 219892"/>
                  <a:gd name="connsiteX8" fmla="*/ 6810 w 333842"/>
                  <a:gd name="connsiteY8" fmla="*/ 3992 h 219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842" h="219892">
                    <a:moveTo>
                      <a:pt x="6810" y="3992"/>
                    </a:moveTo>
                    <a:cubicBezTo>
                      <a:pt x="-16473" y="-12941"/>
                      <a:pt x="25331" y="27805"/>
                      <a:pt x="51260" y="54792"/>
                    </a:cubicBezTo>
                    <a:cubicBezTo>
                      <a:pt x="77189" y="81779"/>
                      <a:pt x="138573" y="155334"/>
                      <a:pt x="162385" y="165917"/>
                    </a:cubicBezTo>
                    <a:cubicBezTo>
                      <a:pt x="186197" y="176500"/>
                      <a:pt x="165560" y="109296"/>
                      <a:pt x="194135" y="118292"/>
                    </a:cubicBezTo>
                    <a:cubicBezTo>
                      <a:pt x="222710" y="127288"/>
                      <a:pt x="334893" y="219892"/>
                      <a:pt x="333835" y="219892"/>
                    </a:cubicBezTo>
                    <a:cubicBezTo>
                      <a:pt x="332777" y="219892"/>
                      <a:pt x="224827" y="151629"/>
                      <a:pt x="187785" y="118292"/>
                    </a:cubicBezTo>
                    <a:cubicBezTo>
                      <a:pt x="150743" y="84955"/>
                      <a:pt x="111056" y="13517"/>
                      <a:pt x="111585" y="19867"/>
                    </a:cubicBezTo>
                    <a:cubicBezTo>
                      <a:pt x="112114" y="26217"/>
                      <a:pt x="203660" y="155334"/>
                      <a:pt x="190960" y="156392"/>
                    </a:cubicBezTo>
                    <a:cubicBezTo>
                      <a:pt x="178260" y="157450"/>
                      <a:pt x="30093" y="20925"/>
                      <a:pt x="6810" y="3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 99">
                <a:extLst>
                  <a:ext uri="{FF2B5EF4-FFF2-40B4-BE49-F238E27FC236}">
                    <a16:creationId xmlns:a16="http://schemas.microsoft.com/office/drawing/2014/main" id="{3995EB3D-B78E-36BA-CBFA-0463B1387942}"/>
                  </a:ext>
                </a:extLst>
              </p:cNvPr>
              <p:cNvSpPr/>
              <p:nvPr/>
            </p:nvSpPr>
            <p:spPr>
              <a:xfrm>
                <a:off x="3672776" y="2431182"/>
                <a:ext cx="121678" cy="334844"/>
              </a:xfrm>
              <a:custGeom>
                <a:avLst/>
                <a:gdLst>
                  <a:gd name="connsiteX0" fmla="*/ 121349 w 121678"/>
                  <a:gd name="connsiteY0" fmla="*/ 868 h 334844"/>
                  <a:gd name="connsiteX1" fmla="*/ 45149 w 121678"/>
                  <a:gd name="connsiteY1" fmla="*/ 111993 h 334844"/>
                  <a:gd name="connsiteX2" fmla="*/ 67374 w 121678"/>
                  <a:gd name="connsiteY2" fmla="*/ 83418 h 334844"/>
                  <a:gd name="connsiteX3" fmla="*/ 32449 w 121678"/>
                  <a:gd name="connsiteY3" fmla="*/ 169143 h 334844"/>
                  <a:gd name="connsiteX4" fmla="*/ 699 w 121678"/>
                  <a:gd name="connsiteY4" fmla="*/ 334243 h 334844"/>
                  <a:gd name="connsiteX5" fmla="*/ 10224 w 121678"/>
                  <a:gd name="connsiteY5" fmla="*/ 219943 h 334844"/>
                  <a:gd name="connsiteX6" fmla="*/ 7049 w 121678"/>
                  <a:gd name="connsiteY6" fmla="*/ 96118 h 334844"/>
                  <a:gd name="connsiteX7" fmla="*/ 10224 w 121678"/>
                  <a:gd name="connsiteY7" fmla="*/ 181843 h 334844"/>
                  <a:gd name="connsiteX8" fmla="*/ 121349 w 121678"/>
                  <a:gd name="connsiteY8" fmla="*/ 868 h 33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678" h="334844">
                    <a:moveTo>
                      <a:pt x="121349" y="868"/>
                    </a:moveTo>
                    <a:cubicBezTo>
                      <a:pt x="127170" y="-10774"/>
                      <a:pt x="54145" y="98235"/>
                      <a:pt x="45149" y="111993"/>
                    </a:cubicBezTo>
                    <a:cubicBezTo>
                      <a:pt x="36153" y="125751"/>
                      <a:pt x="69491" y="73893"/>
                      <a:pt x="67374" y="83418"/>
                    </a:cubicBezTo>
                    <a:cubicBezTo>
                      <a:pt x="65257" y="92943"/>
                      <a:pt x="43561" y="127339"/>
                      <a:pt x="32449" y="169143"/>
                    </a:cubicBezTo>
                    <a:cubicBezTo>
                      <a:pt x="21337" y="210947"/>
                      <a:pt x="4403" y="325776"/>
                      <a:pt x="699" y="334243"/>
                    </a:cubicBezTo>
                    <a:cubicBezTo>
                      <a:pt x="-3005" y="342710"/>
                      <a:pt x="9166" y="259630"/>
                      <a:pt x="10224" y="219943"/>
                    </a:cubicBezTo>
                    <a:cubicBezTo>
                      <a:pt x="11282" y="180256"/>
                      <a:pt x="7049" y="102468"/>
                      <a:pt x="7049" y="96118"/>
                    </a:cubicBezTo>
                    <a:cubicBezTo>
                      <a:pt x="7049" y="89768"/>
                      <a:pt x="-6709" y="193485"/>
                      <a:pt x="10224" y="181843"/>
                    </a:cubicBezTo>
                    <a:cubicBezTo>
                      <a:pt x="27157" y="170201"/>
                      <a:pt x="115528" y="12510"/>
                      <a:pt x="121349" y="8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 100">
                <a:extLst>
                  <a:ext uri="{FF2B5EF4-FFF2-40B4-BE49-F238E27FC236}">
                    <a16:creationId xmlns:a16="http://schemas.microsoft.com/office/drawing/2014/main" id="{19F3F7B3-4030-DCBF-6176-5EBBAA9152CA}"/>
                  </a:ext>
                </a:extLst>
              </p:cNvPr>
              <p:cNvSpPr/>
              <p:nvPr/>
            </p:nvSpPr>
            <p:spPr>
              <a:xfrm>
                <a:off x="4057522" y="2720975"/>
                <a:ext cx="165417" cy="145300"/>
              </a:xfrm>
              <a:custGeom>
                <a:avLst/>
                <a:gdLst>
                  <a:gd name="connsiteX0" fmla="*/ 165228 w 165417"/>
                  <a:gd name="connsiteY0" fmla="*/ 0 h 145300"/>
                  <a:gd name="connsiteX1" fmla="*/ 111253 w 165417"/>
                  <a:gd name="connsiteY1" fmla="*/ 60325 h 145300"/>
                  <a:gd name="connsiteX2" fmla="*/ 130303 w 165417"/>
                  <a:gd name="connsiteY2" fmla="*/ 142875 h 145300"/>
                  <a:gd name="connsiteX3" fmla="*/ 111253 w 165417"/>
                  <a:gd name="connsiteY3" fmla="*/ 117475 h 145300"/>
                  <a:gd name="connsiteX4" fmla="*/ 128 w 165417"/>
                  <a:gd name="connsiteY4" fmla="*/ 57150 h 145300"/>
                  <a:gd name="connsiteX5" fmla="*/ 89028 w 165417"/>
                  <a:gd name="connsiteY5" fmla="*/ 95250 h 145300"/>
                  <a:gd name="connsiteX6" fmla="*/ 89028 w 165417"/>
                  <a:gd name="connsiteY6" fmla="*/ 60325 h 145300"/>
                  <a:gd name="connsiteX7" fmla="*/ 165228 w 165417"/>
                  <a:gd name="connsiteY7" fmla="*/ 0 h 14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417" h="145300">
                    <a:moveTo>
                      <a:pt x="165228" y="0"/>
                    </a:moveTo>
                    <a:cubicBezTo>
                      <a:pt x="168932" y="0"/>
                      <a:pt x="117074" y="36512"/>
                      <a:pt x="111253" y="60325"/>
                    </a:cubicBezTo>
                    <a:cubicBezTo>
                      <a:pt x="105432" y="84138"/>
                      <a:pt x="130303" y="133350"/>
                      <a:pt x="130303" y="142875"/>
                    </a:cubicBezTo>
                    <a:cubicBezTo>
                      <a:pt x="130303" y="152400"/>
                      <a:pt x="132949" y="131763"/>
                      <a:pt x="111253" y="117475"/>
                    </a:cubicBezTo>
                    <a:cubicBezTo>
                      <a:pt x="89557" y="103188"/>
                      <a:pt x="3832" y="60854"/>
                      <a:pt x="128" y="57150"/>
                    </a:cubicBezTo>
                    <a:cubicBezTo>
                      <a:pt x="-3576" y="53446"/>
                      <a:pt x="74211" y="94721"/>
                      <a:pt x="89028" y="95250"/>
                    </a:cubicBezTo>
                    <a:cubicBezTo>
                      <a:pt x="103845" y="95779"/>
                      <a:pt x="72095" y="77787"/>
                      <a:pt x="89028" y="60325"/>
                    </a:cubicBezTo>
                    <a:cubicBezTo>
                      <a:pt x="105961" y="42863"/>
                      <a:pt x="161524" y="0"/>
                      <a:pt x="16522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 101">
                <a:extLst>
                  <a:ext uri="{FF2B5EF4-FFF2-40B4-BE49-F238E27FC236}">
                    <a16:creationId xmlns:a16="http://schemas.microsoft.com/office/drawing/2014/main" id="{7B2E042F-E3FF-975C-E0E3-ACEEE04CAEED}"/>
                  </a:ext>
                </a:extLst>
              </p:cNvPr>
              <p:cNvSpPr/>
              <p:nvPr/>
            </p:nvSpPr>
            <p:spPr>
              <a:xfrm>
                <a:off x="4076624" y="1971640"/>
                <a:ext cx="209691" cy="136576"/>
              </a:xfrm>
              <a:custGeom>
                <a:avLst/>
                <a:gdLst>
                  <a:gd name="connsiteX0" fmla="*/ 9601 w 209691"/>
                  <a:gd name="connsiteY0" fmla="*/ 35 h 136576"/>
                  <a:gd name="connsiteX1" fmla="*/ 88976 w 209691"/>
                  <a:gd name="connsiteY1" fmla="*/ 76235 h 136576"/>
                  <a:gd name="connsiteX2" fmla="*/ 79451 w 209691"/>
                  <a:gd name="connsiteY2" fmla="*/ 120685 h 136576"/>
                  <a:gd name="connsiteX3" fmla="*/ 76 w 209691"/>
                  <a:gd name="connsiteY3" fmla="*/ 136560 h 136576"/>
                  <a:gd name="connsiteX4" fmla="*/ 95326 w 209691"/>
                  <a:gd name="connsiteY4" fmla="*/ 123860 h 136576"/>
                  <a:gd name="connsiteX5" fmla="*/ 209626 w 209691"/>
                  <a:gd name="connsiteY5" fmla="*/ 130210 h 136576"/>
                  <a:gd name="connsiteX6" fmla="*/ 111201 w 209691"/>
                  <a:gd name="connsiteY6" fmla="*/ 111160 h 136576"/>
                  <a:gd name="connsiteX7" fmla="*/ 69926 w 209691"/>
                  <a:gd name="connsiteY7" fmla="*/ 104810 h 136576"/>
                  <a:gd name="connsiteX8" fmla="*/ 92151 w 209691"/>
                  <a:gd name="connsiteY8" fmla="*/ 66710 h 136576"/>
                  <a:gd name="connsiteX9" fmla="*/ 9601 w 209691"/>
                  <a:gd name="connsiteY9" fmla="*/ 35 h 13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91" h="136576">
                    <a:moveTo>
                      <a:pt x="9601" y="35"/>
                    </a:moveTo>
                    <a:cubicBezTo>
                      <a:pt x="9072" y="1622"/>
                      <a:pt x="77334" y="56127"/>
                      <a:pt x="88976" y="76235"/>
                    </a:cubicBezTo>
                    <a:cubicBezTo>
                      <a:pt x="100618" y="96343"/>
                      <a:pt x="94268" y="110631"/>
                      <a:pt x="79451" y="120685"/>
                    </a:cubicBezTo>
                    <a:cubicBezTo>
                      <a:pt x="64634" y="130739"/>
                      <a:pt x="-2570" y="136031"/>
                      <a:pt x="76" y="136560"/>
                    </a:cubicBezTo>
                    <a:cubicBezTo>
                      <a:pt x="2722" y="137089"/>
                      <a:pt x="60401" y="124918"/>
                      <a:pt x="95326" y="123860"/>
                    </a:cubicBezTo>
                    <a:cubicBezTo>
                      <a:pt x="130251" y="122802"/>
                      <a:pt x="206980" y="132327"/>
                      <a:pt x="209626" y="130210"/>
                    </a:cubicBezTo>
                    <a:cubicBezTo>
                      <a:pt x="212272" y="128093"/>
                      <a:pt x="134484" y="115393"/>
                      <a:pt x="111201" y="111160"/>
                    </a:cubicBezTo>
                    <a:cubicBezTo>
                      <a:pt x="87918" y="106927"/>
                      <a:pt x="73101" y="112218"/>
                      <a:pt x="69926" y="104810"/>
                    </a:cubicBezTo>
                    <a:cubicBezTo>
                      <a:pt x="66751" y="97402"/>
                      <a:pt x="104851" y="82585"/>
                      <a:pt x="92151" y="66710"/>
                    </a:cubicBezTo>
                    <a:cubicBezTo>
                      <a:pt x="79451" y="50835"/>
                      <a:pt x="10130" y="-1552"/>
                      <a:pt x="9601" y="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 102">
                <a:extLst>
                  <a:ext uri="{FF2B5EF4-FFF2-40B4-BE49-F238E27FC236}">
                    <a16:creationId xmlns:a16="http://schemas.microsoft.com/office/drawing/2014/main" id="{F25BEEF9-00BF-61B0-8C41-F2A20461EA01}"/>
                  </a:ext>
                </a:extLst>
              </p:cNvPr>
              <p:cNvSpPr/>
              <p:nvPr/>
            </p:nvSpPr>
            <p:spPr>
              <a:xfrm>
                <a:off x="4095503" y="2127250"/>
                <a:ext cx="208848" cy="7143"/>
              </a:xfrm>
              <a:custGeom>
                <a:avLst/>
                <a:gdLst>
                  <a:gd name="connsiteX0" fmla="*/ 247 w 208848"/>
                  <a:gd name="connsiteY0" fmla="*/ 6350 h 7143"/>
                  <a:gd name="connsiteX1" fmla="*/ 200272 w 208848"/>
                  <a:gd name="connsiteY1" fmla="*/ 6350 h 7143"/>
                  <a:gd name="connsiteX2" fmla="*/ 158997 w 208848"/>
                  <a:gd name="connsiteY2" fmla="*/ 0 h 7143"/>
                  <a:gd name="connsiteX3" fmla="*/ 247 w 208848"/>
                  <a:gd name="connsiteY3" fmla="*/ 635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848" h="7143">
                    <a:moveTo>
                      <a:pt x="247" y="6350"/>
                    </a:moveTo>
                    <a:cubicBezTo>
                      <a:pt x="7126" y="7408"/>
                      <a:pt x="173814" y="7408"/>
                      <a:pt x="200272" y="6350"/>
                    </a:cubicBezTo>
                    <a:cubicBezTo>
                      <a:pt x="226730" y="5292"/>
                      <a:pt x="185984" y="0"/>
                      <a:pt x="158997" y="0"/>
                    </a:cubicBezTo>
                    <a:cubicBezTo>
                      <a:pt x="132010" y="0"/>
                      <a:pt x="-6632" y="5292"/>
                      <a:pt x="247" y="63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 103">
                <a:extLst>
                  <a:ext uri="{FF2B5EF4-FFF2-40B4-BE49-F238E27FC236}">
                    <a16:creationId xmlns:a16="http://schemas.microsoft.com/office/drawing/2014/main" id="{0CB4562F-CE32-06F2-DE91-F1222ABF5C3E}"/>
                  </a:ext>
                </a:extLst>
              </p:cNvPr>
              <p:cNvSpPr/>
              <p:nvPr/>
            </p:nvSpPr>
            <p:spPr>
              <a:xfrm>
                <a:off x="3927327" y="2012950"/>
                <a:ext cx="95398" cy="168756"/>
              </a:xfrm>
              <a:custGeom>
                <a:avLst/>
                <a:gdLst>
                  <a:gd name="connsiteX0" fmla="*/ 95398 w 95398"/>
                  <a:gd name="connsiteY0" fmla="*/ 0 h 168756"/>
                  <a:gd name="connsiteX1" fmla="*/ 38248 w 95398"/>
                  <a:gd name="connsiteY1" fmla="*/ 98425 h 168756"/>
                  <a:gd name="connsiteX2" fmla="*/ 41423 w 95398"/>
                  <a:gd name="connsiteY2" fmla="*/ 168275 h 168756"/>
                  <a:gd name="connsiteX3" fmla="*/ 38248 w 95398"/>
                  <a:gd name="connsiteY3" fmla="*/ 127000 h 168756"/>
                  <a:gd name="connsiteX4" fmla="*/ 25548 w 95398"/>
                  <a:gd name="connsiteY4" fmla="*/ 82550 h 168756"/>
                  <a:gd name="connsiteX5" fmla="*/ 148 w 95398"/>
                  <a:gd name="connsiteY5" fmla="*/ 47625 h 168756"/>
                  <a:gd name="connsiteX6" fmla="*/ 38248 w 95398"/>
                  <a:gd name="connsiteY6" fmla="*/ 98425 h 168756"/>
                  <a:gd name="connsiteX7" fmla="*/ 95398 w 95398"/>
                  <a:gd name="connsiteY7" fmla="*/ 0 h 168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398" h="168756">
                    <a:moveTo>
                      <a:pt x="95398" y="0"/>
                    </a:moveTo>
                    <a:cubicBezTo>
                      <a:pt x="95398" y="0"/>
                      <a:pt x="47244" y="70379"/>
                      <a:pt x="38248" y="98425"/>
                    </a:cubicBezTo>
                    <a:cubicBezTo>
                      <a:pt x="29252" y="126471"/>
                      <a:pt x="41423" y="163513"/>
                      <a:pt x="41423" y="168275"/>
                    </a:cubicBezTo>
                    <a:cubicBezTo>
                      <a:pt x="41423" y="173037"/>
                      <a:pt x="40894" y="141287"/>
                      <a:pt x="38248" y="127000"/>
                    </a:cubicBezTo>
                    <a:cubicBezTo>
                      <a:pt x="35602" y="112713"/>
                      <a:pt x="31898" y="95779"/>
                      <a:pt x="25548" y="82550"/>
                    </a:cubicBezTo>
                    <a:cubicBezTo>
                      <a:pt x="19198" y="69321"/>
                      <a:pt x="-1969" y="44979"/>
                      <a:pt x="148" y="47625"/>
                    </a:cubicBezTo>
                    <a:cubicBezTo>
                      <a:pt x="2265" y="50271"/>
                      <a:pt x="26077" y="102658"/>
                      <a:pt x="38248" y="98425"/>
                    </a:cubicBezTo>
                    <a:cubicBezTo>
                      <a:pt x="50419" y="94192"/>
                      <a:pt x="95398" y="0"/>
                      <a:pt x="9539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 104">
                <a:extLst>
                  <a:ext uri="{FF2B5EF4-FFF2-40B4-BE49-F238E27FC236}">
                    <a16:creationId xmlns:a16="http://schemas.microsoft.com/office/drawing/2014/main" id="{DAE0EA64-801F-9305-C73A-A122FA9D555E}"/>
                  </a:ext>
                </a:extLst>
              </p:cNvPr>
              <p:cNvSpPr/>
              <p:nvPr/>
            </p:nvSpPr>
            <p:spPr>
              <a:xfrm>
                <a:off x="3300536" y="1640450"/>
                <a:ext cx="847576" cy="312176"/>
              </a:xfrm>
              <a:custGeom>
                <a:avLst/>
                <a:gdLst>
                  <a:gd name="connsiteX0" fmla="*/ 846014 w 847576"/>
                  <a:gd name="connsiteY0" fmla="*/ 312175 h 312176"/>
                  <a:gd name="connsiteX1" fmla="*/ 614239 w 847576"/>
                  <a:gd name="connsiteY1" fmla="*/ 166125 h 312176"/>
                  <a:gd name="connsiteX2" fmla="*/ 245939 w 847576"/>
                  <a:gd name="connsiteY2" fmla="*/ 4200 h 312176"/>
                  <a:gd name="connsiteX3" fmla="*/ 357064 w 847576"/>
                  <a:gd name="connsiteY3" fmla="*/ 58175 h 312176"/>
                  <a:gd name="connsiteX4" fmla="*/ 214189 w 847576"/>
                  <a:gd name="connsiteY4" fmla="*/ 172475 h 312176"/>
                  <a:gd name="connsiteX5" fmla="*/ 1464 w 847576"/>
                  <a:gd name="connsiteY5" fmla="*/ 261375 h 312176"/>
                  <a:gd name="connsiteX6" fmla="*/ 137989 w 847576"/>
                  <a:gd name="connsiteY6" fmla="*/ 197875 h 312176"/>
                  <a:gd name="connsiteX7" fmla="*/ 465014 w 847576"/>
                  <a:gd name="connsiteY7" fmla="*/ 166125 h 312176"/>
                  <a:gd name="connsiteX8" fmla="*/ 658689 w 847576"/>
                  <a:gd name="connsiteY8" fmla="*/ 201050 h 312176"/>
                  <a:gd name="connsiteX9" fmla="*/ 503114 w 847576"/>
                  <a:gd name="connsiteY9" fmla="*/ 169300 h 312176"/>
                  <a:gd name="connsiteX10" fmla="*/ 846014 w 847576"/>
                  <a:gd name="connsiteY10" fmla="*/ 312175 h 31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7576" h="312176">
                    <a:moveTo>
                      <a:pt x="846014" y="312175"/>
                    </a:moveTo>
                    <a:cubicBezTo>
                      <a:pt x="864535" y="311646"/>
                      <a:pt x="714251" y="217454"/>
                      <a:pt x="614239" y="166125"/>
                    </a:cubicBezTo>
                    <a:cubicBezTo>
                      <a:pt x="514227" y="114796"/>
                      <a:pt x="288802" y="22192"/>
                      <a:pt x="245939" y="4200"/>
                    </a:cubicBezTo>
                    <a:cubicBezTo>
                      <a:pt x="203076" y="-13792"/>
                      <a:pt x="362356" y="30129"/>
                      <a:pt x="357064" y="58175"/>
                    </a:cubicBezTo>
                    <a:cubicBezTo>
                      <a:pt x="351772" y="86221"/>
                      <a:pt x="273456" y="138608"/>
                      <a:pt x="214189" y="172475"/>
                    </a:cubicBezTo>
                    <a:cubicBezTo>
                      <a:pt x="154922" y="206342"/>
                      <a:pt x="14164" y="257142"/>
                      <a:pt x="1464" y="261375"/>
                    </a:cubicBezTo>
                    <a:cubicBezTo>
                      <a:pt x="-11236" y="265608"/>
                      <a:pt x="60731" y="213750"/>
                      <a:pt x="137989" y="197875"/>
                    </a:cubicBezTo>
                    <a:cubicBezTo>
                      <a:pt x="215247" y="182000"/>
                      <a:pt x="378231" y="165596"/>
                      <a:pt x="465014" y="166125"/>
                    </a:cubicBezTo>
                    <a:cubicBezTo>
                      <a:pt x="551797" y="166654"/>
                      <a:pt x="652339" y="200521"/>
                      <a:pt x="658689" y="201050"/>
                    </a:cubicBezTo>
                    <a:cubicBezTo>
                      <a:pt x="665039" y="201579"/>
                      <a:pt x="476127" y="150779"/>
                      <a:pt x="503114" y="169300"/>
                    </a:cubicBezTo>
                    <a:cubicBezTo>
                      <a:pt x="530101" y="187821"/>
                      <a:pt x="827493" y="312704"/>
                      <a:pt x="846014" y="3121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 105">
                <a:extLst>
                  <a:ext uri="{FF2B5EF4-FFF2-40B4-BE49-F238E27FC236}">
                    <a16:creationId xmlns:a16="http://schemas.microsoft.com/office/drawing/2014/main" id="{6CA6E58D-263A-1BA5-6A4F-90065F6D5732}"/>
                  </a:ext>
                </a:extLst>
              </p:cNvPr>
              <p:cNvSpPr/>
              <p:nvPr/>
            </p:nvSpPr>
            <p:spPr>
              <a:xfrm>
                <a:off x="2983735" y="1567571"/>
                <a:ext cx="531443" cy="398521"/>
              </a:xfrm>
              <a:custGeom>
                <a:avLst/>
                <a:gdLst>
                  <a:gd name="connsiteX0" fmla="*/ 3940 w 531443"/>
                  <a:gd name="connsiteY0" fmla="*/ 879 h 398521"/>
                  <a:gd name="connsiteX1" fmla="*/ 350015 w 531443"/>
                  <a:gd name="connsiteY1" fmla="*/ 337429 h 398521"/>
                  <a:gd name="connsiteX2" fmla="*/ 334140 w 531443"/>
                  <a:gd name="connsiteY2" fmla="*/ 305679 h 398521"/>
                  <a:gd name="connsiteX3" fmla="*/ 527815 w 531443"/>
                  <a:gd name="connsiteY3" fmla="*/ 397754 h 398521"/>
                  <a:gd name="connsiteX4" fmla="*/ 438915 w 531443"/>
                  <a:gd name="connsiteY4" fmla="*/ 343779 h 398521"/>
                  <a:gd name="connsiteX5" fmla="*/ 178565 w 531443"/>
                  <a:gd name="connsiteY5" fmla="*/ 242179 h 398521"/>
                  <a:gd name="connsiteX6" fmla="*/ 3940 w 531443"/>
                  <a:gd name="connsiteY6" fmla="*/ 879 h 398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1443" h="398521">
                    <a:moveTo>
                      <a:pt x="3940" y="879"/>
                    </a:moveTo>
                    <a:cubicBezTo>
                      <a:pt x="32515" y="16754"/>
                      <a:pt x="294982" y="286629"/>
                      <a:pt x="350015" y="337429"/>
                    </a:cubicBezTo>
                    <a:cubicBezTo>
                      <a:pt x="405048" y="388229"/>
                      <a:pt x="304507" y="295625"/>
                      <a:pt x="334140" y="305679"/>
                    </a:cubicBezTo>
                    <a:cubicBezTo>
                      <a:pt x="363773" y="315733"/>
                      <a:pt x="510353" y="391404"/>
                      <a:pt x="527815" y="397754"/>
                    </a:cubicBezTo>
                    <a:cubicBezTo>
                      <a:pt x="545277" y="404104"/>
                      <a:pt x="497123" y="369708"/>
                      <a:pt x="438915" y="343779"/>
                    </a:cubicBezTo>
                    <a:cubicBezTo>
                      <a:pt x="380707" y="317850"/>
                      <a:pt x="247886" y="295625"/>
                      <a:pt x="178565" y="242179"/>
                    </a:cubicBezTo>
                    <a:cubicBezTo>
                      <a:pt x="109244" y="188733"/>
                      <a:pt x="-24635" y="-14996"/>
                      <a:pt x="3940" y="8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 106">
                <a:extLst>
                  <a:ext uri="{FF2B5EF4-FFF2-40B4-BE49-F238E27FC236}">
                    <a16:creationId xmlns:a16="http://schemas.microsoft.com/office/drawing/2014/main" id="{3B30D5BC-6341-6B25-6DB0-556A99FCED75}"/>
                  </a:ext>
                </a:extLst>
              </p:cNvPr>
              <p:cNvSpPr/>
              <p:nvPr/>
            </p:nvSpPr>
            <p:spPr>
              <a:xfrm>
                <a:off x="3453983" y="1867513"/>
                <a:ext cx="514849" cy="343174"/>
              </a:xfrm>
              <a:custGeom>
                <a:avLst/>
                <a:gdLst>
                  <a:gd name="connsiteX0" fmla="*/ 514767 w 514849"/>
                  <a:gd name="connsiteY0" fmla="*/ 75587 h 343174"/>
                  <a:gd name="connsiteX1" fmla="*/ 298867 w 514849"/>
                  <a:gd name="connsiteY1" fmla="*/ 24787 h 343174"/>
                  <a:gd name="connsiteX2" fmla="*/ 155992 w 514849"/>
                  <a:gd name="connsiteY2" fmla="*/ 145437 h 343174"/>
                  <a:gd name="connsiteX3" fmla="*/ 260767 w 514849"/>
                  <a:gd name="connsiteY3" fmla="*/ 18437 h 343174"/>
                  <a:gd name="connsiteX4" fmla="*/ 3592 w 514849"/>
                  <a:gd name="connsiteY4" fmla="*/ 339112 h 343174"/>
                  <a:gd name="connsiteX5" fmla="*/ 121067 w 514849"/>
                  <a:gd name="connsiteY5" fmla="*/ 186712 h 343174"/>
                  <a:gd name="connsiteX6" fmla="*/ 273467 w 514849"/>
                  <a:gd name="connsiteY6" fmla="*/ 2562 h 343174"/>
                  <a:gd name="connsiteX7" fmla="*/ 514767 w 514849"/>
                  <a:gd name="connsiteY7" fmla="*/ 75587 h 34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849" h="343174">
                    <a:moveTo>
                      <a:pt x="514767" y="75587"/>
                    </a:moveTo>
                    <a:cubicBezTo>
                      <a:pt x="519000" y="79291"/>
                      <a:pt x="358663" y="13145"/>
                      <a:pt x="298867" y="24787"/>
                    </a:cubicBezTo>
                    <a:cubicBezTo>
                      <a:pt x="239071" y="36429"/>
                      <a:pt x="162342" y="146495"/>
                      <a:pt x="155992" y="145437"/>
                    </a:cubicBezTo>
                    <a:cubicBezTo>
                      <a:pt x="149642" y="144379"/>
                      <a:pt x="286167" y="-13842"/>
                      <a:pt x="260767" y="18437"/>
                    </a:cubicBezTo>
                    <a:cubicBezTo>
                      <a:pt x="235367" y="50716"/>
                      <a:pt x="26875" y="311066"/>
                      <a:pt x="3592" y="339112"/>
                    </a:cubicBezTo>
                    <a:cubicBezTo>
                      <a:pt x="-19691" y="367158"/>
                      <a:pt x="76088" y="242804"/>
                      <a:pt x="121067" y="186712"/>
                    </a:cubicBezTo>
                    <a:cubicBezTo>
                      <a:pt x="166046" y="130620"/>
                      <a:pt x="212084" y="21083"/>
                      <a:pt x="273467" y="2562"/>
                    </a:cubicBezTo>
                    <a:cubicBezTo>
                      <a:pt x="334850" y="-15959"/>
                      <a:pt x="510534" y="71883"/>
                      <a:pt x="514767" y="755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 107">
                <a:extLst>
                  <a:ext uri="{FF2B5EF4-FFF2-40B4-BE49-F238E27FC236}">
                    <a16:creationId xmlns:a16="http://schemas.microsoft.com/office/drawing/2014/main" id="{C23585A1-798B-A12C-4C16-B1103036F82C}"/>
                  </a:ext>
                </a:extLst>
              </p:cNvPr>
              <p:cNvSpPr/>
              <p:nvPr/>
            </p:nvSpPr>
            <p:spPr>
              <a:xfrm>
                <a:off x="2483122" y="1656366"/>
                <a:ext cx="1349827" cy="618668"/>
              </a:xfrm>
              <a:custGeom>
                <a:avLst/>
                <a:gdLst>
                  <a:gd name="connsiteX0" fmla="*/ 1323703 w 1349827"/>
                  <a:gd name="connsiteY0" fmla="*/ 216884 h 618668"/>
                  <a:gd name="connsiteX1" fmla="*/ 672828 w 1349827"/>
                  <a:gd name="connsiteY1" fmla="*/ 362934 h 618668"/>
                  <a:gd name="connsiteX2" fmla="*/ 221978 w 1349827"/>
                  <a:gd name="connsiteY2" fmla="*/ 404209 h 618668"/>
                  <a:gd name="connsiteX3" fmla="*/ 533128 w 1349827"/>
                  <a:gd name="connsiteY3" fmla="*/ 429609 h 618668"/>
                  <a:gd name="connsiteX4" fmla="*/ 275953 w 1349827"/>
                  <a:gd name="connsiteY4" fmla="*/ 407384 h 618668"/>
                  <a:gd name="connsiteX5" fmla="*/ 94978 w 1349827"/>
                  <a:gd name="connsiteY5" fmla="*/ 277209 h 618668"/>
                  <a:gd name="connsiteX6" fmla="*/ 37828 w 1349827"/>
                  <a:gd name="connsiteY6" fmla="*/ 4159 h 618668"/>
                  <a:gd name="connsiteX7" fmla="*/ 50528 w 1349827"/>
                  <a:gd name="connsiteY7" fmla="*/ 121634 h 618668"/>
                  <a:gd name="connsiteX8" fmla="*/ 6078 w 1349827"/>
                  <a:gd name="connsiteY8" fmla="*/ 251809 h 618668"/>
                  <a:gd name="connsiteX9" fmla="*/ 206103 w 1349827"/>
                  <a:gd name="connsiteY9" fmla="*/ 464534 h 618668"/>
                  <a:gd name="connsiteX10" fmla="*/ 139428 w 1349827"/>
                  <a:gd name="connsiteY10" fmla="*/ 381984 h 618668"/>
                  <a:gd name="connsiteX11" fmla="*/ 517253 w 1349827"/>
                  <a:gd name="connsiteY11" fmla="*/ 616934 h 618668"/>
                  <a:gd name="connsiteX12" fmla="*/ 402953 w 1349827"/>
                  <a:gd name="connsiteY12" fmla="*/ 489934 h 618668"/>
                  <a:gd name="connsiteX13" fmla="*/ 834753 w 1349827"/>
                  <a:gd name="connsiteY13" fmla="*/ 512159 h 618668"/>
                  <a:gd name="connsiteX14" fmla="*/ 793478 w 1349827"/>
                  <a:gd name="connsiteY14" fmla="*/ 369284 h 618668"/>
                  <a:gd name="connsiteX15" fmla="*/ 974453 w 1349827"/>
                  <a:gd name="connsiteY15" fmla="*/ 445484 h 618668"/>
                  <a:gd name="connsiteX16" fmla="*/ 1088753 w 1349827"/>
                  <a:gd name="connsiteY16" fmla="*/ 286734 h 618668"/>
                  <a:gd name="connsiteX17" fmla="*/ 1206228 w 1349827"/>
                  <a:gd name="connsiteY17" fmla="*/ 280384 h 618668"/>
                  <a:gd name="connsiteX18" fmla="*/ 1323703 w 1349827"/>
                  <a:gd name="connsiteY18" fmla="*/ 216884 h 61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49827" h="618668">
                    <a:moveTo>
                      <a:pt x="1323703" y="216884"/>
                    </a:moveTo>
                    <a:cubicBezTo>
                      <a:pt x="1234803" y="230642"/>
                      <a:pt x="856449" y="331713"/>
                      <a:pt x="672828" y="362934"/>
                    </a:cubicBezTo>
                    <a:cubicBezTo>
                      <a:pt x="489207" y="394155"/>
                      <a:pt x="245261" y="393097"/>
                      <a:pt x="221978" y="404209"/>
                    </a:cubicBezTo>
                    <a:cubicBezTo>
                      <a:pt x="198695" y="415321"/>
                      <a:pt x="524132" y="429080"/>
                      <a:pt x="533128" y="429609"/>
                    </a:cubicBezTo>
                    <a:cubicBezTo>
                      <a:pt x="542124" y="430138"/>
                      <a:pt x="348978" y="432784"/>
                      <a:pt x="275953" y="407384"/>
                    </a:cubicBezTo>
                    <a:cubicBezTo>
                      <a:pt x="202928" y="381984"/>
                      <a:pt x="134666" y="344413"/>
                      <a:pt x="94978" y="277209"/>
                    </a:cubicBezTo>
                    <a:cubicBezTo>
                      <a:pt x="55290" y="210005"/>
                      <a:pt x="45236" y="30088"/>
                      <a:pt x="37828" y="4159"/>
                    </a:cubicBezTo>
                    <a:cubicBezTo>
                      <a:pt x="30420" y="-21770"/>
                      <a:pt x="55820" y="80359"/>
                      <a:pt x="50528" y="121634"/>
                    </a:cubicBezTo>
                    <a:cubicBezTo>
                      <a:pt x="45236" y="162909"/>
                      <a:pt x="-19851" y="194659"/>
                      <a:pt x="6078" y="251809"/>
                    </a:cubicBezTo>
                    <a:cubicBezTo>
                      <a:pt x="32007" y="308959"/>
                      <a:pt x="183878" y="442838"/>
                      <a:pt x="206103" y="464534"/>
                    </a:cubicBezTo>
                    <a:cubicBezTo>
                      <a:pt x="228328" y="486230"/>
                      <a:pt x="87570" y="356584"/>
                      <a:pt x="139428" y="381984"/>
                    </a:cubicBezTo>
                    <a:cubicBezTo>
                      <a:pt x="191286" y="407384"/>
                      <a:pt x="473332" y="598942"/>
                      <a:pt x="517253" y="616934"/>
                    </a:cubicBezTo>
                    <a:cubicBezTo>
                      <a:pt x="561174" y="634926"/>
                      <a:pt x="350036" y="507397"/>
                      <a:pt x="402953" y="489934"/>
                    </a:cubicBezTo>
                    <a:cubicBezTo>
                      <a:pt x="455870" y="472472"/>
                      <a:pt x="769666" y="532267"/>
                      <a:pt x="834753" y="512159"/>
                    </a:cubicBezTo>
                    <a:cubicBezTo>
                      <a:pt x="899840" y="492051"/>
                      <a:pt x="770195" y="380396"/>
                      <a:pt x="793478" y="369284"/>
                    </a:cubicBezTo>
                    <a:cubicBezTo>
                      <a:pt x="816761" y="358172"/>
                      <a:pt x="925241" y="459242"/>
                      <a:pt x="974453" y="445484"/>
                    </a:cubicBezTo>
                    <a:cubicBezTo>
                      <a:pt x="1023665" y="431726"/>
                      <a:pt x="1050124" y="314251"/>
                      <a:pt x="1088753" y="286734"/>
                    </a:cubicBezTo>
                    <a:cubicBezTo>
                      <a:pt x="1127382" y="259217"/>
                      <a:pt x="1162836" y="286734"/>
                      <a:pt x="1206228" y="280384"/>
                    </a:cubicBezTo>
                    <a:cubicBezTo>
                      <a:pt x="1249620" y="274034"/>
                      <a:pt x="1412603" y="203126"/>
                      <a:pt x="1323703" y="2168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 108">
                <a:extLst>
                  <a:ext uri="{FF2B5EF4-FFF2-40B4-BE49-F238E27FC236}">
                    <a16:creationId xmlns:a16="http://schemas.microsoft.com/office/drawing/2014/main" id="{E290CA24-062F-EB29-634C-AC39820FF0A0}"/>
                  </a:ext>
                </a:extLst>
              </p:cNvPr>
              <p:cNvSpPr/>
              <p:nvPr/>
            </p:nvSpPr>
            <p:spPr>
              <a:xfrm>
                <a:off x="2414500" y="1940481"/>
                <a:ext cx="1462400" cy="578046"/>
              </a:xfrm>
              <a:custGeom>
                <a:avLst/>
                <a:gdLst>
                  <a:gd name="connsiteX0" fmla="*/ 1462175 w 1462400"/>
                  <a:gd name="connsiteY0" fmla="*/ 2619 h 578046"/>
                  <a:gd name="connsiteX1" fmla="*/ 1020850 w 1462400"/>
                  <a:gd name="connsiteY1" fmla="*/ 272494 h 578046"/>
                  <a:gd name="connsiteX2" fmla="*/ 725575 w 1462400"/>
                  <a:gd name="connsiteY2" fmla="*/ 361394 h 578046"/>
                  <a:gd name="connsiteX3" fmla="*/ 693825 w 1462400"/>
                  <a:gd name="connsiteY3" fmla="*/ 577294 h 578046"/>
                  <a:gd name="connsiteX4" fmla="*/ 687475 w 1462400"/>
                  <a:gd name="connsiteY4" fmla="*/ 278844 h 578046"/>
                  <a:gd name="connsiteX5" fmla="*/ 322350 w 1462400"/>
                  <a:gd name="connsiteY5" fmla="*/ 558244 h 578046"/>
                  <a:gd name="connsiteX6" fmla="*/ 477925 w 1462400"/>
                  <a:gd name="connsiteY6" fmla="*/ 351869 h 578046"/>
                  <a:gd name="connsiteX7" fmla="*/ 306475 w 1462400"/>
                  <a:gd name="connsiteY7" fmla="*/ 370919 h 578046"/>
                  <a:gd name="connsiteX8" fmla="*/ 4850 w 1462400"/>
                  <a:gd name="connsiteY8" fmla="*/ 107394 h 578046"/>
                  <a:gd name="connsiteX9" fmla="*/ 570000 w 1462400"/>
                  <a:gd name="connsiteY9" fmla="*/ 361394 h 578046"/>
                  <a:gd name="connsiteX10" fmla="*/ 897025 w 1462400"/>
                  <a:gd name="connsiteY10" fmla="*/ 196294 h 578046"/>
                  <a:gd name="connsiteX11" fmla="*/ 690650 w 1462400"/>
                  <a:gd name="connsiteY11" fmla="*/ 218519 h 578046"/>
                  <a:gd name="connsiteX12" fmla="*/ 871625 w 1462400"/>
                  <a:gd name="connsiteY12" fmla="*/ 116919 h 578046"/>
                  <a:gd name="connsiteX13" fmla="*/ 725575 w 1462400"/>
                  <a:gd name="connsiteY13" fmla="*/ 75644 h 578046"/>
                  <a:gd name="connsiteX14" fmla="*/ 1297075 w 1462400"/>
                  <a:gd name="connsiteY14" fmla="*/ 8969 h 578046"/>
                  <a:gd name="connsiteX15" fmla="*/ 960525 w 1462400"/>
                  <a:gd name="connsiteY15" fmla="*/ 126444 h 578046"/>
                  <a:gd name="connsiteX16" fmla="*/ 1462175 w 1462400"/>
                  <a:gd name="connsiteY16" fmla="*/ 2619 h 578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62400" h="578046">
                    <a:moveTo>
                      <a:pt x="1462175" y="2619"/>
                    </a:moveTo>
                    <a:cubicBezTo>
                      <a:pt x="1472229" y="26961"/>
                      <a:pt x="1143617" y="212698"/>
                      <a:pt x="1020850" y="272494"/>
                    </a:cubicBezTo>
                    <a:cubicBezTo>
                      <a:pt x="898083" y="332290"/>
                      <a:pt x="780079" y="310594"/>
                      <a:pt x="725575" y="361394"/>
                    </a:cubicBezTo>
                    <a:cubicBezTo>
                      <a:pt x="671071" y="412194"/>
                      <a:pt x="700175" y="591052"/>
                      <a:pt x="693825" y="577294"/>
                    </a:cubicBezTo>
                    <a:cubicBezTo>
                      <a:pt x="687475" y="563536"/>
                      <a:pt x="749388" y="282019"/>
                      <a:pt x="687475" y="278844"/>
                    </a:cubicBezTo>
                    <a:cubicBezTo>
                      <a:pt x="625562" y="275669"/>
                      <a:pt x="357275" y="546073"/>
                      <a:pt x="322350" y="558244"/>
                    </a:cubicBezTo>
                    <a:cubicBezTo>
                      <a:pt x="287425" y="570415"/>
                      <a:pt x="480571" y="383090"/>
                      <a:pt x="477925" y="351869"/>
                    </a:cubicBezTo>
                    <a:cubicBezTo>
                      <a:pt x="475279" y="320648"/>
                      <a:pt x="385321" y="411665"/>
                      <a:pt x="306475" y="370919"/>
                    </a:cubicBezTo>
                    <a:cubicBezTo>
                      <a:pt x="227629" y="330173"/>
                      <a:pt x="-39071" y="108981"/>
                      <a:pt x="4850" y="107394"/>
                    </a:cubicBezTo>
                    <a:cubicBezTo>
                      <a:pt x="48771" y="105807"/>
                      <a:pt x="421304" y="346577"/>
                      <a:pt x="570000" y="361394"/>
                    </a:cubicBezTo>
                    <a:cubicBezTo>
                      <a:pt x="718696" y="376211"/>
                      <a:pt x="876917" y="220106"/>
                      <a:pt x="897025" y="196294"/>
                    </a:cubicBezTo>
                    <a:cubicBezTo>
                      <a:pt x="917133" y="172482"/>
                      <a:pt x="694883" y="231748"/>
                      <a:pt x="690650" y="218519"/>
                    </a:cubicBezTo>
                    <a:cubicBezTo>
                      <a:pt x="686417" y="205290"/>
                      <a:pt x="865804" y="140732"/>
                      <a:pt x="871625" y="116919"/>
                    </a:cubicBezTo>
                    <a:cubicBezTo>
                      <a:pt x="877446" y="93106"/>
                      <a:pt x="654667" y="93636"/>
                      <a:pt x="725575" y="75644"/>
                    </a:cubicBezTo>
                    <a:cubicBezTo>
                      <a:pt x="796483" y="57652"/>
                      <a:pt x="1257917" y="502"/>
                      <a:pt x="1297075" y="8969"/>
                    </a:cubicBezTo>
                    <a:cubicBezTo>
                      <a:pt x="1336233" y="17436"/>
                      <a:pt x="932479" y="121152"/>
                      <a:pt x="960525" y="126444"/>
                    </a:cubicBezTo>
                    <a:cubicBezTo>
                      <a:pt x="988571" y="131736"/>
                      <a:pt x="1452121" y="-21723"/>
                      <a:pt x="1462175" y="26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 109">
                <a:extLst>
                  <a:ext uri="{FF2B5EF4-FFF2-40B4-BE49-F238E27FC236}">
                    <a16:creationId xmlns:a16="http://schemas.microsoft.com/office/drawing/2014/main" id="{60C0EF96-7EFA-CBBC-36C8-39F7944CCA89}"/>
                  </a:ext>
                </a:extLst>
              </p:cNvPr>
              <p:cNvSpPr/>
              <p:nvPr/>
            </p:nvSpPr>
            <p:spPr>
              <a:xfrm>
                <a:off x="2438279" y="2238313"/>
                <a:ext cx="1175396" cy="340543"/>
              </a:xfrm>
              <a:custGeom>
                <a:avLst/>
                <a:gdLst>
                  <a:gd name="connsiteX0" fmla="*/ 1174871 w 1175396"/>
                  <a:gd name="connsiteY0" fmla="*/ 62 h 340543"/>
                  <a:gd name="connsiteX1" fmla="*/ 816096 w 1175396"/>
                  <a:gd name="connsiteY1" fmla="*/ 200087 h 340543"/>
                  <a:gd name="connsiteX2" fmla="*/ 511296 w 1175396"/>
                  <a:gd name="connsiteY2" fmla="*/ 254062 h 340543"/>
                  <a:gd name="connsiteX3" fmla="*/ 231896 w 1175396"/>
                  <a:gd name="connsiteY3" fmla="*/ 181037 h 340543"/>
                  <a:gd name="connsiteX4" fmla="*/ 647821 w 1175396"/>
                  <a:gd name="connsiteY4" fmla="*/ 285812 h 340543"/>
                  <a:gd name="connsiteX5" fmla="*/ 121 w 1175396"/>
                  <a:gd name="connsiteY5" fmla="*/ 288987 h 340543"/>
                  <a:gd name="connsiteX6" fmla="*/ 708146 w 1175396"/>
                  <a:gd name="connsiteY6" fmla="*/ 339787 h 340543"/>
                  <a:gd name="connsiteX7" fmla="*/ 1016121 w 1175396"/>
                  <a:gd name="connsiteY7" fmla="*/ 244537 h 340543"/>
                  <a:gd name="connsiteX8" fmla="*/ 898646 w 1175396"/>
                  <a:gd name="connsiteY8" fmla="*/ 222312 h 340543"/>
                  <a:gd name="connsiteX9" fmla="*/ 1174871 w 1175396"/>
                  <a:gd name="connsiteY9" fmla="*/ 62 h 34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5396" h="340543">
                    <a:moveTo>
                      <a:pt x="1174871" y="62"/>
                    </a:moveTo>
                    <a:cubicBezTo>
                      <a:pt x="1161113" y="-3642"/>
                      <a:pt x="926692" y="157754"/>
                      <a:pt x="816096" y="200087"/>
                    </a:cubicBezTo>
                    <a:cubicBezTo>
                      <a:pt x="705500" y="242420"/>
                      <a:pt x="608663" y="257237"/>
                      <a:pt x="511296" y="254062"/>
                    </a:cubicBezTo>
                    <a:cubicBezTo>
                      <a:pt x="413929" y="250887"/>
                      <a:pt x="209142" y="175745"/>
                      <a:pt x="231896" y="181037"/>
                    </a:cubicBezTo>
                    <a:cubicBezTo>
                      <a:pt x="254650" y="186329"/>
                      <a:pt x="686450" y="267820"/>
                      <a:pt x="647821" y="285812"/>
                    </a:cubicBezTo>
                    <a:cubicBezTo>
                      <a:pt x="609192" y="303804"/>
                      <a:pt x="-9933" y="279991"/>
                      <a:pt x="121" y="288987"/>
                    </a:cubicBezTo>
                    <a:cubicBezTo>
                      <a:pt x="10175" y="297983"/>
                      <a:pt x="538813" y="347195"/>
                      <a:pt x="708146" y="339787"/>
                    </a:cubicBezTo>
                    <a:cubicBezTo>
                      <a:pt x="877479" y="332379"/>
                      <a:pt x="984371" y="264116"/>
                      <a:pt x="1016121" y="244537"/>
                    </a:cubicBezTo>
                    <a:cubicBezTo>
                      <a:pt x="1047871" y="224958"/>
                      <a:pt x="869542" y="258295"/>
                      <a:pt x="898646" y="222312"/>
                    </a:cubicBezTo>
                    <a:cubicBezTo>
                      <a:pt x="927750" y="186329"/>
                      <a:pt x="1188629" y="3766"/>
                      <a:pt x="1174871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 110">
                <a:extLst>
                  <a:ext uri="{FF2B5EF4-FFF2-40B4-BE49-F238E27FC236}">
                    <a16:creationId xmlns:a16="http://schemas.microsoft.com/office/drawing/2014/main" id="{AE6227CB-C96D-EABE-3AF1-DCBA8575FE27}"/>
                  </a:ext>
                </a:extLst>
              </p:cNvPr>
              <p:cNvSpPr/>
              <p:nvPr/>
            </p:nvSpPr>
            <p:spPr>
              <a:xfrm>
                <a:off x="2560206" y="2466903"/>
                <a:ext cx="961352" cy="246157"/>
              </a:xfrm>
              <a:custGeom>
                <a:avLst/>
                <a:gdLst>
                  <a:gd name="connsiteX0" fmla="*/ 2019 w 961352"/>
                  <a:gd name="connsiteY0" fmla="*/ 133422 h 246157"/>
                  <a:gd name="connsiteX1" fmla="*/ 354444 w 961352"/>
                  <a:gd name="connsiteY1" fmla="*/ 196922 h 246157"/>
                  <a:gd name="connsiteX2" fmla="*/ 684644 w 961352"/>
                  <a:gd name="connsiteY2" fmla="*/ 146122 h 246157"/>
                  <a:gd name="connsiteX3" fmla="*/ 579869 w 961352"/>
                  <a:gd name="connsiteY3" fmla="*/ 158822 h 246157"/>
                  <a:gd name="connsiteX4" fmla="*/ 960869 w 961352"/>
                  <a:gd name="connsiteY4" fmla="*/ 72 h 246157"/>
                  <a:gd name="connsiteX5" fmla="*/ 652894 w 961352"/>
                  <a:gd name="connsiteY5" fmla="*/ 139772 h 246157"/>
                  <a:gd name="connsiteX6" fmla="*/ 363969 w 961352"/>
                  <a:gd name="connsiteY6" fmla="*/ 244547 h 246157"/>
                  <a:gd name="connsiteX7" fmla="*/ 135369 w 961352"/>
                  <a:gd name="connsiteY7" fmla="*/ 57222 h 246157"/>
                  <a:gd name="connsiteX8" fmla="*/ 205219 w 961352"/>
                  <a:gd name="connsiteY8" fmla="*/ 133422 h 246157"/>
                  <a:gd name="connsiteX9" fmla="*/ 2019 w 961352"/>
                  <a:gd name="connsiteY9" fmla="*/ 133422 h 246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352" h="246157">
                    <a:moveTo>
                      <a:pt x="2019" y="133422"/>
                    </a:moveTo>
                    <a:cubicBezTo>
                      <a:pt x="26890" y="144005"/>
                      <a:pt x="240673" y="194805"/>
                      <a:pt x="354444" y="196922"/>
                    </a:cubicBezTo>
                    <a:cubicBezTo>
                      <a:pt x="468215" y="199039"/>
                      <a:pt x="647073" y="152472"/>
                      <a:pt x="684644" y="146122"/>
                    </a:cubicBezTo>
                    <a:cubicBezTo>
                      <a:pt x="722215" y="139772"/>
                      <a:pt x="533832" y="183164"/>
                      <a:pt x="579869" y="158822"/>
                    </a:cubicBezTo>
                    <a:cubicBezTo>
                      <a:pt x="625907" y="134480"/>
                      <a:pt x="948698" y="3247"/>
                      <a:pt x="960869" y="72"/>
                    </a:cubicBezTo>
                    <a:cubicBezTo>
                      <a:pt x="973040" y="-3103"/>
                      <a:pt x="752377" y="99026"/>
                      <a:pt x="652894" y="139772"/>
                    </a:cubicBezTo>
                    <a:cubicBezTo>
                      <a:pt x="553411" y="180518"/>
                      <a:pt x="450223" y="258305"/>
                      <a:pt x="363969" y="244547"/>
                    </a:cubicBezTo>
                    <a:cubicBezTo>
                      <a:pt x="277715" y="230789"/>
                      <a:pt x="161827" y="75743"/>
                      <a:pt x="135369" y="57222"/>
                    </a:cubicBezTo>
                    <a:cubicBezTo>
                      <a:pt x="108911" y="38701"/>
                      <a:pt x="220565" y="117547"/>
                      <a:pt x="205219" y="133422"/>
                    </a:cubicBezTo>
                    <a:cubicBezTo>
                      <a:pt x="189873" y="149297"/>
                      <a:pt x="-22852" y="122839"/>
                      <a:pt x="2019" y="1334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 111">
                <a:extLst>
                  <a:ext uri="{FF2B5EF4-FFF2-40B4-BE49-F238E27FC236}">
                    <a16:creationId xmlns:a16="http://schemas.microsoft.com/office/drawing/2014/main" id="{EB3673C8-7AA5-8903-C672-B374E12FB5B8}"/>
                  </a:ext>
                </a:extLst>
              </p:cNvPr>
              <p:cNvSpPr/>
              <p:nvPr/>
            </p:nvSpPr>
            <p:spPr>
              <a:xfrm>
                <a:off x="2727055" y="2498652"/>
                <a:ext cx="753175" cy="421585"/>
              </a:xfrm>
              <a:custGeom>
                <a:avLst/>
                <a:gdLst>
                  <a:gd name="connsiteX0" fmla="*/ 752745 w 753175"/>
                  <a:gd name="connsiteY0" fmla="*/ 73 h 421585"/>
                  <a:gd name="connsiteX1" fmla="*/ 336820 w 753175"/>
                  <a:gd name="connsiteY1" fmla="*/ 282648 h 421585"/>
                  <a:gd name="connsiteX2" fmla="*/ 212995 w 753175"/>
                  <a:gd name="connsiteY2" fmla="*/ 358848 h 421585"/>
                  <a:gd name="connsiteX3" fmla="*/ 349520 w 753175"/>
                  <a:gd name="connsiteY3" fmla="*/ 228673 h 421585"/>
                  <a:gd name="connsiteX4" fmla="*/ 165370 w 753175"/>
                  <a:gd name="connsiteY4" fmla="*/ 339798 h 421585"/>
                  <a:gd name="connsiteX5" fmla="*/ 197120 w 753175"/>
                  <a:gd name="connsiteY5" fmla="*/ 250898 h 421585"/>
                  <a:gd name="connsiteX6" fmla="*/ 124095 w 753175"/>
                  <a:gd name="connsiteY6" fmla="*/ 320748 h 421585"/>
                  <a:gd name="connsiteX7" fmla="*/ 63770 w 753175"/>
                  <a:gd name="connsiteY7" fmla="*/ 247723 h 421585"/>
                  <a:gd name="connsiteX8" fmla="*/ 270 w 753175"/>
                  <a:gd name="connsiteY8" fmla="*/ 28648 h 421585"/>
                  <a:gd name="connsiteX9" fmla="*/ 44720 w 753175"/>
                  <a:gd name="connsiteY9" fmla="*/ 215973 h 421585"/>
                  <a:gd name="connsiteX10" fmla="*/ 133620 w 753175"/>
                  <a:gd name="connsiteY10" fmla="*/ 409648 h 421585"/>
                  <a:gd name="connsiteX11" fmla="*/ 162195 w 753175"/>
                  <a:gd name="connsiteY11" fmla="*/ 393773 h 421585"/>
                  <a:gd name="connsiteX12" fmla="*/ 181245 w 753175"/>
                  <a:gd name="connsiteY12" fmla="*/ 412823 h 421585"/>
                  <a:gd name="connsiteX13" fmla="*/ 463820 w 753175"/>
                  <a:gd name="connsiteY13" fmla="*/ 228673 h 421585"/>
                  <a:gd name="connsiteX14" fmla="*/ 416195 w 753175"/>
                  <a:gd name="connsiteY14" fmla="*/ 311223 h 421585"/>
                  <a:gd name="connsiteX15" fmla="*/ 752745 w 753175"/>
                  <a:gd name="connsiteY15" fmla="*/ 73 h 42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3175" h="421585">
                    <a:moveTo>
                      <a:pt x="752745" y="73"/>
                    </a:moveTo>
                    <a:cubicBezTo>
                      <a:pt x="739516" y="-4689"/>
                      <a:pt x="426778" y="222852"/>
                      <a:pt x="336820" y="282648"/>
                    </a:cubicBezTo>
                    <a:cubicBezTo>
                      <a:pt x="246862" y="342444"/>
                      <a:pt x="210878" y="367844"/>
                      <a:pt x="212995" y="358848"/>
                    </a:cubicBezTo>
                    <a:cubicBezTo>
                      <a:pt x="215112" y="349852"/>
                      <a:pt x="357458" y="231848"/>
                      <a:pt x="349520" y="228673"/>
                    </a:cubicBezTo>
                    <a:cubicBezTo>
                      <a:pt x="341582" y="225498"/>
                      <a:pt x="190770" y="336094"/>
                      <a:pt x="165370" y="339798"/>
                    </a:cubicBezTo>
                    <a:cubicBezTo>
                      <a:pt x="139970" y="343502"/>
                      <a:pt x="203999" y="254073"/>
                      <a:pt x="197120" y="250898"/>
                    </a:cubicBezTo>
                    <a:cubicBezTo>
                      <a:pt x="190241" y="247723"/>
                      <a:pt x="146320" y="321277"/>
                      <a:pt x="124095" y="320748"/>
                    </a:cubicBezTo>
                    <a:cubicBezTo>
                      <a:pt x="101870" y="320219"/>
                      <a:pt x="84407" y="296406"/>
                      <a:pt x="63770" y="247723"/>
                    </a:cubicBezTo>
                    <a:cubicBezTo>
                      <a:pt x="43132" y="199040"/>
                      <a:pt x="3445" y="33940"/>
                      <a:pt x="270" y="28648"/>
                    </a:cubicBezTo>
                    <a:cubicBezTo>
                      <a:pt x="-2905" y="23356"/>
                      <a:pt x="22495" y="152473"/>
                      <a:pt x="44720" y="215973"/>
                    </a:cubicBezTo>
                    <a:cubicBezTo>
                      <a:pt x="66945" y="279473"/>
                      <a:pt x="114041" y="380015"/>
                      <a:pt x="133620" y="409648"/>
                    </a:cubicBezTo>
                    <a:cubicBezTo>
                      <a:pt x="153199" y="439281"/>
                      <a:pt x="154257" y="393244"/>
                      <a:pt x="162195" y="393773"/>
                    </a:cubicBezTo>
                    <a:cubicBezTo>
                      <a:pt x="170132" y="394302"/>
                      <a:pt x="130974" y="440340"/>
                      <a:pt x="181245" y="412823"/>
                    </a:cubicBezTo>
                    <a:cubicBezTo>
                      <a:pt x="231516" y="385306"/>
                      <a:pt x="424662" y="245606"/>
                      <a:pt x="463820" y="228673"/>
                    </a:cubicBezTo>
                    <a:cubicBezTo>
                      <a:pt x="502978" y="211740"/>
                      <a:pt x="362220" y="347735"/>
                      <a:pt x="416195" y="311223"/>
                    </a:cubicBezTo>
                    <a:cubicBezTo>
                      <a:pt x="470170" y="274711"/>
                      <a:pt x="765974" y="4835"/>
                      <a:pt x="752745" y="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 112">
                <a:extLst>
                  <a:ext uri="{FF2B5EF4-FFF2-40B4-BE49-F238E27FC236}">
                    <a16:creationId xmlns:a16="http://schemas.microsoft.com/office/drawing/2014/main" id="{8B1011A1-66A8-4099-3F15-11F68092ADAA}"/>
                  </a:ext>
                </a:extLst>
              </p:cNvPr>
              <p:cNvSpPr/>
              <p:nvPr/>
            </p:nvSpPr>
            <p:spPr>
              <a:xfrm>
                <a:off x="3142132" y="2619088"/>
                <a:ext cx="327896" cy="954165"/>
              </a:xfrm>
              <a:custGeom>
                <a:avLst/>
                <a:gdLst>
                  <a:gd name="connsiteX0" fmla="*/ 324968 w 327896"/>
                  <a:gd name="connsiteY0" fmla="*/ 287 h 954165"/>
                  <a:gd name="connsiteX1" fmla="*/ 290043 w 327896"/>
                  <a:gd name="connsiteY1" fmla="*/ 276512 h 954165"/>
                  <a:gd name="connsiteX2" fmla="*/ 302743 w 327896"/>
                  <a:gd name="connsiteY2" fmla="*/ 482887 h 954165"/>
                  <a:gd name="connsiteX3" fmla="*/ 309093 w 327896"/>
                  <a:gd name="connsiteY3" fmla="*/ 368587 h 954165"/>
                  <a:gd name="connsiteX4" fmla="*/ 245593 w 327896"/>
                  <a:gd name="connsiteY4" fmla="*/ 613062 h 954165"/>
                  <a:gd name="connsiteX5" fmla="*/ 90018 w 327896"/>
                  <a:gd name="connsiteY5" fmla="*/ 952787 h 954165"/>
                  <a:gd name="connsiteX6" fmla="*/ 267818 w 327896"/>
                  <a:gd name="connsiteY6" fmla="*/ 476537 h 954165"/>
                  <a:gd name="connsiteX7" fmla="*/ 1118 w 327896"/>
                  <a:gd name="connsiteY7" fmla="*/ 851187 h 954165"/>
                  <a:gd name="connsiteX8" fmla="*/ 166218 w 327896"/>
                  <a:gd name="connsiteY8" fmla="*/ 540037 h 954165"/>
                  <a:gd name="connsiteX9" fmla="*/ 7468 w 327896"/>
                  <a:gd name="connsiteY9" fmla="*/ 771812 h 954165"/>
                  <a:gd name="connsiteX10" fmla="*/ 201143 w 327896"/>
                  <a:gd name="connsiteY10" fmla="*/ 330487 h 954165"/>
                  <a:gd name="connsiteX11" fmla="*/ 324968 w 327896"/>
                  <a:gd name="connsiteY11" fmla="*/ 287 h 954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7896" h="954165">
                    <a:moveTo>
                      <a:pt x="324968" y="287"/>
                    </a:moveTo>
                    <a:cubicBezTo>
                      <a:pt x="339785" y="-8709"/>
                      <a:pt x="293747" y="196079"/>
                      <a:pt x="290043" y="276512"/>
                    </a:cubicBezTo>
                    <a:cubicBezTo>
                      <a:pt x="286339" y="356945"/>
                      <a:pt x="299568" y="467541"/>
                      <a:pt x="302743" y="482887"/>
                    </a:cubicBezTo>
                    <a:cubicBezTo>
                      <a:pt x="305918" y="498233"/>
                      <a:pt x="318618" y="346891"/>
                      <a:pt x="309093" y="368587"/>
                    </a:cubicBezTo>
                    <a:cubicBezTo>
                      <a:pt x="299568" y="390283"/>
                      <a:pt x="282105" y="515695"/>
                      <a:pt x="245593" y="613062"/>
                    </a:cubicBezTo>
                    <a:cubicBezTo>
                      <a:pt x="209080" y="710429"/>
                      <a:pt x="86314" y="975541"/>
                      <a:pt x="90018" y="952787"/>
                    </a:cubicBezTo>
                    <a:cubicBezTo>
                      <a:pt x="93722" y="930033"/>
                      <a:pt x="282635" y="493470"/>
                      <a:pt x="267818" y="476537"/>
                    </a:cubicBezTo>
                    <a:cubicBezTo>
                      <a:pt x="253001" y="459604"/>
                      <a:pt x="18051" y="840604"/>
                      <a:pt x="1118" y="851187"/>
                    </a:cubicBezTo>
                    <a:cubicBezTo>
                      <a:pt x="-15815" y="861770"/>
                      <a:pt x="165160" y="553266"/>
                      <a:pt x="166218" y="540037"/>
                    </a:cubicBezTo>
                    <a:cubicBezTo>
                      <a:pt x="167276" y="526808"/>
                      <a:pt x="1647" y="806737"/>
                      <a:pt x="7468" y="771812"/>
                    </a:cubicBezTo>
                    <a:cubicBezTo>
                      <a:pt x="13289" y="736887"/>
                      <a:pt x="147697" y="456958"/>
                      <a:pt x="201143" y="330487"/>
                    </a:cubicBezTo>
                    <a:cubicBezTo>
                      <a:pt x="254589" y="204016"/>
                      <a:pt x="310151" y="9283"/>
                      <a:pt x="324968" y="2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 113">
                <a:extLst>
                  <a:ext uri="{FF2B5EF4-FFF2-40B4-BE49-F238E27FC236}">
                    <a16:creationId xmlns:a16="http://schemas.microsoft.com/office/drawing/2014/main" id="{30DBBE7A-CE2E-67F1-B3A2-87F81FDC2341}"/>
                  </a:ext>
                </a:extLst>
              </p:cNvPr>
              <p:cNvSpPr/>
              <p:nvPr/>
            </p:nvSpPr>
            <p:spPr>
              <a:xfrm>
                <a:off x="2814994" y="2425030"/>
                <a:ext cx="710999" cy="895265"/>
              </a:xfrm>
              <a:custGeom>
                <a:avLst/>
                <a:gdLst>
                  <a:gd name="connsiteX0" fmla="*/ 693381 w 710999"/>
                  <a:gd name="connsiteY0" fmla="*/ 3845 h 895265"/>
                  <a:gd name="connsiteX1" fmla="*/ 13931 w 710999"/>
                  <a:gd name="connsiteY1" fmla="*/ 603920 h 895265"/>
                  <a:gd name="connsiteX2" fmla="*/ 226656 w 710999"/>
                  <a:gd name="connsiteY2" fmla="*/ 391195 h 895265"/>
                  <a:gd name="connsiteX3" fmla="*/ 121881 w 710999"/>
                  <a:gd name="connsiteY3" fmla="*/ 508670 h 895265"/>
                  <a:gd name="connsiteX4" fmla="*/ 207606 w 710999"/>
                  <a:gd name="connsiteY4" fmla="*/ 613445 h 895265"/>
                  <a:gd name="connsiteX5" fmla="*/ 236181 w 710999"/>
                  <a:gd name="connsiteY5" fmla="*/ 838870 h 895265"/>
                  <a:gd name="connsiteX6" fmla="*/ 461606 w 710999"/>
                  <a:gd name="connsiteY6" fmla="*/ 451520 h 895265"/>
                  <a:gd name="connsiteX7" fmla="*/ 525106 w 710999"/>
                  <a:gd name="connsiteY7" fmla="*/ 365795 h 895265"/>
                  <a:gd name="connsiteX8" fmla="*/ 410806 w 710999"/>
                  <a:gd name="connsiteY8" fmla="*/ 537245 h 895265"/>
                  <a:gd name="connsiteX9" fmla="*/ 321906 w 710999"/>
                  <a:gd name="connsiteY9" fmla="*/ 889670 h 895265"/>
                  <a:gd name="connsiteX10" fmla="*/ 658456 w 710999"/>
                  <a:gd name="connsiteY10" fmla="*/ 229270 h 895265"/>
                  <a:gd name="connsiteX11" fmla="*/ 525106 w 710999"/>
                  <a:gd name="connsiteY11" fmla="*/ 340395 h 895265"/>
                  <a:gd name="connsiteX12" fmla="*/ 693381 w 710999"/>
                  <a:gd name="connsiteY12" fmla="*/ 3845 h 89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0999" h="895265">
                    <a:moveTo>
                      <a:pt x="693381" y="3845"/>
                    </a:moveTo>
                    <a:cubicBezTo>
                      <a:pt x="608185" y="47766"/>
                      <a:pt x="91718" y="539362"/>
                      <a:pt x="13931" y="603920"/>
                    </a:cubicBezTo>
                    <a:cubicBezTo>
                      <a:pt x="-63856" y="668478"/>
                      <a:pt x="208664" y="407070"/>
                      <a:pt x="226656" y="391195"/>
                    </a:cubicBezTo>
                    <a:cubicBezTo>
                      <a:pt x="244648" y="375320"/>
                      <a:pt x="125056" y="471628"/>
                      <a:pt x="121881" y="508670"/>
                    </a:cubicBezTo>
                    <a:cubicBezTo>
                      <a:pt x="118706" y="545712"/>
                      <a:pt x="188556" y="558412"/>
                      <a:pt x="207606" y="613445"/>
                    </a:cubicBezTo>
                    <a:cubicBezTo>
                      <a:pt x="226656" y="668478"/>
                      <a:pt x="193848" y="865858"/>
                      <a:pt x="236181" y="838870"/>
                    </a:cubicBezTo>
                    <a:cubicBezTo>
                      <a:pt x="278514" y="811882"/>
                      <a:pt x="413452" y="530366"/>
                      <a:pt x="461606" y="451520"/>
                    </a:cubicBezTo>
                    <a:cubicBezTo>
                      <a:pt x="509760" y="372674"/>
                      <a:pt x="533573" y="351507"/>
                      <a:pt x="525106" y="365795"/>
                    </a:cubicBezTo>
                    <a:cubicBezTo>
                      <a:pt x="516639" y="380083"/>
                      <a:pt x="444673" y="449933"/>
                      <a:pt x="410806" y="537245"/>
                    </a:cubicBezTo>
                    <a:cubicBezTo>
                      <a:pt x="376939" y="624557"/>
                      <a:pt x="280631" y="940999"/>
                      <a:pt x="321906" y="889670"/>
                    </a:cubicBezTo>
                    <a:cubicBezTo>
                      <a:pt x="363181" y="838341"/>
                      <a:pt x="624589" y="320816"/>
                      <a:pt x="658456" y="229270"/>
                    </a:cubicBezTo>
                    <a:cubicBezTo>
                      <a:pt x="692323" y="137724"/>
                      <a:pt x="522989" y="374791"/>
                      <a:pt x="525106" y="340395"/>
                    </a:cubicBezTo>
                    <a:cubicBezTo>
                      <a:pt x="527223" y="305999"/>
                      <a:pt x="778577" y="-40076"/>
                      <a:pt x="693381" y="38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 114">
                <a:extLst>
                  <a:ext uri="{FF2B5EF4-FFF2-40B4-BE49-F238E27FC236}">
                    <a16:creationId xmlns:a16="http://schemas.microsoft.com/office/drawing/2014/main" id="{0AFFAA4F-B4D4-B400-D873-54803CF1665C}"/>
                  </a:ext>
                </a:extLst>
              </p:cNvPr>
              <p:cNvSpPr/>
              <p:nvPr/>
            </p:nvSpPr>
            <p:spPr>
              <a:xfrm>
                <a:off x="3055111" y="2031346"/>
                <a:ext cx="658221" cy="579149"/>
              </a:xfrm>
              <a:custGeom>
                <a:avLst/>
                <a:gdLst>
                  <a:gd name="connsiteX0" fmla="*/ 643764 w 658221"/>
                  <a:gd name="connsiteY0" fmla="*/ 3829 h 579149"/>
                  <a:gd name="connsiteX1" fmla="*/ 59564 w 658221"/>
                  <a:gd name="connsiteY1" fmla="*/ 384829 h 579149"/>
                  <a:gd name="connsiteX2" fmla="*/ 408814 w 658221"/>
                  <a:gd name="connsiteY2" fmla="*/ 207029 h 579149"/>
                  <a:gd name="connsiteX3" fmla="*/ 516764 w 658221"/>
                  <a:gd name="connsiteY3" fmla="*/ 200679 h 579149"/>
                  <a:gd name="connsiteX4" fmla="*/ 259589 w 658221"/>
                  <a:gd name="connsiteY4" fmla="*/ 289579 h 579149"/>
                  <a:gd name="connsiteX5" fmla="*/ 2414 w 658221"/>
                  <a:gd name="connsiteY5" fmla="*/ 511829 h 579149"/>
                  <a:gd name="connsiteX6" fmla="*/ 418339 w 658221"/>
                  <a:gd name="connsiteY6" fmla="*/ 337204 h 579149"/>
                  <a:gd name="connsiteX7" fmla="*/ 135764 w 658221"/>
                  <a:gd name="connsiteY7" fmla="*/ 578504 h 579149"/>
                  <a:gd name="connsiteX8" fmla="*/ 631064 w 658221"/>
                  <a:gd name="connsiteY8" fmla="*/ 248304 h 579149"/>
                  <a:gd name="connsiteX9" fmla="*/ 459614 w 658221"/>
                  <a:gd name="connsiteY9" fmla="*/ 311804 h 579149"/>
                  <a:gd name="connsiteX10" fmla="*/ 643764 w 658221"/>
                  <a:gd name="connsiteY10" fmla="*/ 80029 h 579149"/>
                  <a:gd name="connsiteX11" fmla="*/ 494539 w 658221"/>
                  <a:gd name="connsiteY11" fmla="*/ 181629 h 579149"/>
                  <a:gd name="connsiteX12" fmla="*/ 643764 w 658221"/>
                  <a:gd name="connsiteY12" fmla="*/ 3829 h 579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8221" h="579149">
                    <a:moveTo>
                      <a:pt x="643764" y="3829"/>
                    </a:moveTo>
                    <a:cubicBezTo>
                      <a:pt x="571268" y="37696"/>
                      <a:pt x="98722" y="350962"/>
                      <a:pt x="59564" y="384829"/>
                    </a:cubicBezTo>
                    <a:cubicBezTo>
                      <a:pt x="20406" y="418696"/>
                      <a:pt x="332614" y="237721"/>
                      <a:pt x="408814" y="207029"/>
                    </a:cubicBezTo>
                    <a:cubicBezTo>
                      <a:pt x="485014" y="176337"/>
                      <a:pt x="541635" y="186921"/>
                      <a:pt x="516764" y="200679"/>
                    </a:cubicBezTo>
                    <a:cubicBezTo>
                      <a:pt x="491893" y="214437"/>
                      <a:pt x="345314" y="237721"/>
                      <a:pt x="259589" y="289579"/>
                    </a:cubicBezTo>
                    <a:cubicBezTo>
                      <a:pt x="173864" y="341437"/>
                      <a:pt x="-24044" y="503891"/>
                      <a:pt x="2414" y="511829"/>
                    </a:cubicBezTo>
                    <a:cubicBezTo>
                      <a:pt x="28872" y="519767"/>
                      <a:pt x="396114" y="326092"/>
                      <a:pt x="418339" y="337204"/>
                    </a:cubicBezTo>
                    <a:cubicBezTo>
                      <a:pt x="440564" y="348316"/>
                      <a:pt x="100310" y="593321"/>
                      <a:pt x="135764" y="578504"/>
                    </a:cubicBezTo>
                    <a:cubicBezTo>
                      <a:pt x="171218" y="563687"/>
                      <a:pt x="577089" y="292754"/>
                      <a:pt x="631064" y="248304"/>
                    </a:cubicBezTo>
                    <a:cubicBezTo>
                      <a:pt x="685039" y="203854"/>
                      <a:pt x="457497" y="339850"/>
                      <a:pt x="459614" y="311804"/>
                    </a:cubicBezTo>
                    <a:cubicBezTo>
                      <a:pt x="461731" y="283758"/>
                      <a:pt x="637943" y="101725"/>
                      <a:pt x="643764" y="80029"/>
                    </a:cubicBezTo>
                    <a:cubicBezTo>
                      <a:pt x="649585" y="58333"/>
                      <a:pt x="496656" y="191683"/>
                      <a:pt x="494539" y="181629"/>
                    </a:cubicBezTo>
                    <a:cubicBezTo>
                      <a:pt x="492422" y="171575"/>
                      <a:pt x="716260" y="-30038"/>
                      <a:pt x="643764" y="38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 115">
                <a:extLst>
                  <a:ext uri="{FF2B5EF4-FFF2-40B4-BE49-F238E27FC236}">
                    <a16:creationId xmlns:a16="http://schemas.microsoft.com/office/drawing/2014/main" id="{994ECDFC-4A0B-B038-021E-221F8C0C8F8B}"/>
                  </a:ext>
                </a:extLst>
              </p:cNvPr>
              <p:cNvSpPr/>
              <p:nvPr/>
            </p:nvSpPr>
            <p:spPr>
              <a:xfrm>
                <a:off x="3250680" y="3019161"/>
                <a:ext cx="400054" cy="820684"/>
              </a:xfrm>
              <a:custGeom>
                <a:avLst/>
                <a:gdLst>
                  <a:gd name="connsiteX0" fmla="*/ 302145 w 400054"/>
                  <a:gd name="connsiteY0" fmla="*/ 3439 h 820684"/>
                  <a:gd name="connsiteX1" fmla="*/ 6870 w 400054"/>
                  <a:gd name="connsiteY1" fmla="*/ 343164 h 820684"/>
                  <a:gd name="connsiteX2" fmla="*/ 92595 w 400054"/>
                  <a:gd name="connsiteY2" fmla="*/ 263789 h 820684"/>
                  <a:gd name="connsiteX3" fmla="*/ 76720 w 400054"/>
                  <a:gd name="connsiteY3" fmla="*/ 438414 h 820684"/>
                  <a:gd name="connsiteX4" fmla="*/ 57670 w 400054"/>
                  <a:gd name="connsiteY4" fmla="*/ 714639 h 820684"/>
                  <a:gd name="connsiteX5" fmla="*/ 98945 w 400054"/>
                  <a:gd name="connsiteY5" fmla="*/ 409839 h 820684"/>
                  <a:gd name="connsiteX6" fmla="*/ 105295 w 400054"/>
                  <a:gd name="connsiteY6" fmla="*/ 444764 h 820684"/>
                  <a:gd name="connsiteX7" fmla="*/ 200545 w 400054"/>
                  <a:gd name="connsiteY7" fmla="*/ 682889 h 820684"/>
                  <a:gd name="connsiteX8" fmla="*/ 191020 w 400054"/>
                  <a:gd name="connsiteY8" fmla="*/ 578114 h 820684"/>
                  <a:gd name="connsiteX9" fmla="*/ 394220 w 400054"/>
                  <a:gd name="connsiteY9" fmla="*/ 819414 h 820684"/>
                  <a:gd name="connsiteX10" fmla="*/ 343420 w 400054"/>
                  <a:gd name="connsiteY10" fmla="*/ 651139 h 820684"/>
                  <a:gd name="connsiteX11" fmla="*/ 327545 w 400054"/>
                  <a:gd name="connsiteY11" fmla="*/ 197114 h 820684"/>
                  <a:gd name="connsiteX12" fmla="*/ 327545 w 400054"/>
                  <a:gd name="connsiteY12" fmla="*/ 530489 h 820684"/>
                  <a:gd name="connsiteX13" fmla="*/ 292620 w 400054"/>
                  <a:gd name="connsiteY13" fmla="*/ 187589 h 820684"/>
                  <a:gd name="connsiteX14" fmla="*/ 302145 w 400054"/>
                  <a:gd name="connsiteY14" fmla="*/ 3439 h 820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0054" h="820684">
                    <a:moveTo>
                      <a:pt x="302145" y="3439"/>
                    </a:moveTo>
                    <a:cubicBezTo>
                      <a:pt x="254520" y="29368"/>
                      <a:pt x="41795" y="299772"/>
                      <a:pt x="6870" y="343164"/>
                    </a:cubicBezTo>
                    <a:cubicBezTo>
                      <a:pt x="-28055" y="386556"/>
                      <a:pt x="80953" y="247914"/>
                      <a:pt x="92595" y="263789"/>
                    </a:cubicBezTo>
                    <a:cubicBezTo>
                      <a:pt x="104237" y="279664"/>
                      <a:pt x="82541" y="363272"/>
                      <a:pt x="76720" y="438414"/>
                    </a:cubicBezTo>
                    <a:cubicBezTo>
                      <a:pt x="70899" y="513556"/>
                      <a:pt x="53966" y="719401"/>
                      <a:pt x="57670" y="714639"/>
                    </a:cubicBezTo>
                    <a:cubicBezTo>
                      <a:pt x="61374" y="709877"/>
                      <a:pt x="91007" y="454818"/>
                      <a:pt x="98945" y="409839"/>
                    </a:cubicBezTo>
                    <a:cubicBezTo>
                      <a:pt x="106883" y="364860"/>
                      <a:pt x="88362" y="399256"/>
                      <a:pt x="105295" y="444764"/>
                    </a:cubicBezTo>
                    <a:cubicBezTo>
                      <a:pt x="122228" y="490272"/>
                      <a:pt x="186257" y="660664"/>
                      <a:pt x="200545" y="682889"/>
                    </a:cubicBezTo>
                    <a:cubicBezTo>
                      <a:pt x="214833" y="705114"/>
                      <a:pt x="158741" y="555360"/>
                      <a:pt x="191020" y="578114"/>
                    </a:cubicBezTo>
                    <a:cubicBezTo>
                      <a:pt x="223299" y="600868"/>
                      <a:pt x="368820" y="807243"/>
                      <a:pt x="394220" y="819414"/>
                    </a:cubicBezTo>
                    <a:cubicBezTo>
                      <a:pt x="419620" y="831585"/>
                      <a:pt x="354532" y="754856"/>
                      <a:pt x="343420" y="651139"/>
                    </a:cubicBezTo>
                    <a:cubicBezTo>
                      <a:pt x="332308" y="547422"/>
                      <a:pt x="330191" y="217222"/>
                      <a:pt x="327545" y="197114"/>
                    </a:cubicBezTo>
                    <a:cubicBezTo>
                      <a:pt x="324899" y="177006"/>
                      <a:pt x="333366" y="532077"/>
                      <a:pt x="327545" y="530489"/>
                    </a:cubicBezTo>
                    <a:cubicBezTo>
                      <a:pt x="321724" y="528902"/>
                      <a:pt x="294207" y="271197"/>
                      <a:pt x="292620" y="187589"/>
                    </a:cubicBezTo>
                    <a:cubicBezTo>
                      <a:pt x="291032" y="103981"/>
                      <a:pt x="349770" y="-22490"/>
                      <a:pt x="302145" y="34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 116">
                <a:extLst>
                  <a:ext uri="{FF2B5EF4-FFF2-40B4-BE49-F238E27FC236}">
                    <a16:creationId xmlns:a16="http://schemas.microsoft.com/office/drawing/2014/main" id="{121CF8F5-A704-3B3D-BF01-921F1EF486C9}"/>
                  </a:ext>
                </a:extLst>
              </p:cNvPr>
              <p:cNvSpPr/>
              <p:nvPr/>
            </p:nvSpPr>
            <p:spPr>
              <a:xfrm>
                <a:off x="3933472" y="1795954"/>
                <a:ext cx="399595" cy="269760"/>
              </a:xfrm>
              <a:custGeom>
                <a:avLst/>
                <a:gdLst>
                  <a:gd name="connsiteX0" fmla="*/ 32103 w 399595"/>
                  <a:gd name="connsiteY0" fmla="*/ 4271 h 269760"/>
                  <a:gd name="connsiteX1" fmla="*/ 152753 w 399595"/>
                  <a:gd name="connsiteY1" fmla="*/ 42371 h 269760"/>
                  <a:gd name="connsiteX2" fmla="*/ 301978 w 399595"/>
                  <a:gd name="connsiteY2" fmla="*/ 150321 h 269760"/>
                  <a:gd name="connsiteX3" fmla="*/ 394053 w 399595"/>
                  <a:gd name="connsiteY3" fmla="*/ 267796 h 269760"/>
                  <a:gd name="connsiteX4" fmla="*/ 346428 w 399595"/>
                  <a:gd name="connsiteY4" fmla="*/ 216996 h 269760"/>
                  <a:gd name="connsiteX5" fmla="*/ 353 w 399595"/>
                  <a:gd name="connsiteY5" fmla="*/ 128096 h 269760"/>
                  <a:gd name="connsiteX6" fmla="*/ 279753 w 399595"/>
                  <a:gd name="connsiteY6" fmla="*/ 201121 h 269760"/>
                  <a:gd name="connsiteX7" fmla="*/ 216253 w 399595"/>
                  <a:gd name="connsiteY7" fmla="*/ 134446 h 269760"/>
                  <a:gd name="connsiteX8" fmla="*/ 32103 w 399595"/>
                  <a:gd name="connsiteY8" fmla="*/ 4271 h 26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9595" h="269760">
                    <a:moveTo>
                      <a:pt x="32103" y="4271"/>
                    </a:moveTo>
                    <a:cubicBezTo>
                      <a:pt x="21520" y="-11075"/>
                      <a:pt x="107774" y="18029"/>
                      <a:pt x="152753" y="42371"/>
                    </a:cubicBezTo>
                    <a:cubicBezTo>
                      <a:pt x="197732" y="66713"/>
                      <a:pt x="261761" y="112750"/>
                      <a:pt x="301978" y="150321"/>
                    </a:cubicBezTo>
                    <a:cubicBezTo>
                      <a:pt x="342195" y="187892"/>
                      <a:pt x="386645" y="256684"/>
                      <a:pt x="394053" y="267796"/>
                    </a:cubicBezTo>
                    <a:cubicBezTo>
                      <a:pt x="401461" y="278909"/>
                      <a:pt x="412045" y="240279"/>
                      <a:pt x="346428" y="216996"/>
                    </a:cubicBezTo>
                    <a:cubicBezTo>
                      <a:pt x="280811" y="193713"/>
                      <a:pt x="11466" y="130742"/>
                      <a:pt x="353" y="128096"/>
                    </a:cubicBezTo>
                    <a:cubicBezTo>
                      <a:pt x="-10760" y="125450"/>
                      <a:pt x="243770" y="200063"/>
                      <a:pt x="279753" y="201121"/>
                    </a:cubicBezTo>
                    <a:cubicBezTo>
                      <a:pt x="315736" y="202179"/>
                      <a:pt x="254882" y="166725"/>
                      <a:pt x="216253" y="134446"/>
                    </a:cubicBezTo>
                    <a:cubicBezTo>
                      <a:pt x="177624" y="102167"/>
                      <a:pt x="42686" y="19617"/>
                      <a:pt x="32103" y="42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 117">
                <a:extLst>
                  <a:ext uri="{FF2B5EF4-FFF2-40B4-BE49-F238E27FC236}">
                    <a16:creationId xmlns:a16="http://schemas.microsoft.com/office/drawing/2014/main" id="{A67EA743-42E5-B0AB-A9FA-359B0D115DD0}"/>
                  </a:ext>
                </a:extLst>
              </p:cNvPr>
              <p:cNvSpPr/>
              <p:nvPr/>
            </p:nvSpPr>
            <p:spPr>
              <a:xfrm>
                <a:off x="4022102" y="1819197"/>
                <a:ext cx="811405" cy="574830"/>
              </a:xfrm>
              <a:custGeom>
                <a:avLst/>
                <a:gdLst>
                  <a:gd name="connsiteX0" fmla="*/ 623 w 811405"/>
                  <a:gd name="connsiteY0" fmla="*/ 98503 h 574830"/>
                  <a:gd name="connsiteX1" fmla="*/ 264148 w 811405"/>
                  <a:gd name="connsiteY1" fmla="*/ 78 h 574830"/>
                  <a:gd name="connsiteX2" fmla="*/ 505448 w 811405"/>
                  <a:gd name="connsiteY2" fmla="*/ 117553 h 574830"/>
                  <a:gd name="connsiteX3" fmla="*/ 540373 w 811405"/>
                  <a:gd name="connsiteY3" fmla="*/ 95328 h 574830"/>
                  <a:gd name="connsiteX4" fmla="*/ 803898 w 811405"/>
                  <a:gd name="connsiteY4" fmla="*/ 454103 h 574830"/>
                  <a:gd name="connsiteX5" fmla="*/ 734048 w 811405"/>
                  <a:gd name="connsiteY5" fmla="*/ 342978 h 574830"/>
                  <a:gd name="connsiteX6" fmla="*/ 676898 w 811405"/>
                  <a:gd name="connsiteY6" fmla="*/ 574753 h 574830"/>
                  <a:gd name="connsiteX7" fmla="*/ 648323 w 811405"/>
                  <a:gd name="connsiteY7" fmla="*/ 314403 h 574830"/>
                  <a:gd name="connsiteX8" fmla="*/ 410198 w 811405"/>
                  <a:gd name="connsiteY8" fmla="*/ 174703 h 574830"/>
                  <a:gd name="connsiteX9" fmla="*/ 206998 w 811405"/>
                  <a:gd name="connsiteY9" fmla="*/ 155653 h 574830"/>
                  <a:gd name="connsiteX10" fmla="*/ 508623 w 811405"/>
                  <a:gd name="connsiteY10" fmla="*/ 155653 h 574830"/>
                  <a:gd name="connsiteX11" fmla="*/ 191123 w 811405"/>
                  <a:gd name="connsiteY11" fmla="*/ 111203 h 574830"/>
                  <a:gd name="connsiteX12" fmla="*/ 432423 w 811405"/>
                  <a:gd name="connsiteY12" fmla="*/ 95328 h 574830"/>
                  <a:gd name="connsiteX13" fmla="*/ 197473 w 811405"/>
                  <a:gd name="connsiteY13" fmla="*/ 47703 h 574830"/>
                  <a:gd name="connsiteX14" fmla="*/ 623 w 811405"/>
                  <a:gd name="connsiteY14" fmla="*/ 98503 h 574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11405" h="574830">
                    <a:moveTo>
                      <a:pt x="623" y="98503"/>
                    </a:moveTo>
                    <a:cubicBezTo>
                      <a:pt x="11736" y="90565"/>
                      <a:pt x="180011" y="-3097"/>
                      <a:pt x="264148" y="78"/>
                    </a:cubicBezTo>
                    <a:cubicBezTo>
                      <a:pt x="348285" y="3253"/>
                      <a:pt x="459411" y="101678"/>
                      <a:pt x="505448" y="117553"/>
                    </a:cubicBezTo>
                    <a:cubicBezTo>
                      <a:pt x="551486" y="133428"/>
                      <a:pt x="490631" y="39236"/>
                      <a:pt x="540373" y="95328"/>
                    </a:cubicBezTo>
                    <a:cubicBezTo>
                      <a:pt x="590115" y="151420"/>
                      <a:pt x="771619" y="412828"/>
                      <a:pt x="803898" y="454103"/>
                    </a:cubicBezTo>
                    <a:cubicBezTo>
                      <a:pt x="836177" y="495378"/>
                      <a:pt x="755215" y="322870"/>
                      <a:pt x="734048" y="342978"/>
                    </a:cubicBezTo>
                    <a:cubicBezTo>
                      <a:pt x="712881" y="363086"/>
                      <a:pt x="691186" y="579516"/>
                      <a:pt x="676898" y="574753"/>
                    </a:cubicBezTo>
                    <a:cubicBezTo>
                      <a:pt x="662610" y="569990"/>
                      <a:pt x="692773" y="381078"/>
                      <a:pt x="648323" y="314403"/>
                    </a:cubicBezTo>
                    <a:cubicBezTo>
                      <a:pt x="603873" y="247728"/>
                      <a:pt x="483752" y="201161"/>
                      <a:pt x="410198" y="174703"/>
                    </a:cubicBezTo>
                    <a:cubicBezTo>
                      <a:pt x="336644" y="148245"/>
                      <a:pt x="190594" y="158828"/>
                      <a:pt x="206998" y="155653"/>
                    </a:cubicBezTo>
                    <a:cubicBezTo>
                      <a:pt x="223402" y="152478"/>
                      <a:pt x="511269" y="163061"/>
                      <a:pt x="508623" y="155653"/>
                    </a:cubicBezTo>
                    <a:cubicBezTo>
                      <a:pt x="505977" y="148245"/>
                      <a:pt x="203823" y="121257"/>
                      <a:pt x="191123" y="111203"/>
                    </a:cubicBezTo>
                    <a:cubicBezTo>
                      <a:pt x="178423" y="101149"/>
                      <a:pt x="431365" y="105911"/>
                      <a:pt x="432423" y="95328"/>
                    </a:cubicBezTo>
                    <a:cubicBezTo>
                      <a:pt x="433481" y="84745"/>
                      <a:pt x="265206" y="51936"/>
                      <a:pt x="197473" y="47703"/>
                    </a:cubicBezTo>
                    <a:cubicBezTo>
                      <a:pt x="129740" y="43470"/>
                      <a:pt x="-10490" y="106441"/>
                      <a:pt x="623" y="985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 118">
                <a:extLst>
                  <a:ext uri="{FF2B5EF4-FFF2-40B4-BE49-F238E27FC236}">
                    <a16:creationId xmlns:a16="http://schemas.microsoft.com/office/drawing/2014/main" id="{898A4FB8-6603-E223-05AD-FFEDF744AC07}"/>
                  </a:ext>
                </a:extLst>
              </p:cNvPr>
              <p:cNvSpPr/>
              <p:nvPr/>
            </p:nvSpPr>
            <p:spPr>
              <a:xfrm>
                <a:off x="3780611" y="1903873"/>
                <a:ext cx="906743" cy="1195119"/>
              </a:xfrm>
              <a:custGeom>
                <a:avLst/>
                <a:gdLst>
                  <a:gd name="connsiteX0" fmla="*/ 508814 w 906743"/>
                  <a:gd name="connsiteY0" fmla="*/ 29702 h 1195119"/>
                  <a:gd name="connsiteX1" fmla="*/ 810439 w 906743"/>
                  <a:gd name="connsiteY1" fmla="*/ 312277 h 1195119"/>
                  <a:gd name="connsiteX2" fmla="*/ 810439 w 906743"/>
                  <a:gd name="connsiteY2" fmla="*/ 248777 h 1195119"/>
                  <a:gd name="connsiteX3" fmla="*/ 902514 w 906743"/>
                  <a:gd name="connsiteY3" fmla="*/ 639302 h 1195119"/>
                  <a:gd name="connsiteX4" fmla="*/ 886639 w 906743"/>
                  <a:gd name="connsiteY4" fmla="*/ 553577 h 1195119"/>
                  <a:gd name="connsiteX5" fmla="*/ 845364 w 906743"/>
                  <a:gd name="connsiteY5" fmla="*/ 807577 h 1195119"/>
                  <a:gd name="connsiteX6" fmla="*/ 873939 w 906743"/>
                  <a:gd name="connsiteY6" fmla="*/ 705977 h 1195119"/>
                  <a:gd name="connsiteX7" fmla="*/ 731064 w 906743"/>
                  <a:gd name="connsiteY7" fmla="*/ 896477 h 1195119"/>
                  <a:gd name="connsiteX8" fmla="*/ 597714 w 906743"/>
                  <a:gd name="connsiteY8" fmla="*/ 1194927 h 1195119"/>
                  <a:gd name="connsiteX9" fmla="*/ 658039 w 906743"/>
                  <a:gd name="connsiteY9" fmla="*/ 934577 h 1195119"/>
                  <a:gd name="connsiteX10" fmla="*/ 692964 w 906743"/>
                  <a:gd name="connsiteY10" fmla="*/ 505952 h 1195119"/>
                  <a:gd name="connsiteX11" fmla="*/ 670739 w 906743"/>
                  <a:gd name="connsiteY11" fmla="*/ 378952 h 1195119"/>
                  <a:gd name="connsiteX12" fmla="*/ 667564 w 906743"/>
                  <a:gd name="connsiteY12" fmla="*/ 934577 h 1195119"/>
                  <a:gd name="connsiteX13" fmla="*/ 623114 w 906743"/>
                  <a:gd name="connsiteY13" fmla="*/ 909177 h 1195119"/>
                  <a:gd name="connsiteX14" fmla="*/ 638989 w 906743"/>
                  <a:gd name="connsiteY14" fmla="*/ 471027 h 1195119"/>
                  <a:gd name="connsiteX15" fmla="*/ 559614 w 906743"/>
                  <a:gd name="connsiteY15" fmla="*/ 226552 h 1195119"/>
                  <a:gd name="connsiteX16" fmla="*/ 413564 w 906743"/>
                  <a:gd name="connsiteY16" fmla="*/ 74152 h 1195119"/>
                  <a:gd name="connsiteX17" fmla="*/ 814 w 906743"/>
                  <a:gd name="connsiteY17" fmla="*/ 10652 h 1195119"/>
                  <a:gd name="connsiteX18" fmla="*/ 508814 w 906743"/>
                  <a:gd name="connsiteY18" fmla="*/ 29702 h 1195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6743" h="1195119">
                    <a:moveTo>
                      <a:pt x="508814" y="29702"/>
                    </a:moveTo>
                    <a:cubicBezTo>
                      <a:pt x="643751" y="79973"/>
                      <a:pt x="760168" y="275764"/>
                      <a:pt x="810439" y="312277"/>
                    </a:cubicBezTo>
                    <a:cubicBezTo>
                      <a:pt x="860710" y="348790"/>
                      <a:pt x="795093" y="194273"/>
                      <a:pt x="810439" y="248777"/>
                    </a:cubicBezTo>
                    <a:cubicBezTo>
                      <a:pt x="825785" y="303281"/>
                      <a:pt x="889814" y="588502"/>
                      <a:pt x="902514" y="639302"/>
                    </a:cubicBezTo>
                    <a:cubicBezTo>
                      <a:pt x="915214" y="690102"/>
                      <a:pt x="896164" y="525531"/>
                      <a:pt x="886639" y="553577"/>
                    </a:cubicBezTo>
                    <a:cubicBezTo>
                      <a:pt x="877114" y="581623"/>
                      <a:pt x="847481" y="782177"/>
                      <a:pt x="845364" y="807577"/>
                    </a:cubicBezTo>
                    <a:cubicBezTo>
                      <a:pt x="843247" y="832977"/>
                      <a:pt x="892989" y="691160"/>
                      <a:pt x="873939" y="705977"/>
                    </a:cubicBezTo>
                    <a:cubicBezTo>
                      <a:pt x="854889" y="720794"/>
                      <a:pt x="777101" y="814985"/>
                      <a:pt x="731064" y="896477"/>
                    </a:cubicBezTo>
                    <a:cubicBezTo>
                      <a:pt x="685027" y="977969"/>
                      <a:pt x="609885" y="1188577"/>
                      <a:pt x="597714" y="1194927"/>
                    </a:cubicBezTo>
                    <a:cubicBezTo>
                      <a:pt x="585543" y="1201277"/>
                      <a:pt x="642164" y="1049406"/>
                      <a:pt x="658039" y="934577"/>
                    </a:cubicBezTo>
                    <a:cubicBezTo>
                      <a:pt x="673914" y="819748"/>
                      <a:pt x="690847" y="598556"/>
                      <a:pt x="692964" y="505952"/>
                    </a:cubicBezTo>
                    <a:cubicBezTo>
                      <a:pt x="695081" y="413348"/>
                      <a:pt x="674972" y="307515"/>
                      <a:pt x="670739" y="378952"/>
                    </a:cubicBezTo>
                    <a:cubicBezTo>
                      <a:pt x="666506" y="450389"/>
                      <a:pt x="675502" y="846206"/>
                      <a:pt x="667564" y="934577"/>
                    </a:cubicBezTo>
                    <a:cubicBezTo>
                      <a:pt x="659627" y="1022948"/>
                      <a:pt x="627877" y="986435"/>
                      <a:pt x="623114" y="909177"/>
                    </a:cubicBezTo>
                    <a:cubicBezTo>
                      <a:pt x="618351" y="831919"/>
                      <a:pt x="649572" y="584798"/>
                      <a:pt x="638989" y="471027"/>
                    </a:cubicBezTo>
                    <a:cubicBezTo>
                      <a:pt x="628406" y="357256"/>
                      <a:pt x="597185" y="292698"/>
                      <a:pt x="559614" y="226552"/>
                    </a:cubicBezTo>
                    <a:cubicBezTo>
                      <a:pt x="522043" y="160406"/>
                      <a:pt x="506697" y="110135"/>
                      <a:pt x="413564" y="74152"/>
                    </a:cubicBezTo>
                    <a:cubicBezTo>
                      <a:pt x="320431" y="38169"/>
                      <a:pt x="-18765" y="13827"/>
                      <a:pt x="814" y="10652"/>
                    </a:cubicBezTo>
                    <a:cubicBezTo>
                      <a:pt x="20393" y="7477"/>
                      <a:pt x="373877" y="-20569"/>
                      <a:pt x="508814" y="297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 119">
                <a:extLst>
                  <a:ext uri="{FF2B5EF4-FFF2-40B4-BE49-F238E27FC236}">
                    <a16:creationId xmlns:a16="http://schemas.microsoft.com/office/drawing/2014/main" id="{905D766B-FFF2-CC05-EF2F-4A99832D1D22}"/>
                  </a:ext>
                </a:extLst>
              </p:cNvPr>
              <p:cNvSpPr/>
              <p:nvPr/>
            </p:nvSpPr>
            <p:spPr>
              <a:xfrm>
                <a:off x="4440458" y="2130874"/>
                <a:ext cx="1049964" cy="851858"/>
              </a:xfrm>
              <a:custGeom>
                <a:avLst/>
                <a:gdLst>
                  <a:gd name="connsiteX0" fmla="*/ 71217 w 1049964"/>
                  <a:gd name="connsiteY0" fmla="*/ 56701 h 851858"/>
                  <a:gd name="connsiteX1" fmla="*/ 137892 w 1049964"/>
                  <a:gd name="connsiteY1" fmla="*/ 88451 h 851858"/>
                  <a:gd name="connsiteX2" fmla="*/ 750667 w 1049964"/>
                  <a:gd name="connsiteY2" fmla="*/ 478976 h 851858"/>
                  <a:gd name="connsiteX3" fmla="*/ 712567 w 1049964"/>
                  <a:gd name="connsiteY3" fmla="*/ 444051 h 851858"/>
                  <a:gd name="connsiteX4" fmla="*/ 1049117 w 1049964"/>
                  <a:gd name="connsiteY4" fmla="*/ 850451 h 851858"/>
                  <a:gd name="connsiteX5" fmla="*/ 798292 w 1049964"/>
                  <a:gd name="connsiteY5" fmla="*/ 571051 h 851858"/>
                  <a:gd name="connsiteX6" fmla="*/ 477617 w 1049964"/>
                  <a:gd name="connsiteY6" fmla="*/ 386901 h 851858"/>
                  <a:gd name="connsiteX7" fmla="*/ 236317 w 1049964"/>
                  <a:gd name="connsiteY7" fmla="*/ 266251 h 851858"/>
                  <a:gd name="connsiteX8" fmla="*/ 471267 w 1049964"/>
                  <a:gd name="connsiteY8" fmla="*/ 364676 h 851858"/>
                  <a:gd name="connsiteX9" fmla="*/ 23592 w 1049964"/>
                  <a:gd name="connsiteY9" fmla="*/ 15426 h 851858"/>
                  <a:gd name="connsiteX10" fmla="*/ 71217 w 1049964"/>
                  <a:gd name="connsiteY10" fmla="*/ 56701 h 85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9964" h="851858">
                    <a:moveTo>
                      <a:pt x="71217" y="56701"/>
                    </a:moveTo>
                    <a:cubicBezTo>
                      <a:pt x="90267" y="68872"/>
                      <a:pt x="24651" y="18072"/>
                      <a:pt x="137892" y="88451"/>
                    </a:cubicBezTo>
                    <a:cubicBezTo>
                      <a:pt x="251133" y="158830"/>
                      <a:pt x="654888" y="419709"/>
                      <a:pt x="750667" y="478976"/>
                    </a:cubicBezTo>
                    <a:cubicBezTo>
                      <a:pt x="846446" y="538243"/>
                      <a:pt x="662825" y="382138"/>
                      <a:pt x="712567" y="444051"/>
                    </a:cubicBezTo>
                    <a:cubicBezTo>
                      <a:pt x="762309" y="505964"/>
                      <a:pt x="1034830" y="829284"/>
                      <a:pt x="1049117" y="850451"/>
                    </a:cubicBezTo>
                    <a:cubicBezTo>
                      <a:pt x="1063405" y="871618"/>
                      <a:pt x="893542" y="648309"/>
                      <a:pt x="798292" y="571051"/>
                    </a:cubicBezTo>
                    <a:cubicBezTo>
                      <a:pt x="703042" y="493793"/>
                      <a:pt x="571279" y="437701"/>
                      <a:pt x="477617" y="386901"/>
                    </a:cubicBezTo>
                    <a:cubicBezTo>
                      <a:pt x="383955" y="336101"/>
                      <a:pt x="237375" y="269955"/>
                      <a:pt x="236317" y="266251"/>
                    </a:cubicBezTo>
                    <a:cubicBezTo>
                      <a:pt x="235259" y="262547"/>
                      <a:pt x="506721" y="406480"/>
                      <a:pt x="471267" y="364676"/>
                    </a:cubicBezTo>
                    <a:cubicBezTo>
                      <a:pt x="435813" y="322872"/>
                      <a:pt x="90796" y="63051"/>
                      <a:pt x="23592" y="15426"/>
                    </a:cubicBezTo>
                    <a:cubicBezTo>
                      <a:pt x="-43612" y="-32199"/>
                      <a:pt x="52167" y="44530"/>
                      <a:pt x="71217" y="56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 120">
                <a:extLst>
                  <a:ext uri="{FF2B5EF4-FFF2-40B4-BE49-F238E27FC236}">
                    <a16:creationId xmlns:a16="http://schemas.microsoft.com/office/drawing/2014/main" id="{E92A4E5D-BF5E-5BBF-E570-CA163DFABA00}"/>
                  </a:ext>
                </a:extLst>
              </p:cNvPr>
              <p:cNvSpPr/>
              <p:nvPr/>
            </p:nvSpPr>
            <p:spPr>
              <a:xfrm>
                <a:off x="4319639" y="2262919"/>
                <a:ext cx="750577" cy="839717"/>
              </a:xfrm>
              <a:custGeom>
                <a:avLst/>
                <a:gdLst>
                  <a:gd name="connsiteX0" fmla="*/ 277761 w 750577"/>
                  <a:gd name="connsiteY0" fmla="*/ 16731 h 839717"/>
                  <a:gd name="connsiteX1" fmla="*/ 347611 w 750577"/>
                  <a:gd name="connsiteY1" fmla="*/ 86581 h 839717"/>
                  <a:gd name="connsiteX2" fmla="*/ 639711 w 750577"/>
                  <a:gd name="connsiteY2" fmla="*/ 429481 h 839717"/>
                  <a:gd name="connsiteX3" fmla="*/ 595261 w 750577"/>
                  <a:gd name="connsiteY3" fmla="*/ 350106 h 839717"/>
                  <a:gd name="connsiteX4" fmla="*/ 611136 w 750577"/>
                  <a:gd name="connsiteY4" fmla="*/ 419956 h 839717"/>
                  <a:gd name="connsiteX5" fmla="*/ 731786 w 750577"/>
                  <a:gd name="connsiteY5" fmla="*/ 667606 h 839717"/>
                  <a:gd name="connsiteX6" fmla="*/ 595261 w 750577"/>
                  <a:gd name="connsiteY6" fmla="*/ 515206 h 839717"/>
                  <a:gd name="connsiteX7" fmla="*/ 668286 w 750577"/>
                  <a:gd name="connsiteY7" fmla="*/ 632681 h 839717"/>
                  <a:gd name="connsiteX8" fmla="*/ 585736 w 750577"/>
                  <a:gd name="connsiteY8" fmla="*/ 569181 h 839717"/>
                  <a:gd name="connsiteX9" fmla="*/ 744486 w 750577"/>
                  <a:gd name="connsiteY9" fmla="*/ 832706 h 839717"/>
                  <a:gd name="connsiteX10" fmla="*/ 665111 w 750577"/>
                  <a:gd name="connsiteY10" fmla="*/ 762856 h 839717"/>
                  <a:gd name="connsiteX11" fmla="*/ 195211 w 750577"/>
                  <a:gd name="connsiteY11" fmla="*/ 753331 h 839717"/>
                  <a:gd name="connsiteX12" fmla="*/ 7886 w 750577"/>
                  <a:gd name="connsiteY12" fmla="*/ 826356 h 839717"/>
                  <a:gd name="connsiteX13" fmla="*/ 433336 w 750577"/>
                  <a:gd name="connsiteY13" fmla="*/ 715231 h 839717"/>
                  <a:gd name="connsiteX14" fmla="*/ 347611 w 750577"/>
                  <a:gd name="connsiteY14" fmla="*/ 521556 h 839717"/>
                  <a:gd name="connsiteX15" fmla="*/ 306336 w 750577"/>
                  <a:gd name="connsiteY15" fmla="*/ 394556 h 839717"/>
                  <a:gd name="connsiteX16" fmla="*/ 446036 w 750577"/>
                  <a:gd name="connsiteY16" fmla="*/ 483456 h 839717"/>
                  <a:gd name="connsiteX17" fmla="*/ 458736 w 750577"/>
                  <a:gd name="connsiteY17" fmla="*/ 340581 h 839717"/>
                  <a:gd name="connsiteX18" fmla="*/ 277761 w 750577"/>
                  <a:gd name="connsiteY18" fmla="*/ 16731 h 83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0577" h="839717">
                    <a:moveTo>
                      <a:pt x="277761" y="16731"/>
                    </a:moveTo>
                    <a:cubicBezTo>
                      <a:pt x="259240" y="-25602"/>
                      <a:pt x="287286" y="17789"/>
                      <a:pt x="347611" y="86581"/>
                    </a:cubicBezTo>
                    <a:cubicBezTo>
                      <a:pt x="407936" y="155373"/>
                      <a:pt x="598436" y="385560"/>
                      <a:pt x="639711" y="429481"/>
                    </a:cubicBezTo>
                    <a:cubicBezTo>
                      <a:pt x="680986" y="473402"/>
                      <a:pt x="600023" y="351693"/>
                      <a:pt x="595261" y="350106"/>
                    </a:cubicBezTo>
                    <a:cubicBezTo>
                      <a:pt x="590499" y="348519"/>
                      <a:pt x="588382" y="367039"/>
                      <a:pt x="611136" y="419956"/>
                    </a:cubicBezTo>
                    <a:cubicBezTo>
                      <a:pt x="633890" y="472873"/>
                      <a:pt x="734432" y="651731"/>
                      <a:pt x="731786" y="667606"/>
                    </a:cubicBezTo>
                    <a:cubicBezTo>
                      <a:pt x="729140" y="683481"/>
                      <a:pt x="605844" y="521027"/>
                      <a:pt x="595261" y="515206"/>
                    </a:cubicBezTo>
                    <a:cubicBezTo>
                      <a:pt x="584678" y="509385"/>
                      <a:pt x="669873" y="623685"/>
                      <a:pt x="668286" y="632681"/>
                    </a:cubicBezTo>
                    <a:cubicBezTo>
                      <a:pt x="666699" y="641677"/>
                      <a:pt x="573036" y="535844"/>
                      <a:pt x="585736" y="569181"/>
                    </a:cubicBezTo>
                    <a:cubicBezTo>
                      <a:pt x="598436" y="602519"/>
                      <a:pt x="731257" y="800427"/>
                      <a:pt x="744486" y="832706"/>
                    </a:cubicBezTo>
                    <a:cubicBezTo>
                      <a:pt x="757715" y="864985"/>
                      <a:pt x="756657" y="776085"/>
                      <a:pt x="665111" y="762856"/>
                    </a:cubicBezTo>
                    <a:cubicBezTo>
                      <a:pt x="573565" y="749627"/>
                      <a:pt x="304748" y="742748"/>
                      <a:pt x="195211" y="753331"/>
                    </a:cubicBezTo>
                    <a:cubicBezTo>
                      <a:pt x="85674" y="763914"/>
                      <a:pt x="-31801" y="832706"/>
                      <a:pt x="7886" y="826356"/>
                    </a:cubicBezTo>
                    <a:cubicBezTo>
                      <a:pt x="47573" y="820006"/>
                      <a:pt x="376715" y="766031"/>
                      <a:pt x="433336" y="715231"/>
                    </a:cubicBezTo>
                    <a:cubicBezTo>
                      <a:pt x="489957" y="664431"/>
                      <a:pt x="368778" y="575002"/>
                      <a:pt x="347611" y="521556"/>
                    </a:cubicBezTo>
                    <a:cubicBezTo>
                      <a:pt x="326444" y="468110"/>
                      <a:pt x="289932" y="400906"/>
                      <a:pt x="306336" y="394556"/>
                    </a:cubicBezTo>
                    <a:cubicBezTo>
                      <a:pt x="322740" y="388206"/>
                      <a:pt x="420636" y="492452"/>
                      <a:pt x="446036" y="483456"/>
                    </a:cubicBezTo>
                    <a:cubicBezTo>
                      <a:pt x="471436" y="474460"/>
                      <a:pt x="485194" y="412018"/>
                      <a:pt x="458736" y="340581"/>
                    </a:cubicBezTo>
                    <a:cubicBezTo>
                      <a:pt x="432278" y="269144"/>
                      <a:pt x="296282" y="59064"/>
                      <a:pt x="277761" y="167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 121">
                <a:extLst>
                  <a:ext uri="{FF2B5EF4-FFF2-40B4-BE49-F238E27FC236}">
                    <a16:creationId xmlns:a16="http://schemas.microsoft.com/office/drawing/2014/main" id="{EEC64FDC-018B-CE7E-65F4-93A1E200F6AA}"/>
                  </a:ext>
                </a:extLst>
              </p:cNvPr>
              <p:cNvSpPr/>
              <p:nvPr/>
            </p:nvSpPr>
            <p:spPr>
              <a:xfrm>
                <a:off x="4190966" y="2528920"/>
                <a:ext cx="76743" cy="204953"/>
              </a:xfrm>
              <a:custGeom>
                <a:avLst/>
                <a:gdLst>
                  <a:gd name="connsiteX0" fmla="*/ 34 w 76743"/>
                  <a:gd name="connsiteY0" fmla="*/ 1555 h 204953"/>
                  <a:gd name="connsiteX1" fmla="*/ 69884 w 76743"/>
                  <a:gd name="connsiteY1" fmla="*/ 93630 h 204953"/>
                  <a:gd name="connsiteX2" fmla="*/ 73059 w 76743"/>
                  <a:gd name="connsiteY2" fmla="*/ 204755 h 204953"/>
                  <a:gd name="connsiteX3" fmla="*/ 60359 w 76743"/>
                  <a:gd name="connsiteY3" fmla="*/ 65055 h 204953"/>
                  <a:gd name="connsiteX4" fmla="*/ 60359 w 76743"/>
                  <a:gd name="connsiteY4" fmla="*/ 36480 h 204953"/>
                  <a:gd name="connsiteX5" fmla="*/ 34 w 76743"/>
                  <a:gd name="connsiteY5" fmla="*/ 1555 h 204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743" h="204953">
                    <a:moveTo>
                      <a:pt x="34" y="1555"/>
                    </a:moveTo>
                    <a:cubicBezTo>
                      <a:pt x="1622" y="11080"/>
                      <a:pt x="57713" y="59763"/>
                      <a:pt x="69884" y="93630"/>
                    </a:cubicBezTo>
                    <a:cubicBezTo>
                      <a:pt x="82055" y="127497"/>
                      <a:pt x="74646" y="209517"/>
                      <a:pt x="73059" y="204755"/>
                    </a:cubicBezTo>
                    <a:cubicBezTo>
                      <a:pt x="71472" y="199993"/>
                      <a:pt x="62476" y="93101"/>
                      <a:pt x="60359" y="65055"/>
                    </a:cubicBezTo>
                    <a:cubicBezTo>
                      <a:pt x="58242" y="37009"/>
                      <a:pt x="68297" y="43888"/>
                      <a:pt x="60359" y="36480"/>
                    </a:cubicBezTo>
                    <a:cubicBezTo>
                      <a:pt x="52422" y="29072"/>
                      <a:pt x="-1554" y="-7970"/>
                      <a:pt x="34" y="15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 122">
                <a:extLst>
                  <a:ext uri="{FF2B5EF4-FFF2-40B4-BE49-F238E27FC236}">
                    <a16:creationId xmlns:a16="http://schemas.microsoft.com/office/drawing/2014/main" id="{8C32E8D5-BA77-B3AD-6E01-BC76192CB1BD}"/>
                  </a:ext>
                </a:extLst>
              </p:cNvPr>
              <p:cNvSpPr/>
              <p:nvPr/>
            </p:nvSpPr>
            <p:spPr>
              <a:xfrm>
                <a:off x="3951021" y="2671227"/>
                <a:ext cx="249506" cy="151398"/>
              </a:xfrm>
              <a:custGeom>
                <a:avLst/>
                <a:gdLst>
                  <a:gd name="connsiteX0" fmla="*/ 1854 w 249506"/>
                  <a:gd name="connsiteY0" fmla="*/ 8473 h 151398"/>
                  <a:gd name="connsiteX1" fmla="*/ 65354 w 249506"/>
                  <a:gd name="connsiteY1" fmla="*/ 5298 h 151398"/>
                  <a:gd name="connsiteX2" fmla="*/ 151079 w 249506"/>
                  <a:gd name="connsiteY2" fmla="*/ 81498 h 151398"/>
                  <a:gd name="connsiteX3" fmla="*/ 141554 w 249506"/>
                  <a:gd name="connsiteY3" fmla="*/ 40223 h 151398"/>
                  <a:gd name="connsiteX4" fmla="*/ 249504 w 249506"/>
                  <a:gd name="connsiteY4" fmla="*/ 151348 h 151398"/>
                  <a:gd name="connsiteX5" fmla="*/ 138379 w 249506"/>
                  <a:gd name="connsiteY5" fmla="*/ 24348 h 151398"/>
                  <a:gd name="connsiteX6" fmla="*/ 1854 w 249506"/>
                  <a:gd name="connsiteY6" fmla="*/ 8473 h 15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506" h="151398">
                    <a:moveTo>
                      <a:pt x="1854" y="8473"/>
                    </a:moveTo>
                    <a:cubicBezTo>
                      <a:pt x="-10317" y="5298"/>
                      <a:pt x="40483" y="-6873"/>
                      <a:pt x="65354" y="5298"/>
                    </a:cubicBezTo>
                    <a:cubicBezTo>
                      <a:pt x="90225" y="17469"/>
                      <a:pt x="138379" y="75677"/>
                      <a:pt x="151079" y="81498"/>
                    </a:cubicBezTo>
                    <a:cubicBezTo>
                      <a:pt x="163779" y="87319"/>
                      <a:pt x="125150" y="28581"/>
                      <a:pt x="141554" y="40223"/>
                    </a:cubicBezTo>
                    <a:cubicBezTo>
                      <a:pt x="157958" y="51865"/>
                      <a:pt x="250033" y="153994"/>
                      <a:pt x="249504" y="151348"/>
                    </a:cubicBezTo>
                    <a:cubicBezTo>
                      <a:pt x="248975" y="148702"/>
                      <a:pt x="175950" y="48160"/>
                      <a:pt x="138379" y="24348"/>
                    </a:cubicBezTo>
                    <a:cubicBezTo>
                      <a:pt x="100808" y="536"/>
                      <a:pt x="14025" y="11648"/>
                      <a:pt x="1854" y="84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 123">
                <a:extLst>
                  <a:ext uri="{FF2B5EF4-FFF2-40B4-BE49-F238E27FC236}">
                    <a16:creationId xmlns:a16="http://schemas.microsoft.com/office/drawing/2014/main" id="{201BDD55-F731-B784-93B3-9F8F816B924C}"/>
                  </a:ext>
                </a:extLst>
              </p:cNvPr>
              <p:cNvSpPr/>
              <p:nvPr/>
            </p:nvSpPr>
            <p:spPr>
              <a:xfrm>
                <a:off x="4146004" y="2635246"/>
                <a:ext cx="99504" cy="146489"/>
              </a:xfrm>
              <a:custGeom>
                <a:avLst/>
                <a:gdLst>
                  <a:gd name="connsiteX0" fmla="*/ 98971 w 99504"/>
                  <a:gd name="connsiteY0" fmla="*/ 4 h 146489"/>
                  <a:gd name="connsiteX1" fmla="*/ 44996 w 99504"/>
                  <a:gd name="connsiteY1" fmla="*/ 60329 h 146489"/>
                  <a:gd name="connsiteX2" fmla="*/ 546 w 99504"/>
                  <a:gd name="connsiteY2" fmla="*/ 146054 h 146489"/>
                  <a:gd name="connsiteX3" fmla="*/ 19596 w 99504"/>
                  <a:gd name="connsiteY3" fmla="*/ 92079 h 146489"/>
                  <a:gd name="connsiteX4" fmla="*/ 10071 w 99504"/>
                  <a:gd name="connsiteY4" fmla="*/ 57154 h 146489"/>
                  <a:gd name="connsiteX5" fmla="*/ 98971 w 99504"/>
                  <a:gd name="connsiteY5" fmla="*/ 4 h 146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04" h="146489">
                    <a:moveTo>
                      <a:pt x="98971" y="4"/>
                    </a:moveTo>
                    <a:cubicBezTo>
                      <a:pt x="104792" y="533"/>
                      <a:pt x="61400" y="35987"/>
                      <a:pt x="44996" y="60329"/>
                    </a:cubicBezTo>
                    <a:cubicBezTo>
                      <a:pt x="28592" y="84671"/>
                      <a:pt x="4779" y="140762"/>
                      <a:pt x="546" y="146054"/>
                    </a:cubicBezTo>
                    <a:cubicBezTo>
                      <a:pt x="-3687" y="151346"/>
                      <a:pt x="18009" y="106896"/>
                      <a:pt x="19596" y="92079"/>
                    </a:cubicBezTo>
                    <a:cubicBezTo>
                      <a:pt x="21183" y="77262"/>
                      <a:pt x="-512" y="68266"/>
                      <a:pt x="10071" y="57154"/>
                    </a:cubicBezTo>
                    <a:cubicBezTo>
                      <a:pt x="20654" y="46042"/>
                      <a:pt x="93150" y="-525"/>
                      <a:pt x="98971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 124">
                <a:extLst>
                  <a:ext uri="{FF2B5EF4-FFF2-40B4-BE49-F238E27FC236}">
                    <a16:creationId xmlns:a16="http://schemas.microsoft.com/office/drawing/2014/main" id="{B5AA498D-F74C-C237-B1C7-FC0B78187F53}"/>
                  </a:ext>
                </a:extLst>
              </p:cNvPr>
              <p:cNvSpPr/>
              <p:nvPr/>
            </p:nvSpPr>
            <p:spPr>
              <a:xfrm>
                <a:off x="3883025" y="2397099"/>
                <a:ext cx="91183" cy="83164"/>
              </a:xfrm>
              <a:custGeom>
                <a:avLst/>
                <a:gdLst>
                  <a:gd name="connsiteX0" fmla="*/ 34925 w 91183"/>
                  <a:gd name="connsiteY0" fmla="*/ 26 h 83164"/>
                  <a:gd name="connsiteX1" fmla="*/ 88900 w 91183"/>
                  <a:gd name="connsiteY1" fmla="*/ 69876 h 83164"/>
                  <a:gd name="connsiteX2" fmla="*/ 73025 w 91183"/>
                  <a:gd name="connsiteY2" fmla="*/ 79401 h 83164"/>
                  <a:gd name="connsiteX3" fmla="*/ 0 w 91183"/>
                  <a:gd name="connsiteY3" fmla="*/ 79401 h 83164"/>
                  <a:gd name="connsiteX4" fmla="*/ 76200 w 91183"/>
                  <a:gd name="connsiteY4" fmla="*/ 79401 h 83164"/>
                  <a:gd name="connsiteX5" fmla="*/ 34925 w 91183"/>
                  <a:gd name="connsiteY5" fmla="*/ 26 h 83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183" h="83164">
                    <a:moveTo>
                      <a:pt x="34925" y="26"/>
                    </a:moveTo>
                    <a:cubicBezTo>
                      <a:pt x="37042" y="-1562"/>
                      <a:pt x="88900" y="69876"/>
                      <a:pt x="88900" y="69876"/>
                    </a:cubicBezTo>
                    <a:cubicBezTo>
                      <a:pt x="95250" y="83105"/>
                      <a:pt x="87842" y="77814"/>
                      <a:pt x="73025" y="79401"/>
                    </a:cubicBezTo>
                    <a:cubicBezTo>
                      <a:pt x="58208" y="80988"/>
                      <a:pt x="0" y="79401"/>
                      <a:pt x="0" y="79401"/>
                    </a:cubicBezTo>
                    <a:cubicBezTo>
                      <a:pt x="529" y="79401"/>
                      <a:pt x="67733" y="87868"/>
                      <a:pt x="76200" y="79401"/>
                    </a:cubicBezTo>
                    <a:cubicBezTo>
                      <a:pt x="84667" y="70934"/>
                      <a:pt x="32808" y="1614"/>
                      <a:pt x="34925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 125">
                <a:extLst>
                  <a:ext uri="{FF2B5EF4-FFF2-40B4-BE49-F238E27FC236}">
                    <a16:creationId xmlns:a16="http://schemas.microsoft.com/office/drawing/2014/main" id="{960EF61E-B1EF-1AA5-F0CE-F001BF19A953}"/>
                  </a:ext>
                </a:extLst>
              </p:cNvPr>
              <p:cNvSpPr/>
              <p:nvPr/>
            </p:nvSpPr>
            <p:spPr>
              <a:xfrm>
                <a:off x="3687573" y="2717593"/>
                <a:ext cx="334298" cy="54221"/>
              </a:xfrm>
              <a:custGeom>
                <a:avLst/>
                <a:gdLst>
                  <a:gd name="connsiteX0" fmla="*/ 4952 w 334298"/>
                  <a:gd name="connsiteY0" fmla="*/ 9732 h 54221"/>
                  <a:gd name="connsiteX1" fmla="*/ 160527 w 334298"/>
                  <a:gd name="connsiteY1" fmla="*/ 19257 h 54221"/>
                  <a:gd name="connsiteX2" fmla="*/ 331977 w 334298"/>
                  <a:gd name="connsiteY2" fmla="*/ 54182 h 54221"/>
                  <a:gd name="connsiteX3" fmla="*/ 246252 w 334298"/>
                  <a:gd name="connsiteY3" fmla="*/ 25607 h 54221"/>
                  <a:gd name="connsiteX4" fmla="*/ 58927 w 334298"/>
                  <a:gd name="connsiteY4" fmla="*/ 207 h 54221"/>
                  <a:gd name="connsiteX5" fmla="*/ 4952 w 334298"/>
                  <a:gd name="connsiteY5" fmla="*/ 9732 h 5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298" h="54221">
                    <a:moveTo>
                      <a:pt x="4952" y="9732"/>
                    </a:moveTo>
                    <a:cubicBezTo>
                      <a:pt x="21885" y="12907"/>
                      <a:pt x="106023" y="11849"/>
                      <a:pt x="160527" y="19257"/>
                    </a:cubicBezTo>
                    <a:cubicBezTo>
                      <a:pt x="215031" y="26665"/>
                      <a:pt x="317690" y="53124"/>
                      <a:pt x="331977" y="54182"/>
                    </a:cubicBezTo>
                    <a:cubicBezTo>
                      <a:pt x="346264" y="55240"/>
                      <a:pt x="291760" y="34603"/>
                      <a:pt x="246252" y="25607"/>
                    </a:cubicBezTo>
                    <a:cubicBezTo>
                      <a:pt x="200744" y="16611"/>
                      <a:pt x="101260" y="1794"/>
                      <a:pt x="58927" y="207"/>
                    </a:cubicBezTo>
                    <a:cubicBezTo>
                      <a:pt x="16594" y="-1381"/>
                      <a:pt x="-11981" y="6557"/>
                      <a:pt x="4952" y="97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 126">
                <a:extLst>
                  <a:ext uri="{FF2B5EF4-FFF2-40B4-BE49-F238E27FC236}">
                    <a16:creationId xmlns:a16="http://schemas.microsoft.com/office/drawing/2014/main" id="{4E39721D-00C7-78F8-4C5E-A731D9E22C59}"/>
                  </a:ext>
                </a:extLst>
              </p:cNvPr>
              <p:cNvSpPr/>
              <p:nvPr/>
            </p:nvSpPr>
            <p:spPr>
              <a:xfrm>
                <a:off x="4197067" y="2536985"/>
                <a:ext cx="213008" cy="614406"/>
              </a:xfrm>
              <a:custGeom>
                <a:avLst/>
                <a:gdLst>
                  <a:gd name="connsiteX0" fmla="*/ 76483 w 213008"/>
                  <a:gd name="connsiteY0" fmla="*/ 3015 h 614406"/>
                  <a:gd name="connsiteX1" fmla="*/ 178083 w 213008"/>
                  <a:gd name="connsiteY1" fmla="*/ 139540 h 614406"/>
                  <a:gd name="connsiteX2" fmla="*/ 213008 w 213008"/>
                  <a:gd name="connsiteY2" fmla="*/ 349090 h 614406"/>
                  <a:gd name="connsiteX3" fmla="*/ 178083 w 213008"/>
                  <a:gd name="connsiteY3" fmla="*/ 272890 h 614406"/>
                  <a:gd name="connsiteX4" fmla="*/ 130458 w 213008"/>
                  <a:gd name="connsiteY4" fmla="*/ 612615 h 614406"/>
                  <a:gd name="connsiteX5" fmla="*/ 92358 w 213008"/>
                  <a:gd name="connsiteY5" fmla="*/ 396715 h 614406"/>
                  <a:gd name="connsiteX6" fmla="*/ 283 w 213008"/>
                  <a:gd name="connsiteY6" fmla="*/ 171290 h 614406"/>
                  <a:gd name="connsiteX7" fmla="*/ 63783 w 213008"/>
                  <a:gd name="connsiteY7" fmla="*/ 269715 h 614406"/>
                  <a:gd name="connsiteX8" fmla="*/ 76483 w 213008"/>
                  <a:gd name="connsiteY8" fmla="*/ 3015 h 61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3008" h="614406">
                    <a:moveTo>
                      <a:pt x="76483" y="3015"/>
                    </a:moveTo>
                    <a:cubicBezTo>
                      <a:pt x="95533" y="-18681"/>
                      <a:pt x="155329" y="81861"/>
                      <a:pt x="178083" y="139540"/>
                    </a:cubicBezTo>
                    <a:cubicBezTo>
                      <a:pt x="200837" y="197219"/>
                      <a:pt x="213008" y="326865"/>
                      <a:pt x="213008" y="349090"/>
                    </a:cubicBezTo>
                    <a:cubicBezTo>
                      <a:pt x="213008" y="371315"/>
                      <a:pt x="191841" y="228969"/>
                      <a:pt x="178083" y="272890"/>
                    </a:cubicBezTo>
                    <a:cubicBezTo>
                      <a:pt x="164325" y="316811"/>
                      <a:pt x="144745" y="591978"/>
                      <a:pt x="130458" y="612615"/>
                    </a:cubicBezTo>
                    <a:cubicBezTo>
                      <a:pt x="116171" y="633252"/>
                      <a:pt x="114054" y="470269"/>
                      <a:pt x="92358" y="396715"/>
                    </a:cubicBezTo>
                    <a:cubicBezTo>
                      <a:pt x="70662" y="323161"/>
                      <a:pt x="5045" y="192457"/>
                      <a:pt x="283" y="171290"/>
                    </a:cubicBezTo>
                    <a:cubicBezTo>
                      <a:pt x="-4479" y="150123"/>
                      <a:pt x="52141" y="299348"/>
                      <a:pt x="63783" y="269715"/>
                    </a:cubicBezTo>
                    <a:cubicBezTo>
                      <a:pt x="75425" y="240082"/>
                      <a:pt x="57433" y="24711"/>
                      <a:pt x="76483" y="301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 127">
                <a:extLst>
                  <a:ext uri="{FF2B5EF4-FFF2-40B4-BE49-F238E27FC236}">
                    <a16:creationId xmlns:a16="http://schemas.microsoft.com/office/drawing/2014/main" id="{36BE8507-75FE-25EA-AA3E-57E82D834A45}"/>
                  </a:ext>
                </a:extLst>
              </p:cNvPr>
              <p:cNvSpPr/>
              <p:nvPr/>
            </p:nvSpPr>
            <p:spPr>
              <a:xfrm>
                <a:off x="3556773" y="2779081"/>
                <a:ext cx="875548" cy="262824"/>
              </a:xfrm>
              <a:custGeom>
                <a:avLst/>
                <a:gdLst>
                  <a:gd name="connsiteX0" fmla="*/ 2402 w 875548"/>
                  <a:gd name="connsiteY0" fmla="*/ 135569 h 262824"/>
                  <a:gd name="connsiteX1" fmla="*/ 313552 w 875548"/>
                  <a:gd name="connsiteY1" fmla="*/ 2219 h 262824"/>
                  <a:gd name="connsiteX2" fmla="*/ 513577 w 875548"/>
                  <a:gd name="connsiteY2" fmla="*/ 49844 h 262824"/>
                  <a:gd name="connsiteX3" fmla="*/ 519927 w 875548"/>
                  <a:gd name="connsiteY3" fmla="*/ 18094 h 262824"/>
                  <a:gd name="connsiteX4" fmla="*/ 875527 w 875548"/>
                  <a:gd name="connsiteY4" fmla="*/ 262569 h 262824"/>
                  <a:gd name="connsiteX5" fmla="*/ 535802 w 875548"/>
                  <a:gd name="connsiteY5" fmla="*/ 65719 h 262824"/>
                  <a:gd name="connsiteX6" fmla="*/ 259577 w 875548"/>
                  <a:gd name="connsiteY6" fmla="*/ 110169 h 262824"/>
                  <a:gd name="connsiteX7" fmla="*/ 97652 w 875548"/>
                  <a:gd name="connsiteY7" fmla="*/ 180019 h 262824"/>
                  <a:gd name="connsiteX8" fmla="*/ 164327 w 875548"/>
                  <a:gd name="connsiteY8" fmla="*/ 119694 h 262824"/>
                  <a:gd name="connsiteX9" fmla="*/ 2402 w 875548"/>
                  <a:gd name="connsiteY9" fmla="*/ 135569 h 26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5548" h="262824">
                    <a:moveTo>
                      <a:pt x="2402" y="135569"/>
                    </a:moveTo>
                    <a:cubicBezTo>
                      <a:pt x="27273" y="115990"/>
                      <a:pt x="228356" y="16506"/>
                      <a:pt x="313552" y="2219"/>
                    </a:cubicBezTo>
                    <a:cubicBezTo>
                      <a:pt x="398748" y="-12069"/>
                      <a:pt x="479181" y="47198"/>
                      <a:pt x="513577" y="49844"/>
                    </a:cubicBezTo>
                    <a:cubicBezTo>
                      <a:pt x="547973" y="52490"/>
                      <a:pt x="459602" y="-17360"/>
                      <a:pt x="519927" y="18094"/>
                    </a:cubicBezTo>
                    <a:cubicBezTo>
                      <a:pt x="580252" y="53548"/>
                      <a:pt x="872881" y="254632"/>
                      <a:pt x="875527" y="262569"/>
                    </a:cubicBezTo>
                    <a:cubicBezTo>
                      <a:pt x="878173" y="270506"/>
                      <a:pt x="638460" y="91119"/>
                      <a:pt x="535802" y="65719"/>
                    </a:cubicBezTo>
                    <a:cubicBezTo>
                      <a:pt x="433144" y="40319"/>
                      <a:pt x="332602" y="91119"/>
                      <a:pt x="259577" y="110169"/>
                    </a:cubicBezTo>
                    <a:cubicBezTo>
                      <a:pt x="186552" y="129219"/>
                      <a:pt x="113527" y="178432"/>
                      <a:pt x="97652" y="180019"/>
                    </a:cubicBezTo>
                    <a:cubicBezTo>
                      <a:pt x="81777" y="181607"/>
                      <a:pt x="174910" y="128690"/>
                      <a:pt x="164327" y="119694"/>
                    </a:cubicBezTo>
                    <a:cubicBezTo>
                      <a:pt x="153744" y="110698"/>
                      <a:pt x="-22469" y="155148"/>
                      <a:pt x="2402" y="1355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 128">
                <a:extLst>
                  <a:ext uri="{FF2B5EF4-FFF2-40B4-BE49-F238E27FC236}">
                    <a16:creationId xmlns:a16="http://schemas.microsoft.com/office/drawing/2014/main" id="{25193864-0ACE-E5BE-A36E-479A4C2637B1}"/>
                  </a:ext>
                </a:extLst>
              </p:cNvPr>
              <p:cNvSpPr/>
              <p:nvPr/>
            </p:nvSpPr>
            <p:spPr>
              <a:xfrm>
                <a:off x="3419227" y="2835297"/>
                <a:ext cx="885486" cy="687775"/>
              </a:xfrm>
              <a:custGeom>
                <a:avLst/>
                <a:gdLst>
                  <a:gd name="connsiteX0" fmla="*/ 44698 w 885486"/>
                  <a:gd name="connsiteY0" fmla="*/ 60303 h 687775"/>
                  <a:gd name="connsiteX1" fmla="*/ 584448 w 885486"/>
                  <a:gd name="connsiteY1" fmla="*/ 247628 h 687775"/>
                  <a:gd name="connsiteX2" fmla="*/ 882898 w 885486"/>
                  <a:gd name="connsiteY2" fmla="*/ 276203 h 687775"/>
                  <a:gd name="connsiteX3" fmla="*/ 711448 w 885486"/>
                  <a:gd name="connsiteY3" fmla="*/ 352403 h 687775"/>
                  <a:gd name="connsiteX4" fmla="*/ 406648 w 885486"/>
                  <a:gd name="connsiteY4" fmla="*/ 685778 h 687775"/>
                  <a:gd name="connsiteX5" fmla="*/ 406648 w 885486"/>
                  <a:gd name="connsiteY5" fmla="*/ 479403 h 687775"/>
                  <a:gd name="connsiteX6" fmla="*/ 197098 w 885486"/>
                  <a:gd name="connsiteY6" fmla="*/ 234928 h 687775"/>
                  <a:gd name="connsiteX7" fmla="*/ 44698 w 885486"/>
                  <a:gd name="connsiteY7" fmla="*/ 9503 h 687775"/>
                  <a:gd name="connsiteX8" fmla="*/ 44698 w 885486"/>
                  <a:gd name="connsiteY8" fmla="*/ 60303 h 68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486" h="687775">
                    <a:moveTo>
                      <a:pt x="44698" y="60303"/>
                    </a:moveTo>
                    <a:cubicBezTo>
                      <a:pt x="134656" y="99990"/>
                      <a:pt x="444748" y="211645"/>
                      <a:pt x="584448" y="247628"/>
                    </a:cubicBezTo>
                    <a:cubicBezTo>
                      <a:pt x="724148" y="283611"/>
                      <a:pt x="861731" y="258741"/>
                      <a:pt x="882898" y="276203"/>
                    </a:cubicBezTo>
                    <a:cubicBezTo>
                      <a:pt x="904065" y="293665"/>
                      <a:pt x="790823" y="284141"/>
                      <a:pt x="711448" y="352403"/>
                    </a:cubicBezTo>
                    <a:cubicBezTo>
                      <a:pt x="632073" y="420665"/>
                      <a:pt x="457448" y="664611"/>
                      <a:pt x="406648" y="685778"/>
                    </a:cubicBezTo>
                    <a:cubicBezTo>
                      <a:pt x="355848" y="706945"/>
                      <a:pt x="441573" y="554545"/>
                      <a:pt x="406648" y="479403"/>
                    </a:cubicBezTo>
                    <a:cubicBezTo>
                      <a:pt x="371723" y="404261"/>
                      <a:pt x="257423" y="313245"/>
                      <a:pt x="197098" y="234928"/>
                    </a:cubicBezTo>
                    <a:cubicBezTo>
                      <a:pt x="136773" y="156611"/>
                      <a:pt x="64277" y="37549"/>
                      <a:pt x="44698" y="9503"/>
                    </a:cubicBezTo>
                    <a:cubicBezTo>
                      <a:pt x="25119" y="-18543"/>
                      <a:pt x="-45260" y="20616"/>
                      <a:pt x="44698" y="6030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 129">
                <a:extLst>
                  <a:ext uri="{FF2B5EF4-FFF2-40B4-BE49-F238E27FC236}">
                    <a16:creationId xmlns:a16="http://schemas.microsoft.com/office/drawing/2014/main" id="{69DC2377-E507-F468-FEFF-E55535D913ED}"/>
                  </a:ext>
                </a:extLst>
              </p:cNvPr>
              <p:cNvSpPr/>
              <p:nvPr/>
            </p:nvSpPr>
            <p:spPr>
              <a:xfrm>
                <a:off x="3578927" y="2368445"/>
                <a:ext cx="243664" cy="493751"/>
              </a:xfrm>
              <a:custGeom>
                <a:avLst/>
                <a:gdLst>
                  <a:gd name="connsiteX0" fmla="*/ 240598 w 243664"/>
                  <a:gd name="connsiteY0" fmla="*/ 105 h 493751"/>
                  <a:gd name="connsiteX1" fmla="*/ 132648 w 243664"/>
                  <a:gd name="connsiteY1" fmla="*/ 187430 h 493751"/>
                  <a:gd name="connsiteX2" fmla="*/ 59623 w 243664"/>
                  <a:gd name="connsiteY2" fmla="*/ 390630 h 493751"/>
                  <a:gd name="connsiteX3" fmla="*/ 53273 w 243664"/>
                  <a:gd name="connsiteY3" fmla="*/ 489055 h 493751"/>
                  <a:gd name="connsiteX4" fmla="*/ 46923 w 243664"/>
                  <a:gd name="connsiteY4" fmla="*/ 247755 h 493751"/>
                  <a:gd name="connsiteX5" fmla="*/ 59623 w 243664"/>
                  <a:gd name="connsiteY5" fmla="*/ 85830 h 493751"/>
                  <a:gd name="connsiteX6" fmla="*/ 31048 w 243664"/>
                  <a:gd name="connsiteY6" fmla="*/ 165205 h 493751"/>
                  <a:gd name="connsiteX7" fmla="*/ 113598 w 243664"/>
                  <a:gd name="connsiteY7" fmla="*/ 69955 h 493751"/>
                  <a:gd name="connsiteX8" fmla="*/ 2473 w 243664"/>
                  <a:gd name="connsiteY8" fmla="*/ 158855 h 493751"/>
                  <a:gd name="connsiteX9" fmla="*/ 240598 w 243664"/>
                  <a:gd name="connsiteY9" fmla="*/ 105 h 49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3664" h="493751">
                    <a:moveTo>
                      <a:pt x="240598" y="105"/>
                    </a:moveTo>
                    <a:cubicBezTo>
                      <a:pt x="262294" y="4867"/>
                      <a:pt x="162810" y="122343"/>
                      <a:pt x="132648" y="187430"/>
                    </a:cubicBezTo>
                    <a:cubicBezTo>
                      <a:pt x="102486" y="252517"/>
                      <a:pt x="72852" y="340359"/>
                      <a:pt x="59623" y="390630"/>
                    </a:cubicBezTo>
                    <a:cubicBezTo>
                      <a:pt x="46394" y="440901"/>
                      <a:pt x="55390" y="512868"/>
                      <a:pt x="53273" y="489055"/>
                    </a:cubicBezTo>
                    <a:cubicBezTo>
                      <a:pt x="51156" y="465242"/>
                      <a:pt x="45865" y="314959"/>
                      <a:pt x="46923" y="247755"/>
                    </a:cubicBezTo>
                    <a:cubicBezTo>
                      <a:pt x="47981" y="180551"/>
                      <a:pt x="62269" y="99588"/>
                      <a:pt x="59623" y="85830"/>
                    </a:cubicBezTo>
                    <a:cubicBezTo>
                      <a:pt x="56977" y="72072"/>
                      <a:pt x="22052" y="167851"/>
                      <a:pt x="31048" y="165205"/>
                    </a:cubicBezTo>
                    <a:cubicBezTo>
                      <a:pt x="40044" y="162559"/>
                      <a:pt x="118360" y="71013"/>
                      <a:pt x="113598" y="69955"/>
                    </a:cubicBezTo>
                    <a:cubicBezTo>
                      <a:pt x="108836" y="68897"/>
                      <a:pt x="-19223" y="163617"/>
                      <a:pt x="2473" y="158855"/>
                    </a:cubicBezTo>
                    <a:cubicBezTo>
                      <a:pt x="24169" y="154093"/>
                      <a:pt x="218902" y="-4657"/>
                      <a:pt x="240598" y="10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 130">
                <a:extLst>
                  <a:ext uri="{FF2B5EF4-FFF2-40B4-BE49-F238E27FC236}">
                    <a16:creationId xmlns:a16="http://schemas.microsoft.com/office/drawing/2014/main" id="{7FB91B6A-4BAC-E0C8-3F1B-96615EB3AC35}"/>
                  </a:ext>
                </a:extLst>
              </p:cNvPr>
              <p:cNvSpPr/>
              <p:nvPr/>
            </p:nvSpPr>
            <p:spPr>
              <a:xfrm>
                <a:off x="3491785" y="3059020"/>
                <a:ext cx="145010" cy="787649"/>
              </a:xfrm>
              <a:custGeom>
                <a:avLst/>
                <a:gdLst>
                  <a:gd name="connsiteX0" fmla="*/ 124540 w 145010"/>
                  <a:gd name="connsiteY0" fmla="*/ 1680 h 787649"/>
                  <a:gd name="connsiteX1" fmla="*/ 89615 w 145010"/>
                  <a:gd name="connsiteY1" fmla="*/ 281080 h 787649"/>
                  <a:gd name="connsiteX2" fmla="*/ 108665 w 145010"/>
                  <a:gd name="connsiteY2" fmla="*/ 262030 h 787649"/>
                  <a:gd name="connsiteX3" fmla="*/ 130890 w 145010"/>
                  <a:gd name="connsiteY3" fmla="*/ 525555 h 787649"/>
                  <a:gd name="connsiteX4" fmla="*/ 143590 w 145010"/>
                  <a:gd name="connsiteY4" fmla="*/ 458880 h 787649"/>
                  <a:gd name="connsiteX5" fmla="*/ 140415 w 145010"/>
                  <a:gd name="connsiteY5" fmla="*/ 785905 h 787649"/>
                  <a:gd name="connsiteX6" fmla="*/ 105490 w 145010"/>
                  <a:gd name="connsiteY6" fmla="*/ 570005 h 787649"/>
                  <a:gd name="connsiteX7" fmla="*/ 3890 w 145010"/>
                  <a:gd name="connsiteY7" fmla="*/ 176305 h 787649"/>
                  <a:gd name="connsiteX8" fmla="*/ 26115 w 145010"/>
                  <a:gd name="connsiteY8" fmla="*/ 262030 h 787649"/>
                  <a:gd name="connsiteX9" fmla="*/ 73740 w 145010"/>
                  <a:gd name="connsiteY9" fmla="*/ 27080 h 787649"/>
                  <a:gd name="connsiteX10" fmla="*/ 73740 w 145010"/>
                  <a:gd name="connsiteY10" fmla="*/ 157255 h 787649"/>
                  <a:gd name="connsiteX11" fmla="*/ 124540 w 145010"/>
                  <a:gd name="connsiteY11" fmla="*/ 1680 h 787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010" h="787649">
                    <a:moveTo>
                      <a:pt x="124540" y="1680"/>
                    </a:moveTo>
                    <a:cubicBezTo>
                      <a:pt x="127186" y="22317"/>
                      <a:pt x="92261" y="237688"/>
                      <a:pt x="89615" y="281080"/>
                    </a:cubicBezTo>
                    <a:cubicBezTo>
                      <a:pt x="86969" y="324472"/>
                      <a:pt x="101786" y="221284"/>
                      <a:pt x="108665" y="262030"/>
                    </a:cubicBezTo>
                    <a:cubicBezTo>
                      <a:pt x="115544" y="302776"/>
                      <a:pt x="125069" y="492747"/>
                      <a:pt x="130890" y="525555"/>
                    </a:cubicBezTo>
                    <a:cubicBezTo>
                      <a:pt x="136711" y="558363"/>
                      <a:pt x="142003" y="415488"/>
                      <a:pt x="143590" y="458880"/>
                    </a:cubicBezTo>
                    <a:cubicBezTo>
                      <a:pt x="145178" y="502272"/>
                      <a:pt x="146765" y="767384"/>
                      <a:pt x="140415" y="785905"/>
                    </a:cubicBezTo>
                    <a:cubicBezTo>
                      <a:pt x="134065" y="804426"/>
                      <a:pt x="128244" y="671605"/>
                      <a:pt x="105490" y="570005"/>
                    </a:cubicBezTo>
                    <a:cubicBezTo>
                      <a:pt x="82736" y="468405"/>
                      <a:pt x="17119" y="227634"/>
                      <a:pt x="3890" y="176305"/>
                    </a:cubicBezTo>
                    <a:cubicBezTo>
                      <a:pt x="-9339" y="124976"/>
                      <a:pt x="14473" y="286901"/>
                      <a:pt x="26115" y="262030"/>
                    </a:cubicBezTo>
                    <a:cubicBezTo>
                      <a:pt x="37757" y="237159"/>
                      <a:pt x="65803" y="44542"/>
                      <a:pt x="73740" y="27080"/>
                    </a:cubicBezTo>
                    <a:cubicBezTo>
                      <a:pt x="81677" y="9618"/>
                      <a:pt x="64215" y="157255"/>
                      <a:pt x="73740" y="157255"/>
                    </a:cubicBezTo>
                    <a:cubicBezTo>
                      <a:pt x="83265" y="157255"/>
                      <a:pt x="121894" y="-18957"/>
                      <a:pt x="124540" y="16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 131">
                <a:extLst>
                  <a:ext uri="{FF2B5EF4-FFF2-40B4-BE49-F238E27FC236}">
                    <a16:creationId xmlns:a16="http://schemas.microsoft.com/office/drawing/2014/main" id="{ADF558A1-D07D-F966-CC65-8D4C48B48E98}"/>
                  </a:ext>
                </a:extLst>
              </p:cNvPr>
              <p:cNvSpPr/>
              <p:nvPr/>
            </p:nvSpPr>
            <p:spPr>
              <a:xfrm>
                <a:off x="3633350" y="2063399"/>
                <a:ext cx="336428" cy="133730"/>
              </a:xfrm>
              <a:custGeom>
                <a:avLst/>
                <a:gdLst>
                  <a:gd name="connsiteX0" fmla="*/ 46475 w 336428"/>
                  <a:gd name="connsiteY0" fmla="*/ 351 h 133730"/>
                  <a:gd name="connsiteX1" fmla="*/ 310000 w 336428"/>
                  <a:gd name="connsiteY1" fmla="*/ 54326 h 133730"/>
                  <a:gd name="connsiteX2" fmla="*/ 243325 w 336428"/>
                  <a:gd name="connsiteY2" fmla="*/ 19401 h 133730"/>
                  <a:gd name="connsiteX3" fmla="*/ 335400 w 336428"/>
                  <a:gd name="connsiteY3" fmla="*/ 121001 h 133730"/>
                  <a:gd name="connsiteX4" fmla="*/ 290950 w 336428"/>
                  <a:gd name="connsiteY4" fmla="*/ 105126 h 133730"/>
                  <a:gd name="connsiteX5" fmla="*/ 262375 w 336428"/>
                  <a:gd name="connsiteY5" fmla="*/ 133701 h 133730"/>
                  <a:gd name="connsiteX6" fmla="*/ 221100 w 336428"/>
                  <a:gd name="connsiteY6" fmla="*/ 98776 h 133730"/>
                  <a:gd name="connsiteX7" fmla="*/ 2025 w 336428"/>
                  <a:gd name="connsiteY7" fmla="*/ 98776 h 133730"/>
                  <a:gd name="connsiteX8" fmla="*/ 109975 w 336428"/>
                  <a:gd name="connsiteY8" fmla="*/ 86076 h 133730"/>
                  <a:gd name="connsiteX9" fmla="*/ 46475 w 336428"/>
                  <a:gd name="connsiteY9" fmla="*/ 351 h 13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428" h="133730">
                    <a:moveTo>
                      <a:pt x="46475" y="351"/>
                    </a:moveTo>
                    <a:cubicBezTo>
                      <a:pt x="79812" y="-4941"/>
                      <a:pt x="277192" y="51151"/>
                      <a:pt x="310000" y="54326"/>
                    </a:cubicBezTo>
                    <a:cubicBezTo>
                      <a:pt x="342808" y="57501"/>
                      <a:pt x="239092" y="8289"/>
                      <a:pt x="243325" y="19401"/>
                    </a:cubicBezTo>
                    <a:cubicBezTo>
                      <a:pt x="247558" y="30514"/>
                      <a:pt x="327463" y="106714"/>
                      <a:pt x="335400" y="121001"/>
                    </a:cubicBezTo>
                    <a:cubicBezTo>
                      <a:pt x="343337" y="135288"/>
                      <a:pt x="303121" y="103009"/>
                      <a:pt x="290950" y="105126"/>
                    </a:cubicBezTo>
                    <a:cubicBezTo>
                      <a:pt x="278779" y="107243"/>
                      <a:pt x="274017" y="134759"/>
                      <a:pt x="262375" y="133701"/>
                    </a:cubicBezTo>
                    <a:cubicBezTo>
                      <a:pt x="250733" y="132643"/>
                      <a:pt x="264492" y="104597"/>
                      <a:pt x="221100" y="98776"/>
                    </a:cubicBezTo>
                    <a:cubicBezTo>
                      <a:pt x="177708" y="92955"/>
                      <a:pt x="20546" y="100893"/>
                      <a:pt x="2025" y="98776"/>
                    </a:cubicBezTo>
                    <a:cubicBezTo>
                      <a:pt x="-16496" y="96659"/>
                      <a:pt x="97804" y="97718"/>
                      <a:pt x="109975" y="86076"/>
                    </a:cubicBezTo>
                    <a:cubicBezTo>
                      <a:pt x="122146" y="74434"/>
                      <a:pt x="13138" y="5643"/>
                      <a:pt x="46475" y="351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 132">
                <a:extLst>
                  <a:ext uri="{FF2B5EF4-FFF2-40B4-BE49-F238E27FC236}">
                    <a16:creationId xmlns:a16="http://schemas.microsoft.com/office/drawing/2014/main" id="{6B7FF5B3-CD03-F148-9B04-5EFE7794F0DB}"/>
                  </a:ext>
                </a:extLst>
              </p:cNvPr>
              <p:cNvSpPr/>
              <p:nvPr/>
            </p:nvSpPr>
            <p:spPr>
              <a:xfrm>
                <a:off x="4041759" y="2097793"/>
                <a:ext cx="394850" cy="210573"/>
              </a:xfrm>
              <a:custGeom>
                <a:avLst/>
                <a:gdLst>
                  <a:gd name="connsiteX0" fmla="*/ 16 w 394850"/>
                  <a:gd name="connsiteY0" fmla="*/ 882 h 210573"/>
                  <a:gd name="connsiteX1" fmla="*/ 142891 w 394850"/>
                  <a:gd name="connsiteY1" fmla="*/ 105657 h 210573"/>
                  <a:gd name="connsiteX2" fmla="*/ 142891 w 394850"/>
                  <a:gd name="connsiteY2" fmla="*/ 102482 h 210573"/>
                  <a:gd name="connsiteX3" fmla="*/ 257191 w 394850"/>
                  <a:gd name="connsiteY3" fmla="*/ 153282 h 210573"/>
                  <a:gd name="connsiteX4" fmla="*/ 269891 w 394850"/>
                  <a:gd name="connsiteY4" fmla="*/ 134232 h 210573"/>
                  <a:gd name="connsiteX5" fmla="*/ 393716 w 394850"/>
                  <a:gd name="connsiteY5" fmla="*/ 210432 h 210573"/>
                  <a:gd name="connsiteX6" fmla="*/ 327041 w 394850"/>
                  <a:gd name="connsiteY6" fmla="*/ 112007 h 210573"/>
                  <a:gd name="connsiteX7" fmla="*/ 254016 w 394850"/>
                  <a:gd name="connsiteY7" fmla="*/ 73907 h 210573"/>
                  <a:gd name="connsiteX8" fmla="*/ 177816 w 394850"/>
                  <a:gd name="connsiteY8" fmla="*/ 58032 h 210573"/>
                  <a:gd name="connsiteX9" fmla="*/ 133366 w 394850"/>
                  <a:gd name="connsiteY9" fmla="*/ 54857 h 210573"/>
                  <a:gd name="connsiteX10" fmla="*/ 16 w 394850"/>
                  <a:gd name="connsiteY10" fmla="*/ 882 h 210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4850" h="210573">
                    <a:moveTo>
                      <a:pt x="16" y="882"/>
                    </a:moveTo>
                    <a:cubicBezTo>
                      <a:pt x="1603" y="9349"/>
                      <a:pt x="119079" y="88724"/>
                      <a:pt x="142891" y="105657"/>
                    </a:cubicBezTo>
                    <a:cubicBezTo>
                      <a:pt x="166704" y="122590"/>
                      <a:pt x="123841" y="94545"/>
                      <a:pt x="142891" y="102482"/>
                    </a:cubicBezTo>
                    <a:cubicBezTo>
                      <a:pt x="161941" y="110419"/>
                      <a:pt x="236025" y="147990"/>
                      <a:pt x="257191" y="153282"/>
                    </a:cubicBezTo>
                    <a:cubicBezTo>
                      <a:pt x="278357" y="158574"/>
                      <a:pt x="247137" y="124707"/>
                      <a:pt x="269891" y="134232"/>
                    </a:cubicBezTo>
                    <a:cubicBezTo>
                      <a:pt x="292645" y="143757"/>
                      <a:pt x="384191" y="214136"/>
                      <a:pt x="393716" y="210432"/>
                    </a:cubicBezTo>
                    <a:cubicBezTo>
                      <a:pt x="403241" y="206728"/>
                      <a:pt x="350324" y="134761"/>
                      <a:pt x="327041" y="112007"/>
                    </a:cubicBezTo>
                    <a:cubicBezTo>
                      <a:pt x="303758" y="89253"/>
                      <a:pt x="278887" y="82903"/>
                      <a:pt x="254016" y="73907"/>
                    </a:cubicBezTo>
                    <a:cubicBezTo>
                      <a:pt x="229145" y="64911"/>
                      <a:pt x="197924" y="61207"/>
                      <a:pt x="177816" y="58032"/>
                    </a:cubicBezTo>
                    <a:cubicBezTo>
                      <a:pt x="157708" y="54857"/>
                      <a:pt x="156649" y="62265"/>
                      <a:pt x="133366" y="54857"/>
                    </a:cubicBezTo>
                    <a:cubicBezTo>
                      <a:pt x="110083" y="47449"/>
                      <a:pt x="-1571" y="-7585"/>
                      <a:pt x="16" y="882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 134">
                <a:extLst>
                  <a:ext uri="{FF2B5EF4-FFF2-40B4-BE49-F238E27FC236}">
                    <a16:creationId xmlns:a16="http://schemas.microsoft.com/office/drawing/2014/main" id="{CF53362C-2B76-FF34-5248-769AB9A6BB1A}"/>
                  </a:ext>
                </a:extLst>
              </p:cNvPr>
              <p:cNvSpPr/>
              <p:nvPr/>
            </p:nvSpPr>
            <p:spPr>
              <a:xfrm>
                <a:off x="3828947" y="2593318"/>
                <a:ext cx="184253" cy="140357"/>
              </a:xfrm>
              <a:custGeom>
                <a:avLst/>
                <a:gdLst>
                  <a:gd name="connsiteX0" fmla="*/ 22328 w 184253"/>
                  <a:gd name="connsiteY0" fmla="*/ 657 h 140357"/>
                  <a:gd name="connsiteX1" fmla="*/ 136628 w 184253"/>
                  <a:gd name="connsiteY1" fmla="*/ 45107 h 140357"/>
                  <a:gd name="connsiteX2" fmla="*/ 69953 w 184253"/>
                  <a:gd name="connsiteY2" fmla="*/ 60982 h 140357"/>
                  <a:gd name="connsiteX3" fmla="*/ 31853 w 184253"/>
                  <a:gd name="connsiteY3" fmla="*/ 80032 h 140357"/>
                  <a:gd name="connsiteX4" fmla="*/ 98528 w 184253"/>
                  <a:gd name="connsiteY4" fmla="*/ 105432 h 140357"/>
                  <a:gd name="connsiteX5" fmla="*/ 184253 w 184253"/>
                  <a:gd name="connsiteY5" fmla="*/ 140357 h 140357"/>
                  <a:gd name="connsiteX6" fmla="*/ 98528 w 184253"/>
                  <a:gd name="connsiteY6" fmla="*/ 105432 h 140357"/>
                  <a:gd name="connsiteX7" fmla="*/ 103 w 184253"/>
                  <a:gd name="connsiteY7" fmla="*/ 105432 h 140357"/>
                  <a:gd name="connsiteX8" fmla="*/ 117578 w 184253"/>
                  <a:gd name="connsiteY8" fmla="*/ 45107 h 140357"/>
                  <a:gd name="connsiteX9" fmla="*/ 168378 w 184253"/>
                  <a:gd name="connsiteY9" fmla="*/ 7007 h 140357"/>
                  <a:gd name="connsiteX10" fmla="*/ 123928 w 184253"/>
                  <a:gd name="connsiteY10" fmla="*/ 16532 h 140357"/>
                  <a:gd name="connsiteX11" fmla="*/ 22328 w 184253"/>
                  <a:gd name="connsiteY11" fmla="*/ 657 h 14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253" h="140357">
                    <a:moveTo>
                      <a:pt x="22328" y="657"/>
                    </a:moveTo>
                    <a:cubicBezTo>
                      <a:pt x="24445" y="5419"/>
                      <a:pt x="128691" y="35053"/>
                      <a:pt x="136628" y="45107"/>
                    </a:cubicBezTo>
                    <a:cubicBezTo>
                      <a:pt x="144565" y="55161"/>
                      <a:pt x="87415" y="55161"/>
                      <a:pt x="69953" y="60982"/>
                    </a:cubicBezTo>
                    <a:cubicBezTo>
                      <a:pt x="52491" y="66803"/>
                      <a:pt x="27091" y="72624"/>
                      <a:pt x="31853" y="80032"/>
                    </a:cubicBezTo>
                    <a:cubicBezTo>
                      <a:pt x="36616" y="87440"/>
                      <a:pt x="73128" y="95378"/>
                      <a:pt x="98528" y="105432"/>
                    </a:cubicBezTo>
                    <a:cubicBezTo>
                      <a:pt x="123928" y="115486"/>
                      <a:pt x="184253" y="140357"/>
                      <a:pt x="184253" y="140357"/>
                    </a:cubicBezTo>
                    <a:cubicBezTo>
                      <a:pt x="184253" y="140357"/>
                      <a:pt x="129220" y="111253"/>
                      <a:pt x="98528" y="105432"/>
                    </a:cubicBezTo>
                    <a:cubicBezTo>
                      <a:pt x="67836" y="99611"/>
                      <a:pt x="-3072" y="115486"/>
                      <a:pt x="103" y="105432"/>
                    </a:cubicBezTo>
                    <a:cubicBezTo>
                      <a:pt x="3278" y="95378"/>
                      <a:pt x="89532" y="61511"/>
                      <a:pt x="117578" y="45107"/>
                    </a:cubicBezTo>
                    <a:cubicBezTo>
                      <a:pt x="145624" y="28703"/>
                      <a:pt x="167320" y="11769"/>
                      <a:pt x="168378" y="7007"/>
                    </a:cubicBezTo>
                    <a:cubicBezTo>
                      <a:pt x="169436" y="2245"/>
                      <a:pt x="141920" y="14415"/>
                      <a:pt x="123928" y="16532"/>
                    </a:cubicBezTo>
                    <a:cubicBezTo>
                      <a:pt x="105936" y="18649"/>
                      <a:pt x="20211" y="-4105"/>
                      <a:pt x="22328" y="6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 135">
                <a:extLst>
                  <a:ext uri="{FF2B5EF4-FFF2-40B4-BE49-F238E27FC236}">
                    <a16:creationId xmlns:a16="http://schemas.microsoft.com/office/drawing/2014/main" id="{4836912C-333C-5DC6-1A85-877927789EAD}"/>
                  </a:ext>
                </a:extLst>
              </p:cNvPr>
              <p:cNvSpPr/>
              <p:nvPr/>
            </p:nvSpPr>
            <p:spPr>
              <a:xfrm>
                <a:off x="3854106" y="2184269"/>
                <a:ext cx="68880" cy="143200"/>
              </a:xfrm>
              <a:custGeom>
                <a:avLst/>
                <a:gdLst>
                  <a:gd name="connsiteX0" fmla="*/ 67019 w 68880"/>
                  <a:gd name="connsiteY0" fmla="*/ 131 h 143200"/>
                  <a:gd name="connsiteX1" fmla="*/ 57494 w 68880"/>
                  <a:gd name="connsiteY1" fmla="*/ 73156 h 143200"/>
                  <a:gd name="connsiteX2" fmla="*/ 19394 w 68880"/>
                  <a:gd name="connsiteY2" fmla="*/ 143006 h 143200"/>
                  <a:gd name="connsiteX3" fmla="*/ 44794 w 68880"/>
                  <a:gd name="connsiteY3" fmla="*/ 92206 h 143200"/>
                  <a:gd name="connsiteX4" fmla="*/ 344 w 68880"/>
                  <a:gd name="connsiteY4" fmla="*/ 38231 h 143200"/>
                  <a:gd name="connsiteX5" fmla="*/ 25744 w 68880"/>
                  <a:gd name="connsiteY5" fmla="*/ 54106 h 143200"/>
                  <a:gd name="connsiteX6" fmla="*/ 67019 w 68880"/>
                  <a:gd name="connsiteY6" fmla="*/ 131 h 1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880" h="143200">
                    <a:moveTo>
                      <a:pt x="67019" y="131"/>
                    </a:moveTo>
                    <a:cubicBezTo>
                      <a:pt x="72311" y="3306"/>
                      <a:pt x="65431" y="49344"/>
                      <a:pt x="57494" y="73156"/>
                    </a:cubicBezTo>
                    <a:cubicBezTo>
                      <a:pt x="49556" y="96969"/>
                      <a:pt x="21511" y="139831"/>
                      <a:pt x="19394" y="143006"/>
                    </a:cubicBezTo>
                    <a:cubicBezTo>
                      <a:pt x="17277" y="146181"/>
                      <a:pt x="47969" y="109669"/>
                      <a:pt x="44794" y="92206"/>
                    </a:cubicBezTo>
                    <a:cubicBezTo>
                      <a:pt x="41619" y="74744"/>
                      <a:pt x="3519" y="44581"/>
                      <a:pt x="344" y="38231"/>
                    </a:cubicBezTo>
                    <a:cubicBezTo>
                      <a:pt x="-2831" y="31881"/>
                      <a:pt x="16748" y="55693"/>
                      <a:pt x="25744" y="54106"/>
                    </a:cubicBezTo>
                    <a:cubicBezTo>
                      <a:pt x="34740" y="52519"/>
                      <a:pt x="61727" y="-3044"/>
                      <a:pt x="67019" y="1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 136">
                <a:extLst>
                  <a:ext uri="{FF2B5EF4-FFF2-40B4-BE49-F238E27FC236}">
                    <a16:creationId xmlns:a16="http://schemas.microsoft.com/office/drawing/2014/main" id="{0BF05791-3C11-B1B9-7FC0-8C466F6AE3FA}"/>
                  </a:ext>
                </a:extLst>
              </p:cNvPr>
              <p:cNvSpPr/>
              <p:nvPr/>
            </p:nvSpPr>
            <p:spPr>
              <a:xfrm>
                <a:off x="4257654" y="2955880"/>
                <a:ext cx="254422" cy="543314"/>
              </a:xfrm>
              <a:custGeom>
                <a:avLst/>
                <a:gdLst>
                  <a:gd name="connsiteX0" fmla="*/ 254021 w 254422"/>
                  <a:gd name="connsiteY0" fmla="*/ 45 h 543314"/>
                  <a:gd name="connsiteX1" fmla="*/ 79396 w 254422"/>
                  <a:gd name="connsiteY1" fmla="*/ 257220 h 543314"/>
                  <a:gd name="connsiteX2" fmla="*/ 21 w 254422"/>
                  <a:gd name="connsiteY2" fmla="*/ 542970 h 543314"/>
                  <a:gd name="connsiteX3" fmla="*/ 85746 w 254422"/>
                  <a:gd name="connsiteY3" fmla="*/ 311195 h 543314"/>
                  <a:gd name="connsiteX4" fmla="*/ 212746 w 254422"/>
                  <a:gd name="connsiteY4" fmla="*/ 114345 h 543314"/>
                  <a:gd name="connsiteX5" fmla="*/ 130196 w 254422"/>
                  <a:gd name="connsiteY5" fmla="*/ 234995 h 543314"/>
                  <a:gd name="connsiteX6" fmla="*/ 254021 w 254422"/>
                  <a:gd name="connsiteY6" fmla="*/ 45 h 543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422" h="543314">
                    <a:moveTo>
                      <a:pt x="254021" y="45"/>
                    </a:moveTo>
                    <a:cubicBezTo>
                      <a:pt x="245554" y="3749"/>
                      <a:pt x="121729" y="166733"/>
                      <a:pt x="79396" y="257220"/>
                    </a:cubicBezTo>
                    <a:cubicBezTo>
                      <a:pt x="37063" y="347707"/>
                      <a:pt x="-1037" y="533974"/>
                      <a:pt x="21" y="542970"/>
                    </a:cubicBezTo>
                    <a:cubicBezTo>
                      <a:pt x="1079" y="551966"/>
                      <a:pt x="50292" y="382632"/>
                      <a:pt x="85746" y="311195"/>
                    </a:cubicBezTo>
                    <a:cubicBezTo>
                      <a:pt x="121200" y="239758"/>
                      <a:pt x="205338" y="127045"/>
                      <a:pt x="212746" y="114345"/>
                    </a:cubicBezTo>
                    <a:cubicBezTo>
                      <a:pt x="220154" y="101645"/>
                      <a:pt x="125963" y="250341"/>
                      <a:pt x="130196" y="234995"/>
                    </a:cubicBezTo>
                    <a:cubicBezTo>
                      <a:pt x="134429" y="219649"/>
                      <a:pt x="262488" y="-3659"/>
                      <a:pt x="254021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" name="フリーフォーム 1">
                <a:extLst>
                  <a:ext uri="{FF2B5EF4-FFF2-40B4-BE49-F238E27FC236}">
                    <a16:creationId xmlns:a16="http://schemas.microsoft.com/office/drawing/2014/main" id="{4AB522F8-8DBD-6DDF-8074-143007192275}"/>
                  </a:ext>
                </a:extLst>
              </p:cNvPr>
              <p:cNvSpPr/>
              <p:nvPr/>
            </p:nvSpPr>
            <p:spPr>
              <a:xfrm>
                <a:off x="3485358" y="2894685"/>
                <a:ext cx="329261" cy="509039"/>
              </a:xfrm>
              <a:custGeom>
                <a:avLst/>
                <a:gdLst>
                  <a:gd name="connsiteX0" fmla="*/ 792 w 329261"/>
                  <a:gd name="connsiteY0" fmla="*/ 915 h 509039"/>
                  <a:gd name="connsiteX1" fmla="*/ 162717 w 329261"/>
                  <a:gd name="connsiteY1" fmla="*/ 251740 h 509039"/>
                  <a:gd name="connsiteX2" fmla="*/ 197642 w 329261"/>
                  <a:gd name="connsiteY2" fmla="*/ 293015 h 509039"/>
                  <a:gd name="connsiteX3" fmla="*/ 305592 w 329261"/>
                  <a:gd name="connsiteY3" fmla="*/ 400965 h 509039"/>
                  <a:gd name="connsiteX4" fmla="*/ 261142 w 329261"/>
                  <a:gd name="connsiteY4" fmla="*/ 362865 h 509039"/>
                  <a:gd name="connsiteX5" fmla="*/ 318292 w 329261"/>
                  <a:gd name="connsiteY5" fmla="*/ 429540 h 509039"/>
                  <a:gd name="connsiteX6" fmla="*/ 327817 w 329261"/>
                  <a:gd name="connsiteY6" fmla="*/ 508915 h 509039"/>
                  <a:gd name="connsiteX7" fmla="*/ 299242 w 329261"/>
                  <a:gd name="connsiteY7" fmla="*/ 410490 h 509039"/>
                  <a:gd name="connsiteX8" fmla="*/ 146842 w 329261"/>
                  <a:gd name="connsiteY8" fmla="*/ 258090 h 509039"/>
                  <a:gd name="connsiteX9" fmla="*/ 3967 w 329261"/>
                  <a:gd name="connsiteY9" fmla="*/ 61240 h 509039"/>
                  <a:gd name="connsiteX10" fmla="*/ 96042 w 329261"/>
                  <a:gd name="connsiteY10" fmla="*/ 162840 h 509039"/>
                  <a:gd name="connsiteX11" fmla="*/ 792 w 329261"/>
                  <a:gd name="connsiteY11" fmla="*/ 915 h 5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9261" h="509039">
                    <a:moveTo>
                      <a:pt x="792" y="915"/>
                    </a:moveTo>
                    <a:cubicBezTo>
                      <a:pt x="11904" y="15731"/>
                      <a:pt x="129909" y="203057"/>
                      <a:pt x="162717" y="251740"/>
                    </a:cubicBezTo>
                    <a:cubicBezTo>
                      <a:pt x="195525" y="300423"/>
                      <a:pt x="173830" y="268144"/>
                      <a:pt x="197642" y="293015"/>
                    </a:cubicBezTo>
                    <a:cubicBezTo>
                      <a:pt x="221454" y="317886"/>
                      <a:pt x="295009" y="389323"/>
                      <a:pt x="305592" y="400965"/>
                    </a:cubicBezTo>
                    <a:cubicBezTo>
                      <a:pt x="316175" y="412607"/>
                      <a:pt x="259025" y="358103"/>
                      <a:pt x="261142" y="362865"/>
                    </a:cubicBezTo>
                    <a:cubicBezTo>
                      <a:pt x="263259" y="367627"/>
                      <a:pt x="307180" y="405198"/>
                      <a:pt x="318292" y="429540"/>
                    </a:cubicBezTo>
                    <a:cubicBezTo>
                      <a:pt x="329404" y="453882"/>
                      <a:pt x="330992" y="512090"/>
                      <a:pt x="327817" y="508915"/>
                    </a:cubicBezTo>
                    <a:cubicBezTo>
                      <a:pt x="324642" y="505740"/>
                      <a:pt x="329405" y="452294"/>
                      <a:pt x="299242" y="410490"/>
                    </a:cubicBezTo>
                    <a:cubicBezTo>
                      <a:pt x="269080" y="368686"/>
                      <a:pt x="196055" y="316298"/>
                      <a:pt x="146842" y="258090"/>
                    </a:cubicBezTo>
                    <a:cubicBezTo>
                      <a:pt x="97630" y="199882"/>
                      <a:pt x="12434" y="77115"/>
                      <a:pt x="3967" y="61240"/>
                    </a:cubicBezTo>
                    <a:cubicBezTo>
                      <a:pt x="-4500" y="45365"/>
                      <a:pt x="92867" y="169719"/>
                      <a:pt x="96042" y="162840"/>
                    </a:cubicBezTo>
                    <a:cubicBezTo>
                      <a:pt x="99217" y="155961"/>
                      <a:pt x="-10320" y="-13901"/>
                      <a:pt x="792" y="9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" name="フリーフォーム 2">
                <a:extLst>
                  <a:ext uri="{FF2B5EF4-FFF2-40B4-BE49-F238E27FC236}">
                    <a16:creationId xmlns:a16="http://schemas.microsoft.com/office/drawing/2014/main" id="{7C046DA3-8C83-6B58-CF8D-61B05EAD4354}"/>
                  </a:ext>
                </a:extLst>
              </p:cNvPr>
              <p:cNvSpPr/>
              <p:nvPr/>
            </p:nvSpPr>
            <p:spPr>
              <a:xfrm>
                <a:off x="3536773" y="2946018"/>
                <a:ext cx="241528" cy="454427"/>
              </a:xfrm>
              <a:custGeom>
                <a:avLst/>
                <a:gdLst>
                  <a:gd name="connsiteX0" fmla="*/ 6527 w 241528"/>
                  <a:gd name="connsiteY0" fmla="*/ 9907 h 454427"/>
                  <a:gd name="connsiteX1" fmla="*/ 168452 w 241528"/>
                  <a:gd name="connsiteY1" fmla="*/ 403607 h 454427"/>
                  <a:gd name="connsiteX2" fmla="*/ 152577 w 241528"/>
                  <a:gd name="connsiteY2" fmla="*/ 355982 h 454427"/>
                  <a:gd name="connsiteX3" fmla="*/ 241477 w 241528"/>
                  <a:gd name="connsiteY3" fmla="*/ 454407 h 454427"/>
                  <a:gd name="connsiteX4" fmla="*/ 165277 w 241528"/>
                  <a:gd name="connsiteY4" fmla="*/ 346457 h 454427"/>
                  <a:gd name="connsiteX5" fmla="*/ 152577 w 241528"/>
                  <a:gd name="connsiteY5" fmla="*/ 276607 h 454427"/>
                  <a:gd name="connsiteX6" fmla="*/ 139877 w 241528"/>
                  <a:gd name="connsiteY6" fmla="*/ 311532 h 454427"/>
                  <a:gd name="connsiteX7" fmla="*/ 35102 w 241528"/>
                  <a:gd name="connsiteY7" fmla="*/ 143257 h 454427"/>
                  <a:gd name="connsiteX8" fmla="*/ 22402 w 241528"/>
                  <a:gd name="connsiteY8" fmla="*/ 130557 h 454427"/>
                  <a:gd name="connsiteX9" fmla="*/ 28752 w 241528"/>
                  <a:gd name="connsiteY9" fmla="*/ 117857 h 454427"/>
                  <a:gd name="connsiteX10" fmla="*/ 6527 w 241528"/>
                  <a:gd name="connsiteY10" fmla="*/ 9907 h 45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1528" h="454427">
                    <a:moveTo>
                      <a:pt x="6527" y="9907"/>
                    </a:moveTo>
                    <a:cubicBezTo>
                      <a:pt x="29810" y="57532"/>
                      <a:pt x="144110" y="345928"/>
                      <a:pt x="168452" y="403607"/>
                    </a:cubicBezTo>
                    <a:cubicBezTo>
                      <a:pt x="192794" y="461286"/>
                      <a:pt x="140406" y="347515"/>
                      <a:pt x="152577" y="355982"/>
                    </a:cubicBezTo>
                    <a:cubicBezTo>
                      <a:pt x="164748" y="364449"/>
                      <a:pt x="239360" y="455995"/>
                      <a:pt x="241477" y="454407"/>
                    </a:cubicBezTo>
                    <a:cubicBezTo>
                      <a:pt x="243594" y="452819"/>
                      <a:pt x="180094" y="376090"/>
                      <a:pt x="165277" y="346457"/>
                    </a:cubicBezTo>
                    <a:cubicBezTo>
                      <a:pt x="150460" y="316824"/>
                      <a:pt x="156810" y="282428"/>
                      <a:pt x="152577" y="276607"/>
                    </a:cubicBezTo>
                    <a:cubicBezTo>
                      <a:pt x="148344" y="270786"/>
                      <a:pt x="159456" y="333757"/>
                      <a:pt x="139877" y="311532"/>
                    </a:cubicBezTo>
                    <a:cubicBezTo>
                      <a:pt x="120298" y="289307"/>
                      <a:pt x="54681" y="173420"/>
                      <a:pt x="35102" y="143257"/>
                    </a:cubicBezTo>
                    <a:cubicBezTo>
                      <a:pt x="15523" y="113095"/>
                      <a:pt x="23460" y="134790"/>
                      <a:pt x="22402" y="130557"/>
                    </a:cubicBezTo>
                    <a:cubicBezTo>
                      <a:pt x="21344" y="126324"/>
                      <a:pt x="27694" y="134790"/>
                      <a:pt x="28752" y="117857"/>
                    </a:cubicBezTo>
                    <a:cubicBezTo>
                      <a:pt x="29810" y="100924"/>
                      <a:pt x="-16756" y="-37718"/>
                      <a:pt x="6527" y="99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" name="フリーフォーム 3">
                <a:extLst>
                  <a:ext uri="{FF2B5EF4-FFF2-40B4-BE49-F238E27FC236}">
                    <a16:creationId xmlns:a16="http://schemas.microsoft.com/office/drawing/2014/main" id="{D51DC8F6-37E0-0ED9-2517-776B393F44FB}"/>
                  </a:ext>
                </a:extLst>
              </p:cNvPr>
              <p:cNvSpPr/>
              <p:nvPr/>
            </p:nvSpPr>
            <p:spPr>
              <a:xfrm>
                <a:off x="3581668" y="3157298"/>
                <a:ext cx="187449" cy="414911"/>
              </a:xfrm>
              <a:custGeom>
                <a:avLst/>
                <a:gdLst>
                  <a:gd name="connsiteX0" fmla="*/ 47357 w 187449"/>
                  <a:gd name="connsiteY0" fmla="*/ 1827 h 414911"/>
                  <a:gd name="connsiteX1" fmla="*/ 47357 w 187449"/>
                  <a:gd name="connsiteY1" fmla="*/ 179627 h 414911"/>
                  <a:gd name="connsiteX2" fmla="*/ 37832 w 187449"/>
                  <a:gd name="connsiteY2" fmla="*/ 132002 h 414911"/>
                  <a:gd name="connsiteX3" fmla="*/ 101332 w 187449"/>
                  <a:gd name="connsiteY3" fmla="*/ 255827 h 414911"/>
                  <a:gd name="connsiteX4" fmla="*/ 187057 w 187449"/>
                  <a:gd name="connsiteY4" fmla="*/ 414577 h 414911"/>
                  <a:gd name="connsiteX5" fmla="*/ 129907 w 187449"/>
                  <a:gd name="connsiteY5" fmla="*/ 293927 h 414911"/>
                  <a:gd name="connsiteX6" fmla="*/ 53707 w 187449"/>
                  <a:gd name="connsiteY6" fmla="*/ 166927 h 414911"/>
                  <a:gd name="connsiteX7" fmla="*/ 2907 w 187449"/>
                  <a:gd name="connsiteY7" fmla="*/ 62152 h 414911"/>
                  <a:gd name="connsiteX8" fmla="*/ 9257 w 187449"/>
                  <a:gd name="connsiteY8" fmla="*/ 84377 h 414911"/>
                  <a:gd name="connsiteX9" fmla="*/ 47357 w 187449"/>
                  <a:gd name="connsiteY9" fmla="*/ 1827 h 41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449" h="414911">
                    <a:moveTo>
                      <a:pt x="47357" y="1827"/>
                    </a:moveTo>
                    <a:cubicBezTo>
                      <a:pt x="53707" y="17702"/>
                      <a:pt x="48944" y="157931"/>
                      <a:pt x="47357" y="179627"/>
                    </a:cubicBezTo>
                    <a:cubicBezTo>
                      <a:pt x="45770" y="201323"/>
                      <a:pt x="28836" y="119302"/>
                      <a:pt x="37832" y="132002"/>
                    </a:cubicBezTo>
                    <a:cubicBezTo>
                      <a:pt x="46828" y="144702"/>
                      <a:pt x="76461" y="208731"/>
                      <a:pt x="101332" y="255827"/>
                    </a:cubicBezTo>
                    <a:cubicBezTo>
                      <a:pt x="126203" y="302923"/>
                      <a:pt x="182295" y="408227"/>
                      <a:pt x="187057" y="414577"/>
                    </a:cubicBezTo>
                    <a:cubicBezTo>
                      <a:pt x="191819" y="420927"/>
                      <a:pt x="152132" y="335202"/>
                      <a:pt x="129907" y="293927"/>
                    </a:cubicBezTo>
                    <a:cubicBezTo>
                      <a:pt x="107682" y="252652"/>
                      <a:pt x="74874" y="205556"/>
                      <a:pt x="53707" y="166927"/>
                    </a:cubicBezTo>
                    <a:cubicBezTo>
                      <a:pt x="32540" y="128298"/>
                      <a:pt x="10315" y="75910"/>
                      <a:pt x="2907" y="62152"/>
                    </a:cubicBezTo>
                    <a:cubicBezTo>
                      <a:pt x="-4501" y="48394"/>
                      <a:pt x="3965" y="90198"/>
                      <a:pt x="9257" y="84377"/>
                    </a:cubicBezTo>
                    <a:cubicBezTo>
                      <a:pt x="14549" y="78556"/>
                      <a:pt x="41007" y="-14048"/>
                      <a:pt x="47357" y="18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 11">
                <a:extLst>
                  <a:ext uri="{FF2B5EF4-FFF2-40B4-BE49-F238E27FC236}">
                    <a16:creationId xmlns:a16="http://schemas.microsoft.com/office/drawing/2014/main" id="{55D0F317-3E20-26F2-1D23-B78EE950568A}"/>
                  </a:ext>
                </a:extLst>
              </p:cNvPr>
              <p:cNvSpPr/>
              <p:nvPr/>
            </p:nvSpPr>
            <p:spPr>
              <a:xfrm>
                <a:off x="3651058" y="3136399"/>
                <a:ext cx="168482" cy="286368"/>
              </a:xfrm>
              <a:custGeom>
                <a:avLst/>
                <a:gdLst>
                  <a:gd name="connsiteX0" fmla="*/ 192 w 168482"/>
                  <a:gd name="connsiteY0" fmla="*/ 501 h 286368"/>
                  <a:gd name="connsiteX1" fmla="*/ 133542 w 168482"/>
                  <a:gd name="connsiteY1" fmla="*/ 229101 h 286368"/>
                  <a:gd name="connsiteX2" fmla="*/ 111317 w 168482"/>
                  <a:gd name="connsiteY2" fmla="*/ 286251 h 286368"/>
                  <a:gd name="connsiteX3" fmla="*/ 168467 w 168482"/>
                  <a:gd name="connsiteY3" fmla="*/ 241801 h 286368"/>
                  <a:gd name="connsiteX4" fmla="*/ 104967 w 168482"/>
                  <a:gd name="connsiteY4" fmla="*/ 168776 h 286368"/>
                  <a:gd name="connsiteX5" fmla="*/ 192 w 168482"/>
                  <a:gd name="connsiteY5" fmla="*/ 501 h 286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482" h="286368">
                    <a:moveTo>
                      <a:pt x="192" y="501"/>
                    </a:moveTo>
                    <a:cubicBezTo>
                      <a:pt x="4955" y="10555"/>
                      <a:pt x="115021" y="181476"/>
                      <a:pt x="133542" y="229101"/>
                    </a:cubicBezTo>
                    <a:cubicBezTo>
                      <a:pt x="152063" y="276726"/>
                      <a:pt x="105496" y="284134"/>
                      <a:pt x="111317" y="286251"/>
                    </a:cubicBezTo>
                    <a:cubicBezTo>
                      <a:pt x="117138" y="288368"/>
                      <a:pt x="169525" y="261380"/>
                      <a:pt x="168467" y="241801"/>
                    </a:cubicBezTo>
                    <a:cubicBezTo>
                      <a:pt x="167409" y="222222"/>
                      <a:pt x="129309" y="203172"/>
                      <a:pt x="104967" y="168776"/>
                    </a:cubicBezTo>
                    <a:cubicBezTo>
                      <a:pt x="80625" y="134380"/>
                      <a:pt x="-4571" y="-9553"/>
                      <a:pt x="192" y="5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 16">
                <a:extLst>
                  <a:ext uri="{FF2B5EF4-FFF2-40B4-BE49-F238E27FC236}">
                    <a16:creationId xmlns:a16="http://schemas.microsoft.com/office/drawing/2014/main" id="{3646950E-7718-0414-3C97-FA485D7B01BA}"/>
                  </a:ext>
                </a:extLst>
              </p:cNvPr>
              <p:cNvSpPr/>
              <p:nvPr/>
            </p:nvSpPr>
            <p:spPr>
              <a:xfrm>
                <a:off x="3587725" y="3174651"/>
                <a:ext cx="184656" cy="442179"/>
              </a:xfrm>
              <a:custGeom>
                <a:avLst/>
                <a:gdLst>
                  <a:gd name="connsiteX0" fmla="*/ 25 w 184656"/>
                  <a:gd name="connsiteY0" fmla="*/ 349 h 442179"/>
                  <a:gd name="connsiteX1" fmla="*/ 44475 w 184656"/>
                  <a:gd name="connsiteY1" fmla="*/ 244824 h 442179"/>
                  <a:gd name="connsiteX2" fmla="*/ 136550 w 184656"/>
                  <a:gd name="connsiteY2" fmla="*/ 359124 h 442179"/>
                  <a:gd name="connsiteX3" fmla="*/ 133375 w 184656"/>
                  <a:gd name="connsiteY3" fmla="*/ 314674 h 442179"/>
                  <a:gd name="connsiteX4" fmla="*/ 184175 w 184656"/>
                  <a:gd name="connsiteY4" fmla="*/ 441674 h 442179"/>
                  <a:gd name="connsiteX5" fmla="*/ 98450 w 184656"/>
                  <a:gd name="connsiteY5" fmla="*/ 355949 h 442179"/>
                  <a:gd name="connsiteX6" fmla="*/ 6375 w 184656"/>
                  <a:gd name="connsiteY6" fmla="*/ 276574 h 442179"/>
                  <a:gd name="connsiteX7" fmla="*/ 139725 w 184656"/>
                  <a:gd name="connsiteY7" fmla="*/ 349599 h 442179"/>
                  <a:gd name="connsiteX8" fmla="*/ 57175 w 184656"/>
                  <a:gd name="connsiteY8" fmla="*/ 235299 h 442179"/>
                  <a:gd name="connsiteX9" fmla="*/ 38125 w 184656"/>
                  <a:gd name="connsiteY9" fmla="*/ 190849 h 442179"/>
                  <a:gd name="connsiteX10" fmla="*/ 25 w 184656"/>
                  <a:gd name="connsiteY10" fmla="*/ 349 h 44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656" h="442179">
                    <a:moveTo>
                      <a:pt x="25" y="349"/>
                    </a:moveTo>
                    <a:cubicBezTo>
                      <a:pt x="1083" y="9345"/>
                      <a:pt x="21721" y="185028"/>
                      <a:pt x="44475" y="244824"/>
                    </a:cubicBezTo>
                    <a:cubicBezTo>
                      <a:pt x="67229" y="304620"/>
                      <a:pt x="121734" y="347482"/>
                      <a:pt x="136550" y="359124"/>
                    </a:cubicBezTo>
                    <a:cubicBezTo>
                      <a:pt x="151366" y="370766"/>
                      <a:pt x="125438" y="300916"/>
                      <a:pt x="133375" y="314674"/>
                    </a:cubicBezTo>
                    <a:cubicBezTo>
                      <a:pt x="141313" y="328432"/>
                      <a:pt x="189996" y="434795"/>
                      <a:pt x="184175" y="441674"/>
                    </a:cubicBezTo>
                    <a:cubicBezTo>
                      <a:pt x="178354" y="448553"/>
                      <a:pt x="128083" y="383466"/>
                      <a:pt x="98450" y="355949"/>
                    </a:cubicBezTo>
                    <a:cubicBezTo>
                      <a:pt x="68817" y="328432"/>
                      <a:pt x="-504" y="277632"/>
                      <a:pt x="6375" y="276574"/>
                    </a:cubicBezTo>
                    <a:cubicBezTo>
                      <a:pt x="13254" y="275516"/>
                      <a:pt x="131258" y="356478"/>
                      <a:pt x="139725" y="349599"/>
                    </a:cubicBezTo>
                    <a:cubicBezTo>
                      <a:pt x="148192" y="342720"/>
                      <a:pt x="74108" y="261757"/>
                      <a:pt x="57175" y="235299"/>
                    </a:cubicBezTo>
                    <a:cubicBezTo>
                      <a:pt x="40242" y="208841"/>
                      <a:pt x="45533" y="223128"/>
                      <a:pt x="38125" y="190849"/>
                    </a:cubicBezTo>
                    <a:cubicBezTo>
                      <a:pt x="30717" y="158570"/>
                      <a:pt x="-1033" y="-8647"/>
                      <a:pt x="25" y="3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 92">
                <a:extLst>
                  <a:ext uri="{FF2B5EF4-FFF2-40B4-BE49-F238E27FC236}">
                    <a16:creationId xmlns:a16="http://schemas.microsoft.com/office/drawing/2014/main" id="{2F7AA215-3F03-7F75-2BC3-0E9DF4109A7B}"/>
                  </a:ext>
                </a:extLst>
              </p:cNvPr>
              <p:cNvSpPr/>
              <p:nvPr/>
            </p:nvSpPr>
            <p:spPr>
              <a:xfrm>
                <a:off x="3583601" y="3265992"/>
                <a:ext cx="731959" cy="508519"/>
              </a:xfrm>
              <a:custGeom>
                <a:avLst/>
                <a:gdLst>
                  <a:gd name="connsiteX0" fmla="*/ 731224 w 731959"/>
                  <a:gd name="connsiteY0" fmla="*/ 36008 h 508519"/>
                  <a:gd name="connsiteX1" fmla="*/ 623274 w 731959"/>
                  <a:gd name="connsiteY1" fmla="*/ 4258 h 508519"/>
                  <a:gd name="connsiteX2" fmla="*/ 483574 w 731959"/>
                  <a:gd name="connsiteY2" fmla="*/ 45533 h 508519"/>
                  <a:gd name="connsiteX3" fmla="*/ 553424 w 731959"/>
                  <a:gd name="connsiteY3" fmla="*/ 32833 h 508519"/>
                  <a:gd name="connsiteX4" fmla="*/ 486749 w 731959"/>
                  <a:gd name="connsiteY4" fmla="*/ 67758 h 508519"/>
                  <a:gd name="connsiteX5" fmla="*/ 321649 w 731959"/>
                  <a:gd name="connsiteY5" fmla="*/ 163008 h 508519"/>
                  <a:gd name="connsiteX6" fmla="*/ 366099 w 731959"/>
                  <a:gd name="connsiteY6" fmla="*/ 134433 h 508519"/>
                  <a:gd name="connsiteX7" fmla="*/ 200999 w 731959"/>
                  <a:gd name="connsiteY7" fmla="*/ 315408 h 508519"/>
                  <a:gd name="connsiteX8" fmla="*/ 10499 w 731959"/>
                  <a:gd name="connsiteY8" fmla="*/ 505908 h 508519"/>
                  <a:gd name="connsiteX9" fmla="*/ 83524 w 731959"/>
                  <a:gd name="connsiteY9" fmla="*/ 397958 h 508519"/>
                  <a:gd name="connsiteX10" fmla="*/ 569299 w 731959"/>
                  <a:gd name="connsiteY10" fmla="*/ 23308 h 508519"/>
                  <a:gd name="connsiteX11" fmla="*/ 731224 w 731959"/>
                  <a:gd name="connsiteY11" fmla="*/ 36008 h 508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959" h="508519">
                    <a:moveTo>
                      <a:pt x="731224" y="36008"/>
                    </a:moveTo>
                    <a:cubicBezTo>
                      <a:pt x="740220" y="32833"/>
                      <a:pt x="664549" y="2671"/>
                      <a:pt x="623274" y="4258"/>
                    </a:cubicBezTo>
                    <a:cubicBezTo>
                      <a:pt x="581999" y="5845"/>
                      <a:pt x="495216" y="40771"/>
                      <a:pt x="483574" y="45533"/>
                    </a:cubicBezTo>
                    <a:cubicBezTo>
                      <a:pt x="471932" y="50295"/>
                      <a:pt x="552895" y="29129"/>
                      <a:pt x="553424" y="32833"/>
                    </a:cubicBezTo>
                    <a:cubicBezTo>
                      <a:pt x="553953" y="36537"/>
                      <a:pt x="525378" y="46062"/>
                      <a:pt x="486749" y="67758"/>
                    </a:cubicBezTo>
                    <a:cubicBezTo>
                      <a:pt x="448120" y="89454"/>
                      <a:pt x="341757" y="151896"/>
                      <a:pt x="321649" y="163008"/>
                    </a:cubicBezTo>
                    <a:cubicBezTo>
                      <a:pt x="301541" y="174120"/>
                      <a:pt x="386207" y="109033"/>
                      <a:pt x="366099" y="134433"/>
                    </a:cubicBezTo>
                    <a:cubicBezTo>
                      <a:pt x="345991" y="159833"/>
                      <a:pt x="260266" y="253496"/>
                      <a:pt x="200999" y="315408"/>
                    </a:cubicBezTo>
                    <a:cubicBezTo>
                      <a:pt x="141732" y="377320"/>
                      <a:pt x="30078" y="492150"/>
                      <a:pt x="10499" y="505908"/>
                    </a:cubicBezTo>
                    <a:cubicBezTo>
                      <a:pt x="-9080" y="519666"/>
                      <a:pt x="-9609" y="478391"/>
                      <a:pt x="83524" y="397958"/>
                    </a:cubicBezTo>
                    <a:cubicBezTo>
                      <a:pt x="176657" y="317525"/>
                      <a:pt x="466641" y="83633"/>
                      <a:pt x="569299" y="23308"/>
                    </a:cubicBezTo>
                    <a:cubicBezTo>
                      <a:pt x="671957" y="-37017"/>
                      <a:pt x="722228" y="39183"/>
                      <a:pt x="731224" y="360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 133">
                <a:extLst>
                  <a:ext uri="{FF2B5EF4-FFF2-40B4-BE49-F238E27FC236}">
                    <a16:creationId xmlns:a16="http://schemas.microsoft.com/office/drawing/2014/main" id="{5D9D3FF4-8E22-C7AA-B488-720B82F35066}"/>
                  </a:ext>
                </a:extLst>
              </p:cNvPr>
              <p:cNvSpPr/>
              <p:nvPr/>
            </p:nvSpPr>
            <p:spPr>
              <a:xfrm>
                <a:off x="3622859" y="3307179"/>
                <a:ext cx="682971" cy="706286"/>
              </a:xfrm>
              <a:custGeom>
                <a:avLst/>
                <a:gdLst>
                  <a:gd name="connsiteX0" fmla="*/ 682441 w 682971"/>
                  <a:gd name="connsiteY0" fmla="*/ 1171 h 706286"/>
                  <a:gd name="connsiteX1" fmla="*/ 536391 w 682971"/>
                  <a:gd name="connsiteY1" fmla="*/ 13871 h 706286"/>
                  <a:gd name="connsiteX2" fmla="*/ 409391 w 682971"/>
                  <a:gd name="connsiteY2" fmla="*/ 118646 h 706286"/>
                  <a:gd name="connsiteX3" fmla="*/ 415741 w 682971"/>
                  <a:gd name="connsiteY3" fmla="*/ 90071 h 706286"/>
                  <a:gd name="connsiteX4" fmla="*/ 164916 w 682971"/>
                  <a:gd name="connsiteY4" fmla="*/ 293271 h 706286"/>
                  <a:gd name="connsiteX5" fmla="*/ 63316 w 682971"/>
                  <a:gd name="connsiteY5" fmla="*/ 410746 h 706286"/>
                  <a:gd name="connsiteX6" fmla="*/ 117291 w 682971"/>
                  <a:gd name="connsiteY6" fmla="*/ 375821 h 706286"/>
                  <a:gd name="connsiteX7" fmla="*/ 60141 w 682971"/>
                  <a:gd name="connsiteY7" fmla="*/ 423446 h 706286"/>
                  <a:gd name="connsiteX8" fmla="*/ 9341 w 682971"/>
                  <a:gd name="connsiteY8" fmla="*/ 436146 h 706286"/>
                  <a:gd name="connsiteX9" fmla="*/ 41091 w 682971"/>
                  <a:gd name="connsiteY9" fmla="*/ 429796 h 706286"/>
                  <a:gd name="connsiteX10" fmla="*/ 47441 w 682971"/>
                  <a:gd name="connsiteY10" fmla="*/ 534571 h 706286"/>
                  <a:gd name="connsiteX11" fmla="*/ 53791 w 682971"/>
                  <a:gd name="connsiteY11" fmla="*/ 591721 h 706286"/>
                  <a:gd name="connsiteX12" fmla="*/ 60141 w 682971"/>
                  <a:gd name="connsiteY12" fmla="*/ 706021 h 706286"/>
                  <a:gd name="connsiteX13" fmla="*/ 47441 w 682971"/>
                  <a:gd name="connsiteY13" fmla="*/ 556796 h 706286"/>
                  <a:gd name="connsiteX14" fmla="*/ 22041 w 682971"/>
                  <a:gd name="connsiteY14" fmla="*/ 429796 h 706286"/>
                  <a:gd name="connsiteX15" fmla="*/ 403041 w 682971"/>
                  <a:gd name="connsiteY15" fmla="*/ 77371 h 706286"/>
                  <a:gd name="connsiteX16" fmla="*/ 339541 w 682971"/>
                  <a:gd name="connsiteY16" fmla="*/ 93246 h 706286"/>
                  <a:gd name="connsiteX17" fmla="*/ 577666 w 682971"/>
                  <a:gd name="connsiteY17" fmla="*/ 13871 h 706286"/>
                  <a:gd name="connsiteX18" fmla="*/ 682441 w 682971"/>
                  <a:gd name="connsiteY18" fmla="*/ 1171 h 70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82971" h="706286">
                    <a:moveTo>
                      <a:pt x="682441" y="1171"/>
                    </a:moveTo>
                    <a:cubicBezTo>
                      <a:pt x="675562" y="1171"/>
                      <a:pt x="581899" y="-5708"/>
                      <a:pt x="536391" y="13871"/>
                    </a:cubicBezTo>
                    <a:cubicBezTo>
                      <a:pt x="490883" y="33450"/>
                      <a:pt x="429499" y="105946"/>
                      <a:pt x="409391" y="118646"/>
                    </a:cubicBezTo>
                    <a:cubicBezTo>
                      <a:pt x="389283" y="131346"/>
                      <a:pt x="456487" y="60967"/>
                      <a:pt x="415741" y="90071"/>
                    </a:cubicBezTo>
                    <a:cubicBezTo>
                      <a:pt x="374995" y="119175"/>
                      <a:pt x="223654" y="239825"/>
                      <a:pt x="164916" y="293271"/>
                    </a:cubicBezTo>
                    <a:cubicBezTo>
                      <a:pt x="106178" y="346717"/>
                      <a:pt x="71253" y="396988"/>
                      <a:pt x="63316" y="410746"/>
                    </a:cubicBezTo>
                    <a:cubicBezTo>
                      <a:pt x="55378" y="424504"/>
                      <a:pt x="117820" y="373704"/>
                      <a:pt x="117291" y="375821"/>
                    </a:cubicBezTo>
                    <a:cubicBezTo>
                      <a:pt x="116762" y="377938"/>
                      <a:pt x="78133" y="413392"/>
                      <a:pt x="60141" y="423446"/>
                    </a:cubicBezTo>
                    <a:cubicBezTo>
                      <a:pt x="42149" y="433500"/>
                      <a:pt x="12516" y="435088"/>
                      <a:pt x="9341" y="436146"/>
                    </a:cubicBezTo>
                    <a:cubicBezTo>
                      <a:pt x="6166" y="437204"/>
                      <a:pt x="34741" y="413392"/>
                      <a:pt x="41091" y="429796"/>
                    </a:cubicBezTo>
                    <a:cubicBezTo>
                      <a:pt x="47441" y="446200"/>
                      <a:pt x="45324" y="507584"/>
                      <a:pt x="47441" y="534571"/>
                    </a:cubicBezTo>
                    <a:cubicBezTo>
                      <a:pt x="49558" y="561559"/>
                      <a:pt x="51674" y="563146"/>
                      <a:pt x="53791" y="591721"/>
                    </a:cubicBezTo>
                    <a:cubicBezTo>
                      <a:pt x="55908" y="620296"/>
                      <a:pt x="61199" y="711842"/>
                      <a:pt x="60141" y="706021"/>
                    </a:cubicBezTo>
                    <a:cubicBezTo>
                      <a:pt x="59083" y="700200"/>
                      <a:pt x="53791" y="602834"/>
                      <a:pt x="47441" y="556796"/>
                    </a:cubicBezTo>
                    <a:cubicBezTo>
                      <a:pt x="41091" y="510758"/>
                      <a:pt x="-37226" y="509700"/>
                      <a:pt x="22041" y="429796"/>
                    </a:cubicBezTo>
                    <a:cubicBezTo>
                      <a:pt x="81308" y="349892"/>
                      <a:pt x="350124" y="133463"/>
                      <a:pt x="403041" y="77371"/>
                    </a:cubicBezTo>
                    <a:cubicBezTo>
                      <a:pt x="455958" y="21279"/>
                      <a:pt x="310437" y="103829"/>
                      <a:pt x="339541" y="93246"/>
                    </a:cubicBezTo>
                    <a:cubicBezTo>
                      <a:pt x="368645" y="82663"/>
                      <a:pt x="527395" y="26042"/>
                      <a:pt x="577666" y="13871"/>
                    </a:cubicBezTo>
                    <a:cubicBezTo>
                      <a:pt x="627937" y="1700"/>
                      <a:pt x="689320" y="1171"/>
                      <a:pt x="682441" y="11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 137">
                <a:extLst>
                  <a:ext uri="{FF2B5EF4-FFF2-40B4-BE49-F238E27FC236}">
                    <a16:creationId xmlns:a16="http://schemas.microsoft.com/office/drawing/2014/main" id="{A897A04B-F254-77A3-F156-6CBD18C23CF2}"/>
                  </a:ext>
                </a:extLst>
              </p:cNvPr>
              <p:cNvSpPr/>
              <p:nvPr/>
            </p:nvSpPr>
            <p:spPr>
              <a:xfrm>
                <a:off x="3790372" y="1945417"/>
                <a:ext cx="240232" cy="115281"/>
              </a:xfrm>
              <a:custGeom>
                <a:avLst/>
                <a:gdLst>
                  <a:gd name="connsiteX0" fmla="*/ 6928 w 240232"/>
                  <a:gd name="connsiteY0" fmla="*/ 115158 h 115281"/>
                  <a:gd name="connsiteX1" fmla="*/ 114878 w 240232"/>
                  <a:gd name="connsiteY1" fmla="*/ 45308 h 115281"/>
                  <a:gd name="connsiteX2" fmla="*/ 238703 w 240232"/>
                  <a:gd name="connsiteY2" fmla="*/ 858 h 115281"/>
                  <a:gd name="connsiteX3" fmla="*/ 172028 w 240232"/>
                  <a:gd name="connsiteY3" fmla="*/ 16733 h 115281"/>
                  <a:gd name="connsiteX4" fmla="*/ 578 w 240232"/>
                  <a:gd name="connsiteY4" fmla="*/ 26258 h 115281"/>
                  <a:gd name="connsiteX5" fmla="*/ 114878 w 240232"/>
                  <a:gd name="connsiteY5" fmla="*/ 23083 h 115281"/>
                  <a:gd name="connsiteX6" fmla="*/ 76778 w 240232"/>
                  <a:gd name="connsiteY6" fmla="*/ 61183 h 115281"/>
                  <a:gd name="connsiteX7" fmla="*/ 6928 w 240232"/>
                  <a:gd name="connsiteY7" fmla="*/ 115158 h 11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232" h="115281">
                    <a:moveTo>
                      <a:pt x="6928" y="115158"/>
                    </a:moveTo>
                    <a:cubicBezTo>
                      <a:pt x="13278" y="112512"/>
                      <a:pt x="76249" y="64358"/>
                      <a:pt x="114878" y="45308"/>
                    </a:cubicBezTo>
                    <a:cubicBezTo>
                      <a:pt x="153507" y="26258"/>
                      <a:pt x="229178" y="5621"/>
                      <a:pt x="238703" y="858"/>
                    </a:cubicBezTo>
                    <a:cubicBezTo>
                      <a:pt x="248228" y="-3905"/>
                      <a:pt x="211716" y="12500"/>
                      <a:pt x="172028" y="16733"/>
                    </a:cubicBezTo>
                    <a:cubicBezTo>
                      <a:pt x="132340" y="20966"/>
                      <a:pt x="10103" y="25200"/>
                      <a:pt x="578" y="26258"/>
                    </a:cubicBezTo>
                    <a:cubicBezTo>
                      <a:pt x="-8947" y="27316"/>
                      <a:pt x="102178" y="17262"/>
                      <a:pt x="114878" y="23083"/>
                    </a:cubicBezTo>
                    <a:cubicBezTo>
                      <a:pt x="127578" y="28904"/>
                      <a:pt x="94240" y="45308"/>
                      <a:pt x="76778" y="61183"/>
                    </a:cubicBezTo>
                    <a:cubicBezTo>
                      <a:pt x="59316" y="77058"/>
                      <a:pt x="578" y="117804"/>
                      <a:pt x="6928" y="1151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 138">
                <a:extLst>
                  <a:ext uri="{FF2B5EF4-FFF2-40B4-BE49-F238E27FC236}">
                    <a16:creationId xmlns:a16="http://schemas.microsoft.com/office/drawing/2014/main" id="{D7607AA2-B680-733F-5552-2AB351695338}"/>
                  </a:ext>
                </a:extLst>
              </p:cNvPr>
              <p:cNvSpPr/>
              <p:nvPr/>
            </p:nvSpPr>
            <p:spPr>
              <a:xfrm>
                <a:off x="3716061" y="2469046"/>
                <a:ext cx="97547" cy="90754"/>
              </a:xfrm>
              <a:custGeom>
                <a:avLst/>
                <a:gdLst>
                  <a:gd name="connsiteX0" fmla="*/ 97114 w 97547"/>
                  <a:gd name="connsiteY0" fmla="*/ 1104 h 90754"/>
                  <a:gd name="connsiteX1" fmla="*/ 1864 w 97547"/>
                  <a:gd name="connsiteY1" fmla="*/ 90004 h 90754"/>
                  <a:gd name="connsiteX2" fmla="*/ 36789 w 97547"/>
                  <a:gd name="connsiteY2" fmla="*/ 42379 h 90754"/>
                  <a:gd name="connsiteX3" fmla="*/ 97114 w 97547"/>
                  <a:gd name="connsiteY3" fmla="*/ 1104 h 90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547" h="90754">
                    <a:moveTo>
                      <a:pt x="97114" y="1104"/>
                    </a:moveTo>
                    <a:cubicBezTo>
                      <a:pt x="91293" y="9041"/>
                      <a:pt x="11918" y="83125"/>
                      <a:pt x="1864" y="90004"/>
                    </a:cubicBezTo>
                    <a:cubicBezTo>
                      <a:pt x="-8190" y="96883"/>
                      <a:pt x="25147" y="54550"/>
                      <a:pt x="36789" y="42379"/>
                    </a:cubicBezTo>
                    <a:cubicBezTo>
                      <a:pt x="48431" y="30208"/>
                      <a:pt x="102935" y="-6833"/>
                      <a:pt x="97114" y="11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 139">
                <a:extLst>
                  <a:ext uri="{FF2B5EF4-FFF2-40B4-BE49-F238E27FC236}">
                    <a16:creationId xmlns:a16="http://schemas.microsoft.com/office/drawing/2014/main" id="{CAA6BA61-C5C3-0CBA-D81D-33DFB62D59B2}"/>
                  </a:ext>
                </a:extLst>
              </p:cNvPr>
              <p:cNvSpPr/>
              <p:nvPr/>
            </p:nvSpPr>
            <p:spPr>
              <a:xfrm>
                <a:off x="3993827" y="2491943"/>
                <a:ext cx="84627" cy="45314"/>
              </a:xfrm>
              <a:custGeom>
                <a:avLst/>
                <a:gdLst>
                  <a:gd name="connsiteX0" fmla="*/ 323 w 84627"/>
                  <a:gd name="connsiteY0" fmla="*/ 432 h 45314"/>
                  <a:gd name="connsiteX1" fmla="*/ 82873 w 84627"/>
                  <a:gd name="connsiteY1" fmla="*/ 44882 h 45314"/>
                  <a:gd name="connsiteX2" fmla="*/ 54298 w 84627"/>
                  <a:gd name="connsiteY2" fmla="*/ 22657 h 45314"/>
                  <a:gd name="connsiteX3" fmla="*/ 323 w 84627"/>
                  <a:gd name="connsiteY3" fmla="*/ 432 h 4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627" h="45314">
                    <a:moveTo>
                      <a:pt x="323" y="432"/>
                    </a:moveTo>
                    <a:cubicBezTo>
                      <a:pt x="5085" y="4136"/>
                      <a:pt x="73877" y="41178"/>
                      <a:pt x="82873" y="44882"/>
                    </a:cubicBezTo>
                    <a:cubicBezTo>
                      <a:pt x="91869" y="48586"/>
                      <a:pt x="63823" y="27420"/>
                      <a:pt x="54298" y="22657"/>
                    </a:cubicBezTo>
                    <a:cubicBezTo>
                      <a:pt x="44773" y="17894"/>
                      <a:pt x="-4439" y="-3272"/>
                      <a:pt x="323" y="4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 140">
                <a:extLst>
                  <a:ext uri="{FF2B5EF4-FFF2-40B4-BE49-F238E27FC236}">
                    <a16:creationId xmlns:a16="http://schemas.microsoft.com/office/drawing/2014/main" id="{E1569869-8E13-D1F8-11AE-74AB10944DE2}"/>
                  </a:ext>
                </a:extLst>
              </p:cNvPr>
              <p:cNvSpPr/>
              <p:nvPr/>
            </p:nvSpPr>
            <p:spPr>
              <a:xfrm>
                <a:off x="4071970" y="2188027"/>
                <a:ext cx="65787" cy="262999"/>
              </a:xfrm>
              <a:custGeom>
                <a:avLst/>
                <a:gdLst>
                  <a:gd name="connsiteX0" fmla="*/ 1555 w 65787"/>
                  <a:gd name="connsiteY0" fmla="*/ 5898 h 262999"/>
                  <a:gd name="connsiteX1" fmla="*/ 65055 w 65787"/>
                  <a:gd name="connsiteY1" fmla="*/ 256723 h 262999"/>
                  <a:gd name="connsiteX2" fmla="*/ 36480 w 65787"/>
                  <a:gd name="connsiteY2" fmla="*/ 190048 h 262999"/>
                  <a:gd name="connsiteX3" fmla="*/ 42830 w 65787"/>
                  <a:gd name="connsiteY3" fmla="*/ 221798 h 262999"/>
                  <a:gd name="connsiteX4" fmla="*/ 20605 w 65787"/>
                  <a:gd name="connsiteY4" fmla="*/ 88448 h 262999"/>
                  <a:gd name="connsiteX5" fmla="*/ 1555 w 65787"/>
                  <a:gd name="connsiteY5" fmla="*/ 5898 h 26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787" h="262999">
                    <a:moveTo>
                      <a:pt x="1555" y="5898"/>
                    </a:moveTo>
                    <a:cubicBezTo>
                      <a:pt x="8963" y="33944"/>
                      <a:pt x="59234" y="226031"/>
                      <a:pt x="65055" y="256723"/>
                    </a:cubicBezTo>
                    <a:cubicBezTo>
                      <a:pt x="70876" y="287415"/>
                      <a:pt x="40184" y="195869"/>
                      <a:pt x="36480" y="190048"/>
                    </a:cubicBezTo>
                    <a:cubicBezTo>
                      <a:pt x="32776" y="184227"/>
                      <a:pt x="45476" y="238731"/>
                      <a:pt x="42830" y="221798"/>
                    </a:cubicBezTo>
                    <a:cubicBezTo>
                      <a:pt x="40184" y="204865"/>
                      <a:pt x="25897" y="119669"/>
                      <a:pt x="20605" y="88448"/>
                    </a:cubicBezTo>
                    <a:cubicBezTo>
                      <a:pt x="15313" y="57227"/>
                      <a:pt x="-5853" y="-22148"/>
                      <a:pt x="1555" y="58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39562253-321E-A92F-1030-09689C706263}"/>
                  </a:ext>
                </a:extLst>
              </p:cNvPr>
              <p:cNvSpPr/>
              <p:nvPr/>
            </p:nvSpPr>
            <p:spPr>
              <a:xfrm>
                <a:off x="4117953" y="1955561"/>
                <a:ext cx="184181" cy="210230"/>
              </a:xfrm>
              <a:custGeom>
                <a:avLst/>
                <a:gdLst>
                  <a:gd name="connsiteX0" fmla="*/ 22 w 184181"/>
                  <a:gd name="connsiteY0" fmla="*/ 239 h 210230"/>
                  <a:gd name="connsiteX1" fmla="*/ 107972 w 184181"/>
                  <a:gd name="connsiteY1" fmla="*/ 98664 h 210230"/>
                  <a:gd name="connsiteX2" fmla="*/ 98447 w 184181"/>
                  <a:gd name="connsiteY2" fmla="*/ 63739 h 210230"/>
                  <a:gd name="connsiteX3" fmla="*/ 161947 w 184181"/>
                  <a:gd name="connsiteY3" fmla="*/ 133589 h 210230"/>
                  <a:gd name="connsiteX4" fmla="*/ 146072 w 184181"/>
                  <a:gd name="connsiteY4" fmla="*/ 98664 h 210230"/>
                  <a:gd name="connsiteX5" fmla="*/ 184172 w 184181"/>
                  <a:gd name="connsiteY5" fmla="*/ 209789 h 210230"/>
                  <a:gd name="connsiteX6" fmla="*/ 149247 w 184181"/>
                  <a:gd name="connsiteY6" fmla="*/ 136764 h 210230"/>
                  <a:gd name="connsiteX7" fmla="*/ 101622 w 184181"/>
                  <a:gd name="connsiteY7" fmla="*/ 117714 h 210230"/>
                  <a:gd name="connsiteX8" fmla="*/ 111147 w 184181"/>
                  <a:gd name="connsiteY8" fmla="*/ 89139 h 210230"/>
                  <a:gd name="connsiteX9" fmla="*/ 123847 w 184181"/>
                  <a:gd name="connsiteY9" fmla="*/ 57389 h 210230"/>
                  <a:gd name="connsiteX10" fmla="*/ 98447 w 184181"/>
                  <a:gd name="connsiteY10" fmla="*/ 70089 h 210230"/>
                  <a:gd name="connsiteX11" fmla="*/ 22 w 184181"/>
                  <a:gd name="connsiteY11" fmla="*/ 239 h 21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181" h="210230">
                    <a:moveTo>
                      <a:pt x="22" y="239"/>
                    </a:moveTo>
                    <a:cubicBezTo>
                      <a:pt x="1609" y="5001"/>
                      <a:pt x="91568" y="88081"/>
                      <a:pt x="107972" y="98664"/>
                    </a:cubicBezTo>
                    <a:cubicBezTo>
                      <a:pt x="124376" y="109247"/>
                      <a:pt x="89451" y="57918"/>
                      <a:pt x="98447" y="63739"/>
                    </a:cubicBezTo>
                    <a:cubicBezTo>
                      <a:pt x="107443" y="69560"/>
                      <a:pt x="154010" y="127768"/>
                      <a:pt x="161947" y="133589"/>
                    </a:cubicBezTo>
                    <a:cubicBezTo>
                      <a:pt x="169884" y="139410"/>
                      <a:pt x="142368" y="85964"/>
                      <a:pt x="146072" y="98664"/>
                    </a:cubicBezTo>
                    <a:cubicBezTo>
                      <a:pt x="149776" y="111364"/>
                      <a:pt x="183643" y="203439"/>
                      <a:pt x="184172" y="209789"/>
                    </a:cubicBezTo>
                    <a:cubicBezTo>
                      <a:pt x="184701" y="216139"/>
                      <a:pt x="163005" y="152110"/>
                      <a:pt x="149247" y="136764"/>
                    </a:cubicBezTo>
                    <a:cubicBezTo>
                      <a:pt x="135489" y="121418"/>
                      <a:pt x="107972" y="125651"/>
                      <a:pt x="101622" y="117714"/>
                    </a:cubicBezTo>
                    <a:cubicBezTo>
                      <a:pt x="95272" y="109777"/>
                      <a:pt x="107443" y="99193"/>
                      <a:pt x="111147" y="89139"/>
                    </a:cubicBezTo>
                    <a:cubicBezTo>
                      <a:pt x="114851" y="79085"/>
                      <a:pt x="125964" y="60564"/>
                      <a:pt x="123847" y="57389"/>
                    </a:cubicBezTo>
                    <a:cubicBezTo>
                      <a:pt x="121730" y="54214"/>
                      <a:pt x="115909" y="76968"/>
                      <a:pt x="98447" y="70089"/>
                    </a:cubicBezTo>
                    <a:cubicBezTo>
                      <a:pt x="80985" y="63210"/>
                      <a:pt x="-1565" y="-4523"/>
                      <a:pt x="22" y="2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 141">
                <a:extLst>
                  <a:ext uri="{FF2B5EF4-FFF2-40B4-BE49-F238E27FC236}">
                    <a16:creationId xmlns:a16="http://schemas.microsoft.com/office/drawing/2014/main" id="{EC7376F0-AE53-A935-4433-325C42F849E5}"/>
                  </a:ext>
                </a:extLst>
              </p:cNvPr>
              <p:cNvSpPr/>
              <p:nvPr/>
            </p:nvSpPr>
            <p:spPr>
              <a:xfrm>
                <a:off x="3711567" y="2089083"/>
                <a:ext cx="117526" cy="57228"/>
              </a:xfrm>
              <a:custGeom>
                <a:avLst/>
                <a:gdLst>
                  <a:gd name="connsiteX0" fmla="*/ 8 w 117526"/>
                  <a:gd name="connsiteY0" fmla="*/ 67 h 57228"/>
                  <a:gd name="connsiteX1" fmla="*/ 111133 w 117526"/>
                  <a:gd name="connsiteY1" fmla="*/ 44517 h 57228"/>
                  <a:gd name="connsiteX2" fmla="*/ 79383 w 117526"/>
                  <a:gd name="connsiteY2" fmla="*/ 38167 h 57228"/>
                  <a:gd name="connsiteX3" fmla="*/ 22233 w 117526"/>
                  <a:gd name="connsiteY3" fmla="*/ 57217 h 57228"/>
                  <a:gd name="connsiteX4" fmla="*/ 117483 w 117526"/>
                  <a:gd name="connsiteY4" fmla="*/ 34992 h 57228"/>
                  <a:gd name="connsiteX5" fmla="*/ 8 w 117526"/>
                  <a:gd name="connsiteY5" fmla="*/ 67 h 5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526" h="57228">
                    <a:moveTo>
                      <a:pt x="8" y="67"/>
                    </a:moveTo>
                    <a:cubicBezTo>
                      <a:pt x="-1050" y="1655"/>
                      <a:pt x="97904" y="38167"/>
                      <a:pt x="111133" y="44517"/>
                    </a:cubicBezTo>
                    <a:cubicBezTo>
                      <a:pt x="124362" y="50867"/>
                      <a:pt x="94200" y="36050"/>
                      <a:pt x="79383" y="38167"/>
                    </a:cubicBezTo>
                    <a:cubicBezTo>
                      <a:pt x="64566" y="40284"/>
                      <a:pt x="15883" y="57746"/>
                      <a:pt x="22233" y="57217"/>
                    </a:cubicBezTo>
                    <a:cubicBezTo>
                      <a:pt x="28583" y="56688"/>
                      <a:pt x="114837" y="44517"/>
                      <a:pt x="117483" y="34992"/>
                    </a:cubicBezTo>
                    <a:cubicBezTo>
                      <a:pt x="120129" y="25467"/>
                      <a:pt x="1066" y="-1521"/>
                      <a:pt x="8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 142">
                <a:extLst>
                  <a:ext uri="{FF2B5EF4-FFF2-40B4-BE49-F238E27FC236}">
                    <a16:creationId xmlns:a16="http://schemas.microsoft.com/office/drawing/2014/main" id="{215CB5BA-4F1E-299A-C834-69D6AD7FE0F9}"/>
                  </a:ext>
                </a:extLst>
              </p:cNvPr>
              <p:cNvSpPr/>
              <p:nvPr/>
            </p:nvSpPr>
            <p:spPr>
              <a:xfrm>
                <a:off x="4003565" y="1997042"/>
                <a:ext cx="70268" cy="142948"/>
              </a:xfrm>
              <a:custGeom>
                <a:avLst/>
                <a:gdLst>
                  <a:gd name="connsiteX0" fmla="*/ 69960 w 70268"/>
                  <a:gd name="connsiteY0" fmla="*/ 33 h 142948"/>
                  <a:gd name="connsiteX1" fmla="*/ 44560 w 70268"/>
                  <a:gd name="connsiteY1" fmla="*/ 63533 h 142948"/>
                  <a:gd name="connsiteX2" fmla="*/ 31860 w 70268"/>
                  <a:gd name="connsiteY2" fmla="*/ 120683 h 142948"/>
                  <a:gd name="connsiteX3" fmla="*/ 54085 w 70268"/>
                  <a:gd name="connsiteY3" fmla="*/ 66708 h 142948"/>
                  <a:gd name="connsiteX4" fmla="*/ 38210 w 70268"/>
                  <a:gd name="connsiteY4" fmla="*/ 142908 h 142948"/>
                  <a:gd name="connsiteX5" fmla="*/ 35035 w 70268"/>
                  <a:gd name="connsiteY5" fmla="*/ 76233 h 142948"/>
                  <a:gd name="connsiteX6" fmla="*/ 110 w 70268"/>
                  <a:gd name="connsiteY6" fmla="*/ 3208 h 142948"/>
                  <a:gd name="connsiteX7" fmla="*/ 25510 w 70268"/>
                  <a:gd name="connsiteY7" fmla="*/ 54008 h 142948"/>
                  <a:gd name="connsiteX8" fmla="*/ 69960 w 70268"/>
                  <a:gd name="connsiteY8" fmla="*/ 33 h 14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268" h="142948">
                    <a:moveTo>
                      <a:pt x="69960" y="33"/>
                    </a:moveTo>
                    <a:cubicBezTo>
                      <a:pt x="73135" y="1620"/>
                      <a:pt x="50910" y="43425"/>
                      <a:pt x="44560" y="63533"/>
                    </a:cubicBezTo>
                    <a:cubicBezTo>
                      <a:pt x="38210" y="83641"/>
                      <a:pt x="30273" y="120154"/>
                      <a:pt x="31860" y="120683"/>
                    </a:cubicBezTo>
                    <a:cubicBezTo>
                      <a:pt x="33447" y="121212"/>
                      <a:pt x="53027" y="63004"/>
                      <a:pt x="54085" y="66708"/>
                    </a:cubicBezTo>
                    <a:cubicBezTo>
                      <a:pt x="55143" y="70412"/>
                      <a:pt x="41385" y="141321"/>
                      <a:pt x="38210" y="142908"/>
                    </a:cubicBezTo>
                    <a:cubicBezTo>
                      <a:pt x="35035" y="144495"/>
                      <a:pt x="41385" y="99516"/>
                      <a:pt x="35035" y="76233"/>
                    </a:cubicBezTo>
                    <a:cubicBezTo>
                      <a:pt x="28685" y="52950"/>
                      <a:pt x="1697" y="6912"/>
                      <a:pt x="110" y="3208"/>
                    </a:cubicBezTo>
                    <a:cubicBezTo>
                      <a:pt x="-1477" y="-496"/>
                      <a:pt x="14398" y="54537"/>
                      <a:pt x="25510" y="54008"/>
                    </a:cubicBezTo>
                    <a:cubicBezTo>
                      <a:pt x="36622" y="53479"/>
                      <a:pt x="66785" y="-1554"/>
                      <a:pt x="69960" y="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 143">
                <a:extLst>
                  <a:ext uri="{FF2B5EF4-FFF2-40B4-BE49-F238E27FC236}">
                    <a16:creationId xmlns:a16="http://schemas.microsoft.com/office/drawing/2014/main" id="{2547BCA6-18B8-9D38-1F0A-D43990769437}"/>
                  </a:ext>
                </a:extLst>
              </p:cNvPr>
              <p:cNvSpPr/>
              <p:nvPr/>
            </p:nvSpPr>
            <p:spPr>
              <a:xfrm>
                <a:off x="3654283" y="2256825"/>
                <a:ext cx="124227" cy="112303"/>
              </a:xfrm>
              <a:custGeom>
                <a:avLst/>
                <a:gdLst>
                  <a:gd name="connsiteX0" fmla="*/ 123967 w 124227"/>
                  <a:gd name="connsiteY0" fmla="*/ 600 h 112303"/>
                  <a:gd name="connsiteX1" fmla="*/ 25542 w 124227"/>
                  <a:gd name="connsiteY1" fmla="*/ 57750 h 112303"/>
                  <a:gd name="connsiteX2" fmla="*/ 57292 w 124227"/>
                  <a:gd name="connsiteY2" fmla="*/ 29175 h 112303"/>
                  <a:gd name="connsiteX3" fmla="*/ 142 w 124227"/>
                  <a:gd name="connsiteY3" fmla="*/ 111725 h 112303"/>
                  <a:gd name="connsiteX4" fmla="*/ 41417 w 124227"/>
                  <a:gd name="connsiteY4" fmla="*/ 64100 h 112303"/>
                  <a:gd name="connsiteX5" fmla="*/ 54117 w 124227"/>
                  <a:gd name="connsiteY5" fmla="*/ 29175 h 112303"/>
                  <a:gd name="connsiteX6" fmla="*/ 123967 w 124227"/>
                  <a:gd name="connsiteY6" fmla="*/ 600 h 11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227" h="112303">
                    <a:moveTo>
                      <a:pt x="123967" y="600"/>
                    </a:moveTo>
                    <a:cubicBezTo>
                      <a:pt x="119205" y="5362"/>
                      <a:pt x="36654" y="52988"/>
                      <a:pt x="25542" y="57750"/>
                    </a:cubicBezTo>
                    <a:cubicBezTo>
                      <a:pt x="14430" y="62512"/>
                      <a:pt x="61525" y="20179"/>
                      <a:pt x="57292" y="29175"/>
                    </a:cubicBezTo>
                    <a:cubicBezTo>
                      <a:pt x="53059" y="38171"/>
                      <a:pt x="2788" y="105904"/>
                      <a:pt x="142" y="111725"/>
                    </a:cubicBezTo>
                    <a:cubicBezTo>
                      <a:pt x="-2504" y="117546"/>
                      <a:pt x="32421" y="77858"/>
                      <a:pt x="41417" y="64100"/>
                    </a:cubicBezTo>
                    <a:cubicBezTo>
                      <a:pt x="50413" y="50342"/>
                      <a:pt x="41417" y="37642"/>
                      <a:pt x="54117" y="29175"/>
                    </a:cubicBezTo>
                    <a:cubicBezTo>
                      <a:pt x="66817" y="20708"/>
                      <a:pt x="128729" y="-4162"/>
                      <a:pt x="123967" y="6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 144">
                <a:extLst>
                  <a:ext uri="{FF2B5EF4-FFF2-40B4-BE49-F238E27FC236}">
                    <a16:creationId xmlns:a16="http://schemas.microsoft.com/office/drawing/2014/main" id="{0E7EABEE-A988-F8CF-1293-E6625B2DF85D}"/>
                  </a:ext>
                </a:extLst>
              </p:cNvPr>
              <p:cNvSpPr/>
              <p:nvPr/>
            </p:nvSpPr>
            <p:spPr>
              <a:xfrm>
                <a:off x="3685110" y="2358994"/>
                <a:ext cx="132817" cy="6450"/>
              </a:xfrm>
              <a:custGeom>
                <a:avLst/>
                <a:gdLst>
                  <a:gd name="connsiteX0" fmla="*/ 131240 w 132817"/>
                  <a:gd name="connsiteY0" fmla="*/ 3206 h 6450"/>
                  <a:gd name="connsiteX1" fmla="*/ 1065 w 132817"/>
                  <a:gd name="connsiteY1" fmla="*/ 6381 h 6450"/>
                  <a:gd name="connsiteX2" fmla="*/ 70915 w 132817"/>
                  <a:gd name="connsiteY2" fmla="*/ 31 h 6450"/>
                  <a:gd name="connsiteX3" fmla="*/ 131240 w 132817"/>
                  <a:gd name="connsiteY3" fmla="*/ 3206 h 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817" h="6450">
                    <a:moveTo>
                      <a:pt x="131240" y="3206"/>
                    </a:moveTo>
                    <a:cubicBezTo>
                      <a:pt x="119598" y="4264"/>
                      <a:pt x="11119" y="6910"/>
                      <a:pt x="1065" y="6381"/>
                    </a:cubicBezTo>
                    <a:cubicBezTo>
                      <a:pt x="-8989" y="5852"/>
                      <a:pt x="55040" y="-498"/>
                      <a:pt x="70915" y="31"/>
                    </a:cubicBezTo>
                    <a:cubicBezTo>
                      <a:pt x="86790" y="560"/>
                      <a:pt x="142882" y="2148"/>
                      <a:pt x="131240" y="32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 145">
                <a:extLst>
                  <a:ext uri="{FF2B5EF4-FFF2-40B4-BE49-F238E27FC236}">
                    <a16:creationId xmlns:a16="http://schemas.microsoft.com/office/drawing/2014/main" id="{096B4421-87C5-06E6-4A15-DD808FC5AD0E}"/>
                  </a:ext>
                </a:extLst>
              </p:cNvPr>
              <p:cNvSpPr/>
              <p:nvPr/>
            </p:nvSpPr>
            <p:spPr>
              <a:xfrm>
                <a:off x="3631568" y="2351938"/>
                <a:ext cx="64280" cy="147910"/>
              </a:xfrm>
              <a:custGeom>
                <a:avLst/>
                <a:gdLst>
                  <a:gd name="connsiteX0" fmla="*/ 64132 w 64280"/>
                  <a:gd name="connsiteY0" fmla="*/ 737 h 147910"/>
                  <a:gd name="connsiteX1" fmla="*/ 22857 w 64280"/>
                  <a:gd name="connsiteY1" fmla="*/ 61062 h 147910"/>
                  <a:gd name="connsiteX2" fmla="*/ 632 w 64280"/>
                  <a:gd name="connsiteY2" fmla="*/ 146787 h 147910"/>
                  <a:gd name="connsiteX3" fmla="*/ 6982 w 64280"/>
                  <a:gd name="connsiteY3" fmla="*/ 102337 h 147910"/>
                  <a:gd name="connsiteX4" fmla="*/ 64132 w 64280"/>
                  <a:gd name="connsiteY4" fmla="*/ 737 h 14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80" h="147910">
                    <a:moveTo>
                      <a:pt x="64132" y="737"/>
                    </a:moveTo>
                    <a:cubicBezTo>
                      <a:pt x="66778" y="-6142"/>
                      <a:pt x="33440" y="36720"/>
                      <a:pt x="22857" y="61062"/>
                    </a:cubicBezTo>
                    <a:cubicBezTo>
                      <a:pt x="12274" y="85404"/>
                      <a:pt x="3278" y="139908"/>
                      <a:pt x="632" y="146787"/>
                    </a:cubicBezTo>
                    <a:cubicBezTo>
                      <a:pt x="-2014" y="153666"/>
                      <a:pt x="4336" y="127737"/>
                      <a:pt x="6982" y="102337"/>
                    </a:cubicBezTo>
                    <a:cubicBezTo>
                      <a:pt x="9628" y="76937"/>
                      <a:pt x="61486" y="7616"/>
                      <a:pt x="64132" y="7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 146">
                <a:extLst>
                  <a:ext uri="{FF2B5EF4-FFF2-40B4-BE49-F238E27FC236}">
                    <a16:creationId xmlns:a16="http://schemas.microsoft.com/office/drawing/2014/main" id="{2FA83570-6B6A-112F-A454-DB52A89E2188}"/>
                  </a:ext>
                </a:extLst>
              </p:cNvPr>
              <p:cNvSpPr/>
              <p:nvPr/>
            </p:nvSpPr>
            <p:spPr>
              <a:xfrm>
                <a:off x="3492441" y="2403154"/>
                <a:ext cx="34984" cy="413040"/>
              </a:xfrm>
              <a:custGeom>
                <a:avLst/>
                <a:gdLst>
                  <a:gd name="connsiteX0" fmla="*/ 34984 w 34984"/>
                  <a:gd name="connsiteY0" fmla="*/ 321 h 413040"/>
                  <a:gd name="connsiteX1" fmla="*/ 3234 w 34984"/>
                  <a:gd name="connsiteY1" fmla="*/ 247971 h 413040"/>
                  <a:gd name="connsiteX2" fmla="*/ 3234 w 34984"/>
                  <a:gd name="connsiteY2" fmla="*/ 197171 h 413040"/>
                  <a:gd name="connsiteX3" fmla="*/ 59 w 34984"/>
                  <a:gd name="connsiteY3" fmla="*/ 406721 h 413040"/>
                  <a:gd name="connsiteX4" fmla="*/ 6409 w 34984"/>
                  <a:gd name="connsiteY4" fmla="*/ 340046 h 413040"/>
                  <a:gd name="connsiteX5" fmla="*/ 3234 w 34984"/>
                  <a:gd name="connsiteY5" fmla="*/ 152721 h 413040"/>
                  <a:gd name="connsiteX6" fmla="*/ 3234 w 34984"/>
                  <a:gd name="connsiteY6" fmla="*/ 193996 h 413040"/>
                  <a:gd name="connsiteX7" fmla="*/ 34984 w 34984"/>
                  <a:gd name="connsiteY7" fmla="*/ 321 h 4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84" h="413040">
                    <a:moveTo>
                      <a:pt x="34984" y="321"/>
                    </a:moveTo>
                    <a:cubicBezTo>
                      <a:pt x="34984" y="9317"/>
                      <a:pt x="8526" y="215163"/>
                      <a:pt x="3234" y="247971"/>
                    </a:cubicBezTo>
                    <a:cubicBezTo>
                      <a:pt x="-2058" y="280779"/>
                      <a:pt x="3763" y="170713"/>
                      <a:pt x="3234" y="197171"/>
                    </a:cubicBezTo>
                    <a:cubicBezTo>
                      <a:pt x="2705" y="223629"/>
                      <a:pt x="-470" y="382909"/>
                      <a:pt x="59" y="406721"/>
                    </a:cubicBezTo>
                    <a:cubicBezTo>
                      <a:pt x="588" y="430533"/>
                      <a:pt x="5880" y="382379"/>
                      <a:pt x="6409" y="340046"/>
                    </a:cubicBezTo>
                    <a:cubicBezTo>
                      <a:pt x="6938" y="297713"/>
                      <a:pt x="3763" y="177063"/>
                      <a:pt x="3234" y="152721"/>
                    </a:cubicBezTo>
                    <a:cubicBezTo>
                      <a:pt x="2705" y="128379"/>
                      <a:pt x="-2587" y="214104"/>
                      <a:pt x="3234" y="193996"/>
                    </a:cubicBezTo>
                    <a:cubicBezTo>
                      <a:pt x="9055" y="173888"/>
                      <a:pt x="34984" y="-8675"/>
                      <a:pt x="34984" y="3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 147">
                <a:extLst>
                  <a:ext uri="{FF2B5EF4-FFF2-40B4-BE49-F238E27FC236}">
                    <a16:creationId xmlns:a16="http://schemas.microsoft.com/office/drawing/2014/main" id="{19CE3F41-16FF-CFE5-56E6-5675AD334AC8}"/>
                  </a:ext>
                </a:extLst>
              </p:cNvPr>
              <p:cNvSpPr/>
              <p:nvPr/>
            </p:nvSpPr>
            <p:spPr>
              <a:xfrm>
                <a:off x="3743141" y="2035161"/>
                <a:ext cx="175726" cy="98534"/>
              </a:xfrm>
              <a:custGeom>
                <a:avLst/>
                <a:gdLst>
                  <a:gd name="connsiteX0" fmla="*/ 184 w 175726"/>
                  <a:gd name="connsiteY0" fmla="*/ 14 h 98534"/>
                  <a:gd name="connsiteX1" fmla="*/ 104959 w 175726"/>
                  <a:gd name="connsiteY1" fmla="*/ 60339 h 98534"/>
                  <a:gd name="connsiteX2" fmla="*/ 101784 w 175726"/>
                  <a:gd name="connsiteY2" fmla="*/ 34939 h 98534"/>
                  <a:gd name="connsiteX3" fmla="*/ 155759 w 175726"/>
                  <a:gd name="connsiteY3" fmla="*/ 57164 h 98534"/>
                  <a:gd name="connsiteX4" fmla="*/ 174809 w 175726"/>
                  <a:gd name="connsiteY4" fmla="*/ 60339 h 98534"/>
                  <a:gd name="connsiteX5" fmla="*/ 130359 w 175726"/>
                  <a:gd name="connsiteY5" fmla="*/ 47639 h 98534"/>
                  <a:gd name="connsiteX6" fmla="*/ 95434 w 175726"/>
                  <a:gd name="connsiteY6" fmla="*/ 57164 h 98534"/>
                  <a:gd name="connsiteX7" fmla="*/ 104959 w 175726"/>
                  <a:gd name="connsiteY7" fmla="*/ 98439 h 98534"/>
                  <a:gd name="connsiteX8" fmla="*/ 79559 w 175726"/>
                  <a:gd name="connsiteY8" fmla="*/ 66689 h 98534"/>
                  <a:gd name="connsiteX9" fmla="*/ 184 w 175726"/>
                  <a:gd name="connsiteY9" fmla="*/ 14 h 98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5726" h="98534">
                    <a:moveTo>
                      <a:pt x="184" y="14"/>
                    </a:moveTo>
                    <a:cubicBezTo>
                      <a:pt x="4417" y="-1044"/>
                      <a:pt x="88026" y="54518"/>
                      <a:pt x="104959" y="60339"/>
                    </a:cubicBezTo>
                    <a:cubicBezTo>
                      <a:pt x="121892" y="66160"/>
                      <a:pt x="93317" y="35468"/>
                      <a:pt x="101784" y="34939"/>
                    </a:cubicBezTo>
                    <a:cubicBezTo>
                      <a:pt x="110251" y="34410"/>
                      <a:pt x="155759" y="57164"/>
                      <a:pt x="155759" y="57164"/>
                    </a:cubicBezTo>
                    <a:cubicBezTo>
                      <a:pt x="167930" y="61397"/>
                      <a:pt x="179042" y="61926"/>
                      <a:pt x="174809" y="60339"/>
                    </a:cubicBezTo>
                    <a:cubicBezTo>
                      <a:pt x="170576" y="58752"/>
                      <a:pt x="143588" y="48168"/>
                      <a:pt x="130359" y="47639"/>
                    </a:cubicBezTo>
                    <a:cubicBezTo>
                      <a:pt x="117130" y="47110"/>
                      <a:pt x="99667" y="48697"/>
                      <a:pt x="95434" y="57164"/>
                    </a:cubicBezTo>
                    <a:cubicBezTo>
                      <a:pt x="91201" y="65631"/>
                      <a:pt x="107605" y="96852"/>
                      <a:pt x="104959" y="98439"/>
                    </a:cubicBezTo>
                    <a:cubicBezTo>
                      <a:pt x="102313" y="100027"/>
                      <a:pt x="93317" y="81506"/>
                      <a:pt x="79559" y="66689"/>
                    </a:cubicBezTo>
                    <a:cubicBezTo>
                      <a:pt x="65801" y="51872"/>
                      <a:pt x="-4049" y="1072"/>
                      <a:pt x="184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 148">
                <a:extLst>
                  <a:ext uri="{FF2B5EF4-FFF2-40B4-BE49-F238E27FC236}">
                    <a16:creationId xmlns:a16="http://schemas.microsoft.com/office/drawing/2014/main" id="{64C68FFE-8035-6DF4-B7B1-57D8790ABDB3}"/>
                  </a:ext>
                </a:extLst>
              </p:cNvPr>
              <p:cNvSpPr/>
              <p:nvPr/>
            </p:nvSpPr>
            <p:spPr>
              <a:xfrm>
                <a:off x="3693651" y="2717797"/>
                <a:ext cx="164440" cy="116358"/>
              </a:xfrm>
              <a:custGeom>
                <a:avLst/>
                <a:gdLst>
                  <a:gd name="connsiteX0" fmla="*/ 163974 w 164440"/>
                  <a:gd name="connsiteY0" fmla="*/ 15878 h 116358"/>
                  <a:gd name="connsiteX1" fmla="*/ 5224 w 164440"/>
                  <a:gd name="connsiteY1" fmla="*/ 114303 h 116358"/>
                  <a:gd name="connsiteX2" fmla="*/ 43324 w 164440"/>
                  <a:gd name="connsiteY2" fmla="*/ 76203 h 116358"/>
                  <a:gd name="connsiteX3" fmla="*/ 94124 w 164440"/>
                  <a:gd name="connsiteY3" fmla="*/ 3 h 116358"/>
                  <a:gd name="connsiteX4" fmla="*/ 56024 w 164440"/>
                  <a:gd name="connsiteY4" fmla="*/ 79378 h 116358"/>
                  <a:gd name="connsiteX5" fmla="*/ 163974 w 164440"/>
                  <a:gd name="connsiteY5" fmla="*/ 15878 h 11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440" h="116358">
                    <a:moveTo>
                      <a:pt x="163974" y="15878"/>
                    </a:moveTo>
                    <a:cubicBezTo>
                      <a:pt x="155507" y="21699"/>
                      <a:pt x="25332" y="104249"/>
                      <a:pt x="5224" y="114303"/>
                    </a:cubicBezTo>
                    <a:cubicBezTo>
                      <a:pt x="-14884" y="124357"/>
                      <a:pt x="28507" y="95253"/>
                      <a:pt x="43324" y="76203"/>
                    </a:cubicBezTo>
                    <a:cubicBezTo>
                      <a:pt x="58141" y="57153"/>
                      <a:pt x="92007" y="-526"/>
                      <a:pt x="94124" y="3"/>
                    </a:cubicBezTo>
                    <a:cubicBezTo>
                      <a:pt x="96241" y="532"/>
                      <a:pt x="49145" y="71970"/>
                      <a:pt x="56024" y="79378"/>
                    </a:cubicBezTo>
                    <a:cubicBezTo>
                      <a:pt x="62903" y="86786"/>
                      <a:pt x="172441" y="10057"/>
                      <a:pt x="163974" y="158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 149">
                <a:extLst>
                  <a:ext uri="{FF2B5EF4-FFF2-40B4-BE49-F238E27FC236}">
                    <a16:creationId xmlns:a16="http://schemas.microsoft.com/office/drawing/2014/main" id="{3E389325-0328-B23D-C9C9-0E85FC048B7C}"/>
                  </a:ext>
                </a:extLst>
              </p:cNvPr>
              <p:cNvSpPr/>
              <p:nvPr/>
            </p:nvSpPr>
            <p:spPr>
              <a:xfrm>
                <a:off x="3905203" y="2107619"/>
                <a:ext cx="82645" cy="124463"/>
              </a:xfrm>
              <a:custGeom>
                <a:avLst/>
                <a:gdLst>
                  <a:gd name="connsiteX0" fmla="*/ 82597 w 82645"/>
                  <a:gd name="connsiteY0" fmla="*/ 581 h 124463"/>
                  <a:gd name="connsiteX1" fmla="*/ 28622 w 82645"/>
                  <a:gd name="connsiteY1" fmla="*/ 70431 h 124463"/>
                  <a:gd name="connsiteX2" fmla="*/ 47 w 82645"/>
                  <a:gd name="connsiteY2" fmla="*/ 124406 h 124463"/>
                  <a:gd name="connsiteX3" fmla="*/ 22272 w 82645"/>
                  <a:gd name="connsiteY3" fmla="*/ 79956 h 124463"/>
                  <a:gd name="connsiteX4" fmla="*/ 38147 w 82645"/>
                  <a:gd name="connsiteY4" fmla="*/ 38681 h 124463"/>
                  <a:gd name="connsiteX5" fmla="*/ 82597 w 82645"/>
                  <a:gd name="connsiteY5" fmla="*/ 581 h 12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645" h="124463">
                    <a:moveTo>
                      <a:pt x="82597" y="581"/>
                    </a:moveTo>
                    <a:cubicBezTo>
                      <a:pt x="81010" y="5873"/>
                      <a:pt x="42380" y="49793"/>
                      <a:pt x="28622" y="70431"/>
                    </a:cubicBezTo>
                    <a:cubicBezTo>
                      <a:pt x="14864" y="91069"/>
                      <a:pt x="1105" y="122818"/>
                      <a:pt x="47" y="124406"/>
                    </a:cubicBezTo>
                    <a:cubicBezTo>
                      <a:pt x="-1011" y="125994"/>
                      <a:pt x="15922" y="94244"/>
                      <a:pt x="22272" y="79956"/>
                    </a:cubicBezTo>
                    <a:cubicBezTo>
                      <a:pt x="28622" y="65668"/>
                      <a:pt x="30209" y="49794"/>
                      <a:pt x="38147" y="38681"/>
                    </a:cubicBezTo>
                    <a:cubicBezTo>
                      <a:pt x="46084" y="27569"/>
                      <a:pt x="84184" y="-4711"/>
                      <a:pt x="82597" y="5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 150">
                <a:extLst>
                  <a:ext uri="{FF2B5EF4-FFF2-40B4-BE49-F238E27FC236}">
                    <a16:creationId xmlns:a16="http://schemas.microsoft.com/office/drawing/2014/main" id="{F61E5346-B55C-2A91-15E1-30932D9EE34D}"/>
                  </a:ext>
                </a:extLst>
              </p:cNvPr>
              <p:cNvSpPr/>
              <p:nvPr/>
            </p:nvSpPr>
            <p:spPr>
              <a:xfrm>
                <a:off x="4079443" y="2095487"/>
                <a:ext cx="57587" cy="222411"/>
              </a:xfrm>
              <a:custGeom>
                <a:avLst/>
                <a:gdLst>
                  <a:gd name="connsiteX0" fmla="*/ 432 w 57587"/>
                  <a:gd name="connsiteY0" fmla="*/ 13 h 222411"/>
                  <a:gd name="connsiteX1" fmla="*/ 3607 w 57587"/>
                  <a:gd name="connsiteY1" fmla="*/ 155588 h 222411"/>
                  <a:gd name="connsiteX2" fmla="*/ 9957 w 57587"/>
                  <a:gd name="connsiteY2" fmla="*/ 222263 h 222411"/>
                  <a:gd name="connsiteX3" fmla="*/ 9957 w 57587"/>
                  <a:gd name="connsiteY3" fmla="*/ 171463 h 222411"/>
                  <a:gd name="connsiteX4" fmla="*/ 57582 w 57587"/>
                  <a:gd name="connsiteY4" fmla="*/ 101613 h 222411"/>
                  <a:gd name="connsiteX5" fmla="*/ 13132 w 57587"/>
                  <a:gd name="connsiteY5" fmla="*/ 146063 h 222411"/>
                  <a:gd name="connsiteX6" fmla="*/ 432 w 57587"/>
                  <a:gd name="connsiteY6" fmla="*/ 13 h 22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587" h="222411">
                    <a:moveTo>
                      <a:pt x="432" y="13"/>
                    </a:moveTo>
                    <a:cubicBezTo>
                      <a:pt x="-1155" y="1600"/>
                      <a:pt x="2020" y="118546"/>
                      <a:pt x="3607" y="155588"/>
                    </a:cubicBezTo>
                    <a:cubicBezTo>
                      <a:pt x="5195" y="192630"/>
                      <a:pt x="8899" y="219617"/>
                      <a:pt x="9957" y="222263"/>
                    </a:cubicBezTo>
                    <a:cubicBezTo>
                      <a:pt x="11015" y="224909"/>
                      <a:pt x="2020" y="191571"/>
                      <a:pt x="9957" y="171463"/>
                    </a:cubicBezTo>
                    <a:cubicBezTo>
                      <a:pt x="17894" y="151355"/>
                      <a:pt x="57053" y="105846"/>
                      <a:pt x="57582" y="101613"/>
                    </a:cubicBezTo>
                    <a:cubicBezTo>
                      <a:pt x="58111" y="97380"/>
                      <a:pt x="20011" y="158234"/>
                      <a:pt x="13132" y="146063"/>
                    </a:cubicBezTo>
                    <a:cubicBezTo>
                      <a:pt x="6253" y="133892"/>
                      <a:pt x="2019" y="-1574"/>
                      <a:pt x="432" y="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 151">
                <a:extLst>
                  <a:ext uri="{FF2B5EF4-FFF2-40B4-BE49-F238E27FC236}">
                    <a16:creationId xmlns:a16="http://schemas.microsoft.com/office/drawing/2014/main" id="{0B364D7B-8DD2-1784-5F3B-15BC7ECA87DE}"/>
                  </a:ext>
                </a:extLst>
              </p:cNvPr>
              <p:cNvSpPr/>
              <p:nvPr/>
            </p:nvSpPr>
            <p:spPr>
              <a:xfrm>
                <a:off x="3628419" y="2180012"/>
                <a:ext cx="224149" cy="105990"/>
              </a:xfrm>
              <a:custGeom>
                <a:avLst/>
                <a:gdLst>
                  <a:gd name="connsiteX0" fmla="*/ 606 w 224149"/>
                  <a:gd name="connsiteY0" fmla="*/ 105988 h 105990"/>
                  <a:gd name="connsiteX1" fmla="*/ 99031 w 224149"/>
                  <a:gd name="connsiteY1" fmla="*/ 10738 h 105990"/>
                  <a:gd name="connsiteX2" fmla="*/ 146656 w 224149"/>
                  <a:gd name="connsiteY2" fmla="*/ 13913 h 105990"/>
                  <a:gd name="connsiteX3" fmla="*/ 140306 w 224149"/>
                  <a:gd name="connsiteY3" fmla="*/ 1213 h 105990"/>
                  <a:gd name="connsiteX4" fmla="*/ 222856 w 224149"/>
                  <a:gd name="connsiteY4" fmla="*/ 48838 h 105990"/>
                  <a:gd name="connsiteX5" fmla="*/ 187931 w 224149"/>
                  <a:gd name="connsiteY5" fmla="*/ 13913 h 105990"/>
                  <a:gd name="connsiteX6" fmla="*/ 149831 w 224149"/>
                  <a:gd name="connsiteY6" fmla="*/ 13913 h 105990"/>
                  <a:gd name="connsiteX7" fmla="*/ 606 w 224149"/>
                  <a:gd name="connsiteY7" fmla="*/ 105988 h 10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149" h="105990">
                    <a:moveTo>
                      <a:pt x="606" y="105988"/>
                    </a:moveTo>
                    <a:cubicBezTo>
                      <a:pt x="-7861" y="105459"/>
                      <a:pt x="74689" y="26084"/>
                      <a:pt x="99031" y="10738"/>
                    </a:cubicBezTo>
                    <a:cubicBezTo>
                      <a:pt x="123373" y="-4608"/>
                      <a:pt x="146656" y="13913"/>
                      <a:pt x="146656" y="13913"/>
                    </a:cubicBezTo>
                    <a:cubicBezTo>
                      <a:pt x="153535" y="12326"/>
                      <a:pt x="127606" y="-4608"/>
                      <a:pt x="140306" y="1213"/>
                    </a:cubicBezTo>
                    <a:cubicBezTo>
                      <a:pt x="153006" y="7034"/>
                      <a:pt x="214919" y="46721"/>
                      <a:pt x="222856" y="48838"/>
                    </a:cubicBezTo>
                    <a:cubicBezTo>
                      <a:pt x="230793" y="50955"/>
                      <a:pt x="200102" y="19734"/>
                      <a:pt x="187931" y="13913"/>
                    </a:cubicBezTo>
                    <a:cubicBezTo>
                      <a:pt x="175760" y="8092"/>
                      <a:pt x="177348" y="4388"/>
                      <a:pt x="149831" y="13913"/>
                    </a:cubicBezTo>
                    <a:cubicBezTo>
                      <a:pt x="122314" y="23438"/>
                      <a:pt x="9073" y="106517"/>
                      <a:pt x="606" y="1059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 152">
                <a:extLst>
                  <a:ext uri="{FF2B5EF4-FFF2-40B4-BE49-F238E27FC236}">
                    <a16:creationId xmlns:a16="http://schemas.microsoft.com/office/drawing/2014/main" id="{E6DC5B8C-E583-2EBB-CF00-FE1493976127}"/>
                  </a:ext>
                </a:extLst>
              </p:cNvPr>
              <p:cNvSpPr/>
              <p:nvPr/>
            </p:nvSpPr>
            <p:spPr>
              <a:xfrm>
                <a:off x="3704829" y="2139950"/>
                <a:ext cx="191194" cy="85964"/>
              </a:xfrm>
              <a:custGeom>
                <a:avLst/>
                <a:gdLst>
                  <a:gd name="connsiteX0" fmla="*/ 396 w 191194"/>
                  <a:gd name="connsiteY0" fmla="*/ 28575 h 85964"/>
                  <a:gd name="connsiteX1" fmla="*/ 76596 w 191194"/>
                  <a:gd name="connsiteY1" fmla="*/ 12700 h 85964"/>
                  <a:gd name="connsiteX2" fmla="*/ 133746 w 191194"/>
                  <a:gd name="connsiteY2" fmla="*/ 31750 h 85964"/>
                  <a:gd name="connsiteX3" fmla="*/ 127396 w 191194"/>
                  <a:gd name="connsiteY3" fmla="*/ 12700 h 85964"/>
                  <a:gd name="connsiteX4" fmla="*/ 190896 w 191194"/>
                  <a:gd name="connsiteY4" fmla="*/ 85725 h 85964"/>
                  <a:gd name="connsiteX5" fmla="*/ 149621 w 191194"/>
                  <a:gd name="connsiteY5" fmla="*/ 34925 h 85964"/>
                  <a:gd name="connsiteX6" fmla="*/ 111521 w 191194"/>
                  <a:gd name="connsiteY6" fmla="*/ 0 h 85964"/>
                  <a:gd name="connsiteX7" fmla="*/ 396 w 191194"/>
                  <a:gd name="connsiteY7" fmla="*/ 28575 h 8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194" h="85964">
                    <a:moveTo>
                      <a:pt x="396" y="28575"/>
                    </a:moveTo>
                    <a:cubicBezTo>
                      <a:pt x="-5425" y="30692"/>
                      <a:pt x="54371" y="12171"/>
                      <a:pt x="76596" y="12700"/>
                    </a:cubicBezTo>
                    <a:cubicBezTo>
                      <a:pt x="98821" y="13229"/>
                      <a:pt x="133746" y="31750"/>
                      <a:pt x="133746" y="31750"/>
                    </a:cubicBezTo>
                    <a:cubicBezTo>
                      <a:pt x="142213" y="31750"/>
                      <a:pt x="117871" y="3704"/>
                      <a:pt x="127396" y="12700"/>
                    </a:cubicBezTo>
                    <a:cubicBezTo>
                      <a:pt x="136921" y="21696"/>
                      <a:pt x="187192" y="82021"/>
                      <a:pt x="190896" y="85725"/>
                    </a:cubicBezTo>
                    <a:cubicBezTo>
                      <a:pt x="194600" y="89429"/>
                      <a:pt x="162850" y="49213"/>
                      <a:pt x="149621" y="34925"/>
                    </a:cubicBezTo>
                    <a:cubicBezTo>
                      <a:pt x="136392" y="20637"/>
                      <a:pt x="134804" y="0"/>
                      <a:pt x="111521" y="0"/>
                    </a:cubicBezTo>
                    <a:cubicBezTo>
                      <a:pt x="88238" y="0"/>
                      <a:pt x="6217" y="26458"/>
                      <a:pt x="396" y="285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 153">
                <a:extLst>
                  <a:ext uri="{FF2B5EF4-FFF2-40B4-BE49-F238E27FC236}">
                    <a16:creationId xmlns:a16="http://schemas.microsoft.com/office/drawing/2014/main" id="{E1C65382-BCA5-BE81-CA8A-F73521345504}"/>
                  </a:ext>
                </a:extLst>
              </p:cNvPr>
              <p:cNvSpPr/>
              <p:nvPr/>
            </p:nvSpPr>
            <p:spPr>
              <a:xfrm>
                <a:off x="3638547" y="2130418"/>
                <a:ext cx="130184" cy="130185"/>
              </a:xfrm>
              <a:custGeom>
                <a:avLst/>
                <a:gdLst>
                  <a:gd name="connsiteX0" fmla="*/ 3 w 130184"/>
                  <a:gd name="connsiteY0" fmla="*/ 130182 h 130185"/>
                  <a:gd name="connsiteX1" fmla="*/ 76203 w 130184"/>
                  <a:gd name="connsiteY1" fmla="*/ 50807 h 130185"/>
                  <a:gd name="connsiteX2" fmla="*/ 130178 w 130184"/>
                  <a:gd name="connsiteY2" fmla="*/ 7 h 130185"/>
                  <a:gd name="connsiteX3" fmla="*/ 73028 w 130184"/>
                  <a:gd name="connsiteY3" fmla="*/ 47632 h 130185"/>
                  <a:gd name="connsiteX4" fmla="*/ 3 w 130184"/>
                  <a:gd name="connsiteY4" fmla="*/ 130182 h 130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184" h="130185">
                    <a:moveTo>
                      <a:pt x="3" y="130182"/>
                    </a:moveTo>
                    <a:cubicBezTo>
                      <a:pt x="532" y="130711"/>
                      <a:pt x="54507" y="72503"/>
                      <a:pt x="76203" y="50807"/>
                    </a:cubicBezTo>
                    <a:cubicBezTo>
                      <a:pt x="97899" y="29111"/>
                      <a:pt x="130707" y="536"/>
                      <a:pt x="130178" y="7"/>
                    </a:cubicBezTo>
                    <a:cubicBezTo>
                      <a:pt x="129649" y="-522"/>
                      <a:pt x="91020" y="27524"/>
                      <a:pt x="73028" y="47632"/>
                    </a:cubicBezTo>
                    <a:cubicBezTo>
                      <a:pt x="55036" y="67740"/>
                      <a:pt x="-526" y="129653"/>
                      <a:pt x="3" y="1301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 154">
                <a:extLst>
                  <a:ext uri="{FF2B5EF4-FFF2-40B4-BE49-F238E27FC236}">
                    <a16:creationId xmlns:a16="http://schemas.microsoft.com/office/drawing/2014/main" id="{0A4A5F83-C6C7-42D7-85A0-1FFCAE0EEAC4}"/>
                  </a:ext>
                </a:extLst>
              </p:cNvPr>
              <p:cNvSpPr/>
              <p:nvPr/>
            </p:nvSpPr>
            <p:spPr>
              <a:xfrm>
                <a:off x="3625693" y="3409947"/>
                <a:ext cx="693288" cy="311155"/>
              </a:xfrm>
              <a:custGeom>
                <a:avLst/>
                <a:gdLst>
                  <a:gd name="connsiteX0" fmla="*/ 692307 w 693288"/>
                  <a:gd name="connsiteY0" fmla="*/ 3 h 311155"/>
                  <a:gd name="connsiteX1" fmla="*/ 539907 w 693288"/>
                  <a:gd name="connsiteY1" fmla="*/ 98428 h 311155"/>
                  <a:gd name="connsiteX2" fmla="*/ 384332 w 693288"/>
                  <a:gd name="connsiteY2" fmla="*/ 215903 h 311155"/>
                  <a:gd name="connsiteX3" fmla="*/ 485932 w 693288"/>
                  <a:gd name="connsiteY3" fmla="*/ 111128 h 311155"/>
                  <a:gd name="connsiteX4" fmla="*/ 295432 w 693288"/>
                  <a:gd name="connsiteY4" fmla="*/ 238128 h 311155"/>
                  <a:gd name="connsiteX5" fmla="*/ 276382 w 693288"/>
                  <a:gd name="connsiteY5" fmla="*/ 247653 h 311155"/>
                  <a:gd name="connsiteX6" fmla="*/ 279557 w 693288"/>
                  <a:gd name="connsiteY6" fmla="*/ 228603 h 311155"/>
                  <a:gd name="connsiteX7" fmla="*/ 146207 w 693288"/>
                  <a:gd name="connsiteY7" fmla="*/ 225428 h 311155"/>
                  <a:gd name="connsiteX8" fmla="*/ 157 w 693288"/>
                  <a:gd name="connsiteY8" fmla="*/ 311153 h 311155"/>
                  <a:gd name="connsiteX9" fmla="*/ 174782 w 693288"/>
                  <a:gd name="connsiteY9" fmla="*/ 222253 h 311155"/>
                  <a:gd name="connsiteX10" fmla="*/ 311307 w 693288"/>
                  <a:gd name="connsiteY10" fmla="*/ 225428 h 311155"/>
                  <a:gd name="connsiteX11" fmla="*/ 263682 w 693288"/>
                  <a:gd name="connsiteY11" fmla="*/ 180978 h 311155"/>
                  <a:gd name="connsiteX12" fmla="*/ 320832 w 693288"/>
                  <a:gd name="connsiteY12" fmla="*/ 184153 h 311155"/>
                  <a:gd name="connsiteX13" fmla="*/ 412907 w 693288"/>
                  <a:gd name="connsiteY13" fmla="*/ 123828 h 311155"/>
                  <a:gd name="connsiteX14" fmla="*/ 368457 w 693288"/>
                  <a:gd name="connsiteY14" fmla="*/ 165103 h 311155"/>
                  <a:gd name="connsiteX15" fmla="*/ 552607 w 693288"/>
                  <a:gd name="connsiteY15" fmla="*/ 73028 h 311155"/>
                  <a:gd name="connsiteX16" fmla="*/ 463707 w 693288"/>
                  <a:gd name="connsiteY16" fmla="*/ 101603 h 311155"/>
                  <a:gd name="connsiteX17" fmla="*/ 692307 w 693288"/>
                  <a:gd name="connsiteY17" fmla="*/ 3 h 31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93288" h="311155">
                    <a:moveTo>
                      <a:pt x="692307" y="3"/>
                    </a:moveTo>
                    <a:cubicBezTo>
                      <a:pt x="705007" y="-526"/>
                      <a:pt x="591236" y="62445"/>
                      <a:pt x="539907" y="98428"/>
                    </a:cubicBezTo>
                    <a:cubicBezTo>
                      <a:pt x="488578" y="134411"/>
                      <a:pt x="393328" y="213786"/>
                      <a:pt x="384332" y="215903"/>
                    </a:cubicBezTo>
                    <a:cubicBezTo>
                      <a:pt x="375336" y="218020"/>
                      <a:pt x="500749" y="107424"/>
                      <a:pt x="485932" y="111128"/>
                    </a:cubicBezTo>
                    <a:cubicBezTo>
                      <a:pt x="471115" y="114832"/>
                      <a:pt x="330357" y="215374"/>
                      <a:pt x="295432" y="238128"/>
                    </a:cubicBezTo>
                    <a:cubicBezTo>
                      <a:pt x="260507" y="260882"/>
                      <a:pt x="279028" y="249241"/>
                      <a:pt x="276382" y="247653"/>
                    </a:cubicBezTo>
                    <a:cubicBezTo>
                      <a:pt x="273736" y="246066"/>
                      <a:pt x="301253" y="232307"/>
                      <a:pt x="279557" y="228603"/>
                    </a:cubicBezTo>
                    <a:cubicBezTo>
                      <a:pt x="257861" y="224899"/>
                      <a:pt x="192774" y="211670"/>
                      <a:pt x="146207" y="225428"/>
                    </a:cubicBezTo>
                    <a:cubicBezTo>
                      <a:pt x="99640" y="239186"/>
                      <a:pt x="-4606" y="311682"/>
                      <a:pt x="157" y="311153"/>
                    </a:cubicBezTo>
                    <a:cubicBezTo>
                      <a:pt x="4919" y="310624"/>
                      <a:pt x="122924" y="236540"/>
                      <a:pt x="174782" y="222253"/>
                    </a:cubicBezTo>
                    <a:cubicBezTo>
                      <a:pt x="226640" y="207966"/>
                      <a:pt x="296490" y="232307"/>
                      <a:pt x="311307" y="225428"/>
                    </a:cubicBezTo>
                    <a:cubicBezTo>
                      <a:pt x="326124" y="218549"/>
                      <a:pt x="262095" y="187857"/>
                      <a:pt x="263682" y="180978"/>
                    </a:cubicBezTo>
                    <a:cubicBezTo>
                      <a:pt x="265269" y="174099"/>
                      <a:pt x="295961" y="193678"/>
                      <a:pt x="320832" y="184153"/>
                    </a:cubicBezTo>
                    <a:cubicBezTo>
                      <a:pt x="345703" y="174628"/>
                      <a:pt x="404969" y="127003"/>
                      <a:pt x="412907" y="123828"/>
                    </a:cubicBezTo>
                    <a:cubicBezTo>
                      <a:pt x="420845" y="120653"/>
                      <a:pt x="345174" y="173570"/>
                      <a:pt x="368457" y="165103"/>
                    </a:cubicBezTo>
                    <a:cubicBezTo>
                      <a:pt x="391740" y="156636"/>
                      <a:pt x="536732" y="83611"/>
                      <a:pt x="552607" y="73028"/>
                    </a:cubicBezTo>
                    <a:cubicBezTo>
                      <a:pt x="568482" y="62445"/>
                      <a:pt x="438836" y="113245"/>
                      <a:pt x="463707" y="101603"/>
                    </a:cubicBezTo>
                    <a:cubicBezTo>
                      <a:pt x="488578" y="89961"/>
                      <a:pt x="679607" y="532"/>
                      <a:pt x="692307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 155">
                <a:extLst>
                  <a:ext uri="{FF2B5EF4-FFF2-40B4-BE49-F238E27FC236}">
                    <a16:creationId xmlns:a16="http://schemas.microsoft.com/office/drawing/2014/main" id="{6F9278D3-3409-A1E2-FF7F-159F164838C3}"/>
                  </a:ext>
                </a:extLst>
              </p:cNvPr>
              <p:cNvSpPr/>
              <p:nvPr/>
            </p:nvSpPr>
            <p:spPr>
              <a:xfrm>
                <a:off x="3796933" y="3320940"/>
                <a:ext cx="533874" cy="289984"/>
              </a:xfrm>
              <a:custGeom>
                <a:avLst/>
                <a:gdLst>
                  <a:gd name="connsiteX0" fmla="*/ 533767 w 533874"/>
                  <a:gd name="connsiteY0" fmla="*/ 110 h 289984"/>
                  <a:gd name="connsiteX1" fmla="*/ 263892 w 533874"/>
                  <a:gd name="connsiteY1" fmla="*/ 146160 h 289984"/>
                  <a:gd name="connsiteX2" fmla="*/ 367 w 533874"/>
                  <a:gd name="connsiteY2" fmla="*/ 289035 h 289984"/>
                  <a:gd name="connsiteX3" fmla="*/ 213092 w 533874"/>
                  <a:gd name="connsiteY3" fmla="*/ 203310 h 289984"/>
                  <a:gd name="connsiteX4" fmla="*/ 489317 w 533874"/>
                  <a:gd name="connsiteY4" fmla="*/ 104885 h 289984"/>
                  <a:gd name="connsiteX5" fmla="*/ 225792 w 533874"/>
                  <a:gd name="connsiteY5" fmla="*/ 174735 h 289984"/>
                  <a:gd name="connsiteX6" fmla="*/ 533767 w 533874"/>
                  <a:gd name="connsiteY6" fmla="*/ 110 h 289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874" h="289984">
                    <a:moveTo>
                      <a:pt x="533767" y="110"/>
                    </a:moveTo>
                    <a:cubicBezTo>
                      <a:pt x="540117" y="-4652"/>
                      <a:pt x="263892" y="146160"/>
                      <a:pt x="263892" y="146160"/>
                    </a:cubicBezTo>
                    <a:cubicBezTo>
                      <a:pt x="174992" y="194314"/>
                      <a:pt x="8834" y="279510"/>
                      <a:pt x="367" y="289035"/>
                    </a:cubicBezTo>
                    <a:cubicBezTo>
                      <a:pt x="-8100" y="298560"/>
                      <a:pt x="131600" y="234002"/>
                      <a:pt x="213092" y="203310"/>
                    </a:cubicBezTo>
                    <a:cubicBezTo>
                      <a:pt x="294584" y="172618"/>
                      <a:pt x="487200" y="109647"/>
                      <a:pt x="489317" y="104885"/>
                    </a:cubicBezTo>
                    <a:cubicBezTo>
                      <a:pt x="491434" y="100123"/>
                      <a:pt x="219442" y="186906"/>
                      <a:pt x="225792" y="174735"/>
                    </a:cubicBezTo>
                    <a:cubicBezTo>
                      <a:pt x="232142" y="162564"/>
                      <a:pt x="527417" y="4872"/>
                      <a:pt x="533767" y="1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 156">
                <a:extLst>
                  <a:ext uri="{FF2B5EF4-FFF2-40B4-BE49-F238E27FC236}">
                    <a16:creationId xmlns:a16="http://schemas.microsoft.com/office/drawing/2014/main" id="{94DF875A-0EB7-D5F8-397E-A60985BF0FDC}"/>
                  </a:ext>
                </a:extLst>
              </p:cNvPr>
              <p:cNvSpPr/>
              <p:nvPr/>
            </p:nvSpPr>
            <p:spPr>
              <a:xfrm>
                <a:off x="3841092" y="3281593"/>
                <a:ext cx="407621" cy="287889"/>
              </a:xfrm>
              <a:custGeom>
                <a:avLst/>
                <a:gdLst>
                  <a:gd name="connsiteX0" fmla="*/ 407058 w 407621"/>
                  <a:gd name="connsiteY0" fmla="*/ 1357 h 287889"/>
                  <a:gd name="connsiteX1" fmla="*/ 165758 w 407621"/>
                  <a:gd name="connsiteY1" fmla="*/ 150582 h 287889"/>
                  <a:gd name="connsiteX2" fmla="*/ 658 w 407621"/>
                  <a:gd name="connsiteY2" fmla="*/ 287107 h 287889"/>
                  <a:gd name="connsiteX3" fmla="*/ 226083 w 407621"/>
                  <a:gd name="connsiteY3" fmla="*/ 87082 h 287889"/>
                  <a:gd name="connsiteX4" fmla="*/ 407058 w 407621"/>
                  <a:gd name="connsiteY4" fmla="*/ 1357 h 287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7621" h="287889">
                    <a:moveTo>
                      <a:pt x="407058" y="1357"/>
                    </a:moveTo>
                    <a:cubicBezTo>
                      <a:pt x="397004" y="11940"/>
                      <a:pt x="233491" y="102957"/>
                      <a:pt x="165758" y="150582"/>
                    </a:cubicBezTo>
                    <a:cubicBezTo>
                      <a:pt x="98025" y="198207"/>
                      <a:pt x="-9396" y="297690"/>
                      <a:pt x="658" y="287107"/>
                    </a:cubicBezTo>
                    <a:cubicBezTo>
                      <a:pt x="10712" y="276524"/>
                      <a:pt x="162054" y="129944"/>
                      <a:pt x="226083" y="87082"/>
                    </a:cubicBezTo>
                    <a:cubicBezTo>
                      <a:pt x="290112" y="44220"/>
                      <a:pt x="417112" y="-9226"/>
                      <a:pt x="407058" y="13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 157">
                <a:extLst>
                  <a:ext uri="{FF2B5EF4-FFF2-40B4-BE49-F238E27FC236}">
                    <a16:creationId xmlns:a16="http://schemas.microsoft.com/office/drawing/2014/main" id="{50E88707-31CE-6827-7D13-D26EE08D0978}"/>
                  </a:ext>
                </a:extLst>
              </p:cNvPr>
              <p:cNvSpPr/>
              <p:nvPr/>
            </p:nvSpPr>
            <p:spPr>
              <a:xfrm>
                <a:off x="3641697" y="3735805"/>
                <a:ext cx="62741" cy="349657"/>
              </a:xfrm>
              <a:custGeom>
                <a:avLst/>
                <a:gdLst>
                  <a:gd name="connsiteX0" fmla="*/ 15903 w 62741"/>
                  <a:gd name="connsiteY0" fmla="*/ 1170 h 349657"/>
                  <a:gd name="connsiteX1" fmla="*/ 9553 w 62741"/>
                  <a:gd name="connsiteY1" fmla="*/ 188495 h 349657"/>
                  <a:gd name="connsiteX2" fmla="*/ 57178 w 62741"/>
                  <a:gd name="connsiteY2" fmla="*/ 344070 h 349657"/>
                  <a:gd name="connsiteX3" fmla="*/ 57178 w 62741"/>
                  <a:gd name="connsiteY3" fmla="*/ 305970 h 349657"/>
                  <a:gd name="connsiteX4" fmla="*/ 15903 w 62741"/>
                  <a:gd name="connsiteY4" fmla="*/ 217070 h 349657"/>
                  <a:gd name="connsiteX5" fmla="*/ 28 w 62741"/>
                  <a:gd name="connsiteY5" fmla="*/ 112295 h 349657"/>
                  <a:gd name="connsiteX6" fmla="*/ 15903 w 62741"/>
                  <a:gd name="connsiteY6" fmla="*/ 1170 h 349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741" h="349657">
                    <a:moveTo>
                      <a:pt x="15903" y="1170"/>
                    </a:moveTo>
                    <a:cubicBezTo>
                      <a:pt x="17490" y="13870"/>
                      <a:pt x="2674" y="131345"/>
                      <a:pt x="9553" y="188495"/>
                    </a:cubicBezTo>
                    <a:cubicBezTo>
                      <a:pt x="16432" y="245645"/>
                      <a:pt x="49240" y="324491"/>
                      <a:pt x="57178" y="344070"/>
                    </a:cubicBezTo>
                    <a:cubicBezTo>
                      <a:pt x="65116" y="363649"/>
                      <a:pt x="64057" y="327136"/>
                      <a:pt x="57178" y="305970"/>
                    </a:cubicBezTo>
                    <a:cubicBezTo>
                      <a:pt x="50299" y="284804"/>
                      <a:pt x="25428" y="249349"/>
                      <a:pt x="15903" y="217070"/>
                    </a:cubicBezTo>
                    <a:cubicBezTo>
                      <a:pt x="6378" y="184791"/>
                      <a:pt x="-501" y="141928"/>
                      <a:pt x="28" y="112295"/>
                    </a:cubicBezTo>
                    <a:cubicBezTo>
                      <a:pt x="557" y="82662"/>
                      <a:pt x="14316" y="-11530"/>
                      <a:pt x="15903" y="11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 158">
                <a:extLst>
                  <a:ext uri="{FF2B5EF4-FFF2-40B4-BE49-F238E27FC236}">
                    <a16:creationId xmlns:a16="http://schemas.microsoft.com/office/drawing/2014/main" id="{63995FA7-529E-C0D0-802C-17CFDFC4887F}"/>
                  </a:ext>
                </a:extLst>
              </p:cNvPr>
              <p:cNvSpPr/>
              <p:nvPr/>
            </p:nvSpPr>
            <p:spPr>
              <a:xfrm>
                <a:off x="4166218" y="3413064"/>
                <a:ext cx="101238" cy="549357"/>
              </a:xfrm>
              <a:custGeom>
                <a:avLst/>
                <a:gdLst>
                  <a:gd name="connsiteX0" fmla="*/ 100982 w 101238"/>
                  <a:gd name="connsiteY0" fmla="*/ 61 h 549357"/>
                  <a:gd name="connsiteX1" fmla="*/ 34307 w 101238"/>
                  <a:gd name="connsiteY1" fmla="*/ 244536 h 549357"/>
                  <a:gd name="connsiteX2" fmla="*/ 50182 w 101238"/>
                  <a:gd name="connsiteY2" fmla="*/ 498536 h 549357"/>
                  <a:gd name="connsiteX3" fmla="*/ 34307 w 101238"/>
                  <a:gd name="connsiteY3" fmla="*/ 400111 h 549357"/>
                  <a:gd name="connsiteX4" fmla="*/ 91457 w 101238"/>
                  <a:gd name="connsiteY4" fmla="*/ 549336 h 549357"/>
                  <a:gd name="connsiteX5" fmla="*/ 31132 w 101238"/>
                  <a:gd name="connsiteY5" fmla="*/ 409636 h 549357"/>
                  <a:gd name="connsiteX6" fmla="*/ 12082 w 101238"/>
                  <a:gd name="connsiteY6" fmla="*/ 209611 h 549357"/>
                  <a:gd name="connsiteX7" fmla="*/ 5732 w 101238"/>
                  <a:gd name="connsiteY7" fmla="*/ 266761 h 549357"/>
                  <a:gd name="connsiteX8" fmla="*/ 100982 w 101238"/>
                  <a:gd name="connsiteY8" fmla="*/ 61 h 54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238" h="549357">
                    <a:moveTo>
                      <a:pt x="100982" y="61"/>
                    </a:moveTo>
                    <a:cubicBezTo>
                      <a:pt x="105744" y="-3643"/>
                      <a:pt x="42774" y="161457"/>
                      <a:pt x="34307" y="244536"/>
                    </a:cubicBezTo>
                    <a:cubicBezTo>
                      <a:pt x="25840" y="327615"/>
                      <a:pt x="50182" y="472607"/>
                      <a:pt x="50182" y="498536"/>
                    </a:cubicBezTo>
                    <a:cubicBezTo>
                      <a:pt x="50182" y="524465"/>
                      <a:pt x="27428" y="391644"/>
                      <a:pt x="34307" y="400111"/>
                    </a:cubicBezTo>
                    <a:cubicBezTo>
                      <a:pt x="41186" y="408578"/>
                      <a:pt x="91986" y="547749"/>
                      <a:pt x="91457" y="549336"/>
                    </a:cubicBezTo>
                    <a:cubicBezTo>
                      <a:pt x="90928" y="550923"/>
                      <a:pt x="44361" y="466257"/>
                      <a:pt x="31132" y="409636"/>
                    </a:cubicBezTo>
                    <a:cubicBezTo>
                      <a:pt x="17903" y="353015"/>
                      <a:pt x="16315" y="233423"/>
                      <a:pt x="12082" y="209611"/>
                    </a:cubicBezTo>
                    <a:cubicBezTo>
                      <a:pt x="7849" y="185799"/>
                      <a:pt x="-8555" y="297453"/>
                      <a:pt x="5732" y="266761"/>
                    </a:cubicBezTo>
                    <a:cubicBezTo>
                      <a:pt x="20019" y="236069"/>
                      <a:pt x="96220" y="3765"/>
                      <a:pt x="100982" y="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 159">
                <a:extLst>
                  <a:ext uri="{FF2B5EF4-FFF2-40B4-BE49-F238E27FC236}">
                    <a16:creationId xmlns:a16="http://schemas.microsoft.com/office/drawing/2014/main" id="{E0F83BB8-583E-04D3-3101-66DB214B9E0D}"/>
                  </a:ext>
                </a:extLst>
              </p:cNvPr>
              <p:cNvSpPr/>
              <p:nvPr/>
            </p:nvSpPr>
            <p:spPr>
              <a:xfrm>
                <a:off x="3773601" y="3689254"/>
                <a:ext cx="116162" cy="343596"/>
              </a:xfrm>
              <a:custGeom>
                <a:avLst/>
                <a:gdLst>
                  <a:gd name="connsiteX0" fmla="*/ 115774 w 116162"/>
                  <a:gd name="connsiteY0" fmla="*/ 3271 h 343596"/>
                  <a:gd name="connsiteX1" fmla="*/ 14174 w 116162"/>
                  <a:gd name="connsiteY1" fmla="*/ 168371 h 343596"/>
                  <a:gd name="connsiteX2" fmla="*/ 1474 w 116162"/>
                  <a:gd name="connsiteY2" fmla="*/ 244571 h 343596"/>
                  <a:gd name="connsiteX3" fmla="*/ 20524 w 116162"/>
                  <a:gd name="connsiteY3" fmla="*/ 209646 h 343596"/>
                  <a:gd name="connsiteX4" fmla="*/ 4649 w 116162"/>
                  <a:gd name="connsiteY4" fmla="*/ 342996 h 343596"/>
                  <a:gd name="connsiteX5" fmla="*/ 20524 w 116162"/>
                  <a:gd name="connsiteY5" fmla="*/ 254096 h 343596"/>
                  <a:gd name="connsiteX6" fmla="*/ 99899 w 116162"/>
                  <a:gd name="connsiteY6" fmla="*/ 142971 h 343596"/>
                  <a:gd name="connsiteX7" fmla="*/ 30049 w 116162"/>
                  <a:gd name="connsiteY7" fmla="*/ 228696 h 343596"/>
                  <a:gd name="connsiteX8" fmla="*/ 84024 w 116162"/>
                  <a:gd name="connsiteY8" fmla="*/ 127096 h 343596"/>
                  <a:gd name="connsiteX9" fmla="*/ 33224 w 116162"/>
                  <a:gd name="connsiteY9" fmla="*/ 196946 h 343596"/>
                  <a:gd name="connsiteX10" fmla="*/ 42749 w 116162"/>
                  <a:gd name="connsiteY10" fmla="*/ 108046 h 343596"/>
                  <a:gd name="connsiteX11" fmla="*/ 49099 w 116162"/>
                  <a:gd name="connsiteY11" fmla="*/ 63596 h 343596"/>
                  <a:gd name="connsiteX12" fmla="*/ 115774 w 116162"/>
                  <a:gd name="connsiteY12" fmla="*/ 3271 h 3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162" h="343596">
                    <a:moveTo>
                      <a:pt x="115774" y="3271"/>
                    </a:moveTo>
                    <a:cubicBezTo>
                      <a:pt x="109953" y="20733"/>
                      <a:pt x="33224" y="128154"/>
                      <a:pt x="14174" y="168371"/>
                    </a:cubicBezTo>
                    <a:cubicBezTo>
                      <a:pt x="-4876" y="208588"/>
                      <a:pt x="416" y="237692"/>
                      <a:pt x="1474" y="244571"/>
                    </a:cubicBezTo>
                    <a:cubicBezTo>
                      <a:pt x="2532" y="251450"/>
                      <a:pt x="19995" y="193242"/>
                      <a:pt x="20524" y="209646"/>
                    </a:cubicBezTo>
                    <a:cubicBezTo>
                      <a:pt x="21053" y="226050"/>
                      <a:pt x="4649" y="335588"/>
                      <a:pt x="4649" y="342996"/>
                    </a:cubicBezTo>
                    <a:cubicBezTo>
                      <a:pt x="4649" y="350404"/>
                      <a:pt x="4649" y="287433"/>
                      <a:pt x="20524" y="254096"/>
                    </a:cubicBezTo>
                    <a:cubicBezTo>
                      <a:pt x="36399" y="220759"/>
                      <a:pt x="98312" y="147204"/>
                      <a:pt x="99899" y="142971"/>
                    </a:cubicBezTo>
                    <a:cubicBezTo>
                      <a:pt x="101486" y="138738"/>
                      <a:pt x="32695" y="231342"/>
                      <a:pt x="30049" y="228696"/>
                    </a:cubicBezTo>
                    <a:cubicBezTo>
                      <a:pt x="27403" y="226050"/>
                      <a:pt x="83495" y="132388"/>
                      <a:pt x="84024" y="127096"/>
                    </a:cubicBezTo>
                    <a:cubicBezTo>
                      <a:pt x="84553" y="121804"/>
                      <a:pt x="40103" y="200121"/>
                      <a:pt x="33224" y="196946"/>
                    </a:cubicBezTo>
                    <a:cubicBezTo>
                      <a:pt x="26345" y="193771"/>
                      <a:pt x="40103" y="130271"/>
                      <a:pt x="42749" y="108046"/>
                    </a:cubicBezTo>
                    <a:cubicBezTo>
                      <a:pt x="45395" y="85821"/>
                      <a:pt x="37987" y="84233"/>
                      <a:pt x="49099" y="63596"/>
                    </a:cubicBezTo>
                    <a:cubicBezTo>
                      <a:pt x="60211" y="42959"/>
                      <a:pt x="121595" y="-14191"/>
                      <a:pt x="115774" y="32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 160">
                <a:extLst>
                  <a:ext uri="{FF2B5EF4-FFF2-40B4-BE49-F238E27FC236}">
                    <a16:creationId xmlns:a16="http://schemas.microsoft.com/office/drawing/2014/main" id="{B52AADA0-77D4-A3ED-8562-D224F10B16B5}"/>
                  </a:ext>
                </a:extLst>
              </p:cNvPr>
              <p:cNvSpPr/>
              <p:nvPr/>
            </p:nvSpPr>
            <p:spPr>
              <a:xfrm>
                <a:off x="3660563" y="3810000"/>
                <a:ext cx="125847" cy="201638"/>
              </a:xfrm>
              <a:custGeom>
                <a:avLst/>
                <a:gdLst>
                  <a:gd name="connsiteX0" fmla="*/ 60537 w 125847"/>
                  <a:gd name="connsiteY0" fmla="*/ 0 h 201638"/>
                  <a:gd name="connsiteX1" fmla="*/ 25612 w 125847"/>
                  <a:gd name="connsiteY1" fmla="*/ 101600 h 201638"/>
                  <a:gd name="connsiteX2" fmla="*/ 38312 w 125847"/>
                  <a:gd name="connsiteY2" fmla="*/ 146050 h 201638"/>
                  <a:gd name="connsiteX3" fmla="*/ 25612 w 125847"/>
                  <a:gd name="connsiteY3" fmla="*/ 127000 h 201638"/>
                  <a:gd name="connsiteX4" fmla="*/ 124037 w 125847"/>
                  <a:gd name="connsiteY4" fmla="*/ 200025 h 201638"/>
                  <a:gd name="connsiteX5" fmla="*/ 82762 w 125847"/>
                  <a:gd name="connsiteY5" fmla="*/ 171450 h 201638"/>
                  <a:gd name="connsiteX6" fmla="*/ 212 w 125847"/>
                  <a:gd name="connsiteY6" fmla="*/ 101600 h 201638"/>
                  <a:gd name="connsiteX7" fmla="*/ 60537 w 125847"/>
                  <a:gd name="connsiteY7" fmla="*/ 0 h 201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847" h="201638">
                    <a:moveTo>
                      <a:pt x="60537" y="0"/>
                    </a:moveTo>
                    <a:cubicBezTo>
                      <a:pt x="64770" y="0"/>
                      <a:pt x="29316" y="77258"/>
                      <a:pt x="25612" y="101600"/>
                    </a:cubicBezTo>
                    <a:cubicBezTo>
                      <a:pt x="21908" y="125942"/>
                      <a:pt x="38312" y="141817"/>
                      <a:pt x="38312" y="146050"/>
                    </a:cubicBezTo>
                    <a:cubicBezTo>
                      <a:pt x="38312" y="150283"/>
                      <a:pt x="11325" y="118004"/>
                      <a:pt x="25612" y="127000"/>
                    </a:cubicBezTo>
                    <a:cubicBezTo>
                      <a:pt x="39899" y="135996"/>
                      <a:pt x="114512" y="192617"/>
                      <a:pt x="124037" y="200025"/>
                    </a:cubicBezTo>
                    <a:cubicBezTo>
                      <a:pt x="133562" y="207433"/>
                      <a:pt x="103399" y="187854"/>
                      <a:pt x="82762" y="171450"/>
                    </a:cubicBezTo>
                    <a:cubicBezTo>
                      <a:pt x="62125" y="155046"/>
                      <a:pt x="4445" y="125412"/>
                      <a:pt x="212" y="101600"/>
                    </a:cubicBezTo>
                    <a:cubicBezTo>
                      <a:pt x="-4021" y="77788"/>
                      <a:pt x="56304" y="0"/>
                      <a:pt x="6053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 161">
                <a:extLst>
                  <a:ext uri="{FF2B5EF4-FFF2-40B4-BE49-F238E27FC236}">
                    <a16:creationId xmlns:a16="http://schemas.microsoft.com/office/drawing/2014/main" id="{DFCC5507-C1E9-EDFB-FBEA-A961E13A2646}"/>
                  </a:ext>
                </a:extLst>
              </p:cNvPr>
              <p:cNvSpPr/>
              <p:nvPr/>
            </p:nvSpPr>
            <p:spPr>
              <a:xfrm>
                <a:off x="3708350" y="3786814"/>
                <a:ext cx="95300" cy="204523"/>
              </a:xfrm>
              <a:custGeom>
                <a:avLst/>
                <a:gdLst>
                  <a:gd name="connsiteX0" fmla="*/ 50 w 95300"/>
                  <a:gd name="connsiteY0" fmla="*/ 35886 h 204523"/>
                  <a:gd name="connsiteX1" fmla="*/ 41325 w 95300"/>
                  <a:gd name="connsiteY1" fmla="*/ 96211 h 204523"/>
                  <a:gd name="connsiteX2" fmla="*/ 41325 w 95300"/>
                  <a:gd name="connsiteY2" fmla="*/ 156536 h 204523"/>
                  <a:gd name="connsiteX3" fmla="*/ 22275 w 95300"/>
                  <a:gd name="connsiteY3" fmla="*/ 204161 h 204523"/>
                  <a:gd name="connsiteX4" fmla="*/ 50850 w 95300"/>
                  <a:gd name="connsiteY4" fmla="*/ 131136 h 204523"/>
                  <a:gd name="connsiteX5" fmla="*/ 95300 w 95300"/>
                  <a:gd name="connsiteY5" fmla="*/ 961 h 204523"/>
                  <a:gd name="connsiteX6" fmla="*/ 50850 w 95300"/>
                  <a:gd name="connsiteY6" fmla="*/ 70811 h 204523"/>
                  <a:gd name="connsiteX7" fmla="*/ 50 w 95300"/>
                  <a:gd name="connsiteY7" fmla="*/ 35886 h 20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300" h="204523">
                    <a:moveTo>
                      <a:pt x="50" y="35886"/>
                    </a:moveTo>
                    <a:cubicBezTo>
                      <a:pt x="-1537" y="40119"/>
                      <a:pt x="34446" y="76103"/>
                      <a:pt x="41325" y="96211"/>
                    </a:cubicBezTo>
                    <a:cubicBezTo>
                      <a:pt x="48204" y="116319"/>
                      <a:pt x="44500" y="138544"/>
                      <a:pt x="41325" y="156536"/>
                    </a:cubicBezTo>
                    <a:cubicBezTo>
                      <a:pt x="38150" y="174528"/>
                      <a:pt x="20688" y="208394"/>
                      <a:pt x="22275" y="204161"/>
                    </a:cubicBezTo>
                    <a:cubicBezTo>
                      <a:pt x="23862" y="199928"/>
                      <a:pt x="38679" y="165003"/>
                      <a:pt x="50850" y="131136"/>
                    </a:cubicBezTo>
                    <a:cubicBezTo>
                      <a:pt x="63021" y="97269"/>
                      <a:pt x="95300" y="11015"/>
                      <a:pt x="95300" y="961"/>
                    </a:cubicBezTo>
                    <a:cubicBezTo>
                      <a:pt x="95300" y="-9093"/>
                      <a:pt x="63550" y="62874"/>
                      <a:pt x="50850" y="70811"/>
                    </a:cubicBezTo>
                    <a:cubicBezTo>
                      <a:pt x="38150" y="78748"/>
                      <a:pt x="1637" y="31653"/>
                      <a:pt x="50" y="358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 162">
                <a:extLst>
                  <a:ext uri="{FF2B5EF4-FFF2-40B4-BE49-F238E27FC236}">
                    <a16:creationId xmlns:a16="http://schemas.microsoft.com/office/drawing/2014/main" id="{57B3FF3D-21D3-9C77-EB85-BF3B39C90D9B}"/>
                  </a:ext>
                </a:extLst>
              </p:cNvPr>
              <p:cNvSpPr/>
              <p:nvPr/>
            </p:nvSpPr>
            <p:spPr>
              <a:xfrm>
                <a:off x="3689065" y="2235193"/>
                <a:ext cx="105247" cy="41867"/>
              </a:xfrm>
              <a:custGeom>
                <a:avLst/>
                <a:gdLst>
                  <a:gd name="connsiteX0" fmla="*/ 285 w 105247"/>
                  <a:gd name="connsiteY0" fmla="*/ 41282 h 41867"/>
                  <a:gd name="connsiteX1" fmla="*/ 66960 w 105247"/>
                  <a:gd name="connsiteY1" fmla="*/ 25407 h 41867"/>
                  <a:gd name="connsiteX2" fmla="*/ 63785 w 105247"/>
                  <a:gd name="connsiteY2" fmla="*/ 6357 h 41867"/>
                  <a:gd name="connsiteX3" fmla="*/ 105060 w 105247"/>
                  <a:gd name="connsiteY3" fmla="*/ 28582 h 41867"/>
                  <a:gd name="connsiteX4" fmla="*/ 44735 w 105247"/>
                  <a:gd name="connsiteY4" fmla="*/ 7 h 41867"/>
                  <a:gd name="connsiteX5" fmla="*/ 285 w 105247"/>
                  <a:gd name="connsiteY5" fmla="*/ 41282 h 4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247" h="41867">
                    <a:moveTo>
                      <a:pt x="285" y="41282"/>
                    </a:moveTo>
                    <a:cubicBezTo>
                      <a:pt x="3989" y="45515"/>
                      <a:pt x="66960" y="25407"/>
                      <a:pt x="66960" y="25407"/>
                    </a:cubicBezTo>
                    <a:cubicBezTo>
                      <a:pt x="77543" y="19586"/>
                      <a:pt x="57435" y="5828"/>
                      <a:pt x="63785" y="6357"/>
                    </a:cubicBezTo>
                    <a:cubicBezTo>
                      <a:pt x="70135" y="6886"/>
                      <a:pt x="108235" y="29640"/>
                      <a:pt x="105060" y="28582"/>
                    </a:cubicBezTo>
                    <a:cubicBezTo>
                      <a:pt x="101885" y="27524"/>
                      <a:pt x="59552" y="-522"/>
                      <a:pt x="44735" y="7"/>
                    </a:cubicBezTo>
                    <a:cubicBezTo>
                      <a:pt x="29918" y="536"/>
                      <a:pt x="-3419" y="37049"/>
                      <a:pt x="285" y="4128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 163">
                <a:extLst>
                  <a:ext uri="{FF2B5EF4-FFF2-40B4-BE49-F238E27FC236}">
                    <a16:creationId xmlns:a16="http://schemas.microsoft.com/office/drawing/2014/main" id="{0D7C8BFA-5BEA-88D6-42D5-977E8234E974}"/>
                  </a:ext>
                </a:extLst>
              </p:cNvPr>
              <p:cNvSpPr/>
              <p:nvPr/>
            </p:nvSpPr>
            <p:spPr>
              <a:xfrm>
                <a:off x="3710908" y="3981304"/>
                <a:ext cx="80505" cy="645178"/>
              </a:xfrm>
              <a:custGeom>
                <a:avLst/>
                <a:gdLst>
                  <a:gd name="connsiteX0" fmla="*/ 19717 w 80505"/>
                  <a:gd name="connsiteY0" fmla="*/ 146 h 645178"/>
                  <a:gd name="connsiteX1" fmla="*/ 10192 w 80505"/>
                  <a:gd name="connsiteY1" fmla="*/ 66821 h 645178"/>
                  <a:gd name="connsiteX2" fmla="*/ 35592 w 80505"/>
                  <a:gd name="connsiteY2" fmla="*/ 123971 h 645178"/>
                  <a:gd name="connsiteX3" fmla="*/ 51467 w 80505"/>
                  <a:gd name="connsiteY3" fmla="*/ 184296 h 645178"/>
                  <a:gd name="connsiteX4" fmla="*/ 57817 w 80505"/>
                  <a:gd name="connsiteY4" fmla="*/ 139846 h 645178"/>
                  <a:gd name="connsiteX5" fmla="*/ 32417 w 80505"/>
                  <a:gd name="connsiteY5" fmla="*/ 219221 h 645178"/>
                  <a:gd name="connsiteX6" fmla="*/ 29242 w 80505"/>
                  <a:gd name="connsiteY6" fmla="*/ 463696 h 645178"/>
                  <a:gd name="connsiteX7" fmla="*/ 29242 w 80505"/>
                  <a:gd name="connsiteY7" fmla="*/ 381146 h 645178"/>
                  <a:gd name="connsiteX8" fmla="*/ 13367 w 80505"/>
                  <a:gd name="connsiteY8" fmla="*/ 552596 h 645178"/>
                  <a:gd name="connsiteX9" fmla="*/ 16542 w 80505"/>
                  <a:gd name="connsiteY9" fmla="*/ 644671 h 645178"/>
                  <a:gd name="connsiteX10" fmla="*/ 19717 w 80505"/>
                  <a:gd name="connsiteY10" fmla="*/ 514496 h 645178"/>
                  <a:gd name="connsiteX11" fmla="*/ 10192 w 80505"/>
                  <a:gd name="connsiteY11" fmla="*/ 241446 h 645178"/>
                  <a:gd name="connsiteX12" fmla="*/ 10192 w 80505"/>
                  <a:gd name="connsiteY12" fmla="*/ 355746 h 645178"/>
                  <a:gd name="connsiteX13" fmla="*/ 76867 w 80505"/>
                  <a:gd name="connsiteY13" fmla="*/ 114446 h 645178"/>
                  <a:gd name="connsiteX14" fmla="*/ 64167 w 80505"/>
                  <a:gd name="connsiteY14" fmla="*/ 143021 h 645178"/>
                  <a:gd name="connsiteX15" fmla="*/ 667 w 80505"/>
                  <a:gd name="connsiteY15" fmla="*/ 85871 h 645178"/>
                  <a:gd name="connsiteX16" fmla="*/ 19717 w 80505"/>
                  <a:gd name="connsiteY16" fmla="*/ 146 h 64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0505" h="645178">
                    <a:moveTo>
                      <a:pt x="19717" y="146"/>
                    </a:moveTo>
                    <a:cubicBezTo>
                      <a:pt x="21304" y="-3029"/>
                      <a:pt x="7546" y="46184"/>
                      <a:pt x="10192" y="66821"/>
                    </a:cubicBezTo>
                    <a:cubicBezTo>
                      <a:pt x="12838" y="87458"/>
                      <a:pt x="28713" y="104392"/>
                      <a:pt x="35592" y="123971"/>
                    </a:cubicBezTo>
                    <a:cubicBezTo>
                      <a:pt x="42471" y="143550"/>
                      <a:pt x="47763" y="181650"/>
                      <a:pt x="51467" y="184296"/>
                    </a:cubicBezTo>
                    <a:cubicBezTo>
                      <a:pt x="55171" y="186942"/>
                      <a:pt x="60992" y="134025"/>
                      <a:pt x="57817" y="139846"/>
                    </a:cubicBezTo>
                    <a:cubicBezTo>
                      <a:pt x="54642" y="145667"/>
                      <a:pt x="37180" y="165246"/>
                      <a:pt x="32417" y="219221"/>
                    </a:cubicBezTo>
                    <a:cubicBezTo>
                      <a:pt x="27654" y="273196"/>
                      <a:pt x="29771" y="436709"/>
                      <a:pt x="29242" y="463696"/>
                    </a:cubicBezTo>
                    <a:cubicBezTo>
                      <a:pt x="28713" y="490683"/>
                      <a:pt x="31888" y="366329"/>
                      <a:pt x="29242" y="381146"/>
                    </a:cubicBezTo>
                    <a:cubicBezTo>
                      <a:pt x="26596" y="395963"/>
                      <a:pt x="15484" y="508675"/>
                      <a:pt x="13367" y="552596"/>
                    </a:cubicBezTo>
                    <a:cubicBezTo>
                      <a:pt x="11250" y="596517"/>
                      <a:pt x="15484" y="651021"/>
                      <a:pt x="16542" y="644671"/>
                    </a:cubicBezTo>
                    <a:cubicBezTo>
                      <a:pt x="17600" y="638321"/>
                      <a:pt x="20775" y="581700"/>
                      <a:pt x="19717" y="514496"/>
                    </a:cubicBezTo>
                    <a:cubicBezTo>
                      <a:pt x="18659" y="447292"/>
                      <a:pt x="11779" y="267904"/>
                      <a:pt x="10192" y="241446"/>
                    </a:cubicBezTo>
                    <a:cubicBezTo>
                      <a:pt x="8604" y="214988"/>
                      <a:pt x="-921" y="376913"/>
                      <a:pt x="10192" y="355746"/>
                    </a:cubicBezTo>
                    <a:cubicBezTo>
                      <a:pt x="21305" y="334579"/>
                      <a:pt x="67871" y="149900"/>
                      <a:pt x="76867" y="114446"/>
                    </a:cubicBezTo>
                    <a:cubicBezTo>
                      <a:pt x="85863" y="78992"/>
                      <a:pt x="76867" y="147784"/>
                      <a:pt x="64167" y="143021"/>
                    </a:cubicBezTo>
                    <a:cubicBezTo>
                      <a:pt x="51467" y="138258"/>
                      <a:pt x="5429" y="109683"/>
                      <a:pt x="667" y="85871"/>
                    </a:cubicBezTo>
                    <a:cubicBezTo>
                      <a:pt x="-4095" y="62059"/>
                      <a:pt x="18130" y="3321"/>
                      <a:pt x="19717" y="1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 164">
                <a:extLst>
                  <a:ext uri="{FF2B5EF4-FFF2-40B4-BE49-F238E27FC236}">
                    <a16:creationId xmlns:a16="http://schemas.microsoft.com/office/drawing/2014/main" id="{C87F47A8-96CD-F661-439B-5A82F02102C0}"/>
                  </a:ext>
                </a:extLst>
              </p:cNvPr>
              <p:cNvSpPr/>
              <p:nvPr/>
            </p:nvSpPr>
            <p:spPr>
              <a:xfrm>
                <a:off x="3968733" y="3327301"/>
                <a:ext cx="352498" cy="190671"/>
              </a:xfrm>
              <a:custGeom>
                <a:avLst/>
                <a:gdLst>
                  <a:gd name="connsiteX0" fmla="*/ 352442 w 352498"/>
                  <a:gd name="connsiteY0" fmla="*/ 99 h 190671"/>
                  <a:gd name="connsiteX1" fmla="*/ 238142 w 352498"/>
                  <a:gd name="connsiteY1" fmla="*/ 104874 h 190671"/>
                  <a:gd name="connsiteX2" fmla="*/ 3192 w 352498"/>
                  <a:gd name="connsiteY2" fmla="*/ 152499 h 190671"/>
                  <a:gd name="connsiteX3" fmla="*/ 184167 w 352498"/>
                  <a:gd name="connsiteY3" fmla="*/ 117574 h 190671"/>
                  <a:gd name="connsiteX4" fmla="*/ 17 w 352498"/>
                  <a:gd name="connsiteY4" fmla="*/ 190599 h 190671"/>
                  <a:gd name="connsiteX5" fmla="*/ 196867 w 352498"/>
                  <a:gd name="connsiteY5" fmla="*/ 130274 h 190671"/>
                  <a:gd name="connsiteX6" fmla="*/ 225442 w 352498"/>
                  <a:gd name="connsiteY6" fmla="*/ 85824 h 190671"/>
                  <a:gd name="connsiteX7" fmla="*/ 352442 w 352498"/>
                  <a:gd name="connsiteY7" fmla="*/ 99 h 19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498" h="190671">
                    <a:moveTo>
                      <a:pt x="352442" y="99"/>
                    </a:moveTo>
                    <a:cubicBezTo>
                      <a:pt x="354559" y="3274"/>
                      <a:pt x="296350" y="79474"/>
                      <a:pt x="238142" y="104874"/>
                    </a:cubicBezTo>
                    <a:cubicBezTo>
                      <a:pt x="179934" y="130274"/>
                      <a:pt x="12188" y="150382"/>
                      <a:pt x="3192" y="152499"/>
                    </a:cubicBezTo>
                    <a:cubicBezTo>
                      <a:pt x="-5804" y="154616"/>
                      <a:pt x="184696" y="111224"/>
                      <a:pt x="184167" y="117574"/>
                    </a:cubicBezTo>
                    <a:cubicBezTo>
                      <a:pt x="183638" y="123924"/>
                      <a:pt x="-2100" y="188482"/>
                      <a:pt x="17" y="190599"/>
                    </a:cubicBezTo>
                    <a:cubicBezTo>
                      <a:pt x="2134" y="192716"/>
                      <a:pt x="159296" y="147736"/>
                      <a:pt x="196867" y="130274"/>
                    </a:cubicBezTo>
                    <a:cubicBezTo>
                      <a:pt x="234438" y="112812"/>
                      <a:pt x="202688" y="100641"/>
                      <a:pt x="225442" y="85824"/>
                    </a:cubicBezTo>
                    <a:cubicBezTo>
                      <a:pt x="248196" y="71007"/>
                      <a:pt x="350325" y="-3076"/>
                      <a:pt x="352442" y="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 165">
                <a:extLst>
                  <a:ext uri="{FF2B5EF4-FFF2-40B4-BE49-F238E27FC236}">
                    <a16:creationId xmlns:a16="http://schemas.microsoft.com/office/drawing/2014/main" id="{8B657736-CBDE-43F0-7439-AF92EA608B64}"/>
                  </a:ext>
                </a:extLst>
              </p:cNvPr>
              <p:cNvSpPr/>
              <p:nvPr/>
            </p:nvSpPr>
            <p:spPr>
              <a:xfrm>
                <a:off x="4068249" y="3416892"/>
                <a:ext cx="193961" cy="389193"/>
              </a:xfrm>
              <a:custGeom>
                <a:avLst/>
                <a:gdLst>
                  <a:gd name="connsiteX0" fmla="*/ 2101 w 193961"/>
                  <a:gd name="connsiteY0" fmla="*/ 167683 h 389193"/>
                  <a:gd name="connsiteX1" fmla="*/ 189426 w 193961"/>
                  <a:gd name="connsiteY1" fmla="*/ 43858 h 389193"/>
                  <a:gd name="connsiteX2" fmla="*/ 135451 w 193961"/>
                  <a:gd name="connsiteY2" fmla="*/ 116883 h 389193"/>
                  <a:gd name="connsiteX3" fmla="*/ 129101 w 193961"/>
                  <a:gd name="connsiteY3" fmla="*/ 189908 h 389193"/>
                  <a:gd name="connsiteX4" fmla="*/ 132276 w 193961"/>
                  <a:gd name="connsiteY4" fmla="*/ 154983 h 389193"/>
                  <a:gd name="connsiteX5" fmla="*/ 84651 w 193961"/>
                  <a:gd name="connsiteY5" fmla="*/ 240708 h 389193"/>
                  <a:gd name="connsiteX6" fmla="*/ 56076 w 193961"/>
                  <a:gd name="connsiteY6" fmla="*/ 386758 h 389193"/>
                  <a:gd name="connsiteX7" fmla="*/ 71951 w 193961"/>
                  <a:gd name="connsiteY7" fmla="*/ 307383 h 389193"/>
                  <a:gd name="connsiteX8" fmla="*/ 192601 w 193961"/>
                  <a:gd name="connsiteY8" fmla="*/ 5758 h 389193"/>
                  <a:gd name="connsiteX9" fmla="*/ 94176 w 193961"/>
                  <a:gd name="connsiteY9" fmla="*/ 113708 h 389193"/>
                  <a:gd name="connsiteX10" fmla="*/ 2101 w 193961"/>
                  <a:gd name="connsiteY10" fmla="*/ 167683 h 389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961" h="389193">
                    <a:moveTo>
                      <a:pt x="2101" y="167683"/>
                    </a:moveTo>
                    <a:cubicBezTo>
                      <a:pt x="17976" y="156041"/>
                      <a:pt x="167201" y="52325"/>
                      <a:pt x="189426" y="43858"/>
                    </a:cubicBezTo>
                    <a:cubicBezTo>
                      <a:pt x="211651" y="35391"/>
                      <a:pt x="145505" y="92541"/>
                      <a:pt x="135451" y="116883"/>
                    </a:cubicBezTo>
                    <a:cubicBezTo>
                      <a:pt x="125397" y="141225"/>
                      <a:pt x="129630" y="183558"/>
                      <a:pt x="129101" y="189908"/>
                    </a:cubicBezTo>
                    <a:cubicBezTo>
                      <a:pt x="128572" y="196258"/>
                      <a:pt x="139684" y="146516"/>
                      <a:pt x="132276" y="154983"/>
                    </a:cubicBezTo>
                    <a:cubicBezTo>
                      <a:pt x="124868" y="163450"/>
                      <a:pt x="97351" y="202079"/>
                      <a:pt x="84651" y="240708"/>
                    </a:cubicBezTo>
                    <a:cubicBezTo>
                      <a:pt x="71951" y="279337"/>
                      <a:pt x="58193" y="375646"/>
                      <a:pt x="56076" y="386758"/>
                    </a:cubicBezTo>
                    <a:cubicBezTo>
                      <a:pt x="53959" y="397870"/>
                      <a:pt x="49197" y="370883"/>
                      <a:pt x="71951" y="307383"/>
                    </a:cubicBezTo>
                    <a:cubicBezTo>
                      <a:pt x="94705" y="243883"/>
                      <a:pt x="188897" y="38037"/>
                      <a:pt x="192601" y="5758"/>
                    </a:cubicBezTo>
                    <a:cubicBezTo>
                      <a:pt x="196305" y="-26521"/>
                      <a:pt x="123809" y="86191"/>
                      <a:pt x="94176" y="113708"/>
                    </a:cubicBezTo>
                    <a:cubicBezTo>
                      <a:pt x="64543" y="141225"/>
                      <a:pt x="-13774" y="179325"/>
                      <a:pt x="2101" y="1676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 166">
                <a:extLst>
                  <a:ext uri="{FF2B5EF4-FFF2-40B4-BE49-F238E27FC236}">
                    <a16:creationId xmlns:a16="http://schemas.microsoft.com/office/drawing/2014/main" id="{40BC5D37-124A-5DBC-EFE0-737C6D462A19}"/>
                  </a:ext>
                </a:extLst>
              </p:cNvPr>
              <p:cNvSpPr/>
              <p:nvPr/>
            </p:nvSpPr>
            <p:spPr>
              <a:xfrm>
                <a:off x="4110711" y="3486148"/>
                <a:ext cx="115293" cy="321939"/>
              </a:xfrm>
              <a:custGeom>
                <a:avLst/>
                <a:gdLst>
                  <a:gd name="connsiteX0" fmla="*/ 115214 w 115293"/>
                  <a:gd name="connsiteY0" fmla="*/ 2 h 321939"/>
                  <a:gd name="connsiteX1" fmla="*/ 39014 w 115293"/>
                  <a:gd name="connsiteY1" fmla="*/ 133352 h 321939"/>
                  <a:gd name="connsiteX2" fmla="*/ 26314 w 115293"/>
                  <a:gd name="connsiteY2" fmla="*/ 187327 h 321939"/>
                  <a:gd name="connsiteX3" fmla="*/ 914 w 115293"/>
                  <a:gd name="connsiteY3" fmla="*/ 320677 h 321939"/>
                  <a:gd name="connsiteX4" fmla="*/ 7264 w 115293"/>
                  <a:gd name="connsiteY4" fmla="*/ 247652 h 321939"/>
                  <a:gd name="connsiteX5" fmla="*/ 23139 w 115293"/>
                  <a:gd name="connsiteY5" fmla="*/ 136527 h 321939"/>
                  <a:gd name="connsiteX6" fmla="*/ 115214 w 115293"/>
                  <a:gd name="connsiteY6" fmla="*/ 2 h 32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293" h="321939">
                    <a:moveTo>
                      <a:pt x="115214" y="2"/>
                    </a:moveTo>
                    <a:cubicBezTo>
                      <a:pt x="117860" y="-527"/>
                      <a:pt x="53831" y="102131"/>
                      <a:pt x="39014" y="133352"/>
                    </a:cubicBezTo>
                    <a:cubicBezTo>
                      <a:pt x="24197" y="164573"/>
                      <a:pt x="32664" y="156106"/>
                      <a:pt x="26314" y="187327"/>
                    </a:cubicBezTo>
                    <a:cubicBezTo>
                      <a:pt x="19964" y="218548"/>
                      <a:pt x="4089" y="310623"/>
                      <a:pt x="914" y="320677"/>
                    </a:cubicBezTo>
                    <a:cubicBezTo>
                      <a:pt x="-2261" y="330731"/>
                      <a:pt x="3560" y="278344"/>
                      <a:pt x="7264" y="247652"/>
                    </a:cubicBezTo>
                    <a:cubicBezTo>
                      <a:pt x="10968" y="216960"/>
                      <a:pt x="4618" y="176214"/>
                      <a:pt x="23139" y="136527"/>
                    </a:cubicBezTo>
                    <a:cubicBezTo>
                      <a:pt x="41660" y="96840"/>
                      <a:pt x="112568" y="531"/>
                      <a:pt x="115214" y="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 167">
                <a:extLst>
                  <a:ext uri="{FF2B5EF4-FFF2-40B4-BE49-F238E27FC236}">
                    <a16:creationId xmlns:a16="http://schemas.microsoft.com/office/drawing/2014/main" id="{06B2933C-F6EB-240B-37B4-C7EE2472732E}"/>
                  </a:ext>
                </a:extLst>
              </p:cNvPr>
              <p:cNvSpPr/>
              <p:nvPr/>
            </p:nvSpPr>
            <p:spPr>
              <a:xfrm>
                <a:off x="3590718" y="4019322"/>
                <a:ext cx="117693" cy="527975"/>
              </a:xfrm>
              <a:custGeom>
                <a:avLst/>
                <a:gdLst>
                  <a:gd name="connsiteX0" fmla="*/ 117682 w 117693"/>
                  <a:gd name="connsiteY0" fmla="*/ 228 h 527975"/>
                  <a:gd name="connsiteX1" fmla="*/ 25607 w 117693"/>
                  <a:gd name="connsiteY1" fmla="*/ 127228 h 527975"/>
                  <a:gd name="connsiteX2" fmla="*/ 207 w 117693"/>
                  <a:gd name="connsiteY2" fmla="*/ 263753 h 527975"/>
                  <a:gd name="connsiteX3" fmla="*/ 35132 w 117693"/>
                  <a:gd name="connsiteY3" fmla="*/ 206603 h 527975"/>
                  <a:gd name="connsiteX4" fmla="*/ 25607 w 117693"/>
                  <a:gd name="connsiteY4" fmla="*/ 422503 h 527975"/>
                  <a:gd name="connsiteX5" fmla="*/ 16082 w 117693"/>
                  <a:gd name="connsiteY5" fmla="*/ 527278 h 527975"/>
                  <a:gd name="connsiteX6" fmla="*/ 22432 w 117693"/>
                  <a:gd name="connsiteY6" fmla="*/ 454253 h 527975"/>
                  <a:gd name="connsiteX7" fmla="*/ 16082 w 117693"/>
                  <a:gd name="connsiteY7" fmla="*/ 206603 h 527975"/>
                  <a:gd name="connsiteX8" fmla="*/ 19257 w 117693"/>
                  <a:gd name="connsiteY8" fmla="*/ 98653 h 527975"/>
                  <a:gd name="connsiteX9" fmla="*/ 117682 w 117693"/>
                  <a:gd name="connsiteY9" fmla="*/ 228 h 52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693" h="527975">
                    <a:moveTo>
                      <a:pt x="117682" y="228"/>
                    </a:moveTo>
                    <a:cubicBezTo>
                      <a:pt x="118740" y="4990"/>
                      <a:pt x="45186" y="83307"/>
                      <a:pt x="25607" y="127228"/>
                    </a:cubicBezTo>
                    <a:cubicBezTo>
                      <a:pt x="6028" y="171149"/>
                      <a:pt x="-1380" y="250524"/>
                      <a:pt x="207" y="263753"/>
                    </a:cubicBezTo>
                    <a:cubicBezTo>
                      <a:pt x="1794" y="276982"/>
                      <a:pt x="30899" y="180145"/>
                      <a:pt x="35132" y="206603"/>
                    </a:cubicBezTo>
                    <a:cubicBezTo>
                      <a:pt x="39365" y="233061"/>
                      <a:pt x="28782" y="369057"/>
                      <a:pt x="25607" y="422503"/>
                    </a:cubicBezTo>
                    <a:cubicBezTo>
                      <a:pt x="22432" y="475949"/>
                      <a:pt x="16611" y="521986"/>
                      <a:pt x="16082" y="527278"/>
                    </a:cubicBezTo>
                    <a:cubicBezTo>
                      <a:pt x="15553" y="532570"/>
                      <a:pt x="22432" y="507699"/>
                      <a:pt x="22432" y="454253"/>
                    </a:cubicBezTo>
                    <a:cubicBezTo>
                      <a:pt x="22432" y="400807"/>
                      <a:pt x="16611" y="265870"/>
                      <a:pt x="16082" y="206603"/>
                    </a:cubicBezTo>
                    <a:cubicBezTo>
                      <a:pt x="15553" y="147336"/>
                      <a:pt x="2853" y="130932"/>
                      <a:pt x="19257" y="98653"/>
                    </a:cubicBezTo>
                    <a:cubicBezTo>
                      <a:pt x="35661" y="66374"/>
                      <a:pt x="116624" y="-4534"/>
                      <a:pt x="117682" y="2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 168">
                <a:extLst>
                  <a:ext uri="{FF2B5EF4-FFF2-40B4-BE49-F238E27FC236}">
                    <a16:creationId xmlns:a16="http://schemas.microsoft.com/office/drawing/2014/main" id="{71616D7C-998E-3F7B-F76F-C5EF53199B86}"/>
                  </a:ext>
                </a:extLst>
              </p:cNvPr>
              <p:cNvSpPr/>
              <p:nvPr/>
            </p:nvSpPr>
            <p:spPr>
              <a:xfrm>
                <a:off x="3536291" y="3993867"/>
                <a:ext cx="178985" cy="606956"/>
              </a:xfrm>
              <a:custGeom>
                <a:avLst/>
                <a:gdLst>
                  <a:gd name="connsiteX0" fmla="*/ 178459 w 178985"/>
                  <a:gd name="connsiteY0" fmla="*/ 283 h 606956"/>
                  <a:gd name="connsiteX1" fmla="*/ 3834 w 178985"/>
                  <a:gd name="connsiteY1" fmla="*/ 155858 h 606956"/>
                  <a:gd name="connsiteX2" fmla="*/ 57809 w 178985"/>
                  <a:gd name="connsiteY2" fmla="*/ 159033 h 606956"/>
                  <a:gd name="connsiteX3" fmla="*/ 57809 w 178985"/>
                  <a:gd name="connsiteY3" fmla="*/ 174908 h 606956"/>
                  <a:gd name="connsiteX4" fmla="*/ 32409 w 178985"/>
                  <a:gd name="connsiteY4" fmla="*/ 216183 h 606956"/>
                  <a:gd name="connsiteX5" fmla="*/ 54634 w 178985"/>
                  <a:gd name="connsiteY5" fmla="*/ 346358 h 606956"/>
                  <a:gd name="connsiteX6" fmla="*/ 54634 w 178985"/>
                  <a:gd name="connsiteY6" fmla="*/ 324133 h 606956"/>
                  <a:gd name="connsiteX7" fmla="*/ 64159 w 178985"/>
                  <a:gd name="connsiteY7" fmla="*/ 492408 h 606956"/>
                  <a:gd name="connsiteX8" fmla="*/ 64159 w 178985"/>
                  <a:gd name="connsiteY8" fmla="*/ 454308 h 606956"/>
                  <a:gd name="connsiteX9" fmla="*/ 41934 w 178985"/>
                  <a:gd name="connsiteY9" fmla="*/ 520983 h 606956"/>
                  <a:gd name="connsiteX10" fmla="*/ 35584 w 178985"/>
                  <a:gd name="connsiteY10" fmla="*/ 606708 h 606956"/>
                  <a:gd name="connsiteX11" fmla="*/ 38759 w 178985"/>
                  <a:gd name="connsiteY11" fmla="*/ 492408 h 606956"/>
                  <a:gd name="connsiteX12" fmla="*/ 51459 w 178985"/>
                  <a:gd name="connsiteY12" fmla="*/ 257458 h 606956"/>
                  <a:gd name="connsiteX13" fmla="*/ 67334 w 178985"/>
                  <a:gd name="connsiteY13" fmla="*/ 162208 h 606956"/>
                  <a:gd name="connsiteX14" fmla="*/ 57809 w 178985"/>
                  <a:gd name="connsiteY14" fmla="*/ 117758 h 606956"/>
                  <a:gd name="connsiteX15" fmla="*/ 178459 w 178985"/>
                  <a:gd name="connsiteY15" fmla="*/ 283 h 606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8985" h="606956">
                    <a:moveTo>
                      <a:pt x="178459" y="283"/>
                    </a:moveTo>
                    <a:cubicBezTo>
                      <a:pt x="169463" y="6633"/>
                      <a:pt x="23942" y="129400"/>
                      <a:pt x="3834" y="155858"/>
                    </a:cubicBezTo>
                    <a:cubicBezTo>
                      <a:pt x="-16274" y="182316"/>
                      <a:pt x="48813" y="155858"/>
                      <a:pt x="57809" y="159033"/>
                    </a:cubicBezTo>
                    <a:cubicBezTo>
                      <a:pt x="66805" y="162208"/>
                      <a:pt x="62042" y="165383"/>
                      <a:pt x="57809" y="174908"/>
                    </a:cubicBezTo>
                    <a:cubicBezTo>
                      <a:pt x="53576" y="184433"/>
                      <a:pt x="32938" y="187608"/>
                      <a:pt x="32409" y="216183"/>
                    </a:cubicBezTo>
                    <a:cubicBezTo>
                      <a:pt x="31880" y="244758"/>
                      <a:pt x="50930" y="328366"/>
                      <a:pt x="54634" y="346358"/>
                    </a:cubicBezTo>
                    <a:cubicBezTo>
                      <a:pt x="58338" y="364350"/>
                      <a:pt x="53046" y="299791"/>
                      <a:pt x="54634" y="324133"/>
                    </a:cubicBezTo>
                    <a:cubicBezTo>
                      <a:pt x="56221" y="348475"/>
                      <a:pt x="62572" y="470712"/>
                      <a:pt x="64159" y="492408"/>
                    </a:cubicBezTo>
                    <a:cubicBezTo>
                      <a:pt x="65746" y="514104"/>
                      <a:pt x="67863" y="449546"/>
                      <a:pt x="64159" y="454308"/>
                    </a:cubicBezTo>
                    <a:cubicBezTo>
                      <a:pt x="60455" y="459070"/>
                      <a:pt x="46696" y="495583"/>
                      <a:pt x="41934" y="520983"/>
                    </a:cubicBezTo>
                    <a:cubicBezTo>
                      <a:pt x="37172" y="546383"/>
                      <a:pt x="36113" y="611471"/>
                      <a:pt x="35584" y="606708"/>
                    </a:cubicBezTo>
                    <a:cubicBezTo>
                      <a:pt x="35055" y="601946"/>
                      <a:pt x="36113" y="550616"/>
                      <a:pt x="38759" y="492408"/>
                    </a:cubicBezTo>
                    <a:cubicBezTo>
                      <a:pt x="41405" y="434200"/>
                      <a:pt x="46696" y="312491"/>
                      <a:pt x="51459" y="257458"/>
                    </a:cubicBezTo>
                    <a:cubicBezTo>
                      <a:pt x="56222" y="202425"/>
                      <a:pt x="66276" y="185491"/>
                      <a:pt x="67334" y="162208"/>
                    </a:cubicBezTo>
                    <a:cubicBezTo>
                      <a:pt x="68392" y="138925"/>
                      <a:pt x="37171" y="139454"/>
                      <a:pt x="57809" y="117758"/>
                    </a:cubicBezTo>
                    <a:cubicBezTo>
                      <a:pt x="78446" y="96062"/>
                      <a:pt x="187455" y="-6067"/>
                      <a:pt x="178459" y="2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 169">
                <a:extLst>
                  <a:ext uri="{FF2B5EF4-FFF2-40B4-BE49-F238E27FC236}">
                    <a16:creationId xmlns:a16="http://schemas.microsoft.com/office/drawing/2014/main" id="{D08D713A-8732-FEB5-D322-B20E52AEC107}"/>
                  </a:ext>
                </a:extLst>
              </p:cNvPr>
              <p:cNvSpPr/>
              <p:nvPr/>
            </p:nvSpPr>
            <p:spPr>
              <a:xfrm>
                <a:off x="3656281" y="3514725"/>
                <a:ext cx="547419" cy="337531"/>
              </a:xfrm>
              <a:custGeom>
                <a:avLst/>
                <a:gdLst>
                  <a:gd name="connsiteX0" fmla="*/ 71169 w 547419"/>
                  <a:gd name="connsiteY0" fmla="*/ 193675 h 337531"/>
                  <a:gd name="connsiteX1" fmla="*/ 214044 w 547419"/>
                  <a:gd name="connsiteY1" fmla="*/ 142875 h 337531"/>
                  <a:gd name="connsiteX2" fmla="*/ 306119 w 547419"/>
                  <a:gd name="connsiteY2" fmla="*/ 168275 h 337531"/>
                  <a:gd name="connsiteX3" fmla="*/ 331519 w 547419"/>
                  <a:gd name="connsiteY3" fmla="*/ 149225 h 337531"/>
                  <a:gd name="connsiteX4" fmla="*/ 226744 w 547419"/>
                  <a:gd name="connsiteY4" fmla="*/ 238125 h 337531"/>
                  <a:gd name="connsiteX5" fmla="*/ 147369 w 547419"/>
                  <a:gd name="connsiteY5" fmla="*/ 336550 h 337531"/>
                  <a:gd name="connsiteX6" fmla="*/ 302944 w 547419"/>
                  <a:gd name="connsiteY6" fmla="*/ 174625 h 337531"/>
                  <a:gd name="connsiteX7" fmla="*/ 445819 w 547419"/>
                  <a:gd name="connsiteY7" fmla="*/ 73025 h 337531"/>
                  <a:gd name="connsiteX8" fmla="*/ 547419 w 547419"/>
                  <a:gd name="connsiteY8" fmla="*/ 0 h 337531"/>
                  <a:gd name="connsiteX9" fmla="*/ 379144 w 547419"/>
                  <a:gd name="connsiteY9" fmla="*/ 114300 h 337531"/>
                  <a:gd name="connsiteX10" fmla="*/ 302944 w 547419"/>
                  <a:gd name="connsiteY10" fmla="*/ 136525 h 337531"/>
                  <a:gd name="connsiteX11" fmla="*/ 414069 w 547419"/>
                  <a:gd name="connsiteY11" fmla="*/ 41275 h 337531"/>
                  <a:gd name="connsiteX12" fmla="*/ 245794 w 547419"/>
                  <a:gd name="connsiteY12" fmla="*/ 130175 h 337531"/>
                  <a:gd name="connsiteX13" fmla="*/ 156894 w 547419"/>
                  <a:gd name="connsiteY13" fmla="*/ 117475 h 337531"/>
                  <a:gd name="connsiteX14" fmla="*/ 179119 w 547419"/>
                  <a:gd name="connsiteY14" fmla="*/ 139700 h 337531"/>
                  <a:gd name="connsiteX15" fmla="*/ 4494 w 547419"/>
                  <a:gd name="connsiteY15" fmla="*/ 184150 h 337531"/>
                  <a:gd name="connsiteX16" fmla="*/ 71169 w 547419"/>
                  <a:gd name="connsiteY16" fmla="*/ 193675 h 33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7419" h="337531">
                    <a:moveTo>
                      <a:pt x="71169" y="193675"/>
                    </a:moveTo>
                    <a:cubicBezTo>
                      <a:pt x="106094" y="186796"/>
                      <a:pt x="174886" y="147108"/>
                      <a:pt x="214044" y="142875"/>
                    </a:cubicBezTo>
                    <a:cubicBezTo>
                      <a:pt x="253202" y="138642"/>
                      <a:pt x="286540" y="167217"/>
                      <a:pt x="306119" y="168275"/>
                    </a:cubicBezTo>
                    <a:cubicBezTo>
                      <a:pt x="325698" y="169333"/>
                      <a:pt x="344748" y="137583"/>
                      <a:pt x="331519" y="149225"/>
                    </a:cubicBezTo>
                    <a:cubicBezTo>
                      <a:pt x="318290" y="160867"/>
                      <a:pt x="257436" y="206904"/>
                      <a:pt x="226744" y="238125"/>
                    </a:cubicBezTo>
                    <a:cubicBezTo>
                      <a:pt x="196052" y="269346"/>
                      <a:pt x="134669" y="347133"/>
                      <a:pt x="147369" y="336550"/>
                    </a:cubicBezTo>
                    <a:cubicBezTo>
                      <a:pt x="160069" y="325967"/>
                      <a:pt x="253202" y="218546"/>
                      <a:pt x="302944" y="174625"/>
                    </a:cubicBezTo>
                    <a:cubicBezTo>
                      <a:pt x="352686" y="130704"/>
                      <a:pt x="445819" y="73025"/>
                      <a:pt x="445819" y="73025"/>
                    </a:cubicBezTo>
                    <a:lnTo>
                      <a:pt x="547419" y="0"/>
                    </a:lnTo>
                    <a:cubicBezTo>
                      <a:pt x="536307" y="6879"/>
                      <a:pt x="419890" y="91546"/>
                      <a:pt x="379144" y="114300"/>
                    </a:cubicBezTo>
                    <a:cubicBezTo>
                      <a:pt x="338398" y="137054"/>
                      <a:pt x="297123" y="148696"/>
                      <a:pt x="302944" y="136525"/>
                    </a:cubicBezTo>
                    <a:cubicBezTo>
                      <a:pt x="308765" y="124354"/>
                      <a:pt x="423594" y="42333"/>
                      <a:pt x="414069" y="41275"/>
                    </a:cubicBezTo>
                    <a:cubicBezTo>
                      <a:pt x="404544" y="40217"/>
                      <a:pt x="288657" y="117475"/>
                      <a:pt x="245794" y="130175"/>
                    </a:cubicBezTo>
                    <a:cubicBezTo>
                      <a:pt x="202932" y="142875"/>
                      <a:pt x="168006" y="115888"/>
                      <a:pt x="156894" y="117475"/>
                    </a:cubicBezTo>
                    <a:cubicBezTo>
                      <a:pt x="145782" y="119062"/>
                      <a:pt x="204519" y="128588"/>
                      <a:pt x="179119" y="139700"/>
                    </a:cubicBezTo>
                    <a:cubicBezTo>
                      <a:pt x="153719" y="150812"/>
                      <a:pt x="24602" y="180446"/>
                      <a:pt x="4494" y="184150"/>
                    </a:cubicBezTo>
                    <a:cubicBezTo>
                      <a:pt x="-15614" y="187854"/>
                      <a:pt x="36244" y="200554"/>
                      <a:pt x="71169" y="1936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 170">
                <a:extLst>
                  <a:ext uri="{FF2B5EF4-FFF2-40B4-BE49-F238E27FC236}">
                    <a16:creationId xmlns:a16="http://schemas.microsoft.com/office/drawing/2014/main" id="{C5C7D5F4-079F-C6D5-085D-BCD198B6EEB3}"/>
                  </a:ext>
                </a:extLst>
              </p:cNvPr>
              <p:cNvSpPr/>
              <p:nvPr/>
            </p:nvSpPr>
            <p:spPr>
              <a:xfrm>
                <a:off x="3786859" y="3723830"/>
                <a:ext cx="182006" cy="304762"/>
              </a:xfrm>
              <a:custGeom>
                <a:avLst/>
                <a:gdLst>
                  <a:gd name="connsiteX0" fmla="*/ 181891 w 182006"/>
                  <a:gd name="connsiteY0" fmla="*/ 445 h 304762"/>
                  <a:gd name="connsiteX1" fmla="*/ 73941 w 182006"/>
                  <a:gd name="connsiteY1" fmla="*/ 133795 h 304762"/>
                  <a:gd name="connsiteX2" fmla="*/ 13616 w 182006"/>
                  <a:gd name="connsiteY2" fmla="*/ 302070 h 304762"/>
                  <a:gd name="connsiteX3" fmla="*/ 39016 w 182006"/>
                  <a:gd name="connsiteY3" fmla="*/ 229045 h 304762"/>
                  <a:gd name="connsiteX4" fmla="*/ 45366 w 182006"/>
                  <a:gd name="connsiteY4" fmla="*/ 117920 h 304762"/>
                  <a:gd name="connsiteX5" fmla="*/ 916 w 182006"/>
                  <a:gd name="connsiteY5" fmla="*/ 248095 h 304762"/>
                  <a:gd name="connsiteX6" fmla="*/ 92991 w 182006"/>
                  <a:gd name="connsiteY6" fmla="*/ 95695 h 304762"/>
                  <a:gd name="connsiteX7" fmla="*/ 181891 w 182006"/>
                  <a:gd name="connsiteY7" fmla="*/ 445 h 304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006" h="304762">
                    <a:moveTo>
                      <a:pt x="181891" y="445"/>
                    </a:moveTo>
                    <a:cubicBezTo>
                      <a:pt x="178716" y="6795"/>
                      <a:pt x="101987" y="83524"/>
                      <a:pt x="73941" y="133795"/>
                    </a:cubicBezTo>
                    <a:cubicBezTo>
                      <a:pt x="45895" y="184066"/>
                      <a:pt x="19437" y="286195"/>
                      <a:pt x="13616" y="302070"/>
                    </a:cubicBezTo>
                    <a:cubicBezTo>
                      <a:pt x="7795" y="317945"/>
                      <a:pt x="33724" y="259737"/>
                      <a:pt x="39016" y="229045"/>
                    </a:cubicBezTo>
                    <a:cubicBezTo>
                      <a:pt x="44308" y="198353"/>
                      <a:pt x="51716" y="114745"/>
                      <a:pt x="45366" y="117920"/>
                    </a:cubicBezTo>
                    <a:cubicBezTo>
                      <a:pt x="39016" y="121095"/>
                      <a:pt x="-7021" y="251799"/>
                      <a:pt x="916" y="248095"/>
                    </a:cubicBezTo>
                    <a:cubicBezTo>
                      <a:pt x="8853" y="244391"/>
                      <a:pt x="63887" y="134324"/>
                      <a:pt x="92991" y="95695"/>
                    </a:cubicBezTo>
                    <a:cubicBezTo>
                      <a:pt x="122095" y="57066"/>
                      <a:pt x="185066" y="-5905"/>
                      <a:pt x="181891" y="4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 171">
                <a:extLst>
                  <a:ext uri="{FF2B5EF4-FFF2-40B4-BE49-F238E27FC236}">
                    <a16:creationId xmlns:a16="http://schemas.microsoft.com/office/drawing/2014/main" id="{8AAEAE79-355C-A135-5BC2-9CC462E0813B}"/>
                  </a:ext>
                </a:extLst>
              </p:cNvPr>
              <p:cNvSpPr/>
              <p:nvPr/>
            </p:nvSpPr>
            <p:spPr>
              <a:xfrm>
                <a:off x="3834768" y="3723747"/>
                <a:ext cx="160306" cy="213617"/>
              </a:xfrm>
              <a:custGeom>
                <a:avLst/>
                <a:gdLst>
                  <a:gd name="connsiteX0" fmla="*/ 159382 w 160306"/>
                  <a:gd name="connsiteY0" fmla="*/ 528 h 213617"/>
                  <a:gd name="connsiteX1" fmla="*/ 111757 w 160306"/>
                  <a:gd name="connsiteY1" fmla="*/ 73553 h 213617"/>
                  <a:gd name="connsiteX2" fmla="*/ 632 w 160306"/>
                  <a:gd name="connsiteY2" fmla="*/ 213253 h 213617"/>
                  <a:gd name="connsiteX3" fmla="*/ 67307 w 160306"/>
                  <a:gd name="connsiteY3" fmla="*/ 111653 h 213617"/>
                  <a:gd name="connsiteX4" fmla="*/ 86357 w 160306"/>
                  <a:gd name="connsiteY4" fmla="*/ 35453 h 213617"/>
                  <a:gd name="connsiteX5" fmla="*/ 73657 w 160306"/>
                  <a:gd name="connsiteY5" fmla="*/ 108478 h 213617"/>
                  <a:gd name="connsiteX6" fmla="*/ 159382 w 160306"/>
                  <a:gd name="connsiteY6" fmla="*/ 528 h 213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306" h="213617">
                    <a:moveTo>
                      <a:pt x="159382" y="528"/>
                    </a:moveTo>
                    <a:cubicBezTo>
                      <a:pt x="165732" y="-5293"/>
                      <a:pt x="138215" y="38099"/>
                      <a:pt x="111757" y="73553"/>
                    </a:cubicBezTo>
                    <a:cubicBezTo>
                      <a:pt x="85299" y="109007"/>
                      <a:pt x="8040" y="206903"/>
                      <a:pt x="632" y="213253"/>
                    </a:cubicBezTo>
                    <a:cubicBezTo>
                      <a:pt x="-6776" y="219603"/>
                      <a:pt x="53019" y="141286"/>
                      <a:pt x="67307" y="111653"/>
                    </a:cubicBezTo>
                    <a:cubicBezTo>
                      <a:pt x="81595" y="82020"/>
                      <a:pt x="85299" y="35982"/>
                      <a:pt x="86357" y="35453"/>
                    </a:cubicBezTo>
                    <a:cubicBezTo>
                      <a:pt x="87415" y="34924"/>
                      <a:pt x="62015" y="111124"/>
                      <a:pt x="73657" y="108478"/>
                    </a:cubicBezTo>
                    <a:cubicBezTo>
                      <a:pt x="85299" y="105832"/>
                      <a:pt x="153032" y="6349"/>
                      <a:pt x="159382" y="5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 172">
                <a:extLst>
                  <a:ext uri="{FF2B5EF4-FFF2-40B4-BE49-F238E27FC236}">
                    <a16:creationId xmlns:a16="http://schemas.microsoft.com/office/drawing/2014/main" id="{AE62F6CA-BA9E-27A0-CB42-43E59C4970F9}"/>
                  </a:ext>
                </a:extLst>
              </p:cNvPr>
              <p:cNvSpPr/>
              <p:nvPr/>
            </p:nvSpPr>
            <p:spPr>
              <a:xfrm>
                <a:off x="3908380" y="3632192"/>
                <a:ext cx="311344" cy="225467"/>
              </a:xfrm>
              <a:custGeom>
                <a:avLst/>
                <a:gdLst>
                  <a:gd name="connsiteX0" fmla="*/ 311195 w 311344"/>
                  <a:gd name="connsiteY0" fmla="*/ 8 h 225467"/>
                  <a:gd name="connsiteX1" fmla="*/ 254045 w 311344"/>
                  <a:gd name="connsiteY1" fmla="*/ 133358 h 225467"/>
                  <a:gd name="connsiteX2" fmla="*/ 238170 w 311344"/>
                  <a:gd name="connsiteY2" fmla="*/ 190508 h 225467"/>
                  <a:gd name="connsiteX3" fmla="*/ 165145 w 311344"/>
                  <a:gd name="connsiteY3" fmla="*/ 196858 h 225467"/>
                  <a:gd name="connsiteX4" fmla="*/ 215945 w 311344"/>
                  <a:gd name="connsiteY4" fmla="*/ 225433 h 225467"/>
                  <a:gd name="connsiteX5" fmla="*/ 146095 w 311344"/>
                  <a:gd name="connsiteY5" fmla="*/ 190508 h 225467"/>
                  <a:gd name="connsiteX6" fmla="*/ 45 w 311344"/>
                  <a:gd name="connsiteY6" fmla="*/ 146058 h 225467"/>
                  <a:gd name="connsiteX7" fmla="*/ 161970 w 311344"/>
                  <a:gd name="connsiteY7" fmla="*/ 193683 h 225467"/>
                  <a:gd name="connsiteX8" fmla="*/ 215945 w 311344"/>
                  <a:gd name="connsiteY8" fmla="*/ 193683 h 225467"/>
                  <a:gd name="connsiteX9" fmla="*/ 234995 w 311344"/>
                  <a:gd name="connsiteY9" fmla="*/ 139708 h 225467"/>
                  <a:gd name="connsiteX10" fmla="*/ 311195 w 311344"/>
                  <a:gd name="connsiteY10" fmla="*/ 8 h 22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1344" h="225467">
                    <a:moveTo>
                      <a:pt x="311195" y="8"/>
                    </a:moveTo>
                    <a:cubicBezTo>
                      <a:pt x="314370" y="-1050"/>
                      <a:pt x="266216" y="101608"/>
                      <a:pt x="254045" y="133358"/>
                    </a:cubicBezTo>
                    <a:cubicBezTo>
                      <a:pt x="241874" y="165108"/>
                      <a:pt x="252987" y="179925"/>
                      <a:pt x="238170" y="190508"/>
                    </a:cubicBezTo>
                    <a:cubicBezTo>
                      <a:pt x="223353" y="201091"/>
                      <a:pt x="168849" y="191037"/>
                      <a:pt x="165145" y="196858"/>
                    </a:cubicBezTo>
                    <a:cubicBezTo>
                      <a:pt x="161441" y="202679"/>
                      <a:pt x="219120" y="226491"/>
                      <a:pt x="215945" y="225433"/>
                    </a:cubicBezTo>
                    <a:cubicBezTo>
                      <a:pt x="212770" y="224375"/>
                      <a:pt x="182078" y="203737"/>
                      <a:pt x="146095" y="190508"/>
                    </a:cubicBezTo>
                    <a:cubicBezTo>
                      <a:pt x="110112" y="177279"/>
                      <a:pt x="-2601" y="145529"/>
                      <a:pt x="45" y="146058"/>
                    </a:cubicBezTo>
                    <a:cubicBezTo>
                      <a:pt x="2691" y="146587"/>
                      <a:pt x="125987" y="185746"/>
                      <a:pt x="161970" y="193683"/>
                    </a:cubicBezTo>
                    <a:cubicBezTo>
                      <a:pt x="197953" y="201621"/>
                      <a:pt x="203774" y="202679"/>
                      <a:pt x="215945" y="193683"/>
                    </a:cubicBezTo>
                    <a:cubicBezTo>
                      <a:pt x="228116" y="184687"/>
                      <a:pt x="217532" y="166166"/>
                      <a:pt x="234995" y="139708"/>
                    </a:cubicBezTo>
                    <a:cubicBezTo>
                      <a:pt x="252458" y="113250"/>
                      <a:pt x="308020" y="1066"/>
                      <a:pt x="311195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 173">
                <a:extLst>
                  <a:ext uri="{FF2B5EF4-FFF2-40B4-BE49-F238E27FC236}">
                    <a16:creationId xmlns:a16="http://schemas.microsoft.com/office/drawing/2014/main" id="{8E619566-E17E-5E07-3576-620A4C3EE1F5}"/>
                  </a:ext>
                </a:extLst>
              </p:cNvPr>
              <p:cNvSpPr/>
              <p:nvPr/>
            </p:nvSpPr>
            <p:spPr>
              <a:xfrm>
                <a:off x="3917722" y="3742839"/>
                <a:ext cx="247926" cy="88050"/>
              </a:xfrm>
              <a:custGeom>
                <a:avLst/>
                <a:gdLst>
                  <a:gd name="connsiteX0" fmla="*/ 228 w 247926"/>
                  <a:gd name="connsiteY0" fmla="*/ 486 h 88050"/>
                  <a:gd name="connsiteX1" fmla="*/ 165328 w 247926"/>
                  <a:gd name="connsiteY1" fmla="*/ 86211 h 88050"/>
                  <a:gd name="connsiteX2" fmla="*/ 139928 w 247926"/>
                  <a:gd name="connsiteY2" fmla="*/ 60811 h 88050"/>
                  <a:gd name="connsiteX3" fmla="*/ 244703 w 247926"/>
                  <a:gd name="connsiteY3" fmla="*/ 79861 h 88050"/>
                  <a:gd name="connsiteX4" fmla="*/ 212953 w 247926"/>
                  <a:gd name="connsiteY4" fmla="*/ 67161 h 88050"/>
                  <a:gd name="connsiteX5" fmla="*/ 130403 w 247926"/>
                  <a:gd name="connsiteY5" fmla="*/ 51286 h 88050"/>
                  <a:gd name="connsiteX6" fmla="*/ 228 w 247926"/>
                  <a:gd name="connsiteY6" fmla="*/ 486 h 8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926" h="88050">
                    <a:moveTo>
                      <a:pt x="228" y="486"/>
                    </a:moveTo>
                    <a:cubicBezTo>
                      <a:pt x="6049" y="6307"/>
                      <a:pt x="142045" y="76157"/>
                      <a:pt x="165328" y="86211"/>
                    </a:cubicBezTo>
                    <a:cubicBezTo>
                      <a:pt x="188611" y="96265"/>
                      <a:pt x="126699" y="61869"/>
                      <a:pt x="139928" y="60811"/>
                    </a:cubicBezTo>
                    <a:cubicBezTo>
                      <a:pt x="153157" y="59753"/>
                      <a:pt x="232532" y="78803"/>
                      <a:pt x="244703" y="79861"/>
                    </a:cubicBezTo>
                    <a:cubicBezTo>
                      <a:pt x="256874" y="80919"/>
                      <a:pt x="232003" y="71923"/>
                      <a:pt x="212953" y="67161"/>
                    </a:cubicBezTo>
                    <a:cubicBezTo>
                      <a:pt x="193903" y="62399"/>
                      <a:pt x="159507" y="59753"/>
                      <a:pt x="130403" y="51286"/>
                    </a:cubicBezTo>
                    <a:cubicBezTo>
                      <a:pt x="101299" y="42819"/>
                      <a:pt x="-5593" y="-5335"/>
                      <a:pt x="228" y="4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 174">
                <a:extLst>
                  <a:ext uri="{FF2B5EF4-FFF2-40B4-BE49-F238E27FC236}">
                    <a16:creationId xmlns:a16="http://schemas.microsoft.com/office/drawing/2014/main" id="{349AE9DD-9B6C-0A1E-7C46-0BBEBCE929D8}"/>
                  </a:ext>
                </a:extLst>
              </p:cNvPr>
              <p:cNvSpPr/>
              <p:nvPr/>
            </p:nvSpPr>
            <p:spPr>
              <a:xfrm>
                <a:off x="3616031" y="4013139"/>
                <a:ext cx="99072" cy="579903"/>
              </a:xfrm>
              <a:custGeom>
                <a:avLst/>
                <a:gdLst>
                  <a:gd name="connsiteX0" fmla="*/ 294 w 99072"/>
                  <a:gd name="connsiteY0" fmla="*/ 61 h 579903"/>
                  <a:gd name="connsiteX1" fmla="*/ 63794 w 99072"/>
                  <a:gd name="connsiteY1" fmla="*/ 193736 h 579903"/>
                  <a:gd name="connsiteX2" fmla="*/ 66969 w 99072"/>
                  <a:gd name="connsiteY2" fmla="*/ 419161 h 579903"/>
                  <a:gd name="connsiteX3" fmla="*/ 76494 w 99072"/>
                  <a:gd name="connsiteY3" fmla="*/ 342961 h 579903"/>
                  <a:gd name="connsiteX4" fmla="*/ 98719 w 99072"/>
                  <a:gd name="connsiteY4" fmla="*/ 577911 h 579903"/>
                  <a:gd name="connsiteX5" fmla="*/ 89194 w 99072"/>
                  <a:gd name="connsiteY5" fmla="*/ 441386 h 579903"/>
                  <a:gd name="connsiteX6" fmla="*/ 76494 w 99072"/>
                  <a:gd name="connsiteY6" fmla="*/ 190561 h 579903"/>
                  <a:gd name="connsiteX7" fmla="*/ 22519 w 99072"/>
                  <a:gd name="connsiteY7" fmla="*/ 98486 h 579903"/>
                  <a:gd name="connsiteX8" fmla="*/ 38394 w 99072"/>
                  <a:gd name="connsiteY8" fmla="*/ 171511 h 579903"/>
                  <a:gd name="connsiteX9" fmla="*/ 294 w 99072"/>
                  <a:gd name="connsiteY9" fmla="*/ 61 h 57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072" h="579903">
                    <a:moveTo>
                      <a:pt x="294" y="61"/>
                    </a:moveTo>
                    <a:cubicBezTo>
                      <a:pt x="4527" y="3765"/>
                      <a:pt x="52682" y="123886"/>
                      <a:pt x="63794" y="193736"/>
                    </a:cubicBezTo>
                    <a:cubicBezTo>
                      <a:pt x="74906" y="263586"/>
                      <a:pt x="64852" y="394290"/>
                      <a:pt x="66969" y="419161"/>
                    </a:cubicBezTo>
                    <a:cubicBezTo>
                      <a:pt x="69086" y="444032"/>
                      <a:pt x="71202" y="316503"/>
                      <a:pt x="76494" y="342961"/>
                    </a:cubicBezTo>
                    <a:cubicBezTo>
                      <a:pt x="81786" y="369419"/>
                      <a:pt x="96602" y="561507"/>
                      <a:pt x="98719" y="577911"/>
                    </a:cubicBezTo>
                    <a:cubicBezTo>
                      <a:pt x="100836" y="594315"/>
                      <a:pt x="92898" y="505944"/>
                      <a:pt x="89194" y="441386"/>
                    </a:cubicBezTo>
                    <a:cubicBezTo>
                      <a:pt x="85490" y="376828"/>
                      <a:pt x="87607" y="247711"/>
                      <a:pt x="76494" y="190561"/>
                    </a:cubicBezTo>
                    <a:cubicBezTo>
                      <a:pt x="65382" y="133411"/>
                      <a:pt x="28869" y="101661"/>
                      <a:pt x="22519" y="98486"/>
                    </a:cubicBezTo>
                    <a:cubicBezTo>
                      <a:pt x="16169" y="95311"/>
                      <a:pt x="37865" y="183153"/>
                      <a:pt x="38394" y="171511"/>
                    </a:cubicBezTo>
                    <a:cubicBezTo>
                      <a:pt x="38923" y="159869"/>
                      <a:pt x="-3939" y="-3643"/>
                      <a:pt x="294" y="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 175">
                <a:extLst>
                  <a:ext uri="{FF2B5EF4-FFF2-40B4-BE49-F238E27FC236}">
                    <a16:creationId xmlns:a16="http://schemas.microsoft.com/office/drawing/2014/main" id="{C15B341B-EA7D-B14A-385E-D02989743539}"/>
                  </a:ext>
                </a:extLst>
              </p:cNvPr>
              <p:cNvSpPr/>
              <p:nvPr/>
            </p:nvSpPr>
            <p:spPr>
              <a:xfrm>
                <a:off x="3586896" y="4340015"/>
                <a:ext cx="144280" cy="254978"/>
              </a:xfrm>
              <a:custGeom>
                <a:avLst/>
                <a:gdLst>
                  <a:gd name="connsiteX0" fmla="*/ 143729 w 144280"/>
                  <a:gd name="connsiteY0" fmla="*/ 60535 h 254978"/>
                  <a:gd name="connsiteX1" fmla="*/ 67529 w 144280"/>
                  <a:gd name="connsiteY1" fmla="*/ 146260 h 254978"/>
                  <a:gd name="connsiteX2" fmla="*/ 854 w 144280"/>
                  <a:gd name="connsiteY2" fmla="*/ 254210 h 254978"/>
                  <a:gd name="connsiteX3" fmla="*/ 32604 w 144280"/>
                  <a:gd name="connsiteY3" fmla="*/ 184360 h 254978"/>
                  <a:gd name="connsiteX4" fmla="*/ 73879 w 144280"/>
                  <a:gd name="connsiteY4" fmla="*/ 210 h 254978"/>
                  <a:gd name="connsiteX5" fmla="*/ 26254 w 144280"/>
                  <a:gd name="connsiteY5" fmla="*/ 146260 h 254978"/>
                  <a:gd name="connsiteX6" fmla="*/ 143729 w 144280"/>
                  <a:gd name="connsiteY6" fmla="*/ 60535 h 25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280" h="254978">
                    <a:moveTo>
                      <a:pt x="143729" y="60535"/>
                    </a:moveTo>
                    <a:cubicBezTo>
                      <a:pt x="150608" y="60535"/>
                      <a:pt x="91341" y="113981"/>
                      <a:pt x="67529" y="146260"/>
                    </a:cubicBezTo>
                    <a:cubicBezTo>
                      <a:pt x="43716" y="178539"/>
                      <a:pt x="6675" y="247860"/>
                      <a:pt x="854" y="254210"/>
                    </a:cubicBezTo>
                    <a:cubicBezTo>
                      <a:pt x="-4967" y="260560"/>
                      <a:pt x="20433" y="226693"/>
                      <a:pt x="32604" y="184360"/>
                    </a:cubicBezTo>
                    <a:cubicBezTo>
                      <a:pt x="44775" y="142027"/>
                      <a:pt x="74937" y="6560"/>
                      <a:pt x="73879" y="210"/>
                    </a:cubicBezTo>
                    <a:cubicBezTo>
                      <a:pt x="72821" y="-6140"/>
                      <a:pt x="19375" y="133031"/>
                      <a:pt x="26254" y="146260"/>
                    </a:cubicBezTo>
                    <a:cubicBezTo>
                      <a:pt x="33133" y="159489"/>
                      <a:pt x="136850" y="60535"/>
                      <a:pt x="143729" y="605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 176">
                <a:extLst>
                  <a:ext uri="{FF2B5EF4-FFF2-40B4-BE49-F238E27FC236}">
                    <a16:creationId xmlns:a16="http://schemas.microsoft.com/office/drawing/2014/main" id="{6BDDFC7B-89B0-AB47-C012-FD71359A03BE}"/>
                  </a:ext>
                </a:extLst>
              </p:cNvPr>
              <p:cNvSpPr/>
              <p:nvPr/>
            </p:nvSpPr>
            <p:spPr>
              <a:xfrm>
                <a:off x="3572846" y="4529932"/>
                <a:ext cx="117837" cy="206501"/>
              </a:xfrm>
              <a:custGeom>
                <a:avLst/>
                <a:gdLst>
                  <a:gd name="connsiteX0" fmla="*/ 116504 w 117837"/>
                  <a:gd name="connsiteY0" fmla="*/ 793 h 206501"/>
                  <a:gd name="connsiteX1" fmla="*/ 72054 w 117837"/>
                  <a:gd name="connsiteY1" fmla="*/ 61118 h 206501"/>
                  <a:gd name="connsiteX2" fmla="*/ 2204 w 117837"/>
                  <a:gd name="connsiteY2" fmla="*/ 203993 h 206501"/>
                  <a:gd name="connsiteX3" fmla="*/ 21254 w 117837"/>
                  <a:gd name="connsiteY3" fmla="*/ 143668 h 206501"/>
                  <a:gd name="connsiteX4" fmla="*/ 59354 w 117837"/>
                  <a:gd name="connsiteY4" fmla="*/ 35718 h 206501"/>
                  <a:gd name="connsiteX5" fmla="*/ 21254 w 117837"/>
                  <a:gd name="connsiteY5" fmla="*/ 99218 h 206501"/>
                  <a:gd name="connsiteX6" fmla="*/ 116504 w 117837"/>
                  <a:gd name="connsiteY6" fmla="*/ 793 h 20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837" h="206501">
                    <a:moveTo>
                      <a:pt x="116504" y="793"/>
                    </a:moveTo>
                    <a:cubicBezTo>
                      <a:pt x="124971" y="-5557"/>
                      <a:pt x="91104" y="27251"/>
                      <a:pt x="72054" y="61118"/>
                    </a:cubicBezTo>
                    <a:cubicBezTo>
                      <a:pt x="53004" y="94985"/>
                      <a:pt x="10671" y="190235"/>
                      <a:pt x="2204" y="203993"/>
                    </a:cubicBezTo>
                    <a:cubicBezTo>
                      <a:pt x="-6263" y="217751"/>
                      <a:pt x="11729" y="171714"/>
                      <a:pt x="21254" y="143668"/>
                    </a:cubicBezTo>
                    <a:cubicBezTo>
                      <a:pt x="30779" y="115622"/>
                      <a:pt x="59354" y="43126"/>
                      <a:pt x="59354" y="35718"/>
                    </a:cubicBezTo>
                    <a:cubicBezTo>
                      <a:pt x="59354" y="28310"/>
                      <a:pt x="13846" y="103451"/>
                      <a:pt x="21254" y="99218"/>
                    </a:cubicBezTo>
                    <a:cubicBezTo>
                      <a:pt x="28662" y="94985"/>
                      <a:pt x="108037" y="7143"/>
                      <a:pt x="116504" y="7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 177">
                <a:extLst>
                  <a:ext uri="{FF2B5EF4-FFF2-40B4-BE49-F238E27FC236}">
                    <a16:creationId xmlns:a16="http://schemas.microsoft.com/office/drawing/2014/main" id="{3B5C8FBE-0571-2099-6964-A56158A454AA}"/>
                  </a:ext>
                </a:extLst>
              </p:cNvPr>
              <p:cNvSpPr/>
              <p:nvPr/>
            </p:nvSpPr>
            <p:spPr>
              <a:xfrm>
                <a:off x="3265685" y="4460498"/>
                <a:ext cx="469095" cy="718016"/>
              </a:xfrm>
              <a:custGeom>
                <a:avLst/>
                <a:gdLst>
                  <a:gd name="connsiteX0" fmla="*/ 468115 w 469095"/>
                  <a:gd name="connsiteY0" fmla="*/ 377 h 718016"/>
                  <a:gd name="connsiteX1" fmla="*/ 318890 w 469095"/>
                  <a:gd name="connsiteY1" fmla="*/ 146427 h 718016"/>
                  <a:gd name="connsiteX2" fmla="*/ 239515 w 469095"/>
                  <a:gd name="connsiteY2" fmla="*/ 206752 h 718016"/>
                  <a:gd name="connsiteX3" fmla="*/ 261740 w 469095"/>
                  <a:gd name="connsiteY3" fmla="*/ 190877 h 718016"/>
                  <a:gd name="connsiteX4" fmla="*/ 147440 w 469095"/>
                  <a:gd name="connsiteY4" fmla="*/ 302002 h 718016"/>
                  <a:gd name="connsiteX5" fmla="*/ 39490 w 469095"/>
                  <a:gd name="connsiteY5" fmla="*/ 521077 h 718016"/>
                  <a:gd name="connsiteX6" fmla="*/ 55365 w 469095"/>
                  <a:gd name="connsiteY6" fmla="*/ 457577 h 718016"/>
                  <a:gd name="connsiteX7" fmla="*/ 36315 w 469095"/>
                  <a:gd name="connsiteY7" fmla="*/ 527427 h 718016"/>
                  <a:gd name="connsiteX8" fmla="*/ 36315 w 469095"/>
                  <a:gd name="connsiteY8" fmla="*/ 581402 h 718016"/>
                  <a:gd name="connsiteX9" fmla="*/ 4565 w 469095"/>
                  <a:gd name="connsiteY9" fmla="*/ 717927 h 718016"/>
                  <a:gd name="connsiteX10" fmla="*/ 10915 w 469095"/>
                  <a:gd name="connsiteY10" fmla="*/ 597277 h 718016"/>
                  <a:gd name="connsiteX11" fmla="*/ 102990 w 469095"/>
                  <a:gd name="connsiteY11" fmla="*/ 317877 h 718016"/>
                  <a:gd name="connsiteX12" fmla="*/ 39490 w 469095"/>
                  <a:gd name="connsiteY12" fmla="*/ 441702 h 718016"/>
                  <a:gd name="connsiteX13" fmla="*/ 239515 w 469095"/>
                  <a:gd name="connsiteY13" fmla="*/ 194052 h 718016"/>
                  <a:gd name="connsiteX14" fmla="*/ 468115 w 469095"/>
                  <a:gd name="connsiteY14" fmla="*/ 377 h 718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9095" h="718016">
                    <a:moveTo>
                      <a:pt x="468115" y="377"/>
                    </a:moveTo>
                    <a:cubicBezTo>
                      <a:pt x="481344" y="-7560"/>
                      <a:pt x="356990" y="112031"/>
                      <a:pt x="318890" y="146427"/>
                    </a:cubicBezTo>
                    <a:cubicBezTo>
                      <a:pt x="280790" y="180823"/>
                      <a:pt x="249040" y="199344"/>
                      <a:pt x="239515" y="206752"/>
                    </a:cubicBezTo>
                    <a:cubicBezTo>
                      <a:pt x="229990" y="214160"/>
                      <a:pt x="277086" y="175002"/>
                      <a:pt x="261740" y="190877"/>
                    </a:cubicBezTo>
                    <a:cubicBezTo>
                      <a:pt x="246394" y="206752"/>
                      <a:pt x="184482" y="246969"/>
                      <a:pt x="147440" y="302002"/>
                    </a:cubicBezTo>
                    <a:cubicBezTo>
                      <a:pt x="110398" y="357035"/>
                      <a:pt x="54836" y="495148"/>
                      <a:pt x="39490" y="521077"/>
                    </a:cubicBezTo>
                    <a:cubicBezTo>
                      <a:pt x="24144" y="547006"/>
                      <a:pt x="55894" y="456519"/>
                      <a:pt x="55365" y="457577"/>
                    </a:cubicBezTo>
                    <a:cubicBezTo>
                      <a:pt x="54836" y="458635"/>
                      <a:pt x="39490" y="506790"/>
                      <a:pt x="36315" y="527427"/>
                    </a:cubicBezTo>
                    <a:cubicBezTo>
                      <a:pt x="33140" y="548065"/>
                      <a:pt x="41607" y="549652"/>
                      <a:pt x="36315" y="581402"/>
                    </a:cubicBezTo>
                    <a:cubicBezTo>
                      <a:pt x="31023" y="613152"/>
                      <a:pt x="8798" y="715281"/>
                      <a:pt x="4565" y="717927"/>
                    </a:cubicBezTo>
                    <a:cubicBezTo>
                      <a:pt x="332" y="720573"/>
                      <a:pt x="-5489" y="663952"/>
                      <a:pt x="10915" y="597277"/>
                    </a:cubicBezTo>
                    <a:cubicBezTo>
                      <a:pt x="27319" y="530602"/>
                      <a:pt x="98228" y="343806"/>
                      <a:pt x="102990" y="317877"/>
                    </a:cubicBezTo>
                    <a:cubicBezTo>
                      <a:pt x="107752" y="291948"/>
                      <a:pt x="16736" y="462339"/>
                      <a:pt x="39490" y="441702"/>
                    </a:cubicBezTo>
                    <a:cubicBezTo>
                      <a:pt x="62244" y="421065"/>
                      <a:pt x="168607" y="266019"/>
                      <a:pt x="239515" y="194052"/>
                    </a:cubicBezTo>
                    <a:cubicBezTo>
                      <a:pt x="310423" y="122085"/>
                      <a:pt x="454886" y="8314"/>
                      <a:pt x="468115" y="3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 178">
                <a:extLst>
                  <a:ext uri="{FF2B5EF4-FFF2-40B4-BE49-F238E27FC236}">
                    <a16:creationId xmlns:a16="http://schemas.microsoft.com/office/drawing/2014/main" id="{5F6B773A-651B-13DB-AC95-CDC17223D38A}"/>
                  </a:ext>
                </a:extLst>
              </p:cNvPr>
              <p:cNvSpPr/>
              <p:nvPr/>
            </p:nvSpPr>
            <p:spPr>
              <a:xfrm>
                <a:off x="4594169" y="2374647"/>
                <a:ext cx="198216" cy="387668"/>
              </a:xfrm>
              <a:custGeom>
                <a:avLst/>
                <a:gdLst>
                  <a:gd name="connsiteX0" fmla="*/ 56 w 198216"/>
                  <a:gd name="connsiteY0" fmla="*/ 253 h 387668"/>
                  <a:gd name="connsiteX1" fmla="*/ 95306 w 198216"/>
                  <a:gd name="connsiteY1" fmla="*/ 171703 h 387668"/>
                  <a:gd name="connsiteX2" fmla="*/ 44506 w 198216"/>
                  <a:gd name="connsiteY2" fmla="*/ 387603 h 387668"/>
                  <a:gd name="connsiteX3" fmla="*/ 196906 w 198216"/>
                  <a:gd name="connsiteY3" fmla="*/ 149478 h 387668"/>
                  <a:gd name="connsiteX4" fmla="*/ 117531 w 198216"/>
                  <a:gd name="connsiteY4" fmla="*/ 244728 h 387668"/>
                  <a:gd name="connsiteX5" fmla="*/ 104831 w 198216"/>
                  <a:gd name="connsiteY5" fmla="*/ 244728 h 387668"/>
                  <a:gd name="connsiteX6" fmla="*/ 60381 w 198216"/>
                  <a:gd name="connsiteY6" fmla="*/ 378078 h 387668"/>
                  <a:gd name="connsiteX7" fmla="*/ 127056 w 198216"/>
                  <a:gd name="connsiteY7" fmla="*/ 171703 h 387668"/>
                  <a:gd name="connsiteX8" fmla="*/ 111181 w 198216"/>
                  <a:gd name="connsiteY8" fmla="*/ 133603 h 387668"/>
                  <a:gd name="connsiteX9" fmla="*/ 56 w 198216"/>
                  <a:gd name="connsiteY9" fmla="*/ 253 h 387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216" h="387668">
                    <a:moveTo>
                      <a:pt x="56" y="253"/>
                    </a:moveTo>
                    <a:cubicBezTo>
                      <a:pt x="-2590" y="6603"/>
                      <a:pt x="87898" y="107145"/>
                      <a:pt x="95306" y="171703"/>
                    </a:cubicBezTo>
                    <a:cubicBezTo>
                      <a:pt x="102714" y="236261"/>
                      <a:pt x="27573" y="391307"/>
                      <a:pt x="44506" y="387603"/>
                    </a:cubicBezTo>
                    <a:cubicBezTo>
                      <a:pt x="61439" y="383899"/>
                      <a:pt x="184735" y="173291"/>
                      <a:pt x="196906" y="149478"/>
                    </a:cubicBezTo>
                    <a:cubicBezTo>
                      <a:pt x="209077" y="125666"/>
                      <a:pt x="132877" y="228853"/>
                      <a:pt x="117531" y="244728"/>
                    </a:cubicBezTo>
                    <a:cubicBezTo>
                      <a:pt x="102185" y="260603"/>
                      <a:pt x="114356" y="222503"/>
                      <a:pt x="104831" y="244728"/>
                    </a:cubicBezTo>
                    <a:cubicBezTo>
                      <a:pt x="95306" y="266953"/>
                      <a:pt x="56677" y="390249"/>
                      <a:pt x="60381" y="378078"/>
                    </a:cubicBezTo>
                    <a:cubicBezTo>
                      <a:pt x="64085" y="365907"/>
                      <a:pt x="118589" y="212449"/>
                      <a:pt x="127056" y="171703"/>
                    </a:cubicBezTo>
                    <a:cubicBezTo>
                      <a:pt x="135523" y="130957"/>
                      <a:pt x="131289" y="158474"/>
                      <a:pt x="111181" y="133603"/>
                    </a:cubicBezTo>
                    <a:cubicBezTo>
                      <a:pt x="91073" y="108732"/>
                      <a:pt x="2702" y="-6097"/>
                      <a:pt x="56" y="2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 179">
                <a:extLst>
                  <a:ext uri="{FF2B5EF4-FFF2-40B4-BE49-F238E27FC236}">
                    <a16:creationId xmlns:a16="http://schemas.microsoft.com/office/drawing/2014/main" id="{DEB83879-E1B8-7749-8F60-177F5E3B0F02}"/>
                  </a:ext>
                </a:extLst>
              </p:cNvPr>
              <p:cNvSpPr/>
              <p:nvPr/>
            </p:nvSpPr>
            <p:spPr>
              <a:xfrm>
                <a:off x="4402306" y="2663614"/>
                <a:ext cx="374644" cy="353943"/>
              </a:xfrm>
              <a:custGeom>
                <a:avLst/>
                <a:gdLst>
                  <a:gd name="connsiteX0" fmla="*/ 315744 w 374644"/>
                  <a:gd name="connsiteY0" fmla="*/ 211 h 353943"/>
                  <a:gd name="connsiteX1" fmla="*/ 150644 w 374644"/>
                  <a:gd name="connsiteY1" fmla="*/ 190711 h 353943"/>
                  <a:gd name="connsiteX2" fmla="*/ 1419 w 374644"/>
                  <a:gd name="connsiteY2" fmla="*/ 352636 h 353943"/>
                  <a:gd name="connsiteX3" fmla="*/ 80794 w 374644"/>
                  <a:gd name="connsiteY3" fmla="*/ 263736 h 353943"/>
                  <a:gd name="connsiteX4" fmla="*/ 169694 w 374644"/>
                  <a:gd name="connsiteY4" fmla="*/ 203411 h 353943"/>
                  <a:gd name="connsiteX5" fmla="*/ 106194 w 374644"/>
                  <a:gd name="connsiteY5" fmla="*/ 339936 h 353943"/>
                  <a:gd name="connsiteX6" fmla="*/ 179219 w 374644"/>
                  <a:gd name="connsiteY6" fmla="*/ 228811 h 353943"/>
                  <a:gd name="connsiteX7" fmla="*/ 137944 w 374644"/>
                  <a:gd name="connsiteY7" fmla="*/ 352636 h 353943"/>
                  <a:gd name="connsiteX8" fmla="*/ 287169 w 374644"/>
                  <a:gd name="connsiteY8" fmla="*/ 260561 h 353943"/>
                  <a:gd name="connsiteX9" fmla="*/ 372894 w 374644"/>
                  <a:gd name="connsiteY9" fmla="*/ 146261 h 353943"/>
                  <a:gd name="connsiteX10" fmla="*/ 210969 w 374644"/>
                  <a:gd name="connsiteY10" fmla="*/ 333586 h 353943"/>
                  <a:gd name="connsiteX11" fmla="*/ 188744 w 374644"/>
                  <a:gd name="connsiteY11" fmla="*/ 197061 h 353943"/>
                  <a:gd name="connsiteX12" fmla="*/ 71269 w 374644"/>
                  <a:gd name="connsiteY12" fmla="*/ 228811 h 353943"/>
                  <a:gd name="connsiteX13" fmla="*/ 315744 w 374644"/>
                  <a:gd name="connsiteY13" fmla="*/ 211 h 35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4644" h="353943">
                    <a:moveTo>
                      <a:pt x="315744" y="211"/>
                    </a:moveTo>
                    <a:cubicBezTo>
                      <a:pt x="328973" y="-6139"/>
                      <a:pt x="203031" y="131974"/>
                      <a:pt x="150644" y="190711"/>
                    </a:cubicBezTo>
                    <a:cubicBezTo>
                      <a:pt x="98257" y="249448"/>
                      <a:pt x="13061" y="340465"/>
                      <a:pt x="1419" y="352636"/>
                    </a:cubicBezTo>
                    <a:cubicBezTo>
                      <a:pt x="-10223" y="364807"/>
                      <a:pt x="52748" y="288607"/>
                      <a:pt x="80794" y="263736"/>
                    </a:cubicBezTo>
                    <a:cubicBezTo>
                      <a:pt x="108840" y="238865"/>
                      <a:pt x="165461" y="190711"/>
                      <a:pt x="169694" y="203411"/>
                    </a:cubicBezTo>
                    <a:cubicBezTo>
                      <a:pt x="173927" y="216111"/>
                      <a:pt x="104607" y="335703"/>
                      <a:pt x="106194" y="339936"/>
                    </a:cubicBezTo>
                    <a:cubicBezTo>
                      <a:pt x="107781" y="344169"/>
                      <a:pt x="173927" y="226694"/>
                      <a:pt x="179219" y="228811"/>
                    </a:cubicBezTo>
                    <a:cubicBezTo>
                      <a:pt x="184511" y="230928"/>
                      <a:pt x="119952" y="347344"/>
                      <a:pt x="137944" y="352636"/>
                    </a:cubicBezTo>
                    <a:cubicBezTo>
                      <a:pt x="155936" y="357928"/>
                      <a:pt x="248011" y="294957"/>
                      <a:pt x="287169" y="260561"/>
                    </a:cubicBezTo>
                    <a:cubicBezTo>
                      <a:pt x="326327" y="226165"/>
                      <a:pt x="385594" y="134090"/>
                      <a:pt x="372894" y="146261"/>
                    </a:cubicBezTo>
                    <a:cubicBezTo>
                      <a:pt x="360194" y="158432"/>
                      <a:pt x="241661" y="325119"/>
                      <a:pt x="210969" y="333586"/>
                    </a:cubicBezTo>
                    <a:cubicBezTo>
                      <a:pt x="180277" y="342053"/>
                      <a:pt x="212027" y="214524"/>
                      <a:pt x="188744" y="197061"/>
                    </a:cubicBezTo>
                    <a:cubicBezTo>
                      <a:pt x="165461" y="179599"/>
                      <a:pt x="55394" y="260561"/>
                      <a:pt x="71269" y="228811"/>
                    </a:cubicBezTo>
                    <a:cubicBezTo>
                      <a:pt x="87144" y="197061"/>
                      <a:pt x="302515" y="6561"/>
                      <a:pt x="315744" y="2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 180">
                <a:extLst>
                  <a:ext uri="{FF2B5EF4-FFF2-40B4-BE49-F238E27FC236}">
                    <a16:creationId xmlns:a16="http://schemas.microsoft.com/office/drawing/2014/main" id="{AA5223E4-986B-34E1-9119-F7181ED03C5D}"/>
                  </a:ext>
                </a:extLst>
              </p:cNvPr>
              <p:cNvSpPr/>
              <p:nvPr/>
            </p:nvSpPr>
            <p:spPr>
              <a:xfrm>
                <a:off x="4506869" y="2971784"/>
                <a:ext cx="377913" cy="44540"/>
              </a:xfrm>
              <a:custGeom>
                <a:avLst/>
                <a:gdLst>
                  <a:gd name="connsiteX0" fmla="*/ 4806 w 377913"/>
                  <a:gd name="connsiteY0" fmla="*/ 16 h 44540"/>
                  <a:gd name="connsiteX1" fmla="*/ 363581 w 377913"/>
                  <a:gd name="connsiteY1" fmla="*/ 12716 h 44540"/>
                  <a:gd name="connsiteX2" fmla="*/ 287381 w 377913"/>
                  <a:gd name="connsiteY2" fmla="*/ 6366 h 44540"/>
                  <a:gd name="connsiteX3" fmla="*/ 106406 w 377913"/>
                  <a:gd name="connsiteY3" fmla="*/ 44466 h 44540"/>
                  <a:gd name="connsiteX4" fmla="*/ 150856 w 377913"/>
                  <a:gd name="connsiteY4" fmla="*/ 15891 h 44540"/>
                  <a:gd name="connsiteX5" fmla="*/ 4806 w 377913"/>
                  <a:gd name="connsiteY5" fmla="*/ 16 h 4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913" h="44540">
                    <a:moveTo>
                      <a:pt x="4806" y="16"/>
                    </a:moveTo>
                    <a:cubicBezTo>
                      <a:pt x="40260" y="-513"/>
                      <a:pt x="316485" y="11658"/>
                      <a:pt x="363581" y="12716"/>
                    </a:cubicBezTo>
                    <a:cubicBezTo>
                      <a:pt x="410677" y="13774"/>
                      <a:pt x="330243" y="1074"/>
                      <a:pt x="287381" y="6366"/>
                    </a:cubicBezTo>
                    <a:cubicBezTo>
                      <a:pt x="244519" y="11658"/>
                      <a:pt x="129160" y="42879"/>
                      <a:pt x="106406" y="44466"/>
                    </a:cubicBezTo>
                    <a:cubicBezTo>
                      <a:pt x="83652" y="46053"/>
                      <a:pt x="160381" y="21712"/>
                      <a:pt x="150856" y="15891"/>
                    </a:cubicBezTo>
                    <a:cubicBezTo>
                      <a:pt x="141331" y="10070"/>
                      <a:pt x="-30648" y="545"/>
                      <a:pt x="4806" y="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 181">
                <a:extLst>
                  <a:ext uri="{FF2B5EF4-FFF2-40B4-BE49-F238E27FC236}">
                    <a16:creationId xmlns:a16="http://schemas.microsoft.com/office/drawing/2014/main" id="{38F388FD-918D-909F-8422-0BAA504FA0E8}"/>
                  </a:ext>
                </a:extLst>
              </p:cNvPr>
              <p:cNvSpPr/>
              <p:nvPr/>
            </p:nvSpPr>
            <p:spPr>
              <a:xfrm>
                <a:off x="4892675" y="2977761"/>
                <a:ext cx="600885" cy="259950"/>
              </a:xfrm>
              <a:custGeom>
                <a:avLst/>
                <a:gdLst>
                  <a:gd name="connsiteX0" fmla="*/ 0 w 600885"/>
                  <a:gd name="connsiteY0" fmla="*/ 389 h 259950"/>
                  <a:gd name="connsiteX1" fmla="*/ 304800 w 600885"/>
                  <a:gd name="connsiteY1" fmla="*/ 143264 h 259950"/>
                  <a:gd name="connsiteX2" fmla="*/ 323850 w 600885"/>
                  <a:gd name="connsiteY2" fmla="*/ 117864 h 259950"/>
                  <a:gd name="connsiteX3" fmla="*/ 466725 w 600885"/>
                  <a:gd name="connsiteY3" fmla="*/ 238514 h 259950"/>
                  <a:gd name="connsiteX4" fmla="*/ 600075 w 600885"/>
                  <a:gd name="connsiteY4" fmla="*/ 257564 h 259950"/>
                  <a:gd name="connsiteX5" fmla="*/ 511175 w 600885"/>
                  <a:gd name="connsiteY5" fmla="*/ 209939 h 259950"/>
                  <a:gd name="connsiteX6" fmla="*/ 288925 w 600885"/>
                  <a:gd name="connsiteY6" fmla="*/ 127389 h 259950"/>
                  <a:gd name="connsiteX7" fmla="*/ 196850 w 600885"/>
                  <a:gd name="connsiteY7" fmla="*/ 51189 h 259950"/>
                  <a:gd name="connsiteX8" fmla="*/ 301625 w 600885"/>
                  <a:gd name="connsiteY8" fmla="*/ 98814 h 259950"/>
                  <a:gd name="connsiteX9" fmla="*/ 0 w 600885"/>
                  <a:gd name="connsiteY9" fmla="*/ 389 h 25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0885" h="259950">
                    <a:moveTo>
                      <a:pt x="0" y="389"/>
                    </a:moveTo>
                    <a:cubicBezTo>
                      <a:pt x="529" y="7797"/>
                      <a:pt x="250825" y="123685"/>
                      <a:pt x="304800" y="143264"/>
                    </a:cubicBezTo>
                    <a:cubicBezTo>
                      <a:pt x="358775" y="162843"/>
                      <a:pt x="296863" y="101989"/>
                      <a:pt x="323850" y="117864"/>
                    </a:cubicBezTo>
                    <a:cubicBezTo>
                      <a:pt x="350838" y="133739"/>
                      <a:pt x="420688" y="215231"/>
                      <a:pt x="466725" y="238514"/>
                    </a:cubicBezTo>
                    <a:cubicBezTo>
                      <a:pt x="512763" y="261797"/>
                      <a:pt x="592667" y="262327"/>
                      <a:pt x="600075" y="257564"/>
                    </a:cubicBezTo>
                    <a:cubicBezTo>
                      <a:pt x="607483" y="252802"/>
                      <a:pt x="563033" y="231635"/>
                      <a:pt x="511175" y="209939"/>
                    </a:cubicBezTo>
                    <a:cubicBezTo>
                      <a:pt x="459317" y="188243"/>
                      <a:pt x="341313" y="153847"/>
                      <a:pt x="288925" y="127389"/>
                    </a:cubicBezTo>
                    <a:cubicBezTo>
                      <a:pt x="236538" y="100931"/>
                      <a:pt x="194733" y="55951"/>
                      <a:pt x="196850" y="51189"/>
                    </a:cubicBezTo>
                    <a:cubicBezTo>
                      <a:pt x="198967" y="46427"/>
                      <a:pt x="338138" y="104106"/>
                      <a:pt x="301625" y="98814"/>
                    </a:cubicBezTo>
                    <a:cubicBezTo>
                      <a:pt x="265112" y="93522"/>
                      <a:pt x="-529" y="-7019"/>
                      <a:pt x="0" y="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 182">
                <a:extLst>
                  <a:ext uri="{FF2B5EF4-FFF2-40B4-BE49-F238E27FC236}">
                    <a16:creationId xmlns:a16="http://schemas.microsoft.com/office/drawing/2014/main" id="{0FC2A4A1-D29C-BFB3-756C-2CE3EB6DD245}"/>
                  </a:ext>
                </a:extLst>
              </p:cNvPr>
              <p:cNvSpPr/>
              <p:nvPr/>
            </p:nvSpPr>
            <p:spPr>
              <a:xfrm>
                <a:off x="5481970" y="3265149"/>
                <a:ext cx="453623" cy="255536"/>
              </a:xfrm>
              <a:custGeom>
                <a:avLst/>
                <a:gdLst>
                  <a:gd name="connsiteX0" fmla="*/ 1255 w 453623"/>
                  <a:gd name="connsiteY0" fmla="*/ 1926 h 255536"/>
                  <a:gd name="connsiteX1" fmla="*/ 261605 w 453623"/>
                  <a:gd name="connsiteY1" fmla="*/ 116226 h 255536"/>
                  <a:gd name="connsiteX2" fmla="*/ 448930 w 453623"/>
                  <a:gd name="connsiteY2" fmla="*/ 252751 h 255536"/>
                  <a:gd name="connsiteX3" fmla="*/ 401305 w 453623"/>
                  <a:gd name="connsiteY3" fmla="*/ 211476 h 255536"/>
                  <a:gd name="connsiteX4" fmla="*/ 217155 w 453623"/>
                  <a:gd name="connsiteY4" fmla="*/ 46376 h 255536"/>
                  <a:gd name="connsiteX5" fmla="*/ 258430 w 453623"/>
                  <a:gd name="connsiteY5" fmla="*/ 87651 h 255536"/>
                  <a:gd name="connsiteX6" fmla="*/ 166355 w 453623"/>
                  <a:gd name="connsiteY6" fmla="*/ 46376 h 255536"/>
                  <a:gd name="connsiteX7" fmla="*/ 1255 w 453623"/>
                  <a:gd name="connsiteY7" fmla="*/ 1926 h 255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3623" h="255536">
                    <a:moveTo>
                      <a:pt x="1255" y="1926"/>
                    </a:moveTo>
                    <a:cubicBezTo>
                      <a:pt x="17130" y="13568"/>
                      <a:pt x="186992" y="74422"/>
                      <a:pt x="261605" y="116226"/>
                    </a:cubicBezTo>
                    <a:cubicBezTo>
                      <a:pt x="336218" y="158030"/>
                      <a:pt x="425647" y="236876"/>
                      <a:pt x="448930" y="252751"/>
                    </a:cubicBezTo>
                    <a:cubicBezTo>
                      <a:pt x="472213" y="268626"/>
                      <a:pt x="401305" y="211476"/>
                      <a:pt x="401305" y="211476"/>
                    </a:cubicBezTo>
                    <a:lnTo>
                      <a:pt x="217155" y="46376"/>
                    </a:lnTo>
                    <a:cubicBezTo>
                      <a:pt x="193343" y="25739"/>
                      <a:pt x="266897" y="87651"/>
                      <a:pt x="258430" y="87651"/>
                    </a:cubicBezTo>
                    <a:cubicBezTo>
                      <a:pt x="249963" y="87651"/>
                      <a:pt x="208159" y="58018"/>
                      <a:pt x="166355" y="46376"/>
                    </a:cubicBezTo>
                    <a:cubicBezTo>
                      <a:pt x="124551" y="34734"/>
                      <a:pt x="-14620" y="-9716"/>
                      <a:pt x="1255" y="19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 183">
                <a:extLst>
                  <a:ext uri="{FF2B5EF4-FFF2-40B4-BE49-F238E27FC236}">
                    <a16:creationId xmlns:a16="http://schemas.microsoft.com/office/drawing/2014/main" id="{C4B96F84-4778-F488-4E2A-B92694FFA7D1}"/>
                  </a:ext>
                </a:extLst>
              </p:cNvPr>
              <p:cNvSpPr/>
              <p:nvPr/>
            </p:nvSpPr>
            <p:spPr>
              <a:xfrm>
                <a:off x="4463606" y="3009446"/>
                <a:ext cx="1023910" cy="262431"/>
              </a:xfrm>
              <a:custGeom>
                <a:avLst/>
                <a:gdLst>
                  <a:gd name="connsiteX0" fmla="*/ 194119 w 1023910"/>
                  <a:gd name="connsiteY0" fmla="*/ 35379 h 262431"/>
                  <a:gd name="connsiteX1" fmla="*/ 448119 w 1023910"/>
                  <a:gd name="connsiteY1" fmla="*/ 41729 h 262431"/>
                  <a:gd name="connsiteX2" fmla="*/ 727519 w 1023910"/>
                  <a:gd name="connsiteY2" fmla="*/ 156029 h 262431"/>
                  <a:gd name="connsiteX3" fmla="*/ 702119 w 1023910"/>
                  <a:gd name="connsiteY3" fmla="*/ 121104 h 262431"/>
                  <a:gd name="connsiteX4" fmla="*/ 898969 w 1023910"/>
                  <a:gd name="connsiteY4" fmla="*/ 216354 h 262431"/>
                  <a:gd name="connsiteX5" fmla="*/ 1022794 w 1023910"/>
                  <a:gd name="connsiteY5" fmla="*/ 260804 h 262431"/>
                  <a:gd name="connsiteX6" fmla="*/ 829119 w 1023910"/>
                  <a:gd name="connsiteY6" fmla="*/ 162379 h 262431"/>
                  <a:gd name="connsiteX7" fmla="*/ 584644 w 1023910"/>
                  <a:gd name="connsiteY7" fmla="*/ 73479 h 262431"/>
                  <a:gd name="connsiteX8" fmla="*/ 463994 w 1023910"/>
                  <a:gd name="connsiteY8" fmla="*/ 22679 h 262431"/>
                  <a:gd name="connsiteX9" fmla="*/ 521144 w 1023910"/>
                  <a:gd name="connsiteY9" fmla="*/ 54429 h 262431"/>
                  <a:gd name="connsiteX10" fmla="*/ 257619 w 1023910"/>
                  <a:gd name="connsiteY10" fmla="*/ 29029 h 262431"/>
                  <a:gd name="connsiteX11" fmla="*/ 444 w 1023910"/>
                  <a:gd name="connsiteY11" fmla="*/ 454 h 262431"/>
                  <a:gd name="connsiteX12" fmla="*/ 321119 w 1023910"/>
                  <a:gd name="connsiteY12" fmla="*/ 13154 h 262431"/>
                  <a:gd name="connsiteX13" fmla="*/ 194119 w 1023910"/>
                  <a:gd name="connsiteY13" fmla="*/ 35379 h 26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23910" h="262431">
                    <a:moveTo>
                      <a:pt x="194119" y="35379"/>
                    </a:moveTo>
                    <a:cubicBezTo>
                      <a:pt x="215286" y="40141"/>
                      <a:pt x="359219" y="21621"/>
                      <a:pt x="448119" y="41729"/>
                    </a:cubicBezTo>
                    <a:cubicBezTo>
                      <a:pt x="537019" y="61837"/>
                      <a:pt x="685186" y="142800"/>
                      <a:pt x="727519" y="156029"/>
                    </a:cubicBezTo>
                    <a:cubicBezTo>
                      <a:pt x="769852" y="169258"/>
                      <a:pt x="673544" y="111050"/>
                      <a:pt x="702119" y="121104"/>
                    </a:cubicBezTo>
                    <a:cubicBezTo>
                      <a:pt x="730694" y="131158"/>
                      <a:pt x="845523" y="193071"/>
                      <a:pt x="898969" y="216354"/>
                    </a:cubicBezTo>
                    <a:cubicBezTo>
                      <a:pt x="952415" y="239637"/>
                      <a:pt x="1034436" y="269800"/>
                      <a:pt x="1022794" y="260804"/>
                    </a:cubicBezTo>
                    <a:cubicBezTo>
                      <a:pt x="1011152" y="251808"/>
                      <a:pt x="902144" y="193600"/>
                      <a:pt x="829119" y="162379"/>
                    </a:cubicBezTo>
                    <a:cubicBezTo>
                      <a:pt x="756094" y="131158"/>
                      <a:pt x="645498" y="96762"/>
                      <a:pt x="584644" y="73479"/>
                    </a:cubicBezTo>
                    <a:cubicBezTo>
                      <a:pt x="523790" y="50196"/>
                      <a:pt x="474577" y="25854"/>
                      <a:pt x="463994" y="22679"/>
                    </a:cubicBezTo>
                    <a:cubicBezTo>
                      <a:pt x="453411" y="19504"/>
                      <a:pt x="555540" y="53371"/>
                      <a:pt x="521144" y="54429"/>
                    </a:cubicBezTo>
                    <a:cubicBezTo>
                      <a:pt x="486748" y="55487"/>
                      <a:pt x="257619" y="29029"/>
                      <a:pt x="257619" y="29029"/>
                    </a:cubicBezTo>
                    <a:cubicBezTo>
                      <a:pt x="170836" y="20033"/>
                      <a:pt x="-10139" y="3100"/>
                      <a:pt x="444" y="454"/>
                    </a:cubicBezTo>
                    <a:cubicBezTo>
                      <a:pt x="11027" y="-2192"/>
                      <a:pt x="288311" y="7333"/>
                      <a:pt x="321119" y="13154"/>
                    </a:cubicBezTo>
                    <a:cubicBezTo>
                      <a:pt x="353927" y="18975"/>
                      <a:pt x="172952" y="30617"/>
                      <a:pt x="194119" y="353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 185">
                <a:extLst>
                  <a:ext uri="{FF2B5EF4-FFF2-40B4-BE49-F238E27FC236}">
                    <a16:creationId xmlns:a16="http://schemas.microsoft.com/office/drawing/2014/main" id="{C164FCE5-00FB-7857-8C8B-33348DE94605}"/>
                  </a:ext>
                </a:extLst>
              </p:cNvPr>
              <p:cNvSpPr/>
              <p:nvPr/>
            </p:nvSpPr>
            <p:spPr>
              <a:xfrm>
                <a:off x="4533687" y="3060690"/>
                <a:ext cx="54188" cy="546625"/>
              </a:xfrm>
              <a:custGeom>
                <a:avLst/>
                <a:gdLst>
                  <a:gd name="connsiteX0" fmla="*/ 54188 w 54188"/>
                  <a:gd name="connsiteY0" fmla="*/ 10 h 546625"/>
                  <a:gd name="connsiteX1" fmla="*/ 3388 w 54188"/>
                  <a:gd name="connsiteY1" fmla="*/ 107960 h 546625"/>
                  <a:gd name="connsiteX2" fmla="*/ 31963 w 54188"/>
                  <a:gd name="connsiteY2" fmla="*/ 200035 h 546625"/>
                  <a:gd name="connsiteX3" fmla="*/ 38313 w 54188"/>
                  <a:gd name="connsiteY3" fmla="*/ 187335 h 546625"/>
                  <a:gd name="connsiteX4" fmla="*/ 38313 w 54188"/>
                  <a:gd name="connsiteY4" fmla="*/ 304810 h 546625"/>
                  <a:gd name="connsiteX5" fmla="*/ 213 w 54188"/>
                  <a:gd name="connsiteY5" fmla="*/ 546110 h 546625"/>
                  <a:gd name="connsiteX6" fmla="*/ 22438 w 54188"/>
                  <a:gd name="connsiteY6" fmla="*/ 365135 h 546625"/>
                  <a:gd name="connsiteX7" fmla="*/ 12913 w 54188"/>
                  <a:gd name="connsiteY7" fmla="*/ 238135 h 546625"/>
                  <a:gd name="connsiteX8" fmla="*/ 25613 w 54188"/>
                  <a:gd name="connsiteY8" fmla="*/ 269885 h 546625"/>
                  <a:gd name="connsiteX9" fmla="*/ 28788 w 54188"/>
                  <a:gd name="connsiteY9" fmla="*/ 212735 h 546625"/>
                  <a:gd name="connsiteX10" fmla="*/ 3388 w 54188"/>
                  <a:gd name="connsiteY10" fmla="*/ 114310 h 546625"/>
                  <a:gd name="connsiteX11" fmla="*/ 54188 w 54188"/>
                  <a:gd name="connsiteY11" fmla="*/ 10 h 5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188" h="546625">
                    <a:moveTo>
                      <a:pt x="54188" y="10"/>
                    </a:moveTo>
                    <a:cubicBezTo>
                      <a:pt x="54188" y="-1048"/>
                      <a:pt x="7092" y="74622"/>
                      <a:pt x="3388" y="107960"/>
                    </a:cubicBezTo>
                    <a:cubicBezTo>
                      <a:pt x="-316" y="141298"/>
                      <a:pt x="26142" y="186806"/>
                      <a:pt x="31963" y="200035"/>
                    </a:cubicBezTo>
                    <a:cubicBezTo>
                      <a:pt x="37784" y="213264"/>
                      <a:pt x="37255" y="169873"/>
                      <a:pt x="38313" y="187335"/>
                    </a:cubicBezTo>
                    <a:cubicBezTo>
                      <a:pt x="39371" y="204797"/>
                      <a:pt x="44663" y="245014"/>
                      <a:pt x="38313" y="304810"/>
                    </a:cubicBezTo>
                    <a:cubicBezTo>
                      <a:pt x="31963" y="364606"/>
                      <a:pt x="2859" y="536056"/>
                      <a:pt x="213" y="546110"/>
                    </a:cubicBezTo>
                    <a:cubicBezTo>
                      <a:pt x="-2433" y="556164"/>
                      <a:pt x="20321" y="416464"/>
                      <a:pt x="22438" y="365135"/>
                    </a:cubicBezTo>
                    <a:cubicBezTo>
                      <a:pt x="24555" y="313806"/>
                      <a:pt x="12384" y="254010"/>
                      <a:pt x="12913" y="238135"/>
                    </a:cubicBezTo>
                    <a:cubicBezTo>
                      <a:pt x="13442" y="222260"/>
                      <a:pt x="22967" y="274118"/>
                      <a:pt x="25613" y="269885"/>
                    </a:cubicBezTo>
                    <a:cubicBezTo>
                      <a:pt x="28259" y="265652"/>
                      <a:pt x="32492" y="238664"/>
                      <a:pt x="28788" y="212735"/>
                    </a:cubicBezTo>
                    <a:cubicBezTo>
                      <a:pt x="25084" y="186806"/>
                      <a:pt x="-2433" y="149764"/>
                      <a:pt x="3388" y="114310"/>
                    </a:cubicBezTo>
                    <a:cubicBezTo>
                      <a:pt x="9209" y="78856"/>
                      <a:pt x="54188" y="1068"/>
                      <a:pt x="54188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 186">
                <a:extLst>
                  <a:ext uri="{FF2B5EF4-FFF2-40B4-BE49-F238E27FC236}">
                    <a16:creationId xmlns:a16="http://schemas.microsoft.com/office/drawing/2014/main" id="{AC6893CA-CD29-7805-B126-BCDDBF735C1B}"/>
                  </a:ext>
                </a:extLst>
              </p:cNvPr>
              <p:cNvSpPr/>
              <p:nvPr/>
            </p:nvSpPr>
            <p:spPr>
              <a:xfrm>
                <a:off x="4716800" y="3082924"/>
                <a:ext cx="182406" cy="415223"/>
              </a:xfrm>
              <a:custGeom>
                <a:avLst/>
                <a:gdLst>
                  <a:gd name="connsiteX0" fmla="*/ 182225 w 182406"/>
                  <a:gd name="connsiteY0" fmla="*/ 1 h 415223"/>
                  <a:gd name="connsiteX1" fmla="*/ 45700 w 182406"/>
                  <a:gd name="connsiteY1" fmla="*/ 184151 h 415223"/>
                  <a:gd name="connsiteX2" fmla="*/ 4425 w 182406"/>
                  <a:gd name="connsiteY2" fmla="*/ 406401 h 415223"/>
                  <a:gd name="connsiteX3" fmla="*/ 7600 w 182406"/>
                  <a:gd name="connsiteY3" fmla="*/ 342901 h 415223"/>
                  <a:gd name="connsiteX4" fmla="*/ 61575 w 182406"/>
                  <a:gd name="connsiteY4" fmla="*/ 85726 h 415223"/>
                  <a:gd name="connsiteX5" fmla="*/ 13950 w 182406"/>
                  <a:gd name="connsiteY5" fmla="*/ 187326 h 415223"/>
                  <a:gd name="connsiteX6" fmla="*/ 182225 w 182406"/>
                  <a:gd name="connsiteY6" fmla="*/ 1 h 415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406" h="415223">
                    <a:moveTo>
                      <a:pt x="182225" y="1"/>
                    </a:moveTo>
                    <a:cubicBezTo>
                      <a:pt x="187517" y="-528"/>
                      <a:pt x="75333" y="116418"/>
                      <a:pt x="45700" y="184151"/>
                    </a:cubicBezTo>
                    <a:cubicBezTo>
                      <a:pt x="16067" y="251884"/>
                      <a:pt x="10775" y="379943"/>
                      <a:pt x="4425" y="406401"/>
                    </a:cubicBezTo>
                    <a:cubicBezTo>
                      <a:pt x="-1925" y="432859"/>
                      <a:pt x="-1925" y="396347"/>
                      <a:pt x="7600" y="342901"/>
                    </a:cubicBezTo>
                    <a:cubicBezTo>
                      <a:pt x="17125" y="289455"/>
                      <a:pt x="60517" y="111655"/>
                      <a:pt x="61575" y="85726"/>
                    </a:cubicBezTo>
                    <a:cubicBezTo>
                      <a:pt x="62633" y="59797"/>
                      <a:pt x="-5629" y="201613"/>
                      <a:pt x="13950" y="187326"/>
                    </a:cubicBezTo>
                    <a:cubicBezTo>
                      <a:pt x="33529" y="173039"/>
                      <a:pt x="176933" y="530"/>
                      <a:pt x="182225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 187">
                <a:extLst>
                  <a:ext uri="{FF2B5EF4-FFF2-40B4-BE49-F238E27FC236}">
                    <a16:creationId xmlns:a16="http://schemas.microsoft.com/office/drawing/2014/main" id="{30E0DC9F-1818-7600-11F7-94CE0AFEA160}"/>
                  </a:ext>
                </a:extLst>
              </p:cNvPr>
              <p:cNvSpPr/>
              <p:nvPr/>
            </p:nvSpPr>
            <p:spPr>
              <a:xfrm>
                <a:off x="4415938" y="3042168"/>
                <a:ext cx="301929" cy="534628"/>
              </a:xfrm>
              <a:custGeom>
                <a:avLst/>
                <a:gdLst>
                  <a:gd name="connsiteX0" fmla="*/ 487 w 301929"/>
                  <a:gd name="connsiteY0" fmla="*/ 75682 h 534628"/>
                  <a:gd name="connsiteX1" fmla="*/ 143362 w 301929"/>
                  <a:gd name="connsiteY1" fmla="*/ 15357 h 534628"/>
                  <a:gd name="connsiteX2" fmla="*/ 298937 w 301929"/>
                  <a:gd name="connsiteY2" fmla="*/ 9007 h 534628"/>
                  <a:gd name="connsiteX3" fmla="*/ 235437 w 301929"/>
                  <a:gd name="connsiteY3" fmla="*/ 2657 h 534628"/>
                  <a:gd name="connsiteX4" fmla="*/ 108437 w 301929"/>
                  <a:gd name="connsiteY4" fmla="*/ 56632 h 534628"/>
                  <a:gd name="connsiteX5" fmla="*/ 95737 w 301929"/>
                  <a:gd name="connsiteY5" fmla="*/ 97907 h 534628"/>
                  <a:gd name="connsiteX6" fmla="*/ 98912 w 301929"/>
                  <a:gd name="connsiteY6" fmla="*/ 170932 h 534628"/>
                  <a:gd name="connsiteX7" fmla="*/ 83037 w 301929"/>
                  <a:gd name="connsiteY7" fmla="*/ 339207 h 534628"/>
                  <a:gd name="connsiteX8" fmla="*/ 92562 w 301929"/>
                  <a:gd name="connsiteY8" fmla="*/ 266182 h 534628"/>
                  <a:gd name="connsiteX9" fmla="*/ 92562 w 301929"/>
                  <a:gd name="connsiteY9" fmla="*/ 380482 h 534628"/>
                  <a:gd name="connsiteX10" fmla="*/ 143362 w 301929"/>
                  <a:gd name="connsiteY10" fmla="*/ 532882 h 534628"/>
                  <a:gd name="connsiteX11" fmla="*/ 108437 w 301929"/>
                  <a:gd name="connsiteY11" fmla="*/ 450332 h 534628"/>
                  <a:gd name="connsiteX12" fmla="*/ 95737 w 301929"/>
                  <a:gd name="connsiteY12" fmla="*/ 259832 h 534628"/>
                  <a:gd name="connsiteX13" fmla="*/ 67162 w 301929"/>
                  <a:gd name="connsiteY13" fmla="*/ 107432 h 534628"/>
                  <a:gd name="connsiteX14" fmla="*/ 83037 w 301929"/>
                  <a:gd name="connsiteY14" fmla="*/ 167757 h 534628"/>
                  <a:gd name="connsiteX15" fmla="*/ 168762 w 301929"/>
                  <a:gd name="connsiteY15" fmla="*/ 28057 h 534628"/>
                  <a:gd name="connsiteX16" fmla="*/ 89387 w 301929"/>
                  <a:gd name="connsiteY16" fmla="*/ 104257 h 534628"/>
                  <a:gd name="connsiteX17" fmla="*/ 95737 w 301929"/>
                  <a:gd name="connsiteY17" fmla="*/ 18532 h 534628"/>
                  <a:gd name="connsiteX18" fmla="*/ 487 w 301929"/>
                  <a:gd name="connsiteY18" fmla="*/ 75682 h 5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1929" h="534628">
                    <a:moveTo>
                      <a:pt x="487" y="75682"/>
                    </a:moveTo>
                    <a:cubicBezTo>
                      <a:pt x="8425" y="75153"/>
                      <a:pt x="93620" y="26469"/>
                      <a:pt x="143362" y="15357"/>
                    </a:cubicBezTo>
                    <a:cubicBezTo>
                      <a:pt x="193104" y="4245"/>
                      <a:pt x="283591" y="11124"/>
                      <a:pt x="298937" y="9007"/>
                    </a:cubicBezTo>
                    <a:cubicBezTo>
                      <a:pt x="314283" y="6890"/>
                      <a:pt x="267187" y="-5280"/>
                      <a:pt x="235437" y="2657"/>
                    </a:cubicBezTo>
                    <a:cubicBezTo>
                      <a:pt x="203687" y="10594"/>
                      <a:pt x="131720" y="40757"/>
                      <a:pt x="108437" y="56632"/>
                    </a:cubicBezTo>
                    <a:cubicBezTo>
                      <a:pt x="85154" y="72507"/>
                      <a:pt x="97324" y="78857"/>
                      <a:pt x="95737" y="97907"/>
                    </a:cubicBezTo>
                    <a:cubicBezTo>
                      <a:pt x="94150" y="116957"/>
                      <a:pt x="101029" y="130715"/>
                      <a:pt x="98912" y="170932"/>
                    </a:cubicBezTo>
                    <a:cubicBezTo>
                      <a:pt x="96795" y="211149"/>
                      <a:pt x="84095" y="323332"/>
                      <a:pt x="83037" y="339207"/>
                    </a:cubicBezTo>
                    <a:cubicBezTo>
                      <a:pt x="81979" y="355082"/>
                      <a:pt x="90975" y="259303"/>
                      <a:pt x="92562" y="266182"/>
                    </a:cubicBezTo>
                    <a:cubicBezTo>
                      <a:pt x="94149" y="273061"/>
                      <a:pt x="84095" y="336032"/>
                      <a:pt x="92562" y="380482"/>
                    </a:cubicBezTo>
                    <a:cubicBezTo>
                      <a:pt x="101029" y="424932"/>
                      <a:pt x="140716" y="521240"/>
                      <a:pt x="143362" y="532882"/>
                    </a:cubicBezTo>
                    <a:cubicBezTo>
                      <a:pt x="146008" y="544524"/>
                      <a:pt x="116374" y="495840"/>
                      <a:pt x="108437" y="450332"/>
                    </a:cubicBezTo>
                    <a:cubicBezTo>
                      <a:pt x="100500" y="404824"/>
                      <a:pt x="102616" y="316982"/>
                      <a:pt x="95737" y="259832"/>
                    </a:cubicBezTo>
                    <a:cubicBezTo>
                      <a:pt x="88858" y="202682"/>
                      <a:pt x="69279" y="122778"/>
                      <a:pt x="67162" y="107432"/>
                    </a:cubicBezTo>
                    <a:cubicBezTo>
                      <a:pt x="65045" y="92086"/>
                      <a:pt x="66104" y="180986"/>
                      <a:pt x="83037" y="167757"/>
                    </a:cubicBezTo>
                    <a:cubicBezTo>
                      <a:pt x="99970" y="154528"/>
                      <a:pt x="167704" y="38640"/>
                      <a:pt x="168762" y="28057"/>
                    </a:cubicBezTo>
                    <a:cubicBezTo>
                      <a:pt x="169820" y="17474"/>
                      <a:pt x="101558" y="105844"/>
                      <a:pt x="89387" y="104257"/>
                    </a:cubicBezTo>
                    <a:cubicBezTo>
                      <a:pt x="77216" y="102670"/>
                      <a:pt x="107379" y="24353"/>
                      <a:pt x="95737" y="18532"/>
                    </a:cubicBezTo>
                    <a:cubicBezTo>
                      <a:pt x="84095" y="12711"/>
                      <a:pt x="-7451" y="76211"/>
                      <a:pt x="487" y="756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 188">
                <a:extLst>
                  <a:ext uri="{FF2B5EF4-FFF2-40B4-BE49-F238E27FC236}">
                    <a16:creationId xmlns:a16="http://schemas.microsoft.com/office/drawing/2014/main" id="{61F75F4D-8CE7-62C7-57DC-73DA64BA891A}"/>
                  </a:ext>
                </a:extLst>
              </p:cNvPr>
              <p:cNvSpPr/>
              <p:nvPr/>
            </p:nvSpPr>
            <p:spPr>
              <a:xfrm>
                <a:off x="4607054" y="3602839"/>
                <a:ext cx="265476" cy="458229"/>
              </a:xfrm>
              <a:custGeom>
                <a:avLst/>
                <a:gdLst>
                  <a:gd name="connsiteX0" fmla="*/ 6221 w 265476"/>
                  <a:gd name="connsiteY0" fmla="*/ 16661 h 458229"/>
                  <a:gd name="connsiteX1" fmla="*/ 250696 w 265476"/>
                  <a:gd name="connsiteY1" fmla="*/ 435761 h 458229"/>
                  <a:gd name="connsiteX2" fmla="*/ 218946 w 265476"/>
                  <a:gd name="connsiteY2" fmla="*/ 378611 h 458229"/>
                  <a:gd name="connsiteX3" fmla="*/ 60196 w 265476"/>
                  <a:gd name="connsiteY3" fmla="*/ 184936 h 458229"/>
                  <a:gd name="connsiteX4" fmla="*/ 114171 w 265476"/>
                  <a:gd name="connsiteY4" fmla="*/ 223036 h 458229"/>
                  <a:gd name="connsiteX5" fmla="*/ 76071 w 265476"/>
                  <a:gd name="connsiteY5" fmla="*/ 96036 h 458229"/>
                  <a:gd name="connsiteX6" fmla="*/ 6221 w 265476"/>
                  <a:gd name="connsiteY6" fmla="*/ 16661 h 45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476" h="458229">
                    <a:moveTo>
                      <a:pt x="6221" y="16661"/>
                    </a:moveTo>
                    <a:cubicBezTo>
                      <a:pt x="35325" y="73282"/>
                      <a:pt x="215242" y="375436"/>
                      <a:pt x="250696" y="435761"/>
                    </a:cubicBezTo>
                    <a:cubicBezTo>
                      <a:pt x="286150" y="496086"/>
                      <a:pt x="250696" y="420415"/>
                      <a:pt x="218946" y="378611"/>
                    </a:cubicBezTo>
                    <a:cubicBezTo>
                      <a:pt x="187196" y="336807"/>
                      <a:pt x="77658" y="210865"/>
                      <a:pt x="60196" y="184936"/>
                    </a:cubicBezTo>
                    <a:cubicBezTo>
                      <a:pt x="42734" y="159007"/>
                      <a:pt x="111525" y="237853"/>
                      <a:pt x="114171" y="223036"/>
                    </a:cubicBezTo>
                    <a:cubicBezTo>
                      <a:pt x="116817" y="208219"/>
                      <a:pt x="93533" y="128844"/>
                      <a:pt x="76071" y="96036"/>
                    </a:cubicBezTo>
                    <a:cubicBezTo>
                      <a:pt x="58609" y="63228"/>
                      <a:pt x="-22883" y="-39960"/>
                      <a:pt x="6221" y="166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 189">
                <a:extLst>
                  <a:ext uri="{FF2B5EF4-FFF2-40B4-BE49-F238E27FC236}">
                    <a16:creationId xmlns:a16="http://schemas.microsoft.com/office/drawing/2014/main" id="{CD399EEC-187E-7A2B-C61E-404A31E3D1DE}"/>
                  </a:ext>
                </a:extLst>
              </p:cNvPr>
              <p:cNvSpPr/>
              <p:nvPr/>
            </p:nvSpPr>
            <p:spPr>
              <a:xfrm>
                <a:off x="4803514" y="3994122"/>
                <a:ext cx="270992" cy="478092"/>
              </a:xfrm>
              <a:custGeom>
                <a:avLst/>
                <a:gdLst>
                  <a:gd name="connsiteX0" fmla="*/ 261 w 270992"/>
                  <a:gd name="connsiteY0" fmla="*/ 28 h 478092"/>
                  <a:gd name="connsiteX1" fmla="*/ 168536 w 270992"/>
                  <a:gd name="connsiteY1" fmla="*/ 193703 h 478092"/>
                  <a:gd name="connsiteX2" fmla="*/ 266961 w 270992"/>
                  <a:gd name="connsiteY2" fmla="*/ 469928 h 478092"/>
                  <a:gd name="connsiteX3" fmla="*/ 247911 w 270992"/>
                  <a:gd name="connsiteY3" fmla="*/ 387378 h 478092"/>
                  <a:gd name="connsiteX4" fmla="*/ 209811 w 270992"/>
                  <a:gd name="connsiteY4" fmla="*/ 206403 h 478092"/>
                  <a:gd name="connsiteX5" fmla="*/ 261 w 270992"/>
                  <a:gd name="connsiteY5" fmla="*/ 28 h 47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92" h="478092">
                    <a:moveTo>
                      <a:pt x="261" y="28"/>
                    </a:moveTo>
                    <a:cubicBezTo>
                      <a:pt x="-6618" y="-2089"/>
                      <a:pt x="124086" y="115386"/>
                      <a:pt x="168536" y="193703"/>
                    </a:cubicBezTo>
                    <a:cubicBezTo>
                      <a:pt x="212986" y="272020"/>
                      <a:pt x="253732" y="437649"/>
                      <a:pt x="266961" y="469928"/>
                    </a:cubicBezTo>
                    <a:cubicBezTo>
                      <a:pt x="280190" y="502207"/>
                      <a:pt x="257436" y="431299"/>
                      <a:pt x="247911" y="387378"/>
                    </a:cubicBezTo>
                    <a:cubicBezTo>
                      <a:pt x="238386" y="343457"/>
                      <a:pt x="248440" y="265140"/>
                      <a:pt x="209811" y="206403"/>
                    </a:cubicBezTo>
                    <a:cubicBezTo>
                      <a:pt x="171182" y="147666"/>
                      <a:pt x="7140" y="2145"/>
                      <a:pt x="261" y="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 190">
                <a:extLst>
                  <a:ext uri="{FF2B5EF4-FFF2-40B4-BE49-F238E27FC236}">
                    <a16:creationId xmlns:a16="http://schemas.microsoft.com/office/drawing/2014/main" id="{8C2AF687-62C7-030E-964D-D7E90B9B6CA4}"/>
                  </a:ext>
                </a:extLst>
              </p:cNvPr>
              <p:cNvSpPr/>
              <p:nvPr/>
            </p:nvSpPr>
            <p:spPr>
              <a:xfrm>
                <a:off x="5067300" y="4228496"/>
                <a:ext cx="169213" cy="618489"/>
              </a:xfrm>
              <a:custGeom>
                <a:avLst/>
                <a:gdLst>
                  <a:gd name="connsiteX0" fmla="*/ 82550 w 169213"/>
                  <a:gd name="connsiteY0" fmla="*/ 73629 h 618489"/>
                  <a:gd name="connsiteX1" fmla="*/ 66675 w 169213"/>
                  <a:gd name="connsiteY1" fmla="*/ 232379 h 618489"/>
                  <a:gd name="connsiteX2" fmla="*/ 92075 w 169213"/>
                  <a:gd name="connsiteY2" fmla="*/ 413354 h 618489"/>
                  <a:gd name="connsiteX3" fmla="*/ 88900 w 169213"/>
                  <a:gd name="connsiteY3" fmla="*/ 368904 h 618489"/>
                  <a:gd name="connsiteX4" fmla="*/ 168275 w 169213"/>
                  <a:gd name="connsiteY4" fmla="*/ 616554 h 618489"/>
                  <a:gd name="connsiteX5" fmla="*/ 130175 w 169213"/>
                  <a:gd name="connsiteY5" fmla="*/ 476854 h 618489"/>
                  <a:gd name="connsiteX6" fmla="*/ 95250 w 169213"/>
                  <a:gd name="connsiteY6" fmla="*/ 343504 h 618489"/>
                  <a:gd name="connsiteX7" fmla="*/ 34925 w 169213"/>
                  <a:gd name="connsiteY7" fmla="*/ 178404 h 618489"/>
                  <a:gd name="connsiteX8" fmla="*/ 0 w 169213"/>
                  <a:gd name="connsiteY8" fmla="*/ 604 h 618489"/>
                  <a:gd name="connsiteX9" fmla="*/ 34925 w 169213"/>
                  <a:gd name="connsiteY9" fmla="*/ 241904 h 618489"/>
                  <a:gd name="connsiteX10" fmla="*/ 82550 w 169213"/>
                  <a:gd name="connsiteY10" fmla="*/ 73629 h 61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9213" h="618489">
                    <a:moveTo>
                      <a:pt x="82550" y="73629"/>
                    </a:moveTo>
                    <a:cubicBezTo>
                      <a:pt x="87842" y="72042"/>
                      <a:pt x="65088" y="175758"/>
                      <a:pt x="66675" y="232379"/>
                    </a:cubicBezTo>
                    <a:cubicBezTo>
                      <a:pt x="68262" y="289000"/>
                      <a:pt x="88371" y="390600"/>
                      <a:pt x="92075" y="413354"/>
                    </a:cubicBezTo>
                    <a:cubicBezTo>
                      <a:pt x="95779" y="436108"/>
                      <a:pt x="76200" y="335037"/>
                      <a:pt x="88900" y="368904"/>
                    </a:cubicBezTo>
                    <a:cubicBezTo>
                      <a:pt x="101600" y="402771"/>
                      <a:pt x="161396" y="598562"/>
                      <a:pt x="168275" y="616554"/>
                    </a:cubicBezTo>
                    <a:cubicBezTo>
                      <a:pt x="175154" y="634546"/>
                      <a:pt x="142346" y="522362"/>
                      <a:pt x="130175" y="476854"/>
                    </a:cubicBezTo>
                    <a:cubicBezTo>
                      <a:pt x="118004" y="431346"/>
                      <a:pt x="111125" y="393246"/>
                      <a:pt x="95250" y="343504"/>
                    </a:cubicBezTo>
                    <a:cubicBezTo>
                      <a:pt x="79375" y="293762"/>
                      <a:pt x="50800" y="235554"/>
                      <a:pt x="34925" y="178404"/>
                    </a:cubicBezTo>
                    <a:cubicBezTo>
                      <a:pt x="19050" y="121254"/>
                      <a:pt x="0" y="-9979"/>
                      <a:pt x="0" y="604"/>
                    </a:cubicBezTo>
                    <a:cubicBezTo>
                      <a:pt x="0" y="11187"/>
                      <a:pt x="22754" y="226029"/>
                      <a:pt x="34925" y="241904"/>
                    </a:cubicBezTo>
                    <a:cubicBezTo>
                      <a:pt x="47096" y="257779"/>
                      <a:pt x="77258" y="75216"/>
                      <a:pt x="82550" y="736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 192">
                <a:extLst>
                  <a:ext uri="{FF2B5EF4-FFF2-40B4-BE49-F238E27FC236}">
                    <a16:creationId xmlns:a16="http://schemas.microsoft.com/office/drawing/2014/main" id="{C8C27767-5B80-4D8E-3F87-D286F741A541}"/>
                  </a:ext>
                </a:extLst>
              </p:cNvPr>
              <p:cNvSpPr/>
              <p:nvPr/>
            </p:nvSpPr>
            <p:spPr>
              <a:xfrm>
                <a:off x="4730434" y="3174951"/>
                <a:ext cx="479751" cy="806657"/>
              </a:xfrm>
              <a:custGeom>
                <a:avLst/>
                <a:gdLst>
                  <a:gd name="connsiteX0" fmla="*/ 479741 w 479751"/>
                  <a:gd name="connsiteY0" fmla="*/ 49 h 806657"/>
                  <a:gd name="connsiteX1" fmla="*/ 108266 w 479751"/>
                  <a:gd name="connsiteY1" fmla="*/ 244524 h 806657"/>
                  <a:gd name="connsiteX2" fmla="*/ 120966 w 479751"/>
                  <a:gd name="connsiteY2" fmla="*/ 247699 h 806657"/>
                  <a:gd name="connsiteX3" fmla="*/ 25716 w 479751"/>
                  <a:gd name="connsiteY3" fmla="*/ 393749 h 806657"/>
                  <a:gd name="connsiteX4" fmla="*/ 28891 w 479751"/>
                  <a:gd name="connsiteY4" fmla="*/ 381049 h 806657"/>
                  <a:gd name="connsiteX5" fmla="*/ 316 w 479751"/>
                  <a:gd name="connsiteY5" fmla="*/ 441374 h 806657"/>
                  <a:gd name="connsiteX6" fmla="*/ 13016 w 479751"/>
                  <a:gd name="connsiteY6" fmla="*/ 435024 h 806657"/>
                  <a:gd name="connsiteX7" fmla="*/ 3491 w 479751"/>
                  <a:gd name="connsiteY7" fmla="*/ 539799 h 806657"/>
                  <a:gd name="connsiteX8" fmla="*/ 3491 w 479751"/>
                  <a:gd name="connsiteY8" fmla="*/ 644574 h 806657"/>
                  <a:gd name="connsiteX9" fmla="*/ 16191 w 479751"/>
                  <a:gd name="connsiteY9" fmla="*/ 695374 h 806657"/>
                  <a:gd name="connsiteX10" fmla="*/ 16191 w 479751"/>
                  <a:gd name="connsiteY10" fmla="*/ 666799 h 806657"/>
                  <a:gd name="connsiteX11" fmla="*/ 66991 w 479751"/>
                  <a:gd name="connsiteY11" fmla="*/ 806499 h 806657"/>
                  <a:gd name="connsiteX12" fmla="*/ 60641 w 479751"/>
                  <a:gd name="connsiteY12" fmla="*/ 692199 h 806657"/>
                  <a:gd name="connsiteX13" fmla="*/ 44766 w 479751"/>
                  <a:gd name="connsiteY13" fmla="*/ 584249 h 806657"/>
                  <a:gd name="connsiteX14" fmla="*/ 82866 w 479751"/>
                  <a:gd name="connsiteY14" fmla="*/ 374699 h 806657"/>
                  <a:gd name="connsiteX15" fmla="*/ 19366 w 479751"/>
                  <a:gd name="connsiteY15" fmla="*/ 609649 h 806657"/>
                  <a:gd name="connsiteX16" fmla="*/ 54291 w 479751"/>
                  <a:gd name="connsiteY16" fmla="*/ 406449 h 806657"/>
                  <a:gd name="connsiteX17" fmla="*/ 187641 w 479751"/>
                  <a:gd name="connsiteY17" fmla="*/ 142924 h 806657"/>
                  <a:gd name="connsiteX18" fmla="*/ 120966 w 479751"/>
                  <a:gd name="connsiteY18" fmla="*/ 222299 h 806657"/>
                  <a:gd name="connsiteX19" fmla="*/ 479741 w 479751"/>
                  <a:gd name="connsiteY19" fmla="*/ 49 h 8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9751" h="806657">
                    <a:moveTo>
                      <a:pt x="479741" y="49"/>
                    </a:moveTo>
                    <a:cubicBezTo>
                      <a:pt x="477624" y="3753"/>
                      <a:pt x="168062" y="203249"/>
                      <a:pt x="108266" y="244524"/>
                    </a:cubicBezTo>
                    <a:cubicBezTo>
                      <a:pt x="48470" y="285799"/>
                      <a:pt x="134724" y="222828"/>
                      <a:pt x="120966" y="247699"/>
                    </a:cubicBezTo>
                    <a:cubicBezTo>
                      <a:pt x="107208" y="272570"/>
                      <a:pt x="41062" y="371524"/>
                      <a:pt x="25716" y="393749"/>
                    </a:cubicBezTo>
                    <a:cubicBezTo>
                      <a:pt x="10370" y="415974"/>
                      <a:pt x="33124" y="373112"/>
                      <a:pt x="28891" y="381049"/>
                    </a:cubicBezTo>
                    <a:cubicBezTo>
                      <a:pt x="24658" y="388986"/>
                      <a:pt x="2962" y="432378"/>
                      <a:pt x="316" y="441374"/>
                    </a:cubicBezTo>
                    <a:cubicBezTo>
                      <a:pt x="-2330" y="450370"/>
                      <a:pt x="12487" y="418620"/>
                      <a:pt x="13016" y="435024"/>
                    </a:cubicBezTo>
                    <a:cubicBezTo>
                      <a:pt x="13545" y="451428"/>
                      <a:pt x="5079" y="504874"/>
                      <a:pt x="3491" y="539799"/>
                    </a:cubicBezTo>
                    <a:cubicBezTo>
                      <a:pt x="1903" y="574724"/>
                      <a:pt x="1374" y="618645"/>
                      <a:pt x="3491" y="644574"/>
                    </a:cubicBezTo>
                    <a:cubicBezTo>
                      <a:pt x="5608" y="670503"/>
                      <a:pt x="14074" y="691670"/>
                      <a:pt x="16191" y="695374"/>
                    </a:cubicBezTo>
                    <a:cubicBezTo>
                      <a:pt x="18308" y="699078"/>
                      <a:pt x="7724" y="648278"/>
                      <a:pt x="16191" y="666799"/>
                    </a:cubicBezTo>
                    <a:cubicBezTo>
                      <a:pt x="24658" y="685320"/>
                      <a:pt x="59583" y="802266"/>
                      <a:pt x="66991" y="806499"/>
                    </a:cubicBezTo>
                    <a:cubicBezTo>
                      <a:pt x="74399" y="810732"/>
                      <a:pt x="64345" y="729241"/>
                      <a:pt x="60641" y="692199"/>
                    </a:cubicBezTo>
                    <a:cubicBezTo>
                      <a:pt x="56937" y="655157"/>
                      <a:pt x="41062" y="637166"/>
                      <a:pt x="44766" y="584249"/>
                    </a:cubicBezTo>
                    <a:cubicBezTo>
                      <a:pt x="48470" y="531332"/>
                      <a:pt x="87099" y="370466"/>
                      <a:pt x="82866" y="374699"/>
                    </a:cubicBezTo>
                    <a:cubicBezTo>
                      <a:pt x="78633" y="378932"/>
                      <a:pt x="24128" y="604357"/>
                      <a:pt x="19366" y="609649"/>
                    </a:cubicBezTo>
                    <a:cubicBezTo>
                      <a:pt x="14603" y="614941"/>
                      <a:pt x="26245" y="484236"/>
                      <a:pt x="54291" y="406449"/>
                    </a:cubicBezTo>
                    <a:cubicBezTo>
                      <a:pt x="82337" y="328662"/>
                      <a:pt x="176528" y="173616"/>
                      <a:pt x="187641" y="142924"/>
                    </a:cubicBezTo>
                    <a:cubicBezTo>
                      <a:pt x="198753" y="112232"/>
                      <a:pt x="77574" y="244524"/>
                      <a:pt x="120966" y="222299"/>
                    </a:cubicBezTo>
                    <a:cubicBezTo>
                      <a:pt x="164358" y="200074"/>
                      <a:pt x="481858" y="-3655"/>
                      <a:pt x="479741" y="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 193">
                <a:extLst>
                  <a:ext uri="{FF2B5EF4-FFF2-40B4-BE49-F238E27FC236}">
                    <a16:creationId xmlns:a16="http://schemas.microsoft.com/office/drawing/2014/main" id="{F9AEDD6F-8A8A-9D26-0B50-E4A973D8A143}"/>
                  </a:ext>
                </a:extLst>
              </p:cNvPr>
              <p:cNvSpPr/>
              <p:nvPr/>
            </p:nvSpPr>
            <p:spPr>
              <a:xfrm>
                <a:off x="4816897" y="3304367"/>
                <a:ext cx="977803" cy="498198"/>
              </a:xfrm>
              <a:custGeom>
                <a:avLst/>
                <a:gdLst>
                  <a:gd name="connsiteX0" fmla="*/ 977478 w 977803"/>
                  <a:gd name="connsiteY0" fmla="*/ 108758 h 498198"/>
                  <a:gd name="connsiteX1" fmla="*/ 733003 w 977803"/>
                  <a:gd name="connsiteY1" fmla="*/ 42083 h 498198"/>
                  <a:gd name="connsiteX2" fmla="*/ 412328 w 977803"/>
                  <a:gd name="connsiteY2" fmla="*/ 10333 h 498198"/>
                  <a:gd name="connsiteX3" fmla="*/ 647278 w 977803"/>
                  <a:gd name="connsiteY3" fmla="*/ 38908 h 498198"/>
                  <a:gd name="connsiteX4" fmla="*/ 469478 w 977803"/>
                  <a:gd name="connsiteY4" fmla="*/ 42083 h 498198"/>
                  <a:gd name="connsiteX5" fmla="*/ 240878 w 977803"/>
                  <a:gd name="connsiteY5" fmla="*/ 159558 h 498198"/>
                  <a:gd name="connsiteX6" fmla="*/ 275803 w 977803"/>
                  <a:gd name="connsiteY6" fmla="*/ 130983 h 498198"/>
                  <a:gd name="connsiteX7" fmla="*/ 142453 w 977803"/>
                  <a:gd name="connsiteY7" fmla="*/ 280208 h 498198"/>
                  <a:gd name="connsiteX8" fmla="*/ 5928 w 977803"/>
                  <a:gd name="connsiteY8" fmla="*/ 489758 h 498198"/>
                  <a:gd name="connsiteX9" fmla="*/ 56728 w 977803"/>
                  <a:gd name="connsiteY9" fmla="*/ 419908 h 498198"/>
                  <a:gd name="connsiteX10" fmla="*/ 339303 w 977803"/>
                  <a:gd name="connsiteY10" fmla="*/ 83358 h 498198"/>
                  <a:gd name="connsiteX11" fmla="*/ 501228 w 977803"/>
                  <a:gd name="connsiteY11" fmla="*/ 35733 h 498198"/>
                  <a:gd name="connsiteX12" fmla="*/ 542503 w 977803"/>
                  <a:gd name="connsiteY12" fmla="*/ 808 h 498198"/>
                  <a:gd name="connsiteX13" fmla="*/ 679028 w 977803"/>
                  <a:gd name="connsiteY13" fmla="*/ 10333 h 498198"/>
                  <a:gd name="connsiteX14" fmla="*/ 682203 w 977803"/>
                  <a:gd name="connsiteY14" fmla="*/ 7158 h 498198"/>
                  <a:gd name="connsiteX15" fmla="*/ 977478 w 977803"/>
                  <a:gd name="connsiteY15" fmla="*/ 108758 h 49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77803" h="498198">
                    <a:moveTo>
                      <a:pt x="977478" y="108758"/>
                    </a:moveTo>
                    <a:cubicBezTo>
                      <a:pt x="985945" y="114579"/>
                      <a:pt x="827195" y="58487"/>
                      <a:pt x="733003" y="42083"/>
                    </a:cubicBezTo>
                    <a:cubicBezTo>
                      <a:pt x="638811" y="25679"/>
                      <a:pt x="426615" y="10862"/>
                      <a:pt x="412328" y="10333"/>
                    </a:cubicBezTo>
                    <a:cubicBezTo>
                      <a:pt x="398040" y="9804"/>
                      <a:pt x="637753" y="33616"/>
                      <a:pt x="647278" y="38908"/>
                    </a:cubicBezTo>
                    <a:cubicBezTo>
                      <a:pt x="656803" y="44200"/>
                      <a:pt x="537211" y="21975"/>
                      <a:pt x="469478" y="42083"/>
                    </a:cubicBezTo>
                    <a:cubicBezTo>
                      <a:pt x="401745" y="62191"/>
                      <a:pt x="273157" y="144741"/>
                      <a:pt x="240878" y="159558"/>
                    </a:cubicBezTo>
                    <a:cubicBezTo>
                      <a:pt x="208599" y="174375"/>
                      <a:pt x="292207" y="110875"/>
                      <a:pt x="275803" y="130983"/>
                    </a:cubicBezTo>
                    <a:cubicBezTo>
                      <a:pt x="259399" y="151091"/>
                      <a:pt x="187432" y="220412"/>
                      <a:pt x="142453" y="280208"/>
                    </a:cubicBezTo>
                    <a:cubicBezTo>
                      <a:pt x="97474" y="340004"/>
                      <a:pt x="20215" y="466475"/>
                      <a:pt x="5928" y="489758"/>
                    </a:cubicBezTo>
                    <a:cubicBezTo>
                      <a:pt x="-8359" y="513041"/>
                      <a:pt x="1165" y="487641"/>
                      <a:pt x="56728" y="419908"/>
                    </a:cubicBezTo>
                    <a:cubicBezTo>
                      <a:pt x="112291" y="352175"/>
                      <a:pt x="265220" y="147387"/>
                      <a:pt x="339303" y="83358"/>
                    </a:cubicBezTo>
                    <a:cubicBezTo>
                      <a:pt x="413386" y="19329"/>
                      <a:pt x="467361" y="49491"/>
                      <a:pt x="501228" y="35733"/>
                    </a:cubicBezTo>
                    <a:cubicBezTo>
                      <a:pt x="535095" y="21975"/>
                      <a:pt x="512870" y="5041"/>
                      <a:pt x="542503" y="808"/>
                    </a:cubicBezTo>
                    <a:cubicBezTo>
                      <a:pt x="572136" y="-3425"/>
                      <a:pt x="679028" y="10333"/>
                      <a:pt x="679028" y="10333"/>
                    </a:cubicBezTo>
                    <a:cubicBezTo>
                      <a:pt x="702311" y="11391"/>
                      <a:pt x="636166" y="-10304"/>
                      <a:pt x="682203" y="7158"/>
                    </a:cubicBezTo>
                    <a:cubicBezTo>
                      <a:pt x="728240" y="24620"/>
                      <a:pt x="969011" y="102937"/>
                      <a:pt x="977478" y="1087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 194">
                <a:extLst>
                  <a:ext uri="{FF2B5EF4-FFF2-40B4-BE49-F238E27FC236}">
                    <a16:creationId xmlns:a16="http://schemas.microsoft.com/office/drawing/2014/main" id="{7A51A5A8-A503-D76A-F307-DE9FED8B959A}"/>
                  </a:ext>
                </a:extLst>
              </p:cNvPr>
              <p:cNvSpPr/>
              <p:nvPr/>
            </p:nvSpPr>
            <p:spPr>
              <a:xfrm>
                <a:off x="4812736" y="3124175"/>
                <a:ext cx="461238" cy="418861"/>
              </a:xfrm>
              <a:custGeom>
                <a:avLst/>
                <a:gdLst>
                  <a:gd name="connsiteX0" fmla="*/ 397439 w 461238"/>
                  <a:gd name="connsiteY0" fmla="*/ 25 h 418861"/>
                  <a:gd name="connsiteX1" fmla="*/ 460939 w 461238"/>
                  <a:gd name="connsiteY1" fmla="*/ 92100 h 418861"/>
                  <a:gd name="connsiteX2" fmla="*/ 365689 w 461238"/>
                  <a:gd name="connsiteY2" fmla="*/ 127025 h 418861"/>
                  <a:gd name="connsiteX3" fmla="*/ 283139 w 461238"/>
                  <a:gd name="connsiteY3" fmla="*/ 168300 h 418861"/>
                  <a:gd name="connsiteX4" fmla="*/ 64064 w 461238"/>
                  <a:gd name="connsiteY4" fmla="*/ 361975 h 418861"/>
                  <a:gd name="connsiteX5" fmla="*/ 3739 w 461238"/>
                  <a:gd name="connsiteY5" fmla="*/ 415950 h 418861"/>
                  <a:gd name="connsiteX6" fmla="*/ 149789 w 461238"/>
                  <a:gd name="connsiteY6" fmla="*/ 292125 h 418861"/>
                  <a:gd name="connsiteX7" fmla="*/ 394264 w 461238"/>
                  <a:gd name="connsiteY7" fmla="*/ 107975 h 418861"/>
                  <a:gd name="connsiteX8" fmla="*/ 448239 w 461238"/>
                  <a:gd name="connsiteY8" fmla="*/ 101625 h 418861"/>
                  <a:gd name="connsiteX9" fmla="*/ 397439 w 461238"/>
                  <a:gd name="connsiteY9" fmla="*/ 25 h 41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1238" h="418861">
                    <a:moveTo>
                      <a:pt x="397439" y="25"/>
                    </a:moveTo>
                    <a:cubicBezTo>
                      <a:pt x="399556" y="-1563"/>
                      <a:pt x="466231" y="70934"/>
                      <a:pt x="460939" y="92100"/>
                    </a:cubicBezTo>
                    <a:cubicBezTo>
                      <a:pt x="455647" y="113266"/>
                      <a:pt x="395322" y="114325"/>
                      <a:pt x="365689" y="127025"/>
                    </a:cubicBezTo>
                    <a:cubicBezTo>
                      <a:pt x="336056" y="139725"/>
                      <a:pt x="333410" y="129142"/>
                      <a:pt x="283139" y="168300"/>
                    </a:cubicBezTo>
                    <a:cubicBezTo>
                      <a:pt x="232868" y="207458"/>
                      <a:pt x="64064" y="361975"/>
                      <a:pt x="64064" y="361975"/>
                    </a:cubicBezTo>
                    <a:cubicBezTo>
                      <a:pt x="17497" y="403250"/>
                      <a:pt x="-10548" y="427592"/>
                      <a:pt x="3739" y="415950"/>
                    </a:cubicBezTo>
                    <a:cubicBezTo>
                      <a:pt x="18026" y="404308"/>
                      <a:pt x="84702" y="343454"/>
                      <a:pt x="149789" y="292125"/>
                    </a:cubicBezTo>
                    <a:cubicBezTo>
                      <a:pt x="214876" y="240796"/>
                      <a:pt x="344522" y="139725"/>
                      <a:pt x="394264" y="107975"/>
                    </a:cubicBezTo>
                    <a:cubicBezTo>
                      <a:pt x="444006" y="76225"/>
                      <a:pt x="443477" y="115383"/>
                      <a:pt x="448239" y="101625"/>
                    </a:cubicBezTo>
                    <a:cubicBezTo>
                      <a:pt x="453001" y="87867"/>
                      <a:pt x="395322" y="1613"/>
                      <a:pt x="397439" y="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 195">
                <a:extLst>
                  <a:ext uri="{FF2B5EF4-FFF2-40B4-BE49-F238E27FC236}">
                    <a16:creationId xmlns:a16="http://schemas.microsoft.com/office/drawing/2014/main" id="{F75B659C-07BC-3D03-5418-8F9BF7E526C2}"/>
                  </a:ext>
                </a:extLst>
              </p:cNvPr>
              <p:cNvSpPr/>
              <p:nvPr/>
            </p:nvSpPr>
            <p:spPr>
              <a:xfrm>
                <a:off x="4788145" y="3418710"/>
                <a:ext cx="172057" cy="620200"/>
              </a:xfrm>
              <a:custGeom>
                <a:avLst/>
                <a:gdLst>
                  <a:gd name="connsiteX0" fmla="*/ 171205 w 172057"/>
                  <a:gd name="connsiteY0" fmla="*/ 765 h 620200"/>
                  <a:gd name="connsiteX1" fmla="*/ 69605 w 172057"/>
                  <a:gd name="connsiteY1" fmla="*/ 188090 h 620200"/>
                  <a:gd name="connsiteX2" fmla="*/ 44205 w 172057"/>
                  <a:gd name="connsiteY2" fmla="*/ 381765 h 620200"/>
                  <a:gd name="connsiteX3" fmla="*/ 44205 w 172057"/>
                  <a:gd name="connsiteY3" fmla="*/ 327790 h 620200"/>
                  <a:gd name="connsiteX4" fmla="*/ 44205 w 172057"/>
                  <a:gd name="connsiteY4" fmla="*/ 438915 h 620200"/>
                  <a:gd name="connsiteX5" fmla="*/ 37855 w 172057"/>
                  <a:gd name="connsiteY5" fmla="*/ 619890 h 620200"/>
                  <a:gd name="connsiteX6" fmla="*/ 21980 w 172057"/>
                  <a:gd name="connsiteY6" fmla="*/ 477015 h 620200"/>
                  <a:gd name="connsiteX7" fmla="*/ 25155 w 172057"/>
                  <a:gd name="connsiteY7" fmla="*/ 280165 h 620200"/>
                  <a:gd name="connsiteX8" fmla="*/ 41030 w 172057"/>
                  <a:gd name="connsiteY8" fmla="*/ 96015 h 620200"/>
                  <a:gd name="connsiteX9" fmla="*/ 6105 w 172057"/>
                  <a:gd name="connsiteY9" fmla="*/ 261115 h 620200"/>
                  <a:gd name="connsiteX10" fmla="*/ 171205 w 172057"/>
                  <a:gd name="connsiteY10" fmla="*/ 765 h 62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2057" h="620200">
                    <a:moveTo>
                      <a:pt x="171205" y="765"/>
                    </a:moveTo>
                    <a:cubicBezTo>
                      <a:pt x="181788" y="-11406"/>
                      <a:pt x="90772" y="124590"/>
                      <a:pt x="69605" y="188090"/>
                    </a:cubicBezTo>
                    <a:cubicBezTo>
                      <a:pt x="48438" y="251590"/>
                      <a:pt x="48438" y="358482"/>
                      <a:pt x="44205" y="381765"/>
                    </a:cubicBezTo>
                    <a:cubicBezTo>
                      <a:pt x="39972" y="405048"/>
                      <a:pt x="44205" y="327790"/>
                      <a:pt x="44205" y="327790"/>
                    </a:cubicBezTo>
                    <a:cubicBezTo>
                      <a:pt x="44205" y="337315"/>
                      <a:pt x="45263" y="390232"/>
                      <a:pt x="44205" y="438915"/>
                    </a:cubicBezTo>
                    <a:cubicBezTo>
                      <a:pt x="43147" y="487598"/>
                      <a:pt x="41559" y="613540"/>
                      <a:pt x="37855" y="619890"/>
                    </a:cubicBezTo>
                    <a:cubicBezTo>
                      <a:pt x="34151" y="626240"/>
                      <a:pt x="24097" y="533636"/>
                      <a:pt x="21980" y="477015"/>
                    </a:cubicBezTo>
                    <a:cubicBezTo>
                      <a:pt x="19863" y="420394"/>
                      <a:pt x="21980" y="343665"/>
                      <a:pt x="25155" y="280165"/>
                    </a:cubicBezTo>
                    <a:cubicBezTo>
                      <a:pt x="28330" y="216665"/>
                      <a:pt x="44205" y="99190"/>
                      <a:pt x="41030" y="96015"/>
                    </a:cubicBezTo>
                    <a:cubicBezTo>
                      <a:pt x="37855" y="92840"/>
                      <a:pt x="-18237" y="272757"/>
                      <a:pt x="6105" y="261115"/>
                    </a:cubicBezTo>
                    <a:cubicBezTo>
                      <a:pt x="30447" y="249473"/>
                      <a:pt x="160622" y="12936"/>
                      <a:pt x="171205" y="7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 196">
                <a:extLst>
                  <a:ext uri="{FF2B5EF4-FFF2-40B4-BE49-F238E27FC236}">
                    <a16:creationId xmlns:a16="http://schemas.microsoft.com/office/drawing/2014/main" id="{69C3D942-0E32-F4D0-34A9-A7BFA41DF5F9}"/>
                  </a:ext>
                </a:extLst>
              </p:cNvPr>
              <p:cNvSpPr/>
              <p:nvPr/>
            </p:nvSpPr>
            <p:spPr>
              <a:xfrm>
                <a:off x="5349875" y="3349625"/>
                <a:ext cx="574365" cy="171869"/>
              </a:xfrm>
              <a:custGeom>
                <a:avLst/>
                <a:gdLst>
                  <a:gd name="connsiteX0" fmla="*/ 0 w 574365"/>
                  <a:gd name="connsiteY0" fmla="*/ 0 h 171869"/>
                  <a:gd name="connsiteX1" fmla="*/ 390525 w 574365"/>
                  <a:gd name="connsiteY1" fmla="*/ 120650 h 171869"/>
                  <a:gd name="connsiteX2" fmla="*/ 279400 w 574365"/>
                  <a:gd name="connsiteY2" fmla="*/ 98425 h 171869"/>
                  <a:gd name="connsiteX3" fmla="*/ 568325 w 574365"/>
                  <a:gd name="connsiteY3" fmla="*/ 171450 h 171869"/>
                  <a:gd name="connsiteX4" fmla="*/ 482600 w 574365"/>
                  <a:gd name="connsiteY4" fmla="*/ 130175 h 171869"/>
                  <a:gd name="connsiteX5" fmla="*/ 339725 w 574365"/>
                  <a:gd name="connsiteY5" fmla="*/ 60325 h 171869"/>
                  <a:gd name="connsiteX6" fmla="*/ 187325 w 574365"/>
                  <a:gd name="connsiteY6" fmla="*/ 12700 h 171869"/>
                  <a:gd name="connsiteX7" fmla="*/ 508000 w 574365"/>
                  <a:gd name="connsiteY7" fmla="*/ 146050 h 171869"/>
                  <a:gd name="connsiteX8" fmla="*/ 307975 w 574365"/>
                  <a:gd name="connsiteY8" fmla="*/ 85725 h 171869"/>
                  <a:gd name="connsiteX9" fmla="*/ 0 w 574365"/>
                  <a:gd name="connsiteY9" fmla="*/ 0 h 171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4365" h="171869">
                    <a:moveTo>
                      <a:pt x="0" y="0"/>
                    </a:moveTo>
                    <a:lnTo>
                      <a:pt x="390525" y="120650"/>
                    </a:lnTo>
                    <a:cubicBezTo>
                      <a:pt x="437092" y="137054"/>
                      <a:pt x="249767" y="89958"/>
                      <a:pt x="279400" y="98425"/>
                    </a:cubicBezTo>
                    <a:cubicBezTo>
                      <a:pt x="309033" y="106892"/>
                      <a:pt x="534458" y="166158"/>
                      <a:pt x="568325" y="171450"/>
                    </a:cubicBezTo>
                    <a:cubicBezTo>
                      <a:pt x="602192" y="176742"/>
                      <a:pt x="482600" y="130175"/>
                      <a:pt x="482600" y="130175"/>
                    </a:cubicBezTo>
                    <a:cubicBezTo>
                      <a:pt x="444500" y="111654"/>
                      <a:pt x="388938" y="79904"/>
                      <a:pt x="339725" y="60325"/>
                    </a:cubicBezTo>
                    <a:cubicBezTo>
                      <a:pt x="290512" y="40746"/>
                      <a:pt x="159279" y="-1588"/>
                      <a:pt x="187325" y="12700"/>
                    </a:cubicBezTo>
                    <a:cubicBezTo>
                      <a:pt x="215371" y="26988"/>
                      <a:pt x="487892" y="133879"/>
                      <a:pt x="508000" y="146050"/>
                    </a:cubicBezTo>
                    <a:cubicBezTo>
                      <a:pt x="528108" y="158221"/>
                      <a:pt x="307975" y="85725"/>
                      <a:pt x="307975" y="857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 197">
                <a:extLst>
                  <a:ext uri="{FF2B5EF4-FFF2-40B4-BE49-F238E27FC236}">
                    <a16:creationId xmlns:a16="http://schemas.microsoft.com/office/drawing/2014/main" id="{40611C6E-7C56-BF4F-E0E2-AFDC906009FB}"/>
                  </a:ext>
                </a:extLst>
              </p:cNvPr>
              <p:cNvSpPr/>
              <p:nvPr/>
            </p:nvSpPr>
            <p:spPr>
              <a:xfrm>
                <a:off x="4869193" y="3400334"/>
                <a:ext cx="366391" cy="653163"/>
              </a:xfrm>
              <a:custGeom>
                <a:avLst/>
                <a:gdLst>
                  <a:gd name="connsiteX0" fmla="*/ 366382 w 366391"/>
                  <a:gd name="connsiteY0" fmla="*/ 91 h 653163"/>
                  <a:gd name="connsiteX1" fmla="*/ 99682 w 366391"/>
                  <a:gd name="connsiteY1" fmla="*/ 269966 h 653163"/>
                  <a:gd name="connsiteX2" fmla="*/ 1257 w 366391"/>
                  <a:gd name="connsiteY2" fmla="*/ 498566 h 653163"/>
                  <a:gd name="connsiteX3" fmla="*/ 42532 w 366391"/>
                  <a:gd name="connsiteY3" fmla="*/ 428716 h 653163"/>
                  <a:gd name="connsiteX4" fmla="*/ 20307 w 366391"/>
                  <a:gd name="connsiteY4" fmla="*/ 647791 h 653163"/>
                  <a:gd name="connsiteX5" fmla="*/ 26657 w 366391"/>
                  <a:gd name="connsiteY5" fmla="*/ 562066 h 653163"/>
                  <a:gd name="connsiteX6" fmla="*/ 71107 w 366391"/>
                  <a:gd name="connsiteY6" fmla="*/ 301716 h 653163"/>
                  <a:gd name="connsiteX7" fmla="*/ 185407 w 366391"/>
                  <a:gd name="connsiteY7" fmla="*/ 108041 h 653163"/>
                  <a:gd name="connsiteX8" fmla="*/ 90157 w 366391"/>
                  <a:gd name="connsiteY8" fmla="*/ 238216 h 653163"/>
                  <a:gd name="connsiteX9" fmla="*/ 366382 w 366391"/>
                  <a:gd name="connsiteY9" fmla="*/ 91 h 653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6391" h="653163">
                    <a:moveTo>
                      <a:pt x="366382" y="91"/>
                    </a:moveTo>
                    <a:cubicBezTo>
                      <a:pt x="367969" y="5383"/>
                      <a:pt x="160536" y="186887"/>
                      <a:pt x="99682" y="269966"/>
                    </a:cubicBezTo>
                    <a:cubicBezTo>
                      <a:pt x="38828" y="353045"/>
                      <a:pt x="10782" y="472108"/>
                      <a:pt x="1257" y="498566"/>
                    </a:cubicBezTo>
                    <a:cubicBezTo>
                      <a:pt x="-8268" y="525024"/>
                      <a:pt x="39357" y="403845"/>
                      <a:pt x="42532" y="428716"/>
                    </a:cubicBezTo>
                    <a:cubicBezTo>
                      <a:pt x="45707" y="453587"/>
                      <a:pt x="22953" y="625566"/>
                      <a:pt x="20307" y="647791"/>
                    </a:cubicBezTo>
                    <a:cubicBezTo>
                      <a:pt x="17661" y="670016"/>
                      <a:pt x="18190" y="619745"/>
                      <a:pt x="26657" y="562066"/>
                    </a:cubicBezTo>
                    <a:cubicBezTo>
                      <a:pt x="35124" y="504387"/>
                      <a:pt x="44649" y="377387"/>
                      <a:pt x="71107" y="301716"/>
                    </a:cubicBezTo>
                    <a:cubicBezTo>
                      <a:pt x="97565" y="226045"/>
                      <a:pt x="182232" y="118624"/>
                      <a:pt x="185407" y="108041"/>
                    </a:cubicBezTo>
                    <a:cubicBezTo>
                      <a:pt x="188582" y="97458"/>
                      <a:pt x="63699" y="254620"/>
                      <a:pt x="90157" y="238216"/>
                    </a:cubicBezTo>
                    <a:cubicBezTo>
                      <a:pt x="116615" y="221812"/>
                      <a:pt x="364795" y="-5201"/>
                      <a:pt x="366382" y="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 198">
                <a:extLst>
                  <a:ext uri="{FF2B5EF4-FFF2-40B4-BE49-F238E27FC236}">
                    <a16:creationId xmlns:a16="http://schemas.microsoft.com/office/drawing/2014/main" id="{3C56E684-79D5-D05C-9933-93C5B18ACC12}"/>
                  </a:ext>
                </a:extLst>
              </p:cNvPr>
              <p:cNvSpPr/>
              <p:nvPr/>
            </p:nvSpPr>
            <p:spPr>
              <a:xfrm>
                <a:off x="4973327" y="3469306"/>
                <a:ext cx="605924" cy="810919"/>
              </a:xfrm>
              <a:custGeom>
                <a:avLst/>
                <a:gdLst>
                  <a:gd name="connsiteX0" fmla="*/ 601973 w 605924"/>
                  <a:gd name="connsiteY0" fmla="*/ 969 h 810919"/>
                  <a:gd name="connsiteX1" fmla="*/ 347973 w 605924"/>
                  <a:gd name="connsiteY1" fmla="*/ 73994 h 810919"/>
                  <a:gd name="connsiteX2" fmla="*/ 255898 w 605924"/>
                  <a:gd name="connsiteY2" fmla="*/ 134319 h 810919"/>
                  <a:gd name="connsiteX3" fmla="*/ 322573 w 605924"/>
                  <a:gd name="connsiteY3" fmla="*/ 96219 h 810919"/>
                  <a:gd name="connsiteX4" fmla="*/ 176523 w 605924"/>
                  <a:gd name="connsiteY4" fmla="*/ 251794 h 810919"/>
                  <a:gd name="connsiteX5" fmla="*/ 198748 w 605924"/>
                  <a:gd name="connsiteY5" fmla="*/ 239094 h 810919"/>
                  <a:gd name="connsiteX6" fmla="*/ 17773 w 605924"/>
                  <a:gd name="connsiteY6" fmla="*/ 569294 h 810919"/>
                  <a:gd name="connsiteX7" fmla="*/ 11423 w 605924"/>
                  <a:gd name="connsiteY7" fmla="*/ 734394 h 810919"/>
                  <a:gd name="connsiteX8" fmla="*/ 59048 w 605924"/>
                  <a:gd name="connsiteY8" fmla="*/ 458169 h 810919"/>
                  <a:gd name="connsiteX9" fmla="*/ 30473 w 605924"/>
                  <a:gd name="connsiteY9" fmla="*/ 655019 h 810919"/>
                  <a:gd name="connsiteX10" fmla="*/ 62223 w 605924"/>
                  <a:gd name="connsiteY10" fmla="*/ 810594 h 810919"/>
                  <a:gd name="connsiteX11" fmla="*/ 33648 w 605924"/>
                  <a:gd name="connsiteY11" fmla="*/ 613744 h 810919"/>
                  <a:gd name="connsiteX12" fmla="*/ 351148 w 605924"/>
                  <a:gd name="connsiteY12" fmla="*/ 124794 h 810919"/>
                  <a:gd name="connsiteX13" fmla="*/ 116198 w 605924"/>
                  <a:gd name="connsiteY13" fmla="*/ 426419 h 810919"/>
                  <a:gd name="connsiteX14" fmla="*/ 386073 w 605924"/>
                  <a:gd name="connsiteY14" fmla="*/ 67644 h 810919"/>
                  <a:gd name="connsiteX15" fmla="*/ 497198 w 605924"/>
                  <a:gd name="connsiteY15" fmla="*/ 32719 h 810919"/>
                  <a:gd name="connsiteX16" fmla="*/ 601973 w 605924"/>
                  <a:gd name="connsiteY16" fmla="*/ 969 h 810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5924" h="810919">
                    <a:moveTo>
                      <a:pt x="601973" y="969"/>
                    </a:moveTo>
                    <a:cubicBezTo>
                      <a:pt x="577102" y="7848"/>
                      <a:pt x="405652" y="51769"/>
                      <a:pt x="347973" y="73994"/>
                    </a:cubicBezTo>
                    <a:cubicBezTo>
                      <a:pt x="290294" y="96219"/>
                      <a:pt x="260131" y="130615"/>
                      <a:pt x="255898" y="134319"/>
                    </a:cubicBezTo>
                    <a:cubicBezTo>
                      <a:pt x="251665" y="138023"/>
                      <a:pt x="335802" y="76640"/>
                      <a:pt x="322573" y="96219"/>
                    </a:cubicBezTo>
                    <a:cubicBezTo>
                      <a:pt x="309344" y="115798"/>
                      <a:pt x="197160" y="227982"/>
                      <a:pt x="176523" y="251794"/>
                    </a:cubicBezTo>
                    <a:cubicBezTo>
                      <a:pt x="155886" y="275606"/>
                      <a:pt x="225206" y="186177"/>
                      <a:pt x="198748" y="239094"/>
                    </a:cubicBezTo>
                    <a:cubicBezTo>
                      <a:pt x="172290" y="292011"/>
                      <a:pt x="48994" y="486744"/>
                      <a:pt x="17773" y="569294"/>
                    </a:cubicBezTo>
                    <a:cubicBezTo>
                      <a:pt x="-13448" y="651844"/>
                      <a:pt x="4544" y="752915"/>
                      <a:pt x="11423" y="734394"/>
                    </a:cubicBezTo>
                    <a:cubicBezTo>
                      <a:pt x="18302" y="715873"/>
                      <a:pt x="55873" y="471398"/>
                      <a:pt x="59048" y="458169"/>
                    </a:cubicBezTo>
                    <a:cubicBezTo>
                      <a:pt x="62223" y="444940"/>
                      <a:pt x="29944" y="596282"/>
                      <a:pt x="30473" y="655019"/>
                    </a:cubicBezTo>
                    <a:cubicBezTo>
                      <a:pt x="31002" y="713756"/>
                      <a:pt x="61694" y="817473"/>
                      <a:pt x="62223" y="810594"/>
                    </a:cubicBezTo>
                    <a:cubicBezTo>
                      <a:pt x="62752" y="803715"/>
                      <a:pt x="-14506" y="728044"/>
                      <a:pt x="33648" y="613744"/>
                    </a:cubicBezTo>
                    <a:cubicBezTo>
                      <a:pt x="81802" y="499444"/>
                      <a:pt x="337390" y="156015"/>
                      <a:pt x="351148" y="124794"/>
                    </a:cubicBezTo>
                    <a:cubicBezTo>
                      <a:pt x="364906" y="93573"/>
                      <a:pt x="110377" y="435944"/>
                      <a:pt x="116198" y="426419"/>
                    </a:cubicBezTo>
                    <a:cubicBezTo>
                      <a:pt x="122019" y="416894"/>
                      <a:pt x="322573" y="133261"/>
                      <a:pt x="386073" y="67644"/>
                    </a:cubicBezTo>
                    <a:cubicBezTo>
                      <a:pt x="449573" y="2027"/>
                      <a:pt x="467036" y="39598"/>
                      <a:pt x="497198" y="32719"/>
                    </a:cubicBezTo>
                    <a:cubicBezTo>
                      <a:pt x="527360" y="25840"/>
                      <a:pt x="626844" y="-5910"/>
                      <a:pt x="601973" y="9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 199">
                <a:extLst>
                  <a:ext uri="{FF2B5EF4-FFF2-40B4-BE49-F238E27FC236}">
                    <a16:creationId xmlns:a16="http://schemas.microsoft.com/office/drawing/2014/main" id="{232D14C7-F57A-9BD5-76F5-E1AC7F9B40F2}"/>
                  </a:ext>
                </a:extLst>
              </p:cNvPr>
              <p:cNvSpPr/>
              <p:nvPr/>
            </p:nvSpPr>
            <p:spPr>
              <a:xfrm>
                <a:off x="5045050" y="3517840"/>
                <a:ext cx="788116" cy="762066"/>
              </a:xfrm>
              <a:custGeom>
                <a:avLst/>
                <a:gdLst>
                  <a:gd name="connsiteX0" fmla="*/ 787425 w 788116"/>
                  <a:gd name="connsiteY0" fmla="*/ 60 h 762066"/>
                  <a:gd name="connsiteX1" fmla="*/ 409600 w 788116"/>
                  <a:gd name="connsiteY1" fmla="*/ 79435 h 762066"/>
                  <a:gd name="connsiteX2" fmla="*/ 212750 w 788116"/>
                  <a:gd name="connsiteY2" fmla="*/ 308035 h 762066"/>
                  <a:gd name="connsiteX3" fmla="*/ 234975 w 788116"/>
                  <a:gd name="connsiteY3" fmla="*/ 247710 h 762066"/>
                  <a:gd name="connsiteX4" fmla="*/ 69875 w 788116"/>
                  <a:gd name="connsiteY4" fmla="*/ 542985 h 762066"/>
                  <a:gd name="connsiteX5" fmla="*/ 25 w 788116"/>
                  <a:gd name="connsiteY5" fmla="*/ 762060 h 762066"/>
                  <a:gd name="connsiteX6" fmla="*/ 76225 w 788116"/>
                  <a:gd name="connsiteY6" fmla="*/ 536635 h 762066"/>
                  <a:gd name="connsiteX7" fmla="*/ 396900 w 788116"/>
                  <a:gd name="connsiteY7" fmla="*/ 69910 h 762066"/>
                  <a:gd name="connsiteX8" fmla="*/ 593750 w 788116"/>
                  <a:gd name="connsiteY8" fmla="*/ 9585 h 762066"/>
                  <a:gd name="connsiteX9" fmla="*/ 308000 w 788116"/>
                  <a:gd name="connsiteY9" fmla="*/ 88960 h 762066"/>
                  <a:gd name="connsiteX10" fmla="*/ 787425 w 788116"/>
                  <a:gd name="connsiteY10" fmla="*/ 60 h 76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8116" h="762066">
                    <a:moveTo>
                      <a:pt x="787425" y="60"/>
                    </a:moveTo>
                    <a:cubicBezTo>
                      <a:pt x="804358" y="-1528"/>
                      <a:pt x="505379" y="28106"/>
                      <a:pt x="409600" y="79435"/>
                    </a:cubicBezTo>
                    <a:cubicBezTo>
                      <a:pt x="313821" y="130764"/>
                      <a:pt x="241854" y="279989"/>
                      <a:pt x="212750" y="308035"/>
                    </a:cubicBezTo>
                    <a:cubicBezTo>
                      <a:pt x="183646" y="336081"/>
                      <a:pt x="258787" y="208552"/>
                      <a:pt x="234975" y="247710"/>
                    </a:cubicBezTo>
                    <a:cubicBezTo>
                      <a:pt x="211162" y="286868"/>
                      <a:pt x="109033" y="457260"/>
                      <a:pt x="69875" y="542985"/>
                    </a:cubicBezTo>
                    <a:cubicBezTo>
                      <a:pt x="30717" y="628710"/>
                      <a:pt x="-1033" y="763118"/>
                      <a:pt x="25" y="762060"/>
                    </a:cubicBezTo>
                    <a:cubicBezTo>
                      <a:pt x="1083" y="761002"/>
                      <a:pt x="10079" y="651993"/>
                      <a:pt x="76225" y="536635"/>
                    </a:cubicBezTo>
                    <a:cubicBezTo>
                      <a:pt x="142371" y="421277"/>
                      <a:pt x="310646" y="157752"/>
                      <a:pt x="396900" y="69910"/>
                    </a:cubicBezTo>
                    <a:cubicBezTo>
                      <a:pt x="483154" y="-17932"/>
                      <a:pt x="608567" y="6410"/>
                      <a:pt x="593750" y="9585"/>
                    </a:cubicBezTo>
                    <a:cubicBezTo>
                      <a:pt x="578933" y="12760"/>
                      <a:pt x="273075" y="91077"/>
                      <a:pt x="308000" y="88960"/>
                    </a:cubicBezTo>
                    <a:cubicBezTo>
                      <a:pt x="342925" y="86843"/>
                      <a:pt x="770492" y="1648"/>
                      <a:pt x="787425" y="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 200">
                <a:extLst>
                  <a:ext uri="{FF2B5EF4-FFF2-40B4-BE49-F238E27FC236}">
                    <a16:creationId xmlns:a16="http://schemas.microsoft.com/office/drawing/2014/main" id="{7806C997-01EF-EF50-FF31-D78354C1D480}"/>
                  </a:ext>
                </a:extLst>
              </p:cNvPr>
              <p:cNvSpPr/>
              <p:nvPr/>
            </p:nvSpPr>
            <p:spPr>
              <a:xfrm>
                <a:off x="5059987" y="3548972"/>
                <a:ext cx="848758" cy="928542"/>
              </a:xfrm>
              <a:custGeom>
                <a:avLst/>
                <a:gdLst>
                  <a:gd name="connsiteX0" fmla="*/ 848688 w 848758"/>
                  <a:gd name="connsiteY0" fmla="*/ 678 h 928542"/>
                  <a:gd name="connsiteX1" fmla="*/ 553413 w 848758"/>
                  <a:gd name="connsiteY1" fmla="*/ 51478 h 928542"/>
                  <a:gd name="connsiteX2" fmla="*/ 388313 w 848758"/>
                  <a:gd name="connsiteY2" fmla="*/ 83228 h 928542"/>
                  <a:gd name="connsiteX3" fmla="*/ 477213 w 848758"/>
                  <a:gd name="connsiteY3" fmla="*/ 64178 h 928542"/>
                  <a:gd name="connsiteX4" fmla="*/ 321638 w 848758"/>
                  <a:gd name="connsiteY4" fmla="*/ 168953 h 928542"/>
                  <a:gd name="connsiteX5" fmla="*/ 166063 w 848758"/>
                  <a:gd name="connsiteY5" fmla="*/ 330878 h 928542"/>
                  <a:gd name="connsiteX6" fmla="*/ 210513 w 848758"/>
                  <a:gd name="connsiteY6" fmla="*/ 286428 h 928542"/>
                  <a:gd name="connsiteX7" fmla="*/ 45413 w 848758"/>
                  <a:gd name="connsiteY7" fmla="*/ 581703 h 928542"/>
                  <a:gd name="connsiteX8" fmla="*/ 963 w 848758"/>
                  <a:gd name="connsiteY8" fmla="*/ 673778 h 928542"/>
                  <a:gd name="connsiteX9" fmla="*/ 39063 w 848758"/>
                  <a:gd name="connsiteY9" fmla="*/ 530903 h 928542"/>
                  <a:gd name="connsiteX10" fmla="*/ 45413 w 848758"/>
                  <a:gd name="connsiteY10" fmla="*/ 692828 h 928542"/>
                  <a:gd name="connsiteX11" fmla="*/ 93038 w 848758"/>
                  <a:gd name="connsiteY11" fmla="*/ 927778 h 928542"/>
                  <a:gd name="connsiteX12" fmla="*/ 51763 w 848758"/>
                  <a:gd name="connsiteY12" fmla="*/ 762678 h 928542"/>
                  <a:gd name="connsiteX13" fmla="*/ 20013 w 848758"/>
                  <a:gd name="connsiteY13" fmla="*/ 613453 h 928542"/>
                  <a:gd name="connsiteX14" fmla="*/ 381963 w 848758"/>
                  <a:gd name="connsiteY14" fmla="*/ 89578 h 928542"/>
                  <a:gd name="connsiteX15" fmla="*/ 632788 w 848758"/>
                  <a:gd name="connsiteY15" fmla="*/ 29253 h 928542"/>
                  <a:gd name="connsiteX16" fmla="*/ 581988 w 848758"/>
                  <a:gd name="connsiteY16" fmla="*/ 22903 h 928542"/>
                  <a:gd name="connsiteX17" fmla="*/ 848688 w 848758"/>
                  <a:gd name="connsiteY17" fmla="*/ 678 h 928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8758" h="928542">
                    <a:moveTo>
                      <a:pt x="848688" y="678"/>
                    </a:moveTo>
                    <a:cubicBezTo>
                      <a:pt x="843926" y="5440"/>
                      <a:pt x="630142" y="37720"/>
                      <a:pt x="553413" y="51478"/>
                    </a:cubicBezTo>
                    <a:cubicBezTo>
                      <a:pt x="476684" y="65236"/>
                      <a:pt x="401013" y="81111"/>
                      <a:pt x="388313" y="83228"/>
                    </a:cubicBezTo>
                    <a:cubicBezTo>
                      <a:pt x="375613" y="85345"/>
                      <a:pt x="488325" y="49891"/>
                      <a:pt x="477213" y="64178"/>
                    </a:cubicBezTo>
                    <a:cubicBezTo>
                      <a:pt x="466100" y="78466"/>
                      <a:pt x="373496" y="124503"/>
                      <a:pt x="321638" y="168953"/>
                    </a:cubicBezTo>
                    <a:cubicBezTo>
                      <a:pt x="269780" y="213403"/>
                      <a:pt x="184584" y="311299"/>
                      <a:pt x="166063" y="330878"/>
                    </a:cubicBezTo>
                    <a:cubicBezTo>
                      <a:pt x="147542" y="350457"/>
                      <a:pt x="230621" y="244624"/>
                      <a:pt x="210513" y="286428"/>
                    </a:cubicBezTo>
                    <a:cubicBezTo>
                      <a:pt x="190405" y="328232"/>
                      <a:pt x="80338" y="517145"/>
                      <a:pt x="45413" y="581703"/>
                    </a:cubicBezTo>
                    <a:cubicBezTo>
                      <a:pt x="10488" y="646261"/>
                      <a:pt x="2021" y="682245"/>
                      <a:pt x="963" y="673778"/>
                    </a:cubicBezTo>
                    <a:cubicBezTo>
                      <a:pt x="-95" y="665311"/>
                      <a:pt x="31655" y="527728"/>
                      <a:pt x="39063" y="530903"/>
                    </a:cubicBezTo>
                    <a:cubicBezTo>
                      <a:pt x="46471" y="534078"/>
                      <a:pt x="36417" y="626682"/>
                      <a:pt x="45413" y="692828"/>
                    </a:cubicBezTo>
                    <a:cubicBezTo>
                      <a:pt x="54409" y="758974"/>
                      <a:pt x="91980" y="916136"/>
                      <a:pt x="93038" y="927778"/>
                    </a:cubicBezTo>
                    <a:cubicBezTo>
                      <a:pt x="94096" y="939420"/>
                      <a:pt x="63934" y="815066"/>
                      <a:pt x="51763" y="762678"/>
                    </a:cubicBezTo>
                    <a:cubicBezTo>
                      <a:pt x="39592" y="710290"/>
                      <a:pt x="-35020" y="725636"/>
                      <a:pt x="20013" y="613453"/>
                    </a:cubicBezTo>
                    <a:cubicBezTo>
                      <a:pt x="75046" y="501270"/>
                      <a:pt x="279834" y="186945"/>
                      <a:pt x="381963" y="89578"/>
                    </a:cubicBezTo>
                    <a:cubicBezTo>
                      <a:pt x="484092" y="-7789"/>
                      <a:pt x="599451" y="40365"/>
                      <a:pt x="632788" y="29253"/>
                    </a:cubicBezTo>
                    <a:cubicBezTo>
                      <a:pt x="666125" y="18141"/>
                      <a:pt x="549180" y="28195"/>
                      <a:pt x="581988" y="22903"/>
                    </a:cubicBezTo>
                    <a:cubicBezTo>
                      <a:pt x="614796" y="17611"/>
                      <a:pt x="853450" y="-4084"/>
                      <a:pt x="848688" y="6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 201">
                <a:extLst>
                  <a:ext uri="{FF2B5EF4-FFF2-40B4-BE49-F238E27FC236}">
                    <a16:creationId xmlns:a16="http://schemas.microsoft.com/office/drawing/2014/main" id="{5E7DA21D-50FF-AFC4-148C-CE9090836992}"/>
                  </a:ext>
                </a:extLst>
              </p:cNvPr>
              <p:cNvSpPr/>
              <p:nvPr/>
            </p:nvSpPr>
            <p:spPr>
              <a:xfrm>
                <a:off x="5311638" y="3606154"/>
                <a:ext cx="498612" cy="283304"/>
              </a:xfrm>
              <a:custGeom>
                <a:avLst/>
                <a:gdLst>
                  <a:gd name="connsiteX0" fmla="*/ 498612 w 498612"/>
                  <a:gd name="connsiteY0" fmla="*/ 6996 h 283304"/>
                  <a:gd name="connsiteX1" fmla="*/ 393837 w 498612"/>
                  <a:gd name="connsiteY1" fmla="*/ 32396 h 283304"/>
                  <a:gd name="connsiteX2" fmla="*/ 247787 w 498612"/>
                  <a:gd name="connsiteY2" fmla="*/ 22871 h 283304"/>
                  <a:gd name="connsiteX3" fmla="*/ 346212 w 498612"/>
                  <a:gd name="connsiteY3" fmla="*/ 26046 h 283304"/>
                  <a:gd name="connsiteX4" fmla="*/ 171587 w 498612"/>
                  <a:gd name="connsiteY4" fmla="*/ 133996 h 283304"/>
                  <a:gd name="connsiteX5" fmla="*/ 137 w 498612"/>
                  <a:gd name="connsiteY5" fmla="*/ 283221 h 283304"/>
                  <a:gd name="connsiteX6" fmla="*/ 146187 w 498612"/>
                  <a:gd name="connsiteY6" fmla="*/ 153046 h 283304"/>
                  <a:gd name="connsiteX7" fmla="*/ 336687 w 498612"/>
                  <a:gd name="connsiteY7" fmla="*/ 10171 h 283304"/>
                  <a:gd name="connsiteX8" fmla="*/ 498612 w 498612"/>
                  <a:gd name="connsiteY8" fmla="*/ 6996 h 283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8612" h="283304">
                    <a:moveTo>
                      <a:pt x="498612" y="6996"/>
                    </a:moveTo>
                    <a:cubicBezTo>
                      <a:pt x="467126" y="18373"/>
                      <a:pt x="435641" y="29750"/>
                      <a:pt x="393837" y="32396"/>
                    </a:cubicBezTo>
                    <a:lnTo>
                      <a:pt x="247787" y="22871"/>
                    </a:lnTo>
                    <a:cubicBezTo>
                      <a:pt x="239850" y="21813"/>
                      <a:pt x="358912" y="7525"/>
                      <a:pt x="346212" y="26046"/>
                    </a:cubicBezTo>
                    <a:cubicBezTo>
                      <a:pt x="333512" y="44567"/>
                      <a:pt x="229266" y="91134"/>
                      <a:pt x="171587" y="133996"/>
                    </a:cubicBezTo>
                    <a:cubicBezTo>
                      <a:pt x="113908" y="176858"/>
                      <a:pt x="4370" y="280046"/>
                      <a:pt x="137" y="283221"/>
                    </a:cubicBezTo>
                    <a:cubicBezTo>
                      <a:pt x="-4096" y="286396"/>
                      <a:pt x="90095" y="198554"/>
                      <a:pt x="146187" y="153046"/>
                    </a:cubicBezTo>
                    <a:cubicBezTo>
                      <a:pt x="202279" y="107538"/>
                      <a:pt x="283241" y="31338"/>
                      <a:pt x="336687" y="10171"/>
                    </a:cubicBezTo>
                    <a:cubicBezTo>
                      <a:pt x="390133" y="-10996"/>
                      <a:pt x="428497" y="7525"/>
                      <a:pt x="498612" y="69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 202">
                <a:extLst>
                  <a:ext uri="{FF2B5EF4-FFF2-40B4-BE49-F238E27FC236}">
                    <a16:creationId xmlns:a16="http://schemas.microsoft.com/office/drawing/2014/main" id="{92204151-147C-F7CA-1EF1-777A2C19308E}"/>
                  </a:ext>
                </a:extLst>
              </p:cNvPr>
              <p:cNvSpPr/>
              <p:nvPr/>
            </p:nvSpPr>
            <p:spPr>
              <a:xfrm>
                <a:off x="5222868" y="3661079"/>
                <a:ext cx="319242" cy="485874"/>
              </a:xfrm>
              <a:custGeom>
                <a:avLst/>
                <a:gdLst>
                  <a:gd name="connsiteX0" fmla="*/ 314332 w 319242"/>
                  <a:gd name="connsiteY0" fmla="*/ 9221 h 485874"/>
                  <a:gd name="connsiteX1" fmla="*/ 66682 w 319242"/>
                  <a:gd name="connsiteY1" fmla="*/ 320371 h 485874"/>
                  <a:gd name="connsiteX2" fmla="*/ 7 w 319242"/>
                  <a:gd name="connsiteY2" fmla="*/ 485471 h 485874"/>
                  <a:gd name="connsiteX3" fmla="*/ 63507 w 319242"/>
                  <a:gd name="connsiteY3" fmla="*/ 358471 h 485874"/>
                  <a:gd name="connsiteX4" fmla="*/ 219082 w 319242"/>
                  <a:gd name="connsiteY4" fmla="*/ 104471 h 485874"/>
                  <a:gd name="connsiteX5" fmla="*/ 314332 w 319242"/>
                  <a:gd name="connsiteY5" fmla="*/ 9221 h 485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242" h="485874">
                    <a:moveTo>
                      <a:pt x="314332" y="9221"/>
                    </a:moveTo>
                    <a:cubicBezTo>
                      <a:pt x="288932" y="45204"/>
                      <a:pt x="119069" y="240996"/>
                      <a:pt x="66682" y="320371"/>
                    </a:cubicBezTo>
                    <a:cubicBezTo>
                      <a:pt x="14295" y="399746"/>
                      <a:pt x="536" y="479121"/>
                      <a:pt x="7" y="485471"/>
                    </a:cubicBezTo>
                    <a:cubicBezTo>
                      <a:pt x="-522" y="491821"/>
                      <a:pt x="26995" y="421971"/>
                      <a:pt x="63507" y="358471"/>
                    </a:cubicBezTo>
                    <a:cubicBezTo>
                      <a:pt x="100019" y="294971"/>
                      <a:pt x="177807" y="158446"/>
                      <a:pt x="219082" y="104471"/>
                    </a:cubicBezTo>
                    <a:cubicBezTo>
                      <a:pt x="260357" y="50496"/>
                      <a:pt x="339732" y="-26762"/>
                      <a:pt x="314332" y="92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 203">
                <a:extLst>
                  <a:ext uri="{FF2B5EF4-FFF2-40B4-BE49-F238E27FC236}">
                    <a16:creationId xmlns:a16="http://schemas.microsoft.com/office/drawing/2014/main" id="{89D044B0-8E1D-1BC5-C02F-93E0CB730C11}"/>
                  </a:ext>
                </a:extLst>
              </p:cNvPr>
              <p:cNvSpPr/>
              <p:nvPr/>
            </p:nvSpPr>
            <p:spPr>
              <a:xfrm>
                <a:off x="5136260" y="3705158"/>
                <a:ext cx="334503" cy="631027"/>
              </a:xfrm>
              <a:custGeom>
                <a:avLst/>
                <a:gdLst>
                  <a:gd name="connsiteX0" fmla="*/ 334265 w 334503"/>
                  <a:gd name="connsiteY0" fmla="*/ 67 h 631027"/>
                  <a:gd name="connsiteX1" fmla="*/ 112015 w 334503"/>
                  <a:gd name="connsiteY1" fmla="*/ 295342 h 631027"/>
                  <a:gd name="connsiteX2" fmla="*/ 10415 w 334503"/>
                  <a:gd name="connsiteY2" fmla="*/ 619192 h 631027"/>
                  <a:gd name="connsiteX3" fmla="*/ 26290 w 334503"/>
                  <a:gd name="connsiteY3" fmla="*/ 523942 h 631027"/>
                  <a:gd name="connsiteX4" fmla="*/ 213615 w 334503"/>
                  <a:gd name="connsiteY4" fmla="*/ 177867 h 631027"/>
                  <a:gd name="connsiteX5" fmla="*/ 156465 w 334503"/>
                  <a:gd name="connsiteY5" fmla="*/ 266767 h 631027"/>
                  <a:gd name="connsiteX6" fmla="*/ 334265 w 334503"/>
                  <a:gd name="connsiteY6" fmla="*/ 67 h 631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4503" h="631027">
                    <a:moveTo>
                      <a:pt x="334265" y="67"/>
                    </a:moveTo>
                    <a:cubicBezTo>
                      <a:pt x="326857" y="4830"/>
                      <a:pt x="165990" y="192155"/>
                      <a:pt x="112015" y="295342"/>
                    </a:cubicBezTo>
                    <a:cubicBezTo>
                      <a:pt x="58040" y="398529"/>
                      <a:pt x="24702" y="581092"/>
                      <a:pt x="10415" y="619192"/>
                    </a:cubicBezTo>
                    <a:cubicBezTo>
                      <a:pt x="-3872" y="657292"/>
                      <a:pt x="-7577" y="597496"/>
                      <a:pt x="26290" y="523942"/>
                    </a:cubicBezTo>
                    <a:cubicBezTo>
                      <a:pt x="60157" y="450388"/>
                      <a:pt x="191919" y="220730"/>
                      <a:pt x="213615" y="177867"/>
                    </a:cubicBezTo>
                    <a:cubicBezTo>
                      <a:pt x="235311" y="135005"/>
                      <a:pt x="139002" y="291109"/>
                      <a:pt x="156465" y="266767"/>
                    </a:cubicBezTo>
                    <a:cubicBezTo>
                      <a:pt x="173928" y="242425"/>
                      <a:pt x="341673" y="-4696"/>
                      <a:pt x="334265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 204">
                <a:extLst>
                  <a:ext uri="{FF2B5EF4-FFF2-40B4-BE49-F238E27FC236}">
                    <a16:creationId xmlns:a16="http://schemas.microsoft.com/office/drawing/2014/main" id="{00177B55-3109-FE4C-9618-CAF372E14FE1}"/>
                  </a:ext>
                </a:extLst>
              </p:cNvPr>
              <p:cNvSpPr/>
              <p:nvPr/>
            </p:nvSpPr>
            <p:spPr>
              <a:xfrm>
                <a:off x="5338449" y="3626387"/>
                <a:ext cx="421945" cy="328720"/>
              </a:xfrm>
              <a:custGeom>
                <a:avLst/>
                <a:gdLst>
                  <a:gd name="connsiteX0" fmla="*/ 421001 w 421945"/>
                  <a:gd name="connsiteY0" fmla="*/ 2638 h 328720"/>
                  <a:gd name="connsiteX1" fmla="*/ 125726 w 421945"/>
                  <a:gd name="connsiteY1" fmla="*/ 170913 h 328720"/>
                  <a:gd name="connsiteX2" fmla="*/ 1901 w 421945"/>
                  <a:gd name="connsiteY2" fmla="*/ 326488 h 328720"/>
                  <a:gd name="connsiteX3" fmla="*/ 62226 w 421945"/>
                  <a:gd name="connsiteY3" fmla="*/ 250288 h 328720"/>
                  <a:gd name="connsiteX4" fmla="*/ 214626 w 421945"/>
                  <a:gd name="connsiteY4" fmla="*/ 78838 h 328720"/>
                  <a:gd name="connsiteX5" fmla="*/ 421001 w 421945"/>
                  <a:gd name="connsiteY5" fmla="*/ 2638 h 328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1945" h="328720">
                    <a:moveTo>
                      <a:pt x="421001" y="2638"/>
                    </a:moveTo>
                    <a:cubicBezTo>
                      <a:pt x="406184" y="17984"/>
                      <a:pt x="195576" y="116938"/>
                      <a:pt x="125726" y="170913"/>
                    </a:cubicBezTo>
                    <a:cubicBezTo>
                      <a:pt x="55876" y="224888"/>
                      <a:pt x="12484" y="313259"/>
                      <a:pt x="1901" y="326488"/>
                    </a:cubicBezTo>
                    <a:cubicBezTo>
                      <a:pt x="-8682" y="339717"/>
                      <a:pt x="26772" y="291563"/>
                      <a:pt x="62226" y="250288"/>
                    </a:cubicBezTo>
                    <a:cubicBezTo>
                      <a:pt x="97680" y="209013"/>
                      <a:pt x="156947" y="115351"/>
                      <a:pt x="214626" y="78838"/>
                    </a:cubicBezTo>
                    <a:cubicBezTo>
                      <a:pt x="272305" y="42326"/>
                      <a:pt x="435818" y="-12708"/>
                      <a:pt x="421001" y="26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 205">
                <a:extLst>
                  <a:ext uri="{FF2B5EF4-FFF2-40B4-BE49-F238E27FC236}">
                    <a16:creationId xmlns:a16="http://schemas.microsoft.com/office/drawing/2014/main" id="{68EEDED2-474D-855A-78D1-3C400D06C6B4}"/>
                  </a:ext>
                </a:extLst>
              </p:cNvPr>
              <p:cNvSpPr/>
              <p:nvPr/>
            </p:nvSpPr>
            <p:spPr>
              <a:xfrm>
                <a:off x="5606607" y="3587728"/>
                <a:ext cx="260877" cy="149362"/>
              </a:xfrm>
              <a:custGeom>
                <a:avLst/>
                <a:gdLst>
                  <a:gd name="connsiteX0" fmla="*/ 443 w 260877"/>
                  <a:gd name="connsiteY0" fmla="*/ 38122 h 149362"/>
                  <a:gd name="connsiteX1" fmla="*/ 92518 w 260877"/>
                  <a:gd name="connsiteY1" fmla="*/ 95272 h 149362"/>
                  <a:gd name="connsiteX2" fmla="*/ 143318 w 260877"/>
                  <a:gd name="connsiteY2" fmla="*/ 149247 h 149362"/>
                  <a:gd name="connsiteX3" fmla="*/ 114743 w 260877"/>
                  <a:gd name="connsiteY3" fmla="*/ 107972 h 149362"/>
                  <a:gd name="connsiteX4" fmla="*/ 152843 w 260877"/>
                  <a:gd name="connsiteY4" fmla="*/ 53997 h 149362"/>
                  <a:gd name="connsiteX5" fmla="*/ 260793 w 260877"/>
                  <a:gd name="connsiteY5" fmla="*/ 22 h 149362"/>
                  <a:gd name="connsiteX6" fmla="*/ 133793 w 260877"/>
                  <a:gd name="connsiteY6" fmla="*/ 60347 h 149362"/>
                  <a:gd name="connsiteX7" fmla="*/ 443 w 260877"/>
                  <a:gd name="connsiteY7" fmla="*/ 38122 h 149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877" h="149362">
                    <a:moveTo>
                      <a:pt x="443" y="38122"/>
                    </a:moveTo>
                    <a:cubicBezTo>
                      <a:pt x="-6436" y="43943"/>
                      <a:pt x="68706" y="76751"/>
                      <a:pt x="92518" y="95272"/>
                    </a:cubicBezTo>
                    <a:cubicBezTo>
                      <a:pt x="116330" y="113793"/>
                      <a:pt x="139614" y="147130"/>
                      <a:pt x="143318" y="149247"/>
                    </a:cubicBezTo>
                    <a:cubicBezTo>
                      <a:pt x="147022" y="151364"/>
                      <a:pt x="113156" y="123847"/>
                      <a:pt x="114743" y="107972"/>
                    </a:cubicBezTo>
                    <a:cubicBezTo>
                      <a:pt x="116331" y="92097"/>
                      <a:pt x="128501" y="71989"/>
                      <a:pt x="152843" y="53997"/>
                    </a:cubicBezTo>
                    <a:cubicBezTo>
                      <a:pt x="177185" y="36005"/>
                      <a:pt x="263968" y="-1036"/>
                      <a:pt x="260793" y="22"/>
                    </a:cubicBezTo>
                    <a:cubicBezTo>
                      <a:pt x="257618" y="1080"/>
                      <a:pt x="171364" y="52410"/>
                      <a:pt x="133793" y="60347"/>
                    </a:cubicBezTo>
                    <a:cubicBezTo>
                      <a:pt x="96222" y="68284"/>
                      <a:pt x="7322" y="32301"/>
                      <a:pt x="443" y="38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 206">
                <a:extLst>
                  <a:ext uri="{FF2B5EF4-FFF2-40B4-BE49-F238E27FC236}">
                    <a16:creationId xmlns:a16="http://schemas.microsoft.com/office/drawing/2014/main" id="{E50625D4-FA3A-D808-9523-B5CB9F402008}"/>
                  </a:ext>
                </a:extLst>
              </p:cNvPr>
              <p:cNvSpPr/>
              <p:nvPr/>
            </p:nvSpPr>
            <p:spPr>
              <a:xfrm>
                <a:off x="5269005" y="3675150"/>
                <a:ext cx="484102" cy="425549"/>
              </a:xfrm>
              <a:custGeom>
                <a:avLst/>
                <a:gdLst>
                  <a:gd name="connsiteX0" fmla="*/ 484095 w 484102"/>
                  <a:gd name="connsiteY0" fmla="*/ 74525 h 425549"/>
                  <a:gd name="connsiteX1" fmla="*/ 350745 w 484102"/>
                  <a:gd name="connsiteY1" fmla="*/ 58650 h 425549"/>
                  <a:gd name="connsiteX2" fmla="*/ 157070 w 484102"/>
                  <a:gd name="connsiteY2" fmla="*/ 188825 h 425549"/>
                  <a:gd name="connsiteX3" fmla="*/ 211045 w 484102"/>
                  <a:gd name="connsiteY3" fmla="*/ 163425 h 425549"/>
                  <a:gd name="connsiteX4" fmla="*/ 106270 w 484102"/>
                  <a:gd name="connsiteY4" fmla="*/ 265025 h 425549"/>
                  <a:gd name="connsiteX5" fmla="*/ 1495 w 484102"/>
                  <a:gd name="connsiteY5" fmla="*/ 423775 h 425549"/>
                  <a:gd name="connsiteX6" fmla="*/ 61820 w 484102"/>
                  <a:gd name="connsiteY6" fmla="*/ 331700 h 425549"/>
                  <a:gd name="connsiteX7" fmla="*/ 287245 w 484102"/>
                  <a:gd name="connsiteY7" fmla="*/ 58650 h 425549"/>
                  <a:gd name="connsiteX8" fmla="*/ 261845 w 484102"/>
                  <a:gd name="connsiteY8" fmla="*/ 103100 h 425549"/>
                  <a:gd name="connsiteX9" fmla="*/ 388845 w 484102"/>
                  <a:gd name="connsiteY9" fmla="*/ 26900 h 425549"/>
                  <a:gd name="connsiteX10" fmla="*/ 357095 w 484102"/>
                  <a:gd name="connsiteY10" fmla="*/ 1500 h 425549"/>
                  <a:gd name="connsiteX11" fmla="*/ 484095 w 484102"/>
                  <a:gd name="connsiteY11" fmla="*/ 74525 h 425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4102" h="425549">
                    <a:moveTo>
                      <a:pt x="484095" y="74525"/>
                    </a:moveTo>
                    <a:cubicBezTo>
                      <a:pt x="483037" y="84050"/>
                      <a:pt x="405249" y="39600"/>
                      <a:pt x="350745" y="58650"/>
                    </a:cubicBezTo>
                    <a:cubicBezTo>
                      <a:pt x="296241" y="77700"/>
                      <a:pt x="180353" y="171363"/>
                      <a:pt x="157070" y="188825"/>
                    </a:cubicBezTo>
                    <a:cubicBezTo>
                      <a:pt x="133787" y="206288"/>
                      <a:pt x="219512" y="150725"/>
                      <a:pt x="211045" y="163425"/>
                    </a:cubicBezTo>
                    <a:cubicBezTo>
                      <a:pt x="202578" y="176125"/>
                      <a:pt x="141195" y="221633"/>
                      <a:pt x="106270" y="265025"/>
                    </a:cubicBezTo>
                    <a:cubicBezTo>
                      <a:pt x="71345" y="308417"/>
                      <a:pt x="8903" y="412663"/>
                      <a:pt x="1495" y="423775"/>
                    </a:cubicBezTo>
                    <a:cubicBezTo>
                      <a:pt x="-5913" y="434888"/>
                      <a:pt x="14195" y="392554"/>
                      <a:pt x="61820" y="331700"/>
                    </a:cubicBezTo>
                    <a:cubicBezTo>
                      <a:pt x="109445" y="270846"/>
                      <a:pt x="253908" y="96750"/>
                      <a:pt x="287245" y="58650"/>
                    </a:cubicBezTo>
                    <a:cubicBezTo>
                      <a:pt x="320582" y="20550"/>
                      <a:pt x="244912" y="108392"/>
                      <a:pt x="261845" y="103100"/>
                    </a:cubicBezTo>
                    <a:cubicBezTo>
                      <a:pt x="278778" y="97808"/>
                      <a:pt x="372970" y="43833"/>
                      <a:pt x="388845" y="26900"/>
                    </a:cubicBezTo>
                    <a:cubicBezTo>
                      <a:pt x="404720" y="9967"/>
                      <a:pt x="341220" y="-4850"/>
                      <a:pt x="357095" y="1500"/>
                    </a:cubicBezTo>
                    <a:cubicBezTo>
                      <a:pt x="372970" y="7850"/>
                      <a:pt x="485153" y="65000"/>
                      <a:pt x="484095" y="745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 207">
                <a:extLst>
                  <a:ext uri="{FF2B5EF4-FFF2-40B4-BE49-F238E27FC236}">
                    <a16:creationId xmlns:a16="http://schemas.microsoft.com/office/drawing/2014/main" id="{4FA25928-4511-9076-33EA-4822B2823C63}"/>
                  </a:ext>
                </a:extLst>
              </p:cNvPr>
              <p:cNvSpPr/>
              <p:nvPr/>
            </p:nvSpPr>
            <p:spPr>
              <a:xfrm>
                <a:off x="5367799" y="3854334"/>
                <a:ext cx="388266" cy="175212"/>
              </a:xfrm>
              <a:custGeom>
                <a:avLst/>
                <a:gdLst>
                  <a:gd name="connsiteX0" fmla="*/ 32876 w 388266"/>
                  <a:gd name="connsiteY0" fmla="*/ 116 h 175212"/>
                  <a:gd name="connsiteX1" fmla="*/ 1126 w 388266"/>
                  <a:gd name="connsiteY1" fmla="*/ 142991 h 175212"/>
                  <a:gd name="connsiteX2" fmla="*/ 80501 w 388266"/>
                  <a:gd name="connsiteY2" fmla="*/ 162041 h 175212"/>
                  <a:gd name="connsiteX3" fmla="*/ 7476 w 388266"/>
                  <a:gd name="connsiteY3" fmla="*/ 171566 h 175212"/>
                  <a:gd name="connsiteX4" fmla="*/ 144001 w 388266"/>
                  <a:gd name="connsiteY4" fmla="*/ 98541 h 175212"/>
                  <a:gd name="connsiteX5" fmla="*/ 385301 w 388266"/>
                  <a:gd name="connsiteY5" fmla="*/ 6466 h 175212"/>
                  <a:gd name="connsiteX6" fmla="*/ 264651 w 388266"/>
                  <a:gd name="connsiteY6" fmla="*/ 66791 h 175212"/>
                  <a:gd name="connsiteX7" fmla="*/ 61451 w 388266"/>
                  <a:gd name="connsiteY7" fmla="*/ 162041 h 175212"/>
                  <a:gd name="connsiteX8" fmla="*/ 26526 w 388266"/>
                  <a:gd name="connsiteY8" fmla="*/ 127116 h 175212"/>
                  <a:gd name="connsiteX9" fmla="*/ 58276 w 388266"/>
                  <a:gd name="connsiteY9" fmla="*/ 79491 h 175212"/>
                  <a:gd name="connsiteX10" fmla="*/ 20176 w 388266"/>
                  <a:gd name="connsiteY10" fmla="*/ 117591 h 175212"/>
                  <a:gd name="connsiteX11" fmla="*/ 32876 w 388266"/>
                  <a:gd name="connsiteY11" fmla="*/ 116 h 17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266" h="175212">
                    <a:moveTo>
                      <a:pt x="32876" y="116"/>
                    </a:moveTo>
                    <a:cubicBezTo>
                      <a:pt x="29701" y="4349"/>
                      <a:pt x="-6811" y="116004"/>
                      <a:pt x="1126" y="142991"/>
                    </a:cubicBezTo>
                    <a:cubicBezTo>
                      <a:pt x="9063" y="169978"/>
                      <a:pt x="79443" y="157279"/>
                      <a:pt x="80501" y="162041"/>
                    </a:cubicBezTo>
                    <a:cubicBezTo>
                      <a:pt x="81559" y="166803"/>
                      <a:pt x="-3107" y="182149"/>
                      <a:pt x="7476" y="171566"/>
                    </a:cubicBezTo>
                    <a:cubicBezTo>
                      <a:pt x="18059" y="160983"/>
                      <a:pt x="81030" y="126058"/>
                      <a:pt x="144001" y="98541"/>
                    </a:cubicBezTo>
                    <a:cubicBezTo>
                      <a:pt x="206972" y="71024"/>
                      <a:pt x="365193" y="11758"/>
                      <a:pt x="385301" y="6466"/>
                    </a:cubicBezTo>
                    <a:cubicBezTo>
                      <a:pt x="405409" y="1174"/>
                      <a:pt x="318626" y="40862"/>
                      <a:pt x="264651" y="66791"/>
                    </a:cubicBezTo>
                    <a:cubicBezTo>
                      <a:pt x="210676" y="92720"/>
                      <a:pt x="101138" y="151987"/>
                      <a:pt x="61451" y="162041"/>
                    </a:cubicBezTo>
                    <a:cubicBezTo>
                      <a:pt x="21764" y="172095"/>
                      <a:pt x="27055" y="140874"/>
                      <a:pt x="26526" y="127116"/>
                    </a:cubicBezTo>
                    <a:cubicBezTo>
                      <a:pt x="25997" y="113358"/>
                      <a:pt x="59334" y="81079"/>
                      <a:pt x="58276" y="79491"/>
                    </a:cubicBezTo>
                    <a:cubicBezTo>
                      <a:pt x="57218" y="77903"/>
                      <a:pt x="23880" y="127116"/>
                      <a:pt x="20176" y="117591"/>
                    </a:cubicBezTo>
                    <a:cubicBezTo>
                      <a:pt x="16472" y="108066"/>
                      <a:pt x="36051" y="-4117"/>
                      <a:pt x="32876" y="1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 208">
                <a:extLst>
                  <a:ext uri="{FF2B5EF4-FFF2-40B4-BE49-F238E27FC236}">
                    <a16:creationId xmlns:a16="http://schemas.microsoft.com/office/drawing/2014/main" id="{1F4CE575-91D0-F47E-0BF6-A35745056EF0}"/>
                  </a:ext>
                </a:extLst>
              </p:cNvPr>
              <p:cNvSpPr/>
              <p:nvPr/>
            </p:nvSpPr>
            <p:spPr>
              <a:xfrm>
                <a:off x="5241917" y="3875578"/>
                <a:ext cx="581219" cy="207472"/>
              </a:xfrm>
              <a:custGeom>
                <a:avLst/>
                <a:gdLst>
                  <a:gd name="connsiteX0" fmla="*/ 581033 w 581219"/>
                  <a:gd name="connsiteY0" fmla="*/ 1097 h 207472"/>
                  <a:gd name="connsiteX1" fmla="*/ 200033 w 581219"/>
                  <a:gd name="connsiteY1" fmla="*/ 169372 h 207472"/>
                  <a:gd name="connsiteX2" fmla="*/ 307983 w 581219"/>
                  <a:gd name="connsiteY2" fmla="*/ 99522 h 207472"/>
                  <a:gd name="connsiteX3" fmla="*/ 8 w 581219"/>
                  <a:gd name="connsiteY3" fmla="*/ 207472 h 207472"/>
                  <a:gd name="connsiteX4" fmla="*/ 298458 w 581219"/>
                  <a:gd name="connsiteY4" fmla="*/ 99522 h 207472"/>
                  <a:gd name="connsiteX5" fmla="*/ 450858 w 581219"/>
                  <a:gd name="connsiteY5" fmla="*/ 29672 h 207472"/>
                  <a:gd name="connsiteX6" fmla="*/ 254008 w 581219"/>
                  <a:gd name="connsiteY6" fmla="*/ 93172 h 207472"/>
                  <a:gd name="connsiteX7" fmla="*/ 581033 w 581219"/>
                  <a:gd name="connsiteY7" fmla="*/ 1097 h 207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1219" h="207472">
                    <a:moveTo>
                      <a:pt x="581033" y="1097"/>
                    </a:moveTo>
                    <a:cubicBezTo>
                      <a:pt x="572037" y="13797"/>
                      <a:pt x="245541" y="152968"/>
                      <a:pt x="200033" y="169372"/>
                    </a:cubicBezTo>
                    <a:cubicBezTo>
                      <a:pt x="154525" y="185776"/>
                      <a:pt x="341320" y="93172"/>
                      <a:pt x="307983" y="99522"/>
                    </a:cubicBezTo>
                    <a:cubicBezTo>
                      <a:pt x="274645" y="105872"/>
                      <a:pt x="1595" y="207472"/>
                      <a:pt x="8" y="207472"/>
                    </a:cubicBezTo>
                    <a:cubicBezTo>
                      <a:pt x="-1579" y="207472"/>
                      <a:pt x="223316" y="129155"/>
                      <a:pt x="298458" y="99522"/>
                    </a:cubicBezTo>
                    <a:cubicBezTo>
                      <a:pt x="373600" y="69889"/>
                      <a:pt x="458266" y="30730"/>
                      <a:pt x="450858" y="29672"/>
                    </a:cubicBezTo>
                    <a:cubicBezTo>
                      <a:pt x="443450" y="28614"/>
                      <a:pt x="238133" y="96347"/>
                      <a:pt x="254008" y="93172"/>
                    </a:cubicBezTo>
                    <a:cubicBezTo>
                      <a:pt x="269883" y="89997"/>
                      <a:pt x="590029" y="-11603"/>
                      <a:pt x="581033" y="10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 209">
                <a:extLst>
                  <a:ext uri="{FF2B5EF4-FFF2-40B4-BE49-F238E27FC236}">
                    <a16:creationId xmlns:a16="http://schemas.microsoft.com/office/drawing/2014/main" id="{5FF59320-C7B4-616A-4FEE-54065AF674A4}"/>
                  </a:ext>
                </a:extLst>
              </p:cNvPr>
              <p:cNvSpPr/>
              <p:nvPr/>
            </p:nvSpPr>
            <p:spPr>
              <a:xfrm>
                <a:off x="5139838" y="3954435"/>
                <a:ext cx="226590" cy="552371"/>
              </a:xfrm>
              <a:custGeom>
                <a:avLst/>
                <a:gdLst>
                  <a:gd name="connsiteX0" fmla="*/ 225912 w 226590"/>
                  <a:gd name="connsiteY0" fmla="*/ 4790 h 552371"/>
                  <a:gd name="connsiteX1" fmla="*/ 79862 w 226590"/>
                  <a:gd name="connsiteY1" fmla="*/ 277840 h 552371"/>
                  <a:gd name="connsiteX2" fmla="*/ 22712 w 226590"/>
                  <a:gd name="connsiteY2" fmla="*/ 468340 h 552371"/>
                  <a:gd name="connsiteX3" fmla="*/ 60812 w 226590"/>
                  <a:gd name="connsiteY3" fmla="*/ 287365 h 552371"/>
                  <a:gd name="connsiteX4" fmla="*/ 487 w 226590"/>
                  <a:gd name="connsiteY4" fmla="*/ 547715 h 552371"/>
                  <a:gd name="connsiteX5" fmla="*/ 35412 w 226590"/>
                  <a:gd name="connsiteY5" fmla="*/ 427065 h 552371"/>
                  <a:gd name="connsiteX6" fmla="*/ 89387 w 226590"/>
                  <a:gd name="connsiteY6" fmla="*/ 90515 h 552371"/>
                  <a:gd name="connsiteX7" fmla="*/ 76687 w 226590"/>
                  <a:gd name="connsiteY7" fmla="*/ 300065 h 552371"/>
                  <a:gd name="connsiteX8" fmla="*/ 130662 w 226590"/>
                  <a:gd name="connsiteY8" fmla="*/ 119090 h 552371"/>
                  <a:gd name="connsiteX9" fmla="*/ 225912 w 226590"/>
                  <a:gd name="connsiteY9" fmla="*/ 4790 h 552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590" h="552371">
                    <a:moveTo>
                      <a:pt x="225912" y="4790"/>
                    </a:moveTo>
                    <a:cubicBezTo>
                      <a:pt x="217445" y="31248"/>
                      <a:pt x="113729" y="200582"/>
                      <a:pt x="79862" y="277840"/>
                    </a:cubicBezTo>
                    <a:cubicBezTo>
                      <a:pt x="45995" y="355098"/>
                      <a:pt x="25887" y="466753"/>
                      <a:pt x="22712" y="468340"/>
                    </a:cubicBezTo>
                    <a:cubicBezTo>
                      <a:pt x="19537" y="469927"/>
                      <a:pt x="64516" y="274136"/>
                      <a:pt x="60812" y="287365"/>
                    </a:cubicBezTo>
                    <a:cubicBezTo>
                      <a:pt x="57108" y="300594"/>
                      <a:pt x="4720" y="524432"/>
                      <a:pt x="487" y="547715"/>
                    </a:cubicBezTo>
                    <a:cubicBezTo>
                      <a:pt x="-3746" y="570998"/>
                      <a:pt x="20595" y="503265"/>
                      <a:pt x="35412" y="427065"/>
                    </a:cubicBezTo>
                    <a:cubicBezTo>
                      <a:pt x="50229" y="350865"/>
                      <a:pt x="82508" y="111681"/>
                      <a:pt x="89387" y="90515"/>
                    </a:cubicBezTo>
                    <a:cubicBezTo>
                      <a:pt x="96266" y="69349"/>
                      <a:pt x="69808" y="295303"/>
                      <a:pt x="76687" y="300065"/>
                    </a:cubicBezTo>
                    <a:cubicBezTo>
                      <a:pt x="83566" y="304827"/>
                      <a:pt x="99970" y="170419"/>
                      <a:pt x="130662" y="119090"/>
                    </a:cubicBezTo>
                    <a:cubicBezTo>
                      <a:pt x="161354" y="67761"/>
                      <a:pt x="234379" y="-21668"/>
                      <a:pt x="225912" y="47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 210">
                <a:extLst>
                  <a:ext uri="{FF2B5EF4-FFF2-40B4-BE49-F238E27FC236}">
                    <a16:creationId xmlns:a16="http://schemas.microsoft.com/office/drawing/2014/main" id="{74021A7E-F515-85FE-EBC3-211A1E1D9FC7}"/>
                  </a:ext>
                </a:extLst>
              </p:cNvPr>
              <p:cNvSpPr/>
              <p:nvPr/>
            </p:nvSpPr>
            <p:spPr>
              <a:xfrm>
                <a:off x="5178410" y="3927366"/>
                <a:ext cx="596917" cy="397117"/>
              </a:xfrm>
              <a:custGeom>
                <a:avLst/>
                <a:gdLst>
                  <a:gd name="connsiteX0" fmla="*/ 596915 w 596917"/>
                  <a:gd name="connsiteY0" fmla="*/ 109 h 397117"/>
                  <a:gd name="connsiteX1" fmla="*/ 142890 w 596917"/>
                  <a:gd name="connsiteY1" fmla="*/ 187434 h 397117"/>
                  <a:gd name="connsiteX2" fmla="*/ 165115 w 596917"/>
                  <a:gd name="connsiteY2" fmla="*/ 155684 h 397117"/>
                  <a:gd name="connsiteX3" fmla="*/ 88915 w 596917"/>
                  <a:gd name="connsiteY3" fmla="*/ 263634 h 397117"/>
                  <a:gd name="connsiteX4" fmla="*/ 15 w 596917"/>
                  <a:gd name="connsiteY4" fmla="*/ 396984 h 397117"/>
                  <a:gd name="connsiteX5" fmla="*/ 82565 w 596917"/>
                  <a:gd name="connsiteY5" fmla="*/ 238234 h 397117"/>
                  <a:gd name="connsiteX6" fmla="*/ 184165 w 596917"/>
                  <a:gd name="connsiteY6" fmla="*/ 130284 h 397117"/>
                  <a:gd name="connsiteX7" fmla="*/ 314340 w 596917"/>
                  <a:gd name="connsiteY7" fmla="*/ 63609 h 397117"/>
                  <a:gd name="connsiteX8" fmla="*/ 149240 w 596917"/>
                  <a:gd name="connsiteY8" fmla="*/ 158859 h 397117"/>
                  <a:gd name="connsiteX9" fmla="*/ 596915 w 596917"/>
                  <a:gd name="connsiteY9" fmla="*/ 109 h 397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6917" h="397117">
                    <a:moveTo>
                      <a:pt x="596915" y="109"/>
                    </a:moveTo>
                    <a:cubicBezTo>
                      <a:pt x="595857" y="4871"/>
                      <a:pt x="214857" y="161505"/>
                      <a:pt x="142890" y="187434"/>
                    </a:cubicBezTo>
                    <a:cubicBezTo>
                      <a:pt x="70923" y="213363"/>
                      <a:pt x="165115" y="155684"/>
                      <a:pt x="165115" y="155684"/>
                    </a:cubicBezTo>
                    <a:cubicBezTo>
                      <a:pt x="156119" y="168384"/>
                      <a:pt x="116432" y="223417"/>
                      <a:pt x="88915" y="263634"/>
                    </a:cubicBezTo>
                    <a:cubicBezTo>
                      <a:pt x="61398" y="303851"/>
                      <a:pt x="1073" y="401217"/>
                      <a:pt x="15" y="396984"/>
                    </a:cubicBezTo>
                    <a:cubicBezTo>
                      <a:pt x="-1043" y="392751"/>
                      <a:pt x="51873" y="282684"/>
                      <a:pt x="82565" y="238234"/>
                    </a:cubicBezTo>
                    <a:cubicBezTo>
                      <a:pt x="113257" y="193784"/>
                      <a:pt x="145536" y="159388"/>
                      <a:pt x="184165" y="130284"/>
                    </a:cubicBezTo>
                    <a:cubicBezTo>
                      <a:pt x="222794" y="101180"/>
                      <a:pt x="320161" y="58847"/>
                      <a:pt x="314340" y="63609"/>
                    </a:cubicBezTo>
                    <a:cubicBezTo>
                      <a:pt x="308519" y="68371"/>
                      <a:pt x="107965" y="169971"/>
                      <a:pt x="149240" y="158859"/>
                    </a:cubicBezTo>
                    <a:cubicBezTo>
                      <a:pt x="190515" y="147747"/>
                      <a:pt x="597973" y="-4653"/>
                      <a:pt x="596915" y="1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 211">
                <a:extLst>
                  <a:ext uri="{FF2B5EF4-FFF2-40B4-BE49-F238E27FC236}">
                    <a16:creationId xmlns:a16="http://schemas.microsoft.com/office/drawing/2014/main" id="{608B252C-941F-4257-1C9C-6AE9D0A32C84}"/>
                  </a:ext>
                </a:extLst>
              </p:cNvPr>
              <p:cNvSpPr/>
              <p:nvPr/>
            </p:nvSpPr>
            <p:spPr>
              <a:xfrm>
                <a:off x="5146603" y="4105010"/>
                <a:ext cx="124383" cy="759438"/>
              </a:xfrm>
              <a:custGeom>
                <a:avLst/>
                <a:gdLst>
                  <a:gd name="connsiteX0" fmla="*/ 111197 w 124383"/>
                  <a:gd name="connsiteY0" fmla="*/ 265 h 759438"/>
                  <a:gd name="connsiteX1" fmla="*/ 9597 w 124383"/>
                  <a:gd name="connsiteY1" fmla="*/ 301890 h 759438"/>
                  <a:gd name="connsiteX2" fmla="*/ 15947 w 124383"/>
                  <a:gd name="connsiteY2" fmla="*/ 368565 h 759438"/>
                  <a:gd name="connsiteX3" fmla="*/ 31822 w 124383"/>
                  <a:gd name="connsiteY3" fmla="*/ 320940 h 759438"/>
                  <a:gd name="connsiteX4" fmla="*/ 63572 w 124383"/>
                  <a:gd name="connsiteY4" fmla="*/ 520965 h 759438"/>
                  <a:gd name="connsiteX5" fmla="*/ 66747 w 124383"/>
                  <a:gd name="connsiteY5" fmla="*/ 444765 h 759438"/>
                  <a:gd name="connsiteX6" fmla="*/ 123897 w 124383"/>
                  <a:gd name="connsiteY6" fmla="*/ 755915 h 759438"/>
                  <a:gd name="connsiteX7" fmla="*/ 88972 w 124383"/>
                  <a:gd name="connsiteY7" fmla="*/ 597165 h 759438"/>
                  <a:gd name="connsiteX8" fmla="*/ 72 w 124383"/>
                  <a:gd name="connsiteY8" fmla="*/ 359040 h 759438"/>
                  <a:gd name="connsiteX9" fmla="*/ 111197 w 124383"/>
                  <a:gd name="connsiteY9" fmla="*/ 265 h 75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383" h="759438">
                    <a:moveTo>
                      <a:pt x="111197" y="265"/>
                    </a:moveTo>
                    <a:cubicBezTo>
                      <a:pt x="112785" y="-9260"/>
                      <a:pt x="25472" y="240507"/>
                      <a:pt x="9597" y="301890"/>
                    </a:cubicBezTo>
                    <a:cubicBezTo>
                      <a:pt x="-6278" y="363273"/>
                      <a:pt x="12243" y="365390"/>
                      <a:pt x="15947" y="368565"/>
                    </a:cubicBezTo>
                    <a:cubicBezTo>
                      <a:pt x="19651" y="371740"/>
                      <a:pt x="23885" y="295540"/>
                      <a:pt x="31822" y="320940"/>
                    </a:cubicBezTo>
                    <a:cubicBezTo>
                      <a:pt x="39759" y="346340"/>
                      <a:pt x="57751" y="500328"/>
                      <a:pt x="63572" y="520965"/>
                    </a:cubicBezTo>
                    <a:cubicBezTo>
                      <a:pt x="69393" y="541602"/>
                      <a:pt x="56693" y="405607"/>
                      <a:pt x="66747" y="444765"/>
                    </a:cubicBezTo>
                    <a:cubicBezTo>
                      <a:pt x="76801" y="483923"/>
                      <a:pt x="120193" y="730515"/>
                      <a:pt x="123897" y="755915"/>
                    </a:cubicBezTo>
                    <a:cubicBezTo>
                      <a:pt x="127601" y="781315"/>
                      <a:pt x="109609" y="663311"/>
                      <a:pt x="88972" y="597165"/>
                    </a:cubicBezTo>
                    <a:cubicBezTo>
                      <a:pt x="68334" y="531019"/>
                      <a:pt x="-2574" y="453232"/>
                      <a:pt x="72" y="359040"/>
                    </a:cubicBezTo>
                    <a:cubicBezTo>
                      <a:pt x="2718" y="264848"/>
                      <a:pt x="109609" y="9790"/>
                      <a:pt x="111197" y="2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 212">
                <a:extLst>
                  <a:ext uri="{FF2B5EF4-FFF2-40B4-BE49-F238E27FC236}">
                    <a16:creationId xmlns:a16="http://schemas.microsoft.com/office/drawing/2014/main" id="{B166C277-99D1-5D8C-9CEC-25AC887A4607}"/>
                  </a:ext>
                </a:extLst>
              </p:cNvPr>
              <p:cNvSpPr/>
              <p:nvPr/>
            </p:nvSpPr>
            <p:spPr>
              <a:xfrm>
                <a:off x="5229191" y="4118201"/>
                <a:ext cx="153862" cy="698558"/>
              </a:xfrm>
              <a:custGeom>
                <a:avLst/>
                <a:gdLst>
                  <a:gd name="connsiteX0" fmla="*/ 153625 w 153862"/>
                  <a:gd name="connsiteY0" fmla="*/ 171 h 698558"/>
                  <a:gd name="connsiteX1" fmla="*/ 46468 w 153862"/>
                  <a:gd name="connsiteY1" fmla="*/ 246630 h 698558"/>
                  <a:gd name="connsiteX2" fmla="*/ 34 w 153862"/>
                  <a:gd name="connsiteY2" fmla="*/ 421652 h 698558"/>
                  <a:gd name="connsiteX3" fmla="*/ 39325 w 153862"/>
                  <a:gd name="connsiteY3" fmla="*/ 310924 h 698558"/>
                  <a:gd name="connsiteX4" fmla="*/ 60756 w 153862"/>
                  <a:gd name="connsiteY4" fmla="*/ 689543 h 698558"/>
                  <a:gd name="connsiteX5" fmla="*/ 60756 w 153862"/>
                  <a:gd name="connsiteY5" fmla="*/ 560955 h 698558"/>
                  <a:gd name="connsiteX6" fmla="*/ 28609 w 153862"/>
                  <a:gd name="connsiteY6" fmla="*/ 346643 h 698558"/>
                  <a:gd name="connsiteX7" fmla="*/ 32181 w 153862"/>
                  <a:gd name="connsiteY7" fmla="*/ 146618 h 698558"/>
                  <a:gd name="connsiteX8" fmla="*/ 14322 w 153862"/>
                  <a:gd name="connsiteY8" fmla="*/ 285921 h 698558"/>
                  <a:gd name="connsiteX9" fmla="*/ 153625 w 153862"/>
                  <a:gd name="connsiteY9" fmla="*/ 171 h 69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862" h="698558">
                    <a:moveTo>
                      <a:pt x="153625" y="171"/>
                    </a:moveTo>
                    <a:cubicBezTo>
                      <a:pt x="158983" y="-6378"/>
                      <a:pt x="72066" y="176383"/>
                      <a:pt x="46468" y="246630"/>
                    </a:cubicBezTo>
                    <a:cubicBezTo>
                      <a:pt x="20870" y="316877"/>
                      <a:pt x="1224" y="410936"/>
                      <a:pt x="34" y="421652"/>
                    </a:cubicBezTo>
                    <a:cubicBezTo>
                      <a:pt x="-1156" y="432368"/>
                      <a:pt x="29205" y="266276"/>
                      <a:pt x="39325" y="310924"/>
                    </a:cubicBezTo>
                    <a:cubicBezTo>
                      <a:pt x="49445" y="355572"/>
                      <a:pt x="57184" y="647871"/>
                      <a:pt x="60756" y="689543"/>
                    </a:cubicBezTo>
                    <a:cubicBezTo>
                      <a:pt x="64328" y="731215"/>
                      <a:pt x="66114" y="618105"/>
                      <a:pt x="60756" y="560955"/>
                    </a:cubicBezTo>
                    <a:cubicBezTo>
                      <a:pt x="55398" y="503805"/>
                      <a:pt x="33371" y="415699"/>
                      <a:pt x="28609" y="346643"/>
                    </a:cubicBezTo>
                    <a:cubicBezTo>
                      <a:pt x="23847" y="277587"/>
                      <a:pt x="34562" y="156738"/>
                      <a:pt x="32181" y="146618"/>
                    </a:cubicBezTo>
                    <a:cubicBezTo>
                      <a:pt x="29800" y="136498"/>
                      <a:pt x="-3537" y="307948"/>
                      <a:pt x="14322" y="285921"/>
                    </a:cubicBezTo>
                    <a:cubicBezTo>
                      <a:pt x="32181" y="263894"/>
                      <a:pt x="148267" y="6720"/>
                      <a:pt x="153625" y="1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 213">
                <a:extLst>
                  <a:ext uri="{FF2B5EF4-FFF2-40B4-BE49-F238E27FC236}">
                    <a16:creationId xmlns:a16="http://schemas.microsoft.com/office/drawing/2014/main" id="{F2F851D5-5D3E-4539-C38E-D1E4C7461D6C}"/>
                  </a:ext>
                </a:extLst>
              </p:cNvPr>
              <p:cNvSpPr/>
              <p:nvPr/>
            </p:nvSpPr>
            <p:spPr>
              <a:xfrm>
                <a:off x="5255129" y="3950490"/>
                <a:ext cx="589642" cy="503674"/>
              </a:xfrm>
              <a:custGeom>
                <a:avLst/>
                <a:gdLst>
                  <a:gd name="connsiteX0" fmla="*/ 467015 w 589642"/>
                  <a:gd name="connsiteY0" fmla="*/ 4 h 503674"/>
                  <a:gd name="connsiteX1" fmla="*/ 109827 w 589642"/>
                  <a:gd name="connsiteY1" fmla="*/ 300041 h 503674"/>
                  <a:gd name="connsiteX2" fmla="*/ 2671 w 589642"/>
                  <a:gd name="connsiteY2" fmla="*/ 378623 h 503674"/>
                  <a:gd name="connsiteX3" fmla="*/ 195552 w 589642"/>
                  <a:gd name="connsiteY3" fmla="*/ 246463 h 503674"/>
                  <a:gd name="connsiteX4" fmla="*/ 191980 w 589642"/>
                  <a:gd name="connsiteY4" fmla="*/ 346476 h 503674"/>
                  <a:gd name="connsiteX5" fmla="*/ 127687 w 589642"/>
                  <a:gd name="connsiteY5" fmla="*/ 414341 h 503674"/>
                  <a:gd name="connsiteX6" fmla="*/ 199124 w 589642"/>
                  <a:gd name="connsiteY6" fmla="*/ 503638 h 503674"/>
                  <a:gd name="connsiteX7" fmla="*/ 170549 w 589642"/>
                  <a:gd name="connsiteY7" fmla="*/ 403626 h 503674"/>
                  <a:gd name="connsiteX8" fmla="*/ 359859 w 589642"/>
                  <a:gd name="connsiteY8" fmla="*/ 253607 h 503674"/>
                  <a:gd name="connsiteX9" fmla="*/ 588459 w 589642"/>
                  <a:gd name="connsiteY9" fmla="*/ 89301 h 503674"/>
                  <a:gd name="connsiteX10" fmla="*/ 256274 w 589642"/>
                  <a:gd name="connsiteY10" fmla="*/ 314329 h 503674"/>
                  <a:gd name="connsiteX11" fmla="*/ 370574 w 589642"/>
                  <a:gd name="connsiteY11" fmla="*/ 225032 h 503674"/>
                  <a:gd name="connsiteX12" fmla="*/ 302709 w 589642"/>
                  <a:gd name="connsiteY12" fmla="*/ 182169 h 503674"/>
                  <a:gd name="connsiteX13" fmla="*/ 291993 w 589642"/>
                  <a:gd name="connsiteY13" fmla="*/ 264323 h 503674"/>
                  <a:gd name="connsiteX14" fmla="*/ 181265 w 589642"/>
                  <a:gd name="connsiteY14" fmla="*/ 292898 h 503674"/>
                  <a:gd name="connsiteX15" fmla="*/ 467015 w 589642"/>
                  <a:gd name="connsiteY15" fmla="*/ 4 h 50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9642" h="503674">
                    <a:moveTo>
                      <a:pt x="467015" y="4"/>
                    </a:moveTo>
                    <a:cubicBezTo>
                      <a:pt x="455109" y="1194"/>
                      <a:pt x="187218" y="236938"/>
                      <a:pt x="109827" y="300041"/>
                    </a:cubicBezTo>
                    <a:cubicBezTo>
                      <a:pt x="32436" y="363144"/>
                      <a:pt x="-11616" y="387553"/>
                      <a:pt x="2671" y="378623"/>
                    </a:cubicBezTo>
                    <a:cubicBezTo>
                      <a:pt x="16958" y="369693"/>
                      <a:pt x="164001" y="251821"/>
                      <a:pt x="195552" y="246463"/>
                    </a:cubicBezTo>
                    <a:cubicBezTo>
                      <a:pt x="227103" y="241105"/>
                      <a:pt x="203291" y="318496"/>
                      <a:pt x="191980" y="346476"/>
                    </a:cubicBezTo>
                    <a:cubicBezTo>
                      <a:pt x="180669" y="374456"/>
                      <a:pt x="126496" y="388147"/>
                      <a:pt x="127687" y="414341"/>
                    </a:cubicBezTo>
                    <a:cubicBezTo>
                      <a:pt x="128878" y="440535"/>
                      <a:pt x="191980" y="505424"/>
                      <a:pt x="199124" y="503638"/>
                    </a:cubicBezTo>
                    <a:cubicBezTo>
                      <a:pt x="206268" y="501852"/>
                      <a:pt x="143760" y="445298"/>
                      <a:pt x="170549" y="403626"/>
                    </a:cubicBezTo>
                    <a:cubicBezTo>
                      <a:pt x="197338" y="361954"/>
                      <a:pt x="290207" y="305994"/>
                      <a:pt x="359859" y="253607"/>
                    </a:cubicBezTo>
                    <a:cubicBezTo>
                      <a:pt x="429511" y="201220"/>
                      <a:pt x="605723" y="79181"/>
                      <a:pt x="588459" y="89301"/>
                    </a:cubicBezTo>
                    <a:cubicBezTo>
                      <a:pt x="571195" y="99421"/>
                      <a:pt x="292588" y="291707"/>
                      <a:pt x="256274" y="314329"/>
                    </a:cubicBezTo>
                    <a:cubicBezTo>
                      <a:pt x="219960" y="336951"/>
                      <a:pt x="362835" y="247059"/>
                      <a:pt x="370574" y="225032"/>
                    </a:cubicBezTo>
                    <a:cubicBezTo>
                      <a:pt x="378313" y="203005"/>
                      <a:pt x="315806" y="175621"/>
                      <a:pt x="302709" y="182169"/>
                    </a:cubicBezTo>
                    <a:cubicBezTo>
                      <a:pt x="289612" y="188717"/>
                      <a:pt x="312234" y="245868"/>
                      <a:pt x="291993" y="264323"/>
                    </a:cubicBezTo>
                    <a:cubicBezTo>
                      <a:pt x="271752" y="282778"/>
                      <a:pt x="152690" y="334570"/>
                      <a:pt x="181265" y="292898"/>
                    </a:cubicBezTo>
                    <a:cubicBezTo>
                      <a:pt x="209840" y="251226"/>
                      <a:pt x="478921" y="-1186"/>
                      <a:pt x="467015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 214">
                <a:extLst>
                  <a:ext uri="{FF2B5EF4-FFF2-40B4-BE49-F238E27FC236}">
                    <a16:creationId xmlns:a16="http://schemas.microsoft.com/office/drawing/2014/main" id="{A5284E16-942B-94B4-6609-CDFFE0D137DF}"/>
                  </a:ext>
                </a:extLst>
              </p:cNvPr>
              <p:cNvSpPr/>
              <p:nvPr/>
            </p:nvSpPr>
            <p:spPr>
              <a:xfrm>
                <a:off x="4424414" y="3046180"/>
                <a:ext cx="664797" cy="1441195"/>
              </a:xfrm>
              <a:custGeom>
                <a:avLst/>
                <a:gdLst>
                  <a:gd name="connsiteX0" fmla="*/ 40430 w 664797"/>
                  <a:gd name="connsiteY0" fmla="*/ 7773 h 1441195"/>
                  <a:gd name="connsiteX1" fmla="*/ 1139 w 664797"/>
                  <a:gd name="connsiteY1" fmla="*/ 200654 h 1441195"/>
                  <a:gd name="connsiteX2" fmla="*/ 94008 w 664797"/>
                  <a:gd name="connsiteY2" fmla="*/ 550698 h 1441195"/>
                  <a:gd name="connsiteX3" fmla="*/ 83292 w 664797"/>
                  <a:gd name="connsiteY3" fmla="*/ 514979 h 1441195"/>
                  <a:gd name="connsiteX4" fmla="*/ 297605 w 664797"/>
                  <a:gd name="connsiteY4" fmla="*/ 925745 h 1441195"/>
                  <a:gd name="connsiteX5" fmla="*/ 644077 w 664797"/>
                  <a:gd name="connsiteY5" fmla="*/ 1415092 h 1441195"/>
                  <a:gd name="connsiteX6" fmla="*/ 601214 w 664797"/>
                  <a:gd name="connsiteY6" fmla="*/ 1336511 h 1441195"/>
                  <a:gd name="connsiteX7" fmla="*/ 401189 w 664797"/>
                  <a:gd name="connsiteY7" fmla="*/ 1015042 h 1441195"/>
                  <a:gd name="connsiteX8" fmla="*/ 122583 w 664797"/>
                  <a:gd name="connsiteY8" fmla="*/ 525695 h 1441195"/>
                  <a:gd name="connsiteX9" fmla="*/ 33286 w 664797"/>
                  <a:gd name="connsiteY9" fmla="*/ 182795 h 1441195"/>
                  <a:gd name="connsiteX10" fmla="*/ 44002 w 664797"/>
                  <a:gd name="connsiteY10" fmla="*/ 350673 h 1441195"/>
                  <a:gd name="connsiteX11" fmla="*/ 11855 w 664797"/>
                  <a:gd name="connsiteY11" fmla="*/ 68495 h 1441195"/>
                  <a:gd name="connsiteX12" fmla="*/ 40430 w 664797"/>
                  <a:gd name="connsiteY12" fmla="*/ 7773 h 144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4797" h="1441195">
                    <a:moveTo>
                      <a:pt x="40430" y="7773"/>
                    </a:moveTo>
                    <a:cubicBezTo>
                      <a:pt x="38644" y="29799"/>
                      <a:pt x="-7791" y="110166"/>
                      <a:pt x="1139" y="200654"/>
                    </a:cubicBezTo>
                    <a:cubicBezTo>
                      <a:pt x="10069" y="291142"/>
                      <a:pt x="80316" y="498311"/>
                      <a:pt x="94008" y="550698"/>
                    </a:cubicBezTo>
                    <a:cubicBezTo>
                      <a:pt x="107700" y="603086"/>
                      <a:pt x="49359" y="452471"/>
                      <a:pt x="83292" y="514979"/>
                    </a:cubicBezTo>
                    <a:cubicBezTo>
                      <a:pt x="117225" y="577487"/>
                      <a:pt x="204141" y="775726"/>
                      <a:pt x="297605" y="925745"/>
                    </a:cubicBezTo>
                    <a:cubicBezTo>
                      <a:pt x="391069" y="1075764"/>
                      <a:pt x="593476" y="1346631"/>
                      <a:pt x="644077" y="1415092"/>
                    </a:cubicBezTo>
                    <a:cubicBezTo>
                      <a:pt x="694678" y="1483553"/>
                      <a:pt x="641695" y="1403186"/>
                      <a:pt x="601214" y="1336511"/>
                    </a:cubicBezTo>
                    <a:cubicBezTo>
                      <a:pt x="560733" y="1269836"/>
                      <a:pt x="480961" y="1150178"/>
                      <a:pt x="401189" y="1015042"/>
                    </a:cubicBezTo>
                    <a:cubicBezTo>
                      <a:pt x="321417" y="879906"/>
                      <a:pt x="183900" y="664403"/>
                      <a:pt x="122583" y="525695"/>
                    </a:cubicBezTo>
                    <a:cubicBezTo>
                      <a:pt x="61266" y="386987"/>
                      <a:pt x="46383" y="211965"/>
                      <a:pt x="33286" y="182795"/>
                    </a:cubicBezTo>
                    <a:cubicBezTo>
                      <a:pt x="20189" y="153625"/>
                      <a:pt x="47574" y="369723"/>
                      <a:pt x="44002" y="350673"/>
                    </a:cubicBezTo>
                    <a:cubicBezTo>
                      <a:pt x="40430" y="331623"/>
                      <a:pt x="16022" y="125049"/>
                      <a:pt x="11855" y="68495"/>
                    </a:cubicBezTo>
                    <a:cubicBezTo>
                      <a:pt x="7688" y="11941"/>
                      <a:pt x="42216" y="-14253"/>
                      <a:pt x="40430" y="77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 215">
                <a:extLst>
                  <a:ext uri="{FF2B5EF4-FFF2-40B4-BE49-F238E27FC236}">
                    <a16:creationId xmlns:a16="http://schemas.microsoft.com/office/drawing/2014/main" id="{55816E93-2477-00FB-27B9-CC0936375B24}"/>
                  </a:ext>
                </a:extLst>
              </p:cNvPr>
              <p:cNvSpPr/>
              <p:nvPr/>
            </p:nvSpPr>
            <p:spPr>
              <a:xfrm>
                <a:off x="4399522" y="3114181"/>
                <a:ext cx="819560" cy="1740741"/>
              </a:xfrm>
              <a:custGeom>
                <a:avLst/>
                <a:gdLst>
                  <a:gd name="connsiteX0" fmla="*/ 26031 w 819560"/>
                  <a:gd name="connsiteY0" fmla="*/ 61216 h 1740741"/>
                  <a:gd name="connsiteX1" fmla="*/ 26031 w 819560"/>
                  <a:gd name="connsiteY1" fmla="*/ 293388 h 1740741"/>
                  <a:gd name="connsiteX2" fmla="*/ 158191 w 819560"/>
                  <a:gd name="connsiteY2" fmla="*/ 632716 h 1740741"/>
                  <a:gd name="connsiteX3" fmla="*/ 447512 w 819560"/>
                  <a:gd name="connsiteY3" fmla="*/ 1257794 h 1740741"/>
                  <a:gd name="connsiteX4" fmla="*/ 465372 w 819560"/>
                  <a:gd name="connsiteY4" fmla="*/ 1229219 h 1740741"/>
                  <a:gd name="connsiteX5" fmla="*/ 586816 w 819560"/>
                  <a:gd name="connsiteY5" fmla="*/ 1443532 h 1740741"/>
                  <a:gd name="connsiteX6" fmla="*/ 815416 w 819560"/>
                  <a:gd name="connsiteY6" fmla="*/ 1736425 h 1740741"/>
                  <a:gd name="connsiteX7" fmla="*/ 704687 w 819560"/>
                  <a:gd name="connsiteY7" fmla="*/ 1572119 h 1740741"/>
                  <a:gd name="connsiteX8" fmla="*/ 347500 w 819560"/>
                  <a:gd name="connsiteY8" fmla="*/ 975616 h 1740741"/>
                  <a:gd name="connsiteX9" fmla="*/ 33175 w 819560"/>
                  <a:gd name="connsiteY9" fmla="*/ 321963 h 1740741"/>
                  <a:gd name="connsiteX10" fmla="*/ 11744 w 819560"/>
                  <a:gd name="connsiteY10" fmla="*/ 200519 h 1740741"/>
                  <a:gd name="connsiteX11" fmla="*/ 54606 w 819560"/>
                  <a:gd name="connsiteY11" fmla="*/ 7638 h 1740741"/>
                  <a:gd name="connsiteX12" fmla="*/ 26031 w 819560"/>
                  <a:gd name="connsiteY12" fmla="*/ 61216 h 1740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9560" h="1740741">
                    <a:moveTo>
                      <a:pt x="26031" y="61216"/>
                    </a:moveTo>
                    <a:cubicBezTo>
                      <a:pt x="21269" y="108841"/>
                      <a:pt x="4004" y="198138"/>
                      <a:pt x="26031" y="293388"/>
                    </a:cubicBezTo>
                    <a:cubicBezTo>
                      <a:pt x="48058" y="388638"/>
                      <a:pt x="87944" y="471982"/>
                      <a:pt x="158191" y="632716"/>
                    </a:cubicBezTo>
                    <a:cubicBezTo>
                      <a:pt x="228438" y="793450"/>
                      <a:pt x="396315" y="1158377"/>
                      <a:pt x="447512" y="1257794"/>
                    </a:cubicBezTo>
                    <a:cubicBezTo>
                      <a:pt x="498709" y="1357211"/>
                      <a:pt x="442155" y="1198263"/>
                      <a:pt x="465372" y="1229219"/>
                    </a:cubicBezTo>
                    <a:cubicBezTo>
                      <a:pt x="488589" y="1260175"/>
                      <a:pt x="528475" y="1358998"/>
                      <a:pt x="586816" y="1443532"/>
                    </a:cubicBezTo>
                    <a:cubicBezTo>
                      <a:pt x="645157" y="1528066"/>
                      <a:pt x="795771" y="1714994"/>
                      <a:pt x="815416" y="1736425"/>
                    </a:cubicBezTo>
                    <a:cubicBezTo>
                      <a:pt x="835061" y="1757856"/>
                      <a:pt x="782673" y="1698920"/>
                      <a:pt x="704687" y="1572119"/>
                    </a:cubicBezTo>
                    <a:cubicBezTo>
                      <a:pt x="626701" y="1445318"/>
                      <a:pt x="459419" y="1183975"/>
                      <a:pt x="347500" y="975616"/>
                    </a:cubicBezTo>
                    <a:cubicBezTo>
                      <a:pt x="235581" y="767257"/>
                      <a:pt x="89134" y="451146"/>
                      <a:pt x="33175" y="321963"/>
                    </a:cubicBezTo>
                    <a:cubicBezTo>
                      <a:pt x="-22784" y="192780"/>
                      <a:pt x="8172" y="252906"/>
                      <a:pt x="11744" y="200519"/>
                    </a:cubicBezTo>
                    <a:cubicBezTo>
                      <a:pt x="15316" y="148132"/>
                      <a:pt x="51629" y="29665"/>
                      <a:pt x="54606" y="7638"/>
                    </a:cubicBezTo>
                    <a:cubicBezTo>
                      <a:pt x="57583" y="-14389"/>
                      <a:pt x="30793" y="13591"/>
                      <a:pt x="26031" y="612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 216">
                <a:extLst>
                  <a:ext uri="{FF2B5EF4-FFF2-40B4-BE49-F238E27FC236}">
                    <a16:creationId xmlns:a16="http://schemas.microsoft.com/office/drawing/2014/main" id="{4F78EDB2-8356-61AC-E085-CB35EF57159D}"/>
                  </a:ext>
                </a:extLst>
              </p:cNvPr>
              <p:cNvSpPr/>
              <p:nvPr/>
            </p:nvSpPr>
            <p:spPr>
              <a:xfrm>
                <a:off x="4395784" y="3167218"/>
                <a:ext cx="843820" cy="1723954"/>
              </a:xfrm>
              <a:custGeom>
                <a:avLst/>
                <a:gdLst>
                  <a:gd name="connsiteX0" fmla="*/ 1194 w 843820"/>
                  <a:gd name="connsiteY0" fmla="*/ 1035 h 1723954"/>
                  <a:gd name="connsiteX1" fmla="*/ 26197 w 843820"/>
                  <a:gd name="connsiteY1" fmla="*/ 326076 h 1723954"/>
                  <a:gd name="connsiteX2" fmla="*/ 194075 w 843820"/>
                  <a:gd name="connsiteY2" fmla="*/ 701123 h 1723954"/>
                  <a:gd name="connsiteX3" fmla="*/ 183360 w 843820"/>
                  <a:gd name="connsiteY3" fmla="*/ 686835 h 1723954"/>
                  <a:gd name="connsiteX4" fmla="*/ 279800 w 843820"/>
                  <a:gd name="connsiteY4" fmla="*/ 933295 h 1723954"/>
                  <a:gd name="connsiteX5" fmla="*/ 340522 w 843820"/>
                  <a:gd name="connsiteY5" fmla="*/ 1004732 h 1723954"/>
                  <a:gd name="connsiteX6" fmla="*/ 329807 w 843820"/>
                  <a:gd name="connsiteY6" fmla="*/ 940438 h 1723954"/>
                  <a:gd name="connsiteX7" fmla="*/ 508400 w 843820"/>
                  <a:gd name="connsiteY7" fmla="*/ 1315485 h 1723954"/>
                  <a:gd name="connsiteX8" fmla="*/ 658419 w 843820"/>
                  <a:gd name="connsiteY8" fmla="*/ 1544085 h 1723954"/>
                  <a:gd name="connsiteX9" fmla="*/ 633416 w 843820"/>
                  <a:gd name="connsiteY9" fmla="*/ 1444073 h 1723954"/>
                  <a:gd name="connsiteX10" fmla="*/ 840585 w 843820"/>
                  <a:gd name="connsiteY10" fmla="*/ 1719107 h 1723954"/>
                  <a:gd name="connsiteX11" fmla="*/ 744144 w 843820"/>
                  <a:gd name="connsiteY11" fmla="*/ 1597663 h 1723954"/>
                  <a:gd name="connsiteX12" fmla="*/ 536975 w 843820"/>
                  <a:gd name="connsiteY12" fmla="*/ 1322629 h 1723954"/>
                  <a:gd name="connsiteX13" fmla="*/ 294088 w 843820"/>
                  <a:gd name="connsiteY13" fmla="*/ 876145 h 1723954"/>
                  <a:gd name="connsiteX14" fmla="*/ 165500 w 843820"/>
                  <a:gd name="connsiteY14" fmla="*/ 626113 h 1723954"/>
                  <a:gd name="connsiteX15" fmla="*/ 22625 w 843820"/>
                  <a:gd name="connsiteY15" fmla="*/ 236779 h 1723954"/>
                  <a:gd name="connsiteX16" fmla="*/ 1194 w 843820"/>
                  <a:gd name="connsiteY16" fmla="*/ 1035 h 172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43820" h="1723954">
                    <a:moveTo>
                      <a:pt x="1194" y="1035"/>
                    </a:moveTo>
                    <a:cubicBezTo>
                      <a:pt x="1789" y="15918"/>
                      <a:pt x="-5950" y="209395"/>
                      <a:pt x="26197" y="326076"/>
                    </a:cubicBezTo>
                    <a:cubicBezTo>
                      <a:pt x="58344" y="442757"/>
                      <a:pt x="167881" y="640996"/>
                      <a:pt x="194075" y="701123"/>
                    </a:cubicBezTo>
                    <a:cubicBezTo>
                      <a:pt x="220269" y="761250"/>
                      <a:pt x="169073" y="648140"/>
                      <a:pt x="183360" y="686835"/>
                    </a:cubicBezTo>
                    <a:cubicBezTo>
                      <a:pt x="197648" y="725530"/>
                      <a:pt x="253606" y="880312"/>
                      <a:pt x="279800" y="933295"/>
                    </a:cubicBezTo>
                    <a:cubicBezTo>
                      <a:pt x="305994" y="986278"/>
                      <a:pt x="332188" y="1003542"/>
                      <a:pt x="340522" y="1004732"/>
                    </a:cubicBezTo>
                    <a:cubicBezTo>
                      <a:pt x="348856" y="1005922"/>
                      <a:pt x="301827" y="888646"/>
                      <a:pt x="329807" y="940438"/>
                    </a:cubicBezTo>
                    <a:cubicBezTo>
                      <a:pt x="357787" y="992230"/>
                      <a:pt x="453631" y="1214877"/>
                      <a:pt x="508400" y="1315485"/>
                    </a:cubicBezTo>
                    <a:cubicBezTo>
                      <a:pt x="563169" y="1416093"/>
                      <a:pt x="637583" y="1522654"/>
                      <a:pt x="658419" y="1544085"/>
                    </a:cubicBezTo>
                    <a:cubicBezTo>
                      <a:pt x="679255" y="1565516"/>
                      <a:pt x="603055" y="1414903"/>
                      <a:pt x="633416" y="1444073"/>
                    </a:cubicBezTo>
                    <a:cubicBezTo>
                      <a:pt x="663777" y="1473243"/>
                      <a:pt x="822130" y="1693509"/>
                      <a:pt x="840585" y="1719107"/>
                    </a:cubicBezTo>
                    <a:cubicBezTo>
                      <a:pt x="859040" y="1744705"/>
                      <a:pt x="794746" y="1663743"/>
                      <a:pt x="744144" y="1597663"/>
                    </a:cubicBezTo>
                    <a:cubicBezTo>
                      <a:pt x="693542" y="1531583"/>
                      <a:pt x="611984" y="1442882"/>
                      <a:pt x="536975" y="1322629"/>
                    </a:cubicBezTo>
                    <a:cubicBezTo>
                      <a:pt x="461966" y="1202376"/>
                      <a:pt x="356000" y="992231"/>
                      <a:pt x="294088" y="876145"/>
                    </a:cubicBezTo>
                    <a:cubicBezTo>
                      <a:pt x="232176" y="760059"/>
                      <a:pt x="210744" y="732674"/>
                      <a:pt x="165500" y="626113"/>
                    </a:cubicBezTo>
                    <a:cubicBezTo>
                      <a:pt x="120256" y="519552"/>
                      <a:pt x="51795" y="338577"/>
                      <a:pt x="22625" y="236779"/>
                    </a:cubicBezTo>
                    <a:cubicBezTo>
                      <a:pt x="-6545" y="134981"/>
                      <a:pt x="599" y="-13848"/>
                      <a:pt x="1194" y="10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 217">
                <a:extLst>
                  <a:ext uri="{FF2B5EF4-FFF2-40B4-BE49-F238E27FC236}">
                    <a16:creationId xmlns:a16="http://schemas.microsoft.com/office/drawing/2014/main" id="{27B04335-0146-0F83-8525-F09BFBA14A19}"/>
                  </a:ext>
                </a:extLst>
              </p:cNvPr>
              <p:cNvSpPr/>
              <p:nvPr/>
            </p:nvSpPr>
            <p:spPr>
              <a:xfrm>
                <a:off x="4270864" y="3396438"/>
                <a:ext cx="154693" cy="565131"/>
              </a:xfrm>
              <a:custGeom>
                <a:avLst/>
                <a:gdLst>
                  <a:gd name="connsiteX0" fmla="*/ 72536 w 154693"/>
                  <a:gd name="connsiteY0" fmla="*/ 7559 h 565131"/>
                  <a:gd name="connsiteX1" fmla="*/ 40389 w 154693"/>
                  <a:gd name="connsiteY1" fmla="*/ 246875 h 565131"/>
                  <a:gd name="connsiteX2" fmla="*/ 122542 w 154693"/>
                  <a:gd name="connsiteY2" fmla="*/ 450471 h 565131"/>
                  <a:gd name="connsiteX3" fmla="*/ 68964 w 154693"/>
                  <a:gd name="connsiteY3" fmla="*/ 382606 h 565131"/>
                  <a:gd name="connsiteX4" fmla="*/ 154689 w 154693"/>
                  <a:gd name="connsiteY4" fmla="*/ 564771 h 565131"/>
                  <a:gd name="connsiteX5" fmla="*/ 72536 w 154693"/>
                  <a:gd name="connsiteY5" fmla="*/ 421896 h 565131"/>
                  <a:gd name="connsiteX6" fmla="*/ 1099 w 154693"/>
                  <a:gd name="connsiteY6" fmla="*/ 171865 h 565131"/>
                  <a:gd name="connsiteX7" fmla="*/ 29674 w 154693"/>
                  <a:gd name="connsiteY7" fmla="*/ 200440 h 565131"/>
                  <a:gd name="connsiteX8" fmla="*/ 36817 w 154693"/>
                  <a:gd name="connsiteY8" fmla="*/ 71853 h 565131"/>
                  <a:gd name="connsiteX9" fmla="*/ 72536 w 154693"/>
                  <a:gd name="connsiteY9" fmla="*/ 7559 h 5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93" h="565131">
                    <a:moveTo>
                      <a:pt x="72536" y="7559"/>
                    </a:moveTo>
                    <a:cubicBezTo>
                      <a:pt x="73131" y="36729"/>
                      <a:pt x="32055" y="173056"/>
                      <a:pt x="40389" y="246875"/>
                    </a:cubicBezTo>
                    <a:cubicBezTo>
                      <a:pt x="48723" y="320694"/>
                      <a:pt x="117780" y="427849"/>
                      <a:pt x="122542" y="450471"/>
                    </a:cubicBezTo>
                    <a:cubicBezTo>
                      <a:pt x="127304" y="473093"/>
                      <a:pt x="63606" y="363556"/>
                      <a:pt x="68964" y="382606"/>
                    </a:cubicBezTo>
                    <a:cubicBezTo>
                      <a:pt x="74322" y="401656"/>
                      <a:pt x="154094" y="558223"/>
                      <a:pt x="154689" y="564771"/>
                    </a:cubicBezTo>
                    <a:cubicBezTo>
                      <a:pt x="155284" y="571319"/>
                      <a:pt x="98134" y="487380"/>
                      <a:pt x="72536" y="421896"/>
                    </a:cubicBezTo>
                    <a:cubicBezTo>
                      <a:pt x="46938" y="356412"/>
                      <a:pt x="8243" y="208774"/>
                      <a:pt x="1099" y="171865"/>
                    </a:cubicBezTo>
                    <a:cubicBezTo>
                      <a:pt x="-6045" y="134956"/>
                      <a:pt x="23721" y="217109"/>
                      <a:pt x="29674" y="200440"/>
                    </a:cubicBezTo>
                    <a:cubicBezTo>
                      <a:pt x="35627" y="183771"/>
                      <a:pt x="29078" y="102809"/>
                      <a:pt x="36817" y="71853"/>
                    </a:cubicBezTo>
                    <a:cubicBezTo>
                      <a:pt x="44556" y="40897"/>
                      <a:pt x="71941" y="-21611"/>
                      <a:pt x="72536" y="75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 218">
                <a:extLst>
                  <a:ext uri="{FF2B5EF4-FFF2-40B4-BE49-F238E27FC236}">
                    <a16:creationId xmlns:a16="http://schemas.microsoft.com/office/drawing/2014/main" id="{B0BB9564-81A9-1B07-1176-E76B7903040C}"/>
                  </a:ext>
                </a:extLst>
              </p:cNvPr>
              <p:cNvSpPr/>
              <p:nvPr/>
            </p:nvSpPr>
            <p:spPr>
              <a:xfrm>
                <a:off x="4284515" y="3361103"/>
                <a:ext cx="328898" cy="560827"/>
              </a:xfrm>
              <a:custGeom>
                <a:avLst/>
                <a:gdLst>
                  <a:gd name="connsiteX0" fmla="*/ 51741 w 328898"/>
                  <a:gd name="connsiteY0" fmla="*/ 31 h 560827"/>
                  <a:gd name="connsiteX1" fmla="*/ 144610 w 328898"/>
                  <a:gd name="connsiteY1" fmla="*/ 278638 h 560827"/>
                  <a:gd name="connsiteX2" fmla="*/ 112463 w 328898"/>
                  <a:gd name="connsiteY2" fmla="*/ 439372 h 560827"/>
                  <a:gd name="connsiteX3" fmla="*/ 137466 w 328898"/>
                  <a:gd name="connsiteY3" fmla="*/ 410797 h 560827"/>
                  <a:gd name="connsiteX4" fmla="*/ 91032 w 328898"/>
                  <a:gd name="connsiteY4" fmla="*/ 550100 h 560827"/>
                  <a:gd name="connsiteX5" fmla="*/ 144610 w 328898"/>
                  <a:gd name="connsiteY5" fmla="*/ 503666 h 560827"/>
                  <a:gd name="connsiteX6" fmla="*/ 326776 w 328898"/>
                  <a:gd name="connsiteY6" fmla="*/ 560816 h 560827"/>
                  <a:gd name="connsiteX7" fmla="*/ 241051 w 328898"/>
                  <a:gd name="connsiteY7" fmla="*/ 507238 h 560827"/>
                  <a:gd name="connsiteX8" fmla="*/ 194616 w 328898"/>
                  <a:gd name="connsiteY8" fmla="*/ 375078 h 560827"/>
                  <a:gd name="connsiteX9" fmla="*/ 255338 w 328898"/>
                  <a:gd name="connsiteY9" fmla="*/ 539385 h 560827"/>
                  <a:gd name="connsiteX10" fmla="*/ 191044 w 328898"/>
                  <a:gd name="connsiteY10" fmla="*/ 435800 h 560827"/>
                  <a:gd name="connsiteX11" fmla="*/ 101748 w 328898"/>
                  <a:gd name="connsiteY11" fmla="*/ 489378 h 560827"/>
                  <a:gd name="connsiteX12" fmla="*/ 169613 w 328898"/>
                  <a:gd name="connsiteY12" fmla="*/ 450088 h 560827"/>
                  <a:gd name="connsiteX13" fmla="*/ 237479 w 328898"/>
                  <a:gd name="connsiteY13" fmla="*/ 496522 h 560827"/>
                  <a:gd name="connsiteX14" fmla="*/ 126751 w 328898"/>
                  <a:gd name="connsiteY14" fmla="*/ 478663 h 560827"/>
                  <a:gd name="connsiteX15" fmla="*/ 133894 w 328898"/>
                  <a:gd name="connsiteY15" fmla="*/ 360791 h 560827"/>
                  <a:gd name="connsiteX16" fmla="*/ 87460 w 328898"/>
                  <a:gd name="connsiteY16" fmla="*/ 278638 h 560827"/>
                  <a:gd name="connsiteX17" fmla="*/ 1735 w 328898"/>
                  <a:gd name="connsiteY17" fmla="*/ 289353 h 560827"/>
                  <a:gd name="connsiteX18" fmla="*/ 173185 w 328898"/>
                  <a:gd name="connsiteY18" fmla="*/ 296497 h 560827"/>
                  <a:gd name="connsiteX19" fmla="*/ 51741 w 328898"/>
                  <a:gd name="connsiteY19" fmla="*/ 31 h 560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8898" h="560827">
                    <a:moveTo>
                      <a:pt x="51741" y="31"/>
                    </a:moveTo>
                    <a:cubicBezTo>
                      <a:pt x="46979" y="-2945"/>
                      <a:pt x="134490" y="205415"/>
                      <a:pt x="144610" y="278638"/>
                    </a:cubicBezTo>
                    <a:cubicBezTo>
                      <a:pt x="154730" y="351862"/>
                      <a:pt x="113654" y="417346"/>
                      <a:pt x="112463" y="439372"/>
                    </a:cubicBezTo>
                    <a:cubicBezTo>
                      <a:pt x="111272" y="461398"/>
                      <a:pt x="141038" y="392342"/>
                      <a:pt x="137466" y="410797"/>
                    </a:cubicBezTo>
                    <a:cubicBezTo>
                      <a:pt x="133894" y="429252"/>
                      <a:pt x="89841" y="534622"/>
                      <a:pt x="91032" y="550100"/>
                    </a:cubicBezTo>
                    <a:cubicBezTo>
                      <a:pt x="92223" y="565578"/>
                      <a:pt x="105319" y="501880"/>
                      <a:pt x="144610" y="503666"/>
                    </a:cubicBezTo>
                    <a:cubicBezTo>
                      <a:pt x="183901" y="505452"/>
                      <a:pt x="310703" y="560221"/>
                      <a:pt x="326776" y="560816"/>
                    </a:cubicBezTo>
                    <a:cubicBezTo>
                      <a:pt x="342849" y="561411"/>
                      <a:pt x="263078" y="538194"/>
                      <a:pt x="241051" y="507238"/>
                    </a:cubicBezTo>
                    <a:cubicBezTo>
                      <a:pt x="219024" y="476282"/>
                      <a:pt x="192235" y="369720"/>
                      <a:pt x="194616" y="375078"/>
                    </a:cubicBezTo>
                    <a:cubicBezTo>
                      <a:pt x="196997" y="380436"/>
                      <a:pt x="255933" y="529265"/>
                      <a:pt x="255338" y="539385"/>
                    </a:cubicBezTo>
                    <a:cubicBezTo>
                      <a:pt x="254743" y="549505"/>
                      <a:pt x="216642" y="444134"/>
                      <a:pt x="191044" y="435800"/>
                    </a:cubicBezTo>
                    <a:cubicBezTo>
                      <a:pt x="165446" y="427466"/>
                      <a:pt x="105320" y="486997"/>
                      <a:pt x="101748" y="489378"/>
                    </a:cubicBezTo>
                    <a:cubicBezTo>
                      <a:pt x="98176" y="491759"/>
                      <a:pt x="146991" y="448897"/>
                      <a:pt x="169613" y="450088"/>
                    </a:cubicBezTo>
                    <a:cubicBezTo>
                      <a:pt x="192235" y="451279"/>
                      <a:pt x="244623" y="491760"/>
                      <a:pt x="237479" y="496522"/>
                    </a:cubicBezTo>
                    <a:cubicBezTo>
                      <a:pt x="230335" y="501284"/>
                      <a:pt x="144015" y="501285"/>
                      <a:pt x="126751" y="478663"/>
                    </a:cubicBezTo>
                    <a:cubicBezTo>
                      <a:pt x="109487" y="456041"/>
                      <a:pt x="140442" y="394128"/>
                      <a:pt x="133894" y="360791"/>
                    </a:cubicBezTo>
                    <a:cubicBezTo>
                      <a:pt x="127346" y="327454"/>
                      <a:pt x="109486" y="290544"/>
                      <a:pt x="87460" y="278638"/>
                    </a:cubicBezTo>
                    <a:cubicBezTo>
                      <a:pt x="65434" y="266732"/>
                      <a:pt x="-12553" y="286377"/>
                      <a:pt x="1735" y="289353"/>
                    </a:cubicBezTo>
                    <a:cubicBezTo>
                      <a:pt x="16022" y="292330"/>
                      <a:pt x="168423" y="342931"/>
                      <a:pt x="173185" y="296497"/>
                    </a:cubicBezTo>
                    <a:cubicBezTo>
                      <a:pt x="177947" y="250063"/>
                      <a:pt x="56503" y="3007"/>
                      <a:pt x="51741" y="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 219">
                <a:extLst>
                  <a:ext uri="{FF2B5EF4-FFF2-40B4-BE49-F238E27FC236}">
                    <a16:creationId xmlns:a16="http://schemas.microsoft.com/office/drawing/2014/main" id="{C3C55E8A-9358-B096-EB65-2EAAA44144FC}"/>
                  </a:ext>
                </a:extLst>
              </p:cNvPr>
              <p:cNvSpPr/>
              <p:nvPr/>
            </p:nvSpPr>
            <p:spPr>
              <a:xfrm>
                <a:off x="4186219" y="3928972"/>
                <a:ext cx="396593" cy="125233"/>
              </a:xfrm>
              <a:custGeom>
                <a:avLst/>
                <a:gdLst>
                  <a:gd name="connsiteX0" fmla="*/ 396497 w 396593"/>
                  <a:gd name="connsiteY0" fmla="*/ 91 h 125233"/>
                  <a:gd name="connsiteX1" fmla="*/ 275053 w 396593"/>
                  <a:gd name="connsiteY1" fmla="*/ 75100 h 125233"/>
                  <a:gd name="connsiteX2" fmla="*/ 19 w 396593"/>
                  <a:gd name="connsiteY2" fmla="*/ 125106 h 125233"/>
                  <a:gd name="connsiteX3" fmla="*/ 289340 w 396593"/>
                  <a:gd name="connsiteY3" fmla="*/ 60812 h 125233"/>
                  <a:gd name="connsiteX4" fmla="*/ 396497 w 396593"/>
                  <a:gd name="connsiteY4" fmla="*/ 91 h 125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593" h="125233">
                    <a:moveTo>
                      <a:pt x="396497" y="91"/>
                    </a:moveTo>
                    <a:cubicBezTo>
                      <a:pt x="394116" y="2472"/>
                      <a:pt x="341133" y="54264"/>
                      <a:pt x="275053" y="75100"/>
                    </a:cubicBezTo>
                    <a:cubicBezTo>
                      <a:pt x="208973" y="95936"/>
                      <a:pt x="-2362" y="127487"/>
                      <a:pt x="19" y="125106"/>
                    </a:cubicBezTo>
                    <a:cubicBezTo>
                      <a:pt x="2400" y="122725"/>
                      <a:pt x="221475" y="79267"/>
                      <a:pt x="289340" y="60812"/>
                    </a:cubicBezTo>
                    <a:cubicBezTo>
                      <a:pt x="357205" y="42357"/>
                      <a:pt x="398878" y="-2290"/>
                      <a:pt x="396497" y="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 220">
                <a:extLst>
                  <a:ext uri="{FF2B5EF4-FFF2-40B4-BE49-F238E27FC236}">
                    <a16:creationId xmlns:a16="http://schemas.microsoft.com/office/drawing/2014/main" id="{C95D73FF-24A5-8292-2169-A7DC3BDC787D}"/>
                  </a:ext>
                </a:extLst>
              </p:cNvPr>
              <p:cNvSpPr/>
              <p:nvPr/>
            </p:nvSpPr>
            <p:spPr>
              <a:xfrm>
                <a:off x="3782880" y="3956807"/>
                <a:ext cx="169776" cy="677501"/>
              </a:xfrm>
              <a:custGeom>
                <a:avLst/>
                <a:gdLst>
                  <a:gd name="connsiteX0" fmla="*/ 139039 w 169776"/>
                  <a:gd name="connsiteY0" fmla="*/ 831 h 677501"/>
                  <a:gd name="connsiteX1" fmla="*/ 53314 w 169776"/>
                  <a:gd name="connsiteY1" fmla="*/ 340159 h 677501"/>
                  <a:gd name="connsiteX2" fmla="*/ 60458 w 169776"/>
                  <a:gd name="connsiteY2" fmla="*/ 290152 h 677501"/>
                  <a:gd name="connsiteX3" fmla="*/ 6879 w 169776"/>
                  <a:gd name="connsiteY3" fmla="*/ 422312 h 677501"/>
                  <a:gd name="connsiteX4" fmla="*/ 6879 w 169776"/>
                  <a:gd name="connsiteY4" fmla="*/ 672343 h 677501"/>
                  <a:gd name="connsiteX5" fmla="*/ 6879 w 169776"/>
                  <a:gd name="connsiteY5" fmla="*/ 575902 h 677501"/>
                  <a:gd name="connsiteX6" fmla="*/ 99748 w 169776"/>
                  <a:gd name="connsiteY6" fmla="*/ 393737 h 677501"/>
                  <a:gd name="connsiteX7" fmla="*/ 167614 w 169776"/>
                  <a:gd name="connsiteY7" fmla="*/ 261577 h 677501"/>
                  <a:gd name="connsiteX8" fmla="*/ 17595 w 169776"/>
                  <a:gd name="connsiteY8" fmla="*/ 504465 h 677501"/>
                  <a:gd name="connsiteX9" fmla="*/ 67601 w 169776"/>
                  <a:gd name="connsiteY9" fmla="*/ 318727 h 677501"/>
                  <a:gd name="connsiteX10" fmla="*/ 67601 w 169776"/>
                  <a:gd name="connsiteY10" fmla="*/ 200856 h 677501"/>
                  <a:gd name="connsiteX11" fmla="*/ 31883 w 169776"/>
                  <a:gd name="connsiteY11" fmla="*/ 136562 h 677501"/>
                  <a:gd name="connsiteX12" fmla="*/ 78317 w 169776"/>
                  <a:gd name="connsiteY12" fmla="*/ 240146 h 677501"/>
                  <a:gd name="connsiteX13" fmla="*/ 139039 w 169776"/>
                  <a:gd name="connsiteY13" fmla="*/ 831 h 67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776" h="677501">
                    <a:moveTo>
                      <a:pt x="139039" y="831"/>
                    </a:moveTo>
                    <a:cubicBezTo>
                      <a:pt x="134872" y="17500"/>
                      <a:pt x="66411" y="291939"/>
                      <a:pt x="53314" y="340159"/>
                    </a:cubicBezTo>
                    <a:cubicBezTo>
                      <a:pt x="40217" y="388379"/>
                      <a:pt x="68197" y="276460"/>
                      <a:pt x="60458" y="290152"/>
                    </a:cubicBezTo>
                    <a:cubicBezTo>
                      <a:pt x="52719" y="303844"/>
                      <a:pt x="15809" y="358614"/>
                      <a:pt x="6879" y="422312"/>
                    </a:cubicBezTo>
                    <a:cubicBezTo>
                      <a:pt x="-2051" y="486011"/>
                      <a:pt x="6879" y="672343"/>
                      <a:pt x="6879" y="672343"/>
                    </a:cubicBezTo>
                    <a:cubicBezTo>
                      <a:pt x="6879" y="697941"/>
                      <a:pt x="-8599" y="622336"/>
                      <a:pt x="6879" y="575902"/>
                    </a:cubicBezTo>
                    <a:cubicBezTo>
                      <a:pt x="22357" y="529468"/>
                      <a:pt x="99748" y="393737"/>
                      <a:pt x="99748" y="393737"/>
                    </a:cubicBezTo>
                    <a:cubicBezTo>
                      <a:pt x="126537" y="341350"/>
                      <a:pt x="181306" y="243122"/>
                      <a:pt x="167614" y="261577"/>
                    </a:cubicBezTo>
                    <a:cubicBezTo>
                      <a:pt x="153922" y="280032"/>
                      <a:pt x="34264" y="494940"/>
                      <a:pt x="17595" y="504465"/>
                    </a:cubicBezTo>
                    <a:cubicBezTo>
                      <a:pt x="926" y="513990"/>
                      <a:pt x="59267" y="369328"/>
                      <a:pt x="67601" y="318727"/>
                    </a:cubicBezTo>
                    <a:cubicBezTo>
                      <a:pt x="75935" y="268126"/>
                      <a:pt x="73554" y="231217"/>
                      <a:pt x="67601" y="200856"/>
                    </a:cubicBezTo>
                    <a:cubicBezTo>
                      <a:pt x="61648" y="170495"/>
                      <a:pt x="30097" y="130014"/>
                      <a:pt x="31883" y="136562"/>
                    </a:cubicBezTo>
                    <a:cubicBezTo>
                      <a:pt x="33669" y="143110"/>
                      <a:pt x="56886" y="256815"/>
                      <a:pt x="78317" y="240146"/>
                    </a:cubicBezTo>
                    <a:cubicBezTo>
                      <a:pt x="99748" y="223477"/>
                      <a:pt x="143206" y="-15838"/>
                      <a:pt x="139039" y="8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 221">
                <a:extLst>
                  <a:ext uri="{FF2B5EF4-FFF2-40B4-BE49-F238E27FC236}">
                    <a16:creationId xmlns:a16="http://schemas.microsoft.com/office/drawing/2014/main" id="{D92A5178-255B-C9EA-7B88-0F300E30F060}"/>
                  </a:ext>
                </a:extLst>
              </p:cNvPr>
              <p:cNvSpPr/>
              <p:nvPr/>
            </p:nvSpPr>
            <p:spPr>
              <a:xfrm>
                <a:off x="4179614" y="3503875"/>
                <a:ext cx="240014" cy="465212"/>
              </a:xfrm>
              <a:custGeom>
                <a:avLst/>
                <a:gdLst>
                  <a:gd name="connsiteX0" fmla="*/ 95920 w 240014"/>
                  <a:gd name="connsiteY0" fmla="*/ 134 h 465212"/>
                  <a:gd name="connsiteX1" fmla="*/ 78061 w 240014"/>
                  <a:gd name="connsiteY1" fmla="*/ 228734 h 465212"/>
                  <a:gd name="connsiteX2" fmla="*/ 238795 w 240014"/>
                  <a:gd name="connsiteY2" fmla="*/ 457334 h 465212"/>
                  <a:gd name="connsiteX3" fmla="*/ 145927 w 240014"/>
                  <a:gd name="connsiteY3" fmla="*/ 403756 h 465212"/>
                  <a:gd name="connsiteX4" fmla="*/ 35199 w 240014"/>
                  <a:gd name="connsiteY4" fmla="*/ 318031 h 465212"/>
                  <a:gd name="connsiteX5" fmla="*/ 10195 w 240014"/>
                  <a:gd name="connsiteY5" fmla="*/ 125150 h 465212"/>
                  <a:gd name="connsiteX6" fmla="*/ 188789 w 240014"/>
                  <a:gd name="connsiteY6" fmla="*/ 421616 h 465212"/>
                  <a:gd name="connsiteX7" fmla="*/ 42342 w 240014"/>
                  <a:gd name="connsiteY7" fmla="*/ 275169 h 465212"/>
                  <a:gd name="connsiteX8" fmla="*/ 103064 w 240014"/>
                  <a:gd name="connsiteY8" fmla="*/ 310888 h 465212"/>
                  <a:gd name="connsiteX9" fmla="*/ 78061 w 240014"/>
                  <a:gd name="connsiteY9" fmla="*/ 196588 h 465212"/>
                  <a:gd name="connsiteX10" fmla="*/ 95920 w 240014"/>
                  <a:gd name="connsiteY10" fmla="*/ 134 h 46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014" h="465212">
                    <a:moveTo>
                      <a:pt x="95920" y="134"/>
                    </a:moveTo>
                    <a:cubicBezTo>
                      <a:pt x="95920" y="5492"/>
                      <a:pt x="54249" y="152534"/>
                      <a:pt x="78061" y="228734"/>
                    </a:cubicBezTo>
                    <a:cubicBezTo>
                      <a:pt x="101873" y="304934"/>
                      <a:pt x="227484" y="428164"/>
                      <a:pt x="238795" y="457334"/>
                    </a:cubicBezTo>
                    <a:cubicBezTo>
                      <a:pt x="250106" y="486504"/>
                      <a:pt x="179860" y="426973"/>
                      <a:pt x="145927" y="403756"/>
                    </a:cubicBezTo>
                    <a:cubicBezTo>
                      <a:pt x="111994" y="380539"/>
                      <a:pt x="57821" y="364465"/>
                      <a:pt x="35199" y="318031"/>
                    </a:cubicBezTo>
                    <a:cubicBezTo>
                      <a:pt x="12577" y="271597"/>
                      <a:pt x="-15403" y="107886"/>
                      <a:pt x="10195" y="125150"/>
                    </a:cubicBezTo>
                    <a:cubicBezTo>
                      <a:pt x="35793" y="142414"/>
                      <a:pt x="183431" y="396613"/>
                      <a:pt x="188789" y="421616"/>
                    </a:cubicBezTo>
                    <a:cubicBezTo>
                      <a:pt x="194147" y="446619"/>
                      <a:pt x="56630" y="293624"/>
                      <a:pt x="42342" y="275169"/>
                    </a:cubicBezTo>
                    <a:cubicBezTo>
                      <a:pt x="28054" y="256714"/>
                      <a:pt x="97111" y="323985"/>
                      <a:pt x="103064" y="310888"/>
                    </a:cubicBezTo>
                    <a:cubicBezTo>
                      <a:pt x="109017" y="297791"/>
                      <a:pt x="79847" y="241832"/>
                      <a:pt x="78061" y="196588"/>
                    </a:cubicBezTo>
                    <a:cubicBezTo>
                      <a:pt x="76275" y="151344"/>
                      <a:pt x="95920" y="-5224"/>
                      <a:pt x="95920" y="1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 222">
                <a:extLst>
                  <a:ext uri="{FF2B5EF4-FFF2-40B4-BE49-F238E27FC236}">
                    <a16:creationId xmlns:a16="http://schemas.microsoft.com/office/drawing/2014/main" id="{A8766389-3AF1-0BE7-B072-9A295CDCF41E}"/>
                  </a:ext>
                </a:extLst>
              </p:cNvPr>
              <p:cNvSpPr/>
              <p:nvPr/>
            </p:nvSpPr>
            <p:spPr>
              <a:xfrm>
                <a:off x="3868341" y="3856077"/>
                <a:ext cx="132183" cy="437320"/>
              </a:xfrm>
              <a:custGeom>
                <a:avLst/>
                <a:gdLst>
                  <a:gd name="connsiteX0" fmla="*/ 132159 w 132183"/>
                  <a:gd name="connsiteY0" fmla="*/ 5120 h 437320"/>
                  <a:gd name="connsiteX1" fmla="*/ 64293 w 132183"/>
                  <a:gd name="connsiteY1" fmla="*/ 290870 h 437320"/>
                  <a:gd name="connsiteX2" fmla="*/ 0 w 132183"/>
                  <a:gd name="connsiteY2" fmla="*/ 437317 h 437320"/>
                  <a:gd name="connsiteX3" fmla="*/ 64293 w 132183"/>
                  <a:gd name="connsiteY3" fmla="*/ 287298 h 437320"/>
                  <a:gd name="connsiteX4" fmla="*/ 89297 w 132183"/>
                  <a:gd name="connsiteY4" fmla="*/ 119420 h 437320"/>
                  <a:gd name="connsiteX5" fmla="*/ 21431 w 132183"/>
                  <a:gd name="connsiteY5" fmla="*/ 47982 h 437320"/>
                  <a:gd name="connsiteX6" fmla="*/ 71437 w 132183"/>
                  <a:gd name="connsiteY6" fmla="*/ 101561 h 437320"/>
                  <a:gd name="connsiteX7" fmla="*/ 132159 w 132183"/>
                  <a:gd name="connsiteY7" fmla="*/ 5120 h 437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183" h="437320">
                    <a:moveTo>
                      <a:pt x="132159" y="5120"/>
                    </a:moveTo>
                    <a:cubicBezTo>
                      <a:pt x="130968" y="36671"/>
                      <a:pt x="86319" y="218837"/>
                      <a:pt x="64293" y="290870"/>
                    </a:cubicBezTo>
                    <a:cubicBezTo>
                      <a:pt x="42267" y="362903"/>
                      <a:pt x="0" y="437912"/>
                      <a:pt x="0" y="437317"/>
                    </a:cubicBezTo>
                    <a:cubicBezTo>
                      <a:pt x="0" y="436722"/>
                      <a:pt x="49410" y="340281"/>
                      <a:pt x="64293" y="287298"/>
                    </a:cubicBezTo>
                    <a:cubicBezTo>
                      <a:pt x="79176" y="234315"/>
                      <a:pt x="96441" y="159306"/>
                      <a:pt x="89297" y="119420"/>
                    </a:cubicBezTo>
                    <a:cubicBezTo>
                      <a:pt x="82153" y="79534"/>
                      <a:pt x="24408" y="50958"/>
                      <a:pt x="21431" y="47982"/>
                    </a:cubicBezTo>
                    <a:cubicBezTo>
                      <a:pt x="18454" y="45006"/>
                      <a:pt x="51196" y="105133"/>
                      <a:pt x="71437" y="101561"/>
                    </a:cubicBezTo>
                    <a:cubicBezTo>
                      <a:pt x="91678" y="97989"/>
                      <a:pt x="133350" y="-26431"/>
                      <a:pt x="132159" y="51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 223">
                <a:extLst>
                  <a:ext uri="{FF2B5EF4-FFF2-40B4-BE49-F238E27FC236}">
                    <a16:creationId xmlns:a16="http://schemas.microsoft.com/office/drawing/2014/main" id="{C302F4DF-253A-1CA3-3973-4AF061F39DE7}"/>
                  </a:ext>
                </a:extLst>
              </p:cNvPr>
              <p:cNvSpPr/>
              <p:nvPr/>
            </p:nvSpPr>
            <p:spPr>
              <a:xfrm>
                <a:off x="3939723" y="3990392"/>
                <a:ext cx="669723" cy="124952"/>
              </a:xfrm>
              <a:custGeom>
                <a:avLst/>
                <a:gdLst>
                  <a:gd name="connsiteX0" fmla="*/ 653708 w 669723"/>
                  <a:gd name="connsiteY0" fmla="*/ 17252 h 124952"/>
                  <a:gd name="connsiteX1" fmla="*/ 335811 w 669723"/>
                  <a:gd name="connsiteY1" fmla="*/ 70830 h 124952"/>
                  <a:gd name="connsiteX2" fmla="*/ 55 w 669723"/>
                  <a:gd name="connsiteY2" fmla="*/ 124408 h 124952"/>
                  <a:gd name="connsiteX3" fmla="*/ 360815 w 669723"/>
                  <a:gd name="connsiteY3" fmla="*/ 99405 h 124952"/>
                  <a:gd name="connsiteX4" fmla="*/ 96496 w 669723"/>
                  <a:gd name="connsiteY4" fmla="*/ 113692 h 124952"/>
                  <a:gd name="connsiteX5" fmla="*/ 571555 w 669723"/>
                  <a:gd name="connsiteY5" fmla="*/ 6536 h 124952"/>
                  <a:gd name="connsiteX6" fmla="*/ 653708 w 669723"/>
                  <a:gd name="connsiteY6" fmla="*/ 17252 h 124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723" h="124952">
                    <a:moveTo>
                      <a:pt x="653708" y="17252"/>
                    </a:moveTo>
                    <a:cubicBezTo>
                      <a:pt x="614417" y="27968"/>
                      <a:pt x="335811" y="70830"/>
                      <a:pt x="335811" y="70830"/>
                    </a:cubicBezTo>
                    <a:cubicBezTo>
                      <a:pt x="226869" y="88689"/>
                      <a:pt x="-4112" y="119646"/>
                      <a:pt x="55" y="124408"/>
                    </a:cubicBezTo>
                    <a:cubicBezTo>
                      <a:pt x="4222" y="129170"/>
                      <a:pt x="344742" y="101191"/>
                      <a:pt x="360815" y="99405"/>
                    </a:cubicBezTo>
                    <a:cubicBezTo>
                      <a:pt x="376888" y="97619"/>
                      <a:pt x="61373" y="129170"/>
                      <a:pt x="96496" y="113692"/>
                    </a:cubicBezTo>
                    <a:cubicBezTo>
                      <a:pt x="131619" y="98214"/>
                      <a:pt x="485235" y="22014"/>
                      <a:pt x="571555" y="6536"/>
                    </a:cubicBezTo>
                    <a:cubicBezTo>
                      <a:pt x="657875" y="-8942"/>
                      <a:pt x="692999" y="6536"/>
                      <a:pt x="653708" y="172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 224">
                <a:extLst>
                  <a:ext uri="{FF2B5EF4-FFF2-40B4-BE49-F238E27FC236}">
                    <a16:creationId xmlns:a16="http://schemas.microsoft.com/office/drawing/2014/main" id="{EE03B971-ECE6-FFF4-27D2-978FB371C4CA}"/>
                  </a:ext>
                </a:extLst>
              </p:cNvPr>
              <p:cNvSpPr/>
              <p:nvPr/>
            </p:nvSpPr>
            <p:spPr>
              <a:xfrm>
                <a:off x="3963315" y="4066534"/>
                <a:ext cx="920627" cy="370513"/>
              </a:xfrm>
              <a:custGeom>
                <a:avLst/>
                <a:gdLst>
                  <a:gd name="connsiteX0" fmla="*/ 1466 w 920627"/>
                  <a:gd name="connsiteY0" fmla="*/ 73269 h 370513"/>
                  <a:gd name="connsiteX1" fmla="*/ 372941 w 920627"/>
                  <a:gd name="connsiteY1" fmla="*/ 69697 h 370513"/>
                  <a:gd name="connsiteX2" fmla="*/ 430091 w 920627"/>
                  <a:gd name="connsiteY2" fmla="*/ 5404 h 370513"/>
                  <a:gd name="connsiteX3" fmla="*/ 472954 w 920627"/>
                  <a:gd name="connsiteY3" fmla="*/ 83985 h 370513"/>
                  <a:gd name="connsiteX4" fmla="*/ 562251 w 920627"/>
                  <a:gd name="connsiteY4" fmla="*/ 98272 h 370513"/>
                  <a:gd name="connsiteX5" fmla="*/ 522960 w 920627"/>
                  <a:gd name="connsiteY5" fmla="*/ 26835 h 370513"/>
                  <a:gd name="connsiteX6" fmla="*/ 694410 w 920627"/>
                  <a:gd name="connsiteY6" fmla="*/ 130419 h 370513"/>
                  <a:gd name="connsiteX7" fmla="*/ 694410 w 920627"/>
                  <a:gd name="connsiteY7" fmla="*/ 91129 h 370513"/>
                  <a:gd name="connsiteX8" fmla="*/ 805138 w 920627"/>
                  <a:gd name="connsiteY8" fmla="*/ 219716 h 370513"/>
                  <a:gd name="connsiteX9" fmla="*/ 919438 w 920627"/>
                  <a:gd name="connsiteY9" fmla="*/ 369735 h 370513"/>
                  <a:gd name="connsiteX10" fmla="*/ 730129 w 920627"/>
                  <a:gd name="connsiteY10" fmla="*/ 151850 h 370513"/>
                  <a:gd name="connsiteX11" fmla="*/ 451523 w 920627"/>
                  <a:gd name="connsiteY11" fmla="*/ 1832 h 370513"/>
                  <a:gd name="connsiteX12" fmla="*/ 333651 w 920627"/>
                  <a:gd name="connsiteY12" fmla="*/ 66125 h 370513"/>
                  <a:gd name="connsiteX13" fmla="*/ 247926 w 920627"/>
                  <a:gd name="connsiteY13" fmla="*/ 30407 h 370513"/>
                  <a:gd name="connsiteX14" fmla="*/ 1466 w 920627"/>
                  <a:gd name="connsiteY14" fmla="*/ 73269 h 37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20627" h="370513">
                    <a:moveTo>
                      <a:pt x="1466" y="73269"/>
                    </a:moveTo>
                    <a:cubicBezTo>
                      <a:pt x="22302" y="79817"/>
                      <a:pt x="301504" y="81008"/>
                      <a:pt x="372941" y="69697"/>
                    </a:cubicBezTo>
                    <a:cubicBezTo>
                      <a:pt x="444379" y="58386"/>
                      <a:pt x="413422" y="3023"/>
                      <a:pt x="430091" y="5404"/>
                    </a:cubicBezTo>
                    <a:cubicBezTo>
                      <a:pt x="446760" y="7785"/>
                      <a:pt x="450927" y="68507"/>
                      <a:pt x="472954" y="83985"/>
                    </a:cubicBezTo>
                    <a:cubicBezTo>
                      <a:pt x="494981" y="99463"/>
                      <a:pt x="553917" y="107797"/>
                      <a:pt x="562251" y="98272"/>
                    </a:cubicBezTo>
                    <a:cubicBezTo>
                      <a:pt x="570585" y="88747"/>
                      <a:pt x="500934" y="21477"/>
                      <a:pt x="522960" y="26835"/>
                    </a:cubicBezTo>
                    <a:cubicBezTo>
                      <a:pt x="544986" y="32193"/>
                      <a:pt x="665835" y="119703"/>
                      <a:pt x="694410" y="130419"/>
                    </a:cubicBezTo>
                    <a:cubicBezTo>
                      <a:pt x="722985" y="141135"/>
                      <a:pt x="675955" y="76246"/>
                      <a:pt x="694410" y="91129"/>
                    </a:cubicBezTo>
                    <a:cubicBezTo>
                      <a:pt x="712865" y="106012"/>
                      <a:pt x="767633" y="173282"/>
                      <a:pt x="805138" y="219716"/>
                    </a:cubicBezTo>
                    <a:cubicBezTo>
                      <a:pt x="842643" y="266150"/>
                      <a:pt x="931939" y="381046"/>
                      <a:pt x="919438" y="369735"/>
                    </a:cubicBezTo>
                    <a:cubicBezTo>
                      <a:pt x="906937" y="358424"/>
                      <a:pt x="808115" y="213167"/>
                      <a:pt x="730129" y="151850"/>
                    </a:cubicBezTo>
                    <a:cubicBezTo>
                      <a:pt x="652143" y="90533"/>
                      <a:pt x="517603" y="16119"/>
                      <a:pt x="451523" y="1832"/>
                    </a:cubicBezTo>
                    <a:cubicBezTo>
                      <a:pt x="385443" y="-12455"/>
                      <a:pt x="367584" y="61363"/>
                      <a:pt x="333651" y="66125"/>
                    </a:cubicBezTo>
                    <a:cubicBezTo>
                      <a:pt x="299718" y="70887"/>
                      <a:pt x="308053" y="31597"/>
                      <a:pt x="247926" y="30407"/>
                    </a:cubicBezTo>
                    <a:cubicBezTo>
                      <a:pt x="187799" y="29216"/>
                      <a:pt x="-19370" y="66721"/>
                      <a:pt x="1466" y="732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 225">
                <a:extLst>
                  <a:ext uri="{FF2B5EF4-FFF2-40B4-BE49-F238E27FC236}">
                    <a16:creationId xmlns:a16="http://schemas.microsoft.com/office/drawing/2014/main" id="{11412DC9-EB3F-2459-B571-C023A389237B}"/>
                  </a:ext>
                </a:extLst>
              </p:cNvPr>
              <p:cNvSpPr/>
              <p:nvPr/>
            </p:nvSpPr>
            <p:spPr>
              <a:xfrm>
                <a:off x="3979061" y="4185975"/>
                <a:ext cx="359397" cy="304800"/>
              </a:xfrm>
              <a:custGeom>
                <a:avLst/>
                <a:gdLst>
                  <a:gd name="connsiteX0" fmla="*/ 21439 w 359397"/>
                  <a:gd name="connsiteY0" fmla="*/ 107419 h 304800"/>
                  <a:gd name="connsiteX1" fmla="*/ 350052 w 359397"/>
                  <a:gd name="connsiteY1" fmla="*/ 300300 h 304800"/>
                  <a:gd name="connsiteX2" fmla="*/ 260755 w 359397"/>
                  <a:gd name="connsiteY2" fmla="*/ 236006 h 304800"/>
                  <a:gd name="connsiteX3" fmla="*/ 167886 w 359397"/>
                  <a:gd name="connsiteY3" fmla="*/ 150281 h 304800"/>
                  <a:gd name="connsiteX4" fmla="*/ 8 w 359397"/>
                  <a:gd name="connsiteY4" fmla="*/ 263 h 304800"/>
                  <a:gd name="connsiteX5" fmla="*/ 175030 w 359397"/>
                  <a:gd name="connsiteY5" fmla="*/ 189572 h 304800"/>
                  <a:gd name="connsiteX6" fmla="*/ 21439 w 359397"/>
                  <a:gd name="connsiteY6" fmla="*/ 107419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397" h="304800">
                    <a:moveTo>
                      <a:pt x="21439" y="107419"/>
                    </a:moveTo>
                    <a:cubicBezTo>
                      <a:pt x="50609" y="125874"/>
                      <a:pt x="310166" y="278869"/>
                      <a:pt x="350052" y="300300"/>
                    </a:cubicBezTo>
                    <a:cubicBezTo>
                      <a:pt x="389938" y="321731"/>
                      <a:pt x="291116" y="261009"/>
                      <a:pt x="260755" y="236006"/>
                    </a:cubicBezTo>
                    <a:cubicBezTo>
                      <a:pt x="230394" y="211003"/>
                      <a:pt x="211344" y="189572"/>
                      <a:pt x="167886" y="150281"/>
                    </a:cubicBezTo>
                    <a:cubicBezTo>
                      <a:pt x="124428" y="110991"/>
                      <a:pt x="-1183" y="-6286"/>
                      <a:pt x="8" y="263"/>
                    </a:cubicBezTo>
                    <a:cubicBezTo>
                      <a:pt x="1199" y="6811"/>
                      <a:pt x="170267" y="169927"/>
                      <a:pt x="175030" y="189572"/>
                    </a:cubicBezTo>
                    <a:cubicBezTo>
                      <a:pt x="179793" y="209217"/>
                      <a:pt x="-7731" y="88964"/>
                      <a:pt x="21439" y="1074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 226">
                <a:extLst>
                  <a:ext uri="{FF2B5EF4-FFF2-40B4-BE49-F238E27FC236}">
                    <a16:creationId xmlns:a16="http://schemas.microsoft.com/office/drawing/2014/main" id="{9E7D19E3-4040-EA51-65A1-8BB9D89FFD45}"/>
                  </a:ext>
                </a:extLst>
              </p:cNvPr>
              <p:cNvSpPr/>
              <p:nvPr/>
            </p:nvSpPr>
            <p:spPr>
              <a:xfrm>
                <a:off x="4185927" y="4336236"/>
                <a:ext cx="913962" cy="156774"/>
              </a:xfrm>
              <a:custGeom>
                <a:avLst/>
                <a:gdLst>
                  <a:gd name="connsiteX0" fmla="*/ 311 w 913962"/>
                  <a:gd name="connsiteY0" fmla="*/ 20 h 156774"/>
                  <a:gd name="connsiteX1" fmla="*/ 214623 w 913962"/>
                  <a:gd name="connsiteY1" fmla="*/ 139323 h 156774"/>
                  <a:gd name="connsiteX2" fmla="*/ 368214 w 913962"/>
                  <a:gd name="connsiteY2" fmla="*/ 150039 h 156774"/>
                  <a:gd name="connsiteX3" fmla="*/ 353926 w 913962"/>
                  <a:gd name="connsiteY3" fmla="*/ 96461 h 156774"/>
                  <a:gd name="connsiteX4" fmla="*/ 268201 w 913962"/>
                  <a:gd name="connsiteY4" fmla="*/ 21452 h 156774"/>
                  <a:gd name="connsiteX5" fmla="*/ 446795 w 913962"/>
                  <a:gd name="connsiteY5" fmla="*/ 150039 h 156774"/>
                  <a:gd name="connsiteX6" fmla="*/ 414648 w 913962"/>
                  <a:gd name="connsiteY6" fmla="*/ 53598 h 156774"/>
                  <a:gd name="connsiteX7" fmla="*/ 532520 w 913962"/>
                  <a:gd name="connsiteY7" fmla="*/ 135752 h 156774"/>
                  <a:gd name="connsiteX8" fmla="*/ 503945 w 913962"/>
                  <a:gd name="connsiteY8" fmla="*/ 39311 h 156774"/>
                  <a:gd name="connsiteX9" fmla="*/ 653964 w 913962"/>
                  <a:gd name="connsiteY9" fmla="*/ 150039 h 156774"/>
                  <a:gd name="connsiteX10" fmla="*/ 600386 w 913962"/>
                  <a:gd name="connsiteY10" fmla="*/ 25023 h 156774"/>
                  <a:gd name="connsiteX11" fmla="*/ 718257 w 913962"/>
                  <a:gd name="connsiteY11" fmla="*/ 125036 h 156774"/>
                  <a:gd name="connsiteX12" fmla="*/ 825414 w 913962"/>
                  <a:gd name="connsiteY12" fmla="*/ 78602 h 156774"/>
                  <a:gd name="connsiteX13" fmla="*/ 911139 w 913962"/>
                  <a:gd name="connsiteY13" fmla="*/ 103605 h 156774"/>
                  <a:gd name="connsiteX14" fmla="*/ 718257 w 913962"/>
                  <a:gd name="connsiteY14" fmla="*/ 92889 h 156774"/>
                  <a:gd name="connsiteX15" fmla="*/ 264629 w 913962"/>
                  <a:gd name="connsiteY15" fmla="*/ 128608 h 156774"/>
                  <a:gd name="connsiteX16" fmla="*/ 311 w 913962"/>
                  <a:gd name="connsiteY16" fmla="*/ 20 h 15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3962" h="156774">
                    <a:moveTo>
                      <a:pt x="311" y="20"/>
                    </a:moveTo>
                    <a:cubicBezTo>
                      <a:pt x="-8023" y="1806"/>
                      <a:pt x="153306" y="114320"/>
                      <a:pt x="214623" y="139323"/>
                    </a:cubicBezTo>
                    <a:cubicBezTo>
                      <a:pt x="275940" y="164326"/>
                      <a:pt x="344997" y="157183"/>
                      <a:pt x="368214" y="150039"/>
                    </a:cubicBezTo>
                    <a:cubicBezTo>
                      <a:pt x="391431" y="142895"/>
                      <a:pt x="370595" y="117892"/>
                      <a:pt x="353926" y="96461"/>
                    </a:cubicBezTo>
                    <a:cubicBezTo>
                      <a:pt x="337257" y="75030"/>
                      <a:pt x="252723" y="12522"/>
                      <a:pt x="268201" y="21452"/>
                    </a:cubicBezTo>
                    <a:cubicBezTo>
                      <a:pt x="283679" y="30382"/>
                      <a:pt x="422387" y="144681"/>
                      <a:pt x="446795" y="150039"/>
                    </a:cubicBezTo>
                    <a:cubicBezTo>
                      <a:pt x="471203" y="155397"/>
                      <a:pt x="400361" y="55979"/>
                      <a:pt x="414648" y="53598"/>
                    </a:cubicBezTo>
                    <a:cubicBezTo>
                      <a:pt x="428936" y="51217"/>
                      <a:pt x="517637" y="138133"/>
                      <a:pt x="532520" y="135752"/>
                    </a:cubicBezTo>
                    <a:cubicBezTo>
                      <a:pt x="547403" y="133371"/>
                      <a:pt x="483704" y="36930"/>
                      <a:pt x="503945" y="39311"/>
                    </a:cubicBezTo>
                    <a:cubicBezTo>
                      <a:pt x="524186" y="41692"/>
                      <a:pt x="637891" y="152420"/>
                      <a:pt x="653964" y="150039"/>
                    </a:cubicBezTo>
                    <a:cubicBezTo>
                      <a:pt x="670037" y="147658"/>
                      <a:pt x="589671" y="29190"/>
                      <a:pt x="600386" y="25023"/>
                    </a:cubicBezTo>
                    <a:cubicBezTo>
                      <a:pt x="611101" y="20856"/>
                      <a:pt x="680752" y="116106"/>
                      <a:pt x="718257" y="125036"/>
                    </a:cubicBezTo>
                    <a:cubicBezTo>
                      <a:pt x="755762" y="133966"/>
                      <a:pt x="793267" y="82174"/>
                      <a:pt x="825414" y="78602"/>
                    </a:cubicBezTo>
                    <a:cubicBezTo>
                      <a:pt x="857561" y="75030"/>
                      <a:pt x="928999" y="101224"/>
                      <a:pt x="911139" y="103605"/>
                    </a:cubicBezTo>
                    <a:cubicBezTo>
                      <a:pt x="893280" y="105986"/>
                      <a:pt x="826009" y="88722"/>
                      <a:pt x="718257" y="92889"/>
                    </a:cubicBezTo>
                    <a:cubicBezTo>
                      <a:pt x="610505" y="97056"/>
                      <a:pt x="376548" y="144086"/>
                      <a:pt x="264629" y="128608"/>
                    </a:cubicBezTo>
                    <a:cubicBezTo>
                      <a:pt x="152710" y="113130"/>
                      <a:pt x="8645" y="-1766"/>
                      <a:pt x="311" y="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 227">
                <a:extLst>
                  <a:ext uri="{FF2B5EF4-FFF2-40B4-BE49-F238E27FC236}">
                    <a16:creationId xmlns:a16="http://schemas.microsoft.com/office/drawing/2014/main" id="{F6EE3B9F-9E36-FED3-7023-BF1591BBFD29}"/>
                  </a:ext>
                </a:extLst>
              </p:cNvPr>
              <p:cNvSpPr/>
              <p:nvPr/>
            </p:nvSpPr>
            <p:spPr>
              <a:xfrm>
                <a:off x="4410913" y="4514757"/>
                <a:ext cx="796943" cy="400337"/>
              </a:xfrm>
              <a:custGeom>
                <a:avLst/>
                <a:gdLst>
                  <a:gd name="connsiteX0" fmla="*/ 353 w 796943"/>
                  <a:gd name="connsiteY0" fmla="*/ 93 h 400337"/>
                  <a:gd name="connsiteX1" fmla="*/ 314678 w 796943"/>
                  <a:gd name="connsiteY1" fmla="*/ 235837 h 400337"/>
                  <a:gd name="connsiteX2" fmla="*/ 436121 w 796943"/>
                  <a:gd name="connsiteY2" fmla="*/ 357281 h 400337"/>
                  <a:gd name="connsiteX3" fmla="*/ 389687 w 796943"/>
                  <a:gd name="connsiteY3" fmla="*/ 303702 h 400337"/>
                  <a:gd name="connsiteX4" fmla="*/ 521846 w 796943"/>
                  <a:gd name="connsiteY4" fmla="*/ 375140 h 400337"/>
                  <a:gd name="connsiteX5" fmla="*/ 625431 w 796943"/>
                  <a:gd name="connsiteY5" fmla="*/ 400143 h 400337"/>
                  <a:gd name="connsiteX6" fmla="*/ 796881 w 796943"/>
                  <a:gd name="connsiteY6" fmla="*/ 364424 h 400337"/>
                  <a:gd name="connsiteX7" fmla="*/ 643290 w 796943"/>
                  <a:gd name="connsiteY7" fmla="*/ 389427 h 400337"/>
                  <a:gd name="connsiteX8" fmla="*/ 486128 w 796943"/>
                  <a:gd name="connsiteY8" fmla="*/ 350137 h 400337"/>
                  <a:gd name="connsiteX9" fmla="*/ 368256 w 796943"/>
                  <a:gd name="connsiteY9" fmla="*/ 325134 h 400337"/>
                  <a:gd name="connsiteX10" fmla="*/ 178946 w 796943"/>
                  <a:gd name="connsiteY10" fmla="*/ 200118 h 400337"/>
                  <a:gd name="connsiteX11" fmla="*/ 250384 w 796943"/>
                  <a:gd name="connsiteY11" fmla="*/ 207262 h 400337"/>
                  <a:gd name="connsiteX12" fmla="*/ 353 w 796943"/>
                  <a:gd name="connsiteY12" fmla="*/ 93 h 400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6943" h="400337">
                    <a:moveTo>
                      <a:pt x="353" y="93"/>
                    </a:moveTo>
                    <a:cubicBezTo>
                      <a:pt x="11069" y="4855"/>
                      <a:pt x="242050" y="176306"/>
                      <a:pt x="314678" y="235837"/>
                    </a:cubicBezTo>
                    <a:cubicBezTo>
                      <a:pt x="387306" y="295368"/>
                      <a:pt x="423620" y="345970"/>
                      <a:pt x="436121" y="357281"/>
                    </a:cubicBezTo>
                    <a:cubicBezTo>
                      <a:pt x="448623" y="368592"/>
                      <a:pt x="375400" y="300726"/>
                      <a:pt x="389687" y="303702"/>
                    </a:cubicBezTo>
                    <a:cubicBezTo>
                      <a:pt x="403975" y="306679"/>
                      <a:pt x="482555" y="359067"/>
                      <a:pt x="521846" y="375140"/>
                    </a:cubicBezTo>
                    <a:cubicBezTo>
                      <a:pt x="561137" y="391213"/>
                      <a:pt x="579592" y="401929"/>
                      <a:pt x="625431" y="400143"/>
                    </a:cubicBezTo>
                    <a:cubicBezTo>
                      <a:pt x="671270" y="398357"/>
                      <a:pt x="793905" y="366210"/>
                      <a:pt x="796881" y="364424"/>
                    </a:cubicBezTo>
                    <a:cubicBezTo>
                      <a:pt x="799857" y="362638"/>
                      <a:pt x="695082" y="391808"/>
                      <a:pt x="643290" y="389427"/>
                    </a:cubicBezTo>
                    <a:cubicBezTo>
                      <a:pt x="591498" y="387046"/>
                      <a:pt x="531967" y="360853"/>
                      <a:pt x="486128" y="350137"/>
                    </a:cubicBezTo>
                    <a:cubicBezTo>
                      <a:pt x="440289" y="339421"/>
                      <a:pt x="419453" y="350137"/>
                      <a:pt x="368256" y="325134"/>
                    </a:cubicBezTo>
                    <a:cubicBezTo>
                      <a:pt x="317059" y="300131"/>
                      <a:pt x="198591" y="219763"/>
                      <a:pt x="178946" y="200118"/>
                    </a:cubicBezTo>
                    <a:cubicBezTo>
                      <a:pt x="159301" y="180473"/>
                      <a:pt x="274792" y="240004"/>
                      <a:pt x="250384" y="207262"/>
                    </a:cubicBezTo>
                    <a:cubicBezTo>
                      <a:pt x="225976" y="174520"/>
                      <a:pt x="-10363" y="-4669"/>
                      <a:pt x="353" y="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 228">
                <a:extLst>
                  <a:ext uri="{FF2B5EF4-FFF2-40B4-BE49-F238E27FC236}">
                    <a16:creationId xmlns:a16="http://schemas.microsoft.com/office/drawing/2014/main" id="{ED6D3C8B-3014-D65D-4332-9C8099E599CC}"/>
                  </a:ext>
                </a:extLst>
              </p:cNvPr>
              <p:cNvSpPr/>
              <p:nvPr/>
            </p:nvSpPr>
            <p:spPr>
              <a:xfrm>
                <a:off x="4084724" y="3775440"/>
                <a:ext cx="187292" cy="350324"/>
              </a:xfrm>
              <a:custGeom>
                <a:avLst/>
                <a:gdLst>
                  <a:gd name="connsiteX0" fmla="*/ 97942 w 187292"/>
                  <a:gd name="connsiteY0" fmla="*/ 32 h 350324"/>
                  <a:gd name="connsiteX1" fmla="*/ 40792 w 187292"/>
                  <a:gd name="connsiteY1" fmla="*/ 128619 h 350324"/>
                  <a:gd name="connsiteX2" fmla="*/ 1501 w 187292"/>
                  <a:gd name="connsiteY2" fmla="*/ 346504 h 350324"/>
                  <a:gd name="connsiteX3" fmla="*/ 26504 w 187292"/>
                  <a:gd name="connsiteY3" fmla="*/ 250063 h 350324"/>
                  <a:gd name="connsiteX4" fmla="*/ 187239 w 187292"/>
                  <a:gd name="connsiteY4" fmla="*/ 32179 h 350324"/>
                  <a:gd name="connsiteX5" fmla="*/ 44364 w 187292"/>
                  <a:gd name="connsiteY5" fmla="*/ 221488 h 350324"/>
                  <a:gd name="connsiteX6" fmla="*/ 40792 w 187292"/>
                  <a:gd name="connsiteY6" fmla="*/ 139335 h 350324"/>
                  <a:gd name="connsiteX7" fmla="*/ 97942 w 187292"/>
                  <a:gd name="connsiteY7" fmla="*/ 32 h 350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292" h="350324">
                    <a:moveTo>
                      <a:pt x="97942" y="32"/>
                    </a:moveTo>
                    <a:cubicBezTo>
                      <a:pt x="97942" y="-1754"/>
                      <a:pt x="56865" y="70874"/>
                      <a:pt x="40792" y="128619"/>
                    </a:cubicBezTo>
                    <a:cubicBezTo>
                      <a:pt x="24719" y="186364"/>
                      <a:pt x="3882" y="326263"/>
                      <a:pt x="1501" y="346504"/>
                    </a:cubicBezTo>
                    <a:cubicBezTo>
                      <a:pt x="-880" y="366745"/>
                      <a:pt x="-4452" y="302450"/>
                      <a:pt x="26504" y="250063"/>
                    </a:cubicBezTo>
                    <a:cubicBezTo>
                      <a:pt x="57460" y="197676"/>
                      <a:pt x="184262" y="36941"/>
                      <a:pt x="187239" y="32179"/>
                    </a:cubicBezTo>
                    <a:cubicBezTo>
                      <a:pt x="190216" y="27417"/>
                      <a:pt x="68772" y="203629"/>
                      <a:pt x="44364" y="221488"/>
                    </a:cubicBezTo>
                    <a:cubicBezTo>
                      <a:pt x="19956" y="239347"/>
                      <a:pt x="25909" y="173268"/>
                      <a:pt x="40792" y="139335"/>
                    </a:cubicBezTo>
                    <a:cubicBezTo>
                      <a:pt x="55675" y="105402"/>
                      <a:pt x="97942" y="1818"/>
                      <a:pt x="97942" y="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 229">
                <a:extLst>
                  <a:ext uri="{FF2B5EF4-FFF2-40B4-BE49-F238E27FC236}">
                    <a16:creationId xmlns:a16="http://schemas.microsoft.com/office/drawing/2014/main" id="{0CF7DBC3-96D5-27AA-C5A5-72083FAC1CB5}"/>
                  </a:ext>
                </a:extLst>
              </p:cNvPr>
              <p:cNvSpPr/>
              <p:nvPr/>
            </p:nvSpPr>
            <p:spPr>
              <a:xfrm>
                <a:off x="3551004" y="4719659"/>
                <a:ext cx="396265" cy="1100240"/>
              </a:xfrm>
              <a:custGeom>
                <a:avLst/>
                <a:gdLst>
                  <a:gd name="connsiteX0" fmla="*/ 42302 w 396265"/>
                  <a:gd name="connsiteY0" fmla="*/ 5932 h 1100240"/>
                  <a:gd name="connsiteX1" fmla="*/ 35159 w 396265"/>
                  <a:gd name="connsiteY1" fmla="*/ 255963 h 1100240"/>
                  <a:gd name="connsiteX2" fmla="*/ 53018 w 396265"/>
                  <a:gd name="connsiteY2" fmla="*/ 216672 h 1100240"/>
                  <a:gd name="connsiteX3" fmla="*/ 95880 w 396265"/>
                  <a:gd name="connsiteY3" fmla="*/ 455988 h 1100240"/>
                  <a:gd name="connsiteX4" fmla="*/ 217324 w 396265"/>
                  <a:gd name="connsiteY4" fmla="*/ 681016 h 1100240"/>
                  <a:gd name="connsiteX5" fmla="*/ 188749 w 396265"/>
                  <a:gd name="connsiteY5" fmla="*/ 656013 h 1100240"/>
                  <a:gd name="connsiteX6" fmla="*/ 320909 w 396265"/>
                  <a:gd name="connsiteY6" fmla="*/ 991769 h 1100240"/>
                  <a:gd name="connsiteX7" fmla="*/ 395918 w 396265"/>
                  <a:gd name="connsiteY7" fmla="*/ 1098925 h 1100240"/>
                  <a:gd name="connsiteX8" fmla="*/ 292334 w 396265"/>
                  <a:gd name="connsiteY8" fmla="*/ 934619 h 1100240"/>
                  <a:gd name="connsiteX9" fmla="*/ 95880 w 396265"/>
                  <a:gd name="connsiteY9" fmla="*/ 527425 h 1100240"/>
                  <a:gd name="connsiteX10" fmla="*/ 3012 w 396265"/>
                  <a:gd name="connsiteY10" fmla="*/ 309541 h 1100240"/>
                  <a:gd name="connsiteX11" fmla="*/ 24443 w 396265"/>
                  <a:gd name="connsiteY11" fmla="*/ 398838 h 1100240"/>
                  <a:gd name="connsiteX12" fmla="*/ 42302 w 396265"/>
                  <a:gd name="connsiteY12" fmla="*/ 102372 h 1100240"/>
                  <a:gd name="connsiteX13" fmla="*/ 42302 w 396265"/>
                  <a:gd name="connsiteY13" fmla="*/ 5932 h 1100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65" h="1100240">
                    <a:moveTo>
                      <a:pt x="42302" y="5932"/>
                    </a:moveTo>
                    <a:cubicBezTo>
                      <a:pt x="41112" y="31530"/>
                      <a:pt x="33373" y="220840"/>
                      <a:pt x="35159" y="255963"/>
                    </a:cubicBezTo>
                    <a:cubicBezTo>
                      <a:pt x="36945" y="291086"/>
                      <a:pt x="42898" y="183335"/>
                      <a:pt x="53018" y="216672"/>
                    </a:cubicBezTo>
                    <a:cubicBezTo>
                      <a:pt x="63138" y="250010"/>
                      <a:pt x="68496" y="378597"/>
                      <a:pt x="95880" y="455988"/>
                    </a:cubicBezTo>
                    <a:cubicBezTo>
                      <a:pt x="123264" y="533379"/>
                      <a:pt x="201846" y="647679"/>
                      <a:pt x="217324" y="681016"/>
                    </a:cubicBezTo>
                    <a:cubicBezTo>
                      <a:pt x="232802" y="714353"/>
                      <a:pt x="171485" y="604221"/>
                      <a:pt x="188749" y="656013"/>
                    </a:cubicBezTo>
                    <a:cubicBezTo>
                      <a:pt x="206013" y="707805"/>
                      <a:pt x="286381" y="917950"/>
                      <a:pt x="320909" y="991769"/>
                    </a:cubicBezTo>
                    <a:cubicBezTo>
                      <a:pt x="355437" y="1065588"/>
                      <a:pt x="400681" y="1108450"/>
                      <a:pt x="395918" y="1098925"/>
                    </a:cubicBezTo>
                    <a:cubicBezTo>
                      <a:pt x="391155" y="1089400"/>
                      <a:pt x="342340" y="1029869"/>
                      <a:pt x="292334" y="934619"/>
                    </a:cubicBezTo>
                    <a:cubicBezTo>
                      <a:pt x="242328" y="839369"/>
                      <a:pt x="144100" y="631605"/>
                      <a:pt x="95880" y="527425"/>
                    </a:cubicBezTo>
                    <a:cubicBezTo>
                      <a:pt x="47660" y="423245"/>
                      <a:pt x="14918" y="330972"/>
                      <a:pt x="3012" y="309541"/>
                    </a:cubicBezTo>
                    <a:cubicBezTo>
                      <a:pt x="-8894" y="288110"/>
                      <a:pt x="17895" y="433366"/>
                      <a:pt x="24443" y="398838"/>
                    </a:cubicBezTo>
                    <a:cubicBezTo>
                      <a:pt x="30991" y="364310"/>
                      <a:pt x="38730" y="162498"/>
                      <a:pt x="42302" y="102372"/>
                    </a:cubicBezTo>
                    <a:cubicBezTo>
                      <a:pt x="45874" y="42246"/>
                      <a:pt x="43492" y="-19666"/>
                      <a:pt x="42302" y="59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 230">
                <a:extLst>
                  <a:ext uri="{FF2B5EF4-FFF2-40B4-BE49-F238E27FC236}">
                    <a16:creationId xmlns:a16="http://schemas.microsoft.com/office/drawing/2014/main" id="{6D2DCE2C-B1FC-EFA6-0BA0-5007CA981BC9}"/>
                  </a:ext>
                </a:extLst>
              </p:cNvPr>
              <p:cNvSpPr/>
              <p:nvPr/>
            </p:nvSpPr>
            <p:spPr>
              <a:xfrm>
                <a:off x="3345076" y="4506810"/>
                <a:ext cx="392199" cy="676847"/>
              </a:xfrm>
              <a:custGeom>
                <a:avLst/>
                <a:gdLst>
                  <a:gd name="connsiteX0" fmla="*/ 391105 w 392199"/>
                  <a:gd name="connsiteY0" fmla="*/ 896 h 676847"/>
                  <a:gd name="connsiteX1" fmla="*/ 151790 w 392199"/>
                  <a:gd name="connsiteY1" fmla="*/ 222353 h 676847"/>
                  <a:gd name="connsiteX2" fmla="*/ 1771 w 392199"/>
                  <a:gd name="connsiteY2" fmla="*/ 454524 h 676847"/>
                  <a:gd name="connsiteX3" fmla="*/ 66065 w 392199"/>
                  <a:gd name="connsiteY3" fmla="*/ 358084 h 676847"/>
                  <a:gd name="connsiteX4" fmla="*/ 12487 w 392199"/>
                  <a:gd name="connsiteY4" fmla="*/ 515246 h 676847"/>
                  <a:gd name="connsiteX5" fmla="*/ 26774 w 392199"/>
                  <a:gd name="connsiteY5" fmla="*/ 472384 h 676847"/>
                  <a:gd name="connsiteX6" fmla="*/ 19630 w 392199"/>
                  <a:gd name="connsiteY6" fmla="*/ 675981 h 676847"/>
                  <a:gd name="connsiteX7" fmla="*/ 12487 w 392199"/>
                  <a:gd name="connsiteY7" fmla="*/ 536678 h 676847"/>
                  <a:gd name="connsiteX8" fmla="*/ 69637 w 392199"/>
                  <a:gd name="connsiteY8" fmla="*/ 322365 h 676847"/>
                  <a:gd name="connsiteX9" fmla="*/ 130358 w 392199"/>
                  <a:gd name="connsiteY9" fmla="*/ 211637 h 676847"/>
                  <a:gd name="connsiteX10" fmla="*/ 48205 w 392199"/>
                  <a:gd name="connsiteY10" fmla="*/ 308078 h 676847"/>
                  <a:gd name="connsiteX11" fmla="*/ 391105 w 392199"/>
                  <a:gd name="connsiteY11" fmla="*/ 896 h 676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2199" h="676847">
                    <a:moveTo>
                      <a:pt x="391105" y="896"/>
                    </a:moveTo>
                    <a:cubicBezTo>
                      <a:pt x="408369" y="-13392"/>
                      <a:pt x="216679" y="146748"/>
                      <a:pt x="151790" y="222353"/>
                    </a:cubicBezTo>
                    <a:cubicBezTo>
                      <a:pt x="86901" y="297958"/>
                      <a:pt x="16058" y="431902"/>
                      <a:pt x="1771" y="454524"/>
                    </a:cubicBezTo>
                    <a:cubicBezTo>
                      <a:pt x="-12517" y="477146"/>
                      <a:pt x="64279" y="347964"/>
                      <a:pt x="66065" y="358084"/>
                    </a:cubicBezTo>
                    <a:cubicBezTo>
                      <a:pt x="67851" y="368204"/>
                      <a:pt x="19035" y="496196"/>
                      <a:pt x="12487" y="515246"/>
                    </a:cubicBezTo>
                    <a:cubicBezTo>
                      <a:pt x="5939" y="534296"/>
                      <a:pt x="25584" y="445595"/>
                      <a:pt x="26774" y="472384"/>
                    </a:cubicBezTo>
                    <a:cubicBezTo>
                      <a:pt x="27964" y="499173"/>
                      <a:pt x="22011" y="665265"/>
                      <a:pt x="19630" y="675981"/>
                    </a:cubicBezTo>
                    <a:cubicBezTo>
                      <a:pt x="17249" y="686697"/>
                      <a:pt x="4153" y="595614"/>
                      <a:pt x="12487" y="536678"/>
                    </a:cubicBezTo>
                    <a:cubicBezTo>
                      <a:pt x="20821" y="477742"/>
                      <a:pt x="49992" y="376538"/>
                      <a:pt x="69637" y="322365"/>
                    </a:cubicBezTo>
                    <a:cubicBezTo>
                      <a:pt x="89282" y="268192"/>
                      <a:pt x="133930" y="214018"/>
                      <a:pt x="130358" y="211637"/>
                    </a:cubicBezTo>
                    <a:cubicBezTo>
                      <a:pt x="126786" y="209256"/>
                      <a:pt x="8319" y="340225"/>
                      <a:pt x="48205" y="308078"/>
                    </a:cubicBezTo>
                    <a:cubicBezTo>
                      <a:pt x="88091" y="275931"/>
                      <a:pt x="373841" y="15184"/>
                      <a:pt x="391105" y="8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 231">
                <a:extLst>
                  <a:ext uri="{FF2B5EF4-FFF2-40B4-BE49-F238E27FC236}">
                    <a16:creationId xmlns:a16="http://schemas.microsoft.com/office/drawing/2014/main" id="{14CBB248-6FF3-9529-4452-69E95C83C8A6}"/>
                  </a:ext>
                </a:extLst>
              </p:cNvPr>
              <p:cNvSpPr/>
              <p:nvPr/>
            </p:nvSpPr>
            <p:spPr>
              <a:xfrm>
                <a:off x="3295208" y="5198434"/>
                <a:ext cx="330781" cy="1352175"/>
              </a:xfrm>
              <a:custGeom>
                <a:avLst/>
                <a:gdLst>
                  <a:gd name="connsiteX0" fmla="*/ 62780 w 330781"/>
                  <a:gd name="connsiteY0" fmla="*/ 42829 h 1352175"/>
                  <a:gd name="connsiteX1" fmla="*/ 86126 w 330781"/>
                  <a:gd name="connsiteY1" fmla="*/ 400807 h 1352175"/>
                  <a:gd name="connsiteX2" fmla="*/ 144492 w 330781"/>
                  <a:gd name="connsiteY2" fmla="*/ 618706 h 1352175"/>
                  <a:gd name="connsiteX3" fmla="*/ 144492 w 330781"/>
                  <a:gd name="connsiteY3" fmla="*/ 560340 h 1352175"/>
                  <a:gd name="connsiteX4" fmla="*/ 311808 w 330781"/>
                  <a:gd name="connsiteY4" fmla="*/ 1101198 h 1352175"/>
                  <a:gd name="connsiteX5" fmla="*/ 323481 w 330781"/>
                  <a:gd name="connsiteY5" fmla="*/ 1350226 h 1352175"/>
                  <a:gd name="connsiteX6" fmla="*/ 280680 w 330781"/>
                  <a:gd name="connsiteY6" fmla="*/ 1167346 h 1352175"/>
                  <a:gd name="connsiteX7" fmla="*/ 82235 w 330781"/>
                  <a:gd name="connsiteY7" fmla="*/ 381352 h 1352175"/>
                  <a:gd name="connsiteX8" fmla="*/ 523 w 330781"/>
                  <a:gd name="connsiteY8" fmla="*/ 3918 h 1352175"/>
                  <a:gd name="connsiteX9" fmla="*/ 47216 w 330781"/>
                  <a:gd name="connsiteY9" fmla="*/ 175125 h 1352175"/>
                  <a:gd name="connsiteX10" fmla="*/ 62780 w 330781"/>
                  <a:gd name="connsiteY10" fmla="*/ 42829 h 135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781" h="1352175">
                    <a:moveTo>
                      <a:pt x="62780" y="42829"/>
                    </a:moveTo>
                    <a:cubicBezTo>
                      <a:pt x="69265" y="80443"/>
                      <a:pt x="72507" y="304828"/>
                      <a:pt x="86126" y="400807"/>
                    </a:cubicBezTo>
                    <a:cubicBezTo>
                      <a:pt x="99745" y="496786"/>
                      <a:pt x="134764" y="592117"/>
                      <a:pt x="144492" y="618706"/>
                    </a:cubicBezTo>
                    <a:cubicBezTo>
                      <a:pt x="154220" y="645295"/>
                      <a:pt x="116606" y="479925"/>
                      <a:pt x="144492" y="560340"/>
                    </a:cubicBezTo>
                    <a:cubicBezTo>
                      <a:pt x="172378" y="640755"/>
                      <a:pt x="281977" y="969550"/>
                      <a:pt x="311808" y="1101198"/>
                    </a:cubicBezTo>
                    <a:cubicBezTo>
                      <a:pt x="341639" y="1232846"/>
                      <a:pt x="328669" y="1339201"/>
                      <a:pt x="323481" y="1350226"/>
                    </a:cubicBezTo>
                    <a:cubicBezTo>
                      <a:pt x="318293" y="1361251"/>
                      <a:pt x="320888" y="1328825"/>
                      <a:pt x="280680" y="1167346"/>
                    </a:cubicBezTo>
                    <a:cubicBezTo>
                      <a:pt x="240472" y="1005867"/>
                      <a:pt x="128928" y="575257"/>
                      <a:pt x="82235" y="381352"/>
                    </a:cubicBezTo>
                    <a:cubicBezTo>
                      <a:pt x="35542" y="187447"/>
                      <a:pt x="6359" y="38289"/>
                      <a:pt x="523" y="3918"/>
                    </a:cubicBezTo>
                    <a:cubicBezTo>
                      <a:pt x="-5313" y="-30453"/>
                      <a:pt x="39434" y="172531"/>
                      <a:pt x="47216" y="175125"/>
                    </a:cubicBezTo>
                    <a:cubicBezTo>
                      <a:pt x="54998" y="177719"/>
                      <a:pt x="56295" y="5215"/>
                      <a:pt x="62780" y="428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 232">
                <a:extLst>
                  <a:ext uri="{FF2B5EF4-FFF2-40B4-BE49-F238E27FC236}">
                    <a16:creationId xmlns:a16="http://schemas.microsoft.com/office/drawing/2014/main" id="{7A2C07C8-38F6-61D7-9768-CAD1B9AF5B20}"/>
                  </a:ext>
                </a:extLst>
              </p:cNvPr>
              <p:cNvSpPr/>
              <p:nvPr/>
            </p:nvSpPr>
            <p:spPr>
              <a:xfrm>
                <a:off x="3243852" y="5026280"/>
                <a:ext cx="437843" cy="1566272"/>
              </a:xfrm>
              <a:custGeom>
                <a:avLst/>
                <a:gdLst>
                  <a:gd name="connsiteX0" fmla="*/ 83008 w 437843"/>
                  <a:gd name="connsiteY0" fmla="*/ 974 h 1566272"/>
                  <a:gd name="connsiteX1" fmla="*/ 40206 w 437843"/>
                  <a:gd name="connsiteY1" fmla="*/ 277240 h 1566272"/>
                  <a:gd name="connsiteX2" fmla="*/ 145265 w 437843"/>
                  <a:gd name="connsiteY2" fmla="*/ 705257 h 1566272"/>
                  <a:gd name="connsiteX3" fmla="*/ 137482 w 437843"/>
                  <a:gd name="connsiteY3" fmla="*/ 619654 h 1566272"/>
                  <a:gd name="connsiteX4" fmla="*/ 250323 w 437843"/>
                  <a:gd name="connsiteY4" fmla="*/ 930939 h 1566272"/>
                  <a:gd name="connsiteX5" fmla="*/ 382619 w 437843"/>
                  <a:gd name="connsiteY5" fmla="*/ 1413431 h 1566272"/>
                  <a:gd name="connsiteX6" fmla="*/ 437094 w 437843"/>
                  <a:gd name="connsiteY6" fmla="*/ 1565182 h 1566272"/>
                  <a:gd name="connsiteX7" fmla="*/ 347600 w 437843"/>
                  <a:gd name="connsiteY7" fmla="*/ 1355065 h 1566272"/>
                  <a:gd name="connsiteX8" fmla="*/ 44097 w 437843"/>
                  <a:gd name="connsiteY8" fmla="*/ 366734 h 1566272"/>
                  <a:gd name="connsiteX9" fmla="*/ 5186 w 437843"/>
                  <a:gd name="connsiteY9" fmla="*/ 183854 h 1566272"/>
                  <a:gd name="connsiteX10" fmla="*/ 9077 w 437843"/>
                  <a:gd name="connsiteY10" fmla="*/ 32103 h 1566272"/>
                  <a:gd name="connsiteX11" fmla="*/ 5186 w 437843"/>
                  <a:gd name="connsiteY11" fmla="*/ 179963 h 1566272"/>
                  <a:gd name="connsiteX12" fmla="*/ 83008 w 437843"/>
                  <a:gd name="connsiteY12" fmla="*/ 974 h 156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7843" h="1566272">
                    <a:moveTo>
                      <a:pt x="83008" y="974"/>
                    </a:moveTo>
                    <a:cubicBezTo>
                      <a:pt x="88845" y="17187"/>
                      <a:pt x="29830" y="159860"/>
                      <a:pt x="40206" y="277240"/>
                    </a:cubicBezTo>
                    <a:cubicBezTo>
                      <a:pt x="50582" y="394621"/>
                      <a:pt x="129052" y="648188"/>
                      <a:pt x="145265" y="705257"/>
                    </a:cubicBezTo>
                    <a:cubicBezTo>
                      <a:pt x="161478" y="762326"/>
                      <a:pt x="119972" y="582040"/>
                      <a:pt x="137482" y="619654"/>
                    </a:cubicBezTo>
                    <a:cubicBezTo>
                      <a:pt x="154992" y="657268"/>
                      <a:pt x="209467" y="798643"/>
                      <a:pt x="250323" y="930939"/>
                    </a:cubicBezTo>
                    <a:cubicBezTo>
                      <a:pt x="291179" y="1063235"/>
                      <a:pt x="351491" y="1307724"/>
                      <a:pt x="382619" y="1413431"/>
                    </a:cubicBezTo>
                    <a:cubicBezTo>
                      <a:pt x="413747" y="1519138"/>
                      <a:pt x="442930" y="1574910"/>
                      <a:pt x="437094" y="1565182"/>
                    </a:cubicBezTo>
                    <a:cubicBezTo>
                      <a:pt x="431258" y="1555454"/>
                      <a:pt x="413100" y="1554806"/>
                      <a:pt x="347600" y="1355065"/>
                    </a:cubicBezTo>
                    <a:cubicBezTo>
                      <a:pt x="282101" y="1155324"/>
                      <a:pt x="101166" y="561936"/>
                      <a:pt x="44097" y="366734"/>
                    </a:cubicBezTo>
                    <a:cubicBezTo>
                      <a:pt x="-12972" y="171532"/>
                      <a:pt x="11023" y="239626"/>
                      <a:pt x="5186" y="183854"/>
                    </a:cubicBezTo>
                    <a:cubicBezTo>
                      <a:pt x="-651" y="128082"/>
                      <a:pt x="9077" y="32751"/>
                      <a:pt x="9077" y="32103"/>
                    </a:cubicBezTo>
                    <a:cubicBezTo>
                      <a:pt x="9077" y="31455"/>
                      <a:pt x="-8433" y="183854"/>
                      <a:pt x="5186" y="179963"/>
                    </a:cubicBezTo>
                    <a:cubicBezTo>
                      <a:pt x="18805" y="176072"/>
                      <a:pt x="77171" y="-15239"/>
                      <a:pt x="83008" y="9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 233">
                <a:extLst>
                  <a:ext uri="{FF2B5EF4-FFF2-40B4-BE49-F238E27FC236}">
                    <a16:creationId xmlns:a16="http://schemas.microsoft.com/office/drawing/2014/main" id="{17E60733-D5A8-35CC-9217-EFCB5ED5C86E}"/>
                  </a:ext>
                </a:extLst>
              </p:cNvPr>
              <p:cNvSpPr/>
              <p:nvPr/>
            </p:nvSpPr>
            <p:spPr>
              <a:xfrm>
                <a:off x="3707478" y="6556443"/>
                <a:ext cx="1308103" cy="595332"/>
              </a:xfrm>
              <a:custGeom>
                <a:avLst/>
                <a:gdLst>
                  <a:gd name="connsiteX0" fmla="*/ 1308103 w 1308103"/>
                  <a:gd name="connsiteY0" fmla="*/ 0 h 595332"/>
                  <a:gd name="connsiteX1" fmla="*/ 802265 w 1308103"/>
                  <a:gd name="connsiteY1" fmla="*/ 147860 h 595332"/>
                  <a:gd name="connsiteX2" fmla="*/ 35725 w 1308103"/>
                  <a:gd name="connsiteY2" fmla="*/ 365760 h 595332"/>
                  <a:gd name="connsiteX3" fmla="*/ 117438 w 1308103"/>
                  <a:gd name="connsiteY3" fmla="*/ 338522 h 595332"/>
                  <a:gd name="connsiteX4" fmla="*/ 35725 w 1308103"/>
                  <a:gd name="connsiteY4" fmla="*/ 463036 h 595332"/>
                  <a:gd name="connsiteX5" fmla="*/ 35725 w 1308103"/>
                  <a:gd name="connsiteY5" fmla="*/ 505838 h 595332"/>
                  <a:gd name="connsiteX6" fmla="*/ 125220 w 1308103"/>
                  <a:gd name="connsiteY6" fmla="*/ 544748 h 595332"/>
                  <a:gd name="connsiteX7" fmla="*/ 113547 w 1308103"/>
                  <a:gd name="connsiteY7" fmla="*/ 544748 h 595332"/>
                  <a:gd name="connsiteX8" fmla="*/ 440396 w 1308103"/>
                  <a:gd name="connsiteY8" fmla="*/ 560313 h 595332"/>
                  <a:gd name="connsiteX9" fmla="*/ 1027947 w 1308103"/>
                  <a:gd name="connsiteY9" fmla="*/ 595332 h 595332"/>
                  <a:gd name="connsiteX10" fmla="*/ 790592 w 1308103"/>
                  <a:gd name="connsiteY10" fmla="*/ 556422 h 595332"/>
                  <a:gd name="connsiteX11" fmla="*/ 253625 w 1308103"/>
                  <a:gd name="connsiteY11" fmla="*/ 486383 h 595332"/>
                  <a:gd name="connsiteX12" fmla="*/ 860631 w 1308103"/>
                  <a:gd name="connsiteY12" fmla="*/ 587550 h 595332"/>
                  <a:gd name="connsiteX13" fmla="*/ 148566 w 1308103"/>
                  <a:gd name="connsiteY13" fmla="*/ 513620 h 595332"/>
                  <a:gd name="connsiteX14" fmla="*/ 47399 w 1308103"/>
                  <a:gd name="connsiteY14" fmla="*/ 478600 h 595332"/>
                  <a:gd name="connsiteX15" fmla="*/ 284753 w 1308103"/>
                  <a:gd name="connsiteY15" fmla="*/ 287938 h 595332"/>
                  <a:gd name="connsiteX16" fmla="*/ 140784 w 1308103"/>
                  <a:gd name="connsiteY16" fmla="*/ 291829 h 595332"/>
                  <a:gd name="connsiteX17" fmla="*/ 841176 w 1308103"/>
                  <a:gd name="connsiteY17" fmla="*/ 178988 h 595332"/>
                  <a:gd name="connsiteX18" fmla="*/ 1308103 w 1308103"/>
                  <a:gd name="connsiteY18" fmla="*/ 0 h 59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08103" h="595332">
                    <a:moveTo>
                      <a:pt x="1308103" y="0"/>
                    </a:moveTo>
                    <a:lnTo>
                      <a:pt x="802265" y="147860"/>
                    </a:lnTo>
                    <a:lnTo>
                      <a:pt x="35725" y="365760"/>
                    </a:lnTo>
                    <a:cubicBezTo>
                      <a:pt x="-78413" y="397537"/>
                      <a:pt x="117438" y="322309"/>
                      <a:pt x="117438" y="338522"/>
                    </a:cubicBezTo>
                    <a:cubicBezTo>
                      <a:pt x="117438" y="354735"/>
                      <a:pt x="49344" y="435150"/>
                      <a:pt x="35725" y="463036"/>
                    </a:cubicBezTo>
                    <a:cubicBezTo>
                      <a:pt x="22106" y="490922"/>
                      <a:pt x="20809" y="492219"/>
                      <a:pt x="35725" y="505838"/>
                    </a:cubicBezTo>
                    <a:cubicBezTo>
                      <a:pt x="50641" y="519457"/>
                      <a:pt x="112250" y="538263"/>
                      <a:pt x="125220" y="544748"/>
                    </a:cubicBezTo>
                    <a:cubicBezTo>
                      <a:pt x="138190" y="551233"/>
                      <a:pt x="113547" y="544748"/>
                      <a:pt x="113547" y="544748"/>
                    </a:cubicBezTo>
                    <a:lnTo>
                      <a:pt x="440396" y="560313"/>
                    </a:lnTo>
                    <a:lnTo>
                      <a:pt x="1027947" y="595332"/>
                    </a:lnTo>
                    <a:cubicBezTo>
                      <a:pt x="1086313" y="594684"/>
                      <a:pt x="919646" y="574580"/>
                      <a:pt x="790592" y="556422"/>
                    </a:cubicBezTo>
                    <a:cubicBezTo>
                      <a:pt x="661538" y="538264"/>
                      <a:pt x="241952" y="481195"/>
                      <a:pt x="253625" y="486383"/>
                    </a:cubicBezTo>
                    <a:cubicBezTo>
                      <a:pt x="265298" y="491571"/>
                      <a:pt x="878141" y="583010"/>
                      <a:pt x="860631" y="587550"/>
                    </a:cubicBezTo>
                    <a:cubicBezTo>
                      <a:pt x="843121" y="592090"/>
                      <a:pt x="284105" y="531778"/>
                      <a:pt x="148566" y="513620"/>
                    </a:cubicBezTo>
                    <a:cubicBezTo>
                      <a:pt x="13027" y="495462"/>
                      <a:pt x="24701" y="516214"/>
                      <a:pt x="47399" y="478600"/>
                    </a:cubicBezTo>
                    <a:cubicBezTo>
                      <a:pt x="70097" y="440986"/>
                      <a:pt x="269189" y="319067"/>
                      <a:pt x="284753" y="287938"/>
                    </a:cubicBezTo>
                    <a:cubicBezTo>
                      <a:pt x="300317" y="256810"/>
                      <a:pt x="48047" y="309987"/>
                      <a:pt x="140784" y="291829"/>
                    </a:cubicBezTo>
                    <a:cubicBezTo>
                      <a:pt x="233521" y="273671"/>
                      <a:pt x="649217" y="225681"/>
                      <a:pt x="841176" y="178988"/>
                    </a:cubicBezTo>
                    <a:cubicBezTo>
                      <a:pt x="1033135" y="132295"/>
                      <a:pt x="1162837" y="71984"/>
                      <a:pt x="130810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 234">
                <a:extLst>
                  <a:ext uri="{FF2B5EF4-FFF2-40B4-BE49-F238E27FC236}">
                    <a16:creationId xmlns:a16="http://schemas.microsoft.com/office/drawing/2014/main" id="{F13F8C4A-5BF2-57B1-8E47-E5953D3B5148}"/>
                  </a:ext>
                </a:extLst>
              </p:cNvPr>
              <p:cNvSpPr/>
              <p:nvPr/>
            </p:nvSpPr>
            <p:spPr>
              <a:xfrm>
                <a:off x="3642905" y="6290851"/>
                <a:ext cx="909878" cy="306287"/>
              </a:xfrm>
              <a:custGeom>
                <a:avLst/>
                <a:gdLst>
                  <a:gd name="connsiteX0" fmla="*/ 909640 w 909878"/>
                  <a:gd name="connsiteY0" fmla="*/ 999 h 306287"/>
                  <a:gd name="connsiteX1" fmla="*/ 314307 w 909878"/>
                  <a:gd name="connsiteY1" fmla="*/ 125513 h 306287"/>
                  <a:gd name="connsiteX2" fmla="*/ 104189 w 909878"/>
                  <a:gd name="connsiteY2" fmla="*/ 226681 h 306287"/>
                  <a:gd name="connsiteX3" fmla="*/ 3022 w 909878"/>
                  <a:gd name="connsiteY3" fmla="*/ 304502 h 306287"/>
                  <a:gd name="connsiteX4" fmla="*/ 213139 w 909878"/>
                  <a:gd name="connsiteY4" fmla="*/ 148860 h 306287"/>
                  <a:gd name="connsiteX5" fmla="*/ 384346 w 909878"/>
                  <a:gd name="connsiteY5" fmla="*/ 71038 h 306287"/>
                  <a:gd name="connsiteX6" fmla="*/ 909640 w 909878"/>
                  <a:gd name="connsiteY6" fmla="*/ 999 h 30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9878" h="306287">
                    <a:moveTo>
                      <a:pt x="909640" y="999"/>
                    </a:moveTo>
                    <a:cubicBezTo>
                      <a:pt x="897967" y="10078"/>
                      <a:pt x="448549" y="87899"/>
                      <a:pt x="314307" y="125513"/>
                    </a:cubicBezTo>
                    <a:cubicBezTo>
                      <a:pt x="180065" y="163127"/>
                      <a:pt x="156070" y="196850"/>
                      <a:pt x="104189" y="226681"/>
                    </a:cubicBezTo>
                    <a:cubicBezTo>
                      <a:pt x="52308" y="256512"/>
                      <a:pt x="-15136" y="317472"/>
                      <a:pt x="3022" y="304502"/>
                    </a:cubicBezTo>
                    <a:cubicBezTo>
                      <a:pt x="21180" y="291532"/>
                      <a:pt x="149585" y="187771"/>
                      <a:pt x="213139" y="148860"/>
                    </a:cubicBezTo>
                    <a:cubicBezTo>
                      <a:pt x="276693" y="109949"/>
                      <a:pt x="268263" y="95033"/>
                      <a:pt x="384346" y="71038"/>
                    </a:cubicBezTo>
                    <a:cubicBezTo>
                      <a:pt x="500429" y="47043"/>
                      <a:pt x="921313" y="-8080"/>
                      <a:pt x="909640" y="9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 235">
                <a:extLst>
                  <a:ext uri="{FF2B5EF4-FFF2-40B4-BE49-F238E27FC236}">
                    <a16:creationId xmlns:a16="http://schemas.microsoft.com/office/drawing/2014/main" id="{C1793A9B-82DF-8DFE-784F-E5AEFD4785C5}"/>
                  </a:ext>
                </a:extLst>
              </p:cNvPr>
              <p:cNvSpPr/>
              <p:nvPr/>
            </p:nvSpPr>
            <p:spPr>
              <a:xfrm>
                <a:off x="3651500" y="6343914"/>
                <a:ext cx="958302" cy="369748"/>
              </a:xfrm>
              <a:custGeom>
                <a:avLst/>
                <a:gdLst>
                  <a:gd name="connsiteX0" fmla="*/ 951629 w 958302"/>
                  <a:gd name="connsiteY0" fmla="*/ 2411 h 369748"/>
                  <a:gd name="connsiteX1" fmla="*/ 367969 w 958302"/>
                  <a:gd name="connsiteY1" fmla="*/ 107470 h 369748"/>
                  <a:gd name="connsiteX2" fmla="*/ 150069 w 958302"/>
                  <a:gd name="connsiteY2" fmla="*/ 185291 h 369748"/>
                  <a:gd name="connsiteX3" fmla="*/ 2209 w 958302"/>
                  <a:gd name="connsiteY3" fmla="*/ 278677 h 369748"/>
                  <a:gd name="connsiteX4" fmla="*/ 262910 w 958302"/>
                  <a:gd name="connsiteY4" fmla="*/ 146380 h 369748"/>
                  <a:gd name="connsiteX5" fmla="*/ 33337 w 958302"/>
                  <a:gd name="connsiteY5" fmla="*/ 368171 h 369748"/>
                  <a:gd name="connsiteX6" fmla="*/ 406880 w 958302"/>
                  <a:gd name="connsiteY6" fmla="*/ 10193 h 369748"/>
                  <a:gd name="connsiteX7" fmla="*/ 216217 w 958302"/>
                  <a:gd name="connsiteY7" fmla="*/ 138598 h 369748"/>
                  <a:gd name="connsiteX8" fmla="*/ 655908 w 958302"/>
                  <a:gd name="connsiteY8" fmla="*/ 41322 h 369748"/>
                  <a:gd name="connsiteX9" fmla="*/ 951629 w 958302"/>
                  <a:gd name="connsiteY9" fmla="*/ 2411 h 369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8302" h="369748">
                    <a:moveTo>
                      <a:pt x="951629" y="2411"/>
                    </a:moveTo>
                    <a:cubicBezTo>
                      <a:pt x="903639" y="13436"/>
                      <a:pt x="501562" y="76990"/>
                      <a:pt x="367969" y="107470"/>
                    </a:cubicBezTo>
                    <a:cubicBezTo>
                      <a:pt x="234376" y="137950"/>
                      <a:pt x="211029" y="156757"/>
                      <a:pt x="150069" y="185291"/>
                    </a:cubicBezTo>
                    <a:cubicBezTo>
                      <a:pt x="89109" y="213825"/>
                      <a:pt x="-16598" y="285162"/>
                      <a:pt x="2209" y="278677"/>
                    </a:cubicBezTo>
                    <a:cubicBezTo>
                      <a:pt x="21016" y="272192"/>
                      <a:pt x="257722" y="131464"/>
                      <a:pt x="262910" y="146380"/>
                    </a:cubicBezTo>
                    <a:cubicBezTo>
                      <a:pt x="268098" y="161296"/>
                      <a:pt x="9342" y="390869"/>
                      <a:pt x="33337" y="368171"/>
                    </a:cubicBezTo>
                    <a:cubicBezTo>
                      <a:pt x="57332" y="345473"/>
                      <a:pt x="376400" y="48455"/>
                      <a:pt x="406880" y="10193"/>
                    </a:cubicBezTo>
                    <a:cubicBezTo>
                      <a:pt x="437360" y="-28069"/>
                      <a:pt x="174712" y="133410"/>
                      <a:pt x="216217" y="138598"/>
                    </a:cubicBezTo>
                    <a:cubicBezTo>
                      <a:pt x="257722" y="143786"/>
                      <a:pt x="534636" y="62074"/>
                      <a:pt x="655908" y="41322"/>
                    </a:cubicBezTo>
                    <a:cubicBezTo>
                      <a:pt x="777179" y="20570"/>
                      <a:pt x="999619" y="-8614"/>
                      <a:pt x="951629" y="24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 236">
                <a:extLst>
                  <a:ext uri="{FF2B5EF4-FFF2-40B4-BE49-F238E27FC236}">
                    <a16:creationId xmlns:a16="http://schemas.microsoft.com/office/drawing/2014/main" id="{100A3D03-7176-007A-AA69-13E30BFD103E}"/>
                  </a:ext>
                </a:extLst>
              </p:cNvPr>
              <p:cNvSpPr/>
              <p:nvPr/>
            </p:nvSpPr>
            <p:spPr>
              <a:xfrm>
                <a:off x="3675729" y="6518530"/>
                <a:ext cx="96075" cy="478292"/>
              </a:xfrm>
              <a:custGeom>
                <a:avLst/>
                <a:gdLst>
                  <a:gd name="connsiteX0" fmla="*/ 1326 w 96075"/>
                  <a:gd name="connsiteY0" fmla="*/ 30130 h 478292"/>
                  <a:gd name="connsiteX1" fmla="*/ 94712 w 96075"/>
                  <a:gd name="connsiteY1" fmla="*/ 465930 h 478292"/>
                  <a:gd name="connsiteX2" fmla="*/ 55801 w 96075"/>
                  <a:gd name="connsiteY2" fmla="*/ 333633 h 478292"/>
                  <a:gd name="connsiteX3" fmla="*/ 40237 w 96075"/>
                  <a:gd name="connsiteY3" fmla="*/ 69041 h 478292"/>
                  <a:gd name="connsiteX4" fmla="*/ 1326 w 96075"/>
                  <a:gd name="connsiteY4" fmla="*/ 30130 h 47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75" h="478292">
                    <a:moveTo>
                      <a:pt x="1326" y="30130"/>
                    </a:moveTo>
                    <a:cubicBezTo>
                      <a:pt x="10405" y="96278"/>
                      <a:pt x="85633" y="415346"/>
                      <a:pt x="94712" y="465930"/>
                    </a:cubicBezTo>
                    <a:cubicBezTo>
                      <a:pt x="103791" y="516514"/>
                      <a:pt x="64880" y="399781"/>
                      <a:pt x="55801" y="333633"/>
                    </a:cubicBezTo>
                    <a:cubicBezTo>
                      <a:pt x="46722" y="267485"/>
                      <a:pt x="48019" y="117679"/>
                      <a:pt x="40237" y="69041"/>
                    </a:cubicBezTo>
                    <a:cubicBezTo>
                      <a:pt x="32455" y="20403"/>
                      <a:pt x="-7753" y="-36018"/>
                      <a:pt x="1326" y="301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 237">
                <a:extLst>
                  <a:ext uri="{FF2B5EF4-FFF2-40B4-BE49-F238E27FC236}">
                    <a16:creationId xmlns:a16="http://schemas.microsoft.com/office/drawing/2014/main" id="{E7703D74-9EB3-948B-9D4B-63121923E7E1}"/>
                  </a:ext>
                </a:extLst>
              </p:cNvPr>
              <p:cNvSpPr/>
              <p:nvPr/>
            </p:nvSpPr>
            <p:spPr>
              <a:xfrm>
                <a:off x="3449930" y="5535147"/>
                <a:ext cx="205999" cy="1011075"/>
              </a:xfrm>
              <a:custGeom>
                <a:avLst/>
                <a:gdLst>
                  <a:gd name="connsiteX0" fmla="*/ 5335 w 205999"/>
                  <a:gd name="connsiteY0" fmla="*/ 5728 h 1011075"/>
                  <a:gd name="connsiteX1" fmla="*/ 20899 w 205999"/>
                  <a:gd name="connsiteY1" fmla="*/ 309231 h 1011075"/>
                  <a:gd name="connsiteX2" fmla="*/ 63701 w 205999"/>
                  <a:gd name="connsiteY2" fmla="*/ 336468 h 1011075"/>
                  <a:gd name="connsiteX3" fmla="*/ 153195 w 205999"/>
                  <a:gd name="connsiteY3" fmla="*/ 581605 h 1011075"/>
                  <a:gd name="connsiteX4" fmla="*/ 203779 w 205999"/>
                  <a:gd name="connsiteY4" fmla="*/ 1001840 h 1011075"/>
                  <a:gd name="connsiteX5" fmla="*/ 188215 w 205999"/>
                  <a:gd name="connsiteY5" fmla="*/ 830633 h 1011075"/>
                  <a:gd name="connsiteX6" fmla="*/ 110393 w 205999"/>
                  <a:gd name="connsiteY6" fmla="*/ 359815 h 1011075"/>
                  <a:gd name="connsiteX7" fmla="*/ 9226 w 205999"/>
                  <a:gd name="connsiteY7" fmla="*/ 126351 h 1011075"/>
                  <a:gd name="connsiteX8" fmla="*/ 5335 w 205999"/>
                  <a:gd name="connsiteY8" fmla="*/ 5728 h 101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5999" h="1011075">
                    <a:moveTo>
                      <a:pt x="5335" y="5728"/>
                    </a:moveTo>
                    <a:cubicBezTo>
                      <a:pt x="7281" y="36208"/>
                      <a:pt x="11171" y="254108"/>
                      <a:pt x="20899" y="309231"/>
                    </a:cubicBezTo>
                    <a:cubicBezTo>
                      <a:pt x="30627" y="364354"/>
                      <a:pt x="41652" y="291072"/>
                      <a:pt x="63701" y="336468"/>
                    </a:cubicBezTo>
                    <a:cubicBezTo>
                      <a:pt x="85750" y="381864"/>
                      <a:pt x="129849" y="470710"/>
                      <a:pt x="153195" y="581605"/>
                    </a:cubicBezTo>
                    <a:cubicBezTo>
                      <a:pt x="176541" y="692500"/>
                      <a:pt x="197942" y="960335"/>
                      <a:pt x="203779" y="1001840"/>
                    </a:cubicBezTo>
                    <a:cubicBezTo>
                      <a:pt x="209616" y="1043345"/>
                      <a:pt x="203779" y="937637"/>
                      <a:pt x="188215" y="830633"/>
                    </a:cubicBezTo>
                    <a:cubicBezTo>
                      <a:pt x="172651" y="723629"/>
                      <a:pt x="140225" y="477195"/>
                      <a:pt x="110393" y="359815"/>
                    </a:cubicBezTo>
                    <a:cubicBezTo>
                      <a:pt x="80561" y="242435"/>
                      <a:pt x="26087" y="178880"/>
                      <a:pt x="9226" y="126351"/>
                    </a:cubicBezTo>
                    <a:cubicBezTo>
                      <a:pt x="-7635" y="73822"/>
                      <a:pt x="3389" y="-24752"/>
                      <a:pt x="5335" y="57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 238">
                <a:extLst>
                  <a:ext uri="{FF2B5EF4-FFF2-40B4-BE49-F238E27FC236}">
                    <a16:creationId xmlns:a16="http://schemas.microsoft.com/office/drawing/2014/main" id="{55F8645D-4603-AC4B-6BBA-4AFEEB90DF1C}"/>
                  </a:ext>
                </a:extLst>
              </p:cNvPr>
              <p:cNvSpPr/>
              <p:nvPr/>
            </p:nvSpPr>
            <p:spPr>
              <a:xfrm>
                <a:off x="3621587" y="6489469"/>
                <a:ext cx="126271" cy="585227"/>
              </a:xfrm>
              <a:custGeom>
                <a:avLst/>
                <a:gdLst>
                  <a:gd name="connsiteX0" fmla="*/ 993 w 126271"/>
                  <a:gd name="connsiteY0" fmla="*/ 16390 h 585227"/>
                  <a:gd name="connsiteX1" fmla="*/ 113834 w 126271"/>
                  <a:gd name="connsiteY1" fmla="*/ 522228 h 585227"/>
                  <a:gd name="connsiteX2" fmla="*/ 117725 w 126271"/>
                  <a:gd name="connsiteY2" fmla="*/ 537792 h 585227"/>
                  <a:gd name="connsiteX3" fmla="*/ 63250 w 126271"/>
                  <a:gd name="connsiteY3" fmla="*/ 160359 h 585227"/>
                  <a:gd name="connsiteX4" fmla="*/ 993 w 126271"/>
                  <a:gd name="connsiteY4" fmla="*/ 16390 h 58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71" h="585227">
                    <a:moveTo>
                      <a:pt x="993" y="16390"/>
                    </a:moveTo>
                    <a:cubicBezTo>
                      <a:pt x="9424" y="76701"/>
                      <a:pt x="94379" y="435328"/>
                      <a:pt x="113834" y="522228"/>
                    </a:cubicBezTo>
                    <a:cubicBezTo>
                      <a:pt x="133289" y="609128"/>
                      <a:pt x="126156" y="598103"/>
                      <a:pt x="117725" y="537792"/>
                    </a:cubicBezTo>
                    <a:cubicBezTo>
                      <a:pt x="109294" y="477481"/>
                      <a:pt x="86596" y="245314"/>
                      <a:pt x="63250" y="160359"/>
                    </a:cubicBezTo>
                    <a:cubicBezTo>
                      <a:pt x="39904" y="75404"/>
                      <a:pt x="-7438" y="-43921"/>
                      <a:pt x="993" y="163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 239">
                <a:extLst>
                  <a:ext uri="{FF2B5EF4-FFF2-40B4-BE49-F238E27FC236}">
                    <a16:creationId xmlns:a16="http://schemas.microsoft.com/office/drawing/2014/main" id="{7F9B3435-AC9B-5E7F-CF5B-9F45229A890F}"/>
                  </a:ext>
                </a:extLst>
              </p:cNvPr>
              <p:cNvSpPr/>
              <p:nvPr/>
            </p:nvSpPr>
            <p:spPr>
              <a:xfrm>
                <a:off x="3053766" y="5404818"/>
                <a:ext cx="276348" cy="294455"/>
              </a:xfrm>
              <a:custGeom>
                <a:avLst/>
                <a:gdLst>
                  <a:gd name="connsiteX0" fmla="*/ 273634 w 276348"/>
                  <a:gd name="connsiteY0" fmla="*/ 2207 h 294455"/>
                  <a:gd name="connsiteX1" fmla="*/ 48209 w 276348"/>
                  <a:gd name="connsiteY1" fmla="*/ 173657 h 294455"/>
                  <a:gd name="connsiteX2" fmla="*/ 584 w 276348"/>
                  <a:gd name="connsiteY2" fmla="*/ 294307 h 294455"/>
                  <a:gd name="connsiteX3" fmla="*/ 64084 w 276348"/>
                  <a:gd name="connsiteY3" fmla="*/ 195882 h 294455"/>
                  <a:gd name="connsiteX4" fmla="*/ 165684 w 276348"/>
                  <a:gd name="connsiteY4" fmla="*/ 81582 h 294455"/>
                  <a:gd name="connsiteX5" fmla="*/ 273634 w 276348"/>
                  <a:gd name="connsiteY5" fmla="*/ 2207 h 29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348" h="294455">
                    <a:moveTo>
                      <a:pt x="273634" y="2207"/>
                    </a:moveTo>
                    <a:cubicBezTo>
                      <a:pt x="254055" y="17553"/>
                      <a:pt x="93717" y="124974"/>
                      <a:pt x="48209" y="173657"/>
                    </a:cubicBezTo>
                    <a:cubicBezTo>
                      <a:pt x="2701" y="222340"/>
                      <a:pt x="-2062" y="290603"/>
                      <a:pt x="584" y="294307"/>
                    </a:cubicBezTo>
                    <a:cubicBezTo>
                      <a:pt x="3230" y="298011"/>
                      <a:pt x="36567" y="231336"/>
                      <a:pt x="64084" y="195882"/>
                    </a:cubicBezTo>
                    <a:cubicBezTo>
                      <a:pt x="91601" y="160428"/>
                      <a:pt x="129701" y="107511"/>
                      <a:pt x="165684" y="81582"/>
                    </a:cubicBezTo>
                    <a:cubicBezTo>
                      <a:pt x="201667" y="55653"/>
                      <a:pt x="293213" y="-13139"/>
                      <a:pt x="273634" y="22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 240">
                <a:extLst>
                  <a:ext uri="{FF2B5EF4-FFF2-40B4-BE49-F238E27FC236}">
                    <a16:creationId xmlns:a16="http://schemas.microsoft.com/office/drawing/2014/main" id="{ED93CF81-D1BE-7D26-E261-6EDE71EDF4B9}"/>
                  </a:ext>
                </a:extLst>
              </p:cNvPr>
              <p:cNvSpPr/>
              <p:nvPr/>
            </p:nvSpPr>
            <p:spPr>
              <a:xfrm>
                <a:off x="3011880" y="6254640"/>
                <a:ext cx="118826" cy="228730"/>
              </a:xfrm>
              <a:custGeom>
                <a:avLst/>
                <a:gdLst>
                  <a:gd name="connsiteX0" fmla="*/ 118670 w 118826"/>
                  <a:gd name="connsiteY0" fmla="*/ 110 h 228730"/>
                  <a:gd name="connsiteX1" fmla="*/ 29770 w 118826"/>
                  <a:gd name="connsiteY1" fmla="*/ 136635 h 228730"/>
                  <a:gd name="connsiteX2" fmla="*/ 58345 w 118826"/>
                  <a:gd name="connsiteY2" fmla="*/ 174735 h 228730"/>
                  <a:gd name="connsiteX3" fmla="*/ 20245 w 118826"/>
                  <a:gd name="connsiteY3" fmla="*/ 228710 h 228730"/>
                  <a:gd name="connsiteX4" fmla="*/ 23420 w 118826"/>
                  <a:gd name="connsiteY4" fmla="*/ 168385 h 228730"/>
                  <a:gd name="connsiteX5" fmla="*/ 4370 w 118826"/>
                  <a:gd name="connsiteY5" fmla="*/ 114410 h 228730"/>
                  <a:gd name="connsiteX6" fmla="*/ 118670 w 118826"/>
                  <a:gd name="connsiteY6" fmla="*/ 110 h 22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826" h="228730">
                    <a:moveTo>
                      <a:pt x="118670" y="110"/>
                    </a:moveTo>
                    <a:cubicBezTo>
                      <a:pt x="122903" y="3814"/>
                      <a:pt x="39824" y="107531"/>
                      <a:pt x="29770" y="136635"/>
                    </a:cubicBezTo>
                    <a:cubicBezTo>
                      <a:pt x="19716" y="165739"/>
                      <a:pt x="59932" y="159389"/>
                      <a:pt x="58345" y="174735"/>
                    </a:cubicBezTo>
                    <a:cubicBezTo>
                      <a:pt x="56757" y="190081"/>
                      <a:pt x="26066" y="229768"/>
                      <a:pt x="20245" y="228710"/>
                    </a:cubicBezTo>
                    <a:cubicBezTo>
                      <a:pt x="14424" y="227652"/>
                      <a:pt x="26066" y="187435"/>
                      <a:pt x="23420" y="168385"/>
                    </a:cubicBezTo>
                    <a:cubicBezTo>
                      <a:pt x="20774" y="149335"/>
                      <a:pt x="-11505" y="141927"/>
                      <a:pt x="4370" y="114410"/>
                    </a:cubicBezTo>
                    <a:cubicBezTo>
                      <a:pt x="20245" y="86893"/>
                      <a:pt x="114437" y="-3594"/>
                      <a:pt x="118670" y="1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 241">
                <a:extLst>
                  <a:ext uri="{FF2B5EF4-FFF2-40B4-BE49-F238E27FC236}">
                    <a16:creationId xmlns:a16="http://schemas.microsoft.com/office/drawing/2014/main" id="{9BE055C6-8515-E455-9E8C-33839E83ABF2}"/>
                  </a:ext>
                </a:extLst>
              </p:cNvPr>
              <p:cNvSpPr/>
              <p:nvPr/>
            </p:nvSpPr>
            <p:spPr>
              <a:xfrm>
                <a:off x="3148455" y="5441914"/>
                <a:ext cx="244920" cy="302641"/>
              </a:xfrm>
              <a:custGeom>
                <a:avLst/>
                <a:gdLst>
                  <a:gd name="connsiteX0" fmla="*/ 178945 w 244920"/>
                  <a:gd name="connsiteY0" fmla="*/ 36 h 302641"/>
                  <a:gd name="connsiteX1" fmla="*/ 67820 w 244920"/>
                  <a:gd name="connsiteY1" fmla="*/ 111161 h 302641"/>
                  <a:gd name="connsiteX2" fmla="*/ 1145 w 244920"/>
                  <a:gd name="connsiteY2" fmla="*/ 139736 h 302641"/>
                  <a:gd name="connsiteX3" fmla="*/ 121795 w 244920"/>
                  <a:gd name="connsiteY3" fmla="*/ 111161 h 302641"/>
                  <a:gd name="connsiteX4" fmla="*/ 144020 w 244920"/>
                  <a:gd name="connsiteY4" fmla="*/ 117511 h 302641"/>
                  <a:gd name="connsiteX5" fmla="*/ 242445 w 244920"/>
                  <a:gd name="connsiteY5" fmla="*/ 301661 h 302641"/>
                  <a:gd name="connsiteX6" fmla="*/ 210695 w 244920"/>
                  <a:gd name="connsiteY6" fmla="*/ 187361 h 302641"/>
                  <a:gd name="connsiteX7" fmla="*/ 159895 w 244920"/>
                  <a:gd name="connsiteY7" fmla="*/ 117511 h 302641"/>
                  <a:gd name="connsiteX8" fmla="*/ 26545 w 244920"/>
                  <a:gd name="connsiteY8" fmla="*/ 123861 h 302641"/>
                  <a:gd name="connsiteX9" fmla="*/ 178945 w 244920"/>
                  <a:gd name="connsiteY9" fmla="*/ 36 h 30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4920" h="302641">
                    <a:moveTo>
                      <a:pt x="178945" y="36"/>
                    </a:moveTo>
                    <a:cubicBezTo>
                      <a:pt x="185824" y="-2081"/>
                      <a:pt x="97453" y="87878"/>
                      <a:pt x="67820" y="111161"/>
                    </a:cubicBezTo>
                    <a:cubicBezTo>
                      <a:pt x="38187" y="134444"/>
                      <a:pt x="-7851" y="139736"/>
                      <a:pt x="1145" y="139736"/>
                    </a:cubicBezTo>
                    <a:cubicBezTo>
                      <a:pt x="10141" y="139736"/>
                      <a:pt x="97982" y="114865"/>
                      <a:pt x="121795" y="111161"/>
                    </a:cubicBezTo>
                    <a:cubicBezTo>
                      <a:pt x="145607" y="107457"/>
                      <a:pt x="123912" y="85761"/>
                      <a:pt x="144020" y="117511"/>
                    </a:cubicBezTo>
                    <a:cubicBezTo>
                      <a:pt x="164128" y="149261"/>
                      <a:pt x="231333" y="290019"/>
                      <a:pt x="242445" y="301661"/>
                    </a:cubicBezTo>
                    <a:cubicBezTo>
                      <a:pt x="253558" y="313303"/>
                      <a:pt x="224453" y="218053"/>
                      <a:pt x="210695" y="187361"/>
                    </a:cubicBezTo>
                    <a:cubicBezTo>
                      <a:pt x="196937" y="156669"/>
                      <a:pt x="190587" y="128094"/>
                      <a:pt x="159895" y="117511"/>
                    </a:cubicBezTo>
                    <a:cubicBezTo>
                      <a:pt x="129203" y="106928"/>
                      <a:pt x="22841" y="144499"/>
                      <a:pt x="26545" y="123861"/>
                    </a:cubicBezTo>
                    <a:cubicBezTo>
                      <a:pt x="30249" y="103223"/>
                      <a:pt x="172066" y="2153"/>
                      <a:pt x="178945" y="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 242">
                <a:extLst>
                  <a:ext uri="{FF2B5EF4-FFF2-40B4-BE49-F238E27FC236}">
                    <a16:creationId xmlns:a16="http://schemas.microsoft.com/office/drawing/2014/main" id="{72110132-6840-688E-FE76-9B4209BE90FA}"/>
                  </a:ext>
                </a:extLst>
              </p:cNvPr>
              <p:cNvSpPr/>
              <p:nvPr/>
            </p:nvSpPr>
            <p:spPr>
              <a:xfrm>
                <a:off x="3373812" y="5734695"/>
                <a:ext cx="249394" cy="836151"/>
              </a:xfrm>
              <a:custGeom>
                <a:avLst/>
                <a:gdLst>
                  <a:gd name="connsiteX0" fmla="*/ 1213 w 249394"/>
                  <a:gd name="connsiteY0" fmla="*/ 5705 h 836151"/>
                  <a:gd name="connsiteX1" fmla="*/ 229813 w 249394"/>
                  <a:gd name="connsiteY1" fmla="*/ 780405 h 836151"/>
                  <a:gd name="connsiteX2" fmla="*/ 223463 w 249394"/>
                  <a:gd name="connsiteY2" fmla="*/ 713730 h 836151"/>
                  <a:gd name="connsiteX3" fmla="*/ 109163 w 249394"/>
                  <a:gd name="connsiteY3" fmla="*/ 224780 h 836151"/>
                  <a:gd name="connsiteX4" fmla="*/ 137738 w 249394"/>
                  <a:gd name="connsiteY4" fmla="*/ 418455 h 836151"/>
                  <a:gd name="connsiteX5" fmla="*/ 1213 w 249394"/>
                  <a:gd name="connsiteY5" fmla="*/ 5705 h 836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9394" h="836151">
                    <a:moveTo>
                      <a:pt x="1213" y="5705"/>
                    </a:moveTo>
                    <a:cubicBezTo>
                      <a:pt x="16559" y="66030"/>
                      <a:pt x="192771" y="662401"/>
                      <a:pt x="229813" y="780405"/>
                    </a:cubicBezTo>
                    <a:cubicBezTo>
                      <a:pt x="266855" y="898409"/>
                      <a:pt x="243571" y="806334"/>
                      <a:pt x="223463" y="713730"/>
                    </a:cubicBezTo>
                    <a:cubicBezTo>
                      <a:pt x="203355" y="621126"/>
                      <a:pt x="123451" y="273993"/>
                      <a:pt x="109163" y="224780"/>
                    </a:cubicBezTo>
                    <a:cubicBezTo>
                      <a:pt x="94876" y="175568"/>
                      <a:pt x="154671" y="454438"/>
                      <a:pt x="137738" y="418455"/>
                    </a:cubicBezTo>
                    <a:cubicBezTo>
                      <a:pt x="120805" y="382472"/>
                      <a:pt x="-14133" y="-54620"/>
                      <a:pt x="1213" y="57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 243">
                <a:extLst>
                  <a:ext uri="{FF2B5EF4-FFF2-40B4-BE49-F238E27FC236}">
                    <a16:creationId xmlns:a16="http://schemas.microsoft.com/office/drawing/2014/main" id="{0CCF3B11-21D0-3657-7BEF-09C10C5AEA2F}"/>
                  </a:ext>
                </a:extLst>
              </p:cNvPr>
              <p:cNvSpPr/>
              <p:nvPr/>
            </p:nvSpPr>
            <p:spPr>
              <a:xfrm>
                <a:off x="3104946" y="5552928"/>
                <a:ext cx="333624" cy="429611"/>
              </a:xfrm>
              <a:custGeom>
                <a:avLst/>
                <a:gdLst>
                  <a:gd name="connsiteX0" fmla="*/ 60529 w 333624"/>
                  <a:gd name="connsiteY0" fmla="*/ 147 h 429611"/>
                  <a:gd name="connsiteX1" fmla="*/ 9729 w 333624"/>
                  <a:gd name="connsiteY1" fmla="*/ 139847 h 429611"/>
                  <a:gd name="connsiteX2" fmla="*/ 124029 w 333624"/>
                  <a:gd name="connsiteY2" fmla="*/ 196997 h 429611"/>
                  <a:gd name="connsiteX3" fmla="*/ 114504 w 333624"/>
                  <a:gd name="connsiteY3" fmla="*/ 168422 h 429611"/>
                  <a:gd name="connsiteX4" fmla="*/ 231979 w 333624"/>
                  <a:gd name="connsiteY4" fmla="*/ 247797 h 429611"/>
                  <a:gd name="connsiteX5" fmla="*/ 298654 w 333624"/>
                  <a:gd name="connsiteY5" fmla="*/ 311297 h 429611"/>
                  <a:gd name="connsiteX6" fmla="*/ 266904 w 333624"/>
                  <a:gd name="connsiteY6" fmla="*/ 187472 h 429611"/>
                  <a:gd name="connsiteX7" fmla="*/ 333579 w 333624"/>
                  <a:gd name="connsiteY7" fmla="*/ 428772 h 429611"/>
                  <a:gd name="connsiteX8" fmla="*/ 273254 w 333624"/>
                  <a:gd name="connsiteY8" fmla="*/ 263672 h 429611"/>
                  <a:gd name="connsiteX9" fmla="*/ 70054 w 333624"/>
                  <a:gd name="connsiteY9" fmla="*/ 171597 h 429611"/>
                  <a:gd name="connsiteX10" fmla="*/ 204 w 333624"/>
                  <a:gd name="connsiteY10" fmla="*/ 168422 h 429611"/>
                  <a:gd name="connsiteX11" fmla="*/ 60529 w 333624"/>
                  <a:gd name="connsiteY11" fmla="*/ 147 h 429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3624" h="429611">
                    <a:moveTo>
                      <a:pt x="60529" y="147"/>
                    </a:moveTo>
                    <a:cubicBezTo>
                      <a:pt x="62116" y="-4615"/>
                      <a:pt x="-854" y="107039"/>
                      <a:pt x="9729" y="139847"/>
                    </a:cubicBezTo>
                    <a:cubicBezTo>
                      <a:pt x="20312" y="172655"/>
                      <a:pt x="106566" y="192234"/>
                      <a:pt x="124029" y="196997"/>
                    </a:cubicBezTo>
                    <a:cubicBezTo>
                      <a:pt x="141492" y="201760"/>
                      <a:pt x="96512" y="159955"/>
                      <a:pt x="114504" y="168422"/>
                    </a:cubicBezTo>
                    <a:cubicBezTo>
                      <a:pt x="132496" y="176889"/>
                      <a:pt x="201287" y="223985"/>
                      <a:pt x="231979" y="247797"/>
                    </a:cubicBezTo>
                    <a:cubicBezTo>
                      <a:pt x="262671" y="271609"/>
                      <a:pt x="292833" y="321351"/>
                      <a:pt x="298654" y="311297"/>
                    </a:cubicBezTo>
                    <a:cubicBezTo>
                      <a:pt x="304475" y="301243"/>
                      <a:pt x="261083" y="167893"/>
                      <a:pt x="266904" y="187472"/>
                    </a:cubicBezTo>
                    <a:cubicBezTo>
                      <a:pt x="272725" y="207051"/>
                      <a:pt x="332521" y="416072"/>
                      <a:pt x="333579" y="428772"/>
                    </a:cubicBezTo>
                    <a:cubicBezTo>
                      <a:pt x="334637" y="441472"/>
                      <a:pt x="317175" y="306534"/>
                      <a:pt x="273254" y="263672"/>
                    </a:cubicBezTo>
                    <a:cubicBezTo>
                      <a:pt x="229333" y="220810"/>
                      <a:pt x="115562" y="187472"/>
                      <a:pt x="70054" y="171597"/>
                    </a:cubicBezTo>
                    <a:cubicBezTo>
                      <a:pt x="24546" y="155722"/>
                      <a:pt x="4437" y="193293"/>
                      <a:pt x="204" y="168422"/>
                    </a:cubicBezTo>
                    <a:cubicBezTo>
                      <a:pt x="-4029" y="143551"/>
                      <a:pt x="58942" y="4909"/>
                      <a:pt x="60529" y="1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 244">
                <a:extLst>
                  <a:ext uri="{FF2B5EF4-FFF2-40B4-BE49-F238E27FC236}">
                    <a16:creationId xmlns:a16="http://schemas.microsoft.com/office/drawing/2014/main" id="{018ABAB4-A1E4-1257-A14E-671570F7BC3C}"/>
                  </a:ext>
                </a:extLst>
              </p:cNvPr>
              <p:cNvSpPr/>
              <p:nvPr/>
            </p:nvSpPr>
            <p:spPr>
              <a:xfrm>
                <a:off x="2942871" y="5658517"/>
                <a:ext cx="187445" cy="891684"/>
              </a:xfrm>
              <a:custGeom>
                <a:avLst/>
                <a:gdLst>
                  <a:gd name="connsiteX0" fmla="*/ 114654 w 187445"/>
                  <a:gd name="connsiteY0" fmla="*/ 2508 h 891684"/>
                  <a:gd name="connsiteX1" fmla="*/ 117829 w 187445"/>
                  <a:gd name="connsiteY1" fmla="*/ 183483 h 891684"/>
                  <a:gd name="connsiteX2" fmla="*/ 181329 w 187445"/>
                  <a:gd name="connsiteY2" fmla="*/ 335883 h 891684"/>
                  <a:gd name="connsiteX3" fmla="*/ 181329 w 187445"/>
                  <a:gd name="connsiteY3" fmla="*/ 304133 h 891684"/>
                  <a:gd name="connsiteX4" fmla="*/ 184504 w 187445"/>
                  <a:gd name="connsiteY4" fmla="*/ 405733 h 891684"/>
                  <a:gd name="connsiteX5" fmla="*/ 133704 w 187445"/>
                  <a:gd name="connsiteY5" fmla="*/ 456533 h 891684"/>
                  <a:gd name="connsiteX6" fmla="*/ 155929 w 187445"/>
                  <a:gd name="connsiteY6" fmla="*/ 434308 h 891684"/>
                  <a:gd name="connsiteX7" fmla="*/ 127354 w 187445"/>
                  <a:gd name="connsiteY7" fmla="*/ 526383 h 891684"/>
                  <a:gd name="connsiteX8" fmla="*/ 121004 w 187445"/>
                  <a:gd name="connsiteY8" fmla="*/ 574008 h 891684"/>
                  <a:gd name="connsiteX9" fmla="*/ 354 w 187445"/>
                  <a:gd name="connsiteY9" fmla="*/ 697833 h 891684"/>
                  <a:gd name="connsiteX10" fmla="*/ 82904 w 187445"/>
                  <a:gd name="connsiteY10" fmla="*/ 637508 h 891684"/>
                  <a:gd name="connsiteX11" fmla="*/ 47979 w 187445"/>
                  <a:gd name="connsiteY11" fmla="*/ 701008 h 891684"/>
                  <a:gd name="connsiteX12" fmla="*/ 76554 w 187445"/>
                  <a:gd name="connsiteY12" fmla="*/ 891508 h 891684"/>
                  <a:gd name="connsiteX13" fmla="*/ 76554 w 187445"/>
                  <a:gd name="connsiteY13" fmla="*/ 732758 h 891684"/>
                  <a:gd name="connsiteX14" fmla="*/ 98779 w 187445"/>
                  <a:gd name="connsiteY14" fmla="*/ 599408 h 891684"/>
                  <a:gd name="connsiteX15" fmla="*/ 184504 w 187445"/>
                  <a:gd name="connsiteY15" fmla="*/ 377158 h 891684"/>
                  <a:gd name="connsiteX16" fmla="*/ 117829 w 187445"/>
                  <a:gd name="connsiteY16" fmla="*/ 212058 h 891684"/>
                  <a:gd name="connsiteX17" fmla="*/ 108304 w 187445"/>
                  <a:gd name="connsiteY17" fmla="*/ 85058 h 891684"/>
                  <a:gd name="connsiteX18" fmla="*/ 114654 w 187445"/>
                  <a:gd name="connsiteY18" fmla="*/ 2508 h 89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7445" h="891684">
                    <a:moveTo>
                      <a:pt x="114654" y="2508"/>
                    </a:moveTo>
                    <a:cubicBezTo>
                      <a:pt x="116241" y="18912"/>
                      <a:pt x="106716" y="127920"/>
                      <a:pt x="117829" y="183483"/>
                    </a:cubicBezTo>
                    <a:cubicBezTo>
                      <a:pt x="128942" y="239046"/>
                      <a:pt x="170746" y="315775"/>
                      <a:pt x="181329" y="335883"/>
                    </a:cubicBezTo>
                    <a:cubicBezTo>
                      <a:pt x="191912" y="355991"/>
                      <a:pt x="180800" y="292491"/>
                      <a:pt x="181329" y="304133"/>
                    </a:cubicBezTo>
                    <a:cubicBezTo>
                      <a:pt x="181858" y="315775"/>
                      <a:pt x="192441" y="380333"/>
                      <a:pt x="184504" y="405733"/>
                    </a:cubicBezTo>
                    <a:cubicBezTo>
                      <a:pt x="176567" y="431133"/>
                      <a:pt x="133704" y="456533"/>
                      <a:pt x="133704" y="456533"/>
                    </a:cubicBezTo>
                    <a:cubicBezTo>
                      <a:pt x="128942" y="461295"/>
                      <a:pt x="156987" y="422666"/>
                      <a:pt x="155929" y="434308"/>
                    </a:cubicBezTo>
                    <a:cubicBezTo>
                      <a:pt x="154871" y="445950"/>
                      <a:pt x="133175" y="503100"/>
                      <a:pt x="127354" y="526383"/>
                    </a:cubicBezTo>
                    <a:cubicBezTo>
                      <a:pt x="121533" y="549666"/>
                      <a:pt x="142171" y="545433"/>
                      <a:pt x="121004" y="574008"/>
                    </a:cubicBezTo>
                    <a:cubicBezTo>
                      <a:pt x="99837" y="602583"/>
                      <a:pt x="6704" y="687250"/>
                      <a:pt x="354" y="697833"/>
                    </a:cubicBezTo>
                    <a:cubicBezTo>
                      <a:pt x="-5996" y="708416"/>
                      <a:pt x="74966" y="636979"/>
                      <a:pt x="82904" y="637508"/>
                    </a:cubicBezTo>
                    <a:cubicBezTo>
                      <a:pt x="90841" y="638037"/>
                      <a:pt x="49037" y="658675"/>
                      <a:pt x="47979" y="701008"/>
                    </a:cubicBezTo>
                    <a:cubicBezTo>
                      <a:pt x="46921" y="743341"/>
                      <a:pt x="71791" y="886216"/>
                      <a:pt x="76554" y="891508"/>
                    </a:cubicBezTo>
                    <a:cubicBezTo>
                      <a:pt x="81316" y="896800"/>
                      <a:pt x="72850" y="781441"/>
                      <a:pt x="76554" y="732758"/>
                    </a:cubicBezTo>
                    <a:cubicBezTo>
                      <a:pt x="80258" y="684075"/>
                      <a:pt x="80787" y="658675"/>
                      <a:pt x="98779" y="599408"/>
                    </a:cubicBezTo>
                    <a:cubicBezTo>
                      <a:pt x="116771" y="540141"/>
                      <a:pt x="181329" y="441716"/>
                      <a:pt x="184504" y="377158"/>
                    </a:cubicBezTo>
                    <a:cubicBezTo>
                      <a:pt x="187679" y="312600"/>
                      <a:pt x="130529" y="260741"/>
                      <a:pt x="117829" y="212058"/>
                    </a:cubicBezTo>
                    <a:cubicBezTo>
                      <a:pt x="105129" y="163375"/>
                      <a:pt x="108304" y="115750"/>
                      <a:pt x="108304" y="85058"/>
                    </a:cubicBezTo>
                    <a:cubicBezTo>
                      <a:pt x="108304" y="54366"/>
                      <a:pt x="113067" y="-13896"/>
                      <a:pt x="114654" y="25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 245">
                <a:extLst>
                  <a:ext uri="{FF2B5EF4-FFF2-40B4-BE49-F238E27FC236}">
                    <a16:creationId xmlns:a16="http://schemas.microsoft.com/office/drawing/2014/main" id="{5463A29F-9BE1-76B3-D3E4-FBADB2F11448}"/>
                  </a:ext>
                </a:extLst>
              </p:cNvPr>
              <p:cNvSpPr/>
              <p:nvPr/>
            </p:nvSpPr>
            <p:spPr>
              <a:xfrm>
                <a:off x="3057502" y="5467270"/>
                <a:ext cx="403290" cy="485855"/>
              </a:xfrm>
              <a:custGeom>
                <a:avLst/>
                <a:gdLst>
                  <a:gd name="connsiteX0" fmla="*/ 92098 w 403290"/>
                  <a:gd name="connsiteY0" fmla="*/ 80 h 485855"/>
                  <a:gd name="connsiteX1" fmla="*/ 38123 w 403290"/>
                  <a:gd name="connsiteY1" fmla="*/ 212805 h 485855"/>
                  <a:gd name="connsiteX2" fmla="*/ 85748 w 403290"/>
                  <a:gd name="connsiteY2" fmla="*/ 327105 h 485855"/>
                  <a:gd name="connsiteX3" fmla="*/ 104798 w 403290"/>
                  <a:gd name="connsiteY3" fmla="*/ 301705 h 485855"/>
                  <a:gd name="connsiteX4" fmla="*/ 193698 w 403290"/>
                  <a:gd name="connsiteY4" fmla="*/ 333455 h 485855"/>
                  <a:gd name="connsiteX5" fmla="*/ 301648 w 403290"/>
                  <a:gd name="connsiteY5" fmla="*/ 450930 h 485855"/>
                  <a:gd name="connsiteX6" fmla="*/ 266723 w 403290"/>
                  <a:gd name="connsiteY6" fmla="*/ 365205 h 485855"/>
                  <a:gd name="connsiteX7" fmla="*/ 403248 w 403290"/>
                  <a:gd name="connsiteY7" fmla="*/ 485855 h 485855"/>
                  <a:gd name="connsiteX8" fmla="*/ 250848 w 403290"/>
                  <a:gd name="connsiteY8" fmla="*/ 365205 h 485855"/>
                  <a:gd name="connsiteX9" fmla="*/ 57173 w 403290"/>
                  <a:gd name="connsiteY9" fmla="*/ 292180 h 485855"/>
                  <a:gd name="connsiteX10" fmla="*/ 23 w 403290"/>
                  <a:gd name="connsiteY10" fmla="*/ 181055 h 485855"/>
                  <a:gd name="connsiteX11" fmla="*/ 50823 w 403290"/>
                  <a:gd name="connsiteY11" fmla="*/ 187405 h 485855"/>
                  <a:gd name="connsiteX12" fmla="*/ 92098 w 403290"/>
                  <a:gd name="connsiteY12" fmla="*/ 80 h 485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3290" h="485855">
                    <a:moveTo>
                      <a:pt x="92098" y="80"/>
                    </a:moveTo>
                    <a:cubicBezTo>
                      <a:pt x="89981" y="4313"/>
                      <a:pt x="39181" y="158301"/>
                      <a:pt x="38123" y="212805"/>
                    </a:cubicBezTo>
                    <a:cubicBezTo>
                      <a:pt x="37065" y="267309"/>
                      <a:pt x="74636" y="312289"/>
                      <a:pt x="85748" y="327105"/>
                    </a:cubicBezTo>
                    <a:cubicBezTo>
                      <a:pt x="96860" y="341921"/>
                      <a:pt x="86807" y="300647"/>
                      <a:pt x="104798" y="301705"/>
                    </a:cubicBezTo>
                    <a:cubicBezTo>
                      <a:pt x="122789" y="302763"/>
                      <a:pt x="160890" y="308584"/>
                      <a:pt x="193698" y="333455"/>
                    </a:cubicBezTo>
                    <a:cubicBezTo>
                      <a:pt x="226506" y="358326"/>
                      <a:pt x="289477" y="445638"/>
                      <a:pt x="301648" y="450930"/>
                    </a:cubicBezTo>
                    <a:cubicBezTo>
                      <a:pt x="313819" y="456222"/>
                      <a:pt x="249790" y="359384"/>
                      <a:pt x="266723" y="365205"/>
                    </a:cubicBezTo>
                    <a:cubicBezTo>
                      <a:pt x="283656" y="371026"/>
                      <a:pt x="405894" y="485855"/>
                      <a:pt x="403248" y="485855"/>
                    </a:cubicBezTo>
                    <a:cubicBezTo>
                      <a:pt x="400602" y="485855"/>
                      <a:pt x="308527" y="397484"/>
                      <a:pt x="250848" y="365205"/>
                    </a:cubicBezTo>
                    <a:cubicBezTo>
                      <a:pt x="193169" y="332926"/>
                      <a:pt x="98977" y="322871"/>
                      <a:pt x="57173" y="292180"/>
                    </a:cubicBezTo>
                    <a:cubicBezTo>
                      <a:pt x="15369" y="261489"/>
                      <a:pt x="1081" y="198517"/>
                      <a:pt x="23" y="181055"/>
                    </a:cubicBezTo>
                    <a:cubicBezTo>
                      <a:pt x="-1035" y="163593"/>
                      <a:pt x="33890" y="215980"/>
                      <a:pt x="50823" y="187405"/>
                    </a:cubicBezTo>
                    <a:cubicBezTo>
                      <a:pt x="67756" y="158830"/>
                      <a:pt x="94215" y="-4153"/>
                      <a:pt x="92098" y="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 246">
                <a:extLst>
                  <a:ext uri="{FF2B5EF4-FFF2-40B4-BE49-F238E27FC236}">
                    <a16:creationId xmlns:a16="http://schemas.microsoft.com/office/drawing/2014/main" id="{F010CE03-1FD9-08F7-F2D5-49497C687971}"/>
                  </a:ext>
                </a:extLst>
              </p:cNvPr>
              <p:cNvSpPr/>
              <p:nvPr/>
            </p:nvSpPr>
            <p:spPr>
              <a:xfrm>
                <a:off x="3082749" y="5549897"/>
                <a:ext cx="251355" cy="181676"/>
              </a:xfrm>
              <a:custGeom>
                <a:avLst/>
                <a:gdLst>
                  <a:gd name="connsiteX0" fmla="*/ 231951 w 251355"/>
                  <a:gd name="connsiteY0" fmla="*/ 3 h 181676"/>
                  <a:gd name="connsiteX1" fmla="*/ 181151 w 251355"/>
                  <a:gd name="connsiteY1" fmla="*/ 66678 h 181676"/>
                  <a:gd name="connsiteX2" fmla="*/ 176 w 251355"/>
                  <a:gd name="connsiteY2" fmla="*/ 88903 h 181676"/>
                  <a:gd name="connsiteX3" fmla="*/ 149401 w 251355"/>
                  <a:gd name="connsiteY3" fmla="*/ 95253 h 181676"/>
                  <a:gd name="connsiteX4" fmla="*/ 235126 w 251355"/>
                  <a:gd name="connsiteY4" fmla="*/ 180978 h 181676"/>
                  <a:gd name="connsiteX5" fmla="*/ 241476 w 251355"/>
                  <a:gd name="connsiteY5" fmla="*/ 133353 h 181676"/>
                  <a:gd name="connsiteX6" fmla="*/ 244651 w 251355"/>
                  <a:gd name="connsiteY6" fmla="*/ 88903 h 181676"/>
                  <a:gd name="connsiteX7" fmla="*/ 244651 w 251355"/>
                  <a:gd name="connsiteY7" fmla="*/ 136528 h 181676"/>
                  <a:gd name="connsiteX8" fmla="*/ 155751 w 251355"/>
                  <a:gd name="connsiteY8" fmla="*/ 73028 h 181676"/>
                  <a:gd name="connsiteX9" fmla="*/ 60501 w 251355"/>
                  <a:gd name="connsiteY9" fmla="*/ 69853 h 181676"/>
                  <a:gd name="connsiteX10" fmla="*/ 231951 w 251355"/>
                  <a:gd name="connsiteY10" fmla="*/ 3 h 18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355" h="181676">
                    <a:moveTo>
                      <a:pt x="231951" y="3"/>
                    </a:moveTo>
                    <a:cubicBezTo>
                      <a:pt x="252059" y="-526"/>
                      <a:pt x="219780" y="51861"/>
                      <a:pt x="181151" y="66678"/>
                    </a:cubicBezTo>
                    <a:cubicBezTo>
                      <a:pt x="142522" y="81495"/>
                      <a:pt x="5468" y="84141"/>
                      <a:pt x="176" y="88903"/>
                    </a:cubicBezTo>
                    <a:cubicBezTo>
                      <a:pt x="-5116" y="93666"/>
                      <a:pt x="110243" y="79907"/>
                      <a:pt x="149401" y="95253"/>
                    </a:cubicBezTo>
                    <a:cubicBezTo>
                      <a:pt x="188559" y="110599"/>
                      <a:pt x="219780" y="174628"/>
                      <a:pt x="235126" y="180978"/>
                    </a:cubicBezTo>
                    <a:cubicBezTo>
                      <a:pt x="250472" y="187328"/>
                      <a:pt x="239889" y="148699"/>
                      <a:pt x="241476" y="133353"/>
                    </a:cubicBezTo>
                    <a:cubicBezTo>
                      <a:pt x="243064" y="118007"/>
                      <a:pt x="244122" y="88374"/>
                      <a:pt x="244651" y="88903"/>
                    </a:cubicBezTo>
                    <a:cubicBezTo>
                      <a:pt x="245180" y="89432"/>
                      <a:pt x="259468" y="139174"/>
                      <a:pt x="244651" y="136528"/>
                    </a:cubicBezTo>
                    <a:cubicBezTo>
                      <a:pt x="229834" y="133882"/>
                      <a:pt x="186443" y="84141"/>
                      <a:pt x="155751" y="73028"/>
                    </a:cubicBezTo>
                    <a:cubicBezTo>
                      <a:pt x="125059" y="61916"/>
                      <a:pt x="51505" y="74615"/>
                      <a:pt x="60501" y="69853"/>
                    </a:cubicBezTo>
                    <a:cubicBezTo>
                      <a:pt x="69497" y="65091"/>
                      <a:pt x="211843" y="532"/>
                      <a:pt x="231951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 247">
                <a:extLst>
                  <a:ext uri="{FF2B5EF4-FFF2-40B4-BE49-F238E27FC236}">
                    <a16:creationId xmlns:a16="http://schemas.microsoft.com/office/drawing/2014/main" id="{B4DEFFB8-CD56-1820-A21B-10CE0EE9AE9E}"/>
                  </a:ext>
                </a:extLst>
              </p:cNvPr>
              <p:cNvSpPr/>
              <p:nvPr/>
            </p:nvSpPr>
            <p:spPr>
              <a:xfrm>
                <a:off x="3149225" y="5841994"/>
                <a:ext cx="349920" cy="223764"/>
              </a:xfrm>
              <a:custGeom>
                <a:avLst/>
                <a:gdLst>
                  <a:gd name="connsiteX0" fmla="*/ 60700 w 349920"/>
                  <a:gd name="connsiteY0" fmla="*/ 6 h 223764"/>
                  <a:gd name="connsiteX1" fmla="*/ 241675 w 349920"/>
                  <a:gd name="connsiteY1" fmla="*/ 161931 h 223764"/>
                  <a:gd name="connsiteX2" fmla="*/ 349625 w 349920"/>
                  <a:gd name="connsiteY2" fmla="*/ 222256 h 223764"/>
                  <a:gd name="connsiteX3" fmla="*/ 263900 w 349920"/>
                  <a:gd name="connsiteY3" fmla="*/ 206381 h 223764"/>
                  <a:gd name="connsiteX4" fmla="*/ 375 w 349920"/>
                  <a:gd name="connsiteY4" fmla="*/ 215906 h 223764"/>
                  <a:gd name="connsiteX5" fmla="*/ 327400 w 349920"/>
                  <a:gd name="connsiteY5" fmla="*/ 200031 h 223764"/>
                  <a:gd name="connsiteX6" fmla="*/ 175000 w 349920"/>
                  <a:gd name="connsiteY6" fmla="*/ 85731 h 223764"/>
                  <a:gd name="connsiteX7" fmla="*/ 263900 w 349920"/>
                  <a:gd name="connsiteY7" fmla="*/ 168281 h 223764"/>
                  <a:gd name="connsiteX8" fmla="*/ 60700 w 349920"/>
                  <a:gd name="connsiteY8" fmla="*/ 6 h 22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920" h="223764">
                    <a:moveTo>
                      <a:pt x="60700" y="6"/>
                    </a:moveTo>
                    <a:cubicBezTo>
                      <a:pt x="56996" y="-1052"/>
                      <a:pt x="193521" y="124889"/>
                      <a:pt x="241675" y="161931"/>
                    </a:cubicBezTo>
                    <a:cubicBezTo>
                      <a:pt x="289829" y="198973"/>
                      <a:pt x="345921" y="214848"/>
                      <a:pt x="349625" y="222256"/>
                    </a:cubicBezTo>
                    <a:cubicBezTo>
                      <a:pt x="353329" y="229664"/>
                      <a:pt x="322108" y="207439"/>
                      <a:pt x="263900" y="206381"/>
                    </a:cubicBezTo>
                    <a:cubicBezTo>
                      <a:pt x="205692" y="205323"/>
                      <a:pt x="-10208" y="216964"/>
                      <a:pt x="375" y="215906"/>
                    </a:cubicBezTo>
                    <a:cubicBezTo>
                      <a:pt x="10958" y="214848"/>
                      <a:pt x="298296" y="221727"/>
                      <a:pt x="327400" y="200031"/>
                    </a:cubicBezTo>
                    <a:cubicBezTo>
                      <a:pt x="356504" y="178335"/>
                      <a:pt x="185583" y="91023"/>
                      <a:pt x="175000" y="85731"/>
                    </a:cubicBezTo>
                    <a:cubicBezTo>
                      <a:pt x="164417" y="80439"/>
                      <a:pt x="290888" y="183098"/>
                      <a:pt x="263900" y="168281"/>
                    </a:cubicBezTo>
                    <a:cubicBezTo>
                      <a:pt x="236912" y="153464"/>
                      <a:pt x="64404" y="1064"/>
                      <a:pt x="60700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 248">
                <a:extLst>
                  <a:ext uri="{FF2B5EF4-FFF2-40B4-BE49-F238E27FC236}">
                    <a16:creationId xmlns:a16="http://schemas.microsoft.com/office/drawing/2014/main" id="{D45B47BB-D4B3-06E5-03A1-323A31086AE2}"/>
                  </a:ext>
                </a:extLst>
              </p:cNvPr>
              <p:cNvSpPr/>
              <p:nvPr/>
            </p:nvSpPr>
            <p:spPr>
              <a:xfrm>
                <a:off x="3068030" y="5841994"/>
                <a:ext cx="453062" cy="346139"/>
              </a:xfrm>
              <a:custGeom>
                <a:avLst/>
                <a:gdLst>
                  <a:gd name="connsiteX0" fmla="*/ 62520 w 453062"/>
                  <a:gd name="connsiteY0" fmla="*/ 6 h 346139"/>
                  <a:gd name="connsiteX1" fmla="*/ 208570 w 453062"/>
                  <a:gd name="connsiteY1" fmla="*/ 152406 h 346139"/>
                  <a:gd name="connsiteX2" fmla="*/ 195870 w 453062"/>
                  <a:gd name="connsiteY2" fmla="*/ 180981 h 346139"/>
                  <a:gd name="connsiteX3" fmla="*/ 2195 w 453062"/>
                  <a:gd name="connsiteY3" fmla="*/ 304806 h 346139"/>
                  <a:gd name="connsiteX4" fmla="*/ 106970 w 453062"/>
                  <a:gd name="connsiteY4" fmla="*/ 257181 h 346139"/>
                  <a:gd name="connsiteX5" fmla="*/ 341920 w 453062"/>
                  <a:gd name="connsiteY5" fmla="*/ 269881 h 346139"/>
                  <a:gd name="connsiteX6" fmla="*/ 275245 w 453062"/>
                  <a:gd name="connsiteY6" fmla="*/ 247656 h 346139"/>
                  <a:gd name="connsiteX7" fmla="*/ 453045 w 453062"/>
                  <a:gd name="connsiteY7" fmla="*/ 346081 h 346139"/>
                  <a:gd name="connsiteX8" fmla="*/ 284770 w 453062"/>
                  <a:gd name="connsiteY8" fmla="*/ 231781 h 346139"/>
                  <a:gd name="connsiteX9" fmla="*/ 87920 w 453062"/>
                  <a:gd name="connsiteY9" fmla="*/ 212731 h 346139"/>
                  <a:gd name="connsiteX10" fmla="*/ 103795 w 453062"/>
                  <a:gd name="connsiteY10" fmla="*/ 158756 h 346139"/>
                  <a:gd name="connsiteX11" fmla="*/ 18070 w 453062"/>
                  <a:gd name="connsiteY11" fmla="*/ 66681 h 346139"/>
                  <a:gd name="connsiteX12" fmla="*/ 160945 w 453062"/>
                  <a:gd name="connsiteY12" fmla="*/ 187331 h 346139"/>
                  <a:gd name="connsiteX13" fmla="*/ 145070 w 453062"/>
                  <a:gd name="connsiteY13" fmla="*/ 133356 h 346139"/>
                  <a:gd name="connsiteX14" fmla="*/ 87920 w 453062"/>
                  <a:gd name="connsiteY14" fmla="*/ 88906 h 346139"/>
                  <a:gd name="connsiteX15" fmla="*/ 218095 w 453062"/>
                  <a:gd name="connsiteY15" fmla="*/ 158756 h 346139"/>
                  <a:gd name="connsiteX16" fmla="*/ 62520 w 453062"/>
                  <a:gd name="connsiteY16" fmla="*/ 6 h 346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3062" h="346139">
                    <a:moveTo>
                      <a:pt x="62520" y="6"/>
                    </a:moveTo>
                    <a:cubicBezTo>
                      <a:pt x="60932" y="-1052"/>
                      <a:pt x="186345" y="122244"/>
                      <a:pt x="208570" y="152406"/>
                    </a:cubicBezTo>
                    <a:cubicBezTo>
                      <a:pt x="230795" y="182568"/>
                      <a:pt x="230266" y="155581"/>
                      <a:pt x="195870" y="180981"/>
                    </a:cubicBezTo>
                    <a:cubicBezTo>
                      <a:pt x="161474" y="206381"/>
                      <a:pt x="17012" y="292106"/>
                      <a:pt x="2195" y="304806"/>
                    </a:cubicBezTo>
                    <a:cubicBezTo>
                      <a:pt x="-12622" y="317506"/>
                      <a:pt x="50349" y="263002"/>
                      <a:pt x="106970" y="257181"/>
                    </a:cubicBezTo>
                    <a:cubicBezTo>
                      <a:pt x="163591" y="251360"/>
                      <a:pt x="313874" y="271468"/>
                      <a:pt x="341920" y="269881"/>
                    </a:cubicBezTo>
                    <a:cubicBezTo>
                      <a:pt x="369966" y="268294"/>
                      <a:pt x="256724" y="234956"/>
                      <a:pt x="275245" y="247656"/>
                    </a:cubicBezTo>
                    <a:cubicBezTo>
                      <a:pt x="293766" y="260356"/>
                      <a:pt x="451458" y="348727"/>
                      <a:pt x="453045" y="346081"/>
                    </a:cubicBezTo>
                    <a:cubicBezTo>
                      <a:pt x="454633" y="343435"/>
                      <a:pt x="345624" y="254006"/>
                      <a:pt x="284770" y="231781"/>
                    </a:cubicBezTo>
                    <a:cubicBezTo>
                      <a:pt x="223916" y="209556"/>
                      <a:pt x="118082" y="224902"/>
                      <a:pt x="87920" y="212731"/>
                    </a:cubicBezTo>
                    <a:cubicBezTo>
                      <a:pt x="57758" y="200560"/>
                      <a:pt x="115437" y="183098"/>
                      <a:pt x="103795" y="158756"/>
                    </a:cubicBezTo>
                    <a:cubicBezTo>
                      <a:pt x="92153" y="134414"/>
                      <a:pt x="8545" y="61918"/>
                      <a:pt x="18070" y="66681"/>
                    </a:cubicBezTo>
                    <a:cubicBezTo>
                      <a:pt x="27595" y="71444"/>
                      <a:pt x="139778" y="176219"/>
                      <a:pt x="160945" y="187331"/>
                    </a:cubicBezTo>
                    <a:cubicBezTo>
                      <a:pt x="182112" y="198444"/>
                      <a:pt x="157241" y="149760"/>
                      <a:pt x="145070" y="133356"/>
                    </a:cubicBezTo>
                    <a:cubicBezTo>
                      <a:pt x="132899" y="116952"/>
                      <a:pt x="75749" y="84673"/>
                      <a:pt x="87920" y="88906"/>
                    </a:cubicBezTo>
                    <a:cubicBezTo>
                      <a:pt x="100091" y="93139"/>
                      <a:pt x="218624" y="171985"/>
                      <a:pt x="218095" y="158756"/>
                    </a:cubicBezTo>
                    <a:cubicBezTo>
                      <a:pt x="217566" y="145527"/>
                      <a:pt x="64108" y="1064"/>
                      <a:pt x="62520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 249">
                <a:extLst>
                  <a:ext uri="{FF2B5EF4-FFF2-40B4-BE49-F238E27FC236}">
                    <a16:creationId xmlns:a16="http://schemas.microsoft.com/office/drawing/2014/main" id="{7FDD03CF-334E-50FB-3EF3-FF24671A4754}"/>
                  </a:ext>
                </a:extLst>
              </p:cNvPr>
              <p:cNvSpPr/>
              <p:nvPr/>
            </p:nvSpPr>
            <p:spPr>
              <a:xfrm>
                <a:off x="3057102" y="6130709"/>
                <a:ext cx="521154" cy="117714"/>
              </a:xfrm>
              <a:custGeom>
                <a:avLst/>
                <a:gdLst>
                  <a:gd name="connsiteX0" fmla="*/ 423 w 521154"/>
                  <a:gd name="connsiteY0" fmla="*/ 44666 h 117714"/>
                  <a:gd name="connsiteX1" fmla="*/ 178223 w 521154"/>
                  <a:gd name="connsiteY1" fmla="*/ 216 h 117714"/>
                  <a:gd name="connsiteX2" fmla="*/ 359198 w 521154"/>
                  <a:gd name="connsiteY2" fmla="*/ 66891 h 117714"/>
                  <a:gd name="connsiteX3" fmla="*/ 330623 w 521154"/>
                  <a:gd name="connsiteY3" fmla="*/ 31966 h 117714"/>
                  <a:gd name="connsiteX4" fmla="*/ 521123 w 521154"/>
                  <a:gd name="connsiteY4" fmla="*/ 117691 h 117714"/>
                  <a:gd name="connsiteX5" fmla="*/ 314748 w 521154"/>
                  <a:gd name="connsiteY5" fmla="*/ 22441 h 117714"/>
                  <a:gd name="connsiteX6" fmla="*/ 133773 w 521154"/>
                  <a:gd name="connsiteY6" fmla="*/ 19266 h 117714"/>
                  <a:gd name="connsiteX7" fmla="*/ 423 w 521154"/>
                  <a:gd name="connsiteY7" fmla="*/ 44666 h 11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1154" h="117714">
                    <a:moveTo>
                      <a:pt x="423" y="44666"/>
                    </a:moveTo>
                    <a:cubicBezTo>
                      <a:pt x="7831" y="41491"/>
                      <a:pt x="118427" y="-3488"/>
                      <a:pt x="178223" y="216"/>
                    </a:cubicBezTo>
                    <a:cubicBezTo>
                      <a:pt x="238019" y="3920"/>
                      <a:pt x="333798" y="61599"/>
                      <a:pt x="359198" y="66891"/>
                    </a:cubicBezTo>
                    <a:cubicBezTo>
                      <a:pt x="384598" y="72183"/>
                      <a:pt x="303635" y="23499"/>
                      <a:pt x="330623" y="31966"/>
                    </a:cubicBezTo>
                    <a:cubicBezTo>
                      <a:pt x="357611" y="40433"/>
                      <a:pt x="523769" y="119279"/>
                      <a:pt x="521123" y="117691"/>
                    </a:cubicBezTo>
                    <a:cubicBezTo>
                      <a:pt x="518477" y="116104"/>
                      <a:pt x="379306" y="38845"/>
                      <a:pt x="314748" y="22441"/>
                    </a:cubicBezTo>
                    <a:cubicBezTo>
                      <a:pt x="250190" y="6037"/>
                      <a:pt x="182986" y="16620"/>
                      <a:pt x="133773" y="19266"/>
                    </a:cubicBezTo>
                    <a:cubicBezTo>
                      <a:pt x="84561" y="21912"/>
                      <a:pt x="-6985" y="47841"/>
                      <a:pt x="423" y="446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 250">
                <a:extLst>
                  <a:ext uri="{FF2B5EF4-FFF2-40B4-BE49-F238E27FC236}">
                    <a16:creationId xmlns:a16="http://schemas.microsoft.com/office/drawing/2014/main" id="{8E186F73-664D-D73E-4CCE-B5E14EE152FA}"/>
                  </a:ext>
                </a:extLst>
              </p:cNvPr>
              <p:cNvSpPr/>
              <p:nvPr/>
            </p:nvSpPr>
            <p:spPr>
              <a:xfrm>
                <a:off x="3076574" y="6209087"/>
                <a:ext cx="580478" cy="320631"/>
              </a:xfrm>
              <a:custGeom>
                <a:avLst/>
                <a:gdLst>
                  <a:gd name="connsiteX0" fmla="*/ 1 w 580478"/>
                  <a:gd name="connsiteY0" fmla="*/ 74238 h 320631"/>
                  <a:gd name="connsiteX1" fmla="*/ 212726 w 580478"/>
                  <a:gd name="connsiteY1" fmla="*/ 61538 h 320631"/>
                  <a:gd name="connsiteX2" fmla="*/ 285751 w 580478"/>
                  <a:gd name="connsiteY2" fmla="*/ 112338 h 320631"/>
                  <a:gd name="connsiteX3" fmla="*/ 273051 w 580478"/>
                  <a:gd name="connsiteY3" fmla="*/ 80588 h 320631"/>
                  <a:gd name="connsiteX4" fmla="*/ 415926 w 580478"/>
                  <a:gd name="connsiteY4" fmla="*/ 179013 h 320631"/>
                  <a:gd name="connsiteX5" fmla="*/ 409576 w 580478"/>
                  <a:gd name="connsiteY5" fmla="*/ 163138 h 320631"/>
                  <a:gd name="connsiteX6" fmla="*/ 561976 w 580478"/>
                  <a:gd name="connsiteY6" fmla="*/ 302838 h 320631"/>
                  <a:gd name="connsiteX7" fmla="*/ 577851 w 580478"/>
                  <a:gd name="connsiteY7" fmla="*/ 318713 h 320631"/>
                  <a:gd name="connsiteX8" fmla="*/ 409576 w 580478"/>
                  <a:gd name="connsiteY8" fmla="*/ 159963 h 320631"/>
                  <a:gd name="connsiteX9" fmla="*/ 368301 w 580478"/>
                  <a:gd name="connsiteY9" fmla="*/ 86938 h 320631"/>
                  <a:gd name="connsiteX10" fmla="*/ 234951 w 580478"/>
                  <a:gd name="connsiteY10" fmla="*/ 7563 h 320631"/>
                  <a:gd name="connsiteX11" fmla="*/ 355601 w 580478"/>
                  <a:gd name="connsiteY11" fmla="*/ 109163 h 320631"/>
                  <a:gd name="connsiteX12" fmla="*/ 200026 w 580478"/>
                  <a:gd name="connsiteY12" fmla="*/ 36138 h 320631"/>
                  <a:gd name="connsiteX13" fmla="*/ 66676 w 580478"/>
                  <a:gd name="connsiteY13" fmla="*/ 1213 h 320631"/>
                  <a:gd name="connsiteX14" fmla="*/ 209551 w 580478"/>
                  <a:gd name="connsiteY14" fmla="*/ 77413 h 320631"/>
                  <a:gd name="connsiteX15" fmla="*/ 1 w 580478"/>
                  <a:gd name="connsiteY15" fmla="*/ 74238 h 32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478" h="320631">
                    <a:moveTo>
                      <a:pt x="1" y="74238"/>
                    </a:moveTo>
                    <a:cubicBezTo>
                      <a:pt x="530" y="71592"/>
                      <a:pt x="165101" y="55188"/>
                      <a:pt x="212726" y="61538"/>
                    </a:cubicBezTo>
                    <a:cubicBezTo>
                      <a:pt x="260351" y="67888"/>
                      <a:pt x="275697" y="109163"/>
                      <a:pt x="285751" y="112338"/>
                    </a:cubicBezTo>
                    <a:cubicBezTo>
                      <a:pt x="295805" y="115513"/>
                      <a:pt x="251355" y="69476"/>
                      <a:pt x="273051" y="80588"/>
                    </a:cubicBezTo>
                    <a:cubicBezTo>
                      <a:pt x="294747" y="91700"/>
                      <a:pt x="393172" y="165255"/>
                      <a:pt x="415926" y="179013"/>
                    </a:cubicBezTo>
                    <a:cubicBezTo>
                      <a:pt x="438680" y="192771"/>
                      <a:pt x="385234" y="142501"/>
                      <a:pt x="409576" y="163138"/>
                    </a:cubicBezTo>
                    <a:cubicBezTo>
                      <a:pt x="433918" y="183775"/>
                      <a:pt x="533930" y="276909"/>
                      <a:pt x="561976" y="302838"/>
                    </a:cubicBezTo>
                    <a:cubicBezTo>
                      <a:pt x="590022" y="328767"/>
                      <a:pt x="577851" y="318713"/>
                      <a:pt x="577851" y="318713"/>
                    </a:cubicBezTo>
                    <a:cubicBezTo>
                      <a:pt x="552451" y="294901"/>
                      <a:pt x="444501" y="198592"/>
                      <a:pt x="409576" y="159963"/>
                    </a:cubicBezTo>
                    <a:cubicBezTo>
                      <a:pt x="374651" y="121334"/>
                      <a:pt x="397405" y="112338"/>
                      <a:pt x="368301" y="86938"/>
                    </a:cubicBezTo>
                    <a:cubicBezTo>
                      <a:pt x="339197" y="61538"/>
                      <a:pt x="237068" y="3859"/>
                      <a:pt x="234951" y="7563"/>
                    </a:cubicBezTo>
                    <a:cubicBezTo>
                      <a:pt x="232834" y="11267"/>
                      <a:pt x="361422" y="104401"/>
                      <a:pt x="355601" y="109163"/>
                    </a:cubicBezTo>
                    <a:cubicBezTo>
                      <a:pt x="349780" y="113925"/>
                      <a:pt x="248180" y="54130"/>
                      <a:pt x="200026" y="36138"/>
                    </a:cubicBezTo>
                    <a:cubicBezTo>
                      <a:pt x="151872" y="18146"/>
                      <a:pt x="65089" y="-5666"/>
                      <a:pt x="66676" y="1213"/>
                    </a:cubicBezTo>
                    <a:cubicBezTo>
                      <a:pt x="68263" y="8092"/>
                      <a:pt x="221193" y="63655"/>
                      <a:pt x="209551" y="77413"/>
                    </a:cubicBezTo>
                    <a:cubicBezTo>
                      <a:pt x="197909" y="91171"/>
                      <a:pt x="-528" y="76884"/>
                      <a:pt x="1" y="742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 251">
                <a:extLst>
                  <a:ext uri="{FF2B5EF4-FFF2-40B4-BE49-F238E27FC236}">
                    <a16:creationId xmlns:a16="http://schemas.microsoft.com/office/drawing/2014/main" id="{4AC7E566-D814-2C12-BEBB-1995930E1669}"/>
                  </a:ext>
                </a:extLst>
              </p:cNvPr>
              <p:cNvSpPr/>
              <p:nvPr/>
            </p:nvSpPr>
            <p:spPr>
              <a:xfrm>
                <a:off x="3196752" y="6216642"/>
                <a:ext cx="454307" cy="291661"/>
              </a:xfrm>
              <a:custGeom>
                <a:avLst/>
                <a:gdLst>
                  <a:gd name="connsiteX0" fmla="*/ 473 w 454307"/>
                  <a:gd name="connsiteY0" fmla="*/ 8 h 291661"/>
                  <a:gd name="connsiteX1" fmla="*/ 194148 w 454307"/>
                  <a:gd name="connsiteY1" fmla="*/ 120658 h 291661"/>
                  <a:gd name="connsiteX2" fmla="*/ 206848 w 454307"/>
                  <a:gd name="connsiteY2" fmla="*/ 111133 h 291661"/>
                  <a:gd name="connsiteX3" fmla="*/ 292573 w 454307"/>
                  <a:gd name="connsiteY3" fmla="*/ 184158 h 291661"/>
                  <a:gd name="connsiteX4" fmla="*/ 286223 w 454307"/>
                  <a:gd name="connsiteY4" fmla="*/ 155583 h 291661"/>
                  <a:gd name="connsiteX5" fmla="*/ 362423 w 454307"/>
                  <a:gd name="connsiteY5" fmla="*/ 200033 h 291661"/>
                  <a:gd name="connsiteX6" fmla="*/ 448148 w 454307"/>
                  <a:gd name="connsiteY6" fmla="*/ 288933 h 291661"/>
                  <a:gd name="connsiteX7" fmla="*/ 422748 w 454307"/>
                  <a:gd name="connsiteY7" fmla="*/ 260358 h 291661"/>
                  <a:gd name="connsiteX8" fmla="*/ 225898 w 454307"/>
                  <a:gd name="connsiteY8" fmla="*/ 174633 h 291661"/>
                  <a:gd name="connsiteX9" fmla="*/ 333848 w 454307"/>
                  <a:gd name="connsiteY9" fmla="*/ 228608 h 291661"/>
                  <a:gd name="connsiteX10" fmla="*/ 257648 w 454307"/>
                  <a:gd name="connsiteY10" fmla="*/ 127008 h 291661"/>
                  <a:gd name="connsiteX11" fmla="*/ 473 w 454307"/>
                  <a:gd name="connsiteY11" fmla="*/ 8 h 29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307" h="291661">
                    <a:moveTo>
                      <a:pt x="473" y="8"/>
                    </a:moveTo>
                    <a:cubicBezTo>
                      <a:pt x="-10110" y="-1050"/>
                      <a:pt x="159752" y="102137"/>
                      <a:pt x="194148" y="120658"/>
                    </a:cubicBezTo>
                    <a:cubicBezTo>
                      <a:pt x="228544" y="139179"/>
                      <a:pt x="190444" y="100550"/>
                      <a:pt x="206848" y="111133"/>
                    </a:cubicBezTo>
                    <a:cubicBezTo>
                      <a:pt x="223252" y="121716"/>
                      <a:pt x="279344" y="176750"/>
                      <a:pt x="292573" y="184158"/>
                    </a:cubicBezTo>
                    <a:cubicBezTo>
                      <a:pt x="305802" y="191566"/>
                      <a:pt x="274581" y="152937"/>
                      <a:pt x="286223" y="155583"/>
                    </a:cubicBezTo>
                    <a:cubicBezTo>
                      <a:pt x="297865" y="158229"/>
                      <a:pt x="335436" y="177808"/>
                      <a:pt x="362423" y="200033"/>
                    </a:cubicBezTo>
                    <a:cubicBezTo>
                      <a:pt x="389410" y="222258"/>
                      <a:pt x="438094" y="278879"/>
                      <a:pt x="448148" y="288933"/>
                    </a:cubicBezTo>
                    <a:cubicBezTo>
                      <a:pt x="458202" y="298987"/>
                      <a:pt x="459790" y="279408"/>
                      <a:pt x="422748" y="260358"/>
                    </a:cubicBezTo>
                    <a:cubicBezTo>
                      <a:pt x="385706" y="241308"/>
                      <a:pt x="240715" y="179925"/>
                      <a:pt x="225898" y="174633"/>
                    </a:cubicBezTo>
                    <a:cubicBezTo>
                      <a:pt x="211081" y="169341"/>
                      <a:pt x="328556" y="236545"/>
                      <a:pt x="333848" y="228608"/>
                    </a:cubicBezTo>
                    <a:cubicBezTo>
                      <a:pt x="339140" y="220671"/>
                      <a:pt x="310565" y="161933"/>
                      <a:pt x="257648" y="127008"/>
                    </a:cubicBezTo>
                    <a:cubicBezTo>
                      <a:pt x="204731" y="92083"/>
                      <a:pt x="11056" y="1066"/>
                      <a:pt x="473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 252">
                <a:extLst>
                  <a:ext uri="{FF2B5EF4-FFF2-40B4-BE49-F238E27FC236}">
                    <a16:creationId xmlns:a16="http://schemas.microsoft.com/office/drawing/2014/main" id="{10191DDB-8147-53B9-58A4-C4C1E0395A4D}"/>
                  </a:ext>
                </a:extLst>
              </p:cNvPr>
              <p:cNvSpPr/>
              <p:nvPr/>
            </p:nvSpPr>
            <p:spPr>
              <a:xfrm>
                <a:off x="2642402" y="6368113"/>
                <a:ext cx="498086" cy="982541"/>
              </a:xfrm>
              <a:custGeom>
                <a:avLst/>
                <a:gdLst>
                  <a:gd name="connsiteX0" fmla="*/ 491323 w 498086"/>
                  <a:gd name="connsiteY0" fmla="*/ 10462 h 982541"/>
                  <a:gd name="connsiteX1" fmla="*/ 5548 w 498086"/>
                  <a:gd name="connsiteY1" fmla="*/ 969312 h 982541"/>
                  <a:gd name="connsiteX2" fmla="*/ 215098 w 498086"/>
                  <a:gd name="connsiteY2" fmla="*/ 594662 h 982541"/>
                  <a:gd name="connsiteX3" fmla="*/ 402423 w 498086"/>
                  <a:gd name="connsiteY3" fmla="*/ 261287 h 982541"/>
                  <a:gd name="connsiteX4" fmla="*/ 297648 w 498086"/>
                  <a:gd name="connsiteY4" fmla="*/ 445437 h 982541"/>
                  <a:gd name="connsiteX5" fmla="*/ 491323 w 498086"/>
                  <a:gd name="connsiteY5" fmla="*/ 10462 h 98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8086" h="982541">
                    <a:moveTo>
                      <a:pt x="491323" y="10462"/>
                    </a:moveTo>
                    <a:cubicBezTo>
                      <a:pt x="442640" y="97774"/>
                      <a:pt x="51585" y="871946"/>
                      <a:pt x="5548" y="969312"/>
                    </a:cubicBezTo>
                    <a:cubicBezTo>
                      <a:pt x="-40489" y="1066678"/>
                      <a:pt x="215098" y="594662"/>
                      <a:pt x="215098" y="594662"/>
                    </a:cubicBezTo>
                    <a:lnTo>
                      <a:pt x="402423" y="261287"/>
                    </a:lnTo>
                    <a:cubicBezTo>
                      <a:pt x="416181" y="236416"/>
                      <a:pt x="284948" y="480891"/>
                      <a:pt x="297648" y="445437"/>
                    </a:cubicBezTo>
                    <a:cubicBezTo>
                      <a:pt x="310348" y="409983"/>
                      <a:pt x="540006" y="-76850"/>
                      <a:pt x="491323" y="104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 253">
                <a:extLst>
                  <a:ext uri="{FF2B5EF4-FFF2-40B4-BE49-F238E27FC236}">
                    <a16:creationId xmlns:a16="http://schemas.microsoft.com/office/drawing/2014/main" id="{703D6E48-6BF7-457D-8119-4142A3C228B9}"/>
                  </a:ext>
                </a:extLst>
              </p:cNvPr>
              <p:cNvSpPr/>
              <p:nvPr/>
            </p:nvSpPr>
            <p:spPr>
              <a:xfrm>
                <a:off x="2606672" y="6880225"/>
                <a:ext cx="273053" cy="425489"/>
              </a:xfrm>
              <a:custGeom>
                <a:avLst/>
                <a:gdLst>
                  <a:gd name="connsiteX0" fmla="*/ 273053 w 273053"/>
                  <a:gd name="connsiteY0" fmla="*/ 0 h 425489"/>
                  <a:gd name="connsiteX1" fmla="*/ 3 w 273053"/>
                  <a:gd name="connsiteY1" fmla="*/ 425450 h 425489"/>
                  <a:gd name="connsiteX2" fmla="*/ 273053 w 273053"/>
                  <a:gd name="connsiteY2" fmla="*/ 0 h 42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53" h="425489">
                    <a:moveTo>
                      <a:pt x="273053" y="0"/>
                    </a:moveTo>
                    <a:cubicBezTo>
                      <a:pt x="273053" y="0"/>
                      <a:pt x="1061" y="420688"/>
                      <a:pt x="3" y="425450"/>
                    </a:cubicBezTo>
                    <a:cubicBezTo>
                      <a:pt x="-1055" y="430212"/>
                      <a:pt x="273053" y="0"/>
                      <a:pt x="27305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 254">
                <a:extLst>
                  <a:ext uri="{FF2B5EF4-FFF2-40B4-BE49-F238E27FC236}">
                    <a16:creationId xmlns:a16="http://schemas.microsoft.com/office/drawing/2014/main" id="{FA08D947-D402-D512-AE06-E9011554A9B9}"/>
                  </a:ext>
                </a:extLst>
              </p:cNvPr>
              <p:cNvSpPr/>
              <p:nvPr/>
            </p:nvSpPr>
            <p:spPr>
              <a:xfrm>
                <a:off x="2900224" y="6618677"/>
                <a:ext cx="731427" cy="1032166"/>
              </a:xfrm>
              <a:custGeom>
                <a:avLst/>
                <a:gdLst>
                  <a:gd name="connsiteX0" fmla="*/ 719276 w 731427"/>
                  <a:gd name="connsiteY0" fmla="*/ 20248 h 1032166"/>
                  <a:gd name="connsiteX1" fmla="*/ 4901 w 731427"/>
                  <a:gd name="connsiteY1" fmla="*/ 1026723 h 1032166"/>
                  <a:gd name="connsiteX2" fmla="*/ 420826 w 731427"/>
                  <a:gd name="connsiteY2" fmla="*/ 404423 h 1032166"/>
                  <a:gd name="connsiteX3" fmla="*/ 719276 w 731427"/>
                  <a:gd name="connsiteY3" fmla="*/ 20248 h 103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1427" h="1032166">
                    <a:moveTo>
                      <a:pt x="719276" y="20248"/>
                    </a:moveTo>
                    <a:cubicBezTo>
                      <a:pt x="649955" y="123965"/>
                      <a:pt x="54643" y="962694"/>
                      <a:pt x="4901" y="1026723"/>
                    </a:cubicBezTo>
                    <a:cubicBezTo>
                      <a:pt x="-44841" y="1090752"/>
                      <a:pt x="297530" y="572169"/>
                      <a:pt x="420826" y="404423"/>
                    </a:cubicBezTo>
                    <a:cubicBezTo>
                      <a:pt x="544122" y="236677"/>
                      <a:pt x="788597" y="-83469"/>
                      <a:pt x="719276" y="202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 255">
                <a:extLst>
                  <a:ext uri="{FF2B5EF4-FFF2-40B4-BE49-F238E27FC236}">
                    <a16:creationId xmlns:a16="http://schemas.microsoft.com/office/drawing/2014/main" id="{4497425E-8388-B7E8-BE42-27B9B101918F}"/>
                  </a:ext>
                </a:extLst>
              </p:cNvPr>
              <p:cNvSpPr/>
              <p:nvPr/>
            </p:nvSpPr>
            <p:spPr>
              <a:xfrm>
                <a:off x="2878845" y="6577496"/>
                <a:ext cx="678026" cy="1049612"/>
              </a:xfrm>
              <a:custGeom>
                <a:avLst/>
                <a:gdLst>
                  <a:gd name="connsiteX0" fmla="*/ 677155 w 678026"/>
                  <a:gd name="connsiteY0" fmla="*/ 1104 h 1049612"/>
                  <a:gd name="connsiteX1" fmla="*/ 219955 w 678026"/>
                  <a:gd name="connsiteY1" fmla="*/ 696429 h 1049612"/>
                  <a:gd name="connsiteX2" fmla="*/ 258055 w 678026"/>
                  <a:gd name="connsiteY2" fmla="*/ 648804 h 1049612"/>
                  <a:gd name="connsiteX3" fmla="*/ 4055 w 678026"/>
                  <a:gd name="connsiteY3" fmla="*/ 1045679 h 1049612"/>
                  <a:gd name="connsiteX4" fmla="*/ 108830 w 678026"/>
                  <a:gd name="connsiteY4" fmla="*/ 839304 h 1049612"/>
                  <a:gd name="connsiteX5" fmla="*/ 204080 w 678026"/>
                  <a:gd name="connsiteY5" fmla="*/ 629754 h 1049612"/>
                  <a:gd name="connsiteX6" fmla="*/ 410455 w 678026"/>
                  <a:gd name="connsiteY6" fmla="*/ 270979 h 1049612"/>
                  <a:gd name="connsiteX7" fmla="*/ 86605 w 678026"/>
                  <a:gd name="connsiteY7" fmla="*/ 880579 h 1049612"/>
                  <a:gd name="connsiteX8" fmla="*/ 677155 w 678026"/>
                  <a:gd name="connsiteY8" fmla="*/ 1104 h 104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8026" h="1049612">
                    <a:moveTo>
                      <a:pt x="677155" y="1104"/>
                    </a:moveTo>
                    <a:cubicBezTo>
                      <a:pt x="699380" y="-29588"/>
                      <a:pt x="289805" y="588479"/>
                      <a:pt x="219955" y="696429"/>
                    </a:cubicBezTo>
                    <a:cubicBezTo>
                      <a:pt x="150105" y="804379"/>
                      <a:pt x="294038" y="590596"/>
                      <a:pt x="258055" y="648804"/>
                    </a:cubicBezTo>
                    <a:cubicBezTo>
                      <a:pt x="222072" y="707012"/>
                      <a:pt x="28926" y="1013929"/>
                      <a:pt x="4055" y="1045679"/>
                    </a:cubicBezTo>
                    <a:cubicBezTo>
                      <a:pt x="-20816" y="1077429"/>
                      <a:pt x="75493" y="908625"/>
                      <a:pt x="108830" y="839304"/>
                    </a:cubicBezTo>
                    <a:cubicBezTo>
                      <a:pt x="142167" y="769983"/>
                      <a:pt x="153809" y="724475"/>
                      <a:pt x="204080" y="629754"/>
                    </a:cubicBezTo>
                    <a:cubicBezTo>
                      <a:pt x="254351" y="535033"/>
                      <a:pt x="430034" y="229175"/>
                      <a:pt x="410455" y="270979"/>
                    </a:cubicBezTo>
                    <a:cubicBezTo>
                      <a:pt x="390876" y="312783"/>
                      <a:pt x="44272" y="921854"/>
                      <a:pt x="86605" y="880579"/>
                    </a:cubicBezTo>
                    <a:cubicBezTo>
                      <a:pt x="128938" y="839304"/>
                      <a:pt x="654930" y="31796"/>
                      <a:pt x="677155" y="11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 256">
                <a:extLst>
                  <a:ext uri="{FF2B5EF4-FFF2-40B4-BE49-F238E27FC236}">
                    <a16:creationId xmlns:a16="http://schemas.microsoft.com/office/drawing/2014/main" id="{DD730EA6-7353-4A05-D558-72D68442A543}"/>
                  </a:ext>
                </a:extLst>
              </p:cNvPr>
              <p:cNvSpPr/>
              <p:nvPr/>
            </p:nvSpPr>
            <p:spPr>
              <a:xfrm>
                <a:off x="2778040" y="6444502"/>
                <a:ext cx="500626" cy="858038"/>
              </a:xfrm>
              <a:custGeom>
                <a:avLst/>
                <a:gdLst>
                  <a:gd name="connsiteX0" fmla="*/ 460460 w 500626"/>
                  <a:gd name="connsiteY0" fmla="*/ 80123 h 858038"/>
                  <a:gd name="connsiteX1" fmla="*/ 85 w 500626"/>
                  <a:gd name="connsiteY1" fmla="*/ 857998 h 858038"/>
                  <a:gd name="connsiteX2" fmla="*/ 422360 w 500626"/>
                  <a:gd name="connsiteY2" fmla="*/ 115048 h 858038"/>
                  <a:gd name="connsiteX3" fmla="*/ 460460 w 500626"/>
                  <a:gd name="connsiteY3" fmla="*/ 80123 h 85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626" h="858038">
                    <a:moveTo>
                      <a:pt x="460460" y="80123"/>
                    </a:moveTo>
                    <a:cubicBezTo>
                      <a:pt x="390081" y="203948"/>
                      <a:pt x="6435" y="852177"/>
                      <a:pt x="85" y="857998"/>
                    </a:cubicBezTo>
                    <a:cubicBezTo>
                      <a:pt x="-6265" y="863819"/>
                      <a:pt x="341927" y="247869"/>
                      <a:pt x="422360" y="115048"/>
                    </a:cubicBezTo>
                    <a:cubicBezTo>
                      <a:pt x="502793" y="-17773"/>
                      <a:pt x="530839" y="-43702"/>
                      <a:pt x="460460" y="801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 257">
                <a:extLst>
                  <a:ext uri="{FF2B5EF4-FFF2-40B4-BE49-F238E27FC236}">
                    <a16:creationId xmlns:a16="http://schemas.microsoft.com/office/drawing/2014/main" id="{C8FED944-0F5D-35E4-61CE-4F04B16DAD4A}"/>
                  </a:ext>
                </a:extLst>
              </p:cNvPr>
              <p:cNvSpPr/>
              <p:nvPr/>
            </p:nvSpPr>
            <p:spPr>
              <a:xfrm>
                <a:off x="2125884" y="7140513"/>
                <a:ext cx="623705" cy="308408"/>
              </a:xfrm>
              <a:custGeom>
                <a:avLst/>
                <a:gdLst>
                  <a:gd name="connsiteX0" fmla="*/ 10891 w 623705"/>
                  <a:gd name="connsiteY0" fmla="*/ 301687 h 308408"/>
                  <a:gd name="connsiteX1" fmla="*/ 391891 w 623705"/>
                  <a:gd name="connsiteY1" fmla="*/ 231837 h 308408"/>
                  <a:gd name="connsiteX2" fmla="*/ 363316 w 623705"/>
                  <a:gd name="connsiteY2" fmla="*/ 247712 h 308408"/>
                  <a:gd name="connsiteX3" fmla="*/ 499841 w 623705"/>
                  <a:gd name="connsiteY3" fmla="*/ 181037 h 308408"/>
                  <a:gd name="connsiteX4" fmla="*/ 623666 w 623705"/>
                  <a:gd name="connsiteY4" fmla="*/ 62 h 308408"/>
                  <a:gd name="connsiteX5" fmla="*/ 487141 w 623705"/>
                  <a:gd name="connsiteY5" fmla="*/ 161987 h 308408"/>
                  <a:gd name="connsiteX6" fmla="*/ 299816 w 623705"/>
                  <a:gd name="connsiteY6" fmla="*/ 273112 h 308408"/>
                  <a:gd name="connsiteX7" fmla="*/ 118841 w 623705"/>
                  <a:gd name="connsiteY7" fmla="*/ 301687 h 308408"/>
                  <a:gd name="connsiteX8" fmla="*/ 10891 w 623705"/>
                  <a:gd name="connsiteY8" fmla="*/ 301687 h 308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3705" h="308408">
                    <a:moveTo>
                      <a:pt x="10891" y="301687"/>
                    </a:moveTo>
                    <a:cubicBezTo>
                      <a:pt x="56399" y="290045"/>
                      <a:pt x="333154" y="240833"/>
                      <a:pt x="391891" y="231837"/>
                    </a:cubicBezTo>
                    <a:cubicBezTo>
                      <a:pt x="450628" y="222841"/>
                      <a:pt x="345324" y="256179"/>
                      <a:pt x="363316" y="247712"/>
                    </a:cubicBezTo>
                    <a:cubicBezTo>
                      <a:pt x="381308" y="239245"/>
                      <a:pt x="456449" y="222312"/>
                      <a:pt x="499841" y="181037"/>
                    </a:cubicBezTo>
                    <a:cubicBezTo>
                      <a:pt x="543233" y="139762"/>
                      <a:pt x="625783" y="3237"/>
                      <a:pt x="623666" y="62"/>
                    </a:cubicBezTo>
                    <a:cubicBezTo>
                      <a:pt x="621549" y="-3113"/>
                      <a:pt x="541116" y="116479"/>
                      <a:pt x="487141" y="161987"/>
                    </a:cubicBezTo>
                    <a:cubicBezTo>
                      <a:pt x="433166" y="207495"/>
                      <a:pt x="361199" y="249829"/>
                      <a:pt x="299816" y="273112"/>
                    </a:cubicBezTo>
                    <a:cubicBezTo>
                      <a:pt x="238433" y="296395"/>
                      <a:pt x="163291" y="295866"/>
                      <a:pt x="118841" y="301687"/>
                    </a:cubicBezTo>
                    <a:cubicBezTo>
                      <a:pt x="74391" y="307508"/>
                      <a:pt x="-34617" y="313329"/>
                      <a:pt x="10891" y="3016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 258">
                <a:extLst>
                  <a:ext uri="{FF2B5EF4-FFF2-40B4-BE49-F238E27FC236}">
                    <a16:creationId xmlns:a16="http://schemas.microsoft.com/office/drawing/2014/main" id="{BA904797-2C5D-879E-3D7D-52830CEDDF57}"/>
                  </a:ext>
                </a:extLst>
              </p:cNvPr>
              <p:cNvSpPr/>
              <p:nvPr/>
            </p:nvSpPr>
            <p:spPr>
              <a:xfrm>
                <a:off x="1902874" y="7438625"/>
                <a:ext cx="416029" cy="67079"/>
              </a:xfrm>
              <a:custGeom>
                <a:avLst/>
                <a:gdLst>
                  <a:gd name="connsiteX0" fmla="*/ 2126 w 416029"/>
                  <a:gd name="connsiteY0" fmla="*/ 19450 h 67079"/>
                  <a:gd name="connsiteX1" fmla="*/ 230726 w 416029"/>
                  <a:gd name="connsiteY1" fmla="*/ 19450 h 67079"/>
                  <a:gd name="connsiteX2" fmla="*/ 414876 w 416029"/>
                  <a:gd name="connsiteY2" fmla="*/ 400 h 67079"/>
                  <a:gd name="connsiteX3" fmla="*/ 303751 w 416029"/>
                  <a:gd name="connsiteY3" fmla="*/ 6750 h 67079"/>
                  <a:gd name="connsiteX4" fmla="*/ 198976 w 416029"/>
                  <a:gd name="connsiteY4" fmla="*/ 9925 h 67079"/>
                  <a:gd name="connsiteX5" fmla="*/ 27526 w 416029"/>
                  <a:gd name="connsiteY5" fmla="*/ 67075 h 67079"/>
                  <a:gd name="connsiteX6" fmla="*/ 110076 w 416029"/>
                  <a:gd name="connsiteY6" fmla="*/ 13100 h 67079"/>
                  <a:gd name="connsiteX7" fmla="*/ 2126 w 416029"/>
                  <a:gd name="connsiteY7" fmla="*/ 19450 h 67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6029" h="67079">
                    <a:moveTo>
                      <a:pt x="2126" y="19450"/>
                    </a:moveTo>
                    <a:cubicBezTo>
                      <a:pt x="22234" y="20508"/>
                      <a:pt x="161934" y="22625"/>
                      <a:pt x="230726" y="19450"/>
                    </a:cubicBezTo>
                    <a:cubicBezTo>
                      <a:pt x="299518" y="16275"/>
                      <a:pt x="402705" y="2517"/>
                      <a:pt x="414876" y="400"/>
                    </a:cubicBezTo>
                    <a:cubicBezTo>
                      <a:pt x="427047" y="-1717"/>
                      <a:pt x="339734" y="5162"/>
                      <a:pt x="303751" y="6750"/>
                    </a:cubicBezTo>
                    <a:cubicBezTo>
                      <a:pt x="267768" y="8337"/>
                      <a:pt x="245014" y="-129"/>
                      <a:pt x="198976" y="9925"/>
                    </a:cubicBezTo>
                    <a:cubicBezTo>
                      <a:pt x="152939" y="19979"/>
                      <a:pt x="42343" y="66546"/>
                      <a:pt x="27526" y="67075"/>
                    </a:cubicBezTo>
                    <a:cubicBezTo>
                      <a:pt x="12709" y="67604"/>
                      <a:pt x="109018" y="19979"/>
                      <a:pt x="110076" y="13100"/>
                    </a:cubicBezTo>
                    <a:cubicBezTo>
                      <a:pt x="111134" y="6221"/>
                      <a:pt x="-17982" y="18392"/>
                      <a:pt x="2126" y="194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 259">
                <a:extLst>
                  <a:ext uri="{FF2B5EF4-FFF2-40B4-BE49-F238E27FC236}">
                    <a16:creationId xmlns:a16="http://schemas.microsoft.com/office/drawing/2014/main" id="{FFB5C697-5D57-EC2E-1E2A-9CC6AAF9EC6E}"/>
                  </a:ext>
                </a:extLst>
              </p:cNvPr>
              <p:cNvSpPr/>
              <p:nvPr/>
            </p:nvSpPr>
            <p:spPr>
              <a:xfrm>
                <a:off x="1611327" y="7416800"/>
                <a:ext cx="347702" cy="388621"/>
              </a:xfrm>
              <a:custGeom>
                <a:avLst/>
                <a:gdLst>
                  <a:gd name="connsiteX0" fmla="*/ 347648 w 347702"/>
                  <a:gd name="connsiteY0" fmla="*/ 0 h 388621"/>
                  <a:gd name="connsiteX1" fmla="*/ 284148 w 347702"/>
                  <a:gd name="connsiteY1" fmla="*/ 130175 h 388621"/>
                  <a:gd name="connsiteX2" fmla="*/ 157148 w 347702"/>
                  <a:gd name="connsiteY2" fmla="*/ 247650 h 388621"/>
                  <a:gd name="connsiteX3" fmla="*/ 188898 w 347702"/>
                  <a:gd name="connsiteY3" fmla="*/ 212725 h 388621"/>
                  <a:gd name="connsiteX4" fmla="*/ 1573 w 347702"/>
                  <a:gd name="connsiteY4" fmla="*/ 387350 h 388621"/>
                  <a:gd name="connsiteX5" fmla="*/ 106348 w 347702"/>
                  <a:gd name="connsiteY5" fmla="*/ 285750 h 388621"/>
                  <a:gd name="connsiteX6" fmla="*/ 233348 w 347702"/>
                  <a:gd name="connsiteY6" fmla="*/ 174625 h 388621"/>
                  <a:gd name="connsiteX7" fmla="*/ 271448 w 347702"/>
                  <a:gd name="connsiteY7" fmla="*/ 123825 h 388621"/>
                  <a:gd name="connsiteX8" fmla="*/ 268273 w 347702"/>
                  <a:gd name="connsiteY8" fmla="*/ 73025 h 388621"/>
                  <a:gd name="connsiteX9" fmla="*/ 274623 w 347702"/>
                  <a:gd name="connsiteY9" fmla="*/ 130175 h 388621"/>
                  <a:gd name="connsiteX10" fmla="*/ 347648 w 347702"/>
                  <a:gd name="connsiteY10" fmla="*/ 0 h 388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7702" h="388621">
                    <a:moveTo>
                      <a:pt x="347648" y="0"/>
                    </a:moveTo>
                    <a:cubicBezTo>
                      <a:pt x="349235" y="0"/>
                      <a:pt x="315898" y="88900"/>
                      <a:pt x="284148" y="130175"/>
                    </a:cubicBezTo>
                    <a:cubicBezTo>
                      <a:pt x="252398" y="171450"/>
                      <a:pt x="173023" y="233892"/>
                      <a:pt x="157148" y="247650"/>
                    </a:cubicBezTo>
                    <a:cubicBezTo>
                      <a:pt x="141273" y="261408"/>
                      <a:pt x="214827" y="189442"/>
                      <a:pt x="188898" y="212725"/>
                    </a:cubicBezTo>
                    <a:cubicBezTo>
                      <a:pt x="162969" y="236008"/>
                      <a:pt x="15331" y="375179"/>
                      <a:pt x="1573" y="387350"/>
                    </a:cubicBezTo>
                    <a:cubicBezTo>
                      <a:pt x="-12185" y="399521"/>
                      <a:pt x="67719" y="321204"/>
                      <a:pt x="106348" y="285750"/>
                    </a:cubicBezTo>
                    <a:cubicBezTo>
                      <a:pt x="144977" y="250296"/>
                      <a:pt x="205831" y="201613"/>
                      <a:pt x="233348" y="174625"/>
                    </a:cubicBezTo>
                    <a:cubicBezTo>
                      <a:pt x="260865" y="147638"/>
                      <a:pt x="265627" y="140758"/>
                      <a:pt x="271448" y="123825"/>
                    </a:cubicBezTo>
                    <a:cubicBezTo>
                      <a:pt x="277269" y="106892"/>
                      <a:pt x="267744" y="71967"/>
                      <a:pt x="268273" y="73025"/>
                    </a:cubicBezTo>
                    <a:cubicBezTo>
                      <a:pt x="268802" y="74083"/>
                      <a:pt x="258219" y="140229"/>
                      <a:pt x="274623" y="130175"/>
                    </a:cubicBezTo>
                    <a:cubicBezTo>
                      <a:pt x="291027" y="120121"/>
                      <a:pt x="346061" y="0"/>
                      <a:pt x="34764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 260">
                <a:extLst>
                  <a:ext uri="{FF2B5EF4-FFF2-40B4-BE49-F238E27FC236}">
                    <a16:creationId xmlns:a16="http://schemas.microsoft.com/office/drawing/2014/main" id="{CA394C93-ECAD-ED7A-A62D-586C0CCA71DA}"/>
                  </a:ext>
                </a:extLst>
              </p:cNvPr>
              <p:cNvSpPr/>
              <p:nvPr/>
            </p:nvSpPr>
            <p:spPr>
              <a:xfrm>
                <a:off x="1974757" y="7350099"/>
                <a:ext cx="708327" cy="157788"/>
              </a:xfrm>
              <a:custGeom>
                <a:avLst/>
                <a:gdLst>
                  <a:gd name="connsiteX0" fmla="*/ 708118 w 708327"/>
                  <a:gd name="connsiteY0" fmla="*/ 26 h 157788"/>
                  <a:gd name="connsiteX1" fmla="*/ 416018 w 708327"/>
                  <a:gd name="connsiteY1" fmla="*/ 101626 h 157788"/>
                  <a:gd name="connsiteX2" fmla="*/ 165193 w 708327"/>
                  <a:gd name="connsiteY2" fmla="*/ 142901 h 157788"/>
                  <a:gd name="connsiteX3" fmla="*/ 247743 w 708327"/>
                  <a:gd name="connsiteY3" fmla="*/ 136551 h 157788"/>
                  <a:gd name="connsiteX4" fmla="*/ 79468 w 708327"/>
                  <a:gd name="connsiteY4" fmla="*/ 155601 h 157788"/>
                  <a:gd name="connsiteX5" fmla="*/ 3268 w 708327"/>
                  <a:gd name="connsiteY5" fmla="*/ 155601 h 157788"/>
                  <a:gd name="connsiteX6" fmla="*/ 181068 w 708327"/>
                  <a:gd name="connsiteY6" fmla="*/ 139726 h 157788"/>
                  <a:gd name="connsiteX7" fmla="*/ 155668 w 708327"/>
                  <a:gd name="connsiteY7" fmla="*/ 130201 h 157788"/>
                  <a:gd name="connsiteX8" fmla="*/ 457293 w 708327"/>
                  <a:gd name="connsiteY8" fmla="*/ 92101 h 157788"/>
                  <a:gd name="connsiteX9" fmla="*/ 708118 w 708327"/>
                  <a:gd name="connsiteY9" fmla="*/ 26 h 15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8327" h="157788">
                    <a:moveTo>
                      <a:pt x="708118" y="26"/>
                    </a:moveTo>
                    <a:cubicBezTo>
                      <a:pt x="701239" y="1613"/>
                      <a:pt x="506505" y="77814"/>
                      <a:pt x="416018" y="101626"/>
                    </a:cubicBezTo>
                    <a:cubicBezTo>
                      <a:pt x="325531" y="125438"/>
                      <a:pt x="193239" y="137080"/>
                      <a:pt x="165193" y="142901"/>
                    </a:cubicBezTo>
                    <a:cubicBezTo>
                      <a:pt x="137147" y="148722"/>
                      <a:pt x="262030" y="134434"/>
                      <a:pt x="247743" y="136551"/>
                    </a:cubicBezTo>
                    <a:cubicBezTo>
                      <a:pt x="233455" y="138668"/>
                      <a:pt x="120214" y="152426"/>
                      <a:pt x="79468" y="155601"/>
                    </a:cubicBezTo>
                    <a:cubicBezTo>
                      <a:pt x="38722" y="158776"/>
                      <a:pt x="-13665" y="158247"/>
                      <a:pt x="3268" y="155601"/>
                    </a:cubicBezTo>
                    <a:cubicBezTo>
                      <a:pt x="20201" y="152955"/>
                      <a:pt x="155668" y="143959"/>
                      <a:pt x="181068" y="139726"/>
                    </a:cubicBezTo>
                    <a:cubicBezTo>
                      <a:pt x="206468" y="135493"/>
                      <a:pt x="109631" y="138138"/>
                      <a:pt x="155668" y="130201"/>
                    </a:cubicBezTo>
                    <a:cubicBezTo>
                      <a:pt x="201705" y="122264"/>
                      <a:pt x="364160" y="114855"/>
                      <a:pt x="457293" y="92101"/>
                    </a:cubicBezTo>
                    <a:cubicBezTo>
                      <a:pt x="550426" y="69347"/>
                      <a:pt x="714997" y="-1561"/>
                      <a:pt x="708118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 261">
                <a:extLst>
                  <a:ext uri="{FF2B5EF4-FFF2-40B4-BE49-F238E27FC236}">
                    <a16:creationId xmlns:a16="http://schemas.microsoft.com/office/drawing/2014/main" id="{B84EBF8F-3003-C9AA-BB62-0E3238B9DAAC}"/>
                  </a:ext>
                </a:extLst>
              </p:cNvPr>
              <p:cNvSpPr/>
              <p:nvPr/>
            </p:nvSpPr>
            <p:spPr>
              <a:xfrm>
                <a:off x="1958551" y="7515224"/>
                <a:ext cx="64326" cy="197550"/>
              </a:xfrm>
              <a:custGeom>
                <a:avLst/>
                <a:gdLst>
                  <a:gd name="connsiteX0" fmla="*/ 51224 w 64326"/>
                  <a:gd name="connsiteY0" fmla="*/ 1 h 197550"/>
                  <a:gd name="connsiteX1" fmla="*/ 63924 w 64326"/>
                  <a:gd name="connsiteY1" fmla="*/ 120651 h 197550"/>
                  <a:gd name="connsiteX2" fmla="*/ 35349 w 64326"/>
                  <a:gd name="connsiteY2" fmla="*/ 168276 h 197550"/>
                  <a:gd name="connsiteX3" fmla="*/ 424 w 64326"/>
                  <a:gd name="connsiteY3" fmla="*/ 196851 h 197550"/>
                  <a:gd name="connsiteX4" fmla="*/ 60749 w 64326"/>
                  <a:gd name="connsiteY4" fmla="*/ 139701 h 197550"/>
                  <a:gd name="connsiteX5" fmla="*/ 38524 w 64326"/>
                  <a:gd name="connsiteY5" fmla="*/ 82551 h 197550"/>
                  <a:gd name="connsiteX6" fmla="*/ 38524 w 64326"/>
                  <a:gd name="connsiteY6" fmla="*/ 117476 h 197550"/>
                  <a:gd name="connsiteX7" fmla="*/ 51224 w 64326"/>
                  <a:gd name="connsiteY7" fmla="*/ 1 h 19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326" h="197550">
                    <a:moveTo>
                      <a:pt x="51224" y="1"/>
                    </a:moveTo>
                    <a:cubicBezTo>
                      <a:pt x="55457" y="530"/>
                      <a:pt x="66570" y="92605"/>
                      <a:pt x="63924" y="120651"/>
                    </a:cubicBezTo>
                    <a:cubicBezTo>
                      <a:pt x="61278" y="148697"/>
                      <a:pt x="45932" y="155576"/>
                      <a:pt x="35349" y="168276"/>
                    </a:cubicBezTo>
                    <a:cubicBezTo>
                      <a:pt x="24766" y="180976"/>
                      <a:pt x="-3809" y="201613"/>
                      <a:pt x="424" y="196851"/>
                    </a:cubicBezTo>
                    <a:cubicBezTo>
                      <a:pt x="4657" y="192089"/>
                      <a:pt x="54399" y="158751"/>
                      <a:pt x="60749" y="139701"/>
                    </a:cubicBezTo>
                    <a:cubicBezTo>
                      <a:pt x="67099" y="120651"/>
                      <a:pt x="42228" y="86255"/>
                      <a:pt x="38524" y="82551"/>
                    </a:cubicBezTo>
                    <a:cubicBezTo>
                      <a:pt x="34820" y="78847"/>
                      <a:pt x="34291" y="129118"/>
                      <a:pt x="38524" y="117476"/>
                    </a:cubicBezTo>
                    <a:cubicBezTo>
                      <a:pt x="42757" y="105834"/>
                      <a:pt x="46991" y="-528"/>
                      <a:pt x="51224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 262">
                <a:extLst>
                  <a:ext uri="{FF2B5EF4-FFF2-40B4-BE49-F238E27FC236}">
                    <a16:creationId xmlns:a16="http://schemas.microsoft.com/office/drawing/2014/main" id="{A3A760A4-679F-CA21-44F5-FA2E4A80FBB5}"/>
                  </a:ext>
                </a:extLst>
              </p:cNvPr>
              <p:cNvSpPr/>
              <p:nvPr/>
            </p:nvSpPr>
            <p:spPr>
              <a:xfrm>
                <a:off x="1773932" y="7613297"/>
                <a:ext cx="287228" cy="254932"/>
              </a:xfrm>
              <a:custGeom>
                <a:avLst/>
                <a:gdLst>
                  <a:gd name="connsiteX0" fmla="*/ 131068 w 287228"/>
                  <a:gd name="connsiteY0" fmla="*/ 353 h 254932"/>
                  <a:gd name="connsiteX1" fmla="*/ 150118 w 287228"/>
                  <a:gd name="connsiteY1" fmla="*/ 67028 h 254932"/>
                  <a:gd name="connsiteX2" fmla="*/ 153293 w 287228"/>
                  <a:gd name="connsiteY2" fmla="*/ 92428 h 254932"/>
                  <a:gd name="connsiteX3" fmla="*/ 153293 w 287228"/>
                  <a:gd name="connsiteY3" fmla="*/ 124178 h 254932"/>
                  <a:gd name="connsiteX4" fmla="*/ 112018 w 287228"/>
                  <a:gd name="connsiteY4" fmla="*/ 159103 h 254932"/>
                  <a:gd name="connsiteX5" fmla="*/ 4068 w 287228"/>
                  <a:gd name="connsiteY5" fmla="*/ 254353 h 254932"/>
                  <a:gd name="connsiteX6" fmla="*/ 48518 w 287228"/>
                  <a:gd name="connsiteY6" fmla="*/ 190853 h 254932"/>
                  <a:gd name="connsiteX7" fmla="*/ 283468 w 287228"/>
                  <a:gd name="connsiteY7" fmla="*/ 32103 h 254932"/>
                  <a:gd name="connsiteX8" fmla="*/ 191393 w 287228"/>
                  <a:gd name="connsiteY8" fmla="*/ 86078 h 254932"/>
                  <a:gd name="connsiteX9" fmla="*/ 165993 w 287228"/>
                  <a:gd name="connsiteY9" fmla="*/ 41628 h 254932"/>
                  <a:gd name="connsiteX10" fmla="*/ 131068 w 287228"/>
                  <a:gd name="connsiteY10" fmla="*/ 353 h 25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228" h="254932">
                    <a:moveTo>
                      <a:pt x="131068" y="353"/>
                    </a:moveTo>
                    <a:cubicBezTo>
                      <a:pt x="128422" y="4586"/>
                      <a:pt x="146414" y="51682"/>
                      <a:pt x="150118" y="67028"/>
                    </a:cubicBezTo>
                    <a:cubicBezTo>
                      <a:pt x="153822" y="82374"/>
                      <a:pt x="152764" y="82903"/>
                      <a:pt x="153293" y="92428"/>
                    </a:cubicBezTo>
                    <a:cubicBezTo>
                      <a:pt x="153822" y="101953"/>
                      <a:pt x="160172" y="113066"/>
                      <a:pt x="153293" y="124178"/>
                    </a:cubicBezTo>
                    <a:cubicBezTo>
                      <a:pt x="146414" y="135290"/>
                      <a:pt x="136889" y="137407"/>
                      <a:pt x="112018" y="159103"/>
                    </a:cubicBezTo>
                    <a:cubicBezTo>
                      <a:pt x="87147" y="180799"/>
                      <a:pt x="14651" y="249061"/>
                      <a:pt x="4068" y="254353"/>
                    </a:cubicBezTo>
                    <a:cubicBezTo>
                      <a:pt x="-6515" y="259645"/>
                      <a:pt x="1951" y="227895"/>
                      <a:pt x="48518" y="190853"/>
                    </a:cubicBezTo>
                    <a:cubicBezTo>
                      <a:pt x="95085" y="153811"/>
                      <a:pt x="259656" y="49565"/>
                      <a:pt x="283468" y="32103"/>
                    </a:cubicBezTo>
                    <a:cubicBezTo>
                      <a:pt x="307280" y="14641"/>
                      <a:pt x="210972" y="84491"/>
                      <a:pt x="191393" y="86078"/>
                    </a:cubicBezTo>
                    <a:cubicBezTo>
                      <a:pt x="171814" y="87665"/>
                      <a:pt x="175518" y="52211"/>
                      <a:pt x="165993" y="41628"/>
                    </a:cubicBezTo>
                    <a:cubicBezTo>
                      <a:pt x="156468" y="31045"/>
                      <a:pt x="133714" y="-3880"/>
                      <a:pt x="131068" y="3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 263">
                <a:extLst>
                  <a:ext uri="{FF2B5EF4-FFF2-40B4-BE49-F238E27FC236}">
                    <a16:creationId xmlns:a16="http://schemas.microsoft.com/office/drawing/2014/main" id="{84DBD10B-FB68-BE4E-8B51-683659F38118}"/>
                  </a:ext>
                </a:extLst>
              </p:cNvPr>
              <p:cNvSpPr/>
              <p:nvPr/>
            </p:nvSpPr>
            <p:spPr>
              <a:xfrm>
                <a:off x="1700659" y="7803515"/>
                <a:ext cx="78069" cy="211437"/>
              </a:xfrm>
              <a:custGeom>
                <a:avLst/>
                <a:gdLst>
                  <a:gd name="connsiteX0" fmla="*/ 61466 w 78069"/>
                  <a:gd name="connsiteY0" fmla="*/ 635 h 211437"/>
                  <a:gd name="connsiteX1" fmla="*/ 77341 w 78069"/>
                  <a:gd name="connsiteY1" fmla="*/ 54610 h 211437"/>
                  <a:gd name="connsiteX2" fmla="*/ 32891 w 78069"/>
                  <a:gd name="connsiteY2" fmla="*/ 146685 h 211437"/>
                  <a:gd name="connsiteX3" fmla="*/ 1141 w 78069"/>
                  <a:gd name="connsiteY3" fmla="*/ 210185 h 211437"/>
                  <a:gd name="connsiteX4" fmla="*/ 74166 w 78069"/>
                  <a:gd name="connsiteY4" fmla="*/ 89535 h 211437"/>
                  <a:gd name="connsiteX5" fmla="*/ 61466 w 78069"/>
                  <a:gd name="connsiteY5" fmla="*/ 635 h 211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069" h="211437">
                    <a:moveTo>
                      <a:pt x="61466" y="635"/>
                    </a:moveTo>
                    <a:cubicBezTo>
                      <a:pt x="61995" y="-5186"/>
                      <a:pt x="82103" y="30268"/>
                      <a:pt x="77341" y="54610"/>
                    </a:cubicBezTo>
                    <a:cubicBezTo>
                      <a:pt x="72579" y="78952"/>
                      <a:pt x="45591" y="120756"/>
                      <a:pt x="32891" y="146685"/>
                    </a:cubicBezTo>
                    <a:cubicBezTo>
                      <a:pt x="20191" y="172614"/>
                      <a:pt x="-5738" y="219710"/>
                      <a:pt x="1141" y="210185"/>
                    </a:cubicBezTo>
                    <a:cubicBezTo>
                      <a:pt x="8020" y="200660"/>
                      <a:pt x="61466" y="121814"/>
                      <a:pt x="74166" y="89535"/>
                    </a:cubicBezTo>
                    <a:cubicBezTo>
                      <a:pt x="86866" y="57256"/>
                      <a:pt x="60937" y="6456"/>
                      <a:pt x="61466" y="6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 264">
                <a:extLst>
                  <a:ext uri="{FF2B5EF4-FFF2-40B4-BE49-F238E27FC236}">
                    <a16:creationId xmlns:a16="http://schemas.microsoft.com/office/drawing/2014/main" id="{F4C1EF56-2293-F7AC-C069-318DD05EB9BC}"/>
                  </a:ext>
                </a:extLst>
              </p:cNvPr>
              <p:cNvSpPr/>
              <p:nvPr/>
            </p:nvSpPr>
            <p:spPr>
              <a:xfrm>
                <a:off x="1526583" y="7924800"/>
                <a:ext cx="193403" cy="302172"/>
              </a:xfrm>
              <a:custGeom>
                <a:avLst/>
                <a:gdLst>
                  <a:gd name="connsiteX0" fmla="*/ 130767 w 193403"/>
                  <a:gd name="connsiteY0" fmla="*/ 0 h 302172"/>
                  <a:gd name="connsiteX1" fmla="*/ 159342 w 193403"/>
                  <a:gd name="connsiteY1" fmla="*/ 53975 h 302172"/>
                  <a:gd name="connsiteX2" fmla="*/ 149817 w 193403"/>
                  <a:gd name="connsiteY2" fmla="*/ 111125 h 302172"/>
                  <a:gd name="connsiteX3" fmla="*/ 130767 w 193403"/>
                  <a:gd name="connsiteY3" fmla="*/ 139700 h 302172"/>
                  <a:gd name="connsiteX4" fmla="*/ 175217 w 193403"/>
                  <a:gd name="connsiteY4" fmla="*/ 66675 h 302172"/>
                  <a:gd name="connsiteX5" fmla="*/ 102192 w 193403"/>
                  <a:gd name="connsiteY5" fmla="*/ 180975 h 302172"/>
                  <a:gd name="connsiteX6" fmla="*/ 592 w 193403"/>
                  <a:gd name="connsiteY6" fmla="*/ 301625 h 302172"/>
                  <a:gd name="connsiteX7" fmla="*/ 57742 w 193403"/>
                  <a:gd name="connsiteY7" fmla="*/ 228600 h 302172"/>
                  <a:gd name="connsiteX8" fmla="*/ 191092 w 193403"/>
                  <a:gd name="connsiteY8" fmla="*/ 53975 h 302172"/>
                  <a:gd name="connsiteX9" fmla="*/ 130767 w 193403"/>
                  <a:gd name="connsiteY9" fmla="*/ 0 h 30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403" h="302172">
                    <a:moveTo>
                      <a:pt x="130767" y="0"/>
                    </a:moveTo>
                    <a:cubicBezTo>
                      <a:pt x="125475" y="0"/>
                      <a:pt x="156167" y="35454"/>
                      <a:pt x="159342" y="53975"/>
                    </a:cubicBezTo>
                    <a:cubicBezTo>
                      <a:pt x="162517" y="72496"/>
                      <a:pt x="154580" y="96837"/>
                      <a:pt x="149817" y="111125"/>
                    </a:cubicBezTo>
                    <a:cubicBezTo>
                      <a:pt x="145054" y="125413"/>
                      <a:pt x="126534" y="147108"/>
                      <a:pt x="130767" y="139700"/>
                    </a:cubicBezTo>
                    <a:cubicBezTo>
                      <a:pt x="135000" y="132292"/>
                      <a:pt x="179979" y="59796"/>
                      <a:pt x="175217" y="66675"/>
                    </a:cubicBezTo>
                    <a:cubicBezTo>
                      <a:pt x="170455" y="73554"/>
                      <a:pt x="131296" y="141817"/>
                      <a:pt x="102192" y="180975"/>
                    </a:cubicBezTo>
                    <a:cubicBezTo>
                      <a:pt x="73088" y="220133"/>
                      <a:pt x="8000" y="293688"/>
                      <a:pt x="592" y="301625"/>
                    </a:cubicBezTo>
                    <a:cubicBezTo>
                      <a:pt x="-6816" y="309563"/>
                      <a:pt x="57742" y="228600"/>
                      <a:pt x="57742" y="228600"/>
                    </a:cubicBezTo>
                    <a:cubicBezTo>
                      <a:pt x="89492" y="187325"/>
                      <a:pt x="175217" y="90488"/>
                      <a:pt x="191092" y="53975"/>
                    </a:cubicBezTo>
                    <a:cubicBezTo>
                      <a:pt x="206967" y="17463"/>
                      <a:pt x="136059" y="0"/>
                      <a:pt x="13076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 265">
                <a:extLst>
                  <a:ext uri="{FF2B5EF4-FFF2-40B4-BE49-F238E27FC236}">
                    <a16:creationId xmlns:a16="http://schemas.microsoft.com/office/drawing/2014/main" id="{4CB5BA0C-13AF-8C53-F412-F15AEE2CA725}"/>
                  </a:ext>
                </a:extLst>
              </p:cNvPr>
              <p:cNvSpPr/>
              <p:nvPr/>
            </p:nvSpPr>
            <p:spPr>
              <a:xfrm>
                <a:off x="1523963" y="7740189"/>
                <a:ext cx="120699" cy="308488"/>
              </a:xfrm>
              <a:custGeom>
                <a:avLst/>
                <a:gdLst>
                  <a:gd name="connsiteX0" fmla="*/ 120687 w 120699"/>
                  <a:gd name="connsiteY0" fmla="*/ 461 h 308488"/>
                  <a:gd name="connsiteX1" fmla="*/ 95287 w 120699"/>
                  <a:gd name="connsiteY1" fmla="*/ 117936 h 308488"/>
                  <a:gd name="connsiteX2" fmla="*/ 60362 w 120699"/>
                  <a:gd name="connsiteY2" fmla="*/ 210011 h 308488"/>
                  <a:gd name="connsiteX3" fmla="*/ 44487 w 120699"/>
                  <a:gd name="connsiteY3" fmla="*/ 292561 h 308488"/>
                  <a:gd name="connsiteX4" fmla="*/ 73062 w 120699"/>
                  <a:gd name="connsiteY4" fmla="*/ 210011 h 308488"/>
                  <a:gd name="connsiteX5" fmla="*/ 37 w 120699"/>
                  <a:gd name="connsiteY5" fmla="*/ 308436 h 308488"/>
                  <a:gd name="connsiteX6" fmla="*/ 63537 w 120699"/>
                  <a:gd name="connsiteY6" fmla="*/ 194136 h 308488"/>
                  <a:gd name="connsiteX7" fmla="*/ 92112 w 120699"/>
                  <a:gd name="connsiteY7" fmla="*/ 79836 h 308488"/>
                  <a:gd name="connsiteX8" fmla="*/ 120687 w 120699"/>
                  <a:gd name="connsiteY8" fmla="*/ 461 h 30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699" h="308488">
                    <a:moveTo>
                      <a:pt x="120687" y="461"/>
                    </a:moveTo>
                    <a:cubicBezTo>
                      <a:pt x="121216" y="6811"/>
                      <a:pt x="105341" y="83011"/>
                      <a:pt x="95287" y="117936"/>
                    </a:cubicBezTo>
                    <a:cubicBezTo>
                      <a:pt x="85233" y="152861"/>
                      <a:pt x="68829" y="180907"/>
                      <a:pt x="60362" y="210011"/>
                    </a:cubicBezTo>
                    <a:cubicBezTo>
                      <a:pt x="51895" y="239115"/>
                      <a:pt x="42370" y="292561"/>
                      <a:pt x="44487" y="292561"/>
                    </a:cubicBezTo>
                    <a:cubicBezTo>
                      <a:pt x="46604" y="292561"/>
                      <a:pt x="80470" y="207365"/>
                      <a:pt x="73062" y="210011"/>
                    </a:cubicBezTo>
                    <a:cubicBezTo>
                      <a:pt x="65654" y="212657"/>
                      <a:pt x="1624" y="311082"/>
                      <a:pt x="37" y="308436"/>
                    </a:cubicBezTo>
                    <a:cubicBezTo>
                      <a:pt x="-1551" y="305790"/>
                      <a:pt x="48191" y="232236"/>
                      <a:pt x="63537" y="194136"/>
                    </a:cubicBezTo>
                    <a:cubicBezTo>
                      <a:pt x="78883" y="156036"/>
                      <a:pt x="82058" y="104707"/>
                      <a:pt x="92112" y="79836"/>
                    </a:cubicBezTo>
                    <a:cubicBezTo>
                      <a:pt x="102166" y="54965"/>
                      <a:pt x="120158" y="-5889"/>
                      <a:pt x="120687" y="4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 266">
                <a:extLst>
                  <a:ext uri="{FF2B5EF4-FFF2-40B4-BE49-F238E27FC236}">
                    <a16:creationId xmlns:a16="http://schemas.microsoft.com/office/drawing/2014/main" id="{E676C57D-057B-FA00-6B48-40447E7AC7EE}"/>
                  </a:ext>
                </a:extLst>
              </p:cNvPr>
              <p:cNvSpPr/>
              <p:nvPr/>
            </p:nvSpPr>
            <p:spPr>
              <a:xfrm>
                <a:off x="1510242" y="7952471"/>
                <a:ext cx="46750" cy="299454"/>
              </a:xfrm>
              <a:custGeom>
                <a:avLst/>
                <a:gdLst>
                  <a:gd name="connsiteX0" fmla="*/ 45508 w 46750"/>
                  <a:gd name="connsiteY0" fmla="*/ 904 h 299454"/>
                  <a:gd name="connsiteX1" fmla="*/ 35983 w 46750"/>
                  <a:gd name="connsiteY1" fmla="*/ 102504 h 299454"/>
                  <a:gd name="connsiteX2" fmla="*/ 35983 w 46750"/>
                  <a:gd name="connsiteY2" fmla="*/ 162829 h 299454"/>
                  <a:gd name="connsiteX3" fmla="*/ 16933 w 46750"/>
                  <a:gd name="connsiteY3" fmla="*/ 204104 h 299454"/>
                  <a:gd name="connsiteX4" fmla="*/ 32808 w 46750"/>
                  <a:gd name="connsiteY4" fmla="*/ 159654 h 299454"/>
                  <a:gd name="connsiteX5" fmla="*/ 7408 w 46750"/>
                  <a:gd name="connsiteY5" fmla="*/ 210454 h 299454"/>
                  <a:gd name="connsiteX6" fmla="*/ 4233 w 46750"/>
                  <a:gd name="connsiteY6" fmla="*/ 299354 h 299454"/>
                  <a:gd name="connsiteX7" fmla="*/ 4233 w 46750"/>
                  <a:gd name="connsiteY7" fmla="*/ 229504 h 299454"/>
                  <a:gd name="connsiteX8" fmla="*/ 4233 w 46750"/>
                  <a:gd name="connsiteY8" fmla="*/ 166004 h 299454"/>
                  <a:gd name="connsiteX9" fmla="*/ 45508 w 46750"/>
                  <a:gd name="connsiteY9" fmla="*/ 904 h 29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750" h="299454">
                    <a:moveTo>
                      <a:pt x="45508" y="904"/>
                    </a:moveTo>
                    <a:cubicBezTo>
                      <a:pt x="50800" y="-9679"/>
                      <a:pt x="37570" y="75517"/>
                      <a:pt x="35983" y="102504"/>
                    </a:cubicBezTo>
                    <a:cubicBezTo>
                      <a:pt x="34396" y="129491"/>
                      <a:pt x="39158" y="145896"/>
                      <a:pt x="35983" y="162829"/>
                    </a:cubicBezTo>
                    <a:cubicBezTo>
                      <a:pt x="32808" y="179762"/>
                      <a:pt x="17462" y="204633"/>
                      <a:pt x="16933" y="204104"/>
                    </a:cubicBezTo>
                    <a:cubicBezTo>
                      <a:pt x="16404" y="203575"/>
                      <a:pt x="34396" y="158596"/>
                      <a:pt x="32808" y="159654"/>
                    </a:cubicBezTo>
                    <a:cubicBezTo>
                      <a:pt x="31220" y="160712"/>
                      <a:pt x="12170" y="187171"/>
                      <a:pt x="7408" y="210454"/>
                    </a:cubicBezTo>
                    <a:cubicBezTo>
                      <a:pt x="2645" y="233737"/>
                      <a:pt x="4762" y="296179"/>
                      <a:pt x="4233" y="299354"/>
                    </a:cubicBezTo>
                    <a:cubicBezTo>
                      <a:pt x="3704" y="302529"/>
                      <a:pt x="4233" y="229504"/>
                      <a:pt x="4233" y="229504"/>
                    </a:cubicBezTo>
                    <a:cubicBezTo>
                      <a:pt x="4233" y="207279"/>
                      <a:pt x="-5292" y="203046"/>
                      <a:pt x="4233" y="166004"/>
                    </a:cubicBezTo>
                    <a:cubicBezTo>
                      <a:pt x="13758" y="128962"/>
                      <a:pt x="40216" y="11487"/>
                      <a:pt x="45508" y="9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 267">
                <a:extLst>
                  <a:ext uri="{FF2B5EF4-FFF2-40B4-BE49-F238E27FC236}">
                    <a16:creationId xmlns:a16="http://schemas.microsoft.com/office/drawing/2014/main" id="{1940C251-D33A-B1CF-AD5E-708F6E94FCA3}"/>
                  </a:ext>
                </a:extLst>
              </p:cNvPr>
              <p:cNvSpPr/>
              <p:nvPr/>
            </p:nvSpPr>
            <p:spPr>
              <a:xfrm>
                <a:off x="1473315" y="7853437"/>
                <a:ext cx="117800" cy="411091"/>
              </a:xfrm>
              <a:custGeom>
                <a:avLst/>
                <a:gdLst>
                  <a:gd name="connsiteX0" fmla="*/ 117360 w 117800"/>
                  <a:gd name="connsiteY0" fmla="*/ 1513 h 411091"/>
                  <a:gd name="connsiteX1" fmla="*/ 3060 w 117800"/>
                  <a:gd name="connsiteY1" fmla="*/ 299963 h 411091"/>
                  <a:gd name="connsiteX2" fmla="*/ 31635 w 117800"/>
                  <a:gd name="connsiteY2" fmla="*/ 265038 h 411091"/>
                  <a:gd name="connsiteX3" fmla="*/ 18935 w 117800"/>
                  <a:gd name="connsiteY3" fmla="*/ 325363 h 411091"/>
                  <a:gd name="connsiteX4" fmla="*/ 28460 w 117800"/>
                  <a:gd name="connsiteY4" fmla="*/ 411088 h 411091"/>
                  <a:gd name="connsiteX5" fmla="*/ 18935 w 117800"/>
                  <a:gd name="connsiteY5" fmla="*/ 322188 h 411091"/>
                  <a:gd name="connsiteX6" fmla="*/ 41160 w 117800"/>
                  <a:gd name="connsiteY6" fmla="*/ 188838 h 411091"/>
                  <a:gd name="connsiteX7" fmla="*/ 117360 w 117800"/>
                  <a:gd name="connsiteY7" fmla="*/ 1513 h 411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800" h="411091">
                    <a:moveTo>
                      <a:pt x="117360" y="1513"/>
                    </a:moveTo>
                    <a:cubicBezTo>
                      <a:pt x="111010" y="20034"/>
                      <a:pt x="17347" y="256042"/>
                      <a:pt x="3060" y="299963"/>
                    </a:cubicBezTo>
                    <a:cubicBezTo>
                      <a:pt x="-11227" y="343884"/>
                      <a:pt x="28989" y="260805"/>
                      <a:pt x="31635" y="265038"/>
                    </a:cubicBezTo>
                    <a:cubicBezTo>
                      <a:pt x="34281" y="269271"/>
                      <a:pt x="19464" y="301021"/>
                      <a:pt x="18935" y="325363"/>
                    </a:cubicBezTo>
                    <a:cubicBezTo>
                      <a:pt x="18406" y="349705"/>
                      <a:pt x="28460" y="411617"/>
                      <a:pt x="28460" y="411088"/>
                    </a:cubicBezTo>
                    <a:cubicBezTo>
                      <a:pt x="28460" y="410559"/>
                      <a:pt x="16818" y="359230"/>
                      <a:pt x="18935" y="322188"/>
                    </a:cubicBezTo>
                    <a:cubicBezTo>
                      <a:pt x="21052" y="285146"/>
                      <a:pt x="22639" y="238051"/>
                      <a:pt x="41160" y="188838"/>
                    </a:cubicBezTo>
                    <a:cubicBezTo>
                      <a:pt x="59681" y="139625"/>
                      <a:pt x="123710" y="-17008"/>
                      <a:pt x="117360" y="15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 268">
                <a:extLst>
                  <a:ext uri="{FF2B5EF4-FFF2-40B4-BE49-F238E27FC236}">
                    <a16:creationId xmlns:a16="http://schemas.microsoft.com/office/drawing/2014/main" id="{4CAADF31-B7D7-EF6A-078D-1015D4516B35}"/>
                  </a:ext>
                </a:extLst>
              </p:cNvPr>
              <p:cNvSpPr/>
              <p:nvPr/>
            </p:nvSpPr>
            <p:spPr>
              <a:xfrm>
                <a:off x="1477772" y="7997581"/>
                <a:ext cx="43413" cy="251205"/>
              </a:xfrm>
              <a:custGeom>
                <a:avLst/>
                <a:gdLst>
                  <a:gd name="connsiteX0" fmla="*/ 39878 w 43413"/>
                  <a:gd name="connsiteY0" fmla="*/ 244 h 251205"/>
                  <a:gd name="connsiteX1" fmla="*/ 20828 w 43413"/>
                  <a:gd name="connsiteY1" fmla="*/ 181219 h 251205"/>
                  <a:gd name="connsiteX2" fmla="*/ 27178 w 43413"/>
                  <a:gd name="connsiteY2" fmla="*/ 251069 h 251205"/>
                  <a:gd name="connsiteX3" fmla="*/ 30353 w 43413"/>
                  <a:gd name="connsiteY3" fmla="*/ 200269 h 251205"/>
                  <a:gd name="connsiteX4" fmla="*/ 43053 w 43413"/>
                  <a:gd name="connsiteY4" fmla="*/ 247894 h 251205"/>
                  <a:gd name="connsiteX5" fmla="*/ 14478 w 43413"/>
                  <a:gd name="connsiteY5" fmla="*/ 184394 h 251205"/>
                  <a:gd name="connsiteX6" fmla="*/ 1778 w 43413"/>
                  <a:gd name="connsiteY6" fmla="*/ 143119 h 251205"/>
                  <a:gd name="connsiteX7" fmla="*/ 39878 w 43413"/>
                  <a:gd name="connsiteY7" fmla="*/ 244 h 251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413" h="251205">
                    <a:moveTo>
                      <a:pt x="39878" y="244"/>
                    </a:moveTo>
                    <a:cubicBezTo>
                      <a:pt x="43053" y="6594"/>
                      <a:pt x="22945" y="139415"/>
                      <a:pt x="20828" y="181219"/>
                    </a:cubicBezTo>
                    <a:cubicBezTo>
                      <a:pt x="18711" y="223023"/>
                      <a:pt x="25591" y="247894"/>
                      <a:pt x="27178" y="251069"/>
                    </a:cubicBezTo>
                    <a:cubicBezTo>
                      <a:pt x="28765" y="254244"/>
                      <a:pt x="27707" y="200798"/>
                      <a:pt x="30353" y="200269"/>
                    </a:cubicBezTo>
                    <a:cubicBezTo>
                      <a:pt x="32999" y="199740"/>
                      <a:pt x="45699" y="250540"/>
                      <a:pt x="43053" y="247894"/>
                    </a:cubicBezTo>
                    <a:cubicBezTo>
                      <a:pt x="40407" y="245248"/>
                      <a:pt x="21357" y="201856"/>
                      <a:pt x="14478" y="184394"/>
                    </a:cubicBezTo>
                    <a:cubicBezTo>
                      <a:pt x="7599" y="166932"/>
                      <a:pt x="-4572" y="173281"/>
                      <a:pt x="1778" y="143119"/>
                    </a:cubicBezTo>
                    <a:cubicBezTo>
                      <a:pt x="8128" y="112957"/>
                      <a:pt x="36703" y="-6106"/>
                      <a:pt x="39878" y="2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 269">
                <a:extLst>
                  <a:ext uri="{FF2B5EF4-FFF2-40B4-BE49-F238E27FC236}">
                    <a16:creationId xmlns:a16="http://schemas.microsoft.com/office/drawing/2014/main" id="{42C4B8A9-8CA6-6E1E-059A-FB5AD2A50420}"/>
                  </a:ext>
                </a:extLst>
              </p:cNvPr>
              <p:cNvSpPr/>
              <p:nvPr/>
            </p:nvSpPr>
            <p:spPr>
              <a:xfrm>
                <a:off x="2006538" y="7464363"/>
                <a:ext cx="365217" cy="244672"/>
              </a:xfrm>
              <a:custGeom>
                <a:avLst/>
                <a:gdLst>
                  <a:gd name="connsiteX0" fmla="*/ 62 w 365217"/>
                  <a:gd name="connsiteY0" fmla="*/ 54037 h 244672"/>
                  <a:gd name="connsiteX1" fmla="*/ 120712 w 365217"/>
                  <a:gd name="connsiteY1" fmla="*/ 79437 h 244672"/>
                  <a:gd name="connsiteX2" fmla="*/ 31812 w 365217"/>
                  <a:gd name="connsiteY2" fmla="*/ 111187 h 244672"/>
                  <a:gd name="connsiteX3" fmla="*/ 193737 w 365217"/>
                  <a:gd name="connsiteY3" fmla="*/ 95312 h 244672"/>
                  <a:gd name="connsiteX4" fmla="*/ 82612 w 365217"/>
                  <a:gd name="connsiteY4" fmla="*/ 146112 h 244672"/>
                  <a:gd name="connsiteX5" fmla="*/ 92137 w 365217"/>
                  <a:gd name="connsiteY5" fmla="*/ 177862 h 244672"/>
                  <a:gd name="connsiteX6" fmla="*/ 50862 w 365217"/>
                  <a:gd name="connsiteY6" fmla="*/ 244537 h 244672"/>
                  <a:gd name="connsiteX7" fmla="*/ 60387 w 365217"/>
                  <a:gd name="connsiteY7" fmla="*/ 158812 h 244672"/>
                  <a:gd name="connsiteX8" fmla="*/ 123887 w 365217"/>
                  <a:gd name="connsiteY8" fmla="*/ 73087 h 244672"/>
                  <a:gd name="connsiteX9" fmla="*/ 365187 w 365217"/>
                  <a:gd name="connsiteY9" fmla="*/ 62 h 244672"/>
                  <a:gd name="connsiteX10" fmla="*/ 139762 w 365217"/>
                  <a:gd name="connsiteY10" fmla="*/ 60387 h 244672"/>
                  <a:gd name="connsiteX11" fmla="*/ 62 w 365217"/>
                  <a:gd name="connsiteY11" fmla="*/ 54037 h 24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217" h="244672">
                    <a:moveTo>
                      <a:pt x="62" y="54037"/>
                    </a:moveTo>
                    <a:cubicBezTo>
                      <a:pt x="-3113" y="57212"/>
                      <a:pt x="115420" y="69912"/>
                      <a:pt x="120712" y="79437"/>
                    </a:cubicBezTo>
                    <a:cubicBezTo>
                      <a:pt x="126004" y="88962"/>
                      <a:pt x="19641" y="108541"/>
                      <a:pt x="31812" y="111187"/>
                    </a:cubicBezTo>
                    <a:cubicBezTo>
                      <a:pt x="43983" y="113833"/>
                      <a:pt x="185270" y="89491"/>
                      <a:pt x="193737" y="95312"/>
                    </a:cubicBezTo>
                    <a:cubicBezTo>
                      <a:pt x="202204" y="101133"/>
                      <a:pt x="99545" y="132354"/>
                      <a:pt x="82612" y="146112"/>
                    </a:cubicBezTo>
                    <a:cubicBezTo>
                      <a:pt x="65679" y="159870"/>
                      <a:pt x="97429" y="161458"/>
                      <a:pt x="92137" y="177862"/>
                    </a:cubicBezTo>
                    <a:cubicBezTo>
                      <a:pt x="86845" y="194266"/>
                      <a:pt x="56154" y="247712"/>
                      <a:pt x="50862" y="244537"/>
                    </a:cubicBezTo>
                    <a:cubicBezTo>
                      <a:pt x="45570" y="241362"/>
                      <a:pt x="48216" y="187387"/>
                      <a:pt x="60387" y="158812"/>
                    </a:cubicBezTo>
                    <a:cubicBezTo>
                      <a:pt x="72558" y="130237"/>
                      <a:pt x="73087" y="99545"/>
                      <a:pt x="123887" y="73087"/>
                    </a:cubicBezTo>
                    <a:cubicBezTo>
                      <a:pt x="174687" y="46629"/>
                      <a:pt x="362541" y="2179"/>
                      <a:pt x="365187" y="62"/>
                    </a:cubicBezTo>
                    <a:cubicBezTo>
                      <a:pt x="367833" y="-2055"/>
                      <a:pt x="198499" y="50333"/>
                      <a:pt x="139762" y="60387"/>
                    </a:cubicBezTo>
                    <a:cubicBezTo>
                      <a:pt x="81025" y="70441"/>
                      <a:pt x="3237" y="50862"/>
                      <a:pt x="62" y="540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 270">
                <a:extLst>
                  <a:ext uri="{FF2B5EF4-FFF2-40B4-BE49-F238E27FC236}">
                    <a16:creationId xmlns:a16="http://schemas.microsoft.com/office/drawing/2014/main" id="{BB795DA4-FAA2-8CF7-792C-DCF7BBD95E83}"/>
                  </a:ext>
                </a:extLst>
              </p:cNvPr>
              <p:cNvSpPr/>
              <p:nvPr/>
            </p:nvSpPr>
            <p:spPr>
              <a:xfrm>
                <a:off x="1802378" y="7654766"/>
                <a:ext cx="267751" cy="321501"/>
              </a:xfrm>
              <a:custGeom>
                <a:avLst/>
                <a:gdLst>
                  <a:gd name="connsiteX0" fmla="*/ 267722 w 267751"/>
                  <a:gd name="connsiteY0" fmla="*/ 159 h 321501"/>
                  <a:gd name="connsiteX1" fmla="*/ 51822 w 267751"/>
                  <a:gd name="connsiteY1" fmla="*/ 197009 h 321501"/>
                  <a:gd name="connsiteX2" fmla="*/ 1022 w 267751"/>
                  <a:gd name="connsiteY2" fmla="*/ 320834 h 321501"/>
                  <a:gd name="connsiteX3" fmla="*/ 26422 w 267751"/>
                  <a:gd name="connsiteY3" fmla="*/ 238284 h 321501"/>
                  <a:gd name="connsiteX4" fmla="*/ 124847 w 267751"/>
                  <a:gd name="connsiteY4" fmla="*/ 70009 h 321501"/>
                  <a:gd name="connsiteX5" fmla="*/ 35947 w 267751"/>
                  <a:gd name="connsiteY5" fmla="*/ 162084 h 321501"/>
                  <a:gd name="connsiteX6" fmla="*/ 267722 w 267751"/>
                  <a:gd name="connsiteY6" fmla="*/ 159 h 321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751" h="321501">
                    <a:moveTo>
                      <a:pt x="267722" y="159"/>
                    </a:moveTo>
                    <a:cubicBezTo>
                      <a:pt x="270368" y="5980"/>
                      <a:pt x="96272" y="143563"/>
                      <a:pt x="51822" y="197009"/>
                    </a:cubicBezTo>
                    <a:cubicBezTo>
                      <a:pt x="7372" y="250455"/>
                      <a:pt x="5255" y="313955"/>
                      <a:pt x="1022" y="320834"/>
                    </a:cubicBezTo>
                    <a:cubicBezTo>
                      <a:pt x="-3211" y="327713"/>
                      <a:pt x="5784" y="280088"/>
                      <a:pt x="26422" y="238284"/>
                    </a:cubicBezTo>
                    <a:cubicBezTo>
                      <a:pt x="47059" y="196480"/>
                      <a:pt x="123260" y="82709"/>
                      <a:pt x="124847" y="70009"/>
                    </a:cubicBezTo>
                    <a:cubicBezTo>
                      <a:pt x="126434" y="57309"/>
                      <a:pt x="16897" y="174255"/>
                      <a:pt x="35947" y="162084"/>
                    </a:cubicBezTo>
                    <a:cubicBezTo>
                      <a:pt x="54997" y="149913"/>
                      <a:pt x="265076" y="-5662"/>
                      <a:pt x="267722" y="1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 271">
                <a:extLst>
                  <a:ext uri="{FF2B5EF4-FFF2-40B4-BE49-F238E27FC236}">
                    <a16:creationId xmlns:a16="http://schemas.microsoft.com/office/drawing/2014/main" id="{4C701402-099E-FB0A-01CE-2242A165313D}"/>
                  </a:ext>
                </a:extLst>
              </p:cNvPr>
              <p:cNvSpPr/>
              <p:nvPr/>
            </p:nvSpPr>
            <p:spPr>
              <a:xfrm>
                <a:off x="1786252" y="7856838"/>
                <a:ext cx="77567" cy="144325"/>
              </a:xfrm>
              <a:custGeom>
                <a:avLst/>
                <a:gdLst>
                  <a:gd name="connsiteX0" fmla="*/ 77473 w 77567"/>
                  <a:gd name="connsiteY0" fmla="*/ 1287 h 144325"/>
                  <a:gd name="connsiteX1" fmla="*/ 33023 w 77567"/>
                  <a:gd name="connsiteY1" fmla="*/ 64787 h 144325"/>
                  <a:gd name="connsiteX2" fmla="*/ 1273 w 77567"/>
                  <a:gd name="connsiteY2" fmla="*/ 144162 h 144325"/>
                  <a:gd name="connsiteX3" fmla="*/ 7623 w 77567"/>
                  <a:gd name="connsiteY3" fmla="*/ 83837 h 144325"/>
                  <a:gd name="connsiteX4" fmla="*/ 20323 w 77567"/>
                  <a:gd name="connsiteY4" fmla="*/ 26687 h 144325"/>
                  <a:gd name="connsiteX5" fmla="*/ 77473 w 77567"/>
                  <a:gd name="connsiteY5" fmla="*/ 1287 h 14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567" h="144325">
                    <a:moveTo>
                      <a:pt x="77473" y="1287"/>
                    </a:moveTo>
                    <a:cubicBezTo>
                      <a:pt x="79590" y="7637"/>
                      <a:pt x="45723" y="40975"/>
                      <a:pt x="33023" y="64787"/>
                    </a:cubicBezTo>
                    <a:cubicBezTo>
                      <a:pt x="20323" y="88600"/>
                      <a:pt x="5506" y="140987"/>
                      <a:pt x="1273" y="144162"/>
                    </a:cubicBezTo>
                    <a:cubicBezTo>
                      <a:pt x="-2960" y="147337"/>
                      <a:pt x="4448" y="103416"/>
                      <a:pt x="7623" y="83837"/>
                    </a:cubicBezTo>
                    <a:cubicBezTo>
                      <a:pt x="10798" y="64258"/>
                      <a:pt x="11856" y="39916"/>
                      <a:pt x="20323" y="26687"/>
                    </a:cubicBezTo>
                    <a:cubicBezTo>
                      <a:pt x="28790" y="13458"/>
                      <a:pt x="75356" y="-5063"/>
                      <a:pt x="77473" y="12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 272">
                <a:extLst>
                  <a:ext uri="{FF2B5EF4-FFF2-40B4-BE49-F238E27FC236}">
                    <a16:creationId xmlns:a16="http://schemas.microsoft.com/office/drawing/2014/main" id="{24BCD358-5243-CF12-C29D-44258AA41439}"/>
                  </a:ext>
                </a:extLst>
              </p:cNvPr>
              <p:cNvSpPr/>
              <p:nvPr/>
            </p:nvSpPr>
            <p:spPr>
              <a:xfrm>
                <a:off x="1812505" y="7854865"/>
                <a:ext cx="89611" cy="188521"/>
              </a:xfrm>
              <a:custGeom>
                <a:avLst/>
                <a:gdLst>
                  <a:gd name="connsiteX0" fmla="*/ 89320 w 89611"/>
                  <a:gd name="connsiteY0" fmla="*/ 85 h 188521"/>
                  <a:gd name="connsiteX1" fmla="*/ 28995 w 89611"/>
                  <a:gd name="connsiteY1" fmla="*/ 76285 h 188521"/>
                  <a:gd name="connsiteX2" fmla="*/ 28995 w 89611"/>
                  <a:gd name="connsiteY2" fmla="*/ 117560 h 188521"/>
                  <a:gd name="connsiteX3" fmla="*/ 54395 w 89611"/>
                  <a:gd name="connsiteY3" fmla="*/ 187410 h 188521"/>
                  <a:gd name="connsiteX4" fmla="*/ 41695 w 89611"/>
                  <a:gd name="connsiteY4" fmla="*/ 155660 h 188521"/>
                  <a:gd name="connsiteX5" fmla="*/ 420 w 89611"/>
                  <a:gd name="connsiteY5" fmla="*/ 92160 h 188521"/>
                  <a:gd name="connsiteX6" fmla="*/ 89320 w 89611"/>
                  <a:gd name="connsiteY6" fmla="*/ 85 h 188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611" h="188521">
                    <a:moveTo>
                      <a:pt x="89320" y="85"/>
                    </a:moveTo>
                    <a:cubicBezTo>
                      <a:pt x="94082" y="-2561"/>
                      <a:pt x="39049" y="56706"/>
                      <a:pt x="28995" y="76285"/>
                    </a:cubicBezTo>
                    <a:cubicBezTo>
                      <a:pt x="18941" y="95864"/>
                      <a:pt x="24762" y="99039"/>
                      <a:pt x="28995" y="117560"/>
                    </a:cubicBezTo>
                    <a:cubicBezTo>
                      <a:pt x="33228" y="136081"/>
                      <a:pt x="52278" y="181060"/>
                      <a:pt x="54395" y="187410"/>
                    </a:cubicBezTo>
                    <a:cubicBezTo>
                      <a:pt x="56512" y="193760"/>
                      <a:pt x="50691" y="171535"/>
                      <a:pt x="41695" y="155660"/>
                    </a:cubicBezTo>
                    <a:cubicBezTo>
                      <a:pt x="32699" y="139785"/>
                      <a:pt x="-4342" y="118089"/>
                      <a:pt x="420" y="92160"/>
                    </a:cubicBezTo>
                    <a:cubicBezTo>
                      <a:pt x="5182" y="66231"/>
                      <a:pt x="84558" y="2731"/>
                      <a:pt x="89320" y="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 273">
                <a:extLst>
                  <a:ext uri="{FF2B5EF4-FFF2-40B4-BE49-F238E27FC236}">
                    <a16:creationId xmlns:a16="http://schemas.microsoft.com/office/drawing/2014/main" id="{07997361-F3C6-CDA8-52BB-D3D4510FB665}"/>
                  </a:ext>
                </a:extLst>
              </p:cNvPr>
              <p:cNvSpPr/>
              <p:nvPr/>
            </p:nvSpPr>
            <p:spPr>
              <a:xfrm>
                <a:off x="1860162" y="7886119"/>
                <a:ext cx="166865" cy="174813"/>
              </a:xfrm>
              <a:custGeom>
                <a:avLst/>
                <a:gdLst>
                  <a:gd name="connsiteX0" fmla="*/ 165488 w 166865"/>
                  <a:gd name="connsiteY0" fmla="*/ 581 h 174813"/>
                  <a:gd name="connsiteX1" fmla="*/ 111513 w 166865"/>
                  <a:gd name="connsiteY1" fmla="*/ 60906 h 174813"/>
                  <a:gd name="connsiteX2" fmla="*/ 9913 w 166865"/>
                  <a:gd name="connsiteY2" fmla="*/ 162506 h 174813"/>
                  <a:gd name="connsiteX3" fmla="*/ 6738 w 166865"/>
                  <a:gd name="connsiteY3" fmla="*/ 168856 h 174813"/>
                  <a:gd name="connsiteX4" fmla="*/ 35313 w 166865"/>
                  <a:gd name="connsiteY4" fmla="*/ 124406 h 174813"/>
                  <a:gd name="connsiteX5" fmla="*/ 57538 w 166865"/>
                  <a:gd name="connsiteY5" fmla="*/ 95831 h 174813"/>
                  <a:gd name="connsiteX6" fmla="*/ 165488 w 166865"/>
                  <a:gd name="connsiteY6" fmla="*/ 581 h 17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865" h="174813">
                    <a:moveTo>
                      <a:pt x="165488" y="581"/>
                    </a:moveTo>
                    <a:cubicBezTo>
                      <a:pt x="174484" y="-5240"/>
                      <a:pt x="137442" y="33919"/>
                      <a:pt x="111513" y="60906"/>
                    </a:cubicBezTo>
                    <a:cubicBezTo>
                      <a:pt x="85584" y="87893"/>
                      <a:pt x="9913" y="162506"/>
                      <a:pt x="9913" y="162506"/>
                    </a:cubicBezTo>
                    <a:cubicBezTo>
                      <a:pt x="-7549" y="180498"/>
                      <a:pt x="2505" y="175206"/>
                      <a:pt x="6738" y="168856"/>
                    </a:cubicBezTo>
                    <a:cubicBezTo>
                      <a:pt x="10971" y="162506"/>
                      <a:pt x="26846" y="136577"/>
                      <a:pt x="35313" y="124406"/>
                    </a:cubicBezTo>
                    <a:cubicBezTo>
                      <a:pt x="43780" y="112235"/>
                      <a:pt x="39546" y="112235"/>
                      <a:pt x="57538" y="95831"/>
                    </a:cubicBezTo>
                    <a:cubicBezTo>
                      <a:pt x="75530" y="79427"/>
                      <a:pt x="156492" y="6402"/>
                      <a:pt x="165488" y="5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 274">
                <a:extLst>
                  <a:ext uri="{FF2B5EF4-FFF2-40B4-BE49-F238E27FC236}">
                    <a16:creationId xmlns:a16="http://schemas.microsoft.com/office/drawing/2014/main" id="{6A7D0FB0-0BBB-A0BF-04C1-8D48466CC5E9}"/>
                  </a:ext>
                </a:extLst>
              </p:cNvPr>
              <p:cNvSpPr/>
              <p:nvPr/>
            </p:nvSpPr>
            <p:spPr>
              <a:xfrm>
                <a:off x="1785628" y="7908737"/>
                <a:ext cx="99408" cy="137221"/>
              </a:xfrm>
              <a:custGeom>
                <a:avLst/>
                <a:gdLst>
                  <a:gd name="connsiteX0" fmla="*/ 30472 w 99408"/>
                  <a:gd name="connsiteY0" fmla="*/ 188 h 137221"/>
                  <a:gd name="connsiteX1" fmla="*/ 14597 w 99408"/>
                  <a:gd name="connsiteY1" fmla="*/ 63688 h 137221"/>
                  <a:gd name="connsiteX2" fmla="*/ 27297 w 99408"/>
                  <a:gd name="connsiteY2" fmla="*/ 92263 h 137221"/>
                  <a:gd name="connsiteX3" fmla="*/ 97147 w 99408"/>
                  <a:gd name="connsiteY3" fmla="*/ 136713 h 137221"/>
                  <a:gd name="connsiteX4" fmla="*/ 74922 w 99408"/>
                  <a:gd name="connsiteY4" fmla="*/ 114488 h 137221"/>
                  <a:gd name="connsiteX5" fmla="*/ 1897 w 99408"/>
                  <a:gd name="connsiteY5" fmla="*/ 85913 h 137221"/>
                  <a:gd name="connsiteX6" fmla="*/ 30472 w 99408"/>
                  <a:gd name="connsiteY6" fmla="*/ 188 h 13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408" h="137221">
                    <a:moveTo>
                      <a:pt x="30472" y="188"/>
                    </a:moveTo>
                    <a:cubicBezTo>
                      <a:pt x="32589" y="-3516"/>
                      <a:pt x="15126" y="48342"/>
                      <a:pt x="14597" y="63688"/>
                    </a:cubicBezTo>
                    <a:cubicBezTo>
                      <a:pt x="14068" y="79034"/>
                      <a:pt x="13539" y="80092"/>
                      <a:pt x="27297" y="92263"/>
                    </a:cubicBezTo>
                    <a:cubicBezTo>
                      <a:pt x="41055" y="104434"/>
                      <a:pt x="97147" y="136713"/>
                      <a:pt x="97147" y="136713"/>
                    </a:cubicBezTo>
                    <a:cubicBezTo>
                      <a:pt x="105084" y="140417"/>
                      <a:pt x="90797" y="122955"/>
                      <a:pt x="74922" y="114488"/>
                    </a:cubicBezTo>
                    <a:cubicBezTo>
                      <a:pt x="59047" y="106021"/>
                      <a:pt x="12480" y="101259"/>
                      <a:pt x="1897" y="85913"/>
                    </a:cubicBezTo>
                    <a:cubicBezTo>
                      <a:pt x="-8686" y="70567"/>
                      <a:pt x="28355" y="3892"/>
                      <a:pt x="30472" y="1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 275">
                <a:extLst>
                  <a:ext uri="{FF2B5EF4-FFF2-40B4-BE49-F238E27FC236}">
                    <a16:creationId xmlns:a16="http://schemas.microsoft.com/office/drawing/2014/main" id="{3962337C-7383-8547-1B31-0BEBD432CE01}"/>
                  </a:ext>
                </a:extLst>
              </p:cNvPr>
              <p:cNvSpPr/>
              <p:nvPr/>
            </p:nvSpPr>
            <p:spPr>
              <a:xfrm>
                <a:off x="1933174" y="7772040"/>
                <a:ext cx="95701" cy="178747"/>
              </a:xfrm>
              <a:custGeom>
                <a:avLst/>
                <a:gdLst>
                  <a:gd name="connsiteX0" fmla="*/ 67076 w 95701"/>
                  <a:gd name="connsiteY0" fmla="*/ 360 h 178747"/>
                  <a:gd name="connsiteX1" fmla="*/ 401 w 95701"/>
                  <a:gd name="connsiteY1" fmla="*/ 98785 h 178747"/>
                  <a:gd name="connsiteX2" fmla="*/ 44851 w 95701"/>
                  <a:gd name="connsiteY2" fmla="*/ 149585 h 178747"/>
                  <a:gd name="connsiteX3" fmla="*/ 95651 w 95701"/>
                  <a:gd name="connsiteY3" fmla="*/ 178160 h 178747"/>
                  <a:gd name="connsiteX4" fmla="*/ 35326 w 95701"/>
                  <a:gd name="connsiteY4" fmla="*/ 124185 h 178747"/>
                  <a:gd name="connsiteX5" fmla="*/ 401 w 95701"/>
                  <a:gd name="connsiteY5" fmla="*/ 67035 h 178747"/>
                  <a:gd name="connsiteX6" fmla="*/ 67076 w 95701"/>
                  <a:gd name="connsiteY6" fmla="*/ 360 h 178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01" h="178747">
                    <a:moveTo>
                      <a:pt x="67076" y="360"/>
                    </a:moveTo>
                    <a:cubicBezTo>
                      <a:pt x="67076" y="5652"/>
                      <a:pt x="4105" y="73914"/>
                      <a:pt x="401" y="98785"/>
                    </a:cubicBezTo>
                    <a:cubicBezTo>
                      <a:pt x="-3303" y="123656"/>
                      <a:pt x="28976" y="136356"/>
                      <a:pt x="44851" y="149585"/>
                    </a:cubicBezTo>
                    <a:cubicBezTo>
                      <a:pt x="60726" y="162814"/>
                      <a:pt x="97238" y="182393"/>
                      <a:pt x="95651" y="178160"/>
                    </a:cubicBezTo>
                    <a:cubicBezTo>
                      <a:pt x="94064" y="173927"/>
                      <a:pt x="51201" y="142706"/>
                      <a:pt x="35326" y="124185"/>
                    </a:cubicBezTo>
                    <a:cubicBezTo>
                      <a:pt x="19451" y="105664"/>
                      <a:pt x="-3303" y="84497"/>
                      <a:pt x="401" y="67035"/>
                    </a:cubicBezTo>
                    <a:cubicBezTo>
                      <a:pt x="4105" y="49573"/>
                      <a:pt x="67076" y="-4932"/>
                      <a:pt x="67076" y="3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 276">
                <a:extLst>
                  <a:ext uri="{FF2B5EF4-FFF2-40B4-BE49-F238E27FC236}">
                    <a16:creationId xmlns:a16="http://schemas.microsoft.com/office/drawing/2014/main" id="{D2D5F261-BB31-B8ED-F369-477F03818F3B}"/>
                  </a:ext>
                </a:extLst>
              </p:cNvPr>
              <p:cNvSpPr/>
              <p:nvPr/>
            </p:nvSpPr>
            <p:spPr>
              <a:xfrm>
                <a:off x="1874169" y="7712291"/>
                <a:ext cx="168834" cy="162685"/>
              </a:xfrm>
              <a:custGeom>
                <a:avLst/>
                <a:gdLst>
                  <a:gd name="connsiteX0" fmla="*/ 167356 w 168834"/>
                  <a:gd name="connsiteY0" fmla="*/ 2959 h 162685"/>
                  <a:gd name="connsiteX1" fmla="*/ 2256 w 168834"/>
                  <a:gd name="connsiteY1" fmla="*/ 161709 h 162685"/>
                  <a:gd name="connsiteX2" fmla="*/ 78456 w 168834"/>
                  <a:gd name="connsiteY2" fmla="*/ 66459 h 162685"/>
                  <a:gd name="connsiteX3" fmla="*/ 167356 w 168834"/>
                  <a:gd name="connsiteY3" fmla="*/ 2959 h 162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834" h="162685">
                    <a:moveTo>
                      <a:pt x="167356" y="2959"/>
                    </a:moveTo>
                    <a:cubicBezTo>
                      <a:pt x="154656" y="18834"/>
                      <a:pt x="17073" y="151126"/>
                      <a:pt x="2256" y="161709"/>
                    </a:cubicBezTo>
                    <a:cubicBezTo>
                      <a:pt x="-12561" y="172292"/>
                      <a:pt x="49352" y="93976"/>
                      <a:pt x="78456" y="66459"/>
                    </a:cubicBezTo>
                    <a:cubicBezTo>
                      <a:pt x="107560" y="38942"/>
                      <a:pt x="180056" y="-12916"/>
                      <a:pt x="167356" y="29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 277">
                <a:extLst>
                  <a:ext uri="{FF2B5EF4-FFF2-40B4-BE49-F238E27FC236}">
                    <a16:creationId xmlns:a16="http://schemas.microsoft.com/office/drawing/2014/main" id="{CDD9CA57-C1F1-A365-BD4F-9053734E13C3}"/>
                  </a:ext>
                </a:extLst>
              </p:cNvPr>
              <p:cNvSpPr/>
              <p:nvPr/>
            </p:nvSpPr>
            <p:spPr>
              <a:xfrm>
                <a:off x="1895678" y="7777277"/>
                <a:ext cx="483648" cy="278578"/>
              </a:xfrm>
              <a:custGeom>
                <a:avLst/>
                <a:gdLst>
                  <a:gd name="connsiteX0" fmla="*/ 482397 w 483648"/>
                  <a:gd name="connsiteY0" fmla="*/ 4648 h 278578"/>
                  <a:gd name="connsiteX1" fmla="*/ 345872 w 483648"/>
                  <a:gd name="connsiteY1" fmla="*/ 14173 h 278578"/>
                  <a:gd name="connsiteX2" fmla="*/ 190297 w 483648"/>
                  <a:gd name="connsiteY2" fmla="*/ 131648 h 278578"/>
                  <a:gd name="connsiteX3" fmla="*/ 212522 w 483648"/>
                  <a:gd name="connsiteY3" fmla="*/ 103073 h 278578"/>
                  <a:gd name="connsiteX4" fmla="*/ 117272 w 483648"/>
                  <a:gd name="connsiteY4" fmla="*/ 172923 h 278578"/>
                  <a:gd name="connsiteX5" fmla="*/ 72822 w 483648"/>
                  <a:gd name="connsiteY5" fmla="*/ 217373 h 278578"/>
                  <a:gd name="connsiteX6" fmla="*/ 2972 w 483648"/>
                  <a:gd name="connsiteY6" fmla="*/ 274523 h 278578"/>
                  <a:gd name="connsiteX7" fmla="*/ 180772 w 483648"/>
                  <a:gd name="connsiteY7" fmla="*/ 96723 h 278578"/>
                  <a:gd name="connsiteX8" fmla="*/ 399847 w 483648"/>
                  <a:gd name="connsiteY8" fmla="*/ 7823 h 278578"/>
                  <a:gd name="connsiteX9" fmla="*/ 482397 w 483648"/>
                  <a:gd name="connsiteY9" fmla="*/ 4648 h 278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3648" h="278578">
                    <a:moveTo>
                      <a:pt x="482397" y="4648"/>
                    </a:moveTo>
                    <a:cubicBezTo>
                      <a:pt x="473401" y="5706"/>
                      <a:pt x="394555" y="-6994"/>
                      <a:pt x="345872" y="14173"/>
                    </a:cubicBezTo>
                    <a:cubicBezTo>
                      <a:pt x="297189" y="35340"/>
                      <a:pt x="212522" y="116831"/>
                      <a:pt x="190297" y="131648"/>
                    </a:cubicBezTo>
                    <a:cubicBezTo>
                      <a:pt x="168072" y="146465"/>
                      <a:pt x="224693" y="96194"/>
                      <a:pt x="212522" y="103073"/>
                    </a:cubicBezTo>
                    <a:cubicBezTo>
                      <a:pt x="200351" y="109952"/>
                      <a:pt x="140555" y="153873"/>
                      <a:pt x="117272" y="172923"/>
                    </a:cubicBezTo>
                    <a:cubicBezTo>
                      <a:pt x="93989" y="191973"/>
                      <a:pt x="91872" y="200440"/>
                      <a:pt x="72822" y="217373"/>
                    </a:cubicBezTo>
                    <a:cubicBezTo>
                      <a:pt x="53772" y="234306"/>
                      <a:pt x="-15020" y="294631"/>
                      <a:pt x="2972" y="274523"/>
                    </a:cubicBezTo>
                    <a:cubicBezTo>
                      <a:pt x="20964" y="254415"/>
                      <a:pt x="114626" y="141173"/>
                      <a:pt x="180772" y="96723"/>
                    </a:cubicBezTo>
                    <a:cubicBezTo>
                      <a:pt x="246918" y="52273"/>
                      <a:pt x="349047" y="22640"/>
                      <a:pt x="399847" y="7823"/>
                    </a:cubicBezTo>
                    <a:cubicBezTo>
                      <a:pt x="450647" y="-6994"/>
                      <a:pt x="491393" y="3590"/>
                      <a:pt x="482397" y="46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 278">
                <a:extLst>
                  <a:ext uri="{FF2B5EF4-FFF2-40B4-BE49-F238E27FC236}">
                    <a16:creationId xmlns:a16="http://schemas.microsoft.com/office/drawing/2014/main" id="{BEFD5FCB-8623-B923-CFE6-FF3900261F84}"/>
                  </a:ext>
                </a:extLst>
              </p:cNvPr>
              <p:cNvSpPr/>
              <p:nvPr/>
            </p:nvSpPr>
            <p:spPr>
              <a:xfrm>
                <a:off x="2031824" y="7759638"/>
                <a:ext cx="57361" cy="89034"/>
              </a:xfrm>
              <a:custGeom>
                <a:avLst/>
                <a:gdLst>
                  <a:gd name="connsiteX0" fmla="*/ 3351 w 57361"/>
                  <a:gd name="connsiteY0" fmla="*/ 62 h 89034"/>
                  <a:gd name="connsiteX1" fmla="*/ 38276 w 57361"/>
                  <a:gd name="connsiteY1" fmla="*/ 50862 h 89034"/>
                  <a:gd name="connsiteX2" fmla="*/ 176 w 57361"/>
                  <a:gd name="connsiteY2" fmla="*/ 88962 h 89034"/>
                  <a:gd name="connsiteX3" fmla="*/ 57326 w 57361"/>
                  <a:gd name="connsiteY3" fmla="*/ 41337 h 89034"/>
                  <a:gd name="connsiteX4" fmla="*/ 3351 w 57361"/>
                  <a:gd name="connsiteY4" fmla="*/ 62 h 8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361" h="89034">
                    <a:moveTo>
                      <a:pt x="3351" y="62"/>
                    </a:moveTo>
                    <a:cubicBezTo>
                      <a:pt x="176" y="1649"/>
                      <a:pt x="38805" y="36045"/>
                      <a:pt x="38276" y="50862"/>
                    </a:cubicBezTo>
                    <a:cubicBezTo>
                      <a:pt x="37747" y="65679"/>
                      <a:pt x="-2999" y="90549"/>
                      <a:pt x="176" y="88962"/>
                    </a:cubicBezTo>
                    <a:cubicBezTo>
                      <a:pt x="3351" y="87375"/>
                      <a:pt x="55739" y="55095"/>
                      <a:pt x="57326" y="41337"/>
                    </a:cubicBezTo>
                    <a:cubicBezTo>
                      <a:pt x="58913" y="27579"/>
                      <a:pt x="6526" y="-1525"/>
                      <a:pt x="3351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 279">
                <a:extLst>
                  <a:ext uri="{FF2B5EF4-FFF2-40B4-BE49-F238E27FC236}">
                    <a16:creationId xmlns:a16="http://schemas.microsoft.com/office/drawing/2014/main" id="{29743B6F-01A0-377D-DD60-AD81817E2992}"/>
                  </a:ext>
                </a:extLst>
              </p:cNvPr>
              <p:cNvSpPr/>
              <p:nvPr/>
            </p:nvSpPr>
            <p:spPr>
              <a:xfrm>
                <a:off x="2092152" y="7533817"/>
                <a:ext cx="182643" cy="181615"/>
              </a:xfrm>
              <a:custGeom>
                <a:avLst/>
                <a:gdLst>
                  <a:gd name="connsiteX0" fmla="*/ 181148 w 182643"/>
                  <a:gd name="connsiteY0" fmla="*/ 458 h 181615"/>
                  <a:gd name="connsiteX1" fmla="*/ 95423 w 182643"/>
                  <a:gd name="connsiteY1" fmla="*/ 111583 h 181615"/>
                  <a:gd name="connsiteX2" fmla="*/ 35098 w 182643"/>
                  <a:gd name="connsiteY2" fmla="*/ 159208 h 181615"/>
                  <a:gd name="connsiteX3" fmla="*/ 76373 w 182643"/>
                  <a:gd name="connsiteY3" fmla="*/ 127458 h 181615"/>
                  <a:gd name="connsiteX4" fmla="*/ 173 w 182643"/>
                  <a:gd name="connsiteY4" fmla="*/ 181433 h 181615"/>
                  <a:gd name="connsiteX5" fmla="*/ 101773 w 182643"/>
                  <a:gd name="connsiteY5" fmla="*/ 105233 h 181615"/>
                  <a:gd name="connsiteX6" fmla="*/ 146223 w 182643"/>
                  <a:gd name="connsiteY6" fmla="*/ 73483 h 181615"/>
                  <a:gd name="connsiteX7" fmla="*/ 181148 w 182643"/>
                  <a:gd name="connsiteY7" fmla="*/ 458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643" h="181615">
                    <a:moveTo>
                      <a:pt x="181148" y="458"/>
                    </a:moveTo>
                    <a:cubicBezTo>
                      <a:pt x="172681" y="6808"/>
                      <a:pt x="119765" y="85125"/>
                      <a:pt x="95423" y="111583"/>
                    </a:cubicBezTo>
                    <a:cubicBezTo>
                      <a:pt x="71081" y="138041"/>
                      <a:pt x="38273" y="156562"/>
                      <a:pt x="35098" y="159208"/>
                    </a:cubicBezTo>
                    <a:cubicBezTo>
                      <a:pt x="31923" y="161854"/>
                      <a:pt x="82194" y="123754"/>
                      <a:pt x="76373" y="127458"/>
                    </a:cubicBezTo>
                    <a:cubicBezTo>
                      <a:pt x="70552" y="131162"/>
                      <a:pt x="-4060" y="185137"/>
                      <a:pt x="173" y="181433"/>
                    </a:cubicBezTo>
                    <a:cubicBezTo>
                      <a:pt x="4406" y="177729"/>
                      <a:pt x="77431" y="123225"/>
                      <a:pt x="101773" y="105233"/>
                    </a:cubicBezTo>
                    <a:cubicBezTo>
                      <a:pt x="126115" y="87241"/>
                      <a:pt x="132465" y="91475"/>
                      <a:pt x="146223" y="73483"/>
                    </a:cubicBezTo>
                    <a:cubicBezTo>
                      <a:pt x="159981" y="55491"/>
                      <a:pt x="189615" y="-5892"/>
                      <a:pt x="181148" y="4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 280">
                <a:extLst>
                  <a:ext uri="{FF2B5EF4-FFF2-40B4-BE49-F238E27FC236}">
                    <a16:creationId xmlns:a16="http://schemas.microsoft.com/office/drawing/2014/main" id="{906165F6-DEE7-E2EF-FFC5-BB7625865EFB}"/>
                  </a:ext>
                </a:extLst>
              </p:cNvPr>
              <p:cNvSpPr/>
              <p:nvPr/>
            </p:nvSpPr>
            <p:spPr>
              <a:xfrm>
                <a:off x="2107697" y="7591090"/>
                <a:ext cx="194764" cy="181719"/>
              </a:xfrm>
              <a:custGeom>
                <a:avLst/>
                <a:gdLst>
                  <a:gd name="connsiteX0" fmla="*/ 10028 w 194764"/>
                  <a:gd name="connsiteY0" fmla="*/ 181310 h 181719"/>
                  <a:gd name="connsiteX1" fmla="*/ 143378 w 194764"/>
                  <a:gd name="connsiteY1" fmla="*/ 54310 h 181719"/>
                  <a:gd name="connsiteX2" fmla="*/ 194178 w 194764"/>
                  <a:gd name="connsiteY2" fmla="*/ 335 h 181719"/>
                  <a:gd name="connsiteX3" fmla="*/ 114803 w 194764"/>
                  <a:gd name="connsiteY3" fmla="*/ 76535 h 181719"/>
                  <a:gd name="connsiteX4" fmla="*/ 503 w 194764"/>
                  <a:gd name="connsiteY4" fmla="*/ 127335 h 181719"/>
                  <a:gd name="connsiteX5" fmla="*/ 70353 w 194764"/>
                  <a:gd name="connsiteY5" fmla="*/ 95585 h 181719"/>
                  <a:gd name="connsiteX6" fmla="*/ 10028 w 194764"/>
                  <a:gd name="connsiteY6" fmla="*/ 181310 h 18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764" h="181719">
                    <a:moveTo>
                      <a:pt x="10028" y="181310"/>
                    </a:moveTo>
                    <a:cubicBezTo>
                      <a:pt x="22199" y="174431"/>
                      <a:pt x="112686" y="84472"/>
                      <a:pt x="143378" y="54310"/>
                    </a:cubicBezTo>
                    <a:cubicBezTo>
                      <a:pt x="174070" y="24148"/>
                      <a:pt x="198940" y="-3369"/>
                      <a:pt x="194178" y="335"/>
                    </a:cubicBezTo>
                    <a:cubicBezTo>
                      <a:pt x="189416" y="4039"/>
                      <a:pt x="147082" y="55368"/>
                      <a:pt x="114803" y="76535"/>
                    </a:cubicBezTo>
                    <a:cubicBezTo>
                      <a:pt x="82524" y="97702"/>
                      <a:pt x="7911" y="124160"/>
                      <a:pt x="503" y="127335"/>
                    </a:cubicBezTo>
                    <a:cubicBezTo>
                      <a:pt x="-6905" y="130510"/>
                      <a:pt x="69824" y="85002"/>
                      <a:pt x="70353" y="95585"/>
                    </a:cubicBezTo>
                    <a:cubicBezTo>
                      <a:pt x="70882" y="106168"/>
                      <a:pt x="-2143" y="188189"/>
                      <a:pt x="10028" y="1813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 281">
                <a:extLst>
                  <a:ext uri="{FF2B5EF4-FFF2-40B4-BE49-F238E27FC236}">
                    <a16:creationId xmlns:a16="http://schemas.microsoft.com/office/drawing/2014/main" id="{EE30FC1C-C6B4-594B-5323-4C1CE9832731}"/>
                  </a:ext>
                </a:extLst>
              </p:cNvPr>
              <p:cNvSpPr/>
              <p:nvPr/>
            </p:nvSpPr>
            <p:spPr>
              <a:xfrm>
                <a:off x="2241505" y="7261735"/>
                <a:ext cx="540962" cy="329794"/>
              </a:xfrm>
              <a:custGeom>
                <a:avLst/>
                <a:gdLst>
                  <a:gd name="connsiteX0" fmla="*/ 533445 w 540962"/>
                  <a:gd name="connsiteY0" fmla="*/ 2665 h 329794"/>
                  <a:gd name="connsiteX1" fmla="*/ 473120 w 540962"/>
                  <a:gd name="connsiteY1" fmla="*/ 85215 h 329794"/>
                  <a:gd name="connsiteX2" fmla="*/ 419145 w 540962"/>
                  <a:gd name="connsiteY2" fmla="*/ 164590 h 329794"/>
                  <a:gd name="connsiteX3" fmla="*/ 241345 w 540962"/>
                  <a:gd name="connsiteY3" fmla="*/ 212215 h 329794"/>
                  <a:gd name="connsiteX4" fmla="*/ 311195 w 540962"/>
                  <a:gd name="connsiteY4" fmla="*/ 209040 h 329794"/>
                  <a:gd name="connsiteX5" fmla="*/ 174670 w 540962"/>
                  <a:gd name="connsiteY5" fmla="*/ 155065 h 329794"/>
                  <a:gd name="connsiteX6" fmla="*/ 260395 w 540962"/>
                  <a:gd name="connsiteY6" fmla="*/ 215390 h 329794"/>
                  <a:gd name="connsiteX7" fmla="*/ 196895 w 540962"/>
                  <a:gd name="connsiteY7" fmla="*/ 243965 h 329794"/>
                  <a:gd name="connsiteX8" fmla="*/ 45 w 540962"/>
                  <a:gd name="connsiteY8" fmla="*/ 329690 h 329794"/>
                  <a:gd name="connsiteX9" fmla="*/ 181020 w 540962"/>
                  <a:gd name="connsiteY9" fmla="*/ 224915 h 329794"/>
                  <a:gd name="connsiteX10" fmla="*/ 428670 w 540962"/>
                  <a:gd name="connsiteY10" fmla="*/ 129665 h 329794"/>
                  <a:gd name="connsiteX11" fmla="*/ 288970 w 540962"/>
                  <a:gd name="connsiteY11" fmla="*/ 189990 h 329794"/>
                  <a:gd name="connsiteX12" fmla="*/ 533445 w 540962"/>
                  <a:gd name="connsiteY12" fmla="*/ 2665 h 32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0962" h="329794">
                    <a:moveTo>
                      <a:pt x="533445" y="2665"/>
                    </a:moveTo>
                    <a:cubicBezTo>
                      <a:pt x="564137" y="-14798"/>
                      <a:pt x="492170" y="58228"/>
                      <a:pt x="473120" y="85215"/>
                    </a:cubicBezTo>
                    <a:cubicBezTo>
                      <a:pt x="454070" y="112202"/>
                      <a:pt x="457774" y="143423"/>
                      <a:pt x="419145" y="164590"/>
                    </a:cubicBezTo>
                    <a:cubicBezTo>
                      <a:pt x="380516" y="185757"/>
                      <a:pt x="259337" y="204807"/>
                      <a:pt x="241345" y="212215"/>
                    </a:cubicBezTo>
                    <a:cubicBezTo>
                      <a:pt x="223353" y="219623"/>
                      <a:pt x="322307" y="218565"/>
                      <a:pt x="311195" y="209040"/>
                    </a:cubicBezTo>
                    <a:cubicBezTo>
                      <a:pt x="300082" y="199515"/>
                      <a:pt x="183137" y="154007"/>
                      <a:pt x="174670" y="155065"/>
                    </a:cubicBezTo>
                    <a:cubicBezTo>
                      <a:pt x="166203" y="156123"/>
                      <a:pt x="256691" y="200573"/>
                      <a:pt x="260395" y="215390"/>
                    </a:cubicBezTo>
                    <a:cubicBezTo>
                      <a:pt x="264099" y="230207"/>
                      <a:pt x="196895" y="243965"/>
                      <a:pt x="196895" y="243965"/>
                    </a:cubicBezTo>
                    <a:cubicBezTo>
                      <a:pt x="153503" y="263015"/>
                      <a:pt x="2691" y="332865"/>
                      <a:pt x="45" y="329690"/>
                    </a:cubicBezTo>
                    <a:cubicBezTo>
                      <a:pt x="-2601" y="326515"/>
                      <a:pt x="109583" y="258252"/>
                      <a:pt x="181020" y="224915"/>
                    </a:cubicBezTo>
                    <a:cubicBezTo>
                      <a:pt x="252457" y="191578"/>
                      <a:pt x="410678" y="135486"/>
                      <a:pt x="428670" y="129665"/>
                    </a:cubicBezTo>
                    <a:cubicBezTo>
                      <a:pt x="446662" y="123844"/>
                      <a:pt x="273095" y="206394"/>
                      <a:pt x="288970" y="189990"/>
                    </a:cubicBezTo>
                    <a:cubicBezTo>
                      <a:pt x="304845" y="173586"/>
                      <a:pt x="502753" y="20128"/>
                      <a:pt x="533445" y="26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 282">
                <a:extLst>
                  <a:ext uri="{FF2B5EF4-FFF2-40B4-BE49-F238E27FC236}">
                    <a16:creationId xmlns:a16="http://schemas.microsoft.com/office/drawing/2014/main" id="{CC111DD8-3342-D0DF-DA98-265870B01053}"/>
                  </a:ext>
                </a:extLst>
              </p:cNvPr>
              <p:cNvSpPr/>
              <p:nvPr/>
            </p:nvSpPr>
            <p:spPr>
              <a:xfrm>
                <a:off x="2105025" y="7648460"/>
                <a:ext cx="207375" cy="178057"/>
              </a:xfrm>
              <a:custGeom>
                <a:avLst/>
                <a:gdLst>
                  <a:gd name="connsiteX0" fmla="*/ 136525 w 207375"/>
                  <a:gd name="connsiteY0" fmla="*/ 115 h 178057"/>
                  <a:gd name="connsiteX1" fmla="*/ 165100 w 207375"/>
                  <a:gd name="connsiteY1" fmla="*/ 47740 h 178057"/>
                  <a:gd name="connsiteX2" fmla="*/ 133350 w 207375"/>
                  <a:gd name="connsiteY2" fmla="*/ 114415 h 178057"/>
                  <a:gd name="connsiteX3" fmla="*/ 206375 w 207375"/>
                  <a:gd name="connsiteY3" fmla="*/ 63615 h 178057"/>
                  <a:gd name="connsiteX4" fmla="*/ 69850 w 207375"/>
                  <a:gd name="connsiteY4" fmla="*/ 177915 h 178057"/>
                  <a:gd name="connsiteX5" fmla="*/ 152400 w 207375"/>
                  <a:gd name="connsiteY5" fmla="*/ 89015 h 178057"/>
                  <a:gd name="connsiteX6" fmla="*/ 0 w 207375"/>
                  <a:gd name="connsiteY6" fmla="*/ 168390 h 178057"/>
                  <a:gd name="connsiteX7" fmla="*/ 152400 w 207375"/>
                  <a:gd name="connsiteY7" fmla="*/ 69965 h 178057"/>
                  <a:gd name="connsiteX8" fmla="*/ 193675 w 207375"/>
                  <a:gd name="connsiteY8" fmla="*/ 35040 h 178057"/>
                  <a:gd name="connsiteX9" fmla="*/ 136525 w 207375"/>
                  <a:gd name="connsiteY9" fmla="*/ 115 h 17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7375" h="178057">
                    <a:moveTo>
                      <a:pt x="136525" y="115"/>
                    </a:moveTo>
                    <a:cubicBezTo>
                      <a:pt x="131763" y="2232"/>
                      <a:pt x="165629" y="28690"/>
                      <a:pt x="165100" y="47740"/>
                    </a:cubicBezTo>
                    <a:cubicBezTo>
                      <a:pt x="164571" y="66790"/>
                      <a:pt x="126471" y="111769"/>
                      <a:pt x="133350" y="114415"/>
                    </a:cubicBezTo>
                    <a:cubicBezTo>
                      <a:pt x="140229" y="117061"/>
                      <a:pt x="216958" y="53032"/>
                      <a:pt x="206375" y="63615"/>
                    </a:cubicBezTo>
                    <a:cubicBezTo>
                      <a:pt x="195792" y="74198"/>
                      <a:pt x="78846" y="173682"/>
                      <a:pt x="69850" y="177915"/>
                    </a:cubicBezTo>
                    <a:cubicBezTo>
                      <a:pt x="60854" y="182148"/>
                      <a:pt x="164042" y="90602"/>
                      <a:pt x="152400" y="89015"/>
                    </a:cubicBezTo>
                    <a:cubicBezTo>
                      <a:pt x="140758" y="87428"/>
                      <a:pt x="0" y="171565"/>
                      <a:pt x="0" y="168390"/>
                    </a:cubicBezTo>
                    <a:cubicBezTo>
                      <a:pt x="0" y="165215"/>
                      <a:pt x="120121" y="92190"/>
                      <a:pt x="152400" y="69965"/>
                    </a:cubicBezTo>
                    <a:cubicBezTo>
                      <a:pt x="184679" y="47740"/>
                      <a:pt x="193146" y="44565"/>
                      <a:pt x="193675" y="35040"/>
                    </a:cubicBezTo>
                    <a:cubicBezTo>
                      <a:pt x="194204" y="25515"/>
                      <a:pt x="141287" y="-2002"/>
                      <a:pt x="136525" y="1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 283">
                <a:extLst>
                  <a:ext uri="{FF2B5EF4-FFF2-40B4-BE49-F238E27FC236}">
                    <a16:creationId xmlns:a16="http://schemas.microsoft.com/office/drawing/2014/main" id="{2E617BD6-206C-9B76-0B3B-4F0A4C0C6B41}"/>
                  </a:ext>
                </a:extLst>
              </p:cNvPr>
              <p:cNvSpPr/>
              <p:nvPr/>
            </p:nvSpPr>
            <p:spPr>
              <a:xfrm>
                <a:off x="1849730" y="7823146"/>
                <a:ext cx="99918" cy="191865"/>
              </a:xfrm>
              <a:custGeom>
                <a:avLst/>
                <a:gdLst>
                  <a:gd name="connsiteX0" fmla="*/ 52095 w 99918"/>
                  <a:gd name="connsiteY0" fmla="*/ 54 h 191865"/>
                  <a:gd name="connsiteX1" fmla="*/ 58445 w 99918"/>
                  <a:gd name="connsiteY1" fmla="*/ 82604 h 191865"/>
                  <a:gd name="connsiteX2" fmla="*/ 10820 w 99918"/>
                  <a:gd name="connsiteY2" fmla="*/ 108004 h 191865"/>
                  <a:gd name="connsiteX3" fmla="*/ 26695 w 99918"/>
                  <a:gd name="connsiteY3" fmla="*/ 190554 h 191865"/>
                  <a:gd name="connsiteX4" fmla="*/ 7645 w 99918"/>
                  <a:gd name="connsiteY4" fmla="*/ 155629 h 191865"/>
                  <a:gd name="connsiteX5" fmla="*/ 4470 w 99918"/>
                  <a:gd name="connsiteY5" fmla="*/ 114354 h 191865"/>
                  <a:gd name="connsiteX6" fmla="*/ 67970 w 99918"/>
                  <a:gd name="connsiteY6" fmla="*/ 95304 h 191865"/>
                  <a:gd name="connsiteX7" fmla="*/ 99720 w 99918"/>
                  <a:gd name="connsiteY7" fmla="*/ 95304 h 191865"/>
                  <a:gd name="connsiteX8" fmla="*/ 80670 w 99918"/>
                  <a:gd name="connsiteY8" fmla="*/ 69904 h 191865"/>
                  <a:gd name="connsiteX9" fmla="*/ 52095 w 99918"/>
                  <a:gd name="connsiteY9" fmla="*/ 54 h 19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8" h="191865">
                    <a:moveTo>
                      <a:pt x="52095" y="54"/>
                    </a:moveTo>
                    <a:cubicBezTo>
                      <a:pt x="48391" y="2171"/>
                      <a:pt x="65324" y="64612"/>
                      <a:pt x="58445" y="82604"/>
                    </a:cubicBezTo>
                    <a:cubicBezTo>
                      <a:pt x="51566" y="100596"/>
                      <a:pt x="16112" y="90012"/>
                      <a:pt x="10820" y="108004"/>
                    </a:cubicBezTo>
                    <a:cubicBezTo>
                      <a:pt x="5528" y="125996"/>
                      <a:pt x="27224" y="182617"/>
                      <a:pt x="26695" y="190554"/>
                    </a:cubicBezTo>
                    <a:cubicBezTo>
                      <a:pt x="26166" y="198492"/>
                      <a:pt x="11349" y="168329"/>
                      <a:pt x="7645" y="155629"/>
                    </a:cubicBezTo>
                    <a:cubicBezTo>
                      <a:pt x="3941" y="142929"/>
                      <a:pt x="-5584" y="124408"/>
                      <a:pt x="4470" y="114354"/>
                    </a:cubicBezTo>
                    <a:cubicBezTo>
                      <a:pt x="14524" y="104300"/>
                      <a:pt x="52095" y="98479"/>
                      <a:pt x="67970" y="95304"/>
                    </a:cubicBezTo>
                    <a:cubicBezTo>
                      <a:pt x="83845" y="92129"/>
                      <a:pt x="97603" y="99537"/>
                      <a:pt x="99720" y="95304"/>
                    </a:cubicBezTo>
                    <a:cubicBezTo>
                      <a:pt x="101837" y="91071"/>
                      <a:pt x="86491" y="82075"/>
                      <a:pt x="80670" y="69904"/>
                    </a:cubicBezTo>
                    <a:cubicBezTo>
                      <a:pt x="74849" y="57733"/>
                      <a:pt x="55799" y="-2063"/>
                      <a:pt x="52095" y="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 284">
                <a:extLst>
                  <a:ext uri="{FF2B5EF4-FFF2-40B4-BE49-F238E27FC236}">
                    <a16:creationId xmlns:a16="http://schemas.microsoft.com/office/drawing/2014/main" id="{BD2C4DFA-7352-85F3-E279-6C858E8F622B}"/>
                  </a:ext>
                </a:extLst>
              </p:cNvPr>
              <p:cNvSpPr/>
              <p:nvPr/>
            </p:nvSpPr>
            <p:spPr>
              <a:xfrm>
                <a:off x="2216851" y="7586915"/>
                <a:ext cx="726575" cy="267898"/>
              </a:xfrm>
              <a:custGeom>
                <a:avLst/>
                <a:gdLst>
                  <a:gd name="connsiteX0" fmla="*/ 265999 w 726575"/>
                  <a:gd name="connsiteY0" fmla="*/ 1335 h 267898"/>
                  <a:gd name="connsiteX1" fmla="*/ 2474 w 726575"/>
                  <a:gd name="connsiteY1" fmla="*/ 264860 h 267898"/>
                  <a:gd name="connsiteX2" fmla="*/ 145349 w 726575"/>
                  <a:gd name="connsiteY2" fmla="*/ 144210 h 267898"/>
                  <a:gd name="connsiteX3" fmla="*/ 335849 w 726575"/>
                  <a:gd name="connsiteY3" fmla="*/ 137860 h 267898"/>
                  <a:gd name="connsiteX4" fmla="*/ 307274 w 726575"/>
                  <a:gd name="connsiteY4" fmla="*/ 115635 h 267898"/>
                  <a:gd name="connsiteX5" fmla="*/ 339024 w 726575"/>
                  <a:gd name="connsiteY5" fmla="*/ 77535 h 267898"/>
                  <a:gd name="connsiteX6" fmla="*/ 408874 w 726575"/>
                  <a:gd name="connsiteY6" fmla="*/ 125160 h 267898"/>
                  <a:gd name="connsiteX7" fmla="*/ 462849 w 726575"/>
                  <a:gd name="connsiteY7" fmla="*/ 109285 h 267898"/>
                  <a:gd name="connsiteX8" fmla="*/ 450149 w 726575"/>
                  <a:gd name="connsiteY8" fmla="*/ 42610 h 267898"/>
                  <a:gd name="connsiteX9" fmla="*/ 519999 w 726575"/>
                  <a:gd name="connsiteY9" fmla="*/ 112460 h 267898"/>
                  <a:gd name="connsiteX10" fmla="*/ 535874 w 726575"/>
                  <a:gd name="connsiteY10" fmla="*/ 77535 h 267898"/>
                  <a:gd name="connsiteX11" fmla="*/ 726374 w 726575"/>
                  <a:gd name="connsiteY11" fmla="*/ 77535 h 267898"/>
                  <a:gd name="connsiteX12" fmla="*/ 564449 w 726575"/>
                  <a:gd name="connsiteY12" fmla="*/ 74360 h 267898"/>
                  <a:gd name="connsiteX13" fmla="*/ 208849 w 726575"/>
                  <a:gd name="connsiteY13" fmla="*/ 137860 h 267898"/>
                  <a:gd name="connsiteX14" fmla="*/ 59624 w 726575"/>
                  <a:gd name="connsiteY14" fmla="*/ 160085 h 267898"/>
                  <a:gd name="connsiteX15" fmla="*/ 265999 w 726575"/>
                  <a:gd name="connsiteY15" fmla="*/ 1335 h 26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26575" h="267898">
                    <a:moveTo>
                      <a:pt x="265999" y="1335"/>
                    </a:moveTo>
                    <a:cubicBezTo>
                      <a:pt x="256474" y="18798"/>
                      <a:pt x="22582" y="241048"/>
                      <a:pt x="2474" y="264860"/>
                    </a:cubicBezTo>
                    <a:cubicBezTo>
                      <a:pt x="-17634" y="288672"/>
                      <a:pt x="89786" y="165377"/>
                      <a:pt x="145349" y="144210"/>
                    </a:cubicBezTo>
                    <a:cubicBezTo>
                      <a:pt x="200911" y="123043"/>
                      <a:pt x="308862" y="142622"/>
                      <a:pt x="335849" y="137860"/>
                    </a:cubicBezTo>
                    <a:cubicBezTo>
                      <a:pt x="362836" y="133098"/>
                      <a:pt x="306745" y="125689"/>
                      <a:pt x="307274" y="115635"/>
                    </a:cubicBezTo>
                    <a:cubicBezTo>
                      <a:pt x="307803" y="105581"/>
                      <a:pt x="322091" y="75948"/>
                      <a:pt x="339024" y="77535"/>
                    </a:cubicBezTo>
                    <a:cubicBezTo>
                      <a:pt x="355957" y="79123"/>
                      <a:pt x="388237" y="119868"/>
                      <a:pt x="408874" y="125160"/>
                    </a:cubicBezTo>
                    <a:cubicBezTo>
                      <a:pt x="429511" y="130452"/>
                      <a:pt x="455970" y="123043"/>
                      <a:pt x="462849" y="109285"/>
                    </a:cubicBezTo>
                    <a:cubicBezTo>
                      <a:pt x="469728" y="95527"/>
                      <a:pt x="440624" y="42081"/>
                      <a:pt x="450149" y="42610"/>
                    </a:cubicBezTo>
                    <a:cubicBezTo>
                      <a:pt x="459674" y="43139"/>
                      <a:pt x="505712" y="106639"/>
                      <a:pt x="519999" y="112460"/>
                    </a:cubicBezTo>
                    <a:cubicBezTo>
                      <a:pt x="534286" y="118281"/>
                      <a:pt x="501478" y="83356"/>
                      <a:pt x="535874" y="77535"/>
                    </a:cubicBezTo>
                    <a:cubicBezTo>
                      <a:pt x="570270" y="71714"/>
                      <a:pt x="721612" y="78064"/>
                      <a:pt x="726374" y="77535"/>
                    </a:cubicBezTo>
                    <a:cubicBezTo>
                      <a:pt x="731137" y="77006"/>
                      <a:pt x="650703" y="64306"/>
                      <a:pt x="564449" y="74360"/>
                    </a:cubicBezTo>
                    <a:cubicBezTo>
                      <a:pt x="478195" y="84414"/>
                      <a:pt x="292986" y="123573"/>
                      <a:pt x="208849" y="137860"/>
                    </a:cubicBezTo>
                    <a:cubicBezTo>
                      <a:pt x="124712" y="152147"/>
                      <a:pt x="48512" y="177018"/>
                      <a:pt x="59624" y="160085"/>
                    </a:cubicBezTo>
                    <a:cubicBezTo>
                      <a:pt x="70736" y="143152"/>
                      <a:pt x="275524" y="-16128"/>
                      <a:pt x="265999" y="13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 285">
                <a:extLst>
                  <a:ext uri="{FF2B5EF4-FFF2-40B4-BE49-F238E27FC236}">
                    <a16:creationId xmlns:a16="http://schemas.microsoft.com/office/drawing/2014/main" id="{7BBC7BDA-00EA-D3A3-A3B4-9CFA78BE8442}"/>
                  </a:ext>
                </a:extLst>
              </p:cNvPr>
              <p:cNvSpPr/>
              <p:nvPr/>
            </p:nvSpPr>
            <p:spPr>
              <a:xfrm>
                <a:off x="2253346" y="7263831"/>
                <a:ext cx="585786" cy="362583"/>
              </a:xfrm>
              <a:custGeom>
                <a:avLst/>
                <a:gdLst>
                  <a:gd name="connsiteX0" fmla="*/ 585104 w 585786"/>
                  <a:gd name="connsiteY0" fmla="*/ 67244 h 362583"/>
                  <a:gd name="connsiteX1" fmla="*/ 299354 w 585786"/>
                  <a:gd name="connsiteY1" fmla="*/ 248219 h 362583"/>
                  <a:gd name="connsiteX2" fmla="*/ 904 w 585786"/>
                  <a:gd name="connsiteY2" fmla="*/ 362519 h 362583"/>
                  <a:gd name="connsiteX3" fmla="*/ 210454 w 585786"/>
                  <a:gd name="connsiteY3" fmla="*/ 264094 h 362583"/>
                  <a:gd name="connsiteX4" fmla="*/ 318404 w 585786"/>
                  <a:gd name="connsiteY4" fmla="*/ 235519 h 362583"/>
                  <a:gd name="connsiteX5" fmla="*/ 229504 w 585786"/>
                  <a:gd name="connsiteY5" fmla="*/ 225994 h 362583"/>
                  <a:gd name="connsiteX6" fmla="*/ 391429 w 585786"/>
                  <a:gd name="connsiteY6" fmla="*/ 197419 h 362583"/>
                  <a:gd name="connsiteX7" fmla="*/ 477154 w 585786"/>
                  <a:gd name="connsiteY7" fmla="*/ 124394 h 362583"/>
                  <a:gd name="connsiteX8" fmla="*/ 569229 w 585786"/>
                  <a:gd name="connsiteY8" fmla="*/ 569 h 362583"/>
                  <a:gd name="connsiteX9" fmla="*/ 385079 w 585786"/>
                  <a:gd name="connsiteY9" fmla="*/ 178369 h 362583"/>
                  <a:gd name="connsiteX10" fmla="*/ 585104 w 585786"/>
                  <a:gd name="connsiteY10" fmla="*/ 67244 h 36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5786" h="362583">
                    <a:moveTo>
                      <a:pt x="585104" y="67244"/>
                    </a:moveTo>
                    <a:cubicBezTo>
                      <a:pt x="570817" y="78886"/>
                      <a:pt x="396721" y="199007"/>
                      <a:pt x="299354" y="248219"/>
                    </a:cubicBezTo>
                    <a:cubicBezTo>
                      <a:pt x="201987" y="297431"/>
                      <a:pt x="15721" y="359873"/>
                      <a:pt x="904" y="362519"/>
                    </a:cubicBezTo>
                    <a:cubicBezTo>
                      <a:pt x="-13913" y="365165"/>
                      <a:pt x="157537" y="285261"/>
                      <a:pt x="210454" y="264094"/>
                    </a:cubicBezTo>
                    <a:cubicBezTo>
                      <a:pt x="263371" y="242927"/>
                      <a:pt x="315229" y="241869"/>
                      <a:pt x="318404" y="235519"/>
                    </a:cubicBezTo>
                    <a:cubicBezTo>
                      <a:pt x="321579" y="229169"/>
                      <a:pt x="217333" y="232344"/>
                      <a:pt x="229504" y="225994"/>
                    </a:cubicBezTo>
                    <a:cubicBezTo>
                      <a:pt x="241675" y="219644"/>
                      <a:pt x="350154" y="214352"/>
                      <a:pt x="391429" y="197419"/>
                    </a:cubicBezTo>
                    <a:cubicBezTo>
                      <a:pt x="432704" y="180486"/>
                      <a:pt x="447521" y="157202"/>
                      <a:pt x="477154" y="124394"/>
                    </a:cubicBezTo>
                    <a:cubicBezTo>
                      <a:pt x="506787" y="91586"/>
                      <a:pt x="584575" y="-8427"/>
                      <a:pt x="569229" y="569"/>
                    </a:cubicBezTo>
                    <a:cubicBezTo>
                      <a:pt x="553883" y="9565"/>
                      <a:pt x="385608" y="165140"/>
                      <a:pt x="385079" y="178369"/>
                    </a:cubicBezTo>
                    <a:cubicBezTo>
                      <a:pt x="384550" y="191598"/>
                      <a:pt x="599391" y="55602"/>
                      <a:pt x="585104" y="672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 286">
                <a:extLst>
                  <a:ext uri="{FF2B5EF4-FFF2-40B4-BE49-F238E27FC236}">
                    <a16:creationId xmlns:a16="http://schemas.microsoft.com/office/drawing/2014/main" id="{859BBED2-5BEA-B36A-7BEA-2B91408E941E}"/>
                  </a:ext>
                </a:extLst>
              </p:cNvPr>
              <p:cNvSpPr/>
              <p:nvPr/>
            </p:nvSpPr>
            <p:spPr>
              <a:xfrm>
                <a:off x="1659452" y="7968827"/>
                <a:ext cx="153793" cy="283862"/>
              </a:xfrm>
              <a:custGeom>
                <a:avLst/>
                <a:gdLst>
                  <a:gd name="connsiteX0" fmla="*/ 153473 w 153793"/>
                  <a:gd name="connsiteY0" fmla="*/ 44873 h 283862"/>
                  <a:gd name="connsiteX1" fmla="*/ 102673 w 153793"/>
                  <a:gd name="connsiteY1" fmla="*/ 108373 h 283862"/>
                  <a:gd name="connsiteX2" fmla="*/ 1073 w 153793"/>
                  <a:gd name="connsiteY2" fmla="*/ 282998 h 283862"/>
                  <a:gd name="connsiteX3" fmla="*/ 51873 w 153793"/>
                  <a:gd name="connsiteY3" fmla="*/ 171873 h 283862"/>
                  <a:gd name="connsiteX4" fmla="*/ 93148 w 153793"/>
                  <a:gd name="connsiteY4" fmla="*/ 89323 h 283862"/>
                  <a:gd name="connsiteX5" fmla="*/ 109023 w 153793"/>
                  <a:gd name="connsiteY5" fmla="*/ 423 h 283862"/>
                  <a:gd name="connsiteX6" fmla="*/ 80448 w 153793"/>
                  <a:gd name="connsiteY6" fmla="*/ 127423 h 283862"/>
                  <a:gd name="connsiteX7" fmla="*/ 153473 w 153793"/>
                  <a:gd name="connsiteY7" fmla="*/ 44873 h 283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793" h="283862">
                    <a:moveTo>
                      <a:pt x="153473" y="44873"/>
                    </a:moveTo>
                    <a:cubicBezTo>
                      <a:pt x="157177" y="41698"/>
                      <a:pt x="128073" y="68686"/>
                      <a:pt x="102673" y="108373"/>
                    </a:cubicBezTo>
                    <a:cubicBezTo>
                      <a:pt x="77273" y="148061"/>
                      <a:pt x="9540" y="272415"/>
                      <a:pt x="1073" y="282998"/>
                    </a:cubicBezTo>
                    <a:cubicBezTo>
                      <a:pt x="-7394" y="293581"/>
                      <a:pt x="36527" y="204152"/>
                      <a:pt x="51873" y="171873"/>
                    </a:cubicBezTo>
                    <a:cubicBezTo>
                      <a:pt x="67219" y="139594"/>
                      <a:pt x="83623" y="117898"/>
                      <a:pt x="93148" y="89323"/>
                    </a:cubicBezTo>
                    <a:cubicBezTo>
                      <a:pt x="102673" y="60748"/>
                      <a:pt x="111140" y="-5927"/>
                      <a:pt x="109023" y="423"/>
                    </a:cubicBezTo>
                    <a:cubicBezTo>
                      <a:pt x="106906" y="6773"/>
                      <a:pt x="79390" y="116311"/>
                      <a:pt x="80448" y="127423"/>
                    </a:cubicBezTo>
                    <a:cubicBezTo>
                      <a:pt x="81506" y="138535"/>
                      <a:pt x="149769" y="48048"/>
                      <a:pt x="153473" y="448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 287">
                <a:extLst>
                  <a:ext uri="{FF2B5EF4-FFF2-40B4-BE49-F238E27FC236}">
                    <a16:creationId xmlns:a16="http://schemas.microsoft.com/office/drawing/2014/main" id="{68715488-3DBF-9877-CF3C-AA79CF389DD3}"/>
                  </a:ext>
                </a:extLst>
              </p:cNvPr>
              <p:cNvSpPr/>
              <p:nvPr/>
            </p:nvSpPr>
            <p:spPr>
              <a:xfrm>
                <a:off x="1614581" y="7921560"/>
                <a:ext cx="147549" cy="285884"/>
              </a:xfrm>
              <a:custGeom>
                <a:avLst/>
                <a:gdLst>
                  <a:gd name="connsiteX0" fmla="*/ 147544 w 147549"/>
                  <a:gd name="connsiteY0" fmla="*/ 65 h 285884"/>
                  <a:gd name="connsiteX1" fmla="*/ 96744 w 147549"/>
                  <a:gd name="connsiteY1" fmla="*/ 88965 h 285884"/>
                  <a:gd name="connsiteX2" fmla="*/ 1494 w 147549"/>
                  <a:gd name="connsiteY2" fmla="*/ 247715 h 285884"/>
                  <a:gd name="connsiteX3" fmla="*/ 36419 w 147549"/>
                  <a:gd name="connsiteY3" fmla="*/ 203265 h 285884"/>
                  <a:gd name="connsiteX4" fmla="*/ 7844 w 147549"/>
                  <a:gd name="connsiteY4" fmla="*/ 285815 h 285884"/>
                  <a:gd name="connsiteX5" fmla="*/ 33244 w 147549"/>
                  <a:gd name="connsiteY5" fmla="*/ 215965 h 285884"/>
                  <a:gd name="connsiteX6" fmla="*/ 90394 w 147549"/>
                  <a:gd name="connsiteY6" fmla="*/ 133415 h 285884"/>
                  <a:gd name="connsiteX7" fmla="*/ 99919 w 147549"/>
                  <a:gd name="connsiteY7" fmla="*/ 101665 h 285884"/>
                  <a:gd name="connsiteX8" fmla="*/ 147544 w 147549"/>
                  <a:gd name="connsiteY8" fmla="*/ 65 h 285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49" h="285884">
                    <a:moveTo>
                      <a:pt x="147544" y="65"/>
                    </a:moveTo>
                    <a:cubicBezTo>
                      <a:pt x="147015" y="-2052"/>
                      <a:pt x="121086" y="47690"/>
                      <a:pt x="96744" y="88965"/>
                    </a:cubicBezTo>
                    <a:cubicBezTo>
                      <a:pt x="72402" y="130240"/>
                      <a:pt x="11548" y="228665"/>
                      <a:pt x="1494" y="247715"/>
                    </a:cubicBezTo>
                    <a:cubicBezTo>
                      <a:pt x="-8560" y="266765"/>
                      <a:pt x="35361" y="196915"/>
                      <a:pt x="36419" y="203265"/>
                    </a:cubicBezTo>
                    <a:cubicBezTo>
                      <a:pt x="37477" y="209615"/>
                      <a:pt x="8373" y="283698"/>
                      <a:pt x="7844" y="285815"/>
                    </a:cubicBezTo>
                    <a:cubicBezTo>
                      <a:pt x="7315" y="287932"/>
                      <a:pt x="19486" y="241365"/>
                      <a:pt x="33244" y="215965"/>
                    </a:cubicBezTo>
                    <a:cubicBezTo>
                      <a:pt x="47002" y="190565"/>
                      <a:pt x="79282" y="152465"/>
                      <a:pt x="90394" y="133415"/>
                    </a:cubicBezTo>
                    <a:cubicBezTo>
                      <a:pt x="101506" y="114365"/>
                      <a:pt x="91982" y="117540"/>
                      <a:pt x="99919" y="101665"/>
                    </a:cubicBezTo>
                    <a:cubicBezTo>
                      <a:pt x="107856" y="85790"/>
                      <a:pt x="148073" y="2182"/>
                      <a:pt x="147544" y="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 288">
                <a:extLst>
                  <a:ext uri="{FF2B5EF4-FFF2-40B4-BE49-F238E27FC236}">
                    <a16:creationId xmlns:a16="http://schemas.microsoft.com/office/drawing/2014/main" id="{3602B938-89CF-AF0A-A2FB-F361E52E89D0}"/>
                  </a:ext>
                </a:extLst>
              </p:cNvPr>
              <p:cNvSpPr/>
              <p:nvPr/>
            </p:nvSpPr>
            <p:spPr>
              <a:xfrm>
                <a:off x="1584111" y="8187827"/>
                <a:ext cx="51020" cy="140215"/>
              </a:xfrm>
              <a:custGeom>
                <a:avLst/>
                <a:gdLst>
                  <a:gd name="connsiteX0" fmla="*/ 51014 w 51020"/>
                  <a:gd name="connsiteY0" fmla="*/ 498 h 140215"/>
                  <a:gd name="connsiteX1" fmla="*/ 16089 w 51020"/>
                  <a:gd name="connsiteY1" fmla="*/ 83048 h 140215"/>
                  <a:gd name="connsiteX2" fmla="*/ 16089 w 51020"/>
                  <a:gd name="connsiteY2" fmla="*/ 140198 h 140215"/>
                  <a:gd name="connsiteX3" fmla="*/ 28789 w 51020"/>
                  <a:gd name="connsiteY3" fmla="*/ 89398 h 140215"/>
                  <a:gd name="connsiteX4" fmla="*/ 19264 w 51020"/>
                  <a:gd name="connsiteY4" fmla="*/ 117973 h 140215"/>
                  <a:gd name="connsiteX5" fmla="*/ 214 w 51020"/>
                  <a:gd name="connsiteY5" fmla="*/ 19548 h 140215"/>
                  <a:gd name="connsiteX6" fmla="*/ 12914 w 51020"/>
                  <a:gd name="connsiteY6" fmla="*/ 124323 h 140215"/>
                  <a:gd name="connsiteX7" fmla="*/ 51014 w 51020"/>
                  <a:gd name="connsiteY7" fmla="*/ 498 h 14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20" h="140215">
                    <a:moveTo>
                      <a:pt x="51014" y="498"/>
                    </a:moveTo>
                    <a:cubicBezTo>
                      <a:pt x="51543" y="-6381"/>
                      <a:pt x="21910" y="59765"/>
                      <a:pt x="16089" y="83048"/>
                    </a:cubicBezTo>
                    <a:cubicBezTo>
                      <a:pt x="10268" y="106331"/>
                      <a:pt x="13972" y="139140"/>
                      <a:pt x="16089" y="140198"/>
                    </a:cubicBezTo>
                    <a:cubicBezTo>
                      <a:pt x="18206" y="141256"/>
                      <a:pt x="28260" y="93102"/>
                      <a:pt x="28789" y="89398"/>
                    </a:cubicBezTo>
                    <a:cubicBezTo>
                      <a:pt x="29318" y="85694"/>
                      <a:pt x="24026" y="129615"/>
                      <a:pt x="19264" y="117973"/>
                    </a:cubicBezTo>
                    <a:cubicBezTo>
                      <a:pt x="14502" y="106331"/>
                      <a:pt x="1272" y="18490"/>
                      <a:pt x="214" y="19548"/>
                    </a:cubicBezTo>
                    <a:cubicBezTo>
                      <a:pt x="-844" y="20606"/>
                      <a:pt x="1802" y="130144"/>
                      <a:pt x="12914" y="124323"/>
                    </a:cubicBezTo>
                    <a:cubicBezTo>
                      <a:pt x="24026" y="118502"/>
                      <a:pt x="50485" y="7377"/>
                      <a:pt x="51014" y="4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 289">
                <a:extLst>
                  <a:ext uri="{FF2B5EF4-FFF2-40B4-BE49-F238E27FC236}">
                    <a16:creationId xmlns:a16="http://schemas.microsoft.com/office/drawing/2014/main" id="{49755E23-2000-3B33-2C02-B21986E4085A}"/>
                  </a:ext>
                </a:extLst>
              </p:cNvPr>
              <p:cNvSpPr/>
              <p:nvPr/>
            </p:nvSpPr>
            <p:spPr>
              <a:xfrm>
                <a:off x="1599462" y="8079749"/>
                <a:ext cx="99679" cy="324911"/>
              </a:xfrm>
              <a:custGeom>
                <a:avLst/>
                <a:gdLst>
                  <a:gd name="connsiteX0" fmla="*/ 99163 w 99679"/>
                  <a:gd name="connsiteY0" fmla="*/ 626 h 324911"/>
                  <a:gd name="connsiteX1" fmla="*/ 45188 w 99679"/>
                  <a:gd name="connsiteY1" fmla="*/ 140326 h 324911"/>
                  <a:gd name="connsiteX2" fmla="*/ 10263 w 99679"/>
                  <a:gd name="connsiteY2" fmla="*/ 216526 h 324911"/>
                  <a:gd name="connsiteX3" fmla="*/ 738 w 99679"/>
                  <a:gd name="connsiteY3" fmla="*/ 270501 h 324911"/>
                  <a:gd name="connsiteX4" fmla="*/ 26138 w 99679"/>
                  <a:gd name="connsiteY4" fmla="*/ 324476 h 324911"/>
                  <a:gd name="connsiteX5" fmla="*/ 16613 w 99679"/>
                  <a:gd name="connsiteY5" fmla="*/ 286376 h 324911"/>
                  <a:gd name="connsiteX6" fmla="*/ 64238 w 99679"/>
                  <a:gd name="connsiteY6" fmla="*/ 133976 h 324911"/>
                  <a:gd name="connsiteX7" fmla="*/ 10263 w 99679"/>
                  <a:gd name="connsiteY7" fmla="*/ 200651 h 324911"/>
                  <a:gd name="connsiteX8" fmla="*/ 99163 w 99679"/>
                  <a:gd name="connsiteY8" fmla="*/ 626 h 32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679" h="324911">
                    <a:moveTo>
                      <a:pt x="99163" y="626"/>
                    </a:moveTo>
                    <a:cubicBezTo>
                      <a:pt x="104984" y="-9428"/>
                      <a:pt x="60005" y="104343"/>
                      <a:pt x="45188" y="140326"/>
                    </a:cubicBezTo>
                    <a:cubicBezTo>
                      <a:pt x="30371" y="176309"/>
                      <a:pt x="17671" y="194830"/>
                      <a:pt x="10263" y="216526"/>
                    </a:cubicBezTo>
                    <a:cubicBezTo>
                      <a:pt x="2855" y="238222"/>
                      <a:pt x="-1908" y="252509"/>
                      <a:pt x="738" y="270501"/>
                    </a:cubicBezTo>
                    <a:cubicBezTo>
                      <a:pt x="3384" y="288493"/>
                      <a:pt x="23492" y="321830"/>
                      <a:pt x="26138" y="324476"/>
                    </a:cubicBezTo>
                    <a:cubicBezTo>
                      <a:pt x="28784" y="327122"/>
                      <a:pt x="10263" y="318126"/>
                      <a:pt x="16613" y="286376"/>
                    </a:cubicBezTo>
                    <a:cubicBezTo>
                      <a:pt x="22963" y="254626"/>
                      <a:pt x="65296" y="148263"/>
                      <a:pt x="64238" y="133976"/>
                    </a:cubicBezTo>
                    <a:cubicBezTo>
                      <a:pt x="63180" y="119689"/>
                      <a:pt x="8146" y="219172"/>
                      <a:pt x="10263" y="200651"/>
                    </a:cubicBezTo>
                    <a:cubicBezTo>
                      <a:pt x="12380" y="182130"/>
                      <a:pt x="93342" y="10680"/>
                      <a:pt x="99163" y="6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 290">
                <a:extLst>
                  <a:ext uri="{FF2B5EF4-FFF2-40B4-BE49-F238E27FC236}">
                    <a16:creationId xmlns:a16="http://schemas.microsoft.com/office/drawing/2014/main" id="{6A16D3B3-1DDC-D7A4-D8E0-0519B98D9067}"/>
                  </a:ext>
                </a:extLst>
              </p:cNvPr>
              <p:cNvSpPr/>
              <p:nvPr/>
            </p:nvSpPr>
            <p:spPr>
              <a:xfrm>
                <a:off x="1622332" y="8029575"/>
                <a:ext cx="235043" cy="358863"/>
              </a:xfrm>
              <a:custGeom>
                <a:avLst/>
                <a:gdLst>
                  <a:gd name="connsiteX0" fmla="*/ 235043 w 235043"/>
                  <a:gd name="connsiteY0" fmla="*/ 0 h 358863"/>
                  <a:gd name="connsiteX1" fmla="*/ 108043 w 235043"/>
                  <a:gd name="connsiteY1" fmla="*/ 158750 h 358863"/>
                  <a:gd name="connsiteX2" fmla="*/ 76293 w 235043"/>
                  <a:gd name="connsiteY2" fmla="*/ 257175 h 358863"/>
                  <a:gd name="connsiteX3" fmla="*/ 101693 w 235043"/>
                  <a:gd name="connsiteY3" fmla="*/ 171450 h 358863"/>
                  <a:gd name="connsiteX4" fmla="*/ 79468 w 235043"/>
                  <a:gd name="connsiteY4" fmla="*/ 273050 h 358863"/>
                  <a:gd name="connsiteX5" fmla="*/ 93 w 235043"/>
                  <a:gd name="connsiteY5" fmla="*/ 358775 h 358863"/>
                  <a:gd name="connsiteX6" fmla="*/ 63593 w 235043"/>
                  <a:gd name="connsiteY6" fmla="*/ 257175 h 358863"/>
                  <a:gd name="connsiteX7" fmla="*/ 69943 w 235043"/>
                  <a:gd name="connsiteY7" fmla="*/ 149225 h 358863"/>
                  <a:gd name="connsiteX8" fmla="*/ 60418 w 235043"/>
                  <a:gd name="connsiteY8" fmla="*/ 238125 h 358863"/>
                  <a:gd name="connsiteX9" fmla="*/ 123918 w 235043"/>
                  <a:gd name="connsiteY9" fmla="*/ 69850 h 358863"/>
                  <a:gd name="connsiteX10" fmla="*/ 114393 w 235043"/>
                  <a:gd name="connsiteY10" fmla="*/ 76200 h 358863"/>
                  <a:gd name="connsiteX11" fmla="*/ 235043 w 235043"/>
                  <a:gd name="connsiteY11" fmla="*/ 0 h 35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043" h="358863">
                    <a:moveTo>
                      <a:pt x="235043" y="0"/>
                    </a:moveTo>
                    <a:cubicBezTo>
                      <a:pt x="184772" y="57944"/>
                      <a:pt x="134501" y="115888"/>
                      <a:pt x="108043" y="158750"/>
                    </a:cubicBezTo>
                    <a:cubicBezTo>
                      <a:pt x="81585" y="201612"/>
                      <a:pt x="77351" y="255058"/>
                      <a:pt x="76293" y="257175"/>
                    </a:cubicBezTo>
                    <a:cubicBezTo>
                      <a:pt x="75235" y="259292"/>
                      <a:pt x="101164" y="168804"/>
                      <a:pt x="101693" y="171450"/>
                    </a:cubicBezTo>
                    <a:cubicBezTo>
                      <a:pt x="102222" y="174096"/>
                      <a:pt x="96401" y="241829"/>
                      <a:pt x="79468" y="273050"/>
                    </a:cubicBezTo>
                    <a:cubicBezTo>
                      <a:pt x="62535" y="304271"/>
                      <a:pt x="2739" y="361421"/>
                      <a:pt x="93" y="358775"/>
                    </a:cubicBezTo>
                    <a:cubicBezTo>
                      <a:pt x="-2553" y="356129"/>
                      <a:pt x="51951" y="292100"/>
                      <a:pt x="63593" y="257175"/>
                    </a:cubicBezTo>
                    <a:cubicBezTo>
                      <a:pt x="75235" y="222250"/>
                      <a:pt x="70472" y="152400"/>
                      <a:pt x="69943" y="149225"/>
                    </a:cubicBezTo>
                    <a:cubicBezTo>
                      <a:pt x="69414" y="146050"/>
                      <a:pt x="51422" y="251354"/>
                      <a:pt x="60418" y="238125"/>
                    </a:cubicBezTo>
                    <a:cubicBezTo>
                      <a:pt x="69414" y="224896"/>
                      <a:pt x="114922" y="96837"/>
                      <a:pt x="123918" y="69850"/>
                    </a:cubicBezTo>
                    <a:cubicBezTo>
                      <a:pt x="132914" y="42863"/>
                      <a:pt x="114393" y="76200"/>
                      <a:pt x="114393" y="76200"/>
                    </a:cubicBezTo>
                    <a:lnTo>
                      <a:pt x="235043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 291">
                <a:extLst>
                  <a:ext uri="{FF2B5EF4-FFF2-40B4-BE49-F238E27FC236}">
                    <a16:creationId xmlns:a16="http://schemas.microsoft.com/office/drawing/2014/main" id="{E4246835-C8A0-58CA-1162-6FB661A635BB}"/>
                  </a:ext>
                </a:extLst>
              </p:cNvPr>
              <p:cNvSpPr/>
              <p:nvPr/>
            </p:nvSpPr>
            <p:spPr>
              <a:xfrm>
                <a:off x="1545584" y="8122164"/>
                <a:ext cx="115535" cy="320241"/>
              </a:xfrm>
              <a:custGeom>
                <a:avLst/>
                <a:gdLst>
                  <a:gd name="connsiteX0" fmla="*/ 114941 w 115535"/>
                  <a:gd name="connsiteY0" fmla="*/ 2661 h 320241"/>
                  <a:gd name="connsiteX1" fmla="*/ 3816 w 115535"/>
                  <a:gd name="connsiteY1" fmla="*/ 145536 h 320241"/>
                  <a:gd name="connsiteX2" fmla="*/ 26041 w 115535"/>
                  <a:gd name="connsiteY2" fmla="*/ 145536 h 320241"/>
                  <a:gd name="connsiteX3" fmla="*/ 29216 w 115535"/>
                  <a:gd name="connsiteY3" fmla="*/ 231261 h 320241"/>
                  <a:gd name="connsiteX4" fmla="*/ 41916 w 115535"/>
                  <a:gd name="connsiteY4" fmla="*/ 320161 h 320241"/>
                  <a:gd name="connsiteX5" fmla="*/ 35566 w 115535"/>
                  <a:gd name="connsiteY5" fmla="*/ 243961 h 320241"/>
                  <a:gd name="connsiteX6" fmla="*/ 26041 w 115535"/>
                  <a:gd name="connsiteY6" fmla="*/ 91561 h 320241"/>
                  <a:gd name="connsiteX7" fmla="*/ 48266 w 115535"/>
                  <a:gd name="connsiteY7" fmla="*/ 53461 h 320241"/>
                  <a:gd name="connsiteX8" fmla="*/ 114941 w 115535"/>
                  <a:gd name="connsiteY8" fmla="*/ 2661 h 320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535" h="320241">
                    <a:moveTo>
                      <a:pt x="114941" y="2661"/>
                    </a:moveTo>
                    <a:cubicBezTo>
                      <a:pt x="107533" y="18007"/>
                      <a:pt x="3816" y="145536"/>
                      <a:pt x="3816" y="145536"/>
                    </a:cubicBezTo>
                    <a:cubicBezTo>
                      <a:pt x="-11001" y="169348"/>
                      <a:pt x="21808" y="131249"/>
                      <a:pt x="26041" y="145536"/>
                    </a:cubicBezTo>
                    <a:cubicBezTo>
                      <a:pt x="30274" y="159823"/>
                      <a:pt x="26570" y="202157"/>
                      <a:pt x="29216" y="231261"/>
                    </a:cubicBezTo>
                    <a:cubicBezTo>
                      <a:pt x="31862" y="260365"/>
                      <a:pt x="40858" y="318044"/>
                      <a:pt x="41916" y="320161"/>
                    </a:cubicBezTo>
                    <a:cubicBezTo>
                      <a:pt x="42974" y="322278"/>
                      <a:pt x="38212" y="282061"/>
                      <a:pt x="35566" y="243961"/>
                    </a:cubicBezTo>
                    <a:cubicBezTo>
                      <a:pt x="32920" y="205861"/>
                      <a:pt x="23924" y="123311"/>
                      <a:pt x="26041" y="91561"/>
                    </a:cubicBezTo>
                    <a:cubicBezTo>
                      <a:pt x="28158" y="59811"/>
                      <a:pt x="38212" y="64044"/>
                      <a:pt x="48266" y="53461"/>
                    </a:cubicBezTo>
                    <a:cubicBezTo>
                      <a:pt x="58320" y="42878"/>
                      <a:pt x="122349" y="-12685"/>
                      <a:pt x="114941" y="26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 292">
                <a:extLst>
                  <a:ext uri="{FF2B5EF4-FFF2-40B4-BE49-F238E27FC236}">
                    <a16:creationId xmlns:a16="http://schemas.microsoft.com/office/drawing/2014/main" id="{60E4CDC6-D8A9-9747-AA41-FBB874493C91}"/>
                  </a:ext>
                </a:extLst>
              </p:cNvPr>
              <p:cNvSpPr/>
              <p:nvPr/>
            </p:nvSpPr>
            <p:spPr>
              <a:xfrm>
                <a:off x="1570743" y="8194641"/>
                <a:ext cx="55546" cy="226452"/>
              </a:xfrm>
              <a:custGeom>
                <a:avLst/>
                <a:gdLst>
                  <a:gd name="connsiteX0" fmla="*/ 19932 w 55546"/>
                  <a:gd name="connsiteY0" fmla="*/ 34 h 226452"/>
                  <a:gd name="connsiteX1" fmla="*/ 882 w 55546"/>
                  <a:gd name="connsiteY1" fmla="*/ 130209 h 226452"/>
                  <a:gd name="connsiteX2" fmla="*/ 54857 w 55546"/>
                  <a:gd name="connsiteY2" fmla="*/ 225459 h 226452"/>
                  <a:gd name="connsiteX3" fmla="*/ 29457 w 55546"/>
                  <a:gd name="connsiteY3" fmla="*/ 177834 h 226452"/>
                  <a:gd name="connsiteX4" fmla="*/ 882 w 55546"/>
                  <a:gd name="connsiteY4" fmla="*/ 142909 h 226452"/>
                  <a:gd name="connsiteX5" fmla="*/ 19932 w 55546"/>
                  <a:gd name="connsiteY5" fmla="*/ 34 h 226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46" h="226452">
                    <a:moveTo>
                      <a:pt x="19932" y="34"/>
                    </a:moveTo>
                    <a:cubicBezTo>
                      <a:pt x="19932" y="-2083"/>
                      <a:pt x="-4939" y="92638"/>
                      <a:pt x="882" y="130209"/>
                    </a:cubicBezTo>
                    <a:cubicBezTo>
                      <a:pt x="6703" y="167780"/>
                      <a:pt x="50095" y="217522"/>
                      <a:pt x="54857" y="225459"/>
                    </a:cubicBezTo>
                    <a:cubicBezTo>
                      <a:pt x="59620" y="233397"/>
                      <a:pt x="38453" y="191592"/>
                      <a:pt x="29457" y="177834"/>
                    </a:cubicBezTo>
                    <a:cubicBezTo>
                      <a:pt x="20461" y="164076"/>
                      <a:pt x="2999" y="172013"/>
                      <a:pt x="882" y="142909"/>
                    </a:cubicBezTo>
                    <a:cubicBezTo>
                      <a:pt x="-1235" y="113805"/>
                      <a:pt x="19932" y="2151"/>
                      <a:pt x="19932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 293">
                <a:extLst>
                  <a:ext uri="{FF2B5EF4-FFF2-40B4-BE49-F238E27FC236}">
                    <a16:creationId xmlns:a16="http://schemas.microsoft.com/office/drawing/2014/main" id="{323BE9DD-26E3-348C-B48C-517A8F067AC8}"/>
                  </a:ext>
                </a:extLst>
              </p:cNvPr>
              <p:cNvSpPr/>
              <p:nvPr/>
            </p:nvSpPr>
            <p:spPr>
              <a:xfrm>
                <a:off x="1519179" y="8190970"/>
                <a:ext cx="77468" cy="242060"/>
              </a:xfrm>
              <a:custGeom>
                <a:avLst/>
                <a:gdLst>
                  <a:gd name="connsiteX0" fmla="*/ 61971 w 77468"/>
                  <a:gd name="connsiteY0" fmla="*/ 530 h 242060"/>
                  <a:gd name="connsiteX1" fmla="*/ 46096 w 77468"/>
                  <a:gd name="connsiteY1" fmla="*/ 102130 h 242060"/>
                  <a:gd name="connsiteX2" fmla="*/ 17521 w 77468"/>
                  <a:gd name="connsiteY2" fmla="*/ 156105 h 242060"/>
                  <a:gd name="connsiteX3" fmla="*/ 1646 w 77468"/>
                  <a:gd name="connsiteY3" fmla="*/ 187855 h 242060"/>
                  <a:gd name="connsiteX4" fmla="*/ 1646 w 77468"/>
                  <a:gd name="connsiteY4" fmla="*/ 241830 h 242060"/>
                  <a:gd name="connsiteX5" fmla="*/ 1646 w 77468"/>
                  <a:gd name="connsiteY5" fmla="*/ 203730 h 242060"/>
                  <a:gd name="connsiteX6" fmla="*/ 23871 w 77468"/>
                  <a:gd name="connsiteY6" fmla="*/ 121180 h 242060"/>
                  <a:gd name="connsiteX7" fmla="*/ 74671 w 77468"/>
                  <a:gd name="connsiteY7" fmla="*/ 64030 h 242060"/>
                  <a:gd name="connsiteX8" fmla="*/ 61971 w 77468"/>
                  <a:gd name="connsiteY8" fmla="*/ 530 h 242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468" h="242060">
                    <a:moveTo>
                      <a:pt x="61971" y="530"/>
                    </a:moveTo>
                    <a:cubicBezTo>
                      <a:pt x="57209" y="6880"/>
                      <a:pt x="53504" y="76201"/>
                      <a:pt x="46096" y="102130"/>
                    </a:cubicBezTo>
                    <a:cubicBezTo>
                      <a:pt x="38688" y="128059"/>
                      <a:pt x="24929" y="141818"/>
                      <a:pt x="17521" y="156105"/>
                    </a:cubicBezTo>
                    <a:cubicBezTo>
                      <a:pt x="10113" y="170392"/>
                      <a:pt x="4292" y="173568"/>
                      <a:pt x="1646" y="187855"/>
                    </a:cubicBezTo>
                    <a:cubicBezTo>
                      <a:pt x="-1000" y="202142"/>
                      <a:pt x="1646" y="241830"/>
                      <a:pt x="1646" y="241830"/>
                    </a:cubicBezTo>
                    <a:cubicBezTo>
                      <a:pt x="1646" y="244476"/>
                      <a:pt x="-2058" y="223838"/>
                      <a:pt x="1646" y="203730"/>
                    </a:cubicBezTo>
                    <a:cubicBezTo>
                      <a:pt x="5350" y="183622"/>
                      <a:pt x="11700" y="144463"/>
                      <a:pt x="23871" y="121180"/>
                    </a:cubicBezTo>
                    <a:cubicBezTo>
                      <a:pt x="36042" y="97897"/>
                      <a:pt x="65146" y="81493"/>
                      <a:pt x="74671" y="64030"/>
                    </a:cubicBezTo>
                    <a:cubicBezTo>
                      <a:pt x="84196" y="46568"/>
                      <a:pt x="66733" y="-5820"/>
                      <a:pt x="61971" y="5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 294">
                <a:extLst>
                  <a:ext uri="{FF2B5EF4-FFF2-40B4-BE49-F238E27FC236}">
                    <a16:creationId xmlns:a16="http://schemas.microsoft.com/office/drawing/2014/main" id="{F6E173F2-5DC7-F44E-B297-F82C371662FF}"/>
                  </a:ext>
                </a:extLst>
              </p:cNvPr>
              <p:cNvSpPr/>
              <p:nvPr/>
            </p:nvSpPr>
            <p:spPr>
              <a:xfrm>
                <a:off x="1463301" y="8203918"/>
                <a:ext cx="96129" cy="261200"/>
              </a:xfrm>
              <a:custGeom>
                <a:avLst/>
                <a:gdLst>
                  <a:gd name="connsiteX0" fmla="*/ 35299 w 96129"/>
                  <a:gd name="connsiteY0" fmla="*/ 282 h 261200"/>
                  <a:gd name="connsiteX1" fmla="*/ 76574 w 96129"/>
                  <a:gd name="connsiteY1" fmla="*/ 86007 h 261200"/>
                  <a:gd name="connsiteX2" fmla="*/ 47999 w 96129"/>
                  <a:gd name="connsiteY2" fmla="*/ 139982 h 261200"/>
                  <a:gd name="connsiteX3" fmla="*/ 374 w 96129"/>
                  <a:gd name="connsiteY3" fmla="*/ 241582 h 261200"/>
                  <a:gd name="connsiteX4" fmla="*/ 25774 w 96129"/>
                  <a:gd name="connsiteY4" fmla="*/ 187607 h 261200"/>
                  <a:gd name="connsiteX5" fmla="*/ 25774 w 96129"/>
                  <a:gd name="connsiteY5" fmla="*/ 260632 h 261200"/>
                  <a:gd name="connsiteX6" fmla="*/ 70224 w 96129"/>
                  <a:gd name="connsiteY6" fmla="*/ 139982 h 261200"/>
                  <a:gd name="connsiteX7" fmla="*/ 95624 w 96129"/>
                  <a:gd name="connsiteY7" fmla="*/ 60607 h 261200"/>
                  <a:gd name="connsiteX8" fmla="*/ 35299 w 96129"/>
                  <a:gd name="connsiteY8" fmla="*/ 282 h 26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129" h="261200">
                    <a:moveTo>
                      <a:pt x="35299" y="282"/>
                    </a:moveTo>
                    <a:cubicBezTo>
                      <a:pt x="32124" y="4515"/>
                      <a:pt x="74457" y="62724"/>
                      <a:pt x="76574" y="86007"/>
                    </a:cubicBezTo>
                    <a:cubicBezTo>
                      <a:pt x="78691" y="109290"/>
                      <a:pt x="60699" y="114053"/>
                      <a:pt x="47999" y="139982"/>
                    </a:cubicBezTo>
                    <a:cubicBezTo>
                      <a:pt x="35299" y="165911"/>
                      <a:pt x="4078" y="233645"/>
                      <a:pt x="374" y="241582"/>
                    </a:cubicBezTo>
                    <a:cubicBezTo>
                      <a:pt x="-3330" y="249519"/>
                      <a:pt x="21541" y="184432"/>
                      <a:pt x="25774" y="187607"/>
                    </a:cubicBezTo>
                    <a:cubicBezTo>
                      <a:pt x="30007" y="190782"/>
                      <a:pt x="18366" y="268570"/>
                      <a:pt x="25774" y="260632"/>
                    </a:cubicBezTo>
                    <a:cubicBezTo>
                      <a:pt x="33182" y="252695"/>
                      <a:pt x="58582" y="173319"/>
                      <a:pt x="70224" y="139982"/>
                    </a:cubicBezTo>
                    <a:cubicBezTo>
                      <a:pt x="81866" y="106645"/>
                      <a:pt x="99328" y="80715"/>
                      <a:pt x="95624" y="60607"/>
                    </a:cubicBezTo>
                    <a:cubicBezTo>
                      <a:pt x="91920" y="40499"/>
                      <a:pt x="38474" y="-3951"/>
                      <a:pt x="35299" y="2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 295">
                <a:extLst>
                  <a:ext uri="{FF2B5EF4-FFF2-40B4-BE49-F238E27FC236}">
                    <a16:creationId xmlns:a16="http://schemas.microsoft.com/office/drawing/2014/main" id="{C08888A8-9C58-B8B6-1637-BF1FA7A8BD44}"/>
                  </a:ext>
                </a:extLst>
              </p:cNvPr>
              <p:cNvSpPr/>
              <p:nvPr/>
            </p:nvSpPr>
            <p:spPr>
              <a:xfrm>
                <a:off x="1628332" y="7743942"/>
                <a:ext cx="88102" cy="216561"/>
              </a:xfrm>
              <a:custGeom>
                <a:avLst/>
                <a:gdLst>
                  <a:gd name="connsiteX0" fmla="*/ 443 w 88102"/>
                  <a:gd name="connsiteY0" fmla="*/ 215783 h 216561"/>
                  <a:gd name="connsiteX1" fmla="*/ 41718 w 88102"/>
                  <a:gd name="connsiteY1" fmla="*/ 91958 h 216561"/>
                  <a:gd name="connsiteX2" fmla="*/ 35368 w 88102"/>
                  <a:gd name="connsiteY2" fmla="*/ 31633 h 216561"/>
                  <a:gd name="connsiteX3" fmla="*/ 48068 w 88102"/>
                  <a:gd name="connsiteY3" fmla="*/ 76083 h 216561"/>
                  <a:gd name="connsiteX4" fmla="*/ 79818 w 88102"/>
                  <a:gd name="connsiteY4" fmla="*/ 22108 h 216561"/>
                  <a:gd name="connsiteX5" fmla="*/ 86168 w 88102"/>
                  <a:gd name="connsiteY5" fmla="*/ 3058 h 216561"/>
                  <a:gd name="connsiteX6" fmla="*/ 51243 w 88102"/>
                  <a:gd name="connsiteY6" fmla="*/ 82433 h 216561"/>
                  <a:gd name="connsiteX7" fmla="*/ 3618 w 88102"/>
                  <a:gd name="connsiteY7" fmla="*/ 152283 h 216561"/>
                  <a:gd name="connsiteX8" fmla="*/ 19493 w 88102"/>
                  <a:gd name="connsiteY8" fmla="*/ 142758 h 216561"/>
                  <a:gd name="connsiteX9" fmla="*/ 443 w 88102"/>
                  <a:gd name="connsiteY9" fmla="*/ 215783 h 216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102" h="216561">
                    <a:moveTo>
                      <a:pt x="443" y="215783"/>
                    </a:moveTo>
                    <a:cubicBezTo>
                      <a:pt x="4147" y="207316"/>
                      <a:pt x="35897" y="122650"/>
                      <a:pt x="41718" y="91958"/>
                    </a:cubicBezTo>
                    <a:cubicBezTo>
                      <a:pt x="47539" y="61266"/>
                      <a:pt x="34310" y="34279"/>
                      <a:pt x="35368" y="31633"/>
                    </a:cubicBezTo>
                    <a:cubicBezTo>
                      <a:pt x="36426" y="28987"/>
                      <a:pt x="40660" y="77670"/>
                      <a:pt x="48068" y="76083"/>
                    </a:cubicBezTo>
                    <a:cubicBezTo>
                      <a:pt x="55476" y="74496"/>
                      <a:pt x="73468" y="34279"/>
                      <a:pt x="79818" y="22108"/>
                    </a:cubicBezTo>
                    <a:cubicBezTo>
                      <a:pt x="86168" y="9937"/>
                      <a:pt x="90931" y="-6996"/>
                      <a:pt x="86168" y="3058"/>
                    </a:cubicBezTo>
                    <a:cubicBezTo>
                      <a:pt x="81406" y="13112"/>
                      <a:pt x="65001" y="57562"/>
                      <a:pt x="51243" y="82433"/>
                    </a:cubicBezTo>
                    <a:cubicBezTo>
                      <a:pt x="37485" y="107304"/>
                      <a:pt x="8910" y="142229"/>
                      <a:pt x="3618" y="152283"/>
                    </a:cubicBezTo>
                    <a:cubicBezTo>
                      <a:pt x="-1674" y="162337"/>
                      <a:pt x="21610" y="124237"/>
                      <a:pt x="19493" y="142758"/>
                    </a:cubicBezTo>
                    <a:cubicBezTo>
                      <a:pt x="17376" y="161279"/>
                      <a:pt x="-3261" y="224250"/>
                      <a:pt x="443" y="2157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 296">
                <a:extLst>
                  <a:ext uri="{FF2B5EF4-FFF2-40B4-BE49-F238E27FC236}">
                    <a16:creationId xmlns:a16="http://schemas.microsoft.com/office/drawing/2014/main" id="{59276C72-2A14-28BB-59B9-3EB1F8E6BE3C}"/>
                  </a:ext>
                </a:extLst>
              </p:cNvPr>
              <p:cNvSpPr/>
              <p:nvPr/>
            </p:nvSpPr>
            <p:spPr>
              <a:xfrm>
                <a:off x="1706262" y="7511076"/>
                <a:ext cx="269525" cy="242931"/>
              </a:xfrm>
              <a:custGeom>
                <a:avLst/>
                <a:gdLst>
                  <a:gd name="connsiteX0" fmla="*/ 1888 w 269525"/>
                  <a:gd name="connsiteY0" fmla="*/ 242274 h 242931"/>
                  <a:gd name="connsiteX1" fmla="*/ 106663 w 269525"/>
                  <a:gd name="connsiteY1" fmla="*/ 134324 h 242931"/>
                  <a:gd name="connsiteX2" fmla="*/ 81263 w 269525"/>
                  <a:gd name="connsiteY2" fmla="*/ 185124 h 242931"/>
                  <a:gd name="connsiteX3" fmla="*/ 262238 w 269525"/>
                  <a:gd name="connsiteY3" fmla="*/ 4149 h 242931"/>
                  <a:gd name="connsiteX4" fmla="*/ 211438 w 269525"/>
                  <a:gd name="connsiteY4" fmla="*/ 73999 h 242931"/>
                  <a:gd name="connsiteX5" fmla="*/ 1888 w 269525"/>
                  <a:gd name="connsiteY5" fmla="*/ 242274 h 24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525" h="242931">
                    <a:moveTo>
                      <a:pt x="1888" y="242274"/>
                    </a:moveTo>
                    <a:cubicBezTo>
                      <a:pt x="-15574" y="252328"/>
                      <a:pt x="93434" y="143849"/>
                      <a:pt x="106663" y="134324"/>
                    </a:cubicBezTo>
                    <a:cubicBezTo>
                      <a:pt x="119892" y="124799"/>
                      <a:pt x="55334" y="206820"/>
                      <a:pt x="81263" y="185124"/>
                    </a:cubicBezTo>
                    <a:cubicBezTo>
                      <a:pt x="107192" y="163428"/>
                      <a:pt x="240542" y="22670"/>
                      <a:pt x="262238" y="4149"/>
                    </a:cubicBezTo>
                    <a:cubicBezTo>
                      <a:pt x="283934" y="-14372"/>
                      <a:pt x="254300" y="32724"/>
                      <a:pt x="211438" y="73999"/>
                    </a:cubicBezTo>
                    <a:cubicBezTo>
                      <a:pt x="168576" y="115274"/>
                      <a:pt x="19350" y="232220"/>
                      <a:pt x="1888" y="2422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 297">
                <a:extLst>
                  <a:ext uri="{FF2B5EF4-FFF2-40B4-BE49-F238E27FC236}">
                    <a16:creationId xmlns:a16="http://schemas.microsoft.com/office/drawing/2014/main" id="{21DAC571-7692-ABEF-7047-7F44E6AB58F1}"/>
                  </a:ext>
                </a:extLst>
              </p:cNvPr>
              <p:cNvSpPr/>
              <p:nvPr/>
            </p:nvSpPr>
            <p:spPr>
              <a:xfrm>
                <a:off x="1555871" y="7841675"/>
                <a:ext cx="168762" cy="351260"/>
              </a:xfrm>
              <a:custGeom>
                <a:avLst/>
                <a:gdLst>
                  <a:gd name="connsiteX0" fmla="*/ 168154 w 168762"/>
                  <a:gd name="connsiteY0" fmla="*/ 3750 h 351260"/>
                  <a:gd name="connsiteX1" fmla="*/ 3054 w 168762"/>
                  <a:gd name="connsiteY1" fmla="*/ 343475 h 351260"/>
                  <a:gd name="connsiteX2" fmla="*/ 63379 w 168762"/>
                  <a:gd name="connsiteY2" fmla="*/ 232350 h 351260"/>
                  <a:gd name="connsiteX3" fmla="*/ 95129 w 168762"/>
                  <a:gd name="connsiteY3" fmla="*/ 121225 h 351260"/>
                  <a:gd name="connsiteX4" fmla="*/ 60204 w 168762"/>
                  <a:gd name="connsiteY4" fmla="*/ 159325 h 351260"/>
                  <a:gd name="connsiteX5" fmla="*/ 168154 w 168762"/>
                  <a:gd name="connsiteY5" fmla="*/ 3750 h 351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762" h="351260">
                    <a:moveTo>
                      <a:pt x="168154" y="3750"/>
                    </a:moveTo>
                    <a:cubicBezTo>
                      <a:pt x="158629" y="34442"/>
                      <a:pt x="20516" y="305375"/>
                      <a:pt x="3054" y="343475"/>
                    </a:cubicBezTo>
                    <a:cubicBezTo>
                      <a:pt x="-14408" y="381575"/>
                      <a:pt x="48033" y="269392"/>
                      <a:pt x="63379" y="232350"/>
                    </a:cubicBezTo>
                    <a:cubicBezTo>
                      <a:pt x="78725" y="195308"/>
                      <a:pt x="95658" y="133396"/>
                      <a:pt x="95129" y="121225"/>
                    </a:cubicBezTo>
                    <a:cubicBezTo>
                      <a:pt x="94600" y="109054"/>
                      <a:pt x="48033" y="178375"/>
                      <a:pt x="60204" y="159325"/>
                    </a:cubicBezTo>
                    <a:cubicBezTo>
                      <a:pt x="72375" y="140275"/>
                      <a:pt x="177679" y="-26942"/>
                      <a:pt x="168154" y="37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 298">
                <a:extLst>
                  <a:ext uri="{FF2B5EF4-FFF2-40B4-BE49-F238E27FC236}">
                    <a16:creationId xmlns:a16="http://schemas.microsoft.com/office/drawing/2014/main" id="{B186A7F0-8A50-3350-EB1A-AD2D13292318}"/>
                  </a:ext>
                </a:extLst>
              </p:cNvPr>
              <p:cNvSpPr/>
              <p:nvPr/>
            </p:nvSpPr>
            <p:spPr>
              <a:xfrm>
                <a:off x="1720196" y="7658100"/>
                <a:ext cx="172019" cy="133456"/>
              </a:xfrm>
              <a:custGeom>
                <a:avLst/>
                <a:gdLst>
                  <a:gd name="connsiteX0" fmla="*/ 162579 w 172019"/>
                  <a:gd name="connsiteY0" fmla="*/ 0 h 133456"/>
                  <a:gd name="connsiteX1" fmla="*/ 159404 w 172019"/>
                  <a:gd name="connsiteY1" fmla="*/ 60325 h 133456"/>
                  <a:gd name="connsiteX2" fmla="*/ 654 w 172019"/>
                  <a:gd name="connsiteY2" fmla="*/ 133350 h 133456"/>
                  <a:gd name="connsiteX3" fmla="*/ 105429 w 172019"/>
                  <a:gd name="connsiteY3" fmla="*/ 76200 h 133456"/>
                  <a:gd name="connsiteX4" fmla="*/ 165754 w 172019"/>
                  <a:gd name="connsiteY4" fmla="*/ 60325 h 133456"/>
                  <a:gd name="connsiteX5" fmla="*/ 162579 w 172019"/>
                  <a:gd name="connsiteY5" fmla="*/ 0 h 13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019" h="133456">
                    <a:moveTo>
                      <a:pt x="162579" y="0"/>
                    </a:moveTo>
                    <a:cubicBezTo>
                      <a:pt x="161521" y="0"/>
                      <a:pt x="186391" y="38100"/>
                      <a:pt x="159404" y="60325"/>
                    </a:cubicBezTo>
                    <a:cubicBezTo>
                      <a:pt x="132417" y="82550"/>
                      <a:pt x="9650" y="130704"/>
                      <a:pt x="654" y="133350"/>
                    </a:cubicBezTo>
                    <a:cubicBezTo>
                      <a:pt x="-8342" y="135996"/>
                      <a:pt x="77912" y="88371"/>
                      <a:pt x="105429" y="76200"/>
                    </a:cubicBezTo>
                    <a:cubicBezTo>
                      <a:pt x="132946" y="64029"/>
                      <a:pt x="154112" y="73554"/>
                      <a:pt x="165754" y="60325"/>
                    </a:cubicBezTo>
                    <a:cubicBezTo>
                      <a:pt x="177396" y="47096"/>
                      <a:pt x="163637" y="0"/>
                      <a:pt x="16257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 299">
                <a:extLst>
                  <a:ext uri="{FF2B5EF4-FFF2-40B4-BE49-F238E27FC236}">
                    <a16:creationId xmlns:a16="http://schemas.microsoft.com/office/drawing/2014/main" id="{F7C16D61-9A57-1DC6-2595-0DA49A7763AF}"/>
                  </a:ext>
                </a:extLst>
              </p:cNvPr>
              <p:cNvSpPr/>
              <p:nvPr/>
            </p:nvSpPr>
            <p:spPr>
              <a:xfrm>
                <a:off x="3155950" y="6481708"/>
                <a:ext cx="425498" cy="725628"/>
              </a:xfrm>
              <a:custGeom>
                <a:avLst/>
                <a:gdLst>
                  <a:gd name="connsiteX0" fmla="*/ 352425 w 425498"/>
                  <a:gd name="connsiteY0" fmla="*/ 1642 h 725628"/>
                  <a:gd name="connsiteX1" fmla="*/ 422275 w 425498"/>
                  <a:gd name="connsiteY1" fmla="*/ 147692 h 725628"/>
                  <a:gd name="connsiteX2" fmla="*/ 225425 w 425498"/>
                  <a:gd name="connsiteY2" fmla="*/ 379467 h 725628"/>
                  <a:gd name="connsiteX3" fmla="*/ 285750 w 425498"/>
                  <a:gd name="connsiteY3" fmla="*/ 328667 h 725628"/>
                  <a:gd name="connsiteX4" fmla="*/ 0 w 425498"/>
                  <a:gd name="connsiteY4" fmla="*/ 725542 h 725628"/>
                  <a:gd name="connsiteX5" fmla="*/ 285750 w 425498"/>
                  <a:gd name="connsiteY5" fmla="*/ 290567 h 725628"/>
                  <a:gd name="connsiteX6" fmla="*/ 396875 w 425498"/>
                  <a:gd name="connsiteY6" fmla="*/ 125467 h 725628"/>
                  <a:gd name="connsiteX7" fmla="*/ 400050 w 425498"/>
                  <a:gd name="connsiteY7" fmla="*/ 138167 h 725628"/>
                  <a:gd name="connsiteX8" fmla="*/ 415925 w 425498"/>
                  <a:gd name="connsiteY8" fmla="*/ 71492 h 725628"/>
                  <a:gd name="connsiteX9" fmla="*/ 352425 w 425498"/>
                  <a:gd name="connsiteY9" fmla="*/ 1642 h 72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5498" h="725628">
                    <a:moveTo>
                      <a:pt x="352425" y="1642"/>
                    </a:moveTo>
                    <a:cubicBezTo>
                      <a:pt x="353483" y="14342"/>
                      <a:pt x="443442" y="84721"/>
                      <a:pt x="422275" y="147692"/>
                    </a:cubicBezTo>
                    <a:cubicBezTo>
                      <a:pt x="401108" y="210663"/>
                      <a:pt x="248179" y="349305"/>
                      <a:pt x="225425" y="379467"/>
                    </a:cubicBezTo>
                    <a:cubicBezTo>
                      <a:pt x="202671" y="409629"/>
                      <a:pt x="323321" y="270988"/>
                      <a:pt x="285750" y="328667"/>
                    </a:cubicBezTo>
                    <a:cubicBezTo>
                      <a:pt x="248179" y="386346"/>
                      <a:pt x="0" y="731892"/>
                      <a:pt x="0" y="725542"/>
                    </a:cubicBezTo>
                    <a:cubicBezTo>
                      <a:pt x="0" y="719192"/>
                      <a:pt x="219604" y="390579"/>
                      <a:pt x="285750" y="290567"/>
                    </a:cubicBezTo>
                    <a:cubicBezTo>
                      <a:pt x="351896" y="190555"/>
                      <a:pt x="377825" y="150867"/>
                      <a:pt x="396875" y="125467"/>
                    </a:cubicBezTo>
                    <a:cubicBezTo>
                      <a:pt x="415925" y="100067"/>
                      <a:pt x="396875" y="147163"/>
                      <a:pt x="400050" y="138167"/>
                    </a:cubicBezTo>
                    <a:cubicBezTo>
                      <a:pt x="403225" y="129171"/>
                      <a:pt x="419100" y="89484"/>
                      <a:pt x="415925" y="71492"/>
                    </a:cubicBezTo>
                    <a:cubicBezTo>
                      <a:pt x="412750" y="53500"/>
                      <a:pt x="351367" y="-11058"/>
                      <a:pt x="352425" y="16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 300">
                <a:extLst>
                  <a:ext uri="{FF2B5EF4-FFF2-40B4-BE49-F238E27FC236}">
                    <a16:creationId xmlns:a16="http://schemas.microsoft.com/office/drawing/2014/main" id="{2CE3A097-B56B-F846-1245-439B60A3419B}"/>
                  </a:ext>
                </a:extLst>
              </p:cNvPr>
              <p:cNvSpPr/>
              <p:nvPr/>
            </p:nvSpPr>
            <p:spPr>
              <a:xfrm>
                <a:off x="2800129" y="6423994"/>
                <a:ext cx="635573" cy="958699"/>
              </a:xfrm>
              <a:custGeom>
                <a:avLst/>
                <a:gdLst>
                  <a:gd name="connsiteX0" fmla="*/ 543146 w 635573"/>
                  <a:gd name="connsiteY0" fmla="*/ 27606 h 958699"/>
                  <a:gd name="connsiteX1" fmla="*/ 221 w 635573"/>
                  <a:gd name="connsiteY1" fmla="*/ 957881 h 958699"/>
                  <a:gd name="connsiteX2" fmla="*/ 476471 w 635573"/>
                  <a:gd name="connsiteY2" fmla="*/ 195881 h 958699"/>
                  <a:gd name="connsiteX3" fmla="*/ 463771 w 635573"/>
                  <a:gd name="connsiteY3" fmla="*/ 424481 h 958699"/>
                  <a:gd name="connsiteX4" fmla="*/ 485996 w 635573"/>
                  <a:gd name="connsiteY4" fmla="*/ 281606 h 958699"/>
                  <a:gd name="connsiteX5" fmla="*/ 635221 w 635573"/>
                  <a:gd name="connsiteY5" fmla="*/ 97456 h 958699"/>
                  <a:gd name="connsiteX6" fmla="*/ 438371 w 635573"/>
                  <a:gd name="connsiteY6" fmla="*/ 338756 h 958699"/>
                  <a:gd name="connsiteX7" fmla="*/ 454246 w 635573"/>
                  <a:gd name="connsiteY7" fmla="*/ 180006 h 958699"/>
                  <a:gd name="connsiteX8" fmla="*/ 432021 w 635573"/>
                  <a:gd name="connsiteY8" fmla="*/ 237156 h 958699"/>
                  <a:gd name="connsiteX9" fmla="*/ 543146 w 635573"/>
                  <a:gd name="connsiteY9" fmla="*/ 27606 h 95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5573" h="958699">
                    <a:moveTo>
                      <a:pt x="543146" y="27606"/>
                    </a:moveTo>
                    <a:cubicBezTo>
                      <a:pt x="471179" y="147727"/>
                      <a:pt x="11333" y="929835"/>
                      <a:pt x="221" y="957881"/>
                    </a:cubicBezTo>
                    <a:cubicBezTo>
                      <a:pt x="-10892" y="985927"/>
                      <a:pt x="399213" y="284781"/>
                      <a:pt x="476471" y="195881"/>
                    </a:cubicBezTo>
                    <a:cubicBezTo>
                      <a:pt x="553729" y="106981"/>
                      <a:pt x="462184" y="410194"/>
                      <a:pt x="463771" y="424481"/>
                    </a:cubicBezTo>
                    <a:cubicBezTo>
                      <a:pt x="465358" y="438768"/>
                      <a:pt x="457421" y="336110"/>
                      <a:pt x="485996" y="281606"/>
                    </a:cubicBezTo>
                    <a:cubicBezTo>
                      <a:pt x="514571" y="227102"/>
                      <a:pt x="643158" y="87931"/>
                      <a:pt x="635221" y="97456"/>
                    </a:cubicBezTo>
                    <a:cubicBezTo>
                      <a:pt x="627284" y="106981"/>
                      <a:pt x="468533" y="324998"/>
                      <a:pt x="438371" y="338756"/>
                    </a:cubicBezTo>
                    <a:cubicBezTo>
                      <a:pt x="408209" y="352514"/>
                      <a:pt x="455304" y="196939"/>
                      <a:pt x="454246" y="180006"/>
                    </a:cubicBezTo>
                    <a:cubicBezTo>
                      <a:pt x="453188" y="163073"/>
                      <a:pt x="418792" y="257264"/>
                      <a:pt x="432021" y="237156"/>
                    </a:cubicBezTo>
                    <a:cubicBezTo>
                      <a:pt x="445250" y="217048"/>
                      <a:pt x="615113" y="-92515"/>
                      <a:pt x="543146" y="276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 301">
                <a:extLst>
                  <a:ext uri="{FF2B5EF4-FFF2-40B4-BE49-F238E27FC236}">
                    <a16:creationId xmlns:a16="http://schemas.microsoft.com/office/drawing/2014/main" id="{4CC9C3C1-B45F-6DDC-8D5D-462E59145042}"/>
                  </a:ext>
                </a:extLst>
              </p:cNvPr>
              <p:cNvSpPr/>
              <p:nvPr/>
            </p:nvSpPr>
            <p:spPr>
              <a:xfrm>
                <a:off x="2463782" y="7482433"/>
                <a:ext cx="260426" cy="170575"/>
              </a:xfrm>
              <a:custGeom>
                <a:avLst/>
                <a:gdLst>
                  <a:gd name="connsiteX0" fmla="*/ 260368 w 260426"/>
                  <a:gd name="connsiteY0" fmla="*/ 1042 h 170575"/>
                  <a:gd name="connsiteX1" fmla="*/ 136543 w 260426"/>
                  <a:gd name="connsiteY1" fmla="*/ 89942 h 170575"/>
                  <a:gd name="connsiteX2" fmla="*/ 165118 w 260426"/>
                  <a:gd name="connsiteY2" fmla="*/ 169317 h 170575"/>
                  <a:gd name="connsiteX3" fmla="*/ 120668 w 260426"/>
                  <a:gd name="connsiteY3" fmla="*/ 140742 h 170575"/>
                  <a:gd name="connsiteX4" fmla="*/ 18 w 260426"/>
                  <a:gd name="connsiteY4" fmla="*/ 169317 h 170575"/>
                  <a:gd name="connsiteX5" fmla="*/ 111143 w 260426"/>
                  <a:gd name="connsiteY5" fmla="*/ 121692 h 170575"/>
                  <a:gd name="connsiteX6" fmla="*/ 60343 w 260426"/>
                  <a:gd name="connsiteY6" fmla="*/ 42317 h 170575"/>
                  <a:gd name="connsiteX7" fmla="*/ 146068 w 260426"/>
                  <a:gd name="connsiteY7" fmla="*/ 80417 h 170575"/>
                  <a:gd name="connsiteX8" fmla="*/ 152418 w 260426"/>
                  <a:gd name="connsiteY8" fmla="*/ 45492 h 170575"/>
                  <a:gd name="connsiteX9" fmla="*/ 260368 w 260426"/>
                  <a:gd name="connsiteY9" fmla="*/ 1042 h 17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426" h="170575">
                    <a:moveTo>
                      <a:pt x="260368" y="1042"/>
                    </a:moveTo>
                    <a:cubicBezTo>
                      <a:pt x="257722" y="8450"/>
                      <a:pt x="152418" y="61896"/>
                      <a:pt x="136543" y="89942"/>
                    </a:cubicBezTo>
                    <a:cubicBezTo>
                      <a:pt x="120668" y="117988"/>
                      <a:pt x="167764" y="160850"/>
                      <a:pt x="165118" y="169317"/>
                    </a:cubicBezTo>
                    <a:cubicBezTo>
                      <a:pt x="162472" y="177784"/>
                      <a:pt x="148185" y="140742"/>
                      <a:pt x="120668" y="140742"/>
                    </a:cubicBezTo>
                    <a:cubicBezTo>
                      <a:pt x="93151" y="140742"/>
                      <a:pt x="1605" y="172492"/>
                      <a:pt x="18" y="169317"/>
                    </a:cubicBezTo>
                    <a:cubicBezTo>
                      <a:pt x="-1569" y="166142"/>
                      <a:pt x="101089" y="142859"/>
                      <a:pt x="111143" y="121692"/>
                    </a:cubicBezTo>
                    <a:cubicBezTo>
                      <a:pt x="121197" y="100525"/>
                      <a:pt x="54522" y="49196"/>
                      <a:pt x="60343" y="42317"/>
                    </a:cubicBezTo>
                    <a:cubicBezTo>
                      <a:pt x="66164" y="35438"/>
                      <a:pt x="130722" y="79888"/>
                      <a:pt x="146068" y="80417"/>
                    </a:cubicBezTo>
                    <a:cubicBezTo>
                      <a:pt x="161414" y="80946"/>
                      <a:pt x="129135" y="63484"/>
                      <a:pt x="152418" y="45492"/>
                    </a:cubicBezTo>
                    <a:cubicBezTo>
                      <a:pt x="175701" y="27500"/>
                      <a:pt x="263014" y="-6366"/>
                      <a:pt x="260368" y="10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 302">
                <a:extLst>
                  <a:ext uri="{FF2B5EF4-FFF2-40B4-BE49-F238E27FC236}">
                    <a16:creationId xmlns:a16="http://schemas.microsoft.com/office/drawing/2014/main" id="{BD9A2912-D5A5-2822-E94F-B6C6C50A1D60}"/>
                  </a:ext>
                </a:extLst>
              </p:cNvPr>
              <p:cNvSpPr/>
              <p:nvPr/>
            </p:nvSpPr>
            <p:spPr>
              <a:xfrm>
                <a:off x="2691802" y="7353132"/>
                <a:ext cx="194345" cy="297457"/>
              </a:xfrm>
              <a:custGeom>
                <a:avLst/>
                <a:gdLst>
                  <a:gd name="connsiteX0" fmla="*/ 194273 w 194345"/>
                  <a:gd name="connsiteY0" fmla="*/ 168 h 297457"/>
                  <a:gd name="connsiteX1" fmla="*/ 165698 w 194345"/>
                  <a:gd name="connsiteY1" fmla="*/ 139868 h 297457"/>
                  <a:gd name="connsiteX2" fmla="*/ 162523 w 194345"/>
                  <a:gd name="connsiteY2" fmla="*/ 282743 h 297457"/>
                  <a:gd name="connsiteX3" fmla="*/ 172048 w 194345"/>
                  <a:gd name="connsiteY3" fmla="*/ 190668 h 297457"/>
                  <a:gd name="connsiteX4" fmla="*/ 86323 w 194345"/>
                  <a:gd name="connsiteY4" fmla="*/ 270043 h 297457"/>
                  <a:gd name="connsiteX5" fmla="*/ 114898 w 194345"/>
                  <a:gd name="connsiteY5" fmla="*/ 212893 h 297457"/>
                  <a:gd name="connsiteX6" fmla="*/ 598 w 194345"/>
                  <a:gd name="connsiteY6" fmla="*/ 295443 h 297457"/>
                  <a:gd name="connsiteX7" fmla="*/ 67273 w 194345"/>
                  <a:gd name="connsiteY7" fmla="*/ 111293 h 297457"/>
                  <a:gd name="connsiteX8" fmla="*/ 6948 w 194345"/>
                  <a:gd name="connsiteY8" fmla="*/ 270043 h 297457"/>
                  <a:gd name="connsiteX9" fmla="*/ 156173 w 194345"/>
                  <a:gd name="connsiteY9" fmla="*/ 168443 h 297457"/>
                  <a:gd name="connsiteX10" fmla="*/ 194273 w 194345"/>
                  <a:gd name="connsiteY10" fmla="*/ 168 h 297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4345" h="297457">
                    <a:moveTo>
                      <a:pt x="194273" y="168"/>
                    </a:moveTo>
                    <a:cubicBezTo>
                      <a:pt x="195860" y="-4594"/>
                      <a:pt x="170990" y="92772"/>
                      <a:pt x="165698" y="139868"/>
                    </a:cubicBezTo>
                    <a:cubicBezTo>
                      <a:pt x="160406" y="186964"/>
                      <a:pt x="161465" y="274276"/>
                      <a:pt x="162523" y="282743"/>
                    </a:cubicBezTo>
                    <a:cubicBezTo>
                      <a:pt x="163581" y="291210"/>
                      <a:pt x="184748" y="192785"/>
                      <a:pt x="172048" y="190668"/>
                    </a:cubicBezTo>
                    <a:cubicBezTo>
                      <a:pt x="159348" y="188551"/>
                      <a:pt x="95848" y="266339"/>
                      <a:pt x="86323" y="270043"/>
                    </a:cubicBezTo>
                    <a:cubicBezTo>
                      <a:pt x="76798" y="273747"/>
                      <a:pt x="129185" y="208660"/>
                      <a:pt x="114898" y="212893"/>
                    </a:cubicBezTo>
                    <a:cubicBezTo>
                      <a:pt x="100611" y="217126"/>
                      <a:pt x="8535" y="312376"/>
                      <a:pt x="598" y="295443"/>
                    </a:cubicBezTo>
                    <a:cubicBezTo>
                      <a:pt x="-7339" y="278510"/>
                      <a:pt x="66215" y="115526"/>
                      <a:pt x="67273" y="111293"/>
                    </a:cubicBezTo>
                    <a:cubicBezTo>
                      <a:pt x="68331" y="107060"/>
                      <a:pt x="-7869" y="260518"/>
                      <a:pt x="6948" y="270043"/>
                    </a:cubicBezTo>
                    <a:cubicBezTo>
                      <a:pt x="21765" y="279568"/>
                      <a:pt x="128127" y="209189"/>
                      <a:pt x="156173" y="168443"/>
                    </a:cubicBezTo>
                    <a:cubicBezTo>
                      <a:pt x="184219" y="127697"/>
                      <a:pt x="192686" y="4930"/>
                      <a:pt x="194273" y="1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 303">
                <a:extLst>
                  <a:ext uri="{FF2B5EF4-FFF2-40B4-BE49-F238E27FC236}">
                    <a16:creationId xmlns:a16="http://schemas.microsoft.com/office/drawing/2014/main" id="{7FB9EB55-362D-FB45-497A-024DAD71FE38}"/>
                  </a:ext>
                </a:extLst>
              </p:cNvPr>
              <p:cNvSpPr/>
              <p:nvPr/>
            </p:nvSpPr>
            <p:spPr>
              <a:xfrm>
                <a:off x="2843488" y="6406461"/>
                <a:ext cx="370827" cy="745105"/>
              </a:xfrm>
              <a:custGeom>
                <a:avLst/>
                <a:gdLst>
                  <a:gd name="connsiteX0" fmla="*/ 312462 w 370827"/>
                  <a:gd name="connsiteY0" fmla="*/ 3864 h 745105"/>
                  <a:gd name="connsiteX1" fmla="*/ 306112 w 370827"/>
                  <a:gd name="connsiteY1" fmla="*/ 108639 h 745105"/>
                  <a:gd name="connsiteX2" fmla="*/ 131487 w 370827"/>
                  <a:gd name="connsiteY2" fmla="*/ 422964 h 745105"/>
                  <a:gd name="connsiteX3" fmla="*/ 179112 w 370827"/>
                  <a:gd name="connsiteY3" fmla="*/ 375339 h 745105"/>
                  <a:gd name="connsiteX4" fmla="*/ 1312 w 370827"/>
                  <a:gd name="connsiteY4" fmla="*/ 743639 h 745105"/>
                  <a:gd name="connsiteX5" fmla="*/ 112437 w 370827"/>
                  <a:gd name="connsiteY5" fmla="*/ 486464 h 745105"/>
                  <a:gd name="connsiteX6" fmla="*/ 366437 w 370827"/>
                  <a:gd name="connsiteY6" fmla="*/ 54664 h 745105"/>
                  <a:gd name="connsiteX7" fmla="*/ 277537 w 370827"/>
                  <a:gd name="connsiteY7" fmla="*/ 222939 h 745105"/>
                  <a:gd name="connsiteX8" fmla="*/ 312462 w 370827"/>
                  <a:gd name="connsiteY8" fmla="*/ 3864 h 74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0827" h="745105">
                    <a:moveTo>
                      <a:pt x="312462" y="3864"/>
                    </a:moveTo>
                    <a:cubicBezTo>
                      <a:pt x="317224" y="-15186"/>
                      <a:pt x="336275" y="38789"/>
                      <a:pt x="306112" y="108639"/>
                    </a:cubicBezTo>
                    <a:cubicBezTo>
                      <a:pt x="275949" y="178489"/>
                      <a:pt x="152654" y="378514"/>
                      <a:pt x="131487" y="422964"/>
                    </a:cubicBezTo>
                    <a:cubicBezTo>
                      <a:pt x="110320" y="467414"/>
                      <a:pt x="200808" y="321893"/>
                      <a:pt x="179112" y="375339"/>
                    </a:cubicBezTo>
                    <a:cubicBezTo>
                      <a:pt x="157416" y="428785"/>
                      <a:pt x="12424" y="725118"/>
                      <a:pt x="1312" y="743639"/>
                    </a:cubicBezTo>
                    <a:cubicBezTo>
                      <a:pt x="-9801" y="762160"/>
                      <a:pt x="51583" y="601293"/>
                      <a:pt x="112437" y="486464"/>
                    </a:cubicBezTo>
                    <a:cubicBezTo>
                      <a:pt x="173291" y="371635"/>
                      <a:pt x="338920" y="98585"/>
                      <a:pt x="366437" y="54664"/>
                    </a:cubicBezTo>
                    <a:cubicBezTo>
                      <a:pt x="393954" y="10743"/>
                      <a:pt x="283358" y="226643"/>
                      <a:pt x="277537" y="222939"/>
                    </a:cubicBezTo>
                    <a:cubicBezTo>
                      <a:pt x="271716" y="219235"/>
                      <a:pt x="307700" y="22914"/>
                      <a:pt x="312462" y="38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 304">
                <a:extLst>
                  <a:ext uri="{FF2B5EF4-FFF2-40B4-BE49-F238E27FC236}">
                    <a16:creationId xmlns:a16="http://schemas.microsoft.com/office/drawing/2014/main" id="{7BBA38E1-4A00-75AF-7263-82A74C73E5EC}"/>
                  </a:ext>
                </a:extLst>
              </p:cNvPr>
              <p:cNvSpPr/>
              <p:nvPr/>
            </p:nvSpPr>
            <p:spPr>
              <a:xfrm>
                <a:off x="1631976" y="7510478"/>
                <a:ext cx="385786" cy="414712"/>
              </a:xfrm>
              <a:custGeom>
                <a:avLst/>
                <a:gdLst>
                  <a:gd name="connsiteX0" fmla="*/ 384149 w 385786"/>
                  <a:gd name="connsiteY0" fmla="*/ 4747 h 414712"/>
                  <a:gd name="connsiteX1" fmla="*/ 279374 w 385786"/>
                  <a:gd name="connsiteY1" fmla="*/ 128572 h 414712"/>
                  <a:gd name="connsiteX2" fmla="*/ 139674 w 385786"/>
                  <a:gd name="connsiteY2" fmla="*/ 204772 h 414712"/>
                  <a:gd name="connsiteX3" fmla="*/ 184124 w 385786"/>
                  <a:gd name="connsiteY3" fmla="*/ 169847 h 414712"/>
                  <a:gd name="connsiteX4" fmla="*/ 111099 w 385786"/>
                  <a:gd name="connsiteY4" fmla="*/ 261922 h 414712"/>
                  <a:gd name="connsiteX5" fmla="*/ 3149 w 385786"/>
                  <a:gd name="connsiteY5" fmla="*/ 414322 h 414712"/>
                  <a:gd name="connsiteX6" fmla="*/ 47599 w 385786"/>
                  <a:gd name="connsiteY6" fmla="*/ 300022 h 414712"/>
                  <a:gd name="connsiteX7" fmla="*/ 234924 w 385786"/>
                  <a:gd name="connsiteY7" fmla="*/ 125397 h 414712"/>
                  <a:gd name="connsiteX8" fmla="*/ 190474 w 385786"/>
                  <a:gd name="connsiteY8" fmla="*/ 160322 h 414712"/>
                  <a:gd name="connsiteX9" fmla="*/ 333349 w 385786"/>
                  <a:gd name="connsiteY9" fmla="*/ 36497 h 414712"/>
                  <a:gd name="connsiteX10" fmla="*/ 384149 w 385786"/>
                  <a:gd name="connsiteY10" fmla="*/ 4747 h 41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786" h="414712">
                    <a:moveTo>
                      <a:pt x="384149" y="4747"/>
                    </a:moveTo>
                    <a:cubicBezTo>
                      <a:pt x="375153" y="20093"/>
                      <a:pt x="320120" y="95235"/>
                      <a:pt x="279374" y="128572"/>
                    </a:cubicBezTo>
                    <a:cubicBezTo>
                      <a:pt x="238628" y="161910"/>
                      <a:pt x="155549" y="197893"/>
                      <a:pt x="139674" y="204772"/>
                    </a:cubicBezTo>
                    <a:cubicBezTo>
                      <a:pt x="123799" y="211651"/>
                      <a:pt x="188887" y="160322"/>
                      <a:pt x="184124" y="169847"/>
                    </a:cubicBezTo>
                    <a:cubicBezTo>
                      <a:pt x="179361" y="179372"/>
                      <a:pt x="141261" y="221176"/>
                      <a:pt x="111099" y="261922"/>
                    </a:cubicBezTo>
                    <a:cubicBezTo>
                      <a:pt x="80936" y="302668"/>
                      <a:pt x="13732" y="407972"/>
                      <a:pt x="3149" y="414322"/>
                    </a:cubicBezTo>
                    <a:cubicBezTo>
                      <a:pt x="-7434" y="420672"/>
                      <a:pt x="8970" y="348176"/>
                      <a:pt x="47599" y="300022"/>
                    </a:cubicBezTo>
                    <a:cubicBezTo>
                      <a:pt x="86228" y="251868"/>
                      <a:pt x="211111" y="148680"/>
                      <a:pt x="234924" y="125397"/>
                    </a:cubicBezTo>
                    <a:cubicBezTo>
                      <a:pt x="258736" y="102114"/>
                      <a:pt x="174070" y="175139"/>
                      <a:pt x="190474" y="160322"/>
                    </a:cubicBezTo>
                    <a:cubicBezTo>
                      <a:pt x="206878" y="145505"/>
                      <a:pt x="303187" y="58722"/>
                      <a:pt x="333349" y="36497"/>
                    </a:cubicBezTo>
                    <a:cubicBezTo>
                      <a:pt x="363511" y="14272"/>
                      <a:pt x="393145" y="-10599"/>
                      <a:pt x="384149" y="47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 305">
                <a:extLst>
                  <a:ext uri="{FF2B5EF4-FFF2-40B4-BE49-F238E27FC236}">
                    <a16:creationId xmlns:a16="http://schemas.microsoft.com/office/drawing/2014/main" id="{058D9333-17B7-5253-7EF3-D60C8CD37CC3}"/>
                  </a:ext>
                </a:extLst>
              </p:cNvPr>
              <p:cNvSpPr/>
              <p:nvPr/>
            </p:nvSpPr>
            <p:spPr>
              <a:xfrm>
                <a:off x="2073248" y="7489736"/>
                <a:ext cx="260455" cy="241638"/>
              </a:xfrm>
              <a:custGeom>
                <a:avLst/>
                <a:gdLst>
                  <a:gd name="connsiteX0" fmla="*/ 260377 w 260455"/>
                  <a:gd name="connsiteY0" fmla="*/ 89 h 241638"/>
                  <a:gd name="connsiteX1" fmla="*/ 54002 w 260455"/>
                  <a:gd name="connsiteY1" fmla="*/ 149314 h 241638"/>
                  <a:gd name="connsiteX2" fmla="*/ 27 w 260455"/>
                  <a:gd name="connsiteY2" fmla="*/ 241389 h 241638"/>
                  <a:gd name="connsiteX3" fmla="*/ 47652 w 260455"/>
                  <a:gd name="connsiteY3" fmla="*/ 174714 h 241638"/>
                  <a:gd name="connsiteX4" fmla="*/ 114327 w 260455"/>
                  <a:gd name="connsiteY4" fmla="*/ 120739 h 241638"/>
                  <a:gd name="connsiteX5" fmla="*/ 28602 w 260455"/>
                  <a:gd name="connsiteY5" fmla="*/ 127089 h 241638"/>
                  <a:gd name="connsiteX6" fmla="*/ 260377 w 260455"/>
                  <a:gd name="connsiteY6" fmla="*/ 89 h 241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455" h="241638">
                    <a:moveTo>
                      <a:pt x="260377" y="89"/>
                    </a:moveTo>
                    <a:cubicBezTo>
                      <a:pt x="264610" y="3793"/>
                      <a:pt x="97394" y="109097"/>
                      <a:pt x="54002" y="149314"/>
                    </a:cubicBezTo>
                    <a:cubicBezTo>
                      <a:pt x="10610" y="189531"/>
                      <a:pt x="1085" y="237156"/>
                      <a:pt x="27" y="241389"/>
                    </a:cubicBezTo>
                    <a:cubicBezTo>
                      <a:pt x="-1031" y="245622"/>
                      <a:pt x="28602" y="194822"/>
                      <a:pt x="47652" y="174714"/>
                    </a:cubicBezTo>
                    <a:cubicBezTo>
                      <a:pt x="66702" y="154606"/>
                      <a:pt x="117502" y="128677"/>
                      <a:pt x="114327" y="120739"/>
                    </a:cubicBezTo>
                    <a:cubicBezTo>
                      <a:pt x="111152" y="112801"/>
                      <a:pt x="7435" y="145610"/>
                      <a:pt x="28602" y="127089"/>
                    </a:cubicBezTo>
                    <a:cubicBezTo>
                      <a:pt x="49769" y="108568"/>
                      <a:pt x="256144" y="-3615"/>
                      <a:pt x="260377" y="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 306">
                <a:extLst>
                  <a:ext uri="{FF2B5EF4-FFF2-40B4-BE49-F238E27FC236}">
                    <a16:creationId xmlns:a16="http://schemas.microsoft.com/office/drawing/2014/main" id="{FC1B1528-738E-BC13-8BC5-83348BF8DAAB}"/>
                  </a:ext>
                </a:extLst>
              </p:cNvPr>
              <p:cNvSpPr/>
              <p:nvPr/>
            </p:nvSpPr>
            <p:spPr>
              <a:xfrm>
                <a:off x="5834271" y="3561788"/>
                <a:ext cx="84307" cy="475636"/>
              </a:xfrm>
              <a:custGeom>
                <a:avLst/>
                <a:gdLst>
                  <a:gd name="connsiteX0" fmla="*/ 83929 w 84307"/>
                  <a:gd name="connsiteY0" fmla="*/ 562 h 475636"/>
                  <a:gd name="connsiteX1" fmla="*/ 33129 w 84307"/>
                  <a:gd name="connsiteY1" fmla="*/ 203762 h 475636"/>
                  <a:gd name="connsiteX2" fmla="*/ 58529 w 84307"/>
                  <a:gd name="connsiteY2" fmla="*/ 470462 h 475636"/>
                  <a:gd name="connsiteX3" fmla="*/ 39479 w 84307"/>
                  <a:gd name="connsiteY3" fmla="*/ 362512 h 475636"/>
                  <a:gd name="connsiteX4" fmla="*/ 1379 w 84307"/>
                  <a:gd name="connsiteY4" fmla="*/ 149787 h 475636"/>
                  <a:gd name="connsiteX5" fmla="*/ 83929 w 84307"/>
                  <a:gd name="connsiteY5" fmla="*/ 562 h 47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307" h="475636">
                    <a:moveTo>
                      <a:pt x="83929" y="562"/>
                    </a:moveTo>
                    <a:cubicBezTo>
                      <a:pt x="89221" y="9558"/>
                      <a:pt x="37362" y="125445"/>
                      <a:pt x="33129" y="203762"/>
                    </a:cubicBezTo>
                    <a:cubicBezTo>
                      <a:pt x="28896" y="282079"/>
                      <a:pt x="57471" y="444004"/>
                      <a:pt x="58529" y="470462"/>
                    </a:cubicBezTo>
                    <a:cubicBezTo>
                      <a:pt x="59587" y="496920"/>
                      <a:pt x="49004" y="415958"/>
                      <a:pt x="39479" y="362512"/>
                    </a:cubicBezTo>
                    <a:cubicBezTo>
                      <a:pt x="29954" y="309066"/>
                      <a:pt x="-7617" y="206937"/>
                      <a:pt x="1379" y="149787"/>
                    </a:cubicBezTo>
                    <a:cubicBezTo>
                      <a:pt x="10375" y="92637"/>
                      <a:pt x="78637" y="-8434"/>
                      <a:pt x="83929" y="5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 307">
                <a:extLst>
                  <a:ext uri="{FF2B5EF4-FFF2-40B4-BE49-F238E27FC236}">
                    <a16:creationId xmlns:a16="http://schemas.microsoft.com/office/drawing/2014/main" id="{603FBF93-34F1-B827-6002-671B313D865D}"/>
                  </a:ext>
                </a:extLst>
              </p:cNvPr>
              <p:cNvSpPr/>
              <p:nvPr/>
            </p:nvSpPr>
            <p:spPr>
              <a:xfrm>
                <a:off x="5776911" y="3492500"/>
                <a:ext cx="157172" cy="540730"/>
              </a:xfrm>
              <a:custGeom>
                <a:avLst/>
                <a:gdLst>
                  <a:gd name="connsiteX0" fmla="*/ 157164 w 157172"/>
                  <a:gd name="connsiteY0" fmla="*/ 0 h 540730"/>
                  <a:gd name="connsiteX1" fmla="*/ 33339 w 157172"/>
                  <a:gd name="connsiteY1" fmla="*/ 158750 h 540730"/>
                  <a:gd name="connsiteX2" fmla="*/ 1589 w 157172"/>
                  <a:gd name="connsiteY2" fmla="*/ 244475 h 540730"/>
                  <a:gd name="connsiteX3" fmla="*/ 4764 w 157172"/>
                  <a:gd name="connsiteY3" fmla="*/ 419100 h 540730"/>
                  <a:gd name="connsiteX4" fmla="*/ 4764 w 157172"/>
                  <a:gd name="connsiteY4" fmla="*/ 358775 h 540730"/>
                  <a:gd name="connsiteX5" fmla="*/ 36514 w 157172"/>
                  <a:gd name="connsiteY5" fmla="*/ 539750 h 540730"/>
                  <a:gd name="connsiteX6" fmla="*/ 36514 w 157172"/>
                  <a:gd name="connsiteY6" fmla="*/ 434975 h 540730"/>
                  <a:gd name="connsiteX7" fmla="*/ 58739 w 157172"/>
                  <a:gd name="connsiteY7" fmla="*/ 523875 h 540730"/>
                  <a:gd name="connsiteX8" fmla="*/ 52389 w 157172"/>
                  <a:gd name="connsiteY8" fmla="*/ 323850 h 540730"/>
                  <a:gd name="connsiteX9" fmla="*/ 52389 w 157172"/>
                  <a:gd name="connsiteY9" fmla="*/ 187325 h 540730"/>
                  <a:gd name="connsiteX10" fmla="*/ 30164 w 157172"/>
                  <a:gd name="connsiteY10" fmla="*/ 263525 h 540730"/>
                  <a:gd name="connsiteX11" fmla="*/ 39689 w 157172"/>
                  <a:gd name="connsiteY11" fmla="*/ 158750 h 540730"/>
                  <a:gd name="connsiteX12" fmla="*/ 157164 w 157172"/>
                  <a:gd name="connsiteY12" fmla="*/ 0 h 54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7172" h="540730">
                    <a:moveTo>
                      <a:pt x="157164" y="0"/>
                    </a:moveTo>
                    <a:cubicBezTo>
                      <a:pt x="156106" y="0"/>
                      <a:pt x="59268" y="118004"/>
                      <a:pt x="33339" y="158750"/>
                    </a:cubicBezTo>
                    <a:cubicBezTo>
                      <a:pt x="7410" y="199496"/>
                      <a:pt x="6351" y="201083"/>
                      <a:pt x="1589" y="244475"/>
                    </a:cubicBezTo>
                    <a:cubicBezTo>
                      <a:pt x="-3174" y="287867"/>
                      <a:pt x="4235" y="400050"/>
                      <a:pt x="4764" y="419100"/>
                    </a:cubicBezTo>
                    <a:cubicBezTo>
                      <a:pt x="5293" y="438150"/>
                      <a:pt x="-528" y="338667"/>
                      <a:pt x="4764" y="358775"/>
                    </a:cubicBezTo>
                    <a:cubicBezTo>
                      <a:pt x="10056" y="378883"/>
                      <a:pt x="31222" y="527050"/>
                      <a:pt x="36514" y="539750"/>
                    </a:cubicBezTo>
                    <a:cubicBezTo>
                      <a:pt x="41806" y="552450"/>
                      <a:pt x="32810" y="437621"/>
                      <a:pt x="36514" y="434975"/>
                    </a:cubicBezTo>
                    <a:cubicBezTo>
                      <a:pt x="40218" y="432329"/>
                      <a:pt x="56093" y="542396"/>
                      <a:pt x="58739" y="523875"/>
                    </a:cubicBezTo>
                    <a:cubicBezTo>
                      <a:pt x="61385" y="505354"/>
                      <a:pt x="53447" y="379942"/>
                      <a:pt x="52389" y="323850"/>
                    </a:cubicBezTo>
                    <a:cubicBezTo>
                      <a:pt x="51331" y="267758"/>
                      <a:pt x="56093" y="197379"/>
                      <a:pt x="52389" y="187325"/>
                    </a:cubicBezTo>
                    <a:cubicBezTo>
                      <a:pt x="48685" y="177271"/>
                      <a:pt x="32281" y="268287"/>
                      <a:pt x="30164" y="263525"/>
                    </a:cubicBezTo>
                    <a:cubicBezTo>
                      <a:pt x="28047" y="258763"/>
                      <a:pt x="13760" y="203200"/>
                      <a:pt x="39689" y="158750"/>
                    </a:cubicBezTo>
                    <a:cubicBezTo>
                      <a:pt x="65618" y="114300"/>
                      <a:pt x="158222" y="0"/>
                      <a:pt x="15716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 308">
                <a:extLst>
                  <a:ext uri="{FF2B5EF4-FFF2-40B4-BE49-F238E27FC236}">
                    <a16:creationId xmlns:a16="http://schemas.microsoft.com/office/drawing/2014/main" id="{49E9C565-C433-D263-237D-3B93C226064D}"/>
                  </a:ext>
                </a:extLst>
              </p:cNvPr>
              <p:cNvSpPr/>
              <p:nvPr/>
            </p:nvSpPr>
            <p:spPr>
              <a:xfrm>
                <a:off x="5853710" y="3517709"/>
                <a:ext cx="388614" cy="267407"/>
              </a:xfrm>
              <a:custGeom>
                <a:avLst/>
                <a:gdLst>
                  <a:gd name="connsiteX0" fmla="*/ 118465 w 388614"/>
                  <a:gd name="connsiteY0" fmla="*/ 16066 h 267407"/>
                  <a:gd name="connsiteX1" fmla="*/ 261340 w 388614"/>
                  <a:gd name="connsiteY1" fmla="*/ 177991 h 267407"/>
                  <a:gd name="connsiteX2" fmla="*/ 254990 w 388614"/>
                  <a:gd name="connsiteY2" fmla="*/ 266891 h 267407"/>
                  <a:gd name="connsiteX3" fmla="*/ 289915 w 388614"/>
                  <a:gd name="connsiteY3" fmla="*/ 139891 h 267407"/>
                  <a:gd name="connsiteX4" fmla="*/ 318490 w 388614"/>
                  <a:gd name="connsiteY4" fmla="*/ 70041 h 267407"/>
                  <a:gd name="connsiteX5" fmla="*/ 254990 w 388614"/>
                  <a:gd name="connsiteY5" fmla="*/ 25591 h 267407"/>
                  <a:gd name="connsiteX6" fmla="*/ 990 w 388614"/>
                  <a:gd name="connsiteY6" fmla="*/ 191 h 267407"/>
                  <a:gd name="connsiteX7" fmla="*/ 359765 w 388614"/>
                  <a:gd name="connsiteY7" fmla="*/ 38291 h 267407"/>
                  <a:gd name="connsiteX8" fmla="*/ 353415 w 388614"/>
                  <a:gd name="connsiteY8" fmla="*/ 73216 h 267407"/>
                  <a:gd name="connsiteX9" fmla="*/ 245465 w 388614"/>
                  <a:gd name="connsiteY9" fmla="*/ 203391 h 267407"/>
                  <a:gd name="connsiteX10" fmla="*/ 289915 w 388614"/>
                  <a:gd name="connsiteY10" fmla="*/ 104966 h 267407"/>
                  <a:gd name="connsiteX11" fmla="*/ 245465 w 388614"/>
                  <a:gd name="connsiteY11" fmla="*/ 70041 h 267407"/>
                  <a:gd name="connsiteX12" fmla="*/ 254990 w 388614"/>
                  <a:gd name="connsiteY12" fmla="*/ 149416 h 267407"/>
                  <a:gd name="connsiteX13" fmla="*/ 210540 w 388614"/>
                  <a:gd name="connsiteY13" fmla="*/ 44641 h 267407"/>
                  <a:gd name="connsiteX14" fmla="*/ 118465 w 388614"/>
                  <a:gd name="connsiteY14" fmla="*/ 16066 h 26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8614" h="267407">
                    <a:moveTo>
                      <a:pt x="118465" y="16066"/>
                    </a:moveTo>
                    <a:cubicBezTo>
                      <a:pt x="126932" y="38291"/>
                      <a:pt x="238586" y="136187"/>
                      <a:pt x="261340" y="177991"/>
                    </a:cubicBezTo>
                    <a:cubicBezTo>
                      <a:pt x="284094" y="219795"/>
                      <a:pt x="250228" y="273241"/>
                      <a:pt x="254990" y="266891"/>
                    </a:cubicBezTo>
                    <a:cubicBezTo>
                      <a:pt x="259752" y="260541"/>
                      <a:pt x="279332" y="172699"/>
                      <a:pt x="289915" y="139891"/>
                    </a:cubicBezTo>
                    <a:cubicBezTo>
                      <a:pt x="300498" y="107083"/>
                      <a:pt x="324311" y="89091"/>
                      <a:pt x="318490" y="70041"/>
                    </a:cubicBezTo>
                    <a:cubicBezTo>
                      <a:pt x="312669" y="50991"/>
                      <a:pt x="307907" y="37233"/>
                      <a:pt x="254990" y="25591"/>
                    </a:cubicBezTo>
                    <a:cubicBezTo>
                      <a:pt x="202073" y="13949"/>
                      <a:pt x="-16472" y="-1926"/>
                      <a:pt x="990" y="191"/>
                    </a:cubicBezTo>
                    <a:cubicBezTo>
                      <a:pt x="18452" y="2308"/>
                      <a:pt x="301028" y="26120"/>
                      <a:pt x="359765" y="38291"/>
                    </a:cubicBezTo>
                    <a:cubicBezTo>
                      <a:pt x="418502" y="50462"/>
                      <a:pt x="372465" y="45699"/>
                      <a:pt x="353415" y="73216"/>
                    </a:cubicBezTo>
                    <a:cubicBezTo>
                      <a:pt x="334365" y="100733"/>
                      <a:pt x="256048" y="198099"/>
                      <a:pt x="245465" y="203391"/>
                    </a:cubicBezTo>
                    <a:cubicBezTo>
                      <a:pt x="234882" y="208683"/>
                      <a:pt x="289915" y="127191"/>
                      <a:pt x="289915" y="104966"/>
                    </a:cubicBezTo>
                    <a:cubicBezTo>
                      <a:pt x="289915" y="82741"/>
                      <a:pt x="251286" y="62633"/>
                      <a:pt x="245465" y="70041"/>
                    </a:cubicBezTo>
                    <a:cubicBezTo>
                      <a:pt x="239644" y="77449"/>
                      <a:pt x="260811" y="153649"/>
                      <a:pt x="254990" y="149416"/>
                    </a:cubicBezTo>
                    <a:cubicBezTo>
                      <a:pt x="249169" y="145183"/>
                      <a:pt x="232765" y="65278"/>
                      <a:pt x="210540" y="44641"/>
                    </a:cubicBezTo>
                    <a:cubicBezTo>
                      <a:pt x="188315" y="24004"/>
                      <a:pt x="109998" y="-6159"/>
                      <a:pt x="118465" y="160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 309">
                <a:extLst>
                  <a:ext uri="{FF2B5EF4-FFF2-40B4-BE49-F238E27FC236}">
                    <a16:creationId xmlns:a16="http://schemas.microsoft.com/office/drawing/2014/main" id="{F44C4E24-52D9-747C-2268-E323D0E346B4}"/>
                  </a:ext>
                </a:extLst>
              </p:cNvPr>
              <p:cNvSpPr/>
              <p:nvPr/>
            </p:nvSpPr>
            <p:spPr>
              <a:xfrm>
                <a:off x="5878101" y="3532830"/>
                <a:ext cx="135402" cy="532123"/>
              </a:xfrm>
              <a:custGeom>
                <a:avLst/>
                <a:gdLst>
                  <a:gd name="connsiteX0" fmla="*/ 135349 w 135402"/>
                  <a:gd name="connsiteY0" fmla="*/ 945 h 532123"/>
                  <a:gd name="connsiteX1" fmla="*/ 24224 w 135402"/>
                  <a:gd name="connsiteY1" fmla="*/ 178745 h 532123"/>
                  <a:gd name="connsiteX2" fmla="*/ 33749 w 135402"/>
                  <a:gd name="connsiteY2" fmla="*/ 524820 h 532123"/>
                  <a:gd name="connsiteX3" fmla="*/ 11524 w 135402"/>
                  <a:gd name="connsiteY3" fmla="*/ 391470 h 532123"/>
                  <a:gd name="connsiteX4" fmla="*/ 8349 w 135402"/>
                  <a:gd name="connsiteY4" fmla="*/ 121595 h 532123"/>
                  <a:gd name="connsiteX5" fmla="*/ 135349 w 135402"/>
                  <a:gd name="connsiteY5" fmla="*/ 945 h 53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402" h="532123">
                    <a:moveTo>
                      <a:pt x="135349" y="945"/>
                    </a:moveTo>
                    <a:cubicBezTo>
                      <a:pt x="137995" y="10470"/>
                      <a:pt x="41157" y="91433"/>
                      <a:pt x="24224" y="178745"/>
                    </a:cubicBezTo>
                    <a:cubicBezTo>
                      <a:pt x="7291" y="266058"/>
                      <a:pt x="35866" y="489366"/>
                      <a:pt x="33749" y="524820"/>
                    </a:cubicBezTo>
                    <a:cubicBezTo>
                      <a:pt x="31632" y="560274"/>
                      <a:pt x="15757" y="458674"/>
                      <a:pt x="11524" y="391470"/>
                    </a:cubicBezTo>
                    <a:cubicBezTo>
                      <a:pt x="7291" y="324266"/>
                      <a:pt x="-10172" y="187741"/>
                      <a:pt x="8349" y="121595"/>
                    </a:cubicBezTo>
                    <a:cubicBezTo>
                      <a:pt x="26870" y="55449"/>
                      <a:pt x="132703" y="-8580"/>
                      <a:pt x="135349" y="9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 310">
                <a:extLst>
                  <a:ext uri="{FF2B5EF4-FFF2-40B4-BE49-F238E27FC236}">
                    <a16:creationId xmlns:a16="http://schemas.microsoft.com/office/drawing/2014/main" id="{3B0514D9-D21C-5BDE-EA24-BDBF176DDE37}"/>
                  </a:ext>
                </a:extLst>
              </p:cNvPr>
              <p:cNvSpPr/>
              <p:nvPr/>
            </p:nvSpPr>
            <p:spPr>
              <a:xfrm>
                <a:off x="6209977" y="3889281"/>
                <a:ext cx="206843" cy="555836"/>
              </a:xfrm>
              <a:custGeom>
                <a:avLst/>
                <a:gdLst>
                  <a:gd name="connsiteX0" fmla="*/ 206698 w 206843"/>
                  <a:gd name="connsiteY0" fmla="*/ 94 h 555836"/>
                  <a:gd name="connsiteX1" fmla="*/ 41598 w 206843"/>
                  <a:gd name="connsiteY1" fmla="*/ 285844 h 555836"/>
                  <a:gd name="connsiteX2" fmla="*/ 28898 w 206843"/>
                  <a:gd name="connsiteY2" fmla="*/ 428719 h 555836"/>
                  <a:gd name="connsiteX3" fmla="*/ 32073 w 206843"/>
                  <a:gd name="connsiteY3" fmla="*/ 342994 h 555836"/>
                  <a:gd name="connsiteX4" fmla="*/ 73348 w 206843"/>
                  <a:gd name="connsiteY4" fmla="*/ 552544 h 555836"/>
                  <a:gd name="connsiteX5" fmla="*/ 32073 w 206843"/>
                  <a:gd name="connsiteY5" fmla="*/ 460469 h 555836"/>
                  <a:gd name="connsiteX6" fmla="*/ 9848 w 206843"/>
                  <a:gd name="connsiteY6" fmla="*/ 317594 h 555836"/>
                  <a:gd name="connsiteX7" fmla="*/ 206698 w 206843"/>
                  <a:gd name="connsiteY7" fmla="*/ 94 h 555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843" h="555836">
                    <a:moveTo>
                      <a:pt x="206698" y="94"/>
                    </a:moveTo>
                    <a:cubicBezTo>
                      <a:pt x="211990" y="-5198"/>
                      <a:pt x="71231" y="214407"/>
                      <a:pt x="41598" y="285844"/>
                    </a:cubicBezTo>
                    <a:cubicBezTo>
                      <a:pt x="11965" y="357281"/>
                      <a:pt x="30485" y="419194"/>
                      <a:pt x="28898" y="428719"/>
                    </a:cubicBezTo>
                    <a:cubicBezTo>
                      <a:pt x="27310" y="438244"/>
                      <a:pt x="24665" y="322357"/>
                      <a:pt x="32073" y="342994"/>
                    </a:cubicBezTo>
                    <a:cubicBezTo>
                      <a:pt x="39481" y="363631"/>
                      <a:pt x="73348" y="532965"/>
                      <a:pt x="73348" y="552544"/>
                    </a:cubicBezTo>
                    <a:cubicBezTo>
                      <a:pt x="73348" y="572123"/>
                      <a:pt x="42656" y="499627"/>
                      <a:pt x="32073" y="460469"/>
                    </a:cubicBezTo>
                    <a:cubicBezTo>
                      <a:pt x="21490" y="421311"/>
                      <a:pt x="-18198" y="396440"/>
                      <a:pt x="9848" y="317594"/>
                    </a:cubicBezTo>
                    <a:cubicBezTo>
                      <a:pt x="37894" y="238748"/>
                      <a:pt x="201406" y="5386"/>
                      <a:pt x="206698" y="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 311">
                <a:extLst>
                  <a:ext uri="{FF2B5EF4-FFF2-40B4-BE49-F238E27FC236}">
                    <a16:creationId xmlns:a16="http://schemas.microsoft.com/office/drawing/2014/main" id="{2D39CC63-5D8F-8711-CD30-1A97CED5E2C8}"/>
                  </a:ext>
                </a:extLst>
              </p:cNvPr>
              <p:cNvSpPr/>
              <p:nvPr/>
            </p:nvSpPr>
            <p:spPr>
              <a:xfrm>
                <a:off x="6356851" y="3446818"/>
                <a:ext cx="399887" cy="521227"/>
              </a:xfrm>
              <a:custGeom>
                <a:avLst/>
                <a:gdLst>
                  <a:gd name="connsiteX0" fmla="*/ 399549 w 399887"/>
                  <a:gd name="connsiteY0" fmla="*/ 1232 h 521227"/>
                  <a:gd name="connsiteX1" fmla="*/ 294774 w 399887"/>
                  <a:gd name="connsiteY1" fmla="*/ 150457 h 521227"/>
                  <a:gd name="connsiteX2" fmla="*/ 174124 w 399887"/>
                  <a:gd name="connsiteY2" fmla="*/ 356832 h 521227"/>
                  <a:gd name="connsiteX3" fmla="*/ 253499 w 399887"/>
                  <a:gd name="connsiteY3" fmla="*/ 248882 h 521227"/>
                  <a:gd name="connsiteX4" fmla="*/ 5849 w 399887"/>
                  <a:gd name="connsiteY4" fmla="*/ 518757 h 521227"/>
                  <a:gd name="connsiteX5" fmla="*/ 97924 w 399887"/>
                  <a:gd name="connsiteY5" fmla="*/ 366357 h 521227"/>
                  <a:gd name="connsiteX6" fmla="*/ 320174 w 399887"/>
                  <a:gd name="connsiteY6" fmla="*/ 93307 h 521227"/>
                  <a:gd name="connsiteX7" fmla="*/ 399549 w 399887"/>
                  <a:gd name="connsiteY7" fmla="*/ 1232 h 521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9887" h="521227">
                    <a:moveTo>
                      <a:pt x="399549" y="1232"/>
                    </a:moveTo>
                    <a:cubicBezTo>
                      <a:pt x="395316" y="10757"/>
                      <a:pt x="332345" y="91190"/>
                      <a:pt x="294774" y="150457"/>
                    </a:cubicBezTo>
                    <a:cubicBezTo>
                      <a:pt x="257203" y="209724"/>
                      <a:pt x="181003" y="340428"/>
                      <a:pt x="174124" y="356832"/>
                    </a:cubicBezTo>
                    <a:cubicBezTo>
                      <a:pt x="167245" y="373236"/>
                      <a:pt x="281545" y="221895"/>
                      <a:pt x="253499" y="248882"/>
                    </a:cubicBezTo>
                    <a:cubicBezTo>
                      <a:pt x="225453" y="275869"/>
                      <a:pt x="31778" y="499178"/>
                      <a:pt x="5849" y="518757"/>
                    </a:cubicBezTo>
                    <a:cubicBezTo>
                      <a:pt x="-20080" y="538336"/>
                      <a:pt x="45536" y="437265"/>
                      <a:pt x="97924" y="366357"/>
                    </a:cubicBezTo>
                    <a:cubicBezTo>
                      <a:pt x="150312" y="295449"/>
                      <a:pt x="272549" y="147811"/>
                      <a:pt x="320174" y="93307"/>
                    </a:cubicBezTo>
                    <a:cubicBezTo>
                      <a:pt x="367799" y="38803"/>
                      <a:pt x="403782" y="-8293"/>
                      <a:pt x="399549" y="12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 312">
                <a:extLst>
                  <a:ext uri="{FF2B5EF4-FFF2-40B4-BE49-F238E27FC236}">
                    <a16:creationId xmlns:a16="http://schemas.microsoft.com/office/drawing/2014/main" id="{87059155-7A79-D535-5E7A-73EAF38F627C}"/>
                  </a:ext>
                </a:extLst>
              </p:cNvPr>
              <p:cNvSpPr/>
              <p:nvPr/>
            </p:nvSpPr>
            <p:spPr>
              <a:xfrm>
                <a:off x="6721123" y="3603725"/>
                <a:ext cx="306389" cy="515994"/>
              </a:xfrm>
              <a:custGeom>
                <a:avLst/>
                <a:gdLst>
                  <a:gd name="connsiteX0" fmla="*/ 305152 w 306389"/>
                  <a:gd name="connsiteY0" fmla="*/ 3075 h 515994"/>
                  <a:gd name="connsiteX1" fmla="*/ 6702 w 306389"/>
                  <a:gd name="connsiteY1" fmla="*/ 507900 h 515994"/>
                  <a:gd name="connsiteX2" fmla="*/ 108302 w 306389"/>
                  <a:gd name="connsiteY2" fmla="*/ 298350 h 515994"/>
                  <a:gd name="connsiteX3" fmla="*/ 235302 w 306389"/>
                  <a:gd name="connsiteY3" fmla="*/ 85625 h 515994"/>
                  <a:gd name="connsiteX4" fmla="*/ 117827 w 306389"/>
                  <a:gd name="connsiteY4" fmla="*/ 285650 h 515994"/>
                  <a:gd name="connsiteX5" fmla="*/ 305152 w 306389"/>
                  <a:gd name="connsiteY5" fmla="*/ 3075 h 51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389" h="515994">
                    <a:moveTo>
                      <a:pt x="305152" y="3075"/>
                    </a:moveTo>
                    <a:cubicBezTo>
                      <a:pt x="286631" y="40117"/>
                      <a:pt x="39510" y="458688"/>
                      <a:pt x="6702" y="507900"/>
                    </a:cubicBezTo>
                    <a:cubicBezTo>
                      <a:pt x="-26106" y="557113"/>
                      <a:pt x="70202" y="368729"/>
                      <a:pt x="108302" y="298350"/>
                    </a:cubicBezTo>
                    <a:cubicBezTo>
                      <a:pt x="146402" y="227971"/>
                      <a:pt x="233714" y="87742"/>
                      <a:pt x="235302" y="85625"/>
                    </a:cubicBezTo>
                    <a:cubicBezTo>
                      <a:pt x="236890" y="83508"/>
                      <a:pt x="107244" y="295704"/>
                      <a:pt x="117827" y="285650"/>
                    </a:cubicBezTo>
                    <a:cubicBezTo>
                      <a:pt x="128410" y="275596"/>
                      <a:pt x="323673" y="-33967"/>
                      <a:pt x="305152" y="30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 313">
                <a:extLst>
                  <a:ext uri="{FF2B5EF4-FFF2-40B4-BE49-F238E27FC236}">
                    <a16:creationId xmlns:a16="http://schemas.microsoft.com/office/drawing/2014/main" id="{0CAD45D9-5E68-4E5B-796F-8BAE57421396}"/>
                  </a:ext>
                </a:extLst>
              </p:cNvPr>
              <p:cNvSpPr/>
              <p:nvPr/>
            </p:nvSpPr>
            <p:spPr>
              <a:xfrm>
                <a:off x="6816712" y="3360311"/>
                <a:ext cx="295294" cy="78318"/>
              </a:xfrm>
              <a:custGeom>
                <a:avLst/>
                <a:gdLst>
                  <a:gd name="connsiteX0" fmla="*/ 295288 w 295294"/>
                  <a:gd name="connsiteY0" fmla="*/ 8364 h 78318"/>
                  <a:gd name="connsiteX1" fmla="*/ 107963 w 295294"/>
                  <a:gd name="connsiteY1" fmla="*/ 21064 h 78318"/>
                  <a:gd name="connsiteX2" fmla="*/ 13 w 295294"/>
                  <a:gd name="connsiteY2" fmla="*/ 78214 h 78318"/>
                  <a:gd name="connsiteX3" fmla="*/ 114313 w 295294"/>
                  <a:gd name="connsiteY3" fmla="*/ 5189 h 78318"/>
                  <a:gd name="connsiteX4" fmla="*/ 295288 w 295294"/>
                  <a:gd name="connsiteY4" fmla="*/ 8364 h 78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94" h="78318">
                    <a:moveTo>
                      <a:pt x="295288" y="8364"/>
                    </a:moveTo>
                    <a:cubicBezTo>
                      <a:pt x="294230" y="11010"/>
                      <a:pt x="157175" y="9422"/>
                      <a:pt x="107963" y="21064"/>
                    </a:cubicBezTo>
                    <a:cubicBezTo>
                      <a:pt x="58750" y="32706"/>
                      <a:pt x="-1045" y="80860"/>
                      <a:pt x="13" y="78214"/>
                    </a:cubicBezTo>
                    <a:cubicBezTo>
                      <a:pt x="1071" y="75568"/>
                      <a:pt x="59280" y="17360"/>
                      <a:pt x="114313" y="5189"/>
                    </a:cubicBezTo>
                    <a:cubicBezTo>
                      <a:pt x="169346" y="-6982"/>
                      <a:pt x="296346" y="5718"/>
                      <a:pt x="295288" y="83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 314">
                <a:extLst>
                  <a:ext uri="{FF2B5EF4-FFF2-40B4-BE49-F238E27FC236}">
                    <a16:creationId xmlns:a16="http://schemas.microsoft.com/office/drawing/2014/main" id="{B6B96B43-BAF2-6413-36F8-3896E92C58CB}"/>
                  </a:ext>
                </a:extLst>
              </p:cNvPr>
              <p:cNvSpPr/>
              <p:nvPr/>
            </p:nvSpPr>
            <p:spPr>
              <a:xfrm>
                <a:off x="6797490" y="3335263"/>
                <a:ext cx="276543" cy="65448"/>
              </a:xfrm>
              <a:custGeom>
                <a:avLst/>
                <a:gdLst>
                  <a:gd name="connsiteX0" fmla="*/ 185 w 276543"/>
                  <a:gd name="connsiteY0" fmla="*/ 65162 h 65448"/>
                  <a:gd name="connsiteX1" fmla="*/ 111310 w 276543"/>
                  <a:gd name="connsiteY1" fmla="*/ 27062 h 65448"/>
                  <a:gd name="connsiteX2" fmla="*/ 276410 w 276543"/>
                  <a:gd name="connsiteY2" fmla="*/ 14362 h 65448"/>
                  <a:gd name="connsiteX3" fmla="*/ 136710 w 276543"/>
                  <a:gd name="connsiteY3" fmla="*/ 4837 h 65448"/>
                  <a:gd name="connsiteX4" fmla="*/ 185 w 276543"/>
                  <a:gd name="connsiteY4" fmla="*/ 65162 h 65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543" h="65448">
                    <a:moveTo>
                      <a:pt x="185" y="65162"/>
                    </a:moveTo>
                    <a:cubicBezTo>
                      <a:pt x="-4048" y="68866"/>
                      <a:pt x="65273" y="35529"/>
                      <a:pt x="111310" y="27062"/>
                    </a:cubicBezTo>
                    <a:cubicBezTo>
                      <a:pt x="157347" y="18595"/>
                      <a:pt x="272177" y="18066"/>
                      <a:pt x="276410" y="14362"/>
                    </a:cubicBezTo>
                    <a:cubicBezTo>
                      <a:pt x="280643" y="10658"/>
                      <a:pt x="183277" y="-8921"/>
                      <a:pt x="136710" y="4837"/>
                    </a:cubicBezTo>
                    <a:cubicBezTo>
                      <a:pt x="90143" y="18595"/>
                      <a:pt x="4418" y="61458"/>
                      <a:pt x="185" y="65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 315">
                <a:extLst>
                  <a:ext uri="{FF2B5EF4-FFF2-40B4-BE49-F238E27FC236}">
                    <a16:creationId xmlns:a16="http://schemas.microsoft.com/office/drawing/2014/main" id="{D70ADC28-8B63-7C40-16C1-8BA7F9D4E0A4}"/>
                  </a:ext>
                </a:extLst>
              </p:cNvPr>
              <p:cNvSpPr/>
              <p:nvPr/>
            </p:nvSpPr>
            <p:spPr>
              <a:xfrm>
                <a:off x="6600319" y="3515749"/>
                <a:ext cx="213078" cy="418174"/>
              </a:xfrm>
              <a:custGeom>
                <a:avLst/>
                <a:gdLst>
                  <a:gd name="connsiteX0" fmla="*/ 210056 w 213078"/>
                  <a:gd name="connsiteY0" fmla="*/ 2151 h 418174"/>
                  <a:gd name="connsiteX1" fmla="*/ 191006 w 213078"/>
                  <a:gd name="connsiteY1" fmla="*/ 167251 h 418174"/>
                  <a:gd name="connsiteX2" fmla="*/ 127506 w 213078"/>
                  <a:gd name="connsiteY2" fmla="*/ 316476 h 418174"/>
                  <a:gd name="connsiteX3" fmla="*/ 130681 w 213078"/>
                  <a:gd name="connsiteY3" fmla="*/ 259326 h 418174"/>
                  <a:gd name="connsiteX4" fmla="*/ 121156 w 213078"/>
                  <a:gd name="connsiteY4" fmla="*/ 379976 h 418174"/>
                  <a:gd name="connsiteX5" fmla="*/ 98931 w 213078"/>
                  <a:gd name="connsiteY5" fmla="*/ 306951 h 418174"/>
                  <a:gd name="connsiteX6" fmla="*/ 127506 w 213078"/>
                  <a:gd name="connsiteY6" fmla="*/ 418076 h 418174"/>
                  <a:gd name="connsiteX7" fmla="*/ 70356 w 213078"/>
                  <a:gd name="connsiteY7" fmla="*/ 326001 h 418174"/>
                  <a:gd name="connsiteX8" fmla="*/ 506 w 213078"/>
                  <a:gd name="connsiteY8" fmla="*/ 294251 h 418174"/>
                  <a:gd name="connsiteX9" fmla="*/ 108456 w 213078"/>
                  <a:gd name="connsiteY9" fmla="*/ 332351 h 418174"/>
                  <a:gd name="connsiteX10" fmla="*/ 117981 w 213078"/>
                  <a:gd name="connsiteY10" fmla="*/ 287901 h 418174"/>
                  <a:gd name="connsiteX11" fmla="*/ 152906 w 213078"/>
                  <a:gd name="connsiteY11" fmla="*/ 100576 h 418174"/>
                  <a:gd name="connsiteX12" fmla="*/ 133856 w 213078"/>
                  <a:gd name="connsiteY12" fmla="*/ 291076 h 418174"/>
                  <a:gd name="connsiteX13" fmla="*/ 210056 w 213078"/>
                  <a:gd name="connsiteY13" fmla="*/ 2151 h 41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3078" h="418174">
                    <a:moveTo>
                      <a:pt x="210056" y="2151"/>
                    </a:moveTo>
                    <a:cubicBezTo>
                      <a:pt x="219581" y="-18486"/>
                      <a:pt x="204764" y="114864"/>
                      <a:pt x="191006" y="167251"/>
                    </a:cubicBezTo>
                    <a:cubicBezTo>
                      <a:pt x="177248" y="219638"/>
                      <a:pt x="137560" y="301130"/>
                      <a:pt x="127506" y="316476"/>
                    </a:cubicBezTo>
                    <a:cubicBezTo>
                      <a:pt x="117452" y="331822"/>
                      <a:pt x="131739" y="248743"/>
                      <a:pt x="130681" y="259326"/>
                    </a:cubicBezTo>
                    <a:cubicBezTo>
                      <a:pt x="129623" y="269909"/>
                      <a:pt x="126448" y="372039"/>
                      <a:pt x="121156" y="379976"/>
                    </a:cubicBezTo>
                    <a:cubicBezTo>
                      <a:pt x="115864" y="387913"/>
                      <a:pt x="97873" y="300601"/>
                      <a:pt x="98931" y="306951"/>
                    </a:cubicBezTo>
                    <a:cubicBezTo>
                      <a:pt x="99989" y="313301"/>
                      <a:pt x="132268" y="414901"/>
                      <a:pt x="127506" y="418076"/>
                    </a:cubicBezTo>
                    <a:cubicBezTo>
                      <a:pt x="122744" y="421251"/>
                      <a:pt x="91523" y="346639"/>
                      <a:pt x="70356" y="326001"/>
                    </a:cubicBezTo>
                    <a:cubicBezTo>
                      <a:pt x="49189" y="305364"/>
                      <a:pt x="-5844" y="293193"/>
                      <a:pt x="506" y="294251"/>
                    </a:cubicBezTo>
                    <a:cubicBezTo>
                      <a:pt x="6856" y="295309"/>
                      <a:pt x="88877" y="333409"/>
                      <a:pt x="108456" y="332351"/>
                    </a:cubicBezTo>
                    <a:cubicBezTo>
                      <a:pt x="128035" y="331293"/>
                      <a:pt x="110573" y="326530"/>
                      <a:pt x="117981" y="287901"/>
                    </a:cubicBezTo>
                    <a:cubicBezTo>
                      <a:pt x="125389" y="249272"/>
                      <a:pt x="150260" y="100047"/>
                      <a:pt x="152906" y="100576"/>
                    </a:cubicBezTo>
                    <a:cubicBezTo>
                      <a:pt x="155552" y="101105"/>
                      <a:pt x="123273" y="301659"/>
                      <a:pt x="133856" y="291076"/>
                    </a:cubicBezTo>
                    <a:cubicBezTo>
                      <a:pt x="144439" y="280493"/>
                      <a:pt x="200531" y="22788"/>
                      <a:pt x="210056" y="21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 316">
                <a:extLst>
                  <a:ext uri="{FF2B5EF4-FFF2-40B4-BE49-F238E27FC236}">
                    <a16:creationId xmlns:a16="http://schemas.microsoft.com/office/drawing/2014/main" id="{478A8609-C592-6810-170E-F32D8D1710FE}"/>
                  </a:ext>
                </a:extLst>
              </p:cNvPr>
              <p:cNvSpPr/>
              <p:nvPr/>
            </p:nvSpPr>
            <p:spPr>
              <a:xfrm>
                <a:off x="6271743" y="3841669"/>
                <a:ext cx="275361" cy="555708"/>
              </a:xfrm>
              <a:custGeom>
                <a:avLst/>
                <a:gdLst>
                  <a:gd name="connsiteX0" fmla="*/ 275107 w 275361"/>
                  <a:gd name="connsiteY0" fmla="*/ 81 h 555708"/>
                  <a:gd name="connsiteX1" fmla="*/ 103657 w 275361"/>
                  <a:gd name="connsiteY1" fmla="*/ 222331 h 555708"/>
                  <a:gd name="connsiteX2" fmla="*/ 11582 w 275361"/>
                  <a:gd name="connsiteY2" fmla="*/ 387431 h 555708"/>
                  <a:gd name="connsiteX3" fmla="*/ 46507 w 275361"/>
                  <a:gd name="connsiteY3" fmla="*/ 320756 h 555708"/>
                  <a:gd name="connsiteX4" fmla="*/ 14757 w 275361"/>
                  <a:gd name="connsiteY4" fmla="*/ 409656 h 555708"/>
                  <a:gd name="connsiteX5" fmla="*/ 11582 w 275361"/>
                  <a:gd name="connsiteY5" fmla="*/ 555706 h 555708"/>
                  <a:gd name="connsiteX6" fmla="*/ 2057 w 275361"/>
                  <a:gd name="connsiteY6" fmla="*/ 412831 h 555708"/>
                  <a:gd name="connsiteX7" fmla="*/ 56032 w 275361"/>
                  <a:gd name="connsiteY7" fmla="*/ 257256 h 555708"/>
                  <a:gd name="connsiteX8" fmla="*/ 62382 w 275361"/>
                  <a:gd name="connsiteY8" fmla="*/ 152481 h 555708"/>
                  <a:gd name="connsiteX9" fmla="*/ 62382 w 275361"/>
                  <a:gd name="connsiteY9" fmla="*/ 247731 h 555708"/>
                  <a:gd name="connsiteX10" fmla="*/ 275107 w 275361"/>
                  <a:gd name="connsiteY10" fmla="*/ 81 h 55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5361" h="555708">
                    <a:moveTo>
                      <a:pt x="275107" y="81"/>
                    </a:moveTo>
                    <a:cubicBezTo>
                      <a:pt x="281986" y="-4152"/>
                      <a:pt x="147578" y="157773"/>
                      <a:pt x="103657" y="222331"/>
                    </a:cubicBezTo>
                    <a:cubicBezTo>
                      <a:pt x="59736" y="286889"/>
                      <a:pt x="21107" y="371027"/>
                      <a:pt x="11582" y="387431"/>
                    </a:cubicBezTo>
                    <a:cubicBezTo>
                      <a:pt x="2057" y="403835"/>
                      <a:pt x="45978" y="317052"/>
                      <a:pt x="46507" y="320756"/>
                    </a:cubicBezTo>
                    <a:cubicBezTo>
                      <a:pt x="47036" y="324460"/>
                      <a:pt x="20578" y="370498"/>
                      <a:pt x="14757" y="409656"/>
                    </a:cubicBezTo>
                    <a:cubicBezTo>
                      <a:pt x="8936" y="448814"/>
                      <a:pt x="13699" y="555177"/>
                      <a:pt x="11582" y="555706"/>
                    </a:cubicBezTo>
                    <a:cubicBezTo>
                      <a:pt x="9465" y="556235"/>
                      <a:pt x="-5351" y="462573"/>
                      <a:pt x="2057" y="412831"/>
                    </a:cubicBezTo>
                    <a:cubicBezTo>
                      <a:pt x="9465" y="363089"/>
                      <a:pt x="45978" y="300648"/>
                      <a:pt x="56032" y="257256"/>
                    </a:cubicBezTo>
                    <a:cubicBezTo>
                      <a:pt x="66086" y="213864"/>
                      <a:pt x="61324" y="154069"/>
                      <a:pt x="62382" y="152481"/>
                    </a:cubicBezTo>
                    <a:cubicBezTo>
                      <a:pt x="63440" y="150893"/>
                      <a:pt x="29574" y="271544"/>
                      <a:pt x="62382" y="247731"/>
                    </a:cubicBezTo>
                    <a:cubicBezTo>
                      <a:pt x="95190" y="223918"/>
                      <a:pt x="268228" y="4314"/>
                      <a:pt x="275107" y="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 317">
                <a:extLst>
                  <a:ext uri="{FF2B5EF4-FFF2-40B4-BE49-F238E27FC236}">
                    <a16:creationId xmlns:a16="http://schemas.microsoft.com/office/drawing/2014/main" id="{3B618F6C-A9CF-0BC2-CEC3-5841051C4B27}"/>
                  </a:ext>
                </a:extLst>
              </p:cNvPr>
              <p:cNvSpPr/>
              <p:nvPr/>
            </p:nvSpPr>
            <p:spPr>
              <a:xfrm>
                <a:off x="6608833" y="3504091"/>
                <a:ext cx="161621" cy="294432"/>
              </a:xfrm>
              <a:custGeom>
                <a:avLst/>
                <a:gdLst>
                  <a:gd name="connsiteX0" fmla="*/ 160267 w 161621"/>
                  <a:gd name="connsiteY0" fmla="*/ 1109 h 294432"/>
                  <a:gd name="connsiteX1" fmla="*/ 77717 w 161621"/>
                  <a:gd name="connsiteY1" fmla="*/ 163034 h 294432"/>
                  <a:gd name="connsiteX2" fmla="*/ 71367 w 161621"/>
                  <a:gd name="connsiteY2" fmla="*/ 293209 h 294432"/>
                  <a:gd name="connsiteX3" fmla="*/ 74542 w 161621"/>
                  <a:gd name="connsiteY3" fmla="*/ 220184 h 294432"/>
                  <a:gd name="connsiteX4" fmla="*/ 77717 w 161621"/>
                  <a:gd name="connsiteY4" fmla="*/ 86834 h 294432"/>
                  <a:gd name="connsiteX5" fmla="*/ 1517 w 161621"/>
                  <a:gd name="connsiteY5" fmla="*/ 248759 h 294432"/>
                  <a:gd name="connsiteX6" fmla="*/ 160267 w 161621"/>
                  <a:gd name="connsiteY6" fmla="*/ 1109 h 29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621" h="294432">
                    <a:moveTo>
                      <a:pt x="160267" y="1109"/>
                    </a:moveTo>
                    <a:cubicBezTo>
                      <a:pt x="172967" y="-13179"/>
                      <a:pt x="92534" y="114351"/>
                      <a:pt x="77717" y="163034"/>
                    </a:cubicBezTo>
                    <a:cubicBezTo>
                      <a:pt x="62900" y="211717"/>
                      <a:pt x="71896" y="283684"/>
                      <a:pt x="71367" y="293209"/>
                    </a:cubicBezTo>
                    <a:cubicBezTo>
                      <a:pt x="70838" y="302734"/>
                      <a:pt x="73484" y="254580"/>
                      <a:pt x="74542" y="220184"/>
                    </a:cubicBezTo>
                    <a:cubicBezTo>
                      <a:pt x="75600" y="185788"/>
                      <a:pt x="89888" y="82072"/>
                      <a:pt x="77717" y="86834"/>
                    </a:cubicBezTo>
                    <a:cubicBezTo>
                      <a:pt x="65546" y="91596"/>
                      <a:pt x="-11712" y="258813"/>
                      <a:pt x="1517" y="248759"/>
                    </a:cubicBezTo>
                    <a:cubicBezTo>
                      <a:pt x="14746" y="238705"/>
                      <a:pt x="147567" y="15397"/>
                      <a:pt x="160267" y="11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 318">
                <a:extLst>
                  <a:ext uri="{FF2B5EF4-FFF2-40B4-BE49-F238E27FC236}">
                    <a16:creationId xmlns:a16="http://schemas.microsoft.com/office/drawing/2014/main" id="{D1C72ADA-0EEB-74F5-DD82-B19DF409A7B5}"/>
                  </a:ext>
                </a:extLst>
              </p:cNvPr>
              <p:cNvSpPr/>
              <p:nvPr/>
            </p:nvSpPr>
            <p:spPr>
              <a:xfrm>
                <a:off x="6448414" y="4107369"/>
                <a:ext cx="292417" cy="363047"/>
              </a:xfrm>
              <a:custGeom>
                <a:avLst/>
                <a:gdLst>
                  <a:gd name="connsiteX0" fmla="*/ 292111 w 292417"/>
                  <a:gd name="connsiteY0" fmla="*/ 1081 h 363047"/>
                  <a:gd name="connsiteX1" fmla="*/ 117486 w 292417"/>
                  <a:gd name="connsiteY1" fmla="*/ 255081 h 363047"/>
                  <a:gd name="connsiteX2" fmla="*/ 11 w 292417"/>
                  <a:gd name="connsiteY2" fmla="*/ 363031 h 363047"/>
                  <a:gd name="connsiteX3" fmla="*/ 111136 w 292417"/>
                  <a:gd name="connsiteY3" fmla="*/ 248731 h 363047"/>
                  <a:gd name="connsiteX4" fmla="*/ 234961 w 292417"/>
                  <a:gd name="connsiteY4" fmla="*/ 77281 h 363047"/>
                  <a:gd name="connsiteX5" fmla="*/ 161936 w 292417"/>
                  <a:gd name="connsiteY5" fmla="*/ 159831 h 363047"/>
                  <a:gd name="connsiteX6" fmla="*/ 292111 w 292417"/>
                  <a:gd name="connsiteY6" fmla="*/ 1081 h 363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417" h="363047">
                    <a:moveTo>
                      <a:pt x="292111" y="1081"/>
                    </a:moveTo>
                    <a:cubicBezTo>
                      <a:pt x="284703" y="16956"/>
                      <a:pt x="166169" y="194756"/>
                      <a:pt x="117486" y="255081"/>
                    </a:cubicBezTo>
                    <a:cubicBezTo>
                      <a:pt x="68803" y="315406"/>
                      <a:pt x="1069" y="364089"/>
                      <a:pt x="11" y="363031"/>
                    </a:cubicBezTo>
                    <a:cubicBezTo>
                      <a:pt x="-1047" y="361973"/>
                      <a:pt x="71978" y="296356"/>
                      <a:pt x="111136" y="248731"/>
                    </a:cubicBezTo>
                    <a:cubicBezTo>
                      <a:pt x="150294" y="201106"/>
                      <a:pt x="226494" y="92098"/>
                      <a:pt x="234961" y="77281"/>
                    </a:cubicBezTo>
                    <a:cubicBezTo>
                      <a:pt x="243428" y="62464"/>
                      <a:pt x="153469" y="170414"/>
                      <a:pt x="161936" y="159831"/>
                    </a:cubicBezTo>
                    <a:cubicBezTo>
                      <a:pt x="170403" y="149248"/>
                      <a:pt x="299519" y="-14794"/>
                      <a:pt x="292111" y="10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 319">
                <a:extLst>
                  <a:ext uri="{FF2B5EF4-FFF2-40B4-BE49-F238E27FC236}">
                    <a16:creationId xmlns:a16="http://schemas.microsoft.com/office/drawing/2014/main" id="{38F308E4-94DB-41C9-ED97-BD2739AF3DEF}"/>
                  </a:ext>
                </a:extLst>
              </p:cNvPr>
              <p:cNvSpPr/>
              <p:nvPr/>
            </p:nvSpPr>
            <p:spPr>
              <a:xfrm>
                <a:off x="6274625" y="4185766"/>
                <a:ext cx="164275" cy="275259"/>
              </a:xfrm>
              <a:custGeom>
                <a:avLst/>
                <a:gdLst>
                  <a:gd name="connsiteX0" fmla="*/ 65850 w 164275"/>
                  <a:gd name="connsiteY0" fmla="*/ 2059 h 275259"/>
                  <a:gd name="connsiteX1" fmla="*/ 15050 w 164275"/>
                  <a:gd name="connsiteY1" fmla="*/ 97309 h 275259"/>
                  <a:gd name="connsiteX2" fmla="*/ 15050 w 164275"/>
                  <a:gd name="connsiteY2" fmla="*/ 214784 h 275259"/>
                  <a:gd name="connsiteX3" fmla="*/ 2350 w 164275"/>
                  <a:gd name="connsiteY3" fmla="*/ 205259 h 275259"/>
                  <a:gd name="connsiteX4" fmla="*/ 69025 w 164275"/>
                  <a:gd name="connsiteY4" fmla="*/ 265584 h 275259"/>
                  <a:gd name="connsiteX5" fmla="*/ 164275 w 164275"/>
                  <a:gd name="connsiteY5" fmla="*/ 275109 h 275259"/>
                  <a:gd name="connsiteX6" fmla="*/ 69025 w 164275"/>
                  <a:gd name="connsiteY6" fmla="*/ 265584 h 275259"/>
                  <a:gd name="connsiteX7" fmla="*/ 21400 w 164275"/>
                  <a:gd name="connsiteY7" fmla="*/ 221134 h 275259"/>
                  <a:gd name="connsiteX8" fmla="*/ 8700 w 164275"/>
                  <a:gd name="connsiteY8" fmla="*/ 49684 h 275259"/>
                  <a:gd name="connsiteX9" fmla="*/ 65850 w 164275"/>
                  <a:gd name="connsiteY9" fmla="*/ 2059 h 27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275" h="275259">
                    <a:moveTo>
                      <a:pt x="65850" y="2059"/>
                    </a:moveTo>
                    <a:cubicBezTo>
                      <a:pt x="66908" y="9996"/>
                      <a:pt x="23517" y="61855"/>
                      <a:pt x="15050" y="97309"/>
                    </a:cubicBezTo>
                    <a:cubicBezTo>
                      <a:pt x="6583" y="132763"/>
                      <a:pt x="17167" y="196792"/>
                      <a:pt x="15050" y="214784"/>
                    </a:cubicBezTo>
                    <a:cubicBezTo>
                      <a:pt x="12933" y="232776"/>
                      <a:pt x="-6646" y="196792"/>
                      <a:pt x="2350" y="205259"/>
                    </a:cubicBezTo>
                    <a:cubicBezTo>
                      <a:pt x="11346" y="213726"/>
                      <a:pt x="42038" y="253942"/>
                      <a:pt x="69025" y="265584"/>
                    </a:cubicBezTo>
                    <a:cubicBezTo>
                      <a:pt x="96012" y="277226"/>
                      <a:pt x="164275" y="275109"/>
                      <a:pt x="164275" y="275109"/>
                    </a:cubicBezTo>
                    <a:cubicBezTo>
                      <a:pt x="164275" y="275109"/>
                      <a:pt x="92837" y="274580"/>
                      <a:pt x="69025" y="265584"/>
                    </a:cubicBezTo>
                    <a:cubicBezTo>
                      <a:pt x="45213" y="256588"/>
                      <a:pt x="31454" y="257117"/>
                      <a:pt x="21400" y="221134"/>
                    </a:cubicBezTo>
                    <a:cubicBezTo>
                      <a:pt x="11346" y="185151"/>
                      <a:pt x="-2413" y="90430"/>
                      <a:pt x="8700" y="49684"/>
                    </a:cubicBezTo>
                    <a:cubicBezTo>
                      <a:pt x="19812" y="8938"/>
                      <a:pt x="64792" y="-5878"/>
                      <a:pt x="65850" y="20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 320">
                <a:extLst>
                  <a:ext uri="{FF2B5EF4-FFF2-40B4-BE49-F238E27FC236}">
                    <a16:creationId xmlns:a16="http://schemas.microsoft.com/office/drawing/2014/main" id="{9B22D1C0-B3EC-81A0-0704-563A40C2B849}"/>
                  </a:ext>
                </a:extLst>
              </p:cNvPr>
              <p:cNvSpPr/>
              <p:nvPr/>
            </p:nvSpPr>
            <p:spPr>
              <a:xfrm>
                <a:off x="6295653" y="4416101"/>
                <a:ext cx="194226" cy="3499"/>
              </a:xfrm>
              <a:custGeom>
                <a:avLst/>
                <a:gdLst>
                  <a:gd name="connsiteX0" fmla="*/ 372 w 194226"/>
                  <a:gd name="connsiteY0" fmla="*/ 324 h 3499"/>
                  <a:gd name="connsiteX1" fmla="*/ 187697 w 194226"/>
                  <a:gd name="connsiteY1" fmla="*/ 3499 h 3499"/>
                  <a:gd name="connsiteX2" fmla="*/ 140072 w 194226"/>
                  <a:gd name="connsiteY2" fmla="*/ 324 h 3499"/>
                  <a:gd name="connsiteX3" fmla="*/ 372 w 194226"/>
                  <a:gd name="connsiteY3" fmla="*/ 324 h 3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226" h="3499">
                    <a:moveTo>
                      <a:pt x="372" y="324"/>
                    </a:moveTo>
                    <a:cubicBezTo>
                      <a:pt x="8310" y="853"/>
                      <a:pt x="164414" y="3499"/>
                      <a:pt x="187697" y="3499"/>
                    </a:cubicBezTo>
                    <a:cubicBezTo>
                      <a:pt x="210980" y="3499"/>
                      <a:pt x="166530" y="-1264"/>
                      <a:pt x="140072" y="324"/>
                    </a:cubicBezTo>
                    <a:cubicBezTo>
                      <a:pt x="113614" y="1912"/>
                      <a:pt x="-7566" y="-205"/>
                      <a:pt x="372" y="3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 321">
                <a:extLst>
                  <a:ext uri="{FF2B5EF4-FFF2-40B4-BE49-F238E27FC236}">
                    <a16:creationId xmlns:a16="http://schemas.microsoft.com/office/drawing/2014/main" id="{12547B8B-892E-0C17-6509-E12F3AB8D7A1}"/>
                  </a:ext>
                </a:extLst>
              </p:cNvPr>
              <p:cNvSpPr/>
              <p:nvPr/>
            </p:nvSpPr>
            <p:spPr>
              <a:xfrm>
                <a:off x="6267448" y="4413162"/>
                <a:ext cx="254416" cy="66985"/>
              </a:xfrm>
              <a:custGeom>
                <a:avLst/>
                <a:gdLst>
                  <a:gd name="connsiteX0" fmla="*/ 2 w 254416"/>
                  <a:gd name="connsiteY0" fmla="*/ 88 h 66985"/>
                  <a:gd name="connsiteX1" fmla="*/ 130177 w 254416"/>
                  <a:gd name="connsiteY1" fmla="*/ 38188 h 66985"/>
                  <a:gd name="connsiteX2" fmla="*/ 254002 w 254416"/>
                  <a:gd name="connsiteY2" fmla="*/ 22313 h 66985"/>
                  <a:gd name="connsiteX3" fmla="*/ 168277 w 254416"/>
                  <a:gd name="connsiteY3" fmla="*/ 35013 h 66985"/>
                  <a:gd name="connsiteX4" fmla="*/ 111127 w 254416"/>
                  <a:gd name="connsiteY4" fmla="*/ 63588 h 66985"/>
                  <a:gd name="connsiteX5" fmla="*/ 50802 w 254416"/>
                  <a:gd name="connsiteY5" fmla="*/ 60413 h 66985"/>
                  <a:gd name="connsiteX6" fmla="*/ 215902 w 254416"/>
                  <a:gd name="connsiteY6" fmla="*/ 66763 h 66985"/>
                  <a:gd name="connsiteX7" fmla="*/ 133352 w 254416"/>
                  <a:gd name="connsiteY7" fmla="*/ 50888 h 66985"/>
                  <a:gd name="connsiteX8" fmla="*/ 2 w 254416"/>
                  <a:gd name="connsiteY8" fmla="*/ 88 h 6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416" h="66985">
                    <a:moveTo>
                      <a:pt x="2" y="88"/>
                    </a:moveTo>
                    <a:cubicBezTo>
                      <a:pt x="-527" y="-2029"/>
                      <a:pt x="87844" y="34484"/>
                      <a:pt x="130177" y="38188"/>
                    </a:cubicBezTo>
                    <a:cubicBezTo>
                      <a:pt x="172510" y="41892"/>
                      <a:pt x="247652" y="22842"/>
                      <a:pt x="254002" y="22313"/>
                    </a:cubicBezTo>
                    <a:cubicBezTo>
                      <a:pt x="260352" y="21784"/>
                      <a:pt x="192089" y="28134"/>
                      <a:pt x="168277" y="35013"/>
                    </a:cubicBezTo>
                    <a:cubicBezTo>
                      <a:pt x="144465" y="41892"/>
                      <a:pt x="130706" y="59355"/>
                      <a:pt x="111127" y="63588"/>
                    </a:cubicBezTo>
                    <a:cubicBezTo>
                      <a:pt x="91548" y="67821"/>
                      <a:pt x="50802" y="60413"/>
                      <a:pt x="50802" y="60413"/>
                    </a:cubicBezTo>
                    <a:cubicBezTo>
                      <a:pt x="68264" y="60942"/>
                      <a:pt x="202144" y="68350"/>
                      <a:pt x="215902" y="66763"/>
                    </a:cubicBezTo>
                    <a:cubicBezTo>
                      <a:pt x="229660" y="65176"/>
                      <a:pt x="161927" y="58296"/>
                      <a:pt x="133352" y="50888"/>
                    </a:cubicBezTo>
                    <a:cubicBezTo>
                      <a:pt x="104777" y="43480"/>
                      <a:pt x="531" y="2205"/>
                      <a:pt x="2" y="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 322">
                <a:extLst>
                  <a:ext uri="{FF2B5EF4-FFF2-40B4-BE49-F238E27FC236}">
                    <a16:creationId xmlns:a16="http://schemas.microsoft.com/office/drawing/2014/main" id="{56924F06-9605-CE95-62E7-D85A0132F37A}"/>
                  </a:ext>
                </a:extLst>
              </p:cNvPr>
              <p:cNvSpPr/>
              <p:nvPr/>
            </p:nvSpPr>
            <p:spPr>
              <a:xfrm>
                <a:off x="6294908" y="3854327"/>
                <a:ext cx="274487" cy="318149"/>
              </a:xfrm>
              <a:custGeom>
                <a:avLst/>
                <a:gdLst>
                  <a:gd name="connsiteX0" fmla="*/ 274167 w 274487"/>
                  <a:gd name="connsiteY0" fmla="*/ 123 h 318149"/>
                  <a:gd name="connsiteX1" fmla="*/ 207492 w 274487"/>
                  <a:gd name="connsiteY1" fmla="*/ 123948 h 318149"/>
                  <a:gd name="connsiteX2" fmla="*/ 213842 w 274487"/>
                  <a:gd name="connsiteY2" fmla="*/ 247773 h 318149"/>
                  <a:gd name="connsiteX3" fmla="*/ 217017 w 274487"/>
                  <a:gd name="connsiteY3" fmla="*/ 193798 h 318149"/>
                  <a:gd name="connsiteX4" fmla="*/ 115417 w 274487"/>
                  <a:gd name="connsiteY4" fmla="*/ 241423 h 318149"/>
                  <a:gd name="connsiteX5" fmla="*/ 1117 w 274487"/>
                  <a:gd name="connsiteY5" fmla="*/ 317623 h 318149"/>
                  <a:gd name="connsiteX6" fmla="*/ 188442 w 274487"/>
                  <a:gd name="connsiteY6" fmla="*/ 200148 h 318149"/>
                  <a:gd name="connsiteX7" fmla="*/ 182092 w 274487"/>
                  <a:gd name="connsiteY7" fmla="*/ 142998 h 318149"/>
                  <a:gd name="connsiteX8" fmla="*/ 229717 w 274487"/>
                  <a:gd name="connsiteY8" fmla="*/ 174748 h 318149"/>
                  <a:gd name="connsiteX9" fmla="*/ 175742 w 274487"/>
                  <a:gd name="connsiteY9" fmla="*/ 101723 h 318149"/>
                  <a:gd name="connsiteX10" fmla="*/ 274167 w 274487"/>
                  <a:gd name="connsiteY10" fmla="*/ 123 h 318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4487" h="318149">
                    <a:moveTo>
                      <a:pt x="274167" y="123"/>
                    </a:moveTo>
                    <a:cubicBezTo>
                      <a:pt x="279459" y="3827"/>
                      <a:pt x="217546" y="82673"/>
                      <a:pt x="207492" y="123948"/>
                    </a:cubicBezTo>
                    <a:cubicBezTo>
                      <a:pt x="197438" y="165223"/>
                      <a:pt x="212255" y="236131"/>
                      <a:pt x="213842" y="247773"/>
                    </a:cubicBezTo>
                    <a:cubicBezTo>
                      <a:pt x="215429" y="259415"/>
                      <a:pt x="233421" y="194856"/>
                      <a:pt x="217017" y="193798"/>
                    </a:cubicBezTo>
                    <a:cubicBezTo>
                      <a:pt x="200613" y="192740"/>
                      <a:pt x="151400" y="220786"/>
                      <a:pt x="115417" y="241423"/>
                    </a:cubicBezTo>
                    <a:cubicBezTo>
                      <a:pt x="79434" y="262060"/>
                      <a:pt x="-11054" y="324502"/>
                      <a:pt x="1117" y="317623"/>
                    </a:cubicBezTo>
                    <a:cubicBezTo>
                      <a:pt x="13288" y="310744"/>
                      <a:pt x="158280" y="229252"/>
                      <a:pt x="188442" y="200148"/>
                    </a:cubicBezTo>
                    <a:cubicBezTo>
                      <a:pt x="218604" y="171044"/>
                      <a:pt x="175213" y="147231"/>
                      <a:pt x="182092" y="142998"/>
                    </a:cubicBezTo>
                    <a:cubicBezTo>
                      <a:pt x="188971" y="138765"/>
                      <a:pt x="230775" y="181627"/>
                      <a:pt x="229717" y="174748"/>
                    </a:cubicBezTo>
                    <a:cubicBezTo>
                      <a:pt x="228659" y="167869"/>
                      <a:pt x="170980" y="126065"/>
                      <a:pt x="175742" y="101723"/>
                    </a:cubicBezTo>
                    <a:cubicBezTo>
                      <a:pt x="180504" y="77381"/>
                      <a:pt x="268875" y="-3581"/>
                      <a:pt x="274167" y="1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 323">
                <a:extLst>
                  <a:ext uri="{FF2B5EF4-FFF2-40B4-BE49-F238E27FC236}">
                    <a16:creationId xmlns:a16="http://schemas.microsoft.com/office/drawing/2014/main" id="{4577CB04-FBF5-52DB-AC31-0C2B24AAAE86}"/>
                  </a:ext>
                </a:extLst>
              </p:cNvPr>
              <p:cNvSpPr/>
              <p:nvPr/>
            </p:nvSpPr>
            <p:spPr>
              <a:xfrm>
                <a:off x="6432538" y="4124197"/>
                <a:ext cx="228741" cy="359058"/>
              </a:xfrm>
              <a:custGeom>
                <a:avLst/>
                <a:gdLst>
                  <a:gd name="connsiteX0" fmla="*/ 85737 w 228741"/>
                  <a:gd name="connsiteY0" fmla="*/ 128 h 359058"/>
                  <a:gd name="connsiteX1" fmla="*/ 104787 w 228741"/>
                  <a:gd name="connsiteY1" fmla="*/ 127128 h 359058"/>
                  <a:gd name="connsiteX2" fmla="*/ 50812 w 228741"/>
                  <a:gd name="connsiteY2" fmla="*/ 247778 h 359058"/>
                  <a:gd name="connsiteX3" fmla="*/ 95262 w 228741"/>
                  <a:gd name="connsiteY3" fmla="*/ 190628 h 359058"/>
                  <a:gd name="connsiteX4" fmla="*/ 12 w 228741"/>
                  <a:gd name="connsiteY4" fmla="*/ 358903 h 359058"/>
                  <a:gd name="connsiteX5" fmla="*/ 88912 w 228741"/>
                  <a:gd name="connsiteY5" fmla="*/ 219203 h 359058"/>
                  <a:gd name="connsiteX6" fmla="*/ 152412 w 228741"/>
                  <a:gd name="connsiteY6" fmla="*/ 127128 h 359058"/>
                  <a:gd name="connsiteX7" fmla="*/ 228612 w 228741"/>
                  <a:gd name="connsiteY7" fmla="*/ 22353 h 359058"/>
                  <a:gd name="connsiteX8" fmla="*/ 133362 w 228741"/>
                  <a:gd name="connsiteY8" fmla="*/ 200153 h 359058"/>
                  <a:gd name="connsiteX9" fmla="*/ 130187 w 228741"/>
                  <a:gd name="connsiteY9" fmla="*/ 104903 h 359058"/>
                  <a:gd name="connsiteX10" fmla="*/ 85737 w 228741"/>
                  <a:gd name="connsiteY10" fmla="*/ 128 h 35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8741" h="359058">
                    <a:moveTo>
                      <a:pt x="85737" y="128"/>
                    </a:moveTo>
                    <a:cubicBezTo>
                      <a:pt x="81504" y="3832"/>
                      <a:pt x="110608" y="85853"/>
                      <a:pt x="104787" y="127128"/>
                    </a:cubicBezTo>
                    <a:cubicBezTo>
                      <a:pt x="98966" y="168403"/>
                      <a:pt x="52399" y="237195"/>
                      <a:pt x="50812" y="247778"/>
                    </a:cubicBezTo>
                    <a:cubicBezTo>
                      <a:pt x="49224" y="258361"/>
                      <a:pt x="103729" y="172107"/>
                      <a:pt x="95262" y="190628"/>
                    </a:cubicBezTo>
                    <a:cubicBezTo>
                      <a:pt x="86795" y="209149"/>
                      <a:pt x="1070" y="354141"/>
                      <a:pt x="12" y="358903"/>
                    </a:cubicBezTo>
                    <a:cubicBezTo>
                      <a:pt x="-1046" y="363665"/>
                      <a:pt x="63512" y="257832"/>
                      <a:pt x="88912" y="219203"/>
                    </a:cubicBezTo>
                    <a:cubicBezTo>
                      <a:pt x="114312" y="180574"/>
                      <a:pt x="129129" y="159936"/>
                      <a:pt x="152412" y="127128"/>
                    </a:cubicBezTo>
                    <a:cubicBezTo>
                      <a:pt x="175695" y="94320"/>
                      <a:pt x="231787" y="10182"/>
                      <a:pt x="228612" y="22353"/>
                    </a:cubicBezTo>
                    <a:cubicBezTo>
                      <a:pt x="225437" y="34524"/>
                      <a:pt x="149766" y="186395"/>
                      <a:pt x="133362" y="200153"/>
                    </a:cubicBezTo>
                    <a:cubicBezTo>
                      <a:pt x="116958" y="213911"/>
                      <a:pt x="136537" y="136124"/>
                      <a:pt x="130187" y="104903"/>
                    </a:cubicBezTo>
                    <a:cubicBezTo>
                      <a:pt x="123837" y="73682"/>
                      <a:pt x="89970" y="-3576"/>
                      <a:pt x="85737" y="1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 324">
                <a:extLst>
                  <a:ext uri="{FF2B5EF4-FFF2-40B4-BE49-F238E27FC236}">
                    <a16:creationId xmlns:a16="http://schemas.microsoft.com/office/drawing/2014/main" id="{A13D3159-3DE5-B313-7FBC-B2E5D8DC1591}"/>
                  </a:ext>
                </a:extLst>
              </p:cNvPr>
              <p:cNvSpPr/>
              <p:nvPr/>
            </p:nvSpPr>
            <p:spPr>
              <a:xfrm>
                <a:off x="6197599" y="4105001"/>
                <a:ext cx="372422" cy="133699"/>
              </a:xfrm>
              <a:custGeom>
                <a:avLst/>
                <a:gdLst>
                  <a:gd name="connsiteX0" fmla="*/ 371476 w 372422"/>
                  <a:gd name="connsiteY0" fmla="*/ 274 h 133699"/>
                  <a:gd name="connsiteX1" fmla="*/ 234951 w 372422"/>
                  <a:gd name="connsiteY1" fmla="*/ 32024 h 133699"/>
                  <a:gd name="connsiteX2" fmla="*/ 130176 w 372422"/>
                  <a:gd name="connsiteY2" fmla="*/ 105049 h 133699"/>
                  <a:gd name="connsiteX3" fmla="*/ 165101 w 372422"/>
                  <a:gd name="connsiteY3" fmla="*/ 63774 h 133699"/>
                  <a:gd name="connsiteX4" fmla="*/ 1 w 372422"/>
                  <a:gd name="connsiteY4" fmla="*/ 133624 h 133699"/>
                  <a:gd name="connsiteX5" fmla="*/ 161926 w 372422"/>
                  <a:gd name="connsiteY5" fmla="*/ 47899 h 133699"/>
                  <a:gd name="connsiteX6" fmla="*/ 371476 w 372422"/>
                  <a:gd name="connsiteY6" fmla="*/ 274 h 13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422" h="133699">
                    <a:moveTo>
                      <a:pt x="371476" y="274"/>
                    </a:moveTo>
                    <a:cubicBezTo>
                      <a:pt x="383647" y="-2372"/>
                      <a:pt x="275168" y="14562"/>
                      <a:pt x="234951" y="32024"/>
                    </a:cubicBezTo>
                    <a:cubicBezTo>
                      <a:pt x="194734" y="49486"/>
                      <a:pt x="141818" y="99757"/>
                      <a:pt x="130176" y="105049"/>
                    </a:cubicBezTo>
                    <a:cubicBezTo>
                      <a:pt x="118534" y="110341"/>
                      <a:pt x="186797" y="59012"/>
                      <a:pt x="165101" y="63774"/>
                    </a:cubicBezTo>
                    <a:cubicBezTo>
                      <a:pt x="143405" y="68536"/>
                      <a:pt x="530" y="136270"/>
                      <a:pt x="1" y="133624"/>
                    </a:cubicBezTo>
                    <a:cubicBezTo>
                      <a:pt x="-528" y="130978"/>
                      <a:pt x="104247" y="71712"/>
                      <a:pt x="161926" y="47899"/>
                    </a:cubicBezTo>
                    <a:cubicBezTo>
                      <a:pt x="219605" y="24087"/>
                      <a:pt x="359305" y="2920"/>
                      <a:pt x="371476" y="2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 325">
                <a:extLst>
                  <a:ext uri="{FF2B5EF4-FFF2-40B4-BE49-F238E27FC236}">
                    <a16:creationId xmlns:a16="http://schemas.microsoft.com/office/drawing/2014/main" id="{13A836A1-1EB8-17A1-E635-4053E2ACB44A}"/>
                  </a:ext>
                </a:extLst>
              </p:cNvPr>
              <p:cNvSpPr/>
              <p:nvPr/>
            </p:nvSpPr>
            <p:spPr>
              <a:xfrm>
                <a:off x="6532415" y="3867132"/>
                <a:ext cx="190898" cy="450889"/>
              </a:xfrm>
              <a:custGeom>
                <a:avLst/>
                <a:gdLst>
                  <a:gd name="connsiteX0" fmla="*/ 185885 w 190898"/>
                  <a:gd name="connsiteY0" fmla="*/ 50818 h 450889"/>
                  <a:gd name="connsiteX1" fmla="*/ 74760 w 190898"/>
                  <a:gd name="connsiteY1" fmla="*/ 18 h 450889"/>
                  <a:gd name="connsiteX2" fmla="*/ 135085 w 190898"/>
                  <a:gd name="connsiteY2" fmla="*/ 57168 h 450889"/>
                  <a:gd name="connsiteX3" fmla="*/ 163660 w 190898"/>
                  <a:gd name="connsiteY3" fmla="*/ 98443 h 450889"/>
                  <a:gd name="connsiteX4" fmla="*/ 185885 w 190898"/>
                  <a:gd name="connsiteY4" fmla="*/ 139718 h 450889"/>
                  <a:gd name="connsiteX5" fmla="*/ 62060 w 190898"/>
                  <a:gd name="connsiteY5" fmla="*/ 76218 h 450889"/>
                  <a:gd name="connsiteX6" fmla="*/ 71585 w 190898"/>
                  <a:gd name="connsiteY6" fmla="*/ 146068 h 450889"/>
                  <a:gd name="connsiteX7" fmla="*/ 68410 w 190898"/>
                  <a:gd name="connsiteY7" fmla="*/ 123843 h 450889"/>
                  <a:gd name="connsiteX8" fmla="*/ 1735 w 190898"/>
                  <a:gd name="connsiteY8" fmla="*/ 209568 h 450889"/>
                  <a:gd name="connsiteX9" fmla="*/ 23960 w 190898"/>
                  <a:gd name="connsiteY9" fmla="*/ 241318 h 450889"/>
                  <a:gd name="connsiteX10" fmla="*/ 71585 w 190898"/>
                  <a:gd name="connsiteY10" fmla="*/ 450868 h 450889"/>
                  <a:gd name="connsiteX11" fmla="*/ 30310 w 190898"/>
                  <a:gd name="connsiteY11" fmla="*/ 254018 h 450889"/>
                  <a:gd name="connsiteX12" fmla="*/ 58885 w 190898"/>
                  <a:gd name="connsiteY12" fmla="*/ 168293 h 450889"/>
                  <a:gd name="connsiteX13" fmla="*/ 150960 w 190898"/>
                  <a:gd name="connsiteY13" fmla="*/ 260368 h 450889"/>
                  <a:gd name="connsiteX14" fmla="*/ 93810 w 190898"/>
                  <a:gd name="connsiteY14" fmla="*/ 111143 h 450889"/>
                  <a:gd name="connsiteX15" fmla="*/ 147785 w 190898"/>
                  <a:gd name="connsiteY15" fmla="*/ 104793 h 450889"/>
                  <a:gd name="connsiteX16" fmla="*/ 128735 w 190898"/>
                  <a:gd name="connsiteY16" fmla="*/ 41293 h 450889"/>
                  <a:gd name="connsiteX17" fmla="*/ 185885 w 190898"/>
                  <a:gd name="connsiteY17" fmla="*/ 50818 h 450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0898" h="450889">
                    <a:moveTo>
                      <a:pt x="185885" y="50818"/>
                    </a:moveTo>
                    <a:cubicBezTo>
                      <a:pt x="176889" y="43939"/>
                      <a:pt x="83227" y="-1040"/>
                      <a:pt x="74760" y="18"/>
                    </a:cubicBezTo>
                    <a:cubicBezTo>
                      <a:pt x="66293" y="1076"/>
                      <a:pt x="120268" y="40764"/>
                      <a:pt x="135085" y="57168"/>
                    </a:cubicBezTo>
                    <a:cubicBezTo>
                      <a:pt x="149902" y="73572"/>
                      <a:pt x="155193" y="84685"/>
                      <a:pt x="163660" y="98443"/>
                    </a:cubicBezTo>
                    <a:cubicBezTo>
                      <a:pt x="172127" y="112201"/>
                      <a:pt x="202818" y="143422"/>
                      <a:pt x="185885" y="139718"/>
                    </a:cubicBezTo>
                    <a:cubicBezTo>
                      <a:pt x="168952" y="136014"/>
                      <a:pt x="81110" y="75160"/>
                      <a:pt x="62060" y="76218"/>
                    </a:cubicBezTo>
                    <a:cubicBezTo>
                      <a:pt x="43010" y="77276"/>
                      <a:pt x="70527" y="138131"/>
                      <a:pt x="71585" y="146068"/>
                    </a:cubicBezTo>
                    <a:cubicBezTo>
                      <a:pt x="72643" y="154005"/>
                      <a:pt x="80052" y="113260"/>
                      <a:pt x="68410" y="123843"/>
                    </a:cubicBezTo>
                    <a:cubicBezTo>
                      <a:pt x="56768" y="134426"/>
                      <a:pt x="9143" y="189989"/>
                      <a:pt x="1735" y="209568"/>
                    </a:cubicBezTo>
                    <a:cubicBezTo>
                      <a:pt x="-5673" y="229147"/>
                      <a:pt x="12318" y="201101"/>
                      <a:pt x="23960" y="241318"/>
                    </a:cubicBezTo>
                    <a:cubicBezTo>
                      <a:pt x="35602" y="281535"/>
                      <a:pt x="70527" y="448751"/>
                      <a:pt x="71585" y="450868"/>
                    </a:cubicBezTo>
                    <a:cubicBezTo>
                      <a:pt x="72643" y="452985"/>
                      <a:pt x="32427" y="301114"/>
                      <a:pt x="30310" y="254018"/>
                    </a:cubicBezTo>
                    <a:cubicBezTo>
                      <a:pt x="28193" y="206922"/>
                      <a:pt x="38777" y="167235"/>
                      <a:pt x="58885" y="168293"/>
                    </a:cubicBezTo>
                    <a:cubicBezTo>
                      <a:pt x="78993" y="169351"/>
                      <a:pt x="145139" y="269893"/>
                      <a:pt x="150960" y="260368"/>
                    </a:cubicBezTo>
                    <a:cubicBezTo>
                      <a:pt x="156781" y="250843"/>
                      <a:pt x="94339" y="137072"/>
                      <a:pt x="93810" y="111143"/>
                    </a:cubicBezTo>
                    <a:cubicBezTo>
                      <a:pt x="93281" y="85214"/>
                      <a:pt x="141964" y="116435"/>
                      <a:pt x="147785" y="104793"/>
                    </a:cubicBezTo>
                    <a:cubicBezTo>
                      <a:pt x="153606" y="93151"/>
                      <a:pt x="114447" y="51876"/>
                      <a:pt x="128735" y="41293"/>
                    </a:cubicBezTo>
                    <a:cubicBezTo>
                      <a:pt x="143022" y="30710"/>
                      <a:pt x="194881" y="57697"/>
                      <a:pt x="185885" y="508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 326">
                <a:extLst>
                  <a:ext uri="{FF2B5EF4-FFF2-40B4-BE49-F238E27FC236}">
                    <a16:creationId xmlns:a16="http://schemas.microsoft.com/office/drawing/2014/main" id="{3E192874-CDB0-4BB4-6FEB-EFBD6DA9D2B8}"/>
                  </a:ext>
                </a:extLst>
              </p:cNvPr>
              <p:cNvSpPr/>
              <p:nvPr/>
            </p:nvSpPr>
            <p:spPr>
              <a:xfrm>
                <a:off x="6652724" y="3377988"/>
                <a:ext cx="372125" cy="546625"/>
              </a:xfrm>
              <a:custGeom>
                <a:avLst/>
                <a:gdLst>
                  <a:gd name="connsiteX0" fmla="*/ 284651 w 372125"/>
                  <a:gd name="connsiteY0" fmla="*/ 212 h 546625"/>
                  <a:gd name="connsiteX1" fmla="*/ 230676 w 372125"/>
                  <a:gd name="connsiteY1" fmla="*/ 111337 h 546625"/>
                  <a:gd name="connsiteX2" fmla="*/ 227501 w 372125"/>
                  <a:gd name="connsiteY2" fmla="*/ 165312 h 546625"/>
                  <a:gd name="connsiteX3" fmla="*/ 230676 w 372125"/>
                  <a:gd name="connsiteY3" fmla="*/ 143087 h 546625"/>
                  <a:gd name="connsiteX4" fmla="*/ 306876 w 372125"/>
                  <a:gd name="connsiteY4" fmla="*/ 193887 h 546625"/>
                  <a:gd name="connsiteX5" fmla="*/ 354501 w 372125"/>
                  <a:gd name="connsiteY5" fmla="*/ 212937 h 546625"/>
                  <a:gd name="connsiteX6" fmla="*/ 310051 w 372125"/>
                  <a:gd name="connsiteY6" fmla="*/ 238337 h 546625"/>
                  <a:gd name="connsiteX7" fmla="*/ 243376 w 372125"/>
                  <a:gd name="connsiteY7" fmla="*/ 273262 h 546625"/>
                  <a:gd name="connsiteX8" fmla="*/ 116376 w 372125"/>
                  <a:gd name="connsiteY8" fmla="*/ 403437 h 546625"/>
                  <a:gd name="connsiteX9" fmla="*/ 2076 w 372125"/>
                  <a:gd name="connsiteY9" fmla="*/ 543137 h 546625"/>
                  <a:gd name="connsiteX10" fmla="*/ 217976 w 372125"/>
                  <a:gd name="connsiteY10" fmla="*/ 251037 h 546625"/>
                  <a:gd name="connsiteX11" fmla="*/ 195751 w 372125"/>
                  <a:gd name="connsiteY11" fmla="*/ 228812 h 546625"/>
                  <a:gd name="connsiteX12" fmla="*/ 110026 w 372125"/>
                  <a:gd name="connsiteY12" fmla="*/ 228812 h 546625"/>
                  <a:gd name="connsiteX13" fmla="*/ 370376 w 372125"/>
                  <a:gd name="connsiteY13" fmla="*/ 209762 h 546625"/>
                  <a:gd name="connsiteX14" fmla="*/ 221151 w 372125"/>
                  <a:gd name="connsiteY14" fmla="*/ 139912 h 546625"/>
                  <a:gd name="connsiteX15" fmla="*/ 167176 w 372125"/>
                  <a:gd name="connsiteY15" fmla="*/ 82762 h 546625"/>
                  <a:gd name="connsiteX16" fmla="*/ 230676 w 372125"/>
                  <a:gd name="connsiteY16" fmla="*/ 82762 h 546625"/>
                  <a:gd name="connsiteX17" fmla="*/ 284651 w 372125"/>
                  <a:gd name="connsiteY17" fmla="*/ 212 h 5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2125" h="546625">
                    <a:moveTo>
                      <a:pt x="284651" y="212"/>
                    </a:moveTo>
                    <a:cubicBezTo>
                      <a:pt x="284651" y="4974"/>
                      <a:pt x="240201" y="83820"/>
                      <a:pt x="230676" y="111337"/>
                    </a:cubicBezTo>
                    <a:cubicBezTo>
                      <a:pt x="221151" y="138854"/>
                      <a:pt x="227501" y="160020"/>
                      <a:pt x="227501" y="165312"/>
                    </a:cubicBezTo>
                    <a:cubicBezTo>
                      <a:pt x="227501" y="170604"/>
                      <a:pt x="217447" y="138325"/>
                      <a:pt x="230676" y="143087"/>
                    </a:cubicBezTo>
                    <a:cubicBezTo>
                      <a:pt x="243905" y="147849"/>
                      <a:pt x="286239" y="182245"/>
                      <a:pt x="306876" y="193887"/>
                    </a:cubicBezTo>
                    <a:cubicBezTo>
                      <a:pt x="327513" y="205529"/>
                      <a:pt x="353972" y="205529"/>
                      <a:pt x="354501" y="212937"/>
                    </a:cubicBezTo>
                    <a:cubicBezTo>
                      <a:pt x="355030" y="220345"/>
                      <a:pt x="328572" y="228283"/>
                      <a:pt x="310051" y="238337"/>
                    </a:cubicBezTo>
                    <a:cubicBezTo>
                      <a:pt x="291530" y="248391"/>
                      <a:pt x="275655" y="245745"/>
                      <a:pt x="243376" y="273262"/>
                    </a:cubicBezTo>
                    <a:cubicBezTo>
                      <a:pt x="211097" y="300779"/>
                      <a:pt x="156593" y="358458"/>
                      <a:pt x="116376" y="403437"/>
                    </a:cubicBezTo>
                    <a:cubicBezTo>
                      <a:pt x="76159" y="448416"/>
                      <a:pt x="-14857" y="568537"/>
                      <a:pt x="2076" y="543137"/>
                    </a:cubicBezTo>
                    <a:cubicBezTo>
                      <a:pt x="19009" y="517737"/>
                      <a:pt x="185697" y="303424"/>
                      <a:pt x="217976" y="251037"/>
                    </a:cubicBezTo>
                    <a:cubicBezTo>
                      <a:pt x="250255" y="198650"/>
                      <a:pt x="213743" y="232516"/>
                      <a:pt x="195751" y="228812"/>
                    </a:cubicBezTo>
                    <a:cubicBezTo>
                      <a:pt x="177759" y="225108"/>
                      <a:pt x="80922" y="231987"/>
                      <a:pt x="110026" y="228812"/>
                    </a:cubicBezTo>
                    <a:cubicBezTo>
                      <a:pt x="139130" y="225637"/>
                      <a:pt x="351855" y="224579"/>
                      <a:pt x="370376" y="209762"/>
                    </a:cubicBezTo>
                    <a:cubicBezTo>
                      <a:pt x="388897" y="194945"/>
                      <a:pt x="255018" y="161079"/>
                      <a:pt x="221151" y="139912"/>
                    </a:cubicBezTo>
                    <a:cubicBezTo>
                      <a:pt x="187284" y="118745"/>
                      <a:pt x="165588" y="92287"/>
                      <a:pt x="167176" y="82762"/>
                    </a:cubicBezTo>
                    <a:cubicBezTo>
                      <a:pt x="168763" y="73237"/>
                      <a:pt x="211626" y="93345"/>
                      <a:pt x="230676" y="82762"/>
                    </a:cubicBezTo>
                    <a:cubicBezTo>
                      <a:pt x="249726" y="72179"/>
                      <a:pt x="284651" y="-4550"/>
                      <a:pt x="284651" y="2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 327">
                <a:extLst>
                  <a:ext uri="{FF2B5EF4-FFF2-40B4-BE49-F238E27FC236}">
                    <a16:creationId xmlns:a16="http://schemas.microsoft.com/office/drawing/2014/main" id="{F8024A5B-2541-2053-A341-23FB20B5C7B3}"/>
                  </a:ext>
                </a:extLst>
              </p:cNvPr>
              <p:cNvSpPr/>
              <p:nvPr/>
            </p:nvSpPr>
            <p:spPr>
              <a:xfrm>
                <a:off x="7038950" y="3331701"/>
                <a:ext cx="478677" cy="207738"/>
              </a:xfrm>
              <a:custGeom>
                <a:avLst/>
                <a:gdLst>
                  <a:gd name="connsiteX0" fmla="*/ 25 w 478677"/>
                  <a:gd name="connsiteY0" fmla="*/ 71899 h 207738"/>
                  <a:gd name="connsiteX1" fmla="*/ 190525 w 478677"/>
                  <a:gd name="connsiteY1" fmla="*/ 14749 h 207738"/>
                  <a:gd name="connsiteX2" fmla="*/ 292125 w 478677"/>
                  <a:gd name="connsiteY2" fmla="*/ 56024 h 207738"/>
                  <a:gd name="connsiteX3" fmla="*/ 295300 w 478677"/>
                  <a:gd name="connsiteY3" fmla="*/ 21099 h 207738"/>
                  <a:gd name="connsiteX4" fmla="*/ 473100 w 478677"/>
                  <a:gd name="connsiteY4" fmla="*/ 205249 h 207738"/>
                  <a:gd name="connsiteX5" fmla="*/ 422300 w 478677"/>
                  <a:gd name="connsiteY5" fmla="*/ 119524 h 207738"/>
                  <a:gd name="connsiteX6" fmla="*/ 304825 w 478677"/>
                  <a:gd name="connsiteY6" fmla="*/ 5224 h 207738"/>
                  <a:gd name="connsiteX7" fmla="*/ 177825 w 478677"/>
                  <a:gd name="connsiteY7" fmla="*/ 21099 h 207738"/>
                  <a:gd name="connsiteX8" fmla="*/ 25 w 478677"/>
                  <a:gd name="connsiteY8" fmla="*/ 71899 h 20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677" h="207738">
                    <a:moveTo>
                      <a:pt x="25" y="71899"/>
                    </a:moveTo>
                    <a:cubicBezTo>
                      <a:pt x="2142" y="70841"/>
                      <a:pt x="141842" y="17395"/>
                      <a:pt x="190525" y="14749"/>
                    </a:cubicBezTo>
                    <a:cubicBezTo>
                      <a:pt x="239208" y="12103"/>
                      <a:pt x="274663" y="54966"/>
                      <a:pt x="292125" y="56024"/>
                    </a:cubicBezTo>
                    <a:cubicBezTo>
                      <a:pt x="309587" y="57082"/>
                      <a:pt x="265138" y="-3772"/>
                      <a:pt x="295300" y="21099"/>
                    </a:cubicBezTo>
                    <a:cubicBezTo>
                      <a:pt x="325463" y="45970"/>
                      <a:pt x="451933" y="188845"/>
                      <a:pt x="473100" y="205249"/>
                    </a:cubicBezTo>
                    <a:cubicBezTo>
                      <a:pt x="494267" y="221653"/>
                      <a:pt x="450346" y="152862"/>
                      <a:pt x="422300" y="119524"/>
                    </a:cubicBezTo>
                    <a:cubicBezTo>
                      <a:pt x="394254" y="86186"/>
                      <a:pt x="345571" y="21628"/>
                      <a:pt x="304825" y="5224"/>
                    </a:cubicBezTo>
                    <a:cubicBezTo>
                      <a:pt x="264079" y="-11180"/>
                      <a:pt x="229683" y="15807"/>
                      <a:pt x="177825" y="21099"/>
                    </a:cubicBezTo>
                    <a:cubicBezTo>
                      <a:pt x="125967" y="26391"/>
                      <a:pt x="-2092" y="72957"/>
                      <a:pt x="25" y="718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 328">
                <a:extLst>
                  <a:ext uri="{FF2B5EF4-FFF2-40B4-BE49-F238E27FC236}">
                    <a16:creationId xmlns:a16="http://schemas.microsoft.com/office/drawing/2014/main" id="{6CF00180-9C69-DB08-4920-E534DDDF3FAC}"/>
                  </a:ext>
                </a:extLst>
              </p:cNvPr>
              <p:cNvSpPr/>
              <p:nvPr/>
            </p:nvSpPr>
            <p:spPr>
              <a:xfrm>
                <a:off x="6771625" y="3295647"/>
                <a:ext cx="240016" cy="422687"/>
              </a:xfrm>
              <a:custGeom>
                <a:avLst/>
                <a:gdLst>
                  <a:gd name="connsiteX0" fmla="*/ 222900 w 240016"/>
                  <a:gd name="connsiteY0" fmla="*/ 3 h 422687"/>
                  <a:gd name="connsiteX1" fmla="*/ 207025 w 240016"/>
                  <a:gd name="connsiteY1" fmla="*/ 95253 h 422687"/>
                  <a:gd name="connsiteX2" fmla="*/ 146700 w 240016"/>
                  <a:gd name="connsiteY2" fmla="*/ 165103 h 422687"/>
                  <a:gd name="connsiteX3" fmla="*/ 111775 w 240016"/>
                  <a:gd name="connsiteY3" fmla="*/ 219078 h 422687"/>
                  <a:gd name="connsiteX4" fmla="*/ 650 w 240016"/>
                  <a:gd name="connsiteY4" fmla="*/ 422278 h 422687"/>
                  <a:gd name="connsiteX5" fmla="*/ 73675 w 240016"/>
                  <a:gd name="connsiteY5" fmla="*/ 266703 h 422687"/>
                  <a:gd name="connsiteX6" fmla="*/ 229250 w 240016"/>
                  <a:gd name="connsiteY6" fmla="*/ 98428 h 422687"/>
                  <a:gd name="connsiteX7" fmla="*/ 222900 w 240016"/>
                  <a:gd name="connsiteY7" fmla="*/ 3 h 422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16" h="422687">
                    <a:moveTo>
                      <a:pt x="222900" y="3"/>
                    </a:moveTo>
                    <a:cubicBezTo>
                      <a:pt x="219196" y="-526"/>
                      <a:pt x="219725" y="67736"/>
                      <a:pt x="207025" y="95253"/>
                    </a:cubicBezTo>
                    <a:cubicBezTo>
                      <a:pt x="194325" y="122770"/>
                      <a:pt x="162575" y="144466"/>
                      <a:pt x="146700" y="165103"/>
                    </a:cubicBezTo>
                    <a:cubicBezTo>
                      <a:pt x="130825" y="185741"/>
                      <a:pt x="136117" y="176216"/>
                      <a:pt x="111775" y="219078"/>
                    </a:cubicBezTo>
                    <a:cubicBezTo>
                      <a:pt x="87433" y="261940"/>
                      <a:pt x="7000" y="414341"/>
                      <a:pt x="650" y="422278"/>
                    </a:cubicBezTo>
                    <a:cubicBezTo>
                      <a:pt x="-5700" y="430215"/>
                      <a:pt x="35575" y="320678"/>
                      <a:pt x="73675" y="266703"/>
                    </a:cubicBezTo>
                    <a:cubicBezTo>
                      <a:pt x="111775" y="212728"/>
                      <a:pt x="203321" y="136528"/>
                      <a:pt x="229250" y="98428"/>
                    </a:cubicBezTo>
                    <a:cubicBezTo>
                      <a:pt x="255179" y="60328"/>
                      <a:pt x="226604" y="532"/>
                      <a:pt x="222900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 329">
                <a:extLst>
                  <a:ext uri="{FF2B5EF4-FFF2-40B4-BE49-F238E27FC236}">
                    <a16:creationId xmlns:a16="http://schemas.microsoft.com/office/drawing/2014/main" id="{BC223054-524D-9035-298F-66C96E55EAC6}"/>
                  </a:ext>
                </a:extLst>
              </p:cNvPr>
              <p:cNvSpPr/>
              <p:nvPr/>
            </p:nvSpPr>
            <p:spPr>
              <a:xfrm>
                <a:off x="6904982" y="3306722"/>
                <a:ext cx="499118" cy="363827"/>
              </a:xfrm>
              <a:custGeom>
                <a:avLst/>
                <a:gdLst>
                  <a:gd name="connsiteX0" fmla="*/ 280043 w 499118"/>
                  <a:gd name="connsiteY0" fmla="*/ 1628 h 363827"/>
                  <a:gd name="connsiteX1" fmla="*/ 368943 w 499118"/>
                  <a:gd name="connsiteY1" fmla="*/ 106403 h 363827"/>
                  <a:gd name="connsiteX2" fmla="*/ 337193 w 499118"/>
                  <a:gd name="connsiteY2" fmla="*/ 119103 h 363827"/>
                  <a:gd name="connsiteX3" fmla="*/ 197493 w 499118"/>
                  <a:gd name="connsiteY3" fmla="*/ 109578 h 363827"/>
                  <a:gd name="connsiteX4" fmla="*/ 102243 w 499118"/>
                  <a:gd name="connsiteY4" fmla="*/ 134978 h 363827"/>
                  <a:gd name="connsiteX5" fmla="*/ 643 w 499118"/>
                  <a:gd name="connsiteY5" fmla="*/ 236578 h 363827"/>
                  <a:gd name="connsiteX6" fmla="*/ 153043 w 499118"/>
                  <a:gd name="connsiteY6" fmla="*/ 150853 h 363827"/>
                  <a:gd name="connsiteX7" fmla="*/ 32393 w 499118"/>
                  <a:gd name="connsiteY7" fmla="*/ 363578 h 363827"/>
                  <a:gd name="connsiteX8" fmla="*/ 159393 w 499118"/>
                  <a:gd name="connsiteY8" fmla="*/ 192128 h 363827"/>
                  <a:gd name="connsiteX9" fmla="*/ 372118 w 499118"/>
                  <a:gd name="connsiteY9" fmla="*/ 119103 h 363827"/>
                  <a:gd name="connsiteX10" fmla="*/ 499118 w 499118"/>
                  <a:gd name="connsiteY10" fmla="*/ 90528 h 363827"/>
                  <a:gd name="connsiteX11" fmla="*/ 372118 w 499118"/>
                  <a:gd name="connsiteY11" fmla="*/ 122278 h 363827"/>
                  <a:gd name="connsiteX12" fmla="*/ 241943 w 499118"/>
                  <a:gd name="connsiteY12" fmla="*/ 103228 h 363827"/>
                  <a:gd name="connsiteX13" fmla="*/ 375293 w 499118"/>
                  <a:gd name="connsiteY13" fmla="*/ 103228 h 363827"/>
                  <a:gd name="connsiteX14" fmla="*/ 318143 w 499118"/>
                  <a:gd name="connsiteY14" fmla="*/ 46078 h 363827"/>
                  <a:gd name="connsiteX15" fmla="*/ 280043 w 499118"/>
                  <a:gd name="connsiteY15" fmla="*/ 1628 h 36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9118" h="363827">
                    <a:moveTo>
                      <a:pt x="280043" y="1628"/>
                    </a:moveTo>
                    <a:cubicBezTo>
                      <a:pt x="288510" y="11682"/>
                      <a:pt x="359418" y="86824"/>
                      <a:pt x="368943" y="106403"/>
                    </a:cubicBezTo>
                    <a:cubicBezTo>
                      <a:pt x="378468" y="125982"/>
                      <a:pt x="365768" y="118574"/>
                      <a:pt x="337193" y="119103"/>
                    </a:cubicBezTo>
                    <a:cubicBezTo>
                      <a:pt x="308618" y="119632"/>
                      <a:pt x="236651" y="106932"/>
                      <a:pt x="197493" y="109578"/>
                    </a:cubicBezTo>
                    <a:cubicBezTo>
                      <a:pt x="158335" y="112224"/>
                      <a:pt x="135051" y="113811"/>
                      <a:pt x="102243" y="134978"/>
                    </a:cubicBezTo>
                    <a:cubicBezTo>
                      <a:pt x="69435" y="156145"/>
                      <a:pt x="-7824" y="233932"/>
                      <a:pt x="643" y="236578"/>
                    </a:cubicBezTo>
                    <a:cubicBezTo>
                      <a:pt x="9110" y="239224"/>
                      <a:pt x="147751" y="129687"/>
                      <a:pt x="153043" y="150853"/>
                    </a:cubicBezTo>
                    <a:cubicBezTo>
                      <a:pt x="158335" y="172019"/>
                      <a:pt x="31335" y="356699"/>
                      <a:pt x="32393" y="363578"/>
                    </a:cubicBezTo>
                    <a:cubicBezTo>
                      <a:pt x="33451" y="370457"/>
                      <a:pt x="102772" y="232874"/>
                      <a:pt x="159393" y="192128"/>
                    </a:cubicBezTo>
                    <a:cubicBezTo>
                      <a:pt x="216014" y="151382"/>
                      <a:pt x="315497" y="136036"/>
                      <a:pt x="372118" y="119103"/>
                    </a:cubicBezTo>
                    <a:cubicBezTo>
                      <a:pt x="428739" y="102170"/>
                      <a:pt x="499118" y="89999"/>
                      <a:pt x="499118" y="90528"/>
                    </a:cubicBezTo>
                    <a:cubicBezTo>
                      <a:pt x="499118" y="91057"/>
                      <a:pt x="414980" y="120161"/>
                      <a:pt x="372118" y="122278"/>
                    </a:cubicBezTo>
                    <a:cubicBezTo>
                      <a:pt x="329256" y="124395"/>
                      <a:pt x="241414" y="106403"/>
                      <a:pt x="241943" y="103228"/>
                    </a:cubicBezTo>
                    <a:cubicBezTo>
                      <a:pt x="242472" y="100053"/>
                      <a:pt x="362593" y="112753"/>
                      <a:pt x="375293" y="103228"/>
                    </a:cubicBezTo>
                    <a:cubicBezTo>
                      <a:pt x="387993" y="93703"/>
                      <a:pt x="334018" y="61424"/>
                      <a:pt x="318143" y="46078"/>
                    </a:cubicBezTo>
                    <a:cubicBezTo>
                      <a:pt x="302268" y="30732"/>
                      <a:pt x="271576" y="-8426"/>
                      <a:pt x="280043" y="16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 330">
                <a:extLst>
                  <a:ext uri="{FF2B5EF4-FFF2-40B4-BE49-F238E27FC236}">
                    <a16:creationId xmlns:a16="http://schemas.microsoft.com/office/drawing/2014/main" id="{8EE40867-7E94-E57A-A802-CD4A93269486}"/>
                  </a:ext>
                </a:extLst>
              </p:cNvPr>
              <p:cNvSpPr/>
              <p:nvPr/>
            </p:nvSpPr>
            <p:spPr>
              <a:xfrm>
                <a:off x="7146346" y="3461721"/>
                <a:ext cx="641675" cy="126426"/>
              </a:xfrm>
              <a:custGeom>
                <a:avLst/>
                <a:gdLst>
                  <a:gd name="connsiteX0" fmla="*/ 635579 w 641675"/>
                  <a:gd name="connsiteY0" fmla="*/ 100629 h 126426"/>
                  <a:gd name="connsiteX1" fmla="*/ 464129 w 641675"/>
                  <a:gd name="connsiteY1" fmla="*/ 91104 h 126426"/>
                  <a:gd name="connsiteX2" fmla="*/ 375229 w 641675"/>
                  <a:gd name="connsiteY2" fmla="*/ 72054 h 126426"/>
                  <a:gd name="connsiteX3" fmla="*/ 254579 w 641675"/>
                  <a:gd name="connsiteY3" fmla="*/ 14904 h 126426"/>
                  <a:gd name="connsiteX4" fmla="*/ 579 w 641675"/>
                  <a:gd name="connsiteY4" fmla="*/ 53004 h 126426"/>
                  <a:gd name="connsiteX5" fmla="*/ 187904 w 641675"/>
                  <a:gd name="connsiteY5" fmla="*/ 8554 h 126426"/>
                  <a:gd name="connsiteX6" fmla="*/ 279979 w 641675"/>
                  <a:gd name="connsiteY6" fmla="*/ 8554 h 126426"/>
                  <a:gd name="connsiteX7" fmla="*/ 460954 w 641675"/>
                  <a:gd name="connsiteY7" fmla="*/ 97454 h 126426"/>
                  <a:gd name="connsiteX8" fmla="*/ 591129 w 641675"/>
                  <a:gd name="connsiteY8" fmla="*/ 126029 h 126426"/>
                  <a:gd name="connsiteX9" fmla="*/ 635579 w 641675"/>
                  <a:gd name="connsiteY9" fmla="*/ 100629 h 12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1675" h="126426">
                    <a:moveTo>
                      <a:pt x="635579" y="100629"/>
                    </a:moveTo>
                    <a:cubicBezTo>
                      <a:pt x="614412" y="94808"/>
                      <a:pt x="507521" y="95866"/>
                      <a:pt x="464129" y="91104"/>
                    </a:cubicBezTo>
                    <a:cubicBezTo>
                      <a:pt x="420737" y="86341"/>
                      <a:pt x="410154" y="84754"/>
                      <a:pt x="375229" y="72054"/>
                    </a:cubicBezTo>
                    <a:cubicBezTo>
                      <a:pt x="340304" y="59354"/>
                      <a:pt x="317021" y="18079"/>
                      <a:pt x="254579" y="14904"/>
                    </a:cubicBezTo>
                    <a:cubicBezTo>
                      <a:pt x="192137" y="11729"/>
                      <a:pt x="11691" y="54062"/>
                      <a:pt x="579" y="53004"/>
                    </a:cubicBezTo>
                    <a:cubicBezTo>
                      <a:pt x="-10533" y="51946"/>
                      <a:pt x="141337" y="15962"/>
                      <a:pt x="187904" y="8554"/>
                    </a:cubicBezTo>
                    <a:cubicBezTo>
                      <a:pt x="234471" y="1146"/>
                      <a:pt x="234471" y="-6263"/>
                      <a:pt x="279979" y="8554"/>
                    </a:cubicBezTo>
                    <a:cubicBezTo>
                      <a:pt x="325487" y="23371"/>
                      <a:pt x="409096" y="77875"/>
                      <a:pt x="460954" y="97454"/>
                    </a:cubicBezTo>
                    <a:cubicBezTo>
                      <a:pt x="512812" y="117033"/>
                      <a:pt x="564142" y="122325"/>
                      <a:pt x="591129" y="126029"/>
                    </a:cubicBezTo>
                    <a:cubicBezTo>
                      <a:pt x="618116" y="129733"/>
                      <a:pt x="656746" y="106450"/>
                      <a:pt x="635579" y="1006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 331">
                <a:extLst>
                  <a:ext uri="{FF2B5EF4-FFF2-40B4-BE49-F238E27FC236}">
                    <a16:creationId xmlns:a16="http://schemas.microsoft.com/office/drawing/2014/main" id="{DD9E039D-BA4F-3CF2-F82F-6E15CAD1FC16}"/>
                  </a:ext>
                </a:extLst>
              </p:cNvPr>
              <p:cNvSpPr/>
              <p:nvPr/>
            </p:nvSpPr>
            <p:spPr>
              <a:xfrm>
                <a:off x="6943372" y="3491614"/>
                <a:ext cx="289367" cy="479442"/>
              </a:xfrm>
              <a:custGeom>
                <a:avLst/>
                <a:gdLst>
                  <a:gd name="connsiteX0" fmla="*/ 289278 w 289367"/>
                  <a:gd name="connsiteY0" fmla="*/ 886 h 479442"/>
                  <a:gd name="connsiteX1" fmla="*/ 60678 w 289367"/>
                  <a:gd name="connsiteY1" fmla="*/ 292986 h 479442"/>
                  <a:gd name="connsiteX2" fmla="*/ 6703 w 289367"/>
                  <a:gd name="connsiteY2" fmla="*/ 473961 h 479442"/>
                  <a:gd name="connsiteX3" fmla="*/ 32103 w 289367"/>
                  <a:gd name="connsiteY3" fmla="*/ 394586 h 479442"/>
                  <a:gd name="connsiteX4" fmla="*/ 289278 w 289367"/>
                  <a:gd name="connsiteY4" fmla="*/ 886 h 479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367" h="479442">
                    <a:moveTo>
                      <a:pt x="289278" y="886"/>
                    </a:moveTo>
                    <a:cubicBezTo>
                      <a:pt x="294040" y="-16047"/>
                      <a:pt x="107774" y="214140"/>
                      <a:pt x="60678" y="292986"/>
                    </a:cubicBezTo>
                    <a:cubicBezTo>
                      <a:pt x="13582" y="371832"/>
                      <a:pt x="11465" y="457028"/>
                      <a:pt x="6703" y="473961"/>
                    </a:cubicBezTo>
                    <a:cubicBezTo>
                      <a:pt x="1941" y="490894"/>
                      <a:pt x="-14464" y="469728"/>
                      <a:pt x="32103" y="394586"/>
                    </a:cubicBezTo>
                    <a:cubicBezTo>
                      <a:pt x="78670" y="319444"/>
                      <a:pt x="284516" y="17819"/>
                      <a:pt x="289278" y="8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 332">
                <a:extLst>
                  <a:ext uri="{FF2B5EF4-FFF2-40B4-BE49-F238E27FC236}">
                    <a16:creationId xmlns:a16="http://schemas.microsoft.com/office/drawing/2014/main" id="{522F4AD5-F6BD-95B5-79F1-62CB5A7A2C96}"/>
                  </a:ext>
                </a:extLst>
              </p:cNvPr>
              <p:cNvSpPr/>
              <p:nvPr/>
            </p:nvSpPr>
            <p:spPr>
              <a:xfrm>
                <a:off x="6641632" y="3444859"/>
                <a:ext cx="581848" cy="936897"/>
              </a:xfrm>
              <a:custGeom>
                <a:avLst/>
                <a:gdLst>
                  <a:gd name="connsiteX0" fmla="*/ 581493 w 581848"/>
                  <a:gd name="connsiteY0" fmla="*/ 16 h 936897"/>
                  <a:gd name="connsiteX1" fmla="*/ 321143 w 581848"/>
                  <a:gd name="connsiteY1" fmla="*/ 314341 h 936897"/>
                  <a:gd name="connsiteX2" fmla="*/ 117943 w 581848"/>
                  <a:gd name="connsiteY2" fmla="*/ 704866 h 936897"/>
                  <a:gd name="connsiteX3" fmla="*/ 181443 w 581848"/>
                  <a:gd name="connsiteY3" fmla="*/ 612791 h 936897"/>
                  <a:gd name="connsiteX4" fmla="*/ 468 w 581848"/>
                  <a:gd name="connsiteY4" fmla="*/ 936641 h 936897"/>
                  <a:gd name="connsiteX5" fmla="*/ 136993 w 581848"/>
                  <a:gd name="connsiteY5" fmla="*/ 660416 h 936897"/>
                  <a:gd name="connsiteX6" fmla="*/ 371943 w 581848"/>
                  <a:gd name="connsiteY6" fmla="*/ 301641 h 936897"/>
                  <a:gd name="connsiteX7" fmla="*/ 581493 w 581848"/>
                  <a:gd name="connsiteY7" fmla="*/ 16 h 93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1848" h="936897">
                    <a:moveTo>
                      <a:pt x="581493" y="16"/>
                    </a:moveTo>
                    <a:cubicBezTo>
                      <a:pt x="573026" y="2133"/>
                      <a:pt x="398401" y="196866"/>
                      <a:pt x="321143" y="314341"/>
                    </a:cubicBezTo>
                    <a:cubicBezTo>
                      <a:pt x="243885" y="431816"/>
                      <a:pt x="141226" y="655124"/>
                      <a:pt x="117943" y="704866"/>
                    </a:cubicBezTo>
                    <a:cubicBezTo>
                      <a:pt x="94660" y="754608"/>
                      <a:pt x="201022" y="574162"/>
                      <a:pt x="181443" y="612791"/>
                    </a:cubicBezTo>
                    <a:cubicBezTo>
                      <a:pt x="161864" y="651420"/>
                      <a:pt x="7876" y="928704"/>
                      <a:pt x="468" y="936641"/>
                    </a:cubicBezTo>
                    <a:cubicBezTo>
                      <a:pt x="-6940" y="944579"/>
                      <a:pt x="75080" y="766249"/>
                      <a:pt x="136993" y="660416"/>
                    </a:cubicBezTo>
                    <a:cubicBezTo>
                      <a:pt x="198905" y="554583"/>
                      <a:pt x="298918" y="409062"/>
                      <a:pt x="371943" y="301641"/>
                    </a:cubicBezTo>
                    <a:cubicBezTo>
                      <a:pt x="444968" y="194220"/>
                      <a:pt x="589960" y="-2101"/>
                      <a:pt x="581493" y="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 333">
                <a:extLst>
                  <a:ext uri="{FF2B5EF4-FFF2-40B4-BE49-F238E27FC236}">
                    <a16:creationId xmlns:a16="http://schemas.microsoft.com/office/drawing/2014/main" id="{327FDE3B-E4CE-37C0-0732-CCF777DDA8B6}"/>
                  </a:ext>
                </a:extLst>
              </p:cNvPr>
              <p:cNvSpPr/>
              <p:nvPr/>
            </p:nvSpPr>
            <p:spPr>
              <a:xfrm>
                <a:off x="7334101" y="3644835"/>
                <a:ext cx="246135" cy="371634"/>
              </a:xfrm>
              <a:custGeom>
                <a:avLst/>
                <a:gdLst>
                  <a:gd name="connsiteX0" fmla="*/ 155724 w 246135"/>
                  <a:gd name="connsiteY0" fmla="*/ 65 h 371634"/>
                  <a:gd name="connsiteX1" fmla="*/ 196999 w 246135"/>
                  <a:gd name="connsiteY1" fmla="*/ 104840 h 371634"/>
                  <a:gd name="connsiteX2" fmla="*/ 174774 w 246135"/>
                  <a:gd name="connsiteY2" fmla="*/ 200090 h 371634"/>
                  <a:gd name="connsiteX3" fmla="*/ 149 w 246135"/>
                  <a:gd name="connsiteY3" fmla="*/ 371540 h 371634"/>
                  <a:gd name="connsiteX4" fmla="*/ 146199 w 246135"/>
                  <a:gd name="connsiteY4" fmla="*/ 222315 h 371634"/>
                  <a:gd name="connsiteX5" fmla="*/ 244624 w 246135"/>
                  <a:gd name="connsiteY5" fmla="*/ 88965 h 371634"/>
                  <a:gd name="connsiteX6" fmla="*/ 203349 w 246135"/>
                  <a:gd name="connsiteY6" fmla="*/ 88965 h 371634"/>
                  <a:gd name="connsiteX7" fmla="*/ 155724 w 246135"/>
                  <a:gd name="connsiteY7" fmla="*/ 65 h 37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135" h="371634">
                    <a:moveTo>
                      <a:pt x="155724" y="65"/>
                    </a:moveTo>
                    <a:cubicBezTo>
                      <a:pt x="154666" y="2711"/>
                      <a:pt x="193824" y="71503"/>
                      <a:pt x="196999" y="104840"/>
                    </a:cubicBezTo>
                    <a:cubicBezTo>
                      <a:pt x="200174" y="138177"/>
                      <a:pt x="207582" y="155640"/>
                      <a:pt x="174774" y="200090"/>
                    </a:cubicBezTo>
                    <a:cubicBezTo>
                      <a:pt x="141966" y="244540"/>
                      <a:pt x="4911" y="367836"/>
                      <a:pt x="149" y="371540"/>
                    </a:cubicBezTo>
                    <a:cubicBezTo>
                      <a:pt x="-4613" y="375244"/>
                      <a:pt x="105453" y="269411"/>
                      <a:pt x="146199" y="222315"/>
                    </a:cubicBezTo>
                    <a:cubicBezTo>
                      <a:pt x="186945" y="175219"/>
                      <a:pt x="235099" y="111190"/>
                      <a:pt x="244624" y="88965"/>
                    </a:cubicBezTo>
                    <a:cubicBezTo>
                      <a:pt x="254149" y="66740"/>
                      <a:pt x="216049" y="101665"/>
                      <a:pt x="203349" y="88965"/>
                    </a:cubicBezTo>
                    <a:cubicBezTo>
                      <a:pt x="190649" y="76265"/>
                      <a:pt x="156782" y="-2581"/>
                      <a:pt x="155724" y="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 334">
                <a:extLst>
                  <a:ext uri="{FF2B5EF4-FFF2-40B4-BE49-F238E27FC236}">
                    <a16:creationId xmlns:a16="http://schemas.microsoft.com/office/drawing/2014/main" id="{7ED1FAA3-0ACB-5CE7-A7FC-A579E2AFF2A2}"/>
                  </a:ext>
                </a:extLst>
              </p:cNvPr>
              <p:cNvSpPr/>
              <p:nvPr/>
            </p:nvSpPr>
            <p:spPr>
              <a:xfrm>
                <a:off x="7759127" y="3598794"/>
                <a:ext cx="94250" cy="394863"/>
              </a:xfrm>
              <a:custGeom>
                <a:avLst/>
                <a:gdLst>
                  <a:gd name="connsiteX0" fmla="*/ 573 w 94250"/>
                  <a:gd name="connsiteY0" fmla="*/ 1656 h 394863"/>
                  <a:gd name="connsiteX1" fmla="*/ 41848 w 94250"/>
                  <a:gd name="connsiteY1" fmla="*/ 115956 h 394863"/>
                  <a:gd name="connsiteX2" fmla="*/ 41848 w 94250"/>
                  <a:gd name="connsiteY2" fmla="*/ 246131 h 394863"/>
                  <a:gd name="connsiteX3" fmla="*/ 45023 w 94250"/>
                  <a:gd name="connsiteY3" fmla="*/ 179456 h 394863"/>
                  <a:gd name="connsiteX4" fmla="*/ 41848 w 94250"/>
                  <a:gd name="connsiteY4" fmla="*/ 392181 h 394863"/>
                  <a:gd name="connsiteX5" fmla="*/ 45023 w 94250"/>
                  <a:gd name="connsiteY5" fmla="*/ 287406 h 394863"/>
                  <a:gd name="connsiteX6" fmla="*/ 92648 w 94250"/>
                  <a:gd name="connsiteY6" fmla="*/ 115956 h 394863"/>
                  <a:gd name="connsiteX7" fmla="*/ 76773 w 94250"/>
                  <a:gd name="connsiteY7" fmla="*/ 204856 h 394863"/>
                  <a:gd name="connsiteX8" fmla="*/ 573 w 94250"/>
                  <a:gd name="connsiteY8" fmla="*/ 1656 h 39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250" h="394863">
                    <a:moveTo>
                      <a:pt x="573" y="1656"/>
                    </a:moveTo>
                    <a:cubicBezTo>
                      <a:pt x="-5248" y="-13161"/>
                      <a:pt x="34969" y="75210"/>
                      <a:pt x="41848" y="115956"/>
                    </a:cubicBezTo>
                    <a:cubicBezTo>
                      <a:pt x="48727" y="156702"/>
                      <a:pt x="41319" y="235548"/>
                      <a:pt x="41848" y="246131"/>
                    </a:cubicBezTo>
                    <a:cubicBezTo>
                      <a:pt x="42377" y="256714"/>
                      <a:pt x="45023" y="155114"/>
                      <a:pt x="45023" y="179456"/>
                    </a:cubicBezTo>
                    <a:cubicBezTo>
                      <a:pt x="45023" y="203798"/>
                      <a:pt x="41848" y="374189"/>
                      <a:pt x="41848" y="392181"/>
                    </a:cubicBezTo>
                    <a:cubicBezTo>
                      <a:pt x="41848" y="410173"/>
                      <a:pt x="36556" y="333443"/>
                      <a:pt x="45023" y="287406"/>
                    </a:cubicBezTo>
                    <a:cubicBezTo>
                      <a:pt x="53490" y="241369"/>
                      <a:pt x="87356" y="129714"/>
                      <a:pt x="92648" y="115956"/>
                    </a:cubicBezTo>
                    <a:cubicBezTo>
                      <a:pt x="97940" y="102198"/>
                      <a:pt x="89473" y="219144"/>
                      <a:pt x="76773" y="204856"/>
                    </a:cubicBezTo>
                    <a:cubicBezTo>
                      <a:pt x="64073" y="190569"/>
                      <a:pt x="6394" y="16473"/>
                      <a:pt x="573" y="16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 335">
                <a:extLst>
                  <a:ext uri="{FF2B5EF4-FFF2-40B4-BE49-F238E27FC236}">
                    <a16:creationId xmlns:a16="http://schemas.microsoft.com/office/drawing/2014/main" id="{A4E636E7-EDCA-D4BD-0877-63C13AC42350}"/>
                  </a:ext>
                </a:extLst>
              </p:cNvPr>
              <p:cNvSpPr/>
              <p:nvPr/>
            </p:nvSpPr>
            <p:spPr>
              <a:xfrm>
                <a:off x="7400688" y="3536908"/>
                <a:ext cx="435777" cy="219445"/>
              </a:xfrm>
              <a:custGeom>
                <a:avLst/>
                <a:gdLst>
                  <a:gd name="connsiteX0" fmla="*/ 237 w 435777"/>
                  <a:gd name="connsiteY0" fmla="*/ 42 h 219445"/>
                  <a:gd name="connsiteX1" fmla="*/ 212962 w 435777"/>
                  <a:gd name="connsiteY1" fmla="*/ 63542 h 219445"/>
                  <a:gd name="connsiteX2" fmla="*/ 311387 w 435777"/>
                  <a:gd name="connsiteY2" fmla="*/ 63542 h 219445"/>
                  <a:gd name="connsiteX3" fmla="*/ 432037 w 435777"/>
                  <a:gd name="connsiteY3" fmla="*/ 41317 h 219445"/>
                  <a:gd name="connsiteX4" fmla="*/ 406637 w 435777"/>
                  <a:gd name="connsiteY4" fmla="*/ 54017 h 219445"/>
                  <a:gd name="connsiteX5" fmla="*/ 422512 w 435777"/>
                  <a:gd name="connsiteY5" fmla="*/ 219117 h 219445"/>
                  <a:gd name="connsiteX6" fmla="*/ 378062 w 435777"/>
                  <a:gd name="connsiteY6" fmla="*/ 95292 h 219445"/>
                  <a:gd name="connsiteX7" fmla="*/ 257412 w 435777"/>
                  <a:gd name="connsiteY7" fmla="*/ 54017 h 219445"/>
                  <a:gd name="connsiteX8" fmla="*/ 237 w 435777"/>
                  <a:gd name="connsiteY8" fmla="*/ 42 h 21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5777" h="219445">
                    <a:moveTo>
                      <a:pt x="237" y="42"/>
                    </a:moveTo>
                    <a:cubicBezTo>
                      <a:pt x="-7171" y="1629"/>
                      <a:pt x="161104" y="52959"/>
                      <a:pt x="212962" y="63542"/>
                    </a:cubicBezTo>
                    <a:cubicBezTo>
                      <a:pt x="264820" y="74125"/>
                      <a:pt x="274875" y="67246"/>
                      <a:pt x="311387" y="63542"/>
                    </a:cubicBezTo>
                    <a:cubicBezTo>
                      <a:pt x="347899" y="59838"/>
                      <a:pt x="416162" y="42905"/>
                      <a:pt x="432037" y="41317"/>
                    </a:cubicBezTo>
                    <a:cubicBezTo>
                      <a:pt x="447912" y="39730"/>
                      <a:pt x="408224" y="24384"/>
                      <a:pt x="406637" y="54017"/>
                    </a:cubicBezTo>
                    <a:cubicBezTo>
                      <a:pt x="405050" y="83650"/>
                      <a:pt x="427274" y="212238"/>
                      <a:pt x="422512" y="219117"/>
                    </a:cubicBezTo>
                    <a:cubicBezTo>
                      <a:pt x="417750" y="225996"/>
                      <a:pt x="405579" y="122809"/>
                      <a:pt x="378062" y="95292"/>
                    </a:cubicBezTo>
                    <a:cubicBezTo>
                      <a:pt x="350545" y="67775"/>
                      <a:pt x="319324" y="66188"/>
                      <a:pt x="257412" y="54017"/>
                    </a:cubicBezTo>
                    <a:cubicBezTo>
                      <a:pt x="195500" y="41846"/>
                      <a:pt x="7645" y="-1545"/>
                      <a:pt x="237" y="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 336">
                <a:extLst>
                  <a:ext uri="{FF2B5EF4-FFF2-40B4-BE49-F238E27FC236}">
                    <a16:creationId xmlns:a16="http://schemas.microsoft.com/office/drawing/2014/main" id="{910D6DED-E485-D5F4-589C-4BD8E07FB875}"/>
                  </a:ext>
                </a:extLst>
              </p:cNvPr>
              <p:cNvSpPr/>
              <p:nvPr/>
            </p:nvSpPr>
            <p:spPr>
              <a:xfrm>
                <a:off x="7458075" y="3609975"/>
                <a:ext cx="306454" cy="391051"/>
              </a:xfrm>
              <a:custGeom>
                <a:avLst/>
                <a:gdLst>
                  <a:gd name="connsiteX0" fmla="*/ 0 w 306454"/>
                  <a:gd name="connsiteY0" fmla="*/ 0 h 391051"/>
                  <a:gd name="connsiteX1" fmla="*/ 273050 w 306454"/>
                  <a:gd name="connsiteY1" fmla="*/ 76200 h 391051"/>
                  <a:gd name="connsiteX2" fmla="*/ 260350 w 306454"/>
                  <a:gd name="connsiteY2" fmla="*/ 57150 h 391051"/>
                  <a:gd name="connsiteX3" fmla="*/ 285750 w 306454"/>
                  <a:gd name="connsiteY3" fmla="*/ 123825 h 391051"/>
                  <a:gd name="connsiteX4" fmla="*/ 257175 w 306454"/>
                  <a:gd name="connsiteY4" fmla="*/ 266700 h 391051"/>
                  <a:gd name="connsiteX5" fmla="*/ 273050 w 306454"/>
                  <a:gd name="connsiteY5" fmla="*/ 212725 h 391051"/>
                  <a:gd name="connsiteX6" fmla="*/ 231775 w 306454"/>
                  <a:gd name="connsiteY6" fmla="*/ 390525 h 391051"/>
                  <a:gd name="connsiteX7" fmla="*/ 304800 w 306454"/>
                  <a:gd name="connsiteY7" fmla="*/ 146050 h 391051"/>
                  <a:gd name="connsiteX8" fmla="*/ 273050 w 306454"/>
                  <a:gd name="connsiteY8" fmla="*/ 57150 h 391051"/>
                  <a:gd name="connsiteX9" fmla="*/ 165100 w 306454"/>
                  <a:gd name="connsiteY9" fmla="*/ 47625 h 391051"/>
                  <a:gd name="connsiteX10" fmla="*/ 0 w 306454"/>
                  <a:gd name="connsiteY10" fmla="*/ 0 h 39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6454" h="391051">
                    <a:moveTo>
                      <a:pt x="0" y="0"/>
                    </a:moveTo>
                    <a:lnTo>
                      <a:pt x="273050" y="76200"/>
                    </a:lnTo>
                    <a:cubicBezTo>
                      <a:pt x="316442" y="85725"/>
                      <a:pt x="258233" y="49213"/>
                      <a:pt x="260350" y="57150"/>
                    </a:cubicBezTo>
                    <a:cubicBezTo>
                      <a:pt x="262467" y="65087"/>
                      <a:pt x="286279" y="88900"/>
                      <a:pt x="285750" y="123825"/>
                    </a:cubicBezTo>
                    <a:cubicBezTo>
                      <a:pt x="285221" y="158750"/>
                      <a:pt x="259292" y="251883"/>
                      <a:pt x="257175" y="266700"/>
                    </a:cubicBezTo>
                    <a:cubicBezTo>
                      <a:pt x="255058" y="281517"/>
                      <a:pt x="277283" y="192088"/>
                      <a:pt x="273050" y="212725"/>
                    </a:cubicBezTo>
                    <a:cubicBezTo>
                      <a:pt x="268817" y="233362"/>
                      <a:pt x="226483" y="401638"/>
                      <a:pt x="231775" y="390525"/>
                    </a:cubicBezTo>
                    <a:cubicBezTo>
                      <a:pt x="237067" y="379413"/>
                      <a:pt x="297921" y="201612"/>
                      <a:pt x="304800" y="146050"/>
                    </a:cubicBezTo>
                    <a:cubicBezTo>
                      <a:pt x="311679" y="90488"/>
                      <a:pt x="296333" y="73554"/>
                      <a:pt x="273050" y="57150"/>
                    </a:cubicBezTo>
                    <a:cubicBezTo>
                      <a:pt x="249767" y="40746"/>
                      <a:pt x="165100" y="47625"/>
                      <a:pt x="165100" y="476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 337">
                <a:extLst>
                  <a:ext uri="{FF2B5EF4-FFF2-40B4-BE49-F238E27FC236}">
                    <a16:creationId xmlns:a16="http://schemas.microsoft.com/office/drawing/2014/main" id="{3027E615-9B06-1DEF-BFF9-984173CDD0DB}"/>
                  </a:ext>
                </a:extLst>
              </p:cNvPr>
              <p:cNvSpPr/>
              <p:nvPr/>
            </p:nvSpPr>
            <p:spPr>
              <a:xfrm>
                <a:off x="7421389" y="3733411"/>
                <a:ext cx="224427" cy="328802"/>
              </a:xfrm>
              <a:custGeom>
                <a:avLst/>
                <a:gdLst>
                  <a:gd name="connsiteX0" fmla="*/ 204961 w 224427"/>
                  <a:gd name="connsiteY0" fmla="*/ 389 h 328802"/>
                  <a:gd name="connsiteX1" fmla="*/ 224011 w 224427"/>
                  <a:gd name="connsiteY1" fmla="*/ 108339 h 328802"/>
                  <a:gd name="connsiteX2" fmla="*/ 182736 w 224427"/>
                  <a:gd name="connsiteY2" fmla="*/ 171839 h 328802"/>
                  <a:gd name="connsiteX3" fmla="*/ 106536 w 224427"/>
                  <a:gd name="connsiteY3" fmla="*/ 187714 h 328802"/>
                  <a:gd name="connsiteX4" fmla="*/ 62086 w 224427"/>
                  <a:gd name="connsiteY4" fmla="*/ 273439 h 328802"/>
                  <a:gd name="connsiteX5" fmla="*/ 116061 w 224427"/>
                  <a:gd name="connsiteY5" fmla="*/ 184539 h 328802"/>
                  <a:gd name="connsiteX6" fmla="*/ 27161 w 224427"/>
                  <a:gd name="connsiteY6" fmla="*/ 305189 h 328802"/>
                  <a:gd name="connsiteX7" fmla="*/ 4936 w 224427"/>
                  <a:gd name="connsiteY7" fmla="*/ 317889 h 328802"/>
                  <a:gd name="connsiteX8" fmla="*/ 109711 w 224427"/>
                  <a:gd name="connsiteY8" fmla="*/ 181364 h 328802"/>
                  <a:gd name="connsiteX9" fmla="*/ 189086 w 224427"/>
                  <a:gd name="connsiteY9" fmla="*/ 133739 h 328802"/>
                  <a:gd name="connsiteX10" fmla="*/ 182736 w 224427"/>
                  <a:gd name="connsiteY10" fmla="*/ 73414 h 328802"/>
                  <a:gd name="connsiteX11" fmla="*/ 220836 w 224427"/>
                  <a:gd name="connsiteY11" fmla="*/ 149614 h 328802"/>
                  <a:gd name="connsiteX12" fmla="*/ 204961 w 224427"/>
                  <a:gd name="connsiteY12" fmla="*/ 389 h 328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4427" h="328802">
                    <a:moveTo>
                      <a:pt x="204961" y="389"/>
                    </a:moveTo>
                    <a:cubicBezTo>
                      <a:pt x="205490" y="-6490"/>
                      <a:pt x="227715" y="79764"/>
                      <a:pt x="224011" y="108339"/>
                    </a:cubicBezTo>
                    <a:cubicBezTo>
                      <a:pt x="220307" y="136914"/>
                      <a:pt x="202315" y="158610"/>
                      <a:pt x="182736" y="171839"/>
                    </a:cubicBezTo>
                    <a:cubicBezTo>
                      <a:pt x="163157" y="185068"/>
                      <a:pt x="126644" y="170781"/>
                      <a:pt x="106536" y="187714"/>
                    </a:cubicBezTo>
                    <a:cubicBezTo>
                      <a:pt x="86428" y="204647"/>
                      <a:pt x="60499" y="273968"/>
                      <a:pt x="62086" y="273439"/>
                    </a:cubicBezTo>
                    <a:cubicBezTo>
                      <a:pt x="63673" y="272910"/>
                      <a:pt x="121882" y="179247"/>
                      <a:pt x="116061" y="184539"/>
                    </a:cubicBezTo>
                    <a:cubicBezTo>
                      <a:pt x="110240" y="189831"/>
                      <a:pt x="45682" y="282964"/>
                      <a:pt x="27161" y="305189"/>
                    </a:cubicBezTo>
                    <a:cubicBezTo>
                      <a:pt x="8640" y="327414"/>
                      <a:pt x="-8822" y="338527"/>
                      <a:pt x="4936" y="317889"/>
                    </a:cubicBezTo>
                    <a:cubicBezTo>
                      <a:pt x="18694" y="297251"/>
                      <a:pt x="79019" y="212056"/>
                      <a:pt x="109711" y="181364"/>
                    </a:cubicBezTo>
                    <a:cubicBezTo>
                      <a:pt x="140403" y="150672"/>
                      <a:pt x="176915" y="151731"/>
                      <a:pt x="189086" y="133739"/>
                    </a:cubicBezTo>
                    <a:cubicBezTo>
                      <a:pt x="201257" y="115747"/>
                      <a:pt x="177444" y="70768"/>
                      <a:pt x="182736" y="73414"/>
                    </a:cubicBezTo>
                    <a:cubicBezTo>
                      <a:pt x="188028" y="76060"/>
                      <a:pt x="217132" y="160726"/>
                      <a:pt x="220836" y="149614"/>
                    </a:cubicBezTo>
                    <a:cubicBezTo>
                      <a:pt x="224540" y="138502"/>
                      <a:pt x="204432" y="7268"/>
                      <a:pt x="204961" y="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 338">
                <a:extLst>
                  <a:ext uri="{FF2B5EF4-FFF2-40B4-BE49-F238E27FC236}">
                    <a16:creationId xmlns:a16="http://schemas.microsoft.com/office/drawing/2014/main" id="{1348BC4A-FDA5-BECC-1422-0B8B47FE8187}"/>
                  </a:ext>
                </a:extLst>
              </p:cNvPr>
              <p:cNvSpPr/>
              <p:nvPr/>
            </p:nvSpPr>
            <p:spPr>
              <a:xfrm>
                <a:off x="7033713" y="3627320"/>
                <a:ext cx="561445" cy="754981"/>
              </a:xfrm>
              <a:custGeom>
                <a:avLst/>
                <a:gdLst>
                  <a:gd name="connsiteX0" fmla="*/ 538662 w 561445"/>
                  <a:gd name="connsiteY0" fmla="*/ 27105 h 754981"/>
                  <a:gd name="connsiteX1" fmla="*/ 14787 w 561445"/>
                  <a:gd name="connsiteY1" fmla="*/ 731955 h 754981"/>
                  <a:gd name="connsiteX2" fmla="*/ 170362 w 561445"/>
                  <a:gd name="connsiteY2" fmla="*/ 550980 h 754981"/>
                  <a:gd name="connsiteX3" fmla="*/ 446587 w 561445"/>
                  <a:gd name="connsiteY3" fmla="*/ 220780 h 754981"/>
                  <a:gd name="connsiteX4" fmla="*/ 341812 w 561445"/>
                  <a:gd name="connsiteY4" fmla="*/ 350955 h 754981"/>
                  <a:gd name="connsiteX5" fmla="*/ 456112 w 561445"/>
                  <a:gd name="connsiteY5" fmla="*/ 163630 h 754981"/>
                  <a:gd name="connsiteX6" fmla="*/ 538662 w 561445"/>
                  <a:gd name="connsiteY6" fmla="*/ 27105 h 754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445" h="754981">
                    <a:moveTo>
                      <a:pt x="538662" y="27105"/>
                    </a:moveTo>
                    <a:cubicBezTo>
                      <a:pt x="465108" y="121826"/>
                      <a:pt x="76170" y="644643"/>
                      <a:pt x="14787" y="731955"/>
                    </a:cubicBezTo>
                    <a:cubicBezTo>
                      <a:pt x="-46596" y="819267"/>
                      <a:pt x="98395" y="636176"/>
                      <a:pt x="170362" y="550980"/>
                    </a:cubicBezTo>
                    <a:cubicBezTo>
                      <a:pt x="242329" y="465784"/>
                      <a:pt x="418012" y="254118"/>
                      <a:pt x="446587" y="220780"/>
                    </a:cubicBezTo>
                    <a:cubicBezTo>
                      <a:pt x="475162" y="187443"/>
                      <a:pt x="340224" y="360480"/>
                      <a:pt x="341812" y="350955"/>
                    </a:cubicBezTo>
                    <a:cubicBezTo>
                      <a:pt x="343399" y="341430"/>
                      <a:pt x="425420" y="214959"/>
                      <a:pt x="456112" y="163630"/>
                    </a:cubicBezTo>
                    <a:cubicBezTo>
                      <a:pt x="486804" y="112301"/>
                      <a:pt x="612216" y="-67616"/>
                      <a:pt x="538662" y="271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 339">
                <a:extLst>
                  <a:ext uri="{FF2B5EF4-FFF2-40B4-BE49-F238E27FC236}">
                    <a16:creationId xmlns:a16="http://schemas.microsoft.com/office/drawing/2014/main" id="{F7C74514-B33D-C066-0B57-314908BDDBAE}"/>
                  </a:ext>
                </a:extLst>
              </p:cNvPr>
              <p:cNvSpPr/>
              <p:nvPr/>
            </p:nvSpPr>
            <p:spPr>
              <a:xfrm>
                <a:off x="7197441" y="3508066"/>
                <a:ext cx="448327" cy="257551"/>
              </a:xfrm>
              <a:custGeom>
                <a:avLst/>
                <a:gdLst>
                  <a:gd name="connsiteX0" fmla="*/ 284 w 448327"/>
                  <a:gd name="connsiteY0" fmla="*/ 309 h 257551"/>
                  <a:gd name="connsiteX1" fmla="*/ 219359 w 448327"/>
                  <a:gd name="connsiteY1" fmla="*/ 51109 h 257551"/>
                  <a:gd name="connsiteX2" fmla="*/ 327309 w 448327"/>
                  <a:gd name="connsiteY2" fmla="*/ 200334 h 257551"/>
                  <a:gd name="connsiteX3" fmla="*/ 320959 w 448327"/>
                  <a:gd name="connsiteY3" fmla="*/ 95559 h 257551"/>
                  <a:gd name="connsiteX4" fmla="*/ 447959 w 448327"/>
                  <a:gd name="connsiteY4" fmla="*/ 257484 h 257551"/>
                  <a:gd name="connsiteX5" fmla="*/ 355884 w 448327"/>
                  <a:gd name="connsiteY5" fmla="*/ 114609 h 257551"/>
                  <a:gd name="connsiteX6" fmla="*/ 247934 w 448327"/>
                  <a:gd name="connsiteY6" fmla="*/ 35234 h 257551"/>
                  <a:gd name="connsiteX7" fmla="*/ 282859 w 448327"/>
                  <a:gd name="connsiteY7" fmla="*/ 19359 h 257551"/>
                  <a:gd name="connsiteX8" fmla="*/ 174909 w 448327"/>
                  <a:gd name="connsiteY8" fmla="*/ 28884 h 257551"/>
                  <a:gd name="connsiteX9" fmla="*/ 284 w 448327"/>
                  <a:gd name="connsiteY9" fmla="*/ 309 h 25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8327" h="257551">
                    <a:moveTo>
                      <a:pt x="284" y="309"/>
                    </a:moveTo>
                    <a:cubicBezTo>
                      <a:pt x="7692" y="4013"/>
                      <a:pt x="164855" y="17772"/>
                      <a:pt x="219359" y="51109"/>
                    </a:cubicBezTo>
                    <a:cubicBezTo>
                      <a:pt x="273863" y="84446"/>
                      <a:pt x="310376" y="192926"/>
                      <a:pt x="327309" y="200334"/>
                    </a:cubicBezTo>
                    <a:cubicBezTo>
                      <a:pt x="344242" y="207742"/>
                      <a:pt x="300851" y="86034"/>
                      <a:pt x="320959" y="95559"/>
                    </a:cubicBezTo>
                    <a:cubicBezTo>
                      <a:pt x="341067" y="105084"/>
                      <a:pt x="442138" y="254309"/>
                      <a:pt x="447959" y="257484"/>
                    </a:cubicBezTo>
                    <a:cubicBezTo>
                      <a:pt x="453780" y="260659"/>
                      <a:pt x="389221" y="151651"/>
                      <a:pt x="355884" y="114609"/>
                    </a:cubicBezTo>
                    <a:cubicBezTo>
                      <a:pt x="322547" y="77567"/>
                      <a:pt x="260105" y="51109"/>
                      <a:pt x="247934" y="35234"/>
                    </a:cubicBezTo>
                    <a:cubicBezTo>
                      <a:pt x="235763" y="19359"/>
                      <a:pt x="295030" y="20417"/>
                      <a:pt x="282859" y="19359"/>
                    </a:cubicBezTo>
                    <a:cubicBezTo>
                      <a:pt x="270688" y="18301"/>
                      <a:pt x="217771" y="30471"/>
                      <a:pt x="174909" y="28884"/>
                    </a:cubicBezTo>
                    <a:cubicBezTo>
                      <a:pt x="132047" y="27297"/>
                      <a:pt x="-7124" y="-3395"/>
                      <a:pt x="284" y="3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 340">
                <a:extLst>
                  <a:ext uri="{FF2B5EF4-FFF2-40B4-BE49-F238E27FC236}">
                    <a16:creationId xmlns:a16="http://schemas.microsoft.com/office/drawing/2014/main" id="{9BC5FFBE-EA78-3E71-F258-94BAEC63D207}"/>
                  </a:ext>
                </a:extLst>
              </p:cNvPr>
              <p:cNvSpPr/>
              <p:nvPr/>
            </p:nvSpPr>
            <p:spPr>
              <a:xfrm>
                <a:off x="7588076" y="3663830"/>
                <a:ext cx="108523" cy="254494"/>
              </a:xfrm>
              <a:custGeom>
                <a:avLst/>
                <a:gdLst>
                  <a:gd name="connsiteX0" fmla="*/ 38274 w 108523"/>
                  <a:gd name="connsiteY0" fmla="*/ 120 h 254494"/>
                  <a:gd name="connsiteX1" fmla="*/ 76374 w 108523"/>
                  <a:gd name="connsiteY1" fmla="*/ 165220 h 254494"/>
                  <a:gd name="connsiteX2" fmla="*/ 174 w 108523"/>
                  <a:gd name="connsiteY2" fmla="*/ 254120 h 254494"/>
                  <a:gd name="connsiteX3" fmla="*/ 101774 w 108523"/>
                  <a:gd name="connsiteY3" fmla="*/ 133470 h 254494"/>
                  <a:gd name="connsiteX4" fmla="*/ 98599 w 108523"/>
                  <a:gd name="connsiteY4" fmla="*/ 35045 h 254494"/>
                  <a:gd name="connsiteX5" fmla="*/ 95424 w 108523"/>
                  <a:gd name="connsiteY5" fmla="*/ 136645 h 254494"/>
                  <a:gd name="connsiteX6" fmla="*/ 38274 w 108523"/>
                  <a:gd name="connsiteY6" fmla="*/ 120 h 25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523" h="254494">
                    <a:moveTo>
                      <a:pt x="38274" y="120"/>
                    </a:moveTo>
                    <a:cubicBezTo>
                      <a:pt x="35099" y="4882"/>
                      <a:pt x="82724" y="122887"/>
                      <a:pt x="76374" y="165220"/>
                    </a:cubicBezTo>
                    <a:cubicBezTo>
                      <a:pt x="70024" y="207553"/>
                      <a:pt x="-4059" y="259412"/>
                      <a:pt x="174" y="254120"/>
                    </a:cubicBezTo>
                    <a:cubicBezTo>
                      <a:pt x="4407" y="248828"/>
                      <a:pt x="85370" y="169982"/>
                      <a:pt x="101774" y="133470"/>
                    </a:cubicBezTo>
                    <a:cubicBezTo>
                      <a:pt x="118178" y="96958"/>
                      <a:pt x="99657" y="34516"/>
                      <a:pt x="98599" y="35045"/>
                    </a:cubicBezTo>
                    <a:cubicBezTo>
                      <a:pt x="97541" y="35574"/>
                      <a:pt x="104420" y="139820"/>
                      <a:pt x="95424" y="136645"/>
                    </a:cubicBezTo>
                    <a:cubicBezTo>
                      <a:pt x="86428" y="133470"/>
                      <a:pt x="41449" y="-4642"/>
                      <a:pt x="38274" y="1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 341">
                <a:extLst>
                  <a:ext uri="{FF2B5EF4-FFF2-40B4-BE49-F238E27FC236}">
                    <a16:creationId xmlns:a16="http://schemas.microsoft.com/office/drawing/2014/main" id="{54E7D169-B194-E525-D910-87F4411E830D}"/>
                  </a:ext>
                </a:extLst>
              </p:cNvPr>
              <p:cNvSpPr/>
              <p:nvPr/>
            </p:nvSpPr>
            <p:spPr>
              <a:xfrm>
                <a:off x="6718386" y="4304448"/>
                <a:ext cx="363797" cy="428877"/>
              </a:xfrm>
              <a:custGeom>
                <a:avLst/>
                <a:gdLst>
                  <a:gd name="connsiteX0" fmla="*/ 361864 w 363797"/>
                  <a:gd name="connsiteY0" fmla="*/ 4027 h 428877"/>
                  <a:gd name="connsiteX1" fmla="*/ 50714 w 363797"/>
                  <a:gd name="connsiteY1" fmla="*/ 353277 h 428877"/>
                  <a:gd name="connsiteX2" fmla="*/ 15789 w 363797"/>
                  <a:gd name="connsiteY2" fmla="*/ 413602 h 428877"/>
                  <a:gd name="connsiteX3" fmla="*/ 209464 w 363797"/>
                  <a:gd name="connsiteY3" fmla="*/ 143727 h 428877"/>
                  <a:gd name="connsiteX4" fmla="*/ 184064 w 363797"/>
                  <a:gd name="connsiteY4" fmla="*/ 162777 h 428877"/>
                  <a:gd name="connsiteX5" fmla="*/ 361864 w 363797"/>
                  <a:gd name="connsiteY5" fmla="*/ 4027 h 428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797" h="428877">
                    <a:moveTo>
                      <a:pt x="361864" y="4027"/>
                    </a:moveTo>
                    <a:cubicBezTo>
                      <a:pt x="339639" y="35777"/>
                      <a:pt x="108393" y="285015"/>
                      <a:pt x="50714" y="353277"/>
                    </a:cubicBezTo>
                    <a:cubicBezTo>
                      <a:pt x="-6965" y="421540"/>
                      <a:pt x="-10669" y="448527"/>
                      <a:pt x="15789" y="413602"/>
                    </a:cubicBezTo>
                    <a:cubicBezTo>
                      <a:pt x="42247" y="378677"/>
                      <a:pt x="181418" y="185531"/>
                      <a:pt x="209464" y="143727"/>
                    </a:cubicBezTo>
                    <a:cubicBezTo>
                      <a:pt x="237510" y="101923"/>
                      <a:pt x="160252" y="187648"/>
                      <a:pt x="184064" y="162777"/>
                    </a:cubicBezTo>
                    <a:cubicBezTo>
                      <a:pt x="207876" y="137906"/>
                      <a:pt x="384089" y="-27723"/>
                      <a:pt x="361864" y="40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 342">
                <a:extLst>
                  <a:ext uri="{FF2B5EF4-FFF2-40B4-BE49-F238E27FC236}">
                    <a16:creationId xmlns:a16="http://schemas.microsoft.com/office/drawing/2014/main" id="{905BD440-DB3E-6C8E-B890-313FEA327BBC}"/>
                  </a:ext>
                </a:extLst>
              </p:cNvPr>
              <p:cNvSpPr/>
              <p:nvPr/>
            </p:nvSpPr>
            <p:spPr>
              <a:xfrm>
                <a:off x="6711705" y="4285949"/>
                <a:ext cx="398090" cy="494121"/>
              </a:xfrm>
              <a:custGeom>
                <a:avLst/>
                <a:gdLst>
                  <a:gd name="connsiteX0" fmla="*/ 393945 w 398090"/>
                  <a:gd name="connsiteY0" fmla="*/ 6651 h 494121"/>
                  <a:gd name="connsiteX1" fmla="*/ 66920 w 398090"/>
                  <a:gd name="connsiteY1" fmla="*/ 419401 h 494121"/>
                  <a:gd name="connsiteX2" fmla="*/ 12945 w 398090"/>
                  <a:gd name="connsiteY2" fmla="*/ 473376 h 494121"/>
                  <a:gd name="connsiteX3" fmla="*/ 238370 w 398090"/>
                  <a:gd name="connsiteY3" fmla="*/ 184451 h 494121"/>
                  <a:gd name="connsiteX4" fmla="*/ 393945 w 398090"/>
                  <a:gd name="connsiteY4" fmla="*/ 6651 h 49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8090" h="494121">
                    <a:moveTo>
                      <a:pt x="393945" y="6651"/>
                    </a:moveTo>
                    <a:cubicBezTo>
                      <a:pt x="365370" y="45809"/>
                      <a:pt x="130420" y="341614"/>
                      <a:pt x="66920" y="419401"/>
                    </a:cubicBezTo>
                    <a:cubicBezTo>
                      <a:pt x="3420" y="497189"/>
                      <a:pt x="-15630" y="512534"/>
                      <a:pt x="12945" y="473376"/>
                    </a:cubicBezTo>
                    <a:cubicBezTo>
                      <a:pt x="41520" y="434218"/>
                      <a:pt x="180691" y="258005"/>
                      <a:pt x="238370" y="184451"/>
                    </a:cubicBezTo>
                    <a:cubicBezTo>
                      <a:pt x="296049" y="110897"/>
                      <a:pt x="422520" y="-32507"/>
                      <a:pt x="393945" y="66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 343">
                <a:extLst>
                  <a:ext uri="{FF2B5EF4-FFF2-40B4-BE49-F238E27FC236}">
                    <a16:creationId xmlns:a16="http://schemas.microsoft.com/office/drawing/2014/main" id="{D188E50A-1B56-FFDD-A96C-1FC8464FC44C}"/>
                  </a:ext>
                </a:extLst>
              </p:cNvPr>
              <p:cNvSpPr/>
              <p:nvPr/>
            </p:nvSpPr>
            <p:spPr>
              <a:xfrm>
                <a:off x="6416641" y="4277473"/>
                <a:ext cx="313398" cy="281828"/>
              </a:xfrm>
              <a:custGeom>
                <a:avLst/>
                <a:gdLst>
                  <a:gd name="connsiteX0" fmla="*/ 311184 w 313398"/>
                  <a:gd name="connsiteY0" fmla="*/ 5602 h 281828"/>
                  <a:gd name="connsiteX1" fmla="*/ 107984 w 313398"/>
                  <a:gd name="connsiteY1" fmla="*/ 173877 h 281828"/>
                  <a:gd name="connsiteX2" fmla="*/ 34 w 313398"/>
                  <a:gd name="connsiteY2" fmla="*/ 281827 h 281828"/>
                  <a:gd name="connsiteX3" fmla="*/ 95284 w 313398"/>
                  <a:gd name="connsiteY3" fmla="*/ 177052 h 281828"/>
                  <a:gd name="connsiteX4" fmla="*/ 209584 w 313398"/>
                  <a:gd name="connsiteY4" fmla="*/ 50052 h 281828"/>
                  <a:gd name="connsiteX5" fmla="*/ 311184 w 313398"/>
                  <a:gd name="connsiteY5" fmla="*/ 5602 h 28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398" h="281828">
                    <a:moveTo>
                      <a:pt x="311184" y="5602"/>
                    </a:moveTo>
                    <a:cubicBezTo>
                      <a:pt x="294251" y="26240"/>
                      <a:pt x="159842" y="127840"/>
                      <a:pt x="107984" y="173877"/>
                    </a:cubicBezTo>
                    <a:cubicBezTo>
                      <a:pt x="56126" y="219915"/>
                      <a:pt x="2151" y="281298"/>
                      <a:pt x="34" y="281827"/>
                    </a:cubicBezTo>
                    <a:cubicBezTo>
                      <a:pt x="-2083" y="282356"/>
                      <a:pt x="95284" y="177052"/>
                      <a:pt x="95284" y="177052"/>
                    </a:cubicBezTo>
                    <a:cubicBezTo>
                      <a:pt x="130209" y="138423"/>
                      <a:pt x="175717" y="73864"/>
                      <a:pt x="209584" y="50052"/>
                    </a:cubicBezTo>
                    <a:cubicBezTo>
                      <a:pt x="243451" y="26240"/>
                      <a:pt x="328117" y="-15036"/>
                      <a:pt x="311184" y="56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 344">
                <a:extLst>
                  <a:ext uri="{FF2B5EF4-FFF2-40B4-BE49-F238E27FC236}">
                    <a16:creationId xmlns:a16="http://schemas.microsoft.com/office/drawing/2014/main" id="{05C88CB6-5F84-BEE5-9BF8-70619C9DA682}"/>
                  </a:ext>
                </a:extLst>
              </p:cNvPr>
              <p:cNvSpPr/>
              <p:nvPr/>
            </p:nvSpPr>
            <p:spPr>
              <a:xfrm>
                <a:off x="6430721" y="4391091"/>
                <a:ext cx="253497" cy="215674"/>
              </a:xfrm>
              <a:custGeom>
                <a:avLst/>
                <a:gdLst>
                  <a:gd name="connsiteX0" fmla="*/ 249479 w 253497"/>
                  <a:gd name="connsiteY0" fmla="*/ 6284 h 215674"/>
                  <a:gd name="connsiteX1" fmla="*/ 65329 w 253497"/>
                  <a:gd name="connsiteY1" fmla="*/ 165034 h 215674"/>
                  <a:gd name="connsiteX2" fmla="*/ 5004 w 253497"/>
                  <a:gd name="connsiteY2" fmla="*/ 209484 h 215674"/>
                  <a:gd name="connsiteX3" fmla="*/ 179629 w 253497"/>
                  <a:gd name="connsiteY3" fmla="*/ 47559 h 215674"/>
                  <a:gd name="connsiteX4" fmla="*/ 249479 w 253497"/>
                  <a:gd name="connsiteY4" fmla="*/ 6284 h 215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497" h="215674">
                    <a:moveTo>
                      <a:pt x="249479" y="6284"/>
                    </a:moveTo>
                    <a:cubicBezTo>
                      <a:pt x="230429" y="25863"/>
                      <a:pt x="106075" y="131167"/>
                      <a:pt x="65329" y="165034"/>
                    </a:cubicBezTo>
                    <a:cubicBezTo>
                      <a:pt x="24583" y="198901"/>
                      <a:pt x="-14046" y="229063"/>
                      <a:pt x="5004" y="209484"/>
                    </a:cubicBezTo>
                    <a:cubicBezTo>
                      <a:pt x="24054" y="189905"/>
                      <a:pt x="143646" y="78780"/>
                      <a:pt x="179629" y="47559"/>
                    </a:cubicBezTo>
                    <a:cubicBezTo>
                      <a:pt x="215612" y="16338"/>
                      <a:pt x="268529" y="-13295"/>
                      <a:pt x="249479" y="62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 345">
                <a:extLst>
                  <a:ext uri="{FF2B5EF4-FFF2-40B4-BE49-F238E27FC236}">
                    <a16:creationId xmlns:a16="http://schemas.microsoft.com/office/drawing/2014/main" id="{F8E500ED-8D37-502D-6812-9DF62930967C}"/>
                  </a:ext>
                </a:extLst>
              </p:cNvPr>
              <p:cNvSpPr/>
              <p:nvPr/>
            </p:nvSpPr>
            <p:spPr>
              <a:xfrm>
                <a:off x="6689324" y="4349618"/>
                <a:ext cx="176755" cy="436214"/>
              </a:xfrm>
              <a:custGeom>
                <a:avLst/>
                <a:gdLst>
                  <a:gd name="connsiteX0" fmla="*/ 401 w 176755"/>
                  <a:gd name="connsiteY0" fmla="*/ 132 h 436214"/>
                  <a:gd name="connsiteX1" fmla="*/ 108351 w 176755"/>
                  <a:gd name="connsiteY1" fmla="*/ 184282 h 436214"/>
                  <a:gd name="connsiteX2" fmla="*/ 108351 w 176755"/>
                  <a:gd name="connsiteY2" fmla="*/ 155707 h 436214"/>
                  <a:gd name="connsiteX3" fmla="*/ 60726 w 176755"/>
                  <a:gd name="connsiteY3" fmla="*/ 273182 h 436214"/>
                  <a:gd name="connsiteX4" fmla="*/ 16276 w 176755"/>
                  <a:gd name="connsiteY4" fmla="*/ 428757 h 436214"/>
                  <a:gd name="connsiteX5" fmla="*/ 32151 w 176755"/>
                  <a:gd name="connsiteY5" fmla="*/ 384307 h 436214"/>
                  <a:gd name="connsiteX6" fmla="*/ 175026 w 176755"/>
                  <a:gd name="connsiteY6" fmla="*/ 149357 h 436214"/>
                  <a:gd name="connsiteX7" fmla="*/ 111526 w 176755"/>
                  <a:gd name="connsiteY7" fmla="*/ 270007 h 436214"/>
                  <a:gd name="connsiteX8" fmla="*/ 114701 w 176755"/>
                  <a:gd name="connsiteY8" fmla="*/ 139832 h 436214"/>
                  <a:gd name="connsiteX9" fmla="*/ 67076 w 176755"/>
                  <a:gd name="connsiteY9" fmla="*/ 47757 h 436214"/>
                  <a:gd name="connsiteX10" fmla="*/ 152801 w 176755"/>
                  <a:gd name="connsiteY10" fmla="*/ 152532 h 436214"/>
                  <a:gd name="connsiteX11" fmla="*/ 401 w 176755"/>
                  <a:gd name="connsiteY11" fmla="*/ 132 h 436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755" h="436214">
                    <a:moveTo>
                      <a:pt x="401" y="132"/>
                    </a:moveTo>
                    <a:cubicBezTo>
                      <a:pt x="-7007" y="5424"/>
                      <a:pt x="90359" y="158353"/>
                      <a:pt x="108351" y="184282"/>
                    </a:cubicBezTo>
                    <a:cubicBezTo>
                      <a:pt x="126343" y="210211"/>
                      <a:pt x="116289" y="140890"/>
                      <a:pt x="108351" y="155707"/>
                    </a:cubicBezTo>
                    <a:cubicBezTo>
                      <a:pt x="100414" y="170524"/>
                      <a:pt x="76072" y="227674"/>
                      <a:pt x="60726" y="273182"/>
                    </a:cubicBezTo>
                    <a:cubicBezTo>
                      <a:pt x="45380" y="318690"/>
                      <a:pt x="21039" y="410236"/>
                      <a:pt x="16276" y="428757"/>
                    </a:cubicBezTo>
                    <a:cubicBezTo>
                      <a:pt x="11513" y="447278"/>
                      <a:pt x="5693" y="430874"/>
                      <a:pt x="32151" y="384307"/>
                    </a:cubicBezTo>
                    <a:cubicBezTo>
                      <a:pt x="58609" y="337740"/>
                      <a:pt x="161797" y="168407"/>
                      <a:pt x="175026" y="149357"/>
                    </a:cubicBezTo>
                    <a:cubicBezTo>
                      <a:pt x="188255" y="130307"/>
                      <a:pt x="121580" y="271594"/>
                      <a:pt x="111526" y="270007"/>
                    </a:cubicBezTo>
                    <a:cubicBezTo>
                      <a:pt x="101472" y="268420"/>
                      <a:pt x="122109" y="176874"/>
                      <a:pt x="114701" y="139832"/>
                    </a:cubicBezTo>
                    <a:cubicBezTo>
                      <a:pt x="107293" y="102790"/>
                      <a:pt x="60726" y="45640"/>
                      <a:pt x="67076" y="47757"/>
                    </a:cubicBezTo>
                    <a:cubicBezTo>
                      <a:pt x="73426" y="49874"/>
                      <a:pt x="161797" y="155707"/>
                      <a:pt x="152801" y="152532"/>
                    </a:cubicBezTo>
                    <a:cubicBezTo>
                      <a:pt x="143805" y="149357"/>
                      <a:pt x="7809" y="-5160"/>
                      <a:pt x="401" y="1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 346">
                <a:extLst>
                  <a:ext uri="{FF2B5EF4-FFF2-40B4-BE49-F238E27FC236}">
                    <a16:creationId xmlns:a16="http://schemas.microsoft.com/office/drawing/2014/main" id="{30ADCF31-ECAA-6161-CDA5-87A7CAAF3B32}"/>
                  </a:ext>
                </a:extLst>
              </p:cNvPr>
              <p:cNvSpPr/>
              <p:nvPr/>
            </p:nvSpPr>
            <p:spPr>
              <a:xfrm>
                <a:off x="6639127" y="4534635"/>
                <a:ext cx="140057" cy="194636"/>
              </a:xfrm>
              <a:custGeom>
                <a:avLst/>
                <a:gdLst>
                  <a:gd name="connsiteX0" fmla="*/ 139498 w 140057"/>
                  <a:gd name="connsiteY0" fmla="*/ 2440 h 194636"/>
                  <a:gd name="connsiteX1" fmla="*/ 2973 w 140057"/>
                  <a:gd name="connsiteY1" fmla="*/ 192940 h 194636"/>
                  <a:gd name="connsiteX2" fmla="*/ 50598 w 140057"/>
                  <a:gd name="connsiteY2" fmla="*/ 91340 h 194636"/>
                  <a:gd name="connsiteX3" fmla="*/ 139498 w 140057"/>
                  <a:gd name="connsiteY3" fmla="*/ 2440 h 19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057" h="194636">
                    <a:moveTo>
                      <a:pt x="139498" y="2440"/>
                    </a:moveTo>
                    <a:cubicBezTo>
                      <a:pt x="131561" y="19373"/>
                      <a:pt x="17790" y="178123"/>
                      <a:pt x="2973" y="192940"/>
                    </a:cubicBezTo>
                    <a:cubicBezTo>
                      <a:pt x="-11844" y="207757"/>
                      <a:pt x="32606" y="121502"/>
                      <a:pt x="50598" y="91340"/>
                    </a:cubicBezTo>
                    <a:cubicBezTo>
                      <a:pt x="68590" y="61178"/>
                      <a:pt x="147435" y="-14493"/>
                      <a:pt x="139498" y="24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 347">
                <a:extLst>
                  <a:ext uri="{FF2B5EF4-FFF2-40B4-BE49-F238E27FC236}">
                    <a16:creationId xmlns:a16="http://schemas.microsoft.com/office/drawing/2014/main" id="{D0C01709-0006-CDF2-687F-ABE79DB2CED8}"/>
                  </a:ext>
                </a:extLst>
              </p:cNvPr>
              <p:cNvSpPr/>
              <p:nvPr/>
            </p:nvSpPr>
            <p:spPr>
              <a:xfrm>
                <a:off x="6502989" y="4444607"/>
                <a:ext cx="235052" cy="314883"/>
              </a:xfrm>
              <a:custGeom>
                <a:avLst/>
                <a:gdLst>
                  <a:gd name="connsiteX0" fmla="*/ 37511 w 235052"/>
                  <a:gd name="connsiteY0" fmla="*/ 393 h 314883"/>
                  <a:gd name="connsiteX1" fmla="*/ 37511 w 235052"/>
                  <a:gd name="connsiteY1" fmla="*/ 181368 h 314883"/>
                  <a:gd name="connsiteX2" fmla="*/ 50211 w 235052"/>
                  <a:gd name="connsiteY2" fmla="*/ 254393 h 314883"/>
                  <a:gd name="connsiteX3" fmla="*/ 34336 w 235052"/>
                  <a:gd name="connsiteY3" fmla="*/ 251218 h 314883"/>
                  <a:gd name="connsiteX4" fmla="*/ 66086 w 235052"/>
                  <a:gd name="connsiteY4" fmla="*/ 289318 h 314883"/>
                  <a:gd name="connsiteX5" fmla="*/ 151811 w 235052"/>
                  <a:gd name="connsiteY5" fmla="*/ 289318 h 314883"/>
                  <a:gd name="connsiteX6" fmla="*/ 234361 w 235052"/>
                  <a:gd name="connsiteY6" fmla="*/ 270268 h 314883"/>
                  <a:gd name="connsiteX7" fmla="*/ 104186 w 235052"/>
                  <a:gd name="connsiteY7" fmla="*/ 314718 h 314883"/>
                  <a:gd name="connsiteX8" fmla="*/ 15286 w 235052"/>
                  <a:gd name="connsiteY8" fmla="*/ 251218 h 314883"/>
                  <a:gd name="connsiteX9" fmla="*/ 2586 w 235052"/>
                  <a:gd name="connsiteY9" fmla="*/ 108343 h 314883"/>
                  <a:gd name="connsiteX10" fmla="*/ 43861 w 235052"/>
                  <a:gd name="connsiteY10" fmla="*/ 235343 h 314883"/>
                  <a:gd name="connsiteX11" fmla="*/ 37511 w 235052"/>
                  <a:gd name="connsiteY11" fmla="*/ 393 h 31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052" h="314883">
                    <a:moveTo>
                      <a:pt x="37511" y="393"/>
                    </a:moveTo>
                    <a:cubicBezTo>
                      <a:pt x="36453" y="-8603"/>
                      <a:pt x="35394" y="139035"/>
                      <a:pt x="37511" y="181368"/>
                    </a:cubicBezTo>
                    <a:cubicBezTo>
                      <a:pt x="39628" y="223701"/>
                      <a:pt x="50740" y="242751"/>
                      <a:pt x="50211" y="254393"/>
                    </a:cubicBezTo>
                    <a:cubicBezTo>
                      <a:pt x="49682" y="266035"/>
                      <a:pt x="31690" y="245397"/>
                      <a:pt x="34336" y="251218"/>
                    </a:cubicBezTo>
                    <a:cubicBezTo>
                      <a:pt x="36982" y="257039"/>
                      <a:pt x="46507" y="282968"/>
                      <a:pt x="66086" y="289318"/>
                    </a:cubicBezTo>
                    <a:cubicBezTo>
                      <a:pt x="85665" y="295668"/>
                      <a:pt x="123765" y="292493"/>
                      <a:pt x="151811" y="289318"/>
                    </a:cubicBezTo>
                    <a:cubicBezTo>
                      <a:pt x="179857" y="286143"/>
                      <a:pt x="242298" y="266035"/>
                      <a:pt x="234361" y="270268"/>
                    </a:cubicBezTo>
                    <a:cubicBezTo>
                      <a:pt x="226424" y="274501"/>
                      <a:pt x="140698" y="317893"/>
                      <a:pt x="104186" y="314718"/>
                    </a:cubicBezTo>
                    <a:cubicBezTo>
                      <a:pt x="67674" y="311543"/>
                      <a:pt x="32219" y="285614"/>
                      <a:pt x="15286" y="251218"/>
                    </a:cubicBezTo>
                    <a:cubicBezTo>
                      <a:pt x="-1647" y="216822"/>
                      <a:pt x="-2176" y="110989"/>
                      <a:pt x="2586" y="108343"/>
                    </a:cubicBezTo>
                    <a:cubicBezTo>
                      <a:pt x="7348" y="105697"/>
                      <a:pt x="35394" y="251747"/>
                      <a:pt x="43861" y="235343"/>
                    </a:cubicBezTo>
                    <a:cubicBezTo>
                      <a:pt x="52328" y="218939"/>
                      <a:pt x="38569" y="9389"/>
                      <a:pt x="37511" y="3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 348">
                <a:extLst>
                  <a:ext uri="{FF2B5EF4-FFF2-40B4-BE49-F238E27FC236}">
                    <a16:creationId xmlns:a16="http://schemas.microsoft.com/office/drawing/2014/main" id="{5EBE8725-A188-FC5E-7C5E-7B069D7C9E14}"/>
                  </a:ext>
                </a:extLst>
              </p:cNvPr>
              <p:cNvSpPr/>
              <p:nvPr/>
            </p:nvSpPr>
            <p:spPr>
              <a:xfrm>
                <a:off x="6441863" y="4406736"/>
                <a:ext cx="325155" cy="372015"/>
              </a:xfrm>
              <a:custGeom>
                <a:avLst/>
                <a:gdLst>
                  <a:gd name="connsiteX0" fmla="*/ 22437 w 325155"/>
                  <a:gd name="connsiteY0" fmla="*/ 164 h 372015"/>
                  <a:gd name="connsiteX1" fmla="*/ 38312 w 325155"/>
                  <a:gd name="connsiteY1" fmla="*/ 266864 h 372015"/>
                  <a:gd name="connsiteX2" fmla="*/ 54187 w 325155"/>
                  <a:gd name="connsiteY2" fmla="*/ 339889 h 372015"/>
                  <a:gd name="connsiteX3" fmla="*/ 130387 w 325155"/>
                  <a:gd name="connsiteY3" fmla="*/ 371639 h 372015"/>
                  <a:gd name="connsiteX4" fmla="*/ 324062 w 325155"/>
                  <a:gd name="connsiteY4" fmla="*/ 320839 h 372015"/>
                  <a:gd name="connsiteX5" fmla="*/ 203412 w 325155"/>
                  <a:gd name="connsiteY5" fmla="*/ 358939 h 372015"/>
                  <a:gd name="connsiteX6" fmla="*/ 82762 w 325155"/>
                  <a:gd name="connsiteY6" fmla="*/ 343064 h 372015"/>
                  <a:gd name="connsiteX7" fmla="*/ 28787 w 325155"/>
                  <a:gd name="connsiteY7" fmla="*/ 263689 h 372015"/>
                  <a:gd name="connsiteX8" fmla="*/ 212 w 325155"/>
                  <a:gd name="connsiteY8" fmla="*/ 146214 h 372015"/>
                  <a:gd name="connsiteX9" fmla="*/ 16087 w 325155"/>
                  <a:gd name="connsiteY9" fmla="*/ 225589 h 372015"/>
                  <a:gd name="connsiteX10" fmla="*/ 22437 w 325155"/>
                  <a:gd name="connsiteY10" fmla="*/ 164 h 37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155" h="372015">
                    <a:moveTo>
                      <a:pt x="22437" y="164"/>
                    </a:moveTo>
                    <a:cubicBezTo>
                      <a:pt x="26141" y="7043"/>
                      <a:pt x="33020" y="210243"/>
                      <a:pt x="38312" y="266864"/>
                    </a:cubicBezTo>
                    <a:cubicBezTo>
                      <a:pt x="43604" y="323485"/>
                      <a:pt x="38841" y="322427"/>
                      <a:pt x="54187" y="339889"/>
                    </a:cubicBezTo>
                    <a:cubicBezTo>
                      <a:pt x="69533" y="357351"/>
                      <a:pt x="85408" y="374814"/>
                      <a:pt x="130387" y="371639"/>
                    </a:cubicBezTo>
                    <a:cubicBezTo>
                      <a:pt x="175366" y="368464"/>
                      <a:pt x="311891" y="322956"/>
                      <a:pt x="324062" y="320839"/>
                    </a:cubicBezTo>
                    <a:cubicBezTo>
                      <a:pt x="336233" y="318722"/>
                      <a:pt x="243629" y="355235"/>
                      <a:pt x="203412" y="358939"/>
                    </a:cubicBezTo>
                    <a:cubicBezTo>
                      <a:pt x="163195" y="362643"/>
                      <a:pt x="111866" y="358939"/>
                      <a:pt x="82762" y="343064"/>
                    </a:cubicBezTo>
                    <a:cubicBezTo>
                      <a:pt x="53658" y="327189"/>
                      <a:pt x="42545" y="296497"/>
                      <a:pt x="28787" y="263689"/>
                    </a:cubicBezTo>
                    <a:cubicBezTo>
                      <a:pt x="15029" y="230881"/>
                      <a:pt x="2329" y="152564"/>
                      <a:pt x="212" y="146214"/>
                    </a:cubicBezTo>
                    <a:cubicBezTo>
                      <a:pt x="-1905" y="139864"/>
                      <a:pt x="12383" y="246227"/>
                      <a:pt x="16087" y="225589"/>
                    </a:cubicBezTo>
                    <a:cubicBezTo>
                      <a:pt x="19791" y="204951"/>
                      <a:pt x="18733" y="-6715"/>
                      <a:pt x="22437" y="1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フリーフォーム 349">
                <a:extLst>
                  <a:ext uri="{FF2B5EF4-FFF2-40B4-BE49-F238E27FC236}">
                    <a16:creationId xmlns:a16="http://schemas.microsoft.com/office/drawing/2014/main" id="{8C20EA2E-D48D-8E7F-C218-1E2F3EA72F5C}"/>
                  </a:ext>
                </a:extLst>
              </p:cNvPr>
              <p:cNvSpPr/>
              <p:nvPr/>
            </p:nvSpPr>
            <p:spPr>
              <a:xfrm>
                <a:off x="7003483" y="3523529"/>
                <a:ext cx="428640" cy="591952"/>
              </a:xfrm>
              <a:custGeom>
                <a:avLst/>
                <a:gdLst>
                  <a:gd name="connsiteX0" fmla="*/ 422842 w 428640"/>
                  <a:gd name="connsiteY0" fmla="*/ 10246 h 591952"/>
                  <a:gd name="connsiteX1" fmla="*/ 197417 w 428640"/>
                  <a:gd name="connsiteY1" fmla="*/ 105496 h 591952"/>
                  <a:gd name="connsiteX2" fmla="*/ 289492 w 428640"/>
                  <a:gd name="connsiteY2" fmla="*/ 83271 h 591952"/>
                  <a:gd name="connsiteX3" fmla="*/ 187892 w 428640"/>
                  <a:gd name="connsiteY3" fmla="*/ 194396 h 591952"/>
                  <a:gd name="connsiteX4" fmla="*/ 137092 w 428640"/>
                  <a:gd name="connsiteY4" fmla="*/ 226146 h 591952"/>
                  <a:gd name="connsiteX5" fmla="*/ 302192 w 428640"/>
                  <a:gd name="connsiteY5" fmla="*/ 191221 h 591952"/>
                  <a:gd name="connsiteX6" fmla="*/ 238692 w 428640"/>
                  <a:gd name="connsiteY6" fmla="*/ 261071 h 591952"/>
                  <a:gd name="connsiteX7" fmla="*/ 57717 w 428640"/>
                  <a:gd name="connsiteY7" fmla="*/ 369021 h 591952"/>
                  <a:gd name="connsiteX8" fmla="*/ 206942 w 428640"/>
                  <a:gd name="connsiteY8" fmla="*/ 321396 h 591952"/>
                  <a:gd name="connsiteX9" fmla="*/ 567 w 428640"/>
                  <a:gd name="connsiteY9" fmla="*/ 432521 h 591952"/>
                  <a:gd name="connsiteX10" fmla="*/ 143442 w 428640"/>
                  <a:gd name="connsiteY10" fmla="*/ 419821 h 591952"/>
                  <a:gd name="connsiteX11" fmla="*/ 76767 w 428640"/>
                  <a:gd name="connsiteY11" fmla="*/ 486496 h 591952"/>
                  <a:gd name="connsiteX12" fmla="*/ 73592 w 428640"/>
                  <a:gd name="connsiteY12" fmla="*/ 591271 h 591952"/>
                  <a:gd name="connsiteX13" fmla="*/ 64067 w 428640"/>
                  <a:gd name="connsiteY13" fmla="*/ 534121 h 591952"/>
                  <a:gd name="connsiteX14" fmla="*/ 73592 w 428640"/>
                  <a:gd name="connsiteY14" fmla="*/ 584921 h 591952"/>
                  <a:gd name="connsiteX15" fmla="*/ 149792 w 428640"/>
                  <a:gd name="connsiteY15" fmla="*/ 378546 h 591952"/>
                  <a:gd name="connsiteX16" fmla="*/ 349817 w 428640"/>
                  <a:gd name="connsiteY16" fmla="*/ 99146 h 591952"/>
                  <a:gd name="connsiteX17" fmla="*/ 279967 w 428640"/>
                  <a:gd name="connsiteY17" fmla="*/ 137246 h 591952"/>
                  <a:gd name="connsiteX18" fmla="*/ 356167 w 428640"/>
                  <a:gd name="connsiteY18" fmla="*/ 16596 h 591952"/>
                  <a:gd name="connsiteX19" fmla="*/ 422842 w 428640"/>
                  <a:gd name="connsiteY19" fmla="*/ 10246 h 591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28640" h="591952">
                    <a:moveTo>
                      <a:pt x="422842" y="10246"/>
                    </a:moveTo>
                    <a:cubicBezTo>
                      <a:pt x="396384" y="25063"/>
                      <a:pt x="219642" y="93325"/>
                      <a:pt x="197417" y="105496"/>
                    </a:cubicBezTo>
                    <a:cubicBezTo>
                      <a:pt x="175192" y="117667"/>
                      <a:pt x="291079" y="68454"/>
                      <a:pt x="289492" y="83271"/>
                    </a:cubicBezTo>
                    <a:cubicBezTo>
                      <a:pt x="287905" y="98088"/>
                      <a:pt x="213292" y="170584"/>
                      <a:pt x="187892" y="194396"/>
                    </a:cubicBezTo>
                    <a:cubicBezTo>
                      <a:pt x="162492" y="218209"/>
                      <a:pt x="118042" y="226675"/>
                      <a:pt x="137092" y="226146"/>
                    </a:cubicBezTo>
                    <a:cubicBezTo>
                      <a:pt x="156142" y="225617"/>
                      <a:pt x="285259" y="185400"/>
                      <a:pt x="302192" y="191221"/>
                    </a:cubicBezTo>
                    <a:cubicBezTo>
                      <a:pt x="319125" y="197042"/>
                      <a:pt x="279438" y="231438"/>
                      <a:pt x="238692" y="261071"/>
                    </a:cubicBezTo>
                    <a:cubicBezTo>
                      <a:pt x="197946" y="290704"/>
                      <a:pt x="63009" y="358967"/>
                      <a:pt x="57717" y="369021"/>
                    </a:cubicBezTo>
                    <a:cubicBezTo>
                      <a:pt x="52425" y="379075"/>
                      <a:pt x="216467" y="310813"/>
                      <a:pt x="206942" y="321396"/>
                    </a:cubicBezTo>
                    <a:cubicBezTo>
                      <a:pt x="197417" y="331979"/>
                      <a:pt x="11150" y="416117"/>
                      <a:pt x="567" y="432521"/>
                    </a:cubicBezTo>
                    <a:cubicBezTo>
                      <a:pt x="-10016" y="448925"/>
                      <a:pt x="130742" y="410825"/>
                      <a:pt x="143442" y="419821"/>
                    </a:cubicBezTo>
                    <a:cubicBezTo>
                      <a:pt x="156142" y="428817"/>
                      <a:pt x="88409" y="457921"/>
                      <a:pt x="76767" y="486496"/>
                    </a:cubicBezTo>
                    <a:cubicBezTo>
                      <a:pt x="65125" y="515071"/>
                      <a:pt x="75709" y="583334"/>
                      <a:pt x="73592" y="591271"/>
                    </a:cubicBezTo>
                    <a:cubicBezTo>
                      <a:pt x="71475" y="599208"/>
                      <a:pt x="64067" y="535179"/>
                      <a:pt x="64067" y="534121"/>
                    </a:cubicBezTo>
                    <a:cubicBezTo>
                      <a:pt x="64067" y="533063"/>
                      <a:pt x="59305" y="610850"/>
                      <a:pt x="73592" y="584921"/>
                    </a:cubicBezTo>
                    <a:cubicBezTo>
                      <a:pt x="87879" y="558992"/>
                      <a:pt x="103755" y="459508"/>
                      <a:pt x="149792" y="378546"/>
                    </a:cubicBezTo>
                    <a:cubicBezTo>
                      <a:pt x="195829" y="297584"/>
                      <a:pt x="328121" y="139362"/>
                      <a:pt x="349817" y="99146"/>
                    </a:cubicBezTo>
                    <a:cubicBezTo>
                      <a:pt x="371513" y="58930"/>
                      <a:pt x="278909" y="151004"/>
                      <a:pt x="279967" y="137246"/>
                    </a:cubicBezTo>
                    <a:cubicBezTo>
                      <a:pt x="281025" y="123488"/>
                      <a:pt x="334471" y="37234"/>
                      <a:pt x="356167" y="16596"/>
                    </a:cubicBezTo>
                    <a:cubicBezTo>
                      <a:pt x="377863" y="-4042"/>
                      <a:pt x="449300" y="-4571"/>
                      <a:pt x="422842" y="102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フリーフォーム 350">
                <a:extLst>
                  <a:ext uri="{FF2B5EF4-FFF2-40B4-BE49-F238E27FC236}">
                    <a16:creationId xmlns:a16="http://schemas.microsoft.com/office/drawing/2014/main" id="{E6F10F24-BD64-87BB-60AF-A929B4E64109}"/>
                  </a:ext>
                </a:extLst>
              </p:cNvPr>
              <p:cNvSpPr/>
              <p:nvPr/>
            </p:nvSpPr>
            <p:spPr>
              <a:xfrm>
                <a:off x="6869602" y="4072679"/>
                <a:ext cx="166906" cy="167708"/>
              </a:xfrm>
              <a:custGeom>
                <a:avLst/>
                <a:gdLst>
                  <a:gd name="connsiteX0" fmla="*/ 26498 w 166906"/>
                  <a:gd name="connsiteY0" fmla="*/ 846 h 167708"/>
                  <a:gd name="connsiteX1" fmla="*/ 64598 w 166906"/>
                  <a:gd name="connsiteY1" fmla="*/ 77046 h 167708"/>
                  <a:gd name="connsiteX2" fmla="*/ 156673 w 166906"/>
                  <a:gd name="connsiteY2" fmla="*/ 165946 h 167708"/>
                  <a:gd name="connsiteX3" fmla="*/ 147148 w 166906"/>
                  <a:gd name="connsiteY3" fmla="*/ 134196 h 167708"/>
                  <a:gd name="connsiteX4" fmla="*/ 1098 w 166906"/>
                  <a:gd name="connsiteY4" fmla="*/ 108796 h 167708"/>
                  <a:gd name="connsiteX5" fmla="*/ 77298 w 166906"/>
                  <a:gd name="connsiteY5" fmla="*/ 127846 h 167708"/>
                  <a:gd name="connsiteX6" fmla="*/ 26498 w 166906"/>
                  <a:gd name="connsiteY6" fmla="*/ 846 h 16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906" h="167708">
                    <a:moveTo>
                      <a:pt x="26498" y="846"/>
                    </a:moveTo>
                    <a:cubicBezTo>
                      <a:pt x="24381" y="-7621"/>
                      <a:pt x="42902" y="49529"/>
                      <a:pt x="64598" y="77046"/>
                    </a:cubicBezTo>
                    <a:cubicBezTo>
                      <a:pt x="86294" y="104563"/>
                      <a:pt x="142915" y="156421"/>
                      <a:pt x="156673" y="165946"/>
                    </a:cubicBezTo>
                    <a:cubicBezTo>
                      <a:pt x="170431" y="175471"/>
                      <a:pt x="173077" y="143721"/>
                      <a:pt x="147148" y="134196"/>
                    </a:cubicBezTo>
                    <a:cubicBezTo>
                      <a:pt x="121219" y="124671"/>
                      <a:pt x="12740" y="109854"/>
                      <a:pt x="1098" y="108796"/>
                    </a:cubicBezTo>
                    <a:cubicBezTo>
                      <a:pt x="-10544" y="107738"/>
                      <a:pt x="74123" y="144779"/>
                      <a:pt x="77298" y="127846"/>
                    </a:cubicBezTo>
                    <a:cubicBezTo>
                      <a:pt x="80473" y="110913"/>
                      <a:pt x="28615" y="9313"/>
                      <a:pt x="26498" y="8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 351">
                <a:extLst>
                  <a:ext uri="{FF2B5EF4-FFF2-40B4-BE49-F238E27FC236}">
                    <a16:creationId xmlns:a16="http://schemas.microsoft.com/office/drawing/2014/main" id="{971151B2-BCC4-68FE-9E07-EEEC362985E2}"/>
                  </a:ext>
                </a:extLst>
              </p:cNvPr>
              <p:cNvSpPr/>
              <p:nvPr/>
            </p:nvSpPr>
            <p:spPr>
              <a:xfrm>
                <a:off x="7100560" y="3584538"/>
                <a:ext cx="322596" cy="684967"/>
              </a:xfrm>
              <a:custGeom>
                <a:avLst/>
                <a:gdLst>
                  <a:gd name="connsiteX0" fmla="*/ 309890 w 322596"/>
                  <a:gd name="connsiteY0" fmla="*/ 37 h 684967"/>
                  <a:gd name="connsiteX1" fmla="*/ 297190 w 322596"/>
                  <a:gd name="connsiteY1" fmla="*/ 146087 h 684967"/>
                  <a:gd name="connsiteX2" fmla="*/ 84465 w 322596"/>
                  <a:gd name="connsiteY2" fmla="*/ 355637 h 684967"/>
                  <a:gd name="connsiteX3" fmla="*/ 170190 w 322596"/>
                  <a:gd name="connsiteY3" fmla="*/ 263562 h 684967"/>
                  <a:gd name="connsiteX4" fmla="*/ 97165 w 322596"/>
                  <a:gd name="connsiteY4" fmla="*/ 387387 h 684967"/>
                  <a:gd name="connsiteX5" fmla="*/ 20965 w 322596"/>
                  <a:gd name="connsiteY5" fmla="*/ 682662 h 684967"/>
                  <a:gd name="connsiteX6" fmla="*/ 27315 w 322596"/>
                  <a:gd name="connsiteY6" fmla="*/ 508037 h 684967"/>
                  <a:gd name="connsiteX7" fmla="*/ 322590 w 322596"/>
                  <a:gd name="connsiteY7" fmla="*/ 209587 h 684967"/>
                  <a:gd name="connsiteX8" fmla="*/ 36840 w 322596"/>
                  <a:gd name="connsiteY8" fmla="*/ 533437 h 684967"/>
                  <a:gd name="connsiteX9" fmla="*/ 297190 w 322596"/>
                  <a:gd name="connsiteY9" fmla="*/ 136562 h 684967"/>
                  <a:gd name="connsiteX10" fmla="*/ 309890 w 322596"/>
                  <a:gd name="connsiteY10" fmla="*/ 37 h 68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2596" h="684967">
                    <a:moveTo>
                      <a:pt x="309890" y="37"/>
                    </a:moveTo>
                    <a:cubicBezTo>
                      <a:pt x="309890" y="1624"/>
                      <a:pt x="334761" y="86820"/>
                      <a:pt x="297190" y="146087"/>
                    </a:cubicBezTo>
                    <a:cubicBezTo>
                      <a:pt x="259619" y="205354"/>
                      <a:pt x="105632" y="336058"/>
                      <a:pt x="84465" y="355637"/>
                    </a:cubicBezTo>
                    <a:cubicBezTo>
                      <a:pt x="63298" y="375216"/>
                      <a:pt x="168073" y="258270"/>
                      <a:pt x="170190" y="263562"/>
                    </a:cubicBezTo>
                    <a:cubicBezTo>
                      <a:pt x="172307" y="268854"/>
                      <a:pt x="122036" y="317537"/>
                      <a:pt x="97165" y="387387"/>
                    </a:cubicBezTo>
                    <a:cubicBezTo>
                      <a:pt x="72294" y="457237"/>
                      <a:pt x="32607" y="662554"/>
                      <a:pt x="20965" y="682662"/>
                    </a:cubicBezTo>
                    <a:cubicBezTo>
                      <a:pt x="9323" y="702770"/>
                      <a:pt x="-22956" y="586883"/>
                      <a:pt x="27315" y="508037"/>
                    </a:cubicBezTo>
                    <a:cubicBezTo>
                      <a:pt x="77586" y="429191"/>
                      <a:pt x="321003" y="205354"/>
                      <a:pt x="322590" y="209587"/>
                    </a:cubicBezTo>
                    <a:cubicBezTo>
                      <a:pt x="324177" y="213820"/>
                      <a:pt x="41073" y="545608"/>
                      <a:pt x="36840" y="533437"/>
                    </a:cubicBezTo>
                    <a:cubicBezTo>
                      <a:pt x="32607" y="521266"/>
                      <a:pt x="253269" y="225991"/>
                      <a:pt x="297190" y="136562"/>
                    </a:cubicBezTo>
                    <a:cubicBezTo>
                      <a:pt x="341111" y="47133"/>
                      <a:pt x="309890" y="-1550"/>
                      <a:pt x="309890" y="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 352">
                <a:extLst>
                  <a:ext uri="{FF2B5EF4-FFF2-40B4-BE49-F238E27FC236}">
                    <a16:creationId xmlns:a16="http://schemas.microsoft.com/office/drawing/2014/main" id="{77CBF042-7D96-B73F-ABDE-FD67AD67A16C}"/>
                  </a:ext>
                </a:extLst>
              </p:cNvPr>
              <p:cNvSpPr/>
              <p:nvPr/>
            </p:nvSpPr>
            <p:spPr>
              <a:xfrm>
                <a:off x="6878758" y="3977427"/>
                <a:ext cx="46125" cy="211460"/>
              </a:xfrm>
              <a:custGeom>
                <a:avLst/>
                <a:gdLst>
                  <a:gd name="connsiteX0" fmla="*/ 45917 w 46125"/>
                  <a:gd name="connsiteY0" fmla="*/ 4023 h 211460"/>
                  <a:gd name="connsiteX1" fmla="*/ 1467 w 46125"/>
                  <a:gd name="connsiteY1" fmla="*/ 159598 h 211460"/>
                  <a:gd name="connsiteX2" fmla="*/ 10992 w 46125"/>
                  <a:gd name="connsiteY2" fmla="*/ 210398 h 211460"/>
                  <a:gd name="connsiteX3" fmla="*/ 14167 w 46125"/>
                  <a:gd name="connsiteY3" fmla="*/ 121498 h 211460"/>
                  <a:gd name="connsiteX4" fmla="*/ 17342 w 46125"/>
                  <a:gd name="connsiteY4" fmla="*/ 51648 h 211460"/>
                  <a:gd name="connsiteX5" fmla="*/ 45917 w 46125"/>
                  <a:gd name="connsiteY5" fmla="*/ 4023 h 21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25" h="211460">
                    <a:moveTo>
                      <a:pt x="45917" y="4023"/>
                    </a:moveTo>
                    <a:cubicBezTo>
                      <a:pt x="43271" y="22015"/>
                      <a:pt x="7288" y="125202"/>
                      <a:pt x="1467" y="159598"/>
                    </a:cubicBezTo>
                    <a:cubicBezTo>
                      <a:pt x="-4354" y="193994"/>
                      <a:pt x="8875" y="216748"/>
                      <a:pt x="10992" y="210398"/>
                    </a:cubicBezTo>
                    <a:cubicBezTo>
                      <a:pt x="13109" y="204048"/>
                      <a:pt x="13109" y="147956"/>
                      <a:pt x="14167" y="121498"/>
                    </a:cubicBezTo>
                    <a:cubicBezTo>
                      <a:pt x="15225" y="95040"/>
                      <a:pt x="9405" y="70169"/>
                      <a:pt x="17342" y="51648"/>
                    </a:cubicBezTo>
                    <a:cubicBezTo>
                      <a:pt x="25279" y="33127"/>
                      <a:pt x="48563" y="-13969"/>
                      <a:pt x="45917" y="40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フリーフォーム 353">
                <a:extLst>
                  <a:ext uri="{FF2B5EF4-FFF2-40B4-BE49-F238E27FC236}">
                    <a16:creationId xmlns:a16="http://schemas.microsoft.com/office/drawing/2014/main" id="{74DDCDC4-8784-5EA9-500F-C510E2577F7C}"/>
                  </a:ext>
                </a:extLst>
              </p:cNvPr>
              <p:cNvSpPr/>
              <p:nvPr/>
            </p:nvSpPr>
            <p:spPr>
              <a:xfrm>
                <a:off x="6784759" y="4244961"/>
                <a:ext cx="194048" cy="241323"/>
              </a:xfrm>
              <a:custGeom>
                <a:avLst/>
                <a:gdLst>
                  <a:gd name="connsiteX0" fmla="*/ 216 w 194048"/>
                  <a:gd name="connsiteY0" fmla="*/ 57164 h 241323"/>
                  <a:gd name="connsiteX1" fmla="*/ 54191 w 194048"/>
                  <a:gd name="connsiteY1" fmla="*/ 136539 h 241323"/>
                  <a:gd name="connsiteX2" fmla="*/ 76416 w 194048"/>
                  <a:gd name="connsiteY2" fmla="*/ 241314 h 241323"/>
                  <a:gd name="connsiteX3" fmla="*/ 76416 w 194048"/>
                  <a:gd name="connsiteY3" fmla="*/ 142889 h 241323"/>
                  <a:gd name="connsiteX4" fmla="*/ 149441 w 194048"/>
                  <a:gd name="connsiteY4" fmla="*/ 168289 h 241323"/>
                  <a:gd name="connsiteX5" fmla="*/ 127216 w 194048"/>
                  <a:gd name="connsiteY5" fmla="*/ 111139 h 241323"/>
                  <a:gd name="connsiteX6" fmla="*/ 82766 w 194048"/>
                  <a:gd name="connsiteY6" fmla="*/ 53989 h 241323"/>
                  <a:gd name="connsiteX7" fmla="*/ 193891 w 194048"/>
                  <a:gd name="connsiteY7" fmla="*/ 136539 h 241323"/>
                  <a:gd name="connsiteX8" fmla="*/ 54191 w 194048"/>
                  <a:gd name="connsiteY8" fmla="*/ 14 h 241323"/>
                  <a:gd name="connsiteX9" fmla="*/ 162141 w 194048"/>
                  <a:gd name="connsiteY9" fmla="*/ 146064 h 241323"/>
                  <a:gd name="connsiteX10" fmla="*/ 76416 w 194048"/>
                  <a:gd name="connsiteY10" fmla="*/ 155589 h 241323"/>
                  <a:gd name="connsiteX11" fmla="*/ 216 w 194048"/>
                  <a:gd name="connsiteY11" fmla="*/ 57164 h 24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4048" h="241323">
                    <a:moveTo>
                      <a:pt x="216" y="57164"/>
                    </a:moveTo>
                    <a:cubicBezTo>
                      <a:pt x="-3488" y="53989"/>
                      <a:pt x="41491" y="105847"/>
                      <a:pt x="54191" y="136539"/>
                    </a:cubicBezTo>
                    <a:cubicBezTo>
                      <a:pt x="66891" y="167231"/>
                      <a:pt x="72712" y="240256"/>
                      <a:pt x="76416" y="241314"/>
                    </a:cubicBezTo>
                    <a:cubicBezTo>
                      <a:pt x="80120" y="242372"/>
                      <a:pt x="64245" y="155060"/>
                      <a:pt x="76416" y="142889"/>
                    </a:cubicBezTo>
                    <a:cubicBezTo>
                      <a:pt x="88587" y="130718"/>
                      <a:pt x="140974" y="173581"/>
                      <a:pt x="149441" y="168289"/>
                    </a:cubicBezTo>
                    <a:cubicBezTo>
                      <a:pt x="157908" y="162997"/>
                      <a:pt x="138328" y="130189"/>
                      <a:pt x="127216" y="111139"/>
                    </a:cubicBezTo>
                    <a:cubicBezTo>
                      <a:pt x="116104" y="92089"/>
                      <a:pt x="71654" y="49756"/>
                      <a:pt x="82766" y="53989"/>
                    </a:cubicBezTo>
                    <a:cubicBezTo>
                      <a:pt x="93879" y="58222"/>
                      <a:pt x="198653" y="145535"/>
                      <a:pt x="193891" y="136539"/>
                    </a:cubicBezTo>
                    <a:cubicBezTo>
                      <a:pt x="189129" y="127543"/>
                      <a:pt x="59483" y="-1573"/>
                      <a:pt x="54191" y="14"/>
                    </a:cubicBezTo>
                    <a:cubicBezTo>
                      <a:pt x="48899" y="1601"/>
                      <a:pt x="158437" y="120135"/>
                      <a:pt x="162141" y="146064"/>
                    </a:cubicBezTo>
                    <a:cubicBezTo>
                      <a:pt x="165845" y="171993"/>
                      <a:pt x="99699" y="167760"/>
                      <a:pt x="76416" y="155589"/>
                    </a:cubicBezTo>
                    <a:cubicBezTo>
                      <a:pt x="53133" y="143418"/>
                      <a:pt x="3920" y="60339"/>
                      <a:pt x="216" y="571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フリーフォーム 354">
                <a:extLst>
                  <a:ext uri="{FF2B5EF4-FFF2-40B4-BE49-F238E27FC236}">
                    <a16:creationId xmlns:a16="http://schemas.microsoft.com/office/drawing/2014/main" id="{70A0E7B3-4BE9-17A0-93BB-E834AC761F9D}"/>
                  </a:ext>
                </a:extLst>
              </p:cNvPr>
              <p:cNvSpPr/>
              <p:nvPr/>
            </p:nvSpPr>
            <p:spPr>
              <a:xfrm>
                <a:off x="6810022" y="3952870"/>
                <a:ext cx="299115" cy="371582"/>
              </a:xfrm>
              <a:custGeom>
                <a:avLst/>
                <a:gdLst>
                  <a:gd name="connsiteX0" fmla="*/ 79728 w 299115"/>
                  <a:gd name="connsiteY0" fmla="*/ 5 h 371582"/>
                  <a:gd name="connsiteX1" fmla="*/ 67028 w 299115"/>
                  <a:gd name="connsiteY1" fmla="*/ 187330 h 371582"/>
                  <a:gd name="connsiteX2" fmla="*/ 86078 w 299115"/>
                  <a:gd name="connsiteY2" fmla="*/ 295280 h 371582"/>
                  <a:gd name="connsiteX3" fmla="*/ 76553 w 299115"/>
                  <a:gd name="connsiteY3" fmla="*/ 266705 h 371582"/>
                  <a:gd name="connsiteX4" fmla="*/ 353 w 299115"/>
                  <a:gd name="connsiteY4" fmla="*/ 244480 h 371582"/>
                  <a:gd name="connsiteX5" fmla="*/ 111478 w 299115"/>
                  <a:gd name="connsiteY5" fmla="*/ 304805 h 371582"/>
                  <a:gd name="connsiteX6" fmla="*/ 178153 w 299115"/>
                  <a:gd name="connsiteY6" fmla="*/ 368305 h 371582"/>
                  <a:gd name="connsiteX7" fmla="*/ 136878 w 299115"/>
                  <a:gd name="connsiteY7" fmla="*/ 358780 h 371582"/>
                  <a:gd name="connsiteX8" fmla="*/ 225778 w 299115"/>
                  <a:gd name="connsiteY8" fmla="*/ 327030 h 371582"/>
                  <a:gd name="connsiteX9" fmla="*/ 298803 w 299115"/>
                  <a:gd name="connsiteY9" fmla="*/ 238130 h 371582"/>
                  <a:gd name="connsiteX10" fmla="*/ 197203 w 299115"/>
                  <a:gd name="connsiteY10" fmla="*/ 330205 h 371582"/>
                  <a:gd name="connsiteX11" fmla="*/ 92428 w 299115"/>
                  <a:gd name="connsiteY11" fmla="*/ 250830 h 371582"/>
                  <a:gd name="connsiteX12" fmla="*/ 3528 w 299115"/>
                  <a:gd name="connsiteY12" fmla="*/ 171455 h 371582"/>
                  <a:gd name="connsiteX13" fmla="*/ 44803 w 299115"/>
                  <a:gd name="connsiteY13" fmla="*/ 193680 h 371582"/>
                  <a:gd name="connsiteX14" fmla="*/ 79728 w 299115"/>
                  <a:gd name="connsiteY14" fmla="*/ 5 h 37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9115" h="371582">
                    <a:moveTo>
                      <a:pt x="79728" y="5"/>
                    </a:moveTo>
                    <a:cubicBezTo>
                      <a:pt x="83432" y="-1053"/>
                      <a:pt x="65970" y="138118"/>
                      <a:pt x="67028" y="187330"/>
                    </a:cubicBezTo>
                    <a:cubicBezTo>
                      <a:pt x="68086" y="236542"/>
                      <a:pt x="84491" y="282051"/>
                      <a:pt x="86078" y="295280"/>
                    </a:cubicBezTo>
                    <a:cubicBezTo>
                      <a:pt x="87665" y="308509"/>
                      <a:pt x="90841" y="275172"/>
                      <a:pt x="76553" y="266705"/>
                    </a:cubicBezTo>
                    <a:cubicBezTo>
                      <a:pt x="62265" y="258238"/>
                      <a:pt x="-5468" y="238130"/>
                      <a:pt x="353" y="244480"/>
                    </a:cubicBezTo>
                    <a:cubicBezTo>
                      <a:pt x="6174" y="250830"/>
                      <a:pt x="81845" y="284168"/>
                      <a:pt x="111478" y="304805"/>
                    </a:cubicBezTo>
                    <a:cubicBezTo>
                      <a:pt x="141111" y="325442"/>
                      <a:pt x="173920" y="359309"/>
                      <a:pt x="178153" y="368305"/>
                    </a:cubicBezTo>
                    <a:cubicBezTo>
                      <a:pt x="182386" y="377301"/>
                      <a:pt x="128940" y="365659"/>
                      <a:pt x="136878" y="358780"/>
                    </a:cubicBezTo>
                    <a:cubicBezTo>
                      <a:pt x="144816" y="351901"/>
                      <a:pt x="198791" y="347138"/>
                      <a:pt x="225778" y="327030"/>
                    </a:cubicBezTo>
                    <a:cubicBezTo>
                      <a:pt x="252766" y="306922"/>
                      <a:pt x="303566" y="237601"/>
                      <a:pt x="298803" y="238130"/>
                    </a:cubicBezTo>
                    <a:cubicBezTo>
                      <a:pt x="294041" y="238659"/>
                      <a:pt x="231599" y="328088"/>
                      <a:pt x="197203" y="330205"/>
                    </a:cubicBezTo>
                    <a:cubicBezTo>
                      <a:pt x="162807" y="332322"/>
                      <a:pt x="124707" y="277288"/>
                      <a:pt x="92428" y="250830"/>
                    </a:cubicBezTo>
                    <a:cubicBezTo>
                      <a:pt x="60149" y="224372"/>
                      <a:pt x="11465" y="180980"/>
                      <a:pt x="3528" y="171455"/>
                    </a:cubicBezTo>
                    <a:cubicBezTo>
                      <a:pt x="-4409" y="161930"/>
                      <a:pt x="32632" y="216434"/>
                      <a:pt x="44803" y="193680"/>
                    </a:cubicBezTo>
                    <a:cubicBezTo>
                      <a:pt x="56974" y="170926"/>
                      <a:pt x="76024" y="1063"/>
                      <a:pt x="79728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" name="フリーフォーム 355">
                <a:extLst>
                  <a:ext uri="{FF2B5EF4-FFF2-40B4-BE49-F238E27FC236}">
                    <a16:creationId xmlns:a16="http://schemas.microsoft.com/office/drawing/2014/main" id="{4E7A16D8-F0E9-8E43-7A66-D4EC8E07E327}"/>
                  </a:ext>
                </a:extLst>
              </p:cNvPr>
              <p:cNvSpPr/>
              <p:nvPr/>
            </p:nvSpPr>
            <p:spPr>
              <a:xfrm>
                <a:off x="6451277" y="4103526"/>
                <a:ext cx="105857" cy="170270"/>
              </a:xfrm>
              <a:custGeom>
                <a:avLst/>
                <a:gdLst>
                  <a:gd name="connsiteX0" fmla="*/ 323 w 105857"/>
                  <a:gd name="connsiteY0" fmla="*/ 1749 h 170270"/>
                  <a:gd name="connsiteX1" fmla="*/ 54298 w 105857"/>
                  <a:gd name="connsiteY1" fmla="*/ 112874 h 170270"/>
                  <a:gd name="connsiteX2" fmla="*/ 57473 w 105857"/>
                  <a:gd name="connsiteY2" fmla="*/ 84299 h 170270"/>
                  <a:gd name="connsiteX3" fmla="*/ 105098 w 105857"/>
                  <a:gd name="connsiteY3" fmla="*/ 170024 h 170270"/>
                  <a:gd name="connsiteX4" fmla="*/ 82873 w 105857"/>
                  <a:gd name="connsiteY4" fmla="*/ 52549 h 170270"/>
                  <a:gd name="connsiteX5" fmla="*/ 323 w 105857"/>
                  <a:gd name="connsiteY5" fmla="*/ 1749 h 17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857" h="170270">
                    <a:moveTo>
                      <a:pt x="323" y="1749"/>
                    </a:moveTo>
                    <a:cubicBezTo>
                      <a:pt x="-4440" y="11803"/>
                      <a:pt x="44773" y="99116"/>
                      <a:pt x="54298" y="112874"/>
                    </a:cubicBezTo>
                    <a:cubicBezTo>
                      <a:pt x="63823" y="126632"/>
                      <a:pt x="49006" y="74774"/>
                      <a:pt x="57473" y="84299"/>
                    </a:cubicBezTo>
                    <a:cubicBezTo>
                      <a:pt x="65940" y="93824"/>
                      <a:pt x="100865" y="175316"/>
                      <a:pt x="105098" y="170024"/>
                    </a:cubicBezTo>
                    <a:cubicBezTo>
                      <a:pt x="109331" y="164732"/>
                      <a:pt x="95044" y="77949"/>
                      <a:pt x="82873" y="52549"/>
                    </a:cubicBezTo>
                    <a:cubicBezTo>
                      <a:pt x="70702" y="27149"/>
                      <a:pt x="5086" y="-8305"/>
                      <a:pt x="323" y="17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フリーフォーム 356">
                <a:extLst>
                  <a:ext uri="{FF2B5EF4-FFF2-40B4-BE49-F238E27FC236}">
                    <a16:creationId xmlns:a16="http://schemas.microsoft.com/office/drawing/2014/main" id="{0CF69442-3D35-4205-B4D8-A10A25ECAEA1}"/>
                  </a:ext>
                </a:extLst>
              </p:cNvPr>
              <p:cNvSpPr/>
              <p:nvPr/>
            </p:nvSpPr>
            <p:spPr>
              <a:xfrm>
                <a:off x="6334318" y="4203688"/>
                <a:ext cx="110953" cy="209645"/>
              </a:xfrm>
              <a:custGeom>
                <a:avLst/>
                <a:gdLst>
                  <a:gd name="connsiteX0" fmla="*/ 110932 w 110953"/>
                  <a:gd name="connsiteY0" fmla="*/ 12 h 209645"/>
                  <a:gd name="connsiteX1" fmla="*/ 12507 w 110953"/>
                  <a:gd name="connsiteY1" fmla="*/ 85737 h 209645"/>
                  <a:gd name="connsiteX2" fmla="*/ 37907 w 110953"/>
                  <a:gd name="connsiteY2" fmla="*/ 158762 h 209645"/>
                  <a:gd name="connsiteX3" fmla="*/ 44257 w 110953"/>
                  <a:gd name="connsiteY3" fmla="*/ 142887 h 209645"/>
                  <a:gd name="connsiteX4" fmla="*/ 66482 w 110953"/>
                  <a:gd name="connsiteY4" fmla="*/ 209562 h 209645"/>
                  <a:gd name="connsiteX5" fmla="*/ 25207 w 110953"/>
                  <a:gd name="connsiteY5" fmla="*/ 127012 h 209645"/>
                  <a:gd name="connsiteX6" fmla="*/ 2982 w 110953"/>
                  <a:gd name="connsiteY6" fmla="*/ 79387 h 209645"/>
                  <a:gd name="connsiteX7" fmla="*/ 110932 w 110953"/>
                  <a:gd name="connsiteY7" fmla="*/ 12 h 20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953" h="209645">
                    <a:moveTo>
                      <a:pt x="110932" y="12"/>
                    </a:moveTo>
                    <a:cubicBezTo>
                      <a:pt x="112520" y="1070"/>
                      <a:pt x="24678" y="59279"/>
                      <a:pt x="12507" y="85737"/>
                    </a:cubicBezTo>
                    <a:cubicBezTo>
                      <a:pt x="336" y="112195"/>
                      <a:pt x="37907" y="158762"/>
                      <a:pt x="37907" y="158762"/>
                    </a:cubicBezTo>
                    <a:cubicBezTo>
                      <a:pt x="43199" y="168287"/>
                      <a:pt x="39494" y="134420"/>
                      <a:pt x="44257" y="142887"/>
                    </a:cubicBezTo>
                    <a:cubicBezTo>
                      <a:pt x="49020" y="151354"/>
                      <a:pt x="69657" y="212208"/>
                      <a:pt x="66482" y="209562"/>
                    </a:cubicBezTo>
                    <a:cubicBezTo>
                      <a:pt x="63307" y="206916"/>
                      <a:pt x="35790" y="148708"/>
                      <a:pt x="25207" y="127012"/>
                    </a:cubicBezTo>
                    <a:cubicBezTo>
                      <a:pt x="14624" y="105316"/>
                      <a:pt x="-8130" y="94733"/>
                      <a:pt x="2982" y="79387"/>
                    </a:cubicBezTo>
                    <a:cubicBezTo>
                      <a:pt x="14094" y="64041"/>
                      <a:pt x="109344" y="-1046"/>
                      <a:pt x="110932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フリーフォーム 357">
                <a:extLst>
                  <a:ext uri="{FF2B5EF4-FFF2-40B4-BE49-F238E27FC236}">
                    <a16:creationId xmlns:a16="http://schemas.microsoft.com/office/drawing/2014/main" id="{41F3A1BF-F4E8-496B-42EE-4FB2C842F3B1}"/>
                  </a:ext>
                </a:extLst>
              </p:cNvPr>
              <p:cNvSpPr/>
              <p:nvPr/>
            </p:nvSpPr>
            <p:spPr>
              <a:xfrm>
                <a:off x="6581300" y="4498490"/>
                <a:ext cx="137033" cy="178308"/>
              </a:xfrm>
              <a:custGeom>
                <a:avLst/>
                <a:gdLst>
                  <a:gd name="connsiteX0" fmla="*/ 137000 w 137033"/>
                  <a:gd name="connsiteY0" fmla="*/ 485 h 178308"/>
                  <a:gd name="connsiteX1" fmla="*/ 25875 w 137033"/>
                  <a:gd name="connsiteY1" fmla="*/ 67160 h 178308"/>
                  <a:gd name="connsiteX2" fmla="*/ 51275 w 137033"/>
                  <a:gd name="connsiteY2" fmla="*/ 133835 h 178308"/>
                  <a:gd name="connsiteX3" fmla="*/ 44925 w 137033"/>
                  <a:gd name="connsiteY3" fmla="*/ 111610 h 178308"/>
                  <a:gd name="connsiteX4" fmla="*/ 54450 w 137033"/>
                  <a:gd name="connsiteY4" fmla="*/ 178285 h 178308"/>
                  <a:gd name="connsiteX5" fmla="*/ 35400 w 137033"/>
                  <a:gd name="connsiteY5" fmla="*/ 117960 h 178308"/>
                  <a:gd name="connsiteX6" fmla="*/ 3650 w 137033"/>
                  <a:gd name="connsiteY6" fmla="*/ 19535 h 178308"/>
                  <a:gd name="connsiteX7" fmla="*/ 13175 w 137033"/>
                  <a:gd name="connsiteY7" fmla="*/ 35410 h 178308"/>
                  <a:gd name="connsiteX8" fmla="*/ 137000 w 137033"/>
                  <a:gd name="connsiteY8" fmla="*/ 485 h 17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033" h="178308">
                    <a:moveTo>
                      <a:pt x="137000" y="485"/>
                    </a:moveTo>
                    <a:cubicBezTo>
                      <a:pt x="139117" y="5777"/>
                      <a:pt x="40163" y="44935"/>
                      <a:pt x="25875" y="67160"/>
                    </a:cubicBezTo>
                    <a:cubicBezTo>
                      <a:pt x="11587" y="89385"/>
                      <a:pt x="48100" y="126427"/>
                      <a:pt x="51275" y="133835"/>
                    </a:cubicBezTo>
                    <a:cubicBezTo>
                      <a:pt x="54450" y="141243"/>
                      <a:pt x="44396" y="104202"/>
                      <a:pt x="44925" y="111610"/>
                    </a:cubicBezTo>
                    <a:cubicBezTo>
                      <a:pt x="45454" y="119018"/>
                      <a:pt x="56038" y="177227"/>
                      <a:pt x="54450" y="178285"/>
                    </a:cubicBezTo>
                    <a:cubicBezTo>
                      <a:pt x="52862" y="179343"/>
                      <a:pt x="43867" y="144418"/>
                      <a:pt x="35400" y="117960"/>
                    </a:cubicBezTo>
                    <a:cubicBezTo>
                      <a:pt x="26933" y="91502"/>
                      <a:pt x="3650" y="19535"/>
                      <a:pt x="3650" y="19535"/>
                    </a:cubicBezTo>
                    <a:cubicBezTo>
                      <a:pt x="-54" y="5777"/>
                      <a:pt x="-5346" y="35939"/>
                      <a:pt x="13175" y="35410"/>
                    </a:cubicBezTo>
                    <a:cubicBezTo>
                      <a:pt x="31696" y="34881"/>
                      <a:pt x="134883" y="-4807"/>
                      <a:pt x="137000" y="4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 358">
                <a:extLst>
                  <a:ext uri="{FF2B5EF4-FFF2-40B4-BE49-F238E27FC236}">
                    <a16:creationId xmlns:a16="http://schemas.microsoft.com/office/drawing/2014/main" id="{FAABBDBA-0657-591D-4393-5FF798C5D286}"/>
                  </a:ext>
                </a:extLst>
              </p:cNvPr>
              <p:cNvSpPr/>
              <p:nvPr/>
            </p:nvSpPr>
            <p:spPr>
              <a:xfrm>
                <a:off x="7305069" y="3884931"/>
                <a:ext cx="600210" cy="271148"/>
              </a:xfrm>
              <a:custGeom>
                <a:avLst/>
                <a:gdLst>
                  <a:gd name="connsiteX0" fmla="*/ 594331 w 600210"/>
                  <a:gd name="connsiteY0" fmla="*/ 4444 h 271148"/>
                  <a:gd name="connsiteX1" fmla="*/ 422881 w 600210"/>
                  <a:gd name="connsiteY1" fmla="*/ 29844 h 271148"/>
                  <a:gd name="connsiteX2" fmla="*/ 178406 w 600210"/>
                  <a:gd name="connsiteY2" fmla="*/ 134619 h 271148"/>
                  <a:gd name="connsiteX3" fmla="*/ 416531 w 600210"/>
                  <a:gd name="connsiteY3" fmla="*/ 45719 h 271148"/>
                  <a:gd name="connsiteX4" fmla="*/ 606 w 600210"/>
                  <a:gd name="connsiteY4" fmla="*/ 271144 h 271148"/>
                  <a:gd name="connsiteX5" fmla="*/ 324456 w 600210"/>
                  <a:gd name="connsiteY5" fmla="*/ 52069 h 271148"/>
                  <a:gd name="connsiteX6" fmla="*/ 353031 w 600210"/>
                  <a:gd name="connsiteY6" fmla="*/ 4444 h 271148"/>
                  <a:gd name="connsiteX7" fmla="*/ 206981 w 600210"/>
                  <a:gd name="connsiteY7" fmla="*/ 106044 h 271148"/>
                  <a:gd name="connsiteX8" fmla="*/ 594331 w 600210"/>
                  <a:gd name="connsiteY8" fmla="*/ 4444 h 27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0210" h="271148">
                    <a:moveTo>
                      <a:pt x="594331" y="4444"/>
                    </a:moveTo>
                    <a:cubicBezTo>
                      <a:pt x="630314" y="-8256"/>
                      <a:pt x="492202" y="8148"/>
                      <a:pt x="422881" y="29844"/>
                    </a:cubicBezTo>
                    <a:cubicBezTo>
                      <a:pt x="353560" y="51540"/>
                      <a:pt x="179464" y="131973"/>
                      <a:pt x="178406" y="134619"/>
                    </a:cubicBezTo>
                    <a:cubicBezTo>
                      <a:pt x="177348" y="137265"/>
                      <a:pt x="446164" y="22965"/>
                      <a:pt x="416531" y="45719"/>
                    </a:cubicBezTo>
                    <a:cubicBezTo>
                      <a:pt x="386898" y="68473"/>
                      <a:pt x="15952" y="270086"/>
                      <a:pt x="606" y="271144"/>
                    </a:cubicBezTo>
                    <a:cubicBezTo>
                      <a:pt x="-14740" y="272202"/>
                      <a:pt x="265719" y="96519"/>
                      <a:pt x="324456" y="52069"/>
                    </a:cubicBezTo>
                    <a:cubicBezTo>
                      <a:pt x="383193" y="7619"/>
                      <a:pt x="372610" y="-4552"/>
                      <a:pt x="353031" y="4444"/>
                    </a:cubicBezTo>
                    <a:cubicBezTo>
                      <a:pt x="333452" y="13440"/>
                      <a:pt x="172056" y="105515"/>
                      <a:pt x="206981" y="106044"/>
                    </a:cubicBezTo>
                    <a:cubicBezTo>
                      <a:pt x="241906" y="106573"/>
                      <a:pt x="558348" y="17144"/>
                      <a:pt x="594331" y="44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 359">
                <a:extLst>
                  <a:ext uri="{FF2B5EF4-FFF2-40B4-BE49-F238E27FC236}">
                    <a16:creationId xmlns:a16="http://schemas.microsoft.com/office/drawing/2014/main" id="{03635B0E-7742-63CC-B9B5-09E8A058DE7D}"/>
                  </a:ext>
                </a:extLst>
              </p:cNvPr>
              <p:cNvSpPr/>
              <p:nvPr/>
            </p:nvSpPr>
            <p:spPr>
              <a:xfrm>
                <a:off x="7757922" y="3936184"/>
                <a:ext cx="220877" cy="408188"/>
              </a:xfrm>
              <a:custGeom>
                <a:avLst/>
                <a:gdLst>
                  <a:gd name="connsiteX0" fmla="*/ 4953 w 220877"/>
                  <a:gd name="connsiteY0" fmla="*/ 816 h 408188"/>
                  <a:gd name="connsiteX1" fmla="*/ 147828 w 220877"/>
                  <a:gd name="connsiteY1" fmla="*/ 80191 h 408188"/>
                  <a:gd name="connsiteX2" fmla="*/ 198628 w 220877"/>
                  <a:gd name="connsiteY2" fmla="*/ 118291 h 408188"/>
                  <a:gd name="connsiteX3" fmla="*/ 198628 w 220877"/>
                  <a:gd name="connsiteY3" fmla="*/ 238941 h 408188"/>
                  <a:gd name="connsiteX4" fmla="*/ 204978 w 220877"/>
                  <a:gd name="connsiteY4" fmla="*/ 204016 h 408188"/>
                  <a:gd name="connsiteX5" fmla="*/ 185928 w 220877"/>
                  <a:gd name="connsiteY5" fmla="*/ 407216 h 408188"/>
                  <a:gd name="connsiteX6" fmla="*/ 220853 w 220877"/>
                  <a:gd name="connsiteY6" fmla="*/ 273866 h 408188"/>
                  <a:gd name="connsiteX7" fmla="*/ 179578 w 220877"/>
                  <a:gd name="connsiteY7" fmla="*/ 111941 h 408188"/>
                  <a:gd name="connsiteX8" fmla="*/ 46228 w 220877"/>
                  <a:gd name="connsiteY8" fmla="*/ 42091 h 408188"/>
                  <a:gd name="connsiteX9" fmla="*/ 4953 w 220877"/>
                  <a:gd name="connsiteY9" fmla="*/ 816 h 40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0877" h="408188">
                    <a:moveTo>
                      <a:pt x="4953" y="816"/>
                    </a:moveTo>
                    <a:cubicBezTo>
                      <a:pt x="21886" y="7166"/>
                      <a:pt x="115549" y="60612"/>
                      <a:pt x="147828" y="80191"/>
                    </a:cubicBezTo>
                    <a:cubicBezTo>
                      <a:pt x="180107" y="99770"/>
                      <a:pt x="190161" y="91833"/>
                      <a:pt x="198628" y="118291"/>
                    </a:cubicBezTo>
                    <a:cubicBezTo>
                      <a:pt x="207095" y="144749"/>
                      <a:pt x="197570" y="224654"/>
                      <a:pt x="198628" y="238941"/>
                    </a:cubicBezTo>
                    <a:cubicBezTo>
                      <a:pt x="199686" y="253228"/>
                      <a:pt x="207095" y="175970"/>
                      <a:pt x="204978" y="204016"/>
                    </a:cubicBezTo>
                    <a:cubicBezTo>
                      <a:pt x="202861" y="232062"/>
                      <a:pt x="183282" y="395574"/>
                      <a:pt x="185928" y="407216"/>
                    </a:cubicBezTo>
                    <a:cubicBezTo>
                      <a:pt x="188574" y="418858"/>
                      <a:pt x="221911" y="323078"/>
                      <a:pt x="220853" y="273866"/>
                    </a:cubicBezTo>
                    <a:cubicBezTo>
                      <a:pt x="219795" y="224654"/>
                      <a:pt x="208682" y="150570"/>
                      <a:pt x="179578" y="111941"/>
                    </a:cubicBezTo>
                    <a:cubicBezTo>
                      <a:pt x="150474" y="73312"/>
                      <a:pt x="74803" y="57437"/>
                      <a:pt x="46228" y="42091"/>
                    </a:cubicBezTo>
                    <a:cubicBezTo>
                      <a:pt x="17653" y="26745"/>
                      <a:pt x="-11980" y="-5534"/>
                      <a:pt x="4953" y="8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 360">
                <a:extLst>
                  <a:ext uri="{FF2B5EF4-FFF2-40B4-BE49-F238E27FC236}">
                    <a16:creationId xmlns:a16="http://schemas.microsoft.com/office/drawing/2014/main" id="{27A87796-563E-1DEE-5402-CAF010D6E1F1}"/>
                  </a:ext>
                </a:extLst>
              </p:cNvPr>
              <p:cNvSpPr/>
              <p:nvPr/>
            </p:nvSpPr>
            <p:spPr>
              <a:xfrm>
                <a:off x="6560065" y="4196377"/>
                <a:ext cx="1302563" cy="660289"/>
              </a:xfrm>
              <a:custGeom>
                <a:avLst/>
                <a:gdLst>
                  <a:gd name="connsiteX0" fmla="*/ 15360 w 1302563"/>
                  <a:gd name="connsiteY0" fmla="*/ 655023 h 660289"/>
                  <a:gd name="connsiteX1" fmla="*/ 885310 w 1302563"/>
                  <a:gd name="connsiteY1" fmla="*/ 283548 h 660289"/>
                  <a:gd name="connsiteX2" fmla="*/ 729735 w 1302563"/>
                  <a:gd name="connsiteY2" fmla="*/ 327998 h 660289"/>
                  <a:gd name="connsiteX3" fmla="*/ 1180585 w 1302563"/>
                  <a:gd name="connsiteY3" fmla="*/ 115273 h 660289"/>
                  <a:gd name="connsiteX4" fmla="*/ 1298060 w 1302563"/>
                  <a:gd name="connsiteY4" fmla="*/ 973 h 660289"/>
                  <a:gd name="connsiteX5" fmla="*/ 1066285 w 1302563"/>
                  <a:gd name="connsiteY5" fmla="*/ 175598 h 660289"/>
                  <a:gd name="connsiteX6" fmla="*/ 386835 w 1302563"/>
                  <a:gd name="connsiteY6" fmla="*/ 480398 h 660289"/>
                  <a:gd name="connsiteX7" fmla="*/ 15360 w 1302563"/>
                  <a:gd name="connsiteY7" fmla="*/ 655023 h 66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2563" h="660289">
                    <a:moveTo>
                      <a:pt x="15360" y="655023"/>
                    </a:moveTo>
                    <a:cubicBezTo>
                      <a:pt x="98439" y="622215"/>
                      <a:pt x="766248" y="338052"/>
                      <a:pt x="885310" y="283548"/>
                    </a:cubicBezTo>
                    <a:cubicBezTo>
                      <a:pt x="1004373" y="229044"/>
                      <a:pt x="680523" y="356044"/>
                      <a:pt x="729735" y="327998"/>
                    </a:cubicBezTo>
                    <a:cubicBezTo>
                      <a:pt x="778947" y="299952"/>
                      <a:pt x="1085864" y="169777"/>
                      <a:pt x="1180585" y="115273"/>
                    </a:cubicBezTo>
                    <a:cubicBezTo>
                      <a:pt x="1275306" y="60769"/>
                      <a:pt x="1317110" y="-9081"/>
                      <a:pt x="1298060" y="973"/>
                    </a:cubicBezTo>
                    <a:cubicBezTo>
                      <a:pt x="1279010" y="11027"/>
                      <a:pt x="1218156" y="95694"/>
                      <a:pt x="1066285" y="175598"/>
                    </a:cubicBezTo>
                    <a:cubicBezTo>
                      <a:pt x="914414" y="255502"/>
                      <a:pt x="568868" y="401023"/>
                      <a:pt x="386835" y="480398"/>
                    </a:cubicBezTo>
                    <a:cubicBezTo>
                      <a:pt x="204802" y="559773"/>
                      <a:pt x="-67719" y="687831"/>
                      <a:pt x="15360" y="6550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フリーフォーム 361">
                <a:extLst>
                  <a:ext uri="{FF2B5EF4-FFF2-40B4-BE49-F238E27FC236}">
                    <a16:creationId xmlns:a16="http://schemas.microsoft.com/office/drawing/2014/main" id="{5811DC4A-D8CF-2BAD-0060-BF82B6F84B3B}"/>
                  </a:ext>
                </a:extLst>
              </p:cNvPr>
              <p:cNvSpPr/>
              <p:nvPr/>
            </p:nvSpPr>
            <p:spPr>
              <a:xfrm>
                <a:off x="7100211" y="4158194"/>
                <a:ext cx="612642" cy="444875"/>
              </a:xfrm>
              <a:custGeom>
                <a:avLst/>
                <a:gdLst>
                  <a:gd name="connsiteX0" fmla="*/ 602339 w 612642"/>
                  <a:gd name="connsiteY0" fmla="*/ 10581 h 444875"/>
                  <a:gd name="connsiteX1" fmla="*/ 100689 w 612642"/>
                  <a:gd name="connsiteY1" fmla="*/ 356656 h 444875"/>
                  <a:gd name="connsiteX2" fmla="*/ 24489 w 612642"/>
                  <a:gd name="connsiteY2" fmla="*/ 429681 h 444875"/>
                  <a:gd name="connsiteX3" fmla="*/ 408664 w 612642"/>
                  <a:gd name="connsiteY3" fmla="*/ 118531 h 444875"/>
                  <a:gd name="connsiteX4" fmla="*/ 602339 w 612642"/>
                  <a:gd name="connsiteY4" fmla="*/ 10581 h 44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642" h="444875">
                    <a:moveTo>
                      <a:pt x="602339" y="10581"/>
                    </a:moveTo>
                    <a:cubicBezTo>
                      <a:pt x="551010" y="50268"/>
                      <a:pt x="196997" y="286806"/>
                      <a:pt x="100689" y="356656"/>
                    </a:cubicBezTo>
                    <a:cubicBezTo>
                      <a:pt x="4381" y="426506"/>
                      <a:pt x="-26840" y="469368"/>
                      <a:pt x="24489" y="429681"/>
                    </a:cubicBezTo>
                    <a:cubicBezTo>
                      <a:pt x="75818" y="389994"/>
                      <a:pt x="316060" y="186264"/>
                      <a:pt x="408664" y="118531"/>
                    </a:cubicBezTo>
                    <a:cubicBezTo>
                      <a:pt x="501268" y="50798"/>
                      <a:pt x="653668" y="-29106"/>
                      <a:pt x="602339" y="105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フリーフォーム 362">
                <a:extLst>
                  <a:ext uri="{FF2B5EF4-FFF2-40B4-BE49-F238E27FC236}">
                    <a16:creationId xmlns:a16="http://schemas.microsoft.com/office/drawing/2014/main" id="{C72E035F-1934-2AB5-119A-12951594F6A0}"/>
                  </a:ext>
                </a:extLst>
              </p:cNvPr>
              <p:cNvSpPr/>
              <p:nvPr/>
            </p:nvSpPr>
            <p:spPr>
              <a:xfrm>
                <a:off x="7606721" y="3971565"/>
                <a:ext cx="352298" cy="305362"/>
              </a:xfrm>
              <a:custGeom>
                <a:avLst/>
                <a:gdLst>
                  <a:gd name="connsiteX0" fmla="*/ 168854 w 352298"/>
                  <a:gd name="connsiteY0" fmla="*/ 360 h 305362"/>
                  <a:gd name="connsiteX1" fmla="*/ 121229 w 352298"/>
                  <a:gd name="connsiteY1" fmla="*/ 86085 h 305362"/>
                  <a:gd name="connsiteX2" fmla="*/ 3754 w 352298"/>
                  <a:gd name="connsiteY2" fmla="*/ 152760 h 305362"/>
                  <a:gd name="connsiteX3" fmla="*/ 276804 w 352298"/>
                  <a:gd name="connsiteY3" fmla="*/ 47985 h 305362"/>
                  <a:gd name="connsiteX4" fmla="*/ 340304 w 352298"/>
                  <a:gd name="connsiteY4" fmla="*/ 47985 h 305362"/>
                  <a:gd name="connsiteX5" fmla="*/ 124404 w 352298"/>
                  <a:gd name="connsiteY5" fmla="*/ 149585 h 305362"/>
                  <a:gd name="connsiteX6" fmla="*/ 337129 w 352298"/>
                  <a:gd name="connsiteY6" fmla="*/ 101960 h 305362"/>
                  <a:gd name="connsiteX7" fmla="*/ 321254 w 352298"/>
                  <a:gd name="connsiteY7" fmla="*/ 124185 h 305362"/>
                  <a:gd name="connsiteX8" fmla="*/ 210129 w 352298"/>
                  <a:gd name="connsiteY8" fmla="*/ 305160 h 305362"/>
                  <a:gd name="connsiteX9" fmla="*/ 292679 w 352298"/>
                  <a:gd name="connsiteY9" fmla="*/ 159110 h 305362"/>
                  <a:gd name="connsiteX10" fmla="*/ 102179 w 352298"/>
                  <a:gd name="connsiteY10" fmla="*/ 121010 h 305362"/>
                  <a:gd name="connsiteX11" fmla="*/ 168854 w 352298"/>
                  <a:gd name="connsiteY11" fmla="*/ 360 h 30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2298" h="305362">
                    <a:moveTo>
                      <a:pt x="168854" y="360"/>
                    </a:moveTo>
                    <a:cubicBezTo>
                      <a:pt x="172029" y="-5461"/>
                      <a:pt x="148746" y="60685"/>
                      <a:pt x="121229" y="86085"/>
                    </a:cubicBezTo>
                    <a:cubicBezTo>
                      <a:pt x="93712" y="111485"/>
                      <a:pt x="-22175" y="159110"/>
                      <a:pt x="3754" y="152760"/>
                    </a:cubicBezTo>
                    <a:cubicBezTo>
                      <a:pt x="29683" y="146410"/>
                      <a:pt x="220713" y="65447"/>
                      <a:pt x="276804" y="47985"/>
                    </a:cubicBezTo>
                    <a:cubicBezTo>
                      <a:pt x="332895" y="30523"/>
                      <a:pt x="365704" y="31052"/>
                      <a:pt x="340304" y="47985"/>
                    </a:cubicBezTo>
                    <a:cubicBezTo>
                      <a:pt x="314904" y="64918"/>
                      <a:pt x="124933" y="140589"/>
                      <a:pt x="124404" y="149585"/>
                    </a:cubicBezTo>
                    <a:cubicBezTo>
                      <a:pt x="123875" y="158581"/>
                      <a:pt x="304321" y="106193"/>
                      <a:pt x="337129" y="101960"/>
                    </a:cubicBezTo>
                    <a:cubicBezTo>
                      <a:pt x="369937" y="97727"/>
                      <a:pt x="342421" y="90318"/>
                      <a:pt x="321254" y="124185"/>
                    </a:cubicBezTo>
                    <a:cubicBezTo>
                      <a:pt x="300087" y="158052"/>
                      <a:pt x="214891" y="299339"/>
                      <a:pt x="210129" y="305160"/>
                    </a:cubicBezTo>
                    <a:cubicBezTo>
                      <a:pt x="205367" y="310981"/>
                      <a:pt x="310671" y="189802"/>
                      <a:pt x="292679" y="159110"/>
                    </a:cubicBezTo>
                    <a:cubicBezTo>
                      <a:pt x="274687" y="128418"/>
                      <a:pt x="123875" y="144823"/>
                      <a:pt x="102179" y="121010"/>
                    </a:cubicBezTo>
                    <a:cubicBezTo>
                      <a:pt x="80483" y="97197"/>
                      <a:pt x="165679" y="6181"/>
                      <a:pt x="168854" y="3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フリーフォーム 363">
                <a:extLst>
                  <a:ext uri="{FF2B5EF4-FFF2-40B4-BE49-F238E27FC236}">
                    <a16:creationId xmlns:a16="http://schemas.microsoft.com/office/drawing/2014/main" id="{C2A9479F-769E-C249-60FE-732B69990A6F}"/>
                  </a:ext>
                </a:extLst>
              </p:cNvPr>
              <p:cNvSpPr/>
              <p:nvPr/>
            </p:nvSpPr>
            <p:spPr>
              <a:xfrm>
                <a:off x="6795054" y="4123548"/>
                <a:ext cx="809508" cy="632709"/>
              </a:xfrm>
              <a:custGeom>
                <a:avLst/>
                <a:gdLst>
                  <a:gd name="connsiteX0" fmla="*/ 809071 w 809508"/>
                  <a:gd name="connsiteY0" fmla="*/ 777 h 632709"/>
                  <a:gd name="connsiteX1" fmla="*/ 389971 w 809508"/>
                  <a:gd name="connsiteY1" fmla="*/ 283352 h 632709"/>
                  <a:gd name="connsiteX2" fmla="*/ 247096 w 809508"/>
                  <a:gd name="connsiteY2" fmla="*/ 400827 h 632709"/>
                  <a:gd name="connsiteX3" fmla="*/ 266146 w 809508"/>
                  <a:gd name="connsiteY3" fmla="*/ 356377 h 632709"/>
                  <a:gd name="connsiteX4" fmla="*/ 2621 w 809508"/>
                  <a:gd name="connsiteY4" fmla="*/ 629427 h 632709"/>
                  <a:gd name="connsiteX5" fmla="*/ 148671 w 809508"/>
                  <a:gd name="connsiteY5" fmla="*/ 480202 h 632709"/>
                  <a:gd name="connsiteX6" fmla="*/ 431246 w 809508"/>
                  <a:gd name="connsiteY6" fmla="*/ 89677 h 632709"/>
                  <a:gd name="connsiteX7" fmla="*/ 202646 w 809508"/>
                  <a:gd name="connsiteY7" fmla="*/ 457977 h 632709"/>
                  <a:gd name="connsiteX8" fmla="*/ 402671 w 809508"/>
                  <a:gd name="connsiteY8" fmla="*/ 321452 h 632709"/>
                  <a:gd name="connsiteX9" fmla="*/ 304246 w 809508"/>
                  <a:gd name="connsiteY9" fmla="*/ 378602 h 632709"/>
                  <a:gd name="connsiteX10" fmla="*/ 809071 w 809508"/>
                  <a:gd name="connsiteY10" fmla="*/ 777 h 63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9508" h="632709">
                    <a:moveTo>
                      <a:pt x="809071" y="777"/>
                    </a:moveTo>
                    <a:cubicBezTo>
                      <a:pt x="823359" y="-15098"/>
                      <a:pt x="483634" y="216677"/>
                      <a:pt x="389971" y="283352"/>
                    </a:cubicBezTo>
                    <a:cubicBezTo>
                      <a:pt x="296308" y="350027"/>
                      <a:pt x="267733" y="388656"/>
                      <a:pt x="247096" y="400827"/>
                    </a:cubicBezTo>
                    <a:cubicBezTo>
                      <a:pt x="226459" y="412998"/>
                      <a:pt x="306892" y="318277"/>
                      <a:pt x="266146" y="356377"/>
                    </a:cubicBezTo>
                    <a:cubicBezTo>
                      <a:pt x="225400" y="394477"/>
                      <a:pt x="22200" y="608790"/>
                      <a:pt x="2621" y="629427"/>
                    </a:cubicBezTo>
                    <a:cubicBezTo>
                      <a:pt x="-16958" y="650064"/>
                      <a:pt x="77234" y="570160"/>
                      <a:pt x="148671" y="480202"/>
                    </a:cubicBezTo>
                    <a:cubicBezTo>
                      <a:pt x="220108" y="390244"/>
                      <a:pt x="422250" y="93381"/>
                      <a:pt x="431246" y="89677"/>
                    </a:cubicBezTo>
                    <a:cubicBezTo>
                      <a:pt x="440242" y="85973"/>
                      <a:pt x="207408" y="419348"/>
                      <a:pt x="202646" y="457977"/>
                    </a:cubicBezTo>
                    <a:cubicBezTo>
                      <a:pt x="197884" y="496606"/>
                      <a:pt x="385738" y="334681"/>
                      <a:pt x="402671" y="321452"/>
                    </a:cubicBezTo>
                    <a:cubicBezTo>
                      <a:pt x="419604" y="308223"/>
                      <a:pt x="236513" y="433635"/>
                      <a:pt x="304246" y="378602"/>
                    </a:cubicBezTo>
                    <a:cubicBezTo>
                      <a:pt x="371979" y="323569"/>
                      <a:pt x="794783" y="16652"/>
                      <a:pt x="809071" y="7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フリーフォーム 364">
                <a:extLst>
                  <a:ext uri="{FF2B5EF4-FFF2-40B4-BE49-F238E27FC236}">
                    <a16:creationId xmlns:a16="http://schemas.microsoft.com/office/drawing/2014/main" id="{DFD2E908-C2CC-AC16-211B-57A5D8FC37C2}"/>
                  </a:ext>
                </a:extLst>
              </p:cNvPr>
              <p:cNvSpPr/>
              <p:nvPr/>
            </p:nvSpPr>
            <p:spPr>
              <a:xfrm>
                <a:off x="7743670" y="4359275"/>
                <a:ext cx="286060" cy="648471"/>
              </a:xfrm>
              <a:custGeom>
                <a:avLst/>
                <a:gdLst>
                  <a:gd name="connsiteX0" fmla="*/ 219230 w 286060"/>
                  <a:gd name="connsiteY0" fmla="*/ 0 h 648471"/>
                  <a:gd name="connsiteX1" fmla="*/ 244630 w 286060"/>
                  <a:gd name="connsiteY1" fmla="*/ 165100 h 648471"/>
                  <a:gd name="connsiteX2" fmla="*/ 231930 w 286060"/>
                  <a:gd name="connsiteY2" fmla="*/ 247650 h 648471"/>
                  <a:gd name="connsiteX3" fmla="*/ 279555 w 286060"/>
                  <a:gd name="connsiteY3" fmla="*/ 196850 h 648471"/>
                  <a:gd name="connsiteX4" fmla="*/ 130330 w 286060"/>
                  <a:gd name="connsiteY4" fmla="*/ 387350 h 648471"/>
                  <a:gd name="connsiteX5" fmla="*/ 155 w 286060"/>
                  <a:gd name="connsiteY5" fmla="*/ 647700 h 648471"/>
                  <a:gd name="connsiteX6" fmla="*/ 101755 w 286060"/>
                  <a:gd name="connsiteY6" fmla="*/ 473075 h 648471"/>
                  <a:gd name="connsiteX7" fmla="*/ 282730 w 286060"/>
                  <a:gd name="connsiteY7" fmla="*/ 165100 h 648471"/>
                  <a:gd name="connsiteX8" fmla="*/ 219230 w 286060"/>
                  <a:gd name="connsiteY8" fmla="*/ 0 h 64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060" h="648471">
                    <a:moveTo>
                      <a:pt x="219230" y="0"/>
                    </a:moveTo>
                    <a:cubicBezTo>
                      <a:pt x="212880" y="0"/>
                      <a:pt x="242513" y="123825"/>
                      <a:pt x="244630" y="165100"/>
                    </a:cubicBezTo>
                    <a:cubicBezTo>
                      <a:pt x="246747" y="206375"/>
                      <a:pt x="226109" y="242358"/>
                      <a:pt x="231930" y="247650"/>
                    </a:cubicBezTo>
                    <a:cubicBezTo>
                      <a:pt x="237751" y="252942"/>
                      <a:pt x="296488" y="173567"/>
                      <a:pt x="279555" y="196850"/>
                    </a:cubicBezTo>
                    <a:cubicBezTo>
                      <a:pt x="262622" y="220133"/>
                      <a:pt x="176897" y="312208"/>
                      <a:pt x="130330" y="387350"/>
                    </a:cubicBezTo>
                    <a:cubicBezTo>
                      <a:pt x="83763" y="462492"/>
                      <a:pt x="4918" y="633412"/>
                      <a:pt x="155" y="647700"/>
                    </a:cubicBezTo>
                    <a:cubicBezTo>
                      <a:pt x="-4608" y="661988"/>
                      <a:pt x="101755" y="473075"/>
                      <a:pt x="101755" y="473075"/>
                    </a:cubicBezTo>
                    <a:cubicBezTo>
                      <a:pt x="148851" y="392642"/>
                      <a:pt x="262622" y="242888"/>
                      <a:pt x="282730" y="165100"/>
                    </a:cubicBezTo>
                    <a:cubicBezTo>
                      <a:pt x="302838" y="87313"/>
                      <a:pt x="225580" y="0"/>
                      <a:pt x="21923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 365">
                <a:extLst>
                  <a:ext uri="{FF2B5EF4-FFF2-40B4-BE49-F238E27FC236}">
                    <a16:creationId xmlns:a16="http://schemas.microsoft.com/office/drawing/2014/main" id="{64E6741D-2A06-BDBA-5A0B-4BF73FC2A507}"/>
                  </a:ext>
                </a:extLst>
              </p:cNvPr>
              <p:cNvSpPr/>
              <p:nvPr/>
            </p:nvSpPr>
            <p:spPr>
              <a:xfrm>
                <a:off x="7679330" y="4387761"/>
                <a:ext cx="323942" cy="611760"/>
              </a:xfrm>
              <a:custGeom>
                <a:avLst/>
                <a:gdLst>
                  <a:gd name="connsiteX0" fmla="*/ 261345 w 323942"/>
                  <a:gd name="connsiteY0" fmla="*/ 89 h 611760"/>
                  <a:gd name="connsiteX1" fmla="*/ 270870 w 323942"/>
                  <a:gd name="connsiteY1" fmla="*/ 168364 h 611760"/>
                  <a:gd name="connsiteX2" fmla="*/ 181970 w 323942"/>
                  <a:gd name="connsiteY2" fmla="*/ 362039 h 611760"/>
                  <a:gd name="connsiteX3" fmla="*/ 67670 w 323942"/>
                  <a:gd name="connsiteY3" fmla="*/ 552539 h 611760"/>
                  <a:gd name="connsiteX4" fmla="*/ 121645 w 323942"/>
                  <a:gd name="connsiteY4" fmla="*/ 450939 h 611760"/>
                  <a:gd name="connsiteX5" fmla="*/ 995 w 323942"/>
                  <a:gd name="connsiteY5" fmla="*/ 609689 h 611760"/>
                  <a:gd name="connsiteX6" fmla="*/ 201020 w 323942"/>
                  <a:gd name="connsiteY6" fmla="*/ 314414 h 611760"/>
                  <a:gd name="connsiteX7" fmla="*/ 318495 w 323942"/>
                  <a:gd name="connsiteY7" fmla="*/ 149314 h 611760"/>
                  <a:gd name="connsiteX8" fmla="*/ 299445 w 323942"/>
                  <a:gd name="connsiteY8" fmla="*/ 190589 h 611760"/>
                  <a:gd name="connsiteX9" fmla="*/ 261345 w 323942"/>
                  <a:gd name="connsiteY9" fmla="*/ 89 h 6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3942" h="611760">
                    <a:moveTo>
                      <a:pt x="261345" y="89"/>
                    </a:moveTo>
                    <a:cubicBezTo>
                      <a:pt x="256583" y="-3615"/>
                      <a:pt x="284099" y="108039"/>
                      <a:pt x="270870" y="168364"/>
                    </a:cubicBezTo>
                    <a:cubicBezTo>
                      <a:pt x="257641" y="228689"/>
                      <a:pt x="215837" y="298010"/>
                      <a:pt x="181970" y="362039"/>
                    </a:cubicBezTo>
                    <a:cubicBezTo>
                      <a:pt x="148103" y="426068"/>
                      <a:pt x="77724" y="537722"/>
                      <a:pt x="67670" y="552539"/>
                    </a:cubicBezTo>
                    <a:cubicBezTo>
                      <a:pt x="57616" y="567356"/>
                      <a:pt x="132757" y="441414"/>
                      <a:pt x="121645" y="450939"/>
                    </a:cubicBezTo>
                    <a:cubicBezTo>
                      <a:pt x="110532" y="460464"/>
                      <a:pt x="-12234" y="632443"/>
                      <a:pt x="995" y="609689"/>
                    </a:cubicBezTo>
                    <a:cubicBezTo>
                      <a:pt x="14224" y="586935"/>
                      <a:pt x="148103" y="391143"/>
                      <a:pt x="201020" y="314414"/>
                    </a:cubicBezTo>
                    <a:cubicBezTo>
                      <a:pt x="253937" y="237685"/>
                      <a:pt x="302091" y="169951"/>
                      <a:pt x="318495" y="149314"/>
                    </a:cubicBezTo>
                    <a:cubicBezTo>
                      <a:pt x="334899" y="128677"/>
                      <a:pt x="310028" y="210697"/>
                      <a:pt x="299445" y="190589"/>
                    </a:cubicBezTo>
                    <a:cubicBezTo>
                      <a:pt x="288862" y="170481"/>
                      <a:pt x="266107" y="3793"/>
                      <a:pt x="261345" y="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フリーフォーム 366">
                <a:extLst>
                  <a:ext uri="{FF2B5EF4-FFF2-40B4-BE49-F238E27FC236}">
                    <a16:creationId xmlns:a16="http://schemas.microsoft.com/office/drawing/2014/main" id="{878508F9-C11A-858B-AFB0-06B029E00E2E}"/>
                  </a:ext>
                </a:extLst>
              </p:cNvPr>
              <p:cNvSpPr/>
              <p:nvPr/>
            </p:nvSpPr>
            <p:spPr>
              <a:xfrm>
                <a:off x="6398859" y="4291185"/>
                <a:ext cx="1581803" cy="745010"/>
              </a:xfrm>
              <a:custGeom>
                <a:avLst/>
                <a:gdLst>
                  <a:gd name="connsiteX0" fmla="*/ 1573566 w 1581803"/>
                  <a:gd name="connsiteY0" fmla="*/ 7765 h 745010"/>
                  <a:gd name="connsiteX1" fmla="*/ 417866 w 1581803"/>
                  <a:gd name="connsiteY1" fmla="*/ 544340 h 745010"/>
                  <a:gd name="connsiteX2" fmla="*/ 640116 w 1581803"/>
                  <a:gd name="connsiteY2" fmla="*/ 464965 h 745010"/>
                  <a:gd name="connsiteX3" fmla="*/ 1941 w 1581803"/>
                  <a:gd name="connsiteY3" fmla="*/ 744365 h 745010"/>
                  <a:gd name="connsiteX4" fmla="*/ 455966 w 1581803"/>
                  <a:gd name="connsiteY4" fmla="*/ 534815 h 745010"/>
                  <a:gd name="connsiteX5" fmla="*/ 862366 w 1581803"/>
                  <a:gd name="connsiteY5" fmla="*/ 309390 h 745010"/>
                  <a:gd name="connsiteX6" fmla="*/ 741716 w 1581803"/>
                  <a:gd name="connsiteY6" fmla="*/ 369715 h 745010"/>
                  <a:gd name="connsiteX7" fmla="*/ 1224316 w 1581803"/>
                  <a:gd name="connsiteY7" fmla="*/ 90315 h 745010"/>
                  <a:gd name="connsiteX8" fmla="*/ 951266 w 1581803"/>
                  <a:gd name="connsiteY8" fmla="*/ 217315 h 745010"/>
                  <a:gd name="connsiteX9" fmla="*/ 1573566 w 1581803"/>
                  <a:gd name="connsiteY9" fmla="*/ 7765 h 74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81803" h="745010">
                    <a:moveTo>
                      <a:pt x="1573566" y="7765"/>
                    </a:moveTo>
                    <a:cubicBezTo>
                      <a:pt x="1484666" y="62269"/>
                      <a:pt x="573441" y="468140"/>
                      <a:pt x="417866" y="544340"/>
                    </a:cubicBezTo>
                    <a:cubicBezTo>
                      <a:pt x="262291" y="620540"/>
                      <a:pt x="709437" y="431628"/>
                      <a:pt x="640116" y="464965"/>
                    </a:cubicBezTo>
                    <a:cubicBezTo>
                      <a:pt x="570795" y="498302"/>
                      <a:pt x="32633" y="732723"/>
                      <a:pt x="1941" y="744365"/>
                    </a:cubicBezTo>
                    <a:cubicBezTo>
                      <a:pt x="-28751" y="756007"/>
                      <a:pt x="312562" y="607311"/>
                      <a:pt x="455966" y="534815"/>
                    </a:cubicBezTo>
                    <a:cubicBezTo>
                      <a:pt x="599370" y="462319"/>
                      <a:pt x="814741" y="336907"/>
                      <a:pt x="862366" y="309390"/>
                    </a:cubicBezTo>
                    <a:cubicBezTo>
                      <a:pt x="909991" y="281873"/>
                      <a:pt x="681391" y="406227"/>
                      <a:pt x="741716" y="369715"/>
                    </a:cubicBezTo>
                    <a:cubicBezTo>
                      <a:pt x="802041" y="333203"/>
                      <a:pt x="1189391" y="115715"/>
                      <a:pt x="1224316" y="90315"/>
                    </a:cubicBezTo>
                    <a:cubicBezTo>
                      <a:pt x="1259241" y="64915"/>
                      <a:pt x="898879" y="231602"/>
                      <a:pt x="951266" y="217315"/>
                    </a:cubicBezTo>
                    <a:cubicBezTo>
                      <a:pt x="1003653" y="203028"/>
                      <a:pt x="1662466" y="-46739"/>
                      <a:pt x="1573566" y="77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フリーフォーム 367">
                <a:extLst>
                  <a:ext uri="{FF2B5EF4-FFF2-40B4-BE49-F238E27FC236}">
                    <a16:creationId xmlns:a16="http://schemas.microsoft.com/office/drawing/2014/main" id="{C5B42238-7EBA-1348-5295-D6DC7CF94A7C}"/>
                  </a:ext>
                </a:extLst>
              </p:cNvPr>
              <p:cNvSpPr/>
              <p:nvPr/>
            </p:nvSpPr>
            <p:spPr>
              <a:xfrm>
                <a:off x="7486293" y="4565344"/>
                <a:ext cx="425384" cy="410344"/>
              </a:xfrm>
              <a:custGeom>
                <a:avLst/>
                <a:gdLst>
                  <a:gd name="connsiteX0" fmla="*/ 184507 w 425384"/>
                  <a:gd name="connsiteY0" fmla="*/ 306 h 410344"/>
                  <a:gd name="connsiteX1" fmla="*/ 273407 w 425384"/>
                  <a:gd name="connsiteY1" fmla="*/ 127306 h 410344"/>
                  <a:gd name="connsiteX2" fmla="*/ 232132 w 425384"/>
                  <a:gd name="connsiteY2" fmla="*/ 222556 h 410344"/>
                  <a:gd name="connsiteX3" fmla="*/ 213082 w 425384"/>
                  <a:gd name="connsiteY3" fmla="*/ 247956 h 410344"/>
                  <a:gd name="connsiteX4" fmla="*/ 357 w 425384"/>
                  <a:gd name="connsiteY4" fmla="*/ 409881 h 410344"/>
                  <a:gd name="connsiteX5" fmla="*/ 270232 w 425384"/>
                  <a:gd name="connsiteY5" fmla="*/ 190806 h 410344"/>
                  <a:gd name="connsiteX6" fmla="*/ 384532 w 425384"/>
                  <a:gd name="connsiteY6" fmla="*/ 66981 h 410344"/>
                  <a:gd name="connsiteX7" fmla="*/ 419457 w 425384"/>
                  <a:gd name="connsiteY7" fmla="*/ 54281 h 410344"/>
                  <a:gd name="connsiteX8" fmla="*/ 273407 w 425384"/>
                  <a:gd name="connsiteY8" fmla="*/ 143181 h 410344"/>
                  <a:gd name="connsiteX9" fmla="*/ 282932 w 425384"/>
                  <a:gd name="connsiteY9" fmla="*/ 92381 h 410344"/>
                  <a:gd name="connsiteX10" fmla="*/ 184507 w 425384"/>
                  <a:gd name="connsiteY10" fmla="*/ 306 h 410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5384" h="410344">
                    <a:moveTo>
                      <a:pt x="184507" y="306"/>
                    </a:moveTo>
                    <a:cubicBezTo>
                      <a:pt x="182919" y="6127"/>
                      <a:pt x="265470" y="90264"/>
                      <a:pt x="273407" y="127306"/>
                    </a:cubicBezTo>
                    <a:cubicBezTo>
                      <a:pt x="281345" y="164348"/>
                      <a:pt x="242186" y="202448"/>
                      <a:pt x="232132" y="222556"/>
                    </a:cubicBezTo>
                    <a:cubicBezTo>
                      <a:pt x="222078" y="242664"/>
                      <a:pt x="251711" y="216735"/>
                      <a:pt x="213082" y="247956"/>
                    </a:cubicBezTo>
                    <a:cubicBezTo>
                      <a:pt x="174453" y="279177"/>
                      <a:pt x="-9168" y="419406"/>
                      <a:pt x="357" y="409881"/>
                    </a:cubicBezTo>
                    <a:cubicBezTo>
                      <a:pt x="9882" y="400356"/>
                      <a:pt x="206203" y="247956"/>
                      <a:pt x="270232" y="190806"/>
                    </a:cubicBezTo>
                    <a:cubicBezTo>
                      <a:pt x="334261" y="133656"/>
                      <a:pt x="359661" y="89735"/>
                      <a:pt x="384532" y="66981"/>
                    </a:cubicBezTo>
                    <a:cubicBezTo>
                      <a:pt x="409403" y="44227"/>
                      <a:pt x="437978" y="41581"/>
                      <a:pt x="419457" y="54281"/>
                    </a:cubicBezTo>
                    <a:cubicBezTo>
                      <a:pt x="400936" y="66981"/>
                      <a:pt x="296161" y="136831"/>
                      <a:pt x="273407" y="143181"/>
                    </a:cubicBezTo>
                    <a:cubicBezTo>
                      <a:pt x="250653" y="149531"/>
                      <a:pt x="297749" y="111431"/>
                      <a:pt x="282932" y="92381"/>
                    </a:cubicBezTo>
                    <a:cubicBezTo>
                      <a:pt x="268115" y="73331"/>
                      <a:pt x="186095" y="-5515"/>
                      <a:pt x="184507" y="3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フリーフォーム 368">
                <a:extLst>
                  <a:ext uri="{FF2B5EF4-FFF2-40B4-BE49-F238E27FC236}">
                    <a16:creationId xmlns:a16="http://schemas.microsoft.com/office/drawing/2014/main" id="{844DD149-C8A8-B405-3F08-56EDC78BB73C}"/>
                  </a:ext>
                </a:extLst>
              </p:cNvPr>
              <p:cNvSpPr/>
              <p:nvPr/>
            </p:nvSpPr>
            <p:spPr>
              <a:xfrm>
                <a:off x="6882807" y="4478000"/>
                <a:ext cx="916718" cy="451677"/>
              </a:xfrm>
              <a:custGeom>
                <a:avLst/>
                <a:gdLst>
                  <a:gd name="connsiteX0" fmla="*/ 79968 w 916718"/>
                  <a:gd name="connsiteY0" fmla="*/ 386100 h 451677"/>
                  <a:gd name="connsiteX1" fmla="*/ 826093 w 916718"/>
                  <a:gd name="connsiteY1" fmla="*/ 24150 h 451677"/>
                  <a:gd name="connsiteX2" fmla="*/ 892768 w 916718"/>
                  <a:gd name="connsiteY2" fmla="*/ 33675 h 451677"/>
                  <a:gd name="connsiteX3" fmla="*/ 724493 w 916718"/>
                  <a:gd name="connsiteY3" fmla="*/ 33675 h 451677"/>
                  <a:gd name="connsiteX4" fmla="*/ 318093 w 916718"/>
                  <a:gd name="connsiteY4" fmla="*/ 141625 h 451677"/>
                  <a:gd name="connsiteX5" fmla="*/ 486368 w 916718"/>
                  <a:gd name="connsiteY5" fmla="*/ 157500 h 451677"/>
                  <a:gd name="connsiteX6" fmla="*/ 10118 w 916718"/>
                  <a:gd name="connsiteY6" fmla="*/ 446425 h 451677"/>
                  <a:gd name="connsiteX7" fmla="*/ 152993 w 916718"/>
                  <a:gd name="connsiteY7" fmla="*/ 348000 h 451677"/>
                  <a:gd name="connsiteX8" fmla="*/ 79968 w 916718"/>
                  <a:gd name="connsiteY8" fmla="*/ 386100 h 451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8" h="451677">
                    <a:moveTo>
                      <a:pt x="79968" y="386100"/>
                    </a:moveTo>
                    <a:cubicBezTo>
                      <a:pt x="192151" y="332125"/>
                      <a:pt x="690626" y="82887"/>
                      <a:pt x="826093" y="24150"/>
                    </a:cubicBezTo>
                    <a:cubicBezTo>
                      <a:pt x="961560" y="-34587"/>
                      <a:pt x="909701" y="32087"/>
                      <a:pt x="892768" y="33675"/>
                    </a:cubicBezTo>
                    <a:cubicBezTo>
                      <a:pt x="875835" y="35262"/>
                      <a:pt x="820272" y="15683"/>
                      <a:pt x="724493" y="33675"/>
                    </a:cubicBezTo>
                    <a:cubicBezTo>
                      <a:pt x="628714" y="51667"/>
                      <a:pt x="357781" y="120987"/>
                      <a:pt x="318093" y="141625"/>
                    </a:cubicBezTo>
                    <a:cubicBezTo>
                      <a:pt x="278406" y="162262"/>
                      <a:pt x="537697" y="106700"/>
                      <a:pt x="486368" y="157500"/>
                    </a:cubicBezTo>
                    <a:cubicBezTo>
                      <a:pt x="435039" y="208300"/>
                      <a:pt x="65680" y="414675"/>
                      <a:pt x="10118" y="446425"/>
                    </a:cubicBezTo>
                    <a:cubicBezTo>
                      <a:pt x="-45444" y="478175"/>
                      <a:pt x="145585" y="355937"/>
                      <a:pt x="152993" y="348000"/>
                    </a:cubicBezTo>
                    <a:cubicBezTo>
                      <a:pt x="160401" y="340062"/>
                      <a:pt x="-32215" y="440075"/>
                      <a:pt x="79968" y="3861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フリーフォーム 369">
                <a:extLst>
                  <a:ext uri="{FF2B5EF4-FFF2-40B4-BE49-F238E27FC236}">
                    <a16:creationId xmlns:a16="http://schemas.microsoft.com/office/drawing/2014/main" id="{F0C2ADF0-ED12-5745-F192-A76F5B235EFA}"/>
                  </a:ext>
                </a:extLst>
              </p:cNvPr>
              <p:cNvSpPr/>
              <p:nvPr/>
            </p:nvSpPr>
            <p:spPr>
              <a:xfrm>
                <a:off x="7340452" y="4651177"/>
                <a:ext cx="600420" cy="334501"/>
              </a:xfrm>
              <a:custGeom>
                <a:avLst/>
                <a:gdLst>
                  <a:gd name="connsiteX0" fmla="*/ 600223 w 600420"/>
                  <a:gd name="connsiteY0" fmla="*/ 198 h 334501"/>
                  <a:gd name="connsiteX1" fmla="*/ 406548 w 600420"/>
                  <a:gd name="connsiteY1" fmla="*/ 158948 h 334501"/>
                  <a:gd name="connsiteX2" fmla="*/ 292248 w 600420"/>
                  <a:gd name="connsiteY2" fmla="*/ 276423 h 334501"/>
                  <a:gd name="connsiteX3" fmla="*/ 352573 w 600420"/>
                  <a:gd name="connsiteY3" fmla="*/ 266898 h 334501"/>
                  <a:gd name="connsiteX4" fmla="*/ 428773 w 600420"/>
                  <a:gd name="connsiteY4" fmla="*/ 333573 h 334501"/>
                  <a:gd name="connsiteX5" fmla="*/ 289073 w 600420"/>
                  <a:gd name="connsiteY5" fmla="*/ 209748 h 334501"/>
                  <a:gd name="connsiteX6" fmla="*/ 152548 w 600420"/>
                  <a:gd name="connsiteY6" fmla="*/ 212923 h 334501"/>
                  <a:gd name="connsiteX7" fmla="*/ 3323 w 600420"/>
                  <a:gd name="connsiteY7" fmla="*/ 247848 h 334501"/>
                  <a:gd name="connsiteX8" fmla="*/ 304948 w 600420"/>
                  <a:gd name="connsiteY8" fmla="*/ 193873 h 334501"/>
                  <a:gd name="connsiteX9" fmla="*/ 254148 w 600420"/>
                  <a:gd name="connsiteY9" fmla="*/ 146248 h 334501"/>
                  <a:gd name="connsiteX10" fmla="*/ 374798 w 600420"/>
                  <a:gd name="connsiteY10" fmla="*/ 152598 h 334501"/>
                  <a:gd name="connsiteX11" fmla="*/ 450998 w 600420"/>
                  <a:gd name="connsiteY11" fmla="*/ 63698 h 334501"/>
                  <a:gd name="connsiteX12" fmla="*/ 368448 w 600420"/>
                  <a:gd name="connsiteY12" fmla="*/ 124023 h 334501"/>
                  <a:gd name="connsiteX13" fmla="*/ 600223 w 600420"/>
                  <a:gd name="connsiteY13" fmla="*/ 198 h 334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420" h="334501">
                    <a:moveTo>
                      <a:pt x="600223" y="198"/>
                    </a:moveTo>
                    <a:cubicBezTo>
                      <a:pt x="606573" y="6019"/>
                      <a:pt x="457877" y="112911"/>
                      <a:pt x="406548" y="158948"/>
                    </a:cubicBezTo>
                    <a:cubicBezTo>
                      <a:pt x="355219" y="204986"/>
                      <a:pt x="301244" y="258431"/>
                      <a:pt x="292248" y="276423"/>
                    </a:cubicBezTo>
                    <a:cubicBezTo>
                      <a:pt x="283252" y="294415"/>
                      <a:pt x="329819" y="257373"/>
                      <a:pt x="352573" y="266898"/>
                    </a:cubicBezTo>
                    <a:cubicBezTo>
                      <a:pt x="375327" y="276423"/>
                      <a:pt x="439356" y="343098"/>
                      <a:pt x="428773" y="333573"/>
                    </a:cubicBezTo>
                    <a:cubicBezTo>
                      <a:pt x="418190" y="324048"/>
                      <a:pt x="335110" y="229856"/>
                      <a:pt x="289073" y="209748"/>
                    </a:cubicBezTo>
                    <a:cubicBezTo>
                      <a:pt x="243036" y="189640"/>
                      <a:pt x="200173" y="206573"/>
                      <a:pt x="152548" y="212923"/>
                    </a:cubicBezTo>
                    <a:cubicBezTo>
                      <a:pt x="104923" y="219273"/>
                      <a:pt x="-22077" y="251023"/>
                      <a:pt x="3323" y="247848"/>
                    </a:cubicBezTo>
                    <a:cubicBezTo>
                      <a:pt x="28723" y="244673"/>
                      <a:pt x="263144" y="210806"/>
                      <a:pt x="304948" y="193873"/>
                    </a:cubicBezTo>
                    <a:cubicBezTo>
                      <a:pt x="346752" y="176940"/>
                      <a:pt x="242506" y="153127"/>
                      <a:pt x="254148" y="146248"/>
                    </a:cubicBezTo>
                    <a:cubicBezTo>
                      <a:pt x="265790" y="139369"/>
                      <a:pt x="341990" y="166356"/>
                      <a:pt x="374798" y="152598"/>
                    </a:cubicBezTo>
                    <a:cubicBezTo>
                      <a:pt x="407606" y="138840"/>
                      <a:pt x="452056" y="68460"/>
                      <a:pt x="450998" y="63698"/>
                    </a:cubicBezTo>
                    <a:cubicBezTo>
                      <a:pt x="449940" y="58936"/>
                      <a:pt x="348869" y="129844"/>
                      <a:pt x="368448" y="124023"/>
                    </a:cubicBezTo>
                    <a:cubicBezTo>
                      <a:pt x="388027" y="118202"/>
                      <a:pt x="593873" y="-5623"/>
                      <a:pt x="600223" y="1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フリーフォーム 370">
                <a:extLst>
                  <a:ext uri="{FF2B5EF4-FFF2-40B4-BE49-F238E27FC236}">
                    <a16:creationId xmlns:a16="http://schemas.microsoft.com/office/drawing/2014/main" id="{8F4FF7BB-8C97-8BE9-9219-D08C0A9F7E41}"/>
                  </a:ext>
                </a:extLst>
              </p:cNvPr>
              <p:cNvSpPr/>
              <p:nvPr/>
            </p:nvSpPr>
            <p:spPr>
              <a:xfrm>
                <a:off x="7478338" y="4089394"/>
                <a:ext cx="517177" cy="369855"/>
              </a:xfrm>
              <a:custGeom>
                <a:avLst/>
                <a:gdLst>
                  <a:gd name="connsiteX0" fmla="*/ 516312 w 517177"/>
                  <a:gd name="connsiteY0" fmla="*/ 107956 h 369855"/>
                  <a:gd name="connsiteX1" fmla="*/ 271837 w 517177"/>
                  <a:gd name="connsiteY1" fmla="*/ 263531 h 369855"/>
                  <a:gd name="connsiteX2" fmla="*/ 1962 w 517177"/>
                  <a:gd name="connsiteY2" fmla="*/ 368306 h 369855"/>
                  <a:gd name="connsiteX3" fmla="*/ 417887 w 517177"/>
                  <a:gd name="connsiteY3" fmla="*/ 184156 h 369855"/>
                  <a:gd name="connsiteX4" fmla="*/ 468687 w 517177"/>
                  <a:gd name="connsiteY4" fmla="*/ 6 h 369855"/>
                  <a:gd name="connsiteX5" fmla="*/ 357562 w 517177"/>
                  <a:gd name="connsiteY5" fmla="*/ 190506 h 369855"/>
                  <a:gd name="connsiteX6" fmla="*/ 516312 w 517177"/>
                  <a:gd name="connsiteY6" fmla="*/ 107956 h 369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7177" h="369855">
                    <a:moveTo>
                      <a:pt x="516312" y="107956"/>
                    </a:moveTo>
                    <a:cubicBezTo>
                      <a:pt x="502025" y="120127"/>
                      <a:pt x="357562" y="220139"/>
                      <a:pt x="271837" y="263531"/>
                    </a:cubicBezTo>
                    <a:cubicBezTo>
                      <a:pt x="186112" y="306923"/>
                      <a:pt x="-22380" y="381535"/>
                      <a:pt x="1962" y="368306"/>
                    </a:cubicBezTo>
                    <a:cubicBezTo>
                      <a:pt x="26304" y="355077"/>
                      <a:pt x="340099" y="245539"/>
                      <a:pt x="417887" y="184156"/>
                    </a:cubicBezTo>
                    <a:cubicBezTo>
                      <a:pt x="495674" y="122773"/>
                      <a:pt x="478741" y="-1052"/>
                      <a:pt x="468687" y="6"/>
                    </a:cubicBezTo>
                    <a:cubicBezTo>
                      <a:pt x="458633" y="1064"/>
                      <a:pt x="351741" y="178864"/>
                      <a:pt x="357562" y="190506"/>
                    </a:cubicBezTo>
                    <a:cubicBezTo>
                      <a:pt x="363383" y="202148"/>
                      <a:pt x="530599" y="95785"/>
                      <a:pt x="516312" y="1079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フリーフォーム 371">
                <a:extLst>
                  <a:ext uri="{FF2B5EF4-FFF2-40B4-BE49-F238E27FC236}">
                    <a16:creationId xmlns:a16="http://schemas.microsoft.com/office/drawing/2014/main" id="{9FF144B4-D998-EA46-CB5F-99D6024B4D6C}"/>
                  </a:ext>
                </a:extLst>
              </p:cNvPr>
              <p:cNvSpPr/>
              <p:nvPr/>
            </p:nvSpPr>
            <p:spPr>
              <a:xfrm>
                <a:off x="7352958" y="4533441"/>
                <a:ext cx="508343" cy="426253"/>
              </a:xfrm>
              <a:custGeom>
                <a:avLst/>
                <a:gdLst>
                  <a:gd name="connsiteX0" fmla="*/ 508342 w 508343"/>
                  <a:gd name="connsiteY0" fmla="*/ 459 h 426253"/>
                  <a:gd name="connsiteX1" fmla="*/ 222592 w 508343"/>
                  <a:gd name="connsiteY1" fmla="*/ 213184 h 426253"/>
                  <a:gd name="connsiteX2" fmla="*/ 342 w 508343"/>
                  <a:gd name="connsiteY2" fmla="*/ 425909 h 426253"/>
                  <a:gd name="connsiteX3" fmla="*/ 174967 w 508343"/>
                  <a:gd name="connsiteY3" fmla="*/ 263984 h 426253"/>
                  <a:gd name="connsiteX4" fmla="*/ 301967 w 508343"/>
                  <a:gd name="connsiteY4" fmla="*/ 305259 h 426253"/>
                  <a:gd name="connsiteX5" fmla="*/ 178142 w 508343"/>
                  <a:gd name="connsiteY5" fmla="*/ 248109 h 426253"/>
                  <a:gd name="connsiteX6" fmla="*/ 219417 w 508343"/>
                  <a:gd name="connsiteY6" fmla="*/ 146509 h 426253"/>
                  <a:gd name="connsiteX7" fmla="*/ 168617 w 508343"/>
                  <a:gd name="connsiteY7" fmla="*/ 38559 h 426253"/>
                  <a:gd name="connsiteX8" fmla="*/ 219417 w 508343"/>
                  <a:gd name="connsiteY8" fmla="*/ 152859 h 426253"/>
                  <a:gd name="connsiteX9" fmla="*/ 508342 w 508343"/>
                  <a:gd name="connsiteY9" fmla="*/ 459 h 42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8343" h="426253">
                    <a:moveTo>
                      <a:pt x="508342" y="459"/>
                    </a:moveTo>
                    <a:cubicBezTo>
                      <a:pt x="508871" y="10513"/>
                      <a:pt x="307259" y="142276"/>
                      <a:pt x="222592" y="213184"/>
                    </a:cubicBezTo>
                    <a:cubicBezTo>
                      <a:pt x="137925" y="284092"/>
                      <a:pt x="8279" y="417442"/>
                      <a:pt x="342" y="425909"/>
                    </a:cubicBezTo>
                    <a:cubicBezTo>
                      <a:pt x="-7596" y="434376"/>
                      <a:pt x="124696" y="284092"/>
                      <a:pt x="174967" y="263984"/>
                    </a:cubicBezTo>
                    <a:cubicBezTo>
                      <a:pt x="225238" y="243876"/>
                      <a:pt x="301438" y="307905"/>
                      <a:pt x="301967" y="305259"/>
                    </a:cubicBezTo>
                    <a:cubicBezTo>
                      <a:pt x="302496" y="302613"/>
                      <a:pt x="191900" y="274567"/>
                      <a:pt x="178142" y="248109"/>
                    </a:cubicBezTo>
                    <a:cubicBezTo>
                      <a:pt x="164384" y="221651"/>
                      <a:pt x="221005" y="181434"/>
                      <a:pt x="219417" y="146509"/>
                    </a:cubicBezTo>
                    <a:cubicBezTo>
                      <a:pt x="217829" y="111584"/>
                      <a:pt x="168617" y="37501"/>
                      <a:pt x="168617" y="38559"/>
                    </a:cubicBezTo>
                    <a:cubicBezTo>
                      <a:pt x="168617" y="39617"/>
                      <a:pt x="169146" y="157092"/>
                      <a:pt x="219417" y="152859"/>
                    </a:cubicBezTo>
                    <a:cubicBezTo>
                      <a:pt x="269688" y="148626"/>
                      <a:pt x="507813" y="-9595"/>
                      <a:pt x="508342" y="4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フリーフォーム 372">
                <a:extLst>
                  <a:ext uri="{FF2B5EF4-FFF2-40B4-BE49-F238E27FC236}">
                    <a16:creationId xmlns:a16="http://schemas.microsoft.com/office/drawing/2014/main" id="{9F2D57E1-6DAF-9614-A64E-B45D4B908ECC}"/>
                  </a:ext>
                </a:extLst>
              </p:cNvPr>
              <p:cNvSpPr/>
              <p:nvPr/>
            </p:nvSpPr>
            <p:spPr>
              <a:xfrm>
                <a:off x="6655559" y="4726172"/>
                <a:ext cx="1377191" cy="341715"/>
              </a:xfrm>
              <a:custGeom>
                <a:avLst/>
                <a:gdLst>
                  <a:gd name="connsiteX0" fmla="*/ 5591 w 1377191"/>
                  <a:gd name="connsiteY0" fmla="*/ 204603 h 341715"/>
                  <a:gd name="connsiteX1" fmla="*/ 739016 w 1377191"/>
                  <a:gd name="connsiteY1" fmla="*/ 1403 h 341715"/>
                  <a:gd name="connsiteX2" fmla="*/ 526291 w 1377191"/>
                  <a:gd name="connsiteY2" fmla="*/ 115703 h 341715"/>
                  <a:gd name="connsiteX3" fmla="*/ 827916 w 1377191"/>
                  <a:gd name="connsiteY3" fmla="*/ 134753 h 341715"/>
                  <a:gd name="connsiteX4" fmla="*/ 710441 w 1377191"/>
                  <a:gd name="connsiteY4" fmla="*/ 166503 h 341715"/>
                  <a:gd name="connsiteX5" fmla="*/ 919991 w 1377191"/>
                  <a:gd name="connsiteY5" fmla="*/ 172853 h 341715"/>
                  <a:gd name="connsiteX6" fmla="*/ 1377191 w 1377191"/>
                  <a:gd name="connsiteY6" fmla="*/ 341128 h 341715"/>
                  <a:gd name="connsiteX7" fmla="*/ 916816 w 1377191"/>
                  <a:gd name="connsiteY7" fmla="*/ 226828 h 341715"/>
                  <a:gd name="connsiteX8" fmla="*/ 408816 w 1377191"/>
                  <a:gd name="connsiteY8" fmla="*/ 182378 h 341715"/>
                  <a:gd name="connsiteX9" fmla="*/ 40516 w 1377191"/>
                  <a:gd name="connsiteY9" fmla="*/ 245878 h 341715"/>
                  <a:gd name="connsiteX10" fmla="*/ 383416 w 1377191"/>
                  <a:gd name="connsiteY10" fmla="*/ 198253 h 341715"/>
                  <a:gd name="connsiteX11" fmla="*/ 5591 w 1377191"/>
                  <a:gd name="connsiteY11" fmla="*/ 204603 h 341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7191" h="341715">
                    <a:moveTo>
                      <a:pt x="5591" y="204603"/>
                    </a:moveTo>
                    <a:cubicBezTo>
                      <a:pt x="64858" y="171795"/>
                      <a:pt x="652233" y="16220"/>
                      <a:pt x="739016" y="1403"/>
                    </a:cubicBezTo>
                    <a:cubicBezTo>
                      <a:pt x="825799" y="-13414"/>
                      <a:pt x="511474" y="93478"/>
                      <a:pt x="526291" y="115703"/>
                    </a:cubicBezTo>
                    <a:cubicBezTo>
                      <a:pt x="541108" y="137928"/>
                      <a:pt x="797224" y="126286"/>
                      <a:pt x="827916" y="134753"/>
                    </a:cubicBezTo>
                    <a:cubicBezTo>
                      <a:pt x="858608" y="143220"/>
                      <a:pt x="695095" y="160153"/>
                      <a:pt x="710441" y="166503"/>
                    </a:cubicBezTo>
                    <a:cubicBezTo>
                      <a:pt x="725787" y="172853"/>
                      <a:pt x="808866" y="143749"/>
                      <a:pt x="919991" y="172853"/>
                    </a:cubicBezTo>
                    <a:cubicBezTo>
                      <a:pt x="1031116" y="201957"/>
                      <a:pt x="1377720" y="332132"/>
                      <a:pt x="1377191" y="341128"/>
                    </a:cubicBezTo>
                    <a:cubicBezTo>
                      <a:pt x="1376662" y="350124"/>
                      <a:pt x="1078212" y="253286"/>
                      <a:pt x="916816" y="226828"/>
                    </a:cubicBezTo>
                    <a:cubicBezTo>
                      <a:pt x="755420" y="200370"/>
                      <a:pt x="554866" y="179203"/>
                      <a:pt x="408816" y="182378"/>
                    </a:cubicBezTo>
                    <a:cubicBezTo>
                      <a:pt x="262766" y="185553"/>
                      <a:pt x="44749" y="243232"/>
                      <a:pt x="40516" y="245878"/>
                    </a:cubicBezTo>
                    <a:cubicBezTo>
                      <a:pt x="36283" y="248524"/>
                      <a:pt x="389237" y="203545"/>
                      <a:pt x="383416" y="198253"/>
                    </a:cubicBezTo>
                    <a:cubicBezTo>
                      <a:pt x="377595" y="192961"/>
                      <a:pt x="-53676" y="237411"/>
                      <a:pt x="5591" y="2046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" name="フリーフォーム 373">
                <a:extLst>
                  <a:ext uri="{FF2B5EF4-FFF2-40B4-BE49-F238E27FC236}">
                    <a16:creationId xmlns:a16="http://schemas.microsoft.com/office/drawing/2014/main" id="{492CE705-4FFC-487A-8FE5-C9E537CD72EA}"/>
                  </a:ext>
                </a:extLst>
              </p:cNvPr>
              <p:cNvSpPr/>
              <p:nvPr/>
            </p:nvSpPr>
            <p:spPr>
              <a:xfrm>
                <a:off x="6808252" y="3885098"/>
                <a:ext cx="1117788" cy="752675"/>
              </a:xfrm>
              <a:custGeom>
                <a:avLst/>
                <a:gdLst>
                  <a:gd name="connsiteX0" fmla="*/ 970498 w 1117788"/>
                  <a:gd name="connsiteY0" fmla="*/ 1102 h 752675"/>
                  <a:gd name="connsiteX1" fmla="*/ 472023 w 1117788"/>
                  <a:gd name="connsiteY1" fmla="*/ 188427 h 752675"/>
                  <a:gd name="connsiteX2" fmla="*/ 557748 w 1117788"/>
                  <a:gd name="connsiteY2" fmla="*/ 159852 h 752675"/>
                  <a:gd name="connsiteX3" fmla="*/ 5298 w 1117788"/>
                  <a:gd name="connsiteY3" fmla="*/ 744052 h 752675"/>
                  <a:gd name="connsiteX4" fmla="*/ 271998 w 1117788"/>
                  <a:gd name="connsiteY4" fmla="*/ 521802 h 752675"/>
                  <a:gd name="connsiteX5" fmla="*/ 160873 w 1117788"/>
                  <a:gd name="connsiteY5" fmla="*/ 702777 h 752675"/>
                  <a:gd name="connsiteX6" fmla="*/ 329148 w 1117788"/>
                  <a:gd name="connsiteY6" fmla="*/ 515452 h 752675"/>
                  <a:gd name="connsiteX7" fmla="*/ 843498 w 1117788"/>
                  <a:gd name="connsiteY7" fmla="*/ 188427 h 752675"/>
                  <a:gd name="connsiteX8" fmla="*/ 627598 w 1117788"/>
                  <a:gd name="connsiteY8" fmla="*/ 315427 h 752675"/>
                  <a:gd name="connsiteX9" fmla="*/ 1033998 w 1117788"/>
                  <a:gd name="connsiteY9" fmla="*/ 105877 h 752675"/>
                  <a:gd name="connsiteX10" fmla="*/ 745073 w 1117788"/>
                  <a:gd name="connsiteY10" fmla="*/ 207477 h 752675"/>
                  <a:gd name="connsiteX11" fmla="*/ 1116548 w 1117788"/>
                  <a:gd name="connsiteY11" fmla="*/ 26502 h 752675"/>
                  <a:gd name="connsiteX12" fmla="*/ 868898 w 1117788"/>
                  <a:gd name="connsiteY12" fmla="*/ 105877 h 752675"/>
                  <a:gd name="connsiteX13" fmla="*/ 970498 w 1117788"/>
                  <a:gd name="connsiteY13" fmla="*/ 1102 h 752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17788" h="752675">
                    <a:moveTo>
                      <a:pt x="970498" y="1102"/>
                    </a:moveTo>
                    <a:cubicBezTo>
                      <a:pt x="904352" y="14860"/>
                      <a:pt x="540815" y="161969"/>
                      <a:pt x="472023" y="188427"/>
                    </a:cubicBezTo>
                    <a:cubicBezTo>
                      <a:pt x="403231" y="214885"/>
                      <a:pt x="635535" y="67248"/>
                      <a:pt x="557748" y="159852"/>
                    </a:cubicBezTo>
                    <a:cubicBezTo>
                      <a:pt x="479960" y="252456"/>
                      <a:pt x="52923" y="683727"/>
                      <a:pt x="5298" y="744052"/>
                    </a:cubicBezTo>
                    <a:cubicBezTo>
                      <a:pt x="-42327" y="804377"/>
                      <a:pt x="246069" y="528681"/>
                      <a:pt x="271998" y="521802"/>
                    </a:cubicBezTo>
                    <a:cubicBezTo>
                      <a:pt x="297927" y="514923"/>
                      <a:pt x="151348" y="703835"/>
                      <a:pt x="160873" y="702777"/>
                    </a:cubicBezTo>
                    <a:cubicBezTo>
                      <a:pt x="170398" y="701719"/>
                      <a:pt x="215377" y="601177"/>
                      <a:pt x="329148" y="515452"/>
                    </a:cubicBezTo>
                    <a:cubicBezTo>
                      <a:pt x="442919" y="429727"/>
                      <a:pt x="793756" y="221764"/>
                      <a:pt x="843498" y="188427"/>
                    </a:cubicBezTo>
                    <a:cubicBezTo>
                      <a:pt x="893240" y="155090"/>
                      <a:pt x="595848" y="329185"/>
                      <a:pt x="627598" y="315427"/>
                    </a:cubicBezTo>
                    <a:cubicBezTo>
                      <a:pt x="659348" y="301669"/>
                      <a:pt x="1014419" y="123869"/>
                      <a:pt x="1033998" y="105877"/>
                    </a:cubicBezTo>
                    <a:cubicBezTo>
                      <a:pt x="1053577" y="87885"/>
                      <a:pt x="731315" y="220706"/>
                      <a:pt x="745073" y="207477"/>
                    </a:cubicBezTo>
                    <a:cubicBezTo>
                      <a:pt x="758831" y="194248"/>
                      <a:pt x="1095911" y="43435"/>
                      <a:pt x="1116548" y="26502"/>
                    </a:cubicBezTo>
                    <a:cubicBezTo>
                      <a:pt x="1137186" y="9569"/>
                      <a:pt x="893769" y="104819"/>
                      <a:pt x="868898" y="105877"/>
                    </a:cubicBezTo>
                    <a:cubicBezTo>
                      <a:pt x="844027" y="106935"/>
                      <a:pt x="1036644" y="-12656"/>
                      <a:pt x="970498" y="11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フリーフォーム 374">
                <a:extLst>
                  <a:ext uri="{FF2B5EF4-FFF2-40B4-BE49-F238E27FC236}">
                    <a16:creationId xmlns:a16="http://schemas.microsoft.com/office/drawing/2014/main" id="{3527AAB2-CA2A-5B04-8C2E-4D2D6740A080}"/>
                  </a:ext>
                </a:extLst>
              </p:cNvPr>
              <p:cNvSpPr/>
              <p:nvPr/>
            </p:nvSpPr>
            <p:spPr>
              <a:xfrm>
                <a:off x="6566306" y="4317283"/>
                <a:ext cx="1473175" cy="589014"/>
              </a:xfrm>
              <a:custGeom>
                <a:avLst/>
                <a:gdLst>
                  <a:gd name="connsiteX0" fmla="*/ 28169 w 1473175"/>
                  <a:gd name="connsiteY0" fmla="*/ 569042 h 589014"/>
                  <a:gd name="connsiteX1" fmla="*/ 1396594 w 1473175"/>
                  <a:gd name="connsiteY1" fmla="*/ 32467 h 589014"/>
                  <a:gd name="connsiteX2" fmla="*/ 1301344 w 1473175"/>
                  <a:gd name="connsiteY2" fmla="*/ 83267 h 589014"/>
                  <a:gd name="connsiteX3" fmla="*/ 1320394 w 1473175"/>
                  <a:gd name="connsiteY3" fmla="*/ 276942 h 589014"/>
                  <a:gd name="connsiteX4" fmla="*/ 1314044 w 1473175"/>
                  <a:gd name="connsiteY4" fmla="*/ 235667 h 589014"/>
                  <a:gd name="connsiteX5" fmla="*/ 999719 w 1473175"/>
                  <a:gd name="connsiteY5" fmla="*/ 378542 h 589014"/>
                  <a:gd name="connsiteX6" fmla="*/ 456794 w 1473175"/>
                  <a:gd name="connsiteY6" fmla="*/ 518242 h 589014"/>
                  <a:gd name="connsiteX7" fmla="*/ 739369 w 1473175"/>
                  <a:gd name="connsiteY7" fmla="*/ 397592 h 589014"/>
                  <a:gd name="connsiteX8" fmla="*/ 298044 w 1473175"/>
                  <a:gd name="connsiteY8" fmla="*/ 575392 h 589014"/>
                  <a:gd name="connsiteX9" fmla="*/ 345669 w 1473175"/>
                  <a:gd name="connsiteY9" fmla="*/ 530942 h 589014"/>
                  <a:gd name="connsiteX10" fmla="*/ 463144 w 1473175"/>
                  <a:gd name="connsiteY10" fmla="*/ 476967 h 589014"/>
                  <a:gd name="connsiteX11" fmla="*/ 28169 w 1473175"/>
                  <a:gd name="connsiteY11" fmla="*/ 569042 h 58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3175" h="589014">
                    <a:moveTo>
                      <a:pt x="28169" y="569042"/>
                    </a:moveTo>
                    <a:cubicBezTo>
                      <a:pt x="183744" y="494959"/>
                      <a:pt x="1184398" y="113429"/>
                      <a:pt x="1396594" y="32467"/>
                    </a:cubicBezTo>
                    <a:cubicBezTo>
                      <a:pt x="1608790" y="-48495"/>
                      <a:pt x="1314044" y="42521"/>
                      <a:pt x="1301344" y="83267"/>
                    </a:cubicBezTo>
                    <a:cubicBezTo>
                      <a:pt x="1288644" y="124013"/>
                      <a:pt x="1318277" y="251542"/>
                      <a:pt x="1320394" y="276942"/>
                    </a:cubicBezTo>
                    <a:cubicBezTo>
                      <a:pt x="1322511" y="302342"/>
                      <a:pt x="1367490" y="218734"/>
                      <a:pt x="1314044" y="235667"/>
                    </a:cubicBezTo>
                    <a:cubicBezTo>
                      <a:pt x="1260598" y="252600"/>
                      <a:pt x="1142594" y="331446"/>
                      <a:pt x="999719" y="378542"/>
                    </a:cubicBezTo>
                    <a:cubicBezTo>
                      <a:pt x="856844" y="425638"/>
                      <a:pt x="500186" y="515067"/>
                      <a:pt x="456794" y="518242"/>
                    </a:cubicBezTo>
                    <a:cubicBezTo>
                      <a:pt x="413402" y="521417"/>
                      <a:pt x="765827" y="388067"/>
                      <a:pt x="739369" y="397592"/>
                    </a:cubicBezTo>
                    <a:cubicBezTo>
                      <a:pt x="712911" y="407117"/>
                      <a:pt x="363661" y="553167"/>
                      <a:pt x="298044" y="575392"/>
                    </a:cubicBezTo>
                    <a:cubicBezTo>
                      <a:pt x="232427" y="597617"/>
                      <a:pt x="318152" y="547346"/>
                      <a:pt x="345669" y="530942"/>
                    </a:cubicBezTo>
                    <a:cubicBezTo>
                      <a:pt x="373186" y="514538"/>
                      <a:pt x="516590" y="465854"/>
                      <a:pt x="463144" y="476967"/>
                    </a:cubicBezTo>
                    <a:cubicBezTo>
                      <a:pt x="409698" y="488079"/>
                      <a:pt x="-127406" y="643125"/>
                      <a:pt x="28169" y="5690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フリーフォーム 375">
                <a:extLst>
                  <a:ext uri="{FF2B5EF4-FFF2-40B4-BE49-F238E27FC236}">
                    <a16:creationId xmlns:a16="http://schemas.microsoft.com/office/drawing/2014/main" id="{19FFD604-C896-FF43-88D9-926AB0BB1B55}"/>
                  </a:ext>
                </a:extLst>
              </p:cNvPr>
              <p:cNvSpPr/>
              <p:nvPr/>
            </p:nvSpPr>
            <p:spPr>
              <a:xfrm>
                <a:off x="1745618" y="7505107"/>
                <a:ext cx="323047" cy="607286"/>
              </a:xfrm>
              <a:custGeom>
                <a:avLst/>
                <a:gdLst>
                  <a:gd name="connsiteX0" fmla="*/ 238757 w 323047"/>
                  <a:gd name="connsiteY0" fmla="*/ 593 h 607286"/>
                  <a:gd name="connsiteX1" fmla="*/ 321307 w 323047"/>
                  <a:gd name="connsiteY1" fmla="*/ 124418 h 607286"/>
                  <a:gd name="connsiteX2" fmla="*/ 146682 w 323047"/>
                  <a:gd name="connsiteY2" fmla="*/ 289518 h 607286"/>
                  <a:gd name="connsiteX3" fmla="*/ 41907 w 323047"/>
                  <a:gd name="connsiteY3" fmla="*/ 403818 h 607286"/>
                  <a:gd name="connsiteX4" fmla="*/ 118107 w 323047"/>
                  <a:gd name="connsiteY4" fmla="*/ 387943 h 607286"/>
                  <a:gd name="connsiteX5" fmla="*/ 38732 w 323047"/>
                  <a:gd name="connsiteY5" fmla="*/ 454618 h 607286"/>
                  <a:gd name="connsiteX6" fmla="*/ 89532 w 323047"/>
                  <a:gd name="connsiteY6" fmla="*/ 540343 h 607286"/>
                  <a:gd name="connsiteX7" fmla="*/ 60957 w 323047"/>
                  <a:gd name="connsiteY7" fmla="*/ 553043 h 607286"/>
                  <a:gd name="connsiteX8" fmla="*/ 13332 w 323047"/>
                  <a:gd name="connsiteY8" fmla="*/ 607018 h 607286"/>
                  <a:gd name="connsiteX9" fmla="*/ 13332 w 323047"/>
                  <a:gd name="connsiteY9" fmla="*/ 527643 h 607286"/>
                  <a:gd name="connsiteX10" fmla="*/ 10157 w 323047"/>
                  <a:gd name="connsiteY10" fmla="*/ 406993 h 607286"/>
                  <a:gd name="connsiteX11" fmla="*/ 159382 w 323047"/>
                  <a:gd name="connsiteY11" fmla="*/ 216493 h 607286"/>
                  <a:gd name="connsiteX12" fmla="*/ 251457 w 323047"/>
                  <a:gd name="connsiteY12" fmla="*/ 178393 h 607286"/>
                  <a:gd name="connsiteX13" fmla="*/ 267332 w 323047"/>
                  <a:gd name="connsiteY13" fmla="*/ 159343 h 607286"/>
                  <a:gd name="connsiteX14" fmla="*/ 260982 w 323047"/>
                  <a:gd name="connsiteY14" fmla="*/ 114893 h 607286"/>
                  <a:gd name="connsiteX15" fmla="*/ 280032 w 323047"/>
                  <a:gd name="connsiteY15" fmla="*/ 175218 h 607286"/>
                  <a:gd name="connsiteX16" fmla="*/ 238757 w 323047"/>
                  <a:gd name="connsiteY16" fmla="*/ 593 h 607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3047" h="607286">
                    <a:moveTo>
                      <a:pt x="238757" y="593"/>
                    </a:moveTo>
                    <a:cubicBezTo>
                      <a:pt x="245636" y="-7874"/>
                      <a:pt x="336653" y="76264"/>
                      <a:pt x="321307" y="124418"/>
                    </a:cubicBezTo>
                    <a:cubicBezTo>
                      <a:pt x="305961" y="172572"/>
                      <a:pt x="193249" y="242951"/>
                      <a:pt x="146682" y="289518"/>
                    </a:cubicBezTo>
                    <a:cubicBezTo>
                      <a:pt x="100115" y="336085"/>
                      <a:pt x="46670" y="387414"/>
                      <a:pt x="41907" y="403818"/>
                    </a:cubicBezTo>
                    <a:cubicBezTo>
                      <a:pt x="37144" y="420222"/>
                      <a:pt x="118636" y="379476"/>
                      <a:pt x="118107" y="387943"/>
                    </a:cubicBezTo>
                    <a:cubicBezTo>
                      <a:pt x="117578" y="396410"/>
                      <a:pt x="43494" y="429218"/>
                      <a:pt x="38732" y="454618"/>
                    </a:cubicBezTo>
                    <a:cubicBezTo>
                      <a:pt x="33970" y="480018"/>
                      <a:pt x="85828" y="523939"/>
                      <a:pt x="89532" y="540343"/>
                    </a:cubicBezTo>
                    <a:cubicBezTo>
                      <a:pt x="93236" y="556747"/>
                      <a:pt x="73657" y="541931"/>
                      <a:pt x="60957" y="553043"/>
                    </a:cubicBezTo>
                    <a:cubicBezTo>
                      <a:pt x="48257" y="564155"/>
                      <a:pt x="21269" y="611251"/>
                      <a:pt x="13332" y="607018"/>
                    </a:cubicBezTo>
                    <a:cubicBezTo>
                      <a:pt x="5395" y="602785"/>
                      <a:pt x="13861" y="560980"/>
                      <a:pt x="13332" y="527643"/>
                    </a:cubicBezTo>
                    <a:cubicBezTo>
                      <a:pt x="12803" y="494306"/>
                      <a:pt x="-14185" y="458851"/>
                      <a:pt x="10157" y="406993"/>
                    </a:cubicBezTo>
                    <a:cubicBezTo>
                      <a:pt x="34499" y="355135"/>
                      <a:pt x="119165" y="254593"/>
                      <a:pt x="159382" y="216493"/>
                    </a:cubicBezTo>
                    <a:cubicBezTo>
                      <a:pt x="199599" y="178393"/>
                      <a:pt x="233465" y="187918"/>
                      <a:pt x="251457" y="178393"/>
                    </a:cubicBezTo>
                    <a:cubicBezTo>
                      <a:pt x="269449" y="168868"/>
                      <a:pt x="265745" y="169926"/>
                      <a:pt x="267332" y="159343"/>
                    </a:cubicBezTo>
                    <a:cubicBezTo>
                      <a:pt x="268920" y="148760"/>
                      <a:pt x="258865" y="112247"/>
                      <a:pt x="260982" y="114893"/>
                    </a:cubicBezTo>
                    <a:cubicBezTo>
                      <a:pt x="263099" y="117539"/>
                      <a:pt x="278974" y="188976"/>
                      <a:pt x="280032" y="175218"/>
                    </a:cubicBezTo>
                    <a:cubicBezTo>
                      <a:pt x="281090" y="161460"/>
                      <a:pt x="231878" y="9060"/>
                      <a:pt x="238757" y="5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7" name="フリーフォーム 376">
                <a:extLst>
                  <a:ext uri="{FF2B5EF4-FFF2-40B4-BE49-F238E27FC236}">
                    <a16:creationId xmlns:a16="http://schemas.microsoft.com/office/drawing/2014/main" id="{208DDC8D-5306-E3E7-7EAC-AF2728090628}"/>
                  </a:ext>
                </a:extLst>
              </p:cNvPr>
              <p:cNvSpPr/>
              <p:nvPr/>
            </p:nvSpPr>
            <p:spPr>
              <a:xfrm>
                <a:off x="1525191" y="7736226"/>
                <a:ext cx="183907" cy="508939"/>
              </a:xfrm>
              <a:custGeom>
                <a:avLst/>
                <a:gdLst>
                  <a:gd name="connsiteX0" fmla="*/ 182959 w 183907"/>
                  <a:gd name="connsiteY0" fmla="*/ 1249 h 508939"/>
                  <a:gd name="connsiteX1" fmla="*/ 62309 w 183907"/>
                  <a:gd name="connsiteY1" fmla="*/ 274299 h 508939"/>
                  <a:gd name="connsiteX2" fmla="*/ 24209 w 183907"/>
                  <a:gd name="connsiteY2" fmla="*/ 404474 h 508939"/>
                  <a:gd name="connsiteX3" fmla="*/ 71834 w 183907"/>
                  <a:gd name="connsiteY3" fmla="*/ 334624 h 508939"/>
                  <a:gd name="connsiteX4" fmla="*/ 8334 w 183907"/>
                  <a:gd name="connsiteY4" fmla="*/ 439399 h 508939"/>
                  <a:gd name="connsiteX5" fmla="*/ 1984 w 183907"/>
                  <a:gd name="connsiteY5" fmla="*/ 506074 h 508939"/>
                  <a:gd name="connsiteX6" fmla="*/ 11509 w 183907"/>
                  <a:gd name="connsiteY6" fmla="*/ 344149 h 508939"/>
                  <a:gd name="connsiteX7" fmla="*/ 113109 w 183907"/>
                  <a:gd name="connsiteY7" fmla="*/ 179049 h 508939"/>
                  <a:gd name="connsiteX8" fmla="*/ 182959 w 183907"/>
                  <a:gd name="connsiteY8" fmla="*/ 1249 h 50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3907" h="508939">
                    <a:moveTo>
                      <a:pt x="182959" y="1249"/>
                    </a:moveTo>
                    <a:cubicBezTo>
                      <a:pt x="174492" y="17124"/>
                      <a:pt x="88767" y="207095"/>
                      <a:pt x="62309" y="274299"/>
                    </a:cubicBezTo>
                    <a:cubicBezTo>
                      <a:pt x="35851" y="341503"/>
                      <a:pt x="22622" y="394420"/>
                      <a:pt x="24209" y="404474"/>
                    </a:cubicBezTo>
                    <a:cubicBezTo>
                      <a:pt x="25796" y="414528"/>
                      <a:pt x="74480" y="328803"/>
                      <a:pt x="71834" y="334624"/>
                    </a:cubicBezTo>
                    <a:cubicBezTo>
                      <a:pt x="69188" y="340445"/>
                      <a:pt x="19976" y="410824"/>
                      <a:pt x="8334" y="439399"/>
                    </a:cubicBezTo>
                    <a:cubicBezTo>
                      <a:pt x="-3308" y="467974"/>
                      <a:pt x="1455" y="521949"/>
                      <a:pt x="1984" y="506074"/>
                    </a:cubicBezTo>
                    <a:cubicBezTo>
                      <a:pt x="2513" y="490199"/>
                      <a:pt x="-7012" y="398653"/>
                      <a:pt x="11509" y="344149"/>
                    </a:cubicBezTo>
                    <a:cubicBezTo>
                      <a:pt x="30030" y="289645"/>
                      <a:pt x="85063" y="233024"/>
                      <a:pt x="113109" y="179049"/>
                    </a:cubicBezTo>
                    <a:cubicBezTo>
                      <a:pt x="141155" y="125074"/>
                      <a:pt x="191426" y="-14626"/>
                      <a:pt x="182959" y="12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 377">
                <a:extLst>
                  <a:ext uri="{FF2B5EF4-FFF2-40B4-BE49-F238E27FC236}">
                    <a16:creationId xmlns:a16="http://schemas.microsoft.com/office/drawing/2014/main" id="{FC7132BF-2803-4DF3-A7BB-AA8DACCBD2BD}"/>
                  </a:ext>
                </a:extLst>
              </p:cNvPr>
              <p:cNvSpPr/>
              <p:nvPr/>
            </p:nvSpPr>
            <p:spPr>
              <a:xfrm>
                <a:off x="1501268" y="8274027"/>
                <a:ext cx="230926" cy="145820"/>
              </a:xfrm>
              <a:custGeom>
                <a:avLst/>
                <a:gdLst>
                  <a:gd name="connsiteX0" fmla="*/ 16382 w 230926"/>
                  <a:gd name="connsiteY0" fmla="*/ 23 h 145820"/>
                  <a:gd name="connsiteX1" fmla="*/ 79882 w 230926"/>
                  <a:gd name="connsiteY1" fmla="*/ 101623 h 145820"/>
                  <a:gd name="connsiteX2" fmla="*/ 105282 w 230926"/>
                  <a:gd name="connsiteY2" fmla="*/ 139723 h 145820"/>
                  <a:gd name="connsiteX3" fmla="*/ 507 w 230926"/>
                  <a:gd name="connsiteY3" fmla="*/ 142898 h 145820"/>
                  <a:gd name="connsiteX4" fmla="*/ 156082 w 230926"/>
                  <a:gd name="connsiteY4" fmla="*/ 111148 h 145820"/>
                  <a:gd name="connsiteX5" fmla="*/ 229107 w 230926"/>
                  <a:gd name="connsiteY5" fmla="*/ 50823 h 145820"/>
                  <a:gd name="connsiteX6" fmla="*/ 86232 w 230926"/>
                  <a:gd name="connsiteY6" fmla="*/ 111148 h 145820"/>
                  <a:gd name="connsiteX7" fmla="*/ 16382 w 230926"/>
                  <a:gd name="connsiteY7" fmla="*/ 23 h 145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926" h="145820">
                    <a:moveTo>
                      <a:pt x="16382" y="23"/>
                    </a:moveTo>
                    <a:cubicBezTo>
                      <a:pt x="15324" y="-1565"/>
                      <a:pt x="65065" y="78340"/>
                      <a:pt x="79882" y="101623"/>
                    </a:cubicBezTo>
                    <a:cubicBezTo>
                      <a:pt x="94699" y="124906"/>
                      <a:pt x="118511" y="132844"/>
                      <a:pt x="105282" y="139723"/>
                    </a:cubicBezTo>
                    <a:cubicBezTo>
                      <a:pt x="92053" y="146602"/>
                      <a:pt x="-7960" y="147661"/>
                      <a:pt x="507" y="142898"/>
                    </a:cubicBezTo>
                    <a:cubicBezTo>
                      <a:pt x="8974" y="138135"/>
                      <a:pt x="117982" y="126494"/>
                      <a:pt x="156082" y="111148"/>
                    </a:cubicBezTo>
                    <a:cubicBezTo>
                      <a:pt x="194182" y="95802"/>
                      <a:pt x="240749" y="50823"/>
                      <a:pt x="229107" y="50823"/>
                    </a:cubicBezTo>
                    <a:cubicBezTo>
                      <a:pt x="217465" y="50823"/>
                      <a:pt x="116924" y="119085"/>
                      <a:pt x="86232" y="111148"/>
                    </a:cubicBezTo>
                    <a:cubicBezTo>
                      <a:pt x="55540" y="103211"/>
                      <a:pt x="17440" y="1611"/>
                      <a:pt x="16382" y="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 184">
                <a:extLst>
                  <a:ext uri="{FF2B5EF4-FFF2-40B4-BE49-F238E27FC236}">
                    <a16:creationId xmlns:a16="http://schemas.microsoft.com/office/drawing/2014/main" id="{0016C0CE-570B-FDB2-43A9-63569CF3CC70}"/>
                  </a:ext>
                </a:extLst>
              </p:cNvPr>
              <p:cNvSpPr/>
              <p:nvPr/>
            </p:nvSpPr>
            <p:spPr>
              <a:xfrm>
                <a:off x="3737357" y="3751263"/>
                <a:ext cx="211220" cy="919764"/>
              </a:xfrm>
              <a:custGeom>
                <a:avLst/>
                <a:gdLst>
                  <a:gd name="connsiteX0" fmla="*/ 209168 w 211220"/>
                  <a:gd name="connsiteY0" fmla="*/ 7937 h 919764"/>
                  <a:gd name="connsiteX1" fmla="*/ 63118 w 211220"/>
                  <a:gd name="connsiteY1" fmla="*/ 452437 h 919764"/>
                  <a:gd name="connsiteX2" fmla="*/ 85343 w 211220"/>
                  <a:gd name="connsiteY2" fmla="*/ 414337 h 919764"/>
                  <a:gd name="connsiteX3" fmla="*/ 18668 w 211220"/>
                  <a:gd name="connsiteY3" fmla="*/ 601662 h 919764"/>
                  <a:gd name="connsiteX4" fmla="*/ 31368 w 211220"/>
                  <a:gd name="connsiteY4" fmla="*/ 557212 h 919764"/>
                  <a:gd name="connsiteX5" fmla="*/ 18668 w 211220"/>
                  <a:gd name="connsiteY5" fmla="*/ 681037 h 919764"/>
                  <a:gd name="connsiteX6" fmla="*/ 18668 w 211220"/>
                  <a:gd name="connsiteY6" fmla="*/ 677862 h 919764"/>
                  <a:gd name="connsiteX7" fmla="*/ 31368 w 211220"/>
                  <a:gd name="connsiteY7" fmla="*/ 735012 h 919764"/>
                  <a:gd name="connsiteX8" fmla="*/ 40893 w 211220"/>
                  <a:gd name="connsiteY8" fmla="*/ 693737 h 919764"/>
                  <a:gd name="connsiteX9" fmla="*/ 34543 w 211220"/>
                  <a:gd name="connsiteY9" fmla="*/ 782637 h 919764"/>
                  <a:gd name="connsiteX10" fmla="*/ 2793 w 211220"/>
                  <a:gd name="connsiteY10" fmla="*/ 919162 h 919764"/>
                  <a:gd name="connsiteX11" fmla="*/ 9143 w 211220"/>
                  <a:gd name="connsiteY11" fmla="*/ 817562 h 919764"/>
                  <a:gd name="connsiteX12" fmla="*/ 69468 w 211220"/>
                  <a:gd name="connsiteY12" fmla="*/ 493712 h 919764"/>
                  <a:gd name="connsiteX13" fmla="*/ 50418 w 211220"/>
                  <a:gd name="connsiteY13" fmla="*/ 557212 h 919764"/>
                  <a:gd name="connsiteX14" fmla="*/ 75818 w 211220"/>
                  <a:gd name="connsiteY14" fmla="*/ 411162 h 919764"/>
                  <a:gd name="connsiteX15" fmla="*/ 75818 w 211220"/>
                  <a:gd name="connsiteY15" fmla="*/ 325437 h 919764"/>
                  <a:gd name="connsiteX16" fmla="*/ 85343 w 211220"/>
                  <a:gd name="connsiteY16" fmla="*/ 265112 h 919764"/>
                  <a:gd name="connsiteX17" fmla="*/ 82168 w 211220"/>
                  <a:gd name="connsiteY17" fmla="*/ 328612 h 919764"/>
                  <a:gd name="connsiteX18" fmla="*/ 145668 w 211220"/>
                  <a:gd name="connsiteY18" fmla="*/ 176212 h 919764"/>
                  <a:gd name="connsiteX19" fmla="*/ 209168 w 211220"/>
                  <a:gd name="connsiteY19" fmla="*/ 7937 h 9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220" h="919764">
                    <a:moveTo>
                      <a:pt x="209168" y="7937"/>
                    </a:moveTo>
                    <a:cubicBezTo>
                      <a:pt x="195410" y="53975"/>
                      <a:pt x="83755" y="384704"/>
                      <a:pt x="63118" y="452437"/>
                    </a:cubicBezTo>
                    <a:cubicBezTo>
                      <a:pt x="42481" y="520170"/>
                      <a:pt x="92751" y="389466"/>
                      <a:pt x="85343" y="414337"/>
                    </a:cubicBezTo>
                    <a:cubicBezTo>
                      <a:pt x="77935" y="439208"/>
                      <a:pt x="27664" y="577850"/>
                      <a:pt x="18668" y="601662"/>
                    </a:cubicBezTo>
                    <a:cubicBezTo>
                      <a:pt x="9672" y="625474"/>
                      <a:pt x="31368" y="543983"/>
                      <a:pt x="31368" y="557212"/>
                    </a:cubicBezTo>
                    <a:cubicBezTo>
                      <a:pt x="31368" y="570441"/>
                      <a:pt x="18668" y="681037"/>
                      <a:pt x="18668" y="681037"/>
                    </a:cubicBezTo>
                    <a:cubicBezTo>
                      <a:pt x="16551" y="701145"/>
                      <a:pt x="16551" y="668866"/>
                      <a:pt x="18668" y="677862"/>
                    </a:cubicBezTo>
                    <a:cubicBezTo>
                      <a:pt x="20785" y="686858"/>
                      <a:pt x="27664" y="732366"/>
                      <a:pt x="31368" y="735012"/>
                    </a:cubicBezTo>
                    <a:cubicBezTo>
                      <a:pt x="35072" y="737658"/>
                      <a:pt x="40364" y="685800"/>
                      <a:pt x="40893" y="693737"/>
                    </a:cubicBezTo>
                    <a:cubicBezTo>
                      <a:pt x="41422" y="701675"/>
                      <a:pt x="40893" y="745066"/>
                      <a:pt x="34543" y="782637"/>
                    </a:cubicBezTo>
                    <a:cubicBezTo>
                      <a:pt x="28193" y="820208"/>
                      <a:pt x="7026" y="913341"/>
                      <a:pt x="2793" y="919162"/>
                    </a:cubicBezTo>
                    <a:cubicBezTo>
                      <a:pt x="-1440" y="924983"/>
                      <a:pt x="-1969" y="888470"/>
                      <a:pt x="9143" y="817562"/>
                    </a:cubicBezTo>
                    <a:cubicBezTo>
                      <a:pt x="20255" y="746654"/>
                      <a:pt x="62589" y="537104"/>
                      <a:pt x="69468" y="493712"/>
                    </a:cubicBezTo>
                    <a:cubicBezTo>
                      <a:pt x="76347" y="450320"/>
                      <a:pt x="49360" y="570970"/>
                      <a:pt x="50418" y="557212"/>
                    </a:cubicBezTo>
                    <a:cubicBezTo>
                      <a:pt x="51476" y="543454"/>
                      <a:pt x="71585" y="449791"/>
                      <a:pt x="75818" y="411162"/>
                    </a:cubicBezTo>
                    <a:cubicBezTo>
                      <a:pt x="80051" y="372533"/>
                      <a:pt x="74230" y="349779"/>
                      <a:pt x="75818" y="325437"/>
                    </a:cubicBezTo>
                    <a:cubicBezTo>
                      <a:pt x="77405" y="301095"/>
                      <a:pt x="84285" y="264583"/>
                      <a:pt x="85343" y="265112"/>
                    </a:cubicBezTo>
                    <a:cubicBezTo>
                      <a:pt x="86401" y="265641"/>
                      <a:pt x="72114" y="343429"/>
                      <a:pt x="82168" y="328612"/>
                    </a:cubicBezTo>
                    <a:cubicBezTo>
                      <a:pt x="92222" y="313795"/>
                      <a:pt x="127676" y="223308"/>
                      <a:pt x="145668" y="176212"/>
                    </a:cubicBezTo>
                    <a:cubicBezTo>
                      <a:pt x="163660" y="129116"/>
                      <a:pt x="222926" y="-38101"/>
                      <a:pt x="209168" y="79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 191">
                <a:extLst>
                  <a:ext uri="{FF2B5EF4-FFF2-40B4-BE49-F238E27FC236}">
                    <a16:creationId xmlns:a16="http://schemas.microsoft.com/office/drawing/2014/main" id="{0B23CF82-8125-CFAF-5EFD-69A0EF3F36B5}"/>
                  </a:ext>
                </a:extLst>
              </p:cNvPr>
              <p:cNvSpPr/>
              <p:nvPr/>
            </p:nvSpPr>
            <p:spPr>
              <a:xfrm>
                <a:off x="3526352" y="4616244"/>
                <a:ext cx="80518" cy="401120"/>
              </a:xfrm>
              <a:custGeom>
                <a:avLst/>
                <a:gdLst>
                  <a:gd name="connsiteX0" fmla="*/ 45523 w 80518"/>
                  <a:gd name="connsiteY0" fmla="*/ 206 h 401120"/>
                  <a:gd name="connsiteX1" fmla="*/ 1073 w 80518"/>
                  <a:gd name="connsiteY1" fmla="*/ 219281 h 401120"/>
                  <a:gd name="connsiteX2" fmla="*/ 13773 w 80518"/>
                  <a:gd name="connsiteY2" fmla="*/ 257381 h 401120"/>
                  <a:gd name="connsiteX3" fmla="*/ 13773 w 80518"/>
                  <a:gd name="connsiteY3" fmla="*/ 225631 h 401120"/>
                  <a:gd name="connsiteX4" fmla="*/ 80448 w 80518"/>
                  <a:gd name="connsiteY4" fmla="*/ 400256 h 401120"/>
                  <a:gd name="connsiteX5" fmla="*/ 26473 w 80518"/>
                  <a:gd name="connsiteY5" fmla="*/ 289131 h 401120"/>
                  <a:gd name="connsiteX6" fmla="*/ 20123 w 80518"/>
                  <a:gd name="connsiteY6" fmla="*/ 206581 h 401120"/>
                  <a:gd name="connsiteX7" fmla="*/ 61398 w 80518"/>
                  <a:gd name="connsiteY7" fmla="*/ 95456 h 401120"/>
                  <a:gd name="connsiteX8" fmla="*/ 16948 w 80518"/>
                  <a:gd name="connsiteY8" fmla="*/ 178006 h 401120"/>
                  <a:gd name="connsiteX9" fmla="*/ 45523 w 80518"/>
                  <a:gd name="connsiteY9" fmla="*/ 206 h 40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0518" h="401120">
                    <a:moveTo>
                      <a:pt x="45523" y="206"/>
                    </a:moveTo>
                    <a:cubicBezTo>
                      <a:pt x="42877" y="7085"/>
                      <a:pt x="6365" y="176419"/>
                      <a:pt x="1073" y="219281"/>
                    </a:cubicBezTo>
                    <a:cubicBezTo>
                      <a:pt x="-4219" y="262143"/>
                      <a:pt x="11656" y="256323"/>
                      <a:pt x="13773" y="257381"/>
                    </a:cubicBezTo>
                    <a:cubicBezTo>
                      <a:pt x="15890" y="258439"/>
                      <a:pt x="2660" y="201819"/>
                      <a:pt x="13773" y="225631"/>
                    </a:cubicBezTo>
                    <a:cubicBezTo>
                      <a:pt x="24885" y="249444"/>
                      <a:pt x="78331" y="389673"/>
                      <a:pt x="80448" y="400256"/>
                    </a:cubicBezTo>
                    <a:cubicBezTo>
                      <a:pt x="82565" y="410839"/>
                      <a:pt x="36527" y="321410"/>
                      <a:pt x="26473" y="289131"/>
                    </a:cubicBezTo>
                    <a:cubicBezTo>
                      <a:pt x="16419" y="256852"/>
                      <a:pt x="14302" y="238860"/>
                      <a:pt x="20123" y="206581"/>
                    </a:cubicBezTo>
                    <a:cubicBezTo>
                      <a:pt x="25944" y="174302"/>
                      <a:pt x="61927" y="100219"/>
                      <a:pt x="61398" y="95456"/>
                    </a:cubicBezTo>
                    <a:cubicBezTo>
                      <a:pt x="60869" y="90694"/>
                      <a:pt x="19065" y="195468"/>
                      <a:pt x="16948" y="178006"/>
                    </a:cubicBezTo>
                    <a:cubicBezTo>
                      <a:pt x="14831" y="160544"/>
                      <a:pt x="48169" y="-6673"/>
                      <a:pt x="45523" y="2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 378">
                <a:extLst>
                  <a:ext uri="{FF2B5EF4-FFF2-40B4-BE49-F238E27FC236}">
                    <a16:creationId xmlns:a16="http://schemas.microsoft.com/office/drawing/2014/main" id="{4E89F2D1-889C-74FD-0322-3765A68E19B4}"/>
                  </a:ext>
                </a:extLst>
              </p:cNvPr>
              <p:cNvSpPr/>
              <p:nvPr/>
            </p:nvSpPr>
            <p:spPr>
              <a:xfrm>
                <a:off x="3270153" y="5141899"/>
                <a:ext cx="396986" cy="205157"/>
              </a:xfrm>
              <a:custGeom>
                <a:avLst/>
                <a:gdLst>
                  <a:gd name="connsiteX0" fmla="*/ 97 w 396986"/>
                  <a:gd name="connsiteY0" fmla="*/ 4776 h 205157"/>
                  <a:gd name="connsiteX1" fmla="*/ 158847 w 396986"/>
                  <a:gd name="connsiteY1" fmla="*/ 52401 h 205157"/>
                  <a:gd name="connsiteX2" fmla="*/ 146147 w 396986"/>
                  <a:gd name="connsiteY2" fmla="*/ 33351 h 205157"/>
                  <a:gd name="connsiteX3" fmla="*/ 231872 w 396986"/>
                  <a:gd name="connsiteY3" fmla="*/ 134951 h 205157"/>
                  <a:gd name="connsiteX4" fmla="*/ 308072 w 396986"/>
                  <a:gd name="connsiteY4" fmla="*/ 204801 h 205157"/>
                  <a:gd name="connsiteX5" fmla="*/ 396972 w 396986"/>
                  <a:gd name="connsiteY5" fmla="*/ 163526 h 205157"/>
                  <a:gd name="connsiteX6" fmla="*/ 314422 w 396986"/>
                  <a:gd name="connsiteY6" fmla="*/ 195276 h 205157"/>
                  <a:gd name="connsiteX7" fmla="*/ 231872 w 396986"/>
                  <a:gd name="connsiteY7" fmla="*/ 154001 h 205157"/>
                  <a:gd name="connsiteX8" fmla="*/ 136622 w 396986"/>
                  <a:gd name="connsiteY8" fmla="*/ 17476 h 205157"/>
                  <a:gd name="connsiteX9" fmla="*/ 97 w 396986"/>
                  <a:gd name="connsiteY9" fmla="*/ 4776 h 205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6986" h="205157">
                    <a:moveTo>
                      <a:pt x="97" y="4776"/>
                    </a:moveTo>
                    <a:cubicBezTo>
                      <a:pt x="3801" y="10597"/>
                      <a:pt x="158847" y="52401"/>
                      <a:pt x="158847" y="52401"/>
                    </a:cubicBezTo>
                    <a:cubicBezTo>
                      <a:pt x="183189" y="57163"/>
                      <a:pt x="133976" y="19593"/>
                      <a:pt x="146147" y="33351"/>
                    </a:cubicBezTo>
                    <a:cubicBezTo>
                      <a:pt x="158318" y="47109"/>
                      <a:pt x="204885" y="106376"/>
                      <a:pt x="231872" y="134951"/>
                    </a:cubicBezTo>
                    <a:cubicBezTo>
                      <a:pt x="258860" y="163526"/>
                      <a:pt x="280555" y="200039"/>
                      <a:pt x="308072" y="204801"/>
                    </a:cubicBezTo>
                    <a:cubicBezTo>
                      <a:pt x="335589" y="209563"/>
                      <a:pt x="395914" y="165114"/>
                      <a:pt x="396972" y="163526"/>
                    </a:cubicBezTo>
                    <a:cubicBezTo>
                      <a:pt x="398030" y="161938"/>
                      <a:pt x="341939" y="196863"/>
                      <a:pt x="314422" y="195276"/>
                    </a:cubicBezTo>
                    <a:cubicBezTo>
                      <a:pt x="286905" y="193689"/>
                      <a:pt x="261505" y="183634"/>
                      <a:pt x="231872" y="154001"/>
                    </a:cubicBezTo>
                    <a:cubicBezTo>
                      <a:pt x="202239" y="124368"/>
                      <a:pt x="173664" y="40759"/>
                      <a:pt x="136622" y="17476"/>
                    </a:cubicBezTo>
                    <a:cubicBezTo>
                      <a:pt x="99580" y="-5807"/>
                      <a:pt x="-3607" y="-1045"/>
                      <a:pt x="97" y="47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 379">
                <a:extLst>
                  <a:ext uri="{FF2B5EF4-FFF2-40B4-BE49-F238E27FC236}">
                    <a16:creationId xmlns:a16="http://schemas.microsoft.com/office/drawing/2014/main" id="{8D8D06C3-4721-AFAE-8497-4689574CC4BC}"/>
                  </a:ext>
                </a:extLst>
              </p:cNvPr>
              <p:cNvSpPr/>
              <p:nvPr/>
            </p:nvSpPr>
            <p:spPr>
              <a:xfrm>
                <a:off x="3617679" y="4472789"/>
                <a:ext cx="660075" cy="648360"/>
              </a:xfrm>
              <a:custGeom>
                <a:avLst/>
                <a:gdLst>
                  <a:gd name="connsiteX0" fmla="*/ 655871 w 660075"/>
                  <a:gd name="connsiteY0" fmla="*/ 3961 h 648360"/>
                  <a:gd name="connsiteX1" fmla="*/ 201846 w 660075"/>
                  <a:gd name="connsiteY1" fmla="*/ 277011 h 648360"/>
                  <a:gd name="connsiteX2" fmla="*/ 249471 w 660075"/>
                  <a:gd name="connsiteY2" fmla="*/ 242086 h 648360"/>
                  <a:gd name="connsiteX3" fmla="*/ 166921 w 660075"/>
                  <a:gd name="connsiteY3" fmla="*/ 327811 h 648360"/>
                  <a:gd name="connsiteX4" fmla="*/ 97071 w 660075"/>
                  <a:gd name="connsiteY4" fmla="*/ 416711 h 648360"/>
                  <a:gd name="connsiteX5" fmla="*/ 4996 w 660075"/>
                  <a:gd name="connsiteY5" fmla="*/ 642136 h 648360"/>
                  <a:gd name="connsiteX6" fmla="*/ 33571 w 660075"/>
                  <a:gd name="connsiteY6" fmla="*/ 559586 h 648360"/>
                  <a:gd name="connsiteX7" fmla="*/ 211371 w 660075"/>
                  <a:gd name="connsiteY7" fmla="*/ 292886 h 648360"/>
                  <a:gd name="connsiteX8" fmla="*/ 322496 w 660075"/>
                  <a:gd name="connsiteY8" fmla="*/ 216686 h 648360"/>
                  <a:gd name="connsiteX9" fmla="*/ 544746 w 660075"/>
                  <a:gd name="connsiteY9" fmla="*/ 105561 h 648360"/>
                  <a:gd name="connsiteX10" fmla="*/ 433621 w 660075"/>
                  <a:gd name="connsiteY10" fmla="*/ 115086 h 648360"/>
                  <a:gd name="connsiteX11" fmla="*/ 655871 w 660075"/>
                  <a:gd name="connsiteY11" fmla="*/ 3961 h 64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0075" h="648360">
                    <a:moveTo>
                      <a:pt x="655871" y="3961"/>
                    </a:moveTo>
                    <a:cubicBezTo>
                      <a:pt x="617242" y="30948"/>
                      <a:pt x="269579" y="237324"/>
                      <a:pt x="201846" y="277011"/>
                    </a:cubicBezTo>
                    <a:cubicBezTo>
                      <a:pt x="134113" y="316698"/>
                      <a:pt x="255292" y="233619"/>
                      <a:pt x="249471" y="242086"/>
                    </a:cubicBezTo>
                    <a:cubicBezTo>
                      <a:pt x="243650" y="250553"/>
                      <a:pt x="192321" y="298707"/>
                      <a:pt x="166921" y="327811"/>
                    </a:cubicBezTo>
                    <a:cubicBezTo>
                      <a:pt x="141521" y="356915"/>
                      <a:pt x="124058" y="364324"/>
                      <a:pt x="97071" y="416711"/>
                    </a:cubicBezTo>
                    <a:cubicBezTo>
                      <a:pt x="70083" y="469099"/>
                      <a:pt x="15579" y="618324"/>
                      <a:pt x="4996" y="642136"/>
                    </a:cubicBezTo>
                    <a:cubicBezTo>
                      <a:pt x="-5587" y="665948"/>
                      <a:pt x="-825" y="617794"/>
                      <a:pt x="33571" y="559586"/>
                    </a:cubicBezTo>
                    <a:cubicBezTo>
                      <a:pt x="67967" y="501378"/>
                      <a:pt x="163217" y="350036"/>
                      <a:pt x="211371" y="292886"/>
                    </a:cubicBezTo>
                    <a:cubicBezTo>
                      <a:pt x="259525" y="235736"/>
                      <a:pt x="266933" y="247907"/>
                      <a:pt x="322496" y="216686"/>
                    </a:cubicBezTo>
                    <a:cubicBezTo>
                      <a:pt x="378058" y="185465"/>
                      <a:pt x="526225" y="122494"/>
                      <a:pt x="544746" y="105561"/>
                    </a:cubicBezTo>
                    <a:cubicBezTo>
                      <a:pt x="563267" y="88628"/>
                      <a:pt x="412455" y="134136"/>
                      <a:pt x="433621" y="115086"/>
                    </a:cubicBezTo>
                    <a:cubicBezTo>
                      <a:pt x="454787" y="96036"/>
                      <a:pt x="694500" y="-23026"/>
                      <a:pt x="655871" y="39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 380">
                <a:extLst>
                  <a:ext uri="{FF2B5EF4-FFF2-40B4-BE49-F238E27FC236}">
                    <a16:creationId xmlns:a16="http://schemas.microsoft.com/office/drawing/2014/main" id="{558B21AF-B9E4-61B9-97EA-3AD2D8431264}"/>
                  </a:ext>
                </a:extLst>
              </p:cNvPr>
              <p:cNvSpPr/>
              <p:nvPr/>
            </p:nvSpPr>
            <p:spPr>
              <a:xfrm>
                <a:off x="4108450" y="4371973"/>
                <a:ext cx="949325" cy="163266"/>
              </a:xfrm>
              <a:custGeom>
                <a:avLst/>
                <a:gdLst>
                  <a:gd name="connsiteX0" fmla="*/ 0 w 949325"/>
                  <a:gd name="connsiteY0" fmla="*/ 9527 h 163266"/>
                  <a:gd name="connsiteX1" fmla="*/ 231775 w 949325"/>
                  <a:gd name="connsiteY1" fmla="*/ 127002 h 163266"/>
                  <a:gd name="connsiteX2" fmla="*/ 323850 w 949325"/>
                  <a:gd name="connsiteY2" fmla="*/ 158752 h 163266"/>
                  <a:gd name="connsiteX3" fmla="*/ 260350 w 949325"/>
                  <a:gd name="connsiteY3" fmla="*/ 107952 h 163266"/>
                  <a:gd name="connsiteX4" fmla="*/ 434975 w 949325"/>
                  <a:gd name="connsiteY4" fmla="*/ 152402 h 163266"/>
                  <a:gd name="connsiteX5" fmla="*/ 349250 w 949325"/>
                  <a:gd name="connsiteY5" fmla="*/ 161927 h 163266"/>
                  <a:gd name="connsiteX6" fmla="*/ 527050 w 949325"/>
                  <a:gd name="connsiteY6" fmla="*/ 130177 h 163266"/>
                  <a:gd name="connsiteX7" fmla="*/ 717550 w 949325"/>
                  <a:gd name="connsiteY7" fmla="*/ 104777 h 163266"/>
                  <a:gd name="connsiteX8" fmla="*/ 622300 w 949325"/>
                  <a:gd name="connsiteY8" fmla="*/ 95252 h 163266"/>
                  <a:gd name="connsiteX9" fmla="*/ 803275 w 949325"/>
                  <a:gd name="connsiteY9" fmla="*/ 85727 h 163266"/>
                  <a:gd name="connsiteX10" fmla="*/ 949325 w 949325"/>
                  <a:gd name="connsiteY10" fmla="*/ 76202 h 163266"/>
                  <a:gd name="connsiteX11" fmla="*/ 679450 w 949325"/>
                  <a:gd name="connsiteY11" fmla="*/ 95252 h 163266"/>
                  <a:gd name="connsiteX12" fmla="*/ 412750 w 949325"/>
                  <a:gd name="connsiteY12" fmla="*/ 127002 h 163266"/>
                  <a:gd name="connsiteX13" fmla="*/ 254000 w 949325"/>
                  <a:gd name="connsiteY13" fmla="*/ 95252 h 163266"/>
                  <a:gd name="connsiteX14" fmla="*/ 76200 w 949325"/>
                  <a:gd name="connsiteY14" fmla="*/ 2 h 163266"/>
                  <a:gd name="connsiteX15" fmla="*/ 231775 w 949325"/>
                  <a:gd name="connsiteY15" fmla="*/ 92077 h 163266"/>
                  <a:gd name="connsiteX16" fmla="*/ 0 w 949325"/>
                  <a:gd name="connsiteY16" fmla="*/ 9527 h 16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49325" h="163266">
                    <a:moveTo>
                      <a:pt x="0" y="9527"/>
                    </a:moveTo>
                    <a:cubicBezTo>
                      <a:pt x="0" y="15348"/>
                      <a:pt x="177800" y="102131"/>
                      <a:pt x="231775" y="127002"/>
                    </a:cubicBezTo>
                    <a:cubicBezTo>
                      <a:pt x="285750" y="151873"/>
                      <a:pt x="319088" y="161927"/>
                      <a:pt x="323850" y="158752"/>
                    </a:cubicBezTo>
                    <a:cubicBezTo>
                      <a:pt x="328612" y="155577"/>
                      <a:pt x="241829" y="109010"/>
                      <a:pt x="260350" y="107952"/>
                    </a:cubicBezTo>
                    <a:cubicBezTo>
                      <a:pt x="278871" y="106894"/>
                      <a:pt x="420158" y="143406"/>
                      <a:pt x="434975" y="152402"/>
                    </a:cubicBezTo>
                    <a:cubicBezTo>
                      <a:pt x="449792" y="161398"/>
                      <a:pt x="333904" y="165631"/>
                      <a:pt x="349250" y="161927"/>
                    </a:cubicBezTo>
                    <a:cubicBezTo>
                      <a:pt x="364596" y="158223"/>
                      <a:pt x="465667" y="139702"/>
                      <a:pt x="527050" y="130177"/>
                    </a:cubicBezTo>
                    <a:cubicBezTo>
                      <a:pt x="588433" y="120652"/>
                      <a:pt x="701675" y="110598"/>
                      <a:pt x="717550" y="104777"/>
                    </a:cubicBezTo>
                    <a:cubicBezTo>
                      <a:pt x="733425" y="98956"/>
                      <a:pt x="608013" y="98427"/>
                      <a:pt x="622300" y="95252"/>
                    </a:cubicBezTo>
                    <a:cubicBezTo>
                      <a:pt x="636587" y="92077"/>
                      <a:pt x="803275" y="85727"/>
                      <a:pt x="803275" y="85727"/>
                    </a:cubicBezTo>
                    <a:lnTo>
                      <a:pt x="949325" y="76202"/>
                    </a:lnTo>
                    <a:cubicBezTo>
                      <a:pt x="928688" y="77789"/>
                      <a:pt x="768879" y="86785"/>
                      <a:pt x="679450" y="95252"/>
                    </a:cubicBezTo>
                    <a:cubicBezTo>
                      <a:pt x="590021" y="103719"/>
                      <a:pt x="483658" y="127002"/>
                      <a:pt x="412750" y="127002"/>
                    </a:cubicBezTo>
                    <a:cubicBezTo>
                      <a:pt x="341842" y="127002"/>
                      <a:pt x="310092" y="116419"/>
                      <a:pt x="254000" y="95252"/>
                    </a:cubicBezTo>
                    <a:cubicBezTo>
                      <a:pt x="197908" y="74085"/>
                      <a:pt x="79904" y="531"/>
                      <a:pt x="76200" y="2"/>
                    </a:cubicBezTo>
                    <a:cubicBezTo>
                      <a:pt x="72496" y="-527"/>
                      <a:pt x="241300" y="89431"/>
                      <a:pt x="231775" y="92077"/>
                    </a:cubicBezTo>
                    <a:cubicBezTo>
                      <a:pt x="222250" y="94723"/>
                      <a:pt x="0" y="3706"/>
                      <a:pt x="0" y="95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 381">
                <a:extLst>
                  <a:ext uri="{FF2B5EF4-FFF2-40B4-BE49-F238E27FC236}">
                    <a16:creationId xmlns:a16="http://schemas.microsoft.com/office/drawing/2014/main" id="{664B5B0D-25F6-579B-412E-865FA27FD24C}"/>
                  </a:ext>
                </a:extLst>
              </p:cNvPr>
              <p:cNvSpPr/>
              <p:nvPr/>
            </p:nvSpPr>
            <p:spPr>
              <a:xfrm>
                <a:off x="3364316" y="5478349"/>
                <a:ext cx="468844" cy="263004"/>
              </a:xfrm>
              <a:custGeom>
                <a:avLst/>
                <a:gdLst>
                  <a:gd name="connsiteX0" fmla="*/ 1184 w 468844"/>
                  <a:gd name="connsiteY0" fmla="*/ 1701 h 263004"/>
                  <a:gd name="connsiteX1" fmla="*/ 309159 w 468844"/>
                  <a:gd name="connsiteY1" fmla="*/ 182676 h 263004"/>
                  <a:gd name="connsiteX2" fmla="*/ 417109 w 468844"/>
                  <a:gd name="connsiteY2" fmla="*/ 204901 h 263004"/>
                  <a:gd name="connsiteX3" fmla="*/ 379009 w 468844"/>
                  <a:gd name="connsiteY3" fmla="*/ 154101 h 263004"/>
                  <a:gd name="connsiteX4" fmla="*/ 467909 w 468844"/>
                  <a:gd name="connsiteY4" fmla="*/ 236651 h 263004"/>
                  <a:gd name="connsiteX5" fmla="*/ 423459 w 468844"/>
                  <a:gd name="connsiteY5" fmla="*/ 192201 h 263004"/>
                  <a:gd name="connsiteX6" fmla="*/ 388534 w 468844"/>
                  <a:gd name="connsiteY6" fmla="*/ 214426 h 263004"/>
                  <a:gd name="connsiteX7" fmla="*/ 334559 w 468844"/>
                  <a:gd name="connsiteY7" fmla="*/ 262051 h 263004"/>
                  <a:gd name="connsiteX8" fmla="*/ 337734 w 468844"/>
                  <a:gd name="connsiteY8" fmla="*/ 166801 h 263004"/>
                  <a:gd name="connsiteX9" fmla="*/ 207559 w 468844"/>
                  <a:gd name="connsiteY9" fmla="*/ 93776 h 263004"/>
                  <a:gd name="connsiteX10" fmla="*/ 1184 w 468844"/>
                  <a:gd name="connsiteY10" fmla="*/ 1701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8844" h="263004">
                    <a:moveTo>
                      <a:pt x="1184" y="1701"/>
                    </a:moveTo>
                    <a:cubicBezTo>
                      <a:pt x="18117" y="16518"/>
                      <a:pt x="239838" y="148809"/>
                      <a:pt x="309159" y="182676"/>
                    </a:cubicBezTo>
                    <a:cubicBezTo>
                      <a:pt x="378480" y="216543"/>
                      <a:pt x="405467" y="209663"/>
                      <a:pt x="417109" y="204901"/>
                    </a:cubicBezTo>
                    <a:cubicBezTo>
                      <a:pt x="428751" y="200139"/>
                      <a:pt x="370542" y="148809"/>
                      <a:pt x="379009" y="154101"/>
                    </a:cubicBezTo>
                    <a:cubicBezTo>
                      <a:pt x="387476" y="159393"/>
                      <a:pt x="460501" y="230301"/>
                      <a:pt x="467909" y="236651"/>
                    </a:cubicBezTo>
                    <a:cubicBezTo>
                      <a:pt x="475317" y="243001"/>
                      <a:pt x="436688" y="195905"/>
                      <a:pt x="423459" y="192201"/>
                    </a:cubicBezTo>
                    <a:cubicBezTo>
                      <a:pt x="410230" y="188497"/>
                      <a:pt x="403350" y="202784"/>
                      <a:pt x="388534" y="214426"/>
                    </a:cubicBezTo>
                    <a:cubicBezTo>
                      <a:pt x="373718" y="226068"/>
                      <a:pt x="343026" y="269989"/>
                      <a:pt x="334559" y="262051"/>
                    </a:cubicBezTo>
                    <a:cubicBezTo>
                      <a:pt x="326092" y="254114"/>
                      <a:pt x="358901" y="194847"/>
                      <a:pt x="337734" y="166801"/>
                    </a:cubicBezTo>
                    <a:cubicBezTo>
                      <a:pt x="316567" y="138755"/>
                      <a:pt x="261534" y="114414"/>
                      <a:pt x="207559" y="93776"/>
                    </a:cubicBezTo>
                    <a:cubicBezTo>
                      <a:pt x="153584" y="73139"/>
                      <a:pt x="-15749" y="-13116"/>
                      <a:pt x="1184" y="1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 382">
                <a:extLst>
                  <a:ext uri="{FF2B5EF4-FFF2-40B4-BE49-F238E27FC236}">
                    <a16:creationId xmlns:a16="http://schemas.microsoft.com/office/drawing/2014/main" id="{DE3DE15D-78DC-BF62-B215-007EEB71EA95}"/>
                  </a:ext>
                </a:extLst>
              </p:cNvPr>
              <p:cNvSpPr/>
              <p:nvPr/>
            </p:nvSpPr>
            <p:spPr>
              <a:xfrm>
                <a:off x="3825875" y="5361649"/>
                <a:ext cx="120929" cy="359931"/>
              </a:xfrm>
              <a:custGeom>
                <a:avLst/>
                <a:gdLst>
                  <a:gd name="connsiteX0" fmla="*/ 114300 w 120929"/>
                  <a:gd name="connsiteY0" fmla="*/ 926 h 359931"/>
                  <a:gd name="connsiteX1" fmla="*/ 85725 w 120929"/>
                  <a:gd name="connsiteY1" fmla="*/ 207301 h 359931"/>
                  <a:gd name="connsiteX2" fmla="*/ 98425 w 120929"/>
                  <a:gd name="connsiteY2" fmla="*/ 150151 h 359931"/>
                  <a:gd name="connsiteX3" fmla="*/ 60325 w 120929"/>
                  <a:gd name="connsiteY3" fmla="*/ 273976 h 359931"/>
                  <a:gd name="connsiteX4" fmla="*/ 0 w 120929"/>
                  <a:gd name="connsiteY4" fmla="*/ 359701 h 359931"/>
                  <a:gd name="connsiteX5" fmla="*/ 60325 w 120929"/>
                  <a:gd name="connsiteY5" fmla="*/ 248576 h 359931"/>
                  <a:gd name="connsiteX6" fmla="*/ 114300 w 120929"/>
                  <a:gd name="connsiteY6" fmla="*/ 134276 h 359931"/>
                  <a:gd name="connsiteX7" fmla="*/ 114300 w 120929"/>
                  <a:gd name="connsiteY7" fmla="*/ 926 h 35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929" h="359931">
                    <a:moveTo>
                      <a:pt x="114300" y="926"/>
                    </a:moveTo>
                    <a:cubicBezTo>
                      <a:pt x="109538" y="13097"/>
                      <a:pt x="88371" y="182430"/>
                      <a:pt x="85725" y="207301"/>
                    </a:cubicBezTo>
                    <a:cubicBezTo>
                      <a:pt x="83079" y="232172"/>
                      <a:pt x="102658" y="139039"/>
                      <a:pt x="98425" y="150151"/>
                    </a:cubicBezTo>
                    <a:cubicBezTo>
                      <a:pt x="94192" y="161264"/>
                      <a:pt x="76729" y="239051"/>
                      <a:pt x="60325" y="273976"/>
                    </a:cubicBezTo>
                    <a:cubicBezTo>
                      <a:pt x="43921" y="308901"/>
                      <a:pt x="0" y="363934"/>
                      <a:pt x="0" y="359701"/>
                    </a:cubicBezTo>
                    <a:cubicBezTo>
                      <a:pt x="0" y="355468"/>
                      <a:pt x="41275" y="286147"/>
                      <a:pt x="60325" y="248576"/>
                    </a:cubicBezTo>
                    <a:cubicBezTo>
                      <a:pt x="79375" y="211005"/>
                      <a:pt x="102129" y="168672"/>
                      <a:pt x="114300" y="134276"/>
                    </a:cubicBezTo>
                    <a:cubicBezTo>
                      <a:pt x="126471" y="99880"/>
                      <a:pt x="119062" y="-11245"/>
                      <a:pt x="114300" y="9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 383">
                <a:extLst>
                  <a:ext uri="{FF2B5EF4-FFF2-40B4-BE49-F238E27FC236}">
                    <a16:creationId xmlns:a16="http://schemas.microsoft.com/office/drawing/2014/main" id="{F379D42F-9512-BD99-49B3-A3F316195C86}"/>
                  </a:ext>
                </a:extLst>
              </p:cNvPr>
              <p:cNvSpPr/>
              <p:nvPr/>
            </p:nvSpPr>
            <p:spPr>
              <a:xfrm>
                <a:off x="3955412" y="5183556"/>
                <a:ext cx="561119" cy="213165"/>
              </a:xfrm>
              <a:custGeom>
                <a:avLst/>
                <a:gdLst>
                  <a:gd name="connsiteX0" fmla="*/ 16513 w 561119"/>
                  <a:gd name="connsiteY0" fmla="*/ 204419 h 213165"/>
                  <a:gd name="connsiteX1" fmla="*/ 543563 w 561119"/>
                  <a:gd name="connsiteY1" fmla="*/ 7569 h 213165"/>
                  <a:gd name="connsiteX2" fmla="*/ 407038 w 561119"/>
                  <a:gd name="connsiteY2" fmla="*/ 55194 h 213165"/>
                  <a:gd name="connsiteX3" fmla="*/ 124463 w 561119"/>
                  <a:gd name="connsiteY3" fmla="*/ 191719 h 213165"/>
                  <a:gd name="connsiteX4" fmla="*/ 133988 w 561119"/>
                  <a:gd name="connsiteY4" fmla="*/ 179019 h 213165"/>
                  <a:gd name="connsiteX5" fmla="*/ 16513 w 561119"/>
                  <a:gd name="connsiteY5" fmla="*/ 204419 h 213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1119" h="213165">
                    <a:moveTo>
                      <a:pt x="16513" y="204419"/>
                    </a:moveTo>
                    <a:cubicBezTo>
                      <a:pt x="84775" y="175844"/>
                      <a:pt x="478475" y="32440"/>
                      <a:pt x="543563" y="7569"/>
                    </a:cubicBezTo>
                    <a:cubicBezTo>
                      <a:pt x="608651" y="-17302"/>
                      <a:pt x="476888" y="24502"/>
                      <a:pt x="407038" y="55194"/>
                    </a:cubicBezTo>
                    <a:cubicBezTo>
                      <a:pt x="337188" y="85886"/>
                      <a:pt x="169971" y="171081"/>
                      <a:pt x="124463" y="191719"/>
                    </a:cubicBezTo>
                    <a:cubicBezTo>
                      <a:pt x="78955" y="212357"/>
                      <a:pt x="155684" y="175315"/>
                      <a:pt x="133988" y="179019"/>
                    </a:cubicBezTo>
                    <a:cubicBezTo>
                      <a:pt x="112292" y="182723"/>
                      <a:pt x="-51749" y="232994"/>
                      <a:pt x="16513" y="2044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 384">
                <a:extLst>
                  <a:ext uri="{FF2B5EF4-FFF2-40B4-BE49-F238E27FC236}">
                    <a16:creationId xmlns:a16="http://schemas.microsoft.com/office/drawing/2014/main" id="{3FBC8244-D713-0698-BDD6-DBBEB32C5D51}"/>
                  </a:ext>
                </a:extLst>
              </p:cNvPr>
              <p:cNvSpPr/>
              <p:nvPr/>
            </p:nvSpPr>
            <p:spPr>
              <a:xfrm>
                <a:off x="3987800" y="4960280"/>
                <a:ext cx="892697" cy="370545"/>
              </a:xfrm>
              <a:custGeom>
                <a:avLst/>
                <a:gdLst>
                  <a:gd name="connsiteX0" fmla="*/ 0 w 892697"/>
                  <a:gd name="connsiteY0" fmla="*/ 370545 h 370545"/>
                  <a:gd name="connsiteX1" fmla="*/ 282575 w 892697"/>
                  <a:gd name="connsiteY1" fmla="*/ 300695 h 370545"/>
                  <a:gd name="connsiteX2" fmla="*/ 479425 w 892697"/>
                  <a:gd name="connsiteY2" fmla="*/ 208620 h 370545"/>
                  <a:gd name="connsiteX3" fmla="*/ 412750 w 892697"/>
                  <a:gd name="connsiteY3" fmla="*/ 240370 h 370545"/>
                  <a:gd name="connsiteX4" fmla="*/ 542925 w 892697"/>
                  <a:gd name="connsiteY4" fmla="*/ 173695 h 370545"/>
                  <a:gd name="connsiteX5" fmla="*/ 666750 w 892697"/>
                  <a:gd name="connsiteY5" fmla="*/ 135595 h 370545"/>
                  <a:gd name="connsiteX6" fmla="*/ 603250 w 892697"/>
                  <a:gd name="connsiteY6" fmla="*/ 176870 h 370545"/>
                  <a:gd name="connsiteX7" fmla="*/ 889000 w 892697"/>
                  <a:gd name="connsiteY7" fmla="*/ 2245 h 370545"/>
                  <a:gd name="connsiteX8" fmla="*/ 746125 w 892697"/>
                  <a:gd name="connsiteY8" fmla="*/ 87970 h 370545"/>
                  <a:gd name="connsiteX9" fmla="*/ 466725 w 892697"/>
                  <a:gd name="connsiteY9" fmla="*/ 234020 h 370545"/>
                  <a:gd name="connsiteX10" fmla="*/ 276225 w 892697"/>
                  <a:gd name="connsiteY10" fmla="*/ 294345 h 370545"/>
                  <a:gd name="connsiteX11" fmla="*/ 0 w 892697"/>
                  <a:gd name="connsiteY11" fmla="*/ 370545 h 37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2697" h="370545">
                    <a:moveTo>
                      <a:pt x="0" y="370545"/>
                    </a:moveTo>
                    <a:cubicBezTo>
                      <a:pt x="101335" y="349113"/>
                      <a:pt x="202671" y="327682"/>
                      <a:pt x="282575" y="300695"/>
                    </a:cubicBezTo>
                    <a:cubicBezTo>
                      <a:pt x="362479" y="273708"/>
                      <a:pt x="457729" y="218674"/>
                      <a:pt x="479425" y="208620"/>
                    </a:cubicBezTo>
                    <a:cubicBezTo>
                      <a:pt x="501121" y="198566"/>
                      <a:pt x="402167" y="246191"/>
                      <a:pt x="412750" y="240370"/>
                    </a:cubicBezTo>
                    <a:cubicBezTo>
                      <a:pt x="423333" y="234549"/>
                      <a:pt x="500592" y="191157"/>
                      <a:pt x="542925" y="173695"/>
                    </a:cubicBezTo>
                    <a:cubicBezTo>
                      <a:pt x="585258" y="156233"/>
                      <a:pt x="656696" y="135066"/>
                      <a:pt x="666750" y="135595"/>
                    </a:cubicBezTo>
                    <a:cubicBezTo>
                      <a:pt x="676804" y="136124"/>
                      <a:pt x="566209" y="199095"/>
                      <a:pt x="603250" y="176870"/>
                    </a:cubicBezTo>
                    <a:cubicBezTo>
                      <a:pt x="640291" y="154645"/>
                      <a:pt x="865188" y="17062"/>
                      <a:pt x="889000" y="2245"/>
                    </a:cubicBezTo>
                    <a:cubicBezTo>
                      <a:pt x="912812" y="-12572"/>
                      <a:pt x="816504" y="49341"/>
                      <a:pt x="746125" y="87970"/>
                    </a:cubicBezTo>
                    <a:cubicBezTo>
                      <a:pt x="675746" y="126599"/>
                      <a:pt x="545042" y="199624"/>
                      <a:pt x="466725" y="234020"/>
                    </a:cubicBezTo>
                    <a:cubicBezTo>
                      <a:pt x="388408" y="268416"/>
                      <a:pt x="276225" y="294345"/>
                      <a:pt x="276225" y="294345"/>
                    </a:cubicBezTo>
                    <a:lnTo>
                      <a:pt x="0" y="37054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 385">
                <a:extLst>
                  <a:ext uri="{FF2B5EF4-FFF2-40B4-BE49-F238E27FC236}">
                    <a16:creationId xmlns:a16="http://schemas.microsoft.com/office/drawing/2014/main" id="{E3971550-0226-32B4-1BEC-83EEC4FE38F2}"/>
                  </a:ext>
                </a:extLst>
              </p:cNvPr>
              <p:cNvSpPr/>
              <p:nvPr/>
            </p:nvSpPr>
            <p:spPr>
              <a:xfrm>
                <a:off x="4251243" y="4951349"/>
                <a:ext cx="740421" cy="352612"/>
              </a:xfrm>
              <a:custGeom>
                <a:avLst/>
                <a:gdLst>
                  <a:gd name="connsiteX0" fmla="*/ 695407 w 740421"/>
                  <a:gd name="connsiteY0" fmla="*/ 17526 h 352612"/>
                  <a:gd name="connsiteX1" fmla="*/ 260432 w 740421"/>
                  <a:gd name="connsiteY1" fmla="*/ 217551 h 352612"/>
                  <a:gd name="connsiteX2" fmla="*/ 12782 w 740421"/>
                  <a:gd name="connsiteY2" fmla="*/ 347726 h 352612"/>
                  <a:gd name="connsiteX3" fmla="*/ 650957 w 740421"/>
                  <a:gd name="connsiteY3" fmla="*/ 46101 h 352612"/>
                  <a:gd name="connsiteX4" fmla="*/ 695407 w 740421"/>
                  <a:gd name="connsiteY4" fmla="*/ 17526 h 35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0421" h="352612">
                    <a:moveTo>
                      <a:pt x="695407" y="17526"/>
                    </a:moveTo>
                    <a:cubicBezTo>
                      <a:pt x="630320" y="46101"/>
                      <a:pt x="374203" y="162518"/>
                      <a:pt x="260432" y="217551"/>
                    </a:cubicBezTo>
                    <a:cubicBezTo>
                      <a:pt x="146661" y="272584"/>
                      <a:pt x="-52305" y="376301"/>
                      <a:pt x="12782" y="347726"/>
                    </a:cubicBezTo>
                    <a:cubicBezTo>
                      <a:pt x="77869" y="319151"/>
                      <a:pt x="539303" y="99018"/>
                      <a:pt x="650957" y="46101"/>
                    </a:cubicBezTo>
                    <a:cubicBezTo>
                      <a:pt x="762611" y="-6816"/>
                      <a:pt x="760494" y="-11049"/>
                      <a:pt x="695407" y="175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 386">
                <a:extLst>
                  <a:ext uri="{FF2B5EF4-FFF2-40B4-BE49-F238E27FC236}">
                    <a16:creationId xmlns:a16="http://schemas.microsoft.com/office/drawing/2014/main" id="{7763FB76-A920-44CB-39F8-60ECBF30BDB7}"/>
                  </a:ext>
                </a:extLst>
              </p:cNvPr>
              <p:cNvSpPr/>
              <p:nvPr/>
            </p:nvSpPr>
            <p:spPr>
              <a:xfrm>
                <a:off x="3855805" y="5300805"/>
                <a:ext cx="132128" cy="502613"/>
              </a:xfrm>
              <a:custGeom>
                <a:avLst/>
                <a:gdLst>
                  <a:gd name="connsiteX0" fmla="*/ 131995 w 132128"/>
                  <a:gd name="connsiteY0" fmla="*/ 1445 h 502613"/>
                  <a:gd name="connsiteX1" fmla="*/ 93895 w 132128"/>
                  <a:gd name="connsiteY1" fmla="*/ 236395 h 502613"/>
                  <a:gd name="connsiteX2" fmla="*/ 109770 w 132128"/>
                  <a:gd name="connsiteY2" fmla="*/ 207820 h 502613"/>
                  <a:gd name="connsiteX3" fmla="*/ 58970 w 132128"/>
                  <a:gd name="connsiteY3" fmla="*/ 350695 h 502613"/>
                  <a:gd name="connsiteX4" fmla="*/ 78020 w 132128"/>
                  <a:gd name="connsiteY4" fmla="*/ 290370 h 502613"/>
                  <a:gd name="connsiteX5" fmla="*/ 1820 w 132128"/>
                  <a:gd name="connsiteY5" fmla="*/ 499920 h 502613"/>
                  <a:gd name="connsiteX6" fmla="*/ 30395 w 132128"/>
                  <a:gd name="connsiteY6" fmla="*/ 391970 h 502613"/>
                  <a:gd name="connsiteX7" fmla="*/ 103420 w 132128"/>
                  <a:gd name="connsiteY7" fmla="*/ 147495 h 502613"/>
                  <a:gd name="connsiteX8" fmla="*/ 131995 w 132128"/>
                  <a:gd name="connsiteY8" fmla="*/ 1445 h 50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128" h="502613">
                    <a:moveTo>
                      <a:pt x="131995" y="1445"/>
                    </a:moveTo>
                    <a:cubicBezTo>
                      <a:pt x="130408" y="16262"/>
                      <a:pt x="97599" y="201999"/>
                      <a:pt x="93895" y="236395"/>
                    </a:cubicBezTo>
                    <a:cubicBezTo>
                      <a:pt x="90191" y="270791"/>
                      <a:pt x="115591" y="188770"/>
                      <a:pt x="109770" y="207820"/>
                    </a:cubicBezTo>
                    <a:cubicBezTo>
                      <a:pt x="103949" y="226870"/>
                      <a:pt x="64262" y="336937"/>
                      <a:pt x="58970" y="350695"/>
                    </a:cubicBezTo>
                    <a:cubicBezTo>
                      <a:pt x="53678" y="364453"/>
                      <a:pt x="87545" y="265499"/>
                      <a:pt x="78020" y="290370"/>
                    </a:cubicBezTo>
                    <a:cubicBezTo>
                      <a:pt x="68495" y="315241"/>
                      <a:pt x="9757" y="482987"/>
                      <a:pt x="1820" y="499920"/>
                    </a:cubicBezTo>
                    <a:cubicBezTo>
                      <a:pt x="-6117" y="516853"/>
                      <a:pt x="13462" y="450707"/>
                      <a:pt x="30395" y="391970"/>
                    </a:cubicBezTo>
                    <a:cubicBezTo>
                      <a:pt x="47328" y="333233"/>
                      <a:pt x="85958" y="205703"/>
                      <a:pt x="103420" y="147495"/>
                    </a:cubicBezTo>
                    <a:cubicBezTo>
                      <a:pt x="120882" y="89287"/>
                      <a:pt x="133582" y="-13372"/>
                      <a:pt x="131995" y="14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 387">
                <a:extLst>
                  <a:ext uri="{FF2B5EF4-FFF2-40B4-BE49-F238E27FC236}">
                    <a16:creationId xmlns:a16="http://schemas.microsoft.com/office/drawing/2014/main" id="{66C77D8E-E9DB-3D74-A410-C6F88E5256AD}"/>
                  </a:ext>
                </a:extLst>
              </p:cNvPr>
              <p:cNvSpPr/>
              <p:nvPr/>
            </p:nvSpPr>
            <p:spPr>
              <a:xfrm>
                <a:off x="4721060" y="4937763"/>
                <a:ext cx="437254" cy="110490"/>
              </a:xfrm>
              <a:custGeom>
                <a:avLst/>
                <a:gdLst>
                  <a:gd name="connsiteX0" fmla="*/ 165 w 437254"/>
                  <a:gd name="connsiteY0" fmla="*/ 110487 h 110490"/>
                  <a:gd name="connsiteX1" fmla="*/ 162090 w 437254"/>
                  <a:gd name="connsiteY1" fmla="*/ 31112 h 110490"/>
                  <a:gd name="connsiteX2" fmla="*/ 111290 w 437254"/>
                  <a:gd name="connsiteY2" fmla="*/ 15237 h 110490"/>
                  <a:gd name="connsiteX3" fmla="*/ 250990 w 437254"/>
                  <a:gd name="connsiteY3" fmla="*/ 27937 h 110490"/>
                  <a:gd name="connsiteX4" fmla="*/ 212890 w 437254"/>
                  <a:gd name="connsiteY4" fmla="*/ 2537 h 110490"/>
                  <a:gd name="connsiteX5" fmla="*/ 435140 w 437254"/>
                  <a:gd name="connsiteY5" fmla="*/ 100962 h 110490"/>
                  <a:gd name="connsiteX6" fmla="*/ 317665 w 437254"/>
                  <a:gd name="connsiteY6" fmla="*/ 37462 h 110490"/>
                  <a:gd name="connsiteX7" fmla="*/ 197015 w 437254"/>
                  <a:gd name="connsiteY7" fmla="*/ 34287 h 110490"/>
                  <a:gd name="connsiteX8" fmla="*/ 165 w 437254"/>
                  <a:gd name="connsiteY8" fmla="*/ 110487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7254" h="110490">
                    <a:moveTo>
                      <a:pt x="165" y="110487"/>
                    </a:moveTo>
                    <a:cubicBezTo>
                      <a:pt x="-5656" y="109958"/>
                      <a:pt x="143569" y="46987"/>
                      <a:pt x="162090" y="31112"/>
                    </a:cubicBezTo>
                    <a:cubicBezTo>
                      <a:pt x="180611" y="15237"/>
                      <a:pt x="96473" y="15766"/>
                      <a:pt x="111290" y="15237"/>
                    </a:cubicBezTo>
                    <a:cubicBezTo>
                      <a:pt x="126107" y="14708"/>
                      <a:pt x="234057" y="30054"/>
                      <a:pt x="250990" y="27937"/>
                    </a:cubicBezTo>
                    <a:cubicBezTo>
                      <a:pt x="267923" y="25820"/>
                      <a:pt x="182198" y="-9634"/>
                      <a:pt x="212890" y="2537"/>
                    </a:cubicBezTo>
                    <a:cubicBezTo>
                      <a:pt x="243582" y="14708"/>
                      <a:pt x="417678" y="95141"/>
                      <a:pt x="435140" y="100962"/>
                    </a:cubicBezTo>
                    <a:cubicBezTo>
                      <a:pt x="452602" y="106783"/>
                      <a:pt x="357353" y="48574"/>
                      <a:pt x="317665" y="37462"/>
                    </a:cubicBezTo>
                    <a:cubicBezTo>
                      <a:pt x="277978" y="26349"/>
                      <a:pt x="245169" y="25291"/>
                      <a:pt x="197015" y="34287"/>
                    </a:cubicBezTo>
                    <a:cubicBezTo>
                      <a:pt x="148861" y="43283"/>
                      <a:pt x="5986" y="111016"/>
                      <a:pt x="165" y="1104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フリーフォーム 388">
                <a:extLst>
                  <a:ext uri="{FF2B5EF4-FFF2-40B4-BE49-F238E27FC236}">
                    <a16:creationId xmlns:a16="http://schemas.microsoft.com/office/drawing/2014/main" id="{E3BE1302-AF78-A70E-0E0D-7DDD0BE9383E}"/>
                  </a:ext>
                </a:extLst>
              </p:cNvPr>
              <p:cNvSpPr/>
              <p:nvPr/>
            </p:nvSpPr>
            <p:spPr>
              <a:xfrm>
                <a:off x="4845018" y="4952934"/>
                <a:ext cx="270161" cy="101881"/>
              </a:xfrm>
              <a:custGeom>
                <a:avLst/>
                <a:gdLst>
                  <a:gd name="connsiteX0" fmla="*/ 32 w 270161"/>
                  <a:gd name="connsiteY0" fmla="*/ 66 h 101881"/>
                  <a:gd name="connsiteX1" fmla="*/ 200057 w 270161"/>
                  <a:gd name="connsiteY1" fmla="*/ 73091 h 101881"/>
                  <a:gd name="connsiteX2" fmla="*/ 269907 w 270161"/>
                  <a:gd name="connsiteY2" fmla="*/ 101666 h 101881"/>
                  <a:gd name="connsiteX3" fmla="*/ 215932 w 270161"/>
                  <a:gd name="connsiteY3" fmla="*/ 60391 h 101881"/>
                  <a:gd name="connsiteX4" fmla="*/ 32 w 270161"/>
                  <a:gd name="connsiteY4" fmla="*/ 66 h 101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161" h="101881">
                    <a:moveTo>
                      <a:pt x="32" y="66"/>
                    </a:moveTo>
                    <a:cubicBezTo>
                      <a:pt x="-2614" y="2183"/>
                      <a:pt x="155078" y="56158"/>
                      <a:pt x="200057" y="73091"/>
                    </a:cubicBezTo>
                    <a:cubicBezTo>
                      <a:pt x="245036" y="90024"/>
                      <a:pt x="267261" y="103783"/>
                      <a:pt x="269907" y="101666"/>
                    </a:cubicBezTo>
                    <a:cubicBezTo>
                      <a:pt x="272553" y="99549"/>
                      <a:pt x="254561" y="74149"/>
                      <a:pt x="215932" y="60391"/>
                    </a:cubicBezTo>
                    <a:cubicBezTo>
                      <a:pt x="177303" y="46633"/>
                      <a:pt x="2678" y="-2051"/>
                      <a:pt x="32" y="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 389">
                <a:extLst>
                  <a:ext uri="{FF2B5EF4-FFF2-40B4-BE49-F238E27FC236}">
                    <a16:creationId xmlns:a16="http://schemas.microsoft.com/office/drawing/2014/main" id="{3CF7F44F-4748-D828-058B-966CD561697E}"/>
                  </a:ext>
                </a:extLst>
              </p:cNvPr>
              <p:cNvSpPr/>
              <p:nvPr/>
            </p:nvSpPr>
            <p:spPr>
              <a:xfrm>
                <a:off x="4549508" y="5118005"/>
                <a:ext cx="477988" cy="64490"/>
              </a:xfrm>
              <a:custGeom>
                <a:avLst/>
                <a:gdLst>
                  <a:gd name="connsiteX0" fmla="*/ 267 w 477988"/>
                  <a:gd name="connsiteY0" fmla="*/ 95 h 64490"/>
                  <a:gd name="connsiteX1" fmla="*/ 317767 w 477988"/>
                  <a:gd name="connsiteY1" fmla="*/ 54070 h 64490"/>
                  <a:gd name="connsiteX2" fmla="*/ 476517 w 477988"/>
                  <a:gd name="connsiteY2" fmla="*/ 63595 h 64490"/>
                  <a:gd name="connsiteX3" fmla="*/ 374917 w 477988"/>
                  <a:gd name="connsiteY3" fmla="*/ 41370 h 64490"/>
                  <a:gd name="connsiteX4" fmla="*/ 267 w 477988"/>
                  <a:gd name="connsiteY4" fmla="*/ 95 h 6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7988" h="64490">
                    <a:moveTo>
                      <a:pt x="267" y="95"/>
                    </a:moveTo>
                    <a:cubicBezTo>
                      <a:pt x="-9258" y="2212"/>
                      <a:pt x="238392" y="43487"/>
                      <a:pt x="317767" y="54070"/>
                    </a:cubicBezTo>
                    <a:cubicBezTo>
                      <a:pt x="397142" y="64653"/>
                      <a:pt x="466992" y="65712"/>
                      <a:pt x="476517" y="63595"/>
                    </a:cubicBezTo>
                    <a:cubicBezTo>
                      <a:pt x="486042" y="61478"/>
                      <a:pt x="449000" y="50895"/>
                      <a:pt x="374917" y="41370"/>
                    </a:cubicBezTo>
                    <a:cubicBezTo>
                      <a:pt x="300834" y="31845"/>
                      <a:pt x="9792" y="-2022"/>
                      <a:pt x="267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 390">
                <a:extLst>
                  <a:ext uri="{FF2B5EF4-FFF2-40B4-BE49-F238E27FC236}">
                    <a16:creationId xmlns:a16="http://schemas.microsoft.com/office/drawing/2014/main" id="{D535F145-957B-F077-5F67-7817CBFB5AAA}"/>
                  </a:ext>
                </a:extLst>
              </p:cNvPr>
              <p:cNvSpPr/>
              <p:nvPr/>
            </p:nvSpPr>
            <p:spPr>
              <a:xfrm>
                <a:off x="3898538" y="5320996"/>
                <a:ext cx="1022718" cy="154910"/>
              </a:xfrm>
              <a:custGeom>
                <a:avLst/>
                <a:gdLst>
                  <a:gd name="connsiteX0" fmla="*/ 362 w 1022718"/>
                  <a:gd name="connsiteY0" fmla="*/ 51104 h 154910"/>
                  <a:gd name="connsiteX1" fmla="*/ 190862 w 1022718"/>
                  <a:gd name="connsiteY1" fmla="*/ 51104 h 154910"/>
                  <a:gd name="connsiteX2" fmla="*/ 406762 w 1022718"/>
                  <a:gd name="connsiteY2" fmla="*/ 105079 h 154910"/>
                  <a:gd name="connsiteX3" fmla="*/ 359137 w 1022718"/>
                  <a:gd name="connsiteY3" fmla="*/ 73329 h 154910"/>
                  <a:gd name="connsiteX4" fmla="*/ 603612 w 1022718"/>
                  <a:gd name="connsiteY4" fmla="*/ 143179 h 154910"/>
                  <a:gd name="connsiteX5" fmla="*/ 717912 w 1022718"/>
                  <a:gd name="connsiteY5" fmla="*/ 152704 h 154910"/>
                  <a:gd name="connsiteX6" fmla="*/ 679812 w 1022718"/>
                  <a:gd name="connsiteY6" fmla="*/ 133654 h 154910"/>
                  <a:gd name="connsiteX7" fmla="*/ 1006837 w 1022718"/>
                  <a:gd name="connsiteY7" fmla="*/ 152704 h 154910"/>
                  <a:gd name="connsiteX8" fmla="*/ 924287 w 1022718"/>
                  <a:gd name="connsiteY8" fmla="*/ 149529 h 154910"/>
                  <a:gd name="connsiteX9" fmla="*/ 514712 w 1022718"/>
                  <a:gd name="connsiteY9" fmla="*/ 108254 h 154910"/>
                  <a:gd name="connsiteX10" fmla="*/ 190862 w 1022718"/>
                  <a:gd name="connsiteY10" fmla="*/ 66979 h 154910"/>
                  <a:gd name="connsiteX11" fmla="*/ 168637 w 1022718"/>
                  <a:gd name="connsiteY11" fmla="*/ 57454 h 154910"/>
                  <a:gd name="connsiteX12" fmla="*/ 314687 w 1022718"/>
                  <a:gd name="connsiteY12" fmla="*/ 304 h 154910"/>
                  <a:gd name="connsiteX13" fmla="*/ 146412 w 1022718"/>
                  <a:gd name="connsiteY13" fmla="*/ 35229 h 154910"/>
                  <a:gd name="connsiteX14" fmla="*/ 362 w 1022718"/>
                  <a:gd name="connsiteY14" fmla="*/ 51104 h 1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22718" h="154910">
                    <a:moveTo>
                      <a:pt x="362" y="51104"/>
                    </a:moveTo>
                    <a:cubicBezTo>
                      <a:pt x="7770" y="53750"/>
                      <a:pt x="123129" y="42108"/>
                      <a:pt x="190862" y="51104"/>
                    </a:cubicBezTo>
                    <a:cubicBezTo>
                      <a:pt x="258595" y="60100"/>
                      <a:pt x="378716" y="101375"/>
                      <a:pt x="406762" y="105079"/>
                    </a:cubicBezTo>
                    <a:cubicBezTo>
                      <a:pt x="434808" y="108783"/>
                      <a:pt x="326329" y="66979"/>
                      <a:pt x="359137" y="73329"/>
                    </a:cubicBezTo>
                    <a:cubicBezTo>
                      <a:pt x="391945" y="79679"/>
                      <a:pt x="543816" y="129950"/>
                      <a:pt x="603612" y="143179"/>
                    </a:cubicBezTo>
                    <a:cubicBezTo>
                      <a:pt x="663408" y="156408"/>
                      <a:pt x="705212" y="154291"/>
                      <a:pt x="717912" y="152704"/>
                    </a:cubicBezTo>
                    <a:cubicBezTo>
                      <a:pt x="730612" y="151117"/>
                      <a:pt x="631658" y="133654"/>
                      <a:pt x="679812" y="133654"/>
                    </a:cubicBezTo>
                    <a:cubicBezTo>
                      <a:pt x="727966" y="133654"/>
                      <a:pt x="966091" y="150058"/>
                      <a:pt x="1006837" y="152704"/>
                    </a:cubicBezTo>
                    <a:cubicBezTo>
                      <a:pt x="1047583" y="155350"/>
                      <a:pt x="1006308" y="156937"/>
                      <a:pt x="924287" y="149529"/>
                    </a:cubicBezTo>
                    <a:cubicBezTo>
                      <a:pt x="842266" y="142121"/>
                      <a:pt x="636949" y="122012"/>
                      <a:pt x="514712" y="108254"/>
                    </a:cubicBezTo>
                    <a:cubicBezTo>
                      <a:pt x="392475" y="94496"/>
                      <a:pt x="248541" y="75446"/>
                      <a:pt x="190862" y="66979"/>
                    </a:cubicBezTo>
                    <a:cubicBezTo>
                      <a:pt x="133183" y="58512"/>
                      <a:pt x="148000" y="68566"/>
                      <a:pt x="168637" y="57454"/>
                    </a:cubicBezTo>
                    <a:cubicBezTo>
                      <a:pt x="189274" y="46342"/>
                      <a:pt x="318391" y="4008"/>
                      <a:pt x="314687" y="304"/>
                    </a:cubicBezTo>
                    <a:cubicBezTo>
                      <a:pt x="310983" y="-3400"/>
                      <a:pt x="191920" y="27821"/>
                      <a:pt x="146412" y="35229"/>
                    </a:cubicBezTo>
                    <a:cubicBezTo>
                      <a:pt x="100904" y="42637"/>
                      <a:pt x="-7046" y="48458"/>
                      <a:pt x="362" y="511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フリーフォーム 391">
                <a:extLst>
                  <a:ext uri="{FF2B5EF4-FFF2-40B4-BE49-F238E27FC236}">
                    <a16:creationId xmlns:a16="http://schemas.microsoft.com/office/drawing/2014/main" id="{51719F31-2D23-AA77-05CE-D39DE3817461}"/>
                  </a:ext>
                </a:extLst>
              </p:cNvPr>
              <p:cNvSpPr/>
              <p:nvPr/>
            </p:nvSpPr>
            <p:spPr>
              <a:xfrm>
                <a:off x="3954042" y="5406385"/>
                <a:ext cx="914415" cy="92765"/>
              </a:xfrm>
              <a:custGeom>
                <a:avLst/>
                <a:gdLst>
                  <a:gd name="connsiteX0" fmla="*/ 11533 w 914415"/>
                  <a:gd name="connsiteY0" fmla="*/ 640 h 92765"/>
                  <a:gd name="connsiteX1" fmla="*/ 497308 w 914415"/>
                  <a:gd name="connsiteY1" fmla="*/ 60965 h 92765"/>
                  <a:gd name="connsiteX2" fmla="*/ 436983 w 914415"/>
                  <a:gd name="connsiteY2" fmla="*/ 73665 h 92765"/>
                  <a:gd name="connsiteX3" fmla="*/ 694158 w 914415"/>
                  <a:gd name="connsiteY3" fmla="*/ 86365 h 92765"/>
                  <a:gd name="connsiteX4" fmla="*/ 824333 w 914415"/>
                  <a:gd name="connsiteY4" fmla="*/ 76840 h 92765"/>
                  <a:gd name="connsiteX5" fmla="*/ 913233 w 914415"/>
                  <a:gd name="connsiteY5" fmla="*/ 92715 h 92765"/>
                  <a:gd name="connsiteX6" fmla="*/ 760833 w 914415"/>
                  <a:gd name="connsiteY6" fmla="*/ 70490 h 92765"/>
                  <a:gd name="connsiteX7" fmla="*/ 421108 w 914415"/>
                  <a:gd name="connsiteY7" fmla="*/ 60965 h 92765"/>
                  <a:gd name="connsiteX8" fmla="*/ 189333 w 914415"/>
                  <a:gd name="connsiteY8" fmla="*/ 57790 h 92765"/>
                  <a:gd name="connsiteX9" fmla="*/ 363958 w 914415"/>
                  <a:gd name="connsiteY9" fmla="*/ 54615 h 92765"/>
                  <a:gd name="connsiteX10" fmla="*/ 208383 w 914415"/>
                  <a:gd name="connsiteY10" fmla="*/ 35565 h 92765"/>
                  <a:gd name="connsiteX11" fmla="*/ 59158 w 914415"/>
                  <a:gd name="connsiteY11" fmla="*/ 35565 h 92765"/>
                  <a:gd name="connsiteX12" fmla="*/ 141708 w 914415"/>
                  <a:gd name="connsiteY12" fmla="*/ 29215 h 92765"/>
                  <a:gd name="connsiteX13" fmla="*/ 11533 w 914415"/>
                  <a:gd name="connsiteY13" fmla="*/ 640 h 9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14415" h="92765">
                    <a:moveTo>
                      <a:pt x="11533" y="640"/>
                    </a:moveTo>
                    <a:cubicBezTo>
                      <a:pt x="70800" y="5932"/>
                      <a:pt x="426400" y="48794"/>
                      <a:pt x="497308" y="60965"/>
                    </a:cubicBezTo>
                    <a:cubicBezTo>
                      <a:pt x="568216" y="73136"/>
                      <a:pt x="404175" y="69432"/>
                      <a:pt x="436983" y="73665"/>
                    </a:cubicBezTo>
                    <a:cubicBezTo>
                      <a:pt x="469791" y="77898"/>
                      <a:pt x="629600" y="85836"/>
                      <a:pt x="694158" y="86365"/>
                    </a:cubicBezTo>
                    <a:cubicBezTo>
                      <a:pt x="758716" y="86894"/>
                      <a:pt x="787821" y="75782"/>
                      <a:pt x="824333" y="76840"/>
                    </a:cubicBezTo>
                    <a:cubicBezTo>
                      <a:pt x="860845" y="77898"/>
                      <a:pt x="923816" y="93773"/>
                      <a:pt x="913233" y="92715"/>
                    </a:cubicBezTo>
                    <a:cubicBezTo>
                      <a:pt x="902650" y="91657"/>
                      <a:pt x="842854" y="75782"/>
                      <a:pt x="760833" y="70490"/>
                    </a:cubicBezTo>
                    <a:cubicBezTo>
                      <a:pt x="678812" y="65198"/>
                      <a:pt x="421108" y="60965"/>
                      <a:pt x="421108" y="60965"/>
                    </a:cubicBezTo>
                    <a:lnTo>
                      <a:pt x="189333" y="57790"/>
                    </a:lnTo>
                    <a:cubicBezTo>
                      <a:pt x="179808" y="56732"/>
                      <a:pt x="360783" y="58319"/>
                      <a:pt x="363958" y="54615"/>
                    </a:cubicBezTo>
                    <a:cubicBezTo>
                      <a:pt x="367133" y="50911"/>
                      <a:pt x="259183" y="38740"/>
                      <a:pt x="208383" y="35565"/>
                    </a:cubicBezTo>
                    <a:cubicBezTo>
                      <a:pt x="157583" y="32390"/>
                      <a:pt x="70270" y="36623"/>
                      <a:pt x="59158" y="35565"/>
                    </a:cubicBezTo>
                    <a:cubicBezTo>
                      <a:pt x="48046" y="34507"/>
                      <a:pt x="142766" y="33977"/>
                      <a:pt x="141708" y="29215"/>
                    </a:cubicBezTo>
                    <a:cubicBezTo>
                      <a:pt x="140650" y="24453"/>
                      <a:pt x="-47734" y="-4652"/>
                      <a:pt x="11533" y="6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 392">
                <a:extLst>
                  <a:ext uri="{FF2B5EF4-FFF2-40B4-BE49-F238E27FC236}">
                    <a16:creationId xmlns:a16="http://schemas.microsoft.com/office/drawing/2014/main" id="{627F8DF3-AD25-E32B-4795-25B61BB9525F}"/>
                  </a:ext>
                </a:extLst>
              </p:cNvPr>
              <p:cNvSpPr/>
              <p:nvPr/>
            </p:nvSpPr>
            <p:spPr>
              <a:xfrm>
                <a:off x="4017220" y="5486350"/>
                <a:ext cx="778308" cy="59637"/>
              </a:xfrm>
              <a:custGeom>
                <a:avLst/>
                <a:gdLst>
                  <a:gd name="connsiteX0" fmla="*/ 2330 w 778308"/>
                  <a:gd name="connsiteY0" fmla="*/ 6400 h 59637"/>
                  <a:gd name="connsiteX1" fmla="*/ 669080 w 778308"/>
                  <a:gd name="connsiteY1" fmla="*/ 57200 h 59637"/>
                  <a:gd name="connsiteX2" fmla="*/ 770680 w 778308"/>
                  <a:gd name="connsiteY2" fmla="*/ 50850 h 59637"/>
                  <a:gd name="connsiteX3" fmla="*/ 596055 w 778308"/>
                  <a:gd name="connsiteY3" fmla="*/ 44500 h 59637"/>
                  <a:gd name="connsiteX4" fmla="*/ 116630 w 778308"/>
                  <a:gd name="connsiteY4" fmla="*/ 50 h 59637"/>
                  <a:gd name="connsiteX5" fmla="*/ 437305 w 778308"/>
                  <a:gd name="connsiteY5" fmla="*/ 34975 h 59637"/>
                  <a:gd name="connsiteX6" fmla="*/ 2330 w 778308"/>
                  <a:gd name="connsiteY6" fmla="*/ 6400 h 5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8308" h="59637">
                    <a:moveTo>
                      <a:pt x="2330" y="6400"/>
                    </a:moveTo>
                    <a:cubicBezTo>
                      <a:pt x="40959" y="10104"/>
                      <a:pt x="541022" y="49792"/>
                      <a:pt x="669080" y="57200"/>
                    </a:cubicBezTo>
                    <a:cubicBezTo>
                      <a:pt x="797138" y="64608"/>
                      <a:pt x="782851" y="52967"/>
                      <a:pt x="770680" y="50850"/>
                    </a:cubicBezTo>
                    <a:cubicBezTo>
                      <a:pt x="758509" y="48733"/>
                      <a:pt x="705063" y="52967"/>
                      <a:pt x="596055" y="44500"/>
                    </a:cubicBezTo>
                    <a:cubicBezTo>
                      <a:pt x="487047" y="36033"/>
                      <a:pt x="143088" y="1637"/>
                      <a:pt x="116630" y="50"/>
                    </a:cubicBezTo>
                    <a:cubicBezTo>
                      <a:pt x="90172" y="-1538"/>
                      <a:pt x="456884" y="34975"/>
                      <a:pt x="437305" y="34975"/>
                    </a:cubicBezTo>
                    <a:cubicBezTo>
                      <a:pt x="417726" y="34975"/>
                      <a:pt x="-36299" y="2696"/>
                      <a:pt x="2330" y="64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 393">
                <a:extLst>
                  <a:ext uri="{FF2B5EF4-FFF2-40B4-BE49-F238E27FC236}">
                    <a16:creationId xmlns:a16="http://schemas.microsoft.com/office/drawing/2014/main" id="{1CFE8B45-82F5-9126-F9E2-BBB24E09B859}"/>
                  </a:ext>
                </a:extLst>
              </p:cNvPr>
              <p:cNvSpPr/>
              <p:nvPr/>
            </p:nvSpPr>
            <p:spPr>
              <a:xfrm>
                <a:off x="3987499" y="5513158"/>
                <a:ext cx="657583" cy="428740"/>
              </a:xfrm>
              <a:custGeom>
                <a:avLst/>
                <a:gdLst>
                  <a:gd name="connsiteX0" fmla="*/ 301 w 657583"/>
                  <a:gd name="connsiteY0" fmla="*/ 1817 h 428740"/>
                  <a:gd name="connsiteX1" fmla="*/ 143176 w 657583"/>
                  <a:gd name="connsiteY1" fmla="*/ 90717 h 428740"/>
                  <a:gd name="connsiteX2" fmla="*/ 222551 w 657583"/>
                  <a:gd name="connsiteY2" fmla="*/ 211367 h 428740"/>
                  <a:gd name="connsiteX3" fmla="*/ 203501 w 657583"/>
                  <a:gd name="connsiteY3" fmla="*/ 176442 h 428740"/>
                  <a:gd name="connsiteX4" fmla="*/ 378126 w 657583"/>
                  <a:gd name="connsiteY4" fmla="*/ 293917 h 428740"/>
                  <a:gd name="connsiteX5" fmla="*/ 359076 w 657583"/>
                  <a:gd name="connsiteY5" fmla="*/ 258992 h 428740"/>
                  <a:gd name="connsiteX6" fmla="*/ 495601 w 657583"/>
                  <a:gd name="connsiteY6" fmla="*/ 389167 h 428740"/>
                  <a:gd name="connsiteX7" fmla="*/ 467026 w 657583"/>
                  <a:gd name="connsiteY7" fmla="*/ 341542 h 428740"/>
                  <a:gd name="connsiteX8" fmla="*/ 527351 w 657583"/>
                  <a:gd name="connsiteY8" fmla="*/ 395517 h 428740"/>
                  <a:gd name="connsiteX9" fmla="*/ 654351 w 657583"/>
                  <a:gd name="connsiteY9" fmla="*/ 424092 h 428740"/>
                  <a:gd name="connsiteX10" fmla="*/ 381301 w 657583"/>
                  <a:gd name="connsiteY10" fmla="*/ 297092 h 428740"/>
                  <a:gd name="connsiteX11" fmla="*/ 209851 w 657583"/>
                  <a:gd name="connsiteY11" fmla="*/ 214542 h 428740"/>
                  <a:gd name="connsiteX12" fmla="*/ 98726 w 657583"/>
                  <a:gd name="connsiteY12" fmla="*/ 147867 h 428740"/>
                  <a:gd name="connsiteX13" fmla="*/ 51101 w 657583"/>
                  <a:gd name="connsiteY13" fmla="*/ 90717 h 428740"/>
                  <a:gd name="connsiteX14" fmla="*/ 184451 w 657583"/>
                  <a:gd name="connsiteY14" fmla="*/ 173267 h 428740"/>
                  <a:gd name="connsiteX15" fmla="*/ 301 w 657583"/>
                  <a:gd name="connsiteY15" fmla="*/ 1817 h 42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57583" h="428740">
                    <a:moveTo>
                      <a:pt x="301" y="1817"/>
                    </a:moveTo>
                    <a:cubicBezTo>
                      <a:pt x="-6578" y="-11941"/>
                      <a:pt x="106134" y="55792"/>
                      <a:pt x="143176" y="90717"/>
                    </a:cubicBezTo>
                    <a:cubicBezTo>
                      <a:pt x="180218" y="125642"/>
                      <a:pt x="212497" y="197080"/>
                      <a:pt x="222551" y="211367"/>
                    </a:cubicBezTo>
                    <a:cubicBezTo>
                      <a:pt x="232605" y="225654"/>
                      <a:pt x="177572" y="162684"/>
                      <a:pt x="203501" y="176442"/>
                    </a:cubicBezTo>
                    <a:cubicBezTo>
                      <a:pt x="229430" y="190200"/>
                      <a:pt x="352197" y="280159"/>
                      <a:pt x="378126" y="293917"/>
                    </a:cubicBezTo>
                    <a:cubicBezTo>
                      <a:pt x="404055" y="307675"/>
                      <a:pt x="339497" y="243117"/>
                      <a:pt x="359076" y="258992"/>
                    </a:cubicBezTo>
                    <a:cubicBezTo>
                      <a:pt x="378655" y="274867"/>
                      <a:pt x="477609" y="375409"/>
                      <a:pt x="495601" y="389167"/>
                    </a:cubicBezTo>
                    <a:cubicBezTo>
                      <a:pt x="513593" y="402925"/>
                      <a:pt x="461735" y="340484"/>
                      <a:pt x="467026" y="341542"/>
                    </a:cubicBezTo>
                    <a:cubicBezTo>
                      <a:pt x="472317" y="342600"/>
                      <a:pt x="496130" y="381759"/>
                      <a:pt x="527351" y="395517"/>
                    </a:cubicBezTo>
                    <a:cubicBezTo>
                      <a:pt x="558572" y="409275"/>
                      <a:pt x="678693" y="440496"/>
                      <a:pt x="654351" y="424092"/>
                    </a:cubicBezTo>
                    <a:cubicBezTo>
                      <a:pt x="630009" y="407688"/>
                      <a:pt x="455384" y="332017"/>
                      <a:pt x="381301" y="297092"/>
                    </a:cubicBezTo>
                    <a:cubicBezTo>
                      <a:pt x="307218" y="262167"/>
                      <a:pt x="256947" y="239413"/>
                      <a:pt x="209851" y="214542"/>
                    </a:cubicBezTo>
                    <a:cubicBezTo>
                      <a:pt x="162755" y="189671"/>
                      <a:pt x="125184" y="168505"/>
                      <a:pt x="98726" y="147867"/>
                    </a:cubicBezTo>
                    <a:cubicBezTo>
                      <a:pt x="72268" y="127229"/>
                      <a:pt x="36814" y="86484"/>
                      <a:pt x="51101" y="90717"/>
                    </a:cubicBezTo>
                    <a:cubicBezTo>
                      <a:pt x="65388" y="94950"/>
                      <a:pt x="188155" y="186496"/>
                      <a:pt x="184451" y="173267"/>
                    </a:cubicBezTo>
                    <a:cubicBezTo>
                      <a:pt x="180747" y="160038"/>
                      <a:pt x="7180" y="15575"/>
                      <a:pt x="301" y="18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5" name="フリーフォーム 394">
                <a:extLst>
                  <a:ext uri="{FF2B5EF4-FFF2-40B4-BE49-F238E27FC236}">
                    <a16:creationId xmlns:a16="http://schemas.microsoft.com/office/drawing/2014/main" id="{6714AA88-4759-7C9E-BCB4-04086DFACF6E}"/>
                  </a:ext>
                </a:extLst>
              </p:cNvPr>
              <p:cNvSpPr/>
              <p:nvPr/>
            </p:nvSpPr>
            <p:spPr>
              <a:xfrm>
                <a:off x="3936983" y="5426056"/>
                <a:ext cx="95684" cy="308457"/>
              </a:xfrm>
              <a:custGeom>
                <a:avLst/>
                <a:gdLst>
                  <a:gd name="connsiteX0" fmla="*/ 47642 w 95684"/>
                  <a:gd name="connsiteY0" fmla="*/ 19 h 308457"/>
                  <a:gd name="connsiteX1" fmla="*/ 6367 w 95684"/>
                  <a:gd name="connsiteY1" fmla="*/ 146069 h 308457"/>
                  <a:gd name="connsiteX2" fmla="*/ 28592 w 95684"/>
                  <a:gd name="connsiteY2" fmla="*/ 307994 h 308457"/>
                  <a:gd name="connsiteX3" fmla="*/ 12717 w 95684"/>
                  <a:gd name="connsiteY3" fmla="*/ 171469 h 308457"/>
                  <a:gd name="connsiteX4" fmla="*/ 95267 w 95684"/>
                  <a:gd name="connsiteY4" fmla="*/ 307994 h 308457"/>
                  <a:gd name="connsiteX5" fmla="*/ 44467 w 95684"/>
                  <a:gd name="connsiteY5" fmla="*/ 212744 h 308457"/>
                  <a:gd name="connsiteX6" fmla="*/ 38117 w 95684"/>
                  <a:gd name="connsiteY6" fmla="*/ 123844 h 308457"/>
                  <a:gd name="connsiteX7" fmla="*/ 17 w 95684"/>
                  <a:gd name="connsiteY7" fmla="*/ 155594 h 308457"/>
                  <a:gd name="connsiteX8" fmla="*/ 47642 w 95684"/>
                  <a:gd name="connsiteY8" fmla="*/ 19 h 308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684" h="308457">
                    <a:moveTo>
                      <a:pt x="47642" y="19"/>
                    </a:moveTo>
                    <a:cubicBezTo>
                      <a:pt x="48700" y="-1569"/>
                      <a:pt x="9542" y="94740"/>
                      <a:pt x="6367" y="146069"/>
                    </a:cubicBezTo>
                    <a:cubicBezTo>
                      <a:pt x="3192" y="197398"/>
                      <a:pt x="27534" y="303761"/>
                      <a:pt x="28592" y="307994"/>
                    </a:cubicBezTo>
                    <a:cubicBezTo>
                      <a:pt x="29650" y="312227"/>
                      <a:pt x="1605" y="171469"/>
                      <a:pt x="12717" y="171469"/>
                    </a:cubicBezTo>
                    <a:cubicBezTo>
                      <a:pt x="23829" y="171469"/>
                      <a:pt x="89975" y="301115"/>
                      <a:pt x="95267" y="307994"/>
                    </a:cubicBezTo>
                    <a:cubicBezTo>
                      <a:pt x="100559" y="314873"/>
                      <a:pt x="53992" y="243436"/>
                      <a:pt x="44467" y="212744"/>
                    </a:cubicBezTo>
                    <a:cubicBezTo>
                      <a:pt x="34942" y="182052"/>
                      <a:pt x="45525" y="133369"/>
                      <a:pt x="38117" y="123844"/>
                    </a:cubicBezTo>
                    <a:cubicBezTo>
                      <a:pt x="30709" y="114319"/>
                      <a:pt x="1075" y="173056"/>
                      <a:pt x="17" y="155594"/>
                    </a:cubicBezTo>
                    <a:cubicBezTo>
                      <a:pt x="-1041" y="138132"/>
                      <a:pt x="46584" y="1607"/>
                      <a:pt x="47642" y="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 395">
                <a:extLst>
                  <a:ext uri="{FF2B5EF4-FFF2-40B4-BE49-F238E27FC236}">
                    <a16:creationId xmlns:a16="http://schemas.microsoft.com/office/drawing/2014/main" id="{59C51F94-4D8F-70DC-C1BD-9F587A3BCABF}"/>
                  </a:ext>
                </a:extLst>
              </p:cNvPr>
              <p:cNvSpPr/>
              <p:nvPr/>
            </p:nvSpPr>
            <p:spPr>
              <a:xfrm>
                <a:off x="3955753" y="5473598"/>
                <a:ext cx="882951" cy="289436"/>
              </a:xfrm>
              <a:custGeom>
                <a:avLst/>
                <a:gdLst>
                  <a:gd name="connsiteX0" fmla="*/ 297 w 882951"/>
                  <a:gd name="connsiteY0" fmla="*/ 102 h 289436"/>
                  <a:gd name="connsiteX1" fmla="*/ 403522 w 882951"/>
                  <a:gd name="connsiteY1" fmla="*/ 108052 h 289436"/>
                  <a:gd name="connsiteX2" fmla="*/ 476547 w 882951"/>
                  <a:gd name="connsiteY2" fmla="*/ 123927 h 289436"/>
                  <a:gd name="connsiteX3" fmla="*/ 390822 w 882951"/>
                  <a:gd name="connsiteY3" fmla="*/ 101702 h 289436"/>
                  <a:gd name="connsiteX4" fmla="*/ 695622 w 882951"/>
                  <a:gd name="connsiteY4" fmla="*/ 200127 h 289436"/>
                  <a:gd name="connsiteX5" fmla="*/ 670222 w 882951"/>
                  <a:gd name="connsiteY5" fmla="*/ 152502 h 289436"/>
                  <a:gd name="connsiteX6" fmla="*/ 733722 w 882951"/>
                  <a:gd name="connsiteY6" fmla="*/ 203302 h 289436"/>
                  <a:gd name="connsiteX7" fmla="*/ 733722 w 882951"/>
                  <a:gd name="connsiteY7" fmla="*/ 289027 h 289436"/>
                  <a:gd name="connsiteX8" fmla="*/ 806747 w 882951"/>
                  <a:gd name="connsiteY8" fmla="*/ 165202 h 289436"/>
                  <a:gd name="connsiteX9" fmla="*/ 882947 w 882951"/>
                  <a:gd name="connsiteY9" fmla="*/ 85827 h 289436"/>
                  <a:gd name="connsiteX10" fmla="*/ 803572 w 882951"/>
                  <a:gd name="connsiteY10" fmla="*/ 171552 h 289436"/>
                  <a:gd name="connsiteX11" fmla="*/ 724197 w 882951"/>
                  <a:gd name="connsiteY11" fmla="*/ 95352 h 289436"/>
                  <a:gd name="connsiteX12" fmla="*/ 330497 w 882951"/>
                  <a:gd name="connsiteY12" fmla="*/ 63602 h 289436"/>
                  <a:gd name="connsiteX13" fmla="*/ 832147 w 882951"/>
                  <a:gd name="connsiteY13" fmla="*/ 149327 h 289436"/>
                  <a:gd name="connsiteX14" fmla="*/ 346372 w 882951"/>
                  <a:gd name="connsiteY14" fmla="*/ 89002 h 289436"/>
                  <a:gd name="connsiteX15" fmla="*/ 297 w 882951"/>
                  <a:gd name="connsiteY15" fmla="*/ 102 h 289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2951" h="289436">
                    <a:moveTo>
                      <a:pt x="297" y="102"/>
                    </a:moveTo>
                    <a:cubicBezTo>
                      <a:pt x="9822" y="3277"/>
                      <a:pt x="324147" y="87415"/>
                      <a:pt x="403522" y="108052"/>
                    </a:cubicBezTo>
                    <a:cubicBezTo>
                      <a:pt x="482897" y="128689"/>
                      <a:pt x="478664" y="124985"/>
                      <a:pt x="476547" y="123927"/>
                    </a:cubicBezTo>
                    <a:cubicBezTo>
                      <a:pt x="474430" y="122869"/>
                      <a:pt x="354310" y="89002"/>
                      <a:pt x="390822" y="101702"/>
                    </a:cubicBezTo>
                    <a:cubicBezTo>
                      <a:pt x="427335" y="114402"/>
                      <a:pt x="649055" y="191660"/>
                      <a:pt x="695622" y="200127"/>
                    </a:cubicBezTo>
                    <a:cubicBezTo>
                      <a:pt x="742189" y="208594"/>
                      <a:pt x="663872" y="151973"/>
                      <a:pt x="670222" y="152502"/>
                    </a:cubicBezTo>
                    <a:cubicBezTo>
                      <a:pt x="676572" y="153031"/>
                      <a:pt x="723139" y="180548"/>
                      <a:pt x="733722" y="203302"/>
                    </a:cubicBezTo>
                    <a:cubicBezTo>
                      <a:pt x="744305" y="226056"/>
                      <a:pt x="721551" y="295377"/>
                      <a:pt x="733722" y="289027"/>
                    </a:cubicBezTo>
                    <a:cubicBezTo>
                      <a:pt x="745893" y="282677"/>
                      <a:pt x="781876" y="199069"/>
                      <a:pt x="806747" y="165202"/>
                    </a:cubicBezTo>
                    <a:cubicBezTo>
                      <a:pt x="831618" y="131335"/>
                      <a:pt x="883476" y="84769"/>
                      <a:pt x="882947" y="85827"/>
                    </a:cubicBezTo>
                    <a:cubicBezTo>
                      <a:pt x="882418" y="86885"/>
                      <a:pt x="830030" y="169965"/>
                      <a:pt x="803572" y="171552"/>
                    </a:cubicBezTo>
                    <a:cubicBezTo>
                      <a:pt x="777114" y="173140"/>
                      <a:pt x="803043" y="113344"/>
                      <a:pt x="724197" y="95352"/>
                    </a:cubicBezTo>
                    <a:cubicBezTo>
                      <a:pt x="645351" y="77360"/>
                      <a:pt x="312505" y="54606"/>
                      <a:pt x="330497" y="63602"/>
                    </a:cubicBezTo>
                    <a:cubicBezTo>
                      <a:pt x="348489" y="72598"/>
                      <a:pt x="829501" y="145094"/>
                      <a:pt x="832147" y="149327"/>
                    </a:cubicBezTo>
                    <a:cubicBezTo>
                      <a:pt x="834793" y="153560"/>
                      <a:pt x="480251" y="109640"/>
                      <a:pt x="346372" y="89002"/>
                    </a:cubicBezTo>
                    <a:cubicBezTo>
                      <a:pt x="212493" y="68364"/>
                      <a:pt x="-9228" y="-3073"/>
                      <a:pt x="297" y="1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 396">
                <a:extLst>
                  <a:ext uri="{FF2B5EF4-FFF2-40B4-BE49-F238E27FC236}">
                    <a16:creationId xmlns:a16="http://schemas.microsoft.com/office/drawing/2014/main" id="{10E73A6A-497D-9E66-100F-42FE75120F60}"/>
                  </a:ext>
                </a:extLst>
              </p:cNvPr>
              <p:cNvSpPr/>
              <p:nvPr/>
            </p:nvSpPr>
            <p:spPr>
              <a:xfrm>
                <a:off x="4478676" y="6609871"/>
                <a:ext cx="522076" cy="622870"/>
              </a:xfrm>
              <a:custGeom>
                <a:avLst/>
                <a:gdLst>
                  <a:gd name="connsiteX0" fmla="*/ 1249 w 522076"/>
                  <a:gd name="connsiteY0" fmla="*/ 98904 h 622870"/>
                  <a:gd name="connsiteX1" fmla="*/ 172699 w 522076"/>
                  <a:gd name="connsiteY1" fmla="*/ 225904 h 622870"/>
                  <a:gd name="connsiteX2" fmla="*/ 169524 w 522076"/>
                  <a:gd name="connsiteY2" fmla="*/ 349729 h 622870"/>
                  <a:gd name="connsiteX3" fmla="*/ 217149 w 522076"/>
                  <a:gd name="connsiteY3" fmla="*/ 273529 h 622870"/>
                  <a:gd name="connsiteX4" fmla="*/ 223499 w 522076"/>
                  <a:gd name="connsiteY4" fmla="*/ 425929 h 622870"/>
                  <a:gd name="connsiteX5" fmla="*/ 261599 w 522076"/>
                  <a:gd name="connsiteY5" fmla="*/ 489429 h 622870"/>
                  <a:gd name="connsiteX6" fmla="*/ 261599 w 522076"/>
                  <a:gd name="connsiteY6" fmla="*/ 425929 h 622870"/>
                  <a:gd name="connsiteX7" fmla="*/ 286999 w 522076"/>
                  <a:gd name="connsiteY7" fmla="*/ 622779 h 622870"/>
                  <a:gd name="connsiteX8" fmla="*/ 245724 w 522076"/>
                  <a:gd name="connsiteY8" fmla="*/ 448154 h 622870"/>
                  <a:gd name="connsiteX9" fmla="*/ 236199 w 522076"/>
                  <a:gd name="connsiteY9" fmla="*/ 210029 h 622870"/>
                  <a:gd name="connsiteX10" fmla="*/ 280649 w 522076"/>
                  <a:gd name="connsiteY10" fmla="*/ 92554 h 622870"/>
                  <a:gd name="connsiteX11" fmla="*/ 233024 w 522076"/>
                  <a:gd name="connsiteY11" fmla="*/ 152879 h 622870"/>
                  <a:gd name="connsiteX12" fmla="*/ 331449 w 522076"/>
                  <a:gd name="connsiteY12" fmla="*/ 57629 h 622870"/>
                  <a:gd name="connsiteX13" fmla="*/ 521949 w 522076"/>
                  <a:gd name="connsiteY13" fmla="*/ 479 h 622870"/>
                  <a:gd name="connsiteX14" fmla="*/ 356849 w 522076"/>
                  <a:gd name="connsiteY14" fmla="*/ 32229 h 622870"/>
                  <a:gd name="connsiteX15" fmla="*/ 118724 w 522076"/>
                  <a:gd name="connsiteY15" fmla="*/ 67154 h 622870"/>
                  <a:gd name="connsiteX16" fmla="*/ 274299 w 522076"/>
                  <a:gd name="connsiteY16" fmla="*/ 76679 h 622870"/>
                  <a:gd name="connsiteX17" fmla="*/ 1249 w 522076"/>
                  <a:gd name="connsiteY17" fmla="*/ 98904 h 622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2076" h="622870">
                    <a:moveTo>
                      <a:pt x="1249" y="98904"/>
                    </a:moveTo>
                    <a:cubicBezTo>
                      <a:pt x="-15684" y="123775"/>
                      <a:pt x="144653" y="184100"/>
                      <a:pt x="172699" y="225904"/>
                    </a:cubicBezTo>
                    <a:cubicBezTo>
                      <a:pt x="200745" y="267708"/>
                      <a:pt x="162116" y="341792"/>
                      <a:pt x="169524" y="349729"/>
                    </a:cubicBezTo>
                    <a:cubicBezTo>
                      <a:pt x="176932" y="357667"/>
                      <a:pt x="208153" y="260829"/>
                      <a:pt x="217149" y="273529"/>
                    </a:cubicBezTo>
                    <a:cubicBezTo>
                      <a:pt x="226145" y="286229"/>
                      <a:pt x="216091" y="389946"/>
                      <a:pt x="223499" y="425929"/>
                    </a:cubicBezTo>
                    <a:cubicBezTo>
                      <a:pt x="230907" y="461912"/>
                      <a:pt x="255249" y="489429"/>
                      <a:pt x="261599" y="489429"/>
                    </a:cubicBezTo>
                    <a:cubicBezTo>
                      <a:pt x="267949" y="489429"/>
                      <a:pt x="257366" y="403704"/>
                      <a:pt x="261599" y="425929"/>
                    </a:cubicBezTo>
                    <a:cubicBezTo>
                      <a:pt x="265832" y="448154"/>
                      <a:pt x="289645" y="619075"/>
                      <a:pt x="286999" y="622779"/>
                    </a:cubicBezTo>
                    <a:cubicBezTo>
                      <a:pt x="284353" y="626483"/>
                      <a:pt x="254191" y="516946"/>
                      <a:pt x="245724" y="448154"/>
                    </a:cubicBezTo>
                    <a:cubicBezTo>
                      <a:pt x="237257" y="379362"/>
                      <a:pt x="230378" y="269296"/>
                      <a:pt x="236199" y="210029"/>
                    </a:cubicBezTo>
                    <a:cubicBezTo>
                      <a:pt x="242020" y="150762"/>
                      <a:pt x="281178" y="102079"/>
                      <a:pt x="280649" y="92554"/>
                    </a:cubicBezTo>
                    <a:cubicBezTo>
                      <a:pt x="280120" y="83029"/>
                      <a:pt x="224557" y="158700"/>
                      <a:pt x="233024" y="152879"/>
                    </a:cubicBezTo>
                    <a:cubicBezTo>
                      <a:pt x="241491" y="147058"/>
                      <a:pt x="283295" y="83029"/>
                      <a:pt x="331449" y="57629"/>
                    </a:cubicBezTo>
                    <a:cubicBezTo>
                      <a:pt x="379603" y="32229"/>
                      <a:pt x="517716" y="4712"/>
                      <a:pt x="521949" y="479"/>
                    </a:cubicBezTo>
                    <a:cubicBezTo>
                      <a:pt x="526182" y="-3754"/>
                      <a:pt x="424053" y="21116"/>
                      <a:pt x="356849" y="32229"/>
                    </a:cubicBezTo>
                    <a:cubicBezTo>
                      <a:pt x="289645" y="43341"/>
                      <a:pt x="132482" y="59746"/>
                      <a:pt x="118724" y="67154"/>
                    </a:cubicBezTo>
                    <a:cubicBezTo>
                      <a:pt x="104966" y="74562"/>
                      <a:pt x="292820" y="68742"/>
                      <a:pt x="274299" y="76679"/>
                    </a:cubicBezTo>
                    <a:cubicBezTo>
                      <a:pt x="255778" y="84616"/>
                      <a:pt x="18182" y="74033"/>
                      <a:pt x="1249" y="989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 397">
                <a:extLst>
                  <a:ext uri="{FF2B5EF4-FFF2-40B4-BE49-F238E27FC236}">
                    <a16:creationId xmlns:a16="http://schemas.microsoft.com/office/drawing/2014/main" id="{C9D3C71E-9038-0889-695F-CF63AC513591}"/>
                  </a:ext>
                </a:extLst>
              </p:cNvPr>
              <p:cNvSpPr/>
              <p:nvPr/>
            </p:nvSpPr>
            <p:spPr>
              <a:xfrm>
                <a:off x="5337642" y="6723161"/>
                <a:ext cx="504373" cy="457025"/>
              </a:xfrm>
              <a:custGeom>
                <a:avLst/>
                <a:gdLst>
                  <a:gd name="connsiteX0" fmla="*/ 21758 w 504373"/>
                  <a:gd name="connsiteY0" fmla="*/ 14189 h 457025"/>
                  <a:gd name="connsiteX1" fmla="*/ 320208 w 504373"/>
                  <a:gd name="connsiteY1" fmla="*/ 344389 h 457025"/>
                  <a:gd name="connsiteX2" fmla="*/ 310683 w 504373"/>
                  <a:gd name="connsiteY2" fmla="*/ 309464 h 457025"/>
                  <a:gd name="connsiteX3" fmla="*/ 418633 w 504373"/>
                  <a:gd name="connsiteY3" fmla="*/ 420589 h 457025"/>
                  <a:gd name="connsiteX4" fmla="*/ 504358 w 504373"/>
                  <a:gd name="connsiteY4" fmla="*/ 455514 h 457025"/>
                  <a:gd name="connsiteX5" fmla="*/ 412283 w 504373"/>
                  <a:gd name="connsiteY5" fmla="*/ 379314 h 457025"/>
                  <a:gd name="connsiteX6" fmla="*/ 196383 w 504373"/>
                  <a:gd name="connsiteY6" fmla="*/ 195164 h 457025"/>
                  <a:gd name="connsiteX7" fmla="*/ 40808 w 504373"/>
                  <a:gd name="connsiteY7" fmla="*/ 71339 h 457025"/>
                  <a:gd name="connsiteX8" fmla="*/ 21758 w 504373"/>
                  <a:gd name="connsiteY8" fmla="*/ 14189 h 45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4373" h="457025">
                    <a:moveTo>
                      <a:pt x="21758" y="14189"/>
                    </a:moveTo>
                    <a:cubicBezTo>
                      <a:pt x="68325" y="59697"/>
                      <a:pt x="272054" y="295177"/>
                      <a:pt x="320208" y="344389"/>
                    </a:cubicBezTo>
                    <a:cubicBezTo>
                      <a:pt x="368362" y="393602"/>
                      <a:pt x="294279" y="296764"/>
                      <a:pt x="310683" y="309464"/>
                    </a:cubicBezTo>
                    <a:cubicBezTo>
                      <a:pt x="327087" y="322164"/>
                      <a:pt x="386354" y="396247"/>
                      <a:pt x="418633" y="420589"/>
                    </a:cubicBezTo>
                    <a:cubicBezTo>
                      <a:pt x="450912" y="444931"/>
                      <a:pt x="505416" y="462393"/>
                      <a:pt x="504358" y="455514"/>
                    </a:cubicBezTo>
                    <a:cubicBezTo>
                      <a:pt x="503300" y="448635"/>
                      <a:pt x="412283" y="379314"/>
                      <a:pt x="412283" y="379314"/>
                    </a:cubicBezTo>
                    <a:lnTo>
                      <a:pt x="196383" y="195164"/>
                    </a:lnTo>
                    <a:cubicBezTo>
                      <a:pt x="134471" y="143835"/>
                      <a:pt x="67796" y="97797"/>
                      <a:pt x="40808" y="71339"/>
                    </a:cubicBezTo>
                    <a:cubicBezTo>
                      <a:pt x="13820" y="44881"/>
                      <a:pt x="-24809" y="-31319"/>
                      <a:pt x="21758" y="141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 398">
                <a:extLst>
                  <a:ext uri="{FF2B5EF4-FFF2-40B4-BE49-F238E27FC236}">
                    <a16:creationId xmlns:a16="http://schemas.microsoft.com/office/drawing/2014/main" id="{6811CED0-D4EB-3795-6C91-56B5A5677494}"/>
                  </a:ext>
                </a:extLst>
              </p:cNvPr>
              <p:cNvSpPr/>
              <p:nvPr/>
            </p:nvSpPr>
            <p:spPr>
              <a:xfrm>
                <a:off x="5186991" y="6654638"/>
                <a:ext cx="537724" cy="576027"/>
              </a:xfrm>
              <a:custGeom>
                <a:avLst/>
                <a:gdLst>
                  <a:gd name="connsiteX0" fmla="*/ 7309 w 537724"/>
                  <a:gd name="connsiteY0" fmla="*/ 9687 h 576027"/>
                  <a:gd name="connsiteX1" fmla="*/ 175584 w 537724"/>
                  <a:gd name="connsiteY1" fmla="*/ 228762 h 576027"/>
                  <a:gd name="connsiteX2" fmla="*/ 264484 w 537724"/>
                  <a:gd name="connsiteY2" fmla="*/ 333537 h 576027"/>
                  <a:gd name="connsiteX3" fmla="*/ 245434 w 537724"/>
                  <a:gd name="connsiteY3" fmla="*/ 298612 h 576027"/>
                  <a:gd name="connsiteX4" fmla="*/ 359734 w 537724"/>
                  <a:gd name="connsiteY4" fmla="*/ 390687 h 576027"/>
                  <a:gd name="connsiteX5" fmla="*/ 537534 w 537724"/>
                  <a:gd name="connsiteY5" fmla="*/ 574837 h 576027"/>
                  <a:gd name="connsiteX6" fmla="*/ 391484 w 537724"/>
                  <a:gd name="connsiteY6" fmla="*/ 457362 h 576027"/>
                  <a:gd name="connsiteX7" fmla="*/ 267659 w 537724"/>
                  <a:gd name="connsiteY7" fmla="*/ 216062 h 576027"/>
                  <a:gd name="connsiteX8" fmla="*/ 96209 w 537724"/>
                  <a:gd name="connsiteY8" fmla="*/ 38262 h 576027"/>
                  <a:gd name="connsiteX9" fmla="*/ 324809 w 537724"/>
                  <a:gd name="connsiteY9" fmla="*/ 317662 h 576027"/>
                  <a:gd name="connsiteX10" fmla="*/ 169234 w 537724"/>
                  <a:gd name="connsiteY10" fmla="*/ 212887 h 576027"/>
                  <a:gd name="connsiteX11" fmla="*/ 42234 w 537724"/>
                  <a:gd name="connsiteY11" fmla="*/ 54137 h 576027"/>
                  <a:gd name="connsiteX12" fmla="*/ 7309 w 537724"/>
                  <a:gd name="connsiteY12" fmla="*/ 9687 h 576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7724" h="576027">
                    <a:moveTo>
                      <a:pt x="7309" y="9687"/>
                    </a:moveTo>
                    <a:cubicBezTo>
                      <a:pt x="29534" y="38791"/>
                      <a:pt x="132722" y="174787"/>
                      <a:pt x="175584" y="228762"/>
                    </a:cubicBezTo>
                    <a:cubicBezTo>
                      <a:pt x="218446" y="282737"/>
                      <a:pt x="252842" y="321895"/>
                      <a:pt x="264484" y="333537"/>
                    </a:cubicBezTo>
                    <a:cubicBezTo>
                      <a:pt x="276126" y="345179"/>
                      <a:pt x="229559" y="289087"/>
                      <a:pt x="245434" y="298612"/>
                    </a:cubicBezTo>
                    <a:cubicBezTo>
                      <a:pt x="261309" y="308137"/>
                      <a:pt x="311051" y="344650"/>
                      <a:pt x="359734" y="390687"/>
                    </a:cubicBezTo>
                    <a:cubicBezTo>
                      <a:pt x="408417" y="436725"/>
                      <a:pt x="532242" y="563725"/>
                      <a:pt x="537534" y="574837"/>
                    </a:cubicBezTo>
                    <a:cubicBezTo>
                      <a:pt x="542826" y="585950"/>
                      <a:pt x="436463" y="517158"/>
                      <a:pt x="391484" y="457362"/>
                    </a:cubicBezTo>
                    <a:cubicBezTo>
                      <a:pt x="346505" y="397566"/>
                      <a:pt x="316871" y="285912"/>
                      <a:pt x="267659" y="216062"/>
                    </a:cubicBezTo>
                    <a:cubicBezTo>
                      <a:pt x="218447" y="146212"/>
                      <a:pt x="86684" y="21329"/>
                      <a:pt x="96209" y="38262"/>
                    </a:cubicBezTo>
                    <a:cubicBezTo>
                      <a:pt x="105734" y="55195"/>
                      <a:pt x="312638" y="288558"/>
                      <a:pt x="324809" y="317662"/>
                    </a:cubicBezTo>
                    <a:cubicBezTo>
                      <a:pt x="336980" y="346766"/>
                      <a:pt x="216330" y="256808"/>
                      <a:pt x="169234" y="212887"/>
                    </a:cubicBezTo>
                    <a:cubicBezTo>
                      <a:pt x="122138" y="168966"/>
                      <a:pt x="66046" y="84829"/>
                      <a:pt x="42234" y="54137"/>
                    </a:cubicBezTo>
                    <a:cubicBezTo>
                      <a:pt x="18422" y="23445"/>
                      <a:pt x="-14916" y="-19417"/>
                      <a:pt x="7309" y="96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 399">
                <a:extLst>
                  <a:ext uri="{FF2B5EF4-FFF2-40B4-BE49-F238E27FC236}">
                    <a16:creationId xmlns:a16="http://schemas.microsoft.com/office/drawing/2014/main" id="{0BA7528B-D9E0-0A76-2FAA-E8EC7EDC95ED}"/>
                  </a:ext>
                </a:extLst>
              </p:cNvPr>
              <p:cNvSpPr/>
              <p:nvPr/>
            </p:nvSpPr>
            <p:spPr>
              <a:xfrm>
                <a:off x="4774339" y="6599691"/>
                <a:ext cx="498917" cy="477156"/>
              </a:xfrm>
              <a:custGeom>
                <a:avLst/>
                <a:gdLst>
                  <a:gd name="connsiteX0" fmla="*/ 7211 w 498917"/>
                  <a:gd name="connsiteY0" fmla="*/ 474209 h 477156"/>
                  <a:gd name="connsiteX1" fmla="*/ 356461 w 498917"/>
                  <a:gd name="connsiteY1" fmla="*/ 232909 h 477156"/>
                  <a:gd name="connsiteX2" fmla="*/ 318361 w 498917"/>
                  <a:gd name="connsiteY2" fmla="*/ 286884 h 477156"/>
                  <a:gd name="connsiteX3" fmla="*/ 327886 w 498917"/>
                  <a:gd name="connsiteY3" fmla="*/ 372609 h 477156"/>
                  <a:gd name="connsiteX4" fmla="*/ 337411 w 498917"/>
                  <a:gd name="connsiteY4" fmla="*/ 271009 h 477156"/>
                  <a:gd name="connsiteX5" fmla="*/ 496161 w 498917"/>
                  <a:gd name="connsiteY5" fmla="*/ 128134 h 477156"/>
                  <a:gd name="connsiteX6" fmla="*/ 429486 w 498917"/>
                  <a:gd name="connsiteY6" fmla="*/ 115434 h 477156"/>
                  <a:gd name="connsiteX7" fmla="*/ 318361 w 498917"/>
                  <a:gd name="connsiteY7" fmla="*/ 1134 h 477156"/>
                  <a:gd name="connsiteX8" fmla="*/ 464411 w 498917"/>
                  <a:gd name="connsiteY8" fmla="*/ 194809 h 477156"/>
                  <a:gd name="connsiteX9" fmla="*/ 356461 w 498917"/>
                  <a:gd name="connsiteY9" fmla="*/ 232909 h 477156"/>
                  <a:gd name="connsiteX10" fmla="*/ 204061 w 498917"/>
                  <a:gd name="connsiteY10" fmla="*/ 283709 h 477156"/>
                  <a:gd name="connsiteX11" fmla="*/ 23086 w 498917"/>
                  <a:gd name="connsiteY11" fmla="*/ 302759 h 477156"/>
                  <a:gd name="connsiteX12" fmla="*/ 185011 w 498917"/>
                  <a:gd name="connsiteY12" fmla="*/ 315459 h 477156"/>
                  <a:gd name="connsiteX13" fmla="*/ 48486 w 498917"/>
                  <a:gd name="connsiteY13" fmla="*/ 302759 h 477156"/>
                  <a:gd name="connsiteX14" fmla="*/ 115161 w 498917"/>
                  <a:gd name="connsiteY14" fmla="*/ 363084 h 477156"/>
                  <a:gd name="connsiteX15" fmla="*/ 7211 w 498917"/>
                  <a:gd name="connsiteY15" fmla="*/ 474209 h 47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8917" h="477156">
                    <a:moveTo>
                      <a:pt x="7211" y="474209"/>
                    </a:moveTo>
                    <a:cubicBezTo>
                      <a:pt x="47427" y="452513"/>
                      <a:pt x="304603" y="264130"/>
                      <a:pt x="356461" y="232909"/>
                    </a:cubicBezTo>
                    <a:cubicBezTo>
                      <a:pt x="408319" y="201688"/>
                      <a:pt x="323124" y="263601"/>
                      <a:pt x="318361" y="286884"/>
                    </a:cubicBezTo>
                    <a:cubicBezTo>
                      <a:pt x="313599" y="310167"/>
                      <a:pt x="324711" y="375255"/>
                      <a:pt x="327886" y="372609"/>
                    </a:cubicBezTo>
                    <a:cubicBezTo>
                      <a:pt x="331061" y="369963"/>
                      <a:pt x="309365" y="311755"/>
                      <a:pt x="337411" y="271009"/>
                    </a:cubicBezTo>
                    <a:cubicBezTo>
                      <a:pt x="365457" y="230263"/>
                      <a:pt x="480815" y="154063"/>
                      <a:pt x="496161" y="128134"/>
                    </a:cubicBezTo>
                    <a:cubicBezTo>
                      <a:pt x="511507" y="102205"/>
                      <a:pt x="459119" y="136601"/>
                      <a:pt x="429486" y="115434"/>
                    </a:cubicBezTo>
                    <a:cubicBezTo>
                      <a:pt x="399853" y="94267"/>
                      <a:pt x="312540" y="-12095"/>
                      <a:pt x="318361" y="1134"/>
                    </a:cubicBezTo>
                    <a:cubicBezTo>
                      <a:pt x="324182" y="14363"/>
                      <a:pt x="458061" y="156180"/>
                      <a:pt x="464411" y="194809"/>
                    </a:cubicBezTo>
                    <a:cubicBezTo>
                      <a:pt x="470761" y="233438"/>
                      <a:pt x="356461" y="232909"/>
                      <a:pt x="356461" y="232909"/>
                    </a:cubicBezTo>
                    <a:cubicBezTo>
                      <a:pt x="313069" y="247726"/>
                      <a:pt x="259623" y="272067"/>
                      <a:pt x="204061" y="283709"/>
                    </a:cubicBezTo>
                    <a:cubicBezTo>
                      <a:pt x="148499" y="295351"/>
                      <a:pt x="26261" y="297467"/>
                      <a:pt x="23086" y="302759"/>
                    </a:cubicBezTo>
                    <a:cubicBezTo>
                      <a:pt x="19911" y="308051"/>
                      <a:pt x="180778" y="315459"/>
                      <a:pt x="185011" y="315459"/>
                    </a:cubicBezTo>
                    <a:cubicBezTo>
                      <a:pt x="189244" y="315459"/>
                      <a:pt x="60128" y="294821"/>
                      <a:pt x="48486" y="302759"/>
                    </a:cubicBezTo>
                    <a:cubicBezTo>
                      <a:pt x="36844" y="310696"/>
                      <a:pt x="122569" y="334509"/>
                      <a:pt x="115161" y="363084"/>
                    </a:cubicBezTo>
                    <a:cubicBezTo>
                      <a:pt x="107753" y="391659"/>
                      <a:pt x="-33005" y="495905"/>
                      <a:pt x="7211" y="4742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 400">
                <a:extLst>
                  <a:ext uri="{FF2B5EF4-FFF2-40B4-BE49-F238E27FC236}">
                    <a16:creationId xmlns:a16="http://schemas.microsoft.com/office/drawing/2014/main" id="{77C3434B-AF5C-D0BD-2DED-466622220F9D}"/>
                  </a:ext>
                </a:extLst>
              </p:cNvPr>
              <p:cNvSpPr/>
              <p:nvPr/>
            </p:nvSpPr>
            <p:spPr>
              <a:xfrm>
                <a:off x="4645871" y="6972445"/>
                <a:ext cx="1265240" cy="320534"/>
              </a:xfrm>
              <a:custGeom>
                <a:avLst/>
                <a:gdLst>
                  <a:gd name="connsiteX0" fmla="*/ 18204 w 1265240"/>
                  <a:gd name="connsiteY0" fmla="*/ 187180 h 320534"/>
                  <a:gd name="connsiteX1" fmla="*/ 748454 w 1265240"/>
                  <a:gd name="connsiteY1" fmla="*/ 212580 h 320534"/>
                  <a:gd name="connsiteX2" fmla="*/ 719879 w 1265240"/>
                  <a:gd name="connsiteY2" fmla="*/ 196705 h 320534"/>
                  <a:gd name="connsiteX3" fmla="*/ 951654 w 1265240"/>
                  <a:gd name="connsiteY3" fmla="*/ 257030 h 320534"/>
                  <a:gd name="connsiteX4" fmla="*/ 916729 w 1265240"/>
                  <a:gd name="connsiteY4" fmla="*/ 218930 h 320534"/>
                  <a:gd name="connsiteX5" fmla="*/ 1100879 w 1265240"/>
                  <a:gd name="connsiteY5" fmla="*/ 250680 h 320534"/>
                  <a:gd name="connsiteX6" fmla="*/ 964354 w 1265240"/>
                  <a:gd name="connsiteY6" fmla="*/ 139555 h 320534"/>
                  <a:gd name="connsiteX7" fmla="*/ 1148504 w 1265240"/>
                  <a:gd name="connsiteY7" fmla="*/ 247505 h 320534"/>
                  <a:gd name="connsiteX8" fmla="*/ 1262804 w 1265240"/>
                  <a:gd name="connsiteY8" fmla="*/ 320530 h 320534"/>
                  <a:gd name="connsiteX9" fmla="*/ 1221529 w 1265240"/>
                  <a:gd name="connsiteY9" fmla="*/ 244330 h 320534"/>
                  <a:gd name="connsiteX10" fmla="*/ 1161204 w 1265240"/>
                  <a:gd name="connsiteY10" fmla="*/ 117330 h 320534"/>
                  <a:gd name="connsiteX11" fmla="*/ 1123104 w 1265240"/>
                  <a:gd name="connsiteY11" fmla="*/ 3030 h 320534"/>
                  <a:gd name="connsiteX12" fmla="*/ 1212004 w 1265240"/>
                  <a:gd name="connsiteY12" fmla="*/ 244330 h 320534"/>
                  <a:gd name="connsiteX13" fmla="*/ 958004 w 1265240"/>
                  <a:gd name="connsiteY13" fmla="*/ 212580 h 320534"/>
                  <a:gd name="connsiteX14" fmla="*/ 742104 w 1265240"/>
                  <a:gd name="connsiteY14" fmla="*/ 174480 h 320534"/>
                  <a:gd name="connsiteX15" fmla="*/ 262679 w 1265240"/>
                  <a:gd name="connsiteY15" fmla="*/ 212580 h 320534"/>
                  <a:gd name="connsiteX16" fmla="*/ 18204 w 1265240"/>
                  <a:gd name="connsiteY16" fmla="*/ 187180 h 320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65240" h="320534">
                    <a:moveTo>
                      <a:pt x="18204" y="187180"/>
                    </a:moveTo>
                    <a:cubicBezTo>
                      <a:pt x="99166" y="187180"/>
                      <a:pt x="631508" y="210993"/>
                      <a:pt x="748454" y="212580"/>
                    </a:cubicBezTo>
                    <a:cubicBezTo>
                      <a:pt x="865400" y="214167"/>
                      <a:pt x="686012" y="189297"/>
                      <a:pt x="719879" y="196705"/>
                    </a:cubicBezTo>
                    <a:cubicBezTo>
                      <a:pt x="753746" y="204113"/>
                      <a:pt x="918846" y="253326"/>
                      <a:pt x="951654" y="257030"/>
                    </a:cubicBezTo>
                    <a:cubicBezTo>
                      <a:pt x="984462" y="260734"/>
                      <a:pt x="891858" y="219988"/>
                      <a:pt x="916729" y="218930"/>
                    </a:cubicBezTo>
                    <a:cubicBezTo>
                      <a:pt x="941600" y="217872"/>
                      <a:pt x="1092942" y="263909"/>
                      <a:pt x="1100879" y="250680"/>
                    </a:cubicBezTo>
                    <a:cubicBezTo>
                      <a:pt x="1108816" y="237451"/>
                      <a:pt x="956417" y="140084"/>
                      <a:pt x="964354" y="139555"/>
                    </a:cubicBezTo>
                    <a:cubicBezTo>
                      <a:pt x="972292" y="139026"/>
                      <a:pt x="1098762" y="217343"/>
                      <a:pt x="1148504" y="247505"/>
                    </a:cubicBezTo>
                    <a:cubicBezTo>
                      <a:pt x="1198246" y="277668"/>
                      <a:pt x="1250633" y="321059"/>
                      <a:pt x="1262804" y="320530"/>
                    </a:cubicBezTo>
                    <a:cubicBezTo>
                      <a:pt x="1274975" y="320001"/>
                      <a:pt x="1238462" y="278197"/>
                      <a:pt x="1221529" y="244330"/>
                    </a:cubicBezTo>
                    <a:cubicBezTo>
                      <a:pt x="1204596" y="210463"/>
                      <a:pt x="1177608" y="157547"/>
                      <a:pt x="1161204" y="117330"/>
                    </a:cubicBezTo>
                    <a:cubicBezTo>
                      <a:pt x="1144800" y="77113"/>
                      <a:pt x="1114637" y="-18137"/>
                      <a:pt x="1123104" y="3030"/>
                    </a:cubicBezTo>
                    <a:cubicBezTo>
                      <a:pt x="1131571" y="24197"/>
                      <a:pt x="1239521" y="209405"/>
                      <a:pt x="1212004" y="244330"/>
                    </a:cubicBezTo>
                    <a:cubicBezTo>
                      <a:pt x="1184487" y="279255"/>
                      <a:pt x="1036321" y="224222"/>
                      <a:pt x="958004" y="212580"/>
                    </a:cubicBezTo>
                    <a:cubicBezTo>
                      <a:pt x="879687" y="200938"/>
                      <a:pt x="857991" y="174480"/>
                      <a:pt x="742104" y="174480"/>
                    </a:cubicBezTo>
                    <a:cubicBezTo>
                      <a:pt x="626217" y="174480"/>
                      <a:pt x="379625" y="210463"/>
                      <a:pt x="262679" y="212580"/>
                    </a:cubicBezTo>
                    <a:cubicBezTo>
                      <a:pt x="145733" y="214697"/>
                      <a:pt x="-62758" y="187180"/>
                      <a:pt x="18204" y="1871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 401">
                <a:extLst>
                  <a:ext uri="{FF2B5EF4-FFF2-40B4-BE49-F238E27FC236}">
                    <a16:creationId xmlns:a16="http://schemas.microsoft.com/office/drawing/2014/main" id="{8C38B4B2-CDAC-A926-5FB8-1A1CDAF3D8DF}"/>
                  </a:ext>
                </a:extLst>
              </p:cNvPr>
              <p:cNvSpPr/>
              <p:nvPr/>
            </p:nvSpPr>
            <p:spPr>
              <a:xfrm>
                <a:off x="4721687" y="6613489"/>
                <a:ext cx="361997" cy="520765"/>
              </a:xfrm>
              <a:custGeom>
                <a:avLst/>
                <a:gdLst>
                  <a:gd name="connsiteX0" fmla="*/ 361488 w 361997"/>
                  <a:gd name="connsiteY0" fmla="*/ 36 h 520765"/>
                  <a:gd name="connsiteX1" fmla="*/ 139238 w 361997"/>
                  <a:gd name="connsiteY1" fmla="*/ 79411 h 520765"/>
                  <a:gd name="connsiteX2" fmla="*/ 2713 w 361997"/>
                  <a:gd name="connsiteY2" fmla="*/ 184186 h 520765"/>
                  <a:gd name="connsiteX3" fmla="*/ 47163 w 361997"/>
                  <a:gd name="connsiteY3" fmla="*/ 130211 h 520765"/>
                  <a:gd name="connsiteX4" fmla="*/ 34463 w 361997"/>
                  <a:gd name="connsiteY4" fmla="*/ 231811 h 520765"/>
                  <a:gd name="connsiteX5" fmla="*/ 18588 w 361997"/>
                  <a:gd name="connsiteY5" fmla="*/ 361986 h 520765"/>
                  <a:gd name="connsiteX6" fmla="*/ 28113 w 361997"/>
                  <a:gd name="connsiteY6" fmla="*/ 520736 h 520765"/>
                  <a:gd name="connsiteX7" fmla="*/ 24938 w 361997"/>
                  <a:gd name="connsiteY7" fmla="*/ 349286 h 520765"/>
                  <a:gd name="connsiteX8" fmla="*/ 28113 w 361997"/>
                  <a:gd name="connsiteY8" fmla="*/ 130211 h 520765"/>
                  <a:gd name="connsiteX9" fmla="*/ 129713 w 361997"/>
                  <a:gd name="connsiteY9" fmla="*/ 54011 h 520765"/>
                  <a:gd name="connsiteX10" fmla="*/ 72563 w 361997"/>
                  <a:gd name="connsiteY10" fmla="*/ 88936 h 520765"/>
                  <a:gd name="connsiteX11" fmla="*/ 361488 w 361997"/>
                  <a:gd name="connsiteY11" fmla="*/ 36 h 520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997" h="520765">
                    <a:moveTo>
                      <a:pt x="361488" y="36"/>
                    </a:moveTo>
                    <a:cubicBezTo>
                      <a:pt x="372600" y="-1551"/>
                      <a:pt x="199034" y="48719"/>
                      <a:pt x="139238" y="79411"/>
                    </a:cubicBezTo>
                    <a:cubicBezTo>
                      <a:pt x="79442" y="110103"/>
                      <a:pt x="18059" y="175719"/>
                      <a:pt x="2713" y="184186"/>
                    </a:cubicBezTo>
                    <a:cubicBezTo>
                      <a:pt x="-12633" y="192653"/>
                      <a:pt x="41871" y="122274"/>
                      <a:pt x="47163" y="130211"/>
                    </a:cubicBezTo>
                    <a:cubicBezTo>
                      <a:pt x="52455" y="138148"/>
                      <a:pt x="39225" y="193182"/>
                      <a:pt x="34463" y="231811"/>
                    </a:cubicBezTo>
                    <a:cubicBezTo>
                      <a:pt x="29701" y="270440"/>
                      <a:pt x="19646" y="313832"/>
                      <a:pt x="18588" y="361986"/>
                    </a:cubicBezTo>
                    <a:cubicBezTo>
                      <a:pt x="17530" y="410140"/>
                      <a:pt x="27055" y="522853"/>
                      <a:pt x="28113" y="520736"/>
                    </a:cubicBezTo>
                    <a:cubicBezTo>
                      <a:pt x="29171" y="518619"/>
                      <a:pt x="24938" y="414373"/>
                      <a:pt x="24938" y="349286"/>
                    </a:cubicBezTo>
                    <a:cubicBezTo>
                      <a:pt x="24938" y="284199"/>
                      <a:pt x="10651" y="179423"/>
                      <a:pt x="28113" y="130211"/>
                    </a:cubicBezTo>
                    <a:cubicBezTo>
                      <a:pt x="45575" y="80999"/>
                      <a:pt x="122305" y="60890"/>
                      <a:pt x="129713" y="54011"/>
                    </a:cubicBezTo>
                    <a:cubicBezTo>
                      <a:pt x="137121" y="47132"/>
                      <a:pt x="38696" y="95815"/>
                      <a:pt x="72563" y="88936"/>
                    </a:cubicBezTo>
                    <a:cubicBezTo>
                      <a:pt x="106430" y="82057"/>
                      <a:pt x="350376" y="1623"/>
                      <a:pt x="361488" y="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 402">
                <a:extLst>
                  <a:ext uri="{FF2B5EF4-FFF2-40B4-BE49-F238E27FC236}">
                    <a16:creationId xmlns:a16="http://schemas.microsoft.com/office/drawing/2014/main" id="{4001DFD9-98A0-48AE-BB15-D112D30138BC}"/>
                  </a:ext>
                </a:extLst>
              </p:cNvPr>
              <p:cNvSpPr/>
              <p:nvPr/>
            </p:nvSpPr>
            <p:spPr>
              <a:xfrm>
                <a:off x="2771553" y="7200287"/>
                <a:ext cx="1975310" cy="476866"/>
              </a:xfrm>
              <a:custGeom>
                <a:avLst/>
                <a:gdLst>
                  <a:gd name="connsiteX0" fmla="*/ 1679797 w 1975310"/>
                  <a:gd name="connsiteY0" fmla="*/ 3788 h 476866"/>
                  <a:gd name="connsiteX1" fmla="*/ 1975072 w 1975310"/>
                  <a:gd name="connsiteY1" fmla="*/ 6963 h 476866"/>
                  <a:gd name="connsiteX2" fmla="*/ 1724247 w 1975310"/>
                  <a:gd name="connsiteY2" fmla="*/ 38713 h 476866"/>
                  <a:gd name="connsiteX3" fmla="*/ 1428972 w 1975310"/>
                  <a:gd name="connsiteY3" fmla="*/ 67288 h 476866"/>
                  <a:gd name="connsiteX4" fmla="*/ 1454372 w 1975310"/>
                  <a:gd name="connsiteY4" fmla="*/ 70463 h 476866"/>
                  <a:gd name="connsiteX5" fmla="*/ 1200372 w 1975310"/>
                  <a:gd name="connsiteY5" fmla="*/ 175238 h 476866"/>
                  <a:gd name="connsiteX6" fmla="*/ 806672 w 1975310"/>
                  <a:gd name="connsiteY6" fmla="*/ 254613 h 476866"/>
                  <a:gd name="connsiteX7" fmla="*/ 993997 w 1975310"/>
                  <a:gd name="connsiteY7" fmla="*/ 210163 h 476866"/>
                  <a:gd name="connsiteX8" fmla="*/ 505047 w 1975310"/>
                  <a:gd name="connsiteY8" fmla="*/ 375263 h 476866"/>
                  <a:gd name="connsiteX9" fmla="*/ 222 w 1975310"/>
                  <a:gd name="connsiteY9" fmla="*/ 476863 h 476866"/>
                  <a:gd name="connsiteX10" fmla="*/ 454247 w 1975310"/>
                  <a:gd name="connsiteY10" fmla="*/ 372088 h 476866"/>
                  <a:gd name="connsiteX11" fmla="*/ 1365472 w 1975310"/>
                  <a:gd name="connsiteY11" fmla="*/ 89513 h 476866"/>
                  <a:gd name="connsiteX12" fmla="*/ 1584547 w 1975310"/>
                  <a:gd name="connsiteY12" fmla="*/ 51413 h 476866"/>
                  <a:gd name="connsiteX13" fmla="*/ 1679797 w 1975310"/>
                  <a:gd name="connsiteY13" fmla="*/ 3788 h 476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5310" h="476866">
                    <a:moveTo>
                      <a:pt x="1679797" y="3788"/>
                    </a:moveTo>
                    <a:cubicBezTo>
                      <a:pt x="1744884" y="-3620"/>
                      <a:pt x="1967664" y="1142"/>
                      <a:pt x="1975072" y="6963"/>
                    </a:cubicBezTo>
                    <a:cubicBezTo>
                      <a:pt x="1982480" y="12784"/>
                      <a:pt x="1815264" y="28659"/>
                      <a:pt x="1724247" y="38713"/>
                    </a:cubicBezTo>
                    <a:cubicBezTo>
                      <a:pt x="1633230" y="48767"/>
                      <a:pt x="1473951" y="61996"/>
                      <a:pt x="1428972" y="67288"/>
                    </a:cubicBezTo>
                    <a:cubicBezTo>
                      <a:pt x="1383993" y="72580"/>
                      <a:pt x="1492472" y="52471"/>
                      <a:pt x="1454372" y="70463"/>
                    </a:cubicBezTo>
                    <a:cubicBezTo>
                      <a:pt x="1416272" y="88455"/>
                      <a:pt x="1308322" y="144546"/>
                      <a:pt x="1200372" y="175238"/>
                    </a:cubicBezTo>
                    <a:cubicBezTo>
                      <a:pt x="1092422" y="205930"/>
                      <a:pt x="841068" y="248792"/>
                      <a:pt x="806672" y="254613"/>
                    </a:cubicBezTo>
                    <a:cubicBezTo>
                      <a:pt x="772276" y="260434"/>
                      <a:pt x="1044268" y="190055"/>
                      <a:pt x="993997" y="210163"/>
                    </a:cubicBezTo>
                    <a:cubicBezTo>
                      <a:pt x="943726" y="230271"/>
                      <a:pt x="670676" y="330813"/>
                      <a:pt x="505047" y="375263"/>
                    </a:cubicBezTo>
                    <a:cubicBezTo>
                      <a:pt x="339418" y="419713"/>
                      <a:pt x="8689" y="477392"/>
                      <a:pt x="222" y="476863"/>
                    </a:cubicBezTo>
                    <a:cubicBezTo>
                      <a:pt x="-8245" y="476334"/>
                      <a:pt x="226705" y="436646"/>
                      <a:pt x="454247" y="372088"/>
                    </a:cubicBezTo>
                    <a:cubicBezTo>
                      <a:pt x="681789" y="307530"/>
                      <a:pt x="1177089" y="142959"/>
                      <a:pt x="1365472" y="89513"/>
                    </a:cubicBezTo>
                    <a:cubicBezTo>
                      <a:pt x="1553855" y="36067"/>
                      <a:pt x="1528455" y="59350"/>
                      <a:pt x="1584547" y="51413"/>
                    </a:cubicBezTo>
                    <a:cubicBezTo>
                      <a:pt x="1640639" y="43476"/>
                      <a:pt x="1614710" y="11196"/>
                      <a:pt x="1679797" y="37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 403">
                <a:extLst>
                  <a:ext uri="{FF2B5EF4-FFF2-40B4-BE49-F238E27FC236}">
                    <a16:creationId xmlns:a16="http://schemas.microsoft.com/office/drawing/2014/main" id="{DB8F89A8-28D8-A723-4FD9-75D0DAC88919}"/>
                  </a:ext>
                </a:extLst>
              </p:cNvPr>
              <p:cNvSpPr/>
              <p:nvPr/>
            </p:nvSpPr>
            <p:spPr>
              <a:xfrm>
                <a:off x="4068487" y="7260791"/>
                <a:ext cx="700478" cy="124662"/>
              </a:xfrm>
              <a:custGeom>
                <a:avLst/>
                <a:gdLst>
                  <a:gd name="connsiteX0" fmla="*/ 700363 w 700478"/>
                  <a:gd name="connsiteY0" fmla="*/ 60759 h 124662"/>
                  <a:gd name="connsiteX1" fmla="*/ 405088 w 700478"/>
                  <a:gd name="connsiteY1" fmla="*/ 32184 h 124662"/>
                  <a:gd name="connsiteX2" fmla="*/ 192363 w 700478"/>
                  <a:gd name="connsiteY2" fmla="*/ 29009 h 124662"/>
                  <a:gd name="connsiteX3" fmla="*/ 1863 w 700478"/>
                  <a:gd name="connsiteY3" fmla="*/ 124259 h 124662"/>
                  <a:gd name="connsiteX4" fmla="*/ 109813 w 700478"/>
                  <a:gd name="connsiteY4" fmla="*/ 60759 h 124662"/>
                  <a:gd name="connsiteX5" fmla="*/ 341588 w 700478"/>
                  <a:gd name="connsiteY5" fmla="*/ 434 h 124662"/>
                  <a:gd name="connsiteX6" fmla="*/ 519388 w 700478"/>
                  <a:gd name="connsiteY6" fmla="*/ 32184 h 124662"/>
                  <a:gd name="connsiteX7" fmla="*/ 370163 w 700478"/>
                  <a:gd name="connsiteY7" fmla="*/ 3609 h 124662"/>
                  <a:gd name="connsiteX8" fmla="*/ 700363 w 700478"/>
                  <a:gd name="connsiteY8" fmla="*/ 60759 h 124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0478" h="124662">
                    <a:moveTo>
                      <a:pt x="700363" y="60759"/>
                    </a:moveTo>
                    <a:cubicBezTo>
                      <a:pt x="706184" y="65521"/>
                      <a:pt x="489755" y="37476"/>
                      <a:pt x="405088" y="32184"/>
                    </a:cubicBezTo>
                    <a:cubicBezTo>
                      <a:pt x="320421" y="26892"/>
                      <a:pt x="259567" y="13663"/>
                      <a:pt x="192363" y="29009"/>
                    </a:cubicBezTo>
                    <a:cubicBezTo>
                      <a:pt x="125159" y="44355"/>
                      <a:pt x="15621" y="118967"/>
                      <a:pt x="1863" y="124259"/>
                    </a:cubicBezTo>
                    <a:cubicBezTo>
                      <a:pt x="-11895" y="129551"/>
                      <a:pt x="53192" y="81396"/>
                      <a:pt x="109813" y="60759"/>
                    </a:cubicBezTo>
                    <a:cubicBezTo>
                      <a:pt x="166434" y="40122"/>
                      <a:pt x="273326" y="5196"/>
                      <a:pt x="341588" y="434"/>
                    </a:cubicBezTo>
                    <a:cubicBezTo>
                      <a:pt x="409850" y="-4328"/>
                      <a:pt x="514625" y="31655"/>
                      <a:pt x="519388" y="32184"/>
                    </a:cubicBezTo>
                    <a:cubicBezTo>
                      <a:pt x="524150" y="32713"/>
                      <a:pt x="345821" y="-95"/>
                      <a:pt x="370163" y="3609"/>
                    </a:cubicBezTo>
                    <a:cubicBezTo>
                      <a:pt x="394505" y="7313"/>
                      <a:pt x="694542" y="55997"/>
                      <a:pt x="700363" y="607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 404">
                <a:extLst>
                  <a:ext uri="{FF2B5EF4-FFF2-40B4-BE49-F238E27FC236}">
                    <a16:creationId xmlns:a16="http://schemas.microsoft.com/office/drawing/2014/main" id="{2F7BC4A3-C882-A49E-57C7-EDD5360747FC}"/>
                  </a:ext>
                </a:extLst>
              </p:cNvPr>
              <p:cNvSpPr/>
              <p:nvPr/>
            </p:nvSpPr>
            <p:spPr>
              <a:xfrm>
                <a:off x="4695574" y="6788215"/>
                <a:ext cx="775284" cy="400344"/>
              </a:xfrm>
              <a:custGeom>
                <a:avLst/>
                <a:gdLst>
                  <a:gd name="connsiteX0" fmla="*/ 768601 w 775284"/>
                  <a:gd name="connsiteY0" fmla="*/ 3110 h 400344"/>
                  <a:gd name="connsiteX1" fmla="*/ 473326 w 775284"/>
                  <a:gd name="connsiteY1" fmla="*/ 187260 h 400344"/>
                  <a:gd name="connsiteX2" fmla="*/ 552701 w 775284"/>
                  <a:gd name="connsiteY2" fmla="*/ 133285 h 400344"/>
                  <a:gd name="connsiteX3" fmla="*/ 486026 w 775284"/>
                  <a:gd name="connsiteY3" fmla="*/ 53910 h 400344"/>
                  <a:gd name="connsiteX4" fmla="*/ 520951 w 775284"/>
                  <a:gd name="connsiteY4" fmla="*/ 145985 h 400344"/>
                  <a:gd name="connsiteX5" fmla="*/ 460626 w 775284"/>
                  <a:gd name="connsiteY5" fmla="*/ 171385 h 400344"/>
                  <a:gd name="connsiteX6" fmla="*/ 352676 w 775284"/>
                  <a:gd name="connsiteY6" fmla="*/ 136460 h 400344"/>
                  <a:gd name="connsiteX7" fmla="*/ 419351 w 775284"/>
                  <a:gd name="connsiteY7" fmla="*/ 177735 h 400344"/>
                  <a:gd name="connsiteX8" fmla="*/ 381251 w 775284"/>
                  <a:gd name="connsiteY8" fmla="*/ 215835 h 400344"/>
                  <a:gd name="connsiteX9" fmla="*/ 212976 w 775284"/>
                  <a:gd name="connsiteY9" fmla="*/ 247585 h 400344"/>
                  <a:gd name="connsiteX10" fmla="*/ 111376 w 775284"/>
                  <a:gd name="connsiteY10" fmla="*/ 285685 h 400344"/>
                  <a:gd name="connsiteX11" fmla="*/ 216151 w 775284"/>
                  <a:gd name="connsiteY11" fmla="*/ 244410 h 400344"/>
                  <a:gd name="connsiteX12" fmla="*/ 251 w 775284"/>
                  <a:gd name="connsiteY12" fmla="*/ 399985 h 400344"/>
                  <a:gd name="connsiteX13" fmla="*/ 181226 w 775284"/>
                  <a:gd name="connsiteY13" fmla="*/ 282510 h 400344"/>
                  <a:gd name="connsiteX14" fmla="*/ 543176 w 775284"/>
                  <a:gd name="connsiteY14" fmla="*/ 133285 h 400344"/>
                  <a:gd name="connsiteX15" fmla="*/ 670176 w 775284"/>
                  <a:gd name="connsiteY15" fmla="*/ 72960 h 400344"/>
                  <a:gd name="connsiteX16" fmla="*/ 768601 w 775284"/>
                  <a:gd name="connsiteY16" fmla="*/ 3110 h 400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75284" h="400344">
                    <a:moveTo>
                      <a:pt x="768601" y="3110"/>
                    </a:moveTo>
                    <a:cubicBezTo>
                      <a:pt x="735793" y="22160"/>
                      <a:pt x="509309" y="165564"/>
                      <a:pt x="473326" y="187260"/>
                    </a:cubicBezTo>
                    <a:cubicBezTo>
                      <a:pt x="437343" y="208956"/>
                      <a:pt x="550584" y="155510"/>
                      <a:pt x="552701" y="133285"/>
                    </a:cubicBezTo>
                    <a:cubicBezTo>
                      <a:pt x="554818" y="111060"/>
                      <a:pt x="491318" y="51793"/>
                      <a:pt x="486026" y="53910"/>
                    </a:cubicBezTo>
                    <a:cubicBezTo>
                      <a:pt x="480734" y="56027"/>
                      <a:pt x="525184" y="126406"/>
                      <a:pt x="520951" y="145985"/>
                    </a:cubicBezTo>
                    <a:cubicBezTo>
                      <a:pt x="516718" y="165564"/>
                      <a:pt x="488672" y="172972"/>
                      <a:pt x="460626" y="171385"/>
                    </a:cubicBezTo>
                    <a:cubicBezTo>
                      <a:pt x="432580" y="169798"/>
                      <a:pt x="359555" y="135402"/>
                      <a:pt x="352676" y="136460"/>
                    </a:cubicBezTo>
                    <a:cubicBezTo>
                      <a:pt x="345797" y="137518"/>
                      <a:pt x="414589" y="164506"/>
                      <a:pt x="419351" y="177735"/>
                    </a:cubicBezTo>
                    <a:cubicBezTo>
                      <a:pt x="424113" y="190964"/>
                      <a:pt x="415647" y="204193"/>
                      <a:pt x="381251" y="215835"/>
                    </a:cubicBezTo>
                    <a:cubicBezTo>
                      <a:pt x="346855" y="227477"/>
                      <a:pt x="257955" y="235943"/>
                      <a:pt x="212976" y="247585"/>
                    </a:cubicBezTo>
                    <a:cubicBezTo>
                      <a:pt x="167997" y="259227"/>
                      <a:pt x="110847" y="286214"/>
                      <a:pt x="111376" y="285685"/>
                    </a:cubicBezTo>
                    <a:cubicBezTo>
                      <a:pt x="111905" y="285156"/>
                      <a:pt x="234672" y="225360"/>
                      <a:pt x="216151" y="244410"/>
                    </a:cubicBezTo>
                    <a:cubicBezTo>
                      <a:pt x="197630" y="263460"/>
                      <a:pt x="6072" y="393635"/>
                      <a:pt x="251" y="399985"/>
                    </a:cubicBezTo>
                    <a:cubicBezTo>
                      <a:pt x="-5570" y="406335"/>
                      <a:pt x="90739" y="326960"/>
                      <a:pt x="181226" y="282510"/>
                    </a:cubicBezTo>
                    <a:cubicBezTo>
                      <a:pt x="271713" y="238060"/>
                      <a:pt x="461684" y="168210"/>
                      <a:pt x="543176" y="133285"/>
                    </a:cubicBezTo>
                    <a:cubicBezTo>
                      <a:pt x="624668" y="98360"/>
                      <a:pt x="635780" y="87777"/>
                      <a:pt x="670176" y="72960"/>
                    </a:cubicBezTo>
                    <a:cubicBezTo>
                      <a:pt x="704572" y="58143"/>
                      <a:pt x="801409" y="-15940"/>
                      <a:pt x="768601" y="31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 405">
                <a:extLst>
                  <a:ext uri="{FF2B5EF4-FFF2-40B4-BE49-F238E27FC236}">
                    <a16:creationId xmlns:a16="http://schemas.microsoft.com/office/drawing/2014/main" id="{D6346DF7-FD08-57F2-9248-56BB6962F49C}"/>
                  </a:ext>
                </a:extLst>
              </p:cNvPr>
              <p:cNvSpPr/>
              <p:nvPr/>
            </p:nvSpPr>
            <p:spPr>
              <a:xfrm>
                <a:off x="4558464" y="8070779"/>
                <a:ext cx="1750797" cy="607114"/>
              </a:xfrm>
              <a:custGeom>
                <a:avLst/>
                <a:gdLst>
                  <a:gd name="connsiteX0" fmla="*/ 1750261 w 1750797"/>
                  <a:gd name="connsiteY0" fmla="*/ 71 h 607114"/>
                  <a:gd name="connsiteX1" fmla="*/ 1112086 w 1750797"/>
                  <a:gd name="connsiteY1" fmla="*/ 282646 h 607114"/>
                  <a:gd name="connsiteX2" fmla="*/ 836 w 1750797"/>
                  <a:gd name="connsiteY2" fmla="*/ 606496 h 607114"/>
                  <a:gd name="connsiteX3" fmla="*/ 1299411 w 1750797"/>
                  <a:gd name="connsiteY3" fmla="*/ 196921 h 607114"/>
                  <a:gd name="connsiteX4" fmla="*/ 1013661 w 1750797"/>
                  <a:gd name="connsiteY4" fmla="*/ 308046 h 607114"/>
                  <a:gd name="connsiteX5" fmla="*/ 1750261 w 1750797"/>
                  <a:gd name="connsiteY5" fmla="*/ 71 h 607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50797" h="607114">
                    <a:moveTo>
                      <a:pt x="1750261" y="71"/>
                    </a:moveTo>
                    <a:cubicBezTo>
                      <a:pt x="1766665" y="-4162"/>
                      <a:pt x="1403657" y="181575"/>
                      <a:pt x="1112086" y="282646"/>
                    </a:cubicBezTo>
                    <a:cubicBezTo>
                      <a:pt x="820515" y="383717"/>
                      <a:pt x="-30385" y="620784"/>
                      <a:pt x="836" y="606496"/>
                    </a:cubicBezTo>
                    <a:cubicBezTo>
                      <a:pt x="32057" y="592209"/>
                      <a:pt x="1130607" y="246663"/>
                      <a:pt x="1299411" y="196921"/>
                    </a:cubicBezTo>
                    <a:cubicBezTo>
                      <a:pt x="1468215" y="147179"/>
                      <a:pt x="940636" y="342442"/>
                      <a:pt x="1013661" y="308046"/>
                    </a:cubicBezTo>
                    <a:cubicBezTo>
                      <a:pt x="1086686" y="273650"/>
                      <a:pt x="1733857" y="4304"/>
                      <a:pt x="1750261" y="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フリーフォーム 406">
                <a:extLst>
                  <a:ext uri="{FF2B5EF4-FFF2-40B4-BE49-F238E27FC236}">
                    <a16:creationId xmlns:a16="http://schemas.microsoft.com/office/drawing/2014/main" id="{AA55308D-2A0A-1E66-0BF1-B06761C3B240}"/>
                  </a:ext>
                </a:extLst>
              </p:cNvPr>
              <p:cNvSpPr/>
              <p:nvPr/>
            </p:nvSpPr>
            <p:spPr>
              <a:xfrm>
                <a:off x="4393028" y="8031159"/>
                <a:ext cx="1812052" cy="659300"/>
              </a:xfrm>
              <a:custGeom>
                <a:avLst/>
                <a:gdLst>
                  <a:gd name="connsiteX0" fmla="*/ 1807747 w 1812052"/>
                  <a:gd name="connsiteY0" fmla="*/ 1591 h 659300"/>
                  <a:gd name="connsiteX1" fmla="*/ 648872 w 1812052"/>
                  <a:gd name="connsiteY1" fmla="*/ 398466 h 659300"/>
                  <a:gd name="connsiteX2" fmla="*/ 918747 w 1812052"/>
                  <a:gd name="connsiteY2" fmla="*/ 344491 h 659300"/>
                  <a:gd name="connsiteX3" fmla="*/ 29747 w 1812052"/>
                  <a:gd name="connsiteY3" fmla="*/ 652466 h 659300"/>
                  <a:gd name="connsiteX4" fmla="*/ 337722 w 1812052"/>
                  <a:gd name="connsiteY4" fmla="*/ 525466 h 659300"/>
                  <a:gd name="connsiteX5" fmla="*/ 1563272 w 1812052"/>
                  <a:gd name="connsiteY5" fmla="*/ 157166 h 659300"/>
                  <a:gd name="connsiteX6" fmla="*/ 1061622 w 1812052"/>
                  <a:gd name="connsiteY6" fmla="*/ 255591 h 659300"/>
                  <a:gd name="connsiteX7" fmla="*/ 1807747 w 1812052"/>
                  <a:gd name="connsiteY7" fmla="*/ 1591 h 65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2052" h="659300">
                    <a:moveTo>
                      <a:pt x="1807747" y="1591"/>
                    </a:moveTo>
                    <a:lnTo>
                      <a:pt x="648872" y="398466"/>
                    </a:lnTo>
                    <a:cubicBezTo>
                      <a:pt x="500705" y="455616"/>
                      <a:pt x="1021934" y="302158"/>
                      <a:pt x="918747" y="344491"/>
                    </a:cubicBezTo>
                    <a:cubicBezTo>
                      <a:pt x="815559" y="386824"/>
                      <a:pt x="126585" y="622303"/>
                      <a:pt x="29747" y="652466"/>
                    </a:cubicBezTo>
                    <a:cubicBezTo>
                      <a:pt x="-67091" y="682629"/>
                      <a:pt x="82135" y="608016"/>
                      <a:pt x="337722" y="525466"/>
                    </a:cubicBezTo>
                    <a:cubicBezTo>
                      <a:pt x="593309" y="442916"/>
                      <a:pt x="1442622" y="202145"/>
                      <a:pt x="1563272" y="157166"/>
                    </a:cubicBezTo>
                    <a:cubicBezTo>
                      <a:pt x="1683922" y="112187"/>
                      <a:pt x="1024580" y="282578"/>
                      <a:pt x="1061622" y="255591"/>
                    </a:cubicBezTo>
                    <a:cubicBezTo>
                      <a:pt x="1098664" y="228604"/>
                      <a:pt x="1876539" y="-22222"/>
                      <a:pt x="1807747" y="15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 407">
                <a:extLst>
                  <a:ext uri="{FF2B5EF4-FFF2-40B4-BE49-F238E27FC236}">
                    <a16:creationId xmlns:a16="http://schemas.microsoft.com/office/drawing/2014/main" id="{6D0F1D73-5F0C-1AEE-6793-7C311AD157F5}"/>
                  </a:ext>
                </a:extLst>
              </p:cNvPr>
              <p:cNvSpPr/>
              <p:nvPr/>
            </p:nvSpPr>
            <p:spPr>
              <a:xfrm>
                <a:off x="5339248" y="8077160"/>
                <a:ext cx="1042989" cy="420168"/>
              </a:xfrm>
              <a:custGeom>
                <a:avLst/>
                <a:gdLst>
                  <a:gd name="connsiteX0" fmla="*/ 1042502 w 1042989"/>
                  <a:gd name="connsiteY0" fmla="*/ 40 h 420168"/>
                  <a:gd name="connsiteX1" fmla="*/ 623402 w 1042989"/>
                  <a:gd name="connsiteY1" fmla="*/ 225465 h 420168"/>
                  <a:gd name="connsiteX2" fmla="*/ 1102 w 1042989"/>
                  <a:gd name="connsiteY2" fmla="*/ 419140 h 420168"/>
                  <a:gd name="connsiteX3" fmla="*/ 785327 w 1042989"/>
                  <a:gd name="connsiteY3" fmla="*/ 139740 h 420168"/>
                  <a:gd name="connsiteX4" fmla="*/ 718652 w 1042989"/>
                  <a:gd name="connsiteY4" fmla="*/ 161965 h 420168"/>
                  <a:gd name="connsiteX5" fmla="*/ 544027 w 1042989"/>
                  <a:gd name="connsiteY5" fmla="*/ 206415 h 420168"/>
                  <a:gd name="connsiteX6" fmla="*/ 1042502 w 1042989"/>
                  <a:gd name="connsiteY6" fmla="*/ 40 h 42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2989" h="420168">
                    <a:moveTo>
                      <a:pt x="1042502" y="40"/>
                    </a:moveTo>
                    <a:cubicBezTo>
                      <a:pt x="1055731" y="3215"/>
                      <a:pt x="796969" y="155615"/>
                      <a:pt x="623402" y="225465"/>
                    </a:cubicBezTo>
                    <a:cubicBezTo>
                      <a:pt x="449835" y="295315"/>
                      <a:pt x="-25886" y="433428"/>
                      <a:pt x="1102" y="419140"/>
                    </a:cubicBezTo>
                    <a:cubicBezTo>
                      <a:pt x="28089" y="404853"/>
                      <a:pt x="665735" y="182602"/>
                      <a:pt x="785327" y="139740"/>
                    </a:cubicBezTo>
                    <a:cubicBezTo>
                      <a:pt x="904919" y="96878"/>
                      <a:pt x="758869" y="150853"/>
                      <a:pt x="718652" y="161965"/>
                    </a:cubicBezTo>
                    <a:cubicBezTo>
                      <a:pt x="678435" y="173078"/>
                      <a:pt x="495344" y="233403"/>
                      <a:pt x="544027" y="206415"/>
                    </a:cubicBezTo>
                    <a:cubicBezTo>
                      <a:pt x="592710" y="179428"/>
                      <a:pt x="1029273" y="-3135"/>
                      <a:pt x="1042502" y="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 408">
                <a:extLst>
                  <a:ext uri="{FF2B5EF4-FFF2-40B4-BE49-F238E27FC236}">
                    <a16:creationId xmlns:a16="http://schemas.microsoft.com/office/drawing/2014/main" id="{D2DEBCDA-A123-5BF2-3BA6-1379705BA6D6}"/>
                  </a:ext>
                </a:extLst>
              </p:cNvPr>
              <p:cNvSpPr/>
              <p:nvPr/>
            </p:nvSpPr>
            <p:spPr>
              <a:xfrm>
                <a:off x="2946400" y="8598990"/>
                <a:ext cx="1727434" cy="252910"/>
              </a:xfrm>
              <a:custGeom>
                <a:avLst/>
                <a:gdLst>
                  <a:gd name="connsiteX0" fmla="*/ 0 w 1727434"/>
                  <a:gd name="connsiteY0" fmla="*/ 252910 h 252910"/>
                  <a:gd name="connsiteX1" fmla="*/ 933450 w 1727434"/>
                  <a:gd name="connsiteY1" fmla="*/ 59235 h 252910"/>
                  <a:gd name="connsiteX2" fmla="*/ 841375 w 1727434"/>
                  <a:gd name="connsiteY2" fmla="*/ 97335 h 252910"/>
                  <a:gd name="connsiteX3" fmla="*/ 1149350 w 1727434"/>
                  <a:gd name="connsiteY3" fmla="*/ 24310 h 252910"/>
                  <a:gd name="connsiteX4" fmla="*/ 1720850 w 1727434"/>
                  <a:gd name="connsiteY4" fmla="*/ 5260 h 252910"/>
                  <a:gd name="connsiteX5" fmla="*/ 1419225 w 1727434"/>
                  <a:gd name="connsiteY5" fmla="*/ 5260 h 252910"/>
                  <a:gd name="connsiteX6" fmla="*/ 809625 w 1727434"/>
                  <a:gd name="connsiteY6" fmla="*/ 65585 h 252910"/>
                  <a:gd name="connsiteX7" fmla="*/ 387350 w 1727434"/>
                  <a:gd name="connsiteY7" fmla="*/ 164010 h 252910"/>
                  <a:gd name="connsiteX8" fmla="*/ 0 w 1727434"/>
                  <a:gd name="connsiteY8" fmla="*/ 252910 h 25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7434" h="252910">
                    <a:moveTo>
                      <a:pt x="0" y="252910"/>
                    </a:moveTo>
                    <a:lnTo>
                      <a:pt x="933450" y="59235"/>
                    </a:lnTo>
                    <a:cubicBezTo>
                      <a:pt x="1073679" y="33306"/>
                      <a:pt x="805392" y="103156"/>
                      <a:pt x="841375" y="97335"/>
                    </a:cubicBezTo>
                    <a:cubicBezTo>
                      <a:pt x="877358" y="91514"/>
                      <a:pt x="1002771" y="39656"/>
                      <a:pt x="1149350" y="24310"/>
                    </a:cubicBezTo>
                    <a:cubicBezTo>
                      <a:pt x="1295929" y="8964"/>
                      <a:pt x="1675871" y="8435"/>
                      <a:pt x="1720850" y="5260"/>
                    </a:cubicBezTo>
                    <a:cubicBezTo>
                      <a:pt x="1765829" y="2085"/>
                      <a:pt x="1571096" y="-4794"/>
                      <a:pt x="1419225" y="5260"/>
                    </a:cubicBezTo>
                    <a:cubicBezTo>
                      <a:pt x="1267354" y="15314"/>
                      <a:pt x="981604" y="39127"/>
                      <a:pt x="809625" y="65585"/>
                    </a:cubicBezTo>
                    <a:cubicBezTo>
                      <a:pt x="637646" y="92043"/>
                      <a:pt x="387350" y="164010"/>
                      <a:pt x="387350" y="164010"/>
                    </a:cubicBezTo>
                    <a:lnTo>
                      <a:pt x="0" y="25291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 409">
                <a:extLst>
                  <a:ext uri="{FF2B5EF4-FFF2-40B4-BE49-F238E27FC236}">
                    <a16:creationId xmlns:a16="http://schemas.microsoft.com/office/drawing/2014/main" id="{A2111297-F0D6-BF6C-315D-227F8EC675F9}"/>
                  </a:ext>
                </a:extLst>
              </p:cNvPr>
              <p:cNvSpPr/>
              <p:nvPr/>
            </p:nvSpPr>
            <p:spPr>
              <a:xfrm>
                <a:off x="2943537" y="8651825"/>
                <a:ext cx="1796740" cy="283165"/>
              </a:xfrm>
              <a:custGeom>
                <a:avLst/>
                <a:gdLst>
                  <a:gd name="connsiteX0" fmla="*/ 6038 w 1796740"/>
                  <a:gd name="connsiteY0" fmla="*/ 219125 h 283165"/>
                  <a:gd name="connsiteX1" fmla="*/ 498163 w 1796740"/>
                  <a:gd name="connsiteY1" fmla="*/ 206425 h 283165"/>
                  <a:gd name="connsiteX2" fmla="*/ 348938 w 1796740"/>
                  <a:gd name="connsiteY2" fmla="*/ 238175 h 283165"/>
                  <a:gd name="connsiteX3" fmla="*/ 1114113 w 1796740"/>
                  <a:gd name="connsiteY3" fmla="*/ 85775 h 283165"/>
                  <a:gd name="connsiteX4" fmla="*/ 1037913 w 1796740"/>
                  <a:gd name="connsiteY4" fmla="*/ 98475 h 283165"/>
                  <a:gd name="connsiteX5" fmla="*/ 1183963 w 1796740"/>
                  <a:gd name="connsiteY5" fmla="*/ 73075 h 283165"/>
                  <a:gd name="connsiteX6" fmla="*/ 1126813 w 1796740"/>
                  <a:gd name="connsiteY6" fmla="*/ 6400 h 283165"/>
                  <a:gd name="connsiteX7" fmla="*/ 1225238 w 1796740"/>
                  <a:gd name="connsiteY7" fmla="*/ 54025 h 283165"/>
                  <a:gd name="connsiteX8" fmla="*/ 1383988 w 1796740"/>
                  <a:gd name="connsiteY8" fmla="*/ 63550 h 283165"/>
                  <a:gd name="connsiteX9" fmla="*/ 1209363 w 1796740"/>
                  <a:gd name="connsiteY9" fmla="*/ 3225 h 283165"/>
                  <a:gd name="connsiteX10" fmla="*/ 1415738 w 1796740"/>
                  <a:gd name="connsiteY10" fmla="*/ 50850 h 283165"/>
                  <a:gd name="connsiteX11" fmla="*/ 1352238 w 1796740"/>
                  <a:gd name="connsiteY11" fmla="*/ 50 h 283165"/>
                  <a:gd name="connsiteX12" fmla="*/ 1796738 w 1796740"/>
                  <a:gd name="connsiteY12" fmla="*/ 41325 h 283165"/>
                  <a:gd name="connsiteX13" fmla="*/ 1345888 w 1796740"/>
                  <a:gd name="connsiteY13" fmla="*/ 38150 h 283165"/>
                  <a:gd name="connsiteX14" fmla="*/ 860113 w 1796740"/>
                  <a:gd name="connsiteY14" fmla="*/ 120700 h 283165"/>
                  <a:gd name="connsiteX15" fmla="*/ 431488 w 1796740"/>
                  <a:gd name="connsiteY15" fmla="*/ 206425 h 283165"/>
                  <a:gd name="connsiteX16" fmla="*/ 126688 w 1796740"/>
                  <a:gd name="connsiteY16" fmla="*/ 282625 h 283165"/>
                  <a:gd name="connsiteX17" fmla="*/ 215588 w 1796740"/>
                  <a:gd name="connsiteY17" fmla="*/ 238175 h 283165"/>
                  <a:gd name="connsiteX18" fmla="*/ 6038 w 1796740"/>
                  <a:gd name="connsiteY18" fmla="*/ 219125 h 283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96740" h="283165">
                    <a:moveTo>
                      <a:pt x="6038" y="219125"/>
                    </a:moveTo>
                    <a:cubicBezTo>
                      <a:pt x="53134" y="213833"/>
                      <a:pt x="441013" y="203250"/>
                      <a:pt x="498163" y="206425"/>
                    </a:cubicBezTo>
                    <a:cubicBezTo>
                      <a:pt x="555313" y="209600"/>
                      <a:pt x="348938" y="238175"/>
                      <a:pt x="348938" y="238175"/>
                    </a:cubicBezTo>
                    <a:lnTo>
                      <a:pt x="1114113" y="85775"/>
                    </a:lnTo>
                    <a:cubicBezTo>
                      <a:pt x="1228942" y="62492"/>
                      <a:pt x="1037913" y="98475"/>
                      <a:pt x="1037913" y="98475"/>
                    </a:cubicBezTo>
                    <a:cubicBezTo>
                      <a:pt x="1049555" y="96358"/>
                      <a:pt x="1169146" y="88421"/>
                      <a:pt x="1183963" y="73075"/>
                    </a:cubicBezTo>
                    <a:cubicBezTo>
                      <a:pt x="1198780" y="57729"/>
                      <a:pt x="1119934" y="9575"/>
                      <a:pt x="1126813" y="6400"/>
                    </a:cubicBezTo>
                    <a:cubicBezTo>
                      <a:pt x="1133692" y="3225"/>
                      <a:pt x="1182376" y="44500"/>
                      <a:pt x="1225238" y="54025"/>
                    </a:cubicBezTo>
                    <a:cubicBezTo>
                      <a:pt x="1268100" y="63550"/>
                      <a:pt x="1386634" y="72017"/>
                      <a:pt x="1383988" y="63550"/>
                    </a:cubicBezTo>
                    <a:cubicBezTo>
                      <a:pt x="1381342" y="55083"/>
                      <a:pt x="1204071" y="5342"/>
                      <a:pt x="1209363" y="3225"/>
                    </a:cubicBezTo>
                    <a:cubicBezTo>
                      <a:pt x="1214655" y="1108"/>
                      <a:pt x="1391926" y="51379"/>
                      <a:pt x="1415738" y="50850"/>
                    </a:cubicBezTo>
                    <a:cubicBezTo>
                      <a:pt x="1439550" y="50321"/>
                      <a:pt x="1288738" y="1637"/>
                      <a:pt x="1352238" y="50"/>
                    </a:cubicBezTo>
                    <a:cubicBezTo>
                      <a:pt x="1415738" y="-1537"/>
                      <a:pt x="1797796" y="34975"/>
                      <a:pt x="1796738" y="41325"/>
                    </a:cubicBezTo>
                    <a:cubicBezTo>
                      <a:pt x="1795680" y="47675"/>
                      <a:pt x="1501992" y="24921"/>
                      <a:pt x="1345888" y="38150"/>
                    </a:cubicBezTo>
                    <a:cubicBezTo>
                      <a:pt x="1189784" y="51379"/>
                      <a:pt x="1012513" y="92654"/>
                      <a:pt x="860113" y="120700"/>
                    </a:cubicBezTo>
                    <a:cubicBezTo>
                      <a:pt x="707713" y="148746"/>
                      <a:pt x="553725" y="179438"/>
                      <a:pt x="431488" y="206425"/>
                    </a:cubicBezTo>
                    <a:cubicBezTo>
                      <a:pt x="309251" y="233412"/>
                      <a:pt x="162671" y="277333"/>
                      <a:pt x="126688" y="282625"/>
                    </a:cubicBezTo>
                    <a:cubicBezTo>
                      <a:pt x="90705" y="287917"/>
                      <a:pt x="228817" y="252992"/>
                      <a:pt x="215588" y="238175"/>
                    </a:cubicBezTo>
                    <a:cubicBezTo>
                      <a:pt x="202359" y="223358"/>
                      <a:pt x="-41058" y="224417"/>
                      <a:pt x="6038" y="2191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 410">
                <a:extLst>
                  <a:ext uri="{FF2B5EF4-FFF2-40B4-BE49-F238E27FC236}">
                    <a16:creationId xmlns:a16="http://schemas.microsoft.com/office/drawing/2014/main" id="{F1BC9941-4C07-E0FA-3699-88BE0986348B}"/>
                  </a:ext>
                </a:extLst>
              </p:cNvPr>
              <p:cNvSpPr/>
              <p:nvPr/>
            </p:nvSpPr>
            <p:spPr>
              <a:xfrm>
                <a:off x="4527658" y="7216684"/>
                <a:ext cx="1399313" cy="121466"/>
              </a:xfrm>
              <a:custGeom>
                <a:avLst/>
                <a:gdLst>
                  <a:gd name="connsiteX0" fmla="*/ 1736 w 1399313"/>
                  <a:gd name="connsiteY0" fmla="*/ 59187 h 121466"/>
                  <a:gd name="connsiteX1" fmla="*/ 745710 w 1399313"/>
                  <a:gd name="connsiteY1" fmla="*/ 88684 h 121466"/>
                  <a:gd name="connsiteX2" fmla="*/ 657219 w 1399313"/>
                  <a:gd name="connsiteY2" fmla="*/ 62464 h 121466"/>
                  <a:gd name="connsiteX3" fmla="*/ 1112781 w 1399313"/>
                  <a:gd name="connsiteY3" fmla="*/ 95239 h 121466"/>
                  <a:gd name="connsiteX4" fmla="*/ 1011181 w 1399313"/>
                  <a:gd name="connsiteY4" fmla="*/ 72297 h 121466"/>
                  <a:gd name="connsiteX5" fmla="*/ 1391361 w 1399313"/>
                  <a:gd name="connsiteY5" fmla="*/ 108348 h 121466"/>
                  <a:gd name="connsiteX6" fmla="*/ 1217658 w 1399313"/>
                  <a:gd name="connsiteY6" fmla="*/ 95239 h 121466"/>
                  <a:gd name="connsiteX7" fmla="*/ 627723 w 1399313"/>
                  <a:gd name="connsiteY7" fmla="*/ 121458 h 121466"/>
                  <a:gd name="connsiteX8" fmla="*/ 811258 w 1399313"/>
                  <a:gd name="connsiteY8" fmla="*/ 91961 h 121466"/>
                  <a:gd name="connsiteX9" fmla="*/ 585116 w 1399313"/>
                  <a:gd name="connsiteY9" fmla="*/ 39522 h 121466"/>
                  <a:gd name="connsiteX10" fmla="*/ 195103 w 1399313"/>
                  <a:gd name="connsiteY10" fmla="*/ 193 h 121466"/>
                  <a:gd name="connsiteX11" fmla="*/ 529400 w 1399313"/>
                  <a:gd name="connsiteY11" fmla="*/ 55910 h 121466"/>
                  <a:gd name="connsiteX12" fmla="*/ 1736 w 1399313"/>
                  <a:gd name="connsiteY12" fmla="*/ 59187 h 121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9313" h="121466">
                    <a:moveTo>
                      <a:pt x="1736" y="59187"/>
                    </a:moveTo>
                    <a:cubicBezTo>
                      <a:pt x="37788" y="64649"/>
                      <a:pt x="636463" y="88138"/>
                      <a:pt x="745710" y="88684"/>
                    </a:cubicBezTo>
                    <a:cubicBezTo>
                      <a:pt x="854957" y="89230"/>
                      <a:pt x="596041" y="61372"/>
                      <a:pt x="657219" y="62464"/>
                    </a:cubicBezTo>
                    <a:cubicBezTo>
                      <a:pt x="718397" y="63556"/>
                      <a:pt x="1053787" y="93600"/>
                      <a:pt x="1112781" y="95239"/>
                    </a:cubicBezTo>
                    <a:cubicBezTo>
                      <a:pt x="1171775" y="96878"/>
                      <a:pt x="964751" y="70112"/>
                      <a:pt x="1011181" y="72297"/>
                    </a:cubicBezTo>
                    <a:cubicBezTo>
                      <a:pt x="1057611" y="74482"/>
                      <a:pt x="1356948" y="104524"/>
                      <a:pt x="1391361" y="108348"/>
                    </a:cubicBezTo>
                    <a:cubicBezTo>
                      <a:pt x="1425774" y="112172"/>
                      <a:pt x="1344931" y="93054"/>
                      <a:pt x="1217658" y="95239"/>
                    </a:cubicBezTo>
                    <a:cubicBezTo>
                      <a:pt x="1090385" y="97424"/>
                      <a:pt x="695456" y="122004"/>
                      <a:pt x="627723" y="121458"/>
                    </a:cubicBezTo>
                    <a:cubicBezTo>
                      <a:pt x="559990" y="120912"/>
                      <a:pt x="818359" y="105617"/>
                      <a:pt x="811258" y="91961"/>
                    </a:cubicBezTo>
                    <a:cubicBezTo>
                      <a:pt x="804157" y="78305"/>
                      <a:pt x="687809" y="54817"/>
                      <a:pt x="585116" y="39522"/>
                    </a:cubicBezTo>
                    <a:cubicBezTo>
                      <a:pt x="482423" y="24227"/>
                      <a:pt x="204389" y="-2538"/>
                      <a:pt x="195103" y="193"/>
                    </a:cubicBezTo>
                    <a:cubicBezTo>
                      <a:pt x="185817" y="2924"/>
                      <a:pt x="556165" y="47170"/>
                      <a:pt x="529400" y="55910"/>
                    </a:cubicBezTo>
                    <a:cubicBezTo>
                      <a:pt x="502635" y="64650"/>
                      <a:pt x="-34316" y="53725"/>
                      <a:pt x="1736" y="591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 411">
                <a:extLst>
                  <a:ext uri="{FF2B5EF4-FFF2-40B4-BE49-F238E27FC236}">
                    <a16:creationId xmlns:a16="http://schemas.microsoft.com/office/drawing/2014/main" id="{AED70CFD-7517-5760-86C1-47B0B6E4566C}"/>
                  </a:ext>
                </a:extLst>
              </p:cNvPr>
              <p:cNvSpPr/>
              <p:nvPr/>
            </p:nvSpPr>
            <p:spPr>
              <a:xfrm>
                <a:off x="4415754" y="7501447"/>
                <a:ext cx="1528050" cy="523071"/>
              </a:xfrm>
              <a:custGeom>
                <a:avLst/>
                <a:gdLst>
                  <a:gd name="connsiteX0" fmla="*/ 1526207 w 1528050"/>
                  <a:gd name="connsiteY0" fmla="*/ 566 h 523071"/>
                  <a:gd name="connsiteX1" fmla="*/ 618362 w 1528050"/>
                  <a:gd name="connsiteY1" fmla="*/ 266037 h 523071"/>
                  <a:gd name="connsiteX2" fmla="*/ 8762 w 1528050"/>
                  <a:gd name="connsiteY2" fmla="*/ 518398 h 523071"/>
                  <a:gd name="connsiteX3" fmla="*/ 241459 w 1528050"/>
                  <a:gd name="connsiteY3" fmla="*/ 436463 h 523071"/>
                  <a:gd name="connsiteX4" fmla="*/ 1083756 w 1528050"/>
                  <a:gd name="connsiteY4" fmla="*/ 151327 h 523071"/>
                  <a:gd name="connsiteX5" fmla="*/ 860891 w 1528050"/>
                  <a:gd name="connsiteY5" fmla="*/ 193934 h 523071"/>
                  <a:gd name="connsiteX6" fmla="*/ 1526207 w 1528050"/>
                  <a:gd name="connsiteY6" fmla="*/ 566 h 52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8050" h="523071">
                    <a:moveTo>
                      <a:pt x="1526207" y="566"/>
                    </a:moveTo>
                    <a:cubicBezTo>
                      <a:pt x="1485785" y="12583"/>
                      <a:pt x="871269" y="179732"/>
                      <a:pt x="618362" y="266037"/>
                    </a:cubicBezTo>
                    <a:cubicBezTo>
                      <a:pt x="365455" y="352342"/>
                      <a:pt x="71579" y="489994"/>
                      <a:pt x="8762" y="518398"/>
                    </a:cubicBezTo>
                    <a:cubicBezTo>
                      <a:pt x="-54055" y="546802"/>
                      <a:pt x="241459" y="436463"/>
                      <a:pt x="241459" y="436463"/>
                    </a:cubicBezTo>
                    <a:lnTo>
                      <a:pt x="1083756" y="151327"/>
                    </a:lnTo>
                    <a:cubicBezTo>
                      <a:pt x="1186995" y="110906"/>
                      <a:pt x="792065" y="216330"/>
                      <a:pt x="860891" y="193934"/>
                    </a:cubicBezTo>
                    <a:cubicBezTo>
                      <a:pt x="929717" y="171538"/>
                      <a:pt x="1566629" y="-11451"/>
                      <a:pt x="1526207" y="5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 412">
                <a:extLst>
                  <a:ext uri="{FF2B5EF4-FFF2-40B4-BE49-F238E27FC236}">
                    <a16:creationId xmlns:a16="http://schemas.microsoft.com/office/drawing/2014/main" id="{1BF2003E-0869-7E02-AD88-5F811304B867}"/>
                  </a:ext>
                </a:extLst>
              </p:cNvPr>
              <p:cNvSpPr/>
              <p:nvPr/>
            </p:nvSpPr>
            <p:spPr>
              <a:xfrm>
                <a:off x="4362226" y="7474681"/>
                <a:ext cx="1484341" cy="420470"/>
              </a:xfrm>
              <a:custGeom>
                <a:avLst/>
                <a:gdLst>
                  <a:gd name="connsiteX0" fmla="*/ 1481413 w 1484341"/>
                  <a:gd name="connsiteY0" fmla="*/ 1113 h 420470"/>
                  <a:gd name="connsiteX1" fmla="*/ 468690 w 1484341"/>
                  <a:gd name="connsiteY1" fmla="*/ 240364 h 420470"/>
                  <a:gd name="connsiteX2" fmla="*/ 619451 w 1484341"/>
                  <a:gd name="connsiteY2" fmla="*/ 204313 h 420470"/>
                  <a:gd name="connsiteX3" fmla="*/ 144226 w 1484341"/>
                  <a:gd name="connsiteY3" fmla="*/ 371461 h 420470"/>
                  <a:gd name="connsiteX4" fmla="*/ 527684 w 1484341"/>
                  <a:gd name="connsiteY4" fmla="*/ 250196 h 420470"/>
                  <a:gd name="connsiteX5" fmla="*/ 563735 w 1484341"/>
                  <a:gd name="connsiteY5" fmla="*/ 256751 h 420470"/>
                  <a:gd name="connsiteX6" fmla="*/ 485077 w 1484341"/>
                  <a:gd name="connsiteY6" fmla="*/ 328854 h 420470"/>
                  <a:gd name="connsiteX7" fmla="*/ 373645 w 1484341"/>
                  <a:gd name="connsiteY7" fmla="*/ 325577 h 420470"/>
                  <a:gd name="connsiteX8" fmla="*/ 481800 w 1484341"/>
                  <a:gd name="connsiteY8" fmla="*/ 348519 h 420470"/>
                  <a:gd name="connsiteX9" fmla="*/ 281877 w 1484341"/>
                  <a:gd name="connsiteY9" fmla="*/ 355074 h 420470"/>
                  <a:gd name="connsiteX10" fmla="*/ 390032 w 1484341"/>
                  <a:gd name="connsiteY10" fmla="*/ 387848 h 420470"/>
                  <a:gd name="connsiteX11" fmla="*/ 19 w 1484341"/>
                  <a:gd name="connsiteY11" fmla="*/ 410790 h 420470"/>
                  <a:gd name="connsiteX12" fmla="*/ 373645 w 1484341"/>
                  <a:gd name="connsiteY12" fmla="*/ 407513 h 420470"/>
                  <a:gd name="connsiteX13" fmla="*/ 576845 w 1484341"/>
                  <a:gd name="connsiteY13" fmla="*/ 260029 h 420470"/>
                  <a:gd name="connsiteX14" fmla="*/ 589955 w 1484341"/>
                  <a:gd name="connsiteY14" fmla="*/ 207590 h 420470"/>
                  <a:gd name="connsiteX15" fmla="*/ 845593 w 1484341"/>
                  <a:gd name="connsiteY15" fmla="*/ 168261 h 420470"/>
                  <a:gd name="connsiteX16" fmla="*/ 1071735 w 1484341"/>
                  <a:gd name="connsiteY16" fmla="*/ 37164 h 420470"/>
                  <a:gd name="connsiteX17" fmla="*/ 786600 w 1484341"/>
                  <a:gd name="connsiteY17" fmla="*/ 145319 h 420470"/>
                  <a:gd name="connsiteX18" fmla="*/ 1481413 w 1484341"/>
                  <a:gd name="connsiteY18" fmla="*/ 1113 h 42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84341" h="420470">
                    <a:moveTo>
                      <a:pt x="1481413" y="1113"/>
                    </a:moveTo>
                    <a:cubicBezTo>
                      <a:pt x="1428428" y="16954"/>
                      <a:pt x="612350" y="206497"/>
                      <a:pt x="468690" y="240364"/>
                    </a:cubicBezTo>
                    <a:cubicBezTo>
                      <a:pt x="325030" y="274231"/>
                      <a:pt x="673528" y="182464"/>
                      <a:pt x="619451" y="204313"/>
                    </a:cubicBezTo>
                    <a:cubicBezTo>
                      <a:pt x="565374" y="226162"/>
                      <a:pt x="159520" y="363814"/>
                      <a:pt x="144226" y="371461"/>
                    </a:cubicBezTo>
                    <a:cubicBezTo>
                      <a:pt x="128931" y="379108"/>
                      <a:pt x="457766" y="269314"/>
                      <a:pt x="527684" y="250196"/>
                    </a:cubicBezTo>
                    <a:cubicBezTo>
                      <a:pt x="597602" y="231078"/>
                      <a:pt x="570836" y="243641"/>
                      <a:pt x="563735" y="256751"/>
                    </a:cubicBezTo>
                    <a:cubicBezTo>
                      <a:pt x="556634" y="269861"/>
                      <a:pt x="516759" y="317383"/>
                      <a:pt x="485077" y="328854"/>
                    </a:cubicBezTo>
                    <a:cubicBezTo>
                      <a:pt x="453395" y="340325"/>
                      <a:pt x="374191" y="322300"/>
                      <a:pt x="373645" y="325577"/>
                    </a:cubicBezTo>
                    <a:cubicBezTo>
                      <a:pt x="373099" y="328854"/>
                      <a:pt x="497095" y="343603"/>
                      <a:pt x="481800" y="348519"/>
                    </a:cubicBezTo>
                    <a:cubicBezTo>
                      <a:pt x="466505" y="353435"/>
                      <a:pt x="297172" y="348519"/>
                      <a:pt x="281877" y="355074"/>
                    </a:cubicBezTo>
                    <a:cubicBezTo>
                      <a:pt x="266582" y="361629"/>
                      <a:pt x="437008" y="378562"/>
                      <a:pt x="390032" y="387848"/>
                    </a:cubicBezTo>
                    <a:cubicBezTo>
                      <a:pt x="343056" y="397134"/>
                      <a:pt x="2750" y="407513"/>
                      <a:pt x="19" y="410790"/>
                    </a:cubicBezTo>
                    <a:cubicBezTo>
                      <a:pt x="-2712" y="414067"/>
                      <a:pt x="277507" y="432640"/>
                      <a:pt x="373645" y="407513"/>
                    </a:cubicBezTo>
                    <a:cubicBezTo>
                      <a:pt x="469783" y="382386"/>
                      <a:pt x="540793" y="293350"/>
                      <a:pt x="576845" y="260029"/>
                    </a:cubicBezTo>
                    <a:cubicBezTo>
                      <a:pt x="612897" y="226709"/>
                      <a:pt x="545164" y="222885"/>
                      <a:pt x="589955" y="207590"/>
                    </a:cubicBezTo>
                    <a:cubicBezTo>
                      <a:pt x="634746" y="192295"/>
                      <a:pt x="765296" y="196665"/>
                      <a:pt x="845593" y="168261"/>
                    </a:cubicBezTo>
                    <a:cubicBezTo>
                      <a:pt x="925890" y="139857"/>
                      <a:pt x="1081567" y="40988"/>
                      <a:pt x="1071735" y="37164"/>
                    </a:cubicBezTo>
                    <a:cubicBezTo>
                      <a:pt x="1061903" y="33340"/>
                      <a:pt x="721598" y="146958"/>
                      <a:pt x="786600" y="145319"/>
                    </a:cubicBezTo>
                    <a:cubicBezTo>
                      <a:pt x="851602" y="143680"/>
                      <a:pt x="1534398" y="-14728"/>
                      <a:pt x="1481413" y="1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 413">
                <a:extLst>
                  <a:ext uri="{FF2B5EF4-FFF2-40B4-BE49-F238E27FC236}">
                    <a16:creationId xmlns:a16="http://schemas.microsoft.com/office/drawing/2014/main" id="{C2781C11-DD34-4257-A11F-F52BC413C523}"/>
                  </a:ext>
                </a:extLst>
              </p:cNvPr>
              <p:cNvSpPr/>
              <p:nvPr/>
            </p:nvSpPr>
            <p:spPr>
              <a:xfrm>
                <a:off x="3263704" y="7899571"/>
                <a:ext cx="1445385" cy="410933"/>
              </a:xfrm>
              <a:custGeom>
                <a:avLst/>
                <a:gdLst>
                  <a:gd name="connsiteX0" fmla="*/ 13715 w 1445385"/>
                  <a:gd name="connsiteY0" fmla="*/ 408687 h 410933"/>
                  <a:gd name="connsiteX1" fmla="*/ 1121483 w 1445385"/>
                  <a:gd name="connsiteY1" fmla="*/ 133384 h 410933"/>
                  <a:gd name="connsiteX2" fmla="*/ 1032993 w 1445385"/>
                  <a:gd name="connsiteY2" fmla="*/ 156326 h 410933"/>
                  <a:gd name="connsiteX3" fmla="*/ 1442670 w 1445385"/>
                  <a:gd name="connsiteY3" fmla="*/ 2287 h 410933"/>
                  <a:gd name="connsiteX4" fmla="*/ 1193586 w 1445385"/>
                  <a:gd name="connsiteY4" fmla="*/ 67835 h 410933"/>
                  <a:gd name="connsiteX5" fmla="*/ 852735 w 1445385"/>
                  <a:gd name="connsiteY5" fmla="*/ 120274 h 410933"/>
                  <a:gd name="connsiteX6" fmla="*/ 947780 w 1445385"/>
                  <a:gd name="connsiteY6" fmla="*/ 120274 h 410933"/>
                  <a:gd name="connsiteX7" fmla="*/ 754412 w 1445385"/>
                  <a:gd name="connsiteY7" fmla="*/ 133384 h 410933"/>
                  <a:gd name="connsiteX8" fmla="*/ 869122 w 1445385"/>
                  <a:gd name="connsiteY8" fmla="*/ 153048 h 410933"/>
                  <a:gd name="connsiteX9" fmla="*/ 665922 w 1445385"/>
                  <a:gd name="connsiteY9" fmla="*/ 169435 h 410933"/>
                  <a:gd name="connsiteX10" fmla="*/ 803573 w 1445385"/>
                  <a:gd name="connsiteY10" fmla="*/ 195655 h 410933"/>
                  <a:gd name="connsiteX11" fmla="*/ 518438 w 1445385"/>
                  <a:gd name="connsiteY11" fmla="*/ 198932 h 410933"/>
                  <a:gd name="connsiteX12" fmla="*/ 741302 w 1445385"/>
                  <a:gd name="connsiteY12" fmla="*/ 218597 h 410933"/>
                  <a:gd name="connsiteX13" fmla="*/ 370954 w 1445385"/>
                  <a:gd name="connsiteY13" fmla="*/ 234984 h 410933"/>
                  <a:gd name="connsiteX14" fmla="*/ 574154 w 1445385"/>
                  <a:gd name="connsiteY14" fmla="*/ 241539 h 410933"/>
                  <a:gd name="connsiteX15" fmla="*/ 364399 w 1445385"/>
                  <a:gd name="connsiteY15" fmla="*/ 261203 h 410933"/>
                  <a:gd name="connsiteX16" fmla="*/ 492219 w 1445385"/>
                  <a:gd name="connsiteY16" fmla="*/ 264481 h 410933"/>
                  <a:gd name="connsiteX17" fmla="*/ 13715 w 1445385"/>
                  <a:gd name="connsiteY17" fmla="*/ 408687 h 410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5385" h="410933">
                    <a:moveTo>
                      <a:pt x="13715" y="408687"/>
                    </a:moveTo>
                    <a:cubicBezTo>
                      <a:pt x="118592" y="386837"/>
                      <a:pt x="951603" y="175444"/>
                      <a:pt x="1121483" y="133384"/>
                    </a:cubicBezTo>
                    <a:cubicBezTo>
                      <a:pt x="1291363" y="91324"/>
                      <a:pt x="979462" y="178175"/>
                      <a:pt x="1032993" y="156326"/>
                    </a:cubicBezTo>
                    <a:cubicBezTo>
                      <a:pt x="1086524" y="134477"/>
                      <a:pt x="1415905" y="17035"/>
                      <a:pt x="1442670" y="2287"/>
                    </a:cubicBezTo>
                    <a:cubicBezTo>
                      <a:pt x="1469435" y="-12461"/>
                      <a:pt x="1291908" y="48171"/>
                      <a:pt x="1193586" y="67835"/>
                    </a:cubicBezTo>
                    <a:cubicBezTo>
                      <a:pt x="1095264" y="87499"/>
                      <a:pt x="893703" y="111534"/>
                      <a:pt x="852735" y="120274"/>
                    </a:cubicBezTo>
                    <a:cubicBezTo>
                      <a:pt x="811767" y="129014"/>
                      <a:pt x="964167" y="118089"/>
                      <a:pt x="947780" y="120274"/>
                    </a:cubicBezTo>
                    <a:cubicBezTo>
                      <a:pt x="931393" y="122459"/>
                      <a:pt x="767522" y="127922"/>
                      <a:pt x="754412" y="133384"/>
                    </a:cubicBezTo>
                    <a:cubicBezTo>
                      <a:pt x="741302" y="138846"/>
                      <a:pt x="883870" y="147039"/>
                      <a:pt x="869122" y="153048"/>
                    </a:cubicBezTo>
                    <a:cubicBezTo>
                      <a:pt x="854374" y="159056"/>
                      <a:pt x="676847" y="162334"/>
                      <a:pt x="665922" y="169435"/>
                    </a:cubicBezTo>
                    <a:cubicBezTo>
                      <a:pt x="654997" y="176536"/>
                      <a:pt x="828154" y="190739"/>
                      <a:pt x="803573" y="195655"/>
                    </a:cubicBezTo>
                    <a:cubicBezTo>
                      <a:pt x="778992" y="200571"/>
                      <a:pt x="528816" y="195108"/>
                      <a:pt x="518438" y="198932"/>
                    </a:cubicBezTo>
                    <a:cubicBezTo>
                      <a:pt x="508060" y="202756"/>
                      <a:pt x="765883" y="212588"/>
                      <a:pt x="741302" y="218597"/>
                    </a:cubicBezTo>
                    <a:cubicBezTo>
                      <a:pt x="716721" y="224606"/>
                      <a:pt x="398812" y="231160"/>
                      <a:pt x="370954" y="234984"/>
                    </a:cubicBezTo>
                    <a:cubicBezTo>
                      <a:pt x="343096" y="238808"/>
                      <a:pt x="575246" y="237169"/>
                      <a:pt x="574154" y="241539"/>
                    </a:cubicBezTo>
                    <a:cubicBezTo>
                      <a:pt x="573062" y="245909"/>
                      <a:pt x="378055" y="257379"/>
                      <a:pt x="364399" y="261203"/>
                    </a:cubicBezTo>
                    <a:cubicBezTo>
                      <a:pt x="350743" y="265027"/>
                      <a:pt x="546296" y="242632"/>
                      <a:pt x="492219" y="264481"/>
                    </a:cubicBezTo>
                    <a:cubicBezTo>
                      <a:pt x="438142" y="286330"/>
                      <a:pt x="-91162" y="430537"/>
                      <a:pt x="13715" y="4086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 414">
                <a:extLst>
                  <a:ext uri="{FF2B5EF4-FFF2-40B4-BE49-F238E27FC236}">
                    <a16:creationId xmlns:a16="http://schemas.microsoft.com/office/drawing/2014/main" id="{02C7F4C7-A52F-FCDF-FCC3-924EBA581F9F}"/>
                  </a:ext>
                </a:extLst>
              </p:cNvPr>
              <p:cNvSpPr/>
              <p:nvPr/>
            </p:nvSpPr>
            <p:spPr>
              <a:xfrm>
                <a:off x="2526548" y="8275458"/>
                <a:ext cx="875981" cy="351186"/>
              </a:xfrm>
              <a:custGeom>
                <a:avLst/>
                <a:gdLst>
                  <a:gd name="connsiteX0" fmla="*/ 875413 w 875981"/>
                  <a:gd name="connsiteY0" fmla="*/ 26 h 351186"/>
                  <a:gd name="connsiteX1" fmla="*/ 380523 w 875981"/>
                  <a:gd name="connsiteY1" fmla="*/ 190116 h 351186"/>
                  <a:gd name="connsiteX2" fmla="*/ 342 w 875981"/>
                  <a:gd name="connsiteY2" fmla="*/ 350710 h 351186"/>
                  <a:gd name="connsiteX3" fmla="*/ 321529 w 875981"/>
                  <a:gd name="connsiteY3" fmla="*/ 232723 h 351186"/>
                  <a:gd name="connsiteX4" fmla="*/ 760704 w 875981"/>
                  <a:gd name="connsiteY4" fmla="*/ 42632 h 351186"/>
                  <a:gd name="connsiteX5" fmla="*/ 278923 w 875981"/>
                  <a:gd name="connsiteY5" fmla="*/ 203226 h 351186"/>
                  <a:gd name="connsiteX6" fmla="*/ 875413 w 875981"/>
                  <a:gd name="connsiteY6" fmla="*/ 26 h 35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5981" h="351186">
                    <a:moveTo>
                      <a:pt x="875413" y="26"/>
                    </a:moveTo>
                    <a:cubicBezTo>
                      <a:pt x="892346" y="-2159"/>
                      <a:pt x="526368" y="131669"/>
                      <a:pt x="380523" y="190116"/>
                    </a:cubicBezTo>
                    <a:cubicBezTo>
                      <a:pt x="234678" y="248563"/>
                      <a:pt x="10174" y="343609"/>
                      <a:pt x="342" y="350710"/>
                    </a:cubicBezTo>
                    <a:cubicBezTo>
                      <a:pt x="-9490" y="357811"/>
                      <a:pt x="194802" y="284069"/>
                      <a:pt x="321529" y="232723"/>
                    </a:cubicBezTo>
                    <a:cubicBezTo>
                      <a:pt x="448256" y="181377"/>
                      <a:pt x="767805" y="47548"/>
                      <a:pt x="760704" y="42632"/>
                    </a:cubicBezTo>
                    <a:cubicBezTo>
                      <a:pt x="753603" y="37716"/>
                      <a:pt x="252704" y="211420"/>
                      <a:pt x="278923" y="203226"/>
                    </a:cubicBezTo>
                    <a:cubicBezTo>
                      <a:pt x="305142" y="195033"/>
                      <a:pt x="858480" y="2211"/>
                      <a:pt x="875413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 415">
                <a:extLst>
                  <a:ext uri="{FF2B5EF4-FFF2-40B4-BE49-F238E27FC236}">
                    <a16:creationId xmlns:a16="http://schemas.microsoft.com/office/drawing/2014/main" id="{F73665DA-BF39-1438-C8D5-DF5B39CFC4D7}"/>
                  </a:ext>
                </a:extLst>
              </p:cNvPr>
              <p:cNvSpPr/>
              <p:nvPr/>
            </p:nvSpPr>
            <p:spPr>
              <a:xfrm>
                <a:off x="4502927" y="7311923"/>
                <a:ext cx="1485486" cy="108310"/>
              </a:xfrm>
              <a:custGeom>
                <a:avLst/>
                <a:gdLst>
                  <a:gd name="connsiteX0" fmla="*/ 6802 w 1485486"/>
                  <a:gd name="connsiteY0" fmla="*/ 0 h 108310"/>
                  <a:gd name="connsiteX1" fmla="*/ 1422647 w 1485486"/>
                  <a:gd name="connsiteY1" fmla="*/ 85212 h 108310"/>
                  <a:gd name="connsiteX2" fmla="*/ 1173563 w 1485486"/>
                  <a:gd name="connsiteY2" fmla="*/ 85212 h 108310"/>
                  <a:gd name="connsiteX3" fmla="*/ 600015 w 1485486"/>
                  <a:gd name="connsiteY3" fmla="*/ 108154 h 108310"/>
                  <a:gd name="connsiteX4" fmla="*/ 298492 w 1485486"/>
                  <a:gd name="connsiteY4" fmla="*/ 72103 h 108310"/>
                  <a:gd name="connsiteX5" fmla="*/ 862208 w 1485486"/>
                  <a:gd name="connsiteY5" fmla="*/ 85212 h 108310"/>
                  <a:gd name="connsiteX6" fmla="*/ 6802 w 1485486"/>
                  <a:gd name="connsiteY6" fmla="*/ 0 h 10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5486" h="108310">
                    <a:moveTo>
                      <a:pt x="6802" y="0"/>
                    </a:moveTo>
                    <a:cubicBezTo>
                      <a:pt x="100208" y="0"/>
                      <a:pt x="1228187" y="71010"/>
                      <a:pt x="1422647" y="85212"/>
                    </a:cubicBezTo>
                    <a:cubicBezTo>
                      <a:pt x="1617107" y="99414"/>
                      <a:pt x="1310668" y="81388"/>
                      <a:pt x="1173563" y="85212"/>
                    </a:cubicBezTo>
                    <a:cubicBezTo>
                      <a:pt x="1036458" y="89036"/>
                      <a:pt x="745860" y="110339"/>
                      <a:pt x="600015" y="108154"/>
                    </a:cubicBezTo>
                    <a:cubicBezTo>
                      <a:pt x="454170" y="105969"/>
                      <a:pt x="254793" y="75927"/>
                      <a:pt x="298492" y="72103"/>
                    </a:cubicBezTo>
                    <a:cubicBezTo>
                      <a:pt x="342191" y="68279"/>
                      <a:pt x="912462" y="95044"/>
                      <a:pt x="862208" y="85212"/>
                    </a:cubicBezTo>
                    <a:cubicBezTo>
                      <a:pt x="811954" y="75380"/>
                      <a:pt x="-86604" y="0"/>
                      <a:pt x="680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 416">
                <a:extLst>
                  <a:ext uri="{FF2B5EF4-FFF2-40B4-BE49-F238E27FC236}">
                    <a16:creationId xmlns:a16="http://schemas.microsoft.com/office/drawing/2014/main" id="{4E252484-FEDE-1FA6-CC8D-26C1138CDD87}"/>
                  </a:ext>
                </a:extLst>
              </p:cNvPr>
              <p:cNvSpPr/>
              <p:nvPr/>
            </p:nvSpPr>
            <p:spPr>
              <a:xfrm>
                <a:off x="3974193" y="7386256"/>
                <a:ext cx="1497671" cy="118749"/>
              </a:xfrm>
              <a:custGeom>
                <a:avLst/>
                <a:gdLst>
                  <a:gd name="connsiteX0" fmla="*/ 40646 w 1497671"/>
                  <a:gd name="connsiteY0" fmla="*/ 30544 h 118749"/>
                  <a:gd name="connsiteX1" fmla="*/ 1456491 w 1497671"/>
                  <a:gd name="connsiteY1" fmla="*/ 115757 h 118749"/>
                  <a:gd name="connsiteX2" fmla="*/ 1076310 w 1497671"/>
                  <a:gd name="connsiteY2" fmla="*/ 96092 h 118749"/>
                  <a:gd name="connsiteX3" fmla="*/ 643691 w 1497671"/>
                  <a:gd name="connsiteY3" fmla="*/ 63318 h 118749"/>
                  <a:gd name="connsiteX4" fmla="*/ 270065 w 1497671"/>
                  <a:gd name="connsiteY4" fmla="*/ 1047 h 118749"/>
                  <a:gd name="connsiteX5" fmla="*/ 371665 w 1497671"/>
                  <a:gd name="connsiteY5" fmla="*/ 23989 h 118749"/>
                  <a:gd name="connsiteX6" fmla="*/ 40646 w 1497671"/>
                  <a:gd name="connsiteY6" fmla="*/ 30544 h 118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7671" h="118749">
                    <a:moveTo>
                      <a:pt x="40646" y="30544"/>
                    </a:moveTo>
                    <a:cubicBezTo>
                      <a:pt x="221450" y="45839"/>
                      <a:pt x="1283880" y="104832"/>
                      <a:pt x="1456491" y="115757"/>
                    </a:cubicBezTo>
                    <a:cubicBezTo>
                      <a:pt x="1629102" y="126682"/>
                      <a:pt x="1211777" y="104832"/>
                      <a:pt x="1076310" y="96092"/>
                    </a:cubicBezTo>
                    <a:cubicBezTo>
                      <a:pt x="940843" y="87352"/>
                      <a:pt x="778065" y="79159"/>
                      <a:pt x="643691" y="63318"/>
                    </a:cubicBezTo>
                    <a:cubicBezTo>
                      <a:pt x="509317" y="47477"/>
                      <a:pt x="315403" y="7602"/>
                      <a:pt x="270065" y="1047"/>
                    </a:cubicBezTo>
                    <a:cubicBezTo>
                      <a:pt x="224727" y="-5508"/>
                      <a:pt x="404439" y="20712"/>
                      <a:pt x="371665" y="23989"/>
                    </a:cubicBezTo>
                    <a:cubicBezTo>
                      <a:pt x="338891" y="27266"/>
                      <a:pt x="-140158" y="15249"/>
                      <a:pt x="40646" y="305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 417">
                <a:extLst>
                  <a:ext uri="{FF2B5EF4-FFF2-40B4-BE49-F238E27FC236}">
                    <a16:creationId xmlns:a16="http://schemas.microsoft.com/office/drawing/2014/main" id="{8957964E-79FF-3022-0195-70FAE31A8799}"/>
                  </a:ext>
                </a:extLst>
              </p:cNvPr>
              <p:cNvSpPr/>
              <p:nvPr/>
            </p:nvSpPr>
            <p:spPr>
              <a:xfrm>
                <a:off x="3955034" y="7442871"/>
                <a:ext cx="1166773" cy="102030"/>
              </a:xfrm>
              <a:custGeom>
                <a:avLst/>
                <a:gdLst>
                  <a:gd name="connsiteX0" fmla="*/ 13921 w 1166773"/>
                  <a:gd name="connsiteY0" fmla="*/ 148 h 102030"/>
                  <a:gd name="connsiteX1" fmla="*/ 1141353 w 1166773"/>
                  <a:gd name="connsiteY1" fmla="*/ 98471 h 102030"/>
                  <a:gd name="connsiteX2" fmla="*/ 826721 w 1166773"/>
                  <a:gd name="connsiteY2" fmla="*/ 82084 h 102030"/>
                  <a:gd name="connsiteX3" fmla="*/ 321998 w 1166773"/>
                  <a:gd name="connsiteY3" fmla="*/ 55864 h 102030"/>
                  <a:gd name="connsiteX4" fmla="*/ 498979 w 1166773"/>
                  <a:gd name="connsiteY4" fmla="*/ 75529 h 102030"/>
                  <a:gd name="connsiteX5" fmla="*/ 13921 w 1166773"/>
                  <a:gd name="connsiteY5" fmla="*/ 148 h 10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6773" h="102030">
                    <a:moveTo>
                      <a:pt x="13921" y="148"/>
                    </a:moveTo>
                    <a:cubicBezTo>
                      <a:pt x="120983" y="3972"/>
                      <a:pt x="1005886" y="84815"/>
                      <a:pt x="1141353" y="98471"/>
                    </a:cubicBezTo>
                    <a:cubicBezTo>
                      <a:pt x="1276820" y="112127"/>
                      <a:pt x="826721" y="82084"/>
                      <a:pt x="826721" y="82084"/>
                    </a:cubicBezTo>
                    <a:lnTo>
                      <a:pt x="321998" y="55864"/>
                    </a:lnTo>
                    <a:cubicBezTo>
                      <a:pt x="267374" y="54772"/>
                      <a:pt x="547048" y="83723"/>
                      <a:pt x="498979" y="75529"/>
                    </a:cubicBezTo>
                    <a:cubicBezTo>
                      <a:pt x="450910" y="67335"/>
                      <a:pt x="-93141" y="-3676"/>
                      <a:pt x="13921" y="1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 418">
                <a:extLst>
                  <a:ext uri="{FF2B5EF4-FFF2-40B4-BE49-F238E27FC236}">
                    <a16:creationId xmlns:a16="http://schemas.microsoft.com/office/drawing/2014/main" id="{9ED271C9-A124-F3D2-B11F-77DCBC499C93}"/>
                  </a:ext>
                </a:extLst>
              </p:cNvPr>
              <p:cNvSpPr/>
              <p:nvPr/>
            </p:nvSpPr>
            <p:spPr>
              <a:xfrm>
                <a:off x="3691430" y="7390538"/>
                <a:ext cx="1139003" cy="272135"/>
              </a:xfrm>
              <a:custGeom>
                <a:avLst/>
                <a:gdLst>
                  <a:gd name="connsiteX0" fmla="*/ 15331 w 1139003"/>
                  <a:gd name="connsiteY0" fmla="*/ 88533 h 272135"/>
                  <a:gd name="connsiteX1" fmla="*/ 995280 w 1139003"/>
                  <a:gd name="connsiteY1" fmla="*/ 190133 h 272135"/>
                  <a:gd name="connsiteX2" fmla="*/ 1136209 w 1139003"/>
                  <a:gd name="connsiteY2" fmla="*/ 272068 h 272135"/>
                  <a:gd name="connsiteX3" fmla="*/ 1024776 w 1139003"/>
                  <a:gd name="connsiteY3" fmla="*/ 203243 h 272135"/>
                  <a:gd name="connsiteX4" fmla="*/ 631486 w 1139003"/>
                  <a:gd name="connsiteY4" fmla="*/ 154081 h 272135"/>
                  <a:gd name="connsiteX5" fmla="*/ 208699 w 1139003"/>
                  <a:gd name="connsiteY5" fmla="*/ 68868 h 272135"/>
                  <a:gd name="connsiteX6" fmla="*/ 405344 w 1139003"/>
                  <a:gd name="connsiteY6" fmla="*/ 43 h 272135"/>
                  <a:gd name="connsiteX7" fmla="*/ 110376 w 1139003"/>
                  <a:gd name="connsiteY7" fmla="*/ 59036 h 272135"/>
                  <a:gd name="connsiteX8" fmla="*/ 316854 w 1139003"/>
                  <a:gd name="connsiteY8" fmla="*/ 91810 h 272135"/>
                  <a:gd name="connsiteX9" fmla="*/ 388957 w 1139003"/>
                  <a:gd name="connsiteY9" fmla="*/ 127862 h 272135"/>
                  <a:gd name="connsiteX10" fmla="*/ 15331 w 1139003"/>
                  <a:gd name="connsiteY10" fmla="*/ 88533 h 27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9003" h="272135">
                    <a:moveTo>
                      <a:pt x="15331" y="88533"/>
                    </a:moveTo>
                    <a:cubicBezTo>
                      <a:pt x="116385" y="98912"/>
                      <a:pt x="808467" y="159544"/>
                      <a:pt x="995280" y="190133"/>
                    </a:cubicBezTo>
                    <a:cubicBezTo>
                      <a:pt x="1182093" y="220722"/>
                      <a:pt x="1131293" y="269883"/>
                      <a:pt x="1136209" y="272068"/>
                    </a:cubicBezTo>
                    <a:cubicBezTo>
                      <a:pt x="1141125" y="274253"/>
                      <a:pt x="1108897" y="222908"/>
                      <a:pt x="1024776" y="203243"/>
                    </a:cubicBezTo>
                    <a:cubicBezTo>
                      <a:pt x="940656" y="183579"/>
                      <a:pt x="767499" y="176477"/>
                      <a:pt x="631486" y="154081"/>
                    </a:cubicBezTo>
                    <a:cubicBezTo>
                      <a:pt x="495473" y="131685"/>
                      <a:pt x="246389" y="94541"/>
                      <a:pt x="208699" y="68868"/>
                    </a:cubicBezTo>
                    <a:cubicBezTo>
                      <a:pt x="171009" y="43195"/>
                      <a:pt x="421731" y="1682"/>
                      <a:pt x="405344" y="43"/>
                    </a:cubicBezTo>
                    <a:cubicBezTo>
                      <a:pt x="388957" y="-1596"/>
                      <a:pt x="125124" y="43742"/>
                      <a:pt x="110376" y="59036"/>
                    </a:cubicBezTo>
                    <a:cubicBezTo>
                      <a:pt x="95628" y="74330"/>
                      <a:pt x="270424" y="80339"/>
                      <a:pt x="316854" y="91810"/>
                    </a:cubicBezTo>
                    <a:cubicBezTo>
                      <a:pt x="363284" y="103281"/>
                      <a:pt x="433748" y="127316"/>
                      <a:pt x="388957" y="127862"/>
                    </a:cubicBezTo>
                    <a:cubicBezTo>
                      <a:pt x="344166" y="128408"/>
                      <a:pt x="-85723" y="78154"/>
                      <a:pt x="15331" y="885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 419">
                <a:extLst>
                  <a:ext uri="{FF2B5EF4-FFF2-40B4-BE49-F238E27FC236}">
                    <a16:creationId xmlns:a16="http://schemas.microsoft.com/office/drawing/2014/main" id="{63F80F26-B820-8D71-9F70-E7AF50D13665}"/>
                  </a:ext>
                </a:extLst>
              </p:cNvPr>
              <p:cNvSpPr/>
              <p:nvPr/>
            </p:nvSpPr>
            <p:spPr>
              <a:xfrm>
                <a:off x="3614994" y="7498735"/>
                <a:ext cx="1242356" cy="216703"/>
              </a:xfrm>
              <a:custGeom>
                <a:avLst/>
                <a:gdLst>
                  <a:gd name="connsiteX0" fmla="*/ 0 w 1242356"/>
                  <a:gd name="connsiteY0" fmla="*/ 0 h 216703"/>
                  <a:gd name="connsiteX1" fmla="*/ 72103 w 1242356"/>
                  <a:gd name="connsiteY1" fmla="*/ 6555 h 216703"/>
                  <a:gd name="connsiteX2" fmla="*/ 1127432 w 1242356"/>
                  <a:gd name="connsiteY2" fmla="*/ 117988 h 216703"/>
                  <a:gd name="connsiteX3" fmla="*/ 1084825 w 1242356"/>
                  <a:gd name="connsiteY3" fmla="*/ 98323 h 216703"/>
                  <a:gd name="connsiteX4" fmla="*/ 1242141 w 1242356"/>
                  <a:gd name="connsiteY4" fmla="*/ 216310 h 216703"/>
                  <a:gd name="connsiteX5" fmla="*/ 1045496 w 1242356"/>
                  <a:gd name="connsiteY5" fmla="*/ 134375 h 216703"/>
                  <a:gd name="connsiteX6" fmla="*/ 386735 w 1242356"/>
                  <a:gd name="connsiteY6" fmla="*/ 75381 h 216703"/>
                  <a:gd name="connsiteX7" fmla="*/ 642374 w 1242356"/>
                  <a:gd name="connsiteY7" fmla="*/ 75381 h 216703"/>
                  <a:gd name="connsiteX8" fmla="*/ 0 w 1242356"/>
                  <a:gd name="connsiteY8" fmla="*/ 0 h 21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2356" h="216703">
                    <a:moveTo>
                      <a:pt x="0" y="0"/>
                    </a:moveTo>
                    <a:lnTo>
                      <a:pt x="72103" y="6555"/>
                    </a:lnTo>
                    <a:lnTo>
                      <a:pt x="1127432" y="117988"/>
                    </a:lnTo>
                    <a:cubicBezTo>
                      <a:pt x="1296219" y="133283"/>
                      <a:pt x="1065707" y="81936"/>
                      <a:pt x="1084825" y="98323"/>
                    </a:cubicBezTo>
                    <a:cubicBezTo>
                      <a:pt x="1103943" y="114710"/>
                      <a:pt x="1248696" y="210301"/>
                      <a:pt x="1242141" y="216310"/>
                    </a:cubicBezTo>
                    <a:cubicBezTo>
                      <a:pt x="1235586" y="222319"/>
                      <a:pt x="1188064" y="157863"/>
                      <a:pt x="1045496" y="134375"/>
                    </a:cubicBezTo>
                    <a:cubicBezTo>
                      <a:pt x="902928" y="110887"/>
                      <a:pt x="453922" y="85213"/>
                      <a:pt x="386735" y="75381"/>
                    </a:cubicBezTo>
                    <a:cubicBezTo>
                      <a:pt x="319548" y="65549"/>
                      <a:pt x="702460" y="89037"/>
                      <a:pt x="642374" y="75381"/>
                    </a:cubicBezTo>
                    <a:cubicBezTo>
                      <a:pt x="582288" y="61725"/>
                      <a:pt x="304253" y="27585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 420">
                <a:extLst>
                  <a:ext uri="{FF2B5EF4-FFF2-40B4-BE49-F238E27FC236}">
                    <a16:creationId xmlns:a16="http://schemas.microsoft.com/office/drawing/2014/main" id="{74268128-2B16-6A86-3C1C-1C436362E474}"/>
                  </a:ext>
                </a:extLst>
              </p:cNvPr>
              <p:cNvSpPr/>
              <p:nvPr/>
            </p:nvSpPr>
            <p:spPr>
              <a:xfrm>
                <a:off x="3501936" y="7530816"/>
                <a:ext cx="1319095" cy="197343"/>
              </a:xfrm>
              <a:custGeom>
                <a:avLst/>
                <a:gdLst>
                  <a:gd name="connsiteX0" fmla="*/ 31122 w 1319095"/>
                  <a:gd name="connsiteY0" fmla="*/ 10526 h 197343"/>
                  <a:gd name="connsiteX1" fmla="*/ 948799 w 1319095"/>
                  <a:gd name="connsiteY1" fmla="*/ 108849 h 197343"/>
                  <a:gd name="connsiteX2" fmla="*/ 870141 w 1319095"/>
                  <a:gd name="connsiteY2" fmla="*/ 128513 h 197343"/>
                  <a:gd name="connsiteX3" fmla="*/ 1312593 w 1319095"/>
                  <a:gd name="connsiteY3" fmla="*/ 197339 h 197343"/>
                  <a:gd name="connsiteX4" fmla="*/ 1096283 w 1319095"/>
                  <a:gd name="connsiteY4" fmla="*/ 131790 h 197343"/>
                  <a:gd name="connsiteX5" fmla="*/ 588283 w 1319095"/>
                  <a:gd name="connsiteY5" fmla="*/ 85907 h 197343"/>
                  <a:gd name="connsiteX6" fmla="*/ 247432 w 1319095"/>
                  <a:gd name="connsiteY6" fmla="*/ 10526 h 197343"/>
                  <a:gd name="connsiteX7" fmla="*/ 31122 w 1319095"/>
                  <a:gd name="connsiteY7" fmla="*/ 10526 h 197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9095" h="197343">
                    <a:moveTo>
                      <a:pt x="31122" y="10526"/>
                    </a:moveTo>
                    <a:cubicBezTo>
                      <a:pt x="148017" y="26913"/>
                      <a:pt x="808963" y="89185"/>
                      <a:pt x="948799" y="108849"/>
                    </a:cubicBezTo>
                    <a:cubicBezTo>
                      <a:pt x="1088635" y="128513"/>
                      <a:pt x="809509" y="113765"/>
                      <a:pt x="870141" y="128513"/>
                    </a:cubicBezTo>
                    <a:cubicBezTo>
                      <a:pt x="930773" y="143261"/>
                      <a:pt x="1274903" y="196793"/>
                      <a:pt x="1312593" y="197339"/>
                    </a:cubicBezTo>
                    <a:cubicBezTo>
                      <a:pt x="1350283" y="197885"/>
                      <a:pt x="1217001" y="150362"/>
                      <a:pt x="1096283" y="131790"/>
                    </a:cubicBezTo>
                    <a:cubicBezTo>
                      <a:pt x="975565" y="113218"/>
                      <a:pt x="729758" y="106118"/>
                      <a:pt x="588283" y="85907"/>
                    </a:cubicBezTo>
                    <a:cubicBezTo>
                      <a:pt x="446808" y="65696"/>
                      <a:pt x="337015" y="21997"/>
                      <a:pt x="247432" y="10526"/>
                    </a:cubicBezTo>
                    <a:cubicBezTo>
                      <a:pt x="157849" y="-945"/>
                      <a:pt x="-85773" y="-5861"/>
                      <a:pt x="31122" y="105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 421">
                <a:extLst>
                  <a:ext uri="{FF2B5EF4-FFF2-40B4-BE49-F238E27FC236}">
                    <a16:creationId xmlns:a16="http://schemas.microsoft.com/office/drawing/2014/main" id="{0B22CD3B-872F-C4F8-370E-1DD8F20F5D52}"/>
                  </a:ext>
                </a:extLst>
              </p:cNvPr>
              <p:cNvSpPr/>
              <p:nvPr/>
            </p:nvSpPr>
            <p:spPr>
              <a:xfrm>
                <a:off x="2947493" y="7380849"/>
                <a:ext cx="1072108" cy="314823"/>
              </a:xfrm>
              <a:custGeom>
                <a:avLst/>
                <a:gdLst>
                  <a:gd name="connsiteX0" fmla="*/ 8739 w 1072108"/>
                  <a:gd name="connsiteY0" fmla="*/ 311254 h 314823"/>
                  <a:gd name="connsiteX1" fmla="*/ 1057513 w 1072108"/>
                  <a:gd name="connsiteY1" fmla="*/ 3177 h 314823"/>
                  <a:gd name="connsiteX2" fmla="*/ 582288 w 1072108"/>
                  <a:gd name="connsiteY2" fmla="*/ 160493 h 314823"/>
                  <a:gd name="connsiteX3" fmla="*/ 8739 w 1072108"/>
                  <a:gd name="connsiteY3" fmla="*/ 311254 h 314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2108" h="314823">
                    <a:moveTo>
                      <a:pt x="8739" y="311254"/>
                    </a:moveTo>
                    <a:cubicBezTo>
                      <a:pt x="87943" y="285035"/>
                      <a:pt x="961922" y="28304"/>
                      <a:pt x="1057513" y="3177"/>
                    </a:cubicBezTo>
                    <a:cubicBezTo>
                      <a:pt x="1153105" y="-21950"/>
                      <a:pt x="754353" y="108600"/>
                      <a:pt x="582288" y="160493"/>
                    </a:cubicBezTo>
                    <a:cubicBezTo>
                      <a:pt x="410224" y="212385"/>
                      <a:pt x="-70465" y="337473"/>
                      <a:pt x="8739" y="311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 422">
                <a:extLst>
                  <a:ext uri="{FF2B5EF4-FFF2-40B4-BE49-F238E27FC236}">
                    <a16:creationId xmlns:a16="http://schemas.microsoft.com/office/drawing/2014/main" id="{7768815B-A051-CF9A-DA6E-3CEA8E915EC2}"/>
                  </a:ext>
                </a:extLst>
              </p:cNvPr>
              <p:cNvSpPr/>
              <p:nvPr/>
            </p:nvSpPr>
            <p:spPr>
              <a:xfrm>
                <a:off x="3487935" y="7602714"/>
                <a:ext cx="1237523" cy="168856"/>
              </a:xfrm>
              <a:custGeom>
                <a:avLst/>
                <a:gdLst>
                  <a:gd name="connsiteX0" fmla="*/ 32013 w 1237523"/>
                  <a:gd name="connsiteY0" fmla="*/ 899 h 168856"/>
                  <a:gd name="connsiteX1" fmla="*/ 710439 w 1237523"/>
                  <a:gd name="connsiteY1" fmla="*/ 73002 h 168856"/>
                  <a:gd name="connsiteX2" fmla="*/ 1228271 w 1237523"/>
                  <a:gd name="connsiteY2" fmla="*/ 161492 h 168856"/>
                  <a:gd name="connsiteX3" fmla="*/ 1002130 w 1237523"/>
                  <a:gd name="connsiteY3" fmla="*/ 158215 h 168856"/>
                  <a:gd name="connsiteX4" fmla="*/ 497407 w 1237523"/>
                  <a:gd name="connsiteY4" fmla="*/ 112331 h 168856"/>
                  <a:gd name="connsiteX5" fmla="*/ 1107007 w 1237523"/>
                  <a:gd name="connsiteY5" fmla="*/ 154938 h 168856"/>
                  <a:gd name="connsiteX6" fmla="*/ 208994 w 1237523"/>
                  <a:gd name="connsiteY6" fmla="*/ 40228 h 168856"/>
                  <a:gd name="connsiteX7" fmla="*/ 32013 w 1237523"/>
                  <a:gd name="connsiteY7" fmla="*/ 899 h 168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7523" h="168856">
                    <a:moveTo>
                      <a:pt x="32013" y="899"/>
                    </a:moveTo>
                    <a:cubicBezTo>
                      <a:pt x="115587" y="6361"/>
                      <a:pt x="511063" y="46237"/>
                      <a:pt x="710439" y="73002"/>
                    </a:cubicBezTo>
                    <a:cubicBezTo>
                      <a:pt x="909815" y="99767"/>
                      <a:pt x="1179656" y="147290"/>
                      <a:pt x="1228271" y="161492"/>
                    </a:cubicBezTo>
                    <a:cubicBezTo>
                      <a:pt x="1276886" y="175694"/>
                      <a:pt x="1123941" y="166408"/>
                      <a:pt x="1002130" y="158215"/>
                    </a:cubicBezTo>
                    <a:cubicBezTo>
                      <a:pt x="880319" y="150022"/>
                      <a:pt x="479928" y="112877"/>
                      <a:pt x="497407" y="112331"/>
                    </a:cubicBezTo>
                    <a:cubicBezTo>
                      <a:pt x="514886" y="111785"/>
                      <a:pt x="1155076" y="166955"/>
                      <a:pt x="1107007" y="154938"/>
                    </a:cubicBezTo>
                    <a:cubicBezTo>
                      <a:pt x="1058938" y="142921"/>
                      <a:pt x="382151" y="64809"/>
                      <a:pt x="208994" y="40228"/>
                    </a:cubicBezTo>
                    <a:cubicBezTo>
                      <a:pt x="35837" y="15647"/>
                      <a:pt x="-51561" y="-4563"/>
                      <a:pt x="32013" y="8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 423">
                <a:extLst>
                  <a:ext uri="{FF2B5EF4-FFF2-40B4-BE49-F238E27FC236}">
                    <a16:creationId xmlns:a16="http://schemas.microsoft.com/office/drawing/2014/main" id="{D3DEB9A6-B74C-4EAE-FA67-1666D43AF664}"/>
                  </a:ext>
                </a:extLst>
              </p:cNvPr>
              <p:cNvSpPr/>
              <p:nvPr/>
            </p:nvSpPr>
            <p:spPr>
              <a:xfrm>
                <a:off x="3403274" y="7629616"/>
                <a:ext cx="1175204" cy="183473"/>
              </a:xfrm>
              <a:custGeom>
                <a:avLst/>
                <a:gdLst>
                  <a:gd name="connsiteX0" fmla="*/ 5242 w 1175204"/>
                  <a:gd name="connsiteY0" fmla="*/ 216 h 183473"/>
                  <a:gd name="connsiteX1" fmla="*/ 1116287 w 1175204"/>
                  <a:gd name="connsiteY1" fmla="*/ 177197 h 183473"/>
                  <a:gd name="connsiteX2" fmla="*/ 972081 w 1175204"/>
                  <a:gd name="connsiteY2" fmla="*/ 144423 h 183473"/>
                  <a:gd name="connsiteX3" fmla="*/ 546016 w 1175204"/>
                  <a:gd name="connsiteY3" fmla="*/ 150978 h 183473"/>
                  <a:gd name="connsiteX4" fmla="*/ 693500 w 1175204"/>
                  <a:gd name="connsiteY4" fmla="*/ 141145 h 183473"/>
                  <a:gd name="connsiteX5" fmla="*/ 5242 w 1175204"/>
                  <a:gd name="connsiteY5" fmla="*/ 216 h 18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5204" h="183473">
                    <a:moveTo>
                      <a:pt x="5242" y="216"/>
                    </a:moveTo>
                    <a:cubicBezTo>
                      <a:pt x="75706" y="6225"/>
                      <a:pt x="955147" y="153163"/>
                      <a:pt x="1116287" y="177197"/>
                    </a:cubicBezTo>
                    <a:cubicBezTo>
                      <a:pt x="1277427" y="201232"/>
                      <a:pt x="1067126" y="148793"/>
                      <a:pt x="972081" y="144423"/>
                    </a:cubicBezTo>
                    <a:cubicBezTo>
                      <a:pt x="877036" y="140053"/>
                      <a:pt x="592446" y="151524"/>
                      <a:pt x="546016" y="150978"/>
                    </a:cubicBezTo>
                    <a:cubicBezTo>
                      <a:pt x="499586" y="150432"/>
                      <a:pt x="790730" y="167364"/>
                      <a:pt x="693500" y="141145"/>
                    </a:cubicBezTo>
                    <a:cubicBezTo>
                      <a:pt x="596270" y="114926"/>
                      <a:pt x="-65222" y="-5793"/>
                      <a:pt x="5242" y="2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 424">
                <a:extLst>
                  <a:ext uri="{FF2B5EF4-FFF2-40B4-BE49-F238E27FC236}">
                    <a16:creationId xmlns:a16="http://schemas.microsoft.com/office/drawing/2014/main" id="{8C04FDB8-835D-4254-2DBE-B4C73011B4AB}"/>
                  </a:ext>
                </a:extLst>
              </p:cNvPr>
              <p:cNvSpPr/>
              <p:nvPr/>
            </p:nvSpPr>
            <p:spPr>
              <a:xfrm>
                <a:off x="3151668" y="7543731"/>
                <a:ext cx="1449849" cy="358364"/>
              </a:xfrm>
              <a:custGeom>
                <a:avLst/>
                <a:gdLst>
                  <a:gd name="connsiteX0" fmla="*/ 1209 w 1449849"/>
                  <a:gd name="connsiteY0" fmla="*/ 131985 h 358364"/>
                  <a:gd name="connsiteX1" fmla="*/ 414164 w 1449849"/>
                  <a:gd name="connsiteY1" fmla="*/ 888 h 358364"/>
                  <a:gd name="connsiteX2" fmla="*/ 230629 w 1449849"/>
                  <a:gd name="connsiteY2" fmla="*/ 79546 h 358364"/>
                  <a:gd name="connsiteX3" fmla="*/ 519042 w 1449849"/>
                  <a:gd name="connsiteY3" fmla="*/ 177869 h 358364"/>
                  <a:gd name="connsiteX4" fmla="*/ 489545 w 1449849"/>
                  <a:gd name="connsiteY4" fmla="*/ 181146 h 358364"/>
                  <a:gd name="connsiteX5" fmla="*/ 659971 w 1449849"/>
                  <a:gd name="connsiteY5" fmla="*/ 256527 h 358364"/>
                  <a:gd name="connsiteX6" fmla="*/ 568203 w 1449849"/>
                  <a:gd name="connsiteY6" fmla="*/ 217198 h 358364"/>
                  <a:gd name="connsiteX7" fmla="*/ 922164 w 1449849"/>
                  <a:gd name="connsiteY7" fmla="*/ 325353 h 358364"/>
                  <a:gd name="connsiteX8" fmla="*/ 892667 w 1449849"/>
                  <a:gd name="connsiteY8" fmla="*/ 276192 h 358364"/>
                  <a:gd name="connsiteX9" fmla="*/ 1056538 w 1449849"/>
                  <a:gd name="connsiteY9" fmla="*/ 358127 h 358364"/>
                  <a:gd name="connsiteX10" fmla="*/ 1027042 w 1449849"/>
                  <a:gd name="connsiteY10" fmla="*/ 302411 h 358364"/>
                  <a:gd name="connsiteX11" fmla="*/ 1108977 w 1449849"/>
                  <a:gd name="connsiteY11" fmla="*/ 341740 h 358364"/>
                  <a:gd name="connsiteX12" fmla="*/ 1194190 w 1449849"/>
                  <a:gd name="connsiteY12" fmla="*/ 308966 h 358364"/>
                  <a:gd name="connsiteX13" fmla="*/ 1138474 w 1449849"/>
                  <a:gd name="connsiteY13" fmla="*/ 351572 h 358364"/>
                  <a:gd name="connsiteX14" fmla="*/ 1449829 w 1449849"/>
                  <a:gd name="connsiteY14" fmla="*/ 276192 h 358364"/>
                  <a:gd name="connsiteX15" fmla="*/ 1151584 w 1449849"/>
                  <a:gd name="connsiteY15" fmla="*/ 318798 h 358364"/>
                  <a:gd name="connsiteX16" fmla="*/ 663248 w 1449849"/>
                  <a:gd name="connsiteY16" fmla="*/ 243417 h 358364"/>
                  <a:gd name="connsiteX17" fmla="*/ 515764 w 1449849"/>
                  <a:gd name="connsiteY17" fmla="*/ 217198 h 358364"/>
                  <a:gd name="connsiteX18" fmla="*/ 407609 w 1449849"/>
                  <a:gd name="connsiteY18" fmla="*/ 223753 h 358364"/>
                  <a:gd name="connsiteX19" fmla="*/ 519042 w 1449849"/>
                  <a:gd name="connsiteY19" fmla="*/ 197534 h 358364"/>
                  <a:gd name="connsiteX20" fmla="*/ 273235 w 1449849"/>
                  <a:gd name="connsiteY20" fmla="*/ 115598 h 358364"/>
                  <a:gd name="connsiteX21" fmla="*/ 286345 w 1449849"/>
                  <a:gd name="connsiteY21" fmla="*/ 86101 h 358364"/>
                  <a:gd name="connsiteX22" fmla="*/ 1209 w 1449849"/>
                  <a:gd name="connsiteY22" fmla="*/ 131985 h 358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49849" h="358364">
                    <a:moveTo>
                      <a:pt x="1209" y="131985"/>
                    </a:moveTo>
                    <a:cubicBezTo>
                      <a:pt x="22512" y="117783"/>
                      <a:pt x="375927" y="9628"/>
                      <a:pt x="414164" y="888"/>
                    </a:cubicBezTo>
                    <a:cubicBezTo>
                      <a:pt x="452401" y="-7852"/>
                      <a:pt x="213149" y="50049"/>
                      <a:pt x="230629" y="79546"/>
                    </a:cubicBezTo>
                    <a:cubicBezTo>
                      <a:pt x="248109" y="109043"/>
                      <a:pt x="475889" y="160936"/>
                      <a:pt x="519042" y="177869"/>
                    </a:cubicBezTo>
                    <a:cubicBezTo>
                      <a:pt x="562195" y="194802"/>
                      <a:pt x="466057" y="168036"/>
                      <a:pt x="489545" y="181146"/>
                    </a:cubicBezTo>
                    <a:cubicBezTo>
                      <a:pt x="513033" y="194256"/>
                      <a:pt x="646861" y="250518"/>
                      <a:pt x="659971" y="256527"/>
                    </a:cubicBezTo>
                    <a:cubicBezTo>
                      <a:pt x="673081" y="262536"/>
                      <a:pt x="524504" y="205727"/>
                      <a:pt x="568203" y="217198"/>
                    </a:cubicBezTo>
                    <a:cubicBezTo>
                      <a:pt x="611902" y="228669"/>
                      <a:pt x="868087" y="315521"/>
                      <a:pt x="922164" y="325353"/>
                    </a:cubicBezTo>
                    <a:cubicBezTo>
                      <a:pt x="976241" y="335185"/>
                      <a:pt x="870271" y="270730"/>
                      <a:pt x="892667" y="276192"/>
                    </a:cubicBezTo>
                    <a:cubicBezTo>
                      <a:pt x="915063" y="281654"/>
                      <a:pt x="1034142" y="353757"/>
                      <a:pt x="1056538" y="358127"/>
                    </a:cubicBezTo>
                    <a:cubicBezTo>
                      <a:pt x="1078934" y="362497"/>
                      <a:pt x="1018302" y="305142"/>
                      <a:pt x="1027042" y="302411"/>
                    </a:cubicBezTo>
                    <a:cubicBezTo>
                      <a:pt x="1035782" y="299680"/>
                      <a:pt x="1081119" y="340648"/>
                      <a:pt x="1108977" y="341740"/>
                    </a:cubicBezTo>
                    <a:cubicBezTo>
                      <a:pt x="1136835" y="342833"/>
                      <a:pt x="1189274" y="307327"/>
                      <a:pt x="1194190" y="308966"/>
                    </a:cubicBezTo>
                    <a:cubicBezTo>
                      <a:pt x="1199106" y="310605"/>
                      <a:pt x="1095868" y="357034"/>
                      <a:pt x="1138474" y="351572"/>
                    </a:cubicBezTo>
                    <a:cubicBezTo>
                      <a:pt x="1181081" y="346110"/>
                      <a:pt x="1447644" y="281654"/>
                      <a:pt x="1449829" y="276192"/>
                    </a:cubicBezTo>
                    <a:cubicBezTo>
                      <a:pt x="1452014" y="270730"/>
                      <a:pt x="1282681" y="324261"/>
                      <a:pt x="1151584" y="318798"/>
                    </a:cubicBezTo>
                    <a:cubicBezTo>
                      <a:pt x="1020487" y="313336"/>
                      <a:pt x="769218" y="260350"/>
                      <a:pt x="663248" y="243417"/>
                    </a:cubicBezTo>
                    <a:cubicBezTo>
                      <a:pt x="557278" y="226484"/>
                      <a:pt x="558371" y="220475"/>
                      <a:pt x="515764" y="217198"/>
                    </a:cubicBezTo>
                    <a:cubicBezTo>
                      <a:pt x="473158" y="213921"/>
                      <a:pt x="407063" y="227030"/>
                      <a:pt x="407609" y="223753"/>
                    </a:cubicBezTo>
                    <a:cubicBezTo>
                      <a:pt x="408155" y="220476"/>
                      <a:pt x="541438" y="215560"/>
                      <a:pt x="519042" y="197534"/>
                    </a:cubicBezTo>
                    <a:cubicBezTo>
                      <a:pt x="496646" y="179508"/>
                      <a:pt x="312018" y="134170"/>
                      <a:pt x="273235" y="115598"/>
                    </a:cubicBezTo>
                    <a:cubicBezTo>
                      <a:pt x="234452" y="97026"/>
                      <a:pt x="326220" y="82277"/>
                      <a:pt x="286345" y="86101"/>
                    </a:cubicBezTo>
                    <a:cubicBezTo>
                      <a:pt x="246470" y="89925"/>
                      <a:pt x="-20094" y="146187"/>
                      <a:pt x="1209" y="1319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 425">
                <a:extLst>
                  <a:ext uri="{FF2B5EF4-FFF2-40B4-BE49-F238E27FC236}">
                    <a16:creationId xmlns:a16="http://schemas.microsoft.com/office/drawing/2014/main" id="{A7BD1390-0DD7-57FE-8FA7-E943E301C6CF}"/>
                  </a:ext>
                </a:extLst>
              </p:cNvPr>
              <p:cNvSpPr/>
              <p:nvPr/>
            </p:nvSpPr>
            <p:spPr>
              <a:xfrm>
                <a:off x="2939279" y="7669161"/>
                <a:ext cx="1073622" cy="340515"/>
              </a:xfrm>
              <a:custGeom>
                <a:avLst/>
                <a:gdLst>
                  <a:gd name="connsiteX0" fmla="*/ 177547 w 1073622"/>
                  <a:gd name="connsiteY0" fmla="*/ 0 h 340515"/>
                  <a:gd name="connsiteX1" fmla="*/ 79224 w 1073622"/>
                  <a:gd name="connsiteY1" fmla="*/ 104878 h 340515"/>
                  <a:gd name="connsiteX2" fmla="*/ 246373 w 1073622"/>
                  <a:gd name="connsiteY2" fmla="*/ 131097 h 340515"/>
                  <a:gd name="connsiteX3" fmla="*/ 282424 w 1073622"/>
                  <a:gd name="connsiteY3" fmla="*/ 170426 h 340515"/>
                  <a:gd name="connsiteX4" fmla="*/ 266037 w 1073622"/>
                  <a:gd name="connsiteY4" fmla="*/ 121265 h 340515"/>
                  <a:gd name="connsiteX5" fmla="*/ 574115 w 1073622"/>
                  <a:gd name="connsiteY5" fmla="*/ 298245 h 340515"/>
                  <a:gd name="connsiteX6" fmla="*/ 557727 w 1073622"/>
                  <a:gd name="connsiteY6" fmla="*/ 235974 h 340515"/>
                  <a:gd name="connsiteX7" fmla="*/ 836308 w 1073622"/>
                  <a:gd name="connsiteY7" fmla="*/ 331020 h 340515"/>
                  <a:gd name="connsiteX8" fmla="*/ 777315 w 1073622"/>
                  <a:gd name="connsiteY8" fmla="*/ 324465 h 340515"/>
                  <a:gd name="connsiteX9" fmla="*/ 1072282 w 1073622"/>
                  <a:gd name="connsiteY9" fmla="*/ 337574 h 340515"/>
                  <a:gd name="connsiteX10" fmla="*/ 639663 w 1073622"/>
                  <a:gd name="connsiteY10" fmla="*/ 258916 h 340515"/>
                  <a:gd name="connsiteX11" fmla="*/ 298811 w 1073622"/>
                  <a:gd name="connsiteY11" fmla="*/ 147484 h 340515"/>
                  <a:gd name="connsiteX12" fmla="*/ 161160 w 1073622"/>
                  <a:gd name="connsiteY12" fmla="*/ 104878 h 340515"/>
                  <a:gd name="connsiteX13" fmla="*/ 566 w 1073622"/>
                  <a:gd name="connsiteY13" fmla="*/ 104878 h 340515"/>
                  <a:gd name="connsiteX14" fmla="*/ 177547 w 1073622"/>
                  <a:gd name="connsiteY14" fmla="*/ 0 h 34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3622" h="340515">
                    <a:moveTo>
                      <a:pt x="177547" y="0"/>
                    </a:moveTo>
                    <a:cubicBezTo>
                      <a:pt x="190657" y="0"/>
                      <a:pt x="67753" y="83029"/>
                      <a:pt x="79224" y="104878"/>
                    </a:cubicBezTo>
                    <a:cubicBezTo>
                      <a:pt x="90695" y="126727"/>
                      <a:pt x="212506" y="120172"/>
                      <a:pt x="246373" y="131097"/>
                    </a:cubicBezTo>
                    <a:cubicBezTo>
                      <a:pt x="280240" y="142022"/>
                      <a:pt x="279147" y="172065"/>
                      <a:pt x="282424" y="170426"/>
                    </a:cubicBezTo>
                    <a:cubicBezTo>
                      <a:pt x="285701" y="168787"/>
                      <a:pt x="217422" y="99962"/>
                      <a:pt x="266037" y="121265"/>
                    </a:cubicBezTo>
                    <a:cubicBezTo>
                      <a:pt x="314652" y="142568"/>
                      <a:pt x="525500" y="279127"/>
                      <a:pt x="574115" y="298245"/>
                    </a:cubicBezTo>
                    <a:cubicBezTo>
                      <a:pt x="622730" y="317363"/>
                      <a:pt x="514028" y="230512"/>
                      <a:pt x="557727" y="235974"/>
                    </a:cubicBezTo>
                    <a:cubicBezTo>
                      <a:pt x="601426" y="241437"/>
                      <a:pt x="799710" y="316272"/>
                      <a:pt x="836308" y="331020"/>
                    </a:cubicBezTo>
                    <a:cubicBezTo>
                      <a:pt x="872906" y="345768"/>
                      <a:pt x="737986" y="323373"/>
                      <a:pt x="777315" y="324465"/>
                    </a:cubicBezTo>
                    <a:cubicBezTo>
                      <a:pt x="816644" y="325557"/>
                      <a:pt x="1095224" y="348499"/>
                      <a:pt x="1072282" y="337574"/>
                    </a:cubicBezTo>
                    <a:cubicBezTo>
                      <a:pt x="1049340" y="326649"/>
                      <a:pt x="768575" y="290598"/>
                      <a:pt x="639663" y="258916"/>
                    </a:cubicBezTo>
                    <a:cubicBezTo>
                      <a:pt x="510751" y="227234"/>
                      <a:pt x="378561" y="173157"/>
                      <a:pt x="298811" y="147484"/>
                    </a:cubicBezTo>
                    <a:cubicBezTo>
                      <a:pt x="219061" y="121811"/>
                      <a:pt x="210867" y="111979"/>
                      <a:pt x="161160" y="104878"/>
                    </a:cubicBezTo>
                    <a:cubicBezTo>
                      <a:pt x="111453" y="97777"/>
                      <a:pt x="-9266" y="121265"/>
                      <a:pt x="566" y="104878"/>
                    </a:cubicBezTo>
                    <a:cubicBezTo>
                      <a:pt x="10398" y="88491"/>
                      <a:pt x="164437" y="0"/>
                      <a:pt x="17754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 426">
                <a:extLst>
                  <a:ext uri="{FF2B5EF4-FFF2-40B4-BE49-F238E27FC236}">
                    <a16:creationId xmlns:a16="http://schemas.microsoft.com/office/drawing/2014/main" id="{93326988-F6E8-2500-6D86-4AE56425A6C1}"/>
                  </a:ext>
                </a:extLst>
              </p:cNvPr>
              <p:cNvSpPr/>
              <p:nvPr/>
            </p:nvSpPr>
            <p:spPr>
              <a:xfrm>
                <a:off x="3029671" y="7596811"/>
                <a:ext cx="979481" cy="385922"/>
              </a:xfrm>
              <a:custGeom>
                <a:avLst/>
                <a:gdLst>
                  <a:gd name="connsiteX0" fmla="*/ 221529 w 979481"/>
                  <a:gd name="connsiteY0" fmla="*/ 247 h 385922"/>
                  <a:gd name="connsiteX1" fmla="*/ 57658 w 979481"/>
                  <a:gd name="connsiteY1" fmla="*/ 111679 h 385922"/>
                  <a:gd name="connsiteX2" fmla="*/ 254303 w 979481"/>
                  <a:gd name="connsiteY2" fmla="*/ 183783 h 385922"/>
                  <a:gd name="connsiteX3" fmla="*/ 257581 w 979481"/>
                  <a:gd name="connsiteY3" fmla="*/ 160841 h 385922"/>
                  <a:gd name="connsiteX4" fmla="*/ 424729 w 979481"/>
                  <a:gd name="connsiteY4" fmla="*/ 239499 h 385922"/>
                  <a:gd name="connsiteX5" fmla="*/ 408342 w 979481"/>
                  <a:gd name="connsiteY5" fmla="*/ 200170 h 385922"/>
                  <a:gd name="connsiteX6" fmla="*/ 513219 w 979481"/>
                  <a:gd name="connsiteY6" fmla="*/ 226389 h 385922"/>
                  <a:gd name="connsiteX7" fmla="*/ 588600 w 979481"/>
                  <a:gd name="connsiteY7" fmla="*/ 167395 h 385922"/>
                  <a:gd name="connsiteX8" fmla="*/ 536161 w 979481"/>
                  <a:gd name="connsiteY8" fmla="*/ 262441 h 385922"/>
                  <a:gd name="connsiteX9" fmla="*/ 729529 w 979481"/>
                  <a:gd name="connsiteY9" fmla="*/ 295215 h 385922"/>
                  <a:gd name="connsiteX10" fmla="*/ 863903 w 979481"/>
                  <a:gd name="connsiteY10" fmla="*/ 347654 h 385922"/>
                  <a:gd name="connsiteX11" fmla="*/ 975335 w 979481"/>
                  <a:gd name="connsiteY11" fmla="*/ 383705 h 385922"/>
                  <a:gd name="connsiteX12" fmla="*/ 713142 w 979481"/>
                  <a:gd name="connsiteY12" fmla="*/ 282105 h 385922"/>
                  <a:gd name="connsiteX13" fmla="*/ 126484 w 979481"/>
                  <a:gd name="connsiteY13" fmla="*/ 144454 h 385922"/>
                  <a:gd name="connsiteX14" fmla="*/ 5219 w 979481"/>
                  <a:gd name="connsiteY14" fmla="*/ 144454 h 385922"/>
                  <a:gd name="connsiteX15" fmla="*/ 221529 w 979481"/>
                  <a:gd name="connsiteY15" fmla="*/ 247 h 385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79481" h="385922">
                    <a:moveTo>
                      <a:pt x="221529" y="247"/>
                    </a:moveTo>
                    <a:cubicBezTo>
                      <a:pt x="230269" y="-5216"/>
                      <a:pt x="52196" y="81090"/>
                      <a:pt x="57658" y="111679"/>
                    </a:cubicBezTo>
                    <a:cubicBezTo>
                      <a:pt x="63120" y="142268"/>
                      <a:pt x="220983" y="175589"/>
                      <a:pt x="254303" y="183783"/>
                    </a:cubicBezTo>
                    <a:cubicBezTo>
                      <a:pt x="287623" y="191977"/>
                      <a:pt x="229177" y="151555"/>
                      <a:pt x="257581" y="160841"/>
                    </a:cubicBezTo>
                    <a:cubicBezTo>
                      <a:pt x="285985" y="170127"/>
                      <a:pt x="399602" y="232944"/>
                      <a:pt x="424729" y="239499"/>
                    </a:cubicBezTo>
                    <a:cubicBezTo>
                      <a:pt x="449856" y="246054"/>
                      <a:pt x="393594" y="202355"/>
                      <a:pt x="408342" y="200170"/>
                    </a:cubicBezTo>
                    <a:cubicBezTo>
                      <a:pt x="423090" y="197985"/>
                      <a:pt x="483176" y="231851"/>
                      <a:pt x="513219" y="226389"/>
                    </a:cubicBezTo>
                    <a:cubicBezTo>
                      <a:pt x="543262" y="220927"/>
                      <a:pt x="584776" y="161386"/>
                      <a:pt x="588600" y="167395"/>
                    </a:cubicBezTo>
                    <a:cubicBezTo>
                      <a:pt x="592424" y="173404"/>
                      <a:pt x="512673" y="241138"/>
                      <a:pt x="536161" y="262441"/>
                    </a:cubicBezTo>
                    <a:cubicBezTo>
                      <a:pt x="559649" y="283744"/>
                      <a:pt x="674905" y="281013"/>
                      <a:pt x="729529" y="295215"/>
                    </a:cubicBezTo>
                    <a:cubicBezTo>
                      <a:pt x="784153" y="309417"/>
                      <a:pt x="822935" y="332906"/>
                      <a:pt x="863903" y="347654"/>
                    </a:cubicBezTo>
                    <a:cubicBezTo>
                      <a:pt x="904871" y="362402"/>
                      <a:pt x="1000462" y="394630"/>
                      <a:pt x="975335" y="383705"/>
                    </a:cubicBezTo>
                    <a:cubicBezTo>
                      <a:pt x="950208" y="372780"/>
                      <a:pt x="854617" y="321980"/>
                      <a:pt x="713142" y="282105"/>
                    </a:cubicBezTo>
                    <a:cubicBezTo>
                      <a:pt x="571667" y="242230"/>
                      <a:pt x="244471" y="167396"/>
                      <a:pt x="126484" y="144454"/>
                    </a:cubicBezTo>
                    <a:cubicBezTo>
                      <a:pt x="8497" y="121512"/>
                      <a:pt x="-11714" y="160841"/>
                      <a:pt x="5219" y="144454"/>
                    </a:cubicBezTo>
                    <a:cubicBezTo>
                      <a:pt x="22152" y="128067"/>
                      <a:pt x="212789" y="5710"/>
                      <a:pt x="221529" y="2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 427">
                <a:extLst>
                  <a:ext uri="{FF2B5EF4-FFF2-40B4-BE49-F238E27FC236}">
                    <a16:creationId xmlns:a16="http://schemas.microsoft.com/office/drawing/2014/main" id="{E16784D9-A553-186A-B4C0-DD2E45F703DC}"/>
                  </a:ext>
                </a:extLst>
              </p:cNvPr>
              <p:cNvSpPr/>
              <p:nvPr/>
            </p:nvSpPr>
            <p:spPr>
              <a:xfrm>
                <a:off x="2738078" y="7668127"/>
                <a:ext cx="234620" cy="413656"/>
              </a:xfrm>
              <a:custGeom>
                <a:avLst/>
                <a:gdLst>
                  <a:gd name="connsiteX0" fmla="*/ 234541 w 234620"/>
                  <a:gd name="connsiteY0" fmla="*/ 1034 h 413656"/>
                  <a:gd name="connsiteX1" fmla="*/ 31341 w 234620"/>
                  <a:gd name="connsiteY1" fmla="*/ 89525 h 413656"/>
                  <a:gd name="connsiteX2" fmla="*/ 51006 w 234620"/>
                  <a:gd name="connsiteY2" fmla="*/ 256673 h 413656"/>
                  <a:gd name="connsiteX3" fmla="*/ 44451 w 234620"/>
                  <a:gd name="connsiteY3" fmla="*/ 207512 h 413656"/>
                  <a:gd name="connsiteX4" fmla="*/ 100167 w 234620"/>
                  <a:gd name="connsiteY4" fmla="*/ 410712 h 413656"/>
                  <a:gd name="connsiteX5" fmla="*/ 67393 w 234620"/>
                  <a:gd name="connsiteY5" fmla="*/ 315667 h 413656"/>
                  <a:gd name="connsiteX6" fmla="*/ 5122 w 234620"/>
                  <a:gd name="connsiteY6" fmla="*/ 145241 h 413656"/>
                  <a:gd name="connsiteX7" fmla="*/ 234541 w 234620"/>
                  <a:gd name="connsiteY7" fmla="*/ 1034 h 413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620" h="413656">
                    <a:moveTo>
                      <a:pt x="234541" y="1034"/>
                    </a:moveTo>
                    <a:cubicBezTo>
                      <a:pt x="238911" y="-8252"/>
                      <a:pt x="61930" y="46918"/>
                      <a:pt x="31341" y="89525"/>
                    </a:cubicBezTo>
                    <a:cubicBezTo>
                      <a:pt x="752" y="132132"/>
                      <a:pt x="48821" y="237009"/>
                      <a:pt x="51006" y="256673"/>
                    </a:cubicBezTo>
                    <a:cubicBezTo>
                      <a:pt x="53191" y="276338"/>
                      <a:pt x="36258" y="181839"/>
                      <a:pt x="44451" y="207512"/>
                    </a:cubicBezTo>
                    <a:cubicBezTo>
                      <a:pt x="52644" y="233185"/>
                      <a:pt x="96343" y="392686"/>
                      <a:pt x="100167" y="410712"/>
                    </a:cubicBezTo>
                    <a:cubicBezTo>
                      <a:pt x="103991" y="428738"/>
                      <a:pt x="83234" y="359912"/>
                      <a:pt x="67393" y="315667"/>
                    </a:cubicBezTo>
                    <a:cubicBezTo>
                      <a:pt x="51552" y="271422"/>
                      <a:pt x="-19459" y="194949"/>
                      <a:pt x="5122" y="145241"/>
                    </a:cubicBezTo>
                    <a:cubicBezTo>
                      <a:pt x="29703" y="95533"/>
                      <a:pt x="230171" y="10320"/>
                      <a:pt x="234541" y="10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 428">
                <a:extLst>
                  <a:ext uri="{FF2B5EF4-FFF2-40B4-BE49-F238E27FC236}">
                    <a16:creationId xmlns:a16="http://schemas.microsoft.com/office/drawing/2014/main" id="{A3102B55-659D-0D54-A48D-E666EAC27413}"/>
                  </a:ext>
                </a:extLst>
              </p:cNvPr>
              <p:cNvSpPr/>
              <p:nvPr/>
            </p:nvSpPr>
            <p:spPr>
              <a:xfrm>
                <a:off x="4598525" y="3078127"/>
                <a:ext cx="116029" cy="620232"/>
              </a:xfrm>
              <a:custGeom>
                <a:avLst/>
                <a:gdLst>
                  <a:gd name="connsiteX0" fmla="*/ 88622 w 116029"/>
                  <a:gd name="connsiteY0" fmla="*/ 353 h 620232"/>
                  <a:gd name="connsiteX1" fmla="*/ 17502 w 116029"/>
                  <a:gd name="connsiteY1" fmla="*/ 230646 h 620232"/>
                  <a:gd name="connsiteX2" fmla="*/ 17502 w 116029"/>
                  <a:gd name="connsiteY2" fmla="*/ 498193 h 620232"/>
                  <a:gd name="connsiteX3" fmla="*/ 20888 w 116029"/>
                  <a:gd name="connsiteY3" fmla="*/ 372886 h 620232"/>
                  <a:gd name="connsiteX4" fmla="*/ 10728 w 116029"/>
                  <a:gd name="connsiteY4" fmla="*/ 508353 h 620232"/>
                  <a:gd name="connsiteX5" fmla="*/ 27662 w 116029"/>
                  <a:gd name="connsiteY5" fmla="*/ 481260 h 620232"/>
                  <a:gd name="connsiteX6" fmla="*/ 75075 w 116029"/>
                  <a:gd name="connsiteY6" fmla="*/ 620113 h 620232"/>
                  <a:gd name="connsiteX7" fmla="*/ 78462 w 116029"/>
                  <a:gd name="connsiteY7" fmla="*/ 454166 h 620232"/>
                  <a:gd name="connsiteX8" fmla="*/ 115715 w 116029"/>
                  <a:gd name="connsiteY8" fmla="*/ 190006 h 620232"/>
                  <a:gd name="connsiteX9" fmla="*/ 54755 w 116029"/>
                  <a:gd name="connsiteY9" fmla="*/ 501580 h 620232"/>
                  <a:gd name="connsiteX10" fmla="*/ 27662 w 116029"/>
                  <a:gd name="connsiteY10" fmla="*/ 379660 h 620232"/>
                  <a:gd name="connsiteX11" fmla="*/ 7342 w 116029"/>
                  <a:gd name="connsiteY11" fmla="*/ 85020 h 620232"/>
                  <a:gd name="connsiteX12" fmla="*/ 7342 w 116029"/>
                  <a:gd name="connsiteY12" fmla="*/ 176460 h 620232"/>
                  <a:gd name="connsiteX13" fmla="*/ 88622 w 116029"/>
                  <a:gd name="connsiteY13" fmla="*/ 353 h 620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029" h="620232">
                    <a:moveTo>
                      <a:pt x="88622" y="353"/>
                    </a:moveTo>
                    <a:cubicBezTo>
                      <a:pt x="90315" y="9384"/>
                      <a:pt x="29355" y="147673"/>
                      <a:pt x="17502" y="230646"/>
                    </a:cubicBezTo>
                    <a:cubicBezTo>
                      <a:pt x="5649" y="313619"/>
                      <a:pt x="16938" y="474486"/>
                      <a:pt x="17502" y="498193"/>
                    </a:cubicBezTo>
                    <a:cubicBezTo>
                      <a:pt x="18066" y="521900"/>
                      <a:pt x="22017" y="371193"/>
                      <a:pt x="20888" y="372886"/>
                    </a:cubicBezTo>
                    <a:cubicBezTo>
                      <a:pt x="19759" y="374579"/>
                      <a:pt x="9599" y="490291"/>
                      <a:pt x="10728" y="508353"/>
                    </a:cubicBezTo>
                    <a:cubicBezTo>
                      <a:pt x="11857" y="526415"/>
                      <a:pt x="16938" y="462633"/>
                      <a:pt x="27662" y="481260"/>
                    </a:cubicBezTo>
                    <a:cubicBezTo>
                      <a:pt x="38386" y="499887"/>
                      <a:pt x="66608" y="624629"/>
                      <a:pt x="75075" y="620113"/>
                    </a:cubicBezTo>
                    <a:cubicBezTo>
                      <a:pt x="83542" y="615597"/>
                      <a:pt x="71689" y="525850"/>
                      <a:pt x="78462" y="454166"/>
                    </a:cubicBezTo>
                    <a:cubicBezTo>
                      <a:pt x="85235" y="382482"/>
                      <a:pt x="119666" y="182104"/>
                      <a:pt x="115715" y="190006"/>
                    </a:cubicBezTo>
                    <a:cubicBezTo>
                      <a:pt x="111764" y="197908"/>
                      <a:pt x="69430" y="469971"/>
                      <a:pt x="54755" y="501580"/>
                    </a:cubicBezTo>
                    <a:cubicBezTo>
                      <a:pt x="40079" y="533189"/>
                      <a:pt x="35564" y="449087"/>
                      <a:pt x="27662" y="379660"/>
                    </a:cubicBezTo>
                    <a:cubicBezTo>
                      <a:pt x="19760" y="310233"/>
                      <a:pt x="10729" y="118887"/>
                      <a:pt x="7342" y="85020"/>
                    </a:cubicBezTo>
                    <a:cubicBezTo>
                      <a:pt x="3955" y="51153"/>
                      <a:pt x="-7333" y="194522"/>
                      <a:pt x="7342" y="176460"/>
                    </a:cubicBezTo>
                    <a:cubicBezTo>
                      <a:pt x="22017" y="158398"/>
                      <a:pt x="86929" y="-8678"/>
                      <a:pt x="88622" y="3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 429">
                <a:extLst>
                  <a:ext uri="{FF2B5EF4-FFF2-40B4-BE49-F238E27FC236}">
                    <a16:creationId xmlns:a16="http://schemas.microsoft.com/office/drawing/2014/main" id="{C2A8BA1E-8DCA-6FC1-8412-EEE303E240BD}"/>
                  </a:ext>
                </a:extLst>
              </p:cNvPr>
              <p:cNvSpPr/>
              <p:nvPr/>
            </p:nvSpPr>
            <p:spPr>
              <a:xfrm>
                <a:off x="3939925" y="4108001"/>
                <a:ext cx="261113" cy="247338"/>
              </a:xfrm>
              <a:custGeom>
                <a:avLst/>
                <a:gdLst>
                  <a:gd name="connsiteX0" fmla="*/ 2155 w 261113"/>
                  <a:gd name="connsiteY0" fmla="*/ 101626 h 247338"/>
                  <a:gd name="connsiteX1" fmla="*/ 218902 w 261113"/>
                  <a:gd name="connsiteY1" fmla="*/ 159199 h 247338"/>
                  <a:gd name="connsiteX2" fmla="*/ 259542 w 261113"/>
                  <a:gd name="connsiteY2" fmla="*/ 247252 h 247338"/>
                  <a:gd name="connsiteX3" fmla="*/ 252768 w 261113"/>
                  <a:gd name="connsiteY3" fmla="*/ 142266 h 247338"/>
                  <a:gd name="connsiteX4" fmla="*/ 252768 w 261113"/>
                  <a:gd name="connsiteY4" fmla="*/ 37279 h 247338"/>
                  <a:gd name="connsiteX5" fmla="*/ 232448 w 261113"/>
                  <a:gd name="connsiteY5" fmla="*/ 155812 h 247338"/>
                  <a:gd name="connsiteX6" fmla="*/ 171488 w 261113"/>
                  <a:gd name="connsiteY6" fmla="*/ 23732 h 247338"/>
                  <a:gd name="connsiteX7" fmla="*/ 229062 w 261113"/>
                  <a:gd name="connsiteY7" fmla="*/ 172746 h 247338"/>
                  <a:gd name="connsiteX8" fmla="*/ 178262 w 261113"/>
                  <a:gd name="connsiteY8" fmla="*/ 121946 h 247338"/>
                  <a:gd name="connsiteX9" fmla="*/ 120688 w 261113"/>
                  <a:gd name="connsiteY9" fmla="*/ 98239 h 247338"/>
                  <a:gd name="connsiteX10" fmla="*/ 90208 w 261113"/>
                  <a:gd name="connsiteY10" fmla="*/ 26 h 247338"/>
                  <a:gd name="connsiteX11" fmla="*/ 107142 w 261113"/>
                  <a:gd name="connsiteY11" fmla="*/ 108399 h 247338"/>
                  <a:gd name="connsiteX12" fmla="*/ 2155 w 261113"/>
                  <a:gd name="connsiteY12" fmla="*/ 101626 h 247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113" h="247338">
                    <a:moveTo>
                      <a:pt x="2155" y="101626"/>
                    </a:moveTo>
                    <a:cubicBezTo>
                      <a:pt x="20782" y="110093"/>
                      <a:pt x="176004" y="134928"/>
                      <a:pt x="218902" y="159199"/>
                    </a:cubicBezTo>
                    <a:cubicBezTo>
                      <a:pt x="261800" y="183470"/>
                      <a:pt x="253898" y="250074"/>
                      <a:pt x="259542" y="247252"/>
                    </a:cubicBezTo>
                    <a:cubicBezTo>
                      <a:pt x="265186" y="244430"/>
                      <a:pt x="253897" y="177261"/>
                      <a:pt x="252768" y="142266"/>
                    </a:cubicBezTo>
                    <a:cubicBezTo>
                      <a:pt x="251639" y="107271"/>
                      <a:pt x="256155" y="35021"/>
                      <a:pt x="252768" y="37279"/>
                    </a:cubicBezTo>
                    <a:cubicBezTo>
                      <a:pt x="249381" y="39537"/>
                      <a:pt x="245995" y="158070"/>
                      <a:pt x="232448" y="155812"/>
                    </a:cubicBezTo>
                    <a:cubicBezTo>
                      <a:pt x="218901" y="153554"/>
                      <a:pt x="172052" y="20910"/>
                      <a:pt x="171488" y="23732"/>
                    </a:cubicBezTo>
                    <a:cubicBezTo>
                      <a:pt x="170924" y="26554"/>
                      <a:pt x="227933" y="156377"/>
                      <a:pt x="229062" y="172746"/>
                    </a:cubicBezTo>
                    <a:cubicBezTo>
                      <a:pt x="230191" y="189115"/>
                      <a:pt x="196324" y="134364"/>
                      <a:pt x="178262" y="121946"/>
                    </a:cubicBezTo>
                    <a:cubicBezTo>
                      <a:pt x="160200" y="109528"/>
                      <a:pt x="135364" y="118559"/>
                      <a:pt x="120688" y="98239"/>
                    </a:cubicBezTo>
                    <a:cubicBezTo>
                      <a:pt x="106012" y="77919"/>
                      <a:pt x="92466" y="-1667"/>
                      <a:pt x="90208" y="26"/>
                    </a:cubicBezTo>
                    <a:cubicBezTo>
                      <a:pt x="87950" y="1719"/>
                      <a:pt x="122946" y="89772"/>
                      <a:pt x="107142" y="108399"/>
                    </a:cubicBezTo>
                    <a:cubicBezTo>
                      <a:pt x="91338" y="127026"/>
                      <a:pt x="-16472" y="93159"/>
                      <a:pt x="2155" y="1016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フリーフォーム 430">
                <a:extLst>
                  <a:ext uri="{FF2B5EF4-FFF2-40B4-BE49-F238E27FC236}">
                    <a16:creationId xmlns:a16="http://schemas.microsoft.com/office/drawing/2014/main" id="{20954C0F-B9EA-030F-D740-14163F912A7E}"/>
                  </a:ext>
                </a:extLst>
              </p:cNvPr>
              <p:cNvSpPr/>
              <p:nvPr/>
            </p:nvSpPr>
            <p:spPr>
              <a:xfrm>
                <a:off x="3908863" y="4331491"/>
                <a:ext cx="372902" cy="193937"/>
              </a:xfrm>
              <a:custGeom>
                <a:avLst/>
                <a:gdLst>
                  <a:gd name="connsiteX0" fmla="*/ 39990 w 372902"/>
                  <a:gd name="connsiteY0" fmla="*/ 56 h 193937"/>
                  <a:gd name="connsiteX1" fmla="*/ 263510 w 372902"/>
                  <a:gd name="connsiteY1" fmla="*/ 101656 h 193937"/>
                  <a:gd name="connsiteX2" fmla="*/ 168684 w 372902"/>
                  <a:gd name="connsiteY2" fmla="*/ 98269 h 193937"/>
                  <a:gd name="connsiteX3" fmla="*/ 94177 w 372902"/>
                  <a:gd name="connsiteY3" fmla="*/ 98269 h 193937"/>
                  <a:gd name="connsiteX4" fmla="*/ 293990 w 372902"/>
                  <a:gd name="connsiteY4" fmla="*/ 135522 h 193937"/>
                  <a:gd name="connsiteX5" fmla="*/ 205937 w 372902"/>
                  <a:gd name="connsiteY5" fmla="*/ 169389 h 193937"/>
                  <a:gd name="connsiteX6" fmla="*/ 2737 w 372902"/>
                  <a:gd name="connsiteY6" fmla="*/ 193096 h 193937"/>
                  <a:gd name="connsiteX7" fmla="*/ 368497 w 372902"/>
                  <a:gd name="connsiteY7" fmla="*/ 138909 h 193937"/>
                  <a:gd name="connsiteX8" fmla="*/ 192390 w 372902"/>
                  <a:gd name="connsiteY8" fmla="*/ 88109 h 193937"/>
                  <a:gd name="connsiteX9" fmla="*/ 39990 w 372902"/>
                  <a:gd name="connsiteY9" fmla="*/ 56 h 19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902" h="193937">
                    <a:moveTo>
                      <a:pt x="39990" y="56"/>
                    </a:moveTo>
                    <a:cubicBezTo>
                      <a:pt x="51843" y="2314"/>
                      <a:pt x="242061" y="85287"/>
                      <a:pt x="263510" y="101656"/>
                    </a:cubicBezTo>
                    <a:cubicBezTo>
                      <a:pt x="284959" y="118025"/>
                      <a:pt x="196906" y="98834"/>
                      <a:pt x="168684" y="98269"/>
                    </a:cubicBezTo>
                    <a:cubicBezTo>
                      <a:pt x="140462" y="97705"/>
                      <a:pt x="73293" y="92060"/>
                      <a:pt x="94177" y="98269"/>
                    </a:cubicBezTo>
                    <a:cubicBezTo>
                      <a:pt x="115061" y="104478"/>
                      <a:pt x="275364" y="123669"/>
                      <a:pt x="293990" y="135522"/>
                    </a:cubicBezTo>
                    <a:cubicBezTo>
                      <a:pt x="312616" y="147375"/>
                      <a:pt x="254479" y="159793"/>
                      <a:pt x="205937" y="169389"/>
                    </a:cubicBezTo>
                    <a:cubicBezTo>
                      <a:pt x="157395" y="178985"/>
                      <a:pt x="-24356" y="198176"/>
                      <a:pt x="2737" y="193096"/>
                    </a:cubicBezTo>
                    <a:cubicBezTo>
                      <a:pt x="29830" y="188016"/>
                      <a:pt x="336888" y="156407"/>
                      <a:pt x="368497" y="138909"/>
                    </a:cubicBezTo>
                    <a:cubicBezTo>
                      <a:pt x="400106" y="121411"/>
                      <a:pt x="253350" y="112945"/>
                      <a:pt x="192390" y="88109"/>
                    </a:cubicBezTo>
                    <a:cubicBezTo>
                      <a:pt x="131430" y="63273"/>
                      <a:pt x="28137" y="-2202"/>
                      <a:pt x="39990" y="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" name="フリーフォーム 431">
                <a:extLst>
                  <a:ext uri="{FF2B5EF4-FFF2-40B4-BE49-F238E27FC236}">
                    <a16:creationId xmlns:a16="http://schemas.microsoft.com/office/drawing/2014/main" id="{D42D0B1E-5CC1-A6FC-9E00-7FB47C09BFF3}"/>
                  </a:ext>
                </a:extLst>
              </p:cNvPr>
              <p:cNvSpPr/>
              <p:nvPr/>
            </p:nvSpPr>
            <p:spPr>
              <a:xfrm>
                <a:off x="3660614" y="4513516"/>
                <a:ext cx="107769" cy="234054"/>
              </a:xfrm>
              <a:custGeom>
                <a:avLst/>
                <a:gdLst>
                  <a:gd name="connsiteX0" fmla="*/ 58595 w 107769"/>
                  <a:gd name="connsiteY0" fmla="*/ 118 h 234054"/>
                  <a:gd name="connsiteX1" fmla="*/ 29412 w 107769"/>
                  <a:gd name="connsiteY1" fmla="*/ 107122 h 234054"/>
                  <a:gd name="connsiteX2" fmla="*/ 55352 w 107769"/>
                  <a:gd name="connsiteY2" fmla="*/ 136305 h 234054"/>
                  <a:gd name="connsiteX3" fmla="*/ 45624 w 107769"/>
                  <a:gd name="connsiteY3" fmla="*/ 136305 h 234054"/>
                  <a:gd name="connsiteX4" fmla="*/ 107233 w 107769"/>
                  <a:gd name="connsiteY4" fmla="*/ 233582 h 234054"/>
                  <a:gd name="connsiteX5" fmla="*/ 71565 w 107769"/>
                  <a:gd name="connsiteY5" fmla="*/ 171973 h 234054"/>
                  <a:gd name="connsiteX6" fmla="*/ 3471 w 107769"/>
                  <a:gd name="connsiteY6" fmla="*/ 139548 h 234054"/>
                  <a:gd name="connsiteX7" fmla="*/ 9956 w 107769"/>
                  <a:gd name="connsiteY7" fmla="*/ 90910 h 234054"/>
                  <a:gd name="connsiteX8" fmla="*/ 9956 w 107769"/>
                  <a:gd name="connsiteY8" fmla="*/ 129820 h 234054"/>
                  <a:gd name="connsiteX9" fmla="*/ 58595 w 107769"/>
                  <a:gd name="connsiteY9" fmla="*/ 118 h 23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9" h="234054">
                    <a:moveTo>
                      <a:pt x="58595" y="118"/>
                    </a:moveTo>
                    <a:cubicBezTo>
                      <a:pt x="61838" y="-3665"/>
                      <a:pt x="29952" y="84424"/>
                      <a:pt x="29412" y="107122"/>
                    </a:cubicBezTo>
                    <a:cubicBezTo>
                      <a:pt x="28872" y="129820"/>
                      <a:pt x="52650" y="131441"/>
                      <a:pt x="55352" y="136305"/>
                    </a:cubicBezTo>
                    <a:cubicBezTo>
                      <a:pt x="58054" y="141169"/>
                      <a:pt x="36977" y="120092"/>
                      <a:pt x="45624" y="136305"/>
                    </a:cubicBezTo>
                    <a:cubicBezTo>
                      <a:pt x="54271" y="152518"/>
                      <a:pt x="102910" y="227637"/>
                      <a:pt x="107233" y="233582"/>
                    </a:cubicBezTo>
                    <a:cubicBezTo>
                      <a:pt x="111556" y="239527"/>
                      <a:pt x="88859" y="187645"/>
                      <a:pt x="71565" y="171973"/>
                    </a:cubicBezTo>
                    <a:cubicBezTo>
                      <a:pt x="54271" y="156301"/>
                      <a:pt x="13739" y="153059"/>
                      <a:pt x="3471" y="139548"/>
                    </a:cubicBezTo>
                    <a:cubicBezTo>
                      <a:pt x="-6797" y="126038"/>
                      <a:pt x="8875" y="92531"/>
                      <a:pt x="9956" y="90910"/>
                    </a:cubicBezTo>
                    <a:cubicBezTo>
                      <a:pt x="11037" y="89289"/>
                      <a:pt x="-852" y="141709"/>
                      <a:pt x="9956" y="129820"/>
                    </a:cubicBezTo>
                    <a:cubicBezTo>
                      <a:pt x="20764" y="117931"/>
                      <a:pt x="55352" y="3901"/>
                      <a:pt x="58595" y="1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 432">
                <a:extLst>
                  <a:ext uri="{FF2B5EF4-FFF2-40B4-BE49-F238E27FC236}">
                    <a16:creationId xmlns:a16="http://schemas.microsoft.com/office/drawing/2014/main" id="{8380B3F4-98F6-D8F0-AF2D-2F8E06BB0D86}"/>
                  </a:ext>
                </a:extLst>
              </p:cNvPr>
              <p:cNvSpPr/>
              <p:nvPr/>
            </p:nvSpPr>
            <p:spPr>
              <a:xfrm>
                <a:off x="3644255" y="4493930"/>
                <a:ext cx="774425" cy="574423"/>
              </a:xfrm>
              <a:custGeom>
                <a:avLst/>
                <a:gdLst>
                  <a:gd name="connsiteX0" fmla="*/ 375 w 774425"/>
                  <a:gd name="connsiteY0" fmla="*/ 574181 h 574423"/>
                  <a:gd name="connsiteX1" fmla="*/ 230596 w 774425"/>
                  <a:gd name="connsiteY1" fmla="*/ 269381 h 574423"/>
                  <a:gd name="connsiteX2" fmla="*/ 191685 w 774425"/>
                  <a:gd name="connsiteY2" fmla="*/ 311534 h 574423"/>
                  <a:gd name="connsiteX3" fmla="*/ 470545 w 774425"/>
                  <a:gd name="connsiteY3" fmla="*/ 104010 h 574423"/>
                  <a:gd name="connsiteX4" fmla="*/ 405694 w 774425"/>
                  <a:gd name="connsiteY4" fmla="*/ 152649 h 574423"/>
                  <a:gd name="connsiteX5" fmla="*/ 661856 w 774425"/>
                  <a:gd name="connsiteY5" fmla="*/ 6734 h 574423"/>
                  <a:gd name="connsiteX6" fmla="*/ 609975 w 774425"/>
                  <a:gd name="connsiteY6" fmla="*/ 22947 h 574423"/>
                  <a:gd name="connsiteX7" fmla="*/ 729949 w 774425"/>
                  <a:gd name="connsiteY7" fmla="*/ 9976 h 574423"/>
                  <a:gd name="connsiteX8" fmla="*/ 768860 w 774425"/>
                  <a:gd name="connsiteY8" fmla="*/ 16461 h 574423"/>
                  <a:gd name="connsiteX9" fmla="*/ 619702 w 774425"/>
                  <a:gd name="connsiteY9" fmla="*/ 22947 h 574423"/>
                  <a:gd name="connsiteX10" fmla="*/ 240324 w 774425"/>
                  <a:gd name="connsiteY10" fmla="*/ 230470 h 574423"/>
                  <a:gd name="connsiteX11" fmla="*/ 486758 w 774425"/>
                  <a:gd name="connsiteY11" fmla="*/ 113738 h 574423"/>
                  <a:gd name="connsiteX12" fmla="*/ 214383 w 774425"/>
                  <a:gd name="connsiteY12" fmla="*/ 256410 h 574423"/>
                  <a:gd name="connsiteX13" fmla="*/ 136562 w 774425"/>
                  <a:gd name="connsiteY13" fmla="*/ 334232 h 574423"/>
                  <a:gd name="connsiteX14" fmla="*/ 175473 w 774425"/>
                  <a:gd name="connsiteY14" fmla="*/ 321261 h 574423"/>
                  <a:gd name="connsiteX15" fmla="*/ 375 w 774425"/>
                  <a:gd name="connsiteY15" fmla="*/ 574181 h 57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4425" h="574423">
                    <a:moveTo>
                      <a:pt x="375" y="574181"/>
                    </a:moveTo>
                    <a:cubicBezTo>
                      <a:pt x="9562" y="565534"/>
                      <a:pt x="198711" y="313155"/>
                      <a:pt x="230596" y="269381"/>
                    </a:cubicBezTo>
                    <a:cubicBezTo>
                      <a:pt x="262481" y="225607"/>
                      <a:pt x="151693" y="339096"/>
                      <a:pt x="191685" y="311534"/>
                    </a:cubicBezTo>
                    <a:cubicBezTo>
                      <a:pt x="231677" y="283972"/>
                      <a:pt x="470545" y="104010"/>
                      <a:pt x="470545" y="104010"/>
                    </a:cubicBezTo>
                    <a:cubicBezTo>
                      <a:pt x="506213" y="77529"/>
                      <a:pt x="373809" y="168862"/>
                      <a:pt x="405694" y="152649"/>
                    </a:cubicBezTo>
                    <a:cubicBezTo>
                      <a:pt x="437579" y="136436"/>
                      <a:pt x="627809" y="28351"/>
                      <a:pt x="661856" y="6734"/>
                    </a:cubicBezTo>
                    <a:cubicBezTo>
                      <a:pt x="695903" y="-14883"/>
                      <a:pt x="598626" y="22407"/>
                      <a:pt x="609975" y="22947"/>
                    </a:cubicBezTo>
                    <a:cubicBezTo>
                      <a:pt x="621324" y="23487"/>
                      <a:pt x="703468" y="11057"/>
                      <a:pt x="729949" y="9976"/>
                    </a:cubicBezTo>
                    <a:cubicBezTo>
                      <a:pt x="756430" y="8895"/>
                      <a:pt x="787235" y="14299"/>
                      <a:pt x="768860" y="16461"/>
                    </a:cubicBezTo>
                    <a:cubicBezTo>
                      <a:pt x="750486" y="18623"/>
                      <a:pt x="707791" y="-12721"/>
                      <a:pt x="619702" y="22947"/>
                    </a:cubicBezTo>
                    <a:cubicBezTo>
                      <a:pt x="531613" y="58615"/>
                      <a:pt x="262481" y="215338"/>
                      <a:pt x="240324" y="230470"/>
                    </a:cubicBezTo>
                    <a:cubicBezTo>
                      <a:pt x="218167" y="245602"/>
                      <a:pt x="491081" y="109415"/>
                      <a:pt x="486758" y="113738"/>
                    </a:cubicBezTo>
                    <a:cubicBezTo>
                      <a:pt x="482435" y="118061"/>
                      <a:pt x="272749" y="219661"/>
                      <a:pt x="214383" y="256410"/>
                    </a:cubicBezTo>
                    <a:cubicBezTo>
                      <a:pt x="156017" y="293159"/>
                      <a:pt x="143047" y="323424"/>
                      <a:pt x="136562" y="334232"/>
                    </a:cubicBezTo>
                    <a:cubicBezTo>
                      <a:pt x="130077" y="345040"/>
                      <a:pt x="197630" y="284512"/>
                      <a:pt x="175473" y="321261"/>
                    </a:cubicBezTo>
                    <a:cubicBezTo>
                      <a:pt x="153316" y="358010"/>
                      <a:pt x="-8812" y="582828"/>
                      <a:pt x="375" y="5741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" name="フリーフォーム 433">
                <a:extLst>
                  <a:ext uri="{FF2B5EF4-FFF2-40B4-BE49-F238E27FC236}">
                    <a16:creationId xmlns:a16="http://schemas.microsoft.com/office/drawing/2014/main" id="{D24CA87E-83BE-86CB-0949-838D4F75CC97}"/>
                  </a:ext>
                </a:extLst>
              </p:cNvPr>
              <p:cNvSpPr/>
              <p:nvPr/>
            </p:nvSpPr>
            <p:spPr>
              <a:xfrm>
                <a:off x="3640486" y="4532894"/>
                <a:ext cx="665907" cy="736585"/>
              </a:xfrm>
              <a:custGeom>
                <a:avLst/>
                <a:gdLst>
                  <a:gd name="connsiteX0" fmla="*/ 665625 w 665907"/>
                  <a:gd name="connsiteY0" fmla="*/ 195 h 736585"/>
                  <a:gd name="connsiteX1" fmla="*/ 312186 w 665907"/>
                  <a:gd name="connsiteY1" fmla="*/ 217446 h 736585"/>
                  <a:gd name="connsiteX2" fmla="*/ 120876 w 665907"/>
                  <a:gd name="connsiteY2" fmla="*/ 405515 h 736585"/>
                  <a:gd name="connsiteX3" fmla="*/ 266791 w 665907"/>
                  <a:gd name="connsiteY3" fmla="*/ 301753 h 736585"/>
                  <a:gd name="connsiteX4" fmla="*/ 68995 w 665907"/>
                  <a:gd name="connsiteY4" fmla="*/ 450910 h 736585"/>
                  <a:gd name="connsiteX5" fmla="*/ 17114 w 665907"/>
                  <a:gd name="connsiteY5" fmla="*/ 567642 h 736585"/>
                  <a:gd name="connsiteX6" fmla="*/ 901 w 665907"/>
                  <a:gd name="connsiteY6" fmla="*/ 736255 h 736585"/>
                  <a:gd name="connsiteX7" fmla="*/ 39812 w 665907"/>
                  <a:gd name="connsiteY7" fmla="*/ 600068 h 736585"/>
                  <a:gd name="connsiteX8" fmla="*/ 250578 w 665907"/>
                  <a:gd name="connsiteY8" fmla="*/ 256357 h 736585"/>
                  <a:gd name="connsiteX9" fmla="*/ 665625 w 665907"/>
                  <a:gd name="connsiteY9" fmla="*/ 195 h 736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5907" h="736585">
                    <a:moveTo>
                      <a:pt x="665625" y="195"/>
                    </a:moveTo>
                    <a:cubicBezTo>
                      <a:pt x="675893" y="-6290"/>
                      <a:pt x="402977" y="149893"/>
                      <a:pt x="312186" y="217446"/>
                    </a:cubicBezTo>
                    <a:cubicBezTo>
                      <a:pt x="221395" y="284999"/>
                      <a:pt x="128442" y="391464"/>
                      <a:pt x="120876" y="405515"/>
                    </a:cubicBezTo>
                    <a:cubicBezTo>
                      <a:pt x="113310" y="419566"/>
                      <a:pt x="275438" y="294187"/>
                      <a:pt x="266791" y="301753"/>
                    </a:cubicBezTo>
                    <a:cubicBezTo>
                      <a:pt x="258144" y="309319"/>
                      <a:pt x="110608" y="406595"/>
                      <a:pt x="68995" y="450910"/>
                    </a:cubicBezTo>
                    <a:cubicBezTo>
                      <a:pt x="27382" y="495225"/>
                      <a:pt x="28463" y="520085"/>
                      <a:pt x="17114" y="567642"/>
                    </a:cubicBezTo>
                    <a:cubicBezTo>
                      <a:pt x="5765" y="615199"/>
                      <a:pt x="-2882" y="730851"/>
                      <a:pt x="901" y="736255"/>
                    </a:cubicBezTo>
                    <a:cubicBezTo>
                      <a:pt x="4684" y="741659"/>
                      <a:pt x="-1801" y="680051"/>
                      <a:pt x="39812" y="600068"/>
                    </a:cubicBezTo>
                    <a:cubicBezTo>
                      <a:pt x="81425" y="520085"/>
                      <a:pt x="150599" y="352012"/>
                      <a:pt x="250578" y="256357"/>
                    </a:cubicBezTo>
                    <a:cubicBezTo>
                      <a:pt x="350557" y="160702"/>
                      <a:pt x="655357" y="6680"/>
                      <a:pt x="665625" y="1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 434">
                <a:extLst>
                  <a:ext uri="{FF2B5EF4-FFF2-40B4-BE49-F238E27FC236}">
                    <a16:creationId xmlns:a16="http://schemas.microsoft.com/office/drawing/2014/main" id="{EAC7EB12-A35B-8F2D-B098-56674E86341F}"/>
                  </a:ext>
                </a:extLst>
              </p:cNvPr>
              <p:cNvSpPr/>
              <p:nvPr/>
            </p:nvSpPr>
            <p:spPr>
              <a:xfrm>
                <a:off x="4722037" y="4994760"/>
                <a:ext cx="358895" cy="192398"/>
              </a:xfrm>
              <a:custGeom>
                <a:avLst/>
                <a:gdLst>
                  <a:gd name="connsiteX0" fmla="*/ 2363 w 358895"/>
                  <a:gd name="connsiteY0" fmla="*/ 2014 h 192398"/>
                  <a:gd name="connsiteX1" fmla="*/ 342831 w 358895"/>
                  <a:gd name="connsiteY1" fmla="*/ 70108 h 192398"/>
                  <a:gd name="connsiteX2" fmla="*/ 300678 w 358895"/>
                  <a:gd name="connsiteY2" fmla="*/ 138202 h 192398"/>
                  <a:gd name="connsiteX3" fmla="*/ 274737 w 358895"/>
                  <a:gd name="connsiteY3" fmla="*/ 190083 h 192398"/>
                  <a:gd name="connsiteX4" fmla="*/ 326618 w 358895"/>
                  <a:gd name="connsiteY4" fmla="*/ 60380 h 192398"/>
                  <a:gd name="connsiteX5" fmla="*/ 196916 w 358895"/>
                  <a:gd name="connsiteY5" fmla="*/ 21470 h 192398"/>
                  <a:gd name="connsiteX6" fmla="*/ 2363 w 358895"/>
                  <a:gd name="connsiteY6" fmla="*/ 2014 h 19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895" h="192398">
                    <a:moveTo>
                      <a:pt x="2363" y="2014"/>
                    </a:moveTo>
                    <a:cubicBezTo>
                      <a:pt x="26682" y="10120"/>
                      <a:pt x="293112" y="47410"/>
                      <a:pt x="342831" y="70108"/>
                    </a:cubicBezTo>
                    <a:cubicBezTo>
                      <a:pt x="392550" y="92806"/>
                      <a:pt x="312027" y="118206"/>
                      <a:pt x="300678" y="138202"/>
                    </a:cubicBezTo>
                    <a:cubicBezTo>
                      <a:pt x="289329" y="158198"/>
                      <a:pt x="270414" y="203053"/>
                      <a:pt x="274737" y="190083"/>
                    </a:cubicBezTo>
                    <a:cubicBezTo>
                      <a:pt x="279060" y="177113"/>
                      <a:pt x="339588" y="88482"/>
                      <a:pt x="326618" y="60380"/>
                    </a:cubicBezTo>
                    <a:cubicBezTo>
                      <a:pt x="313648" y="32278"/>
                      <a:pt x="245554" y="30657"/>
                      <a:pt x="196916" y="21470"/>
                    </a:cubicBezTo>
                    <a:cubicBezTo>
                      <a:pt x="148278" y="12283"/>
                      <a:pt x="-21956" y="-6092"/>
                      <a:pt x="2363" y="20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 435">
                <a:extLst>
                  <a:ext uri="{FF2B5EF4-FFF2-40B4-BE49-F238E27FC236}">
                    <a16:creationId xmlns:a16="http://schemas.microsoft.com/office/drawing/2014/main" id="{66FD3DF0-ACBA-E600-BE91-76D6DD78708C}"/>
                  </a:ext>
                </a:extLst>
              </p:cNvPr>
              <p:cNvSpPr/>
              <p:nvPr/>
            </p:nvSpPr>
            <p:spPr>
              <a:xfrm>
                <a:off x="4388716" y="5126038"/>
                <a:ext cx="637168" cy="107991"/>
              </a:xfrm>
              <a:custGeom>
                <a:avLst/>
                <a:gdLst>
                  <a:gd name="connsiteX0" fmla="*/ 1701 w 637168"/>
                  <a:gd name="connsiteY0" fmla="*/ 439 h 107991"/>
                  <a:gd name="connsiteX1" fmla="*/ 588603 w 637168"/>
                  <a:gd name="connsiteY1" fmla="*/ 87988 h 107991"/>
                  <a:gd name="connsiteX2" fmla="*/ 585361 w 637168"/>
                  <a:gd name="connsiteY2" fmla="*/ 107443 h 107991"/>
                  <a:gd name="connsiteX3" fmla="*/ 432961 w 637168"/>
                  <a:gd name="connsiteY3" fmla="*/ 75017 h 107991"/>
                  <a:gd name="connsiteX4" fmla="*/ 134646 w 637168"/>
                  <a:gd name="connsiteY4" fmla="*/ 71775 h 107991"/>
                  <a:gd name="connsiteX5" fmla="*/ 400535 w 637168"/>
                  <a:gd name="connsiteY5" fmla="*/ 55562 h 107991"/>
                  <a:gd name="connsiteX6" fmla="*/ 1701 w 637168"/>
                  <a:gd name="connsiteY6" fmla="*/ 439 h 10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168" h="107991">
                    <a:moveTo>
                      <a:pt x="1701" y="439"/>
                    </a:moveTo>
                    <a:cubicBezTo>
                      <a:pt x="33046" y="5843"/>
                      <a:pt x="588603" y="87988"/>
                      <a:pt x="588603" y="87988"/>
                    </a:cubicBezTo>
                    <a:cubicBezTo>
                      <a:pt x="685880" y="105822"/>
                      <a:pt x="611301" y="109605"/>
                      <a:pt x="585361" y="107443"/>
                    </a:cubicBezTo>
                    <a:cubicBezTo>
                      <a:pt x="559421" y="105281"/>
                      <a:pt x="508080" y="80962"/>
                      <a:pt x="432961" y="75017"/>
                    </a:cubicBezTo>
                    <a:cubicBezTo>
                      <a:pt x="357842" y="69072"/>
                      <a:pt x="140050" y="75018"/>
                      <a:pt x="134646" y="71775"/>
                    </a:cubicBezTo>
                    <a:cubicBezTo>
                      <a:pt x="129242" y="68533"/>
                      <a:pt x="418910" y="70154"/>
                      <a:pt x="400535" y="55562"/>
                    </a:cubicBezTo>
                    <a:cubicBezTo>
                      <a:pt x="382161" y="40971"/>
                      <a:pt x="-29644" y="-4965"/>
                      <a:pt x="1701" y="4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 436">
                <a:extLst>
                  <a:ext uri="{FF2B5EF4-FFF2-40B4-BE49-F238E27FC236}">
                    <a16:creationId xmlns:a16="http://schemas.microsoft.com/office/drawing/2014/main" id="{FC3FB9E2-88B2-97AA-023A-8E670BDF18C9}"/>
                  </a:ext>
                </a:extLst>
              </p:cNvPr>
              <p:cNvSpPr/>
              <p:nvPr/>
            </p:nvSpPr>
            <p:spPr>
              <a:xfrm>
                <a:off x="4295676" y="5219746"/>
                <a:ext cx="662211" cy="62378"/>
              </a:xfrm>
              <a:custGeom>
                <a:avLst/>
                <a:gdLst>
                  <a:gd name="connsiteX0" fmla="*/ 707 w 662211"/>
                  <a:gd name="connsiteY0" fmla="*/ 10492 h 62378"/>
                  <a:gd name="connsiteX1" fmla="*/ 474120 w 662211"/>
                  <a:gd name="connsiteY1" fmla="*/ 13735 h 62378"/>
                  <a:gd name="connsiteX2" fmla="*/ 230928 w 662211"/>
                  <a:gd name="connsiteY2" fmla="*/ 62373 h 62378"/>
                  <a:gd name="connsiteX3" fmla="*/ 509788 w 662211"/>
                  <a:gd name="connsiteY3" fmla="*/ 16977 h 62378"/>
                  <a:gd name="connsiteX4" fmla="*/ 658945 w 662211"/>
                  <a:gd name="connsiteY4" fmla="*/ 26705 h 62378"/>
                  <a:gd name="connsiteX5" fmla="*/ 373601 w 662211"/>
                  <a:gd name="connsiteY5" fmla="*/ 765 h 62378"/>
                  <a:gd name="connsiteX6" fmla="*/ 707 w 662211"/>
                  <a:gd name="connsiteY6" fmla="*/ 10492 h 62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2211" h="62378">
                    <a:moveTo>
                      <a:pt x="707" y="10492"/>
                    </a:moveTo>
                    <a:cubicBezTo>
                      <a:pt x="17460" y="12654"/>
                      <a:pt x="435750" y="5088"/>
                      <a:pt x="474120" y="13735"/>
                    </a:cubicBezTo>
                    <a:cubicBezTo>
                      <a:pt x="512490" y="22382"/>
                      <a:pt x="224983" y="61833"/>
                      <a:pt x="230928" y="62373"/>
                    </a:cubicBezTo>
                    <a:cubicBezTo>
                      <a:pt x="236873" y="62913"/>
                      <a:pt x="438452" y="22922"/>
                      <a:pt x="509788" y="16977"/>
                    </a:cubicBezTo>
                    <a:cubicBezTo>
                      <a:pt x="581124" y="11032"/>
                      <a:pt x="681643" y="29407"/>
                      <a:pt x="658945" y="26705"/>
                    </a:cubicBezTo>
                    <a:cubicBezTo>
                      <a:pt x="636247" y="24003"/>
                      <a:pt x="477903" y="4548"/>
                      <a:pt x="373601" y="765"/>
                    </a:cubicBezTo>
                    <a:cubicBezTo>
                      <a:pt x="269299" y="-3018"/>
                      <a:pt x="-16046" y="8330"/>
                      <a:pt x="707" y="104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 437">
                <a:extLst>
                  <a:ext uri="{FF2B5EF4-FFF2-40B4-BE49-F238E27FC236}">
                    <a16:creationId xmlns:a16="http://schemas.microsoft.com/office/drawing/2014/main" id="{EEA60072-38B2-FFCD-3EE8-FAC801151110}"/>
                  </a:ext>
                </a:extLst>
              </p:cNvPr>
              <p:cNvSpPr/>
              <p:nvPr/>
            </p:nvSpPr>
            <p:spPr>
              <a:xfrm>
                <a:off x="4250986" y="5256134"/>
                <a:ext cx="677699" cy="201091"/>
              </a:xfrm>
              <a:custGeom>
                <a:avLst/>
                <a:gdLst>
                  <a:gd name="connsiteX0" fmla="*/ 136188 w 677699"/>
                  <a:gd name="connsiteY0" fmla="*/ 45 h 201091"/>
                  <a:gd name="connsiteX1" fmla="*/ 178342 w 677699"/>
                  <a:gd name="connsiteY1" fmla="*/ 97321 h 201091"/>
                  <a:gd name="connsiteX2" fmla="*/ 337227 w 677699"/>
                  <a:gd name="connsiteY2" fmla="*/ 139475 h 201091"/>
                  <a:gd name="connsiteX3" fmla="*/ 275618 w 677699"/>
                  <a:gd name="connsiteY3" fmla="*/ 113534 h 201091"/>
                  <a:gd name="connsiteX4" fmla="*/ 444231 w 677699"/>
                  <a:gd name="connsiteY4" fmla="*/ 152445 h 201091"/>
                  <a:gd name="connsiteX5" fmla="*/ 272376 w 677699"/>
                  <a:gd name="connsiteY5" fmla="*/ 149202 h 201091"/>
                  <a:gd name="connsiteX6" fmla="*/ 51882 w 677699"/>
                  <a:gd name="connsiteY6" fmla="*/ 139475 h 201091"/>
                  <a:gd name="connsiteX7" fmla="*/ 395593 w 677699"/>
                  <a:gd name="connsiteY7" fmla="*/ 158930 h 201091"/>
                  <a:gd name="connsiteX8" fmla="*/ 677695 w 677699"/>
                  <a:gd name="connsiteY8" fmla="*/ 201083 h 201091"/>
                  <a:gd name="connsiteX9" fmla="*/ 389108 w 677699"/>
                  <a:gd name="connsiteY9" fmla="*/ 162172 h 201091"/>
                  <a:gd name="connsiteX10" fmla="*/ 197797 w 677699"/>
                  <a:gd name="connsiteY10" fmla="*/ 123262 h 201091"/>
                  <a:gd name="connsiteX11" fmla="*/ 1 w 677699"/>
                  <a:gd name="connsiteY11" fmla="*/ 32470 h 201091"/>
                  <a:gd name="connsiteX12" fmla="*/ 194554 w 677699"/>
                  <a:gd name="connsiteY12" fmla="*/ 110292 h 201091"/>
                  <a:gd name="connsiteX13" fmla="*/ 136188 w 677699"/>
                  <a:gd name="connsiteY13" fmla="*/ 45 h 201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7699" h="201091">
                    <a:moveTo>
                      <a:pt x="136188" y="45"/>
                    </a:moveTo>
                    <a:cubicBezTo>
                      <a:pt x="133486" y="-2117"/>
                      <a:pt x="144836" y="74083"/>
                      <a:pt x="178342" y="97321"/>
                    </a:cubicBezTo>
                    <a:cubicBezTo>
                      <a:pt x="211849" y="120559"/>
                      <a:pt x="321014" y="136773"/>
                      <a:pt x="337227" y="139475"/>
                    </a:cubicBezTo>
                    <a:cubicBezTo>
                      <a:pt x="353440" y="142177"/>
                      <a:pt x="257784" y="111372"/>
                      <a:pt x="275618" y="113534"/>
                    </a:cubicBezTo>
                    <a:cubicBezTo>
                      <a:pt x="293452" y="115696"/>
                      <a:pt x="444771" y="146500"/>
                      <a:pt x="444231" y="152445"/>
                    </a:cubicBezTo>
                    <a:cubicBezTo>
                      <a:pt x="443691" y="158390"/>
                      <a:pt x="337767" y="151364"/>
                      <a:pt x="272376" y="149202"/>
                    </a:cubicBezTo>
                    <a:cubicBezTo>
                      <a:pt x="206985" y="147040"/>
                      <a:pt x="31346" y="137854"/>
                      <a:pt x="51882" y="139475"/>
                    </a:cubicBezTo>
                    <a:cubicBezTo>
                      <a:pt x="72418" y="141096"/>
                      <a:pt x="291291" y="148662"/>
                      <a:pt x="395593" y="158930"/>
                    </a:cubicBezTo>
                    <a:cubicBezTo>
                      <a:pt x="499895" y="169198"/>
                      <a:pt x="678776" y="200543"/>
                      <a:pt x="677695" y="201083"/>
                    </a:cubicBezTo>
                    <a:cubicBezTo>
                      <a:pt x="676614" y="201623"/>
                      <a:pt x="469091" y="175142"/>
                      <a:pt x="389108" y="162172"/>
                    </a:cubicBezTo>
                    <a:cubicBezTo>
                      <a:pt x="309125" y="149202"/>
                      <a:pt x="262648" y="144879"/>
                      <a:pt x="197797" y="123262"/>
                    </a:cubicBezTo>
                    <a:cubicBezTo>
                      <a:pt x="132946" y="101645"/>
                      <a:pt x="541" y="34632"/>
                      <a:pt x="1" y="32470"/>
                    </a:cubicBezTo>
                    <a:cubicBezTo>
                      <a:pt x="-539" y="30308"/>
                      <a:pt x="172937" y="110292"/>
                      <a:pt x="194554" y="110292"/>
                    </a:cubicBezTo>
                    <a:cubicBezTo>
                      <a:pt x="216171" y="110292"/>
                      <a:pt x="138890" y="2207"/>
                      <a:pt x="136188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 438">
                <a:extLst>
                  <a:ext uri="{FF2B5EF4-FFF2-40B4-BE49-F238E27FC236}">
                    <a16:creationId xmlns:a16="http://schemas.microsoft.com/office/drawing/2014/main" id="{E6654F33-1787-30DE-D6C9-ABBE42AE03EF}"/>
                  </a:ext>
                </a:extLst>
              </p:cNvPr>
              <p:cNvSpPr/>
              <p:nvPr/>
            </p:nvSpPr>
            <p:spPr>
              <a:xfrm>
                <a:off x="3307336" y="4665672"/>
                <a:ext cx="314227" cy="652125"/>
              </a:xfrm>
              <a:custGeom>
                <a:avLst/>
                <a:gdLst>
                  <a:gd name="connsiteX0" fmla="*/ 246502 w 314227"/>
                  <a:gd name="connsiteY0" fmla="*/ 362 h 652125"/>
                  <a:gd name="connsiteX1" fmla="*/ 87617 w 314227"/>
                  <a:gd name="connsiteY1" fmla="*/ 224098 h 652125"/>
                  <a:gd name="connsiteX2" fmla="*/ 68 w 314227"/>
                  <a:gd name="connsiteY2" fmla="*/ 376498 h 652125"/>
                  <a:gd name="connsiteX3" fmla="*/ 74647 w 314227"/>
                  <a:gd name="connsiteY3" fmla="*/ 240311 h 652125"/>
                  <a:gd name="connsiteX4" fmla="*/ 165438 w 314227"/>
                  <a:gd name="connsiteY4" fmla="*/ 263009 h 652125"/>
                  <a:gd name="connsiteX5" fmla="*/ 90860 w 314227"/>
                  <a:gd name="connsiteY5" fmla="*/ 292192 h 652125"/>
                  <a:gd name="connsiteX6" fmla="*/ 55192 w 314227"/>
                  <a:gd name="connsiteY6" fmla="*/ 447834 h 652125"/>
                  <a:gd name="connsiteX7" fmla="*/ 90860 w 314227"/>
                  <a:gd name="connsiteY7" fmla="*/ 373256 h 652125"/>
                  <a:gd name="connsiteX8" fmla="*/ 94102 w 314227"/>
                  <a:gd name="connsiteY8" fmla="*/ 509443 h 652125"/>
                  <a:gd name="connsiteX9" fmla="*/ 107073 w 314227"/>
                  <a:gd name="connsiteY9" fmla="*/ 447834 h 652125"/>
                  <a:gd name="connsiteX10" fmla="*/ 230290 w 314227"/>
                  <a:gd name="connsiteY10" fmla="*/ 619690 h 652125"/>
                  <a:gd name="connsiteX11" fmla="*/ 204349 w 314227"/>
                  <a:gd name="connsiteY11" fmla="*/ 587264 h 652125"/>
                  <a:gd name="connsiteX12" fmla="*/ 262715 w 314227"/>
                  <a:gd name="connsiteY12" fmla="*/ 648873 h 652125"/>
                  <a:gd name="connsiteX13" fmla="*/ 308111 w 314227"/>
                  <a:gd name="connsiteY13" fmla="*/ 538626 h 652125"/>
                  <a:gd name="connsiteX14" fmla="*/ 311353 w 314227"/>
                  <a:gd name="connsiteY14" fmla="*/ 447834 h 652125"/>
                  <a:gd name="connsiteX15" fmla="*/ 285413 w 314227"/>
                  <a:gd name="connsiteY15" fmla="*/ 652115 h 652125"/>
                  <a:gd name="connsiteX16" fmla="*/ 55192 w 314227"/>
                  <a:gd name="connsiteY16" fmla="*/ 438107 h 652125"/>
                  <a:gd name="connsiteX17" fmla="*/ 113558 w 314227"/>
                  <a:gd name="connsiteY17" fmla="*/ 204643 h 652125"/>
                  <a:gd name="connsiteX18" fmla="*/ 107073 w 314227"/>
                  <a:gd name="connsiteY18" fmla="*/ 172217 h 652125"/>
                  <a:gd name="connsiteX19" fmla="*/ 246502 w 314227"/>
                  <a:gd name="connsiteY19" fmla="*/ 362 h 652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4227" h="652125">
                    <a:moveTo>
                      <a:pt x="246502" y="362"/>
                    </a:moveTo>
                    <a:cubicBezTo>
                      <a:pt x="243259" y="9009"/>
                      <a:pt x="128689" y="161409"/>
                      <a:pt x="87617" y="224098"/>
                    </a:cubicBezTo>
                    <a:cubicBezTo>
                      <a:pt x="46545" y="286787"/>
                      <a:pt x="2230" y="373796"/>
                      <a:pt x="68" y="376498"/>
                    </a:cubicBezTo>
                    <a:cubicBezTo>
                      <a:pt x="-2094" y="379200"/>
                      <a:pt x="47085" y="259226"/>
                      <a:pt x="74647" y="240311"/>
                    </a:cubicBezTo>
                    <a:cubicBezTo>
                      <a:pt x="102209" y="221396"/>
                      <a:pt x="162736" y="254362"/>
                      <a:pt x="165438" y="263009"/>
                    </a:cubicBezTo>
                    <a:cubicBezTo>
                      <a:pt x="168140" y="271656"/>
                      <a:pt x="109234" y="261388"/>
                      <a:pt x="90860" y="292192"/>
                    </a:cubicBezTo>
                    <a:cubicBezTo>
                      <a:pt x="72486" y="322996"/>
                      <a:pt x="55192" y="434323"/>
                      <a:pt x="55192" y="447834"/>
                    </a:cubicBezTo>
                    <a:cubicBezTo>
                      <a:pt x="55192" y="461345"/>
                      <a:pt x="84375" y="362988"/>
                      <a:pt x="90860" y="373256"/>
                    </a:cubicBezTo>
                    <a:cubicBezTo>
                      <a:pt x="97345" y="383524"/>
                      <a:pt x="91400" y="497013"/>
                      <a:pt x="94102" y="509443"/>
                    </a:cubicBezTo>
                    <a:cubicBezTo>
                      <a:pt x="96804" y="521873"/>
                      <a:pt x="84375" y="429459"/>
                      <a:pt x="107073" y="447834"/>
                    </a:cubicBezTo>
                    <a:cubicBezTo>
                      <a:pt x="129771" y="466209"/>
                      <a:pt x="214077" y="596452"/>
                      <a:pt x="230290" y="619690"/>
                    </a:cubicBezTo>
                    <a:cubicBezTo>
                      <a:pt x="246503" y="642928"/>
                      <a:pt x="198945" y="582400"/>
                      <a:pt x="204349" y="587264"/>
                    </a:cubicBezTo>
                    <a:cubicBezTo>
                      <a:pt x="209753" y="592128"/>
                      <a:pt x="245421" y="656979"/>
                      <a:pt x="262715" y="648873"/>
                    </a:cubicBezTo>
                    <a:cubicBezTo>
                      <a:pt x="280009" y="640767"/>
                      <a:pt x="300005" y="572132"/>
                      <a:pt x="308111" y="538626"/>
                    </a:cubicBezTo>
                    <a:cubicBezTo>
                      <a:pt x="316217" y="505120"/>
                      <a:pt x="315136" y="428919"/>
                      <a:pt x="311353" y="447834"/>
                    </a:cubicBezTo>
                    <a:cubicBezTo>
                      <a:pt x="307570" y="466749"/>
                      <a:pt x="328106" y="653736"/>
                      <a:pt x="285413" y="652115"/>
                    </a:cubicBezTo>
                    <a:cubicBezTo>
                      <a:pt x="242720" y="650494"/>
                      <a:pt x="83834" y="512686"/>
                      <a:pt x="55192" y="438107"/>
                    </a:cubicBezTo>
                    <a:cubicBezTo>
                      <a:pt x="26550" y="363528"/>
                      <a:pt x="104911" y="248958"/>
                      <a:pt x="113558" y="204643"/>
                    </a:cubicBezTo>
                    <a:cubicBezTo>
                      <a:pt x="122205" y="160328"/>
                      <a:pt x="77890" y="204102"/>
                      <a:pt x="107073" y="172217"/>
                    </a:cubicBezTo>
                    <a:cubicBezTo>
                      <a:pt x="136256" y="140332"/>
                      <a:pt x="249745" y="-8285"/>
                      <a:pt x="246502" y="3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 439">
                <a:extLst>
                  <a:ext uri="{FF2B5EF4-FFF2-40B4-BE49-F238E27FC236}">
                    <a16:creationId xmlns:a16="http://schemas.microsoft.com/office/drawing/2014/main" id="{CBBE3CD0-C2EB-2707-AD35-F7D82828604B}"/>
                  </a:ext>
                </a:extLst>
              </p:cNvPr>
              <p:cNvSpPr/>
              <p:nvPr/>
            </p:nvSpPr>
            <p:spPr>
              <a:xfrm>
                <a:off x="3927313" y="5658084"/>
                <a:ext cx="547414" cy="313623"/>
              </a:xfrm>
              <a:custGeom>
                <a:avLst/>
                <a:gdLst>
                  <a:gd name="connsiteX0" fmla="*/ 9147 w 547414"/>
                  <a:gd name="connsiteY0" fmla="*/ 171 h 313623"/>
                  <a:gd name="connsiteX1" fmla="*/ 73998 w 547414"/>
                  <a:gd name="connsiteY1" fmla="*/ 97448 h 313623"/>
                  <a:gd name="connsiteX2" fmla="*/ 255581 w 547414"/>
                  <a:gd name="connsiteY2" fmla="*/ 188239 h 313623"/>
                  <a:gd name="connsiteX3" fmla="*/ 161547 w 547414"/>
                  <a:gd name="connsiteY3" fmla="*/ 165542 h 313623"/>
                  <a:gd name="connsiteX4" fmla="*/ 540925 w 547414"/>
                  <a:gd name="connsiteY4" fmla="*/ 311456 h 313623"/>
                  <a:gd name="connsiteX5" fmla="*/ 378798 w 547414"/>
                  <a:gd name="connsiteY5" fmla="*/ 243363 h 313623"/>
                  <a:gd name="connsiteX6" fmla="*/ 93453 w 547414"/>
                  <a:gd name="connsiteY6" fmla="*/ 113661 h 313623"/>
                  <a:gd name="connsiteX7" fmla="*/ 9147 w 547414"/>
                  <a:gd name="connsiteY7" fmla="*/ 74750 h 313623"/>
                  <a:gd name="connsiteX8" fmla="*/ 9147 w 547414"/>
                  <a:gd name="connsiteY8" fmla="*/ 171 h 31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7414" h="313623">
                    <a:moveTo>
                      <a:pt x="9147" y="171"/>
                    </a:moveTo>
                    <a:cubicBezTo>
                      <a:pt x="19955" y="3954"/>
                      <a:pt x="32926" y="66103"/>
                      <a:pt x="73998" y="97448"/>
                    </a:cubicBezTo>
                    <a:cubicBezTo>
                      <a:pt x="115070" y="128793"/>
                      <a:pt x="240990" y="176890"/>
                      <a:pt x="255581" y="188239"/>
                    </a:cubicBezTo>
                    <a:cubicBezTo>
                      <a:pt x="270172" y="199588"/>
                      <a:pt x="113990" y="145006"/>
                      <a:pt x="161547" y="165542"/>
                    </a:cubicBezTo>
                    <a:cubicBezTo>
                      <a:pt x="209104" y="186078"/>
                      <a:pt x="504716" y="298486"/>
                      <a:pt x="540925" y="311456"/>
                    </a:cubicBezTo>
                    <a:cubicBezTo>
                      <a:pt x="577134" y="324426"/>
                      <a:pt x="453377" y="276329"/>
                      <a:pt x="378798" y="243363"/>
                    </a:cubicBezTo>
                    <a:cubicBezTo>
                      <a:pt x="304219" y="210397"/>
                      <a:pt x="93453" y="113661"/>
                      <a:pt x="93453" y="113661"/>
                    </a:cubicBezTo>
                    <a:cubicBezTo>
                      <a:pt x="31845" y="85559"/>
                      <a:pt x="22658" y="93124"/>
                      <a:pt x="9147" y="74750"/>
                    </a:cubicBezTo>
                    <a:cubicBezTo>
                      <a:pt x="-4364" y="56376"/>
                      <a:pt x="-1661" y="-3612"/>
                      <a:pt x="9147" y="1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 440">
                <a:extLst>
                  <a:ext uri="{FF2B5EF4-FFF2-40B4-BE49-F238E27FC236}">
                    <a16:creationId xmlns:a16="http://schemas.microsoft.com/office/drawing/2014/main" id="{E2FCE8AF-93FB-4EBA-6B3A-95D2667E0FC4}"/>
                  </a:ext>
                </a:extLst>
              </p:cNvPr>
              <p:cNvSpPr/>
              <p:nvPr/>
            </p:nvSpPr>
            <p:spPr>
              <a:xfrm>
                <a:off x="3805007" y="5761497"/>
                <a:ext cx="621194" cy="292359"/>
              </a:xfrm>
              <a:custGeom>
                <a:avLst/>
                <a:gdLst>
                  <a:gd name="connsiteX0" fmla="*/ 1750 w 621194"/>
                  <a:gd name="connsiteY0" fmla="*/ 520 h 292359"/>
                  <a:gd name="connsiteX1" fmla="*/ 47146 w 621194"/>
                  <a:gd name="connsiteY1" fmla="*/ 26460 h 292359"/>
                  <a:gd name="connsiteX2" fmla="*/ 423282 w 621194"/>
                  <a:gd name="connsiteY2" fmla="*/ 214529 h 292359"/>
                  <a:gd name="connsiteX3" fmla="*/ 400584 w 621194"/>
                  <a:gd name="connsiteY3" fmla="*/ 191831 h 292359"/>
                  <a:gd name="connsiteX4" fmla="*/ 621078 w 621194"/>
                  <a:gd name="connsiteY4" fmla="*/ 292350 h 292359"/>
                  <a:gd name="connsiteX5" fmla="*/ 426525 w 621194"/>
                  <a:gd name="connsiteY5" fmla="*/ 185346 h 292359"/>
                  <a:gd name="connsiteX6" fmla="*/ 131453 w 621194"/>
                  <a:gd name="connsiteY6" fmla="*/ 39431 h 292359"/>
                  <a:gd name="connsiteX7" fmla="*/ 313036 w 621194"/>
                  <a:gd name="connsiteY7" fmla="*/ 133465 h 292359"/>
                  <a:gd name="connsiteX8" fmla="*/ 1750 w 621194"/>
                  <a:gd name="connsiteY8" fmla="*/ 520 h 29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1194" h="292359">
                    <a:moveTo>
                      <a:pt x="1750" y="520"/>
                    </a:moveTo>
                    <a:cubicBezTo>
                      <a:pt x="-10680" y="-4344"/>
                      <a:pt x="47146" y="26460"/>
                      <a:pt x="47146" y="26460"/>
                    </a:cubicBezTo>
                    <a:lnTo>
                      <a:pt x="423282" y="214529"/>
                    </a:lnTo>
                    <a:cubicBezTo>
                      <a:pt x="482188" y="242091"/>
                      <a:pt x="367618" y="178861"/>
                      <a:pt x="400584" y="191831"/>
                    </a:cubicBezTo>
                    <a:cubicBezTo>
                      <a:pt x="433550" y="204801"/>
                      <a:pt x="616755" y="293431"/>
                      <a:pt x="621078" y="292350"/>
                    </a:cubicBezTo>
                    <a:cubicBezTo>
                      <a:pt x="625402" y="291269"/>
                      <a:pt x="508129" y="227499"/>
                      <a:pt x="426525" y="185346"/>
                    </a:cubicBezTo>
                    <a:cubicBezTo>
                      <a:pt x="344921" y="143193"/>
                      <a:pt x="150368" y="48078"/>
                      <a:pt x="131453" y="39431"/>
                    </a:cubicBezTo>
                    <a:cubicBezTo>
                      <a:pt x="112538" y="30784"/>
                      <a:pt x="333032" y="134546"/>
                      <a:pt x="313036" y="133465"/>
                    </a:cubicBezTo>
                    <a:cubicBezTo>
                      <a:pt x="293040" y="132384"/>
                      <a:pt x="152259" y="82665"/>
                      <a:pt x="1750" y="5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 441">
                <a:extLst>
                  <a:ext uri="{FF2B5EF4-FFF2-40B4-BE49-F238E27FC236}">
                    <a16:creationId xmlns:a16="http://schemas.microsoft.com/office/drawing/2014/main" id="{43E8E44F-64C9-2566-7003-235B593A0AF1}"/>
                  </a:ext>
                </a:extLst>
              </p:cNvPr>
              <p:cNvSpPr/>
              <p:nvPr/>
            </p:nvSpPr>
            <p:spPr>
              <a:xfrm>
                <a:off x="3649440" y="6189548"/>
                <a:ext cx="747461" cy="339123"/>
              </a:xfrm>
              <a:custGeom>
                <a:avLst/>
                <a:gdLst>
                  <a:gd name="connsiteX0" fmla="*/ 1675 w 747461"/>
                  <a:gd name="connsiteY0" fmla="*/ 337712 h 339123"/>
                  <a:gd name="connsiteX1" fmla="*/ 261079 w 747461"/>
                  <a:gd name="connsiteY1" fmla="*/ 188554 h 339123"/>
                  <a:gd name="connsiteX2" fmla="*/ 744220 w 747461"/>
                  <a:gd name="connsiteY2" fmla="*/ 486 h 339123"/>
                  <a:gd name="connsiteX3" fmla="*/ 484815 w 747461"/>
                  <a:gd name="connsiteY3" fmla="*/ 130188 h 339123"/>
                  <a:gd name="connsiteX4" fmla="*/ 225411 w 747461"/>
                  <a:gd name="connsiteY4" fmla="*/ 256648 h 339123"/>
                  <a:gd name="connsiteX5" fmla="*/ 115164 w 747461"/>
                  <a:gd name="connsiteY5" fmla="*/ 315014 h 339123"/>
                  <a:gd name="connsiteX6" fmla="*/ 517241 w 747461"/>
                  <a:gd name="connsiteY6" fmla="*/ 88035 h 339123"/>
                  <a:gd name="connsiteX7" fmla="*/ 167045 w 747461"/>
                  <a:gd name="connsiteY7" fmla="*/ 253405 h 339123"/>
                  <a:gd name="connsiteX8" fmla="*/ 1675 w 747461"/>
                  <a:gd name="connsiteY8" fmla="*/ 337712 h 3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7461" h="339123">
                    <a:moveTo>
                      <a:pt x="1675" y="337712"/>
                    </a:moveTo>
                    <a:cubicBezTo>
                      <a:pt x="17347" y="326903"/>
                      <a:pt x="137322" y="244758"/>
                      <a:pt x="261079" y="188554"/>
                    </a:cubicBezTo>
                    <a:cubicBezTo>
                      <a:pt x="384836" y="132350"/>
                      <a:pt x="706931" y="10214"/>
                      <a:pt x="744220" y="486"/>
                    </a:cubicBezTo>
                    <a:cubicBezTo>
                      <a:pt x="781509" y="-9242"/>
                      <a:pt x="484815" y="130188"/>
                      <a:pt x="484815" y="130188"/>
                    </a:cubicBezTo>
                    <a:lnTo>
                      <a:pt x="225411" y="256648"/>
                    </a:lnTo>
                    <a:cubicBezTo>
                      <a:pt x="163803" y="287452"/>
                      <a:pt x="66526" y="343116"/>
                      <a:pt x="115164" y="315014"/>
                    </a:cubicBezTo>
                    <a:cubicBezTo>
                      <a:pt x="163802" y="286912"/>
                      <a:pt x="508594" y="98303"/>
                      <a:pt x="517241" y="88035"/>
                    </a:cubicBezTo>
                    <a:cubicBezTo>
                      <a:pt x="525888" y="77767"/>
                      <a:pt x="250811" y="211792"/>
                      <a:pt x="167045" y="253405"/>
                    </a:cubicBezTo>
                    <a:cubicBezTo>
                      <a:pt x="83279" y="295018"/>
                      <a:pt x="-13997" y="348521"/>
                      <a:pt x="1675" y="3377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" name="フリーフォーム 442">
                <a:extLst>
                  <a:ext uri="{FF2B5EF4-FFF2-40B4-BE49-F238E27FC236}">
                    <a16:creationId xmlns:a16="http://schemas.microsoft.com/office/drawing/2014/main" id="{569780BA-44C3-997F-C255-E55360ECA812}"/>
                  </a:ext>
                </a:extLst>
              </p:cNvPr>
              <p:cNvSpPr/>
              <p:nvPr/>
            </p:nvSpPr>
            <p:spPr>
              <a:xfrm>
                <a:off x="4520093" y="6750945"/>
                <a:ext cx="160453" cy="415549"/>
              </a:xfrm>
              <a:custGeom>
                <a:avLst/>
                <a:gdLst>
                  <a:gd name="connsiteX0" fmla="*/ 26 w 160453"/>
                  <a:gd name="connsiteY0" fmla="*/ 51 h 415549"/>
                  <a:gd name="connsiteX1" fmla="*/ 87575 w 160453"/>
                  <a:gd name="connsiteY1" fmla="*/ 175149 h 415549"/>
                  <a:gd name="connsiteX2" fmla="*/ 103788 w 160453"/>
                  <a:gd name="connsiteY2" fmla="*/ 282153 h 415549"/>
                  <a:gd name="connsiteX3" fmla="*/ 113516 w 160453"/>
                  <a:gd name="connsiteY3" fmla="*/ 171906 h 415549"/>
                  <a:gd name="connsiteX4" fmla="*/ 158911 w 160453"/>
                  <a:gd name="connsiteY4" fmla="*/ 415098 h 415549"/>
                  <a:gd name="connsiteX5" fmla="*/ 149184 w 160453"/>
                  <a:gd name="connsiteY5" fmla="*/ 227029 h 415549"/>
                  <a:gd name="connsiteX6" fmla="*/ 142698 w 160453"/>
                  <a:gd name="connsiteY6" fmla="*/ 32476 h 415549"/>
                  <a:gd name="connsiteX7" fmla="*/ 132971 w 160453"/>
                  <a:gd name="connsiteY7" fmla="*/ 191361 h 415549"/>
                  <a:gd name="connsiteX8" fmla="*/ 84333 w 160453"/>
                  <a:gd name="connsiteY8" fmla="*/ 58417 h 415549"/>
                  <a:gd name="connsiteX9" fmla="*/ 97303 w 160453"/>
                  <a:gd name="connsiteY9" fmla="*/ 155693 h 415549"/>
                  <a:gd name="connsiteX10" fmla="*/ 26 w 160453"/>
                  <a:gd name="connsiteY10" fmla="*/ 51 h 415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0453" h="415549">
                    <a:moveTo>
                      <a:pt x="26" y="51"/>
                    </a:moveTo>
                    <a:cubicBezTo>
                      <a:pt x="-1595" y="3294"/>
                      <a:pt x="70281" y="128132"/>
                      <a:pt x="87575" y="175149"/>
                    </a:cubicBezTo>
                    <a:cubicBezTo>
                      <a:pt x="104869" y="222166"/>
                      <a:pt x="99465" y="282693"/>
                      <a:pt x="103788" y="282153"/>
                    </a:cubicBezTo>
                    <a:cubicBezTo>
                      <a:pt x="108111" y="281613"/>
                      <a:pt x="104329" y="149749"/>
                      <a:pt x="113516" y="171906"/>
                    </a:cubicBezTo>
                    <a:cubicBezTo>
                      <a:pt x="122703" y="194064"/>
                      <a:pt x="152966" y="405911"/>
                      <a:pt x="158911" y="415098"/>
                    </a:cubicBezTo>
                    <a:cubicBezTo>
                      <a:pt x="164856" y="424285"/>
                      <a:pt x="151886" y="290799"/>
                      <a:pt x="149184" y="227029"/>
                    </a:cubicBezTo>
                    <a:cubicBezTo>
                      <a:pt x="146482" y="163259"/>
                      <a:pt x="145400" y="38421"/>
                      <a:pt x="142698" y="32476"/>
                    </a:cubicBezTo>
                    <a:cubicBezTo>
                      <a:pt x="139996" y="26531"/>
                      <a:pt x="142698" y="187038"/>
                      <a:pt x="132971" y="191361"/>
                    </a:cubicBezTo>
                    <a:cubicBezTo>
                      <a:pt x="123244" y="195684"/>
                      <a:pt x="90278" y="64362"/>
                      <a:pt x="84333" y="58417"/>
                    </a:cubicBezTo>
                    <a:cubicBezTo>
                      <a:pt x="78388" y="52472"/>
                      <a:pt x="110814" y="163800"/>
                      <a:pt x="97303" y="155693"/>
                    </a:cubicBezTo>
                    <a:cubicBezTo>
                      <a:pt x="83792" y="147587"/>
                      <a:pt x="1647" y="-3192"/>
                      <a:pt x="26" y="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 443">
                <a:extLst>
                  <a:ext uri="{FF2B5EF4-FFF2-40B4-BE49-F238E27FC236}">
                    <a16:creationId xmlns:a16="http://schemas.microsoft.com/office/drawing/2014/main" id="{EA5CB4A6-6432-09DE-6184-B3CFEE5303C6}"/>
                  </a:ext>
                </a:extLst>
              </p:cNvPr>
              <p:cNvSpPr/>
              <p:nvPr/>
            </p:nvSpPr>
            <p:spPr>
              <a:xfrm>
                <a:off x="4449356" y="6702166"/>
                <a:ext cx="148752" cy="461178"/>
              </a:xfrm>
              <a:custGeom>
                <a:avLst/>
                <a:gdLst>
                  <a:gd name="connsiteX0" fmla="*/ 12397 w 148752"/>
                  <a:gd name="connsiteY0" fmla="*/ 191 h 461178"/>
                  <a:gd name="connsiteX1" fmla="*/ 35095 w 148752"/>
                  <a:gd name="connsiteY1" fmla="*/ 146106 h 461178"/>
                  <a:gd name="connsiteX2" fmla="*/ 51308 w 148752"/>
                  <a:gd name="connsiteY2" fmla="*/ 103953 h 461178"/>
                  <a:gd name="connsiteX3" fmla="*/ 145342 w 148752"/>
                  <a:gd name="connsiteY3" fmla="*/ 321204 h 461178"/>
                  <a:gd name="connsiteX4" fmla="*/ 116159 w 148752"/>
                  <a:gd name="connsiteY4" fmla="*/ 279051 h 461178"/>
                  <a:gd name="connsiteX5" fmla="*/ 148584 w 148752"/>
                  <a:gd name="connsiteY5" fmla="*/ 460634 h 461178"/>
                  <a:gd name="connsiteX6" fmla="*/ 125887 w 148752"/>
                  <a:gd name="connsiteY6" fmla="*/ 210957 h 461178"/>
                  <a:gd name="connsiteX7" fmla="*/ 64278 w 148752"/>
                  <a:gd name="connsiteY7" fmla="*/ 133136 h 461178"/>
                  <a:gd name="connsiteX8" fmla="*/ 2670 w 148752"/>
                  <a:gd name="connsiteY8" fmla="*/ 181774 h 461178"/>
                  <a:gd name="connsiteX9" fmla="*/ 12397 w 148752"/>
                  <a:gd name="connsiteY9" fmla="*/ 191 h 46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8752" h="461178">
                    <a:moveTo>
                      <a:pt x="12397" y="191"/>
                    </a:moveTo>
                    <a:cubicBezTo>
                      <a:pt x="17801" y="-5754"/>
                      <a:pt x="28610" y="128812"/>
                      <a:pt x="35095" y="146106"/>
                    </a:cubicBezTo>
                    <a:cubicBezTo>
                      <a:pt x="41580" y="163400"/>
                      <a:pt x="32934" y="74770"/>
                      <a:pt x="51308" y="103953"/>
                    </a:cubicBezTo>
                    <a:cubicBezTo>
                      <a:pt x="69682" y="133136"/>
                      <a:pt x="134534" y="292021"/>
                      <a:pt x="145342" y="321204"/>
                    </a:cubicBezTo>
                    <a:cubicBezTo>
                      <a:pt x="156150" y="350387"/>
                      <a:pt x="115619" y="255813"/>
                      <a:pt x="116159" y="279051"/>
                    </a:cubicBezTo>
                    <a:cubicBezTo>
                      <a:pt x="116699" y="302289"/>
                      <a:pt x="146963" y="471983"/>
                      <a:pt x="148584" y="460634"/>
                    </a:cubicBezTo>
                    <a:cubicBezTo>
                      <a:pt x="150205" y="449285"/>
                      <a:pt x="139938" y="265540"/>
                      <a:pt x="125887" y="210957"/>
                    </a:cubicBezTo>
                    <a:cubicBezTo>
                      <a:pt x="111836" y="156374"/>
                      <a:pt x="84814" y="138000"/>
                      <a:pt x="64278" y="133136"/>
                    </a:cubicBezTo>
                    <a:cubicBezTo>
                      <a:pt x="43742" y="128272"/>
                      <a:pt x="10776" y="201229"/>
                      <a:pt x="2670" y="181774"/>
                    </a:cubicBezTo>
                    <a:cubicBezTo>
                      <a:pt x="-5436" y="162319"/>
                      <a:pt x="6993" y="6136"/>
                      <a:pt x="12397" y="1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 444">
                <a:extLst>
                  <a:ext uri="{FF2B5EF4-FFF2-40B4-BE49-F238E27FC236}">
                    <a16:creationId xmlns:a16="http://schemas.microsoft.com/office/drawing/2014/main" id="{358C20F7-3298-98D3-88BF-7F70E154BA36}"/>
                  </a:ext>
                </a:extLst>
              </p:cNvPr>
              <p:cNvSpPr/>
              <p:nvPr/>
            </p:nvSpPr>
            <p:spPr>
              <a:xfrm>
                <a:off x="3697349" y="6294521"/>
                <a:ext cx="918737" cy="146041"/>
              </a:xfrm>
              <a:custGeom>
                <a:avLst/>
                <a:gdLst>
                  <a:gd name="connsiteX0" fmla="*/ 2404 w 918737"/>
                  <a:gd name="connsiteY0" fmla="*/ 132219 h 146041"/>
                  <a:gd name="connsiteX1" fmla="*/ 709281 w 918737"/>
                  <a:gd name="connsiteY1" fmla="*/ 54398 h 146041"/>
                  <a:gd name="connsiteX2" fmla="*/ 563366 w 918737"/>
                  <a:gd name="connsiteY2" fmla="*/ 73853 h 146041"/>
                  <a:gd name="connsiteX3" fmla="*/ 913562 w 918737"/>
                  <a:gd name="connsiteY3" fmla="*/ 2517 h 146041"/>
                  <a:gd name="connsiteX4" fmla="*/ 741706 w 918737"/>
                  <a:gd name="connsiteY4" fmla="*/ 28458 h 146041"/>
                  <a:gd name="connsiteX5" fmla="*/ 326660 w 918737"/>
                  <a:gd name="connsiteY5" fmla="*/ 145190 h 146041"/>
                  <a:gd name="connsiteX6" fmla="*/ 472574 w 918737"/>
                  <a:gd name="connsiteY6" fmla="*/ 83581 h 146041"/>
                  <a:gd name="connsiteX7" fmla="*/ 2404 w 918737"/>
                  <a:gd name="connsiteY7" fmla="*/ 132219 h 14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8737" h="146041">
                    <a:moveTo>
                      <a:pt x="2404" y="132219"/>
                    </a:moveTo>
                    <a:cubicBezTo>
                      <a:pt x="41855" y="127355"/>
                      <a:pt x="615787" y="64126"/>
                      <a:pt x="709281" y="54398"/>
                    </a:cubicBezTo>
                    <a:cubicBezTo>
                      <a:pt x="802775" y="44670"/>
                      <a:pt x="529319" y="82500"/>
                      <a:pt x="563366" y="73853"/>
                    </a:cubicBezTo>
                    <a:cubicBezTo>
                      <a:pt x="597413" y="65206"/>
                      <a:pt x="883839" y="10083"/>
                      <a:pt x="913562" y="2517"/>
                    </a:cubicBezTo>
                    <a:cubicBezTo>
                      <a:pt x="943285" y="-5049"/>
                      <a:pt x="839523" y="4679"/>
                      <a:pt x="741706" y="28458"/>
                    </a:cubicBezTo>
                    <a:cubicBezTo>
                      <a:pt x="643889" y="52237"/>
                      <a:pt x="371515" y="136003"/>
                      <a:pt x="326660" y="145190"/>
                    </a:cubicBezTo>
                    <a:cubicBezTo>
                      <a:pt x="281805" y="154377"/>
                      <a:pt x="523915" y="86283"/>
                      <a:pt x="472574" y="83581"/>
                    </a:cubicBezTo>
                    <a:cubicBezTo>
                      <a:pt x="421234" y="80879"/>
                      <a:pt x="-37047" y="137083"/>
                      <a:pt x="2404" y="1322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フリーフォーム 445">
                <a:extLst>
                  <a:ext uri="{FF2B5EF4-FFF2-40B4-BE49-F238E27FC236}">
                    <a16:creationId xmlns:a16="http://schemas.microsoft.com/office/drawing/2014/main" id="{837DA609-6154-A664-C12E-62FC1516491B}"/>
                  </a:ext>
                </a:extLst>
              </p:cNvPr>
              <p:cNvSpPr/>
              <p:nvPr/>
            </p:nvSpPr>
            <p:spPr>
              <a:xfrm>
                <a:off x="2777965" y="7644871"/>
                <a:ext cx="1593297" cy="448737"/>
              </a:xfrm>
              <a:custGeom>
                <a:avLst/>
                <a:gdLst>
                  <a:gd name="connsiteX0" fmla="*/ 295435 w 1593297"/>
                  <a:gd name="connsiteY0" fmla="*/ 529 h 448737"/>
                  <a:gd name="connsiteX1" fmla="*/ 22385 w 1593297"/>
                  <a:gd name="connsiteY1" fmla="*/ 216429 h 448737"/>
                  <a:gd name="connsiteX2" fmla="*/ 143035 w 1593297"/>
                  <a:gd name="connsiteY2" fmla="*/ 143404 h 448737"/>
                  <a:gd name="connsiteX3" fmla="*/ 384335 w 1593297"/>
                  <a:gd name="connsiteY3" fmla="*/ 111654 h 448737"/>
                  <a:gd name="connsiteX4" fmla="*/ 216060 w 1593297"/>
                  <a:gd name="connsiteY4" fmla="*/ 171979 h 448737"/>
                  <a:gd name="connsiteX5" fmla="*/ 466885 w 1593297"/>
                  <a:gd name="connsiteY5" fmla="*/ 245004 h 448737"/>
                  <a:gd name="connsiteX6" fmla="*/ 435135 w 1593297"/>
                  <a:gd name="connsiteY6" fmla="*/ 248179 h 448737"/>
                  <a:gd name="connsiteX7" fmla="*/ 771685 w 1593297"/>
                  <a:gd name="connsiteY7" fmla="*/ 391054 h 448737"/>
                  <a:gd name="connsiteX8" fmla="*/ 768510 w 1593297"/>
                  <a:gd name="connsiteY8" fmla="*/ 375179 h 448737"/>
                  <a:gd name="connsiteX9" fmla="*/ 1025685 w 1593297"/>
                  <a:gd name="connsiteY9" fmla="*/ 438679 h 448737"/>
                  <a:gd name="connsiteX10" fmla="*/ 1260635 w 1593297"/>
                  <a:gd name="connsiteY10" fmla="*/ 368829 h 448737"/>
                  <a:gd name="connsiteX11" fmla="*/ 1213010 w 1593297"/>
                  <a:gd name="connsiteY11" fmla="*/ 333904 h 448737"/>
                  <a:gd name="connsiteX12" fmla="*/ 1590835 w 1593297"/>
                  <a:gd name="connsiteY12" fmla="*/ 279929 h 448737"/>
                  <a:gd name="connsiteX13" fmla="*/ 1000285 w 1593297"/>
                  <a:gd name="connsiteY13" fmla="*/ 438679 h 448737"/>
                  <a:gd name="connsiteX14" fmla="*/ 803435 w 1593297"/>
                  <a:gd name="connsiteY14" fmla="*/ 419629 h 448737"/>
                  <a:gd name="connsiteX15" fmla="*/ 355760 w 1593297"/>
                  <a:gd name="connsiteY15" fmla="*/ 314854 h 448737"/>
                  <a:gd name="connsiteX16" fmla="*/ 6510 w 1593297"/>
                  <a:gd name="connsiteY16" fmla="*/ 245004 h 448737"/>
                  <a:gd name="connsiteX17" fmla="*/ 187485 w 1593297"/>
                  <a:gd name="connsiteY17" fmla="*/ 254529 h 448737"/>
                  <a:gd name="connsiteX18" fmla="*/ 882810 w 1593297"/>
                  <a:gd name="connsiteY18" fmla="*/ 425979 h 448737"/>
                  <a:gd name="connsiteX19" fmla="*/ 190660 w 1593297"/>
                  <a:gd name="connsiteY19" fmla="*/ 191029 h 448737"/>
                  <a:gd name="connsiteX20" fmla="*/ 108110 w 1593297"/>
                  <a:gd name="connsiteY20" fmla="*/ 156104 h 448737"/>
                  <a:gd name="connsiteX21" fmla="*/ 295435 w 1593297"/>
                  <a:gd name="connsiteY21" fmla="*/ 529 h 448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93297" h="448737">
                    <a:moveTo>
                      <a:pt x="295435" y="529"/>
                    </a:moveTo>
                    <a:cubicBezTo>
                      <a:pt x="281148" y="10583"/>
                      <a:pt x="47785" y="192617"/>
                      <a:pt x="22385" y="216429"/>
                    </a:cubicBezTo>
                    <a:cubicBezTo>
                      <a:pt x="-3015" y="240242"/>
                      <a:pt x="82710" y="160866"/>
                      <a:pt x="143035" y="143404"/>
                    </a:cubicBezTo>
                    <a:cubicBezTo>
                      <a:pt x="203360" y="125942"/>
                      <a:pt x="372164" y="106892"/>
                      <a:pt x="384335" y="111654"/>
                    </a:cubicBezTo>
                    <a:cubicBezTo>
                      <a:pt x="396506" y="116416"/>
                      <a:pt x="202302" y="149754"/>
                      <a:pt x="216060" y="171979"/>
                    </a:cubicBezTo>
                    <a:cubicBezTo>
                      <a:pt x="229818" y="194204"/>
                      <a:pt x="430373" y="232304"/>
                      <a:pt x="466885" y="245004"/>
                    </a:cubicBezTo>
                    <a:cubicBezTo>
                      <a:pt x="503398" y="257704"/>
                      <a:pt x="384335" y="223837"/>
                      <a:pt x="435135" y="248179"/>
                    </a:cubicBezTo>
                    <a:cubicBezTo>
                      <a:pt x="485935" y="272521"/>
                      <a:pt x="716123" y="369887"/>
                      <a:pt x="771685" y="391054"/>
                    </a:cubicBezTo>
                    <a:cubicBezTo>
                      <a:pt x="827248" y="412221"/>
                      <a:pt x="726177" y="367242"/>
                      <a:pt x="768510" y="375179"/>
                    </a:cubicBezTo>
                    <a:cubicBezTo>
                      <a:pt x="810843" y="383116"/>
                      <a:pt x="943664" y="439737"/>
                      <a:pt x="1025685" y="438679"/>
                    </a:cubicBezTo>
                    <a:cubicBezTo>
                      <a:pt x="1107706" y="437621"/>
                      <a:pt x="1229414" y="386291"/>
                      <a:pt x="1260635" y="368829"/>
                    </a:cubicBezTo>
                    <a:cubicBezTo>
                      <a:pt x="1291856" y="351367"/>
                      <a:pt x="1157977" y="348721"/>
                      <a:pt x="1213010" y="333904"/>
                    </a:cubicBezTo>
                    <a:cubicBezTo>
                      <a:pt x="1268043" y="319087"/>
                      <a:pt x="1626289" y="262467"/>
                      <a:pt x="1590835" y="279929"/>
                    </a:cubicBezTo>
                    <a:cubicBezTo>
                      <a:pt x="1555381" y="297391"/>
                      <a:pt x="1131518" y="415396"/>
                      <a:pt x="1000285" y="438679"/>
                    </a:cubicBezTo>
                    <a:cubicBezTo>
                      <a:pt x="869052" y="461962"/>
                      <a:pt x="910856" y="440266"/>
                      <a:pt x="803435" y="419629"/>
                    </a:cubicBezTo>
                    <a:cubicBezTo>
                      <a:pt x="696014" y="398992"/>
                      <a:pt x="488581" y="343958"/>
                      <a:pt x="355760" y="314854"/>
                    </a:cubicBezTo>
                    <a:cubicBezTo>
                      <a:pt x="222939" y="285750"/>
                      <a:pt x="34556" y="255058"/>
                      <a:pt x="6510" y="245004"/>
                    </a:cubicBezTo>
                    <a:cubicBezTo>
                      <a:pt x="-21536" y="234950"/>
                      <a:pt x="41435" y="224367"/>
                      <a:pt x="187485" y="254529"/>
                    </a:cubicBezTo>
                    <a:cubicBezTo>
                      <a:pt x="333535" y="284691"/>
                      <a:pt x="882281" y="436562"/>
                      <a:pt x="882810" y="425979"/>
                    </a:cubicBezTo>
                    <a:cubicBezTo>
                      <a:pt x="883339" y="415396"/>
                      <a:pt x="319777" y="236008"/>
                      <a:pt x="190660" y="191029"/>
                    </a:cubicBezTo>
                    <a:cubicBezTo>
                      <a:pt x="61543" y="146050"/>
                      <a:pt x="93293" y="185737"/>
                      <a:pt x="108110" y="156104"/>
                    </a:cubicBezTo>
                    <a:cubicBezTo>
                      <a:pt x="122927" y="126471"/>
                      <a:pt x="309722" y="-9525"/>
                      <a:pt x="295435" y="5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 446">
                <a:extLst>
                  <a:ext uri="{FF2B5EF4-FFF2-40B4-BE49-F238E27FC236}">
                    <a16:creationId xmlns:a16="http://schemas.microsoft.com/office/drawing/2014/main" id="{7B569228-4A22-CFE3-A4A8-2DE7823B568B}"/>
                  </a:ext>
                </a:extLst>
              </p:cNvPr>
              <p:cNvSpPr/>
              <p:nvPr/>
            </p:nvSpPr>
            <p:spPr>
              <a:xfrm>
                <a:off x="2772080" y="7578423"/>
                <a:ext cx="485470" cy="378155"/>
              </a:xfrm>
              <a:custGeom>
                <a:avLst/>
                <a:gdLst>
                  <a:gd name="connsiteX0" fmla="*/ 342595 w 485470"/>
                  <a:gd name="connsiteY0" fmla="*/ 302 h 378155"/>
                  <a:gd name="connsiteX1" fmla="*/ 6045 w 485470"/>
                  <a:gd name="connsiteY1" fmla="*/ 263827 h 378155"/>
                  <a:gd name="connsiteX2" fmla="*/ 123520 w 485470"/>
                  <a:gd name="connsiteY2" fmla="*/ 190802 h 378155"/>
                  <a:gd name="connsiteX3" fmla="*/ 88595 w 485470"/>
                  <a:gd name="connsiteY3" fmla="*/ 241602 h 378155"/>
                  <a:gd name="connsiteX4" fmla="*/ 180670 w 485470"/>
                  <a:gd name="connsiteY4" fmla="*/ 289227 h 378155"/>
                  <a:gd name="connsiteX5" fmla="*/ 167970 w 485470"/>
                  <a:gd name="connsiteY5" fmla="*/ 276527 h 378155"/>
                  <a:gd name="connsiteX6" fmla="*/ 485470 w 485470"/>
                  <a:gd name="connsiteY6" fmla="*/ 378127 h 378155"/>
                  <a:gd name="connsiteX7" fmla="*/ 164795 w 485470"/>
                  <a:gd name="connsiteY7" fmla="*/ 286052 h 378155"/>
                  <a:gd name="connsiteX8" fmla="*/ 47320 w 485470"/>
                  <a:gd name="connsiteY8" fmla="*/ 213027 h 378155"/>
                  <a:gd name="connsiteX9" fmla="*/ 342595 w 485470"/>
                  <a:gd name="connsiteY9" fmla="*/ 302 h 378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470" h="378155">
                    <a:moveTo>
                      <a:pt x="342595" y="302"/>
                    </a:moveTo>
                    <a:cubicBezTo>
                      <a:pt x="335716" y="8769"/>
                      <a:pt x="42557" y="232077"/>
                      <a:pt x="6045" y="263827"/>
                    </a:cubicBezTo>
                    <a:cubicBezTo>
                      <a:pt x="-30467" y="295577"/>
                      <a:pt x="109762" y="194506"/>
                      <a:pt x="123520" y="190802"/>
                    </a:cubicBezTo>
                    <a:cubicBezTo>
                      <a:pt x="137278" y="187098"/>
                      <a:pt x="79070" y="225198"/>
                      <a:pt x="88595" y="241602"/>
                    </a:cubicBezTo>
                    <a:cubicBezTo>
                      <a:pt x="98120" y="258006"/>
                      <a:pt x="167441" y="283406"/>
                      <a:pt x="180670" y="289227"/>
                    </a:cubicBezTo>
                    <a:cubicBezTo>
                      <a:pt x="193899" y="295048"/>
                      <a:pt x="117170" y="261710"/>
                      <a:pt x="167970" y="276527"/>
                    </a:cubicBezTo>
                    <a:cubicBezTo>
                      <a:pt x="218770" y="291344"/>
                      <a:pt x="485999" y="376540"/>
                      <a:pt x="485470" y="378127"/>
                    </a:cubicBezTo>
                    <a:cubicBezTo>
                      <a:pt x="484941" y="379714"/>
                      <a:pt x="237820" y="313569"/>
                      <a:pt x="164795" y="286052"/>
                    </a:cubicBezTo>
                    <a:cubicBezTo>
                      <a:pt x="91770" y="258535"/>
                      <a:pt x="11866" y="262240"/>
                      <a:pt x="47320" y="213027"/>
                    </a:cubicBezTo>
                    <a:cubicBezTo>
                      <a:pt x="82774" y="163814"/>
                      <a:pt x="349474" y="-8165"/>
                      <a:pt x="342595" y="3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 447">
                <a:extLst>
                  <a:ext uri="{FF2B5EF4-FFF2-40B4-BE49-F238E27FC236}">
                    <a16:creationId xmlns:a16="http://schemas.microsoft.com/office/drawing/2014/main" id="{070C22CC-1E85-C004-D9E5-3AF37487C565}"/>
                  </a:ext>
                </a:extLst>
              </p:cNvPr>
              <p:cNvSpPr/>
              <p:nvPr/>
            </p:nvSpPr>
            <p:spPr>
              <a:xfrm>
                <a:off x="2669012" y="7638041"/>
                <a:ext cx="696676" cy="550312"/>
              </a:xfrm>
              <a:custGeom>
                <a:avLst/>
                <a:gdLst>
                  <a:gd name="connsiteX0" fmla="*/ 198013 w 696676"/>
                  <a:gd name="connsiteY0" fmla="*/ 10534 h 550312"/>
                  <a:gd name="connsiteX1" fmla="*/ 10688 w 696676"/>
                  <a:gd name="connsiteY1" fmla="*/ 201034 h 550312"/>
                  <a:gd name="connsiteX2" fmla="*/ 32913 w 696676"/>
                  <a:gd name="connsiteY2" fmla="*/ 172459 h 550312"/>
                  <a:gd name="connsiteX3" fmla="*/ 115463 w 696676"/>
                  <a:gd name="connsiteY3" fmla="*/ 369309 h 550312"/>
                  <a:gd name="connsiteX4" fmla="*/ 96413 w 696676"/>
                  <a:gd name="connsiteY4" fmla="*/ 305809 h 550312"/>
                  <a:gd name="connsiteX5" fmla="*/ 185313 w 696676"/>
                  <a:gd name="connsiteY5" fmla="*/ 496309 h 550312"/>
                  <a:gd name="connsiteX6" fmla="*/ 166263 w 696676"/>
                  <a:gd name="connsiteY6" fmla="*/ 413759 h 550312"/>
                  <a:gd name="connsiteX7" fmla="*/ 385338 w 696676"/>
                  <a:gd name="connsiteY7" fmla="*/ 483609 h 550312"/>
                  <a:gd name="connsiteX8" fmla="*/ 359938 w 696676"/>
                  <a:gd name="connsiteY8" fmla="*/ 455034 h 550312"/>
                  <a:gd name="connsiteX9" fmla="*/ 531388 w 696676"/>
                  <a:gd name="connsiteY9" fmla="*/ 543934 h 550312"/>
                  <a:gd name="connsiteX10" fmla="*/ 502813 w 696676"/>
                  <a:gd name="connsiteY10" fmla="*/ 493134 h 550312"/>
                  <a:gd name="connsiteX11" fmla="*/ 696488 w 696676"/>
                  <a:gd name="connsiteY11" fmla="*/ 550284 h 550312"/>
                  <a:gd name="connsiteX12" fmla="*/ 531388 w 696676"/>
                  <a:gd name="connsiteY12" fmla="*/ 499484 h 550312"/>
                  <a:gd name="connsiteX13" fmla="*/ 194838 w 696676"/>
                  <a:gd name="connsiteY13" fmla="*/ 413759 h 550312"/>
                  <a:gd name="connsiteX14" fmla="*/ 102763 w 696676"/>
                  <a:gd name="connsiteY14" fmla="*/ 318509 h 550312"/>
                  <a:gd name="connsiteX15" fmla="*/ 36088 w 696676"/>
                  <a:gd name="connsiteY15" fmla="*/ 147059 h 550312"/>
                  <a:gd name="connsiteX16" fmla="*/ 153563 w 696676"/>
                  <a:gd name="connsiteY16" fmla="*/ 35934 h 550312"/>
                  <a:gd name="connsiteX17" fmla="*/ 198013 w 696676"/>
                  <a:gd name="connsiteY17" fmla="*/ 10534 h 55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96676" h="550312">
                    <a:moveTo>
                      <a:pt x="198013" y="10534"/>
                    </a:moveTo>
                    <a:cubicBezTo>
                      <a:pt x="174201" y="38051"/>
                      <a:pt x="38205" y="174047"/>
                      <a:pt x="10688" y="201034"/>
                    </a:cubicBezTo>
                    <a:cubicBezTo>
                      <a:pt x="-16829" y="228022"/>
                      <a:pt x="15450" y="144413"/>
                      <a:pt x="32913" y="172459"/>
                    </a:cubicBezTo>
                    <a:cubicBezTo>
                      <a:pt x="50375" y="200505"/>
                      <a:pt x="104880" y="347084"/>
                      <a:pt x="115463" y="369309"/>
                    </a:cubicBezTo>
                    <a:cubicBezTo>
                      <a:pt x="126046" y="391534"/>
                      <a:pt x="84771" y="284642"/>
                      <a:pt x="96413" y="305809"/>
                    </a:cubicBezTo>
                    <a:cubicBezTo>
                      <a:pt x="108055" y="326976"/>
                      <a:pt x="173671" y="478317"/>
                      <a:pt x="185313" y="496309"/>
                    </a:cubicBezTo>
                    <a:cubicBezTo>
                      <a:pt x="196955" y="514301"/>
                      <a:pt x="132926" y="415876"/>
                      <a:pt x="166263" y="413759"/>
                    </a:cubicBezTo>
                    <a:cubicBezTo>
                      <a:pt x="199600" y="411642"/>
                      <a:pt x="353059" y="476730"/>
                      <a:pt x="385338" y="483609"/>
                    </a:cubicBezTo>
                    <a:cubicBezTo>
                      <a:pt x="417617" y="490488"/>
                      <a:pt x="335596" y="444980"/>
                      <a:pt x="359938" y="455034"/>
                    </a:cubicBezTo>
                    <a:cubicBezTo>
                      <a:pt x="384280" y="465088"/>
                      <a:pt x="507576" y="537584"/>
                      <a:pt x="531388" y="543934"/>
                    </a:cubicBezTo>
                    <a:cubicBezTo>
                      <a:pt x="555200" y="550284"/>
                      <a:pt x="475296" y="492076"/>
                      <a:pt x="502813" y="493134"/>
                    </a:cubicBezTo>
                    <a:cubicBezTo>
                      <a:pt x="530330" y="494192"/>
                      <a:pt x="691726" y="549226"/>
                      <a:pt x="696488" y="550284"/>
                    </a:cubicBezTo>
                    <a:cubicBezTo>
                      <a:pt x="701250" y="551342"/>
                      <a:pt x="614996" y="522238"/>
                      <a:pt x="531388" y="499484"/>
                    </a:cubicBezTo>
                    <a:cubicBezTo>
                      <a:pt x="447780" y="476730"/>
                      <a:pt x="266276" y="443922"/>
                      <a:pt x="194838" y="413759"/>
                    </a:cubicBezTo>
                    <a:cubicBezTo>
                      <a:pt x="123400" y="383597"/>
                      <a:pt x="129221" y="362959"/>
                      <a:pt x="102763" y="318509"/>
                    </a:cubicBezTo>
                    <a:cubicBezTo>
                      <a:pt x="76305" y="274059"/>
                      <a:pt x="27621" y="194155"/>
                      <a:pt x="36088" y="147059"/>
                    </a:cubicBezTo>
                    <a:cubicBezTo>
                      <a:pt x="44555" y="99963"/>
                      <a:pt x="127105" y="56042"/>
                      <a:pt x="153563" y="35934"/>
                    </a:cubicBezTo>
                    <a:cubicBezTo>
                      <a:pt x="180021" y="15826"/>
                      <a:pt x="221825" y="-16983"/>
                      <a:pt x="198013" y="105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 448">
                <a:extLst>
                  <a:ext uri="{FF2B5EF4-FFF2-40B4-BE49-F238E27FC236}">
                    <a16:creationId xmlns:a16="http://schemas.microsoft.com/office/drawing/2014/main" id="{3F2BD8B6-15E0-7A42-4D69-3888104A8B65}"/>
                  </a:ext>
                </a:extLst>
              </p:cNvPr>
              <p:cNvSpPr/>
              <p:nvPr/>
            </p:nvSpPr>
            <p:spPr>
              <a:xfrm>
                <a:off x="2770886" y="7886473"/>
                <a:ext cx="843198" cy="301857"/>
              </a:xfrm>
              <a:custGeom>
                <a:avLst/>
                <a:gdLst>
                  <a:gd name="connsiteX0" fmla="*/ 889 w 843198"/>
                  <a:gd name="connsiteY0" fmla="*/ 227 h 301857"/>
                  <a:gd name="connsiteX1" fmla="*/ 89789 w 843198"/>
                  <a:gd name="connsiteY1" fmla="*/ 111352 h 301857"/>
                  <a:gd name="connsiteX2" fmla="*/ 219964 w 843198"/>
                  <a:gd name="connsiteY2" fmla="*/ 168502 h 301857"/>
                  <a:gd name="connsiteX3" fmla="*/ 185039 w 843198"/>
                  <a:gd name="connsiteY3" fmla="*/ 155802 h 301857"/>
                  <a:gd name="connsiteX4" fmla="*/ 327914 w 843198"/>
                  <a:gd name="connsiteY4" fmla="*/ 168502 h 301857"/>
                  <a:gd name="connsiteX5" fmla="*/ 423164 w 843198"/>
                  <a:gd name="connsiteY5" fmla="*/ 244702 h 301857"/>
                  <a:gd name="connsiteX6" fmla="*/ 435864 w 843198"/>
                  <a:gd name="connsiteY6" fmla="*/ 203427 h 301857"/>
                  <a:gd name="connsiteX7" fmla="*/ 651764 w 843198"/>
                  <a:gd name="connsiteY7" fmla="*/ 270102 h 301857"/>
                  <a:gd name="connsiteX8" fmla="*/ 604139 w 843198"/>
                  <a:gd name="connsiteY8" fmla="*/ 251052 h 301857"/>
                  <a:gd name="connsiteX9" fmla="*/ 715264 w 843198"/>
                  <a:gd name="connsiteY9" fmla="*/ 301852 h 301857"/>
                  <a:gd name="connsiteX10" fmla="*/ 664464 w 843198"/>
                  <a:gd name="connsiteY10" fmla="*/ 254227 h 301857"/>
                  <a:gd name="connsiteX11" fmla="*/ 842264 w 843198"/>
                  <a:gd name="connsiteY11" fmla="*/ 257402 h 301857"/>
                  <a:gd name="connsiteX12" fmla="*/ 737489 w 843198"/>
                  <a:gd name="connsiteY12" fmla="*/ 257402 h 301857"/>
                  <a:gd name="connsiteX13" fmla="*/ 804164 w 843198"/>
                  <a:gd name="connsiteY13" fmla="*/ 254227 h 301857"/>
                  <a:gd name="connsiteX14" fmla="*/ 337439 w 843198"/>
                  <a:gd name="connsiteY14" fmla="*/ 190727 h 301857"/>
                  <a:gd name="connsiteX15" fmla="*/ 162814 w 843198"/>
                  <a:gd name="connsiteY15" fmla="*/ 6577 h 301857"/>
                  <a:gd name="connsiteX16" fmla="*/ 337439 w 843198"/>
                  <a:gd name="connsiteY16" fmla="*/ 181202 h 301857"/>
                  <a:gd name="connsiteX17" fmla="*/ 143764 w 843198"/>
                  <a:gd name="connsiteY17" fmla="*/ 143102 h 301857"/>
                  <a:gd name="connsiteX18" fmla="*/ 889 w 843198"/>
                  <a:gd name="connsiteY18" fmla="*/ 227 h 30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43198" h="301857">
                    <a:moveTo>
                      <a:pt x="889" y="227"/>
                    </a:moveTo>
                    <a:cubicBezTo>
                      <a:pt x="-8107" y="-5065"/>
                      <a:pt x="53277" y="83306"/>
                      <a:pt x="89789" y="111352"/>
                    </a:cubicBezTo>
                    <a:cubicBezTo>
                      <a:pt x="126301" y="139398"/>
                      <a:pt x="204089" y="161094"/>
                      <a:pt x="219964" y="168502"/>
                    </a:cubicBezTo>
                    <a:cubicBezTo>
                      <a:pt x="235839" y="175910"/>
                      <a:pt x="167047" y="155802"/>
                      <a:pt x="185039" y="155802"/>
                    </a:cubicBezTo>
                    <a:cubicBezTo>
                      <a:pt x="203031" y="155802"/>
                      <a:pt x="288227" y="153685"/>
                      <a:pt x="327914" y="168502"/>
                    </a:cubicBezTo>
                    <a:cubicBezTo>
                      <a:pt x="367601" y="183319"/>
                      <a:pt x="405172" y="238881"/>
                      <a:pt x="423164" y="244702"/>
                    </a:cubicBezTo>
                    <a:cubicBezTo>
                      <a:pt x="441156" y="250523"/>
                      <a:pt x="397764" y="199194"/>
                      <a:pt x="435864" y="203427"/>
                    </a:cubicBezTo>
                    <a:cubicBezTo>
                      <a:pt x="473964" y="207660"/>
                      <a:pt x="623718" y="262165"/>
                      <a:pt x="651764" y="270102"/>
                    </a:cubicBezTo>
                    <a:cubicBezTo>
                      <a:pt x="679810" y="278040"/>
                      <a:pt x="593556" y="245760"/>
                      <a:pt x="604139" y="251052"/>
                    </a:cubicBezTo>
                    <a:cubicBezTo>
                      <a:pt x="614722" y="256344"/>
                      <a:pt x="705210" y="301323"/>
                      <a:pt x="715264" y="301852"/>
                    </a:cubicBezTo>
                    <a:cubicBezTo>
                      <a:pt x="725318" y="302381"/>
                      <a:pt x="643297" y="261635"/>
                      <a:pt x="664464" y="254227"/>
                    </a:cubicBezTo>
                    <a:cubicBezTo>
                      <a:pt x="685631" y="246819"/>
                      <a:pt x="830093" y="256873"/>
                      <a:pt x="842264" y="257402"/>
                    </a:cubicBezTo>
                    <a:cubicBezTo>
                      <a:pt x="854435" y="257931"/>
                      <a:pt x="743839" y="257931"/>
                      <a:pt x="737489" y="257402"/>
                    </a:cubicBezTo>
                    <a:cubicBezTo>
                      <a:pt x="731139" y="256873"/>
                      <a:pt x="870839" y="265340"/>
                      <a:pt x="804164" y="254227"/>
                    </a:cubicBezTo>
                    <a:cubicBezTo>
                      <a:pt x="737489" y="243115"/>
                      <a:pt x="444331" y="232002"/>
                      <a:pt x="337439" y="190727"/>
                    </a:cubicBezTo>
                    <a:cubicBezTo>
                      <a:pt x="230547" y="149452"/>
                      <a:pt x="162814" y="6577"/>
                      <a:pt x="162814" y="6577"/>
                    </a:cubicBezTo>
                    <a:cubicBezTo>
                      <a:pt x="162814" y="4990"/>
                      <a:pt x="340614" y="158448"/>
                      <a:pt x="337439" y="181202"/>
                    </a:cubicBezTo>
                    <a:cubicBezTo>
                      <a:pt x="334264" y="203956"/>
                      <a:pt x="199327" y="170619"/>
                      <a:pt x="143764" y="143102"/>
                    </a:cubicBezTo>
                    <a:cubicBezTo>
                      <a:pt x="88201" y="115585"/>
                      <a:pt x="9885" y="5519"/>
                      <a:pt x="889" y="2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 449">
                <a:extLst>
                  <a:ext uri="{FF2B5EF4-FFF2-40B4-BE49-F238E27FC236}">
                    <a16:creationId xmlns:a16="http://schemas.microsoft.com/office/drawing/2014/main" id="{41803179-0523-293A-6BAB-B0C19A636F0F}"/>
                  </a:ext>
                </a:extLst>
              </p:cNvPr>
              <p:cNvSpPr/>
              <p:nvPr/>
            </p:nvSpPr>
            <p:spPr>
              <a:xfrm>
                <a:off x="2105025" y="7600930"/>
                <a:ext cx="996950" cy="317660"/>
              </a:xfrm>
              <a:custGeom>
                <a:avLst/>
                <a:gdLst>
                  <a:gd name="connsiteX0" fmla="*/ 996950 w 996950"/>
                  <a:gd name="connsiteY0" fmla="*/ 20 h 317660"/>
                  <a:gd name="connsiteX1" fmla="*/ 342900 w 996950"/>
                  <a:gd name="connsiteY1" fmla="*/ 196870 h 317660"/>
                  <a:gd name="connsiteX2" fmla="*/ 0 w 996950"/>
                  <a:gd name="connsiteY2" fmla="*/ 317520 h 317660"/>
                  <a:gd name="connsiteX3" fmla="*/ 342900 w 996950"/>
                  <a:gd name="connsiteY3" fmla="*/ 219095 h 317660"/>
                  <a:gd name="connsiteX4" fmla="*/ 698500 w 996950"/>
                  <a:gd name="connsiteY4" fmla="*/ 127020 h 317660"/>
                  <a:gd name="connsiteX5" fmla="*/ 339725 w 996950"/>
                  <a:gd name="connsiteY5" fmla="*/ 184170 h 317660"/>
                  <a:gd name="connsiteX6" fmla="*/ 996950 w 996950"/>
                  <a:gd name="connsiteY6" fmla="*/ 20 h 317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6950" h="317660">
                    <a:moveTo>
                      <a:pt x="996950" y="20"/>
                    </a:moveTo>
                    <a:cubicBezTo>
                      <a:pt x="997479" y="2137"/>
                      <a:pt x="509058" y="143953"/>
                      <a:pt x="342900" y="196870"/>
                    </a:cubicBezTo>
                    <a:cubicBezTo>
                      <a:pt x="176742" y="249787"/>
                      <a:pt x="0" y="313816"/>
                      <a:pt x="0" y="317520"/>
                    </a:cubicBezTo>
                    <a:cubicBezTo>
                      <a:pt x="0" y="321224"/>
                      <a:pt x="226483" y="250845"/>
                      <a:pt x="342900" y="219095"/>
                    </a:cubicBezTo>
                    <a:cubicBezTo>
                      <a:pt x="459317" y="187345"/>
                      <a:pt x="699029" y="132841"/>
                      <a:pt x="698500" y="127020"/>
                    </a:cubicBezTo>
                    <a:cubicBezTo>
                      <a:pt x="697971" y="121199"/>
                      <a:pt x="294746" y="205337"/>
                      <a:pt x="339725" y="184170"/>
                    </a:cubicBezTo>
                    <a:cubicBezTo>
                      <a:pt x="384704" y="163003"/>
                      <a:pt x="996421" y="-2097"/>
                      <a:pt x="996950" y="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 450">
                <a:extLst>
                  <a:ext uri="{FF2B5EF4-FFF2-40B4-BE49-F238E27FC236}">
                    <a16:creationId xmlns:a16="http://schemas.microsoft.com/office/drawing/2014/main" id="{ECC6B11D-0EE7-E8E9-79F7-4F372E239D62}"/>
                  </a:ext>
                </a:extLst>
              </p:cNvPr>
              <p:cNvSpPr/>
              <p:nvPr/>
            </p:nvSpPr>
            <p:spPr>
              <a:xfrm>
                <a:off x="2299566" y="7845315"/>
                <a:ext cx="240639" cy="531201"/>
              </a:xfrm>
              <a:custGeom>
                <a:avLst/>
                <a:gdLst>
                  <a:gd name="connsiteX0" fmla="*/ 34059 w 240639"/>
                  <a:gd name="connsiteY0" fmla="*/ 110 h 531201"/>
                  <a:gd name="connsiteX1" fmla="*/ 27709 w 240639"/>
                  <a:gd name="connsiteY1" fmla="*/ 146160 h 531201"/>
                  <a:gd name="connsiteX2" fmla="*/ 132484 w 240639"/>
                  <a:gd name="connsiteY2" fmla="*/ 355710 h 531201"/>
                  <a:gd name="connsiteX3" fmla="*/ 97559 w 240639"/>
                  <a:gd name="connsiteY3" fmla="*/ 276335 h 531201"/>
                  <a:gd name="connsiteX4" fmla="*/ 240434 w 240639"/>
                  <a:gd name="connsiteY4" fmla="*/ 530335 h 531201"/>
                  <a:gd name="connsiteX5" fmla="*/ 126134 w 240639"/>
                  <a:gd name="connsiteY5" fmla="*/ 352535 h 531201"/>
                  <a:gd name="connsiteX6" fmla="*/ 2309 w 240639"/>
                  <a:gd name="connsiteY6" fmla="*/ 168385 h 531201"/>
                  <a:gd name="connsiteX7" fmla="*/ 34059 w 240639"/>
                  <a:gd name="connsiteY7" fmla="*/ 110 h 53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639" h="531201">
                    <a:moveTo>
                      <a:pt x="34059" y="110"/>
                    </a:moveTo>
                    <a:cubicBezTo>
                      <a:pt x="38292" y="-3594"/>
                      <a:pt x="11305" y="86893"/>
                      <a:pt x="27709" y="146160"/>
                    </a:cubicBezTo>
                    <a:cubicBezTo>
                      <a:pt x="44113" y="205427"/>
                      <a:pt x="120842" y="334014"/>
                      <a:pt x="132484" y="355710"/>
                    </a:cubicBezTo>
                    <a:cubicBezTo>
                      <a:pt x="144126" y="377406"/>
                      <a:pt x="79567" y="247231"/>
                      <a:pt x="97559" y="276335"/>
                    </a:cubicBezTo>
                    <a:cubicBezTo>
                      <a:pt x="115551" y="305439"/>
                      <a:pt x="235671" y="517635"/>
                      <a:pt x="240434" y="530335"/>
                    </a:cubicBezTo>
                    <a:cubicBezTo>
                      <a:pt x="245197" y="543035"/>
                      <a:pt x="165822" y="412860"/>
                      <a:pt x="126134" y="352535"/>
                    </a:cubicBezTo>
                    <a:cubicBezTo>
                      <a:pt x="86446" y="292210"/>
                      <a:pt x="14480" y="222360"/>
                      <a:pt x="2309" y="168385"/>
                    </a:cubicBezTo>
                    <a:cubicBezTo>
                      <a:pt x="-9862" y="114410"/>
                      <a:pt x="29826" y="3814"/>
                      <a:pt x="34059" y="1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 451">
                <a:extLst>
                  <a:ext uri="{FF2B5EF4-FFF2-40B4-BE49-F238E27FC236}">
                    <a16:creationId xmlns:a16="http://schemas.microsoft.com/office/drawing/2014/main" id="{1A49F086-42A0-1ECD-41BD-EBEAB4BBE929}"/>
                  </a:ext>
                </a:extLst>
              </p:cNvPr>
              <p:cNvSpPr/>
              <p:nvPr/>
            </p:nvSpPr>
            <p:spPr>
              <a:xfrm>
                <a:off x="2150459" y="7892908"/>
                <a:ext cx="253108" cy="359219"/>
              </a:xfrm>
              <a:custGeom>
                <a:avLst/>
                <a:gdLst>
                  <a:gd name="connsiteX0" fmla="*/ 126016 w 253108"/>
                  <a:gd name="connsiteY0" fmla="*/ 142 h 359219"/>
                  <a:gd name="connsiteX1" fmla="*/ 37116 w 253108"/>
                  <a:gd name="connsiteY1" fmla="*/ 162067 h 359219"/>
                  <a:gd name="connsiteX2" fmla="*/ 27591 w 253108"/>
                  <a:gd name="connsiteY2" fmla="*/ 304942 h 359219"/>
                  <a:gd name="connsiteX3" fmla="*/ 33941 w 253108"/>
                  <a:gd name="connsiteY3" fmla="*/ 263667 h 359219"/>
                  <a:gd name="connsiteX4" fmla="*/ 40291 w 253108"/>
                  <a:gd name="connsiteY4" fmla="*/ 358917 h 359219"/>
                  <a:gd name="connsiteX5" fmla="*/ 122841 w 253108"/>
                  <a:gd name="connsiteY5" fmla="*/ 241442 h 359219"/>
                  <a:gd name="connsiteX6" fmla="*/ 154591 w 253108"/>
                  <a:gd name="connsiteY6" fmla="*/ 222392 h 359219"/>
                  <a:gd name="connsiteX7" fmla="*/ 253016 w 253108"/>
                  <a:gd name="connsiteY7" fmla="*/ 358917 h 359219"/>
                  <a:gd name="connsiteX8" fmla="*/ 135541 w 253108"/>
                  <a:gd name="connsiteY8" fmla="*/ 235092 h 359219"/>
                  <a:gd name="connsiteX9" fmla="*/ 21241 w 253108"/>
                  <a:gd name="connsiteY9" fmla="*/ 358917 h 359219"/>
                  <a:gd name="connsiteX10" fmla="*/ 8541 w 253108"/>
                  <a:gd name="connsiteY10" fmla="*/ 190642 h 359219"/>
                  <a:gd name="connsiteX11" fmla="*/ 126016 w 253108"/>
                  <a:gd name="connsiteY11" fmla="*/ 142 h 359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3108" h="359219">
                    <a:moveTo>
                      <a:pt x="126016" y="142"/>
                    </a:moveTo>
                    <a:cubicBezTo>
                      <a:pt x="130778" y="-4620"/>
                      <a:pt x="53520" y="111267"/>
                      <a:pt x="37116" y="162067"/>
                    </a:cubicBezTo>
                    <a:cubicBezTo>
                      <a:pt x="20712" y="212867"/>
                      <a:pt x="28120" y="288009"/>
                      <a:pt x="27591" y="304942"/>
                    </a:cubicBezTo>
                    <a:cubicBezTo>
                      <a:pt x="27062" y="321875"/>
                      <a:pt x="31824" y="254671"/>
                      <a:pt x="33941" y="263667"/>
                    </a:cubicBezTo>
                    <a:cubicBezTo>
                      <a:pt x="36058" y="272663"/>
                      <a:pt x="25474" y="362621"/>
                      <a:pt x="40291" y="358917"/>
                    </a:cubicBezTo>
                    <a:cubicBezTo>
                      <a:pt x="55108" y="355213"/>
                      <a:pt x="103791" y="264196"/>
                      <a:pt x="122841" y="241442"/>
                    </a:cubicBezTo>
                    <a:cubicBezTo>
                      <a:pt x="141891" y="218688"/>
                      <a:pt x="132895" y="202813"/>
                      <a:pt x="154591" y="222392"/>
                    </a:cubicBezTo>
                    <a:cubicBezTo>
                      <a:pt x="176287" y="241971"/>
                      <a:pt x="256191" y="356800"/>
                      <a:pt x="253016" y="358917"/>
                    </a:cubicBezTo>
                    <a:cubicBezTo>
                      <a:pt x="249841" y="361034"/>
                      <a:pt x="174170" y="235092"/>
                      <a:pt x="135541" y="235092"/>
                    </a:cubicBezTo>
                    <a:cubicBezTo>
                      <a:pt x="96912" y="235092"/>
                      <a:pt x="42408" y="366325"/>
                      <a:pt x="21241" y="358917"/>
                    </a:cubicBezTo>
                    <a:cubicBezTo>
                      <a:pt x="74" y="351509"/>
                      <a:pt x="-7334" y="252025"/>
                      <a:pt x="8541" y="190642"/>
                    </a:cubicBezTo>
                    <a:cubicBezTo>
                      <a:pt x="24416" y="129259"/>
                      <a:pt x="121254" y="4904"/>
                      <a:pt x="126016" y="1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 452">
                <a:extLst>
                  <a:ext uri="{FF2B5EF4-FFF2-40B4-BE49-F238E27FC236}">
                    <a16:creationId xmlns:a16="http://schemas.microsoft.com/office/drawing/2014/main" id="{53FB6363-8EBC-8D3D-AE80-F55859E31CB5}"/>
                  </a:ext>
                </a:extLst>
              </p:cNvPr>
              <p:cNvSpPr/>
              <p:nvPr/>
            </p:nvSpPr>
            <p:spPr>
              <a:xfrm>
                <a:off x="2130070" y="7797197"/>
                <a:ext cx="203576" cy="400694"/>
              </a:xfrm>
              <a:custGeom>
                <a:avLst/>
                <a:gdLst>
                  <a:gd name="connsiteX0" fmla="*/ 203555 w 203576"/>
                  <a:gd name="connsiteY0" fmla="*/ 603 h 400694"/>
                  <a:gd name="connsiteX1" fmla="*/ 9880 w 203576"/>
                  <a:gd name="connsiteY1" fmla="*/ 248253 h 400694"/>
                  <a:gd name="connsiteX2" fmla="*/ 25755 w 203576"/>
                  <a:gd name="connsiteY2" fmla="*/ 213328 h 400694"/>
                  <a:gd name="connsiteX3" fmla="*/ 3530 w 203576"/>
                  <a:gd name="connsiteY3" fmla="*/ 311753 h 400694"/>
                  <a:gd name="connsiteX4" fmla="*/ 22580 w 203576"/>
                  <a:gd name="connsiteY4" fmla="*/ 400653 h 400694"/>
                  <a:gd name="connsiteX5" fmla="*/ 19405 w 203576"/>
                  <a:gd name="connsiteY5" fmla="*/ 321278 h 400694"/>
                  <a:gd name="connsiteX6" fmla="*/ 22580 w 203576"/>
                  <a:gd name="connsiteY6" fmla="*/ 181578 h 400694"/>
                  <a:gd name="connsiteX7" fmla="*/ 203555 w 203576"/>
                  <a:gd name="connsiteY7" fmla="*/ 603 h 400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3576" h="400694">
                    <a:moveTo>
                      <a:pt x="203555" y="603"/>
                    </a:moveTo>
                    <a:cubicBezTo>
                      <a:pt x="201438" y="11715"/>
                      <a:pt x="39513" y="212799"/>
                      <a:pt x="9880" y="248253"/>
                    </a:cubicBezTo>
                    <a:cubicBezTo>
                      <a:pt x="-19753" y="283707"/>
                      <a:pt x="26813" y="202745"/>
                      <a:pt x="25755" y="213328"/>
                    </a:cubicBezTo>
                    <a:cubicBezTo>
                      <a:pt x="24697" y="223911"/>
                      <a:pt x="4059" y="280532"/>
                      <a:pt x="3530" y="311753"/>
                    </a:cubicBezTo>
                    <a:cubicBezTo>
                      <a:pt x="3001" y="342974"/>
                      <a:pt x="19934" y="399066"/>
                      <a:pt x="22580" y="400653"/>
                    </a:cubicBezTo>
                    <a:cubicBezTo>
                      <a:pt x="25226" y="402241"/>
                      <a:pt x="19405" y="357790"/>
                      <a:pt x="19405" y="321278"/>
                    </a:cubicBezTo>
                    <a:cubicBezTo>
                      <a:pt x="19405" y="284766"/>
                      <a:pt x="-4407" y="228145"/>
                      <a:pt x="22580" y="181578"/>
                    </a:cubicBezTo>
                    <a:cubicBezTo>
                      <a:pt x="49567" y="135011"/>
                      <a:pt x="205672" y="-10509"/>
                      <a:pt x="203555" y="6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 453">
                <a:extLst>
                  <a:ext uri="{FF2B5EF4-FFF2-40B4-BE49-F238E27FC236}">
                    <a16:creationId xmlns:a16="http://schemas.microsoft.com/office/drawing/2014/main" id="{931FB85E-0606-409B-3DD1-8972B530F953}"/>
                  </a:ext>
                </a:extLst>
              </p:cNvPr>
              <p:cNvSpPr/>
              <p:nvPr/>
            </p:nvSpPr>
            <p:spPr>
              <a:xfrm>
                <a:off x="2717030" y="8047521"/>
                <a:ext cx="689656" cy="271159"/>
              </a:xfrm>
              <a:custGeom>
                <a:avLst/>
                <a:gdLst>
                  <a:gd name="connsiteX0" fmla="*/ 19820 w 689656"/>
                  <a:gd name="connsiteY0" fmla="*/ 4279 h 271159"/>
                  <a:gd name="connsiteX1" fmla="*/ 670695 w 689656"/>
                  <a:gd name="connsiteY1" fmla="*/ 153504 h 271159"/>
                  <a:gd name="connsiteX2" fmla="*/ 486545 w 689656"/>
                  <a:gd name="connsiteY2" fmla="*/ 163029 h 271159"/>
                  <a:gd name="connsiteX3" fmla="*/ 188095 w 689656"/>
                  <a:gd name="connsiteY3" fmla="*/ 270979 h 271159"/>
                  <a:gd name="connsiteX4" fmla="*/ 467495 w 689656"/>
                  <a:gd name="connsiteY4" fmla="*/ 188429 h 271159"/>
                  <a:gd name="connsiteX5" fmla="*/ 600845 w 689656"/>
                  <a:gd name="connsiteY5" fmla="*/ 178904 h 271159"/>
                  <a:gd name="connsiteX6" fmla="*/ 407170 w 689656"/>
                  <a:gd name="connsiteY6" fmla="*/ 172554 h 271159"/>
                  <a:gd name="connsiteX7" fmla="*/ 419870 w 689656"/>
                  <a:gd name="connsiteY7" fmla="*/ 143979 h 271159"/>
                  <a:gd name="connsiteX8" fmla="*/ 188095 w 689656"/>
                  <a:gd name="connsiteY8" fmla="*/ 48729 h 271159"/>
                  <a:gd name="connsiteX9" fmla="*/ 19820 w 689656"/>
                  <a:gd name="connsiteY9" fmla="*/ 4279 h 271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9656" h="271159">
                    <a:moveTo>
                      <a:pt x="19820" y="4279"/>
                    </a:moveTo>
                    <a:cubicBezTo>
                      <a:pt x="100253" y="21741"/>
                      <a:pt x="592908" y="127046"/>
                      <a:pt x="670695" y="153504"/>
                    </a:cubicBezTo>
                    <a:cubicBezTo>
                      <a:pt x="748483" y="179962"/>
                      <a:pt x="566978" y="143450"/>
                      <a:pt x="486545" y="163029"/>
                    </a:cubicBezTo>
                    <a:cubicBezTo>
                      <a:pt x="406112" y="182608"/>
                      <a:pt x="191270" y="266746"/>
                      <a:pt x="188095" y="270979"/>
                    </a:cubicBezTo>
                    <a:cubicBezTo>
                      <a:pt x="184920" y="275212"/>
                      <a:pt x="398703" y="203775"/>
                      <a:pt x="467495" y="188429"/>
                    </a:cubicBezTo>
                    <a:cubicBezTo>
                      <a:pt x="536287" y="173083"/>
                      <a:pt x="610899" y="181550"/>
                      <a:pt x="600845" y="178904"/>
                    </a:cubicBezTo>
                    <a:cubicBezTo>
                      <a:pt x="590791" y="176258"/>
                      <a:pt x="437333" y="178375"/>
                      <a:pt x="407170" y="172554"/>
                    </a:cubicBezTo>
                    <a:cubicBezTo>
                      <a:pt x="377007" y="166733"/>
                      <a:pt x="456383" y="164617"/>
                      <a:pt x="419870" y="143979"/>
                    </a:cubicBezTo>
                    <a:cubicBezTo>
                      <a:pt x="383358" y="123342"/>
                      <a:pt x="250537" y="70425"/>
                      <a:pt x="188095" y="48729"/>
                    </a:cubicBezTo>
                    <a:cubicBezTo>
                      <a:pt x="125653" y="27033"/>
                      <a:pt x="-60613" y="-13183"/>
                      <a:pt x="19820" y="42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 454">
                <a:extLst>
                  <a:ext uri="{FF2B5EF4-FFF2-40B4-BE49-F238E27FC236}">
                    <a16:creationId xmlns:a16="http://schemas.microsoft.com/office/drawing/2014/main" id="{1BA4A48E-D8E9-23D5-DE33-84FD2D2E8AD8}"/>
                  </a:ext>
                </a:extLst>
              </p:cNvPr>
              <p:cNvSpPr/>
              <p:nvPr/>
            </p:nvSpPr>
            <p:spPr>
              <a:xfrm>
                <a:off x="1800070" y="7852127"/>
                <a:ext cx="347297" cy="724593"/>
              </a:xfrm>
              <a:custGeom>
                <a:avLst/>
                <a:gdLst>
                  <a:gd name="connsiteX0" fmla="*/ 343055 w 347297"/>
                  <a:gd name="connsiteY0" fmla="*/ 9173 h 724593"/>
                  <a:gd name="connsiteX1" fmla="*/ 12855 w 347297"/>
                  <a:gd name="connsiteY1" fmla="*/ 428273 h 724593"/>
                  <a:gd name="connsiteX2" fmla="*/ 63655 w 347297"/>
                  <a:gd name="connsiteY2" fmla="*/ 386998 h 724593"/>
                  <a:gd name="connsiteX3" fmla="*/ 28730 w 347297"/>
                  <a:gd name="connsiteY3" fmla="*/ 466373 h 724593"/>
                  <a:gd name="connsiteX4" fmla="*/ 57305 w 347297"/>
                  <a:gd name="connsiteY4" fmla="*/ 720373 h 724593"/>
                  <a:gd name="connsiteX5" fmla="*/ 41430 w 347297"/>
                  <a:gd name="connsiteY5" fmla="*/ 602898 h 724593"/>
                  <a:gd name="connsiteX6" fmla="*/ 95405 w 347297"/>
                  <a:gd name="connsiteY6" fmla="*/ 320323 h 724593"/>
                  <a:gd name="connsiteX7" fmla="*/ 193830 w 347297"/>
                  <a:gd name="connsiteY7" fmla="*/ 152048 h 724593"/>
                  <a:gd name="connsiteX8" fmla="*/ 343055 w 347297"/>
                  <a:gd name="connsiteY8" fmla="*/ 9173 h 72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297" h="724593">
                    <a:moveTo>
                      <a:pt x="343055" y="9173"/>
                    </a:moveTo>
                    <a:cubicBezTo>
                      <a:pt x="312893" y="55210"/>
                      <a:pt x="59422" y="365302"/>
                      <a:pt x="12855" y="428273"/>
                    </a:cubicBezTo>
                    <a:cubicBezTo>
                      <a:pt x="-33712" y="491244"/>
                      <a:pt x="61009" y="380648"/>
                      <a:pt x="63655" y="386998"/>
                    </a:cubicBezTo>
                    <a:cubicBezTo>
                      <a:pt x="66301" y="393348"/>
                      <a:pt x="29788" y="410811"/>
                      <a:pt x="28730" y="466373"/>
                    </a:cubicBezTo>
                    <a:cubicBezTo>
                      <a:pt x="27672" y="521935"/>
                      <a:pt x="55188" y="697619"/>
                      <a:pt x="57305" y="720373"/>
                    </a:cubicBezTo>
                    <a:cubicBezTo>
                      <a:pt x="59422" y="743127"/>
                      <a:pt x="35080" y="669573"/>
                      <a:pt x="41430" y="602898"/>
                    </a:cubicBezTo>
                    <a:cubicBezTo>
                      <a:pt x="47780" y="536223"/>
                      <a:pt x="70005" y="395465"/>
                      <a:pt x="95405" y="320323"/>
                    </a:cubicBezTo>
                    <a:cubicBezTo>
                      <a:pt x="120805" y="245181"/>
                      <a:pt x="153613" y="201260"/>
                      <a:pt x="193830" y="152048"/>
                    </a:cubicBezTo>
                    <a:cubicBezTo>
                      <a:pt x="234047" y="102836"/>
                      <a:pt x="373217" y="-36864"/>
                      <a:pt x="343055" y="91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 455">
                <a:extLst>
                  <a:ext uri="{FF2B5EF4-FFF2-40B4-BE49-F238E27FC236}">
                    <a16:creationId xmlns:a16="http://schemas.microsoft.com/office/drawing/2014/main" id="{83E84C55-B929-3F0B-DF93-0FF3A047B68A}"/>
                  </a:ext>
                </a:extLst>
              </p:cNvPr>
              <p:cNvSpPr/>
              <p:nvPr/>
            </p:nvSpPr>
            <p:spPr>
              <a:xfrm>
                <a:off x="1769884" y="7955727"/>
                <a:ext cx="256071" cy="588370"/>
              </a:xfrm>
              <a:custGeom>
                <a:avLst/>
                <a:gdLst>
                  <a:gd name="connsiteX0" fmla="*/ 252591 w 256071"/>
                  <a:gd name="connsiteY0" fmla="*/ 3998 h 588370"/>
                  <a:gd name="connsiteX1" fmla="*/ 17641 w 256071"/>
                  <a:gd name="connsiteY1" fmla="*/ 273873 h 588370"/>
                  <a:gd name="connsiteX2" fmla="*/ 17641 w 256071"/>
                  <a:gd name="connsiteY2" fmla="*/ 435798 h 588370"/>
                  <a:gd name="connsiteX3" fmla="*/ 23991 w 256071"/>
                  <a:gd name="connsiteY3" fmla="*/ 369123 h 588370"/>
                  <a:gd name="connsiteX4" fmla="*/ 23991 w 256071"/>
                  <a:gd name="connsiteY4" fmla="*/ 588198 h 588370"/>
                  <a:gd name="connsiteX5" fmla="*/ 8116 w 256071"/>
                  <a:gd name="connsiteY5" fmla="*/ 327848 h 588370"/>
                  <a:gd name="connsiteX6" fmla="*/ 147816 w 256071"/>
                  <a:gd name="connsiteY6" fmla="*/ 124648 h 588370"/>
                  <a:gd name="connsiteX7" fmla="*/ 252591 w 256071"/>
                  <a:gd name="connsiteY7" fmla="*/ 3998 h 58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071" h="588370">
                    <a:moveTo>
                      <a:pt x="252591" y="3998"/>
                    </a:moveTo>
                    <a:cubicBezTo>
                      <a:pt x="230895" y="28869"/>
                      <a:pt x="56799" y="201906"/>
                      <a:pt x="17641" y="273873"/>
                    </a:cubicBezTo>
                    <a:cubicBezTo>
                      <a:pt x="-21517" y="345840"/>
                      <a:pt x="16583" y="419923"/>
                      <a:pt x="17641" y="435798"/>
                    </a:cubicBezTo>
                    <a:cubicBezTo>
                      <a:pt x="18699" y="451673"/>
                      <a:pt x="22933" y="343723"/>
                      <a:pt x="23991" y="369123"/>
                    </a:cubicBezTo>
                    <a:cubicBezTo>
                      <a:pt x="25049" y="394523"/>
                      <a:pt x="26637" y="595077"/>
                      <a:pt x="23991" y="588198"/>
                    </a:cubicBezTo>
                    <a:cubicBezTo>
                      <a:pt x="21345" y="581319"/>
                      <a:pt x="-12522" y="405106"/>
                      <a:pt x="8116" y="327848"/>
                    </a:cubicBezTo>
                    <a:cubicBezTo>
                      <a:pt x="28753" y="250590"/>
                      <a:pt x="106541" y="172802"/>
                      <a:pt x="147816" y="124648"/>
                    </a:cubicBezTo>
                    <a:cubicBezTo>
                      <a:pt x="189091" y="76494"/>
                      <a:pt x="274287" y="-20873"/>
                      <a:pt x="252591" y="39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 456">
                <a:extLst>
                  <a:ext uri="{FF2B5EF4-FFF2-40B4-BE49-F238E27FC236}">
                    <a16:creationId xmlns:a16="http://schemas.microsoft.com/office/drawing/2014/main" id="{7833001B-5D39-65CB-0ED5-9AA1A9C950CE}"/>
                  </a:ext>
                </a:extLst>
              </p:cNvPr>
              <p:cNvSpPr/>
              <p:nvPr/>
            </p:nvSpPr>
            <p:spPr>
              <a:xfrm>
                <a:off x="1682079" y="8032562"/>
                <a:ext cx="219884" cy="644713"/>
              </a:xfrm>
              <a:custGeom>
                <a:avLst/>
                <a:gdLst>
                  <a:gd name="connsiteX0" fmla="*/ 219746 w 219884"/>
                  <a:gd name="connsiteY0" fmla="*/ 188 h 644713"/>
                  <a:gd name="connsiteX1" fmla="*/ 51471 w 219884"/>
                  <a:gd name="connsiteY1" fmla="*/ 206563 h 644713"/>
                  <a:gd name="connsiteX2" fmla="*/ 64171 w 219884"/>
                  <a:gd name="connsiteY2" fmla="*/ 181163 h 644713"/>
                  <a:gd name="connsiteX3" fmla="*/ 35596 w 219884"/>
                  <a:gd name="connsiteY3" fmla="*/ 352613 h 644713"/>
                  <a:gd name="connsiteX4" fmla="*/ 22896 w 219884"/>
                  <a:gd name="connsiteY4" fmla="*/ 511363 h 644713"/>
                  <a:gd name="connsiteX5" fmla="*/ 26071 w 219884"/>
                  <a:gd name="connsiteY5" fmla="*/ 431988 h 644713"/>
                  <a:gd name="connsiteX6" fmla="*/ 64171 w 219884"/>
                  <a:gd name="connsiteY6" fmla="*/ 644713 h 644713"/>
                  <a:gd name="connsiteX7" fmla="*/ 13371 w 219884"/>
                  <a:gd name="connsiteY7" fmla="*/ 431988 h 644713"/>
                  <a:gd name="connsiteX8" fmla="*/ 19721 w 219884"/>
                  <a:gd name="connsiteY8" fmla="*/ 247838 h 644713"/>
                  <a:gd name="connsiteX9" fmla="*/ 219746 w 219884"/>
                  <a:gd name="connsiteY9" fmla="*/ 188 h 64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9884" h="644713">
                    <a:moveTo>
                      <a:pt x="219746" y="188"/>
                    </a:moveTo>
                    <a:cubicBezTo>
                      <a:pt x="225038" y="-6691"/>
                      <a:pt x="77400" y="176401"/>
                      <a:pt x="51471" y="206563"/>
                    </a:cubicBezTo>
                    <a:cubicBezTo>
                      <a:pt x="25542" y="236725"/>
                      <a:pt x="66817" y="156821"/>
                      <a:pt x="64171" y="181163"/>
                    </a:cubicBezTo>
                    <a:cubicBezTo>
                      <a:pt x="61525" y="205505"/>
                      <a:pt x="42475" y="297580"/>
                      <a:pt x="35596" y="352613"/>
                    </a:cubicBezTo>
                    <a:cubicBezTo>
                      <a:pt x="28717" y="407646"/>
                      <a:pt x="24483" y="498134"/>
                      <a:pt x="22896" y="511363"/>
                    </a:cubicBezTo>
                    <a:cubicBezTo>
                      <a:pt x="21309" y="524592"/>
                      <a:pt x="19192" y="409763"/>
                      <a:pt x="26071" y="431988"/>
                    </a:cubicBezTo>
                    <a:cubicBezTo>
                      <a:pt x="32950" y="454213"/>
                      <a:pt x="66288" y="644713"/>
                      <a:pt x="64171" y="644713"/>
                    </a:cubicBezTo>
                    <a:cubicBezTo>
                      <a:pt x="62054" y="644713"/>
                      <a:pt x="20779" y="498134"/>
                      <a:pt x="13371" y="431988"/>
                    </a:cubicBezTo>
                    <a:cubicBezTo>
                      <a:pt x="5963" y="365842"/>
                      <a:pt x="-15733" y="316630"/>
                      <a:pt x="19721" y="247838"/>
                    </a:cubicBezTo>
                    <a:cubicBezTo>
                      <a:pt x="55175" y="179046"/>
                      <a:pt x="214454" y="7067"/>
                      <a:pt x="219746" y="1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 457">
                <a:extLst>
                  <a:ext uri="{FF2B5EF4-FFF2-40B4-BE49-F238E27FC236}">
                    <a16:creationId xmlns:a16="http://schemas.microsoft.com/office/drawing/2014/main" id="{512DC90A-8877-2D72-8172-6C3D84519F55}"/>
                  </a:ext>
                </a:extLst>
              </p:cNvPr>
              <p:cNvSpPr/>
              <p:nvPr/>
            </p:nvSpPr>
            <p:spPr>
              <a:xfrm>
                <a:off x="2539232" y="7861984"/>
                <a:ext cx="590351" cy="359289"/>
              </a:xfrm>
              <a:custGeom>
                <a:avLst/>
                <a:gdLst>
                  <a:gd name="connsiteX0" fmla="*/ 105543 w 590351"/>
                  <a:gd name="connsiteY0" fmla="*/ 8841 h 359289"/>
                  <a:gd name="connsiteX1" fmla="*/ 381768 w 590351"/>
                  <a:gd name="connsiteY1" fmla="*/ 313641 h 359289"/>
                  <a:gd name="connsiteX2" fmla="*/ 334143 w 590351"/>
                  <a:gd name="connsiteY2" fmla="*/ 227916 h 359289"/>
                  <a:gd name="connsiteX3" fmla="*/ 584968 w 590351"/>
                  <a:gd name="connsiteY3" fmla="*/ 354916 h 359289"/>
                  <a:gd name="connsiteX4" fmla="*/ 473843 w 590351"/>
                  <a:gd name="connsiteY4" fmla="*/ 323166 h 359289"/>
                  <a:gd name="connsiteX5" fmla="*/ 108718 w 590351"/>
                  <a:gd name="connsiteY5" fmla="*/ 256491 h 359289"/>
                  <a:gd name="connsiteX6" fmla="*/ 7118 w 590351"/>
                  <a:gd name="connsiteY6" fmla="*/ 221566 h 359289"/>
                  <a:gd name="connsiteX7" fmla="*/ 267468 w 590351"/>
                  <a:gd name="connsiteY7" fmla="*/ 218391 h 359289"/>
                  <a:gd name="connsiteX8" fmla="*/ 127768 w 590351"/>
                  <a:gd name="connsiteY8" fmla="*/ 91391 h 359289"/>
                  <a:gd name="connsiteX9" fmla="*/ 105543 w 590351"/>
                  <a:gd name="connsiteY9" fmla="*/ 8841 h 35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0351" h="359289">
                    <a:moveTo>
                      <a:pt x="105543" y="8841"/>
                    </a:moveTo>
                    <a:cubicBezTo>
                      <a:pt x="147876" y="45883"/>
                      <a:pt x="343668" y="277129"/>
                      <a:pt x="381768" y="313641"/>
                    </a:cubicBezTo>
                    <a:cubicBezTo>
                      <a:pt x="419868" y="350153"/>
                      <a:pt x="300276" y="221037"/>
                      <a:pt x="334143" y="227916"/>
                    </a:cubicBezTo>
                    <a:cubicBezTo>
                      <a:pt x="368010" y="234795"/>
                      <a:pt x="561685" y="339041"/>
                      <a:pt x="584968" y="354916"/>
                    </a:cubicBezTo>
                    <a:cubicBezTo>
                      <a:pt x="608251" y="370791"/>
                      <a:pt x="553218" y="339570"/>
                      <a:pt x="473843" y="323166"/>
                    </a:cubicBezTo>
                    <a:cubicBezTo>
                      <a:pt x="394468" y="306762"/>
                      <a:pt x="186506" y="273424"/>
                      <a:pt x="108718" y="256491"/>
                    </a:cubicBezTo>
                    <a:cubicBezTo>
                      <a:pt x="30930" y="239558"/>
                      <a:pt x="-19340" y="227916"/>
                      <a:pt x="7118" y="221566"/>
                    </a:cubicBezTo>
                    <a:cubicBezTo>
                      <a:pt x="33576" y="215216"/>
                      <a:pt x="247360" y="240087"/>
                      <a:pt x="267468" y="218391"/>
                    </a:cubicBezTo>
                    <a:cubicBezTo>
                      <a:pt x="287576" y="196695"/>
                      <a:pt x="153168" y="121554"/>
                      <a:pt x="127768" y="91391"/>
                    </a:cubicBezTo>
                    <a:cubicBezTo>
                      <a:pt x="102368" y="61228"/>
                      <a:pt x="63210" y="-28201"/>
                      <a:pt x="105543" y="88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 458">
                <a:extLst>
                  <a:ext uri="{FF2B5EF4-FFF2-40B4-BE49-F238E27FC236}">
                    <a16:creationId xmlns:a16="http://schemas.microsoft.com/office/drawing/2014/main" id="{F5C553DB-7BF4-5E8B-2ECF-34EF737A8195}"/>
                  </a:ext>
                </a:extLst>
              </p:cNvPr>
              <p:cNvSpPr/>
              <p:nvPr/>
            </p:nvSpPr>
            <p:spPr>
              <a:xfrm>
                <a:off x="1175740" y="8447742"/>
                <a:ext cx="415659" cy="1121835"/>
              </a:xfrm>
              <a:custGeom>
                <a:avLst/>
                <a:gdLst>
                  <a:gd name="connsiteX0" fmla="*/ 414935 w 415659"/>
                  <a:gd name="connsiteY0" fmla="*/ 4108 h 1121835"/>
                  <a:gd name="connsiteX1" fmla="*/ 18060 w 415659"/>
                  <a:gd name="connsiteY1" fmla="*/ 1077258 h 1121835"/>
                  <a:gd name="connsiteX2" fmla="*/ 97435 w 415659"/>
                  <a:gd name="connsiteY2" fmla="*/ 858183 h 1121835"/>
                  <a:gd name="connsiteX3" fmla="*/ 364135 w 415659"/>
                  <a:gd name="connsiteY3" fmla="*/ 305733 h 1121835"/>
                  <a:gd name="connsiteX4" fmla="*/ 122835 w 415659"/>
                  <a:gd name="connsiteY4" fmla="*/ 693083 h 1121835"/>
                  <a:gd name="connsiteX5" fmla="*/ 414935 w 415659"/>
                  <a:gd name="connsiteY5" fmla="*/ 4108 h 1121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59" h="1121835">
                    <a:moveTo>
                      <a:pt x="414935" y="4108"/>
                    </a:moveTo>
                    <a:cubicBezTo>
                      <a:pt x="397473" y="68137"/>
                      <a:pt x="70977" y="934912"/>
                      <a:pt x="18060" y="1077258"/>
                    </a:cubicBezTo>
                    <a:cubicBezTo>
                      <a:pt x="-34857" y="1219604"/>
                      <a:pt x="39756" y="986771"/>
                      <a:pt x="97435" y="858183"/>
                    </a:cubicBezTo>
                    <a:cubicBezTo>
                      <a:pt x="155114" y="729595"/>
                      <a:pt x="359902" y="333250"/>
                      <a:pt x="364135" y="305733"/>
                    </a:cubicBezTo>
                    <a:cubicBezTo>
                      <a:pt x="368368" y="278216"/>
                      <a:pt x="117014" y="741237"/>
                      <a:pt x="122835" y="693083"/>
                    </a:cubicBezTo>
                    <a:cubicBezTo>
                      <a:pt x="128656" y="644929"/>
                      <a:pt x="432397" y="-59921"/>
                      <a:pt x="414935" y="41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 459">
                <a:extLst>
                  <a:ext uri="{FF2B5EF4-FFF2-40B4-BE49-F238E27FC236}">
                    <a16:creationId xmlns:a16="http://schemas.microsoft.com/office/drawing/2014/main" id="{BC682D7D-46E9-B387-63DB-4DAA9AC26A8D}"/>
                  </a:ext>
                </a:extLst>
              </p:cNvPr>
              <p:cNvSpPr/>
              <p:nvPr/>
            </p:nvSpPr>
            <p:spPr>
              <a:xfrm>
                <a:off x="1170544" y="8388348"/>
                <a:ext cx="423307" cy="859754"/>
              </a:xfrm>
              <a:custGeom>
                <a:avLst/>
                <a:gdLst>
                  <a:gd name="connsiteX0" fmla="*/ 423306 w 423307"/>
                  <a:gd name="connsiteY0" fmla="*/ 2 h 859754"/>
                  <a:gd name="connsiteX1" fmla="*/ 194706 w 423307"/>
                  <a:gd name="connsiteY1" fmla="*/ 355602 h 859754"/>
                  <a:gd name="connsiteX2" fmla="*/ 220106 w 423307"/>
                  <a:gd name="connsiteY2" fmla="*/ 339727 h 859754"/>
                  <a:gd name="connsiteX3" fmla="*/ 10556 w 423307"/>
                  <a:gd name="connsiteY3" fmla="*/ 847727 h 859754"/>
                  <a:gd name="connsiteX4" fmla="*/ 64531 w 423307"/>
                  <a:gd name="connsiteY4" fmla="*/ 657227 h 859754"/>
                  <a:gd name="connsiteX5" fmla="*/ 350281 w 423307"/>
                  <a:gd name="connsiteY5" fmla="*/ 180977 h 859754"/>
                  <a:gd name="connsiteX6" fmla="*/ 191531 w 423307"/>
                  <a:gd name="connsiteY6" fmla="*/ 361952 h 859754"/>
                  <a:gd name="connsiteX7" fmla="*/ 423306 w 423307"/>
                  <a:gd name="connsiteY7" fmla="*/ 2 h 85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307" h="859754">
                    <a:moveTo>
                      <a:pt x="423306" y="2"/>
                    </a:moveTo>
                    <a:cubicBezTo>
                      <a:pt x="423835" y="-1056"/>
                      <a:pt x="228573" y="298981"/>
                      <a:pt x="194706" y="355602"/>
                    </a:cubicBezTo>
                    <a:cubicBezTo>
                      <a:pt x="160839" y="412223"/>
                      <a:pt x="250798" y="257706"/>
                      <a:pt x="220106" y="339727"/>
                    </a:cubicBezTo>
                    <a:cubicBezTo>
                      <a:pt x="189414" y="421748"/>
                      <a:pt x="36485" y="794810"/>
                      <a:pt x="10556" y="847727"/>
                    </a:cubicBezTo>
                    <a:cubicBezTo>
                      <a:pt x="-15373" y="900644"/>
                      <a:pt x="7910" y="768352"/>
                      <a:pt x="64531" y="657227"/>
                    </a:cubicBezTo>
                    <a:cubicBezTo>
                      <a:pt x="121152" y="546102"/>
                      <a:pt x="329114" y="230189"/>
                      <a:pt x="350281" y="180977"/>
                    </a:cubicBezTo>
                    <a:cubicBezTo>
                      <a:pt x="371448" y="131765"/>
                      <a:pt x="177773" y="387352"/>
                      <a:pt x="191531" y="361952"/>
                    </a:cubicBezTo>
                    <a:cubicBezTo>
                      <a:pt x="205289" y="336552"/>
                      <a:pt x="422777" y="1060"/>
                      <a:pt x="423306" y="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 460">
                <a:extLst>
                  <a:ext uri="{FF2B5EF4-FFF2-40B4-BE49-F238E27FC236}">
                    <a16:creationId xmlns:a16="http://schemas.microsoft.com/office/drawing/2014/main" id="{1F896FAF-4E38-5C98-6C5B-F1EE74E1DDD2}"/>
                  </a:ext>
                </a:extLst>
              </p:cNvPr>
              <p:cNvSpPr/>
              <p:nvPr/>
            </p:nvSpPr>
            <p:spPr>
              <a:xfrm>
                <a:off x="756096" y="8841777"/>
                <a:ext cx="631304" cy="768995"/>
              </a:xfrm>
              <a:custGeom>
                <a:avLst/>
                <a:gdLst>
                  <a:gd name="connsiteX0" fmla="*/ 628204 w 631304"/>
                  <a:gd name="connsiteY0" fmla="*/ 6948 h 768995"/>
                  <a:gd name="connsiteX1" fmla="*/ 18604 w 631304"/>
                  <a:gd name="connsiteY1" fmla="*/ 746723 h 768995"/>
                  <a:gd name="connsiteX2" fmla="*/ 186879 w 631304"/>
                  <a:gd name="connsiteY2" fmla="*/ 537173 h 768995"/>
                  <a:gd name="connsiteX3" fmla="*/ 491679 w 631304"/>
                  <a:gd name="connsiteY3" fmla="*/ 137123 h 768995"/>
                  <a:gd name="connsiteX4" fmla="*/ 266254 w 631304"/>
                  <a:gd name="connsiteY4" fmla="*/ 362548 h 768995"/>
                  <a:gd name="connsiteX5" fmla="*/ 628204 w 631304"/>
                  <a:gd name="connsiteY5" fmla="*/ 6948 h 768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304" h="768995">
                    <a:moveTo>
                      <a:pt x="628204" y="6948"/>
                    </a:moveTo>
                    <a:cubicBezTo>
                      <a:pt x="586929" y="70977"/>
                      <a:pt x="92158" y="658352"/>
                      <a:pt x="18604" y="746723"/>
                    </a:cubicBezTo>
                    <a:cubicBezTo>
                      <a:pt x="-54950" y="835094"/>
                      <a:pt x="108033" y="638773"/>
                      <a:pt x="186879" y="537173"/>
                    </a:cubicBezTo>
                    <a:cubicBezTo>
                      <a:pt x="265725" y="435573"/>
                      <a:pt x="478450" y="166227"/>
                      <a:pt x="491679" y="137123"/>
                    </a:cubicBezTo>
                    <a:cubicBezTo>
                      <a:pt x="504908" y="108019"/>
                      <a:pt x="247204" y="383185"/>
                      <a:pt x="266254" y="362548"/>
                    </a:cubicBezTo>
                    <a:cubicBezTo>
                      <a:pt x="285304" y="341911"/>
                      <a:pt x="669479" y="-57081"/>
                      <a:pt x="628204" y="69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 461">
                <a:extLst>
                  <a:ext uri="{FF2B5EF4-FFF2-40B4-BE49-F238E27FC236}">
                    <a16:creationId xmlns:a16="http://schemas.microsoft.com/office/drawing/2014/main" id="{2CDA9267-1D45-C494-A09B-1A26B1180C99}"/>
                  </a:ext>
                </a:extLst>
              </p:cNvPr>
              <p:cNvSpPr/>
              <p:nvPr/>
            </p:nvSpPr>
            <p:spPr>
              <a:xfrm>
                <a:off x="1839840" y="8527676"/>
                <a:ext cx="123786" cy="838840"/>
              </a:xfrm>
              <a:custGeom>
                <a:avLst/>
                <a:gdLst>
                  <a:gd name="connsiteX0" fmla="*/ 1660 w 123786"/>
                  <a:gd name="connsiteY0" fmla="*/ 67049 h 838840"/>
                  <a:gd name="connsiteX1" fmla="*/ 11185 w 123786"/>
                  <a:gd name="connsiteY1" fmla="*/ 368674 h 838840"/>
                  <a:gd name="connsiteX2" fmla="*/ 14360 w 123786"/>
                  <a:gd name="connsiteY2" fmla="*/ 314699 h 838840"/>
                  <a:gd name="connsiteX3" fmla="*/ 55635 w 123786"/>
                  <a:gd name="connsiteY3" fmla="*/ 540124 h 838840"/>
                  <a:gd name="connsiteX4" fmla="*/ 33410 w 123786"/>
                  <a:gd name="connsiteY4" fmla="*/ 467099 h 838840"/>
                  <a:gd name="connsiteX5" fmla="*/ 100085 w 123786"/>
                  <a:gd name="connsiteY5" fmla="*/ 682999 h 838840"/>
                  <a:gd name="connsiteX6" fmla="*/ 84210 w 123786"/>
                  <a:gd name="connsiteY6" fmla="*/ 600449 h 838840"/>
                  <a:gd name="connsiteX7" fmla="*/ 122310 w 123786"/>
                  <a:gd name="connsiteY7" fmla="*/ 838574 h 838840"/>
                  <a:gd name="connsiteX8" fmla="*/ 23885 w 123786"/>
                  <a:gd name="connsiteY8" fmla="*/ 546474 h 838840"/>
                  <a:gd name="connsiteX9" fmla="*/ 46110 w 123786"/>
                  <a:gd name="connsiteY9" fmla="*/ 6724 h 838840"/>
                  <a:gd name="connsiteX10" fmla="*/ 49285 w 123786"/>
                  <a:gd name="connsiteY10" fmla="*/ 235324 h 838840"/>
                  <a:gd name="connsiteX11" fmla="*/ 1660 w 123786"/>
                  <a:gd name="connsiteY11" fmla="*/ 67049 h 83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3786" h="838840">
                    <a:moveTo>
                      <a:pt x="1660" y="67049"/>
                    </a:moveTo>
                    <a:cubicBezTo>
                      <a:pt x="-4690" y="89274"/>
                      <a:pt x="9068" y="327399"/>
                      <a:pt x="11185" y="368674"/>
                    </a:cubicBezTo>
                    <a:cubicBezTo>
                      <a:pt x="13302" y="409949"/>
                      <a:pt x="6952" y="286124"/>
                      <a:pt x="14360" y="314699"/>
                    </a:cubicBezTo>
                    <a:cubicBezTo>
                      <a:pt x="21768" y="343274"/>
                      <a:pt x="52460" y="514724"/>
                      <a:pt x="55635" y="540124"/>
                    </a:cubicBezTo>
                    <a:cubicBezTo>
                      <a:pt x="58810" y="565524"/>
                      <a:pt x="26002" y="443287"/>
                      <a:pt x="33410" y="467099"/>
                    </a:cubicBezTo>
                    <a:cubicBezTo>
                      <a:pt x="40818" y="490912"/>
                      <a:pt x="91618" y="660774"/>
                      <a:pt x="100085" y="682999"/>
                    </a:cubicBezTo>
                    <a:cubicBezTo>
                      <a:pt x="108552" y="705224"/>
                      <a:pt x="80506" y="574520"/>
                      <a:pt x="84210" y="600449"/>
                    </a:cubicBezTo>
                    <a:cubicBezTo>
                      <a:pt x="87914" y="626378"/>
                      <a:pt x="132364" y="847570"/>
                      <a:pt x="122310" y="838574"/>
                    </a:cubicBezTo>
                    <a:cubicBezTo>
                      <a:pt x="112256" y="829578"/>
                      <a:pt x="36585" y="685116"/>
                      <a:pt x="23885" y="546474"/>
                    </a:cubicBezTo>
                    <a:cubicBezTo>
                      <a:pt x="11185" y="407832"/>
                      <a:pt x="41877" y="58582"/>
                      <a:pt x="46110" y="6724"/>
                    </a:cubicBezTo>
                    <a:cubicBezTo>
                      <a:pt x="50343" y="-45134"/>
                      <a:pt x="57752" y="219449"/>
                      <a:pt x="49285" y="235324"/>
                    </a:cubicBezTo>
                    <a:cubicBezTo>
                      <a:pt x="40818" y="251199"/>
                      <a:pt x="8010" y="44824"/>
                      <a:pt x="1660" y="670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テキスト ボックス 463">
                <a:extLst>
                  <a:ext uri="{FF2B5EF4-FFF2-40B4-BE49-F238E27FC236}">
                    <a16:creationId xmlns:a16="http://schemas.microsoft.com/office/drawing/2014/main" id="{1F2AC6B1-2840-A4F0-6C2C-90A4A82E1169}"/>
                  </a:ext>
                </a:extLst>
              </p:cNvPr>
              <p:cNvSpPr txBox="1"/>
              <p:nvPr/>
            </p:nvSpPr>
            <p:spPr>
              <a:xfrm>
                <a:off x="1901963" y="872836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kumimoji="1" lang="ja-JP" altLang="en-US"/>
              </a:p>
            </p:txBody>
          </p:sp>
          <p:sp>
            <p:nvSpPr>
              <p:cNvPr id="465" name="フリーフォーム 464">
                <a:extLst>
                  <a:ext uri="{FF2B5EF4-FFF2-40B4-BE49-F238E27FC236}">
                    <a16:creationId xmlns:a16="http://schemas.microsoft.com/office/drawing/2014/main" id="{64E5210F-9F90-DB15-C358-F7F3B7DD495D}"/>
                  </a:ext>
                </a:extLst>
              </p:cNvPr>
              <p:cNvSpPr/>
              <p:nvPr/>
            </p:nvSpPr>
            <p:spPr>
              <a:xfrm>
                <a:off x="2369517" y="7813485"/>
                <a:ext cx="262655" cy="569751"/>
              </a:xfrm>
              <a:custGeom>
                <a:avLst/>
                <a:gdLst>
                  <a:gd name="connsiteX0" fmla="*/ 262558 w 262655"/>
                  <a:gd name="connsiteY0" fmla="*/ 190 h 569751"/>
                  <a:gd name="connsiteX1" fmla="*/ 65708 w 262655"/>
                  <a:gd name="connsiteY1" fmla="*/ 101790 h 569751"/>
                  <a:gd name="connsiteX2" fmla="*/ 157783 w 262655"/>
                  <a:gd name="connsiteY2" fmla="*/ 73215 h 569751"/>
                  <a:gd name="connsiteX3" fmla="*/ 18083 w 262655"/>
                  <a:gd name="connsiteY3" fmla="*/ 63690 h 569751"/>
                  <a:gd name="connsiteX4" fmla="*/ 46658 w 262655"/>
                  <a:gd name="connsiteY4" fmla="*/ 101790 h 569751"/>
                  <a:gd name="connsiteX5" fmla="*/ 37133 w 262655"/>
                  <a:gd name="connsiteY5" fmla="*/ 301815 h 569751"/>
                  <a:gd name="connsiteX6" fmla="*/ 49833 w 262655"/>
                  <a:gd name="connsiteY6" fmla="*/ 241490 h 569751"/>
                  <a:gd name="connsiteX7" fmla="*/ 87933 w 262655"/>
                  <a:gd name="connsiteY7" fmla="*/ 378015 h 569751"/>
                  <a:gd name="connsiteX8" fmla="*/ 97458 w 262655"/>
                  <a:gd name="connsiteY8" fmla="*/ 336740 h 569751"/>
                  <a:gd name="connsiteX9" fmla="*/ 164133 w 262655"/>
                  <a:gd name="connsiteY9" fmla="*/ 568515 h 569751"/>
                  <a:gd name="connsiteX10" fmla="*/ 122858 w 262655"/>
                  <a:gd name="connsiteY10" fmla="*/ 422465 h 569751"/>
                  <a:gd name="connsiteX11" fmla="*/ 110158 w 262655"/>
                  <a:gd name="connsiteY11" fmla="*/ 285940 h 569751"/>
                  <a:gd name="connsiteX12" fmla="*/ 33958 w 262655"/>
                  <a:gd name="connsiteY12" fmla="*/ 184340 h 569751"/>
                  <a:gd name="connsiteX13" fmla="*/ 2208 w 262655"/>
                  <a:gd name="connsiteY13" fmla="*/ 95440 h 569751"/>
                  <a:gd name="connsiteX14" fmla="*/ 91108 w 262655"/>
                  <a:gd name="connsiteY14" fmla="*/ 76390 h 569751"/>
                  <a:gd name="connsiteX15" fmla="*/ 262558 w 262655"/>
                  <a:gd name="connsiteY15" fmla="*/ 190 h 569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2655" h="569751">
                    <a:moveTo>
                      <a:pt x="262558" y="190"/>
                    </a:moveTo>
                    <a:cubicBezTo>
                      <a:pt x="258325" y="4423"/>
                      <a:pt x="83170" y="89619"/>
                      <a:pt x="65708" y="101790"/>
                    </a:cubicBezTo>
                    <a:cubicBezTo>
                      <a:pt x="48246" y="113961"/>
                      <a:pt x="165720" y="79565"/>
                      <a:pt x="157783" y="73215"/>
                    </a:cubicBezTo>
                    <a:cubicBezTo>
                      <a:pt x="149846" y="66865"/>
                      <a:pt x="36604" y="58927"/>
                      <a:pt x="18083" y="63690"/>
                    </a:cubicBezTo>
                    <a:cubicBezTo>
                      <a:pt x="-438" y="68453"/>
                      <a:pt x="43483" y="62103"/>
                      <a:pt x="46658" y="101790"/>
                    </a:cubicBezTo>
                    <a:cubicBezTo>
                      <a:pt x="49833" y="141477"/>
                      <a:pt x="36604" y="278532"/>
                      <a:pt x="37133" y="301815"/>
                    </a:cubicBezTo>
                    <a:cubicBezTo>
                      <a:pt x="37662" y="325098"/>
                      <a:pt x="41366" y="228790"/>
                      <a:pt x="49833" y="241490"/>
                    </a:cubicBezTo>
                    <a:cubicBezTo>
                      <a:pt x="58300" y="254190"/>
                      <a:pt x="79996" y="362140"/>
                      <a:pt x="87933" y="378015"/>
                    </a:cubicBezTo>
                    <a:cubicBezTo>
                      <a:pt x="95870" y="393890"/>
                      <a:pt x="84758" y="304990"/>
                      <a:pt x="97458" y="336740"/>
                    </a:cubicBezTo>
                    <a:cubicBezTo>
                      <a:pt x="110158" y="368490"/>
                      <a:pt x="159900" y="554228"/>
                      <a:pt x="164133" y="568515"/>
                    </a:cubicBezTo>
                    <a:cubicBezTo>
                      <a:pt x="168366" y="582802"/>
                      <a:pt x="131854" y="469561"/>
                      <a:pt x="122858" y="422465"/>
                    </a:cubicBezTo>
                    <a:cubicBezTo>
                      <a:pt x="113862" y="375369"/>
                      <a:pt x="124975" y="325627"/>
                      <a:pt x="110158" y="285940"/>
                    </a:cubicBezTo>
                    <a:cubicBezTo>
                      <a:pt x="95341" y="246253"/>
                      <a:pt x="51950" y="216090"/>
                      <a:pt x="33958" y="184340"/>
                    </a:cubicBezTo>
                    <a:cubicBezTo>
                      <a:pt x="15966" y="152590"/>
                      <a:pt x="-7317" y="113432"/>
                      <a:pt x="2208" y="95440"/>
                    </a:cubicBezTo>
                    <a:cubicBezTo>
                      <a:pt x="11733" y="77448"/>
                      <a:pt x="49833" y="89090"/>
                      <a:pt x="91108" y="76390"/>
                    </a:cubicBezTo>
                    <a:cubicBezTo>
                      <a:pt x="132383" y="63690"/>
                      <a:pt x="266791" y="-4043"/>
                      <a:pt x="262558" y="1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 465">
                <a:extLst>
                  <a:ext uri="{FF2B5EF4-FFF2-40B4-BE49-F238E27FC236}">
                    <a16:creationId xmlns:a16="http://schemas.microsoft.com/office/drawing/2014/main" id="{129BAE69-8D7E-77B6-7E04-4880A063FFCA}"/>
                  </a:ext>
                </a:extLst>
              </p:cNvPr>
              <p:cNvSpPr/>
              <p:nvPr/>
            </p:nvSpPr>
            <p:spPr>
              <a:xfrm>
                <a:off x="2529500" y="8143417"/>
                <a:ext cx="531411" cy="156264"/>
              </a:xfrm>
              <a:custGeom>
                <a:avLst/>
                <a:gdLst>
                  <a:gd name="connsiteX0" fmla="*/ 975 w 531411"/>
                  <a:gd name="connsiteY0" fmla="*/ 458 h 156264"/>
                  <a:gd name="connsiteX1" fmla="*/ 489925 w 531411"/>
                  <a:gd name="connsiteY1" fmla="*/ 83008 h 156264"/>
                  <a:gd name="connsiteX2" fmla="*/ 375625 w 531411"/>
                  <a:gd name="connsiteY2" fmla="*/ 48083 h 156264"/>
                  <a:gd name="connsiteX3" fmla="*/ 531200 w 531411"/>
                  <a:gd name="connsiteY3" fmla="*/ 111583 h 156264"/>
                  <a:gd name="connsiteX4" fmla="*/ 404200 w 531411"/>
                  <a:gd name="connsiteY4" fmla="*/ 83008 h 156264"/>
                  <a:gd name="connsiteX5" fmla="*/ 201000 w 531411"/>
                  <a:gd name="connsiteY5" fmla="*/ 156033 h 156264"/>
                  <a:gd name="connsiteX6" fmla="*/ 359750 w 531411"/>
                  <a:gd name="connsiteY6" fmla="*/ 54433 h 156264"/>
                  <a:gd name="connsiteX7" fmla="*/ 975 w 531411"/>
                  <a:gd name="connsiteY7" fmla="*/ 458 h 15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1411" h="156264">
                    <a:moveTo>
                      <a:pt x="975" y="458"/>
                    </a:moveTo>
                    <a:cubicBezTo>
                      <a:pt x="22671" y="5220"/>
                      <a:pt x="427483" y="75071"/>
                      <a:pt x="489925" y="83008"/>
                    </a:cubicBezTo>
                    <a:cubicBezTo>
                      <a:pt x="552367" y="90945"/>
                      <a:pt x="368746" y="43321"/>
                      <a:pt x="375625" y="48083"/>
                    </a:cubicBezTo>
                    <a:cubicBezTo>
                      <a:pt x="382504" y="52845"/>
                      <a:pt x="526438" y="105762"/>
                      <a:pt x="531200" y="111583"/>
                    </a:cubicBezTo>
                    <a:cubicBezTo>
                      <a:pt x="535962" y="117404"/>
                      <a:pt x="459233" y="75600"/>
                      <a:pt x="404200" y="83008"/>
                    </a:cubicBezTo>
                    <a:cubicBezTo>
                      <a:pt x="349167" y="90416"/>
                      <a:pt x="208408" y="160796"/>
                      <a:pt x="201000" y="156033"/>
                    </a:cubicBezTo>
                    <a:cubicBezTo>
                      <a:pt x="193592" y="151271"/>
                      <a:pt x="393087" y="79833"/>
                      <a:pt x="359750" y="54433"/>
                    </a:cubicBezTo>
                    <a:cubicBezTo>
                      <a:pt x="326413" y="29033"/>
                      <a:pt x="-20721" y="-4304"/>
                      <a:pt x="975" y="4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 466">
                <a:extLst>
                  <a:ext uri="{FF2B5EF4-FFF2-40B4-BE49-F238E27FC236}">
                    <a16:creationId xmlns:a16="http://schemas.microsoft.com/office/drawing/2014/main" id="{1871CE5D-36C2-7F4B-B566-195966AEC9F1}"/>
                  </a:ext>
                </a:extLst>
              </p:cNvPr>
              <p:cNvSpPr/>
              <p:nvPr/>
            </p:nvSpPr>
            <p:spPr>
              <a:xfrm>
                <a:off x="3015852" y="8166067"/>
                <a:ext cx="293074" cy="187431"/>
              </a:xfrm>
              <a:custGeom>
                <a:avLst/>
                <a:gdLst>
                  <a:gd name="connsiteX0" fmla="*/ 63898 w 293074"/>
                  <a:gd name="connsiteY0" fmla="*/ 33 h 187431"/>
                  <a:gd name="connsiteX1" fmla="*/ 292498 w 293074"/>
                  <a:gd name="connsiteY1" fmla="*/ 82583 h 187431"/>
                  <a:gd name="connsiteX2" fmla="*/ 130573 w 293074"/>
                  <a:gd name="connsiteY2" fmla="*/ 82583 h 187431"/>
                  <a:gd name="connsiteX3" fmla="*/ 171848 w 293074"/>
                  <a:gd name="connsiteY3" fmla="*/ 117508 h 187431"/>
                  <a:gd name="connsiteX4" fmla="*/ 86123 w 293074"/>
                  <a:gd name="connsiteY4" fmla="*/ 104808 h 187431"/>
                  <a:gd name="connsiteX5" fmla="*/ 101998 w 293074"/>
                  <a:gd name="connsiteY5" fmla="*/ 136558 h 187431"/>
                  <a:gd name="connsiteX6" fmla="*/ 57548 w 293074"/>
                  <a:gd name="connsiteY6" fmla="*/ 136558 h 187431"/>
                  <a:gd name="connsiteX7" fmla="*/ 22623 w 293074"/>
                  <a:gd name="connsiteY7" fmla="*/ 187358 h 187431"/>
                  <a:gd name="connsiteX8" fmla="*/ 6748 w 293074"/>
                  <a:gd name="connsiteY8" fmla="*/ 123858 h 187431"/>
                  <a:gd name="connsiteX9" fmla="*/ 136923 w 293074"/>
                  <a:gd name="connsiteY9" fmla="*/ 117508 h 187431"/>
                  <a:gd name="connsiteX10" fmla="*/ 238523 w 293074"/>
                  <a:gd name="connsiteY10" fmla="*/ 73058 h 187431"/>
                  <a:gd name="connsiteX11" fmla="*/ 63898 w 293074"/>
                  <a:gd name="connsiteY11" fmla="*/ 33 h 187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074" h="187431">
                    <a:moveTo>
                      <a:pt x="63898" y="33"/>
                    </a:moveTo>
                    <a:cubicBezTo>
                      <a:pt x="72894" y="1620"/>
                      <a:pt x="281385" y="68825"/>
                      <a:pt x="292498" y="82583"/>
                    </a:cubicBezTo>
                    <a:cubicBezTo>
                      <a:pt x="303611" y="96341"/>
                      <a:pt x="150681" y="76762"/>
                      <a:pt x="130573" y="82583"/>
                    </a:cubicBezTo>
                    <a:cubicBezTo>
                      <a:pt x="110465" y="88404"/>
                      <a:pt x="179256" y="113804"/>
                      <a:pt x="171848" y="117508"/>
                    </a:cubicBezTo>
                    <a:cubicBezTo>
                      <a:pt x="164440" y="121212"/>
                      <a:pt x="97765" y="101633"/>
                      <a:pt x="86123" y="104808"/>
                    </a:cubicBezTo>
                    <a:cubicBezTo>
                      <a:pt x="74481" y="107983"/>
                      <a:pt x="106761" y="131266"/>
                      <a:pt x="101998" y="136558"/>
                    </a:cubicBezTo>
                    <a:cubicBezTo>
                      <a:pt x="97236" y="141850"/>
                      <a:pt x="70777" y="128091"/>
                      <a:pt x="57548" y="136558"/>
                    </a:cubicBezTo>
                    <a:cubicBezTo>
                      <a:pt x="44319" y="145025"/>
                      <a:pt x="31090" y="189475"/>
                      <a:pt x="22623" y="187358"/>
                    </a:cubicBezTo>
                    <a:cubicBezTo>
                      <a:pt x="14156" y="185241"/>
                      <a:pt x="-12302" y="135500"/>
                      <a:pt x="6748" y="123858"/>
                    </a:cubicBezTo>
                    <a:cubicBezTo>
                      <a:pt x="25798" y="112216"/>
                      <a:pt x="98294" y="125975"/>
                      <a:pt x="136923" y="117508"/>
                    </a:cubicBezTo>
                    <a:cubicBezTo>
                      <a:pt x="175552" y="109041"/>
                      <a:pt x="245402" y="92637"/>
                      <a:pt x="238523" y="73058"/>
                    </a:cubicBezTo>
                    <a:cubicBezTo>
                      <a:pt x="231644" y="53479"/>
                      <a:pt x="54902" y="-1554"/>
                      <a:pt x="63898" y="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フリーフォーム 467">
                <a:extLst>
                  <a:ext uri="{FF2B5EF4-FFF2-40B4-BE49-F238E27FC236}">
                    <a16:creationId xmlns:a16="http://schemas.microsoft.com/office/drawing/2014/main" id="{3BF51A86-97A4-C708-5E8B-69EF0AA7D609}"/>
                  </a:ext>
                </a:extLst>
              </p:cNvPr>
              <p:cNvSpPr/>
              <p:nvPr/>
            </p:nvSpPr>
            <p:spPr>
              <a:xfrm>
                <a:off x="1898622" y="7962714"/>
                <a:ext cx="342190" cy="365719"/>
              </a:xfrm>
              <a:custGeom>
                <a:avLst/>
                <a:gdLst>
                  <a:gd name="connsiteX0" fmla="*/ 238153 w 342190"/>
                  <a:gd name="connsiteY0" fmla="*/ 186 h 365719"/>
                  <a:gd name="connsiteX1" fmla="*/ 88928 w 342190"/>
                  <a:gd name="connsiteY1" fmla="*/ 263711 h 365719"/>
                  <a:gd name="connsiteX2" fmla="*/ 15903 w 342190"/>
                  <a:gd name="connsiteY2" fmla="*/ 333561 h 365719"/>
                  <a:gd name="connsiteX3" fmla="*/ 117503 w 342190"/>
                  <a:gd name="connsiteY3" fmla="*/ 158936 h 365719"/>
                  <a:gd name="connsiteX4" fmla="*/ 28 w 342190"/>
                  <a:gd name="connsiteY4" fmla="*/ 352611 h 365719"/>
                  <a:gd name="connsiteX5" fmla="*/ 130203 w 342190"/>
                  <a:gd name="connsiteY5" fmla="*/ 346261 h 365719"/>
                  <a:gd name="connsiteX6" fmla="*/ 225453 w 342190"/>
                  <a:gd name="connsiteY6" fmla="*/ 330386 h 365719"/>
                  <a:gd name="connsiteX7" fmla="*/ 215928 w 342190"/>
                  <a:gd name="connsiteY7" fmla="*/ 266886 h 365719"/>
                  <a:gd name="connsiteX8" fmla="*/ 317528 w 342190"/>
                  <a:gd name="connsiteY8" fmla="*/ 330386 h 365719"/>
                  <a:gd name="connsiteX9" fmla="*/ 327053 w 342190"/>
                  <a:gd name="connsiteY9" fmla="*/ 358961 h 365719"/>
                  <a:gd name="connsiteX10" fmla="*/ 136553 w 342190"/>
                  <a:gd name="connsiteY10" fmla="*/ 317686 h 365719"/>
                  <a:gd name="connsiteX11" fmla="*/ 34953 w 342190"/>
                  <a:gd name="connsiteY11" fmla="*/ 324036 h 365719"/>
                  <a:gd name="connsiteX12" fmla="*/ 107978 w 342190"/>
                  <a:gd name="connsiteY12" fmla="*/ 143061 h 365719"/>
                  <a:gd name="connsiteX13" fmla="*/ 171478 w 342190"/>
                  <a:gd name="connsiteY13" fmla="*/ 57336 h 365719"/>
                  <a:gd name="connsiteX14" fmla="*/ 9553 w 342190"/>
                  <a:gd name="connsiteY14" fmla="*/ 308161 h 365719"/>
                  <a:gd name="connsiteX15" fmla="*/ 238153 w 342190"/>
                  <a:gd name="connsiteY15" fmla="*/ 186 h 36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2190" h="365719">
                    <a:moveTo>
                      <a:pt x="238153" y="186"/>
                    </a:moveTo>
                    <a:cubicBezTo>
                      <a:pt x="251382" y="-7222"/>
                      <a:pt x="125970" y="208149"/>
                      <a:pt x="88928" y="263711"/>
                    </a:cubicBezTo>
                    <a:cubicBezTo>
                      <a:pt x="51886" y="319274"/>
                      <a:pt x="11140" y="351024"/>
                      <a:pt x="15903" y="333561"/>
                    </a:cubicBezTo>
                    <a:cubicBezTo>
                      <a:pt x="20666" y="316098"/>
                      <a:pt x="120149" y="155761"/>
                      <a:pt x="117503" y="158936"/>
                    </a:cubicBezTo>
                    <a:cubicBezTo>
                      <a:pt x="114857" y="162111"/>
                      <a:pt x="-2089" y="321390"/>
                      <a:pt x="28" y="352611"/>
                    </a:cubicBezTo>
                    <a:cubicBezTo>
                      <a:pt x="2145" y="383832"/>
                      <a:pt x="92632" y="349965"/>
                      <a:pt x="130203" y="346261"/>
                    </a:cubicBezTo>
                    <a:cubicBezTo>
                      <a:pt x="167774" y="342557"/>
                      <a:pt x="211165" y="343615"/>
                      <a:pt x="225453" y="330386"/>
                    </a:cubicBezTo>
                    <a:cubicBezTo>
                      <a:pt x="239741" y="317157"/>
                      <a:pt x="200582" y="266886"/>
                      <a:pt x="215928" y="266886"/>
                    </a:cubicBezTo>
                    <a:cubicBezTo>
                      <a:pt x="231274" y="266886"/>
                      <a:pt x="299007" y="315040"/>
                      <a:pt x="317528" y="330386"/>
                    </a:cubicBezTo>
                    <a:cubicBezTo>
                      <a:pt x="336049" y="345732"/>
                      <a:pt x="357215" y="361078"/>
                      <a:pt x="327053" y="358961"/>
                    </a:cubicBezTo>
                    <a:cubicBezTo>
                      <a:pt x="296891" y="356844"/>
                      <a:pt x="185236" y="323507"/>
                      <a:pt x="136553" y="317686"/>
                    </a:cubicBezTo>
                    <a:cubicBezTo>
                      <a:pt x="87870" y="311865"/>
                      <a:pt x="39715" y="353140"/>
                      <a:pt x="34953" y="324036"/>
                    </a:cubicBezTo>
                    <a:cubicBezTo>
                      <a:pt x="30191" y="294932"/>
                      <a:pt x="85224" y="187511"/>
                      <a:pt x="107978" y="143061"/>
                    </a:cubicBezTo>
                    <a:cubicBezTo>
                      <a:pt x="130732" y="98611"/>
                      <a:pt x="187882" y="29819"/>
                      <a:pt x="171478" y="57336"/>
                    </a:cubicBezTo>
                    <a:cubicBezTo>
                      <a:pt x="155074" y="84853"/>
                      <a:pt x="-3147" y="314511"/>
                      <a:pt x="9553" y="308161"/>
                    </a:cubicBezTo>
                    <a:cubicBezTo>
                      <a:pt x="22253" y="301811"/>
                      <a:pt x="224924" y="7594"/>
                      <a:pt x="238153" y="1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 468">
                <a:extLst>
                  <a:ext uri="{FF2B5EF4-FFF2-40B4-BE49-F238E27FC236}">
                    <a16:creationId xmlns:a16="http://schemas.microsoft.com/office/drawing/2014/main" id="{8EDA27C7-58E9-501F-A99E-24C88E281B1C}"/>
                  </a:ext>
                </a:extLst>
              </p:cNvPr>
              <p:cNvSpPr/>
              <p:nvPr/>
            </p:nvSpPr>
            <p:spPr>
              <a:xfrm>
                <a:off x="1925616" y="8251422"/>
                <a:ext cx="738209" cy="133216"/>
              </a:xfrm>
              <a:custGeom>
                <a:avLst/>
                <a:gdLst>
                  <a:gd name="connsiteX0" fmla="*/ 1609 w 738209"/>
                  <a:gd name="connsiteY0" fmla="*/ 114703 h 133216"/>
                  <a:gd name="connsiteX1" fmla="*/ 268309 w 738209"/>
                  <a:gd name="connsiteY1" fmla="*/ 114703 h 133216"/>
                  <a:gd name="connsiteX2" fmla="*/ 312759 w 738209"/>
                  <a:gd name="connsiteY2" fmla="*/ 95653 h 133216"/>
                  <a:gd name="connsiteX3" fmla="*/ 312759 w 738209"/>
                  <a:gd name="connsiteY3" fmla="*/ 403 h 133216"/>
                  <a:gd name="connsiteX4" fmla="*/ 315934 w 738209"/>
                  <a:gd name="connsiteY4" fmla="*/ 63903 h 133216"/>
                  <a:gd name="connsiteX5" fmla="*/ 369909 w 738209"/>
                  <a:gd name="connsiteY5" fmla="*/ 124228 h 133216"/>
                  <a:gd name="connsiteX6" fmla="*/ 411184 w 738209"/>
                  <a:gd name="connsiteY6" fmla="*/ 48028 h 133216"/>
                  <a:gd name="connsiteX7" fmla="*/ 388959 w 738209"/>
                  <a:gd name="connsiteY7" fmla="*/ 127403 h 133216"/>
                  <a:gd name="connsiteX8" fmla="*/ 477859 w 738209"/>
                  <a:gd name="connsiteY8" fmla="*/ 70253 h 133216"/>
                  <a:gd name="connsiteX9" fmla="*/ 544534 w 738209"/>
                  <a:gd name="connsiteY9" fmla="*/ 16278 h 133216"/>
                  <a:gd name="connsiteX10" fmla="*/ 439759 w 738209"/>
                  <a:gd name="connsiteY10" fmla="*/ 130578 h 133216"/>
                  <a:gd name="connsiteX11" fmla="*/ 541359 w 738209"/>
                  <a:gd name="connsiteY11" fmla="*/ 92478 h 133216"/>
                  <a:gd name="connsiteX12" fmla="*/ 630259 w 738209"/>
                  <a:gd name="connsiteY12" fmla="*/ 44853 h 133216"/>
                  <a:gd name="connsiteX13" fmla="*/ 576284 w 738209"/>
                  <a:gd name="connsiteY13" fmla="*/ 13103 h 133216"/>
                  <a:gd name="connsiteX14" fmla="*/ 595334 w 738209"/>
                  <a:gd name="connsiteY14" fmla="*/ 95653 h 133216"/>
                  <a:gd name="connsiteX15" fmla="*/ 738209 w 738209"/>
                  <a:gd name="connsiteY15" fmla="*/ 95653 h 133216"/>
                  <a:gd name="connsiteX16" fmla="*/ 541359 w 738209"/>
                  <a:gd name="connsiteY16" fmla="*/ 95653 h 133216"/>
                  <a:gd name="connsiteX17" fmla="*/ 173059 w 738209"/>
                  <a:gd name="connsiteY17" fmla="*/ 98828 h 133216"/>
                  <a:gd name="connsiteX18" fmla="*/ 1609 w 738209"/>
                  <a:gd name="connsiteY18" fmla="*/ 114703 h 133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8209" h="133216">
                    <a:moveTo>
                      <a:pt x="1609" y="114703"/>
                    </a:moveTo>
                    <a:cubicBezTo>
                      <a:pt x="17484" y="117349"/>
                      <a:pt x="216451" y="117878"/>
                      <a:pt x="268309" y="114703"/>
                    </a:cubicBezTo>
                    <a:cubicBezTo>
                      <a:pt x="320167" y="111528"/>
                      <a:pt x="305351" y="114703"/>
                      <a:pt x="312759" y="95653"/>
                    </a:cubicBezTo>
                    <a:cubicBezTo>
                      <a:pt x="320167" y="76603"/>
                      <a:pt x="312230" y="5695"/>
                      <a:pt x="312759" y="403"/>
                    </a:cubicBezTo>
                    <a:cubicBezTo>
                      <a:pt x="313288" y="-4889"/>
                      <a:pt x="306409" y="43266"/>
                      <a:pt x="315934" y="63903"/>
                    </a:cubicBezTo>
                    <a:cubicBezTo>
                      <a:pt x="325459" y="84540"/>
                      <a:pt x="354034" y="126874"/>
                      <a:pt x="369909" y="124228"/>
                    </a:cubicBezTo>
                    <a:cubicBezTo>
                      <a:pt x="385784" y="121582"/>
                      <a:pt x="408009" y="47499"/>
                      <a:pt x="411184" y="48028"/>
                    </a:cubicBezTo>
                    <a:cubicBezTo>
                      <a:pt x="414359" y="48557"/>
                      <a:pt x="377847" y="123699"/>
                      <a:pt x="388959" y="127403"/>
                    </a:cubicBezTo>
                    <a:cubicBezTo>
                      <a:pt x="400071" y="131107"/>
                      <a:pt x="451930" y="88774"/>
                      <a:pt x="477859" y="70253"/>
                    </a:cubicBezTo>
                    <a:cubicBezTo>
                      <a:pt x="503788" y="51732"/>
                      <a:pt x="550884" y="6224"/>
                      <a:pt x="544534" y="16278"/>
                    </a:cubicBezTo>
                    <a:cubicBezTo>
                      <a:pt x="538184" y="26332"/>
                      <a:pt x="440288" y="117878"/>
                      <a:pt x="439759" y="130578"/>
                    </a:cubicBezTo>
                    <a:cubicBezTo>
                      <a:pt x="439230" y="143278"/>
                      <a:pt x="509609" y="106765"/>
                      <a:pt x="541359" y="92478"/>
                    </a:cubicBezTo>
                    <a:cubicBezTo>
                      <a:pt x="573109" y="78190"/>
                      <a:pt x="624438" y="58082"/>
                      <a:pt x="630259" y="44853"/>
                    </a:cubicBezTo>
                    <a:cubicBezTo>
                      <a:pt x="636080" y="31624"/>
                      <a:pt x="582105" y="4636"/>
                      <a:pt x="576284" y="13103"/>
                    </a:cubicBezTo>
                    <a:cubicBezTo>
                      <a:pt x="570463" y="21570"/>
                      <a:pt x="568347" y="81895"/>
                      <a:pt x="595334" y="95653"/>
                    </a:cubicBezTo>
                    <a:cubicBezTo>
                      <a:pt x="622322" y="109411"/>
                      <a:pt x="738209" y="95653"/>
                      <a:pt x="738209" y="95653"/>
                    </a:cubicBezTo>
                    <a:lnTo>
                      <a:pt x="541359" y="95653"/>
                    </a:lnTo>
                    <a:lnTo>
                      <a:pt x="173059" y="98828"/>
                    </a:lnTo>
                    <a:cubicBezTo>
                      <a:pt x="90509" y="104120"/>
                      <a:pt x="-14266" y="112057"/>
                      <a:pt x="1609" y="1147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 469">
                <a:extLst>
                  <a:ext uri="{FF2B5EF4-FFF2-40B4-BE49-F238E27FC236}">
                    <a16:creationId xmlns:a16="http://schemas.microsoft.com/office/drawing/2014/main" id="{529C40F2-4FC3-9F5C-8EE5-78EF0F3F9BD7}"/>
                  </a:ext>
                </a:extLst>
              </p:cNvPr>
              <p:cNvSpPr/>
              <p:nvPr/>
            </p:nvSpPr>
            <p:spPr>
              <a:xfrm>
                <a:off x="2332386" y="8226342"/>
                <a:ext cx="808377" cy="305161"/>
              </a:xfrm>
              <a:custGeom>
                <a:avLst/>
                <a:gdLst>
                  <a:gd name="connsiteX0" fmla="*/ 1239 w 808377"/>
                  <a:gd name="connsiteY0" fmla="*/ 304883 h 305161"/>
                  <a:gd name="connsiteX1" fmla="*/ 540989 w 808377"/>
                  <a:gd name="connsiteY1" fmla="*/ 85808 h 305161"/>
                  <a:gd name="connsiteX2" fmla="*/ 283814 w 808377"/>
                  <a:gd name="connsiteY2" fmla="*/ 190583 h 305161"/>
                  <a:gd name="connsiteX3" fmla="*/ 798164 w 808377"/>
                  <a:gd name="connsiteY3" fmla="*/ 3258 h 305161"/>
                  <a:gd name="connsiteX4" fmla="*/ 639414 w 808377"/>
                  <a:gd name="connsiteY4" fmla="*/ 66758 h 305161"/>
                  <a:gd name="connsiteX5" fmla="*/ 236189 w 808377"/>
                  <a:gd name="connsiteY5" fmla="*/ 215983 h 305161"/>
                  <a:gd name="connsiteX6" fmla="*/ 388589 w 808377"/>
                  <a:gd name="connsiteY6" fmla="*/ 133433 h 305161"/>
                  <a:gd name="connsiteX7" fmla="*/ 1239 w 808377"/>
                  <a:gd name="connsiteY7" fmla="*/ 304883 h 305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8377" h="305161">
                    <a:moveTo>
                      <a:pt x="1239" y="304883"/>
                    </a:moveTo>
                    <a:cubicBezTo>
                      <a:pt x="26639" y="296946"/>
                      <a:pt x="540989" y="85808"/>
                      <a:pt x="540989" y="85808"/>
                    </a:cubicBezTo>
                    <a:cubicBezTo>
                      <a:pt x="588085" y="66758"/>
                      <a:pt x="240952" y="204341"/>
                      <a:pt x="283814" y="190583"/>
                    </a:cubicBezTo>
                    <a:cubicBezTo>
                      <a:pt x="326676" y="176825"/>
                      <a:pt x="738898" y="23895"/>
                      <a:pt x="798164" y="3258"/>
                    </a:cubicBezTo>
                    <a:cubicBezTo>
                      <a:pt x="857430" y="-17379"/>
                      <a:pt x="639414" y="66758"/>
                      <a:pt x="639414" y="66758"/>
                    </a:cubicBezTo>
                    <a:cubicBezTo>
                      <a:pt x="545752" y="102212"/>
                      <a:pt x="277993" y="204871"/>
                      <a:pt x="236189" y="215983"/>
                    </a:cubicBezTo>
                    <a:cubicBezTo>
                      <a:pt x="194385" y="227095"/>
                      <a:pt x="428276" y="118087"/>
                      <a:pt x="388589" y="133433"/>
                    </a:cubicBezTo>
                    <a:cubicBezTo>
                      <a:pt x="348902" y="148779"/>
                      <a:pt x="-24161" y="312820"/>
                      <a:pt x="1239" y="3048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 470">
                <a:extLst>
                  <a:ext uri="{FF2B5EF4-FFF2-40B4-BE49-F238E27FC236}">
                    <a16:creationId xmlns:a16="http://schemas.microsoft.com/office/drawing/2014/main" id="{95CCB72C-0DF7-2D79-7B65-78E20123A29E}"/>
                  </a:ext>
                </a:extLst>
              </p:cNvPr>
              <p:cNvSpPr/>
              <p:nvPr/>
            </p:nvSpPr>
            <p:spPr>
              <a:xfrm>
                <a:off x="2948254" y="8317713"/>
                <a:ext cx="127003" cy="48896"/>
              </a:xfrm>
              <a:custGeom>
                <a:avLst/>
                <a:gdLst>
                  <a:gd name="connsiteX0" fmla="*/ 1321 w 127003"/>
                  <a:gd name="connsiteY0" fmla="*/ 3962 h 48896"/>
                  <a:gd name="connsiteX1" fmla="*/ 121971 w 127003"/>
                  <a:gd name="connsiteY1" fmla="*/ 48412 h 48896"/>
                  <a:gd name="connsiteX2" fmla="*/ 99746 w 127003"/>
                  <a:gd name="connsiteY2" fmla="*/ 26187 h 48896"/>
                  <a:gd name="connsiteX3" fmla="*/ 58471 w 127003"/>
                  <a:gd name="connsiteY3" fmla="*/ 3962 h 48896"/>
                  <a:gd name="connsiteX4" fmla="*/ 1321 w 127003"/>
                  <a:gd name="connsiteY4" fmla="*/ 3962 h 4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03" h="48896">
                    <a:moveTo>
                      <a:pt x="1321" y="3962"/>
                    </a:moveTo>
                    <a:cubicBezTo>
                      <a:pt x="11904" y="11370"/>
                      <a:pt x="121971" y="48412"/>
                      <a:pt x="121971" y="48412"/>
                    </a:cubicBezTo>
                    <a:cubicBezTo>
                      <a:pt x="138375" y="52116"/>
                      <a:pt x="110329" y="33595"/>
                      <a:pt x="99746" y="26187"/>
                    </a:cubicBezTo>
                    <a:cubicBezTo>
                      <a:pt x="89163" y="18779"/>
                      <a:pt x="70113" y="6608"/>
                      <a:pt x="58471" y="3962"/>
                    </a:cubicBezTo>
                    <a:cubicBezTo>
                      <a:pt x="46829" y="1316"/>
                      <a:pt x="-9262" y="-3446"/>
                      <a:pt x="1321" y="39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" name="フリーフォーム 471">
                <a:extLst>
                  <a:ext uri="{FF2B5EF4-FFF2-40B4-BE49-F238E27FC236}">
                    <a16:creationId xmlns:a16="http://schemas.microsoft.com/office/drawing/2014/main" id="{DD3E3BFE-54BB-A842-37C4-5AD65A628156}"/>
                  </a:ext>
                </a:extLst>
              </p:cNvPr>
              <p:cNvSpPr/>
              <p:nvPr/>
            </p:nvSpPr>
            <p:spPr>
              <a:xfrm>
                <a:off x="2368206" y="8260901"/>
                <a:ext cx="930567" cy="337115"/>
              </a:xfrm>
              <a:custGeom>
                <a:avLst/>
                <a:gdLst>
                  <a:gd name="connsiteX0" fmla="*/ 889344 w 930567"/>
                  <a:gd name="connsiteY0" fmla="*/ 13149 h 337115"/>
                  <a:gd name="connsiteX1" fmla="*/ 219419 w 930567"/>
                  <a:gd name="connsiteY1" fmla="*/ 270324 h 337115"/>
                  <a:gd name="connsiteX2" fmla="*/ 344 w 930567"/>
                  <a:gd name="connsiteY2" fmla="*/ 336999 h 337115"/>
                  <a:gd name="connsiteX3" fmla="*/ 171794 w 930567"/>
                  <a:gd name="connsiteY3" fmla="*/ 260799 h 337115"/>
                  <a:gd name="connsiteX4" fmla="*/ 289269 w 930567"/>
                  <a:gd name="connsiteY4" fmla="*/ 225874 h 337115"/>
                  <a:gd name="connsiteX5" fmla="*/ 308319 w 930567"/>
                  <a:gd name="connsiteY5" fmla="*/ 178249 h 337115"/>
                  <a:gd name="connsiteX6" fmla="*/ 244819 w 930567"/>
                  <a:gd name="connsiteY6" fmla="*/ 260799 h 337115"/>
                  <a:gd name="connsiteX7" fmla="*/ 359119 w 930567"/>
                  <a:gd name="connsiteY7" fmla="*/ 181424 h 337115"/>
                  <a:gd name="connsiteX8" fmla="*/ 355944 w 930567"/>
                  <a:gd name="connsiteY8" fmla="*/ 152849 h 337115"/>
                  <a:gd name="connsiteX9" fmla="*/ 438494 w 930567"/>
                  <a:gd name="connsiteY9" fmla="*/ 175074 h 337115"/>
                  <a:gd name="connsiteX10" fmla="*/ 387694 w 930567"/>
                  <a:gd name="connsiteY10" fmla="*/ 111574 h 337115"/>
                  <a:gd name="connsiteX11" fmla="*/ 448019 w 930567"/>
                  <a:gd name="connsiteY11" fmla="*/ 152849 h 337115"/>
                  <a:gd name="connsiteX12" fmla="*/ 444844 w 930567"/>
                  <a:gd name="connsiteY12" fmla="*/ 117924 h 337115"/>
                  <a:gd name="connsiteX13" fmla="*/ 530569 w 930567"/>
                  <a:gd name="connsiteY13" fmla="*/ 146499 h 337115"/>
                  <a:gd name="connsiteX14" fmla="*/ 536919 w 930567"/>
                  <a:gd name="connsiteY14" fmla="*/ 117924 h 337115"/>
                  <a:gd name="connsiteX15" fmla="*/ 695669 w 930567"/>
                  <a:gd name="connsiteY15" fmla="*/ 98874 h 337115"/>
                  <a:gd name="connsiteX16" fmla="*/ 549619 w 930567"/>
                  <a:gd name="connsiteY16" fmla="*/ 76649 h 337115"/>
                  <a:gd name="connsiteX17" fmla="*/ 505169 w 930567"/>
                  <a:gd name="connsiteY17" fmla="*/ 95699 h 337115"/>
                  <a:gd name="connsiteX18" fmla="*/ 765519 w 930567"/>
                  <a:gd name="connsiteY18" fmla="*/ 89349 h 337115"/>
                  <a:gd name="connsiteX19" fmla="*/ 714719 w 930567"/>
                  <a:gd name="connsiteY19" fmla="*/ 63949 h 337115"/>
                  <a:gd name="connsiteX20" fmla="*/ 844894 w 930567"/>
                  <a:gd name="connsiteY20" fmla="*/ 38549 h 337115"/>
                  <a:gd name="connsiteX21" fmla="*/ 889344 w 930567"/>
                  <a:gd name="connsiteY21" fmla="*/ 13149 h 337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30567" h="337115">
                    <a:moveTo>
                      <a:pt x="889344" y="13149"/>
                    </a:moveTo>
                    <a:cubicBezTo>
                      <a:pt x="785098" y="51778"/>
                      <a:pt x="367585" y="216349"/>
                      <a:pt x="219419" y="270324"/>
                    </a:cubicBezTo>
                    <a:cubicBezTo>
                      <a:pt x="71253" y="324299"/>
                      <a:pt x="8282" y="338587"/>
                      <a:pt x="344" y="336999"/>
                    </a:cubicBezTo>
                    <a:cubicBezTo>
                      <a:pt x="-7594" y="335411"/>
                      <a:pt x="123640" y="279320"/>
                      <a:pt x="171794" y="260799"/>
                    </a:cubicBezTo>
                    <a:cubicBezTo>
                      <a:pt x="219948" y="242278"/>
                      <a:pt x="266515" y="239632"/>
                      <a:pt x="289269" y="225874"/>
                    </a:cubicBezTo>
                    <a:cubicBezTo>
                      <a:pt x="312023" y="212116"/>
                      <a:pt x="315727" y="172428"/>
                      <a:pt x="308319" y="178249"/>
                    </a:cubicBezTo>
                    <a:cubicBezTo>
                      <a:pt x="300911" y="184070"/>
                      <a:pt x="236352" y="260270"/>
                      <a:pt x="244819" y="260799"/>
                    </a:cubicBezTo>
                    <a:cubicBezTo>
                      <a:pt x="253286" y="261328"/>
                      <a:pt x="340598" y="199416"/>
                      <a:pt x="359119" y="181424"/>
                    </a:cubicBezTo>
                    <a:cubicBezTo>
                      <a:pt x="377640" y="163432"/>
                      <a:pt x="342715" y="153907"/>
                      <a:pt x="355944" y="152849"/>
                    </a:cubicBezTo>
                    <a:cubicBezTo>
                      <a:pt x="369173" y="151791"/>
                      <a:pt x="433202" y="181953"/>
                      <a:pt x="438494" y="175074"/>
                    </a:cubicBezTo>
                    <a:cubicBezTo>
                      <a:pt x="443786" y="168195"/>
                      <a:pt x="386107" y="115278"/>
                      <a:pt x="387694" y="111574"/>
                    </a:cubicBezTo>
                    <a:cubicBezTo>
                      <a:pt x="389281" y="107870"/>
                      <a:pt x="438494" y="151791"/>
                      <a:pt x="448019" y="152849"/>
                    </a:cubicBezTo>
                    <a:cubicBezTo>
                      <a:pt x="457544" y="153907"/>
                      <a:pt x="431086" y="118982"/>
                      <a:pt x="444844" y="117924"/>
                    </a:cubicBezTo>
                    <a:cubicBezTo>
                      <a:pt x="458602" y="116866"/>
                      <a:pt x="515223" y="146499"/>
                      <a:pt x="530569" y="146499"/>
                    </a:cubicBezTo>
                    <a:cubicBezTo>
                      <a:pt x="545915" y="146499"/>
                      <a:pt x="509403" y="125861"/>
                      <a:pt x="536919" y="117924"/>
                    </a:cubicBezTo>
                    <a:cubicBezTo>
                      <a:pt x="564435" y="109987"/>
                      <a:pt x="693552" y="105753"/>
                      <a:pt x="695669" y="98874"/>
                    </a:cubicBezTo>
                    <a:cubicBezTo>
                      <a:pt x="697786" y="91995"/>
                      <a:pt x="581369" y="77178"/>
                      <a:pt x="549619" y="76649"/>
                    </a:cubicBezTo>
                    <a:cubicBezTo>
                      <a:pt x="517869" y="76120"/>
                      <a:pt x="469186" y="93582"/>
                      <a:pt x="505169" y="95699"/>
                    </a:cubicBezTo>
                    <a:cubicBezTo>
                      <a:pt x="541152" y="97816"/>
                      <a:pt x="730594" y="94641"/>
                      <a:pt x="765519" y="89349"/>
                    </a:cubicBezTo>
                    <a:cubicBezTo>
                      <a:pt x="800444" y="84057"/>
                      <a:pt x="701490" y="72416"/>
                      <a:pt x="714719" y="63949"/>
                    </a:cubicBezTo>
                    <a:cubicBezTo>
                      <a:pt x="727948" y="55482"/>
                      <a:pt x="819494" y="44370"/>
                      <a:pt x="844894" y="38549"/>
                    </a:cubicBezTo>
                    <a:cubicBezTo>
                      <a:pt x="870294" y="32728"/>
                      <a:pt x="993590" y="-25480"/>
                      <a:pt x="889344" y="131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 472">
                <a:extLst>
                  <a:ext uri="{FF2B5EF4-FFF2-40B4-BE49-F238E27FC236}">
                    <a16:creationId xmlns:a16="http://schemas.microsoft.com/office/drawing/2014/main" id="{22472FC9-1587-87D9-9EF5-874441230F84}"/>
                  </a:ext>
                </a:extLst>
              </p:cNvPr>
              <p:cNvSpPr/>
              <p:nvPr/>
            </p:nvSpPr>
            <p:spPr>
              <a:xfrm>
                <a:off x="2057400" y="8529138"/>
                <a:ext cx="352863" cy="405470"/>
              </a:xfrm>
              <a:custGeom>
                <a:avLst/>
                <a:gdLst>
                  <a:gd name="connsiteX0" fmla="*/ 349250 w 352863"/>
                  <a:gd name="connsiteY0" fmla="*/ 5262 h 405470"/>
                  <a:gd name="connsiteX1" fmla="*/ 120650 w 352863"/>
                  <a:gd name="connsiteY1" fmla="*/ 217987 h 405470"/>
                  <a:gd name="connsiteX2" fmla="*/ 200025 w 352863"/>
                  <a:gd name="connsiteY2" fmla="*/ 144962 h 405470"/>
                  <a:gd name="connsiteX3" fmla="*/ 85725 w 352863"/>
                  <a:gd name="connsiteY3" fmla="*/ 284662 h 405470"/>
                  <a:gd name="connsiteX4" fmla="*/ 0 w 352863"/>
                  <a:gd name="connsiteY4" fmla="*/ 405312 h 405470"/>
                  <a:gd name="connsiteX5" fmla="*/ 85725 w 352863"/>
                  <a:gd name="connsiteY5" fmla="*/ 259262 h 405470"/>
                  <a:gd name="connsiteX6" fmla="*/ 212725 w 352863"/>
                  <a:gd name="connsiteY6" fmla="*/ 37012 h 405470"/>
                  <a:gd name="connsiteX7" fmla="*/ 107950 w 352863"/>
                  <a:gd name="connsiteY7" fmla="*/ 202112 h 405470"/>
                  <a:gd name="connsiteX8" fmla="*/ 250825 w 352863"/>
                  <a:gd name="connsiteY8" fmla="*/ 75112 h 405470"/>
                  <a:gd name="connsiteX9" fmla="*/ 349250 w 352863"/>
                  <a:gd name="connsiteY9" fmla="*/ 5262 h 40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2863" h="405470">
                    <a:moveTo>
                      <a:pt x="349250" y="5262"/>
                    </a:moveTo>
                    <a:cubicBezTo>
                      <a:pt x="327554" y="29075"/>
                      <a:pt x="145521" y="194704"/>
                      <a:pt x="120650" y="217987"/>
                    </a:cubicBezTo>
                    <a:cubicBezTo>
                      <a:pt x="95779" y="241270"/>
                      <a:pt x="205846" y="133850"/>
                      <a:pt x="200025" y="144962"/>
                    </a:cubicBezTo>
                    <a:cubicBezTo>
                      <a:pt x="194204" y="156074"/>
                      <a:pt x="119062" y="241270"/>
                      <a:pt x="85725" y="284662"/>
                    </a:cubicBezTo>
                    <a:cubicBezTo>
                      <a:pt x="52388" y="328054"/>
                      <a:pt x="0" y="409545"/>
                      <a:pt x="0" y="405312"/>
                    </a:cubicBezTo>
                    <a:cubicBezTo>
                      <a:pt x="0" y="401079"/>
                      <a:pt x="50271" y="320645"/>
                      <a:pt x="85725" y="259262"/>
                    </a:cubicBezTo>
                    <a:cubicBezTo>
                      <a:pt x="121179" y="197879"/>
                      <a:pt x="209021" y="46537"/>
                      <a:pt x="212725" y="37012"/>
                    </a:cubicBezTo>
                    <a:cubicBezTo>
                      <a:pt x="216429" y="27487"/>
                      <a:pt x="101600" y="195762"/>
                      <a:pt x="107950" y="202112"/>
                    </a:cubicBezTo>
                    <a:cubicBezTo>
                      <a:pt x="114300" y="208462"/>
                      <a:pt x="212196" y="105804"/>
                      <a:pt x="250825" y="75112"/>
                    </a:cubicBezTo>
                    <a:cubicBezTo>
                      <a:pt x="289454" y="44420"/>
                      <a:pt x="370946" y="-18551"/>
                      <a:pt x="349250" y="52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 473">
                <a:extLst>
                  <a:ext uri="{FF2B5EF4-FFF2-40B4-BE49-F238E27FC236}">
                    <a16:creationId xmlns:a16="http://schemas.microsoft.com/office/drawing/2014/main" id="{D97525E1-1A63-B29F-7779-5B5CEF8A8F80}"/>
                  </a:ext>
                </a:extLst>
              </p:cNvPr>
              <p:cNvSpPr/>
              <p:nvPr/>
            </p:nvSpPr>
            <p:spPr>
              <a:xfrm>
                <a:off x="1538019" y="8413052"/>
                <a:ext cx="148121" cy="435190"/>
              </a:xfrm>
              <a:custGeom>
                <a:avLst/>
                <a:gdLst>
                  <a:gd name="connsiteX0" fmla="*/ 116156 w 148121"/>
                  <a:gd name="connsiteY0" fmla="*/ 698 h 435190"/>
                  <a:gd name="connsiteX1" fmla="*/ 1856 w 148121"/>
                  <a:gd name="connsiteY1" fmla="*/ 419798 h 435190"/>
                  <a:gd name="connsiteX2" fmla="*/ 52656 w 148121"/>
                  <a:gd name="connsiteY2" fmla="*/ 324548 h 435190"/>
                  <a:gd name="connsiteX3" fmla="*/ 147906 w 148121"/>
                  <a:gd name="connsiteY3" fmla="*/ 134048 h 435190"/>
                  <a:gd name="connsiteX4" fmla="*/ 24081 w 148121"/>
                  <a:gd name="connsiteY4" fmla="*/ 315023 h 435190"/>
                  <a:gd name="connsiteX5" fmla="*/ 116156 w 148121"/>
                  <a:gd name="connsiteY5" fmla="*/ 698 h 43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121" h="435190">
                    <a:moveTo>
                      <a:pt x="116156" y="698"/>
                    </a:moveTo>
                    <a:cubicBezTo>
                      <a:pt x="112452" y="18160"/>
                      <a:pt x="12439" y="365823"/>
                      <a:pt x="1856" y="419798"/>
                    </a:cubicBezTo>
                    <a:cubicBezTo>
                      <a:pt x="-8727" y="473773"/>
                      <a:pt x="28314" y="372173"/>
                      <a:pt x="52656" y="324548"/>
                    </a:cubicBezTo>
                    <a:cubicBezTo>
                      <a:pt x="76998" y="276923"/>
                      <a:pt x="152668" y="135635"/>
                      <a:pt x="147906" y="134048"/>
                    </a:cubicBezTo>
                    <a:cubicBezTo>
                      <a:pt x="143144" y="132461"/>
                      <a:pt x="27785" y="331427"/>
                      <a:pt x="24081" y="315023"/>
                    </a:cubicBezTo>
                    <a:cubicBezTo>
                      <a:pt x="20377" y="298619"/>
                      <a:pt x="119860" y="-16764"/>
                      <a:pt x="116156" y="6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 474">
                <a:extLst>
                  <a:ext uri="{FF2B5EF4-FFF2-40B4-BE49-F238E27FC236}">
                    <a16:creationId xmlns:a16="http://schemas.microsoft.com/office/drawing/2014/main" id="{E6A17FF9-645C-9852-5021-7CF4BCB10F40}"/>
                  </a:ext>
                </a:extLst>
              </p:cNvPr>
              <p:cNvSpPr/>
              <p:nvPr/>
            </p:nvSpPr>
            <p:spPr>
              <a:xfrm>
                <a:off x="622160" y="8454360"/>
                <a:ext cx="952825" cy="1297692"/>
              </a:xfrm>
              <a:custGeom>
                <a:avLst/>
                <a:gdLst>
                  <a:gd name="connsiteX0" fmla="*/ 952640 w 952825"/>
                  <a:gd name="connsiteY0" fmla="*/ 665 h 1297692"/>
                  <a:gd name="connsiteX1" fmla="*/ 670065 w 952825"/>
                  <a:gd name="connsiteY1" fmla="*/ 413415 h 1297692"/>
                  <a:gd name="connsiteX2" fmla="*/ 704990 w 952825"/>
                  <a:gd name="connsiteY2" fmla="*/ 378490 h 1297692"/>
                  <a:gd name="connsiteX3" fmla="*/ 552590 w 952825"/>
                  <a:gd name="connsiteY3" fmla="*/ 581690 h 1297692"/>
                  <a:gd name="connsiteX4" fmla="*/ 352565 w 952825"/>
                  <a:gd name="connsiteY4" fmla="*/ 813465 h 1297692"/>
                  <a:gd name="connsiteX5" fmla="*/ 38240 w 952825"/>
                  <a:gd name="connsiteY5" fmla="*/ 1257965 h 1297692"/>
                  <a:gd name="connsiteX6" fmla="*/ 73165 w 952825"/>
                  <a:gd name="connsiteY6" fmla="*/ 1188115 h 1297692"/>
                  <a:gd name="connsiteX7" fmla="*/ 647840 w 952825"/>
                  <a:gd name="connsiteY7" fmla="*/ 480090 h 1297692"/>
                  <a:gd name="connsiteX8" fmla="*/ 771665 w 952825"/>
                  <a:gd name="connsiteY8" fmla="*/ 261015 h 1297692"/>
                  <a:gd name="connsiteX9" fmla="*/ 714515 w 952825"/>
                  <a:gd name="connsiteY9" fmla="*/ 314990 h 1297692"/>
                  <a:gd name="connsiteX10" fmla="*/ 952640 w 952825"/>
                  <a:gd name="connsiteY10" fmla="*/ 665 h 129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52825" h="1297692">
                    <a:moveTo>
                      <a:pt x="952640" y="665"/>
                    </a:moveTo>
                    <a:cubicBezTo>
                      <a:pt x="945232" y="17069"/>
                      <a:pt x="711340" y="350444"/>
                      <a:pt x="670065" y="413415"/>
                    </a:cubicBezTo>
                    <a:cubicBezTo>
                      <a:pt x="628790" y="476386"/>
                      <a:pt x="724569" y="350444"/>
                      <a:pt x="704990" y="378490"/>
                    </a:cubicBezTo>
                    <a:cubicBezTo>
                      <a:pt x="685411" y="406536"/>
                      <a:pt x="611328" y="509194"/>
                      <a:pt x="552590" y="581690"/>
                    </a:cubicBezTo>
                    <a:cubicBezTo>
                      <a:pt x="493852" y="654186"/>
                      <a:pt x="438290" y="700753"/>
                      <a:pt x="352565" y="813465"/>
                    </a:cubicBezTo>
                    <a:cubicBezTo>
                      <a:pt x="266840" y="926177"/>
                      <a:pt x="84807" y="1195523"/>
                      <a:pt x="38240" y="1257965"/>
                    </a:cubicBezTo>
                    <a:cubicBezTo>
                      <a:pt x="-8327" y="1320407"/>
                      <a:pt x="-28435" y="1317761"/>
                      <a:pt x="73165" y="1188115"/>
                    </a:cubicBezTo>
                    <a:cubicBezTo>
                      <a:pt x="174765" y="1058469"/>
                      <a:pt x="531423" y="634607"/>
                      <a:pt x="647840" y="480090"/>
                    </a:cubicBezTo>
                    <a:cubicBezTo>
                      <a:pt x="764257" y="325573"/>
                      <a:pt x="760553" y="288532"/>
                      <a:pt x="771665" y="261015"/>
                    </a:cubicBezTo>
                    <a:cubicBezTo>
                      <a:pt x="782777" y="233498"/>
                      <a:pt x="685411" y="353619"/>
                      <a:pt x="714515" y="314990"/>
                    </a:cubicBezTo>
                    <a:cubicBezTo>
                      <a:pt x="743619" y="276361"/>
                      <a:pt x="960048" y="-15739"/>
                      <a:pt x="952640" y="6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 475">
                <a:extLst>
                  <a:ext uri="{FF2B5EF4-FFF2-40B4-BE49-F238E27FC236}">
                    <a16:creationId xmlns:a16="http://schemas.microsoft.com/office/drawing/2014/main" id="{504FDFE7-5AA7-7692-8749-F22A95C54D51}"/>
                  </a:ext>
                </a:extLst>
              </p:cNvPr>
              <p:cNvSpPr/>
              <p:nvPr/>
            </p:nvSpPr>
            <p:spPr>
              <a:xfrm>
                <a:off x="235752" y="9276852"/>
                <a:ext cx="772495" cy="993385"/>
              </a:xfrm>
              <a:custGeom>
                <a:avLst/>
                <a:gdLst>
                  <a:gd name="connsiteX0" fmla="*/ 399248 w 772495"/>
                  <a:gd name="connsiteY0" fmla="*/ 476748 h 993385"/>
                  <a:gd name="connsiteX1" fmla="*/ 21423 w 772495"/>
                  <a:gd name="connsiteY1" fmla="*/ 962523 h 993385"/>
                  <a:gd name="connsiteX2" fmla="*/ 75398 w 772495"/>
                  <a:gd name="connsiteY2" fmla="*/ 902198 h 993385"/>
                  <a:gd name="connsiteX3" fmla="*/ 313523 w 772495"/>
                  <a:gd name="connsiteY3" fmla="*/ 562473 h 993385"/>
                  <a:gd name="connsiteX4" fmla="*/ 53173 w 772495"/>
                  <a:gd name="connsiteY4" fmla="*/ 879973 h 993385"/>
                  <a:gd name="connsiteX5" fmla="*/ 307173 w 772495"/>
                  <a:gd name="connsiteY5" fmla="*/ 594223 h 993385"/>
                  <a:gd name="connsiteX6" fmla="*/ 758023 w 772495"/>
                  <a:gd name="connsiteY6" fmla="*/ 10023 h 993385"/>
                  <a:gd name="connsiteX7" fmla="*/ 640548 w 772495"/>
                  <a:gd name="connsiteY7" fmla="*/ 241798 h 993385"/>
                  <a:gd name="connsiteX8" fmla="*/ 399248 w 772495"/>
                  <a:gd name="connsiteY8" fmla="*/ 476748 h 99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2495" h="993385">
                    <a:moveTo>
                      <a:pt x="399248" y="476748"/>
                    </a:moveTo>
                    <a:cubicBezTo>
                      <a:pt x="296061" y="596869"/>
                      <a:pt x="75398" y="891615"/>
                      <a:pt x="21423" y="962523"/>
                    </a:cubicBezTo>
                    <a:cubicBezTo>
                      <a:pt x="-32552" y="1033431"/>
                      <a:pt x="26715" y="968873"/>
                      <a:pt x="75398" y="902198"/>
                    </a:cubicBezTo>
                    <a:cubicBezTo>
                      <a:pt x="124081" y="835523"/>
                      <a:pt x="317227" y="566177"/>
                      <a:pt x="313523" y="562473"/>
                    </a:cubicBezTo>
                    <a:cubicBezTo>
                      <a:pt x="309819" y="558769"/>
                      <a:pt x="54231" y="874682"/>
                      <a:pt x="53173" y="879973"/>
                    </a:cubicBezTo>
                    <a:cubicBezTo>
                      <a:pt x="52115" y="885264"/>
                      <a:pt x="189698" y="739215"/>
                      <a:pt x="307173" y="594223"/>
                    </a:cubicBezTo>
                    <a:cubicBezTo>
                      <a:pt x="424648" y="449231"/>
                      <a:pt x="702461" y="68760"/>
                      <a:pt x="758023" y="10023"/>
                    </a:cubicBezTo>
                    <a:cubicBezTo>
                      <a:pt x="813585" y="-48714"/>
                      <a:pt x="695052" y="166656"/>
                      <a:pt x="640548" y="241798"/>
                    </a:cubicBezTo>
                    <a:cubicBezTo>
                      <a:pt x="586044" y="316940"/>
                      <a:pt x="502435" y="356627"/>
                      <a:pt x="399248" y="4767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 476">
                <a:extLst>
                  <a:ext uri="{FF2B5EF4-FFF2-40B4-BE49-F238E27FC236}">
                    <a16:creationId xmlns:a16="http://schemas.microsoft.com/office/drawing/2014/main" id="{C92CF23F-CCF3-7863-6A13-03F3032DB4F5}"/>
                  </a:ext>
                </a:extLst>
              </p:cNvPr>
              <p:cNvSpPr/>
              <p:nvPr/>
            </p:nvSpPr>
            <p:spPr>
              <a:xfrm>
                <a:off x="980038" y="8989079"/>
                <a:ext cx="344022" cy="864619"/>
              </a:xfrm>
              <a:custGeom>
                <a:avLst/>
                <a:gdLst>
                  <a:gd name="connsiteX0" fmla="*/ 334412 w 344022"/>
                  <a:gd name="connsiteY0" fmla="*/ 31096 h 864619"/>
                  <a:gd name="connsiteX1" fmla="*/ 1037 w 344022"/>
                  <a:gd name="connsiteY1" fmla="*/ 862946 h 864619"/>
                  <a:gd name="connsiteX2" fmla="*/ 232812 w 344022"/>
                  <a:gd name="connsiteY2" fmla="*/ 240646 h 864619"/>
                  <a:gd name="connsiteX3" fmla="*/ 334412 w 344022"/>
                  <a:gd name="connsiteY3" fmla="*/ 31096 h 86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4022" h="864619">
                    <a:moveTo>
                      <a:pt x="334412" y="31096"/>
                    </a:moveTo>
                    <a:cubicBezTo>
                      <a:pt x="295783" y="134813"/>
                      <a:pt x="17970" y="828021"/>
                      <a:pt x="1037" y="862946"/>
                    </a:cubicBezTo>
                    <a:cubicBezTo>
                      <a:pt x="-15896" y="897871"/>
                      <a:pt x="179366" y="376113"/>
                      <a:pt x="232812" y="240646"/>
                    </a:cubicBezTo>
                    <a:cubicBezTo>
                      <a:pt x="286258" y="105179"/>
                      <a:pt x="373041" y="-72621"/>
                      <a:pt x="334412" y="310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 477">
                <a:extLst>
                  <a:ext uri="{FF2B5EF4-FFF2-40B4-BE49-F238E27FC236}">
                    <a16:creationId xmlns:a16="http://schemas.microsoft.com/office/drawing/2014/main" id="{474E8235-8992-49B4-CF85-DB998DF472C1}"/>
                  </a:ext>
                </a:extLst>
              </p:cNvPr>
              <p:cNvSpPr/>
              <p:nvPr/>
            </p:nvSpPr>
            <p:spPr>
              <a:xfrm>
                <a:off x="544123" y="9209750"/>
                <a:ext cx="644416" cy="1522032"/>
              </a:xfrm>
              <a:custGeom>
                <a:avLst/>
                <a:gdLst>
                  <a:gd name="connsiteX0" fmla="*/ 643327 w 644416"/>
                  <a:gd name="connsiteY0" fmla="*/ 925 h 1522032"/>
                  <a:gd name="connsiteX1" fmla="*/ 351227 w 644416"/>
                  <a:gd name="connsiteY1" fmla="*/ 661325 h 1522032"/>
                  <a:gd name="connsiteX2" fmla="*/ 367102 w 644416"/>
                  <a:gd name="connsiteY2" fmla="*/ 635925 h 1522032"/>
                  <a:gd name="connsiteX3" fmla="*/ 21027 w 644416"/>
                  <a:gd name="connsiteY3" fmla="*/ 1477300 h 1522032"/>
                  <a:gd name="connsiteX4" fmla="*/ 94052 w 644416"/>
                  <a:gd name="connsiteY4" fmla="*/ 1293150 h 1522032"/>
                  <a:gd name="connsiteX5" fmla="*/ 551252 w 644416"/>
                  <a:gd name="connsiteY5" fmla="*/ 334300 h 1522032"/>
                  <a:gd name="connsiteX6" fmla="*/ 452827 w 644416"/>
                  <a:gd name="connsiteY6" fmla="*/ 512100 h 1522032"/>
                  <a:gd name="connsiteX7" fmla="*/ 643327 w 644416"/>
                  <a:gd name="connsiteY7" fmla="*/ 925 h 152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4416" h="1522032">
                    <a:moveTo>
                      <a:pt x="643327" y="925"/>
                    </a:moveTo>
                    <a:cubicBezTo>
                      <a:pt x="626394" y="25796"/>
                      <a:pt x="397264" y="555492"/>
                      <a:pt x="351227" y="661325"/>
                    </a:cubicBezTo>
                    <a:cubicBezTo>
                      <a:pt x="305190" y="767158"/>
                      <a:pt x="422135" y="499929"/>
                      <a:pt x="367102" y="635925"/>
                    </a:cubicBezTo>
                    <a:cubicBezTo>
                      <a:pt x="312069" y="771921"/>
                      <a:pt x="66535" y="1367762"/>
                      <a:pt x="21027" y="1477300"/>
                    </a:cubicBezTo>
                    <a:cubicBezTo>
                      <a:pt x="-24481" y="1586838"/>
                      <a:pt x="5681" y="1483650"/>
                      <a:pt x="94052" y="1293150"/>
                    </a:cubicBezTo>
                    <a:cubicBezTo>
                      <a:pt x="182423" y="1102650"/>
                      <a:pt x="491456" y="464475"/>
                      <a:pt x="551252" y="334300"/>
                    </a:cubicBezTo>
                    <a:cubicBezTo>
                      <a:pt x="611048" y="204125"/>
                      <a:pt x="431131" y="563958"/>
                      <a:pt x="452827" y="512100"/>
                    </a:cubicBezTo>
                    <a:cubicBezTo>
                      <a:pt x="474523" y="460242"/>
                      <a:pt x="660260" y="-23946"/>
                      <a:pt x="643327" y="9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 478">
                <a:extLst>
                  <a:ext uri="{FF2B5EF4-FFF2-40B4-BE49-F238E27FC236}">
                    <a16:creationId xmlns:a16="http://schemas.microsoft.com/office/drawing/2014/main" id="{3E07EA27-6976-0703-C86C-D10EA97D9451}"/>
                  </a:ext>
                </a:extLst>
              </p:cNvPr>
              <p:cNvSpPr/>
              <p:nvPr/>
            </p:nvSpPr>
            <p:spPr>
              <a:xfrm>
                <a:off x="1784081" y="8366126"/>
                <a:ext cx="523306" cy="270404"/>
              </a:xfrm>
              <a:custGeom>
                <a:avLst/>
                <a:gdLst>
                  <a:gd name="connsiteX0" fmla="*/ 269 w 523306"/>
                  <a:gd name="connsiteY0" fmla="*/ 269874 h 270404"/>
                  <a:gd name="connsiteX1" fmla="*/ 181244 w 523306"/>
                  <a:gd name="connsiteY1" fmla="*/ 28574 h 270404"/>
                  <a:gd name="connsiteX2" fmla="*/ 517794 w 523306"/>
                  <a:gd name="connsiteY2" fmla="*/ 3174 h 270404"/>
                  <a:gd name="connsiteX3" fmla="*/ 381269 w 523306"/>
                  <a:gd name="connsiteY3" fmla="*/ 3174 h 270404"/>
                  <a:gd name="connsiteX4" fmla="*/ 260619 w 523306"/>
                  <a:gd name="connsiteY4" fmla="*/ 28574 h 270404"/>
                  <a:gd name="connsiteX5" fmla="*/ 101869 w 523306"/>
                  <a:gd name="connsiteY5" fmla="*/ 111124 h 270404"/>
                  <a:gd name="connsiteX6" fmla="*/ 235219 w 523306"/>
                  <a:gd name="connsiteY6" fmla="*/ 15874 h 270404"/>
                  <a:gd name="connsiteX7" fmla="*/ 143144 w 523306"/>
                  <a:gd name="connsiteY7" fmla="*/ 92074 h 270404"/>
                  <a:gd name="connsiteX8" fmla="*/ 269 w 523306"/>
                  <a:gd name="connsiteY8" fmla="*/ 269874 h 270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3306" h="270404">
                    <a:moveTo>
                      <a:pt x="269" y="269874"/>
                    </a:moveTo>
                    <a:cubicBezTo>
                      <a:pt x="6619" y="259291"/>
                      <a:pt x="94990" y="73024"/>
                      <a:pt x="181244" y="28574"/>
                    </a:cubicBezTo>
                    <a:cubicBezTo>
                      <a:pt x="267498" y="-15876"/>
                      <a:pt x="484456" y="7407"/>
                      <a:pt x="517794" y="3174"/>
                    </a:cubicBezTo>
                    <a:cubicBezTo>
                      <a:pt x="551132" y="-1059"/>
                      <a:pt x="424132" y="-1059"/>
                      <a:pt x="381269" y="3174"/>
                    </a:cubicBezTo>
                    <a:cubicBezTo>
                      <a:pt x="338407" y="7407"/>
                      <a:pt x="307186" y="10582"/>
                      <a:pt x="260619" y="28574"/>
                    </a:cubicBezTo>
                    <a:cubicBezTo>
                      <a:pt x="214052" y="46566"/>
                      <a:pt x="106102" y="113241"/>
                      <a:pt x="101869" y="111124"/>
                    </a:cubicBezTo>
                    <a:cubicBezTo>
                      <a:pt x="97636" y="109007"/>
                      <a:pt x="228340" y="19049"/>
                      <a:pt x="235219" y="15874"/>
                    </a:cubicBezTo>
                    <a:cubicBezTo>
                      <a:pt x="242098" y="12699"/>
                      <a:pt x="184948" y="54503"/>
                      <a:pt x="143144" y="92074"/>
                    </a:cubicBezTo>
                    <a:cubicBezTo>
                      <a:pt x="101340" y="129645"/>
                      <a:pt x="-6081" y="280457"/>
                      <a:pt x="269" y="2698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 479">
                <a:extLst>
                  <a:ext uri="{FF2B5EF4-FFF2-40B4-BE49-F238E27FC236}">
                    <a16:creationId xmlns:a16="http://schemas.microsoft.com/office/drawing/2014/main" id="{98808EF2-E4D5-0C14-9397-67A22A42B92D}"/>
                  </a:ext>
                </a:extLst>
              </p:cNvPr>
              <p:cNvSpPr/>
              <p:nvPr/>
            </p:nvSpPr>
            <p:spPr>
              <a:xfrm>
                <a:off x="245021" y="10304784"/>
                <a:ext cx="428350" cy="1266095"/>
              </a:xfrm>
              <a:custGeom>
                <a:avLst/>
                <a:gdLst>
                  <a:gd name="connsiteX0" fmla="*/ 421729 w 428350"/>
                  <a:gd name="connsiteY0" fmla="*/ 290191 h 1266095"/>
                  <a:gd name="connsiteX1" fmla="*/ 31204 w 428350"/>
                  <a:gd name="connsiteY1" fmla="*/ 1204591 h 1266095"/>
                  <a:gd name="connsiteX2" fmla="*/ 69304 w 428350"/>
                  <a:gd name="connsiteY2" fmla="*/ 1052191 h 1266095"/>
                  <a:gd name="connsiteX3" fmla="*/ 428079 w 428350"/>
                  <a:gd name="connsiteY3" fmla="*/ 1266 h 1266095"/>
                  <a:gd name="connsiteX4" fmla="*/ 132804 w 428350"/>
                  <a:gd name="connsiteY4" fmla="*/ 826766 h 1266095"/>
                  <a:gd name="connsiteX5" fmla="*/ 421729 w 428350"/>
                  <a:gd name="connsiteY5" fmla="*/ 290191 h 126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50" h="1266095">
                    <a:moveTo>
                      <a:pt x="421729" y="290191"/>
                    </a:moveTo>
                    <a:cubicBezTo>
                      <a:pt x="404796" y="353162"/>
                      <a:pt x="89941" y="1077591"/>
                      <a:pt x="31204" y="1204591"/>
                    </a:cubicBezTo>
                    <a:cubicBezTo>
                      <a:pt x="-27534" y="1331591"/>
                      <a:pt x="3158" y="1252745"/>
                      <a:pt x="69304" y="1052191"/>
                    </a:cubicBezTo>
                    <a:cubicBezTo>
                      <a:pt x="135450" y="851637"/>
                      <a:pt x="417496" y="38837"/>
                      <a:pt x="428079" y="1266"/>
                    </a:cubicBezTo>
                    <a:cubicBezTo>
                      <a:pt x="438662" y="-36305"/>
                      <a:pt x="135979" y="773849"/>
                      <a:pt x="132804" y="826766"/>
                    </a:cubicBezTo>
                    <a:cubicBezTo>
                      <a:pt x="129629" y="879683"/>
                      <a:pt x="438662" y="227220"/>
                      <a:pt x="421729" y="2901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 480">
                <a:extLst>
                  <a:ext uri="{FF2B5EF4-FFF2-40B4-BE49-F238E27FC236}">
                    <a16:creationId xmlns:a16="http://schemas.microsoft.com/office/drawing/2014/main" id="{05A9B736-2303-E8F7-7AD4-92B5452245CB}"/>
                  </a:ext>
                </a:extLst>
              </p:cNvPr>
              <p:cNvSpPr/>
              <p:nvPr/>
            </p:nvSpPr>
            <p:spPr>
              <a:xfrm>
                <a:off x="5748493" y="6230390"/>
                <a:ext cx="872846" cy="2195449"/>
              </a:xfrm>
              <a:custGeom>
                <a:avLst/>
                <a:gdLst>
                  <a:gd name="connsiteX0" fmla="*/ 112661 w 872846"/>
                  <a:gd name="connsiteY0" fmla="*/ 117944 h 2195449"/>
                  <a:gd name="connsiteX1" fmla="*/ 322523 w 872846"/>
                  <a:gd name="connsiteY1" fmla="*/ 1579485 h 2195449"/>
                  <a:gd name="connsiteX2" fmla="*/ 315028 w 872846"/>
                  <a:gd name="connsiteY2" fmla="*/ 1309662 h 2195449"/>
                  <a:gd name="connsiteX3" fmla="*/ 584851 w 872846"/>
                  <a:gd name="connsiteY3" fmla="*/ 1819328 h 2195449"/>
                  <a:gd name="connsiteX4" fmla="*/ 869664 w 872846"/>
                  <a:gd name="connsiteY4" fmla="*/ 2194082 h 2195449"/>
                  <a:gd name="connsiteX5" fmla="*/ 712268 w 872846"/>
                  <a:gd name="connsiteY5" fmla="*/ 1924259 h 2195449"/>
                  <a:gd name="connsiteX6" fmla="*/ 330018 w 872846"/>
                  <a:gd name="connsiteY6" fmla="*/ 1392108 h 2195449"/>
                  <a:gd name="connsiteX7" fmla="*/ 157632 w 872846"/>
                  <a:gd name="connsiteY7" fmla="*/ 1092305 h 2195449"/>
                  <a:gd name="connsiteX8" fmla="*/ 225087 w 872846"/>
                  <a:gd name="connsiteY8" fmla="*/ 1234712 h 2195449"/>
                  <a:gd name="connsiteX9" fmla="*/ 235 w 872846"/>
                  <a:gd name="connsiteY9" fmla="*/ 402758 h 2195449"/>
                  <a:gd name="connsiteX10" fmla="*/ 180117 w 872846"/>
                  <a:gd name="connsiteY10" fmla="*/ 814987 h 2195449"/>
                  <a:gd name="connsiteX11" fmla="*/ 82681 w 872846"/>
                  <a:gd name="connsiteY11" fmla="*/ 170410 h 2195449"/>
                  <a:gd name="connsiteX12" fmla="*/ 112661 w 872846"/>
                  <a:gd name="connsiteY12" fmla="*/ 117944 h 219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2846" h="2195449">
                    <a:moveTo>
                      <a:pt x="112661" y="117944"/>
                    </a:moveTo>
                    <a:cubicBezTo>
                      <a:pt x="152635" y="352790"/>
                      <a:pt x="288795" y="1380865"/>
                      <a:pt x="322523" y="1579485"/>
                    </a:cubicBezTo>
                    <a:cubicBezTo>
                      <a:pt x="356251" y="1778105"/>
                      <a:pt x="271307" y="1269688"/>
                      <a:pt x="315028" y="1309662"/>
                    </a:cubicBezTo>
                    <a:cubicBezTo>
                      <a:pt x="358749" y="1349636"/>
                      <a:pt x="492412" y="1671925"/>
                      <a:pt x="584851" y="1819328"/>
                    </a:cubicBezTo>
                    <a:cubicBezTo>
                      <a:pt x="677290" y="1966731"/>
                      <a:pt x="848428" y="2176593"/>
                      <a:pt x="869664" y="2194082"/>
                    </a:cubicBezTo>
                    <a:cubicBezTo>
                      <a:pt x="890900" y="2211571"/>
                      <a:pt x="802209" y="2057921"/>
                      <a:pt x="712268" y="1924259"/>
                    </a:cubicBezTo>
                    <a:cubicBezTo>
                      <a:pt x="622327" y="1790597"/>
                      <a:pt x="422457" y="1530767"/>
                      <a:pt x="330018" y="1392108"/>
                    </a:cubicBezTo>
                    <a:cubicBezTo>
                      <a:pt x="237579" y="1253449"/>
                      <a:pt x="175120" y="1118538"/>
                      <a:pt x="157632" y="1092305"/>
                    </a:cubicBezTo>
                    <a:cubicBezTo>
                      <a:pt x="140144" y="1066072"/>
                      <a:pt x="251320" y="1349637"/>
                      <a:pt x="225087" y="1234712"/>
                    </a:cubicBezTo>
                    <a:cubicBezTo>
                      <a:pt x="198854" y="1119788"/>
                      <a:pt x="7730" y="472712"/>
                      <a:pt x="235" y="402758"/>
                    </a:cubicBezTo>
                    <a:cubicBezTo>
                      <a:pt x="-7260" y="332804"/>
                      <a:pt x="166376" y="853712"/>
                      <a:pt x="180117" y="814987"/>
                    </a:cubicBezTo>
                    <a:cubicBezTo>
                      <a:pt x="193858" y="776262"/>
                      <a:pt x="92675" y="289082"/>
                      <a:pt x="82681" y="170410"/>
                    </a:cubicBezTo>
                    <a:cubicBezTo>
                      <a:pt x="72687" y="51738"/>
                      <a:pt x="72687" y="-116902"/>
                      <a:pt x="112661" y="117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 481">
                <a:extLst>
                  <a:ext uri="{FF2B5EF4-FFF2-40B4-BE49-F238E27FC236}">
                    <a16:creationId xmlns:a16="http://schemas.microsoft.com/office/drawing/2014/main" id="{F1B071BD-03AC-10C1-B0FB-555A06F75700}"/>
                  </a:ext>
                </a:extLst>
              </p:cNvPr>
              <p:cNvSpPr/>
              <p:nvPr/>
            </p:nvSpPr>
            <p:spPr>
              <a:xfrm>
                <a:off x="6476188" y="8167694"/>
                <a:ext cx="2125054" cy="4160387"/>
              </a:xfrm>
              <a:custGeom>
                <a:avLst/>
                <a:gdLst>
                  <a:gd name="connsiteX0" fmla="*/ 74514 w 2125054"/>
                  <a:gd name="connsiteY0" fmla="*/ 99381 h 4160387"/>
                  <a:gd name="connsiteX1" fmla="*/ 1700946 w 2125054"/>
                  <a:gd name="connsiteY1" fmla="*/ 3022463 h 4160387"/>
                  <a:gd name="connsiteX2" fmla="*/ 2090691 w 2125054"/>
                  <a:gd name="connsiteY2" fmla="*/ 4079270 h 4160387"/>
                  <a:gd name="connsiteX3" fmla="*/ 1933294 w 2125054"/>
                  <a:gd name="connsiteY3" fmla="*/ 3727001 h 4160387"/>
                  <a:gd name="connsiteX4" fmla="*/ 569189 w 2125054"/>
                  <a:gd name="connsiteY4" fmla="*/ 871375 h 4160387"/>
                  <a:gd name="connsiteX5" fmla="*/ 216920 w 2125054"/>
                  <a:gd name="connsiteY5" fmla="*/ 346719 h 4160387"/>
                  <a:gd name="connsiteX6" fmla="*/ 269386 w 2125054"/>
                  <a:gd name="connsiteY6" fmla="*/ 654017 h 4160387"/>
                  <a:gd name="connsiteX7" fmla="*/ 74514 w 2125054"/>
                  <a:gd name="connsiteY7" fmla="*/ 99381 h 416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5054" h="4160387">
                    <a:moveTo>
                      <a:pt x="74514" y="99381"/>
                    </a:moveTo>
                    <a:cubicBezTo>
                      <a:pt x="313107" y="494122"/>
                      <a:pt x="1364917" y="2359148"/>
                      <a:pt x="1700946" y="3022463"/>
                    </a:cubicBezTo>
                    <a:cubicBezTo>
                      <a:pt x="2036975" y="3685778"/>
                      <a:pt x="2051966" y="3961847"/>
                      <a:pt x="2090691" y="4079270"/>
                    </a:cubicBezTo>
                    <a:cubicBezTo>
                      <a:pt x="2129416" y="4196693"/>
                      <a:pt x="2186878" y="4261650"/>
                      <a:pt x="1933294" y="3727001"/>
                    </a:cubicBezTo>
                    <a:cubicBezTo>
                      <a:pt x="1679710" y="3192352"/>
                      <a:pt x="855251" y="1434755"/>
                      <a:pt x="569189" y="871375"/>
                    </a:cubicBezTo>
                    <a:cubicBezTo>
                      <a:pt x="283127" y="307995"/>
                      <a:pt x="266887" y="382945"/>
                      <a:pt x="216920" y="346719"/>
                    </a:cubicBezTo>
                    <a:cubicBezTo>
                      <a:pt x="166953" y="310493"/>
                      <a:pt x="294369" y="697738"/>
                      <a:pt x="269386" y="654017"/>
                    </a:cubicBezTo>
                    <a:cubicBezTo>
                      <a:pt x="244403" y="610296"/>
                      <a:pt x="-164079" y="-295360"/>
                      <a:pt x="74514" y="993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フリーフォーム 482">
                <a:extLst>
                  <a:ext uri="{FF2B5EF4-FFF2-40B4-BE49-F238E27FC236}">
                    <a16:creationId xmlns:a16="http://schemas.microsoft.com/office/drawing/2014/main" id="{6E6D22FC-731D-13AE-7212-585948ED078F}"/>
                  </a:ext>
                </a:extLst>
              </p:cNvPr>
              <p:cNvSpPr/>
              <p:nvPr/>
            </p:nvSpPr>
            <p:spPr>
              <a:xfrm>
                <a:off x="5835202" y="6220916"/>
                <a:ext cx="816256" cy="2356121"/>
              </a:xfrm>
              <a:custGeom>
                <a:avLst/>
                <a:gdLst>
                  <a:gd name="connsiteX0" fmla="*/ 190844 w 816256"/>
                  <a:gd name="connsiteY0" fmla="*/ 2 h 2356121"/>
                  <a:gd name="connsiteX1" fmla="*/ 265795 w 816256"/>
                  <a:gd name="connsiteY1" fmla="*/ 659569 h 2356121"/>
                  <a:gd name="connsiteX2" fmla="*/ 370726 w 816256"/>
                  <a:gd name="connsiteY2" fmla="*/ 1334127 h 2356121"/>
                  <a:gd name="connsiteX3" fmla="*/ 408201 w 816256"/>
                  <a:gd name="connsiteY3" fmla="*/ 1056809 h 2356121"/>
                  <a:gd name="connsiteX4" fmla="*/ 700509 w 816256"/>
                  <a:gd name="connsiteY4" fmla="*/ 1956218 h 2356121"/>
                  <a:gd name="connsiteX5" fmla="*/ 812936 w 816256"/>
                  <a:gd name="connsiteY5" fmla="*/ 2345963 h 2356121"/>
                  <a:gd name="connsiteX6" fmla="*/ 588083 w 816256"/>
                  <a:gd name="connsiteY6" fmla="*/ 1581464 h 2356121"/>
                  <a:gd name="connsiteX7" fmla="*/ 18457 w 816256"/>
                  <a:gd name="connsiteY7" fmla="*/ 37477 h 2356121"/>
                  <a:gd name="connsiteX8" fmla="*/ 145873 w 816256"/>
                  <a:gd name="connsiteY8" fmla="*/ 667064 h 2356121"/>
                  <a:gd name="connsiteX9" fmla="*/ 190844 w 816256"/>
                  <a:gd name="connsiteY9" fmla="*/ 2 h 2356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6256" h="2356121">
                    <a:moveTo>
                      <a:pt x="190844" y="2"/>
                    </a:moveTo>
                    <a:cubicBezTo>
                      <a:pt x="210831" y="-1247"/>
                      <a:pt x="235815" y="437215"/>
                      <a:pt x="265795" y="659569"/>
                    </a:cubicBezTo>
                    <a:cubicBezTo>
                      <a:pt x="295775" y="881923"/>
                      <a:pt x="346992" y="1267920"/>
                      <a:pt x="370726" y="1334127"/>
                    </a:cubicBezTo>
                    <a:cubicBezTo>
                      <a:pt x="394460" y="1400334"/>
                      <a:pt x="353237" y="953127"/>
                      <a:pt x="408201" y="1056809"/>
                    </a:cubicBezTo>
                    <a:cubicBezTo>
                      <a:pt x="463165" y="1160491"/>
                      <a:pt x="633053" y="1741359"/>
                      <a:pt x="700509" y="1956218"/>
                    </a:cubicBezTo>
                    <a:cubicBezTo>
                      <a:pt x="767965" y="2171077"/>
                      <a:pt x="831674" y="2408422"/>
                      <a:pt x="812936" y="2345963"/>
                    </a:cubicBezTo>
                    <a:cubicBezTo>
                      <a:pt x="794198" y="2283504"/>
                      <a:pt x="720496" y="1966212"/>
                      <a:pt x="588083" y="1581464"/>
                    </a:cubicBezTo>
                    <a:cubicBezTo>
                      <a:pt x="455670" y="1196716"/>
                      <a:pt x="92159" y="189877"/>
                      <a:pt x="18457" y="37477"/>
                    </a:cubicBezTo>
                    <a:cubicBezTo>
                      <a:pt x="-55245" y="-114923"/>
                      <a:pt x="113394" y="672061"/>
                      <a:pt x="145873" y="667064"/>
                    </a:cubicBezTo>
                    <a:cubicBezTo>
                      <a:pt x="178352" y="662067"/>
                      <a:pt x="170857" y="1251"/>
                      <a:pt x="190844" y="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フリーフォーム 483">
                <a:extLst>
                  <a:ext uri="{FF2B5EF4-FFF2-40B4-BE49-F238E27FC236}">
                    <a16:creationId xmlns:a16="http://schemas.microsoft.com/office/drawing/2014/main" id="{80CDB7BD-02B2-5A1D-7B01-2EF3F78560CF}"/>
                  </a:ext>
                </a:extLst>
              </p:cNvPr>
              <p:cNvSpPr/>
              <p:nvPr/>
            </p:nvSpPr>
            <p:spPr>
              <a:xfrm>
                <a:off x="7697160" y="5011924"/>
                <a:ext cx="1217327" cy="687295"/>
              </a:xfrm>
              <a:custGeom>
                <a:avLst/>
                <a:gdLst>
                  <a:gd name="connsiteX0" fmla="*/ 289 w 1217327"/>
                  <a:gd name="connsiteY0" fmla="*/ 9781 h 687295"/>
                  <a:gd name="connsiteX1" fmla="*/ 607391 w 1217327"/>
                  <a:gd name="connsiteY1" fmla="*/ 227138 h 687295"/>
                  <a:gd name="connsiteX2" fmla="*/ 1004630 w 1217327"/>
                  <a:gd name="connsiteY2" fmla="*/ 519446 h 687295"/>
                  <a:gd name="connsiteX3" fmla="*/ 1057096 w 1217327"/>
                  <a:gd name="connsiteY3" fmla="*/ 526942 h 687295"/>
                  <a:gd name="connsiteX4" fmla="*/ 1214492 w 1217327"/>
                  <a:gd name="connsiteY4" fmla="*/ 684338 h 687295"/>
                  <a:gd name="connsiteX5" fmla="*/ 907194 w 1217327"/>
                  <a:gd name="connsiteY5" fmla="*/ 369545 h 687295"/>
                  <a:gd name="connsiteX6" fmla="*/ 532440 w 1217327"/>
                  <a:gd name="connsiteY6" fmla="*/ 69742 h 687295"/>
                  <a:gd name="connsiteX7" fmla="*/ 289 w 1217327"/>
                  <a:gd name="connsiteY7" fmla="*/ 9781 h 68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7327" h="687295">
                    <a:moveTo>
                      <a:pt x="289" y="9781"/>
                    </a:moveTo>
                    <a:cubicBezTo>
                      <a:pt x="12781" y="36014"/>
                      <a:pt x="440001" y="142194"/>
                      <a:pt x="607391" y="227138"/>
                    </a:cubicBezTo>
                    <a:cubicBezTo>
                      <a:pt x="774781" y="312082"/>
                      <a:pt x="929679" y="469479"/>
                      <a:pt x="1004630" y="519446"/>
                    </a:cubicBezTo>
                    <a:cubicBezTo>
                      <a:pt x="1079581" y="569413"/>
                      <a:pt x="1022119" y="499460"/>
                      <a:pt x="1057096" y="526942"/>
                    </a:cubicBezTo>
                    <a:cubicBezTo>
                      <a:pt x="1092073" y="554424"/>
                      <a:pt x="1239476" y="710571"/>
                      <a:pt x="1214492" y="684338"/>
                    </a:cubicBezTo>
                    <a:cubicBezTo>
                      <a:pt x="1189508" y="658105"/>
                      <a:pt x="1020869" y="471978"/>
                      <a:pt x="907194" y="369545"/>
                    </a:cubicBezTo>
                    <a:cubicBezTo>
                      <a:pt x="793519" y="267112"/>
                      <a:pt x="682342" y="127204"/>
                      <a:pt x="532440" y="69742"/>
                    </a:cubicBezTo>
                    <a:cubicBezTo>
                      <a:pt x="382538" y="12280"/>
                      <a:pt x="-12203" y="-16452"/>
                      <a:pt x="289" y="97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 484">
                <a:extLst>
                  <a:ext uri="{FF2B5EF4-FFF2-40B4-BE49-F238E27FC236}">
                    <a16:creationId xmlns:a16="http://schemas.microsoft.com/office/drawing/2014/main" id="{CAAE9C19-8F28-3CD3-165C-A50B3B100C48}"/>
                  </a:ext>
                </a:extLst>
              </p:cNvPr>
              <p:cNvSpPr/>
              <p:nvPr/>
            </p:nvSpPr>
            <p:spPr>
              <a:xfrm>
                <a:off x="7362457" y="5062247"/>
                <a:ext cx="1979049" cy="930342"/>
              </a:xfrm>
              <a:custGeom>
                <a:avLst/>
                <a:gdLst>
                  <a:gd name="connsiteX0" fmla="*/ 35189 w 1979049"/>
                  <a:gd name="connsiteY0" fmla="*/ 4428 h 930342"/>
                  <a:gd name="connsiteX1" fmla="*/ 1077005 w 1979049"/>
                  <a:gd name="connsiteY1" fmla="*/ 401668 h 930342"/>
                  <a:gd name="connsiteX2" fmla="*/ 1002054 w 1979049"/>
                  <a:gd name="connsiteY2" fmla="*/ 349202 h 930342"/>
                  <a:gd name="connsiteX3" fmla="*/ 1938940 w 1979049"/>
                  <a:gd name="connsiteY3" fmla="*/ 911333 h 930342"/>
                  <a:gd name="connsiteX4" fmla="*/ 1691602 w 1979049"/>
                  <a:gd name="connsiteY4" fmla="*/ 738946 h 930342"/>
                  <a:gd name="connsiteX5" fmla="*/ 649786 w 1979049"/>
                  <a:gd name="connsiteY5" fmla="*/ 161825 h 930342"/>
                  <a:gd name="connsiteX6" fmla="*/ 754717 w 1979049"/>
                  <a:gd name="connsiteY6" fmla="*/ 236776 h 930342"/>
                  <a:gd name="connsiteX7" fmla="*/ 447418 w 1979049"/>
                  <a:gd name="connsiteY7" fmla="*/ 139340 h 930342"/>
                  <a:gd name="connsiteX8" fmla="*/ 260041 w 1979049"/>
                  <a:gd name="connsiteY8" fmla="*/ 184310 h 930342"/>
                  <a:gd name="connsiteX9" fmla="*/ 35189 w 1979049"/>
                  <a:gd name="connsiteY9" fmla="*/ 4428 h 930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79049" h="930342">
                    <a:moveTo>
                      <a:pt x="35189" y="4428"/>
                    </a:moveTo>
                    <a:cubicBezTo>
                      <a:pt x="171350" y="40654"/>
                      <a:pt x="915861" y="344206"/>
                      <a:pt x="1077005" y="401668"/>
                    </a:cubicBezTo>
                    <a:cubicBezTo>
                      <a:pt x="1238149" y="459130"/>
                      <a:pt x="1002054" y="349202"/>
                      <a:pt x="1002054" y="349202"/>
                    </a:cubicBezTo>
                    <a:lnTo>
                      <a:pt x="1938940" y="911333"/>
                    </a:lnTo>
                    <a:cubicBezTo>
                      <a:pt x="2053865" y="976290"/>
                      <a:pt x="1906461" y="863864"/>
                      <a:pt x="1691602" y="738946"/>
                    </a:cubicBezTo>
                    <a:cubicBezTo>
                      <a:pt x="1476743" y="614028"/>
                      <a:pt x="805933" y="245520"/>
                      <a:pt x="649786" y="161825"/>
                    </a:cubicBezTo>
                    <a:cubicBezTo>
                      <a:pt x="493639" y="78130"/>
                      <a:pt x="788445" y="240523"/>
                      <a:pt x="754717" y="236776"/>
                    </a:cubicBezTo>
                    <a:cubicBezTo>
                      <a:pt x="720989" y="233029"/>
                      <a:pt x="529864" y="148084"/>
                      <a:pt x="447418" y="139340"/>
                    </a:cubicBezTo>
                    <a:cubicBezTo>
                      <a:pt x="364972" y="130596"/>
                      <a:pt x="322500" y="203048"/>
                      <a:pt x="260041" y="184310"/>
                    </a:cubicBezTo>
                    <a:cubicBezTo>
                      <a:pt x="197582" y="165572"/>
                      <a:pt x="-100972" y="-31798"/>
                      <a:pt x="35189" y="44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 485">
                <a:extLst>
                  <a:ext uri="{FF2B5EF4-FFF2-40B4-BE49-F238E27FC236}">
                    <a16:creationId xmlns:a16="http://schemas.microsoft.com/office/drawing/2014/main" id="{204F41FC-9010-88F2-32A5-9B131E88F363}"/>
                  </a:ext>
                </a:extLst>
              </p:cNvPr>
              <p:cNvSpPr/>
              <p:nvPr/>
            </p:nvSpPr>
            <p:spPr>
              <a:xfrm>
                <a:off x="6917961" y="5403954"/>
                <a:ext cx="2034439" cy="2758751"/>
              </a:xfrm>
              <a:custGeom>
                <a:avLst/>
                <a:gdLst>
                  <a:gd name="connsiteX0" fmla="*/ 0 w 2034439"/>
                  <a:gd name="connsiteY0" fmla="*/ 0 h 2758751"/>
                  <a:gd name="connsiteX1" fmla="*/ 59960 w 2034439"/>
                  <a:gd name="connsiteY1" fmla="*/ 82446 h 2758751"/>
                  <a:gd name="connsiteX2" fmla="*/ 1941226 w 2034439"/>
                  <a:gd name="connsiteY2" fmla="*/ 2623279 h 2758751"/>
                  <a:gd name="connsiteX3" fmla="*/ 1596452 w 2034439"/>
                  <a:gd name="connsiteY3" fmla="*/ 2196059 h 2758751"/>
                  <a:gd name="connsiteX4" fmla="*/ 277318 w 2034439"/>
                  <a:gd name="connsiteY4" fmla="*/ 367259 h 2758751"/>
                  <a:gd name="connsiteX5" fmla="*/ 712032 w 2034439"/>
                  <a:gd name="connsiteY5" fmla="*/ 1049312 h 2758751"/>
                  <a:gd name="connsiteX6" fmla="*/ 0 w 2034439"/>
                  <a:gd name="connsiteY6" fmla="*/ 0 h 275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4439" h="2758751">
                    <a:moveTo>
                      <a:pt x="0" y="0"/>
                    </a:moveTo>
                    <a:lnTo>
                      <a:pt x="59960" y="82446"/>
                    </a:lnTo>
                    <a:lnTo>
                      <a:pt x="1941226" y="2623279"/>
                    </a:lnTo>
                    <a:cubicBezTo>
                      <a:pt x="2197308" y="2975548"/>
                      <a:pt x="1873770" y="2572062"/>
                      <a:pt x="1596452" y="2196059"/>
                    </a:cubicBezTo>
                    <a:cubicBezTo>
                      <a:pt x="1319134" y="1820056"/>
                      <a:pt x="424721" y="558383"/>
                      <a:pt x="277318" y="367259"/>
                    </a:cubicBezTo>
                    <a:cubicBezTo>
                      <a:pt x="129915" y="176135"/>
                      <a:pt x="757002" y="1109273"/>
                      <a:pt x="712032" y="1049312"/>
                    </a:cubicBezTo>
                    <a:cubicBezTo>
                      <a:pt x="667062" y="989351"/>
                      <a:pt x="337278" y="498423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フリーフォーム 486">
                <a:extLst>
                  <a:ext uri="{FF2B5EF4-FFF2-40B4-BE49-F238E27FC236}">
                    <a16:creationId xmlns:a16="http://schemas.microsoft.com/office/drawing/2014/main" id="{66582160-6F67-CF71-4002-8DED60A03683}"/>
                  </a:ext>
                </a:extLst>
              </p:cNvPr>
              <p:cNvSpPr/>
              <p:nvPr/>
            </p:nvSpPr>
            <p:spPr>
              <a:xfrm>
                <a:off x="7046311" y="5180022"/>
                <a:ext cx="2175074" cy="3466632"/>
              </a:xfrm>
              <a:custGeom>
                <a:avLst/>
                <a:gdLst>
                  <a:gd name="connsiteX0" fmla="*/ 103997 w 2175074"/>
                  <a:gd name="connsiteY0" fmla="*/ 178962 h 3466632"/>
                  <a:gd name="connsiteX1" fmla="*/ 103997 w 2175074"/>
                  <a:gd name="connsiteY1" fmla="*/ 231427 h 3466632"/>
                  <a:gd name="connsiteX2" fmla="*/ 1190784 w 2175074"/>
                  <a:gd name="connsiteY2" fmla="*/ 2165158 h 3466632"/>
                  <a:gd name="connsiteX3" fmla="*/ 1153309 w 2175074"/>
                  <a:gd name="connsiteY3" fmla="*/ 2127683 h 3466632"/>
                  <a:gd name="connsiteX4" fmla="*/ 2127669 w 2175074"/>
                  <a:gd name="connsiteY4" fmla="*/ 3409342 h 3466632"/>
                  <a:gd name="connsiteX5" fmla="*/ 1842856 w 2175074"/>
                  <a:gd name="connsiteY5" fmla="*/ 3012103 h 3466632"/>
                  <a:gd name="connsiteX6" fmla="*/ 291374 w 2175074"/>
                  <a:gd name="connsiteY6" fmla="*/ 973440 h 3466632"/>
                  <a:gd name="connsiteX7" fmla="*/ 636148 w 2175074"/>
                  <a:gd name="connsiteY7" fmla="*/ 1528076 h 3466632"/>
                  <a:gd name="connsiteX8" fmla="*/ 103997 w 2175074"/>
                  <a:gd name="connsiteY8" fmla="*/ 178962 h 346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5074" h="3466632">
                    <a:moveTo>
                      <a:pt x="103997" y="178962"/>
                    </a:moveTo>
                    <a:cubicBezTo>
                      <a:pt x="15305" y="-37146"/>
                      <a:pt x="-77134" y="-99606"/>
                      <a:pt x="103997" y="231427"/>
                    </a:cubicBezTo>
                    <a:cubicBezTo>
                      <a:pt x="285128" y="562460"/>
                      <a:pt x="1015899" y="1849115"/>
                      <a:pt x="1190784" y="2165158"/>
                    </a:cubicBezTo>
                    <a:cubicBezTo>
                      <a:pt x="1365669" y="2481201"/>
                      <a:pt x="997162" y="1920319"/>
                      <a:pt x="1153309" y="2127683"/>
                    </a:cubicBezTo>
                    <a:cubicBezTo>
                      <a:pt x="1309457" y="2335047"/>
                      <a:pt x="2012745" y="3261939"/>
                      <a:pt x="2127669" y="3409342"/>
                    </a:cubicBezTo>
                    <a:cubicBezTo>
                      <a:pt x="2242594" y="3556745"/>
                      <a:pt x="2148905" y="3418087"/>
                      <a:pt x="1842856" y="3012103"/>
                    </a:cubicBezTo>
                    <a:cubicBezTo>
                      <a:pt x="1536807" y="2606119"/>
                      <a:pt x="492492" y="1220778"/>
                      <a:pt x="291374" y="973440"/>
                    </a:cubicBezTo>
                    <a:cubicBezTo>
                      <a:pt x="90256" y="726102"/>
                      <a:pt x="668627" y="1661738"/>
                      <a:pt x="636148" y="1528076"/>
                    </a:cubicBezTo>
                    <a:cubicBezTo>
                      <a:pt x="603669" y="1394414"/>
                      <a:pt x="192689" y="395070"/>
                      <a:pt x="103997" y="1789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フリーフォーム 487">
                <a:extLst>
                  <a:ext uri="{FF2B5EF4-FFF2-40B4-BE49-F238E27FC236}">
                    <a16:creationId xmlns:a16="http://schemas.microsoft.com/office/drawing/2014/main" id="{A97DF52A-5B47-1DB1-F1AC-9D7CC0052F4F}"/>
                  </a:ext>
                </a:extLst>
              </p:cNvPr>
              <p:cNvSpPr/>
              <p:nvPr/>
            </p:nvSpPr>
            <p:spPr>
              <a:xfrm>
                <a:off x="6505326" y="5844658"/>
                <a:ext cx="1379312" cy="3968111"/>
              </a:xfrm>
              <a:custGeom>
                <a:avLst/>
                <a:gdLst>
                  <a:gd name="connsiteX0" fmla="*/ 405 w 1379312"/>
                  <a:gd name="connsiteY0" fmla="*/ 1506 h 3968111"/>
                  <a:gd name="connsiteX1" fmla="*/ 809874 w 1379312"/>
                  <a:gd name="connsiteY1" fmla="*/ 2182575 h 3968111"/>
                  <a:gd name="connsiteX2" fmla="*/ 779894 w 1379312"/>
                  <a:gd name="connsiteY2" fmla="*/ 2085139 h 3968111"/>
                  <a:gd name="connsiteX3" fmla="*/ 1357015 w 1379312"/>
                  <a:gd name="connsiteY3" fmla="*/ 3891453 h 3968111"/>
                  <a:gd name="connsiteX4" fmla="*/ 1184628 w 1379312"/>
                  <a:gd name="connsiteY4" fmla="*/ 3344312 h 3968111"/>
                  <a:gd name="connsiteX5" fmla="*/ 480090 w 1379312"/>
                  <a:gd name="connsiteY5" fmla="*/ 751014 h 3968111"/>
                  <a:gd name="connsiteX6" fmla="*/ 697448 w 1379312"/>
                  <a:gd name="connsiteY6" fmla="*/ 1822811 h 3968111"/>
                  <a:gd name="connsiteX7" fmla="*/ 405 w 1379312"/>
                  <a:gd name="connsiteY7" fmla="*/ 1506 h 396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9312" h="3968111">
                    <a:moveTo>
                      <a:pt x="405" y="1506"/>
                    </a:moveTo>
                    <a:cubicBezTo>
                      <a:pt x="19143" y="61467"/>
                      <a:pt x="679959" y="1835303"/>
                      <a:pt x="809874" y="2182575"/>
                    </a:cubicBezTo>
                    <a:cubicBezTo>
                      <a:pt x="939789" y="2529847"/>
                      <a:pt x="779894" y="2085139"/>
                      <a:pt x="779894" y="2085139"/>
                    </a:cubicBezTo>
                    <a:lnTo>
                      <a:pt x="1357015" y="3891453"/>
                    </a:lnTo>
                    <a:cubicBezTo>
                      <a:pt x="1424471" y="4101315"/>
                      <a:pt x="1330782" y="3867719"/>
                      <a:pt x="1184628" y="3344312"/>
                    </a:cubicBezTo>
                    <a:cubicBezTo>
                      <a:pt x="1038474" y="2820906"/>
                      <a:pt x="561287" y="1004597"/>
                      <a:pt x="480090" y="751014"/>
                    </a:cubicBezTo>
                    <a:cubicBezTo>
                      <a:pt x="398893" y="497431"/>
                      <a:pt x="777395" y="1955224"/>
                      <a:pt x="697448" y="1822811"/>
                    </a:cubicBezTo>
                    <a:cubicBezTo>
                      <a:pt x="617501" y="1690398"/>
                      <a:pt x="-18333" y="-58455"/>
                      <a:pt x="405" y="15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" name="フリーフォーム 488">
                <a:extLst>
                  <a:ext uri="{FF2B5EF4-FFF2-40B4-BE49-F238E27FC236}">
                    <a16:creationId xmlns:a16="http://schemas.microsoft.com/office/drawing/2014/main" id="{A2DEA689-05CE-805D-A4F4-0E12B9DEA7C1}"/>
                  </a:ext>
                </a:extLst>
              </p:cNvPr>
              <p:cNvSpPr/>
              <p:nvPr/>
            </p:nvSpPr>
            <p:spPr>
              <a:xfrm>
                <a:off x="6128066" y="6464622"/>
                <a:ext cx="2036165" cy="3987809"/>
              </a:xfrm>
              <a:custGeom>
                <a:avLst/>
                <a:gdLst>
                  <a:gd name="connsiteX0" fmla="*/ 2911 w 2036165"/>
                  <a:gd name="connsiteY0" fmla="*/ 3634 h 3987809"/>
                  <a:gd name="connsiteX1" fmla="*/ 669973 w 2036165"/>
                  <a:gd name="connsiteY1" fmla="*/ 1442689 h 3987809"/>
                  <a:gd name="connsiteX2" fmla="*/ 654983 w 2036165"/>
                  <a:gd name="connsiteY2" fmla="*/ 1300283 h 3987809"/>
                  <a:gd name="connsiteX3" fmla="*/ 1232104 w 2036165"/>
                  <a:gd name="connsiteY3" fmla="*/ 2102257 h 3987809"/>
                  <a:gd name="connsiteX4" fmla="*/ 1217114 w 2036165"/>
                  <a:gd name="connsiteY4" fmla="*/ 2057286 h 3987809"/>
                  <a:gd name="connsiteX5" fmla="*/ 1464452 w 2036165"/>
                  <a:gd name="connsiteY5" fmla="*/ 2941706 h 3987809"/>
                  <a:gd name="connsiteX6" fmla="*/ 1404491 w 2036165"/>
                  <a:gd name="connsiteY6" fmla="*/ 2709358 h 3987809"/>
                  <a:gd name="connsiteX7" fmla="*/ 2026583 w 2036165"/>
                  <a:gd name="connsiteY7" fmla="*/ 3968532 h 3987809"/>
                  <a:gd name="connsiteX8" fmla="*/ 1741770 w 2036165"/>
                  <a:gd name="connsiteY8" fmla="*/ 3361430 h 3987809"/>
                  <a:gd name="connsiteX9" fmla="*/ 1202124 w 2036165"/>
                  <a:gd name="connsiteY9" fmla="*/ 1899889 h 3987809"/>
                  <a:gd name="connsiteX10" fmla="*/ 677468 w 2036165"/>
                  <a:gd name="connsiteY10" fmla="*/ 146040 h 3987809"/>
                  <a:gd name="connsiteX11" fmla="*/ 1419482 w 2036165"/>
                  <a:gd name="connsiteY11" fmla="*/ 2372080 h 3987809"/>
                  <a:gd name="connsiteX12" fmla="*/ 722439 w 2036165"/>
                  <a:gd name="connsiteY12" fmla="*/ 1585096 h 3987809"/>
                  <a:gd name="connsiteX13" fmla="*/ 969777 w 2036165"/>
                  <a:gd name="connsiteY13" fmla="*/ 1929870 h 3987809"/>
                  <a:gd name="connsiteX14" fmla="*/ 2911 w 2036165"/>
                  <a:gd name="connsiteY14" fmla="*/ 3634 h 398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36165" h="3987809">
                    <a:moveTo>
                      <a:pt x="2911" y="3634"/>
                    </a:moveTo>
                    <a:cubicBezTo>
                      <a:pt x="-47056" y="-77563"/>
                      <a:pt x="561294" y="1226581"/>
                      <a:pt x="669973" y="1442689"/>
                    </a:cubicBezTo>
                    <a:cubicBezTo>
                      <a:pt x="778652" y="1658797"/>
                      <a:pt x="561295" y="1190355"/>
                      <a:pt x="654983" y="1300283"/>
                    </a:cubicBezTo>
                    <a:cubicBezTo>
                      <a:pt x="748672" y="1410211"/>
                      <a:pt x="1138416" y="1976090"/>
                      <a:pt x="1232104" y="2102257"/>
                    </a:cubicBezTo>
                    <a:cubicBezTo>
                      <a:pt x="1325793" y="2228424"/>
                      <a:pt x="1178389" y="1917378"/>
                      <a:pt x="1217114" y="2057286"/>
                    </a:cubicBezTo>
                    <a:cubicBezTo>
                      <a:pt x="1255839" y="2197194"/>
                      <a:pt x="1433223" y="2833027"/>
                      <a:pt x="1464452" y="2941706"/>
                    </a:cubicBezTo>
                    <a:cubicBezTo>
                      <a:pt x="1495681" y="3050385"/>
                      <a:pt x="1310803" y="2538220"/>
                      <a:pt x="1404491" y="2709358"/>
                    </a:cubicBezTo>
                    <a:cubicBezTo>
                      <a:pt x="1498180" y="2880496"/>
                      <a:pt x="1970370" y="3859853"/>
                      <a:pt x="2026583" y="3968532"/>
                    </a:cubicBezTo>
                    <a:cubicBezTo>
                      <a:pt x="2082796" y="4077211"/>
                      <a:pt x="1879180" y="3706204"/>
                      <a:pt x="1741770" y="3361430"/>
                    </a:cubicBezTo>
                    <a:cubicBezTo>
                      <a:pt x="1604360" y="3016656"/>
                      <a:pt x="1379508" y="2435787"/>
                      <a:pt x="1202124" y="1899889"/>
                    </a:cubicBezTo>
                    <a:cubicBezTo>
                      <a:pt x="1024740" y="1363991"/>
                      <a:pt x="641242" y="67342"/>
                      <a:pt x="677468" y="146040"/>
                    </a:cubicBezTo>
                    <a:cubicBezTo>
                      <a:pt x="713694" y="224738"/>
                      <a:pt x="1411987" y="2132237"/>
                      <a:pt x="1419482" y="2372080"/>
                    </a:cubicBezTo>
                    <a:cubicBezTo>
                      <a:pt x="1426977" y="2611923"/>
                      <a:pt x="797390" y="1658798"/>
                      <a:pt x="722439" y="1585096"/>
                    </a:cubicBezTo>
                    <a:cubicBezTo>
                      <a:pt x="647488" y="1511394"/>
                      <a:pt x="1087200" y="2188450"/>
                      <a:pt x="969777" y="1929870"/>
                    </a:cubicBezTo>
                    <a:cubicBezTo>
                      <a:pt x="852354" y="1671290"/>
                      <a:pt x="52878" y="84831"/>
                      <a:pt x="2911" y="36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" name="フリーフォーム 489">
                <a:extLst>
                  <a:ext uri="{FF2B5EF4-FFF2-40B4-BE49-F238E27FC236}">
                    <a16:creationId xmlns:a16="http://schemas.microsoft.com/office/drawing/2014/main" id="{54AE82AB-36EA-E6DD-88EB-FACE1AE8D863}"/>
                  </a:ext>
                </a:extLst>
              </p:cNvPr>
              <p:cNvSpPr/>
              <p:nvPr/>
            </p:nvSpPr>
            <p:spPr>
              <a:xfrm>
                <a:off x="7088983" y="8108609"/>
                <a:ext cx="806879" cy="2052420"/>
              </a:xfrm>
              <a:custGeom>
                <a:avLst/>
                <a:gdLst>
                  <a:gd name="connsiteX0" fmla="*/ 1365 w 806879"/>
                  <a:gd name="connsiteY0" fmla="*/ 1070 h 2052420"/>
                  <a:gd name="connsiteX1" fmla="*/ 458565 w 806879"/>
                  <a:gd name="connsiteY1" fmla="*/ 1320204 h 2052420"/>
                  <a:gd name="connsiteX2" fmla="*/ 803338 w 806879"/>
                  <a:gd name="connsiteY2" fmla="*/ 2032237 h 2052420"/>
                  <a:gd name="connsiteX3" fmla="*/ 600971 w 806879"/>
                  <a:gd name="connsiteY3" fmla="*/ 1747424 h 2052420"/>
                  <a:gd name="connsiteX4" fmla="*/ 38840 w 806879"/>
                  <a:gd name="connsiteY4" fmla="*/ 630657 h 2052420"/>
                  <a:gd name="connsiteX5" fmla="*/ 308663 w 806879"/>
                  <a:gd name="connsiteY5" fmla="*/ 1087857 h 2052420"/>
                  <a:gd name="connsiteX6" fmla="*/ 1365 w 806879"/>
                  <a:gd name="connsiteY6" fmla="*/ 1070 h 2052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6879" h="2052420">
                    <a:moveTo>
                      <a:pt x="1365" y="1070"/>
                    </a:moveTo>
                    <a:cubicBezTo>
                      <a:pt x="26349" y="39795"/>
                      <a:pt x="324903" y="981676"/>
                      <a:pt x="458565" y="1320204"/>
                    </a:cubicBezTo>
                    <a:cubicBezTo>
                      <a:pt x="592227" y="1658732"/>
                      <a:pt x="779604" y="1961034"/>
                      <a:pt x="803338" y="2032237"/>
                    </a:cubicBezTo>
                    <a:cubicBezTo>
                      <a:pt x="827072" y="2103440"/>
                      <a:pt x="728387" y="1981021"/>
                      <a:pt x="600971" y="1747424"/>
                    </a:cubicBezTo>
                    <a:cubicBezTo>
                      <a:pt x="473555" y="1513827"/>
                      <a:pt x="87558" y="740585"/>
                      <a:pt x="38840" y="630657"/>
                    </a:cubicBezTo>
                    <a:cubicBezTo>
                      <a:pt x="-9878" y="520729"/>
                      <a:pt x="314909" y="1189041"/>
                      <a:pt x="308663" y="1087857"/>
                    </a:cubicBezTo>
                    <a:cubicBezTo>
                      <a:pt x="302417" y="986673"/>
                      <a:pt x="-23619" y="-37655"/>
                      <a:pt x="1365" y="10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1" name="フリーフォーム 490">
                <a:extLst>
                  <a:ext uri="{FF2B5EF4-FFF2-40B4-BE49-F238E27FC236}">
                    <a16:creationId xmlns:a16="http://schemas.microsoft.com/office/drawing/2014/main" id="{DADB8FD0-C51B-6A22-0D6A-62C6381A7C0B}"/>
                  </a:ext>
                </a:extLst>
              </p:cNvPr>
              <p:cNvSpPr/>
              <p:nvPr/>
            </p:nvSpPr>
            <p:spPr>
              <a:xfrm>
                <a:off x="2259999" y="8318178"/>
                <a:ext cx="434038" cy="121778"/>
              </a:xfrm>
              <a:custGeom>
                <a:avLst/>
                <a:gdLst>
                  <a:gd name="connsiteX0" fmla="*/ 422876 w 434038"/>
                  <a:gd name="connsiteY0" fmla="*/ 22547 h 121778"/>
                  <a:gd name="connsiteX1" fmla="*/ 359376 w 434038"/>
                  <a:gd name="connsiteY1" fmla="*/ 108272 h 121778"/>
                  <a:gd name="connsiteX2" fmla="*/ 168876 w 434038"/>
                  <a:gd name="connsiteY2" fmla="*/ 98747 h 121778"/>
                  <a:gd name="connsiteX3" fmla="*/ 601 w 434038"/>
                  <a:gd name="connsiteY3" fmla="*/ 79697 h 121778"/>
                  <a:gd name="connsiteX4" fmla="*/ 229201 w 434038"/>
                  <a:gd name="connsiteY4" fmla="*/ 101922 h 121778"/>
                  <a:gd name="connsiteX5" fmla="*/ 311751 w 434038"/>
                  <a:gd name="connsiteY5" fmla="*/ 86047 h 121778"/>
                  <a:gd name="connsiteX6" fmla="*/ 368901 w 434038"/>
                  <a:gd name="connsiteY6" fmla="*/ 322 h 121778"/>
                  <a:gd name="connsiteX7" fmla="*/ 146651 w 434038"/>
                  <a:gd name="connsiteY7" fmla="*/ 120972 h 121778"/>
                  <a:gd name="connsiteX8" fmla="*/ 422876 w 434038"/>
                  <a:gd name="connsiteY8" fmla="*/ 22547 h 12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4038" h="121778">
                    <a:moveTo>
                      <a:pt x="422876" y="22547"/>
                    </a:moveTo>
                    <a:cubicBezTo>
                      <a:pt x="458330" y="20430"/>
                      <a:pt x="401709" y="95572"/>
                      <a:pt x="359376" y="108272"/>
                    </a:cubicBezTo>
                    <a:cubicBezTo>
                      <a:pt x="317043" y="120972"/>
                      <a:pt x="228672" y="103510"/>
                      <a:pt x="168876" y="98747"/>
                    </a:cubicBezTo>
                    <a:cubicBezTo>
                      <a:pt x="109080" y="93984"/>
                      <a:pt x="-9453" y="79168"/>
                      <a:pt x="601" y="79697"/>
                    </a:cubicBezTo>
                    <a:cubicBezTo>
                      <a:pt x="10655" y="80226"/>
                      <a:pt x="177343" y="100864"/>
                      <a:pt x="229201" y="101922"/>
                    </a:cubicBezTo>
                    <a:cubicBezTo>
                      <a:pt x="281059" y="102980"/>
                      <a:pt x="288468" y="102980"/>
                      <a:pt x="311751" y="86047"/>
                    </a:cubicBezTo>
                    <a:cubicBezTo>
                      <a:pt x="335034" y="69114"/>
                      <a:pt x="396418" y="-5499"/>
                      <a:pt x="368901" y="322"/>
                    </a:cubicBezTo>
                    <a:cubicBezTo>
                      <a:pt x="341384" y="6143"/>
                      <a:pt x="138184" y="109860"/>
                      <a:pt x="146651" y="120972"/>
                    </a:cubicBezTo>
                    <a:cubicBezTo>
                      <a:pt x="155118" y="132084"/>
                      <a:pt x="387422" y="24664"/>
                      <a:pt x="422876" y="225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 491">
                <a:extLst>
                  <a:ext uri="{FF2B5EF4-FFF2-40B4-BE49-F238E27FC236}">
                    <a16:creationId xmlns:a16="http://schemas.microsoft.com/office/drawing/2014/main" id="{321E4A46-0047-E629-B941-916304A73C4A}"/>
                  </a:ext>
                </a:extLst>
              </p:cNvPr>
              <p:cNvSpPr/>
              <p:nvPr/>
            </p:nvSpPr>
            <p:spPr>
              <a:xfrm>
                <a:off x="2630283" y="8628583"/>
                <a:ext cx="328718" cy="509337"/>
              </a:xfrm>
              <a:custGeom>
                <a:avLst/>
                <a:gdLst>
                  <a:gd name="connsiteX0" fmla="*/ 325642 w 328718"/>
                  <a:gd name="connsiteY0" fmla="*/ 153467 h 509337"/>
                  <a:gd name="connsiteX1" fmla="*/ 227217 w 328718"/>
                  <a:gd name="connsiteY1" fmla="*/ 251892 h 509337"/>
                  <a:gd name="connsiteX2" fmla="*/ 81167 w 328718"/>
                  <a:gd name="connsiteY2" fmla="*/ 401117 h 509337"/>
                  <a:gd name="connsiteX3" fmla="*/ 151017 w 328718"/>
                  <a:gd name="connsiteY3" fmla="*/ 251892 h 509337"/>
                  <a:gd name="connsiteX4" fmla="*/ 236742 w 328718"/>
                  <a:gd name="connsiteY4" fmla="*/ 1067 h 509337"/>
                  <a:gd name="connsiteX5" fmla="*/ 68467 w 328718"/>
                  <a:gd name="connsiteY5" fmla="*/ 356667 h 509337"/>
                  <a:gd name="connsiteX6" fmla="*/ 1792 w 328718"/>
                  <a:gd name="connsiteY6" fmla="*/ 509067 h 509337"/>
                  <a:gd name="connsiteX7" fmla="*/ 131967 w 328718"/>
                  <a:gd name="connsiteY7" fmla="*/ 324917 h 509337"/>
                  <a:gd name="connsiteX8" fmla="*/ 258967 w 328718"/>
                  <a:gd name="connsiteY8" fmla="*/ 185217 h 509337"/>
                  <a:gd name="connsiteX9" fmla="*/ 84342 w 328718"/>
                  <a:gd name="connsiteY9" fmla="*/ 324917 h 509337"/>
                  <a:gd name="connsiteX10" fmla="*/ 325642 w 328718"/>
                  <a:gd name="connsiteY10" fmla="*/ 153467 h 50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718" h="509337">
                    <a:moveTo>
                      <a:pt x="325642" y="153467"/>
                    </a:moveTo>
                    <a:cubicBezTo>
                      <a:pt x="349455" y="141296"/>
                      <a:pt x="227217" y="251892"/>
                      <a:pt x="227217" y="251892"/>
                    </a:cubicBezTo>
                    <a:cubicBezTo>
                      <a:pt x="186471" y="293167"/>
                      <a:pt x="93867" y="401117"/>
                      <a:pt x="81167" y="401117"/>
                    </a:cubicBezTo>
                    <a:cubicBezTo>
                      <a:pt x="68467" y="401117"/>
                      <a:pt x="125088" y="318567"/>
                      <a:pt x="151017" y="251892"/>
                    </a:cubicBezTo>
                    <a:cubicBezTo>
                      <a:pt x="176946" y="185217"/>
                      <a:pt x="250500" y="-16395"/>
                      <a:pt x="236742" y="1067"/>
                    </a:cubicBezTo>
                    <a:cubicBezTo>
                      <a:pt x="222984" y="18529"/>
                      <a:pt x="107625" y="272000"/>
                      <a:pt x="68467" y="356667"/>
                    </a:cubicBezTo>
                    <a:cubicBezTo>
                      <a:pt x="29309" y="441334"/>
                      <a:pt x="-8791" y="514359"/>
                      <a:pt x="1792" y="509067"/>
                    </a:cubicBezTo>
                    <a:cubicBezTo>
                      <a:pt x="12375" y="503775"/>
                      <a:pt x="89105" y="378892"/>
                      <a:pt x="131967" y="324917"/>
                    </a:cubicBezTo>
                    <a:cubicBezTo>
                      <a:pt x="174829" y="270942"/>
                      <a:pt x="266904" y="185217"/>
                      <a:pt x="258967" y="185217"/>
                    </a:cubicBezTo>
                    <a:cubicBezTo>
                      <a:pt x="251030" y="185217"/>
                      <a:pt x="76934" y="329680"/>
                      <a:pt x="84342" y="324917"/>
                    </a:cubicBezTo>
                    <a:cubicBezTo>
                      <a:pt x="91750" y="320155"/>
                      <a:pt x="301829" y="165638"/>
                      <a:pt x="325642" y="1534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 492">
                <a:extLst>
                  <a:ext uri="{FF2B5EF4-FFF2-40B4-BE49-F238E27FC236}">
                    <a16:creationId xmlns:a16="http://schemas.microsoft.com/office/drawing/2014/main" id="{04D9F63E-9BB6-2956-2363-8F233645B916}"/>
                  </a:ext>
                </a:extLst>
              </p:cNvPr>
              <p:cNvSpPr/>
              <p:nvPr/>
            </p:nvSpPr>
            <p:spPr>
              <a:xfrm>
                <a:off x="2403470" y="8753475"/>
                <a:ext cx="298455" cy="635707"/>
              </a:xfrm>
              <a:custGeom>
                <a:avLst/>
                <a:gdLst>
                  <a:gd name="connsiteX0" fmla="*/ 5 w 298455"/>
                  <a:gd name="connsiteY0" fmla="*/ 0 h 635707"/>
                  <a:gd name="connsiteX1" fmla="*/ 168280 w 298455"/>
                  <a:gd name="connsiteY1" fmla="*/ 327025 h 635707"/>
                  <a:gd name="connsiteX2" fmla="*/ 196855 w 298455"/>
                  <a:gd name="connsiteY2" fmla="*/ 346075 h 635707"/>
                  <a:gd name="connsiteX3" fmla="*/ 193680 w 298455"/>
                  <a:gd name="connsiteY3" fmla="*/ 323850 h 635707"/>
                  <a:gd name="connsiteX4" fmla="*/ 228605 w 298455"/>
                  <a:gd name="connsiteY4" fmla="*/ 400050 h 635707"/>
                  <a:gd name="connsiteX5" fmla="*/ 250830 w 298455"/>
                  <a:gd name="connsiteY5" fmla="*/ 339725 h 635707"/>
                  <a:gd name="connsiteX6" fmla="*/ 273055 w 298455"/>
                  <a:gd name="connsiteY6" fmla="*/ 444500 h 635707"/>
                  <a:gd name="connsiteX7" fmla="*/ 269880 w 298455"/>
                  <a:gd name="connsiteY7" fmla="*/ 635000 h 635707"/>
                  <a:gd name="connsiteX8" fmla="*/ 292105 w 298455"/>
                  <a:gd name="connsiteY8" fmla="*/ 501650 h 635707"/>
                  <a:gd name="connsiteX9" fmla="*/ 298455 w 298455"/>
                  <a:gd name="connsiteY9" fmla="*/ 311150 h 635707"/>
                  <a:gd name="connsiteX10" fmla="*/ 292105 w 298455"/>
                  <a:gd name="connsiteY10" fmla="*/ 200025 h 635707"/>
                  <a:gd name="connsiteX11" fmla="*/ 288930 w 298455"/>
                  <a:gd name="connsiteY11" fmla="*/ 412750 h 635707"/>
                  <a:gd name="connsiteX12" fmla="*/ 203205 w 298455"/>
                  <a:gd name="connsiteY12" fmla="*/ 304800 h 635707"/>
                  <a:gd name="connsiteX13" fmla="*/ 136530 w 298455"/>
                  <a:gd name="connsiteY13" fmla="*/ 187325 h 635707"/>
                  <a:gd name="connsiteX14" fmla="*/ 161930 w 298455"/>
                  <a:gd name="connsiteY14" fmla="*/ 327025 h 635707"/>
                  <a:gd name="connsiteX15" fmla="*/ 5 w 298455"/>
                  <a:gd name="connsiteY15" fmla="*/ 0 h 63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8455" h="635707">
                    <a:moveTo>
                      <a:pt x="5" y="0"/>
                    </a:moveTo>
                    <a:cubicBezTo>
                      <a:pt x="1063" y="0"/>
                      <a:pt x="135472" y="269346"/>
                      <a:pt x="168280" y="327025"/>
                    </a:cubicBezTo>
                    <a:cubicBezTo>
                      <a:pt x="201088" y="384704"/>
                      <a:pt x="192622" y="346604"/>
                      <a:pt x="196855" y="346075"/>
                    </a:cubicBezTo>
                    <a:cubicBezTo>
                      <a:pt x="201088" y="345546"/>
                      <a:pt x="188388" y="314854"/>
                      <a:pt x="193680" y="323850"/>
                    </a:cubicBezTo>
                    <a:cubicBezTo>
                      <a:pt x="198972" y="332846"/>
                      <a:pt x="219080" y="397404"/>
                      <a:pt x="228605" y="400050"/>
                    </a:cubicBezTo>
                    <a:cubicBezTo>
                      <a:pt x="238130" y="402696"/>
                      <a:pt x="243422" y="332317"/>
                      <a:pt x="250830" y="339725"/>
                    </a:cubicBezTo>
                    <a:cubicBezTo>
                      <a:pt x="258238" y="347133"/>
                      <a:pt x="269880" y="395288"/>
                      <a:pt x="273055" y="444500"/>
                    </a:cubicBezTo>
                    <a:cubicBezTo>
                      <a:pt x="276230" y="493712"/>
                      <a:pt x="266705" y="625475"/>
                      <a:pt x="269880" y="635000"/>
                    </a:cubicBezTo>
                    <a:cubicBezTo>
                      <a:pt x="273055" y="644525"/>
                      <a:pt x="287342" y="555625"/>
                      <a:pt x="292105" y="501650"/>
                    </a:cubicBezTo>
                    <a:cubicBezTo>
                      <a:pt x="296868" y="447675"/>
                      <a:pt x="298455" y="361421"/>
                      <a:pt x="298455" y="311150"/>
                    </a:cubicBezTo>
                    <a:cubicBezTo>
                      <a:pt x="298455" y="260879"/>
                      <a:pt x="293693" y="183092"/>
                      <a:pt x="292105" y="200025"/>
                    </a:cubicBezTo>
                    <a:cubicBezTo>
                      <a:pt x="290518" y="216958"/>
                      <a:pt x="303747" y="395288"/>
                      <a:pt x="288930" y="412750"/>
                    </a:cubicBezTo>
                    <a:cubicBezTo>
                      <a:pt x="274113" y="430212"/>
                      <a:pt x="228605" y="342371"/>
                      <a:pt x="203205" y="304800"/>
                    </a:cubicBezTo>
                    <a:cubicBezTo>
                      <a:pt x="177805" y="267229"/>
                      <a:pt x="143409" y="183621"/>
                      <a:pt x="136530" y="187325"/>
                    </a:cubicBezTo>
                    <a:cubicBezTo>
                      <a:pt x="129651" y="191029"/>
                      <a:pt x="185213" y="359304"/>
                      <a:pt x="161930" y="327025"/>
                    </a:cubicBezTo>
                    <a:cubicBezTo>
                      <a:pt x="138647" y="294746"/>
                      <a:pt x="-1053" y="0"/>
                      <a:pt x="5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 493">
                <a:extLst>
                  <a:ext uri="{FF2B5EF4-FFF2-40B4-BE49-F238E27FC236}">
                    <a16:creationId xmlns:a16="http://schemas.microsoft.com/office/drawing/2014/main" id="{C989DDF0-21C4-950F-9B75-A74078F95777}"/>
                  </a:ext>
                </a:extLst>
              </p:cNvPr>
              <p:cNvSpPr/>
              <p:nvPr/>
            </p:nvSpPr>
            <p:spPr>
              <a:xfrm>
                <a:off x="2384418" y="8759495"/>
                <a:ext cx="274117" cy="702473"/>
              </a:xfrm>
              <a:custGeom>
                <a:avLst/>
                <a:gdLst>
                  <a:gd name="connsiteX0" fmla="*/ 7 w 274117"/>
                  <a:gd name="connsiteY0" fmla="*/ 330 h 702473"/>
                  <a:gd name="connsiteX1" fmla="*/ 130182 w 274117"/>
                  <a:gd name="connsiteY1" fmla="*/ 378155 h 702473"/>
                  <a:gd name="connsiteX2" fmla="*/ 133357 w 274117"/>
                  <a:gd name="connsiteY2" fmla="*/ 298780 h 702473"/>
                  <a:gd name="connsiteX3" fmla="*/ 225432 w 274117"/>
                  <a:gd name="connsiteY3" fmla="*/ 454355 h 702473"/>
                  <a:gd name="connsiteX4" fmla="*/ 222257 w 274117"/>
                  <a:gd name="connsiteY4" fmla="*/ 387680 h 702473"/>
                  <a:gd name="connsiteX5" fmla="*/ 269882 w 274117"/>
                  <a:gd name="connsiteY5" fmla="*/ 505155 h 702473"/>
                  <a:gd name="connsiteX6" fmla="*/ 238132 w 274117"/>
                  <a:gd name="connsiteY6" fmla="*/ 702005 h 702473"/>
                  <a:gd name="connsiteX7" fmla="*/ 273057 w 274117"/>
                  <a:gd name="connsiteY7" fmla="*/ 444830 h 702473"/>
                  <a:gd name="connsiteX8" fmla="*/ 263532 w 274117"/>
                  <a:gd name="connsiteY8" fmla="*/ 324180 h 702473"/>
                  <a:gd name="connsiteX9" fmla="*/ 247657 w 274117"/>
                  <a:gd name="connsiteY9" fmla="*/ 422605 h 702473"/>
                  <a:gd name="connsiteX10" fmla="*/ 130182 w 274117"/>
                  <a:gd name="connsiteY10" fmla="*/ 247980 h 702473"/>
                  <a:gd name="connsiteX11" fmla="*/ 69857 w 274117"/>
                  <a:gd name="connsiteY11" fmla="*/ 146380 h 702473"/>
                  <a:gd name="connsiteX12" fmla="*/ 123832 w 274117"/>
                  <a:gd name="connsiteY12" fmla="*/ 308305 h 702473"/>
                  <a:gd name="connsiteX13" fmla="*/ 7 w 274117"/>
                  <a:gd name="connsiteY13" fmla="*/ 330 h 70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4117" h="702473">
                    <a:moveTo>
                      <a:pt x="7" y="330"/>
                    </a:moveTo>
                    <a:cubicBezTo>
                      <a:pt x="1065" y="11972"/>
                      <a:pt x="107957" y="328413"/>
                      <a:pt x="130182" y="378155"/>
                    </a:cubicBezTo>
                    <a:cubicBezTo>
                      <a:pt x="152407" y="427897"/>
                      <a:pt x="117482" y="286080"/>
                      <a:pt x="133357" y="298780"/>
                    </a:cubicBezTo>
                    <a:cubicBezTo>
                      <a:pt x="149232" y="311480"/>
                      <a:pt x="210615" y="439538"/>
                      <a:pt x="225432" y="454355"/>
                    </a:cubicBezTo>
                    <a:cubicBezTo>
                      <a:pt x="240249" y="469172"/>
                      <a:pt x="214849" y="379213"/>
                      <a:pt x="222257" y="387680"/>
                    </a:cubicBezTo>
                    <a:cubicBezTo>
                      <a:pt x="229665" y="396147"/>
                      <a:pt x="267236" y="452768"/>
                      <a:pt x="269882" y="505155"/>
                    </a:cubicBezTo>
                    <a:cubicBezTo>
                      <a:pt x="272528" y="557543"/>
                      <a:pt x="237603" y="712059"/>
                      <a:pt x="238132" y="702005"/>
                    </a:cubicBezTo>
                    <a:cubicBezTo>
                      <a:pt x="238661" y="691951"/>
                      <a:pt x="268824" y="507801"/>
                      <a:pt x="273057" y="444830"/>
                    </a:cubicBezTo>
                    <a:cubicBezTo>
                      <a:pt x="277290" y="381859"/>
                      <a:pt x="267765" y="327884"/>
                      <a:pt x="263532" y="324180"/>
                    </a:cubicBezTo>
                    <a:cubicBezTo>
                      <a:pt x="259299" y="320476"/>
                      <a:pt x="269882" y="435305"/>
                      <a:pt x="247657" y="422605"/>
                    </a:cubicBezTo>
                    <a:cubicBezTo>
                      <a:pt x="225432" y="409905"/>
                      <a:pt x="159815" y="294017"/>
                      <a:pt x="130182" y="247980"/>
                    </a:cubicBezTo>
                    <a:cubicBezTo>
                      <a:pt x="100549" y="201943"/>
                      <a:pt x="70915" y="136326"/>
                      <a:pt x="69857" y="146380"/>
                    </a:cubicBezTo>
                    <a:cubicBezTo>
                      <a:pt x="68799" y="156434"/>
                      <a:pt x="131769" y="328413"/>
                      <a:pt x="123832" y="308305"/>
                    </a:cubicBezTo>
                    <a:cubicBezTo>
                      <a:pt x="115895" y="288197"/>
                      <a:pt x="-1051" y="-11312"/>
                      <a:pt x="7" y="3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 494">
                <a:extLst>
                  <a:ext uri="{FF2B5EF4-FFF2-40B4-BE49-F238E27FC236}">
                    <a16:creationId xmlns:a16="http://schemas.microsoft.com/office/drawing/2014/main" id="{A4E9BB70-35B8-CC17-A29E-CECA1D302856}"/>
                  </a:ext>
                </a:extLst>
              </p:cNvPr>
              <p:cNvSpPr/>
              <p:nvPr/>
            </p:nvSpPr>
            <p:spPr>
              <a:xfrm>
                <a:off x="1882007" y="8475030"/>
                <a:ext cx="121701" cy="840529"/>
              </a:xfrm>
              <a:custGeom>
                <a:avLst/>
                <a:gdLst>
                  <a:gd name="connsiteX0" fmla="*/ 73793 w 121701"/>
                  <a:gd name="connsiteY0" fmla="*/ 2220 h 840529"/>
                  <a:gd name="connsiteX1" fmla="*/ 7118 w 121701"/>
                  <a:gd name="connsiteY1" fmla="*/ 297495 h 840529"/>
                  <a:gd name="connsiteX2" fmla="*/ 22993 w 121701"/>
                  <a:gd name="connsiteY2" fmla="*/ 259395 h 840529"/>
                  <a:gd name="connsiteX3" fmla="*/ 35693 w 121701"/>
                  <a:gd name="connsiteY3" fmla="*/ 408620 h 840529"/>
                  <a:gd name="connsiteX4" fmla="*/ 19818 w 121701"/>
                  <a:gd name="connsiteY4" fmla="*/ 322895 h 840529"/>
                  <a:gd name="connsiteX5" fmla="*/ 61093 w 121701"/>
                  <a:gd name="connsiteY5" fmla="*/ 564195 h 840529"/>
                  <a:gd name="connsiteX6" fmla="*/ 32518 w 121701"/>
                  <a:gd name="connsiteY6" fmla="*/ 430845 h 840529"/>
                  <a:gd name="connsiteX7" fmla="*/ 102368 w 121701"/>
                  <a:gd name="connsiteY7" fmla="*/ 649920 h 840529"/>
                  <a:gd name="connsiteX8" fmla="*/ 121418 w 121701"/>
                  <a:gd name="connsiteY8" fmla="*/ 840420 h 840529"/>
                  <a:gd name="connsiteX9" fmla="*/ 105543 w 121701"/>
                  <a:gd name="connsiteY9" fmla="*/ 672145 h 840529"/>
                  <a:gd name="connsiteX10" fmla="*/ 13468 w 121701"/>
                  <a:gd name="connsiteY10" fmla="*/ 354645 h 840529"/>
                  <a:gd name="connsiteX11" fmla="*/ 26168 w 121701"/>
                  <a:gd name="connsiteY11" fmla="*/ 87945 h 840529"/>
                  <a:gd name="connsiteX12" fmla="*/ 768 w 121701"/>
                  <a:gd name="connsiteY12" fmla="*/ 157795 h 840529"/>
                  <a:gd name="connsiteX13" fmla="*/ 73793 w 121701"/>
                  <a:gd name="connsiteY13" fmla="*/ 2220 h 84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701" h="840529">
                    <a:moveTo>
                      <a:pt x="73793" y="2220"/>
                    </a:moveTo>
                    <a:cubicBezTo>
                      <a:pt x="74851" y="25503"/>
                      <a:pt x="15585" y="254633"/>
                      <a:pt x="7118" y="297495"/>
                    </a:cubicBezTo>
                    <a:cubicBezTo>
                      <a:pt x="-1349" y="340357"/>
                      <a:pt x="18230" y="240874"/>
                      <a:pt x="22993" y="259395"/>
                    </a:cubicBezTo>
                    <a:cubicBezTo>
                      <a:pt x="27756" y="277916"/>
                      <a:pt x="36222" y="398037"/>
                      <a:pt x="35693" y="408620"/>
                    </a:cubicBezTo>
                    <a:cubicBezTo>
                      <a:pt x="35164" y="419203"/>
                      <a:pt x="15585" y="296966"/>
                      <a:pt x="19818" y="322895"/>
                    </a:cubicBezTo>
                    <a:cubicBezTo>
                      <a:pt x="24051" y="348824"/>
                      <a:pt x="58976" y="546203"/>
                      <a:pt x="61093" y="564195"/>
                    </a:cubicBezTo>
                    <a:cubicBezTo>
                      <a:pt x="63210" y="582187"/>
                      <a:pt x="25639" y="416558"/>
                      <a:pt x="32518" y="430845"/>
                    </a:cubicBezTo>
                    <a:cubicBezTo>
                      <a:pt x="39397" y="445133"/>
                      <a:pt x="87551" y="581658"/>
                      <a:pt x="102368" y="649920"/>
                    </a:cubicBezTo>
                    <a:cubicBezTo>
                      <a:pt x="117185" y="718183"/>
                      <a:pt x="120889" y="836716"/>
                      <a:pt x="121418" y="840420"/>
                    </a:cubicBezTo>
                    <a:cubicBezTo>
                      <a:pt x="121947" y="844124"/>
                      <a:pt x="123535" y="753107"/>
                      <a:pt x="105543" y="672145"/>
                    </a:cubicBezTo>
                    <a:cubicBezTo>
                      <a:pt x="87551" y="591183"/>
                      <a:pt x="26697" y="452012"/>
                      <a:pt x="13468" y="354645"/>
                    </a:cubicBezTo>
                    <a:cubicBezTo>
                      <a:pt x="239" y="257278"/>
                      <a:pt x="28285" y="120753"/>
                      <a:pt x="26168" y="87945"/>
                    </a:cubicBezTo>
                    <a:cubicBezTo>
                      <a:pt x="24051" y="55137"/>
                      <a:pt x="-5053" y="169437"/>
                      <a:pt x="768" y="157795"/>
                    </a:cubicBezTo>
                    <a:cubicBezTo>
                      <a:pt x="6589" y="146153"/>
                      <a:pt x="72735" y="-21063"/>
                      <a:pt x="73793" y="22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6" name="フリーフォーム 495">
                <a:extLst>
                  <a:ext uri="{FF2B5EF4-FFF2-40B4-BE49-F238E27FC236}">
                    <a16:creationId xmlns:a16="http://schemas.microsoft.com/office/drawing/2014/main" id="{3A66F17A-5107-AD0E-D6A7-E8276E6B367F}"/>
                  </a:ext>
                </a:extLst>
              </p:cNvPr>
              <p:cNvSpPr/>
              <p:nvPr/>
            </p:nvSpPr>
            <p:spPr>
              <a:xfrm>
                <a:off x="2080921" y="8381905"/>
                <a:ext cx="532791" cy="138342"/>
              </a:xfrm>
              <a:custGeom>
                <a:avLst/>
                <a:gdLst>
                  <a:gd name="connsiteX0" fmla="*/ 5054 w 532791"/>
                  <a:gd name="connsiteY0" fmla="*/ 19145 h 138342"/>
                  <a:gd name="connsiteX1" fmla="*/ 249529 w 532791"/>
                  <a:gd name="connsiteY1" fmla="*/ 28670 h 138342"/>
                  <a:gd name="connsiteX2" fmla="*/ 532104 w 532791"/>
                  <a:gd name="connsiteY2" fmla="*/ 50895 h 138342"/>
                  <a:gd name="connsiteX3" fmla="*/ 325729 w 532791"/>
                  <a:gd name="connsiteY3" fmla="*/ 41370 h 138342"/>
                  <a:gd name="connsiteX4" fmla="*/ 217779 w 532791"/>
                  <a:gd name="connsiteY4" fmla="*/ 41370 h 138342"/>
                  <a:gd name="connsiteX5" fmla="*/ 303504 w 532791"/>
                  <a:gd name="connsiteY5" fmla="*/ 108045 h 138342"/>
                  <a:gd name="connsiteX6" fmla="*/ 201904 w 532791"/>
                  <a:gd name="connsiteY6" fmla="*/ 95 h 138342"/>
                  <a:gd name="connsiteX7" fmla="*/ 132054 w 532791"/>
                  <a:gd name="connsiteY7" fmla="*/ 130270 h 138342"/>
                  <a:gd name="connsiteX8" fmla="*/ 135229 w 532791"/>
                  <a:gd name="connsiteY8" fmla="*/ 114395 h 138342"/>
                  <a:gd name="connsiteX9" fmla="*/ 138404 w 532791"/>
                  <a:gd name="connsiteY9" fmla="*/ 31845 h 138342"/>
                  <a:gd name="connsiteX10" fmla="*/ 100304 w 532791"/>
                  <a:gd name="connsiteY10" fmla="*/ 57245 h 138342"/>
                  <a:gd name="connsiteX11" fmla="*/ 87604 w 532791"/>
                  <a:gd name="connsiteY11" fmla="*/ 6445 h 138342"/>
                  <a:gd name="connsiteX12" fmla="*/ 5054 w 532791"/>
                  <a:gd name="connsiteY12" fmla="*/ 19145 h 138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2791" h="138342">
                    <a:moveTo>
                      <a:pt x="5054" y="19145"/>
                    </a:moveTo>
                    <a:cubicBezTo>
                      <a:pt x="32041" y="22849"/>
                      <a:pt x="161687" y="23378"/>
                      <a:pt x="249529" y="28670"/>
                    </a:cubicBezTo>
                    <a:cubicBezTo>
                      <a:pt x="337371" y="33962"/>
                      <a:pt x="519404" y="48778"/>
                      <a:pt x="532104" y="50895"/>
                    </a:cubicBezTo>
                    <a:cubicBezTo>
                      <a:pt x="544804" y="53012"/>
                      <a:pt x="378116" y="42957"/>
                      <a:pt x="325729" y="41370"/>
                    </a:cubicBezTo>
                    <a:cubicBezTo>
                      <a:pt x="273342" y="39783"/>
                      <a:pt x="221483" y="30258"/>
                      <a:pt x="217779" y="41370"/>
                    </a:cubicBezTo>
                    <a:cubicBezTo>
                      <a:pt x="214075" y="52482"/>
                      <a:pt x="306150" y="114924"/>
                      <a:pt x="303504" y="108045"/>
                    </a:cubicBezTo>
                    <a:cubicBezTo>
                      <a:pt x="300858" y="101166"/>
                      <a:pt x="230479" y="-3609"/>
                      <a:pt x="201904" y="95"/>
                    </a:cubicBezTo>
                    <a:cubicBezTo>
                      <a:pt x="173329" y="3799"/>
                      <a:pt x="143166" y="111220"/>
                      <a:pt x="132054" y="130270"/>
                    </a:cubicBezTo>
                    <a:cubicBezTo>
                      <a:pt x="120942" y="149320"/>
                      <a:pt x="134171" y="130799"/>
                      <a:pt x="135229" y="114395"/>
                    </a:cubicBezTo>
                    <a:cubicBezTo>
                      <a:pt x="136287" y="97991"/>
                      <a:pt x="144225" y="41370"/>
                      <a:pt x="138404" y="31845"/>
                    </a:cubicBezTo>
                    <a:cubicBezTo>
                      <a:pt x="132583" y="22320"/>
                      <a:pt x="108771" y="61478"/>
                      <a:pt x="100304" y="57245"/>
                    </a:cubicBezTo>
                    <a:cubicBezTo>
                      <a:pt x="91837" y="53012"/>
                      <a:pt x="108241" y="10678"/>
                      <a:pt x="87604" y="6445"/>
                    </a:cubicBezTo>
                    <a:cubicBezTo>
                      <a:pt x="66967" y="2212"/>
                      <a:pt x="-21933" y="15441"/>
                      <a:pt x="5054" y="191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7" name="フリーフォーム 496">
                <a:extLst>
                  <a:ext uri="{FF2B5EF4-FFF2-40B4-BE49-F238E27FC236}">
                    <a16:creationId xmlns:a16="http://schemas.microsoft.com/office/drawing/2014/main" id="{7BEA31D5-6268-5B35-DD3D-A7EDCBEC5AEC}"/>
                  </a:ext>
                </a:extLst>
              </p:cNvPr>
              <p:cNvSpPr/>
              <p:nvPr/>
            </p:nvSpPr>
            <p:spPr>
              <a:xfrm>
                <a:off x="1827264" y="8366070"/>
                <a:ext cx="456480" cy="387694"/>
              </a:xfrm>
              <a:custGeom>
                <a:avLst/>
                <a:gdLst>
                  <a:gd name="connsiteX0" fmla="*/ 1536 w 456480"/>
                  <a:gd name="connsiteY0" fmla="*/ 171505 h 387694"/>
                  <a:gd name="connsiteX1" fmla="*/ 207911 w 456480"/>
                  <a:gd name="connsiteY1" fmla="*/ 63555 h 387694"/>
                  <a:gd name="connsiteX2" fmla="*/ 319036 w 456480"/>
                  <a:gd name="connsiteY2" fmla="*/ 69905 h 387694"/>
                  <a:gd name="connsiteX3" fmla="*/ 287286 w 456480"/>
                  <a:gd name="connsiteY3" fmla="*/ 165155 h 387694"/>
                  <a:gd name="connsiteX4" fmla="*/ 341261 w 456480"/>
                  <a:gd name="connsiteY4" fmla="*/ 95305 h 387694"/>
                  <a:gd name="connsiteX5" fmla="*/ 334911 w 456480"/>
                  <a:gd name="connsiteY5" fmla="*/ 136580 h 387694"/>
                  <a:gd name="connsiteX6" fmla="*/ 344436 w 456480"/>
                  <a:gd name="connsiteY6" fmla="*/ 238180 h 387694"/>
                  <a:gd name="connsiteX7" fmla="*/ 353961 w 456480"/>
                  <a:gd name="connsiteY7" fmla="*/ 168330 h 387694"/>
                  <a:gd name="connsiteX8" fmla="*/ 325386 w 456480"/>
                  <a:gd name="connsiteY8" fmla="*/ 387405 h 387694"/>
                  <a:gd name="connsiteX9" fmla="*/ 388886 w 456480"/>
                  <a:gd name="connsiteY9" fmla="*/ 212780 h 387694"/>
                  <a:gd name="connsiteX10" fmla="*/ 426986 w 456480"/>
                  <a:gd name="connsiteY10" fmla="*/ 117530 h 387694"/>
                  <a:gd name="connsiteX11" fmla="*/ 455561 w 456480"/>
                  <a:gd name="connsiteY11" fmla="*/ 57205 h 387694"/>
                  <a:gd name="connsiteX12" fmla="*/ 392061 w 456480"/>
                  <a:gd name="connsiteY12" fmla="*/ 171505 h 387694"/>
                  <a:gd name="connsiteX13" fmla="*/ 360311 w 456480"/>
                  <a:gd name="connsiteY13" fmla="*/ 206430 h 387694"/>
                  <a:gd name="connsiteX14" fmla="*/ 350786 w 456480"/>
                  <a:gd name="connsiteY14" fmla="*/ 330255 h 387694"/>
                  <a:gd name="connsiteX15" fmla="*/ 331736 w 456480"/>
                  <a:gd name="connsiteY15" fmla="*/ 63555 h 387694"/>
                  <a:gd name="connsiteX16" fmla="*/ 233311 w 456480"/>
                  <a:gd name="connsiteY16" fmla="*/ 104830 h 387694"/>
                  <a:gd name="connsiteX17" fmla="*/ 150761 w 456480"/>
                  <a:gd name="connsiteY17" fmla="*/ 149280 h 387694"/>
                  <a:gd name="connsiteX18" fmla="*/ 325386 w 456480"/>
                  <a:gd name="connsiteY18" fmla="*/ 55 h 387694"/>
                  <a:gd name="connsiteX19" fmla="*/ 1536 w 456480"/>
                  <a:gd name="connsiteY19" fmla="*/ 171505 h 3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6480" h="387694">
                    <a:moveTo>
                      <a:pt x="1536" y="171505"/>
                    </a:moveTo>
                    <a:cubicBezTo>
                      <a:pt x="-18043" y="182088"/>
                      <a:pt x="154994" y="80488"/>
                      <a:pt x="207911" y="63555"/>
                    </a:cubicBezTo>
                    <a:cubicBezTo>
                      <a:pt x="260828" y="46622"/>
                      <a:pt x="305807" y="52972"/>
                      <a:pt x="319036" y="69905"/>
                    </a:cubicBezTo>
                    <a:cubicBezTo>
                      <a:pt x="332265" y="86838"/>
                      <a:pt x="283582" y="160922"/>
                      <a:pt x="287286" y="165155"/>
                    </a:cubicBezTo>
                    <a:cubicBezTo>
                      <a:pt x="290990" y="169388"/>
                      <a:pt x="333324" y="100067"/>
                      <a:pt x="341261" y="95305"/>
                    </a:cubicBezTo>
                    <a:cubicBezTo>
                      <a:pt x="349199" y="90542"/>
                      <a:pt x="334382" y="112768"/>
                      <a:pt x="334911" y="136580"/>
                    </a:cubicBezTo>
                    <a:cubicBezTo>
                      <a:pt x="335440" y="160392"/>
                      <a:pt x="341261" y="232888"/>
                      <a:pt x="344436" y="238180"/>
                    </a:cubicBezTo>
                    <a:cubicBezTo>
                      <a:pt x="347611" y="243472"/>
                      <a:pt x="357136" y="143459"/>
                      <a:pt x="353961" y="168330"/>
                    </a:cubicBezTo>
                    <a:cubicBezTo>
                      <a:pt x="350786" y="193201"/>
                      <a:pt x="319565" y="379997"/>
                      <a:pt x="325386" y="387405"/>
                    </a:cubicBezTo>
                    <a:cubicBezTo>
                      <a:pt x="331207" y="394813"/>
                      <a:pt x="371953" y="257759"/>
                      <a:pt x="388886" y="212780"/>
                    </a:cubicBezTo>
                    <a:cubicBezTo>
                      <a:pt x="405819" y="167801"/>
                      <a:pt x="415874" y="143459"/>
                      <a:pt x="426986" y="117530"/>
                    </a:cubicBezTo>
                    <a:cubicBezTo>
                      <a:pt x="438099" y="91601"/>
                      <a:pt x="461382" y="48209"/>
                      <a:pt x="455561" y="57205"/>
                    </a:cubicBezTo>
                    <a:cubicBezTo>
                      <a:pt x="449740" y="66201"/>
                      <a:pt x="407936" y="146634"/>
                      <a:pt x="392061" y="171505"/>
                    </a:cubicBezTo>
                    <a:cubicBezTo>
                      <a:pt x="376186" y="196376"/>
                      <a:pt x="367190" y="179972"/>
                      <a:pt x="360311" y="206430"/>
                    </a:cubicBezTo>
                    <a:cubicBezTo>
                      <a:pt x="353432" y="232888"/>
                      <a:pt x="355548" y="354067"/>
                      <a:pt x="350786" y="330255"/>
                    </a:cubicBezTo>
                    <a:cubicBezTo>
                      <a:pt x="346024" y="306443"/>
                      <a:pt x="351315" y="101126"/>
                      <a:pt x="331736" y="63555"/>
                    </a:cubicBezTo>
                    <a:cubicBezTo>
                      <a:pt x="312157" y="25984"/>
                      <a:pt x="263473" y="90543"/>
                      <a:pt x="233311" y="104830"/>
                    </a:cubicBezTo>
                    <a:cubicBezTo>
                      <a:pt x="203149" y="119117"/>
                      <a:pt x="135415" y="166742"/>
                      <a:pt x="150761" y="149280"/>
                    </a:cubicBezTo>
                    <a:cubicBezTo>
                      <a:pt x="166107" y="131818"/>
                      <a:pt x="346553" y="-3120"/>
                      <a:pt x="325386" y="55"/>
                    </a:cubicBezTo>
                    <a:cubicBezTo>
                      <a:pt x="304219" y="3230"/>
                      <a:pt x="21115" y="160922"/>
                      <a:pt x="1536" y="1715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 497">
                <a:extLst>
                  <a:ext uri="{FF2B5EF4-FFF2-40B4-BE49-F238E27FC236}">
                    <a16:creationId xmlns:a16="http://schemas.microsoft.com/office/drawing/2014/main" id="{ABB4A0E5-21B6-E9CF-8D81-E8962478B585}"/>
                  </a:ext>
                </a:extLst>
              </p:cNvPr>
              <p:cNvSpPr/>
              <p:nvPr/>
            </p:nvSpPr>
            <p:spPr>
              <a:xfrm>
                <a:off x="1948934" y="8565371"/>
                <a:ext cx="122287" cy="750217"/>
              </a:xfrm>
              <a:custGeom>
                <a:avLst/>
                <a:gdLst>
                  <a:gd name="connsiteX0" fmla="*/ 64016 w 122287"/>
                  <a:gd name="connsiteY0" fmla="*/ 779 h 750217"/>
                  <a:gd name="connsiteX1" fmla="*/ 76716 w 122287"/>
                  <a:gd name="connsiteY1" fmla="*/ 375429 h 750217"/>
                  <a:gd name="connsiteX2" fmla="*/ 111641 w 122287"/>
                  <a:gd name="connsiteY2" fmla="*/ 565929 h 750217"/>
                  <a:gd name="connsiteX3" fmla="*/ 114816 w 122287"/>
                  <a:gd name="connsiteY3" fmla="*/ 496079 h 750217"/>
                  <a:gd name="connsiteX4" fmla="*/ 121166 w 122287"/>
                  <a:gd name="connsiteY4" fmla="*/ 750079 h 750217"/>
                  <a:gd name="connsiteX5" fmla="*/ 89416 w 122287"/>
                  <a:gd name="connsiteY5" fmla="*/ 527829 h 750217"/>
                  <a:gd name="connsiteX6" fmla="*/ 16391 w 122287"/>
                  <a:gd name="connsiteY6" fmla="*/ 270654 h 750217"/>
                  <a:gd name="connsiteX7" fmla="*/ 3691 w 122287"/>
                  <a:gd name="connsiteY7" fmla="*/ 89679 h 750217"/>
                  <a:gd name="connsiteX8" fmla="*/ 67191 w 122287"/>
                  <a:gd name="connsiteY8" fmla="*/ 483379 h 750217"/>
                  <a:gd name="connsiteX9" fmla="*/ 64016 w 122287"/>
                  <a:gd name="connsiteY9" fmla="*/ 779 h 750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287" h="750217">
                    <a:moveTo>
                      <a:pt x="64016" y="779"/>
                    </a:moveTo>
                    <a:cubicBezTo>
                      <a:pt x="65604" y="-17213"/>
                      <a:pt x="68779" y="281237"/>
                      <a:pt x="76716" y="375429"/>
                    </a:cubicBezTo>
                    <a:cubicBezTo>
                      <a:pt x="84653" y="469621"/>
                      <a:pt x="105291" y="545821"/>
                      <a:pt x="111641" y="565929"/>
                    </a:cubicBezTo>
                    <a:cubicBezTo>
                      <a:pt x="117991" y="586037"/>
                      <a:pt x="113229" y="465387"/>
                      <a:pt x="114816" y="496079"/>
                    </a:cubicBezTo>
                    <a:cubicBezTo>
                      <a:pt x="116404" y="526771"/>
                      <a:pt x="125399" y="744787"/>
                      <a:pt x="121166" y="750079"/>
                    </a:cubicBezTo>
                    <a:cubicBezTo>
                      <a:pt x="116933" y="755371"/>
                      <a:pt x="106878" y="607733"/>
                      <a:pt x="89416" y="527829"/>
                    </a:cubicBezTo>
                    <a:cubicBezTo>
                      <a:pt x="71954" y="447925"/>
                      <a:pt x="30678" y="343679"/>
                      <a:pt x="16391" y="270654"/>
                    </a:cubicBezTo>
                    <a:cubicBezTo>
                      <a:pt x="2104" y="197629"/>
                      <a:pt x="-4776" y="54225"/>
                      <a:pt x="3691" y="89679"/>
                    </a:cubicBezTo>
                    <a:cubicBezTo>
                      <a:pt x="12158" y="125133"/>
                      <a:pt x="57137" y="491316"/>
                      <a:pt x="67191" y="483379"/>
                    </a:cubicBezTo>
                    <a:cubicBezTo>
                      <a:pt x="77245" y="475442"/>
                      <a:pt x="62428" y="18771"/>
                      <a:pt x="64016" y="7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 498">
                <a:extLst>
                  <a:ext uri="{FF2B5EF4-FFF2-40B4-BE49-F238E27FC236}">
                    <a16:creationId xmlns:a16="http://schemas.microsoft.com/office/drawing/2014/main" id="{2F4E29C6-B25C-1E05-0C7A-6E38AFA864B0}"/>
                  </a:ext>
                </a:extLst>
              </p:cNvPr>
              <p:cNvSpPr/>
              <p:nvPr/>
            </p:nvSpPr>
            <p:spPr>
              <a:xfrm>
                <a:off x="2459433" y="9153525"/>
                <a:ext cx="149825" cy="587385"/>
              </a:xfrm>
              <a:custGeom>
                <a:avLst/>
                <a:gdLst>
                  <a:gd name="connsiteX0" fmla="*/ 42467 w 149825"/>
                  <a:gd name="connsiteY0" fmla="*/ 0 h 587385"/>
                  <a:gd name="connsiteX1" fmla="*/ 147242 w 149825"/>
                  <a:gd name="connsiteY1" fmla="*/ 209550 h 587385"/>
                  <a:gd name="connsiteX2" fmla="*/ 109142 w 149825"/>
                  <a:gd name="connsiteY2" fmla="*/ 244475 h 587385"/>
                  <a:gd name="connsiteX3" fmla="*/ 13892 w 149825"/>
                  <a:gd name="connsiteY3" fmla="*/ 342900 h 587385"/>
                  <a:gd name="connsiteX4" fmla="*/ 1192 w 149825"/>
                  <a:gd name="connsiteY4" fmla="*/ 587375 h 587385"/>
                  <a:gd name="connsiteX5" fmla="*/ 20242 w 149825"/>
                  <a:gd name="connsiteY5" fmla="*/ 352425 h 587385"/>
                  <a:gd name="connsiteX6" fmla="*/ 61517 w 149825"/>
                  <a:gd name="connsiteY6" fmla="*/ 219075 h 587385"/>
                  <a:gd name="connsiteX7" fmla="*/ 86917 w 149825"/>
                  <a:gd name="connsiteY7" fmla="*/ 273050 h 587385"/>
                  <a:gd name="connsiteX8" fmla="*/ 128192 w 149825"/>
                  <a:gd name="connsiteY8" fmla="*/ 209550 h 587385"/>
                  <a:gd name="connsiteX9" fmla="*/ 42467 w 149825"/>
                  <a:gd name="connsiteY9" fmla="*/ 0 h 58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25" h="587385">
                    <a:moveTo>
                      <a:pt x="42467" y="0"/>
                    </a:moveTo>
                    <a:cubicBezTo>
                      <a:pt x="45642" y="0"/>
                      <a:pt x="136130" y="168804"/>
                      <a:pt x="147242" y="209550"/>
                    </a:cubicBezTo>
                    <a:cubicBezTo>
                      <a:pt x="158355" y="250296"/>
                      <a:pt x="131367" y="222250"/>
                      <a:pt x="109142" y="244475"/>
                    </a:cubicBezTo>
                    <a:cubicBezTo>
                      <a:pt x="86917" y="266700"/>
                      <a:pt x="31884" y="285750"/>
                      <a:pt x="13892" y="342900"/>
                    </a:cubicBezTo>
                    <a:cubicBezTo>
                      <a:pt x="-4100" y="400050"/>
                      <a:pt x="134" y="585787"/>
                      <a:pt x="1192" y="587375"/>
                    </a:cubicBezTo>
                    <a:cubicBezTo>
                      <a:pt x="2250" y="588963"/>
                      <a:pt x="10188" y="413808"/>
                      <a:pt x="20242" y="352425"/>
                    </a:cubicBezTo>
                    <a:cubicBezTo>
                      <a:pt x="30296" y="291042"/>
                      <a:pt x="50405" y="232304"/>
                      <a:pt x="61517" y="219075"/>
                    </a:cubicBezTo>
                    <a:cubicBezTo>
                      <a:pt x="72629" y="205846"/>
                      <a:pt x="75805" y="274637"/>
                      <a:pt x="86917" y="273050"/>
                    </a:cubicBezTo>
                    <a:cubicBezTo>
                      <a:pt x="98029" y="271463"/>
                      <a:pt x="136659" y="248179"/>
                      <a:pt x="128192" y="209550"/>
                    </a:cubicBezTo>
                    <a:cubicBezTo>
                      <a:pt x="119725" y="170921"/>
                      <a:pt x="39292" y="0"/>
                      <a:pt x="4246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 499">
                <a:extLst>
                  <a:ext uri="{FF2B5EF4-FFF2-40B4-BE49-F238E27FC236}">
                    <a16:creationId xmlns:a16="http://schemas.microsoft.com/office/drawing/2014/main" id="{0FBF0065-D79D-0962-60F2-280D873EF9F5}"/>
                  </a:ext>
                </a:extLst>
              </p:cNvPr>
              <p:cNvSpPr/>
              <p:nvPr/>
            </p:nvSpPr>
            <p:spPr>
              <a:xfrm>
                <a:off x="1776319" y="9641535"/>
                <a:ext cx="699339" cy="1408490"/>
              </a:xfrm>
              <a:custGeom>
                <a:avLst/>
                <a:gdLst>
                  <a:gd name="connsiteX0" fmla="*/ 690656 w 699339"/>
                  <a:gd name="connsiteY0" fmla="*/ 26340 h 1408490"/>
                  <a:gd name="connsiteX1" fmla="*/ 281081 w 699339"/>
                  <a:gd name="connsiteY1" fmla="*/ 864540 h 1408490"/>
                  <a:gd name="connsiteX2" fmla="*/ 344581 w 699339"/>
                  <a:gd name="connsiteY2" fmla="*/ 781990 h 1408490"/>
                  <a:gd name="connsiteX3" fmla="*/ 1681 w 699339"/>
                  <a:gd name="connsiteY3" fmla="*/ 1407465 h 1408490"/>
                  <a:gd name="connsiteX4" fmla="*/ 227106 w 699339"/>
                  <a:gd name="connsiteY4" fmla="*/ 912165 h 1408490"/>
                  <a:gd name="connsiteX5" fmla="*/ 535081 w 699339"/>
                  <a:gd name="connsiteY5" fmla="*/ 270815 h 1408490"/>
                  <a:gd name="connsiteX6" fmla="*/ 690656 w 699339"/>
                  <a:gd name="connsiteY6" fmla="*/ 26340 h 1408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9339" h="1408490">
                    <a:moveTo>
                      <a:pt x="690656" y="26340"/>
                    </a:moveTo>
                    <a:cubicBezTo>
                      <a:pt x="648323" y="125294"/>
                      <a:pt x="338760" y="738598"/>
                      <a:pt x="281081" y="864540"/>
                    </a:cubicBezTo>
                    <a:cubicBezTo>
                      <a:pt x="223402" y="990482"/>
                      <a:pt x="391148" y="691502"/>
                      <a:pt x="344581" y="781990"/>
                    </a:cubicBezTo>
                    <a:cubicBezTo>
                      <a:pt x="298014" y="872478"/>
                      <a:pt x="21260" y="1385769"/>
                      <a:pt x="1681" y="1407465"/>
                    </a:cubicBezTo>
                    <a:cubicBezTo>
                      <a:pt x="-17898" y="1429161"/>
                      <a:pt x="138206" y="1101606"/>
                      <a:pt x="227106" y="912165"/>
                    </a:cubicBezTo>
                    <a:cubicBezTo>
                      <a:pt x="316006" y="722724"/>
                      <a:pt x="459410" y="412632"/>
                      <a:pt x="535081" y="270815"/>
                    </a:cubicBezTo>
                    <a:cubicBezTo>
                      <a:pt x="610752" y="128998"/>
                      <a:pt x="732989" y="-72614"/>
                      <a:pt x="690656" y="263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 500">
                <a:extLst>
                  <a:ext uri="{FF2B5EF4-FFF2-40B4-BE49-F238E27FC236}">
                    <a16:creationId xmlns:a16="http://schemas.microsoft.com/office/drawing/2014/main" id="{2B87CB37-1CF8-97A1-E686-69A335F48CA3}"/>
                  </a:ext>
                </a:extLst>
              </p:cNvPr>
              <p:cNvSpPr/>
              <p:nvPr/>
            </p:nvSpPr>
            <p:spPr>
              <a:xfrm>
                <a:off x="1516846" y="10939733"/>
                <a:ext cx="165914" cy="721530"/>
              </a:xfrm>
              <a:custGeom>
                <a:avLst/>
                <a:gdLst>
                  <a:gd name="connsiteX0" fmla="*/ 165904 w 165914"/>
                  <a:gd name="connsiteY0" fmla="*/ 1317 h 721530"/>
                  <a:gd name="connsiteX1" fmla="*/ 57954 w 165914"/>
                  <a:gd name="connsiteY1" fmla="*/ 337867 h 721530"/>
                  <a:gd name="connsiteX2" fmla="*/ 804 w 165914"/>
                  <a:gd name="connsiteY2" fmla="*/ 715692 h 721530"/>
                  <a:gd name="connsiteX3" fmla="*/ 26204 w 165914"/>
                  <a:gd name="connsiteY3" fmla="*/ 544242 h 721530"/>
                  <a:gd name="connsiteX4" fmla="*/ 51604 w 165914"/>
                  <a:gd name="connsiteY4" fmla="*/ 233092 h 721530"/>
                  <a:gd name="connsiteX5" fmla="*/ 165904 w 165914"/>
                  <a:gd name="connsiteY5" fmla="*/ 1317 h 7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914" h="721530">
                    <a:moveTo>
                      <a:pt x="165904" y="1317"/>
                    </a:moveTo>
                    <a:cubicBezTo>
                      <a:pt x="166962" y="18779"/>
                      <a:pt x="85471" y="218805"/>
                      <a:pt x="57954" y="337867"/>
                    </a:cubicBezTo>
                    <a:cubicBezTo>
                      <a:pt x="30437" y="456930"/>
                      <a:pt x="6096" y="681296"/>
                      <a:pt x="804" y="715692"/>
                    </a:cubicBezTo>
                    <a:cubicBezTo>
                      <a:pt x="-4488" y="750088"/>
                      <a:pt x="17737" y="624675"/>
                      <a:pt x="26204" y="544242"/>
                    </a:cubicBezTo>
                    <a:cubicBezTo>
                      <a:pt x="34671" y="463809"/>
                      <a:pt x="30437" y="321992"/>
                      <a:pt x="51604" y="233092"/>
                    </a:cubicBezTo>
                    <a:cubicBezTo>
                      <a:pt x="72771" y="144192"/>
                      <a:pt x="164846" y="-16145"/>
                      <a:pt x="165904" y="13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フリーフォーム 501">
                <a:extLst>
                  <a:ext uri="{FF2B5EF4-FFF2-40B4-BE49-F238E27FC236}">
                    <a16:creationId xmlns:a16="http://schemas.microsoft.com/office/drawing/2014/main" id="{AA0013F8-8EB5-BBB8-42A0-C5B0C474BE1C}"/>
                  </a:ext>
                </a:extLst>
              </p:cNvPr>
              <p:cNvSpPr/>
              <p:nvPr/>
            </p:nvSpPr>
            <p:spPr>
              <a:xfrm>
                <a:off x="1050801" y="10976011"/>
                <a:ext cx="750471" cy="1869404"/>
              </a:xfrm>
              <a:custGeom>
                <a:avLst/>
                <a:gdLst>
                  <a:gd name="connsiteX0" fmla="*/ 743074 w 750471"/>
                  <a:gd name="connsiteY0" fmla="*/ 28539 h 1869404"/>
                  <a:gd name="connsiteX1" fmla="*/ 44574 w 750471"/>
                  <a:gd name="connsiteY1" fmla="*/ 1765264 h 1869404"/>
                  <a:gd name="connsiteX2" fmla="*/ 127124 w 750471"/>
                  <a:gd name="connsiteY2" fmla="*/ 1527139 h 1869404"/>
                  <a:gd name="connsiteX3" fmla="*/ 587499 w 750471"/>
                  <a:gd name="connsiteY3" fmla="*/ 323814 h 1869404"/>
                  <a:gd name="connsiteX4" fmla="*/ 685924 w 750471"/>
                  <a:gd name="connsiteY4" fmla="*/ 28539 h 1869404"/>
                  <a:gd name="connsiteX5" fmla="*/ 428749 w 750471"/>
                  <a:gd name="connsiteY5" fmla="*/ 638139 h 1869404"/>
                  <a:gd name="connsiteX6" fmla="*/ 743074 w 750471"/>
                  <a:gd name="connsiteY6" fmla="*/ 28539 h 1869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0471" h="1869404">
                    <a:moveTo>
                      <a:pt x="743074" y="28539"/>
                    </a:moveTo>
                    <a:cubicBezTo>
                      <a:pt x="679045" y="216393"/>
                      <a:pt x="147232" y="1515497"/>
                      <a:pt x="44574" y="1765264"/>
                    </a:cubicBezTo>
                    <a:cubicBezTo>
                      <a:pt x="-58084" y="2015031"/>
                      <a:pt x="36637" y="1767380"/>
                      <a:pt x="127124" y="1527139"/>
                    </a:cubicBezTo>
                    <a:cubicBezTo>
                      <a:pt x="217611" y="1286898"/>
                      <a:pt x="494366" y="573581"/>
                      <a:pt x="587499" y="323814"/>
                    </a:cubicBezTo>
                    <a:cubicBezTo>
                      <a:pt x="680632" y="74047"/>
                      <a:pt x="712382" y="-23849"/>
                      <a:pt x="685924" y="28539"/>
                    </a:cubicBezTo>
                    <a:cubicBezTo>
                      <a:pt x="659466" y="80927"/>
                      <a:pt x="422928" y="634435"/>
                      <a:pt x="428749" y="638139"/>
                    </a:cubicBezTo>
                    <a:cubicBezTo>
                      <a:pt x="434570" y="641843"/>
                      <a:pt x="807103" y="-159315"/>
                      <a:pt x="743074" y="285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 503">
                <a:extLst>
                  <a:ext uri="{FF2B5EF4-FFF2-40B4-BE49-F238E27FC236}">
                    <a16:creationId xmlns:a16="http://schemas.microsoft.com/office/drawing/2014/main" id="{BAC33EDC-F12F-CEA7-36E4-A1398319A478}"/>
                  </a:ext>
                </a:extLst>
              </p:cNvPr>
              <p:cNvSpPr/>
              <p:nvPr/>
            </p:nvSpPr>
            <p:spPr>
              <a:xfrm>
                <a:off x="1947670" y="8629565"/>
                <a:ext cx="426690" cy="1463483"/>
              </a:xfrm>
              <a:custGeom>
                <a:avLst/>
                <a:gdLst>
                  <a:gd name="connsiteX0" fmla="*/ 6965 w 426690"/>
                  <a:gd name="connsiteY0" fmla="*/ 19485 h 1463483"/>
                  <a:gd name="connsiteX1" fmla="*/ 376080 w 426690"/>
                  <a:gd name="connsiteY1" fmla="*/ 1017774 h 1463483"/>
                  <a:gd name="connsiteX2" fmla="*/ 342524 w 426690"/>
                  <a:gd name="connsiteY2" fmla="*/ 883551 h 1463483"/>
                  <a:gd name="connsiteX3" fmla="*/ 426414 w 426690"/>
                  <a:gd name="connsiteY3" fmla="*/ 1101664 h 1463483"/>
                  <a:gd name="connsiteX4" fmla="*/ 308969 w 426690"/>
                  <a:gd name="connsiteY4" fmla="*/ 1185554 h 1463483"/>
                  <a:gd name="connsiteX5" fmla="*/ 283802 w 426690"/>
                  <a:gd name="connsiteY5" fmla="*/ 1462391 h 1463483"/>
                  <a:gd name="connsiteX6" fmla="*/ 300580 w 426690"/>
                  <a:gd name="connsiteY6" fmla="*/ 1261055 h 1463483"/>
                  <a:gd name="connsiteX7" fmla="*/ 384469 w 426690"/>
                  <a:gd name="connsiteY7" fmla="*/ 766105 h 1463483"/>
                  <a:gd name="connsiteX8" fmla="*/ 317358 w 426690"/>
                  <a:gd name="connsiteY8" fmla="*/ 975829 h 1463483"/>
                  <a:gd name="connsiteX9" fmla="*/ 258635 w 426690"/>
                  <a:gd name="connsiteY9" fmla="*/ 690604 h 1463483"/>
                  <a:gd name="connsiteX10" fmla="*/ 141189 w 426690"/>
                  <a:gd name="connsiteY10" fmla="*/ 380211 h 1463483"/>
                  <a:gd name="connsiteX11" fmla="*/ 6965 w 426690"/>
                  <a:gd name="connsiteY11" fmla="*/ 19485 h 1463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6690" h="1463483">
                    <a:moveTo>
                      <a:pt x="6965" y="19485"/>
                    </a:moveTo>
                    <a:cubicBezTo>
                      <a:pt x="46113" y="125745"/>
                      <a:pt x="320154" y="873763"/>
                      <a:pt x="376080" y="1017774"/>
                    </a:cubicBezTo>
                    <a:cubicBezTo>
                      <a:pt x="432006" y="1161785"/>
                      <a:pt x="334135" y="869569"/>
                      <a:pt x="342524" y="883551"/>
                    </a:cubicBezTo>
                    <a:cubicBezTo>
                      <a:pt x="350913" y="897533"/>
                      <a:pt x="432006" y="1051330"/>
                      <a:pt x="426414" y="1101664"/>
                    </a:cubicBezTo>
                    <a:cubicBezTo>
                      <a:pt x="420822" y="1151998"/>
                      <a:pt x="332738" y="1125433"/>
                      <a:pt x="308969" y="1185554"/>
                    </a:cubicBezTo>
                    <a:cubicBezTo>
                      <a:pt x="285200" y="1245675"/>
                      <a:pt x="285200" y="1449808"/>
                      <a:pt x="283802" y="1462391"/>
                    </a:cubicBezTo>
                    <a:cubicBezTo>
                      <a:pt x="282404" y="1474974"/>
                      <a:pt x="283802" y="1377103"/>
                      <a:pt x="300580" y="1261055"/>
                    </a:cubicBezTo>
                    <a:cubicBezTo>
                      <a:pt x="317358" y="1145007"/>
                      <a:pt x="381673" y="813643"/>
                      <a:pt x="384469" y="766105"/>
                    </a:cubicBezTo>
                    <a:cubicBezTo>
                      <a:pt x="387265" y="718567"/>
                      <a:pt x="338330" y="988413"/>
                      <a:pt x="317358" y="975829"/>
                    </a:cubicBezTo>
                    <a:cubicBezTo>
                      <a:pt x="296386" y="963246"/>
                      <a:pt x="287996" y="789874"/>
                      <a:pt x="258635" y="690604"/>
                    </a:cubicBezTo>
                    <a:cubicBezTo>
                      <a:pt x="229274" y="591334"/>
                      <a:pt x="177541" y="489268"/>
                      <a:pt x="141189" y="380211"/>
                    </a:cubicBezTo>
                    <a:cubicBezTo>
                      <a:pt x="104837" y="271154"/>
                      <a:pt x="-32183" y="-86775"/>
                      <a:pt x="6965" y="194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 504">
                <a:extLst>
                  <a:ext uri="{FF2B5EF4-FFF2-40B4-BE49-F238E27FC236}">
                    <a16:creationId xmlns:a16="http://schemas.microsoft.com/office/drawing/2014/main" id="{9316EE05-49AD-8DD3-A426-918959E32808}"/>
                  </a:ext>
                </a:extLst>
              </p:cNvPr>
              <p:cNvSpPr/>
              <p:nvPr/>
            </p:nvSpPr>
            <p:spPr>
              <a:xfrm>
                <a:off x="578663" y="9154003"/>
                <a:ext cx="1497169" cy="2667069"/>
              </a:xfrm>
              <a:custGeom>
                <a:avLst/>
                <a:gdLst>
                  <a:gd name="connsiteX0" fmla="*/ 1451473 w 1497169"/>
                  <a:gd name="connsiteY0" fmla="*/ 73887 h 2667069"/>
                  <a:gd name="connsiteX1" fmla="*/ 177 w 1497169"/>
                  <a:gd name="connsiteY1" fmla="*/ 2666085 h 2667069"/>
                  <a:gd name="connsiteX2" fmla="*/ 1350805 w 1497169"/>
                  <a:gd name="connsiteY2" fmla="*/ 384280 h 2667069"/>
                  <a:gd name="connsiteX3" fmla="*/ 1149469 w 1497169"/>
                  <a:gd name="connsiteY3" fmla="*/ 677894 h 2667069"/>
                  <a:gd name="connsiteX4" fmla="*/ 1451473 w 1497169"/>
                  <a:gd name="connsiteY4" fmla="*/ 73887 h 2667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7169" h="2667069">
                    <a:moveTo>
                      <a:pt x="1451473" y="73887"/>
                    </a:moveTo>
                    <a:cubicBezTo>
                      <a:pt x="1259924" y="405252"/>
                      <a:pt x="16955" y="2614353"/>
                      <a:pt x="177" y="2666085"/>
                    </a:cubicBezTo>
                    <a:cubicBezTo>
                      <a:pt x="-16601" y="2717817"/>
                      <a:pt x="1159256" y="715645"/>
                      <a:pt x="1350805" y="384280"/>
                    </a:cubicBezTo>
                    <a:cubicBezTo>
                      <a:pt x="1542354" y="52915"/>
                      <a:pt x="1127098" y="725432"/>
                      <a:pt x="1149469" y="677894"/>
                    </a:cubicBezTo>
                    <a:cubicBezTo>
                      <a:pt x="1171840" y="630356"/>
                      <a:pt x="1643022" y="-257478"/>
                      <a:pt x="1451473" y="738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 505">
                <a:extLst>
                  <a:ext uri="{FF2B5EF4-FFF2-40B4-BE49-F238E27FC236}">
                    <a16:creationId xmlns:a16="http://schemas.microsoft.com/office/drawing/2014/main" id="{27F44A50-52F9-C167-5C1B-485C1BD7731A}"/>
                  </a:ext>
                </a:extLst>
              </p:cNvPr>
              <p:cNvSpPr/>
              <p:nvPr/>
            </p:nvSpPr>
            <p:spPr>
              <a:xfrm>
                <a:off x="1729676" y="8556771"/>
                <a:ext cx="266980" cy="1264591"/>
              </a:xfrm>
              <a:custGeom>
                <a:avLst/>
                <a:gdLst>
                  <a:gd name="connsiteX0" fmla="*/ 82346 w 266980"/>
                  <a:gd name="connsiteY0" fmla="*/ 0 h 1264591"/>
                  <a:gd name="connsiteX1" fmla="*/ 82346 w 266980"/>
                  <a:gd name="connsiteY1" fmla="*/ 612396 h 1264591"/>
                  <a:gd name="connsiteX2" fmla="*/ 82346 w 266980"/>
                  <a:gd name="connsiteY2" fmla="*/ 545284 h 1264591"/>
                  <a:gd name="connsiteX3" fmla="*/ 82346 w 266980"/>
                  <a:gd name="connsiteY3" fmla="*/ 788565 h 1264591"/>
                  <a:gd name="connsiteX4" fmla="*/ 73957 w 266980"/>
                  <a:gd name="connsiteY4" fmla="*/ 1258348 h 1264591"/>
                  <a:gd name="connsiteX5" fmla="*/ 48790 w 266980"/>
                  <a:gd name="connsiteY5" fmla="*/ 1031846 h 1264591"/>
                  <a:gd name="connsiteX6" fmla="*/ 266904 w 266980"/>
                  <a:gd name="connsiteY6" fmla="*/ 654341 h 1264591"/>
                  <a:gd name="connsiteX7" fmla="*/ 73957 w 266980"/>
                  <a:gd name="connsiteY7" fmla="*/ 914400 h 1264591"/>
                  <a:gd name="connsiteX8" fmla="*/ 99124 w 266980"/>
                  <a:gd name="connsiteY8" fmla="*/ 713064 h 1264591"/>
                  <a:gd name="connsiteX9" fmla="*/ 6845 w 266980"/>
                  <a:gd name="connsiteY9" fmla="*/ 184557 h 1264591"/>
                  <a:gd name="connsiteX10" fmla="*/ 15234 w 266980"/>
                  <a:gd name="connsiteY10" fmla="*/ 503339 h 1264591"/>
                  <a:gd name="connsiteX11" fmla="*/ 82346 w 266980"/>
                  <a:gd name="connsiteY11" fmla="*/ 0 h 126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980" h="1264591">
                    <a:moveTo>
                      <a:pt x="82346" y="0"/>
                    </a:moveTo>
                    <a:lnTo>
                      <a:pt x="82346" y="612396"/>
                    </a:lnTo>
                    <a:lnTo>
                      <a:pt x="82346" y="545284"/>
                    </a:lnTo>
                    <a:cubicBezTo>
                      <a:pt x="82346" y="574645"/>
                      <a:pt x="83744" y="669721"/>
                      <a:pt x="82346" y="788565"/>
                    </a:cubicBezTo>
                    <a:cubicBezTo>
                      <a:pt x="80948" y="907409"/>
                      <a:pt x="79550" y="1217801"/>
                      <a:pt x="73957" y="1258348"/>
                    </a:cubicBezTo>
                    <a:cubicBezTo>
                      <a:pt x="68364" y="1298895"/>
                      <a:pt x="16632" y="1132514"/>
                      <a:pt x="48790" y="1031846"/>
                    </a:cubicBezTo>
                    <a:cubicBezTo>
                      <a:pt x="80948" y="931178"/>
                      <a:pt x="262710" y="673915"/>
                      <a:pt x="266904" y="654341"/>
                    </a:cubicBezTo>
                    <a:cubicBezTo>
                      <a:pt x="271099" y="634767"/>
                      <a:pt x="101920" y="904613"/>
                      <a:pt x="73957" y="914400"/>
                    </a:cubicBezTo>
                    <a:cubicBezTo>
                      <a:pt x="45994" y="924187"/>
                      <a:pt x="110309" y="834704"/>
                      <a:pt x="99124" y="713064"/>
                    </a:cubicBezTo>
                    <a:cubicBezTo>
                      <a:pt x="87939" y="591424"/>
                      <a:pt x="20827" y="219511"/>
                      <a:pt x="6845" y="184557"/>
                    </a:cubicBezTo>
                    <a:cubicBezTo>
                      <a:pt x="-7137" y="149603"/>
                      <a:pt x="2651" y="528506"/>
                      <a:pt x="15234" y="503339"/>
                    </a:cubicBezTo>
                    <a:cubicBezTo>
                      <a:pt x="27817" y="478172"/>
                      <a:pt x="55081" y="255864"/>
                      <a:pt x="82346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 506">
                <a:extLst>
                  <a:ext uri="{FF2B5EF4-FFF2-40B4-BE49-F238E27FC236}">
                    <a16:creationId xmlns:a16="http://schemas.microsoft.com/office/drawing/2014/main" id="{D04F6863-0C7B-AC14-3B8B-A1E848FA64EA}"/>
                  </a:ext>
                </a:extLst>
              </p:cNvPr>
              <p:cNvSpPr/>
              <p:nvPr/>
            </p:nvSpPr>
            <p:spPr>
              <a:xfrm>
                <a:off x="274400" y="9232229"/>
                <a:ext cx="1044941" cy="2505510"/>
              </a:xfrm>
              <a:custGeom>
                <a:avLst/>
                <a:gdLst>
                  <a:gd name="connsiteX0" fmla="*/ 1042672 w 1044941"/>
                  <a:gd name="connsiteY0" fmla="*/ 4050 h 2505510"/>
                  <a:gd name="connsiteX1" fmla="*/ 438664 w 1044941"/>
                  <a:gd name="connsiteY1" fmla="*/ 1413400 h 2505510"/>
                  <a:gd name="connsiteX2" fmla="*/ 480609 w 1044941"/>
                  <a:gd name="connsiteY2" fmla="*/ 1245621 h 2505510"/>
                  <a:gd name="connsiteX3" fmla="*/ 19215 w 1044941"/>
                  <a:gd name="connsiteY3" fmla="*/ 2478802 h 2505510"/>
                  <a:gd name="connsiteX4" fmla="*/ 186994 w 1044941"/>
                  <a:gd name="connsiteY4" fmla="*/ 1925129 h 2505510"/>
                  <a:gd name="connsiteX5" fmla="*/ 1042672 w 1044941"/>
                  <a:gd name="connsiteY5" fmla="*/ 4050 h 2505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4941" h="2505510">
                    <a:moveTo>
                      <a:pt x="1042672" y="4050"/>
                    </a:moveTo>
                    <a:cubicBezTo>
                      <a:pt x="1084617" y="-81238"/>
                      <a:pt x="532341" y="1206472"/>
                      <a:pt x="438664" y="1413400"/>
                    </a:cubicBezTo>
                    <a:cubicBezTo>
                      <a:pt x="344987" y="1620329"/>
                      <a:pt x="550517" y="1068054"/>
                      <a:pt x="480609" y="1245621"/>
                    </a:cubicBezTo>
                    <a:cubicBezTo>
                      <a:pt x="410701" y="1423188"/>
                      <a:pt x="68151" y="2365551"/>
                      <a:pt x="19215" y="2478802"/>
                    </a:cubicBezTo>
                    <a:cubicBezTo>
                      <a:pt x="-29721" y="2592053"/>
                      <a:pt x="10825" y="2333393"/>
                      <a:pt x="186994" y="1925129"/>
                    </a:cubicBezTo>
                    <a:cubicBezTo>
                      <a:pt x="363163" y="1516865"/>
                      <a:pt x="1000727" y="89338"/>
                      <a:pt x="1042672" y="40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 507">
                <a:extLst>
                  <a:ext uri="{FF2B5EF4-FFF2-40B4-BE49-F238E27FC236}">
                    <a16:creationId xmlns:a16="http://schemas.microsoft.com/office/drawing/2014/main" id="{3B9E7DB0-C395-4415-8C47-DA8AC68C088E}"/>
                  </a:ext>
                </a:extLst>
              </p:cNvPr>
              <p:cNvSpPr/>
              <p:nvPr/>
            </p:nvSpPr>
            <p:spPr>
              <a:xfrm>
                <a:off x="972240" y="8850318"/>
                <a:ext cx="581541" cy="1552040"/>
              </a:xfrm>
              <a:custGeom>
                <a:avLst/>
                <a:gdLst>
                  <a:gd name="connsiteX0" fmla="*/ 579723 w 581541"/>
                  <a:gd name="connsiteY0" fmla="*/ 67 h 1552040"/>
                  <a:gd name="connsiteX1" fmla="*/ 235775 w 581541"/>
                  <a:gd name="connsiteY1" fmla="*/ 889300 h 1552040"/>
                  <a:gd name="connsiteX2" fmla="*/ 319665 w 581541"/>
                  <a:gd name="connsiteY2" fmla="*/ 704743 h 1552040"/>
                  <a:gd name="connsiteX3" fmla="*/ 883 w 581541"/>
                  <a:gd name="connsiteY3" fmla="*/ 1350695 h 1552040"/>
                  <a:gd name="connsiteX4" fmla="*/ 235775 w 581541"/>
                  <a:gd name="connsiteY4" fmla="*/ 948023 h 1552040"/>
                  <a:gd name="connsiteX5" fmla="*/ 562945 w 581541"/>
                  <a:gd name="connsiteY5" fmla="*/ 411128 h 1552040"/>
                  <a:gd name="connsiteX6" fmla="*/ 521000 w 581541"/>
                  <a:gd name="connsiteY6" fmla="*/ 696354 h 1552040"/>
                  <a:gd name="connsiteX7" fmla="*/ 353221 w 581541"/>
                  <a:gd name="connsiteY7" fmla="*/ 1552031 h 1552040"/>
                  <a:gd name="connsiteX8" fmla="*/ 512611 w 581541"/>
                  <a:gd name="connsiteY8" fmla="*/ 713132 h 1552040"/>
                  <a:gd name="connsiteX9" fmla="*/ 529389 w 581541"/>
                  <a:gd name="connsiteY9" fmla="*/ 394350 h 1552040"/>
                  <a:gd name="connsiteX10" fmla="*/ 210608 w 581541"/>
                  <a:gd name="connsiteY10" fmla="*/ 939634 h 1552040"/>
                  <a:gd name="connsiteX11" fmla="*/ 579723 w 581541"/>
                  <a:gd name="connsiteY11" fmla="*/ 67 h 155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1541" h="1552040">
                    <a:moveTo>
                      <a:pt x="579723" y="67"/>
                    </a:moveTo>
                    <a:cubicBezTo>
                      <a:pt x="583917" y="-8322"/>
                      <a:pt x="279118" y="771854"/>
                      <a:pt x="235775" y="889300"/>
                    </a:cubicBezTo>
                    <a:cubicBezTo>
                      <a:pt x="192432" y="1006746"/>
                      <a:pt x="358814" y="627844"/>
                      <a:pt x="319665" y="704743"/>
                    </a:cubicBezTo>
                    <a:cubicBezTo>
                      <a:pt x="280516" y="781642"/>
                      <a:pt x="14865" y="1310148"/>
                      <a:pt x="883" y="1350695"/>
                    </a:cubicBezTo>
                    <a:cubicBezTo>
                      <a:pt x="-13099" y="1391242"/>
                      <a:pt x="142098" y="1104617"/>
                      <a:pt x="235775" y="948023"/>
                    </a:cubicBezTo>
                    <a:cubicBezTo>
                      <a:pt x="329452" y="791429"/>
                      <a:pt x="515407" y="453073"/>
                      <a:pt x="562945" y="411128"/>
                    </a:cubicBezTo>
                    <a:cubicBezTo>
                      <a:pt x="610483" y="369183"/>
                      <a:pt x="555954" y="506203"/>
                      <a:pt x="521000" y="696354"/>
                    </a:cubicBezTo>
                    <a:cubicBezTo>
                      <a:pt x="486046" y="886505"/>
                      <a:pt x="354619" y="1549235"/>
                      <a:pt x="353221" y="1552031"/>
                    </a:cubicBezTo>
                    <a:cubicBezTo>
                      <a:pt x="351823" y="1554827"/>
                      <a:pt x="483250" y="906079"/>
                      <a:pt x="512611" y="713132"/>
                    </a:cubicBezTo>
                    <a:cubicBezTo>
                      <a:pt x="541972" y="520185"/>
                      <a:pt x="579723" y="356600"/>
                      <a:pt x="529389" y="394350"/>
                    </a:cubicBezTo>
                    <a:cubicBezTo>
                      <a:pt x="479055" y="432100"/>
                      <a:pt x="206413" y="999755"/>
                      <a:pt x="210608" y="939634"/>
                    </a:cubicBezTo>
                    <a:cubicBezTo>
                      <a:pt x="214803" y="879513"/>
                      <a:pt x="575529" y="8456"/>
                      <a:pt x="579723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9" name="フリーフォーム 508">
                <a:extLst>
                  <a:ext uri="{FF2B5EF4-FFF2-40B4-BE49-F238E27FC236}">
                    <a16:creationId xmlns:a16="http://schemas.microsoft.com/office/drawing/2014/main" id="{1A02A0A3-5EF6-8766-EB72-5F5C7D3848F5}"/>
                  </a:ext>
                </a:extLst>
              </p:cNvPr>
              <p:cNvSpPr/>
              <p:nvPr/>
            </p:nvSpPr>
            <p:spPr>
              <a:xfrm>
                <a:off x="1457652" y="8506341"/>
                <a:ext cx="413586" cy="1285391"/>
              </a:xfrm>
              <a:custGeom>
                <a:avLst/>
                <a:gdLst>
                  <a:gd name="connsiteX0" fmla="*/ 404704 w 413586"/>
                  <a:gd name="connsiteY0" fmla="*/ 25263 h 1285391"/>
                  <a:gd name="connsiteX1" fmla="*/ 236924 w 413586"/>
                  <a:gd name="connsiteY1" fmla="*/ 285321 h 1285391"/>
                  <a:gd name="connsiteX2" fmla="*/ 2032 w 413586"/>
                  <a:gd name="connsiteY2" fmla="*/ 738327 h 1285391"/>
                  <a:gd name="connsiteX3" fmla="*/ 136256 w 413586"/>
                  <a:gd name="connsiteY3" fmla="*/ 545380 h 1285391"/>
                  <a:gd name="connsiteX4" fmla="*/ 362759 w 413586"/>
                  <a:gd name="connsiteY4" fmla="*/ 1166165 h 1285391"/>
                  <a:gd name="connsiteX5" fmla="*/ 220146 w 413586"/>
                  <a:gd name="connsiteY5" fmla="*/ 578936 h 1285391"/>
                  <a:gd name="connsiteX6" fmla="*/ 413093 w 413586"/>
                  <a:gd name="connsiteY6" fmla="*/ 1283611 h 1285391"/>
                  <a:gd name="connsiteX7" fmla="*/ 270480 w 413586"/>
                  <a:gd name="connsiteY7" fmla="*/ 771883 h 1285391"/>
                  <a:gd name="connsiteX8" fmla="*/ 111089 w 413586"/>
                  <a:gd name="connsiteY8" fmla="*/ 495046 h 1285391"/>
                  <a:gd name="connsiteX9" fmla="*/ 169812 w 413586"/>
                  <a:gd name="connsiteY9" fmla="*/ 96 h 1285391"/>
                  <a:gd name="connsiteX10" fmla="*/ 60755 w 413586"/>
                  <a:gd name="connsiteY10" fmla="*/ 536991 h 1285391"/>
                  <a:gd name="connsiteX11" fmla="*/ 404704 w 413586"/>
                  <a:gd name="connsiteY11" fmla="*/ 25263 h 128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3586" h="1285391">
                    <a:moveTo>
                      <a:pt x="404704" y="25263"/>
                    </a:moveTo>
                    <a:cubicBezTo>
                      <a:pt x="434065" y="-16682"/>
                      <a:pt x="304036" y="166477"/>
                      <a:pt x="236924" y="285321"/>
                    </a:cubicBezTo>
                    <a:cubicBezTo>
                      <a:pt x="169812" y="404165"/>
                      <a:pt x="18810" y="694984"/>
                      <a:pt x="2032" y="738327"/>
                    </a:cubicBezTo>
                    <a:cubicBezTo>
                      <a:pt x="-14746" y="781670"/>
                      <a:pt x="76135" y="474074"/>
                      <a:pt x="136256" y="545380"/>
                    </a:cubicBezTo>
                    <a:cubicBezTo>
                      <a:pt x="196377" y="616686"/>
                      <a:pt x="348777" y="1160572"/>
                      <a:pt x="362759" y="1166165"/>
                    </a:cubicBezTo>
                    <a:cubicBezTo>
                      <a:pt x="376741" y="1171758"/>
                      <a:pt x="211757" y="559362"/>
                      <a:pt x="220146" y="578936"/>
                    </a:cubicBezTo>
                    <a:cubicBezTo>
                      <a:pt x="228535" y="598510"/>
                      <a:pt x="404704" y="1251453"/>
                      <a:pt x="413093" y="1283611"/>
                    </a:cubicBezTo>
                    <a:cubicBezTo>
                      <a:pt x="421482" y="1315769"/>
                      <a:pt x="320814" y="903310"/>
                      <a:pt x="270480" y="771883"/>
                    </a:cubicBezTo>
                    <a:cubicBezTo>
                      <a:pt x="220146" y="640456"/>
                      <a:pt x="127867" y="623677"/>
                      <a:pt x="111089" y="495046"/>
                    </a:cubicBezTo>
                    <a:cubicBezTo>
                      <a:pt x="94311" y="366415"/>
                      <a:pt x="178201" y="-6895"/>
                      <a:pt x="169812" y="96"/>
                    </a:cubicBezTo>
                    <a:cubicBezTo>
                      <a:pt x="161423" y="7087"/>
                      <a:pt x="25801" y="528602"/>
                      <a:pt x="60755" y="536991"/>
                    </a:cubicBezTo>
                    <a:cubicBezTo>
                      <a:pt x="95709" y="545380"/>
                      <a:pt x="375343" y="67208"/>
                      <a:pt x="404704" y="252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0" name="フリーフォーム 509">
                <a:extLst>
                  <a:ext uri="{FF2B5EF4-FFF2-40B4-BE49-F238E27FC236}">
                    <a16:creationId xmlns:a16="http://schemas.microsoft.com/office/drawing/2014/main" id="{B56BCEE8-2D23-FA25-E333-35E4AEC85CBB}"/>
                  </a:ext>
                </a:extLst>
              </p:cNvPr>
              <p:cNvSpPr/>
              <p:nvPr/>
            </p:nvSpPr>
            <p:spPr>
              <a:xfrm>
                <a:off x="1504781" y="8553771"/>
                <a:ext cx="255152" cy="1747648"/>
              </a:xfrm>
              <a:custGeom>
                <a:avLst/>
                <a:gdLst>
                  <a:gd name="connsiteX0" fmla="*/ 198184 w 255152"/>
                  <a:gd name="connsiteY0" fmla="*/ 3000 h 1747648"/>
                  <a:gd name="connsiteX1" fmla="*/ 164628 w 255152"/>
                  <a:gd name="connsiteY1" fmla="*/ 883844 h 1747648"/>
                  <a:gd name="connsiteX2" fmla="*/ 89127 w 255152"/>
                  <a:gd name="connsiteY2" fmla="*/ 1185847 h 1747648"/>
                  <a:gd name="connsiteX3" fmla="*/ 97516 w 255152"/>
                  <a:gd name="connsiteY3" fmla="*/ 992901 h 1747648"/>
                  <a:gd name="connsiteX4" fmla="*/ 63960 w 255152"/>
                  <a:gd name="connsiteY4" fmla="*/ 1303293 h 1747648"/>
                  <a:gd name="connsiteX5" fmla="*/ 5237 w 255152"/>
                  <a:gd name="connsiteY5" fmla="*/ 1731132 h 1747648"/>
                  <a:gd name="connsiteX6" fmla="*/ 30404 w 255152"/>
                  <a:gd name="connsiteY6" fmla="*/ 1554963 h 1747648"/>
                  <a:gd name="connsiteX7" fmla="*/ 248518 w 255152"/>
                  <a:gd name="connsiteY7" fmla="*/ 607007 h 1747648"/>
                  <a:gd name="connsiteX8" fmla="*/ 189795 w 255152"/>
                  <a:gd name="connsiteY8" fmla="*/ 799954 h 1747648"/>
                  <a:gd name="connsiteX9" fmla="*/ 97516 w 255152"/>
                  <a:gd name="connsiteY9" fmla="*/ 430838 h 1747648"/>
                  <a:gd name="connsiteX10" fmla="*/ 97516 w 255152"/>
                  <a:gd name="connsiteY10" fmla="*/ 590229 h 1747648"/>
                  <a:gd name="connsiteX11" fmla="*/ 198184 w 255152"/>
                  <a:gd name="connsiteY11" fmla="*/ 3000 h 174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152" h="1747648">
                    <a:moveTo>
                      <a:pt x="198184" y="3000"/>
                    </a:moveTo>
                    <a:cubicBezTo>
                      <a:pt x="209369" y="51936"/>
                      <a:pt x="182804" y="686703"/>
                      <a:pt x="164628" y="883844"/>
                    </a:cubicBezTo>
                    <a:cubicBezTo>
                      <a:pt x="146452" y="1080985"/>
                      <a:pt x="100312" y="1167671"/>
                      <a:pt x="89127" y="1185847"/>
                    </a:cubicBezTo>
                    <a:cubicBezTo>
                      <a:pt x="77942" y="1204023"/>
                      <a:pt x="101710" y="973327"/>
                      <a:pt x="97516" y="992901"/>
                    </a:cubicBezTo>
                    <a:cubicBezTo>
                      <a:pt x="93321" y="1012475"/>
                      <a:pt x="79340" y="1180255"/>
                      <a:pt x="63960" y="1303293"/>
                    </a:cubicBezTo>
                    <a:cubicBezTo>
                      <a:pt x="48580" y="1426331"/>
                      <a:pt x="10830" y="1689187"/>
                      <a:pt x="5237" y="1731132"/>
                    </a:cubicBezTo>
                    <a:cubicBezTo>
                      <a:pt x="-356" y="1773077"/>
                      <a:pt x="-10143" y="1742317"/>
                      <a:pt x="30404" y="1554963"/>
                    </a:cubicBezTo>
                    <a:cubicBezTo>
                      <a:pt x="70951" y="1367609"/>
                      <a:pt x="221953" y="732842"/>
                      <a:pt x="248518" y="607007"/>
                    </a:cubicBezTo>
                    <a:cubicBezTo>
                      <a:pt x="275083" y="481172"/>
                      <a:pt x="214962" y="829315"/>
                      <a:pt x="189795" y="799954"/>
                    </a:cubicBezTo>
                    <a:cubicBezTo>
                      <a:pt x="164628" y="770593"/>
                      <a:pt x="112896" y="465792"/>
                      <a:pt x="97516" y="430838"/>
                    </a:cubicBezTo>
                    <a:cubicBezTo>
                      <a:pt x="82136" y="395884"/>
                      <a:pt x="75145" y="661535"/>
                      <a:pt x="97516" y="590229"/>
                    </a:cubicBezTo>
                    <a:cubicBezTo>
                      <a:pt x="119887" y="518923"/>
                      <a:pt x="186999" y="-45936"/>
                      <a:pt x="198184" y="30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 510">
                <a:extLst>
                  <a:ext uri="{FF2B5EF4-FFF2-40B4-BE49-F238E27FC236}">
                    <a16:creationId xmlns:a16="http://schemas.microsoft.com/office/drawing/2014/main" id="{060033CD-8471-32A0-1AC8-39946B83012E}"/>
                  </a:ext>
                </a:extLst>
              </p:cNvPr>
              <p:cNvSpPr/>
              <p:nvPr/>
            </p:nvSpPr>
            <p:spPr>
              <a:xfrm>
                <a:off x="192933" y="9201259"/>
                <a:ext cx="1015794" cy="1243071"/>
              </a:xfrm>
              <a:custGeom>
                <a:avLst/>
                <a:gdLst>
                  <a:gd name="connsiteX0" fmla="*/ 1015082 w 1015794"/>
                  <a:gd name="connsiteY0" fmla="*/ 1464 h 1243071"/>
                  <a:gd name="connsiteX1" fmla="*/ 453019 w 1015794"/>
                  <a:gd name="connsiteY1" fmla="*/ 714528 h 1243071"/>
                  <a:gd name="connsiteX2" fmla="*/ 696300 w 1015794"/>
                  <a:gd name="connsiteY2" fmla="*/ 546748 h 1243071"/>
                  <a:gd name="connsiteX3" fmla="*/ 511742 w 1015794"/>
                  <a:gd name="connsiteY3" fmla="*/ 773251 h 1243071"/>
                  <a:gd name="connsiteX4" fmla="*/ 14 w 1015794"/>
                  <a:gd name="connsiteY4" fmla="*/ 1243035 h 1243071"/>
                  <a:gd name="connsiteX5" fmla="*/ 528520 w 1015794"/>
                  <a:gd name="connsiteY5" fmla="*/ 748084 h 1243071"/>
                  <a:gd name="connsiteX6" fmla="*/ 939581 w 1015794"/>
                  <a:gd name="connsiteY6" fmla="*/ 253134 h 1243071"/>
                  <a:gd name="connsiteX7" fmla="*/ 578854 w 1015794"/>
                  <a:gd name="connsiteY7" fmla="*/ 521581 h 1243071"/>
                  <a:gd name="connsiteX8" fmla="*/ 1015082 w 1015794"/>
                  <a:gd name="connsiteY8" fmla="*/ 1464 h 124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5794" h="1243071">
                    <a:moveTo>
                      <a:pt x="1015082" y="1464"/>
                    </a:moveTo>
                    <a:cubicBezTo>
                      <a:pt x="994110" y="33622"/>
                      <a:pt x="506149" y="623647"/>
                      <a:pt x="453019" y="714528"/>
                    </a:cubicBezTo>
                    <a:cubicBezTo>
                      <a:pt x="399889" y="805409"/>
                      <a:pt x="686513" y="536961"/>
                      <a:pt x="696300" y="546748"/>
                    </a:cubicBezTo>
                    <a:cubicBezTo>
                      <a:pt x="706087" y="556535"/>
                      <a:pt x="627790" y="657203"/>
                      <a:pt x="511742" y="773251"/>
                    </a:cubicBezTo>
                    <a:cubicBezTo>
                      <a:pt x="395694" y="889299"/>
                      <a:pt x="-2782" y="1247230"/>
                      <a:pt x="14" y="1243035"/>
                    </a:cubicBezTo>
                    <a:cubicBezTo>
                      <a:pt x="2810" y="1238840"/>
                      <a:pt x="371926" y="913067"/>
                      <a:pt x="528520" y="748084"/>
                    </a:cubicBezTo>
                    <a:cubicBezTo>
                      <a:pt x="685114" y="583101"/>
                      <a:pt x="931192" y="290885"/>
                      <a:pt x="939581" y="253134"/>
                    </a:cubicBezTo>
                    <a:cubicBezTo>
                      <a:pt x="947970" y="215384"/>
                      <a:pt x="570465" y="566322"/>
                      <a:pt x="578854" y="521581"/>
                    </a:cubicBezTo>
                    <a:cubicBezTo>
                      <a:pt x="587243" y="476840"/>
                      <a:pt x="1036054" y="-30694"/>
                      <a:pt x="1015082" y="14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 511">
                <a:extLst>
                  <a:ext uri="{FF2B5EF4-FFF2-40B4-BE49-F238E27FC236}">
                    <a16:creationId xmlns:a16="http://schemas.microsoft.com/office/drawing/2014/main" id="{AF8436CF-C2EB-CBD6-006E-6626500113E7}"/>
                  </a:ext>
                </a:extLst>
              </p:cNvPr>
              <p:cNvSpPr/>
              <p:nvPr/>
            </p:nvSpPr>
            <p:spPr>
              <a:xfrm>
                <a:off x="1518546" y="9479512"/>
                <a:ext cx="734640" cy="1867687"/>
              </a:xfrm>
              <a:custGeom>
                <a:avLst/>
                <a:gdLst>
                  <a:gd name="connsiteX0" fmla="*/ 721315 w 734640"/>
                  <a:gd name="connsiteY0" fmla="*/ 48 h 1867687"/>
                  <a:gd name="connsiteX1" fmla="*/ 645814 w 734640"/>
                  <a:gd name="connsiteY1" fmla="*/ 360774 h 1867687"/>
                  <a:gd name="connsiteX2" fmla="*/ 637425 w 734640"/>
                  <a:gd name="connsiteY2" fmla="*/ 578888 h 1867687"/>
                  <a:gd name="connsiteX3" fmla="*/ 712926 w 734640"/>
                  <a:gd name="connsiteY3" fmla="*/ 360774 h 1867687"/>
                  <a:gd name="connsiteX4" fmla="*/ 192808 w 734640"/>
                  <a:gd name="connsiteY4" fmla="*/ 1073838 h 1867687"/>
                  <a:gd name="connsiteX5" fmla="*/ 486423 w 734640"/>
                  <a:gd name="connsiteY5" fmla="*/ 771835 h 1867687"/>
                  <a:gd name="connsiteX6" fmla="*/ 8250 w 734640"/>
                  <a:gd name="connsiteY6" fmla="*/ 1845626 h 1867687"/>
                  <a:gd name="connsiteX7" fmla="*/ 217975 w 734640"/>
                  <a:gd name="connsiteY7" fmla="*/ 1409398 h 1867687"/>
                  <a:gd name="connsiteX8" fmla="*/ 654203 w 734640"/>
                  <a:gd name="connsiteY8" fmla="*/ 385941 h 1867687"/>
                  <a:gd name="connsiteX9" fmla="*/ 721315 w 734640"/>
                  <a:gd name="connsiteY9" fmla="*/ 48 h 186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4640" h="1867687">
                    <a:moveTo>
                      <a:pt x="721315" y="48"/>
                    </a:moveTo>
                    <a:cubicBezTo>
                      <a:pt x="719917" y="-4146"/>
                      <a:pt x="659796" y="264301"/>
                      <a:pt x="645814" y="360774"/>
                    </a:cubicBezTo>
                    <a:cubicBezTo>
                      <a:pt x="631832" y="457247"/>
                      <a:pt x="626240" y="578888"/>
                      <a:pt x="637425" y="578888"/>
                    </a:cubicBezTo>
                    <a:cubicBezTo>
                      <a:pt x="648610" y="578888"/>
                      <a:pt x="787029" y="278282"/>
                      <a:pt x="712926" y="360774"/>
                    </a:cubicBezTo>
                    <a:cubicBezTo>
                      <a:pt x="638823" y="443266"/>
                      <a:pt x="230558" y="1005328"/>
                      <a:pt x="192808" y="1073838"/>
                    </a:cubicBezTo>
                    <a:cubicBezTo>
                      <a:pt x="155058" y="1142348"/>
                      <a:pt x="517183" y="643204"/>
                      <a:pt x="486423" y="771835"/>
                    </a:cubicBezTo>
                    <a:cubicBezTo>
                      <a:pt x="455663" y="900466"/>
                      <a:pt x="52991" y="1739366"/>
                      <a:pt x="8250" y="1845626"/>
                    </a:cubicBezTo>
                    <a:cubicBezTo>
                      <a:pt x="-36491" y="1951887"/>
                      <a:pt x="110316" y="1652679"/>
                      <a:pt x="217975" y="1409398"/>
                    </a:cubicBezTo>
                    <a:cubicBezTo>
                      <a:pt x="325634" y="1166117"/>
                      <a:pt x="566119" y="616638"/>
                      <a:pt x="654203" y="385941"/>
                    </a:cubicBezTo>
                    <a:cubicBezTo>
                      <a:pt x="742287" y="155244"/>
                      <a:pt x="722713" y="4242"/>
                      <a:pt x="721315" y="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 512">
                <a:extLst>
                  <a:ext uri="{FF2B5EF4-FFF2-40B4-BE49-F238E27FC236}">
                    <a16:creationId xmlns:a16="http://schemas.microsoft.com/office/drawing/2014/main" id="{16E66DEC-EC10-1718-5A9A-13FC072AA1DB}"/>
                  </a:ext>
                </a:extLst>
              </p:cNvPr>
              <p:cNvSpPr/>
              <p:nvPr/>
            </p:nvSpPr>
            <p:spPr>
              <a:xfrm>
                <a:off x="1064022" y="9467544"/>
                <a:ext cx="1093656" cy="2062886"/>
              </a:xfrm>
              <a:custGeom>
                <a:avLst/>
                <a:gdLst>
                  <a:gd name="connsiteX0" fmla="*/ 1091949 w 1093656"/>
                  <a:gd name="connsiteY0" fmla="*/ 3627 h 2062886"/>
                  <a:gd name="connsiteX1" fmla="*/ 605387 w 1093656"/>
                  <a:gd name="connsiteY1" fmla="*/ 985139 h 2062886"/>
                  <a:gd name="connsiteX2" fmla="*/ 697666 w 1093656"/>
                  <a:gd name="connsiteY2" fmla="*/ 850915 h 2062886"/>
                  <a:gd name="connsiteX3" fmla="*/ 9769 w 1093656"/>
                  <a:gd name="connsiteY3" fmla="*/ 2033762 h 2062886"/>
                  <a:gd name="connsiteX4" fmla="*/ 336939 w 1093656"/>
                  <a:gd name="connsiteY4" fmla="*/ 1589146 h 2062886"/>
                  <a:gd name="connsiteX5" fmla="*/ 949336 w 1093656"/>
                  <a:gd name="connsiteY5" fmla="*/ 364353 h 2062886"/>
                  <a:gd name="connsiteX6" fmla="*/ 773167 w 1093656"/>
                  <a:gd name="connsiteY6" fmla="*/ 641190 h 2062886"/>
                  <a:gd name="connsiteX7" fmla="*/ 1091949 w 1093656"/>
                  <a:gd name="connsiteY7" fmla="*/ 3627 h 2062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3656" h="2062886">
                    <a:moveTo>
                      <a:pt x="1091949" y="3627"/>
                    </a:moveTo>
                    <a:cubicBezTo>
                      <a:pt x="1063986" y="60952"/>
                      <a:pt x="671101" y="843924"/>
                      <a:pt x="605387" y="985139"/>
                    </a:cubicBezTo>
                    <a:cubicBezTo>
                      <a:pt x="539673" y="1126354"/>
                      <a:pt x="796936" y="676145"/>
                      <a:pt x="697666" y="850915"/>
                    </a:cubicBezTo>
                    <a:cubicBezTo>
                      <a:pt x="598396" y="1025685"/>
                      <a:pt x="69890" y="1910724"/>
                      <a:pt x="9769" y="2033762"/>
                    </a:cubicBezTo>
                    <a:cubicBezTo>
                      <a:pt x="-50352" y="2156800"/>
                      <a:pt x="180345" y="1867381"/>
                      <a:pt x="336939" y="1589146"/>
                    </a:cubicBezTo>
                    <a:cubicBezTo>
                      <a:pt x="493533" y="1310911"/>
                      <a:pt x="876631" y="522346"/>
                      <a:pt x="949336" y="364353"/>
                    </a:cubicBezTo>
                    <a:cubicBezTo>
                      <a:pt x="1022041" y="206360"/>
                      <a:pt x="750796" y="695718"/>
                      <a:pt x="773167" y="641190"/>
                    </a:cubicBezTo>
                    <a:cubicBezTo>
                      <a:pt x="795538" y="586662"/>
                      <a:pt x="1119912" y="-53698"/>
                      <a:pt x="1091949" y="36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 513">
                <a:extLst>
                  <a:ext uri="{FF2B5EF4-FFF2-40B4-BE49-F238E27FC236}">
                    <a16:creationId xmlns:a16="http://schemas.microsoft.com/office/drawing/2014/main" id="{F52F207F-DA66-45FB-E856-0B35A0C06467}"/>
                  </a:ext>
                </a:extLst>
              </p:cNvPr>
              <p:cNvSpPr/>
              <p:nvPr/>
            </p:nvSpPr>
            <p:spPr>
              <a:xfrm>
                <a:off x="2081386" y="8483837"/>
                <a:ext cx="413699" cy="634833"/>
              </a:xfrm>
              <a:custGeom>
                <a:avLst/>
                <a:gdLst>
                  <a:gd name="connsiteX0" fmla="*/ 203021 w 413699"/>
                  <a:gd name="connsiteY0" fmla="*/ 648 h 634833"/>
                  <a:gd name="connsiteX1" fmla="*/ 365510 w 413699"/>
                  <a:gd name="connsiteY1" fmla="*/ 140835 h 634833"/>
                  <a:gd name="connsiteX2" fmla="*/ 413301 w 413699"/>
                  <a:gd name="connsiteY2" fmla="*/ 118532 h 634833"/>
                  <a:gd name="connsiteX3" fmla="*/ 346394 w 413699"/>
                  <a:gd name="connsiteY3" fmla="*/ 182254 h 634833"/>
                  <a:gd name="connsiteX4" fmla="*/ 231696 w 413699"/>
                  <a:gd name="connsiteY4" fmla="*/ 255533 h 634833"/>
                  <a:gd name="connsiteX5" fmla="*/ 139300 w 413699"/>
                  <a:gd name="connsiteY5" fmla="*/ 376603 h 634833"/>
                  <a:gd name="connsiteX6" fmla="*/ 174346 w 413699"/>
                  <a:gd name="connsiteY6" fmla="*/ 316068 h 634833"/>
                  <a:gd name="connsiteX7" fmla="*/ 27788 w 413699"/>
                  <a:gd name="connsiteY7" fmla="*/ 583697 h 634833"/>
                  <a:gd name="connsiteX8" fmla="*/ 2299 w 413699"/>
                  <a:gd name="connsiteY8" fmla="*/ 628302 h 634833"/>
                  <a:gd name="connsiteX9" fmla="*/ 59648 w 413699"/>
                  <a:gd name="connsiteY9" fmla="*/ 497674 h 634833"/>
                  <a:gd name="connsiteX10" fmla="*/ 304975 w 413699"/>
                  <a:gd name="connsiteY10" fmla="*/ 166323 h 634833"/>
                  <a:gd name="connsiteX11" fmla="*/ 365510 w 413699"/>
                  <a:gd name="connsiteY11" fmla="*/ 131277 h 634833"/>
                  <a:gd name="connsiteX12" fmla="*/ 346394 w 413699"/>
                  <a:gd name="connsiteY12" fmla="*/ 54811 h 634833"/>
                  <a:gd name="connsiteX13" fmla="*/ 362324 w 413699"/>
                  <a:gd name="connsiteY13" fmla="*/ 86672 h 634833"/>
                  <a:gd name="connsiteX14" fmla="*/ 203021 w 413699"/>
                  <a:gd name="connsiteY14" fmla="*/ 648 h 63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3699" h="634833">
                    <a:moveTo>
                      <a:pt x="203021" y="648"/>
                    </a:moveTo>
                    <a:cubicBezTo>
                      <a:pt x="203552" y="9675"/>
                      <a:pt x="330463" y="121188"/>
                      <a:pt x="365510" y="140835"/>
                    </a:cubicBezTo>
                    <a:cubicBezTo>
                      <a:pt x="400557" y="160482"/>
                      <a:pt x="416487" y="111629"/>
                      <a:pt x="413301" y="118532"/>
                    </a:cubicBezTo>
                    <a:cubicBezTo>
                      <a:pt x="410115" y="125435"/>
                      <a:pt x="376661" y="159421"/>
                      <a:pt x="346394" y="182254"/>
                    </a:cubicBezTo>
                    <a:cubicBezTo>
                      <a:pt x="316127" y="205087"/>
                      <a:pt x="266212" y="223141"/>
                      <a:pt x="231696" y="255533"/>
                    </a:cubicBezTo>
                    <a:cubicBezTo>
                      <a:pt x="197180" y="287925"/>
                      <a:pt x="148858" y="366514"/>
                      <a:pt x="139300" y="376603"/>
                    </a:cubicBezTo>
                    <a:cubicBezTo>
                      <a:pt x="129742" y="386692"/>
                      <a:pt x="192931" y="281552"/>
                      <a:pt x="174346" y="316068"/>
                    </a:cubicBezTo>
                    <a:cubicBezTo>
                      <a:pt x="155761" y="350584"/>
                      <a:pt x="56462" y="531658"/>
                      <a:pt x="27788" y="583697"/>
                    </a:cubicBezTo>
                    <a:cubicBezTo>
                      <a:pt x="-886" y="635736"/>
                      <a:pt x="-3011" y="642639"/>
                      <a:pt x="2299" y="628302"/>
                    </a:cubicBezTo>
                    <a:cubicBezTo>
                      <a:pt x="7609" y="613965"/>
                      <a:pt x="9202" y="574671"/>
                      <a:pt x="59648" y="497674"/>
                    </a:cubicBezTo>
                    <a:cubicBezTo>
                      <a:pt x="110094" y="420678"/>
                      <a:pt x="253998" y="227389"/>
                      <a:pt x="304975" y="166323"/>
                    </a:cubicBezTo>
                    <a:cubicBezTo>
                      <a:pt x="355952" y="105257"/>
                      <a:pt x="358607" y="149862"/>
                      <a:pt x="365510" y="131277"/>
                    </a:cubicBezTo>
                    <a:cubicBezTo>
                      <a:pt x="372413" y="112692"/>
                      <a:pt x="346925" y="62245"/>
                      <a:pt x="346394" y="54811"/>
                    </a:cubicBezTo>
                    <a:cubicBezTo>
                      <a:pt x="345863" y="47377"/>
                      <a:pt x="382502" y="93575"/>
                      <a:pt x="362324" y="86672"/>
                    </a:cubicBezTo>
                    <a:cubicBezTo>
                      <a:pt x="342146" y="79769"/>
                      <a:pt x="202490" y="-8379"/>
                      <a:pt x="203021" y="6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 514">
                <a:extLst>
                  <a:ext uri="{FF2B5EF4-FFF2-40B4-BE49-F238E27FC236}">
                    <a16:creationId xmlns:a16="http://schemas.microsoft.com/office/drawing/2014/main" id="{383F84AC-6761-4DB7-9B70-53E9CD288869}"/>
                  </a:ext>
                </a:extLst>
              </p:cNvPr>
              <p:cNvSpPr/>
              <p:nvPr/>
            </p:nvSpPr>
            <p:spPr>
              <a:xfrm>
                <a:off x="1535568" y="9035613"/>
                <a:ext cx="604405" cy="1356286"/>
              </a:xfrm>
              <a:custGeom>
                <a:avLst/>
                <a:gdLst>
                  <a:gd name="connsiteX0" fmla="*/ 541745 w 604405"/>
                  <a:gd name="connsiteY0" fmla="*/ 61 h 1356286"/>
                  <a:gd name="connsiteX1" fmla="*/ 595908 w 604405"/>
                  <a:gd name="connsiteY1" fmla="*/ 254946 h 1356286"/>
                  <a:gd name="connsiteX2" fmla="*/ 595908 w 604405"/>
                  <a:gd name="connsiteY2" fmla="*/ 248574 h 1356286"/>
                  <a:gd name="connsiteX3" fmla="*/ 560861 w 604405"/>
                  <a:gd name="connsiteY3" fmla="*/ 395133 h 1356286"/>
                  <a:gd name="connsiteX4" fmla="*/ 557675 w 604405"/>
                  <a:gd name="connsiteY4" fmla="*/ 331411 h 1356286"/>
                  <a:gd name="connsiteX5" fmla="*/ 551303 w 604405"/>
                  <a:gd name="connsiteY5" fmla="*/ 286807 h 1356286"/>
                  <a:gd name="connsiteX6" fmla="*/ 544931 w 604405"/>
                  <a:gd name="connsiteY6" fmla="*/ 388761 h 1356286"/>
                  <a:gd name="connsiteX7" fmla="*/ 401558 w 604405"/>
                  <a:gd name="connsiteY7" fmla="*/ 634087 h 1356286"/>
                  <a:gd name="connsiteX8" fmla="*/ 417488 w 604405"/>
                  <a:gd name="connsiteY8" fmla="*/ 592669 h 1356286"/>
                  <a:gd name="connsiteX9" fmla="*/ 19231 w 604405"/>
                  <a:gd name="connsiteY9" fmla="*/ 1322277 h 1356286"/>
                  <a:gd name="connsiteX10" fmla="*/ 114812 w 604405"/>
                  <a:gd name="connsiteY10" fmla="*/ 1147043 h 1356286"/>
                  <a:gd name="connsiteX11" fmla="*/ 567233 w 604405"/>
                  <a:gd name="connsiteY11" fmla="*/ 366458 h 1356286"/>
                  <a:gd name="connsiteX12" fmla="*/ 573606 w 604405"/>
                  <a:gd name="connsiteY12" fmla="*/ 299551 h 1356286"/>
                  <a:gd name="connsiteX13" fmla="*/ 532187 w 604405"/>
                  <a:gd name="connsiteY13" fmla="*/ 184853 h 1356286"/>
                  <a:gd name="connsiteX14" fmla="*/ 579978 w 604405"/>
                  <a:gd name="connsiteY14" fmla="*/ 280434 h 1356286"/>
                  <a:gd name="connsiteX15" fmla="*/ 541745 w 604405"/>
                  <a:gd name="connsiteY15" fmla="*/ 61 h 13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4405" h="1356286">
                    <a:moveTo>
                      <a:pt x="541745" y="61"/>
                    </a:moveTo>
                    <a:cubicBezTo>
                      <a:pt x="544400" y="-4187"/>
                      <a:pt x="586881" y="213527"/>
                      <a:pt x="595908" y="254946"/>
                    </a:cubicBezTo>
                    <a:cubicBezTo>
                      <a:pt x="604935" y="296365"/>
                      <a:pt x="601749" y="225210"/>
                      <a:pt x="595908" y="248574"/>
                    </a:cubicBezTo>
                    <a:cubicBezTo>
                      <a:pt x="590067" y="271938"/>
                      <a:pt x="567233" y="381327"/>
                      <a:pt x="560861" y="395133"/>
                    </a:cubicBezTo>
                    <a:cubicBezTo>
                      <a:pt x="554489" y="408939"/>
                      <a:pt x="559268" y="349465"/>
                      <a:pt x="557675" y="331411"/>
                    </a:cubicBezTo>
                    <a:cubicBezTo>
                      <a:pt x="556082" y="313357"/>
                      <a:pt x="553427" y="277249"/>
                      <a:pt x="551303" y="286807"/>
                    </a:cubicBezTo>
                    <a:cubicBezTo>
                      <a:pt x="549179" y="296365"/>
                      <a:pt x="569889" y="330881"/>
                      <a:pt x="544931" y="388761"/>
                    </a:cubicBezTo>
                    <a:cubicBezTo>
                      <a:pt x="519973" y="446641"/>
                      <a:pt x="422798" y="600102"/>
                      <a:pt x="401558" y="634087"/>
                    </a:cubicBezTo>
                    <a:cubicBezTo>
                      <a:pt x="380317" y="668072"/>
                      <a:pt x="481209" y="477971"/>
                      <a:pt x="417488" y="592669"/>
                    </a:cubicBezTo>
                    <a:cubicBezTo>
                      <a:pt x="353767" y="707367"/>
                      <a:pt x="19231" y="1322277"/>
                      <a:pt x="19231" y="1322277"/>
                    </a:cubicBezTo>
                    <a:cubicBezTo>
                      <a:pt x="-31215" y="1414672"/>
                      <a:pt x="23478" y="1306346"/>
                      <a:pt x="114812" y="1147043"/>
                    </a:cubicBezTo>
                    <a:cubicBezTo>
                      <a:pt x="206146" y="987740"/>
                      <a:pt x="490767" y="507707"/>
                      <a:pt x="567233" y="366458"/>
                    </a:cubicBezTo>
                    <a:cubicBezTo>
                      <a:pt x="643699" y="225209"/>
                      <a:pt x="579447" y="329819"/>
                      <a:pt x="573606" y="299551"/>
                    </a:cubicBezTo>
                    <a:cubicBezTo>
                      <a:pt x="567765" y="269284"/>
                      <a:pt x="531125" y="188039"/>
                      <a:pt x="532187" y="184853"/>
                    </a:cubicBezTo>
                    <a:cubicBezTo>
                      <a:pt x="533249" y="181667"/>
                      <a:pt x="578385" y="311763"/>
                      <a:pt x="579978" y="280434"/>
                    </a:cubicBezTo>
                    <a:cubicBezTo>
                      <a:pt x="581571" y="249105"/>
                      <a:pt x="539090" y="4309"/>
                      <a:pt x="541745" y="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 515">
                <a:extLst>
                  <a:ext uri="{FF2B5EF4-FFF2-40B4-BE49-F238E27FC236}">
                    <a16:creationId xmlns:a16="http://schemas.microsoft.com/office/drawing/2014/main" id="{2ABFDAAE-EE35-D229-94C9-10CAE35E7CD7}"/>
                  </a:ext>
                </a:extLst>
              </p:cNvPr>
              <p:cNvSpPr/>
              <p:nvPr/>
            </p:nvSpPr>
            <p:spPr>
              <a:xfrm>
                <a:off x="1443986" y="9377904"/>
                <a:ext cx="656263" cy="1222607"/>
              </a:xfrm>
              <a:custGeom>
                <a:avLst/>
                <a:gdLst>
                  <a:gd name="connsiteX0" fmla="*/ 655629 w 656263"/>
                  <a:gd name="connsiteY0" fmla="*/ 1865 h 1222607"/>
                  <a:gd name="connsiteX1" fmla="*/ 330651 w 656263"/>
                  <a:gd name="connsiteY1" fmla="*/ 642263 h 1222607"/>
                  <a:gd name="connsiteX2" fmla="*/ 8859 w 656263"/>
                  <a:gd name="connsiteY2" fmla="*/ 1209382 h 1222607"/>
                  <a:gd name="connsiteX3" fmla="*/ 126743 w 656263"/>
                  <a:gd name="connsiteY3" fmla="*/ 979986 h 1222607"/>
                  <a:gd name="connsiteX4" fmla="*/ 505884 w 656263"/>
                  <a:gd name="connsiteY4" fmla="*/ 288610 h 1222607"/>
                  <a:gd name="connsiteX5" fmla="*/ 416675 w 656263"/>
                  <a:gd name="connsiteY5" fmla="*/ 441541 h 1222607"/>
                  <a:gd name="connsiteX6" fmla="*/ 655629 w 656263"/>
                  <a:gd name="connsiteY6" fmla="*/ 1865 h 1222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6263" h="1222607">
                    <a:moveTo>
                      <a:pt x="655629" y="1865"/>
                    </a:moveTo>
                    <a:cubicBezTo>
                      <a:pt x="641292" y="35319"/>
                      <a:pt x="438446" y="441010"/>
                      <a:pt x="330651" y="642263"/>
                    </a:cubicBezTo>
                    <a:cubicBezTo>
                      <a:pt x="222856" y="843516"/>
                      <a:pt x="42844" y="1153095"/>
                      <a:pt x="8859" y="1209382"/>
                    </a:cubicBezTo>
                    <a:cubicBezTo>
                      <a:pt x="-25126" y="1265669"/>
                      <a:pt x="43906" y="1133448"/>
                      <a:pt x="126743" y="979986"/>
                    </a:cubicBezTo>
                    <a:cubicBezTo>
                      <a:pt x="209580" y="826524"/>
                      <a:pt x="457562" y="378351"/>
                      <a:pt x="505884" y="288610"/>
                    </a:cubicBezTo>
                    <a:cubicBezTo>
                      <a:pt x="554206" y="198869"/>
                      <a:pt x="396497" y="487739"/>
                      <a:pt x="416675" y="441541"/>
                    </a:cubicBezTo>
                    <a:cubicBezTo>
                      <a:pt x="436853" y="395343"/>
                      <a:pt x="669966" y="-31589"/>
                      <a:pt x="655629" y="18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 516">
                <a:extLst>
                  <a:ext uri="{FF2B5EF4-FFF2-40B4-BE49-F238E27FC236}">
                    <a16:creationId xmlns:a16="http://schemas.microsoft.com/office/drawing/2014/main" id="{6F7ECB57-ABFF-270C-CAFA-8E1B13ABEA52}"/>
                  </a:ext>
                </a:extLst>
              </p:cNvPr>
              <p:cNvSpPr/>
              <p:nvPr/>
            </p:nvSpPr>
            <p:spPr>
              <a:xfrm>
                <a:off x="1169285" y="9319233"/>
                <a:ext cx="1000424" cy="1870219"/>
              </a:xfrm>
              <a:custGeom>
                <a:avLst/>
                <a:gdLst>
                  <a:gd name="connsiteX0" fmla="*/ 1000424 w 1000424"/>
                  <a:gd name="connsiteY0" fmla="*/ 0 h 1870219"/>
                  <a:gd name="connsiteX1" fmla="*/ 382328 w 1000424"/>
                  <a:gd name="connsiteY1" fmla="*/ 1156541 h 1870219"/>
                  <a:gd name="connsiteX2" fmla="*/ 0 w 1000424"/>
                  <a:gd name="connsiteY2" fmla="*/ 1870219 h 1870219"/>
                  <a:gd name="connsiteX3" fmla="*/ 790144 w 1000424"/>
                  <a:gd name="connsiteY3" fmla="*/ 379142 h 1870219"/>
                  <a:gd name="connsiteX4" fmla="*/ 1000424 w 1000424"/>
                  <a:gd name="connsiteY4" fmla="*/ 0 h 187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424" h="1870219">
                    <a:moveTo>
                      <a:pt x="1000424" y="0"/>
                    </a:moveTo>
                    <a:lnTo>
                      <a:pt x="382328" y="1156541"/>
                    </a:lnTo>
                    <a:lnTo>
                      <a:pt x="0" y="1870219"/>
                    </a:lnTo>
                    <a:cubicBezTo>
                      <a:pt x="67969" y="1740653"/>
                      <a:pt x="626593" y="686597"/>
                      <a:pt x="790144" y="379142"/>
                    </a:cubicBezTo>
                    <a:cubicBezTo>
                      <a:pt x="953695" y="71687"/>
                      <a:pt x="967501" y="48588"/>
                      <a:pt x="100042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 518">
                <a:extLst>
                  <a:ext uri="{FF2B5EF4-FFF2-40B4-BE49-F238E27FC236}">
                    <a16:creationId xmlns:a16="http://schemas.microsoft.com/office/drawing/2014/main" id="{48FA4ED4-A6BB-DF94-91AE-25C02E7A06C3}"/>
                  </a:ext>
                </a:extLst>
              </p:cNvPr>
              <p:cNvSpPr/>
              <p:nvPr/>
            </p:nvSpPr>
            <p:spPr>
              <a:xfrm>
                <a:off x="387906" y="10941461"/>
                <a:ext cx="862201" cy="1662384"/>
              </a:xfrm>
              <a:custGeom>
                <a:avLst/>
                <a:gdLst>
                  <a:gd name="connsiteX0" fmla="*/ 854658 w 862201"/>
                  <a:gd name="connsiteY0" fmla="*/ 15409 h 1662384"/>
                  <a:gd name="connsiteX1" fmla="*/ 201516 w 862201"/>
                  <a:gd name="connsiteY1" fmla="*/ 1105042 h 1662384"/>
                  <a:gd name="connsiteX2" fmla="*/ 268423 w 862201"/>
                  <a:gd name="connsiteY2" fmla="*/ 1025391 h 1662384"/>
                  <a:gd name="connsiteX3" fmla="*/ 3980 w 862201"/>
                  <a:gd name="connsiteY3" fmla="*/ 1656231 h 1662384"/>
                  <a:gd name="connsiteX4" fmla="*/ 507378 w 862201"/>
                  <a:gd name="connsiteY4" fmla="*/ 582528 h 1662384"/>
                  <a:gd name="connsiteX5" fmla="*/ 676239 w 862201"/>
                  <a:gd name="connsiteY5" fmla="*/ 260736 h 1662384"/>
                  <a:gd name="connsiteX6" fmla="*/ 564727 w 862201"/>
                  <a:gd name="connsiteY6" fmla="*/ 448713 h 1662384"/>
                  <a:gd name="connsiteX7" fmla="*/ 854658 w 862201"/>
                  <a:gd name="connsiteY7" fmla="*/ 15409 h 166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2201" h="1662384">
                    <a:moveTo>
                      <a:pt x="854658" y="15409"/>
                    </a:moveTo>
                    <a:cubicBezTo>
                      <a:pt x="794123" y="124797"/>
                      <a:pt x="299222" y="936712"/>
                      <a:pt x="201516" y="1105042"/>
                    </a:cubicBezTo>
                    <a:cubicBezTo>
                      <a:pt x="103810" y="1273372"/>
                      <a:pt x="301346" y="933526"/>
                      <a:pt x="268423" y="1025391"/>
                    </a:cubicBezTo>
                    <a:cubicBezTo>
                      <a:pt x="235500" y="1117256"/>
                      <a:pt x="-35846" y="1730041"/>
                      <a:pt x="3980" y="1656231"/>
                    </a:cubicBezTo>
                    <a:cubicBezTo>
                      <a:pt x="43806" y="1582421"/>
                      <a:pt x="395335" y="815110"/>
                      <a:pt x="507378" y="582528"/>
                    </a:cubicBezTo>
                    <a:cubicBezTo>
                      <a:pt x="619421" y="349946"/>
                      <a:pt x="666681" y="283038"/>
                      <a:pt x="676239" y="260736"/>
                    </a:cubicBezTo>
                    <a:cubicBezTo>
                      <a:pt x="685797" y="238434"/>
                      <a:pt x="537115" y="483760"/>
                      <a:pt x="564727" y="448713"/>
                    </a:cubicBezTo>
                    <a:cubicBezTo>
                      <a:pt x="592339" y="413666"/>
                      <a:pt x="915193" y="-93979"/>
                      <a:pt x="854658" y="15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 519">
                <a:extLst>
                  <a:ext uri="{FF2B5EF4-FFF2-40B4-BE49-F238E27FC236}">
                    <a16:creationId xmlns:a16="http://schemas.microsoft.com/office/drawing/2014/main" id="{E52ED94B-454B-17D2-8E80-EF592246BB6A}"/>
                  </a:ext>
                </a:extLst>
              </p:cNvPr>
              <p:cNvSpPr/>
              <p:nvPr/>
            </p:nvSpPr>
            <p:spPr>
              <a:xfrm>
                <a:off x="644464" y="10773974"/>
                <a:ext cx="724933" cy="1352393"/>
              </a:xfrm>
              <a:custGeom>
                <a:avLst/>
                <a:gdLst>
                  <a:gd name="connsiteX0" fmla="*/ 722357 w 724933"/>
                  <a:gd name="connsiteY0" fmla="*/ 7662 h 1352393"/>
                  <a:gd name="connsiteX1" fmla="*/ 97889 w 724933"/>
                  <a:gd name="connsiteY1" fmla="*/ 1167389 h 1352393"/>
                  <a:gd name="connsiteX2" fmla="*/ 30981 w 724933"/>
                  <a:gd name="connsiteY2" fmla="*/ 1298018 h 1352393"/>
                  <a:gd name="connsiteX3" fmla="*/ 394192 w 724933"/>
                  <a:gd name="connsiteY3" fmla="*/ 635317 h 1352393"/>
                  <a:gd name="connsiteX4" fmla="*/ 508891 w 724933"/>
                  <a:gd name="connsiteY4" fmla="*/ 393176 h 1352393"/>
                  <a:gd name="connsiteX5" fmla="*/ 327285 w 724933"/>
                  <a:gd name="connsiteY5" fmla="*/ 651247 h 1352393"/>
                  <a:gd name="connsiteX6" fmla="*/ 722357 w 724933"/>
                  <a:gd name="connsiteY6" fmla="*/ 7662 h 135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4933" h="1352393">
                    <a:moveTo>
                      <a:pt x="722357" y="7662"/>
                    </a:moveTo>
                    <a:cubicBezTo>
                      <a:pt x="684124" y="93686"/>
                      <a:pt x="213118" y="952330"/>
                      <a:pt x="97889" y="1167389"/>
                    </a:cubicBezTo>
                    <a:cubicBezTo>
                      <a:pt x="-17340" y="1382448"/>
                      <a:pt x="-18403" y="1386697"/>
                      <a:pt x="30981" y="1298018"/>
                    </a:cubicBezTo>
                    <a:cubicBezTo>
                      <a:pt x="80365" y="1209339"/>
                      <a:pt x="314540" y="786124"/>
                      <a:pt x="394192" y="635317"/>
                    </a:cubicBezTo>
                    <a:cubicBezTo>
                      <a:pt x="473844" y="484510"/>
                      <a:pt x="520042" y="390521"/>
                      <a:pt x="508891" y="393176"/>
                    </a:cubicBezTo>
                    <a:cubicBezTo>
                      <a:pt x="497740" y="395831"/>
                      <a:pt x="293300" y="715499"/>
                      <a:pt x="327285" y="651247"/>
                    </a:cubicBezTo>
                    <a:cubicBezTo>
                      <a:pt x="361270" y="586995"/>
                      <a:pt x="760590" y="-78362"/>
                      <a:pt x="722357" y="76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フリーフォーム 520">
                <a:extLst>
                  <a:ext uri="{FF2B5EF4-FFF2-40B4-BE49-F238E27FC236}">
                    <a16:creationId xmlns:a16="http://schemas.microsoft.com/office/drawing/2014/main" id="{0C45D403-8CDF-8908-59D1-56E02DB80BCA}"/>
                  </a:ext>
                </a:extLst>
              </p:cNvPr>
              <p:cNvSpPr/>
              <p:nvPr/>
            </p:nvSpPr>
            <p:spPr>
              <a:xfrm>
                <a:off x="1460683" y="11071388"/>
                <a:ext cx="132943" cy="696640"/>
              </a:xfrm>
              <a:custGeom>
                <a:avLst/>
                <a:gdLst>
                  <a:gd name="connsiteX0" fmla="*/ 132348 w 132943"/>
                  <a:gd name="connsiteY0" fmla="*/ 3366 h 696640"/>
                  <a:gd name="connsiteX1" fmla="*/ 52697 w 132943"/>
                  <a:gd name="connsiteY1" fmla="*/ 197716 h 696640"/>
                  <a:gd name="connsiteX2" fmla="*/ 52697 w 132943"/>
                  <a:gd name="connsiteY2" fmla="*/ 474903 h 696640"/>
                  <a:gd name="connsiteX3" fmla="*/ 55883 w 132943"/>
                  <a:gd name="connsiteY3" fmla="*/ 309228 h 696640"/>
                  <a:gd name="connsiteX4" fmla="*/ 100488 w 132943"/>
                  <a:gd name="connsiteY4" fmla="*/ 694742 h 696640"/>
                  <a:gd name="connsiteX5" fmla="*/ 62255 w 132943"/>
                  <a:gd name="connsiteY5" fmla="*/ 446229 h 696640"/>
                  <a:gd name="connsiteX6" fmla="*/ 20836 w 132943"/>
                  <a:gd name="connsiteY6" fmla="*/ 200902 h 696640"/>
                  <a:gd name="connsiteX7" fmla="*/ 4906 w 132943"/>
                  <a:gd name="connsiteY7" fmla="*/ 360205 h 696640"/>
                  <a:gd name="connsiteX8" fmla="*/ 132348 w 132943"/>
                  <a:gd name="connsiteY8" fmla="*/ 3366 h 696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43" h="696640">
                    <a:moveTo>
                      <a:pt x="132348" y="3366"/>
                    </a:moveTo>
                    <a:cubicBezTo>
                      <a:pt x="140313" y="-23716"/>
                      <a:pt x="65972" y="119127"/>
                      <a:pt x="52697" y="197716"/>
                    </a:cubicBezTo>
                    <a:cubicBezTo>
                      <a:pt x="39422" y="276305"/>
                      <a:pt x="52166" y="456318"/>
                      <a:pt x="52697" y="474903"/>
                    </a:cubicBezTo>
                    <a:cubicBezTo>
                      <a:pt x="53228" y="493488"/>
                      <a:pt x="47918" y="272588"/>
                      <a:pt x="55883" y="309228"/>
                    </a:cubicBezTo>
                    <a:cubicBezTo>
                      <a:pt x="63848" y="345868"/>
                      <a:pt x="99426" y="671909"/>
                      <a:pt x="100488" y="694742"/>
                    </a:cubicBezTo>
                    <a:cubicBezTo>
                      <a:pt x="101550" y="717575"/>
                      <a:pt x="75530" y="528536"/>
                      <a:pt x="62255" y="446229"/>
                    </a:cubicBezTo>
                    <a:cubicBezTo>
                      <a:pt x="48980" y="363922"/>
                      <a:pt x="30394" y="215239"/>
                      <a:pt x="20836" y="200902"/>
                    </a:cubicBezTo>
                    <a:cubicBezTo>
                      <a:pt x="11278" y="186565"/>
                      <a:pt x="-9431" y="391004"/>
                      <a:pt x="4906" y="360205"/>
                    </a:cubicBezTo>
                    <a:cubicBezTo>
                      <a:pt x="19243" y="329406"/>
                      <a:pt x="124383" y="30448"/>
                      <a:pt x="132348" y="33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 521">
                <a:extLst>
                  <a:ext uri="{FF2B5EF4-FFF2-40B4-BE49-F238E27FC236}">
                    <a16:creationId xmlns:a16="http://schemas.microsoft.com/office/drawing/2014/main" id="{4B49361D-2B5D-3340-D45B-0980AEECE18D}"/>
                  </a:ext>
                </a:extLst>
              </p:cNvPr>
              <p:cNvSpPr/>
              <p:nvPr/>
            </p:nvSpPr>
            <p:spPr>
              <a:xfrm>
                <a:off x="872310" y="11402825"/>
                <a:ext cx="631670" cy="1303989"/>
              </a:xfrm>
              <a:custGeom>
                <a:avLst/>
                <a:gdLst>
                  <a:gd name="connsiteX0" fmla="*/ 625139 w 631670"/>
                  <a:gd name="connsiteY0" fmla="*/ 16024 h 1303989"/>
                  <a:gd name="connsiteX1" fmla="*/ 671 w 631670"/>
                  <a:gd name="connsiteY1" fmla="*/ 1303193 h 1303989"/>
                  <a:gd name="connsiteX2" fmla="*/ 500883 w 631670"/>
                  <a:gd name="connsiteY2" fmla="*/ 213560 h 1303989"/>
                  <a:gd name="connsiteX3" fmla="*/ 338394 w 631670"/>
                  <a:gd name="connsiteY3" fmla="*/ 557654 h 1303989"/>
                  <a:gd name="connsiteX4" fmla="*/ 625139 w 631670"/>
                  <a:gd name="connsiteY4" fmla="*/ 16024 h 130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670" h="1303989">
                    <a:moveTo>
                      <a:pt x="625139" y="16024"/>
                    </a:moveTo>
                    <a:cubicBezTo>
                      <a:pt x="568852" y="140280"/>
                      <a:pt x="21380" y="1270270"/>
                      <a:pt x="671" y="1303193"/>
                    </a:cubicBezTo>
                    <a:cubicBezTo>
                      <a:pt x="-20038" y="1336116"/>
                      <a:pt x="444596" y="337816"/>
                      <a:pt x="500883" y="213560"/>
                    </a:cubicBezTo>
                    <a:cubicBezTo>
                      <a:pt x="557170" y="89304"/>
                      <a:pt x="320871" y="585267"/>
                      <a:pt x="338394" y="557654"/>
                    </a:cubicBezTo>
                    <a:cubicBezTo>
                      <a:pt x="355917" y="530041"/>
                      <a:pt x="681426" y="-108232"/>
                      <a:pt x="625139" y="160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 522">
                <a:extLst>
                  <a:ext uri="{FF2B5EF4-FFF2-40B4-BE49-F238E27FC236}">
                    <a16:creationId xmlns:a16="http://schemas.microsoft.com/office/drawing/2014/main" id="{AC350D37-8776-9509-B867-71B9B993E771}"/>
                  </a:ext>
                </a:extLst>
              </p:cNvPr>
              <p:cNvSpPr/>
              <p:nvPr/>
            </p:nvSpPr>
            <p:spPr>
              <a:xfrm>
                <a:off x="770822" y="11176686"/>
                <a:ext cx="806147" cy="1528338"/>
              </a:xfrm>
              <a:custGeom>
                <a:avLst/>
                <a:gdLst>
                  <a:gd name="connsiteX0" fmla="*/ 803093 w 806147"/>
                  <a:gd name="connsiteY0" fmla="*/ 9580 h 1528338"/>
                  <a:gd name="connsiteX1" fmla="*/ 3391 w 806147"/>
                  <a:gd name="connsiteY1" fmla="*/ 1522960 h 1528338"/>
                  <a:gd name="connsiteX2" fmla="*/ 506789 w 806147"/>
                  <a:gd name="connsiteY2" fmla="*/ 525722 h 1528338"/>
                  <a:gd name="connsiteX3" fmla="*/ 286951 w 806147"/>
                  <a:gd name="connsiteY3" fmla="*/ 860259 h 1528338"/>
                  <a:gd name="connsiteX4" fmla="*/ 803093 w 806147"/>
                  <a:gd name="connsiteY4" fmla="*/ 9580 h 152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147" h="1528338">
                    <a:moveTo>
                      <a:pt x="803093" y="9580"/>
                    </a:moveTo>
                    <a:cubicBezTo>
                      <a:pt x="755833" y="120030"/>
                      <a:pt x="52775" y="1436936"/>
                      <a:pt x="3391" y="1522960"/>
                    </a:cubicBezTo>
                    <a:cubicBezTo>
                      <a:pt x="-45993" y="1608984"/>
                      <a:pt x="459529" y="636172"/>
                      <a:pt x="506789" y="525722"/>
                    </a:cubicBezTo>
                    <a:cubicBezTo>
                      <a:pt x="554049" y="415272"/>
                      <a:pt x="239691" y="942035"/>
                      <a:pt x="286951" y="860259"/>
                    </a:cubicBezTo>
                    <a:cubicBezTo>
                      <a:pt x="334211" y="778484"/>
                      <a:pt x="850353" y="-100870"/>
                      <a:pt x="803093" y="95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 523">
                <a:extLst>
                  <a:ext uri="{FF2B5EF4-FFF2-40B4-BE49-F238E27FC236}">
                    <a16:creationId xmlns:a16="http://schemas.microsoft.com/office/drawing/2014/main" id="{2571E6E3-63A0-C52D-A950-0166819556A8}"/>
                  </a:ext>
                </a:extLst>
              </p:cNvPr>
              <p:cNvSpPr/>
              <p:nvPr/>
            </p:nvSpPr>
            <p:spPr>
              <a:xfrm>
                <a:off x="453642" y="8975566"/>
                <a:ext cx="860078" cy="1164228"/>
              </a:xfrm>
              <a:custGeom>
                <a:avLst/>
                <a:gdLst>
                  <a:gd name="connsiteX0" fmla="*/ 859016 w 860078"/>
                  <a:gd name="connsiteY0" fmla="*/ 2759 h 1164228"/>
                  <a:gd name="connsiteX1" fmla="*/ 295083 w 860078"/>
                  <a:gd name="connsiteY1" fmla="*/ 773786 h 1164228"/>
                  <a:gd name="connsiteX2" fmla="*/ 326943 w 860078"/>
                  <a:gd name="connsiteY2" fmla="*/ 719623 h 1164228"/>
                  <a:gd name="connsiteX3" fmla="*/ 87989 w 860078"/>
                  <a:gd name="connsiteY3" fmla="*/ 964950 h 1164228"/>
                  <a:gd name="connsiteX4" fmla="*/ 5151 w 860078"/>
                  <a:gd name="connsiteY4" fmla="*/ 1162486 h 1164228"/>
                  <a:gd name="connsiteX5" fmla="*/ 218617 w 860078"/>
                  <a:gd name="connsiteY5" fmla="*/ 850251 h 1164228"/>
                  <a:gd name="connsiteX6" fmla="*/ 623247 w 860078"/>
                  <a:gd name="connsiteY6" fmla="*/ 244900 h 1164228"/>
                  <a:gd name="connsiteX7" fmla="*/ 441642 w 860078"/>
                  <a:gd name="connsiteY7" fmla="*/ 506157 h 1164228"/>
                  <a:gd name="connsiteX8" fmla="*/ 859016 w 860078"/>
                  <a:gd name="connsiteY8" fmla="*/ 2759 h 116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0078" h="1164228">
                    <a:moveTo>
                      <a:pt x="859016" y="2759"/>
                    </a:moveTo>
                    <a:cubicBezTo>
                      <a:pt x="834590" y="47364"/>
                      <a:pt x="383762" y="654309"/>
                      <a:pt x="295083" y="773786"/>
                    </a:cubicBezTo>
                    <a:cubicBezTo>
                      <a:pt x="206404" y="893263"/>
                      <a:pt x="361459" y="687762"/>
                      <a:pt x="326943" y="719623"/>
                    </a:cubicBezTo>
                    <a:cubicBezTo>
                      <a:pt x="292427" y="751484"/>
                      <a:pt x="141621" y="891140"/>
                      <a:pt x="87989" y="964950"/>
                    </a:cubicBezTo>
                    <a:cubicBezTo>
                      <a:pt x="34357" y="1038761"/>
                      <a:pt x="-16620" y="1181602"/>
                      <a:pt x="5151" y="1162486"/>
                    </a:cubicBezTo>
                    <a:cubicBezTo>
                      <a:pt x="26922" y="1143370"/>
                      <a:pt x="115601" y="1003182"/>
                      <a:pt x="218617" y="850251"/>
                    </a:cubicBezTo>
                    <a:cubicBezTo>
                      <a:pt x="321633" y="697320"/>
                      <a:pt x="586076" y="302249"/>
                      <a:pt x="623247" y="244900"/>
                    </a:cubicBezTo>
                    <a:cubicBezTo>
                      <a:pt x="660418" y="187551"/>
                      <a:pt x="404471" y="543859"/>
                      <a:pt x="441642" y="506157"/>
                    </a:cubicBezTo>
                    <a:cubicBezTo>
                      <a:pt x="478813" y="468455"/>
                      <a:pt x="883442" y="-41846"/>
                      <a:pt x="859016" y="27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フリーフォーム 524">
                <a:extLst>
                  <a:ext uri="{FF2B5EF4-FFF2-40B4-BE49-F238E27FC236}">
                    <a16:creationId xmlns:a16="http://schemas.microsoft.com/office/drawing/2014/main" id="{48831E8B-2F0F-467F-8EDE-B39AD7AA3D5A}"/>
                  </a:ext>
                </a:extLst>
              </p:cNvPr>
              <p:cNvSpPr/>
              <p:nvPr/>
            </p:nvSpPr>
            <p:spPr>
              <a:xfrm>
                <a:off x="994052" y="9156744"/>
                <a:ext cx="293117" cy="694562"/>
              </a:xfrm>
              <a:custGeom>
                <a:avLst/>
                <a:gdLst>
                  <a:gd name="connsiteX0" fmla="*/ 293117 w 293117"/>
                  <a:gd name="connsiteY0" fmla="*/ 0 h 694562"/>
                  <a:gd name="connsiteX1" fmla="*/ 0 w 293117"/>
                  <a:gd name="connsiteY1" fmla="*/ 694562 h 694562"/>
                  <a:gd name="connsiteX2" fmla="*/ 293117 w 293117"/>
                  <a:gd name="connsiteY2" fmla="*/ 0 h 69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117" h="694562">
                    <a:moveTo>
                      <a:pt x="293117" y="0"/>
                    </a:moveTo>
                    <a:lnTo>
                      <a:pt x="0" y="694562"/>
                    </a:lnTo>
                    <a:cubicBezTo>
                      <a:pt x="1593" y="692969"/>
                      <a:pt x="293117" y="0"/>
                      <a:pt x="29311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フリーフォーム 525">
                <a:extLst>
                  <a:ext uri="{FF2B5EF4-FFF2-40B4-BE49-F238E27FC236}">
                    <a16:creationId xmlns:a16="http://schemas.microsoft.com/office/drawing/2014/main" id="{5C8A2FE2-7AA6-6A4C-0E82-BBB1D2021FAC}"/>
                  </a:ext>
                </a:extLst>
              </p:cNvPr>
              <p:cNvSpPr/>
              <p:nvPr/>
            </p:nvSpPr>
            <p:spPr>
              <a:xfrm>
                <a:off x="1124099" y="9077278"/>
                <a:ext cx="197519" cy="529100"/>
              </a:xfrm>
              <a:custGeom>
                <a:avLst/>
                <a:gdLst>
                  <a:gd name="connsiteX0" fmla="*/ 191745 w 197519"/>
                  <a:gd name="connsiteY0" fmla="*/ 28489 h 529100"/>
                  <a:gd name="connsiteX1" fmla="*/ 581 w 197519"/>
                  <a:gd name="connsiteY1" fmla="*/ 528701 h 529100"/>
                  <a:gd name="connsiteX2" fmla="*/ 134396 w 197519"/>
                  <a:gd name="connsiteY2" fmla="*/ 111327 h 529100"/>
                  <a:gd name="connsiteX3" fmla="*/ 191745 w 197519"/>
                  <a:gd name="connsiteY3" fmla="*/ 28489 h 5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519" h="529100">
                    <a:moveTo>
                      <a:pt x="191745" y="28489"/>
                    </a:moveTo>
                    <a:cubicBezTo>
                      <a:pt x="169443" y="98051"/>
                      <a:pt x="10139" y="514895"/>
                      <a:pt x="581" y="528701"/>
                    </a:cubicBezTo>
                    <a:cubicBezTo>
                      <a:pt x="-8977" y="542507"/>
                      <a:pt x="102004" y="194165"/>
                      <a:pt x="134396" y="111327"/>
                    </a:cubicBezTo>
                    <a:cubicBezTo>
                      <a:pt x="166788" y="28489"/>
                      <a:pt x="214047" y="-41073"/>
                      <a:pt x="191745" y="284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7" name="フリーフォーム 526">
                <a:extLst>
                  <a:ext uri="{FF2B5EF4-FFF2-40B4-BE49-F238E27FC236}">
                    <a16:creationId xmlns:a16="http://schemas.microsoft.com/office/drawing/2014/main" id="{904B47D7-C70E-E32E-C73F-7919BF07FE9D}"/>
                  </a:ext>
                </a:extLst>
              </p:cNvPr>
              <p:cNvSpPr/>
              <p:nvPr/>
            </p:nvSpPr>
            <p:spPr>
              <a:xfrm>
                <a:off x="1059361" y="9247272"/>
                <a:ext cx="632349" cy="860414"/>
              </a:xfrm>
              <a:custGeom>
                <a:avLst/>
                <a:gdLst>
                  <a:gd name="connsiteX0" fmla="*/ 606950 w 632349"/>
                  <a:gd name="connsiteY0" fmla="*/ 5054 h 860414"/>
                  <a:gd name="connsiteX1" fmla="*/ 74877 w 632349"/>
                  <a:gd name="connsiteY1" fmla="*/ 715546 h 860414"/>
                  <a:gd name="connsiteX2" fmla="*/ 202320 w 632349"/>
                  <a:gd name="connsiteY2" fmla="*/ 549871 h 860414"/>
                  <a:gd name="connsiteX3" fmla="*/ 482693 w 632349"/>
                  <a:gd name="connsiteY3" fmla="*/ 218520 h 860414"/>
                  <a:gd name="connsiteX4" fmla="*/ 288344 w 632349"/>
                  <a:gd name="connsiteY4" fmla="*/ 463847 h 860414"/>
                  <a:gd name="connsiteX5" fmla="*/ 7970 w 632349"/>
                  <a:gd name="connsiteY5" fmla="*/ 852547 h 860414"/>
                  <a:gd name="connsiteX6" fmla="*/ 626066 w 632349"/>
                  <a:gd name="connsiteY6" fmla="*/ 78334 h 860414"/>
                  <a:gd name="connsiteX7" fmla="*/ 342507 w 632349"/>
                  <a:gd name="connsiteY7" fmla="*/ 381010 h 860414"/>
                  <a:gd name="connsiteX8" fmla="*/ 606950 w 632349"/>
                  <a:gd name="connsiteY8" fmla="*/ 5054 h 86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349" h="860414">
                    <a:moveTo>
                      <a:pt x="606950" y="5054"/>
                    </a:moveTo>
                    <a:cubicBezTo>
                      <a:pt x="562345" y="60810"/>
                      <a:pt x="142315" y="624743"/>
                      <a:pt x="74877" y="715546"/>
                    </a:cubicBezTo>
                    <a:cubicBezTo>
                      <a:pt x="7439" y="806349"/>
                      <a:pt x="134351" y="632709"/>
                      <a:pt x="202320" y="549871"/>
                    </a:cubicBezTo>
                    <a:cubicBezTo>
                      <a:pt x="270289" y="467033"/>
                      <a:pt x="468356" y="232857"/>
                      <a:pt x="482693" y="218520"/>
                    </a:cubicBezTo>
                    <a:cubicBezTo>
                      <a:pt x="497030" y="204183"/>
                      <a:pt x="367464" y="358176"/>
                      <a:pt x="288344" y="463847"/>
                    </a:cubicBezTo>
                    <a:cubicBezTo>
                      <a:pt x="209223" y="569518"/>
                      <a:pt x="-48317" y="916799"/>
                      <a:pt x="7970" y="852547"/>
                    </a:cubicBezTo>
                    <a:cubicBezTo>
                      <a:pt x="64257" y="788295"/>
                      <a:pt x="570310" y="156924"/>
                      <a:pt x="626066" y="78334"/>
                    </a:cubicBezTo>
                    <a:cubicBezTo>
                      <a:pt x="681822" y="-256"/>
                      <a:pt x="348348" y="388975"/>
                      <a:pt x="342507" y="381010"/>
                    </a:cubicBezTo>
                    <a:cubicBezTo>
                      <a:pt x="336666" y="373045"/>
                      <a:pt x="651555" y="-50702"/>
                      <a:pt x="606950" y="50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8" name="フリーフォーム 527">
                <a:extLst>
                  <a:ext uri="{FF2B5EF4-FFF2-40B4-BE49-F238E27FC236}">
                    <a16:creationId xmlns:a16="http://schemas.microsoft.com/office/drawing/2014/main" id="{FEA4F4D2-6AC7-2821-51F7-5746FF9B6081}"/>
                  </a:ext>
                </a:extLst>
              </p:cNvPr>
              <p:cNvSpPr/>
              <p:nvPr/>
            </p:nvSpPr>
            <p:spPr>
              <a:xfrm>
                <a:off x="1646277" y="8326077"/>
                <a:ext cx="199864" cy="563857"/>
              </a:xfrm>
              <a:custGeom>
                <a:avLst/>
                <a:gdLst>
                  <a:gd name="connsiteX0" fmla="*/ 917 w 199864"/>
                  <a:gd name="connsiteY0" fmla="*/ 37338 h 563857"/>
                  <a:gd name="connsiteX1" fmla="*/ 67825 w 199864"/>
                  <a:gd name="connsiteY1" fmla="*/ 295409 h 563857"/>
                  <a:gd name="connsiteX2" fmla="*/ 58267 w 199864"/>
                  <a:gd name="connsiteY2" fmla="*/ 215757 h 563857"/>
                  <a:gd name="connsiteX3" fmla="*/ 48708 w 199864"/>
                  <a:gd name="connsiteY3" fmla="*/ 563038 h 563857"/>
                  <a:gd name="connsiteX4" fmla="*/ 90127 w 199864"/>
                  <a:gd name="connsiteY4" fmla="*/ 308153 h 563857"/>
                  <a:gd name="connsiteX5" fmla="*/ 195267 w 199864"/>
                  <a:gd name="connsiteY5" fmla="*/ 177524 h 563857"/>
                  <a:gd name="connsiteX6" fmla="*/ 179337 w 199864"/>
                  <a:gd name="connsiteY6" fmla="*/ 2291 h 563857"/>
                  <a:gd name="connsiteX7" fmla="*/ 163407 w 199864"/>
                  <a:gd name="connsiteY7" fmla="*/ 311339 h 563857"/>
                  <a:gd name="connsiteX8" fmla="*/ 185709 w 199864"/>
                  <a:gd name="connsiteY8" fmla="*/ 180710 h 563857"/>
                  <a:gd name="connsiteX9" fmla="*/ 55080 w 199864"/>
                  <a:gd name="connsiteY9" fmla="*/ 295409 h 563857"/>
                  <a:gd name="connsiteX10" fmla="*/ 29592 w 199864"/>
                  <a:gd name="connsiteY10" fmla="*/ 164780 h 563857"/>
                  <a:gd name="connsiteX11" fmla="*/ 917 w 199864"/>
                  <a:gd name="connsiteY11" fmla="*/ 37338 h 56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864" h="563857">
                    <a:moveTo>
                      <a:pt x="917" y="37338"/>
                    </a:moveTo>
                    <a:cubicBezTo>
                      <a:pt x="7289" y="59109"/>
                      <a:pt x="58267" y="265673"/>
                      <a:pt x="67825" y="295409"/>
                    </a:cubicBezTo>
                    <a:cubicBezTo>
                      <a:pt x="77383" y="325145"/>
                      <a:pt x="61453" y="171152"/>
                      <a:pt x="58267" y="215757"/>
                    </a:cubicBezTo>
                    <a:cubicBezTo>
                      <a:pt x="55081" y="260362"/>
                      <a:pt x="43398" y="547639"/>
                      <a:pt x="48708" y="563038"/>
                    </a:cubicBezTo>
                    <a:cubicBezTo>
                      <a:pt x="54018" y="578437"/>
                      <a:pt x="65701" y="372405"/>
                      <a:pt x="90127" y="308153"/>
                    </a:cubicBezTo>
                    <a:cubicBezTo>
                      <a:pt x="114553" y="243901"/>
                      <a:pt x="180399" y="228501"/>
                      <a:pt x="195267" y="177524"/>
                    </a:cubicBezTo>
                    <a:cubicBezTo>
                      <a:pt x="210135" y="126547"/>
                      <a:pt x="184647" y="-20011"/>
                      <a:pt x="179337" y="2291"/>
                    </a:cubicBezTo>
                    <a:cubicBezTo>
                      <a:pt x="174027" y="24593"/>
                      <a:pt x="162345" y="281603"/>
                      <a:pt x="163407" y="311339"/>
                    </a:cubicBezTo>
                    <a:cubicBezTo>
                      <a:pt x="164469" y="341076"/>
                      <a:pt x="203764" y="183365"/>
                      <a:pt x="185709" y="180710"/>
                    </a:cubicBezTo>
                    <a:cubicBezTo>
                      <a:pt x="167654" y="178055"/>
                      <a:pt x="81100" y="298064"/>
                      <a:pt x="55080" y="295409"/>
                    </a:cubicBezTo>
                    <a:cubicBezTo>
                      <a:pt x="29061" y="292754"/>
                      <a:pt x="35964" y="203544"/>
                      <a:pt x="29592" y="164780"/>
                    </a:cubicBezTo>
                    <a:cubicBezTo>
                      <a:pt x="23220" y="126016"/>
                      <a:pt x="-5455" y="15567"/>
                      <a:pt x="917" y="373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9" name="フリーフォーム 528">
                <a:extLst>
                  <a:ext uri="{FF2B5EF4-FFF2-40B4-BE49-F238E27FC236}">
                    <a16:creationId xmlns:a16="http://schemas.microsoft.com/office/drawing/2014/main" id="{A59B3010-9BDD-6601-DA8D-14A7F26D92BA}"/>
                  </a:ext>
                </a:extLst>
              </p:cNvPr>
              <p:cNvSpPr/>
              <p:nvPr/>
            </p:nvSpPr>
            <p:spPr>
              <a:xfrm>
                <a:off x="916046" y="9547478"/>
                <a:ext cx="673104" cy="900575"/>
              </a:xfrm>
              <a:custGeom>
                <a:avLst/>
                <a:gdLst>
                  <a:gd name="connsiteX0" fmla="*/ 661055 w 673104"/>
                  <a:gd name="connsiteY0" fmla="*/ 4338 h 900575"/>
                  <a:gd name="connsiteX1" fmla="*/ 530426 w 673104"/>
                  <a:gd name="connsiteY1" fmla="*/ 240107 h 900575"/>
                  <a:gd name="connsiteX2" fmla="*/ 329705 w 673104"/>
                  <a:gd name="connsiteY2" fmla="*/ 545969 h 900575"/>
                  <a:gd name="connsiteX3" fmla="*/ 428472 w 673104"/>
                  <a:gd name="connsiteY3" fmla="*/ 345247 h 900575"/>
                  <a:gd name="connsiteX4" fmla="*/ 329705 w 673104"/>
                  <a:gd name="connsiteY4" fmla="*/ 609690 h 900575"/>
                  <a:gd name="connsiteX5" fmla="*/ 294658 w 673104"/>
                  <a:gd name="connsiteY5" fmla="*/ 899622 h 900575"/>
                  <a:gd name="connsiteX6" fmla="*/ 364751 w 673104"/>
                  <a:gd name="connsiteY6" fmla="*/ 507736 h 900575"/>
                  <a:gd name="connsiteX7" fmla="*/ 482636 w 673104"/>
                  <a:gd name="connsiteY7" fmla="*/ 236921 h 900575"/>
                  <a:gd name="connsiteX8" fmla="*/ 208634 w 673104"/>
                  <a:gd name="connsiteY8" fmla="*/ 545969 h 900575"/>
                  <a:gd name="connsiteX9" fmla="*/ 7912 w 673104"/>
                  <a:gd name="connsiteY9" fmla="*/ 749877 h 900575"/>
                  <a:gd name="connsiteX10" fmla="*/ 485822 w 673104"/>
                  <a:gd name="connsiteY10" fmla="*/ 182758 h 900575"/>
                  <a:gd name="connsiteX11" fmla="*/ 221378 w 673104"/>
                  <a:gd name="connsiteY11" fmla="*/ 447201 h 900575"/>
                  <a:gd name="connsiteX12" fmla="*/ 661055 w 673104"/>
                  <a:gd name="connsiteY12" fmla="*/ 4338 h 90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3104" h="900575">
                    <a:moveTo>
                      <a:pt x="661055" y="4338"/>
                    </a:moveTo>
                    <a:cubicBezTo>
                      <a:pt x="712563" y="-30178"/>
                      <a:pt x="585651" y="149835"/>
                      <a:pt x="530426" y="240107"/>
                    </a:cubicBezTo>
                    <a:cubicBezTo>
                      <a:pt x="475201" y="330379"/>
                      <a:pt x="346697" y="528446"/>
                      <a:pt x="329705" y="545969"/>
                    </a:cubicBezTo>
                    <a:cubicBezTo>
                      <a:pt x="312713" y="563492"/>
                      <a:pt x="428472" y="334627"/>
                      <a:pt x="428472" y="345247"/>
                    </a:cubicBezTo>
                    <a:cubicBezTo>
                      <a:pt x="428472" y="355867"/>
                      <a:pt x="352007" y="517294"/>
                      <a:pt x="329705" y="609690"/>
                    </a:cubicBezTo>
                    <a:cubicBezTo>
                      <a:pt x="307403" y="702086"/>
                      <a:pt x="288817" y="916614"/>
                      <a:pt x="294658" y="899622"/>
                    </a:cubicBezTo>
                    <a:cubicBezTo>
                      <a:pt x="300499" y="882630"/>
                      <a:pt x="333421" y="618186"/>
                      <a:pt x="364751" y="507736"/>
                    </a:cubicBezTo>
                    <a:cubicBezTo>
                      <a:pt x="396081" y="397286"/>
                      <a:pt x="508655" y="230549"/>
                      <a:pt x="482636" y="236921"/>
                    </a:cubicBezTo>
                    <a:cubicBezTo>
                      <a:pt x="456617" y="243293"/>
                      <a:pt x="287755" y="460476"/>
                      <a:pt x="208634" y="545969"/>
                    </a:cubicBezTo>
                    <a:cubicBezTo>
                      <a:pt x="129513" y="631462"/>
                      <a:pt x="-38286" y="810412"/>
                      <a:pt x="7912" y="749877"/>
                    </a:cubicBezTo>
                    <a:cubicBezTo>
                      <a:pt x="54110" y="689342"/>
                      <a:pt x="450244" y="233204"/>
                      <a:pt x="485822" y="182758"/>
                    </a:cubicBezTo>
                    <a:cubicBezTo>
                      <a:pt x="521400" y="132312"/>
                      <a:pt x="191111" y="474814"/>
                      <a:pt x="221378" y="447201"/>
                    </a:cubicBezTo>
                    <a:cubicBezTo>
                      <a:pt x="251645" y="419588"/>
                      <a:pt x="609547" y="38854"/>
                      <a:pt x="661055" y="43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03" name="フリーフォーム 502">
              <a:extLst>
                <a:ext uri="{FF2B5EF4-FFF2-40B4-BE49-F238E27FC236}">
                  <a16:creationId xmlns:a16="http://schemas.microsoft.com/office/drawing/2014/main" id="{CD2F8E29-AEDA-C63F-F601-5793AA19F8E5}"/>
                </a:ext>
              </a:extLst>
            </p:cNvPr>
            <p:cNvSpPr/>
            <p:nvPr/>
          </p:nvSpPr>
          <p:spPr>
            <a:xfrm>
              <a:off x="6266765" y="3346235"/>
              <a:ext cx="73725" cy="217630"/>
            </a:xfrm>
            <a:custGeom>
              <a:avLst/>
              <a:gdLst>
                <a:gd name="connsiteX0" fmla="*/ 73710 w 73725"/>
                <a:gd name="connsiteY0" fmla="*/ 215 h 217630"/>
                <a:gd name="connsiteX1" fmla="*/ 10210 w 73725"/>
                <a:gd name="connsiteY1" fmla="*/ 89115 h 217630"/>
                <a:gd name="connsiteX2" fmla="*/ 7035 w 73725"/>
                <a:gd name="connsiteY2" fmla="*/ 149440 h 217630"/>
                <a:gd name="connsiteX3" fmla="*/ 7035 w 73725"/>
                <a:gd name="connsiteY3" fmla="*/ 98640 h 217630"/>
                <a:gd name="connsiteX4" fmla="*/ 7035 w 73725"/>
                <a:gd name="connsiteY4" fmla="*/ 216115 h 217630"/>
                <a:gd name="connsiteX5" fmla="*/ 7035 w 73725"/>
                <a:gd name="connsiteY5" fmla="*/ 158965 h 217630"/>
                <a:gd name="connsiteX6" fmla="*/ 3860 w 73725"/>
                <a:gd name="connsiteY6" fmla="*/ 66890 h 217630"/>
                <a:gd name="connsiteX7" fmla="*/ 73710 w 73725"/>
                <a:gd name="connsiteY7" fmla="*/ 215 h 21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725" h="217630">
                  <a:moveTo>
                    <a:pt x="73710" y="215"/>
                  </a:moveTo>
                  <a:cubicBezTo>
                    <a:pt x="74768" y="3919"/>
                    <a:pt x="21322" y="64244"/>
                    <a:pt x="10210" y="89115"/>
                  </a:cubicBezTo>
                  <a:cubicBezTo>
                    <a:pt x="-902" y="113986"/>
                    <a:pt x="7564" y="147853"/>
                    <a:pt x="7035" y="149440"/>
                  </a:cubicBezTo>
                  <a:cubicBezTo>
                    <a:pt x="6506" y="151027"/>
                    <a:pt x="7035" y="98640"/>
                    <a:pt x="7035" y="98640"/>
                  </a:cubicBezTo>
                  <a:lnTo>
                    <a:pt x="7035" y="216115"/>
                  </a:lnTo>
                  <a:cubicBezTo>
                    <a:pt x="7035" y="226169"/>
                    <a:pt x="7564" y="183836"/>
                    <a:pt x="7035" y="158965"/>
                  </a:cubicBezTo>
                  <a:cubicBezTo>
                    <a:pt x="6506" y="134094"/>
                    <a:pt x="-6194" y="92290"/>
                    <a:pt x="3860" y="66890"/>
                  </a:cubicBezTo>
                  <a:cubicBezTo>
                    <a:pt x="13914" y="41490"/>
                    <a:pt x="72652" y="-3489"/>
                    <a:pt x="73710" y="21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8" name="フリーフォーム 517">
              <a:extLst>
                <a:ext uri="{FF2B5EF4-FFF2-40B4-BE49-F238E27FC236}">
                  <a16:creationId xmlns:a16="http://schemas.microsoft.com/office/drawing/2014/main" id="{EC7A8AAA-9168-4C5D-36A2-9964FF9236FA}"/>
                </a:ext>
              </a:extLst>
            </p:cNvPr>
            <p:cNvSpPr/>
            <p:nvPr/>
          </p:nvSpPr>
          <p:spPr>
            <a:xfrm>
              <a:off x="6272200" y="3330169"/>
              <a:ext cx="237301" cy="162510"/>
            </a:xfrm>
            <a:custGeom>
              <a:avLst/>
              <a:gdLst>
                <a:gd name="connsiteX0" fmla="*/ 1600 w 237301"/>
                <a:gd name="connsiteY0" fmla="*/ 162331 h 162510"/>
                <a:gd name="connsiteX1" fmla="*/ 125425 w 237301"/>
                <a:gd name="connsiteY1" fmla="*/ 28981 h 162510"/>
                <a:gd name="connsiteX2" fmla="*/ 236550 w 237301"/>
                <a:gd name="connsiteY2" fmla="*/ 6756 h 162510"/>
                <a:gd name="connsiteX3" fmla="*/ 169875 w 237301"/>
                <a:gd name="connsiteY3" fmla="*/ 9931 h 162510"/>
                <a:gd name="connsiteX4" fmla="*/ 87325 w 237301"/>
                <a:gd name="connsiteY4" fmla="*/ 406 h 162510"/>
                <a:gd name="connsiteX5" fmla="*/ 128600 w 237301"/>
                <a:gd name="connsiteY5" fmla="*/ 25806 h 162510"/>
                <a:gd name="connsiteX6" fmla="*/ 58750 w 237301"/>
                <a:gd name="connsiteY6" fmla="*/ 57556 h 162510"/>
                <a:gd name="connsiteX7" fmla="*/ 1600 w 237301"/>
                <a:gd name="connsiteY7" fmla="*/ 162331 h 16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301" h="162510">
                  <a:moveTo>
                    <a:pt x="1600" y="162331"/>
                  </a:moveTo>
                  <a:cubicBezTo>
                    <a:pt x="12712" y="157569"/>
                    <a:pt x="86267" y="54910"/>
                    <a:pt x="125425" y="28981"/>
                  </a:cubicBezTo>
                  <a:cubicBezTo>
                    <a:pt x="164583" y="3052"/>
                    <a:pt x="229142" y="9931"/>
                    <a:pt x="236550" y="6756"/>
                  </a:cubicBezTo>
                  <a:cubicBezTo>
                    <a:pt x="243958" y="3581"/>
                    <a:pt x="194746" y="10989"/>
                    <a:pt x="169875" y="9931"/>
                  </a:cubicBezTo>
                  <a:cubicBezTo>
                    <a:pt x="145004" y="8873"/>
                    <a:pt x="94204" y="-2240"/>
                    <a:pt x="87325" y="406"/>
                  </a:cubicBezTo>
                  <a:cubicBezTo>
                    <a:pt x="80446" y="3052"/>
                    <a:pt x="133363" y="16281"/>
                    <a:pt x="128600" y="25806"/>
                  </a:cubicBezTo>
                  <a:cubicBezTo>
                    <a:pt x="123837" y="35331"/>
                    <a:pt x="77271" y="39564"/>
                    <a:pt x="58750" y="57556"/>
                  </a:cubicBezTo>
                  <a:cubicBezTo>
                    <a:pt x="40229" y="75548"/>
                    <a:pt x="-9512" y="167093"/>
                    <a:pt x="1600" y="16233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2" name="フリーフォーム 531">
              <a:extLst>
                <a:ext uri="{FF2B5EF4-FFF2-40B4-BE49-F238E27FC236}">
                  <a16:creationId xmlns:a16="http://schemas.microsoft.com/office/drawing/2014/main" id="{545DD844-AE6A-DFEA-F5B4-767CD91048EF}"/>
                </a:ext>
              </a:extLst>
            </p:cNvPr>
            <p:cNvSpPr/>
            <p:nvPr/>
          </p:nvSpPr>
          <p:spPr>
            <a:xfrm>
              <a:off x="6368249" y="3288108"/>
              <a:ext cx="412177" cy="100021"/>
            </a:xfrm>
            <a:custGeom>
              <a:avLst/>
              <a:gdLst>
                <a:gd name="connsiteX0" fmla="*/ 801 w 412177"/>
                <a:gd name="connsiteY0" fmla="*/ 26592 h 100021"/>
                <a:gd name="connsiteX1" fmla="*/ 140501 w 412177"/>
                <a:gd name="connsiteY1" fmla="*/ 10717 h 100021"/>
                <a:gd name="connsiteX2" fmla="*/ 261151 w 412177"/>
                <a:gd name="connsiteY2" fmla="*/ 32942 h 100021"/>
                <a:gd name="connsiteX3" fmla="*/ 251626 w 412177"/>
                <a:gd name="connsiteY3" fmla="*/ 10717 h 100021"/>
                <a:gd name="connsiteX4" fmla="*/ 410376 w 412177"/>
                <a:gd name="connsiteY4" fmla="*/ 99617 h 100021"/>
                <a:gd name="connsiteX5" fmla="*/ 331001 w 412177"/>
                <a:gd name="connsiteY5" fmla="*/ 42467 h 100021"/>
                <a:gd name="connsiteX6" fmla="*/ 232576 w 412177"/>
                <a:gd name="connsiteY6" fmla="*/ 13892 h 100021"/>
                <a:gd name="connsiteX7" fmla="*/ 207176 w 412177"/>
                <a:gd name="connsiteY7" fmla="*/ 1192 h 100021"/>
                <a:gd name="connsiteX8" fmla="*/ 801 w 412177"/>
                <a:gd name="connsiteY8" fmla="*/ 26592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2177" h="100021">
                  <a:moveTo>
                    <a:pt x="801" y="26592"/>
                  </a:moveTo>
                  <a:cubicBezTo>
                    <a:pt x="-10311" y="28179"/>
                    <a:pt x="97109" y="9659"/>
                    <a:pt x="140501" y="10717"/>
                  </a:cubicBezTo>
                  <a:cubicBezTo>
                    <a:pt x="183893" y="11775"/>
                    <a:pt x="242630" y="32942"/>
                    <a:pt x="261151" y="32942"/>
                  </a:cubicBezTo>
                  <a:cubicBezTo>
                    <a:pt x="279672" y="32942"/>
                    <a:pt x="226755" y="-395"/>
                    <a:pt x="251626" y="10717"/>
                  </a:cubicBezTo>
                  <a:cubicBezTo>
                    <a:pt x="276497" y="21829"/>
                    <a:pt x="397147" y="94325"/>
                    <a:pt x="410376" y="99617"/>
                  </a:cubicBezTo>
                  <a:cubicBezTo>
                    <a:pt x="423605" y="104909"/>
                    <a:pt x="360634" y="56755"/>
                    <a:pt x="331001" y="42467"/>
                  </a:cubicBezTo>
                  <a:cubicBezTo>
                    <a:pt x="301368" y="28179"/>
                    <a:pt x="253213" y="20771"/>
                    <a:pt x="232576" y="13892"/>
                  </a:cubicBezTo>
                  <a:cubicBezTo>
                    <a:pt x="211939" y="7013"/>
                    <a:pt x="250568" y="-3571"/>
                    <a:pt x="207176" y="1192"/>
                  </a:cubicBezTo>
                  <a:cubicBezTo>
                    <a:pt x="163784" y="5954"/>
                    <a:pt x="11913" y="25005"/>
                    <a:pt x="801" y="2659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 1025">
              <a:extLst>
                <a:ext uri="{FF2B5EF4-FFF2-40B4-BE49-F238E27FC236}">
                  <a16:creationId xmlns:a16="http://schemas.microsoft.com/office/drawing/2014/main" id="{013FB06E-5985-F1B3-0DD0-5EEC35FA7F36}"/>
                </a:ext>
              </a:extLst>
            </p:cNvPr>
            <p:cNvSpPr/>
            <p:nvPr/>
          </p:nvSpPr>
          <p:spPr>
            <a:xfrm>
              <a:off x="6472688" y="3322587"/>
              <a:ext cx="286446" cy="87555"/>
            </a:xfrm>
            <a:custGeom>
              <a:avLst/>
              <a:gdLst>
                <a:gd name="connsiteX0" fmla="*/ 1137 w 286446"/>
                <a:gd name="connsiteY0" fmla="*/ 4813 h 87555"/>
                <a:gd name="connsiteX1" fmla="*/ 185287 w 286446"/>
                <a:gd name="connsiteY1" fmla="*/ 20688 h 87555"/>
                <a:gd name="connsiteX2" fmla="*/ 163062 w 286446"/>
                <a:gd name="connsiteY2" fmla="*/ 20688 h 87555"/>
                <a:gd name="connsiteX3" fmla="*/ 283712 w 286446"/>
                <a:gd name="connsiteY3" fmla="*/ 87363 h 87555"/>
                <a:gd name="connsiteX4" fmla="*/ 239262 w 286446"/>
                <a:gd name="connsiteY4" fmla="*/ 39738 h 87555"/>
                <a:gd name="connsiteX5" fmla="*/ 147187 w 286446"/>
                <a:gd name="connsiteY5" fmla="*/ 4813 h 87555"/>
                <a:gd name="connsiteX6" fmla="*/ 109087 w 286446"/>
                <a:gd name="connsiteY6" fmla="*/ 1638 h 87555"/>
                <a:gd name="connsiteX7" fmla="*/ 1137 w 286446"/>
                <a:gd name="connsiteY7" fmla="*/ 4813 h 8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446" h="87555">
                  <a:moveTo>
                    <a:pt x="1137" y="4813"/>
                  </a:moveTo>
                  <a:cubicBezTo>
                    <a:pt x="13837" y="7988"/>
                    <a:pt x="158300" y="18042"/>
                    <a:pt x="185287" y="20688"/>
                  </a:cubicBezTo>
                  <a:cubicBezTo>
                    <a:pt x="212275" y="23334"/>
                    <a:pt x="146658" y="9576"/>
                    <a:pt x="163062" y="20688"/>
                  </a:cubicBezTo>
                  <a:cubicBezTo>
                    <a:pt x="179466" y="31800"/>
                    <a:pt x="271012" y="84188"/>
                    <a:pt x="283712" y="87363"/>
                  </a:cubicBezTo>
                  <a:cubicBezTo>
                    <a:pt x="296412" y="90538"/>
                    <a:pt x="262016" y="53496"/>
                    <a:pt x="239262" y="39738"/>
                  </a:cubicBezTo>
                  <a:cubicBezTo>
                    <a:pt x="216508" y="25980"/>
                    <a:pt x="168883" y="11163"/>
                    <a:pt x="147187" y="4813"/>
                  </a:cubicBezTo>
                  <a:cubicBezTo>
                    <a:pt x="125491" y="-1537"/>
                    <a:pt x="132370" y="-479"/>
                    <a:pt x="109087" y="1638"/>
                  </a:cubicBezTo>
                  <a:cubicBezTo>
                    <a:pt x="85804" y="3755"/>
                    <a:pt x="-11563" y="1638"/>
                    <a:pt x="1137" y="481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702CAECA-0375-2363-F6D5-466DF5610AE1}"/>
                </a:ext>
              </a:extLst>
            </p:cNvPr>
            <p:cNvSpPr/>
            <p:nvPr/>
          </p:nvSpPr>
          <p:spPr>
            <a:xfrm>
              <a:off x="6206171" y="3476115"/>
              <a:ext cx="201106" cy="194456"/>
            </a:xfrm>
            <a:custGeom>
              <a:avLst/>
              <a:gdLst>
                <a:gd name="connsiteX0" fmla="*/ 200979 w 201106"/>
                <a:gd name="connsiteY0" fmla="*/ 510 h 194456"/>
                <a:gd name="connsiteX1" fmla="*/ 954 w 201106"/>
                <a:gd name="connsiteY1" fmla="*/ 194185 h 194456"/>
                <a:gd name="connsiteX2" fmla="*/ 121604 w 201106"/>
                <a:gd name="connsiteY2" fmla="*/ 44960 h 194456"/>
                <a:gd name="connsiteX3" fmla="*/ 32704 w 201106"/>
                <a:gd name="connsiteY3" fmla="*/ 133860 h 194456"/>
                <a:gd name="connsiteX4" fmla="*/ 200979 w 201106"/>
                <a:gd name="connsiteY4" fmla="*/ 510 h 19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06" h="194456">
                  <a:moveTo>
                    <a:pt x="200979" y="510"/>
                  </a:moveTo>
                  <a:cubicBezTo>
                    <a:pt x="195687" y="10564"/>
                    <a:pt x="14183" y="186777"/>
                    <a:pt x="954" y="194185"/>
                  </a:cubicBezTo>
                  <a:cubicBezTo>
                    <a:pt x="-12275" y="201593"/>
                    <a:pt x="116312" y="55014"/>
                    <a:pt x="121604" y="44960"/>
                  </a:cubicBezTo>
                  <a:cubicBezTo>
                    <a:pt x="126896" y="34906"/>
                    <a:pt x="20004" y="135447"/>
                    <a:pt x="32704" y="133860"/>
                  </a:cubicBezTo>
                  <a:cubicBezTo>
                    <a:pt x="45404" y="132273"/>
                    <a:pt x="206271" y="-9544"/>
                    <a:pt x="200979" y="51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EDCAA6C9-3A40-D2B7-D31B-ED2C57E70138}"/>
                </a:ext>
              </a:extLst>
            </p:cNvPr>
            <p:cNvSpPr/>
            <p:nvPr/>
          </p:nvSpPr>
          <p:spPr>
            <a:xfrm>
              <a:off x="6549645" y="3349581"/>
              <a:ext cx="143267" cy="171494"/>
            </a:xfrm>
            <a:custGeom>
              <a:avLst/>
              <a:gdLst>
                <a:gd name="connsiteX0" fmla="*/ 73405 w 143267"/>
                <a:gd name="connsiteY0" fmla="*/ 44 h 171494"/>
                <a:gd name="connsiteX1" fmla="*/ 25780 w 143267"/>
                <a:gd name="connsiteY1" fmla="*/ 34969 h 171494"/>
                <a:gd name="connsiteX2" fmla="*/ 121030 w 143267"/>
                <a:gd name="connsiteY2" fmla="*/ 107994 h 171494"/>
                <a:gd name="connsiteX3" fmla="*/ 76580 w 143267"/>
                <a:gd name="connsiteY3" fmla="*/ 85769 h 171494"/>
                <a:gd name="connsiteX4" fmla="*/ 143255 w 143267"/>
                <a:gd name="connsiteY4" fmla="*/ 171494 h 171494"/>
                <a:gd name="connsiteX5" fmla="*/ 70230 w 143267"/>
                <a:gd name="connsiteY5" fmla="*/ 85769 h 171494"/>
                <a:gd name="connsiteX6" fmla="*/ 380 w 143267"/>
                <a:gd name="connsiteY6" fmla="*/ 41319 h 171494"/>
                <a:gd name="connsiteX7" fmla="*/ 73405 w 143267"/>
                <a:gd name="connsiteY7" fmla="*/ 44 h 17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267" h="171494">
                  <a:moveTo>
                    <a:pt x="73405" y="44"/>
                  </a:moveTo>
                  <a:cubicBezTo>
                    <a:pt x="77638" y="-1014"/>
                    <a:pt x="17842" y="16977"/>
                    <a:pt x="25780" y="34969"/>
                  </a:cubicBezTo>
                  <a:cubicBezTo>
                    <a:pt x="33717" y="52961"/>
                    <a:pt x="112563" y="99527"/>
                    <a:pt x="121030" y="107994"/>
                  </a:cubicBezTo>
                  <a:cubicBezTo>
                    <a:pt x="129497" y="116461"/>
                    <a:pt x="72876" y="75186"/>
                    <a:pt x="76580" y="85769"/>
                  </a:cubicBezTo>
                  <a:cubicBezTo>
                    <a:pt x="80284" y="96352"/>
                    <a:pt x="144313" y="171494"/>
                    <a:pt x="143255" y="171494"/>
                  </a:cubicBezTo>
                  <a:cubicBezTo>
                    <a:pt x="142197" y="171494"/>
                    <a:pt x="94043" y="107465"/>
                    <a:pt x="70230" y="85769"/>
                  </a:cubicBezTo>
                  <a:cubicBezTo>
                    <a:pt x="46417" y="64073"/>
                    <a:pt x="6730" y="54019"/>
                    <a:pt x="380" y="41319"/>
                  </a:cubicBezTo>
                  <a:cubicBezTo>
                    <a:pt x="-5970" y="28619"/>
                    <a:pt x="69172" y="1102"/>
                    <a:pt x="73405" y="4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3B424A6B-4692-13BB-473A-DEE1C722AF8A}"/>
                </a:ext>
              </a:extLst>
            </p:cNvPr>
            <p:cNvSpPr/>
            <p:nvPr/>
          </p:nvSpPr>
          <p:spPr>
            <a:xfrm>
              <a:off x="6524445" y="3409667"/>
              <a:ext cx="168496" cy="94486"/>
            </a:xfrm>
            <a:custGeom>
              <a:avLst/>
              <a:gdLst>
                <a:gd name="connsiteX0" fmla="*/ 180 w 168496"/>
                <a:gd name="connsiteY0" fmla="*/ 283 h 94486"/>
                <a:gd name="connsiteX1" fmla="*/ 139880 w 168496"/>
                <a:gd name="connsiteY1" fmla="*/ 92358 h 94486"/>
                <a:gd name="connsiteX2" fmla="*/ 120830 w 168496"/>
                <a:gd name="connsiteY2" fmla="*/ 66958 h 94486"/>
                <a:gd name="connsiteX3" fmla="*/ 168455 w 168496"/>
                <a:gd name="connsiteY3" fmla="*/ 89183 h 94486"/>
                <a:gd name="connsiteX4" fmla="*/ 111305 w 168496"/>
                <a:gd name="connsiteY4" fmla="*/ 63783 h 94486"/>
                <a:gd name="connsiteX5" fmla="*/ 180 w 168496"/>
                <a:gd name="connsiteY5" fmla="*/ 283 h 9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96" h="94486">
                  <a:moveTo>
                    <a:pt x="180" y="283"/>
                  </a:moveTo>
                  <a:cubicBezTo>
                    <a:pt x="4942" y="5045"/>
                    <a:pt x="119772" y="81246"/>
                    <a:pt x="139880" y="92358"/>
                  </a:cubicBezTo>
                  <a:cubicBezTo>
                    <a:pt x="159988" y="103470"/>
                    <a:pt x="116068" y="67487"/>
                    <a:pt x="120830" y="66958"/>
                  </a:cubicBezTo>
                  <a:cubicBezTo>
                    <a:pt x="125593" y="66429"/>
                    <a:pt x="170042" y="89712"/>
                    <a:pt x="168455" y="89183"/>
                  </a:cubicBezTo>
                  <a:cubicBezTo>
                    <a:pt x="166868" y="88654"/>
                    <a:pt x="136176" y="75425"/>
                    <a:pt x="111305" y="63783"/>
                  </a:cubicBezTo>
                  <a:cubicBezTo>
                    <a:pt x="86434" y="52141"/>
                    <a:pt x="-4582" y="-4479"/>
                    <a:pt x="180" y="28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9BF7696D-24D9-2654-F867-45C57B209C67}"/>
                </a:ext>
              </a:extLst>
            </p:cNvPr>
            <p:cNvSpPr/>
            <p:nvPr/>
          </p:nvSpPr>
          <p:spPr>
            <a:xfrm>
              <a:off x="6284855" y="3379794"/>
              <a:ext cx="228683" cy="199296"/>
            </a:xfrm>
            <a:custGeom>
              <a:avLst/>
              <a:gdLst>
                <a:gd name="connsiteX0" fmla="*/ 90545 w 228683"/>
                <a:gd name="connsiteY0" fmla="*/ 17456 h 199296"/>
                <a:gd name="connsiteX1" fmla="*/ 103245 w 228683"/>
                <a:gd name="connsiteY1" fmla="*/ 84131 h 199296"/>
                <a:gd name="connsiteX2" fmla="*/ 74670 w 228683"/>
                <a:gd name="connsiteY2" fmla="*/ 141281 h 199296"/>
                <a:gd name="connsiteX3" fmla="*/ 115945 w 228683"/>
                <a:gd name="connsiteY3" fmla="*/ 80956 h 199296"/>
                <a:gd name="connsiteX4" fmla="*/ 1645 w 228683"/>
                <a:gd name="connsiteY4" fmla="*/ 198431 h 199296"/>
                <a:gd name="connsiteX5" fmla="*/ 217545 w 228683"/>
                <a:gd name="connsiteY5" fmla="*/ 7931 h 199296"/>
                <a:gd name="connsiteX6" fmla="*/ 192145 w 228683"/>
                <a:gd name="connsiteY6" fmla="*/ 33331 h 199296"/>
                <a:gd name="connsiteX7" fmla="*/ 144520 w 228683"/>
                <a:gd name="connsiteY7" fmla="*/ 7931 h 199296"/>
                <a:gd name="connsiteX8" fmla="*/ 154045 w 228683"/>
                <a:gd name="connsiteY8" fmla="*/ 46031 h 199296"/>
                <a:gd name="connsiteX9" fmla="*/ 87370 w 228683"/>
                <a:gd name="connsiteY9" fmla="*/ 103181 h 199296"/>
                <a:gd name="connsiteX10" fmla="*/ 90545 w 228683"/>
                <a:gd name="connsiteY10" fmla="*/ 17456 h 19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683" h="199296">
                  <a:moveTo>
                    <a:pt x="90545" y="17456"/>
                  </a:moveTo>
                  <a:cubicBezTo>
                    <a:pt x="93191" y="14281"/>
                    <a:pt x="105891" y="63494"/>
                    <a:pt x="103245" y="84131"/>
                  </a:cubicBezTo>
                  <a:cubicBezTo>
                    <a:pt x="100599" y="104768"/>
                    <a:pt x="72553" y="141810"/>
                    <a:pt x="74670" y="141281"/>
                  </a:cubicBezTo>
                  <a:cubicBezTo>
                    <a:pt x="76787" y="140752"/>
                    <a:pt x="128116" y="71431"/>
                    <a:pt x="115945" y="80956"/>
                  </a:cubicBezTo>
                  <a:cubicBezTo>
                    <a:pt x="103774" y="90481"/>
                    <a:pt x="-15288" y="210602"/>
                    <a:pt x="1645" y="198431"/>
                  </a:cubicBezTo>
                  <a:cubicBezTo>
                    <a:pt x="18578" y="186260"/>
                    <a:pt x="185795" y="35448"/>
                    <a:pt x="217545" y="7931"/>
                  </a:cubicBezTo>
                  <a:cubicBezTo>
                    <a:pt x="249295" y="-19586"/>
                    <a:pt x="204316" y="33331"/>
                    <a:pt x="192145" y="33331"/>
                  </a:cubicBezTo>
                  <a:cubicBezTo>
                    <a:pt x="179974" y="33331"/>
                    <a:pt x="150870" y="5814"/>
                    <a:pt x="144520" y="7931"/>
                  </a:cubicBezTo>
                  <a:cubicBezTo>
                    <a:pt x="138170" y="10048"/>
                    <a:pt x="163570" y="30156"/>
                    <a:pt x="154045" y="46031"/>
                  </a:cubicBezTo>
                  <a:cubicBezTo>
                    <a:pt x="144520" y="61906"/>
                    <a:pt x="99541" y="104768"/>
                    <a:pt x="87370" y="103181"/>
                  </a:cubicBezTo>
                  <a:cubicBezTo>
                    <a:pt x="75199" y="101594"/>
                    <a:pt x="87899" y="20631"/>
                    <a:pt x="90545" y="1745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BCE9C266-AC45-E301-1169-51CDB88DC304}"/>
                </a:ext>
              </a:extLst>
            </p:cNvPr>
            <p:cNvSpPr/>
            <p:nvPr/>
          </p:nvSpPr>
          <p:spPr>
            <a:xfrm>
              <a:off x="6246961" y="3468543"/>
              <a:ext cx="214282" cy="205689"/>
            </a:xfrm>
            <a:custGeom>
              <a:avLst/>
              <a:gdLst>
                <a:gd name="connsiteX0" fmla="*/ 210989 w 214282"/>
                <a:gd name="connsiteY0" fmla="*/ 4907 h 205689"/>
                <a:gd name="connsiteX1" fmla="*/ 1439 w 214282"/>
                <a:gd name="connsiteY1" fmla="*/ 204932 h 205689"/>
                <a:gd name="connsiteX2" fmla="*/ 122089 w 214282"/>
                <a:gd name="connsiteY2" fmla="*/ 71582 h 205689"/>
                <a:gd name="connsiteX3" fmla="*/ 210989 w 214282"/>
                <a:gd name="connsiteY3" fmla="*/ 4907 h 20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282" h="205689">
                  <a:moveTo>
                    <a:pt x="210989" y="4907"/>
                  </a:moveTo>
                  <a:cubicBezTo>
                    <a:pt x="190881" y="27132"/>
                    <a:pt x="16255" y="193820"/>
                    <a:pt x="1439" y="204932"/>
                  </a:cubicBezTo>
                  <a:cubicBezTo>
                    <a:pt x="-13377" y="216044"/>
                    <a:pt x="90339" y="101744"/>
                    <a:pt x="122089" y="71582"/>
                  </a:cubicBezTo>
                  <a:cubicBezTo>
                    <a:pt x="153839" y="41420"/>
                    <a:pt x="231097" y="-17318"/>
                    <a:pt x="210989" y="490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0C0C72E1-26BF-AA3C-8E7B-3B9F89726F25}"/>
                </a:ext>
              </a:extLst>
            </p:cNvPr>
            <p:cNvSpPr/>
            <p:nvPr/>
          </p:nvSpPr>
          <p:spPr>
            <a:xfrm>
              <a:off x="6435637" y="3451007"/>
              <a:ext cx="203375" cy="114525"/>
            </a:xfrm>
            <a:custGeom>
              <a:avLst/>
              <a:gdLst>
                <a:gd name="connsiteX0" fmla="*/ 88 w 203375"/>
                <a:gd name="connsiteY0" fmla="*/ 41493 h 114525"/>
                <a:gd name="connsiteX1" fmla="*/ 117563 w 203375"/>
                <a:gd name="connsiteY1" fmla="*/ 57368 h 114525"/>
                <a:gd name="connsiteX2" fmla="*/ 165188 w 203375"/>
                <a:gd name="connsiteY2" fmla="*/ 95468 h 114525"/>
                <a:gd name="connsiteX3" fmla="*/ 162013 w 203375"/>
                <a:gd name="connsiteY3" fmla="*/ 66893 h 114525"/>
                <a:gd name="connsiteX4" fmla="*/ 203288 w 203375"/>
                <a:gd name="connsiteY4" fmla="*/ 114518 h 114525"/>
                <a:gd name="connsiteX5" fmla="*/ 149313 w 203375"/>
                <a:gd name="connsiteY5" fmla="*/ 70068 h 114525"/>
                <a:gd name="connsiteX6" fmla="*/ 88988 w 203375"/>
                <a:gd name="connsiteY6" fmla="*/ 218 h 114525"/>
                <a:gd name="connsiteX7" fmla="*/ 127088 w 203375"/>
                <a:gd name="connsiteY7" fmla="*/ 47843 h 114525"/>
                <a:gd name="connsiteX8" fmla="*/ 98513 w 203375"/>
                <a:gd name="connsiteY8" fmla="*/ 41493 h 114525"/>
                <a:gd name="connsiteX9" fmla="*/ 88 w 203375"/>
                <a:gd name="connsiteY9" fmla="*/ 41493 h 1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375" h="114525">
                  <a:moveTo>
                    <a:pt x="88" y="41493"/>
                  </a:moveTo>
                  <a:cubicBezTo>
                    <a:pt x="3263" y="44139"/>
                    <a:pt x="90046" y="48372"/>
                    <a:pt x="117563" y="57368"/>
                  </a:cubicBezTo>
                  <a:cubicBezTo>
                    <a:pt x="145080" y="66364"/>
                    <a:pt x="157780" y="93881"/>
                    <a:pt x="165188" y="95468"/>
                  </a:cubicBezTo>
                  <a:cubicBezTo>
                    <a:pt x="172596" y="97055"/>
                    <a:pt x="155663" y="63718"/>
                    <a:pt x="162013" y="66893"/>
                  </a:cubicBezTo>
                  <a:cubicBezTo>
                    <a:pt x="168363" y="70068"/>
                    <a:pt x="205405" y="113989"/>
                    <a:pt x="203288" y="114518"/>
                  </a:cubicBezTo>
                  <a:cubicBezTo>
                    <a:pt x="201171" y="115047"/>
                    <a:pt x="168363" y="89118"/>
                    <a:pt x="149313" y="70068"/>
                  </a:cubicBezTo>
                  <a:cubicBezTo>
                    <a:pt x="130263" y="51018"/>
                    <a:pt x="92692" y="3922"/>
                    <a:pt x="88988" y="218"/>
                  </a:cubicBezTo>
                  <a:cubicBezTo>
                    <a:pt x="85284" y="-3486"/>
                    <a:pt x="125501" y="40964"/>
                    <a:pt x="127088" y="47843"/>
                  </a:cubicBezTo>
                  <a:cubicBezTo>
                    <a:pt x="128675" y="54722"/>
                    <a:pt x="116505" y="41493"/>
                    <a:pt x="98513" y="41493"/>
                  </a:cubicBezTo>
                  <a:cubicBezTo>
                    <a:pt x="80521" y="41493"/>
                    <a:pt x="-3087" y="38847"/>
                    <a:pt x="88" y="4149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15EBE6D1-FA40-5639-F3E6-6A5617078FFF}"/>
                </a:ext>
              </a:extLst>
            </p:cNvPr>
            <p:cNvSpPr/>
            <p:nvPr/>
          </p:nvSpPr>
          <p:spPr>
            <a:xfrm>
              <a:off x="6442691" y="3422632"/>
              <a:ext cx="113702" cy="54908"/>
            </a:xfrm>
            <a:custGeom>
              <a:avLst/>
              <a:gdLst>
                <a:gd name="connsiteX0" fmla="*/ 113684 w 113702"/>
                <a:gd name="connsiteY0" fmla="*/ 18 h 54908"/>
                <a:gd name="connsiteX1" fmla="*/ 12084 w 113702"/>
                <a:gd name="connsiteY1" fmla="*/ 53993 h 54908"/>
                <a:gd name="connsiteX2" fmla="*/ 21609 w 113702"/>
                <a:gd name="connsiteY2" fmla="*/ 34943 h 54908"/>
                <a:gd name="connsiteX3" fmla="*/ 2559 w 113702"/>
                <a:gd name="connsiteY3" fmla="*/ 47643 h 54908"/>
                <a:gd name="connsiteX4" fmla="*/ 113684 w 113702"/>
                <a:gd name="connsiteY4" fmla="*/ 18 h 5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02" h="54908">
                  <a:moveTo>
                    <a:pt x="113684" y="18"/>
                  </a:moveTo>
                  <a:cubicBezTo>
                    <a:pt x="115272" y="1076"/>
                    <a:pt x="12084" y="53993"/>
                    <a:pt x="12084" y="53993"/>
                  </a:cubicBezTo>
                  <a:cubicBezTo>
                    <a:pt x="-3262" y="59814"/>
                    <a:pt x="23197" y="36001"/>
                    <a:pt x="21609" y="34943"/>
                  </a:cubicBezTo>
                  <a:cubicBezTo>
                    <a:pt x="20021" y="33885"/>
                    <a:pt x="-8553" y="52405"/>
                    <a:pt x="2559" y="47643"/>
                  </a:cubicBezTo>
                  <a:cubicBezTo>
                    <a:pt x="13671" y="42881"/>
                    <a:pt x="112096" y="-1040"/>
                    <a:pt x="113684" y="1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D602F8DE-814F-6EBE-F5E5-CFD10E9F70DF}"/>
                </a:ext>
              </a:extLst>
            </p:cNvPr>
            <p:cNvSpPr/>
            <p:nvPr/>
          </p:nvSpPr>
          <p:spPr>
            <a:xfrm>
              <a:off x="6222880" y="3517866"/>
              <a:ext cx="225609" cy="200509"/>
            </a:xfrm>
            <a:custGeom>
              <a:avLst/>
              <a:gdLst>
                <a:gd name="connsiteX0" fmla="*/ 225545 w 225609"/>
                <a:gd name="connsiteY0" fmla="*/ 34 h 200509"/>
                <a:gd name="connsiteX1" fmla="*/ 76320 w 225609"/>
                <a:gd name="connsiteY1" fmla="*/ 120684 h 200509"/>
                <a:gd name="connsiteX2" fmla="*/ 120 w 225609"/>
                <a:gd name="connsiteY2" fmla="*/ 200059 h 200509"/>
                <a:gd name="connsiteX3" fmla="*/ 92195 w 225609"/>
                <a:gd name="connsiteY3" fmla="*/ 85759 h 200509"/>
                <a:gd name="connsiteX4" fmla="*/ 57270 w 225609"/>
                <a:gd name="connsiteY4" fmla="*/ 107984 h 200509"/>
                <a:gd name="connsiteX5" fmla="*/ 225545 w 225609"/>
                <a:gd name="connsiteY5" fmla="*/ 34 h 20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609" h="200509">
                  <a:moveTo>
                    <a:pt x="225545" y="34"/>
                  </a:moveTo>
                  <a:cubicBezTo>
                    <a:pt x="228720" y="2151"/>
                    <a:pt x="113891" y="87347"/>
                    <a:pt x="76320" y="120684"/>
                  </a:cubicBezTo>
                  <a:cubicBezTo>
                    <a:pt x="38749" y="154021"/>
                    <a:pt x="-2526" y="205880"/>
                    <a:pt x="120" y="200059"/>
                  </a:cubicBezTo>
                  <a:cubicBezTo>
                    <a:pt x="2766" y="194238"/>
                    <a:pt x="82670" y="101105"/>
                    <a:pt x="92195" y="85759"/>
                  </a:cubicBezTo>
                  <a:cubicBezTo>
                    <a:pt x="101720" y="70413"/>
                    <a:pt x="39808" y="121742"/>
                    <a:pt x="57270" y="107984"/>
                  </a:cubicBezTo>
                  <a:cubicBezTo>
                    <a:pt x="74732" y="94226"/>
                    <a:pt x="222370" y="-2083"/>
                    <a:pt x="225545" y="3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BA971767-6EBB-121C-1071-A647C193114D}"/>
                </a:ext>
              </a:extLst>
            </p:cNvPr>
            <p:cNvSpPr/>
            <p:nvPr/>
          </p:nvSpPr>
          <p:spPr>
            <a:xfrm>
              <a:off x="6406058" y="3501944"/>
              <a:ext cx="270971" cy="98641"/>
            </a:xfrm>
            <a:custGeom>
              <a:avLst/>
              <a:gdLst>
                <a:gd name="connsiteX0" fmla="*/ 1092 w 270971"/>
                <a:gd name="connsiteY0" fmla="*/ 19131 h 98641"/>
                <a:gd name="connsiteX1" fmla="*/ 99517 w 270971"/>
                <a:gd name="connsiteY1" fmla="*/ 15956 h 98641"/>
                <a:gd name="connsiteX2" fmla="*/ 153492 w 270971"/>
                <a:gd name="connsiteY2" fmla="*/ 57231 h 98641"/>
                <a:gd name="connsiteX3" fmla="*/ 159842 w 270971"/>
                <a:gd name="connsiteY3" fmla="*/ 35006 h 98641"/>
                <a:gd name="connsiteX4" fmla="*/ 191592 w 270971"/>
                <a:gd name="connsiteY4" fmla="*/ 66756 h 98641"/>
                <a:gd name="connsiteX5" fmla="*/ 175717 w 270971"/>
                <a:gd name="connsiteY5" fmla="*/ 98506 h 98641"/>
                <a:gd name="connsiteX6" fmla="*/ 207467 w 270971"/>
                <a:gd name="connsiteY6" fmla="*/ 54056 h 98641"/>
                <a:gd name="connsiteX7" fmla="*/ 270967 w 270971"/>
                <a:gd name="connsiteY7" fmla="*/ 81 h 98641"/>
                <a:gd name="connsiteX8" fmla="*/ 210642 w 270971"/>
                <a:gd name="connsiteY8" fmla="*/ 66756 h 98641"/>
                <a:gd name="connsiteX9" fmla="*/ 169367 w 270971"/>
                <a:gd name="connsiteY9" fmla="*/ 31831 h 98641"/>
                <a:gd name="connsiteX10" fmla="*/ 1092 w 270971"/>
                <a:gd name="connsiteY10" fmla="*/ 19131 h 9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971" h="98641">
                  <a:moveTo>
                    <a:pt x="1092" y="19131"/>
                  </a:moveTo>
                  <a:cubicBezTo>
                    <a:pt x="-10550" y="16485"/>
                    <a:pt x="74117" y="9606"/>
                    <a:pt x="99517" y="15956"/>
                  </a:cubicBezTo>
                  <a:cubicBezTo>
                    <a:pt x="124917" y="22306"/>
                    <a:pt x="143438" y="54056"/>
                    <a:pt x="153492" y="57231"/>
                  </a:cubicBezTo>
                  <a:cubicBezTo>
                    <a:pt x="163546" y="60406"/>
                    <a:pt x="153492" y="33419"/>
                    <a:pt x="159842" y="35006"/>
                  </a:cubicBezTo>
                  <a:cubicBezTo>
                    <a:pt x="166192" y="36594"/>
                    <a:pt x="188946" y="56173"/>
                    <a:pt x="191592" y="66756"/>
                  </a:cubicBezTo>
                  <a:cubicBezTo>
                    <a:pt x="194238" y="77339"/>
                    <a:pt x="173071" y="100623"/>
                    <a:pt x="175717" y="98506"/>
                  </a:cubicBezTo>
                  <a:cubicBezTo>
                    <a:pt x="178363" y="96389"/>
                    <a:pt x="191592" y="70460"/>
                    <a:pt x="207467" y="54056"/>
                  </a:cubicBezTo>
                  <a:cubicBezTo>
                    <a:pt x="223342" y="37652"/>
                    <a:pt x="270438" y="-2036"/>
                    <a:pt x="270967" y="81"/>
                  </a:cubicBezTo>
                  <a:cubicBezTo>
                    <a:pt x="271496" y="2198"/>
                    <a:pt x="227575" y="61464"/>
                    <a:pt x="210642" y="66756"/>
                  </a:cubicBezTo>
                  <a:cubicBezTo>
                    <a:pt x="193709" y="72048"/>
                    <a:pt x="197942" y="40827"/>
                    <a:pt x="169367" y="31831"/>
                  </a:cubicBezTo>
                  <a:cubicBezTo>
                    <a:pt x="140792" y="22835"/>
                    <a:pt x="12734" y="21777"/>
                    <a:pt x="1092" y="1913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D7B226DC-AF2A-CAB9-F963-26299291C65F}"/>
                </a:ext>
              </a:extLst>
            </p:cNvPr>
            <p:cNvSpPr/>
            <p:nvPr/>
          </p:nvSpPr>
          <p:spPr>
            <a:xfrm>
              <a:off x="6194019" y="3587079"/>
              <a:ext cx="61017" cy="224076"/>
            </a:xfrm>
            <a:custGeom>
              <a:avLst/>
              <a:gdLst>
                <a:gd name="connsiteX0" fmla="*/ 60731 w 61017"/>
                <a:gd name="connsiteY0" fmla="*/ 671 h 224076"/>
                <a:gd name="connsiteX1" fmla="*/ 22631 w 61017"/>
                <a:gd name="connsiteY1" fmla="*/ 57821 h 224076"/>
                <a:gd name="connsiteX2" fmla="*/ 9931 w 61017"/>
                <a:gd name="connsiteY2" fmla="*/ 140371 h 224076"/>
                <a:gd name="connsiteX3" fmla="*/ 25806 w 61017"/>
                <a:gd name="connsiteY3" fmla="*/ 102271 h 224076"/>
                <a:gd name="connsiteX4" fmla="*/ 16281 w 61017"/>
                <a:gd name="connsiteY4" fmla="*/ 222921 h 224076"/>
                <a:gd name="connsiteX5" fmla="*/ 16281 w 61017"/>
                <a:gd name="connsiteY5" fmla="*/ 159421 h 224076"/>
                <a:gd name="connsiteX6" fmla="*/ 406 w 61017"/>
                <a:gd name="connsiteY6" fmla="*/ 95921 h 224076"/>
                <a:gd name="connsiteX7" fmla="*/ 60731 w 61017"/>
                <a:gd name="connsiteY7" fmla="*/ 671 h 22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017" h="224076">
                  <a:moveTo>
                    <a:pt x="60731" y="671"/>
                  </a:moveTo>
                  <a:cubicBezTo>
                    <a:pt x="64435" y="-5679"/>
                    <a:pt x="31098" y="34538"/>
                    <a:pt x="22631" y="57821"/>
                  </a:cubicBezTo>
                  <a:cubicBezTo>
                    <a:pt x="14164" y="81104"/>
                    <a:pt x="9402" y="132963"/>
                    <a:pt x="9931" y="140371"/>
                  </a:cubicBezTo>
                  <a:cubicBezTo>
                    <a:pt x="10460" y="147779"/>
                    <a:pt x="24748" y="88513"/>
                    <a:pt x="25806" y="102271"/>
                  </a:cubicBezTo>
                  <a:cubicBezTo>
                    <a:pt x="26864" y="116029"/>
                    <a:pt x="17868" y="213396"/>
                    <a:pt x="16281" y="222921"/>
                  </a:cubicBezTo>
                  <a:cubicBezTo>
                    <a:pt x="14693" y="232446"/>
                    <a:pt x="18927" y="180588"/>
                    <a:pt x="16281" y="159421"/>
                  </a:cubicBezTo>
                  <a:cubicBezTo>
                    <a:pt x="13635" y="138254"/>
                    <a:pt x="-2769" y="115500"/>
                    <a:pt x="406" y="95921"/>
                  </a:cubicBezTo>
                  <a:cubicBezTo>
                    <a:pt x="3581" y="76342"/>
                    <a:pt x="57027" y="7021"/>
                    <a:pt x="60731" y="67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ED3B20ED-C9FD-1491-B0BC-DF270C899695}"/>
                </a:ext>
              </a:extLst>
            </p:cNvPr>
            <p:cNvSpPr/>
            <p:nvPr/>
          </p:nvSpPr>
          <p:spPr>
            <a:xfrm>
              <a:off x="6230978" y="3714746"/>
              <a:ext cx="169885" cy="152412"/>
            </a:xfrm>
            <a:custGeom>
              <a:avLst/>
              <a:gdLst>
                <a:gd name="connsiteX0" fmla="*/ 4722 w 169885"/>
                <a:gd name="connsiteY0" fmla="*/ 4 h 152412"/>
                <a:gd name="connsiteX1" fmla="*/ 20597 w 169885"/>
                <a:gd name="connsiteY1" fmla="*/ 66679 h 152412"/>
                <a:gd name="connsiteX2" fmla="*/ 74572 w 169885"/>
                <a:gd name="connsiteY2" fmla="*/ 111129 h 152412"/>
                <a:gd name="connsiteX3" fmla="*/ 49172 w 169885"/>
                <a:gd name="connsiteY3" fmla="*/ 98429 h 152412"/>
                <a:gd name="connsiteX4" fmla="*/ 128547 w 169885"/>
                <a:gd name="connsiteY4" fmla="*/ 120654 h 152412"/>
                <a:gd name="connsiteX5" fmla="*/ 169822 w 169885"/>
                <a:gd name="connsiteY5" fmla="*/ 152404 h 152412"/>
                <a:gd name="connsiteX6" fmla="*/ 134897 w 169885"/>
                <a:gd name="connsiteY6" fmla="*/ 117479 h 152412"/>
                <a:gd name="connsiteX7" fmla="*/ 26947 w 169885"/>
                <a:gd name="connsiteY7" fmla="*/ 98429 h 152412"/>
                <a:gd name="connsiteX8" fmla="*/ 1547 w 169885"/>
                <a:gd name="connsiteY8" fmla="*/ 63504 h 152412"/>
                <a:gd name="connsiteX9" fmla="*/ 4722 w 169885"/>
                <a:gd name="connsiteY9" fmla="*/ 4 h 1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885" h="152412">
                  <a:moveTo>
                    <a:pt x="4722" y="4"/>
                  </a:moveTo>
                  <a:cubicBezTo>
                    <a:pt x="7897" y="533"/>
                    <a:pt x="8955" y="48158"/>
                    <a:pt x="20597" y="66679"/>
                  </a:cubicBezTo>
                  <a:cubicBezTo>
                    <a:pt x="32239" y="85200"/>
                    <a:pt x="69810" y="105837"/>
                    <a:pt x="74572" y="111129"/>
                  </a:cubicBezTo>
                  <a:cubicBezTo>
                    <a:pt x="79335" y="116421"/>
                    <a:pt x="40176" y="96842"/>
                    <a:pt x="49172" y="98429"/>
                  </a:cubicBezTo>
                  <a:cubicBezTo>
                    <a:pt x="58168" y="100016"/>
                    <a:pt x="108439" y="111658"/>
                    <a:pt x="128547" y="120654"/>
                  </a:cubicBezTo>
                  <a:cubicBezTo>
                    <a:pt x="148655" y="129650"/>
                    <a:pt x="168764" y="152933"/>
                    <a:pt x="169822" y="152404"/>
                  </a:cubicBezTo>
                  <a:cubicBezTo>
                    <a:pt x="170880" y="151875"/>
                    <a:pt x="158709" y="126475"/>
                    <a:pt x="134897" y="117479"/>
                  </a:cubicBezTo>
                  <a:cubicBezTo>
                    <a:pt x="111085" y="108483"/>
                    <a:pt x="49172" y="107425"/>
                    <a:pt x="26947" y="98429"/>
                  </a:cubicBezTo>
                  <a:cubicBezTo>
                    <a:pt x="4722" y="89433"/>
                    <a:pt x="5251" y="77791"/>
                    <a:pt x="1547" y="63504"/>
                  </a:cubicBezTo>
                  <a:cubicBezTo>
                    <a:pt x="-2157" y="49217"/>
                    <a:pt x="1547" y="-525"/>
                    <a:pt x="4722" y="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40F9F70B-E2D7-AC53-69EC-BCFBC660EB33}"/>
                </a:ext>
              </a:extLst>
            </p:cNvPr>
            <p:cNvSpPr/>
            <p:nvPr/>
          </p:nvSpPr>
          <p:spPr>
            <a:xfrm>
              <a:off x="6181644" y="3651248"/>
              <a:ext cx="247945" cy="253679"/>
            </a:xfrm>
            <a:custGeom>
              <a:avLst/>
              <a:gdLst>
                <a:gd name="connsiteX0" fmla="*/ 22306 w 247945"/>
                <a:gd name="connsiteY0" fmla="*/ 2 h 253679"/>
                <a:gd name="connsiteX1" fmla="*/ 9606 w 247945"/>
                <a:gd name="connsiteY1" fmla="*/ 120652 h 253679"/>
                <a:gd name="connsiteX2" fmla="*/ 95331 w 247945"/>
                <a:gd name="connsiteY2" fmla="*/ 209552 h 253679"/>
                <a:gd name="connsiteX3" fmla="*/ 92156 w 247945"/>
                <a:gd name="connsiteY3" fmla="*/ 190502 h 253679"/>
                <a:gd name="connsiteX4" fmla="*/ 244556 w 247945"/>
                <a:gd name="connsiteY4" fmla="*/ 250827 h 253679"/>
                <a:gd name="connsiteX5" fmla="*/ 184231 w 247945"/>
                <a:gd name="connsiteY5" fmla="*/ 238127 h 253679"/>
                <a:gd name="connsiteX6" fmla="*/ 28656 w 247945"/>
                <a:gd name="connsiteY6" fmla="*/ 187327 h 253679"/>
                <a:gd name="connsiteX7" fmla="*/ 81 w 247945"/>
                <a:gd name="connsiteY7" fmla="*/ 123827 h 253679"/>
                <a:gd name="connsiteX8" fmla="*/ 22306 w 247945"/>
                <a:gd name="connsiteY8" fmla="*/ 2 h 25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945" h="253679">
                  <a:moveTo>
                    <a:pt x="22306" y="2"/>
                  </a:moveTo>
                  <a:cubicBezTo>
                    <a:pt x="23893" y="-527"/>
                    <a:pt x="-2565" y="85727"/>
                    <a:pt x="9606" y="120652"/>
                  </a:cubicBezTo>
                  <a:cubicBezTo>
                    <a:pt x="21777" y="155577"/>
                    <a:pt x="81573" y="197910"/>
                    <a:pt x="95331" y="209552"/>
                  </a:cubicBezTo>
                  <a:cubicBezTo>
                    <a:pt x="109089" y="221194"/>
                    <a:pt x="67285" y="183623"/>
                    <a:pt x="92156" y="190502"/>
                  </a:cubicBezTo>
                  <a:cubicBezTo>
                    <a:pt x="117027" y="197381"/>
                    <a:pt x="229210" y="242890"/>
                    <a:pt x="244556" y="250827"/>
                  </a:cubicBezTo>
                  <a:cubicBezTo>
                    <a:pt x="259902" y="258764"/>
                    <a:pt x="220214" y="248710"/>
                    <a:pt x="184231" y="238127"/>
                  </a:cubicBezTo>
                  <a:cubicBezTo>
                    <a:pt x="148248" y="227544"/>
                    <a:pt x="59348" y="206377"/>
                    <a:pt x="28656" y="187327"/>
                  </a:cubicBezTo>
                  <a:cubicBezTo>
                    <a:pt x="-2036" y="168277"/>
                    <a:pt x="1668" y="149756"/>
                    <a:pt x="81" y="123827"/>
                  </a:cubicBezTo>
                  <a:cubicBezTo>
                    <a:pt x="-1507" y="97898"/>
                    <a:pt x="20719" y="531"/>
                    <a:pt x="22306" y="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3B4A4325-B778-D41D-FA9B-1288B5FBCE31}"/>
                </a:ext>
              </a:extLst>
            </p:cNvPr>
            <p:cNvSpPr/>
            <p:nvPr/>
          </p:nvSpPr>
          <p:spPr>
            <a:xfrm>
              <a:off x="5276266" y="3805420"/>
              <a:ext cx="904086" cy="1052817"/>
            </a:xfrm>
            <a:custGeom>
              <a:avLst/>
              <a:gdLst>
                <a:gd name="connsiteX0" fmla="*/ 902284 w 904086"/>
                <a:gd name="connsiteY0" fmla="*/ 4580 h 1052817"/>
                <a:gd name="connsiteX1" fmla="*/ 419684 w 904086"/>
                <a:gd name="connsiteY1" fmla="*/ 417330 h 1052817"/>
                <a:gd name="connsiteX2" fmla="*/ 397459 w 904086"/>
                <a:gd name="connsiteY2" fmla="*/ 452255 h 1052817"/>
                <a:gd name="connsiteX3" fmla="*/ 753059 w 904086"/>
                <a:gd name="connsiteY3" fmla="*/ 214130 h 1052817"/>
                <a:gd name="connsiteX4" fmla="*/ 349834 w 904086"/>
                <a:gd name="connsiteY4" fmla="*/ 509405 h 1052817"/>
                <a:gd name="connsiteX5" fmla="*/ 264109 w 904086"/>
                <a:gd name="connsiteY5" fmla="*/ 626880 h 1052817"/>
                <a:gd name="connsiteX6" fmla="*/ 295859 w 904086"/>
                <a:gd name="connsiteY6" fmla="*/ 595130 h 1052817"/>
                <a:gd name="connsiteX7" fmla="*/ 260934 w 904086"/>
                <a:gd name="connsiteY7" fmla="*/ 652280 h 1052817"/>
                <a:gd name="connsiteX8" fmla="*/ 133934 w 904086"/>
                <a:gd name="connsiteY8" fmla="*/ 712605 h 1052817"/>
                <a:gd name="connsiteX9" fmla="*/ 197434 w 904086"/>
                <a:gd name="connsiteY9" fmla="*/ 680855 h 1052817"/>
                <a:gd name="connsiteX10" fmla="*/ 172034 w 904086"/>
                <a:gd name="connsiteY10" fmla="*/ 722130 h 1052817"/>
                <a:gd name="connsiteX11" fmla="*/ 187909 w 904086"/>
                <a:gd name="connsiteY11" fmla="*/ 753880 h 1052817"/>
                <a:gd name="connsiteX12" fmla="*/ 146634 w 904086"/>
                <a:gd name="connsiteY12" fmla="*/ 763405 h 1052817"/>
                <a:gd name="connsiteX13" fmla="*/ 146634 w 904086"/>
                <a:gd name="connsiteY13" fmla="*/ 795155 h 1052817"/>
                <a:gd name="connsiteX14" fmla="*/ 51384 w 904086"/>
                <a:gd name="connsiteY14" fmla="*/ 938030 h 1052817"/>
                <a:gd name="connsiteX15" fmla="*/ 584 w 904086"/>
                <a:gd name="connsiteY15" fmla="*/ 1052330 h 1052817"/>
                <a:gd name="connsiteX16" fmla="*/ 83134 w 904086"/>
                <a:gd name="connsiteY16" fmla="*/ 893580 h 1052817"/>
                <a:gd name="connsiteX17" fmla="*/ 480009 w 904086"/>
                <a:gd name="connsiteY17" fmla="*/ 426855 h 1052817"/>
                <a:gd name="connsiteX18" fmla="*/ 378409 w 904086"/>
                <a:gd name="connsiteY18" fmla="*/ 477655 h 1052817"/>
                <a:gd name="connsiteX19" fmla="*/ 667334 w 904086"/>
                <a:gd name="connsiteY19" fmla="*/ 242705 h 1052817"/>
                <a:gd name="connsiteX20" fmla="*/ 508584 w 904086"/>
                <a:gd name="connsiteY20" fmla="*/ 312555 h 1052817"/>
                <a:gd name="connsiteX21" fmla="*/ 708609 w 904086"/>
                <a:gd name="connsiteY21" fmla="*/ 128405 h 1052817"/>
                <a:gd name="connsiteX22" fmla="*/ 587959 w 904086"/>
                <a:gd name="connsiteY22" fmla="*/ 191905 h 1052817"/>
                <a:gd name="connsiteX23" fmla="*/ 902284 w 904086"/>
                <a:gd name="connsiteY23" fmla="*/ 4580 h 105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04086" h="1052817">
                  <a:moveTo>
                    <a:pt x="902284" y="4580"/>
                  </a:moveTo>
                  <a:cubicBezTo>
                    <a:pt x="874238" y="42151"/>
                    <a:pt x="503821" y="342718"/>
                    <a:pt x="419684" y="417330"/>
                  </a:cubicBezTo>
                  <a:cubicBezTo>
                    <a:pt x="335546" y="491943"/>
                    <a:pt x="341897" y="486122"/>
                    <a:pt x="397459" y="452255"/>
                  </a:cubicBezTo>
                  <a:cubicBezTo>
                    <a:pt x="453021" y="418388"/>
                    <a:pt x="760996" y="204605"/>
                    <a:pt x="753059" y="214130"/>
                  </a:cubicBezTo>
                  <a:cubicBezTo>
                    <a:pt x="745122" y="223655"/>
                    <a:pt x="431326" y="440613"/>
                    <a:pt x="349834" y="509405"/>
                  </a:cubicBezTo>
                  <a:cubicBezTo>
                    <a:pt x="268342" y="578197"/>
                    <a:pt x="273105" y="612593"/>
                    <a:pt x="264109" y="626880"/>
                  </a:cubicBezTo>
                  <a:cubicBezTo>
                    <a:pt x="255113" y="641167"/>
                    <a:pt x="296388" y="590897"/>
                    <a:pt x="295859" y="595130"/>
                  </a:cubicBezTo>
                  <a:cubicBezTo>
                    <a:pt x="295330" y="599363"/>
                    <a:pt x="287921" y="632701"/>
                    <a:pt x="260934" y="652280"/>
                  </a:cubicBezTo>
                  <a:cubicBezTo>
                    <a:pt x="233947" y="671859"/>
                    <a:pt x="144517" y="707843"/>
                    <a:pt x="133934" y="712605"/>
                  </a:cubicBezTo>
                  <a:cubicBezTo>
                    <a:pt x="123351" y="717368"/>
                    <a:pt x="191084" y="679268"/>
                    <a:pt x="197434" y="680855"/>
                  </a:cubicBezTo>
                  <a:cubicBezTo>
                    <a:pt x="203784" y="682443"/>
                    <a:pt x="173621" y="709959"/>
                    <a:pt x="172034" y="722130"/>
                  </a:cubicBezTo>
                  <a:cubicBezTo>
                    <a:pt x="170447" y="734301"/>
                    <a:pt x="192142" y="747001"/>
                    <a:pt x="187909" y="753880"/>
                  </a:cubicBezTo>
                  <a:cubicBezTo>
                    <a:pt x="183676" y="760759"/>
                    <a:pt x="153513" y="756526"/>
                    <a:pt x="146634" y="763405"/>
                  </a:cubicBezTo>
                  <a:cubicBezTo>
                    <a:pt x="139755" y="770284"/>
                    <a:pt x="162509" y="766051"/>
                    <a:pt x="146634" y="795155"/>
                  </a:cubicBezTo>
                  <a:cubicBezTo>
                    <a:pt x="130759" y="824259"/>
                    <a:pt x="75726" y="895168"/>
                    <a:pt x="51384" y="938030"/>
                  </a:cubicBezTo>
                  <a:cubicBezTo>
                    <a:pt x="27042" y="980892"/>
                    <a:pt x="-4708" y="1059738"/>
                    <a:pt x="584" y="1052330"/>
                  </a:cubicBezTo>
                  <a:cubicBezTo>
                    <a:pt x="5876" y="1044922"/>
                    <a:pt x="3230" y="997826"/>
                    <a:pt x="83134" y="893580"/>
                  </a:cubicBezTo>
                  <a:cubicBezTo>
                    <a:pt x="163038" y="789334"/>
                    <a:pt x="430797" y="496176"/>
                    <a:pt x="480009" y="426855"/>
                  </a:cubicBezTo>
                  <a:cubicBezTo>
                    <a:pt x="529221" y="357534"/>
                    <a:pt x="347188" y="508347"/>
                    <a:pt x="378409" y="477655"/>
                  </a:cubicBezTo>
                  <a:cubicBezTo>
                    <a:pt x="409630" y="446963"/>
                    <a:pt x="645638" y="270222"/>
                    <a:pt x="667334" y="242705"/>
                  </a:cubicBezTo>
                  <a:cubicBezTo>
                    <a:pt x="689030" y="215188"/>
                    <a:pt x="501705" y="331605"/>
                    <a:pt x="508584" y="312555"/>
                  </a:cubicBezTo>
                  <a:cubicBezTo>
                    <a:pt x="515463" y="293505"/>
                    <a:pt x="695380" y="148513"/>
                    <a:pt x="708609" y="128405"/>
                  </a:cubicBezTo>
                  <a:cubicBezTo>
                    <a:pt x="721838" y="108297"/>
                    <a:pt x="553563" y="211484"/>
                    <a:pt x="587959" y="191905"/>
                  </a:cubicBezTo>
                  <a:cubicBezTo>
                    <a:pt x="622355" y="172326"/>
                    <a:pt x="930330" y="-32991"/>
                    <a:pt x="902284" y="458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F96EE3CB-2DE0-5768-CDAA-FABA93AB029C}"/>
                </a:ext>
              </a:extLst>
            </p:cNvPr>
            <p:cNvSpPr/>
            <p:nvPr/>
          </p:nvSpPr>
          <p:spPr>
            <a:xfrm>
              <a:off x="6294411" y="4879400"/>
              <a:ext cx="274666" cy="553331"/>
            </a:xfrm>
            <a:custGeom>
              <a:avLst/>
              <a:gdLst>
                <a:gd name="connsiteX0" fmla="*/ 274664 w 274666"/>
                <a:gd name="connsiteY0" fmla="*/ 575 h 553331"/>
                <a:gd name="connsiteX1" fmla="*/ 154014 w 274666"/>
                <a:gd name="connsiteY1" fmla="*/ 127575 h 553331"/>
                <a:gd name="connsiteX2" fmla="*/ 103214 w 274666"/>
                <a:gd name="connsiteY2" fmla="*/ 273625 h 553331"/>
                <a:gd name="connsiteX3" fmla="*/ 144489 w 274666"/>
                <a:gd name="connsiteY3" fmla="*/ 194250 h 553331"/>
                <a:gd name="connsiteX4" fmla="*/ 103214 w 274666"/>
                <a:gd name="connsiteY4" fmla="*/ 340300 h 553331"/>
                <a:gd name="connsiteX5" fmla="*/ 112739 w 274666"/>
                <a:gd name="connsiteY5" fmla="*/ 292675 h 553331"/>
                <a:gd name="connsiteX6" fmla="*/ 93689 w 274666"/>
                <a:gd name="connsiteY6" fmla="*/ 426025 h 553331"/>
                <a:gd name="connsiteX7" fmla="*/ 103214 w 274666"/>
                <a:gd name="connsiteY7" fmla="*/ 365700 h 553331"/>
                <a:gd name="connsiteX8" fmla="*/ 1614 w 274666"/>
                <a:gd name="connsiteY8" fmla="*/ 553025 h 553331"/>
                <a:gd name="connsiteX9" fmla="*/ 46064 w 274666"/>
                <a:gd name="connsiteY9" fmla="*/ 406975 h 553331"/>
                <a:gd name="connsiteX10" fmla="*/ 115914 w 274666"/>
                <a:gd name="connsiteY10" fmla="*/ 299025 h 553331"/>
                <a:gd name="connsiteX11" fmla="*/ 103214 w 274666"/>
                <a:gd name="connsiteY11" fmla="*/ 162500 h 553331"/>
                <a:gd name="connsiteX12" fmla="*/ 150839 w 274666"/>
                <a:gd name="connsiteY12" fmla="*/ 83125 h 553331"/>
                <a:gd name="connsiteX13" fmla="*/ 274664 w 274666"/>
                <a:gd name="connsiteY13" fmla="*/ 575 h 55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666" h="553331">
                  <a:moveTo>
                    <a:pt x="274664" y="575"/>
                  </a:moveTo>
                  <a:cubicBezTo>
                    <a:pt x="275193" y="7983"/>
                    <a:pt x="182589" y="82067"/>
                    <a:pt x="154014" y="127575"/>
                  </a:cubicBezTo>
                  <a:cubicBezTo>
                    <a:pt x="125439" y="173083"/>
                    <a:pt x="104801" y="262513"/>
                    <a:pt x="103214" y="273625"/>
                  </a:cubicBezTo>
                  <a:cubicBezTo>
                    <a:pt x="101627" y="284737"/>
                    <a:pt x="144489" y="183138"/>
                    <a:pt x="144489" y="194250"/>
                  </a:cubicBezTo>
                  <a:cubicBezTo>
                    <a:pt x="144489" y="205362"/>
                    <a:pt x="108506" y="323896"/>
                    <a:pt x="103214" y="340300"/>
                  </a:cubicBezTo>
                  <a:cubicBezTo>
                    <a:pt x="97922" y="356704"/>
                    <a:pt x="114326" y="278388"/>
                    <a:pt x="112739" y="292675"/>
                  </a:cubicBezTo>
                  <a:cubicBezTo>
                    <a:pt x="111152" y="306962"/>
                    <a:pt x="95276" y="413854"/>
                    <a:pt x="93689" y="426025"/>
                  </a:cubicBezTo>
                  <a:cubicBezTo>
                    <a:pt x="92102" y="438196"/>
                    <a:pt x="118560" y="344533"/>
                    <a:pt x="103214" y="365700"/>
                  </a:cubicBezTo>
                  <a:cubicBezTo>
                    <a:pt x="87868" y="386867"/>
                    <a:pt x="11139" y="546146"/>
                    <a:pt x="1614" y="553025"/>
                  </a:cubicBezTo>
                  <a:cubicBezTo>
                    <a:pt x="-7911" y="559904"/>
                    <a:pt x="27014" y="449308"/>
                    <a:pt x="46064" y="406975"/>
                  </a:cubicBezTo>
                  <a:cubicBezTo>
                    <a:pt x="65114" y="364642"/>
                    <a:pt x="106389" y="339771"/>
                    <a:pt x="115914" y="299025"/>
                  </a:cubicBezTo>
                  <a:cubicBezTo>
                    <a:pt x="125439" y="258279"/>
                    <a:pt x="97393" y="198483"/>
                    <a:pt x="103214" y="162500"/>
                  </a:cubicBezTo>
                  <a:cubicBezTo>
                    <a:pt x="109035" y="126517"/>
                    <a:pt x="127556" y="106938"/>
                    <a:pt x="150839" y="83125"/>
                  </a:cubicBezTo>
                  <a:cubicBezTo>
                    <a:pt x="174122" y="59313"/>
                    <a:pt x="274135" y="-6833"/>
                    <a:pt x="274664" y="57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85B20A3C-1E6F-BBE8-B157-98AB549BEB24}"/>
                </a:ext>
              </a:extLst>
            </p:cNvPr>
            <p:cNvSpPr/>
            <p:nvPr/>
          </p:nvSpPr>
          <p:spPr>
            <a:xfrm>
              <a:off x="4676668" y="4902006"/>
              <a:ext cx="539956" cy="944309"/>
            </a:xfrm>
            <a:custGeom>
              <a:avLst/>
              <a:gdLst>
                <a:gd name="connsiteX0" fmla="*/ 539857 w 539956"/>
                <a:gd name="connsiteY0" fmla="*/ 194 h 944309"/>
                <a:gd name="connsiteX1" fmla="*/ 235057 w 539956"/>
                <a:gd name="connsiteY1" fmla="*/ 530419 h 944309"/>
                <a:gd name="connsiteX2" fmla="*/ 282682 w 539956"/>
                <a:gd name="connsiteY2" fmla="*/ 473269 h 944309"/>
                <a:gd name="connsiteX3" fmla="*/ 108057 w 539956"/>
                <a:gd name="connsiteY3" fmla="*/ 806644 h 944309"/>
                <a:gd name="connsiteX4" fmla="*/ 133457 w 539956"/>
                <a:gd name="connsiteY4" fmla="*/ 768544 h 944309"/>
                <a:gd name="connsiteX5" fmla="*/ 82657 w 539956"/>
                <a:gd name="connsiteY5" fmla="*/ 857444 h 944309"/>
                <a:gd name="connsiteX6" fmla="*/ 54082 w 539956"/>
                <a:gd name="connsiteY6" fmla="*/ 851094 h 944309"/>
                <a:gd name="connsiteX7" fmla="*/ 92182 w 539956"/>
                <a:gd name="connsiteY7" fmla="*/ 892369 h 944309"/>
                <a:gd name="connsiteX8" fmla="*/ 38207 w 539956"/>
                <a:gd name="connsiteY8" fmla="*/ 882844 h 944309"/>
                <a:gd name="connsiteX9" fmla="*/ 50907 w 539956"/>
                <a:gd name="connsiteY9" fmla="*/ 924119 h 944309"/>
                <a:gd name="connsiteX10" fmla="*/ 107 w 539956"/>
                <a:gd name="connsiteY10" fmla="*/ 943169 h 944309"/>
                <a:gd name="connsiteX11" fmla="*/ 66782 w 539956"/>
                <a:gd name="connsiteY11" fmla="*/ 892369 h 944309"/>
                <a:gd name="connsiteX12" fmla="*/ 282682 w 539956"/>
                <a:gd name="connsiteY12" fmla="*/ 539944 h 944309"/>
                <a:gd name="connsiteX13" fmla="*/ 231882 w 539956"/>
                <a:gd name="connsiteY13" fmla="*/ 593919 h 944309"/>
                <a:gd name="connsiteX14" fmla="*/ 368407 w 539956"/>
                <a:gd name="connsiteY14" fmla="*/ 336744 h 944309"/>
                <a:gd name="connsiteX15" fmla="*/ 269982 w 539956"/>
                <a:gd name="connsiteY15" fmla="*/ 466919 h 944309"/>
                <a:gd name="connsiteX16" fmla="*/ 539857 w 539956"/>
                <a:gd name="connsiteY16" fmla="*/ 194 h 9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9956" h="944309">
                  <a:moveTo>
                    <a:pt x="539857" y="194"/>
                  </a:moveTo>
                  <a:cubicBezTo>
                    <a:pt x="534036" y="10777"/>
                    <a:pt x="277919" y="451573"/>
                    <a:pt x="235057" y="530419"/>
                  </a:cubicBezTo>
                  <a:cubicBezTo>
                    <a:pt x="192195" y="609265"/>
                    <a:pt x="303849" y="427232"/>
                    <a:pt x="282682" y="473269"/>
                  </a:cubicBezTo>
                  <a:cubicBezTo>
                    <a:pt x="261515" y="519306"/>
                    <a:pt x="132928" y="757432"/>
                    <a:pt x="108057" y="806644"/>
                  </a:cubicBezTo>
                  <a:cubicBezTo>
                    <a:pt x="83186" y="855856"/>
                    <a:pt x="137690" y="760077"/>
                    <a:pt x="133457" y="768544"/>
                  </a:cubicBezTo>
                  <a:cubicBezTo>
                    <a:pt x="129224" y="777011"/>
                    <a:pt x="95886" y="843686"/>
                    <a:pt x="82657" y="857444"/>
                  </a:cubicBezTo>
                  <a:cubicBezTo>
                    <a:pt x="69428" y="871202"/>
                    <a:pt x="52494" y="845273"/>
                    <a:pt x="54082" y="851094"/>
                  </a:cubicBezTo>
                  <a:cubicBezTo>
                    <a:pt x="55669" y="856915"/>
                    <a:pt x="94828" y="887077"/>
                    <a:pt x="92182" y="892369"/>
                  </a:cubicBezTo>
                  <a:cubicBezTo>
                    <a:pt x="89536" y="897661"/>
                    <a:pt x="45086" y="877552"/>
                    <a:pt x="38207" y="882844"/>
                  </a:cubicBezTo>
                  <a:cubicBezTo>
                    <a:pt x="31328" y="888136"/>
                    <a:pt x="57257" y="914065"/>
                    <a:pt x="50907" y="924119"/>
                  </a:cubicBezTo>
                  <a:cubicBezTo>
                    <a:pt x="44557" y="934173"/>
                    <a:pt x="-2539" y="948461"/>
                    <a:pt x="107" y="943169"/>
                  </a:cubicBezTo>
                  <a:cubicBezTo>
                    <a:pt x="2753" y="937877"/>
                    <a:pt x="19686" y="959573"/>
                    <a:pt x="66782" y="892369"/>
                  </a:cubicBezTo>
                  <a:cubicBezTo>
                    <a:pt x="113878" y="825165"/>
                    <a:pt x="255165" y="589686"/>
                    <a:pt x="282682" y="539944"/>
                  </a:cubicBezTo>
                  <a:cubicBezTo>
                    <a:pt x="310199" y="490202"/>
                    <a:pt x="217594" y="627786"/>
                    <a:pt x="231882" y="593919"/>
                  </a:cubicBezTo>
                  <a:cubicBezTo>
                    <a:pt x="246170" y="560052"/>
                    <a:pt x="362057" y="357911"/>
                    <a:pt x="368407" y="336744"/>
                  </a:cubicBezTo>
                  <a:cubicBezTo>
                    <a:pt x="374757" y="315577"/>
                    <a:pt x="244582" y="520365"/>
                    <a:pt x="269982" y="466919"/>
                  </a:cubicBezTo>
                  <a:cubicBezTo>
                    <a:pt x="295382" y="413473"/>
                    <a:pt x="545678" y="-10389"/>
                    <a:pt x="539857" y="19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030B2447-629B-82D6-19A4-BE2B9803D63B}"/>
                </a:ext>
              </a:extLst>
            </p:cNvPr>
            <p:cNvSpPr/>
            <p:nvPr/>
          </p:nvSpPr>
          <p:spPr>
            <a:xfrm>
              <a:off x="5772676" y="5420937"/>
              <a:ext cx="556951" cy="1027295"/>
            </a:xfrm>
            <a:custGeom>
              <a:avLst/>
              <a:gdLst>
                <a:gd name="connsiteX0" fmla="*/ 548749 w 556951"/>
                <a:gd name="connsiteY0" fmla="*/ 21013 h 1027295"/>
                <a:gd name="connsiteX1" fmla="*/ 34399 w 556951"/>
                <a:gd name="connsiteY1" fmla="*/ 976688 h 1027295"/>
                <a:gd name="connsiteX2" fmla="*/ 85199 w 556951"/>
                <a:gd name="connsiteY2" fmla="*/ 827463 h 1027295"/>
                <a:gd name="connsiteX3" fmla="*/ 389999 w 556951"/>
                <a:gd name="connsiteY3" fmla="*/ 249613 h 1027295"/>
                <a:gd name="connsiteX4" fmla="*/ 355074 w 556951"/>
                <a:gd name="connsiteY4" fmla="*/ 309938 h 1027295"/>
                <a:gd name="connsiteX5" fmla="*/ 548749 w 556951"/>
                <a:gd name="connsiteY5" fmla="*/ 21013 h 102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951" h="1027295">
                  <a:moveTo>
                    <a:pt x="548749" y="21013"/>
                  </a:moveTo>
                  <a:cubicBezTo>
                    <a:pt x="495303" y="132138"/>
                    <a:pt x="111657" y="842280"/>
                    <a:pt x="34399" y="976688"/>
                  </a:cubicBezTo>
                  <a:cubicBezTo>
                    <a:pt x="-42859" y="1111096"/>
                    <a:pt x="25932" y="948642"/>
                    <a:pt x="85199" y="827463"/>
                  </a:cubicBezTo>
                  <a:cubicBezTo>
                    <a:pt x="144466" y="706284"/>
                    <a:pt x="345020" y="335867"/>
                    <a:pt x="389999" y="249613"/>
                  </a:cubicBezTo>
                  <a:cubicBezTo>
                    <a:pt x="434978" y="163359"/>
                    <a:pt x="332320" y="345921"/>
                    <a:pt x="355074" y="309938"/>
                  </a:cubicBezTo>
                  <a:cubicBezTo>
                    <a:pt x="377828" y="273955"/>
                    <a:pt x="602195" y="-90112"/>
                    <a:pt x="548749" y="2101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1BA0FDDA-4266-2003-BAF9-06BB5076BB7B}"/>
                </a:ext>
              </a:extLst>
            </p:cNvPr>
            <p:cNvSpPr/>
            <p:nvPr/>
          </p:nvSpPr>
          <p:spPr>
            <a:xfrm>
              <a:off x="5197475" y="4829892"/>
              <a:ext cx="224093" cy="88183"/>
            </a:xfrm>
            <a:custGeom>
              <a:avLst/>
              <a:gdLst>
                <a:gd name="connsiteX0" fmla="*/ 0 w 224093"/>
                <a:gd name="connsiteY0" fmla="*/ 88183 h 88183"/>
                <a:gd name="connsiteX1" fmla="*/ 219075 w 224093"/>
                <a:gd name="connsiteY1" fmla="*/ 2458 h 88183"/>
                <a:gd name="connsiteX2" fmla="*/ 158750 w 224093"/>
                <a:gd name="connsiteY2" fmla="*/ 21508 h 88183"/>
                <a:gd name="connsiteX3" fmla="*/ 66675 w 224093"/>
                <a:gd name="connsiteY3" fmla="*/ 50083 h 88183"/>
                <a:gd name="connsiteX4" fmla="*/ 0 w 224093"/>
                <a:gd name="connsiteY4" fmla="*/ 88183 h 88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093" h="88183">
                  <a:moveTo>
                    <a:pt x="0" y="88183"/>
                  </a:moveTo>
                  <a:lnTo>
                    <a:pt x="219075" y="2458"/>
                  </a:lnTo>
                  <a:cubicBezTo>
                    <a:pt x="245533" y="-8655"/>
                    <a:pt x="158750" y="21508"/>
                    <a:pt x="158750" y="21508"/>
                  </a:cubicBezTo>
                  <a:lnTo>
                    <a:pt x="66675" y="50083"/>
                  </a:lnTo>
                  <a:lnTo>
                    <a:pt x="0" y="88183"/>
                  </a:ln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D03E5626-6D45-308D-B966-68851B4B6C9C}"/>
                </a:ext>
              </a:extLst>
            </p:cNvPr>
            <p:cNvSpPr/>
            <p:nvPr/>
          </p:nvSpPr>
          <p:spPr>
            <a:xfrm>
              <a:off x="5216118" y="4863531"/>
              <a:ext cx="214811" cy="70712"/>
            </a:xfrm>
            <a:custGeom>
              <a:avLst/>
              <a:gdLst>
                <a:gd name="connsiteX0" fmla="*/ 407 w 214811"/>
                <a:gd name="connsiteY0" fmla="*/ 70419 h 70712"/>
                <a:gd name="connsiteX1" fmla="*/ 209957 w 214811"/>
                <a:gd name="connsiteY1" fmla="*/ 569 h 70712"/>
                <a:gd name="connsiteX2" fmla="*/ 152807 w 214811"/>
                <a:gd name="connsiteY2" fmla="*/ 35494 h 70712"/>
                <a:gd name="connsiteX3" fmla="*/ 155982 w 214811"/>
                <a:gd name="connsiteY3" fmla="*/ 25969 h 70712"/>
                <a:gd name="connsiteX4" fmla="*/ 407 w 214811"/>
                <a:gd name="connsiteY4" fmla="*/ 70419 h 7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11" h="70712">
                  <a:moveTo>
                    <a:pt x="407" y="70419"/>
                  </a:moveTo>
                  <a:cubicBezTo>
                    <a:pt x="9403" y="66186"/>
                    <a:pt x="184557" y="6390"/>
                    <a:pt x="209957" y="569"/>
                  </a:cubicBezTo>
                  <a:cubicBezTo>
                    <a:pt x="235357" y="-5252"/>
                    <a:pt x="152807" y="35494"/>
                    <a:pt x="152807" y="35494"/>
                  </a:cubicBezTo>
                  <a:cubicBezTo>
                    <a:pt x="143811" y="39727"/>
                    <a:pt x="177678" y="20148"/>
                    <a:pt x="155982" y="25969"/>
                  </a:cubicBezTo>
                  <a:cubicBezTo>
                    <a:pt x="134286" y="31790"/>
                    <a:pt x="-8589" y="74652"/>
                    <a:pt x="407" y="7041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CBBE80A9-0F3B-145D-3856-FDE8B65696D1}"/>
                </a:ext>
              </a:extLst>
            </p:cNvPr>
            <p:cNvSpPr/>
            <p:nvPr/>
          </p:nvSpPr>
          <p:spPr>
            <a:xfrm>
              <a:off x="5158897" y="4898895"/>
              <a:ext cx="335638" cy="127208"/>
            </a:xfrm>
            <a:custGeom>
              <a:avLst/>
              <a:gdLst>
                <a:gd name="connsiteX0" fmla="*/ 478 w 335638"/>
                <a:gd name="connsiteY0" fmla="*/ 127130 h 127208"/>
                <a:gd name="connsiteX1" fmla="*/ 98903 w 335638"/>
                <a:gd name="connsiteY1" fmla="*/ 35055 h 127208"/>
                <a:gd name="connsiteX2" fmla="*/ 333853 w 335638"/>
                <a:gd name="connsiteY2" fmla="*/ 130 h 127208"/>
                <a:gd name="connsiteX3" fmla="*/ 213203 w 335638"/>
                <a:gd name="connsiteY3" fmla="*/ 22355 h 127208"/>
                <a:gd name="connsiteX4" fmla="*/ 67153 w 335638"/>
                <a:gd name="connsiteY4" fmla="*/ 50930 h 127208"/>
                <a:gd name="connsiteX5" fmla="*/ 478 w 335638"/>
                <a:gd name="connsiteY5" fmla="*/ 127130 h 12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638" h="127208">
                  <a:moveTo>
                    <a:pt x="478" y="127130"/>
                  </a:moveTo>
                  <a:cubicBezTo>
                    <a:pt x="5770" y="124484"/>
                    <a:pt x="43341" y="56222"/>
                    <a:pt x="98903" y="35055"/>
                  </a:cubicBezTo>
                  <a:cubicBezTo>
                    <a:pt x="154466" y="13888"/>
                    <a:pt x="314803" y="2247"/>
                    <a:pt x="333853" y="130"/>
                  </a:cubicBezTo>
                  <a:cubicBezTo>
                    <a:pt x="352903" y="-1987"/>
                    <a:pt x="213203" y="22355"/>
                    <a:pt x="213203" y="22355"/>
                  </a:cubicBezTo>
                  <a:cubicBezTo>
                    <a:pt x="168753" y="30822"/>
                    <a:pt x="99432" y="37172"/>
                    <a:pt x="67153" y="50930"/>
                  </a:cubicBezTo>
                  <a:cubicBezTo>
                    <a:pt x="34874" y="64688"/>
                    <a:pt x="-4814" y="129776"/>
                    <a:pt x="478" y="12713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EC40AC0B-588A-B2AB-E456-CAA2F107BD9A}"/>
                </a:ext>
              </a:extLst>
            </p:cNvPr>
            <p:cNvSpPr/>
            <p:nvPr/>
          </p:nvSpPr>
          <p:spPr>
            <a:xfrm>
              <a:off x="5406524" y="4850500"/>
              <a:ext cx="898947" cy="572431"/>
            </a:xfrm>
            <a:custGeom>
              <a:avLst/>
              <a:gdLst>
                <a:gd name="connsiteX0" fmla="*/ 3676 w 898947"/>
                <a:gd name="connsiteY0" fmla="*/ 900 h 572431"/>
                <a:gd name="connsiteX1" fmla="*/ 324351 w 898947"/>
                <a:gd name="connsiteY1" fmla="*/ 134250 h 572431"/>
                <a:gd name="connsiteX2" fmla="*/ 324351 w 898947"/>
                <a:gd name="connsiteY2" fmla="*/ 118375 h 572431"/>
                <a:gd name="connsiteX3" fmla="*/ 600576 w 898947"/>
                <a:gd name="connsiteY3" fmla="*/ 264425 h 572431"/>
                <a:gd name="connsiteX4" fmla="*/ 860926 w 898947"/>
                <a:gd name="connsiteY4" fmla="*/ 496200 h 572431"/>
                <a:gd name="connsiteX5" fmla="*/ 895851 w 898947"/>
                <a:gd name="connsiteY5" fmla="*/ 572400 h 572431"/>
                <a:gd name="connsiteX6" fmla="*/ 845051 w 898947"/>
                <a:gd name="connsiteY6" fmla="*/ 489850 h 572431"/>
                <a:gd name="connsiteX7" fmla="*/ 591051 w 898947"/>
                <a:gd name="connsiteY7" fmla="*/ 283475 h 572431"/>
                <a:gd name="connsiteX8" fmla="*/ 321176 w 898947"/>
                <a:gd name="connsiteY8" fmla="*/ 115200 h 572431"/>
                <a:gd name="connsiteX9" fmla="*/ 159251 w 898947"/>
                <a:gd name="connsiteY9" fmla="*/ 77100 h 572431"/>
                <a:gd name="connsiteX10" fmla="*/ 3676 w 898947"/>
                <a:gd name="connsiteY10" fmla="*/ 900 h 57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8947" h="572431">
                  <a:moveTo>
                    <a:pt x="3676" y="900"/>
                  </a:moveTo>
                  <a:cubicBezTo>
                    <a:pt x="31193" y="10425"/>
                    <a:pt x="270905" y="114671"/>
                    <a:pt x="324351" y="134250"/>
                  </a:cubicBezTo>
                  <a:cubicBezTo>
                    <a:pt x="377797" y="153829"/>
                    <a:pt x="278314" y="96679"/>
                    <a:pt x="324351" y="118375"/>
                  </a:cubicBezTo>
                  <a:cubicBezTo>
                    <a:pt x="370389" y="140071"/>
                    <a:pt x="511147" y="201454"/>
                    <a:pt x="600576" y="264425"/>
                  </a:cubicBezTo>
                  <a:cubicBezTo>
                    <a:pt x="690005" y="327396"/>
                    <a:pt x="811714" y="444871"/>
                    <a:pt x="860926" y="496200"/>
                  </a:cubicBezTo>
                  <a:cubicBezTo>
                    <a:pt x="910138" y="547529"/>
                    <a:pt x="898497" y="573458"/>
                    <a:pt x="895851" y="572400"/>
                  </a:cubicBezTo>
                  <a:cubicBezTo>
                    <a:pt x="893205" y="571342"/>
                    <a:pt x="895851" y="538004"/>
                    <a:pt x="845051" y="489850"/>
                  </a:cubicBezTo>
                  <a:cubicBezTo>
                    <a:pt x="794251" y="441696"/>
                    <a:pt x="678363" y="345917"/>
                    <a:pt x="591051" y="283475"/>
                  </a:cubicBezTo>
                  <a:cubicBezTo>
                    <a:pt x="503739" y="221033"/>
                    <a:pt x="393143" y="149596"/>
                    <a:pt x="321176" y="115200"/>
                  </a:cubicBezTo>
                  <a:cubicBezTo>
                    <a:pt x="249209" y="80804"/>
                    <a:pt x="207934" y="94033"/>
                    <a:pt x="159251" y="77100"/>
                  </a:cubicBezTo>
                  <a:cubicBezTo>
                    <a:pt x="110568" y="60167"/>
                    <a:pt x="-23841" y="-8625"/>
                    <a:pt x="3676" y="90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6CD2CE20-E99E-0DD3-3CFC-81FD9B9F62EF}"/>
                </a:ext>
              </a:extLst>
            </p:cNvPr>
            <p:cNvSpPr/>
            <p:nvPr/>
          </p:nvSpPr>
          <p:spPr>
            <a:xfrm>
              <a:off x="5456350" y="4917002"/>
              <a:ext cx="319122" cy="109023"/>
            </a:xfrm>
            <a:custGeom>
              <a:avLst/>
              <a:gdLst>
                <a:gd name="connsiteX0" fmla="*/ 1475 w 319122"/>
                <a:gd name="connsiteY0" fmla="*/ 1073 h 109023"/>
                <a:gd name="connsiteX1" fmla="*/ 271350 w 319122"/>
                <a:gd name="connsiteY1" fmla="*/ 86798 h 109023"/>
                <a:gd name="connsiteX2" fmla="*/ 318975 w 319122"/>
                <a:gd name="connsiteY2" fmla="*/ 109023 h 109023"/>
                <a:gd name="connsiteX3" fmla="*/ 169750 w 319122"/>
                <a:gd name="connsiteY3" fmla="*/ 42348 h 109023"/>
                <a:gd name="connsiteX4" fmla="*/ 1475 w 319122"/>
                <a:gd name="connsiteY4" fmla="*/ 1073 h 10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122" h="109023">
                  <a:moveTo>
                    <a:pt x="1475" y="1073"/>
                  </a:moveTo>
                  <a:cubicBezTo>
                    <a:pt x="18408" y="8481"/>
                    <a:pt x="218433" y="68806"/>
                    <a:pt x="271350" y="86798"/>
                  </a:cubicBezTo>
                  <a:cubicBezTo>
                    <a:pt x="324267" y="104790"/>
                    <a:pt x="318975" y="109023"/>
                    <a:pt x="318975" y="109023"/>
                  </a:cubicBezTo>
                  <a:cubicBezTo>
                    <a:pt x="302042" y="101615"/>
                    <a:pt x="221608" y="58223"/>
                    <a:pt x="169750" y="42348"/>
                  </a:cubicBezTo>
                  <a:cubicBezTo>
                    <a:pt x="117892" y="26473"/>
                    <a:pt x="-15458" y="-6335"/>
                    <a:pt x="1475" y="107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DD61166C-8F18-01CE-057D-138DBD75F6E7}"/>
                </a:ext>
              </a:extLst>
            </p:cNvPr>
            <p:cNvSpPr/>
            <p:nvPr/>
          </p:nvSpPr>
          <p:spPr>
            <a:xfrm>
              <a:off x="5850868" y="5063379"/>
              <a:ext cx="414674" cy="384925"/>
            </a:xfrm>
            <a:custGeom>
              <a:avLst/>
              <a:gdLst>
                <a:gd name="connsiteX0" fmla="*/ 657 w 414674"/>
                <a:gd name="connsiteY0" fmla="*/ 746 h 384925"/>
                <a:gd name="connsiteX1" fmla="*/ 362607 w 414674"/>
                <a:gd name="connsiteY1" fmla="*/ 280146 h 384925"/>
                <a:gd name="connsiteX2" fmla="*/ 413407 w 414674"/>
                <a:gd name="connsiteY2" fmla="*/ 384921 h 384925"/>
                <a:gd name="connsiteX3" fmla="*/ 375307 w 414674"/>
                <a:gd name="connsiteY3" fmla="*/ 283321 h 384925"/>
                <a:gd name="connsiteX4" fmla="*/ 143532 w 414674"/>
                <a:gd name="connsiteY4" fmla="*/ 70596 h 384925"/>
                <a:gd name="connsiteX5" fmla="*/ 270532 w 414674"/>
                <a:gd name="connsiteY5" fmla="*/ 194421 h 384925"/>
                <a:gd name="connsiteX6" fmla="*/ 657 w 414674"/>
                <a:gd name="connsiteY6" fmla="*/ 746 h 38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674" h="384925">
                  <a:moveTo>
                    <a:pt x="657" y="746"/>
                  </a:moveTo>
                  <a:cubicBezTo>
                    <a:pt x="16003" y="15034"/>
                    <a:pt x="293815" y="216117"/>
                    <a:pt x="362607" y="280146"/>
                  </a:cubicBezTo>
                  <a:cubicBezTo>
                    <a:pt x="431399" y="344175"/>
                    <a:pt x="411290" y="384392"/>
                    <a:pt x="413407" y="384921"/>
                  </a:cubicBezTo>
                  <a:cubicBezTo>
                    <a:pt x="415524" y="385450"/>
                    <a:pt x="420286" y="335708"/>
                    <a:pt x="375307" y="283321"/>
                  </a:cubicBezTo>
                  <a:cubicBezTo>
                    <a:pt x="330328" y="230934"/>
                    <a:pt x="160994" y="85413"/>
                    <a:pt x="143532" y="70596"/>
                  </a:cubicBezTo>
                  <a:cubicBezTo>
                    <a:pt x="126070" y="55779"/>
                    <a:pt x="297519" y="207121"/>
                    <a:pt x="270532" y="194421"/>
                  </a:cubicBezTo>
                  <a:cubicBezTo>
                    <a:pt x="243545" y="181721"/>
                    <a:pt x="-14689" y="-13542"/>
                    <a:pt x="657" y="74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52C4B0AF-12DB-375B-8018-79F885C0384B}"/>
                </a:ext>
              </a:extLst>
            </p:cNvPr>
            <p:cNvSpPr/>
            <p:nvPr/>
          </p:nvSpPr>
          <p:spPr>
            <a:xfrm>
              <a:off x="4814500" y="4964665"/>
              <a:ext cx="473289" cy="836352"/>
            </a:xfrm>
            <a:custGeom>
              <a:avLst/>
              <a:gdLst>
                <a:gd name="connsiteX0" fmla="*/ 471875 w 473289"/>
                <a:gd name="connsiteY0" fmla="*/ 1035 h 836352"/>
                <a:gd name="connsiteX1" fmla="*/ 338525 w 473289"/>
                <a:gd name="connsiteY1" fmla="*/ 115335 h 836352"/>
                <a:gd name="connsiteX2" fmla="*/ 240100 w 473289"/>
                <a:gd name="connsiteY2" fmla="*/ 270910 h 836352"/>
                <a:gd name="connsiteX3" fmla="*/ 265500 w 473289"/>
                <a:gd name="connsiteY3" fmla="*/ 220110 h 836352"/>
                <a:gd name="connsiteX4" fmla="*/ 87700 w 473289"/>
                <a:gd name="connsiteY4" fmla="*/ 563010 h 836352"/>
                <a:gd name="connsiteX5" fmla="*/ 122625 w 473289"/>
                <a:gd name="connsiteY5" fmla="*/ 512210 h 836352"/>
                <a:gd name="connsiteX6" fmla="*/ 59125 w 473289"/>
                <a:gd name="connsiteY6" fmla="*/ 667785 h 836352"/>
                <a:gd name="connsiteX7" fmla="*/ 52775 w 473289"/>
                <a:gd name="connsiteY7" fmla="*/ 693185 h 836352"/>
                <a:gd name="connsiteX8" fmla="*/ 52775 w 473289"/>
                <a:gd name="connsiteY8" fmla="*/ 613810 h 836352"/>
                <a:gd name="connsiteX9" fmla="*/ 43250 w 473289"/>
                <a:gd name="connsiteY9" fmla="*/ 759860 h 836352"/>
                <a:gd name="connsiteX10" fmla="*/ 46425 w 473289"/>
                <a:gd name="connsiteY10" fmla="*/ 836060 h 836352"/>
                <a:gd name="connsiteX11" fmla="*/ 36900 w 473289"/>
                <a:gd name="connsiteY11" fmla="*/ 782085 h 836352"/>
                <a:gd name="connsiteX12" fmla="*/ 17850 w 473289"/>
                <a:gd name="connsiteY12" fmla="*/ 683660 h 836352"/>
                <a:gd name="connsiteX13" fmla="*/ 21025 w 473289"/>
                <a:gd name="connsiteY13" fmla="*/ 715410 h 836352"/>
                <a:gd name="connsiteX14" fmla="*/ 281375 w 473289"/>
                <a:gd name="connsiteY14" fmla="*/ 223285 h 836352"/>
                <a:gd name="connsiteX15" fmla="*/ 402025 w 473289"/>
                <a:gd name="connsiteY15" fmla="*/ 67710 h 836352"/>
                <a:gd name="connsiteX16" fmla="*/ 471875 w 473289"/>
                <a:gd name="connsiteY16" fmla="*/ 1035 h 83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3289" h="836352">
                  <a:moveTo>
                    <a:pt x="471875" y="1035"/>
                  </a:moveTo>
                  <a:cubicBezTo>
                    <a:pt x="461292" y="8972"/>
                    <a:pt x="377154" y="70356"/>
                    <a:pt x="338525" y="115335"/>
                  </a:cubicBezTo>
                  <a:cubicBezTo>
                    <a:pt x="299896" y="160314"/>
                    <a:pt x="252271" y="253448"/>
                    <a:pt x="240100" y="270910"/>
                  </a:cubicBezTo>
                  <a:cubicBezTo>
                    <a:pt x="227929" y="288372"/>
                    <a:pt x="290900" y="171427"/>
                    <a:pt x="265500" y="220110"/>
                  </a:cubicBezTo>
                  <a:cubicBezTo>
                    <a:pt x="240100" y="268793"/>
                    <a:pt x="111512" y="514327"/>
                    <a:pt x="87700" y="563010"/>
                  </a:cubicBezTo>
                  <a:cubicBezTo>
                    <a:pt x="63888" y="611693"/>
                    <a:pt x="127388" y="494747"/>
                    <a:pt x="122625" y="512210"/>
                  </a:cubicBezTo>
                  <a:cubicBezTo>
                    <a:pt x="117862" y="529673"/>
                    <a:pt x="70767" y="637623"/>
                    <a:pt x="59125" y="667785"/>
                  </a:cubicBezTo>
                  <a:cubicBezTo>
                    <a:pt x="47483" y="697947"/>
                    <a:pt x="53833" y="702181"/>
                    <a:pt x="52775" y="693185"/>
                  </a:cubicBezTo>
                  <a:cubicBezTo>
                    <a:pt x="51717" y="684189"/>
                    <a:pt x="54362" y="602698"/>
                    <a:pt x="52775" y="613810"/>
                  </a:cubicBezTo>
                  <a:cubicBezTo>
                    <a:pt x="51188" y="624922"/>
                    <a:pt x="44308" y="722818"/>
                    <a:pt x="43250" y="759860"/>
                  </a:cubicBezTo>
                  <a:cubicBezTo>
                    <a:pt x="42192" y="796902"/>
                    <a:pt x="47483" y="832356"/>
                    <a:pt x="46425" y="836060"/>
                  </a:cubicBezTo>
                  <a:cubicBezTo>
                    <a:pt x="45367" y="839764"/>
                    <a:pt x="41662" y="807485"/>
                    <a:pt x="36900" y="782085"/>
                  </a:cubicBezTo>
                  <a:cubicBezTo>
                    <a:pt x="32138" y="756685"/>
                    <a:pt x="20496" y="694773"/>
                    <a:pt x="17850" y="683660"/>
                  </a:cubicBezTo>
                  <a:cubicBezTo>
                    <a:pt x="15204" y="672547"/>
                    <a:pt x="-22896" y="792139"/>
                    <a:pt x="21025" y="715410"/>
                  </a:cubicBezTo>
                  <a:cubicBezTo>
                    <a:pt x="64946" y="638681"/>
                    <a:pt x="217875" y="331235"/>
                    <a:pt x="281375" y="223285"/>
                  </a:cubicBezTo>
                  <a:cubicBezTo>
                    <a:pt x="344875" y="115335"/>
                    <a:pt x="372921" y="103164"/>
                    <a:pt x="402025" y="67710"/>
                  </a:cubicBezTo>
                  <a:cubicBezTo>
                    <a:pt x="431129" y="32256"/>
                    <a:pt x="482458" y="-6902"/>
                    <a:pt x="471875" y="103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5F892C39-8283-A20B-F8C9-EE6FBB09A051}"/>
                </a:ext>
              </a:extLst>
            </p:cNvPr>
            <p:cNvSpPr/>
            <p:nvPr/>
          </p:nvSpPr>
          <p:spPr>
            <a:xfrm>
              <a:off x="5251104" y="4951879"/>
              <a:ext cx="279316" cy="33329"/>
            </a:xfrm>
            <a:custGeom>
              <a:avLst/>
              <a:gdLst>
                <a:gd name="connsiteX0" fmla="*/ 346 w 279316"/>
                <a:gd name="connsiteY0" fmla="*/ 32871 h 33329"/>
                <a:gd name="connsiteX1" fmla="*/ 136871 w 279316"/>
                <a:gd name="connsiteY1" fmla="*/ 20171 h 33329"/>
                <a:gd name="connsiteX2" fmla="*/ 276571 w 279316"/>
                <a:gd name="connsiteY2" fmla="*/ 23346 h 33329"/>
                <a:gd name="connsiteX3" fmla="*/ 225771 w 279316"/>
                <a:gd name="connsiteY3" fmla="*/ 7471 h 33329"/>
                <a:gd name="connsiteX4" fmla="*/ 178146 w 279316"/>
                <a:gd name="connsiteY4" fmla="*/ 1121 h 33329"/>
                <a:gd name="connsiteX5" fmla="*/ 346 w 279316"/>
                <a:gd name="connsiteY5" fmla="*/ 32871 h 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316" h="33329">
                  <a:moveTo>
                    <a:pt x="346" y="32871"/>
                  </a:moveTo>
                  <a:cubicBezTo>
                    <a:pt x="-6533" y="36046"/>
                    <a:pt x="90834" y="21758"/>
                    <a:pt x="136871" y="20171"/>
                  </a:cubicBezTo>
                  <a:cubicBezTo>
                    <a:pt x="182908" y="18584"/>
                    <a:pt x="261754" y="25463"/>
                    <a:pt x="276571" y="23346"/>
                  </a:cubicBezTo>
                  <a:cubicBezTo>
                    <a:pt x="291388" y="21229"/>
                    <a:pt x="242175" y="11175"/>
                    <a:pt x="225771" y="7471"/>
                  </a:cubicBezTo>
                  <a:cubicBezTo>
                    <a:pt x="209367" y="3767"/>
                    <a:pt x="214658" y="-2583"/>
                    <a:pt x="178146" y="1121"/>
                  </a:cubicBezTo>
                  <a:cubicBezTo>
                    <a:pt x="141634" y="4825"/>
                    <a:pt x="7225" y="29696"/>
                    <a:pt x="346" y="3287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61AD8DD4-D0EE-FCC8-8DDF-52CED90553C5}"/>
                </a:ext>
              </a:extLst>
            </p:cNvPr>
            <p:cNvSpPr/>
            <p:nvPr/>
          </p:nvSpPr>
          <p:spPr>
            <a:xfrm>
              <a:off x="5556250" y="4987740"/>
              <a:ext cx="536969" cy="287947"/>
            </a:xfrm>
            <a:custGeom>
              <a:avLst/>
              <a:gdLst>
                <a:gd name="connsiteX0" fmla="*/ 0 w 536969"/>
                <a:gd name="connsiteY0" fmla="*/ 185 h 287947"/>
                <a:gd name="connsiteX1" fmla="*/ 219075 w 536969"/>
                <a:gd name="connsiteY1" fmla="*/ 95435 h 287947"/>
                <a:gd name="connsiteX2" fmla="*/ 517525 w 536969"/>
                <a:gd name="connsiteY2" fmla="*/ 279585 h 287947"/>
                <a:gd name="connsiteX3" fmla="*/ 476250 w 536969"/>
                <a:gd name="connsiteY3" fmla="*/ 238310 h 287947"/>
                <a:gd name="connsiteX4" fmla="*/ 219075 w 536969"/>
                <a:gd name="connsiteY4" fmla="*/ 76385 h 287947"/>
                <a:gd name="connsiteX5" fmla="*/ 0 w 536969"/>
                <a:gd name="connsiteY5" fmla="*/ 185 h 28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6969" h="287947">
                  <a:moveTo>
                    <a:pt x="0" y="185"/>
                  </a:moveTo>
                  <a:cubicBezTo>
                    <a:pt x="0" y="3360"/>
                    <a:pt x="132821" y="48868"/>
                    <a:pt x="219075" y="95435"/>
                  </a:cubicBezTo>
                  <a:cubicBezTo>
                    <a:pt x="305329" y="142002"/>
                    <a:pt x="474663" y="255773"/>
                    <a:pt x="517525" y="279585"/>
                  </a:cubicBezTo>
                  <a:cubicBezTo>
                    <a:pt x="560388" y="303398"/>
                    <a:pt x="525992" y="272177"/>
                    <a:pt x="476250" y="238310"/>
                  </a:cubicBezTo>
                  <a:cubicBezTo>
                    <a:pt x="426508" y="204443"/>
                    <a:pt x="298450" y="117660"/>
                    <a:pt x="219075" y="76385"/>
                  </a:cubicBezTo>
                  <a:cubicBezTo>
                    <a:pt x="139700" y="35110"/>
                    <a:pt x="0" y="-2990"/>
                    <a:pt x="0" y="18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4B4754E4-EF67-629B-AB2E-BA7D558270C2}"/>
                </a:ext>
              </a:extLst>
            </p:cNvPr>
            <p:cNvSpPr/>
            <p:nvPr/>
          </p:nvSpPr>
          <p:spPr>
            <a:xfrm>
              <a:off x="6089507" y="5257777"/>
              <a:ext cx="193374" cy="196660"/>
            </a:xfrm>
            <a:custGeom>
              <a:avLst/>
              <a:gdLst>
                <a:gd name="connsiteX0" fmla="*/ 143 w 193374"/>
                <a:gd name="connsiteY0" fmla="*/ 23 h 196660"/>
                <a:gd name="connsiteX1" fmla="*/ 174768 w 193374"/>
                <a:gd name="connsiteY1" fmla="*/ 161948 h 196660"/>
                <a:gd name="connsiteX2" fmla="*/ 174768 w 193374"/>
                <a:gd name="connsiteY2" fmla="*/ 190523 h 196660"/>
                <a:gd name="connsiteX3" fmla="*/ 54118 w 193374"/>
                <a:gd name="connsiteY3" fmla="*/ 76223 h 196660"/>
                <a:gd name="connsiteX4" fmla="*/ 143018 w 193374"/>
                <a:gd name="connsiteY4" fmla="*/ 149248 h 196660"/>
                <a:gd name="connsiteX5" fmla="*/ 143 w 193374"/>
                <a:gd name="connsiteY5" fmla="*/ 23 h 19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374" h="196660">
                  <a:moveTo>
                    <a:pt x="143" y="23"/>
                  </a:moveTo>
                  <a:cubicBezTo>
                    <a:pt x="5435" y="2140"/>
                    <a:pt x="145664" y="130198"/>
                    <a:pt x="174768" y="161948"/>
                  </a:cubicBezTo>
                  <a:cubicBezTo>
                    <a:pt x="203872" y="193698"/>
                    <a:pt x="194876" y="204810"/>
                    <a:pt x="174768" y="190523"/>
                  </a:cubicBezTo>
                  <a:cubicBezTo>
                    <a:pt x="154660" y="176236"/>
                    <a:pt x="59410" y="83102"/>
                    <a:pt x="54118" y="76223"/>
                  </a:cubicBezTo>
                  <a:cubicBezTo>
                    <a:pt x="48826" y="69344"/>
                    <a:pt x="148839" y="158244"/>
                    <a:pt x="143018" y="149248"/>
                  </a:cubicBezTo>
                  <a:cubicBezTo>
                    <a:pt x="137197" y="140252"/>
                    <a:pt x="-5149" y="-2094"/>
                    <a:pt x="143" y="2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7F4DE974-9014-4EB9-6B5B-30459C852062}"/>
                </a:ext>
              </a:extLst>
            </p:cNvPr>
            <p:cNvSpPr/>
            <p:nvPr/>
          </p:nvSpPr>
          <p:spPr>
            <a:xfrm>
              <a:off x="6146743" y="5391123"/>
              <a:ext cx="105988" cy="267874"/>
            </a:xfrm>
            <a:custGeom>
              <a:avLst/>
              <a:gdLst>
                <a:gd name="connsiteX0" fmla="*/ 28632 w 105988"/>
                <a:gd name="connsiteY0" fmla="*/ 27 h 267874"/>
                <a:gd name="connsiteX1" fmla="*/ 38157 w 105988"/>
                <a:gd name="connsiteY1" fmla="*/ 146077 h 267874"/>
                <a:gd name="connsiteX2" fmla="*/ 57207 w 105988"/>
                <a:gd name="connsiteY2" fmla="*/ 107977 h 267874"/>
                <a:gd name="connsiteX3" fmla="*/ 57 w 105988"/>
                <a:gd name="connsiteY3" fmla="*/ 266727 h 267874"/>
                <a:gd name="connsiteX4" fmla="*/ 47682 w 105988"/>
                <a:gd name="connsiteY4" fmla="*/ 174652 h 267874"/>
                <a:gd name="connsiteX5" fmla="*/ 104832 w 105988"/>
                <a:gd name="connsiteY5" fmla="*/ 82577 h 267874"/>
                <a:gd name="connsiteX6" fmla="*/ 85782 w 105988"/>
                <a:gd name="connsiteY6" fmla="*/ 47652 h 267874"/>
                <a:gd name="connsiteX7" fmla="*/ 82607 w 105988"/>
                <a:gd name="connsiteY7" fmla="*/ 95277 h 267874"/>
                <a:gd name="connsiteX8" fmla="*/ 57207 w 105988"/>
                <a:gd name="connsiteY8" fmla="*/ 133377 h 267874"/>
                <a:gd name="connsiteX9" fmla="*/ 28632 w 105988"/>
                <a:gd name="connsiteY9" fmla="*/ 27 h 26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988" h="267874">
                  <a:moveTo>
                    <a:pt x="28632" y="27"/>
                  </a:moveTo>
                  <a:cubicBezTo>
                    <a:pt x="25457" y="2144"/>
                    <a:pt x="33395" y="128085"/>
                    <a:pt x="38157" y="146077"/>
                  </a:cubicBezTo>
                  <a:cubicBezTo>
                    <a:pt x="42920" y="164069"/>
                    <a:pt x="63557" y="87869"/>
                    <a:pt x="57207" y="107977"/>
                  </a:cubicBezTo>
                  <a:cubicBezTo>
                    <a:pt x="50857" y="128085"/>
                    <a:pt x="1644" y="255615"/>
                    <a:pt x="57" y="266727"/>
                  </a:cubicBezTo>
                  <a:cubicBezTo>
                    <a:pt x="-1530" y="277839"/>
                    <a:pt x="30220" y="205344"/>
                    <a:pt x="47682" y="174652"/>
                  </a:cubicBezTo>
                  <a:cubicBezTo>
                    <a:pt x="65145" y="143960"/>
                    <a:pt x="98482" y="103744"/>
                    <a:pt x="104832" y="82577"/>
                  </a:cubicBezTo>
                  <a:cubicBezTo>
                    <a:pt x="111182" y="61410"/>
                    <a:pt x="89486" y="45535"/>
                    <a:pt x="85782" y="47652"/>
                  </a:cubicBezTo>
                  <a:cubicBezTo>
                    <a:pt x="82078" y="49769"/>
                    <a:pt x="87370" y="80989"/>
                    <a:pt x="82607" y="95277"/>
                  </a:cubicBezTo>
                  <a:cubicBezTo>
                    <a:pt x="77844" y="109565"/>
                    <a:pt x="68320" y="147135"/>
                    <a:pt x="57207" y="133377"/>
                  </a:cubicBezTo>
                  <a:cubicBezTo>
                    <a:pt x="46094" y="119619"/>
                    <a:pt x="31807" y="-2090"/>
                    <a:pt x="28632" y="2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EA818306-D64E-C0B7-BF83-374942D89B02}"/>
                </a:ext>
              </a:extLst>
            </p:cNvPr>
            <p:cNvSpPr/>
            <p:nvPr/>
          </p:nvSpPr>
          <p:spPr>
            <a:xfrm>
              <a:off x="6140450" y="5331383"/>
              <a:ext cx="31580" cy="246534"/>
            </a:xfrm>
            <a:custGeom>
              <a:avLst/>
              <a:gdLst>
                <a:gd name="connsiteX0" fmla="*/ 0 w 31580"/>
                <a:gd name="connsiteY0" fmla="*/ 2617 h 246534"/>
                <a:gd name="connsiteX1" fmla="*/ 28575 w 31580"/>
                <a:gd name="connsiteY1" fmla="*/ 243917 h 246534"/>
                <a:gd name="connsiteX2" fmla="*/ 28575 w 31580"/>
                <a:gd name="connsiteY2" fmla="*/ 123267 h 246534"/>
                <a:gd name="connsiteX3" fmla="*/ 0 w 31580"/>
                <a:gd name="connsiteY3" fmla="*/ 2617 h 2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80" h="246534">
                  <a:moveTo>
                    <a:pt x="0" y="2617"/>
                  </a:moveTo>
                  <a:cubicBezTo>
                    <a:pt x="0" y="22725"/>
                    <a:pt x="23813" y="223809"/>
                    <a:pt x="28575" y="243917"/>
                  </a:cubicBezTo>
                  <a:cubicBezTo>
                    <a:pt x="33337" y="264025"/>
                    <a:pt x="31750" y="162954"/>
                    <a:pt x="28575" y="123267"/>
                  </a:cubicBezTo>
                  <a:cubicBezTo>
                    <a:pt x="25400" y="83580"/>
                    <a:pt x="0" y="-17491"/>
                    <a:pt x="0" y="261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26A1581F-B94D-5CBB-A4E1-DC2F281BC94A}"/>
                </a:ext>
              </a:extLst>
            </p:cNvPr>
            <p:cNvSpPr/>
            <p:nvPr/>
          </p:nvSpPr>
          <p:spPr>
            <a:xfrm>
              <a:off x="5963304" y="5250880"/>
              <a:ext cx="174055" cy="756256"/>
            </a:xfrm>
            <a:custGeom>
              <a:avLst/>
              <a:gdLst>
                <a:gd name="connsiteX0" fmla="*/ 126346 w 174055"/>
                <a:gd name="connsiteY0" fmla="*/ 3745 h 756256"/>
                <a:gd name="connsiteX1" fmla="*/ 148571 w 174055"/>
                <a:gd name="connsiteY1" fmla="*/ 168845 h 756256"/>
                <a:gd name="connsiteX2" fmla="*/ 151746 w 174055"/>
                <a:gd name="connsiteY2" fmla="*/ 140270 h 756256"/>
                <a:gd name="connsiteX3" fmla="*/ 161271 w 174055"/>
                <a:gd name="connsiteY3" fmla="*/ 321245 h 756256"/>
                <a:gd name="connsiteX4" fmla="*/ 161271 w 174055"/>
                <a:gd name="connsiteY4" fmla="*/ 270445 h 756256"/>
                <a:gd name="connsiteX5" fmla="*/ 139046 w 174055"/>
                <a:gd name="connsiteY5" fmla="*/ 460945 h 756256"/>
                <a:gd name="connsiteX6" fmla="*/ 145396 w 174055"/>
                <a:gd name="connsiteY6" fmla="*/ 419670 h 756256"/>
                <a:gd name="connsiteX7" fmla="*/ 85071 w 174055"/>
                <a:gd name="connsiteY7" fmla="*/ 575245 h 756256"/>
                <a:gd name="connsiteX8" fmla="*/ 91421 w 174055"/>
                <a:gd name="connsiteY8" fmla="*/ 549845 h 756256"/>
                <a:gd name="connsiteX9" fmla="*/ 2521 w 174055"/>
                <a:gd name="connsiteY9" fmla="*/ 753045 h 756256"/>
                <a:gd name="connsiteX10" fmla="*/ 37446 w 174055"/>
                <a:gd name="connsiteY10" fmla="*/ 651445 h 756256"/>
                <a:gd name="connsiteX11" fmla="*/ 170796 w 174055"/>
                <a:gd name="connsiteY11" fmla="*/ 356170 h 756256"/>
                <a:gd name="connsiteX12" fmla="*/ 126346 w 174055"/>
                <a:gd name="connsiteY12" fmla="*/ 3745 h 75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4055" h="756256">
                  <a:moveTo>
                    <a:pt x="126346" y="3745"/>
                  </a:moveTo>
                  <a:cubicBezTo>
                    <a:pt x="122642" y="-27476"/>
                    <a:pt x="144338" y="146091"/>
                    <a:pt x="148571" y="168845"/>
                  </a:cubicBezTo>
                  <a:cubicBezTo>
                    <a:pt x="152804" y="191599"/>
                    <a:pt x="149629" y="114870"/>
                    <a:pt x="151746" y="140270"/>
                  </a:cubicBezTo>
                  <a:cubicBezTo>
                    <a:pt x="153863" y="165670"/>
                    <a:pt x="159684" y="299549"/>
                    <a:pt x="161271" y="321245"/>
                  </a:cubicBezTo>
                  <a:cubicBezTo>
                    <a:pt x="162858" y="342941"/>
                    <a:pt x="164975" y="247162"/>
                    <a:pt x="161271" y="270445"/>
                  </a:cubicBezTo>
                  <a:cubicBezTo>
                    <a:pt x="157567" y="293728"/>
                    <a:pt x="141692" y="436074"/>
                    <a:pt x="139046" y="460945"/>
                  </a:cubicBezTo>
                  <a:cubicBezTo>
                    <a:pt x="136400" y="485816"/>
                    <a:pt x="154392" y="400620"/>
                    <a:pt x="145396" y="419670"/>
                  </a:cubicBezTo>
                  <a:cubicBezTo>
                    <a:pt x="136400" y="438720"/>
                    <a:pt x="94067" y="553549"/>
                    <a:pt x="85071" y="575245"/>
                  </a:cubicBezTo>
                  <a:cubicBezTo>
                    <a:pt x="76075" y="596941"/>
                    <a:pt x="105179" y="520212"/>
                    <a:pt x="91421" y="549845"/>
                  </a:cubicBezTo>
                  <a:cubicBezTo>
                    <a:pt x="77663" y="579478"/>
                    <a:pt x="11517" y="736112"/>
                    <a:pt x="2521" y="753045"/>
                  </a:cubicBezTo>
                  <a:cubicBezTo>
                    <a:pt x="-6475" y="769978"/>
                    <a:pt x="9400" y="717591"/>
                    <a:pt x="37446" y="651445"/>
                  </a:cubicBezTo>
                  <a:cubicBezTo>
                    <a:pt x="65492" y="585299"/>
                    <a:pt x="153334" y="459357"/>
                    <a:pt x="170796" y="356170"/>
                  </a:cubicBezTo>
                  <a:cubicBezTo>
                    <a:pt x="188258" y="252983"/>
                    <a:pt x="130050" y="34966"/>
                    <a:pt x="126346" y="374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91D7C6AC-6103-4979-12BC-3230B5F32352}"/>
                </a:ext>
              </a:extLst>
            </p:cNvPr>
            <p:cNvSpPr/>
            <p:nvPr/>
          </p:nvSpPr>
          <p:spPr>
            <a:xfrm>
              <a:off x="5660226" y="5962245"/>
              <a:ext cx="340722" cy="213139"/>
            </a:xfrm>
            <a:custGeom>
              <a:avLst/>
              <a:gdLst>
                <a:gd name="connsiteX0" fmla="*/ 799 w 340722"/>
                <a:gd name="connsiteY0" fmla="*/ 213130 h 213139"/>
                <a:gd name="connsiteX1" fmla="*/ 172249 w 340722"/>
                <a:gd name="connsiteY1" fmla="*/ 165505 h 213139"/>
                <a:gd name="connsiteX2" fmla="*/ 340524 w 340722"/>
                <a:gd name="connsiteY2" fmla="*/ 405 h 213139"/>
                <a:gd name="connsiteX3" fmla="*/ 207174 w 340722"/>
                <a:gd name="connsiteY3" fmla="*/ 117880 h 213139"/>
                <a:gd name="connsiteX4" fmla="*/ 248449 w 340722"/>
                <a:gd name="connsiteY4" fmla="*/ 86130 h 213139"/>
                <a:gd name="connsiteX5" fmla="*/ 115099 w 340722"/>
                <a:gd name="connsiteY5" fmla="*/ 168680 h 213139"/>
                <a:gd name="connsiteX6" fmla="*/ 799 w 340722"/>
                <a:gd name="connsiteY6" fmla="*/ 213130 h 21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722" h="213139">
                  <a:moveTo>
                    <a:pt x="799" y="213130"/>
                  </a:moveTo>
                  <a:cubicBezTo>
                    <a:pt x="10324" y="212601"/>
                    <a:pt x="115628" y="200959"/>
                    <a:pt x="172249" y="165505"/>
                  </a:cubicBezTo>
                  <a:cubicBezTo>
                    <a:pt x="228870" y="130051"/>
                    <a:pt x="334703" y="8342"/>
                    <a:pt x="340524" y="405"/>
                  </a:cubicBezTo>
                  <a:cubicBezTo>
                    <a:pt x="346345" y="-7532"/>
                    <a:pt x="222520" y="103592"/>
                    <a:pt x="207174" y="117880"/>
                  </a:cubicBezTo>
                  <a:cubicBezTo>
                    <a:pt x="191828" y="132167"/>
                    <a:pt x="263795" y="77663"/>
                    <a:pt x="248449" y="86130"/>
                  </a:cubicBezTo>
                  <a:cubicBezTo>
                    <a:pt x="233103" y="94597"/>
                    <a:pt x="161136" y="146455"/>
                    <a:pt x="115099" y="168680"/>
                  </a:cubicBezTo>
                  <a:cubicBezTo>
                    <a:pt x="69062" y="190905"/>
                    <a:pt x="-8726" y="213659"/>
                    <a:pt x="799" y="21313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4C5AADCA-04F9-8954-25B0-AE0DF4007235}"/>
                </a:ext>
              </a:extLst>
            </p:cNvPr>
            <p:cNvSpPr/>
            <p:nvPr/>
          </p:nvSpPr>
          <p:spPr>
            <a:xfrm>
              <a:off x="4842758" y="5790147"/>
              <a:ext cx="799386" cy="383828"/>
            </a:xfrm>
            <a:custGeom>
              <a:avLst/>
              <a:gdLst>
                <a:gd name="connsiteX0" fmla="*/ 11817 w 799386"/>
                <a:gd name="connsiteY0" fmla="*/ 4228 h 383828"/>
                <a:gd name="connsiteX1" fmla="*/ 278517 w 799386"/>
                <a:gd name="connsiteY1" fmla="*/ 112178 h 383828"/>
                <a:gd name="connsiteX2" fmla="*/ 589667 w 799386"/>
                <a:gd name="connsiteY2" fmla="*/ 242353 h 383828"/>
                <a:gd name="connsiteX3" fmla="*/ 796042 w 799386"/>
                <a:gd name="connsiteY3" fmla="*/ 382053 h 383828"/>
                <a:gd name="connsiteX4" fmla="*/ 694442 w 799386"/>
                <a:gd name="connsiteY4" fmla="*/ 312203 h 383828"/>
                <a:gd name="connsiteX5" fmla="*/ 402342 w 799386"/>
                <a:gd name="connsiteY5" fmla="*/ 182028 h 383828"/>
                <a:gd name="connsiteX6" fmla="*/ 681742 w 799386"/>
                <a:gd name="connsiteY6" fmla="*/ 321728 h 383828"/>
                <a:gd name="connsiteX7" fmla="*/ 329317 w 799386"/>
                <a:gd name="connsiteY7" fmla="*/ 150278 h 383828"/>
                <a:gd name="connsiteX8" fmla="*/ 75317 w 799386"/>
                <a:gd name="connsiteY8" fmla="*/ 32803 h 383828"/>
                <a:gd name="connsiteX9" fmla="*/ 11817 w 799386"/>
                <a:gd name="connsiteY9" fmla="*/ 4228 h 38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9386" h="383828">
                  <a:moveTo>
                    <a:pt x="11817" y="4228"/>
                  </a:moveTo>
                  <a:cubicBezTo>
                    <a:pt x="45684" y="17457"/>
                    <a:pt x="278517" y="112178"/>
                    <a:pt x="278517" y="112178"/>
                  </a:cubicBezTo>
                  <a:cubicBezTo>
                    <a:pt x="374825" y="151866"/>
                    <a:pt x="503413" y="197374"/>
                    <a:pt x="589667" y="242353"/>
                  </a:cubicBezTo>
                  <a:cubicBezTo>
                    <a:pt x="675921" y="287332"/>
                    <a:pt x="778580" y="370411"/>
                    <a:pt x="796042" y="382053"/>
                  </a:cubicBezTo>
                  <a:cubicBezTo>
                    <a:pt x="813504" y="393695"/>
                    <a:pt x="760059" y="345541"/>
                    <a:pt x="694442" y="312203"/>
                  </a:cubicBezTo>
                  <a:cubicBezTo>
                    <a:pt x="628825" y="278866"/>
                    <a:pt x="404459" y="180440"/>
                    <a:pt x="402342" y="182028"/>
                  </a:cubicBezTo>
                  <a:cubicBezTo>
                    <a:pt x="400225" y="183616"/>
                    <a:pt x="693913" y="327020"/>
                    <a:pt x="681742" y="321728"/>
                  </a:cubicBezTo>
                  <a:cubicBezTo>
                    <a:pt x="669571" y="316436"/>
                    <a:pt x="430388" y="198432"/>
                    <a:pt x="329317" y="150278"/>
                  </a:cubicBezTo>
                  <a:cubicBezTo>
                    <a:pt x="228246" y="102124"/>
                    <a:pt x="128234" y="54499"/>
                    <a:pt x="75317" y="32803"/>
                  </a:cubicBezTo>
                  <a:cubicBezTo>
                    <a:pt x="22400" y="11107"/>
                    <a:pt x="-22050" y="-9001"/>
                    <a:pt x="11817" y="422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493A491B-BA8A-ED58-E36F-D5E45C4F0110}"/>
                </a:ext>
              </a:extLst>
            </p:cNvPr>
            <p:cNvSpPr/>
            <p:nvPr/>
          </p:nvSpPr>
          <p:spPr>
            <a:xfrm>
              <a:off x="5279224" y="5997051"/>
              <a:ext cx="404522" cy="222166"/>
            </a:xfrm>
            <a:custGeom>
              <a:avLst/>
              <a:gdLst>
                <a:gd name="connsiteX0" fmla="*/ 3976 w 404522"/>
                <a:gd name="connsiteY0" fmla="*/ 3699 h 222166"/>
                <a:gd name="connsiteX1" fmla="*/ 384976 w 404522"/>
                <a:gd name="connsiteY1" fmla="*/ 213249 h 222166"/>
                <a:gd name="connsiteX2" fmla="*/ 340526 w 404522"/>
                <a:gd name="connsiteY2" fmla="*/ 178324 h 222166"/>
                <a:gd name="connsiteX3" fmla="*/ 264326 w 404522"/>
                <a:gd name="connsiteY3" fmla="*/ 130699 h 222166"/>
                <a:gd name="connsiteX4" fmla="*/ 188126 w 404522"/>
                <a:gd name="connsiteY4" fmla="*/ 83074 h 222166"/>
                <a:gd name="connsiteX5" fmla="*/ 3976 w 404522"/>
                <a:gd name="connsiteY5" fmla="*/ 3699 h 22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522" h="222166">
                  <a:moveTo>
                    <a:pt x="3976" y="3699"/>
                  </a:moveTo>
                  <a:cubicBezTo>
                    <a:pt x="36784" y="25395"/>
                    <a:pt x="328884" y="184145"/>
                    <a:pt x="384976" y="213249"/>
                  </a:cubicBezTo>
                  <a:cubicBezTo>
                    <a:pt x="441068" y="242353"/>
                    <a:pt x="360634" y="192082"/>
                    <a:pt x="340526" y="178324"/>
                  </a:cubicBezTo>
                  <a:cubicBezTo>
                    <a:pt x="320418" y="164566"/>
                    <a:pt x="264326" y="130699"/>
                    <a:pt x="264326" y="130699"/>
                  </a:cubicBezTo>
                  <a:cubicBezTo>
                    <a:pt x="238926" y="114824"/>
                    <a:pt x="225168" y="104241"/>
                    <a:pt x="188126" y="83074"/>
                  </a:cubicBezTo>
                  <a:cubicBezTo>
                    <a:pt x="151084" y="61907"/>
                    <a:pt x="-28832" y="-17997"/>
                    <a:pt x="3976" y="369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F4F45462-3339-88C3-7A40-A70F472CC3AF}"/>
                </a:ext>
              </a:extLst>
            </p:cNvPr>
            <p:cNvSpPr/>
            <p:nvPr/>
          </p:nvSpPr>
          <p:spPr>
            <a:xfrm>
              <a:off x="5648303" y="6026008"/>
              <a:ext cx="342929" cy="177942"/>
            </a:xfrm>
            <a:custGeom>
              <a:avLst/>
              <a:gdLst>
                <a:gd name="connsiteX0" fmla="*/ 342922 w 342929"/>
                <a:gd name="connsiteY0" fmla="*/ 142 h 177942"/>
                <a:gd name="connsiteX1" fmla="*/ 200047 w 342929"/>
                <a:gd name="connsiteY1" fmla="*/ 111267 h 177942"/>
                <a:gd name="connsiteX2" fmla="*/ 114322 w 342929"/>
                <a:gd name="connsiteY2" fmla="*/ 146192 h 177942"/>
                <a:gd name="connsiteX3" fmla="*/ 22 w 342929"/>
                <a:gd name="connsiteY3" fmla="*/ 177942 h 177942"/>
                <a:gd name="connsiteX4" fmla="*/ 123847 w 342929"/>
                <a:gd name="connsiteY4" fmla="*/ 146192 h 177942"/>
                <a:gd name="connsiteX5" fmla="*/ 193697 w 342929"/>
                <a:gd name="connsiteY5" fmla="*/ 136667 h 177942"/>
                <a:gd name="connsiteX6" fmla="*/ 342922 w 342929"/>
                <a:gd name="connsiteY6" fmla="*/ 142 h 17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929" h="177942">
                  <a:moveTo>
                    <a:pt x="342922" y="142"/>
                  </a:moveTo>
                  <a:cubicBezTo>
                    <a:pt x="343980" y="-4091"/>
                    <a:pt x="238147" y="86925"/>
                    <a:pt x="200047" y="111267"/>
                  </a:cubicBezTo>
                  <a:cubicBezTo>
                    <a:pt x="161947" y="135609"/>
                    <a:pt x="147659" y="135080"/>
                    <a:pt x="114322" y="146192"/>
                  </a:cubicBezTo>
                  <a:cubicBezTo>
                    <a:pt x="80985" y="157304"/>
                    <a:pt x="-1565" y="177942"/>
                    <a:pt x="22" y="177942"/>
                  </a:cubicBezTo>
                  <a:cubicBezTo>
                    <a:pt x="1609" y="177942"/>
                    <a:pt x="91568" y="153071"/>
                    <a:pt x="123847" y="146192"/>
                  </a:cubicBezTo>
                  <a:cubicBezTo>
                    <a:pt x="156126" y="139313"/>
                    <a:pt x="155597" y="155188"/>
                    <a:pt x="193697" y="136667"/>
                  </a:cubicBezTo>
                  <a:cubicBezTo>
                    <a:pt x="231797" y="118146"/>
                    <a:pt x="341864" y="4375"/>
                    <a:pt x="342922" y="14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C5A09B20-2781-EF18-5F6B-BF6BCC38105A}"/>
                </a:ext>
              </a:extLst>
            </p:cNvPr>
            <p:cNvSpPr/>
            <p:nvPr/>
          </p:nvSpPr>
          <p:spPr>
            <a:xfrm>
              <a:off x="4774329" y="5740380"/>
              <a:ext cx="507575" cy="284130"/>
            </a:xfrm>
            <a:custGeom>
              <a:avLst/>
              <a:gdLst>
                <a:gd name="connsiteX0" fmla="*/ 38971 w 507575"/>
                <a:gd name="connsiteY0" fmla="*/ 20 h 284130"/>
                <a:gd name="connsiteX1" fmla="*/ 111996 w 507575"/>
                <a:gd name="connsiteY1" fmla="*/ 104795 h 284130"/>
                <a:gd name="connsiteX2" fmla="*/ 331071 w 507575"/>
                <a:gd name="connsiteY2" fmla="*/ 209570 h 284130"/>
                <a:gd name="connsiteX3" fmla="*/ 296146 w 507575"/>
                <a:gd name="connsiteY3" fmla="*/ 184170 h 284130"/>
                <a:gd name="connsiteX4" fmla="*/ 454896 w 507575"/>
                <a:gd name="connsiteY4" fmla="*/ 266720 h 284130"/>
                <a:gd name="connsiteX5" fmla="*/ 502521 w 507575"/>
                <a:gd name="connsiteY5" fmla="*/ 279420 h 284130"/>
                <a:gd name="connsiteX6" fmla="*/ 350121 w 507575"/>
                <a:gd name="connsiteY6" fmla="*/ 206395 h 284130"/>
                <a:gd name="connsiteX7" fmla="*/ 229471 w 507575"/>
                <a:gd name="connsiteY7" fmla="*/ 155595 h 284130"/>
                <a:gd name="connsiteX8" fmla="*/ 96121 w 507575"/>
                <a:gd name="connsiteY8" fmla="*/ 111145 h 284130"/>
                <a:gd name="connsiteX9" fmla="*/ 871 w 507575"/>
                <a:gd name="connsiteY9" fmla="*/ 57170 h 284130"/>
                <a:gd name="connsiteX10" fmla="*/ 48496 w 507575"/>
                <a:gd name="connsiteY10" fmla="*/ 95270 h 284130"/>
                <a:gd name="connsiteX11" fmla="*/ 38971 w 507575"/>
                <a:gd name="connsiteY11" fmla="*/ 20 h 28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75" h="284130">
                  <a:moveTo>
                    <a:pt x="38971" y="20"/>
                  </a:moveTo>
                  <a:cubicBezTo>
                    <a:pt x="49554" y="1608"/>
                    <a:pt x="63313" y="69870"/>
                    <a:pt x="111996" y="104795"/>
                  </a:cubicBezTo>
                  <a:cubicBezTo>
                    <a:pt x="160679" y="139720"/>
                    <a:pt x="300379" y="196341"/>
                    <a:pt x="331071" y="209570"/>
                  </a:cubicBezTo>
                  <a:cubicBezTo>
                    <a:pt x="361763" y="222799"/>
                    <a:pt x="275509" y="174645"/>
                    <a:pt x="296146" y="184170"/>
                  </a:cubicBezTo>
                  <a:cubicBezTo>
                    <a:pt x="316783" y="193695"/>
                    <a:pt x="420500" y="250845"/>
                    <a:pt x="454896" y="266720"/>
                  </a:cubicBezTo>
                  <a:cubicBezTo>
                    <a:pt x="489292" y="282595"/>
                    <a:pt x="519983" y="289474"/>
                    <a:pt x="502521" y="279420"/>
                  </a:cubicBezTo>
                  <a:cubicBezTo>
                    <a:pt x="485059" y="269366"/>
                    <a:pt x="395629" y="227033"/>
                    <a:pt x="350121" y="206395"/>
                  </a:cubicBezTo>
                  <a:cubicBezTo>
                    <a:pt x="304613" y="185757"/>
                    <a:pt x="271804" y="171470"/>
                    <a:pt x="229471" y="155595"/>
                  </a:cubicBezTo>
                  <a:cubicBezTo>
                    <a:pt x="187138" y="139720"/>
                    <a:pt x="134221" y="127549"/>
                    <a:pt x="96121" y="111145"/>
                  </a:cubicBezTo>
                  <a:cubicBezTo>
                    <a:pt x="58021" y="94741"/>
                    <a:pt x="8808" y="59816"/>
                    <a:pt x="871" y="57170"/>
                  </a:cubicBezTo>
                  <a:cubicBezTo>
                    <a:pt x="-7066" y="54524"/>
                    <a:pt x="41617" y="101620"/>
                    <a:pt x="48496" y="95270"/>
                  </a:cubicBezTo>
                  <a:cubicBezTo>
                    <a:pt x="55375" y="88920"/>
                    <a:pt x="28388" y="-1568"/>
                    <a:pt x="38971" y="2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84BF305F-C6EF-B3E7-66FE-D573BCF09F94}"/>
                </a:ext>
              </a:extLst>
            </p:cNvPr>
            <p:cNvSpPr/>
            <p:nvPr/>
          </p:nvSpPr>
          <p:spPr>
            <a:xfrm>
              <a:off x="5327092" y="6045533"/>
              <a:ext cx="467279" cy="304875"/>
            </a:xfrm>
            <a:custGeom>
              <a:avLst/>
              <a:gdLst>
                <a:gd name="connsiteX0" fmla="*/ 3733 w 467279"/>
                <a:gd name="connsiteY0" fmla="*/ 2842 h 304875"/>
                <a:gd name="connsiteX1" fmla="*/ 460933 w 467279"/>
                <a:gd name="connsiteY1" fmla="*/ 301292 h 304875"/>
                <a:gd name="connsiteX2" fmla="*/ 254558 w 467279"/>
                <a:gd name="connsiteY2" fmla="*/ 158417 h 304875"/>
                <a:gd name="connsiteX3" fmla="*/ 3733 w 467279"/>
                <a:gd name="connsiteY3" fmla="*/ 2842 h 3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279" h="304875">
                  <a:moveTo>
                    <a:pt x="3733" y="2842"/>
                  </a:moveTo>
                  <a:cubicBezTo>
                    <a:pt x="38129" y="26655"/>
                    <a:pt x="419129" y="275363"/>
                    <a:pt x="460933" y="301292"/>
                  </a:cubicBezTo>
                  <a:cubicBezTo>
                    <a:pt x="502737" y="327221"/>
                    <a:pt x="327054" y="205513"/>
                    <a:pt x="254558" y="158417"/>
                  </a:cubicBezTo>
                  <a:cubicBezTo>
                    <a:pt x="182062" y="111321"/>
                    <a:pt x="-30663" y="-20971"/>
                    <a:pt x="3733" y="284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747EBF1D-7338-DC8A-ACD6-748FDE84069B}"/>
                </a:ext>
              </a:extLst>
            </p:cNvPr>
            <p:cNvSpPr/>
            <p:nvPr/>
          </p:nvSpPr>
          <p:spPr>
            <a:xfrm>
              <a:off x="4679172" y="5806980"/>
              <a:ext cx="391462" cy="146479"/>
            </a:xfrm>
            <a:custGeom>
              <a:avLst/>
              <a:gdLst>
                <a:gd name="connsiteX0" fmla="*/ 778 w 391462"/>
                <a:gd name="connsiteY0" fmla="*/ 57245 h 146479"/>
                <a:gd name="connsiteX1" fmla="*/ 150003 w 391462"/>
                <a:gd name="connsiteY1" fmla="*/ 92170 h 146479"/>
                <a:gd name="connsiteX2" fmla="*/ 226203 w 391462"/>
                <a:gd name="connsiteY2" fmla="*/ 133445 h 146479"/>
                <a:gd name="connsiteX3" fmla="*/ 216678 w 391462"/>
                <a:gd name="connsiteY3" fmla="*/ 117570 h 146479"/>
                <a:gd name="connsiteX4" fmla="*/ 299228 w 391462"/>
                <a:gd name="connsiteY4" fmla="*/ 130270 h 146479"/>
                <a:gd name="connsiteX5" fmla="*/ 334153 w 391462"/>
                <a:gd name="connsiteY5" fmla="*/ 146145 h 146479"/>
                <a:gd name="connsiteX6" fmla="*/ 391303 w 391462"/>
                <a:gd name="connsiteY6" fmla="*/ 114395 h 146479"/>
                <a:gd name="connsiteX7" fmla="*/ 315103 w 391462"/>
                <a:gd name="connsiteY7" fmla="*/ 130270 h 146479"/>
                <a:gd name="connsiteX8" fmla="*/ 181753 w 391462"/>
                <a:gd name="connsiteY8" fmla="*/ 95345 h 146479"/>
                <a:gd name="connsiteX9" fmla="*/ 111903 w 391462"/>
                <a:gd name="connsiteY9" fmla="*/ 76295 h 146479"/>
                <a:gd name="connsiteX10" fmla="*/ 67453 w 391462"/>
                <a:gd name="connsiteY10" fmla="*/ 95 h 146479"/>
                <a:gd name="connsiteX11" fmla="*/ 89678 w 391462"/>
                <a:gd name="connsiteY11" fmla="*/ 60420 h 146479"/>
                <a:gd name="connsiteX12" fmla="*/ 778 w 391462"/>
                <a:gd name="connsiteY12" fmla="*/ 57245 h 14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1462" h="146479">
                  <a:moveTo>
                    <a:pt x="778" y="57245"/>
                  </a:moveTo>
                  <a:cubicBezTo>
                    <a:pt x="10832" y="62537"/>
                    <a:pt x="112432" y="79470"/>
                    <a:pt x="150003" y="92170"/>
                  </a:cubicBezTo>
                  <a:cubicBezTo>
                    <a:pt x="187574" y="104870"/>
                    <a:pt x="226203" y="133445"/>
                    <a:pt x="226203" y="133445"/>
                  </a:cubicBezTo>
                  <a:cubicBezTo>
                    <a:pt x="237316" y="137678"/>
                    <a:pt x="204507" y="118099"/>
                    <a:pt x="216678" y="117570"/>
                  </a:cubicBezTo>
                  <a:cubicBezTo>
                    <a:pt x="228849" y="117041"/>
                    <a:pt x="279649" y="125508"/>
                    <a:pt x="299228" y="130270"/>
                  </a:cubicBezTo>
                  <a:cubicBezTo>
                    <a:pt x="318807" y="135032"/>
                    <a:pt x="318807" y="148791"/>
                    <a:pt x="334153" y="146145"/>
                  </a:cubicBezTo>
                  <a:cubicBezTo>
                    <a:pt x="349499" y="143499"/>
                    <a:pt x="394478" y="117041"/>
                    <a:pt x="391303" y="114395"/>
                  </a:cubicBezTo>
                  <a:cubicBezTo>
                    <a:pt x="388128" y="111749"/>
                    <a:pt x="350028" y="133445"/>
                    <a:pt x="315103" y="130270"/>
                  </a:cubicBezTo>
                  <a:cubicBezTo>
                    <a:pt x="280178" y="127095"/>
                    <a:pt x="181753" y="95345"/>
                    <a:pt x="181753" y="95345"/>
                  </a:cubicBezTo>
                  <a:cubicBezTo>
                    <a:pt x="147886" y="86349"/>
                    <a:pt x="130953" y="92170"/>
                    <a:pt x="111903" y="76295"/>
                  </a:cubicBezTo>
                  <a:cubicBezTo>
                    <a:pt x="92853" y="60420"/>
                    <a:pt x="71157" y="2741"/>
                    <a:pt x="67453" y="95"/>
                  </a:cubicBezTo>
                  <a:cubicBezTo>
                    <a:pt x="63749" y="-2551"/>
                    <a:pt x="98145" y="50366"/>
                    <a:pt x="89678" y="60420"/>
                  </a:cubicBezTo>
                  <a:cubicBezTo>
                    <a:pt x="81211" y="70474"/>
                    <a:pt x="-9276" y="51953"/>
                    <a:pt x="778" y="5724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F6F53E51-3000-BB8C-1489-5F19EECB631E}"/>
                </a:ext>
              </a:extLst>
            </p:cNvPr>
            <p:cNvSpPr/>
            <p:nvPr/>
          </p:nvSpPr>
          <p:spPr>
            <a:xfrm>
              <a:off x="4675041" y="5873738"/>
              <a:ext cx="192314" cy="98598"/>
            </a:xfrm>
            <a:custGeom>
              <a:avLst/>
              <a:gdLst>
                <a:gd name="connsiteX0" fmla="*/ 1734 w 192314"/>
                <a:gd name="connsiteY0" fmla="*/ 12 h 98598"/>
                <a:gd name="connsiteX1" fmla="*/ 141434 w 192314"/>
                <a:gd name="connsiteY1" fmla="*/ 25412 h 98598"/>
                <a:gd name="connsiteX2" fmla="*/ 192234 w 192314"/>
                <a:gd name="connsiteY2" fmla="*/ 98437 h 98598"/>
                <a:gd name="connsiteX3" fmla="*/ 150959 w 192314"/>
                <a:gd name="connsiteY3" fmla="*/ 44462 h 98598"/>
                <a:gd name="connsiteX4" fmla="*/ 68409 w 192314"/>
                <a:gd name="connsiteY4" fmla="*/ 22237 h 98598"/>
                <a:gd name="connsiteX5" fmla="*/ 1734 w 192314"/>
                <a:gd name="connsiteY5" fmla="*/ 12 h 9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314" h="98598">
                  <a:moveTo>
                    <a:pt x="1734" y="12"/>
                  </a:moveTo>
                  <a:cubicBezTo>
                    <a:pt x="13905" y="541"/>
                    <a:pt x="109684" y="9008"/>
                    <a:pt x="141434" y="25412"/>
                  </a:cubicBezTo>
                  <a:cubicBezTo>
                    <a:pt x="173184" y="41816"/>
                    <a:pt x="190647" y="95262"/>
                    <a:pt x="192234" y="98437"/>
                  </a:cubicBezTo>
                  <a:cubicBezTo>
                    <a:pt x="193821" y="101612"/>
                    <a:pt x="171596" y="57162"/>
                    <a:pt x="150959" y="44462"/>
                  </a:cubicBezTo>
                  <a:cubicBezTo>
                    <a:pt x="130322" y="31762"/>
                    <a:pt x="92221" y="29116"/>
                    <a:pt x="68409" y="22237"/>
                  </a:cubicBezTo>
                  <a:cubicBezTo>
                    <a:pt x="44597" y="15358"/>
                    <a:pt x="-10437" y="-517"/>
                    <a:pt x="1734" y="1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01EC1D95-AA8C-E679-EA12-81FAF527A3D5}"/>
                </a:ext>
              </a:extLst>
            </p:cNvPr>
            <p:cNvSpPr/>
            <p:nvPr/>
          </p:nvSpPr>
          <p:spPr>
            <a:xfrm>
              <a:off x="4813145" y="5914729"/>
              <a:ext cx="274987" cy="57486"/>
            </a:xfrm>
            <a:custGeom>
              <a:avLst/>
              <a:gdLst>
                <a:gd name="connsiteX0" fmla="*/ 155 w 274987"/>
                <a:gd name="connsiteY0" fmla="*/ 38396 h 57486"/>
                <a:gd name="connsiteX1" fmla="*/ 133505 w 274987"/>
                <a:gd name="connsiteY1" fmla="*/ 28871 h 57486"/>
                <a:gd name="connsiteX2" fmla="*/ 193830 w 274987"/>
                <a:gd name="connsiteY2" fmla="*/ 51096 h 57486"/>
                <a:gd name="connsiteX3" fmla="*/ 273205 w 274987"/>
                <a:gd name="connsiteY3" fmla="*/ 296 h 57486"/>
                <a:gd name="connsiteX4" fmla="*/ 250980 w 274987"/>
                <a:gd name="connsiteY4" fmla="*/ 28871 h 57486"/>
                <a:gd name="connsiteX5" fmla="*/ 228755 w 274987"/>
                <a:gd name="connsiteY5" fmla="*/ 57446 h 57486"/>
                <a:gd name="connsiteX6" fmla="*/ 184305 w 274987"/>
                <a:gd name="connsiteY6" fmla="*/ 22521 h 57486"/>
                <a:gd name="connsiteX7" fmla="*/ 66830 w 274987"/>
                <a:gd name="connsiteY7" fmla="*/ 9821 h 57486"/>
                <a:gd name="connsiteX8" fmla="*/ 162080 w 274987"/>
                <a:gd name="connsiteY8" fmla="*/ 12996 h 57486"/>
                <a:gd name="connsiteX9" fmla="*/ 155 w 274987"/>
                <a:gd name="connsiteY9" fmla="*/ 38396 h 5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987" h="57486">
                  <a:moveTo>
                    <a:pt x="155" y="38396"/>
                  </a:moveTo>
                  <a:cubicBezTo>
                    <a:pt x="-4607" y="41042"/>
                    <a:pt x="101226" y="26754"/>
                    <a:pt x="133505" y="28871"/>
                  </a:cubicBezTo>
                  <a:cubicBezTo>
                    <a:pt x="165784" y="30988"/>
                    <a:pt x="170547" y="55859"/>
                    <a:pt x="193830" y="51096"/>
                  </a:cubicBezTo>
                  <a:cubicBezTo>
                    <a:pt x="217113" y="46334"/>
                    <a:pt x="263680" y="4000"/>
                    <a:pt x="273205" y="296"/>
                  </a:cubicBezTo>
                  <a:cubicBezTo>
                    <a:pt x="282730" y="-3408"/>
                    <a:pt x="250980" y="28871"/>
                    <a:pt x="250980" y="28871"/>
                  </a:cubicBezTo>
                  <a:cubicBezTo>
                    <a:pt x="243572" y="38396"/>
                    <a:pt x="239867" y="58504"/>
                    <a:pt x="228755" y="57446"/>
                  </a:cubicBezTo>
                  <a:cubicBezTo>
                    <a:pt x="217643" y="56388"/>
                    <a:pt x="211292" y="30458"/>
                    <a:pt x="184305" y="22521"/>
                  </a:cubicBezTo>
                  <a:cubicBezTo>
                    <a:pt x="157318" y="14584"/>
                    <a:pt x="70534" y="11408"/>
                    <a:pt x="66830" y="9821"/>
                  </a:cubicBezTo>
                  <a:cubicBezTo>
                    <a:pt x="63126" y="8234"/>
                    <a:pt x="173192" y="7175"/>
                    <a:pt x="162080" y="12996"/>
                  </a:cubicBezTo>
                  <a:cubicBezTo>
                    <a:pt x="150968" y="18817"/>
                    <a:pt x="4917" y="35750"/>
                    <a:pt x="155" y="3839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5F48FAB0-5C4B-AF83-A630-7FA9C0236462}"/>
                </a:ext>
              </a:extLst>
            </p:cNvPr>
            <p:cNvSpPr/>
            <p:nvPr/>
          </p:nvSpPr>
          <p:spPr>
            <a:xfrm>
              <a:off x="5057525" y="5915007"/>
              <a:ext cx="178619" cy="159569"/>
            </a:xfrm>
            <a:custGeom>
              <a:avLst/>
              <a:gdLst>
                <a:gd name="connsiteX0" fmla="*/ 250 w 178619"/>
                <a:gd name="connsiteY0" fmla="*/ 18 h 159569"/>
                <a:gd name="connsiteX1" fmla="*/ 57400 w 178619"/>
                <a:gd name="connsiteY1" fmla="*/ 57168 h 159569"/>
                <a:gd name="connsiteX2" fmla="*/ 9775 w 178619"/>
                <a:gd name="connsiteY2" fmla="*/ 98443 h 159569"/>
                <a:gd name="connsiteX3" fmla="*/ 57400 w 178619"/>
                <a:gd name="connsiteY3" fmla="*/ 98443 h 159569"/>
                <a:gd name="connsiteX4" fmla="*/ 174875 w 178619"/>
                <a:gd name="connsiteY4" fmla="*/ 158768 h 159569"/>
                <a:gd name="connsiteX5" fmla="*/ 149475 w 178619"/>
                <a:gd name="connsiteY5" fmla="*/ 130193 h 159569"/>
                <a:gd name="connsiteX6" fmla="*/ 149475 w 178619"/>
                <a:gd name="connsiteY6" fmla="*/ 88918 h 159569"/>
                <a:gd name="connsiteX7" fmla="*/ 127250 w 178619"/>
                <a:gd name="connsiteY7" fmla="*/ 117493 h 159569"/>
                <a:gd name="connsiteX8" fmla="*/ 28825 w 178619"/>
                <a:gd name="connsiteY8" fmla="*/ 79393 h 159569"/>
                <a:gd name="connsiteX9" fmla="*/ 35175 w 178619"/>
                <a:gd name="connsiteY9" fmla="*/ 50818 h 159569"/>
                <a:gd name="connsiteX10" fmla="*/ 250 w 178619"/>
                <a:gd name="connsiteY10" fmla="*/ 18 h 1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619" h="159569">
                  <a:moveTo>
                    <a:pt x="250" y="18"/>
                  </a:moveTo>
                  <a:cubicBezTo>
                    <a:pt x="3954" y="1076"/>
                    <a:pt x="55813" y="40764"/>
                    <a:pt x="57400" y="57168"/>
                  </a:cubicBezTo>
                  <a:cubicBezTo>
                    <a:pt x="58987" y="73572"/>
                    <a:pt x="9775" y="91564"/>
                    <a:pt x="9775" y="98443"/>
                  </a:cubicBezTo>
                  <a:cubicBezTo>
                    <a:pt x="9775" y="105322"/>
                    <a:pt x="29883" y="88389"/>
                    <a:pt x="57400" y="98443"/>
                  </a:cubicBezTo>
                  <a:cubicBezTo>
                    <a:pt x="84917" y="108497"/>
                    <a:pt x="159529" y="153476"/>
                    <a:pt x="174875" y="158768"/>
                  </a:cubicBezTo>
                  <a:cubicBezTo>
                    <a:pt x="190221" y="164060"/>
                    <a:pt x="153708" y="141835"/>
                    <a:pt x="149475" y="130193"/>
                  </a:cubicBezTo>
                  <a:cubicBezTo>
                    <a:pt x="145242" y="118551"/>
                    <a:pt x="153179" y="91035"/>
                    <a:pt x="149475" y="88918"/>
                  </a:cubicBezTo>
                  <a:cubicBezTo>
                    <a:pt x="145771" y="86801"/>
                    <a:pt x="147358" y="119081"/>
                    <a:pt x="127250" y="117493"/>
                  </a:cubicBezTo>
                  <a:cubicBezTo>
                    <a:pt x="107142" y="115906"/>
                    <a:pt x="44171" y="90505"/>
                    <a:pt x="28825" y="79393"/>
                  </a:cubicBezTo>
                  <a:cubicBezTo>
                    <a:pt x="13479" y="68281"/>
                    <a:pt x="35175" y="58755"/>
                    <a:pt x="35175" y="50818"/>
                  </a:cubicBezTo>
                  <a:cubicBezTo>
                    <a:pt x="35175" y="42881"/>
                    <a:pt x="-3454" y="-1040"/>
                    <a:pt x="250" y="1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6D48E88A-E1D0-7D83-B8B9-059A58B1DD78}"/>
                </a:ext>
              </a:extLst>
            </p:cNvPr>
            <p:cNvSpPr/>
            <p:nvPr/>
          </p:nvSpPr>
          <p:spPr>
            <a:xfrm>
              <a:off x="5195262" y="6031132"/>
              <a:ext cx="601019" cy="386133"/>
            </a:xfrm>
            <a:custGeom>
              <a:avLst/>
              <a:gdLst>
                <a:gd name="connsiteX0" fmla="*/ 5388 w 601019"/>
                <a:gd name="connsiteY0" fmla="*/ 4543 h 386133"/>
                <a:gd name="connsiteX1" fmla="*/ 364163 w 601019"/>
                <a:gd name="connsiteY1" fmla="*/ 198218 h 386133"/>
                <a:gd name="connsiteX2" fmla="*/ 516563 w 601019"/>
                <a:gd name="connsiteY2" fmla="*/ 296643 h 386133"/>
                <a:gd name="connsiteX3" fmla="*/ 500688 w 601019"/>
                <a:gd name="connsiteY3" fmla="*/ 277593 h 386133"/>
                <a:gd name="connsiteX4" fmla="*/ 599113 w 601019"/>
                <a:gd name="connsiteY4" fmla="*/ 385543 h 386133"/>
                <a:gd name="connsiteX5" fmla="*/ 532438 w 601019"/>
                <a:gd name="connsiteY5" fmla="*/ 309343 h 386133"/>
                <a:gd name="connsiteX6" fmla="*/ 173663 w 601019"/>
                <a:gd name="connsiteY6" fmla="*/ 80743 h 386133"/>
                <a:gd name="connsiteX7" fmla="*/ 5388 w 601019"/>
                <a:gd name="connsiteY7" fmla="*/ 4543 h 38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019" h="386133">
                  <a:moveTo>
                    <a:pt x="5388" y="4543"/>
                  </a:moveTo>
                  <a:cubicBezTo>
                    <a:pt x="37138" y="24122"/>
                    <a:pt x="278967" y="149535"/>
                    <a:pt x="364163" y="198218"/>
                  </a:cubicBezTo>
                  <a:cubicBezTo>
                    <a:pt x="449359" y="246901"/>
                    <a:pt x="493809" y="283414"/>
                    <a:pt x="516563" y="296643"/>
                  </a:cubicBezTo>
                  <a:cubicBezTo>
                    <a:pt x="539317" y="309872"/>
                    <a:pt x="486930" y="262776"/>
                    <a:pt x="500688" y="277593"/>
                  </a:cubicBezTo>
                  <a:cubicBezTo>
                    <a:pt x="514446" y="292410"/>
                    <a:pt x="593821" y="380251"/>
                    <a:pt x="599113" y="385543"/>
                  </a:cubicBezTo>
                  <a:cubicBezTo>
                    <a:pt x="604405" y="390835"/>
                    <a:pt x="603346" y="360143"/>
                    <a:pt x="532438" y="309343"/>
                  </a:cubicBezTo>
                  <a:cubicBezTo>
                    <a:pt x="461530" y="258543"/>
                    <a:pt x="258330" y="129426"/>
                    <a:pt x="173663" y="80743"/>
                  </a:cubicBezTo>
                  <a:cubicBezTo>
                    <a:pt x="88996" y="32060"/>
                    <a:pt x="-26362" y="-15036"/>
                    <a:pt x="5388" y="454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B2FA7F62-5AD1-CBF8-1D11-CCB57BCBC509}"/>
                </a:ext>
              </a:extLst>
            </p:cNvPr>
            <p:cNvSpPr/>
            <p:nvPr/>
          </p:nvSpPr>
          <p:spPr>
            <a:xfrm>
              <a:off x="5107782" y="6005823"/>
              <a:ext cx="693050" cy="426727"/>
            </a:xfrm>
            <a:custGeom>
              <a:avLst/>
              <a:gdLst>
                <a:gd name="connsiteX0" fmla="*/ 793 w 693050"/>
                <a:gd name="connsiteY0" fmla="*/ 1277 h 426727"/>
                <a:gd name="connsiteX1" fmla="*/ 419893 w 693050"/>
                <a:gd name="connsiteY1" fmla="*/ 214002 h 426727"/>
                <a:gd name="connsiteX2" fmla="*/ 604043 w 693050"/>
                <a:gd name="connsiteY2" fmla="*/ 356877 h 426727"/>
                <a:gd name="connsiteX3" fmla="*/ 591343 w 693050"/>
                <a:gd name="connsiteY3" fmla="*/ 328302 h 426727"/>
                <a:gd name="connsiteX4" fmla="*/ 692943 w 693050"/>
                <a:gd name="connsiteY4" fmla="*/ 426727 h 426727"/>
                <a:gd name="connsiteX5" fmla="*/ 604043 w 693050"/>
                <a:gd name="connsiteY5" fmla="*/ 328302 h 426727"/>
                <a:gd name="connsiteX6" fmla="*/ 321468 w 693050"/>
                <a:gd name="connsiteY6" fmla="*/ 134627 h 426727"/>
                <a:gd name="connsiteX7" fmla="*/ 793 w 693050"/>
                <a:gd name="connsiteY7" fmla="*/ 1277 h 42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3050" h="426727">
                  <a:moveTo>
                    <a:pt x="793" y="1277"/>
                  </a:moveTo>
                  <a:cubicBezTo>
                    <a:pt x="17197" y="14506"/>
                    <a:pt x="319351" y="154735"/>
                    <a:pt x="419893" y="214002"/>
                  </a:cubicBezTo>
                  <a:cubicBezTo>
                    <a:pt x="520435" y="273269"/>
                    <a:pt x="575468" y="337827"/>
                    <a:pt x="604043" y="356877"/>
                  </a:cubicBezTo>
                  <a:cubicBezTo>
                    <a:pt x="632618" y="375927"/>
                    <a:pt x="576527" y="316660"/>
                    <a:pt x="591343" y="328302"/>
                  </a:cubicBezTo>
                  <a:cubicBezTo>
                    <a:pt x="606159" y="339944"/>
                    <a:pt x="690826" y="426727"/>
                    <a:pt x="692943" y="426727"/>
                  </a:cubicBezTo>
                  <a:cubicBezTo>
                    <a:pt x="695060" y="426727"/>
                    <a:pt x="665955" y="376985"/>
                    <a:pt x="604043" y="328302"/>
                  </a:cubicBezTo>
                  <a:cubicBezTo>
                    <a:pt x="542131" y="279619"/>
                    <a:pt x="416189" y="188602"/>
                    <a:pt x="321468" y="134627"/>
                  </a:cubicBezTo>
                  <a:cubicBezTo>
                    <a:pt x="226747" y="80652"/>
                    <a:pt x="-15611" y="-11952"/>
                    <a:pt x="793" y="127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68CC0AAB-0AD5-F676-F659-8AF26806FA79}"/>
                </a:ext>
              </a:extLst>
            </p:cNvPr>
            <p:cNvSpPr/>
            <p:nvPr/>
          </p:nvSpPr>
          <p:spPr>
            <a:xfrm>
              <a:off x="4549870" y="5867350"/>
              <a:ext cx="177863" cy="515002"/>
            </a:xfrm>
            <a:custGeom>
              <a:avLst/>
              <a:gdLst>
                <a:gd name="connsiteX0" fmla="*/ 177705 w 177863"/>
                <a:gd name="connsiteY0" fmla="*/ 50 h 515002"/>
                <a:gd name="connsiteX1" fmla="*/ 130080 w 177863"/>
                <a:gd name="connsiteY1" fmla="*/ 82600 h 515002"/>
                <a:gd name="connsiteX2" fmla="*/ 145955 w 177863"/>
                <a:gd name="connsiteY2" fmla="*/ 117525 h 515002"/>
                <a:gd name="connsiteX3" fmla="*/ 149130 w 177863"/>
                <a:gd name="connsiteY3" fmla="*/ 101650 h 515002"/>
                <a:gd name="connsiteX4" fmla="*/ 98330 w 177863"/>
                <a:gd name="connsiteY4" fmla="*/ 146100 h 515002"/>
                <a:gd name="connsiteX5" fmla="*/ 72930 w 177863"/>
                <a:gd name="connsiteY5" fmla="*/ 219125 h 515002"/>
                <a:gd name="connsiteX6" fmla="*/ 85630 w 177863"/>
                <a:gd name="connsiteY6" fmla="*/ 196900 h 515002"/>
                <a:gd name="connsiteX7" fmla="*/ 18955 w 177863"/>
                <a:gd name="connsiteY7" fmla="*/ 266750 h 515002"/>
                <a:gd name="connsiteX8" fmla="*/ 9430 w 177863"/>
                <a:gd name="connsiteY8" fmla="*/ 371525 h 515002"/>
                <a:gd name="connsiteX9" fmla="*/ 6255 w 177863"/>
                <a:gd name="connsiteY9" fmla="*/ 355650 h 515002"/>
                <a:gd name="connsiteX10" fmla="*/ 98330 w 177863"/>
                <a:gd name="connsiteY10" fmla="*/ 511225 h 515002"/>
                <a:gd name="connsiteX11" fmla="*/ 66580 w 177863"/>
                <a:gd name="connsiteY11" fmla="*/ 457250 h 515002"/>
                <a:gd name="connsiteX12" fmla="*/ 18955 w 177863"/>
                <a:gd name="connsiteY12" fmla="*/ 349300 h 515002"/>
                <a:gd name="connsiteX13" fmla="*/ 76105 w 177863"/>
                <a:gd name="connsiteY13" fmla="*/ 215950 h 515002"/>
                <a:gd name="connsiteX14" fmla="*/ 57055 w 177863"/>
                <a:gd name="connsiteY14" fmla="*/ 228650 h 515002"/>
                <a:gd name="connsiteX15" fmla="*/ 114205 w 177863"/>
                <a:gd name="connsiteY15" fmla="*/ 120700 h 515002"/>
                <a:gd name="connsiteX16" fmla="*/ 111030 w 177863"/>
                <a:gd name="connsiteY16" fmla="*/ 95300 h 515002"/>
                <a:gd name="connsiteX17" fmla="*/ 177705 w 177863"/>
                <a:gd name="connsiteY17" fmla="*/ 50 h 51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863" h="515002">
                  <a:moveTo>
                    <a:pt x="177705" y="50"/>
                  </a:moveTo>
                  <a:cubicBezTo>
                    <a:pt x="180880" y="-2067"/>
                    <a:pt x="135372" y="63021"/>
                    <a:pt x="130080" y="82600"/>
                  </a:cubicBezTo>
                  <a:cubicBezTo>
                    <a:pt x="124788" y="102179"/>
                    <a:pt x="145955" y="117525"/>
                    <a:pt x="145955" y="117525"/>
                  </a:cubicBezTo>
                  <a:cubicBezTo>
                    <a:pt x="149130" y="120700"/>
                    <a:pt x="157067" y="96888"/>
                    <a:pt x="149130" y="101650"/>
                  </a:cubicBezTo>
                  <a:cubicBezTo>
                    <a:pt x="141192" y="106413"/>
                    <a:pt x="111030" y="126521"/>
                    <a:pt x="98330" y="146100"/>
                  </a:cubicBezTo>
                  <a:cubicBezTo>
                    <a:pt x="85630" y="165679"/>
                    <a:pt x="75047" y="210658"/>
                    <a:pt x="72930" y="219125"/>
                  </a:cubicBezTo>
                  <a:cubicBezTo>
                    <a:pt x="70813" y="227592"/>
                    <a:pt x="94626" y="188963"/>
                    <a:pt x="85630" y="196900"/>
                  </a:cubicBezTo>
                  <a:cubicBezTo>
                    <a:pt x="76634" y="204838"/>
                    <a:pt x="31655" y="237646"/>
                    <a:pt x="18955" y="266750"/>
                  </a:cubicBezTo>
                  <a:cubicBezTo>
                    <a:pt x="6255" y="295854"/>
                    <a:pt x="9430" y="371525"/>
                    <a:pt x="9430" y="371525"/>
                  </a:cubicBezTo>
                  <a:cubicBezTo>
                    <a:pt x="7313" y="386342"/>
                    <a:pt x="-8562" y="332367"/>
                    <a:pt x="6255" y="355650"/>
                  </a:cubicBezTo>
                  <a:cubicBezTo>
                    <a:pt x="21072" y="378933"/>
                    <a:pt x="88276" y="494292"/>
                    <a:pt x="98330" y="511225"/>
                  </a:cubicBezTo>
                  <a:cubicBezTo>
                    <a:pt x="108384" y="528158"/>
                    <a:pt x="79809" y="484238"/>
                    <a:pt x="66580" y="457250"/>
                  </a:cubicBezTo>
                  <a:cubicBezTo>
                    <a:pt x="53351" y="430263"/>
                    <a:pt x="17367" y="389517"/>
                    <a:pt x="18955" y="349300"/>
                  </a:cubicBezTo>
                  <a:cubicBezTo>
                    <a:pt x="20543" y="309083"/>
                    <a:pt x="69755" y="236058"/>
                    <a:pt x="76105" y="215950"/>
                  </a:cubicBezTo>
                  <a:cubicBezTo>
                    <a:pt x="82455" y="195842"/>
                    <a:pt x="50705" y="244525"/>
                    <a:pt x="57055" y="228650"/>
                  </a:cubicBezTo>
                  <a:cubicBezTo>
                    <a:pt x="63405" y="212775"/>
                    <a:pt x="105209" y="142925"/>
                    <a:pt x="114205" y="120700"/>
                  </a:cubicBezTo>
                  <a:cubicBezTo>
                    <a:pt x="123201" y="98475"/>
                    <a:pt x="101505" y="109587"/>
                    <a:pt x="111030" y="95300"/>
                  </a:cubicBezTo>
                  <a:cubicBezTo>
                    <a:pt x="120555" y="81013"/>
                    <a:pt x="174530" y="2167"/>
                    <a:pt x="177705" y="5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76F53409-B167-C91B-73F2-161890961E8C}"/>
                </a:ext>
              </a:extLst>
            </p:cNvPr>
            <p:cNvSpPr/>
            <p:nvPr/>
          </p:nvSpPr>
          <p:spPr>
            <a:xfrm>
              <a:off x="5681656" y="6356340"/>
              <a:ext cx="125946" cy="365196"/>
            </a:xfrm>
            <a:custGeom>
              <a:avLst/>
              <a:gdLst>
                <a:gd name="connsiteX0" fmla="*/ 77794 w 125946"/>
                <a:gd name="connsiteY0" fmla="*/ 10 h 365196"/>
                <a:gd name="connsiteX1" fmla="*/ 122244 w 125946"/>
                <a:gd name="connsiteY1" fmla="*/ 111135 h 365196"/>
                <a:gd name="connsiteX2" fmla="*/ 87319 w 125946"/>
                <a:gd name="connsiteY2" fmla="*/ 149235 h 365196"/>
                <a:gd name="connsiteX3" fmla="*/ 65094 w 125946"/>
                <a:gd name="connsiteY3" fmla="*/ 190510 h 365196"/>
                <a:gd name="connsiteX4" fmla="*/ 33344 w 125946"/>
                <a:gd name="connsiteY4" fmla="*/ 228610 h 365196"/>
                <a:gd name="connsiteX5" fmla="*/ 36519 w 125946"/>
                <a:gd name="connsiteY5" fmla="*/ 314335 h 365196"/>
                <a:gd name="connsiteX6" fmla="*/ 46044 w 125946"/>
                <a:gd name="connsiteY6" fmla="*/ 365135 h 365196"/>
                <a:gd name="connsiteX7" fmla="*/ 20644 w 125946"/>
                <a:gd name="connsiteY7" fmla="*/ 304810 h 365196"/>
                <a:gd name="connsiteX8" fmla="*/ 4769 w 125946"/>
                <a:gd name="connsiteY8" fmla="*/ 257185 h 365196"/>
                <a:gd name="connsiteX9" fmla="*/ 109544 w 125946"/>
                <a:gd name="connsiteY9" fmla="*/ 123835 h 365196"/>
                <a:gd name="connsiteX10" fmla="*/ 122244 w 125946"/>
                <a:gd name="connsiteY10" fmla="*/ 104785 h 365196"/>
                <a:gd name="connsiteX11" fmla="*/ 77794 w 125946"/>
                <a:gd name="connsiteY11" fmla="*/ 10 h 36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46" h="365196">
                  <a:moveTo>
                    <a:pt x="77794" y="10"/>
                  </a:moveTo>
                  <a:cubicBezTo>
                    <a:pt x="77794" y="1068"/>
                    <a:pt x="120657" y="86264"/>
                    <a:pt x="122244" y="111135"/>
                  </a:cubicBezTo>
                  <a:cubicBezTo>
                    <a:pt x="123832" y="136006"/>
                    <a:pt x="96844" y="136006"/>
                    <a:pt x="87319" y="149235"/>
                  </a:cubicBezTo>
                  <a:cubicBezTo>
                    <a:pt x="77794" y="162464"/>
                    <a:pt x="74090" y="177281"/>
                    <a:pt x="65094" y="190510"/>
                  </a:cubicBezTo>
                  <a:cubicBezTo>
                    <a:pt x="56098" y="203739"/>
                    <a:pt x="38106" y="207973"/>
                    <a:pt x="33344" y="228610"/>
                  </a:cubicBezTo>
                  <a:cubicBezTo>
                    <a:pt x="28582" y="249247"/>
                    <a:pt x="34402" y="291581"/>
                    <a:pt x="36519" y="314335"/>
                  </a:cubicBezTo>
                  <a:cubicBezTo>
                    <a:pt x="38636" y="337089"/>
                    <a:pt x="48690" y="366723"/>
                    <a:pt x="46044" y="365135"/>
                  </a:cubicBezTo>
                  <a:cubicBezTo>
                    <a:pt x="43398" y="363548"/>
                    <a:pt x="27523" y="322802"/>
                    <a:pt x="20644" y="304810"/>
                  </a:cubicBezTo>
                  <a:cubicBezTo>
                    <a:pt x="13765" y="286818"/>
                    <a:pt x="-10048" y="287347"/>
                    <a:pt x="4769" y="257185"/>
                  </a:cubicBezTo>
                  <a:cubicBezTo>
                    <a:pt x="19586" y="227023"/>
                    <a:pt x="109544" y="123835"/>
                    <a:pt x="109544" y="123835"/>
                  </a:cubicBezTo>
                  <a:cubicBezTo>
                    <a:pt x="129123" y="98435"/>
                    <a:pt x="128065" y="128068"/>
                    <a:pt x="122244" y="104785"/>
                  </a:cubicBezTo>
                  <a:cubicBezTo>
                    <a:pt x="116423" y="81502"/>
                    <a:pt x="77794" y="-1048"/>
                    <a:pt x="77794" y="1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4A8D01B7-AF9B-0C7A-6794-E4FE72F83EFC}"/>
                </a:ext>
              </a:extLst>
            </p:cNvPr>
            <p:cNvSpPr/>
            <p:nvPr/>
          </p:nvSpPr>
          <p:spPr>
            <a:xfrm>
              <a:off x="4649252" y="6206390"/>
              <a:ext cx="417463" cy="39406"/>
            </a:xfrm>
            <a:custGeom>
              <a:avLst/>
              <a:gdLst>
                <a:gd name="connsiteX0" fmla="*/ 2123 w 417463"/>
                <a:gd name="connsiteY0" fmla="*/ 735 h 39406"/>
                <a:gd name="connsiteX1" fmla="*/ 402173 w 417463"/>
                <a:gd name="connsiteY1" fmla="*/ 38835 h 39406"/>
                <a:gd name="connsiteX2" fmla="*/ 325973 w 417463"/>
                <a:gd name="connsiteY2" fmla="*/ 22960 h 39406"/>
                <a:gd name="connsiteX3" fmla="*/ 246598 w 417463"/>
                <a:gd name="connsiteY3" fmla="*/ 13435 h 39406"/>
                <a:gd name="connsiteX4" fmla="*/ 2123 w 417463"/>
                <a:gd name="connsiteY4" fmla="*/ 735 h 3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463" h="39406">
                  <a:moveTo>
                    <a:pt x="2123" y="735"/>
                  </a:moveTo>
                  <a:cubicBezTo>
                    <a:pt x="28052" y="4968"/>
                    <a:pt x="348198" y="35131"/>
                    <a:pt x="402173" y="38835"/>
                  </a:cubicBezTo>
                  <a:cubicBezTo>
                    <a:pt x="456148" y="42539"/>
                    <a:pt x="351902" y="27193"/>
                    <a:pt x="325973" y="22960"/>
                  </a:cubicBezTo>
                  <a:cubicBezTo>
                    <a:pt x="300044" y="18727"/>
                    <a:pt x="297927" y="15022"/>
                    <a:pt x="246598" y="13435"/>
                  </a:cubicBezTo>
                  <a:cubicBezTo>
                    <a:pt x="195269" y="11848"/>
                    <a:pt x="-23806" y="-3498"/>
                    <a:pt x="2123" y="73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1C669152-A944-7F2B-34BC-94E6E1957130}"/>
                </a:ext>
              </a:extLst>
            </p:cNvPr>
            <p:cNvSpPr/>
            <p:nvPr/>
          </p:nvSpPr>
          <p:spPr>
            <a:xfrm>
              <a:off x="4622647" y="6134100"/>
              <a:ext cx="109051" cy="248793"/>
            </a:xfrm>
            <a:custGeom>
              <a:avLst/>
              <a:gdLst>
                <a:gd name="connsiteX0" fmla="*/ 19203 w 109051"/>
                <a:gd name="connsiteY0" fmla="*/ 0 h 248793"/>
                <a:gd name="connsiteX1" fmla="*/ 31903 w 109051"/>
                <a:gd name="connsiteY1" fmla="*/ 117475 h 248793"/>
                <a:gd name="connsiteX2" fmla="*/ 108103 w 109051"/>
                <a:gd name="connsiteY2" fmla="*/ 244475 h 248793"/>
                <a:gd name="connsiteX3" fmla="*/ 70003 w 109051"/>
                <a:gd name="connsiteY3" fmla="*/ 206375 h 248793"/>
                <a:gd name="connsiteX4" fmla="*/ 3328 w 109051"/>
                <a:gd name="connsiteY4" fmla="*/ 82550 h 248793"/>
                <a:gd name="connsiteX5" fmla="*/ 9678 w 109051"/>
                <a:gd name="connsiteY5" fmla="*/ 117475 h 248793"/>
                <a:gd name="connsiteX6" fmla="*/ 19203 w 109051"/>
                <a:gd name="connsiteY6" fmla="*/ 0 h 24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051" h="248793">
                  <a:moveTo>
                    <a:pt x="19203" y="0"/>
                  </a:moveTo>
                  <a:cubicBezTo>
                    <a:pt x="22907" y="0"/>
                    <a:pt x="17086" y="76729"/>
                    <a:pt x="31903" y="117475"/>
                  </a:cubicBezTo>
                  <a:cubicBezTo>
                    <a:pt x="46720" y="158221"/>
                    <a:pt x="101753" y="229658"/>
                    <a:pt x="108103" y="244475"/>
                  </a:cubicBezTo>
                  <a:cubicBezTo>
                    <a:pt x="114453" y="259292"/>
                    <a:pt x="87466" y="233363"/>
                    <a:pt x="70003" y="206375"/>
                  </a:cubicBezTo>
                  <a:cubicBezTo>
                    <a:pt x="52540" y="179387"/>
                    <a:pt x="13382" y="97367"/>
                    <a:pt x="3328" y="82550"/>
                  </a:cubicBezTo>
                  <a:cubicBezTo>
                    <a:pt x="-6726" y="67733"/>
                    <a:pt x="9149" y="129117"/>
                    <a:pt x="9678" y="117475"/>
                  </a:cubicBezTo>
                  <a:cubicBezTo>
                    <a:pt x="10207" y="105833"/>
                    <a:pt x="15499" y="0"/>
                    <a:pt x="19203" y="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8E6DC06D-9C83-2818-9DC7-27E23E26214C}"/>
                </a:ext>
              </a:extLst>
            </p:cNvPr>
            <p:cNvSpPr/>
            <p:nvPr/>
          </p:nvSpPr>
          <p:spPr>
            <a:xfrm>
              <a:off x="4692498" y="6403213"/>
              <a:ext cx="791434" cy="353860"/>
            </a:xfrm>
            <a:custGeom>
              <a:avLst/>
              <a:gdLst>
                <a:gd name="connsiteX0" fmla="*/ 152 w 791434"/>
                <a:gd name="connsiteY0" fmla="*/ 762 h 353860"/>
                <a:gd name="connsiteX1" fmla="*/ 495452 w 791434"/>
                <a:gd name="connsiteY1" fmla="*/ 223012 h 353860"/>
                <a:gd name="connsiteX2" fmla="*/ 482752 w 791434"/>
                <a:gd name="connsiteY2" fmla="*/ 203962 h 353860"/>
                <a:gd name="connsiteX3" fmla="*/ 787552 w 791434"/>
                <a:gd name="connsiteY3" fmla="*/ 353187 h 353860"/>
                <a:gd name="connsiteX4" fmla="*/ 641502 w 791434"/>
                <a:gd name="connsiteY4" fmla="*/ 254762 h 353860"/>
                <a:gd name="connsiteX5" fmla="*/ 444652 w 791434"/>
                <a:gd name="connsiteY5" fmla="*/ 153162 h 353860"/>
                <a:gd name="connsiteX6" fmla="*/ 152 w 791434"/>
                <a:gd name="connsiteY6" fmla="*/ 762 h 35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1434" h="353860">
                  <a:moveTo>
                    <a:pt x="152" y="762"/>
                  </a:moveTo>
                  <a:cubicBezTo>
                    <a:pt x="8619" y="12404"/>
                    <a:pt x="415019" y="189145"/>
                    <a:pt x="495452" y="223012"/>
                  </a:cubicBezTo>
                  <a:cubicBezTo>
                    <a:pt x="575885" y="256879"/>
                    <a:pt x="434069" y="182266"/>
                    <a:pt x="482752" y="203962"/>
                  </a:cubicBezTo>
                  <a:cubicBezTo>
                    <a:pt x="531435" y="225658"/>
                    <a:pt x="761094" y="344720"/>
                    <a:pt x="787552" y="353187"/>
                  </a:cubicBezTo>
                  <a:cubicBezTo>
                    <a:pt x="814010" y="361654"/>
                    <a:pt x="698652" y="288100"/>
                    <a:pt x="641502" y="254762"/>
                  </a:cubicBezTo>
                  <a:cubicBezTo>
                    <a:pt x="584352" y="221425"/>
                    <a:pt x="550485" y="192320"/>
                    <a:pt x="444652" y="153162"/>
                  </a:cubicBezTo>
                  <a:cubicBezTo>
                    <a:pt x="338819" y="114004"/>
                    <a:pt x="-8315" y="-10880"/>
                    <a:pt x="152" y="76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AF79432B-A6E7-207F-ABDE-6187FCEBA5B5}"/>
                </a:ext>
              </a:extLst>
            </p:cNvPr>
            <p:cNvSpPr/>
            <p:nvPr/>
          </p:nvSpPr>
          <p:spPr>
            <a:xfrm>
              <a:off x="4555585" y="6101614"/>
              <a:ext cx="184693" cy="343712"/>
            </a:xfrm>
            <a:custGeom>
              <a:avLst/>
              <a:gdLst>
                <a:gd name="connsiteX0" fmla="*/ 540 w 184693"/>
                <a:gd name="connsiteY0" fmla="*/ 48361 h 343712"/>
                <a:gd name="connsiteX1" fmla="*/ 25940 w 184693"/>
                <a:gd name="connsiteY1" fmla="*/ 165836 h 343712"/>
                <a:gd name="connsiteX2" fmla="*/ 105315 w 184693"/>
                <a:gd name="connsiteY2" fmla="*/ 292836 h 343712"/>
                <a:gd name="connsiteX3" fmla="*/ 92615 w 184693"/>
                <a:gd name="connsiteY3" fmla="*/ 261086 h 343712"/>
                <a:gd name="connsiteX4" fmla="*/ 184690 w 184693"/>
                <a:gd name="connsiteY4" fmla="*/ 343636 h 343712"/>
                <a:gd name="connsiteX5" fmla="*/ 95790 w 184693"/>
                <a:gd name="connsiteY5" fmla="*/ 273786 h 343712"/>
                <a:gd name="connsiteX6" fmla="*/ 57690 w 184693"/>
                <a:gd name="connsiteY6" fmla="*/ 165836 h 343712"/>
                <a:gd name="connsiteX7" fmla="*/ 57690 w 184693"/>
                <a:gd name="connsiteY7" fmla="*/ 64236 h 343712"/>
                <a:gd name="connsiteX8" fmla="*/ 79915 w 184693"/>
                <a:gd name="connsiteY8" fmla="*/ 736 h 343712"/>
                <a:gd name="connsiteX9" fmla="*/ 51340 w 184693"/>
                <a:gd name="connsiteY9" fmla="*/ 105511 h 343712"/>
                <a:gd name="connsiteX10" fmla="*/ 44990 w 184693"/>
                <a:gd name="connsiteY10" fmla="*/ 184886 h 343712"/>
                <a:gd name="connsiteX11" fmla="*/ 540 w 184693"/>
                <a:gd name="connsiteY11" fmla="*/ 48361 h 34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693" h="343712">
                  <a:moveTo>
                    <a:pt x="540" y="48361"/>
                  </a:moveTo>
                  <a:cubicBezTo>
                    <a:pt x="-2635" y="45186"/>
                    <a:pt x="8478" y="125090"/>
                    <a:pt x="25940" y="165836"/>
                  </a:cubicBezTo>
                  <a:cubicBezTo>
                    <a:pt x="43403" y="206582"/>
                    <a:pt x="94203" y="276961"/>
                    <a:pt x="105315" y="292836"/>
                  </a:cubicBezTo>
                  <a:cubicBezTo>
                    <a:pt x="116428" y="308711"/>
                    <a:pt x="79386" y="252619"/>
                    <a:pt x="92615" y="261086"/>
                  </a:cubicBezTo>
                  <a:cubicBezTo>
                    <a:pt x="105844" y="269553"/>
                    <a:pt x="184161" y="341519"/>
                    <a:pt x="184690" y="343636"/>
                  </a:cubicBezTo>
                  <a:cubicBezTo>
                    <a:pt x="185219" y="345753"/>
                    <a:pt x="116957" y="303419"/>
                    <a:pt x="95790" y="273786"/>
                  </a:cubicBezTo>
                  <a:cubicBezTo>
                    <a:pt x="74623" y="244153"/>
                    <a:pt x="64040" y="200761"/>
                    <a:pt x="57690" y="165836"/>
                  </a:cubicBezTo>
                  <a:cubicBezTo>
                    <a:pt x="51340" y="130911"/>
                    <a:pt x="53986" y="91753"/>
                    <a:pt x="57690" y="64236"/>
                  </a:cubicBezTo>
                  <a:cubicBezTo>
                    <a:pt x="61394" y="36719"/>
                    <a:pt x="80973" y="-6143"/>
                    <a:pt x="79915" y="736"/>
                  </a:cubicBezTo>
                  <a:cubicBezTo>
                    <a:pt x="78857" y="7615"/>
                    <a:pt x="57161" y="74819"/>
                    <a:pt x="51340" y="105511"/>
                  </a:cubicBezTo>
                  <a:cubicBezTo>
                    <a:pt x="45519" y="136203"/>
                    <a:pt x="52398" y="188061"/>
                    <a:pt x="44990" y="184886"/>
                  </a:cubicBezTo>
                  <a:cubicBezTo>
                    <a:pt x="37582" y="181711"/>
                    <a:pt x="3715" y="51536"/>
                    <a:pt x="540" y="4836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 1075">
              <a:extLst>
                <a:ext uri="{FF2B5EF4-FFF2-40B4-BE49-F238E27FC236}">
                  <a16:creationId xmlns:a16="http://schemas.microsoft.com/office/drawing/2014/main" id="{82AD8503-148A-7850-B317-78F424F33E57}"/>
                </a:ext>
              </a:extLst>
            </p:cNvPr>
            <p:cNvSpPr/>
            <p:nvPr/>
          </p:nvSpPr>
          <p:spPr>
            <a:xfrm>
              <a:off x="4689308" y="5889052"/>
              <a:ext cx="179754" cy="71362"/>
            </a:xfrm>
            <a:custGeom>
              <a:avLst/>
              <a:gdLst>
                <a:gd name="connsiteX0" fmla="*/ 167 w 179754"/>
                <a:gd name="connsiteY0" fmla="*/ 573 h 71362"/>
                <a:gd name="connsiteX1" fmla="*/ 171617 w 179754"/>
                <a:gd name="connsiteY1" fmla="*/ 70423 h 71362"/>
                <a:gd name="connsiteX2" fmla="*/ 139867 w 179754"/>
                <a:gd name="connsiteY2" fmla="*/ 38673 h 71362"/>
                <a:gd name="connsiteX3" fmla="*/ 167 w 179754"/>
                <a:gd name="connsiteY3" fmla="*/ 573 h 7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54" h="71362">
                  <a:moveTo>
                    <a:pt x="167" y="573"/>
                  </a:moveTo>
                  <a:cubicBezTo>
                    <a:pt x="5459" y="5865"/>
                    <a:pt x="148334" y="64073"/>
                    <a:pt x="171617" y="70423"/>
                  </a:cubicBezTo>
                  <a:cubicBezTo>
                    <a:pt x="194900" y="76773"/>
                    <a:pt x="163150" y="49256"/>
                    <a:pt x="139867" y="38673"/>
                  </a:cubicBezTo>
                  <a:cubicBezTo>
                    <a:pt x="116584" y="28090"/>
                    <a:pt x="-5125" y="-4719"/>
                    <a:pt x="167" y="57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 1076">
              <a:extLst>
                <a:ext uri="{FF2B5EF4-FFF2-40B4-BE49-F238E27FC236}">
                  <a16:creationId xmlns:a16="http://schemas.microsoft.com/office/drawing/2014/main" id="{14E19D78-FF2A-1B7C-64E0-D19319783689}"/>
                </a:ext>
              </a:extLst>
            </p:cNvPr>
            <p:cNvSpPr/>
            <p:nvPr/>
          </p:nvSpPr>
          <p:spPr>
            <a:xfrm>
              <a:off x="5036983" y="6013738"/>
              <a:ext cx="722438" cy="429721"/>
            </a:xfrm>
            <a:custGeom>
              <a:avLst/>
              <a:gdLst>
                <a:gd name="connsiteX0" fmla="*/ 8092 w 722438"/>
                <a:gd name="connsiteY0" fmla="*/ 6062 h 429721"/>
                <a:gd name="connsiteX1" fmla="*/ 490692 w 722438"/>
                <a:gd name="connsiteY1" fmla="*/ 250537 h 429721"/>
                <a:gd name="connsiteX2" fmla="*/ 719292 w 722438"/>
                <a:gd name="connsiteY2" fmla="*/ 428337 h 429721"/>
                <a:gd name="connsiteX3" fmla="*/ 595467 w 722438"/>
                <a:gd name="connsiteY3" fmla="*/ 320387 h 429721"/>
                <a:gd name="connsiteX4" fmla="*/ 214467 w 722438"/>
                <a:gd name="connsiteY4" fmla="*/ 94962 h 429721"/>
                <a:gd name="connsiteX5" fmla="*/ 8092 w 722438"/>
                <a:gd name="connsiteY5" fmla="*/ 6062 h 42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2438" h="429721">
                  <a:moveTo>
                    <a:pt x="8092" y="6062"/>
                  </a:moveTo>
                  <a:cubicBezTo>
                    <a:pt x="54130" y="31991"/>
                    <a:pt x="372159" y="180158"/>
                    <a:pt x="490692" y="250537"/>
                  </a:cubicBezTo>
                  <a:cubicBezTo>
                    <a:pt x="609225" y="320916"/>
                    <a:pt x="701830" y="416695"/>
                    <a:pt x="719292" y="428337"/>
                  </a:cubicBezTo>
                  <a:cubicBezTo>
                    <a:pt x="736754" y="439979"/>
                    <a:pt x="679604" y="375949"/>
                    <a:pt x="595467" y="320387"/>
                  </a:cubicBezTo>
                  <a:cubicBezTo>
                    <a:pt x="511330" y="264825"/>
                    <a:pt x="305484" y="147350"/>
                    <a:pt x="214467" y="94962"/>
                  </a:cubicBezTo>
                  <a:cubicBezTo>
                    <a:pt x="123450" y="42574"/>
                    <a:pt x="-37946" y="-19867"/>
                    <a:pt x="8092" y="606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 1077">
              <a:extLst>
                <a:ext uri="{FF2B5EF4-FFF2-40B4-BE49-F238E27FC236}">
                  <a16:creationId xmlns:a16="http://schemas.microsoft.com/office/drawing/2014/main" id="{391F76F5-48B3-4309-B5D5-691033BC79EB}"/>
                </a:ext>
              </a:extLst>
            </p:cNvPr>
            <p:cNvSpPr/>
            <p:nvPr/>
          </p:nvSpPr>
          <p:spPr>
            <a:xfrm>
              <a:off x="4751195" y="5961302"/>
              <a:ext cx="992627" cy="538400"/>
            </a:xfrm>
            <a:custGeom>
              <a:avLst/>
              <a:gdLst>
                <a:gd name="connsiteX0" fmla="*/ 1780 w 992627"/>
                <a:gd name="connsiteY0" fmla="*/ 1348 h 538400"/>
                <a:gd name="connsiteX1" fmla="*/ 474855 w 992627"/>
                <a:gd name="connsiteY1" fmla="*/ 223598 h 538400"/>
                <a:gd name="connsiteX2" fmla="*/ 468505 w 992627"/>
                <a:gd name="connsiteY2" fmla="*/ 198198 h 538400"/>
                <a:gd name="connsiteX3" fmla="*/ 913005 w 992627"/>
                <a:gd name="connsiteY3" fmla="*/ 461723 h 538400"/>
                <a:gd name="connsiteX4" fmla="*/ 989205 w 992627"/>
                <a:gd name="connsiteY4" fmla="*/ 537923 h 538400"/>
                <a:gd name="connsiteX5" fmla="*/ 868555 w 992627"/>
                <a:gd name="connsiteY5" fmla="*/ 436323 h 538400"/>
                <a:gd name="connsiteX6" fmla="*/ 351030 w 992627"/>
                <a:gd name="connsiteY6" fmla="*/ 131523 h 538400"/>
                <a:gd name="connsiteX7" fmla="*/ 249430 w 992627"/>
                <a:gd name="connsiteY7" fmla="*/ 29923 h 538400"/>
                <a:gd name="connsiteX8" fmla="*/ 309755 w 992627"/>
                <a:gd name="connsiteY8" fmla="*/ 125173 h 538400"/>
                <a:gd name="connsiteX9" fmla="*/ 1780 w 992627"/>
                <a:gd name="connsiteY9" fmla="*/ 1348 h 5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2627" h="538400">
                  <a:moveTo>
                    <a:pt x="1780" y="1348"/>
                  </a:moveTo>
                  <a:cubicBezTo>
                    <a:pt x="29297" y="17752"/>
                    <a:pt x="397067" y="190790"/>
                    <a:pt x="474855" y="223598"/>
                  </a:cubicBezTo>
                  <a:cubicBezTo>
                    <a:pt x="552643" y="256406"/>
                    <a:pt x="395480" y="158511"/>
                    <a:pt x="468505" y="198198"/>
                  </a:cubicBezTo>
                  <a:cubicBezTo>
                    <a:pt x="541530" y="237886"/>
                    <a:pt x="826222" y="405102"/>
                    <a:pt x="913005" y="461723"/>
                  </a:cubicBezTo>
                  <a:cubicBezTo>
                    <a:pt x="999788" y="518344"/>
                    <a:pt x="996613" y="542156"/>
                    <a:pt x="989205" y="537923"/>
                  </a:cubicBezTo>
                  <a:cubicBezTo>
                    <a:pt x="981797" y="533690"/>
                    <a:pt x="974917" y="504056"/>
                    <a:pt x="868555" y="436323"/>
                  </a:cubicBezTo>
                  <a:cubicBezTo>
                    <a:pt x="762193" y="368590"/>
                    <a:pt x="454218" y="199256"/>
                    <a:pt x="351030" y="131523"/>
                  </a:cubicBezTo>
                  <a:cubicBezTo>
                    <a:pt x="247843" y="63790"/>
                    <a:pt x="256309" y="30981"/>
                    <a:pt x="249430" y="29923"/>
                  </a:cubicBezTo>
                  <a:cubicBezTo>
                    <a:pt x="242551" y="28865"/>
                    <a:pt x="345209" y="126760"/>
                    <a:pt x="309755" y="125173"/>
                  </a:cubicBezTo>
                  <a:cubicBezTo>
                    <a:pt x="274301" y="123586"/>
                    <a:pt x="-25737" y="-15056"/>
                    <a:pt x="1780" y="134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 1078">
              <a:extLst>
                <a:ext uri="{FF2B5EF4-FFF2-40B4-BE49-F238E27FC236}">
                  <a16:creationId xmlns:a16="http://schemas.microsoft.com/office/drawing/2014/main" id="{56EFAE31-B661-7D97-167F-24184132AB88}"/>
                </a:ext>
              </a:extLst>
            </p:cNvPr>
            <p:cNvSpPr/>
            <p:nvPr/>
          </p:nvSpPr>
          <p:spPr>
            <a:xfrm>
              <a:off x="4667432" y="5996051"/>
              <a:ext cx="1027164" cy="538584"/>
            </a:xfrm>
            <a:custGeom>
              <a:avLst/>
              <a:gdLst>
                <a:gd name="connsiteX0" fmla="*/ 6168 w 1027164"/>
                <a:gd name="connsiteY0" fmla="*/ 4699 h 538584"/>
                <a:gd name="connsiteX1" fmla="*/ 212543 w 1027164"/>
                <a:gd name="connsiteY1" fmla="*/ 58674 h 538584"/>
                <a:gd name="connsiteX2" fmla="*/ 539568 w 1027164"/>
                <a:gd name="connsiteY2" fmla="*/ 214249 h 538584"/>
                <a:gd name="connsiteX3" fmla="*/ 533218 w 1027164"/>
                <a:gd name="connsiteY3" fmla="*/ 198374 h 538584"/>
                <a:gd name="connsiteX4" fmla="*/ 857068 w 1027164"/>
                <a:gd name="connsiteY4" fmla="*/ 388874 h 538584"/>
                <a:gd name="connsiteX5" fmla="*/ 841193 w 1027164"/>
                <a:gd name="connsiteY5" fmla="*/ 360299 h 538584"/>
                <a:gd name="connsiteX6" fmla="*/ 1025343 w 1027164"/>
                <a:gd name="connsiteY6" fmla="*/ 538099 h 538584"/>
                <a:gd name="connsiteX7" fmla="*/ 904693 w 1027164"/>
                <a:gd name="connsiteY7" fmla="*/ 404749 h 538584"/>
                <a:gd name="connsiteX8" fmla="*/ 447493 w 1027164"/>
                <a:gd name="connsiteY8" fmla="*/ 166624 h 538584"/>
                <a:gd name="connsiteX9" fmla="*/ 6168 w 1027164"/>
                <a:gd name="connsiteY9" fmla="*/ 4699 h 53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7164" h="538584">
                  <a:moveTo>
                    <a:pt x="6168" y="4699"/>
                  </a:moveTo>
                  <a:cubicBezTo>
                    <a:pt x="-32990" y="-13293"/>
                    <a:pt x="123643" y="23749"/>
                    <a:pt x="212543" y="58674"/>
                  </a:cubicBezTo>
                  <a:cubicBezTo>
                    <a:pt x="301443" y="93599"/>
                    <a:pt x="486122" y="190966"/>
                    <a:pt x="539568" y="214249"/>
                  </a:cubicBezTo>
                  <a:cubicBezTo>
                    <a:pt x="593014" y="237532"/>
                    <a:pt x="480301" y="169270"/>
                    <a:pt x="533218" y="198374"/>
                  </a:cubicBezTo>
                  <a:cubicBezTo>
                    <a:pt x="586135" y="227478"/>
                    <a:pt x="805739" y="361887"/>
                    <a:pt x="857068" y="388874"/>
                  </a:cubicBezTo>
                  <a:cubicBezTo>
                    <a:pt x="908397" y="415862"/>
                    <a:pt x="813147" y="335428"/>
                    <a:pt x="841193" y="360299"/>
                  </a:cubicBezTo>
                  <a:cubicBezTo>
                    <a:pt x="869239" y="385170"/>
                    <a:pt x="1014760" y="530691"/>
                    <a:pt x="1025343" y="538099"/>
                  </a:cubicBezTo>
                  <a:cubicBezTo>
                    <a:pt x="1035926" y="545507"/>
                    <a:pt x="1001001" y="466661"/>
                    <a:pt x="904693" y="404749"/>
                  </a:cubicBezTo>
                  <a:cubicBezTo>
                    <a:pt x="808385" y="342837"/>
                    <a:pt x="594601" y="235945"/>
                    <a:pt x="447493" y="166624"/>
                  </a:cubicBezTo>
                  <a:cubicBezTo>
                    <a:pt x="300385" y="97303"/>
                    <a:pt x="45326" y="22691"/>
                    <a:pt x="6168" y="469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 1079">
              <a:extLst>
                <a:ext uri="{FF2B5EF4-FFF2-40B4-BE49-F238E27FC236}">
                  <a16:creationId xmlns:a16="http://schemas.microsoft.com/office/drawing/2014/main" id="{60BE5B21-C63B-F8CD-C9FA-CDCF2852C920}"/>
                </a:ext>
              </a:extLst>
            </p:cNvPr>
            <p:cNvSpPr/>
            <p:nvPr/>
          </p:nvSpPr>
          <p:spPr>
            <a:xfrm>
              <a:off x="4622767" y="6104702"/>
              <a:ext cx="450258" cy="150294"/>
            </a:xfrm>
            <a:custGeom>
              <a:avLst/>
              <a:gdLst>
                <a:gd name="connsiteX0" fmla="*/ 33 w 450258"/>
                <a:gd name="connsiteY0" fmla="*/ 32573 h 150294"/>
                <a:gd name="connsiteX1" fmla="*/ 219108 w 450258"/>
                <a:gd name="connsiteY1" fmla="*/ 35748 h 150294"/>
                <a:gd name="connsiteX2" fmla="*/ 447708 w 450258"/>
                <a:gd name="connsiteY2" fmla="*/ 150048 h 150294"/>
                <a:gd name="connsiteX3" fmla="*/ 333408 w 450258"/>
                <a:gd name="connsiteY3" fmla="*/ 64323 h 150294"/>
                <a:gd name="connsiteX4" fmla="*/ 203233 w 450258"/>
                <a:gd name="connsiteY4" fmla="*/ 823 h 150294"/>
                <a:gd name="connsiteX5" fmla="*/ 33 w 450258"/>
                <a:gd name="connsiteY5" fmla="*/ 32573 h 1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258" h="150294">
                  <a:moveTo>
                    <a:pt x="33" y="32573"/>
                  </a:moveTo>
                  <a:cubicBezTo>
                    <a:pt x="2679" y="38394"/>
                    <a:pt x="144496" y="16169"/>
                    <a:pt x="219108" y="35748"/>
                  </a:cubicBezTo>
                  <a:cubicBezTo>
                    <a:pt x="293721" y="55327"/>
                    <a:pt x="428658" y="145286"/>
                    <a:pt x="447708" y="150048"/>
                  </a:cubicBezTo>
                  <a:cubicBezTo>
                    <a:pt x="466758" y="154810"/>
                    <a:pt x="374154" y="89194"/>
                    <a:pt x="333408" y="64323"/>
                  </a:cubicBezTo>
                  <a:cubicBezTo>
                    <a:pt x="292662" y="39452"/>
                    <a:pt x="254033" y="7173"/>
                    <a:pt x="203233" y="823"/>
                  </a:cubicBezTo>
                  <a:cubicBezTo>
                    <a:pt x="152433" y="-5527"/>
                    <a:pt x="-2613" y="26752"/>
                    <a:pt x="33" y="3257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 1080">
              <a:extLst>
                <a:ext uri="{FF2B5EF4-FFF2-40B4-BE49-F238E27FC236}">
                  <a16:creationId xmlns:a16="http://schemas.microsoft.com/office/drawing/2014/main" id="{72BE3977-02AD-F9F4-4B27-D844BEF5C7BA}"/>
                </a:ext>
              </a:extLst>
            </p:cNvPr>
            <p:cNvSpPr/>
            <p:nvPr/>
          </p:nvSpPr>
          <p:spPr>
            <a:xfrm>
              <a:off x="5061506" y="6177073"/>
              <a:ext cx="627829" cy="413028"/>
            </a:xfrm>
            <a:custGeom>
              <a:avLst/>
              <a:gdLst>
                <a:gd name="connsiteX0" fmla="*/ 8969 w 627829"/>
                <a:gd name="connsiteY0" fmla="*/ 7827 h 413028"/>
                <a:gd name="connsiteX1" fmla="*/ 412194 w 627829"/>
                <a:gd name="connsiteY1" fmla="*/ 233252 h 413028"/>
                <a:gd name="connsiteX2" fmla="*/ 561419 w 627829"/>
                <a:gd name="connsiteY2" fmla="*/ 357077 h 413028"/>
                <a:gd name="connsiteX3" fmla="*/ 529669 w 627829"/>
                <a:gd name="connsiteY3" fmla="*/ 315802 h 413028"/>
                <a:gd name="connsiteX4" fmla="*/ 624919 w 627829"/>
                <a:gd name="connsiteY4" fmla="*/ 411052 h 413028"/>
                <a:gd name="connsiteX5" fmla="*/ 399494 w 627829"/>
                <a:gd name="connsiteY5" fmla="*/ 211027 h 413028"/>
                <a:gd name="connsiteX6" fmla="*/ 151844 w 627829"/>
                <a:gd name="connsiteY6" fmla="*/ 64977 h 413028"/>
                <a:gd name="connsiteX7" fmla="*/ 8969 w 627829"/>
                <a:gd name="connsiteY7" fmla="*/ 7827 h 41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7829" h="413028">
                  <a:moveTo>
                    <a:pt x="8969" y="7827"/>
                  </a:moveTo>
                  <a:cubicBezTo>
                    <a:pt x="52361" y="35873"/>
                    <a:pt x="320119" y="175044"/>
                    <a:pt x="412194" y="233252"/>
                  </a:cubicBezTo>
                  <a:cubicBezTo>
                    <a:pt x="504269" y="291460"/>
                    <a:pt x="541840" y="343319"/>
                    <a:pt x="561419" y="357077"/>
                  </a:cubicBezTo>
                  <a:cubicBezTo>
                    <a:pt x="580998" y="370835"/>
                    <a:pt x="519086" y="306806"/>
                    <a:pt x="529669" y="315802"/>
                  </a:cubicBezTo>
                  <a:cubicBezTo>
                    <a:pt x="540252" y="324798"/>
                    <a:pt x="646615" y="428514"/>
                    <a:pt x="624919" y="411052"/>
                  </a:cubicBezTo>
                  <a:cubicBezTo>
                    <a:pt x="603223" y="393590"/>
                    <a:pt x="478340" y="268706"/>
                    <a:pt x="399494" y="211027"/>
                  </a:cubicBezTo>
                  <a:cubicBezTo>
                    <a:pt x="320648" y="153348"/>
                    <a:pt x="213227" y="96198"/>
                    <a:pt x="151844" y="64977"/>
                  </a:cubicBezTo>
                  <a:cubicBezTo>
                    <a:pt x="90461" y="33756"/>
                    <a:pt x="-34423" y="-20219"/>
                    <a:pt x="8969" y="782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 1081">
              <a:extLst>
                <a:ext uri="{FF2B5EF4-FFF2-40B4-BE49-F238E27FC236}">
                  <a16:creationId xmlns:a16="http://schemas.microsoft.com/office/drawing/2014/main" id="{3064925E-4FD4-04B7-BB02-9687C709A183}"/>
                </a:ext>
              </a:extLst>
            </p:cNvPr>
            <p:cNvSpPr/>
            <p:nvPr/>
          </p:nvSpPr>
          <p:spPr>
            <a:xfrm>
              <a:off x="5061023" y="6213808"/>
              <a:ext cx="609637" cy="479164"/>
            </a:xfrm>
            <a:custGeom>
              <a:avLst/>
              <a:gdLst>
                <a:gd name="connsiteX0" fmla="*/ 3102 w 609637"/>
                <a:gd name="connsiteY0" fmla="*/ 2842 h 479164"/>
                <a:gd name="connsiteX1" fmla="*/ 463477 w 609637"/>
                <a:gd name="connsiteY1" fmla="*/ 294942 h 479164"/>
                <a:gd name="connsiteX2" fmla="*/ 571427 w 609637"/>
                <a:gd name="connsiteY2" fmla="*/ 380667 h 479164"/>
                <a:gd name="connsiteX3" fmla="*/ 444427 w 609637"/>
                <a:gd name="connsiteY3" fmla="*/ 307642 h 479164"/>
                <a:gd name="connsiteX4" fmla="*/ 609527 w 609637"/>
                <a:gd name="connsiteY4" fmla="*/ 479092 h 479164"/>
                <a:gd name="connsiteX5" fmla="*/ 466652 w 609637"/>
                <a:gd name="connsiteY5" fmla="*/ 326692 h 479164"/>
                <a:gd name="connsiteX6" fmla="*/ 269802 w 609637"/>
                <a:gd name="connsiteY6" fmla="*/ 155242 h 479164"/>
                <a:gd name="connsiteX7" fmla="*/ 3102 w 609637"/>
                <a:gd name="connsiteY7" fmla="*/ 2842 h 4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637" h="479164">
                  <a:moveTo>
                    <a:pt x="3102" y="2842"/>
                  </a:moveTo>
                  <a:cubicBezTo>
                    <a:pt x="35381" y="26125"/>
                    <a:pt x="368756" y="231971"/>
                    <a:pt x="463477" y="294942"/>
                  </a:cubicBezTo>
                  <a:cubicBezTo>
                    <a:pt x="558198" y="357913"/>
                    <a:pt x="574602" y="378550"/>
                    <a:pt x="571427" y="380667"/>
                  </a:cubicBezTo>
                  <a:cubicBezTo>
                    <a:pt x="568252" y="382784"/>
                    <a:pt x="438077" y="291238"/>
                    <a:pt x="444427" y="307642"/>
                  </a:cubicBezTo>
                  <a:cubicBezTo>
                    <a:pt x="450777" y="324046"/>
                    <a:pt x="605823" y="475917"/>
                    <a:pt x="609527" y="479092"/>
                  </a:cubicBezTo>
                  <a:cubicBezTo>
                    <a:pt x="613231" y="482267"/>
                    <a:pt x="523273" y="380667"/>
                    <a:pt x="466652" y="326692"/>
                  </a:cubicBezTo>
                  <a:cubicBezTo>
                    <a:pt x="410031" y="272717"/>
                    <a:pt x="340181" y="204984"/>
                    <a:pt x="269802" y="155242"/>
                  </a:cubicBezTo>
                  <a:cubicBezTo>
                    <a:pt x="199423" y="105500"/>
                    <a:pt x="-29177" y="-20441"/>
                    <a:pt x="3102" y="284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 1082">
              <a:extLst>
                <a:ext uri="{FF2B5EF4-FFF2-40B4-BE49-F238E27FC236}">
                  <a16:creationId xmlns:a16="http://schemas.microsoft.com/office/drawing/2014/main" id="{EBE578B7-08F1-3CE8-CE8B-D44069777415}"/>
                </a:ext>
              </a:extLst>
            </p:cNvPr>
            <p:cNvSpPr/>
            <p:nvPr/>
          </p:nvSpPr>
          <p:spPr>
            <a:xfrm>
              <a:off x="6279631" y="3577821"/>
              <a:ext cx="322016" cy="216960"/>
            </a:xfrm>
            <a:custGeom>
              <a:avLst/>
              <a:gdLst>
                <a:gd name="connsiteX0" fmla="*/ 321194 w 322016"/>
                <a:gd name="connsiteY0" fmla="*/ 3579 h 216960"/>
                <a:gd name="connsiteX1" fmla="*/ 86244 w 322016"/>
                <a:gd name="connsiteY1" fmla="*/ 32154 h 216960"/>
                <a:gd name="connsiteX2" fmla="*/ 175144 w 322016"/>
                <a:gd name="connsiteY2" fmla="*/ 28979 h 216960"/>
                <a:gd name="connsiteX3" fmla="*/ 76719 w 322016"/>
                <a:gd name="connsiteY3" fmla="*/ 117879 h 216960"/>
                <a:gd name="connsiteX4" fmla="*/ 519 w 322016"/>
                <a:gd name="connsiteY4" fmla="*/ 216304 h 216960"/>
                <a:gd name="connsiteX5" fmla="*/ 114819 w 322016"/>
                <a:gd name="connsiteY5" fmla="*/ 67079 h 216960"/>
                <a:gd name="connsiteX6" fmla="*/ 162444 w 322016"/>
                <a:gd name="connsiteY6" fmla="*/ 6754 h 216960"/>
                <a:gd name="connsiteX7" fmla="*/ 321194 w 322016"/>
                <a:gd name="connsiteY7" fmla="*/ 3579 h 21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16" h="216960">
                  <a:moveTo>
                    <a:pt x="321194" y="3579"/>
                  </a:moveTo>
                  <a:cubicBezTo>
                    <a:pt x="308494" y="7812"/>
                    <a:pt x="110586" y="27921"/>
                    <a:pt x="86244" y="32154"/>
                  </a:cubicBezTo>
                  <a:cubicBezTo>
                    <a:pt x="61902" y="36387"/>
                    <a:pt x="176731" y="14692"/>
                    <a:pt x="175144" y="28979"/>
                  </a:cubicBezTo>
                  <a:cubicBezTo>
                    <a:pt x="173557" y="43266"/>
                    <a:pt x="105823" y="86658"/>
                    <a:pt x="76719" y="117879"/>
                  </a:cubicBezTo>
                  <a:cubicBezTo>
                    <a:pt x="47615" y="149100"/>
                    <a:pt x="-5831" y="224771"/>
                    <a:pt x="519" y="216304"/>
                  </a:cubicBezTo>
                  <a:cubicBezTo>
                    <a:pt x="6869" y="207837"/>
                    <a:pt x="87831" y="102004"/>
                    <a:pt x="114819" y="67079"/>
                  </a:cubicBezTo>
                  <a:cubicBezTo>
                    <a:pt x="141806" y="32154"/>
                    <a:pt x="129106" y="16279"/>
                    <a:pt x="162444" y="6754"/>
                  </a:cubicBezTo>
                  <a:cubicBezTo>
                    <a:pt x="195781" y="-2771"/>
                    <a:pt x="333894" y="-654"/>
                    <a:pt x="321194" y="357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 1083">
              <a:extLst>
                <a:ext uri="{FF2B5EF4-FFF2-40B4-BE49-F238E27FC236}">
                  <a16:creationId xmlns:a16="http://schemas.microsoft.com/office/drawing/2014/main" id="{BD739FFE-D6E3-93BF-E131-580B277A6274}"/>
                </a:ext>
              </a:extLst>
            </p:cNvPr>
            <p:cNvSpPr/>
            <p:nvPr/>
          </p:nvSpPr>
          <p:spPr>
            <a:xfrm>
              <a:off x="6034274" y="3870013"/>
              <a:ext cx="204479" cy="293585"/>
            </a:xfrm>
            <a:custGeom>
              <a:avLst/>
              <a:gdLst>
                <a:gd name="connsiteX0" fmla="*/ 201426 w 204479"/>
                <a:gd name="connsiteY0" fmla="*/ 6662 h 293585"/>
                <a:gd name="connsiteX1" fmla="*/ 1401 w 204479"/>
                <a:gd name="connsiteY1" fmla="*/ 292412 h 293585"/>
                <a:gd name="connsiteX2" fmla="*/ 115701 w 204479"/>
                <a:gd name="connsiteY2" fmla="*/ 105087 h 293585"/>
                <a:gd name="connsiteX3" fmla="*/ 201426 w 204479"/>
                <a:gd name="connsiteY3" fmla="*/ 6662 h 29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79" h="293585">
                  <a:moveTo>
                    <a:pt x="201426" y="6662"/>
                  </a:moveTo>
                  <a:cubicBezTo>
                    <a:pt x="182376" y="37883"/>
                    <a:pt x="15689" y="276008"/>
                    <a:pt x="1401" y="292412"/>
                  </a:cubicBezTo>
                  <a:cubicBezTo>
                    <a:pt x="-12887" y="308816"/>
                    <a:pt x="86068" y="148479"/>
                    <a:pt x="115701" y="105087"/>
                  </a:cubicBezTo>
                  <a:cubicBezTo>
                    <a:pt x="145334" y="61695"/>
                    <a:pt x="220476" y="-24559"/>
                    <a:pt x="201426" y="666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 1084">
              <a:extLst>
                <a:ext uri="{FF2B5EF4-FFF2-40B4-BE49-F238E27FC236}">
                  <a16:creationId xmlns:a16="http://schemas.microsoft.com/office/drawing/2014/main" id="{51C5D7FE-BB72-87B4-1DD3-E729CC7B9108}"/>
                </a:ext>
              </a:extLst>
            </p:cNvPr>
            <p:cNvSpPr/>
            <p:nvPr/>
          </p:nvSpPr>
          <p:spPr>
            <a:xfrm>
              <a:off x="5425995" y="4122537"/>
              <a:ext cx="509181" cy="735349"/>
            </a:xfrm>
            <a:custGeom>
              <a:avLst/>
              <a:gdLst>
                <a:gd name="connsiteX0" fmla="*/ 504905 w 509181"/>
                <a:gd name="connsiteY0" fmla="*/ 8138 h 735349"/>
                <a:gd name="connsiteX1" fmla="*/ 225505 w 509181"/>
                <a:gd name="connsiteY1" fmla="*/ 319288 h 735349"/>
                <a:gd name="connsiteX2" fmla="*/ 60405 w 509181"/>
                <a:gd name="connsiteY2" fmla="*/ 630438 h 735349"/>
                <a:gd name="connsiteX3" fmla="*/ 98505 w 509181"/>
                <a:gd name="connsiteY3" fmla="*/ 506613 h 735349"/>
                <a:gd name="connsiteX4" fmla="*/ 80 w 509181"/>
                <a:gd name="connsiteY4" fmla="*/ 735213 h 735349"/>
                <a:gd name="connsiteX5" fmla="*/ 117555 w 509181"/>
                <a:gd name="connsiteY5" fmla="*/ 468513 h 735349"/>
                <a:gd name="connsiteX6" fmla="*/ 374730 w 509181"/>
                <a:gd name="connsiteY6" fmla="*/ 125613 h 735349"/>
                <a:gd name="connsiteX7" fmla="*/ 504905 w 509181"/>
                <a:gd name="connsiteY7" fmla="*/ 8138 h 73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9181" h="735349">
                  <a:moveTo>
                    <a:pt x="504905" y="8138"/>
                  </a:moveTo>
                  <a:cubicBezTo>
                    <a:pt x="480034" y="40417"/>
                    <a:pt x="299588" y="215571"/>
                    <a:pt x="225505" y="319288"/>
                  </a:cubicBezTo>
                  <a:cubicBezTo>
                    <a:pt x="151422" y="423005"/>
                    <a:pt x="81572" y="599217"/>
                    <a:pt x="60405" y="630438"/>
                  </a:cubicBezTo>
                  <a:cubicBezTo>
                    <a:pt x="39238" y="661659"/>
                    <a:pt x="108559" y="489151"/>
                    <a:pt x="98505" y="506613"/>
                  </a:cubicBezTo>
                  <a:cubicBezTo>
                    <a:pt x="88451" y="524075"/>
                    <a:pt x="-3095" y="741563"/>
                    <a:pt x="80" y="735213"/>
                  </a:cubicBezTo>
                  <a:cubicBezTo>
                    <a:pt x="3255" y="728863"/>
                    <a:pt x="55113" y="570113"/>
                    <a:pt x="117555" y="468513"/>
                  </a:cubicBezTo>
                  <a:cubicBezTo>
                    <a:pt x="179997" y="366913"/>
                    <a:pt x="308584" y="206576"/>
                    <a:pt x="374730" y="125613"/>
                  </a:cubicBezTo>
                  <a:cubicBezTo>
                    <a:pt x="440876" y="44651"/>
                    <a:pt x="529776" y="-24141"/>
                    <a:pt x="504905" y="813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 1085">
              <a:extLst>
                <a:ext uri="{FF2B5EF4-FFF2-40B4-BE49-F238E27FC236}">
                  <a16:creationId xmlns:a16="http://schemas.microsoft.com/office/drawing/2014/main" id="{74AABDDF-BC66-D734-F9BA-02EE7DF9BBF0}"/>
                </a:ext>
              </a:extLst>
            </p:cNvPr>
            <p:cNvSpPr/>
            <p:nvPr/>
          </p:nvSpPr>
          <p:spPr>
            <a:xfrm>
              <a:off x="6126325" y="3942102"/>
              <a:ext cx="195854" cy="392444"/>
            </a:xfrm>
            <a:custGeom>
              <a:avLst/>
              <a:gdLst>
                <a:gd name="connsiteX0" fmla="*/ 195100 w 195854"/>
                <a:gd name="connsiteY0" fmla="*/ 4423 h 392444"/>
                <a:gd name="connsiteX1" fmla="*/ 61750 w 195854"/>
                <a:gd name="connsiteY1" fmla="*/ 239373 h 392444"/>
                <a:gd name="connsiteX2" fmla="*/ 1425 w 195854"/>
                <a:gd name="connsiteY2" fmla="*/ 391773 h 392444"/>
                <a:gd name="connsiteX3" fmla="*/ 26825 w 195854"/>
                <a:gd name="connsiteY3" fmla="*/ 286998 h 392444"/>
                <a:gd name="connsiteX4" fmla="*/ 112550 w 195854"/>
                <a:gd name="connsiteY4" fmla="*/ 99673 h 392444"/>
                <a:gd name="connsiteX5" fmla="*/ 195100 w 195854"/>
                <a:gd name="connsiteY5" fmla="*/ 4423 h 39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854" h="392444">
                  <a:moveTo>
                    <a:pt x="195100" y="4423"/>
                  </a:moveTo>
                  <a:cubicBezTo>
                    <a:pt x="186633" y="27706"/>
                    <a:pt x="94029" y="174815"/>
                    <a:pt x="61750" y="239373"/>
                  </a:cubicBezTo>
                  <a:cubicBezTo>
                    <a:pt x="29471" y="303931"/>
                    <a:pt x="7246" y="383836"/>
                    <a:pt x="1425" y="391773"/>
                  </a:cubicBezTo>
                  <a:cubicBezTo>
                    <a:pt x="-4396" y="399710"/>
                    <a:pt x="8304" y="335681"/>
                    <a:pt x="26825" y="286998"/>
                  </a:cubicBezTo>
                  <a:cubicBezTo>
                    <a:pt x="45346" y="238315"/>
                    <a:pt x="86621" y="144123"/>
                    <a:pt x="112550" y="99673"/>
                  </a:cubicBezTo>
                  <a:cubicBezTo>
                    <a:pt x="138479" y="55223"/>
                    <a:pt x="203567" y="-18860"/>
                    <a:pt x="195100" y="442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 1086">
              <a:extLst>
                <a:ext uri="{FF2B5EF4-FFF2-40B4-BE49-F238E27FC236}">
                  <a16:creationId xmlns:a16="http://schemas.microsoft.com/office/drawing/2014/main" id="{D24AA510-D534-C0C3-95F7-8ACD59A5C644}"/>
                </a:ext>
              </a:extLst>
            </p:cNvPr>
            <p:cNvSpPr/>
            <p:nvPr/>
          </p:nvSpPr>
          <p:spPr>
            <a:xfrm>
              <a:off x="6111672" y="4251286"/>
              <a:ext cx="92568" cy="213115"/>
            </a:xfrm>
            <a:custGeom>
              <a:avLst/>
              <a:gdLst>
                <a:gd name="connsiteX0" fmla="*/ 203 w 92568"/>
                <a:gd name="connsiteY0" fmla="*/ 39 h 213115"/>
                <a:gd name="connsiteX1" fmla="*/ 66878 w 92568"/>
                <a:gd name="connsiteY1" fmla="*/ 111164 h 213115"/>
                <a:gd name="connsiteX2" fmla="*/ 47828 w 92568"/>
                <a:gd name="connsiteY2" fmla="*/ 174664 h 213115"/>
                <a:gd name="connsiteX3" fmla="*/ 60528 w 92568"/>
                <a:gd name="connsiteY3" fmla="*/ 155614 h 213115"/>
                <a:gd name="connsiteX4" fmla="*/ 47828 w 92568"/>
                <a:gd name="connsiteY4" fmla="*/ 212764 h 213115"/>
                <a:gd name="connsiteX5" fmla="*/ 92278 w 92568"/>
                <a:gd name="connsiteY5" fmla="*/ 123864 h 213115"/>
                <a:gd name="connsiteX6" fmla="*/ 203 w 92568"/>
                <a:gd name="connsiteY6" fmla="*/ 39 h 21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568" h="213115">
                  <a:moveTo>
                    <a:pt x="203" y="39"/>
                  </a:moveTo>
                  <a:cubicBezTo>
                    <a:pt x="-4030" y="-2078"/>
                    <a:pt x="58941" y="82060"/>
                    <a:pt x="66878" y="111164"/>
                  </a:cubicBezTo>
                  <a:cubicBezTo>
                    <a:pt x="74815" y="140268"/>
                    <a:pt x="47828" y="174664"/>
                    <a:pt x="47828" y="174664"/>
                  </a:cubicBezTo>
                  <a:cubicBezTo>
                    <a:pt x="46770" y="182072"/>
                    <a:pt x="60528" y="149264"/>
                    <a:pt x="60528" y="155614"/>
                  </a:cubicBezTo>
                  <a:cubicBezTo>
                    <a:pt x="60528" y="161964"/>
                    <a:pt x="42536" y="218056"/>
                    <a:pt x="47828" y="212764"/>
                  </a:cubicBezTo>
                  <a:cubicBezTo>
                    <a:pt x="53120" y="207472"/>
                    <a:pt x="96511" y="156672"/>
                    <a:pt x="92278" y="123864"/>
                  </a:cubicBezTo>
                  <a:cubicBezTo>
                    <a:pt x="88045" y="91056"/>
                    <a:pt x="4436" y="2156"/>
                    <a:pt x="203" y="3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 1087">
              <a:extLst>
                <a:ext uri="{FF2B5EF4-FFF2-40B4-BE49-F238E27FC236}">
                  <a16:creationId xmlns:a16="http://schemas.microsoft.com/office/drawing/2014/main" id="{2F45339E-E3A1-2760-6BBC-883F743D3DC2}"/>
                </a:ext>
              </a:extLst>
            </p:cNvPr>
            <p:cNvSpPr/>
            <p:nvPr/>
          </p:nvSpPr>
          <p:spPr>
            <a:xfrm>
              <a:off x="5801549" y="4181431"/>
              <a:ext cx="123001" cy="161969"/>
            </a:xfrm>
            <a:custGeom>
              <a:avLst/>
              <a:gdLst>
                <a:gd name="connsiteX0" fmla="*/ 123001 w 123001"/>
                <a:gd name="connsiteY0" fmla="*/ 44 h 161969"/>
                <a:gd name="connsiteX1" fmla="*/ 8701 w 123001"/>
                <a:gd name="connsiteY1" fmla="*/ 111169 h 161969"/>
                <a:gd name="connsiteX2" fmla="*/ 8701 w 123001"/>
                <a:gd name="connsiteY2" fmla="*/ 161969 h 161969"/>
                <a:gd name="connsiteX3" fmla="*/ 8701 w 123001"/>
                <a:gd name="connsiteY3" fmla="*/ 98469 h 161969"/>
                <a:gd name="connsiteX4" fmla="*/ 123001 w 123001"/>
                <a:gd name="connsiteY4" fmla="*/ 44 h 16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01" h="161969">
                  <a:moveTo>
                    <a:pt x="123001" y="44"/>
                  </a:moveTo>
                  <a:cubicBezTo>
                    <a:pt x="123001" y="2161"/>
                    <a:pt x="27751" y="84182"/>
                    <a:pt x="8701" y="111169"/>
                  </a:cubicBezTo>
                  <a:cubicBezTo>
                    <a:pt x="-10349" y="138156"/>
                    <a:pt x="8701" y="161969"/>
                    <a:pt x="8701" y="161969"/>
                  </a:cubicBezTo>
                  <a:cubicBezTo>
                    <a:pt x="8701" y="159852"/>
                    <a:pt x="-10878" y="124398"/>
                    <a:pt x="8701" y="98469"/>
                  </a:cubicBezTo>
                  <a:cubicBezTo>
                    <a:pt x="28280" y="72540"/>
                    <a:pt x="123001" y="-2073"/>
                    <a:pt x="123001" y="4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 1088">
              <a:extLst>
                <a:ext uri="{FF2B5EF4-FFF2-40B4-BE49-F238E27FC236}">
                  <a16:creationId xmlns:a16="http://schemas.microsoft.com/office/drawing/2014/main" id="{F5D1FBC7-0465-98D2-16C6-28FFF4D50F47}"/>
                </a:ext>
              </a:extLst>
            </p:cNvPr>
            <p:cNvSpPr/>
            <p:nvPr/>
          </p:nvSpPr>
          <p:spPr>
            <a:xfrm>
              <a:off x="6041896" y="4274821"/>
              <a:ext cx="112994" cy="181386"/>
            </a:xfrm>
            <a:custGeom>
              <a:avLst/>
              <a:gdLst>
                <a:gd name="connsiteX0" fmla="*/ 25529 w 112994"/>
                <a:gd name="connsiteY0" fmla="*/ 1904 h 181386"/>
                <a:gd name="connsiteX1" fmla="*/ 108079 w 112994"/>
                <a:gd name="connsiteY1" fmla="*/ 176529 h 181386"/>
                <a:gd name="connsiteX2" fmla="*/ 98554 w 112994"/>
                <a:gd name="connsiteY2" fmla="*/ 128904 h 181386"/>
                <a:gd name="connsiteX3" fmla="*/ 57279 w 112994"/>
                <a:gd name="connsiteY3" fmla="*/ 87629 h 181386"/>
                <a:gd name="connsiteX4" fmla="*/ 129 w 112994"/>
                <a:gd name="connsiteY4" fmla="*/ 71754 h 181386"/>
                <a:gd name="connsiteX5" fmla="*/ 41404 w 112994"/>
                <a:gd name="connsiteY5" fmla="*/ 81279 h 181386"/>
                <a:gd name="connsiteX6" fmla="*/ 25529 w 112994"/>
                <a:gd name="connsiteY6" fmla="*/ 1904 h 18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994" h="181386">
                  <a:moveTo>
                    <a:pt x="25529" y="1904"/>
                  </a:moveTo>
                  <a:cubicBezTo>
                    <a:pt x="36642" y="17779"/>
                    <a:pt x="95908" y="155362"/>
                    <a:pt x="108079" y="176529"/>
                  </a:cubicBezTo>
                  <a:cubicBezTo>
                    <a:pt x="120250" y="197696"/>
                    <a:pt x="107021" y="143721"/>
                    <a:pt x="98554" y="128904"/>
                  </a:cubicBezTo>
                  <a:cubicBezTo>
                    <a:pt x="90087" y="114087"/>
                    <a:pt x="73683" y="97154"/>
                    <a:pt x="57279" y="87629"/>
                  </a:cubicBezTo>
                  <a:cubicBezTo>
                    <a:pt x="40875" y="78104"/>
                    <a:pt x="2775" y="72812"/>
                    <a:pt x="129" y="71754"/>
                  </a:cubicBezTo>
                  <a:cubicBezTo>
                    <a:pt x="-2517" y="70696"/>
                    <a:pt x="36112" y="88158"/>
                    <a:pt x="41404" y="81279"/>
                  </a:cubicBezTo>
                  <a:cubicBezTo>
                    <a:pt x="46696" y="74400"/>
                    <a:pt x="14416" y="-13971"/>
                    <a:pt x="25529" y="190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 1089">
              <a:extLst>
                <a:ext uri="{FF2B5EF4-FFF2-40B4-BE49-F238E27FC236}">
                  <a16:creationId xmlns:a16="http://schemas.microsoft.com/office/drawing/2014/main" id="{68AB5D6B-1714-95F9-9694-EF2C7BC291C7}"/>
                </a:ext>
              </a:extLst>
            </p:cNvPr>
            <p:cNvSpPr/>
            <p:nvPr/>
          </p:nvSpPr>
          <p:spPr>
            <a:xfrm>
              <a:off x="5924069" y="3882431"/>
              <a:ext cx="264030" cy="319117"/>
            </a:xfrm>
            <a:custGeom>
              <a:avLst/>
              <a:gdLst>
                <a:gd name="connsiteX0" fmla="*/ 264006 w 264030"/>
                <a:gd name="connsiteY0" fmla="*/ 594 h 319117"/>
                <a:gd name="connsiteX1" fmla="*/ 95731 w 264030"/>
                <a:gd name="connsiteY1" fmla="*/ 245069 h 319117"/>
                <a:gd name="connsiteX2" fmla="*/ 111606 w 264030"/>
                <a:gd name="connsiteY2" fmla="*/ 213319 h 319117"/>
                <a:gd name="connsiteX3" fmla="*/ 48106 w 264030"/>
                <a:gd name="connsiteY3" fmla="*/ 314919 h 319117"/>
                <a:gd name="connsiteX4" fmla="*/ 51281 w 264030"/>
                <a:gd name="connsiteY4" fmla="*/ 299044 h 319117"/>
                <a:gd name="connsiteX5" fmla="*/ 481 w 264030"/>
                <a:gd name="connsiteY5" fmla="*/ 292694 h 319117"/>
                <a:gd name="connsiteX6" fmla="*/ 86206 w 264030"/>
                <a:gd name="connsiteY6" fmla="*/ 235544 h 319117"/>
                <a:gd name="connsiteX7" fmla="*/ 159231 w 264030"/>
                <a:gd name="connsiteY7" fmla="*/ 137119 h 319117"/>
                <a:gd name="connsiteX8" fmla="*/ 108431 w 264030"/>
                <a:gd name="connsiteY8" fmla="*/ 175219 h 319117"/>
                <a:gd name="connsiteX9" fmla="*/ 264006 w 264030"/>
                <a:gd name="connsiteY9" fmla="*/ 594 h 3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030" h="319117">
                  <a:moveTo>
                    <a:pt x="264006" y="594"/>
                  </a:moveTo>
                  <a:cubicBezTo>
                    <a:pt x="261889" y="12236"/>
                    <a:pt x="121131" y="209615"/>
                    <a:pt x="95731" y="245069"/>
                  </a:cubicBezTo>
                  <a:cubicBezTo>
                    <a:pt x="70331" y="280523"/>
                    <a:pt x="119543" y="201677"/>
                    <a:pt x="111606" y="213319"/>
                  </a:cubicBezTo>
                  <a:cubicBezTo>
                    <a:pt x="103668" y="224961"/>
                    <a:pt x="48106" y="314919"/>
                    <a:pt x="48106" y="314919"/>
                  </a:cubicBezTo>
                  <a:cubicBezTo>
                    <a:pt x="38052" y="329206"/>
                    <a:pt x="59218" y="302748"/>
                    <a:pt x="51281" y="299044"/>
                  </a:cubicBezTo>
                  <a:cubicBezTo>
                    <a:pt x="43344" y="295340"/>
                    <a:pt x="-5340" y="303277"/>
                    <a:pt x="481" y="292694"/>
                  </a:cubicBezTo>
                  <a:cubicBezTo>
                    <a:pt x="6302" y="282111"/>
                    <a:pt x="59748" y="261473"/>
                    <a:pt x="86206" y="235544"/>
                  </a:cubicBezTo>
                  <a:cubicBezTo>
                    <a:pt x="112664" y="209615"/>
                    <a:pt x="155527" y="147173"/>
                    <a:pt x="159231" y="137119"/>
                  </a:cubicBezTo>
                  <a:cubicBezTo>
                    <a:pt x="162935" y="127065"/>
                    <a:pt x="86206" y="198502"/>
                    <a:pt x="108431" y="175219"/>
                  </a:cubicBezTo>
                  <a:cubicBezTo>
                    <a:pt x="130656" y="151936"/>
                    <a:pt x="266123" y="-11048"/>
                    <a:pt x="264006" y="59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 1090">
              <a:extLst>
                <a:ext uri="{FF2B5EF4-FFF2-40B4-BE49-F238E27FC236}">
                  <a16:creationId xmlns:a16="http://schemas.microsoft.com/office/drawing/2014/main" id="{C5CB9998-1874-F6C7-A75A-824F0014DFCD}"/>
                </a:ext>
              </a:extLst>
            </p:cNvPr>
            <p:cNvSpPr/>
            <p:nvPr/>
          </p:nvSpPr>
          <p:spPr>
            <a:xfrm>
              <a:off x="5696487" y="4363688"/>
              <a:ext cx="154374" cy="360980"/>
            </a:xfrm>
            <a:custGeom>
              <a:avLst/>
              <a:gdLst>
                <a:gd name="connsiteX0" fmla="*/ 151863 w 154374"/>
                <a:gd name="connsiteY0" fmla="*/ 1937 h 360980"/>
                <a:gd name="connsiteX1" fmla="*/ 107413 w 154374"/>
                <a:gd name="connsiteY1" fmla="*/ 90837 h 360980"/>
                <a:gd name="connsiteX2" fmla="*/ 2638 w 154374"/>
                <a:gd name="connsiteY2" fmla="*/ 211487 h 360980"/>
                <a:gd name="connsiteX3" fmla="*/ 31213 w 154374"/>
                <a:gd name="connsiteY3" fmla="*/ 357537 h 360980"/>
                <a:gd name="connsiteX4" fmla="*/ 28038 w 154374"/>
                <a:gd name="connsiteY4" fmla="*/ 303562 h 360980"/>
                <a:gd name="connsiteX5" fmla="*/ 37563 w 154374"/>
                <a:gd name="connsiteY5" fmla="*/ 176562 h 360980"/>
                <a:gd name="connsiteX6" fmla="*/ 151863 w 154374"/>
                <a:gd name="connsiteY6" fmla="*/ 1937 h 36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374" h="360980">
                  <a:moveTo>
                    <a:pt x="151863" y="1937"/>
                  </a:moveTo>
                  <a:cubicBezTo>
                    <a:pt x="163505" y="-12350"/>
                    <a:pt x="132284" y="55912"/>
                    <a:pt x="107413" y="90837"/>
                  </a:cubicBezTo>
                  <a:cubicBezTo>
                    <a:pt x="82542" y="125762"/>
                    <a:pt x="15338" y="167037"/>
                    <a:pt x="2638" y="211487"/>
                  </a:cubicBezTo>
                  <a:cubicBezTo>
                    <a:pt x="-10062" y="255937"/>
                    <a:pt x="26980" y="342191"/>
                    <a:pt x="31213" y="357537"/>
                  </a:cubicBezTo>
                  <a:cubicBezTo>
                    <a:pt x="35446" y="372883"/>
                    <a:pt x="26980" y="333724"/>
                    <a:pt x="28038" y="303562"/>
                  </a:cubicBezTo>
                  <a:cubicBezTo>
                    <a:pt x="29096" y="273400"/>
                    <a:pt x="21159" y="222070"/>
                    <a:pt x="37563" y="176562"/>
                  </a:cubicBezTo>
                  <a:cubicBezTo>
                    <a:pt x="53967" y="131054"/>
                    <a:pt x="140221" y="16224"/>
                    <a:pt x="151863" y="193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 1091">
              <a:extLst>
                <a:ext uri="{FF2B5EF4-FFF2-40B4-BE49-F238E27FC236}">
                  <a16:creationId xmlns:a16="http://schemas.microsoft.com/office/drawing/2014/main" id="{08EB9955-A380-53D2-D0B3-60EE7CE96808}"/>
                </a:ext>
              </a:extLst>
            </p:cNvPr>
            <p:cNvSpPr/>
            <p:nvPr/>
          </p:nvSpPr>
          <p:spPr>
            <a:xfrm>
              <a:off x="5632993" y="4353737"/>
              <a:ext cx="133461" cy="177014"/>
            </a:xfrm>
            <a:custGeom>
              <a:avLst/>
              <a:gdLst>
                <a:gd name="connsiteX0" fmla="*/ 132807 w 133461"/>
                <a:gd name="connsiteY0" fmla="*/ 2363 h 177014"/>
                <a:gd name="connsiteX1" fmla="*/ 72482 w 133461"/>
                <a:gd name="connsiteY1" fmla="*/ 62688 h 177014"/>
                <a:gd name="connsiteX2" fmla="*/ 24857 w 133461"/>
                <a:gd name="connsiteY2" fmla="*/ 148413 h 177014"/>
                <a:gd name="connsiteX3" fmla="*/ 43907 w 133461"/>
                <a:gd name="connsiteY3" fmla="*/ 103963 h 177014"/>
                <a:gd name="connsiteX4" fmla="*/ 2632 w 133461"/>
                <a:gd name="connsiteY4" fmla="*/ 176988 h 177014"/>
                <a:gd name="connsiteX5" fmla="*/ 132807 w 133461"/>
                <a:gd name="connsiteY5" fmla="*/ 94438 h 177014"/>
                <a:gd name="connsiteX6" fmla="*/ 31207 w 133461"/>
                <a:gd name="connsiteY6" fmla="*/ 145238 h 177014"/>
                <a:gd name="connsiteX7" fmla="*/ 132807 w 133461"/>
                <a:gd name="connsiteY7" fmla="*/ 2363 h 17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61" h="177014">
                  <a:moveTo>
                    <a:pt x="132807" y="2363"/>
                  </a:moveTo>
                  <a:cubicBezTo>
                    <a:pt x="139686" y="-11395"/>
                    <a:pt x="90474" y="38346"/>
                    <a:pt x="72482" y="62688"/>
                  </a:cubicBezTo>
                  <a:cubicBezTo>
                    <a:pt x="54490" y="87030"/>
                    <a:pt x="29619" y="141534"/>
                    <a:pt x="24857" y="148413"/>
                  </a:cubicBezTo>
                  <a:cubicBezTo>
                    <a:pt x="20095" y="155292"/>
                    <a:pt x="47611" y="99201"/>
                    <a:pt x="43907" y="103963"/>
                  </a:cubicBezTo>
                  <a:cubicBezTo>
                    <a:pt x="40203" y="108725"/>
                    <a:pt x="-12185" y="178575"/>
                    <a:pt x="2632" y="176988"/>
                  </a:cubicBezTo>
                  <a:cubicBezTo>
                    <a:pt x="17449" y="175401"/>
                    <a:pt x="128044" y="99730"/>
                    <a:pt x="132807" y="94438"/>
                  </a:cubicBezTo>
                  <a:cubicBezTo>
                    <a:pt x="137570" y="89146"/>
                    <a:pt x="34382" y="160055"/>
                    <a:pt x="31207" y="145238"/>
                  </a:cubicBezTo>
                  <a:cubicBezTo>
                    <a:pt x="28032" y="130421"/>
                    <a:pt x="125928" y="16121"/>
                    <a:pt x="132807" y="236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 1092">
              <a:extLst>
                <a:ext uri="{FF2B5EF4-FFF2-40B4-BE49-F238E27FC236}">
                  <a16:creationId xmlns:a16="http://schemas.microsoft.com/office/drawing/2014/main" id="{732F3B55-991B-54FD-691D-05EFE04E09C7}"/>
                </a:ext>
              </a:extLst>
            </p:cNvPr>
            <p:cNvSpPr/>
            <p:nvPr/>
          </p:nvSpPr>
          <p:spPr>
            <a:xfrm>
              <a:off x="5514944" y="4546440"/>
              <a:ext cx="120714" cy="337191"/>
            </a:xfrm>
            <a:custGeom>
              <a:avLst/>
              <a:gdLst>
                <a:gd name="connsiteX0" fmla="*/ 114331 w 120714"/>
                <a:gd name="connsiteY0" fmla="*/ 160 h 337191"/>
                <a:gd name="connsiteX1" fmla="*/ 120681 w 120714"/>
                <a:gd name="connsiteY1" fmla="*/ 79535 h 337191"/>
                <a:gd name="connsiteX2" fmla="*/ 111156 w 120714"/>
                <a:gd name="connsiteY2" fmla="*/ 130335 h 337191"/>
                <a:gd name="connsiteX3" fmla="*/ 111156 w 120714"/>
                <a:gd name="connsiteY3" fmla="*/ 187485 h 337191"/>
                <a:gd name="connsiteX4" fmla="*/ 95281 w 120714"/>
                <a:gd name="connsiteY4" fmla="*/ 146210 h 337191"/>
                <a:gd name="connsiteX5" fmla="*/ 95281 w 120714"/>
                <a:gd name="connsiteY5" fmla="*/ 216060 h 337191"/>
                <a:gd name="connsiteX6" fmla="*/ 98456 w 120714"/>
                <a:gd name="connsiteY6" fmla="*/ 238285 h 337191"/>
                <a:gd name="connsiteX7" fmla="*/ 88931 w 120714"/>
                <a:gd name="connsiteY7" fmla="*/ 203360 h 337191"/>
                <a:gd name="connsiteX8" fmla="*/ 54006 w 120714"/>
                <a:gd name="connsiteY8" fmla="*/ 270035 h 337191"/>
                <a:gd name="connsiteX9" fmla="*/ 66706 w 120714"/>
                <a:gd name="connsiteY9" fmla="*/ 282735 h 337191"/>
                <a:gd name="connsiteX10" fmla="*/ 31 w 120714"/>
                <a:gd name="connsiteY10" fmla="*/ 336710 h 337191"/>
                <a:gd name="connsiteX11" fmla="*/ 76231 w 120714"/>
                <a:gd name="connsiteY11" fmla="*/ 247810 h 337191"/>
                <a:gd name="connsiteX12" fmla="*/ 104806 w 120714"/>
                <a:gd name="connsiteY12" fmla="*/ 127160 h 337191"/>
                <a:gd name="connsiteX13" fmla="*/ 54006 w 120714"/>
                <a:gd name="connsiteY13" fmla="*/ 143035 h 337191"/>
                <a:gd name="connsiteX14" fmla="*/ 114331 w 120714"/>
                <a:gd name="connsiteY14" fmla="*/ 101760 h 337191"/>
                <a:gd name="connsiteX15" fmla="*/ 114331 w 120714"/>
                <a:gd name="connsiteY15" fmla="*/ 160 h 33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714" h="337191">
                  <a:moveTo>
                    <a:pt x="114331" y="160"/>
                  </a:moveTo>
                  <a:cubicBezTo>
                    <a:pt x="115389" y="-3544"/>
                    <a:pt x="121210" y="57839"/>
                    <a:pt x="120681" y="79535"/>
                  </a:cubicBezTo>
                  <a:cubicBezTo>
                    <a:pt x="120152" y="101231"/>
                    <a:pt x="112743" y="112343"/>
                    <a:pt x="111156" y="130335"/>
                  </a:cubicBezTo>
                  <a:cubicBezTo>
                    <a:pt x="109568" y="148327"/>
                    <a:pt x="113802" y="184839"/>
                    <a:pt x="111156" y="187485"/>
                  </a:cubicBezTo>
                  <a:cubicBezTo>
                    <a:pt x="108510" y="190131"/>
                    <a:pt x="97927" y="141448"/>
                    <a:pt x="95281" y="146210"/>
                  </a:cubicBezTo>
                  <a:cubicBezTo>
                    <a:pt x="92635" y="150972"/>
                    <a:pt x="94752" y="200714"/>
                    <a:pt x="95281" y="216060"/>
                  </a:cubicBezTo>
                  <a:cubicBezTo>
                    <a:pt x="95810" y="231406"/>
                    <a:pt x="99514" y="240402"/>
                    <a:pt x="98456" y="238285"/>
                  </a:cubicBezTo>
                  <a:cubicBezTo>
                    <a:pt x="97398" y="236168"/>
                    <a:pt x="96339" y="198068"/>
                    <a:pt x="88931" y="203360"/>
                  </a:cubicBezTo>
                  <a:cubicBezTo>
                    <a:pt x="81523" y="208652"/>
                    <a:pt x="54006" y="270035"/>
                    <a:pt x="54006" y="270035"/>
                  </a:cubicBezTo>
                  <a:cubicBezTo>
                    <a:pt x="50302" y="283264"/>
                    <a:pt x="75702" y="271623"/>
                    <a:pt x="66706" y="282735"/>
                  </a:cubicBezTo>
                  <a:cubicBezTo>
                    <a:pt x="57710" y="293847"/>
                    <a:pt x="-1557" y="342531"/>
                    <a:pt x="31" y="336710"/>
                  </a:cubicBezTo>
                  <a:cubicBezTo>
                    <a:pt x="1618" y="330889"/>
                    <a:pt x="58768" y="282735"/>
                    <a:pt x="76231" y="247810"/>
                  </a:cubicBezTo>
                  <a:cubicBezTo>
                    <a:pt x="93693" y="212885"/>
                    <a:pt x="108510" y="144622"/>
                    <a:pt x="104806" y="127160"/>
                  </a:cubicBezTo>
                  <a:cubicBezTo>
                    <a:pt x="101102" y="109698"/>
                    <a:pt x="52419" y="147268"/>
                    <a:pt x="54006" y="143035"/>
                  </a:cubicBezTo>
                  <a:cubicBezTo>
                    <a:pt x="55593" y="138802"/>
                    <a:pt x="103748" y="121868"/>
                    <a:pt x="114331" y="101760"/>
                  </a:cubicBezTo>
                  <a:cubicBezTo>
                    <a:pt x="124914" y="81652"/>
                    <a:pt x="113273" y="3864"/>
                    <a:pt x="114331" y="16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 1093">
              <a:extLst>
                <a:ext uri="{FF2B5EF4-FFF2-40B4-BE49-F238E27FC236}">
                  <a16:creationId xmlns:a16="http://schemas.microsoft.com/office/drawing/2014/main" id="{C062DDAF-A9D9-05BF-E306-F7721CBB12C0}"/>
                </a:ext>
              </a:extLst>
            </p:cNvPr>
            <p:cNvSpPr/>
            <p:nvPr/>
          </p:nvSpPr>
          <p:spPr>
            <a:xfrm>
              <a:off x="5901595" y="4189521"/>
              <a:ext cx="156321" cy="218612"/>
            </a:xfrm>
            <a:custGeom>
              <a:avLst/>
              <a:gdLst>
                <a:gd name="connsiteX0" fmla="*/ 730 w 156321"/>
                <a:gd name="connsiteY0" fmla="*/ 1479 h 218612"/>
                <a:gd name="connsiteX1" fmla="*/ 42005 w 156321"/>
                <a:gd name="connsiteY1" fmla="*/ 131654 h 218612"/>
                <a:gd name="connsiteX2" fmla="*/ 38830 w 156321"/>
                <a:gd name="connsiteY2" fmla="*/ 217379 h 218612"/>
                <a:gd name="connsiteX3" fmla="*/ 67405 w 156321"/>
                <a:gd name="connsiteY3" fmla="*/ 176104 h 218612"/>
                <a:gd name="connsiteX4" fmla="*/ 89630 w 156321"/>
                <a:gd name="connsiteY4" fmla="*/ 90379 h 218612"/>
                <a:gd name="connsiteX5" fmla="*/ 156305 w 156321"/>
                <a:gd name="connsiteY5" fmla="*/ 179279 h 218612"/>
                <a:gd name="connsiteX6" fmla="*/ 95980 w 156321"/>
                <a:gd name="connsiteY6" fmla="*/ 80854 h 218612"/>
                <a:gd name="connsiteX7" fmla="*/ 83280 w 156321"/>
                <a:gd name="connsiteY7" fmla="*/ 153879 h 218612"/>
                <a:gd name="connsiteX8" fmla="*/ 67405 w 156321"/>
                <a:gd name="connsiteY8" fmla="*/ 77679 h 218612"/>
                <a:gd name="connsiteX9" fmla="*/ 54705 w 156321"/>
                <a:gd name="connsiteY9" fmla="*/ 198329 h 218612"/>
                <a:gd name="connsiteX10" fmla="*/ 26130 w 156321"/>
                <a:gd name="connsiteY10" fmla="*/ 128479 h 218612"/>
                <a:gd name="connsiteX11" fmla="*/ 16605 w 156321"/>
                <a:gd name="connsiteY11" fmla="*/ 64979 h 218612"/>
                <a:gd name="connsiteX12" fmla="*/ 730 w 156321"/>
                <a:gd name="connsiteY12" fmla="*/ 1479 h 21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321" h="218612">
                  <a:moveTo>
                    <a:pt x="730" y="1479"/>
                  </a:moveTo>
                  <a:cubicBezTo>
                    <a:pt x="4963" y="12592"/>
                    <a:pt x="35655" y="95671"/>
                    <a:pt x="42005" y="131654"/>
                  </a:cubicBezTo>
                  <a:cubicBezTo>
                    <a:pt x="48355" y="167637"/>
                    <a:pt x="34597" y="209971"/>
                    <a:pt x="38830" y="217379"/>
                  </a:cubicBezTo>
                  <a:cubicBezTo>
                    <a:pt x="43063" y="224787"/>
                    <a:pt x="58938" y="197271"/>
                    <a:pt x="67405" y="176104"/>
                  </a:cubicBezTo>
                  <a:cubicBezTo>
                    <a:pt x="75872" y="154937"/>
                    <a:pt x="74813" y="89850"/>
                    <a:pt x="89630" y="90379"/>
                  </a:cubicBezTo>
                  <a:cubicBezTo>
                    <a:pt x="104447" y="90908"/>
                    <a:pt x="155247" y="180867"/>
                    <a:pt x="156305" y="179279"/>
                  </a:cubicBezTo>
                  <a:cubicBezTo>
                    <a:pt x="157363" y="177691"/>
                    <a:pt x="108151" y="85087"/>
                    <a:pt x="95980" y="80854"/>
                  </a:cubicBezTo>
                  <a:cubicBezTo>
                    <a:pt x="83809" y="76621"/>
                    <a:pt x="88043" y="154408"/>
                    <a:pt x="83280" y="153879"/>
                  </a:cubicBezTo>
                  <a:cubicBezTo>
                    <a:pt x="78518" y="153350"/>
                    <a:pt x="72168" y="70271"/>
                    <a:pt x="67405" y="77679"/>
                  </a:cubicBezTo>
                  <a:cubicBezTo>
                    <a:pt x="62643" y="85087"/>
                    <a:pt x="61584" y="189862"/>
                    <a:pt x="54705" y="198329"/>
                  </a:cubicBezTo>
                  <a:cubicBezTo>
                    <a:pt x="47826" y="206796"/>
                    <a:pt x="32480" y="150704"/>
                    <a:pt x="26130" y="128479"/>
                  </a:cubicBezTo>
                  <a:cubicBezTo>
                    <a:pt x="19780" y="106254"/>
                    <a:pt x="21367" y="85087"/>
                    <a:pt x="16605" y="64979"/>
                  </a:cubicBezTo>
                  <a:cubicBezTo>
                    <a:pt x="11843" y="44871"/>
                    <a:pt x="-3503" y="-9634"/>
                    <a:pt x="730" y="147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 1094">
              <a:extLst>
                <a:ext uri="{FF2B5EF4-FFF2-40B4-BE49-F238E27FC236}">
                  <a16:creationId xmlns:a16="http://schemas.microsoft.com/office/drawing/2014/main" id="{B83390CF-F517-60FF-CA2D-19653E35F25A}"/>
                </a:ext>
              </a:extLst>
            </p:cNvPr>
            <p:cNvSpPr/>
            <p:nvPr/>
          </p:nvSpPr>
          <p:spPr>
            <a:xfrm>
              <a:off x="6168813" y="3895699"/>
              <a:ext cx="211596" cy="52148"/>
            </a:xfrm>
            <a:custGeom>
              <a:avLst/>
              <a:gdLst>
                <a:gd name="connsiteX0" fmla="*/ 212 w 211596"/>
                <a:gd name="connsiteY0" fmla="*/ 9551 h 52148"/>
                <a:gd name="connsiteX1" fmla="*/ 203412 w 211596"/>
                <a:gd name="connsiteY1" fmla="*/ 50826 h 52148"/>
                <a:gd name="connsiteX2" fmla="*/ 162137 w 211596"/>
                <a:gd name="connsiteY2" fmla="*/ 38126 h 52148"/>
                <a:gd name="connsiteX3" fmla="*/ 73237 w 211596"/>
                <a:gd name="connsiteY3" fmla="*/ 26 h 52148"/>
                <a:gd name="connsiteX4" fmla="*/ 162137 w 211596"/>
                <a:gd name="connsiteY4" fmla="*/ 44476 h 52148"/>
                <a:gd name="connsiteX5" fmla="*/ 212 w 211596"/>
                <a:gd name="connsiteY5" fmla="*/ 9551 h 5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596" h="52148">
                  <a:moveTo>
                    <a:pt x="212" y="9551"/>
                  </a:moveTo>
                  <a:cubicBezTo>
                    <a:pt x="7091" y="10609"/>
                    <a:pt x="176425" y="46064"/>
                    <a:pt x="203412" y="50826"/>
                  </a:cubicBezTo>
                  <a:cubicBezTo>
                    <a:pt x="230399" y="55588"/>
                    <a:pt x="183833" y="46593"/>
                    <a:pt x="162137" y="38126"/>
                  </a:cubicBezTo>
                  <a:cubicBezTo>
                    <a:pt x="140441" y="29659"/>
                    <a:pt x="73237" y="-1032"/>
                    <a:pt x="73237" y="26"/>
                  </a:cubicBezTo>
                  <a:cubicBezTo>
                    <a:pt x="73237" y="1084"/>
                    <a:pt x="168487" y="39714"/>
                    <a:pt x="162137" y="44476"/>
                  </a:cubicBezTo>
                  <a:cubicBezTo>
                    <a:pt x="155787" y="49238"/>
                    <a:pt x="-6667" y="8493"/>
                    <a:pt x="212" y="955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 1095">
              <a:extLst>
                <a:ext uri="{FF2B5EF4-FFF2-40B4-BE49-F238E27FC236}">
                  <a16:creationId xmlns:a16="http://schemas.microsoft.com/office/drawing/2014/main" id="{66009D76-17BA-E61F-996C-103A8D242849}"/>
                </a:ext>
              </a:extLst>
            </p:cNvPr>
            <p:cNvSpPr/>
            <p:nvPr/>
          </p:nvSpPr>
          <p:spPr>
            <a:xfrm>
              <a:off x="6076403" y="4041257"/>
              <a:ext cx="96111" cy="214041"/>
            </a:xfrm>
            <a:custGeom>
              <a:avLst/>
              <a:gdLst>
                <a:gd name="connsiteX0" fmla="*/ 64047 w 96111"/>
                <a:gd name="connsiteY0" fmla="*/ 518 h 214041"/>
                <a:gd name="connsiteX1" fmla="*/ 57697 w 96111"/>
                <a:gd name="connsiteY1" fmla="*/ 137043 h 214041"/>
                <a:gd name="connsiteX2" fmla="*/ 73572 w 96111"/>
                <a:gd name="connsiteY2" fmla="*/ 64018 h 214041"/>
                <a:gd name="connsiteX3" fmla="*/ 35472 w 96111"/>
                <a:gd name="connsiteY3" fmla="*/ 156093 h 214041"/>
                <a:gd name="connsiteX4" fmla="*/ 547 w 96111"/>
                <a:gd name="connsiteY4" fmla="*/ 213243 h 214041"/>
                <a:gd name="connsiteX5" fmla="*/ 64047 w 96111"/>
                <a:gd name="connsiteY5" fmla="*/ 114818 h 214041"/>
                <a:gd name="connsiteX6" fmla="*/ 95797 w 96111"/>
                <a:gd name="connsiteY6" fmla="*/ 83068 h 214041"/>
                <a:gd name="connsiteX7" fmla="*/ 79922 w 96111"/>
                <a:gd name="connsiteY7" fmla="*/ 89418 h 214041"/>
                <a:gd name="connsiteX8" fmla="*/ 64047 w 96111"/>
                <a:gd name="connsiteY8" fmla="*/ 518 h 21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111" h="214041">
                  <a:moveTo>
                    <a:pt x="64047" y="518"/>
                  </a:moveTo>
                  <a:cubicBezTo>
                    <a:pt x="60343" y="8455"/>
                    <a:pt x="56109" y="126460"/>
                    <a:pt x="57697" y="137043"/>
                  </a:cubicBezTo>
                  <a:cubicBezTo>
                    <a:pt x="59284" y="147626"/>
                    <a:pt x="77276" y="60843"/>
                    <a:pt x="73572" y="64018"/>
                  </a:cubicBezTo>
                  <a:cubicBezTo>
                    <a:pt x="69868" y="67193"/>
                    <a:pt x="47643" y="131222"/>
                    <a:pt x="35472" y="156093"/>
                  </a:cubicBezTo>
                  <a:cubicBezTo>
                    <a:pt x="23301" y="180964"/>
                    <a:pt x="-4215" y="220122"/>
                    <a:pt x="547" y="213243"/>
                  </a:cubicBezTo>
                  <a:cubicBezTo>
                    <a:pt x="5309" y="206364"/>
                    <a:pt x="48172" y="136514"/>
                    <a:pt x="64047" y="114818"/>
                  </a:cubicBezTo>
                  <a:cubicBezTo>
                    <a:pt x="79922" y="93122"/>
                    <a:pt x="95797" y="83068"/>
                    <a:pt x="95797" y="83068"/>
                  </a:cubicBezTo>
                  <a:cubicBezTo>
                    <a:pt x="98443" y="78835"/>
                    <a:pt x="83626" y="100530"/>
                    <a:pt x="79922" y="89418"/>
                  </a:cubicBezTo>
                  <a:cubicBezTo>
                    <a:pt x="76218" y="78306"/>
                    <a:pt x="67751" y="-7419"/>
                    <a:pt x="64047" y="51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 1096">
              <a:extLst>
                <a:ext uri="{FF2B5EF4-FFF2-40B4-BE49-F238E27FC236}">
                  <a16:creationId xmlns:a16="http://schemas.microsoft.com/office/drawing/2014/main" id="{BC015A0A-C999-51EC-5FBF-DDF31FF6E320}"/>
                </a:ext>
              </a:extLst>
            </p:cNvPr>
            <p:cNvSpPr/>
            <p:nvPr/>
          </p:nvSpPr>
          <p:spPr>
            <a:xfrm>
              <a:off x="5837681" y="4248088"/>
              <a:ext cx="175400" cy="263901"/>
            </a:xfrm>
            <a:custGeom>
              <a:avLst/>
              <a:gdLst>
                <a:gd name="connsiteX0" fmla="*/ 48769 w 175400"/>
                <a:gd name="connsiteY0" fmla="*/ 62 h 263901"/>
                <a:gd name="connsiteX1" fmla="*/ 26544 w 175400"/>
                <a:gd name="connsiteY1" fmla="*/ 69912 h 263901"/>
                <a:gd name="connsiteX2" fmla="*/ 70994 w 175400"/>
                <a:gd name="connsiteY2" fmla="*/ 117537 h 263901"/>
                <a:gd name="connsiteX3" fmla="*/ 45594 w 175400"/>
                <a:gd name="connsiteY3" fmla="*/ 98487 h 263901"/>
                <a:gd name="connsiteX4" fmla="*/ 124969 w 175400"/>
                <a:gd name="connsiteY4" fmla="*/ 152462 h 263901"/>
                <a:gd name="connsiteX5" fmla="*/ 118619 w 175400"/>
                <a:gd name="connsiteY5" fmla="*/ 149287 h 263901"/>
                <a:gd name="connsiteX6" fmla="*/ 172594 w 175400"/>
                <a:gd name="connsiteY6" fmla="*/ 263587 h 263901"/>
                <a:gd name="connsiteX7" fmla="*/ 159894 w 175400"/>
                <a:gd name="connsiteY7" fmla="*/ 181037 h 263901"/>
                <a:gd name="connsiteX8" fmla="*/ 93219 w 175400"/>
                <a:gd name="connsiteY8" fmla="*/ 114362 h 263901"/>
                <a:gd name="connsiteX9" fmla="*/ 1144 w 175400"/>
                <a:gd name="connsiteY9" fmla="*/ 82612 h 263901"/>
                <a:gd name="connsiteX10" fmla="*/ 48769 w 175400"/>
                <a:gd name="connsiteY10" fmla="*/ 62 h 26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400" h="263901">
                  <a:moveTo>
                    <a:pt x="48769" y="62"/>
                  </a:moveTo>
                  <a:cubicBezTo>
                    <a:pt x="53002" y="-2055"/>
                    <a:pt x="22840" y="50333"/>
                    <a:pt x="26544" y="69912"/>
                  </a:cubicBezTo>
                  <a:cubicBezTo>
                    <a:pt x="30248" y="89491"/>
                    <a:pt x="67819" y="112775"/>
                    <a:pt x="70994" y="117537"/>
                  </a:cubicBezTo>
                  <a:cubicBezTo>
                    <a:pt x="74169" y="122299"/>
                    <a:pt x="36598" y="92666"/>
                    <a:pt x="45594" y="98487"/>
                  </a:cubicBezTo>
                  <a:cubicBezTo>
                    <a:pt x="54590" y="104308"/>
                    <a:pt x="124969" y="152462"/>
                    <a:pt x="124969" y="152462"/>
                  </a:cubicBezTo>
                  <a:cubicBezTo>
                    <a:pt x="137140" y="160929"/>
                    <a:pt x="110682" y="130766"/>
                    <a:pt x="118619" y="149287"/>
                  </a:cubicBezTo>
                  <a:cubicBezTo>
                    <a:pt x="126556" y="167808"/>
                    <a:pt x="165715" y="258295"/>
                    <a:pt x="172594" y="263587"/>
                  </a:cubicBezTo>
                  <a:cubicBezTo>
                    <a:pt x="179473" y="268879"/>
                    <a:pt x="173123" y="205908"/>
                    <a:pt x="159894" y="181037"/>
                  </a:cubicBezTo>
                  <a:cubicBezTo>
                    <a:pt x="146665" y="156166"/>
                    <a:pt x="119677" y="130766"/>
                    <a:pt x="93219" y="114362"/>
                  </a:cubicBezTo>
                  <a:cubicBezTo>
                    <a:pt x="66761" y="97958"/>
                    <a:pt x="10669" y="97958"/>
                    <a:pt x="1144" y="82612"/>
                  </a:cubicBezTo>
                  <a:cubicBezTo>
                    <a:pt x="-8381" y="67266"/>
                    <a:pt x="44536" y="2179"/>
                    <a:pt x="48769" y="6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 1097">
              <a:extLst>
                <a:ext uri="{FF2B5EF4-FFF2-40B4-BE49-F238E27FC236}">
                  <a16:creationId xmlns:a16="http://schemas.microsoft.com/office/drawing/2014/main" id="{64268112-EE2E-01C1-0F26-ABF044234FC7}"/>
                </a:ext>
              </a:extLst>
            </p:cNvPr>
            <p:cNvSpPr/>
            <p:nvPr/>
          </p:nvSpPr>
          <p:spPr>
            <a:xfrm>
              <a:off x="5865862" y="4505167"/>
              <a:ext cx="186277" cy="241924"/>
            </a:xfrm>
            <a:custGeom>
              <a:avLst/>
              <a:gdLst>
                <a:gd name="connsiteX0" fmla="*/ 122188 w 186277"/>
                <a:gd name="connsiteY0" fmla="*/ 158 h 241924"/>
                <a:gd name="connsiteX1" fmla="*/ 182513 w 186277"/>
                <a:gd name="connsiteY1" fmla="*/ 101758 h 241924"/>
                <a:gd name="connsiteX2" fmla="*/ 160288 w 186277"/>
                <a:gd name="connsiteY2" fmla="*/ 143033 h 241924"/>
                <a:gd name="connsiteX3" fmla="*/ 1538 w 186277"/>
                <a:gd name="connsiteY3" fmla="*/ 241458 h 241924"/>
                <a:gd name="connsiteX4" fmla="*/ 84088 w 186277"/>
                <a:gd name="connsiteY4" fmla="*/ 177958 h 241924"/>
                <a:gd name="connsiteX5" fmla="*/ 157113 w 186277"/>
                <a:gd name="connsiteY5" fmla="*/ 127158 h 241924"/>
                <a:gd name="connsiteX6" fmla="*/ 122188 w 186277"/>
                <a:gd name="connsiteY6" fmla="*/ 158 h 241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277" h="241924">
                  <a:moveTo>
                    <a:pt x="122188" y="158"/>
                  </a:moveTo>
                  <a:cubicBezTo>
                    <a:pt x="126421" y="-4075"/>
                    <a:pt x="176163" y="77946"/>
                    <a:pt x="182513" y="101758"/>
                  </a:cubicBezTo>
                  <a:cubicBezTo>
                    <a:pt x="188863" y="125570"/>
                    <a:pt x="190450" y="119750"/>
                    <a:pt x="160288" y="143033"/>
                  </a:cubicBezTo>
                  <a:cubicBezTo>
                    <a:pt x="130126" y="166316"/>
                    <a:pt x="14238" y="235637"/>
                    <a:pt x="1538" y="241458"/>
                  </a:cubicBezTo>
                  <a:cubicBezTo>
                    <a:pt x="-11162" y="247279"/>
                    <a:pt x="58159" y="197008"/>
                    <a:pt x="84088" y="177958"/>
                  </a:cubicBezTo>
                  <a:cubicBezTo>
                    <a:pt x="110017" y="158908"/>
                    <a:pt x="148117" y="150970"/>
                    <a:pt x="157113" y="127158"/>
                  </a:cubicBezTo>
                  <a:cubicBezTo>
                    <a:pt x="166109" y="103346"/>
                    <a:pt x="117955" y="4391"/>
                    <a:pt x="122188" y="15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 1098">
              <a:extLst>
                <a:ext uri="{FF2B5EF4-FFF2-40B4-BE49-F238E27FC236}">
                  <a16:creationId xmlns:a16="http://schemas.microsoft.com/office/drawing/2014/main" id="{78113634-005C-BF5D-BD77-14B506FE729F}"/>
                </a:ext>
              </a:extLst>
            </p:cNvPr>
            <p:cNvSpPr/>
            <p:nvPr/>
          </p:nvSpPr>
          <p:spPr>
            <a:xfrm>
              <a:off x="6228859" y="4581268"/>
              <a:ext cx="95943" cy="251669"/>
            </a:xfrm>
            <a:custGeom>
              <a:avLst/>
              <a:gdLst>
                <a:gd name="connsiteX0" fmla="*/ 95741 w 95943"/>
                <a:gd name="connsiteY0" fmla="*/ 257 h 251669"/>
                <a:gd name="connsiteX1" fmla="*/ 13191 w 95943"/>
                <a:gd name="connsiteY1" fmla="*/ 171707 h 251669"/>
                <a:gd name="connsiteX2" fmla="*/ 491 w 95943"/>
                <a:gd name="connsiteY2" fmla="*/ 251082 h 251669"/>
                <a:gd name="connsiteX3" fmla="*/ 16366 w 95943"/>
                <a:gd name="connsiteY3" fmla="*/ 200282 h 251669"/>
                <a:gd name="connsiteX4" fmla="*/ 89391 w 95943"/>
                <a:gd name="connsiteY4" fmla="*/ 66932 h 251669"/>
                <a:gd name="connsiteX5" fmla="*/ 38591 w 95943"/>
                <a:gd name="connsiteY5" fmla="*/ 130432 h 251669"/>
                <a:gd name="connsiteX6" fmla="*/ 95741 w 95943"/>
                <a:gd name="connsiteY6" fmla="*/ 257 h 25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943" h="251669">
                  <a:moveTo>
                    <a:pt x="95741" y="257"/>
                  </a:moveTo>
                  <a:cubicBezTo>
                    <a:pt x="91508" y="7136"/>
                    <a:pt x="29066" y="129903"/>
                    <a:pt x="13191" y="171707"/>
                  </a:cubicBezTo>
                  <a:cubicBezTo>
                    <a:pt x="-2684" y="213511"/>
                    <a:pt x="-38" y="246320"/>
                    <a:pt x="491" y="251082"/>
                  </a:cubicBezTo>
                  <a:cubicBezTo>
                    <a:pt x="1020" y="255845"/>
                    <a:pt x="1549" y="230974"/>
                    <a:pt x="16366" y="200282"/>
                  </a:cubicBezTo>
                  <a:cubicBezTo>
                    <a:pt x="31183" y="169590"/>
                    <a:pt x="85687" y="78574"/>
                    <a:pt x="89391" y="66932"/>
                  </a:cubicBezTo>
                  <a:cubicBezTo>
                    <a:pt x="93095" y="55290"/>
                    <a:pt x="40708" y="134136"/>
                    <a:pt x="38591" y="130432"/>
                  </a:cubicBezTo>
                  <a:cubicBezTo>
                    <a:pt x="36474" y="126728"/>
                    <a:pt x="99974" y="-6622"/>
                    <a:pt x="95741" y="25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 1099">
              <a:extLst>
                <a:ext uri="{FF2B5EF4-FFF2-40B4-BE49-F238E27FC236}">
                  <a16:creationId xmlns:a16="http://schemas.microsoft.com/office/drawing/2014/main" id="{83146A87-2C96-D86A-82D1-11BF2CFFF4BC}"/>
                </a:ext>
              </a:extLst>
            </p:cNvPr>
            <p:cNvSpPr/>
            <p:nvPr/>
          </p:nvSpPr>
          <p:spPr>
            <a:xfrm>
              <a:off x="6302805" y="4565597"/>
              <a:ext cx="79272" cy="334246"/>
            </a:xfrm>
            <a:custGeom>
              <a:avLst/>
              <a:gdLst>
                <a:gd name="connsiteX0" fmla="*/ 78945 w 79272"/>
                <a:gd name="connsiteY0" fmla="*/ 53 h 334246"/>
                <a:gd name="connsiteX1" fmla="*/ 37670 w 79272"/>
                <a:gd name="connsiteY1" fmla="*/ 228653 h 334246"/>
                <a:gd name="connsiteX2" fmla="*/ 34495 w 79272"/>
                <a:gd name="connsiteY2" fmla="*/ 196903 h 334246"/>
                <a:gd name="connsiteX3" fmla="*/ 2745 w 79272"/>
                <a:gd name="connsiteY3" fmla="*/ 279453 h 334246"/>
                <a:gd name="connsiteX4" fmla="*/ 2745 w 79272"/>
                <a:gd name="connsiteY4" fmla="*/ 333428 h 334246"/>
                <a:gd name="connsiteX5" fmla="*/ 12270 w 79272"/>
                <a:gd name="connsiteY5" fmla="*/ 238178 h 334246"/>
                <a:gd name="connsiteX6" fmla="*/ 12270 w 79272"/>
                <a:gd name="connsiteY6" fmla="*/ 168328 h 334246"/>
                <a:gd name="connsiteX7" fmla="*/ 12270 w 79272"/>
                <a:gd name="connsiteY7" fmla="*/ 206428 h 334246"/>
                <a:gd name="connsiteX8" fmla="*/ 78945 w 79272"/>
                <a:gd name="connsiteY8" fmla="*/ 53 h 33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272" h="334246">
                  <a:moveTo>
                    <a:pt x="78945" y="53"/>
                  </a:moveTo>
                  <a:cubicBezTo>
                    <a:pt x="83178" y="3757"/>
                    <a:pt x="45078" y="195845"/>
                    <a:pt x="37670" y="228653"/>
                  </a:cubicBezTo>
                  <a:cubicBezTo>
                    <a:pt x="30262" y="261461"/>
                    <a:pt x="40316" y="188436"/>
                    <a:pt x="34495" y="196903"/>
                  </a:cubicBezTo>
                  <a:cubicBezTo>
                    <a:pt x="28674" y="205370"/>
                    <a:pt x="8037" y="256699"/>
                    <a:pt x="2745" y="279453"/>
                  </a:cubicBezTo>
                  <a:cubicBezTo>
                    <a:pt x="-2547" y="302207"/>
                    <a:pt x="1158" y="340307"/>
                    <a:pt x="2745" y="333428"/>
                  </a:cubicBezTo>
                  <a:cubicBezTo>
                    <a:pt x="4332" y="326549"/>
                    <a:pt x="10683" y="265695"/>
                    <a:pt x="12270" y="238178"/>
                  </a:cubicBezTo>
                  <a:cubicBezTo>
                    <a:pt x="13857" y="210661"/>
                    <a:pt x="12270" y="168328"/>
                    <a:pt x="12270" y="168328"/>
                  </a:cubicBezTo>
                  <a:cubicBezTo>
                    <a:pt x="12270" y="163036"/>
                    <a:pt x="-1488" y="227595"/>
                    <a:pt x="12270" y="206428"/>
                  </a:cubicBezTo>
                  <a:cubicBezTo>
                    <a:pt x="26028" y="185261"/>
                    <a:pt x="74712" y="-3651"/>
                    <a:pt x="78945" y="5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 1100">
              <a:extLst>
                <a:ext uri="{FF2B5EF4-FFF2-40B4-BE49-F238E27FC236}">
                  <a16:creationId xmlns:a16="http://schemas.microsoft.com/office/drawing/2014/main" id="{607F8C5C-EE40-7673-07A7-25FBE8416944}"/>
                </a:ext>
              </a:extLst>
            </p:cNvPr>
            <p:cNvSpPr/>
            <p:nvPr/>
          </p:nvSpPr>
          <p:spPr>
            <a:xfrm>
              <a:off x="6035032" y="3952763"/>
              <a:ext cx="172141" cy="317632"/>
            </a:xfrm>
            <a:custGeom>
              <a:avLst/>
              <a:gdLst>
                <a:gd name="connsiteX0" fmla="*/ 172093 w 172141"/>
                <a:gd name="connsiteY0" fmla="*/ 112 h 317632"/>
                <a:gd name="connsiteX1" fmla="*/ 38743 w 172141"/>
                <a:gd name="connsiteY1" fmla="*/ 184262 h 317632"/>
                <a:gd name="connsiteX2" fmla="*/ 643 w 172141"/>
                <a:gd name="connsiteY2" fmla="*/ 250937 h 317632"/>
                <a:gd name="connsiteX3" fmla="*/ 16518 w 172141"/>
                <a:gd name="connsiteY3" fmla="*/ 231887 h 317632"/>
                <a:gd name="connsiteX4" fmla="*/ 38743 w 172141"/>
                <a:gd name="connsiteY4" fmla="*/ 263637 h 317632"/>
                <a:gd name="connsiteX5" fmla="*/ 13343 w 172141"/>
                <a:gd name="connsiteY5" fmla="*/ 317612 h 317632"/>
                <a:gd name="connsiteX6" fmla="*/ 89543 w 172141"/>
                <a:gd name="connsiteY6" fmla="*/ 257287 h 317632"/>
                <a:gd name="connsiteX7" fmla="*/ 114943 w 172141"/>
                <a:gd name="connsiteY7" fmla="*/ 228712 h 317632"/>
                <a:gd name="connsiteX8" fmla="*/ 54618 w 172141"/>
                <a:gd name="connsiteY8" fmla="*/ 273162 h 317632"/>
                <a:gd name="connsiteX9" fmla="*/ 22868 w 172141"/>
                <a:gd name="connsiteY9" fmla="*/ 212837 h 317632"/>
                <a:gd name="connsiteX10" fmla="*/ 172093 w 172141"/>
                <a:gd name="connsiteY10" fmla="*/ 112 h 31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141" h="317632">
                  <a:moveTo>
                    <a:pt x="172093" y="112"/>
                  </a:moveTo>
                  <a:cubicBezTo>
                    <a:pt x="174739" y="-4650"/>
                    <a:pt x="67318" y="142458"/>
                    <a:pt x="38743" y="184262"/>
                  </a:cubicBezTo>
                  <a:cubicBezTo>
                    <a:pt x="10168" y="226066"/>
                    <a:pt x="4347" y="243000"/>
                    <a:pt x="643" y="250937"/>
                  </a:cubicBezTo>
                  <a:cubicBezTo>
                    <a:pt x="-3061" y="258874"/>
                    <a:pt x="10168" y="229770"/>
                    <a:pt x="16518" y="231887"/>
                  </a:cubicBezTo>
                  <a:cubicBezTo>
                    <a:pt x="22868" y="234004"/>
                    <a:pt x="39272" y="249350"/>
                    <a:pt x="38743" y="263637"/>
                  </a:cubicBezTo>
                  <a:cubicBezTo>
                    <a:pt x="38214" y="277925"/>
                    <a:pt x="4876" y="318670"/>
                    <a:pt x="13343" y="317612"/>
                  </a:cubicBezTo>
                  <a:cubicBezTo>
                    <a:pt x="21810" y="316554"/>
                    <a:pt x="72610" y="272104"/>
                    <a:pt x="89543" y="257287"/>
                  </a:cubicBezTo>
                  <a:cubicBezTo>
                    <a:pt x="106476" y="242470"/>
                    <a:pt x="120764" y="226066"/>
                    <a:pt x="114943" y="228712"/>
                  </a:cubicBezTo>
                  <a:cubicBezTo>
                    <a:pt x="109122" y="231358"/>
                    <a:pt x="69964" y="275808"/>
                    <a:pt x="54618" y="273162"/>
                  </a:cubicBezTo>
                  <a:cubicBezTo>
                    <a:pt x="39272" y="270516"/>
                    <a:pt x="5406" y="254641"/>
                    <a:pt x="22868" y="212837"/>
                  </a:cubicBezTo>
                  <a:cubicBezTo>
                    <a:pt x="40330" y="171033"/>
                    <a:pt x="169447" y="4874"/>
                    <a:pt x="172093" y="11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 1101">
              <a:extLst>
                <a:ext uri="{FF2B5EF4-FFF2-40B4-BE49-F238E27FC236}">
                  <a16:creationId xmlns:a16="http://schemas.microsoft.com/office/drawing/2014/main" id="{803080A1-0961-AAF4-20BE-8E6D2F5E0610}"/>
                </a:ext>
              </a:extLst>
            </p:cNvPr>
            <p:cNvSpPr/>
            <p:nvPr/>
          </p:nvSpPr>
          <p:spPr>
            <a:xfrm>
              <a:off x="5940373" y="4286247"/>
              <a:ext cx="205022" cy="162375"/>
            </a:xfrm>
            <a:custGeom>
              <a:avLst/>
              <a:gdLst>
                <a:gd name="connsiteX0" fmla="*/ 111177 w 205022"/>
                <a:gd name="connsiteY0" fmla="*/ 3 h 162375"/>
                <a:gd name="connsiteX1" fmla="*/ 85777 w 205022"/>
                <a:gd name="connsiteY1" fmla="*/ 73028 h 162375"/>
                <a:gd name="connsiteX2" fmla="*/ 47677 w 205022"/>
                <a:gd name="connsiteY2" fmla="*/ 107953 h 162375"/>
                <a:gd name="connsiteX3" fmla="*/ 52 w 205022"/>
                <a:gd name="connsiteY3" fmla="*/ 120653 h 162375"/>
                <a:gd name="connsiteX4" fmla="*/ 57202 w 205022"/>
                <a:gd name="connsiteY4" fmla="*/ 117478 h 162375"/>
                <a:gd name="connsiteX5" fmla="*/ 200077 w 205022"/>
                <a:gd name="connsiteY5" fmla="*/ 161928 h 162375"/>
                <a:gd name="connsiteX6" fmla="*/ 168327 w 205022"/>
                <a:gd name="connsiteY6" fmla="*/ 136528 h 162375"/>
                <a:gd name="connsiteX7" fmla="*/ 130227 w 205022"/>
                <a:gd name="connsiteY7" fmla="*/ 76203 h 162375"/>
                <a:gd name="connsiteX8" fmla="*/ 177852 w 205022"/>
                <a:gd name="connsiteY8" fmla="*/ 139703 h 162375"/>
                <a:gd name="connsiteX9" fmla="*/ 60377 w 205022"/>
                <a:gd name="connsiteY9" fmla="*/ 114303 h 162375"/>
                <a:gd name="connsiteX10" fmla="*/ 85777 w 205022"/>
                <a:gd name="connsiteY10" fmla="*/ 69853 h 162375"/>
                <a:gd name="connsiteX11" fmla="*/ 111177 w 205022"/>
                <a:gd name="connsiteY11" fmla="*/ 3 h 16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5022" h="162375">
                  <a:moveTo>
                    <a:pt x="111177" y="3"/>
                  </a:moveTo>
                  <a:cubicBezTo>
                    <a:pt x="111177" y="532"/>
                    <a:pt x="96360" y="55036"/>
                    <a:pt x="85777" y="73028"/>
                  </a:cubicBezTo>
                  <a:cubicBezTo>
                    <a:pt x="75194" y="91020"/>
                    <a:pt x="61964" y="100016"/>
                    <a:pt x="47677" y="107953"/>
                  </a:cubicBezTo>
                  <a:cubicBezTo>
                    <a:pt x="33390" y="115890"/>
                    <a:pt x="-1535" y="119066"/>
                    <a:pt x="52" y="120653"/>
                  </a:cubicBezTo>
                  <a:cubicBezTo>
                    <a:pt x="1639" y="122240"/>
                    <a:pt x="23864" y="110599"/>
                    <a:pt x="57202" y="117478"/>
                  </a:cubicBezTo>
                  <a:cubicBezTo>
                    <a:pt x="90540" y="124357"/>
                    <a:pt x="181556" y="158753"/>
                    <a:pt x="200077" y="161928"/>
                  </a:cubicBezTo>
                  <a:cubicBezTo>
                    <a:pt x="218598" y="165103"/>
                    <a:pt x="179969" y="150815"/>
                    <a:pt x="168327" y="136528"/>
                  </a:cubicBezTo>
                  <a:cubicBezTo>
                    <a:pt x="156685" y="122241"/>
                    <a:pt x="128640" y="75674"/>
                    <a:pt x="130227" y="76203"/>
                  </a:cubicBezTo>
                  <a:cubicBezTo>
                    <a:pt x="131814" y="76732"/>
                    <a:pt x="189494" y="133353"/>
                    <a:pt x="177852" y="139703"/>
                  </a:cubicBezTo>
                  <a:cubicBezTo>
                    <a:pt x="166210" y="146053"/>
                    <a:pt x="75723" y="125945"/>
                    <a:pt x="60377" y="114303"/>
                  </a:cubicBezTo>
                  <a:cubicBezTo>
                    <a:pt x="45031" y="102661"/>
                    <a:pt x="75194" y="83082"/>
                    <a:pt x="85777" y="69853"/>
                  </a:cubicBezTo>
                  <a:cubicBezTo>
                    <a:pt x="96360" y="56624"/>
                    <a:pt x="111177" y="-526"/>
                    <a:pt x="111177" y="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 1102">
              <a:extLst>
                <a:ext uri="{FF2B5EF4-FFF2-40B4-BE49-F238E27FC236}">
                  <a16:creationId xmlns:a16="http://schemas.microsoft.com/office/drawing/2014/main" id="{10B0F142-697A-F2B8-C19B-D32258A7E1DE}"/>
                </a:ext>
              </a:extLst>
            </p:cNvPr>
            <p:cNvSpPr/>
            <p:nvPr/>
          </p:nvSpPr>
          <p:spPr>
            <a:xfrm>
              <a:off x="5673659" y="4356819"/>
              <a:ext cx="219563" cy="319998"/>
            </a:xfrm>
            <a:custGeom>
              <a:avLst/>
              <a:gdLst>
                <a:gd name="connsiteX0" fmla="*/ 117541 w 219563"/>
                <a:gd name="connsiteY0" fmla="*/ 2456 h 319998"/>
                <a:gd name="connsiteX1" fmla="*/ 117541 w 219563"/>
                <a:gd name="connsiteY1" fmla="*/ 56431 h 319998"/>
                <a:gd name="connsiteX2" fmla="*/ 127066 w 219563"/>
                <a:gd name="connsiteY2" fmla="*/ 123106 h 319998"/>
                <a:gd name="connsiteX3" fmla="*/ 130241 w 219563"/>
                <a:gd name="connsiteY3" fmla="*/ 100881 h 319998"/>
                <a:gd name="connsiteX4" fmla="*/ 155641 w 219563"/>
                <a:gd name="connsiteY4" fmla="*/ 183431 h 319998"/>
                <a:gd name="connsiteX5" fmla="*/ 155641 w 219563"/>
                <a:gd name="connsiteY5" fmla="*/ 151681 h 319998"/>
                <a:gd name="connsiteX6" fmla="*/ 168341 w 219563"/>
                <a:gd name="connsiteY6" fmla="*/ 215181 h 319998"/>
                <a:gd name="connsiteX7" fmla="*/ 168341 w 219563"/>
                <a:gd name="connsiteY7" fmla="*/ 186606 h 319998"/>
                <a:gd name="connsiteX8" fmla="*/ 136591 w 219563"/>
                <a:gd name="connsiteY8" fmla="*/ 221531 h 319998"/>
                <a:gd name="connsiteX9" fmla="*/ 66 w 219563"/>
                <a:gd name="connsiteY9" fmla="*/ 319956 h 319998"/>
                <a:gd name="connsiteX10" fmla="*/ 155641 w 219563"/>
                <a:gd name="connsiteY10" fmla="*/ 208831 h 319998"/>
                <a:gd name="connsiteX11" fmla="*/ 219141 w 219563"/>
                <a:gd name="connsiteY11" fmla="*/ 173906 h 319998"/>
                <a:gd name="connsiteX12" fmla="*/ 184216 w 219563"/>
                <a:gd name="connsiteY12" fmla="*/ 94531 h 319998"/>
                <a:gd name="connsiteX13" fmla="*/ 203266 w 219563"/>
                <a:gd name="connsiteY13" fmla="*/ 167556 h 319998"/>
                <a:gd name="connsiteX14" fmla="*/ 158816 w 219563"/>
                <a:gd name="connsiteY14" fmla="*/ 138981 h 319998"/>
                <a:gd name="connsiteX15" fmla="*/ 117541 w 219563"/>
                <a:gd name="connsiteY15" fmla="*/ 2456 h 31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9563" h="319998">
                  <a:moveTo>
                    <a:pt x="117541" y="2456"/>
                  </a:moveTo>
                  <a:cubicBezTo>
                    <a:pt x="110662" y="-11302"/>
                    <a:pt x="115953" y="36323"/>
                    <a:pt x="117541" y="56431"/>
                  </a:cubicBezTo>
                  <a:cubicBezTo>
                    <a:pt x="119129" y="76539"/>
                    <a:pt x="124949" y="115698"/>
                    <a:pt x="127066" y="123106"/>
                  </a:cubicBezTo>
                  <a:cubicBezTo>
                    <a:pt x="129183" y="130514"/>
                    <a:pt x="125479" y="90827"/>
                    <a:pt x="130241" y="100881"/>
                  </a:cubicBezTo>
                  <a:cubicBezTo>
                    <a:pt x="135004" y="110935"/>
                    <a:pt x="151408" y="174964"/>
                    <a:pt x="155641" y="183431"/>
                  </a:cubicBezTo>
                  <a:cubicBezTo>
                    <a:pt x="159874" y="191898"/>
                    <a:pt x="153524" y="146389"/>
                    <a:pt x="155641" y="151681"/>
                  </a:cubicBezTo>
                  <a:cubicBezTo>
                    <a:pt x="157758" y="156973"/>
                    <a:pt x="166224" y="209360"/>
                    <a:pt x="168341" y="215181"/>
                  </a:cubicBezTo>
                  <a:cubicBezTo>
                    <a:pt x="170458" y="221002"/>
                    <a:pt x="173632" y="185548"/>
                    <a:pt x="168341" y="186606"/>
                  </a:cubicBezTo>
                  <a:cubicBezTo>
                    <a:pt x="163050" y="187664"/>
                    <a:pt x="164637" y="199306"/>
                    <a:pt x="136591" y="221531"/>
                  </a:cubicBezTo>
                  <a:cubicBezTo>
                    <a:pt x="108545" y="243756"/>
                    <a:pt x="-3109" y="322073"/>
                    <a:pt x="66" y="319956"/>
                  </a:cubicBezTo>
                  <a:cubicBezTo>
                    <a:pt x="3241" y="317839"/>
                    <a:pt x="119129" y="233173"/>
                    <a:pt x="155641" y="208831"/>
                  </a:cubicBezTo>
                  <a:cubicBezTo>
                    <a:pt x="192154" y="184489"/>
                    <a:pt x="214379" y="192956"/>
                    <a:pt x="219141" y="173906"/>
                  </a:cubicBezTo>
                  <a:cubicBezTo>
                    <a:pt x="223903" y="154856"/>
                    <a:pt x="186862" y="95589"/>
                    <a:pt x="184216" y="94531"/>
                  </a:cubicBezTo>
                  <a:cubicBezTo>
                    <a:pt x="181570" y="93473"/>
                    <a:pt x="207499" y="160148"/>
                    <a:pt x="203266" y="167556"/>
                  </a:cubicBezTo>
                  <a:cubicBezTo>
                    <a:pt x="199033" y="174964"/>
                    <a:pt x="171516" y="163852"/>
                    <a:pt x="158816" y="138981"/>
                  </a:cubicBezTo>
                  <a:cubicBezTo>
                    <a:pt x="146116" y="114110"/>
                    <a:pt x="124420" y="16214"/>
                    <a:pt x="117541" y="245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 1103">
              <a:extLst>
                <a:ext uri="{FF2B5EF4-FFF2-40B4-BE49-F238E27FC236}">
                  <a16:creationId xmlns:a16="http://schemas.microsoft.com/office/drawing/2014/main" id="{E180CC2A-E43D-AE6C-CADB-FC59C32EA53F}"/>
                </a:ext>
              </a:extLst>
            </p:cNvPr>
            <p:cNvSpPr/>
            <p:nvPr/>
          </p:nvSpPr>
          <p:spPr>
            <a:xfrm>
              <a:off x="5854379" y="4735688"/>
              <a:ext cx="470267" cy="129053"/>
            </a:xfrm>
            <a:custGeom>
              <a:avLst/>
              <a:gdLst>
                <a:gd name="connsiteX0" fmla="*/ 321 w 470267"/>
                <a:gd name="connsiteY0" fmla="*/ 93487 h 129053"/>
                <a:gd name="connsiteX1" fmla="*/ 327346 w 470267"/>
                <a:gd name="connsiteY1" fmla="*/ 1412 h 129053"/>
                <a:gd name="connsiteX2" fmla="*/ 273371 w 470267"/>
                <a:gd name="connsiteY2" fmla="*/ 39512 h 129053"/>
                <a:gd name="connsiteX3" fmla="*/ 311471 w 470267"/>
                <a:gd name="connsiteY3" fmla="*/ 64912 h 129053"/>
                <a:gd name="connsiteX4" fmla="*/ 470221 w 470267"/>
                <a:gd name="connsiteY4" fmla="*/ 128412 h 129053"/>
                <a:gd name="connsiteX5" fmla="*/ 327346 w 470267"/>
                <a:gd name="connsiteY5" fmla="*/ 93487 h 129053"/>
                <a:gd name="connsiteX6" fmla="*/ 267021 w 470267"/>
                <a:gd name="connsiteY6" fmla="*/ 26812 h 129053"/>
                <a:gd name="connsiteX7" fmla="*/ 321 w 470267"/>
                <a:gd name="connsiteY7" fmla="*/ 93487 h 12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267" h="129053">
                  <a:moveTo>
                    <a:pt x="321" y="93487"/>
                  </a:moveTo>
                  <a:cubicBezTo>
                    <a:pt x="10375" y="89254"/>
                    <a:pt x="281838" y="10408"/>
                    <a:pt x="327346" y="1412"/>
                  </a:cubicBezTo>
                  <a:cubicBezTo>
                    <a:pt x="372854" y="-7584"/>
                    <a:pt x="276017" y="28929"/>
                    <a:pt x="273371" y="39512"/>
                  </a:cubicBezTo>
                  <a:cubicBezTo>
                    <a:pt x="270725" y="50095"/>
                    <a:pt x="278663" y="50095"/>
                    <a:pt x="311471" y="64912"/>
                  </a:cubicBezTo>
                  <a:cubicBezTo>
                    <a:pt x="344279" y="79729"/>
                    <a:pt x="467575" y="123650"/>
                    <a:pt x="470221" y="128412"/>
                  </a:cubicBezTo>
                  <a:cubicBezTo>
                    <a:pt x="472867" y="133174"/>
                    <a:pt x="361213" y="110420"/>
                    <a:pt x="327346" y="93487"/>
                  </a:cubicBezTo>
                  <a:cubicBezTo>
                    <a:pt x="293479" y="76554"/>
                    <a:pt x="315175" y="27341"/>
                    <a:pt x="267021" y="26812"/>
                  </a:cubicBezTo>
                  <a:cubicBezTo>
                    <a:pt x="218867" y="26283"/>
                    <a:pt x="-9733" y="97720"/>
                    <a:pt x="321" y="9348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 1104">
              <a:extLst>
                <a:ext uri="{FF2B5EF4-FFF2-40B4-BE49-F238E27FC236}">
                  <a16:creationId xmlns:a16="http://schemas.microsoft.com/office/drawing/2014/main" id="{39238238-84A4-443A-C0FA-D74F949E96C6}"/>
                </a:ext>
              </a:extLst>
            </p:cNvPr>
            <p:cNvSpPr/>
            <p:nvPr/>
          </p:nvSpPr>
          <p:spPr>
            <a:xfrm>
              <a:off x="5816529" y="4390987"/>
              <a:ext cx="295415" cy="174696"/>
            </a:xfrm>
            <a:custGeom>
              <a:avLst/>
              <a:gdLst>
                <a:gd name="connsiteX0" fmla="*/ 73096 w 295415"/>
                <a:gd name="connsiteY0" fmla="*/ 38 h 174696"/>
                <a:gd name="connsiteX1" fmla="*/ 120721 w 295415"/>
                <a:gd name="connsiteY1" fmla="*/ 107988 h 174696"/>
                <a:gd name="connsiteX2" fmla="*/ 98496 w 295415"/>
                <a:gd name="connsiteY2" fmla="*/ 82588 h 174696"/>
                <a:gd name="connsiteX3" fmla="*/ 152471 w 295415"/>
                <a:gd name="connsiteY3" fmla="*/ 130213 h 174696"/>
                <a:gd name="connsiteX4" fmla="*/ 228671 w 295415"/>
                <a:gd name="connsiteY4" fmla="*/ 133388 h 174696"/>
                <a:gd name="connsiteX5" fmla="*/ 295346 w 295415"/>
                <a:gd name="connsiteY5" fmla="*/ 174663 h 174696"/>
                <a:gd name="connsiteX6" fmla="*/ 238196 w 295415"/>
                <a:gd name="connsiteY6" fmla="*/ 139738 h 174696"/>
                <a:gd name="connsiteX7" fmla="*/ 98496 w 295415"/>
                <a:gd name="connsiteY7" fmla="*/ 104813 h 174696"/>
                <a:gd name="connsiteX8" fmla="*/ 71 w 295415"/>
                <a:gd name="connsiteY8" fmla="*/ 101638 h 174696"/>
                <a:gd name="connsiteX9" fmla="*/ 82621 w 295415"/>
                <a:gd name="connsiteY9" fmla="*/ 95288 h 174696"/>
                <a:gd name="connsiteX10" fmla="*/ 73096 w 295415"/>
                <a:gd name="connsiteY10" fmla="*/ 38 h 17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415" h="174696">
                  <a:moveTo>
                    <a:pt x="73096" y="38"/>
                  </a:moveTo>
                  <a:cubicBezTo>
                    <a:pt x="79446" y="2155"/>
                    <a:pt x="116488" y="94230"/>
                    <a:pt x="120721" y="107988"/>
                  </a:cubicBezTo>
                  <a:cubicBezTo>
                    <a:pt x="124954" y="121746"/>
                    <a:pt x="93204" y="78884"/>
                    <a:pt x="98496" y="82588"/>
                  </a:cubicBezTo>
                  <a:cubicBezTo>
                    <a:pt x="103788" y="86292"/>
                    <a:pt x="130775" y="121746"/>
                    <a:pt x="152471" y="130213"/>
                  </a:cubicBezTo>
                  <a:cubicBezTo>
                    <a:pt x="174167" y="138680"/>
                    <a:pt x="204859" y="125980"/>
                    <a:pt x="228671" y="133388"/>
                  </a:cubicBezTo>
                  <a:cubicBezTo>
                    <a:pt x="252484" y="140796"/>
                    <a:pt x="293758" y="173605"/>
                    <a:pt x="295346" y="174663"/>
                  </a:cubicBezTo>
                  <a:cubicBezTo>
                    <a:pt x="296934" y="175721"/>
                    <a:pt x="271004" y="151380"/>
                    <a:pt x="238196" y="139738"/>
                  </a:cubicBezTo>
                  <a:cubicBezTo>
                    <a:pt x="205388" y="128096"/>
                    <a:pt x="138183" y="111163"/>
                    <a:pt x="98496" y="104813"/>
                  </a:cubicBezTo>
                  <a:cubicBezTo>
                    <a:pt x="58809" y="98463"/>
                    <a:pt x="2717" y="103226"/>
                    <a:pt x="71" y="101638"/>
                  </a:cubicBezTo>
                  <a:cubicBezTo>
                    <a:pt x="-2575" y="100051"/>
                    <a:pt x="69392" y="107459"/>
                    <a:pt x="82621" y="95288"/>
                  </a:cubicBezTo>
                  <a:cubicBezTo>
                    <a:pt x="95850" y="83117"/>
                    <a:pt x="66746" y="-2079"/>
                    <a:pt x="73096" y="3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 1105">
              <a:extLst>
                <a:ext uri="{FF2B5EF4-FFF2-40B4-BE49-F238E27FC236}">
                  <a16:creationId xmlns:a16="http://schemas.microsoft.com/office/drawing/2014/main" id="{E2CE1AF2-CEB0-DF70-EF80-A33F743695A4}"/>
                </a:ext>
              </a:extLst>
            </p:cNvPr>
            <p:cNvSpPr/>
            <p:nvPr/>
          </p:nvSpPr>
          <p:spPr>
            <a:xfrm>
              <a:off x="5597394" y="4870403"/>
              <a:ext cx="705045" cy="469948"/>
            </a:xfrm>
            <a:custGeom>
              <a:avLst/>
              <a:gdLst>
                <a:gd name="connsiteX0" fmla="*/ 131 w 705045"/>
                <a:gd name="connsiteY0" fmla="*/ 47 h 469948"/>
                <a:gd name="connsiteX1" fmla="*/ 279531 w 705045"/>
                <a:gd name="connsiteY1" fmla="*/ 114347 h 469948"/>
                <a:gd name="connsiteX2" fmla="*/ 473206 w 705045"/>
                <a:gd name="connsiteY2" fmla="*/ 285797 h 469948"/>
                <a:gd name="connsiteX3" fmla="*/ 476381 w 705045"/>
                <a:gd name="connsiteY3" fmla="*/ 254047 h 469948"/>
                <a:gd name="connsiteX4" fmla="*/ 631956 w 705045"/>
                <a:gd name="connsiteY4" fmla="*/ 381047 h 469948"/>
                <a:gd name="connsiteX5" fmla="*/ 616081 w 705045"/>
                <a:gd name="connsiteY5" fmla="*/ 346122 h 469948"/>
                <a:gd name="connsiteX6" fmla="*/ 704981 w 705045"/>
                <a:gd name="connsiteY6" fmla="*/ 469947 h 469948"/>
                <a:gd name="connsiteX7" fmla="*/ 600206 w 705045"/>
                <a:gd name="connsiteY7" fmla="*/ 342947 h 469948"/>
                <a:gd name="connsiteX8" fmla="*/ 400181 w 705045"/>
                <a:gd name="connsiteY8" fmla="*/ 203247 h 469948"/>
                <a:gd name="connsiteX9" fmla="*/ 155706 w 705045"/>
                <a:gd name="connsiteY9" fmla="*/ 107997 h 469948"/>
                <a:gd name="connsiteX10" fmla="*/ 241431 w 705045"/>
                <a:gd name="connsiteY10" fmla="*/ 127047 h 469948"/>
                <a:gd name="connsiteX11" fmla="*/ 131 w 705045"/>
                <a:gd name="connsiteY11" fmla="*/ 47 h 46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5045" h="469948">
                  <a:moveTo>
                    <a:pt x="131" y="47"/>
                  </a:moveTo>
                  <a:cubicBezTo>
                    <a:pt x="6481" y="-2070"/>
                    <a:pt x="200685" y="66722"/>
                    <a:pt x="279531" y="114347"/>
                  </a:cubicBezTo>
                  <a:cubicBezTo>
                    <a:pt x="358377" y="161972"/>
                    <a:pt x="440398" y="262514"/>
                    <a:pt x="473206" y="285797"/>
                  </a:cubicBezTo>
                  <a:cubicBezTo>
                    <a:pt x="506014" y="309080"/>
                    <a:pt x="449923" y="238172"/>
                    <a:pt x="476381" y="254047"/>
                  </a:cubicBezTo>
                  <a:cubicBezTo>
                    <a:pt x="502839" y="269922"/>
                    <a:pt x="608673" y="365701"/>
                    <a:pt x="631956" y="381047"/>
                  </a:cubicBezTo>
                  <a:cubicBezTo>
                    <a:pt x="655239" y="396393"/>
                    <a:pt x="603910" y="331305"/>
                    <a:pt x="616081" y="346122"/>
                  </a:cubicBezTo>
                  <a:cubicBezTo>
                    <a:pt x="628252" y="360939"/>
                    <a:pt x="707627" y="470476"/>
                    <a:pt x="704981" y="469947"/>
                  </a:cubicBezTo>
                  <a:cubicBezTo>
                    <a:pt x="702335" y="469418"/>
                    <a:pt x="651006" y="387397"/>
                    <a:pt x="600206" y="342947"/>
                  </a:cubicBezTo>
                  <a:cubicBezTo>
                    <a:pt x="549406" y="298497"/>
                    <a:pt x="474264" y="242405"/>
                    <a:pt x="400181" y="203247"/>
                  </a:cubicBezTo>
                  <a:cubicBezTo>
                    <a:pt x="326098" y="164089"/>
                    <a:pt x="182164" y="120697"/>
                    <a:pt x="155706" y="107997"/>
                  </a:cubicBezTo>
                  <a:cubicBezTo>
                    <a:pt x="129248" y="95297"/>
                    <a:pt x="262598" y="145568"/>
                    <a:pt x="241431" y="127047"/>
                  </a:cubicBezTo>
                  <a:cubicBezTo>
                    <a:pt x="220264" y="108526"/>
                    <a:pt x="-6219" y="2164"/>
                    <a:pt x="131" y="4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 1106">
              <a:extLst>
                <a:ext uri="{FF2B5EF4-FFF2-40B4-BE49-F238E27FC236}">
                  <a16:creationId xmlns:a16="http://schemas.microsoft.com/office/drawing/2014/main" id="{78F9557B-0F80-2FF2-BB3D-05686A1F8279}"/>
                </a:ext>
              </a:extLst>
            </p:cNvPr>
            <p:cNvSpPr/>
            <p:nvPr/>
          </p:nvSpPr>
          <p:spPr>
            <a:xfrm>
              <a:off x="5943595" y="4479314"/>
              <a:ext cx="249530" cy="267320"/>
            </a:xfrm>
            <a:custGeom>
              <a:avLst/>
              <a:gdLst>
                <a:gd name="connsiteX0" fmla="*/ 5 w 249530"/>
                <a:gd name="connsiteY0" fmla="*/ 35536 h 267320"/>
                <a:gd name="connsiteX1" fmla="*/ 193680 w 249530"/>
                <a:gd name="connsiteY1" fmla="*/ 611 h 267320"/>
                <a:gd name="connsiteX2" fmla="*/ 247655 w 249530"/>
                <a:gd name="connsiteY2" fmla="*/ 70461 h 267320"/>
                <a:gd name="connsiteX3" fmla="*/ 238130 w 249530"/>
                <a:gd name="connsiteY3" fmla="*/ 54586 h 267320"/>
                <a:gd name="connsiteX4" fmla="*/ 247655 w 249530"/>
                <a:gd name="connsiteY4" fmla="*/ 83161 h 267320"/>
                <a:gd name="connsiteX5" fmla="*/ 225430 w 249530"/>
                <a:gd name="connsiteY5" fmla="*/ 137136 h 267320"/>
                <a:gd name="connsiteX6" fmla="*/ 187330 w 249530"/>
                <a:gd name="connsiteY6" fmla="*/ 267311 h 267320"/>
                <a:gd name="connsiteX7" fmla="*/ 222255 w 249530"/>
                <a:gd name="connsiteY7" fmla="*/ 143486 h 267320"/>
                <a:gd name="connsiteX8" fmla="*/ 234955 w 249530"/>
                <a:gd name="connsiteY8" fmla="*/ 54586 h 267320"/>
                <a:gd name="connsiteX9" fmla="*/ 161930 w 249530"/>
                <a:gd name="connsiteY9" fmla="*/ 79986 h 267320"/>
                <a:gd name="connsiteX10" fmla="*/ 187330 w 249530"/>
                <a:gd name="connsiteY10" fmla="*/ 19661 h 267320"/>
                <a:gd name="connsiteX11" fmla="*/ 5 w 249530"/>
                <a:gd name="connsiteY11" fmla="*/ 35536 h 26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530" h="267320">
                  <a:moveTo>
                    <a:pt x="5" y="35536"/>
                  </a:moveTo>
                  <a:cubicBezTo>
                    <a:pt x="1063" y="32361"/>
                    <a:pt x="152405" y="-5210"/>
                    <a:pt x="193680" y="611"/>
                  </a:cubicBezTo>
                  <a:cubicBezTo>
                    <a:pt x="234955" y="6432"/>
                    <a:pt x="240247" y="61465"/>
                    <a:pt x="247655" y="70461"/>
                  </a:cubicBezTo>
                  <a:cubicBezTo>
                    <a:pt x="255063" y="79457"/>
                    <a:pt x="238130" y="52469"/>
                    <a:pt x="238130" y="54586"/>
                  </a:cubicBezTo>
                  <a:cubicBezTo>
                    <a:pt x="238130" y="56703"/>
                    <a:pt x="249772" y="69403"/>
                    <a:pt x="247655" y="83161"/>
                  </a:cubicBezTo>
                  <a:cubicBezTo>
                    <a:pt x="245538" y="96919"/>
                    <a:pt x="235484" y="106444"/>
                    <a:pt x="225430" y="137136"/>
                  </a:cubicBezTo>
                  <a:cubicBezTo>
                    <a:pt x="215376" y="167828"/>
                    <a:pt x="187859" y="266253"/>
                    <a:pt x="187330" y="267311"/>
                  </a:cubicBezTo>
                  <a:cubicBezTo>
                    <a:pt x="186801" y="268369"/>
                    <a:pt x="214318" y="178940"/>
                    <a:pt x="222255" y="143486"/>
                  </a:cubicBezTo>
                  <a:cubicBezTo>
                    <a:pt x="230192" y="108032"/>
                    <a:pt x="245009" y="65169"/>
                    <a:pt x="234955" y="54586"/>
                  </a:cubicBezTo>
                  <a:cubicBezTo>
                    <a:pt x="224901" y="44003"/>
                    <a:pt x="169867" y="85807"/>
                    <a:pt x="161930" y="79986"/>
                  </a:cubicBezTo>
                  <a:cubicBezTo>
                    <a:pt x="153993" y="74165"/>
                    <a:pt x="216963" y="27598"/>
                    <a:pt x="187330" y="19661"/>
                  </a:cubicBezTo>
                  <a:cubicBezTo>
                    <a:pt x="157697" y="11724"/>
                    <a:pt x="-1053" y="38711"/>
                    <a:pt x="5" y="3553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 1107">
              <a:extLst>
                <a:ext uri="{FF2B5EF4-FFF2-40B4-BE49-F238E27FC236}">
                  <a16:creationId xmlns:a16="http://schemas.microsoft.com/office/drawing/2014/main" id="{49D70B55-8561-5D30-04AD-C631D5B3CB0F}"/>
                </a:ext>
              </a:extLst>
            </p:cNvPr>
            <p:cNvSpPr/>
            <p:nvPr/>
          </p:nvSpPr>
          <p:spPr>
            <a:xfrm>
              <a:off x="5905417" y="4374542"/>
              <a:ext cx="55849" cy="133458"/>
            </a:xfrm>
            <a:custGeom>
              <a:avLst/>
              <a:gdLst>
                <a:gd name="connsiteX0" fmla="*/ 83 w 55849"/>
                <a:gd name="connsiteY0" fmla="*/ 608 h 133458"/>
                <a:gd name="connsiteX1" fmla="*/ 54058 w 55849"/>
                <a:gd name="connsiteY1" fmla="*/ 130783 h 133458"/>
                <a:gd name="connsiteX2" fmla="*/ 41358 w 55849"/>
                <a:gd name="connsiteY2" fmla="*/ 83158 h 133458"/>
                <a:gd name="connsiteX3" fmla="*/ 83 w 55849"/>
                <a:gd name="connsiteY3" fmla="*/ 608 h 13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49" h="133458">
                  <a:moveTo>
                    <a:pt x="83" y="608"/>
                  </a:moveTo>
                  <a:cubicBezTo>
                    <a:pt x="2200" y="8545"/>
                    <a:pt x="47179" y="117025"/>
                    <a:pt x="54058" y="130783"/>
                  </a:cubicBezTo>
                  <a:cubicBezTo>
                    <a:pt x="60937" y="144541"/>
                    <a:pt x="46121" y="101679"/>
                    <a:pt x="41358" y="83158"/>
                  </a:cubicBezTo>
                  <a:cubicBezTo>
                    <a:pt x="36595" y="64637"/>
                    <a:pt x="-2034" y="-7329"/>
                    <a:pt x="83" y="60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 1108">
              <a:extLst>
                <a:ext uri="{FF2B5EF4-FFF2-40B4-BE49-F238E27FC236}">
                  <a16:creationId xmlns:a16="http://schemas.microsoft.com/office/drawing/2014/main" id="{CB97187E-B82A-CEC5-9DED-925633B417D3}"/>
                </a:ext>
              </a:extLst>
            </p:cNvPr>
            <p:cNvSpPr/>
            <p:nvPr/>
          </p:nvSpPr>
          <p:spPr>
            <a:xfrm>
              <a:off x="6070069" y="4482846"/>
              <a:ext cx="134647" cy="216634"/>
            </a:xfrm>
            <a:custGeom>
              <a:avLst/>
              <a:gdLst>
                <a:gd name="connsiteX0" fmla="*/ 133881 w 134647"/>
                <a:gd name="connsiteY0" fmla="*/ 254 h 216634"/>
                <a:gd name="connsiteX1" fmla="*/ 57681 w 134647"/>
                <a:gd name="connsiteY1" fmla="*/ 82804 h 216634"/>
                <a:gd name="connsiteX2" fmla="*/ 10056 w 134647"/>
                <a:gd name="connsiteY2" fmla="*/ 143129 h 216634"/>
                <a:gd name="connsiteX3" fmla="*/ 10056 w 134647"/>
                <a:gd name="connsiteY3" fmla="*/ 216154 h 216634"/>
                <a:gd name="connsiteX4" fmla="*/ 10056 w 134647"/>
                <a:gd name="connsiteY4" fmla="*/ 171704 h 216634"/>
                <a:gd name="connsiteX5" fmla="*/ 6881 w 134647"/>
                <a:gd name="connsiteY5" fmla="*/ 111379 h 216634"/>
                <a:gd name="connsiteX6" fmla="*/ 133881 w 134647"/>
                <a:gd name="connsiteY6" fmla="*/ 254 h 21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647" h="216634">
                  <a:moveTo>
                    <a:pt x="133881" y="254"/>
                  </a:moveTo>
                  <a:cubicBezTo>
                    <a:pt x="142348" y="-4509"/>
                    <a:pt x="78318" y="58992"/>
                    <a:pt x="57681" y="82804"/>
                  </a:cubicBezTo>
                  <a:cubicBezTo>
                    <a:pt x="37044" y="106616"/>
                    <a:pt x="17993" y="120904"/>
                    <a:pt x="10056" y="143129"/>
                  </a:cubicBezTo>
                  <a:cubicBezTo>
                    <a:pt x="2118" y="165354"/>
                    <a:pt x="10056" y="216154"/>
                    <a:pt x="10056" y="216154"/>
                  </a:cubicBezTo>
                  <a:cubicBezTo>
                    <a:pt x="10056" y="220916"/>
                    <a:pt x="10585" y="189166"/>
                    <a:pt x="10056" y="171704"/>
                  </a:cubicBezTo>
                  <a:cubicBezTo>
                    <a:pt x="9527" y="154242"/>
                    <a:pt x="-10052" y="134662"/>
                    <a:pt x="6881" y="111379"/>
                  </a:cubicBezTo>
                  <a:cubicBezTo>
                    <a:pt x="23814" y="88096"/>
                    <a:pt x="125414" y="5017"/>
                    <a:pt x="133881" y="25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 1109">
              <a:extLst>
                <a:ext uri="{FF2B5EF4-FFF2-40B4-BE49-F238E27FC236}">
                  <a16:creationId xmlns:a16="http://schemas.microsoft.com/office/drawing/2014/main" id="{13A5FC33-D383-5107-DB38-FB11E5C8AE9C}"/>
                </a:ext>
              </a:extLst>
            </p:cNvPr>
            <p:cNvSpPr/>
            <p:nvPr/>
          </p:nvSpPr>
          <p:spPr>
            <a:xfrm>
              <a:off x="5750277" y="4520802"/>
              <a:ext cx="121678" cy="187909"/>
            </a:xfrm>
            <a:custGeom>
              <a:avLst/>
              <a:gdLst>
                <a:gd name="connsiteX0" fmla="*/ 120298 w 121678"/>
                <a:gd name="connsiteY0" fmla="*/ 398 h 187909"/>
                <a:gd name="connsiteX1" fmla="*/ 66323 w 121678"/>
                <a:gd name="connsiteY1" fmla="*/ 51198 h 187909"/>
                <a:gd name="connsiteX2" fmla="*/ 21873 w 121678"/>
                <a:gd name="connsiteY2" fmla="*/ 98823 h 187909"/>
                <a:gd name="connsiteX3" fmla="*/ 2823 w 121678"/>
                <a:gd name="connsiteY3" fmla="*/ 187723 h 187909"/>
                <a:gd name="connsiteX4" fmla="*/ 5998 w 121678"/>
                <a:gd name="connsiteY4" fmla="*/ 121048 h 187909"/>
                <a:gd name="connsiteX5" fmla="*/ 5998 w 121678"/>
                <a:gd name="connsiteY5" fmla="*/ 79773 h 187909"/>
                <a:gd name="connsiteX6" fmla="*/ 120298 w 121678"/>
                <a:gd name="connsiteY6" fmla="*/ 398 h 18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678" h="187909">
                  <a:moveTo>
                    <a:pt x="120298" y="398"/>
                  </a:moveTo>
                  <a:cubicBezTo>
                    <a:pt x="130352" y="-4365"/>
                    <a:pt x="82727" y="34794"/>
                    <a:pt x="66323" y="51198"/>
                  </a:cubicBezTo>
                  <a:cubicBezTo>
                    <a:pt x="49919" y="67602"/>
                    <a:pt x="32456" y="76069"/>
                    <a:pt x="21873" y="98823"/>
                  </a:cubicBezTo>
                  <a:cubicBezTo>
                    <a:pt x="11290" y="121577"/>
                    <a:pt x="5469" y="184019"/>
                    <a:pt x="2823" y="187723"/>
                  </a:cubicBezTo>
                  <a:cubicBezTo>
                    <a:pt x="177" y="191427"/>
                    <a:pt x="5469" y="139040"/>
                    <a:pt x="5998" y="121048"/>
                  </a:cubicBezTo>
                  <a:cubicBezTo>
                    <a:pt x="6527" y="103056"/>
                    <a:pt x="-7760" y="96177"/>
                    <a:pt x="5998" y="79773"/>
                  </a:cubicBezTo>
                  <a:cubicBezTo>
                    <a:pt x="19756" y="63369"/>
                    <a:pt x="110244" y="5161"/>
                    <a:pt x="120298" y="39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 1110">
              <a:extLst>
                <a:ext uri="{FF2B5EF4-FFF2-40B4-BE49-F238E27FC236}">
                  <a16:creationId xmlns:a16="http://schemas.microsoft.com/office/drawing/2014/main" id="{D2A3B4A9-AD80-35F2-DDE7-A740C44E3BBA}"/>
                </a:ext>
              </a:extLst>
            </p:cNvPr>
            <p:cNvSpPr/>
            <p:nvPr/>
          </p:nvSpPr>
          <p:spPr>
            <a:xfrm>
              <a:off x="5881522" y="4594029"/>
              <a:ext cx="294395" cy="175297"/>
            </a:xfrm>
            <a:custGeom>
              <a:avLst/>
              <a:gdLst>
                <a:gd name="connsiteX0" fmla="*/ 1753 w 294395"/>
                <a:gd name="connsiteY0" fmla="*/ 174821 h 175297"/>
                <a:gd name="connsiteX1" fmla="*/ 157328 w 294395"/>
                <a:gd name="connsiteY1" fmla="*/ 120846 h 175297"/>
                <a:gd name="connsiteX2" fmla="*/ 246228 w 294395"/>
                <a:gd name="connsiteY2" fmla="*/ 111321 h 175297"/>
                <a:gd name="connsiteX3" fmla="*/ 243053 w 294395"/>
                <a:gd name="connsiteY3" fmla="*/ 82746 h 175297"/>
                <a:gd name="connsiteX4" fmla="*/ 293853 w 294395"/>
                <a:gd name="connsiteY4" fmla="*/ 196 h 175297"/>
                <a:gd name="connsiteX5" fmla="*/ 265278 w 294395"/>
                <a:gd name="connsiteY5" fmla="*/ 60521 h 175297"/>
                <a:gd name="connsiteX6" fmla="*/ 195428 w 294395"/>
                <a:gd name="connsiteY6" fmla="*/ 85921 h 175297"/>
                <a:gd name="connsiteX7" fmla="*/ 268453 w 294395"/>
                <a:gd name="connsiteY7" fmla="*/ 85921 h 175297"/>
                <a:gd name="connsiteX8" fmla="*/ 1753 w 294395"/>
                <a:gd name="connsiteY8" fmla="*/ 174821 h 17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395" h="175297">
                  <a:moveTo>
                    <a:pt x="1753" y="174821"/>
                  </a:moveTo>
                  <a:cubicBezTo>
                    <a:pt x="-16768" y="180642"/>
                    <a:pt x="116582" y="131429"/>
                    <a:pt x="157328" y="120846"/>
                  </a:cubicBezTo>
                  <a:cubicBezTo>
                    <a:pt x="198074" y="110263"/>
                    <a:pt x="231940" y="117671"/>
                    <a:pt x="246228" y="111321"/>
                  </a:cubicBezTo>
                  <a:cubicBezTo>
                    <a:pt x="260516" y="104971"/>
                    <a:pt x="235116" y="101267"/>
                    <a:pt x="243053" y="82746"/>
                  </a:cubicBezTo>
                  <a:cubicBezTo>
                    <a:pt x="250990" y="64225"/>
                    <a:pt x="290149" y="3900"/>
                    <a:pt x="293853" y="196"/>
                  </a:cubicBezTo>
                  <a:cubicBezTo>
                    <a:pt x="297557" y="-3508"/>
                    <a:pt x="281682" y="46233"/>
                    <a:pt x="265278" y="60521"/>
                  </a:cubicBezTo>
                  <a:cubicBezTo>
                    <a:pt x="248874" y="74809"/>
                    <a:pt x="194899" y="81688"/>
                    <a:pt x="195428" y="85921"/>
                  </a:cubicBezTo>
                  <a:cubicBezTo>
                    <a:pt x="195957" y="90154"/>
                    <a:pt x="297557" y="73221"/>
                    <a:pt x="268453" y="85921"/>
                  </a:cubicBezTo>
                  <a:cubicBezTo>
                    <a:pt x="239349" y="98621"/>
                    <a:pt x="20274" y="169000"/>
                    <a:pt x="1753" y="17482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 1111">
              <a:extLst>
                <a:ext uri="{FF2B5EF4-FFF2-40B4-BE49-F238E27FC236}">
                  <a16:creationId xmlns:a16="http://schemas.microsoft.com/office/drawing/2014/main" id="{F84B9C40-58F0-84A9-2694-06F6DDD4F111}"/>
                </a:ext>
              </a:extLst>
            </p:cNvPr>
            <p:cNvSpPr/>
            <p:nvPr/>
          </p:nvSpPr>
          <p:spPr>
            <a:xfrm>
              <a:off x="5651257" y="4460093"/>
              <a:ext cx="76458" cy="270897"/>
            </a:xfrm>
            <a:custGeom>
              <a:avLst/>
              <a:gdLst>
                <a:gd name="connsiteX0" fmla="*/ 76443 w 76458"/>
                <a:gd name="connsiteY0" fmla="*/ 782 h 270897"/>
                <a:gd name="connsiteX1" fmla="*/ 19293 w 76458"/>
                <a:gd name="connsiteY1" fmla="*/ 130957 h 270897"/>
                <a:gd name="connsiteX2" fmla="*/ 47868 w 76458"/>
                <a:gd name="connsiteY2" fmla="*/ 245257 h 270897"/>
                <a:gd name="connsiteX3" fmla="*/ 22468 w 76458"/>
                <a:gd name="connsiteY3" fmla="*/ 188107 h 270897"/>
                <a:gd name="connsiteX4" fmla="*/ 57393 w 76458"/>
                <a:gd name="connsiteY4" fmla="*/ 270657 h 270897"/>
                <a:gd name="connsiteX5" fmla="*/ 3418 w 76458"/>
                <a:gd name="connsiteY5" fmla="*/ 156357 h 270897"/>
                <a:gd name="connsiteX6" fmla="*/ 12943 w 76458"/>
                <a:gd name="connsiteY6" fmla="*/ 80157 h 270897"/>
                <a:gd name="connsiteX7" fmla="*/ 76443 w 76458"/>
                <a:gd name="connsiteY7" fmla="*/ 782 h 27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58" h="270897">
                  <a:moveTo>
                    <a:pt x="76443" y="782"/>
                  </a:moveTo>
                  <a:cubicBezTo>
                    <a:pt x="77501" y="9249"/>
                    <a:pt x="24055" y="90211"/>
                    <a:pt x="19293" y="130957"/>
                  </a:cubicBezTo>
                  <a:cubicBezTo>
                    <a:pt x="14531" y="171703"/>
                    <a:pt x="47339" y="235732"/>
                    <a:pt x="47868" y="245257"/>
                  </a:cubicBezTo>
                  <a:cubicBezTo>
                    <a:pt x="48397" y="254782"/>
                    <a:pt x="20881" y="183874"/>
                    <a:pt x="22468" y="188107"/>
                  </a:cubicBezTo>
                  <a:cubicBezTo>
                    <a:pt x="24055" y="192340"/>
                    <a:pt x="60568" y="275949"/>
                    <a:pt x="57393" y="270657"/>
                  </a:cubicBezTo>
                  <a:cubicBezTo>
                    <a:pt x="54218" y="265365"/>
                    <a:pt x="10826" y="188107"/>
                    <a:pt x="3418" y="156357"/>
                  </a:cubicBezTo>
                  <a:cubicBezTo>
                    <a:pt x="-3990" y="124607"/>
                    <a:pt x="1301" y="105557"/>
                    <a:pt x="12943" y="80157"/>
                  </a:cubicBezTo>
                  <a:cubicBezTo>
                    <a:pt x="24585" y="54757"/>
                    <a:pt x="75385" y="-7685"/>
                    <a:pt x="76443" y="78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 1112">
              <a:extLst>
                <a:ext uri="{FF2B5EF4-FFF2-40B4-BE49-F238E27FC236}">
                  <a16:creationId xmlns:a16="http://schemas.microsoft.com/office/drawing/2014/main" id="{0A2BACB2-5070-389E-54A4-9908891D0206}"/>
                </a:ext>
              </a:extLst>
            </p:cNvPr>
            <p:cNvSpPr/>
            <p:nvPr/>
          </p:nvSpPr>
          <p:spPr>
            <a:xfrm>
              <a:off x="5650357" y="4606834"/>
              <a:ext cx="191826" cy="286494"/>
            </a:xfrm>
            <a:custGeom>
              <a:avLst/>
              <a:gdLst>
                <a:gd name="connsiteX0" fmla="*/ 191643 w 191826"/>
                <a:gd name="connsiteY0" fmla="*/ 91 h 286494"/>
                <a:gd name="connsiteX1" fmla="*/ 93218 w 191826"/>
                <a:gd name="connsiteY1" fmla="*/ 95341 h 286494"/>
                <a:gd name="connsiteX2" fmla="*/ 10668 w 191826"/>
                <a:gd name="connsiteY2" fmla="*/ 152491 h 286494"/>
                <a:gd name="connsiteX3" fmla="*/ 13843 w 191826"/>
                <a:gd name="connsiteY3" fmla="*/ 200116 h 286494"/>
                <a:gd name="connsiteX4" fmla="*/ 29718 w 191826"/>
                <a:gd name="connsiteY4" fmla="*/ 285841 h 286494"/>
                <a:gd name="connsiteX5" fmla="*/ 23368 w 191826"/>
                <a:gd name="connsiteY5" fmla="*/ 235041 h 286494"/>
                <a:gd name="connsiteX6" fmla="*/ 4318 w 191826"/>
                <a:gd name="connsiteY6" fmla="*/ 152491 h 286494"/>
                <a:gd name="connsiteX7" fmla="*/ 115443 w 191826"/>
                <a:gd name="connsiteY7" fmla="*/ 79466 h 286494"/>
                <a:gd name="connsiteX8" fmla="*/ 191643 w 191826"/>
                <a:gd name="connsiteY8" fmla="*/ 91 h 2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826" h="286494">
                  <a:moveTo>
                    <a:pt x="191643" y="91"/>
                  </a:moveTo>
                  <a:cubicBezTo>
                    <a:pt x="187939" y="2737"/>
                    <a:pt x="123381" y="69941"/>
                    <a:pt x="93218" y="95341"/>
                  </a:cubicBezTo>
                  <a:cubicBezTo>
                    <a:pt x="63055" y="120741"/>
                    <a:pt x="23897" y="135029"/>
                    <a:pt x="10668" y="152491"/>
                  </a:cubicBezTo>
                  <a:cubicBezTo>
                    <a:pt x="-2561" y="169954"/>
                    <a:pt x="10668" y="177891"/>
                    <a:pt x="13843" y="200116"/>
                  </a:cubicBezTo>
                  <a:cubicBezTo>
                    <a:pt x="17018" y="222341"/>
                    <a:pt x="28130" y="280020"/>
                    <a:pt x="29718" y="285841"/>
                  </a:cubicBezTo>
                  <a:cubicBezTo>
                    <a:pt x="31305" y="291662"/>
                    <a:pt x="27601" y="257266"/>
                    <a:pt x="23368" y="235041"/>
                  </a:cubicBezTo>
                  <a:cubicBezTo>
                    <a:pt x="19135" y="212816"/>
                    <a:pt x="-11028" y="178420"/>
                    <a:pt x="4318" y="152491"/>
                  </a:cubicBezTo>
                  <a:cubicBezTo>
                    <a:pt x="19664" y="126562"/>
                    <a:pt x="88985" y="105924"/>
                    <a:pt x="115443" y="79466"/>
                  </a:cubicBezTo>
                  <a:cubicBezTo>
                    <a:pt x="141901" y="53008"/>
                    <a:pt x="195347" y="-2555"/>
                    <a:pt x="191643" y="9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 1113">
              <a:extLst>
                <a:ext uri="{FF2B5EF4-FFF2-40B4-BE49-F238E27FC236}">
                  <a16:creationId xmlns:a16="http://schemas.microsoft.com/office/drawing/2014/main" id="{698B32F6-21F1-FA61-4AB7-1934A18DD38E}"/>
                </a:ext>
              </a:extLst>
            </p:cNvPr>
            <p:cNvSpPr/>
            <p:nvPr/>
          </p:nvSpPr>
          <p:spPr>
            <a:xfrm>
              <a:off x="5051077" y="6352272"/>
              <a:ext cx="708377" cy="369207"/>
            </a:xfrm>
            <a:custGeom>
              <a:avLst/>
              <a:gdLst>
                <a:gd name="connsiteX0" fmla="*/ 251173 w 708377"/>
                <a:gd name="connsiteY0" fmla="*/ 277128 h 369207"/>
                <a:gd name="connsiteX1" fmla="*/ 524223 w 708377"/>
                <a:gd name="connsiteY1" fmla="*/ 359678 h 369207"/>
                <a:gd name="connsiteX2" fmla="*/ 492473 w 708377"/>
                <a:gd name="connsiteY2" fmla="*/ 305703 h 369207"/>
                <a:gd name="connsiteX3" fmla="*/ 606773 w 708377"/>
                <a:gd name="connsiteY3" fmla="*/ 359678 h 369207"/>
                <a:gd name="connsiteX4" fmla="*/ 587723 w 708377"/>
                <a:gd name="connsiteY4" fmla="*/ 289828 h 369207"/>
                <a:gd name="connsiteX5" fmla="*/ 670273 w 708377"/>
                <a:gd name="connsiteY5" fmla="*/ 369203 h 369207"/>
                <a:gd name="connsiteX6" fmla="*/ 632173 w 708377"/>
                <a:gd name="connsiteY6" fmla="*/ 293003 h 369207"/>
                <a:gd name="connsiteX7" fmla="*/ 644873 w 708377"/>
                <a:gd name="connsiteY7" fmla="*/ 216803 h 369207"/>
                <a:gd name="connsiteX8" fmla="*/ 708373 w 708377"/>
                <a:gd name="connsiteY8" fmla="*/ 178703 h 369207"/>
                <a:gd name="connsiteX9" fmla="*/ 641698 w 708377"/>
                <a:gd name="connsiteY9" fmla="*/ 112028 h 369207"/>
                <a:gd name="connsiteX10" fmla="*/ 651223 w 708377"/>
                <a:gd name="connsiteY10" fmla="*/ 162828 h 369207"/>
                <a:gd name="connsiteX11" fmla="*/ 603598 w 708377"/>
                <a:gd name="connsiteY11" fmla="*/ 248553 h 369207"/>
                <a:gd name="connsiteX12" fmla="*/ 606773 w 708377"/>
                <a:gd name="connsiteY12" fmla="*/ 331103 h 369207"/>
                <a:gd name="connsiteX13" fmla="*/ 482948 w 708377"/>
                <a:gd name="connsiteY13" fmla="*/ 223153 h 369207"/>
                <a:gd name="connsiteX14" fmla="*/ 533748 w 708377"/>
                <a:gd name="connsiteY14" fmla="*/ 318403 h 369207"/>
                <a:gd name="connsiteX15" fmla="*/ 473423 w 708377"/>
                <a:gd name="connsiteY15" fmla="*/ 235853 h 369207"/>
                <a:gd name="connsiteX16" fmla="*/ 348 w 708377"/>
                <a:gd name="connsiteY16" fmla="*/ 903 h 369207"/>
                <a:gd name="connsiteX17" fmla="*/ 555973 w 708377"/>
                <a:gd name="connsiteY17" fmla="*/ 331103 h 369207"/>
                <a:gd name="connsiteX18" fmla="*/ 251173 w 708377"/>
                <a:gd name="connsiteY18" fmla="*/ 277128 h 3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08377" h="369207">
                  <a:moveTo>
                    <a:pt x="251173" y="277128"/>
                  </a:moveTo>
                  <a:cubicBezTo>
                    <a:pt x="245881" y="281891"/>
                    <a:pt x="484006" y="354916"/>
                    <a:pt x="524223" y="359678"/>
                  </a:cubicBezTo>
                  <a:cubicBezTo>
                    <a:pt x="564440" y="364441"/>
                    <a:pt x="478715" y="305703"/>
                    <a:pt x="492473" y="305703"/>
                  </a:cubicBezTo>
                  <a:cubicBezTo>
                    <a:pt x="506231" y="305703"/>
                    <a:pt x="590898" y="362324"/>
                    <a:pt x="606773" y="359678"/>
                  </a:cubicBezTo>
                  <a:cubicBezTo>
                    <a:pt x="622648" y="357032"/>
                    <a:pt x="577140" y="288241"/>
                    <a:pt x="587723" y="289828"/>
                  </a:cubicBezTo>
                  <a:cubicBezTo>
                    <a:pt x="598306" y="291416"/>
                    <a:pt x="662865" y="368674"/>
                    <a:pt x="670273" y="369203"/>
                  </a:cubicBezTo>
                  <a:cubicBezTo>
                    <a:pt x="677681" y="369732"/>
                    <a:pt x="636406" y="318403"/>
                    <a:pt x="632173" y="293003"/>
                  </a:cubicBezTo>
                  <a:cubicBezTo>
                    <a:pt x="627940" y="267603"/>
                    <a:pt x="632173" y="235853"/>
                    <a:pt x="644873" y="216803"/>
                  </a:cubicBezTo>
                  <a:cubicBezTo>
                    <a:pt x="657573" y="197753"/>
                    <a:pt x="708902" y="196165"/>
                    <a:pt x="708373" y="178703"/>
                  </a:cubicBezTo>
                  <a:cubicBezTo>
                    <a:pt x="707844" y="161241"/>
                    <a:pt x="651223" y="114674"/>
                    <a:pt x="641698" y="112028"/>
                  </a:cubicBezTo>
                  <a:cubicBezTo>
                    <a:pt x="632173" y="109382"/>
                    <a:pt x="657573" y="140074"/>
                    <a:pt x="651223" y="162828"/>
                  </a:cubicBezTo>
                  <a:cubicBezTo>
                    <a:pt x="644873" y="185582"/>
                    <a:pt x="611006" y="220507"/>
                    <a:pt x="603598" y="248553"/>
                  </a:cubicBezTo>
                  <a:cubicBezTo>
                    <a:pt x="596190" y="276599"/>
                    <a:pt x="626881" y="335336"/>
                    <a:pt x="606773" y="331103"/>
                  </a:cubicBezTo>
                  <a:cubicBezTo>
                    <a:pt x="586665" y="326870"/>
                    <a:pt x="495119" y="225270"/>
                    <a:pt x="482948" y="223153"/>
                  </a:cubicBezTo>
                  <a:cubicBezTo>
                    <a:pt x="470777" y="221036"/>
                    <a:pt x="535336" y="316286"/>
                    <a:pt x="533748" y="318403"/>
                  </a:cubicBezTo>
                  <a:cubicBezTo>
                    <a:pt x="532160" y="320520"/>
                    <a:pt x="562323" y="288770"/>
                    <a:pt x="473423" y="235853"/>
                  </a:cubicBezTo>
                  <a:cubicBezTo>
                    <a:pt x="384523" y="182936"/>
                    <a:pt x="-13410" y="-14972"/>
                    <a:pt x="348" y="903"/>
                  </a:cubicBezTo>
                  <a:cubicBezTo>
                    <a:pt x="14106" y="16778"/>
                    <a:pt x="516815" y="285595"/>
                    <a:pt x="555973" y="331103"/>
                  </a:cubicBezTo>
                  <a:cubicBezTo>
                    <a:pt x="595131" y="376611"/>
                    <a:pt x="256465" y="272365"/>
                    <a:pt x="251173" y="27712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 1114">
              <a:extLst>
                <a:ext uri="{FF2B5EF4-FFF2-40B4-BE49-F238E27FC236}">
                  <a16:creationId xmlns:a16="http://schemas.microsoft.com/office/drawing/2014/main" id="{AC8BC9EA-FA14-7FDA-D5D4-C8C09CAC74A6}"/>
                </a:ext>
              </a:extLst>
            </p:cNvPr>
            <p:cNvSpPr/>
            <p:nvPr/>
          </p:nvSpPr>
          <p:spPr>
            <a:xfrm>
              <a:off x="5606828" y="6118360"/>
              <a:ext cx="309218" cy="209598"/>
            </a:xfrm>
            <a:custGeom>
              <a:avLst/>
              <a:gdLst>
                <a:gd name="connsiteX0" fmla="*/ 3397 w 309218"/>
                <a:gd name="connsiteY0" fmla="*/ 79240 h 209598"/>
                <a:gd name="connsiteX1" fmla="*/ 219297 w 309218"/>
                <a:gd name="connsiteY1" fmla="*/ 76065 h 209598"/>
                <a:gd name="connsiteX2" fmla="*/ 200247 w 309218"/>
                <a:gd name="connsiteY2" fmla="*/ 98290 h 209598"/>
                <a:gd name="connsiteX3" fmla="*/ 231997 w 309218"/>
                <a:gd name="connsiteY3" fmla="*/ 168140 h 209598"/>
                <a:gd name="connsiteX4" fmla="*/ 235172 w 309218"/>
                <a:gd name="connsiteY4" fmla="*/ 187190 h 209598"/>
                <a:gd name="connsiteX5" fmla="*/ 197072 w 309218"/>
                <a:gd name="connsiteY5" fmla="*/ 152265 h 209598"/>
                <a:gd name="connsiteX6" fmla="*/ 149447 w 309218"/>
                <a:gd name="connsiteY6" fmla="*/ 120515 h 209598"/>
                <a:gd name="connsiteX7" fmla="*/ 209772 w 309218"/>
                <a:gd name="connsiteY7" fmla="*/ 209415 h 209598"/>
                <a:gd name="connsiteX8" fmla="*/ 231997 w 309218"/>
                <a:gd name="connsiteY8" fmla="*/ 139565 h 209598"/>
                <a:gd name="connsiteX9" fmla="*/ 308197 w 309218"/>
                <a:gd name="connsiteY9" fmla="*/ 3040 h 209598"/>
                <a:gd name="connsiteX10" fmla="*/ 263747 w 309218"/>
                <a:gd name="connsiteY10" fmla="*/ 47490 h 209598"/>
                <a:gd name="connsiteX11" fmla="*/ 101822 w 309218"/>
                <a:gd name="connsiteY11" fmla="*/ 79240 h 209598"/>
                <a:gd name="connsiteX12" fmla="*/ 3397 w 309218"/>
                <a:gd name="connsiteY12" fmla="*/ 79240 h 20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9218" h="209598">
                  <a:moveTo>
                    <a:pt x="3397" y="79240"/>
                  </a:moveTo>
                  <a:cubicBezTo>
                    <a:pt x="22976" y="78711"/>
                    <a:pt x="219297" y="76065"/>
                    <a:pt x="219297" y="76065"/>
                  </a:cubicBezTo>
                  <a:cubicBezTo>
                    <a:pt x="252105" y="79240"/>
                    <a:pt x="198130" y="82944"/>
                    <a:pt x="200247" y="98290"/>
                  </a:cubicBezTo>
                  <a:cubicBezTo>
                    <a:pt x="202364" y="113636"/>
                    <a:pt x="231997" y="168140"/>
                    <a:pt x="231997" y="168140"/>
                  </a:cubicBezTo>
                  <a:cubicBezTo>
                    <a:pt x="237818" y="182957"/>
                    <a:pt x="240993" y="189836"/>
                    <a:pt x="235172" y="187190"/>
                  </a:cubicBezTo>
                  <a:cubicBezTo>
                    <a:pt x="229351" y="184544"/>
                    <a:pt x="211360" y="163378"/>
                    <a:pt x="197072" y="152265"/>
                  </a:cubicBezTo>
                  <a:cubicBezTo>
                    <a:pt x="182785" y="141153"/>
                    <a:pt x="147330" y="110990"/>
                    <a:pt x="149447" y="120515"/>
                  </a:cubicBezTo>
                  <a:cubicBezTo>
                    <a:pt x="151564" y="130040"/>
                    <a:pt x="196014" y="206240"/>
                    <a:pt x="209772" y="209415"/>
                  </a:cubicBezTo>
                  <a:cubicBezTo>
                    <a:pt x="223530" y="212590"/>
                    <a:pt x="215593" y="173961"/>
                    <a:pt x="231997" y="139565"/>
                  </a:cubicBezTo>
                  <a:cubicBezTo>
                    <a:pt x="248401" y="105169"/>
                    <a:pt x="302905" y="18386"/>
                    <a:pt x="308197" y="3040"/>
                  </a:cubicBezTo>
                  <a:cubicBezTo>
                    <a:pt x="313489" y="-12306"/>
                    <a:pt x="298143" y="34790"/>
                    <a:pt x="263747" y="47490"/>
                  </a:cubicBezTo>
                  <a:cubicBezTo>
                    <a:pt x="229351" y="60190"/>
                    <a:pt x="150505" y="73419"/>
                    <a:pt x="101822" y="79240"/>
                  </a:cubicBezTo>
                  <a:cubicBezTo>
                    <a:pt x="53139" y="85061"/>
                    <a:pt x="-16182" y="79769"/>
                    <a:pt x="3397" y="7924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 1115">
              <a:extLst>
                <a:ext uri="{FF2B5EF4-FFF2-40B4-BE49-F238E27FC236}">
                  <a16:creationId xmlns:a16="http://schemas.microsoft.com/office/drawing/2014/main" id="{055DCE2C-8ADE-F34D-CD55-EB3F59D04506}"/>
                </a:ext>
              </a:extLst>
            </p:cNvPr>
            <p:cNvSpPr/>
            <p:nvPr/>
          </p:nvSpPr>
          <p:spPr>
            <a:xfrm>
              <a:off x="5111511" y="5029191"/>
              <a:ext cx="140075" cy="108358"/>
            </a:xfrm>
            <a:custGeom>
              <a:avLst/>
              <a:gdLst>
                <a:gd name="connsiteX0" fmla="*/ 139939 w 140075"/>
                <a:gd name="connsiteY0" fmla="*/ 9 h 108358"/>
                <a:gd name="connsiteX1" fmla="*/ 66914 w 140075"/>
                <a:gd name="connsiteY1" fmla="*/ 101609 h 108358"/>
                <a:gd name="connsiteX2" fmla="*/ 239 w 140075"/>
                <a:gd name="connsiteY2" fmla="*/ 98434 h 108358"/>
                <a:gd name="connsiteX3" fmla="*/ 47864 w 140075"/>
                <a:gd name="connsiteY3" fmla="*/ 95259 h 108358"/>
                <a:gd name="connsiteX4" fmla="*/ 139939 w 140075"/>
                <a:gd name="connsiteY4" fmla="*/ 9 h 108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5" h="108358">
                  <a:moveTo>
                    <a:pt x="139939" y="9"/>
                  </a:moveTo>
                  <a:cubicBezTo>
                    <a:pt x="143114" y="1067"/>
                    <a:pt x="90197" y="85205"/>
                    <a:pt x="66914" y="101609"/>
                  </a:cubicBezTo>
                  <a:cubicBezTo>
                    <a:pt x="43631" y="118013"/>
                    <a:pt x="3414" y="99492"/>
                    <a:pt x="239" y="98434"/>
                  </a:cubicBezTo>
                  <a:cubicBezTo>
                    <a:pt x="-2936" y="97376"/>
                    <a:pt x="26168" y="105842"/>
                    <a:pt x="47864" y="95259"/>
                  </a:cubicBezTo>
                  <a:cubicBezTo>
                    <a:pt x="69560" y="84676"/>
                    <a:pt x="136764" y="-1049"/>
                    <a:pt x="139939" y="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 1116">
              <a:extLst>
                <a:ext uri="{FF2B5EF4-FFF2-40B4-BE49-F238E27FC236}">
                  <a16:creationId xmlns:a16="http://schemas.microsoft.com/office/drawing/2014/main" id="{E5B1F51F-0285-07DE-5B98-6174A9FB82A0}"/>
                </a:ext>
              </a:extLst>
            </p:cNvPr>
            <p:cNvSpPr/>
            <p:nvPr/>
          </p:nvSpPr>
          <p:spPr>
            <a:xfrm>
              <a:off x="5044376" y="5124256"/>
              <a:ext cx="121874" cy="143694"/>
            </a:xfrm>
            <a:custGeom>
              <a:avLst/>
              <a:gdLst>
                <a:gd name="connsiteX0" fmla="*/ 121349 w 121874"/>
                <a:gd name="connsiteY0" fmla="*/ 194 h 143694"/>
                <a:gd name="connsiteX1" fmla="*/ 70549 w 121874"/>
                <a:gd name="connsiteY1" fmla="*/ 85919 h 143694"/>
                <a:gd name="connsiteX2" fmla="*/ 699 w 121874"/>
                <a:gd name="connsiteY2" fmla="*/ 143069 h 143694"/>
                <a:gd name="connsiteX3" fmla="*/ 38799 w 121874"/>
                <a:gd name="connsiteY3" fmla="*/ 111319 h 143694"/>
                <a:gd name="connsiteX4" fmla="*/ 121349 w 121874"/>
                <a:gd name="connsiteY4" fmla="*/ 194 h 14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874" h="143694">
                  <a:moveTo>
                    <a:pt x="121349" y="194"/>
                  </a:moveTo>
                  <a:cubicBezTo>
                    <a:pt x="126641" y="-4039"/>
                    <a:pt x="90657" y="62107"/>
                    <a:pt x="70549" y="85919"/>
                  </a:cubicBezTo>
                  <a:cubicBezTo>
                    <a:pt x="50441" y="109731"/>
                    <a:pt x="5991" y="138836"/>
                    <a:pt x="699" y="143069"/>
                  </a:cubicBezTo>
                  <a:cubicBezTo>
                    <a:pt x="-4593" y="147302"/>
                    <a:pt x="21337" y="129311"/>
                    <a:pt x="38799" y="111319"/>
                  </a:cubicBezTo>
                  <a:cubicBezTo>
                    <a:pt x="56261" y="93327"/>
                    <a:pt x="116057" y="4427"/>
                    <a:pt x="121349" y="19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 1117">
              <a:extLst>
                <a:ext uri="{FF2B5EF4-FFF2-40B4-BE49-F238E27FC236}">
                  <a16:creationId xmlns:a16="http://schemas.microsoft.com/office/drawing/2014/main" id="{B29D66D6-8F3D-194E-CB77-02816D008ACF}"/>
                </a:ext>
              </a:extLst>
            </p:cNvPr>
            <p:cNvSpPr/>
            <p:nvPr/>
          </p:nvSpPr>
          <p:spPr>
            <a:xfrm>
              <a:off x="5026025" y="5127213"/>
              <a:ext cx="165582" cy="159162"/>
            </a:xfrm>
            <a:custGeom>
              <a:avLst/>
              <a:gdLst>
                <a:gd name="connsiteX0" fmla="*/ 165100 w 165582"/>
                <a:gd name="connsiteY0" fmla="*/ 412 h 159162"/>
                <a:gd name="connsiteX1" fmla="*/ 117475 w 165582"/>
                <a:gd name="connsiteY1" fmla="*/ 82962 h 159162"/>
                <a:gd name="connsiteX2" fmla="*/ 85725 w 165582"/>
                <a:gd name="connsiteY2" fmla="*/ 121062 h 159162"/>
                <a:gd name="connsiteX3" fmla="*/ 0 w 165582"/>
                <a:gd name="connsiteY3" fmla="*/ 159162 h 159162"/>
                <a:gd name="connsiteX4" fmla="*/ 85725 w 165582"/>
                <a:gd name="connsiteY4" fmla="*/ 121062 h 159162"/>
                <a:gd name="connsiteX5" fmla="*/ 165100 w 165582"/>
                <a:gd name="connsiteY5" fmla="*/ 412 h 15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582" h="159162">
                  <a:moveTo>
                    <a:pt x="165100" y="412"/>
                  </a:moveTo>
                  <a:cubicBezTo>
                    <a:pt x="170392" y="-5938"/>
                    <a:pt x="130704" y="62854"/>
                    <a:pt x="117475" y="82962"/>
                  </a:cubicBezTo>
                  <a:cubicBezTo>
                    <a:pt x="104246" y="103070"/>
                    <a:pt x="105304" y="108362"/>
                    <a:pt x="85725" y="121062"/>
                  </a:cubicBezTo>
                  <a:cubicBezTo>
                    <a:pt x="66146" y="133762"/>
                    <a:pt x="0" y="159162"/>
                    <a:pt x="0" y="159162"/>
                  </a:cubicBezTo>
                  <a:cubicBezTo>
                    <a:pt x="0" y="159162"/>
                    <a:pt x="60854" y="144874"/>
                    <a:pt x="85725" y="121062"/>
                  </a:cubicBezTo>
                  <a:cubicBezTo>
                    <a:pt x="110596" y="97250"/>
                    <a:pt x="159808" y="6762"/>
                    <a:pt x="165100" y="41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 1118">
              <a:extLst>
                <a:ext uri="{FF2B5EF4-FFF2-40B4-BE49-F238E27FC236}">
                  <a16:creationId xmlns:a16="http://schemas.microsoft.com/office/drawing/2014/main" id="{8BBC4718-5319-E63E-7AD0-EE6275F14C45}"/>
                </a:ext>
              </a:extLst>
            </p:cNvPr>
            <p:cNvSpPr/>
            <p:nvPr/>
          </p:nvSpPr>
          <p:spPr>
            <a:xfrm>
              <a:off x="5137056" y="5079539"/>
              <a:ext cx="128397" cy="209119"/>
            </a:xfrm>
            <a:custGeom>
              <a:avLst/>
              <a:gdLst>
                <a:gd name="connsiteX0" fmla="*/ 66769 w 128397"/>
                <a:gd name="connsiteY0" fmla="*/ 461 h 209119"/>
                <a:gd name="connsiteX1" fmla="*/ 123919 w 128397"/>
                <a:gd name="connsiteY1" fmla="*/ 60786 h 209119"/>
                <a:gd name="connsiteX2" fmla="*/ 123919 w 128397"/>
                <a:gd name="connsiteY2" fmla="*/ 44911 h 209119"/>
                <a:gd name="connsiteX3" fmla="*/ 117569 w 128397"/>
                <a:gd name="connsiteY3" fmla="*/ 76661 h 209119"/>
                <a:gd name="connsiteX4" fmla="*/ 95344 w 128397"/>
                <a:gd name="connsiteY4" fmla="*/ 70311 h 209119"/>
                <a:gd name="connsiteX5" fmla="*/ 66769 w 128397"/>
                <a:gd name="connsiteY5" fmla="*/ 124286 h 209119"/>
                <a:gd name="connsiteX6" fmla="*/ 25494 w 128397"/>
                <a:gd name="connsiteY6" fmla="*/ 206836 h 209119"/>
                <a:gd name="connsiteX7" fmla="*/ 94 w 128397"/>
                <a:gd name="connsiteY7" fmla="*/ 187786 h 209119"/>
                <a:gd name="connsiteX8" fmla="*/ 19144 w 128397"/>
                <a:gd name="connsiteY8" fmla="*/ 194136 h 209119"/>
                <a:gd name="connsiteX9" fmla="*/ 73119 w 128397"/>
                <a:gd name="connsiteY9" fmla="*/ 86186 h 209119"/>
                <a:gd name="connsiteX10" fmla="*/ 120744 w 128397"/>
                <a:gd name="connsiteY10" fmla="*/ 35386 h 209119"/>
                <a:gd name="connsiteX11" fmla="*/ 66769 w 128397"/>
                <a:gd name="connsiteY11" fmla="*/ 461 h 20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397" h="209119">
                  <a:moveTo>
                    <a:pt x="66769" y="461"/>
                  </a:moveTo>
                  <a:cubicBezTo>
                    <a:pt x="67298" y="4694"/>
                    <a:pt x="114394" y="53378"/>
                    <a:pt x="123919" y="60786"/>
                  </a:cubicBezTo>
                  <a:cubicBezTo>
                    <a:pt x="133444" y="68194"/>
                    <a:pt x="124977" y="42265"/>
                    <a:pt x="123919" y="44911"/>
                  </a:cubicBezTo>
                  <a:cubicBezTo>
                    <a:pt x="122861" y="47557"/>
                    <a:pt x="122331" y="72428"/>
                    <a:pt x="117569" y="76661"/>
                  </a:cubicBezTo>
                  <a:cubicBezTo>
                    <a:pt x="112807" y="80894"/>
                    <a:pt x="103811" y="62374"/>
                    <a:pt x="95344" y="70311"/>
                  </a:cubicBezTo>
                  <a:cubicBezTo>
                    <a:pt x="86877" y="78249"/>
                    <a:pt x="78411" y="101532"/>
                    <a:pt x="66769" y="124286"/>
                  </a:cubicBezTo>
                  <a:cubicBezTo>
                    <a:pt x="55127" y="147040"/>
                    <a:pt x="25494" y="206836"/>
                    <a:pt x="25494" y="206836"/>
                  </a:cubicBezTo>
                  <a:cubicBezTo>
                    <a:pt x="14382" y="217419"/>
                    <a:pt x="94" y="187786"/>
                    <a:pt x="94" y="187786"/>
                  </a:cubicBezTo>
                  <a:cubicBezTo>
                    <a:pt x="-964" y="185669"/>
                    <a:pt x="6973" y="211069"/>
                    <a:pt x="19144" y="194136"/>
                  </a:cubicBezTo>
                  <a:cubicBezTo>
                    <a:pt x="31315" y="177203"/>
                    <a:pt x="56186" y="112644"/>
                    <a:pt x="73119" y="86186"/>
                  </a:cubicBezTo>
                  <a:cubicBezTo>
                    <a:pt x="90052" y="59728"/>
                    <a:pt x="117569" y="48615"/>
                    <a:pt x="120744" y="35386"/>
                  </a:cubicBezTo>
                  <a:cubicBezTo>
                    <a:pt x="123919" y="22157"/>
                    <a:pt x="66240" y="-3772"/>
                    <a:pt x="66769" y="46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 1119">
              <a:extLst>
                <a:ext uri="{FF2B5EF4-FFF2-40B4-BE49-F238E27FC236}">
                  <a16:creationId xmlns:a16="http://schemas.microsoft.com/office/drawing/2014/main" id="{6DD039F3-B728-82FE-C83B-B0C2A2D6B6D4}"/>
                </a:ext>
              </a:extLst>
            </p:cNvPr>
            <p:cNvSpPr/>
            <p:nvPr/>
          </p:nvSpPr>
          <p:spPr>
            <a:xfrm>
              <a:off x="5123125" y="5114881"/>
              <a:ext cx="87061" cy="185166"/>
            </a:xfrm>
            <a:custGeom>
              <a:avLst/>
              <a:gdLst>
                <a:gd name="connsiteX0" fmla="*/ 87050 w 87061"/>
                <a:gd name="connsiteY0" fmla="*/ 44 h 185166"/>
                <a:gd name="connsiteX1" fmla="*/ 1325 w 87061"/>
                <a:gd name="connsiteY1" fmla="*/ 142919 h 185166"/>
                <a:gd name="connsiteX2" fmla="*/ 33075 w 87061"/>
                <a:gd name="connsiteY2" fmla="*/ 184194 h 185166"/>
                <a:gd name="connsiteX3" fmla="*/ 7675 w 87061"/>
                <a:gd name="connsiteY3" fmla="*/ 158794 h 185166"/>
                <a:gd name="connsiteX4" fmla="*/ 87050 w 87061"/>
                <a:gd name="connsiteY4" fmla="*/ 44 h 18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061" h="185166">
                  <a:moveTo>
                    <a:pt x="87050" y="44"/>
                  </a:moveTo>
                  <a:cubicBezTo>
                    <a:pt x="85992" y="-2602"/>
                    <a:pt x="10321" y="112227"/>
                    <a:pt x="1325" y="142919"/>
                  </a:cubicBezTo>
                  <a:cubicBezTo>
                    <a:pt x="-7671" y="173611"/>
                    <a:pt x="32017" y="181548"/>
                    <a:pt x="33075" y="184194"/>
                  </a:cubicBezTo>
                  <a:cubicBezTo>
                    <a:pt x="34133" y="186840"/>
                    <a:pt x="1325" y="185781"/>
                    <a:pt x="7675" y="158794"/>
                  </a:cubicBezTo>
                  <a:cubicBezTo>
                    <a:pt x="14025" y="131807"/>
                    <a:pt x="88108" y="2690"/>
                    <a:pt x="87050" y="4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 1120">
              <a:extLst>
                <a:ext uri="{FF2B5EF4-FFF2-40B4-BE49-F238E27FC236}">
                  <a16:creationId xmlns:a16="http://schemas.microsoft.com/office/drawing/2014/main" id="{95A99B9A-75A7-11D2-0ACA-702485B6BE6A}"/>
                </a:ext>
              </a:extLst>
            </p:cNvPr>
            <p:cNvSpPr/>
            <p:nvPr/>
          </p:nvSpPr>
          <p:spPr>
            <a:xfrm>
              <a:off x="5220432" y="5072434"/>
              <a:ext cx="101204" cy="198154"/>
            </a:xfrm>
            <a:custGeom>
              <a:avLst/>
              <a:gdLst>
                <a:gd name="connsiteX0" fmla="*/ 100868 w 101204"/>
                <a:gd name="connsiteY0" fmla="*/ 1216 h 198154"/>
                <a:gd name="connsiteX1" fmla="*/ 2443 w 101204"/>
                <a:gd name="connsiteY1" fmla="*/ 194891 h 198154"/>
                <a:gd name="connsiteX2" fmla="*/ 34193 w 101204"/>
                <a:gd name="connsiteY2" fmla="*/ 115516 h 198154"/>
                <a:gd name="connsiteX3" fmla="*/ 100868 w 101204"/>
                <a:gd name="connsiteY3" fmla="*/ 1216 h 19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04" h="198154">
                  <a:moveTo>
                    <a:pt x="100868" y="1216"/>
                  </a:moveTo>
                  <a:cubicBezTo>
                    <a:pt x="95576" y="14445"/>
                    <a:pt x="13555" y="175841"/>
                    <a:pt x="2443" y="194891"/>
                  </a:cubicBezTo>
                  <a:cubicBezTo>
                    <a:pt x="-8669" y="213941"/>
                    <a:pt x="20964" y="144620"/>
                    <a:pt x="34193" y="115516"/>
                  </a:cubicBezTo>
                  <a:cubicBezTo>
                    <a:pt x="47422" y="86412"/>
                    <a:pt x="106160" y="-12013"/>
                    <a:pt x="100868" y="121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 1121">
              <a:extLst>
                <a:ext uri="{FF2B5EF4-FFF2-40B4-BE49-F238E27FC236}">
                  <a16:creationId xmlns:a16="http://schemas.microsoft.com/office/drawing/2014/main" id="{23FD4C72-0C37-B503-0FAC-138B859943CF}"/>
                </a:ext>
              </a:extLst>
            </p:cNvPr>
            <p:cNvSpPr/>
            <p:nvPr/>
          </p:nvSpPr>
          <p:spPr>
            <a:xfrm>
              <a:off x="5273438" y="5099050"/>
              <a:ext cx="232200" cy="73029"/>
            </a:xfrm>
            <a:custGeom>
              <a:avLst/>
              <a:gdLst>
                <a:gd name="connsiteX0" fmla="*/ 237 w 232200"/>
                <a:gd name="connsiteY0" fmla="*/ 0 h 73029"/>
                <a:gd name="connsiteX1" fmla="*/ 127237 w 232200"/>
                <a:gd name="connsiteY1" fmla="*/ 19050 h 73029"/>
                <a:gd name="connsiteX2" fmla="*/ 181212 w 232200"/>
                <a:gd name="connsiteY2" fmla="*/ 60325 h 73029"/>
                <a:gd name="connsiteX3" fmla="*/ 232012 w 232200"/>
                <a:gd name="connsiteY3" fmla="*/ 22225 h 73029"/>
                <a:gd name="connsiteX4" fmla="*/ 197087 w 232200"/>
                <a:gd name="connsiteY4" fmla="*/ 73025 h 73029"/>
                <a:gd name="connsiteX5" fmla="*/ 162162 w 232200"/>
                <a:gd name="connsiteY5" fmla="*/ 19050 h 73029"/>
                <a:gd name="connsiteX6" fmla="*/ 237 w 232200"/>
                <a:gd name="connsiteY6" fmla="*/ 0 h 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200" h="73029">
                  <a:moveTo>
                    <a:pt x="237" y="0"/>
                  </a:moveTo>
                  <a:cubicBezTo>
                    <a:pt x="-5584" y="0"/>
                    <a:pt x="97075" y="8996"/>
                    <a:pt x="127237" y="19050"/>
                  </a:cubicBezTo>
                  <a:cubicBezTo>
                    <a:pt x="157399" y="29104"/>
                    <a:pt x="163750" y="59796"/>
                    <a:pt x="181212" y="60325"/>
                  </a:cubicBezTo>
                  <a:cubicBezTo>
                    <a:pt x="198674" y="60854"/>
                    <a:pt x="229366" y="20108"/>
                    <a:pt x="232012" y="22225"/>
                  </a:cubicBezTo>
                  <a:cubicBezTo>
                    <a:pt x="234658" y="24342"/>
                    <a:pt x="208729" y="73554"/>
                    <a:pt x="197087" y="73025"/>
                  </a:cubicBezTo>
                  <a:cubicBezTo>
                    <a:pt x="185445" y="72496"/>
                    <a:pt x="191795" y="30692"/>
                    <a:pt x="162162" y="19050"/>
                  </a:cubicBezTo>
                  <a:cubicBezTo>
                    <a:pt x="132529" y="7408"/>
                    <a:pt x="6058" y="0"/>
                    <a:pt x="237" y="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 1122">
              <a:extLst>
                <a:ext uri="{FF2B5EF4-FFF2-40B4-BE49-F238E27FC236}">
                  <a16:creationId xmlns:a16="http://schemas.microsoft.com/office/drawing/2014/main" id="{CF6440B9-5586-57A2-8781-AF250D615DF7}"/>
                </a:ext>
              </a:extLst>
            </p:cNvPr>
            <p:cNvSpPr/>
            <p:nvPr/>
          </p:nvSpPr>
          <p:spPr>
            <a:xfrm>
              <a:off x="5304925" y="5146535"/>
              <a:ext cx="51326" cy="124103"/>
            </a:xfrm>
            <a:custGeom>
              <a:avLst/>
              <a:gdLst>
                <a:gd name="connsiteX0" fmla="*/ 51300 w 51326"/>
                <a:gd name="connsiteY0" fmla="*/ 140 h 124103"/>
                <a:gd name="connsiteX1" fmla="*/ 13200 w 51326"/>
                <a:gd name="connsiteY1" fmla="*/ 69990 h 124103"/>
                <a:gd name="connsiteX2" fmla="*/ 500 w 51326"/>
                <a:gd name="connsiteY2" fmla="*/ 123965 h 124103"/>
                <a:gd name="connsiteX3" fmla="*/ 6850 w 51326"/>
                <a:gd name="connsiteY3" fmla="*/ 54115 h 124103"/>
                <a:gd name="connsiteX4" fmla="*/ 51300 w 51326"/>
                <a:gd name="connsiteY4" fmla="*/ 140 h 12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26" h="124103">
                  <a:moveTo>
                    <a:pt x="51300" y="140"/>
                  </a:moveTo>
                  <a:cubicBezTo>
                    <a:pt x="52358" y="2786"/>
                    <a:pt x="21667" y="49352"/>
                    <a:pt x="13200" y="69990"/>
                  </a:cubicBezTo>
                  <a:cubicBezTo>
                    <a:pt x="4733" y="90628"/>
                    <a:pt x="1558" y="126611"/>
                    <a:pt x="500" y="123965"/>
                  </a:cubicBezTo>
                  <a:cubicBezTo>
                    <a:pt x="-558" y="121319"/>
                    <a:pt x="-558" y="75282"/>
                    <a:pt x="6850" y="54115"/>
                  </a:cubicBezTo>
                  <a:cubicBezTo>
                    <a:pt x="14258" y="32948"/>
                    <a:pt x="50242" y="-2506"/>
                    <a:pt x="51300" y="14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 1123">
              <a:extLst>
                <a:ext uri="{FF2B5EF4-FFF2-40B4-BE49-F238E27FC236}">
                  <a16:creationId xmlns:a16="http://schemas.microsoft.com/office/drawing/2014/main" id="{2D850DF4-BB77-144A-6462-6CB4196D21E4}"/>
                </a:ext>
              </a:extLst>
            </p:cNvPr>
            <p:cNvSpPr/>
            <p:nvPr/>
          </p:nvSpPr>
          <p:spPr>
            <a:xfrm>
              <a:off x="5203348" y="5142257"/>
              <a:ext cx="293954" cy="188980"/>
            </a:xfrm>
            <a:custGeom>
              <a:avLst/>
              <a:gdLst>
                <a:gd name="connsiteX0" fmla="*/ 477 w 293954"/>
                <a:gd name="connsiteY0" fmla="*/ 131418 h 188980"/>
                <a:gd name="connsiteX1" fmla="*/ 130652 w 293954"/>
                <a:gd name="connsiteY1" fmla="*/ 166343 h 188980"/>
                <a:gd name="connsiteX2" fmla="*/ 152877 w 293954"/>
                <a:gd name="connsiteY2" fmla="*/ 188568 h 188980"/>
                <a:gd name="connsiteX3" fmla="*/ 194152 w 293954"/>
                <a:gd name="connsiteY3" fmla="*/ 147293 h 188980"/>
                <a:gd name="connsiteX4" fmla="*/ 219552 w 293954"/>
                <a:gd name="connsiteY4" fmla="*/ 96493 h 188980"/>
                <a:gd name="connsiteX5" fmla="*/ 292577 w 293954"/>
                <a:gd name="connsiteY5" fmla="*/ 1243 h 188980"/>
                <a:gd name="connsiteX6" fmla="*/ 264002 w 293954"/>
                <a:gd name="connsiteY6" fmla="*/ 48868 h 188980"/>
                <a:gd name="connsiteX7" fmla="*/ 222727 w 293954"/>
                <a:gd name="connsiteY7" fmla="*/ 144118 h 188980"/>
                <a:gd name="connsiteX8" fmla="*/ 175102 w 293954"/>
                <a:gd name="connsiteY8" fmla="*/ 175868 h 188980"/>
                <a:gd name="connsiteX9" fmla="*/ 89377 w 293954"/>
                <a:gd name="connsiteY9" fmla="*/ 137768 h 188980"/>
                <a:gd name="connsiteX10" fmla="*/ 477 w 293954"/>
                <a:gd name="connsiteY10" fmla="*/ 131418 h 18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3954" h="188980">
                  <a:moveTo>
                    <a:pt x="477" y="131418"/>
                  </a:moveTo>
                  <a:cubicBezTo>
                    <a:pt x="7356" y="136180"/>
                    <a:pt x="105252" y="156818"/>
                    <a:pt x="130652" y="166343"/>
                  </a:cubicBezTo>
                  <a:cubicBezTo>
                    <a:pt x="156052" y="175868"/>
                    <a:pt x="142294" y="191743"/>
                    <a:pt x="152877" y="188568"/>
                  </a:cubicBezTo>
                  <a:cubicBezTo>
                    <a:pt x="163460" y="185393"/>
                    <a:pt x="183040" y="162639"/>
                    <a:pt x="194152" y="147293"/>
                  </a:cubicBezTo>
                  <a:cubicBezTo>
                    <a:pt x="205264" y="131947"/>
                    <a:pt x="203148" y="120835"/>
                    <a:pt x="219552" y="96493"/>
                  </a:cubicBezTo>
                  <a:cubicBezTo>
                    <a:pt x="235956" y="72151"/>
                    <a:pt x="285169" y="9180"/>
                    <a:pt x="292577" y="1243"/>
                  </a:cubicBezTo>
                  <a:cubicBezTo>
                    <a:pt x="299985" y="-6695"/>
                    <a:pt x="275644" y="25055"/>
                    <a:pt x="264002" y="48868"/>
                  </a:cubicBezTo>
                  <a:cubicBezTo>
                    <a:pt x="252360" y="72681"/>
                    <a:pt x="237544" y="122951"/>
                    <a:pt x="222727" y="144118"/>
                  </a:cubicBezTo>
                  <a:cubicBezTo>
                    <a:pt x="207910" y="165285"/>
                    <a:pt x="197327" y="176926"/>
                    <a:pt x="175102" y="175868"/>
                  </a:cubicBezTo>
                  <a:cubicBezTo>
                    <a:pt x="152877" y="174810"/>
                    <a:pt x="115835" y="144118"/>
                    <a:pt x="89377" y="137768"/>
                  </a:cubicBezTo>
                  <a:cubicBezTo>
                    <a:pt x="62919" y="131418"/>
                    <a:pt x="-6402" y="126656"/>
                    <a:pt x="477" y="13141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 1124">
              <a:extLst>
                <a:ext uri="{FF2B5EF4-FFF2-40B4-BE49-F238E27FC236}">
                  <a16:creationId xmlns:a16="http://schemas.microsoft.com/office/drawing/2014/main" id="{1186788F-0D6C-0E6E-7C0F-01E633A96628}"/>
                </a:ext>
              </a:extLst>
            </p:cNvPr>
            <p:cNvSpPr/>
            <p:nvPr/>
          </p:nvSpPr>
          <p:spPr>
            <a:xfrm>
              <a:off x="5278285" y="5130644"/>
              <a:ext cx="39914" cy="124247"/>
            </a:xfrm>
            <a:custGeom>
              <a:avLst/>
              <a:gdLst>
                <a:gd name="connsiteX0" fmla="*/ 39840 w 39914"/>
                <a:gd name="connsiteY0" fmla="*/ 156 h 124247"/>
                <a:gd name="connsiteX1" fmla="*/ 11265 w 39914"/>
                <a:gd name="connsiteY1" fmla="*/ 63656 h 124247"/>
                <a:gd name="connsiteX2" fmla="*/ 4915 w 39914"/>
                <a:gd name="connsiteY2" fmla="*/ 123981 h 124247"/>
                <a:gd name="connsiteX3" fmla="*/ 1740 w 39914"/>
                <a:gd name="connsiteY3" fmla="*/ 82706 h 124247"/>
                <a:gd name="connsiteX4" fmla="*/ 39840 w 39914"/>
                <a:gd name="connsiteY4" fmla="*/ 156 h 12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14" h="124247">
                  <a:moveTo>
                    <a:pt x="39840" y="156"/>
                  </a:moveTo>
                  <a:cubicBezTo>
                    <a:pt x="41427" y="-3019"/>
                    <a:pt x="17086" y="43019"/>
                    <a:pt x="11265" y="63656"/>
                  </a:cubicBezTo>
                  <a:cubicBezTo>
                    <a:pt x="5444" y="84293"/>
                    <a:pt x="6502" y="120806"/>
                    <a:pt x="4915" y="123981"/>
                  </a:cubicBezTo>
                  <a:cubicBezTo>
                    <a:pt x="3328" y="127156"/>
                    <a:pt x="-3023" y="101227"/>
                    <a:pt x="1740" y="82706"/>
                  </a:cubicBezTo>
                  <a:cubicBezTo>
                    <a:pt x="6503" y="64185"/>
                    <a:pt x="38253" y="3331"/>
                    <a:pt x="39840" y="15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 1125">
              <a:extLst>
                <a:ext uri="{FF2B5EF4-FFF2-40B4-BE49-F238E27FC236}">
                  <a16:creationId xmlns:a16="http://schemas.microsoft.com/office/drawing/2014/main" id="{97A6ACF6-7136-04FA-1622-607892F52234}"/>
                </a:ext>
              </a:extLst>
            </p:cNvPr>
            <p:cNvSpPr/>
            <p:nvPr/>
          </p:nvSpPr>
          <p:spPr>
            <a:xfrm>
              <a:off x="5340218" y="5140073"/>
              <a:ext cx="80754" cy="130464"/>
            </a:xfrm>
            <a:custGeom>
              <a:avLst/>
              <a:gdLst>
                <a:gd name="connsiteX0" fmla="*/ 132 w 80754"/>
                <a:gd name="connsiteY0" fmla="*/ 252 h 130464"/>
                <a:gd name="connsiteX1" fmla="*/ 60457 w 80754"/>
                <a:gd name="connsiteY1" fmla="*/ 19302 h 130464"/>
                <a:gd name="connsiteX2" fmla="*/ 50932 w 80754"/>
                <a:gd name="connsiteY2" fmla="*/ 57402 h 130464"/>
                <a:gd name="connsiteX3" fmla="*/ 9657 w 80754"/>
                <a:gd name="connsiteY3" fmla="*/ 130427 h 130464"/>
                <a:gd name="connsiteX4" fmla="*/ 47757 w 80754"/>
                <a:gd name="connsiteY4" fmla="*/ 66927 h 130464"/>
                <a:gd name="connsiteX5" fmla="*/ 79507 w 80754"/>
                <a:gd name="connsiteY5" fmla="*/ 32002 h 130464"/>
                <a:gd name="connsiteX6" fmla="*/ 132 w 80754"/>
                <a:gd name="connsiteY6" fmla="*/ 252 h 13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754" h="130464">
                  <a:moveTo>
                    <a:pt x="132" y="252"/>
                  </a:moveTo>
                  <a:cubicBezTo>
                    <a:pt x="-3043" y="-1865"/>
                    <a:pt x="51990" y="9777"/>
                    <a:pt x="60457" y="19302"/>
                  </a:cubicBezTo>
                  <a:cubicBezTo>
                    <a:pt x="68924" y="28827"/>
                    <a:pt x="59399" y="38881"/>
                    <a:pt x="50932" y="57402"/>
                  </a:cubicBezTo>
                  <a:cubicBezTo>
                    <a:pt x="42465" y="75923"/>
                    <a:pt x="10186" y="128840"/>
                    <a:pt x="9657" y="130427"/>
                  </a:cubicBezTo>
                  <a:cubicBezTo>
                    <a:pt x="9128" y="132014"/>
                    <a:pt x="36115" y="83331"/>
                    <a:pt x="47757" y="66927"/>
                  </a:cubicBezTo>
                  <a:cubicBezTo>
                    <a:pt x="59399" y="50523"/>
                    <a:pt x="86915" y="42585"/>
                    <a:pt x="79507" y="32002"/>
                  </a:cubicBezTo>
                  <a:cubicBezTo>
                    <a:pt x="72099" y="21419"/>
                    <a:pt x="3307" y="2369"/>
                    <a:pt x="132" y="25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 1126">
              <a:extLst>
                <a:ext uri="{FF2B5EF4-FFF2-40B4-BE49-F238E27FC236}">
                  <a16:creationId xmlns:a16="http://schemas.microsoft.com/office/drawing/2014/main" id="{6027C8C2-8C23-012C-A53F-062D8535FEDA}"/>
                </a:ext>
              </a:extLst>
            </p:cNvPr>
            <p:cNvSpPr/>
            <p:nvPr/>
          </p:nvSpPr>
          <p:spPr>
            <a:xfrm>
              <a:off x="5289550" y="5159301"/>
              <a:ext cx="143253" cy="119517"/>
            </a:xfrm>
            <a:custGeom>
              <a:avLst/>
              <a:gdLst>
                <a:gd name="connsiteX0" fmla="*/ 142875 w 143253"/>
                <a:gd name="connsiteY0" fmla="*/ 74 h 119517"/>
                <a:gd name="connsiteX1" fmla="*/ 57150 w 143253"/>
                <a:gd name="connsiteY1" fmla="*/ 98499 h 119517"/>
                <a:gd name="connsiteX2" fmla="*/ 92075 w 143253"/>
                <a:gd name="connsiteY2" fmla="*/ 73099 h 119517"/>
                <a:gd name="connsiteX3" fmla="*/ 66675 w 143253"/>
                <a:gd name="connsiteY3" fmla="*/ 111199 h 119517"/>
                <a:gd name="connsiteX4" fmla="*/ 0 w 143253"/>
                <a:gd name="connsiteY4" fmla="*/ 108024 h 119517"/>
                <a:gd name="connsiteX5" fmla="*/ 66675 w 143253"/>
                <a:gd name="connsiteY5" fmla="*/ 114374 h 119517"/>
                <a:gd name="connsiteX6" fmla="*/ 101600 w 143253"/>
                <a:gd name="connsiteY6" fmla="*/ 117549 h 119517"/>
                <a:gd name="connsiteX7" fmla="*/ 88900 w 143253"/>
                <a:gd name="connsiteY7" fmla="*/ 82624 h 119517"/>
                <a:gd name="connsiteX8" fmla="*/ 142875 w 143253"/>
                <a:gd name="connsiteY8" fmla="*/ 74 h 11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53" h="119517">
                  <a:moveTo>
                    <a:pt x="142875" y="74"/>
                  </a:moveTo>
                  <a:cubicBezTo>
                    <a:pt x="137583" y="2720"/>
                    <a:pt x="65617" y="86328"/>
                    <a:pt x="57150" y="98499"/>
                  </a:cubicBezTo>
                  <a:cubicBezTo>
                    <a:pt x="48683" y="110670"/>
                    <a:pt x="90487" y="70982"/>
                    <a:pt x="92075" y="73099"/>
                  </a:cubicBezTo>
                  <a:cubicBezTo>
                    <a:pt x="93663" y="75216"/>
                    <a:pt x="82021" y="105378"/>
                    <a:pt x="66675" y="111199"/>
                  </a:cubicBezTo>
                  <a:cubicBezTo>
                    <a:pt x="51329" y="117020"/>
                    <a:pt x="0" y="107495"/>
                    <a:pt x="0" y="108024"/>
                  </a:cubicBezTo>
                  <a:cubicBezTo>
                    <a:pt x="0" y="108553"/>
                    <a:pt x="66675" y="114374"/>
                    <a:pt x="66675" y="114374"/>
                  </a:cubicBezTo>
                  <a:cubicBezTo>
                    <a:pt x="83608" y="115962"/>
                    <a:pt x="97896" y="122841"/>
                    <a:pt x="101600" y="117549"/>
                  </a:cubicBezTo>
                  <a:cubicBezTo>
                    <a:pt x="105304" y="112257"/>
                    <a:pt x="81492" y="99028"/>
                    <a:pt x="88900" y="82624"/>
                  </a:cubicBezTo>
                  <a:cubicBezTo>
                    <a:pt x="96308" y="66220"/>
                    <a:pt x="148167" y="-2572"/>
                    <a:pt x="142875" y="7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 1127">
              <a:extLst>
                <a:ext uri="{FF2B5EF4-FFF2-40B4-BE49-F238E27FC236}">
                  <a16:creationId xmlns:a16="http://schemas.microsoft.com/office/drawing/2014/main" id="{90B210B5-1E5D-83AF-A7F1-A66B5384B17F}"/>
                </a:ext>
              </a:extLst>
            </p:cNvPr>
            <p:cNvSpPr/>
            <p:nvPr/>
          </p:nvSpPr>
          <p:spPr>
            <a:xfrm>
              <a:off x="5301953" y="5118100"/>
              <a:ext cx="38397" cy="76548"/>
            </a:xfrm>
            <a:custGeom>
              <a:avLst/>
              <a:gdLst>
                <a:gd name="connsiteX0" fmla="*/ 38397 w 38397"/>
                <a:gd name="connsiteY0" fmla="*/ 0 h 76548"/>
                <a:gd name="connsiteX1" fmla="*/ 297 w 38397"/>
                <a:gd name="connsiteY1" fmla="*/ 76200 h 76548"/>
                <a:gd name="connsiteX2" fmla="*/ 38397 w 38397"/>
                <a:gd name="connsiteY2" fmla="*/ 0 h 7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97" h="76548">
                  <a:moveTo>
                    <a:pt x="38397" y="0"/>
                  </a:moveTo>
                  <a:cubicBezTo>
                    <a:pt x="38397" y="0"/>
                    <a:pt x="4530" y="69850"/>
                    <a:pt x="297" y="76200"/>
                  </a:cubicBezTo>
                  <a:cubicBezTo>
                    <a:pt x="-3936" y="82550"/>
                    <a:pt x="38397" y="0"/>
                    <a:pt x="38397" y="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 1128">
              <a:extLst>
                <a:ext uri="{FF2B5EF4-FFF2-40B4-BE49-F238E27FC236}">
                  <a16:creationId xmlns:a16="http://schemas.microsoft.com/office/drawing/2014/main" id="{137FFD82-8190-E98B-7969-27EB3E08125C}"/>
                </a:ext>
              </a:extLst>
            </p:cNvPr>
            <p:cNvSpPr/>
            <p:nvPr/>
          </p:nvSpPr>
          <p:spPr>
            <a:xfrm>
              <a:off x="5460320" y="5187897"/>
              <a:ext cx="121584" cy="47864"/>
            </a:xfrm>
            <a:custGeom>
              <a:avLst/>
              <a:gdLst>
                <a:gd name="connsiteX0" fmla="*/ 121330 w 121584"/>
                <a:gd name="connsiteY0" fmla="*/ 31803 h 47864"/>
                <a:gd name="connsiteX1" fmla="*/ 61005 w 121584"/>
                <a:gd name="connsiteY1" fmla="*/ 19103 h 47864"/>
                <a:gd name="connsiteX2" fmla="*/ 32430 w 121584"/>
                <a:gd name="connsiteY2" fmla="*/ 53 h 47864"/>
                <a:gd name="connsiteX3" fmla="*/ 680 w 121584"/>
                <a:gd name="connsiteY3" fmla="*/ 25453 h 47864"/>
                <a:gd name="connsiteX4" fmla="*/ 64180 w 121584"/>
                <a:gd name="connsiteY4" fmla="*/ 47678 h 47864"/>
                <a:gd name="connsiteX5" fmla="*/ 35605 w 121584"/>
                <a:gd name="connsiteY5" fmla="*/ 12753 h 47864"/>
                <a:gd name="connsiteX6" fmla="*/ 121330 w 121584"/>
                <a:gd name="connsiteY6" fmla="*/ 31803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584" h="47864">
                  <a:moveTo>
                    <a:pt x="121330" y="31803"/>
                  </a:moveTo>
                  <a:cubicBezTo>
                    <a:pt x="125563" y="32861"/>
                    <a:pt x="75822" y="24395"/>
                    <a:pt x="61005" y="19103"/>
                  </a:cubicBezTo>
                  <a:cubicBezTo>
                    <a:pt x="46188" y="13811"/>
                    <a:pt x="42484" y="-1005"/>
                    <a:pt x="32430" y="53"/>
                  </a:cubicBezTo>
                  <a:cubicBezTo>
                    <a:pt x="22376" y="1111"/>
                    <a:pt x="-4612" y="17516"/>
                    <a:pt x="680" y="25453"/>
                  </a:cubicBezTo>
                  <a:cubicBezTo>
                    <a:pt x="5972" y="33390"/>
                    <a:pt x="58359" y="49795"/>
                    <a:pt x="64180" y="47678"/>
                  </a:cubicBezTo>
                  <a:cubicBezTo>
                    <a:pt x="70001" y="45561"/>
                    <a:pt x="30843" y="14870"/>
                    <a:pt x="35605" y="12753"/>
                  </a:cubicBezTo>
                  <a:cubicBezTo>
                    <a:pt x="40367" y="10636"/>
                    <a:pt x="117097" y="30745"/>
                    <a:pt x="121330" y="3180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 1129">
              <a:extLst>
                <a:ext uri="{FF2B5EF4-FFF2-40B4-BE49-F238E27FC236}">
                  <a16:creationId xmlns:a16="http://schemas.microsoft.com/office/drawing/2014/main" id="{A7C29ECE-3D3F-E793-4567-8F20E48DE5AD}"/>
                </a:ext>
              </a:extLst>
            </p:cNvPr>
            <p:cNvSpPr/>
            <p:nvPr/>
          </p:nvSpPr>
          <p:spPr>
            <a:xfrm>
              <a:off x="5403850" y="5225916"/>
              <a:ext cx="168275" cy="114570"/>
            </a:xfrm>
            <a:custGeom>
              <a:avLst/>
              <a:gdLst>
                <a:gd name="connsiteX0" fmla="*/ 168275 w 168275"/>
                <a:gd name="connsiteY0" fmla="*/ 134 h 114570"/>
                <a:gd name="connsiteX1" fmla="*/ 117475 w 168275"/>
                <a:gd name="connsiteY1" fmla="*/ 82684 h 114570"/>
                <a:gd name="connsiteX2" fmla="*/ 82550 w 168275"/>
                <a:gd name="connsiteY2" fmla="*/ 104909 h 114570"/>
                <a:gd name="connsiteX3" fmla="*/ 0 w 168275"/>
                <a:gd name="connsiteY3" fmla="*/ 114434 h 114570"/>
                <a:gd name="connsiteX4" fmla="*/ 82550 w 168275"/>
                <a:gd name="connsiteY4" fmla="*/ 98559 h 114570"/>
                <a:gd name="connsiteX5" fmla="*/ 117475 w 168275"/>
                <a:gd name="connsiteY5" fmla="*/ 63634 h 114570"/>
                <a:gd name="connsiteX6" fmla="*/ 168275 w 168275"/>
                <a:gd name="connsiteY6" fmla="*/ 134 h 11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275" h="114570">
                  <a:moveTo>
                    <a:pt x="168275" y="134"/>
                  </a:moveTo>
                  <a:cubicBezTo>
                    <a:pt x="168275" y="3309"/>
                    <a:pt x="131762" y="65222"/>
                    <a:pt x="117475" y="82684"/>
                  </a:cubicBezTo>
                  <a:cubicBezTo>
                    <a:pt x="103188" y="100146"/>
                    <a:pt x="102129" y="99617"/>
                    <a:pt x="82550" y="104909"/>
                  </a:cubicBezTo>
                  <a:cubicBezTo>
                    <a:pt x="62971" y="110201"/>
                    <a:pt x="0" y="115492"/>
                    <a:pt x="0" y="114434"/>
                  </a:cubicBezTo>
                  <a:cubicBezTo>
                    <a:pt x="0" y="113376"/>
                    <a:pt x="62971" y="107026"/>
                    <a:pt x="82550" y="98559"/>
                  </a:cubicBezTo>
                  <a:cubicBezTo>
                    <a:pt x="102129" y="90092"/>
                    <a:pt x="107421" y="76334"/>
                    <a:pt x="117475" y="63634"/>
                  </a:cubicBezTo>
                  <a:cubicBezTo>
                    <a:pt x="127529" y="50934"/>
                    <a:pt x="168275" y="-3041"/>
                    <a:pt x="168275" y="13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 1130">
              <a:extLst>
                <a:ext uri="{FF2B5EF4-FFF2-40B4-BE49-F238E27FC236}">
                  <a16:creationId xmlns:a16="http://schemas.microsoft.com/office/drawing/2014/main" id="{571E003B-ED36-C8FD-55BE-F91B115AA97E}"/>
                </a:ext>
              </a:extLst>
            </p:cNvPr>
            <p:cNvSpPr/>
            <p:nvPr/>
          </p:nvSpPr>
          <p:spPr>
            <a:xfrm>
              <a:off x="5571643" y="5159311"/>
              <a:ext cx="160531" cy="162200"/>
            </a:xfrm>
            <a:custGeom>
              <a:avLst/>
              <a:gdLst>
                <a:gd name="connsiteX0" fmla="*/ 482 w 160531"/>
                <a:gd name="connsiteY0" fmla="*/ 64 h 162200"/>
                <a:gd name="connsiteX1" fmla="*/ 67157 w 160531"/>
                <a:gd name="connsiteY1" fmla="*/ 63564 h 162200"/>
                <a:gd name="connsiteX2" fmla="*/ 89382 w 160531"/>
                <a:gd name="connsiteY2" fmla="*/ 88964 h 162200"/>
                <a:gd name="connsiteX3" fmla="*/ 105257 w 160531"/>
                <a:gd name="connsiteY3" fmla="*/ 47689 h 162200"/>
                <a:gd name="connsiteX4" fmla="*/ 79857 w 160531"/>
                <a:gd name="connsiteY4" fmla="*/ 101664 h 162200"/>
                <a:gd name="connsiteX5" fmla="*/ 95732 w 160531"/>
                <a:gd name="connsiteY5" fmla="*/ 117539 h 162200"/>
                <a:gd name="connsiteX6" fmla="*/ 140182 w 160531"/>
                <a:gd name="connsiteY6" fmla="*/ 98489 h 162200"/>
                <a:gd name="connsiteX7" fmla="*/ 159232 w 160531"/>
                <a:gd name="connsiteY7" fmla="*/ 161989 h 162200"/>
                <a:gd name="connsiteX8" fmla="*/ 152882 w 160531"/>
                <a:gd name="connsiteY8" fmla="*/ 117539 h 162200"/>
                <a:gd name="connsiteX9" fmla="*/ 105257 w 160531"/>
                <a:gd name="connsiteY9" fmla="*/ 76264 h 162200"/>
                <a:gd name="connsiteX10" fmla="*/ 482 w 160531"/>
                <a:gd name="connsiteY10" fmla="*/ 64 h 1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531" h="162200">
                  <a:moveTo>
                    <a:pt x="482" y="64"/>
                  </a:moveTo>
                  <a:cubicBezTo>
                    <a:pt x="-5868" y="-2053"/>
                    <a:pt x="52340" y="48747"/>
                    <a:pt x="67157" y="63564"/>
                  </a:cubicBezTo>
                  <a:cubicBezTo>
                    <a:pt x="81974" y="78381"/>
                    <a:pt x="83032" y="91610"/>
                    <a:pt x="89382" y="88964"/>
                  </a:cubicBezTo>
                  <a:cubicBezTo>
                    <a:pt x="95732" y="86318"/>
                    <a:pt x="106845" y="45572"/>
                    <a:pt x="105257" y="47689"/>
                  </a:cubicBezTo>
                  <a:cubicBezTo>
                    <a:pt x="103669" y="49806"/>
                    <a:pt x="79857" y="101664"/>
                    <a:pt x="79857" y="101664"/>
                  </a:cubicBezTo>
                  <a:cubicBezTo>
                    <a:pt x="78270" y="113306"/>
                    <a:pt x="85678" y="118068"/>
                    <a:pt x="95732" y="117539"/>
                  </a:cubicBezTo>
                  <a:cubicBezTo>
                    <a:pt x="105786" y="117010"/>
                    <a:pt x="129599" y="91081"/>
                    <a:pt x="140182" y="98489"/>
                  </a:cubicBezTo>
                  <a:cubicBezTo>
                    <a:pt x="150765" y="105897"/>
                    <a:pt x="157115" y="158814"/>
                    <a:pt x="159232" y="161989"/>
                  </a:cubicBezTo>
                  <a:cubicBezTo>
                    <a:pt x="161349" y="165164"/>
                    <a:pt x="161878" y="131826"/>
                    <a:pt x="152882" y="117539"/>
                  </a:cubicBezTo>
                  <a:cubicBezTo>
                    <a:pt x="143886" y="103252"/>
                    <a:pt x="125365" y="93197"/>
                    <a:pt x="105257" y="76264"/>
                  </a:cubicBezTo>
                  <a:cubicBezTo>
                    <a:pt x="85149" y="59331"/>
                    <a:pt x="6832" y="2181"/>
                    <a:pt x="482" y="6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 1131">
              <a:extLst>
                <a:ext uri="{FF2B5EF4-FFF2-40B4-BE49-F238E27FC236}">
                  <a16:creationId xmlns:a16="http://schemas.microsoft.com/office/drawing/2014/main" id="{C87DECA3-1A88-C27E-B165-E33E9C82884B}"/>
                </a:ext>
              </a:extLst>
            </p:cNvPr>
            <p:cNvSpPr/>
            <p:nvPr/>
          </p:nvSpPr>
          <p:spPr>
            <a:xfrm>
              <a:off x="5492403" y="5146672"/>
              <a:ext cx="109446" cy="80989"/>
            </a:xfrm>
            <a:custGeom>
              <a:avLst/>
              <a:gdLst>
                <a:gd name="connsiteX0" fmla="*/ 347 w 109446"/>
                <a:gd name="connsiteY0" fmla="*/ 41278 h 80989"/>
                <a:gd name="connsiteX1" fmla="*/ 86072 w 109446"/>
                <a:gd name="connsiteY1" fmla="*/ 76203 h 80989"/>
                <a:gd name="connsiteX2" fmla="*/ 92422 w 109446"/>
                <a:gd name="connsiteY2" fmla="*/ 3 h 80989"/>
                <a:gd name="connsiteX3" fmla="*/ 108297 w 109446"/>
                <a:gd name="connsiteY3" fmla="*/ 73028 h 80989"/>
                <a:gd name="connsiteX4" fmla="*/ 57497 w 109446"/>
                <a:gd name="connsiteY4" fmla="*/ 76203 h 80989"/>
                <a:gd name="connsiteX5" fmla="*/ 347 w 109446"/>
                <a:gd name="connsiteY5" fmla="*/ 41278 h 8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446" h="80989">
                  <a:moveTo>
                    <a:pt x="347" y="41278"/>
                  </a:moveTo>
                  <a:cubicBezTo>
                    <a:pt x="5109" y="41278"/>
                    <a:pt x="70726" y="83082"/>
                    <a:pt x="86072" y="76203"/>
                  </a:cubicBezTo>
                  <a:cubicBezTo>
                    <a:pt x="101418" y="69324"/>
                    <a:pt x="88718" y="532"/>
                    <a:pt x="92422" y="3"/>
                  </a:cubicBezTo>
                  <a:cubicBezTo>
                    <a:pt x="96126" y="-526"/>
                    <a:pt x="114118" y="60328"/>
                    <a:pt x="108297" y="73028"/>
                  </a:cubicBezTo>
                  <a:cubicBezTo>
                    <a:pt x="102476" y="85728"/>
                    <a:pt x="73901" y="80436"/>
                    <a:pt x="57497" y="76203"/>
                  </a:cubicBezTo>
                  <a:cubicBezTo>
                    <a:pt x="41093" y="71970"/>
                    <a:pt x="-4415" y="41278"/>
                    <a:pt x="347" y="4127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 1132">
              <a:extLst>
                <a:ext uri="{FF2B5EF4-FFF2-40B4-BE49-F238E27FC236}">
                  <a16:creationId xmlns:a16="http://schemas.microsoft.com/office/drawing/2014/main" id="{5628E104-6153-75C3-FE17-324A61A5BFA7}"/>
                </a:ext>
              </a:extLst>
            </p:cNvPr>
            <p:cNvSpPr/>
            <p:nvPr/>
          </p:nvSpPr>
          <p:spPr>
            <a:xfrm>
              <a:off x="5629275" y="5273675"/>
              <a:ext cx="102378" cy="41330"/>
            </a:xfrm>
            <a:custGeom>
              <a:avLst/>
              <a:gdLst>
                <a:gd name="connsiteX0" fmla="*/ 0 w 102378"/>
                <a:gd name="connsiteY0" fmla="*/ 0 h 41330"/>
                <a:gd name="connsiteX1" fmla="*/ 85725 w 102378"/>
                <a:gd name="connsiteY1" fmla="*/ 41275 h 41330"/>
                <a:gd name="connsiteX2" fmla="*/ 88900 w 102378"/>
                <a:gd name="connsiteY2" fmla="*/ 9525 h 41330"/>
                <a:gd name="connsiteX3" fmla="*/ 101600 w 102378"/>
                <a:gd name="connsiteY3" fmla="*/ 38100 h 41330"/>
                <a:gd name="connsiteX4" fmla="*/ 63500 w 102378"/>
                <a:gd name="connsiteY4" fmla="*/ 31750 h 41330"/>
                <a:gd name="connsiteX5" fmla="*/ 0 w 102378"/>
                <a:gd name="connsiteY5" fmla="*/ 0 h 4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378" h="41330">
                  <a:moveTo>
                    <a:pt x="0" y="0"/>
                  </a:moveTo>
                  <a:cubicBezTo>
                    <a:pt x="35454" y="19844"/>
                    <a:pt x="70908" y="39688"/>
                    <a:pt x="85725" y="41275"/>
                  </a:cubicBezTo>
                  <a:cubicBezTo>
                    <a:pt x="100542" y="42862"/>
                    <a:pt x="86254" y="10054"/>
                    <a:pt x="88900" y="9525"/>
                  </a:cubicBezTo>
                  <a:cubicBezTo>
                    <a:pt x="91546" y="8996"/>
                    <a:pt x="105833" y="34396"/>
                    <a:pt x="101600" y="38100"/>
                  </a:cubicBezTo>
                  <a:cubicBezTo>
                    <a:pt x="97367" y="41804"/>
                    <a:pt x="63500" y="31750"/>
                    <a:pt x="63500" y="317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 1133">
              <a:extLst>
                <a:ext uri="{FF2B5EF4-FFF2-40B4-BE49-F238E27FC236}">
                  <a16:creationId xmlns:a16="http://schemas.microsoft.com/office/drawing/2014/main" id="{DDB4E041-C5BD-D902-F225-BA59BDA874CF}"/>
                </a:ext>
              </a:extLst>
            </p:cNvPr>
            <p:cNvSpPr/>
            <p:nvPr/>
          </p:nvSpPr>
          <p:spPr>
            <a:xfrm>
              <a:off x="5395192" y="5286338"/>
              <a:ext cx="263303" cy="99888"/>
            </a:xfrm>
            <a:custGeom>
              <a:avLst/>
              <a:gdLst>
                <a:gd name="connsiteX0" fmla="*/ 262658 w 263303"/>
                <a:gd name="connsiteY0" fmla="*/ 37 h 99888"/>
                <a:gd name="connsiteX1" fmla="*/ 224558 w 263303"/>
                <a:gd name="connsiteY1" fmla="*/ 63537 h 99888"/>
                <a:gd name="connsiteX2" fmla="*/ 173758 w 263303"/>
                <a:gd name="connsiteY2" fmla="*/ 98462 h 99888"/>
                <a:gd name="connsiteX3" fmla="*/ 132483 w 263303"/>
                <a:gd name="connsiteY3" fmla="*/ 92112 h 99888"/>
                <a:gd name="connsiteX4" fmla="*/ 2308 w 263303"/>
                <a:gd name="connsiteY4" fmla="*/ 82587 h 99888"/>
                <a:gd name="connsiteX5" fmla="*/ 46758 w 263303"/>
                <a:gd name="connsiteY5" fmla="*/ 88937 h 99888"/>
                <a:gd name="connsiteX6" fmla="*/ 15008 w 263303"/>
                <a:gd name="connsiteY6" fmla="*/ 50837 h 99888"/>
                <a:gd name="connsiteX7" fmla="*/ 132483 w 263303"/>
                <a:gd name="connsiteY7" fmla="*/ 92112 h 99888"/>
                <a:gd name="connsiteX8" fmla="*/ 192808 w 263303"/>
                <a:gd name="connsiteY8" fmla="*/ 73062 h 99888"/>
                <a:gd name="connsiteX9" fmla="*/ 262658 w 263303"/>
                <a:gd name="connsiteY9" fmla="*/ 37 h 9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303" h="99888">
                  <a:moveTo>
                    <a:pt x="262658" y="37"/>
                  </a:moveTo>
                  <a:cubicBezTo>
                    <a:pt x="267950" y="-1550"/>
                    <a:pt x="239375" y="47133"/>
                    <a:pt x="224558" y="63537"/>
                  </a:cubicBezTo>
                  <a:cubicBezTo>
                    <a:pt x="209741" y="79941"/>
                    <a:pt x="189104" y="93699"/>
                    <a:pt x="173758" y="98462"/>
                  </a:cubicBezTo>
                  <a:cubicBezTo>
                    <a:pt x="158412" y="103225"/>
                    <a:pt x="161058" y="94758"/>
                    <a:pt x="132483" y="92112"/>
                  </a:cubicBezTo>
                  <a:cubicBezTo>
                    <a:pt x="103908" y="89466"/>
                    <a:pt x="16595" y="83116"/>
                    <a:pt x="2308" y="82587"/>
                  </a:cubicBezTo>
                  <a:cubicBezTo>
                    <a:pt x="-11980" y="82058"/>
                    <a:pt x="44641" y="94229"/>
                    <a:pt x="46758" y="88937"/>
                  </a:cubicBezTo>
                  <a:cubicBezTo>
                    <a:pt x="48875" y="83645"/>
                    <a:pt x="720" y="50308"/>
                    <a:pt x="15008" y="50837"/>
                  </a:cubicBezTo>
                  <a:cubicBezTo>
                    <a:pt x="29295" y="51366"/>
                    <a:pt x="102850" y="88408"/>
                    <a:pt x="132483" y="92112"/>
                  </a:cubicBezTo>
                  <a:cubicBezTo>
                    <a:pt x="162116" y="95816"/>
                    <a:pt x="175345" y="86291"/>
                    <a:pt x="192808" y="73062"/>
                  </a:cubicBezTo>
                  <a:cubicBezTo>
                    <a:pt x="210270" y="59833"/>
                    <a:pt x="257366" y="1624"/>
                    <a:pt x="262658" y="3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 1134">
              <a:extLst>
                <a:ext uri="{FF2B5EF4-FFF2-40B4-BE49-F238E27FC236}">
                  <a16:creationId xmlns:a16="http://schemas.microsoft.com/office/drawing/2014/main" id="{B7AA5B8A-FF46-E542-0096-4CEA473475AD}"/>
                </a:ext>
              </a:extLst>
            </p:cNvPr>
            <p:cNvSpPr/>
            <p:nvPr/>
          </p:nvSpPr>
          <p:spPr>
            <a:xfrm>
              <a:off x="5492127" y="5292721"/>
              <a:ext cx="137153" cy="64797"/>
            </a:xfrm>
            <a:custGeom>
              <a:avLst/>
              <a:gdLst>
                <a:gd name="connsiteX0" fmla="*/ 137148 w 137153"/>
                <a:gd name="connsiteY0" fmla="*/ 4 h 64797"/>
                <a:gd name="connsiteX1" fmla="*/ 83173 w 137153"/>
                <a:gd name="connsiteY1" fmla="*/ 60329 h 64797"/>
                <a:gd name="connsiteX2" fmla="*/ 45073 w 137153"/>
                <a:gd name="connsiteY2" fmla="*/ 60329 h 64797"/>
                <a:gd name="connsiteX3" fmla="*/ 623 w 137153"/>
                <a:gd name="connsiteY3" fmla="*/ 60329 h 64797"/>
                <a:gd name="connsiteX4" fmla="*/ 79998 w 137153"/>
                <a:gd name="connsiteY4" fmla="*/ 57154 h 64797"/>
                <a:gd name="connsiteX5" fmla="*/ 137148 w 137153"/>
                <a:gd name="connsiteY5" fmla="*/ 4 h 6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53" h="64797">
                  <a:moveTo>
                    <a:pt x="137148" y="4"/>
                  </a:moveTo>
                  <a:cubicBezTo>
                    <a:pt x="137677" y="533"/>
                    <a:pt x="98519" y="50275"/>
                    <a:pt x="83173" y="60329"/>
                  </a:cubicBezTo>
                  <a:cubicBezTo>
                    <a:pt x="67827" y="70383"/>
                    <a:pt x="45073" y="60329"/>
                    <a:pt x="45073" y="60329"/>
                  </a:cubicBezTo>
                  <a:cubicBezTo>
                    <a:pt x="31315" y="60329"/>
                    <a:pt x="-5198" y="60858"/>
                    <a:pt x="623" y="60329"/>
                  </a:cubicBezTo>
                  <a:cubicBezTo>
                    <a:pt x="6444" y="59800"/>
                    <a:pt x="60419" y="63504"/>
                    <a:pt x="79998" y="57154"/>
                  </a:cubicBezTo>
                  <a:cubicBezTo>
                    <a:pt x="99577" y="50804"/>
                    <a:pt x="136619" y="-525"/>
                    <a:pt x="137148" y="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 1135">
              <a:extLst>
                <a:ext uri="{FF2B5EF4-FFF2-40B4-BE49-F238E27FC236}">
                  <a16:creationId xmlns:a16="http://schemas.microsoft.com/office/drawing/2014/main" id="{20BB17F5-D33C-13E4-D79B-36EFDDFFC415}"/>
                </a:ext>
              </a:extLst>
            </p:cNvPr>
            <p:cNvSpPr/>
            <p:nvPr/>
          </p:nvSpPr>
          <p:spPr>
            <a:xfrm>
              <a:off x="5772045" y="5264118"/>
              <a:ext cx="153505" cy="165414"/>
            </a:xfrm>
            <a:custGeom>
              <a:avLst/>
              <a:gdLst>
                <a:gd name="connsiteX0" fmla="*/ 105 w 153505"/>
                <a:gd name="connsiteY0" fmla="*/ 32 h 165414"/>
                <a:gd name="connsiteX1" fmla="*/ 120755 w 153505"/>
                <a:gd name="connsiteY1" fmla="*/ 98457 h 165414"/>
                <a:gd name="connsiteX2" fmla="*/ 108055 w 153505"/>
                <a:gd name="connsiteY2" fmla="*/ 82582 h 165414"/>
                <a:gd name="connsiteX3" fmla="*/ 136630 w 153505"/>
                <a:gd name="connsiteY3" fmla="*/ 130207 h 165414"/>
                <a:gd name="connsiteX4" fmla="*/ 139805 w 153505"/>
                <a:gd name="connsiteY4" fmla="*/ 165132 h 165414"/>
                <a:gd name="connsiteX5" fmla="*/ 146155 w 153505"/>
                <a:gd name="connsiteY5" fmla="*/ 111157 h 165414"/>
                <a:gd name="connsiteX6" fmla="*/ 105 w 153505"/>
                <a:gd name="connsiteY6" fmla="*/ 32 h 16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505" h="165414">
                  <a:moveTo>
                    <a:pt x="105" y="32"/>
                  </a:moveTo>
                  <a:cubicBezTo>
                    <a:pt x="-4128" y="-2085"/>
                    <a:pt x="120755" y="98457"/>
                    <a:pt x="120755" y="98457"/>
                  </a:cubicBezTo>
                  <a:cubicBezTo>
                    <a:pt x="138747" y="112215"/>
                    <a:pt x="105409" y="77290"/>
                    <a:pt x="108055" y="82582"/>
                  </a:cubicBezTo>
                  <a:cubicBezTo>
                    <a:pt x="110701" y="87874"/>
                    <a:pt x="131338" y="116449"/>
                    <a:pt x="136630" y="130207"/>
                  </a:cubicBezTo>
                  <a:cubicBezTo>
                    <a:pt x="141922" y="143965"/>
                    <a:pt x="138218" y="168307"/>
                    <a:pt x="139805" y="165132"/>
                  </a:cubicBezTo>
                  <a:cubicBezTo>
                    <a:pt x="141392" y="161957"/>
                    <a:pt x="165205" y="136028"/>
                    <a:pt x="146155" y="111157"/>
                  </a:cubicBezTo>
                  <a:cubicBezTo>
                    <a:pt x="127105" y="86286"/>
                    <a:pt x="4338" y="2149"/>
                    <a:pt x="105" y="3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 1136">
              <a:extLst>
                <a:ext uri="{FF2B5EF4-FFF2-40B4-BE49-F238E27FC236}">
                  <a16:creationId xmlns:a16="http://schemas.microsoft.com/office/drawing/2014/main" id="{29297F97-1AB7-0DC6-E951-B43D4B5292FB}"/>
                </a:ext>
              </a:extLst>
            </p:cNvPr>
            <p:cNvSpPr/>
            <p:nvPr/>
          </p:nvSpPr>
          <p:spPr>
            <a:xfrm>
              <a:off x="5739903" y="5241454"/>
              <a:ext cx="161210" cy="185379"/>
            </a:xfrm>
            <a:custGeom>
              <a:avLst/>
              <a:gdLst>
                <a:gd name="connsiteX0" fmla="*/ 63997 w 161210"/>
                <a:gd name="connsiteY0" fmla="*/ 471 h 185379"/>
                <a:gd name="connsiteX1" fmla="*/ 22722 w 161210"/>
                <a:gd name="connsiteY1" fmla="*/ 48096 h 185379"/>
                <a:gd name="connsiteX2" fmla="*/ 22722 w 161210"/>
                <a:gd name="connsiteY2" fmla="*/ 73496 h 185379"/>
                <a:gd name="connsiteX3" fmla="*/ 117972 w 161210"/>
                <a:gd name="connsiteY3" fmla="*/ 124296 h 185379"/>
                <a:gd name="connsiteX4" fmla="*/ 105272 w 161210"/>
                <a:gd name="connsiteY4" fmla="*/ 111596 h 185379"/>
                <a:gd name="connsiteX5" fmla="*/ 159247 w 161210"/>
                <a:gd name="connsiteY5" fmla="*/ 184621 h 185379"/>
                <a:gd name="connsiteX6" fmla="*/ 143372 w 161210"/>
                <a:gd name="connsiteY6" fmla="*/ 146521 h 185379"/>
                <a:gd name="connsiteX7" fmla="*/ 86222 w 161210"/>
                <a:gd name="connsiteY7" fmla="*/ 95721 h 185379"/>
                <a:gd name="connsiteX8" fmla="*/ 497 w 161210"/>
                <a:gd name="connsiteY8" fmla="*/ 79846 h 185379"/>
                <a:gd name="connsiteX9" fmla="*/ 63997 w 161210"/>
                <a:gd name="connsiteY9" fmla="*/ 471 h 18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210" h="185379">
                  <a:moveTo>
                    <a:pt x="63997" y="471"/>
                  </a:moveTo>
                  <a:cubicBezTo>
                    <a:pt x="67701" y="-4821"/>
                    <a:pt x="29601" y="35925"/>
                    <a:pt x="22722" y="48096"/>
                  </a:cubicBezTo>
                  <a:cubicBezTo>
                    <a:pt x="15843" y="60267"/>
                    <a:pt x="6847" y="60796"/>
                    <a:pt x="22722" y="73496"/>
                  </a:cubicBezTo>
                  <a:cubicBezTo>
                    <a:pt x="38597" y="86196"/>
                    <a:pt x="117972" y="124296"/>
                    <a:pt x="117972" y="124296"/>
                  </a:cubicBezTo>
                  <a:cubicBezTo>
                    <a:pt x="131730" y="130646"/>
                    <a:pt x="98393" y="101542"/>
                    <a:pt x="105272" y="111596"/>
                  </a:cubicBezTo>
                  <a:cubicBezTo>
                    <a:pt x="112151" y="121650"/>
                    <a:pt x="152897" y="178800"/>
                    <a:pt x="159247" y="184621"/>
                  </a:cubicBezTo>
                  <a:cubicBezTo>
                    <a:pt x="165597" y="190442"/>
                    <a:pt x="155543" y="161338"/>
                    <a:pt x="143372" y="146521"/>
                  </a:cubicBezTo>
                  <a:cubicBezTo>
                    <a:pt x="131201" y="131704"/>
                    <a:pt x="110035" y="106834"/>
                    <a:pt x="86222" y="95721"/>
                  </a:cubicBezTo>
                  <a:cubicBezTo>
                    <a:pt x="62409" y="84609"/>
                    <a:pt x="7376" y="93075"/>
                    <a:pt x="497" y="79846"/>
                  </a:cubicBezTo>
                  <a:cubicBezTo>
                    <a:pt x="-6382" y="66617"/>
                    <a:pt x="60293" y="5763"/>
                    <a:pt x="63997" y="47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 1137">
              <a:extLst>
                <a:ext uri="{FF2B5EF4-FFF2-40B4-BE49-F238E27FC236}">
                  <a16:creationId xmlns:a16="http://schemas.microsoft.com/office/drawing/2014/main" id="{117D3159-4545-4CB5-E0BB-4E15E3DA1259}"/>
                </a:ext>
              </a:extLst>
            </p:cNvPr>
            <p:cNvSpPr/>
            <p:nvPr/>
          </p:nvSpPr>
          <p:spPr>
            <a:xfrm>
              <a:off x="5737133" y="5343488"/>
              <a:ext cx="155827" cy="159100"/>
            </a:xfrm>
            <a:custGeom>
              <a:avLst/>
              <a:gdLst>
                <a:gd name="connsiteX0" fmla="*/ 92 w 155827"/>
                <a:gd name="connsiteY0" fmla="*/ 37 h 159100"/>
                <a:gd name="connsiteX1" fmla="*/ 98517 w 155827"/>
                <a:gd name="connsiteY1" fmla="*/ 73062 h 159100"/>
                <a:gd name="connsiteX2" fmla="*/ 133442 w 155827"/>
                <a:gd name="connsiteY2" fmla="*/ 107987 h 159100"/>
                <a:gd name="connsiteX3" fmla="*/ 142967 w 155827"/>
                <a:gd name="connsiteY3" fmla="*/ 79412 h 159100"/>
                <a:gd name="connsiteX4" fmla="*/ 155667 w 155827"/>
                <a:gd name="connsiteY4" fmla="*/ 127037 h 159100"/>
                <a:gd name="connsiteX5" fmla="*/ 133442 w 155827"/>
                <a:gd name="connsiteY5" fmla="*/ 158787 h 159100"/>
                <a:gd name="connsiteX6" fmla="*/ 149317 w 155827"/>
                <a:gd name="connsiteY6" fmla="*/ 107987 h 159100"/>
                <a:gd name="connsiteX7" fmla="*/ 117567 w 155827"/>
                <a:gd name="connsiteY7" fmla="*/ 63537 h 159100"/>
                <a:gd name="connsiteX8" fmla="*/ 92 w 155827"/>
                <a:gd name="connsiteY8" fmla="*/ 37 h 15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827" h="159100">
                  <a:moveTo>
                    <a:pt x="92" y="37"/>
                  </a:moveTo>
                  <a:cubicBezTo>
                    <a:pt x="-3083" y="1624"/>
                    <a:pt x="76292" y="55070"/>
                    <a:pt x="98517" y="73062"/>
                  </a:cubicBezTo>
                  <a:cubicBezTo>
                    <a:pt x="120742" y="91054"/>
                    <a:pt x="126034" y="106929"/>
                    <a:pt x="133442" y="107987"/>
                  </a:cubicBezTo>
                  <a:cubicBezTo>
                    <a:pt x="140850" y="109045"/>
                    <a:pt x="139263" y="76237"/>
                    <a:pt x="142967" y="79412"/>
                  </a:cubicBezTo>
                  <a:cubicBezTo>
                    <a:pt x="146671" y="82587"/>
                    <a:pt x="157254" y="113808"/>
                    <a:pt x="155667" y="127037"/>
                  </a:cubicBezTo>
                  <a:cubicBezTo>
                    <a:pt x="154080" y="140266"/>
                    <a:pt x="134500" y="161962"/>
                    <a:pt x="133442" y="158787"/>
                  </a:cubicBezTo>
                  <a:cubicBezTo>
                    <a:pt x="132384" y="155612"/>
                    <a:pt x="151963" y="123862"/>
                    <a:pt x="149317" y="107987"/>
                  </a:cubicBezTo>
                  <a:cubicBezTo>
                    <a:pt x="146671" y="92112"/>
                    <a:pt x="138204" y="78883"/>
                    <a:pt x="117567" y="63537"/>
                  </a:cubicBezTo>
                  <a:cubicBezTo>
                    <a:pt x="96930" y="48191"/>
                    <a:pt x="3267" y="-1550"/>
                    <a:pt x="92" y="3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 1138">
              <a:extLst>
                <a:ext uri="{FF2B5EF4-FFF2-40B4-BE49-F238E27FC236}">
                  <a16:creationId xmlns:a16="http://schemas.microsoft.com/office/drawing/2014/main" id="{40E22820-121F-18E2-C438-DCA722AED2C0}"/>
                </a:ext>
              </a:extLst>
            </p:cNvPr>
            <p:cNvSpPr/>
            <p:nvPr/>
          </p:nvSpPr>
          <p:spPr>
            <a:xfrm>
              <a:off x="5724503" y="5371682"/>
              <a:ext cx="149362" cy="127904"/>
            </a:xfrm>
            <a:custGeom>
              <a:avLst/>
              <a:gdLst>
                <a:gd name="connsiteX0" fmla="*/ 22 w 149362"/>
                <a:gd name="connsiteY0" fmla="*/ 418 h 127904"/>
                <a:gd name="connsiteX1" fmla="*/ 111147 w 149362"/>
                <a:gd name="connsiteY1" fmla="*/ 79793 h 127904"/>
                <a:gd name="connsiteX2" fmla="*/ 149247 w 149362"/>
                <a:gd name="connsiteY2" fmla="*/ 127418 h 127904"/>
                <a:gd name="connsiteX3" fmla="*/ 101622 w 149362"/>
                <a:gd name="connsiteY3" fmla="*/ 51218 h 127904"/>
                <a:gd name="connsiteX4" fmla="*/ 22 w 149362"/>
                <a:gd name="connsiteY4" fmla="*/ 418 h 12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362" h="127904">
                  <a:moveTo>
                    <a:pt x="22" y="418"/>
                  </a:moveTo>
                  <a:cubicBezTo>
                    <a:pt x="1609" y="5180"/>
                    <a:pt x="86276" y="58626"/>
                    <a:pt x="111147" y="79793"/>
                  </a:cubicBezTo>
                  <a:cubicBezTo>
                    <a:pt x="136018" y="100960"/>
                    <a:pt x="150834" y="132180"/>
                    <a:pt x="149247" y="127418"/>
                  </a:cubicBezTo>
                  <a:cubicBezTo>
                    <a:pt x="147660" y="122656"/>
                    <a:pt x="122789" y="69739"/>
                    <a:pt x="101622" y="51218"/>
                  </a:cubicBezTo>
                  <a:cubicBezTo>
                    <a:pt x="80455" y="32697"/>
                    <a:pt x="-1565" y="-4344"/>
                    <a:pt x="22" y="41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 1139">
              <a:extLst>
                <a:ext uri="{FF2B5EF4-FFF2-40B4-BE49-F238E27FC236}">
                  <a16:creationId xmlns:a16="http://schemas.microsoft.com/office/drawing/2014/main" id="{4762AB51-522D-D332-DB94-204E063474CC}"/>
                </a:ext>
              </a:extLst>
            </p:cNvPr>
            <p:cNvSpPr/>
            <p:nvPr/>
          </p:nvSpPr>
          <p:spPr>
            <a:xfrm>
              <a:off x="5692556" y="5413210"/>
              <a:ext cx="168948" cy="175519"/>
            </a:xfrm>
            <a:custGeom>
              <a:avLst/>
              <a:gdLst>
                <a:gd name="connsiteX0" fmla="*/ 219 w 168948"/>
                <a:gd name="connsiteY0" fmla="*/ 165 h 175519"/>
                <a:gd name="connsiteX1" fmla="*/ 111344 w 168948"/>
                <a:gd name="connsiteY1" fmla="*/ 57315 h 175519"/>
                <a:gd name="connsiteX2" fmla="*/ 146269 w 168948"/>
                <a:gd name="connsiteY2" fmla="*/ 101765 h 175519"/>
                <a:gd name="connsiteX3" fmla="*/ 155794 w 168948"/>
                <a:gd name="connsiteY3" fmla="*/ 92240 h 175519"/>
                <a:gd name="connsiteX4" fmla="*/ 158969 w 168948"/>
                <a:gd name="connsiteY4" fmla="*/ 146215 h 175519"/>
                <a:gd name="connsiteX5" fmla="*/ 130394 w 168948"/>
                <a:gd name="connsiteY5" fmla="*/ 174790 h 175519"/>
                <a:gd name="connsiteX6" fmla="*/ 168494 w 168948"/>
                <a:gd name="connsiteY6" fmla="*/ 117640 h 175519"/>
                <a:gd name="connsiteX7" fmla="*/ 143094 w 168948"/>
                <a:gd name="connsiteY7" fmla="*/ 76365 h 175519"/>
                <a:gd name="connsiteX8" fmla="*/ 219 w 168948"/>
                <a:gd name="connsiteY8" fmla="*/ 165 h 17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948" h="175519">
                  <a:moveTo>
                    <a:pt x="219" y="165"/>
                  </a:moveTo>
                  <a:cubicBezTo>
                    <a:pt x="-5073" y="-3010"/>
                    <a:pt x="87002" y="40382"/>
                    <a:pt x="111344" y="57315"/>
                  </a:cubicBezTo>
                  <a:cubicBezTo>
                    <a:pt x="135686" y="74248"/>
                    <a:pt x="146269" y="101765"/>
                    <a:pt x="146269" y="101765"/>
                  </a:cubicBezTo>
                  <a:cubicBezTo>
                    <a:pt x="153677" y="107586"/>
                    <a:pt x="153677" y="84832"/>
                    <a:pt x="155794" y="92240"/>
                  </a:cubicBezTo>
                  <a:cubicBezTo>
                    <a:pt x="157911" y="99648"/>
                    <a:pt x="163202" y="132457"/>
                    <a:pt x="158969" y="146215"/>
                  </a:cubicBezTo>
                  <a:cubicBezTo>
                    <a:pt x="154736" y="159973"/>
                    <a:pt x="128807" y="179552"/>
                    <a:pt x="130394" y="174790"/>
                  </a:cubicBezTo>
                  <a:cubicBezTo>
                    <a:pt x="131981" y="170028"/>
                    <a:pt x="166377" y="134044"/>
                    <a:pt x="168494" y="117640"/>
                  </a:cubicBezTo>
                  <a:cubicBezTo>
                    <a:pt x="170611" y="101236"/>
                    <a:pt x="165848" y="93828"/>
                    <a:pt x="143094" y="76365"/>
                  </a:cubicBezTo>
                  <a:cubicBezTo>
                    <a:pt x="120340" y="58903"/>
                    <a:pt x="5511" y="3340"/>
                    <a:pt x="219" y="16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 1140">
              <a:extLst>
                <a:ext uri="{FF2B5EF4-FFF2-40B4-BE49-F238E27FC236}">
                  <a16:creationId xmlns:a16="http://schemas.microsoft.com/office/drawing/2014/main" id="{2CDC964C-FFBB-F7B6-D98C-3406C80CB2E2}"/>
                </a:ext>
              </a:extLst>
            </p:cNvPr>
            <p:cNvSpPr/>
            <p:nvPr/>
          </p:nvSpPr>
          <p:spPr>
            <a:xfrm>
              <a:off x="5672701" y="5426268"/>
              <a:ext cx="172016" cy="159524"/>
            </a:xfrm>
            <a:custGeom>
              <a:avLst/>
              <a:gdLst>
                <a:gd name="connsiteX0" fmla="*/ 1024 w 172016"/>
                <a:gd name="connsiteY0" fmla="*/ 2982 h 159524"/>
                <a:gd name="connsiteX1" fmla="*/ 99449 w 172016"/>
                <a:gd name="connsiteY1" fmla="*/ 91882 h 159524"/>
                <a:gd name="connsiteX2" fmla="*/ 169299 w 172016"/>
                <a:gd name="connsiteY2" fmla="*/ 158557 h 159524"/>
                <a:gd name="connsiteX3" fmla="*/ 150249 w 172016"/>
                <a:gd name="connsiteY3" fmla="*/ 126807 h 159524"/>
                <a:gd name="connsiteX4" fmla="*/ 80399 w 172016"/>
                <a:gd name="connsiteY4" fmla="*/ 63307 h 159524"/>
                <a:gd name="connsiteX5" fmla="*/ 51824 w 172016"/>
                <a:gd name="connsiteY5" fmla="*/ 25207 h 159524"/>
                <a:gd name="connsiteX6" fmla="*/ 1024 w 172016"/>
                <a:gd name="connsiteY6" fmla="*/ 2982 h 15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016" h="159524">
                  <a:moveTo>
                    <a:pt x="1024" y="2982"/>
                  </a:moveTo>
                  <a:cubicBezTo>
                    <a:pt x="8962" y="14095"/>
                    <a:pt x="71403" y="65953"/>
                    <a:pt x="99449" y="91882"/>
                  </a:cubicBezTo>
                  <a:cubicBezTo>
                    <a:pt x="127495" y="117811"/>
                    <a:pt x="160832" y="152736"/>
                    <a:pt x="169299" y="158557"/>
                  </a:cubicBezTo>
                  <a:cubicBezTo>
                    <a:pt x="177766" y="164378"/>
                    <a:pt x="165066" y="142682"/>
                    <a:pt x="150249" y="126807"/>
                  </a:cubicBezTo>
                  <a:cubicBezTo>
                    <a:pt x="135432" y="110932"/>
                    <a:pt x="96803" y="80240"/>
                    <a:pt x="80399" y="63307"/>
                  </a:cubicBezTo>
                  <a:cubicBezTo>
                    <a:pt x="63995" y="46374"/>
                    <a:pt x="70345" y="35790"/>
                    <a:pt x="51824" y="25207"/>
                  </a:cubicBezTo>
                  <a:cubicBezTo>
                    <a:pt x="33303" y="14624"/>
                    <a:pt x="-6914" y="-8131"/>
                    <a:pt x="1024" y="298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 1141">
              <a:extLst>
                <a:ext uri="{FF2B5EF4-FFF2-40B4-BE49-F238E27FC236}">
                  <a16:creationId xmlns:a16="http://schemas.microsoft.com/office/drawing/2014/main" id="{94ACDBEE-E7F2-D14D-8AC3-9E61B856E78D}"/>
                </a:ext>
              </a:extLst>
            </p:cNvPr>
            <p:cNvSpPr/>
            <p:nvPr/>
          </p:nvSpPr>
          <p:spPr>
            <a:xfrm>
              <a:off x="5952997" y="5372100"/>
              <a:ext cx="88881" cy="130175"/>
            </a:xfrm>
            <a:custGeom>
              <a:avLst/>
              <a:gdLst>
                <a:gd name="connsiteX0" fmla="*/ 128 w 88881"/>
                <a:gd name="connsiteY0" fmla="*/ 0 h 130175"/>
                <a:gd name="connsiteX1" fmla="*/ 66803 w 88881"/>
                <a:gd name="connsiteY1" fmla="*/ 82550 h 130175"/>
                <a:gd name="connsiteX2" fmla="*/ 79503 w 88881"/>
                <a:gd name="connsiteY2" fmla="*/ 130175 h 130175"/>
                <a:gd name="connsiteX3" fmla="*/ 85853 w 88881"/>
                <a:gd name="connsiteY3" fmla="*/ 82550 h 130175"/>
                <a:gd name="connsiteX4" fmla="*/ 128 w 88881"/>
                <a:gd name="connsiteY4" fmla="*/ 0 h 13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81" h="130175">
                  <a:moveTo>
                    <a:pt x="128" y="0"/>
                  </a:moveTo>
                  <a:cubicBezTo>
                    <a:pt x="-3047" y="0"/>
                    <a:pt x="53574" y="60854"/>
                    <a:pt x="66803" y="82550"/>
                  </a:cubicBezTo>
                  <a:cubicBezTo>
                    <a:pt x="80032" y="104246"/>
                    <a:pt x="76328" y="130175"/>
                    <a:pt x="79503" y="130175"/>
                  </a:cubicBezTo>
                  <a:cubicBezTo>
                    <a:pt x="82678" y="130175"/>
                    <a:pt x="94320" y="98425"/>
                    <a:pt x="85853" y="82550"/>
                  </a:cubicBezTo>
                  <a:cubicBezTo>
                    <a:pt x="77386" y="66675"/>
                    <a:pt x="3303" y="0"/>
                    <a:pt x="128" y="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 1142">
              <a:extLst>
                <a:ext uri="{FF2B5EF4-FFF2-40B4-BE49-F238E27FC236}">
                  <a16:creationId xmlns:a16="http://schemas.microsoft.com/office/drawing/2014/main" id="{F0B6ECAF-A124-FFA6-C580-7504A62797BC}"/>
                </a:ext>
              </a:extLst>
            </p:cNvPr>
            <p:cNvSpPr/>
            <p:nvPr/>
          </p:nvSpPr>
          <p:spPr>
            <a:xfrm>
              <a:off x="5956293" y="5333952"/>
              <a:ext cx="85924" cy="168496"/>
            </a:xfrm>
            <a:custGeom>
              <a:avLst/>
              <a:gdLst>
                <a:gd name="connsiteX0" fmla="*/ 28582 w 85924"/>
                <a:gd name="connsiteY0" fmla="*/ 48 h 168496"/>
                <a:gd name="connsiteX1" fmla="*/ 19057 w 85924"/>
                <a:gd name="connsiteY1" fmla="*/ 88948 h 168496"/>
                <a:gd name="connsiteX2" fmla="*/ 25407 w 85924"/>
                <a:gd name="connsiteY2" fmla="*/ 139748 h 168496"/>
                <a:gd name="connsiteX3" fmla="*/ 38107 w 85924"/>
                <a:gd name="connsiteY3" fmla="*/ 165148 h 168496"/>
                <a:gd name="connsiteX4" fmla="*/ 85732 w 85924"/>
                <a:gd name="connsiteY4" fmla="*/ 139748 h 168496"/>
                <a:gd name="connsiteX5" fmla="*/ 53982 w 85924"/>
                <a:gd name="connsiteY5" fmla="*/ 168323 h 168496"/>
                <a:gd name="connsiteX6" fmla="*/ 31757 w 85924"/>
                <a:gd name="connsiteY6" fmla="*/ 149273 h 168496"/>
                <a:gd name="connsiteX7" fmla="*/ 7 w 85924"/>
                <a:gd name="connsiteY7" fmla="*/ 101648 h 168496"/>
                <a:gd name="connsiteX8" fmla="*/ 28582 w 85924"/>
                <a:gd name="connsiteY8" fmla="*/ 48 h 16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924" h="168496">
                  <a:moveTo>
                    <a:pt x="28582" y="48"/>
                  </a:moveTo>
                  <a:cubicBezTo>
                    <a:pt x="31757" y="-2069"/>
                    <a:pt x="19586" y="65665"/>
                    <a:pt x="19057" y="88948"/>
                  </a:cubicBezTo>
                  <a:cubicBezTo>
                    <a:pt x="18528" y="112231"/>
                    <a:pt x="22232" y="127048"/>
                    <a:pt x="25407" y="139748"/>
                  </a:cubicBezTo>
                  <a:cubicBezTo>
                    <a:pt x="28582" y="152448"/>
                    <a:pt x="28053" y="165148"/>
                    <a:pt x="38107" y="165148"/>
                  </a:cubicBezTo>
                  <a:cubicBezTo>
                    <a:pt x="48161" y="165148"/>
                    <a:pt x="83086" y="139219"/>
                    <a:pt x="85732" y="139748"/>
                  </a:cubicBezTo>
                  <a:cubicBezTo>
                    <a:pt x="88378" y="140277"/>
                    <a:pt x="62978" y="166736"/>
                    <a:pt x="53982" y="168323"/>
                  </a:cubicBezTo>
                  <a:cubicBezTo>
                    <a:pt x="44986" y="169910"/>
                    <a:pt x="40753" y="160385"/>
                    <a:pt x="31757" y="149273"/>
                  </a:cubicBezTo>
                  <a:cubicBezTo>
                    <a:pt x="22761" y="138161"/>
                    <a:pt x="536" y="122815"/>
                    <a:pt x="7" y="101648"/>
                  </a:cubicBezTo>
                  <a:cubicBezTo>
                    <a:pt x="-522" y="80481"/>
                    <a:pt x="25407" y="2165"/>
                    <a:pt x="28582" y="4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 1143">
              <a:extLst>
                <a:ext uri="{FF2B5EF4-FFF2-40B4-BE49-F238E27FC236}">
                  <a16:creationId xmlns:a16="http://schemas.microsoft.com/office/drawing/2014/main" id="{5172AA42-C83D-2214-6D62-08FEF74282E3}"/>
                </a:ext>
              </a:extLst>
            </p:cNvPr>
            <p:cNvSpPr/>
            <p:nvPr/>
          </p:nvSpPr>
          <p:spPr>
            <a:xfrm>
              <a:off x="5911735" y="5508579"/>
              <a:ext cx="189022" cy="76246"/>
            </a:xfrm>
            <a:custGeom>
              <a:avLst/>
              <a:gdLst>
                <a:gd name="connsiteX0" fmla="*/ 115 w 189022"/>
                <a:gd name="connsiteY0" fmla="*/ 46 h 76246"/>
                <a:gd name="connsiteX1" fmla="*/ 57265 w 189022"/>
                <a:gd name="connsiteY1" fmla="*/ 60371 h 76246"/>
                <a:gd name="connsiteX2" fmla="*/ 98540 w 189022"/>
                <a:gd name="connsiteY2" fmla="*/ 73071 h 76246"/>
                <a:gd name="connsiteX3" fmla="*/ 187440 w 189022"/>
                <a:gd name="connsiteY3" fmla="*/ 25446 h 76246"/>
                <a:gd name="connsiteX4" fmla="*/ 152515 w 189022"/>
                <a:gd name="connsiteY4" fmla="*/ 50846 h 76246"/>
                <a:gd name="connsiteX5" fmla="*/ 114415 w 189022"/>
                <a:gd name="connsiteY5" fmla="*/ 76246 h 76246"/>
                <a:gd name="connsiteX6" fmla="*/ 73140 w 189022"/>
                <a:gd name="connsiteY6" fmla="*/ 50846 h 76246"/>
                <a:gd name="connsiteX7" fmla="*/ 115 w 189022"/>
                <a:gd name="connsiteY7" fmla="*/ 46 h 7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022" h="76246">
                  <a:moveTo>
                    <a:pt x="115" y="46"/>
                  </a:moveTo>
                  <a:cubicBezTo>
                    <a:pt x="-2531" y="1634"/>
                    <a:pt x="40861" y="48200"/>
                    <a:pt x="57265" y="60371"/>
                  </a:cubicBezTo>
                  <a:cubicBezTo>
                    <a:pt x="73669" y="72542"/>
                    <a:pt x="76844" y="78892"/>
                    <a:pt x="98540" y="73071"/>
                  </a:cubicBezTo>
                  <a:cubicBezTo>
                    <a:pt x="120236" y="67250"/>
                    <a:pt x="178444" y="29150"/>
                    <a:pt x="187440" y="25446"/>
                  </a:cubicBezTo>
                  <a:cubicBezTo>
                    <a:pt x="196436" y="21742"/>
                    <a:pt x="164686" y="42379"/>
                    <a:pt x="152515" y="50846"/>
                  </a:cubicBezTo>
                  <a:cubicBezTo>
                    <a:pt x="140344" y="59313"/>
                    <a:pt x="127644" y="76246"/>
                    <a:pt x="114415" y="76246"/>
                  </a:cubicBezTo>
                  <a:cubicBezTo>
                    <a:pt x="101186" y="76246"/>
                    <a:pt x="90603" y="64075"/>
                    <a:pt x="73140" y="50846"/>
                  </a:cubicBezTo>
                  <a:cubicBezTo>
                    <a:pt x="55678" y="37617"/>
                    <a:pt x="2761" y="-1542"/>
                    <a:pt x="115" y="4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 1144">
              <a:extLst>
                <a:ext uri="{FF2B5EF4-FFF2-40B4-BE49-F238E27FC236}">
                  <a16:creationId xmlns:a16="http://schemas.microsoft.com/office/drawing/2014/main" id="{4DDF2626-A027-86FD-EF45-FA9E8F780294}"/>
                </a:ext>
              </a:extLst>
            </p:cNvPr>
            <p:cNvSpPr/>
            <p:nvPr/>
          </p:nvSpPr>
          <p:spPr>
            <a:xfrm>
              <a:off x="5873750" y="5483153"/>
              <a:ext cx="224410" cy="196922"/>
            </a:xfrm>
            <a:custGeom>
              <a:avLst/>
              <a:gdLst>
                <a:gd name="connsiteX0" fmla="*/ 63500 w 224410"/>
                <a:gd name="connsiteY0" fmla="*/ 72 h 196922"/>
                <a:gd name="connsiteX1" fmla="*/ 15875 w 224410"/>
                <a:gd name="connsiteY1" fmla="*/ 88972 h 196922"/>
                <a:gd name="connsiteX2" fmla="*/ 3175 w 224410"/>
                <a:gd name="connsiteY2" fmla="*/ 127072 h 196922"/>
                <a:gd name="connsiteX3" fmla="*/ 19050 w 224410"/>
                <a:gd name="connsiteY3" fmla="*/ 117547 h 196922"/>
                <a:gd name="connsiteX4" fmla="*/ 92075 w 224410"/>
                <a:gd name="connsiteY4" fmla="*/ 177872 h 196922"/>
                <a:gd name="connsiteX5" fmla="*/ 88900 w 224410"/>
                <a:gd name="connsiteY5" fmla="*/ 161997 h 196922"/>
                <a:gd name="connsiteX6" fmla="*/ 98425 w 224410"/>
                <a:gd name="connsiteY6" fmla="*/ 196922 h 196922"/>
                <a:gd name="connsiteX7" fmla="*/ 130175 w 224410"/>
                <a:gd name="connsiteY7" fmla="*/ 161997 h 196922"/>
                <a:gd name="connsiteX8" fmla="*/ 184150 w 224410"/>
                <a:gd name="connsiteY8" fmla="*/ 130247 h 196922"/>
                <a:gd name="connsiteX9" fmla="*/ 142875 w 224410"/>
                <a:gd name="connsiteY9" fmla="*/ 149297 h 196922"/>
                <a:gd name="connsiteX10" fmla="*/ 222250 w 224410"/>
                <a:gd name="connsiteY10" fmla="*/ 47697 h 196922"/>
                <a:gd name="connsiteX11" fmla="*/ 196850 w 224410"/>
                <a:gd name="connsiteY11" fmla="*/ 95322 h 196922"/>
                <a:gd name="connsiteX12" fmla="*/ 142875 w 224410"/>
                <a:gd name="connsiteY12" fmla="*/ 165172 h 196922"/>
                <a:gd name="connsiteX13" fmla="*/ 53975 w 224410"/>
                <a:gd name="connsiteY13" fmla="*/ 120722 h 196922"/>
                <a:gd name="connsiteX14" fmla="*/ 0 w 224410"/>
                <a:gd name="connsiteY14" fmla="*/ 104847 h 196922"/>
                <a:gd name="connsiteX15" fmla="*/ 63500 w 224410"/>
                <a:gd name="connsiteY15" fmla="*/ 72 h 196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4410" h="196922">
                  <a:moveTo>
                    <a:pt x="63500" y="72"/>
                  </a:moveTo>
                  <a:cubicBezTo>
                    <a:pt x="66146" y="-2574"/>
                    <a:pt x="25929" y="67805"/>
                    <a:pt x="15875" y="88972"/>
                  </a:cubicBezTo>
                  <a:cubicBezTo>
                    <a:pt x="5821" y="110139"/>
                    <a:pt x="2646" y="122310"/>
                    <a:pt x="3175" y="127072"/>
                  </a:cubicBezTo>
                  <a:cubicBezTo>
                    <a:pt x="3704" y="131835"/>
                    <a:pt x="4233" y="109080"/>
                    <a:pt x="19050" y="117547"/>
                  </a:cubicBezTo>
                  <a:cubicBezTo>
                    <a:pt x="33867" y="126014"/>
                    <a:pt x="80433" y="170464"/>
                    <a:pt x="92075" y="177872"/>
                  </a:cubicBezTo>
                  <a:cubicBezTo>
                    <a:pt x="103717" y="185280"/>
                    <a:pt x="87842" y="158822"/>
                    <a:pt x="88900" y="161997"/>
                  </a:cubicBezTo>
                  <a:cubicBezTo>
                    <a:pt x="89958" y="165172"/>
                    <a:pt x="91546" y="196922"/>
                    <a:pt x="98425" y="196922"/>
                  </a:cubicBezTo>
                  <a:cubicBezTo>
                    <a:pt x="105304" y="196922"/>
                    <a:pt x="115888" y="173110"/>
                    <a:pt x="130175" y="161997"/>
                  </a:cubicBezTo>
                  <a:cubicBezTo>
                    <a:pt x="144463" y="150885"/>
                    <a:pt x="182033" y="132364"/>
                    <a:pt x="184150" y="130247"/>
                  </a:cubicBezTo>
                  <a:cubicBezTo>
                    <a:pt x="186267" y="128130"/>
                    <a:pt x="136525" y="163055"/>
                    <a:pt x="142875" y="149297"/>
                  </a:cubicBezTo>
                  <a:cubicBezTo>
                    <a:pt x="149225" y="135539"/>
                    <a:pt x="213254" y="56693"/>
                    <a:pt x="222250" y="47697"/>
                  </a:cubicBezTo>
                  <a:cubicBezTo>
                    <a:pt x="231246" y="38701"/>
                    <a:pt x="210079" y="75743"/>
                    <a:pt x="196850" y="95322"/>
                  </a:cubicBezTo>
                  <a:cubicBezTo>
                    <a:pt x="183621" y="114901"/>
                    <a:pt x="166687" y="160939"/>
                    <a:pt x="142875" y="165172"/>
                  </a:cubicBezTo>
                  <a:cubicBezTo>
                    <a:pt x="119063" y="169405"/>
                    <a:pt x="77787" y="130776"/>
                    <a:pt x="53975" y="120722"/>
                  </a:cubicBezTo>
                  <a:cubicBezTo>
                    <a:pt x="30163" y="110668"/>
                    <a:pt x="0" y="122309"/>
                    <a:pt x="0" y="104847"/>
                  </a:cubicBezTo>
                  <a:cubicBezTo>
                    <a:pt x="0" y="87385"/>
                    <a:pt x="60854" y="2718"/>
                    <a:pt x="63500" y="7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 1145">
              <a:extLst>
                <a:ext uri="{FF2B5EF4-FFF2-40B4-BE49-F238E27FC236}">
                  <a16:creationId xmlns:a16="http://schemas.microsoft.com/office/drawing/2014/main" id="{E38695DC-1B28-C6CB-74D4-370C2F515F28}"/>
                </a:ext>
              </a:extLst>
            </p:cNvPr>
            <p:cNvSpPr/>
            <p:nvPr/>
          </p:nvSpPr>
          <p:spPr>
            <a:xfrm>
              <a:off x="5683247" y="5340248"/>
              <a:ext cx="117486" cy="44721"/>
            </a:xfrm>
            <a:custGeom>
              <a:avLst/>
              <a:gdLst>
                <a:gd name="connsiteX0" fmla="*/ 3 w 117486"/>
                <a:gd name="connsiteY0" fmla="*/ 31852 h 44721"/>
                <a:gd name="connsiteX1" fmla="*/ 73028 w 117486"/>
                <a:gd name="connsiteY1" fmla="*/ 15977 h 44721"/>
                <a:gd name="connsiteX2" fmla="*/ 117478 w 117486"/>
                <a:gd name="connsiteY2" fmla="*/ 44552 h 44721"/>
                <a:gd name="connsiteX3" fmla="*/ 76203 w 117486"/>
                <a:gd name="connsiteY3" fmla="*/ 102 h 44721"/>
                <a:gd name="connsiteX4" fmla="*/ 3 w 117486"/>
                <a:gd name="connsiteY4" fmla="*/ 31852 h 4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486" h="44721">
                  <a:moveTo>
                    <a:pt x="3" y="31852"/>
                  </a:moveTo>
                  <a:cubicBezTo>
                    <a:pt x="-526" y="34498"/>
                    <a:pt x="53449" y="13860"/>
                    <a:pt x="73028" y="15977"/>
                  </a:cubicBezTo>
                  <a:cubicBezTo>
                    <a:pt x="92607" y="18094"/>
                    <a:pt x="116949" y="47198"/>
                    <a:pt x="117478" y="44552"/>
                  </a:cubicBezTo>
                  <a:cubicBezTo>
                    <a:pt x="118007" y="41906"/>
                    <a:pt x="93136" y="2219"/>
                    <a:pt x="76203" y="102"/>
                  </a:cubicBezTo>
                  <a:cubicBezTo>
                    <a:pt x="59270" y="-2015"/>
                    <a:pt x="532" y="29206"/>
                    <a:pt x="3" y="3185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 1146">
              <a:extLst>
                <a:ext uri="{FF2B5EF4-FFF2-40B4-BE49-F238E27FC236}">
                  <a16:creationId xmlns:a16="http://schemas.microsoft.com/office/drawing/2014/main" id="{E7BFB233-8800-6616-3A26-E097B8C8CCAD}"/>
                </a:ext>
              </a:extLst>
            </p:cNvPr>
            <p:cNvSpPr/>
            <p:nvPr/>
          </p:nvSpPr>
          <p:spPr>
            <a:xfrm>
              <a:off x="5654641" y="5409935"/>
              <a:ext cx="181153" cy="105636"/>
            </a:xfrm>
            <a:custGeom>
              <a:avLst/>
              <a:gdLst>
                <a:gd name="connsiteX0" fmla="*/ 34 w 181153"/>
                <a:gd name="connsiteY0" fmla="*/ 265 h 105636"/>
                <a:gd name="connsiteX1" fmla="*/ 82584 w 181153"/>
                <a:gd name="connsiteY1" fmla="*/ 25665 h 105636"/>
                <a:gd name="connsiteX2" fmla="*/ 142909 w 181153"/>
                <a:gd name="connsiteY2" fmla="*/ 92340 h 105636"/>
                <a:gd name="connsiteX3" fmla="*/ 142909 w 181153"/>
                <a:gd name="connsiteY3" fmla="*/ 70115 h 105636"/>
                <a:gd name="connsiteX4" fmla="*/ 181009 w 181153"/>
                <a:gd name="connsiteY4" fmla="*/ 105040 h 105636"/>
                <a:gd name="connsiteX5" fmla="*/ 127034 w 181153"/>
                <a:gd name="connsiteY5" fmla="*/ 35190 h 105636"/>
                <a:gd name="connsiteX6" fmla="*/ 73059 w 181153"/>
                <a:gd name="connsiteY6" fmla="*/ 12965 h 105636"/>
                <a:gd name="connsiteX7" fmla="*/ 34 w 181153"/>
                <a:gd name="connsiteY7" fmla="*/ 265 h 10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153" h="105636">
                  <a:moveTo>
                    <a:pt x="34" y="265"/>
                  </a:moveTo>
                  <a:cubicBezTo>
                    <a:pt x="1622" y="2382"/>
                    <a:pt x="58772" y="10319"/>
                    <a:pt x="82584" y="25665"/>
                  </a:cubicBezTo>
                  <a:cubicBezTo>
                    <a:pt x="106396" y="41011"/>
                    <a:pt x="132855" y="84932"/>
                    <a:pt x="142909" y="92340"/>
                  </a:cubicBezTo>
                  <a:cubicBezTo>
                    <a:pt x="152963" y="99748"/>
                    <a:pt x="136559" y="67998"/>
                    <a:pt x="142909" y="70115"/>
                  </a:cubicBezTo>
                  <a:cubicBezTo>
                    <a:pt x="149259" y="72232"/>
                    <a:pt x="183655" y="110861"/>
                    <a:pt x="181009" y="105040"/>
                  </a:cubicBezTo>
                  <a:cubicBezTo>
                    <a:pt x="178363" y="99219"/>
                    <a:pt x="145026" y="50536"/>
                    <a:pt x="127034" y="35190"/>
                  </a:cubicBezTo>
                  <a:cubicBezTo>
                    <a:pt x="109042" y="19844"/>
                    <a:pt x="94226" y="16669"/>
                    <a:pt x="73059" y="12965"/>
                  </a:cubicBezTo>
                  <a:cubicBezTo>
                    <a:pt x="51892" y="9261"/>
                    <a:pt x="-1554" y="-1852"/>
                    <a:pt x="34" y="26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 1147">
              <a:extLst>
                <a:ext uri="{FF2B5EF4-FFF2-40B4-BE49-F238E27FC236}">
                  <a16:creationId xmlns:a16="http://schemas.microsoft.com/office/drawing/2014/main" id="{81A063E2-243C-AD1B-01CE-A311D8266454}"/>
                </a:ext>
              </a:extLst>
            </p:cNvPr>
            <p:cNvSpPr/>
            <p:nvPr/>
          </p:nvSpPr>
          <p:spPr>
            <a:xfrm>
              <a:off x="5520333" y="5470336"/>
              <a:ext cx="96907" cy="117903"/>
            </a:xfrm>
            <a:custGeom>
              <a:avLst/>
              <a:gdLst>
                <a:gd name="connsiteX0" fmla="*/ 96242 w 96907"/>
                <a:gd name="connsiteY0" fmla="*/ 189 h 117903"/>
                <a:gd name="connsiteX1" fmla="*/ 58142 w 96907"/>
                <a:gd name="connsiteY1" fmla="*/ 54164 h 117903"/>
                <a:gd name="connsiteX2" fmla="*/ 992 w 96907"/>
                <a:gd name="connsiteY2" fmla="*/ 117664 h 117903"/>
                <a:gd name="connsiteX3" fmla="*/ 26392 w 96907"/>
                <a:gd name="connsiteY3" fmla="*/ 73214 h 117903"/>
                <a:gd name="connsiteX4" fmla="*/ 96242 w 96907"/>
                <a:gd name="connsiteY4" fmla="*/ 189 h 11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907" h="117903">
                  <a:moveTo>
                    <a:pt x="96242" y="189"/>
                  </a:moveTo>
                  <a:cubicBezTo>
                    <a:pt x="101534" y="-2986"/>
                    <a:pt x="74017" y="34585"/>
                    <a:pt x="58142" y="54164"/>
                  </a:cubicBezTo>
                  <a:cubicBezTo>
                    <a:pt x="42267" y="73743"/>
                    <a:pt x="6284" y="114489"/>
                    <a:pt x="992" y="117664"/>
                  </a:cubicBezTo>
                  <a:cubicBezTo>
                    <a:pt x="-4300" y="120839"/>
                    <a:pt x="12634" y="91735"/>
                    <a:pt x="26392" y="73214"/>
                  </a:cubicBezTo>
                  <a:cubicBezTo>
                    <a:pt x="40150" y="54693"/>
                    <a:pt x="90950" y="3364"/>
                    <a:pt x="96242" y="18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 1148">
              <a:extLst>
                <a:ext uri="{FF2B5EF4-FFF2-40B4-BE49-F238E27FC236}">
                  <a16:creationId xmlns:a16="http://schemas.microsoft.com/office/drawing/2014/main" id="{EFFD1BAD-7DF0-32E6-AF00-46B7D694F845}"/>
                </a:ext>
              </a:extLst>
            </p:cNvPr>
            <p:cNvSpPr/>
            <p:nvPr/>
          </p:nvSpPr>
          <p:spPr>
            <a:xfrm>
              <a:off x="5352465" y="5420716"/>
              <a:ext cx="242049" cy="97439"/>
            </a:xfrm>
            <a:custGeom>
              <a:avLst/>
              <a:gdLst>
                <a:gd name="connsiteX0" fmla="*/ 585 w 242049"/>
                <a:gd name="connsiteY0" fmla="*/ 2184 h 97439"/>
                <a:gd name="connsiteX1" fmla="*/ 108535 w 242049"/>
                <a:gd name="connsiteY1" fmla="*/ 8534 h 97439"/>
                <a:gd name="connsiteX2" fmla="*/ 184735 w 242049"/>
                <a:gd name="connsiteY2" fmla="*/ 65684 h 97439"/>
                <a:gd name="connsiteX3" fmla="*/ 184735 w 242049"/>
                <a:gd name="connsiteY3" fmla="*/ 87909 h 97439"/>
                <a:gd name="connsiteX4" fmla="*/ 210135 w 242049"/>
                <a:gd name="connsiteY4" fmla="*/ 43459 h 97439"/>
                <a:gd name="connsiteX5" fmla="*/ 241885 w 242049"/>
                <a:gd name="connsiteY5" fmla="*/ 97434 h 97439"/>
                <a:gd name="connsiteX6" fmla="*/ 219660 w 242049"/>
                <a:gd name="connsiteY6" fmla="*/ 46634 h 97439"/>
                <a:gd name="connsiteX7" fmla="*/ 159335 w 242049"/>
                <a:gd name="connsiteY7" fmla="*/ 27584 h 97439"/>
                <a:gd name="connsiteX8" fmla="*/ 585 w 242049"/>
                <a:gd name="connsiteY8" fmla="*/ 2184 h 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049" h="97439">
                  <a:moveTo>
                    <a:pt x="585" y="2184"/>
                  </a:moveTo>
                  <a:cubicBezTo>
                    <a:pt x="-7882" y="-991"/>
                    <a:pt x="77843" y="-2049"/>
                    <a:pt x="108535" y="8534"/>
                  </a:cubicBezTo>
                  <a:cubicBezTo>
                    <a:pt x="139227" y="19117"/>
                    <a:pt x="172035" y="52455"/>
                    <a:pt x="184735" y="65684"/>
                  </a:cubicBezTo>
                  <a:cubicBezTo>
                    <a:pt x="197435" y="78913"/>
                    <a:pt x="180502" y="91613"/>
                    <a:pt x="184735" y="87909"/>
                  </a:cubicBezTo>
                  <a:cubicBezTo>
                    <a:pt x="188968" y="84205"/>
                    <a:pt x="200610" y="41872"/>
                    <a:pt x="210135" y="43459"/>
                  </a:cubicBezTo>
                  <a:cubicBezTo>
                    <a:pt x="219660" y="45047"/>
                    <a:pt x="240298" y="96905"/>
                    <a:pt x="241885" y="97434"/>
                  </a:cubicBezTo>
                  <a:cubicBezTo>
                    <a:pt x="243472" y="97963"/>
                    <a:pt x="233418" y="58276"/>
                    <a:pt x="219660" y="46634"/>
                  </a:cubicBezTo>
                  <a:cubicBezTo>
                    <a:pt x="205902" y="34992"/>
                    <a:pt x="195847" y="33405"/>
                    <a:pt x="159335" y="27584"/>
                  </a:cubicBezTo>
                  <a:cubicBezTo>
                    <a:pt x="122823" y="21763"/>
                    <a:pt x="9052" y="5359"/>
                    <a:pt x="585" y="218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 1149">
              <a:extLst>
                <a:ext uri="{FF2B5EF4-FFF2-40B4-BE49-F238E27FC236}">
                  <a16:creationId xmlns:a16="http://schemas.microsoft.com/office/drawing/2014/main" id="{AE5E1455-0875-03E0-2AE1-D8ECC9E44C9C}"/>
                </a:ext>
              </a:extLst>
            </p:cNvPr>
            <p:cNvSpPr/>
            <p:nvPr/>
          </p:nvSpPr>
          <p:spPr>
            <a:xfrm>
              <a:off x="5280695" y="5419219"/>
              <a:ext cx="273341" cy="235625"/>
            </a:xfrm>
            <a:custGeom>
              <a:avLst/>
              <a:gdLst>
                <a:gd name="connsiteX0" fmla="*/ 85055 w 273341"/>
                <a:gd name="connsiteY0" fmla="*/ 506 h 235625"/>
                <a:gd name="connsiteX1" fmla="*/ 24730 w 273341"/>
                <a:gd name="connsiteY1" fmla="*/ 73531 h 235625"/>
                <a:gd name="connsiteX2" fmla="*/ 15205 w 273341"/>
                <a:gd name="connsiteY2" fmla="*/ 146556 h 235625"/>
                <a:gd name="connsiteX3" fmla="*/ 15205 w 273341"/>
                <a:gd name="connsiteY3" fmla="*/ 133856 h 235625"/>
                <a:gd name="connsiteX4" fmla="*/ 72355 w 273341"/>
                <a:gd name="connsiteY4" fmla="*/ 203706 h 235625"/>
                <a:gd name="connsiteX5" fmla="*/ 100930 w 273341"/>
                <a:gd name="connsiteY5" fmla="*/ 229106 h 235625"/>
                <a:gd name="connsiteX6" fmla="*/ 132680 w 273341"/>
                <a:gd name="connsiteY6" fmla="*/ 229106 h 235625"/>
                <a:gd name="connsiteX7" fmla="*/ 269205 w 273341"/>
                <a:gd name="connsiteY7" fmla="*/ 225931 h 235625"/>
                <a:gd name="connsiteX8" fmla="*/ 224755 w 273341"/>
                <a:gd name="connsiteY8" fmla="*/ 235456 h 235625"/>
                <a:gd name="connsiteX9" fmla="*/ 91405 w 273341"/>
                <a:gd name="connsiteY9" fmla="*/ 216406 h 235625"/>
                <a:gd name="connsiteX10" fmla="*/ 21555 w 273341"/>
                <a:gd name="connsiteY10" fmla="*/ 149731 h 235625"/>
                <a:gd name="connsiteX11" fmla="*/ 2505 w 273341"/>
                <a:gd name="connsiteY11" fmla="*/ 111631 h 235625"/>
                <a:gd name="connsiteX12" fmla="*/ 85055 w 273341"/>
                <a:gd name="connsiteY12" fmla="*/ 506 h 23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341" h="235625">
                  <a:moveTo>
                    <a:pt x="85055" y="506"/>
                  </a:moveTo>
                  <a:cubicBezTo>
                    <a:pt x="88759" y="-5844"/>
                    <a:pt x="36372" y="49189"/>
                    <a:pt x="24730" y="73531"/>
                  </a:cubicBezTo>
                  <a:cubicBezTo>
                    <a:pt x="13088" y="97873"/>
                    <a:pt x="15205" y="146556"/>
                    <a:pt x="15205" y="146556"/>
                  </a:cubicBezTo>
                  <a:cubicBezTo>
                    <a:pt x="13618" y="156610"/>
                    <a:pt x="5680" y="124331"/>
                    <a:pt x="15205" y="133856"/>
                  </a:cubicBezTo>
                  <a:cubicBezTo>
                    <a:pt x="24730" y="143381"/>
                    <a:pt x="58067" y="187831"/>
                    <a:pt x="72355" y="203706"/>
                  </a:cubicBezTo>
                  <a:cubicBezTo>
                    <a:pt x="86643" y="219581"/>
                    <a:pt x="90876" y="224873"/>
                    <a:pt x="100930" y="229106"/>
                  </a:cubicBezTo>
                  <a:cubicBezTo>
                    <a:pt x="110984" y="233339"/>
                    <a:pt x="132680" y="229106"/>
                    <a:pt x="132680" y="229106"/>
                  </a:cubicBezTo>
                  <a:cubicBezTo>
                    <a:pt x="160726" y="228577"/>
                    <a:pt x="253859" y="224873"/>
                    <a:pt x="269205" y="225931"/>
                  </a:cubicBezTo>
                  <a:cubicBezTo>
                    <a:pt x="284551" y="226989"/>
                    <a:pt x="254388" y="237043"/>
                    <a:pt x="224755" y="235456"/>
                  </a:cubicBezTo>
                  <a:cubicBezTo>
                    <a:pt x="195122" y="233869"/>
                    <a:pt x="125272" y="230694"/>
                    <a:pt x="91405" y="216406"/>
                  </a:cubicBezTo>
                  <a:cubicBezTo>
                    <a:pt x="57538" y="202118"/>
                    <a:pt x="36372" y="167193"/>
                    <a:pt x="21555" y="149731"/>
                  </a:cubicBezTo>
                  <a:cubicBezTo>
                    <a:pt x="6738" y="132269"/>
                    <a:pt x="-5433" y="132798"/>
                    <a:pt x="2505" y="111631"/>
                  </a:cubicBezTo>
                  <a:cubicBezTo>
                    <a:pt x="10442" y="90464"/>
                    <a:pt x="81351" y="6856"/>
                    <a:pt x="85055" y="50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 1150">
              <a:extLst>
                <a:ext uri="{FF2B5EF4-FFF2-40B4-BE49-F238E27FC236}">
                  <a16:creationId xmlns:a16="http://schemas.microsoft.com/office/drawing/2014/main" id="{33C1AE3C-D16F-2717-A656-DB3590ADF0C6}"/>
                </a:ext>
              </a:extLst>
            </p:cNvPr>
            <p:cNvSpPr/>
            <p:nvPr/>
          </p:nvSpPr>
          <p:spPr>
            <a:xfrm>
              <a:off x="5313312" y="5448264"/>
              <a:ext cx="81203" cy="102142"/>
            </a:xfrm>
            <a:custGeom>
              <a:avLst/>
              <a:gdLst>
                <a:gd name="connsiteX0" fmla="*/ 81013 w 81203"/>
                <a:gd name="connsiteY0" fmla="*/ 36 h 102142"/>
                <a:gd name="connsiteX1" fmla="*/ 23863 w 81203"/>
                <a:gd name="connsiteY1" fmla="*/ 38136 h 102142"/>
                <a:gd name="connsiteX2" fmla="*/ 23863 w 81203"/>
                <a:gd name="connsiteY2" fmla="*/ 101636 h 102142"/>
                <a:gd name="connsiteX3" fmla="*/ 20688 w 81203"/>
                <a:gd name="connsiteY3" fmla="*/ 66711 h 102142"/>
                <a:gd name="connsiteX4" fmla="*/ 1638 w 81203"/>
                <a:gd name="connsiteY4" fmla="*/ 44486 h 102142"/>
                <a:gd name="connsiteX5" fmla="*/ 81013 w 81203"/>
                <a:gd name="connsiteY5" fmla="*/ 36 h 10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203" h="102142">
                  <a:moveTo>
                    <a:pt x="81013" y="36"/>
                  </a:moveTo>
                  <a:cubicBezTo>
                    <a:pt x="84717" y="-1022"/>
                    <a:pt x="33388" y="21203"/>
                    <a:pt x="23863" y="38136"/>
                  </a:cubicBezTo>
                  <a:cubicBezTo>
                    <a:pt x="14338" y="55069"/>
                    <a:pt x="24392" y="96874"/>
                    <a:pt x="23863" y="101636"/>
                  </a:cubicBezTo>
                  <a:cubicBezTo>
                    <a:pt x="23334" y="106399"/>
                    <a:pt x="24392" y="76236"/>
                    <a:pt x="20688" y="66711"/>
                  </a:cubicBezTo>
                  <a:cubicBezTo>
                    <a:pt x="16984" y="57186"/>
                    <a:pt x="-6300" y="53482"/>
                    <a:pt x="1638" y="44486"/>
                  </a:cubicBezTo>
                  <a:cubicBezTo>
                    <a:pt x="9575" y="35490"/>
                    <a:pt x="77309" y="1094"/>
                    <a:pt x="81013" y="3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 1151">
              <a:extLst>
                <a:ext uri="{FF2B5EF4-FFF2-40B4-BE49-F238E27FC236}">
                  <a16:creationId xmlns:a16="http://schemas.microsoft.com/office/drawing/2014/main" id="{A1991DF4-8923-07B5-8558-420BC29C522E}"/>
                </a:ext>
              </a:extLst>
            </p:cNvPr>
            <p:cNvSpPr/>
            <p:nvPr/>
          </p:nvSpPr>
          <p:spPr>
            <a:xfrm>
              <a:off x="5329106" y="5463434"/>
              <a:ext cx="218424" cy="188082"/>
            </a:xfrm>
            <a:custGeom>
              <a:avLst/>
              <a:gdLst>
                <a:gd name="connsiteX0" fmla="*/ 100144 w 218424"/>
                <a:gd name="connsiteY0" fmla="*/ 741 h 188082"/>
                <a:gd name="connsiteX1" fmla="*/ 49344 w 218424"/>
                <a:gd name="connsiteY1" fmla="*/ 64241 h 188082"/>
                <a:gd name="connsiteX2" fmla="*/ 49344 w 218424"/>
                <a:gd name="connsiteY2" fmla="*/ 99166 h 188082"/>
                <a:gd name="connsiteX3" fmla="*/ 87444 w 218424"/>
                <a:gd name="connsiteY3" fmla="*/ 143616 h 188082"/>
                <a:gd name="connsiteX4" fmla="*/ 87444 w 218424"/>
                <a:gd name="connsiteY4" fmla="*/ 146791 h 188082"/>
                <a:gd name="connsiteX5" fmla="*/ 179519 w 218424"/>
                <a:gd name="connsiteY5" fmla="*/ 169016 h 188082"/>
                <a:gd name="connsiteX6" fmla="*/ 217619 w 218424"/>
                <a:gd name="connsiteY6" fmla="*/ 188066 h 188082"/>
                <a:gd name="connsiteX7" fmla="*/ 147769 w 218424"/>
                <a:gd name="connsiteY7" fmla="*/ 165841 h 188082"/>
                <a:gd name="connsiteX8" fmla="*/ 4894 w 218424"/>
                <a:gd name="connsiteY8" fmla="*/ 118216 h 188082"/>
                <a:gd name="connsiteX9" fmla="*/ 33469 w 218424"/>
                <a:gd name="connsiteY9" fmla="*/ 86466 h 188082"/>
                <a:gd name="connsiteX10" fmla="*/ 36644 w 218424"/>
                <a:gd name="connsiteY10" fmla="*/ 32491 h 188082"/>
                <a:gd name="connsiteX11" fmla="*/ 100144 w 218424"/>
                <a:gd name="connsiteY11" fmla="*/ 741 h 18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424" h="188082">
                  <a:moveTo>
                    <a:pt x="100144" y="741"/>
                  </a:moveTo>
                  <a:cubicBezTo>
                    <a:pt x="102261" y="6033"/>
                    <a:pt x="57811" y="47837"/>
                    <a:pt x="49344" y="64241"/>
                  </a:cubicBezTo>
                  <a:cubicBezTo>
                    <a:pt x="40877" y="80645"/>
                    <a:pt x="42994" y="85937"/>
                    <a:pt x="49344" y="99166"/>
                  </a:cubicBezTo>
                  <a:cubicBezTo>
                    <a:pt x="55694" y="112395"/>
                    <a:pt x="87444" y="143616"/>
                    <a:pt x="87444" y="143616"/>
                  </a:cubicBezTo>
                  <a:cubicBezTo>
                    <a:pt x="93794" y="151553"/>
                    <a:pt x="72098" y="142558"/>
                    <a:pt x="87444" y="146791"/>
                  </a:cubicBezTo>
                  <a:cubicBezTo>
                    <a:pt x="102790" y="151024"/>
                    <a:pt x="157823" y="162137"/>
                    <a:pt x="179519" y="169016"/>
                  </a:cubicBezTo>
                  <a:cubicBezTo>
                    <a:pt x="201215" y="175895"/>
                    <a:pt x="222911" y="188595"/>
                    <a:pt x="217619" y="188066"/>
                  </a:cubicBezTo>
                  <a:cubicBezTo>
                    <a:pt x="212327" y="187537"/>
                    <a:pt x="147769" y="165841"/>
                    <a:pt x="147769" y="165841"/>
                  </a:cubicBezTo>
                  <a:cubicBezTo>
                    <a:pt x="112315" y="154199"/>
                    <a:pt x="23944" y="131445"/>
                    <a:pt x="4894" y="118216"/>
                  </a:cubicBezTo>
                  <a:cubicBezTo>
                    <a:pt x="-14156" y="104987"/>
                    <a:pt x="28177" y="100753"/>
                    <a:pt x="33469" y="86466"/>
                  </a:cubicBezTo>
                  <a:cubicBezTo>
                    <a:pt x="38761" y="72179"/>
                    <a:pt x="25532" y="45191"/>
                    <a:pt x="36644" y="32491"/>
                  </a:cubicBezTo>
                  <a:cubicBezTo>
                    <a:pt x="47756" y="19791"/>
                    <a:pt x="98027" y="-4551"/>
                    <a:pt x="100144" y="74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 1152">
              <a:extLst>
                <a:ext uri="{FF2B5EF4-FFF2-40B4-BE49-F238E27FC236}">
                  <a16:creationId xmlns:a16="http://schemas.microsoft.com/office/drawing/2014/main" id="{9FDC9DFA-B032-853A-B3F9-9F6FADFE9DB5}"/>
                </a:ext>
              </a:extLst>
            </p:cNvPr>
            <p:cNvSpPr/>
            <p:nvPr/>
          </p:nvSpPr>
          <p:spPr>
            <a:xfrm>
              <a:off x="5422877" y="5438535"/>
              <a:ext cx="130384" cy="102092"/>
            </a:xfrm>
            <a:custGeom>
              <a:avLst/>
              <a:gdLst>
                <a:gd name="connsiteX0" fmla="*/ 23 w 130384"/>
                <a:gd name="connsiteY0" fmla="*/ 240 h 102092"/>
                <a:gd name="connsiteX1" fmla="*/ 101623 w 130384"/>
                <a:gd name="connsiteY1" fmla="*/ 60565 h 102092"/>
                <a:gd name="connsiteX2" fmla="*/ 130198 w 130384"/>
                <a:gd name="connsiteY2" fmla="*/ 101840 h 102092"/>
                <a:gd name="connsiteX3" fmla="*/ 92098 w 130384"/>
                <a:gd name="connsiteY3" fmla="*/ 41515 h 102092"/>
                <a:gd name="connsiteX4" fmla="*/ 23 w 130384"/>
                <a:gd name="connsiteY4" fmla="*/ 240 h 10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84" h="102092">
                  <a:moveTo>
                    <a:pt x="23" y="240"/>
                  </a:moveTo>
                  <a:cubicBezTo>
                    <a:pt x="1610" y="3415"/>
                    <a:pt x="79927" y="43632"/>
                    <a:pt x="101623" y="60565"/>
                  </a:cubicBezTo>
                  <a:cubicBezTo>
                    <a:pt x="123319" y="77498"/>
                    <a:pt x="131785" y="105015"/>
                    <a:pt x="130198" y="101840"/>
                  </a:cubicBezTo>
                  <a:cubicBezTo>
                    <a:pt x="128611" y="98665"/>
                    <a:pt x="107444" y="56861"/>
                    <a:pt x="92098" y="41515"/>
                  </a:cubicBezTo>
                  <a:cubicBezTo>
                    <a:pt x="76752" y="26169"/>
                    <a:pt x="-1564" y="-2935"/>
                    <a:pt x="23" y="24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 1153">
              <a:extLst>
                <a:ext uri="{FF2B5EF4-FFF2-40B4-BE49-F238E27FC236}">
                  <a16:creationId xmlns:a16="http://schemas.microsoft.com/office/drawing/2014/main" id="{2E01E1F2-07DE-F0DA-6692-9A10DA0446F9}"/>
                </a:ext>
              </a:extLst>
            </p:cNvPr>
            <p:cNvSpPr/>
            <p:nvPr/>
          </p:nvSpPr>
          <p:spPr>
            <a:xfrm>
              <a:off x="5394317" y="5450864"/>
              <a:ext cx="142936" cy="124440"/>
            </a:xfrm>
            <a:custGeom>
              <a:avLst/>
              <a:gdLst>
                <a:gd name="connsiteX0" fmla="*/ 8 w 142936"/>
                <a:gd name="connsiteY0" fmla="*/ 611 h 124440"/>
                <a:gd name="connsiteX1" fmla="*/ 117483 w 142936"/>
                <a:gd name="connsiteY1" fmla="*/ 57761 h 124440"/>
                <a:gd name="connsiteX2" fmla="*/ 142883 w 142936"/>
                <a:gd name="connsiteY2" fmla="*/ 124436 h 124440"/>
                <a:gd name="connsiteX3" fmla="*/ 123833 w 142936"/>
                <a:gd name="connsiteY3" fmla="*/ 54586 h 124440"/>
                <a:gd name="connsiteX4" fmla="*/ 111133 w 142936"/>
                <a:gd name="connsiteY4" fmla="*/ 29186 h 124440"/>
                <a:gd name="connsiteX5" fmla="*/ 8 w 142936"/>
                <a:gd name="connsiteY5" fmla="*/ 611 h 12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36" h="124440">
                  <a:moveTo>
                    <a:pt x="8" y="611"/>
                  </a:moveTo>
                  <a:cubicBezTo>
                    <a:pt x="1066" y="5373"/>
                    <a:pt x="93671" y="37124"/>
                    <a:pt x="117483" y="57761"/>
                  </a:cubicBezTo>
                  <a:cubicBezTo>
                    <a:pt x="141295" y="78398"/>
                    <a:pt x="141825" y="124965"/>
                    <a:pt x="142883" y="124436"/>
                  </a:cubicBezTo>
                  <a:cubicBezTo>
                    <a:pt x="143941" y="123907"/>
                    <a:pt x="129125" y="70461"/>
                    <a:pt x="123833" y="54586"/>
                  </a:cubicBezTo>
                  <a:cubicBezTo>
                    <a:pt x="118541" y="38711"/>
                    <a:pt x="125950" y="38182"/>
                    <a:pt x="111133" y="29186"/>
                  </a:cubicBezTo>
                  <a:cubicBezTo>
                    <a:pt x="96316" y="20190"/>
                    <a:pt x="-1050" y="-4151"/>
                    <a:pt x="8" y="61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 1154">
              <a:extLst>
                <a:ext uri="{FF2B5EF4-FFF2-40B4-BE49-F238E27FC236}">
                  <a16:creationId xmlns:a16="http://schemas.microsoft.com/office/drawing/2014/main" id="{0EE4B76F-A43F-0E79-AA2A-83921CC25BFA}"/>
                </a:ext>
              </a:extLst>
            </p:cNvPr>
            <p:cNvSpPr/>
            <p:nvPr/>
          </p:nvSpPr>
          <p:spPr>
            <a:xfrm>
              <a:off x="4994111" y="5568945"/>
              <a:ext cx="108148" cy="212821"/>
            </a:xfrm>
            <a:custGeom>
              <a:avLst/>
              <a:gdLst>
                <a:gd name="connsiteX0" fmla="*/ 108114 w 108148"/>
                <a:gd name="connsiteY0" fmla="*/ 5 h 212821"/>
                <a:gd name="connsiteX1" fmla="*/ 12864 w 108148"/>
                <a:gd name="connsiteY1" fmla="*/ 161930 h 212821"/>
                <a:gd name="connsiteX2" fmla="*/ 25564 w 108148"/>
                <a:gd name="connsiteY2" fmla="*/ 177805 h 212821"/>
                <a:gd name="connsiteX3" fmla="*/ 82714 w 108148"/>
                <a:gd name="connsiteY3" fmla="*/ 212730 h 212821"/>
                <a:gd name="connsiteX4" fmla="*/ 70014 w 108148"/>
                <a:gd name="connsiteY4" fmla="*/ 187330 h 212821"/>
                <a:gd name="connsiteX5" fmla="*/ 164 w 108148"/>
                <a:gd name="connsiteY5" fmla="*/ 168280 h 212821"/>
                <a:gd name="connsiteX6" fmla="*/ 108114 w 108148"/>
                <a:gd name="connsiteY6" fmla="*/ 5 h 2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148" h="212821">
                  <a:moveTo>
                    <a:pt x="108114" y="5"/>
                  </a:moveTo>
                  <a:cubicBezTo>
                    <a:pt x="110231" y="-1053"/>
                    <a:pt x="12864" y="161930"/>
                    <a:pt x="12864" y="161930"/>
                  </a:cubicBezTo>
                  <a:cubicBezTo>
                    <a:pt x="-894" y="191563"/>
                    <a:pt x="13922" y="169338"/>
                    <a:pt x="25564" y="177805"/>
                  </a:cubicBezTo>
                  <a:cubicBezTo>
                    <a:pt x="37206" y="186272"/>
                    <a:pt x="75306" y="211143"/>
                    <a:pt x="82714" y="212730"/>
                  </a:cubicBezTo>
                  <a:cubicBezTo>
                    <a:pt x="90122" y="214317"/>
                    <a:pt x="83772" y="194738"/>
                    <a:pt x="70014" y="187330"/>
                  </a:cubicBezTo>
                  <a:cubicBezTo>
                    <a:pt x="56256" y="179922"/>
                    <a:pt x="-3540" y="192093"/>
                    <a:pt x="164" y="168280"/>
                  </a:cubicBezTo>
                  <a:cubicBezTo>
                    <a:pt x="3868" y="144468"/>
                    <a:pt x="105997" y="1063"/>
                    <a:pt x="108114" y="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 1155">
              <a:extLst>
                <a:ext uri="{FF2B5EF4-FFF2-40B4-BE49-F238E27FC236}">
                  <a16:creationId xmlns:a16="http://schemas.microsoft.com/office/drawing/2014/main" id="{477343F8-6CCF-0524-1BA7-1D75F641F9D1}"/>
                </a:ext>
              </a:extLst>
            </p:cNvPr>
            <p:cNvSpPr/>
            <p:nvPr/>
          </p:nvSpPr>
          <p:spPr>
            <a:xfrm>
              <a:off x="5052692" y="5584553"/>
              <a:ext cx="167414" cy="92381"/>
            </a:xfrm>
            <a:custGeom>
              <a:avLst/>
              <a:gdLst>
                <a:gd name="connsiteX0" fmla="*/ 1908 w 167414"/>
                <a:gd name="connsiteY0" fmla="*/ 272 h 92381"/>
                <a:gd name="connsiteX1" fmla="*/ 46358 w 167414"/>
                <a:gd name="connsiteY1" fmla="*/ 32022 h 92381"/>
                <a:gd name="connsiteX2" fmla="*/ 68583 w 167414"/>
                <a:gd name="connsiteY2" fmla="*/ 57422 h 92381"/>
                <a:gd name="connsiteX3" fmla="*/ 62233 w 167414"/>
                <a:gd name="connsiteY3" fmla="*/ 92347 h 92381"/>
                <a:gd name="connsiteX4" fmla="*/ 90808 w 167414"/>
                <a:gd name="connsiteY4" fmla="*/ 63772 h 92381"/>
                <a:gd name="connsiteX5" fmla="*/ 167008 w 167414"/>
                <a:gd name="connsiteY5" fmla="*/ 57422 h 92381"/>
                <a:gd name="connsiteX6" fmla="*/ 116208 w 167414"/>
                <a:gd name="connsiteY6" fmla="*/ 51072 h 92381"/>
                <a:gd name="connsiteX7" fmla="*/ 1908 w 167414"/>
                <a:gd name="connsiteY7" fmla="*/ 272 h 9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414" h="92381">
                  <a:moveTo>
                    <a:pt x="1908" y="272"/>
                  </a:moveTo>
                  <a:cubicBezTo>
                    <a:pt x="-9734" y="-2903"/>
                    <a:pt x="35246" y="22497"/>
                    <a:pt x="46358" y="32022"/>
                  </a:cubicBezTo>
                  <a:cubicBezTo>
                    <a:pt x="57471" y="41547"/>
                    <a:pt x="65937" y="47368"/>
                    <a:pt x="68583" y="57422"/>
                  </a:cubicBezTo>
                  <a:cubicBezTo>
                    <a:pt x="71229" y="67476"/>
                    <a:pt x="58529" y="91289"/>
                    <a:pt x="62233" y="92347"/>
                  </a:cubicBezTo>
                  <a:cubicBezTo>
                    <a:pt x="65937" y="93405"/>
                    <a:pt x="73346" y="69593"/>
                    <a:pt x="90808" y="63772"/>
                  </a:cubicBezTo>
                  <a:cubicBezTo>
                    <a:pt x="108270" y="57951"/>
                    <a:pt x="162775" y="59539"/>
                    <a:pt x="167008" y="57422"/>
                  </a:cubicBezTo>
                  <a:cubicBezTo>
                    <a:pt x="171241" y="55305"/>
                    <a:pt x="141608" y="61126"/>
                    <a:pt x="116208" y="51072"/>
                  </a:cubicBezTo>
                  <a:cubicBezTo>
                    <a:pt x="90808" y="41018"/>
                    <a:pt x="13550" y="3447"/>
                    <a:pt x="1908" y="27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 1156">
              <a:extLst>
                <a:ext uri="{FF2B5EF4-FFF2-40B4-BE49-F238E27FC236}">
                  <a16:creationId xmlns:a16="http://schemas.microsoft.com/office/drawing/2014/main" id="{6EDDC4D3-1B87-060B-F927-D8DFD5BDB5AD}"/>
                </a:ext>
              </a:extLst>
            </p:cNvPr>
            <p:cNvSpPr/>
            <p:nvPr/>
          </p:nvSpPr>
          <p:spPr>
            <a:xfrm>
              <a:off x="5078958" y="5645136"/>
              <a:ext cx="157251" cy="28625"/>
            </a:xfrm>
            <a:custGeom>
              <a:avLst/>
              <a:gdLst>
                <a:gd name="connsiteX0" fmla="*/ 156617 w 157251"/>
                <a:gd name="connsiteY0" fmla="*/ 14 h 28625"/>
                <a:gd name="connsiteX1" fmla="*/ 86767 w 157251"/>
                <a:gd name="connsiteY1" fmla="*/ 19064 h 28625"/>
                <a:gd name="connsiteX2" fmla="*/ 1042 w 157251"/>
                <a:gd name="connsiteY2" fmla="*/ 28589 h 28625"/>
                <a:gd name="connsiteX3" fmla="*/ 45492 w 157251"/>
                <a:gd name="connsiteY3" fmla="*/ 15889 h 28625"/>
                <a:gd name="connsiteX4" fmla="*/ 156617 w 157251"/>
                <a:gd name="connsiteY4" fmla="*/ 14 h 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251" h="28625">
                  <a:moveTo>
                    <a:pt x="156617" y="14"/>
                  </a:moveTo>
                  <a:cubicBezTo>
                    <a:pt x="163496" y="543"/>
                    <a:pt x="112696" y="14302"/>
                    <a:pt x="86767" y="19064"/>
                  </a:cubicBezTo>
                  <a:cubicBezTo>
                    <a:pt x="60838" y="23826"/>
                    <a:pt x="7921" y="29118"/>
                    <a:pt x="1042" y="28589"/>
                  </a:cubicBezTo>
                  <a:cubicBezTo>
                    <a:pt x="-5837" y="28060"/>
                    <a:pt x="22738" y="18006"/>
                    <a:pt x="45492" y="15889"/>
                  </a:cubicBezTo>
                  <a:cubicBezTo>
                    <a:pt x="68246" y="13772"/>
                    <a:pt x="149738" y="-515"/>
                    <a:pt x="156617" y="1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 1157">
              <a:extLst>
                <a:ext uri="{FF2B5EF4-FFF2-40B4-BE49-F238E27FC236}">
                  <a16:creationId xmlns:a16="http://schemas.microsoft.com/office/drawing/2014/main" id="{068F448B-34B9-375D-740B-1BB1105F00B8}"/>
                </a:ext>
              </a:extLst>
            </p:cNvPr>
            <p:cNvSpPr/>
            <p:nvPr/>
          </p:nvSpPr>
          <p:spPr>
            <a:xfrm>
              <a:off x="5083088" y="5667293"/>
              <a:ext cx="143239" cy="73334"/>
            </a:xfrm>
            <a:custGeom>
              <a:avLst/>
              <a:gdLst>
                <a:gd name="connsiteX0" fmla="*/ 87 w 143239"/>
                <a:gd name="connsiteY0" fmla="*/ 82 h 73334"/>
                <a:gd name="connsiteX1" fmla="*/ 47712 w 143239"/>
                <a:gd name="connsiteY1" fmla="*/ 57232 h 73334"/>
                <a:gd name="connsiteX2" fmla="*/ 76287 w 143239"/>
                <a:gd name="connsiteY2" fmla="*/ 44532 h 73334"/>
                <a:gd name="connsiteX3" fmla="*/ 142962 w 143239"/>
                <a:gd name="connsiteY3" fmla="*/ 57232 h 73334"/>
                <a:gd name="connsiteX4" fmla="*/ 98512 w 143239"/>
                <a:gd name="connsiteY4" fmla="*/ 73107 h 73334"/>
                <a:gd name="connsiteX5" fmla="*/ 60412 w 143239"/>
                <a:gd name="connsiteY5" fmla="*/ 44532 h 73334"/>
                <a:gd name="connsiteX6" fmla="*/ 87 w 143239"/>
                <a:gd name="connsiteY6" fmla="*/ 82 h 7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239" h="73334">
                  <a:moveTo>
                    <a:pt x="87" y="82"/>
                  </a:moveTo>
                  <a:cubicBezTo>
                    <a:pt x="-2030" y="2199"/>
                    <a:pt x="35012" y="49824"/>
                    <a:pt x="47712" y="57232"/>
                  </a:cubicBezTo>
                  <a:cubicBezTo>
                    <a:pt x="60412" y="64640"/>
                    <a:pt x="60412" y="44532"/>
                    <a:pt x="76287" y="44532"/>
                  </a:cubicBezTo>
                  <a:cubicBezTo>
                    <a:pt x="92162" y="44532"/>
                    <a:pt x="139258" y="52470"/>
                    <a:pt x="142962" y="57232"/>
                  </a:cubicBezTo>
                  <a:cubicBezTo>
                    <a:pt x="146666" y="61994"/>
                    <a:pt x="112270" y="75224"/>
                    <a:pt x="98512" y="73107"/>
                  </a:cubicBezTo>
                  <a:cubicBezTo>
                    <a:pt x="84754" y="70990"/>
                    <a:pt x="76287" y="51940"/>
                    <a:pt x="60412" y="44532"/>
                  </a:cubicBezTo>
                  <a:cubicBezTo>
                    <a:pt x="44537" y="37124"/>
                    <a:pt x="2204" y="-2035"/>
                    <a:pt x="87" y="8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 1158">
              <a:extLst>
                <a:ext uri="{FF2B5EF4-FFF2-40B4-BE49-F238E27FC236}">
                  <a16:creationId xmlns:a16="http://schemas.microsoft.com/office/drawing/2014/main" id="{DB7D8A3F-EFC3-086C-74D1-628D7742A41A}"/>
                </a:ext>
              </a:extLst>
            </p:cNvPr>
            <p:cNvSpPr/>
            <p:nvPr/>
          </p:nvSpPr>
          <p:spPr>
            <a:xfrm>
              <a:off x="5041871" y="5683218"/>
              <a:ext cx="77018" cy="76266"/>
            </a:xfrm>
            <a:custGeom>
              <a:avLst/>
              <a:gdLst>
                <a:gd name="connsiteX0" fmla="*/ 34954 w 77018"/>
                <a:gd name="connsiteY0" fmla="*/ 32 h 76266"/>
                <a:gd name="connsiteX1" fmla="*/ 66704 w 77018"/>
                <a:gd name="connsiteY1" fmla="*/ 41307 h 76266"/>
                <a:gd name="connsiteX2" fmla="*/ 29 w 77018"/>
                <a:gd name="connsiteY2" fmla="*/ 76232 h 76266"/>
                <a:gd name="connsiteX3" fmla="*/ 76229 w 77018"/>
                <a:gd name="connsiteY3" fmla="*/ 34957 h 76266"/>
                <a:gd name="connsiteX4" fmla="*/ 34954 w 77018"/>
                <a:gd name="connsiteY4" fmla="*/ 32 h 7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18" h="76266">
                  <a:moveTo>
                    <a:pt x="34954" y="32"/>
                  </a:moveTo>
                  <a:cubicBezTo>
                    <a:pt x="33366" y="1090"/>
                    <a:pt x="72525" y="28607"/>
                    <a:pt x="66704" y="41307"/>
                  </a:cubicBezTo>
                  <a:cubicBezTo>
                    <a:pt x="60883" y="54007"/>
                    <a:pt x="-1559" y="77290"/>
                    <a:pt x="29" y="76232"/>
                  </a:cubicBezTo>
                  <a:cubicBezTo>
                    <a:pt x="1617" y="75174"/>
                    <a:pt x="68821" y="46070"/>
                    <a:pt x="76229" y="34957"/>
                  </a:cubicBezTo>
                  <a:cubicBezTo>
                    <a:pt x="83637" y="23845"/>
                    <a:pt x="36542" y="-1026"/>
                    <a:pt x="34954" y="3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 1159">
              <a:extLst>
                <a:ext uri="{FF2B5EF4-FFF2-40B4-BE49-F238E27FC236}">
                  <a16:creationId xmlns:a16="http://schemas.microsoft.com/office/drawing/2014/main" id="{B605A169-8EC9-515F-2A1E-35A2279A1D50}"/>
                </a:ext>
              </a:extLst>
            </p:cNvPr>
            <p:cNvSpPr/>
            <p:nvPr/>
          </p:nvSpPr>
          <p:spPr>
            <a:xfrm>
              <a:off x="5180351" y="5635622"/>
              <a:ext cx="45768" cy="139708"/>
            </a:xfrm>
            <a:custGeom>
              <a:avLst/>
              <a:gdLst>
                <a:gd name="connsiteX0" fmla="*/ 45699 w 45768"/>
                <a:gd name="connsiteY0" fmla="*/ 3 h 139708"/>
                <a:gd name="connsiteX1" fmla="*/ 13949 w 45768"/>
                <a:gd name="connsiteY1" fmla="*/ 79378 h 139708"/>
                <a:gd name="connsiteX2" fmla="*/ 1249 w 45768"/>
                <a:gd name="connsiteY2" fmla="*/ 139703 h 139708"/>
                <a:gd name="connsiteX3" fmla="*/ 4424 w 45768"/>
                <a:gd name="connsiteY3" fmla="*/ 82553 h 139708"/>
                <a:gd name="connsiteX4" fmla="*/ 45699 w 45768"/>
                <a:gd name="connsiteY4" fmla="*/ 3 h 13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68" h="139708">
                  <a:moveTo>
                    <a:pt x="45699" y="3"/>
                  </a:moveTo>
                  <a:cubicBezTo>
                    <a:pt x="47286" y="-526"/>
                    <a:pt x="21357" y="56095"/>
                    <a:pt x="13949" y="79378"/>
                  </a:cubicBezTo>
                  <a:cubicBezTo>
                    <a:pt x="6541" y="102661"/>
                    <a:pt x="2836" y="139174"/>
                    <a:pt x="1249" y="139703"/>
                  </a:cubicBezTo>
                  <a:cubicBezTo>
                    <a:pt x="-338" y="140232"/>
                    <a:pt x="-1397" y="103720"/>
                    <a:pt x="4424" y="82553"/>
                  </a:cubicBezTo>
                  <a:cubicBezTo>
                    <a:pt x="10245" y="61386"/>
                    <a:pt x="44112" y="532"/>
                    <a:pt x="45699" y="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 1160">
              <a:extLst>
                <a:ext uri="{FF2B5EF4-FFF2-40B4-BE49-F238E27FC236}">
                  <a16:creationId xmlns:a16="http://schemas.microsoft.com/office/drawing/2014/main" id="{8B697D66-6C9C-6DA1-460B-405F09B90E8A}"/>
                </a:ext>
              </a:extLst>
            </p:cNvPr>
            <p:cNvSpPr/>
            <p:nvPr/>
          </p:nvSpPr>
          <p:spPr>
            <a:xfrm>
              <a:off x="5168817" y="5641975"/>
              <a:ext cx="85830" cy="124196"/>
            </a:xfrm>
            <a:custGeom>
              <a:avLst/>
              <a:gdLst>
                <a:gd name="connsiteX0" fmla="*/ 83 w 85830"/>
                <a:gd name="connsiteY0" fmla="*/ 0 h 124196"/>
                <a:gd name="connsiteX1" fmla="*/ 69933 w 85830"/>
                <a:gd name="connsiteY1" fmla="*/ 44450 h 124196"/>
                <a:gd name="connsiteX2" fmla="*/ 69933 w 85830"/>
                <a:gd name="connsiteY2" fmla="*/ 73025 h 124196"/>
                <a:gd name="connsiteX3" fmla="*/ 31833 w 85830"/>
                <a:gd name="connsiteY3" fmla="*/ 123825 h 124196"/>
                <a:gd name="connsiteX4" fmla="*/ 85808 w 85830"/>
                <a:gd name="connsiteY4" fmla="*/ 44450 h 124196"/>
                <a:gd name="connsiteX5" fmla="*/ 83 w 85830"/>
                <a:gd name="connsiteY5" fmla="*/ 0 h 1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830" h="124196">
                  <a:moveTo>
                    <a:pt x="83" y="0"/>
                  </a:moveTo>
                  <a:cubicBezTo>
                    <a:pt x="-2563" y="0"/>
                    <a:pt x="58291" y="32279"/>
                    <a:pt x="69933" y="44450"/>
                  </a:cubicBezTo>
                  <a:cubicBezTo>
                    <a:pt x="81575" y="56621"/>
                    <a:pt x="76283" y="59796"/>
                    <a:pt x="69933" y="73025"/>
                  </a:cubicBezTo>
                  <a:cubicBezTo>
                    <a:pt x="63583" y="86254"/>
                    <a:pt x="29187" y="128587"/>
                    <a:pt x="31833" y="123825"/>
                  </a:cubicBezTo>
                  <a:cubicBezTo>
                    <a:pt x="34479" y="119063"/>
                    <a:pt x="84221" y="62971"/>
                    <a:pt x="85808" y="44450"/>
                  </a:cubicBezTo>
                  <a:cubicBezTo>
                    <a:pt x="87395" y="25929"/>
                    <a:pt x="2729" y="0"/>
                    <a:pt x="83" y="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 1161">
              <a:extLst>
                <a:ext uri="{FF2B5EF4-FFF2-40B4-BE49-F238E27FC236}">
                  <a16:creationId xmlns:a16="http://schemas.microsoft.com/office/drawing/2014/main" id="{6DC384CC-704C-D83E-24D5-34B0E03CB2F7}"/>
                </a:ext>
              </a:extLst>
            </p:cNvPr>
            <p:cNvSpPr/>
            <p:nvPr/>
          </p:nvSpPr>
          <p:spPr>
            <a:xfrm>
              <a:off x="5181486" y="5664155"/>
              <a:ext cx="105007" cy="174751"/>
            </a:xfrm>
            <a:custGeom>
              <a:avLst/>
              <a:gdLst>
                <a:gd name="connsiteX0" fmla="*/ 104889 w 105007"/>
                <a:gd name="connsiteY0" fmla="*/ 45 h 174751"/>
                <a:gd name="connsiteX1" fmla="*/ 85839 w 105007"/>
                <a:gd name="connsiteY1" fmla="*/ 95295 h 174751"/>
                <a:gd name="connsiteX2" fmla="*/ 69964 w 105007"/>
                <a:gd name="connsiteY2" fmla="*/ 123870 h 174751"/>
                <a:gd name="connsiteX3" fmla="*/ 114 w 105007"/>
                <a:gd name="connsiteY3" fmla="*/ 174670 h 174751"/>
                <a:gd name="connsiteX4" fmla="*/ 54089 w 105007"/>
                <a:gd name="connsiteY4" fmla="*/ 111170 h 174751"/>
                <a:gd name="connsiteX5" fmla="*/ 76314 w 105007"/>
                <a:gd name="connsiteY5" fmla="*/ 82595 h 174751"/>
                <a:gd name="connsiteX6" fmla="*/ 104889 w 105007"/>
                <a:gd name="connsiteY6" fmla="*/ 45 h 174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07" h="174751">
                  <a:moveTo>
                    <a:pt x="104889" y="45"/>
                  </a:moveTo>
                  <a:cubicBezTo>
                    <a:pt x="106477" y="2162"/>
                    <a:pt x="91660" y="74658"/>
                    <a:pt x="85839" y="95295"/>
                  </a:cubicBezTo>
                  <a:cubicBezTo>
                    <a:pt x="80018" y="115932"/>
                    <a:pt x="84251" y="110641"/>
                    <a:pt x="69964" y="123870"/>
                  </a:cubicBezTo>
                  <a:cubicBezTo>
                    <a:pt x="55676" y="137099"/>
                    <a:pt x="2760" y="176787"/>
                    <a:pt x="114" y="174670"/>
                  </a:cubicBezTo>
                  <a:cubicBezTo>
                    <a:pt x="-2532" y="172553"/>
                    <a:pt x="41389" y="126516"/>
                    <a:pt x="54089" y="111170"/>
                  </a:cubicBezTo>
                  <a:cubicBezTo>
                    <a:pt x="66789" y="95824"/>
                    <a:pt x="69435" y="94766"/>
                    <a:pt x="76314" y="82595"/>
                  </a:cubicBezTo>
                  <a:cubicBezTo>
                    <a:pt x="83193" y="70424"/>
                    <a:pt x="103301" y="-2072"/>
                    <a:pt x="104889" y="4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 1162">
              <a:extLst>
                <a:ext uri="{FF2B5EF4-FFF2-40B4-BE49-F238E27FC236}">
                  <a16:creationId xmlns:a16="http://schemas.microsoft.com/office/drawing/2014/main" id="{0AB7A3AC-AFF4-D721-8CDA-D692D5774284}"/>
                </a:ext>
              </a:extLst>
            </p:cNvPr>
            <p:cNvSpPr/>
            <p:nvPr/>
          </p:nvSpPr>
          <p:spPr>
            <a:xfrm>
              <a:off x="5158925" y="5683245"/>
              <a:ext cx="163772" cy="159218"/>
            </a:xfrm>
            <a:custGeom>
              <a:avLst/>
              <a:gdLst>
                <a:gd name="connsiteX0" fmla="*/ 108400 w 163772"/>
                <a:gd name="connsiteY0" fmla="*/ 5 h 159218"/>
                <a:gd name="connsiteX1" fmla="*/ 159200 w 163772"/>
                <a:gd name="connsiteY1" fmla="*/ 47630 h 159218"/>
                <a:gd name="connsiteX2" fmla="*/ 159200 w 163772"/>
                <a:gd name="connsiteY2" fmla="*/ 76205 h 159218"/>
                <a:gd name="connsiteX3" fmla="*/ 140150 w 163772"/>
                <a:gd name="connsiteY3" fmla="*/ 101605 h 159218"/>
                <a:gd name="connsiteX4" fmla="*/ 79825 w 163772"/>
                <a:gd name="connsiteY4" fmla="*/ 146055 h 159218"/>
                <a:gd name="connsiteX5" fmla="*/ 450 w 163772"/>
                <a:gd name="connsiteY5" fmla="*/ 158755 h 159218"/>
                <a:gd name="connsiteX6" fmla="*/ 117925 w 163772"/>
                <a:gd name="connsiteY6" fmla="*/ 133355 h 159218"/>
                <a:gd name="connsiteX7" fmla="*/ 162375 w 163772"/>
                <a:gd name="connsiteY7" fmla="*/ 50805 h 159218"/>
                <a:gd name="connsiteX8" fmla="*/ 108400 w 163772"/>
                <a:gd name="connsiteY8" fmla="*/ 5 h 159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772" h="159218">
                  <a:moveTo>
                    <a:pt x="108400" y="5"/>
                  </a:moveTo>
                  <a:cubicBezTo>
                    <a:pt x="107871" y="-524"/>
                    <a:pt x="150733" y="34930"/>
                    <a:pt x="159200" y="47630"/>
                  </a:cubicBezTo>
                  <a:cubicBezTo>
                    <a:pt x="167667" y="60330"/>
                    <a:pt x="162375" y="67209"/>
                    <a:pt x="159200" y="76205"/>
                  </a:cubicBezTo>
                  <a:cubicBezTo>
                    <a:pt x="156025" y="85201"/>
                    <a:pt x="153379" y="89963"/>
                    <a:pt x="140150" y="101605"/>
                  </a:cubicBezTo>
                  <a:cubicBezTo>
                    <a:pt x="126921" y="113247"/>
                    <a:pt x="103108" y="136530"/>
                    <a:pt x="79825" y="146055"/>
                  </a:cubicBezTo>
                  <a:cubicBezTo>
                    <a:pt x="56542" y="155580"/>
                    <a:pt x="-5900" y="160872"/>
                    <a:pt x="450" y="158755"/>
                  </a:cubicBezTo>
                  <a:cubicBezTo>
                    <a:pt x="6800" y="156638"/>
                    <a:pt x="90938" y="151347"/>
                    <a:pt x="117925" y="133355"/>
                  </a:cubicBezTo>
                  <a:cubicBezTo>
                    <a:pt x="144912" y="115363"/>
                    <a:pt x="159200" y="68268"/>
                    <a:pt x="162375" y="50805"/>
                  </a:cubicBezTo>
                  <a:cubicBezTo>
                    <a:pt x="165550" y="33343"/>
                    <a:pt x="108929" y="534"/>
                    <a:pt x="108400" y="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 1163">
              <a:extLst>
                <a:ext uri="{FF2B5EF4-FFF2-40B4-BE49-F238E27FC236}">
                  <a16:creationId xmlns:a16="http://schemas.microsoft.com/office/drawing/2014/main" id="{D2D249BA-94A8-D36B-D657-9DA2FC97BF6B}"/>
                </a:ext>
              </a:extLst>
            </p:cNvPr>
            <p:cNvSpPr/>
            <p:nvPr/>
          </p:nvSpPr>
          <p:spPr>
            <a:xfrm>
              <a:off x="5359032" y="5711801"/>
              <a:ext cx="76670" cy="76279"/>
            </a:xfrm>
            <a:custGeom>
              <a:avLst/>
              <a:gdLst>
                <a:gd name="connsiteX0" fmla="*/ 368 w 76670"/>
                <a:gd name="connsiteY0" fmla="*/ 24 h 76279"/>
                <a:gd name="connsiteX1" fmla="*/ 41643 w 76670"/>
                <a:gd name="connsiteY1" fmla="*/ 44474 h 76279"/>
                <a:gd name="connsiteX2" fmla="*/ 73393 w 76670"/>
                <a:gd name="connsiteY2" fmla="*/ 76224 h 76279"/>
                <a:gd name="connsiteX3" fmla="*/ 67043 w 76670"/>
                <a:gd name="connsiteY3" fmla="*/ 50824 h 76279"/>
                <a:gd name="connsiteX4" fmla="*/ 368 w 76670"/>
                <a:gd name="connsiteY4" fmla="*/ 24 h 7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70" h="76279">
                  <a:moveTo>
                    <a:pt x="368" y="24"/>
                  </a:moveTo>
                  <a:cubicBezTo>
                    <a:pt x="-3865" y="-1034"/>
                    <a:pt x="29472" y="31774"/>
                    <a:pt x="41643" y="44474"/>
                  </a:cubicBezTo>
                  <a:cubicBezTo>
                    <a:pt x="53814" y="57174"/>
                    <a:pt x="69160" y="75166"/>
                    <a:pt x="73393" y="76224"/>
                  </a:cubicBezTo>
                  <a:cubicBezTo>
                    <a:pt x="77626" y="77282"/>
                    <a:pt x="79743" y="62995"/>
                    <a:pt x="67043" y="50824"/>
                  </a:cubicBezTo>
                  <a:cubicBezTo>
                    <a:pt x="54343" y="38653"/>
                    <a:pt x="4601" y="1082"/>
                    <a:pt x="368" y="2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 1164">
              <a:extLst>
                <a:ext uri="{FF2B5EF4-FFF2-40B4-BE49-F238E27FC236}">
                  <a16:creationId xmlns:a16="http://schemas.microsoft.com/office/drawing/2014/main" id="{C7F5B17D-BECC-CEE6-226B-9E8F6B8F863F}"/>
                </a:ext>
              </a:extLst>
            </p:cNvPr>
            <p:cNvSpPr/>
            <p:nvPr/>
          </p:nvSpPr>
          <p:spPr>
            <a:xfrm>
              <a:off x="5359104" y="5702286"/>
              <a:ext cx="76536" cy="101649"/>
            </a:xfrm>
            <a:custGeom>
              <a:avLst/>
              <a:gdLst>
                <a:gd name="connsiteX0" fmla="*/ 16171 w 76536"/>
                <a:gd name="connsiteY0" fmla="*/ 14 h 101649"/>
                <a:gd name="connsiteX1" fmla="*/ 16171 w 76536"/>
                <a:gd name="connsiteY1" fmla="*/ 73039 h 101649"/>
                <a:gd name="connsiteX2" fmla="*/ 38396 w 76536"/>
                <a:gd name="connsiteY2" fmla="*/ 101614 h 101649"/>
                <a:gd name="connsiteX3" fmla="*/ 76496 w 76536"/>
                <a:gd name="connsiteY3" fmla="*/ 79389 h 101649"/>
                <a:gd name="connsiteX4" fmla="*/ 44746 w 76536"/>
                <a:gd name="connsiteY4" fmla="*/ 98439 h 101649"/>
                <a:gd name="connsiteX5" fmla="*/ 296 w 76536"/>
                <a:gd name="connsiteY5" fmla="*/ 79389 h 101649"/>
                <a:gd name="connsiteX6" fmla="*/ 16171 w 76536"/>
                <a:gd name="connsiteY6" fmla="*/ 14 h 10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36" h="101649">
                  <a:moveTo>
                    <a:pt x="16171" y="14"/>
                  </a:moveTo>
                  <a:cubicBezTo>
                    <a:pt x="18817" y="-1044"/>
                    <a:pt x="12467" y="56106"/>
                    <a:pt x="16171" y="73039"/>
                  </a:cubicBezTo>
                  <a:cubicBezTo>
                    <a:pt x="19875" y="89972"/>
                    <a:pt x="28342" y="100556"/>
                    <a:pt x="38396" y="101614"/>
                  </a:cubicBezTo>
                  <a:cubicBezTo>
                    <a:pt x="48450" y="102672"/>
                    <a:pt x="75438" y="79918"/>
                    <a:pt x="76496" y="79389"/>
                  </a:cubicBezTo>
                  <a:cubicBezTo>
                    <a:pt x="77554" y="78860"/>
                    <a:pt x="57446" y="98439"/>
                    <a:pt x="44746" y="98439"/>
                  </a:cubicBezTo>
                  <a:cubicBezTo>
                    <a:pt x="32046" y="98439"/>
                    <a:pt x="2942" y="91560"/>
                    <a:pt x="296" y="79389"/>
                  </a:cubicBezTo>
                  <a:cubicBezTo>
                    <a:pt x="-2350" y="67218"/>
                    <a:pt x="13525" y="1072"/>
                    <a:pt x="16171" y="1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 1165">
              <a:extLst>
                <a:ext uri="{FF2B5EF4-FFF2-40B4-BE49-F238E27FC236}">
                  <a16:creationId xmlns:a16="http://schemas.microsoft.com/office/drawing/2014/main" id="{BAC46C3A-9534-1FC4-9618-8984C9C9CC01}"/>
                </a:ext>
              </a:extLst>
            </p:cNvPr>
            <p:cNvSpPr/>
            <p:nvPr/>
          </p:nvSpPr>
          <p:spPr>
            <a:xfrm>
              <a:off x="5285600" y="5801434"/>
              <a:ext cx="208365" cy="120042"/>
            </a:xfrm>
            <a:custGeom>
              <a:avLst/>
              <a:gdLst>
                <a:gd name="connsiteX0" fmla="*/ 64275 w 208365"/>
                <a:gd name="connsiteY0" fmla="*/ 2466 h 120042"/>
                <a:gd name="connsiteX1" fmla="*/ 23000 w 208365"/>
                <a:gd name="connsiteY1" fmla="*/ 62791 h 120042"/>
                <a:gd name="connsiteX2" fmla="*/ 64275 w 208365"/>
                <a:gd name="connsiteY2" fmla="*/ 94541 h 120042"/>
                <a:gd name="connsiteX3" fmla="*/ 118250 w 208365"/>
                <a:gd name="connsiteY3" fmla="*/ 119941 h 120042"/>
                <a:gd name="connsiteX4" fmla="*/ 162700 w 208365"/>
                <a:gd name="connsiteY4" fmla="*/ 85016 h 120042"/>
                <a:gd name="connsiteX5" fmla="*/ 207150 w 208365"/>
                <a:gd name="connsiteY5" fmla="*/ 2466 h 120042"/>
                <a:gd name="connsiteX6" fmla="*/ 191275 w 208365"/>
                <a:gd name="connsiteY6" fmla="*/ 27866 h 120042"/>
                <a:gd name="connsiteX7" fmla="*/ 143650 w 208365"/>
                <a:gd name="connsiteY7" fmla="*/ 91366 h 120042"/>
                <a:gd name="connsiteX8" fmla="*/ 96025 w 208365"/>
                <a:gd name="connsiteY8" fmla="*/ 75491 h 120042"/>
                <a:gd name="connsiteX9" fmla="*/ 26175 w 208365"/>
                <a:gd name="connsiteY9" fmla="*/ 53266 h 120042"/>
                <a:gd name="connsiteX10" fmla="*/ 775 w 208365"/>
                <a:gd name="connsiteY10" fmla="*/ 65966 h 120042"/>
                <a:gd name="connsiteX11" fmla="*/ 64275 w 208365"/>
                <a:gd name="connsiteY11" fmla="*/ 2466 h 12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365" h="120042">
                  <a:moveTo>
                    <a:pt x="64275" y="2466"/>
                  </a:moveTo>
                  <a:cubicBezTo>
                    <a:pt x="67979" y="1937"/>
                    <a:pt x="23000" y="47445"/>
                    <a:pt x="23000" y="62791"/>
                  </a:cubicBezTo>
                  <a:cubicBezTo>
                    <a:pt x="23000" y="78137"/>
                    <a:pt x="48400" y="85016"/>
                    <a:pt x="64275" y="94541"/>
                  </a:cubicBezTo>
                  <a:cubicBezTo>
                    <a:pt x="80150" y="104066"/>
                    <a:pt x="101846" y="121528"/>
                    <a:pt x="118250" y="119941"/>
                  </a:cubicBezTo>
                  <a:cubicBezTo>
                    <a:pt x="134654" y="118354"/>
                    <a:pt x="147883" y="104595"/>
                    <a:pt x="162700" y="85016"/>
                  </a:cubicBezTo>
                  <a:cubicBezTo>
                    <a:pt x="177517" y="65437"/>
                    <a:pt x="207150" y="2466"/>
                    <a:pt x="207150" y="2466"/>
                  </a:cubicBezTo>
                  <a:cubicBezTo>
                    <a:pt x="211913" y="-7059"/>
                    <a:pt x="201858" y="13049"/>
                    <a:pt x="191275" y="27866"/>
                  </a:cubicBezTo>
                  <a:cubicBezTo>
                    <a:pt x="180692" y="42683"/>
                    <a:pt x="159525" y="83429"/>
                    <a:pt x="143650" y="91366"/>
                  </a:cubicBezTo>
                  <a:cubicBezTo>
                    <a:pt x="127775" y="99303"/>
                    <a:pt x="96025" y="75491"/>
                    <a:pt x="96025" y="75491"/>
                  </a:cubicBezTo>
                  <a:cubicBezTo>
                    <a:pt x="76446" y="69141"/>
                    <a:pt x="42050" y="54854"/>
                    <a:pt x="26175" y="53266"/>
                  </a:cubicBezTo>
                  <a:cubicBezTo>
                    <a:pt x="10300" y="51679"/>
                    <a:pt x="-3458" y="73374"/>
                    <a:pt x="775" y="65966"/>
                  </a:cubicBezTo>
                  <a:cubicBezTo>
                    <a:pt x="5008" y="58558"/>
                    <a:pt x="60571" y="2995"/>
                    <a:pt x="64275" y="246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 1166">
              <a:extLst>
                <a:ext uri="{FF2B5EF4-FFF2-40B4-BE49-F238E27FC236}">
                  <a16:creationId xmlns:a16="http://schemas.microsoft.com/office/drawing/2014/main" id="{1E56C05F-0E9B-13F6-8093-7A9E602969DC}"/>
                </a:ext>
              </a:extLst>
            </p:cNvPr>
            <p:cNvSpPr/>
            <p:nvPr/>
          </p:nvSpPr>
          <p:spPr>
            <a:xfrm>
              <a:off x="5314950" y="5803064"/>
              <a:ext cx="196506" cy="62475"/>
            </a:xfrm>
            <a:custGeom>
              <a:avLst/>
              <a:gdLst>
                <a:gd name="connsiteX0" fmla="*/ 0 w 196506"/>
                <a:gd name="connsiteY0" fmla="*/ 23061 h 62475"/>
                <a:gd name="connsiteX1" fmla="*/ 66675 w 196506"/>
                <a:gd name="connsiteY1" fmla="*/ 54811 h 62475"/>
                <a:gd name="connsiteX2" fmla="*/ 107950 w 196506"/>
                <a:gd name="connsiteY2" fmla="*/ 57986 h 62475"/>
                <a:gd name="connsiteX3" fmla="*/ 193675 w 196506"/>
                <a:gd name="connsiteY3" fmla="*/ 836 h 62475"/>
                <a:gd name="connsiteX4" fmla="*/ 171450 w 196506"/>
                <a:gd name="connsiteY4" fmla="*/ 26236 h 62475"/>
                <a:gd name="connsiteX5" fmla="*/ 127000 w 196506"/>
                <a:gd name="connsiteY5" fmla="*/ 57986 h 62475"/>
                <a:gd name="connsiteX6" fmla="*/ 66675 w 196506"/>
                <a:gd name="connsiteY6" fmla="*/ 38936 h 62475"/>
                <a:gd name="connsiteX7" fmla="*/ 0 w 196506"/>
                <a:gd name="connsiteY7" fmla="*/ 23061 h 6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506" h="62475">
                  <a:moveTo>
                    <a:pt x="0" y="23061"/>
                  </a:moveTo>
                  <a:cubicBezTo>
                    <a:pt x="0" y="25707"/>
                    <a:pt x="48683" y="48990"/>
                    <a:pt x="66675" y="54811"/>
                  </a:cubicBezTo>
                  <a:cubicBezTo>
                    <a:pt x="84667" y="60632"/>
                    <a:pt x="86783" y="66982"/>
                    <a:pt x="107950" y="57986"/>
                  </a:cubicBezTo>
                  <a:cubicBezTo>
                    <a:pt x="129117" y="48990"/>
                    <a:pt x="193675" y="836"/>
                    <a:pt x="193675" y="836"/>
                  </a:cubicBezTo>
                  <a:cubicBezTo>
                    <a:pt x="204258" y="-4456"/>
                    <a:pt x="182563" y="16711"/>
                    <a:pt x="171450" y="26236"/>
                  </a:cubicBezTo>
                  <a:cubicBezTo>
                    <a:pt x="160338" y="35761"/>
                    <a:pt x="144462" y="55869"/>
                    <a:pt x="127000" y="57986"/>
                  </a:cubicBezTo>
                  <a:cubicBezTo>
                    <a:pt x="109538" y="60103"/>
                    <a:pt x="82021" y="42111"/>
                    <a:pt x="66675" y="38936"/>
                  </a:cubicBezTo>
                  <a:cubicBezTo>
                    <a:pt x="51329" y="35761"/>
                    <a:pt x="0" y="20415"/>
                    <a:pt x="0" y="2306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 1167">
              <a:extLst>
                <a:ext uri="{FF2B5EF4-FFF2-40B4-BE49-F238E27FC236}">
                  <a16:creationId xmlns:a16="http://schemas.microsoft.com/office/drawing/2014/main" id="{64C1C100-54EE-077F-F96B-03889ECAD2A7}"/>
                </a:ext>
              </a:extLst>
            </p:cNvPr>
            <p:cNvSpPr/>
            <p:nvPr/>
          </p:nvSpPr>
          <p:spPr>
            <a:xfrm>
              <a:off x="5470491" y="5752502"/>
              <a:ext cx="78452" cy="143482"/>
            </a:xfrm>
            <a:custGeom>
              <a:avLst/>
              <a:gdLst>
                <a:gd name="connsiteX0" fmla="*/ 76234 w 78452"/>
                <a:gd name="connsiteY0" fmla="*/ 598 h 143482"/>
                <a:gd name="connsiteX1" fmla="*/ 34959 w 78452"/>
                <a:gd name="connsiteY1" fmla="*/ 99023 h 143482"/>
                <a:gd name="connsiteX2" fmla="*/ 34 w 78452"/>
                <a:gd name="connsiteY2" fmla="*/ 143473 h 143482"/>
                <a:gd name="connsiteX3" fmla="*/ 41309 w 78452"/>
                <a:gd name="connsiteY3" fmla="*/ 95848 h 143482"/>
                <a:gd name="connsiteX4" fmla="*/ 69884 w 78452"/>
                <a:gd name="connsiteY4" fmla="*/ 57748 h 143482"/>
                <a:gd name="connsiteX5" fmla="*/ 76234 w 78452"/>
                <a:gd name="connsiteY5" fmla="*/ 598 h 14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452" h="143482">
                  <a:moveTo>
                    <a:pt x="76234" y="598"/>
                  </a:moveTo>
                  <a:cubicBezTo>
                    <a:pt x="70413" y="7477"/>
                    <a:pt x="47659" y="75211"/>
                    <a:pt x="34959" y="99023"/>
                  </a:cubicBezTo>
                  <a:cubicBezTo>
                    <a:pt x="22259" y="122836"/>
                    <a:pt x="-1024" y="144002"/>
                    <a:pt x="34" y="143473"/>
                  </a:cubicBezTo>
                  <a:cubicBezTo>
                    <a:pt x="1092" y="142944"/>
                    <a:pt x="29667" y="110135"/>
                    <a:pt x="41309" y="95848"/>
                  </a:cubicBezTo>
                  <a:cubicBezTo>
                    <a:pt x="52951" y="81561"/>
                    <a:pt x="69884" y="57748"/>
                    <a:pt x="69884" y="57748"/>
                  </a:cubicBezTo>
                  <a:cubicBezTo>
                    <a:pt x="75176" y="48223"/>
                    <a:pt x="82055" y="-6281"/>
                    <a:pt x="76234" y="59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 1168">
              <a:extLst>
                <a:ext uri="{FF2B5EF4-FFF2-40B4-BE49-F238E27FC236}">
                  <a16:creationId xmlns:a16="http://schemas.microsoft.com/office/drawing/2014/main" id="{999AB4BF-CF3A-833D-173D-F8CCEA0004F6}"/>
                </a:ext>
              </a:extLst>
            </p:cNvPr>
            <p:cNvSpPr/>
            <p:nvPr/>
          </p:nvSpPr>
          <p:spPr>
            <a:xfrm>
              <a:off x="5489335" y="5815757"/>
              <a:ext cx="171976" cy="185620"/>
            </a:xfrm>
            <a:custGeom>
              <a:avLst/>
              <a:gdLst>
                <a:gd name="connsiteX0" fmla="*/ 25640 w 171976"/>
                <a:gd name="connsiteY0" fmla="*/ 843 h 185620"/>
                <a:gd name="connsiteX1" fmla="*/ 139940 w 171976"/>
                <a:gd name="connsiteY1" fmla="*/ 64343 h 185620"/>
                <a:gd name="connsiteX2" fmla="*/ 171690 w 171976"/>
                <a:gd name="connsiteY2" fmla="*/ 70693 h 185620"/>
                <a:gd name="connsiteX3" fmla="*/ 127240 w 171976"/>
                <a:gd name="connsiteY3" fmla="*/ 127843 h 185620"/>
                <a:gd name="connsiteX4" fmla="*/ 105015 w 171976"/>
                <a:gd name="connsiteY4" fmla="*/ 172293 h 185620"/>
                <a:gd name="connsiteX5" fmla="*/ 79615 w 171976"/>
                <a:gd name="connsiteY5" fmla="*/ 175468 h 185620"/>
                <a:gd name="connsiteX6" fmla="*/ 31990 w 171976"/>
                <a:gd name="connsiteY6" fmla="*/ 169118 h 185620"/>
                <a:gd name="connsiteX7" fmla="*/ 54215 w 171976"/>
                <a:gd name="connsiteY7" fmla="*/ 184993 h 185620"/>
                <a:gd name="connsiteX8" fmla="*/ 240 w 171976"/>
                <a:gd name="connsiteY8" fmla="*/ 143718 h 185620"/>
                <a:gd name="connsiteX9" fmla="*/ 79615 w 171976"/>
                <a:gd name="connsiteY9" fmla="*/ 178643 h 185620"/>
                <a:gd name="connsiteX10" fmla="*/ 105015 w 171976"/>
                <a:gd name="connsiteY10" fmla="*/ 140543 h 185620"/>
                <a:gd name="connsiteX11" fmla="*/ 155815 w 171976"/>
                <a:gd name="connsiteY11" fmla="*/ 57993 h 185620"/>
                <a:gd name="connsiteX12" fmla="*/ 108190 w 171976"/>
                <a:gd name="connsiteY12" fmla="*/ 29418 h 185620"/>
                <a:gd name="connsiteX13" fmla="*/ 25640 w 171976"/>
                <a:gd name="connsiteY13" fmla="*/ 843 h 18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976" h="185620">
                  <a:moveTo>
                    <a:pt x="25640" y="843"/>
                  </a:moveTo>
                  <a:cubicBezTo>
                    <a:pt x="30932" y="6664"/>
                    <a:pt x="115598" y="52701"/>
                    <a:pt x="139940" y="64343"/>
                  </a:cubicBezTo>
                  <a:cubicBezTo>
                    <a:pt x="164282" y="75985"/>
                    <a:pt x="173807" y="60110"/>
                    <a:pt x="171690" y="70693"/>
                  </a:cubicBezTo>
                  <a:cubicBezTo>
                    <a:pt x="169573" y="81276"/>
                    <a:pt x="138352" y="110910"/>
                    <a:pt x="127240" y="127843"/>
                  </a:cubicBezTo>
                  <a:cubicBezTo>
                    <a:pt x="116128" y="144776"/>
                    <a:pt x="112952" y="164356"/>
                    <a:pt x="105015" y="172293"/>
                  </a:cubicBezTo>
                  <a:cubicBezTo>
                    <a:pt x="97078" y="180230"/>
                    <a:pt x="91786" y="175997"/>
                    <a:pt x="79615" y="175468"/>
                  </a:cubicBezTo>
                  <a:cubicBezTo>
                    <a:pt x="67444" y="174939"/>
                    <a:pt x="36223" y="167531"/>
                    <a:pt x="31990" y="169118"/>
                  </a:cubicBezTo>
                  <a:cubicBezTo>
                    <a:pt x="27757" y="170705"/>
                    <a:pt x="59507" y="189226"/>
                    <a:pt x="54215" y="184993"/>
                  </a:cubicBezTo>
                  <a:cubicBezTo>
                    <a:pt x="48923" y="180760"/>
                    <a:pt x="-3993" y="144776"/>
                    <a:pt x="240" y="143718"/>
                  </a:cubicBezTo>
                  <a:cubicBezTo>
                    <a:pt x="4473" y="142660"/>
                    <a:pt x="62153" y="179172"/>
                    <a:pt x="79615" y="178643"/>
                  </a:cubicBezTo>
                  <a:cubicBezTo>
                    <a:pt x="97077" y="178114"/>
                    <a:pt x="92315" y="160651"/>
                    <a:pt x="105015" y="140543"/>
                  </a:cubicBezTo>
                  <a:cubicBezTo>
                    <a:pt x="117715" y="120435"/>
                    <a:pt x="155286" y="76514"/>
                    <a:pt x="155815" y="57993"/>
                  </a:cubicBezTo>
                  <a:cubicBezTo>
                    <a:pt x="156344" y="39472"/>
                    <a:pt x="128298" y="37885"/>
                    <a:pt x="108190" y="29418"/>
                  </a:cubicBezTo>
                  <a:cubicBezTo>
                    <a:pt x="88082" y="20951"/>
                    <a:pt x="20348" y="-4978"/>
                    <a:pt x="25640" y="84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 1169">
              <a:extLst>
                <a:ext uri="{FF2B5EF4-FFF2-40B4-BE49-F238E27FC236}">
                  <a16:creationId xmlns:a16="http://schemas.microsoft.com/office/drawing/2014/main" id="{74D5F8A0-3188-FB64-DEA3-CC93428B4972}"/>
                </a:ext>
              </a:extLst>
            </p:cNvPr>
            <p:cNvSpPr/>
            <p:nvPr/>
          </p:nvSpPr>
          <p:spPr>
            <a:xfrm>
              <a:off x="5467347" y="5807048"/>
              <a:ext cx="130447" cy="161959"/>
            </a:xfrm>
            <a:custGeom>
              <a:avLst/>
              <a:gdLst>
                <a:gd name="connsiteX0" fmla="*/ 3 w 130447"/>
                <a:gd name="connsiteY0" fmla="*/ 114327 h 161959"/>
                <a:gd name="connsiteX1" fmla="*/ 79378 w 130447"/>
                <a:gd name="connsiteY1" fmla="*/ 63527 h 161959"/>
                <a:gd name="connsiteX2" fmla="*/ 104778 w 130447"/>
                <a:gd name="connsiteY2" fmla="*/ 85752 h 161959"/>
                <a:gd name="connsiteX3" fmla="*/ 95253 w 130447"/>
                <a:gd name="connsiteY3" fmla="*/ 117502 h 161959"/>
                <a:gd name="connsiteX4" fmla="*/ 38103 w 130447"/>
                <a:gd name="connsiteY4" fmla="*/ 161952 h 161959"/>
                <a:gd name="connsiteX5" fmla="*/ 111128 w 130447"/>
                <a:gd name="connsiteY5" fmla="*/ 120677 h 161959"/>
                <a:gd name="connsiteX6" fmla="*/ 130178 w 130447"/>
                <a:gd name="connsiteY6" fmla="*/ 76227 h 161959"/>
                <a:gd name="connsiteX7" fmla="*/ 101603 w 130447"/>
                <a:gd name="connsiteY7" fmla="*/ 41302 h 161959"/>
                <a:gd name="connsiteX8" fmla="*/ 101603 w 130447"/>
                <a:gd name="connsiteY8" fmla="*/ 27 h 161959"/>
                <a:gd name="connsiteX9" fmla="*/ 76203 w 130447"/>
                <a:gd name="connsiteY9" fmla="*/ 47652 h 161959"/>
                <a:gd name="connsiteX10" fmla="*/ 3 w 130447"/>
                <a:gd name="connsiteY10" fmla="*/ 114327 h 16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447" h="161959">
                  <a:moveTo>
                    <a:pt x="3" y="114327"/>
                  </a:moveTo>
                  <a:cubicBezTo>
                    <a:pt x="532" y="116973"/>
                    <a:pt x="61915" y="68290"/>
                    <a:pt x="79378" y="63527"/>
                  </a:cubicBezTo>
                  <a:cubicBezTo>
                    <a:pt x="96841" y="58764"/>
                    <a:pt x="102132" y="76756"/>
                    <a:pt x="104778" y="85752"/>
                  </a:cubicBezTo>
                  <a:cubicBezTo>
                    <a:pt x="107424" y="94748"/>
                    <a:pt x="106365" y="104802"/>
                    <a:pt x="95253" y="117502"/>
                  </a:cubicBezTo>
                  <a:cubicBezTo>
                    <a:pt x="84141" y="130202"/>
                    <a:pt x="35457" y="161423"/>
                    <a:pt x="38103" y="161952"/>
                  </a:cubicBezTo>
                  <a:cubicBezTo>
                    <a:pt x="40749" y="162481"/>
                    <a:pt x="95782" y="134965"/>
                    <a:pt x="111128" y="120677"/>
                  </a:cubicBezTo>
                  <a:cubicBezTo>
                    <a:pt x="126474" y="106389"/>
                    <a:pt x="131765" y="89456"/>
                    <a:pt x="130178" y="76227"/>
                  </a:cubicBezTo>
                  <a:cubicBezTo>
                    <a:pt x="128591" y="62998"/>
                    <a:pt x="106366" y="54002"/>
                    <a:pt x="101603" y="41302"/>
                  </a:cubicBezTo>
                  <a:cubicBezTo>
                    <a:pt x="96840" y="28602"/>
                    <a:pt x="105836" y="-1031"/>
                    <a:pt x="101603" y="27"/>
                  </a:cubicBezTo>
                  <a:cubicBezTo>
                    <a:pt x="97370" y="1085"/>
                    <a:pt x="89961" y="30719"/>
                    <a:pt x="76203" y="47652"/>
                  </a:cubicBezTo>
                  <a:cubicBezTo>
                    <a:pt x="62445" y="64585"/>
                    <a:pt x="-526" y="111681"/>
                    <a:pt x="3" y="11432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7137E785-4612-E72B-1925-2923F33F5194}"/>
              </a:ext>
            </a:extLst>
          </p:cNvPr>
          <p:cNvSpPr/>
          <p:nvPr/>
        </p:nvSpPr>
        <p:spPr>
          <a:xfrm>
            <a:off x="1237062" y="-784"/>
            <a:ext cx="319760" cy="1151034"/>
          </a:xfrm>
          <a:custGeom>
            <a:avLst/>
            <a:gdLst>
              <a:gd name="connsiteX0" fmla="*/ 318688 w 319760"/>
              <a:gd name="connsiteY0" fmla="*/ 3959 h 1151034"/>
              <a:gd name="connsiteX1" fmla="*/ 61513 w 319760"/>
              <a:gd name="connsiteY1" fmla="*/ 651659 h 1151034"/>
              <a:gd name="connsiteX2" fmla="*/ 10713 w 319760"/>
              <a:gd name="connsiteY2" fmla="*/ 1143784 h 1151034"/>
              <a:gd name="connsiteX3" fmla="*/ 17063 w 319760"/>
              <a:gd name="connsiteY3" fmla="*/ 896134 h 1151034"/>
              <a:gd name="connsiteX4" fmla="*/ 185338 w 319760"/>
              <a:gd name="connsiteY4" fmla="*/ 238909 h 1151034"/>
              <a:gd name="connsiteX5" fmla="*/ 153588 w 319760"/>
              <a:gd name="connsiteY5" fmla="*/ 372259 h 1151034"/>
              <a:gd name="connsiteX6" fmla="*/ 318688 w 319760"/>
              <a:gd name="connsiteY6" fmla="*/ 3959 h 1151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760" h="1151034">
                <a:moveTo>
                  <a:pt x="318688" y="3959"/>
                </a:moveTo>
                <a:cubicBezTo>
                  <a:pt x="303342" y="50526"/>
                  <a:pt x="112842" y="461688"/>
                  <a:pt x="61513" y="651659"/>
                </a:cubicBezTo>
                <a:cubicBezTo>
                  <a:pt x="10184" y="841630"/>
                  <a:pt x="18121" y="1103038"/>
                  <a:pt x="10713" y="1143784"/>
                </a:cubicBezTo>
                <a:cubicBezTo>
                  <a:pt x="3305" y="1184530"/>
                  <a:pt x="-12041" y="1046947"/>
                  <a:pt x="17063" y="896134"/>
                </a:cubicBezTo>
                <a:cubicBezTo>
                  <a:pt x="46167" y="745321"/>
                  <a:pt x="162584" y="326221"/>
                  <a:pt x="185338" y="238909"/>
                </a:cubicBezTo>
                <a:cubicBezTo>
                  <a:pt x="208092" y="151597"/>
                  <a:pt x="127130" y="408242"/>
                  <a:pt x="153588" y="372259"/>
                </a:cubicBezTo>
                <a:cubicBezTo>
                  <a:pt x="180046" y="336276"/>
                  <a:pt x="334034" y="-42608"/>
                  <a:pt x="318688" y="3959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E3870D18-5B52-8BE4-76EA-C28AC2EEB763}"/>
              </a:ext>
            </a:extLst>
          </p:cNvPr>
          <p:cNvSpPr/>
          <p:nvPr/>
        </p:nvSpPr>
        <p:spPr>
          <a:xfrm>
            <a:off x="721615" y="870847"/>
            <a:ext cx="542422" cy="1576102"/>
          </a:xfrm>
          <a:custGeom>
            <a:avLst/>
            <a:gdLst>
              <a:gd name="connsiteX0" fmla="*/ 535685 w 542422"/>
              <a:gd name="connsiteY0" fmla="*/ 24503 h 1576102"/>
              <a:gd name="connsiteX1" fmla="*/ 24510 w 542422"/>
              <a:gd name="connsiteY1" fmla="*/ 1529453 h 1576102"/>
              <a:gd name="connsiteX2" fmla="*/ 113410 w 542422"/>
              <a:gd name="connsiteY2" fmla="*/ 1110353 h 1576102"/>
              <a:gd name="connsiteX3" fmla="*/ 395985 w 542422"/>
              <a:gd name="connsiteY3" fmla="*/ 265803 h 1576102"/>
              <a:gd name="connsiteX4" fmla="*/ 322960 w 542422"/>
              <a:gd name="connsiteY4" fmla="*/ 573778 h 1576102"/>
              <a:gd name="connsiteX5" fmla="*/ 535685 w 542422"/>
              <a:gd name="connsiteY5" fmla="*/ 24503 h 157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2422" h="1576102">
                <a:moveTo>
                  <a:pt x="535685" y="24503"/>
                </a:moveTo>
                <a:cubicBezTo>
                  <a:pt x="485943" y="183782"/>
                  <a:pt x="94889" y="1348478"/>
                  <a:pt x="24510" y="1529453"/>
                </a:cubicBezTo>
                <a:cubicBezTo>
                  <a:pt x="-45869" y="1710428"/>
                  <a:pt x="51498" y="1320961"/>
                  <a:pt x="113410" y="1110353"/>
                </a:cubicBezTo>
                <a:cubicBezTo>
                  <a:pt x="175322" y="899745"/>
                  <a:pt x="361060" y="355232"/>
                  <a:pt x="395985" y="265803"/>
                </a:cubicBezTo>
                <a:cubicBezTo>
                  <a:pt x="430910" y="176374"/>
                  <a:pt x="301793" y="614524"/>
                  <a:pt x="322960" y="573778"/>
                </a:cubicBezTo>
                <a:cubicBezTo>
                  <a:pt x="344127" y="533032"/>
                  <a:pt x="585427" y="-134776"/>
                  <a:pt x="535685" y="24503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906E75A0-737E-FA92-8FB8-17F790D9F115}"/>
              </a:ext>
            </a:extLst>
          </p:cNvPr>
          <p:cNvSpPr/>
          <p:nvPr/>
        </p:nvSpPr>
        <p:spPr>
          <a:xfrm>
            <a:off x="583623" y="2258213"/>
            <a:ext cx="176021" cy="1415636"/>
          </a:xfrm>
          <a:custGeom>
            <a:avLst/>
            <a:gdLst>
              <a:gd name="connsiteX0" fmla="*/ 175202 w 176021"/>
              <a:gd name="connsiteY0" fmla="*/ 5562 h 1415636"/>
              <a:gd name="connsiteX1" fmla="*/ 146627 w 176021"/>
              <a:gd name="connsiteY1" fmla="*/ 494512 h 1415636"/>
              <a:gd name="connsiteX2" fmla="*/ 67252 w 176021"/>
              <a:gd name="connsiteY2" fmla="*/ 888212 h 1415636"/>
              <a:gd name="connsiteX3" fmla="*/ 577 w 176021"/>
              <a:gd name="connsiteY3" fmla="*/ 1412087 h 1415636"/>
              <a:gd name="connsiteX4" fmla="*/ 41852 w 176021"/>
              <a:gd name="connsiteY4" fmla="*/ 1075537 h 1415636"/>
              <a:gd name="connsiteX5" fmla="*/ 156152 w 176021"/>
              <a:gd name="connsiteY5" fmla="*/ 284962 h 1415636"/>
              <a:gd name="connsiteX6" fmla="*/ 175202 w 176021"/>
              <a:gd name="connsiteY6" fmla="*/ 5562 h 1415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021" h="1415636">
                <a:moveTo>
                  <a:pt x="175202" y="5562"/>
                </a:moveTo>
                <a:cubicBezTo>
                  <a:pt x="173614" y="40487"/>
                  <a:pt x="164619" y="347404"/>
                  <a:pt x="146627" y="494512"/>
                </a:cubicBezTo>
                <a:cubicBezTo>
                  <a:pt x="128635" y="641620"/>
                  <a:pt x="91594" y="735283"/>
                  <a:pt x="67252" y="888212"/>
                </a:cubicBezTo>
                <a:cubicBezTo>
                  <a:pt x="42910" y="1041141"/>
                  <a:pt x="4810" y="1380866"/>
                  <a:pt x="577" y="1412087"/>
                </a:cubicBezTo>
                <a:cubicBezTo>
                  <a:pt x="-3656" y="1443308"/>
                  <a:pt x="15923" y="1263391"/>
                  <a:pt x="41852" y="1075537"/>
                </a:cubicBezTo>
                <a:cubicBezTo>
                  <a:pt x="67781" y="887683"/>
                  <a:pt x="133927" y="465408"/>
                  <a:pt x="156152" y="284962"/>
                </a:cubicBezTo>
                <a:cubicBezTo>
                  <a:pt x="178377" y="104516"/>
                  <a:pt x="176790" y="-29363"/>
                  <a:pt x="175202" y="556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9FE64EAD-BE1D-887C-8B6C-4A76000FD48D}"/>
              </a:ext>
            </a:extLst>
          </p:cNvPr>
          <p:cNvSpPr/>
          <p:nvPr/>
        </p:nvSpPr>
        <p:spPr>
          <a:xfrm>
            <a:off x="792405" y="518347"/>
            <a:ext cx="1019190" cy="8120930"/>
          </a:xfrm>
          <a:custGeom>
            <a:avLst/>
            <a:gdLst>
              <a:gd name="connsiteX0" fmla="*/ 1018107 w 1019190"/>
              <a:gd name="connsiteY0" fmla="*/ 12005 h 8120930"/>
              <a:gd name="connsiteX1" fmla="*/ 304875 w 1019190"/>
              <a:gd name="connsiteY1" fmla="*/ 3358709 h 8120930"/>
              <a:gd name="connsiteX2" fmla="*/ 286587 w 1019190"/>
              <a:gd name="connsiteY2" fmla="*/ 6138485 h 8120930"/>
              <a:gd name="connsiteX3" fmla="*/ 12267 w 1019190"/>
              <a:gd name="connsiteY3" fmla="*/ 5260661 h 8120930"/>
              <a:gd name="connsiteX4" fmla="*/ 743787 w 1019190"/>
              <a:gd name="connsiteY4" fmla="*/ 8077013 h 8120930"/>
              <a:gd name="connsiteX5" fmla="*/ 121995 w 1019190"/>
              <a:gd name="connsiteY5" fmla="*/ 7052885 h 8120930"/>
              <a:gd name="connsiteX6" fmla="*/ 121995 w 1019190"/>
              <a:gd name="connsiteY6" fmla="*/ 7052885 h 8120930"/>
              <a:gd name="connsiteX7" fmla="*/ 85419 w 1019190"/>
              <a:gd name="connsiteY7" fmla="*/ 4163381 h 8120930"/>
              <a:gd name="connsiteX8" fmla="*/ 414603 w 1019190"/>
              <a:gd name="connsiteY8" fmla="*/ 1804229 h 8120930"/>
              <a:gd name="connsiteX9" fmla="*/ 121995 w 1019190"/>
              <a:gd name="connsiteY9" fmla="*/ 2224853 h 8120930"/>
              <a:gd name="connsiteX10" fmla="*/ 1018107 w 1019190"/>
              <a:gd name="connsiteY10" fmla="*/ 12005 h 8120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9190" h="8120930">
                <a:moveTo>
                  <a:pt x="1018107" y="12005"/>
                </a:moveTo>
                <a:cubicBezTo>
                  <a:pt x="1048587" y="200981"/>
                  <a:pt x="426795" y="2337629"/>
                  <a:pt x="304875" y="3358709"/>
                </a:cubicBezTo>
                <a:cubicBezTo>
                  <a:pt x="182955" y="4379789"/>
                  <a:pt x="335355" y="5821493"/>
                  <a:pt x="286587" y="6138485"/>
                </a:cubicBezTo>
                <a:cubicBezTo>
                  <a:pt x="237819" y="6455477"/>
                  <a:pt x="-63933" y="4937573"/>
                  <a:pt x="12267" y="5260661"/>
                </a:cubicBezTo>
                <a:cubicBezTo>
                  <a:pt x="88467" y="5583749"/>
                  <a:pt x="725499" y="7778309"/>
                  <a:pt x="743787" y="8077013"/>
                </a:cubicBezTo>
                <a:cubicBezTo>
                  <a:pt x="762075" y="8375717"/>
                  <a:pt x="121995" y="7052885"/>
                  <a:pt x="121995" y="7052885"/>
                </a:cubicBezTo>
                <a:lnTo>
                  <a:pt x="121995" y="7052885"/>
                </a:lnTo>
                <a:cubicBezTo>
                  <a:pt x="115899" y="6571301"/>
                  <a:pt x="36651" y="5038157"/>
                  <a:pt x="85419" y="4163381"/>
                </a:cubicBezTo>
                <a:cubicBezTo>
                  <a:pt x="134187" y="3288605"/>
                  <a:pt x="408507" y="2127317"/>
                  <a:pt x="414603" y="1804229"/>
                </a:cubicBezTo>
                <a:cubicBezTo>
                  <a:pt x="420699" y="1481141"/>
                  <a:pt x="24459" y="2526605"/>
                  <a:pt x="121995" y="2224853"/>
                </a:cubicBezTo>
                <a:cubicBezTo>
                  <a:pt x="219531" y="1923101"/>
                  <a:pt x="987627" y="-176971"/>
                  <a:pt x="1018107" y="12005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4ED6127A-AFA2-E0F8-0FD3-CBA635A5AC69}"/>
              </a:ext>
            </a:extLst>
          </p:cNvPr>
          <p:cNvSpPr/>
          <p:nvPr/>
        </p:nvSpPr>
        <p:spPr>
          <a:xfrm>
            <a:off x="3091783" y="8796528"/>
            <a:ext cx="4645460" cy="1208463"/>
          </a:xfrm>
          <a:custGeom>
            <a:avLst/>
            <a:gdLst>
              <a:gd name="connsiteX0" fmla="*/ 218345 w 4645460"/>
              <a:gd name="connsiteY0" fmla="*/ 274320 h 1208463"/>
              <a:gd name="connsiteX1" fmla="*/ 291497 w 4645460"/>
              <a:gd name="connsiteY1" fmla="*/ 347472 h 1208463"/>
              <a:gd name="connsiteX2" fmla="*/ 2650649 w 4645460"/>
              <a:gd name="connsiteY2" fmla="*/ 566928 h 1208463"/>
              <a:gd name="connsiteX3" fmla="*/ 2266601 w 4645460"/>
              <a:gd name="connsiteY3" fmla="*/ 566928 h 1208463"/>
              <a:gd name="connsiteX4" fmla="*/ 3546761 w 4645460"/>
              <a:gd name="connsiteY4" fmla="*/ 0 h 1208463"/>
              <a:gd name="connsiteX5" fmla="*/ 2412905 w 4645460"/>
              <a:gd name="connsiteY5" fmla="*/ 566928 h 1208463"/>
              <a:gd name="connsiteX6" fmla="*/ 1589945 w 4645460"/>
              <a:gd name="connsiteY6" fmla="*/ 1152144 h 1208463"/>
              <a:gd name="connsiteX7" fmla="*/ 4644041 w 4645460"/>
              <a:gd name="connsiteY7" fmla="*/ 1170432 h 1208463"/>
              <a:gd name="connsiteX8" fmla="*/ 1973993 w 4645460"/>
              <a:gd name="connsiteY8" fmla="*/ 1207008 h 1208463"/>
              <a:gd name="connsiteX9" fmla="*/ 949865 w 4645460"/>
              <a:gd name="connsiteY9" fmla="*/ 1115568 h 1208463"/>
              <a:gd name="connsiteX10" fmla="*/ 1937417 w 4645460"/>
              <a:gd name="connsiteY10" fmla="*/ 585216 h 1208463"/>
              <a:gd name="connsiteX11" fmla="*/ 218345 w 4645460"/>
              <a:gd name="connsiteY11" fmla="*/ 274320 h 1208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645460" h="1208463">
                <a:moveTo>
                  <a:pt x="218345" y="274320"/>
                </a:moveTo>
                <a:cubicBezTo>
                  <a:pt x="-55975" y="234696"/>
                  <a:pt x="-113887" y="298704"/>
                  <a:pt x="291497" y="347472"/>
                </a:cubicBezTo>
                <a:cubicBezTo>
                  <a:pt x="696881" y="396240"/>
                  <a:pt x="2321465" y="530352"/>
                  <a:pt x="2650649" y="566928"/>
                </a:cubicBezTo>
                <a:cubicBezTo>
                  <a:pt x="2979833" y="603504"/>
                  <a:pt x="2117249" y="661416"/>
                  <a:pt x="2266601" y="566928"/>
                </a:cubicBezTo>
                <a:cubicBezTo>
                  <a:pt x="2415953" y="472440"/>
                  <a:pt x="3522377" y="0"/>
                  <a:pt x="3546761" y="0"/>
                </a:cubicBezTo>
                <a:cubicBezTo>
                  <a:pt x="3571145" y="0"/>
                  <a:pt x="2739041" y="374904"/>
                  <a:pt x="2412905" y="566928"/>
                </a:cubicBezTo>
                <a:cubicBezTo>
                  <a:pt x="2086769" y="758952"/>
                  <a:pt x="1218089" y="1051560"/>
                  <a:pt x="1589945" y="1152144"/>
                </a:cubicBezTo>
                <a:cubicBezTo>
                  <a:pt x="1961801" y="1252728"/>
                  <a:pt x="4580033" y="1161288"/>
                  <a:pt x="4644041" y="1170432"/>
                </a:cubicBezTo>
                <a:cubicBezTo>
                  <a:pt x="4708049" y="1179576"/>
                  <a:pt x="2589689" y="1216152"/>
                  <a:pt x="1973993" y="1207008"/>
                </a:cubicBezTo>
                <a:cubicBezTo>
                  <a:pt x="1358297" y="1197864"/>
                  <a:pt x="955961" y="1219200"/>
                  <a:pt x="949865" y="1115568"/>
                </a:cubicBezTo>
                <a:cubicBezTo>
                  <a:pt x="943769" y="1011936"/>
                  <a:pt x="2053241" y="722376"/>
                  <a:pt x="1937417" y="585216"/>
                </a:cubicBezTo>
                <a:cubicBezTo>
                  <a:pt x="1821593" y="448056"/>
                  <a:pt x="492665" y="313944"/>
                  <a:pt x="218345" y="27432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16FA61A7-4ADD-618C-1BC4-58248BBA6479}"/>
              </a:ext>
            </a:extLst>
          </p:cNvPr>
          <p:cNvSpPr/>
          <p:nvPr/>
        </p:nvSpPr>
        <p:spPr>
          <a:xfrm>
            <a:off x="-398920" y="711372"/>
            <a:ext cx="1899773" cy="706368"/>
          </a:xfrm>
          <a:custGeom>
            <a:avLst/>
            <a:gdLst>
              <a:gd name="connsiteX0" fmla="*/ 14872 w 1899773"/>
              <a:gd name="connsiteY0" fmla="*/ 1860 h 706368"/>
              <a:gd name="connsiteX1" fmla="*/ 1843672 w 1899773"/>
              <a:gd name="connsiteY1" fmla="*/ 678516 h 706368"/>
              <a:gd name="connsiteX2" fmla="*/ 1368184 w 1899773"/>
              <a:gd name="connsiteY2" fmla="*/ 568788 h 706368"/>
              <a:gd name="connsiteX3" fmla="*/ 728104 w 1899773"/>
              <a:gd name="connsiteY3" fmla="*/ 495636 h 706368"/>
              <a:gd name="connsiteX4" fmla="*/ 965848 w 1899773"/>
              <a:gd name="connsiteY4" fmla="*/ 477348 h 706368"/>
              <a:gd name="connsiteX5" fmla="*/ 14872 w 1899773"/>
              <a:gd name="connsiteY5" fmla="*/ 1860 h 70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9773" h="706368">
                <a:moveTo>
                  <a:pt x="14872" y="1860"/>
                </a:moveTo>
                <a:cubicBezTo>
                  <a:pt x="161176" y="35388"/>
                  <a:pt x="1618120" y="584028"/>
                  <a:pt x="1843672" y="678516"/>
                </a:cubicBezTo>
                <a:cubicBezTo>
                  <a:pt x="2069224" y="773004"/>
                  <a:pt x="1554112" y="599268"/>
                  <a:pt x="1368184" y="568788"/>
                </a:cubicBezTo>
                <a:cubicBezTo>
                  <a:pt x="1182256" y="538308"/>
                  <a:pt x="795160" y="510876"/>
                  <a:pt x="728104" y="495636"/>
                </a:cubicBezTo>
                <a:cubicBezTo>
                  <a:pt x="661048" y="480396"/>
                  <a:pt x="1084720" y="556596"/>
                  <a:pt x="965848" y="477348"/>
                </a:cubicBezTo>
                <a:cubicBezTo>
                  <a:pt x="846976" y="398100"/>
                  <a:pt x="-131432" y="-31668"/>
                  <a:pt x="14872" y="186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8403D666-D93F-C9CC-6010-E7D8CEC64A2C}"/>
              </a:ext>
            </a:extLst>
          </p:cNvPr>
          <p:cNvSpPr/>
          <p:nvPr/>
        </p:nvSpPr>
        <p:spPr>
          <a:xfrm>
            <a:off x="2616903" y="8907911"/>
            <a:ext cx="1627475" cy="4031824"/>
          </a:xfrm>
          <a:custGeom>
            <a:avLst/>
            <a:gdLst>
              <a:gd name="connsiteX0" fmla="*/ 1443033 w 1627475"/>
              <a:gd name="connsiteY0" fmla="*/ 327529 h 4031824"/>
              <a:gd name="connsiteX1" fmla="*/ 89721 w 1627475"/>
              <a:gd name="connsiteY1" fmla="*/ 3802249 h 4031824"/>
              <a:gd name="connsiteX2" fmla="*/ 199449 w 1627475"/>
              <a:gd name="connsiteY2" fmla="*/ 3454777 h 4031824"/>
              <a:gd name="connsiteX3" fmla="*/ 784665 w 1627475"/>
              <a:gd name="connsiteY3" fmla="*/ 1443097 h 4031824"/>
              <a:gd name="connsiteX4" fmla="*/ 53145 w 1627475"/>
              <a:gd name="connsiteY4" fmla="*/ 2576953 h 4031824"/>
              <a:gd name="connsiteX5" fmla="*/ 1461321 w 1627475"/>
              <a:gd name="connsiteY5" fmla="*/ 400681 h 4031824"/>
              <a:gd name="connsiteX6" fmla="*/ 1443033 w 1627475"/>
              <a:gd name="connsiteY6" fmla="*/ 327529 h 403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7475" h="4031824">
                <a:moveTo>
                  <a:pt x="1443033" y="327529"/>
                </a:moveTo>
                <a:cubicBezTo>
                  <a:pt x="1214433" y="894457"/>
                  <a:pt x="296985" y="3281041"/>
                  <a:pt x="89721" y="3802249"/>
                </a:cubicBezTo>
                <a:cubicBezTo>
                  <a:pt x="-117543" y="4323457"/>
                  <a:pt x="83625" y="3847969"/>
                  <a:pt x="199449" y="3454777"/>
                </a:cubicBezTo>
                <a:cubicBezTo>
                  <a:pt x="315273" y="3061585"/>
                  <a:pt x="809049" y="1589401"/>
                  <a:pt x="784665" y="1443097"/>
                </a:cubicBezTo>
                <a:cubicBezTo>
                  <a:pt x="760281" y="1296793"/>
                  <a:pt x="53145" y="2576953"/>
                  <a:pt x="53145" y="2576953"/>
                </a:cubicBezTo>
                <a:lnTo>
                  <a:pt x="1461321" y="400681"/>
                </a:lnTo>
                <a:cubicBezTo>
                  <a:pt x="1699065" y="25777"/>
                  <a:pt x="1671633" y="-239399"/>
                  <a:pt x="1443033" y="327529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28A28228-B6D1-7A37-824E-F155E0250997}"/>
              </a:ext>
            </a:extLst>
          </p:cNvPr>
          <p:cNvSpPr/>
          <p:nvPr/>
        </p:nvSpPr>
        <p:spPr>
          <a:xfrm>
            <a:off x="382905" y="51892"/>
            <a:ext cx="5786979" cy="1357961"/>
          </a:xfrm>
          <a:custGeom>
            <a:avLst/>
            <a:gdLst>
              <a:gd name="connsiteX0" fmla="*/ 421767 w 5786979"/>
              <a:gd name="connsiteY0" fmla="*/ 21260 h 1357961"/>
              <a:gd name="connsiteX1" fmla="*/ 549783 w 5786979"/>
              <a:gd name="connsiteY1" fmla="*/ 94412 h 1357961"/>
              <a:gd name="connsiteX2" fmla="*/ 5085207 w 5786979"/>
              <a:gd name="connsiteY2" fmla="*/ 515036 h 1357961"/>
              <a:gd name="connsiteX3" fmla="*/ 3805047 w 5786979"/>
              <a:gd name="connsiteY3" fmla="*/ 533324 h 1357961"/>
              <a:gd name="connsiteX4" fmla="*/ 5780151 w 5786979"/>
              <a:gd name="connsiteY4" fmla="*/ 734492 h 1357961"/>
              <a:gd name="connsiteX5" fmla="*/ 4499991 w 5786979"/>
              <a:gd name="connsiteY5" fmla="*/ 716204 h 1357961"/>
              <a:gd name="connsiteX6" fmla="*/ 1994535 w 5786979"/>
              <a:gd name="connsiteY6" fmla="*/ 624764 h 1357961"/>
              <a:gd name="connsiteX7" fmla="*/ 4865751 w 5786979"/>
              <a:gd name="connsiteY7" fmla="*/ 935660 h 1357961"/>
              <a:gd name="connsiteX8" fmla="*/ 3878199 w 5786979"/>
              <a:gd name="connsiteY8" fmla="*/ 825932 h 1357961"/>
              <a:gd name="connsiteX9" fmla="*/ 4975479 w 5786979"/>
              <a:gd name="connsiteY9" fmla="*/ 1356284 h 1357961"/>
              <a:gd name="connsiteX10" fmla="*/ 4207383 w 5786979"/>
              <a:gd name="connsiteY10" fmla="*/ 972236 h 1357961"/>
              <a:gd name="connsiteX11" fmla="*/ 3658743 w 5786979"/>
              <a:gd name="connsiteY11" fmla="*/ 387020 h 1357961"/>
              <a:gd name="connsiteX12" fmla="*/ 421767 w 5786979"/>
              <a:gd name="connsiteY12" fmla="*/ 21260 h 135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86979" h="1357961">
                <a:moveTo>
                  <a:pt x="421767" y="21260"/>
                </a:moveTo>
                <a:cubicBezTo>
                  <a:pt x="-96393" y="-27508"/>
                  <a:pt x="-227457" y="12116"/>
                  <a:pt x="549783" y="94412"/>
                </a:cubicBezTo>
                <a:cubicBezTo>
                  <a:pt x="1327023" y="176708"/>
                  <a:pt x="4542663" y="441884"/>
                  <a:pt x="5085207" y="515036"/>
                </a:cubicBezTo>
                <a:cubicBezTo>
                  <a:pt x="5627751" y="588188"/>
                  <a:pt x="3689223" y="496748"/>
                  <a:pt x="3805047" y="533324"/>
                </a:cubicBezTo>
                <a:cubicBezTo>
                  <a:pt x="3920871" y="569900"/>
                  <a:pt x="5664327" y="704012"/>
                  <a:pt x="5780151" y="734492"/>
                </a:cubicBezTo>
                <a:cubicBezTo>
                  <a:pt x="5895975" y="764972"/>
                  <a:pt x="4499991" y="716204"/>
                  <a:pt x="4499991" y="716204"/>
                </a:cubicBezTo>
                <a:cubicBezTo>
                  <a:pt x="3869055" y="697916"/>
                  <a:pt x="1933575" y="588188"/>
                  <a:pt x="1994535" y="624764"/>
                </a:cubicBezTo>
                <a:cubicBezTo>
                  <a:pt x="2055495" y="661340"/>
                  <a:pt x="4865751" y="935660"/>
                  <a:pt x="4865751" y="935660"/>
                </a:cubicBezTo>
                <a:cubicBezTo>
                  <a:pt x="5179695" y="969188"/>
                  <a:pt x="3859911" y="755828"/>
                  <a:pt x="3878199" y="825932"/>
                </a:cubicBezTo>
                <a:cubicBezTo>
                  <a:pt x="3896487" y="896036"/>
                  <a:pt x="4920615" y="1331900"/>
                  <a:pt x="4975479" y="1356284"/>
                </a:cubicBezTo>
                <a:cubicBezTo>
                  <a:pt x="5030343" y="1380668"/>
                  <a:pt x="4426839" y="1133780"/>
                  <a:pt x="4207383" y="972236"/>
                </a:cubicBezTo>
                <a:cubicBezTo>
                  <a:pt x="3987927" y="810692"/>
                  <a:pt x="4289679" y="539420"/>
                  <a:pt x="3658743" y="387020"/>
                </a:cubicBezTo>
                <a:cubicBezTo>
                  <a:pt x="3027807" y="234620"/>
                  <a:pt x="939927" y="70028"/>
                  <a:pt x="421767" y="2126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55354D9D-CDC3-A276-AE68-1887973D3874}"/>
              </a:ext>
            </a:extLst>
          </p:cNvPr>
          <p:cNvSpPr/>
          <p:nvPr/>
        </p:nvSpPr>
        <p:spPr>
          <a:xfrm>
            <a:off x="4034373" y="4058889"/>
            <a:ext cx="849115" cy="407631"/>
          </a:xfrm>
          <a:custGeom>
            <a:avLst/>
            <a:gdLst>
              <a:gd name="connsiteX0" fmla="*/ 7540 w 849115"/>
              <a:gd name="connsiteY0" fmla="*/ 2902 h 407631"/>
              <a:gd name="connsiteX1" fmla="*/ 557505 w 849115"/>
              <a:gd name="connsiteY1" fmla="*/ 128798 h 407631"/>
              <a:gd name="connsiteX2" fmla="*/ 650270 w 849115"/>
              <a:gd name="connsiteY2" fmla="*/ 161928 h 407631"/>
              <a:gd name="connsiteX3" fmla="*/ 849053 w 849115"/>
              <a:gd name="connsiteY3" fmla="*/ 347459 h 407631"/>
              <a:gd name="connsiteX4" fmla="*/ 670149 w 849115"/>
              <a:gd name="connsiteY4" fmla="*/ 241441 h 407631"/>
              <a:gd name="connsiteX5" fmla="*/ 531001 w 849115"/>
              <a:gd name="connsiteY5" fmla="*/ 387215 h 407631"/>
              <a:gd name="connsiteX6" fmla="*/ 153314 w 849115"/>
              <a:gd name="connsiteY6" fmla="*/ 393841 h 407631"/>
              <a:gd name="connsiteX7" fmla="*/ 232827 w 849115"/>
              <a:gd name="connsiteY7" fmla="*/ 267946 h 407631"/>
              <a:gd name="connsiteX8" fmla="*/ 7540 w 849115"/>
              <a:gd name="connsiteY8" fmla="*/ 2902 h 40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9115" h="407631">
                <a:moveTo>
                  <a:pt x="7540" y="2902"/>
                </a:moveTo>
                <a:cubicBezTo>
                  <a:pt x="61653" y="-20289"/>
                  <a:pt x="450383" y="102294"/>
                  <a:pt x="557505" y="128798"/>
                </a:cubicBezTo>
                <a:cubicBezTo>
                  <a:pt x="664627" y="155302"/>
                  <a:pt x="601679" y="125484"/>
                  <a:pt x="650270" y="161928"/>
                </a:cubicBezTo>
                <a:cubicBezTo>
                  <a:pt x="698861" y="198372"/>
                  <a:pt x="845740" y="334207"/>
                  <a:pt x="849053" y="347459"/>
                </a:cubicBezTo>
                <a:cubicBezTo>
                  <a:pt x="852366" y="360711"/>
                  <a:pt x="723158" y="234815"/>
                  <a:pt x="670149" y="241441"/>
                </a:cubicBezTo>
                <a:cubicBezTo>
                  <a:pt x="617140" y="248067"/>
                  <a:pt x="617140" y="361815"/>
                  <a:pt x="531001" y="387215"/>
                </a:cubicBezTo>
                <a:cubicBezTo>
                  <a:pt x="444862" y="412615"/>
                  <a:pt x="203010" y="413719"/>
                  <a:pt x="153314" y="393841"/>
                </a:cubicBezTo>
                <a:cubicBezTo>
                  <a:pt x="103618" y="373963"/>
                  <a:pt x="258227" y="328685"/>
                  <a:pt x="232827" y="267946"/>
                </a:cubicBezTo>
                <a:cubicBezTo>
                  <a:pt x="207427" y="207207"/>
                  <a:pt x="-46573" y="26093"/>
                  <a:pt x="7540" y="290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41F52A3A-8148-CD22-D082-1E6470E4791E}"/>
              </a:ext>
            </a:extLst>
          </p:cNvPr>
          <p:cNvSpPr/>
          <p:nvPr/>
        </p:nvSpPr>
        <p:spPr>
          <a:xfrm>
            <a:off x="8115945" y="4948319"/>
            <a:ext cx="1389757" cy="1984844"/>
          </a:xfrm>
          <a:custGeom>
            <a:avLst/>
            <a:gdLst>
              <a:gd name="connsiteX0" fmla="*/ 49860 w 1389757"/>
              <a:gd name="connsiteY0" fmla="*/ 91514 h 1984844"/>
              <a:gd name="connsiteX1" fmla="*/ 305041 w 1389757"/>
              <a:gd name="connsiteY1" fmla="*/ 282900 h 1984844"/>
              <a:gd name="connsiteX2" fmla="*/ 1325767 w 1389757"/>
              <a:gd name="connsiteY2" fmla="*/ 1282360 h 1984844"/>
              <a:gd name="connsiteX3" fmla="*/ 1198176 w 1389757"/>
              <a:gd name="connsiteY3" fmla="*/ 1090974 h 1984844"/>
              <a:gd name="connsiteX4" fmla="*/ 1389562 w 1389757"/>
              <a:gd name="connsiteY4" fmla="*/ 1962844 h 1984844"/>
              <a:gd name="connsiteX5" fmla="*/ 1155646 w 1389757"/>
              <a:gd name="connsiteY5" fmla="*/ 1580072 h 1984844"/>
              <a:gd name="connsiteX6" fmla="*/ 49860 w 1389757"/>
              <a:gd name="connsiteY6" fmla="*/ 91514 h 198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9757" h="1984844">
                <a:moveTo>
                  <a:pt x="49860" y="91514"/>
                </a:moveTo>
                <a:cubicBezTo>
                  <a:pt x="-91907" y="-124681"/>
                  <a:pt x="92390" y="84426"/>
                  <a:pt x="305041" y="282900"/>
                </a:cubicBezTo>
                <a:cubicBezTo>
                  <a:pt x="517692" y="481374"/>
                  <a:pt x="1176911" y="1147681"/>
                  <a:pt x="1325767" y="1282360"/>
                </a:cubicBezTo>
                <a:cubicBezTo>
                  <a:pt x="1474623" y="1417039"/>
                  <a:pt x="1187544" y="977560"/>
                  <a:pt x="1198176" y="1090974"/>
                </a:cubicBezTo>
                <a:cubicBezTo>
                  <a:pt x="1208808" y="1204388"/>
                  <a:pt x="1396650" y="1881328"/>
                  <a:pt x="1389562" y="1962844"/>
                </a:cubicBezTo>
                <a:cubicBezTo>
                  <a:pt x="1382474" y="2044360"/>
                  <a:pt x="1375386" y="1895505"/>
                  <a:pt x="1155646" y="1580072"/>
                </a:cubicBezTo>
                <a:cubicBezTo>
                  <a:pt x="935906" y="1264639"/>
                  <a:pt x="191627" y="307709"/>
                  <a:pt x="49860" y="91514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87ABC1A7-B11B-414D-1E9E-324A8B704B75}"/>
              </a:ext>
            </a:extLst>
          </p:cNvPr>
          <p:cNvSpPr/>
          <p:nvPr/>
        </p:nvSpPr>
        <p:spPr>
          <a:xfrm>
            <a:off x="6846877" y="5797716"/>
            <a:ext cx="2113199" cy="6290617"/>
          </a:xfrm>
          <a:custGeom>
            <a:avLst/>
            <a:gdLst>
              <a:gd name="connsiteX0" fmla="*/ 205087 w 2113199"/>
              <a:gd name="connsiteY0" fmla="*/ 48902 h 6290617"/>
              <a:gd name="connsiteX1" fmla="*/ 218941 w 2113199"/>
              <a:gd name="connsiteY1" fmla="*/ 104320 h 6290617"/>
              <a:gd name="connsiteX2" fmla="*/ 1410432 w 2113199"/>
              <a:gd name="connsiteY2" fmla="*/ 4246829 h 6290617"/>
              <a:gd name="connsiteX3" fmla="*/ 1451996 w 2113199"/>
              <a:gd name="connsiteY3" fmla="*/ 4191411 h 6290617"/>
              <a:gd name="connsiteX4" fmla="*/ 2103159 w 2113199"/>
              <a:gd name="connsiteY4" fmla="*/ 6269593 h 6290617"/>
              <a:gd name="connsiteX5" fmla="*/ 1715232 w 2113199"/>
              <a:gd name="connsiteY5" fmla="*/ 5008829 h 6290617"/>
              <a:gd name="connsiteX6" fmla="*/ 80396 w 2113199"/>
              <a:gd name="connsiteY6" fmla="*/ 1115702 h 6290617"/>
              <a:gd name="connsiteX7" fmla="*/ 246650 w 2113199"/>
              <a:gd name="connsiteY7" fmla="*/ 1919266 h 6290617"/>
              <a:gd name="connsiteX8" fmla="*/ 205087 w 2113199"/>
              <a:gd name="connsiteY8" fmla="*/ 783193 h 6290617"/>
              <a:gd name="connsiteX9" fmla="*/ 260505 w 2113199"/>
              <a:gd name="connsiteY9" fmla="*/ 921739 h 6290617"/>
              <a:gd name="connsiteX10" fmla="*/ 205087 w 2113199"/>
              <a:gd name="connsiteY10" fmla="*/ 48902 h 629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13199" h="6290617">
                <a:moveTo>
                  <a:pt x="205087" y="48902"/>
                </a:moveTo>
                <a:cubicBezTo>
                  <a:pt x="198160" y="-87334"/>
                  <a:pt x="218941" y="104320"/>
                  <a:pt x="218941" y="104320"/>
                </a:cubicBezTo>
                <a:cubicBezTo>
                  <a:pt x="419832" y="803975"/>
                  <a:pt x="1204923" y="3565647"/>
                  <a:pt x="1410432" y="4246829"/>
                </a:cubicBezTo>
                <a:cubicBezTo>
                  <a:pt x="1615941" y="4928011"/>
                  <a:pt x="1336542" y="3854284"/>
                  <a:pt x="1451996" y="4191411"/>
                </a:cubicBezTo>
                <a:cubicBezTo>
                  <a:pt x="1567451" y="4528538"/>
                  <a:pt x="2059286" y="6133357"/>
                  <a:pt x="2103159" y="6269593"/>
                </a:cubicBezTo>
                <a:cubicBezTo>
                  <a:pt x="2147032" y="6405829"/>
                  <a:pt x="2052359" y="5867811"/>
                  <a:pt x="1715232" y="5008829"/>
                </a:cubicBezTo>
                <a:cubicBezTo>
                  <a:pt x="1378105" y="4149847"/>
                  <a:pt x="325160" y="1630629"/>
                  <a:pt x="80396" y="1115702"/>
                </a:cubicBezTo>
                <a:cubicBezTo>
                  <a:pt x="-164368" y="600775"/>
                  <a:pt x="225868" y="1974684"/>
                  <a:pt x="246650" y="1919266"/>
                </a:cubicBezTo>
                <a:cubicBezTo>
                  <a:pt x="267432" y="1863848"/>
                  <a:pt x="202778" y="949447"/>
                  <a:pt x="205087" y="783193"/>
                </a:cubicBezTo>
                <a:cubicBezTo>
                  <a:pt x="207396" y="616939"/>
                  <a:pt x="262814" y="1039503"/>
                  <a:pt x="260505" y="921739"/>
                </a:cubicBezTo>
                <a:cubicBezTo>
                  <a:pt x="258196" y="803975"/>
                  <a:pt x="212014" y="185138"/>
                  <a:pt x="205087" y="4890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59906FB8-CF2F-BFFD-A54B-06A78A5F0F4D}"/>
              </a:ext>
            </a:extLst>
          </p:cNvPr>
          <p:cNvSpPr/>
          <p:nvPr/>
        </p:nvSpPr>
        <p:spPr>
          <a:xfrm>
            <a:off x="7593889" y="5511475"/>
            <a:ext cx="1306505" cy="4183465"/>
          </a:xfrm>
          <a:custGeom>
            <a:avLst/>
            <a:gdLst>
              <a:gd name="connsiteX0" fmla="*/ 67675 w 1306505"/>
              <a:gd name="connsiteY0" fmla="*/ 85761 h 4183465"/>
              <a:gd name="connsiteX1" fmla="*/ 109238 w 1306505"/>
              <a:gd name="connsiteY1" fmla="*/ 168889 h 4183465"/>
              <a:gd name="connsiteX2" fmla="*/ 1079056 w 1306505"/>
              <a:gd name="connsiteY2" fmla="*/ 1568198 h 4183465"/>
              <a:gd name="connsiteX3" fmla="*/ 1037493 w 1306505"/>
              <a:gd name="connsiteY3" fmla="*/ 1512780 h 4183465"/>
              <a:gd name="connsiteX4" fmla="*/ 1300729 w 1306505"/>
              <a:gd name="connsiteY4" fmla="*/ 4158998 h 4183465"/>
              <a:gd name="connsiteX5" fmla="*/ 1203747 w 1306505"/>
              <a:gd name="connsiteY5" fmla="*/ 2745834 h 4183465"/>
              <a:gd name="connsiteX6" fmla="*/ 1023638 w 1306505"/>
              <a:gd name="connsiteY6" fmla="*/ 1304961 h 4183465"/>
              <a:gd name="connsiteX7" fmla="*/ 511020 w 1306505"/>
              <a:gd name="connsiteY7" fmla="*/ 723070 h 4183465"/>
              <a:gd name="connsiteX8" fmla="*/ 67675 w 1306505"/>
              <a:gd name="connsiteY8" fmla="*/ 85761 h 41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6505" h="4183465">
                <a:moveTo>
                  <a:pt x="67675" y="85761"/>
                </a:moveTo>
                <a:cubicBezTo>
                  <a:pt x="711" y="-6603"/>
                  <a:pt x="-59325" y="-78184"/>
                  <a:pt x="109238" y="168889"/>
                </a:cubicBezTo>
                <a:cubicBezTo>
                  <a:pt x="277801" y="415962"/>
                  <a:pt x="924347" y="1344216"/>
                  <a:pt x="1079056" y="1568198"/>
                </a:cubicBezTo>
                <a:cubicBezTo>
                  <a:pt x="1233765" y="1792180"/>
                  <a:pt x="1000547" y="1080980"/>
                  <a:pt x="1037493" y="1512780"/>
                </a:cubicBezTo>
                <a:cubicBezTo>
                  <a:pt x="1074439" y="1944580"/>
                  <a:pt x="1273020" y="3953489"/>
                  <a:pt x="1300729" y="4158998"/>
                </a:cubicBezTo>
                <a:cubicBezTo>
                  <a:pt x="1328438" y="4364507"/>
                  <a:pt x="1249929" y="3221507"/>
                  <a:pt x="1203747" y="2745834"/>
                </a:cubicBezTo>
                <a:cubicBezTo>
                  <a:pt x="1157565" y="2270161"/>
                  <a:pt x="1139093" y="1642088"/>
                  <a:pt x="1023638" y="1304961"/>
                </a:cubicBezTo>
                <a:cubicBezTo>
                  <a:pt x="908184" y="967834"/>
                  <a:pt x="668038" y="919343"/>
                  <a:pt x="511020" y="723070"/>
                </a:cubicBezTo>
                <a:cubicBezTo>
                  <a:pt x="354002" y="526797"/>
                  <a:pt x="134639" y="178125"/>
                  <a:pt x="67675" y="85761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0F90481B-B74D-50C3-3327-F794529F198A}"/>
              </a:ext>
            </a:extLst>
          </p:cNvPr>
          <p:cNvSpPr/>
          <p:nvPr/>
        </p:nvSpPr>
        <p:spPr>
          <a:xfrm>
            <a:off x="574595" y="10121688"/>
            <a:ext cx="1035617" cy="207425"/>
          </a:xfrm>
          <a:custGeom>
            <a:avLst/>
            <a:gdLst>
              <a:gd name="connsiteX0" fmla="*/ 38180 w 1035617"/>
              <a:gd name="connsiteY0" fmla="*/ 22437 h 207425"/>
              <a:gd name="connsiteX1" fmla="*/ 50880 w 1035617"/>
              <a:gd name="connsiteY1" fmla="*/ 98637 h 207425"/>
              <a:gd name="connsiteX2" fmla="*/ 47705 w 1035617"/>
              <a:gd name="connsiteY2" fmla="*/ 203412 h 207425"/>
              <a:gd name="connsiteX3" fmla="*/ 50880 w 1035617"/>
              <a:gd name="connsiteY3" fmla="*/ 184362 h 207425"/>
              <a:gd name="connsiteX4" fmla="*/ 174705 w 1035617"/>
              <a:gd name="connsiteY4" fmla="*/ 171662 h 207425"/>
              <a:gd name="connsiteX5" fmla="*/ 857330 w 1035617"/>
              <a:gd name="connsiteY5" fmla="*/ 174837 h 207425"/>
              <a:gd name="connsiteX6" fmla="*/ 1003380 w 1035617"/>
              <a:gd name="connsiteY6" fmla="*/ 178012 h 207425"/>
              <a:gd name="connsiteX7" fmla="*/ 1003380 w 1035617"/>
              <a:gd name="connsiteY7" fmla="*/ 178012 h 207425"/>
              <a:gd name="connsiteX8" fmla="*/ 1028780 w 1035617"/>
              <a:gd name="connsiteY8" fmla="*/ 54187 h 207425"/>
              <a:gd name="connsiteX9" fmla="*/ 1006555 w 1035617"/>
              <a:gd name="connsiteY9" fmla="*/ 212 h 207425"/>
              <a:gd name="connsiteX10" fmla="*/ 1006555 w 1035617"/>
              <a:gd name="connsiteY10" fmla="*/ 35137 h 207425"/>
              <a:gd name="connsiteX11" fmla="*/ 603330 w 1035617"/>
              <a:gd name="connsiteY11" fmla="*/ 28787 h 207425"/>
              <a:gd name="connsiteX12" fmla="*/ 38180 w 1035617"/>
              <a:gd name="connsiteY12" fmla="*/ 22437 h 20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5617" h="207425">
                <a:moveTo>
                  <a:pt x="38180" y="22437"/>
                </a:moveTo>
                <a:cubicBezTo>
                  <a:pt x="-53895" y="34079"/>
                  <a:pt x="49293" y="68475"/>
                  <a:pt x="50880" y="98637"/>
                </a:cubicBezTo>
                <a:cubicBezTo>
                  <a:pt x="52467" y="128799"/>
                  <a:pt x="47705" y="203412"/>
                  <a:pt x="47705" y="203412"/>
                </a:cubicBezTo>
                <a:cubicBezTo>
                  <a:pt x="47705" y="217699"/>
                  <a:pt x="29714" y="189654"/>
                  <a:pt x="50880" y="184362"/>
                </a:cubicBezTo>
                <a:cubicBezTo>
                  <a:pt x="72046" y="179070"/>
                  <a:pt x="174705" y="171662"/>
                  <a:pt x="174705" y="171662"/>
                </a:cubicBezTo>
                <a:lnTo>
                  <a:pt x="857330" y="174837"/>
                </a:lnTo>
                <a:cubicBezTo>
                  <a:pt x="995442" y="175895"/>
                  <a:pt x="1003380" y="178012"/>
                  <a:pt x="1003380" y="178012"/>
                </a:cubicBezTo>
                <a:lnTo>
                  <a:pt x="1003380" y="178012"/>
                </a:lnTo>
                <a:cubicBezTo>
                  <a:pt x="1007613" y="157375"/>
                  <a:pt x="1028251" y="83820"/>
                  <a:pt x="1028780" y="54187"/>
                </a:cubicBezTo>
                <a:cubicBezTo>
                  <a:pt x="1029309" y="24554"/>
                  <a:pt x="1010259" y="3387"/>
                  <a:pt x="1006555" y="212"/>
                </a:cubicBezTo>
                <a:cubicBezTo>
                  <a:pt x="1002851" y="-2963"/>
                  <a:pt x="1073759" y="30375"/>
                  <a:pt x="1006555" y="35137"/>
                </a:cubicBezTo>
                <a:cubicBezTo>
                  <a:pt x="939351" y="39900"/>
                  <a:pt x="758905" y="27729"/>
                  <a:pt x="603330" y="28787"/>
                </a:cubicBezTo>
                <a:cubicBezTo>
                  <a:pt x="447755" y="29845"/>
                  <a:pt x="130255" y="10795"/>
                  <a:pt x="38180" y="2243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55586F87-14EF-A5C7-E556-DF4F56198250}"/>
              </a:ext>
            </a:extLst>
          </p:cNvPr>
          <p:cNvSpPr/>
          <p:nvPr/>
        </p:nvSpPr>
        <p:spPr>
          <a:xfrm>
            <a:off x="557137" y="10516177"/>
            <a:ext cx="513429" cy="584270"/>
          </a:xfrm>
          <a:custGeom>
            <a:avLst/>
            <a:gdLst>
              <a:gd name="connsiteX0" fmla="*/ 201688 w 513429"/>
              <a:gd name="connsiteY0" fmla="*/ 15298 h 584270"/>
              <a:gd name="connsiteX1" fmla="*/ 195338 w 513429"/>
              <a:gd name="connsiteY1" fmla="*/ 215323 h 584270"/>
              <a:gd name="connsiteX2" fmla="*/ 163588 w 513429"/>
              <a:gd name="connsiteY2" fmla="*/ 345498 h 584270"/>
              <a:gd name="connsiteX3" fmla="*/ 81038 w 513429"/>
              <a:gd name="connsiteY3" fmla="*/ 469323 h 584270"/>
              <a:gd name="connsiteX4" fmla="*/ 4838 w 513429"/>
              <a:gd name="connsiteY4" fmla="*/ 580448 h 584270"/>
              <a:gd name="connsiteX5" fmla="*/ 227088 w 513429"/>
              <a:gd name="connsiteY5" fmla="*/ 555048 h 584270"/>
              <a:gd name="connsiteX6" fmla="*/ 331863 w 513429"/>
              <a:gd name="connsiteY6" fmla="*/ 520123 h 584270"/>
              <a:gd name="connsiteX7" fmla="*/ 458863 w 513429"/>
              <a:gd name="connsiteY7" fmla="*/ 345498 h 584270"/>
              <a:gd name="connsiteX8" fmla="*/ 496963 w 513429"/>
              <a:gd name="connsiteY8" fmla="*/ 208973 h 584270"/>
              <a:gd name="connsiteX9" fmla="*/ 503313 w 513429"/>
              <a:gd name="connsiteY9" fmla="*/ 27998 h 584270"/>
              <a:gd name="connsiteX10" fmla="*/ 360438 w 513429"/>
              <a:gd name="connsiteY10" fmla="*/ 15298 h 584270"/>
              <a:gd name="connsiteX11" fmla="*/ 201688 w 513429"/>
              <a:gd name="connsiteY11" fmla="*/ 15298 h 584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3429" h="584270">
                <a:moveTo>
                  <a:pt x="201688" y="15298"/>
                </a:moveTo>
                <a:cubicBezTo>
                  <a:pt x="174171" y="48636"/>
                  <a:pt x="201688" y="160290"/>
                  <a:pt x="195338" y="215323"/>
                </a:cubicBezTo>
                <a:cubicBezTo>
                  <a:pt x="188988" y="270356"/>
                  <a:pt x="182638" y="303165"/>
                  <a:pt x="163588" y="345498"/>
                </a:cubicBezTo>
                <a:cubicBezTo>
                  <a:pt x="144538" y="387831"/>
                  <a:pt x="107496" y="430165"/>
                  <a:pt x="81038" y="469323"/>
                </a:cubicBezTo>
                <a:cubicBezTo>
                  <a:pt x="54580" y="508481"/>
                  <a:pt x="-19504" y="566161"/>
                  <a:pt x="4838" y="580448"/>
                </a:cubicBezTo>
                <a:cubicBezTo>
                  <a:pt x="29180" y="594735"/>
                  <a:pt x="172584" y="565102"/>
                  <a:pt x="227088" y="555048"/>
                </a:cubicBezTo>
                <a:cubicBezTo>
                  <a:pt x="281592" y="544994"/>
                  <a:pt x="293234" y="555048"/>
                  <a:pt x="331863" y="520123"/>
                </a:cubicBezTo>
                <a:cubicBezTo>
                  <a:pt x="370492" y="485198"/>
                  <a:pt x="431346" y="397356"/>
                  <a:pt x="458863" y="345498"/>
                </a:cubicBezTo>
                <a:cubicBezTo>
                  <a:pt x="486380" y="293640"/>
                  <a:pt x="489555" y="261890"/>
                  <a:pt x="496963" y="208973"/>
                </a:cubicBezTo>
                <a:cubicBezTo>
                  <a:pt x="504371" y="156056"/>
                  <a:pt x="526067" y="60277"/>
                  <a:pt x="503313" y="27998"/>
                </a:cubicBezTo>
                <a:cubicBezTo>
                  <a:pt x="480559" y="-4281"/>
                  <a:pt x="408063" y="17415"/>
                  <a:pt x="360438" y="15298"/>
                </a:cubicBezTo>
                <a:cubicBezTo>
                  <a:pt x="312813" y="13181"/>
                  <a:pt x="229205" y="-18040"/>
                  <a:pt x="201688" y="1529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7F7BA599-F747-93D7-E4B2-8E72124A0BE5}"/>
              </a:ext>
            </a:extLst>
          </p:cNvPr>
          <p:cNvSpPr/>
          <p:nvPr/>
        </p:nvSpPr>
        <p:spPr>
          <a:xfrm>
            <a:off x="1574800" y="10179050"/>
            <a:ext cx="16133" cy="105037"/>
          </a:xfrm>
          <a:custGeom>
            <a:avLst/>
            <a:gdLst>
              <a:gd name="connsiteX0" fmla="*/ 0 w 16133"/>
              <a:gd name="connsiteY0" fmla="*/ 0 h 105037"/>
              <a:gd name="connsiteX1" fmla="*/ 15875 w 16133"/>
              <a:gd name="connsiteY1" fmla="*/ 104775 h 105037"/>
              <a:gd name="connsiteX2" fmla="*/ 0 w 16133"/>
              <a:gd name="connsiteY2" fmla="*/ 0 h 10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33" h="105037">
                <a:moveTo>
                  <a:pt x="0" y="0"/>
                </a:moveTo>
                <a:cubicBezTo>
                  <a:pt x="0" y="0"/>
                  <a:pt x="18521" y="98425"/>
                  <a:pt x="15875" y="104775"/>
                </a:cubicBezTo>
                <a:cubicBezTo>
                  <a:pt x="13229" y="111125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4619B0C6-E9BB-DF31-5A10-716263474B71}"/>
              </a:ext>
            </a:extLst>
          </p:cNvPr>
          <p:cNvSpPr/>
          <p:nvPr/>
        </p:nvSpPr>
        <p:spPr>
          <a:xfrm>
            <a:off x="1145798" y="10513547"/>
            <a:ext cx="517949" cy="620850"/>
          </a:xfrm>
          <a:custGeom>
            <a:avLst/>
            <a:gdLst>
              <a:gd name="connsiteX0" fmla="*/ 16252 w 517949"/>
              <a:gd name="connsiteY0" fmla="*/ 36978 h 620850"/>
              <a:gd name="connsiteX1" fmla="*/ 6727 w 517949"/>
              <a:gd name="connsiteY1" fmla="*/ 335428 h 620850"/>
              <a:gd name="connsiteX2" fmla="*/ 13077 w 517949"/>
              <a:gd name="connsiteY2" fmla="*/ 602128 h 620850"/>
              <a:gd name="connsiteX3" fmla="*/ 44827 w 517949"/>
              <a:gd name="connsiteY3" fmla="*/ 595778 h 620850"/>
              <a:gd name="connsiteX4" fmla="*/ 403602 w 517949"/>
              <a:gd name="connsiteY4" fmla="*/ 573553 h 620850"/>
              <a:gd name="connsiteX5" fmla="*/ 495677 w 517949"/>
              <a:gd name="connsiteY5" fmla="*/ 459253 h 620850"/>
              <a:gd name="connsiteX6" fmla="*/ 517902 w 517949"/>
              <a:gd name="connsiteY6" fmla="*/ 379878 h 620850"/>
              <a:gd name="connsiteX7" fmla="*/ 492502 w 517949"/>
              <a:gd name="connsiteY7" fmla="*/ 398928 h 620850"/>
              <a:gd name="connsiteX8" fmla="*/ 368677 w 517949"/>
              <a:gd name="connsiteY8" fmla="*/ 383053 h 620850"/>
              <a:gd name="connsiteX9" fmla="*/ 324227 w 517949"/>
              <a:gd name="connsiteY9" fmla="*/ 287803 h 620850"/>
              <a:gd name="connsiteX10" fmla="*/ 330577 w 517949"/>
              <a:gd name="connsiteY10" fmla="*/ 21103 h 620850"/>
              <a:gd name="connsiteX11" fmla="*/ 187702 w 517949"/>
              <a:gd name="connsiteY11" fmla="*/ 17928 h 620850"/>
              <a:gd name="connsiteX12" fmla="*/ 16252 w 517949"/>
              <a:gd name="connsiteY12" fmla="*/ 36978 h 62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7949" h="620850">
                <a:moveTo>
                  <a:pt x="16252" y="36978"/>
                </a:moveTo>
                <a:cubicBezTo>
                  <a:pt x="-13911" y="89895"/>
                  <a:pt x="7256" y="241236"/>
                  <a:pt x="6727" y="335428"/>
                </a:cubicBezTo>
                <a:cubicBezTo>
                  <a:pt x="6198" y="429620"/>
                  <a:pt x="6727" y="558736"/>
                  <a:pt x="13077" y="602128"/>
                </a:cubicBezTo>
                <a:cubicBezTo>
                  <a:pt x="19427" y="645520"/>
                  <a:pt x="-20260" y="600540"/>
                  <a:pt x="44827" y="595778"/>
                </a:cubicBezTo>
                <a:cubicBezTo>
                  <a:pt x="109914" y="591016"/>
                  <a:pt x="328460" y="596307"/>
                  <a:pt x="403602" y="573553"/>
                </a:cubicBezTo>
                <a:cubicBezTo>
                  <a:pt x="478744" y="550799"/>
                  <a:pt x="476627" y="491532"/>
                  <a:pt x="495677" y="459253"/>
                </a:cubicBezTo>
                <a:cubicBezTo>
                  <a:pt x="514727" y="426974"/>
                  <a:pt x="518431" y="389932"/>
                  <a:pt x="517902" y="379878"/>
                </a:cubicBezTo>
                <a:cubicBezTo>
                  <a:pt x="517373" y="369824"/>
                  <a:pt x="517373" y="398399"/>
                  <a:pt x="492502" y="398928"/>
                </a:cubicBezTo>
                <a:cubicBezTo>
                  <a:pt x="467631" y="399457"/>
                  <a:pt x="396723" y="401574"/>
                  <a:pt x="368677" y="383053"/>
                </a:cubicBezTo>
                <a:cubicBezTo>
                  <a:pt x="340631" y="364532"/>
                  <a:pt x="330577" y="348128"/>
                  <a:pt x="324227" y="287803"/>
                </a:cubicBezTo>
                <a:cubicBezTo>
                  <a:pt x="317877" y="227478"/>
                  <a:pt x="353331" y="66082"/>
                  <a:pt x="330577" y="21103"/>
                </a:cubicBezTo>
                <a:cubicBezTo>
                  <a:pt x="307823" y="-23876"/>
                  <a:pt x="233739" y="16870"/>
                  <a:pt x="187702" y="17928"/>
                </a:cubicBezTo>
                <a:cubicBezTo>
                  <a:pt x="141665" y="18986"/>
                  <a:pt x="46415" y="-15939"/>
                  <a:pt x="16252" y="3697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D1198416-C0B1-8D0E-A4FF-E374207CBA2E}"/>
              </a:ext>
            </a:extLst>
          </p:cNvPr>
          <p:cNvSpPr/>
          <p:nvPr/>
        </p:nvSpPr>
        <p:spPr>
          <a:xfrm>
            <a:off x="1825089" y="10075035"/>
            <a:ext cx="304861" cy="385352"/>
          </a:xfrm>
          <a:custGeom>
            <a:avLst/>
            <a:gdLst>
              <a:gd name="connsiteX0" fmla="*/ 70386 w 304861"/>
              <a:gd name="connsiteY0" fmla="*/ 8765 h 385352"/>
              <a:gd name="connsiteX1" fmla="*/ 292636 w 304861"/>
              <a:gd name="connsiteY1" fmla="*/ 11940 h 385352"/>
              <a:gd name="connsiteX2" fmla="*/ 273586 w 304861"/>
              <a:gd name="connsiteY2" fmla="*/ 56390 h 385352"/>
              <a:gd name="connsiteX3" fmla="*/ 254536 w 304861"/>
              <a:gd name="connsiteY3" fmla="*/ 170690 h 385352"/>
              <a:gd name="connsiteX4" fmla="*/ 222786 w 304861"/>
              <a:gd name="connsiteY4" fmla="*/ 269115 h 385352"/>
              <a:gd name="connsiteX5" fmla="*/ 124361 w 304861"/>
              <a:gd name="connsiteY5" fmla="*/ 338965 h 385352"/>
              <a:gd name="connsiteX6" fmla="*/ 10061 w 304861"/>
              <a:gd name="connsiteY6" fmla="*/ 373890 h 385352"/>
              <a:gd name="connsiteX7" fmla="*/ 10061 w 304861"/>
              <a:gd name="connsiteY7" fmla="*/ 361190 h 385352"/>
              <a:gd name="connsiteX8" fmla="*/ 48161 w 304861"/>
              <a:gd name="connsiteY8" fmla="*/ 116715 h 385352"/>
              <a:gd name="connsiteX9" fmla="*/ 70386 w 304861"/>
              <a:gd name="connsiteY9" fmla="*/ 8765 h 38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861" h="385352">
                <a:moveTo>
                  <a:pt x="70386" y="8765"/>
                </a:moveTo>
                <a:cubicBezTo>
                  <a:pt x="111132" y="-8698"/>
                  <a:pt x="258769" y="4002"/>
                  <a:pt x="292636" y="11940"/>
                </a:cubicBezTo>
                <a:cubicBezTo>
                  <a:pt x="326503" y="19878"/>
                  <a:pt x="279936" y="29932"/>
                  <a:pt x="273586" y="56390"/>
                </a:cubicBezTo>
                <a:cubicBezTo>
                  <a:pt x="267236" y="82848"/>
                  <a:pt x="263003" y="135236"/>
                  <a:pt x="254536" y="170690"/>
                </a:cubicBezTo>
                <a:cubicBezTo>
                  <a:pt x="246069" y="206144"/>
                  <a:pt x="244482" y="241069"/>
                  <a:pt x="222786" y="269115"/>
                </a:cubicBezTo>
                <a:cubicBezTo>
                  <a:pt x="201090" y="297161"/>
                  <a:pt x="159815" y="321503"/>
                  <a:pt x="124361" y="338965"/>
                </a:cubicBezTo>
                <a:cubicBezTo>
                  <a:pt x="88907" y="356427"/>
                  <a:pt x="10061" y="373890"/>
                  <a:pt x="10061" y="373890"/>
                </a:cubicBezTo>
                <a:cubicBezTo>
                  <a:pt x="-8989" y="377594"/>
                  <a:pt x="3711" y="404052"/>
                  <a:pt x="10061" y="361190"/>
                </a:cubicBezTo>
                <a:cubicBezTo>
                  <a:pt x="16411" y="318328"/>
                  <a:pt x="38107" y="172278"/>
                  <a:pt x="48161" y="116715"/>
                </a:cubicBezTo>
                <a:cubicBezTo>
                  <a:pt x="58215" y="61153"/>
                  <a:pt x="29640" y="26228"/>
                  <a:pt x="70386" y="876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9CCDC8C9-0A81-CB0E-B9A6-53BD6AB05821}"/>
              </a:ext>
            </a:extLst>
          </p:cNvPr>
          <p:cNvSpPr/>
          <p:nvPr/>
        </p:nvSpPr>
        <p:spPr>
          <a:xfrm>
            <a:off x="1986349" y="10121548"/>
            <a:ext cx="815220" cy="149776"/>
          </a:xfrm>
          <a:custGeom>
            <a:avLst/>
            <a:gdLst>
              <a:gd name="connsiteX0" fmla="*/ 58351 w 815220"/>
              <a:gd name="connsiteY0" fmla="*/ 9877 h 149776"/>
              <a:gd name="connsiteX1" fmla="*/ 601276 w 815220"/>
              <a:gd name="connsiteY1" fmla="*/ 9877 h 149776"/>
              <a:gd name="connsiteX2" fmla="*/ 775901 w 815220"/>
              <a:gd name="connsiteY2" fmla="*/ 9877 h 149776"/>
              <a:gd name="connsiteX3" fmla="*/ 791776 w 815220"/>
              <a:gd name="connsiteY3" fmla="*/ 47977 h 149776"/>
              <a:gd name="connsiteX4" fmla="*/ 798126 w 815220"/>
              <a:gd name="connsiteY4" fmla="*/ 124177 h 149776"/>
              <a:gd name="connsiteX5" fmla="*/ 550476 w 815220"/>
              <a:gd name="connsiteY5" fmla="*/ 143227 h 149776"/>
              <a:gd name="connsiteX6" fmla="*/ 166301 w 815220"/>
              <a:gd name="connsiteY6" fmla="*/ 140052 h 149776"/>
              <a:gd name="connsiteX7" fmla="*/ 29776 w 815220"/>
              <a:gd name="connsiteY7" fmla="*/ 143227 h 149776"/>
              <a:gd name="connsiteX8" fmla="*/ 58351 w 815220"/>
              <a:gd name="connsiteY8" fmla="*/ 9877 h 14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5220" h="149776">
                <a:moveTo>
                  <a:pt x="58351" y="9877"/>
                </a:moveTo>
                <a:cubicBezTo>
                  <a:pt x="153601" y="-12348"/>
                  <a:pt x="601276" y="9877"/>
                  <a:pt x="601276" y="9877"/>
                </a:cubicBezTo>
                <a:cubicBezTo>
                  <a:pt x="720868" y="9877"/>
                  <a:pt x="744151" y="3527"/>
                  <a:pt x="775901" y="9877"/>
                </a:cubicBezTo>
                <a:cubicBezTo>
                  <a:pt x="807651" y="16227"/>
                  <a:pt x="788072" y="28927"/>
                  <a:pt x="791776" y="47977"/>
                </a:cubicBezTo>
                <a:cubicBezTo>
                  <a:pt x="795480" y="67027"/>
                  <a:pt x="838343" y="108302"/>
                  <a:pt x="798126" y="124177"/>
                </a:cubicBezTo>
                <a:cubicBezTo>
                  <a:pt x="757909" y="140052"/>
                  <a:pt x="655780" y="140581"/>
                  <a:pt x="550476" y="143227"/>
                </a:cubicBezTo>
                <a:cubicBezTo>
                  <a:pt x="445172" y="145873"/>
                  <a:pt x="253084" y="140052"/>
                  <a:pt x="166301" y="140052"/>
                </a:cubicBezTo>
                <a:cubicBezTo>
                  <a:pt x="79518" y="140052"/>
                  <a:pt x="51472" y="159631"/>
                  <a:pt x="29776" y="143227"/>
                </a:cubicBezTo>
                <a:cubicBezTo>
                  <a:pt x="8080" y="126823"/>
                  <a:pt x="-36899" y="32102"/>
                  <a:pt x="58351" y="987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28E1D201-B4AC-DBBB-0F71-D76C77477E9B}"/>
              </a:ext>
            </a:extLst>
          </p:cNvPr>
          <p:cNvSpPr/>
          <p:nvPr/>
        </p:nvSpPr>
        <p:spPr>
          <a:xfrm>
            <a:off x="2107106" y="10325543"/>
            <a:ext cx="619266" cy="149725"/>
          </a:xfrm>
          <a:custGeom>
            <a:avLst/>
            <a:gdLst>
              <a:gd name="connsiteX0" fmla="*/ 36019 w 619266"/>
              <a:gd name="connsiteY0" fmla="*/ 2732 h 149725"/>
              <a:gd name="connsiteX1" fmla="*/ 23319 w 619266"/>
              <a:gd name="connsiteY1" fmla="*/ 66232 h 149725"/>
              <a:gd name="connsiteX2" fmla="*/ 23319 w 619266"/>
              <a:gd name="connsiteY2" fmla="*/ 110682 h 149725"/>
              <a:gd name="connsiteX3" fmla="*/ 74119 w 619266"/>
              <a:gd name="connsiteY3" fmla="*/ 142432 h 149725"/>
              <a:gd name="connsiteX4" fmla="*/ 426544 w 619266"/>
              <a:gd name="connsiteY4" fmla="*/ 145607 h 149725"/>
              <a:gd name="connsiteX5" fmla="*/ 601169 w 619266"/>
              <a:gd name="connsiteY5" fmla="*/ 145607 h 149725"/>
              <a:gd name="connsiteX6" fmla="*/ 610694 w 619266"/>
              <a:gd name="connsiteY6" fmla="*/ 91632 h 149725"/>
              <a:gd name="connsiteX7" fmla="*/ 607519 w 619266"/>
              <a:gd name="connsiteY7" fmla="*/ 21782 h 149725"/>
              <a:gd name="connsiteX8" fmla="*/ 467819 w 619266"/>
              <a:gd name="connsiteY8" fmla="*/ 12257 h 149725"/>
              <a:gd name="connsiteX9" fmla="*/ 36019 w 619266"/>
              <a:gd name="connsiteY9" fmla="*/ 2732 h 14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9266" h="149725">
                <a:moveTo>
                  <a:pt x="36019" y="2732"/>
                </a:moveTo>
                <a:cubicBezTo>
                  <a:pt x="-38064" y="11728"/>
                  <a:pt x="25436" y="48240"/>
                  <a:pt x="23319" y="66232"/>
                </a:cubicBezTo>
                <a:cubicBezTo>
                  <a:pt x="21202" y="84224"/>
                  <a:pt x="14852" y="97982"/>
                  <a:pt x="23319" y="110682"/>
                </a:cubicBezTo>
                <a:cubicBezTo>
                  <a:pt x="31786" y="123382"/>
                  <a:pt x="6915" y="136611"/>
                  <a:pt x="74119" y="142432"/>
                </a:cubicBezTo>
                <a:cubicBezTo>
                  <a:pt x="141323" y="148253"/>
                  <a:pt x="426544" y="145607"/>
                  <a:pt x="426544" y="145607"/>
                </a:cubicBezTo>
                <a:cubicBezTo>
                  <a:pt x="514386" y="146136"/>
                  <a:pt x="570477" y="154603"/>
                  <a:pt x="601169" y="145607"/>
                </a:cubicBezTo>
                <a:cubicBezTo>
                  <a:pt x="631861" y="136611"/>
                  <a:pt x="609636" y="112269"/>
                  <a:pt x="610694" y="91632"/>
                </a:cubicBezTo>
                <a:cubicBezTo>
                  <a:pt x="611752" y="70995"/>
                  <a:pt x="631331" y="35011"/>
                  <a:pt x="607519" y="21782"/>
                </a:cubicBezTo>
                <a:cubicBezTo>
                  <a:pt x="583707" y="8553"/>
                  <a:pt x="558836" y="14903"/>
                  <a:pt x="467819" y="12257"/>
                </a:cubicBezTo>
                <a:cubicBezTo>
                  <a:pt x="376802" y="9611"/>
                  <a:pt x="110102" y="-6264"/>
                  <a:pt x="36019" y="273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0368CD79-7533-B4C6-B425-FBE554B9086D}"/>
              </a:ext>
            </a:extLst>
          </p:cNvPr>
          <p:cNvSpPr/>
          <p:nvPr/>
        </p:nvSpPr>
        <p:spPr>
          <a:xfrm>
            <a:off x="1868875" y="10521950"/>
            <a:ext cx="1051734" cy="591378"/>
          </a:xfrm>
          <a:custGeom>
            <a:avLst/>
            <a:gdLst>
              <a:gd name="connsiteX0" fmla="*/ 1200 w 1051734"/>
              <a:gd name="connsiteY0" fmla="*/ 0 h 591378"/>
              <a:gd name="connsiteX1" fmla="*/ 7550 w 1051734"/>
              <a:gd name="connsiteY1" fmla="*/ 133350 h 591378"/>
              <a:gd name="connsiteX2" fmla="*/ 58350 w 1051734"/>
              <a:gd name="connsiteY2" fmla="*/ 136525 h 591378"/>
              <a:gd name="connsiteX3" fmla="*/ 547300 w 1051734"/>
              <a:gd name="connsiteY3" fmla="*/ 146050 h 591378"/>
              <a:gd name="connsiteX4" fmla="*/ 572700 w 1051734"/>
              <a:gd name="connsiteY4" fmla="*/ 161925 h 591378"/>
              <a:gd name="connsiteX5" fmla="*/ 667950 w 1051734"/>
              <a:gd name="connsiteY5" fmla="*/ 419100 h 591378"/>
              <a:gd name="connsiteX6" fmla="*/ 785425 w 1051734"/>
              <a:gd name="connsiteY6" fmla="*/ 527050 h 591378"/>
              <a:gd name="connsiteX7" fmla="*/ 918775 w 1051734"/>
              <a:gd name="connsiteY7" fmla="*/ 584200 h 591378"/>
              <a:gd name="connsiteX8" fmla="*/ 1039425 w 1051734"/>
              <a:gd name="connsiteY8" fmla="*/ 584200 h 591378"/>
              <a:gd name="connsiteX9" fmla="*/ 1036250 w 1051734"/>
              <a:gd name="connsiteY9" fmla="*/ 542925 h 591378"/>
              <a:gd name="connsiteX10" fmla="*/ 937825 w 1051734"/>
              <a:gd name="connsiteY10" fmla="*/ 98425 h 591378"/>
              <a:gd name="connsiteX11" fmla="*/ 921950 w 1051734"/>
              <a:gd name="connsiteY11" fmla="*/ 34925 h 591378"/>
              <a:gd name="connsiteX12" fmla="*/ 861625 w 1051734"/>
              <a:gd name="connsiteY12" fmla="*/ 15875 h 591378"/>
              <a:gd name="connsiteX13" fmla="*/ 306000 w 1051734"/>
              <a:gd name="connsiteY13" fmla="*/ 15875 h 591378"/>
              <a:gd name="connsiteX14" fmla="*/ 1200 w 1051734"/>
              <a:gd name="connsiteY14" fmla="*/ 0 h 591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1734" h="591378">
                <a:moveTo>
                  <a:pt x="1200" y="0"/>
                </a:moveTo>
                <a:cubicBezTo>
                  <a:pt x="-388" y="55298"/>
                  <a:pt x="-1975" y="110596"/>
                  <a:pt x="7550" y="133350"/>
                </a:cubicBezTo>
                <a:cubicBezTo>
                  <a:pt x="17075" y="156104"/>
                  <a:pt x="58350" y="136525"/>
                  <a:pt x="58350" y="136525"/>
                </a:cubicBezTo>
                <a:lnTo>
                  <a:pt x="547300" y="146050"/>
                </a:lnTo>
                <a:cubicBezTo>
                  <a:pt x="633025" y="150283"/>
                  <a:pt x="552592" y="116417"/>
                  <a:pt x="572700" y="161925"/>
                </a:cubicBezTo>
                <a:cubicBezTo>
                  <a:pt x="592808" y="207433"/>
                  <a:pt x="632496" y="358246"/>
                  <a:pt x="667950" y="419100"/>
                </a:cubicBezTo>
                <a:cubicBezTo>
                  <a:pt x="703404" y="479954"/>
                  <a:pt x="743621" y="499533"/>
                  <a:pt x="785425" y="527050"/>
                </a:cubicBezTo>
                <a:cubicBezTo>
                  <a:pt x="827229" y="554567"/>
                  <a:pt x="876442" y="574675"/>
                  <a:pt x="918775" y="584200"/>
                </a:cubicBezTo>
                <a:cubicBezTo>
                  <a:pt x="961108" y="593725"/>
                  <a:pt x="1019846" y="591079"/>
                  <a:pt x="1039425" y="584200"/>
                </a:cubicBezTo>
                <a:cubicBezTo>
                  <a:pt x="1059004" y="577321"/>
                  <a:pt x="1053183" y="623887"/>
                  <a:pt x="1036250" y="542925"/>
                </a:cubicBezTo>
                <a:cubicBezTo>
                  <a:pt x="1019317" y="461963"/>
                  <a:pt x="956875" y="183092"/>
                  <a:pt x="937825" y="98425"/>
                </a:cubicBezTo>
                <a:cubicBezTo>
                  <a:pt x="918775" y="13758"/>
                  <a:pt x="934650" y="48683"/>
                  <a:pt x="921950" y="34925"/>
                </a:cubicBezTo>
                <a:cubicBezTo>
                  <a:pt x="909250" y="21167"/>
                  <a:pt x="964283" y="19050"/>
                  <a:pt x="861625" y="15875"/>
                </a:cubicBezTo>
                <a:cubicBezTo>
                  <a:pt x="758967" y="12700"/>
                  <a:pt x="306000" y="15875"/>
                  <a:pt x="306000" y="15875"/>
                </a:cubicBezTo>
                <a:lnTo>
                  <a:pt x="1200" y="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7D8AA512-87C4-B7E0-B83A-6CF1CB05DA9C}"/>
              </a:ext>
            </a:extLst>
          </p:cNvPr>
          <p:cNvSpPr/>
          <p:nvPr/>
        </p:nvSpPr>
        <p:spPr>
          <a:xfrm>
            <a:off x="1850708" y="10719468"/>
            <a:ext cx="547963" cy="399970"/>
          </a:xfrm>
          <a:custGeom>
            <a:avLst/>
            <a:gdLst>
              <a:gd name="connsiteX0" fmla="*/ 257492 w 547963"/>
              <a:gd name="connsiteY0" fmla="*/ 12032 h 399970"/>
              <a:gd name="connsiteX1" fmla="*/ 457517 w 547963"/>
              <a:gd name="connsiteY1" fmla="*/ 18382 h 399970"/>
              <a:gd name="connsiteX2" fmla="*/ 543242 w 547963"/>
              <a:gd name="connsiteY2" fmla="*/ 15207 h 399970"/>
              <a:gd name="connsiteX3" fmla="*/ 527367 w 547963"/>
              <a:gd name="connsiteY3" fmla="*/ 59657 h 399970"/>
              <a:gd name="connsiteX4" fmla="*/ 447992 w 547963"/>
              <a:gd name="connsiteY4" fmla="*/ 161257 h 399970"/>
              <a:gd name="connsiteX5" fmla="*/ 301942 w 547963"/>
              <a:gd name="connsiteY5" fmla="*/ 316832 h 399970"/>
              <a:gd name="connsiteX6" fmla="*/ 260667 w 547963"/>
              <a:gd name="connsiteY6" fmla="*/ 380332 h 399970"/>
              <a:gd name="connsiteX7" fmla="*/ 238442 w 547963"/>
              <a:gd name="connsiteY7" fmla="*/ 396207 h 399970"/>
              <a:gd name="connsiteX8" fmla="*/ 140017 w 547963"/>
              <a:gd name="connsiteY8" fmla="*/ 396207 h 399970"/>
              <a:gd name="connsiteX9" fmla="*/ 3492 w 547963"/>
              <a:gd name="connsiteY9" fmla="*/ 396207 h 399970"/>
              <a:gd name="connsiteX10" fmla="*/ 51117 w 547963"/>
              <a:gd name="connsiteY10" fmla="*/ 345407 h 399970"/>
              <a:gd name="connsiteX11" fmla="*/ 165417 w 547963"/>
              <a:gd name="connsiteY11" fmla="*/ 199357 h 399970"/>
              <a:gd name="connsiteX12" fmla="*/ 257492 w 547963"/>
              <a:gd name="connsiteY12" fmla="*/ 12032 h 39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7963" h="399970">
                <a:moveTo>
                  <a:pt x="257492" y="12032"/>
                </a:moveTo>
                <a:cubicBezTo>
                  <a:pt x="306175" y="-18130"/>
                  <a:pt x="409892" y="17853"/>
                  <a:pt x="457517" y="18382"/>
                </a:cubicBezTo>
                <a:cubicBezTo>
                  <a:pt x="505142" y="18911"/>
                  <a:pt x="531600" y="8328"/>
                  <a:pt x="543242" y="15207"/>
                </a:cubicBezTo>
                <a:cubicBezTo>
                  <a:pt x="554884" y="22086"/>
                  <a:pt x="543242" y="35315"/>
                  <a:pt x="527367" y="59657"/>
                </a:cubicBezTo>
                <a:cubicBezTo>
                  <a:pt x="511492" y="83999"/>
                  <a:pt x="485563" y="118395"/>
                  <a:pt x="447992" y="161257"/>
                </a:cubicBezTo>
                <a:cubicBezTo>
                  <a:pt x="410421" y="204119"/>
                  <a:pt x="333163" y="280320"/>
                  <a:pt x="301942" y="316832"/>
                </a:cubicBezTo>
                <a:cubicBezTo>
                  <a:pt x="270721" y="353345"/>
                  <a:pt x="271250" y="367103"/>
                  <a:pt x="260667" y="380332"/>
                </a:cubicBezTo>
                <a:cubicBezTo>
                  <a:pt x="250084" y="393561"/>
                  <a:pt x="258550" y="393561"/>
                  <a:pt x="238442" y="396207"/>
                </a:cubicBezTo>
                <a:cubicBezTo>
                  <a:pt x="218334" y="398853"/>
                  <a:pt x="140017" y="396207"/>
                  <a:pt x="140017" y="396207"/>
                </a:cubicBezTo>
                <a:cubicBezTo>
                  <a:pt x="100859" y="396207"/>
                  <a:pt x="18309" y="404674"/>
                  <a:pt x="3492" y="396207"/>
                </a:cubicBezTo>
                <a:cubicBezTo>
                  <a:pt x="-11325" y="387740"/>
                  <a:pt x="24129" y="378215"/>
                  <a:pt x="51117" y="345407"/>
                </a:cubicBezTo>
                <a:cubicBezTo>
                  <a:pt x="78104" y="312599"/>
                  <a:pt x="125200" y="251215"/>
                  <a:pt x="165417" y="199357"/>
                </a:cubicBezTo>
                <a:cubicBezTo>
                  <a:pt x="205634" y="147499"/>
                  <a:pt x="208809" y="42194"/>
                  <a:pt x="257492" y="1203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E2B983F6-95C1-5623-8EB1-D45D066EE114}"/>
              </a:ext>
            </a:extLst>
          </p:cNvPr>
          <p:cNvSpPr/>
          <p:nvPr/>
        </p:nvSpPr>
        <p:spPr>
          <a:xfrm>
            <a:off x="1888867" y="10730912"/>
            <a:ext cx="575234" cy="381368"/>
          </a:xfrm>
          <a:custGeom>
            <a:avLst/>
            <a:gdLst>
              <a:gd name="connsiteX0" fmla="*/ 12958 w 575234"/>
              <a:gd name="connsiteY0" fmla="*/ 588 h 381368"/>
              <a:gd name="connsiteX1" fmla="*/ 9783 w 575234"/>
              <a:gd name="connsiteY1" fmla="*/ 95838 h 381368"/>
              <a:gd name="connsiteX2" fmla="*/ 25658 w 575234"/>
              <a:gd name="connsiteY2" fmla="*/ 143463 h 381368"/>
              <a:gd name="connsiteX3" fmla="*/ 108208 w 575234"/>
              <a:gd name="connsiteY3" fmla="*/ 213313 h 381368"/>
              <a:gd name="connsiteX4" fmla="*/ 289183 w 575234"/>
              <a:gd name="connsiteY4" fmla="*/ 308563 h 381368"/>
              <a:gd name="connsiteX5" fmla="*/ 463808 w 575234"/>
              <a:gd name="connsiteY5" fmla="*/ 378413 h 381368"/>
              <a:gd name="connsiteX6" fmla="*/ 486033 w 575234"/>
              <a:gd name="connsiteY6" fmla="*/ 353013 h 381368"/>
              <a:gd name="connsiteX7" fmla="*/ 571758 w 575234"/>
              <a:gd name="connsiteY7" fmla="*/ 216488 h 381368"/>
              <a:gd name="connsiteX8" fmla="*/ 517783 w 575234"/>
              <a:gd name="connsiteY8" fmla="*/ 168863 h 381368"/>
              <a:gd name="connsiteX9" fmla="*/ 165358 w 575234"/>
              <a:gd name="connsiteY9" fmla="*/ 60913 h 381368"/>
              <a:gd name="connsiteX10" fmla="*/ 12958 w 575234"/>
              <a:gd name="connsiteY10" fmla="*/ 588 h 381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5234" h="381368">
                <a:moveTo>
                  <a:pt x="12958" y="588"/>
                </a:moveTo>
                <a:cubicBezTo>
                  <a:pt x="-12971" y="6409"/>
                  <a:pt x="7666" y="72025"/>
                  <a:pt x="9783" y="95838"/>
                </a:cubicBezTo>
                <a:cubicBezTo>
                  <a:pt x="11900" y="119651"/>
                  <a:pt x="9254" y="123884"/>
                  <a:pt x="25658" y="143463"/>
                </a:cubicBezTo>
                <a:cubicBezTo>
                  <a:pt x="42062" y="163042"/>
                  <a:pt x="64287" y="185796"/>
                  <a:pt x="108208" y="213313"/>
                </a:cubicBezTo>
                <a:cubicBezTo>
                  <a:pt x="152129" y="240830"/>
                  <a:pt x="229916" y="281046"/>
                  <a:pt x="289183" y="308563"/>
                </a:cubicBezTo>
                <a:cubicBezTo>
                  <a:pt x="348450" y="336080"/>
                  <a:pt x="431000" y="371005"/>
                  <a:pt x="463808" y="378413"/>
                </a:cubicBezTo>
                <a:cubicBezTo>
                  <a:pt x="496616" y="385821"/>
                  <a:pt x="468041" y="380000"/>
                  <a:pt x="486033" y="353013"/>
                </a:cubicBezTo>
                <a:cubicBezTo>
                  <a:pt x="504025" y="326026"/>
                  <a:pt x="566466" y="247180"/>
                  <a:pt x="571758" y="216488"/>
                </a:cubicBezTo>
                <a:cubicBezTo>
                  <a:pt x="577050" y="185796"/>
                  <a:pt x="585516" y="194792"/>
                  <a:pt x="517783" y="168863"/>
                </a:cubicBezTo>
                <a:cubicBezTo>
                  <a:pt x="450050" y="142934"/>
                  <a:pt x="244733" y="88430"/>
                  <a:pt x="165358" y="60913"/>
                </a:cubicBezTo>
                <a:cubicBezTo>
                  <a:pt x="85983" y="33396"/>
                  <a:pt x="38887" y="-5233"/>
                  <a:pt x="12958" y="58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5E91A947-5460-57A2-EFB7-A9D18E23AF3C}"/>
              </a:ext>
            </a:extLst>
          </p:cNvPr>
          <p:cNvSpPr/>
          <p:nvPr/>
        </p:nvSpPr>
        <p:spPr>
          <a:xfrm>
            <a:off x="3050580" y="10173793"/>
            <a:ext cx="551220" cy="960055"/>
          </a:xfrm>
          <a:custGeom>
            <a:avLst/>
            <a:gdLst>
              <a:gd name="connsiteX0" fmla="*/ 216495 w 551220"/>
              <a:gd name="connsiteY0" fmla="*/ 30657 h 960055"/>
              <a:gd name="connsiteX1" fmla="*/ 219670 w 551220"/>
              <a:gd name="connsiteY1" fmla="*/ 551357 h 960055"/>
              <a:gd name="connsiteX2" fmla="*/ 187920 w 551220"/>
              <a:gd name="connsiteY2" fmla="*/ 662482 h 960055"/>
              <a:gd name="connsiteX3" fmla="*/ 152995 w 551220"/>
              <a:gd name="connsiteY3" fmla="*/ 764082 h 960055"/>
              <a:gd name="connsiteX4" fmla="*/ 79970 w 551220"/>
              <a:gd name="connsiteY4" fmla="*/ 868857 h 960055"/>
              <a:gd name="connsiteX5" fmla="*/ 595 w 551220"/>
              <a:gd name="connsiteY5" fmla="*/ 957757 h 960055"/>
              <a:gd name="connsiteX6" fmla="*/ 70445 w 551220"/>
              <a:gd name="connsiteY6" fmla="*/ 929182 h 960055"/>
              <a:gd name="connsiteX7" fmla="*/ 451445 w 551220"/>
              <a:gd name="connsiteY7" fmla="*/ 878382 h 960055"/>
              <a:gd name="connsiteX8" fmla="*/ 391120 w 551220"/>
              <a:gd name="connsiteY8" fmla="*/ 897432 h 960055"/>
              <a:gd name="connsiteX9" fmla="*/ 543520 w 551220"/>
              <a:gd name="connsiteY9" fmla="*/ 729157 h 960055"/>
              <a:gd name="connsiteX10" fmla="*/ 530820 w 551220"/>
              <a:gd name="connsiteY10" fmla="*/ 545007 h 960055"/>
              <a:gd name="connsiteX11" fmla="*/ 549870 w 551220"/>
              <a:gd name="connsiteY11" fmla="*/ 49707 h 960055"/>
              <a:gd name="connsiteX12" fmla="*/ 537170 w 551220"/>
              <a:gd name="connsiteY12" fmla="*/ 90982 h 960055"/>
              <a:gd name="connsiteX13" fmla="*/ 524470 w 551220"/>
              <a:gd name="connsiteY13" fmla="*/ 21132 h 960055"/>
              <a:gd name="connsiteX14" fmla="*/ 353020 w 551220"/>
              <a:gd name="connsiteY14" fmla="*/ 56057 h 960055"/>
              <a:gd name="connsiteX15" fmla="*/ 216495 w 551220"/>
              <a:gd name="connsiteY15" fmla="*/ 30657 h 96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1220" h="960055">
                <a:moveTo>
                  <a:pt x="216495" y="30657"/>
                </a:moveTo>
                <a:cubicBezTo>
                  <a:pt x="194270" y="113207"/>
                  <a:pt x="224432" y="446053"/>
                  <a:pt x="219670" y="551357"/>
                </a:cubicBezTo>
                <a:cubicBezTo>
                  <a:pt x="214908" y="656661"/>
                  <a:pt x="199032" y="627028"/>
                  <a:pt x="187920" y="662482"/>
                </a:cubicBezTo>
                <a:cubicBezTo>
                  <a:pt x="176807" y="697936"/>
                  <a:pt x="170987" y="729686"/>
                  <a:pt x="152995" y="764082"/>
                </a:cubicBezTo>
                <a:cubicBezTo>
                  <a:pt x="135003" y="798478"/>
                  <a:pt x="105370" y="836578"/>
                  <a:pt x="79970" y="868857"/>
                </a:cubicBezTo>
                <a:cubicBezTo>
                  <a:pt x="54570" y="901136"/>
                  <a:pt x="2182" y="947703"/>
                  <a:pt x="595" y="957757"/>
                </a:cubicBezTo>
                <a:cubicBezTo>
                  <a:pt x="-992" y="967811"/>
                  <a:pt x="-4697" y="942411"/>
                  <a:pt x="70445" y="929182"/>
                </a:cubicBezTo>
                <a:cubicBezTo>
                  <a:pt x="145587" y="915953"/>
                  <a:pt x="397999" y="883674"/>
                  <a:pt x="451445" y="878382"/>
                </a:cubicBezTo>
                <a:cubicBezTo>
                  <a:pt x="504891" y="873090"/>
                  <a:pt x="375774" y="922303"/>
                  <a:pt x="391120" y="897432"/>
                </a:cubicBezTo>
                <a:cubicBezTo>
                  <a:pt x="406466" y="872561"/>
                  <a:pt x="520237" y="787894"/>
                  <a:pt x="543520" y="729157"/>
                </a:cubicBezTo>
                <a:cubicBezTo>
                  <a:pt x="566803" y="670420"/>
                  <a:pt x="529762" y="658249"/>
                  <a:pt x="530820" y="545007"/>
                </a:cubicBezTo>
                <a:cubicBezTo>
                  <a:pt x="531878" y="431765"/>
                  <a:pt x="548812" y="125378"/>
                  <a:pt x="549870" y="49707"/>
                </a:cubicBezTo>
                <a:cubicBezTo>
                  <a:pt x="550928" y="-25964"/>
                  <a:pt x="541403" y="95744"/>
                  <a:pt x="537170" y="90982"/>
                </a:cubicBezTo>
                <a:cubicBezTo>
                  <a:pt x="532937" y="86220"/>
                  <a:pt x="555162" y="26953"/>
                  <a:pt x="524470" y="21132"/>
                </a:cubicBezTo>
                <a:cubicBezTo>
                  <a:pt x="493778" y="15311"/>
                  <a:pt x="404349" y="53411"/>
                  <a:pt x="353020" y="56057"/>
                </a:cubicBezTo>
                <a:cubicBezTo>
                  <a:pt x="301691" y="58703"/>
                  <a:pt x="238720" y="-51893"/>
                  <a:pt x="216495" y="3065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フリーフォーム 1889">
            <a:extLst>
              <a:ext uri="{FF2B5EF4-FFF2-40B4-BE49-F238E27FC236}">
                <a16:creationId xmlns:a16="http://schemas.microsoft.com/office/drawing/2014/main" id="{A321EAC0-70D7-6CB3-FC83-FCF295193ECC}"/>
              </a:ext>
            </a:extLst>
          </p:cNvPr>
          <p:cNvSpPr/>
          <p:nvPr/>
        </p:nvSpPr>
        <p:spPr>
          <a:xfrm>
            <a:off x="3682265" y="10176404"/>
            <a:ext cx="560379" cy="952380"/>
          </a:xfrm>
          <a:custGeom>
            <a:avLst/>
            <a:gdLst>
              <a:gd name="connsiteX0" fmla="*/ 19785 w 560379"/>
              <a:gd name="connsiteY0" fmla="*/ 40746 h 952380"/>
              <a:gd name="connsiteX1" fmla="*/ 26135 w 560379"/>
              <a:gd name="connsiteY1" fmla="*/ 637646 h 952380"/>
              <a:gd name="connsiteX2" fmla="*/ 45185 w 560379"/>
              <a:gd name="connsiteY2" fmla="*/ 748771 h 952380"/>
              <a:gd name="connsiteX3" fmla="*/ 213460 w 560379"/>
              <a:gd name="connsiteY3" fmla="*/ 923396 h 952380"/>
              <a:gd name="connsiteX4" fmla="*/ 83285 w 560379"/>
              <a:gd name="connsiteY4" fmla="*/ 834496 h 952380"/>
              <a:gd name="connsiteX5" fmla="*/ 324585 w 560379"/>
              <a:gd name="connsiteY5" fmla="*/ 936096 h 952380"/>
              <a:gd name="connsiteX6" fmla="*/ 546835 w 560379"/>
              <a:gd name="connsiteY6" fmla="*/ 939271 h 952380"/>
              <a:gd name="connsiteX7" fmla="*/ 515085 w 560379"/>
              <a:gd name="connsiteY7" fmla="*/ 910696 h 952380"/>
              <a:gd name="connsiteX8" fmla="*/ 343635 w 560379"/>
              <a:gd name="connsiteY8" fmla="*/ 485246 h 952380"/>
              <a:gd name="connsiteX9" fmla="*/ 397610 w 560379"/>
              <a:gd name="connsiteY9" fmla="*/ 745596 h 952380"/>
              <a:gd name="connsiteX10" fmla="*/ 327760 w 560379"/>
              <a:gd name="connsiteY10" fmla="*/ 386821 h 952380"/>
              <a:gd name="connsiteX11" fmla="*/ 343635 w 560379"/>
              <a:gd name="connsiteY11" fmla="*/ 34396 h 952380"/>
              <a:gd name="connsiteX12" fmla="*/ 169010 w 560379"/>
              <a:gd name="connsiteY12" fmla="*/ 28046 h 952380"/>
              <a:gd name="connsiteX13" fmla="*/ 302360 w 560379"/>
              <a:gd name="connsiteY13" fmla="*/ 50271 h 952380"/>
              <a:gd name="connsiteX14" fmla="*/ 19785 w 560379"/>
              <a:gd name="connsiteY14" fmla="*/ 40746 h 952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60379" h="952380">
                <a:moveTo>
                  <a:pt x="19785" y="40746"/>
                </a:moveTo>
                <a:cubicBezTo>
                  <a:pt x="-26252" y="138642"/>
                  <a:pt x="21902" y="519642"/>
                  <a:pt x="26135" y="637646"/>
                </a:cubicBezTo>
                <a:cubicBezTo>
                  <a:pt x="30368" y="755650"/>
                  <a:pt x="13964" y="701146"/>
                  <a:pt x="45185" y="748771"/>
                </a:cubicBezTo>
                <a:cubicBezTo>
                  <a:pt x="76406" y="796396"/>
                  <a:pt x="207110" y="909108"/>
                  <a:pt x="213460" y="923396"/>
                </a:cubicBezTo>
                <a:cubicBezTo>
                  <a:pt x="219810" y="937684"/>
                  <a:pt x="64764" y="832379"/>
                  <a:pt x="83285" y="834496"/>
                </a:cubicBezTo>
                <a:cubicBezTo>
                  <a:pt x="101806" y="836613"/>
                  <a:pt x="247327" y="918634"/>
                  <a:pt x="324585" y="936096"/>
                </a:cubicBezTo>
                <a:cubicBezTo>
                  <a:pt x="401843" y="953558"/>
                  <a:pt x="515085" y="943504"/>
                  <a:pt x="546835" y="939271"/>
                </a:cubicBezTo>
                <a:cubicBezTo>
                  <a:pt x="578585" y="935038"/>
                  <a:pt x="548952" y="986367"/>
                  <a:pt x="515085" y="910696"/>
                </a:cubicBezTo>
                <a:cubicBezTo>
                  <a:pt x="481218" y="835025"/>
                  <a:pt x="363214" y="512763"/>
                  <a:pt x="343635" y="485246"/>
                </a:cubicBezTo>
                <a:cubicBezTo>
                  <a:pt x="324056" y="457729"/>
                  <a:pt x="400256" y="762000"/>
                  <a:pt x="397610" y="745596"/>
                </a:cubicBezTo>
                <a:cubicBezTo>
                  <a:pt x="394964" y="729192"/>
                  <a:pt x="336756" y="505354"/>
                  <a:pt x="327760" y="386821"/>
                </a:cubicBezTo>
                <a:cubicBezTo>
                  <a:pt x="318764" y="268288"/>
                  <a:pt x="370093" y="94192"/>
                  <a:pt x="343635" y="34396"/>
                </a:cubicBezTo>
                <a:cubicBezTo>
                  <a:pt x="317177" y="-25400"/>
                  <a:pt x="175889" y="25400"/>
                  <a:pt x="169010" y="28046"/>
                </a:cubicBezTo>
                <a:cubicBezTo>
                  <a:pt x="162131" y="30692"/>
                  <a:pt x="327760" y="48154"/>
                  <a:pt x="302360" y="50271"/>
                </a:cubicBezTo>
                <a:cubicBezTo>
                  <a:pt x="276960" y="52388"/>
                  <a:pt x="65822" y="-57150"/>
                  <a:pt x="19785" y="4074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0868A37A-8EF2-2955-F7B6-E867D548BDC6}"/>
              </a:ext>
            </a:extLst>
          </p:cNvPr>
          <p:cNvSpPr/>
          <p:nvPr/>
        </p:nvSpPr>
        <p:spPr>
          <a:xfrm>
            <a:off x="4114060" y="10168994"/>
            <a:ext cx="259065" cy="381680"/>
          </a:xfrm>
          <a:custGeom>
            <a:avLst/>
            <a:gdLst>
              <a:gd name="connsiteX0" fmla="*/ 42015 w 259065"/>
              <a:gd name="connsiteY0" fmla="*/ 3706 h 381680"/>
              <a:gd name="connsiteX1" fmla="*/ 32490 w 259065"/>
              <a:gd name="connsiteY1" fmla="*/ 219606 h 381680"/>
              <a:gd name="connsiteX2" fmla="*/ 38840 w 259065"/>
              <a:gd name="connsiteY2" fmla="*/ 365656 h 381680"/>
              <a:gd name="connsiteX3" fmla="*/ 10265 w 259065"/>
              <a:gd name="connsiteY3" fmla="*/ 372006 h 381680"/>
              <a:gd name="connsiteX4" fmla="*/ 238865 w 259065"/>
              <a:gd name="connsiteY4" fmla="*/ 378356 h 381680"/>
              <a:gd name="connsiteX5" fmla="*/ 248390 w 259065"/>
              <a:gd name="connsiteY5" fmla="*/ 314856 h 381680"/>
              <a:gd name="connsiteX6" fmla="*/ 245215 w 259065"/>
              <a:gd name="connsiteY6" fmla="*/ 121181 h 381680"/>
              <a:gd name="connsiteX7" fmla="*/ 254740 w 259065"/>
              <a:gd name="connsiteY7" fmla="*/ 149756 h 381680"/>
              <a:gd name="connsiteX8" fmla="*/ 184890 w 259065"/>
              <a:gd name="connsiteY8" fmla="*/ 86256 h 381680"/>
              <a:gd name="connsiteX9" fmla="*/ 42015 w 259065"/>
              <a:gd name="connsiteY9" fmla="*/ 3706 h 38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065" h="381680">
                <a:moveTo>
                  <a:pt x="42015" y="3706"/>
                </a:moveTo>
                <a:cubicBezTo>
                  <a:pt x="16615" y="25931"/>
                  <a:pt x="33019" y="159281"/>
                  <a:pt x="32490" y="219606"/>
                </a:cubicBezTo>
                <a:cubicBezTo>
                  <a:pt x="31961" y="279931"/>
                  <a:pt x="42544" y="340256"/>
                  <a:pt x="38840" y="365656"/>
                </a:cubicBezTo>
                <a:cubicBezTo>
                  <a:pt x="35136" y="391056"/>
                  <a:pt x="-23072" y="369889"/>
                  <a:pt x="10265" y="372006"/>
                </a:cubicBezTo>
                <a:cubicBezTo>
                  <a:pt x="43602" y="374123"/>
                  <a:pt x="199178" y="387881"/>
                  <a:pt x="238865" y="378356"/>
                </a:cubicBezTo>
                <a:cubicBezTo>
                  <a:pt x="278553" y="368831"/>
                  <a:pt x="247332" y="357718"/>
                  <a:pt x="248390" y="314856"/>
                </a:cubicBezTo>
                <a:cubicBezTo>
                  <a:pt x="249448" y="271994"/>
                  <a:pt x="244157" y="148698"/>
                  <a:pt x="245215" y="121181"/>
                </a:cubicBezTo>
                <a:cubicBezTo>
                  <a:pt x="246273" y="93664"/>
                  <a:pt x="264794" y="155577"/>
                  <a:pt x="254740" y="149756"/>
                </a:cubicBezTo>
                <a:cubicBezTo>
                  <a:pt x="244686" y="143935"/>
                  <a:pt x="218757" y="106894"/>
                  <a:pt x="184890" y="86256"/>
                </a:cubicBezTo>
                <a:cubicBezTo>
                  <a:pt x="151023" y="65619"/>
                  <a:pt x="67415" y="-18519"/>
                  <a:pt x="42015" y="370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812E2C27-F1C2-2072-2D45-27C8B894F21B}"/>
              </a:ext>
            </a:extLst>
          </p:cNvPr>
          <p:cNvSpPr/>
          <p:nvPr/>
        </p:nvSpPr>
        <p:spPr>
          <a:xfrm>
            <a:off x="4360420" y="10152440"/>
            <a:ext cx="330695" cy="388325"/>
          </a:xfrm>
          <a:custGeom>
            <a:avLst/>
            <a:gdLst>
              <a:gd name="connsiteX0" fmla="*/ 56005 w 330695"/>
              <a:gd name="connsiteY0" fmla="*/ 7560 h 388325"/>
              <a:gd name="connsiteX1" fmla="*/ 113155 w 330695"/>
              <a:gd name="connsiteY1" fmla="*/ 175835 h 388325"/>
              <a:gd name="connsiteX2" fmla="*/ 97280 w 330695"/>
              <a:gd name="connsiteY2" fmla="*/ 356810 h 388325"/>
              <a:gd name="connsiteX3" fmla="*/ 87755 w 330695"/>
              <a:gd name="connsiteY3" fmla="*/ 375860 h 388325"/>
              <a:gd name="connsiteX4" fmla="*/ 271905 w 330695"/>
              <a:gd name="connsiteY4" fmla="*/ 379035 h 388325"/>
              <a:gd name="connsiteX5" fmla="*/ 319530 w 330695"/>
              <a:gd name="connsiteY5" fmla="*/ 379035 h 388325"/>
              <a:gd name="connsiteX6" fmla="*/ 329055 w 330695"/>
              <a:gd name="connsiteY6" fmla="*/ 255210 h 388325"/>
              <a:gd name="connsiteX7" fmla="*/ 294130 w 330695"/>
              <a:gd name="connsiteY7" fmla="*/ 156785 h 388325"/>
              <a:gd name="connsiteX8" fmla="*/ 208405 w 330695"/>
              <a:gd name="connsiteY8" fmla="*/ 71060 h 388325"/>
              <a:gd name="connsiteX9" fmla="*/ 5205 w 330695"/>
              <a:gd name="connsiteY9" fmla="*/ 29785 h 388325"/>
              <a:gd name="connsiteX10" fmla="*/ 56005 w 330695"/>
              <a:gd name="connsiteY10" fmla="*/ 7560 h 38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0695" h="388325">
                <a:moveTo>
                  <a:pt x="56005" y="7560"/>
                </a:moveTo>
                <a:cubicBezTo>
                  <a:pt x="73997" y="31902"/>
                  <a:pt x="106276" y="117627"/>
                  <a:pt x="113155" y="175835"/>
                </a:cubicBezTo>
                <a:cubicBezTo>
                  <a:pt x="120034" y="234043"/>
                  <a:pt x="101513" y="323472"/>
                  <a:pt x="97280" y="356810"/>
                </a:cubicBezTo>
                <a:cubicBezTo>
                  <a:pt x="93047" y="390148"/>
                  <a:pt x="58651" y="372156"/>
                  <a:pt x="87755" y="375860"/>
                </a:cubicBezTo>
                <a:cubicBezTo>
                  <a:pt x="116859" y="379564"/>
                  <a:pt x="233276" y="378506"/>
                  <a:pt x="271905" y="379035"/>
                </a:cubicBezTo>
                <a:cubicBezTo>
                  <a:pt x="310534" y="379564"/>
                  <a:pt x="310005" y="399672"/>
                  <a:pt x="319530" y="379035"/>
                </a:cubicBezTo>
                <a:cubicBezTo>
                  <a:pt x="329055" y="358398"/>
                  <a:pt x="333288" y="292252"/>
                  <a:pt x="329055" y="255210"/>
                </a:cubicBezTo>
                <a:cubicBezTo>
                  <a:pt x="324822" y="218168"/>
                  <a:pt x="314238" y="187477"/>
                  <a:pt x="294130" y="156785"/>
                </a:cubicBezTo>
                <a:cubicBezTo>
                  <a:pt x="274022" y="126093"/>
                  <a:pt x="256559" y="92227"/>
                  <a:pt x="208405" y="71060"/>
                </a:cubicBezTo>
                <a:cubicBezTo>
                  <a:pt x="160251" y="49893"/>
                  <a:pt x="27430" y="34548"/>
                  <a:pt x="5205" y="29785"/>
                </a:cubicBezTo>
                <a:cubicBezTo>
                  <a:pt x="-17020" y="25023"/>
                  <a:pt x="38013" y="-16782"/>
                  <a:pt x="56005" y="756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A85650C2-3E5B-6624-847D-527D2B1DC121}"/>
              </a:ext>
            </a:extLst>
          </p:cNvPr>
          <p:cNvSpPr/>
          <p:nvPr/>
        </p:nvSpPr>
        <p:spPr>
          <a:xfrm>
            <a:off x="4387603" y="10186139"/>
            <a:ext cx="735706" cy="950035"/>
          </a:xfrm>
          <a:custGeom>
            <a:avLst/>
            <a:gdLst>
              <a:gd name="connsiteX0" fmla="*/ 387597 w 735706"/>
              <a:gd name="connsiteY0" fmla="*/ 43711 h 950035"/>
              <a:gd name="connsiteX1" fmla="*/ 355847 w 735706"/>
              <a:gd name="connsiteY1" fmla="*/ 599336 h 950035"/>
              <a:gd name="connsiteX2" fmla="*/ 273297 w 735706"/>
              <a:gd name="connsiteY2" fmla="*/ 729511 h 950035"/>
              <a:gd name="connsiteX3" fmla="*/ 387597 w 735706"/>
              <a:gd name="connsiteY3" fmla="*/ 605686 h 950035"/>
              <a:gd name="connsiteX4" fmla="*/ 260597 w 735706"/>
              <a:gd name="connsiteY4" fmla="*/ 777136 h 950035"/>
              <a:gd name="connsiteX5" fmla="*/ 9772 w 735706"/>
              <a:gd name="connsiteY5" fmla="*/ 945411 h 950035"/>
              <a:gd name="connsiteX6" fmla="*/ 95497 w 735706"/>
              <a:gd name="connsiteY6" fmla="*/ 900961 h 950035"/>
              <a:gd name="connsiteX7" fmla="*/ 501897 w 735706"/>
              <a:gd name="connsiteY7" fmla="*/ 881911 h 950035"/>
              <a:gd name="connsiteX8" fmla="*/ 657472 w 735706"/>
              <a:gd name="connsiteY8" fmla="*/ 761261 h 950035"/>
              <a:gd name="connsiteX9" fmla="*/ 695572 w 735706"/>
              <a:gd name="connsiteY9" fmla="*/ 573936 h 950035"/>
              <a:gd name="connsiteX10" fmla="*/ 733672 w 735706"/>
              <a:gd name="connsiteY10" fmla="*/ 78636 h 950035"/>
              <a:gd name="connsiteX11" fmla="*/ 730497 w 735706"/>
              <a:gd name="connsiteY11" fmla="*/ 161186 h 950035"/>
              <a:gd name="connsiteX12" fmla="*/ 730497 w 735706"/>
              <a:gd name="connsiteY12" fmla="*/ 31011 h 950035"/>
              <a:gd name="connsiteX13" fmla="*/ 695572 w 735706"/>
              <a:gd name="connsiteY13" fmla="*/ 53236 h 950035"/>
              <a:gd name="connsiteX14" fmla="*/ 470147 w 735706"/>
              <a:gd name="connsiteY14" fmla="*/ 34186 h 950035"/>
              <a:gd name="connsiteX15" fmla="*/ 641597 w 735706"/>
              <a:gd name="connsiteY15" fmla="*/ 34186 h 950035"/>
              <a:gd name="connsiteX16" fmla="*/ 387597 w 735706"/>
              <a:gd name="connsiteY16" fmla="*/ 43711 h 950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5706" h="950035">
                <a:moveTo>
                  <a:pt x="387597" y="43711"/>
                </a:moveTo>
                <a:cubicBezTo>
                  <a:pt x="339972" y="137903"/>
                  <a:pt x="374897" y="485036"/>
                  <a:pt x="355847" y="599336"/>
                </a:cubicBezTo>
                <a:cubicBezTo>
                  <a:pt x="336797" y="713636"/>
                  <a:pt x="268006" y="728453"/>
                  <a:pt x="273297" y="729511"/>
                </a:cubicBezTo>
                <a:cubicBezTo>
                  <a:pt x="278588" y="730569"/>
                  <a:pt x="389714" y="597749"/>
                  <a:pt x="387597" y="605686"/>
                </a:cubicBezTo>
                <a:cubicBezTo>
                  <a:pt x="385480" y="613623"/>
                  <a:pt x="323568" y="720515"/>
                  <a:pt x="260597" y="777136"/>
                </a:cubicBezTo>
                <a:cubicBezTo>
                  <a:pt x="197626" y="833757"/>
                  <a:pt x="37289" y="924774"/>
                  <a:pt x="9772" y="945411"/>
                </a:cubicBezTo>
                <a:cubicBezTo>
                  <a:pt x="-17745" y="966048"/>
                  <a:pt x="13476" y="911544"/>
                  <a:pt x="95497" y="900961"/>
                </a:cubicBezTo>
                <a:cubicBezTo>
                  <a:pt x="177518" y="890378"/>
                  <a:pt x="408235" y="905194"/>
                  <a:pt x="501897" y="881911"/>
                </a:cubicBezTo>
                <a:cubicBezTo>
                  <a:pt x="595559" y="858628"/>
                  <a:pt x="625193" y="812590"/>
                  <a:pt x="657472" y="761261"/>
                </a:cubicBezTo>
                <a:cubicBezTo>
                  <a:pt x="689751" y="709932"/>
                  <a:pt x="682872" y="687707"/>
                  <a:pt x="695572" y="573936"/>
                </a:cubicBezTo>
                <a:cubicBezTo>
                  <a:pt x="708272" y="460165"/>
                  <a:pt x="727851" y="147428"/>
                  <a:pt x="733672" y="78636"/>
                </a:cubicBezTo>
                <a:cubicBezTo>
                  <a:pt x="739493" y="9844"/>
                  <a:pt x="731026" y="169124"/>
                  <a:pt x="730497" y="161186"/>
                </a:cubicBezTo>
                <a:cubicBezTo>
                  <a:pt x="729968" y="153249"/>
                  <a:pt x="736318" y="49003"/>
                  <a:pt x="730497" y="31011"/>
                </a:cubicBezTo>
                <a:cubicBezTo>
                  <a:pt x="724676" y="13019"/>
                  <a:pt x="738964" y="52707"/>
                  <a:pt x="695572" y="53236"/>
                </a:cubicBezTo>
                <a:cubicBezTo>
                  <a:pt x="652180" y="53765"/>
                  <a:pt x="479143" y="37361"/>
                  <a:pt x="470147" y="34186"/>
                </a:cubicBezTo>
                <a:cubicBezTo>
                  <a:pt x="461151" y="31011"/>
                  <a:pt x="656943" y="31011"/>
                  <a:pt x="641597" y="34186"/>
                </a:cubicBezTo>
                <a:cubicBezTo>
                  <a:pt x="626251" y="37361"/>
                  <a:pt x="435222" y="-50481"/>
                  <a:pt x="387597" y="4371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33428A27-6EC8-09A7-6146-0A8B504D13E9}"/>
              </a:ext>
            </a:extLst>
          </p:cNvPr>
          <p:cNvSpPr/>
          <p:nvPr/>
        </p:nvSpPr>
        <p:spPr>
          <a:xfrm>
            <a:off x="5227327" y="10162582"/>
            <a:ext cx="905160" cy="216687"/>
          </a:xfrm>
          <a:custGeom>
            <a:avLst/>
            <a:gdLst>
              <a:gd name="connsiteX0" fmla="*/ 43173 w 905160"/>
              <a:gd name="connsiteY0" fmla="*/ 593 h 216687"/>
              <a:gd name="connsiteX1" fmla="*/ 84448 w 905160"/>
              <a:gd name="connsiteY1" fmla="*/ 86318 h 216687"/>
              <a:gd name="connsiteX2" fmla="*/ 90798 w 905160"/>
              <a:gd name="connsiteY2" fmla="*/ 159343 h 216687"/>
              <a:gd name="connsiteX3" fmla="*/ 14598 w 905160"/>
              <a:gd name="connsiteY3" fmla="*/ 194268 h 216687"/>
              <a:gd name="connsiteX4" fmla="*/ 424173 w 905160"/>
              <a:gd name="connsiteY4" fmla="*/ 216493 h 216687"/>
              <a:gd name="connsiteX5" fmla="*/ 401948 w 905160"/>
              <a:gd name="connsiteY5" fmla="*/ 203793 h 216687"/>
              <a:gd name="connsiteX6" fmla="*/ 884548 w 905160"/>
              <a:gd name="connsiteY6" fmla="*/ 181568 h 216687"/>
              <a:gd name="connsiteX7" fmla="*/ 817873 w 905160"/>
              <a:gd name="connsiteY7" fmla="*/ 168868 h 216687"/>
              <a:gd name="connsiteX8" fmla="*/ 830573 w 905160"/>
              <a:gd name="connsiteY8" fmla="*/ 54568 h 216687"/>
              <a:gd name="connsiteX9" fmla="*/ 624198 w 905160"/>
              <a:gd name="connsiteY9" fmla="*/ 45043 h 216687"/>
              <a:gd name="connsiteX10" fmla="*/ 357498 w 905160"/>
              <a:gd name="connsiteY10" fmla="*/ 45043 h 216687"/>
              <a:gd name="connsiteX11" fmla="*/ 735323 w 905160"/>
              <a:gd name="connsiteY11" fmla="*/ 41868 h 216687"/>
              <a:gd name="connsiteX12" fmla="*/ 351148 w 905160"/>
              <a:gd name="connsiteY12" fmla="*/ 48218 h 216687"/>
              <a:gd name="connsiteX13" fmla="*/ 43173 w 905160"/>
              <a:gd name="connsiteY13" fmla="*/ 593 h 2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05160" h="216687">
                <a:moveTo>
                  <a:pt x="43173" y="593"/>
                </a:moveTo>
                <a:cubicBezTo>
                  <a:pt x="-1277" y="6943"/>
                  <a:pt x="76510" y="59860"/>
                  <a:pt x="84448" y="86318"/>
                </a:cubicBezTo>
                <a:cubicBezTo>
                  <a:pt x="92386" y="112776"/>
                  <a:pt x="102440" y="141351"/>
                  <a:pt x="90798" y="159343"/>
                </a:cubicBezTo>
                <a:cubicBezTo>
                  <a:pt x="79156" y="177335"/>
                  <a:pt x="-40964" y="184743"/>
                  <a:pt x="14598" y="194268"/>
                </a:cubicBezTo>
                <a:cubicBezTo>
                  <a:pt x="70160" y="203793"/>
                  <a:pt x="359615" y="214906"/>
                  <a:pt x="424173" y="216493"/>
                </a:cubicBezTo>
                <a:cubicBezTo>
                  <a:pt x="488731" y="218080"/>
                  <a:pt x="325219" y="209614"/>
                  <a:pt x="401948" y="203793"/>
                </a:cubicBezTo>
                <a:cubicBezTo>
                  <a:pt x="478677" y="197972"/>
                  <a:pt x="815227" y="187389"/>
                  <a:pt x="884548" y="181568"/>
                </a:cubicBezTo>
                <a:cubicBezTo>
                  <a:pt x="953869" y="175747"/>
                  <a:pt x="826869" y="190035"/>
                  <a:pt x="817873" y="168868"/>
                </a:cubicBezTo>
                <a:cubicBezTo>
                  <a:pt x="808877" y="147701"/>
                  <a:pt x="862852" y="75206"/>
                  <a:pt x="830573" y="54568"/>
                </a:cubicBezTo>
                <a:cubicBezTo>
                  <a:pt x="798294" y="33931"/>
                  <a:pt x="703044" y="46630"/>
                  <a:pt x="624198" y="45043"/>
                </a:cubicBezTo>
                <a:cubicBezTo>
                  <a:pt x="545352" y="43456"/>
                  <a:pt x="338977" y="45572"/>
                  <a:pt x="357498" y="45043"/>
                </a:cubicBezTo>
                <a:cubicBezTo>
                  <a:pt x="376019" y="44514"/>
                  <a:pt x="736381" y="41339"/>
                  <a:pt x="735323" y="41868"/>
                </a:cubicBezTo>
                <a:cubicBezTo>
                  <a:pt x="734265" y="42397"/>
                  <a:pt x="467036" y="55626"/>
                  <a:pt x="351148" y="48218"/>
                </a:cubicBezTo>
                <a:cubicBezTo>
                  <a:pt x="235261" y="40810"/>
                  <a:pt x="87623" y="-5757"/>
                  <a:pt x="43173" y="593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99713E29-F041-6B3F-2A4D-86263253D9E6}"/>
              </a:ext>
            </a:extLst>
          </p:cNvPr>
          <p:cNvSpPr/>
          <p:nvPr/>
        </p:nvSpPr>
        <p:spPr>
          <a:xfrm>
            <a:off x="5194300" y="10359479"/>
            <a:ext cx="986579" cy="767911"/>
          </a:xfrm>
          <a:custGeom>
            <a:avLst/>
            <a:gdLst>
              <a:gd name="connsiteX0" fmla="*/ 0 w 986579"/>
              <a:gd name="connsiteY0" fmla="*/ 64046 h 767911"/>
              <a:gd name="connsiteX1" fmla="*/ 38100 w 986579"/>
              <a:gd name="connsiteY1" fmla="*/ 165646 h 767911"/>
              <a:gd name="connsiteX2" fmla="*/ 28575 w 986579"/>
              <a:gd name="connsiteY2" fmla="*/ 229146 h 767911"/>
              <a:gd name="connsiteX3" fmla="*/ 136525 w 986579"/>
              <a:gd name="connsiteY3" fmla="*/ 232321 h 767911"/>
              <a:gd name="connsiteX4" fmla="*/ 38100 w 986579"/>
              <a:gd name="connsiteY4" fmla="*/ 238671 h 767911"/>
              <a:gd name="connsiteX5" fmla="*/ 669925 w 986579"/>
              <a:gd name="connsiteY5" fmla="*/ 260896 h 767911"/>
              <a:gd name="connsiteX6" fmla="*/ 577850 w 986579"/>
              <a:gd name="connsiteY6" fmla="*/ 251371 h 767911"/>
              <a:gd name="connsiteX7" fmla="*/ 615950 w 986579"/>
              <a:gd name="connsiteY7" fmla="*/ 343446 h 767911"/>
              <a:gd name="connsiteX8" fmla="*/ 561975 w 986579"/>
              <a:gd name="connsiteY8" fmla="*/ 549821 h 767911"/>
              <a:gd name="connsiteX9" fmla="*/ 596900 w 986579"/>
              <a:gd name="connsiteY9" fmla="*/ 448221 h 767911"/>
              <a:gd name="connsiteX10" fmla="*/ 466725 w 986579"/>
              <a:gd name="connsiteY10" fmla="*/ 629196 h 767911"/>
              <a:gd name="connsiteX11" fmla="*/ 228600 w 986579"/>
              <a:gd name="connsiteY11" fmla="*/ 765721 h 767911"/>
              <a:gd name="connsiteX12" fmla="*/ 371475 w 986579"/>
              <a:gd name="connsiteY12" fmla="*/ 711746 h 767911"/>
              <a:gd name="connsiteX13" fmla="*/ 536575 w 986579"/>
              <a:gd name="connsiteY13" fmla="*/ 689521 h 767911"/>
              <a:gd name="connsiteX14" fmla="*/ 288925 w 986579"/>
              <a:gd name="connsiteY14" fmla="*/ 756196 h 767911"/>
              <a:gd name="connsiteX15" fmla="*/ 777875 w 986579"/>
              <a:gd name="connsiteY15" fmla="*/ 705396 h 767911"/>
              <a:gd name="connsiteX16" fmla="*/ 917575 w 986579"/>
              <a:gd name="connsiteY16" fmla="*/ 543471 h 767911"/>
              <a:gd name="connsiteX17" fmla="*/ 968375 w 986579"/>
              <a:gd name="connsiteY17" fmla="*/ 137071 h 767911"/>
              <a:gd name="connsiteX18" fmla="*/ 977900 w 986579"/>
              <a:gd name="connsiteY18" fmla="*/ 546 h 767911"/>
              <a:gd name="connsiteX19" fmla="*/ 949325 w 986579"/>
              <a:gd name="connsiteY19" fmla="*/ 89446 h 767911"/>
              <a:gd name="connsiteX20" fmla="*/ 593725 w 986579"/>
              <a:gd name="connsiteY20" fmla="*/ 95796 h 767911"/>
              <a:gd name="connsiteX21" fmla="*/ 333375 w 986579"/>
              <a:gd name="connsiteY21" fmla="*/ 79921 h 767911"/>
              <a:gd name="connsiteX22" fmla="*/ 714375 w 986579"/>
              <a:gd name="connsiteY22" fmla="*/ 98971 h 767911"/>
              <a:gd name="connsiteX23" fmla="*/ 0 w 986579"/>
              <a:gd name="connsiteY23" fmla="*/ 64046 h 76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86579" h="767911">
                <a:moveTo>
                  <a:pt x="0" y="64046"/>
                </a:moveTo>
                <a:cubicBezTo>
                  <a:pt x="16669" y="101087"/>
                  <a:pt x="33338" y="138129"/>
                  <a:pt x="38100" y="165646"/>
                </a:cubicBezTo>
                <a:cubicBezTo>
                  <a:pt x="42862" y="193163"/>
                  <a:pt x="12171" y="218034"/>
                  <a:pt x="28575" y="229146"/>
                </a:cubicBezTo>
                <a:cubicBezTo>
                  <a:pt x="44979" y="240258"/>
                  <a:pt x="134938" y="230734"/>
                  <a:pt x="136525" y="232321"/>
                </a:cubicBezTo>
                <a:cubicBezTo>
                  <a:pt x="138112" y="233908"/>
                  <a:pt x="-50800" y="233909"/>
                  <a:pt x="38100" y="238671"/>
                </a:cubicBezTo>
                <a:cubicBezTo>
                  <a:pt x="127000" y="243434"/>
                  <a:pt x="579967" y="258779"/>
                  <a:pt x="669925" y="260896"/>
                </a:cubicBezTo>
                <a:cubicBezTo>
                  <a:pt x="759883" y="263013"/>
                  <a:pt x="586846" y="237613"/>
                  <a:pt x="577850" y="251371"/>
                </a:cubicBezTo>
                <a:cubicBezTo>
                  <a:pt x="568854" y="265129"/>
                  <a:pt x="618596" y="293704"/>
                  <a:pt x="615950" y="343446"/>
                </a:cubicBezTo>
                <a:cubicBezTo>
                  <a:pt x="613304" y="393188"/>
                  <a:pt x="565150" y="532359"/>
                  <a:pt x="561975" y="549821"/>
                </a:cubicBezTo>
                <a:cubicBezTo>
                  <a:pt x="558800" y="567284"/>
                  <a:pt x="612775" y="434992"/>
                  <a:pt x="596900" y="448221"/>
                </a:cubicBezTo>
                <a:cubicBezTo>
                  <a:pt x="581025" y="461450"/>
                  <a:pt x="528108" y="576279"/>
                  <a:pt x="466725" y="629196"/>
                </a:cubicBezTo>
                <a:cubicBezTo>
                  <a:pt x="405342" y="682113"/>
                  <a:pt x="244475" y="751963"/>
                  <a:pt x="228600" y="765721"/>
                </a:cubicBezTo>
                <a:cubicBezTo>
                  <a:pt x="212725" y="779479"/>
                  <a:pt x="320146" y="724446"/>
                  <a:pt x="371475" y="711746"/>
                </a:cubicBezTo>
                <a:cubicBezTo>
                  <a:pt x="422804" y="699046"/>
                  <a:pt x="550333" y="682113"/>
                  <a:pt x="536575" y="689521"/>
                </a:cubicBezTo>
                <a:cubicBezTo>
                  <a:pt x="522817" y="696929"/>
                  <a:pt x="248708" y="753550"/>
                  <a:pt x="288925" y="756196"/>
                </a:cubicBezTo>
                <a:cubicBezTo>
                  <a:pt x="329142" y="758842"/>
                  <a:pt x="673100" y="740850"/>
                  <a:pt x="777875" y="705396"/>
                </a:cubicBezTo>
                <a:cubicBezTo>
                  <a:pt x="882650" y="669942"/>
                  <a:pt x="885825" y="638192"/>
                  <a:pt x="917575" y="543471"/>
                </a:cubicBezTo>
                <a:cubicBezTo>
                  <a:pt x="949325" y="448750"/>
                  <a:pt x="958321" y="227559"/>
                  <a:pt x="968375" y="137071"/>
                </a:cubicBezTo>
                <a:cubicBezTo>
                  <a:pt x="978429" y="46583"/>
                  <a:pt x="981075" y="8484"/>
                  <a:pt x="977900" y="546"/>
                </a:cubicBezTo>
                <a:cubicBezTo>
                  <a:pt x="974725" y="-7392"/>
                  <a:pt x="1013354" y="73571"/>
                  <a:pt x="949325" y="89446"/>
                </a:cubicBezTo>
                <a:cubicBezTo>
                  <a:pt x="885296" y="105321"/>
                  <a:pt x="696383" y="97383"/>
                  <a:pt x="593725" y="95796"/>
                </a:cubicBezTo>
                <a:cubicBezTo>
                  <a:pt x="491067" y="94209"/>
                  <a:pt x="313267" y="79392"/>
                  <a:pt x="333375" y="79921"/>
                </a:cubicBezTo>
                <a:cubicBezTo>
                  <a:pt x="353483" y="80450"/>
                  <a:pt x="714375" y="98971"/>
                  <a:pt x="714375" y="98971"/>
                </a:cubicBezTo>
                <a:lnTo>
                  <a:pt x="0" y="64046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フリーフォーム 1895">
            <a:extLst>
              <a:ext uri="{FF2B5EF4-FFF2-40B4-BE49-F238E27FC236}">
                <a16:creationId xmlns:a16="http://schemas.microsoft.com/office/drawing/2014/main" id="{06646810-F93A-5677-4057-FEA54DE2AA51}"/>
              </a:ext>
            </a:extLst>
          </p:cNvPr>
          <p:cNvSpPr/>
          <p:nvPr/>
        </p:nvSpPr>
        <p:spPr>
          <a:xfrm>
            <a:off x="6203700" y="10153646"/>
            <a:ext cx="282825" cy="400461"/>
          </a:xfrm>
          <a:custGeom>
            <a:avLst/>
            <a:gdLst>
              <a:gd name="connsiteX0" fmla="*/ 25650 w 282825"/>
              <a:gd name="connsiteY0" fmla="*/ 4 h 400461"/>
              <a:gd name="connsiteX1" fmla="*/ 73275 w 282825"/>
              <a:gd name="connsiteY1" fmla="*/ 66679 h 400461"/>
              <a:gd name="connsiteX2" fmla="*/ 57400 w 282825"/>
              <a:gd name="connsiteY2" fmla="*/ 288929 h 400461"/>
              <a:gd name="connsiteX3" fmla="*/ 76450 w 282825"/>
              <a:gd name="connsiteY3" fmla="*/ 222254 h 400461"/>
              <a:gd name="connsiteX4" fmla="*/ 57400 w 282825"/>
              <a:gd name="connsiteY4" fmla="*/ 393704 h 400461"/>
              <a:gd name="connsiteX5" fmla="*/ 66925 w 282825"/>
              <a:gd name="connsiteY5" fmla="*/ 368304 h 400461"/>
              <a:gd name="connsiteX6" fmla="*/ 3425 w 282825"/>
              <a:gd name="connsiteY6" fmla="*/ 390529 h 400461"/>
              <a:gd name="connsiteX7" fmla="*/ 187575 w 282825"/>
              <a:gd name="connsiteY7" fmla="*/ 374654 h 400461"/>
              <a:gd name="connsiteX8" fmla="*/ 270125 w 282825"/>
              <a:gd name="connsiteY8" fmla="*/ 400054 h 400461"/>
              <a:gd name="connsiteX9" fmla="*/ 263775 w 282825"/>
              <a:gd name="connsiteY9" fmla="*/ 355604 h 400461"/>
              <a:gd name="connsiteX10" fmla="*/ 282825 w 282825"/>
              <a:gd name="connsiteY10" fmla="*/ 85729 h 400461"/>
              <a:gd name="connsiteX11" fmla="*/ 263775 w 282825"/>
              <a:gd name="connsiteY11" fmla="*/ 168279 h 400461"/>
              <a:gd name="connsiteX12" fmla="*/ 247900 w 282825"/>
              <a:gd name="connsiteY12" fmla="*/ 120654 h 400461"/>
              <a:gd name="connsiteX13" fmla="*/ 187575 w 282825"/>
              <a:gd name="connsiteY13" fmla="*/ 63504 h 400461"/>
              <a:gd name="connsiteX14" fmla="*/ 25650 w 282825"/>
              <a:gd name="connsiteY14" fmla="*/ 4 h 40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2825" h="400461">
                <a:moveTo>
                  <a:pt x="25650" y="4"/>
                </a:moveTo>
                <a:cubicBezTo>
                  <a:pt x="6600" y="533"/>
                  <a:pt x="67983" y="18525"/>
                  <a:pt x="73275" y="66679"/>
                </a:cubicBezTo>
                <a:cubicBezTo>
                  <a:pt x="78567" y="114833"/>
                  <a:pt x="56871" y="263000"/>
                  <a:pt x="57400" y="288929"/>
                </a:cubicBezTo>
                <a:cubicBezTo>
                  <a:pt x="57929" y="314858"/>
                  <a:pt x="76450" y="204792"/>
                  <a:pt x="76450" y="222254"/>
                </a:cubicBezTo>
                <a:cubicBezTo>
                  <a:pt x="76450" y="239716"/>
                  <a:pt x="58988" y="369362"/>
                  <a:pt x="57400" y="393704"/>
                </a:cubicBezTo>
                <a:cubicBezTo>
                  <a:pt x="55813" y="418046"/>
                  <a:pt x="75921" y="368833"/>
                  <a:pt x="66925" y="368304"/>
                </a:cubicBezTo>
                <a:cubicBezTo>
                  <a:pt x="57929" y="367775"/>
                  <a:pt x="-16683" y="389471"/>
                  <a:pt x="3425" y="390529"/>
                </a:cubicBezTo>
                <a:cubicBezTo>
                  <a:pt x="23533" y="391587"/>
                  <a:pt x="143125" y="373067"/>
                  <a:pt x="187575" y="374654"/>
                </a:cubicBezTo>
                <a:cubicBezTo>
                  <a:pt x="232025" y="376242"/>
                  <a:pt x="257425" y="403229"/>
                  <a:pt x="270125" y="400054"/>
                </a:cubicBezTo>
                <a:cubicBezTo>
                  <a:pt x="282825" y="396879"/>
                  <a:pt x="261658" y="407991"/>
                  <a:pt x="263775" y="355604"/>
                </a:cubicBezTo>
                <a:cubicBezTo>
                  <a:pt x="265892" y="303217"/>
                  <a:pt x="282825" y="116950"/>
                  <a:pt x="282825" y="85729"/>
                </a:cubicBezTo>
                <a:cubicBezTo>
                  <a:pt x="282825" y="54508"/>
                  <a:pt x="269596" y="162458"/>
                  <a:pt x="263775" y="168279"/>
                </a:cubicBezTo>
                <a:cubicBezTo>
                  <a:pt x="257954" y="174100"/>
                  <a:pt x="260600" y="138117"/>
                  <a:pt x="247900" y="120654"/>
                </a:cubicBezTo>
                <a:cubicBezTo>
                  <a:pt x="235200" y="103192"/>
                  <a:pt x="225146" y="79379"/>
                  <a:pt x="187575" y="63504"/>
                </a:cubicBezTo>
                <a:cubicBezTo>
                  <a:pt x="150004" y="47629"/>
                  <a:pt x="44700" y="-525"/>
                  <a:pt x="25650" y="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A4397656-C230-43E4-06E9-898D78A1E3CD}"/>
              </a:ext>
            </a:extLst>
          </p:cNvPr>
          <p:cNvSpPr/>
          <p:nvPr/>
        </p:nvSpPr>
        <p:spPr>
          <a:xfrm>
            <a:off x="6505325" y="10156603"/>
            <a:ext cx="305190" cy="392863"/>
          </a:xfrm>
          <a:custGeom>
            <a:avLst/>
            <a:gdLst>
              <a:gd name="connsiteX0" fmla="*/ 57400 w 305190"/>
              <a:gd name="connsiteY0" fmla="*/ 222 h 392863"/>
              <a:gd name="connsiteX1" fmla="*/ 76450 w 305190"/>
              <a:gd name="connsiteY1" fmla="*/ 146272 h 392863"/>
              <a:gd name="connsiteX2" fmla="*/ 54225 w 305190"/>
              <a:gd name="connsiteY2" fmla="*/ 378047 h 392863"/>
              <a:gd name="connsiteX3" fmla="*/ 76450 w 305190"/>
              <a:gd name="connsiteY3" fmla="*/ 336772 h 392863"/>
              <a:gd name="connsiteX4" fmla="*/ 57400 w 305190"/>
              <a:gd name="connsiteY4" fmla="*/ 371697 h 392863"/>
              <a:gd name="connsiteX5" fmla="*/ 6600 w 305190"/>
              <a:gd name="connsiteY5" fmla="*/ 390747 h 392863"/>
              <a:gd name="connsiteX6" fmla="*/ 222500 w 305190"/>
              <a:gd name="connsiteY6" fmla="*/ 390747 h 392863"/>
              <a:gd name="connsiteX7" fmla="*/ 286000 w 305190"/>
              <a:gd name="connsiteY7" fmla="*/ 390747 h 392863"/>
              <a:gd name="connsiteX8" fmla="*/ 276475 w 305190"/>
              <a:gd name="connsiteY8" fmla="*/ 362172 h 392863"/>
              <a:gd name="connsiteX9" fmla="*/ 305050 w 305190"/>
              <a:gd name="connsiteY9" fmla="*/ 108172 h 392863"/>
              <a:gd name="connsiteX10" fmla="*/ 286000 w 305190"/>
              <a:gd name="connsiteY10" fmla="*/ 197072 h 392863"/>
              <a:gd name="connsiteX11" fmla="*/ 254250 w 305190"/>
              <a:gd name="connsiteY11" fmla="*/ 114522 h 392863"/>
              <a:gd name="connsiteX12" fmla="*/ 57400 w 305190"/>
              <a:gd name="connsiteY12" fmla="*/ 222 h 39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5190" h="392863">
                <a:moveTo>
                  <a:pt x="57400" y="222"/>
                </a:moveTo>
                <a:cubicBezTo>
                  <a:pt x="27767" y="5514"/>
                  <a:pt x="76979" y="83301"/>
                  <a:pt x="76450" y="146272"/>
                </a:cubicBezTo>
                <a:cubicBezTo>
                  <a:pt x="75921" y="209243"/>
                  <a:pt x="54225" y="346297"/>
                  <a:pt x="54225" y="378047"/>
                </a:cubicBezTo>
                <a:cubicBezTo>
                  <a:pt x="54225" y="409797"/>
                  <a:pt x="75921" y="337830"/>
                  <a:pt x="76450" y="336772"/>
                </a:cubicBezTo>
                <a:cubicBezTo>
                  <a:pt x="76979" y="335714"/>
                  <a:pt x="69042" y="362701"/>
                  <a:pt x="57400" y="371697"/>
                </a:cubicBezTo>
                <a:cubicBezTo>
                  <a:pt x="45758" y="380693"/>
                  <a:pt x="-20917" y="387572"/>
                  <a:pt x="6600" y="390747"/>
                </a:cubicBezTo>
                <a:cubicBezTo>
                  <a:pt x="34117" y="393922"/>
                  <a:pt x="222500" y="390747"/>
                  <a:pt x="222500" y="390747"/>
                </a:cubicBezTo>
                <a:cubicBezTo>
                  <a:pt x="269067" y="390747"/>
                  <a:pt x="277004" y="395509"/>
                  <a:pt x="286000" y="390747"/>
                </a:cubicBezTo>
                <a:cubicBezTo>
                  <a:pt x="294996" y="385985"/>
                  <a:pt x="273300" y="409268"/>
                  <a:pt x="276475" y="362172"/>
                </a:cubicBezTo>
                <a:cubicBezTo>
                  <a:pt x="279650" y="315076"/>
                  <a:pt x="303463" y="135689"/>
                  <a:pt x="305050" y="108172"/>
                </a:cubicBezTo>
                <a:cubicBezTo>
                  <a:pt x="306637" y="80655"/>
                  <a:pt x="294467" y="196014"/>
                  <a:pt x="286000" y="197072"/>
                </a:cubicBezTo>
                <a:cubicBezTo>
                  <a:pt x="277533" y="198130"/>
                  <a:pt x="289175" y="143626"/>
                  <a:pt x="254250" y="114522"/>
                </a:cubicBezTo>
                <a:cubicBezTo>
                  <a:pt x="219325" y="85418"/>
                  <a:pt x="87033" y="-5070"/>
                  <a:pt x="57400" y="22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C221C0E5-4CCD-7BC9-D878-F6AFEEADB9AB}"/>
              </a:ext>
            </a:extLst>
          </p:cNvPr>
          <p:cNvSpPr/>
          <p:nvPr/>
        </p:nvSpPr>
        <p:spPr>
          <a:xfrm>
            <a:off x="6480251" y="10169793"/>
            <a:ext cx="746535" cy="962920"/>
          </a:xfrm>
          <a:custGeom>
            <a:avLst/>
            <a:gdLst>
              <a:gd name="connsiteX0" fmla="*/ 368224 w 746535"/>
              <a:gd name="connsiteY0" fmla="*/ 34657 h 962920"/>
              <a:gd name="connsiteX1" fmla="*/ 377749 w 746535"/>
              <a:gd name="connsiteY1" fmla="*/ 441057 h 962920"/>
              <a:gd name="connsiteX2" fmla="*/ 399974 w 746535"/>
              <a:gd name="connsiteY2" fmla="*/ 364857 h 962920"/>
              <a:gd name="connsiteX3" fmla="*/ 352349 w 746535"/>
              <a:gd name="connsiteY3" fmla="*/ 672832 h 962920"/>
              <a:gd name="connsiteX4" fmla="*/ 244399 w 746535"/>
              <a:gd name="connsiteY4" fmla="*/ 828407 h 962920"/>
              <a:gd name="connsiteX5" fmla="*/ 3099 w 746535"/>
              <a:gd name="connsiteY5" fmla="*/ 961757 h 962920"/>
              <a:gd name="connsiteX6" fmla="*/ 120574 w 746535"/>
              <a:gd name="connsiteY6" fmla="*/ 895082 h 962920"/>
              <a:gd name="connsiteX7" fmla="*/ 307899 w 746535"/>
              <a:gd name="connsiteY7" fmla="*/ 926832 h 962920"/>
              <a:gd name="connsiteX8" fmla="*/ 638099 w 746535"/>
              <a:gd name="connsiteY8" fmla="*/ 847457 h 962920"/>
              <a:gd name="connsiteX9" fmla="*/ 574599 w 746535"/>
              <a:gd name="connsiteY9" fmla="*/ 872857 h 962920"/>
              <a:gd name="connsiteX10" fmla="*/ 739699 w 746535"/>
              <a:gd name="connsiteY10" fmla="*/ 660132 h 962920"/>
              <a:gd name="connsiteX11" fmla="*/ 717474 w 746535"/>
              <a:gd name="connsiteY11" fmla="*/ 666482 h 962920"/>
              <a:gd name="connsiteX12" fmla="*/ 739699 w 746535"/>
              <a:gd name="connsiteY12" fmla="*/ 491857 h 962920"/>
              <a:gd name="connsiteX13" fmla="*/ 742874 w 746535"/>
              <a:gd name="connsiteY13" fmla="*/ 25132 h 962920"/>
              <a:gd name="connsiteX14" fmla="*/ 733349 w 746535"/>
              <a:gd name="connsiteY14" fmla="*/ 60057 h 962920"/>
              <a:gd name="connsiteX15" fmla="*/ 711124 w 746535"/>
              <a:gd name="connsiteY15" fmla="*/ 34657 h 962920"/>
              <a:gd name="connsiteX16" fmla="*/ 368224 w 746535"/>
              <a:gd name="connsiteY16" fmla="*/ 34657 h 96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6535" h="962920">
                <a:moveTo>
                  <a:pt x="368224" y="34657"/>
                </a:moveTo>
                <a:cubicBezTo>
                  <a:pt x="312661" y="102390"/>
                  <a:pt x="372457" y="386024"/>
                  <a:pt x="377749" y="441057"/>
                </a:cubicBezTo>
                <a:cubicBezTo>
                  <a:pt x="383041" y="496090"/>
                  <a:pt x="404207" y="326228"/>
                  <a:pt x="399974" y="364857"/>
                </a:cubicBezTo>
                <a:cubicBezTo>
                  <a:pt x="395741" y="403486"/>
                  <a:pt x="378278" y="595574"/>
                  <a:pt x="352349" y="672832"/>
                </a:cubicBezTo>
                <a:cubicBezTo>
                  <a:pt x="326420" y="750090"/>
                  <a:pt x="302607" y="780253"/>
                  <a:pt x="244399" y="828407"/>
                </a:cubicBezTo>
                <a:cubicBezTo>
                  <a:pt x="186191" y="876561"/>
                  <a:pt x="23736" y="950645"/>
                  <a:pt x="3099" y="961757"/>
                </a:cubicBezTo>
                <a:cubicBezTo>
                  <a:pt x="-17538" y="972869"/>
                  <a:pt x="69774" y="900903"/>
                  <a:pt x="120574" y="895082"/>
                </a:cubicBezTo>
                <a:cubicBezTo>
                  <a:pt x="171374" y="889261"/>
                  <a:pt x="221645" y="934769"/>
                  <a:pt x="307899" y="926832"/>
                </a:cubicBezTo>
                <a:cubicBezTo>
                  <a:pt x="394153" y="918895"/>
                  <a:pt x="593649" y="856453"/>
                  <a:pt x="638099" y="847457"/>
                </a:cubicBezTo>
                <a:cubicBezTo>
                  <a:pt x="682549" y="838461"/>
                  <a:pt x="557666" y="904078"/>
                  <a:pt x="574599" y="872857"/>
                </a:cubicBezTo>
                <a:cubicBezTo>
                  <a:pt x="591532" y="841636"/>
                  <a:pt x="715887" y="694528"/>
                  <a:pt x="739699" y="660132"/>
                </a:cubicBezTo>
                <a:cubicBezTo>
                  <a:pt x="763512" y="625736"/>
                  <a:pt x="717474" y="694528"/>
                  <a:pt x="717474" y="666482"/>
                </a:cubicBezTo>
                <a:cubicBezTo>
                  <a:pt x="717474" y="638436"/>
                  <a:pt x="735466" y="598748"/>
                  <a:pt x="739699" y="491857"/>
                </a:cubicBezTo>
                <a:cubicBezTo>
                  <a:pt x="743932" y="384966"/>
                  <a:pt x="743932" y="97099"/>
                  <a:pt x="742874" y="25132"/>
                </a:cubicBezTo>
                <a:cubicBezTo>
                  <a:pt x="741816" y="-46835"/>
                  <a:pt x="738641" y="58470"/>
                  <a:pt x="733349" y="60057"/>
                </a:cubicBezTo>
                <a:cubicBezTo>
                  <a:pt x="728057" y="61644"/>
                  <a:pt x="766686" y="39949"/>
                  <a:pt x="711124" y="34657"/>
                </a:cubicBezTo>
                <a:cubicBezTo>
                  <a:pt x="655562" y="29365"/>
                  <a:pt x="423787" y="-33076"/>
                  <a:pt x="368224" y="3465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25EC9550-B096-81FD-79DB-031DFDE47EAA}"/>
              </a:ext>
            </a:extLst>
          </p:cNvPr>
          <p:cNvSpPr/>
          <p:nvPr/>
        </p:nvSpPr>
        <p:spPr>
          <a:xfrm>
            <a:off x="7423150" y="9995569"/>
            <a:ext cx="542529" cy="865668"/>
          </a:xfrm>
          <a:custGeom>
            <a:avLst/>
            <a:gdLst>
              <a:gd name="connsiteX0" fmla="*/ 15875 w 542529"/>
              <a:gd name="connsiteY0" fmla="*/ 46956 h 865668"/>
              <a:gd name="connsiteX1" fmla="*/ 79375 w 542529"/>
              <a:gd name="connsiteY1" fmla="*/ 729581 h 865668"/>
              <a:gd name="connsiteX2" fmla="*/ 0 w 542529"/>
              <a:gd name="connsiteY2" fmla="*/ 253331 h 865668"/>
              <a:gd name="connsiteX3" fmla="*/ 79375 w 542529"/>
              <a:gd name="connsiteY3" fmla="*/ 834356 h 865668"/>
              <a:gd name="connsiteX4" fmla="*/ 82550 w 542529"/>
              <a:gd name="connsiteY4" fmla="*/ 789906 h 865668"/>
              <a:gd name="connsiteX5" fmla="*/ 276225 w 542529"/>
              <a:gd name="connsiteY5" fmla="*/ 812131 h 865668"/>
              <a:gd name="connsiteX6" fmla="*/ 460375 w 542529"/>
              <a:gd name="connsiteY6" fmla="*/ 812131 h 865668"/>
              <a:gd name="connsiteX7" fmla="*/ 469900 w 542529"/>
              <a:gd name="connsiteY7" fmla="*/ 754981 h 865668"/>
              <a:gd name="connsiteX8" fmla="*/ 533400 w 542529"/>
              <a:gd name="connsiteY8" fmla="*/ 34256 h 865668"/>
              <a:gd name="connsiteX9" fmla="*/ 520700 w 542529"/>
              <a:gd name="connsiteY9" fmla="*/ 186656 h 865668"/>
              <a:gd name="connsiteX10" fmla="*/ 536575 w 542529"/>
              <a:gd name="connsiteY10" fmla="*/ 56481 h 865668"/>
              <a:gd name="connsiteX11" fmla="*/ 403225 w 542529"/>
              <a:gd name="connsiteY11" fmla="*/ 59656 h 865668"/>
              <a:gd name="connsiteX12" fmla="*/ 15875 w 542529"/>
              <a:gd name="connsiteY12" fmla="*/ 46956 h 86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2529" h="865668">
                <a:moveTo>
                  <a:pt x="15875" y="46956"/>
                </a:moveTo>
                <a:cubicBezTo>
                  <a:pt x="-38100" y="158610"/>
                  <a:pt x="82021" y="695185"/>
                  <a:pt x="79375" y="729581"/>
                </a:cubicBezTo>
                <a:cubicBezTo>
                  <a:pt x="76729" y="763977"/>
                  <a:pt x="0" y="235869"/>
                  <a:pt x="0" y="253331"/>
                </a:cubicBezTo>
                <a:cubicBezTo>
                  <a:pt x="0" y="270793"/>
                  <a:pt x="65617" y="744927"/>
                  <a:pt x="79375" y="834356"/>
                </a:cubicBezTo>
                <a:cubicBezTo>
                  <a:pt x="93133" y="923785"/>
                  <a:pt x="49742" y="793610"/>
                  <a:pt x="82550" y="789906"/>
                </a:cubicBezTo>
                <a:cubicBezTo>
                  <a:pt x="115358" y="786202"/>
                  <a:pt x="213254" y="808427"/>
                  <a:pt x="276225" y="812131"/>
                </a:cubicBezTo>
                <a:cubicBezTo>
                  <a:pt x="339196" y="815835"/>
                  <a:pt x="428096" y="821656"/>
                  <a:pt x="460375" y="812131"/>
                </a:cubicBezTo>
                <a:cubicBezTo>
                  <a:pt x="492654" y="802606"/>
                  <a:pt x="457729" y="884627"/>
                  <a:pt x="469900" y="754981"/>
                </a:cubicBezTo>
                <a:cubicBezTo>
                  <a:pt x="482071" y="625335"/>
                  <a:pt x="524933" y="128977"/>
                  <a:pt x="533400" y="34256"/>
                </a:cubicBezTo>
                <a:cubicBezTo>
                  <a:pt x="541867" y="-60465"/>
                  <a:pt x="520171" y="182952"/>
                  <a:pt x="520700" y="186656"/>
                </a:cubicBezTo>
                <a:cubicBezTo>
                  <a:pt x="521229" y="190360"/>
                  <a:pt x="556154" y="77648"/>
                  <a:pt x="536575" y="56481"/>
                </a:cubicBezTo>
                <a:cubicBezTo>
                  <a:pt x="516996" y="35314"/>
                  <a:pt x="488421" y="61773"/>
                  <a:pt x="403225" y="59656"/>
                </a:cubicBezTo>
                <a:cubicBezTo>
                  <a:pt x="318029" y="57539"/>
                  <a:pt x="69850" y="-64698"/>
                  <a:pt x="15875" y="4695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B97D9B08-2C0D-9B43-71B1-11517994757B}"/>
              </a:ext>
            </a:extLst>
          </p:cNvPr>
          <p:cNvSpPr/>
          <p:nvPr/>
        </p:nvSpPr>
        <p:spPr>
          <a:xfrm>
            <a:off x="7438008" y="10850806"/>
            <a:ext cx="502372" cy="282793"/>
          </a:xfrm>
          <a:custGeom>
            <a:avLst/>
            <a:gdLst>
              <a:gd name="connsiteX0" fmla="*/ 35942 w 502372"/>
              <a:gd name="connsiteY0" fmla="*/ 1344 h 282793"/>
              <a:gd name="connsiteX1" fmla="*/ 77217 w 502372"/>
              <a:gd name="connsiteY1" fmla="*/ 83894 h 282793"/>
              <a:gd name="connsiteX2" fmla="*/ 67692 w 502372"/>
              <a:gd name="connsiteY2" fmla="*/ 268044 h 282793"/>
              <a:gd name="connsiteX3" fmla="*/ 7367 w 502372"/>
              <a:gd name="connsiteY3" fmla="*/ 271219 h 282793"/>
              <a:gd name="connsiteX4" fmla="*/ 258192 w 502372"/>
              <a:gd name="connsiteY4" fmla="*/ 268044 h 282793"/>
              <a:gd name="connsiteX5" fmla="*/ 486792 w 502372"/>
              <a:gd name="connsiteY5" fmla="*/ 271219 h 282793"/>
              <a:gd name="connsiteX6" fmla="*/ 480442 w 502372"/>
              <a:gd name="connsiteY6" fmla="*/ 229944 h 282793"/>
              <a:gd name="connsiteX7" fmla="*/ 467742 w 502372"/>
              <a:gd name="connsiteY7" fmla="*/ 17219 h 282793"/>
              <a:gd name="connsiteX8" fmla="*/ 448692 w 502372"/>
              <a:gd name="connsiteY8" fmla="*/ 29919 h 282793"/>
              <a:gd name="connsiteX9" fmla="*/ 35942 w 502372"/>
              <a:gd name="connsiteY9" fmla="*/ 1344 h 28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2372" h="282793">
                <a:moveTo>
                  <a:pt x="35942" y="1344"/>
                </a:moveTo>
                <a:cubicBezTo>
                  <a:pt x="-25970" y="10340"/>
                  <a:pt x="71925" y="39444"/>
                  <a:pt x="77217" y="83894"/>
                </a:cubicBezTo>
                <a:cubicBezTo>
                  <a:pt x="82509" y="128344"/>
                  <a:pt x="79334" y="236823"/>
                  <a:pt x="67692" y="268044"/>
                </a:cubicBezTo>
                <a:cubicBezTo>
                  <a:pt x="56050" y="299265"/>
                  <a:pt x="-24383" y="271219"/>
                  <a:pt x="7367" y="271219"/>
                </a:cubicBezTo>
                <a:cubicBezTo>
                  <a:pt x="39117" y="271219"/>
                  <a:pt x="178288" y="268044"/>
                  <a:pt x="258192" y="268044"/>
                </a:cubicBezTo>
                <a:cubicBezTo>
                  <a:pt x="338096" y="268044"/>
                  <a:pt x="449750" y="277569"/>
                  <a:pt x="486792" y="271219"/>
                </a:cubicBezTo>
                <a:cubicBezTo>
                  <a:pt x="523834" y="264869"/>
                  <a:pt x="483617" y="272277"/>
                  <a:pt x="480442" y="229944"/>
                </a:cubicBezTo>
                <a:cubicBezTo>
                  <a:pt x="477267" y="187611"/>
                  <a:pt x="467742" y="17219"/>
                  <a:pt x="467742" y="17219"/>
                </a:cubicBezTo>
                <a:cubicBezTo>
                  <a:pt x="462450" y="-16118"/>
                  <a:pt x="521188" y="28332"/>
                  <a:pt x="448692" y="29919"/>
                </a:cubicBezTo>
                <a:cubicBezTo>
                  <a:pt x="376196" y="31506"/>
                  <a:pt x="97854" y="-7652"/>
                  <a:pt x="35942" y="134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168D504D-ED46-E667-CD77-FA742BC964D9}"/>
              </a:ext>
            </a:extLst>
          </p:cNvPr>
          <p:cNvSpPr/>
          <p:nvPr/>
        </p:nvSpPr>
        <p:spPr>
          <a:xfrm>
            <a:off x="511855" y="10416600"/>
            <a:ext cx="1176873" cy="168850"/>
          </a:xfrm>
          <a:custGeom>
            <a:avLst/>
            <a:gdLst>
              <a:gd name="connsiteX0" fmla="*/ 31070 w 1176873"/>
              <a:gd name="connsiteY0" fmla="*/ 10100 h 168850"/>
              <a:gd name="connsiteX1" fmla="*/ 34245 w 1176873"/>
              <a:gd name="connsiteY1" fmla="*/ 92650 h 168850"/>
              <a:gd name="connsiteX2" fmla="*/ 43770 w 1176873"/>
              <a:gd name="connsiteY2" fmla="*/ 146625 h 168850"/>
              <a:gd name="connsiteX3" fmla="*/ 15195 w 1176873"/>
              <a:gd name="connsiteY3" fmla="*/ 149800 h 168850"/>
              <a:gd name="connsiteX4" fmla="*/ 316820 w 1176873"/>
              <a:gd name="connsiteY4" fmla="*/ 168850 h 168850"/>
              <a:gd name="connsiteX5" fmla="*/ 920070 w 1176873"/>
              <a:gd name="connsiteY5" fmla="*/ 149800 h 168850"/>
              <a:gd name="connsiteX6" fmla="*/ 1161370 w 1176873"/>
              <a:gd name="connsiteY6" fmla="*/ 149800 h 168850"/>
              <a:gd name="connsiteX7" fmla="*/ 1155020 w 1176873"/>
              <a:gd name="connsiteY7" fmla="*/ 111700 h 168850"/>
              <a:gd name="connsiteX8" fmla="*/ 1174070 w 1176873"/>
              <a:gd name="connsiteY8" fmla="*/ 3750 h 168850"/>
              <a:gd name="connsiteX9" fmla="*/ 1120095 w 1176873"/>
              <a:gd name="connsiteY9" fmla="*/ 22800 h 168850"/>
              <a:gd name="connsiteX10" fmla="*/ 342220 w 1176873"/>
              <a:gd name="connsiteY10" fmla="*/ 10100 h 168850"/>
              <a:gd name="connsiteX11" fmla="*/ 843870 w 1176873"/>
              <a:gd name="connsiteY11" fmla="*/ 38675 h 168850"/>
              <a:gd name="connsiteX12" fmla="*/ 396195 w 1176873"/>
              <a:gd name="connsiteY12" fmla="*/ 32325 h 168850"/>
              <a:gd name="connsiteX13" fmla="*/ 31070 w 1176873"/>
              <a:gd name="connsiteY13" fmla="*/ 10100 h 16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76873" h="168850">
                <a:moveTo>
                  <a:pt x="31070" y="10100"/>
                </a:moveTo>
                <a:cubicBezTo>
                  <a:pt x="-29255" y="20154"/>
                  <a:pt x="32128" y="69896"/>
                  <a:pt x="34245" y="92650"/>
                </a:cubicBezTo>
                <a:cubicBezTo>
                  <a:pt x="36362" y="115404"/>
                  <a:pt x="46945" y="137100"/>
                  <a:pt x="43770" y="146625"/>
                </a:cubicBezTo>
                <a:cubicBezTo>
                  <a:pt x="40595" y="156150"/>
                  <a:pt x="-30313" y="146096"/>
                  <a:pt x="15195" y="149800"/>
                </a:cubicBezTo>
                <a:cubicBezTo>
                  <a:pt x="60703" y="153504"/>
                  <a:pt x="166008" y="168850"/>
                  <a:pt x="316820" y="168850"/>
                </a:cubicBezTo>
                <a:cubicBezTo>
                  <a:pt x="467632" y="168850"/>
                  <a:pt x="779312" y="152975"/>
                  <a:pt x="920070" y="149800"/>
                </a:cubicBezTo>
                <a:cubicBezTo>
                  <a:pt x="1060828" y="146625"/>
                  <a:pt x="1122212" y="156150"/>
                  <a:pt x="1161370" y="149800"/>
                </a:cubicBezTo>
                <a:cubicBezTo>
                  <a:pt x="1200528" y="143450"/>
                  <a:pt x="1152903" y="136042"/>
                  <a:pt x="1155020" y="111700"/>
                </a:cubicBezTo>
                <a:cubicBezTo>
                  <a:pt x="1157137" y="87358"/>
                  <a:pt x="1179891" y="18567"/>
                  <a:pt x="1174070" y="3750"/>
                </a:cubicBezTo>
                <a:cubicBezTo>
                  <a:pt x="1168249" y="-11067"/>
                  <a:pt x="1120095" y="22800"/>
                  <a:pt x="1120095" y="22800"/>
                </a:cubicBezTo>
                <a:lnTo>
                  <a:pt x="342220" y="10100"/>
                </a:lnTo>
                <a:lnTo>
                  <a:pt x="843870" y="38675"/>
                </a:lnTo>
                <a:cubicBezTo>
                  <a:pt x="852866" y="42379"/>
                  <a:pt x="534837" y="36558"/>
                  <a:pt x="396195" y="32325"/>
                </a:cubicBezTo>
                <a:cubicBezTo>
                  <a:pt x="257553" y="28092"/>
                  <a:pt x="91395" y="46"/>
                  <a:pt x="31070" y="1010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783589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コンテンツ プレースホルダー 4" descr="人, 女性, 若い, ラケット が含まれている画像&#10;&#10;自動的に生成された説明" hidden="1">
            <a:extLst>
              <a:ext uri="{FF2B5EF4-FFF2-40B4-BE49-F238E27FC236}">
                <a16:creationId xmlns:a16="http://schemas.microsoft.com/office/drawing/2014/main" id="{21E67430-2925-09DD-9BFE-E947CC7393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76256" y="5477"/>
            <a:ext cx="9048687" cy="12796123"/>
          </a:xfrm>
        </p:spPr>
      </p:pic>
      <p:grpSp>
        <p:nvGrpSpPr>
          <p:cNvPr id="1815" name="グループ化 1814">
            <a:extLst>
              <a:ext uri="{FF2B5EF4-FFF2-40B4-BE49-F238E27FC236}">
                <a16:creationId xmlns:a16="http://schemas.microsoft.com/office/drawing/2014/main" id="{4F7A72B8-A461-62B9-28B1-D0A71C034DBE}"/>
              </a:ext>
            </a:extLst>
          </p:cNvPr>
          <p:cNvGrpSpPr/>
          <p:nvPr/>
        </p:nvGrpSpPr>
        <p:grpSpPr>
          <a:xfrm>
            <a:off x="-127322" y="-418191"/>
            <a:ext cx="9006934" cy="13310971"/>
            <a:chOff x="-127322" y="-418191"/>
            <a:chExt cx="9006934" cy="13310971"/>
          </a:xfrm>
        </p:grpSpPr>
        <p:sp>
          <p:nvSpPr>
            <p:cNvPr id="568" name="フリーフォーム 567">
              <a:extLst>
                <a:ext uri="{FF2B5EF4-FFF2-40B4-BE49-F238E27FC236}">
                  <a16:creationId xmlns:a16="http://schemas.microsoft.com/office/drawing/2014/main" id="{F17D4F92-34CF-C9C1-0A53-528218BF12BC}"/>
                </a:ext>
              </a:extLst>
            </p:cNvPr>
            <p:cNvSpPr/>
            <p:nvPr/>
          </p:nvSpPr>
          <p:spPr>
            <a:xfrm>
              <a:off x="674712" y="-353604"/>
              <a:ext cx="1008615" cy="7441196"/>
            </a:xfrm>
            <a:custGeom>
              <a:avLst/>
              <a:gdLst>
                <a:gd name="connsiteX0" fmla="*/ 1008615 w 1008615"/>
                <a:gd name="connsiteY0" fmla="*/ 313 h 7441196"/>
                <a:gd name="connsiteX1" fmla="*/ 592979 w 1008615"/>
                <a:gd name="connsiteY1" fmla="*/ 1205659 h 7441196"/>
                <a:gd name="connsiteX2" fmla="*/ 114997 w 1008615"/>
                <a:gd name="connsiteY2" fmla="*/ 2577259 h 7441196"/>
                <a:gd name="connsiteX3" fmla="*/ 31870 w 1008615"/>
                <a:gd name="connsiteY3" fmla="*/ 4530749 h 7441196"/>
                <a:gd name="connsiteX4" fmla="*/ 31870 w 1008615"/>
                <a:gd name="connsiteY4" fmla="*/ 6276422 h 7441196"/>
                <a:gd name="connsiteX5" fmla="*/ 239688 w 1008615"/>
                <a:gd name="connsiteY5" fmla="*/ 7440204 h 7441196"/>
                <a:gd name="connsiteX6" fmla="*/ 11088 w 1008615"/>
                <a:gd name="connsiteY6" fmla="*/ 6089386 h 7441196"/>
                <a:gd name="connsiteX7" fmla="*/ 94215 w 1008615"/>
                <a:gd name="connsiteY7" fmla="*/ 2473349 h 7441196"/>
                <a:gd name="connsiteX8" fmla="*/ 592979 w 1008615"/>
                <a:gd name="connsiteY8" fmla="*/ 1101749 h 7441196"/>
                <a:gd name="connsiteX9" fmla="*/ 1008615 w 1008615"/>
                <a:gd name="connsiteY9" fmla="*/ 313 h 744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8615" h="7441196">
                  <a:moveTo>
                    <a:pt x="1008615" y="313"/>
                  </a:moveTo>
                  <a:cubicBezTo>
                    <a:pt x="1008615" y="17631"/>
                    <a:pt x="741915" y="776168"/>
                    <a:pt x="592979" y="1205659"/>
                  </a:cubicBezTo>
                  <a:cubicBezTo>
                    <a:pt x="444043" y="1635150"/>
                    <a:pt x="208515" y="2023077"/>
                    <a:pt x="114997" y="2577259"/>
                  </a:cubicBezTo>
                  <a:cubicBezTo>
                    <a:pt x="21479" y="3131441"/>
                    <a:pt x="45724" y="3914222"/>
                    <a:pt x="31870" y="4530749"/>
                  </a:cubicBezTo>
                  <a:cubicBezTo>
                    <a:pt x="18016" y="5147276"/>
                    <a:pt x="-2766" y="5791513"/>
                    <a:pt x="31870" y="6276422"/>
                  </a:cubicBezTo>
                  <a:cubicBezTo>
                    <a:pt x="66506" y="6761331"/>
                    <a:pt x="243152" y="7471377"/>
                    <a:pt x="239688" y="7440204"/>
                  </a:cubicBezTo>
                  <a:cubicBezTo>
                    <a:pt x="236224" y="7409031"/>
                    <a:pt x="35333" y="6917195"/>
                    <a:pt x="11088" y="6089386"/>
                  </a:cubicBezTo>
                  <a:cubicBezTo>
                    <a:pt x="-13157" y="5261577"/>
                    <a:pt x="-2767" y="3304622"/>
                    <a:pt x="94215" y="2473349"/>
                  </a:cubicBezTo>
                  <a:cubicBezTo>
                    <a:pt x="191197" y="1642076"/>
                    <a:pt x="444043" y="1517385"/>
                    <a:pt x="592979" y="1101749"/>
                  </a:cubicBezTo>
                  <a:cubicBezTo>
                    <a:pt x="741915" y="686113"/>
                    <a:pt x="1008615" y="-17005"/>
                    <a:pt x="1008615" y="31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 1191">
              <a:extLst>
                <a:ext uri="{FF2B5EF4-FFF2-40B4-BE49-F238E27FC236}">
                  <a16:creationId xmlns:a16="http://schemas.microsoft.com/office/drawing/2014/main" id="{4D45320E-CBF6-4778-4CEC-8726E3D1F5A5}"/>
                </a:ext>
              </a:extLst>
            </p:cNvPr>
            <p:cNvSpPr/>
            <p:nvPr/>
          </p:nvSpPr>
          <p:spPr>
            <a:xfrm>
              <a:off x="926675" y="7139261"/>
              <a:ext cx="6203300" cy="2264724"/>
            </a:xfrm>
            <a:custGeom>
              <a:avLst/>
              <a:gdLst>
                <a:gd name="connsiteX0" fmla="*/ 29289 w 6203300"/>
                <a:gd name="connsiteY0" fmla="*/ 9684 h 2264724"/>
                <a:gd name="connsiteX1" fmla="*/ 1691834 w 6203300"/>
                <a:gd name="connsiteY1" fmla="*/ 820175 h 2264724"/>
                <a:gd name="connsiteX2" fmla="*/ 3582980 w 6203300"/>
                <a:gd name="connsiteY2" fmla="*/ 1796921 h 2264724"/>
                <a:gd name="connsiteX3" fmla="*/ 4414252 w 6203300"/>
                <a:gd name="connsiteY3" fmla="*/ 2046303 h 2264724"/>
                <a:gd name="connsiteX4" fmla="*/ 5557252 w 6203300"/>
                <a:gd name="connsiteY4" fmla="*/ 2254121 h 2264724"/>
                <a:gd name="connsiteX5" fmla="*/ 6201489 w 6203300"/>
                <a:gd name="connsiteY5" fmla="*/ 2150212 h 2264724"/>
                <a:gd name="connsiteX6" fmla="*/ 5370216 w 6203300"/>
                <a:gd name="connsiteY6" fmla="*/ 2254121 h 2264724"/>
                <a:gd name="connsiteX7" fmla="*/ 3645325 w 6203300"/>
                <a:gd name="connsiteY7" fmla="*/ 1838484 h 2264724"/>
                <a:gd name="connsiteX8" fmla="*/ 2336070 w 6203300"/>
                <a:gd name="connsiteY8" fmla="*/ 1173466 h 2264724"/>
                <a:gd name="connsiteX9" fmla="*/ 756652 w 6203300"/>
                <a:gd name="connsiteY9" fmla="*/ 425321 h 2264724"/>
                <a:gd name="connsiteX10" fmla="*/ 29289 w 6203300"/>
                <a:gd name="connsiteY10" fmla="*/ 9684 h 226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3300" h="2264724">
                  <a:moveTo>
                    <a:pt x="29289" y="9684"/>
                  </a:moveTo>
                  <a:cubicBezTo>
                    <a:pt x="185153" y="75493"/>
                    <a:pt x="1099552" y="522302"/>
                    <a:pt x="1691834" y="820175"/>
                  </a:cubicBezTo>
                  <a:cubicBezTo>
                    <a:pt x="2284116" y="1118048"/>
                    <a:pt x="3129244" y="1592566"/>
                    <a:pt x="3582980" y="1796921"/>
                  </a:cubicBezTo>
                  <a:cubicBezTo>
                    <a:pt x="4036716" y="2001276"/>
                    <a:pt x="4085207" y="1970103"/>
                    <a:pt x="4414252" y="2046303"/>
                  </a:cubicBezTo>
                  <a:cubicBezTo>
                    <a:pt x="4743297" y="2122503"/>
                    <a:pt x="5259379" y="2236803"/>
                    <a:pt x="5557252" y="2254121"/>
                  </a:cubicBezTo>
                  <a:cubicBezTo>
                    <a:pt x="5855125" y="2271439"/>
                    <a:pt x="6232662" y="2150212"/>
                    <a:pt x="6201489" y="2150212"/>
                  </a:cubicBezTo>
                  <a:cubicBezTo>
                    <a:pt x="6170316" y="2150212"/>
                    <a:pt x="5796243" y="2306076"/>
                    <a:pt x="5370216" y="2254121"/>
                  </a:cubicBezTo>
                  <a:cubicBezTo>
                    <a:pt x="4944189" y="2202166"/>
                    <a:pt x="4151016" y="2018593"/>
                    <a:pt x="3645325" y="1838484"/>
                  </a:cubicBezTo>
                  <a:cubicBezTo>
                    <a:pt x="3139634" y="1658375"/>
                    <a:pt x="2817515" y="1408993"/>
                    <a:pt x="2336070" y="1173466"/>
                  </a:cubicBezTo>
                  <a:cubicBezTo>
                    <a:pt x="1854625" y="937939"/>
                    <a:pt x="1141115" y="622748"/>
                    <a:pt x="756652" y="425321"/>
                  </a:cubicBezTo>
                  <a:cubicBezTo>
                    <a:pt x="372189" y="227894"/>
                    <a:pt x="-126575" y="-56125"/>
                    <a:pt x="29289" y="968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 1202">
              <a:extLst>
                <a:ext uri="{FF2B5EF4-FFF2-40B4-BE49-F238E27FC236}">
                  <a16:creationId xmlns:a16="http://schemas.microsoft.com/office/drawing/2014/main" id="{D53CCBC1-C080-4664-CE5D-16A43D967EE1}"/>
                </a:ext>
              </a:extLst>
            </p:cNvPr>
            <p:cNvSpPr/>
            <p:nvPr/>
          </p:nvSpPr>
          <p:spPr>
            <a:xfrm>
              <a:off x="1016573" y="-168289"/>
              <a:ext cx="557674" cy="491180"/>
            </a:xfrm>
            <a:custGeom>
              <a:avLst/>
              <a:gdLst>
                <a:gd name="connsiteX0" fmla="*/ 1736 w 557674"/>
                <a:gd name="connsiteY0" fmla="*/ 2034 h 491180"/>
                <a:gd name="connsiteX1" fmla="*/ 542063 w 557674"/>
                <a:gd name="connsiteY1" fmla="*/ 480016 h 491180"/>
                <a:gd name="connsiteX2" fmla="*/ 375809 w 557674"/>
                <a:gd name="connsiteY2" fmla="*/ 313762 h 491180"/>
                <a:gd name="connsiteX3" fmla="*/ 1736 w 557674"/>
                <a:gd name="connsiteY3" fmla="*/ 2034 h 49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7674" h="491180">
                  <a:moveTo>
                    <a:pt x="1736" y="2034"/>
                  </a:moveTo>
                  <a:cubicBezTo>
                    <a:pt x="29445" y="29743"/>
                    <a:pt x="479718" y="428061"/>
                    <a:pt x="542063" y="480016"/>
                  </a:cubicBezTo>
                  <a:cubicBezTo>
                    <a:pt x="604408" y="531971"/>
                    <a:pt x="465863" y="389962"/>
                    <a:pt x="375809" y="313762"/>
                  </a:cubicBezTo>
                  <a:cubicBezTo>
                    <a:pt x="285755" y="237562"/>
                    <a:pt x="-25973" y="-25675"/>
                    <a:pt x="1736" y="203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 1203">
              <a:extLst>
                <a:ext uri="{FF2B5EF4-FFF2-40B4-BE49-F238E27FC236}">
                  <a16:creationId xmlns:a16="http://schemas.microsoft.com/office/drawing/2014/main" id="{838E7398-26C0-AA1C-265C-8C811EC7D39A}"/>
                </a:ext>
              </a:extLst>
            </p:cNvPr>
            <p:cNvSpPr/>
            <p:nvPr/>
          </p:nvSpPr>
          <p:spPr>
            <a:xfrm>
              <a:off x="207818" y="-145473"/>
              <a:ext cx="1248425" cy="998244"/>
            </a:xfrm>
            <a:custGeom>
              <a:avLst/>
              <a:gdLst>
                <a:gd name="connsiteX0" fmla="*/ 0 w 1248425"/>
                <a:gd name="connsiteY0" fmla="*/ 0 h 998244"/>
                <a:gd name="connsiteX1" fmla="*/ 810491 w 1248425"/>
                <a:gd name="connsiteY1" fmla="*/ 644237 h 998244"/>
                <a:gd name="connsiteX2" fmla="*/ 1246909 w 1248425"/>
                <a:gd name="connsiteY2" fmla="*/ 997528 h 998244"/>
                <a:gd name="connsiteX3" fmla="*/ 935182 w 1248425"/>
                <a:gd name="connsiteY3" fmla="*/ 727364 h 998244"/>
                <a:gd name="connsiteX4" fmla="*/ 436418 w 1248425"/>
                <a:gd name="connsiteY4" fmla="*/ 436418 h 998244"/>
                <a:gd name="connsiteX5" fmla="*/ 0 w 1248425"/>
                <a:gd name="connsiteY5" fmla="*/ 0 h 99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425" h="998244">
                  <a:moveTo>
                    <a:pt x="0" y="0"/>
                  </a:moveTo>
                  <a:lnTo>
                    <a:pt x="810491" y="644237"/>
                  </a:lnTo>
                  <a:lnTo>
                    <a:pt x="1246909" y="997528"/>
                  </a:lnTo>
                  <a:cubicBezTo>
                    <a:pt x="1267691" y="1011382"/>
                    <a:pt x="1070264" y="820882"/>
                    <a:pt x="935182" y="727364"/>
                  </a:cubicBezTo>
                  <a:cubicBezTo>
                    <a:pt x="800100" y="633846"/>
                    <a:pt x="599209" y="554182"/>
                    <a:pt x="436418" y="436418"/>
                  </a:cubicBezTo>
                  <a:cubicBezTo>
                    <a:pt x="273627" y="318654"/>
                    <a:pt x="116032" y="169718"/>
                    <a:pt x="0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 1204">
              <a:extLst>
                <a:ext uri="{FF2B5EF4-FFF2-40B4-BE49-F238E27FC236}">
                  <a16:creationId xmlns:a16="http://schemas.microsoft.com/office/drawing/2014/main" id="{F32E52B0-221F-BBDE-A9F3-A807E5378F9D}"/>
                </a:ext>
              </a:extLst>
            </p:cNvPr>
            <p:cNvSpPr/>
            <p:nvPr/>
          </p:nvSpPr>
          <p:spPr>
            <a:xfrm>
              <a:off x="430060" y="-418191"/>
              <a:ext cx="1078761" cy="7920213"/>
            </a:xfrm>
            <a:custGeom>
              <a:avLst/>
              <a:gdLst>
                <a:gd name="connsiteX0" fmla="*/ 1024667 w 1078761"/>
                <a:gd name="connsiteY0" fmla="*/ 148027 h 7920213"/>
                <a:gd name="connsiteX1" fmla="*/ 1003885 w 1078761"/>
                <a:gd name="connsiteY1" fmla="*/ 210373 h 7920213"/>
                <a:gd name="connsiteX2" fmla="*/ 754504 w 1078761"/>
                <a:gd name="connsiteY2" fmla="*/ 833827 h 7920213"/>
                <a:gd name="connsiteX3" fmla="*/ 47922 w 1078761"/>
                <a:gd name="connsiteY3" fmla="*/ 3764064 h 7920213"/>
                <a:gd name="connsiteX4" fmla="*/ 68704 w 1078761"/>
                <a:gd name="connsiteY4" fmla="*/ 5114882 h 7920213"/>
                <a:gd name="connsiteX5" fmla="*/ 110267 w 1078761"/>
                <a:gd name="connsiteY5" fmla="*/ 6756646 h 7920213"/>
                <a:gd name="connsiteX6" fmla="*/ 338867 w 1078761"/>
                <a:gd name="connsiteY6" fmla="*/ 7837300 h 7920213"/>
                <a:gd name="connsiteX7" fmla="*/ 276522 w 1078761"/>
                <a:gd name="connsiteY7" fmla="*/ 7359318 h 7920213"/>
                <a:gd name="connsiteX8" fmla="*/ 47922 w 1078761"/>
                <a:gd name="connsiteY8" fmla="*/ 3514682 h 7920213"/>
                <a:gd name="connsiteX9" fmla="*/ 338867 w 1078761"/>
                <a:gd name="connsiteY9" fmla="*/ 2080736 h 7920213"/>
                <a:gd name="connsiteX10" fmla="*/ 1024667 w 1078761"/>
                <a:gd name="connsiteY10" fmla="*/ 148027 h 792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8761" h="7920213">
                  <a:moveTo>
                    <a:pt x="1024667" y="148027"/>
                  </a:moveTo>
                  <a:cubicBezTo>
                    <a:pt x="1135503" y="-163700"/>
                    <a:pt x="1048912" y="96073"/>
                    <a:pt x="1003885" y="210373"/>
                  </a:cubicBezTo>
                  <a:cubicBezTo>
                    <a:pt x="958858" y="324673"/>
                    <a:pt x="913831" y="241545"/>
                    <a:pt x="754504" y="833827"/>
                  </a:cubicBezTo>
                  <a:cubicBezTo>
                    <a:pt x="595177" y="1426109"/>
                    <a:pt x="162222" y="3050555"/>
                    <a:pt x="47922" y="3764064"/>
                  </a:cubicBezTo>
                  <a:cubicBezTo>
                    <a:pt x="-66378" y="4477573"/>
                    <a:pt x="58313" y="4616118"/>
                    <a:pt x="68704" y="5114882"/>
                  </a:cubicBezTo>
                  <a:cubicBezTo>
                    <a:pt x="79095" y="5613646"/>
                    <a:pt x="65240" y="6302910"/>
                    <a:pt x="110267" y="6756646"/>
                  </a:cubicBezTo>
                  <a:cubicBezTo>
                    <a:pt x="155294" y="7210382"/>
                    <a:pt x="311158" y="7736855"/>
                    <a:pt x="338867" y="7837300"/>
                  </a:cubicBezTo>
                  <a:cubicBezTo>
                    <a:pt x="366576" y="7937745"/>
                    <a:pt x="325013" y="8079754"/>
                    <a:pt x="276522" y="7359318"/>
                  </a:cubicBezTo>
                  <a:cubicBezTo>
                    <a:pt x="228031" y="6638882"/>
                    <a:pt x="37531" y="4394446"/>
                    <a:pt x="47922" y="3514682"/>
                  </a:cubicBezTo>
                  <a:cubicBezTo>
                    <a:pt x="58313" y="2634918"/>
                    <a:pt x="172613" y="2641845"/>
                    <a:pt x="338867" y="2080736"/>
                  </a:cubicBezTo>
                  <a:cubicBezTo>
                    <a:pt x="505121" y="1519627"/>
                    <a:pt x="913831" y="459754"/>
                    <a:pt x="1024667" y="14802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 1206">
              <a:extLst>
                <a:ext uri="{FF2B5EF4-FFF2-40B4-BE49-F238E27FC236}">
                  <a16:creationId xmlns:a16="http://schemas.microsoft.com/office/drawing/2014/main" id="{0EF2364B-9B87-FFB5-C4FC-CA81EC80625D}"/>
                </a:ext>
              </a:extLst>
            </p:cNvPr>
            <p:cNvSpPr/>
            <p:nvPr/>
          </p:nvSpPr>
          <p:spPr>
            <a:xfrm>
              <a:off x="-48804" y="3479002"/>
              <a:ext cx="863780" cy="204367"/>
            </a:xfrm>
            <a:custGeom>
              <a:avLst/>
              <a:gdLst>
                <a:gd name="connsiteX0" fmla="*/ 7240 w 863780"/>
                <a:gd name="connsiteY0" fmla="*/ 12343 h 204367"/>
                <a:gd name="connsiteX1" fmla="*/ 838513 w 863780"/>
                <a:gd name="connsiteY1" fmla="*/ 33125 h 204367"/>
                <a:gd name="connsiteX2" fmla="*/ 630695 w 863780"/>
                <a:gd name="connsiteY2" fmla="*/ 157816 h 204367"/>
                <a:gd name="connsiteX3" fmla="*/ 443659 w 863780"/>
                <a:gd name="connsiteY3" fmla="*/ 199380 h 204367"/>
                <a:gd name="connsiteX4" fmla="*/ 7240 w 863780"/>
                <a:gd name="connsiteY4" fmla="*/ 12343 h 20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780" h="204367">
                  <a:moveTo>
                    <a:pt x="7240" y="12343"/>
                  </a:moveTo>
                  <a:cubicBezTo>
                    <a:pt x="73049" y="-15366"/>
                    <a:pt x="734604" y="8879"/>
                    <a:pt x="838513" y="33125"/>
                  </a:cubicBezTo>
                  <a:cubicBezTo>
                    <a:pt x="942422" y="57371"/>
                    <a:pt x="696504" y="130107"/>
                    <a:pt x="630695" y="157816"/>
                  </a:cubicBezTo>
                  <a:cubicBezTo>
                    <a:pt x="564886" y="185525"/>
                    <a:pt x="544104" y="216698"/>
                    <a:pt x="443659" y="199380"/>
                  </a:cubicBezTo>
                  <a:cubicBezTo>
                    <a:pt x="343214" y="182062"/>
                    <a:pt x="-58569" y="40052"/>
                    <a:pt x="7240" y="1234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 1207">
              <a:extLst>
                <a:ext uri="{FF2B5EF4-FFF2-40B4-BE49-F238E27FC236}">
                  <a16:creationId xmlns:a16="http://schemas.microsoft.com/office/drawing/2014/main" id="{86AAE50E-3D72-5D09-7585-896FF760DC95}"/>
                </a:ext>
              </a:extLst>
            </p:cNvPr>
            <p:cNvSpPr/>
            <p:nvPr/>
          </p:nvSpPr>
          <p:spPr>
            <a:xfrm>
              <a:off x="-52379" y="5611091"/>
              <a:ext cx="891988" cy="423464"/>
            </a:xfrm>
            <a:custGeom>
              <a:avLst/>
              <a:gdLst>
                <a:gd name="connsiteX0" fmla="*/ 883652 w 891988"/>
                <a:gd name="connsiteY0" fmla="*/ 0 h 423464"/>
                <a:gd name="connsiteX1" fmla="*/ 10815 w 891988"/>
                <a:gd name="connsiteY1" fmla="*/ 374073 h 423464"/>
                <a:gd name="connsiteX2" fmla="*/ 426452 w 891988"/>
                <a:gd name="connsiteY2" fmla="*/ 374073 h 423464"/>
                <a:gd name="connsiteX3" fmla="*/ 883652 w 891988"/>
                <a:gd name="connsiteY3" fmla="*/ 0 h 42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988" h="423464">
                  <a:moveTo>
                    <a:pt x="883652" y="0"/>
                  </a:moveTo>
                  <a:cubicBezTo>
                    <a:pt x="814379" y="0"/>
                    <a:pt x="87015" y="311728"/>
                    <a:pt x="10815" y="374073"/>
                  </a:cubicBezTo>
                  <a:cubicBezTo>
                    <a:pt x="-65385" y="436419"/>
                    <a:pt x="280979" y="443346"/>
                    <a:pt x="426452" y="374073"/>
                  </a:cubicBezTo>
                  <a:cubicBezTo>
                    <a:pt x="571925" y="304800"/>
                    <a:pt x="952925" y="0"/>
                    <a:pt x="883652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 1208">
              <a:extLst>
                <a:ext uri="{FF2B5EF4-FFF2-40B4-BE49-F238E27FC236}">
                  <a16:creationId xmlns:a16="http://schemas.microsoft.com/office/drawing/2014/main" id="{489A92B2-D5A3-7A58-E530-2183B10F0C01}"/>
                </a:ext>
              </a:extLst>
            </p:cNvPr>
            <p:cNvSpPr/>
            <p:nvPr/>
          </p:nvSpPr>
          <p:spPr>
            <a:xfrm>
              <a:off x="118430" y="6975546"/>
              <a:ext cx="923451" cy="1149214"/>
            </a:xfrm>
            <a:custGeom>
              <a:avLst/>
              <a:gdLst>
                <a:gd name="connsiteX0" fmla="*/ 920661 w 923451"/>
                <a:gd name="connsiteY0" fmla="*/ 7145 h 1149214"/>
                <a:gd name="connsiteX1" fmla="*/ 27043 w 923451"/>
                <a:gd name="connsiteY1" fmla="*/ 1129363 h 1149214"/>
                <a:gd name="connsiteX2" fmla="*/ 297206 w 923451"/>
                <a:gd name="connsiteY2" fmla="*/ 672163 h 1149214"/>
                <a:gd name="connsiteX3" fmla="*/ 920661 w 923451"/>
                <a:gd name="connsiteY3" fmla="*/ 7145 h 114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451" h="1149214">
                  <a:moveTo>
                    <a:pt x="920661" y="7145"/>
                  </a:moveTo>
                  <a:cubicBezTo>
                    <a:pt x="875634" y="83345"/>
                    <a:pt x="130952" y="1018527"/>
                    <a:pt x="27043" y="1129363"/>
                  </a:cubicBezTo>
                  <a:cubicBezTo>
                    <a:pt x="-76866" y="1240199"/>
                    <a:pt x="141342" y="859199"/>
                    <a:pt x="297206" y="672163"/>
                  </a:cubicBezTo>
                  <a:cubicBezTo>
                    <a:pt x="453070" y="485127"/>
                    <a:pt x="965688" y="-69055"/>
                    <a:pt x="920661" y="714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 1209">
              <a:extLst>
                <a:ext uri="{FF2B5EF4-FFF2-40B4-BE49-F238E27FC236}">
                  <a16:creationId xmlns:a16="http://schemas.microsoft.com/office/drawing/2014/main" id="{D2130FDF-0D30-024B-3E76-FDFEE02BAE42}"/>
                </a:ext>
              </a:extLst>
            </p:cNvPr>
            <p:cNvSpPr/>
            <p:nvPr/>
          </p:nvSpPr>
          <p:spPr>
            <a:xfrm>
              <a:off x="206519" y="8449519"/>
              <a:ext cx="1244958" cy="273451"/>
            </a:xfrm>
            <a:custGeom>
              <a:avLst/>
              <a:gdLst>
                <a:gd name="connsiteX0" fmla="*/ 1825 w 1244958"/>
                <a:gd name="connsiteY0" fmla="*/ 0 h 273451"/>
                <a:gd name="connsiteX1" fmla="*/ 1194018 w 1244958"/>
                <a:gd name="connsiteY1" fmla="*/ 243068 h 273451"/>
                <a:gd name="connsiteX2" fmla="*/ 927800 w 1244958"/>
                <a:gd name="connsiteY2" fmla="*/ 243068 h 273451"/>
                <a:gd name="connsiteX3" fmla="*/ 1825 w 1244958"/>
                <a:gd name="connsiteY3" fmla="*/ 0 h 27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958" h="273451">
                  <a:moveTo>
                    <a:pt x="1825" y="0"/>
                  </a:moveTo>
                  <a:cubicBezTo>
                    <a:pt x="46195" y="0"/>
                    <a:pt x="1039689" y="202557"/>
                    <a:pt x="1194018" y="243068"/>
                  </a:cubicBezTo>
                  <a:cubicBezTo>
                    <a:pt x="1348347" y="283579"/>
                    <a:pt x="1120711" y="283579"/>
                    <a:pt x="927800" y="243068"/>
                  </a:cubicBezTo>
                  <a:cubicBezTo>
                    <a:pt x="734889" y="202557"/>
                    <a:pt x="-42545" y="0"/>
                    <a:pt x="1825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 1210">
              <a:extLst>
                <a:ext uri="{FF2B5EF4-FFF2-40B4-BE49-F238E27FC236}">
                  <a16:creationId xmlns:a16="http://schemas.microsoft.com/office/drawing/2014/main" id="{515032A7-049B-6F7B-FB53-0D606ADAB125}"/>
                </a:ext>
              </a:extLst>
            </p:cNvPr>
            <p:cNvSpPr/>
            <p:nvPr/>
          </p:nvSpPr>
          <p:spPr>
            <a:xfrm>
              <a:off x="-104859" y="8310190"/>
              <a:ext cx="1364913" cy="2270498"/>
            </a:xfrm>
            <a:custGeom>
              <a:avLst/>
              <a:gdLst>
                <a:gd name="connsiteX0" fmla="*/ 1331775 w 1364913"/>
                <a:gd name="connsiteY0" fmla="*/ 104605 h 2270498"/>
                <a:gd name="connsiteX1" fmla="*/ 486824 w 1364913"/>
                <a:gd name="connsiteY1" fmla="*/ 1644038 h 2270498"/>
                <a:gd name="connsiteX2" fmla="*/ 278479 w 1364913"/>
                <a:gd name="connsiteY2" fmla="*/ 2037577 h 2270498"/>
                <a:gd name="connsiteX3" fmla="*/ 687 w 1364913"/>
                <a:gd name="connsiteY3" fmla="*/ 2269071 h 2270498"/>
                <a:gd name="connsiteX4" fmla="*/ 232181 w 1364913"/>
                <a:gd name="connsiteY4" fmla="*/ 1933405 h 2270498"/>
                <a:gd name="connsiteX5" fmla="*/ 1100282 w 1364913"/>
                <a:gd name="connsiteY5" fmla="*/ 336099 h 2270498"/>
                <a:gd name="connsiteX6" fmla="*/ 1331775 w 1364913"/>
                <a:gd name="connsiteY6" fmla="*/ 104605 h 227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913" h="2270498">
                  <a:moveTo>
                    <a:pt x="1331775" y="104605"/>
                  </a:moveTo>
                  <a:cubicBezTo>
                    <a:pt x="1229532" y="322595"/>
                    <a:pt x="662373" y="1321876"/>
                    <a:pt x="486824" y="1644038"/>
                  </a:cubicBezTo>
                  <a:cubicBezTo>
                    <a:pt x="311275" y="1966200"/>
                    <a:pt x="359502" y="1933405"/>
                    <a:pt x="278479" y="2037577"/>
                  </a:cubicBezTo>
                  <a:cubicBezTo>
                    <a:pt x="197456" y="2141749"/>
                    <a:pt x="8403" y="2286433"/>
                    <a:pt x="687" y="2269071"/>
                  </a:cubicBezTo>
                  <a:cubicBezTo>
                    <a:pt x="-7029" y="2251709"/>
                    <a:pt x="48915" y="2255567"/>
                    <a:pt x="232181" y="1933405"/>
                  </a:cubicBezTo>
                  <a:cubicBezTo>
                    <a:pt x="415447" y="1611243"/>
                    <a:pt x="917016" y="640899"/>
                    <a:pt x="1100282" y="336099"/>
                  </a:cubicBezTo>
                  <a:cubicBezTo>
                    <a:pt x="1283548" y="31299"/>
                    <a:pt x="1434018" y="-113385"/>
                    <a:pt x="1331775" y="10460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 1211">
              <a:extLst>
                <a:ext uri="{FF2B5EF4-FFF2-40B4-BE49-F238E27FC236}">
                  <a16:creationId xmlns:a16="http://schemas.microsoft.com/office/drawing/2014/main" id="{8916A2F9-C9E1-57F1-C22D-FB18F9059FFB}"/>
                </a:ext>
              </a:extLst>
            </p:cNvPr>
            <p:cNvSpPr/>
            <p:nvPr/>
          </p:nvSpPr>
          <p:spPr>
            <a:xfrm>
              <a:off x="6029089" y="9192439"/>
              <a:ext cx="1042347" cy="346190"/>
            </a:xfrm>
            <a:custGeom>
              <a:avLst/>
              <a:gdLst>
                <a:gd name="connsiteX0" fmla="*/ 1321 w 1042347"/>
                <a:gd name="connsiteY0" fmla="*/ 345100 h 346190"/>
                <a:gd name="connsiteX1" fmla="*/ 996744 w 1042347"/>
                <a:gd name="connsiteY1" fmla="*/ 9434 h 346190"/>
                <a:gd name="connsiteX2" fmla="*/ 788400 w 1042347"/>
                <a:gd name="connsiteY2" fmla="*/ 113607 h 346190"/>
                <a:gd name="connsiteX3" fmla="*/ 1321 w 1042347"/>
                <a:gd name="connsiteY3" fmla="*/ 345100 h 34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347" h="346190">
                  <a:moveTo>
                    <a:pt x="1321" y="345100"/>
                  </a:moveTo>
                  <a:cubicBezTo>
                    <a:pt x="36045" y="327738"/>
                    <a:pt x="865564" y="48016"/>
                    <a:pt x="996744" y="9434"/>
                  </a:cubicBezTo>
                  <a:cubicBezTo>
                    <a:pt x="1127924" y="-29148"/>
                    <a:pt x="950446" y="59592"/>
                    <a:pt x="788400" y="113607"/>
                  </a:cubicBezTo>
                  <a:cubicBezTo>
                    <a:pt x="626354" y="167622"/>
                    <a:pt x="-33403" y="362462"/>
                    <a:pt x="1321" y="34510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 1212">
              <a:extLst>
                <a:ext uri="{FF2B5EF4-FFF2-40B4-BE49-F238E27FC236}">
                  <a16:creationId xmlns:a16="http://schemas.microsoft.com/office/drawing/2014/main" id="{5997748A-5B53-C5FD-5384-65261EAFB6C5}"/>
                </a:ext>
              </a:extLst>
            </p:cNvPr>
            <p:cNvSpPr/>
            <p:nvPr/>
          </p:nvSpPr>
          <p:spPr>
            <a:xfrm>
              <a:off x="3039543" y="8625303"/>
              <a:ext cx="726485" cy="4206717"/>
            </a:xfrm>
            <a:custGeom>
              <a:avLst/>
              <a:gdLst>
                <a:gd name="connsiteX0" fmla="*/ 710654 w 726485"/>
                <a:gd name="connsiteY0" fmla="*/ 206181 h 4206717"/>
                <a:gd name="connsiteX1" fmla="*/ 62472 w 726485"/>
                <a:gd name="connsiteY1" fmla="*/ 4072125 h 4206717"/>
                <a:gd name="connsiteX2" fmla="*/ 74047 w 726485"/>
                <a:gd name="connsiteY2" fmla="*/ 3088277 h 4206717"/>
                <a:gd name="connsiteX3" fmla="*/ 490735 w 726485"/>
                <a:gd name="connsiteY3" fmla="*/ 796489 h 4206717"/>
                <a:gd name="connsiteX4" fmla="*/ 710654 w 726485"/>
                <a:gd name="connsiteY4" fmla="*/ 206181 h 420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485" h="4206717">
                  <a:moveTo>
                    <a:pt x="710654" y="206181"/>
                  </a:moveTo>
                  <a:cubicBezTo>
                    <a:pt x="639277" y="752120"/>
                    <a:pt x="168573" y="3591776"/>
                    <a:pt x="62472" y="4072125"/>
                  </a:cubicBezTo>
                  <a:cubicBezTo>
                    <a:pt x="-43629" y="4552474"/>
                    <a:pt x="2670" y="3634216"/>
                    <a:pt x="74047" y="3088277"/>
                  </a:cubicBezTo>
                  <a:cubicBezTo>
                    <a:pt x="145424" y="2542338"/>
                    <a:pt x="386563" y="1274909"/>
                    <a:pt x="490735" y="796489"/>
                  </a:cubicBezTo>
                  <a:cubicBezTo>
                    <a:pt x="594907" y="318069"/>
                    <a:pt x="782031" y="-339758"/>
                    <a:pt x="710654" y="20618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 1213">
              <a:extLst>
                <a:ext uri="{FF2B5EF4-FFF2-40B4-BE49-F238E27FC236}">
                  <a16:creationId xmlns:a16="http://schemas.microsoft.com/office/drawing/2014/main" id="{112591DE-609F-6197-3E2A-A1FC32BA23F1}"/>
                </a:ext>
              </a:extLst>
            </p:cNvPr>
            <p:cNvSpPr/>
            <p:nvPr/>
          </p:nvSpPr>
          <p:spPr>
            <a:xfrm>
              <a:off x="2634861" y="9303022"/>
              <a:ext cx="4113333" cy="1057507"/>
            </a:xfrm>
            <a:custGeom>
              <a:avLst/>
              <a:gdLst>
                <a:gd name="connsiteX0" fmla="*/ 38891 w 4113333"/>
                <a:gd name="connsiteY0" fmla="*/ 3024 h 1057507"/>
                <a:gd name="connsiteX1" fmla="*/ 108339 w 4113333"/>
                <a:gd name="connsiteY1" fmla="*/ 26173 h 1057507"/>
                <a:gd name="connsiteX2" fmla="*/ 802820 w 4113333"/>
                <a:gd name="connsiteY2" fmla="*/ 176644 h 1057507"/>
                <a:gd name="connsiteX3" fmla="*/ 1080612 w 4113333"/>
                <a:gd name="connsiteY3" fmla="*/ 188219 h 1057507"/>
                <a:gd name="connsiteX4" fmla="*/ 1856116 w 4113333"/>
                <a:gd name="connsiteY4" fmla="*/ 616482 h 1057507"/>
                <a:gd name="connsiteX5" fmla="*/ 2458000 w 4113333"/>
                <a:gd name="connsiteY5" fmla="*/ 651206 h 1057507"/>
                <a:gd name="connsiteX6" fmla="*/ 2955711 w 4113333"/>
                <a:gd name="connsiteY6" fmla="*/ 836401 h 1057507"/>
                <a:gd name="connsiteX7" fmla="*/ 3615468 w 4113333"/>
                <a:gd name="connsiteY7" fmla="*/ 882700 h 1057507"/>
                <a:gd name="connsiteX8" fmla="*/ 4113180 w 4113333"/>
                <a:gd name="connsiteY8" fmla="*/ 1056320 h 1057507"/>
                <a:gd name="connsiteX9" fmla="*/ 3673342 w 4113333"/>
                <a:gd name="connsiteY9" fmla="*/ 963722 h 1057507"/>
                <a:gd name="connsiteX10" fmla="*/ 2458000 w 4113333"/>
                <a:gd name="connsiteY10" fmla="*/ 743803 h 1057507"/>
                <a:gd name="connsiteX11" fmla="*/ 1728795 w 4113333"/>
                <a:gd name="connsiteY11" fmla="*/ 454436 h 1057507"/>
                <a:gd name="connsiteX12" fmla="*/ 1613048 w 4113333"/>
                <a:gd name="connsiteY12" fmla="*/ 361839 h 1057507"/>
                <a:gd name="connsiteX13" fmla="*/ 744947 w 4113333"/>
                <a:gd name="connsiteY13" fmla="*/ 141920 h 1057507"/>
                <a:gd name="connsiteX14" fmla="*/ 478729 w 4113333"/>
                <a:gd name="connsiteY14" fmla="*/ 60897 h 1057507"/>
                <a:gd name="connsiteX15" fmla="*/ 38891 w 4113333"/>
                <a:gd name="connsiteY15" fmla="*/ 3024 h 1057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13333" h="1057507">
                  <a:moveTo>
                    <a:pt x="38891" y="3024"/>
                  </a:moveTo>
                  <a:cubicBezTo>
                    <a:pt x="-22841" y="-2763"/>
                    <a:pt x="-18983" y="-2764"/>
                    <a:pt x="108339" y="26173"/>
                  </a:cubicBezTo>
                  <a:cubicBezTo>
                    <a:pt x="235661" y="55110"/>
                    <a:pt x="640775" y="149636"/>
                    <a:pt x="802820" y="176644"/>
                  </a:cubicBezTo>
                  <a:cubicBezTo>
                    <a:pt x="964865" y="203652"/>
                    <a:pt x="905063" y="114913"/>
                    <a:pt x="1080612" y="188219"/>
                  </a:cubicBezTo>
                  <a:cubicBezTo>
                    <a:pt x="1256161" y="261525"/>
                    <a:pt x="1626551" y="539318"/>
                    <a:pt x="1856116" y="616482"/>
                  </a:cubicBezTo>
                  <a:cubicBezTo>
                    <a:pt x="2085681" y="693647"/>
                    <a:pt x="2274734" y="614553"/>
                    <a:pt x="2458000" y="651206"/>
                  </a:cubicBezTo>
                  <a:cubicBezTo>
                    <a:pt x="2641266" y="687859"/>
                    <a:pt x="2762800" y="797819"/>
                    <a:pt x="2955711" y="836401"/>
                  </a:cubicBezTo>
                  <a:cubicBezTo>
                    <a:pt x="3148622" y="874983"/>
                    <a:pt x="3422557" y="846047"/>
                    <a:pt x="3615468" y="882700"/>
                  </a:cubicBezTo>
                  <a:cubicBezTo>
                    <a:pt x="3808380" y="919353"/>
                    <a:pt x="4103534" y="1042816"/>
                    <a:pt x="4113180" y="1056320"/>
                  </a:cubicBezTo>
                  <a:cubicBezTo>
                    <a:pt x="4122826" y="1069824"/>
                    <a:pt x="3673342" y="963722"/>
                    <a:pt x="3673342" y="963722"/>
                  </a:cubicBezTo>
                  <a:cubicBezTo>
                    <a:pt x="3397479" y="911636"/>
                    <a:pt x="2782091" y="828684"/>
                    <a:pt x="2458000" y="743803"/>
                  </a:cubicBezTo>
                  <a:cubicBezTo>
                    <a:pt x="2133909" y="658922"/>
                    <a:pt x="1869620" y="518097"/>
                    <a:pt x="1728795" y="454436"/>
                  </a:cubicBezTo>
                  <a:cubicBezTo>
                    <a:pt x="1587970" y="390775"/>
                    <a:pt x="1777023" y="413925"/>
                    <a:pt x="1613048" y="361839"/>
                  </a:cubicBezTo>
                  <a:cubicBezTo>
                    <a:pt x="1449073" y="309753"/>
                    <a:pt x="934000" y="192077"/>
                    <a:pt x="744947" y="141920"/>
                  </a:cubicBezTo>
                  <a:cubicBezTo>
                    <a:pt x="555894" y="91763"/>
                    <a:pt x="590618" y="84046"/>
                    <a:pt x="478729" y="60897"/>
                  </a:cubicBezTo>
                  <a:cubicBezTo>
                    <a:pt x="366840" y="37748"/>
                    <a:pt x="100623" y="8811"/>
                    <a:pt x="38891" y="302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 1214">
              <a:extLst>
                <a:ext uri="{FF2B5EF4-FFF2-40B4-BE49-F238E27FC236}">
                  <a16:creationId xmlns:a16="http://schemas.microsoft.com/office/drawing/2014/main" id="{4A38EDBF-21D9-2D71-167A-4C5D53E2D42A}"/>
                </a:ext>
              </a:extLst>
            </p:cNvPr>
            <p:cNvSpPr/>
            <p:nvPr/>
          </p:nvSpPr>
          <p:spPr>
            <a:xfrm>
              <a:off x="4999004" y="8704630"/>
              <a:ext cx="339077" cy="4100117"/>
            </a:xfrm>
            <a:custGeom>
              <a:avLst/>
              <a:gdLst>
                <a:gd name="connsiteX0" fmla="*/ 1259 w 339077"/>
                <a:gd name="connsiteY0" fmla="*/ 126854 h 4100117"/>
                <a:gd name="connsiteX1" fmla="*/ 221178 w 339077"/>
                <a:gd name="connsiteY1" fmla="*/ 3205719 h 4100117"/>
                <a:gd name="connsiteX2" fmla="*/ 313776 w 339077"/>
                <a:gd name="connsiteY2" fmla="*/ 4085395 h 4100117"/>
                <a:gd name="connsiteX3" fmla="*/ 325350 w 339077"/>
                <a:gd name="connsiteY3" fmla="*/ 3529811 h 4100117"/>
                <a:gd name="connsiteX4" fmla="*/ 140155 w 339077"/>
                <a:gd name="connsiteY4" fmla="*/ 879208 h 4100117"/>
                <a:gd name="connsiteX5" fmla="*/ 1259 w 339077"/>
                <a:gd name="connsiteY5" fmla="*/ 126854 h 410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77" h="4100117">
                  <a:moveTo>
                    <a:pt x="1259" y="126854"/>
                  </a:moveTo>
                  <a:cubicBezTo>
                    <a:pt x="14763" y="514606"/>
                    <a:pt x="169092" y="2545962"/>
                    <a:pt x="221178" y="3205719"/>
                  </a:cubicBezTo>
                  <a:cubicBezTo>
                    <a:pt x="273264" y="3865476"/>
                    <a:pt x="296414" y="4031380"/>
                    <a:pt x="313776" y="4085395"/>
                  </a:cubicBezTo>
                  <a:cubicBezTo>
                    <a:pt x="331138" y="4139410"/>
                    <a:pt x="354287" y="4064175"/>
                    <a:pt x="325350" y="3529811"/>
                  </a:cubicBezTo>
                  <a:cubicBezTo>
                    <a:pt x="296413" y="2995447"/>
                    <a:pt x="194170" y="1446367"/>
                    <a:pt x="140155" y="879208"/>
                  </a:cubicBezTo>
                  <a:cubicBezTo>
                    <a:pt x="86140" y="312049"/>
                    <a:pt x="-12245" y="-260898"/>
                    <a:pt x="1259" y="12685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2" name="フリーフォーム 1791">
              <a:extLst>
                <a:ext uri="{FF2B5EF4-FFF2-40B4-BE49-F238E27FC236}">
                  <a16:creationId xmlns:a16="http://schemas.microsoft.com/office/drawing/2014/main" id="{9B10A86E-3971-CCCB-77E4-8483721D471B}"/>
                </a:ext>
              </a:extLst>
            </p:cNvPr>
            <p:cNvSpPr/>
            <p:nvPr/>
          </p:nvSpPr>
          <p:spPr>
            <a:xfrm>
              <a:off x="6133668" y="9155101"/>
              <a:ext cx="789378" cy="3650442"/>
            </a:xfrm>
            <a:custGeom>
              <a:avLst/>
              <a:gdLst>
                <a:gd name="connsiteX0" fmla="*/ 12489 w 789378"/>
                <a:gd name="connsiteY0" fmla="*/ 116221 h 3650442"/>
                <a:gd name="connsiteX1" fmla="*/ 637522 w 789378"/>
                <a:gd name="connsiteY1" fmla="*/ 3264534 h 3650442"/>
                <a:gd name="connsiteX2" fmla="*/ 787993 w 789378"/>
                <a:gd name="connsiteY2" fmla="*/ 3577051 h 3650442"/>
                <a:gd name="connsiteX3" fmla="*/ 683821 w 789378"/>
                <a:gd name="connsiteY3" fmla="*/ 3067765 h 3650442"/>
                <a:gd name="connsiteX4" fmla="*/ 255557 w 789378"/>
                <a:gd name="connsiteY4" fmla="*/ 903299 h 3650442"/>
                <a:gd name="connsiteX5" fmla="*/ 12489 w 789378"/>
                <a:gd name="connsiteY5" fmla="*/ 116221 h 365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9378" h="3650442">
                  <a:moveTo>
                    <a:pt x="12489" y="116221"/>
                  </a:moveTo>
                  <a:cubicBezTo>
                    <a:pt x="76150" y="509760"/>
                    <a:pt x="508271" y="2687729"/>
                    <a:pt x="637522" y="3264534"/>
                  </a:cubicBezTo>
                  <a:cubicBezTo>
                    <a:pt x="766773" y="3841339"/>
                    <a:pt x="780277" y="3609846"/>
                    <a:pt x="787993" y="3577051"/>
                  </a:cubicBezTo>
                  <a:cubicBezTo>
                    <a:pt x="795710" y="3544256"/>
                    <a:pt x="772560" y="3513390"/>
                    <a:pt x="683821" y="3067765"/>
                  </a:cubicBezTo>
                  <a:cubicBezTo>
                    <a:pt x="595082" y="2622140"/>
                    <a:pt x="367446" y="1391365"/>
                    <a:pt x="255557" y="903299"/>
                  </a:cubicBezTo>
                  <a:cubicBezTo>
                    <a:pt x="143668" y="415233"/>
                    <a:pt x="-51172" y="-277318"/>
                    <a:pt x="12489" y="11622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5" name="フリーフォーム 1794">
              <a:extLst>
                <a:ext uri="{FF2B5EF4-FFF2-40B4-BE49-F238E27FC236}">
                  <a16:creationId xmlns:a16="http://schemas.microsoft.com/office/drawing/2014/main" id="{37432B9F-26AF-3290-9C59-650685D0638F}"/>
                </a:ext>
              </a:extLst>
            </p:cNvPr>
            <p:cNvSpPr/>
            <p:nvPr/>
          </p:nvSpPr>
          <p:spPr>
            <a:xfrm>
              <a:off x="6016210" y="8983925"/>
              <a:ext cx="1796002" cy="3908855"/>
            </a:xfrm>
            <a:custGeom>
              <a:avLst/>
              <a:gdLst>
                <a:gd name="connsiteX0" fmla="*/ 83648 w 1796002"/>
                <a:gd name="connsiteY0" fmla="*/ 241098 h 3908855"/>
                <a:gd name="connsiteX1" fmla="*/ 1588357 w 1796002"/>
                <a:gd name="connsiteY1" fmla="*/ 3505159 h 3908855"/>
                <a:gd name="connsiteX2" fmla="*/ 1750403 w 1796002"/>
                <a:gd name="connsiteY2" fmla="*/ 3771376 h 3908855"/>
                <a:gd name="connsiteX3" fmla="*/ 1275841 w 1796002"/>
                <a:gd name="connsiteY3" fmla="*/ 2718080 h 3908855"/>
                <a:gd name="connsiteX4" fmla="*/ 1125370 w 1796002"/>
                <a:gd name="connsiteY4" fmla="*/ 2324541 h 3908855"/>
                <a:gd name="connsiteX5" fmla="*/ 291993 w 1796002"/>
                <a:gd name="connsiteY5" fmla="*/ 472591 h 3908855"/>
                <a:gd name="connsiteX6" fmla="*/ 83648 w 1796002"/>
                <a:gd name="connsiteY6" fmla="*/ 241098 h 390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6002" h="3908855">
                  <a:moveTo>
                    <a:pt x="83648" y="241098"/>
                  </a:moveTo>
                  <a:cubicBezTo>
                    <a:pt x="299709" y="746526"/>
                    <a:pt x="1310565" y="2916779"/>
                    <a:pt x="1588357" y="3505159"/>
                  </a:cubicBezTo>
                  <a:cubicBezTo>
                    <a:pt x="1866149" y="4093539"/>
                    <a:pt x="1802489" y="3902556"/>
                    <a:pt x="1750403" y="3771376"/>
                  </a:cubicBezTo>
                  <a:cubicBezTo>
                    <a:pt x="1698317" y="3640196"/>
                    <a:pt x="1380013" y="2959219"/>
                    <a:pt x="1275841" y="2718080"/>
                  </a:cubicBezTo>
                  <a:cubicBezTo>
                    <a:pt x="1171669" y="2476941"/>
                    <a:pt x="1289345" y="2698789"/>
                    <a:pt x="1125370" y="2324541"/>
                  </a:cubicBezTo>
                  <a:cubicBezTo>
                    <a:pt x="961395" y="1950293"/>
                    <a:pt x="465613" y="815973"/>
                    <a:pt x="291993" y="472591"/>
                  </a:cubicBezTo>
                  <a:cubicBezTo>
                    <a:pt x="118373" y="129209"/>
                    <a:pt x="-132413" y="-264330"/>
                    <a:pt x="83648" y="24109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6" name="フリーフォーム 1795">
              <a:extLst>
                <a:ext uri="{FF2B5EF4-FFF2-40B4-BE49-F238E27FC236}">
                  <a16:creationId xmlns:a16="http://schemas.microsoft.com/office/drawing/2014/main" id="{D4950EA7-6376-8B23-3A49-AECF4A08DF99}"/>
                </a:ext>
              </a:extLst>
            </p:cNvPr>
            <p:cNvSpPr/>
            <p:nvPr/>
          </p:nvSpPr>
          <p:spPr>
            <a:xfrm>
              <a:off x="1579484" y="10829544"/>
              <a:ext cx="7164269" cy="1477376"/>
            </a:xfrm>
            <a:custGeom>
              <a:avLst/>
              <a:gdLst>
                <a:gd name="connsiteX0" fmla="*/ 295615 w 7164269"/>
                <a:gd name="connsiteY0" fmla="*/ 85383 h 1477376"/>
                <a:gd name="connsiteX1" fmla="*/ 4717144 w 7164269"/>
                <a:gd name="connsiteY1" fmla="*/ 1022932 h 1477376"/>
                <a:gd name="connsiteX2" fmla="*/ 6904759 w 7164269"/>
                <a:gd name="connsiteY2" fmla="*/ 1451195 h 1477376"/>
                <a:gd name="connsiteX3" fmla="*/ 6684840 w 7164269"/>
                <a:gd name="connsiteY3" fmla="*/ 1335448 h 1477376"/>
                <a:gd name="connsiteX4" fmla="*/ 2980941 w 7164269"/>
                <a:gd name="connsiteY4" fmla="*/ 559945 h 1477376"/>
                <a:gd name="connsiteX5" fmla="*/ 689154 w 7164269"/>
                <a:gd name="connsiteY5" fmla="*/ 96957 h 1477376"/>
                <a:gd name="connsiteX6" fmla="*/ 295615 w 7164269"/>
                <a:gd name="connsiteY6" fmla="*/ 85383 h 147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269" h="1477376">
                  <a:moveTo>
                    <a:pt x="295615" y="85383"/>
                  </a:moveTo>
                  <a:cubicBezTo>
                    <a:pt x="966947" y="239712"/>
                    <a:pt x="3615620" y="795297"/>
                    <a:pt x="4717144" y="1022932"/>
                  </a:cubicBezTo>
                  <a:cubicBezTo>
                    <a:pt x="5818668" y="1250567"/>
                    <a:pt x="6576810" y="1399109"/>
                    <a:pt x="6904759" y="1451195"/>
                  </a:cubicBezTo>
                  <a:cubicBezTo>
                    <a:pt x="7232708" y="1503281"/>
                    <a:pt x="7338810" y="1483990"/>
                    <a:pt x="6684840" y="1335448"/>
                  </a:cubicBezTo>
                  <a:cubicBezTo>
                    <a:pt x="6030870" y="1186906"/>
                    <a:pt x="2980941" y="559945"/>
                    <a:pt x="2980941" y="559945"/>
                  </a:cubicBezTo>
                  <a:lnTo>
                    <a:pt x="689154" y="96957"/>
                  </a:lnTo>
                  <a:cubicBezTo>
                    <a:pt x="245458" y="17863"/>
                    <a:pt x="-375717" y="-68946"/>
                    <a:pt x="295615" y="8538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7" name="フリーフォーム 1796">
              <a:extLst>
                <a:ext uri="{FF2B5EF4-FFF2-40B4-BE49-F238E27FC236}">
                  <a16:creationId xmlns:a16="http://schemas.microsoft.com/office/drawing/2014/main" id="{A36FA277-0048-2B3F-F1CD-4BBF6811A961}"/>
                </a:ext>
              </a:extLst>
            </p:cNvPr>
            <p:cNvSpPr/>
            <p:nvPr/>
          </p:nvSpPr>
          <p:spPr>
            <a:xfrm>
              <a:off x="303527" y="-64490"/>
              <a:ext cx="969910" cy="841943"/>
            </a:xfrm>
            <a:custGeom>
              <a:avLst/>
              <a:gdLst>
                <a:gd name="connsiteX0" fmla="*/ 298357 w 969910"/>
                <a:gd name="connsiteY0" fmla="*/ 6617 h 841943"/>
                <a:gd name="connsiteX1" fmla="*/ 576149 w 969910"/>
                <a:gd name="connsiteY1" fmla="*/ 272834 h 841943"/>
                <a:gd name="connsiteX2" fmla="*/ 969688 w 969910"/>
                <a:gd name="connsiteY2" fmla="*/ 839994 h 841943"/>
                <a:gd name="connsiteX3" fmla="*/ 622448 w 969910"/>
                <a:gd name="connsiteY3" fmla="*/ 446455 h 841943"/>
                <a:gd name="connsiteX4" fmla="*/ 8989 w 969910"/>
                <a:gd name="connsiteY4" fmla="*/ 110789 h 841943"/>
                <a:gd name="connsiteX5" fmla="*/ 298357 w 969910"/>
                <a:gd name="connsiteY5" fmla="*/ 6617 h 84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9910" h="841943">
                  <a:moveTo>
                    <a:pt x="298357" y="6617"/>
                  </a:moveTo>
                  <a:cubicBezTo>
                    <a:pt x="392883" y="33624"/>
                    <a:pt x="464261" y="133938"/>
                    <a:pt x="576149" y="272834"/>
                  </a:cubicBezTo>
                  <a:cubicBezTo>
                    <a:pt x="688037" y="411730"/>
                    <a:pt x="961972" y="811057"/>
                    <a:pt x="969688" y="839994"/>
                  </a:cubicBezTo>
                  <a:cubicBezTo>
                    <a:pt x="977404" y="868931"/>
                    <a:pt x="782565" y="567989"/>
                    <a:pt x="622448" y="446455"/>
                  </a:cubicBezTo>
                  <a:cubicBezTo>
                    <a:pt x="462332" y="324921"/>
                    <a:pt x="68792" y="182166"/>
                    <a:pt x="8989" y="110789"/>
                  </a:cubicBezTo>
                  <a:cubicBezTo>
                    <a:pt x="-50814" y="39412"/>
                    <a:pt x="203831" y="-20390"/>
                    <a:pt x="298357" y="661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8" name="フリーフォーム 1797">
              <a:extLst>
                <a:ext uri="{FF2B5EF4-FFF2-40B4-BE49-F238E27FC236}">
                  <a16:creationId xmlns:a16="http://schemas.microsoft.com/office/drawing/2014/main" id="{CE97D255-8038-0900-F5B6-E947EBDC4A95}"/>
                </a:ext>
              </a:extLst>
            </p:cNvPr>
            <p:cNvSpPr/>
            <p:nvPr/>
          </p:nvSpPr>
          <p:spPr>
            <a:xfrm>
              <a:off x="784320" y="142446"/>
              <a:ext cx="119134" cy="1495650"/>
            </a:xfrm>
            <a:custGeom>
              <a:avLst/>
              <a:gdLst>
                <a:gd name="connsiteX0" fmla="*/ 118505 w 119134"/>
                <a:gd name="connsiteY0" fmla="*/ 8025 h 1495650"/>
                <a:gd name="connsiteX1" fmla="*/ 49057 w 119134"/>
                <a:gd name="connsiteY1" fmla="*/ 1443286 h 1495650"/>
                <a:gd name="connsiteX2" fmla="*/ 49057 w 119134"/>
                <a:gd name="connsiteY2" fmla="*/ 1153919 h 1495650"/>
                <a:gd name="connsiteX3" fmla="*/ 2758 w 119134"/>
                <a:gd name="connsiteY3" fmla="*/ 876126 h 1495650"/>
                <a:gd name="connsiteX4" fmla="*/ 118505 w 119134"/>
                <a:gd name="connsiteY4" fmla="*/ 8025 h 149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34" h="1495650">
                  <a:moveTo>
                    <a:pt x="118505" y="8025"/>
                  </a:moveTo>
                  <a:cubicBezTo>
                    <a:pt x="126221" y="102552"/>
                    <a:pt x="60632" y="1252304"/>
                    <a:pt x="49057" y="1443286"/>
                  </a:cubicBezTo>
                  <a:cubicBezTo>
                    <a:pt x="37482" y="1634268"/>
                    <a:pt x="56773" y="1248446"/>
                    <a:pt x="49057" y="1153919"/>
                  </a:cubicBezTo>
                  <a:cubicBezTo>
                    <a:pt x="41341" y="1059392"/>
                    <a:pt x="-12675" y="1070967"/>
                    <a:pt x="2758" y="876126"/>
                  </a:cubicBezTo>
                  <a:cubicBezTo>
                    <a:pt x="18191" y="681286"/>
                    <a:pt x="110789" y="-86502"/>
                    <a:pt x="118505" y="802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9" name="フリーフォーム 1798">
              <a:extLst>
                <a:ext uri="{FF2B5EF4-FFF2-40B4-BE49-F238E27FC236}">
                  <a16:creationId xmlns:a16="http://schemas.microsoft.com/office/drawing/2014/main" id="{239B05DF-18B7-335A-E2C1-862F205D978F}"/>
                </a:ext>
              </a:extLst>
            </p:cNvPr>
            <p:cNvSpPr/>
            <p:nvPr/>
          </p:nvSpPr>
          <p:spPr>
            <a:xfrm>
              <a:off x="599813" y="6093681"/>
              <a:ext cx="224751" cy="1126713"/>
            </a:xfrm>
            <a:custGeom>
              <a:avLst/>
              <a:gdLst>
                <a:gd name="connsiteX0" fmla="*/ 2071 w 224751"/>
                <a:gd name="connsiteY0" fmla="*/ 6177 h 1126713"/>
                <a:gd name="connsiteX1" fmla="*/ 221990 w 224751"/>
                <a:gd name="connsiteY1" fmla="*/ 1105772 h 1126713"/>
                <a:gd name="connsiteX2" fmla="*/ 117817 w 224751"/>
                <a:gd name="connsiteY2" fmla="*/ 677509 h 1126713"/>
                <a:gd name="connsiteX3" fmla="*/ 2071 w 224751"/>
                <a:gd name="connsiteY3" fmla="*/ 6177 h 112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51" h="1126713">
                  <a:moveTo>
                    <a:pt x="2071" y="6177"/>
                  </a:moveTo>
                  <a:cubicBezTo>
                    <a:pt x="19433" y="77554"/>
                    <a:pt x="202699" y="993883"/>
                    <a:pt x="221990" y="1105772"/>
                  </a:cubicBezTo>
                  <a:cubicBezTo>
                    <a:pt x="241281" y="1217661"/>
                    <a:pt x="154470" y="853058"/>
                    <a:pt x="117817" y="677509"/>
                  </a:cubicBezTo>
                  <a:cubicBezTo>
                    <a:pt x="81164" y="501960"/>
                    <a:pt x="-15291" y="-65200"/>
                    <a:pt x="2071" y="617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0" name="フリーフォーム 1799">
              <a:extLst>
                <a:ext uri="{FF2B5EF4-FFF2-40B4-BE49-F238E27FC236}">
                  <a16:creationId xmlns:a16="http://schemas.microsoft.com/office/drawing/2014/main" id="{0F3A9D85-8318-EFAD-C4D6-F3FCC45421BD}"/>
                </a:ext>
              </a:extLst>
            </p:cNvPr>
            <p:cNvSpPr/>
            <p:nvPr/>
          </p:nvSpPr>
          <p:spPr>
            <a:xfrm>
              <a:off x="2408" y="6966117"/>
              <a:ext cx="784838" cy="824335"/>
            </a:xfrm>
            <a:custGeom>
              <a:avLst/>
              <a:gdLst>
                <a:gd name="connsiteX0" fmla="*/ 784670 w 784838"/>
                <a:gd name="connsiteY0" fmla="*/ 36567 h 824335"/>
                <a:gd name="connsiteX1" fmla="*/ 518453 w 784838"/>
                <a:gd name="connsiteY1" fmla="*/ 372232 h 824335"/>
                <a:gd name="connsiteX2" fmla="*/ 9167 w 784838"/>
                <a:gd name="connsiteY2" fmla="*/ 823645 h 824335"/>
                <a:gd name="connsiteX3" fmla="*/ 217511 w 784838"/>
                <a:gd name="connsiteY3" fmla="*/ 464830 h 824335"/>
                <a:gd name="connsiteX4" fmla="*/ 553177 w 784838"/>
                <a:gd name="connsiteY4" fmla="*/ 59716 h 824335"/>
                <a:gd name="connsiteX5" fmla="*/ 784670 w 784838"/>
                <a:gd name="connsiteY5" fmla="*/ 36567 h 82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4838" h="824335">
                  <a:moveTo>
                    <a:pt x="784670" y="36567"/>
                  </a:moveTo>
                  <a:cubicBezTo>
                    <a:pt x="778883" y="88653"/>
                    <a:pt x="647703" y="241052"/>
                    <a:pt x="518453" y="372232"/>
                  </a:cubicBezTo>
                  <a:cubicBezTo>
                    <a:pt x="389203" y="503412"/>
                    <a:pt x="59324" y="808212"/>
                    <a:pt x="9167" y="823645"/>
                  </a:cubicBezTo>
                  <a:cubicBezTo>
                    <a:pt x="-40990" y="839078"/>
                    <a:pt x="126843" y="592152"/>
                    <a:pt x="217511" y="464830"/>
                  </a:cubicBezTo>
                  <a:cubicBezTo>
                    <a:pt x="308179" y="337509"/>
                    <a:pt x="460579" y="134952"/>
                    <a:pt x="553177" y="59716"/>
                  </a:cubicBezTo>
                  <a:cubicBezTo>
                    <a:pt x="645774" y="-15520"/>
                    <a:pt x="790457" y="-15519"/>
                    <a:pt x="784670" y="3656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1" name="フリーフォーム 1800">
              <a:extLst>
                <a:ext uri="{FF2B5EF4-FFF2-40B4-BE49-F238E27FC236}">
                  <a16:creationId xmlns:a16="http://schemas.microsoft.com/office/drawing/2014/main" id="{13D8C4F1-D36C-ED6E-12EE-C02786D7F641}"/>
                </a:ext>
              </a:extLst>
            </p:cNvPr>
            <p:cNvSpPr/>
            <p:nvPr/>
          </p:nvSpPr>
          <p:spPr>
            <a:xfrm>
              <a:off x="229412" y="5886574"/>
              <a:ext cx="415969" cy="793644"/>
            </a:xfrm>
            <a:custGeom>
              <a:avLst/>
              <a:gdLst>
                <a:gd name="connsiteX0" fmla="*/ 407196 w 415969"/>
                <a:gd name="connsiteY0" fmla="*/ 28089 h 793644"/>
                <a:gd name="connsiteX1" fmla="*/ 2082 w 415969"/>
                <a:gd name="connsiteY1" fmla="*/ 792018 h 793644"/>
                <a:gd name="connsiteX2" fmla="*/ 256725 w 415969"/>
                <a:gd name="connsiteY2" fmla="*/ 224859 h 793644"/>
                <a:gd name="connsiteX3" fmla="*/ 407196 w 415969"/>
                <a:gd name="connsiteY3" fmla="*/ 28089 h 79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969" h="793644">
                  <a:moveTo>
                    <a:pt x="407196" y="28089"/>
                  </a:moveTo>
                  <a:cubicBezTo>
                    <a:pt x="364756" y="122615"/>
                    <a:pt x="27160" y="759223"/>
                    <a:pt x="2082" y="792018"/>
                  </a:cubicBezTo>
                  <a:cubicBezTo>
                    <a:pt x="-22996" y="824813"/>
                    <a:pt x="185348" y="352180"/>
                    <a:pt x="256725" y="224859"/>
                  </a:cubicBezTo>
                  <a:cubicBezTo>
                    <a:pt x="328102" y="97538"/>
                    <a:pt x="449636" y="-66437"/>
                    <a:pt x="407196" y="2808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2" name="フリーフォーム 1801">
              <a:extLst>
                <a:ext uri="{FF2B5EF4-FFF2-40B4-BE49-F238E27FC236}">
                  <a16:creationId xmlns:a16="http://schemas.microsoft.com/office/drawing/2014/main" id="{D7B880FB-3EDF-4F8C-9750-0273B60C1DB3}"/>
                </a:ext>
              </a:extLst>
            </p:cNvPr>
            <p:cNvSpPr/>
            <p:nvPr/>
          </p:nvSpPr>
          <p:spPr>
            <a:xfrm>
              <a:off x="-92597" y="6921473"/>
              <a:ext cx="694608" cy="463175"/>
            </a:xfrm>
            <a:custGeom>
              <a:avLst/>
              <a:gdLst>
                <a:gd name="connsiteX0" fmla="*/ 0 w 694608"/>
                <a:gd name="connsiteY0" fmla="*/ 463175 h 463175"/>
                <a:gd name="connsiteX1" fmla="*/ 416688 w 694608"/>
                <a:gd name="connsiteY1" fmla="*/ 92785 h 463175"/>
                <a:gd name="connsiteX2" fmla="*/ 532435 w 694608"/>
                <a:gd name="connsiteY2" fmla="*/ 139084 h 463175"/>
                <a:gd name="connsiteX3" fmla="*/ 694481 w 694608"/>
                <a:gd name="connsiteY3" fmla="*/ 188 h 463175"/>
                <a:gd name="connsiteX4" fmla="*/ 555584 w 694608"/>
                <a:gd name="connsiteY4" fmla="*/ 173808 h 463175"/>
                <a:gd name="connsiteX5" fmla="*/ 347240 w 694608"/>
                <a:gd name="connsiteY5" fmla="*/ 277980 h 463175"/>
                <a:gd name="connsiteX6" fmla="*/ 0 w 694608"/>
                <a:gd name="connsiteY6" fmla="*/ 463175 h 46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08" h="463175">
                  <a:moveTo>
                    <a:pt x="0" y="463175"/>
                  </a:moveTo>
                  <a:cubicBezTo>
                    <a:pt x="163974" y="304987"/>
                    <a:pt x="327949" y="146800"/>
                    <a:pt x="416688" y="92785"/>
                  </a:cubicBezTo>
                  <a:cubicBezTo>
                    <a:pt x="505427" y="38770"/>
                    <a:pt x="486136" y="154517"/>
                    <a:pt x="532435" y="139084"/>
                  </a:cubicBezTo>
                  <a:cubicBezTo>
                    <a:pt x="578734" y="123651"/>
                    <a:pt x="690623" y="-5599"/>
                    <a:pt x="694481" y="188"/>
                  </a:cubicBezTo>
                  <a:cubicBezTo>
                    <a:pt x="698339" y="5975"/>
                    <a:pt x="613458" y="127509"/>
                    <a:pt x="555584" y="173808"/>
                  </a:cubicBezTo>
                  <a:cubicBezTo>
                    <a:pt x="497711" y="220107"/>
                    <a:pt x="347240" y="277980"/>
                    <a:pt x="347240" y="277980"/>
                  </a:cubicBezTo>
                  <a:lnTo>
                    <a:pt x="0" y="463175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3" name="フリーフォーム 1802">
              <a:extLst>
                <a:ext uri="{FF2B5EF4-FFF2-40B4-BE49-F238E27FC236}">
                  <a16:creationId xmlns:a16="http://schemas.microsoft.com/office/drawing/2014/main" id="{706B8B6B-510D-ED69-0312-E44B542E2D29}"/>
                </a:ext>
              </a:extLst>
            </p:cNvPr>
            <p:cNvSpPr/>
            <p:nvPr/>
          </p:nvSpPr>
          <p:spPr>
            <a:xfrm>
              <a:off x="6993" y="8602824"/>
              <a:ext cx="1063228" cy="332854"/>
            </a:xfrm>
            <a:custGeom>
              <a:avLst/>
              <a:gdLst>
                <a:gd name="connsiteX0" fmla="*/ 120329 w 1063228"/>
                <a:gd name="connsiteY0" fmla="*/ 8741 h 332854"/>
                <a:gd name="connsiteX1" fmla="*/ 826384 w 1063228"/>
                <a:gd name="connsiteY1" fmla="*/ 159211 h 332854"/>
                <a:gd name="connsiteX2" fmla="*/ 1057878 w 1063228"/>
                <a:gd name="connsiteY2" fmla="*/ 332832 h 332854"/>
                <a:gd name="connsiteX3" fmla="*/ 907407 w 1063228"/>
                <a:gd name="connsiteY3" fmla="*/ 147637 h 332854"/>
                <a:gd name="connsiteX4" fmla="*/ 74030 w 1063228"/>
                <a:gd name="connsiteY4" fmla="*/ 31890 h 332854"/>
                <a:gd name="connsiteX5" fmla="*/ 120329 w 1063228"/>
                <a:gd name="connsiteY5" fmla="*/ 8741 h 332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3228" h="332854">
                  <a:moveTo>
                    <a:pt x="120329" y="8741"/>
                  </a:moveTo>
                  <a:cubicBezTo>
                    <a:pt x="245721" y="29961"/>
                    <a:pt x="670126" y="105196"/>
                    <a:pt x="826384" y="159211"/>
                  </a:cubicBezTo>
                  <a:cubicBezTo>
                    <a:pt x="982642" y="213226"/>
                    <a:pt x="1044374" y="334761"/>
                    <a:pt x="1057878" y="332832"/>
                  </a:cubicBezTo>
                  <a:cubicBezTo>
                    <a:pt x="1071382" y="330903"/>
                    <a:pt x="1071382" y="197794"/>
                    <a:pt x="907407" y="147637"/>
                  </a:cubicBezTo>
                  <a:cubicBezTo>
                    <a:pt x="743432" y="97480"/>
                    <a:pt x="199422" y="55039"/>
                    <a:pt x="74030" y="31890"/>
                  </a:cubicBezTo>
                  <a:cubicBezTo>
                    <a:pt x="-51362" y="8741"/>
                    <a:pt x="-5063" y="-12479"/>
                    <a:pt x="120329" y="874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4" name="フリーフォーム 1803">
              <a:extLst>
                <a:ext uri="{FF2B5EF4-FFF2-40B4-BE49-F238E27FC236}">
                  <a16:creationId xmlns:a16="http://schemas.microsoft.com/office/drawing/2014/main" id="{2543C54F-51DA-7E55-C54A-115EEED4A207}"/>
                </a:ext>
              </a:extLst>
            </p:cNvPr>
            <p:cNvSpPr/>
            <p:nvPr/>
          </p:nvSpPr>
          <p:spPr>
            <a:xfrm>
              <a:off x="183727" y="9062221"/>
              <a:ext cx="684653" cy="70960"/>
            </a:xfrm>
            <a:custGeom>
              <a:avLst/>
              <a:gdLst>
                <a:gd name="connsiteX0" fmla="*/ 1468 w 684653"/>
                <a:gd name="connsiteY0" fmla="*/ 35480 h 70960"/>
                <a:gd name="connsiteX1" fmla="*/ 661225 w 684653"/>
                <a:gd name="connsiteY1" fmla="*/ 756 h 70960"/>
                <a:gd name="connsiteX2" fmla="*/ 487605 w 684653"/>
                <a:gd name="connsiteY2" fmla="*/ 70204 h 70960"/>
                <a:gd name="connsiteX3" fmla="*/ 1468 w 684653"/>
                <a:gd name="connsiteY3" fmla="*/ 35480 h 7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4653" h="70960">
                  <a:moveTo>
                    <a:pt x="1468" y="35480"/>
                  </a:moveTo>
                  <a:cubicBezTo>
                    <a:pt x="30405" y="23905"/>
                    <a:pt x="580202" y="-5031"/>
                    <a:pt x="661225" y="756"/>
                  </a:cubicBezTo>
                  <a:cubicBezTo>
                    <a:pt x="742248" y="6543"/>
                    <a:pt x="595635" y="64417"/>
                    <a:pt x="487605" y="70204"/>
                  </a:cubicBezTo>
                  <a:cubicBezTo>
                    <a:pt x="379575" y="75991"/>
                    <a:pt x="-27469" y="47055"/>
                    <a:pt x="1468" y="3548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5" name="フリーフォーム 1804">
              <a:extLst>
                <a:ext uri="{FF2B5EF4-FFF2-40B4-BE49-F238E27FC236}">
                  <a16:creationId xmlns:a16="http://schemas.microsoft.com/office/drawing/2014/main" id="{B6BAE6FF-7160-866A-6E05-1C68AB348744}"/>
                </a:ext>
              </a:extLst>
            </p:cNvPr>
            <p:cNvSpPr/>
            <p:nvPr/>
          </p:nvSpPr>
          <p:spPr>
            <a:xfrm>
              <a:off x="-127322" y="9163720"/>
              <a:ext cx="972377" cy="49728"/>
            </a:xfrm>
            <a:custGeom>
              <a:avLst/>
              <a:gdLst>
                <a:gd name="connsiteX0" fmla="*/ 0 w 972377"/>
                <a:gd name="connsiteY0" fmla="*/ 49728 h 49728"/>
                <a:gd name="connsiteX1" fmla="*/ 937550 w 972377"/>
                <a:gd name="connsiteY1" fmla="*/ 3429 h 49728"/>
                <a:gd name="connsiteX2" fmla="*/ 787079 w 972377"/>
                <a:gd name="connsiteY2" fmla="*/ 3429 h 49728"/>
                <a:gd name="connsiteX3" fmla="*/ 0 w 972377"/>
                <a:gd name="connsiteY3" fmla="*/ 49728 h 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377" h="49728">
                  <a:moveTo>
                    <a:pt x="0" y="49728"/>
                  </a:moveTo>
                  <a:lnTo>
                    <a:pt x="937550" y="3429"/>
                  </a:lnTo>
                  <a:cubicBezTo>
                    <a:pt x="1068730" y="-4287"/>
                    <a:pt x="787079" y="3429"/>
                    <a:pt x="787079" y="3429"/>
                  </a:cubicBezTo>
                  <a:lnTo>
                    <a:pt x="0" y="49728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6" name="フリーフォーム 1805">
              <a:extLst>
                <a:ext uri="{FF2B5EF4-FFF2-40B4-BE49-F238E27FC236}">
                  <a16:creationId xmlns:a16="http://schemas.microsoft.com/office/drawing/2014/main" id="{B9BD4F02-747A-BB13-9C67-264600312321}"/>
                </a:ext>
              </a:extLst>
            </p:cNvPr>
            <p:cNvSpPr/>
            <p:nvPr/>
          </p:nvSpPr>
          <p:spPr>
            <a:xfrm>
              <a:off x="3113164" y="9293320"/>
              <a:ext cx="351052" cy="834907"/>
            </a:xfrm>
            <a:custGeom>
              <a:avLst/>
              <a:gdLst>
                <a:gd name="connsiteX0" fmla="*/ 426 w 351052"/>
                <a:gd name="connsiteY0" fmla="*/ 1151 h 834907"/>
                <a:gd name="connsiteX1" fmla="*/ 336092 w 351052"/>
                <a:gd name="connsiteY1" fmla="*/ 799804 h 834907"/>
                <a:gd name="connsiteX2" fmla="*/ 266644 w 351052"/>
                <a:gd name="connsiteY2" fmla="*/ 626184 h 834907"/>
                <a:gd name="connsiteX3" fmla="*/ 426 w 351052"/>
                <a:gd name="connsiteY3" fmla="*/ 1151 h 83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052" h="834907">
                  <a:moveTo>
                    <a:pt x="426" y="1151"/>
                  </a:moveTo>
                  <a:cubicBezTo>
                    <a:pt x="12001" y="30088"/>
                    <a:pt x="291722" y="695632"/>
                    <a:pt x="336092" y="799804"/>
                  </a:cubicBezTo>
                  <a:cubicBezTo>
                    <a:pt x="380462" y="903976"/>
                    <a:pt x="316801" y="755435"/>
                    <a:pt x="266644" y="626184"/>
                  </a:cubicBezTo>
                  <a:cubicBezTo>
                    <a:pt x="216487" y="496933"/>
                    <a:pt x="-11149" y="-27786"/>
                    <a:pt x="426" y="115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7" name="フリーフォーム 1806">
              <a:extLst>
                <a:ext uri="{FF2B5EF4-FFF2-40B4-BE49-F238E27FC236}">
                  <a16:creationId xmlns:a16="http://schemas.microsoft.com/office/drawing/2014/main" id="{F37C7317-48B0-419C-4A42-AB4FFE2EC997}"/>
                </a:ext>
              </a:extLst>
            </p:cNvPr>
            <p:cNvSpPr/>
            <p:nvPr/>
          </p:nvSpPr>
          <p:spPr>
            <a:xfrm>
              <a:off x="4109013" y="8900932"/>
              <a:ext cx="3009981" cy="647990"/>
            </a:xfrm>
            <a:custGeom>
              <a:avLst/>
              <a:gdLst>
                <a:gd name="connsiteX0" fmla="*/ 0 w 3009981"/>
                <a:gd name="connsiteY0" fmla="*/ 0 h 647990"/>
                <a:gd name="connsiteX1" fmla="*/ 775503 w 3009981"/>
                <a:gd name="connsiteY1" fmla="*/ 243068 h 647990"/>
                <a:gd name="connsiteX2" fmla="*/ 1111169 w 3009981"/>
                <a:gd name="connsiteY2" fmla="*/ 347240 h 647990"/>
                <a:gd name="connsiteX3" fmla="*/ 1944546 w 3009981"/>
                <a:gd name="connsiteY3" fmla="*/ 625033 h 647990"/>
                <a:gd name="connsiteX4" fmla="*/ 2384384 w 3009981"/>
                <a:gd name="connsiteY4" fmla="*/ 613458 h 647990"/>
                <a:gd name="connsiteX5" fmla="*/ 3009417 w 3009981"/>
                <a:gd name="connsiteY5" fmla="*/ 462987 h 647990"/>
                <a:gd name="connsiteX6" fmla="*/ 2488557 w 3009981"/>
                <a:gd name="connsiteY6" fmla="*/ 590309 h 647990"/>
                <a:gd name="connsiteX7" fmla="*/ 2106592 w 3009981"/>
                <a:gd name="connsiteY7" fmla="*/ 590309 h 647990"/>
                <a:gd name="connsiteX8" fmla="*/ 902825 w 3009981"/>
                <a:gd name="connsiteY8" fmla="*/ 289367 h 647990"/>
                <a:gd name="connsiteX9" fmla="*/ 0 w 3009981"/>
                <a:gd name="connsiteY9" fmla="*/ 0 h 64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9981" h="647990">
                  <a:moveTo>
                    <a:pt x="0" y="0"/>
                  </a:moveTo>
                  <a:lnTo>
                    <a:pt x="775503" y="243068"/>
                  </a:lnTo>
                  <a:lnTo>
                    <a:pt x="1111169" y="347240"/>
                  </a:lnTo>
                  <a:cubicBezTo>
                    <a:pt x="1306010" y="410901"/>
                    <a:pt x="1732344" y="580663"/>
                    <a:pt x="1944546" y="625033"/>
                  </a:cubicBezTo>
                  <a:cubicBezTo>
                    <a:pt x="2156748" y="669403"/>
                    <a:pt x="2206906" y="640466"/>
                    <a:pt x="2384384" y="613458"/>
                  </a:cubicBezTo>
                  <a:cubicBezTo>
                    <a:pt x="2561862" y="586450"/>
                    <a:pt x="2992055" y="466845"/>
                    <a:pt x="3009417" y="462987"/>
                  </a:cubicBezTo>
                  <a:cubicBezTo>
                    <a:pt x="3026779" y="459129"/>
                    <a:pt x="2639028" y="569089"/>
                    <a:pt x="2488557" y="590309"/>
                  </a:cubicBezTo>
                  <a:cubicBezTo>
                    <a:pt x="2338086" y="611529"/>
                    <a:pt x="2370881" y="640466"/>
                    <a:pt x="2106592" y="590309"/>
                  </a:cubicBezTo>
                  <a:cubicBezTo>
                    <a:pt x="1842303" y="540152"/>
                    <a:pt x="1246207" y="389681"/>
                    <a:pt x="902825" y="289367"/>
                  </a:cubicBezTo>
                  <a:cubicBezTo>
                    <a:pt x="559443" y="189053"/>
                    <a:pt x="302870" y="88739"/>
                    <a:pt x="0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8" name="フリーフォーム 1807">
              <a:extLst>
                <a:ext uri="{FF2B5EF4-FFF2-40B4-BE49-F238E27FC236}">
                  <a16:creationId xmlns:a16="http://schemas.microsoft.com/office/drawing/2014/main" id="{B2C309F0-0304-7058-BB01-236F4776C9A2}"/>
                </a:ext>
              </a:extLst>
            </p:cNvPr>
            <p:cNvSpPr/>
            <p:nvPr/>
          </p:nvSpPr>
          <p:spPr>
            <a:xfrm>
              <a:off x="2615834" y="9479645"/>
              <a:ext cx="2562047" cy="845482"/>
            </a:xfrm>
            <a:custGeom>
              <a:avLst/>
              <a:gdLst>
                <a:gd name="connsiteX0" fmla="*/ 44 w 2562047"/>
                <a:gd name="connsiteY0" fmla="*/ 21 h 845482"/>
                <a:gd name="connsiteX1" fmla="*/ 902870 w 2562047"/>
                <a:gd name="connsiteY1" fmla="*/ 254664 h 845482"/>
                <a:gd name="connsiteX2" fmla="*/ 2071913 w 2562047"/>
                <a:gd name="connsiteY2" fmla="*/ 625054 h 845482"/>
                <a:gd name="connsiteX3" fmla="*/ 2558050 w 2562047"/>
                <a:gd name="connsiteY3" fmla="*/ 844973 h 845482"/>
                <a:gd name="connsiteX4" fmla="*/ 2222384 w 2562047"/>
                <a:gd name="connsiteY4" fmla="*/ 671352 h 845482"/>
                <a:gd name="connsiteX5" fmla="*/ 937594 w 2562047"/>
                <a:gd name="connsiteY5" fmla="*/ 243089 h 845482"/>
                <a:gd name="connsiteX6" fmla="*/ 44 w 2562047"/>
                <a:gd name="connsiteY6" fmla="*/ 21 h 84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2047" h="845482">
                  <a:moveTo>
                    <a:pt x="44" y="21"/>
                  </a:moveTo>
                  <a:cubicBezTo>
                    <a:pt x="-5743" y="1950"/>
                    <a:pt x="557559" y="150492"/>
                    <a:pt x="902870" y="254664"/>
                  </a:cubicBezTo>
                  <a:cubicBezTo>
                    <a:pt x="1248181" y="358836"/>
                    <a:pt x="1796050" y="526669"/>
                    <a:pt x="2071913" y="625054"/>
                  </a:cubicBezTo>
                  <a:cubicBezTo>
                    <a:pt x="2347776" y="723439"/>
                    <a:pt x="2532971" y="837257"/>
                    <a:pt x="2558050" y="844973"/>
                  </a:cubicBezTo>
                  <a:cubicBezTo>
                    <a:pt x="2583129" y="852689"/>
                    <a:pt x="2492460" y="771666"/>
                    <a:pt x="2222384" y="671352"/>
                  </a:cubicBezTo>
                  <a:cubicBezTo>
                    <a:pt x="1952308" y="571038"/>
                    <a:pt x="1302196" y="356907"/>
                    <a:pt x="937594" y="243089"/>
                  </a:cubicBezTo>
                  <a:cubicBezTo>
                    <a:pt x="572992" y="129271"/>
                    <a:pt x="5831" y="-1908"/>
                    <a:pt x="44" y="2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9" name="フリーフォーム 1808">
              <a:extLst>
                <a:ext uri="{FF2B5EF4-FFF2-40B4-BE49-F238E27FC236}">
                  <a16:creationId xmlns:a16="http://schemas.microsoft.com/office/drawing/2014/main" id="{A9CF0493-E468-1D32-216C-C908E9BD58B9}"/>
                </a:ext>
              </a:extLst>
            </p:cNvPr>
            <p:cNvSpPr/>
            <p:nvPr/>
          </p:nvSpPr>
          <p:spPr>
            <a:xfrm>
              <a:off x="2415417" y="9679775"/>
              <a:ext cx="1837560" cy="483747"/>
            </a:xfrm>
            <a:custGeom>
              <a:avLst/>
              <a:gdLst>
                <a:gd name="connsiteX0" fmla="*/ 107864 w 1837560"/>
                <a:gd name="connsiteY0" fmla="*/ 19810 h 483747"/>
                <a:gd name="connsiteX1" fmla="*/ 1056988 w 1837560"/>
                <a:gd name="connsiteY1" fmla="*/ 320752 h 483747"/>
                <a:gd name="connsiteX2" fmla="*/ 1832492 w 1837560"/>
                <a:gd name="connsiteY2" fmla="*/ 482797 h 483747"/>
                <a:gd name="connsiteX3" fmla="*/ 675024 w 1837560"/>
                <a:gd name="connsiteY3" fmla="*/ 251303 h 483747"/>
                <a:gd name="connsiteX4" fmla="*/ 200461 w 1837560"/>
                <a:gd name="connsiteY4" fmla="*/ 343901 h 483747"/>
                <a:gd name="connsiteX5" fmla="*/ 512978 w 1837560"/>
                <a:gd name="connsiteY5" fmla="*/ 158706 h 483747"/>
                <a:gd name="connsiteX6" fmla="*/ 61565 w 1837560"/>
                <a:gd name="connsiteY6" fmla="*/ 42959 h 483747"/>
                <a:gd name="connsiteX7" fmla="*/ 107864 w 1837560"/>
                <a:gd name="connsiteY7" fmla="*/ 19810 h 48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7560" h="483747">
                  <a:moveTo>
                    <a:pt x="107864" y="19810"/>
                  </a:moveTo>
                  <a:cubicBezTo>
                    <a:pt x="273768" y="66109"/>
                    <a:pt x="769550" y="243587"/>
                    <a:pt x="1056988" y="320752"/>
                  </a:cubicBezTo>
                  <a:cubicBezTo>
                    <a:pt x="1344426" y="397917"/>
                    <a:pt x="1896153" y="494372"/>
                    <a:pt x="1832492" y="482797"/>
                  </a:cubicBezTo>
                  <a:cubicBezTo>
                    <a:pt x="1768831" y="471222"/>
                    <a:pt x="947029" y="274452"/>
                    <a:pt x="675024" y="251303"/>
                  </a:cubicBezTo>
                  <a:cubicBezTo>
                    <a:pt x="403019" y="228154"/>
                    <a:pt x="227469" y="359334"/>
                    <a:pt x="200461" y="343901"/>
                  </a:cubicBezTo>
                  <a:cubicBezTo>
                    <a:pt x="173453" y="328468"/>
                    <a:pt x="536127" y="208863"/>
                    <a:pt x="512978" y="158706"/>
                  </a:cubicBezTo>
                  <a:cubicBezTo>
                    <a:pt x="489829" y="108549"/>
                    <a:pt x="121367" y="66108"/>
                    <a:pt x="61565" y="42959"/>
                  </a:cubicBezTo>
                  <a:cubicBezTo>
                    <a:pt x="1763" y="19810"/>
                    <a:pt x="-58040" y="-26489"/>
                    <a:pt x="107864" y="1981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0" name="フリーフォーム 1809">
              <a:extLst>
                <a:ext uri="{FF2B5EF4-FFF2-40B4-BE49-F238E27FC236}">
                  <a16:creationId xmlns:a16="http://schemas.microsoft.com/office/drawing/2014/main" id="{FDCADF2B-E22B-16AC-1E2C-10E9772FC323}"/>
                </a:ext>
              </a:extLst>
            </p:cNvPr>
            <p:cNvSpPr/>
            <p:nvPr/>
          </p:nvSpPr>
          <p:spPr>
            <a:xfrm>
              <a:off x="5020681" y="8862706"/>
              <a:ext cx="343214" cy="2926850"/>
            </a:xfrm>
            <a:custGeom>
              <a:avLst/>
              <a:gdLst>
                <a:gd name="connsiteX0" fmla="*/ 2732 w 343214"/>
                <a:gd name="connsiteY0" fmla="*/ 3502 h 2926850"/>
                <a:gd name="connsiteX1" fmla="*/ 338397 w 343214"/>
                <a:gd name="connsiteY1" fmla="*/ 2793000 h 2926850"/>
                <a:gd name="connsiteX2" fmla="*/ 187927 w 343214"/>
                <a:gd name="connsiteY2" fmla="*/ 2225841 h 2926850"/>
                <a:gd name="connsiteX3" fmla="*/ 2732 w 343214"/>
                <a:gd name="connsiteY3" fmla="*/ 3502 h 292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214" h="2926850">
                  <a:moveTo>
                    <a:pt x="2732" y="3502"/>
                  </a:moveTo>
                  <a:cubicBezTo>
                    <a:pt x="27810" y="98028"/>
                    <a:pt x="307531" y="2422610"/>
                    <a:pt x="338397" y="2793000"/>
                  </a:cubicBezTo>
                  <a:cubicBezTo>
                    <a:pt x="369263" y="3163390"/>
                    <a:pt x="243871" y="2696545"/>
                    <a:pt x="187927" y="2225841"/>
                  </a:cubicBezTo>
                  <a:cubicBezTo>
                    <a:pt x="131983" y="1755137"/>
                    <a:pt x="-22346" y="-91024"/>
                    <a:pt x="2732" y="350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1" name="フリーフォーム 1810">
              <a:extLst>
                <a:ext uri="{FF2B5EF4-FFF2-40B4-BE49-F238E27FC236}">
                  <a16:creationId xmlns:a16="http://schemas.microsoft.com/office/drawing/2014/main" id="{D4CF1CD6-4F35-B075-6EC8-B8E7E276054C}"/>
                </a:ext>
              </a:extLst>
            </p:cNvPr>
            <p:cNvSpPr/>
            <p:nvPr/>
          </p:nvSpPr>
          <p:spPr>
            <a:xfrm>
              <a:off x="1275055" y="11085666"/>
              <a:ext cx="7604557" cy="1570368"/>
            </a:xfrm>
            <a:custGeom>
              <a:avLst/>
              <a:gdLst>
                <a:gd name="connsiteX0" fmla="*/ 472722 w 7604557"/>
                <a:gd name="connsiteY0" fmla="*/ 107053 h 1570368"/>
                <a:gd name="connsiteX1" fmla="*/ 6179041 w 7604557"/>
                <a:gd name="connsiteY1" fmla="*/ 1322395 h 1570368"/>
                <a:gd name="connsiteX2" fmla="*/ 7602727 w 7604557"/>
                <a:gd name="connsiteY2" fmla="*/ 1565463 h 1570368"/>
                <a:gd name="connsiteX3" fmla="*/ 6016996 w 7604557"/>
                <a:gd name="connsiteY3" fmla="*/ 1218223 h 1570368"/>
                <a:gd name="connsiteX4" fmla="*/ 958859 w 7604557"/>
                <a:gd name="connsiteY4" fmla="*/ 188076 h 1570368"/>
                <a:gd name="connsiteX5" fmla="*/ 472722 w 7604557"/>
                <a:gd name="connsiteY5" fmla="*/ 107053 h 157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04557" h="1570368">
                  <a:moveTo>
                    <a:pt x="472722" y="107053"/>
                  </a:moveTo>
                  <a:lnTo>
                    <a:pt x="6179041" y="1322395"/>
                  </a:lnTo>
                  <a:cubicBezTo>
                    <a:pt x="7367375" y="1565463"/>
                    <a:pt x="7629735" y="1582825"/>
                    <a:pt x="7602727" y="1565463"/>
                  </a:cubicBezTo>
                  <a:cubicBezTo>
                    <a:pt x="7575719" y="1548101"/>
                    <a:pt x="6016996" y="1218223"/>
                    <a:pt x="6016996" y="1218223"/>
                  </a:cubicBezTo>
                  <a:lnTo>
                    <a:pt x="958859" y="188076"/>
                  </a:lnTo>
                  <a:cubicBezTo>
                    <a:pt x="32884" y="952"/>
                    <a:pt x="-397308" y="-82000"/>
                    <a:pt x="472722" y="10705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2" name="フリーフォーム 1811">
              <a:extLst>
                <a:ext uri="{FF2B5EF4-FFF2-40B4-BE49-F238E27FC236}">
                  <a16:creationId xmlns:a16="http://schemas.microsoft.com/office/drawing/2014/main" id="{354D043D-0E04-32F2-CECA-6F467C43EF7D}"/>
                </a:ext>
              </a:extLst>
            </p:cNvPr>
            <p:cNvSpPr/>
            <p:nvPr/>
          </p:nvSpPr>
          <p:spPr>
            <a:xfrm>
              <a:off x="1538820" y="10805282"/>
              <a:ext cx="464026" cy="1272816"/>
            </a:xfrm>
            <a:custGeom>
              <a:avLst/>
              <a:gdLst>
                <a:gd name="connsiteX0" fmla="*/ 463600 w 464026"/>
                <a:gd name="connsiteY0" fmla="*/ 5472 h 1272816"/>
                <a:gd name="connsiteX1" fmla="*/ 174233 w 464026"/>
                <a:gd name="connsiteY1" fmla="*/ 1000895 h 1272816"/>
                <a:gd name="connsiteX2" fmla="*/ 613 w 464026"/>
                <a:gd name="connsiteY2" fmla="*/ 1255538 h 1272816"/>
                <a:gd name="connsiteX3" fmla="*/ 232107 w 464026"/>
                <a:gd name="connsiteY3" fmla="*/ 630505 h 1272816"/>
                <a:gd name="connsiteX4" fmla="*/ 463600 w 464026"/>
                <a:gd name="connsiteY4" fmla="*/ 5472 h 127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026" h="1272816">
                  <a:moveTo>
                    <a:pt x="463600" y="5472"/>
                  </a:moveTo>
                  <a:cubicBezTo>
                    <a:pt x="453954" y="67204"/>
                    <a:pt x="251397" y="792551"/>
                    <a:pt x="174233" y="1000895"/>
                  </a:cubicBezTo>
                  <a:cubicBezTo>
                    <a:pt x="97069" y="1209239"/>
                    <a:pt x="-9033" y="1317270"/>
                    <a:pt x="613" y="1255538"/>
                  </a:cubicBezTo>
                  <a:cubicBezTo>
                    <a:pt x="10259" y="1193806"/>
                    <a:pt x="147226" y="840778"/>
                    <a:pt x="232107" y="630505"/>
                  </a:cubicBezTo>
                  <a:cubicBezTo>
                    <a:pt x="316988" y="420232"/>
                    <a:pt x="473246" y="-56260"/>
                    <a:pt x="463600" y="547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3" name="フリーフォーム 1812">
              <a:extLst>
                <a:ext uri="{FF2B5EF4-FFF2-40B4-BE49-F238E27FC236}">
                  <a16:creationId xmlns:a16="http://schemas.microsoft.com/office/drawing/2014/main" id="{09046E7F-C435-5D2C-A61E-209E8658B146}"/>
                </a:ext>
              </a:extLst>
            </p:cNvPr>
            <p:cNvSpPr/>
            <p:nvPr/>
          </p:nvSpPr>
          <p:spPr>
            <a:xfrm>
              <a:off x="4108853" y="8831379"/>
              <a:ext cx="960055" cy="354331"/>
            </a:xfrm>
            <a:custGeom>
              <a:avLst/>
              <a:gdLst>
                <a:gd name="connsiteX0" fmla="*/ 160 w 960055"/>
                <a:gd name="connsiteY0" fmla="*/ 105 h 354331"/>
                <a:gd name="connsiteX1" fmla="*/ 764089 w 960055"/>
                <a:gd name="connsiteY1" fmla="*/ 312621 h 354331"/>
                <a:gd name="connsiteX2" fmla="*/ 949284 w 960055"/>
                <a:gd name="connsiteY2" fmla="*/ 347345 h 354331"/>
                <a:gd name="connsiteX3" fmla="*/ 833537 w 960055"/>
                <a:gd name="connsiteY3" fmla="*/ 277897 h 354331"/>
                <a:gd name="connsiteX4" fmla="*/ 160 w 960055"/>
                <a:gd name="connsiteY4" fmla="*/ 105 h 35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055" h="354331">
                  <a:moveTo>
                    <a:pt x="160" y="105"/>
                  </a:moveTo>
                  <a:cubicBezTo>
                    <a:pt x="-11415" y="5892"/>
                    <a:pt x="605902" y="254748"/>
                    <a:pt x="764089" y="312621"/>
                  </a:cubicBezTo>
                  <a:cubicBezTo>
                    <a:pt x="922276" y="370494"/>
                    <a:pt x="937709" y="353132"/>
                    <a:pt x="949284" y="347345"/>
                  </a:cubicBezTo>
                  <a:cubicBezTo>
                    <a:pt x="960859" y="341558"/>
                    <a:pt x="993653" y="328054"/>
                    <a:pt x="833537" y="277897"/>
                  </a:cubicBezTo>
                  <a:cubicBezTo>
                    <a:pt x="673421" y="227740"/>
                    <a:pt x="11735" y="-5682"/>
                    <a:pt x="160" y="10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4" name="フリーフォーム 1813">
              <a:extLst>
                <a:ext uri="{FF2B5EF4-FFF2-40B4-BE49-F238E27FC236}">
                  <a16:creationId xmlns:a16="http://schemas.microsoft.com/office/drawing/2014/main" id="{F767ADD7-34EF-F3FC-532C-D8CAABB6FE27}"/>
                </a:ext>
              </a:extLst>
            </p:cNvPr>
            <p:cNvSpPr/>
            <p:nvPr/>
          </p:nvSpPr>
          <p:spPr>
            <a:xfrm>
              <a:off x="4652137" y="8924044"/>
              <a:ext cx="1532768" cy="537541"/>
            </a:xfrm>
            <a:custGeom>
              <a:avLst/>
              <a:gdLst>
                <a:gd name="connsiteX0" fmla="*/ 886 w 1532768"/>
                <a:gd name="connsiteY0" fmla="*/ 37 h 537541"/>
                <a:gd name="connsiteX1" fmla="*/ 521747 w 1532768"/>
                <a:gd name="connsiteY1" fmla="*/ 150508 h 537541"/>
                <a:gd name="connsiteX2" fmla="*/ 1320400 w 1532768"/>
                <a:gd name="connsiteY2" fmla="*/ 497748 h 537541"/>
                <a:gd name="connsiteX3" fmla="*/ 1528744 w 1532768"/>
                <a:gd name="connsiteY3" fmla="*/ 520898 h 537541"/>
                <a:gd name="connsiteX4" fmla="*/ 1193078 w 1532768"/>
                <a:gd name="connsiteY4" fmla="*/ 416726 h 537541"/>
                <a:gd name="connsiteX5" fmla="*/ 417574 w 1532768"/>
                <a:gd name="connsiteY5" fmla="*/ 138933 h 537541"/>
                <a:gd name="connsiteX6" fmla="*/ 886 w 1532768"/>
                <a:gd name="connsiteY6" fmla="*/ 37 h 53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2768" h="537541">
                  <a:moveTo>
                    <a:pt x="886" y="37"/>
                  </a:moveTo>
                  <a:cubicBezTo>
                    <a:pt x="18248" y="1966"/>
                    <a:pt x="301828" y="67556"/>
                    <a:pt x="521747" y="150508"/>
                  </a:cubicBezTo>
                  <a:cubicBezTo>
                    <a:pt x="741666" y="233460"/>
                    <a:pt x="1152567" y="436016"/>
                    <a:pt x="1320400" y="497748"/>
                  </a:cubicBezTo>
                  <a:cubicBezTo>
                    <a:pt x="1488233" y="559480"/>
                    <a:pt x="1549964" y="534402"/>
                    <a:pt x="1528744" y="520898"/>
                  </a:cubicBezTo>
                  <a:cubicBezTo>
                    <a:pt x="1507524" y="507394"/>
                    <a:pt x="1378273" y="480387"/>
                    <a:pt x="1193078" y="416726"/>
                  </a:cubicBezTo>
                  <a:cubicBezTo>
                    <a:pt x="1007883" y="353065"/>
                    <a:pt x="610485" y="206452"/>
                    <a:pt x="417574" y="138933"/>
                  </a:cubicBezTo>
                  <a:cubicBezTo>
                    <a:pt x="224663" y="71414"/>
                    <a:pt x="-16476" y="-1892"/>
                    <a:pt x="886" y="3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907157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0" name="Picture 2" descr="有楽製菓 ブラックサンダー チョコレート 1本×20個" hidden="1">
            <a:extLst>
              <a:ext uri="{FF2B5EF4-FFF2-40B4-BE49-F238E27FC236}">
                <a16:creationId xmlns:a16="http://schemas.microsoft.com/office/drawing/2014/main" id="{0AEF829D-9083-5F05-96DC-BB16CEB553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919996">
            <a:off x="4488213" y="3841067"/>
            <a:ext cx="3623572" cy="1827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コンテンツ プレースホルダー 4" descr="人, 女性, 若い, ラケット が含まれている画像&#10;&#10;自動的に生成された説明">
            <a:extLst>
              <a:ext uri="{FF2B5EF4-FFF2-40B4-BE49-F238E27FC236}">
                <a16:creationId xmlns:a16="http://schemas.microsoft.com/office/drawing/2014/main" id="{21E67430-2925-09DD-9BFE-E947CC7393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276256" y="5477"/>
            <a:ext cx="9048687" cy="12796123"/>
          </a:xfrm>
        </p:spPr>
      </p:pic>
      <p:grpSp>
        <p:nvGrpSpPr>
          <p:cNvPr id="531" name="グループ化 530">
            <a:extLst>
              <a:ext uri="{FF2B5EF4-FFF2-40B4-BE49-F238E27FC236}">
                <a16:creationId xmlns:a16="http://schemas.microsoft.com/office/drawing/2014/main" id="{505F52E4-5235-3EC6-3A1A-A713C75163AA}"/>
              </a:ext>
            </a:extLst>
          </p:cNvPr>
          <p:cNvGrpSpPr/>
          <p:nvPr/>
        </p:nvGrpSpPr>
        <p:grpSpPr>
          <a:xfrm>
            <a:off x="192933" y="212152"/>
            <a:ext cx="9249223" cy="12633263"/>
            <a:chOff x="192933" y="212152"/>
            <a:chExt cx="9249223" cy="12633263"/>
          </a:xfrm>
        </p:grpSpPr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D42E3F24-B4E7-1878-229A-85B28ECA0E58}"/>
                </a:ext>
              </a:extLst>
            </p:cNvPr>
            <p:cNvSpPr/>
            <p:nvPr/>
          </p:nvSpPr>
          <p:spPr>
            <a:xfrm>
              <a:off x="3838502" y="2079332"/>
              <a:ext cx="112520" cy="100379"/>
            </a:xfrm>
            <a:custGeom>
              <a:avLst/>
              <a:gdLst>
                <a:gd name="connsiteX0" fmla="*/ 73 w 112520"/>
                <a:gd name="connsiteY0" fmla="*/ 293 h 100379"/>
                <a:gd name="connsiteX1" fmla="*/ 79448 w 112520"/>
                <a:gd name="connsiteY1" fmla="*/ 41568 h 100379"/>
                <a:gd name="connsiteX2" fmla="*/ 73098 w 112520"/>
                <a:gd name="connsiteY2" fmla="*/ 16168 h 100379"/>
                <a:gd name="connsiteX3" fmla="*/ 111198 w 112520"/>
                <a:gd name="connsiteY3" fmla="*/ 98718 h 100379"/>
                <a:gd name="connsiteX4" fmla="*/ 95323 w 112520"/>
                <a:gd name="connsiteY4" fmla="*/ 66968 h 100379"/>
                <a:gd name="connsiteX5" fmla="*/ 73 w 112520"/>
                <a:gd name="connsiteY5" fmla="*/ 293 h 100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20" h="100379">
                  <a:moveTo>
                    <a:pt x="73" y="293"/>
                  </a:moveTo>
                  <a:cubicBezTo>
                    <a:pt x="-2573" y="-3940"/>
                    <a:pt x="67277" y="38922"/>
                    <a:pt x="79448" y="41568"/>
                  </a:cubicBezTo>
                  <a:cubicBezTo>
                    <a:pt x="91619" y="44214"/>
                    <a:pt x="67806" y="6643"/>
                    <a:pt x="73098" y="16168"/>
                  </a:cubicBezTo>
                  <a:cubicBezTo>
                    <a:pt x="78390" y="25693"/>
                    <a:pt x="107494" y="90251"/>
                    <a:pt x="111198" y="98718"/>
                  </a:cubicBezTo>
                  <a:cubicBezTo>
                    <a:pt x="114902" y="107185"/>
                    <a:pt x="111198" y="81256"/>
                    <a:pt x="95323" y="66968"/>
                  </a:cubicBezTo>
                  <a:cubicBezTo>
                    <a:pt x="79448" y="52681"/>
                    <a:pt x="2719" y="4526"/>
                    <a:pt x="73" y="2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2CF807F-AD6C-CF4E-381B-677DC2DC2E92}"/>
                </a:ext>
              </a:extLst>
            </p:cNvPr>
            <p:cNvSpPr/>
            <p:nvPr/>
          </p:nvSpPr>
          <p:spPr>
            <a:xfrm>
              <a:off x="3743266" y="2092318"/>
              <a:ext cx="174684" cy="85947"/>
            </a:xfrm>
            <a:custGeom>
              <a:avLst/>
              <a:gdLst>
                <a:gd name="connsiteX0" fmla="*/ 59 w 174684"/>
                <a:gd name="connsiteY0" fmla="*/ 7 h 85947"/>
                <a:gd name="connsiteX1" fmla="*/ 98484 w 174684"/>
                <a:gd name="connsiteY1" fmla="*/ 38107 h 85947"/>
                <a:gd name="connsiteX2" fmla="*/ 88959 w 174684"/>
                <a:gd name="connsiteY2" fmla="*/ 6357 h 85947"/>
                <a:gd name="connsiteX3" fmla="*/ 149284 w 174684"/>
                <a:gd name="connsiteY3" fmla="*/ 28582 h 85947"/>
                <a:gd name="connsiteX4" fmla="*/ 174684 w 174684"/>
                <a:gd name="connsiteY4" fmla="*/ 85732 h 85947"/>
                <a:gd name="connsiteX5" fmla="*/ 149284 w 174684"/>
                <a:gd name="connsiteY5" fmla="*/ 47632 h 85947"/>
                <a:gd name="connsiteX6" fmla="*/ 114359 w 174684"/>
                <a:gd name="connsiteY6" fmla="*/ 34932 h 85947"/>
                <a:gd name="connsiteX7" fmla="*/ 59 w 174684"/>
                <a:gd name="connsiteY7" fmla="*/ 7 h 8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684" h="85947">
                  <a:moveTo>
                    <a:pt x="59" y="7"/>
                  </a:moveTo>
                  <a:cubicBezTo>
                    <a:pt x="-2587" y="536"/>
                    <a:pt x="83667" y="37049"/>
                    <a:pt x="98484" y="38107"/>
                  </a:cubicBezTo>
                  <a:cubicBezTo>
                    <a:pt x="113301" y="39165"/>
                    <a:pt x="80492" y="7944"/>
                    <a:pt x="88959" y="6357"/>
                  </a:cubicBezTo>
                  <a:cubicBezTo>
                    <a:pt x="97426" y="4770"/>
                    <a:pt x="134997" y="15353"/>
                    <a:pt x="149284" y="28582"/>
                  </a:cubicBezTo>
                  <a:cubicBezTo>
                    <a:pt x="163572" y="41811"/>
                    <a:pt x="174684" y="82557"/>
                    <a:pt x="174684" y="85732"/>
                  </a:cubicBezTo>
                  <a:cubicBezTo>
                    <a:pt x="174684" y="88907"/>
                    <a:pt x="159338" y="56099"/>
                    <a:pt x="149284" y="47632"/>
                  </a:cubicBezTo>
                  <a:cubicBezTo>
                    <a:pt x="139230" y="39165"/>
                    <a:pt x="136055" y="41282"/>
                    <a:pt x="114359" y="34932"/>
                  </a:cubicBezTo>
                  <a:cubicBezTo>
                    <a:pt x="92663" y="28582"/>
                    <a:pt x="2705" y="-522"/>
                    <a:pt x="59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3889ED9-B69E-3FB4-334D-AAF74341D545}"/>
                </a:ext>
              </a:extLst>
            </p:cNvPr>
            <p:cNvSpPr/>
            <p:nvPr/>
          </p:nvSpPr>
          <p:spPr>
            <a:xfrm>
              <a:off x="3705225" y="2111375"/>
              <a:ext cx="212985" cy="60335"/>
            </a:xfrm>
            <a:custGeom>
              <a:avLst/>
              <a:gdLst>
                <a:gd name="connsiteX0" fmla="*/ 0 w 212985"/>
                <a:gd name="connsiteY0" fmla="*/ 28575 h 60335"/>
                <a:gd name="connsiteX1" fmla="*/ 104775 w 212985"/>
                <a:gd name="connsiteY1" fmla="*/ 25400 h 60335"/>
                <a:gd name="connsiteX2" fmla="*/ 88900 w 212985"/>
                <a:gd name="connsiteY2" fmla="*/ 38100 h 60335"/>
                <a:gd name="connsiteX3" fmla="*/ 142875 w 212985"/>
                <a:gd name="connsiteY3" fmla="*/ 38100 h 60335"/>
                <a:gd name="connsiteX4" fmla="*/ 212725 w 212985"/>
                <a:gd name="connsiteY4" fmla="*/ 60325 h 60335"/>
                <a:gd name="connsiteX5" fmla="*/ 168275 w 212985"/>
                <a:gd name="connsiteY5" fmla="*/ 34925 h 60335"/>
                <a:gd name="connsiteX6" fmla="*/ 107950 w 212985"/>
                <a:gd name="connsiteY6" fmla="*/ 0 h 60335"/>
                <a:gd name="connsiteX7" fmla="*/ 177800 w 212985"/>
                <a:gd name="connsiteY7" fmla="*/ 41275 h 60335"/>
                <a:gd name="connsiteX8" fmla="*/ 88900 w 212985"/>
                <a:gd name="connsiteY8" fmla="*/ 22225 h 60335"/>
                <a:gd name="connsiteX9" fmla="*/ 0 w 212985"/>
                <a:gd name="connsiteY9" fmla="*/ 28575 h 6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85" h="60335">
                  <a:moveTo>
                    <a:pt x="0" y="28575"/>
                  </a:moveTo>
                  <a:cubicBezTo>
                    <a:pt x="2646" y="29104"/>
                    <a:pt x="104775" y="25400"/>
                    <a:pt x="104775" y="25400"/>
                  </a:cubicBezTo>
                  <a:cubicBezTo>
                    <a:pt x="119592" y="26987"/>
                    <a:pt x="82550" y="35983"/>
                    <a:pt x="88900" y="38100"/>
                  </a:cubicBezTo>
                  <a:cubicBezTo>
                    <a:pt x="95250" y="40217"/>
                    <a:pt x="122237" y="34396"/>
                    <a:pt x="142875" y="38100"/>
                  </a:cubicBezTo>
                  <a:cubicBezTo>
                    <a:pt x="163513" y="41804"/>
                    <a:pt x="208492" y="60854"/>
                    <a:pt x="212725" y="60325"/>
                  </a:cubicBezTo>
                  <a:cubicBezTo>
                    <a:pt x="216958" y="59796"/>
                    <a:pt x="168275" y="34925"/>
                    <a:pt x="168275" y="34925"/>
                  </a:cubicBezTo>
                  <a:lnTo>
                    <a:pt x="107950" y="0"/>
                  </a:lnTo>
                  <a:cubicBezTo>
                    <a:pt x="109538" y="1058"/>
                    <a:pt x="180975" y="37571"/>
                    <a:pt x="177800" y="41275"/>
                  </a:cubicBezTo>
                  <a:cubicBezTo>
                    <a:pt x="174625" y="44979"/>
                    <a:pt x="116946" y="24342"/>
                    <a:pt x="88900" y="22225"/>
                  </a:cubicBezTo>
                  <a:lnTo>
                    <a:pt x="0" y="2857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A4A6A0E-08F5-1E57-630F-6669DC9379BA}"/>
                </a:ext>
              </a:extLst>
            </p:cNvPr>
            <p:cNvSpPr/>
            <p:nvPr/>
          </p:nvSpPr>
          <p:spPr>
            <a:xfrm>
              <a:off x="4108450" y="2158956"/>
              <a:ext cx="298569" cy="165286"/>
            </a:xfrm>
            <a:custGeom>
              <a:avLst/>
              <a:gdLst>
                <a:gd name="connsiteX0" fmla="*/ 0 w 298569"/>
                <a:gd name="connsiteY0" fmla="*/ 44 h 165286"/>
                <a:gd name="connsiteX1" fmla="*/ 88900 w 298569"/>
                <a:gd name="connsiteY1" fmla="*/ 54019 h 165286"/>
                <a:gd name="connsiteX2" fmla="*/ 98425 w 298569"/>
                <a:gd name="connsiteY2" fmla="*/ 41319 h 165286"/>
                <a:gd name="connsiteX3" fmla="*/ 177800 w 298569"/>
                <a:gd name="connsiteY3" fmla="*/ 63544 h 165286"/>
                <a:gd name="connsiteX4" fmla="*/ 177800 w 298569"/>
                <a:gd name="connsiteY4" fmla="*/ 44494 h 165286"/>
                <a:gd name="connsiteX5" fmla="*/ 241300 w 298569"/>
                <a:gd name="connsiteY5" fmla="*/ 79419 h 165286"/>
                <a:gd name="connsiteX6" fmla="*/ 298450 w 298569"/>
                <a:gd name="connsiteY6" fmla="*/ 165144 h 165286"/>
                <a:gd name="connsiteX7" fmla="*/ 254000 w 298569"/>
                <a:gd name="connsiteY7" fmla="*/ 98469 h 165286"/>
                <a:gd name="connsiteX8" fmla="*/ 177800 w 298569"/>
                <a:gd name="connsiteY8" fmla="*/ 50844 h 165286"/>
                <a:gd name="connsiteX9" fmla="*/ 88900 w 298569"/>
                <a:gd name="connsiteY9" fmla="*/ 19094 h 165286"/>
                <a:gd name="connsiteX10" fmla="*/ 133350 w 298569"/>
                <a:gd name="connsiteY10" fmla="*/ 50844 h 165286"/>
                <a:gd name="connsiteX11" fmla="*/ 88900 w 298569"/>
                <a:gd name="connsiteY11" fmla="*/ 44494 h 165286"/>
                <a:gd name="connsiteX12" fmla="*/ 0 w 298569"/>
                <a:gd name="connsiteY12" fmla="*/ 44 h 1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8569" h="165286">
                  <a:moveTo>
                    <a:pt x="0" y="44"/>
                  </a:moveTo>
                  <a:cubicBezTo>
                    <a:pt x="0" y="1631"/>
                    <a:pt x="72496" y="47140"/>
                    <a:pt x="88900" y="54019"/>
                  </a:cubicBezTo>
                  <a:cubicBezTo>
                    <a:pt x="105304" y="60898"/>
                    <a:pt x="83608" y="39732"/>
                    <a:pt x="98425" y="41319"/>
                  </a:cubicBezTo>
                  <a:cubicBezTo>
                    <a:pt x="113242" y="42906"/>
                    <a:pt x="164571" y="63015"/>
                    <a:pt x="177800" y="63544"/>
                  </a:cubicBezTo>
                  <a:cubicBezTo>
                    <a:pt x="191029" y="64073"/>
                    <a:pt x="167217" y="41848"/>
                    <a:pt x="177800" y="44494"/>
                  </a:cubicBezTo>
                  <a:cubicBezTo>
                    <a:pt x="188383" y="47140"/>
                    <a:pt x="221192" y="59311"/>
                    <a:pt x="241300" y="79419"/>
                  </a:cubicBezTo>
                  <a:cubicBezTo>
                    <a:pt x="261408" y="99527"/>
                    <a:pt x="298450" y="165144"/>
                    <a:pt x="298450" y="165144"/>
                  </a:cubicBezTo>
                  <a:cubicBezTo>
                    <a:pt x="300567" y="168319"/>
                    <a:pt x="274108" y="117519"/>
                    <a:pt x="254000" y="98469"/>
                  </a:cubicBezTo>
                  <a:cubicBezTo>
                    <a:pt x="233892" y="79419"/>
                    <a:pt x="205317" y="64073"/>
                    <a:pt x="177800" y="50844"/>
                  </a:cubicBezTo>
                  <a:cubicBezTo>
                    <a:pt x="150283" y="37615"/>
                    <a:pt x="96308" y="19094"/>
                    <a:pt x="88900" y="19094"/>
                  </a:cubicBezTo>
                  <a:cubicBezTo>
                    <a:pt x="81492" y="19094"/>
                    <a:pt x="133350" y="46611"/>
                    <a:pt x="133350" y="50844"/>
                  </a:cubicBezTo>
                  <a:cubicBezTo>
                    <a:pt x="133350" y="55077"/>
                    <a:pt x="106363" y="49257"/>
                    <a:pt x="88900" y="44494"/>
                  </a:cubicBezTo>
                  <a:cubicBezTo>
                    <a:pt x="71437" y="39731"/>
                    <a:pt x="0" y="-1543"/>
                    <a:pt x="0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37277C3-8EF1-C92F-F6BD-2A3E851DCF67}"/>
                </a:ext>
              </a:extLst>
            </p:cNvPr>
            <p:cNvSpPr/>
            <p:nvPr/>
          </p:nvSpPr>
          <p:spPr>
            <a:xfrm>
              <a:off x="4114722" y="2160873"/>
              <a:ext cx="308244" cy="148218"/>
            </a:xfrm>
            <a:custGeom>
              <a:avLst/>
              <a:gdLst>
                <a:gd name="connsiteX0" fmla="*/ 78 w 308244"/>
                <a:gd name="connsiteY0" fmla="*/ 1302 h 148218"/>
                <a:gd name="connsiteX1" fmla="*/ 142953 w 308244"/>
                <a:gd name="connsiteY1" fmla="*/ 1302 h 148218"/>
                <a:gd name="connsiteX2" fmla="*/ 108028 w 308244"/>
                <a:gd name="connsiteY2" fmla="*/ 17177 h 148218"/>
                <a:gd name="connsiteX3" fmla="*/ 177878 w 308244"/>
                <a:gd name="connsiteY3" fmla="*/ 10827 h 148218"/>
                <a:gd name="connsiteX4" fmla="*/ 247728 w 308244"/>
                <a:gd name="connsiteY4" fmla="*/ 55277 h 148218"/>
                <a:gd name="connsiteX5" fmla="*/ 238203 w 308244"/>
                <a:gd name="connsiteY5" fmla="*/ 39402 h 148218"/>
                <a:gd name="connsiteX6" fmla="*/ 308053 w 308244"/>
                <a:gd name="connsiteY6" fmla="*/ 147352 h 148218"/>
                <a:gd name="connsiteX7" fmla="*/ 257253 w 308244"/>
                <a:gd name="connsiteY7" fmla="*/ 87027 h 148218"/>
                <a:gd name="connsiteX8" fmla="*/ 206453 w 308244"/>
                <a:gd name="connsiteY8" fmla="*/ 29877 h 148218"/>
                <a:gd name="connsiteX9" fmla="*/ 165178 w 308244"/>
                <a:gd name="connsiteY9" fmla="*/ 4477 h 148218"/>
                <a:gd name="connsiteX10" fmla="*/ 78 w 308244"/>
                <a:gd name="connsiteY10" fmla="*/ 1302 h 14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8244" h="148218">
                  <a:moveTo>
                    <a:pt x="78" y="1302"/>
                  </a:moveTo>
                  <a:cubicBezTo>
                    <a:pt x="-3626" y="773"/>
                    <a:pt x="124961" y="-1344"/>
                    <a:pt x="142953" y="1302"/>
                  </a:cubicBezTo>
                  <a:cubicBezTo>
                    <a:pt x="160945" y="3948"/>
                    <a:pt x="102207" y="15590"/>
                    <a:pt x="108028" y="17177"/>
                  </a:cubicBezTo>
                  <a:cubicBezTo>
                    <a:pt x="113849" y="18765"/>
                    <a:pt x="154595" y="4477"/>
                    <a:pt x="177878" y="10827"/>
                  </a:cubicBezTo>
                  <a:cubicBezTo>
                    <a:pt x="201161" y="17177"/>
                    <a:pt x="247728" y="55277"/>
                    <a:pt x="247728" y="55277"/>
                  </a:cubicBezTo>
                  <a:cubicBezTo>
                    <a:pt x="257782" y="60040"/>
                    <a:pt x="228149" y="24056"/>
                    <a:pt x="238203" y="39402"/>
                  </a:cubicBezTo>
                  <a:cubicBezTo>
                    <a:pt x="248257" y="54748"/>
                    <a:pt x="304878" y="139414"/>
                    <a:pt x="308053" y="147352"/>
                  </a:cubicBezTo>
                  <a:cubicBezTo>
                    <a:pt x="311228" y="155290"/>
                    <a:pt x="274186" y="106606"/>
                    <a:pt x="257253" y="87027"/>
                  </a:cubicBezTo>
                  <a:cubicBezTo>
                    <a:pt x="240320" y="67448"/>
                    <a:pt x="221799" y="43635"/>
                    <a:pt x="206453" y="29877"/>
                  </a:cubicBezTo>
                  <a:cubicBezTo>
                    <a:pt x="191107" y="16119"/>
                    <a:pt x="194282" y="9239"/>
                    <a:pt x="165178" y="4477"/>
                  </a:cubicBezTo>
                  <a:cubicBezTo>
                    <a:pt x="136074" y="-285"/>
                    <a:pt x="3782" y="1831"/>
                    <a:pt x="78" y="1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1FF5EB1-30C5-B38B-59EB-0210EA78FC14}"/>
                </a:ext>
              </a:extLst>
            </p:cNvPr>
            <p:cNvSpPr/>
            <p:nvPr/>
          </p:nvSpPr>
          <p:spPr>
            <a:xfrm>
              <a:off x="4127256" y="2152588"/>
              <a:ext cx="161554" cy="20030"/>
            </a:xfrm>
            <a:custGeom>
              <a:avLst/>
              <a:gdLst>
                <a:gd name="connsiteX0" fmla="*/ 244 w 161554"/>
                <a:gd name="connsiteY0" fmla="*/ 62 h 20030"/>
                <a:gd name="connsiteX1" fmla="*/ 158994 w 161554"/>
                <a:gd name="connsiteY1" fmla="*/ 12762 h 20030"/>
                <a:gd name="connsiteX2" fmla="*/ 95494 w 161554"/>
                <a:gd name="connsiteY2" fmla="*/ 6412 h 20030"/>
                <a:gd name="connsiteX3" fmla="*/ 57394 w 161554"/>
                <a:gd name="connsiteY3" fmla="*/ 15937 h 20030"/>
                <a:gd name="connsiteX4" fmla="*/ 120894 w 161554"/>
                <a:gd name="connsiteY4" fmla="*/ 19112 h 20030"/>
                <a:gd name="connsiteX5" fmla="*/ 244 w 161554"/>
                <a:gd name="connsiteY5" fmla="*/ 62 h 2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554" h="20030">
                  <a:moveTo>
                    <a:pt x="244" y="62"/>
                  </a:moveTo>
                  <a:cubicBezTo>
                    <a:pt x="6594" y="-996"/>
                    <a:pt x="143119" y="11704"/>
                    <a:pt x="158994" y="12762"/>
                  </a:cubicBezTo>
                  <a:cubicBezTo>
                    <a:pt x="174869" y="13820"/>
                    <a:pt x="112427" y="5883"/>
                    <a:pt x="95494" y="6412"/>
                  </a:cubicBezTo>
                  <a:cubicBezTo>
                    <a:pt x="78561" y="6941"/>
                    <a:pt x="53161" y="13820"/>
                    <a:pt x="57394" y="15937"/>
                  </a:cubicBezTo>
                  <a:cubicBezTo>
                    <a:pt x="61627" y="18054"/>
                    <a:pt x="128302" y="21758"/>
                    <a:pt x="120894" y="19112"/>
                  </a:cubicBezTo>
                  <a:cubicBezTo>
                    <a:pt x="113486" y="16466"/>
                    <a:pt x="-6106" y="1120"/>
                    <a:pt x="244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A2C5D52-10CC-0CA7-81C6-9238FC5A95EB}"/>
                </a:ext>
              </a:extLst>
            </p:cNvPr>
            <p:cNvSpPr/>
            <p:nvPr/>
          </p:nvSpPr>
          <p:spPr>
            <a:xfrm>
              <a:off x="3900695" y="2107735"/>
              <a:ext cx="109916" cy="277078"/>
            </a:xfrm>
            <a:custGeom>
              <a:avLst/>
              <a:gdLst>
                <a:gd name="connsiteX0" fmla="*/ 109330 w 109916"/>
                <a:gd name="connsiteY0" fmla="*/ 465 h 277078"/>
                <a:gd name="connsiteX1" fmla="*/ 45830 w 109916"/>
                <a:gd name="connsiteY1" fmla="*/ 117940 h 277078"/>
                <a:gd name="connsiteX2" fmla="*/ 20430 w 109916"/>
                <a:gd name="connsiteY2" fmla="*/ 178265 h 277078"/>
                <a:gd name="connsiteX3" fmla="*/ 61705 w 109916"/>
                <a:gd name="connsiteY3" fmla="*/ 127465 h 277078"/>
                <a:gd name="connsiteX4" fmla="*/ 23605 w 109916"/>
                <a:gd name="connsiteY4" fmla="*/ 194140 h 277078"/>
                <a:gd name="connsiteX5" fmla="*/ 29955 w 109916"/>
                <a:gd name="connsiteY5" fmla="*/ 276690 h 277078"/>
                <a:gd name="connsiteX6" fmla="*/ 20430 w 109916"/>
                <a:gd name="connsiteY6" fmla="*/ 222715 h 277078"/>
                <a:gd name="connsiteX7" fmla="*/ 14080 w 109916"/>
                <a:gd name="connsiteY7" fmla="*/ 165565 h 277078"/>
                <a:gd name="connsiteX8" fmla="*/ 17255 w 109916"/>
                <a:gd name="connsiteY8" fmla="*/ 95715 h 277078"/>
                <a:gd name="connsiteX9" fmla="*/ 4555 w 109916"/>
                <a:gd name="connsiteY9" fmla="*/ 165565 h 277078"/>
                <a:gd name="connsiteX10" fmla="*/ 109330 w 109916"/>
                <a:gd name="connsiteY10" fmla="*/ 465 h 27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916" h="277078">
                  <a:moveTo>
                    <a:pt x="109330" y="465"/>
                  </a:moveTo>
                  <a:cubicBezTo>
                    <a:pt x="116209" y="-7473"/>
                    <a:pt x="60647" y="88307"/>
                    <a:pt x="45830" y="117940"/>
                  </a:cubicBezTo>
                  <a:cubicBezTo>
                    <a:pt x="31013" y="147573"/>
                    <a:pt x="17784" y="176678"/>
                    <a:pt x="20430" y="178265"/>
                  </a:cubicBezTo>
                  <a:cubicBezTo>
                    <a:pt x="23076" y="179853"/>
                    <a:pt x="61176" y="124819"/>
                    <a:pt x="61705" y="127465"/>
                  </a:cubicBezTo>
                  <a:cubicBezTo>
                    <a:pt x="62234" y="130111"/>
                    <a:pt x="28897" y="169269"/>
                    <a:pt x="23605" y="194140"/>
                  </a:cubicBezTo>
                  <a:cubicBezTo>
                    <a:pt x="18313" y="219011"/>
                    <a:pt x="30484" y="271928"/>
                    <a:pt x="29955" y="276690"/>
                  </a:cubicBezTo>
                  <a:cubicBezTo>
                    <a:pt x="29426" y="281453"/>
                    <a:pt x="23076" y="241236"/>
                    <a:pt x="20430" y="222715"/>
                  </a:cubicBezTo>
                  <a:cubicBezTo>
                    <a:pt x="17784" y="204194"/>
                    <a:pt x="14609" y="186732"/>
                    <a:pt x="14080" y="165565"/>
                  </a:cubicBezTo>
                  <a:cubicBezTo>
                    <a:pt x="13551" y="144398"/>
                    <a:pt x="18842" y="95715"/>
                    <a:pt x="17255" y="95715"/>
                  </a:cubicBezTo>
                  <a:cubicBezTo>
                    <a:pt x="15668" y="95715"/>
                    <a:pt x="-10262" y="175619"/>
                    <a:pt x="4555" y="165565"/>
                  </a:cubicBezTo>
                  <a:cubicBezTo>
                    <a:pt x="19372" y="155511"/>
                    <a:pt x="102451" y="8403"/>
                    <a:pt x="109330" y="4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E3F04F52-7B93-D5A7-50C3-A59D3D17C407}"/>
                </a:ext>
              </a:extLst>
            </p:cNvPr>
            <p:cNvSpPr/>
            <p:nvPr/>
          </p:nvSpPr>
          <p:spPr>
            <a:xfrm>
              <a:off x="3987800" y="2072618"/>
              <a:ext cx="44450" cy="167066"/>
            </a:xfrm>
            <a:custGeom>
              <a:avLst/>
              <a:gdLst>
                <a:gd name="connsiteX0" fmla="*/ 0 w 44450"/>
                <a:gd name="connsiteY0" fmla="*/ 657 h 167066"/>
                <a:gd name="connsiteX1" fmla="*/ 31750 w 44450"/>
                <a:gd name="connsiteY1" fmla="*/ 162582 h 167066"/>
                <a:gd name="connsiteX2" fmla="*/ 31750 w 44450"/>
                <a:gd name="connsiteY2" fmla="*/ 114957 h 167066"/>
                <a:gd name="connsiteX3" fmla="*/ 44450 w 44450"/>
                <a:gd name="connsiteY3" fmla="*/ 41932 h 167066"/>
                <a:gd name="connsiteX4" fmla="*/ 31750 w 44450"/>
                <a:gd name="connsiteY4" fmla="*/ 102257 h 167066"/>
                <a:gd name="connsiteX5" fmla="*/ 0 w 44450"/>
                <a:gd name="connsiteY5" fmla="*/ 657 h 16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50" h="167066">
                  <a:moveTo>
                    <a:pt x="0" y="657"/>
                  </a:moveTo>
                  <a:cubicBezTo>
                    <a:pt x="0" y="10711"/>
                    <a:pt x="26458" y="143532"/>
                    <a:pt x="31750" y="162582"/>
                  </a:cubicBezTo>
                  <a:cubicBezTo>
                    <a:pt x="37042" y="181632"/>
                    <a:pt x="29633" y="135065"/>
                    <a:pt x="31750" y="114957"/>
                  </a:cubicBezTo>
                  <a:cubicBezTo>
                    <a:pt x="33867" y="94849"/>
                    <a:pt x="44450" y="44049"/>
                    <a:pt x="44450" y="41932"/>
                  </a:cubicBezTo>
                  <a:cubicBezTo>
                    <a:pt x="44450" y="39815"/>
                    <a:pt x="39158" y="105432"/>
                    <a:pt x="31750" y="102257"/>
                  </a:cubicBezTo>
                  <a:cubicBezTo>
                    <a:pt x="24342" y="99082"/>
                    <a:pt x="0" y="-9397"/>
                    <a:pt x="0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A4B68F0-02C3-721D-53E9-8E663F345D37}"/>
                </a:ext>
              </a:extLst>
            </p:cNvPr>
            <p:cNvSpPr/>
            <p:nvPr/>
          </p:nvSpPr>
          <p:spPr>
            <a:xfrm>
              <a:off x="3971922" y="2231889"/>
              <a:ext cx="61263" cy="84355"/>
            </a:xfrm>
            <a:custGeom>
              <a:avLst/>
              <a:gdLst>
                <a:gd name="connsiteX0" fmla="*/ 3 w 61263"/>
                <a:gd name="connsiteY0" fmla="*/ 3311 h 84355"/>
                <a:gd name="connsiteX1" fmla="*/ 60328 w 61263"/>
                <a:gd name="connsiteY1" fmla="*/ 82686 h 84355"/>
                <a:gd name="connsiteX2" fmla="*/ 38103 w 61263"/>
                <a:gd name="connsiteY2" fmla="*/ 54111 h 84355"/>
                <a:gd name="connsiteX3" fmla="*/ 57153 w 61263"/>
                <a:gd name="connsiteY3" fmla="*/ 16011 h 84355"/>
                <a:gd name="connsiteX4" fmla="*/ 3 w 61263"/>
                <a:gd name="connsiteY4" fmla="*/ 3311 h 84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3" h="84355">
                  <a:moveTo>
                    <a:pt x="3" y="3311"/>
                  </a:moveTo>
                  <a:cubicBezTo>
                    <a:pt x="532" y="14423"/>
                    <a:pt x="53978" y="74219"/>
                    <a:pt x="60328" y="82686"/>
                  </a:cubicBezTo>
                  <a:cubicBezTo>
                    <a:pt x="66678" y="91153"/>
                    <a:pt x="38632" y="65223"/>
                    <a:pt x="38103" y="54111"/>
                  </a:cubicBezTo>
                  <a:cubicBezTo>
                    <a:pt x="37574" y="42999"/>
                    <a:pt x="57153" y="16011"/>
                    <a:pt x="57153" y="16011"/>
                  </a:cubicBezTo>
                  <a:cubicBezTo>
                    <a:pt x="57153" y="12307"/>
                    <a:pt x="-526" y="-7801"/>
                    <a:pt x="3" y="3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15E5BDA-1DEA-3B8C-0175-87A79138ADDC}"/>
                </a:ext>
              </a:extLst>
            </p:cNvPr>
            <p:cNvSpPr/>
            <p:nvPr/>
          </p:nvSpPr>
          <p:spPr>
            <a:xfrm>
              <a:off x="4035125" y="2317453"/>
              <a:ext cx="71191" cy="169378"/>
            </a:xfrm>
            <a:custGeom>
              <a:avLst/>
              <a:gdLst>
                <a:gd name="connsiteX0" fmla="*/ 300 w 71191"/>
                <a:gd name="connsiteY0" fmla="*/ 297 h 169378"/>
                <a:gd name="connsiteX1" fmla="*/ 44750 w 71191"/>
                <a:gd name="connsiteY1" fmla="*/ 82847 h 169378"/>
                <a:gd name="connsiteX2" fmla="*/ 41575 w 71191"/>
                <a:gd name="connsiteY2" fmla="*/ 127297 h 169378"/>
                <a:gd name="connsiteX3" fmla="*/ 60625 w 71191"/>
                <a:gd name="connsiteY3" fmla="*/ 86022 h 169378"/>
                <a:gd name="connsiteX4" fmla="*/ 6650 w 71191"/>
                <a:gd name="connsiteY4" fmla="*/ 168572 h 169378"/>
                <a:gd name="connsiteX5" fmla="*/ 41575 w 71191"/>
                <a:gd name="connsiteY5" fmla="*/ 127297 h 169378"/>
                <a:gd name="connsiteX6" fmla="*/ 70150 w 71191"/>
                <a:gd name="connsiteY6" fmla="*/ 114597 h 169378"/>
                <a:gd name="connsiteX7" fmla="*/ 300 w 71191"/>
                <a:gd name="connsiteY7" fmla="*/ 297 h 16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191" h="169378">
                  <a:moveTo>
                    <a:pt x="300" y="297"/>
                  </a:moveTo>
                  <a:cubicBezTo>
                    <a:pt x="-3933" y="-4995"/>
                    <a:pt x="37871" y="61681"/>
                    <a:pt x="44750" y="82847"/>
                  </a:cubicBezTo>
                  <a:cubicBezTo>
                    <a:pt x="51629" y="104013"/>
                    <a:pt x="38929" y="126768"/>
                    <a:pt x="41575" y="127297"/>
                  </a:cubicBezTo>
                  <a:cubicBezTo>
                    <a:pt x="44221" y="127826"/>
                    <a:pt x="66446" y="79143"/>
                    <a:pt x="60625" y="86022"/>
                  </a:cubicBezTo>
                  <a:cubicBezTo>
                    <a:pt x="54804" y="92901"/>
                    <a:pt x="9825" y="161693"/>
                    <a:pt x="6650" y="168572"/>
                  </a:cubicBezTo>
                  <a:cubicBezTo>
                    <a:pt x="3475" y="175451"/>
                    <a:pt x="30992" y="136293"/>
                    <a:pt x="41575" y="127297"/>
                  </a:cubicBezTo>
                  <a:cubicBezTo>
                    <a:pt x="52158" y="118301"/>
                    <a:pt x="76500" y="135234"/>
                    <a:pt x="70150" y="114597"/>
                  </a:cubicBezTo>
                  <a:cubicBezTo>
                    <a:pt x="63800" y="93960"/>
                    <a:pt x="4533" y="5589"/>
                    <a:pt x="300" y="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CE38447-3A40-2CF0-F786-5A8BB1FEACC9}"/>
                </a:ext>
              </a:extLst>
            </p:cNvPr>
            <p:cNvSpPr/>
            <p:nvPr/>
          </p:nvSpPr>
          <p:spPr>
            <a:xfrm>
              <a:off x="3927448" y="2196993"/>
              <a:ext cx="111161" cy="66782"/>
            </a:xfrm>
            <a:custGeom>
              <a:avLst/>
              <a:gdLst>
                <a:gd name="connsiteX0" fmla="*/ 27 w 111161"/>
                <a:gd name="connsiteY0" fmla="*/ 107 h 66782"/>
                <a:gd name="connsiteX1" fmla="*/ 73052 w 111161"/>
                <a:gd name="connsiteY1" fmla="*/ 35032 h 66782"/>
                <a:gd name="connsiteX2" fmla="*/ 111152 w 111161"/>
                <a:gd name="connsiteY2" fmla="*/ 38207 h 66782"/>
                <a:gd name="connsiteX3" fmla="*/ 76227 w 111161"/>
                <a:gd name="connsiteY3" fmla="*/ 25507 h 66782"/>
                <a:gd name="connsiteX4" fmla="*/ 25427 w 111161"/>
                <a:gd name="connsiteY4" fmla="*/ 66782 h 66782"/>
                <a:gd name="connsiteX5" fmla="*/ 63527 w 111161"/>
                <a:gd name="connsiteY5" fmla="*/ 25507 h 66782"/>
                <a:gd name="connsiteX6" fmla="*/ 27 w 111161"/>
                <a:gd name="connsiteY6" fmla="*/ 107 h 6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161" h="66782">
                  <a:moveTo>
                    <a:pt x="27" y="107"/>
                  </a:moveTo>
                  <a:cubicBezTo>
                    <a:pt x="1614" y="1694"/>
                    <a:pt x="54531" y="28682"/>
                    <a:pt x="73052" y="35032"/>
                  </a:cubicBezTo>
                  <a:cubicBezTo>
                    <a:pt x="91573" y="41382"/>
                    <a:pt x="110623" y="39794"/>
                    <a:pt x="111152" y="38207"/>
                  </a:cubicBezTo>
                  <a:cubicBezTo>
                    <a:pt x="111681" y="36620"/>
                    <a:pt x="90515" y="20744"/>
                    <a:pt x="76227" y="25507"/>
                  </a:cubicBezTo>
                  <a:cubicBezTo>
                    <a:pt x="61939" y="30270"/>
                    <a:pt x="27544" y="66782"/>
                    <a:pt x="25427" y="66782"/>
                  </a:cubicBezTo>
                  <a:cubicBezTo>
                    <a:pt x="23310" y="66782"/>
                    <a:pt x="63527" y="25507"/>
                    <a:pt x="63527" y="25507"/>
                  </a:cubicBezTo>
                  <a:cubicBezTo>
                    <a:pt x="67231" y="14924"/>
                    <a:pt x="-1560" y="-1480"/>
                    <a:pt x="27" y="1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2BA242B-3985-5015-BE0C-C4A57CB1E383}"/>
                </a:ext>
              </a:extLst>
            </p:cNvPr>
            <p:cNvSpPr/>
            <p:nvPr/>
          </p:nvSpPr>
          <p:spPr>
            <a:xfrm>
              <a:off x="3812693" y="2300569"/>
              <a:ext cx="83678" cy="157193"/>
            </a:xfrm>
            <a:custGeom>
              <a:avLst/>
              <a:gdLst>
                <a:gd name="connsiteX0" fmla="*/ 83032 w 83678"/>
                <a:gd name="connsiteY0" fmla="*/ 1306 h 157193"/>
                <a:gd name="connsiteX1" fmla="*/ 48107 w 83678"/>
                <a:gd name="connsiteY1" fmla="*/ 39406 h 157193"/>
                <a:gd name="connsiteX2" fmla="*/ 13182 w 83678"/>
                <a:gd name="connsiteY2" fmla="*/ 96556 h 157193"/>
                <a:gd name="connsiteX3" fmla="*/ 29057 w 83678"/>
                <a:gd name="connsiteY3" fmla="*/ 58456 h 157193"/>
                <a:gd name="connsiteX4" fmla="*/ 482 w 83678"/>
                <a:gd name="connsiteY4" fmla="*/ 156881 h 157193"/>
                <a:gd name="connsiteX5" fmla="*/ 16357 w 83678"/>
                <a:gd name="connsiteY5" fmla="*/ 87031 h 157193"/>
                <a:gd name="connsiteX6" fmla="*/ 83032 w 83678"/>
                <a:gd name="connsiteY6" fmla="*/ 1306 h 15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78" h="157193">
                  <a:moveTo>
                    <a:pt x="83032" y="1306"/>
                  </a:moveTo>
                  <a:cubicBezTo>
                    <a:pt x="88324" y="-6631"/>
                    <a:pt x="59749" y="23531"/>
                    <a:pt x="48107" y="39406"/>
                  </a:cubicBezTo>
                  <a:cubicBezTo>
                    <a:pt x="36465" y="55281"/>
                    <a:pt x="16357" y="93381"/>
                    <a:pt x="13182" y="96556"/>
                  </a:cubicBezTo>
                  <a:cubicBezTo>
                    <a:pt x="10007" y="99731"/>
                    <a:pt x="31174" y="48402"/>
                    <a:pt x="29057" y="58456"/>
                  </a:cubicBezTo>
                  <a:cubicBezTo>
                    <a:pt x="26940" y="68510"/>
                    <a:pt x="2599" y="152119"/>
                    <a:pt x="482" y="156881"/>
                  </a:cubicBezTo>
                  <a:cubicBezTo>
                    <a:pt x="-1635" y="161643"/>
                    <a:pt x="3128" y="110843"/>
                    <a:pt x="16357" y="87031"/>
                  </a:cubicBezTo>
                  <a:cubicBezTo>
                    <a:pt x="29586" y="63219"/>
                    <a:pt x="77740" y="9243"/>
                    <a:pt x="83032" y="13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F19966AF-8904-87FB-A3F2-FB2952DB2494}"/>
                </a:ext>
              </a:extLst>
            </p:cNvPr>
            <p:cNvSpPr/>
            <p:nvPr/>
          </p:nvSpPr>
          <p:spPr>
            <a:xfrm>
              <a:off x="3924177" y="2250943"/>
              <a:ext cx="95957" cy="95873"/>
            </a:xfrm>
            <a:custGeom>
              <a:avLst/>
              <a:gdLst>
                <a:gd name="connsiteX0" fmla="*/ 22348 w 95957"/>
                <a:gd name="connsiteY0" fmla="*/ 132 h 95873"/>
                <a:gd name="connsiteX1" fmla="*/ 69973 w 95957"/>
                <a:gd name="connsiteY1" fmla="*/ 44582 h 95873"/>
                <a:gd name="connsiteX2" fmla="*/ 123 w 95957"/>
                <a:gd name="connsiteY2" fmla="*/ 95382 h 95873"/>
                <a:gd name="connsiteX3" fmla="*/ 54098 w 95957"/>
                <a:gd name="connsiteY3" fmla="*/ 69982 h 95873"/>
                <a:gd name="connsiteX4" fmla="*/ 95373 w 95957"/>
                <a:gd name="connsiteY4" fmla="*/ 63632 h 95873"/>
                <a:gd name="connsiteX5" fmla="*/ 76323 w 95957"/>
                <a:gd name="connsiteY5" fmla="*/ 31882 h 95873"/>
                <a:gd name="connsiteX6" fmla="*/ 22348 w 95957"/>
                <a:gd name="connsiteY6" fmla="*/ 132 h 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957" h="95873">
                  <a:moveTo>
                    <a:pt x="22348" y="132"/>
                  </a:moveTo>
                  <a:cubicBezTo>
                    <a:pt x="21290" y="2249"/>
                    <a:pt x="73677" y="28707"/>
                    <a:pt x="69973" y="44582"/>
                  </a:cubicBezTo>
                  <a:cubicBezTo>
                    <a:pt x="66269" y="60457"/>
                    <a:pt x="2769" y="91149"/>
                    <a:pt x="123" y="95382"/>
                  </a:cubicBezTo>
                  <a:cubicBezTo>
                    <a:pt x="-2523" y="99615"/>
                    <a:pt x="38223" y="75274"/>
                    <a:pt x="54098" y="69982"/>
                  </a:cubicBezTo>
                  <a:cubicBezTo>
                    <a:pt x="69973" y="64690"/>
                    <a:pt x="91669" y="69982"/>
                    <a:pt x="95373" y="63632"/>
                  </a:cubicBezTo>
                  <a:cubicBezTo>
                    <a:pt x="99077" y="57282"/>
                    <a:pt x="84260" y="41936"/>
                    <a:pt x="76323" y="31882"/>
                  </a:cubicBezTo>
                  <a:cubicBezTo>
                    <a:pt x="68386" y="21828"/>
                    <a:pt x="23406" y="-1985"/>
                    <a:pt x="22348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53BA30A-E93E-0EC8-F243-2C58FB00BA95}"/>
                </a:ext>
              </a:extLst>
            </p:cNvPr>
            <p:cNvSpPr/>
            <p:nvPr/>
          </p:nvSpPr>
          <p:spPr>
            <a:xfrm>
              <a:off x="3930650" y="2308225"/>
              <a:ext cx="92263" cy="149289"/>
            </a:xfrm>
            <a:custGeom>
              <a:avLst/>
              <a:gdLst>
                <a:gd name="connsiteX0" fmla="*/ 28575 w 92263"/>
                <a:gd name="connsiteY0" fmla="*/ 0 h 149289"/>
                <a:gd name="connsiteX1" fmla="*/ 22225 w 92263"/>
                <a:gd name="connsiteY1" fmla="*/ 50800 h 149289"/>
                <a:gd name="connsiteX2" fmla="*/ 50800 w 92263"/>
                <a:gd name="connsiteY2" fmla="*/ 114300 h 149289"/>
                <a:gd name="connsiteX3" fmla="*/ 41275 w 92263"/>
                <a:gd name="connsiteY3" fmla="*/ 101600 h 149289"/>
                <a:gd name="connsiteX4" fmla="*/ 92075 w 92263"/>
                <a:gd name="connsiteY4" fmla="*/ 149225 h 149289"/>
                <a:gd name="connsiteX5" fmla="*/ 57150 w 92263"/>
                <a:gd name="connsiteY5" fmla="*/ 111125 h 149289"/>
                <a:gd name="connsiteX6" fmla="*/ 22225 w 92263"/>
                <a:gd name="connsiteY6" fmla="*/ 79375 h 149289"/>
                <a:gd name="connsiteX7" fmla="*/ 0 w 92263"/>
                <a:gd name="connsiteY7" fmla="*/ 50800 h 149289"/>
                <a:gd name="connsiteX8" fmla="*/ 28575 w 92263"/>
                <a:gd name="connsiteY8" fmla="*/ 0 h 14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263" h="149289">
                  <a:moveTo>
                    <a:pt x="28575" y="0"/>
                  </a:moveTo>
                  <a:cubicBezTo>
                    <a:pt x="32279" y="0"/>
                    <a:pt x="18521" y="31750"/>
                    <a:pt x="22225" y="50800"/>
                  </a:cubicBezTo>
                  <a:cubicBezTo>
                    <a:pt x="25929" y="69850"/>
                    <a:pt x="50800" y="114300"/>
                    <a:pt x="50800" y="114300"/>
                  </a:cubicBezTo>
                  <a:cubicBezTo>
                    <a:pt x="53975" y="122767"/>
                    <a:pt x="34396" y="95779"/>
                    <a:pt x="41275" y="101600"/>
                  </a:cubicBezTo>
                  <a:cubicBezTo>
                    <a:pt x="48154" y="107421"/>
                    <a:pt x="89429" y="147638"/>
                    <a:pt x="92075" y="149225"/>
                  </a:cubicBezTo>
                  <a:cubicBezTo>
                    <a:pt x="94721" y="150813"/>
                    <a:pt x="68792" y="122767"/>
                    <a:pt x="57150" y="111125"/>
                  </a:cubicBezTo>
                  <a:cubicBezTo>
                    <a:pt x="45508" y="99483"/>
                    <a:pt x="31750" y="89429"/>
                    <a:pt x="22225" y="79375"/>
                  </a:cubicBezTo>
                  <a:cubicBezTo>
                    <a:pt x="12700" y="69321"/>
                    <a:pt x="0" y="60325"/>
                    <a:pt x="0" y="50800"/>
                  </a:cubicBezTo>
                  <a:cubicBezTo>
                    <a:pt x="0" y="41275"/>
                    <a:pt x="24871" y="0"/>
                    <a:pt x="285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165A6CE-9395-1F54-78CC-AACDD71DA02C}"/>
                </a:ext>
              </a:extLst>
            </p:cNvPr>
            <p:cNvSpPr/>
            <p:nvPr/>
          </p:nvSpPr>
          <p:spPr>
            <a:xfrm>
              <a:off x="3918234" y="2222389"/>
              <a:ext cx="72777" cy="187905"/>
            </a:xfrm>
            <a:custGeom>
              <a:avLst/>
              <a:gdLst>
                <a:gd name="connsiteX0" fmla="*/ 72741 w 72777"/>
                <a:gd name="connsiteY0" fmla="*/ 111 h 187905"/>
                <a:gd name="connsiteX1" fmla="*/ 12416 w 72777"/>
                <a:gd name="connsiteY1" fmla="*/ 127111 h 187905"/>
                <a:gd name="connsiteX2" fmla="*/ 6066 w 72777"/>
                <a:gd name="connsiteY2" fmla="*/ 187436 h 187905"/>
                <a:gd name="connsiteX3" fmla="*/ 9241 w 72777"/>
                <a:gd name="connsiteY3" fmla="*/ 152511 h 187905"/>
                <a:gd name="connsiteX4" fmla="*/ 2891 w 72777"/>
                <a:gd name="connsiteY4" fmla="*/ 104886 h 187905"/>
                <a:gd name="connsiteX5" fmla="*/ 72741 w 72777"/>
                <a:gd name="connsiteY5" fmla="*/ 111 h 18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77" h="187905">
                  <a:moveTo>
                    <a:pt x="72741" y="111"/>
                  </a:moveTo>
                  <a:cubicBezTo>
                    <a:pt x="74328" y="3815"/>
                    <a:pt x="23528" y="95890"/>
                    <a:pt x="12416" y="127111"/>
                  </a:cubicBezTo>
                  <a:cubicBezTo>
                    <a:pt x="1304" y="158332"/>
                    <a:pt x="6595" y="183203"/>
                    <a:pt x="6066" y="187436"/>
                  </a:cubicBezTo>
                  <a:cubicBezTo>
                    <a:pt x="5537" y="191669"/>
                    <a:pt x="9770" y="166269"/>
                    <a:pt x="9241" y="152511"/>
                  </a:cubicBezTo>
                  <a:cubicBezTo>
                    <a:pt x="8712" y="138753"/>
                    <a:pt x="-6105" y="123936"/>
                    <a:pt x="2891" y="104886"/>
                  </a:cubicBezTo>
                  <a:cubicBezTo>
                    <a:pt x="11887" y="85836"/>
                    <a:pt x="71154" y="-3593"/>
                    <a:pt x="72741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15738984-4D86-EB6F-4F5F-166DAE7B0BF3}"/>
                </a:ext>
              </a:extLst>
            </p:cNvPr>
            <p:cNvSpPr/>
            <p:nvPr/>
          </p:nvSpPr>
          <p:spPr>
            <a:xfrm>
              <a:off x="3842984" y="2308219"/>
              <a:ext cx="81410" cy="121129"/>
            </a:xfrm>
            <a:custGeom>
              <a:avLst/>
              <a:gdLst>
                <a:gd name="connsiteX0" fmla="*/ 81316 w 81410"/>
                <a:gd name="connsiteY0" fmla="*/ 6 h 121129"/>
                <a:gd name="connsiteX1" fmla="*/ 17816 w 81410"/>
                <a:gd name="connsiteY1" fmla="*/ 50806 h 121129"/>
                <a:gd name="connsiteX2" fmla="*/ 8291 w 81410"/>
                <a:gd name="connsiteY2" fmla="*/ 120656 h 121129"/>
                <a:gd name="connsiteX3" fmla="*/ 27341 w 81410"/>
                <a:gd name="connsiteY3" fmla="*/ 82556 h 121129"/>
                <a:gd name="connsiteX4" fmla="*/ 14641 w 81410"/>
                <a:gd name="connsiteY4" fmla="*/ 104781 h 121129"/>
                <a:gd name="connsiteX5" fmla="*/ 1941 w 81410"/>
                <a:gd name="connsiteY5" fmla="*/ 53981 h 121129"/>
                <a:gd name="connsiteX6" fmla="*/ 81316 w 81410"/>
                <a:gd name="connsiteY6" fmla="*/ 6 h 1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410" h="121129">
                  <a:moveTo>
                    <a:pt x="81316" y="6"/>
                  </a:moveTo>
                  <a:cubicBezTo>
                    <a:pt x="83962" y="-523"/>
                    <a:pt x="29987" y="30698"/>
                    <a:pt x="17816" y="50806"/>
                  </a:cubicBezTo>
                  <a:cubicBezTo>
                    <a:pt x="5645" y="70914"/>
                    <a:pt x="6704" y="115364"/>
                    <a:pt x="8291" y="120656"/>
                  </a:cubicBezTo>
                  <a:cubicBezTo>
                    <a:pt x="9878" y="125948"/>
                    <a:pt x="26283" y="85202"/>
                    <a:pt x="27341" y="82556"/>
                  </a:cubicBezTo>
                  <a:cubicBezTo>
                    <a:pt x="28399" y="79910"/>
                    <a:pt x="18874" y="109543"/>
                    <a:pt x="14641" y="104781"/>
                  </a:cubicBezTo>
                  <a:cubicBezTo>
                    <a:pt x="10408" y="100019"/>
                    <a:pt x="-5467" y="68798"/>
                    <a:pt x="1941" y="53981"/>
                  </a:cubicBezTo>
                  <a:cubicBezTo>
                    <a:pt x="9349" y="39164"/>
                    <a:pt x="78670" y="535"/>
                    <a:pt x="81316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8DEC197-3329-3333-ACD2-F384BECEC888}"/>
                </a:ext>
              </a:extLst>
            </p:cNvPr>
            <p:cNvSpPr/>
            <p:nvPr/>
          </p:nvSpPr>
          <p:spPr>
            <a:xfrm>
              <a:off x="3981446" y="2320710"/>
              <a:ext cx="82586" cy="117798"/>
            </a:xfrm>
            <a:custGeom>
              <a:avLst/>
              <a:gdLst>
                <a:gd name="connsiteX0" fmla="*/ 4 w 82586"/>
                <a:gd name="connsiteY0" fmla="*/ 215 h 117798"/>
                <a:gd name="connsiteX1" fmla="*/ 63504 w 82586"/>
                <a:gd name="connsiteY1" fmla="*/ 54190 h 117798"/>
                <a:gd name="connsiteX2" fmla="*/ 82554 w 82586"/>
                <a:gd name="connsiteY2" fmla="*/ 117690 h 117798"/>
                <a:gd name="connsiteX3" fmla="*/ 60329 w 82586"/>
                <a:gd name="connsiteY3" fmla="*/ 38315 h 117798"/>
                <a:gd name="connsiteX4" fmla="*/ 4 w 82586"/>
                <a:gd name="connsiteY4" fmla="*/ 215 h 11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6" h="117798">
                  <a:moveTo>
                    <a:pt x="4" y="215"/>
                  </a:moveTo>
                  <a:cubicBezTo>
                    <a:pt x="533" y="2861"/>
                    <a:pt x="49746" y="34611"/>
                    <a:pt x="63504" y="54190"/>
                  </a:cubicBezTo>
                  <a:cubicBezTo>
                    <a:pt x="77262" y="73769"/>
                    <a:pt x="83083" y="120336"/>
                    <a:pt x="82554" y="117690"/>
                  </a:cubicBezTo>
                  <a:cubicBezTo>
                    <a:pt x="82025" y="115044"/>
                    <a:pt x="70912" y="56836"/>
                    <a:pt x="60329" y="38315"/>
                  </a:cubicBezTo>
                  <a:cubicBezTo>
                    <a:pt x="49746" y="19794"/>
                    <a:pt x="-525" y="-2431"/>
                    <a:pt x="4" y="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D1C9001-6F1B-6C77-31EA-9671F0077A03}"/>
                </a:ext>
              </a:extLst>
            </p:cNvPr>
            <p:cNvSpPr/>
            <p:nvPr/>
          </p:nvSpPr>
          <p:spPr>
            <a:xfrm>
              <a:off x="3619428" y="2185743"/>
              <a:ext cx="282919" cy="116494"/>
            </a:xfrm>
            <a:custGeom>
              <a:avLst/>
              <a:gdLst>
                <a:gd name="connsiteX0" fmla="*/ 127072 w 282919"/>
                <a:gd name="connsiteY0" fmla="*/ 1832 h 116494"/>
                <a:gd name="connsiteX1" fmla="*/ 54047 w 282919"/>
                <a:gd name="connsiteY1" fmla="*/ 74857 h 116494"/>
                <a:gd name="connsiteX2" fmla="*/ 72 w 282919"/>
                <a:gd name="connsiteY2" fmla="*/ 116132 h 116494"/>
                <a:gd name="connsiteX3" fmla="*/ 44522 w 282919"/>
                <a:gd name="connsiteY3" fmla="*/ 93907 h 116494"/>
                <a:gd name="connsiteX4" fmla="*/ 127072 w 282919"/>
                <a:gd name="connsiteY4" fmla="*/ 74857 h 116494"/>
                <a:gd name="connsiteX5" fmla="*/ 174697 w 282919"/>
                <a:gd name="connsiteY5" fmla="*/ 87557 h 116494"/>
                <a:gd name="connsiteX6" fmla="*/ 177872 w 282919"/>
                <a:gd name="connsiteY6" fmla="*/ 78032 h 116494"/>
                <a:gd name="connsiteX7" fmla="*/ 222322 w 282919"/>
                <a:gd name="connsiteY7" fmla="*/ 112957 h 116494"/>
                <a:gd name="connsiteX8" fmla="*/ 228672 w 282919"/>
                <a:gd name="connsiteY8" fmla="*/ 78032 h 116494"/>
                <a:gd name="connsiteX9" fmla="*/ 250897 w 282919"/>
                <a:gd name="connsiteY9" fmla="*/ 97082 h 116494"/>
                <a:gd name="connsiteX10" fmla="*/ 282647 w 282919"/>
                <a:gd name="connsiteY10" fmla="*/ 39932 h 116494"/>
                <a:gd name="connsiteX11" fmla="*/ 263597 w 282919"/>
                <a:gd name="connsiteY11" fmla="*/ 58982 h 116494"/>
                <a:gd name="connsiteX12" fmla="*/ 219147 w 282919"/>
                <a:gd name="connsiteY12" fmla="*/ 27232 h 116494"/>
                <a:gd name="connsiteX13" fmla="*/ 174697 w 282919"/>
                <a:gd name="connsiteY13" fmla="*/ 20882 h 116494"/>
                <a:gd name="connsiteX14" fmla="*/ 127072 w 282919"/>
                <a:gd name="connsiteY14" fmla="*/ 1832 h 11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19" h="116494">
                  <a:moveTo>
                    <a:pt x="127072" y="1832"/>
                  </a:moveTo>
                  <a:cubicBezTo>
                    <a:pt x="106964" y="10828"/>
                    <a:pt x="75213" y="55807"/>
                    <a:pt x="54047" y="74857"/>
                  </a:cubicBezTo>
                  <a:cubicBezTo>
                    <a:pt x="32881" y="93907"/>
                    <a:pt x="1659" y="112957"/>
                    <a:pt x="72" y="116132"/>
                  </a:cubicBezTo>
                  <a:cubicBezTo>
                    <a:pt x="-1515" y="119307"/>
                    <a:pt x="23356" y="100786"/>
                    <a:pt x="44522" y="93907"/>
                  </a:cubicBezTo>
                  <a:cubicBezTo>
                    <a:pt x="65688" y="87028"/>
                    <a:pt x="105376" y="75915"/>
                    <a:pt x="127072" y="74857"/>
                  </a:cubicBezTo>
                  <a:cubicBezTo>
                    <a:pt x="148768" y="73799"/>
                    <a:pt x="166230" y="87028"/>
                    <a:pt x="174697" y="87557"/>
                  </a:cubicBezTo>
                  <a:cubicBezTo>
                    <a:pt x="183164" y="88086"/>
                    <a:pt x="169935" y="73799"/>
                    <a:pt x="177872" y="78032"/>
                  </a:cubicBezTo>
                  <a:cubicBezTo>
                    <a:pt x="185809" y="82265"/>
                    <a:pt x="213855" y="112957"/>
                    <a:pt x="222322" y="112957"/>
                  </a:cubicBezTo>
                  <a:cubicBezTo>
                    <a:pt x="230789" y="112957"/>
                    <a:pt x="223910" y="80678"/>
                    <a:pt x="228672" y="78032"/>
                  </a:cubicBezTo>
                  <a:cubicBezTo>
                    <a:pt x="233434" y="75386"/>
                    <a:pt x="241901" y="103432"/>
                    <a:pt x="250897" y="97082"/>
                  </a:cubicBezTo>
                  <a:cubicBezTo>
                    <a:pt x="259893" y="90732"/>
                    <a:pt x="282647" y="39932"/>
                    <a:pt x="282647" y="39932"/>
                  </a:cubicBezTo>
                  <a:cubicBezTo>
                    <a:pt x="284764" y="33582"/>
                    <a:pt x="274180" y="61099"/>
                    <a:pt x="263597" y="58982"/>
                  </a:cubicBezTo>
                  <a:cubicBezTo>
                    <a:pt x="253014" y="56865"/>
                    <a:pt x="233964" y="33582"/>
                    <a:pt x="219147" y="27232"/>
                  </a:cubicBezTo>
                  <a:cubicBezTo>
                    <a:pt x="204330" y="20882"/>
                    <a:pt x="188984" y="21940"/>
                    <a:pt x="174697" y="20882"/>
                  </a:cubicBezTo>
                  <a:cubicBezTo>
                    <a:pt x="160410" y="19824"/>
                    <a:pt x="147180" y="-7164"/>
                    <a:pt x="127072" y="18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C2C11A3-AD05-3D51-3CD1-F0A34E02B97C}"/>
                </a:ext>
              </a:extLst>
            </p:cNvPr>
            <p:cNvSpPr/>
            <p:nvPr/>
          </p:nvSpPr>
          <p:spPr>
            <a:xfrm>
              <a:off x="3759131" y="2174305"/>
              <a:ext cx="127574" cy="70692"/>
            </a:xfrm>
            <a:custGeom>
              <a:avLst/>
              <a:gdLst>
                <a:gd name="connsiteX0" fmla="*/ 69 w 127574"/>
                <a:gd name="connsiteY0" fmla="*/ 570 h 70692"/>
                <a:gd name="connsiteX1" fmla="*/ 92144 w 127574"/>
                <a:gd name="connsiteY1" fmla="*/ 19620 h 70692"/>
                <a:gd name="connsiteX2" fmla="*/ 127069 w 127574"/>
                <a:gd name="connsiteY2" fmla="*/ 70420 h 70692"/>
                <a:gd name="connsiteX3" fmla="*/ 108019 w 127574"/>
                <a:gd name="connsiteY3" fmla="*/ 38670 h 70692"/>
                <a:gd name="connsiteX4" fmla="*/ 69 w 127574"/>
                <a:gd name="connsiteY4" fmla="*/ 570 h 7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74" h="70692">
                  <a:moveTo>
                    <a:pt x="69" y="570"/>
                  </a:moveTo>
                  <a:cubicBezTo>
                    <a:pt x="-2577" y="-2605"/>
                    <a:pt x="70977" y="7978"/>
                    <a:pt x="92144" y="19620"/>
                  </a:cubicBezTo>
                  <a:cubicBezTo>
                    <a:pt x="113311" y="31262"/>
                    <a:pt x="124423" y="67245"/>
                    <a:pt x="127069" y="70420"/>
                  </a:cubicBezTo>
                  <a:cubicBezTo>
                    <a:pt x="129715" y="73595"/>
                    <a:pt x="121777" y="48195"/>
                    <a:pt x="108019" y="38670"/>
                  </a:cubicBezTo>
                  <a:cubicBezTo>
                    <a:pt x="94261" y="29145"/>
                    <a:pt x="2715" y="3745"/>
                    <a:pt x="69" y="5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617CDA4-8AA7-26A3-0C51-2D977886861B}"/>
                </a:ext>
              </a:extLst>
            </p:cNvPr>
            <p:cNvSpPr/>
            <p:nvPr/>
          </p:nvSpPr>
          <p:spPr>
            <a:xfrm>
              <a:off x="4104515" y="2250982"/>
              <a:ext cx="319761" cy="227841"/>
            </a:xfrm>
            <a:custGeom>
              <a:avLst/>
              <a:gdLst>
                <a:gd name="connsiteX0" fmla="*/ 760 w 319761"/>
                <a:gd name="connsiteY0" fmla="*/ 63593 h 227841"/>
                <a:gd name="connsiteX1" fmla="*/ 105535 w 319761"/>
                <a:gd name="connsiteY1" fmla="*/ 25493 h 227841"/>
                <a:gd name="connsiteX2" fmla="*/ 80135 w 319761"/>
                <a:gd name="connsiteY2" fmla="*/ 9618 h 227841"/>
                <a:gd name="connsiteX3" fmla="*/ 178560 w 319761"/>
                <a:gd name="connsiteY3" fmla="*/ 19143 h 227841"/>
                <a:gd name="connsiteX4" fmla="*/ 159510 w 319761"/>
                <a:gd name="connsiteY4" fmla="*/ 93 h 227841"/>
                <a:gd name="connsiteX5" fmla="*/ 194435 w 319761"/>
                <a:gd name="connsiteY5" fmla="*/ 28668 h 227841"/>
                <a:gd name="connsiteX6" fmla="*/ 242060 w 319761"/>
                <a:gd name="connsiteY6" fmla="*/ 98518 h 227841"/>
                <a:gd name="connsiteX7" fmla="*/ 229360 w 319761"/>
                <a:gd name="connsiteY7" fmla="*/ 63593 h 227841"/>
                <a:gd name="connsiteX8" fmla="*/ 286510 w 319761"/>
                <a:gd name="connsiteY8" fmla="*/ 174718 h 227841"/>
                <a:gd name="connsiteX9" fmla="*/ 264285 w 319761"/>
                <a:gd name="connsiteY9" fmla="*/ 117568 h 227841"/>
                <a:gd name="connsiteX10" fmla="*/ 318260 w 319761"/>
                <a:gd name="connsiteY10" fmla="*/ 225518 h 227841"/>
                <a:gd name="connsiteX11" fmla="*/ 296035 w 319761"/>
                <a:gd name="connsiteY11" fmla="*/ 184243 h 227841"/>
                <a:gd name="connsiteX12" fmla="*/ 207135 w 319761"/>
                <a:gd name="connsiteY12" fmla="*/ 98518 h 227841"/>
                <a:gd name="connsiteX13" fmla="*/ 149985 w 319761"/>
                <a:gd name="connsiteY13" fmla="*/ 63593 h 227841"/>
                <a:gd name="connsiteX14" fmla="*/ 92835 w 319761"/>
                <a:gd name="connsiteY14" fmla="*/ 54068 h 227841"/>
                <a:gd name="connsiteX15" fmla="*/ 86485 w 319761"/>
                <a:gd name="connsiteY15" fmla="*/ 85818 h 227841"/>
                <a:gd name="connsiteX16" fmla="*/ 89660 w 319761"/>
                <a:gd name="connsiteY16" fmla="*/ 130268 h 227841"/>
                <a:gd name="connsiteX17" fmla="*/ 76960 w 319761"/>
                <a:gd name="connsiteY17" fmla="*/ 54068 h 227841"/>
                <a:gd name="connsiteX18" fmla="*/ 57910 w 319761"/>
                <a:gd name="connsiteY18" fmla="*/ 66768 h 227841"/>
                <a:gd name="connsiteX19" fmla="*/ 760 w 319761"/>
                <a:gd name="connsiteY19" fmla="*/ 63593 h 22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761" h="227841">
                  <a:moveTo>
                    <a:pt x="760" y="63593"/>
                  </a:moveTo>
                  <a:cubicBezTo>
                    <a:pt x="8698" y="56714"/>
                    <a:pt x="92306" y="34489"/>
                    <a:pt x="105535" y="25493"/>
                  </a:cubicBezTo>
                  <a:cubicBezTo>
                    <a:pt x="118764" y="16497"/>
                    <a:pt x="67964" y="10676"/>
                    <a:pt x="80135" y="9618"/>
                  </a:cubicBezTo>
                  <a:cubicBezTo>
                    <a:pt x="92306" y="8560"/>
                    <a:pt x="165331" y="20730"/>
                    <a:pt x="178560" y="19143"/>
                  </a:cubicBezTo>
                  <a:cubicBezTo>
                    <a:pt x="191789" y="17556"/>
                    <a:pt x="156864" y="-1495"/>
                    <a:pt x="159510" y="93"/>
                  </a:cubicBezTo>
                  <a:cubicBezTo>
                    <a:pt x="162156" y="1680"/>
                    <a:pt x="180677" y="12264"/>
                    <a:pt x="194435" y="28668"/>
                  </a:cubicBezTo>
                  <a:cubicBezTo>
                    <a:pt x="208193" y="45072"/>
                    <a:pt x="236239" y="92697"/>
                    <a:pt x="242060" y="98518"/>
                  </a:cubicBezTo>
                  <a:cubicBezTo>
                    <a:pt x="247881" y="104339"/>
                    <a:pt x="221952" y="50893"/>
                    <a:pt x="229360" y="63593"/>
                  </a:cubicBezTo>
                  <a:cubicBezTo>
                    <a:pt x="236768" y="76293"/>
                    <a:pt x="280689" y="165722"/>
                    <a:pt x="286510" y="174718"/>
                  </a:cubicBezTo>
                  <a:cubicBezTo>
                    <a:pt x="292331" y="183714"/>
                    <a:pt x="258993" y="109101"/>
                    <a:pt x="264285" y="117568"/>
                  </a:cubicBezTo>
                  <a:cubicBezTo>
                    <a:pt x="269577" y="126035"/>
                    <a:pt x="312968" y="214406"/>
                    <a:pt x="318260" y="225518"/>
                  </a:cubicBezTo>
                  <a:cubicBezTo>
                    <a:pt x="323552" y="236631"/>
                    <a:pt x="314556" y="205410"/>
                    <a:pt x="296035" y="184243"/>
                  </a:cubicBezTo>
                  <a:cubicBezTo>
                    <a:pt x="277514" y="163076"/>
                    <a:pt x="231477" y="118626"/>
                    <a:pt x="207135" y="98518"/>
                  </a:cubicBezTo>
                  <a:cubicBezTo>
                    <a:pt x="182793" y="78410"/>
                    <a:pt x="169035" y="71001"/>
                    <a:pt x="149985" y="63593"/>
                  </a:cubicBezTo>
                  <a:cubicBezTo>
                    <a:pt x="130935" y="56185"/>
                    <a:pt x="103418" y="50364"/>
                    <a:pt x="92835" y="54068"/>
                  </a:cubicBezTo>
                  <a:cubicBezTo>
                    <a:pt x="82252" y="57772"/>
                    <a:pt x="87014" y="73118"/>
                    <a:pt x="86485" y="85818"/>
                  </a:cubicBezTo>
                  <a:cubicBezTo>
                    <a:pt x="85956" y="98518"/>
                    <a:pt x="91247" y="135560"/>
                    <a:pt x="89660" y="130268"/>
                  </a:cubicBezTo>
                  <a:cubicBezTo>
                    <a:pt x="88073" y="124976"/>
                    <a:pt x="76960" y="54068"/>
                    <a:pt x="76960" y="54068"/>
                  </a:cubicBezTo>
                  <a:cubicBezTo>
                    <a:pt x="71668" y="43485"/>
                    <a:pt x="66377" y="64651"/>
                    <a:pt x="57910" y="66768"/>
                  </a:cubicBezTo>
                  <a:cubicBezTo>
                    <a:pt x="49443" y="68885"/>
                    <a:pt x="-7178" y="70472"/>
                    <a:pt x="760" y="63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DB738734-152C-32C0-112B-2940042EAD69}"/>
                </a:ext>
              </a:extLst>
            </p:cNvPr>
            <p:cNvSpPr/>
            <p:nvPr/>
          </p:nvSpPr>
          <p:spPr>
            <a:xfrm>
              <a:off x="4124261" y="2246957"/>
              <a:ext cx="308039" cy="242260"/>
            </a:xfrm>
            <a:custGeom>
              <a:avLst/>
              <a:gdLst>
                <a:gd name="connsiteX0" fmla="*/ 64 w 308039"/>
                <a:gd name="connsiteY0" fmla="*/ 42218 h 242260"/>
                <a:gd name="connsiteX1" fmla="*/ 139764 w 308039"/>
                <a:gd name="connsiteY1" fmla="*/ 7293 h 242260"/>
                <a:gd name="connsiteX2" fmla="*/ 174689 w 308039"/>
                <a:gd name="connsiteY2" fmla="*/ 35868 h 242260"/>
                <a:gd name="connsiteX3" fmla="*/ 177864 w 308039"/>
                <a:gd name="connsiteY3" fmla="*/ 10468 h 242260"/>
                <a:gd name="connsiteX4" fmla="*/ 231839 w 308039"/>
                <a:gd name="connsiteY4" fmla="*/ 99368 h 242260"/>
                <a:gd name="connsiteX5" fmla="*/ 231839 w 308039"/>
                <a:gd name="connsiteY5" fmla="*/ 54918 h 242260"/>
                <a:gd name="connsiteX6" fmla="*/ 269939 w 308039"/>
                <a:gd name="connsiteY6" fmla="*/ 153343 h 242260"/>
                <a:gd name="connsiteX7" fmla="*/ 308039 w 308039"/>
                <a:gd name="connsiteY7" fmla="*/ 242243 h 242260"/>
                <a:gd name="connsiteX8" fmla="*/ 269939 w 308039"/>
                <a:gd name="connsiteY8" fmla="*/ 159693 h 242260"/>
                <a:gd name="connsiteX9" fmla="*/ 196914 w 308039"/>
                <a:gd name="connsiteY9" fmla="*/ 23168 h 242260"/>
                <a:gd name="connsiteX10" fmla="*/ 57214 w 308039"/>
                <a:gd name="connsiteY10" fmla="*/ 943 h 242260"/>
                <a:gd name="connsiteX11" fmla="*/ 120714 w 308039"/>
                <a:gd name="connsiteY11" fmla="*/ 7293 h 242260"/>
                <a:gd name="connsiteX12" fmla="*/ 64 w 308039"/>
                <a:gd name="connsiteY12" fmla="*/ 42218 h 24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8039" h="242260">
                  <a:moveTo>
                    <a:pt x="64" y="42218"/>
                  </a:moveTo>
                  <a:cubicBezTo>
                    <a:pt x="3239" y="42218"/>
                    <a:pt x="110660" y="8351"/>
                    <a:pt x="139764" y="7293"/>
                  </a:cubicBezTo>
                  <a:cubicBezTo>
                    <a:pt x="168868" y="6235"/>
                    <a:pt x="168339" y="35339"/>
                    <a:pt x="174689" y="35868"/>
                  </a:cubicBezTo>
                  <a:cubicBezTo>
                    <a:pt x="181039" y="36397"/>
                    <a:pt x="168339" y="-115"/>
                    <a:pt x="177864" y="10468"/>
                  </a:cubicBezTo>
                  <a:cubicBezTo>
                    <a:pt x="187389" y="21051"/>
                    <a:pt x="222843" y="91960"/>
                    <a:pt x="231839" y="99368"/>
                  </a:cubicBezTo>
                  <a:cubicBezTo>
                    <a:pt x="240835" y="106776"/>
                    <a:pt x="225489" y="45922"/>
                    <a:pt x="231839" y="54918"/>
                  </a:cubicBezTo>
                  <a:cubicBezTo>
                    <a:pt x="238189" y="63914"/>
                    <a:pt x="257239" y="122122"/>
                    <a:pt x="269939" y="153343"/>
                  </a:cubicBezTo>
                  <a:cubicBezTo>
                    <a:pt x="282639" y="184564"/>
                    <a:pt x="308039" y="241185"/>
                    <a:pt x="308039" y="242243"/>
                  </a:cubicBezTo>
                  <a:cubicBezTo>
                    <a:pt x="308039" y="243301"/>
                    <a:pt x="288460" y="196206"/>
                    <a:pt x="269939" y="159693"/>
                  </a:cubicBezTo>
                  <a:cubicBezTo>
                    <a:pt x="251418" y="123181"/>
                    <a:pt x="232368" y="49626"/>
                    <a:pt x="196914" y="23168"/>
                  </a:cubicBezTo>
                  <a:cubicBezTo>
                    <a:pt x="161460" y="-3290"/>
                    <a:pt x="69914" y="3589"/>
                    <a:pt x="57214" y="943"/>
                  </a:cubicBezTo>
                  <a:cubicBezTo>
                    <a:pt x="44514" y="-1703"/>
                    <a:pt x="128651" y="1472"/>
                    <a:pt x="120714" y="7293"/>
                  </a:cubicBezTo>
                  <a:cubicBezTo>
                    <a:pt x="112777" y="13114"/>
                    <a:pt x="-3111" y="42218"/>
                    <a:pt x="64" y="42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5E48B14-80D2-A733-6288-A342204381BD}"/>
                </a:ext>
              </a:extLst>
            </p:cNvPr>
            <p:cNvSpPr/>
            <p:nvPr/>
          </p:nvSpPr>
          <p:spPr>
            <a:xfrm>
              <a:off x="3625658" y="2254102"/>
              <a:ext cx="165502" cy="98576"/>
            </a:xfrm>
            <a:custGeom>
              <a:avLst/>
              <a:gdLst>
                <a:gd name="connsiteX0" fmla="*/ 192 w 165502"/>
                <a:gd name="connsiteY0" fmla="*/ 98573 h 98576"/>
                <a:gd name="connsiteX1" fmla="*/ 95442 w 165502"/>
                <a:gd name="connsiteY1" fmla="*/ 16023 h 98576"/>
                <a:gd name="connsiteX2" fmla="*/ 165292 w 165502"/>
                <a:gd name="connsiteY2" fmla="*/ 148 h 98576"/>
                <a:gd name="connsiteX3" fmla="*/ 73217 w 165502"/>
                <a:gd name="connsiteY3" fmla="*/ 19198 h 98576"/>
                <a:gd name="connsiteX4" fmla="*/ 192 w 165502"/>
                <a:gd name="connsiteY4" fmla="*/ 98573 h 9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502" h="98576">
                  <a:moveTo>
                    <a:pt x="192" y="98573"/>
                  </a:moveTo>
                  <a:cubicBezTo>
                    <a:pt x="3896" y="98044"/>
                    <a:pt x="67925" y="32427"/>
                    <a:pt x="95442" y="16023"/>
                  </a:cubicBezTo>
                  <a:cubicBezTo>
                    <a:pt x="122959" y="-381"/>
                    <a:pt x="168996" y="-381"/>
                    <a:pt x="165292" y="148"/>
                  </a:cubicBezTo>
                  <a:cubicBezTo>
                    <a:pt x="161588" y="677"/>
                    <a:pt x="99146" y="3852"/>
                    <a:pt x="73217" y="19198"/>
                  </a:cubicBezTo>
                  <a:cubicBezTo>
                    <a:pt x="47288" y="34544"/>
                    <a:pt x="-3512" y="99102"/>
                    <a:pt x="192" y="985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128A214-722D-9F1D-9209-018F60D9F59C}"/>
                </a:ext>
              </a:extLst>
            </p:cNvPr>
            <p:cNvSpPr/>
            <p:nvPr/>
          </p:nvSpPr>
          <p:spPr>
            <a:xfrm>
              <a:off x="3701158" y="2257269"/>
              <a:ext cx="213683" cy="50970"/>
            </a:xfrm>
            <a:custGeom>
              <a:avLst/>
              <a:gdLst>
                <a:gd name="connsiteX0" fmla="*/ 213617 w 213683"/>
                <a:gd name="connsiteY0" fmla="*/ 156 h 50970"/>
                <a:gd name="connsiteX1" fmla="*/ 131067 w 213683"/>
                <a:gd name="connsiteY1" fmla="*/ 35081 h 50970"/>
                <a:gd name="connsiteX2" fmla="*/ 892 w 213683"/>
                <a:gd name="connsiteY2" fmla="*/ 35081 h 50970"/>
                <a:gd name="connsiteX3" fmla="*/ 77092 w 213683"/>
                <a:gd name="connsiteY3" fmla="*/ 35081 h 50970"/>
                <a:gd name="connsiteX4" fmla="*/ 143767 w 213683"/>
                <a:gd name="connsiteY4" fmla="*/ 50956 h 50970"/>
                <a:gd name="connsiteX5" fmla="*/ 213617 w 213683"/>
                <a:gd name="connsiteY5" fmla="*/ 156 h 5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683" h="50970">
                  <a:moveTo>
                    <a:pt x="213617" y="156"/>
                  </a:moveTo>
                  <a:cubicBezTo>
                    <a:pt x="211500" y="-2490"/>
                    <a:pt x="166521" y="29260"/>
                    <a:pt x="131067" y="35081"/>
                  </a:cubicBezTo>
                  <a:cubicBezTo>
                    <a:pt x="95613" y="40902"/>
                    <a:pt x="892" y="35081"/>
                    <a:pt x="892" y="35081"/>
                  </a:cubicBezTo>
                  <a:cubicBezTo>
                    <a:pt x="-8104" y="35081"/>
                    <a:pt x="53280" y="32435"/>
                    <a:pt x="77092" y="35081"/>
                  </a:cubicBezTo>
                  <a:cubicBezTo>
                    <a:pt x="100904" y="37727"/>
                    <a:pt x="121013" y="51485"/>
                    <a:pt x="143767" y="50956"/>
                  </a:cubicBezTo>
                  <a:cubicBezTo>
                    <a:pt x="166521" y="50427"/>
                    <a:pt x="215734" y="2802"/>
                    <a:pt x="213617" y="1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64A1F49E-74F1-113A-43BA-8795F9FE80C9}"/>
                </a:ext>
              </a:extLst>
            </p:cNvPr>
            <p:cNvSpPr/>
            <p:nvPr/>
          </p:nvSpPr>
          <p:spPr>
            <a:xfrm>
              <a:off x="3684905" y="2254247"/>
              <a:ext cx="249260" cy="88912"/>
            </a:xfrm>
            <a:custGeom>
              <a:avLst/>
              <a:gdLst>
                <a:gd name="connsiteX0" fmla="*/ 248920 w 249260"/>
                <a:gd name="connsiteY0" fmla="*/ 3 h 88912"/>
                <a:gd name="connsiteX1" fmla="*/ 144145 w 249260"/>
                <a:gd name="connsiteY1" fmla="*/ 73028 h 88912"/>
                <a:gd name="connsiteX2" fmla="*/ 86995 w 249260"/>
                <a:gd name="connsiteY2" fmla="*/ 82553 h 88912"/>
                <a:gd name="connsiteX3" fmla="*/ 121920 w 249260"/>
                <a:gd name="connsiteY3" fmla="*/ 82553 h 88912"/>
                <a:gd name="connsiteX4" fmla="*/ 4445 w 249260"/>
                <a:gd name="connsiteY4" fmla="*/ 88903 h 88912"/>
                <a:gd name="connsiteX5" fmla="*/ 26670 w 249260"/>
                <a:gd name="connsiteY5" fmla="*/ 82553 h 88912"/>
                <a:gd name="connsiteX6" fmla="*/ 45720 w 249260"/>
                <a:gd name="connsiteY6" fmla="*/ 47628 h 88912"/>
                <a:gd name="connsiteX7" fmla="*/ 39370 w 249260"/>
                <a:gd name="connsiteY7" fmla="*/ 69853 h 88912"/>
                <a:gd name="connsiteX8" fmla="*/ 106045 w 249260"/>
                <a:gd name="connsiteY8" fmla="*/ 69853 h 88912"/>
                <a:gd name="connsiteX9" fmla="*/ 248920 w 249260"/>
                <a:gd name="connsiteY9" fmla="*/ 3 h 8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9260" h="88912">
                  <a:moveTo>
                    <a:pt x="248920" y="3"/>
                  </a:moveTo>
                  <a:cubicBezTo>
                    <a:pt x="255270" y="532"/>
                    <a:pt x="171132" y="59270"/>
                    <a:pt x="144145" y="73028"/>
                  </a:cubicBezTo>
                  <a:cubicBezTo>
                    <a:pt x="117157" y="86786"/>
                    <a:pt x="90699" y="80966"/>
                    <a:pt x="86995" y="82553"/>
                  </a:cubicBezTo>
                  <a:cubicBezTo>
                    <a:pt x="83291" y="84140"/>
                    <a:pt x="135678" y="81495"/>
                    <a:pt x="121920" y="82553"/>
                  </a:cubicBezTo>
                  <a:cubicBezTo>
                    <a:pt x="108162" y="83611"/>
                    <a:pt x="20320" y="88903"/>
                    <a:pt x="4445" y="88903"/>
                  </a:cubicBezTo>
                  <a:cubicBezTo>
                    <a:pt x="-11430" y="88903"/>
                    <a:pt x="19791" y="89432"/>
                    <a:pt x="26670" y="82553"/>
                  </a:cubicBezTo>
                  <a:cubicBezTo>
                    <a:pt x="33549" y="75674"/>
                    <a:pt x="43603" y="49745"/>
                    <a:pt x="45720" y="47628"/>
                  </a:cubicBezTo>
                  <a:cubicBezTo>
                    <a:pt x="47837" y="45511"/>
                    <a:pt x="29316" y="66149"/>
                    <a:pt x="39370" y="69853"/>
                  </a:cubicBezTo>
                  <a:cubicBezTo>
                    <a:pt x="49424" y="73557"/>
                    <a:pt x="75353" y="78849"/>
                    <a:pt x="106045" y="69853"/>
                  </a:cubicBezTo>
                  <a:cubicBezTo>
                    <a:pt x="136737" y="60857"/>
                    <a:pt x="242570" y="-526"/>
                    <a:pt x="24892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04EF20AA-5700-CE98-9E69-10C1439942EF}"/>
                </a:ext>
              </a:extLst>
            </p:cNvPr>
            <p:cNvSpPr/>
            <p:nvPr/>
          </p:nvSpPr>
          <p:spPr>
            <a:xfrm>
              <a:off x="4008686" y="2085720"/>
              <a:ext cx="100968" cy="335567"/>
            </a:xfrm>
            <a:custGeom>
              <a:avLst/>
              <a:gdLst>
                <a:gd name="connsiteX0" fmla="*/ 64839 w 100968"/>
                <a:gd name="connsiteY0" fmla="*/ 255 h 335567"/>
                <a:gd name="connsiteX1" fmla="*/ 33089 w 100968"/>
                <a:gd name="connsiteY1" fmla="*/ 108205 h 335567"/>
                <a:gd name="connsiteX2" fmla="*/ 36264 w 100968"/>
                <a:gd name="connsiteY2" fmla="*/ 209805 h 335567"/>
                <a:gd name="connsiteX3" fmla="*/ 29914 w 100968"/>
                <a:gd name="connsiteY3" fmla="*/ 155830 h 335567"/>
                <a:gd name="connsiteX4" fmla="*/ 99764 w 100968"/>
                <a:gd name="connsiteY4" fmla="*/ 333630 h 335567"/>
                <a:gd name="connsiteX5" fmla="*/ 71189 w 100968"/>
                <a:gd name="connsiteY5" fmla="*/ 244730 h 335567"/>
                <a:gd name="connsiteX6" fmla="*/ 33089 w 100968"/>
                <a:gd name="connsiteY6" fmla="*/ 155830 h 335567"/>
                <a:gd name="connsiteX7" fmla="*/ 1339 w 100968"/>
                <a:gd name="connsiteY7" fmla="*/ 95505 h 335567"/>
                <a:gd name="connsiteX8" fmla="*/ 10864 w 100968"/>
                <a:gd name="connsiteY8" fmla="*/ 139955 h 335567"/>
                <a:gd name="connsiteX9" fmla="*/ 64839 w 100968"/>
                <a:gd name="connsiteY9" fmla="*/ 255 h 335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68" h="335567">
                  <a:moveTo>
                    <a:pt x="64839" y="255"/>
                  </a:moveTo>
                  <a:cubicBezTo>
                    <a:pt x="68543" y="-5037"/>
                    <a:pt x="37851" y="73280"/>
                    <a:pt x="33089" y="108205"/>
                  </a:cubicBezTo>
                  <a:cubicBezTo>
                    <a:pt x="28326" y="143130"/>
                    <a:pt x="36793" y="201868"/>
                    <a:pt x="36264" y="209805"/>
                  </a:cubicBezTo>
                  <a:cubicBezTo>
                    <a:pt x="35735" y="217743"/>
                    <a:pt x="19331" y="135193"/>
                    <a:pt x="29914" y="155830"/>
                  </a:cubicBezTo>
                  <a:cubicBezTo>
                    <a:pt x="40497" y="176468"/>
                    <a:pt x="92885" y="318813"/>
                    <a:pt x="99764" y="333630"/>
                  </a:cubicBezTo>
                  <a:cubicBezTo>
                    <a:pt x="106643" y="348447"/>
                    <a:pt x="82301" y="274363"/>
                    <a:pt x="71189" y="244730"/>
                  </a:cubicBezTo>
                  <a:cubicBezTo>
                    <a:pt x="60077" y="215097"/>
                    <a:pt x="44731" y="180701"/>
                    <a:pt x="33089" y="155830"/>
                  </a:cubicBezTo>
                  <a:cubicBezTo>
                    <a:pt x="21447" y="130959"/>
                    <a:pt x="5043" y="98151"/>
                    <a:pt x="1339" y="95505"/>
                  </a:cubicBezTo>
                  <a:cubicBezTo>
                    <a:pt x="-2365" y="92859"/>
                    <a:pt x="1868" y="151597"/>
                    <a:pt x="10864" y="139955"/>
                  </a:cubicBezTo>
                  <a:cubicBezTo>
                    <a:pt x="19860" y="128313"/>
                    <a:pt x="61135" y="5547"/>
                    <a:pt x="64839" y="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D57F18FD-8849-1340-4715-3FE3401D4D69}"/>
                </a:ext>
              </a:extLst>
            </p:cNvPr>
            <p:cNvSpPr/>
            <p:nvPr/>
          </p:nvSpPr>
          <p:spPr>
            <a:xfrm>
              <a:off x="4092570" y="2209795"/>
              <a:ext cx="127122" cy="95262"/>
            </a:xfrm>
            <a:custGeom>
              <a:avLst/>
              <a:gdLst>
                <a:gd name="connsiteX0" fmla="*/ 127005 w 127122"/>
                <a:gd name="connsiteY0" fmla="*/ 5 h 95262"/>
                <a:gd name="connsiteX1" fmla="*/ 69855 w 127122"/>
                <a:gd name="connsiteY1" fmla="*/ 50805 h 95262"/>
                <a:gd name="connsiteX2" fmla="*/ 25405 w 127122"/>
                <a:gd name="connsiteY2" fmla="*/ 95255 h 95262"/>
                <a:gd name="connsiteX3" fmla="*/ 57155 w 127122"/>
                <a:gd name="connsiteY3" fmla="*/ 47630 h 95262"/>
                <a:gd name="connsiteX4" fmla="*/ 5 w 127122"/>
                <a:gd name="connsiteY4" fmla="*/ 76205 h 95262"/>
                <a:gd name="connsiteX5" fmla="*/ 53980 w 127122"/>
                <a:gd name="connsiteY5" fmla="*/ 47630 h 95262"/>
                <a:gd name="connsiteX6" fmla="*/ 127005 w 127122"/>
                <a:gd name="connsiteY6" fmla="*/ 5 h 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122" h="95262">
                  <a:moveTo>
                    <a:pt x="127005" y="5"/>
                  </a:moveTo>
                  <a:cubicBezTo>
                    <a:pt x="129651" y="534"/>
                    <a:pt x="86788" y="34930"/>
                    <a:pt x="69855" y="50805"/>
                  </a:cubicBezTo>
                  <a:cubicBezTo>
                    <a:pt x="52922" y="66680"/>
                    <a:pt x="27522" y="95784"/>
                    <a:pt x="25405" y="95255"/>
                  </a:cubicBezTo>
                  <a:cubicBezTo>
                    <a:pt x="23288" y="94726"/>
                    <a:pt x="61388" y="50805"/>
                    <a:pt x="57155" y="47630"/>
                  </a:cubicBezTo>
                  <a:cubicBezTo>
                    <a:pt x="52922" y="44455"/>
                    <a:pt x="534" y="76205"/>
                    <a:pt x="5" y="76205"/>
                  </a:cubicBezTo>
                  <a:cubicBezTo>
                    <a:pt x="-524" y="76205"/>
                    <a:pt x="35989" y="58742"/>
                    <a:pt x="53980" y="47630"/>
                  </a:cubicBezTo>
                  <a:cubicBezTo>
                    <a:pt x="71971" y="36518"/>
                    <a:pt x="124359" y="-524"/>
                    <a:pt x="127005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77E934B-4B22-3C60-81B1-E2E47629F955}"/>
                </a:ext>
              </a:extLst>
            </p:cNvPr>
            <p:cNvSpPr/>
            <p:nvPr/>
          </p:nvSpPr>
          <p:spPr>
            <a:xfrm>
              <a:off x="4124323" y="2234553"/>
              <a:ext cx="257586" cy="153050"/>
            </a:xfrm>
            <a:custGeom>
              <a:avLst/>
              <a:gdLst>
                <a:gd name="connsiteX0" fmla="*/ 2 w 257586"/>
                <a:gd name="connsiteY0" fmla="*/ 70497 h 153050"/>
                <a:gd name="connsiteX1" fmla="*/ 98427 w 257586"/>
                <a:gd name="connsiteY1" fmla="*/ 48272 h 153050"/>
                <a:gd name="connsiteX2" fmla="*/ 184152 w 257586"/>
                <a:gd name="connsiteY2" fmla="*/ 86372 h 153050"/>
                <a:gd name="connsiteX3" fmla="*/ 180977 w 257586"/>
                <a:gd name="connsiteY3" fmla="*/ 76847 h 153050"/>
                <a:gd name="connsiteX4" fmla="*/ 257177 w 257586"/>
                <a:gd name="connsiteY4" fmla="*/ 153047 h 153050"/>
                <a:gd name="connsiteX5" fmla="*/ 209552 w 257586"/>
                <a:gd name="connsiteY5" fmla="*/ 73672 h 153050"/>
                <a:gd name="connsiteX6" fmla="*/ 171452 w 257586"/>
                <a:gd name="connsiteY6" fmla="*/ 26047 h 153050"/>
                <a:gd name="connsiteX7" fmla="*/ 107952 w 257586"/>
                <a:gd name="connsiteY7" fmla="*/ 647 h 153050"/>
                <a:gd name="connsiteX8" fmla="*/ 161927 w 257586"/>
                <a:gd name="connsiteY8" fmla="*/ 51447 h 153050"/>
                <a:gd name="connsiteX9" fmla="*/ 95252 w 257586"/>
                <a:gd name="connsiteY9" fmla="*/ 32397 h 153050"/>
                <a:gd name="connsiteX10" fmla="*/ 2 w 257586"/>
                <a:gd name="connsiteY10" fmla="*/ 70497 h 15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586" h="153050">
                  <a:moveTo>
                    <a:pt x="2" y="70497"/>
                  </a:moveTo>
                  <a:cubicBezTo>
                    <a:pt x="531" y="73143"/>
                    <a:pt x="67735" y="45626"/>
                    <a:pt x="98427" y="48272"/>
                  </a:cubicBezTo>
                  <a:cubicBezTo>
                    <a:pt x="129119" y="50918"/>
                    <a:pt x="170394" y="81610"/>
                    <a:pt x="184152" y="86372"/>
                  </a:cubicBezTo>
                  <a:cubicBezTo>
                    <a:pt x="197910" y="91134"/>
                    <a:pt x="168806" y="65734"/>
                    <a:pt x="180977" y="76847"/>
                  </a:cubicBezTo>
                  <a:cubicBezTo>
                    <a:pt x="193148" y="87960"/>
                    <a:pt x="252415" y="153576"/>
                    <a:pt x="257177" y="153047"/>
                  </a:cubicBezTo>
                  <a:cubicBezTo>
                    <a:pt x="261940" y="152518"/>
                    <a:pt x="223840" y="94839"/>
                    <a:pt x="209552" y="73672"/>
                  </a:cubicBezTo>
                  <a:cubicBezTo>
                    <a:pt x="195265" y="52505"/>
                    <a:pt x="188385" y="38218"/>
                    <a:pt x="171452" y="26047"/>
                  </a:cubicBezTo>
                  <a:cubicBezTo>
                    <a:pt x="154519" y="13876"/>
                    <a:pt x="109539" y="-3586"/>
                    <a:pt x="107952" y="647"/>
                  </a:cubicBezTo>
                  <a:cubicBezTo>
                    <a:pt x="106365" y="4880"/>
                    <a:pt x="164044" y="46155"/>
                    <a:pt x="161927" y="51447"/>
                  </a:cubicBezTo>
                  <a:cubicBezTo>
                    <a:pt x="159810" y="56739"/>
                    <a:pt x="119594" y="35572"/>
                    <a:pt x="95252" y="32397"/>
                  </a:cubicBezTo>
                  <a:cubicBezTo>
                    <a:pt x="70910" y="29222"/>
                    <a:pt x="-527" y="67851"/>
                    <a:pt x="2" y="704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69EEE300-BC87-580E-2251-4C5B1DD07F8E}"/>
                </a:ext>
              </a:extLst>
            </p:cNvPr>
            <p:cNvSpPr/>
            <p:nvPr/>
          </p:nvSpPr>
          <p:spPr>
            <a:xfrm>
              <a:off x="4133614" y="2314537"/>
              <a:ext cx="292436" cy="177893"/>
            </a:xfrm>
            <a:custGeom>
              <a:avLst/>
              <a:gdLst>
                <a:gd name="connsiteX0" fmla="*/ 236 w 292436"/>
                <a:gd name="connsiteY0" fmla="*/ 38 h 177893"/>
                <a:gd name="connsiteX1" fmla="*/ 79611 w 292436"/>
                <a:gd name="connsiteY1" fmla="*/ 50838 h 177893"/>
                <a:gd name="connsiteX2" fmla="*/ 79611 w 292436"/>
                <a:gd name="connsiteY2" fmla="*/ 28613 h 177893"/>
                <a:gd name="connsiteX3" fmla="*/ 184386 w 292436"/>
                <a:gd name="connsiteY3" fmla="*/ 92113 h 177893"/>
                <a:gd name="connsiteX4" fmla="*/ 152636 w 292436"/>
                <a:gd name="connsiteY4" fmla="*/ 60363 h 177893"/>
                <a:gd name="connsiteX5" fmla="*/ 212961 w 292436"/>
                <a:gd name="connsiteY5" fmla="*/ 127038 h 177893"/>
                <a:gd name="connsiteX6" fmla="*/ 292336 w 292436"/>
                <a:gd name="connsiteY6" fmla="*/ 177838 h 177893"/>
                <a:gd name="connsiteX7" fmla="*/ 225661 w 292436"/>
                <a:gd name="connsiteY7" fmla="*/ 117513 h 177893"/>
                <a:gd name="connsiteX8" fmla="*/ 70086 w 292436"/>
                <a:gd name="connsiteY8" fmla="*/ 92113 h 177893"/>
                <a:gd name="connsiteX9" fmla="*/ 130411 w 292436"/>
                <a:gd name="connsiteY9" fmla="*/ 111163 h 177893"/>
                <a:gd name="connsiteX10" fmla="*/ 57386 w 292436"/>
                <a:gd name="connsiteY10" fmla="*/ 60363 h 177893"/>
                <a:gd name="connsiteX11" fmla="*/ 236 w 292436"/>
                <a:gd name="connsiteY11" fmla="*/ 38 h 17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436" h="177893">
                  <a:moveTo>
                    <a:pt x="236" y="38"/>
                  </a:moveTo>
                  <a:cubicBezTo>
                    <a:pt x="3940" y="-1549"/>
                    <a:pt x="66382" y="46076"/>
                    <a:pt x="79611" y="50838"/>
                  </a:cubicBezTo>
                  <a:cubicBezTo>
                    <a:pt x="92840" y="55600"/>
                    <a:pt x="62149" y="21734"/>
                    <a:pt x="79611" y="28613"/>
                  </a:cubicBezTo>
                  <a:cubicBezTo>
                    <a:pt x="97073" y="35492"/>
                    <a:pt x="172215" y="86821"/>
                    <a:pt x="184386" y="92113"/>
                  </a:cubicBezTo>
                  <a:cubicBezTo>
                    <a:pt x="196557" y="97405"/>
                    <a:pt x="147874" y="54542"/>
                    <a:pt x="152636" y="60363"/>
                  </a:cubicBezTo>
                  <a:cubicBezTo>
                    <a:pt x="157398" y="66184"/>
                    <a:pt x="189678" y="107459"/>
                    <a:pt x="212961" y="127038"/>
                  </a:cubicBezTo>
                  <a:cubicBezTo>
                    <a:pt x="236244" y="146617"/>
                    <a:pt x="290219" y="179426"/>
                    <a:pt x="292336" y="177838"/>
                  </a:cubicBezTo>
                  <a:cubicBezTo>
                    <a:pt x="294453" y="176250"/>
                    <a:pt x="262703" y="131801"/>
                    <a:pt x="225661" y="117513"/>
                  </a:cubicBezTo>
                  <a:cubicBezTo>
                    <a:pt x="188619" y="103226"/>
                    <a:pt x="85961" y="93171"/>
                    <a:pt x="70086" y="92113"/>
                  </a:cubicBezTo>
                  <a:cubicBezTo>
                    <a:pt x="54211" y="91055"/>
                    <a:pt x="132528" y="116455"/>
                    <a:pt x="130411" y="111163"/>
                  </a:cubicBezTo>
                  <a:cubicBezTo>
                    <a:pt x="128294" y="105871"/>
                    <a:pt x="77494" y="75180"/>
                    <a:pt x="57386" y="60363"/>
                  </a:cubicBezTo>
                  <a:cubicBezTo>
                    <a:pt x="37278" y="45546"/>
                    <a:pt x="-3468" y="1625"/>
                    <a:pt x="236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E2E7946E-C998-B24D-9D80-7C6306958C2C}"/>
                </a:ext>
              </a:extLst>
            </p:cNvPr>
            <p:cNvSpPr/>
            <p:nvPr/>
          </p:nvSpPr>
          <p:spPr>
            <a:xfrm>
              <a:off x="4213177" y="2281232"/>
              <a:ext cx="195392" cy="207968"/>
            </a:xfrm>
            <a:custGeom>
              <a:avLst/>
              <a:gdLst>
                <a:gd name="connsiteX0" fmla="*/ 48 w 195392"/>
                <a:gd name="connsiteY0" fmla="*/ 1593 h 207968"/>
                <a:gd name="connsiteX1" fmla="*/ 85773 w 195392"/>
                <a:gd name="connsiteY1" fmla="*/ 80968 h 207968"/>
                <a:gd name="connsiteX2" fmla="*/ 117523 w 195392"/>
                <a:gd name="connsiteY2" fmla="*/ 144468 h 207968"/>
                <a:gd name="connsiteX3" fmla="*/ 104823 w 195392"/>
                <a:gd name="connsiteY3" fmla="*/ 87318 h 207968"/>
                <a:gd name="connsiteX4" fmla="*/ 133398 w 195392"/>
                <a:gd name="connsiteY4" fmla="*/ 153993 h 207968"/>
                <a:gd name="connsiteX5" fmla="*/ 193723 w 195392"/>
                <a:gd name="connsiteY5" fmla="*/ 207968 h 207968"/>
                <a:gd name="connsiteX6" fmla="*/ 171498 w 195392"/>
                <a:gd name="connsiteY6" fmla="*/ 153993 h 207968"/>
                <a:gd name="connsiteX7" fmla="*/ 98473 w 195392"/>
                <a:gd name="connsiteY7" fmla="*/ 36518 h 207968"/>
                <a:gd name="connsiteX8" fmla="*/ 48 w 195392"/>
                <a:gd name="connsiteY8" fmla="*/ 1593 h 20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392" h="207968">
                  <a:moveTo>
                    <a:pt x="48" y="1593"/>
                  </a:moveTo>
                  <a:cubicBezTo>
                    <a:pt x="-2069" y="9001"/>
                    <a:pt x="66194" y="57156"/>
                    <a:pt x="85773" y="80968"/>
                  </a:cubicBezTo>
                  <a:cubicBezTo>
                    <a:pt x="105352" y="104780"/>
                    <a:pt x="114348" y="143410"/>
                    <a:pt x="117523" y="144468"/>
                  </a:cubicBezTo>
                  <a:cubicBezTo>
                    <a:pt x="120698" y="145526"/>
                    <a:pt x="102177" y="85731"/>
                    <a:pt x="104823" y="87318"/>
                  </a:cubicBezTo>
                  <a:cubicBezTo>
                    <a:pt x="107469" y="88906"/>
                    <a:pt x="118581" y="133885"/>
                    <a:pt x="133398" y="153993"/>
                  </a:cubicBezTo>
                  <a:cubicBezTo>
                    <a:pt x="148215" y="174101"/>
                    <a:pt x="187373" y="207968"/>
                    <a:pt x="193723" y="207968"/>
                  </a:cubicBezTo>
                  <a:cubicBezTo>
                    <a:pt x="200073" y="207968"/>
                    <a:pt x="187373" y="182568"/>
                    <a:pt x="171498" y="153993"/>
                  </a:cubicBezTo>
                  <a:cubicBezTo>
                    <a:pt x="155623" y="125418"/>
                    <a:pt x="121227" y="59272"/>
                    <a:pt x="98473" y="36518"/>
                  </a:cubicBezTo>
                  <a:cubicBezTo>
                    <a:pt x="75719" y="13764"/>
                    <a:pt x="2165" y="-5815"/>
                    <a:pt x="48" y="1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89221AD9-394E-0023-6154-0841ACDD28D8}"/>
                </a:ext>
              </a:extLst>
            </p:cNvPr>
            <p:cNvSpPr/>
            <p:nvPr/>
          </p:nvSpPr>
          <p:spPr>
            <a:xfrm>
              <a:off x="3800452" y="2266923"/>
              <a:ext cx="120682" cy="200092"/>
            </a:xfrm>
            <a:custGeom>
              <a:avLst/>
              <a:gdLst>
                <a:gd name="connsiteX0" fmla="*/ 120673 w 120682"/>
                <a:gd name="connsiteY0" fmla="*/ 27 h 200092"/>
                <a:gd name="connsiteX1" fmla="*/ 9548 w 120682"/>
                <a:gd name="connsiteY1" fmla="*/ 92102 h 200092"/>
                <a:gd name="connsiteX2" fmla="*/ 9548 w 120682"/>
                <a:gd name="connsiteY2" fmla="*/ 158777 h 200092"/>
                <a:gd name="connsiteX3" fmla="*/ 23 w 120682"/>
                <a:gd name="connsiteY3" fmla="*/ 114327 h 200092"/>
                <a:gd name="connsiteX4" fmla="*/ 12723 w 120682"/>
                <a:gd name="connsiteY4" fmla="*/ 200052 h 200092"/>
                <a:gd name="connsiteX5" fmla="*/ 15898 w 120682"/>
                <a:gd name="connsiteY5" fmla="*/ 101627 h 200092"/>
                <a:gd name="connsiteX6" fmla="*/ 120673 w 120682"/>
                <a:gd name="connsiteY6" fmla="*/ 27 h 20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682" h="200092">
                  <a:moveTo>
                    <a:pt x="120673" y="27"/>
                  </a:moveTo>
                  <a:cubicBezTo>
                    <a:pt x="119615" y="-1561"/>
                    <a:pt x="28069" y="65644"/>
                    <a:pt x="9548" y="92102"/>
                  </a:cubicBezTo>
                  <a:cubicBezTo>
                    <a:pt x="-8973" y="118560"/>
                    <a:pt x="11135" y="155073"/>
                    <a:pt x="9548" y="158777"/>
                  </a:cubicBezTo>
                  <a:cubicBezTo>
                    <a:pt x="7961" y="162481"/>
                    <a:pt x="-506" y="107448"/>
                    <a:pt x="23" y="114327"/>
                  </a:cubicBezTo>
                  <a:cubicBezTo>
                    <a:pt x="552" y="121206"/>
                    <a:pt x="10077" y="202169"/>
                    <a:pt x="12723" y="200052"/>
                  </a:cubicBezTo>
                  <a:cubicBezTo>
                    <a:pt x="15369" y="197935"/>
                    <a:pt x="23" y="136552"/>
                    <a:pt x="15898" y="101627"/>
                  </a:cubicBezTo>
                  <a:cubicBezTo>
                    <a:pt x="31773" y="66702"/>
                    <a:pt x="121731" y="1615"/>
                    <a:pt x="120673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FC4F85A7-84E9-4E17-C419-9CA13636172C}"/>
                </a:ext>
              </a:extLst>
            </p:cNvPr>
            <p:cNvSpPr/>
            <p:nvPr/>
          </p:nvSpPr>
          <p:spPr>
            <a:xfrm>
              <a:off x="3872232" y="2397125"/>
              <a:ext cx="83818" cy="76327"/>
            </a:xfrm>
            <a:custGeom>
              <a:avLst/>
              <a:gdLst>
                <a:gd name="connsiteX0" fmla="*/ 83818 w 83818"/>
                <a:gd name="connsiteY0" fmla="*/ 0 h 76327"/>
                <a:gd name="connsiteX1" fmla="*/ 1268 w 83818"/>
                <a:gd name="connsiteY1" fmla="*/ 66675 h 76327"/>
                <a:gd name="connsiteX2" fmla="*/ 42543 w 83818"/>
                <a:gd name="connsiteY2" fmla="*/ 69850 h 76327"/>
                <a:gd name="connsiteX3" fmla="*/ 77468 w 83818"/>
                <a:gd name="connsiteY3" fmla="*/ 76200 h 76327"/>
                <a:gd name="connsiteX4" fmla="*/ 29843 w 83818"/>
                <a:gd name="connsiteY4" fmla="*/ 63500 h 76327"/>
                <a:gd name="connsiteX5" fmla="*/ 1268 w 83818"/>
                <a:gd name="connsiteY5" fmla="*/ 66675 h 76327"/>
                <a:gd name="connsiteX6" fmla="*/ 83818 w 83818"/>
                <a:gd name="connsiteY6" fmla="*/ 0 h 7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18" h="76327">
                  <a:moveTo>
                    <a:pt x="83818" y="0"/>
                  </a:moveTo>
                  <a:cubicBezTo>
                    <a:pt x="83818" y="0"/>
                    <a:pt x="8147" y="55033"/>
                    <a:pt x="1268" y="66675"/>
                  </a:cubicBezTo>
                  <a:cubicBezTo>
                    <a:pt x="-5611" y="78317"/>
                    <a:pt x="29843" y="68263"/>
                    <a:pt x="42543" y="69850"/>
                  </a:cubicBezTo>
                  <a:cubicBezTo>
                    <a:pt x="55243" y="71437"/>
                    <a:pt x="79585" y="77258"/>
                    <a:pt x="77468" y="76200"/>
                  </a:cubicBezTo>
                  <a:cubicBezTo>
                    <a:pt x="75351" y="75142"/>
                    <a:pt x="42543" y="65087"/>
                    <a:pt x="29843" y="63500"/>
                  </a:cubicBezTo>
                  <a:cubicBezTo>
                    <a:pt x="17143" y="61913"/>
                    <a:pt x="-5611" y="73025"/>
                    <a:pt x="1268" y="66675"/>
                  </a:cubicBezTo>
                  <a:cubicBezTo>
                    <a:pt x="8147" y="60325"/>
                    <a:pt x="83818" y="0"/>
                    <a:pt x="838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67DB579-D87F-B42C-FD09-DBBD442187DB}"/>
                </a:ext>
              </a:extLst>
            </p:cNvPr>
            <p:cNvSpPr/>
            <p:nvPr/>
          </p:nvSpPr>
          <p:spPr>
            <a:xfrm>
              <a:off x="3917278" y="2409711"/>
              <a:ext cx="95825" cy="92392"/>
            </a:xfrm>
            <a:custGeom>
              <a:avLst/>
              <a:gdLst>
                <a:gd name="connsiteX0" fmla="*/ 672 w 95825"/>
                <a:gd name="connsiteY0" fmla="*/ 114 h 92392"/>
                <a:gd name="connsiteX1" fmla="*/ 41947 w 95825"/>
                <a:gd name="connsiteY1" fmla="*/ 41389 h 92392"/>
                <a:gd name="connsiteX2" fmla="*/ 92747 w 95825"/>
                <a:gd name="connsiteY2" fmla="*/ 92189 h 92392"/>
                <a:gd name="connsiteX3" fmla="*/ 83222 w 95825"/>
                <a:gd name="connsiteY3" fmla="*/ 57264 h 92392"/>
                <a:gd name="connsiteX4" fmla="*/ 672 w 95825"/>
                <a:gd name="connsiteY4" fmla="*/ 114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825" h="92392">
                  <a:moveTo>
                    <a:pt x="672" y="114"/>
                  </a:moveTo>
                  <a:cubicBezTo>
                    <a:pt x="-6207" y="-2532"/>
                    <a:pt x="41947" y="41389"/>
                    <a:pt x="41947" y="41389"/>
                  </a:cubicBezTo>
                  <a:cubicBezTo>
                    <a:pt x="57293" y="56735"/>
                    <a:pt x="85868" y="89543"/>
                    <a:pt x="92747" y="92189"/>
                  </a:cubicBezTo>
                  <a:cubicBezTo>
                    <a:pt x="99626" y="94835"/>
                    <a:pt x="94335" y="71022"/>
                    <a:pt x="83222" y="57264"/>
                  </a:cubicBezTo>
                  <a:cubicBezTo>
                    <a:pt x="72109" y="43506"/>
                    <a:pt x="7551" y="2760"/>
                    <a:pt x="672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9B1AB70-BC97-4E68-695E-E5DBE9248B37}"/>
                </a:ext>
              </a:extLst>
            </p:cNvPr>
            <p:cNvSpPr/>
            <p:nvPr/>
          </p:nvSpPr>
          <p:spPr>
            <a:xfrm>
              <a:off x="3657162" y="2470006"/>
              <a:ext cx="311657" cy="197154"/>
            </a:xfrm>
            <a:custGeom>
              <a:avLst/>
              <a:gdLst>
                <a:gd name="connsiteX0" fmla="*/ 311588 w 311657"/>
                <a:gd name="connsiteY0" fmla="*/ 50944 h 197154"/>
                <a:gd name="connsiteX1" fmla="*/ 244913 w 311657"/>
                <a:gd name="connsiteY1" fmla="*/ 41419 h 197154"/>
                <a:gd name="connsiteX2" fmla="*/ 181413 w 311657"/>
                <a:gd name="connsiteY2" fmla="*/ 144 h 197154"/>
                <a:gd name="connsiteX3" fmla="*/ 206813 w 311657"/>
                <a:gd name="connsiteY3" fmla="*/ 28719 h 197154"/>
                <a:gd name="connsiteX4" fmla="*/ 133788 w 311657"/>
                <a:gd name="connsiteY4" fmla="*/ 54119 h 197154"/>
                <a:gd name="connsiteX5" fmla="*/ 48063 w 311657"/>
                <a:gd name="connsiteY5" fmla="*/ 114444 h 197154"/>
                <a:gd name="connsiteX6" fmla="*/ 117913 w 311657"/>
                <a:gd name="connsiteY6" fmla="*/ 79519 h 197154"/>
                <a:gd name="connsiteX7" fmla="*/ 60763 w 311657"/>
                <a:gd name="connsiteY7" fmla="*/ 133494 h 197154"/>
                <a:gd name="connsiteX8" fmla="*/ 438 w 311657"/>
                <a:gd name="connsiteY8" fmla="*/ 123969 h 197154"/>
                <a:gd name="connsiteX9" fmla="*/ 35363 w 311657"/>
                <a:gd name="connsiteY9" fmla="*/ 143019 h 197154"/>
                <a:gd name="connsiteX10" fmla="*/ 70288 w 311657"/>
                <a:gd name="connsiteY10" fmla="*/ 196994 h 197154"/>
                <a:gd name="connsiteX11" fmla="*/ 86163 w 311657"/>
                <a:gd name="connsiteY11" fmla="*/ 123969 h 197154"/>
                <a:gd name="connsiteX12" fmla="*/ 165538 w 311657"/>
                <a:gd name="connsiteY12" fmla="*/ 28719 h 197154"/>
                <a:gd name="connsiteX13" fmla="*/ 257613 w 311657"/>
                <a:gd name="connsiteY13" fmla="*/ 57294 h 197154"/>
                <a:gd name="connsiteX14" fmla="*/ 232213 w 311657"/>
                <a:gd name="connsiteY14" fmla="*/ 19194 h 197154"/>
                <a:gd name="connsiteX15" fmla="*/ 311588 w 311657"/>
                <a:gd name="connsiteY15" fmla="*/ 50944 h 19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1657" h="197154">
                  <a:moveTo>
                    <a:pt x="311588" y="50944"/>
                  </a:moveTo>
                  <a:cubicBezTo>
                    <a:pt x="313705" y="54648"/>
                    <a:pt x="266609" y="49886"/>
                    <a:pt x="244913" y="41419"/>
                  </a:cubicBezTo>
                  <a:cubicBezTo>
                    <a:pt x="223217" y="32952"/>
                    <a:pt x="187763" y="2261"/>
                    <a:pt x="181413" y="144"/>
                  </a:cubicBezTo>
                  <a:cubicBezTo>
                    <a:pt x="175063" y="-1973"/>
                    <a:pt x="214750" y="19723"/>
                    <a:pt x="206813" y="28719"/>
                  </a:cubicBezTo>
                  <a:cubicBezTo>
                    <a:pt x="198875" y="37715"/>
                    <a:pt x="160246" y="39832"/>
                    <a:pt x="133788" y="54119"/>
                  </a:cubicBezTo>
                  <a:cubicBezTo>
                    <a:pt x="107330" y="68406"/>
                    <a:pt x="50709" y="110211"/>
                    <a:pt x="48063" y="114444"/>
                  </a:cubicBezTo>
                  <a:cubicBezTo>
                    <a:pt x="45417" y="118677"/>
                    <a:pt x="115796" y="76344"/>
                    <a:pt x="117913" y="79519"/>
                  </a:cubicBezTo>
                  <a:cubicBezTo>
                    <a:pt x="120030" y="82694"/>
                    <a:pt x="80342" y="126086"/>
                    <a:pt x="60763" y="133494"/>
                  </a:cubicBezTo>
                  <a:cubicBezTo>
                    <a:pt x="41184" y="140902"/>
                    <a:pt x="4671" y="122382"/>
                    <a:pt x="438" y="123969"/>
                  </a:cubicBezTo>
                  <a:cubicBezTo>
                    <a:pt x="-3795" y="125556"/>
                    <a:pt x="23721" y="130848"/>
                    <a:pt x="35363" y="143019"/>
                  </a:cubicBezTo>
                  <a:cubicBezTo>
                    <a:pt x="47005" y="155190"/>
                    <a:pt x="61821" y="200169"/>
                    <a:pt x="70288" y="196994"/>
                  </a:cubicBezTo>
                  <a:cubicBezTo>
                    <a:pt x="78755" y="193819"/>
                    <a:pt x="70288" y="152015"/>
                    <a:pt x="86163" y="123969"/>
                  </a:cubicBezTo>
                  <a:cubicBezTo>
                    <a:pt x="102038" y="95923"/>
                    <a:pt x="136963" y="39831"/>
                    <a:pt x="165538" y="28719"/>
                  </a:cubicBezTo>
                  <a:cubicBezTo>
                    <a:pt x="194113" y="17607"/>
                    <a:pt x="246501" y="58881"/>
                    <a:pt x="257613" y="57294"/>
                  </a:cubicBezTo>
                  <a:cubicBezTo>
                    <a:pt x="268725" y="55707"/>
                    <a:pt x="218455" y="16548"/>
                    <a:pt x="232213" y="19194"/>
                  </a:cubicBezTo>
                  <a:cubicBezTo>
                    <a:pt x="245971" y="21840"/>
                    <a:pt x="309471" y="47240"/>
                    <a:pt x="311588" y="50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E7B680E1-F989-D179-7D24-95D79FCF3A4D}"/>
                </a:ext>
              </a:extLst>
            </p:cNvPr>
            <p:cNvSpPr/>
            <p:nvPr/>
          </p:nvSpPr>
          <p:spPr>
            <a:xfrm>
              <a:off x="3825852" y="2496669"/>
              <a:ext cx="341038" cy="184004"/>
            </a:xfrm>
            <a:custGeom>
              <a:avLst/>
              <a:gdLst>
                <a:gd name="connsiteX0" fmla="*/ 23 w 341038"/>
                <a:gd name="connsiteY0" fmla="*/ 43331 h 184004"/>
                <a:gd name="connsiteX1" fmla="*/ 165123 w 341038"/>
                <a:gd name="connsiteY1" fmla="*/ 27456 h 184004"/>
                <a:gd name="connsiteX2" fmla="*/ 247673 w 341038"/>
                <a:gd name="connsiteY2" fmla="*/ 90956 h 184004"/>
                <a:gd name="connsiteX3" fmla="*/ 234973 w 341038"/>
                <a:gd name="connsiteY3" fmla="*/ 52856 h 184004"/>
                <a:gd name="connsiteX4" fmla="*/ 339748 w 341038"/>
                <a:gd name="connsiteY4" fmla="*/ 183031 h 184004"/>
                <a:gd name="connsiteX5" fmla="*/ 285773 w 341038"/>
                <a:gd name="connsiteY5" fmla="*/ 106831 h 184004"/>
                <a:gd name="connsiteX6" fmla="*/ 174648 w 341038"/>
                <a:gd name="connsiteY6" fmla="*/ 5231 h 184004"/>
                <a:gd name="connsiteX7" fmla="*/ 301648 w 341038"/>
                <a:gd name="connsiteY7" fmla="*/ 122706 h 184004"/>
                <a:gd name="connsiteX8" fmla="*/ 158773 w 341038"/>
                <a:gd name="connsiteY8" fmla="*/ 11581 h 184004"/>
                <a:gd name="connsiteX9" fmla="*/ 50823 w 341038"/>
                <a:gd name="connsiteY9" fmla="*/ 5231 h 184004"/>
                <a:gd name="connsiteX10" fmla="*/ 152423 w 341038"/>
                <a:gd name="connsiteY10" fmla="*/ 27456 h 184004"/>
                <a:gd name="connsiteX11" fmla="*/ 23 w 341038"/>
                <a:gd name="connsiteY11" fmla="*/ 43331 h 18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38" h="184004">
                  <a:moveTo>
                    <a:pt x="23" y="43331"/>
                  </a:moveTo>
                  <a:cubicBezTo>
                    <a:pt x="2140" y="43331"/>
                    <a:pt x="123848" y="19519"/>
                    <a:pt x="165123" y="27456"/>
                  </a:cubicBezTo>
                  <a:cubicBezTo>
                    <a:pt x="206398" y="35393"/>
                    <a:pt x="236031" y="86723"/>
                    <a:pt x="247673" y="90956"/>
                  </a:cubicBezTo>
                  <a:cubicBezTo>
                    <a:pt x="259315" y="95189"/>
                    <a:pt x="219627" y="37510"/>
                    <a:pt x="234973" y="52856"/>
                  </a:cubicBezTo>
                  <a:cubicBezTo>
                    <a:pt x="250319" y="68202"/>
                    <a:pt x="331281" y="174035"/>
                    <a:pt x="339748" y="183031"/>
                  </a:cubicBezTo>
                  <a:cubicBezTo>
                    <a:pt x="348215" y="192027"/>
                    <a:pt x="313290" y="136464"/>
                    <a:pt x="285773" y="106831"/>
                  </a:cubicBezTo>
                  <a:cubicBezTo>
                    <a:pt x="258256" y="77198"/>
                    <a:pt x="172002" y="2585"/>
                    <a:pt x="174648" y="5231"/>
                  </a:cubicBezTo>
                  <a:cubicBezTo>
                    <a:pt x="177294" y="7877"/>
                    <a:pt x="304294" y="121648"/>
                    <a:pt x="301648" y="122706"/>
                  </a:cubicBezTo>
                  <a:cubicBezTo>
                    <a:pt x="299002" y="123764"/>
                    <a:pt x="200577" y="31160"/>
                    <a:pt x="158773" y="11581"/>
                  </a:cubicBezTo>
                  <a:cubicBezTo>
                    <a:pt x="116969" y="-7998"/>
                    <a:pt x="51881" y="2585"/>
                    <a:pt x="50823" y="5231"/>
                  </a:cubicBezTo>
                  <a:cubicBezTo>
                    <a:pt x="49765" y="7877"/>
                    <a:pt x="164594" y="20048"/>
                    <a:pt x="152423" y="27456"/>
                  </a:cubicBezTo>
                  <a:cubicBezTo>
                    <a:pt x="140252" y="34864"/>
                    <a:pt x="-2094" y="43331"/>
                    <a:pt x="23" y="433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4122594A-E239-7D74-772B-121659292E28}"/>
                </a:ext>
              </a:extLst>
            </p:cNvPr>
            <p:cNvSpPr/>
            <p:nvPr/>
          </p:nvSpPr>
          <p:spPr>
            <a:xfrm>
              <a:off x="3736683" y="2488905"/>
              <a:ext cx="165410" cy="133975"/>
            </a:xfrm>
            <a:custGeom>
              <a:avLst/>
              <a:gdLst>
                <a:gd name="connsiteX0" fmla="*/ 165392 w 165410"/>
                <a:gd name="connsiteY0" fmla="*/ 295 h 133975"/>
                <a:gd name="connsiteX1" fmla="*/ 38392 w 165410"/>
                <a:gd name="connsiteY1" fmla="*/ 60620 h 133975"/>
                <a:gd name="connsiteX2" fmla="*/ 292 w 165410"/>
                <a:gd name="connsiteY2" fmla="*/ 133645 h 133975"/>
                <a:gd name="connsiteX3" fmla="*/ 28867 w 165410"/>
                <a:gd name="connsiteY3" fmla="*/ 86020 h 133975"/>
                <a:gd name="connsiteX4" fmla="*/ 165392 w 165410"/>
                <a:gd name="connsiteY4" fmla="*/ 295 h 13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10" h="133975">
                  <a:moveTo>
                    <a:pt x="165392" y="295"/>
                  </a:moveTo>
                  <a:cubicBezTo>
                    <a:pt x="166979" y="-3938"/>
                    <a:pt x="65909" y="38395"/>
                    <a:pt x="38392" y="60620"/>
                  </a:cubicBezTo>
                  <a:cubicBezTo>
                    <a:pt x="10875" y="82845"/>
                    <a:pt x="1879" y="129412"/>
                    <a:pt x="292" y="133645"/>
                  </a:cubicBezTo>
                  <a:cubicBezTo>
                    <a:pt x="-1295" y="137878"/>
                    <a:pt x="2938" y="100307"/>
                    <a:pt x="28867" y="86020"/>
                  </a:cubicBezTo>
                  <a:cubicBezTo>
                    <a:pt x="54796" y="71733"/>
                    <a:pt x="163805" y="4528"/>
                    <a:pt x="165392" y="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C7177DD3-7EB3-6C7A-1EC9-D19567815E7E}"/>
                </a:ext>
              </a:extLst>
            </p:cNvPr>
            <p:cNvSpPr/>
            <p:nvPr/>
          </p:nvSpPr>
          <p:spPr>
            <a:xfrm>
              <a:off x="3813169" y="2555367"/>
              <a:ext cx="226068" cy="57977"/>
            </a:xfrm>
            <a:custGeom>
              <a:avLst/>
              <a:gdLst>
                <a:gd name="connsiteX0" fmla="*/ 6 w 226068"/>
                <a:gd name="connsiteY0" fmla="*/ 41783 h 57977"/>
                <a:gd name="connsiteX1" fmla="*/ 142881 w 226068"/>
                <a:gd name="connsiteY1" fmla="*/ 29083 h 57977"/>
                <a:gd name="connsiteX2" fmla="*/ 225431 w 226068"/>
                <a:gd name="connsiteY2" fmla="*/ 57658 h 57977"/>
                <a:gd name="connsiteX3" fmla="*/ 174631 w 226068"/>
                <a:gd name="connsiteY3" fmla="*/ 6858 h 57977"/>
                <a:gd name="connsiteX4" fmla="*/ 60331 w 226068"/>
                <a:gd name="connsiteY4" fmla="*/ 508 h 57977"/>
                <a:gd name="connsiteX5" fmla="*/ 136531 w 226068"/>
                <a:gd name="connsiteY5" fmla="*/ 6858 h 57977"/>
                <a:gd name="connsiteX6" fmla="*/ 6 w 226068"/>
                <a:gd name="connsiteY6" fmla="*/ 41783 h 5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068" h="57977">
                  <a:moveTo>
                    <a:pt x="6" y="41783"/>
                  </a:moveTo>
                  <a:cubicBezTo>
                    <a:pt x="1064" y="45487"/>
                    <a:pt x="105310" y="26437"/>
                    <a:pt x="142881" y="29083"/>
                  </a:cubicBezTo>
                  <a:cubicBezTo>
                    <a:pt x="180452" y="31729"/>
                    <a:pt x="220139" y="61362"/>
                    <a:pt x="225431" y="57658"/>
                  </a:cubicBezTo>
                  <a:cubicBezTo>
                    <a:pt x="230723" y="53954"/>
                    <a:pt x="202148" y="16383"/>
                    <a:pt x="174631" y="6858"/>
                  </a:cubicBezTo>
                  <a:cubicBezTo>
                    <a:pt x="147114" y="-2667"/>
                    <a:pt x="66681" y="508"/>
                    <a:pt x="60331" y="508"/>
                  </a:cubicBezTo>
                  <a:cubicBezTo>
                    <a:pt x="53981" y="508"/>
                    <a:pt x="150819" y="-21"/>
                    <a:pt x="136531" y="6858"/>
                  </a:cubicBezTo>
                  <a:cubicBezTo>
                    <a:pt x="122244" y="13737"/>
                    <a:pt x="-1052" y="38079"/>
                    <a:pt x="6" y="41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41184195-7BA6-E333-3D86-E987655734DC}"/>
                </a:ext>
              </a:extLst>
            </p:cNvPr>
            <p:cNvSpPr/>
            <p:nvPr/>
          </p:nvSpPr>
          <p:spPr>
            <a:xfrm>
              <a:off x="3971894" y="2546238"/>
              <a:ext cx="210075" cy="149537"/>
            </a:xfrm>
            <a:custGeom>
              <a:avLst/>
              <a:gdLst>
                <a:gd name="connsiteX0" fmla="*/ 31 w 210075"/>
                <a:gd name="connsiteY0" fmla="*/ 112 h 149537"/>
                <a:gd name="connsiteX1" fmla="*/ 130206 w 210075"/>
                <a:gd name="connsiteY1" fmla="*/ 114412 h 149537"/>
                <a:gd name="connsiteX2" fmla="*/ 114331 w 210075"/>
                <a:gd name="connsiteY2" fmla="*/ 82662 h 149537"/>
                <a:gd name="connsiteX3" fmla="*/ 209581 w 210075"/>
                <a:gd name="connsiteY3" fmla="*/ 149337 h 149537"/>
                <a:gd name="connsiteX4" fmla="*/ 149256 w 210075"/>
                <a:gd name="connsiteY4" fmla="*/ 101712 h 149537"/>
                <a:gd name="connsiteX5" fmla="*/ 95281 w 210075"/>
                <a:gd name="connsiteY5" fmla="*/ 57262 h 149537"/>
                <a:gd name="connsiteX6" fmla="*/ 117506 w 210075"/>
                <a:gd name="connsiteY6" fmla="*/ 92187 h 149537"/>
                <a:gd name="connsiteX7" fmla="*/ 31 w 210075"/>
                <a:gd name="connsiteY7" fmla="*/ 112 h 14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75" h="149537">
                  <a:moveTo>
                    <a:pt x="31" y="112"/>
                  </a:moveTo>
                  <a:cubicBezTo>
                    <a:pt x="2148" y="3816"/>
                    <a:pt x="111156" y="100654"/>
                    <a:pt x="130206" y="114412"/>
                  </a:cubicBezTo>
                  <a:cubicBezTo>
                    <a:pt x="149256" y="128170"/>
                    <a:pt x="101102" y="76841"/>
                    <a:pt x="114331" y="82662"/>
                  </a:cubicBezTo>
                  <a:cubicBezTo>
                    <a:pt x="127560" y="88483"/>
                    <a:pt x="203760" y="146162"/>
                    <a:pt x="209581" y="149337"/>
                  </a:cubicBezTo>
                  <a:cubicBezTo>
                    <a:pt x="215402" y="152512"/>
                    <a:pt x="168306" y="117058"/>
                    <a:pt x="149256" y="101712"/>
                  </a:cubicBezTo>
                  <a:cubicBezTo>
                    <a:pt x="130206" y="86366"/>
                    <a:pt x="100573" y="58849"/>
                    <a:pt x="95281" y="57262"/>
                  </a:cubicBezTo>
                  <a:cubicBezTo>
                    <a:pt x="89989" y="55675"/>
                    <a:pt x="130206" y="99066"/>
                    <a:pt x="117506" y="92187"/>
                  </a:cubicBezTo>
                  <a:cubicBezTo>
                    <a:pt x="104806" y="85308"/>
                    <a:pt x="-2086" y="-3592"/>
                    <a:pt x="31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FBB26D4-5B59-92D4-64FF-6E130C45A26C}"/>
                </a:ext>
              </a:extLst>
            </p:cNvPr>
            <p:cNvSpPr/>
            <p:nvPr/>
          </p:nvSpPr>
          <p:spPr>
            <a:xfrm>
              <a:off x="3705192" y="2520870"/>
              <a:ext cx="288500" cy="117568"/>
            </a:xfrm>
            <a:custGeom>
              <a:avLst/>
              <a:gdLst>
                <a:gd name="connsiteX0" fmla="*/ 285783 w 288500"/>
                <a:gd name="connsiteY0" fmla="*/ 80 h 117568"/>
                <a:gd name="connsiteX1" fmla="*/ 152433 w 288500"/>
                <a:gd name="connsiteY1" fmla="*/ 28655 h 117568"/>
                <a:gd name="connsiteX2" fmla="*/ 114333 w 288500"/>
                <a:gd name="connsiteY2" fmla="*/ 47705 h 117568"/>
                <a:gd name="connsiteX3" fmla="*/ 203233 w 288500"/>
                <a:gd name="connsiteY3" fmla="*/ 35005 h 117568"/>
                <a:gd name="connsiteX4" fmla="*/ 130208 w 288500"/>
                <a:gd name="connsiteY4" fmla="*/ 44530 h 117568"/>
                <a:gd name="connsiteX5" fmla="*/ 33 w 288500"/>
                <a:gd name="connsiteY5" fmla="*/ 117555 h 117568"/>
                <a:gd name="connsiteX6" fmla="*/ 142908 w 288500"/>
                <a:gd name="connsiteY6" fmla="*/ 38180 h 117568"/>
                <a:gd name="connsiteX7" fmla="*/ 234983 w 288500"/>
                <a:gd name="connsiteY7" fmla="*/ 38180 h 117568"/>
                <a:gd name="connsiteX8" fmla="*/ 285783 w 288500"/>
                <a:gd name="connsiteY8" fmla="*/ 80 h 11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500" h="117568">
                  <a:moveTo>
                    <a:pt x="285783" y="80"/>
                  </a:moveTo>
                  <a:cubicBezTo>
                    <a:pt x="272025" y="-1507"/>
                    <a:pt x="181008" y="20717"/>
                    <a:pt x="152433" y="28655"/>
                  </a:cubicBezTo>
                  <a:cubicBezTo>
                    <a:pt x="123858" y="36593"/>
                    <a:pt x="105866" y="46647"/>
                    <a:pt x="114333" y="47705"/>
                  </a:cubicBezTo>
                  <a:cubicBezTo>
                    <a:pt x="122800" y="48763"/>
                    <a:pt x="200587" y="35534"/>
                    <a:pt x="203233" y="35005"/>
                  </a:cubicBezTo>
                  <a:cubicBezTo>
                    <a:pt x="205879" y="34476"/>
                    <a:pt x="164075" y="30772"/>
                    <a:pt x="130208" y="44530"/>
                  </a:cubicBezTo>
                  <a:cubicBezTo>
                    <a:pt x="96341" y="58288"/>
                    <a:pt x="-2084" y="118613"/>
                    <a:pt x="33" y="117555"/>
                  </a:cubicBezTo>
                  <a:cubicBezTo>
                    <a:pt x="2150" y="116497"/>
                    <a:pt x="103750" y="51409"/>
                    <a:pt x="142908" y="38180"/>
                  </a:cubicBezTo>
                  <a:cubicBezTo>
                    <a:pt x="182066" y="24951"/>
                    <a:pt x="212229" y="42413"/>
                    <a:pt x="234983" y="38180"/>
                  </a:cubicBezTo>
                  <a:cubicBezTo>
                    <a:pt x="257737" y="33947"/>
                    <a:pt x="299541" y="1667"/>
                    <a:pt x="285783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7164DA19-8752-8911-4515-5646F2A95CAD}"/>
                </a:ext>
              </a:extLst>
            </p:cNvPr>
            <p:cNvSpPr/>
            <p:nvPr/>
          </p:nvSpPr>
          <p:spPr>
            <a:xfrm>
              <a:off x="3876494" y="2581255"/>
              <a:ext cx="221265" cy="72267"/>
            </a:xfrm>
            <a:custGeom>
              <a:avLst/>
              <a:gdLst>
                <a:gd name="connsiteX0" fmla="*/ 181 w 221265"/>
                <a:gd name="connsiteY0" fmla="*/ 20 h 72267"/>
                <a:gd name="connsiteX1" fmla="*/ 114481 w 221265"/>
                <a:gd name="connsiteY1" fmla="*/ 53995 h 72267"/>
                <a:gd name="connsiteX2" fmla="*/ 41456 w 221265"/>
                <a:gd name="connsiteY2" fmla="*/ 69870 h 72267"/>
                <a:gd name="connsiteX3" fmla="*/ 216081 w 221265"/>
                <a:gd name="connsiteY3" fmla="*/ 69870 h 72267"/>
                <a:gd name="connsiteX4" fmla="*/ 168456 w 221265"/>
                <a:gd name="connsiteY4" fmla="*/ 47645 h 72267"/>
                <a:gd name="connsiteX5" fmla="*/ 98606 w 221265"/>
                <a:gd name="connsiteY5" fmla="*/ 12720 h 72267"/>
                <a:gd name="connsiteX6" fmla="*/ 165281 w 221265"/>
                <a:gd name="connsiteY6" fmla="*/ 66695 h 72267"/>
                <a:gd name="connsiteX7" fmla="*/ 89081 w 221265"/>
                <a:gd name="connsiteY7" fmla="*/ 47645 h 72267"/>
                <a:gd name="connsiteX8" fmla="*/ 181 w 221265"/>
                <a:gd name="connsiteY8" fmla="*/ 20 h 7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265" h="72267">
                  <a:moveTo>
                    <a:pt x="181" y="20"/>
                  </a:moveTo>
                  <a:cubicBezTo>
                    <a:pt x="4414" y="1078"/>
                    <a:pt x="107602" y="42353"/>
                    <a:pt x="114481" y="53995"/>
                  </a:cubicBezTo>
                  <a:cubicBezTo>
                    <a:pt x="121360" y="65637"/>
                    <a:pt x="24523" y="67224"/>
                    <a:pt x="41456" y="69870"/>
                  </a:cubicBezTo>
                  <a:cubicBezTo>
                    <a:pt x="58389" y="72516"/>
                    <a:pt x="194914" y="73574"/>
                    <a:pt x="216081" y="69870"/>
                  </a:cubicBezTo>
                  <a:cubicBezTo>
                    <a:pt x="237248" y="66166"/>
                    <a:pt x="188035" y="57170"/>
                    <a:pt x="168456" y="47645"/>
                  </a:cubicBezTo>
                  <a:cubicBezTo>
                    <a:pt x="148877" y="38120"/>
                    <a:pt x="99135" y="9545"/>
                    <a:pt x="98606" y="12720"/>
                  </a:cubicBezTo>
                  <a:cubicBezTo>
                    <a:pt x="98077" y="15895"/>
                    <a:pt x="166869" y="60874"/>
                    <a:pt x="165281" y="66695"/>
                  </a:cubicBezTo>
                  <a:cubicBezTo>
                    <a:pt x="163694" y="72516"/>
                    <a:pt x="111306" y="56112"/>
                    <a:pt x="89081" y="47645"/>
                  </a:cubicBezTo>
                  <a:cubicBezTo>
                    <a:pt x="66856" y="39178"/>
                    <a:pt x="-4052" y="-1038"/>
                    <a:pt x="181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42BD38DA-D540-99D2-A9E3-AF8E45336A7C}"/>
                </a:ext>
              </a:extLst>
            </p:cNvPr>
            <p:cNvSpPr/>
            <p:nvPr/>
          </p:nvSpPr>
          <p:spPr>
            <a:xfrm>
              <a:off x="3765540" y="2578041"/>
              <a:ext cx="219345" cy="158837"/>
            </a:xfrm>
            <a:custGeom>
              <a:avLst/>
              <a:gdLst>
                <a:gd name="connsiteX0" fmla="*/ 219085 w 219345"/>
                <a:gd name="connsiteY0" fmla="*/ 59 h 158837"/>
                <a:gd name="connsiteX1" fmla="*/ 111135 w 219345"/>
                <a:gd name="connsiteY1" fmla="*/ 28634 h 158837"/>
                <a:gd name="connsiteX2" fmla="*/ 10 w 219345"/>
                <a:gd name="connsiteY2" fmla="*/ 60384 h 158837"/>
                <a:gd name="connsiteX3" fmla="*/ 117485 w 219345"/>
                <a:gd name="connsiteY3" fmla="*/ 38159 h 158837"/>
                <a:gd name="connsiteX4" fmla="*/ 69860 w 219345"/>
                <a:gd name="connsiteY4" fmla="*/ 76259 h 158837"/>
                <a:gd name="connsiteX5" fmla="*/ 28585 w 219345"/>
                <a:gd name="connsiteY5" fmla="*/ 158809 h 158837"/>
                <a:gd name="connsiteX6" fmla="*/ 73035 w 219345"/>
                <a:gd name="connsiteY6" fmla="*/ 66734 h 158837"/>
                <a:gd name="connsiteX7" fmla="*/ 79385 w 219345"/>
                <a:gd name="connsiteY7" fmla="*/ 22284 h 158837"/>
                <a:gd name="connsiteX8" fmla="*/ 219085 w 219345"/>
                <a:gd name="connsiteY8" fmla="*/ 59 h 1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45" h="158837">
                  <a:moveTo>
                    <a:pt x="219085" y="59"/>
                  </a:moveTo>
                  <a:cubicBezTo>
                    <a:pt x="224376" y="1117"/>
                    <a:pt x="147647" y="18580"/>
                    <a:pt x="111135" y="28634"/>
                  </a:cubicBezTo>
                  <a:cubicBezTo>
                    <a:pt x="74623" y="38688"/>
                    <a:pt x="-1048" y="58796"/>
                    <a:pt x="10" y="60384"/>
                  </a:cubicBezTo>
                  <a:cubicBezTo>
                    <a:pt x="1068" y="61972"/>
                    <a:pt x="105843" y="35513"/>
                    <a:pt x="117485" y="38159"/>
                  </a:cubicBezTo>
                  <a:cubicBezTo>
                    <a:pt x="129127" y="40805"/>
                    <a:pt x="84677" y="56151"/>
                    <a:pt x="69860" y="76259"/>
                  </a:cubicBezTo>
                  <a:cubicBezTo>
                    <a:pt x="55043" y="96367"/>
                    <a:pt x="28056" y="160396"/>
                    <a:pt x="28585" y="158809"/>
                  </a:cubicBezTo>
                  <a:cubicBezTo>
                    <a:pt x="29114" y="157222"/>
                    <a:pt x="64568" y="89488"/>
                    <a:pt x="73035" y="66734"/>
                  </a:cubicBezTo>
                  <a:cubicBezTo>
                    <a:pt x="81502" y="43980"/>
                    <a:pt x="60864" y="32338"/>
                    <a:pt x="79385" y="22284"/>
                  </a:cubicBezTo>
                  <a:cubicBezTo>
                    <a:pt x="97906" y="12230"/>
                    <a:pt x="213794" y="-999"/>
                    <a:pt x="219085" y="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D2E1A240-526A-9D1A-C944-4F256BFC4604}"/>
                </a:ext>
              </a:extLst>
            </p:cNvPr>
            <p:cNvSpPr/>
            <p:nvPr/>
          </p:nvSpPr>
          <p:spPr>
            <a:xfrm>
              <a:off x="3785667" y="2653330"/>
              <a:ext cx="321903" cy="155457"/>
            </a:xfrm>
            <a:custGeom>
              <a:avLst/>
              <a:gdLst>
                <a:gd name="connsiteX0" fmla="*/ 97358 w 321903"/>
                <a:gd name="connsiteY0" fmla="*/ 970 h 155457"/>
                <a:gd name="connsiteX1" fmla="*/ 313258 w 321903"/>
                <a:gd name="connsiteY1" fmla="*/ 150195 h 155457"/>
                <a:gd name="connsiteX2" fmla="*/ 259283 w 321903"/>
                <a:gd name="connsiteY2" fmla="*/ 115270 h 155457"/>
                <a:gd name="connsiteX3" fmla="*/ 75133 w 321903"/>
                <a:gd name="connsiteY3" fmla="*/ 51770 h 155457"/>
                <a:gd name="connsiteX4" fmla="*/ 8458 w 321903"/>
                <a:gd name="connsiteY4" fmla="*/ 51770 h 155457"/>
                <a:gd name="connsiteX5" fmla="*/ 252933 w 321903"/>
                <a:gd name="connsiteY5" fmla="*/ 83520 h 155457"/>
                <a:gd name="connsiteX6" fmla="*/ 97358 w 321903"/>
                <a:gd name="connsiteY6" fmla="*/ 970 h 15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903" h="155457">
                  <a:moveTo>
                    <a:pt x="97358" y="970"/>
                  </a:moveTo>
                  <a:cubicBezTo>
                    <a:pt x="107412" y="12082"/>
                    <a:pt x="286271" y="131145"/>
                    <a:pt x="313258" y="150195"/>
                  </a:cubicBezTo>
                  <a:cubicBezTo>
                    <a:pt x="340245" y="169245"/>
                    <a:pt x="298970" y="131674"/>
                    <a:pt x="259283" y="115270"/>
                  </a:cubicBezTo>
                  <a:cubicBezTo>
                    <a:pt x="219596" y="98866"/>
                    <a:pt x="116937" y="62353"/>
                    <a:pt x="75133" y="51770"/>
                  </a:cubicBezTo>
                  <a:cubicBezTo>
                    <a:pt x="33329" y="41187"/>
                    <a:pt x="-21175" y="46478"/>
                    <a:pt x="8458" y="51770"/>
                  </a:cubicBezTo>
                  <a:cubicBezTo>
                    <a:pt x="38091" y="57062"/>
                    <a:pt x="232825" y="89341"/>
                    <a:pt x="252933" y="83520"/>
                  </a:cubicBezTo>
                  <a:cubicBezTo>
                    <a:pt x="273041" y="77699"/>
                    <a:pt x="87304" y="-10142"/>
                    <a:pt x="97358" y="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BEF8E6DB-3F92-8AF2-719A-80C9E845B5DD}"/>
                </a:ext>
              </a:extLst>
            </p:cNvPr>
            <p:cNvSpPr/>
            <p:nvPr/>
          </p:nvSpPr>
          <p:spPr>
            <a:xfrm>
              <a:off x="3983899" y="2606630"/>
              <a:ext cx="201360" cy="147526"/>
            </a:xfrm>
            <a:custGeom>
              <a:avLst/>
              <a:gdLst>
                <a:gd name="connsiteX0" fmla="*/ 726 w 201360"/>
                <a:gd name="connsiteY0" fmla="*/ 47670 h 147526"/>
                <a:gd name="connsiteX1" fmla="*/ 134076 w 201360"/>
                <a:gd name="connsiteY1" fmla="*/ 57195 h 147526"/>
                <a:gd name="connsiteX2" fmla="*/ 149951 w 201360"/>
                <a:gd name="connsiteY2" fmla="*/ 73070 h 147526"/>
                <a:gd name="connsiteX3" fmla="*/ 140426 w 201360"/>
                <a:gd name="connsiteY3" fmla="*/ 28620 h 147526"/>
                <a:gd name="connsiteX4" fmla="*/ 181701 w 201360"/>
                <a:gd name="connsiteY4" fmla="*/ 69895 h 147526"/>
                <a:gd name="connsiteX5" fmla="*/ 200751 w 201360"/>
                <a:gd name="connsiteY5" fmla="*/ 45 h 147526"/>
                <a:gd name="connsiteX6" fmla="*/ 194401 w 201360"/>
                <a:gd name="connsiteY6" fmla="*/ 60370 h 147526"/>
                <a:gd name="connsiteX7" fmla="*/ 172176 w 201360"/>
                <a:gd name="connsiteY7" fmla="*/ 127045 h 147526"/>
                <a:gd name="connsiteX8" fmla="*/ 165826 w 201360"/>
                <a:gd name="connsiteY8" fmla="*/ 146095 h 147526"/>
                <a:gd name="connsiteX9" fmla="*/ 118201 w 201360"/>
                <a:gd name="connsiteY9" fmla="*/ 95295 h 147526"/>
                <a:gd name="connsiteX10" fmla="*/ 102326 w 201360"/>
                <a:gd name="connsiteY10" fmla="*/ 76245 h 147526"/>
                <a:gd name="connsiteX11" fmla="*/ 80101 w 201360"/>
                <a:gd name="connsiteY11" fmla="*/ 57195 h 147526"/>
                <a:gd name="connsiteX12" fmla="*/ 726 w 201360"/>
                <a:gd name="connsiteY12" fmla="*/ 47670 h 14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360" h="147526">
                  <a:moveTo>
                    <a:pt x="726" y="47670"/>
                  </a:moveTo>
                  <a:cubicBezTo>
                    <a:pt x="9722" y="47670"/>
                    <a:pt x="109205" y="52962"/>
                    <a:pt x="134076" y="57195"/>
                  </a:cubicBezTo>
                  <a:cubicBezTo>
                    <a:pt x="158947" y="61428"/>
                    <a:pt x="148893" y="77832"/>
                    <a:pt x="149951" y="73070"/>
                  </a:cubicBezTo>
                  <a:cubicBezTo>
                    <a:pt x="151009" y="68308"/>
                    <a:pt x="135134" y="29149"/>
                    <a:pt x="140426" y="28620"/>
                  </a:cubicBezTo>
                  <a:cubicBezTo>
                    <a:pt x="145718" y="28091"/>
                    <a:pt x="171647" y="74658"/>
                    <a:pt x="181701" y="69895"/>
                  </a:cubicBezTo>
                  <a:cubicBezTo>
                    <a:pt x="191755" y="65133"/>
                    <a:pt x="198634" y="1633"/>
                    <a:pt x="200751" y="45"/>
                  </a:cubicBezTo>
                  <a:cubicBezTo>
                    <a:pt x="202868" y="-1543"/>
                    <a:pt x="199163" y="39203"/>
                    <a:pt x="194401" y="60370"/>
                  </a:cubicBezTo>
                  <a:cubicBezTo>
                    <a:pt x="189639" y="81537"/>
                    <a:pt x="172176" y="127045"/>
                    <a:pt x="172176" y="127045"/>
                  </a:cubicBezTo>
                  <a:cubicBezTo>
                    <a:pt x="167413" y="141333"/>
                    <a:pt x="174822" y="151387"/>
                    <a:pt x="165826" y="146095"/>
                  </a:cubicBezTo>
                  <a:cubicBezTo>
                    <a:pt x="156830" y="140803"/>
                    <a:pt x="128784" y="106937"/>
                    <a:pt x="118201" y="95295"/>
                  </a:cubicBezTo>
                  <a:cubicBezTo>
                    <a:pt x="107618" y="83653"/>
                    <a:pt x="108676" y="82595"/>
                    <a:pt x="102326" y="76245"/>
                  </a:cubicBezTo>
                  <a:cubicBezTo>
                    <a:pt x="95976" y="69895"/>
                    <a:pt x="91214" y="60370"/>
                    <a:pt x="80101" y="57195"/>
                  </a:cubicBezTo>
                  <a:cubicBezTo>
                    <a:pt x="68988" y="54020"/>
                    <a:pt x="-8270" y="47670"/>
                    <a:pt x="726" y="47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AC715BF-0A8A-D303-C8E7-190C2193B987}"/>
                </a:ext>
              </a:extLst>
            </p:cNvPr>
            <p:cNvSpPr/>
            <p:nvPr/>
          </p:nvSpPr>
          <p:spPr>
            <a:xfrm>
              <a:off x="3604670" y="2374799"/>
              <a:ext cx="154551" cy="378273"/>
            </a:xfrm>
            <a:custGeom>
              <a:avLst/>
              <a:gdLst>
                <a:gd name="connsiteX0" fmla="*/ 154530 w 154551"/>
                <a:gd name="connsiteY0" fmla="*/ 101 h 378273"/>
                <a:gd name="connsiteX1" fmla="*/ 37055 w 154551"/>
                <a:gd name="connsiteY1" fmla="*/ 76301 h 378273"/>
                <a:gd name="connsiteX2" fmla="*/ 94205 w 154551"/>
                <a:gd name="connsiteY2" fmla="*/ 44551 h 378273"/>
                <a:gd name="connsiteX3" fmla="*/ 49755 w 154551"/>
                <a:gd name="connsiteY3" fmla="*/ 123926 h 378273"/>
                <a:gd name="connsiteX4" fmla="*/ 37055 w 154551"/>
                <a:gd name="connsiteY4" fmla="*/ 228701 h 378273"/>
                <a:gd name="connsiteX5" fmla="*/ 37055 w 154551"/>
                <a:gd name="connsiteY5" fmla="*/ 139801 h 378273"/>
                <a:gd name="connsiteX6" fmla="*/ 2130 w 154551"/>
                <a:gd name="connsiteY6" fmla="*/ 377926 h 378273"/>
                <a:gd name="connsiteX7" fmla="*/ 8480 w 154551"/>
                <a:gd name="connsiteY7" fmla="*/ 190601 h 378273"/>
                <a:gd name="connsiteX8" fmla="*/ 46580 w 154551"/>
                <a:gd name="connsiteY8" fmla="*/ 95351 h 378273"/>
                <a:gd name="connsiteX9" fmla="*/ 154530 w 154551"/>
                <a:gd name="connsiteY9" fmla="*/ 101 h 37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51" h="378273">
                  <a:moveTo>
                    <a:pt x="154530" y="101"/>
                  </a:moveTo>
                  <a:cubicBezTo>
                    <a:pt x="152943" y="-3074"/>
                    <a:pt x="47109" y="68893"/>
                    <a:pt x="37055" y="76301"/>
                  </a:cubicBezTo>
                  <a:cubicBezTo>
                    <a:pt x="27001" y="83709"/>
                    <a:pt x="92088" y="36614"/>
                    <a:pt x="94205" y="44551"/>
                  </a:cubicBezTo>
                  <a:cubicBezTo>
                    <a:pt x="96322" y="52488"/>
                    <a:pt x="59280" y="93234"/>
                    <a:pt x="49755" y="123926"/>
                  </a:cubicBezTo>
                  <a:cubicBezTo>
                    <a:pt x="40230" y="154618"/>
                    <a:pt x="39172" y="226055"/>
                    <a:pt x="37055" y="228701"/>
                  </a:cubicBezTo>
                  <a:cubicBezTo>
                    <a:pt x="34938" y="231347"/>
                    <a:pt x="42876" y="114930"/>
                    <a:pt x="37055" y="139801"/>
                  </a:cubicBezTo>
                  <a:cubicBezTo>
                    <a:pt x="31234" y="164672"/>
                    <a:pt x="6893" y="369459"/>
                    <a:pt x="2130" y="377926"/>
                  </a:cubicBezTo>
                  <a:cubicBezTo>
                    <a:pt x="-2633" y="386393"/>
                    <a:pt x="1072" y="237697"/>
                    <a:pt x="8480" y="190601"/>
                  </a:cubicBezTo>
                  <a:cubicBezTo>
                    <a:pt x="15888" y="143505"/>
                    <a:pt x="22768" y="130276"/>
                    <a:pt x="46580" y="95351"/>
                  </a:cubicBezTo>
                  <a:cubicBezTo>
                    <a:pt x="70392" y="60426"/>
                    <a:pt x="156117" y="3276"/>
                    <a:pt x="154530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356C063A-EAC9-64F4-F0C9-2866FD3DA0C2}"/>
                </a:ext>
              </a:extLst>
            </p:cNvPr>
            <p:cNvSpPr/>
            <p:nvPr/>
          </p:nvSpPr>
          <p:spPr>
            <a:xfrm>
              <a:off x="4130096" y="2401285"/>
              <a:ext cx="111839" cy="262578"/>
            </a:xfrm>
            <a:custGeom>
              <a:avLst/>
              <a:gdLst>
                <a:gd name="connsiteX0" fmla="*/ 579 w 111839"/>
                <a:gd name="connsiteY0" fmla="*/ 2190 h 262578"/>
                <a:gd name="connsiteX1" fmla="*/ 79954 w 111839"/>
                <a:gd name="connsiteY1" fmla="*/ 176815 h 262578"/>
                <a:gd name="connsiteX2" fmla="*/ 111704 w 111839"/>
                <a:gd name="connsiteY2" fmla="*/ 262540 h 262578"/>
                <a:gd name="connsiteX3" fmla="*/ 89479 w 111839"/>
                <a:gd name="connsiteY3" fmla="*/ 186340 h 262578"/>
                <a:gd name="connsiteX4" fmla="*/ 45029 w 111839"/>
                <a:gd name="connsiteY4" fmla="*/ 84740 h 262578"/>
                <a:gd name="connsiteX5" fmla="*/ 579 w 111839"/>
                <a:gd name="connsiteY5" fmla="*/ 2190 h 26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839" h="262578">
                  <a:moveTo>
                    <a:pt x="579" y="2190"/>
                  </a:moveTo>
                  <a:cubicBezTo>
                    <a:pt x="6400" y="17536"/>
                    <a:pt x="61433" y="133423"/>
                    <a:pt x="79954" y="176815"/>
                  </a:cubicBezTo>
                  <a:cubicBezTo>
                    <a:pt x="98475" y="220207"/>
                    <a:pt x="110117" y="260953"/>
                    <a:pt x="111704" y="262540"/>
                  </a:cubicBezTo>
                  <a:cubicBezTo>
                    <a:pt x="113291" y="264127"/>
                    <a:pt x="100591" y="215973"/>
                    <a:pt x="89479" y="186340"/>
                  </a:cubicBezTo>
                  <a:cubicBezTo>
                    <a:pt x="78367" y="156707"/>
                    <a:pt x="55612" y="113315"/>
                    <a:pt x="45029" y="84740"/>
                  </a:cubicBezTo>
                  <a:cubicBezTo>
                    <a:pt x="34446" y="56165"/>
                    <a:pt x="-5242" y="-13156"/>
                    <a:pt x="579" y="2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03B73B5-B2BE-046C-630D-0D3CA8C2796A}"/>
                </a:ext>
              </a:extLst>
            </p:cNvPr>
            <p:cNvSpPr/>
            <p:nvPr/>
          </p:nvSpPr>
          <p:spPr>
            <a:xfrm>
              <a:off x="3644153" y="1996980"/>
              <a:ext cx="210328" cy="261866"/>
            </a:xfrm>
            <a:custGeom>
              <a:avLst/>
              <a:gdLst>
                <a:gd name="connsiteX0" fmla="*/ 210297 w 210328"/>
                <a:gd name="connsiteY0" fmla="*/ 95 h 261866"/>
                <a:gd name="connsiteX1" fmla="*/ 73772 w 210328"/>
                <a:gd name="connsiteY1" fmla="*/ 133445 h 261866"/>
                <a:gd name="connsiteX2" fmla="*/ 747 w 210328"/>
                <a:gd name="connsiteY2" fmla="*/ 260445 h 261866"/>
                <a:gd name="connsiteX3" fmla="*/ 38847 w 210328"/>
                <a:gd name="connsiteY3" fmla="*/ 193770 h 261866"/>
                <a:gd name="connsiteX4" fmla="*/ 86472 w 210328"/>
                <a:gd name="connsiteY4" fmla="*/ 73120 h 261866"/>
                <a:gd name="connsiteX5" fmla="*/ 61072 w 210328"/>
                <a:gd name="connsiteY5" fmla="*/ 111220 h 261866"/>
                <a:gd name="connsiteX6" fmla="*/ 210297 w 210328"/>
                <a:gd name="connsiteY6" fmla="*/ 95 h 26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328" h="261866">
                  <a:moveTo>
                    <a:pt x="210297" y="95"/>
                  </a:moveTo>
                  <a:cubicBezTo>
                    <a:pt x="212414" y="3799"/>
                    <a:pt x="108697" y="90053"/>
                    <a:pt x="73772" y="133445"/>
                  </a:cubicBezTo>
                  <a:cubicBezTo>
                    <a:pt x="38847" y="176837"/>
                    <a:pt x="6568" y="250391"/>
                    <a:pt x="747" y="260445"/>
                  </a:cubicBezTo>
                  <a:cubicBezTo>
                    <a:pt x="-5074" y="270499"/>
                    <a:pt x="24559" y="224991"/>
                    <a:pt x="38847" y="193770"/>
                  </a:cubicBezTo>
                  <a:cubicBezTo>
                    <a:pt x="53134" y="162549"/>
                    <a:pt x="82768" y="86878"/>
                    <a:pt x="86472" y="73120"/>
                  </a:cubicBezTo>
                  <a:cubicBezTo>
                    <a:pt x="90176" y="59362"/>
                    <a:pt x="43080" y="121274"/>
                    <a:pt x="61072" y="111220"/>
                  </a:cubicBezTo>
                  <a:cubicBezTo>
                    <a:pt x="79064" y="101166"/>
                    <a:pt x="208180" y="-3609"/>
                    <a:pt x="210297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D83B6463-C1C9-133A-D5E3-B7652FCF2359}"/>
                </a:ext>
              </a:extLst>
            </p:cNvPr>
            <p:cNvSpPr/>
            <p:nvPr/>
          </p:nvSpPr>
          <p:spPr>
            <a:xfrm>
              <a:off x="3911072" y="1955417"/>
              <a:ext cx="318284" cy="51198"/>
            </a:xfrm>
            <a:custGeom>
              <a:avLst/>
              <a:gdLst>
                <a:gd name="connsiteX0" fmla="*/ 528 w 318284"/>
                <a:gd name="connsiteY0" fmla="*/ 41658 h 51198"/>
                <a:gd name="connsiteX1" fmla="*/ 213253 w 318284"/>
                <a:gd name="connsiteY1" fmla="*/ 35308 h 51198"/>
                <a:gd name="connsiteX2" fmla="*/ 318028 w 318284"/>
                <a:gd name="connsiteY2" fmla="*/ 51183 h 51198"/>
                <a:gd name="connsiteX3" fmla="*/ 245003 w 318284"/>
                <a:gd name="connsiteY3" fmla="*/ 38483 h 51198"/>
                <a:gd name="connsiteX4" fmla="*/ 57678 w 318284"/>
                <a:gd name="connsiteY4" fmla="*/ 383 h 51198"/>
                <a:gd name="connsiteX5" fmla="*/ 149753 w 318284"/>
                <a:gd name="connsiteY5" fmla="*/ 19433 h 51198"/>
                <a:gd name="connsiteX6" fmla="*/ 528 w 318284"/>
                <a:gd name="connsiteY6" fmla="*/ 41658 h 5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284" h="51198">
                  <a:moveTo>
                    <a:pt x="528" y="41658"/>
                  </a:moveTo>
                  <a:cubicBezTo>
                    <a:pt x="11111" y="44304"/>
                    <a:pt x="160336" y="33721"/>
                    <a:pt x="213253" y="35308"/>
                  </a:cubicBezTo>
                  <a:cubicBezTo>
                    <a:pt x="266170" y="36895"/>
                    <a:pt x="312736" y="50654"/>
                    <a:pt x="318028" y="51183"/>
                  </a:cubicBezTo>
                  <a:cubicBezTo>
                    <a:pt x="323320" y="51712"/>
                    <a:pt x="245003" y="38483"/>
                    <a:pt x="245003" y="38483"/>
                  </a:cubicBezTo>
                  <a:lnTo>
                    <a:pt x="57678" y="383"/>
                  </a:lnTo>
                  <a:cubicBezTo>
                    <a:pt x="41803" y="-2792"/>
                    <a:pt x="157691" y="14670"/>
                    <a:pt x="149753" y="19433"/>
                  </a:cubicBezTo>
                  <a:cubicBezTo>
                    <a:pt x="141816" y="24195"/>
                    <a:pt x="-10055" y="39012"/>
                    <a:pt x="528" y="41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C1992270-547E-4DDB-BEBF-C68A212E74D6}"/>
                </a:ext>
              </a:extLst>
            </p:cNvPr>
            <p:cNvSpPr/>
            <p:nvPr/>
          </p:nvSpPr>
          <p:spPr>
            <a:xfrm>
              <a:off x="3549302" y="2416093"/>
              <a:ext cx="54365" cy="325485"/>
            </a:xfrm>
            <a:custGeom>
              <a:avLst/>
              <a:gdLst>
                <a:gd name="connsiteX0" fmla="*/ 54323 w 54365"/>
                <a:gd name="connsiteY0" fmla="*/ 82 h 325485"/>
                <a:gd name="connsiteX1" fmla="*/ 22573 w 54365"/>
                <a:gd name="connsiteY1" fmla="*/ 139782 h 325485"/>
                <a:gd name="connsiteX2" fmla="*/ 13048 w 54365"/>
                <a:gd name="connsiteY2" fmla="*/ 320757 h 325485"/>
                <a:gd name="connsiteX3" fmla="*/ 13048 w 54365"/>
                <a:gd name="connsiteY3" fmla="*/ 254082 h 325485"/>
                <a:gd name="connsiteX4" fmla="*/ 348 w 54365"/>
                <a:gd name="connsiteY4" fmla="*/ 57232 h 325485"/>
                <a:gd name="connsiteX5" fmla="*/ 28923 w 54365"/>
                <a:gd name="connsiteY5" fmla="*/ 158832 h 325485"/>
                <a:gd name="connsiteX6" fmla="*/ 54323 w 54365"/>
                <a:gd name="connsiteY6" fmla="*/ 82 h 32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65" h="325485">
                  <a:moveTo>
                    <a:pt x="54323" y="82"/>
                  </a:moveTo>
                  <a:cubicBezTo>
                    <a:pt x="53265" y="-3093"/>
                    <a:pt x="29452" y="86336"/>
                    <a:pt x="22573" y="139782"/>
                  </a:cubicBezTo>
                  <a:cubicBezTo>
                    <a:pt x="15694" y="193228"/>
                    <a:pt x="14635" y="301707"/>
                    <a:pt x="13048" y="320757"/>
                  </a:cubicBezTo>
                  <a:cubicBezTo>
                    <a:pt x="11461" y="339807"/>
                    <a:pt x="15165" y="298003"/>
                    <a:pt x="13048" y="254082"/>
                  </a:cubicBezTo>
                  <a:cubicBezTo>
                    <a:pt x="10931" y="210161"/>
                    <a:pt x="-2298" y="73107"/>
                    <a:pt x="348" y="57232"/>
                  </a:cubicBezTo>
                  <a:cubicBezTo>
                    <a:pt x="2994" y="41357"/>
                    <a:pt x="21515" y="163595"/>
                    <a:pt x="28923" y="158832"/>
                  </a:cubicBezTo>
                  <a:cubicBezTo>
                    <a:pt x="36331" y="154070"/>
                    <a:pt x="55381" y="3257"/>
                    <a:pt x="54323" y="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216F88B7-5AEE-016F-E39E-E910A8448307}"/>
                </a:ext>
              </a:extLst>
            </p:cNvPr>
            <p:cNvSpPr/>
            <p:nvPr/>
          </p:nvSpPr>
          <p:spPr>
            <a:xfrm>
              <a:off x="4283075" y="2527246"/>
              <a:ext cx="118901" cy="464853"/>
            </a:xfrm>
            <a:custGeom>
              <a:avLst/>
              <a:gdLst>
                <a:gd name="connsiteX0" fmla="*/ 101600 w 118901"/>
                <a:gd name="connsiteY0" fmla="*/ 54 h 464853"/>
                <a:gd name="connsiteX1" fmla="*/ 111125 w 118901"/>
                <a:gd name="connsiteY1" fmla="*/ 269929 h 464853"/>
                <a:gd name="connsiteX2" fmla="*/ 117475 w 118901"/>
                <a:gd name="connsiteY2" fmla="*/ 231829 h 464853"/>
                <a:gd name="connsiteX3" fmla="*/ 82550 w 118901"/>
                <a:gd name="connsiteY3" fmla="*/ 463604 h 464853"/>
                <a:gd name="connsiteX4" fmla="*/ 101600 w 118901"/>
                <a:gd name="connsiteY4" fmla="*/ 320729 h 464853"/>
                <a:gd name="connsiteX5" fmla="*/ 104775 w 118901"/>
                <a:gd name="connsiteY5" fmla="*/ 244529 h 464853"/>
                <a:gd name="connsiteX6" fmla="*/ 0 w 118901"/>
                <a:gd name="connsiteY6" fmla="*/ 57204 h 464853"/>
                <a:gd name="connsiteX7" fmla="*/ 104775 w 118901"/>
                <a:gd name="connsiteY7" fmla="*/ 244529 h 464853"/>
                <a:gd name="connsiteX8" fmla="*/ 101600 w 118901"/>
                <a:gd name="connsiteY8" fmla="*/ 54 h 464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1" h="464853">
                  <a:moveTo>
                    <a:pt x="101600" y="54"/>
                  </a:moveTo>
                  <a:cubicBezTo>
                    <a:pt x="102658" y="4287"/>
                    <a:pt x="108479" y="231300"/>
                    <a:pt x="111125" y="269929"/>
                  </a:cubicBezTo>
                  <a:cubicBezTo>
                    <a:pt x="113771" y="308558"/>
                    <a:pt x="122238" y="199550"/>
                    <a:pt x="117475" y="231829"/>
                  </a:cubicBezTo>
                  <a:cubicBezTo>
                    <a:pt x="112713" y="264108"/>
                    <a:pt x="85196" y="448787"/>
                    <a:pt x="82550" y="463604"/>
                  </a:cubicBezTo>
                  <a:cubicBezTo>
                    <a:pt x="79904" y="478421"/>
                    <a:pt x="97896" y="357241"/>
                    <a:pt x="101600" y="320729"/>
                  </a:cubicBezTo>
                  <a:cubicBezTo>
                    <a:pt x="105304" y="284217"/>
                    <a:pt x="121708" y="288450"/>
                    <a:pt x="104775" y="244529"/>
                  </a:cubicBezTo>
                  <a:cubicBezTo>
                    <a:pt x="87842" y="200608"/>
                    <a:pt x="0" y="57204"/>
                    <a:pt x="0" y="57204"/>
                  </a:cubicBezTo>
                  <a:cubicBezTo>
                    <a:pt x="0" y="57204"/>
                    <a:pt x="86254" y="248233"/>
                    <a:pt x="104775" y="244529"/>
                  </a:cubicBezTo>
                  <a:cubicBezTo>
                    <a:pt x="123296" y="240825"/>
                    <a:pt x="100542" y="-4179"/>
                    <a:pt x="101600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D62DF0C-4B63-2594-1E3E-7BE00465C9DC}"/>
                </a:ext>
              </a:extLst>
            </p:cNvPr>
            <p:cNvSpPr/>
            <p:nvPr/>
          </p:nvSpPr>
          <p:spPr>
            <a:xfrm>
              <a:off x="3502017" y="2080718"/>
              <a:ext cx="200296" cy="748367"/>
            </a:xfrm>
            <a:custGeom>
              <a:avLst/>
              <a:gdLst>
                <a:gd name="connsiteX0" fmla="*/ 200033 w 200296"/>
                <a:gd name="connsiteY0" fmla="*/ 2082 h 748367"/>
                <a:gd name="connsiteX1" fmla="*/ 66683 w 200296"/>
                <a:gd name="connsiteY1" fmla="*/ 348157 h 748367"/>
                <a:gd name="connsiteX2" fmla="*/ 92083 w 200296"/>
                <a:gd name="connsiteY2" fmla="*/ 303707 h 748367"/>
                <a:gd name="connsiteX3" fmla="*/ 34933 w 200296"/>
                <a:gd name="connsiteY3" fmla="*/ 443407 h 748367"/>
                <a:gd name="connsiteX4" fmla="*/ 8 w 200296"/>
                <a:gd name="connsiteY4" fmla="*/ 672007 h 748367"/>
                <a:gd name="connsiteX5" fmla="*/ 31758 w 200296"/>
                <a:gd name="connsiteY5" fmla="*/ 589457 h 748367"/>
                <a:gd name="connsiteX6" fmla="*/ 50808 w 200296"/>
                <a:gd name="connsiteY6" fmla="*/ 748207 h 748367"/>
                <a:gd name="connsiteX7" fmla="*/ 47633 w 200296"/>
                <a:gd name="connsiteY7" fmla="*/ 614857 h 748367"/>
                <a:gd name="connsiteX8" fmla="*/ 47633 w 200296"/>
                <a:gd name="connsiteY8" fmla="*/ 405307 h 748367"/>
                <a:gd name="connsiteX9" fmla="*/ 120658 w 200296"/>
                <a:gd name="connsiteY9" fmla="*/ 132257 h 748367"/>
                <a:gd name="connsiteX10" fmla="*/ 101608 w 200296"/>
                <a:gd name="connsiteY10" fmla="*/ 198932 h 748367"/>
                <a:gd name="connsiteX11" fmla="*/ 200033 w 200296"/>
                <a:gd name="connsiteY11" fmla="*/ 2082 h 74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296" h="748367">
                  <a:moveTo>
                    <a:pt x="200033" y="2082"/>
                  </a:moveTo>
                  <a:cubicBezTo>
                    <a:pt x="194212" y="26953"/>
                    <a:pt x="84675" y="297886"/>
                    <a:pt x="66683" y="348157"/>
                  </a:cubicBezTo>
                  <a:cubicBezTo>
                    <a:pt x="48691" y="398428"/>
                    <a:pt x="97375" y="287832"/>
                    <a:pt x="92083" y="303707"/>
                  </a:cubicBezTo>
                  <a:cubicBezTo>
                    <a:pt x="86791" y="319582"/>
                    <a:pt x="50279" y="382024"/>
                    <a:pt x="34933" y="443407"/>
                  </a:cubicBezTo>
                  <a:cubicBezTo>
                    <a:pt x="19587" y="504790"/>
                    <a:pt x="537" y="647665"/>
                    <a:pt x="8" y="672007"/>
                  </a:cubicBezTo>
                  <a:cubicBezTo>
                    <a:pt x="-521" y="696349"/>
                    <a:pt x="23291" y="576757"/>
                    <a:pt x="31758" y="589457"/>
                  </a:cubicBezTo>
                  <a:cubicBezTo>
                    <a:pt x="40225" y="602157"/>
                    <a:pt x="48162" y="743974"/>
                    <a:pt x="50808" y="748207"/>
                  </a:cubicBezTo>
                  <a:cubicBezTo>
                    <a:pt x="53454" y="752440"/>
                    <a:pt x="48162" y="672007"/>
                    <a:pt x="47633" y="614857"/>
                  </a:cubicBezTo>
                  <a:cubicBezTo>
                    <a:pt x="47104" y="557707"/>
                    <a:pt x="35462" y="485740"/>
                    <a:pt x="47633" y="405307"/>
                  </a:cubicBezTo>
                  <a:cubicBezTo>
                    <a:pt x="59804" y="324874"/>
                    <a:pt x="111662" y="166653"/>
                    <a:pt x="120658" y="132257"/>
                  </a:cubicBezTo>
                  <a:cubicBezTo>
                    <a:pt x="129654" y="97861"/>
                    <a:pt x="89966" y="214807"/>
                    <a:pt x="101608" y="198932"/>
                  </a:cubicBezTo>
                  <a:cubicBezTo>
                    <a:pt x="113250" y="183057"/>
                    <a:pt x="205854" y="-22789"/>
                    <a:pt x="200033" y="20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84F76DA2-94A0-917D-6CDA-5CEA43C11A52}"/>
                </a:ext>
              </a:extLst>
            </p:cNvPr>
            <p:cNvSpPr/>
            <p:nvPr/>
          </p:nvSpPr>
          <p:spPr>
            <a:xfrm>
              <a:off x="4004639" y="2797584"/>
              <a:ext cx="186349" cy="117954"/>
            </a:xfrm>
            <a:custGeom>
              <a:avLst/>
              <a:gdLst>
                <a:gd name="connsiteX0" fmla="*/ 2211 w 186349"/>
                <a:gd name="connsiteY0" fmla="*/ 2766 h 117954"/>
                <a:gd name="connsiteX1" fmla="*/ 176836 w 186349"/>
                <a:gd name="connsiteY1" fmla="*/ 113891 h 117954"/>
                <a:gd name="connsiteX2" fmla="*/ 154611 w 186349"/>
                <a:gd name="connsiteY2" fmla="*/ 88491 h 117954"/>
                <a:gd name="connsiteX3" fmla="*/ 81586 w 186349"/>
                <a:gd name="connsiteY3" fmla="*/ 37691 h 117954"/>
                <a:gd name="connsiteX4" fmla="*/ 2211 w 186349"/>
                <a:gd name="connsiteY4" fmla="*/ 2766 h 11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349" h="117954">
                  <a:moveTo>
                    <a:pt x="2211" y="2766"/>
                  </a:moveTo>
                  <a:cubicBezTo>
                    <a:pt x="18086" y="15466"/>
                    <a:pt x="151436" y="99604"/>
                    <a:pt x="176836" y="113891"/>
                  </a:cubicBezTo>
                  <a:cubicBezTo>
                    <a:pt x="202236" y="128178"/>
                    <a:pt x="170486" y="101191"/>
                    <a:pt x="154611" y="88491"/>
                  </a:cubicBezTo>
                  <a:cubicBezTo>
                    <a:pt x="138736" y="75791"/>
                    <a:pt x="102753" y="50920"/>
                    <a:pt x="81586" y="37691"/>
                  </a:cubicBezTo>
                  <a:cubicBezTo>
                    <a:pt x="60419" y="24462"/>
                    <a:pt x="-13664" y="-9934"/>
                    <a:pt x="2211" y="27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00DFDFF-7A93-728E-A149-826166FD95D1}"/>
                </a:ext>
              </a:extLst>
            </p:cNvPr>
            <p:cNvSpPr/>
            <p:nvPr/>
          </p:nvSpPr>
          <p:spPr>
            <a:xfrm>
              <a:off x="3641693" y="2712952"/>
              <a:ext cx="215986" cy="177777"/>
            </a:xfrm>
            <a:custGeom>
              <a:avLst/>
              <a:gdLst>
                <a:gd name="connsiteX0" fmla="*/ 44482 w 215986"/>
                <a:gd name="connsiteY0" fmla="*/ 1673 h 177777"/>
                <a:gd name="connsiteX1" fmla="*/ 38132 w 215986"/>
                <a:gd name="connsiteY1" fmla="*/ 52473 h 177777"/>
                <a:gd name="connsiteX2" fmla="*/ 41307 w 215986"/>
                <a:gd name="connsiteY2" fmla="*/ 141373 h 177777"/>
                <a:gd name="connsiteX3" fmla="*/ 60357 w 215986"/>
                <a:gd name="connsiteY3" fmla="*/ 112798 h 177777"/>
                <a:gd name="connsiteX4" fmla="*/ 107982 w 215986"/>
                <a:gd name="connsiteY4" fmla="*/ 176298 h 177777"/>
                <a:gd name="connsiteX5" fmla="*/ 114332 w 215986"/>
                <a:gd name="connsiteY5" fmla="*/ 119148 h 177777"/>
                <a:gd name="connsiteX6" fmla="*/ 215932 w 215986"/>
                <a:gd name="connsiteY6" fmla="*/ 42948 h 177777"/>
                <a:gd name="connsiteX7" fmla="*/ 127032 w 215986"/>
                <a:gd name="connsiteY7" fmla="*/ 115973 h 177777"/>
                <a:gd name="connsiteX8" fmla="*/ 31782 w 215986"/>
                <a:gd name="connsiteY8" fmla="*/ 176298 h 177777"/>
                <a:gd name="connsiteX9" fmla="*/ 34957 w 215986"/>
                <a:gd name="connsiteY9" fmla="*/ 154073 h 177777"/>
                <a:gd name="connsiteX10" fmla="*/ 32 w 215986"/>
                <a:gd name="connsiteY10" fmla="*/ 96923 h 177777"/>
                <a:gd name="connsiteX11" fmla="*/ 28607 w 215986"/>
                <a:gd name="connsiteY11" fmla="*/ 112798 h 177777"/>
                <a:gd name="connsiteX12" fmla="*/ 44482 w 215986"/>
                <a:gd name="connsiteY12" fmla="*/ 1673 h 1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986" h="177777">
                  <a:moveTo>
                    <a:pt x="44482" y="1673"/>
                  </a:moveTo>
                  <a:cubicBezTo>
                    <a:pt x="46069" y="-8381"/>
                    <a:pt x="38661" y="29190"/>
                    <a:pt x="38132" y="52473"/>
                  </a:cubicBezTo>
                  <a:cubicBezTo>
                    <a:pt x="37603" y="75756"/>
                    <a:pt x="37603" y="131319"/>
                    <a:pt x="41307" y="141373"/>
                  </a:cubicBezTo>
                  <a:cubicBezTo>
                    <a:pt x="45011" y="151427"/>
                    <a:pt x="49245" y="106977"/>
                    <a:pt x="60357" y="112798"/>
                  </a:cubicBezTo>
                  <a:cubicBezTo>
                    <a:pt x="71469" y="118619"/>
                    <a:pt x="98986" y="175240"/>
                    <a:pt x="107982" y="176298"/>
                  </a:cubicBezTo>
                  <a:cubicBezTo>
                    <a:pt x="116978" y="177356"/>
                    <a:pt x="96340" y="141373"/>
                    <a:pt x="114332" y="119148"/>
                  </a:cubicBezTo>
                  <a:cubicBezTo>
                    <a:pt x="132324" y="96923"/>
                    <a:pt x="213815" y="43477"/>
                    <a:pt x="215932" y="42948"/>
                  </a:cubicBezTo>
                  <a:cubicBezTo>
                    <a:pt x="218049" y="42419"/>
                    <a:pt x="157724" y="93748"/>
                    <a:pt x="127032" y="115973"/>
                  </a:cubicBezTo>
                  <a:cubicBezTo>
                    <a:pt x="96340" y="138198"/>
                    <a:pt x="47128" y="169948"/>
                    <a:pt x="31782" y="176298"/>
                  </a:cubicBezTo>
                  <a:cubicBezTo>
                    <a:pt x="16436" y="182648"/>
                    <a:pt x="40249" y="167302"/>
                    <a:pt x="34957" y="154073"/>
                  </a:cubicBezTo>
                  <a:cubicBezTo>
                    <a:pt x="29665" y="140844"/>
                    <a:pt x="1090" y="103802"/>
                    <a:pt x="32" y="96923"/>
                  </a:cubicBezTo>
                  <a:cubicBezTo>
                    <a:pt x="-1026" y="90044"/>
                    <a:pt x="24374" y="123911"/>
                    <a:pt x="28607" y="112798"/>
                  </a:cubicBezTo>
                  <a:cubicBezTo>
                    <a:pt x="32840" y="101686"/>
                    <a:pt x="42895" y="11727"/>
                    <a:pt x="44482" y="16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4E0F5C8-FDA3-4A0E-AF49-FAC69211B944}"/>
                </a:ext>
              </a:extLst>
            </p:cNvPr>
            <p:cNvSpPr/>
            <p:nvPr/>
          </p:nvSpPr>
          <p:spPr>
            <a:xfrm>
              <a:off x="3536743" y="2743198"/>
              <a:ext cx="163834" cy="209558"/>
            </a:xfrm>
            <a:custGeom>
              <a:avLst/>
              <a:gdLst>
                <a:gd name="connsiteX0" fmla="*/ 207 w 163834"/>
                <a:gd name="connsiteY0" fmla="*/ 38102 h 209558"/>
                <a:gd name="connsiteX1" fmla="*/ 143082 w 163834"/>
                <a:gd name="connsiteY1" fmla="*/ 158752 h 209558"/>
                <a:gd name="connsiteX2" fmla="*/ 162132 w 163834"/>
                <a:gd name="connsiteY2" fmla="*/ 209552 h 209558"/>
                <a:gd name="connsiteX3" fmla="*/ 158957 w 163834"/>
                <a:gd name="connsiteY3" fmla="*/ 161927 h 209558"/>
                <a:gd name="connsiteX4" fmla="*/ 127207 w 163834"/>
                <a:gd name="connsiteY4" fmla="*/ 114302 h 209558"/>
                <a:gd name="connsiteX5" fmla="*/ 127207 w 163834"/>
                <a:gd name="connsiteY5" fmla="*/ 2 h 209558"/>
                <a:gd name="connsiteX6" fmla="*/ 111332 w 163834"/>
                <a:gd name="connsiteY6" fmla="*/ 111127 h 209558"/>
                <a:gd name="connsiteX7" fmla="*/ 207 w 163834"/>
                <a:gd name="connsiteY7" fmla="*/ 38102 h 20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834" h="209558">
                  <a:moveTo>
                    <a:pt x="207" y="38102"/>
                  </a:moveTo>
                  <a:cubicBezTo>
                    <a:pt x="5499" y="46039"/>
                    <a:pt x="116095" y="130177"/>
                    <a:pt x="143082" y="158752"/>
                  </a:cubicBezTo>
                  <a:cubicBezTo>
                    <a:pt x="170070" y="187327"/>
                    <a:pt x="159486" y="209023"/>
                    <a:pt x="162132" y="209552"/>
                  </a:cubicBezTo>
                  <a:cubicBezTo>
                    <a:pt x="164778" y="210081"/>
                    <a:pt x="164778" y="177802"/>
                    <a:pt x="158957" y="161927"/>
                  </a:cubicBezTo>
                  <a:cubicBezTo>
                    <a:pt x="153136" y="146052"/>
                    <a:pt x="132499" y="141290"/>
                    <a:pt x="127207" y="114302"/>
                  </a:cubicBezTo>
                  <a:cubicBezTo>
                    <a:pt x="121915" y="87315"/>
                    <a:pt x="129853" y="531"/>
                    <a:pt x="127207" y="2"/>
                  </a:cubicBezTo>
                  <a:cubicBezTo>
                    <a:pt x="124561" y="-527"/>
                    <a:pt x="130382" y="103719"/>
                    <a:pt x="111332" y="111127"/>
                  </a:cubicBezTo>
                  <a:cubicBezTo>
                    <a:pt x="92282" y="118535"/>
                    <a:pt x="-5085" y="30165"/>
                    <a:pt x="207" y="38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AC0D15BA-5D03-A85C-644A-B11333DA1C16}"/>
                </a:ext>
              </a:extLst>
            </p:cNvPr>
            <p:cNvSpPr/>
            <p:nvPr/>
          </p:nvSpPr>
          <p:spPr>
            <a:xfrm>
              <a:off x="4305046" y="2724125"/>
              <a:ext cx="101956" cy="374699"/>
            </a:xfrm>
            <a:custGeom>
              <a:avLst/>
              <a:gdLst>
                <a:gd name="connsiteX0" fmla="*/ 254 w 101956"/>
                <a:gd name="connsiteY0" fmla="*/ 6375 h 374699"/>
                <a:gd name="connsiteX1" fmla="*/ 28829 w 101956"/>
                <a:gd name="connsiteY1" fmla="*/ 165125 h 374699"/>
                <a:gd name="connsiteX2" fmla="*/ 25654 w 101956"/>
                <a:gd name="connsiteY2" fmla="*/ 317525 h 374699"/>
                <a:gd name="connsiteX3" fmla="*/ 28829 w 101956"/>
                <a:gd name="connsiteY3" fmla="*/ 231800 h 374699"/>
                <a:gd name="connsiteX4" fmla="*/ 28829 w 101956"/>
                <a:gd name="connsiteY4" fmla="*/ 374675 h 374699"/>
                <a:gd name="connsiteX5" fmla="*/ 60579 w 101956"/>
                <a:gd name="connsiteY5" fmla="*/ 219100 h 374699"/>
                <a:gd name="connsiteX6" fmla="*/ 101854 w 101956"/>
                <a:gd name="connsiteY6" fmla="*/ 25 h 374699"/>
                <a:gd name="connsiteX7" fmla="*/ 47879 w 101956"/>
                <a:gd name="connsiteY7" fmla="*/ 203225 h 374699"/>
                <a:gd name="connsiteX8" fmla="*/ 254 w 101956"/>
                <a:gd name="connsiteY8" fmla="*/ 6375 h 37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56" h="374699">
                  <a:moveTo>
                    <a:pt x="254" y="6375"/>
                  </a:moveTo>
                  <a:cubicBezTo>
                    <a:pt x="-2921" y="25"/>
                    <a:pt x="24596" y="113267"/>
                    <a:pt x="28829" y="165125"/>
                  </a:cubicBezTo>
                  <a:cubicBezTo>
                    <a:pt x="33062" y="216983"/>
                    <a:pt x="25654" y="306413"/>
                    <a:pt x="25654" y="317525"/>
                  </a:cubicBezTo>
                  <a:cubicBezTo>
                    <a:pt x="25654" y="328637"/>
                    <a:pt x="28300" y="222275"/>
                    <a:pt x="28829" y="231800"/>
                  </a:cubicBezTo>
                  <a:cubicBezTo>
                    <a:pt x="29358" y="241325"/>
                    <a:pt x="23537" y="376792"/>
                    <a:pt x="28829" y="374675"/>
                  </a:cubicBezTo>
                  <a:cubicBezTo>
                    <a:pt x="34121" y="372558"/>
                    <a:pt x="48408" y="281542"/>
                    <a:pt x="60579" y="219100"/>
                  </a:cubicBezTo>
                  <a:cubicBezTo>
                    <a:pt x="72750" y="156658"/>
                    <a:pt x="103971" y="2671"/>
                    <a:pt x="101854" y="25"/>
                  </a:cubicBezTo>
                  <a:cubicBezTo>
                    <a:pt x="99737" y="-2621"/>
                    <a:pt x="63754" y="199521"/>
                    <a:pt x="47879" y="203225"/>
                  </a:cubicBezTo>
                  <a:cubicBezTo>
                    <a:pt x="32004" y="206929"/>
                    <a:pt x="3429" y="12725"/>
                    <a:pt x="254" y="6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7197BCA-6432-5D74-AA2E-3C38804B9E41}"/>
                </a:ext>
              </a:extLst>
            </p:cNvPr>
            <p:cNvSpPr/>
            <p:nvPr/>
          </p:nvSpPr>
          <p:spPr>
            <a:xfrm>
              <a:off x="4171950" y="2387600"/>
              <a:ext cx="228607" cy="122063"/>
            </a:xfrm>
            <a:custGeom>
              <a:avLst/>
              <a:gdLst>
                <a:gd name="connsiteX0" fmla="*/ 0 w 228607"/>
                <a:gd name="connsiteY0" fmla="*/ 0 h 122063"/>
                <a:gd name="connsiteX1" fmla="*/ 101600 w 228607"/>
                <a:gd name="connsiteY1" fmla="*/ 53975 h 122063"/>
                <a:gd name="connsiteX2" fmla="*/ 104775 w 228607"/>
                <a:gd name="connsiteY2" fmla="*/ 25400 h 122063"/>
                <a:gd name="connsiteX3" fmla="*/ 193675 w 228607"/>
                <a:gd name="connsiteY3" fmla="*/ 98425 h 122063"/>
                <a:gd name="connsiteX4" fmla="*/ 174625 w 228607"/>
                <a:gd name="connsiteY4" fmla="*/ 85725 h 122063"/>
                <a:gd name="connsiteX5" fmla="*/ 104775 w 228607"/>
                <a:gd name="connsiteY5" fmla="*/ 111125 h 122063"/>
                <a:gd name="connsiteX6" fmla="*/ 184150 w 228607"/>
                <a:gd name="connsiteY6" fmla="*/ 95250 h 122063"/>
                <a:gd name="connsiteX7" fmla="*/ 228600 w 228607"/>
                <a:gd name="connsiteY7" fmla="*/ 120650 h 122063"/>
                <a:gd name="connsiteX8" fmla="*/ 187325 w 228607"/>
                <a:gd name="connsiteY8" fmla="*/ 44450 h 122063"/>
                <a:gd name="connsiteX9" fmla="*/ 136525 w 228607"/>
                <a:gd name="connsiteY9" fmla="*/ 34925 h 122063"/>
                <a:gd name="connsiteX10" fmla="*/ 0 w 228607"/>
                <a:gd name="connsiteY10" fmla="*/ 0 h 12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607" h="122063">
                  <a:moveTo>
                    <a:pt x="0" y="0"/>
                  </a:moveTo>
                  <a:cubicBezTo>
                    <a:pt x="42069" y="24871"/>
                    <a:pt x="84138" y="49742"/>
                    <a:pt x="101600" y="53975"/>
                  </a:cubicBezTo>
                  <a:cubicBezTo>
                    <a:pt x="119062" y="58208"/>
                    <a:pt x="89429" y="17992"/>
                    <a:pt x="104775" y="25400"/>
                  </a:cubicBezTo>
                  <a:cubicBezTo>
                    <a:pt x="120121" y="32808"/>
                    <a:pt x="193675" y="98425"/>
                    <a:pt x="193675" y="98425"/>
                  </a:cubicBezTo>
                  <a:cubicBezTo>
                    <a:pt x="205317" y="108479"/>
                    <a:pt x="189442" y="83608"/>
                    <a:pt x="174625" y="85725"/>
                  </a:cubicBezTo>
                  <a:cubicBezTo>
                    <a:pt x="159808" y="87842"/>
                    <a:pt x="103188" y="109538"/>
                    <a:pt x="104775" y="111125"/>
                  </a:cubicBezTo>
                  <a:cubicBezTo>
                    <a:pt x="106362" y="112712"/>
                    <a:pt x="163513" y="93663"/>
                    <a:pt x="184150" y="95250"/>
                  </a:cubicBezTo>
                  <a:cubicBezTo>
                    <a:pt x="204787" y="96837"/>
                    <a:pt x="228071" y="129117"/>
                    <a:pt x="228600" y="120650"/>
                  </a:cubicBezTo>
                  <a:cubicBezTo>
                    <a:pt x="229129" y="112183"/>
                    <a:pt x="202671" y="58738"/>
                    <a:pt x="187325" y="44450"/>
                  </a:cubicBezTo>
                  <a:cubicBezTo>
                    <a:pt x="171979" y="30163"/>
                    <a:pt x="136525" y="34925"/>
                    <a:pt x="136525" y="349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28460AD3-0ACC-8849-6455-3771FAA57822}"/>
                </a:ext>
              </a:extLst>
            </p:cNvPr>
            <p:cNvSpPr/>
            <p:nvPr/>
          </p:nvSpPr>
          <p:spPr>
            <a:xfrm>
              <a:off x="3487495" y="2346280"/>
              <a:ext cx="100892" cy="389726"/>
            </a:xfrm>
            <a:custGeom>
              <a:avLst/>
              <a:gdLst>
                <a:gd name="connsiteX0" fmla="*/ 100255 w 100892"/>
                <a:gd name="connsiteY0" fmla="*/ 45 h 389726"/>
                <a:gd name="connsiteX1" fmla="*/ 43105 w 100892"/>
                <a:gd name="connsiteY1" fmla="*/ 174670 h 389726"/>
                <a:gd name="connsiteX2" fmla="*/ 20880 w 100892"/>
                <a:gd name="connsiteY2" fmla="*/ 387395 h 389726"/>
                <a:gd name="connsiteX3" fmla="*/ 39930 w 100892"/>
                <a:gd name="connsiteY3" fmla="*/ 273095 h 389726"/>
                <a:gd name="connsiteX4" fmla="*/ 39930 w 100892"/>
                <a:gd name="connsiteY4" fmla="*/ 44495 h 389726"/>
                <a:gd name="connsiteX5" fmla="*/ 1830 w 100892"/>
                <a:gd name="connsiteY5" fmla="*/ 190545 h 389726"/>
                <a:gd name="connsiteX6" fmla="*/ 100255 w 100892"/>
                <a:gd name="connsiteY6" fmla="*/ 45 h 38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892" h="389726">
                  <a:moveTo>
                    <a:pt x="100255" y="45"/>
                  </a:moveTo>
                  <a:cubicBezTo>
                    <a:pt x="107134" y="-2601"/>
                    <a:pt x="56334" y="110112"/>
                    <a:pt x="43105" y="174670"/>
                  </a:cubicBezTo>
                  <a:cubicBezTo>
                    <a:pt x="29876" y="239228"/>
                    <a:pt x="21409" y="370991"/>
                    <a:pt x="20880" y="387395"/>
                  </a:cubicBezTo>
                  <a:cubicBezTo>
                    <a:pt x="20351" y="403799"/>
                    <a:pt x="36755" y="330245"/>
                    <a:pt x="39930" y="273095"/>
                  </a:cubicBezTo>
                  <a:cubicBezTo>
                    <a:pt x="43105" y="215945"/>
                    <a:pt x="46280" y="58253"/>
                    <a:pt x="39930" y="44495"/>
                  </a:cubicBezTo>
                  <a:cubicBezTo>
                    <a:pt x="33580" y="30737"/>
                    <a:pt x="-9283" y="198483"/>
                    <a:pt x="1830" y="190545"/>
                  </a:cubicBezTo>
                  <a:cubicBezTo>
                    <a:pt x="12942" y="182608"/>
                    <a:pt x="93376" y="2691"/>
                    <a:pt x="100255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CFDB4EE2-71DC-90D2-3846-063218302090}"/>
                </a:ext>
              </a:extLst>
            </p:cNvPr>
            <p:cNvSpPr/>
            <p:nvPr/>
          </p:nvSpPr>
          <p:spPr>
            <a:xfrm>
              <a:off x="4216297" y="2009340"/>
              <a:ext cx="222715" cy="309876"/>
            </a:xfrm>
            <a:custGeom>
              <a:avLst/>
              <a:gdLst>
                <a:gd name="connsiteX0" fmla="*/ 103 w 222715"/>
                <a:gd name="connsiteY0" fmla="*/ 3610 h 309876"/>
                <a:gd name="connsiteX1" fmla="*/ 120753 w 222715"/>
                <a:gd name="connsiteY1" fmla="*/ 159185 h 309876"/>
                <a:gd name="connsiteX2" fmla="*/ 114403 w 222715"/>
                <a:gd name="connsiteY2" fmla="*/ 102035 h 309876"/>
                <a:gd name="connsiteX3" fmla="*/ 222353 w 222715"/>
                <a:gd name="connsiteY3" fmla="*/ 308410 h 309876"/>
                <a:gd name="connsiteX4" fmla="*/ 146153 w 222715"/>
                <a:gd name="connsiteY4" fmla="*/ 184585 h 309876"/>
                <a:gd name="connsiteX5" fmla="*/ 57253 w 222715"/>
                <a:gd name="connsiteY5" fmla="*/ 435 h 309876"/>
                <a:gd name="connsiteX6" fmla="*/ 98528 w 222715"/>
                <a:gd name="connsiteY6" fmla="*/ 130610 h 309876"/>
                <a:gd name="connsiteX7" fmla="*/ 103 w 222715"/>
                <a:gd name="connsiteY7" fmla="*/ 3610 h 30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715" h="309876">
                  <a:moveTo>
                    <a:pt x="103" y="3610"/>
                  </a:moveTo>
                  <a:cubicBezTo>
                    <a:pt x="3807" y="8372"/>
                    <a:pt x="101703" y="142781"/>
                    <a:pt x="120753" y="159185"/>
                  </a:cubicBezTo>
                  <a:cubicBezTo>
                    <a:pt x="139803" y="175589"/>
                    <a:pt x="97470" y="77164"/>
                    <a:pt x="114403" y="102035"/>
                  </a:cubicBezTo>
                  <a:cubicBezTo>
                    <a:pt x="131336" y="126906"/>
                    <a:pt x="217061" y="294652"/>
                    <a:pt x="222353" y="308410"/>
                  </a:cubicBezTo>
                  <a:cubicBezTo>
                    <a:pt x="227645" y="322168"/>
                    <a:pt x="173670" y="235914"/>
                    <a:pt x="146153" y="184585"/>
                  </a:cubicBezTo>
                  <a:cubicBezTo>
                    <a:pt x="118636" y="133256"/>
                    <a:pt x="65191" y="9431"/>
                    <a:pt x="57253" y="435"/>
                  </a:cubicBezTo>
                  <a:cubicBezTo>
                    <a:pt x="49316" y="-8561"/>
                    <a:pt x="103820" y="124789"/>
                    <a:pt x="98528" y="130610"/>
                  </a:cubicBezTo>
                  <a:cubicBezTo>
                    <a:pt x="93236" y="136431"/>
                    <a:pt x="-3601" y="-1152"/>
                    <a:pt x="103" y="36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D67E4661-AB50-0EFC-F691-4027D71EAF5E}"/>
                </a:ext>
              </a:extLst>
            </p:cNvPr>
            <p:cNvSpPr/>
            <p:nvPr/>
          </p:nvSpPr>
          <p:spPr>
            <a:xfrm>
              <a:off x="4396810" y="2270061"/>
              <a:ext cx="64084" cy="305188"/>
            </a:xfrm>
            <a:custGeom>
              <a:avLst/>
              <a:gdLst>
                <a:gd name="connsiteX0" fmla="*/ 565 w 64084"/>
                <a:gd name="connsiteY0" fmla="*/ 64 h 305188"/>
                <a:gd name="connsiteX1" fmla="*/ 6915 w 64084"/>
                <a:gd name="connsiteY1" fmla="*/ 130239 h 305188"/>
                <a:gd name="connsiteX2" fmla="*/ 10090 w 64084"/>
                <a:gd name="connsiteY2" fmla="*/ 104839 h 305188"/>
                <a:gd name="connsiteX3" fmla="*/ 10090 w 64084"/>
                <a:gd name="connsiteY3" fmla="*/ 196914 h 305188"/>
                <a:gd name="connsiteX4" fmla="*/ 64065 w 64084"/>
                <a:gd name="connsiteY4" fmla="*/ 304864 h 305188"/>
                <a:gd name="connsiteX5" fmla="*/ 16440 w 64084"/>
                <a:gd name="connsiteY5" fmla="*/ 225489 h 305188"/>
                <a:gd name="connsiteX6" fmla="*/ 29140 w 64084"/>
                <a:gd name="connsiteY6" fmla="*/ 92139 h 305188"/>
                <a:gd name="connsiteX7" fmla="*/ 22790 w 64084"/>
                <a:gd name="connsiteY7" fmla="*/ 149289 h 305188"/>
                <a:gd name="connsiteX8" fmla="*/ 565 w 64084"/>
                <a:gd name="connsiteY8" fmla="*/ 64 h 30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084" h="305188">
                  <a:moveTo>
                    <a:pt x="565" y="64"/>
                  </a:moveTo>
                  <a:cubicBezTo>
                    <a:pt x="-2081" y="-3111"/>
                    <a:pt x="5328" y="112777"/>
                    <a:pt x="6915" y="130239"/>
                  </a:cubicBezTo>
                  <a:cubicBezTo>
                    <a:pt x="8502" y="147701"/>
                    <a:pt x="9561" y="93727"/>
                    <a:pt x="10090" y="104839"/>
                  </a:cubicBezTo>
                  <a:cubicBezTo>
                    <a:pt x="10619" y="115951"/>
                    <a:pt x="1094" y="163577"/>
                    <a:pt x="10090" y="196914"/>
                  </a:cubicBezTo>
                  <a:cubicBezTo>
                    <a:pt x="19086" y="230251"/>
                    <a:pt x="63007" y="300102"/>
                    <a:pt x="64065" y="304864"/>
                  </a:cubicBezTo>
                  <a:cubicBezTo>
                    <a:pt x="65123" y="309626"/>
                    <a:pt x="22261" y="260943"/>
                    <a:pt x="16440" y="225489"/>
                  </a:cubicBezTo>
                  <a:cubicBezTo>
                    <a:pt x="10619" y="190035"/>
                    <a:pt x="28082" y="104839"/>
                    <a:pt x="29140" y="92139"/>
                  </a:cubicBezTo>
                  <a:cubicBezTo>
                    <a:pt x="30198" y="79439"/>
                    <a:pt x="25436" y="161460"/>
                    <a:pt x="22790" y="149289"/>
                  </a:cubicBezTo>
                  <a:cubicBezTo>
                    <a:pt x="20144" y="137118"/>
                    <a:pt x="3211" y="3239"/>
                    <a:pt x="565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E1779382-A1FB-F912-3B02-5E12AA4CDE51}"/>
                </a:ext>
              </a:extLst>
            </p:cNvPr>
            <p:cNvSpPr/>
            <p:nvPr/>
          </p:nvSpPr>
          <p:spPr>
            <a:xfrm>
              <a:off x="4342407" y="2495432"/>
              <a:ext cx="120097" cy="642195"/>
            </a:xfrm>
            <a:custGeom>
              <a:avLst/>
              <a:gdLst>
                <a:gd name="connsiteX0" fmla="*/ 64493 w 120097"/>
                <a:gd name="connsiteY0" fmla="*/ 118 h 642195"/>
                <a:gd name="connsiteX1" fmla="*/ 83543 w 120097"/>
                <a:gd name="connsiteY1" fmla="*/ 196968 h 642195"/>
                <a:gd name="connsiteX2" fmla="*/ 89893 w 120097"/>
                <a:gd name="connsiteY2" fmla="*/ 168393 h 642195"/>
                <a:gd name="connsiteX3" fmla="*/ 77193 w 120097"/>
                <a:gd name="connsiteY3" fmla="*/ 308093 h 642195"/>
                <a:gd name="connsiteX4" fmla="*/ 105768 w 120097"/>
                <a:gd name="connsiteY4" fmla="*/ 247768 h 642195"/>
                <a:gd name="connsiteX5" fmla="*/ 67668 w 120097"/>
                <a:gd name="connsiteY5" fmla="*/ 358893 h 642195"/>
                <a:gd name="connsiteX6" fmla="*/ 7343 w 120097"/>
                <a:gd name="connsiteY6" fmla="*/ 517643 h 642195"/>
                <a:gd name="connsiteX7" fmla="*/ 4168 w 120097"/>
                <a:gd name="connsiteY7" fmla="*/ 641468 h 642195"/>
                <a:gd name="connsiteX8" fmla="*/ 35918 w 120097"/>
                <a:gd name="connsiteY8" fmla="*/ 460493 h 642195"/>
                <a:gd name="connsiteX9" fmla="*/ 115293 w 120097"/>
                <a:gd name="connsiteY9" fmla="*/ 190618 h 642195"/>
                <a:gd name="connsiteX10" fmla="*/ 108943 w 120097"/>
                <a:gd name="connsiteY10" fmla="*/ 117593 h 642195"/>
                <a:gd name="connsiteX11" fmla="*/ 89893 w 120097"/>
                <a:gd name="connsiteY11" fmla="*/ 228718 h 642195"/>
                <a:gd name="connsiteX12" fmla="*/ 64493 w 120097"/>
                <a:gd name="connsiteY12" fmla="*/ 118 h 64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097" h="642195">
                  <a:moveTo>
                    <a:pt x="64493" y="118"/>
                  </a:moveTo>
                  <a:cubicBezTo>
                    <a:pt x="63435" y="-5173"/>
                    <a:pt x="79310" y="168922"/>
                    <a:pt x="83543" y="196968"/>
                  </a:cubicBezTo>
                  <a:cubicBezTo>
                    <a:pt x="87776" y="225014"/>
                    <a:pt x="90951" y="149872"/>
                    <a:pt x="89893" y="168393"/>
                  </a:cubicBezTo>
                  <a:cubicBezTo>
                    <a:pt x="88835" y="186914"/>
                    <a:pt x="74547" y="294864"/>
                    <a:pt x="77193" y="308093"/>
                  </a:cubicBezTo>
                  <a:cubicBezTo>
                    <a:pt x="79839" y="321322"/>
                    <a:pt x="107355" y="239301"/>
                    <a:pt x="105768" y="247768"/>
                  </a:cubicBezTo>
                  <a:cubicBezTo>
                    <a:pt x="104181" y="256235"/>
                    <a:pt x="84072" y="313914"/>
                    <a:pt x="67668" y="358893"/>
                  </a:cubicBezTo>
                  <a:cubicBezTo>
                    <a:pt x="51264" y="403872"/>
                    <a:pt x="17926" y="470547"/>
                    <a:pt x="7343" y="517643"/>
                  </a:cubicBezTo>
                  <a:cubicBezTo>
                    <a:pt x="-3240" y="564739"/>
                    <a:pt x="-595" y="650993"/>
                    <a:pt x="4168" y="641468"/>
                  </a:cubicBezTo>
                  <a:cubicBezTo>
                    <a:pt x="8931" y="631943"/>
                    <a:pt x="17397" y="535635"/>
                    <a:pt x="35918" y="460493"/>
                  </a:cubicBezTo>
                  <a:cubicBezTo>
                    <a:pt x="54439" y="385351"/>
                    <a:pt x="103122" y="247768"/>
                    <a:pt x="115293" y="190618"/>
                  </a:cubicBezTo>
                  <a:cubicBezTo>
                    <a:pt x="127464" y="133468"/>
                    <a:pt x="113176" y="111243"/>
                    <a:pt x="108943" y="117593"/>
                  </a:cubicBezTo>
                  <a:cubicBezTo>
                    <a:pt x="104710" y="123943"/>
                    <a:pt x="95185" y="241418"/>
                    <a:pt x="89893" y="228718"/>
                  </a:cubicBezTo>
                  <a:cubicBezTo>
                    <a:pt x="84601" y="216018"/>
                    <a:pt x="65551" y="5409"/>
                    <a:pt x="64493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ADAC858F-B655-1C75-6E51-159A4C8C780A}"/>
                </a:ext>
              </a:extLst>
            </p:cNvPr>
            <p:cNvSpPr/>
            <p:nvPr/>
          </p:nvSpPr>
          <p:spPr>
            <a:xfrm>
              <a:off x="4105171" y="2727267"/>
              <a:ext cx="211858" cy="279533"/>
            </a:xfrm>
            <a:custGeom>
              <a:avLst/>
              <a:gdLst>
                <a:gd name="connsiteX0" fmla="*/ 104 w 211858"/>
                <a:gd name="connsiteY0" fmla="*/ 231833 h 279533"/>
                <a:gd name="connsiteX1" fmla="*/ 203304 w 211858"/>
                <a:gd name="connsiteY1" fmla="*/ 279458 h 279533"/>
                <a:gd name="connsiteX2" fmla="*/ 168379 w 211858"/>
                <a:gd name="connsiteY2" fmla="*/ 241358 h 279533"/>
                <a:gd name="connsiteX3" fmla="*/ 117579 w 211858"/>
                <a:gd name="connsiteY3" fmla="*/ 184208 h 279533"/>
                <a:gd name="connsiteX4" fmla="*/ 152504 w 211858"/>
                <a:gd name="connsiteY4" fmla="*/ 58 h 279533"/>
                <a:gd name="connsiteX5" fmla="*/ 114404 w 211858"/>
                <a:gd name="connsiteY5" fmla="*/ 165158 h 279533"/>
                <a:gd name="connsiteX6" fmla="*/ 149329 w 211858"/>
                <a:gd name="connsiteY6" fmla="*/ 244533 h 279533"/>
                <a:gd name="connsiteX7" fmla="*/ 174729 w 211858"/>
                <a:gd name="connsiteY7" fmla="*/ 257233 h 279533"/>
                <a:gd name="connsiteX8" fmla="*/ 104 w 211858"/>
                <a:gd name="connsiteY8" fmla="*/ 231833 h 2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858" h="279533">
                  <a:moveTo>
                    <a:pt x="104" y="231833"/>
                  </a:moveTo>
                  <a:cubicBezTo>
                    <a:pt x="4866" y="235537"/>
                    <a:pt x="175258" y="277871"/>
                    <a:pt x="203304" y="279458"/>
                  </a:cubicBezTo>
                  <a:cubicBezTo>
                    <a:pt x="231350" y="281045"/>
                    <a:pt x="182667" y="257233"/>
                    <a:pt x="168379" y="241358"/>
                  </a:cubicBezTo>
                  <a:cubicBezTo>
                    <a:pt x="154092" y="225483"/>
                    <a:pt x="120225" y="224425"/>
                    <a:pt x="117579" y="184208"/>
                  </a:cubicBezTo>
                  <a:cubicBezTo>
                    <a:pt x="114933" y="143991"/>
                    <a:pt x="153033" y="3233"/>
                    <a:pt x="152504" y="58"/>
                  </a:cubicBezTo>
                  <a:cubicBezTo>
                    <a:pt x="151975" y="-3117"/>
                    <a:pt x="114933" y="124412"/>
                    <a:pt x="114404" y="165158"/>
                  </a:cubicBezTo>
                  <a:cubicBezTo>
                    <a:pt x="113875" y="205904"/>
                    <a:pt x="139275" y="229187"/>
                    <a:pt x="149329" y="244533"/>
                  </a:cubicBezTo>
                  <a:cubicBezTo>
                    <a:pt x="159383" y="259879"/>
                    <a:pt x="194308" y="258820"/>
                    <a:pt x="174729" y="257233"/>
                  </a:cubicBezTo>
                  <a:cubicBezTo>
                    <a:pt x="155150" y="255646"/>
                    <a:pt x="-4658" y="228129"/>
                    <a:pt x="104" y="2318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1EAEAF43-640B-2535-8A6A-C9BADD82BD5B}"/>
                </a:ext>
              </a:extLst>
            </p:cNvPr>
            <p:cNvSpPr/>
            <p:nvPr/>
          </p:nvSpPr>
          <p:spPr>
            <a:xfrm>
              <a:off x="4044713" y="2097965"/>
              <a:ext cx="111861" cy="204934"/>
            </a:xfrm>
            <a:custGeom>
              <a:avLst/>
              <a:gdLst>
                <a:gd name="connsiteX0" fmla="*/ 111362 w 111861"/>
                <a:gd name="connsiteY0" fmla="*/ 105485 h 204934"/>
                <a:gd name="connsiteX1" fmla="*/ 60562 w 111861"/>
                <a:gd name="connsiteY1" fmla="*/ 137235 h 204934"/>
                <a:gd name="connsiteX2" fmla="*/ 3412 w 111861"/>
                <a:gd name="connsiteY2" fmla="*/ 203910 h 204934"/>
                <a:gd name="connsiteX3" fmla="*/ 25637 w 111861"/>
                <a:gd name="connsiteY3" fmla="*/ 172160 h 204934"/>
                <a:gd name="connsiteX4" fmla="*/ 237 w 111861"/>
                <a:gd name="connsiteY4" fmla="*/ 99135 h 204934"/>
                <a:gd name="connsiteX5" fmla="*/ 12937 w 111861"/>
                <a:gd name="connsiteY5" fmla="*/ 710 h 204934"/>
                <a:gd name="connsiteX6" fmla="*/ 12937 w 111861"/>
                <a:gd name="connsiteY6" fmla="*/ 153110 h 204934"/>
                <a:gd name="connsiteX7" fmla="*/ 16112 w 111861"/>
                <a:gd name="connsiteY7" fmla="*/ 191210 h 204934"/>
                <a:gd name="connsiteX8" fmla="*/ 76437 w 111861"/>
                <a:gd name="connsiteY8" fmla="*/ 153110 h 204934"/>
                <a:gd name="connsiteX9" fmla="*/ 28812 w 111861"/>
                <a:gd name="connsiteY9" fmla="*/ 172160 h 204934"/>
                <a:gd name="connsiteX10" fmla="*/ 111362 w 111861"/>
                <a:gd name="connsiteY10" fmla="*/ 105485 h 20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861" h="204934">
                  <a:moveTo>
                    <a:pt x="111362" y="105485"/>
                  </a:moveTo>
                  <a:cubicBezTo>
                    <a:pt x="116654" y="99664"/>
                    <a:pt x="78554" y="120831"/>
                    <a:pt x="60562" y="137235"/>
                  </a:cubicBezTo>
                  <a:cubicBezTo>
                    <a:pt x="42570" y="153639"/>
                    <a:pt x="9233" y="198089"/>
                    <a:pt x="3412" y="203910"/>
                  </a:cubicBezTo>
                  <a:cubicBezTo>
                    <a:pt x="-2409" y="209731"/>
                    <a:pt x="26166" y="189622"/>
                    <a:pt x="25637" y="172160"/>
                  </a:cubicBezTo>
                  <a:cubicBezTo>
                    <a:pt x="25108" y="154698"/>
                    <a:pt x="2354" y="127710"/>
                    <a:pt x="237" y="99135"/>
                  </a:cubicBezTo>
                  <a:cubicBezTo>
                    <a:pt x="-1880" y="70560"/>
                    <a:pt x="10820" y="-8286"/>
                    <a:pt x="12937" y="710"/>
                  </a:cubicBezTo>
                  <a:cubicBezTo>
                    <a:pt x="15054" y="9706"/>
                    <a:pt x="12408" y="121360"/>
                    <a:pt x="12937" y="153110"/>
                  </a:cubicBezTo>
                  <a:cubicBezTo>
                    <a:pt x="13466" y="184860"/>
                    <a:pt x="5529" y="191210"/>
                    <a:pt x="16112" y="191210"/>
                  </a:cubicBezTo>
                  <a:cubicBezTo>
                    <a:pt x="26695" y="191210"/>
                    <a:pt x="74320" y="156285"/>
                    <a:pt x="76437" y="153110"/>
                  </a:cubicBezTo>
                  <a:cubicBezTo>
                    <a:pt x="78554" y="149935"/>
                    <a:pt x="27754" y="177451"/>
                    <a:pt x="28812" y="172160"/>
                  </a:cubicBezTo>
                  <a:cubicBezTo>
                    <a:pt x="29870" y="166869"/>
                    <a:pt x="106070" y="111306"/>
                    <a:pt x="111362" y="105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8C7D27A2-80D7-DC08-0A31-62D39573AED8}"/>
                </a:ext>
              </a:extLst>
            </p:cNvPr>
            <p:cNvSpPr/>
            <p:nvPr/>
          </p:nvSpPr>
          <p:spPr>
            <a:xfrm>
              <a:off x="4127430" y="2371725"/>
              <a:ext cx="206023" cy="111364"/>
            </a:xfrm>
            <a:custGeom>
              <a:avLst/>
              <a:gdLst>
                <a:gd name="connsiteX0" fmla="*/ 70 w 206023"/>
                <a:gd name="connsiteY0" fmla="*/ 0 h 111364"/>
                <a:gd name="connsiteX1" fmla="*/ 127070 w 206023"/>
                <a:gd name="connsiteY1" fmla="*/ 98425 h 111364"/>
                <a:gd name="connsiteX2" fmla="*/ 104845 w 206023"/>
                <a:gd name="connsiteY2" fmla="*/ 76200 h 111364"/>
                <a:gd name="connsiteX3" fmla="*/ 203270 w 206023"/>
                <a:gd name="connsiteY3" fmla="*/ 111125 h 111364"/>
                <a:gd name="connsiteX4" fmla="*/ 168345 w 206023"/>
                <a:gd name="connsiteY4" fmla="*/ 92075 h 111364"/>
                <a:gd name="connsiteX5" fmla="*/ 60395 w 206023"/>
                <a:gd name="connsiteY5" fmla="*/ 101600 h 111364"/>
                <a:gd name="connsiteX6" fmla="*/ 108020 w 206023"/>
                <a:gd name="connsiteY6" fmla="*/ 98425 h 111364"/>
                <a:gd name="connsiteX7" fmla="*/ 70 w 206023"/>
                <a:gd name="connsiteY7" fmla="*/ 0 h 11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023" h="111364">
                  <a:moveTo>
                    <a:pt x="70" y="0"/>
                  </a:moveTo>
                  <a:cubicBezTo>
                    <a:pt x="3245" y="0"/>
                    <a:pt x="109608" y="85725"/>
                    <a:pt x="127070" y="98425"/>
                  </a:cubicBezTo>
                  <a:cubicBezTo>
                    <a:pt x="144533" y="111125"/>
                    <a:pt x="92145" y="74083"/>
                    <a:pt x="104845" y="76200"/>
                  </a:cubicBezTo>
                  <a:cubicBezTo>
                    <a:pt x="117545" y="78317"/>
                    <a:pt x="192687" y="108479"/>
                    <a:pt x="203270" y="111125"/>
                  </a:cubicBezTo>
                  <a:cubicBezTo>
                    <a:pt x="213853" y="113771"/>
                    <a:pt x="192158" y="93663"/>
                    <a:pt x="168345" y="92075"/>
                  </a:cubicBezTo>
                  <a:cubicBezTo>
                    <a:pt x="144532" y="90487"/>
                    <a:pt x="70449" y="100542"/>
                    <a:pt x="60395" y="101600"/>
                  </a:cubicBezTo>
                  <a:cubicBezTo>
                    <a:pt x="50341" y="102658"/>
                    <a:pt x="113312" y="110067"/>
                    <a:pt x="108020" y="98425"/>
                  </a:cubicBezTo>
                  <a:cubicBezTo>
                    <a:pt x="102728" y="86783"/>
                    <a:pt x="-3105" y="0"/>
                    <a:pt x="7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BEB19699-EE80-DA14-293C-CDA6982B3C13}"/>
                </a:ext>
              </a:extLst>
            </p:cNvPr>
            <p:cNvSpPr/>
            <p:nvPr/>
          </p:nvSpPr>
          <p:spPr>
            <a:xfrm>
              <a:off x="3609543" y="2314898"/>
              <a:ext cx="29024" cy="274128"/>
            </a:xfrm>
            <a:custGeom>
              <a:avLst/>
              <a:gdLst>
                <a:gd name="connsiteX0" fmla="*/ 29007 w 29024"/>
                <a:gd name="connsiteY0" fmla="*/ 6027 h 274128"/>
                <a:gd name="connsiteX1" fmla="*/ 13132 w 29024"/>
                <a:gd name="connsiteY1" fmla="*/ 85402 h 274128"/>
                <a:gd name="connsiteX2" fmla="*/ 432 w 29024"/>
                <a:gd name="connsiteY2" fmla="*/ 272727 h 274128"/>
                <a:gd name="connsiteX3" fmla="*/ 3607 w 29024"/>
                <a:gd name="connsiteY3" fmla="*/ 174302 h 274128"/>
                <a:gd name="connsiteX4" fmla="*/ 9957 w 29024"/>
                <a:gd name="connsiteY4" fmla="*/ 237802 h 274128"/>
                <a:gd name="connsiteX5" fmla="*/ 29007 w 29024"/>
                <a:gd name="connsiteY5" fmla="*/ 6027 h 27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24" h="274128">
                  <a:moveTo>
                    <a:pt x="29007" y="6027"/>
                  </a:moveTo>
                  <a:cubicBezTo>
                    <a:pt x="29536" y="-19373"/>
                    <a:pt x="17894" y="40952"/>
                    <a:pt x="13132" y="85402"/>
                  </a:cubicBezTo>
                  <a:cubicBezTo>
                    <a:pt x="8369" y="129852"/>
                    <a:pt x="2019" y="257910"/>
                    <a:pt x="432" y="272727"/>
                  </a:cubicBezTo>
                  <a:cubicBezTo>
                    <a:pt x="-1155" y="287544"/>
                    <a:pt x="2019" y="180123"/>
                    <a:pt x="3607" y="174302"/>
                  </a:cubicBezTo>
                  <a:cubicBezTo>
                    <a:pt x="5194" y="168481"/>
                    <a:pt x="5195" y="263202"/>
                    <a:pt x="9957" y="237802"/>
                  </a:cubicBezTo>
                  <a:cubicBezTo>
                    <a:pt x="14719" y="212402"/>
                    <a:pt x="28478" y="31427"/>
                    <a:pt x="29007" y="6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4CFAB186-27F9-58E3-E4EB-53D7D7AA7A25}"/>
                </a:ext>
              </a:extLst>
            </p:cNvPr>
            <p:cNvSpPr/>
            <p:nvPr/>
          </p:nvSpPr>
          <p:spPr>
            <a:xfrm>
              <a:off x="4060729" y="2990634"/>
              <a:ext cx="309067" cy="257450"/>
            </a:xfrm>
            <a:custGeom>
              <a:avLst/>
              <a:gdLst>
                <a:gd name="connsiteX0" fmla="*/ 28671 w 309067"/>
                <a:gd name="connsiteY0" fmla="*/ 216 h 257450"/>
                <a:gd name="connsiteX1" fmla="*/ 225521 w 309067"/>
                <a:gd name="connsiteY1" fmla="*/ 51016 h 257450"/>
                <a:gd name="connsiteX2" fmla="*/ 165196 w 309067"/>
                <a:gd name="connsiteY2" fmla="*/ 117691 h 257450"/>
                <a:gd name="connsiteX3" fmla="*/ 225521 w 309067"/>
                <a:gd name="connsiteY3" fmla="*/ 101816 h 257450"/>
                <a:gd name="connsiteX4" fmla="*/ 142971 w 309067"/>
                <a:gd name="connsiteY4" fmla="*/ 162141 h 257450"/>
                <a:gd name="connsiteX5" fmla="*/ 96 w 309067"/>
                <a:gd name="connsiteY5" fmla="*/ 257391 h 257450"/>
                <a:gd name="connsiteX6" fmla="*/ 123921 w 309067"/>
                <a:gd name="connsiteY6" fmla="*/ 174841 h 257450"/>
                <a:gd name="connsiteX7" fmla="*/ 308071 w 309067"/>
                <a:gd name="connsiteY7" fmla="*/ 76416 h 257450"/>
                <a:gd name="connsiteX8" fmla="*/ 200121 w 309067"/>
                <a:gd name="connsiteY8" fmla="*/ 98641 h 257450"/>
                <a:gd name="connsiteX9" fmla="*/ 260446 w 309067"/>
                <a:gd name="connsiteY9" fmla="*/ 35141 h 257450"/>
                <a:gd name="connsiteX10" fmla="*/ 28671 w 309067"/>
                <a:gd name="connsiteY10" fmla="*/ 216 h 2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067" h="257450">
                  <a:moveTo>
                    <a:pt x="28671" y="216"/>
                  </a:moveTo>
                  <a:cubicBezTo>
                    <a:pt x="22850" y="2862"/>
                    <a:pt x="202767" y="31437"/>
                    <a:pt x="225521" y="51016"/>
                  </a:cubicBezTo>
                  <a:cubicBezTo>
                    <a:pt x="248275" y="70595"/>
                    <a:pt x="165196" y="109224"/>
                    <a:pt x="165196" y="117691"/>
                  </a:cubicBezTo>
                  <a:cubicBezTo>
                    <a:pt x="165196" y="126158"/>
                    <a:pt x="229225" y="94408"/>
                    <a:pt x="225521" y="101816"/>
                  </a:cubicBezTo>
                  <a:cubicBezTo>
                    <a:pt x="221817" y="109224"/>
                    <a:pt x="180542" y="136212"/>
                    <a:pt x="142971" y="162141"/>
                  </a:cubicBezTo>
                  <a:cubicBezTo>
                    <a:pt x="105400" y="188070"/>
                    <a:pt x="96" y="257391"/>
                    <a:pt x="96" y="257391"/>
                  </a:cubicBezTo>
                  <a:cubicBezTo>
                    <a:pt x="-3079" y="259508"/>
                    <a:pt x="72592" y="205003"/>
                    <a:pt x="123921" y="174841"/>
                  </a:cubicBezTo>
                  <a:cubicBezTo>
                    <a:pt x="175250" y="144679"/>
                    <a:pt x="295371" y="89116"/>
                    <a:pt x="308071" y="76416"/>
                  </a:cubicBezTo>
                  <a:cubicBezTo>
                    <a:pt x="320771" y="63716"/>
                    <a:pt x="208059" y="105520"/>
                    <a:pt x="200121" y="98641"/>
                  </a:cubicBezTo>
                  <a:cubicBezTo>
                    <a:pt x="192183" y="91762"/>
                    <a:pt x="284258" y="50487"/>
                    <a:pt x="260446" y="35141"/>
                  </a:cubicBezTo>
                  <a:cubicBezTo>
                    <a:pt x="236634" y="19795"/>
                    <a:pt x="34492" y="-2430"/>
                    <a:pt x="28671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ABFF609-0047-1F6D-7261-F7EE8D4E366B}"/>
                </a:ext>
              </a:extLst>
            </p:cNvPr>
            <p:cNvSpPr/>
            <p:nvPr/>
          </p:nvSpPr>
          <p:spPr>
            <a:xfrm>
              <a:off x="3689272" y="2751742"/>
              <a:ext cx="447796" cy="178890"/>
            </a:xfrm>
            <a:custGeom>
              <a:avLst/>
              <a:gdLst>
                <a:gd name="connsiteX0" fmla="*/ 78 w 447796"/>
                <a:gd name="connsiteY0" fmla="*/ 175608 h 178890"/>
                <a:gd name="connsiteX1" fmla="*/ 181053 w 447796"/>
                <a:gd name="connsiteY1" fmla="*/ 77183 h 178890"/>
                <a:gd name="connsiteX2" fmla="*/ 235028 w 447796"/>
                <a:gd name="connsiteY2" fmla="*/ 112108 h 178890"/>
                <a:gd name="connsiteX3" fmla="*/ 254078 w 447796"/>
                <a:gd name="connsiteY3" fmla="*/ 96233 h 178890"/>
                <a:gd name="connsiteX4" fmla="*/ 285828 w 447796"/>
                <a:gd name="connsiteY4" fmla="*/ 83533 h 178890"/>
                <a:gd name="connsiteX5" fmla="*/ 323928 w 447796"/>
                <a:gd name="connsiteY5" fmla="*/ 108933 h 178890"/>
                <a:gd name="connsiteX6" fmla="*/ 447753 w 447796"/>
                <a:gd name="connsiteY6" fmla="*/ 178783 h 178890"/>
                <a:gd name="connsiteX7" fmla="*/ 336628 w 447796"/>
                <a:gd name="connsiteY7" fmla="*/ 121633 h 178890"/>
                <a:gd name="connsiteX8" fmla="*/ 219153 w 447796"/>
                <a:gd name="connsiteY8" fmla="*/ 983 h 178890"/>
                <a:gd name="connsiteX9" fmla="*/ 254078 w 447796"/>
                <a:gd name="connsiteY9" fmla="*/ 61308 h 178890"/>
                <a:gd name="connsiteX10" fmla="*/ 228678 w 447796"/>
                <a:gd name="connsiteY10" fmla="*/ 80358 h 178890"/>
                <a:gd name="connsiteX11" fmla="*/ 158828 w 447796"/>
                <a:gd name="connsiteY11" fmla="*/ 80358 h 178890"/>
                <a:gd name="connsiteX12" fmla="*/ 78 w 447796"/>
                <a:gd name="connsiteY12" fmla="*/ 175608 h 17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796" h="178890">
                  <a:moveTo>
                    <a:pt x="78" y="175608"/>
                  </a:moveTo>
                  <a:cubicBezTo>
                    <a:pt x="3782" y="175079"/>
                    <a:pt x="141895" y="87766"/>
                    <a:pt x="181053" y="77183"/>
                  </a:cubicBezTo>
                  <a:cubicBezTo>
                    <a:pt x="220211" y="66600"/>
                    <a:pt x="222857" y="108933"/>
                    <a:pt x="235028" y="112108"/>
                  </a:cubicBezTo>
                  <a:cubicBezTo>
                    <a:pt x="247199" y="115283"/>
                    <a:pt x="245611" y="100996"/>
                    <a:pt x="254078" y="96233"/>
                  </a:cubicBezTo>
                  <a:cubicBezTo>
                    <a:pt x="262545" y="91470"/>
                    <a:pt x="274186" y="81416"/>
                    <a:pt x="285828" y="83533"/>
                  </a:cubicBezTo>
                  <a:cubicBezTo>
                    <a:pt x="297470" y="85650"/>
                    <a:pt x="296941" y="93058"/>
                    <a:pt x="323928" y="108933"/>
                  </a:cubicBezTo>
                  <a:cubicBezTo>
                    <a:pt x="350916" y="124808"/>
                    <a:pt x="445636" y="176666"/>
                    <a:pt x="447753" y="178783"/>
                  </a:cubicBezTo>
                  <a:cubicBezTo>
                    <a:pt x="449870" y="180900"/>
                    <a:pt x="374728" y="151266"/>
                    <a:pt x="336628" y="121633"/>
                  </a:cubicBezTo>
                  <a:cubicBezTo>
                    <a:pt x="298528" y="92000"/>
                    <a:pt x="232911" y="11037"/>
                    <a:pt x="219153" y="983"/>
                  </a:cubicBezTo>
                  <a:cubicBezTo>
                    <a:pt x="205395" y="-9071"/>
                    <a:pt x="254078" y="61308"/>
                    <a:pt x="254078" y="61308"/>
                  </a:cubicBezTo>
                  <a:cubicBezTo>
                    <a:pt x="255665" y="74537"/>
                    <a:pt x="244553" y="77183"/>
                    <a:pt x="228678" y="80358"/>
                  </a:cubicBezTo>
                  <a:cubicBezTo>
                    <a:pt x="212803" y="83533"/>
                    <a:pt x="192165" y="68716"/>
                    <a:pt x="158828" y="80358"/>
                  </a:cubicBezTo>
                  <a:cubicBezTo>
                    <a:pt x="125491" y="92000"/>
                    <a:pt x="-3626" y="176137"/>
                    <a:pt x="78" y="175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84671A14-2148-EB22-2E27-EF87FE779F44}"/>
                </a:ext>
              </a:extLst>
            </p:cNvPr>
            <p:cNvSpPr/>
            <p:nvPr/>
          </p:nvSpPr>
          <p:spPr>
            <a:xfrm>
              <a:off x="4139346" y="2289162"/>
              <a:ext cx="195223" cy="127198"/>
            </a:xfrm>
            <a:custGeom>
              <a:avLst/>
              <a:gdLst>
                <a:gd name="connsiteX0" fmla="*/ 854 w 195223"/>
                <a:gd name="connsiteY0" fmla="*/ 13 h 127198"/>
                <a:gd name="connsiteX1" fmla="*/ 77054 w 195223"/>
                <a:gd name="connsiteY1" fmla="*/ 73038 h 127198"/>
                <a:gd name="connsiteX2" fmla="*/ 86579 w 195223"/>
                <a:gd name="connsiteY2" fmla="*/ 63513 h 127198"/>
                <a:gd name="connsiteX3" fmla="*/ 137379 w 195223"/>
                <a:gd name="connsiteY3" fmla="*/ 79388 h 127198"/>
                <a:gd name="connsiteX4" fmla="*/ 194529 w 195223"/>
                <a:gd name="connsiteY4" fmla="*/ 127013 h 127198"/>
                <a:gd name="connsiteX5" fmla="*/ 96104 w 195223"/>
                <a:gd name="connsiteY5" fmla="*/ 95263 h 127198"/>
                <a:gd name="connsiteX6" fmla="*/ 38954 w 195223"/>
                <a:gd name="connsiteY6" fmla="*/ 79388 h 127198"/>
                <a:gd name="connsiteX7" fmla="*/ 854 w 195223"/>
                <a:gd name="connsiteY7" fmla="*/ 13 h 12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223" h="127198">
                  <a:moveTo>
                    <a:pt x="854" y="13"/>
                  </a:moveTo>
                  <a:cubicBezTo>
                    <a:pt x="7204" y="-1045"/>
                    <a:pt x="62767" y="62455"/>
                    <a:pt x="77054" y="73038"/>
                  </a:cubicBezTo>
                  <a:cubicBezTo>
                    <a:pt x="91342" y="83621"/>
                    <a:pt x="76525" y="62455"/>
                    <a:pt x="86579" y="63513"/>
                  </a:cubicBezTo>
                  <a:cubicBezTo>
                    <a:pt x="96633" y="64571"/>
                    <a:pt x="119387" y="68805"/>
                    <a:pt x="137379" y="79388"/>
                  </a:cubicBezTo>
                  <a:cubicBezTo>
                    <a:pt x="155371" y="89971"/>
                    <a:pt x="201408" y="124367"/>
                    <a:pt x="194529" y="127013"/>
                  </a:cubicBezTo>
                  <a:cubicBezTo>
                    <a:pt x="187650" y="129659"/>
                    <a:pt x="122033" y="103200"/>
                    <a:pt x="96104" y="95263"/>
                  </a:cubicBezTo>
                  <a:cubicBezTo>
                    <a:pt x="70175" y="87326"/>
                    <a:pt x="52712" y="89971"/>
                    <a:pt x="38954" y="79388"/>
                  </a:cubicBezTo>
                  <a:cubicBezTo>
                    <a:pt x="25196" y="68805"/>
                    <a:pt x="-5496" y="1071"/>
                    <a:pt x="854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A0B5BECF-F546-D0E9-2648-AF62BECBB358}"/>
                </a:ext>
              </a:extLst>
            </p:cNvPr>
            <p:cNvSpPr/>
            <p:nvPr/>
          </p:nvSpPr>
          <p:spPr>
            <a:xfrm>
              <a:off x="3638053" y="2362183"/>
              <a:ext cx="150307" cy="213008"/>
            </a:xfrm>
            <a:custGeom>
              <a:avLst/>
              <a:gdLst>
                <a:gd name="connsiteX0" fmla="*/ 149722 w 150307"/>
                <a:gd name="connsiteY0" fmla="*/ 17 h 213008"/>
                <a:gd name="connsiteX1" fmla="*/ 57647 w 150307"/>
                <a:gd name="connsiteY1" fmla="*/ 66692 h 213008"/>
                <a:gd name="connsiteX2" fmla="*/ 44947 w 150307"/>
                <a:gd name="connsiteY2" fmla="*/ 98442 h 213008"/>
                <a:gd name="connsiteX3" fmla="*/ 73522 w 150307"/>
                <a:gd name="connsiteY3" fmla="*/ 69867 h 213008"/>
                <a:gd name="connsiteX4" fmla="*/ 32247 w 150307"/>
                <a:gd name="connsiteY4" fmla="*/ 133367 h 213008"/>
                <a:gd name="connsiteX5" fmla="*/ 497 w 150307"/>
                <a:gd name="connsiteY5" fmla="*/ 212742 h 213008"/>
                <a:gd name="connsiteX6" fmla="*/ 57647 w 150307"/>
                <a:gd name="connsiteY6" fmla="*/ 104792 h 213008"/>
                <a:gd name="connsiteX7" fmla="*/ 95747 w 150307"/>
                <a:gd name="connsiteY7" fmla="*/ 60342 h 213008"/>
                <a:gd name="connsiteX8" fmla="*/ 149722 w 150307"/>
                <a:gd name="connsiteY8" fmla="*/ 17 h 21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307" h="213008">
                  <a:moveTo>
                    <a:pt x="149722" y="17"/>
                  </a:moveTo>
                  <a:cubicBezTo>
                    <a:pt x="143372" y="1075"/>
                    <a:pt x="75109" y="50288"/>
                    <a:pt x="57647" y="66692"/>
                  </a:cubicBezTo>
                  <a:cubicBezTo>
                    <a:pt x="40184" y="83096"/>
                    <a:pt x="42301" y="97913"/>
                    <a:pt x="44947" y="98442"/>
                  </a:cubicBezTo>
                  <a:cubicBezTo>
                    <a:pt x="47593" y="98971"/>
                    <a:pt x="75639" y="64046"/>
                    <a:pt x="73522" y="69867"/>
                  </a:cubicBezTo>
                  <a:cubicBezTo>
                    <a:pt x="71405" y="75688"/>
                    <a:pt x="44418" y="109555"/>
                    <a:pt x="32247" y="133367"/>
                  </a:cubicBezTo>
                  <a:cubicBezTo>
                    <a:pt x="20076" y="157180"/>
                    <a:pt x="-3736" y="217504"/>
                    <a:pt x="497" y="212742"/>
                  </a:cubicBezTo>
                  <a:cubicBezTo>
                    <a:pt x="4730" y="207980"/>
                    <a:pt x="41772" y="130192"/>
                    <a:pt x="57647" y="104792"/>
                  </a:cubicBezTo>
                  <a:cubicBezTo>
                    <a:pt x="73522" y="79392"/>
                    <a:pt x="82518" y="74100"/>
                    <a:pt x="95747" y="60342"/>
                  </a:cubicBezTo>
                  <a:cubicBezTo>
                    <a:pt x="108976" y="46584"/>
                    <a:pt x="156072" y="-1041"/>
                    <a:pt x="149722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023DE76A-8567-DB35-5B5C-5FD209A6C425}"/>
                </a:ext>
              </a:extLst>
            </p:cNvPr>
            <p:cNvSpPr/>
            <p:nvPr/>
          </p:nvSpPr>
          <p:spPr>
            <a:xfrm>
              <a:off x="4066975" y="2511980"/>
              <a:ext cx="105303" cy="139914"/>
            </a:xfrm>
            <a:custGeom>
              <a:avLst/>
              <a:gdLst>
                <a:gd name="connsiteX0" fmla="*/ 200 w 105303"/>
                <a:gd name="connsiteY0" fmla="*/ 18495 h 139914"/>
                <a:gd name="connsiteX1" fmla="*/ 57350 w 105303"/>
                <a:gd name="connsiteY1" fmla="*/ 69295 h 139914"/>
                <a:gd name="connsiteX2" fmla="*/ 73225 w 105303"/>
                <a:gd name="connsiteY2" fmla="*/ 120095 h 139914"/>
                <a:gd name="connsiteX3" fmla="*/ 51000 w 105303"/>
                <a:gd name="connsiteY3" fmla="*/ 85170 h 139914"/>
                <a:gd name="connsiteX4" fmla="*/ 79575 w 105303"/>
                <a:gd name="connsiteY4" fmla="*/ 50245 h 139914"/>
                <a:gd name="connsiteX5" fmla="*/ 63700 w 105303"/>
                <a:gd name="connsiteY5" fmla="*/ 2620 h 139914"/>
                <a:gd name="connsiteX6" fmla="*/ 104975 w 105303"/>
                <a:gd name="connsiteY6" fmla="*/ 135970 h 139914"/>
                <a:gd name="connsiteX7" fmla="*/ 79575 w 105303"/>
                <a:gd name="connsiteY7" fmla="*/ 97870 h 139914"/>
                <a:gd name="connsiteX8" fmla="*/ 200 w 105303"/>
                <a:gd name="connsiteY8" fmla="*/ 18495 h 13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03" h="139914">
                  <a:moveTo>
                    <a:pt x="200" y="18495"/>
                  </a:moveTo>
                  <a:cubicBezTo>
                    <a:pt x="-3504" y="13733"/>
                    <a:pt x="45179" y="52362"/>
                    <a:pt x="57350" y="69295"/>
                  </a:cubicBezTo>
                  <a:cubicBezTo>
                    <a:pt x="69521" y="86228"/>
                    <a:pt x="74283" y="117449"/>
                    <a:pt x="73225" y="120095"/>
                  </a:cubicBezTo>
                  <a:cubicBezTo>
                    <a:pt x="72167" y="122741"/>
                    <a:pt x="49942" y="96812"/>
                    <a:pt x="51000" y="85170"/>
                  </a:cubicBezTo>
                  <a:cubicBezTo>
                    <a:pt x="52058" y="73528"/>
                    <a:pt x="77458" y="64003"/>
                    <a:pt x="79575" y="50245"/>
                  </a:cubicBezTo>
                  <a:cubicBezTo>
                    <a:pt x="81692" y="36487"/>
                    <a:pt x="59467" y="-11667"/>
                    <a:pt x="63700" y="2620"/>
                  </a:cubicBezTo>
                  <a:cubicBezTo>
                    <a:pt x="67933" y="16907"/>
                    <a:pt x="102329" y="120095"/>
                    <a:pt x="104975" y="135970"/>
                  </a:cubicBezTo>
                  <a:cubicBezTo>
                    <a:pt x="107621" y="151845"/>
                    <a:pt x="93863" y="115862"/>
                    <a:pt x="79575" y="97870"/>
                  </a:cubicBezTo>
                  <a:cubicBezTo>
                    <a:pt x="65287" y="79878"/>
                    <a:pt x="3904" y="23257"/>
                    <a:pt x="200" y="184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6631BBB3-A043-E28F-D4F4-A25219777574}"/>
                </a:ext>
              </a:extLst>
            </p:cNvPr>
            <p:cNvSpPr/>
            <p:nvPr/>
          </p:nvSpPr>
          <p:spPr>
            <a:xfrm>
              <a:off x="3471124" y="2761085"/>
              <a:ext cx="250729" cy="206035"/>
            </a:xfrm>
            <a:custGeom>
              <a:avLst/>
              <a:gdLst>
                <a:gd name="connsiteX0" fmla="*/ 2326 w 250729"/>
                <a:gd name="connsiteY0" fmla="*/ 1165 h 206035"/>
                <a:gd name="connsiteX1" fmla="*/ 240451 w 250729"/>
                <a:gd name="connsiteY1" fmla="*/ 198015 h 206035"/>
                <a:gd name="connsiteX2" fmla="*/ 199176 w 250729"/>
                <a:gd name="connsiteY2" fmla="*/ 163090 h 206035"/>
                <a:gd name="connsiteX3" fmla="*/ 122976 w 250729"/>
                <a:gd name="connsiteY3" fmla="*/ 118640 h 206035"/>
                <a:gd name="connsiteX4" fmla="*/ 2326 w 250729"/>
                <a:gd name="connsiteY4" fmla="*/ 1165 h 20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729" h="206035">
                  <a:moveTo>
                    <a:pt x="2326" y="1165"/>
                  </a:moveTo>
                  <a:cubicBezTo>
                    <a:pt x="21905" y="14394"/>
                    <a:pt x="207643" y="171028"/>
                    <a:pt x="240451" y="198015"/>
                  </a:cubicBezTo>
                  <a:cubicBezTo>
                    <a:pt x="273259" y="225003"/>
                    <a:pt x="218755" y="176319"/>
                    <a:pt x="199176" y="163090"/>
                  </a:cubicBezTo>
                  <a:cubicBezTo>
                    <a:pt x="179597" y="149861"/>
                    <a:pt x="153668" y="146157"/>
                    <a:pt x="122976" y="118640"/>
                  </a:cubicBezTo>
                  <a:cubicBezTo>
                    <a:pt x="92284" y="91123"/>
                    <a:pt x="-17253" y="-12064"/>
                    <a:pt x="2326" y="11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642654B0-A0E3-FE86-9C71-048DA841B50E}"/>
                </a:ext>
              </a:extLst>
            </p:cNvPr>
            <p:cNvSpPr/>
            <p:nvPr/>
          </p:nvSpPr>
          <p:spPr>
            <a:xfrm>
              <a:off x="3827559" y="2854458"/>
              <a:ext cx="403349" cy="180726"/>
            </a:xfrm>
            <a:custGeom>
              <a:avLst/>
              <a:gdLst>
                <a:gd name="connsiteX0" fmla="*/ 77691 w 403349"/>
                <a:gd name="connsiteY0" fmla="*/ 6217 h 180726"/>
                <a:gd name="connsiteX1" fmla="*/ 138016 w 403349"/>
                <a:gd name="connsiteY1" fmla="*/ 31617 h 180726"/>
                <a:gd name="connsiteX2" fmla="*/ 395191 w 403349"/>
                <a:gd name="connsiteY2" fmla="*/ 177667 h 180726"/>
                <a:gd name="connsiteX3" fmla="*/ 318991 w 403349"/>
                <a:gd name="connsiteY3" fmla="*/ 126867 h 180726"/>
                <a:gd name="connsiteX4" fmla="*/ 115791 w 403349"/>
                <a:gd name="connsiteY4" fmla="*/ 79242 h 180726"/>
                <a:gd name="connsiteX5" fmla="*/ 4666 w 403349"/>
                <a:gd name="connsiteY5" fmla="*/ 60192 h 180726"/>
                <a:gd name="connsiteX6" fmla="*/ 268191 w 403349"/>
                <a:gd name="connsiteY6" fmla="*/ 117342 h 180726"/>
                <a:gd name="connsiteX7" fmla="*/ 77691 w 403349"/>
                <a:gd name="connsiteY7" fmla="*/ 6217 h 1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349" h="180726">
                  <a:moveTo>
                    <a:pt x="77691" y="6217"/>
                  </a:moveTo>
                  <a:cubicBezTo>
                    <a:pt x="55995" y="-8071"/>
                    <a:pt x="85099" y="3042"/>
                    <a:pt x="138016" y="31617"/>
                  </a:cubicBezTo>
                  <a:cubicBezTo>
                    <a:pt x="190933" y="60192"/>
                    <a:pt x="365029" y="161792"/>
                    <a:pt x="395191" y="177667"/>
                  </a:cubicBezTo>
                  <a:cubicBezTo>
                    <a:pt x="425353" y="193542"/>
                    <a:pt x="365558" y="143271"/>
                    <a:pt x="318991" y="126867"/>
                  </a:cubicBezTo>
                  <a:cubicBezTo>
                    <a:pt x="272424" y="110463"/>
                    <a:pt x="168178" y="90354"/>
                    <a:pt x="115791" y="79242"/>
                  </a:cubicBezTo>
                  <a:cubicBezTo>
                    <a:pt x="63404" y="68130"/>
                    <a:pt x="-20734" y="53842"/>
                    <a:pt x="4666" y="60192"/>
                  </a:cubicBezTo>
                  <a:cubicBezTo>
                    <a:pt x="30066" y="66542"/>
                    <a:pt x="253904" y="126867"/>
                    <a:pt x="268191" y="117342"/>
                  </a:cubicBezTo>
                  <a:cubicBezTo>
                    <a:pt x="282478" y="107817"/>
                    <a:pt x="99387" y="20505"/>
                    <a:pt x="77691" y="6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A7153F77-397A-819A-0322-469C90215537}"/>
                </a:ext>
              </a:extLst>
            </p:cNvPr>
            <p:cNvSpPr/>
            <p:nvPr/>
          </p:nvSpPr>
          <p:spPr>
            <a:xfrm>
              <a:off x="3977626" y="2996455"/>
              <a:ext cx="357723" cy="89783"/>
            </a:xfrm>
            <a:custGeom>
              <a:avLst/>
              <a:gdLst>
                <a:gd name="connsiteX0" fmla="*/ 10174 w 357723"/>
                <a:gd name="connsiteY0" fmla="*/ 745 h 89783"/>
                <a:gd name="connsiteX1" fmla="*/ 83199 w 357723"/>
                <a:gd name="connsiteY1" fmla="*/ 29320 h 89783"/>
                <a:gd name="connsiteX2" fmla="*/ 353074 w 357723"/>
                <a:gd name="connsiteY2" fmla="*/ 86470 h 89783"/>
                <a:gd name="connsiteX3" fmla="*/ 260999 w 357723"/>
                <a:gd name="connsiteY3" fmla="*/ 83295 h 89783"/>
                <a:gd name="connsiteX4" fmla="*/ 10174 w 357723"/>
                <a:gd name="connsiteY4" fmla="*/ 70595 h 89783"/>
                <a:gd name="connsiteX5" fmla="*/ 321324 w 357723"/>
                <a:gd name="connsiteY5" fmla="*/ 83295 h 89783"/>
                <a:gd name="connsiteX6" fmla="*/ 248299 w 357723"/>
                <a:gd name="connsiteY6" fmla="*/ 26145 h 89783"/>
                <a:gd name="connsiteX7" fmla="*/ 273699 w 357723"/>
                <a:gd name="connsiteY7" fmla="*/ 57895 h 89783"/>
                <a:gd name="connsiteX8" fmla="*/ 10174 w 357723"/>
                <a:gd name="connsiteY8" fmla="*/ 745 h 8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723" h="89783">
                  <a:moveTo>
                    <a:pt x="10174" y="745"/>
                  </a:moveTo>
                  <a:cubicBezTo>
                    <a:pt x="-21576" y="-4017"/>
                    <a:pt x="26049" y="15033"/>
                    <a:pt x="83199" y="29320"/>
                  </a:cubicBezTo>
                  <a:cubicBezTo>
                    <a:pt x="140349" y="43608"/>
                    <a:pt x="323441" y="77474"/>
                    <a:pt x="353074" y="86470"/>
                  </a:cubicBezTo>
                  <a:cubicBezTo>
                    <a:pt x="382707" y="95466"/>
                    <a:pt x="260999" y="83295"/>
                    <a:pt x="260999" y="83295"/>
                  </a:cubicBezTo>
                  <a:lnTo>
                    <a:pt x="10174" y="70595"/>
                  </a:lnTo>
                  <a:cubicBezTo>
                    <a:pt x="20228" y="70595"/>
                    <a:pt x="281637" y="90703"/>
                    <a:pt x="321324" y="83295"/>
                  </a:cubicBezTo>
                  <a:cubicBezTo>
                    <a:pt x="361011" y="75887"/>
                    <a:pt x="256236" y="30378"/>
                    <a:pt x="248299" y="26145"/>
                  </a:cubicBezTo>
                  <a:cubicBezTo>
                    <a:pt x="240362" y="21912"/>
                    <a:pt x="310211" y="56837"/>
                    <a:pt x="273699" y="57895"/>
                  </a:cubicBezTo>
                  <a:cubicBezTo>
                    <a:pt x="237187" y="58953"/>
                    <a:pt x="41924" y="5507"/>
                    <a:pt x="10174" y="7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9623D4B4-94F9-BA43-7180-8027E33589D8}"/>
                </a:ext>
              </a:extLst>
            </p:cNvPr>
            <p:cNvSpPr/>
            <p:nvPr/>
          </p:nvSpPr>
          <p:spPr>
            <a:xfrm>
              <a:off x="4107014" y="2298445"/>
              <a:ext cx="229766" cy="140116"/>
            </a:xfrm>
            <a:custGeom>
              <a:avLst/>
              <a:gdLst>
                <a:gd name="connsiteX0" fmla="*/ 1436 w 229766"/>
                <a:gd name="connsiteY0" fmla="*/ 22480 h 140116"/>
                <a:gd name="connsiteX1" fmla="*/ 109386 w 229766"/>
                <a:gd name="connsiteY1" fmla="*/ 19305 h 140116"/>
                <a:gd name="connsiteX2" fmla="*/ 160186 w 229766"/>
                <a:gd name="connsiteY2" fmla="*/ 63755 h 140116"/>
                <a:gd name="connsiteX3" fmla="*/ 150661 w 229766"/>
                <a:gd name="connsiteY3" fmla="*/ 51055 h 140116"/>
                <a:gd name="connsiteX4" fmla="*/ 226861 w 229766"/>
                <a:gd name="connsiteY4" fmla="*/ 139955 h 140116"/>
                <a:gd name="connsiteX5" fmla="*/ 207811 w 229766"/>
                <a:gd name="connsiteY5" fmla="*/ 25655 h 140116"/>
                <a:gd name="connsiteX6" fmla="*/ 150661 w 229766"/>
                <a:gd name="connsiteY6" fmla="*/ 255 h 140116"/>
                <a:gd name="connsiteX7" fmla="*/ 52236 w 229766"/>
                <a:gd name="connsiteY7" fmla="*/ 12955 h 140116"/>
                <a:gd name="connsiteX8" fmla="*/ 1436 w 229766"/>
                <a:gd name="connsiteY8" fmla="*/ 22480 h 14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766" h="140116">
                  <a:moveTo>
                    <a:pt x="1436" y="22480"/>
                  </a:moveTo>
                  <a:cubicBezTo>
                    <a:pt x="10961" y="23538"/>
                    <a:pt x="82928" y="12426"/>
                    <a:pt x="109386" y="19305"/>
                  </a:cubicBezTo>
                  <a:cubicBezTo>
                    <a:pt x="135844" y="26184"/>
                    <a:pt x="160186" y="63755"/>
                    <a:pt x="160186" y="63755"/>
                  </a:cubicBezTo>
                  <a:cubicBezTo>
                    <a:pt x="167065" y="69047"/>
                    <a:pt x="139549" y="38355"/>
                    <a:pt x="150661" y="51055"/>
                  </a:cubicBezTo>
                  <a:cubicBezTo>
                    <a:pt x="161773" y="63755"/>
                    <a:pt x="217336" y="144188"/>
                    <a:pt x="226861" y="139955"/>
                  </a:cubicBezTo>
                  <a:cubicBezTo>
                    <a:pt x="236386" y="135722"/>
                    <a:pt x="220511" y="48938"/>
                    <a:pt x="207811" y="25655"/>
                  </a:cubicBezTo>
                  <a:cubicBezTo>
                    <a:pt x="195111" y="2372"/>
                    <a:pt x="176590" y="2372"/>
                    <a:pt x="150661" y="255"/>
                  </a:cubicBezTo>
                  <a:cubicBezTo>
                    <a:pt x="124732" y="-1862"/>
                    <a:pt x="72344" y="9780"/>
                    <a:pt x="52236" y="12955"/>
                  </a:cubicBezTo>
                  <a:cubicBezTo>
                    <a:pt x="32128" y="16130"/>
                    <a:pt x="-8089" y="21422"/>
                    <a:pt x="1436" y="224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34644EBD-E742-3A44-C337-528487A4CB04}"/>
                </a:ext>
              </a:extLst>
            </p:cNvPr>
            <p:cNvSpPr/>
            <p:nvPr/>
          </p:nvSpPr>
          <p:spPr>
            <a:xfrm>
              <a:off x="3838450" y="2336779"/>
              <a:ext cx="80018" cy="104807"/>
            </a:xfrm>
            <a:custGeom>
              <a:avLst/>
              <a:gdLst>
                <a:gd name="connsiteX0" fmla="*/ 50925 w 80018"/>
                <a:gd name="connsiteY0" fmla="*/ 21 h 104807"/>
                <a:gd name="connsiteX1" fmla="*/ 79500 w 80018"/>
                <a:gd name="connsiteY1" fmla="*/ 50821 h 104807"/>
                <a:gd name="connsiteX2" fmla="*/ 25525 w 80018"/>
                <a:gd name="connsiteY2" fmla="*/ 76221 h 104807"/>
                <a:gd name="connsiteX3" fmla="*/ 125 w 80018"/>
                <a:gd name="connsiteY3" fmla="*/ 104796 h 104807"/>
                <a:gd name="connsiteX4" fmla="*/ 35050 w 80018"/>
                <a:gd name="connsiteY4" fmla="*/ 79396 h 104807"/>
                <a:gd name="connsiteX5" fmla="*/ 19175 w 80018"/>
                <a:gd name="connsiteY5" fmla="*/ 57171 h 104807"/>
                <a:gd name="connsiteX6" fmla="*/ 50925 w 80018"/>
                <a:gd name="connsiteY6" fmla="*/ 21 h 10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18" h="104807">
                  <a:moveTo>
                    <a:pt x="50925" y="21"/>
                  </a:moveTo>
                  <a:cubicBezTo>
                    <a:pt x="60979" y="-1037"/>
                    <a:pt x="83733" y="38121"/>
                    <a:pt x="79500" y="50821"/>
                  </a:cubicBezTo>
                  <a:cubicBezTo>
                    <a:pt x="75267" y="63521"/>
                    <a:pt x="38754" y="67225"/>
                    <a:pt x="25525" y="76221"/>
                  </a:cubicBezTo>
                  <a:cubicBezTo>
                    <a:pt x="12296" y="85217"/>
                    <a:pt x="-1462" y="104267"/>
                    <a:pt x="125" y="104796"/>
                  </a:cubicBezTo>
                  <a:cubicBezTo>
                    <a:pt x="1712" y="105325"/>
                    <a:pt x="31875" y="87334"/>
                    <a:pt x="35050" y="79396"/>
                  </a:cubicBezTo>
                  <a:cubicBezTo>
                    <a:pt x="38225" y="71458"/>
                    <a:pt x="16529" y="68813"/>
                    <a:pt x="19175" y="57171"/>
                  </a:cubicBezTo>
                  <a:cubicBezTo>
                    <a:pt x="21821" y="45529"/>
                    <a:pt x="40871" y="1079"/>
                    <a:pt x="50925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250C2B81-295D-B15C-6554-41EA5854897F}"/>
                </a:ext>
              </a:extLst>
            </p:cNvPr>
            <p:cNvSpPr/>
            <p:nvPr/>
          </p:nvSpPr>
          <p:spPr>
            <a:xfrm>
              <a:off x="3973924" y="2330098"/>
              <a:ext cx="77508" cy="128127"/>
            </a:xfrm>
            <a:custGeom>
              <a:avLst/>
              <a:gdLst>
                <a:gd name="connsiteX0" fmla="*/ 17051 w 77508"/>
                <a:gd name="connsiteY0" fmla="*/ 352 h 128127"/>
                <a:gd name="connsiteX1" fmla="*/ 61501 w 77508"/>
                <a:gd name="connsiteY1" fmla="*/ 47977 h 128127"/>
                <a:gd name="connsiteX2" fmla="*/ 74201 w 77508"/>
                <a:gd name="connsiteY2" fmla="*/ 101952 h 128127"/>
                <a:gd name="connsiteX3" fmla="*/ 77376 w 77508"/>
                <a:gd name="connsiteY3" fmla="*/ 60677 h 128127"/>
                <a:gd name="connsiteX4" fmla="*/ 71026 w 77508"/>
                <a:gd name="connsiteY4" fmla="*/ 127352 h 128127"/>
                <a:gd name="connsiteX5" fmla="*/ 32926 w 77508"/>
                <a:gd name="connsiteY5" fmla="*/ 95602 h 128127"/>
                <a:gd name="connsiteX6" fmla="*/ 1176 w 77508"/>
                <a:gd name="connsiteY6" fmla="*/ 73377 h 128127"/>
                <a:gd name="connsiteX7" fmla="*/ 17051 w 77508"/>
                <a:gd name="connsiteY7" fmla="*/ 35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08" h="128127">
                  <a:moveTo>
                    <a:pt x="17051" y="352"/>
                  </a:moveTo>
                  <a:cubicBezTo>
                    <a:pt x="27105" y="-3881"/>
                    <a:pt x="51976" y="31044"/>
                    <a:pt x="61501" y="47977"/>
                  </a:cubicBezTo>
                  <a:cubicBezTo>
                    <a:pt x="71026" y="64910"/>
                    <a:pt x="71555" y="99835"/>
                    <a:pt x="74201" y="101952"/>
                  </a:cubicBezTo>
                  <a:cubicBezTo>
                    <a:pt x="76847" y="104069"/>
                    <a:pt x="77905" y="56444"/>
                    <a:pt x="77376" y="60677"/>
                  </a:cubicBezTo>
                  <a:cubicBezTo>
                    <a:pt x="76847" y="64910"/>
                    <a:pt x="78434" y="121531"/>
                    <a:pt x="71026" y="127352"/>
                  </a:cubicBezTo>
                  <a:cubicBezTo>
                    <a:pt x="63618" y="133173"/>
                    <a:pt x="44568" y="104598"/>
                    <a:pt x="32926" y="95602"/>
                  </a:cubicBezTo>
                  <a:cubicBezTo>
                    <a:pt x="21284" y="86606"/>
                    <a:pt x="5939" y="81844"/>
                    <a:pt x="1176" y="73377"/>
                  </a:cubicBezTo>
                  <a:cubicBezTo>
                    <a:pt x="-3587" y="64910"/>
                    <a:pt x="6997" y="4585"/>
                    <a:pt x="17051" y="3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441083DF-27D5-67D8-4218-2F7A64410CAE}"/>
                </a:ext>
              </a:extLst>
            </p:cNvPr>
            <p:cNvSpPr/>
            <p:nvPr/>
          </p:nvSpPr>
          <p:spPr>
            <a:xfrm>
              <a:off x="3455070" y="2792572"/>
              <a:ext cx="308308" cy="252860"/>
            </a:xfrm>
            <a:custGeom>
              <a:avLst/>
              <a:gdLst>
                <a:gd name="connsiteX0" fmla="*/ 2505 w 308308"/>
                <a:gd name="connsiteY0" fmla="*/ 1428 h 252860"/>
                <a:gd name="connsiteX1" fmla="*/ 294605 w 308308"/>
                <a:gd name="connsiteY1" fmla="*/ 242728 h 252860"/>
                <a:gd name="connsiteX2" fmla="*/ 250155 w 308308"/>
                <a:gd name="connsiteY2" fmla="*/ 201453 h 252860"/>
                <a:gd name="connsiteX3" fmla="*/ 158080 w 308308"/>
                <a:gd name="connsiteY3" fmla="*/ 144303 h 252860"/>
                <a:gd name="connsiteX4" fmla="*/ 2505 w 308308"/>
                <a:gd name="connsiteY4" fmla="*/ 1428 h 25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08" h="252860">
                  <a:moveTo>
                    <a:pt x="2505" y="1428"/>
                  </a:moveTo>
                  <a:cubicBezTo>
                    <a:pt x="25259" y="17832"/>
                    <a:pt x="253330" y="209391"/>
                    <a:pt x="294605" y="242728"/>
                  </a:cubicBezTo>
                  <a:cubicBezTo>
                    <a:pt x="335880" y="276065"/>
                    <a:pt x="272909" y="217857"/>
                    <a:pt x="250155" y="201453"/>
                  </a:cubicBezTo>
                  <a:cubicBezTo>
                    <a:pt x="227401" y="185049"/>
                    <a:pt x="197768" y="173936"/>
                    <a:pt x="158080" y="144303"/>
                  </a:cubicBezTo>
                  <a:cubicBezTo>
                    <a:pt x="118393" y="114670"/>
                    <a:pt x="-20249" y="-14976"/>
                    <a:pt x="2505" y="1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73F7A4FD-6874-675E-7065-F588F1D6D64F}"/>
                </a:ext>
              </a:extLst>
            </p:cNvPr>
            <p:cNvSpPr/>
            <p:nvPr/>
          </p:nvSpPr>
          <p:spPr>
            <a:xfrm>
              <a:off x="3719695" y="3053358"/>
              <a:ext cx="731145" cy="528729"/>
            </a:xfrm>
            <a:custGeom>
              <a:avLst/>
              <a:gdLst>
                <a:gd name="connsiteX0" fmla="*/ 230005 w 731145"/>
                <a:gd name="connsiteY0" fmla="*/ 992 h 528729"/>
                <a:gd name="connsiteX1" fmla="*/ 277630 w 731145"/>
                <a:gd name="connsiteY1" fmla="*/ 16867 h 528729"/>
                <a:gd name="connsiteX2" fmla="*/ 522105 w 731145"/>
                <a:gd name="connsiteY2" fmla="*/ 99417 h 528729"/>
                <a:gd name="connsiteX3" fmla="*/ 404630 w 731145"/>
                <a:gd name="connsiteY3" fmla="*/ 108942 h 528729"/>
                <a:gd name="connsiteX4" fmla="*/ 722130 w 731145"/>
                <a:gd name="connsiteY4" fmla="*/ 20042 h 528729"/>
                <a:gd name="connsiteX5" fmla="*/ 614180 w 731145"/>
                <a:gd name="connsiteY5" fmla="*/ 61317 h 528729"/>
                <a:gd name="connsiteX6" fmla="*/ 303030 w 731145"/>
                <a:gd name="connsiteY6" fmla="*/ 242292 h 528729"/>
                <a:gd name="connsiteX7" fmla="*/ 1405 w 731145"/>
                <a:gd name="connsiteY7" fmla="*/ 528042 h 528729"/>
                <a:gd name="connsiteX8" fmla="*/ 207780 w 731145"/>
                <a:gd name="connsiteY8" fmla="*/ 315317 h 528729"/>
                <a:gd name="connsiteX9" fmla="*/ 604655 w 731145"/>
                <a:gd name="connsiteY9" fmla="*/ 93067 h 528729"/>
                <a:gd name="connsiteX10" fmla="*/ 366530 w 731145"/>
                <a:gd name="connsiteY10" fmla="*/ 178792 h 528729"/>
                <a:gd name="connsiteX11" fmla="*/ 566555 w 731145"/>
                <a:gd name="connsiteY11" fmla="*/ 35917 h 528729"/>
                <a:gd name="connsiteX12" fmla="*/ 423680 w 731145"/>
                <a:gd name="connsiteY12" fmla="*/ 51792 h 528729"/>
                <a:gd name="connsiteX13" fmla="*/ 230005 w 731145"/>
                <a:gd name="connsiteY13" fmla="*/ 992 h 52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1145" h="528729">
                  <a:moveTo>
                    <a:pt x="230005" y="992"/>
                  </a:moveTo>
                  <a:cubicBezTo>
                    <a:pt x="205663" y="-4829"/>
                    <a:pt x="277630" y="16867"/>
                    <a:pt x="277630" y="16867"/>
                  </a:cubicBezTo>
                  <a:cubicBezTo>
                    <a:pt x="326313" y="33271"/>
                    <a:pt x="500938" y="84071"/>
                    <a:pt x="522105" y="99417"/>
                  </a:cubicBezTo>
                  <a:cubicBezTo>
                    <a:pt x="543272" y="114763"/>
                    <a:pt x="371293" y="122171"/>
                    <a:pt x="404630" y="108942"/>
                  </a:cubicBezTo>
                  <a:cubicBezTo>
                    <a:pt x="437967" y="95713"/>
                    <a:pt x="687205" y="27979"/>
                    <a:pt x="722130" y="20042"/>
                  </a:cubicBezTo>
                  <a:cubicBezTo>
                    <a:pt x="757055" y="12105"/>
                    <a:pt x="684030" y="24275"/>
                    <a:pt x="614180" y="61317"/>
                  </a:cubicBezTo>
                  <a:cubicBezTo>
                    <a:pt x="544330" y="98359"/>
                    <a:pt x="405159" y="164504"/>
                    <a:pt x="303030" y="242292"/>
                  </a:cubicBezTo>
                  <a:cubicBezTo>
                    <a:pt x="200901" y="320080"/>
                    <a:pt x="17280" y="515871"/>
                    <a:pt x="1405" y="528042"/>
                  </a:cubicBezTo>
                  <a:cubicBezTo>
                    <a:pt x="-14470" y="540213"/>
                    <a:pt x="107238" y="387813"/>
                    <a:pt x="207780" y="315317"/>
                  </a:cubicBezTo>
                  <a:cubicBezTo>
                    <a:pt x="308322" y="242821"/>
                    <a:pt x="578197" y="115821"/>
                    <a:pt x="604655" y="93067"/>
                  </a:cubicBezTo>
                  <a:cubicBezTo>
                    <a:pt x="631113" y="70313"/>
                    <a:pt x="372880" y="188317"/>
                    <a:pt x="366530" y="178792"/>
                  </a:cubicBezTo>
                  <a:cubicBezTo>
                    <a:pt x="360180" y="169267"/>
                    <a:pt x="557030" y="57084"/>
                    <a:pt x="566555" y="35917"/>
                  </a:cubicBezTo>
                  <a:cubicBezTo>
                    <a:pt x="576080" y="14750"/>
                    <a:pt x="471834" y="56025"/>
                    <a:pt x="423680" y="51792"/>
                  </a:cubicBezTo>
                  <a:cubicBezTo>
                    <a:pt x="375526" y="47559"/>
                    <a:pt x="254347" y="6813"/>
                    <a:pt x="230005" y="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2613920-763B-D746-1F23-64E98E3D152B}"/>
                </a:ext>
              </a:extLst>
            </p:cNvPr>
            <p:cNvSpPr/>
            <p:nvPr/>
          </p:nvSpPr>
          <p:spPr>
            <a:xfrm>
              <a:off x="4143061" y="2422153"/>
              <a:ext cx="276606" cy="308374"/>
            </a:xfrm>
            <a:custGeom>
              <a:avLst/>
              <a:gdLst>
                <a:gd name="connsiteX0" fmla="*/ 276539 w 276606"/>
                <a:gd name="connsiteY0" fmla="*/ 51172 h 308374"/>
                <a:gd name="connsiteX1" fmla="*/ 146364 w 276606"/>
                <a:gd name="connsiteY1" fmla="*/ 121022 h 308374"/>
                <a:gd name="connsiteX2" fmla="*/ 130489 w 276606"/>
                <a:gd name="connsiteY2" fmla="*/ 159122 h 308374"/>
                <a:gd name="connsiteX3" fmla="*/ 152714 w 276606"/>
                <a:gd name="connsiteY3" fmla="*/ 308347 h 308374"/>
                <a:gd name="connsiteX4" fmla="*/ 127314 w 276606"/>
                <a:gd name="connsiteY4" fmla="*/ 146422 h 308374"/>
                <a:gd name="connsiteX5" fmla="*/ 92389 w 276606"/>
                <a:gd name="connsiteY5" fmla="*/ 82922 h 308374"/>
                <a:gd name="connsiteX6" fmla="*/ 314 w 276606"/>
                <a:gd name="connsiteY6" fmla="*/ 372 h 308374"/>
                <a:gd name="connsiteX7" fmla="*/ 127314 w 276606"/>
                <a:gd name="connsiteY7" fmla="*/ 117847 h 308374"/>
                <a:gd name="connsiteX8" fmla="*/ 276539 w 276606"/>
                <a:gd name="connsiteY8" fmla="*/ 51172 h 308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606" h="308374">
                  <a:moveTo>
                    <a:pt x="276539" y="51172"/>
                  </a:moveTo>
                  <a:cubicBezTo>
                    <a:pt x="279714" y="51701"/>
                    <a:pt x="170706" y="103030"/>
                    <a:pt x="146364" y="121022"/>
                  </a:cubicBezTo>
                  <a:cubicBezTo>
                    <a:pt x="122022" y="139014"/>
                    <a:pt x="129431" y="127901"/>
                    <a:pt x="130489" y="159122"/>
                  </a:cubicBezTo>
                  <a:cubicBezTo>
                    <a:pt x="131547" y="190343"/>
                    <a:pt x="153243" y="310464"/>
                    <a:pt x="152714" y="308347"/>
                  </a:cubicBezTo>
                  <a:cubicBezTo>
                    <a:pt x="152185" y="306230"/>
                    <a:pt x="137368" y="183993"/>
                    <a:pt x="127314" y="146422"/>
                  </a:cubicBezTo>
                  <a:cubicBezTo>
                    <a:pt x="117260" y="108851"/>
                    <a:pt x="113556" y="107264"/>
                    <a:pt x="92389" y="82922"/>
                  </a:cubicBezTo>
                  <a:cubicBezTo>
                    <a:pt x="71222" y="58580"/>
                    <a:pt x="-5507" y="-5449"/>
                    <a:pt x="314" y="372"/>
                  </a:cubicBezTo>
                  <a:cubicBezTo>
                    <a:pt x="6135" y="6193"/>
                    <a:pt x="78631" y="109380"/>
                    <a:pt x="127314" y="117847"/>
                  </a:cubicBezTo>
                  <a:cubicBezTo>
                    <a:pt x="175997" y="126314"/>
                    <a:pt x="273364" y="50643"/>
                    <a:pt x="276539" y="511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E451B35C-DEE5-F792-D6EB-C7028B3C86AC}"/>
                </a:ext>
              </a:extLst>
            </p:cNvPr>
            <p:cNvSpPr/>
            <p:nvPr/>
          </p:nvSpPr>
          <p:spPr>
            <a:xfrm>
              <a:off x="3581216" y="2841601"/>
              <a:ext cx="337509" cy="253362"/>
            </a:xfrm>
            <a:custGeom>
              <a:avLst/>
              <a:gdLst>
                <a:gd name="connsiteX0" fmla="*/ 336734 w 337509"/>
                <a:gd name="connsiteY0" fmla="*/ 24 h 253362"/>
                <a:gd name="connsiteX1" fmla="*/ 149409 w 337509"/>
                <a:gd name="connsiteY1" fmla="*/ 101624 h 253362"/>
                <a:gd name="connsiteX2" fmla="*/ 171634 w 337509"/>
                <a:gd name="connsiteY2" fmla="*/ 168299 h 253362"/>
                <a:gd name="connsiteX3" fmla="*/ 117659 w 337509"/>
                <a:gd name="connsiteY3" fmla="*/ 222274 h 253362"/>
                <a:gd name="connsiteX4" fmla="*/ 101784 w 337509"/>
                <a:gd name="connsiteY4" fmla="*/ 250849 h 253362"/>
                <a:gd name="connsiteX5" fmla="*/ 136709 w 337509"/>
                <a:gd name="connsiteY5" fmla="*/ 158774 h 253362"/>
                <a:gd name="connsiteX6" fmla="*/ 184 w 337509"/>
                <a:gd name="connsiteY6" fmla="*/ 88924 h 253362"/>
                <a:gd name="connsiteX7" fmla="*/ 108134 w 337509"/>
                <a:gd name="connsiteY7" fmla="*/ 107974 h 253362"/>
                <a:gd name="connsiteX8" fmla="*/ 143059 w 337509"/>
                <a:gd name="connsiteY8" fmla="*/ 79399 h 253362"/>
                <a:gd name="connsiteX9" fmla="*/ 66859 w 337509"/>
                <a:gd name="connsiteY9" fmla="*/ 111149 h 253362"/>
                <a:gd name="connsiteX10" fmla="*/ 336734 w 337509"/>
                <a:gd name="connsiteY10" fmla="*/ 24 h 2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7509" h="253362">
                  <a:moveTo>
                    <a:pt x="336734" y="24"/>
                  </a:moveTo>
                  <a:cubicBezTo>
                    <a:pt x="350492" y="-1563"/>
                    <a:pt x="176926" y="73578"/>
                    <a:pt x="149409" y="101624"/>
                  </a:cubicBezTo>
                  <a:cubicBezTo>
                    <a:pt x="121892" y="129670"/>
                    <a:pt x="176926" y="148191"/>
                    <a:pt x="171634" y="168299"/>
                  </a:cubicBezTo>
                  <a:cubicBezTo>
                    <a:pt x="166342" y="188407"/>
                    <a:pt x="129301" y="208516"/>
                    <a:pt x="117659" y="222274"/>
                  </a:cubicBezTo>
                  <a:cubicBezTo>
                    <a:pt x="106017" y="236032"/>
                    <a:pt x="98609" y="261432"/>
                    <a:pt x="101784" y="250849"/>
                  </a:cubicBezTo>
                  <a:cubicBezTo>
                    <a:pt x="104959" y="240266"/>
                    <a:pt x="153642" y="185762"/>
                    <a:pt x="136709" y="158774"/>
                  </a:cubicBezTo>
                  <a:cubicBezTo>
                    <a:pt x="119776" y="131787"/>
                    <a:pt x="4947" y="97391"/>
                    <a:pt x="184" y="88924"/>
                  </a:cubicBezTo>
                  <a:cubicBezTo>
                    <a:pt x="-4579" y="80457"/>
                    <a:pt x="84321" y="109562"/>
                    <a:pt x="108134" y="107974"/>
                  </a:cubicBezTo>
                  <a:cubicBezTo>
                    <a:pt x="131947" y="106386"/>
                    <a:pt x="149938" y="78870"/>
                    <a:pt x="143059" y="79399"/>
                  </a:cubicBezTo>
                  <a:cubicBezTo>
                    <a:pt x="136180" y="79928"/>
                    <a:pt x="41459" y="122791"/>
                    <a:pt x="66859" y="111149"/>
                  </a:cubicBezTo>
                  <a:cubicBezTo>
                    <a:pt x="92259" y="99507"/>
                    <a:pt x="322976" y="1611"/>
                    <a:pt x="336734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BA3EEE4B-3226-D86D-2239-3A6941442C10}"/>
                </a:ext>
              </a:extLst>
            </p:cNvPr>
            <p:cNvSpPr/>
            <p:nvPr/>
          </p:nvSpPr>
          <p:spPr>
            <a:xfrm>
              <a:off x="3819434" y="2005606"/>
              <a:ext cx="253881" cy="70883"/>
            </a:xfrm>
            <a:custGeom>
              <a:avLst/>
              <a:gdLst>
                <a:gd name="connsiteX0" fmla="*/ 91 w 253881"/>
                <a:gd name="connsiteY0" fmla="*/ 70844 h 70883"/>
                <a:gd name="connsiteX1" fmla="*/ 184241 w 253881"/>
                <a:gd name="connsiteY1" fmla="*/ 16869 h 70883"/>
                <a:gd name="connsiteX2" fmla="*/ 123916 w 253881"/>
                <a:gd name="connsiteY2" fmla="*/ 16869 h 70883"/>
                <a:gd name="connsiteX3" fmla="*/ 200116 w 253881"/>
                <a:gd name="connsiteY3" fmla="*/ 4169 h 70883"/>
                <a:gd name="connsiteX4" fmla="*/ 250916 w 253881"/>
                <a:gd name="connsiteY4" fmla="*/ 4169 h 70883"/>
                <a:gd name="connsiteX5" fmla="*/ 111216 w 253881"/>
                <a:gd name="connsiteY5" fmla="*/ 994 h 70883"/>
                <a:gd name="connsiteX6" fmla="*/ 158841 w 253881"/>
                <a:gd name="connsiteY6" fmla="*/ 7344 h 70883"/>
                <a:gd name="connsiteX7" fmla="*/ 91 w 253881"/>
                <a:gd name="connsiteY7" fmla="*/ 70844 h 7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881" h="70883">
                  <a:moveTo>
                    <a:pt x="91" y="70844"/>
                  </a:moveTo>
                  <a:cubicBezTo>
                    <a:pt x="4324" y="72431"/>
                    <a:pt x="163604" y="25865"/>
                    <a:pt x="184241" y="16869"/>
                  </a:cubicBezTo>
                  <a:cubicBezTo>
                    <a:pt x="204879" y="7873"/>
                    <a:pt x="121270" y="18986"/>
                    <a:pt x="123916" y="16869"/>
                  </a:cubicBezTo>
                  <a:cubicBezTo>
                    <a:pt x="126562" y="14752"/>
                    <a:pt x="178949" y="6286"/>
                    <a:pt x="200116" y="4169"/>
                  </a:cubicBezTo>
                  <a:cubicBezTo>
                    <a:pt x="221283" y="2052"/>
                    <a:pt x="265733" y="4698"/>
                    <a:pt x="250916" y="4169"/>
                  </a:cubicBezTo>
                  <a:cubicBezTo>
                    <a:pt x="236099" y="3640"/>
                    <a:pt x="126562" y="465"/>
                    <a:pt x="111216" y="994"/>
                  </a:cubicBezTo>
                  <a:cubicBezTo>
                    <a:pt x="95870" y="1523"/>
                    <a:pt x="177891" y="-4298"/>
                    <a:pt x="158841" y="7344"/>
                  </a:cubicBezTo>
                  <a:cubicBezTo>
                    <a:pt x="139791" y="18986"/>
                    <a:pt x="-4142" y="69257"/>
                    <a:pt x="91" y="708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4D2BF0DD-1FC4-E2ED-FE35-558A122A63FC}"/>
                </a:ext>
              </a:extLst>
            </p:cNvPr>
            <p:cNvSpPr/>
            <p:nvPr/>
          </p:nvSpPr>
          <p:spPr>
            <a:xfrm>
              <a:off x="4022693" y="1987096"/>
              <a:ext cx="121102" cy="117938"/>
            </a:xfrm>
            <a:custGeom>
              <a:avLst/>
              <a:gdLst>
                <a:gd name="connsiteX0" fmla="*/ 32 w 121102"/>
                <a:gd name="connsiteY0" fmla="*/ 44904 h 117938"/>
                <a:gd name="connsiteX1" fmla="*/ 60357 w 121102"/>
                <a:gd name="connsiteY1" fmla="*/ 89354 h 117938"/>
                <a:gd name="connsiteX2" fmla="*/ 31782 w 121102"/>
                <a:gd name="connsiteY2" fmla="*/ 117929 h 117938"/>
                <a:gd name="connsiteX3" fmla="*/ 111157 w 121102"/>
                <a:gd name="connsiteY3" fmla="*/ 92529 h 117938"/>
                <a:gd name="connsiteX4" fmla="*/ 117507 w 121102"/>
                <a:gd name="connsiteY4" fmla="*/ 92529 h 117938"/>
                <a:gd name="connsiteX5" fmla="*/ 88932 w 121102"/>
                <a:gd name="connsiteY5" fmla="*/ 44904 h 117938"/>
                <a:gd name="connsiteX6" fmla="*/ 95282 w 121102"/>
                <a:gd name="connsiteY6" fmla="*/ 454 h 117938"/>
                <a:gd name="connsiteX7" fmla="*/ 107982 w 121102"/>
                <a:gd name="connsiteY7" fmla="*/ 73479 h 117938"/>
                <a:gd name="connsiteX8" fmla="*/ 69882 w 121102"/>
                <a:gd name="connsiteY8" fmla="*/ 70304 h 117938"/>
                <a:gd name="connsiteX9" fmla="*/ 32 w 121102"/>
                <a:gd name="connsiteY9" fmla="*/ 44904 h 11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02" h="117938">
                  <a:moveTo>
                    <a:pt x="32" y="44904"/>
                  </a:moveTo>
                  <a:cubicBezTo>
                    <a:pt x="-1555" y="48079"/>
                    <a:pt x="55065" y="77183"/>
                    <a:pt x="60357" y="89354"/>
                  </a:cubicBezTo>
                  <a:cubicBezTo>
                    <a:pt x="65649" y="101525"/>
                    <a:pt x="23315" y="117400"/>
                    <a:pt x="31782" y="117929"/>
                  </a:cubicBezTo>
                  <a:cubicBezTo>
                    <a:pt x="40249" y="118458"/>
                    <a:pt x="96870" y="96762"/>
                    <a:pt x="111157" y="92529"/>
                  </a:cubicBezTo>
                  <a:cubicBezTo>
                    <a:pt x="125444" y="88296"/>
                    <a:pt x="121211" y="100466"/>
                    <a:pt x="117507" y="92529"/>
                  </a:cubicBezTo>
                  <a:cubicBezTo>
                    <a:pt x="113803" y="84592"/>
                    <a:pt x="92636" y="60250"/>
                    <a:pt x="88932" y="44904"/>
                  </a:cubicBezTo>
                  <a:cubicBezTo>
                    <a:pt x="85228" y="29558"/>
                    <a:pt x="92107" y="-4308"/>
                    <a:pt x="95282" y="454"/>
                  </a:cubicBezTo>
                  <a:cubicBezTo>
                    <a:pt x="98457" y="5216"/>
                    <a:pt x="112215" y="61837"/>
                    <a:pt x="107982" y="73479"/>
                  </a:cubicBezTo>
                  <a:cubicBezTo>
                    <a:pt x="103749" y="85121"/>
                    <a:pt x="85757" y="72421"/>
                    <a:pt x="69882" y="70304"/>
                  </a:cubicBezTo>
                  <a:cubicBezTo>
                    <a:pt x="54007" y="68187"/>
                    <a:pt x="1619" y="41729"/>
                    <a:pt x="32" y="44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円/楕円 87">
              <a:extLst>
                <a:ext uri="{FF2B5EF4-FFF2-40B4-BE49-F238E27FC236}">
                  <a16:creationId xmlns:a16="http://schemas.microsoft.com/office/drawing/2014/main" id="{DFEB18BE-3DB2-CC83-D84A-133F5BA531DB}"/>
                </a:ext>
              </a:extLst>
            </p:cNvPr>
            <p:cNvSpPr/>
            <p:nvPr/>
          </p:nvSpPr>
          <p:spPr>
            <a:xfrm flipH="1">
              <a:off x="3773368" y="221518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円/楕円 88">
              <a:extLst>
                <a:ext uri="{FF2B5EF4-FFF2-40B4-BE49-F238E27FC236}">
                  <a16:creationId xmlns:a16="http://schemas.microsoft.com/office/drawing/2014/main" id="{02C1F903-A5EE-3155-BE8A-0637BAC8531A}"/>
                </a:ext>
              </a:extLst>
            </p:cNvPr>
            <p:cNvSpPr/>
            <p:nvPr/>
          </p:nvSpPr>
          <p:spPr>
            <a:xfrm>
              <a:off x="4248488" y="2285071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月 89">
              <a:extLst>
                <a:ext uri="{FF2B5EF4-FFF2-40B4-BE49-F238E27FC236}">
                  <a16:creationId xmlns:a16="http://schemas.microsoft.com/office/drawing/2014/main" id="{FAE1D5E5-47FC-B66E-DC48-78823F208514}"/>
                </a:ext>
              </a:extLst>
            </p:cNvPr>
            <p:cNvSpPr/>
            <p:nvPr/>
          </p:nvSpPr>
          <p:spPr>
            <a:xfrm rot="4285594" flipH="1">
              <a:off x="4259572" y="2303629"/>
              <a:ext cx="45719" cy="4571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月 90">
              <a:extLst>
                <a:ext uri="{FF2B5EF4-FFF2-40B4-BE49-F238E27FC236}">
                  <a16:creationId xmlns:a16="http://schemas.microsoft.com/office/drawing/2014/main" id="{3E167025-2FB3-CD69-3306-4E52F0913C3C}"/>
                </a:ext>
              </a:extLst>
            </p:cNvPr>
            <p:cNvSpPr/>
            <p:nvPr/>
          </p:nvSpPr>
          <p:spPr>
            <a:xfrm rot="4285594" flipH="1">
              <a:off x="3786497" y="2224254"/>
              <a:ext cx="45719" cy="4571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3A62DBD9-2AEC-99BB-A0F4-FA93BEB17DC1}"/>
                </a:ext>
              </a:extLst>
            </p:cNvPr>
            <p:cNvSpPr/>
            <p:nvPr/>
          </p:nvSpPr>
          <p:spPr>
            <a:xfrm>
              <a:off x="3680348" y="2914513"/>
              <a:ext cx="448210" cy="458841"/>
            </a:xfrm>
            <a:custGeom>
              <a:avLst/>
              <a:gdLst>
                <a:gd name="connsiteX0" fmla="*/ 189977 w 448210"/>
                <a:gd name="connsiteY0" fmla="*/ 137 h 458841"/>
                <a:gd name="connsiteX1" fmla="*/ 28052 w 448210"/>
                <a:gd name="connsiteY1" fmla="*/ 104912 h 458841"/>
                <a:gd name="connsiteX2" fmla="*/ 256652 w 448210"/>
                <a:gd name="connsiteY2" fmla="*/ 85862 h 458841"/>
                <a:gd name="connsiteX3" fmla="*/ 228077 w 448210"/>
                <a:gd name="connsiteY3" fmla="*/ 139837 h 458841"/>
                <a:gd name="connsiteX4" fmla="*/ 358252 w 448210"/>
                <a:gd name="connsiteY4" fmla="*/ 123962 h 458841"/>
                <a:gd name="connsiteX5" fmla="*/ 183627 w 448210"/>
                <a:gd name="connsiteY5" fmla="*/ 247787 h 458841"/>
                <a:gd name="connsiteX6" fmla="*/ 259827 w 448210"/>
                <a:gd name="connsiteY6" fmla="*/ 457337 h 458841"/>
                <a:gd name="connsiteX7" fmla="*/ 167752 w 448210"/>
                <a:gd name="connsiteY7" fmla="*/ 333512 h 458841"/>
                <a:gd name="connsiteX8" fmla="*/ 447152 w 448210"/>
                <a:gd name="connsiteY8" fmla="*/ 174762 h 458841"/>
                <a:gd name="connsiteX9" fmla="*/ 266177 w 448210"/>
                <a:gd name="connsiteY9" fmla="*/ 219212 h 458841"/>
                <a:gd name="connsiteX10" fmla="*/ 339202 w 448210"/>
                <a:gd name="connsiteY10" fmla="*/ 117612 h 458841"/>
                <a:gd name="connsiteX11" fmla="*/ 2652 w 448210"/>
                <a:gd name="connsiteY11" fmla="*/ 130312 h 458841"/>
                <a:gd name="connsiteX12" fmla="*/ 189977 w 448210"/>
                <a:gd name="connsiteY12" fmla="*/ 137 h 45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8210" h="458841">
                  <a:moveTo>
                    <a:pt x="189977" y="137"/>
                  </a:moveTo>
                  <a:cubicBezTo>
                    <a:pt x="194210" y="-4096"/>
                    <a:pt x="16939" y="90625"/>
                    <a:pt x="28052" y="104912"/>
                  </a:cubicBezTo>
                  <a:cubicBezTo>
                    <a:pt x="39164" y="119200"/>
                    <a:pt x="223315" y="80041"/>
                    <a:pt x="256652" y="85862"/>
                  </a:cubicBezTo>
                  <a:cubicBezTo>
                    <a:pt x="289989" y="91683"/>
                    <a:pt x="211144" y="133487"/>
                    <a:pt x="228077" y="139837"/>
                  </a:cubicBezTo>
                  <a:cubicBezTo>
                    <a:pt x="245010" y="146187"/>
                    <a:pt x="365660" y="105970"/>
                    <a:pt x="358252" y="123962"/>
                  </a:cubicBezTo>
                  <a:cubicBezTo>
                    <a:pt x="350844" y="141954"/>
                    <a:pt x="200031" y="192225"/>
                    <a:pt x="183627" y="247787"/>
                  </a:cubicBezTo>
                  <a:cubicBezTo>
                    <a:pt x="167223" y="303349"/>
                    <a:pt x="262473" y="443050"/>
                    <a:pt x="259827" y="457337"/>
                  </a:cubicBezTo>
                  <a:cubicBezTo>
                    <a:pt x="257181" y="471624"/>
                    <a:pt x="136531" y="380608"/>
                    <a:pt x="167752" y="333512"/>
                  </a:cubicBezTo>
                  <a:cubicBezTo>
                    <a:pt x="198973" y="286416"/>
                    <a:pt x="430748" y="193812"/>
                    <a:pt x="447152" y="174762"/>
                  </a:cubicBezTo>
                  <a:cubicBezTo>
                    <a:pt x="463556" y="155712"/>
                    <a:pt x="284169" y="228737"/>
                    <a:pt x="266177" y="219212"/>
                  </a:cubicBezTo>
                  <a:cubicBezTo>
                    <a:pt x="248185" y="209687"/>
                    <a:pt x="383123" y="132429"/>
                    <a:pt x="339202" y="117612"/>
                  </a:cubicBezTo>
                  <a:cubicBezTo>
                    <a:pt x="295281" y="102795"/>
                    <a:pt x="31227" y="142483"/>
                    <a:pt x="2652" y="130312"/>
                  </a:cubicBezTo>
                  <a:cubicBezTo>
                    <a:pt x="-25923" y="118141"/>
                    <a:pt x="185744" y="4370"/>
                    <a:pt x="189977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80C4A998-0EB2-295F-28D4-52D42938FD6B}"/>
                </a:ext>
              </a:extLst>
            </p:cNvPr>
            <p:cNvSpPr/>
            <p:nvPr/>
          </p:nvSpPr>
          <p:spPr>
            <a:xfrm>
              <a:off x="3488692" y="2853997"/>
              <a:ext cx="416800" cy="328513"/>
            </a:xfrm>
            <a:custGeom>
              <a:avLst/>
              <a:gdLst>
                <a:gd name="connsiteX0" fmla="*/ 633 w 416800"/>
                <a:gd name="connsiteY0" fmla="*/ 328 h 328513"/>
                <a:gd name="connsiteX1" fmla="*/ 210183 w 416800"/>
                <a:gd name="connsiteY1" fmla="*/ 235278 h 328513"/>
                <a:gd name="connsiteX2" fmla="*/ 229233 w 416800"/>
                <a:gd name="connsiteY2" fmla="*/ 187653 h 328513"/>
                <a:gd name="connsiteX3" fmla="*/ 413383 w 416800"/>
                <a:gd name="connsiteY3" fmla="*/ 327353 h 328513"/>
                <a:gd name="connsiteX4" fmla="*/ 340358 w 416800"/>
                <a:gd name="connsiteY4" fmla="*/ 247978 h 328513"/>
                <a:gd name="connsiteX5" fmla="*/ 232408 w 416800"/>
                <a:gd name="connsiteY5" fmla="*/ 136853 h 328513"/>
                <a:gd name="connsiteX6" fmla="*/ 99058 w 416800"/>
                <a:gd name="connsiteY6" fmla="*/ 133678 h 328513"/>
                <a:gd name="connsiteX7" fmla="*/ 207008 w 416800"/>
                <a:gd name="connsiteY7" fmla="*/ 136853 h 328513"/>
                <a:gd name="connsiteX8" fmla="*/ 289558 w 416800"/>
                <a:gd name="connsiteY8" fmla="*/ 222578 h 328513"/>
                <a:gd name="connsiteX9" fmla="*/ 149858 w 416800"/>
                <a:gd name="connsiteY9" fmla="*/ 184478 h 328513"/>
                <a:gd name="connsiteX10" fmla="*/ 633 w 416800"/>
                <a:gd name="connsiteY10" fmla="*/ 328 h 32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800" h="328513">
                  <a:moveTo>
                    <a:pt x="633" y="328"/>
                  </a:moveTo>
                  <a:cubicBezTo>
                    <a:pt x="10687" y="8795"/>
                    <a:pt x="172083" y="204057"/>
                    <a:pt x="210183" y="235278"/>
                  </a:cubicBezTo>
                  <a:cubicBezTo>
                    <a:pt x="248283" y="266499"/>
                    <a:pt x="195366" y="172307"/>
                    <a:pt x="229233" y="187653"/>
                  </a:cubicBezTo>
                  <a:cubicBezTo>
                    <a:pt x="263100" y="202999"/>
                    <a:pt x="394862" y="317299"/>
                    <a:pt x="413383" y="327353"/>
                  </a:cubicBezTo>
                  <a:cubicBezTo>
                    <a:pt x="431904" y="337407"/>
                    <a:pt x="370520" y="279728"/>
                    <a:pt x="340358" y="247978"/>
                  </a:cubicBezTo>
                  <a:cubicBezTo>
                    <a:pt x="310196" y="216228"/>
                    <a:pt x="272625" y="155903"/>
                    <a:pt x="232408" y="136853"/>
                  </a:cubicBezTo>
                  <a:cubicBezTo>
                    <a:pt x="192191" y="117803"/>
                    <a:pt x="103291" y="133678"/>
                    <a:pt x="99058" y="133678"/>
                  </a:cubicBezTo>
                  <a:cubicBezTo>
                    <a:pt x="94825" y="133678"/>
                    <a:pt x="175258" y="122036"/>
                    <a:pt x="207008" y="136853"/>
                  </a:cubicBezTo>
                  <a:cubicBezTo>
                    <a:pt x="238758" y="151670"/>
                    <a:pt x="299083" y="214641"/>
                    <a:pt x="289558" y="222578"/>
                  </a:cubicBezTo>
                  <a:cubicBezTo>
                    <a:pt x="280033" y="230515"/>
                    <a:pt x="196954" y="219403"/>
                    <a:pt x="149858" y="184478"/>
                  </a:cubicBezTo>
                  <a:cubicBezTo>
                    <a:pt x="102762" y="149553"/>
                    <a:pt x="-9421" y="-8139"/>
                    <a:pt x="633" y="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26AE3540-26E9-1FBA-85BF-089F659B1F63}"/>
                </a:ext>
              </a:extLst>
            </p:cNvPr>
            <p:cNvSpPr/>
            <p:nvPr/>
          </p:nvSpPr>
          <p:spPr>
            <a:xfrm>
              <a:off x="3576439" y="2355244"/>
              <a:ext cx="33544" cy="532646"/>
            </a:xfrm>
            <a:custGeom>
              <a:avLst/>
              <a:gdLst>
                <a:gd name="connsiteX0" fmla="*/ 33536 w 33544"/>
                <a:gd name="connsiteY0" fmla="*/ 3781 h 532646"/>
                <a:gd name="connsiteX1" fmla="*/ 4961 w 33544"/>
                <a:gd name="connsiteY1" fmla="*/ 378431 h 532646"/>
                <a:gd name="connsiteX2" fmla="*/ 1786 w 33544"/>
                <a:gd name="connsiteY2" fmla="*/ 330806 h 532646"/>
                <a:gd name="connsiteX3" fmla="*/ 24011 w 33544"/>
                <a:gd name="connsiteY3" fmla="*/ 530831 h 532646"/>
                <a:gd name="connsiteX4" fmla="*/ 8136 w 33544"/>
                <a:gd name="connsiteY4" fmla="*/ 416531 h 532646"/>
                <a:gd name="connsiteX5" fmla="*/ 1786 w 33544"/>
                <a:gd name="connsiteY5" fmla="*/ 197456 h 532646"/>
                <a:gd name="connsiteX6" fmla="*/ 33536 w 33544"/>
                <a:gd name="connsiteY6" fmla="*/ 3781 h 53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44" h="532646">
                  <a:moveTo>
                    <a:pt x="33536" y="3781"/>
                  </a:moveTo>
                  <a:cubicBezTo>
                    <a:pt x="34065" y="33944"/>
                    <a:pt x="10253" y="323927"/>
                    <a:pt x="4961" y="378431"/>
                  </a:cubicBezTo>
                  <a:cubicBezTo>
                    <a:pt x="-331" y="432935"/>
                    <a:pt x="-1389" y="305406"/>
                    <a:pt x="1786" y="330806"/>
                  </a:cubicBezTo>
                  <a:cubicBezTo>
                    <a:pt x="4961" y="356206"/>
                    <a:pt x="22953" y="516544"/>
                    <a:pt x="24011" y="530831"/>
                  </a:cubicBezTo>
                  <a:cubicBezTo>
                    <a:pt x="25069" y="545118"/>
                    <a:pt x="11840" y="472093"/>
                    <a:pt x="8136" y="416531"/>
                  </a:cubicBezTo>
                  <a:cubicBezTo>
                    <a:pt x="4432" y="360969"/>
                    <a:pt x="-860" y="263073"/>
                    <a:pt x="1786" y="197456"/>
                  </a:cubicBezTo>
                  <a:cubicBezTo>
                    <a:pt x="4432" y="131839"/>
                    <a:pt x="33007" y="-26382"/>
                    <a:pt x="33536" y="3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87B7CA30-3DF6-2B64-EE56-24EFB7518EA3}"/>
                </a:ext>
              </a:extLst>
            </p:cNvPr>
            <p:cNvSpPr/>
            <p:nvPr/>
          </p:nvSpPr>
          <p:spPr>
            <a:xfrm>
              <a:off x="3673475" y="2640776"/>
              <a:ext cx="122602" cy="190908"/>
            </a:xfrm>
            <a:custGeom>
              <a:avLst/>
              <a:gdLst>
                <a:gd name="connsiteX0" fmla="*/ 120650 w 122602"/>
                <a:gd name="connsiteY0" fmla="*/ 3999 h 190908"/>
                <a:gd name="connsiteX1" fmla="*/ 38100 w 122602"/>
                <a:gd name="connsiteY1" fmla="*/ 188149 h 190908"/>
                <a:gd name="connsiteX2" fmla="*/ 66675 w 122602"/>
                <a:gd name="connsiteY2" fmla="*/ 111949 h 190908"/>
                <a:gd name="connsiteX3" fmla="*/ 79375 w 122602"/>
                <a:gd name="connsiteY3" fmla="*/ 73849 h 190908"/>
                <a:gd name="connsiteX4" fmla="*/ 44450 w 122602"/>
                <a:gd name="connsiteY4" fmla="*/ 42099 h 190908"/>
                <a:gd name="connsiteX5" fmla="*/ 0 w 122602"/>
                <a:gd name="connsiteY5" fmla="*/ 26224 h 190908"/>
                <a:gd name="connsiteX6" fmla="*/ 88900 w 122602"/>
                <a:gd name="connsiteY6" fmla="*/ 57974 h 190908"/>
                <a:gd name="connsiteX7" fmla="*/ 120650 w 122602"/>
                <a:gd name="connsiteY7" fmla="*/ 3999 h 1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602" h="190908">
                  <a:moveTo>
                    <a:pt x="120650" y="3999"/>
                  </a:moveTo>
                  <a:cubicBezTo>
                    <a:pt x="112183" y="25695"/>
                    <a:pt x="47096" y="170157"/>
                    <a:pt x="38100" y="188149"/>
                  </a:cubicBezTo>
                  <a:cubicBezTo>
                    <a:pt x="29104" y="206141"/>
                    <a:pt x="59796" y="130999"/>
                    <a:pt x="66675" y="111949"/>
                  </a:cubicBezTo>
                  <a:cubicBezTo>
                    <a:pt x="73554" y="92899"/>
                    <a:pt x="83079" y="85491"/>
                    <a:pt x="79375" y="73849"/>
                  </a:cubicBezTo>
                  <a:cubicBezTo>
                    <a:pt x="75671" y="62207"/>
                    <a:pt x="57679" y="50036"/>
                    <a:pt x="44450" y="42099"/>
                  </a:cubicBezTo>
                  <a:cubicBezTo>
                    <a:pt x="31221" y="34162"/>
                    <a:pt x="0" y="26224"/>
                    <a:pt x="0" y="26224"/>
                  </a:cubicBezTo>
                  <a:cubicBezTo>
                    <a:pt x="7408" y="28870"/>
                    <a:pt x="69321" y="60091"/>
                    <a:pt x="88900" y="57974"/>
                  </a:cubicBezTo>
                  <a:cubicBezTo>
                    <a:pt x="108479" y="55857"/>
                    <a:pt x="129117" y="-17697"/>
                    <a:pt x="120650" y="3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3C1CA0FA-68D0-BB0B-434E-6832998A6E9D}"/>
                </a:ext>
              </a:extLst>
            </p:cNvPr>
            <p:cNvSpPr/>
            <p:nvPr/>
          </p:nvSpPr>
          <p:spPr>
            <a:xfrm>
              <a:off x="4260488" y="2508250"/>
              <a:ext cx="153127" cy="76200"/>
            </a:xfrm>
            <a:custGeom>
              <a:avLst/>
              <a:gdLst>
                <a:gd name="connsiteX0" fmla="*/ 152762 w 153127"/>
                <a:gd name="connsiteY0" fmla="*/ 0 h 76200"/>
                <a:gd name="connsiteX1" fmla="*/ 89262 w 153127"/>
                <a:gd name="connsiteY1" fmla="*/ 41275 h 76200"/>
                <a:gd name="connsiteX2" fmla="*/ 362 w 153127"/>
                <a:gd name="connsiteY2" fmla="*/ 76200 h 76200"/>
                <a:gd name="connsiteX3" fmla="*/ 60687 w 153127"/>
                <a:gd name="connsiteY3" fmla="*/ 41275 h 76200"/>
                <a:gd name="connsiteX4" fmla="*/ 152762 w 153127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127" h="76200">
                  <a:moveTo>
                    <a:pt x="152762" y="0"/>
                  </a:moveTo>
                  <a:cubicBezTo>
                    <a:pt x="157524" y="0"/>
                    <a:pt x="114662" y="28575"/>
                    <a:pt x="89262" y="41275"/>
                  </a:cubicBezTo>
                  <a:cubicBezTo>
                    <a:pt x="63862" y="53975"/>
                    <a:pt x="5124" y="76200"/>
                    <a:pt x="362" y="76200"/>
                  </a:cubicBezTo>
                  <a:cubicBezTo>
                    <a:pt x="-4400" y="76200"/>
                    <a:pt x="38991" y="50271"/>
                    <a:pt x="60687" y="41275"/>
                  </a:cubicBezTo>
                  <a:cubicBezTo>
                    <a:pt x="82383" y="32279"/>
                    <a:pt x="148000" y="0"/>
                    <a:pt x="15276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DA06CC08-BD95-A1D8-B34D-1C493BF1D706}"/>
                </a:ext>
              </a:extLst>
            </p:cNvPr>
            <p:cNvSpPr/>
            <p:nvPr/>
          </p:nvSpPr>
          <p:spPr>
            <a:xfrm>
              <a:off x="3765304" y="2949566"/>
              <a:ext cx="303541" cy="28900"/>
            </a:xfrm>
            <a:custGeom>
              <a:avLst/>
              <a:gdLst>
                <a:gd name="connsiteX0" fmla="*/ 246 w 303541"/>
                <a:gd name="connsiteY0" fmla="*/ 15884 h 28900"/>
                <a:gd name="connsiteX1" fmla="*/ 301871 w 303541"/>
                <a:gd name="connsiteY1" fmla="*/ 28584 h 28900"/>
                <a:gd name="connsiteX2" fmla="*/ 127246 w 303541"/>
                <a:gd name="connsiteY2" fmla="*/ 9 h 28900"/>
                <a:gd name="connsiteX3" fmla="*/ 247896 w 303541"/>
                <a:gd name="connsiteY3" fmla="*/ 25409 h 28900"/>
                <a:gd name="connsiteX4" fmla="*/ 246 w 303541"/>
                <a:gd name="connsiteY4" fmla="*/ 15884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541" h="28900">
                  <a:moveTo>
                    <a:pt x="246" y="15884"/>
                  </a:moveTo>
                  <a:cubicBezTo>
                    <a:pt x="9242" y="16413"/>
                    <a:pt x="280704" y="31230"/>
                    <a:pt x="301871" y="28584"/>
                  </a:cubicBezTo>
                  <a:cubicBezTo>
                    <a:pt x="323038" y="25938"/>
                    <a:pt x="136242" y="538"/>
                    <a:pt x="127246" y="9"/>
                  </a:cubicBezTo>
                  <a:cubicBezTo>
                    <a:pt x="118250" y="-520"/>
                    <a:pt x="264300" y="21176"/>
                    <a:pt x="247896" y="25409"/>
                  </a:cubicBezTo>
                  <a:cubicBezTo>
                    <a:pt x="231492" y="29642"/>
                    <a:pt x="-8750" y="15355"/>
                    <a:pt x="246" y="15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00B4D4B5-117B-C894-956C-A9ED5E365284}"/>
                </a:ext>
              </a:extLst>
            </p:cNvPr>
            <p:cNvSpPr/>
            <p:nvPr/>
          </p:nvSpPr>
          <p:spPr>
            <a:xfrm>
              <a:off x="3622215" y="3040833"/>
              <a:ext cx="333842" cy="219892"/>
            </a:xfrm>
            <a:custGeom>
              <a:avLst/>
              <a:gdLst>
                <a:gd name="connsiteX0" fmla="*/ 6810 w 333842"/>
                <a:gd name="connsiteY0" fmla="*/ 3992 h 219892"/>
                <a:gd name="connsiteX1" fmla="*/ 51260 w 333842"/>
                <a:gd name="connsiteY1" fmla="*/ 54792 h 219892"/>
                <a:gd name="connsiteX2" fmla="*/ 162385 w 333842"/>
                <a:gd name="connsiteY2" fmla="*/ 165917 h 219892"/>
                <a:gd name="connsiteX3" fmla="*/ 194135 w 333842"/>
                <a:gd name="connsiteY3" fmla="*/ 118292 h 219892"/>
                <a:gd name="connsiteX4" fmla="*/ 333835 w 333842"/>
                <a:gd name="connsiteY4" fmla="*/ 219892 h 219892"/>
                <a:gd name="connsiteX5" fmla="*/ 187785 w 333842"/>
                <a:gd name="connsiteY5" fmla="*/ 118292 h 219892"/>
                <a:gd name="connsiteX6" fmla="*/ 111585 w 333842"/>
                <a:gd name="connsiteY6" fmla="*/ 19867 h 219892"/>
                <a:gd name="connsiteX7" fmla="*/ 190960 w 333842"/>
                <a:gd name="connsiteY7" fmla="*/ 156392 h 219892"/>
                <a:gd name="connsiteX8" fmla="*/ 6810 w 333842"/>
                <a:gd name="connsiteY8" fmla="*/ 3992 h 2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842" h="219892">
                  <a:moveTo>
                    <a:pt x="6810" y="3992"/>
                  </a:moveTo>
                  <a:cubicBezTo>
                    <a:pt x="-16473" y="-12941"/>
                    <a:pt x="25331" y="27805"/>
                    <a:pt x="51260" y="54792"/>
                  </a:cubicBezTo>
                  <a:cubicBezTo>
                    <a:pt x="77189" y="81779"/>
                    <a:pt x="138573" y="155334"/>
                    <a:pt x="162385" y="165917"/>
                  </a:cubicBezTo>
                  <a:cubicBezTo>
                    <a:pt x="186197" y="176500"/>
                    <a:pt x="165560" y="109296"/>
                    <a:pt x="194135" y="118292"/>
                  </a:cubicBezTo>
                  <a:cubicBezTo>
                    <a:pt x="222710" y="127288"/>
                    <a:pt x="334893" y="219892"/>
                    <a:pt x="333835" y="219892"/>
                  </a:cubicBezTo>
                  <a:cubicBezTo>
                    <a:pt x="332777" y="219892"/>
                    <a:pt x="224827" y="151629"/>
                    <a:pt x="187785" y="118292"/>
                  </a:cubicBezTo>
                  <a:cubicBezTo>
                    <a:pt x="150743" y="84955"/>
                    <a:pt x="111056" y="13517"/>
                    <a:pt x="111585" y="19867"/>
                  </a:cubicBezTo>
                  <a:cubicBezTo>
                    <a:pt x="112114" y="26217"/>
                    <a:pt x="203660" y="155334"/>
                    <a:pt x="190960" y="156392"/>
                  </a:cubicBezTo>
                  <a:cubicBezTo>
                    <a:pt x="178260" y="157450"/>
                    <a:pt x="30093" y="20925"/>
                    <a:pt x="6810" y="3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3995EB3D-B78E-36BA-CBFA-0463B1387942}"/>
                </a:ext>
              </a:extLst>
            </p:cNvPr>
            <p:cNvSpPr/>
            <p:nvPr/>
          </p:nvSpPr>
          <p:spPr>
            <a:xfrm>
              <a:off x="3672776" y="2431182"/>
              <a:ext cx="121678" cy="334844"/>
            </a:xfrm>
            <a:custGeom>
              <a:avLst/>
              <a:gdLst>
                <a:gd name="connsiteX0" fmla="*/ 121349 w 121678"/>
                <a:gd name="connsiteY0" fmla="*/ 868 h 334844"/>
                <a:gd name="connsiteX1" fmla="*/ 45149 w 121678"/>
                <a:gd name="connsiteY1" fmla="*/ 111993 h 334844"/>
                <a:gd name="connsiteX2" fmla="*/ 67374 w 121678"/>
                <a:gd name="connsiteY2" fmla="*/ 83418 h 334844"/>
                <a:gd name="connsiteX3" fmla="*/ 32449 w 121678"/>
                <a:gd name="connsiteY3" fmla="*/ 169143 h 334844"/>
                <a:gd name="connsiteX4" fmla="*/ 699 w 121678"/>
                <a:gd name="connsiteY4" fmla="*/ 334243 h 334844"/>
                <a:gd name="connsiteX5" fmla="*/ 10224 w 121678"/>
                <a:gd name="connsiteY5" fmla="*/ 219943 h 334844"/>
                <a:gd name="connsiteX6" fmla="*/ 7049 w 121678"/>
                <a:gd name="connsiteY6" fmla="*/ 96118 h 334844"/>
                <a:gd name="connsiteX7" fmla="*/ 10224 w 121678"/>
                <a:gd name="connsiteY7" fmla="*/ 181843 h 334844"/>
                <a:gd name="connsiteX8" fmla="*/ 121349 w 121678"/>
                <a:gd name="connsiteY8" fmla="*/ 868 h 33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678" h="334844">
                  <a:moveTo>
                    <a:pt x="121349" y="868"/>
                  </a:moveTo>
                  <a:cubicBezTo>
                    <a:pt x="127170" y="-10774"/>
                    <a:pt x="54145" y="98235"/>
                    <a:pt x="45149" y="111993"/>
                  </a:cubicBezTo>
                  <a:cubicBezTo>
                    <a:pt x="36153" y="125751"/>
                    <a:pt x="69491" y="73893"/>
                    <a:pt x="67374" y="83418"/>
                  </a:cubicBezTo>
                  <a:cubicBezTo>
                    <a:pt x="65257" y="92943"/>
                    <a:pt x="43561" y="127339"/>
                    <a:pt x="32449" y="169143"/>
                  </a:cubicBezTo>
                  <a:cubicBezTo>
                    <a:pt x="21337" y="210947"/>
                    <a:pt x="4403" y="325776"/>
                    <a:pt x="699" y="334243"/>
                  </a:cubicBezTo>
                  <a:cubicBezTo>
                    <a:pt x="-3005" y="342710"/>
                    <a:pt x="9166" y="259630"/>
                    <a:pt x="10224" y="219943"/>
                  </a:cubicBezTo>
                  <a:cubicBezTo>
                    <a:pt x="11282" y="180256"/>
                    <a:pt x="7049" y="102468"/>
                    <a:pt x="7049" y="96118"/>
                  </a:cubicBezTo>
                  <a:cubicBezTo>
                    <a:pt x="7049" y="89768"/>
                    <a:pt x="-6709" y="193485"/>
                    <a:pt x="10224" y="181843"/>
                  </a:cubicBezTo>
                  <a:cubicBezTo>
                    <a:pt x="27157" y="170201"/>
                    <a:pt x="115528" y="12510"/>
                    <a:pt x="121349" y="8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19F3F7B3-4030-DCBF-6176-5EBBAA9152CA}"/>
                </a:ext>
              </a:extLst>
            </p:cNvPr>
            <p:cNvSpPr/>
            <p:nvPr/>
          </p:nvSpPr>
          <p:spPr>
            <a:xfrm>
              <a:off x="4057522" y="2720975"/>
              <a:ext cx="165417" cy="145300"/>
            </a:xfrm>
            <a:custGeom>
              <a:avLst/>
              <a:gdLst>
                <a:gd name="connsiteX0" fmla="*/ 165228 w 165417"/>
                <a:gd name="connsiteY0" fmla="*/ 0 h 145300"/>
                <a:gd name="connsiteX1" fmla="*/ 111253 w 165417"/>
                <a:gd name="connsiteY1" fmla="*/ 60325 h 145300"/>
                <a:gd name="connsiteX2" fmla="*/ 130303 w 165417"/>
                <a:gd name="connsiteY2" fmla="*/ 142875 h 145300"/>
                <a:gd name="connsiteX3" fmla="*/ 111253 w 165417"/>
                <a:gd name="connsiteY3" fmla="*/ 117475 h 145300"/>
                <a:gd name="connsiteX4" fmla="*/ 128 w 165417"/>
                <a:gd name="connsiteY4" fmla="*/ 57150 h 145300"/>
                <a:gd name="connsiteX5" fmla="*/ 89028 w 165417"/>
                <a:gd name="connsiteY5" fmla="*/ 95250 h 145300"/>
                <a:gd name="connsiteX6" fmla="*/ 89028 w 165417"/>
                <a:gd name="connsiteY6" fmla="*/ 60325 h 145300"/>
                <a:gd name="connsiteX7" fmla="*/ 165228 w 165417"/>
                <a:gd name="connsiteY7" fmla="*/ 0 h 14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17" h="145300">
                  <a:moveTo>
                    <a:pt x="165228" y="0"/>
                  </a:moveTo>
                  <a:cubicBezTo>
                    <a:pt x="168932" y="0"/>
                    <a:pt x="117074" y="36512"/>
                    <a:pt x="111253" y="60325"/>
                  </a:cubicBezTo>
                  <a:cubicBezTo>
                    <a:pt x="105432" y="84138"/>
                    <a:pt x="130303" y="133350"/>
                    <a:pt x="130303" y="142875"/>
                  </a:cubicBezTo>
                  <a:cubicBezTo>
                    <a:pt x="130303" y="152400"/>
                    <a:pt x="132949" y="131763"/>
                    <a:pt x="111253" y="117475"/>
                  </a:cubicBezTo>
                  <a:cubicBezTo>
                    <a:pt x="89557" y="103188"/>
                    <a:pt x="3832" y="60854"/>
                    <a:pt x="128" y="57150"/>
                  </a:cubicBezTo>
                  <a:cubicBezTo>
                    <a:pt x="-3576" y="53446"/>
                    <a:pt x="74211" y="94721"/>
                    <a:pt x="89028" y="95250"/>
                  </a:cubicBezTo>
                  <a:cubicBezTo>
                    <a:pt x="103845" y="95779"/>
                    <a:pt x="72095" y="77787"/>
                    <a:pt x="89028" y="60325"/>
                  </a:cubicBezTo>
                  <a:cubicBezTo>
                    <a:pt x="105961" y="42863"/>
                    <a:pt x="161524" y="0"/>
                    <a:pt x="16522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7B2E042F-E3FF-975C-E0E3-ACEEE04CAEED}"/>
                </a:ext>
              </a:extLst>
            </p:cNvPr>
            <p:cNvSpPr/>
            <p:nvPr/>
          </p:nvSpPr>
          <p:spPr>
            <a:xfrm>
              <a:off x="4076624" y="1971640"/>
              <a:ext cx="209691" cy="136576"/>
            </a:xfrm>
            <a:custGeom>
              <a:avLst/>
              <a:gdLst>
                <a:gd name="connsiteX0" fmla="*/ 9601 w 209691"/>
                <a:gd name="connsiteY0" fmla="*/ 35 h 136576"/>
                <a:gd name="connsiteX1" fmla="*/ 88976 w 209691"/>
                <a:gd name="connsiteY1" fmla="*/ 76235 h 136576"/>
                <a:gd name="connsiteX2" fmla="*/ 79451 w 209691"/>
                <a:gd name="connsiteY2" fmla="*/ 120685 h 136576"/>
                <a:gd name="connsiteX3" fmla="*/ 76 w 209691"/>
                <a:gd name="connsiteY3" fmla="*/ 136560 h 136576"/>
                <a:gd name="connsiteX4" fmla="*/ 95326 w 209691"/>
                <a:gd name="connsiteY4" fmla="*/ 123860 h 136576"/>
                <a:gd name="connsiteX5" fmla="*/ 209626 w 209691"/>
                <a:gd name="connsiteY5" fmla="*/ 130210 h 136576"/>
                <a:gd name="connsiteX6" fmla="*/ 111201 w 209691"/>
                <a:gd name="connsiteY6" fmla="*/ 111160 h 136576"/>
                <a:gd name="connsiteX7" fmla="*/ 69926 w 209691"/>
                <a:gd name="connsiteY7" fmla="*/ 104810 h 136576"/>
                <a:gd name="connsiteX8" fmla="*/ 92151 w 209691"/>
                <a:gd name="connsiteY8" fmla="*/ 66710 h 136576"/>
                <a:gd name="connsiteX9" fmla="*/ 9601 w 209691"/>
                <a:gd name="connsiteY9" fmla="*/ 35 h 13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691" h="136576">
                  <a:moveTo>
                    <a:pt x="9601" y="35"/>
                  </a:moveTo>
                  <a:cubicBezTo>
                    <a:pt x="9072" y="1622"/>
                    <a:pt x="77334" y="56127"/>
                    <a:pt x="88976" y="76235"/>
                  </a:cubicBezTo>
                  <a:cubicBezTo>
                    <a:pt x="100618" y="96343"/>
                    <a:pt x="94268" y="110631"/>
                    <a:pt x="79451" y="120685"/>
                  </a:cubicBezTo>
                  <a:cubicBezTo>
                    <a:pt x="64634" y="130739"/>
                    <a:pt x="-2570" y="136031"/>
                    <a:pt x="76" y="136560"/>
                  </a:cubicBezTo>
                  <a:cubicBezTo>
                    <a:pt x="2722" y="137089"/>
                    <a:pt x="60401" y="124918"/>
                    <a:pt x="95326" y="123860"/>
                  </a:cubicBezTo>
                  <a:cubicBezTo>
                    <a:pt x="130251" y="122802"/>
                    <a:pt x="206980" y="132327"/>
                    <a:pt x="209626" y="130210"/>
                  </a:cubicBezTo>
                  <a:cubicBezTo>
                    <a:pt x="212272" y="128093"/>
                    <a:pt x="134484" y="115393"/>
                    <a:pt x="111201" y="111160"/>
                  </a:cubicBezTo>
                  <a:cubicBezTo>
                    <a:pt x="87918" y="106927"/>
                    <a:pt x="73101" y="112218"/>
                    <a:pt x="69926" y="104810"/>
                  </a:cubicBezTo>
                  <a:cubicBezTo>
                    <a:pt x="66751" y="97402"/>
                    <a:pt x="104851" y="82585"/>
                    <a:pt x="92151" y="66710"/>
                  </a:cubicBezTo>
                  <a:cubicBezTo>
                    <a:pt x="79451" y="50835"/>
                    <a:pt x="10130" y="-1552"/>
                    <a:pt x="9601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F25BEEF9-00BF-61B0-8C41-F2A20461EA01}"/>
                </a:ext>
              </a:extLst>
            </p:cNvPr>
            <p:cNvSpPr/>
            <p:nvPr/>
          </p:nvSpPr>
          <p:spPr>
            <a:xfrm>
              <a:off x="4095503" y="2127250"/>
              <a:ext cx="208848" cy="7143"/>
            </a:xfrm>
            <a:custGeom>
              <a:avLst/>
              <a:gdLst>
                <a:gd name="connsiteX0" fmla="*/ 247 w 208848"/>
                <a:gd name="connsiteY0" fmla="*/ 6350 h 7143"/>
                <a:gd name="connsiteX1" fmla="*/ 200272 w 208848"/>
                <a:gd name="connsiteY1" fmla="*/ 6350 h 7143"/>
                <a:gd name="connsiteX2" fmla="*/ 158997 w 208848"/>
                <a:gd name="connsiteY2" fmla="*/ 0 h 7143"/>
                <a:gd name="connsiteX3" fmla="*/ 247 w 208848"/>
                <a:gd name="connsiteY3" fmla="*/ 635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848" h="7143">
                  <a:moveTo>
                    <a:pt x="247" y="6350"/>
                  </a:moveTo>
                  <a:cubicBezTo>
                    <a:pt x="7126" y="7408"/>
                    <a:pt x="173814" y="7408"/>
                    <a:pt x="200272" y="6350"/>
                  </a:cubicBezTo>
                  <a:cubicBezTo>
                    <a:pt x="226730" y="5292"/>
                    <a:pt x="185984" y="0"/>
                    <a:pt x="158997" y="0"/>
                  </a:cubicBezTo>
                  <a:cubicBezTo>
                    <a:pt x="132010" y="0"/>
                    <a:pt x="-6632" y="5292"/>
                    <a:pt x="247" y="63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0CB4562F-CE32-06F2-DE91-F1222ABF5C3E}"/>
                </a:ext>
              </a:extLst>
            </p:cNvPr>
            <p:cNvSpPr/>
            <p:nvPr/>
          </p:nvSpPr>
          <p:spPr>
            <a:xfrm>
              <a:off x="3927327" y="2012950"/>
              <a:ext cx="95398" cy="168756"/>
            </a:xfrm>
            <a:custGeom>
              <a:avLst/>
              <a:gdLst>
                <a:gd name="connsiteX0" fmla="*/ 95398 w 95398"/>
                <a:gd name="connsiteY0" fmla="*/ 0 h 168756"/>
                <a:gd name="connsiteX1" fmla="*/ 38248 w 95398"/>
                <a:gd name="connsiteY1" fmla="*/ 98425 h 168756"/>
                <a:gd name="connsiteX2" fmla="*/ 41423 w 95398"/>
                <a:gd name="connsiteY2" fmla="*/ 168275 h 168756"/>
                <a:gd name="connsiteX3" fmla="*/ 38248 w 95398"/>
                <a:gd name="connsiteY3" fmla="*/ 127000 h 168756"/>
                <a:gd name="connsiteX4" fmla="*/ 25548 w 95398"/>
                <a:gd name="connsiteY4" fmla="*/ 82550 h 168756"/>
                <a:gd name="connsiteX5" fmla="*/ 148 w 95398"/>
                <a:gd name="connsiteY5" fmla="*/ 47625 h 168756"/>
                <a:gd name="connsiteX6" fmla="*/ 38248 w 95398"/>
                <a:gd name="connsiteY6" fmla="*/ 98425 h 168756"/>
                <a:gd name="connsiteX7" fmla="*/ 95398 w 95398"/>
                <a:gd name="connsiteY7" fmla="*/ 0 h 16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398" h="168756">
                  <a:moveTo>
                    <a:pt x="95398" y="0"/>
                  </a:moveTo>
                  <a:cubicBezTo>
                    <a:pt x="95398" y="0"/>
                    <a:pt x="47244" y="70379"/>
                    <a:pt x="38248" y="98425"/>
                  </a:cubicBezTo>
                  <a:cubicBezTo>
                    <a:pt x="29252" y="126471"/>
                    <a:pt x="41423" y="163513"/>
                    <a:pt x="41423" y="168275"/>
                  </a:cubicBezTo>
                  <a:cubicBezTo>
                    <a:pt x="41423" y="173037"/>
                    <a:pt x="40894" y="141287"/>
                    <a:pt x="38248" y="127000"/>
                  </a:cubicBezTo>
                  <a:cubicBezTo>
                    <a:pt x="35602" y="112713"/>
                    <a:pt x="31898" y="95779"/>
                    <a:pt x="25548" y="82550"/>
                  </a:cubicBezTo>
                  <a:cubicBezTo>
                    <a:pt x="19198" y="69321"/>
                    <a:pt x="-1969" y="44979"/>
                    <a:pt x="148" y="47625"/>
                  </a:cubicBezTo>
                  <a:cubicBezTo>
                    <a:pt x="2265" y="50271"/>
                    <a:pt x="26077" y="102658"/>
                    <a:pt x="38248" y="98425"/>
                  </a:cubicBezTo>
                  <a:cubicBezTo>
                    <a:pt x="50419" y="94192"/>
                    <a:pt x="95398" y="0"/>
                    <a:pt x="9539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DAE0EA64-801F-9305-C73A-A122FA9D555E}"/>
                </a:ext>
              </a:extLst>
            </p:cNvPr>
            <p:cNvSpPr/>
            <p:nvPr/>
          </p:nvSpPr>
          <p:spPr>
            <a:xfrm>
              <a:off x="3300536" y="1640450"/>
              <a:ext cx="847576" cy="312176"/>
            </a:xfrm>
            <a:custGeom>
              <a:avLst/>
              <a:gdLst>
                <a:gd name="connsiteX0" fmla="*/ 846014 w 847576"/>
                <a:gd name="connsiteY0" fmla="*/ 312175 h 312176"/>
                <a:gd name="connsiteX1" fmla="*/ 614239 w 847576"/>
                <a:gd name="connsiteY1" fmla="*/ 166125 h 312176"/>
                <a:gd name="connsiteX2" fmla="*/ 245939 w 847576"/>
                <a:gd name="connsiteY2" fmla="*/ 4200 h 312176"/>
                <a:gd name="connsiteX3" fmla="*/ 357064 w 847576"/>
                <a:gd name="connsiteY3" fmla="*/ 58175 h 312176"/>
                <a:gd name="connsiteX4" fmla="*/ 214189 w 847576"/>
                <a:gd name="connsiteY4" fmla="*/ 172475 h 312176"/>
                <a:gd name="connsiteX5" fmla="*/ 1464 w 847576"/>
                <a:gd name="connsiteY5" fmla="*/ 261375 h 312176"/>
                <a:gd name="connsiteX6" fmla="*/ 137989 w 847576"/>
                <a:gd name="connsiteY6" fmla="*/ 197875 h 312176"/>
                <a:gd name="connsiteX7" fmla="*/ 465014 w 847576"/>
                <a:gd name="connsiteY7" fmla="*/ 166125 h 312176"/>
                <a:gd name="connsiteX8" fmla="*/ 658689 w 847576"/>
                <a:gd name="connsiteY8" fmla="*/ 201050 h 312176"/>
                <a:gd name="connsiteX9" fmla="*/ 503114 w 847576"/>
                <a:gd name="connsiteY9" fmla="*/ 169300 h 312176"/>
                <a:gd name="connsiteX10" fmla="*/ 846014 w 847576"/>
                <a:gd name="connsiteY10" fmla="*/ 312175 h 312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7576" h="312176">
                  <a:moveTo>
                    <a:pt x="846014" y="312175"/>
                  </a:moveTo>
                  <a:cubicBezTo>
                    <a:pt x="864535" y="311646"/>
                    <a:pt x="714251" y="217454"/>
                    <a:pt x="614239" y="166125"/>
                  </a:cubicBezTo>
                  <a:cubicBezTo>
                    <a:pt x="514227" y="114796"/>
                    <a:pt x="288802" y="22192"/>
                    <a:pt x="245939" y="4200"/>
                  </a:cubicBezTo>
                  <a:cubicBezTo>
                    <a:pt x="203076" y="-13792"/>
                    <a:pt x="362356" y="30129"/>
                    <a:pt x="357064" y="58175"/>
                  </a:cubicBezTo>
                  <a:cubicBezTo>
                    <a:pt x="351772" y="86221"/>
                    <a:pt x="273456" y="138608"/>
                    <a:pt x="214189" y="172475"/>
                  </a:cubicBezTo>
                  <a:cubicBezTo>
                    <a:pt x="154922" y="206342"/>
                    <a:pt x="14164" y="257142"/>
                    <a:pt x="1464" y="261375"/>
                  </a:cubicBezTo>
                  <a:cubicBezTo>
                    <a:pt x="-11236" y="265608"/>
                    <a:pt x="60731" y="213750"/>
                    <a:pt x="137989" y="197875"/>
                  </a:cubicBezTo>
                  <a:cubicBezTo>
                    <a:pt x="215247" y="182000"/>
                    <a:pt x="378231" y="165596"/>
                    <a:pt x="465014" y="166125"/>
                  </a:cubicBezTo>
                  <a:cubicBezTo>
                    <a:pt x="551797" y="166654"/>
                    <a:pt x="652339" y="200521"/>
                    <a:pt x="658689" y="201050"/>
                  </a:cubicBezTo>
                  <a:cubicBezTo>
                    <a:pt x="665039" y="201579"/>
                    <a:pt x="476127" y="150779"/>
                    <a:pt x="503114" y="169300"/>
                  </a:cubicBezTo>
                  <a:cubicBezTo>
                    <a:pt x="530101" y="187821"/>
                    <a:pt x="827493" y="312704"/>
                    <a:pt x="846014" y="3121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6CA6E58D-263A-1BA5-6A4F-90065F6D5732}"/>
                </a:ext>
              </a:extLst>
            </p:cNvPr>
            <p:cNvSpPr/>
            <p:nvPr/>
          </p:nvSpPr>
          <p:spPr>
            <a:xfrm>
              <a:off x="2983735" y="1567571"/>
              <a:ext cx="531443" cy="398521"/>
            </a:xfrm>
            <a:custGeom>
              <a:avLst/>
              <a:gdLst>
                <a:gd name="connsiteX0" fmla="*/ 3940 w 531443"/>
                <a:gd name="connsiteY0" fmla="*/ 879 h 398521"/>
                <a:gd name="connsiteX1" fmla="*/ 350015 w 531443"/>
                <a:gd name="connsiteY1" fmla="*/ 337429 h 398521"/>
                <a:gd name="connsiteX2" fmla="*/ 334140 w 531443"/>
                <a:gd name="connsiteY2" fmla="*/ 305679 h 398521"/>
                <a:gd name="connsiteX3" fmla="*/ 527815 w 531443"/>
                <a:gd name="connsiteY3" fmla="*/ 397754 h 398521"/>
                <a:gd name="connsiteX4" fmla="*/ 438915 w 531443"/>
                <a:gd name="connsiteY4" fmla="*/ 343779 h 398521"/>
                <a:gd name="connsiteX5" fmla="*/ 178565 w 531443"/>
                <a:gd name="connsiteY5" fmla="*/ 242179 h 398521"/>
                <a:gd name="connsiteX6" fmla="*/ 3940 w 531443"/>
                <a:gd name="connsiteY6" fmla="*/ 879 h 3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443" h="398521">
                  <a:moveTo>
                    <a:pt x="3940" y="879"/>
                  </a:moveTo>
                  <a:cubicBezTo>
                    <a:pt x="32515" y="16754"/>
                    <a:pt x="294982" y="286629"/>
                    <a:pt x="350015" y="337429"/>
                  </a:cubicBezTo>
                  <a:cubicBezTo>
                    <a:pt x="405048" y="388229"/>
                    <a:pt x="304507" y="295625"/>
                    <a:pt x="334140" y="305679"/>
                  </a:cubicBezTo>
                  <a:cubicBezTo>
                    <a:pt x="363773" y="315733"/>
                    <a:pt x="510353" y="391404"/>
                    <a:pt x="527815" y="397754"/>
                  </a:cubicBezTo>
                  <a:cubicBezTo>
                    <a:pt x="545277" y="404104"/>
                    <a:pt x="497123" y="369708"/>
                    <a:pt x="438915" y="343779"/>
                  </a:cubicBezTo>
                  <a:cubicBezTo>
                    <a:pt x="380707" y="317850"/>
                    <a:pt x="247886" y="295625"/>
                    <a:pt x="178565" y="242179"/>
                  </a:cubicBezTo>
                  <a:cubicBezTo>
                    <a:pt x="109244" y="188733"/>
                    <a:pt x="-24635" y="-14996"/>
                    <a:pt x="3940" y="8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3B30D5BC-6341-6B25-6DB0-556A99FCED75}"/>
                </a:ext>
              </a:extLst>
            </p:cNvPr>
            <p:cNvSpPr/>
            <p:nvPr/>
          </p:nvSpPr>
          <p:spPr>
            <a:xfrm>
              <a:off x="3453983" y="1867513"/>
              <a:ext cx="514849" cy="343174"/>
            </a:xfrm>
            <a:custGeom>
              <a:avLst/>
              <a:gdLst>
                <a:gd name="connsiteX0" fmla="*/ 514767 w 514849"/>
                <a:gd name="connsiteY0" fmla="*/ 75587 h 343174"/>
                <a:gd name="connsiteX1" fmla="*/ 298867 w 514849"/>
                <a:gd name="connsiteY1" fmla="*/ 24787 h 343174"/>
                <a:gd name="connsiteX2" fmla="*/ 155992 w 514849"/>
                <a:gd name="connsiteY2" fmla="*/ 145437 h 343174"/>
                <a:gd name="connsiteX3" fmla="*/ 260767 w 514849"/>
                <a:gd name="connsiteY3" fmla="*/ 18437 h 343174"/>
                <a:gd name="connsiteX4" fmla="*/ 3592 w 514849"/>
                <a:gd name="connsiteY4" fmla="*/ 339112 h 343174"/>
                <a:gd name="connsiteX5" fmla="*/ 121067 w 514849"/>
                <a:gd name="connsiteY5" fmla="*/ 186712 h 343174"/>
                <a:gd name="connsiteX6" fmla="*/ 273467 w 514849"/>
                <a:gd name="connsiteY6" fmla="*/ 2562 h 343174"/>
                <a:gd name="connsiteX7" fmla="*/ 514767 w 514849"/>
                <a:gd name="connsiteY7" fmla="*/ 75587 h 34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849" h="343174">
                  <a:moveTo>
                    <a:pt x="514767" y="75587"/>
                  </a:moveTo>
                  <a:cubicBezTo>
                    <a:pt x="519000" y="79291"/>
                    <a:pt x="358663" y="13145"/>
                    <a:pt x="298867" y="24787"/>
                  </a:cubicBezTo>
                  <a:cubicBezTo>
                    <a:pt x="239071" y="36429"/>
                    <a:pt x="162342" y="146495"/>
                    <a:pt x="155992" y="145437"/>
                  </a:cubicBezTo>
                  <a:cubicBezTo>
                    <a:pt x="149642" y="144379"/>
                    <a:pt x="286167" y="-13842"/>
                    <a:pt x="260767" y="18437"/>
                  </a:cubicBezTo>
                  <a:cubicBezTo>
                    <a:pt x="235367" y="50716"/>
                    <a:pt x="26875" y="311066"/>
                    <a:pt x="3592" y="339112"/>
                  </a:cubicBezTo>
                  <a:cubicBezTo>
                    <a:pt x="-19691" y="367158"/>
                    <a:pt x="76088" y="242804"/>
                    <a:pt x="121067" y="186712"/>
                  </a:cubicBezTo>
                  <a:cubicBezTo>
                    <a:pt x="166046" y="130620"/>
                    <a:pt x="212084" y="21083"/>
                    <a:pt x="273467" y="2562"/>
                  </a:cubicBezTo>
                  <a:cubicBezTo>
                    <a:pt x="334850" y="-15959"/>
                    <a:pt x="510534" y="71883"/>
                    <a:pt x="514767" y="75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C23585A1-798B-A12C-4C16-B1103036F82C}"/>
                </a:ext>
              </a:extLst>
            </p:cNvPr>
            <p:cNvSpPr/>
            <p:nvPr/>
          </p:nvSpPr>
          <p:spPr>
            <a:xfrm>
              <a:off x="2483122" y="1656366"/>
              <a:ext cx="1349827" cy="618668"/>
            </a:xfrm>
            <a:custGeom>
              <a:avLst/>
              <a:gdLst>
                <a:gd name="connsiteX0" fmla="*/ 1323703 w 1349827"/>
                <a:gd name="connsiteY0" fmla="*/ 216884 h 618668"/>
                <a:gd name="connsiteX1" fmla="*/ 672828 w 1349827"/>
                <a:gd name="connsiteY1" fmla="*/ 362934 h 618668"/>
                <a:gd name="connsiteX2" fmla="*/ 221978 w 1349827"/>
                <a:gd name="connsiteY2" fmla="*/ 404209 h 618668"/>
                <a:gd name="connsiteX3" fmla="*/ 533128 w 1349827"/>
                <a:gd name="connsiteY3" fmla="*/ 429609 h 618668"/>
                <a:gd name="connsiteX4" fmla="*/ 275953 w 1349827"/>
                <a:gd name="connsiteY4" fmla="*/ 407384 h 618668"/>
                <a:gd name="connsiteX5" fmla="*/ 94978 w 1349827"/>
                <a:gd name="connsiteY5" fmla="*/ 277209 h 618668"/>
                <a:gd name="connsiteX6" fmla="*/ 37828 w 1349827"/>
                <a:gd name="connsiteY6" fmla="*/ 4159 h 618668"/>
                <a:gd name="connsiteX7" fmla="*/ 50528 w 1349827"/>
                <a:gd name="connsiteY7" fmla="*/ 121634 h 618668"/>
                <a:gd name="connsiteX8" fmla="*/ 6078 w 1349827"/>
                <a:gd name="connsiteY8" fmla="*/ 251809 h 618668"/>
                <a:gd name="connsiteX9" fmla="*/ 206103 w 1349827"/>
                <a:gd name="connsiteY9" fmla="*/ 464534 h 618668"/>
                <a:gd name="connsiteX10" fmla="*/ 139428 w 1349827"/>
                <a:gd name="connsiteY10" fmla="*/ 381984 h 618668"/>
                <a:gd name="connsiteX11" fmla="*/ 517253 w 1349827"/>
                <a:gd name="connsiteY11" fmla="*/ 616934 h 618668"/>
                <a:gd name="connsiteX12" fmla="*/ 402953 w 1349827"/>
                <a:gd name="connsiteY12" fmla="*/ 489934 h 618668"/>
                <a:gd name="connsiteX13" fmla="*/ 834753 w 1349827"/>
                <a:gd name="connsiteY13" fmla="*/ 512159 h 618668"/>
                <a:gd name="connsiteX14" fmla="*/ 793478 w 1349827"/>
                <a:gd name="connsiteY14" fmla="*/ 369284 h 618668"/>
                <a:gd name="connsiteX15" fmla="*/ 974453 w 1349827"/>
                <a:gd name="connsiteY15" fmla="*/ 445484 h 618668"/>
                <a:gd name="connsiteX16" fmla="*/ 1088753 w 1349827"/>
                <a:gd name="connsiteY16" fmla="*/ 286734 h 618668"/>
                <a:gd name="connsiteX17" fmla="*/ 1206228 w 1349827"/>
                <a:gd name="connsiteY17" fmla="*/ 280384 h 618668"/>
                <a:gd name="connsiteX18" fmla="*/ 1323703 w 1349827"/>
                <a:gd name="connsiteY18" fmla="*/ 216884 h 6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9827" h="618668">
                  <a:moveTo>
                    <a:pt x="1323703" y="216884"/>
                  </a:moveTo>
                  <a:cubicBezTo>
                    <a:pt x="1234803" y="230642"/>
                    <a:pt x="856449" y="331713"/>
                    <a:pt x="672828" y="362934"/>
                  </a:cubicBezTo>
                  <a:cubicBezTo>
                    <a:pt x="489207" y="394155"/>
                    <a:pt x="245261" y="393097"/>
                    <a:pt x="221978" y="404209"/>
                  </a:cubicBezTo>
                  <a:cubicBezTo>
                    <a:pt x="198695" y="415321"/>
                    <a:pt x="524132" y="429080"/>
                    <a:pt x="533128" y="429609"/>
                  </a:cubicBezTo>
                  <a:cubicBezTo>
                    <a:pt x="542124" y="430138"/>
                    <a:pt x="348978" y="432784"/>
                    <a:pt x="275953" y="407384"/>
                  </a:cubicBezTo>
                  <a:cubicBezTo>
                    <a:pt x="202928" y="381984"/>
                    <a:pt x="134666" y="344413"/>
                    <a:pt x="94978" y="277209"/>
                  </a:cubicBezTo>
                  <a:cubicBezTo>
                    <a:pt x="55290" y="210005"/>
                    <a:pt x="45236" y="30088"/>
                    <a:pt x="37828" y="4159"/>
                  </a:cubicBezTo>
                  <a:cubicBezTo>
                    <a:pt x="30420" y="-21770"/>
                    <a:pt x="55820" y="80359"/>
                    <a:pt x="50528" y="121634"/>
                  </a:cubicBezTo>
                  <a:cubicBezTo>
                    <a:pt x="45236" y="162909"/>
                    <a:pt x="-19851" y="194659"/>
                    <a:pt x="6078" y="251809"/>
                  </a:cubicBezTo>
                  <a:cubicBezTo>
                    <a:pt x="32007" y="308959"/>
                    <a:pt x="183878" y="442838"/>
                    <a:pt x="206103" y="464534"/>
                  </a:cubicBezTo>
                  <a:cubicBezTo>
                    <a:pt x="228328" y="486230"/>
                    <a:pt x="87570" y="356584"/>
                    <a:pt x="139428" y="381984"/>
                  </a:cubicBezTo>
                  <a:cubicBezTo>
                    <a:pt x="191286" y="407384"/>
                    <a:pt x="473332" y="598942"/>
                    <a:pt x="517253" y="616934"/>
                  </a:cubicBezTo>
                  <a:cubicBezTo>
                    <a:pt x="561174" y="634926"/>
                    <a:pt x="350036" y="507397"/>
                    <a:pt x="402953" y="489934"/>
                  </a:cubicBezTo>
                  <a:cubicBezTo>
                    <a:pt x="455870" y="472472"/>
                    <a:pt x="769666" y="532267"/>
                    <a:pt x="834753" y="512159"/>
                  </a:cubicBezTo>
                  <a:cubicBezTo>
                    <a:pt x="899840" y="492051"/>
                    <a:pt x="770195" y="380396"/>
                    <a:pt x="793478" y="369284"/>
                  </a:cubicBezTo>
                  <a:cubicBezTo>
                    <a:pt x="816761" y="358172"/>
                    <a:pt x="925241" y="459242"/>
                    <a:pt x="974453" y="445484"/>
                  </a:cubicBezTo>
                  <a:cubicBezTo>
                    <a:pt x="1023665" y="431726"/>
                    <a:pt x="1050124" y="314251"/>
                    <a:pt x="1088753" y="286734"/>
                  </a:cubicBezTo>
                  <a:cubicBezTo>
                    <a:pt x="1127382" y="259217"/>
                    <a:pt x="1162836" y="286734"/>
                    <a:pt x="1206228" y="280384"/>
                  </a:cubicBezTo>
                  <a:cubicBezTo>
                    <a:pt x="1249620" y="274034"/>
                    <a:pt x="1412603" y="203126"/>
                    <a:pt x="1323703" y="216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E290CA24-062F-EB29-634C-AC39820FF0A0}"/>
                </a:ext>
              </a:extLst>
            </p:cNvPr>
            <p:cNvSpPr/>
            <p:nvPr/>
          </p:nvSpPr>
          <p:spPr>
            <a:xfrm>
              <a:off x="2414500" y="1940481"/>
              <a:ext cx="1462400" cy="578046"/>
            </a:xfrm>
            <a:custGeom>
              <a:avLst/>
              <a:gdLst>
                <a:gd name="connsiteX0" fmla="*/ 1462175 w 1462400"/>
                <a:gd name="connsiteY0" fmla="*/ 2619 h 578046"/>
                <a:gd name="connsiteX1" fmla="*/ 1020850 w 1462400"/>
                <a:gd name="connsiteY1" fmla="*/ 272494 h 578046"/>
                <a:gd name="connsiteX2" fmla="*/ 725575 w 1462400"/>
                <a:gd name="connsiteY2" fmla="*/ 361394 h 578046"/>
                <a:gd name="connsiteX3" fmla="*/ 693825 w 1462400"/>
                <a:gd name="connsiteY3" fmla="*/ 577294 h 578046"/>
                <a:gd name="connsiteX4" fmla="*/ 687475 w 1462400"/>
                <a:gd name="connsiteY4" fmla="*/ 278844 h 578046"/>
                <a:gd name="connsiteX5" fmla="*/ 322350 w 1462400"/>
                <a:gd name="connsiteY5" fmla="*/ 558244 h 578046"/>
                <a:gd name="connsiteX6" fmla="*/ 477925 w 1462400"/>
                <a:gd name="connsiteY6" fmla="*/ 351869 h 578046"/>
                <a:gd name="connsiteX7" fmla="*/ 306475 w 1462400"/>
                <a:gd name="connsiteY7" fmla="*/ 370919 h 578046"/>
                <a:gd name="connsiteX8" fmla="*/ 4850 w 1462400"/>
                <a:gd name="connsiteY8" fmla="*/ 107394 h 578046"/>
                <a:gd name="connsiteX9" fmla="*/ 570000 w 1462400"/>
                <a:gd name="connsiteY9" fmla="*/ 361394 h 578046"/>
                <a:gd name="connsiteX10" fmla="*/ 897025 w 1462400"/>
                <a:gd name="connsiteY10" fmla="*/ 196294 h 578046"/>
                <a:gd name="connsiteX11" fmla="*/ 690650 w 1462400"/>
                <a:gd name="connsiteY11" fmla="*/ 218519 h 578046"/>
                <a:gd name="connsiteX12" fmla="*/ 871625 w 1462400"/>
                <a:gd name="connsiteY12" fmla="*/ 116919 h 578046"/>
                <a:gd name="connsiteX13" fmla="*/ 725575 w 1462400"/>
                <a:gd name="connsiteY13" fmla="*/ 75644 h 578046"/>
                <a:gd name="connsiteX14" fmla="*/ 1297075 w 1462400"/>
                <a:gd name="connsiteY14" fmla="*/ 8969 h 578046"/>
                <a:gd name="connsiteX15" fmla="*/ 960525 w 1462400"/>
                <a:gd name="connsiteY15" fmla="*/ 126444 h 578046"/>
                <a:gd name="connsiteX16" fmla="*/ 1462175 w 1462400"/>
                <a:gd name="connsiteY16" fmla="*/ 2619 h 57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2400" h="578046">
                  <a:moveTo>
                    <a:pt x="1462175" y="2619"/>
                  </a:moveTo>
                  <a:cubicBezTo>
                    <a:pt x="1472229" y="26961"/>
                    <a:pt x="1143617" y="212698"/>
                    <a:pt x="1020850" y="272494"/>
                  </a:cubicBezTo>
                  <a:cubicBezTo>
                    <a:pt x="898083" y="332290"/>
                    <a:pt x="780079" y="310594"/>
                    <a:pt x="725575" y="361394"/>
                  </a:cubicBezTo>
                  <a:cubicBezTo>
                    <a:pt x="671071" y="412194"/>
                    <a:pt x="700175" y="591052"/>
                    <a:pt x="693825" y="577294"/>
                  </a:cubicBezTo>
                  <a:cubicBezTo>
                    <a:pt x="687475" y="563536"/>
                    <a:pt x="749388" y="282019"/>
                    <a:pt x="687475" y="278844"/>
                  </a:cubicBezTo>
                  <a:cubicBezTo>
                    <a:pt x="625562" y="275669"/>
                    <a:pt x="357275" y="546073"/>
                    <a:pt x="322350" y="558244"/>
                  </a:cubicBezTo>
                  <a:cubicBezTo>
                    <a:pt x="287425" y="570415"/>
                    <a:pt x="480571" y="383090"/>
                    <a:pt x="477925" y="351869"/>
                  </a:cubicBezTo>
                  <a:cubicBezTo>
                    <a:pt x="475279" y="320648"/>
                    <a:pt x="385321" y="411665"/>
                    <a:pt x="306475" y="370919"/>
                  </a:cubicBezTo>
                  <a:cubicBezTo>
                    <a:pt x="227629" y="330173"/>
                    <a:pt x="-39071" y="108981"/>
                    <a:pt x="4850" y="107394"/>
                  </a:cubicBezTo>
                  <a:cubicBezTo>
                    <a:pt x="48771" y="105807"/>
                    <a:pt x="421304" y="346577"/>
                    <a:pt x="570000" y="361394"/>
                  </a:cubicBezTo>
                  <a:cubicBezTo>
                    <a:pt x="718696" y="376211"/>
                    <a:pt x="876917" y="220106"/>
                    <a:pt x="897025" y="196294"/>
                  </a:cubicBezTo>
                  <a:cubicBezTo>
                    <a:pt x="917133" y="172482"/>
                    <a:pt x="694883" y="231748"/>
                    <a:pt x="690650" y="218519"/>
                  </a:cubicBezTo>
                  <a:cubicBezTo>
                    <a:pt x="686417" y="205290"/>
                    <a:pt x="865804" y="140732"/>
                    <a:pt x="871625" y="116919"/>
                  </a:cubicBezTo>
                  <a:cubicBezTo>
                    <a:pt x="877446" y="93106"/>
                    <a:pt x="654667" y="93636"/>
                    <a:pt x="725575" y="75644"/>
                  </a:cubicBezTo>
                  <a:cubicBezTo>
                    <a:pt x="796483" y="57652"/>
                    <a:pt x="1257917" y="502"/>
                    <a:pt x="1297075" y="8969"/>
                  </a:cubicBezTo>
                  <a:cubicBezTo>
                    <a:pt x="1336233" y="17436"/>
                    <a:pt x="932479" y="121152"/>
                    <a:pt x="960525" y="126444"/>
                  </a:cubicBezTo>
                  <a:cubicBezTo>
                    <a:pt x="988571" y="131736"/>
                    <a:pt x="1452121" y="-21723"/>
                    <a:pt x="1462175" y="26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60C0EF96-7EFA-CBBC-36C8-39F7944CCA89}"/>
                </a:ext>
              </a:extLst>
            </p:cNvPr>
            <p:cNvSpPr/>
            <p:nvPr/>
          </p:nvSpPr>
          <p:spPr>
            <a:xfrm>
              <a:off x="2438279" y="2238313"/>
              <a:ext cx="1175396" cy="340543"/>
            </a:xfrm>
            <a:custGeom>
              <a:avLst/>
              <a:gdLst>
                <a:gd name="connsiteX0" fmla="*/ 1174871 w 1175396"/>
                <a:gd name="connsiteY0" fmla="*/ 62 h 340543"/>
                <a:gd name="connsiteX1" fmla="*/ 816096 w 1175396"/>
                <a:gd name="connsiteY1" fmla="*/ 200087 h 340543"/>
                <a:gd name="connsiteX2" fmla="*/ 511296 w 1175396"/>
                <a:gd name="connsiteY2" fmla="*/ 254062 h 340543"/>
                <a:gd name="connsiteX3" fmla="*/ 231896 w 1175396"/>
                <a:gd name="connsiteY3" fmla="*/ 181037 h 340543"/>
                <a:gd name="connsiteX4" fmla="*/ 647821 w 1175396"/>
                <a:gd name="connsiteY4" fmla="*/ 285812 h 340543"/>
                <a:gd name="connsiteX5" fmla="*/ 121 w 1175396"/>
                <a:gd name="connsiteY5" fmla="*/ 288987 h 340543"/>
                <a:gd name="connsiteX6" fmla="*/ 708146 w 1175396"/>
                <a:gd name="connsiteY6" fmla="*/ 339787 h 340543"/>
                <a:gd name="connsiteX7" fmla="*/ 1016121 w 1175396"/>
                <a:gd name="connsiteY7" fmla="*/ 244537 h 340543"/>
                <a:gd name="connsiteX8" fmla="*/ 898646 w 1175396"/>
                <a:gd name="connsiteY8" fmla="*/ 222312 h 340543"/>
                <a:gd name="connsiteX9" fmla="*/ 1174871 w 1175396"/>
                <a:gd name="connsiteY9" fmla="*/ 62 h 3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396" h="340543">
                  <a:moveTo>
                    <a:pt x="1174871" y="62"/>
                  </a:moveTo>
                  <a:cubicBezTo>
                    <a:pt x="1161113" y="-3642"/>
                    <a:pt x="926692" y="157754"/>
                    <a:pt x="816096" y="200087"/>
                  </a:cubicBezTo>
                  <a:cubicBezTo>
                    <a:pt x="705500" y="242420"/>
                    <a:pt x="608663" y="257237"/>
                    <a:pt x="511296" y="254062"/>
                  </a:cubicBezTo>
                  <a:cubicBezTo>
                    <a:pt x="413929" y="250887"/>
                    <a:pt x="209142" y="175745"/>
                    <a:pt x="231896" y="181037"/>
                  </a:cubicBezTo>
                  <a:cubicBezTo>
                    <a:pt x="254650" y="186329"/>
                    <a:pt x="686450" y="267820"/>
                    <a:pt x="647821" y="285812"/>
                  </a:cubicBezTo>
                  <a:cubicBezTo>
                    <a:pt x="609192" y="303804"/>
                    <a:pt x="-9933" y="279991"/>
                    <a:pt x="121" y="288987"/>
                  </a:cubicBezTo>
                  <a:cubicBezTo>
                    <a:pt x="10175" y="297983"/>
                    <a:pt x="538813" y="347195"/>
                    <a:pt x="708146" y="339787"/>
                  </a:cubicBezTo>
                  <a:cubicBezTo>
                    <a:pt x="877479" y="332379"/>
                    <a:pt x="984371" y="264116"/>
                    <a:pt x="1016121" y="244537"/>
                  </a:cubicBezTo>
                  <a:cubicBezTo>
                    <a:pt x="1047871" y="224958"/>
                    <a:pt x="869542" y="258295"/>
                    <a:pt x="898646" y="222312"/>
                  </a:cubicBezTo>
                  <a:cubicBezTo>
                    <a:pt x="927750" y="186329"/>
                    <a:pt x="1188629" y="3766"/>
                    <a:pt x="117487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AE6227CB-C96D-EABE-3AF1-DCBA8575FE27}"/>
                </a:ext>
              </a:extLst>
            </p:cNvPr>
            <p:cNvSpPr/>
            <p:nvPr/>
          </p:nvSpPr>
          <p:spPr>
            <a:xfrm>
              <a:off x="2560206" y="2466903"/>
              <a:ext cx="961352" cy="246157"/>
            </a:xfrm>
            <a:custGeom>
              <a:avLst/>
              <a:gdLst>
                <a:gd name="connsiteX0" fmla="*/ 2019 w 961352"/>
                <a:gd name="connsiteY0" fmla="*/ 133422 h 246157"/>
                <a:gd name="connsiteX1" fmla="*/ 354444 w 961352"/>
                <a:gd name="connsiteY1" fmla="*/ 196922 h 246157"/>
                <a:gd name="connsiteX2" fmla="*/ 684644 w 961352"/>
                <a:gd name="connsiteY2" fmla="*/ 146122 h 246157"/>
                <a:gd name="connsiteX3" fmla="*/ 579869 w 961352"/>
                <a:gd name="connsiteY3" fmla="*/ 158822 h 246157"/>
                <a:gd name="connsiteX4" fmla="*/ 960869 w 961352"/>
                <a:gd name="connsiteY4" fmla="*/ 72 h 246157"/>
                <a:gd name="connsiteX5" fmla="*/ 652894 w 961352"/>
                <a:gd name="connsiteY5" fmla="*/ 139772 h 246157"/>
                <a:gd name="connsiteX6" fmla="*/ 363969 w 961352"/>
                <a:gd name="connsiteY6" fmla="*/ 244547 h 246157"/>
                <a:gd name="connsiteX7" fmla="*/ 135369 w 961352"/>
                <a:gd name="connsiteY7" fmla="*/ 57222 h 246157"/>
                <a:gd name="connsiteX8" fmla="*/ 205219 w 961352"/>
                <a:gd name="connsiteY8" fmla="*/ 133422 h 246157"/>
                <a:gd name="connsiteX9" fmla="*/ 2019 w 961352"/>
                <a:gd name="connsiteY9" fmla="*/ 133422 h 246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1352" h="246157">
                  <a:moveTo>
                    <a:pt x="2019" y="133422"/>
                  </a:moveTo>
                  <a:cubicBezTo>
                    <a:pt x="26890" y="144005"/>
                    <a:pt x="240673" y="194805"/>
                    <a:pt x="354444" y="196922"/>
                  </a:cubicBezTo>
                  <a:cubicBezTo>
                    <a:pt x="468215" y="199039"/>
                    <a:pt x="647073" y="152472"/>
                    <a:pt x="684644" y="146122"/>
                  </a:cubicBezTo>
                  <a:cubicBezTo>
                    <a:pt x="722215" y="139772"/>
                    <a:pt x="533832" y="183164"/>
                    <a:pt x="579869" y="158822"/>
                  </a:cubicBezTo>
                  <a:cubicBezTo>
                    <a:pt x="625907" y="134480"/>
                    <a:pt x="948698" y="3247"/>
                    <a:pt x="960869" y="72"/>
                  </a:cubicBezTo>
                  <a:cubicBezTo>
                    <a:pt x="973040" y="-3103"/>
                    <a:pt x="752377" y="99026"/>
                    <a:pt x="652894" y="139772"/>
                  </a:cubicBezTo>
                  <a:cubicBezTo>
                    <a:pt x="553411" y="180518"/>
                    <a:pt x="450223" y="258305"/>
                    <a:pt x="363969" y="244547"/>
                  </a:cubicBezTo>
                  <a:cubicBezTo>
                    <a:pt x="277715" y="230789"/>
                    <a:pt x="161827" y="75743"/>
                    <a:pt x="135369" y="57222"/>
                  </a:cubicBezTo>
                  <a:cubicBezTo>
                    <a:pt x="108911" y="38701"/>
                    <a:pt x="220565" y="117547"/>
                    <a:pt x="205219" y="133422"/>
                  </a:cubicBezTo>
                  <a:cubicBezTo>
                    <a:pt x="189873" y="149297"/>
                    <a:pt x="-22852" y="122839"/>
                    <a:pt x="2019" y="133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EB3673C8-7AA5-8903-C672-B374E12FB5B8}"/>
                </a:ext>
              </a:extLst>
            </p:cNvPr>
            <p:cNvSpPr/>
            <p:nvPr/>
          </p:nvSpPr>
          <p:spPr>
            <a:xfrm>
              <a:off x="2727055" y="2498652"/>
              <a:ext cx="753175" cy="421585"/>
            </a:xfrm>
            <a:custGeom>
              <a:avLst/>
              <a:gdLst>
                <a:gd name="connsiteX0" fmla="*/ 752745 w 753175"/>
                <a:gd name="connsiteY0" fmla="*/ 73 h 421585"/>
                <a:gd name="connsiteX1" fmla="*/ 336820 w 753175"/>
                <a:gd name="connsiteY1" fmla="*/ 282648 h 421585"/>
                <a:gd name="connsiteX2" fmla="*/ 212995 w 753175"/>
                <a:gd name="connsiteY2" fmla="*/ 358848 h 421585"/>
                <a:gd name="connsiteX3" fmla="*/ 349520 w 753175"/>
                <a:gd name="connsiteY3" fmla="*/ 228673 h 421585"/>
                <a:gd name="connsiteX4" fmla="*/ 165370 w 753175"/>
                <a:gd name="connsiteY4" fmla="*/ 339798 h 421585"/>
                <a:gd name="connsiteX5" fmla="*/ 197120 w 753175"/>
                <a:gd name="connsiteY5" fmla="*/ 250898 h 421585"/>
                <a:gd name="connsiteX6" fmla="*/ 124095 w 753175"/>
                <a:gd name="connsiteY6" fmla="*/ 320748 h 421585"/>
                <a:gd name="connsiteX7" fmla="*/ 63770 w 753175"/>
                <a:gd name="connsiteY7" fmla="*/ 247723 h 421585"/>
                <a:gd name="connsiteX8" fmla="*/ 270 w 753175"/>
                <a:gd name="connsiteY8" fmla="*/ 28648 h 421585"/>
                <a:gd name="connsiteX9" fmla="*/ 44720 w 753175"/>
                <a:gd name="connsiteY9" fmla="*/ 215973 h 421585"/>
                <a:gd name="connsiteX10" fmla="*/ 133620 w 753175"/>
                <a:gd name="connsiteY10" fmla="*/ 409648 h 421585"/>
                <a:gd name="connsiteX11" fmla="*/ 162195 w 753175"/>
                <a:gd name="connsiteY11" fmla="*/ 393773 h 421585"/>
                <a:gd name="connsiteX12" fmla="*/ 181245 w 753175"/>
                <a:gd name="connsiteY12" fmla="*/ 412823 h 421585"/>
                <a:gd name="connsiteX13" fmla="*/ 463820 w 753175"/>
                <a:gd name="connsiteY13" fmla="*/ 228673 h 421585"/>
                <a:gd name="connsiteX14" fmla="*/ 416195 w 753175"/>
                <a:gd name="connsiteY14" fmla="*/ 311223 h 421585"/>
                <a:gd name="connsiteX15" fmla="*/ 752745 w 753175"/>
                <a:gd name="connsiteY15" fmla="*/ 73 h 42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3175" h="421585">
                  <a:moveTo>
                    <a:pt x="752745" y="73"/>
                  </a:moveTo>
                  <a:cubicBezTo>
                    <a:pt x="739516" y="-4689"/>
                    <a:pt x="426778" y="222852"/>
                    <a:pt x="336820" y="282648"/>
                  </a:cubicBezTo>
                  <a:cubicBezTo>
                    <a:pt x="246862" y="342444"/>
                    <a:pt x="210878" y="367844"/>
                    <a:pt x="212995" y="358848"/>
                  </a:cubicBezTo>
                  <a:cubicBezTo>
                    <a:pt x="215112" y="349852"/>
                    <a:pt x="357458" y="231848"/>
                    <a:pt x="349520" y="228673"/>
                  </a:cubicBezTo>
                  <a:cubicBezTo>
                    <a:pt x="341582" y="225498"/>
                    <a:pt x="190770" y="336094"/>
                    <a:pt x="165370" y="339798"/>
                  </a:cubicBezTo>
                  <a:cubicBezTo>
                    <a:pt x="139970" y="343502"/>
                    <a:pt x="203999" y="254073"/>
                    <a:pt x="197120" y="250898"/>
                  </a:cubicBezTo>
                  <a:cubicBezTo>
                    <a:pt x="190241" y="247723"/>
                    <a:pt x="146320" y="321277"/>
                    <a:pt x="124095" y="320748"/>
                  </a:cubicBezTo>
                  <a:cubicBezTo>
                    <a:pt x="101870" y="320219"/>
                    <a:pt x="84407" y="296406"/>
                    <a:pt x="63770" y="247723"/>
                  </a:cubicBezTo>
                  <a:cubicBezTo>
                    <a:pt x="43132" y="199040"/>
                    <a:pt x="3445" y="33940"/>
                    <a:pt x="270" y="28648"/>
                  </a:cubicBezTo>
                  <a:cubicBezTo>
                    <a:pt x="-2905" y="23356"/>
                    <a:pt x="22495" y="152473"/>
                    <a:pt x="44720" y="215973"/>
                  </a:cubicBezTo>
                  <a:cubicBezTo>
                    <a:pt x="66945" y="279473"/>
                    <a:pt x="114041" y="380015"/>
                    <a:pt x="133620" y="409648"/>
                  </a:cubicBezTo>
                  <a:cubicBezTo>
                    <a:pt x="153199" y="439281"/>
                    <a:pt x="154257" y="393244"/>
                    <a:pt x="162195" y="393773"/>
                  </a:cubicBezTo>
                  <a:cubicBezTo>
                    <a:pt x="170132" y="394302"/>
                    <a:pt x="130974" y="440340"/>
                    <a:pt x="181245" y="412823"/>
                  </a:cubicBezTo>
                  <a:cubicBezTo>
                    <a:pt x="231516" y="385306"/>
                    <a:pt x="424662" y="245606"/>
                    <a:pt x="463820" y="228673"/>
                  </a:cubicBezTo>
                  <a:cubicBezTo>
                    <a:pt x="502978" y="211740"/>
                    <a:pt x="362220" y="347735"/>
                    <a:pt x="416195" y="311223"/>
                  </a:cubicBezTo>
                  <a:cubicBezTo>
                    <a:pt x="470170" y="274711"/>
                    <a:pt x="765974" y="4835"/>
                    <a:pt x="752745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8B1011A1-66A8-4099-3F15-11F68092ADAA}"/>
                </a:ext>
              </a:extLst>
            </p:cNvPr>
            <p:cNvSpPr/>
            <p:nvPr/>
          </p:nvSpPr>
          <p:spPr>
            <a:xfrm>
              <a:off x="3142132" y="2619088"/>
              <a:ext cx="327896" cy="954165"/>
            </a:xfrm>
            <a:custGeom>
              <a:avLst/>
              <a:gdLst>
                <a:gd name="connsiteX0" fmla="*/ 324968 w 327896"/>
                <a:gd name="connsiteY0" fmla="*/ 287 h 954165"/>
                <a:gd name="connsiteX1" fmla="*/ 290043 w 327896"/>
                <a:gd name="connsiteY1" fmla="*/ 276512 h 954165"/>
                <a:gd name="connsiteX2" fmla="*/ 302743 w 327896"/>
                <a:gd name="connsiteY2" fmla="*/ 482887 h 954165"/>
                <a:gd name="connsiteX3" fmla="*/ 309093 w 327896"/>
                <a:gd name="connsiteY3" fmla="*/ 368587 h 954165"/>
                <a:gd name="connsiteX4" fmla="*/ 245593 w 327896"/>
                <a:gd name="connsiteY4" fmla="*/ 613062 h 954165"/>
                <a:gd name="connsiteX5" fmla="*/ 90018 w 327896"/>
                <a:gd name="connsiteY5" fmla="*/ 952787 h 954165"/>
                <a:gd name="connsiteX6" fmla="*/ 267818 w 327896"/>
                <a:gd name="connsiteY6" fmla="*/ 476537 h 954165"/>
                <a:gd name="connsiteX7" fmla="*/ 1118 w 327896"/>
                <a:gd name="connsiteY7" fmla="*/ 851187 h 954165"/>
                <a:gd name="connsiteX8" fmla="*/ 166218 w 327896"/>
                <a:gd name="connsiteY8" fmla="*/ 540037 h 954165"/>
                <a:gd name="connsiteX9" fmla="*/ 7468 w 327896"/>
                <a:gd name="connsiteY9" fmla="*/ 771812 h 954165"/>
                <a:gd name="connsiteX10" fmla="*/ 201143 w 327896"/>
                <a:gd name="connsiteY10" fmla="*/ 330487 h 954165"/>
                <a:gd name="connsiteX11" fmla="*/ 324968 w 327896"/>
                <a:gd name="connsiteY11" fmla="*/ 287 h 954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896" h="954165">
                  <a:moveTo>
                    <a:pt x="324968" y="287"/>
                  </a:moveTo>
                  <a:cubicBezTo>
                    <a:pt x="339785" y="-8709"/>
                    <a:pt x="293747" y="196079"/>
                    <a:pt x="290043" y="276512"/>
                  </a:cubicBezTo>
                  <a:cubicBezTo>
                    <a:pt x="286339" y="356945"/>
                    <a:pt x="299568" y="467541"/>
                    <a:pt x="302743" y="482887"/>
                  </a:cubicBezTo>
                  <a:cubicBezTo>
                    <a:pt x="305918" y="498233"/>
                    <a:pt x="318618" y="346891"/>
                    <a:pt x="309093" y="368587"/>
                  </a:cubicBezTo>
                  <a:cubicBezTo>
                    <a:pt x="299568" y="390283"/>
                    <a:pt x="282105" y="515695"/>
                    <a:pt x="245593" y="613062"/>
                  </a:cubicBezTo>
                  <a:cubicBezTo>
                    <a:pt x="209080" y="710429"/>
                    <a:pt x="86314" y="975541"/>
                    <a:pt x="90018" y="952787"/>
                  </a:cubicBezTo>
                  <a:cubicBezTo>
                    <a:pt x="93722" y="930033"/>
                    <a:pt x="282635" y="493470"/>
                    <a:pt x="267818" y="476537"/>
                  </a:cubicBezTo>
                  <a:cubicBezTo>
                    <a:pt x="253001" y="459604"/>
                    <a:pt x="18051" y="840604"/>
                    <a:pt x="1118" y="851187"/>
                  </a:cubicBezTo>
                  <a:cubicBezTo>
                    <a:pt x="-15815" y="861770"/>
                    <a:pt x="165160" y="553266"/>
                    <a:pt x="166218" y="540037"/>
                  </a:cubicBezTo>
                  <a:cubicBezTo>
                    <a:pt x="167276" y="526808"/>
                    <a:pt x="1647" y="806737"/>
                    <a:pt x="7468" y="771812"/>
                  </a:cubicBezTo>
                  <a:cubicBezTo>
                    <a:pt x="13289" y="736887"/>
                    <a:pt x="147697" y="456958"/>
                    <a:pt x="201143" y="330487"/>
                  </a:cubicBezTo>
                  <a:cubicBezTo>
                    <a:pt x="254589" y="204016"/>
                    <a:pt x="310151" y="9283"/>
                    <a:pt x="324968" y="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30DBBE7A-CE2E-67F1-B3A2-87F81FDC2341}"/>
                </a:ext>
              </a:extLst>
            </p:cNvPr>
            <p:cNvSpPr/>
            <p:nvPr/>
          </p:nvSpPr>
          <p:spPr>
            <a:xfrm>
              <a:off x="2814994" y="2425030"/>
              <a:ext cx="710999" cy="895265"/>
            </a:xfrm>
            <a:custGeom>
              <a:avLst/>
              <a:gdLst>
                <a:gd name="connsiteX0" fmla="*/ 693381 w 710999"/>
                <a:gd name="connsiteY0" fmla="*/ 3845 h 895265"/>
                <a:gd name="connsiteX1" fmla="*/ 13931 w 710999"/>
                <a:gd name="connsiteY1" fmla="*/ 603920 h 895265"/>
                <a:gd name="connsiteX2" fmla="*/ 226656 w 710999"/>
                <a:gd name="connsiteY2" fmla="*/ 391195 h 895265"/>
                <a:gd name="connsiteX3" fmla="*/ 121881 w 710999"/>
                <a:gd name="connsiteY3" fmla="*/ 508670 h 895265"/>
                <a:gd name="connsiteX4" fmla="*/ 207606 w 710999"/>
                <a:gd name="connsiteY4" fmla="*/ 613445 h 895265"/>
                <a:gd name="connsiteX5" fmla="*/ 236181 w 710999"/>
                <a:gd name="connsiteY5" fmla="*/ 838870 h 895265"/>
                <a:gd name="connsiteX6" fmla="*/ 461606 w 710999"/>
                <a:gd name="connsiteY6" fmla="*/ 451520 h 895265"/>
                <a:gd name="connsiteX7" fmla="*/ 525106 w 710999"/>
                <a:gd name="connsiteY7" fmla="*/ 365795 h 895265"/>
                <a:gd name="connsiteX8" fmla="*/ 410806 w 710999"/>
                <a:gd name="connsiteY8" fmla="*/ 537245 h 895265"/>
                <a:gd name="connsiteX9" fmla="*/ 321906 w 710999"/>
                <a:gd name="connsiteY9" fmla="*/ 889670 h 895265"/>
                <a:gd name="connsiteX10" fmla="*/ 658456 w 710999"/>
                <a:gd name="connsiteY10" fmla="*/ 229270 h 895265"/>
                <a:gd name="connsiteX11" fmla="*/ 525106 w 710999"/>
                <a:gd name="connsiteY11" fmla="*/ 340395 h 895265"/>
                <a:gd name="connsiteX12" fmla="*/ 693381 w 710999"/>
                <a:gd name="connsiteY12" fmla="*/ 3845 h 89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0999" h="895265">
                  <a:moveTo>
                    <a:pt x="693381" y="3845"/>
                  </a:moveTo>
                  <a:cubicBezTo>
                    <a:pt x="608185" y="47766"/>
                    <a:pt x="91718" y="539362"/>
                    <a:pt x="13931" y="603920"/>
                  </a:cubicBezTo>
                  <a:cubicBezTo>
                    <a:pt x="-63856" y="668478"/>
                    <a:pt x="208664" y="407070"/>
                    <a:pt x="226656" y="391195"/>
                  </a:cubicBezTo>
                  <a:cubicBezTo>
                    <a:pt x="244648" y="375320"/>
                    <a:pt x="125056" y="471628"/>
                    <a:pt x="121881" y="508670"/>
                  </a:cubicBezTo>
                  <a:cubicBezTo>
                    <a:pt x="118706" y="545712"/>
                    <a:pt x="188556" y="558412"/>
                    <a:pt x="207606" y="613445"/>
                  </a:cubicBezTo>
                  <a:cubicBezTo>
                    <a:pt x="226656" y="668478"/>
                    <a:pt x="193848" y="865858"/>
                    <a:pt x="236181" y="838870"/>
                  </a:cubicBezTo>
                  <a:cubicBezTo>
                    <a:pt x="278514" y="811882"/>
                    <a:pt x="413452" y="530366"/>
                    <a:pt x="461606" y="451520"/>
                  </a:cubicBezTo>
                  <a:cubicBezTo>
                    <a:pt x="509760" y="372674"/>
                    <a:pt x="533573" y="351507"/>
                    <a:pt x="525106" y="365795"/>
                  </a:cubicBezTo>
                  <a:cubicBezTo>
                    <a:pt x="516639" y="380083"/>
                    <a:pt x="444673" y="449933"/>
                    <a:pt x="410806" y="537245"/>
                  </a:cubicBezTo>
                  <a:cubicBezTo>
                    <a:pt x="376939" y="624557"/>
                    <a:pt x="280631" y="940999"/>
                    <a:pt x="321906" y="889670"/>
                  </a:cubicBezTo>
                  <a:cubicBezTo>
                    <a:pt x="363181" y="838341"/>
                    <a:pt x="624589" y="320816"/>
                    <a:pt x="658456" y="229270"/>
                  </a:cubicBezTo>
                  <a:cubicBezTo>
                    <a:pt x="692323" y="137724"/>
                    <a:pt x="522989" y="374791"/>
                    <a:pt x="525106" y="340395"/>
                  </a:cubicBezTo>
                  <a:cubicBezTo>
                    <a:pt x="527223" y="305999"/>
                    <a:pt x="778577" y="-40076"/>
                    <a:pt x="693381" y="38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AFFAA4F-B4D4-B400-D873-54803CF1665C}"/>
                </a:ext>
              </a:extLst>
            </p:cNvPr>
            <p:cNvSpPr/>
            <p:nvPr/>
          </p:nvSpPr>
          <p:spPr>
            <a:xfrm>
              <a:off x="3055111" y="2031346"/>
              <a:ext cx="658221" cy="579149"/>
            </a:xfrm>
            <a:custGeom>
              <a:avLst/>
              <a:gdLst>
                <a:gd name="connsiteX0" fmla="*/ 643764 w 658221"/>
                <a:gd name="connsiteY0" fmla="*/ 3829 h 579149"/>
                <a:gd name="connsiteX1" fmla="*/ 59564 w 658221"/>
                <a:gd name="connsiteY1" fmla="*/ 384829 h 579149"/>
                <a:gd name="connsiteX2" fmla="*/ 408814 w 658221"/>
                <a:gd name="connsiteY2" fmla="*/ 207029 h 579149"/>
                <a:gd name="connsiteX3" fmla="*/ 516764 w 658221"/>
                <a:gd name="connsiteY3" fmla="*/ 200679 h 579149"/>
                <a:gd name="connsiteX4" fmla="*/ 259589 w 658221"/>
                <a:gd name="connsiteY4" fmla="*/ 289579 h 579149"/>
                <a:gd name="connsiteX5" fmla="*/ 2414 w 658221"/>
                <a:gd name="connsiteY5" fmla="*/ 511829 h 579149"/>
                <a:gd name="connsiteX6" fmla="*/ 418339 w 658221"/>
                <a:gd name="connsiteY6" fmla="*/ 337204 h 579149"/>
                <a:gd name="connsiteX7" fmla="*/ 135764 w 658221"/>
                <a:gd name="connsiteY7" fmla="*/ 578504 h 579149"/>
                <a:gd name="connsiteX8" fmla="*/ 631064 w 658221"/>
                <a:gd name="connsiteY8" fmla="*/ 248304 h 579149"/>
                <a:gd name="connsiteX9" fmla="*/ 459614 w 658221"/>
                <a:gd name="connsiteY9" fmla="*/ 311804 h 579149"/>
                <a:gd name="connsiteX10" fmla="*/ 643764 w 658221"/>
                <a:gd name="connsiteY10" fmla="*/ 80029 h 579149"/>
                <a:gd name="connsiteX11" fmla="*/ 494539 w 658221"/>
                <a:gd name="connsiteY11" fmla="*/ 181629 h 579149"/>
                <a:gd name="connsiteX12" fmla="*/ 643764 w 658221"/>
                <a:gd name="connsiteY12" fmla="*/ 3829 h 57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8221" h="579149">
                  <a:moveTo>
                    <a:pt x="643764" y="3829"/>
                  </a:moveTo>
                  <a:cubicBezTo>
                    <a:pt x="571268" y="37696"/>
                    <a:pt x="98722" y="350962"/>
                    <a:pt x="59564" y="384829"/>
                  </a:cubicBezTo>
                  <a:cubicBezTo>
                    <a:pt x="20406" y="418696"/>
                    <a:pt x="332614" y="237721"/>
                    <a:pt x="408814" y="207029"/>
                  </a:cubicBezTo>
                  <a:cubicBezTo>
                    <a:pt x="485014" y="176337"/>
                    <a:pt x="541635" y="186921"/>
                    <a:pt x="516764" y="200679"/>
                  </a:cubicBezTo>
                  <a:cubicBezTo>
                    <a:pt x="491893" y="214437"/>
                    <a:pt x="345314" y="237721"/>
                    <a:pt x="259589" y="289579"/>
                  </a:cubicBezTo>
                  <a:cubicBezTo>
                    <a:pt x="173864" y="341437"/>
                    <a:pt x="-24044" y="503891"/>
                    <a:pt x="2414" y="511829"/>
                  </a:cubicBezTo>
                  <a:cubicBezTo>
                    <a:pt x="28872" y="519767"/>
                    <a:pt x="396114" y="326092"/>
                    <a:pt x="418339" y="337204"/>
                  </a:cubicBezTo>
                  <a:cubicBezTo>
                    <a:pt x="440564" y="348316"/>
                    <a:pt x="100310" y="593321"/>
                    <a:pt x="135764" y="578504"/>
                  </a:cubicBezTo>
                  <a:cubicBezTo>
                    <a:pt x="171218" y="563687"/>
                    <a:pt x="577089" y="292754"/>
                    <a:pt x="631064" y="248304"/>
                  </a:cubicBezTo>
                  <a:cubicBezTo>
                    <a:pt x="685039" y="203854"/>
                    <a:pt x="457497" y="339850"/>
                    <a:pt x="459614" y="311804"/>
                  </a:cubicBezTo>
                  <a:cubicBezTo>
                    <a:pt x="461731" y="283758"/>
                    <a:pt x="637943" y="101725"/>
                    <a:pt x="643764" y="80029"/>
                  </a:cubicBezTo>
                  <a:cubicBezTo>
                    <a:pt x="649585" y="58333"/>
                    <a:pt x="496656" y="191683"/>
                    <a:pt x="494539" y="181629"/>
                  </a:cubicBezTo>
                  <a:cubicBezTo>
                    <a:pt x="492422" y="171575"/>
                    <a:pt x="716260" y="-30038"/>
                    <a:pt x="643764" y="3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994ECDFC-4A0B-B038-021E-221F8C0C8F8B}"/>
                </a:ext>
              </a:extLst>
            </p:cNvPr>
            <p:cNvSpPr/>
            <p:nvPr/>
          </p:nvSpPr>
          <p:spPr>
            <a:xfrm>
              <a:off x="3250680" y="3019161"/>
              <a:ext cx="400054" cy="820684"/>
            </a:xfrm>
            <a:custGeom>
              <a:avLst/>
              <a:gdLst>
                <a:gd name="connsiteX0" fmla="*/ 302145 w 400054"/>
                <a:gd name="connsiteY0" fmla="*/ 3439 h 820684"/>
                <a:gd name="connsiteX1" fmla="*/ 6870 w 400054"/>
                <a:gd name="connsiteY1" fmla="*/ 343164 h 820684"/>
                <a:gd name="connsiteX2" fmla="*/ 92595 w 400054"/>
                <a:gd name="connsiteY2" fmla="*/ 263789 h 820684"/>
                <a:gd name="connsiteX3" fmla="*/ 76720 w 400054"/>
                <a:gd name="connsiteY3" fmla="*/ 438414 h 820684"/>
                <a:gd name="connsiteX4" fmla="*/ 57670 w 400054"/>
                <a:gd name="connsiteY4" fmla="*/ 714639 h 820684"/>
                <a:gd name="connsiteX5" fmla="*/ 98945 w 400054"/>
                <a:gd name="connsiteY5" fmla="*/ 409839 h 820684"/>
                <a:gd name="connsiteX6" fmla="*/ 105295 w 400054"/>
                <a:gd name="connsiteY6" fmla="*/ 444764 h 820684"/>
                <a:gd name="connsiteX7" fmla="*/ 200545 w 400054"/>
                <a:gd name="connsiteY7" fmla="*/ 682889 h 820684"/>
                <a:gd name="connsiteX8" fmla="*/ 191020 w 400054"/>
                <a:gd name="connsiteY8" fmla="*/ 578114 h 820684"/>
                <a:gd name="connsiteX9" fmla="*/ 394220 w 400054"/>
                <a:gd name="connsiteY9" fmla="*/ 819414 h 820684"/>
                <a:gd name="connsiteX10" fmla="*/ 343420 w 400054"/>
                <a:gd name="connsiteY10" fmla="*/ 651139 h 820684"/>
                <a:gd name="connsiteX11" fmla="*/ 327545 w 400054"/>
                <a:gd name="connsiteY11" fmla="*/ 197114 h 820684"/>
                <a:gd name="connsiteX12" fmla="*/ 327545 w 400054"/>
                <a:gd name="connsiteY12" fmla="*/ 530489 h 820684"/>
                <a:gd name="connsiteX13" fmla="*/ 292620 w 400054"/>
                <a:gd name="connsiteY13" fmla="*/ 187589 h 820684"/>
                <a:gd name="connsiteX14" fmla="*/ 302145 w 400054"/>
                <a:gd name="connsiteY14" fmla="*/ 3439 h 82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0054" h="820684">
                  <a:moveTo>
                    <a:pt x="302145" y="3439"/>
                  </a:moveTo>
                  <a:cubicBezTo>
                    <a:pt x="254520" y="29368"/>
                    <a:pt x="41795" y="299772"/>
                    <a:pt x="6870" y="343164"/>
                  </a:cubicBezTo>
                  <a:cubicBezTo>
                    <a:pt x="-28055" y="386556"/>
                    <a:pt x="80953" y="247914"/>
                    <a:pt x="92595" y="263789"/>
                  </a:cubicBezTo>
                  <a:cubicBezTo>
                    <a:pt x="104237" y="279664"/>
                    <a:pt x="82541" y="363272"/>
                    <a:pt x="76720" y="438414"/>
                  </a:cubicBezTo>
                  <a:cubicBezTo>
                    <a:pt x="70899" y="513556"/>
                    <a:pt x="53966" y="719401"/>
                    <a:pt x="57670" y="714639"/>
                  </a:cubicBezTo>
                  <a:cubicBezTo>
                    <a:pt x="61374" y="709877"/>
                    <a:pt x="91007" y="454818"/>
                    <a:pt x="98945" y="409839"/>
                  </a:cubicBezTo>
                  <a:cubicBezTo>
                    <a:pt x="106883" y="364860"/>
                    <a:pt x="88362" y="399256"/>
                    <a:pt x="105295" y="444764"/>
                  </a:cubicBezTo>
                  <a:cubicBezTo>
                    <a:pt x="122228" y="490272"/>
                    <a:pt x="186257" y="660664"/>
                    <a:pt x="200545" y="682889"/>
                  </a:cubicBezTo>
                  <a:cubicBezTo>
                    <a:pt x="214833" y="705114"/>
                    <a:pt x="158741" y="555360"/>
                    <a:pt x="191020" y="578114"/>
                  </a:cubicBezTo>
                  <a:cubicBezTo>
                    <a:pt x="223299" y="600868"/>
                    <a:pt x="368820" y="807243"/>
                    <a:pt x="394220" y="819414"/>
                  </a:cubicBezTo>
                  <a:cubicBezTo>
                    <a:pt x="419620" y="831585"/>
                    <a:pt x="354532" y="754856"/>
                    <a:pt x="343420" y="651139"/>
                  </a:cubicBezTo>
                  <a:cubicBezTo>
                    <a:pt x="332308" y="547422"/>
                    <a:pt x="330191" y="217222"/>
                    <a:pt x="327545" y="197114"/>
                  </a:cubicBezTo>
                  <a:cubicBezTo>
                    <a:pt x="324899" y="177006"/>
                    <a:pt x="333366" y="532077"/>
                    <a:pt x="327545" y="530489"/>
                  </a:cubicBezTo>
                  <a:cubicBezTo>
                    <a:pt x="321724" y="528902"/>
                    <a:pt x="294207" y="271197"/>
                    <a:pt x="292620" y="187589"/>
                  </a:cubicBezTo>
                  <a:cubicBezTo>
                    <a:pt x="291032" y="103981"/>
                    <a:pt x="349770" y="-22490"/>
                    <a:pt x="302145" y="3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121CF8F5-A704-3B3D-BF01-921F1EF486C9}"/>
                </a:ext>
              </a:extLst>
            </p:cNvPr>
            <p:cNvSpPr/>
            <p:nvPr/>
          </p:nvSpPr>
          <p:spPr>
            <a:xfrm>
              <a:off x="3933472" y="1795954"/>
              <a:ext cx="399595" cy="269760"/>
            </a:xfrm>
            <a:custGeom>
              <a:avLst/>
              <a:gdLst>
                <a:gd name="connsiteX0" fmla="*/ 32103 w 399595"/>
                <a:gd name="connsiteY0" fmla="*/ 4271 h 269760"/>
                <a:gd name="connsiteX1" fmla="*/ 152753 w 399595"/>
                <a:gd name="connsiteY1" fmla="*/ 42371 h 269760"/>
                <a:gd name="connsiteX2" fmla="*/ 301978 w 399595"/>
                <a:gd name="connsiteY2" fmla="*/ 150321 h 269760"/>
                <a:gd name="connsiteX3" fmla="*/ 394053 w 399595"/>
                <a:gd name="connsiteY3" fmla="*/ 267796 h 269760"/>
                <a:gd name="connsiteX4" fmla="*/ 346428 w 399595"/>
                <a:gd name="connsiteY4" fmla="*/ 216996 h 269760"/>
                <a:gd name="connsiteX5" fmla="*/ 353 w 399595"/>
                <a:gd name="connsiteY5" fmla="*/ 128096 h 269760"/>
                <a:gd name="connsiteX6" fmla="*/ 279753 w 399595"/>
                <a:gd name="connsiteY6" fmla="*/ 201121 h 269760"/>
                <a:gd name="connsiteX7" fmla="*/ 216253 w 399595"/>
                <a:gd name="connsiteY7" fmla="*/ 134446 h 269760"/>
                <a:gd name="connsiteX8" fmla="*/ 32103 w 399595"/>
                <a:gd name="connsiteY8" fmla="*/ 4271 h 26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595" h="269760">
                  <a:moveTo>
                    <a:pt x="32103" y="4271"/>
                  </a:moveTo>
                  <a:cubicBezTo>
                    <a:pt x="21520" y="-11075"/>
                    <a:pt x="107774" y="18029"/>
                    <a:pt x="152753" y="42371"/>
                  </a:cubicBezTo>
                  <a:cubicBezTo>
                    <a:pt x="197732" y="66713"/>
                    <a:pt x="261761" y="112750"/>
                    <a:pt x="301978" y="150321"/>
                  </a:cubicBezTo>
                  <a:cubicBezTo>
                    <a:pt x="342195" y="187892"/>
                    <a:pt x="386645" y="256684"/>
                    <a:pt x="394053" y="267796"/>
                  </a:cubicBezTo>
                  <a:cubicBezTo>
                    <a:pt x="401461" y="278909"/>
                    <a:pt x="412045" y="240279"/>
                    <a:pt x="346428" y="216996"/>
                  </a:cubicBezTo>
                  <a:cubicBezTo>
                    <a:pt x="280811" y="193713"/>
                    <a:pt x="11466" y="130742"/>
                    <a:pt x="353" y="128096"/>
                  </a:cubicBezTo>
                  <a:cubicBezTo>
                    <a:pt x="-10760" y="125450"/>
                    <a:pt x="243770" y="200063"/>
                    <a:pt x="279753" y="201121"/>
                  </a:cubicBezTo>
                  <a:cubicBezTo>
                    <a:pt x="315736" y="202179"/>
                    <a:pt x="254882" y="166725"/>
                    <a:pt x="216253" y="134446"/>
                  </a:cubicBezTo>
                  <a:cubicBezTo>
                    <a:pt x="177624" y="102167"/>
                    <a:pt x="42686" y="19617"/>
                    <a:pt x="32103" y="4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A67EA743-42E5-B0AB-A9FA-359B0D115DD0}"/>
                </a:ext>
              </a:extLst>
            </p:cNvPr>
            <p:cNvSpPr/>
            <p:nvPr/>
          </p:nvSpPr>
          <p:spPr>
            <a:xfrm>
              <a:off x="4022102" y="1819197"/>
              <a:ext cx="811405" cy="574830"/>
            </a:xfrm>
            <a:custGeom>
              <a:avLst/>
              <a:gdLst>
                <a:gd name="connsiteX0" fmla="*/ 623 w 811405"/>
                <a:gd name="connsiteY0" fmla="*/ 98503 h 574830"/>
                <a:gd name="connsiteX1" fmla="*/ 264148 w 811405"/>
                <a:gd name="connsiteY1" fmla="*/ 78 h 574830"/>
                <a:gd name="connsiteX2" fmla="*/ 505448 w 811405"/>
                <a:gd name="connsiteY2" fmla="*/ 117553 h 574830"/>
                <a:gd name="connsiteX3" fmla="*/ 540373 w 811405"/>
                <a:gd name="connsiteY3" fmla="*/ 95328 h 574830"/>
                <a:gd name="connsiteX4" fmla="*/ 803898 w 811405"/>
                <a:gd name="connsiteY4" fmla="*/ 454103 h 574830"/>
                <a:gd name="connsiteX5" fmla="*/ 734048 w 811405"/>
                <a:gd name="connsiteY5" fmla="*/ 342978 h 574830"/>
                <a:gd name="connsiteX6" fmla="*/ 676898 w 811405"/>
                <a:gd name="connsiteY6" fmla="*/ 574753 h 574830"/>
                <a:gd name="connsiteX7" fmla="*/ 648323 w 811405"/>
                <a:gd name="connsiteY7" fmla="*/ 314403 h 574830"/>
                <a:gd name="connsiteX8" fmla="*/ 410198 w 811405"/>
                <a:gd name="connsiteY8" fmla="*/ 174703 h 574830"/>
                <a:gd name="connsiteX9" fmla="*/ 206998 w 811405"/>
                <a:gd name="connsiteY9" fmla="*/ 155653 h 574830"/>
                <a:gd name="connsiteX10" fmla="*/ 508623 w 811405"/>
                <a:gd name="connsiteY10" fmla="*/ 155653 h 574830"/>
                <a:gd name="connsiteX11" fmla="*/ 191123 w 811405"/>
                <a:gd name="connsiteY11" fmla="*/ 111203 h 574830"/>
                <a:gd name="connsiteX12" fmla="*/ 432423 w 811405"/>
                <a:gd name="connsiteY12" fmla="*/ 95328 h 574830"/>
                <a:gd name="connsiteX13" fmla="*/ 197473 w 811405"/>
                <a:gd name="connsiteY13" fmla="*/ 47703 h 574830"/>
                <a:gd name="connsiteX14" fmla="*/ 623 w 811405"/>
                <a:gd name="connsiteY14" fmla="*/ 98503 h 57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1405" h="574830">
                  <a:moveTo>
                    <a:pt x="623" y="98503"/>
                  </a:moveTo>
                  <a:cubicBezTo>
                    <a:pt x="11736" y="90565"/>
                    <a:pt x="180011" y="-3097"/>
                    <a:pt x="264148" y="78"/>
                  </a:cubicBezTo>
                  <a:cubicBezTo>
                    <a:pt x="348285" y="3253"/>
                    <a:pt x="459411" y="101678"/>
                    <a:pt x="505448" y="117553"/>
                  </a:cubicBezTo>
                  <a:cubicBezTo>
                    <a:pt x="551486" y="133428"/>
                    <a:pt x="490631" y="39236"/>
                    <a:pt x="540373" y="95328"/>
                  </a:cubicBezTo>
                  <a:cubicBezTo>
                    <a:pt x="590115" y="151420"/>
                    <a:pt x="771619" y="412828"/>
                    <a:pt x="803898" y="454103"/>
                  </a:cubicBezTo>
                  <a:cubicBezTo>
                    <a:pt x="836177" y="495378"/>
                    <a:pt x="755215" y="322870"/>
                    <a:pt x="734048" y="342978"/>
                  </a:cubicBezTo>
                  <a:cubicBezTo>
                    <a:pt x="712881" y="363086"/>
                    <a:pt x="691186" y="579516"/>
                    <a:pt x="676898" y="574753"/>
                  </a:cubicBezTo>
                  <a:cubicBezTo>
                    <a:pt x="662610" y="569990"/>
                    <a:pt x="692773" y="381078"/>
                    <a:pt x="648323" y="314403"/>
                  </a:cubicBezTo>
                  <a:cubicBezTo>
                    <a:pt x="603873" y="247728"/>
                    <a:pt x="483752" y="201161"/>
                    <a:pt x="410198" y="174703"/>
                  </a:cubicBezTo>
                  <a:cubicBezTo>
                    <a:pt x="336644" y="148245"/>
                    <a:pt x="190594" y="158828"/>
                    <a:pt x="206998" y="155653"/>
                  </a:cubicBezTo>
                  <a:cubicBezTo>
                    <a:pt x="223402" y="152478"/>
                    <a:pt x="511269" y="163061"/>
                    <a:pt x="508623" y="155653"/>
                  </a:cubicBezTo>
                  <a:cubicBezTo>
                    <a:pt x="505977" y="148245"/>
                    <a:pt x="203823" y="121257"/>
                    <a:pt x="191123" y="111203"/>
                  </a:cubicBezTo>
                  <a:cubicBezTo>
                    <a:pt x="178423" y="101149"/>
                    <a:pt x="431365" y="105911"/>
                    <a:pt x="432423" y="95328"/>
                  </a:cubicBezTo>
                  <a:cubicBezTo>
                    <a:pt x="433481" y="84745"/>
                    <a:pt x="265206" y="51936"/>
                    <a:pt x="197473" y="47703"/>
                  </a:cubicBezTo>
                  <a:cubicBezTo>
                    <a:pt x="129740" y="43470"/>
                    <a:pt x="-10490" y="106441"/>
                    <a:pt x="623" y="985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898A4FB8-6603-E223-05AD-FFEDF744AC07}"/>
                </a:ext>
              </a:extLst>
            </p:cNvPr>
            <p:cNvSpPr/>
            <p:nvPr/>
          </p:nvSpPr>
          <p:spPr>
            <a:xfrm>
              <a:off x="3780611" y="1903873"/>
              <a:ext cx="906743" cy="1195119"/>
            </a:xfrm>
            <a:custGeom>
              <a:avLst/>
              <a:gdLst>
                <a:gd name="connsiteX0" fmla="*/ 508814 w 906743"/>
                <a:gd name="connsiteY0" fmla="*/ 29702 h 1195119"/>
                <a:gd name="connsiteX1" fmla="*/ 810439 w 906743"/>
                <a:gd name="connsiteY1" fmla="*/ 312277 h 1195119"/>
                <a:gd name="connsiteX2" fmla="*/ 810439 w 906743"/>
                <a:gd name="connsiteY2" fmla="*/ 248777 h 1195119"/>
                <a:gd name="connsiteX3" fmla="*/ 902514 w 906743"/>
                <a:gd name="connsiteY3" fmla="*/ 639302 h 1195119"/>
                <a:gd name="connsiteX4" fmla="*/ 886639 w 906743"/>
                <a:gd name="connsiteY4" fmla="*/ 553577 h 1195119"/>
                <a:gd name="connsiteX5" fmla="*/ 845364 w 906743"/>
                <a:gd name="connsiteY5" fmla="*/ 807577 h 1195119"/>
                <a:gd name="connsiteX6" fmla="*/ 873939 w 906743"/>
                <a:gd name="connsiteY6" fmla="*/ 705977 h 1195119"/>
                <a:gd name="connsiteX7" fmla="*/ 731064 w 906743"/>
                <a:gd name="connsiteY7" fmla="*/ 896477 h 1195119"/>
                <a:gd name="connsiteX8" fmla="*/ 597714 w 906743"/>
                <a:gd name="connsiteY8" fmla="*/ 1194927 h 1195119"/>
                <a:gd name="connsiteX9" fmla="*/ 658039 w 906743"/>
                <a:gd name="connsiteY9" fmla="*/ 934577 h 1195119"/>
                <a:gd name="connsiteX10" fmla="*/ 692964 w 906743"/>
                <a:gd name="connsiteY10" fmla="*/ 505952 h 1195119"/>
                <a:gd name="connsiteX11" fmla="*/ 670739 w 906743"/>
                <a:gd name="connsiteY11" fmla="*/ 378952 h 1195119"/>
                <a:gd name="connsiteX12" fmla="*/ 667564 w 906743"/>
                <a:gd name="connsiteY12" fmla="*/ 934577 h 1195119"/>
                <a:gd name="connsiteX13" fmla="*/ 623114 w 906743"/>
                <a:gd name="connsiteY13" fmla="*/ 909177 h 1195119"/>
                <a:gd name="connsiteX14" fmla="*/ 638989 w 906743"/>
                <a:gd name="connsiteY14" fmla="*/ 471027 h 1195119"/>
                <a:gd name="connsiteX15" fmla="*/ 559614 w 906743"/>
                <a:gd name="connsiteY15" fmla="*/ 226552 h 1195119"/>
                <a:gd name="connsiteX16" fmla="*/ 413564 w 906743"/>
                <a:gd name="connsiteY16" fmla="*/ 74152 h 1195119"/>
                <a:gd name="connsiteX17" fmla="*/ 814 w 906743"/>
                <a:gd name="connsiteY17" fmla="*/ 10652 h 1195119"/>
                <a:gd name="connsiteX18" fmla="*/ 508814 w 906743"/>
                <a:gd name="connsiteY18" fmla="*/ 29702 h 119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6743" h="1195119">
                  <a:moveTo>
                    <a:pt x="508814" y="29702"/>
                  </a:moveTo>
                  <a:cubicBezTo>
                    <a:pt x="643751" y="79973"/>
                    <a:pt x="760168" y="275764"/>
                    <a:pt x="810439" y="312277"/>
                  </a:cubicBezTo>
                  <a:cubicBezTo>
                    <a:pt x="860710" y="348790"/>
                    <a:pt x="795093" y="194273"/>
                    <a:pt x="810439" y="248777"/>
                  </a:cubicBezTo>
                  <a:cubicBezTo>
                    <a:pt x="825785" y="303281"/>
                    <a:pt x="889814" y="588502"/>
                    <a:pt x="902514" y="639302"/>
                  </a:cubicBezTo>
                  <a:cubicBezTo>
                    <a:pt x="915214" y="690102"/>
                    <a:pt x="896164" y="525531"/>
                    <a:pt x="886639" y="553577"/>
                  </a:cubicBezTo>
                  <a:cubicBezTo>
                    <a:pt x="877114" y="581623"/>
                    <a:pt x="847481" y="782177"/>
                    <a:pt x="845364" y="807577"/>
                  </a:cubicBezTo>
                  <a:cubicBezTo>
                    <a:pt x="843247" y="832977"/>
                    <a:pt x="892989" y="691160"/>
                    <a:pt x="873939" y="705977"/>
                  </a:cubicBezTo>
                  <a:cubicBezTo>
                    <a:pt x="854889" y="720794"/>
                    <a:pt x="777101" y="814985"/>
                    <a:pt x="731064" y="896477"/>
                  </a:cubicBezTo>
                  <a:cubicBezTo>
                    <a:pt x="685027" y="977969"/>
                    <a:pt x="609885" y="1188577"/>
                    <a:pt x="597714" y="1194927"/>
                  </a:cubicBezTo>
                  <a:cubicBezTo>
                    <a:pt x="585543" y="1201277"/>
                    <a:pt x="642164" y="1049406"/>
                    <a:pt x="658039" y="934577"/>
                  </a:cubicBezTo>
                  <a:cubicBezTo>
                    <a:pt x="673914" y="819748"/>
                    <a:pt x="690847" y="598556"/>
                    <a:pt x="692964" y="505952"/>
                  </a:cubicBezTo>
                  <a:cubicBezTo>
                    <a:pt x="695081" y="413348"/>
                    <a:pt x="674972" y="307515"/>
                    <a:pt x="670739" y="378952"/>
                  </a:cubicBezTo>
                  <a:cubicBezTo>
                    <a:pt x="666506" y="450389"/>
                    <a:pt x="675502" y="846206"/>
                    <a:pt x="667564" y="934577"/>
                  </a:cubicBezTo>
                  <a:cubicBezTo>
                    <a:pt x="659627" y="1022948"/>
                    <a:pt x="627877" y="986435"/>
                    <a:pt x="623114" y="909177"/>
                  </a:cubicBezTo>
                  <a:cubicBezTo>
                    <a:pt x="618351" y="831919"/>
                    <a:pt x="649572" y="584798"/>
                    <a:pt x="638989" y="471027"/>
                  </a:cubicBezTo>
                  <a:cubicBezTo>
                    <a:pt x="628406" y="357256"/>
                    <a:pt x="597185" y="292698"/>
                    <a:pt x="559614" y="226552"/>
                  </a:cubicBezTo>
                  <a:cubicBezTo>
                    <a:pt x="522043" y="160406"/>
                    <a:pt x="506697" y="110135"/>
                    <a:pt x="413564" y="74152"/>
                  </a:cubicBezTo>
                  <a:cubicBezTo>
                    <a:pt x="320431" y="38169"/>
                    <a:pt x="-18765" y="13827"/>
                    <a:pt x="814" y="10652"/>
                  </a:cubicBezTo>
                  <a:cubicBezTo>
                    <a:pt x="20393" y="7477"/>
                    <a:pt x="373877" y="-20569"/>
                    <a:pt x="508814" y="29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905D766B-FFF2-CC05-EF2F-4A99832D1D22}"/>
                </a:ext>
              </a:extLst>
            </p:cNvPr>
            <p:cNvSpPr/>
            <p:nvPr/>
          </p:nvSpPr>
          <p:spPr>
            <a:xfrm>
              <a:off x="4440458" y="2130874"/>
              <a:ext cx="1049964" cy="851858"/>
            </a:xfrm>
            <a:custGeom>
              <a:avLst/>
              <a:gdLst>
                <a:gd name="connsiteX0" fmla="*/ 71217 w 1049964"/>
                <a:gd name="connsiteY0" fmla="*/ 56701 h 851858"/>
                <a:gd name="connsiteX1" fmla="*/ 137892 w 1049964"/>
                <a:gd name="connsiteY1" fmla="*/ 88451 h 851858"/>
                <a:gd name="connsiteX2" fmla="*/ 750667 w 1049964"/>
                <a:gd name="connsiteY2" fmla="*/ 478976 h 851858"/>
                <a:gd name="connsiteX3" fmla="*/ 712567 w 1049964"/>
                <a:gd name="connsiteY3" fmla="*/ 444051 h 851858"/>
                <a:gd name="connsiteX4" fmla="*/ 1049117 w 1049964"/>
                <a:gd name="connsiteY4" fmla="*/ 850451 h 851858"/>
                <a:gd name="connsiteX5" fmla="*/ 798292 w 1049964"/>
                <a:gd name="connsiteY5" fmla="*/ 571051 h 851858"/>
                <a:gd name="connsiteX6" fmla="*/ 477617 w 1049964"/>
                <a:gd name="connsiteY6" fmla="*/ 386901 h 851858"/>
                <a:gd name="connsiteX7" fmla="*/ 236317 w 1049964"/>
                <a:gd name="connsiteY7" fmla="*/ 266251 h 851858"/>
                <a:gd name="connsiteX8" fmla="*/ 471267 w 1049964"/>
                <a:gd name="connsiteY8" fmla="*/ 364676 h 851858"/>
                <a:gd name="connsiteX9" fmla="*/ 23592 w 1049964"/>
                <a:gd name="connsiteY9" fmla="*/ 15426 h 851858"/>
                <a:gd name="connsiteX10" fmla="*/ 71217 w 1049964"/>
                <a:gd name="connsiteY10" fmla="*/ 56701 h 85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964" h="851858">
                  <a:moveTo>
                    <a:pt x="71217" y="56701"/>
                  </a:moveTo>
                  <a:cubicBezTo>
                    <a:pt x="90267" y="68872"/>
                    <a:pt x="24651" y="18072"/>
                    <a:pt x="137892" y="88451"/>
                  </a:cubicBezTo>
                  <a:cubicBezTo>
                    <a:pt x="251133" y="158830"/>
                    <a:pt x="654888" y="419709"/>
                    <a:pt x="750667" y="478976"/>
                  </a:cubicBezTo>
                  <a:cubicBezTo>
                    <a:pt x="846446" y="538243"/>
                    <a:pt x="662825" y="382138"/>
                    <a:pt x="712567" y="444051"/>
                  </a:cubicBezTo>
                  <a:cubicBezTo>
                    <a:pt x="762309" y="505964"/>
                    <a:pt x="1034830" y="829284"/>
                    <a:pt x="1049117" y="850451"/>
                  </a:cubicBezTo>
                  <a:cubicBezTo>
                    <a:pt x="1063405" y="871618"/>
                    <a:pt x="893542" y="648309"/>
                    <a:pt x="798292" y="571051"/>
                  </a:cubicBezTo>
                  <a:cubicBezTo>
                    <a:pt x="703042" y="493793"/>
                    <a:pt x="571279" y="437701"/>
                    <a:pt x="477617" y="386901"/>
                  </a:cubicBezTo>
                  <a:cubicBezTo>
                    <a:pt x="383955" y="336101"/>
                    <a:pt x="237375" y="269955"/>
                    <a:pt x="236317" y="266251"/>
                  </a:cubicBezTo>
                  <a:cubicBezTo>
                    <a:pt x="235259" y="262547"/>
                    <a:pt x="506721" y="406480"/>
                    <a:pt x="471267" y="364676"/>
                  </a:cubicBezTo>
                  <a:cubicBezTo>
                    <a:pt x="435813" y="322872"/>
                    <a:pt x="90796" y="63051"/>
                    <a:pt x="23592" y="15426"/>
                  </a:cubicBezTo>
                  <a:cubicBezTo>
                    <a:pt x="-43612" y="-32199"/>
                    <a:pt x="52167" y="44530"/>
                    <a:pt x="71217" y="56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E92A4E5D-BF5E-5BBF-E570-CA163DFABA00}"/>
                </a:ext>
              </a:extLst>
            </p:cNvPr>
            <p:cNvSpPr/>
            <p:nvPr/>
          </p:nvSpPr>
          <p:spPr>
            <a:xfrm>
              <a:off x="4319639" y="2262919"/>
              <a:ext cx="750577" cy="839717"/>
            </a:xfrm>
            <a:custGeom>
              <a:avLst/>
              <a:gdLst>
                <a:gd name="connsiteX0" fmla="*/ 277761 w 750577"/>
                <a:gd name="connsiteY0" fmla="*/ 16731 h 839717"/>
                <a:gd name="connsiteX1" fmla="*/ 347611 w 750577"/>
                <a:gd name="connsiteY1" fmla="*/ 86581 h 839717"/>
                <a:gd name="connsiteX2" fmla="*/ 639711 w 750577"/>
                <a:gd name="connsiteY2" fmla="*/ 429481 h 839717"/>
                <a:gd name="connsiteX3" fmla="*/ 595261 w 750577"/>
                <a:gd name="connsiteY3" fmla="*/ 350106 h 839717"/>
                <a:gd name="connsiteX4" fmla="*/ 611136 w 750577"/>
                <a:gd name="connsiteY4" fmla="*/ 419956 h 839717"/>
                <a:gd name="connsiteX5" fmla="*/ 731786 w 750577"/>
                <a:gd name="connsiteY5" fmla="*/ 667606 h 839717"/>
                <a:gd name="connsiteX6" fmla="*/ 595261 w 750577"/>
                <a:gd name="connsiteY6" fmla="*/ 515206 h 839717"/>
                <a:gd name="connsiteX7" fmla="*/ 668286 w 750577"/>
                <a:gd name="connsiteY7" fmla="*/ 632681 h 839717"/>
                <a:gd name="connsiteX8" fmla="*/ 585736 w 750577"/>
                <a:gd name="connsiteY8" fmla="*/ 569181 h 839717"/>
                <a:gd name="connsiteX9" fmla="*/ 744486 w 750577"/>
                <a:gd name="connsiteY9" fmla="*/ 832706 h 839717"/>
                <a:gd name="connsiteX10" fmla="*/ 665111 w 750577"/>
                <a:gd name="connsiteY10" fmla="*/ 762856 h 839717"/>
                <a:gd name="connsiteX11" fmla="*/ 195211 w 750577"/>
                <a:gd name="connsiteY11" fmla="*/ 753331 h 839717"/>
                <a:gd name="connsiteX12" fmla="*/ 7886 w 750577"/>
                <a:gd name="connsiteY12" fmla="*/ 826356 h 839717"/>
                <a:gd name="connsiteX13" fmla="*/ 433336 w 750577"/>
                <a:gd name="connsiteY13" fmla="*/ 715231 h 839717"/>
                <a:gd name="connsiteX14" fmla="*/ 347611 w 750577"/>
                <a:gd name="connsiteY14" fmla="*/ 521556 h 839717"/>
                <a:gd name="connsiteX15" fmla="*/ 306336 w 750577"/>
                <a:gd name="connsiteY15" fmla="*/ 394556 h 839717"/>
                <a:gd name="connsiteX16" fmla="*/ 446036 w 750577"/>
                <a:gd name="connsiteY16" fmla="*/ 483456 h 839717"/>
                <a:gd name="connsiteX17" fmla="*/ 458736 w 750577"/>
                <a:gd name="connsiteY17" fmla="*/ 340581 h 839717"/>
                <a:gd name="connsiteX18" fmla="*/ 277761 w 750577"/>
                <a:gd name="connsiteY18" fmla="*/ 16731 h 83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0577" h="839717">
                  <a:moveTo>
                    <a:pt x="277761" y="16731"/>
                  </a:moveTo>
                  <a:cubicBezTo>
                    <a:pt x="259240" y="-25602"/>
                    <a:pt x="287286" y="17789"/>
                    <a:pt x="347611" y="86581"/>
                  </a:cubicBezTo>
                  <a:cubicBezTo>
                    <a:pt x="407936" y="155373"/>
                    <a:pt x="598436" y="385560"/>
                    <a:pt x="639711" y="429481"/>
                  </a:cubicBezTo>
                  <a:cubicBezTo>
                    <a:pt x="680986" y="473402"/>
                    <a:pt x="600023" y="351693"/>
                    <a:pt x="595261" y="350106"/>
                  </a:cubicBezTo>
                  <a:cubicBezTo>
                    <a:pt x="590499" y="348519"/>
                    <a:pt x="588382" y="367039"/>
                    <a:pt x="611136" y="419956"/>
                  </a:cubicBezTo>
                  <a:cubicBezTo>
                    <a:pt x="633890" y="472873"/>
                    <a:pt x="734432" y="651731"/>
                    <a:pt x="731786" y="667606"/>
                  </a:cubicBezTo>
                  <a:cubicBezTo>
                    <a:pt x="729140" y="683481"/>
                    <a:pt x="605844" y="521027"/>
                    <a:pt x="595261" y="515206"/>
                  </a:cubicBezTo>
                  <a:cubicBezTo>
                    <a:pt x="584678" y="509385"/>
                    <a:pt x="669873" y="623685"/>
                    <a:pt x="668286" y="632681"/>
                  </a:cubicBezTo>
                  <a:cubicBezTo>
                    <a:pt x="666699" y="641677"/>
                    <a:pt x="573036" y="535844"/>
                    <a:pt x="585736" y="569181"/>
                  </a:cubicBezTo>
                  <a:cubicBezTo>
                    <a:pt x="598436" y="602519"/>
                    <a:pt x="731257" y="800427"/>
                    <a:pt x="744486" y="832706"/>
                  </a:cubicBezTo>
                  <a:cubicBezTo>
                    <a:pt x="757715" y="864985"/>
                    <a:pt x="756657" y="776085"/>
                    <a:pt x="665111" y="762856"/>
                  </a:cubicBezTo>
                  <a:cubicBezTo>
                    <a:pt x="573565" y="749627"/>
                    <a:pt x="304748" y="742748"/>
                    <a:pt x="195211" y="753331"/>
                  </a:cubicBezTo>
                  <a:cubicBezTo>
                    <a:pt x="85674" y="763914"/>
                    <a:pt x="-31801" y="832706"/>
                    <a:pt x="7886" y="826356"/>
                  </a:cubicBezTo>
                  <a:cubicBezTo>
                    <a:pt x="47573" y="820006"/>
                    <a:pt x="376715" y="766031"/>
                    <a:pt x="433336" y="715231"/>
                  </a:cubicBezTo>
                  <a:cubicBezTo>
                    <a:pt x="489957" y="664431"/>
                    <a:pt x="368778" y="575002"/>
                    <a:pt x="347611" y="521556"/>
                  </a:cubicBezTo>
                  <a:cubicBezTo>
                    <a:pt x="326444" y="468110"/>
                    <a:pt x="289932" y="400906"/>
                    <a:pt x="306336" y="394556"/>
                  </a:cubicBezTo>
                  <a:cubicBezTo>
                    <a:pt x="322740" y="388206"/>
                    <a:pt x="420636" y="492452"/>
                    <a:pt x="446036" y="483456"/>
                  </a:cubicBezTo>
                  <a:cubicBezTo>
                    <a:pt x="471436" y="474460"/>
                    <a:pt x="485194" y="412018"/>
                    <a:pt x="458736" y="340581"/>
                  </a:cubicBezTo>
                  <a:cubicBezTo>
                    <a:pt x="432278" y="269144"/>
                    <a:pt x="296282" y="59064"/>
                    <a:pt x="277761" y="16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EEC64FDC-018B-CE7E-65F4-93A1E200F6AA}"/>
                </a:ext>
              </a:extLst>
            </p:cNvPr>
            <p:cNvSpPr/>
            <p:nvPr/>
          </p:nvSpPr>
          <p:spPr>
            <a:xfrm>
              <a:off x="4190966" y="2528920"/>
              <a:ext cx="76743" cy="204953"/>
            </a:xfrm>
            <a:custGeom>
              <a:avLst/>
              <a:gdLst>
                <a:gd name="connsiteX0" fmla="*/ 34 w 76743"/>
                <a:gd name="connsiteY0" fmla="*/ 1555 h 204953"/>
                <a:gd name="connsiteX1" fmla="*/ 69884 w 76743"/>
                <a:gd name="connsiteY1" fmla="*/ 93630 h 204953"/>
                <a:gd name="connsiteX2" fmla="*/ 73059 w 76743"/>
                <a:gd name="connsiteY2" fmla="*/ 204755 h 204953"/>
                <a:gd name="connsiteX3" fmla="*/ 60359 w 76743"/>
                <a:gd name="connsiteY3" fmla="*/ 65055 h 204953"/>
                <a:gd name="connsiteX4" fmla="*/ 60359 w 76743"/>
                <a:gd name="connsiteY4" fmla="*/ 36480 h 204953"/>
                <a:gd name="connsiteX5" fmla="*/ 34 w 76743"/>
                <a:gd name="connsiteY5" fmla="*/ 1555 h 20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743" h="204953">
                  <a:moveTo>
                    <a:pt x="34" y="1555"/>
                  </a:moveTo>
                  <a:cubicBezTo>
                    <a:pt x="1622" y="11080"/>
                    <a:pt x="57713" y="59763"/>
                    <a:pt x="69884" y="93630"/>
                  </a:cubicBezTo>
                  <a:cubicBezTo>
                    <a:pt x="82055" y="127497"/>
                    <a:pt x="74646" y="209517"/>
                    <a:pt x="73059" y="204755"/>
                  </a:cubicBezTo>
                  <a:cubicBezTo>
                    <a:pt x="71472" y="199993"/>
                    <a:pt x="62476" y="93101"/>
                    <a:pt x="60359" y="65055"/>
                  </a:cubicBezTo>
                  <a:cubicBezTo>
                    <a:pt x="58242" y="37009"/>
                    <a:pt x="68297" y="43888"/>
                    <a:pt x="60359" y="36480"/>
                  </a:cubicBezTo>
                  <a:cubicBezTo>
                    <a:pt x="52422" y="29072"/>
                    <a:pt x="-1554" y="-7970"/>
                    <a:pt x="34" y="15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8C32E8D5-BA77-B3AD-6E01-BC76192CB1BD}"/>
                </a:ext>
              </a:extLst>
            </p:cNvPr>
            <p:cNvSpPr/>
            <p:nvPr/>
          </p:nvSpPr>
          <p:spPr>
            <a:xfrm>
              <a:off x="3951021" y="2671227"/>
              <a:ext cx="249506" cy="151398"/>
            </a:xfrm>
            <a:custGeom>
              <a:avLst/>
              <a:gdLst>
                <a:gd name="connsiteX0" fmla="*/ 1854 w 249506"/>
                <a:gd name="connsiteY0" fmla="*/ 8473 h 151398"/>
                <a:gd name="connsiteX1" fmla="*/ 65354 w 249506"/>
                <a:gd name="connsiteY1" fmla="*/ 5298 h 151398"/>
                <a:gd name="connsiteX2" fmla="*/ 151079 w 249506"/>
                <a:gd name="connsiteY2" fmla="*/ 81498 h 151398"/>
                <a:gd name="connsiteX3" fmla="*/ 141554 w 249506"/>
                <a:gd name="connsiteY3" fmla="*/ 40223 h 151398"/>
                <a:gd name="connsiteX4" fmla="*/ 249504 w 249506"/>
                <a:gd name="connsiteY4" fmla="*/ 151348 h 151398"/>
                <a:gd name="connsiteX5" fmla="*/ 138379 w 249506"/>
                <a:gd name="connsiteY5" fmla="*/ 24348 h 151398"/>
                <a:gd name="connsiteX6" fmla="*/ 1854 w 249506"/>
                <a:gd name="connsiteY6" fmla="*/ 8473 h 15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506" h="151398">
                  <a:moveTo>
                    <a:pt x="1854" y="8473"/>
                  </a:moveTo>
                  <a:cubicBezTo>
                    <a:pt x="-10317" y="5298"/>
                    <a:pt x="40483" y="-6873"/>
                    <a:pt x="65354" y="5298"/>
                  </a:cubicBezTo>
                  <a:cubicBezTo>
                    <a:pt x="90225" y="17469"/>
                    <a:pt x="138379" y="75677"/>
                    <a:pt x="151079" y="81498"/>
                  </a:cubicBezTo>
                  <a:cubicBezTo>
                    <a:pt x="163779" y="87319"/>
                    <a:pt x="125150" y="28581"/>
                    <a:pt x="141554" y="40223"/>
                  </a:cubicBezTo>
                  <a:cubicBezTo>
                    <a:pt x="157958" y="51865"/>
                    <a:pt x="250033" y="153994"/>
                    <a:pt x="249504" y="151348"/>
                  </a:cubicBezTo>
                  <a:cubicBezTo>
                    <a:pt x="248975" y="148702"/>
                    <a:pt x="175950" y="48160"/>
                    <a:pt x="138379" y="24348"/>
                  </a:cubicBezTo>
                  <a:cubicBezTo>
                    <a:pt x="100808" y="536"/>
                    <a:pt x="14025" y="11648"/>
                    <a:pt x="1854" y="84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201BDD55-F731-B784-93B3-9F8F816B924C}"/>
                </a:ext>
              </a:extLst>
            </p:cNvPr>
            <p:cNvSpPr/>
            <p:nvPr/>
          </p:nvSpPr>
          <p:spPr>
            <a:xfrm>
              <a:off x="4146004" y="2635246"/>
              <a:ext cx="99504" cy="146489"/>
            </a:xfrm>
            <a:custGeom>
              <a:avLst/>
              <a:gdLst>
                <a:gd name="connsiteX0" fmla="*/ 98971 w 99504"/>
                <a:gd name="connsiteY0" fmla="*/ 4 h 146489"/>
                <a:gd name="connsiteX1" fmla="*/ 44996 w 99504"/>
                <a:gd name="connsiteY1" fmla="*/ 60329 h 146489"/>
                <a:gd name="connsiteX2" fmla="*/ 546 w 99504"/>
                <a:gd name="connsiteY2" fmla="*/ 146054 h 146489"/>
                <a:gd name="connsiteX3" fmla="*/ 19596 w 99504"/>
                <a:gd name="connsiteY3" fmla="*/ 92079 h 146489"/>
                <a:gd name="connsiteX4" fmla="*/ 10071 w 99504"/>
                <a:gd name="connsiteY4" fmla="*/ 57154 h 146489"/>
                <a:gd name="connsiteX5" fmla="*/ 98971 w 99504"/>
                <a:gd name="connsiteY5" fmla="*/ 4 h 14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04" h="146489">
                  <a:moveTo>
                    <a:pt x="98971" y="4"/>
                  </a:moveTo>
                  <a:cubicBezTo>
                    <a:pt x="104792" y="533"/>
                    <a:pt x="61400" y="35987"/>
                    <a:pt x="44996" y="60329"/>
                  </a:cubicBezTo>
                  <a:cubicBezTo>
                    <a:pt x="28592" y="84671"/>
                    <a:pt x="4779" y="140762"/>
                    <a:pt x="546" y="146054"/>
                  </a:cubicBezTo>
                  <a:cubicBezTo>
                    <a:pt x="-3687" y="151346"/>
                    <a:pt x="18009" y="106896"/>
                    <a:pt x="19596" y="92079"/>
                  </a:cubicBezTo>
                  <a:cubicBezTo>
                    <a:pt x="21183" y="77262"/>
                    <a:pt x="-512" y="68266"/>
                    <a:pt x="10071" y="57154"/>
                  </a:cubicBezTo>
                  <a:cubicBezTo>
                    <a:pt x="20654" y="46042"/>
                    <a:pt x="93150" y="-525"/>
                    <a:pt x="9897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5AA498D-F74C-C237-B1C7-FC0B78187F53}"/>
                </a:ext>
              </a:extLst>
            </p:cNvPr>
            <p:cNvSpPr/>
            <p:nvPr/>
          </p:nvSpPr>
          <p:spPr>
            <a:xfrm>
              <a:off x="3883025" y="2397099"/>
              <a:ext cx="91183" cy="83164"/>
            </a:xfrm>
            <a:custGeom>
              <a:avLst/>
              <a:gdLst>
                <a:gd name="connsiteX0" fmla="*/ 34925 w 91183"/>
                <a:gd name="connsiteY0" fmla="*/ 26 h 83164"/>
                <a:gd name="connsiteX1" fmla="*/ 88900 w 91183"/>
                <a:gd name="connsiteY1" fmla="*/ 69876 h 83164"/>
                <a:gd name="connsiteX2" fmla="*/ 73025 w 91183"/>
                <a:gd name="connsiteY2" fmla="*/ 79401 h 83164"/>
                <a:gd name="connsiteX3" fmla="*/ 0 w 91183"/>
                <a:gd name="connsiteY3" fmla="*/ 79401 h 83164"/>
                <a:gd name="connsiteX4" fmla="*/ 76200 w 91183"/>
                <a:gd name="connsiteY4" fmla="*/ 79401 h 83164"/>
                <a:gd name="connsiteX5" fmla="*/ 34925 w 91183"/>
                <a:gd name="connsiteY5" fmla="*/ 26 h 8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83" h="83164">
                  <a:moveTo>
                    <a:pt x="34925" y="26"/>
                  </a:moveTo>
                  <a:cubicBezTo>
                    <a:pt x="37042" y="-1562"/>
                    <a:pt x="88900" y="69876"/>
                    <a:pt x="88900" y="69876"/>
                  </a:cubicBezTo>
                  <a:cubicBezTo>
                    <a:pt x="95250" y="83105"/>
                    <a:pt x="87842" y="77814"/>
                    <a:pt x="73025" y="79401"/>
                  </a:cubicBezTo>
                  <a:cubicBezTo>
                    <a:pt x="58208" y="80988"/>
                    <a:pt x="0" y="79401"/>
                    <a:pt x="0" y="79401"/>
                  </a:cubicBezTo>
                  <a:cubicBezTo>
                    <a:pt x="529" y="79401"/>
                    <a:pt x="67733" y="87868"/>
                    <a:pt x="76200" y="79401"/>
                  </a:cubicBezTo>
                  <a:cubicBezTo>
                    <a:pt x="84667" y="70934"/>
                    <a:pt x="32808" y="1614"/>
                    <a:pt x="34925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60EF61E-B1EF-1AA5-F0CE-F001BF19A953}"/>
                </a:ext>
              </a:extLst>
            </p:cNvPr>
            <p:cNvSpPr/>
            <p:nvPr/>
          </p:nvSpPr>
          <p:spPr>
            <a:xfrm>
              <a:off x="3687573" y="2717593"/>
              <a:ext cx="334298" cy="54221"/>
            </a:xfrm>
            <a:custGeom>
              <a:avLst/>
              <a:gdLst>
                <a:gd name="connsiteX0" fmla="*/ 4952 w 334298"/>
                <a:gd name="connsiteY0" fmla="*/ 9732 h 54221"/>
                <a:gd name="connsiteX1" fmla="*/ 160527 w 334298"/>
                <a:gd name="connsiteY1" fmla="*/ 19257 h 54221"/>
                <a:gd name="connsiteX2" fmla="*/ 331977 w 334298"/>
                <a:gd name="connsiteY2" fmla="*/ 54182 h 54221"/>
                <a:gd name="connsiteX3" fmla="*/ 246252 w 334298"/>
                <a:gd name="connsiteY3" fmla="*/ 25607 h 54221"/>
                <a:gd name="connsiteX4" fmla="*/ 58927 w 334298"/>
                <a:gd name="connsiteY4" fmla="*/ 207 h 54221"/>
                <a:gd name="connsiteX5" fmla="*/ 4952 w 334298"/>
                <a:gd name="connsiteY5" fmla="*/ 9732 h 5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298" h="54221">
                  <a:moveTo>
                    <a:pt x="4952" y="9732"/>
                  </a:moveTo>
                  <a:cubicBezTo>
                    <a:pt x="21885" y="12907"/>
                    <a:pt x="106023" y="11849"/>
                    <a:pt x="160527" y="19257"/>
                  </a:cubicBezTo>
                  <a:cubicBezTo>
                    <a:pt x="215031" y="26665"/>
                    <a:pt x="317690" y="53124"/>
                    <a:pt x="331977" y="54182"/>
                  </a:cubicBezTo>
                  <a:cubicBezTo>
                    <a:pt x="346264" y="55240"/>
                    <a:pt x="291760" y="34603"/>
                    <a:pt x="246252" y="25607"/>
                  </a:cubicBezTo>
                  <a:cubicBezTo>
                    <a:pt x="200744" y="16611"/>
                    <a:pt x="101260" y="1794"/>
                    <a:pt x="58927" y="207"/>
                  </a:cubicBezTo>
                  <a:cubicBezTo>
                    <a:pt x="16594" y="-1381"/>
                    <a:pt x="-11981" y="6557"/>
                    <a:pt x="4952" y="97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4E39721D-00C7-78F8-4C5E-A731D9E22C59}"/>
                </a:ext>
              </a:extLst>
            </p:cNvPr>
            <p:cNvSpPr/>
            <p:nvPr/>
          </p:nvSpPr>
          <p:spPr>
            <a:xfrm>
              <a:off x="4197067" y="2536985"/>
              <a:ext cx="213008" cy="614406"/>
            </a:xfrm>
            <a:custGeom>
              <a:avLst/>
              <a:gdLst>
                <a:gd name="connsiteX0" fmla="*/ 76483 w 213008"/>
                <a:gd name="connsiteY0" fmla="*/ 3015 h 614406"/>
                <a:gd name="connsiteX1" fmla="*/ 178083 w 213008"/>
                <a:gd name="connsiteY1" fmla="*/ 139540 h 614406"/>
                <a:gd name="connsiteX2" fmla="*/ 213008 w 213008"/>
                <a:gd name="connsiteY2" fmla="*/ 349090 h 614406"/>
                <a:gd name="connsiteX3" fmla="*/ 178083 w 213008"/>
                <a:gd name="connsiteY3" fmla="*/ 272890 h 614406"/>
                <a:gd name="connsiteX4" fmla="*/ 130458 w 213008"/>
                <a:gd name="connsiteY4" fmla="*/ 612615 h 614406"/>
                <a:gd name="connsiteX5" fmla="*/ 92358 w 213008"/>
                <a:gd name="connsiteY5" fmla="*/ 396715 h 614406"/>
                <a:gd name="connsiteX6" fmla="*/ 283 w 213008"/>
                <a:gd name="connsiteY6" fmla="*/ 171290 h 614406"/>
                <a:gd name="connsiteX7" fmla="*/ 63783 w 213008"/>
                <a:gd name="connsiteY7" fmla="*/ 269715 h 614406"/>
                <a:gd name="connsiteX8" fmla="*/ 76483 w 213008"/>
                <a:gd name="connsiteY8" fmla="*/ 3015 h 6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008" h="614406">
                  <a:moveTo>
                    <a:pt x="76483" y="3015"/>
                  </a:moveTo>
                  <a:cubicBezTo>
                    <a:pt x="95533" y="-18681"/>
                    <a:pt x="155329" y="81861"/>
                    <a:pt x="178083" y="139540"/>
                  </a:cubicBezTo>
                  <a:cubicBezTo>
                    <a:pt x="200837" y="197219"/>
                    <a:pt x="213008" y="326865"/>
                    <a:pt x="213008" y="349090"/>
                  </a:cubicBezTo>
                  <a:cubicBezTo>
                    <a:pt x="213008" y="371315"/>
                    <a:pt x="191841" y="228969"/>
                    <a:pt x="178083" y="272890"/>
                  </a:cubicBezTo>
                  <a:cubicBezTo>
                    <a:pt x="164325" y="316811"/>
                    <a:pt x="144745" y="591978"/>
                    <a:pt x="130458" y="612615"/>
                  </a:cubicBezTo>
                  <a:cubicBezTo>
                    <a:pt x="116171" y="633252"/>
                    <a:pt x="114054" y="470269"/>
                    <a:pt x="92358" y="396715"/>
                  </a:cubicBezTo>
                  <a:cubicBezTo>
                    <a:pt x="70662" y="323161"/>
                    <a:pt x="5045" y="192457"/>
                    <a:pt x="283" y="171290"/>
                  </a:cubicBezTo>
                  <a:cubicBezTo>
                    <a:pt x="-4479" y="150123"/>
                    <a:pt x="52141" y="299348"/>
                    <a:pt x="63783" y="269715"/>
                  </a:cubicBezTo>
                  <a:cubicBezTo>
                    <a:pt x="75425" y="240082"/>
                    <a:pt x="57433" y="24711"/>
                    <a:pt x="76483" y="301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36BE8507-75FE-25EA-AA3E-57E82D834A45}"/>
                </a:ext>
              </a:extLst>
            </p:cNvPr>
            <p:cNvSpPr/>
            <p:nvPr/>
          </p:nvSpPr>
          <p:spPr>
            <a:xfrm>
              <a:off x="3556773" y="2779081"/>
              <a:ext cx="875548" cy="262824"/>
            </a:xfrm>
            <a:custGeom>
              <a:avLst/>
              <a:gdLst>
                <a:gd name="connsiteX0" fmla="*/ 2402 w 875548"/>
                <a:gd name="connsiteY0" fmla="*/ 135569 h 262824"/>
                <a:gd name="connsiteX1" fmla="*/ 313552 w 875548"/>
                <a:gd name="connsiteY1" fmla="*/ 2219 h 262824"/>
                <a:gd name="connsiteX2" fmla="*/ 513577 w 875548"/>
                <a:gd name="connsiteY2" fmla="*/ 49844 h 262824"/>
                <a:gd name="connsiteX3" fmla="*/ 519927 w 875548"/>
                <a:gd name="connsiteY3" fmla="*/ 18094 h 262824"/>
                <a:gd name="connsiteX4" fmla="*/ 875527 w 875548"/>
                <a:gd name="connsiteY4" fmla="*/ 262569 h 262824"/>
                <a:gd name="connsiteX5" fmla="*/ 535802 w 875548"/>
                <a:gd name="connsiteY5" fmla="*/ 65719 h 262824"/>
                <a:gd name="connsiteX6" fmla="*/ 259577 w 875548"/>
                <a:gd name="connsiteY6" fmla="*/ 110169 h 262824"/>
                <a:gd name="connsiteX7" fmla="*/ 97652 w 875548"/>
                <a:gd name="connsiteY7" fmla="*/ 180019 h 262824"/>
                <a:gd name="connsiteX8" fmla="*/ 164327 w 875548"/>
                <a:gd name="connsiteY8" fmla="*/ 119694 h 262824"/>
                <a:gd name="connsiteX9" fmla="*/ 2402 w 875548"/>
                <a:gd name="connsiteY9" fmla="*/ 135569 h 26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5548" h="262824">
                  <a:moveTo>
                    <a:pt x="2402" y="135569"/>
                  </a:moveTo>
                  <a:cubicBezTo>
                    <a:pt x="27273" y="115990"/>
                    <a:pt x="228356" y="16506"/>
                    <a:pt x="313552" y="2219"/>
                  </a:cubicBezTo>
                  <a:cubicBezTo>
                    <a:pt x="398748" y="-12069"/>
                    <a:pt x="479181" y="47198"/>
                    <a:pt x="513577" y="49844"/>
                  </a:cubicBezTo>
                  <a:cubicBezTo>
                    <a:pt x="547973" y="52490"/>
                    <a:pt x="459602" y="-17360"/>
                    <a:pt x="519927" y="18094"/>
                  </a:cubicBezTo>
                  <a:cubicBezTo>
                    <a:pt x="580252" y="53548"/>
                    <a:pt x="872881" y="254632"/>
                    <a:pt x="875527" y="262569"/>
                  </a:cubicBezTo>
                  <a:cubicBezTo>
                    <a:pt x="878173" y="270506"/>
                    <a:pt x="638460" y="91119"/>
                    <a:pt x="535802" y="65719"/>
                  </a:cubicBezTo>
                  <a:cubicBezTo>
                    <a:pt x="433144" y="40319"/>
                    <a:pt x="332602" y="91119"/>
                    <a:pt x="259577" y="110169"/>
                  </a:cubicBezTo>
                  <a:cubicBezTo>
                    <a:pt x="186552" y="129219"/>
                    <a:pt x="113527" y="178432"/>
                    <a:pt x="97652" y="180019"/>
                  </a:cubicBezTo>
                  <a:cubicBezTo>
                    <a:pt x="81777" y="181607"/>
                    <a:pt x="174910" y="128690"/>
                    <a:pt x="164327" y="119694"/>
                  </a:cubicBezTo>
                  <a:cubicBezTo>
                    <a:pt x="153744" y="110698"/>
                    <a:pt x="-22469" y="155148"/>
                    <a:pt x="2402" y="1355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25193864-0ACE-E5BE-A36E-479A4C2637B1}"/>
                </a:ext>
              </a:extLst>
            </p:cNvPr>
            <p:cNvSpPr/>
            <p:nvPr/>
          </p:nvSpPr>
          <p:spPr>
            <a:xfrm>
              <a:off x="3419227" y="2835297"/>
              <a:ext cx="885486" cy="687775"/>
            </a:xfrm>
            <a:custGeom>
              <a:avLst/>
              <a:gdLst>
                <a:gd name="connsiteX0" fmla="*/ 44698 w 885486"/>
                <a:gd name="connsiteY0" fmla="*/ 60303 h 687775"/>
                <a:gd name="connsiteX1" fmla="*/ 584448 w 885486"/>
                <a:gd name="connsiteY1" fmla="*/ 247628 h 687775"/>
                <a:gd name="connsiteX2" fmla="*/ 882898 w 885486"/>
                <a:gd name="connsiteY2" fmla="*/ 276203 h 687775"/>
                <a:gd name="connsiteX3" fmla="*/ 711448 w 885486"/>
                <a:gd name="connsiteY3" fmla="*/ 352403 h 687775"/>
                <a:gd name="connsiteX4" fmla="*/ 406648 w 885486"/>
                <a:gd name="connsiteY4" fmla="*/ 685778 h 687775"/>
                <a:gd name="connsiteX5" fmla="*/ 406648 w 885486"/>
                <a:gd name="connsiteY5" fmla="*/ 479403 h 687775"/>
                <a:gd name="connsiteX6" fmla="*/ 197098 w 885486"/>
                <a:gd name="connsiteY6" fmla="*/ 234928 h 687775"/>
                <a:gd name="connsiteX7" fmla="*/ 44698 w 885486"/>
                <a:gd name="connsiteY7" fmla="*/ 9503 h 687775"/>
                <a:gd name="connsiteX8" fmla="*/ 44698 w 885486"/>
                <a:gd name="connsiteY8" fmla="*/ 60303 h 68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486" h="687775">
                  <a:moveTo>
                    <a:pt x="44698" y="60303"/>
                  </a:moveTo>
                  <a:cubicBezTo>
                    <a:pt x="134656" y="99990"/>
                    <a:pt x="444748" y="211645"/>
                    <a:pt x="584448" y="247628"/>
                  </a:cubicBezTo>
                  <a:cubicBezTo>
                    <a:pt x="724148" y="283611"/>
                    <a:pt x="861731" y="258741"/>
                    <a:pt x="882898" y="276203"/>
                  </a:cubicBezTo>
                  <a:cubicBezTo>
                    <a:pt x="904065" y="293665"/>
                    <a:pt x="790823" y="284141"/>
                    <a:pt x="711448" y="352403"/>
                  </a:cubicBezTo>
                  <a:cubicBezTo>
                    <a:pt x="632073" y="420665"/>
                    <a:pt x="457448" y="664611"/>
                    <a:pt x="406648" y="685778"/>
                  </a:cubicBezTo>
                  <a:cubicBezTo>
                    <a:pt x="355848" y="706945"/>
                    <a:pt x="441573" y="554545"/>
                    <a:pt x="406648" y="479403"/>
                  </a:cubicBezTo>
                  <a:cubicBezTo>
                    <a:pt x="371723" y="404261"/>
                    <a:pt x="257423" y="313245"/>
                    <a:pt x="197098" y="234928"/>
                  </a:cubicBezTo>
                  <a:cubicBezTo>
                    <a:pt x="136773" y="156611"/>
                    <a:pt x="64277" y="37549"/>
                    <a:pt x="44698" y="9503"/>
                  </a:cubicBezTo>
                  <a:cubicBezTo>
                    <a:pt x="25119" y="-18543"/>
                    <a:pt x="-45260" y="20616"/>
                    <a:pt x="44698" y="6030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69DC2377-E507-F468-FEFF-E55535D913ED}"/>
                </a:ext>
              </a:extLst>
            </p:cNvPr>
            <p:cNvSpPr/>
            <p:nvPr/>
          </p:nvSpPr>
          <p:spPr>
            <a:xfrm>
              <a:off x="3578927" y="2368445"/>
              <a:ext cx="243664" cy="493751"/>
            </a:xfrm>
            <a:custGeom>
              <a:avLst/>
              <a:gdLst>
                <a:gd name="connsiteX0" fmla="*/ 240598 w 243664"/>
                <a:gd name="connsiteY0" fmla="*/ 105 h 493751"/>
                <a:gd name="connsiteX1" fmla="*/ 132648 w 243664"/>
                <a:gd name="connsiteY1" fmla="*/ 187430 h 493751"/>
                <a:gd name="connsiteX2" fmla="*/ 59623 w 243664"/>
                <a:gd name="connsiteY2" fmla="*/ 390630 h 493751"/>
                <a:gd name="connsiteX3" fmla="*/ 53273 w 243664"/>
                <a:gd name="connsiteY3" fmla="*/ 489055 h 493751"/>
                <a:gd name="connsiteX4" fmla="*/ 46923 w 243664"/>
                <a:gd name="connsiteY4" fmla="*/ 247755 h 493751"/>
                <a:gd name="connsiteX5" fmla="*/ 59623 w 243664"/>
                <a:gd name="connsiteY5" fmla="*/ 85830 h 493751"/>
                <a:gd name="connsiteX6" fmla="*/ 31048 w 243664"/>
                <a:gd name="connsiteY6" fmla="*/ 165205 h 493751"/>
                <a:gd name="connsiteX7" fmla="*/ 113598 w 243664"/>
                <a:gd name="connsiteY7" fmla="*/ 69955 h 493751"/>
                <a:gd name="connsiteX8" fmla="*/ 2473 w 243664"/>
                <a:gd name="connsiteY8" fmla="*/ 158855 h 493751"/>
                <a:gd name="connsiteX9" fmla="*/ 240598 w 243664"/>
                <a:gd name="connsiteY9" fmla="*/ 105 h 49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664" h="493751">
                  <a:moveTo>
                    <a:pt x="240598" y="105"/>
                  </a:moveTo>
                  <a:cubicBezTo>
                    <a:pt x="262294" y="4867"/>
                    <a:pt x="162810" y="122343"/>
                    <a:pt x="132648" y="187430"/>
                  </a:cubicBezTo>
                  <a:cubicBezTo>
                    <a:pt x="102486" y="252517"/>
                    <a:pt x="72852" y="340359"/>
                    <a:pt x="59623" y="390630"/>
                  </a:cubicBezTo>
                  <a:cubicBezTo>
                    <a:pt x="46394" y="440901"/>
                    <a:pt x="55390" y="512868"/>
                    <a:pt x="53273" y="489055"/>
                  </a:cubicBezTo>
                  <a:cubicBezTo>
                    <a:pt x="51156" y="465242"/>
                    <a:pt x="45865" y="314959"/>
                    <a:pt x="46923" y="247755"/>
                  </a:cubicBezTo>
                  <a:cubicBezTo>
                    <a:pt x="47981" y="180551"/>
                    <a:pt x="62269" y="99588"/>
                    <a:pt x="59623" y="85830"/>
                  </a:cubicBezTo>
                  <a:cubicBezTo>
                    <a:pt x="56977" y="72072"/>
                    <a:pt x="22052" y="167851"/>
                    <a:pt x="31048" y="165205"/>
                  </a:cubicBezTo>
                  <a:cubicBezTo>
                    <a:pt x="40044" y="162559"/>
                    <a:pt x="118360" y="71013"/>
                    <a:pt x="113598" y="69955"/>
                  </a:cubicBezTo>
                  <a:cubicBezTo>
                    <a:pt x="108836" y="68897"/>
                    <a:pt x="-19223" y="163617"/>
                    <a:pt x="2473" y="158855"/>
                  </a:cubicBezTo>
                  <a:cubicBezTo>
                    <a:pt x="24169" y="154093"/>
                    <a:pt x="218902" y="-4657"/>
                    <a:pt x="240598" y="10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7FB91B6A-4BAC-E0C8-3F1B-96615EB3AC35}"/>
                </a:ext>
              </a:extLst>
            </p:cNvPr>
            <p:cNvSpPr/>
            <p:nvPr/>
          </p:nvSpPr>
          <p:spPr>
            <a:xfrm>
              <a:off x="3491785" y="3059020"/>
              <a:ext cx="145010" cy="787649"/>
            </a:xfrm>
            <a:custGeom>
              <a:avLst/>
              <a:gdLst>
                <a:gd name="connsiteX0" fmla="*/ 124540 w 145010"/>
                <a:gd name="connsiteY0" fmla="*/ 1680 h 787649"/>
                <a:gd name="connsiteX1" fmla="*/ 89615 w 145010"/>
                <a:gd name="connsiteY1" fmla="*/ 281080 h 787649"/>
                <a:gd name="connsiteX2" fmla="*/ 108665 w 145010"/>
                <a:gd name="connsiteY2" fmla="*/ 262030 h 787649"/>
                <a:gd name="connsiteX3" fmla="*/ 130890 w 145010"/>
                <a:gd name="connsiteY3" fmla="*/ 525555 h 787649"/>
                <a:gd name="connsiteX4" fmla="*/ 143590 w 145010"/>
                <a:gd name="connsiteY4" fmla="*/ 458880 h 787649"/>
                <a:gd name="connsiteX5" fmla="*/ 140415 w 145010"/>
                <a:gd name="connsiteY5" fmla="*/ 785905 h 787649"/>
                <a:gd name="connsiteX6" fmla="*/ 105490 w 145010"/>
                <a:gd name="connsiteY6" fmla="*/ 570005 h 787649"/>
                <a:gd name="connsiteX7" fmla="*/ 3890 w 145010"/>
                <a:gd name="connsiteY7" fmla="*/ 176305 h 787649"/>
                <a:gd name="connsiteX8" fmla="*/ 26115 w 145010"/>
                <a:gd name="connsiteY8" fmla="*/ 262030 h 787649"/>
                <a:gd name="connsiteX9" fmla="*/ 73740 w 145010"/>
                <a:gd name="connsiteY9" fmla="*/ 27080 h 787649"/>
                <a:gd name="connsiteX10" fmla="*/ 73740 w 145010"/>
                <a:gd name="connsiteY10" fmla="*/ 157255 h 787649"/>
                <a:gd name="connsiteX11" fmla="*/ 124540 w 145010"/>
                <a:gd name="connsiteY11" fmla="*/ 1680 h 78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10" h="787649">
                  <a:moveTo>
                    <a:pt x="124540" y="1680"/>
                  </a:moveTo>
                  <a:cubicBezTo>
                    <a:pt x="127186" y="22317"/>
                    <a:pt x="92261" y="237688"/>
                    <a:pt x="89615" y="281080"/>
                  </a:cubicBezTo>
                  <a:cubicBezTo>
                    <a:pt x="86969" y="324472"/>
                    <a:pt x="101786" y="221284"/>
                    <a:pt x="108665" y="262030"/>
                  </a:cubicBezTo>
                  <a:cubicBezTo>
                    <a:pt x="115544" y="302776"/>
                    <a:pt x="125069" y="492747"/>
                    <a:pt x="130890" y="525555"/>
                  </a:cubicBezTo>
                  <a:cubicBezTo>
                    <a:pt x="136711" y="558363"/>
                    <a:pt x="142003" y="415488"/>
                    <a:pt x="143590" y="458880"/>
                  </a:cubicBezTo>
                  <a:cubicBezTo>
                    <a:pt x="145178" y="502272"/>
                    <a:pt x="146765" y="767384"/>
                    <a:pt x="140415" y="785905"/>
                  </a:cubicBezTo>
                  <a:cubicBezTo>
                    <a:pt x="134065" y="804426"/>
                    <a:pt x="128244" y="671605"/>
                    <a:pt x="105490" y="570005"/>
                  </a:cubicBezTo>
                  <a:cubicBezTo>
                    <a:pt x="82736" y="468405"/>
                    <a:pt x="17119" y="227634"/>
                    <a:pt x="3890" y="176305"/>
                  </a:cubicBezTo>
                  <a:cubicBezTo>
                    <a:pt x="-9339" y="124976"/>
                    <a:pt x="14473" y="286901"/>
                    <a:pt x="26115" y="262030"/>
                  </a:cubicBezTo>
                  <a:cubicBezTo>
                    <a:pt x="37757" y="237159"/>
                    <a:pt x="65803" y="44542"/>
                    <a:pt x="73740" y="27080"/>
                  </a:cubicBezTo>
                  <a:cubicBezTo>
                    <a:pt x="81677" y="9618"/>
                    <a:pt x="64215" y="157255"/>
                    <a:pt x="73740" y="157255"/>
                  </a:cubicBezTo>
                  <a:cubicBezTo>
                    <a:pt x="83265" y="157255"/>
                    <a:pt x="121894" y="-18957"/>
                    <a:pt x="124540" y="16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ADF558A1-D07D-F966-CC65-8D4C48B48E98}"/>
                </a:ext>
              </a:extLst>
            </p:cNvPr>
            <p:cNvSpPr/>
            <p:nvPr/>
          </p:nvSpPr>
          <p:spPr>
            <a:xfrm>
              <a:off x="3633350" y="2063399"/>
              <a:ext cx="336428" cy="133730"/>
            </a:xfrm>
            <a:custGeom>
              <a:avLst/>
              <a:gdLst>
                <a:gd name="connsiteX0" fmla="*/ 46475 w 336428"/>
                <a:gd name="connsiteY0" fmla="*/ 351 h 133730"/>
                <a:gd name="connsiteX1" fmla="*/ 310000 w 336428"/>
                <a:gd name="connsiteY1" fmla="*/ 54326 h 133730"/>
                <a:gd name="connsiteX2" fmla="*/ 243325 w 336428"/>
                <a:gd name="connsiteY2" fmla="*/ 19401 h 133730"/>
                <a:gd name="connsiteX3" fmla="*/ 335400 w 336428"/>
                <a:gd name="connsiteY3" fmla="*/ 121001 h 133730"/>
                <a:gd name="connsiteX4" fmla="*/ 290950 w 336428"/>
                <a:gd name="connsiteY4" fmla="*/ 105126 h 133730"/>
                <a:gd name="connsiteX5" fmla="*/ 262375 w 336428"/>
                <a:gd name="connsiteY5" fmla="*/ 133701 h 133730"/>
                <a:gd name="connsiteX6" fmla="*/ 221100 w 336428"/>
                <a:gd name="connsiteY6" fmla="*/ 98776 h 133730"/>
                <a:gd name="connsiteX7" fmla="*/ 2025 w 336428"/>
                <a:gd name="connsiteY7" fmla="*/ 98776 h 133730"/>
                <a:gd name="connsiteX8" fmla="*/ 109975 w 336428"/>
                <a:gd name="connsiteY8" fmla="*/ 86076 h 133730"/>
                <a:gd name="connsiteX9" fmla="*/ 46475 w 336428"/>
                <a:gd name="connsiteY9" fmla="*/ 351 h 13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428" h="133730">
                  <a:moveTo>
                    <a:pt x="46475" y="351"/>
                  </a:moveTo>
                  <a:cubicBezTo>
                    <a:pt x="79812" y="-4941"/>
                    <a:pt x="277192" y="51151"/>
                    <a:pt x="310000" y="54326"/>
                  </a:cubicBezTo>
                  <a:cubicBezTo>
                    <a:pt x="342808" y="57501"/>
                    <a:pt x="239092" y="8289"/>
                    <a:pt x="243325" y="19401"/>
                  </a:cubicBezTo>
                  <a:cubicBezTo>
                    <a:pt x="247558" y="30514"/>
                    <a:pt x="327463" y="106714"/>
                    <a:pt x="335400" y="121001"/>
                  </a:cubicBezTo>
                  <a:cubicBezTo>
                    <a:pt x="343337" y="135288"/>
                    <a:pt x="303121" y="103009"/>
                    <a:pt x="290950" y="105126"/>
                  </a:cubicBezTo>
                  <a:cubicBezTo>
                    <a:pt x="278779" y="107243"/>
                    <a:pt x="274017" y="134759"/>
                    <a:pt x="262375" y="133701"/>
                  </a:cubicBezTo>
                  <a:cubicBezTo>
                    <a:pt x="250733" y="132643"/>
                    <a:pt x="264492" y="104597"/>
                    <a:pt x="221100" y="98776"/>
                  </a:cubicBezTo>
                  <a:cubicBezTo>
                    <a:pt x="177708" y="92955"/>
                    <a:pt x="20546" y="100893"/>
                    <a:pt x="2025" y="98776"/>
                  </a:cubicBezTo>
                  <a:cubicBezTo>
                    <a:pt x="-16496" y="96659"/>
                    <a:pt x="97804" y="97718"/>
                    <a:pt x="109975" y="86076"/>
                  </a:cubicBezTo>
                  <a:cubicBezTo>
                    <a:pt x="122146" y="74434"/>
                    <a:pt x="13138" y="5643"/>
                    <a:pt x="46475" y="351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6B7FF5B3-CD03-F148-9B04-5EFE7794F0DB}"/>
                </a:ext>
              </a:extLst>
            </p:cNvPr>
            <p:cNvSpPr/>
            <p:nvPr/>
          </p:nvSpPr>
          <p:spPr>
            <a:xfrm>
              <a:off x="4041759" y="2097793"/>
              <a:ext cx="394850" cy="210573"/>
            </a:xfrm>
            <a:custGeom>
              <a:avLst/>
              <a:gdLst>
                <a:gd name="connsiteX0" fmla="*/ 16 w 394850"/>
                <a:gd name="connsiteY0" fmla="*/ 882 h 210573"/>
                <a:gd name="connsiteX1" fmla="*/ 142891 w 394850"/>
                <a:gd name="connsiteY1" fmla="*/ 105657 h 210573"/>
                <a:gd name="connsiteX2" fmla="*/ 142891 w 394850"/>
                <a:gd name="connsiteY2" fmla="*/ 102482 h 210573"/>
                <a:gd name="connsiteX3" fmla="*/ 257191 w 394850"/>
                <a:gd name="connsiteY3" fmla="*/ 153282 h 210573"/>
                <a:gd name="connsiteX4" fmla="*/ 269891 w 394850"/>
                <a:gd name="connsiteY4" fmla="*/ 134232 h 210573"/>
                <a:gd name="connsiteX5" fmla="*/ 393716 w 394850"/>
                <a:gd name="connsiteY5" fmla="*/ 210432 h 210573"/>
                <a:gd name="connsiteX6" fmla="*/ 327041 w 394850"/>
                <a:gd name="connsiteY6" fmla="*/ 112007 h 210573"/>
                <a:gd name="connsiteX7" fmla="*/ 254016 w 394850"/>
                <a:gd name="connsiteY7" fmla="*/ 73907 h 210573"/>
                <a:gd name="connsiteX8" fmla="*/ 177816 w 394850"/>
                <a:gd name="connsiteY8" fmla="*/ 58032 h 210573"/>
                <a:gd name="connsiteX9" fmla="*/ 133366 w 394850"/>
                <a:gd name="connsiteY9" fmla="*/ 54857 h 210573"/>
                <a:gd name="connsiteX10" fmla="*/ 16 w 394850"/>
                <a:gd name="connsiteY10" fmla="*/ 882 h 21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4850" h="210573">
                  <a:moveTo>
                    <a:pt x="16" y="882"/>
                  </a:moveTo>
                  <a:cubicBezTo>
                    <a:pt x="1603" y="9349"/>
                    <a:pt x="119079" y="88724"/>
                    <a:pt x="142891" y="105657"/>
                  </a:cubicBezTo>
                  <a:cubicBezTo>
                    <a:pt x="166704" y="122590"/>
                    <a:pt x="123841" y="94545"/>
                    <a:pt x="142891" y="102482"/>
                  </a:cubicBezTo>
                  <a:cubicBezTo>
                    <a:pt x="161941" y="110419"/>
                    <a:pt x="236025" y="147990"/>
                    <a:pt x="257191" y="153282"/>
                  </a:cubicBezTo>
                  <a:cubicBezTo>
                    <a:pt x="278357" y="158574"/>
                    <a:pt x="247137" y="124707"/>
                    <a:pt x="269891" y="134232"/>
                  </a:cubicBezTo>
                  <a:cubicBezTo>
                    <a:pt x="292645" y="143757"/>
                    <a:pt x="384191" y="214136"/>
                    <a:pt x="393716" y="210432"/>
                  </a:cubicBezTo>
                  <a:cubicBezTo>
                    <a:pt x="403241" y="206728"/>
                    <a:pt x="350324" y="134761"/>
                    <a:pt x="327041" y="112007"/>
                  </a:cubicBezTo>
                  <a:cubicBezTo>
                    <a:pt x="303758" y="89253"/>
                    <a:pt x="278887" y="82903"/>
                    <a:pt x="254016" y="73907"/>
                  </a:cubicBezTo>
                  <a:cubicBezTo>
                    <a:pt x="229145" y="64911"/>
                    <a:pt x="197924" y="61207"/>
                    <a:pt x="177816" y="58032"/>
                  </a:cubicBezTo>
                  <a:cubicBezTo>
                    <a:pt x="157708" y="54857"/>
                    <a:pt x="156649" y="62265"/>
                    <a:pt x="133366" y="54857"/>
                  </a:cubicBezTo>
                  <a:cubicBezTo>
                    <a:pt x="110083" y="47449"/>
                    <a:pt x="-1571" y="-7585"/>
                    <a:pt x="16" y="88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CF53362C-2B76-FF34-5248-769AB9A6BB1A}"/>
                </a:ext>
              </a:extLst>
            </p:cNvPr>
            <p:cNvSpPr/>
            <p:nvPr/>
          </p:nvSpPr>
          <p:spPr>
            <a:xfrm>
              <a:off x="3828947" y="2593318"/>
              <a:ext cx="184253" cy="140357"/>
            </a:xfrm>
            <a:custGeom>
              <a:avLst/>
              <a:gdLst>
                <a:gd name="connsiteX0" fmla="*/ 22328 w 184253"/>
                <a:gd name="connsiteY0" fmla="*/ 657 h 140357"/>
                <a:gd name="connsiteX1" fmla="*/ 136628 w 184253"/>
                <a:gd name="connsiteY1" fmla="*/ 45107 h 140357"/>
                <a:gd name="connsiteX2" fmla="*/ 69953 w 184253"/>
                <a:gd name="connsiteY2" fmla="*/ 60982 h 140357"/>
                <a:gd name="connsiteX3" fmla="*/ 31853 w 184253"/>
                <a:gd name="connsiteY3" fmla="*/ 80032 h 140357"/>
                <a:gd name="connsiteX4" fmla="*/ 98528 w 184253"/>
                <a:gd name="connsiteY4" fmla="*/ 105432 h 140357"/>
                <a:gd name="connsiteX5" fmla="*/ 184253 w 184253"/>
                <a:gd name="connsiteY5" fmla="*/ 140357 h 140357"/>
                <a:gd name="connsiteX6" fmla="*/ 98528 w 184253"/>
                <a:gd name="connsiteY6" fmla="*/ 105432 h 140357"/>
                <a:gd name="connsiteX7" fmla="*/ 103 w 184253"/>
                <a:gd name="connsiteY7" fmla="*/ 105432 h 140357"/>
                <a:gd name="connsiteX8" fmla="*/ 117578 w 184253"/>
                <a:gd name="connsiteY8" fmla="*/ 45107 h 140357"/>
                <a:gd name="connsiteX9" fmla="*/ 168378 w 184253"/>
                <a:gd name="connsiteY9" fmla="*/ 7007 h 140357"/>
                <a:gd name="connsiteX10" fmla="*/ 123928 w 184253"/>
                <a:gd name="connsiteY10" fmla="*/ 16532 h 140357"/>
                <a:gd name="connsiteX11" fmla="*/ 22328 w 184253"/>
                <a:gd name="connsiteY11" fmla="*/ 657 h 1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253" h="140357">
                  <a:moveTo>
                    <a:pt x="22328" y="657"/>
                  </a:moveTo>
                  <a:cubicBezTo>
                    <a:pt x="24445" y="5419"/>
                    <a:pt x="128691" y="35053"/>
                    <a:pt x="136628" y="45107"/>
                  </a:cubicBezTo>
                  <a:cubicBezTo>
                    <a:pt x="144565" y="55161"/>
                    <a:pt x="87415" y="55161"/>
                    <a:pt x="69953" y="60982"/>
                  </a:cubicBezTo>
                  <a:cubicBezTo>
                    <a:pt x="52491" y="66803"/>
                    <a:pt x="27091" y="72624"/>
                    <a:pt x="31853" y="80032"/>
                  </a:cubicBezTo>
                  <a:cubicBezTo>
                    <a:pt x="36616" y="87440"/>
                    <a:pt x="73128" y="95378"/>
                    <a:pt x="98528" y="105432"/>
                  </a:cubicBezTo>
                  <a:cubicBezTo>
                    <a:pt x="123928" y="115486"/>
                    <a:pt x="184253" y="140357"/>
                    <a:pt x="184253" y="140357"/>
                  </a:cubicBezTo>
                  <a:cubicBezTo>
                    <a:pt x="184253" y="140357"/>
                    <a:pt x="129220" y="111253"/>
                    <a:pt x="98528" y="105432"/>
                  </a:cubicBezTo>
                  <a:cubicBezTo>
                    <a:pt x="67836" y="99611"/>
                    <a:pt x="-3072" y="115486"/>
                    <a:pt x="103" y="105432"/>
                  </a:cubicBezTo>
                  <a:cubicBezTo>
                    <a:pt x="3278" y="95378"/>
                    <a:pt x="89532" y="61511"/>
                    <a:pt x="117578" y="45107"/>
                  </a:cubicBezTo>
                  <a:cubicBezTo>
                    <a:pt x="145624" y="28703"/>
                    <a:pt x="167320" y="11769"/>
                    <a:pt x="168378" y="7007"/>
                  </a:cubicBezTo>
                  <a:cubicBezTo>
                    <a:pt x="169436" y="2245"/>
                    <a:pt x="141920" y="14415"/>
                    <a:pt x="123928" y="16532"/>
                  </a:cubicBezTo>
                  <a:cubicBezTo>
                    <a:pt x="105936" y="18649"/>
                    <a:pt x="20211" y="-4105"/>
                    <a:pt x="22328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4836912C-333C-5DC6-1A85-877927789EAD}"/>
                </a:ext>
              </a:extLst>
            </p:cNvPr>
            <p:cNvSpPr/>
            <p:nvPr/>
          </p:nvSpPr>
          <p:spPr>
            <a:xfrm>
              <a:off x="3854106" y="2184269"/>
              <a:ext cx="68880" cy="143200"/>
            </a:xfrm>
            <a:custGeom>
              <a:avLst/>
              <a:gdLst>
                <a:gd name="connsiteX0" fmla="*/ 67019 w 68880"/>
                <a:gd name="connsiteY0" fmla="*/ 131 h 143200"/>
                <a:gd name="connsiteX1" fmla="*/ 57494 w 68880"/>
                <a:gd name="connsiteY1" fmla="*/ 73156 h 143200"/>
                <a:gd name="connsiteX2" fmla="*/ 19394 w 68880"/>
                <a:gd name="connsiteY2" fmla="*/ 143006 h 143200"/>
                <a:gd name="connsiteX3" fmla="*/ 44794 w 68880"/>
                <a:gd name="connsiteY3" fmla="*/ 92206 h 143200"/>
                <a:gd name="connsiteX4" fmla="*/ 344 w 68880"/>
                <a:gd name="connsiteY4" fmla="*/ 38231 h 143200"/>
                <a:gd name="connsiteX5" fmla="*/ 25744 w 68880"/>
                <a:gd name="connsiteY5" fmla="*/ 54106 h 143200"/>
                <a:gd name="connsiteX6" fmla="*/ 67019 w 68880"/>
                <a:gd name="connsiteY6" fmla="*/ 131 h 1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880" h="143200">
                  <a:moveTo>
                    <a:pt x="67019" y="131"/>
                  </a:moveTo>
                  <a:cubicBezTo>
                    <a:pt x="72311" y="3306"/>
                    <a:pt x="65431" y="49344"/>
                    <a:pt x="57494" y="73156"/>
                  </a:cubicBezTo>
                  <a:cubicBezTo>
                    <a:pt x="49556" y="96969"/>
                    <a:pt x="21511" y="139831"/>
                    <a:pt x="19394" y="143006"/>
                  </a:cubicBezTo>
                  <a:cubicBezTo>
                    <a:pt x="17277" y="146181"/>
                    <a:pt x="47969" y="109669"/>
                    <a:pt x="44794" y="92206"/>
                  </a:cubicBezTo>
                  <a:cubicBezTo>
                    <a:pt x="41619" y="74744"/>
                    <a:pt x="3519" y="44581"/>
                    <a:pt x="344" y="38231"/>
                  </a:cubicBezTo>
                  <a:cubicBezTo>
                    <a:pt x="-2831" y="31881"/>
                    <a:pt x="16748" y="55693"/>
                    <a:pt x="25744" y="54106"/>
                  </a:cubicBezTo>
                  <a:cubicBezTo>
                    <a:pt x="34740" y="52519"/>
                    <a:pt x="61727" y="-3044"/>
                    <a:pt x="67019" y="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0BF05791-3C11-B1B9-7FC0-8C466F6AE3FA}"/>
                </a:ext>
              </a:extLst>
            </p:cNvPr>
            <p:cNvSpPr/>
            <p:nvPr/>
          </p:nvSpPr>
          <p:spPr>
            <a:xfrm>
              <a:off x="4257654" y="2955880"/>
              <a:ext cx="254422" cy="543314"/>
            </a:xfrm>
            <a:custGeom>
              <a:avLst/>
              <a:gdLst>
                <a:gd name="connsiteX0" fmla="*/ 254021 w 254422"/>
                <a:gd name="connsiteY0" fmla="*/ 45 h 543314"/>
                <a:gd name="connsiteX1" fmla="*/ 79396 w 254422"/>
                <a:gd name="connsiteY1" fmla="*/ 257220 h 543314"/>
                <a:gd name="connsiteX2" fmla="*/ 21 w 254422"/>
                <a:gd name="connsiteY2" fmla="*/ 542970 h 543314"/>
                <a:gd name="connsiteX3" fmla="*/ 85746 w 254422"/>
                <a:gd name="connsiteY3" fmla="*/ 311195 h 543314"/>
                <a:gd name="connsiteX4" fmla="*/ 212746 w 254422"/>
                <a:gd name="connsiteY4" fmla="*/ 114345 h 543314"/>
                <a:gd name="connsiteX5" fmla="*/ 130196 w 254422"/>
                <a:gd name="connsiteY5" fmla="*/ 234995 h 543314"/>
                <a:gd name="connsiteX6" fmla="*/ 254021 w 254422"/>
                <a:gd name="connsiteY6" fmla="*/ 45 h 5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422" h="543314">
                  <a:moveTo>
                    <a:pt x="254021" y="45"/>
                  </a:moveTo>
                  <a:cubicBezTo>
                    <a:pt x="245554" y="3749"/>
                    <a:pt x="121729" y="166733"/>
                    <a:pt x="79396" y="257220"/>
                  </a:cubicBezTo>
                  <a:cubicBezTo>
                    <a:pt x="37063" y="347707"/>
                    <a:pt x="-1037" y="533974"/>
                    <a:pt x="21" y="542970"/>
                  </a:cubicBezTo>
                  <a:cubicBezTo>
                    <a:pt x="1079" y="551966"/>
                    <a:pt x="50292" y="382632"/>
                    <a:pt x="85746" y="311195"/>
                  </a:cubicBezTo>
                  <a:cubicBezTo>
                    <a:pt x="121200" y="239758"/>
                    <a:pt x="205338" y="127045"/>
                    <a:pt x="212746" y="114345"/>
                  </a:cubicBezTo>
                  <a:cubicBezTo>
                    <a:pt x="220154" y="101645"/>
                    <a:pt x="125963" y="250341"/>
                    <a:pt x="130196" y="234995"/>
                  </a:cubicBezTo>
                  <a:cubicBezTo>
                    <a:pt x="134429" y="219649"/>
                    <a:pt x="262488" y="-3659"/>
                    <a:pt x="254021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4AB522F8-8DBD-6DDF-8074-143007192275}"/>
                </a:ext>
              </a:extLst>
            </p:cNvPr>
            <p:cNvSpPr/>
            <p:nvPr/>
          </p:nvSpPr>
          <p:spPr>
            <a:xfrm>
              <a:off x="3485358" y="2894685"/>
              <a:ext cx="329261" cy="509039"/>
            </a:xfrm>
            <a:custGeom>
              <a:avLst/>
              <a:gdLst>
                <a:gd name="connsiteX0" fmla="*/ 792 w 329261"/>
                <a:gd name="connsiteY0" fmla="*/ 915 h 509039"/>
                <a:gd name="connsiteX1" fmla="*/ 162717 w 329261"/>
                <a:gd name="connsiteY1" fmla="*/ 251740 h 509039"/>
                <a:gd name="connsiteX2" fmla="*/ 197642 w 329261"/>
                <a:gd name="connsiteY2" fmla="*/ 293015 h 509039"/>
                <a:gd name="connsiteX3" fmla="*/ 305592 w 329261"/>
                <a:gd name="connsiteY3" fmla="*/ 400965 h 509039"/>
                <a:gd name="connsiteX4" fmla="*/ 261142 w 329261"/>
                <a:gd name="connsiteY4" fmla="*/ 362865 h 509039"/>
                <a:gd name="connsiteX5" fmla="*/ 318292 w 329261"/>
                <a:gd name="connsiteY5" fmla="*/ 429540 h 509039"/>
                <a:gd name="connsiteX6" fmla="*/ 327817 w 329261"/>
                <a:gd name="connsiteY6" fmla="*/ 508915 h 509039"/>
                <a:gd name="connsiteX7" fmla="*/ 299242 w 329261"/>
                <a:gd name="connsiteY7" fmla="*/ 410490 h 509039"/>
                <a:gd name="connsiteX8" fmla="*/ 146842 w 329261"/>
                <a:gd name="connsiteY8" fmla="*/ 258090 h 509039"/>
                <a:gd name="connsiteX9" fmla="*/ 3967 w 329261"/>
                <a:gd name="connsiteY9" fmla="*/ 61240 h 509039"/>
                <a:gd name="connsiteX10" fmla="*/ 96042 w 329261"/>
                <a:gd name="connsiteY10" fmla="*/ 162840 h 509039"/>
                <a:gd name="connsiteX11" fmla="*/ 792 w 329261"/>
                <a:gd name="connsiteY11" fmla="*/ 915 h 50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261" h="509039">
                  <a:moveTo>
                    <a:pt x="792" y="915"/>
                  </a:moveTo>
                  <a:cubicBezTo>
                    <a:pt x="11904" y="15731"/>
                    <a:pt x="129909" y="203057"/>
                    <a:pt x="162717" y="251740"/>
                  </a:cubicBezTo>
                  <a:cubicBezTo>
                    <a:pt x="195525" y="300423"/>
                    <a:pt x="173830" y="268144"/>
                    <a:pt x="197642" y="293015"/>
                  </a:cubicBezTo>
                  <a:cubicBezTo>
                    <a:pt x="221454" y="317886"/>
                    <a:pt x="295009" y="389323"/>
                    <a:pt x="305592" y="400965"/>
                  </a:cubicBezTo>
                  <a:cubicBezTo>
                    <a:pt x="316175" y="412607"/>
                    <a:pt x="259025" y="358103"/>
                    <a:pt x="261142" y="362865"/>
                  </a:cubicBezTo>
                  <a:cubicBezTo>
                    <a:pt x="263259" y="367627"/>
                    <a:pt x="307180" y="405198"/>
                    <a:pt x="318292" y="429540"/>
                  </a:cubicBezTo>
                  <a:cubicBezTo>
                    <a:pt x="329404" y="453882"/>
                    <a:pt x="330992" y="512090"/>
                    <a:pt x="327817" y="508915"/>
                  </a:cubicBezTo>
                  <a:cubicBezTo>
                    <a:pt x="324642" y="505740"/>
                    <a:pt x="329405" y="452294"/>
                    <a:pt x="299242" y="410490"/>
                  </a:cubicBezTo>
                  <a:cubicBezTo>
                    <a:pt x="269080" y="368686"/>
                    <a:pt x="196055" y="316298"/>
                    <a:pt x="146842" y="258090"/>
                  </a:cubicBezTo>
                  <a:cubicBezTo>
                    <a:pt x="97630" y="199882"/>
                    <a:pt x="12434" y="77115"/>
                    <a:pt x="3967" y="61240"/>
                  </a:cubicBezTo>
                  <a:cubicBezTo>
                    <a:pt x="-4500" y="45365"/>
                    <a:pt x="92867" y="169719"/>
                    <a:pt x="96042" y="162840"/>
                  </a:cubicBezTo>
                  <a:cubicBezTo>
                    <a:pt x="99217" y="155961"/>
                    <a:pt x="-10320" y="-13901"/>
                    <a:pt x="792" y="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7C046DA3-8C83-6B58-CF8D-61B05EAD4354}"/>
                </a:ext>
              </a:extLst>
            </p:cNvPr>
            <p:cNvSpPr/>
            <p:nvPr/>
          </p:nvSpPr>
          <p:spPr>
            <a:xfrm>
              <a:off x="3536773" y="2946018"/>
              <a:ext cx="241528" cy="454427"/>
            </a:xfrm>
            <a:custGeom>
              <a:avLst/>
              <a:gdLst>
                <a:gd name="connsiteX0" fmla="*/ 6527 w 241528"/>
                <a:gd name="connsiteY0" fmla="*/ 9907 h 454427"/>
                <a:gd name="connsiteX1" fmla="*/ 168452 w 241528"/>
                <a:gd name="connsiteY1" fmla="*/ 403607 h 454427"/>
                <a:gd name="connsiteX2" fmla="*/ 152577 w 241528"/>
                <a:gd name="connsiteY2" fmla="*/ 355982 h 454427"/>
                <a:gd name="connsiteX3" fmla="*/ 241477 w 241528"/>
                <a:gd name="connsiteY3" fmla="*/ 454407 h 454427"/>
                <a:gd name="connsiteX4" fmla="*/ 165277 w 241528"/>
                <a:gd name="connsiteY4" fmla="*/ 346457 h 454427"/>
                <a:gd name="connsiteX5" fmla="*/ 152577 w 241528"/>
                <a:gd name="connsiteY5" fmla="*/ 276607 h 454427"/>
                <a:gd name="connsiteX6" fmla="*/ 139877 w 241528"/>
                <a:gd name="connsiteY6" fmla="*/ 311532 h 454427"/>
                <a:gd name="connsiteX7" fmla="*/ 35102 w 241528"/>
                <a:gd name="connsiteY7" fmla="*/ 143257 h 454427"/>
                <a:gd name="connsiteX8" fmla="*/ 22402 w 241528"/>
                <a:gd name="connsiteY8" fmla="*/ 130557 h 454427"/>
                <a:gd name="connsiteX9" fmla="*/ 28752 w 241528"/>
                <a:gd name="connsiteY9" fmla="*/ 117857 h 454427"/>
                <a:gd name="connsiteX10" fmla="*/ 6527 w 241528"/>
                <a:gd name="connsiteY10" fmla="*/ 9907 h 45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528" h="454427">
                  <a:moveTo>
                    <a:pt x="6527" y="9907"/>
                  </a:moveTo>
                  <a:cubicBezTo>
                    <a:pt x="29810" y="57532"/>
                    <a:pt x="144110" y="345928"/>
                    <a:pt x="168452" y="403607"/>
                  </a:cubicBezTo>
                  <a:cubicBezTo>
                    <a:pt x="192794" y="461286"/>
                    <a:pt x="140406" y="347515"/>
                    <a:pt x="152577" y="355982"/>
                  </a:cubicBezTo>
                  <a:cubicBezTo>
                    <a:pt x="164748" y="364449"/>
                    <a:pt x="239360" y="455995"/>
                    <a:pt x="241477" y="454407"/>
                  </a:cubicBezTo>
                  <a:cubicBezTo>
                    <a:pt x="243594" y="452819"/>
                    <a:pt x="180094" y="376090"/>
                    <a:pt x="165277" y="346457"/>
                  </a:cubicBezTo>
                  <a:cubicBezTo>
                    <a:pt x="150460" y="316824"/>
                    <a:pt x="156810" y="282428"/>
                    <a:pt x="152577" y="276607"/>
                  </a:cubicBezTo>
                  <a:cubicBezTo>
                    <a:pt x="148344" y="270786"/>
                    <a:pt x="159456" y="333757"/>
                    <a:pt x="139877" y="311532"/>
                  </a:cubicBezTo>
                  <a:cubicBezTo>
                    <a:pt x="120298" y="289307"/>
                    <a:pt x="54681" y="173420"/>
                    <a:pt x="35102" y="143257"/>
                  </a:cubicBezTo>
                  <a:cubicBezTo>
                    <a:pt x="15523" y="113095"/>
                    <a:pt x="23460" y="134790"/>
                    <a:pt x="22402" y="130557"/>
                  </a:cubicBezTo>
                  <a:cubicBezTo>
                    <a:pt x="21344" y="126324"/>
                    <a:pt x="27694" y="134790"/>
                    <a:pt x="28752" y="117857"/>
                  </a:cubicBezTo>
                  <a:cubicBezTo>
                    <a:pt x="29810" y="100924"/>
                    <a:pt x="-16756" y="-37718"/>
                    <a:pt x="6527" y="99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D51DC8F6-37E0-0ED9-2517-776B393F44FB}"/>
                </a:ext>
              </a:extLst>
            </p:cNvPr>
            <p:cNvSpPr/>
            <p:nvPr/>
          </p:nvSpPr>
          <p:spPr>
            <a:xfrm>
              <a:off x="3581668" y="3157298"/>
              <a:ext cx="187449" cy="414911"/>
            </a:xfrm>
            <a:custGeom>
              <a:avLst/>
              <a:gdLst>
                <a:gd name="connsiteX0" fmla="*/ 47357 w 187449"/>
                <a:gd name="connsiteY0" fmla="*/ 1827 h 414911"/>
                <a:gd name="connsiteX1" fmla="*/ 47357 w 187449"/>
                <a:gd name="connsiteY1" fmla="*/ 179627 h 414911"/>
                <a:gd name="connsiteX2" fmla="*/ 37832 w 187449"/>
                <a:gd name="connsiteY2" fmla="*/ 132002 h 414911"/>
                <a:gd name="connsiteX3" fmla="*/ 101332 w 187449"/>
                <a:gd name="connsiteY3" fmla="*/ 255827 h 414911"/>
                <a:gd name="connsiteX4" fmla="*/ 187057 w 187449"/>
                <a:gd name="connsiteY4" fmla="*/ 414577 h 414911"/>
                <a:gd name="connsiteX5" fmla="*/ 129907 w 187449"/>
                <a:gd name="connsiteY5" fmla="*/ 293927 h 414911"/>
                <a:gd name="connsiteX6" fmla="*/ 53707 w 187449"/>
                <a:gd name="connsiteY6" fmla="*/ 166927 h 414911"/>
                <a:gd name="connsiteX7" fmla="*/ 2907 w 187449"/>
                <a:gd name="connsiteY7" fmla="*/ 62152 h 414911"/>
                <a:gd name="connsiteX8" fmla="*/ 9257 w 187449"/>
                <a:gd name="connsiteY8" fmla="*/ 84377 h 414911"/>
                <a:gd name="connsiteX9" fmla="*/ 47357 w 187449"/>
                <a:gd name="connsiteY9" fmla="*/ 1827 h 41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449" h="414911">
                  <a:moveTo>
                    <a:pt x="47357" y="1827"/>
                  </a:moveTo>
                  <a:cubicBezTo>
                    <a:pt x="53707" y="17702"/>
                    <a:pt x="48944" y="157931"/>
                    <a:pt x="47357" y="179627"/>
                  </a:cubicBezTo>
                  <a:cubicBezTo>
                    <a:pt x="45770" y="201323"/>
                    <a:pt x="28836" y="119302"/>
                    <a:pt x="37832" y="132002"/>
                  </a:cubicBezTo>
                  <a:cubicBezTo>
                    <a:pt x="46828" y="144702"/>
                    <a:pt x="76461" y="208731"/>
                    <a:pt x="101332" y="255827"/>
                  </a:cubicBezTo>
                  <a:cubicBezTo>
                    <a:pt x="126203" y="302923"/>
                    <a:pt x="182295" y="408227"/>
                    <a:pt x="187057" y="414577"/>
                  </a:cubicBezTo>
                  <a:cubicBezTo>
                    <a:pt x="191819" y="420927"/>
                    <a:pt x="152132" y="335202"/>
                    <a:pt x="129907" y="293927"/>
                  </a:cubicBezTo>
                  <a:cubicBezTo>
                    <a:pt x="107682" y="252652"/>
                    <a:pt x="74874" y="205556"/>
                    <a:pt x="53707" y="166927"/>
                  </a:cubicBezTo>
                  <a:cubicBezTo>
                    <a:pt x="32540" y="128298"/>
                    <a:pt x="10315" y="75910"/>
                    <a:pt x="2907" y="62152"/>
                  </a:cubicBezTo>
                  <a:cubicBezTo>
                    <a:pt x="-4501" y="48394"/>
                    <a:pt x="3965" y="90198"/>
                    <a:pt x="9257" y="84377"/>
                  </a:cubicBezTo>
                  <a:cubicBezTo>
                    <a:pt x="14549" y="78556"/>
                    <a:pt x="41007" y="-14048"/>
                    <a:pt x="47357" y="18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5D0F317-3E20-26F2-1D23-B78EE950568A}"/>
                </a:ext>
              </a:extLst>
            </p:cNvPr>
            <p:cNvSpPr/>
            <p:nvPr/>
          </p:nvSpPr>
          <p:spPr>
            <a:xfrm>
              <a:off x="3651058" y="3136399"/>
              <a:ext cx="168482" cy="286368"/>
            </a:xfrm>
            <a:custGeom>
              <a:avLst/>
              <a:gdLst>
                <a:gd name="connsiteX0" fmla="*/ 192 w 168482"/>
                <a:gd name="connsiteY0" fmla="*/ 501 h 286368"/>
                <a:gd name="connsiteX1" fmla="*/ 133542 w 168482"/>
                <a:gd name="connsiteY1" fmla="*/ 229101 h 286368"/>
                <a:gd name="connsiteX2" fmla="*/ 111317 w 168482"/>
                <a:gd name="connsiteY2" fmla="*/ 286251 h 286368"/>
                <a:gd name="connsiteX3" fmla="*/ 168467 w 168482"/>
                <a:gd name="connsiteY3" fmla="*/ 241801 h 286368"/>
                <a:gd name="connsiteX4" fmla="*/ 104967 w 168482"/>
                <a:gd name="connsiteY4" fmla="*/ 168776 h 286368"/>
                <a:gd name="connsiteX5" fmla="*/ 192 w 168482"/>
                <a:gd name="connsiteY5" fmla="*/ 501 h 28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82" h="286368">
                  <a:moveTo>
                    <a:pt x="192" y="501"/>
                  </a:moveTo>
                  <a:cubicBezTo>
                    <a:pt x="4955" y="10555"/>
                    <a:pt x="115021" y="181476"/>
                    <a:pt x="133542" y="229101"/>
                  </a:cubicBezTo>
                  <a:cubicBezTo>
                    <a:pt x="152063" y="276726"/>
                    <a:pt x="105496" y="284134"/>
                    <a:pt x="111317" y="286251"/>
                  </a:cubicBezTo>
                  <a:cubicBezTo>
                    <a:pt x="117138" y="288368"/>
                    <a:pt x="169525" y="261380"/>
                    <a:pt x="168467" y="241801"/>
                  </a:cubicBezTo>
                  <a:cubicBezTo>
                    <a:pt x="167409" y="222222"/>
                    <a:pt x="129309" y="203172"/>
                    <a:pt x="104967" y="168776"/>
                  </a:cubicBezTo>
                  <a:cubicBezTo>
                    <a:pt x="80625" y="134380"/>
                    <a:pt x="-4571" y="-9553"/>
                    <a:pt x="192" y="5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646950E-7718-0414-3C97-FA485D7B01BA}"/>
                </a:ext>
              </a:extLst>
            </p:cNvPr>
            <p:cNvSpPr/>
            <p:nvPr/>
          </p:nvSpPr>
          <p:spPr>
            <a:xfrm>
              <a:off x="3587725" y="3174651"/>
              <a:ext cx="184656" cy="442179"/>
            </a:xfrm>
            <a:custGeom>
              <a:avLst/>
              <a:gdLst>
                <a:gd name="connsiteX0" fmla="*/ 25 w 184656"/>
                <a:gd name="connsiteY0" fmla="*/ 349 h 442179"/>
                <a:gd name="connsiteX1" fmla="*/ 44475 w 184656"/>
                <a:gd name="connsiteY1" fmla="*/ 244824 h 442179"/>
                <a:gd name="connsiteX2" fmla="*/ 136550 w 184656"/>
                <a:gd name="connsiteY2" fmla="*/ 359124 h 442179"/>
                <a:gd name="connsiteX3" fmla="*/ 133375 w 184656"/>
                <a:gd name="connsiteY3" fmla="*/ 314674 h 442179"/>
                <a:gd name="connsiteX4" fmla="*/ 184175 w 184656"/>
                <a:gd name="connsiteY4" fmla="*/ 441674 h 442179"/>
                <a:gd name="connsiteX5" fmla="*/ 98450 w 184656"/>
                <a:gd name="connsiteY5" fmla="*/ 355949 h 442179"/>
                <a:gd name="connsiteX6" fmla="*/ 6375 w 184656"/>
                <a:gd name="connsiteY6" fmla="*/ 276574 h 442179"/>
                <a:gd name="connsiteX7" fmla="*/ 139725 w 184656"/>
                <a:gd name="connsiteY7" fmla="*/ 349599 h 442179"/>
                <a:gd name="connsiteX8" fmla="*/ 57175 w 184656"/>
                <a:gd name="connsiteY8" fmla="*/ 235299 h 442179"/>
                <a:gd name="connsiteX9" fmla="*/ 38125 w 184656"/>
                <a:gd name="connsiteY9" fmla="*/ 190849 h 442179"/>
                <a:gd name="connsiteX10" fmla="*/ 25 w 184656"/>
                <a:gd name="connsiteY10" fmla="*/ 349 h 44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656" h="442179">
                  <a:moveTo>
                    <a:pt x="25" y="349"/>
                  </a:moveTo>
                  <a:cubicBezTo>
                    <a:pt x="1083" y="9345"/>
                    <a:pt x="21721" y="185028"/>
                    <a:pt x="44475" y="244824"/>
                  </a:cubicBezTo>
                  <a:cubicBezTo>
                    <a:pt x="67229" y="304620"/>
                    <a:pt x="121734" y="347482"/>
                    <a:pt x="136550" y="359124"/>
                  </a:cubicBezTo>
                  <a:cubicBezTo>
                    <a:pt x="151366" y="370766"/>
                    <a:pt x="125438" y="300916"/>
                    <a:pt x="133375" y="314674"/>
                  </a:cubicBezTo>
                  <a:cubicBezTo>
                    <a:pt x="141313" y="328432"/>
                    <a:pt x="189996" y="434795"/>
                    <a:pt x="184175" y="441674"/>
                  </a:cubicBezTo>
                  <a:cubicBezTo>
                    <a:pt x="178354" y="448553"/>
                    <a:pt x="128083" y="383466"/>
                    <a:pt x="98450" y="355949"/>
                  </a:cubicBezTo>
                  <a:cubicBezTo>
                    <a:pt x="68817" y="328432"/>
                    <a:pt x="-504" y="277632"/>
                    <a:pt x="6375" y="276574"/>
                  </a:cubicBezTo>
                  <a:cubicBezTo>
                    <a:pt x="13254" y="275516"/>
                    <a:pt x="131258" y="356478"/>
                    <a:pt x="139725" y="349599"/>
                  </a:cubicBezTo>
                  <a:cubicBezTo>
                    <a:pt x="148192" y="342720"/>
                    <a:pt x="74108" y="261757"/>
                    <a:pt x="57175" y="235299"/>
                  </a:cubicBezTo>
                  <a:cubicBezTo>
                    <a:pt x="40242" y="208841"/>
                    <a:pt x="45533" y="223128"/>
                    <a:pt x="38125" y="190849"/>
                  </a:cubicBezTo>
                  <a:cubicBezTo>
                    <a:pt x="30717" y="158570"/>
                    <a:pt x="-1033" y="-8647"/>
                    <a:pt x="25" y="3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2F7AA215-3F03-7F75-2BC3-0E9DF4109A7B}"/>
                </a:ext>
              </a:extLst>
            </p:cNvPr>
            <p:cNvSpPr/>
            <p:nvPr/>
          </p:nvSpPr>
          <p:spPr>
            <a:xfrm>
              <a:off x="3583601" y="3265992"/>
              <a:ext cx="731959" cy="508519"/>
            </a:xfrm>
            <a:custGeom>
              <a:avLst/>
              <a:gdLst>
                <a:gd name="connsiteX0" fmla="*/ 731224 w 731959"/>
                <a:gd name="connsiteY0" fmla="*/ 36008 h 508519"/>
                <a:gd name="connsiteX1" fmla="*/ 623274 w 731959"/>
                <a:gd name="connsiteY1" fmla="*/ 4258 h 508519"/>
                <a:gd name="connsiteX2" fmla="*/ 483574 w 731959"/>
                <a:gd name="connsiteY2" fmla="*/ 45533 h 508519"/>
                <a:gd name="connsiteX3" fmla="*/ 553424 w 731959"/>
                <a:gd name="connsiteY3" fmla="*/ 32833 h 508519"/>
                <a:gd name="connsiteX4" fmla="*/ 486749 w 731959"/>
                <a:gd name="connsiteY4" fmla="*/ 67758 h 508519"/>
                <a:gd name="connsiteX5" fmla="*/ 321649 w 731959"/>
                <a:gd name="connsiteY5" fmla="*/ 163008 h 508519"/>
                <a:gd name="connsiteX6" fmla="*/ 366099 w 731959"/>
                <a:gd name="connsiteY6" fmla="*/ 134433 h 508519"/>
                <a:gd name="connsiteX7" fmla="*/ 200999 w 731959"/>
                <a:gd name="connsiteY7" fmla="*/ 315408 h 508519"/>
                <a:gd name="connsiteX8" fmla="*/ 10499 w 731959"/>
                <a:gd name="connsiteY8" fmla="*/ 505908 h 508519"/>
                <a:gd name="connsiteX9" fmla="*/ 83524 w 731959"/>
                <a:gd name="connsiteY9" fmla="*/ 397958 h 508519"/>
                <a:gd name="connsiteX10" fmla="*/ 569299 w 731959"/>
                <a:gd name="connsiteY10" fmla="*/ 23308 h 508519"/>
                <a:gd name="connsiteX11" fmla="*/ 731224 w 731959"/>
                <a:gd name="connsiteY11" fmla="*/ 36008 h 50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1959" h="508519">
                  <a:moveTo>
                    <a:pt x="731224" y="36008"/>
                  </a:moveTo>
                  <a:cubicBezTo>
                    <a:pt x="740220" y="32833"/>
                    <a:pt x="664549" y="2671"/>
                    <a:pt x="623274" y="4258"/>
                  </a:cubicBezTo>
                  <a:cubicBezTo>
                    <a:pt x="581999" y="5845"/>
                    <a:pt x="495216" y="40771"/>
                    <a:pt x="483574" y="45533"/>
                  </a:cubicBezTo>
                  <a:cubicBezTo>
                    <a:pt x="471932" y="50295"/>
                    <a:pt x="552895" y="29129"/>
                    <a:pt x="553424" y="32833"/>
                  </a:cubicBezTo>
                  <a:cubicBezTo>
                    <a:pt x="553953" y="36537"/>
                    <a:pt x="525378" y="46062"/>
                    <a:pt x="486749" y="67758"/>
                  </a:cubicBezTo>
                  <a:cubicBezTo>
                    <a:pt x="448120" y="89454"/>
                    <a:pt x="341757" y="151896"/>
                    <a:pt x="321649" y="163008"/>
                  </a:cubicBezTo>
                  <a:cubicBezTo>
                    <a:pt x="301541" y="174120"/>
                    <a:pt x="386207" y="109033"/>
                    <a:pt x="366099" y="134433"/>
                  </a:cubicBezTo>
                  <a:cubicBezTo>
                    <a:pt x="345991" y="159833"/>
                    <a:pt x="260266" y="253496"/>
                    <a:pt x="200999" y="315408"/>
                  </a:cubicBezTo>
                  <a:cubicBezTo>
                    <a:pt x="141732" y="377320"/>
                    <a:pt x="30078" y="492150"/>
                    <a:pt x="10499" y="505908"/>
                  </a:cubicBezTo>
                  <a:cubicBezTo>
                    <a:pt x="-9080" y="519666"/>
                    <a:pt x="-9609" y="478391"/>
                    <a:pt x="83524" y="397958"/>
                  </a:cubicBezTo>
                  <a:cubicBezTo>
                    <a:pt x="176657" y="317525"/>
                    <a:pt x="466641" y="83633"/>
                    <a:pt x="569299" y="23308"/>
                  </a:cubicBezTo>
                  <a:cubicBezTo>
                    <a:pt x="671957" y="-37017"/>
                    <a:pt x="722228" y="39183"/>
                    <a:pt x="731224" y="360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5D9D3FF4-8E22-C7AA-B488-720B82F35066}"/>
                </a:ext>
              </a:extLst>
            </p:cNvPr>
            <p:cNvSpPr/>
            <p:nvPr/>
          </p:nvSpPr>
          <p:spPr>
            <a:xfrm>
              <a:off x="3622859" y="3307179"/>
              <a:ext cx="682971" cy="706286"/>
            </a:xfrm>
            <a:custGeom>
              <a:avLst/>
              <a:gdLst>
                <a:gd name="connsiteX0" fmla="*/ 682441 w 682971"/>
                <a:gd name="connsiteY0" fmla="*/ 1171 h 706286"/>
                <a:gd name="connsiteX1" fmla="*/ 536391 w 682971"/>
                <a:gd name="connsiteY1" fmla="*/ 13871 h 706286"/>
                <a:gd name="connsiteX2" fmla="*/ 409391 w 682971"/>
                <a:gd name="connsiteY2" fmla="*/ 118646 h 706286"/>
                <a:gd name="connsiteX3" fmla="*/ 415741 w 682971"/>
                <a:gd name="connsiteY3" fmla="*/ 90071 h 706286"/>
                <a:gd name="connsiteX4" fmla="*/ 164916 w 682971"/>
                <a:gd name="connsiteY4" fmla="*/ 293271 h 706286"/>
                <a:gd name="connsiteX5" fmla="*/ 63316 w 682971"/>
                <a:gd name="connsiteY5" fmla="*/ 410746 h 706286"/>
                <a:gd name="connsiteX6" fmla="*/ 117291 w 682971"/>
                <a:gd name="connsiteY6" fmla="*/ 375821 h 706286"/>
                <a:gd name="connsiteX7" fmla="*/ 60141 w 682971"/>
                <a:gd name="connsiteY7" fmla="*/ 423446 h 706286"/>
                <a:gd name="connsiteX8" fmla="*/ 9341 w 682971"/>
                <a:gd name="connsiteY8" fmla="*/ 436146 h 706286"/>
                <a:gd name="connsiteX9" fmla="*/ 41091 w 682971"/>
                <a:gd name="connsiteY9" fmla="*/ 429796 h 706286"/>
                <a:gd name="connsiteX10" fmla="*/ 47441 w 682971"/>
                <a:gd name="connsiteY10" fmla="*/ 534571 h 706286"/>
                <a:gd name="connsiteX11" fmla="*/ 53791 w 682971"/>
                <a:gd name="connsiteY11" fmla="*/ 591721 h 706286"/>
                <a:gd name="connsiteX12" fmla="*/ 60141 w 682971"/>
                <a:gd name="connsiteY12" fmla="*/ 706021 h 706286"/>
                <a:gd name="connsiteX13" fmla="*/ 47441 w 682971"/>
                <a:gd name="connsiteY13" fmla="*/ 556796 h 706286"/>
                <a:gd name="connsiteX14" fmla="*/ 22041 w 682971"/>
                <a:gd name="connsiteY14" fmla="*/ 429796 h 706286"/>
                <a:gd name="connsiteX15" fmla="*/ 403041 w 682971"/>
                <a:gd name="connsiteY15" fmla="*/ 77371 h 706286"/>
                <a:gd name="connsiteX16" fmla="*/ 339541 w 682971"/>
                <a:gd name="connsiteY16" fmla="*/ 93246 h 706286"/>
                <a:gd name="connsiteX17" fmla="*/ 577666 w 682971"/>
                <a:gd name="connsiteY17" fmla="*/ 13871 h 706286"/>
                <a:gd name="connsiteX18" fmla="*/ 682441 w 682971"/>
                <a:gd name="connsiteY18" fmla="*/ 1171 h 70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2971" h="706286">
                  <a:moveTo>
                    <a:pt x="682441" y="1171"/>
                  </a:moveTo>
                  <a:cubicBezTo>
                    <a:pt x="675562" y="1171"/>
                    <a:pt x="581899" y="-5708"/>
                    <a:pt x="536391" y="13871"/>
                  </a:cubicBezTo>
                  <a:cubicBezTo>
                    <a:pt x="490883" y="33450"/>
                    <a:pt x="429499" y="105946"/>
                    <a:pt x="409391" y="118646"/>
                  </a:cubicBezTo>
                  <a:cubicBezTo>
                    <a:pt x="389283" y="131346"/>
                    <a:pt x="456487" y="60967"/>
                    <a:pt x="415741" y="90071"/>
                  </a:cubicBezTo>
                  <a:cubicBezTo>
                    <a:pt x="374995" y="119175"/>
                    <a:pt x="223654" y="239825"/>
                    <a:pt x="164916" y="293271"/>
                  </a:cubicBezTo>
                  <a:cubicBezTo>
                    <a:pt x="106178" y="346717"/>
                    <a:pt x="71253" y="396988"/>
                    <a:pt x="63316" y="410746"/>
                  </a:cubicBezTo>
                  <a:cubicBezTo>
                    <a:pt x="55378" y="424504"/>
                    <a:pt x="117820" y="373704"/>
                    <a:pt x="117291" y="375821"/>
                  </a:cubicBezTo>
                  <a:cubicBezTo>
                    <a:pt x="116762" y="377938"/>
                    <a:pt x="78133" y="413392"/>
                    <a:pt x="60141" y="423446"/>
                  </a:cubicBezTo>
                  <a:cubicBezTo>
                    <a:pt x="42149" y="433500"/>
                    <a:pt x="12516" y="435088"/>
                    <a:pt x="9341" y="436146"/>
                  </a:cubicBezTo>
                  <a:cubicBezTo>
                    <a:pt x="6166" y="437204"/>
                    <a:pt x="34741" y="413392"/>
                    <a:pt x="41091" y="429796"/>
                  </a:cubicBezTo>
                  <a:cubicBezTo>
                    <a:pt x="47441" y="446200"/>
                    <a:pt x="45324" y="507584"/>
                    <a:pt x="47441" y="534571"/>
                  </a:cubicBezTo>
                  <a:cubicBezTo>
                    <a:pt x="49558" y="561559"/>
                    <a:pt x="51674" y="563146"/>
                    <a:pt x="53791" y="591721"/>
                  </a:cubicBezTo>
                  <a:cubicBezTo>
                    <a:pt x="55908" y="620296"/>
                    <a:pt x="61199" y="711842"/>
                    <a:pt x="60141" y="706021"/>
                  </a:cubicBezTo>
                  <a:cubicBezTo>
                    <a:pt x="59083" y="700200"/>
                    <a:pt x="53791" y="602834"/>
                    <a:pt x="47441" y="556796"/>
                  </a:cubicBezTo>
                  <a:cubicBezTo>
                    <a:pt x="41091" y="510758"/>
                    <a:pt x="-37226" y="509700"/>
                    <a:pt x="22041" y="429796"/>
                  </a:cubicBezTo>
                  <a:cubicBezTo>
                    <a:pt x="81308" y="349892"/>
                    <a:pt x="350124" y="133463"/>
                    <a:pt x="403041" y="77371"/>
                  </a:cubicBezTo>
                  <a:cubicBezTo>
                    <a:pt x="455958" y="21279"/>
                    <a:pt x="310437" y="103829"/>
                    <a:pt x="339541" y="93246"/>
                  </a:cubicBezTo>
                  <a:cubicBezTo>
                    <a:pt x="368645" y="82663"/>
                    <a:pt x="527395" y="26042"/>
                    <a:pt x="577666" y="13871"/>
                  </a:cubicBezTo>
                  <a:cubicBezTo>
                    <a:pt x="627937" y="1700"/>
                    <a:pt x="689320" y="1171"/>
                    <a:pt x="682441" y="1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A897A04B-F254-77A3-F156-6CBD18C23CF2}"/>
                </a:ext>
              </a:extLst>
            </p:cNvPr>
            <p:cNvSpPr/>
            <p:nvPr/>
          </p:nvSpPr>
          <p:spPr>
            <a:xfrm>
              <a:off x="3790372" y="1945417"/>
              <a:ext cx="240232" cy="115281"/>
            </a:xfrm>
            <a:custGeom>
              <a:avLst/>
              <a:gdLst>
                <a:gd name="connsiteX0" fmla="*/ 6928 w 240232"/>
                <a:gd name="connsiteY0" fmla="*/ 115158 h 115281"/>
                <a:gd name="connsiteX1" fmla="*/ 114878 w 240232"/>
                <a:gd name="connsiteY1" fmla="*/ 45308 h 115281"/>
                <a:gd name="connsiteX2" fmla="*/ 238703 w 240232"/>
                <a:gd name="connsiteY2" fmla="*/ 858 h 115281"/>
                <a:gd name="connsiteX3" fmla="*/ 172028 w 240232"/>
                <a:gd name="connsiteY3" fmla="*/ 16733 h 115281"/>
                <a:gd name="connsiteX4" fmla="*/ 578 w 240232"/>
                <a:gd name="connsiteY4" fmla="*/ 26258 h 115281"/>
                <a:gd name="connsiteX5" fmla="*/ 114878 w 240232"/>
                <a:gd name="connsiteY5" fmla="*/ 23083 h 115281"/>
                <a:gd name="connsiteX6" fmla="*/ 76778 w 240232"/>
                <a:gd name="connsiteY6" fmla="*/ 61183 h 115281"/>
                <a:gd name="connsiteX7" fmla="*/ 6928 w 240232"/>
                <a:gd name="connsiteY7" fmla="*/ 115158 h 11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232" h="115281">
                  <a:moveTo>
                    <a:pt x="6928" y="115158"/>
                  </a:moveTo>
                  <a:cubicBezTo>
                    <a:pt x="13278" y="112512"/>
                    <a:pt x="76249" y="64358"/>
                    <a:pt x="114878" y="45308"/>
                  </a:cubicBezTo>
                  <a:cubicBezTo>
                    <a:pt x="153507" y="26258"/>
                    <a:pt x="229178" y="5621"/>
                    <a:pt x="238703" y="858"/>
                  </a:cubicBezTo>
                  <a:cubicBezTo>
                    <a:pt x="248228" y="-3905"/>
                    <a:pt x="211716" y="12500"/>
                    <a:pt x="172028" y="16733"/>
                  </a:cubicBezTo>
                  <a:cubicBezTo>
                    <a:pt x="132340" y="20966"/>
                    <a:pt x="10103" y="25200"/>
                    <a:pt x="578" y="26258"/>
                  </a:cubicBezTo>
                  <a:cubicBezTo>
                    <a:pt x="-8947" y="27316"/>
                    <a:pt x="102178" y="17262"/>
                    <a:pt x="114878" y="23083"/>
                  </a:cubicBezTo>
                  <a:cubicBezTo>
                    <a:pt x="127578" y="28904"/>
                    <a:pt x="94240" y="45308"/>
                    <a:pt x="76778" y="61183"/>
                  </a:cubicBezTo>
                  <a:cubicBezTo>
                    <a:pt x="59316" y="77058"/>
                    <a:pt x="578" y="117804"/>
                    <a:pt x="6928" y="1151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D7607AA2-B680-733F-5552-2AB351695338}"/>
                </a:ext>
              </a:extLst>
            </p:cNvPr>
            <p:cNvSpPr/>
            <p:nvPr/>
          </p:nvSpPr>
          <p:spPr>
            <a:xfrm>
              <a:off x="3716061" y="2469046"/>
              <a:ext cx="97547" cy="90754"/>
            </a:xfrm>
            <a:custGeom>
              <a:avLst/>
              <a:gdLst>
                <a:gd name="connsiteX0" fmla="*/ 97114 w 97547"/>
                <a:gd name="connsiteY0" fmla="*/ 1104 h 90754"/>
                <a:gd name="connsiteX1" fmla="*/ 1864 w 97547"/>
                <a:gd name="connsiteY1" fmla="*/ 90004 h 90754"/>
                <a:gd name="connsiteX2" fmla="*/ 36789 w 97547"/>
                <a:gd name="connsiteY2" fmla="*/ 42379 h 90754"/>
                <a:gd name="connsiteX3" fmla="*/ 97114 w 97547"/>
                <a:gd name="connsiteY3" fmla="*/ 1104 h 9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547" h="90754">
                  <a:moveTo>
                    <a:pt x="97114" y="1104"/>
                  </a:moveTo>
                  <a:cubicBezTo>
                    <a:pt x="91293" y="9041"/>
                    <a:pt x="11918" y="83125"/>
                    <a:pt x="1864" y="90004"/>
                  </a:cubicBezTo>
                  <a:cubicBezTo>
                    <a:pt x="-8190" y="96883"/>
                    <a:pt x="25147" y="54550"/>
                    <a:pt x="36789" y="42379"/>
                  </a:cubicBezTo>
                  <a:cubicBezTo>
                    <a:pt x="48431" y="30208"/>
                    <a:pt x="102935" y="-6833"/>
                    <a:pt x="97114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CAA6BA61-C5C3-0CBA-D81D-33DFB62D59B2}"/>
                </a:ext>
              </a:extLst>
            </p:cNvPr>
            <p:cNvSpPr/>
            <p:nvPr/>
          </p:nvSpPr>
          <p:spPr>
            <a:xfrm>
              <a:off x="3993827" y="2491943"/>
              <a:ext cx="84627" cy="45314"/>
            </a:xfrm>
            <a:custGeom>
              <a:avLst/>
              <a:gdLst>
                <a:gd name="connsiteX0" fmla="*/ 323 w 84627"/>
                <a:gd name="connsiteY0" fmla="*/ 432 h 45314"/>
                <a:gd name="connsiteX1" fmla="*/ 82873 w 84627"/>
                <a:gd name="connsiteY1" fmla="*/ 44882 h 45314"/>
                <a:gd name="connsiteX2" fmla="*/ 54298 w 84627"/>
                <a:gd name="connsiteY2" fmla="*/ 22657 h 45314"/>
                <a:gd name="connsiteX3" fmla="*/ 323 w 84627"/>
                <a:gd name="connsiteY3" fmla="*/ 432 h 4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27" h="45314">
                  <a:moveTo>
                    <a:pt x="323" y="432"/>
                  </a:moveTo>
                  <a:cubicBezTo>
                    <a:pt x="5085" y="4136"/>
                    <a:pt x="73877" y="41178"/>
                    <a:pt x="82873" y="44882"/>
                  </a:cubicBezTo>
                  <a:cubicBezTo>
                    <a:pt x="91869" y="48586"/>
                    <a:pt x="63823" y="27420"/>
                    <a:pt x="54298" y="22657"/>
                  </a:cubicBezTo>
                  <a:cubicBezTo>
                    <a:pt x="44773" y="17894"/>
                    <a:pt x="-4439" y="-3272"/>
                    <a:pt x="323" y="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E1569869-8E13-D1F8-11AE-74AB10944DE2}"/>
                </a:ext>
              </a:extLst>
            </p:cNvPr>
            <p:cNvSpPr/>
            <p:nvPr/>
          </p:nvSpPr>
          <p:spPr>
            <a:xfrm>
              <a:off x="4071970" y="2188027"/>
              <a:ext cx="65787" cy="262999"/>
            </a:xfrm>
            <a:custGeom>
              <a:avLst/>
              <a:gdLst>
                <a:gd name="connsiteX0" fmla="*/ 1555 w 65787"/>
                <a:gd name="connsiteY0" fmla="*/ 5898 h 262999"/>
                <a:gd name="connsiteX1" fmla="*/ 65055 w 65787"/>
                <a:gd name="connsiteY1" fmla="*/ 256723 h 262999"/>
                <a:gd name="connsiteX2" fmla="*/ 36480 w 65787"/>
                <a:gd name="connsiteY2" fmla="*/ 190048 h 262999"/>
                <a:gd name="connsiteX3" fmla="*/ 42830 w 65787"/>
                <a:gd name="connsiteY3" fmla="*/ 221798 h 262999"/>
                <a:gd name="connsiteX4" fmla="*/ 20605 w 65787"/>
                <a:gd name="connsiteY4" fmla="*/ 88448 h 262999"/>
                <a:gd name="connsiteX5" fmla="*/ 1555 w 65787"/>
                <a:gd name="connsiteY5" fmla="*/ 5898 h 26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87" h="262999">
                  <a:moveTo>
                    <a:pt x="1555" y="5898"/>
                  </a:moveTo>
                  <a:cubicBezTo>
                    <a:pt x="8963" y="33944"/>
                    <a:pt x="59234" y="226031"/>
                    <a:pt x="65055" y="256723"/>
                  </a:cubicBezTo>
                  <a:cubicBezTo>
                    <a:pt x="70876" y="287415"/>
                    <a:pt x="40184" y="195869"/>
                    <a:pt x="36480" y="190048"/>
                  </a:cubicBezTo>
                  <a:cubicBezTo>
                    <a:pt x="32776" y="184227"/>
                    <a:pt x="45476" y="238731"/>
                    <a:pt x="42830" y="221798"/>
                  </a:cubicBezTo>
                  <a:cubicBezTo>
                    <a:pt x="40184" y="204865"/>
                    <a:pt x="25897" y="119669"/>
                    <a:pt x="20605" y="88448"/>
                  </a:cubicBezTo>
                  <a:cubicBezTo>
                    <a:pt x="15313" y="57227"/>
                    <a:pt x="-5853" y="-22148"/>
                    <a:pt x="1555" y="58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562253-321E-A92F-1030-09689C706263}"/>
                </a:ext>
              </a:extLst>
            </p:cNvPr>
            <p:cNvSpPr/>
            <p:nvPr/>
          </p:nvSpPr>
          <p:spPr>
            <a:xfrm>
              <a:off x="4117953" y="1955561"/>
              <a:ext cx="184181" cy="210230"/>
            </a:xfrm>
            <a:custGeom>
              <a:avLst/>
              <a:gdLst>
                <a:gd name="connsiteX0" fmla="*/ 22 w 184181"/>
                <a:gd name="connsiteY0" fmla="*/ 239 h 210230"/>
                <a:gd name="connsiteX1" fmla="*/ 107972 w 184181"/>
                <a:gd name="connsiteY1" fmla="*/ 98664 h 210230"/>
                <a:gd name="connsiteX2" fmla="*/ 98447 w 184181"/>
                <a:gd name="connsiteY2" fmla="*/ 63739 h 210230"/>
                <a:gd name="connsiteX3" fmla="*/ 161947 w 184181"/>
                <a:gd name="connsiteY3" fmla="*/ 133589 h 210230"/>
                <a:gd name="connsiteX4" fmla="*/ 146072 w 184181"/>
                <a:gd name="connsiteY4" fmla="*/ 98664 h 210230"/>
                <a:gd name="connsiteX5" fmla="*/ 184172 w 184181"/>
                <a:gd name="connsiteY5" fmla="*/ 209789 h 210230"/>
                <a:gd name="connsiteX6" fmla="*/ 149247 w 184181"/>
                <a:gd name="connsiteY6" fmla="*/ 136764 h 210230"/>
                <a:gd name="connsiteX7" fmla="*/ 101622 w 184181"/>
                <a:gd name="connsiteY7" fmla="*/ 117714 h 210230"/>
                <a:gd name="connsiteX8" fmla="*/ 111147 w 184181"/>
                <a:gd name="connsiteY8" fmla="*/ 89139 h 210230"/>
                <a:gd name="connsiteX9" fmla="*/ 123847 w 184181"/>
                <a:gd name="connsiteY9" fmla="*/ 57389 h 210230"/>
                <a:gd name="connsiteX10" fmla="*/ 98447 w 184181"/>
                <a:gd name="connsiteY10" fmla="*/ 70089 h 210230"/>
                <a:gd name="connsiteX11" fmla="*/ 22 w 184181"/>
                <a:gd name="connsiteY11" fmla="*/ 239 h 21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181" h="210230">
                  <a:moveTo>
                    <a:pt x="22" y="239"/>
                  </a:moveTo>
                  <a:cubicBezTo>
                    <a:pt x="1609" y="5001"/>
                    <a:pt x="91568" y="88081"/>
                    <a:pt x="107972" y="98664"/>
                  </a:cubicBezTo>
                  <a:cubicBezTo>
                    <a:pt x="124376" y="109247"/>
                    <a:pt x="89451" y="57918"/>
                    <a:pt x="98447" y="63739"/>
                  </a:cubicBezTo>
                  <a:cubicBezTo>
                    <a:pt x="107443" y="69560"/>
                    <a:pt x="154010" y="127768"/>
                    <a:pt x="161947" y="133589"/>
                  </a:cubicBezTo>
                  <a:cubicBezTo>
                    <a:pt x="169884" y="139410"/>
                    <a:pt x="142368" y="85964"/>
                    <a:pt x="146072" y="98664"/>
                  </a:cubicBezTo>
                  <a:cubicBezTo>
                    <a:pt x="149776" y="111364"/>
                    <a:pt x="183643" y="203439"/>
                    <a:pt x="184172" y="209789"/>
                  </a:cubicBezTo>
                  <a:cubicBezTo>
                    <a:pt x="184701" y="216139"/>
                    <a:pt x="163005" y="152110"/>
                    <a:pt x="149247" y="136764"/>
                  </a:cubicBezTo>
                  <a:cubicBezTo>
                    <a:pt x="135489" y="121418"/>
                    <a:pt x="107972" y="125651"/>
                    <a:pt x="101622" y="117714"/>
                  </a:cubicBezTo>
                  <a:cubicBezTo>
                    <a:pt x="95272" y="109777"/>
                    <a:pt x="107443" y="99193"/>
                    <a:pt x="111147" y="89139"/>
                  </a:cubicBezTo>
                  <a:cubicBezTo>
                    <a:pt x="114851" y="79085"/>
                    <a:pt x="125964" y="60564"/>
                    <a:pt x="123847" y="57389"/>
                  </a:cubicBezTo>
                  <a:cubicBezTo>
                    <a:pt x="121730" y="54214"/>
                    <a:pt x="115909" y="76968"/>
                    <a:pt x="98447" y="70089"/>
                  </a:cubicBezTo>
                  <a:cubicBezTo>
                    <a:pt x="80985" y="63210"/>
                    <a:pt x="-1565" y="-4523"/>
                    <a:pt x="22" y="2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EC7376F0-AE53-A935-4433-325C42F849E5}"/>
                </a:ext>
              </a:extLst>
            </p:cNvPr>
            <p:cNvSpPr/>
            <p:nvPr/>
          </p:nvSpPr>
          <p:spPr>
            <a:xfrm>
              <a:off x="3711567" y="2089083"/>
              <a:ext cx="117526" cy="57228"/>
            </a:xfrm>
            <a:custGeom>
              <a:avLst/>
              <a:gdLst>
                <a:gd name="connsiteX0" fmla="*/ 8 w 117526"/>
                <a:gd name="connsiteY0" fmla="*/ 67 h 57228"/>
                <a:gd name="connsiteX1" fmla="*/ 111133 w 117526"/>
                <a:gd name="connsiteY1" fmla="*/ 44517 h 57228"/>
                <a:gd name="connsiteX2" fmla="*/ 79383 w 117526"/>
                <a:gd name="connsiteY2" fmla="*/ 38167 h 57228"/>
                <a:gd name="connsiteX3" fmla="*/ 22233 w 117526"/>
                <a:gd name="connsiteY3" fmla="*/ 57217 h 57228"/>
                <a:gd name="connsiteX4" fmla="*/ 117483 w 117526"/>
                <a:gd name="connsiteY4" fmla="*/ 34992 h 57228"/>
                <a:gd name="connsiteX5" fmla="*/ 8 w 117526"/>
                <a:gd name="connsiteY5" fmla="*/ 67 h 5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26" h="57228">
                  <a:moveTo>
                    <a:pt x="8" y="67"/>
                  </a:moveTo>
                  <a:cubicBezTo>
                    <a:pt x="-1050" y="1655"/>
                    <a:pt x="97904" y="38167"/>
                    <a:pt x="111133" y="44517"/>
                  </a:cubicBezTo>
                  <a:cubicBezTo>
                    <a:pt x="124362" y="50867"/>
                    <a:pt x="94200" y="36050"/>
                    <a:pt x="79383" y="38167"/>
                  </a:cubicBezTo>
                  <a:cubicBezTo>
                    <a:pt x="64566" y="40284"/>
                    <a:pt x="15883" y="57746"/>
                    <a:pt x="22233" y="57217"/>
                  </a:cubicBezTo>
                  <a:cubicBezTo>
                    <a:pt x="28583" y="56688"/>
                    <a:pt x="114837" y="44517"/>
                    <a:pt x="117483" y="34992"/>
                  </a:cubicBezTo>
                  <a:cubicBezTo>
                    <a:pt x="120129" y="25467"/>
                    <a:pt x="1066" y="-1521"/>
                    <a:pt x="8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215CB5BA-4F1E-299A-C834-69D6AD7FE0F9}"/>
                </a:ext>
              </a:extLst>
            </p:cNvPr>
            <p:cNvSpPr/>
            <p:nvPr/>
          </p:nvSpPr>
          <p:spPr>
            <a:xfrm>
              <a:off x="4003565" y="1997042"/>
              <a:ext cx="70268" cy="142948"/>
            </a:xfrm>
            <a:custGeom>
              <a:avLst/>
              <a:gdLst>
                <a:gd name="connsiteX0" fmla="*/ 69960 w 70268"/>
                <a:gd name="connsiteY0" fmla="*/ 33 h 142948"/>
                <a:gd name="connsiteX1" fmla="*/ 44560 w 70268"/>
                <a:gd name="connsiteY1" fmla="*/ 63533 h 142948"/>
                <a:gd name="connsiteX2" fmla="*/ 31860 w 70268"/>
                <a:gd name="connsiteY2" fmla="*/ 120683 h 142948"/>
                <a:gd name="connsiteX3" fmla="*/ 54085 w 70268"/>
                <a:gd name="connsiteY3" fmla="*/ 66708 h 142948"/>
                <a:gd name="connsiteX4" fmla="*/ 38210 w 70268"/>
                <a:gd name="connsiteY4" fmla="*/ 142908 h 142948"/>
                <a:gd name="connsiteX5" fmla="*/ 35035 w 70268"/>
                <a:gd name="connsiteY5" fmla="*/ 76233 h 142948"/>
                <a:gd name="connsiteX6" fmla="*/ 110 w 70268"/>
                <a:gd name="connsiteY6" fmla="*/ 3208 h 142948"/>
                <a:gd name="connsiteX7" fmla="*/ 25510 w 70268"/>
                <a:gd name="connsiteY7" fmla="*/ 54008 h 142948"/>
                <a:gd name="connsiteX8" fmla="*/ 69960 w 70268"/>
                <a:gd name="connsiteY8" fmla="*/ 33 h 14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268" h="142948">
                  <a:moveTo>
                    <a:pt x="69960" y="33"/>
                  </a:moveTo>
                  <a:cubicBezTo>
                    <a:pt x="73135" y="1620"/>
                    <a:pt x="50910" y="43425"/>
                    <a:pt x="44560" y="63533"/>
                  </a:cubicBezTo>
                  <a:cubicBezTo>
                    <a:pt x="38210" y="83641"/>
                    <a:pt x="30273" y="120154"/>
                    <a:pt x="31860" y="120683"/>
                  </a:cubicBezTo>
                  <a:cubicBezTo>
                    <a:pt x="33447" y="121212"/>
                    <a:pt x="53027" y="63004"/>
                    <a:pt x="54085" y="66708"/>
                  </a:cubicBezTo>
                  <a:cubicBezTo>
                    <a:pt x="55143" y="70412"/>
                    <a:pt x="41385" y="141321"/>
                    <a:pt x="38210" y="142908"/>
                  </a:cubicBezTo>
                  <a:cubicBezTo>
                    <a:pt x="35035" y="144495"/>
                    <a:pt x="41385" y="99516"/>
                    <a:pt x="35035" y="76233"/>
                  </a:cubicBezTo>
                  <a:cubicBezTo>
                    <a:pt x="28685" y="52950"/>
                    <a:pt x="1697" y="6912"/>
                    <a:pt x="110" y="3208"/>
                  </a:cubicBezTo>
                  <a:cubicBezTo>
                    <a:pt x="-1477" y="-496"/>
                    <a:pt x="14398" y="54537"/>
                    <a:pt x="25510" y="54008"/>
                  </a:cubicBezTo>
                  <a:cubicBezTo>
                    <a:pt x="36622" y="53479"/>
                    <a:pt x="66785" y="-1554"/>
                    <a:pt x="69960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2547BCA6-18B8-9D38-1F0A-D43990769437}"/>
                </a:ext>
              </a:extLst>
            </p:cNvPr>
            <p:cNvSpPr/>
            <p:nvPr/>
          </p:nvSpPr>
          <p:spPr>
            <a:xfrm>
              <a:off x="3654283" y="2256825"/>
              <a:ext cx="124227" cy="112303"/>
            </a:xfrm>
            <a:custGeom>
              <a:avLst/>
              <a:gdLst>
                <a:gd name="connsiteX0" fmla="*/ 123967 w 124227"/>
                <a:gd name="connsiteY0" fmla="*/ 600 h 112303"/>
                <a:gd name="connsiteX1" fmla="*/ 25542 w 124227"/>
                <a:gd name="connsiteY1" fmla="*/ 57750 h 112303"/>
                <a:gd name="connsiteX2" fmla="*/ 57292 w 124227"/>
                <a:gd name="connsiteY2" fmla="*/ 29175 h 112303"/>
                <a:gd name="connsiteX3" fmla="*/ 142 w 124227"/>
                <a:gd name="connsiteY3" fmla="*/ 111725 h 112303"/>
                <a:gd name="connsiteX4" fmla="*/ 41417 w 124227"/>
                <a:gd name="connsiteY4" fmla="*/ 64100 h 112303"/>
                <a:gd name="connsiteX5" fmla="*/ 54117 w 124227"/>
                <a:gd name="connsiteY5" fmla="*/ 29175 h 112303"/>
                <a:gd name="connsiteX6" fmla="*/ 123967 w 124227"/>
                <a:gd name="connsiteY6" fmla="*/ 600 h 11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27" h="112303">
                  <a:moveTo>
                    <a:pt x="123967" y="600"/>
                  </a:moveTo>
                  <a:cubicBezTo>
                    <a:pt x="119205" y="5362"/>
                    <a:pt x="36654" y="52988"/>
                    <a:pt x="25542" y="57750"/>
                  </a:cubicBezTo>
                  <a:cubicBezTo>
                    <a:pt x="14430" y="62512"/>
                    <a:pt x="61525" y="20179"/>
                    <a:pt x="57292" y="29175"/>
                  </a:cubicBezTo>
                  <a:cubicBezTo>
                    <a:pt x="53059" y="38171"/>
                    <a:pt x="2788" y="105904"/>
                    <a:pt x="142" y="111725"/>
                  </a:cubicBezTo>
                  <a:cubicBezTo>
                    <a:pt x="-2504" y="117546"/>
                    <a:pt x="32421" y="77858"/>
                    <a:pt x="41417" y="64100"/>
                  </a:cubicBezTo>
                  <a:cubicBezTo>
                    <a:pt x="50413" y="50342"/>
                    <a:pt x="41417" y="37642"/>
                    <a:pt x="54117" y="29175"/>
                  </a:cubicBezTo>
                  <a:cubicBezTo>
                    <a:pt x="66817" y="20708"/>
                    <a:pt x="128729" y="-4162"/>
                    <a:pt x="123967" y="6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0E7EABEE-A988-F8CF-1293-E6625B2DF85D}"/>
                </a:ext>
              </a:extLst>
            </p:cNvPr>
            <p:cNvSpPr/>
            <p:nvPr/>
          </p:nvSpPr>
          <p:spPr>
            <a:xfrm>
              <a:off x="3685110" y="2358994"/>
              <a:ext cx="132817" cy="6450"/>
            </a:xfrm>
            <a:custGeom>
              <a:avLst/>
              <a:gdLst>
                <a:gd name="connsiteX0" fmla="*/ 131240 w 132817"/>
                <a:gd name="connsiteY0" fmla="*/ 3206 h 6450"/>
                <a:gd name="connsiteX1" fmla="*/ 1065 w 132817"/>
                <a:gd name="connsiteY1" fmla="*/ 6381 h 6450"/>
                <a:gd name="connsiteX2" fmla="*/ 70915 w 132817"/>
                <a:gd name="connsiteY2" fmla="*/ 31 h 6450"/>
                <a:gd name="connsiteX3" fmla="*/ 131240 w 132817"/>
                <a:gd name="connsiteY3" fmla="*/ 3206 h 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17" h="6450">
                  <a:moveTo>
                    <a:pt x="131240" y="3206"/>
                  </a:moveTo>
                  <a:cubicBezTo>
                    <a:pt x="119598" y="4264"/>
                    <a:pt x="11119" y="6910"/>
                    <a:pt x="1065" y="6381"/>
                  </a:cubicBezTo>
                  <a:cubicBezTo>
                    <a:pt x="-8989" y="5852"/>
                    <a:pt x="55040" y="-498"/>
                    <a:pt x="70915" y="31"/>
                  </a:cubicBezTo>
                  <a:cubicBezTo>
                    <a:pt x="86790" y="560"/>
                    <a:pt x="142882" y="2148"/>
                    <a:pt x="131240" y="3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096B4421-87C5-06E6-4A15-DD808FC5AD0E}"/>
                </a:ext>
              </a:extLst>
            </p:cNvPr>
            <p:cNvSpPr/>
            <p:nvPr/>
          </p:nvSpPr>
          <p:spPr>
            <a:xfrm>
              <a:off x="3631568" y="2351938"/>
              <a:ext cx="64280" cy="147910"/>
            </a:xfrm>
            <a:custGeom>
              <a:avLst/>
              <a:gdLst>
                <a:gd name="connsiteX0" fmla="*/ 64132 w 64280"/>
                <a:gd name="connsiteY0" fmla="*/ 737 h 147910"/>
                <a:gd name="connsiteX1" fmla="*/ 22857 w 64280"/>
                <a:gd name="connsiteY1" fmla="*/ 61062 h 147910"/>
                <a:gd name="connsiteX2" fmla="*/ 632 w 64280"/>
                <a:gd name="connsiteY2" fmla="*/ 146787 h 147910"/>
                <a:gd name="connsiteX3" fmla="*/ 6982 w 64280"/>
                <a:gd name="connsiteY3" fmla="*/ 102337 h 147910"/>
                <a:gd name="connsiteX4" fmla="*/ 64132 w 64280"/>
                <a:gd name="connsiteY4" fmla="*/ 737 h 14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80" h="147910">
                  <a:moveTo>
                    <a:pt x="64132" y="737"/>
                  </a:moveTo>
                  <a:cubicBezTo>
                    <a:pt x="66778" y="-6142"/>
                    <a:pt x="33440" y="36720"/>
                    <a:pt x="22857" y="61062"/>
                  </a:cubicBezTo>
                  <a:cubicBezTo>
                    <a:pt x="12274" y="85404"/>
                    <a:pt x="3278" y="139908"/>
                    <a:pt x="632" y="146787"/>
                  </a:cubicBezTo>
                  <a:cubicBezTo>
                    <a:pt x="-2014" y="153666"/>
                    <a:pt x="4336" y="127737"/>
                    <a:pt x="6982" y="102337"/>
                  </a:cubicBezTo>
                  <a:cubicBezTo>
                    <a:pt x="9628" y="76937"/>
                    <a:pt x="61486" y="7616"/>
                    <a:pt x="64132" y="7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2FA83570-6B6A-112F-A454-DB52A89E2188}"/>
                </a:ext>
              </a:extLst>
            </p:cNvPr>
            <p:cNvSpPr/>
            <p:nvPr/>
          </p:nvSpPr>
          <p:spPr>
            <a:xfrm>
              <a:off x="3492441" y="2403154"/>
              <a:ext cx="34984" cy="413040"/>
            </a:xfrm>
            <a:custGeom>
              <a:avLst/>
              <a:gdLst>
                <a:gd name="connsiteX0" fmla="*/ 34984 w 34984"/>
                <a:gd name="connsiteY0" fmla="*/ 321 h 413040"/>
                <a:gd name="connsiteX1" fmla="*/ 3234 w 34984"/>
                <a:gd name="connsiteY1" fmla="*/ 247971 h 413040"/>
                <a:gd name="connsiteX2" fmla="*/ 3234 w 34984"/>
                <a:gd name="connsiteY2" fmla="*/ 197171 h 413040"/>
                <a:gd name="connsiteX3" fmla="*/ 59 w 34984"/>
                <a:gd name="connsiteY3" fmla="*/ 406721 h 413040"/>
                <a:gd name="connsiteX4" fmla="*/ 6409 w 34984"/>
                <a:gd name="connsiteY4" fmla="*/ 340046 h 413040"/>
                <a:gd name="connsiteX5" fmla="*/ 3234 w 34984"/>
                <a:gd name="connsiteY5" fmla="*/ 152721 h 413040"/>
                <a:gd name="connsiteX6" fmla="*/ 3234 w 34984"/>
                <a:gd name="connsiteY6" fmla="*/ 193996 h 413040"/>
                <a:gd name="connsiteX7" fmla="*/ 34984 w 34984"/>
                <a:gd name="connsiteY7" fmla="*/ 321 h 41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84" h="413040">
                  <a:moveTo>
                    <a:pt x="34984" y="321"/>
                  </a:moveTo>
                  <a:cubicBezTo>
                    <a:pt x="34984" y="9317"/>
                    <a:pt x="8526" y="215163"/>
                    <a:pt x="3234" y="247971"/>
                  </a:cubicBezTo>
                  <a:cubicBezTo>
                    <a:pt x="-2058" y="280779"/>
                    <a:pt x="3763" y="170713"/>
                    <a:pt x="3234" y="197171"/>
                  </a:cubicBezTo>
                  <a:cubicBezTo>
                    <a:pt x="2705" y="223629"/>
                    <a:pt x="-470" y="382909"/>
                    <a:pt x="59" y="406721"/>
                  </a:cubicBezTo>
                  <a:cubicBezTo>
                    <a:pt x="588" y="430533"/>
                    <a:pt x="5880" y="382379"/>
                    <a:pt x="6409" y="340046"/>
                  </a:cubicBezTo>
                  <a:cubicBezTo>
                    <a:pt x="6938" y="297713"/>
                    <a:pt x="3763" y="177063"/>
                    <a:pt x="3234" y="152721"/>
                  </a:cubicBezTo>
                  <a:cubicBezTo>
                    <a:pt x="2705" y="128379"/>
                    <a:pt x="-2587" y="214104"/>
                    <a:pt x="3234" y="193996"/>
                  </a:cubicBezTo>
                  <a:cubicBezTo>
                    <a:pt x="9055" y="173888"/>
                    <a:pt x="34984" y="-8675"/>
                    <a:pt x="34984" y="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19CE3F41-16FF-CFE5-56E6-5675AD334AC8}"/>
                </a:ext>
              </a:extLst>
            </p:cNvPr>
            <p:cNvSpPr/>
            <p:nvPr/>
          </p:nvSpPr>
          <p:spPr>
            <a:xfrm>
              <a:off x="3743141" y="2035161"/>
              <a:ext cx="175726" cy="98534"/>
            </a:xfrm>
            <a:custGeom>
              <a:avLst/>
              <a:gdLst>
                <a:gd name="connsiteX0" fmla="*/ 184 w 175726"/>
                <a:gd name="connsiteY0" fmla="*/ 14 h 98534"/>
                <a:gd name="connsiteX1" fmla="*/ 104959 w 175726"/>
                <a:gd name="connsiteY1" fmla="*/ 60339 h 98534"/>
                <a:gd name="connsiteX2" fmla="*/ 101784 w 175726"/>
                <a:gd name="connsiteY2" fmla="*/ 34939 h 98534"/>
                <a:gd name="connsiteX3" fmla="*/ 155759 w 175726"/>
                <a:gd name="connsiteY3" fmla="*/ 57164 h 98534"/>
                <a:gd name="connsiteX4" fmla="*/ 174809 w 175726"/>
                <a:gd name="connsiteY4" fmla="*/ 60339 h 98534"/>
                <a:gd name="connsiteX5" fmla="*/ 130359 w 175726"/>
                <a:gd name="connsiteY5" fmla="*/ 47639 h 98534"/>
                <a:gd name="connsiteX6" fmla="*/ 95434 w 175726"/>
                <a:gd name="connsiteY6" fmla="*/ 57164 h 98534"/>
                <a:gd name="connsiteX7" fmla="*/ 104959 w 175726"/>
                <a:gd name="connsiteY7" fmla="*/ 98439 h 98534"/>
                <a:gd name="connsiteX8" fmla="*/ 79559 w 175726"/>
                <a:gd name="connsiteY8" fmla="*/ 66689 h 98534"/>
                <a:gd name="connsiteX9" fmla="*/ 184 w 175726"/>
                <a:gd name="connsiteY9" fmla="*/ 14 h 98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726" h="98534">
                  <a:moveTo>
                    <a:pt x="184" y="14"/>
                  </a:moveTo>
                  <a:cubicBezTo>
                    <a:pt x="4417" y="-1044"/>
                    <a:pt x="88026" y="54518"/>
                    <a:pt x="104959" y="60339"/>
                  </a:cubicBezTo>
                  <a:cubicBezTo>
                    <a:pt x="121892" y="66160"/>
                    <a:pt x="93317" y="35468"/>
                    <a:pt x="101784" y="34939"/>
                  </a:cubicBezTo>
                  <a:cubicBezTo>
                    <a:pt x="110251" y="34410"/>
                    <a:pt x="155759" y="57164"/>
                    <a:pt x="155759" y="57164"/>
                  </a:cubicBezTo>
                  <a:cubicBezTo>
                    <a:pt x="167930" y="61397"/>
                    <a:pt x="179042" y="61926"/>
                    <a:pt x="174809" y="60339"/>
                  </a:cubicBezTo>
                  <a:cubicBezTo>
                    <a:pt x="170576" y="58752"/>
                    <a:pt x="143588" y="48168"/>
                    <a:pt x="130359" y="47639"/>
                  </a:cubicBezTo>
                  <a:cubicBezTo>
                    <a:pt x="117130" y="47110"/>
                    <a:pt x="99667" y="48697"/>
                    <a:pt x="95434" y="57164"/>
                  </a:cubicBezTo>
                  <a:cubicBezTo>
                    <a:pt x="91201" y="65631"/>
                    <a:pt x="107605" y="96852"/>
                    <a:pt x="104959" y="98439"/>
                  </a:cubicBezTo>
                  <a:cubicBezTo>
                    <a:pt x="102313" y="100027"/>
                    <a:pt x="93317" y="81506"/>
                    <a:pt x="79559" y="66689"/>
                  </a:cubicBezTo>
                  <a:cubicBezTo>
                    <a:pt x="65801" y="51872"/>
                    <a:pt x="-4049" y="1072"/>
                    <a:pt x="184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64C68FFE-8035-6DF4-B7B1-57D8790ABDB3}"/>
                </a:ext>
              </a:extLst>
            </p:cNvPr>
            <p:cNvSpPr/>
            <p:nvPr/>
          </p:nvSpPr>
          <p:spPr>
            <a:xfrm>
              <a:off x="3693651" y="2717797"/>
              <a:ext cx="164440" cy="116358"/>
            </a:xfrm>
            <a:custGeom>
              <a:avLst/>
              <a:gdLst>
                <a:gd name="connsiteX0" fmla="*/ 163974 w 164440"/>
                <a:gd name="connsiteY0" fmla="*/ 15878 h 116358"/>
                <a:gd name="connsiteX1" fmla="*/ 5224 w 164440"/>
                <a:gd name="connsiteY1" fmla="*/ 114303 h 116358"/>
                <a:gd name="connsiteX2" fmla="*/ 43324 w 164440"/>
                <a:gd name="connsiteY2" fmla="*/ 76203 h 116358"/>
                <a:gd name="connsiteX3" fmla="*/ 94124 w 164440"/>
                <a:gd name="connsiteY3" fmla="*/ 3 h 116358"/>
                <a:gd name="connsiteX4" fmla="*/ 56024 w 164440"/>
                <a:gd name="connsiteY4" fmla="*/ 79378 h 116358"/>
                <a:gd name="connsiteX5" fmla="*/ 163974 w 164440"/>
                <a:gd name="connsiteY5" fmla="*/ 15878 h 11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440" h="116358">
                  <a:moveTo>
                    <a:pt x="163974" y="15878"/>
                  </a:moveTo>
                  <a:cubicBezTo>
                    <a:pt x="155507" y="21699"/>
                    <a:pt x="25332" y="104249"/>
                    <a:pt x="5224" y="114303"/>
                  </a:cubicBezTo>
                  <a:cubicBezTo>
                    <a:pt x="-14884" y="124357"/>
                    <a:pt x="28507" y="95253"/>
                    <a:pt x="43324" y="76203"/>
                  </a:cubicBezTo>
                  <a:cubicBezTo>
                    <a:pt x="58141" y="57153"/>
                    <a:pt x="92007" y="-526"/>
                    <a:pt x="94124" y="3"/>
                  </a:cubicBezTo>
                  <a:cubicBezTo>
                    <a:pt x="96241" y="532"/>
                    <a:pt x="49145" y="71970"/>
                    <a:pt x="56024" y="79378"/>
                  </a:cubicBezTo>
                  <a:cubicBezTo>
                    <a:pt x="62903" y="86786"/>
                    <a:pt x="172441" y="10057"/>
                    <a:pt x="163974" y="158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3E389325-0328-B23D-C9C9-0E85FC048B7C}"/>
                </a:ext>
              </a:extLst>
            </p:cNvPr>
            <p:cNvSpPr/>
            <p:nvPr/>
          </p:nvSpPr>
          <p:spPr>
            <a:xfrm>
              <a:off x="3905203" y="2107619"/>
              <a:ext cx="82645" cy="124463"/>
            </a:xfrm>
            <a:custGeom>
              <a:avLst/>
              <a:gdLst>
                <a:gd name="connsiteX0" fmla="*/ 82597 w 82645"/>
                <a:gd name="connsiteY0" fmla="*/ 581 h 124463"/>
                <a:gd name="connsiteX1" fmla="*/ 28622 w 82645"/>
                <a:gd name="connsiteY1" fmla="*/ 70431 h 124463"/>
                <a:gd name="connsiteX2" fmla="*/ 47 w 82645"/>
                <a:gd name="connsiteY2" fmla="*/ 124406 h 124463"/>
                <a:gd name="connsiteX3" fmla="*/ 22272 w 82645"/>
                <a:gd name="connsiteY3" fmla="*/ 79956 h 124463"/>
                <a:gd name="connsiteX4" fmla="*/ 38147 w 82645"/>
                <a:gd name="connsiteY4" fmla="*/ 38681 h 124463"/>
                <a:gd name="connsiteX5" fmla="*/ 82597 w 82645"/>
                <a:gd name="connsiteY5" fmla="*/ 581 h 12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5" h="124463">
                  <a:moveTo>
                    <a:pt x="82597" y="581"/>
                  </a:moveTo>
                  <a:cubicBezTo>
                    <a:pt x="81010" y="5873"/>
                    <a:pt x="42380" y="49793"/>
                    <a:pt x="28622" y="70431"/>
                  </a:cubicBezTo>
                  <a:cubicBezTo>
                    <a:pt x="14864" y="91069"/>
                    <a:pt x="1105" y="122818"/>
                    <a:pt x="47" y="124406"/>
                  </a:cubicBezTo>
                  <a:cubicBezTo>
                    <a:pt x="-1011" y="125994"/>
                    <a:pt x="15922" y="94244"/>
                    <a:pt x="22272" y="79956"/>
                  </a:cubicBezTo>
                  <a:cubicBezTo>
                    <a:pt x="28622" y="65668"/>
                    <a:pt x="30209" y="49794"/>
                    <a:pt x="38147" y="38681"/>
                  </a:cubicBezTo>
                  <a:cubicBezTo>
                    <a:pt x="46084" y="27569"/>
                    <a:pt x="84184" y="-4711"/>
                    <a:pt x="82597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F61E5346-B55C-2A91-15E1-30932D9EE34D}"/>
                </a:ext>
              </a:extLst>
            </p:cNvPr>
            <p:cNvSpPr/>
            <p:nvPr/>
          </p:nvSpPr>
          <p:spPr>
            <a:xfrm>
              <a:off x="4079443" y="2095487"/>
              <a:ext cx="57587" cy="222411"/>
            </a:xfrm>
            <a:custGeom>
              <a:avLst/>
              <a:gdLst>
                <a:gd name="connsiteX0" fmla="*/ 432 w 57587"/>
                <a:gd name="connsiteY0" fmla="*/ 13 h 222411"/>
                <a:gd name="connsiteX1" fmla="*/ 3607 w 57587"/>
                <a:gd name="connsiteY1" fmla="*/ 155588 h 222411"/>
                <a:gd name="connsiteX2" fmla="*/ 9957 w 57587"/>
                <a:gd name="connsiteY2" fmla="*/ 222263 h 222411"/>
                <a:gd name="connsiteX3" fmla="*/ 9957 w 57587"/>
                <a:gd name="connsiteY3" fmla="*/ 171463 h 222411"/>
                <a:gd name="connsiteX4" fmla="*/ 57582 w 57587"/>
                <a:gd name="connsiteY4" fmla="*/ 101613 h 222411"/>
                <a:gd name="connsiteX5" fmla="*/ 13132 w 57587"/>
                <a:gd name="connsiteY5" fmla="*/ 146063 h 222411"/>
                <a:gd name="connsiteX6" fmla="*/ 432 w 57587"/>
                <a:gd name="connsiteY6" fmla="*/ 13 h 22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87" h="222411">
                  <a:moveTo>
                    <a:pt x="432" y="13"/>
                  </a:moveTo>
                  <a:cubicBezTo>
                    <a:pt x="-1155" y="1600"/>
                    <a:pt x="2020" y="118546"/>
                    <a:pt x="3607" y="155588"/>
                  </a:cubicBezTo>
                  <a:cubicBezTo>
                    <a:pt x="5195" y="192630"/>
                    <a:pt x="8899" y="219617"/>
                    <a:pt x="9957" y="222263"/>
                  </a:cubicBezTo>
                  <a:cubicBezTo>
                    <a:pt x="11015" y="224909"/>
                    <a:pt x="2020" y="191571"/>
                    <a:pt x="9957" y="171463"/>
                  </a:cubicBezTo>
                  <a:cubicBezTo>
                    <a:pt x="17894" y="151355"/>
                    <a:pt x="57053" y="105846"/>
                    <a:pt x="57582" y="101613"/>
                  </a:cubicBezTo>
                  <a:cubicBezTo>
                    <a:pt x="58111" y="97380"/>
                    <a:pt x="20011" y="158234"/>
                    <a:pt x="13132" y="146063"/>
                  </a:cubicBezTo>
                  <a:cubicBezTo>
                    <a:pt x="6253" y="133892"/>
                    <a:pt x="2019" y="-1574"/>
                    <a:pt x="432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0B364D7B-8DD2-1784-5F3B-15BC7ECA87DE}"/>
                </a:ext>
              </a:extLst>
            </p:cNvPr>
            <p:cNvSpPr/>
            <p:nvPr/>
          </p:nvSpPr>
          <p:spPr>
            <a:xfrm>
              <a:off x="3628419" y="2180012"/>
              <a:ext cx="224149" cy="105990"/>
            </a:xfrm>
            <a:custGeom>
              <a:avLst/>
              <a:gdLst>
                <a:gd name="connsiteX0" fmla="*/ 606 w 224149"/>
                <a:gd name="connsiteY0" fmla="*/ 105988 h 105990"/>
                <a:gd name="connsiteX1" fmla="*/ 99031 w 224149"/>
                <a:gd name="connsiteY1" fmla="*/ 10738 h 105990"/>
                <a:gd name="connsiteX2" fmla="*/ 146656 w 224149"/>
                <a:gd name="connsiteY2" fmla="*/ 13913 h 105990"/>
                <a:gd name="connsiteX3" fmla="*/ 140306 w 224149"/>
                <a:gd name="connsiteY3" fmla="*/ 1213 h 105990"/>
                <a:gd name="connsiteX4" fmla="*/ 222856 w 224149"/>
                <a:gd name="connsiteY4" fmla="*/ 48838 h 105990"/>
                <a:gd name="connsiteX5" fmla="*/ 187931 w 224149"/>
                <a:gd name="connsiteY5" fmla="*/ 13913 h 105990"/>
                <a:gd name="connsiteX6" fmla="*/ 149831 w 224149"/>
                <a:gd name="connsiteY6" fmla="*/ 13913 h 105990"/>
                <a:gd name="connsiteX7" fmla="*/ 606 w 224149"/>
                <a:gd name="connsiteY7" fmla="*/ 105988 h 10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149" h="105990">
                  <a:moveTo>
                    <a:pt x="606" y="105988"/>
                  </a:moveTo>
                  <a:cubicBezTo>
                    <a:pt x="-7861" y="105459"/>
                    <a:pt x="74689" y="26084"/>
                    <a:pt x="99031" y="10738"/>
                  </a:cubicBezTo>
                  <a:cubicBezTo>
                    <a:pt x="123373" y="-4608"/>
                    <a:pt x="146656" y="13913"/>
                    <a:pt x="146656" y="13913"/>
                  </a:cubicBezTo>
                  <a:cubicBezTo>
                    <a:pt x="153535" y="12326"/>
                    <a:pt x="127606" y="-4608"/>
                    <a:pt x="140306" y="1213"/>
                  </a:cubicBezTo>
                  <a:cubicBezTo>
                    <a:pt x="153006" y="7034"/>
                    <a:pt x="214919" y="46721"/>
                    <a:pt x="222856" y="48838"/>
                  </a:cubicBezTo>
                  <a:cubicBezTo>
                    <a:pt x="230793" y="50955"/>
                    <a:pt x="200102" y="19734"/>
                    <a:pt x="187931" y="13913"/>
                  </a:cubicBezTo>
                  <a:cubicBezTo>
                    <a:pt x="175760" y="8092"/>
                    <a:pt x="177348" y="4388"/>
                    <a:pt x="149831" y="13913"/>
                  </a:cubicBezTo>
                  <a:cubicBezTo>
                    <a:pt x="122314" y="23438"/>
                    <a:pt x="9073" y="106517"/>
                    <a:pt x="606" y="1059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E6DC5B8C-E583-2EBB-CF00-FE1493976127}"/>
                </a:ext>
              </a:extLst>
            </p:cNvPr>
            <p:cNvSpPr/>
            <p:nvPr/>
          </p:nvSpPr>
          <p:spPr>
            <a:xfrm>
              <a:off x="3704829" y="2139950"/>
              <a:ext cx="191194" cy="85964"/>
            </a:xfrm>
            <a:custGeom>
              <a:avLst/>
              <a:gdLst>
                <a:gd name="connsiteX0" fmla="*/ 396 w 191194"/>
                <a:gd name="connsiteY0" fmla="*/ 28575 h 85964"/>
                <a:gd name="connsiteX1" fmla="*/ 76596 w 191194"/>
                <a:gd name="connsiteY1" fmla="*/ 12700 h 85964"/>
                <a:gd name="connsiteX2" fmla="*/ 133746 w 191194"/>
                <a:gd name="connsiteY2" fmla="*/ 31750 h 85964"/>
                <a:gd name="connsiteX3" fmla="*/ 127396 w 191194"/>
                <a:gd name="connsiteY3" fmla="*/ 12700 h 85964"/>
                <a:gd name="connsiteX4" fmla="*/ 190896 w 191194"/>
                <a:gd name="connsiteY4" fmla="*/ 85725 h 85964"/>
                <a:gd name="connsiteX5" fmla="*/ 149621 w 191194"/>
                <a:gd name="connsiteY5" fmla="*/ 34925 h 85964"/>
                <a:gd name="connsiteX6" fmla="*/ 111521 w 191194"/>
                <a:gd name="connsiteY6" fmla="*/ 0 h 85964"/>
                <a:gd name="connsiteX7" fmla="*/ 396 w 191194"/>
                <a:gd name="connsiteY7" fmla="*/ 28575 h 8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194" h="85964">
                  <a:moveTo>
                    <a:pt x="396" y="28575"/>
                  </a:moveTo>
                  <a:cubicBezTo>
                    <a:pt x="-5425" y="30692"/>
                    <a:pt x="54371" y="12171"/>
                    <a:pt x="76596" y="12700"/>
                  </a:cubicBezTo>
                  <a:cubicBezTo>
                    <a:pt x="98821" y="13229"/>
                    <a:pt x="133746" y="31750"/>
                    <a:pt x="133746" y="31750"/>
                  </a:cubicBezTo>
                  <a:cubicBezTo>
                    <a:pt x="142213" y="31750"/>
                    <a:pt x="117871" y="3704"/>
                    <a:pt x="127396" y="12700"/>
                  </a:cubicBezTo>
                  <a:cubicBezTo>
                    <a:pt x="136921" y="21696"/>
                    <a:pt x="187192" y="82021"/>
                    <a:pt x="190896" y="85725"/>
                  </a:cubicBezTo>
                  <a:cubicBezTo>
                    <a:pt x="194600" y="89429"/>
                    <a:pt x="162850" y="49213"/>
                    <a:pt x="149621" y="34925"/>
                  </a:cubicBezTo>
                  <a:cubicBezTo>
                    <a:pt x="136392" y="20637"/>
                    <a:pt x="134804" y="0"/>
                    <a:pt x="111521" y="0"/>
                  </a:cubicBezTo>
                  <a:cubicBezTo>
                    <a:pt x="88238" y="0"/>
                    <a:pt x="6217" y="26458"/>
                    <a:pt x="396" y="285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E1C65382-BCA5-BE81-CA8A-F73521345504}"/>
                </a:ext>
              </a:extLst>
            </p:cNvPr>
            <p:cNvSpPr/>
            <p:nvPr/>
          </p:nvSpPr>
          <p:spPr>
            <a:xfrm>
              <a:off x="3638547" y="2130418"/>
              <a:ext cx="130184" cy="130185"/>
            </a:xfrm>
            <a:custGeom>
              <a:avLst/>
              <a:gdLst>
                <a:gd name="connsiteX0" fmla="*/ 3 w 130184"/>
                <a:gd name="connsiteY0" fmla="*/ 130182 h 130185"/>
                <a:gd name="connsiteX1" fmla="*/ 76203 w 130184"/>
                <a:gd name="connsiteY1" fmla="*/ 50807 h 130185"/>
                <a:gd name="connsiteX2" fmla="*/ 130178 w 130184"/>
                <a:gd name="connsiteY2" fmla="*/ 7 h 130185"/>
                <a:gd name="connsiteX3" fmla="*/ 73028 w 130184"/>
                <a:gd name="connsiteY3" fmla="*/ 47632 h 130185"/>
                <a:gd name="connsiteX4" fmla="*/ 3 w 130184"/>
                <a:gd name="connsiteY4" fmla="*/ 130182 h 13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84" h="130185">
                  <a:moveTo>
                    <a:pt x="3" y="130182"/>
                  </a:moveTo>
                  <a:cubicBezTo>
                    <a:pt x="532" y="130711"/>
                    <a:pt x="54507" y="72503"/>
                    <a:pt x="76203" y="50807"/>
                  </a:cubicBezTo>
                  <a:cubicBezTo>
                    <a:pt x="97899" y="29111"/>
                    <a:pt x="130707" y="536"/>
                    <a:pt x="130178" y="7"/>
                  </a:cubicBezTo>
                  <a:cubicBezTo>
                    <a:pt x="129649" y="-522"/>
                    <a:pt x="91020" y="27524"/>
                    <a:pt x="73028" y="47632"/>
                  </a:cubicBezTo>
                  <a:cubicBezTo>
                    <a:pt x="55036" y="67740"/>
                    <a:pt x="-526" y="129653"/>
                    <a:pt x="3" y="130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0A4A5F83-C6C7-42D7-85A0-1FFCAE0EEAC4}"/>
                </a:ext>
              </a:extLst>
            </p:cNvPr>
            <p:cNvSpPr/>
            <p:nvPr/>
          </p:nvSpPr>
          <p:spPr>
            <a:xfrm>
              <a:off x="3625693" y="3409947"/>
              <a:ext cx="693288" cy="311155"/>
            </a:xfrm>
            <a:custGeom>
              <a:avLst/>
              <a:gdLst>
                <a:gd name="connsiteX0" fmla="*/ 692307 w 693288"/>
                <a:gd name="connsiteY0" fmla="*/ 3 h 311155"/>
                <a:gd name="connsiteX1" fmla="*/ 539907 w 693288"/>
                <a:gd name="connsiteY1" fmla="*/ 98428 h 311155"/>
                <a:gd name="connsiteX2" fmla="*/ 384332 w 693288"/>
                <a:gd name="connsiteY2" fmla="*/ 215903 h 311155"/>
                <a:gd name="connsiteX3" fmla="*/ 485932 w 693288"/>
                <a:gd name="connsiteY3" fmla="*/ 111128 h 311155"/>
                <a:gd name="connsiteX4" fmla="*/ 295432 w 693288"/>
                <a:gd name="connsiteY4" fmla="*/ 238128 h 311155"/>
                <a:gd name="connsiteX5" fmla="*/ 276382 w 693288"/>
                <a:gd name="connsiteY5" fmla="*/ 247653 h 311155"/>
                <a:gd name="connsiteX6" fmla="*/ 279557 w 693288"/>
                <a:gd name="connsiteY6" fmla="*/ 228603 h 311155"/>
                <a:gd name="connsiteX7" fmla="*/ 146207 w 693288"/>
                <a:gd name="connsiteY7" fmla="*/ 225428 h 311155"/>
                <a:gd name="connsiteX8" fmla="*/ 157 w 693288"/>
                <a:gd name="connsiteY8" fmla="*/ 311153 h 311155"/>
                <a:gd name="connsiteX9" fmla="*/ 174782 w 693288"/>
                <a:gd name="connsiteY9" fmla="*/ 222253 h 311155"/>
                <a:gd name="connsiteX10" fmla="*/ 311307 w 693288"/>
                <a:gd name="connsiteY10" fmla="*/ 225428 h 311155"/>
                <a:gd name="connsiteX11" fmla="*/ 263682 w 693288"/>
                <a:gd name="connsiteY11" fmla="*/ 180978 h 311155"/>
                <a:gd name="connsiteX12" fmla="*/ 320832 w 693288"/>
                <a:gd name="connsiteY12" fmla="*/ 184153 h 311155"/>
                <a:gd name="connsiteX13" fmla="*/ 412907 w 693288"/>
                <a:gd name="connsiteY13" fmla="*/ 123828 h 311155"/>
                <a:gd name="connsiteX14" fmla="*/ 368457 w 693288"/>
                <a:gd name="connsiteY14" fmla="*/ 165103 h 311155"/>
                <a:gd name="connsiteX15" fmla="*/ 552607 w 693288"/>
                <a:gd name="connsiteY15" fmla="*/ 73028 h 311155"/>
                <a:gd name="connsiteX16" fmla="*/ 463707 w 693288"/>
                <a:gd name="connsiteY16" fmla="*/ 101603 h 311155"/>
                <a:gd name="connsiteX17" fmla="*/ 692307 w 693288"/>
                <a:gd name="connsiteY17" fmla="*/ 3 h 31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3288" h="311155">
                  <a:moveTo>
                    <a:pt x="692307" y="3"/>
                  </a:moveTo>
                  <a:cubicBezTo>
                    <a:pt x="705007" y="-526"/>
                    <a:pt x="591236" y="62445"/>
                    <a:pt x="539907" y="98428"/>
                  </a:cubicBezTo>
                  <a:cubicBezTo>
                    <a:pt x="488578" y="134411"/>
                    <a:pt x="393328" y="213786"/>
                    <a:pt x="384332" y="215903"/>
                  </a:cubicBezTo>
                  <a:cubicBezTo>
                    <a:pt x="375336" y="218020"/>
                    <a:pt x="500749" y="107424"/>
                    <a:pt x="485932" y="111128"/>
                  </a:cubicBezTo>
                  <a:cubicBezTo>
                    <a:pt x="471115" y="114832"/>
                    <a:pt x="330357" y="215374"/>
                    <a:pt x="295432" y="238128"/>
                  </a:cubicBezTo>
                  <a:cubicBezTo>
                    <a:pt x="260507" y="260882"/>
                    <a:pt x="279028" y="249241"/>
                    <a:pt x="276382" y="247653"/>
                  </a:cubicBezTo>
                  <a:cubicBezTo>
                    <a:pt x="273736" y="246066"/>
                    <a:pt x="301253" y="232307"/>
                    <a:pt x="279557" y="228603"/>
                  </a:cubicBezTo>
                  <a:cubicBezTo>
                    <a:pt x="257861" y="224899"/>
                    <a:pt x="192774" y="211670"/>
                    <a:pt x="146207" y="225428"/>
                  </a:cubicBezTo>
                  <a:cubicBezTo>
                    <a:pt x="99640" y="239186"/>
                    <a:pt x="-4606" y="311682"/>
                    <a:pt x="157" y="311153"/>
                  </a:cubicBezTo>
                  <a:cubicBezTo>
                    <a:pt x="4919" y="310624"/>
                    <a:pt x="122924" y="236540"/>
                    <a:pt x="174782" y="222253"/>
                  </a:cubicBezTo>
                  <a:cubicBezTo>
                    <a:pt x="226640" y="207966"/>
                    <a:pt x="296490" y="232307"/>
                    <a:pt x="311307" y="225428"/>
                  </a:cubicBezTo>
                  <a:cubicBezTo>
                    <a:pt x="326124" y="218549"/>
                    <a:pt x="262095" y="187857"/>
                    <a:pt x="263682" y="180978"/>
                  </a:cubicBezTo>
                  <a:cubicBezTo>
                    <a:pt x="265269" y="174099"/>
                    <a:pt x="295961" y="193678"/>
                    <a:pt x="320832" y="184153"/>
                  </a:cubicBezTo>
                  <a:cubicBezTo>
                    <a:pt x="345703" y="174628"/>
                    <a:pt x="404969" y="127003"/>
                    <a:pt x="412907" y="123828"/>
                  </a:cubicBezTo>
                  <a:cubicBezTo>
                    <a:pt x="420845" y="120653"/>
                    <a:pt x="345174" y="173570"/>
                    <a:pt x="368457" y="165103"/>
                  </a:cubicBezTo>
                  <a:cubicBezTo>
                    <a:pt x="391740" y="156636"/>
                    <a:pt x="536732" y="83611"/>
                    <a:pt x="552607" y="73028"/>
                  </a:cubicBezTo>
                  <a:cubicBezTo>
                    <a:pt x="568482" y="62445"/>
                    <a:pt x="438836" y="113245"/>
                    <a:pt x="463707" y="101603"/>
                  </a:cubicBezTo>
                  <a:cubicBezTo>
                    <a:pt x="488578" y="89961"/>
                    <a:pt x="679607" y="532"/>
                    <a:pt x="69230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6F9278D3-3409-A1E2-FF7F-159F164838C3}"/>
                </a:ext>
              </a:extLst>
            </p:cNvPr>
            <p:cNvSpPr/>
            <p:nvPr/>
          </p:nvSpPr>
          <p:spPr>
            <a:xfrm>
              <a:off x="3796933" y="3320940"/>
              <a:ext cx="533874" cy="289984"/>
            </a:xfrm>
            <a:custGeom>
              <a:avLst/>
              <a:gdLst>
                <a:gd name="connsiteX0" fmla="*/ 533767 w 533874"/>
                <a:gd name="connsiteY0" fmla="*/ 110 h 289984"/>
                <a:gd name="connsiteX1" fmla="*/ 263892 w 533874"/>
                <a:gd name="connsiteY1" fmla="*/ 146160 h 289984"/>
                <a:gd name="connsiteX2" fmla="*/ 367 w 533874"/>
                <a:gd name="connsiteY2" fmla="*/ 289035 h 289984"/>
                <a:gd name="connsiteX3" fmla="*/ 213092 w 533874"/>
                <a:gd name="connsiteY3" fmla="*/ 203310 h 289984"/>
                <a:gd name="connsiteX4" fmla="*/ 489317 w 533874"/>
                <a:gd name="connsiteY4" fmla="*/ 104885 h 289984"/>
                <a:gd name="connsiteX5" fmla="*/ 225792 w 533874"/>
                <a:gd name="connsiteY5" fmla="*/ 174735 h 289984"/>
                <a:gd name="connsiteX6" fmla="*/ 533767 w 533874"/>
                <a:gd name="connsiteY6" fmla="*/ 110 h 2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874" h="289984">
                  <a:moveTo>
                    <a:pt x="533767" y="110"/>
                  </a:moveTo>
                  <a:cubicBezTo>
                    <a:pt x="540117" y="-4652"/>
                    <a:pt x="263892" y="146160"/>
                    <a:pt x="263892" y="146160"/>
                  </a:cubicBezTo>
                  <a:cubicBezTo>
                    <a:pt x="174992" y="194314"/>
                    <a:pt x="8834" y="279510"/>
                    <a:pt x="367" y="289035"/>
                  </a:cubicBezTo>
                  <a:cubicBezTo>
                    <a:pt x="-8100" y="298560"/>
                    <a:pt x="131600" y="234002"/>
                    <a:pt x="213092" y="203310"/>
                  </a:cubicBezTo>
                  <a:cubicBezTo>
                    <a:pt x="294584" y="172618"/>
                    <a:pt x="487200" y="109647"/>
                    <a:pt x="489317" y="104885"/>
                  </a:cubicBezTo>
                  <a:cubicBezTo>
                    <a:pt x="491434" y="100123"/>
                    <a:pt x="219442" y="186906"/>
                    <a:pt x="225792" y="174735"/>
                  </a:cubicBezTo>
                  <a:cubicBezTo>
                    <a:pt x="232142" y="162564"/>
                    <a:pt x="527417" y="4872"/>
                    <a:pt x="533767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94DF875A-0EB7-D5F8-397E-A60985BF0FDC}"/>
                </a:ext>
              </a:extLst>
            </p:cNvPr>
            <p:cNvSpPr/>
            <p:nvPr/>
          </p:nvSpPr>
          <p:spPr>
            <a:xfrm>
              <a:off x="3841092" y="3281593"/>
              <a:ext cx="407621" cy="287889"/>
            </a:xfrm>
            <a:custGeom>
              <a:avLst/>
              <a:gdLst>
                <a:gd name="connsiteX0" fmla="*/ 407058 w 407621"/>
                <a:gd name="connsiteY0" fmla="*/ 1357 h 287889"/>
                <a:gd name="connsiteX1" fmla="*/ 165758 w 407621"/>
                <a:gd name="connsiteY1" fmla="*/ 150582 h 287889"/>
                <a:gd name="connsiteX2" fmla="*/ 658 w 407621"/>
                <a:gd name="connsiteY2" fmla="*/ 287107 h 287889"/>
                <a:gd name="connsiteX3" fmla="*/ 226083 w 407621"/>
                <a:gd name="connsiteY3" fmla="*/ 87082 h 287889"/>
                <a:gd name="connsiteX4" fmla="*/ 407058 w 407621"/>
                <a:gd name="connsiteY4" fmla="*/ 1357 h 28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621" h="287889">
                  <a:moveTo>
                    <a:pt x="407058" y="1357"/>
                  </a:moveTo>
                  <a:cubicBezTo>
                    <a:pt x="397004" y="11940"/>
                    <a:pt x="233491" y="102957"/>
                    <a:pt x="165758" y="150582"/>
                  </a:cubicBezTo>
                  <a:cubicBezTo>
                    <a:pt x="98025" y="198207"/>
                    <a:pt x="-9396" y="297690"/>
                    <a:pt x="658" y="287107"/>
                  </a:cubicBezTo>
                  <a:cubicBezTo>
                    <a:pt x="10712" y="276524"/>
                    <a:pt x="162054" y="129944"/>
                    <a:pt x="226083" y="87082"/>
                  </a:cubicBezTo>
                  <a:cubicBezTo>
                    <a:pt x="290112" y="44220"/>
                    <a:pt x="417112" y="-9226"/>
                    <a:pt x="407058" y="13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50E88707-31CE-6827-7D13-D26EE08D0978}"/>
                </a:ext>
              </a:extLst>
            </p:cNvPr>
            <p:cNvSpPr/>
            <p:nvPr/>
          </p:nvSpPr>
          <p:spPr>
            <a:xfrm>
              <a:off x="3641697" y="3735805"/>
              <a:ext cx="62741" cy="349657"/>
            </a:xfrm>
            <a:custGeom>
              <a:avLst/>
              <a:gdLst>
                <a:gd name="connsiteX0" fmla="*/ 15903 w 62741"/>
                <a:gd name="connsiteY0" fmla="*/ 1170 h 349657"/>
                <a:gd name="connsiteX1" fmla="*/ 9553 w 62741"/>
                <a:gd name="connsiteY1" fmla="*/ 188495 h 349657"/>
                <a:gd name="connsiteX2" fmla="*/ 57178 w 62741"/>
                <a:gd name="connsiteY2" fmla="*/ 344070 h 349657"/>
                <a:gd name="connsiteX3" fmla="*/ 57178 w 62741"/>
                <a:gd name="connsiteY3" fmla="*/ 305970 h 349657"/>
                <a:gd name="connsiteX4" fmla="*/ 15903 w 62741"/>
                <a:gd name="connsiteY4" fmla="*/ 217070 h 349657"/>
                <a:gd name="connsiteX5" fmla="*/ 28 w 62741"/>
                <a:gd name="connsiteY5" fmla="*/ 112295 h 349657"/>
                <a:gd name="connsiteX6" fmla="*/ 15903 w 62741"/>
                <a:gd name="connsiteY6" fmla="*/ 1170 h 34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741" h="349657">
                  <a:moveTo>
                    <a:pt x="15903" y="1170"/>
                  </a:moveTo>
                  <a:cubicBezTo>
                    <a:pt x="17490" y="13870"/>
                    <a:pt x="2674" y="131345"/>
                    <a:pt x="9553" y="188495"/>
                  </a:cubicBezTo>
                  <a:cubicBezTo>
                    <a:pt x="16432" y="245645"/>
                    <a:pt x="49240" y="324491"/>
                    <a:pt x="57178" y="344070"/>
                  </a:cubicBezTo>
                  <a:cubicBezTo>
                    <a:pt x="65116" y="363649"/>
                    <a:pt x="64057" y="327136"/>
                    <a:pt x="57178" y="305970"/>
                  </a:cubicBezTo>
                  <a:cubicBezTo>
                    <a:pt x="50299" y="284804"/>
                    <a:pt x="25428" y="249349"/>
                    <a:pt x="15903" y="217070"/>
                  </a:cubicBezTo>
                  <a:cubicBezTo>
                    <a:pt x="6378" y="184791"/>
                    <a:pt x="-501" y="141928"/>
                    <a:pt x="28" y="112295"/>
                  </a:cubicBezTo>
                  <a:cubicBezTo>
                    <a:pt x="557" y="82662"/>
                    <a:pt x="14316" y="-11530"/>
                    <a:pt x="15903" y="11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63995FA7-529E-C0D0-802C-17CFDFC4887F}"/>
                </a:ext>
              </a:extLst>
            </p:cNvPr>
            <p:cNvSpPr/>
            <p:nvPr/>
          </p:nvSpPr>
          <p:spPr>
            <a:xfrm>
              <a:off x="4166218" y="3413064"/>
              <a:ext cx="101238" cy="549357"/>
            </a:xfrm>
            <a:custGeom>
              <a:avLst/>
              <a:gdLst>
                <a:gd name="connsiteX0" fmla="*/ 100982 w 101238"/>
                <a:gd name="connsiteY0" fmla="*/ 61 h 549357"/>
                <a:gd name="connsiteX1" fmla="*/ 34307 w 101238"/>
                <a:gd name="connsiteY1" fmla="*/ 244536 h 549357"/>
                <a:gd name="connsiteX2" fmla="*/ 50182 w 101238"/>
                <a:gd name="connsiteY2" fmla="*/ 498536 h 549357"/>
                <a:gd name="connsiteX3" fmla="*/ 34307 w 101238"/>
                <a:gd name="connsiteY3" fmla="*/ 400111 h 549357"/>
                <a:gd name="connsiteX4" fmla="*/ 91457 w 101238"/>
                <a:gd name="connsiteY4" fmla="*/ 549336 h 549357"/>
                <a:gd name="connsiteX5" fmla="*/ 31132 w 101238"/>
                <a:gd name="connsiteY5" fmla="*/ 409636 h 549357"/>
                <a:gd name="connsiteX6" fmla="*/ 12082 w 101238"/>
                <a:gd name="connsiteY6" fmla="*/ 209611 h 549357"/>
                <a:gd name="connsiteX7" fmla="*/ 5732 w 101238"/>
                <a:gd name="connsiteY7" fmla="*/ 266761 h 549357"/>
                <a:gd name="connsiteX8" fmla="*/ 100982 w 101238"/>
                <a:gd name="connsiteY8" fmla="*/ 61 h 54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238" h="549357">
                  <a:moveTo>
                    <a:pt x="100982" y="61"/>
                  </a:moveTo>
                  <a:cubicBezTo>
                    <a:pt x="105744" y="-3643"/>
                    <a:pt x="42774" y="161457"/>
                    <a:pt x="34307" y="244536"/>
                  </a:cubicBezTo>
                  <a:cubicBezTo>
                    <a:pt x="25840" y="327615"/>
                    <a:pt x="50182" y="472607"/>
                    <a:pt x="50182" y="498536"/>
                  </a:cubicBezTo>
                  <a:cubicBezTo>
                    <a:pt x="50182" y="524465"/>
                    <a:pt x="27428" y="391644"/>
                    <a:pt x="34307" y="400111"/>
                  </a:cubicBezTo>
                  <a:cubicBezTo>
                    <a:pt x="41186" y="408578"/>
                    <a:pt x="91986" y="547749"/>
                    <a:pt x="91457" y="549336"/>
                  </a:cubicBezTo>
                  <a:cubicBezTo>
                    <a:pt x="90928" y="550923"/>
                    <a:pt x="44361" y="466257"/>
                    <a:pt x="31132" y="409636"/>
                  </a:cubicBezTo>
                  <a:cubicBezTo>
                    <a:pt x="17903" y="353015"/>
                    <a:pt x="16315" y="233423"/>
                    <a:pt x="12082" y="209611"/>
                  </a:cubicBezTo>
                  <a:cubicBezTo>
                    <a:pt x="7849" y="185799"/>
                    <a:pt x="-8555" y="297453"/>
                    <a:pt x="5732" y="266761"/>
                  </a:cubicBezTo>
                  <a:cubicBezTo>
                    <a:pt x="20019" y="236069"/>
                    <a:pt x="96220" y="3765"/>
                    <a:pt x="100982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E0F83BB8-583E-04D3-3101-66DB214B9E0D}"/>
                </a:ext>
              </a:extLst>
            </p:cNvPr>
            <p:cNvSpPr/>
            <p:nvPr/>
          </p:nvSpPr>
          <p:spPr>
            <a:xfrm>
              <a:off x="3773601" y="3689254"/>
              <a:ext cx="116162" cy="343596"/>
            </a:xfrm>
            <a:custGeom>
              <a:avLst/>
              <a:gdLst>
                <a:gd name="connsiteX0" fmla="*/ 115774 w 116162"/>
                <a:gd name="connsiteY0" fmla="*/ 3271 h 343596"/>
                <a:gd name="connsiteX1" fmla="*/ 14174 w 116162"/>
                <a:gd name="connsiteY1" fmla="*/ 168371 h 343596"/>
                <a:gd name="connsiteX2" fmla="*/ 1474 w 116162"/>
                <a:gd name="connsiteY2" fmla="*/ 244571 h 343596"/>
                <a:gd name="connsiteX3" fmla="*/ 20524 w 116162"/>
                <a:gd name="connsiteY3" fmla="*/ 209646 h 343596"/>
                <a:gd name="connsiteX4" fmla="*/ 4649 w 116162"/>
                <a:gd name="connsiteY4" fmla="*/ 342996 h 343596"/>
                <a:gd name="connsiteX5" fmla="*/ 20524 w 116162"/>
                <a:gd name="connsiteY5" fmla="*/ 254096 h 343596"/>
                <a:gd name="connsiteX6" fmla="*/ 99899 w 116162"/>
                <a:gd name="connsiteY6" fmla="*/ 142971 h 343596"/>
                <a:gd name="connsiteX7" fmla="*/ 30049 w 116162"/>
                <a:gd name="connsiteY7" fmla="*/ 228696 h 343596"/>
                <a:gd name="connsiteX8" fmla="*/ 84024 w 116162"/>
                <a:gd name="connsiteY8" fmla="*/ 127096 h 343596"/>
                <a:gd name="connsiteX9" fmla="*/ 33224 w 116162"/>
                <a:gd name="connsiteY9" fmla="*/ 196946 h 343596"/>
                <a:gd name="connsiteX10" fmla="*/ 42749 w 116162"/>
                <a:gd name="connsiteY10" fmla="*/ 108046 h 343596"/>
                <a:gd name="connsiteX11" fmla="*/ 49099 w 116162"/>
                <a:gd name="connsiteY11" fmla="*/ 63596 h 343596"/>
                <a:gd name="connsiteX12" fmla="*/ 115774 w 116162"/>
                <a:gd name="connsiteY12" fmla="*/ 3271 h 34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162" h="343596">
                  <a:moveTo>
                    <a:pt x="115774" y="3271"/>
                  </a:moveTo>
                  <a:cubicBezTo>
                    <a:pt x="109953" y="20733"/>
                    <a:pt x="33224" y="128154"/>
                    <a:pt x="14174" y="168371"/>
                  </a:cubicBezTo>
                  <a:cubicBezTo>
                    <a:pt x="-4876" y="208588"/>
                    <a:pt x="416" y="237692"/>
                    <a:pt x="1474" y="244571"/>
                  </a:cubicBezTo>
                  <a:cubicBezTo>
                    <a:pt x="2532" y="251450"/>
                    <a:pt x="19995" y="193242"/>
                    <a:pt x="20524" y="209646"/>
                  </a:cubicBezTo>
                  <a:cubicBezTo>
                    <a:pt x="21053" y="226050"/>
                    <a:pt x="4649" y="335588"/>
                    <a:pt x="4649" y="342996"/>
                  </a:cubicBezTo>
                  <a:cubicBezTo>
                    <a:pt x="4649" y="350404"/>
                    <a:pt x="4649" y="287433"/>
                    <a:pt x="20524" y="254096"/>
                  </a:cubicBezTo>
                  <a:cubicBezTo>
                    <a:pt x="36399" y="220759"/>
                    <a:pt x="98312" y="147204"/>
                    <a:pt x="99899" y="142971"/>
                  </a:cubicBezTo>
                  <a:cubicBezTo>
                    <a:pt x="101486" y="138738"/>
                    <a:pt x="32695" y="231342"/>
                    <a:pt x="30049" y="228696"/>
                  </a:cubicBezTo>
                  <a:cubicBezTo>
                    <a:pt x="27403" y="226050"/>
                    <a:pt x="83495" y="132388"/>
                    <a:pt x="84024" y="127096"/>
                  </a:cubicBezTo>
                  <a:cubicBezTo>
                    <a:pt x="84553" y="121804"/>
                    <a:pt x="40103" y="200121"/>
                    <a:pt x="33224" y="196946"/>
                  </a:cubicBezTo>
                  <a:cubicBezTo>
                    <a:pt x="26345" y="193771"/>
                    <a:pt x="40103" y="130271"/>
                    <a:pt x="42749" y="108046"/>
                  </a:cubicBezTo>
                  <a:cubicBezTo>
                    <a:pt x="45395" y="85821"/>
                    <a:pt x="37987" y="84233"/>
                    <a:pt x="49099" y="63596"/>
                  </a:cubicBezTo>
                  <a:cubicBezTo>
                    <a:pt x="60211" y="42959"/>
                    <a:pt x="121595" y="-14191"/>
                    <a:pt x="115774" y="3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B52AADA0-77D4-A3ED-8562-D224F10B16B5}"/>
                </a:ext>
              </a:extLst>
            </p:cNvPr>
            <p:cNvSpPr/>
            <p:nvPr/>
          </p:nvSpPr>
          <p:spPr>
            <a:xfrm>
              <a:off x="3660563" y="3810000"/>
              <a:ext cx="125847" cy="201638"/>
            </a:xfrm>
            <a:custGeom>
              <a:avLst/>
              <a:gdLst>
                <a:gd name="connsiteX0" fmla="*/ 60537 w 125847"/>
                <a:gd name="connsiteY0" fmla="*/ 0 h 201638"/>
                <a:gd name="connsiteX1" fmla="*/ 25612 w 125847"/>
                <a:gd name="connsiteY1" fmla="*/ 101600 h 201638"/>
                <a:gd name="connsiteX2" fmla="*/ 38312 w 125847"/>
                <a:gd name="connsiteY2" fmla="*/ 146050 h 201638"/>
                <a:gd name="connsiteX3" fmla="*/ 25612 w 125847"/>
                <a:gd name="connsiteY3" fmla="*/ 127000 h 201638"/>
                <a:gd name="connsiteX4" fmla="*/ 124037 w 125847"/>
                <a:gd name="connsiteY4" fmla="*/ 200025 h 201638"/>
                <a:gd name="connsiteX5" fmla="*/ 82762 w 125847"/>
                <a:gd name="connsiteY5" fmla="*/ 171450 h 201638"/>
                <a:gd name="connsiteX6" fmla="*/ 212 w 125847"/>
                <a:gd name="connsiteY6" fmla="*/ 101600 h 201638"/>
                <a:gd name="connsiteX7" fmla="*/ 60537 w 125847"/>
                <a:gd name="connsiteY7" fmla="*/ 0 h 20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47" h="201638">
                  <a:moveTo>
                    <a:pt x="60537" y="0"/>
                  </a:moveTo>
                  <a:cubicBezTo>
                    <a:pt x="64770" y="0"/>
                    <a:pt x="29316" y="77258"/>
                    <a:pt x="25612" y="101600"/>
                  </a:cubicBezTo>
                  <a:cubicBezTo>
                    <a:pt x="21908" y="125942"/>
                    <a:pt x="38312" y="141817"/>
                    <a:pt x="38312" y="146050"/>
                  </a:cubicBezTo>
                  <a:cubicBezTo>
                    <a:pt x="38312" y="150283"/>
                    <a:pt x="11325" y="118004"/>
                    <a:pt x="25612" y="127000"/>
                  </a:cubicBezTo>
                  <a:cubicBezTo>
                    <a:pt x="39899" y="135996"/>
                    <a:pt x="114512" y="192617"/>
                    <a:pt x="124037" y="200025"/>
                  </a:cubicBezTo>
                  <a:cubicBezTo>
                    <a:pt x="133562" y="207433"/>
                    <a:pt x="103399" y="187854"/>
                    <a:pt x="82762" y="171450"/>
                  </a:cubicBezTo>
                  <a:cubicBezTo>
                    <a:pt x="62125" y="155046"/>
                    <a:pt x="4445" y="125412"/>
                    <a:pt x="212" y="101600"/>
                  </a:cubicBezTo>
                  <a:cubicBezTo>
                    <a:pt x="-4021" y="77788"/>
                    <a:pt x="56304" y="0"/>
                    <a:pt x="6053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DFCC5507-C1E9-EDFB-FBEA-A961E13A2646}"/>
                </a:ext>
              </a:extLst>
            </p:cNvPr>
            <p:cNvSpPr/>
            <p:nvPr/>
          </p:nvSpPr>
          <p:spPr>
            <a:xfrm>
              <a:off x="3708350" y="3786814"/>
              <a:ext cx="95300" cy="204523"/>
            </a:xfrm>
            <a:custGeom>
              <a:avLst/>
              <a:gdLst>
                <a:gd name="connsiteX0" fmla="*/ 50 w 95300"/>
                <a:gd name="connsiteY0" fmla="*/ 35886 h 204523"/>
                <a:gd name="connsiteX1" fmla="*/ 41325 w 95300"/>
                <a:gd name="connsiteY1" fmla="*/ 96211 h 204523"/>
                <a:gd name="connsiteX2" fmla="*/ 41325 w 95300"/>
                <a:gd name="connsiteY2" fmla="*/ 156536 h 204523"/>
                <a:gd name="connsiteX3" fmla="*/ 22275 w 95300"/>
                <a:gd name="connsiteY3" fmla="*/ 204161 h 204523"/>
                <a:gd name="connsiteX4" fmla="*/ 50850 w 95300"/>
                <a:gd name="connsiteY4" fmla="*/ 131136 h 204523"/>
                <a:gd name="connsiteX5" fmla="*/ 95300 w 95300"/>
                <a:gd name="connsiteY5" fmla="*/ 961 h 204523"/>
                <a:gd name="connsiteX6" fmla="*/ 50850 w 95300"/>
                <a:gd name="connsiteY6" fmla="*/ 70811 h 204523"/>
                <a:gd name="connsiteX7" fmla="*/ 50 w 95300"/>
                <a:gd name="connsiteY7" fmla="*/ 35886 h 20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300" h="204523">
                  <a:moveTo>
                    <a:pt x="50" y="35886"/>
                  </a:moveTo>
                  <a:cubicBezTo>
                    <a:pt x="-1537" y="40119"/>
                    <a:pt x="34446" y="76103"/>
                    <a:pt x="41325" y="96211"/>
                  </a:cubicBezTo>
                  <a:cubicBezTo>
                    <a:pt x="48204" y="116319"/>
                    <a:pt x="44500" y="138544"/>
                    <a:pt x="41325" y="156536"/>
                  </a:cubicBezTo>
                  <a:cubicBezTo>
                    <a:pt x="38150" y="174528"/>
                    <a:pt x="20688" y="208394"/>
                    <a:pt x="22275" y="204161"/>
                  </a:cubicBezTo>
                  <a:cubicBezTo>
                    <a:pt x="23862" y="199928"/>
                    <a:pt x="38679" y="165003"/>
                    <a:pt x="50850" y="131136"/>
                  </a:cubicBezTo>
                  <a:cubicBezTo>
                    <a:pt x="63021" y="97269"/>
                    <a:pt x="95300" y="11015"/>
                    <a:pt x="95300" y="961"/>
                  </a:cubicBezTo>
                  <a:cubicBezTo>
                    <a:pt x="95300" y="-9093"/>
                    <a:pt x="63550" y="62874"/>
                    <a:pt x="50850" y="70811"/>
                  </a:cubicBezTo>
                  <a:cubicBezTo>
                    <a:pt x="38150" y="78748"/>
                    <a:pt x="1637" y="31653"/>
                    <a:pt x="50" y="35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57B3FF3D-21D3-9C77-EB85-BF3B39C90D9B}"/>
                </a:ext>
              </a:extLst>
            </p:cNvPr>
            <p:cNvSpPr/>
            <p:nvPr/>
          </p:nvSpPr>
          <p:spPr>
            <a:xfrm>
              <a:off x="3689065" y="2235193"/>
              <a:ext cx="105247" cy="41867"/>
            </a:xfrm>
            <a:custGeom>
              <a:avLst/>
              <a:gdLst>
                <a:gd name="connsiteX0" fmla="*/ 285 w 105247"/>
                <a:gd name="connsiteY0" fmla="*/ 41282 h 41867"/>
                <a:gd name="connsiteX1" fmla="*/ 66960 w 105247"/>
                <a:gd name="connsiteY1" fmla="*/ 25407 h 41867"/>
                <a:gd name="connsiteX2" fmla="*/ 63785 w 105247"/>
                <a:gd name="connsiteY2" fmla="*/ 6357 h 41867"/>
                <a:gd name="connsiteX3" fmla="*/ 105060 w 105247"/>
                <a:gd name="connsiteY3" fmla="*/ 28582 h 41867"/>
                <a:gd name="connsiteX4" fmla="*/ 44735 w 105247"/>
                <a:gd name="connsiteY4" fmla="*/ 7 h 41867"/>
                <a:gd name="connsiteX5" fmla="*/ 285 w 105247"/>
                <a:gd name="connsiteY5" fmla="*/ 41282 h 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47" h="41867">
                  <a:moveTo>
                    <a:pt x="285" y="41282"/>
                  </a:moveTo>
                  <a:cubicBezTo>
                    <a:pt x="3989" y="45515"/>
                    <a:pt x="66960" y="25407"/>
                    <a:pt x="66960" y="25407"/>
                  </a:cubicBezTo>
                  <a:cubicBezTo>
                    <a:pt x="77543" y="19586"/>
                    <a:pt x="57435" y="5828"/>
                    <a:pt x="63785" y="6357"/>
                  </a:cubicBezTo>
                  <a:cubicBezTo>
                    <a:pt x="70135" y="6886"/>
                    <a:pt x="108235" y="29640"/>
                    <a:pt x="105060" y="28582"/>
                  </a:cubicBezTo>
                  <a:cubicBezTo>
                    <a:pt x="101885" y="27524"/>
                    <a:pt x="59552" y="-522"/>
                    <a:pt x="44735" y="7"/>
                  </a:cubicBezTo>
                  <a:cubicBezTo>
                    <a:pt x="29918" y="536"/>
                    <a:pt x="-3419" y="37049"/>
                    <a:pt x="285" y="4128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0D7C8BFA-5BEA-88D6-42D5-977E8234E974}"/>
                </a:ext>
              </a:extLst>
            </p:cNvPr>
            <p:cNvSpPr/>
            <p:nvPr/>
          </p:nvSpPr>
          <p:spPr>
            <a:xfrm>
              <a:off x="3710908" y="3981304"/>
              <a:ext cx="80505" cy="645178"/>
            </a:xfrm>
            <a:custGeom>
              <a:avLst/>
              <a:gdLst>
                <a:gd name="connsiteX0" fmla="*/ 19717 w 80505"/>
                <a:gd name="connsiteY0" fmla="*/ 146 h 645178"/>
                <a:gd name="connsiteX1" fmla="*/ 10192 w 80505"/>
                <a:gd name="connsiteY1" fmla="*/ 66821 h 645178"/>
                <a:gd name="connsiteX2" fmla="*/ 35592 w 80505"/>
                <a:gd name="connsiteY2" fmla="*/ 123971 h 645178"/>
                <a:gd name="connsiteX3" fmla="*/ 51467 w 80505"/>
                <a:gd name="connsiteY3" fmla="*/ 184296 h 645178"/>
                <a:gd name="connsiteX4" fmla="*/ 57817 w 80505"/>
                <a:gd name="connsiteY4" fmla="*/ 139846 h 645178"/>
                <a:gd name="connsiteX5" fmla="*/ 32417 w 80505"/>
                <a:gd name="connsiteY5" fmla="*/ 219221 h 645178"/>
                <a:gd name="connsiteX6" fmla="*/ 29242 w 80505"/>
                <a:gd name="connsiteY6" fmla="*/ 463696 h 645178"/>
                <a:gd name="connsiteX7" fmla="*/ 29242 w 80505"/>
                <a:gd name="connsiteY7" fmla="*/ 381146 h 645178"/>
                <a:gd name="connsiteX8" fmla="*/ 13367 w 80505"/>
                <a:gd name="connsiteY8" fmla="*/ 552596 h 645178"/>
                <a:gd name="connsiteX9" fmla="*/ 16542 w 80505"/>
                <a:gd name="connsiteY9" fmla="*/ 644671 h 645178"/>
                <a:gd name="connsiteX10" fmla="*/ 19717 w 80505"/>
                <a:gd name="connsiteY10" fmla="*/ 514496 h 645178"/>
                <a:gd name="connsiteX11" fmla="*/ 10192 w 80505"/>
                <a:gd name="connsiteY11" fmla="*/ 241446 h 645178"/>
                <a:gd name="connsiteX12" fmla="*/ 10192 w 80505"/>
                <a:gd name="connsiteY12" fmla="*/ 355746 h 645178"/>
                <a:gd name="connsiteX13" fmla="*/ 76867 w 80505"/>
                <a:gd name="connsiteY13" fmla="*/ 114446 h 645178"/>
                <a:gd name="connsiteX14" fmla="*/ 64167 w 80505"/>
                <a:gd name="connsiteY14" fmla="*/ 143021 h 645178"/>
                <a:gd name="connsiteX15" fmla="*/ 667 w 80505"/>
                <a:gd name="connsiteY15" fmla="*/ 85871 h 645178"/>
                <a:gd name="connsiteX16" fmla="*/ 19717 w 80505"/>
                <a:gd name="connsiteY16" fmla="*/ 146 h 64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505" h="645178">
                  <a:moveTo>
                    <a:pt x="19717" y="146"/>
                  </a:moveTo>
                  <a:cubicBezTo>
                    <a:pt x="21304" y="-3029"/>
                    <a:pt x="7546" y="46184"/>
                    <a:pt x="10192" y="66821"/>
                  </a:cubicBezTo>
                  <a:cubicBezTo>
                    <a:pt x="12838" y="87458"/>
                    <a:pt x="28713" y="104392"/>
                    <a:pt x="35592" y="123971"/>
                  </a:cubicBezTo>
                  <a:cubicBezTo>
                    <a:pt x="42471" y="143550"/>
                    <a:pt x="47763" y="181650"/>
                    <a:pt x="51467" y="184296"/>
                  </a:cubicBezTo>
                  <a:cubicBezTo>
                    <a:pt x="55171" y="186942"/>
                    <a:pt x="60992" y="134025"/>
                    <a:pt x="57817" y="139846"/>
                  </a:cubicBezTo>
                  <a:cubicBezTo>
                    <a:pt x="54642" y="145667"/>
                    <a:pt x="37180" y="165246"/>
                    <a:pt x="32417" y="219221"/>
                  </a:cubicBezTo>
                  <a:cubicBezTo>
                    <a:pt x="27654" y="273196"/>
                    <a:pt x="29771" y="436709"/>
                    <a:pt x="29242" y="463696"/>
                  </a:cubicBezTo>
                  <a:cubicBezTo>
                    <a:pt x="28713" y="490683"/>
                    <a:pt x="31888" y="366329"/>
                    <a:pt x="29242" y="381146"/>
                  </a:cubicBezTo>
                  <a:cubicBezTo>
                    <a:pt x="26596" y="395963"/>
                    <a:pt x="15484" y="508675"/>
                    <a:pt x="13367" y="552596"/>
                  </a:cubicBezTo>
                  <a:cubicBezTo>
                    <a:pt x="11250" y="596517"/>
                    <a:pt x="15484" y="651021"/>
                    <a:pt x="16542" y="644671"/>
                  </a:cubicBezTo>
                  <a:cubicBezTo>
                    <a:pt x="17600" y="638321"/>
                    <a:pt x="20775" y="581700"/>
                    <a:pt x="19717" y="514496"/>
                  </a:cubicBezTo>
                  <a:cubicBezTo>
                    <a:pt x="18659" y="447292"/>
                    <a:pt x="11779" y="267904"/>
                    <a:pt x="10192" y="241446"/>
                  </a:cubicBezTo>
                  <a:cubicBezTo>
                    <a:pt x="8604" y="214988"/>
                    <a:pt x="-921" y="376913"/>
                    <a:pt x="10192" y="355746"/>
                  </a:cubicBezTo>
                  <a:cubicBezTo>
                    <a:pt x="21305" y="334579"/>
                    <a:pt x="67871" y="149900"/>
                    <a:pt x="76867" y="114446"/>
                  </a:cubicBezTo>
                  <a:cubicBezTo>
                    <a:pt x="85863" y="78992"/>
                    <a:pt x="76867" y="147784"/>
                    <a:pt x="64167" y="143021"/>
                  </a:cubicBezTo>
                  <a:cubicBezTo>
                    <a:pt x="51467" y="138258"/>
                    <a:pt x="5429" y="109683"/>
                    <a:pt x="667" y="85871"/>
                  </a:cubicBezTo>
                  <a:cubicBezTo>
                    <a:pt x="-4095" y="62059"/>
                    <a:pt x="18130" y="3321"/>
                    <a:pt x="19717" y="1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C87F47A8-96CD-F661-439B-5A82F02102C0}"/>
                </a:ext>
              </a:extLst>
            </p:cNvPr>
            <p:cNvSpPr/>
            <p:nvPr/>
          </p:nvSpPr>
          <p:spPr>
            <a:xfrm>
              <a:off x="3968733" y="3327301"/>
              <a:ext cx="352498" cy="190671"/>
            </a:xfrm>
            <a:custGeom>
              <a:avLst/>
              <a:gdLst>
                <a:gd name="connsiteX0" fmla="*/ 352442 w 352498"/>
                <a:gd name="connsiteY0" fmla="*/ 99 h 190671"/>
                <a:gd name="connsiteX1" fmla="*/ 238142 w 352498"/>
                <a:gd name="connsiteY1" fmla="*/ 104874 h 190671"/>
                <a:gd name="connsiteX2" fmla="*/ 3192 w 352498"/>
                <a:gd name="connsiteY2" fmla="*/ 152499 h 190671"/>
                <a:gd name="connsiteX3" fmla="*/ 184167 w 352498"/>
                <a:gd name="connsiteY3" fmla="*/ 117574 h 190671"/>
                <a:gd name="connsiteX4" fmla="*/ 17 w 352498"/>
                <a:gd name="connsiteY4" fmla="*/ 190599 h 190671"/>
                <a:gd name="connsiteX5" fmla="*/ 196867 w 352498"/>
                <a:gd name="connsiteY5" fmla="*/ 130274 h 190671"/>
                <a:gd name="connsiteX6" fmla="*/ 225442 w 352498"/>
                <a:gd name="connsiteY6" fmla="*/ 85824 h 190671"/>
                <a:gd name="connsiteX7" fmla="*/ 352442 w 352498"/>
                <a:gd name="connsiteY7" fmla="*/ 99 h 19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498" h="190671">
                  <a:moveTo>
                    <a:pt x="352442" y="99"/>
                  </a:moveTo>
                  <a:cubicBezTo>
                    <a:pt x="354559" y="3274"/>
                    <a:pt x="296350" y="79474"/>
                    <a:pt x="238142" y="104874"/>
                  </a:cubicBezTo>
                  <a:cubicBezTo>
                    <a:pt x="179934" y="130274"/>
                    <a:pt x="12188" y="150382"/>
                    <a:pt x="3192" y="152499"/>
                  </a:cubicBezTo>
                  <a:cubicBezTo>
                    <a:pt x="-5804" y="154616"/>
                    <a:pt x="184696" y="111224"/>
                    <a:pt x="184167" y="117574"/>
                  </a:cubicBezTo>
                  <a:cubicBezTo>
                    <a:pt x="183638" y="123924"/>
                    <a:pt x="-2100" y="188482"/>
                    <a:pt x="17" y="190599"/>
                  </a:cubicBezTo>
                  <a:cubicBezTo>
                    <a:pt x="2134" y="192716"/>
                    <a:pt x="159296" y="147736"/>
                    <a:pt x="196867" y="130274"/>
                  </a:cubicBezTo>
                  <a:cubicBezTo>
                    <a:pt x="234438" y="112812"/>
                    <a:pt x="202688" y="100641"/>
                    <a:pt x="225442" y="85824"/>
                  </a:cubicBezTo>
                  <a:cubicBezTo>
                    <a:pt x="248196" y="71007"/>
                    <a:pt x="350325" y="-3076"/>
                    <a:pt x="352442" y="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8B657736-CBDE-43F0-7439-AF92EA608B64}"/>
                </a:ext>
              </a:extLst>
            </p:cNvPr>
            <p:cNvSpPr/>
            <p:nvPr/>
          </p:nvSpPr>
          <p:spPr>
            <a:xfrm>
              <a:off x="4068249" y="3416892"/>
              <a:ext cx="193961" cy="389193"/>
            </a:xfrm>
            <a:custGeom>
              <a:avLst/>
              <a:gdLst>
                <a:gd name="connsiteX0" fmla="*/ 2101 w 193961"/>
                <a:gd name="connsiteY0" fmla="*/ 167683 h 389193"/>
                <a:gd name="connsiteX1" fmla="*/ 189426 w 193961"/>
                <a:gd name="connsiteY1" fmla="*/ 43858 h 389193"/>
                <a:gd name="connsiteX2" fmla="*/ 135451 w 193961"/>
                <a:gd name="connsiteY2" fmla="*/ 116883 h 389193"/>
                <a:gd name="connsiteX3" fmla="*/ 129101 w 193961"/>
                <a:gd name="connsiteY3" fmla="*/ 189908 h 389193"/>
                <a:gd name="connsiteX4" fmla="*/ 132276 w 193961"/>
                <a:gd name="connsiteY4" fmla="*/ 154983 h 389193"/>
                <a:gd name="connsiteX5" fmla="*/ 84651 w 193961"/>
                <a:gd name="connsiteY5" fmla="*/ 240708 h 389193"/>
                <a:gd name="connsiteX6" fmla="*/ 56076 w 193961"/>
                <a:gd name="connsiteY6" fmla="*/ 386758 h 389193"/>
                <a:gd name="connsiteX7" fmla="*/ 71951 w 193961"/>
                <a:gd name="connsiteY7" fmla="*/ 307383 h 389193"/>
                <a:gd name="connsiteX8" fmla="*/ 192601 w 193961"/>
                <a:gd name="connsiteY8" fmla="*/ 5758 h 389193"/>
                <a:gd name="connsiteX9" fmla="*/ 94176 w 193961"/>
                <a:gd name="connsiteY9" fmla="*/ 113708 h 389193"/>
                <a:gd name="connsiteX10" fmla="*/ 2101 w 193961"/>
                <a:gd name="connsiteY10" fmla="*/ 167683 h 38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961" h="389193">
                  <a:moveTo>
                    <a:pt x="2101" y="167683"/>
                  </a:moveTo>
                  <a:cubicBezTo>
                    <a:pt x="17976" y="156041"/>
                    <a:pt x="167201" y="52325"/>
                    <a:pt x="189426" y="43858"/>
                  </a:cubicBezTo>
                  <a:cubicBezTo>
                    <a:pt x="211651" y="35391"/>
                    <a:pt x="145505" y="92541"/>
                    <a:pt x="135451" y="116883"/>
                  </a:cubicBezTo>
                  <a:cubicBezTo>
                    <a:pt x="125397" y="141225"/>
                    <a:pt x="129630" y="183558"/>
                    <a:pt x="129101" y="189908"/>
                  </a:cubicBezTo>
                  <a:cubicBezTo>
                    <a:pt x="128572" y="196258"/>
                    <a:pt x="139684" y="146516"/>
                    <a:pt x="132276" y="154983"/>
                  </a:cubicBezTo>
                  <a:cubicBezTo>
                    <a:pt x="124868" y="163450"/>
                    <a:pt x="97351" y="202079"/>
                    <a:pt x="84651" y="240708"/>
                  </a:cubicBezTo>
                  <a:cubicBezTo>
                    <a:pt x="71951" y="279337"/>
                    <a:pt x="58193" y="375646"/>
                    <a:pt x="56076" y="386758"/>
                  </a:cubicBezTo>
                  <a:cubicBezTo>
                    <a:pt x="53959" y="397870"/>
                    <a:pt x="49197" y="370883"/>
                    <a:pt x="71951" y="307383"/>
                  </a:cubicBezTo>
                  <a:cubicBezTo>
                    <a:pt x="94705" y="243883"/>
                    <a:pt x="188897" y="38037"/>
                    <a:pt x="192601" y="5758"/>
                  </a:cubicBezTo>
                  <a:cubicBezTo>
                    <a:pt x="196305" y="-26521"/>
                    <a:pt x="123809" y="86191"/>
                    <a:pt x="94176" y="113708"/>
                  </a:cubicBezTo>
                  <a:cubicBezTo>
                    <a:pt x="64543" y="141225"/>
                    <a:pt x="-13774" y="179325"/>
                    <a:pt x="2101" y="167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40BC5D37-124A-5DBC-EFE0-737C6D462A19}"/>
                </a:ext>
              </a:extLst>
            </p:cNvPr>
            <p:cNvSpPr/>
            <p:nvPr/>
          </p:nvSpPr>
          <p:spPr>
            <a:xfrm>
              <a:off x="4110711" y="3486148"/>
              <a:ext cx="115293" cy="321939"/>
            </a:xfrm>
            <a:custGeom>
              <a:avLst/>
              <a:gdLst>
                <a:gd name="connsiteX0" fmla="*/ 115214 w 115293"/>
                <a:gd name="connsiteY0" fmla="*/ 2 h 321939"/>
                <a:gd name="connsiteX1" fmla="*/ 39014 w 115293"/>
                <a:gd name="connsiteY1" fmla="*/ 133352 h 321939"/>
                <a:gd name="connsiteX2" fmla="*/ 26314 w 115293"/>
                <a:gd name="connsiteY2" fmla="*/ 187327 h 321939"/>
                <a:gd name="connsiteX3" fmla="*/ 914 w 115293"/>
                <a:gd name="connsiteY3" fmla="*/ 320677 h 321939"/>
                <a:gd name="connsiteX4" fmla="*/ 7264 w 115293"/>
                <a:gd name="connsiteY4" fmla="*/ 247652 h 321939"/>
                <a:gd name="connsiteX5" fmla="*/ 23139 w 115293"/>
                <a:gd name="connsiteY5" fmla="*/ 136527 h 321939"/>
                <a:gd name="connsiteX6" fmla="*/ 115214 w 115293"/>
                <a:gd name="connsiteY6" fmla="*/ 2 h 32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293" h="321939">
                  <a:moveTo>
                    <a:pt x="115214" y="2"/>
                  </a:moveTo>
                  <a:cubicBezTo>
                    <a:pt x="117860" y="-527"/>
                    <a:pt x="53831" y="102131"/>
                    <a:pt x="39014" y="133352"/>
                  </a:cubicBezTo>
                  <a:cubicBezTo>
                    <a:pt x="24197" y="164573"/>
                    <a:pt x="32664" y="156106"/>
                    <a:pt x="26314" y="187327"/>
                  </a:cubicBezTo>
                  <a:cubicBezTo>
                    <a:pt x="19964" y="218548"/>
                    <a:pt x="4089" y="310623"/>
                    <a:pt x="914" y="320677"/>
                  </a:cubicBezTo>
                  <a:cubicBezTo>
                    <a:pt x="-2261" y="330731"/>
                    <a:pt x="3560" y="278344"/>
                    <a:pt x="7264" y="247652"/>
                  </a:cubicBezTo>
                  <a:cubicBezTo>
                    <a:pt x="10968" y="216960"/>
                    <a:pt x="4618" y="176214"/>
                    <a:pt x="23139" y="136527"/>
                  </a:cubicBezTo>
                  <a:cubicBezTo>
                    <a:pt x="41660" y="96840"/>
                    <a:pt x="112568" y="531"/>
                    <a:pt x="11521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06B2933C-F6EB-240B-37B4-C7EE2472732E}"/>
                </a:ext>
              </a:extLst>
            </p:cNvPr>
            <p:cNvSpPr/>
            <p:nvPr/>
          </p:nvSpPr>
          <p:spPr>
            <a:xfrm>
              <a:off x="3590718" y="4019322"/>
              <a:ext cx="117693" cy="527975"/>
            </a:xfrm>
            <a:custGeom>
              <a:avLst/>
              <a:gdLst>
                <a:gd name="connsiteX0" fmla="*/ 117682 w 117693"/>
                <a:gd name="connsiteY0" fmla="*/ 228 h 527975"/>
                <a:gd name="connsiteX1" fmla="*/ 25607 w 117693"/>
                <a:gd name="connsiteY1" fmla="*/ 127228 h 527975"/>
                <a:gd name="connsiteX2" fmla="*/ 207 w 117693"/>
                <a:gd name="connsiteY2" fmla="*/ 263753 h 527975"/>
                <a:gd name="connsiteX3" fmla="*/ 35132 w 117693"/>
                <a:gd name="connsiteY3" fmla="*/ 206603 h 527975"/>
                <a:gd name="connsiteX4" fmla="*/ 25607 w 117693"/>
                <a:gd name="connsiteY4" fmla="*/ 422503 h 527975"/>
                <a:gd name="connsiteX5" fmla="*/ 16082 w 117693"/>
                <a:gd name="connsiteY5" fmla="*/ 527278 h 527975"/>
                <a:gd name="connsiteX6" fmla="*/ 22432 w 117693"/>
                <a:gd name="connsiteY6" fmla="*/ 454253 h 527975"/>
                <a:gd name="connsiteX7" fmla="*/ 16082 w 117693"/>
                <a:gd name="connsiteY7" fmla="*/ 206603 h 527975"/>
                <a:gd name="connsiteX8" fmla="*/ 19257 w 117693"/>
                <a:gd name="connsiteY8" fmla="*/ 98653 h 527975"/>
                <a:gd name="connsiteX9" fmla="*/ 117682 w 117693"/>
                <a:gd name="connsiteY9" fmla="*/ 228 h 52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693" h="527975">
                  <a:moveTo>
                    <a:pt x="117682" y="228"/>
                  </a:moveTo>
                  <a:cubicBezTo>
                    <a:pt x="118740" y="4990"/>
                    <a:pt x="45186" y="83307"/>
                    <a:pt x="25607" y="127228"/>
                  </a:cubicBezTo>
                  <a:cubicBezTo>
                    <a:pt x="6028" y="171149"/>
                    <a:pt x="-1380" y="250524"/>
                    <a:pt x="207" y="263753"/>
                  </a:cubicBezTo>
                  <a:cubicBezTo>
                    <a:pt x="1794" y="276982"/>
                    <a:pt x="30899" y="180145"/>
                    <a:pt x="35132" y="206603"/>
                  </a:cubicBezTo>
                  <a:cubicBezTo>
                    <a:pt x="39365" y="233061"/>
                    <a:pt x="28782" y="369057"/>
                    <a:pt x="25607" y="422503"/>
                  </a:cubicBezTo>
                  <a:cubicBezTo>
                    <a:pt x="22432" y="475949"/>
                    <a:pt x="16611" y="521986"/>
                    <a:pt x="16082" y="527278"/>
                  </a:cubicBezTo>
                  <a:cubicBezTo>
                    <a:pt x="15553" y="532570"/>
                    <a:pt x="22432" y="507699"/>
                    <a:pt x="22432" y="454253"/>
                  </a:cubicBezTo>
                  <a:cubicBezTo>
                    <a:pt x="22432" y="400807"/>
                    <a:pt x="16611" y="265870"/>
                    <a:pt x="16082" y="206603"/>
                  </a:cubicBezTo>
                  <a:cubicBezTo>
                    <a:pt x="15553" y="147336"/>
                    <a:pt x="2853" y="130932"/>
                    <a:pt x="19257" y="98653"/>
                  </a:cubicBezTo>
                  <a:cubicBezTo>
                    <a:pt x="35661" y="66374"/>
                    <a:pt x="116624" y="-4534"/>
                    <a:pt x="117682" y="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71616D7C-998E-3F7B-F76F-C5EF53199B86}"/>
                </a:ext>
              </a:extLst>
            </p:cNvPr>
            <p:cNvSpPr/>
            <p:nvPr/>
          </p:nvSpPr>
          <p:spPr>
            <a:xfrm>
              <a:off x="3536291" y="3993867"/>
              <a:ext cx="178985" cy="606956"/>
            </a:xfrm>
            <a:custGeom>
              <a:avLst/>
              <a:gdLst>
                <a:gd name="connsiteX0" fmla="*/ 178459 w 178985"/>
                <a:gd name="connsiteY0" fmla="*/ 283 h 606956"/>
                <a:gd name="connsiteX1" fmla="*/ 3834 w 178985"/>
                <a:gd name="connsiteY1" fmla="*/ 155858 h 606956"/>
                <a:gd name="connsiteX2" fmla="*/ 57809 w 178985"/>
                <a:gd name="connsiteY2" fmla="*/ 159033 h 606956"/>
                <a:gd name="connsiteX3" fmla="*/ 57809 w 178985"/>
                <a:gd name="connsiteY3" fmla="*/ 174908 h 606956"/>
                <a:gd name="connsiteX4" fmla="*/ 32409 w 178985"/>
                <a:gd name="connsiteY4" fmla="*/ 216183 h 606956"/>
                <a:gd name="connsiteX5" fmla="*/ 54634 w 178985"/>
                <a:gd name="connsiteY5" fmla="*/ 346358 h 606956"/>
                <a:gd name="connsiteX6" fmla="*/ 54634 w 178985"/>
                <a:gd name="connsiteY6" fmla="*/ 324133 h 606956"/>
                <a:gd name="connsiteX7" fmla="*/ 64159 w 178985"/>
                <a:gd name="connsiteY7" fmla="*/ 492408 h 606956"/>
                <a:gd name="connsiteX8" fmla="*/ 64159 w 178985"/>
                <a:gd name="connsiteY8" fmla="*/ 454308 h 606956"/>
                <a:gd name="connsiteX9" fmla="*/ 41934 w 178985"/>
                <a:gd name="connsiteY9" fmla="*/ 520983 h 606956"/>
                <a:gd name="connsiteX10" fmla="*/ 35584 w 178985"/>
                <a:gd name="connsiteY10" fmla="*/ 606708 h 606956"/>
                <a:gd name="connsiteX11" fmla="*/ 38759 w 178985"/>
                <a:gd name="connsiteY11" fmla="*/ 492408 h 606956"/>
                <a:gd name="connsiteX12" fmla="*/ 51459 w 178985"/>
                <a:gd name="connsiteY12" fmla="*/ 257458 h 606956"/>
                <a:gd name="connsiteX13" fmla="*/ 67334 w 178985"/>
                <a:gd name="connsiteY13" fmla="*/ 162208 h 606956"/>
                <a:gd name="connsiteX14" fmla="*/ 57809 w 178985"/>
                <a:gd name="connsiteY14" fmla="*/ 117758 h 606956"/>
                <a:gd name="connsiteX15" fmla="*/ 178459 w 178985"/>
                <a:gd name="connsiteY15" fmla="*/ 283 h 60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985" h="606956">
                  <a:moveTo>
                    <a:pt x="178459" y="283"/>
                  </a:moveTo>
                  <a:cubicBezTo>
                    <a:pt x="169463" y="6633"/>
                    <a:pt x="23942" y="129400"/>
                    <a:pt x="3834" y="155858"/>
                  </a:cubicBezTo>
                  <a:cubicBezTo>
                    <a:pt x="-16274" y="182316"/>
                    <a:pt x="48813" y="155858"/>
                    <a:pt x="57809" y="159033"/>
                  </a:cubicBezTo>
                  <a:cubicBezTo>
                    <a:pt x="66805" y="162208"/>
                    <a:pt x="62042" y="165383"/>
                    <a:pt x="57809" y="174908"/>
                  </a:cubicBezTo>
                  <a:cubicBezTo>
                    <a:pt x="53576" y="184433"/>
                    <a:pt x="32938" y="187608"/>
                    <a:pt x="32409" y="216183"/>
                  </a:cubicBezTo>
                  <a:cubicBezTo>
                    <a:pt x="31880" y="244758"/>
                    <a:pt x="50930" y="328366"/>
                    <a:pt x="54634" y="346358"/>
                  </a:cubicBezTo>
                  <a:cubicBezTo>
                    <a:pt x="58338" y="364350"/>
                    <a:pt x="53046" y="299791"/>
                    <a:pt x="54634" y="324133"/>
                  </a:cubicBezTo>
                  <a:cubicBezTo>
                    <a:pt x="56221" y="348475"/>
                    <a:pt x="62572" y="470712"/>
                    <a:pt x="64159" y="492408"/>
                  </a:cubicBezTo>
                  <a:cubicBezTo>
                    <a:pt x="65746" y="514104"/>
                    <a:pt x="67863" y="449546"/>
                    <a:pt x="64159" y="454308"/>
                  </a:cubicBezTo>
                  <a:cubicBezTo>
                    <a:pt x="60455" y="459070"/>
                    <a:pt x="46696" y="495583"/>
                    <a:pt x="41934" y="520983"/>
                  </a:cubicBezTo>
                  <a:cubicBezTo>
                    <a:pt x="37172" y="546383"/>
                    <a:pt x="36113" y="611471"/>
                    <a:pt x="35584" y="606708"/>
                  </a:cubicBezTo>
                  <a:cubicBezTo>
                    <a:pt x="35055" y="601946"/>
                    <a:pt x="36113" y="550616"/>
                    <a:pt x="38759" y="492408"/>
                  </a:cubicBezTo>
                  <a:cubicBezTo>
                    <a:pt x="41405" y="434200"/>
                    <a:pt x="46696" y="312491"/>
                    <a:pt x="51459" y="257458"/>
                  </a:cubicBezTo>
                  <a:cubicBezTo>
                    <a:pt x="56222" y="202425"/>
                    <a:pt x="66276" y="185491"/>
                    <a:pt x="67334" y="162208"/>
                  </a:cubicBezTo>
                  <a:cubicBezTo>
                    <a:pt x="68392" y="138925"/>
                    <a:pt x="37171" y="139454"/>
                    <a:pt x="57809" y="117758"/>
                  </a:cubicBezTo>
                  <a:cubicBezTo>
                    <a:pt x="78446" y="96062"/>
                    <a:pt x="187455" y="-6067"/>
                    <a:pt x="178459" y="2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D08D713A-8732-FEB5-D322-B20E52AEC107}"/>
                </a:ext>
              </a:extLst>
            </p:cNvPr>
            <p:cNvSpPr/>
            <p:nvPr/>
          </p:nvSpPr>
          <p:spPr>
            <a:xfrm>
              <a:off x="3656281" y="3514725"/>
              <a:ext cx="547419" cy="337531"/>
            </a:xfrm>
            <a:custGeom>
              <a:avLst/>
              <a:gdLst>
                <a:gd name="connsiteX0" fmla="*/ 71169 w 547419"/>
                <a:gd name="connsiteY0" fmla="*/ 193675 h 337531"/>
                <a:gd name="connsiteX1" fmla="*/ 214044 w 547419"/>
                <a:gd name="connsiteY1" fmla="*/ 142875 h 337531"/>
                <a:gd name="connsiteX2" fmla="*/ 306119 w 547419"/>
                <a:gd name="connsiteY2" fmla="*/ 168275 h 337531"/>
                <a:gd name="connsiteX3" fmla="*/ 331519 w 547419"/>
                <a:gd name="connsiteY3" fmla="*/ 149225 h 337531"/>
                <a:gd name="connsiteX4" fmla="*/ 226744 w 547419"/>
                <a:gd name="connsiteY4" fmla="*/ 238125 h 337531"/>
                <a:gd name="connsiteX5" fmla="*/ 147369 w 547419"/>
                <a:gd name="connsiteY5" fmla="*/ 336550 h 337531"/>
                <a:gd name="connsiteX6" fmla="*/ 302944 w 547419"/>
                <a:gd name="connsiteY6" fmla="*/ 174625 h 337531"/>
                <a:gd name="connsiteX7" fmla="*/ 445819 w 547419"/>
                <a:gd name="connsiteY7" fmla="*/ 73025 h 337531"/>
                <a:gd name="connsiteX8" fmla="*/ 547419 w 547419"/>
                <a:gd name="connsiteY8" fmla="*/ 0 h 337531"/>
                <a:gd name="connsiteX9" fmla="*/ 379144 w 547419"/>
                <a:gd name="connsiteY9" fmla="*/ 114300 h 337531"/>
                <a:gd name="connsiteX10" fmla="*/ 302944 w 547419"/>
                <a:gd name="connsiteY10" fmla="*/ 136525 h 337531"/>
                <a:gd name="connsiteX11" fmla="*/ 414069 w 547419"/>
                <a:gd name="connsiteY11" fmla="*/ 41275 h 337531"/>
                <a:gd name="connsiteX12" fmla="*/ 245794 w 547419"/>
                <a:gd name="connsiteY12" fmla="*/ 130175 h 337531"/>
                <a:gd name="connsiteX13" fmla="*/ 156894 w 547419"/>
                <a:gd name="connsiteY13" fmla="*/ 117475 h 337531"/>
                <a:gd name="connsiteX14" fmla="*/ 179119 w 547419"/>
                <a:gd name="connsiteY14" fmla="*/ 139700 h 337531"/>
                <a:gd name="connsiteX15" fmla="*/ 4494 w 547419"/>
                <a:gd name="connsiteY15" fmla="*/ 184150 h 337531"/>
                <a:gd name="connsiteX16" fmla="*/ 71169 w 547419"/>
                <a:gd name="connsiteY16" fmla="*/ 193675 h 33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419" h="337531">
                  <a:moveTo>
                    <a:pt x="71169" y="193675"/>
                  </a:moveTo>
                  <a:cubicBezTo>
                    <a:pt x="106094" y="186796"/>
                    <a:pt x="174886" y="147108"/>
                    <a:pt x="214044" y="142875"/>
                  </a:cubicBezTo>
                  <a:cubicBezTo>
                    <a:pt x="253202" y="138642"/>
                    <a:pt x="286540" y="167217"/>
                    <a:pt x="306119" y="168275"/>
                  </a:cubicBezTo>
                  <a:cubicBezTo>
                    <a:pt x="325698" y="169333"/>
                    <a:pt x="344748" y="137583"/>
                    <a:pt x="331519" y="149225"/>
                  </a:cubicBezTo>
                  <a:cubicBezTo>
                    <a:pt x="318290" y="160867"/>
                    <a:pt x="257436" y="206904"/>
                    <a:pt x="226744" y="238125"/>
                  </a:cubicBezTo>
                  <a:cubicBezTo>
                    <a:pt x="196052" y="269346"/>
                    <a:pt x="134669" y="347133"/>
                    <a:pt x="147369" y="336550"/>
                  </a:cubicBezTo>
                  <a:cubicBezTo>
                    <a:pt x="160069" y="325967"/>
                    <a:pt x="253202" y="218546"/>
                    <a:pt x="302944" y="174625"/>
                  </a:cubicBezTo>
                  <a:cubicBezTo>
                    <a:pt x="352686" y="130704"/>
                    <a:pt x="445819" y="73025"/>
                    <a:pt x="445819" y="73025"/>
                  </a:cubicBezTo>
                  <a:lnTo>
                    <a:pt x="547419" y="0"/>
                  </a:lnTo>
                  <a:cubicBezTo>
                    <a:pt x="536307" y="6879"/>
                    <a:pt x="419890" y="91546"/>
                    <a:pt x="379144" y="114300"/>
                  </a:cubicBezTo>
                  <a:cubicBezTo>
                    <a:pt x="338398" y="137054"/>
                    <a:pt x="297123" y="148696"/>
                    <a:pt x="302944" y="136525"/>
                  </a:cubicBezTo>
                  <a:cubicBezTo>
                    <a:pt x="308765" y="124354"/>
                    <a:pt x="423594" y="42333"/>
                    <a:pt x="414069" y="41275"/>
                  </a:cubicBezTo>
                  <a:cubicBezTo>
                    <a:pt x="404544" y="40217"/>
                    <a:pt x="288657" y="117475"/>
                    <a:pt x="245794" y="130175"/>
                  </a:cubicBezTo>
                  <a:cubicBezTo>
                    <a:pt x="202932" y="142875"/>
                    <a:pt x="168006" y="115888"/>
                    <a:pt x="156894" y="117475"/>
                  </a:cubicBezTo>
                  <a:cubicBezTo>
                    <a:pt x="145782" y="119062"/>
                    <a:pt x="204519" y="128588"/>
                    <a:pt x="179119" y="139700"/>
                  </a:cubicBezTo>
                  <a:cubicBezTo>
                    <a:pt x="153719" y="150812"/>
                    <a:pt x="24602" y="180446"/>
                    <a:pt x="4494" y="184150"/>
                  </a:cubicBezTo>
                  <a:cubicBezTo>
                    <a:pt x="-15614" y="187854"/>
                    <a:pt x="36244" y="200554"/>
                    <a:pt x="71169" y="193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C5C7D5F4-079F-C6D5-085D-BCD198B6EEB3}"/>
                </a:ext>
              </a:extLst>
            </p:cNvPr>
            <p:cNvSpPr/>
            <p:nvPr/>
          </p:nvSpPr>
          <p:spPr>
            <a:xfrm>
              <a:off x="3786859" y="3723830"/>
              <a:ext cx="182006" cy="304762"/>
            </a:xfrm>
            <a:custGeom>
              <a:avLst/>
              <a:gdLst>
                <a:gd name="connsiteX0" fmla="*/ 181891 w 182006"/>
                <a:gd name="connsiteY0" fmla="*/ 445 h 304762"/>
                <a:gd name="connsiteX1" fmla="*/ 73941 w 182006"/>
                <a:gd name="connsiteY1" fmla="*/ 133795 h 304762"/>
                <a:gd name="connsiteX2" fmla="*/ 13616 w 182006"/>
                <a:gd name="connsiteY2" fmla="*/ 302070 h 304762"/>
                <a:gd name="connsiteX3" fmla="*/ 39016 w 182006"/>
                <a:gd name="connsiteY3" fmla="*/ 229045 h 304762"/>
                <a:gd name="connsiteX4" fmla="*/ 45366 w 182006"/>
                <a:gd name="connsiteY4" fmla="*/ 117920 h 304762"/>
                <a:gd name="connsiteX5" fmla="*/ 916 w 182006"/>
                <a:gd name="connsiteY5" fmla="*/ 248095 h 304762"/>
                <a:gd name="connsiteX6" fmla="*/ 92991 w 182006"/>
                <a:gd name="connsiteY6" fmla="*/ 95695 h 304762"/>
                <a:gd name="connsiteX7" fmla="*/ 181891 w 182006"/>
                <a:gd name="connsiteY7" fmla="*/ 445 h 30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06" h="304762">
                  <a:moveTo>
                    <a:pt x="181891" y="445"/>
                  </a:moveTo>
                  <a:cubicBezTo>
                    <a:pt x="178716" y="6795"/>
                    <a:pt x="101987" y="83524"/>
                    <a:pt x="73941" y="133795"/>
                  </a:cubicBezTo>
                  <a:cubicBezTo>
                    <a:pt x="45895" y="184066"/>
                    <a:pt x="19437" y="286195"/>
                    <a:pt x="13616" y="302070"/>
                  </a:cubicBezTo>
                  <a:cubicBezTo>
                    <a:pt x="7795" y="317945"/>
                    <a:pt x="33724" y="259737"/>
                    <a:pt x="39016" y="229045"/>
                  </a:cubicBezTo>
                  <a:cubicBezTo>
                    <a:pt x="44308" y="198353"/>
                    <a:pt x="51716" y="114745"/>
                    <a:pt x="45366" y="117920"/>
                  </a:cubicBezTo>
                  <a:cubicBezTo>
                    <a:pt x="39016" y="121095"/>
                    <a:pt x="-7021" y="251799"/>
                    <a:pt x="916" y="248095"/>
                  </a:cubicBezTo>
                  <a:cubicBezTo>
                    <a:pt x="8853" y="244391"/>
                    <a:pt x="63887" y="134324"/>
                    <a:pt x="92991" y="95695"/>
                  </a:cubicBezTo>
                  <a:cubicBezTo>
                    <a:pt x="122095" y="57066"/>
                    <a:pt x="185066" y="-5905"/>
                    <a:pt x="181891" y="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8AAEAE79-355C-A135-5BC2-9CC462E0813B}"/>
                </a:ext>
              </a:extLst>
            </p:cNvPr>
            <p:cNvSpPr/>
            <p:nvPr/>
          </p:nvSpPr>
          <p:spPr>
            <a:xfrm>
              <a:off x="3834768" y="3723747"/>
              <a:ext cx="160306" cy="213617"/>
            </a:xfrm>
            <a:custGeom>
              <a:avLst/>
              <a:gdLst>
                <a:gd name="connsiteX0" fmla="*/ 159382 w 160306"/>
                <a:gd name="connsiteY0" fmla="*/ 528 h 213617"/>
                <a:gd name="connsiteX1" fmla="*/ 111757 w 160306"/>
                <a:gd name="connsiteY1" fmla="*/ 73553 h 213617"/>
                <a:gd name="connsiteX2" fmla="*/ 632 w 160306"/>
                <a:gd name="connsiteY2" fmla="*/ 213253 h 213617"/>
                <a:gd name="connsiteX3" fmla="*/ 67307 w 160306"/>
                <a:gd name="connsiteY3" fmla="*/ 111653 h 213617"/>
                <a:gd name="connsiteX4" fmla="*/ 86357 w 160306"/>
                <a:gd name="connsiteY4" fmla="*/ 35453 h 213617"/>
                <a:gd name="connsiteX5" fmla="*/ 73657 w 160306"/>
                <a:gd name="connsiteY5" fmla="*/ 108478 h 213617"/>
                <a:gd name="connsiteX6" fmla="*/ 159382 w 160306"/>
                <a:gd name="connsiteY6" fmla="*/ 528 h 21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06" h="213617">
                  <a:moveTo>
                    <a:pt x="159382" y="528"/>
                  </a:moveTo>
                  <a:cubicBezTo>
                    <a:pt x="165732" y="-5293"/>
                    <a:pt x="138215" y="38099"/>
                    <a:pt x="111757" y="73553"/>
                  </a:cubicBezTo>
                  <a:cubicBezTo>
                    <a:pt x="85299" y="109007"/>
                    <a:pt x="8040" y="206903"/>
                    <a:pt x="632" y="213253"/>
                  </a:cubicBezTo>
                  <a:cubicBezTo>
                    <a:pt x="-6776" y="219603"/>
                    <a:pt x="53019" y="141286"/>
                    <a:pt x="67307" y="111653"/>
                  </a:cubicBezTo>
                  <a:cubicBezTo>
                    <a:pt x="81595" y="82020"/>
                    <a:pt x="85299" y="35982"/>
                    <a:pt x="86357" y="35453"/>
                  </a:cubicBezTo>
                  <a:cubicBezTo>
                    <a:pt x="87415" y="34924"/>
                    <a:pt x="62015" y="111124"/>
                    <a:pt x="73657" y="108478"/>
                  </a:cubicBezTo>
                  <a:cubicBezTo>
                    <a:pt x="85299" y="105832"/>
                    <a:pt x="153032" y="6349"/>
                    <a:pt x="159382" y="5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AE62F6CA-BA9E-27A0-CB42-43E59C4970F9}"/>
                </a:ext>
              </a:extLst>
            </p:cNvPr>
            <p:cNvSpPr/>
            <p:nvPr/>
          </p:nvSpPr>
          <p:spPr>
            <a:xfrm>
              <a:off x="3908380" y="3632192"/>
              <a:ext cx="311344" cy="225467"/>
            </a:xfrm>
            <a:custGeom>
              <a:avLst/>
              <a:gdLst>
                <a:gd name="connsiteX0" fmla="*/ 311195 w 311344"/>
                <a:gd name="connsiteY0" fmla="*/ 8 h 225467"/>
                <a:gd name="connsiteX1" fmla="*/ 254045 w 311344"/>
                <a:gd name="connsiteY1" fmla="*/ 133358 h 225467"/>
                <a:gd name="connsiteX2" fmla="*/ 238170 w 311344"/>
                <a:gd name="connsiteY2" fmla="*/ 190508 h 225467"/>
                <a:gd name="connsiteX3" fmla="*/ 165145 w 311344"/>
                <a:gd name="connsiteY3" fmla="*/ 196858 h 225467"/>
                <a:gd name="connsiteX4" fmla="*/ 215945 w 311344"/>
                <a:gd name="connsiteY4" fmla="*/ 225433 h 225467"/>
                <a:gd name="connsiteX5" fmla="*/ 146095 w 311344"/>
                <a:gd name="connsiteY5" fmla="*/ 190508 h 225467"/>
                <a:gd name="connsiteX6" fmla="*/ 45 w 311344"/>
                <a:gd name="connsiteY6" fmla="*/ 146058 h 225467"/>
                <a:gd name="connsiteX7" fmla="*/ 161970 w 311344"/>
                <a:gd name="connsiteY7" fmla="*/ 193683 h 225467"/>
                <a:gd name="connsiteX8" fmla="*/ 215945 w 311344"/>
                <a:gd name="connsiteY8" fmla="*/ 193683 h 225467"/>
                <a:gd name="connsiteX9" fmla="*/ 234995 w 311344"/>
                <a:gd name="connsiteY9" fmla="*/ 139708 h 225467"/>
                <a:gd name="connsiteX10" fmla="*/ 311195 w 311344"/>
                <a:gd name="connsiteY10" fmla="*/ 8 h 22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344" h="225467">
                  <a:moveTo>
                    <a:pt x="311195" y="8"/>
                  </a:moveTo>
                  <a:cubicBezTo>
                    <a:pt x="314370" y="-1050"/>
                    <a:pt x="266216" y="101608"/>
                    <a:pt x="254045" y="133358"/>
                  </a:cubicBezTo>
                  <a:cubicBezTo>
                    <a:pt x="241874" y="165108"/>
                    <a:pt x="252987" y="179925"/>
                    <a:pt x="238170" y="190508"/>
                  </a:cubicBezTo>
                  <a:cubicBezTo>
                    <a:pt x="223353" y="201091"/>
                    <a:pt x="168849" y="191037"/>
                    <a:pt x="165145" y="196858"/>
                  </a:cubicBezTo>
                  <a:cubicBezTo>
                    <a:pt x="161441" y="202679"/>
                    <a:pt x="219120" y="226491"/>
                    <a:pt x="215945" y="225433"/>
                  </a:cubicBezTo>
                  <a:cubicBezTo>
                    <a:pt x="212770" y="224375"/>
                    <a:pt x="182078" y="203737"/>
                    <a:pt x="146095" y="190508"/>
                  </a:cubicBezTo>
                  <a:cubicBezTo>
                    <a:pt x="110112" y="177279"/>
                    <a:pt x="-2601" y="145529"/>
                    <a:pt x="45" y="146058"/>
                  </a:cubicBezTo>
                  <a:cubicBezTo>
                    <a:pt x="2691" y="146587"/>
                    <a:pt x="125987" y="185746"/>
                    <a:pt x="161970" y="193683"/>
                  </a:cubicBezTo>
                  <a:cubicBezTo>
                    <a:pt x="197953" y="201621"/>
                    <a:pt x="203774" y="202679"/>
                    <a:pt x="215945" y="193683"/>
                  </a:cubicBezTo>
                  <a:cubicBezTo>
                    <a:pt x="228116" y="184687"/>
                    <a:pt x="217532" y="166166"/>
                    <a:pt x="234995" y="139708"/>
                  </a:cubicBezTo>
                  <a:cubicBezTo>
                    <a:pt x="252458" y="113250"/>
                    <a:pt x="308020" y="1066"/>
                    <a:pt x="311195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8E619566-E17E-5E07-3576-620A4C3EE1F5}"/>
                </a:ext>
              </a:extLst>
            </p:cNvPr>
            <p:cNvSpPr/>
            <p:nvPr/>
          </p:nvSpPr>
          <p:spPr>
            <a:xfrm>
              <a:off x="3917722" y="3742839"/>
              <a:ext cx="247926" cy="88050"/>
            </a:xfrm>
            <a:custGeom>
              <a:avLst/>
              <a:gdLst>
                <a:gd name="connsiteX0" fmla="*/ 228 w 247926"/>
                <a:gd name="connsiteY0" fmla="*/ 486 h 88050"/>
                <a:gd name="connsiteX1" fmla="*/ 165328 w 247926"/>
                <a:gd name="connsiteY1" fmla="*/ 86211 h 88050"/>
                <a:gd name="connsiteX2" fmla="*/ 139928 w 247926"/>
                <a:gd name="connsiteY2" fmla="*/ 60811 h 88050"/>
                <a:gd name="connsiteX3" fmla="*/ 244703 w 247926"/>
                <a:gd name="connsiteY3" fmla="*/ 79861 h 88050"/>
                <a:gd name="connsiteX4" fmla="*/ 212953 w 247926"/>
                <a:gd name="connsiteY4" fmla="*/ 67161 h 88050"/>
                <a:gd name="connsiteX5" fmla="*/ 130403 w 247926"/>
                <a:gd name="connsiteY5" fmla="*/ 51286 h 88050"/>
                <a:gd name="connsiteX6" fmla="*/ 228 w 247926"/>
                <a:gd name="connsiteY6" fmla="*/ 486 h 8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926" h="88050">
                  <a:moveTo>
                    <a:pt x="228" y="486"/>
                  </a:moveTo>
                  <a:cubicBezTo>
                    <a:pt x="6049" y="6307"/>
                    <a:pt x="142045" y="76157"/>
                    <a:pt x="165328" y="86211"/>
                  </a:cubicBezTo>
                  <a:cubicBezTo>
                    <a:pt x="188611" y="96265"/>
                    <a:pt x="126699" y="61869"/>
                    <a:pt x="139928" y="60811"/>
                  </a:cubicBezTo>
                  <a:cubicBezTo>
                    <a:pt x="153157" y="59753"/>
                    <a:pt x="232532" y="78803"/>
                    <a:pt x="244703" y="79861"/>
                  </a:cubicBezTo>
                  <a:cubicBezTo>
                    <a:pt x="256874" y="80919"/>
                    <a:pt x="232003" y="71923"/>
                    <a:pt x="212953" y="67161"/>
                  </a:cubicBezTo>
                  <a:cubicBezTo>
                    <a:pt x="193903" y="62399"/>
                    <a:pt x="159507" y="59753"/>
                    <a:pt x="130403" y="51286"/>
                  </a:cubicBezTo>
                  <a:cubicBezTo>
                    <a:pt x="101299" y="42819"/>
                    <a:pt x="-5593" y="-5335"/>
                    <a:pt x="228" y="4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349AE9DD-9B6C-0A1E-7C46-0BBEBCE929D8}"/>
                </a:ext>
              </a:extLst>
            </p:cNvPr>
            <p:cNvSpPr/>
            <p:nvPr/>
          </p:nvSpPr>
          <p:spPr>
            <a:xfrm>
              <a:off x="3616031" y="4013139"/>
              <a:ext cx="99072" cy="579903"/>
            </a:xfrm>
            <a:custGeom>
              <a:avLst/>
              <a:gdLst>
                <a:gd name="connsiteX0" fmla="*/ 294 w 99072"/>
                <a:gd name="connsiteY0" fmla="*/ 61 h 579903"/>
                <a:gd name="connsiteX1" fmla="*/ 63794 w 99072"/>
                <a:gd name="connsiteY1" fmla="*/ 193736 h 579903"/>
                <a:gd name="connsiteX2" fmla="*/ 66969 w 99072"/>
                <a:gd name="connsiteY2" fmla="*/ 419161 h 579903"/>
                <a:gd name="connsiteX3" fmla="*/ 76494 w 99072"/>
                <a:gd name="connsiteY3" fmla="*/ 342961 h 579903"/>
                <a:gd name="connsiteX4" fmla="*/ 98719 w 99072"/>
                <a:gd name="connsiteY4" fmla="*/ 577911 h 579903"/>
                <a:gd name="connsiteX5" fmla="*/ 89194 w 99072"/>
                <a:gd name="connsiteY5" fmla="*/ 441386 h 579903"/>
                <a:gd name="connsiteX6" fmla="*/ 76494 w 99072"/>
                <a:gd name="connsiteY6" fmla="*/ 190561 h 579903"/>
                <a:gd name="connsiteX7" fmla="*/ 22519 w 99072"/>
                <a:gd name="connsiteY7" fmla="*/ 98486 h 579903"/>
                <a:gd name="connsiteX8" fmla="*/ 38394 w 99072"/>
                <a:gd name="connsiteY8" fmla="*/ 171511 h 579903"/>
                <a:gd name="connsiteX9" fmla="*/ 294 w 99072"/>
                <a:gd name="connsiteY9" fmla="*/ 61 h 57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072" h="579903">
                  <a:moveTo>
                    <a:pt x="294" y="61"/>
                  </a:moveTo>
                  <a:cubicBezTo>
                    <a:pt x="4527" y="3765"/>
                    <a:pt x="52682" y="123886"/>
                    <a:pt x="63794" y="193736"/>
                  </a:cubicBezTo>
                  <a:cubicBezTo>
                    <a:pt x="74906" y="263586"/>
                    <a:pt x="64852" y="394290"/>
                    <a:pt x="66969" y="419161"/>
                  </a:cubicBezTo>
                  <a:cubicBezTo>
                    <a:pt x="69086" y="444032"/>
                    <a:pt x="71202" y="316503"/>
                    <a:pt x="76494" y="342961"/>
                  </a:cubicBezTo>
                  <a:cubicBezTo>
                    <a:pt x="81786" y="369419"/>
                    <a:pt x="96602" y="561507"/>
                    <a:pt x="98719" y="577911"/>
                  </a:cubicBezTo>
                  <a:cubicBezTo>
                    <a:pt x="100836" y="594315"/>
                    <a:pt x="92898" y="505944"/>
                    <a:pt x="89194" y="441386"/>
                  </a:cubicBezTo>
                  <a:cubicBezTo>
                    <a:pt x="85490" y="376828"/>
                    <a:pt x="87607" y="247711"/>
                    <a:pt x="76494" y="190561"/>
                  </a:cubicBezTo>
                  <a:cubicBezTo>
                    <a:pt x="65382" y="133411"/>
                    <a:pt x="28869" y="101661"/>
                    <a:pt x="22519" y="98486"/>
                  </a:cubicBezTo>
                  <a:cubicBezTo>
                    <a:pt x="16169" y="95311"/>
                    <a:pt x="37865" y="183153"/>
                    <a:pt x="38394" y="171511"/>
                  </a:cubicBezTo>
                  <a:cubicBezTo>
                    <a:pt x="38923" y="159869"/>
                    <a:pt x="-3939" y="-3643"/>
                    <a:pt x="294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C15B341B-EA7D-B14A-385E-D02989743539}"/>
                </a:ext>
              </a:extLst>
            </p:cNvPr>
            <p:cNvSpPr/>
            <p:nvPr/>
          </p:nvSpPr>
          <p:spPr>
            <a:xfrm>
              <a:off x="3586896" y="4340015"/>
              <a:ext cx="144280" cy="254978"/>
            </a:xfrm>
            <a:custGeom>
              <a:avLst/>
              <a:gdLst>
                <a:gd name="connsiteX0" fmla="*/ 143729 w 144280"/>
                <a:gd name="connsiteY0" fmla="*/ 60535 h 254978"/>
                <a:gd name="connsiteX1" fmla="*/ 67529 w 144280"/>
                <a:gd name="connsiteY1" fmla="*/ 146260 h 254978"/>
                <a:gd name="connsiteX2" fmla="*/ 854 w 144280"/>
                <a:gd name="connsiteY2" fmla="*/ 254210 h 254978"/>
                <a:gd name="connsiteX3" fmla="*/ 32604 w 144280"/>
                <a:gd name="connsiteY3" fmla="*/ 184360 h 254978"/>
                <a:gd name="connsiteX4" fmla="*/ 73879 w 144280"/>
                <a:gd name="connsiteY4" fmla="*/ 210 h 254978"/>
                <a:gd name="connsiteX5" fmla="*/ 26254 w 144280"/>
                <a:gd name="connsiteY5" fmla="*/ 146260 h 254978"/>
                <a:gd name="connsiteX6" fmla="*/ 143729 w 144280"/>
                <a:gd name="connsiteY6" fmla="*/ 60535 h 2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280" h="254978">
                  <a:moveTo>
                    <a:pt x="143729" y="60535"/>
                  </a:moveTo>
                  <a:cubicBezTo>
                    <a:pt x="150608" y="60535"/>
                    <a:pt x="91341" y="113981"/>
                    <a:pt x="67529" y="146260"/>
                  </a:cubicBezTo>
                  <a:cubicBezTo>
                    <a:pt x="43716" y="178539"/>
                    <a:pt x="6675" y="247860"/>
                    <a:pt x="854" y="254210"/>
                  </a:cubicBezTo>
                  <a:cubicBezTo>
                    <a:pt x="-4967" y="260560"/>
                    <a:pt x="20433" y="226693"/>
                    <a:pt x="32604" y="184360"/>
                  </a:cubicBezTo>
                  <a:cubicBezTo>
                    <a:pt x="44775" y="142027"/>
                    <a:pt x="74937" y="6560"/>
                    <a:pt x="73879" y="210"/>
                  </a:cubicBezTo>
                  <a:cubicBezTo>
                    <a:pt x="72821" y="-6140"/>
                    <a:pt x="19375" y="133031"/>
                    <a:pt x="26254" y="146260"/>
                  </a:cubicBezTo>
                  <a:cubicBezTo>
                    <a:pt x="33133" y="159489"/>
                    <a:pt x="136850" y="60535"/>
                    <a:pt x="143729" y="605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6BDDFC7B-89B0-AB47-C012-FD71359A03BE}"/>
                </a:ext>
              </a:extLst>
            </p:cNvPr>
            <p:cNvSpPr/>
            <p:nvPr/>
          </p:nvSpPr>
          <p:spPr>
            <a:xfrm>
              <a:off x="3572846" y="4529932"/>
              <a:ext cx="117837" cy="206501"/>
            </a:xfrm>
            <a:custGeom>
              <a:avLst/>
              <a:gdLst>
                <a:gd name="connsiteX0" fmla="*/ 116504 w 117837"/>
                <a:gd name="connsiteY0" fmla="*/ 793 h 206501"/>
                <a:gd name="connsiteX1" fmla="*/ 72054 w 117837"/>
                <a:gd name="connsiteY1" fmla="*/ 61118 h 206501"/>
                <a:gd name="connsiteX2" fmla="*/ 2204 w 117837"/>
                <a:gd name="connsiteY2" fmla="*/ 203993 h 206501"/>
                <a:gd name="connsiteX3" fmla="*/ 21254 w 117837"/>
                <a:gd name="connsiteY3" fmla="*/ 143668 h 206501"/>
                <a:gd name="connsiteX4" fmla="*/ 59354 w 117837"/>
                <a:gd name="connsiteY4" fmla="*/ 35718 h 206501"/>
                <a:gd name="connsiteX5" fmla="*/ 21254 w 117837"/>
                <a:gd name="connsiteY5" fmla="*/ 99218 h 206501"/>
                <a:gd name="connsiteX6" fmla="*/ 116504 w 117837"/>
                <a:gd name="connsiteY6" fmla="*/ 793 h 20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37" h="206501">
                  <a:moveTo>
                    <a:pt x="116504" y="793"/>
                  </a:moveTo>
                  <a:cubicBezTo>
                    <a:pt x="124971" y="-5557"/>
                    <a:pt x="91104" y="27251"/>
                    <a:pt x="72054" y="61118"/>
                  </a:cubicBezTo>
                  <a:cubicBezTo>
                    <a:pt x="53004" y="94985"/>
                    <a:pt x="10671" y="190235"/>
                    <a:pt x="2204" y="203993"/>
                  </a:cubicBezTo>
                  <a:cubicBezTo>
                    <a:pt x="-6263" y="217751"/>
                    <a:pt x="11729" y="171714"/>
                    <a:pt x="21254" y="143668"/>
                  </a:cubicBezTo>
                  <a:cubicBezTo>
                    <a:pt x="30779" y="115622"/>
                    <a:pt x="59354" y="43126"/>
                    <a:pt x="59354" y="35718"/>
                  </a:cubicBezTo>
                  <a:cubicBezTo>
                    <a:pt x="59354" y="28310"/>
                    <a:pt x="13846" y="103451"/>
                    <a:pt x="21254" y="99218"/>
                  </a:cubicBezTo>
                  <a:cubicBezTo>
                    <a:pt x="28662" y="94985"/>
                    <a:pt x="108037" y="7143"/>
                    <a:pt x="116504" y="7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3B5C8FBE-0571-2099-6964-A56158A454AA}"/>
                </a:ext>
              </a:extLst>
            </p:cNvPr>
            <p:cNvSpPr/>
            <p:nvPr/>
          </p:nvSpPr>
          <p:spPr>
            <a:xfrm>
              <a:off x="3265685" y="4460498"/>
              <a:ext cx="469095" cy="718016"/>
            </a:xfrm>
            <a:custGeom>
              <a:avLst/>
              <a:gdLst>
                <a:gd name="connsiteX0" fmla="*/ 468115 w 469095"/>
                <a:gd name="connsiteY0" fmla="*/ 377 h 718016"/>
                <a:gd name="connsiteX1" fmla="*/ 318890 w 469095"/>
                <a:gd name="connsiteY1" fmla="*/ 146427 h 718016"/>
                <a:gd name="connsiteX2" fmla="*/ 239515 w 469095"/>
                <a:gd name="connsiteY2" fmla="*/ 206752 h 718016"/>
                <a:gd name="connsiteX3" fmla="*/ 261740 w 469095"/>
                <a:gd name="connsiteY3" fmla="*/ 190877 h 718016"/>
                <a:gd name="connsiteX4" fmla="*/ 147440 w 469095"/>
                <a:gd name="connsiteY4" fmla="*/ 302002 h 718016"/>
                <a:gd name="connsiteX5" fmla="*/ 39490 w 469095"/>
                <a:gd name="connsiteY5" fmla="*/ 521077 h 718016"/>
                <a:gd name="connsiteX6" fmla="*/ 55365 w 469095"/>
                <a:gd name="connsiteY6" fmla="*/ 457577 h 718016"/>
                <a:gd name="connsiteX7" fmla="*/ 36315 w 469095"/>
                <a:gd name="connsiteY7" fmla="*/ 527427 h 718016"/>
                <a:gd name="connsiteX8" fmla="*/ 36315 w 469095"/>
                <a:gd name="connsiteY8" fmla="*/ 581402 h 718016"/>
                <a:gd name="connsiteX9" fmla="*/ 4565 w 469095"/>
                <a:gd name="connsiteY9" fmla="*/ 717927 h 718016"/>
                <a:gd name="connsiteX10" fmla="*/ 10915 w 469095"/>
                <a:gd name="connsiteY10" fmla="*/ 597277 h 718016"/>
                <a:gd name="connsiteX11" fmla="*/ 102990 w 469095"/>
                <a:gd name="connsiteY11" fmla="*/ 317877 h 718016"/>
                <a:gd name="connsiteX12" fmla="*/ 39490 w 469095"/>
                <a:gd name="connsiteY12" fmla="*/ 441702 h 718016"/>
                <a:gd name="connsiteX13" fmla="*/ 239515 w 469095"/>
                <a:gd name="connsiteY13" fmla="*/ 194052 h 718016"/>
                <a:gd name="connsiteX14" fmla="*/ 468115 w 469095"/>
                <a:gd name="connsiteY14" fmla="*/ 377 h 71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9095" h="718016">
                  <a:moveTo>
                    <a:pt x="468115" y="377"/>
                  </a:moveTo>
                  <a:cubicBezTo>
                    <a:pt x="481344" y="-7560"/>
                    <a:pt x="356990" y="112031"/>
                    <a:pt x="318890" y="146427"/>
                  </a:cubicBezTo>
                  <a:cubicBezTo>
                    <a:pt x="280790" y="180823"/>
                    <a:pt x="249040" y="199344"/>
                    <a:pt x="239515" y="206752"/>
                  </a:cubicBezTo>
                  <a:cubicBezTo>
                    <a:pt x="229990" y="214160"/>
                    <a:pt x="277086" y="175002"/>
                    <a:pt x="261740" y="190877"/>
                  </a:cubicBezTo>
                  <a:cubicBezTo>
                    <a:pt x="246394" y="206752"/>
                    <a:pt x="184482" y="246969"/>
                    <a:pt x="147440" y="302002"/>
                  </a:cubicBezTo>
                  <a:cubicBezTo>
                    <a:pt x="110398" y="357035"/>
                    <a:pt x="54836" y="495148"/>
                    <a:pt x="39490" y="521077"/>
                  </a:cubicBezTo>
                  <a:cubicBezTo>
                    <a:pt x="24144" y="547006"/>
                    <a:pt x="55894" y="456519"/>
                    <a:pt x="55365" y="457577"/>
                  </a:cubicBezTo>
                  <a:cubicBezTo>
                    <a:pt x="54836" y="458635"/>
                    <a:pt x="39490" y="506790"/>
                    <a:pt x="36315" y="527427"/>
                  </a:cubicBezTo>
                  <a:cubicBezTo>
                    <a:pt x="33140" y="548065"/>
                    <a:pt x="41607" y="549652"/>
                    <a:pt x="36315" y="581402"/>
                  </a:cubicBezTo>
                  <a:cubicBezTo>
                    <a:pt x="31023" y="613152"/>
                    <a:pt x="8798" y="715281"/>
                    <a:pt x="4565" y="717927"/>
                  </a:cubicBezTo>
                  <a:cubicBezTo>
                    <a:pt x="332" y="720573"/>
                    <a:pt x="-5489" y="663952"/>
                    <a:pt x="10915" y="597277"/>
                  </a:cubicBezTo>
                  <a:cubicBezTo>
                    <a:pt x="27319" y="530602"/>
                    <a:pt x="98228" y="343806"/>
                    <a:pt x="102990" y="317877"/>
                  </a:cubicBezTo>
                  <a:cubicBezTo>
                    <a:pt x="107752" y="291948"/>
                    <a:pt x="16736" y="462339"/>
                    <a:pt x="39490" y="441702"/>
                  </a:cubicBezTo>
                  <a:cubicBezTo>
                    <a:pt x="62244" y="421065"/>
                    <a:pt x="168607" y="266019"/>
                    <a:pt x="239515" y="194052"/>
                  </a:cubicBezTo>
                  <a:cubicBezTo>
                    <a:pt x="310423" y="122085"/>
                    <a:pt x="454886" y="8314"/>
                    <a:pt x="468115" y="3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5F6B773A-651B-13DB-AC95-CDC17223D38A}"/>
                </a:ext>
              </a:extLst>
            </p:cNvPr>
            <p:cNvSpPr/>
            <p:nvPr/>
          </p:nvSpPr>
          <p:spPr>
            <a:xfrm>
              <a:off x="4594169" y="2374647"/>
              <a:ext cx="198216" cy="387668"/>
            </a:xfrm>
            <a:custGeom>
              <a:avLst/>
              <a:gdLst>
                <a:gd name="connsiteX0" fmla="*/ 56 w 198216"/>
                <a:gd name="connsiteY0" fmla="*/ 253 h 387668"/>
                <a:gd name="connsiteX1" fmla="*/ 95306 w 198216"/>
                <a:gd name="connsiteY1" fmla="*/ 171703 h 387668"/>
                <a:gd name="connsiteX2" fmla="*/ 44506 w 198216"/>
                <a:gd name="connsiteY2" fmla="*/ 387603 h 387668"/>
                <a:gd name="connsiteX3" fmla="*/ 196906 w 198216"/>
                <a:gd name="connsiteY3" fmla="*/ 149478 h 387668"/>
                <a:gd name="connsiteX4" fmla="*/ 117531 w 198216"/>
                <a:gd name="connsiteY4" fmla="*/ 244728 h 387668"/>
                <a:gd name="connsiteX5" fmla="*/ 104831 w 198216"/>
                <a:gd name="connsiteY5" fmla="*/ 244728 h 387668"/>
                <a:gd name="connsiteX6" fmla="*/ 60381 w 198216"/>
                <a:gd name="connsiteY6" fmla="*/ 378078 h 387668"/>
                <a:gd name="connsiteX7" fmla="*/ 127056 w 198216"/>
                <a:gd name="connsiteY7" fmla="*/ 171703 h 387668"/>
                <a:gd name="connsiteX8" fmla="*/ 111181 w 198216"/>
                <a:gd name="connsiteY8" fmla="*/ 133603 h 387668"/>
                <a:gd name="connsiteX9" fmla="*/ 56 w 198216"/>
                <a:gd name="connsiteY9" fmla="*/ 253 h 38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216" h="387668">
                  <a:moveTo>
                    <a:pt x="56" y="253"/>
                  </a:moveTo>
                  <a:cubicBezTo>
                    <a:pt x="-2590" y="6603"/>
                    <a:pt x="87898" y="107145"/>
                    <a:pt x="95306" y="171703"/>
                  </a:cubicBezTo>
                  <a:cubicBezTo>
                    <a:pt x="102714" y="236261"/>
                    <a:pt x="27573" y="391307"/>
                    <a:pt x="44506" y="387603"/>
                  </a:cubicBezTo>
                  <a:cubicBezTo>
                    <a:pt x="61439" y="383899"/>
                    <a:pt x="184735" y="173291"/>
                    <a:pt x="196906" y="149478"/>
                  </a:cubicBezTo>
                  <a:cubicBezTo>
                    <a:pt x="209077" y="125666"/>
                    <a:pt x="132877" y="228853"/>
                    <a:pt x="117531" y="244728"/>
                  </a:cubicBezTo>
                  <a:cubicBezTo>
                    <a:pt x="102185" y="260603"/>
                    <a:pt x="114356" y="222503"/>
                    <a:pt x="104831" y="244728"/>
                  </a:cubicBezTo>
                  <a:cubicBezTo>
                    <a:pt x="95306" y="266953"/>
                    <a:pt x="56677" y="390249"/>
                    <a:pt x="60381" y="378078"/>
                  </a:cubicBezTo>
                  <a:cubicBezTo>
                    <a:pt x="64085" y="365907"/>
                    <a:pt x="118589" y="212449"/>
                    <a:pt x="127056" y="171703"/>
                  </a:cubicBezTo>
                  <a:cubicBezTo>
                    <a:pt x="135523" y="130957"/>
                    <a:pt x="131289" y="158474"/>
                    <a:pt x="111181" y="133603"/>
                  </a:cubicBezTo>
                  <a:cubicBezTo>
                    <a:pt x="91073" y="108732"/>
                    <a:pt x="2702" y="-6097"/>
                    <a:pt x="56" y="2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DEB83879-E1B8-7749-8F60-177F5E3B0F02}"/>
                </a:ext>
              </a:extLst>
            </p:cNvPr>
            <p:cNvSpPr/>
            <p:nvPr/>
          </p:nvSpPr>
          <p:spPr>
            <a:xfrm>
              <a:off x="4402306" y="2663614"/>
              <a:ext cx="374644" cy="353943"/>
            </a:xfrm>
            <a:custGeom>
              <a:avLst/>
              <a:gdLst>
                <a:gd name="connsiteX0" fmla="*/ 315744 w 374644"/>
                <a:gd name="connsiteY0" fmla="*/ 211 h 353943"/>
                <a:gd name="connsiteX1" fmla="*/ 150644 w 374644"/>
                <a:gd name="connsiteY1" fmla="*/ 190711 h 353943"/>
                <a:gd name="connsiteX2" fmla="*/ 1419 w 374644"/>
                <a:gd name="connsiteY2" fmla="*/ 352636 h 353943"/>
                <a:gd name="connsiteX3" fmla="*/ 80794 w 374644"/>
                <a:gd name="connsiteY3" fmla="*/ 263736 h 353943"/>
                <a:gd name="connsiteX4" fmla="*/ 169694 w 374644"/>
                <a:gd name="connsiteY4" fmla="*/ 203411 h 353943"/>
                <a:gd name="connsiteX5" fmla="*/ 106194 w 374644"/>
                <a:gd name="connsiteY5" fmla="*/ 339936 h 353943"/>
                <a:gd name="connsiteX6" fmla="*/ 179219 w 374644"/>
                <a:gd name="connsiteY6" fmla="*/ 228811 h 353943"/>
                <a:gd name="connsiteX7" fmla="*/ 137944 w 374644"/>
                <a:gd name="connsiteY7" fmla="*/ 352636 h 353943"/>
                <a:gd name="connsiteX8" fmla="*/ 287169 w 374644"/>
                <a:gd name="connsiteY8" fmla="*/ 260561 h 353943"/>
                <a:gd name="connsiteX9" fmla="*/ 372894 w 374644"/>
                <a:gd name="connsiteY9" fmla="*/ 146261 h 353943"/>
                <a:gd name="connsiteX10" fmla="*/ 210969 w 374644"/>
                <a:gd name="connsiteY10" fmla="*/ 333586 h 353943"/>
                <a:gd name="connsiteX11" fmla="*/ 188744 w 374644"/>
                <a:gd name="connsiteY11" fmla="*/ 197061 h 353943"/>
                <a:gd name="connsiteX12" fmla="*/ 71269 w 374644"/>
                <a:gd name="connsiteY12" fmla="*/ 228811 h 353943"/>
                <a:gd name="connsiteX13" fmla="*/ 315744 w 374644"/>
                <a:gd name="connsiteY13" fmla="*/ 211 h 3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4644" h="353943">
                  <a:moveTo>
                    <a:pt x="315744" y="211"/>
                  </a:moveTo>
                  <a:cubicBezTo>
                    <a:pt x="328973" y="-6139"/>
                    <a:pt x="203031" y="131974"/>
                    <a:pt x="150644" y="190711"/>
                  </a:cubicBezTo>
                  <a:cubicBezTo>
                    <a:pt x="98257" y="249448"/>
                    <a:pt x="13061" y="340465"/>
                    <a:pt x="1419" y="352636"/>
                  </a:cubicBezTo>
                  <a:cubicBezTo>
                    <a:pt x="-10223" y="364807"/>
                    <a:pt x="52748" y="288607"/>
                    <a:pt x="80794" y="263736"/>
                  </a:cubicBezTo>
                  <a:cubicBezTo>
                    <a:pt x="108840" y="238865"/>
                    <a:pt x="165461" y="190711"/>
                    <a:pt x="169694" y="203411"/>
                  </a:cubicBezTo>
                  <a:cubicBezTo>
                    <a:pt x="173927" y="216111"/>
                    <a:pt x="104607" y="335703"/>
                    <a:pt x="106194" y="339936"/>
                  </a:cubicBezTo>
                  <a:cubicBezTo>
                    <a:pt x="107781" y="344169"/>
                    <a:pt x="173927" y="226694"/>
                    <a:pt x="179219" y="228811"/>
                  </a:cubicBezTo>
                  <a:cubicBezTo>
                    <a:pt x="184511" y="230928"/>
                    <a:pt x="119952" y="347344"/>
                    <a:pt x="137944" y="352636"/>
                  </a:cubicBezTo>
                  <a:cubicBezTo>
                    <a:pt x="155936" y="357928"/>
                    <a:pt x="248011" y="294957"/>
                    <a:pt x="287169" y="260561"/>
                  </a:cubicBezTo>
                  <a:cubicBezTo>
                    <a:pt x="326327" y="226165"/>
                    <a:pt x="385594" y="134090"/>
                    <a:pt x="372894" y="146261"/>
                  </a:cubicBezTo>
                  <a:cubicBezTo>
                    <a:pt x="360194" y="158432"/>
                    <a:pt x="241661" y="325119"/>
                    <a:pt x="210969" y="333586"/>
                  </a:cubicBezTo>
                  <a:cubicBezTo>
                    <a:pt x="180277" y="342053"/>
                    <a:pt x="212027" y="214524"/>
                    <a:pt x="188744" y="197061"/>
                  </a:cubicBezTo>
                  <a:cubicBezTo>
                    <a:pt x="165461" y="179599"/>
                    <a:pt x="55394" y="260561"/>
                    <a:pt x="71269" y="228811"/>
                  </a:cubicBezTo>
                  <a:cubicBezTo>
                    <a:pt x="87144" y="197061"/>
                    <a:pt x="302515" y="6561"/>
                    <a:pt x="315744" y="2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AA5223E4-986B-34E1-9119-F7181ED03C5D}"/>
                </a:ext>
              </a:extLst>
            </p:cNvPr>
            <p:cNvSpPr/>
            <p:nvPr/>
          </p:nvSpPr>
          <p:spPr>
            <a:xfrm>
              <a:off x="4506869" y="2971784"/>
              <a:ext cx="377913" cy="44540"/>
            </a:xfrm>
            <a:custGeom>
              <a:avLst/>
              <a:gdLst>
                <a:gd name="connsiteX0" fmla="*/ 4806 w 377913"/>
                <a:gd name="connsiteY0" fmla="*/ 16 h 44540"/>
                <a:gd name="connsiteX1" fmla="*/ 363581 w 377913"/>
                <a:gd name="connsiteY1" fmla="*/ 12716 h 44540"/>
                <a:gd name="connsiteX2" fmla="*/ 287381 w 377913"/>
                <a:gd name="connsiteY2" fmla="*/ 6366 h 44540"/>
                <a:gd name="connsiteX3" fmla="*/ 106406 w 377913"/>
                <a:gd name="connsiteY3" fmla="*/ 44466 h 44540"/>
                <a:gd name="connsiteX4" fmla="*/ 150856 w 377913"/>
                <a:gd name="connsiteY4" fmla="*/ 15891 h 44540"/>
                <a:gd name="connsiteX5" fmla="*/ 4806 w 377913"/>
                <a:gd name="connsiteY5" fmla="*/ 16 h 4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7913" h="44540">
                  <a:moveTo>
                    <a:pt x="4806" y="16"/>
                  </a:moveTo>
                  <a:cubicBezTo>
                    <a:pt x="40260" y="-513"/>
                    <a:pt x="316485" y="11658"/>
                    <a:pt x="363581" y="12716"/>
                  </a:cubicBezTo>
                  <a:cubicBezTo>
                    <a:pt x="410677" y="13774"/>
                    <a:pt x="330243" y="1074"/>
                    <a:pt x="287381" y="6366"/>
                  </a:cubicBezTo>
                  <a:cubicBezTo>
                    <a:pt x="244519" y="11658"/>
                    <a:pt x="129160" y="42879"/>
                    <a:pt x="106406" y="44466"/>
                  </a:cubicBezTo>
                  <a:cubicBezTo>
                    <a:pt x="83652" y="46053"/>
                    <a:pt x="160381" y="21712"/>
                    <a:pt x="150856" y="15891"/>
                  </a:cubicBezTo>
                  <a:cubicBezTo>
                    <a:pt x="141331" y="10070"/>
                    <a:pt x="-30648" y="545"/>
                    <a:pt x="4806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38F388FD-918D-909F-8422-0BAA504FA0E8}"/>
                </a:ext>
              </a:extLst>
            </p:cNvPr>
            <p:cNvSpPr/>
            <p:nvPr/>
          </p:nvSpPr>
          <p:spPr>
            <a:xfrm>
              <a:off x="4892675" y="2977761"/>
              <a:ext cx="600885" cy="259950"/>
            </a:xfrm>
            <a:custGeom>
              <a:avLst/>
              <a:gdLst>
                <a:gd name="connsiteX0" fmla="*/ 0 w 600885"/>
                <a:gd name="connsiteY0" fmla="*/ 389 h 259950"/>
                <a:gd name="connsiteX1" fmla="*/ 304800 w 600885"/>
                <a:gd name="connsiteY1" fmla="*/ 143264 h 259950"/>
                <a:gd name="connsiteX2" fmla="*/ 323850 w 600885"/>
                <a:gd name="connsiteY2" fmla="*/ 117864 h 259950"/>
                <a:gd name="connsiteX3" fmla="*/ 466725 w 600885"/>
                <a:gd name="connsiteY3" fmla="*/ 238514 h 259950"/>
                <a:gd name="connsiteX4" fmla="*/ 600075 w 600885"/>
                <a:gd name="connsiteY4" fmla="*/ 257564 h 259950"/>
                <a:gd name="connsiteX5" fmla="*/ 511175 w 600885"/>
                <a:gd name="connsiteY5" fmla="*/ 209939 h 259950"/>
                <a:gd name="connsiteX6" fmla="*/ 288925 w 600885"/>
                <a:gd name="connsiteY6" fmla="*/ 127389 h 259950"/>
                <a:gd name="connsiteX7" fmla="*/ 196850 w 600885"/>
                <a:gd name="connsiteY7" fmla="*/ 51189 h 259950"/>
                <a:gd name="connsiteX8" fmla="*/ 301625 w 600885"/>
                <a:gd name="connsiteY8" fmla="*/ 98814 h 259950"/>
                <a:gd name="connsiteX9" fmla="*/ 0 w 600885"/>
                <a:gd name="connsiteY9" fmla="*/ 389 h 25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885" h="259950">
                  <a:moveTo>
                    <a:pt x="0" y="389"/>
                  </a:moveTo>
                  <a:cubicBezTo>
                    <a:pt x="529" y="7797"/>
                    <a:pt x="250825" y="123685"/>
                    <a:pt x="304800" y="143264"/>
                  </a:cubicBezTo>
                  <a:cubicBezTo>
                    <a:pt x="358775" y="162843"/>
                    <a:pt x="296863" y="101989"/>
                    <a:pt x="323850" y="117864"/>
                  </a:cubicBezTo>
                  <a:cubicBezTo>
                    <a:pt x="350838" y="133739"/>
                    <a:pt x="420688" y="215231"/>
                    <a:pt x="466725" y="238514"/>
                  </a:cubicBezTo>
                  <a:cubicBezTo>
                    <a:pt x="512763" y="261797"/>
                    <a:pt x="592667" y="262327"/>
                    <a:pt x="600075" y="257564"/>
                  </a:cubicBezTo>
                  <a:cubicBezTo>
                    <a:pt x="607483" y="252802"/>
                    <a:pt x="563033" y="231635"/>
                    <a:pt x="511175" y="209939"/>
                  </a:cubicBezTo>
                  <a:cubicBezTo>
                    <a:pt x="459317" y="188243"/>
                    <a:pt x="341313" y="153847"/>
                    <a:pt x="288925" y="127389"/>
                  </a:cubicBezTo>
                  <a:cubicBezTo>
                    <a:pt x="236538" y="100931"/>
                    <a:pt x="194733" y="55951"/>
                    <a:pt x="196850" y="51189"/>
                  </a:cubicBezTo>
                  <a:cubicBezTo>
                    <a:pt x="198967" y="46427"/>
                    <a:pt x="338138" y="104106"/>
                    <a:pt x="301625" y="98814"/>
                  </a:cubicBezTo>
                  <a:cubicBezTo>
                    <a:pt x="265112" y="93522"/>
                    <a:pt x="-529" y="-7019"/>
                    <a:pt x="0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0FC2A4A1-D29C-BFB3-756C-2CE3EB6DD245}"/>
                </a:ext>
              </a:extLst>
            </p:cNvPr>
            <p:cNvSpPr/>
            <p:nvPr/>
          </p:nvSpPr>
          <p:spPr>
            <a:xfrm>
              <a:off x="5481970" y="3265149"/>
              <a:ext cx="453623" cy="255536"/>
            </a:xfrm>
            <a:custGeom>
              <a:avLst/>
              <a:gdLst>
                <a:gd name="connsiteX0" fmla="*/ 1255 w 453623"/>
                <a:gd name="connsiteY0" fmla="*/ 1926 h 255536"/>
                <a:gd name="connsiteX1" fmla="*/ 261605 w 453623"/>
                <a:gd name="connsiteY1" fmla="*/ 116226 h 255536"/>
                <a:gd name="connsiteX2" fmla="*/ 448930 w 453623"/>
                <a:gd name="connsiteY2" fmla="*/ 252751 h 255536"/>
                <a:gd name="connsiteX3" fmla="*/ 401305 w 453623"/>
                <a:gd name="connsiteY3" fmla="*/ 211476 h 255536"/>
                <a:gd name="connsiteX4" fmla="*/ 217155 w 453623"/>
                <a:gd name="connsiteY4" fmla="*/ 46376 h 255536"/>
                <a:gd name="connsiteX5" fmla="*/ 258430 w 453623"/>
                <a:gd name="connsiteY5" fmla="*/ 87651 h 255536"/>
                <a:gd name="connsiteX6" fmla="*/ 166355 w 453623"/>
                <a:gd name="connsiteY6" fmla="*/ 46376 h 255536"/>
                <a:gd name="connsiteX7" fmla="*/ 1255 w 453623"/>
                <a:gd name="connsiteY7" fmla="*/ 1926 h 2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623" h="255536">
                  <a:moveTo>
                    <a:pt x="1255" y="1926"/>
                  </a:moveTo>
                  <a:cubicBezTo>
                    <a:pt x="17130" y="13568"/>
                    <a:pt x="186992" y="74422"/>
                    <a:pt x="261605" y="116226"/>
                  </a:cubicBezTo>
                  <a:cubicBezTo>
                    <a:pt x="336218" y="158030"/>
                    <a:pt x="425647" y="236876"/>
                    <a:pt x="448930" y="252751"/>
                  </a:cubicBezTo>
                  <a:cubicBezTo>
                    <a:pt x="472213" y="268626"/>
                    <a:pt x="401305" y="211476"/>
                    <a:pt x="401305" y="211476"/>
                  </a:cubicBezTo>
                  <a:lnTo>
                    <a:pt x="217155" y="46376"/>
                  </a:lnTo>
                  <a:cubicBezTo>
                    <a:pt x="193343" y="25739"/>
                    <a:pt x="266897" y="87651"/>
                    <a:pt x="258430" y="87651"/>
                  </a:cubicBezTo>
                  <a:cubicBezTo>
                    <a:pt x="249963" y="87651"/>
                    <a:pt x="208159" y="58018"/>
                    <a:pt x="166355" y="46376"/>
                  </a:cubicBezTo>
                  <a:cubicBezTo>
                    <a:pt x="124551" y="34734"/>
                    <a:pt x="-14620" y="-9716"/>
                    <a:pt x="1255" y="1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C4B96F84-4778-F488-4E2A-B92694FFA7D1}"/>
                </a:ext>
              </a:extLst>
            </p:cNvPr>
            <p:cNvSpPr/>
            <p:nvPr/>
          </p:nvSpPr>
          <p:spPr>
            <a:xfrm>
              <a:off x="4463606" y="3009446"/>
              <a:ext cx="1023910" cy="262431"/>
            </a:xfrm>
            <a:custGeom>
              <a:avLst/>
              <a:gdLst>
                <a:gd name="connsiteX0" fmla="*/ 194119 w 1023910"/>
                <a:gd name="connsiteY0" fmla="*/ 35379 h 262431"/>
                <a:gd name="connsiteX1" fmla="*/ 448119 w 1023910"/>
                <a:gd name="connsiteY1" fmla="*/ 41729 h 262431"/>
                <a:gd name="connsiteX2" fmla="*/ 727519 w 1023910"/>
                <a:gd name="connsiteY2" fmla="*/ 156029 h 262431"/>
                <a:gd name="connsiteX3" fmla="*/ 702119 w 1023910"/>
                <a:gd name="connsiteY3" fmla="*/ 121104 h 262431"/>
                <a:gd name="connsiteX4" fmla="*/ 898969 w 1023910"/>
                <a:gd name="connsiteY4" fmla="*/ 216354 h 262431"/>
                <a:gd name="connsiteX5" fmla="*/ 1022794 w 1023910"/>
                <a:gd name="connsiteY5" fmla="*/ 260804 h 262431"/>
                <a:gd name="connsiteX6" fmla="*/ 829119 w 1023910"/>
                <a:gd name="connsiteY6" fmla="*/ 162379 h 262431"/>
                <a:gd name="connsiteX7" fmla="*/ 584644 w 1023910"/>
                <a:gd name="connsiteY7" fmla="*/ 73479 h 262431"/>
                <a:gd name="connsiteX8" fmla="*/ 463994 w 1023910"/>
                <a:gd name="connsiteY8" fmla="*/ 22679 h 262431"/>
                <a:gd name="connsiteX9" fmla="*/ 521144 w 1023910"/>
                <a:gd name="connsiteY9" fmla="*/ 54429 h 262431"/>
                <a:gd name="connsiteX10" fmla="*/ 257619 w 1023910"/>
                <a:gd name="connsiteY10" fmla="*/ 29029 h 262431"/>
                <a:gd name="connsiteX11" fmla="*/ 444 w 1023910"/>
                <a:gd name="connsiteY11" fmla="*/ 454 h 262431"/>
                <a:gd name="connsiteX12" fmla="*/ 321119 w 1023910"/>
                <a:gd name="connsiteY12" fmla="*/ 13154 h 262431"/>
                <a:gd name="connsiteX13" fmla="*/ 194119 w 1023910"/>
                <a:gd name="connsiteY13" fmla="*/ 35379 h 26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3910" h="262431">
                  <a:moveTo>
                    <a:pt x="194119" y="35379"/>
                  </a:moveTo>
                  <a:cubicBezTo>
                    <a:pt x="215286" y="40141"/>
                    <a:pt x="359219" y="21621"/>
                    <a:pt x="448119" y="41729"/>
                  </a:cubicBezTo>
                  <a:cubicBezTo>
                    <a:pt x="537019" y="61837"/>
                    <a:pt x="685186" y="142800"/>
                    <a:pt x="727519" y="156029"/>
                  </a:cubicBezTo>
                  <a:cubicBezTo>
                    <a:pt x="769852" y="169258"/>
                    <a:pt x="673544" y="111050"/>
                    <a:pt x="702119" y="121104"/>
                  </a:cubicBezTo>
                  <a:cubicBezTo>
                    <a:pt x="730694" y="131158"/>
                    <a:pt x="845523" y="193071"/>
                    <a:pt x="898969" y="216354"/>
                  </a:cubicBezTo>
                  <a:cubicBezTo>
                    <a:pt x="952415" y="239637"/>
                    <a:pt x="1034436" y="269800"/>
                    <a:pt x="1022794" y="260804"/>
                  </a:cubicBezTo>
                  <a:cubicBezTo>
                    <a:pt x="1011152" y="251808"/>
                    <a:pt x="902144" y="193600"/>
                    <a:pt x="829119" y="162379"/>
                  </a:cubicBezTo>
                  <a:cubicBezTo>
                    <a:pt x="756094" y="131158"/>
                    <a:pt x="645498" y="96762"/>
                    <a:pt x="584644" y="73479"/>
                  </a:cubicBezTo>
                  <a:cubicBezTo>
                    <a:pt x="523790" y="50196"/>
                    <a:pt x="474577" y="25854"/>
                    <a:pt x="463994" y="22679"/>
                  </a:cubicBezTo>
                  <a:cubicBezTo>
                    <a:pt x="453411" y="19504"/>
                    <a:pt x="555540" y="53371"/>
                    <a:pt x="521144" y="54429"/>
                  </a:cubicBezTo>
                  <a:cubicBezTo>
                    <a:pt x="486748" y="55487"/>
                    <a:pt x="257619" y="29029"/>
                    <a:pt x="257619" y="29029"/>
                  </a:cubicBezTo>
                  <a:cubicBezTo>
                    <a:pt x="170836" y="20033"/>
                    <a:pt x="-10139" y="3100"/>
                    <a:pt x="444" y="454"/>
                  </a:cubicBezTo>
                  <a:cubicBezTo>
                    <a:pt x="11027" y="-2192"/>
                    <a:pt x="288311" y="7333"/>
                    <a:pt x="321119" y="13154"/>
                  </a:cubicBezTo>
                  <a:cubicBezTo>
                    <a:pt x="353927" y="18975"/>
                    <a:pt x="172952" y="30617"/>
                    <a:pt x="194119" y="35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C164FCE5-00FB-7857-8C8B-33348DE94605}"/>
                </a:ext>
              </a:extLst>
            </p:cNvPr>
            <p:cNvSpPr/>
            <p:nvPr/>
          </p:nvSpPr>
          <p:spPr>
            <a:xfrm>
              <a:off x="4533687" y="3060690"/>
              <a:ext cx="54188" cy="546625"/>
            </a:xfrm>
            <a:custGeom>
              <a:avLst/>
              <a:gdLst>
                <a:gd name="connsiteX0" fmla="*/ 54188 w 54188"/>
                <a:gd name="connsiteY0" fmla="*/ 10 h 546625"/>
                <a:gd name="connsiteX1" fmla="*/ 3388 w 54188"/>
                <a:gd name="connsiteY1" fmla="*/ 107960 h 546625"/>
                <a:gd name="connsiteX2" fmla="*/ 31963 w 54188"/>
                <a:gd name="connsiteY2" fmla="*/ 200035 h 546625"/>
                <a:gd name="connsiteX3" fmla="*/ 38313 w 54188"/>
                <a:gd name="connsiteY3" fmla="*/ 187335 h 546625"/>
                <a:gd name="connsiteX4" fmla="*/ 38313 w 54188"/>
                <a:gd name="connsiteY4" fmla="*/ 304810 h 546625"/>
                <a:gd name="connsiteX5" fmla="*/ 213 w 54188"/>
                <a:gd name="connsiteY5" fmla="*/ 546110 h 546625"/>
                <a:gd name="connsiteX6" fmla="*/ 22438 w 54188"/>
                <a:gd name="connsiteY6" fmla="*/ 365135 h 546625"/>
                <a:gd name="connsiteX7" fmla="*/ 12913 w 54188"/>
                <a:gd name="connsiteY7" fmla="*/ 238135 h 546625"/>
                <a:gd name="connsiteX8" fmla="*/ 25613 w 54188"/>
                <a:gd name="connsiteY8" fmla="*/ 269885 h 546625"/>
                <a:gd name="connsiteX9" fmla="*/ 28788 w 54188"/>
                <a:gd name="connsiteY9" fmla="*/ 212735 h 546625"/>
                <a:gd name="connsiteX10" fmla="*/ 3388 w 54188"/>
                <a:gd name="connsiteY10" fmla="*/ 114310 h 546625"/>
                <a:gd name="connsiteX11" fmla="*/ 54188 w 54188"/>
                <a:gd name="connsiteY11" fmla="*/ 10 h 54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188" h="546625">
                  <a:moveTo>
                    <a:pt x="54188" y="10"/>
                  </a:moveTo>
                  <a:cubicBezTo>
                    <a:pt x="54188" y="-1048"/>
                    <a:pt x="7092" y="74622"/>
                    <a:pt x="3388" y="107960"/>
                  </a:cubicBezTo>
                  <a:cubicBezTo>
                    <a:pt x="-316" y="141298"/>
                    <a:pt x="26142" y="186806"/>
                    <a:pt x="31963" y="200035"/>
                  </a:cubicBezTo>
                  <a:cubicBezTo>
                    <a:pt x="37784" y="213264"/>
                    <a:pt x="37255" y="169873"/>
                    <a:pt x="38313" y="187335"/>
                  </a:cubicBezTo>
                  <a:cubicBezTo>
                    <a:pt x="39371" y="204797"/>
                    <a:pt x="44663" y="245014"/>
                    <a:pt x="38313" y="304810"/>
                  </a:cubicBezTo>
                  <a:cubicBezTo>
                    <a:pt x="31963" y="364606"/>
                    <a:pt x="2859" y="536056"/>
                    <a:pt x="213" y="546110"/>
                  </a:cubicBezTo>
                  <a:cubicBezTo>
                    <a:pt x="-2433" y="556164"/>
                    <a:pt x="20321" y="416464"/>
                    <a:pt x="22438" y="365135"/>
                  </a:cubicBezTo>
                  <a:cubicBezTo>
                    <a:pt x="24555" y="313806"/>
                    <a:pt x="12384" y="254010"/>
                    <a:pt x="12913" y="238135"/>
                  </a:cubicBezTo>
                  <a:cubicBezTo>
                    <a:pt x="13442" y="222260"/>
                    <a:pt x="22967" y="274118"/>
                    <a:pt x="25613" y="269885"/>
                  </a:cubicBezTo>
                  <a:cubicBezTo>
                    <a:pt x="28259" y="265652"/>
                    <a:pt x="32492" y="238664"/>
                    <a:pt x="28788" y="212735"/>
                  </a:cubicBezTo>
                  <a:cubicBezTo>
                    <a:pt x="25084" y="186806"/>
                    <a:pt x="-2433" y="149764"/>
                    <a:pt x="3388" y="114310"/>
                  </a:cubicBezTo>
                  <a:cubicBezTo>
                    <a:pt x="9209" y="78856"/>
                    <a:pt x="54188" y="1068"/>
                    <a:pt x="54188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AC6893CA-CD29-7805-B126-BCDDBF735C1B}"/>
                </a:ext>
              </a:extLst>
            </p:cNvPr>
            <p:cNvSpPr/>
            <p:nvPr/>
          </p:nvSpPr>
          <p:spPr>
            <a:xfrm>
              <a:off x="4716800" y="3082924"/>
              <a:ext cx="182406" cy="415223"/>
            </a:xfrm>
            <a:custGeom>
              <a:avLst/>
              <a:gdLst>
                <a:gd name="connsiteX0" fmla="*/ 182225 w 182406"/>
                <a:gd name="connsiteY0" fmla="*/ 1 h 415223"/>
                <a:gd name="connsiteX1" fmla="*/ 45700 w 182406"/>
                <a:gd name="connsiteY1" fmla="*/ 184151 h 415223"/>
                <a:gd name="connsiteX2" fmla="*/ 4425 w 182406"/>
                <a:gd name="connsiteY2" fmla="*/ 406401 h 415223"/>
                <a:gd name="connsiteX3" fmla="*/ 7600 w 182406"/>
                <a:gd name="connsiteY3" fmla="*/ 342901 h 415223"/>
                <a:gd name="connsiteX4" fmla="*/ 61575 w 182406"/>
                <a:gd name="connsiteY4" fmla="*/ 85726 h 415223"/>
                <a:gd name="connsiteX5" fmla="*/ 13950 w 182406"/>
                <a:gd name="connsiteY5" fmla="*/ 187326 h 415223"/>
                <a:gd name="connsiteX6" fmla="*/ 182225 w 182406"/>
                <a:gd name="connsiteY6" fmla="*/ 1 h 41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06" h="415223">
                  <a:moveTo>
                    <a:pt x="182225" y="1"/>
                  </a:moveTo>
                  <a:cubicBezTo>
                    <a:pt x="187517" y="-528"/>
                    <a:pt x="75333" y="116418"/>
                    <a:pt x="45700" y="184151"/>
                  </a:cubicBezTo>
                  <a:cubicBezTo>
                    <a:pt x="16067" y="251884"/>
                    <a:pt x="10775" y="379943"/>
                    <a:pt x="4425" y="406401"/>
                  </a:cubicBezTo>
                  <a:cubicBezTo>
                    <a:pt x="-1925" y="432859"/>
                    <a:pt x="-1925" y="396347"/>
                    <a:pt x="7600" y="342901"/>
                  </a:cubicBezTo>
                  <a:cubicBezTo>
                    <a:pt x="17125" y="289455"/>
                    <a:pt x="60517" y="111655"/>
                    <a:pt x="61575" y="85726"/>
                  </a:cubicBezTo>
                  <a:cubicBezTo>
                    <a:pt x="62633" y="59797"/>
                    <a:pt x="-5629" y="201613"/>
                    <a:pt x="13950" y="187326"/>
                  </a:cubicBezTo>
                  <a:cubicBezTo>
                    <a:pt x="33529" y="173039"/>
                    <a:pt x="176933" y="530"/>
                    <a:pt x="18222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30E0DC9F-1818-7600-11F7-94CE0AFEA160}"/>
                </a:ext>
              </a:extLst>
            </p:cNvPr>
            <p:cNvSpPr/>
            <p:nvPr/>
          </p:nvSpPr>
          <p:spPr>
            <a:xfrm>
              <a:off x="4415938" y="3042168"/>
              <a:ext cx="301929" cy="534628"/>
            </a:xfrm>
            <a:custGeom>
              <a:avLst/>
              <a:gdLst>
                <a:gd name="connsiteX0" fmla="*/ 487 w 301929"/>
                <a:gd name="connsiteY0" fmla="*/ 75682 h 534628"/>
                <a:gd name="connsiteX1" fmla="*/ 143362 w 301929"/>
                <a:gd name="connsiteY1" fmla="*/ 15357 h 534628"/>
                <a:gd name="connsiteX2" fmla="*/ 298937 w 301929"/>
                <a:gd name="connsiteY2" fmla="*/ 9007 h 534628"/>
                <a:gd name="connsiteX3" fmla="*/ 235437 w 301929"/>
                <a:gd name="connsiteY3" fmla="*/ 2657 h 534628"/>
                <a:gd name="connsiteX4" fmla="*/ 108437 w 301929"/>
                <a:gd name="connsiteY4" fmla="*/ 56632 h 534628"/>
                <a:gd name="connsiteX5" fmla="*/ 95737 w 301929"/>
                <a:gd name="connsiteY5" fmla="*/ 97907 h 534628"/>
                <a:gd name="connsiteX6" fmla="*/ 98912 w 301929"/>
                <a:gd name="connsiteY6" fmla="*/ 170932 h 534628"/>
                <a:gd name="connsiteX7" fmla="*/ 83037 w 301929"/>
                <a:gd name="connsiteY7" fmla="*/ 339207 h 534628"/>
                <a:gd name="connsiteX8" fmla="*/ 92562 w 301929"/>
                <a:gd name="connsiteY8" fmla="*/ 266182 h 534628"/>
                <a:gd name="connsiteX9" fmla="*/ 92562 w 301929"/>
                <a:gd name="connsiteY9" fmla="*/ 380482 h 534628"/>
                <a:gd name="connsiteX10" fmla="*/ 143362 w 301929"/>
                <a:gd name="connsiteY10" fmla="*/ 532882 h 534628"/>
                <a:gd name="connsiteX11" fmla="*/ 108437 w 301929"/>
                <a:gd name="connsiteY11" fmla="*/ 450332 h 534628"/>
                <a:gd name="connsiteX12" fmla="*/ 95737 w 301929"/>
                <a:gd name="connsiteY12" fmla="*/ 259832 h 534628"/>
                <a:gd name="connsiteX13" fmla="*/ 67162 w 301929"/>
                <a:gd name="connsiteY13" fmla="*/ 107432 h 534628"/>
                <a:gd name="connsiteX14" fmla="*/ 83037 w 301929"/>
                <a:gd name="connsiteY14" fmla="*/ 167757 h 534628"/>
                <a:gd name="connsiteX15" fmla="*/ 168762 w 301929"/>
                <a:gd name="connsiteY15" fmla="*/ 28057 h 534628"/>
                <a:gd name="connsiteX16" fmla="*/ 89387 w 301929"/>
                <a:gd name="connsiteY16" fmla="*/ 104257 h 534628"/>
                <a:gd name="connsiteX17" fmla="*/ 95737 w 301929"/>
                <a:gd name="connsiteY17" fmla="*/ 18532 h 534628"/>
                <a:gd name="connsiteX18" fmla="*/ 487 w 301929"/>
                <a:gd name="connsiteY18" fmla="*/ 75682 h 5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1929" h="534628">
                  <a:moveTo>
                    <a:pt x="487" y="75682"/>
                  </a:moveTo>
                  <a:cubicBezTo>
                    <a:pt x="8425" y="75153"/>
                    <a:pt x="93620" y="26469"/>
                    <a:pt x="143362" y="15357"/>
                  </a:cubicBezTo>
                  <a:cubicBezTo>
                    <a:pt x="193104" y="4245"/>
                    <a:pt x="283591" y="11124"/>
                    <a:pt x="298937" y="9007"/>
                  </a:cubicBezTo>
                  <a:cubicBezTo>
                    <a:pt x="314283" y="6890"/>
                    <a:pt x="267187" y="-5280"/>
                    <a:pt x="235437" y="2657"/>
                  </a:cubicBezTo>
                  <a:cubicBezTo>
                    <a:pt x="203687" y="10594"/>
                    <a:pt x="131720" y="40757"/>
                    <a:pt x="108437" y="56632"/>
                  </a:cubicBezTo>
                  <a:cubicBezTo>
                    <a:pt x="85154" y="72507"/>
                    <a:pt x="97324" y="78857"/>
                    <a:pt x="95737" y="97907"/>
                  </a:cubicBezTo>
                  <a:cubicBezTo>
                    <a:pt x="94150" y="116957"/>
                    <a:pt x="101029" y="130715"/>
                    <a:pt x="98912" y="170932"/>
                  </a:cubicBezTo>
                  <a:cubicBezTo>
                    <a:pt x="96795" y="211149"/>
                    <a:pt x="84095" y="323332"/>
                    <a:pt x="83037" y="339207"/>
                  </a:cubicBezTo>
                  <a:cubicBezTo>
                    <a:pt x="81979" y="355082"/>
                    <a:pt x="90975" y="259303"/>
                    <a:pt x="92562" y="266182"/>
                  </a:cubicBezTo>
                  <a:cubicBezTo>
                    <a:pt x="94149" y="273061"/>
                    <a:pt x="84095" y="336032"/>
                    <a:pt x="92562" y="380482"/>
                  </a:cubicBezTo>
                  <a:cubicBezTo>
                    <a:pt x="101029" y="424932"/>
                    <a:pt x="140716" y="521240"/>
                    <a:pt x="143362" y="532882"/>
                  </a:cubicBezTo>
                  <a:cubicBezTo>
                    <a:pt x="146008" y="544524"/>
                    <a:pt x="116374" y="495840"/>
                    <a:pt x="108437" y="450332"/>
                  </a:cubicBezTo>
                  <a:cubicBezTo>
                    <a:pt x="100500" y="404824"/>
                    <a:pt x="102616" y="316982"/>
                    <a:pt x="95737" y="259832"/>
                  </a:cubicBezTo>
                  <a:cubicBezTo>
                    <a:pt x="88858" y="202682"/>
                    <a:pt x="69279" y="122778"/>
                    <a:pt x="67162" y="107432"/>
                  </a:cubicBezTo>
                  <a:cubicBezTo>
                    <a:pt x="65045" y="92086"/>
                    <a:pt x="66104" y="180986"/>
                    <a:pt x="83037" y="167757"/>
                  </a:cubicBezTo>
                  <a:cubicBezTo>
                    <a:pt x="99970" y="154528"/>
                    <a:pt x="167704" y="38640"/>
                    <a:pt x="168762" y="28057"/>
                  </a:cubicBezTo>
                  <a:cubicBezTo>
                    <a:pt x="169820" y="17474"/>
                    <a:pt x="101558" y="105844"/>
                    <a:pt x="89387" y="104257"/>
                  </a:cubicBezTo>
                  <a:cubicBezTo>
                    <a:pt x="77216" y="102670"/>
                    <a:pt x="107379" y="24353"/>
                    <a:pt x="95737" y="18532"/>
                  </a:cubicBezTo>
                  <a:cubicBezTo>
                    <a:pt x="84095" y="12711"/>
                    <a:pt x="-7451" y="76211"/>
                    <a:pt x="487" y="756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61F75F4D-8CE7-62C7-57DC-73DA64BA891A}"/>
                </a:ext>
              </a:extLst>
            </p:cNvPr>
            <p:cNvSpPr/>
            <p:nvPr/>
          </p:nvSpPr>
          <p:spPr>
            <a:xfrm>
              <a:off x="4607054" y="3602839"/>
              <a:ext cx="265476" cy="458229"/>
            </a:xfrm>
            <a:custGeom>
              <a:avLst/>
              <a:gdLst>
                <a:gd name="connsiteX0" fmla="*/ 6221 w 265476"/>
                <a:gd name="connsiteY0" fmla="*/ 16661 h 458229"/>
                <a:gd name="connsiteX1" fmla="*/ 250696 w 265476"/>
                <a:gd name="connsiteY1" fmla="*/ 435761 h 458229"/>
                <a:gd name="connsiteX2" fmla="*/ 218946 w 265476"/>
                <a:gd name="connsiteY2" fmla="*/ 378611 h 458229"/>
                <a:gd name="connsiteX3" fmla="*/ 60196 w 265476"/>
                <a:gd name="connsiteY3" fmla="*/ 184936 h 458229"/>
                <a:gd name="connsiteX4" fmla="*/ 114171 w 265476"/>
                <a:gd name="connsiteY4" fmla="*/ 223036 h 458229"/>
                <a:gd name="connsiteX5" fmla="*/ 76071 w 265476"/>
                <a:gd name="connsiteY5" fmla="*/ 96036 h 458229"/>
                <a:gd name="connsiteX6" fmla="*/ 6221 w 265476"/>
                <a:gd name="connsiteY6" fmla="*/ 16661 h 4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476" h="458229">
                  <a:moveTo>
                    <a:pt x="6221" y="16661"/>
                  </a:moveTo>
                  <a:cubicBezTo>
                    <a:pt x="35325" y="73282"/>
                    <a:pt x="215242" y="375436"/>
                    <a:pt x="250696" y="435761"/>
                  </a:cubicBezTo>
                  <a:cubicBezTo>
                    <a:pt x="286150" y="496086"/>
                    <a:pt x="250696" y="420415"/>
                    <a:pt x="218946" y="378611"/>
                  </a:cubicBezTo>
                  <a:cubicBezTo>
                    <a:pt x="187196" y="336807"/>
                    <a:pt x="77658" y="210865"/>
                    <a:pt x="60196" y="184936"/>
                  </a:cubicBezTo>
                  <a:cubicBezTo>
                    <a:pt x="42734" y="159007"/>
                    <a:pt x="111525" y="237853"/>
                    <a:pt x="114171" y="223036"/>
                  </a:cubicBezTo>
                  <a:cubicBezTo>
                    <a:pt x="116817" y="208219"/>
                    <a:pt x="93533" y="128844"/>
                    <a:pt x="76071" y="96036"/>
                  </a:cubicBezTo>
                  <a:cubicBezTo>
                    <a:pt x="58609" y="63228"/>
                    <a:pt x="-22883" y="-39960"/>
                    <a:pt x="6221" y="16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CD399EEC-187E-7A2B-C61E-404A31E3D1DE}"/>
                </a:ext>
              </a:extLst>
            </p:cNvPr>
            <p:cNvSpPr/>
            <p:nvPr/>
          </p:nvSpPr>
          <p:spPr>
            <a:xfrm>
              <a:off x="4803514" y="3994122"/>
              <a:ext cx="270992" cy="478092"/>
            </a:xfrm>
            <a:custGeom>
              <a:avLst/>
              <a:gdLst>
                <a:gd name="connsiteX0" fmla="*/ 261 w 270992"/>
                <a:gd name="connsiteY0" fmla="*/ 28 h 478092"/>
                <a:gd name="connsiteX1" fmla="*/ 168536 w 270992"/>
                <a:gd name="connsiteY1" fmla="*/ 193703 h 478092"/>
                <a:gd name="connsiteX2" fmla="*/ 266961 w 270992"/>
                <a:gd name="connsiteY2" fmla="*/ 469928 h 478092"/>
                <a:gd name="connsiteX3" fmla="*/ 247911 w 270992"/>
                <a:gd name="connsiteY3" fmla="*/ 387378 h 478092"/>
                <a:gd name="connsiteX4" fmla="*/ 209811 w 270992"/>
                <a:gd name="connsiteY4" fmla="*/ 206403 h 478092"/>
                <a:gd name="connsiteX5" fmla="*/ 261 w 270992"/>
                <a:gd name="connsiteY5" fmla="*/ 28 h 47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992" h="478092">
                  <a:moveTo>
                    <a:pt x="261" y="28"/>
                  </a:moveTo>
                  <a:cubicBezTo>
                    <a:pt x="-6618" y="-2089"/>
                    <a:pt x="124086" y="115386"/>
                    <a:pt x="168536" y="193703"/>
                  </a:cubicBezTo>
                  <a:cubicBezTo>
                    <a:pt x="212986" y="272020"/>
                    <a:pt x="253732" y="437649"/>
                    <a:pt x="266961" y="469928"/>
                  </a:cubicBezTo>
                  <a:cubicBezTo>
                    <a:pt x="280190" y="502207"/>
                    <a:pt x="257436" y="431299"/>
                    <a:pt x="247911" y="387378"/>
                  </a:cubicBezTo>
                  <a:cubicBezTo>
                    <a:pt x="238386" y="343457"/>
                    <a:pt x="248440" y="265140"/>
                    <a:pt x="209811" y="206403"/>
                  </a:cubicBezTo>
                  <a:cubicBezTo>
                    <a:pt x="171182" y="147666"/>
                    <a:pt x="7140" y="2145"/>
                    <a:pt x="261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8C2AF687-62C7-030E-964D-D7E90B9B6CA4}"/>
                </a:ext>
              </a:extLst>
            </p:cNvPr>
            <p:cNvSpPr/>
            <p:nvPr/>
          </p:nvSpPr>
          <p:spPr>
            <a:xfrm>
              <a:off x="5067300" y="4228496"/>
              <a:ext cx="169213" cy="618489"/>
            </a:xfrm>
            <a:custGeom>
              <a:avLst/>
              <a:gdLst>
                <a:gd name="connsiteX0" fmla="*/ 82550 w 169213"/>
                <a:gd name="connsiteY0" fmla="*/ 73629 h 618489"/>
                <a:gd name="connsiteX1" fmla="*/ 66675 w 169213"/>
                <a:gd name="connsiteY1" fmla="*/ 232379 h 618489"/>
                <a:gd name="connsiteX2" fmla="*/ 92075 w 169213"/>
                <a:gd name="connsiteY2" fmla="*/ 413354 h 618489"/>
                <a:gd name="connsiteX3" fmla="*/ 88900 w 169213"/>
                <a:gd name="connsiteY3" fmla="*/ 368904 h 618489"/>
                <a:gd name="connsiteX4" fmla="*/ 168275 w 169213"/>
                <a:gd name="connsiteY4" fmla="*/ 616554 h 618489"/>
                <a:gd name="connsiteX5" fmla="*/ 130175 w 169213"/>
                <a:gd name="connsiteY5" fmla="*/ 476854 h 618489"/>
                <a:gd name="connsiteX6" fmla="*/ 95250 w 169213"/>
                <a:gd name="connsiteY6" fmla="*/ 343504 h 618489"/>
                <a:gd name="connsiteX7" fmla="*/ 34925 w 169213"/>
                <a:gd name="connsiteY7" fmla="*/ 178404 h 618489"/>
                <a:gd name="connsiteX8" fmla="*/ 0 w 169213"/>
                <a:gd name="connsiteY8" fmla="*/ 604 h 618489"/>
                <a:gd name="connsiteX9" fmla="*/ 34925 w 169213"/>
                <a:gd name="connsiteY9" fmla="*/ 241904 h 618489"/>
                <a:gd name="connsiteX10" fmla="*/ 82550 w 169213"/>
                <a:gd name="connsiteY10" fmla="*/ 73629 h 61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213" h="618489">
                  <a:moveTo>
                    <a:pt x="82550" y="73629"/>
                  </a:moveTo>
                  <a:cubicBezTo>
                    <a:pt x="87842" y="72042"/>
                    <a:pt x="65088" y="175758"/>
                    <a:pt x="66675" y="232379"/>
                  </a:cubicBezTo>
                  <a:cubicBezTo>
                    <a:pt x="68262" y="289000"/>
                    <a:pt x="88371" y="390600"/>
                    <a:pt x="92075" y="413354"/>
                  </a:cubicBezTo>
                  <a:cubicBezTo>
                    <a:pt x="95779" y="436108"/>
                    <a:pt x="76200" y="335037"/>
                    <a:pt x="88900" y="368904"/>
                  </a:cubicBezTo>
                  <a:cubicBezTo>
                    <a:pt x="101600" y="402771"/>
                    <a:pt x="161396" y="598562"/>
                    <a:pt x="168275" y="616554"/>
                  </a:cubicBezTo>
                  <a:cubicBezTo>
                    <a:pt x="175154" y="634546"/>
                    <a:pt x="142346" y="522362"/>
                    <a:pt x="130175" y="476854"/>
                  </a:cubicBezTo>
                  <a:cubicBezTo>
                    <a:pt x="118004" y="431346"/>
                    <a:pt x="111125" y="393246"/>
                    <a:pt x="95250" y="343504"/>
                  </a:cubicBezTo>
                  <a:cubicBezTo>
                    <a:pt x="79375" y="293762"/>
                    <a:pt x="50800" y="235554"/>
                    <a:pt x="34925" y="178404"/>
                  </a:cubicBezTo>
                  <a:cubicBezTo>
                    <a:pt x="19050" y="121254"/>
                    <a:pt x="0" y="-9979"/>
                    <a:pt x="0" y="604"/>
                  </a:cubicBezTo>
                  <a:cubicBezTo>
                    <a:pt x="0" y="11187"/>
                    <a:pt x="22754" y="226029"/>
                    <a:pt x="34925" y="241904"/>
                  </a:cubicBezTo>
                  <a:cubicBezTo>
                    <a:pt x="47096" y="257779"/>
                    <a:pt x="77258" y="75216"/>
                    <a:pt x="82550" y="736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C8C27767-5B80-4D8E-3F87-D286F741A541}"/>
                </a:ext>
              </a:extLst>
            </p:cNvPr>
            <p:cNvSpPr/>
            <p:nvPr/>
          </p:nvSpPr>
          <p:spPr>
            <a:xfrm>
              <a:off x="4730434" y="3174951"/>
              <a:ext cx="479751" cy="806657"/>
            </a:xfrm>
            <a:custGeom>
              <a:avLst/>
              <a:gdLst>
                <a:gd name="connsiteX0" fmla="*/ 479741 w 479751"/>
                <a:gd name="connsiteY0" fmla="*/ 49 h 806657"/>
                <a:gd name="connsiteX1" fmla="*/ 108266 w 479751"/>
                <a:gd name="connsiteY1" fmla="*/ 244524 h 806657"/>
                <a:gd name="connsiteX2" fmla="*/ 120966 w 479751"/>
                <a:gd name="connsiteY2" fmla="*/ 247699 h 806657"/>
                <a:gd name="connsiteX3" fmla="*/ 25716 w 479751"/>
                <a:gd name="connsiteY3" fmla="*/ 393749 h 806657"/>
                <a:gd name="connsiteX4" fmla="*/ 28891 w 479751"/>
                <a:gd name="connsiteY4" fmla="*/ 381049 h 806657"/>
                <a:gd name="connsiteX5" fmla="*/ 316 w 479751"/>
                <a:gd name="connsiteY5" fmla="*/ 441374 h 806657"/>
                <a:gd name="connsiteX6" fmla="*/ 13016 w 479751"/>
                <a:gd name="connsiteY6" fmla="*/ 435024 h 806657"/>
                <a:gd name="connsiteX7" fmla="*/ 3491 w 479751"/>
                <a:gd name="connsiteY7" fmla="*/ 539799 h 806657"/>
                <a:gd name="connsiteX8" fmla="*/ 3491 w 479751"/>
                <a:gd name="connsiteY8" fmla="*/ 644574 h 806657"/>
                <a:gd name="connsiteX9" fmla="*/ 16191 w 479751"/>
                <a:gd name="connsiteY9" fmla="*/ 695374 h 806657"/>
                <a:gd name="connsiteX10" fmla="*/ 16191 w 479751"/>
                <a:gd name="connsiteY10" fmla="*/ 666799 h 806657"/>
                <a:gd name="connsiteX11" fmla="*/ 66991 w 479751"/>
                <a:gd name="connsiteY11" fmla="*/ 806499 h 806657"/>
                <a:gd name="connsiteX12" fmla="*/ 60641 w 479751"/>
                <a:gd name="connsiteY12" fmla="*/ 692199 h 806657"/>
                <a:gd name="connsiteX13" fmla="*/ 44766 w 479751"/>
                <a:gd name="connsiteY13" fmla="*/ 584249 h 806657"/>
                <a:gd name="connsiteX14" fmla="*/ 82866 w 479751"/>
                <a:gd name="connsiteY14" fmla="*/ 374699 h 806657"/>
                <a:gd name="connsiteX15" fmla="*/ 19366 w 479751"/>
                <a:gd name="connsiteY15" fmla="*/ 609649 h 806657"/>
                <a:gd name="connsiteX16" fmla="*/ 54291 w 479751"/>
                <a:gd name="connsiteY16" fmla="*/ 406449 h 806657"/>
                <a:gd name="connsiteX17" fmla="*/ 187641 w 479751"/>
                <a:gd name="connsiteY17" fmla="*/ 142924 h 806657"/>
                <a:gd name="connsiteX18" fmla="*/ 120966 w 479751"/>
                <a:gd name="connsiteY18" fmla="*/ 222299 h 806657"/>
                <a:gd name="connsiteX19" fmla="*/ 479741 w 479751"/>
                <a:gd name="connsiteY19" fmla="*/ 49 h 80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9751" h="806657">
                  <a:moveTo>
                    <a:pt x="479741" y="49"/>
                  </a:moveTo>
                  <a:cubicBezTo>
                    <a:pt x="477624" y="3753"/>
                    <a:pt x="168062" y="203249"/>
                    <a:pt x="108266" y="244524"/>
                  </a:cubicBezTo>
                  <a:cubicBezTo>
                    <a:pt x="48470" y="285799"/>
                    <a:pt x="134724" y="222828"/>
                    <a:pt x="120966" y="247699"/>
                  </a:cubicBezTo>
                  <a:cubicBezTo>
                    <a:pt x="107208" y="272570"/>
                    <a:pt x="41062" y="371524"/>
                    <a:pt x="25716" y="393749"/>
                  </a:cubicBezTo>
                  <a:cubicBezTo>
                    <a:pt x="10370" y="415974"/>
                    <a:pt x="33124" y="373112"/>
                    <a:pt x="28891" y="381049"/>
                  </a:cubicBezTo>
                  <a:cubicBezTo>
                    <a:pt x="24658" y="388986"/>
                    <a:pt x="2962" y="432378"/>
                    <a:pt x="316" y="441374"/>
                  </a:cubicBezTo>
                  <a:cubicBezTo>
                    <a:pt x="-2330" y="450370"/>
                    <a:pt x="12487" y="418620"/>
                    <a:pt x="13016" y="435024"/>
                  </a:cubicBezTo>
                  <a:cubicBezTo>
                    <a:pt x="13545" y="451428"/>
                    <a:pt x="5079" y="504874"/>
                    <a:pt x="3491" y="539799"/>
                  </a:cubicBezTo>
                  <a:cubicBezTo>
                    <a:pt x="1903" y="574724"/>
                    <a:pt x="1374" y="618645"/>
                    <a:pt x="3491" y="644574"/>
                  </a:cubicBezTo>
                  <a:cubicBezTo>
                    <a:pt x="5608" y="670503"/>
                    <a:pt x="14074" y="691670"/>
                    <a:pt x="16191" y="695374"/>
                  </a:cubicBezTo>
                  <a:cubicBezTo>
                    <a:pt x="18308" y="699078"/>
                    <a:pt x="7724" y="648278"/>
                    <a:pt x="16191" y="666799"/>
                  </a:cubicBezTo>
                  <a:cubicBezTo>
                    <a:pt x="24658" y="685320"/>
                    <a:pt x="59583" y="802266"/>
                    <a:pt x="66991" y="806499"/>
                  </a:cubicBezTo>
                  <a:cubicBezTo>
                    <a:pt x="74399" y="810732"/>
                    <a:pt x="64345" y="729241"/>
                    <a:pt x="60641" y="692199"/>
                  </a:cubicBezTo>
                  <a:cubicBezTo>
                    <a:pt x="56937" y="655157"/>
                    <a:pt x="41062" y="637166"/>
                    <a:pt x="44766" y="584249"/>
                  </a:cubicBezTo>
                  <a:cubicBezTo>
                    <a:pt x="48470" y="531332"/>
                    <a:pt x="87099" y="370466"/>
                    <a:pt x="82866" y="374699"/>
                  </a:cubicBezTo>
                  <a:cubicBezTo>
                    <a:pt x="78633" y="378932"/>
                    <a:pt x="24128" y="604357"/>
                    <a:pt x="19366" y="609649"/>
                  </a:cubicBezTo>
                  <a:cubicBezTo>
                    <a:pt x="14603" y="614941"/>
                    <a:pt x="26245" y="484236"/>
                    <a:pt x="54291" y="406449"/>
                  </a:cubicBezTo>
                  <a:cubicBezTo>
                    <a:pt x="82337" y="328662"/>
                    <a:pt x="176528" y="173616"/>
                    <a:pt x="187641" y="142924"/>
                  </a:cubicBezTo>
                  <a:cubicBezTo>
                    <a:pt x="198753" y="112232"/>
                    <a:pt x="77574" y="244524"/>
                    <a:pt x="120966" y="222299"/>
                  </a:cubicBezTo>
                  <a:cubicBezTo>
                    <a:pt x="164358" y="200074"/>
                    <a:pt x="481858" y="-3655"/>
                    <a:pt x="479741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F9AEDD6F-8A8A-9D26-0B50-E4A973D8A143}"/>
                </a:ext>
              </a:extLst>
            </p:cNvPr>
            <p:cNvSpPr/>
            <p:nvPr/>
          </p:nvSpPr>
          <p:spPr>
            <a:xfrm>
              <a:off x="4816897" y="3304367"/>
              <a:ext cx="977803" cy="498198"/>
            </a:xfrm>
            <a:custGeom>
              <a:avLst/>
              <a:gdLst>
                <a:gd name="connsiteX0" fmla="*/ 977478 w 977803"/>
                <a:gd name="connsiteY0" fmla="*/ 108758 h 498198"/>
                <a:gd name="connsiteX1" fmla="*/ 733003 w 977803"/>
                <a:gd name="connsiteY1" fmla="*/ 42083 h 498198"/>
                <a:gd name="connsiteX2" fmla="*/ 412328 w 977803"/>
                <a:gd name="connsiteY2" fmla="*/ 10333 h 498198"/>
                <a:gd name="connsiteX3" fmla="*/ 647278 w 977803"/>
                <a:gd name="connsiteY3" fmla="*/ 38908 h 498198"/>
                <a:gd name="connsiteX4" fmla="*/ 469478 w 977803"/>
                <a:gd name="connsiteY4" fmla="*/ 42083 h 498198"/>
                <a:gd name="connsiteX5" fmla="*/ 240878 w 977803"/>
                <a:gd name="connsiteY5" fmla="*/ 159558 h 498198"/>
                <a:gd name="connsiteX6" fmla="*/ 275803 w 977803"/>
                <a:gd name="connsiteY6" fmla="*/ 130983 h 498198"/>
                <a:gd name="connsiteX7" fmla="*/ 142453 w 977803"/>
                <a:gd name="connsiteY7" fmla="*/ 280208 h 498198"/>
                <a:gd name="connsiteX8" fmla="*/ 5928 w 977803"/>
                <a:gd name="connsiteY8" fmla="*/ 489758 h 498198"/>
                <a:gd name="connsiteX9" fmla="*/ 56728 w 977803"/>
                <a:gd name="connsiteY9" fmla="*/ 419908 h 498198"/>
                <a:gd name="connsiteX10" fmla="*/ 339303 w 977803"/>
                <a:gd name="connsiteY10" fmla="*/ 83358 h 498198"/>
                <a:gd name="connsiteX11" fmla="*/ 501228 w 977803"/>
                <a:gd name="connsiteY11" fmla="*/ 35733 h 498198"/>
                <a:gd name="connsiteX12" fmla="*/ 542503 w 977803"/>
                <a:gd name="connsiteY12" fmla="*/ 808 h 498198"/>
                <a:gd name="connsiteX13" fmla="*/ 679028 w 977803"/>
                <a:gd name="connsiteY13" fmla="*/ 10333 h 498198"/>
                <a:gd name="connsiteX14" fmla="*/ 682203 w 977803"/>
                <a:gd name="connsiteY14" fmla="*/ 7158 h 498198"/>
                <a:gd name="connsiteX15" fmla="*/ 977478 w 977803"/>
                <a:gd name="connsiteY15" fmla="*/ 108758 h 49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7803" h="498198">
                  <a:moveTo>
                    <a:pt x="977478" y="108758"/>
                  </a:moveTo>
                  <a:cubicBezTo>
                    <a:pt x="985945" y="114579"/>
                    <a:pt x="827195" y="58487"/>
                    <a:pt x="733003" y="42083"/>
                  </a:cubicBezTo>
                  <a:cubicBezTo>
                    <a:pt x="638811" y="25679"/>
                    <a:pt x="426615" y="10862"/>
                    <a:pt x="412328" y="10333"/>
                  </a:cubicBezTo>
                  <a:cubicBezTo>
                    <a:pt x="398040" y="9804"/>
                    <a:pt x="637753" y="33616"/>
                    <a:pt x="647278" y="38908"/>
                  </a:cubicBezTo>
                  <a:cubicBezTo>
                    <a:pt x="656803" y="44200"/>
                    <a:pt x="537211" y="21975"/>
                    <a:pt x="469478" y="42083"/>
                  </a:cubicBezTo>
                  <a:cubicBezTo>
                    <a:pt x="401745" y="62191"/>
                    <a:pt x="273157" y="144741"/>
                    <a:pt x="240878" y="159558"/>
                  </a:cubicBezTo>
                  <a:cubicBezTo>
                    <a:pt x="208599" y="174375"/>
                    <a:pt x="292207" y="110875"/>
                    <a:pt x="275803" y="130983"/>
                  </a:cubicBezTo>
                  <a:cubicBezTo>
                    <a:pt x="259399" y="151091"/>
                    <a:pt x="187432" y="220412"/>
                    <a:pt x="142453" y="280208"/>
                  </a:cubicBezTo>
                  <a:cubicBezTo>
                    <a:pt x="97474" y="340004"/>
                    <a:pt x="20215" y="466475"/>
                    <a:pt x="5928" y="489758"/>
                  </a:cubicBezTo>
                  <a:cubicBezTo>
                    <a:pt x="-8359" y="513041"/>
                    <a:pt x="1165" y="487641"/>
                    <a:pt x="56728" y="419908"/>
                  </a:cubicBezTo>
                  <a:cubicBezTo>
                    <a:pt x="112291" y="352175"/>
                    <a:pt x="265220" y="147387"/>
                    <a:pt x="339303" y="83358"/>
                  </a:cubicBezTo>
                  <a:cubicBezTo>
                    <a:pt x="413386" y="19329"/>
                    <a:pt x="467361" y="49491"/>
                    <a:pt x="501228" y="35733"/>
                  </a:cubicBezTo>
                  <a:cubicBezTo>
                    <a:pt x="535095" y="21975"/>
                    <a:pt x="512870" y="5041"/>
                    <a:pt x="542503" y="808"/>
                  </a:cubicBezTo>
                  <a:cubicBezTo>
                    <a:pt x="572136" y="-3425"/>
                    <a:pt x="679028" y="10333"/>
                    <a:pt x="679028" y="10333"/>
                  </a:cubicBezTo>
                  <a:cubicBezTo>
                    <a:pt x="702311" y="11391"/>
                    <a:pt x="636166" y="-10304"/>
                    <a:pt x="682203" y="7158"/>
                  </a:cubicBezTo>
                  <a:cubicBezTo>
                    <a:pt x="728240" y="24620"/>
                    <a:pt x="969011" y="102937"/>
                    <a:pt x="977478" y="108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7A51A5A8-A503-D76A-F307-DE9FED8B959A}"/>
                </a:ext>
              </a:extLst>
            </p:cNvPr>
            <p:cNvSpPr/>
            <p:nvPr/>
          </p:nvSpPr>
          <p:spPr>
            <a:xfrm>
              <a:off x="4812736" y="3124175"/>
              <a:ext cx="461238" cy="418861"/>
            </a:xfrm>
            <a:custGeom>
              <a:avLst/>
              <a:gdLst>
                <a:gd name="connsiteX0" fmla="*/ 397439 w 461238"/>
                <a:gd name="connsiteY0" fmla="*/ 25 h 418861"/>
                <a:gd name="connsiteX1" fmla="*/ 460939 w 461238"/>
                <a:gd name="connsiteY1" fmla="*/ 92100 h 418861"/>
                <a:gd name="connsiteX2" fmla="*/ 365689 w 461238"/>
                <a:gd name="connsiteY2" fmla="*/ 127025 h 418861"/>
                <a:gd name="connsiteX3" fmla="*/ 283139 w 461238"/>
                <a:gd name="connsiteY3" fmla="*/ 168300 h 418861"/>
                <a:gd name="connsiteX4" fmla="*/ 64064 w 461238"/>
                <a:gd name="connsiteY4" fmla="*/ 361975 h 418861"/>
                <a:gd name="connsiteX5" fmla="*/ 3739 w 461238"/>
                <a:gd name="connsiteY5" fmla="*/ 415950 h 418861"/>
                <a:gd name="connsiteX6" fmla="*/ 149789 w 461238"/>
                <a:gd name="connsiteY6" fmla="*/ 292125 h 418861"/>
                <a:gd name="connsiteX7" fmla="*/ 394264 w 461238"/>
                <a:gd name="connsiteY7" fmla="*/ 107975 h 418861"/>
                <a:gd name="connsiteX8" fmla="*/ 448239 w 461238"/>
                <a:gd name="connsiteY8" fmla="*/ 101625 h 418861"/>
                <a:gd name="connsiteX9" fmla="*/ 397439 w 461238"/>
                <a:gd name="connsiteY9" fmla="*/ 25 h 41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238" h="418861">
                  <a:moveTo>
                    <a:pt x="397439" y="25"/>
                  </a:moveTo>
                  <a:cubicBezTo>
                    <a:pt x="399556" y="-1563"/>
                    <a:pt x="466231" y="70934"/>
                    <a:pt x="460939" y="92100"/>
                  </a:cubicBezTo>
                  <a:cubicBezTo>
                    <a:pt x="455647" y="113266"/>
                    <a:pt x="395322" y="114325"/>
                    <a:pt x="365689" y="127025"/>
                  </a:cubicBezTo>
                  <a:cubicBezTo>
                    <a:pt x="336056" y="139725"/>
                    <a:pt x="333410" y="129142"/>
                    <a:pt x="283139" y="168300"/>
                  </a:cubicBezTo>
                  <a:cubicBezTo>
                    <a:pt x="232868" y="207458"/>
                    <a:pt x="64064" y="361975"/>
                    <a:pt x="64064" y="361975"/>
                  </a:cubicBezTo>
                  <a:cubicBezTo>
                    <a:pt x="17497" y="403250"/>
                    <a:pt x="-10548" y="427592"/>
                    <a:pt x="3739" y="415950"/>
                  </a:cubicBezTo>
                  <a:cubicBezTo>
                    <a:pt x="18026" y="404308"/>
                    <a:pt x="84702" y="343454"/>
                    <a:pt x="149789" y="292125"/>
                  </a:cubicBezTo>
                  <a:cubicBezTo>
                    <a:pt x="214876" y="240796"/>
                    <a:pt x="344522" y="139725"/>
                    <a:pt x="394264" y="107975"/>
                  </a:cubicBezTo>
                  <a:cubicBezTo>
                    <a:pt x="444006" y="76225"/>
                    <a:pt x="443477" y="115383"/>
                    <a:pt x="448239" y="101625"/>
                  </a:cubicBezTo>
                  <a:cubicBezTo>
                    <a:pt x="453001" y="87867"/>
                    <a:pt x="395322" y="1613"/>
                    <a:pt x="397439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F75B659C-07BC-3D03-5418-8F9BF7E526C2}"/>
                </a:ext>
              </a:extLst>
            </p:cNvPr>
            <p:cNvSpPr/>
            <p:nvPr/>
          </p:nvSpPr>
          <p:spPr>
            <a:xfrm>
              <a:off x="4788145" y="3418710"/>
              <a:ext cx="172057" cy="620200"/>
            </a:xfrm>
            <a:custGeom>
              <a:avLst/>
              <a:gdLst>
                <a:gd name="connsiteX0" fmla="*/ 171205 w 172057"/>
                <a:gd name="connsiteY0" fmla="*/ 765 h 620200"/>
                <a:gd name="connsiteX1" fmla="*/ 69605 w 172057"/>
                <a:gd name="connsiteY1" fmla="*/ 188090 h 620200"/>
                <a:gd name="connsiteX2" fmla="*/ 44205 w 172057"/>
                <a:gd name="connsiteY2" fmla="*/ 381765 h 620200"/>
                <a:gd name="connsiteX3" fmla="*/ 44205 w 172057"/>
                <a:gd name="connsiteY3" fmla="*/ 327790 h 620200"/>
                <a:gd name="connsiteX4" fmla="*/ 44205 w 172057"/>
                <a:gd name="connsiteY4" fmla="*/ 438915 h 620200"/>
                <a:gd name="connsiteX5" fmla="*/ 37855 w 172057"/>
                <a:gd name="connsiteY5" fmla="*/ 619890 h 620200"/>
                <a:gd name="connsiteX6" fmla="*/ 21980 w 172057"/>
                <a:gd name="connsiteY6" fmla="*/ 477015 h 620200"/>
                <a:gd name="connsiteX7" fmla="*/ 25155 w 172057"/>
                <a:gd name="connsiteY7" fmla="*/ 280165 h 620200"/>
                <a:gd name="connsiteX8" fmla="*/ 41030 w 172057"/>
                <a:gd name="connsiteY8" fmla="*/ 96015 h 620200"/>
                <a:gd name="connsiteX9" fmla="*/ 6105 w 172057"/>
                <a:gd name="connsiteY9" fmla="*/ 261115 h 620200"/>
                <a:gd name="connsiteX10" fmla="*/ 171205 w 172057"/>
                <a:gd name="connsiteY10" fmla="*/ 765 h 62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057" h="620200">
                  <a:moveTo>
                    <a:pt x="171205" y="765"/>
                  </a:moveTo>
                  <a:cubicBezTo>
                    <a:pt x="181788" y="-11406"/>
                    <a:pt x="90772" y="124590"/>
                    <a:pt x="69605" y="188090"/>
                  </a:cubicBezTo>
                  <a:cubicBezTo>
                    <a:pt x="48438" y="251590"/>
                    <a:pt x="48438" y="358482"/>
                    <a:pt x="44205" y="381765"/>
                  </a:cubicBezTo>
                  <a:cubicBezTo>
                    <a:pt x="39972" y="405048"/>
                    <a:pt x="44205" y="327790"/>
                    <a:pt x="44205" y="327790"/>
                  </a:cubicBezTo>
                  <a:cubicBezTo>
                    <a:pt x="44205" y="337315"/>
                    <a:pt x="45263" y="390232"/>
                    <a:pt x="44205" y="438915"/>
                  </a:cubicBezTo>
                  <a:cubicBezTo>
                    <a:pt x="43147" y="487598"/>
                    <a:pt x="41559" y="613540"/>
                    <a:pt x="37855" y="619890"/>
                  </a:cubicBezTo>
                  <a:cubicBezTo>
                    <a:pt x="34151" y="626240"/>
                    <a:pt x="24097" y="533636"/>
                    <a:pt x="21980" y="477015"/>
                  </a:cubicBezTo>
                  <a:cubicBezTo>
                    <a:pt x="19863" y="420394"/>
                    <a:pt x="21980" y="343665"/>
                    <a:pt x="25155" y="280165"/>
                  </a:cubicBezTo>
                  <a:cubicBezTo>
                    <a:pt x="28330" y="216665"/>
                    <a:pt x="44205" y="99190"/>
                    <a:pt x="41030" y="96015"/>
                  </a:cubicBezTo>
                  <a:cubicBezTo>
                    <a:pt x="37855" y="92840"/>
                    <a:pt x="-18237" y="272757"/>
                    <a:pt x="6105" y="261115"/>
                  </a:cubicBezTo>
                  <a:cubicBezTo>
                    <a:pt x="30447" y="249473"/>
                    <a:pt x="160622" y="12936"/>
                    <a:pt x="171205" y="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69C3D942-0E32-F4D0-34A9-A7BFA41DF5F9}"/>
                </a:ext>
              </a:extLst>
            </p:cNvPr>
            <p:cNvSpPr/>
            <p:nvPr/>
          </p:nvSpPr>
          <p:spPr>
            <a:xfrm>
              <a:off x="5349875" y="3349625"/>
              <a:ext cx="574365" cy="171869"/>
            </a:xfrm>
            <a:custGeom>
              <a:avLst/>
              <a:gdLst>
                <a:gd name="connsiteX0" fmla="*/ 0 w 574365"/>
                <a:gd name="connsiteY0" fmla="*/ 0 h 171869"/>
                <a:gd name="connsiteX1" fmla="*/ 390525 w 574365"/>
                <a:gd name="connsiteY1" fmla="*/ 120650 h 171869"/>
                <a:gd name="connsiteX2" fmla="*/ 279400 w 574365"/>
                <a:gd name="connsiteY2" fmla="*/ 98425 h 171869"/>
                <a:gd name="connsiteX3" fmla="*/ 568325 w 574365"/>
                <a:gd name="connsiteY3" fmla="*/ 171450 h 171869"/>
                <a:gd name="connsiteX4" fmla="*/ 482600 w 574365"/>
                <a:gd name="connsiteY4" fmla="*/ 130175 h 171869"/>
                <a:gd name="connsiteX5" fmla="*/ 339725 w 574365"/>
                <a:gd name="connsiteY5" fmla="*/ 60325 h 171869"/>
                <a:gd name="connsiteX6" fmla="*/ 187325 w 574365"/>
                <a:gd name="connsiteY6" fmla="*/ 12700 h 171869"/>
                <a:gd name="connsiteX7" fmla="*/ 508000 w 574365"/>
                <a:gd name="connsiteY7" fmla="*/ 146050 h 171869"/>
                <a:gd name="connsiteX8" fmla="*/ 307975 w 574365"/>
                <a:gd name="connsiteY8" fmla="*/ 85725 h 171869"/>
                <a:gd name="connsiteX9" fmla="*/ 0 w 574365"/>
                <a:gd name="connsiteY9" fmla="*/ 0 h 17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365" h="171869">
                  <a:moveTo>
                    <a:pt x="0" y="0"/>
                  </a:moveTo>
                  <a:lnTo>
                    <a:pt x="390525" y="120650"/>
                  </a:lnTo>
                  <a:cubicBezTo>
                    <a:pt x="437092" y="137054"/>
                    <a:pt x="249767" y="89958"/>
                    <a:pt x="279400" y="98425"/>
                  </a:cubicBezTo>
                  <a:cubicBezTo>
                    <a:pt x="309033" y="106892"/>
                    <a:pt x="534458" y="166158"/>
                    <a:pt x="568325" y="171450"/>
                  </a:cubicBezTo>
                  <a:cubicBezTo>
                    <a:pt x="602192" y="176742"/>
                    <a:pt x="482600" y="130175"/>
                    <a:pt x="482600" y="130175"/>
                  </a:cubicBezTo>
                  <a:cubicBezTo>
                    <a:pt x="444500" y="111654"/>
                    <a:pt x="388938" y="79904"/>
                    <a:pt x="339725" y="60325"/>
                  </a:cubicBezTo>
                  <a:cubicBezTo>
                    <a:pt x="290512" y="40746"/>
                    <a:pt x="159279" y="-1588"/>
                    <a:pt x="187325" y="12700"/>
                  </a:cubicBezTo>
                  <a:cubicBezTo>
                    <a:pt x="215371" y="26988"/>
                    <a:pt x="487892" y="133879"/>
                    <a:pt x="508000" y="146050"/>
                  </a:cubicBezTo>
                  <a:cubicBezTo>
                    <a:pt x="528108" y="158221"/>
                    <a:pt x="307975" y="85725"/>
                    <a:pt x="307975" y="857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40611C6E-7C56-BF4F-E0E2-AFDC906009FB}"/>
                </a:ext>
              </a:extLst>
            </p:cNvPr>
            <p:cNvSpPr/>
            <p:nvPr/>
          </p:nvSpPr>
          <p:spPr>
            <a:xfrm>
              <a:off x="4869193" y="3400334"/>
              <a:ext cx="366391" cy="653163"/>
            </a:xfrm>
            <a:custGeom>
              <a:avLst/>
              <a:gdLst>
                <a:gd name="connsiteX0" fmla="*/ 366382 w 366391"/>
                <a:gd name="connsiteY0" fmla="*/ 91 h 653163"/>
                <a:gd name="connsiteX1" fmla="*/ 99682 w 366391"/>
                <a:gd name="connsiteY1" fmla="*/ 269966 h 653163"/>
                <a:gd name="connsiteX2" fmla="*/ 1257 w 366391"/>
                <a:gd name="connsiteY2" fmla="*/ 498566 h 653163"/>
                <a:gd name="connsiteX3" fmla="*/ 42532 w 366391"/>
                <a:gd name="connsiteY3" fmla="*/ 428716 h 653163"/>
                <a:gd name="connsiteX4" fmla="*/ 20307 w 366391"/>
                <a:gd name="connsiteY4" fmla="*/ 647791 h 653163"/>
                <a:gd name="connsiteX5" fmla="*/ 26657 w 366391"/>
                <a:gd name="connsiteY5" fmla="*/ 562066 h 653163"/>
                <a:gd name="connsiteX6" fmla="*/ 71107 w 366391"/>
                <a:gd name="connsiteY6" fmla="*/ 301716 h 653163"/>
                <a:gd name="connsiteX7" fmla="*/ 185407 w 366391"/>
                <a:gd name="connsiteY7" fmla="*/ 108041 h 653163"/>
                <a:gd name="connsiteX8" fmla="*/ 90157 w 366391"/>
                <a:gd name="connsiteY8" fmla="*/ 238216 h 653163"/>
                <a:gd name="connsiteX9" fmla="*/ 366382 w 366391"/>
                <a:gd name="connsiteY9" fmla="*/ 91 h 65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391" h="653163">
                  <a:moveTo>
                    <a:pt x="366382" y="91"/>
                  </a:moveTo>
                  <a:cubicBezTo>
                    <a:pt x="367969" y="5383"/>
                    <a:pt x="160536" y="186887"/>
                    <a:pt x="99682" y="269966"/>
                  </a:cubicBezTo>
                  <a:cubicBezTo>
                    <a:pt x="38828" y="353045"/>
                    <a:pt x="10782" y="472108"/>
                    <a:pt x="1257" y="498566"/>
                  </a:cubicBezTo>
                  <a:cubicBezTo>
                    <a:pt x="-8268" y="525024"/>
                    <a:pt x="39357" y="403845"/>
                    <a:pt x="42532" y="428716"/>
                  </a:cubicBezTo>
                  <a:cubicBezTo>
                    <a:pt x="45707" y="453587"/>
                    <a:pt x="22953" y="625566"/>
                    <a:pt x="20307" y="647791"/>
                  </a:cubicBezTo>
                  <a:cubicBezTo>
                    <a:pt x="17661" y="670016"/>
                    <a:pt x="18190" y="619745"/>
                    <a:pt x="26657" y="562066"/>
                  </a:cubicBezTo>
                  <a:cubicBezTo>
                    <a:pt x="35124" y="504387"/>
                    <a:pt x="44649" y="377387"/>
                    <a:pt x="71107" y="301716"/>
                  </a:cubicBezTo>
                  <a:cubicBezTo>
                    <a:pt x="97565" y="226045"/>
                    <a:pt x="182232" y="118624"/>
                    <a:pt x="185407" y="108041"/>
                  </a:cubicBezTo>
                  <a:cubicBezTo>
                    <a:pt x="188582" y="97458"/>
                    <a:pt x="63699" y="254620"/>
                    <a:pt x="90157" y="238216"/>
                  </a:cubicBezTo>
                  <a:cubicBezTo>
                    <a:pt x="116615" y="221812"/>
                    <a:pt x="364795" y="-5201"/>
                    <a:pt x="366382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3C56E684-79D5-D05C-9933-93C5B18ACC12}"/>
                </a:ext>
              </a:extLst>
            </p:cNvPr>
            <p:cNvSpPr/>
            <p:nvPr/>
          </p:nvSpPr>
          <p:spPr>
            <a:xfrm>
              <a:off x="4973327" y="3469306"/>
              <a:ext cx="605924" cy="810919"/>
            </a:xfrm>
            <a:custGeom>
              <a:avLst/>
              <a:gdLst>
                <a:gd name="connsiteX0" fmla="*/ 601973 w 605924"/>
                <a:gd name="connsiteY0" fmla="*/ 969 h 810919"/>
                <a:gd name="connsiteX1" fmla="*/ 347973 w 605924"/>
                <a:gd name="connsiteY1" fmla="*/ 73994 h 810919"/>
                <a:gd name="connsiteX2" fmla="*/ 255898 w 605924"/>
                <a:gd name="connsiteY2" fmla="*/ 134319 h 810919"/>
                <a:gd name="connsiteX3" fmla="*/ 322573 w 605924"/>
                <a:gd name="connsiteY3" fmla="*/ 96219 h 810919"/>
                <a:gd name="connsiteX4" fmla="*/ 176523 w 605924"/>
                <a:gd name="connsiteY4" fmla="*/ 251794 h 810919"/>
                <a:gd name="connsiteX5" fmla="*/ 198748 w 605924"/>
                <a:gd name="connsiteY5" fmla="*/ 239094 h 810919"/>
                <a:gd name="connsiteX6" fmla="*/ 17773 w 605924"/>
                <a:gd name="connsiteY6" fmla="*/ 569294 h 810919"/>
                <a:gd name="connsiteX7" fmla="*/ 11423 w 605924"/>
                <a:gd name="connsiteY7" fmla="*/ 734394 h 810919"/>
                <a:gd name="connsiteX8" fmla="*/ 59048 w 605924"/>
                <a:gd name="connsiteY8" fmla="*/ 458169 h 810919"/>
                <a:gd name="connsiteX9" fmla="*/ 30473 w 605924"/>
                <a:gd name="connsiteY9" fmla="*/ 655019 h 810919"/>
                <a:gd name="connsiteX10" fmla="*/ 62223 w 605924"/>
                <a:gd name="connsiteY10" fmla="*/ 810594 h 810919"/>
                <a:gd name="connsiteX11" fmla="*/ 33648 w 605924"/>
                <a:gd name="connsiteY11" fmla="*/ 613744 h 810919"/>
                <a:gd name="connsiteX12" fmla="*/ 351148 w 605924"/>
                <a:gd name="connsiteY12" fmla="*/ 124794 h 810919"/>
                <a:gd name="connsiteX13" fmla="*/ 116198 w 605924"/>
                <a:gd name="connsiteY13" fmla="*/ 426419 h 810919"/>
                <a:gd name="connsiteX14" fmla="*/ 386073 w 605924"/>
                <a:gd name="connsiteY14" fmla="*/ 67644 h 810919"/>
                <a:gd name="connsiteX15" fmla="*/ 497198 w 605924"/>
                <a:gd name="connsiteY15" fmla="*/ 32719 h 810919"/>
                <a:gd name="connsiteX16" fmla="*/ 601973 w 605924"/>
                <a:gd name="connsiteY16" fmla="*/ 969 h 81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5924" h="810919">
                  <a:moveTo>
                    <a:pt x="601973" y="969"/>
                  </a:moveTo>
                  <a:cubicBezTo>
                    <a:pt x="577102" y="7848"/>
                    <a:pt x="405652" y="51769"/>
                    <a:pt x="347973" y="73994"/>
                  </a:cubicBezTo>
                  <a:cubicBezTo>
                    <a:pt x="290294" y="96219"/>
                    <a:pt x="260131" y="130615"/>
                    <a:pt x="255898" y="134319"/>
                  </a:cubicBezTo>
                  <a:cubicBezTo>
                    <a:pt x="251665" y="138023"/>
                    <a:pt x="335802" y="76640"/>
                    <a:pt x="322573" y="96219"/>
                  </a:cubicBezTo>
                  <a:cubicBezTo>
                    <a:pt x="309344" y="115798"/>
                    <a:pt x="197160" y="227982"/>
                    <a:pt x="176523" y="251794"/>
                  </a:cubicBezTo>
                  <a:cubicBezTo>
                    <a:pt x="155886" y="275606"/>
                    <a:pt x="225206" y="186177"/>
                    <a:pt x="198748" y="239094"/>
                  </a:cubicBezTo>
                  <a:cubicBezTo>
                    <a:pt x="172290" y="292011"/>
                    <a:pt x="48994" y="486744"/>
                    <a:pt x="17773" y="569294"/>
                  </a:cubicBezTo>
                  <a:cubicBezTo>
                    <a:pt x="-13448" y="651844"/>
                    <a:pt x="4544" y="752915"/>
                    <a:pt x="11423" y="734394"/>
                  </a:cubicBezTo>
                  <a:cubicBezTo>
                    <a:pt x="18302" y="715873"/>
                    <a:pt x="55873" y="471398"/>
                    <a:pt x="59048" y="458169"/>
                  </a:cubicBezTo>
                  <a:cubicBezTo>
                    <a:pt x="62223" y="444940"/>
                    <a:pt x="29944" y="596282"/>
                    <a:pt x="30473" y="655019"/>
                  </a:cubicBezTo>
                  <a:cubicBezTo>
                    <a:pt x="31002" y="713756"/>
                    <a:pt x="61694" y="817473"/>
                    <a:pt x="62223" y="810594"/>
                  </a:cubicBezTo>
                  <a:cubicBezTo>
                    <a:pt x="62752" y="803715"/>
                    <a:pt x="-14506" y="728044"/>
                    <a:pt x="33648" y="613744"/>
                  </a:cubicBezTo>
                  <a:cubicBezTo>
                    <a:pt x="81802" y="499444"/>
                    <a:pt x="337390" y="156015"/>
                    <a:pt x="351148" y="124794"/>
                  </a:cubicBezTo>
                  <a:cubicBezTo>
                    <a:pt x="364906" y="93573"/>
                    <a:pt x="110377" y="435944"/>
                    <a:pt x="116198" y="426419"/>
                  </a:cubicBezTo>
                  <a:cubicBezTo>
                    <a:pt x="122019" y="416894"/>
                    <a:pt x="322573" y="133261"/>
                    <a:pt x="386073" y="67644"/>
                  </a:cubicBezTo>
                  <a:cubicBezTo>
                    <a:pt x="449573" y="2027"/>
                    <a:pt x="467036" y="39598"/>
                    <a:pt x="497198" y="32719"/>
                  </a:cubicBezTo>
                  <a:cubicBezTo>
                    <a:pt x="527360" y="25840"/>
                    <a:pt x="626844" y="-5910"/>
                    <a:pt x="601973" y="9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232D14C7-F57A-9BD5-76F5-E1AC7F9B40F2}"/>
                </a:ext>
              </a:extLst>
            </p:cNvPr>
            <p:cNvSpPr/>
            <p:nvPr/>
          </p:nvSpPr>
          <p:spPr>
            <a:xfrm>
              <a:off x="5045050" y="3517840"/>
              <a:ext cx="788116" cy="762066"/>
            </a:xfrm>
            <a:custGeom>
              <a:avLst/>
              <a:gdLst>
                <a:gd name="connsiteX0" fmla="*/ 787425 w 788116"/>
                <a:gd name="connsiteY0" fmla="*/ 60 h 762066"/>
                <a:gd name="connsiteX1" fmla="*/ 409600 w 788116"/>
                <a:gd name="connsiteY1" fmla="*/ 79435 h 762066"/>
                <a:gd name="connsiteX2" fmla="*/ 212750 w 788116"/>
                <a:gd name="connsiteY2" fmla="*/ 308035 h 762066"/>
                <a:gd name="connsiteX3" fmla="*/ 234975 w 788116"/>
                <a:gd name="connsiteY3" fmla="*/ 247710 h 762066"/>
                <a:gd name="connsiteX4" fmla="*/ 69875 w 788116"/>
                <a:gd name="connsiteY4" fmla="*/ 542985 h 762066"/>
                <a:gd name="connsiteX5" fmla="*/ 25 w 788116"/>
                <a:gd name="connsiteY5" fmla="*/ 762060 h 762066"/>
                <a:gd name="connsiteX6" fmla="*/ 76225 w 788116"/>
                <a:gd name="connsiteY6" fmla="*/ 536635 h 762066"/>
                <a:gd name="connsiteX7" fmla="*/ 396900 w 788116"/>
                <a:gd name="connsiteY7" fmla="*/ 69910 h 762066"/>
                <a:gd name="connsiteX8" fmla="*/ 593750 w 788116"/>
                <a:gd name="connsiteY8" fmla="*/ 9585 h 762066"/>
                <a:gd name="connsiteX9" fmla="*/ 308000 w 788116"/>
                <a:gd name="connsiteY9" fmla="*/ 88960 h 762066"/>
                <a:gd name="connsiteX10" fmla="*/ 787425 w 788116"/>
                <a:gd name="connsiteY10" fmla="*/ 60 h 76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8116" h="762066">
                  <a:moveTo>
                    <a:pt x="787425" y="60"/>
                  </a:moveTo>
                  <a:cubicBezTo>
                    <a:pt x="804358" y="-1528"/>
                    <a:pt x="505379" y="28106"/>
                    <a:pt x="409600" y="79435"/>
                  </a:cubicBezTo>
                  <a:cubicBezTo>
                    <a:pt x="313821" y="130764"/>
                    <a:pt x="241854" y="279989"/>
                    <a:pt x="212750" y="308035"/>
                  </a:cubicBezTo>
                  <a:cubicBezTo>
                    <a:pt x="183646" y="336081"/>
                    <a:pt x="258787" y="208552"/>
                    <a:pt x="234975" y="247710"/>
                  </a:cubicBezTo>
                  <a:cubicBezTo>
                    <a:pt x="211162" y="286868"/>
                    <a:pt x="109033" y="457260"/>
                    <a:pt x="69875" y="542985"/>
                  </a:cubicBezTo>
                  <a:cubicBezTo>
                    <a:pt x="30717" y="628710"/>
                    <a:pt x="-1033" y="763118"/>
                    <a:pt x="25" y="762060"/>
                  </a:cubicBezTo>
                  <a:cubicBezTo>
                    <a:pt x="1083" y="761002"/>
                    <a:pt x="10079" y="651993"/>
                    <a:pt x="76225" y="536635"/>
                  </a:cubicBezTo>
                  <a:cubicBezTo>
                    <a:pt x="142371" y="421277"/>
                    <a:pt x="310646" y="157752"/>
                    <a:pt x="396900" y="69910"/>
                  </a:cubicBezTo>
                  <a:cubicBezTo>
                    <a:pt x="483154" y="-17932"/>
                    <a:pt x="608567" y="6410"/>
                    <a:pt x="593750" y="9585"/>
                  </a:cubicBezTo>
                  <a:cubicBezTo>
                    <a:pt x="578933" y="12760"/>
                    <a:pt x="273075" y="91077"/>
                    <a:pt x="308000" y="88960"/>
                  </a:cubicBezTo>
                  <a:cubicBezTo>
                    <a:pt x="342925" y="86843"/>
                    <a:pt x="770492" y="1648"/>
                    <a:pt x="787425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7806C997-01EF-EF50-FF31-D78354C1D480}"/>
                </a:ext>
              </a:extLst>
            </p:cNvPr>
            <p:cNvSpPr/>
            <p:nvPr/>
          </p:nvSpPr>
          <p:spPr>
            <a:xfrm>
              <a:off x="5059987" y="3548972"/>
              <a:ext cx="848758" cy="928542"/>
            </a:xfrm>
            <a:custGeom>
              <a:avLst/>
              <a:gdLst>
                <a:gd name="connsiteX0" fmla="*/ 848688 w 848758"/>
                <a:gd name="connsiteY0" fmla="*/ 678 h 928542"/>
                <a:gd name="connsiteX1" fmla="*/ 553413 w 848758"/>
                <a:gd name="connsiteY1" fmla="*/ 51478 h 928542"/>
                <a:gd name="connsiteX2" fmla="*/ 388313 w 848758"/>
                <a:gd name="connsiteY2" fmla="*/ 83228 h 928542"/>
                <a:gd name="connsiteX3" fmla="*/ 477213 w 848758"/>
                <a:gd name="connsiteY3" fmla="*/ 64178 h 928542"/>
                <a:gd name="connsiteX4" fmla="*/ 321638 w 848758"/>
                <a:gd name="connsiteY4" fmla="*/ 168953 h 928542"/>
                <a:gd name="connsiteX5" fmla="*/ 166063 w 848758"/>
                <a:gd name="connsiteY5" fmla="*/ 330878 h 928542"/>
                <a:gd name="connsiteX6" fmla="*/ 210513 w 848758"/>
                <a:gd name="connsiteY6" fmla="*/ 286428 h 928542"/>
                <a:gd name="connsiteX7" fmla="*/ 45413 w 848758"/>
                <a:gd name="connsiteY7" fmla="*/ 581703 h 928542"/>
                <a:gd name="connsiteX8" fmla="*/ 963 w 848758"/>
                <a:gd name="connsiteY8" fmla="*/ 673778 h 928542"/>
                <a:gd name="connsiteX9" fmla="*/ 39063 w 848758"/>
                <a:gd name="connsiteY9" fmla="*/ 530903 h 928542"/>
                <a:gd name="connsiteX10" fmla="*/ 45413 w 848758"/>
                <a:gd name="connsiteY10" fmla="*/ 692828 h 928542"/>
                <a:gd name="connsiteX11" fmla="*/ 93038 w 848758"/>
                <a:gd name="connsiteY11" fmla="*/ 927778 h 928542"/>
                <a:gd name="connsiteX12" fmla="*/ 51763 w 848758"/>
                <a:gd name="connsiteY12" fmla="*/ 762678 h 928542"/>
                <a:gd name="connsiteX13" fmla="*/ 20013 w 848758"/>
                <a:gd name="connsiteY13" fmla="*/ 613453 h 928542"/>
                <a:gd name="connsiteX14" fmla="*/ 381963 w 848758"/>
                <a:gd name="connsiteY14" fmla="*/ 89578 h 928542"/>
                <a:gd name="connsiteX15" fmla="*/ 632788 w 848758"/>
                <a:gd name="connsiteY15" fmla="*/ 29253 h 928542"/>
                <a:gd name="connsiteX16" fmla="*/ 581988 w 848758"/>
                <a:gd name="connsiteY16" fmla="*/ 22903 h 928542"/>
                <a:gd name="connsiteX17" fmla="*/ 848688 w 848758"/>
                <a:gd name="connsiteY17" fmla="*/ 678 h 92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8758" h="928542">
                  <a:moveTo>
                    <a:pt x="848688" y="678"/>
                  </a:moveTo>
                  <a:cubicBezTo>
                    <a:pt x="843926" y="5440"/>
                    <a:pt x="630142" y="37720"/>
                    <a:pt x="553413" y="51478"/>
                  </a:cubicBezTo>
                  <a:cubicBezTo>
                    <a:pt x="476684" y="65236"/>
                    <a:pt x="401013" y="81111"/>
                    <a:pt x="388313" y="83228"/>
                  </a:cubicBezTo>
                  <a:cubicBezTo>
                    <a:pt x="375613" y="85345"/>
                    <a:pt x="488325" y="49891"/>
                    <a:pt x="477213" y="64178"/>
                  </a:cubicBezTo>
                  <a:cubicBezTo>
                    <a:pt x="466100" y="78466"/>
                    <a:pt x="373496" y="124503"/>
                    <a:pt x="321638" y="168953"/>
                  </a:cubicBezTo>
                  <a:cubicBezTo>
                    <a:pt x="269780" y="213403"/>
                    <a:pt x="184584" y="311299"/>
                    <a:pt x="166063" y="330878"/>
                  </a:cubicBezTo>
                  <a:cubicBezTo>
                    <a:pt x="147542" y="350457"/>
                    <a:pt x="230621" y="244624"/>
                    <a:pt x="210513" y="286428"/>
                  </a:cubicBezTo>
                  <a:cubicBezTo>
                    <a:pt x="190405" y="328232"/>
                    <a:pt x="80338" y="517145"/>
                    <a:pt x="45413" y="581703"/>
                  </a:cubicBezTo>
                  <a:cubicBezTo>
                    <a:pt x="10488" y="646261"/>
                    <a:pt x="2021" y="682245"/>
                    <a:pt x="963" y="673778"/>
                  </a:cubicBezTo>
                  <a:cubicBezTo>
                    <a:pt x="-95" y="665311"/>
                    <a:pt x="31655" y="527728"/>
                    <a:pt x="39063" y="530903"/>
                  </a:cubicBezTo>
                  <a:cubicBezTo>
                    <a:pt x="46471" y="534078"/>
                    <a:pt x="36417" y="626682"/>
                    <a:pt x="45413" y="692828"/>
                  </a:cubicBezTo>
                  <a:cubicBezTo>
                    <a:pt x="54409" y="758974"/>
                    <a:pt x="91980" y="916136"/>
                    <a:pt x="93038" y="927778"/>
                  </a:cubicBezTo>
                  <a:cubicBezTo>
                    <a:pt x="94096" y="939420"/>
                    <a:pt x="63934" y="815066"/>
                    <a:pt x="51763" y="762678"/>
                  </a:cubicBezTo>
                  <a:cubicBezTo>
                    <a:pt x="39592" y="710290"/>
                    <a:pt x="-35020" y="725636"/>
                    <a:pt x="20013" y="613453"/>
                  </a:cubicBezTo>
                  <a:cubicBezTo>
                    <a:pt x="75046" y="501270"/>
                    <a:pt x="279834" y="186945"/>
                    <a:pt x="381963" y="89578"/>
                  </a:cubicBezTo>
                  <a:cubicBezTo>
                    <a:pt x="484092" y="-7789"/>
                    <a:pt x="599451" y="40365"/>
                    <a:pt x="632788" y="29253"/>
                  </a:cubicBezTo>
                  <a:cubicBezTo>
                    <a:pt x="666125" y="18141"/>
                    <a:pt x="549180" y="28195"/>
                    <a:pt x="581988" y="22903"/>
                  </a:cubicBezTo>
                  <a:cubicBezTo>
                    <a:pt x="614796" y="17611"/>
                    <a:pt x="853450" y="-4084"/>
                    <a:pt x="848688" y="6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5E7DA21D-50FF-AFC4-148C-CE9090836992}"/>
                </a:ext>
              </a:extLst>
            </p:cNvPr>
            <p:cNvSpPr/>
            <p:nvPr/>
          </p:nvSpPr>
          <p:spPr>
            <a:xfrm>
              <a:off x="5311638" y="3606154"/>
              <a:ext cx="498612" cy="283304"/>
            </a:xfrm>
            <a:custGeom>
              <a:avLst/>
              <a:gdLst>
                <a:gd name="connsiteX0" fmla="*/ 498612 w 498612"/>
                <a:gd name="connsiteY0" fmla="*/ 6996 h 283304"/>
                <a:gd name="connsiteX1" fmla="*/ 393837 w 498612"/>
                <a:gd name="connsiteY1" fmla="*/ 32396 h 283304"/>
                <a:gd name="connsiteX2" fmla="*/ 247787 w 498612"/>
                <a:gd name="connsiteY2" fmla="*/ 22871 h 283304"/>
                <a:gd name="connsiteX3" fmla="*/ 346212 w 498612"/>
                <a:gd name="connsiteY3" fmla="*/ 26046 h 283304"/>
                <a:gd name="connsiteX4" fmla="*/ 171587 w 498612"/>
                <a:gd name="connsiteY4" fmla="*/ 133996 h 283304"/>
                <a:gd name="connsiteX5" fmla="*/ 137 w 498612"/>
                <a:gd name="connsiteY5" fmla="*/ 283221 h 283304"/>
                <a:gd name="connsiteX6" fmla="*/ 146187 w 498612"/>
                <a:gd name="connsiteY6" fmla="*/ 153046 h 283304"/>
                <a:gd name="connsiteX7" fmla="*/ 336687 w 498612"/>
                <a:gd name="connsiteY7" fmla="*/ 10171 h 283304"/>
                <a:gd name="connsiteX8" fmla="*/ 498612 w 498612"/>
                <a:gd name="connsiteY8" fmla="*/ 6996 h 28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612" h="283304">
                  <a:moveTo>
                    <a:pt x="498612" y="6996"/>
                  </a:moveTo>
                  <a:cubicBezTo>
                    <a:pt x="467126" y="18373"/>
                    <a:pt x="435641" y="29750"/>
                    <a:pt x="393837" y="32396"/>
                  </a:cubicBezTo>
                  <a:lnTo>
                    <a:pt x="247787" y="22871"/>
                  </a:lnTo>
                  <a:cubicBezTo>
                    <a:pt x="239850" y="21813"/>
                    <a:pt x="358912" y="7525"/>
                    <a:pt x="346212" y="26046"/>
                  </a:cubicBezTo>
                  <a:cubicBezTo>
                    <a:pt x="333512" y="44567"/>
                    <a:pt x="229266" y="91134"/>
                    <a:pt x="171587" y="133996"/>
                  </a:cubicBezTo>
                  <a:cubicBezTo>
                    <a:pt x="113908" y="176858"/>
                    <a:pt x="4370" y="280046"/>
                    <a:pt x="137" y="283221"/>
                  </a:cubicBezTo>
                  <a:cubicBezTo>
                    <a:pt x="-4096" y="286396"/>
                    <a:pt x="90095" y="198554"/>
                    <a:pt x="146187" y="153046"/>
                  </a:cubicBezTo>
                  <a:cubicBezTo>
                    <a:pt x="202279" y="107538"/>
                    <a:pt x="283241" y="31338"/>
                    <a:pt x="336687" y="10171"/>
                  </a:cubicBezTo>
                  <a:cubicBezTo>
                    <a:pt x="390133" y="-10996"/>
                    <a:pt x="428497" y="7525"/>
                    <a:pt x="498612" y="69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92204151-147C-F7CA-1EF1-777A2C19308E}"/>
                </a:ext>
              </a:extLst>
            </p:cNvPr>
            <p:cNvSpPr/>
            <p:nvPr/>
          </p:nvSpPr>
          <p:spPr>
            <a:xfrm>
              <a:off x="5222868" y="3661079"/>
              <a:ext cx="319242" cy="485874"/>
            </a:xfrm>
            <a:custGeom>
              <a:avLst/>
              <a:gdLst>
                <a:gd name="connsiteX0" fmla="*/ 314332 w 319242"/>
                <a:gd name="connsiteY0" fmla="*/ 9221 h 485874"/>
                <a:gd name="connsiteX1" fmla="*/ 66682 w 319242"/>
                <a:gd name="connsiteY1" fmla="*/ 320371 h 485874"/>
                <a:gd name="connsiteX2" fmla="*/ 7 w 319242"/>
                <a:gd name="connsiteY2" fmla="*/ 485471 h 485874"/>
                <a:gd name="connsiteX3" fmla="*/ 63507 w 319242"/>
                <a:gd name="connsiteY3" fmla="*/ 358471 h 485874"/>
                <a:gd name="connsiteX4" fmla="*/ 219082 w 319242"/>
                <a:gd name="connsiteY4" fmla="*/ 104471 h 485874"/>
                <a:gd name="connsiteX5" fmla="*/ 314332 w 319242"/>
                <a:gd name="connsiteY5" fmla="*/ 9221 h 48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242" h="485874">
                  <a:moveTo>
                    <a:pt x="314332" y="9221"/>
                  </a:moveTo>
                  <a:cubicBezTo>
                    <a:pt x="288932" y="45204"/>
                    <a:pt x="119069" y="240996"/>
                    <a:pt x="66682" y="320371"/>
                  </a:cubicBezTo>
                  <a:cubicBezTo>
                    <a:pt x="14295" y="399746"/>
                    <a:pt x="536" y="479121"/>
                    <a:pt x="7" y="485471"/>
                  </a:cubicBezTo>
                  <a:cubicBezTo>
                    <a:pt x="-522" y="491821"/>
                    <a:pt x="26995" y="421971"/>
                    <a:pt x="63507" y="358471"/>
                  </a:cubicBezTo>
                  <a:cubicBezTo>
                    <a:pt x="100019" y="294971"/>
                    <a:pt x="177807" y="158446"/>
                    <a:pt x="219082" y="104471"/>
                  </a:cubicBezTo>
                  <a:cubicBezTo>
                    <a:pt x="260357" y="50496"/>
                    <a:pt x="339732" y="-26762"/>
                    <a:pt x="314332" y="9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89D044B0-8E1D-1BC5-C02F-93E0CB730C11}"/>
                </a:ext>
              </a:extLst>
            </p:cNvPr>
            <p:cNvSpPr/>
            <p:nvPr/>
          </p:nvSpPr>
          <p:spPr>
            <a:xfrm>
              <a:off x="5136260" y="3705158"/>
              <a:ext cx="334503" cy="631027"/>
            </a:xfrm>
            <a:custGeom>
              <a:avLst/>
              <a:gdLst>
                <a:gd name="connsiteX0" fmla="*/ 334265 w 334503"/>
                <a:gd name="connsiteY0" fmla="*/ 67 h 631027"/>
                <a:gd name="connsiteX1" fmla="*/ 112015 w 334503"/>
                <a:gd name="connsiteY1" fmla="*/ 295342 h 631027"/>
                <a:gd name="connsiteX2" fmla="*/ 10415 w 334503"/>
                <a:gd name="connsiteY2" fmla="*/ 619192 h 631027"/>
                <a:gd name="connsiteX3" fmla="*/ 26290 w 334503"/>
                <a:gd name="connsiteY3" fmla="*/ 523942 h 631027"/>
                <a:gd name="connsiteX4" fmla="*/ 213615 w 334503"/>
                <a:gd name="connsiteY4" fmla="*/ 177867 h 631027"/>
                <a:gd name="connsiteX5" fmla="*/ 156465 w 334503"/>
                <a:gd name="connsiteY5" fmla="*/ 266767 h 631027"/>
                <a:gd name="connsiteX6" fmla="*/ 334265 w 334503"/>
                <a:gd name="connsiteY6" fmla="*/ 67 h 63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503" h="631027">
                  <a:moveTo>
                    <a:pt x="334265" y="67"/>
                  </a:moveTo>
                  <a:cubicBezTo>
                    <a:pt x="326857" y="4830"/>
                    <a:pt x="165990" y="192155"/>
                    <a:pt x="112015" y="295342"/>
                  </a:cubicBezTo>
                  <a:cubicBezTo>
                    <a:pt x="58040" y="398529"/>
                    <a:pt x="24702" y="581092"/>
                    <a:pt x="10415" y="619192"/>
                  </a:cubicBezTo>
                  <a:cubicBezTo>
                    <a:pt x="-3872" y="657292"/>
                    <a:pt x="-7577" y="597496"/>
                    <a:pt x="26290" y="523942"/>
                  </a:cubicBezTo>
                  <a:cubicBezTo>
                    <a:pt x="60157" y="450388"/>
                    <a:pt x="191919" y="220730"/>
                    <a:pt x="213615" y="177867"/>
                  </a:cubicBezTo>
                  <a:cubicBezTo>
                    <a:pt x="235311" y="135005"/>
                    <a:pt x="139002" y="291109"/>
                    <a:pt x="156465" y="266767"/>
                  </a:cubicBezTo>
                  <a:cubicBezTo>
                    <a:pt x="173928" y="242425"/>
                    <a:pt x="341673" y="-4696"/>
                    <a:pt x="334265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00177B55-3109-FE4C-9618-CAF372E14FE1}"/>
                </a:ext>
              </a:extLst>
            </p:cNvPr>
            <p:cNvSpPr/>
            <p:nvPr/>
          </p:nvSpPr>
          <p:spPr>
            <a:xfrm>
              <a:off x="5338449" y="3626387"/>
              <a:ext cx="421945" cy="328720"/>
            </a:xfrm>
            <a:custGeom>
              <a:avLst/>
              <a:gdLst>
                <a:gd name="connsiteX0" fmla="*/ 421001 w 421945"/>
                <a:gd name="connsiteY0" fmla="*/ 2638 h 328720"/>
                <a:gd name="connsiteX1" fmla="*/ 125726 w 421945"/>
                <a:gd name="connsiteY1" fmla="*/ 170913 h 328720"/>
                <a:gd name="connsiteX2" fmla="*/ 1901 w 421945"/>
                <a:gd name="connsiteY2" fmla="*/ 326488 h 328720"/>
                <a:gd name="connsiteX3" fmla="*/ 62226 w 421945"/>
                <a:gd name="connsiteY3" fmla="*/ 250288 h 328720"/>
                <a:gd name="connsiteX4" fmla="*/ 214626 w 421945"/>
                <a:gd name="connsiteY4" fmla="*/ 78838 h 328720"/>
                <a:gd name="connsiteX5" fmla="*/ 421001 w 421945"/>
                <a:gd name="connsiteY5" fmla="*/ 2638 h 3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945" h="328720">
                  <a:moveTo>
                    <a:pt x="421001" y="2638"/>
                  </a:moveTo>
                  <a:cubicBezTo>
                    <a:pt x="406184" y="17984"/>
                    <a:pt x="195576" y="116938"/>
                    <a:pt x="125726" y="170913"/>
                  </a:cubicBezTo>
                  <a:cubicBezTo>
                    <a:pt x="55876" y="224888"/>
                    <a:pt x="12484" y="313259"/>
                    <a:pt x="1901" y="326488"/>
                  </a:cubicBezTo>
                  <a:cubicBezTo>
                    <a:pt x="-8682" y="339717"/>
                    <a:pt x="26772" y="291563"/>
                    <a:pt x="62226" y="250288"/>
                  </a:cubicBezTo>
                  <a:cubicBezTo>
                    <a:pt x="97680" y="209013"/>
                    <a:pt x="156947" y="115351"/>
                    <a:pt x="214626" y="78838"/>
                  </a:cubicBezTo>
                  <a:cubicBezTo>
                    <a:pt x="272305" y="42326"/>
                    <a:pt x="435818" y="-12708"/>
                    <a:pt x="421001" y="26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68EEDED2-474D-855A-78D1-3C400D06C6B4}"/>
                </a:ext>
              </a:extLst>
            </p:cNvPr>
            <p:cNvSpPr/>
            <p:nvPr/>
          </p:nvSpPr>
          <p:spPr>
            <a:xfrm>
              <a:off x="5606607" y="3587728"/>
              <a:ext cx="260877" cy="149362"/>
            </a:xfrm>
            <a:custGeom>
              <a:avLst/>
              <a:gdLst>
                <a:gd name="connsiteX0" fmla="*/ 443 w 260877"/>
                <a:gd name="connsiteY0" fmla="*/ 38122 h 149362"/>
                <a:gd name="connsiteX1" fmla="*/ 92518 w 260877"/>
                <a:gd name="connsiteY1" fmla="*/ 95272 h 149362"/>
                <a:gd name="connsiteX2" fmla="*/ 143318 w 260877"/>
                <a:gd name="connsiteY2" fmla="*/ 149247 h 149362"/>
                <a:gd name="connsiteX3" fmla="*/ 114743 w 260877"/>
                <a:gd name="connsiteY3" fmla="*/ 107972 h 149362"/>
                <a:gd name="connsiteX4" fmla="*/ 152843 w 260877"/>
                <a:gd name="connsiteY4" fmla="*/ 53997 h 149362"/>
                <a:gd name="connsiteX5" fmla="*/ 260793 w 260877"/>
                <a:gd name="connsiteY5" fmla="*/ 22 h 149362"/>
                <a:gd name="connsiteX6" fmla="*/ 133793 w 260877"/>
                <a:gd name="connsiteY6" fmla="*/ 60347 h 149362"/>
                <a:gd name="connsiteX7" fmla="*/ 443 w 260877"/>
                <a:gd name="connsiteY7" fmla="*/ 38122 h 14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877" h="149362">
                  <a:moveTo>
                    <a:pt x="443" y="38122"/>
                  </a:moveTo>
                  <a:cubicBezTo>
                    <a:pt x="-6436" y="43943"/>
                    <a:pt x="68706" y="76751"/>
                    <a:pt x="92518" y="95272"/>
                  </a:cubicBezTo>
                  <a:cubicBezTo>
                    <a:pt x="116330" y="113793"/>
                    <a:pt x="139614" y="147130"/>
                    <a:pt x="143318" y="149247"/>
                  </a:cubicBezTo>
                  <a:cubicBezTo>
                    <a:pt x="147022" y="151364"/>
                    <a:pt x="113156" y="123847"/>
                    <a:pt x="114743" y="107972"/>
                  </a:cubicBezTo>
                  <a:cubicBezTo>
                    <a:pt x="116331" y="92097"/>
                    <a:pt x="128501" y="71989"/>
                    <a:pt x="152843" y="53997"/>
                  </a:cubicBezTo>
                  <a:cubicBezTo>
                    <a:pt x="177185" y="36005"/>
                    <a:pt x="263968" y="-1036"/>
                    <a:pt x="260793" y="22"/>
                  </a:cubicBezTo>
                  <a:cubicBezTo>
                    <a:pt x="257618" y="1080"/>
                    <a:pt x="171364" y="52410"/>
                    <a:pt x="133793" y="60347"/>
                  </a:cubicBezTo>
                  <a:cubicBezTo>
                    <a:pt x="96222" y="68284"/>
                    <a:pt x="7322" y="32301"/>
                    <a:pt x="443" y="38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 206">
              <a:extLst>
                <a:ext uri="{FF2B5EF4-FFF2-40B4-BE49-F238E27FC236}">
                  <a16:creationId xmlns:a16="http://schemas.microsoft.com/office/drawing/2014/main" id="{E50625D4-FA3A-D808-9523-B5CB9F402008}"/>
                </a:ext>
              </a:extLst>
            </p:cNvPr>
            <p:cNvSpPr/>
            <p:nvPr/>
          </p:nvSpPr>
          <p:spPr>
            <a:xfrm>
              <a:off x="5269005" y="3675150"/>
              <a:ext cx="484102" cy="425549"/>
            </a:xfrm>
            <a:custGeom>
              <a:avLst/>
              <a:gdLst>
                <a:gd name="connsiteX0" fmla="*/ 484095 w 484102"/>
                <a:gd name="connsiteY0" fmla="*/ 74525 h 425549"/>
                <a:gd name="connsiteX1" fmla="*/ 350745 w 484102"/>
                <a:gd name="connsiteY1" fmla="*/ 58650 h 425549"/>
                <a:gd name="connsiteX2" fmla="*/ 157070 w 484102"/>
                <a:gd name="connsiteY2" fmla="*/ 188825 h 425549"/>
                <a:gd name="connsiteX3" fmla="*/ 211045 w 484102"/>
                <a:gd name="connsiteY3" fmla="*/ 163425 h 425549"/>
                <a:gd name="connsiteX4" fmla="*/ 106270 w 484102"/>
                <a:gd name="connsiteY4" fmla="*/ 265025 h 425549"/>
                <a:gd name="connsiteX5" fmla="*/ 1495 w 484102"/>
                <a:gd name="connsiteY5" fmla="*/ 423775 h 425549"/>
                <a:gd name="connsiteX6" fmla="*/ 61820 w 484102"/>
                <a:gd name="connsiteY6" fmla="*/ 331700 h 425549"/>
                <a:gd name="connsiteX7" fmla="*/ 287245 w 484102"/>
                <a:gd name="connsiteY7" fmla="*/ 58650 h 425549"/>
                <a:gd name="connsiteX8" fmla="*/ 261845 w 484102"/>
                <a:gd name="connsiteY8" fmla="*/ 103100 h 425549"/>
                <a:gd name="connsiteX9" fmla="*/ 388845 w 484102"/>
                <a:gd name="connsiteY9" fmla="*/ 26900 h 425549"/>
                <a:gd name="connsiteX10" fmla="*/ 357095 w 484102"/>
                <a:gd name="connsiteY10" fmla="*/ 1500 h 425549"/>
                <a:gd name="connsiteX11" fmla="*/ 484095 w 484102"/>
                <a:gd name="connsiteY11" fmla="*/ 74525 h 42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102" h="425549">
                  <a:moveTo>
                    <a:pt x="484095" y="74525"/>
                  </a:moveTo>
                  <a:cubicBezTo>
                    <a:pt x="483037" y="84050"/>
                    <a:pt x="405249" y="39600"/>
                    <a:pt x="350745" y="58650"/>
                  </a:cubicBezTo>
                  <a:cubicBezTo>
                    <a:pt x="296241" y="77700"/>
                    <a:pt x="180353" y="171363"/>
                    <a:pt x="157070" y="188825"/>
                  </a:cubicBezTo>
                  <a:cubicBezTo>
                    <a:pt x="133787" y="206288"/>
                    <a:pt x="219512" y="150725"/>
                    <a:pt x="211045" y="163425"/>
                  </a:cubicBezTo>
                  <a:cubicBezTo>
                    <a:pt x="202578" y="176125"/>
                    <a:pt x="141195" y="221633"/>
                    <a:pt x="106270" y="265025"/>
                  </a:cubicBezTo>
                  <a:cubicBezTo>
                    <a:pt x="71345" y="308417"/>
                    <a:pt x="8903" y="412663"/>
                    <a:pt x="1495" y="423775"/>
                  </a:cubicBezTo>
                  <a:cubicBezTo>
                    <a:pt x="-5913" y="434888"/>
                    <a:pt x="14195" y="392554"/>
                    <a:pt x="61820" y="331700"/>
                  </a:cubicBezTo>
                  <a:cubicBezTo>
                    <a:pt x="109445" y="270846"/>
                    <a:pt x="253908" y="96750"/>
                    <a:pt x="287245" y="58650"/>
                  </a:cubicBezTo>
                  <a:cubicBezTo>
                    <a:pt x="320582" y="20550"/>
                    <a:pt x="244912" y="108392"/>
                    <a:pt x="261845" y="103100"/>
                  </a:cubicBezTo>
                  <a:cubicBezTo>
                    <a:pt x="278778" y="97808"/>
                    <a:pt x="372970" y="43833"/>
                    <a:pt x="388845" y="26900"/>
                  </a:cubicBezTo>
                  <a:cubicBezTo>
                    <a:pt x="404720" y="9967"/>
                    <a:pt x="341220" y="-4850"/>
                    <a:pt x="357095" y="1500"/>
                  </a:cubicBezTo>
                  <a:cubicBezTo>
                    <a:pt x="372970" y="7850"/>
                    <a:pt x="485153" y="65000"/>
                    <a:pt x="484095" y="74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4FA25928-4511-9076-33EA-4822B2823C63}"/>
                </a:ext>
              </a:extLst>
            </p:cNvPr>
            <p:cNvSpPr/>
            <p:nvPr/>
          </p:nvSpPr>
          <p:spPr>
            <a:xfrm>
              <a:off x="5367799" y="3854334"/>
              <a:ext cx="388266" cy="175212"/>
            </a:xfrm>
            <a:custGeom>
              <a:avLst/>
              <a:gdLst>
                <a:gd name="connsiteX0" fmla="*/ 32876 w 388266"/>
                <a:gd name="connsiteY0" fmla="*/ 116 h 175212"/>
                <a:gd name="connsiteX1" fmla="*/ 1126 w 388266"/>
                <a:gd name="connsiteY1" fmla="*/ 142991 h 175212"/>
                <a:gd name="connsiteX2" fmla="*/ 80501 w 388266"/>
                <a:gd name="connsiteY2" fmla="*/ 162041 h 175212"/>
                <a:gd name="connsiteX3" fmla="*/ 7476 w 388266"/>
                <a:gd name="connsiteY3" fmla="*/ 171566 h 175212"/>
                <a:gd name="connsiteX4" fmla="*/ 144001 w 388266"/>
                <a:gd name="connsiteY4" fmla="*/ 98541 h 175212"/>
                <a:gd name="connsiteX5" fmla="*/ 385301 w 388266"/>
                <a:gd name="connsiteY5" fmla="*/ 6466 h 175212"/>
                <a:gd name="connsiteX6" fmla="*/ 264651 w 388266"/>
                <a:gd name="connsiteY6" fmla="*/ 66791 h 175212"/>
                <a:gd name="connsiteX7" fmla="*/ 61451 w 388266"/>
                <a:gd name="connsiteY7" fmla="*/ 162041 h 175212"/>
                <a:gd name="connsiteX8" fmla="*/ 26526 w 388266"/>
                <a:gd name="connsiteY8" fmla="*/ 127116 h 175212"/>
                <a:gd name="connsiteX9" fmla="*/ 58276 w 388266"/>
                <a:gd name="connsiteY9" fmla="*/ 79491 h 175212"/>
                <a:gd name="connsiteX10" fmla="*/ 20176 w 388266"/>
                <a:gd name="connsiteY10" fmla="*/ 117591 h 175212"/>
                <a:gd name="connsiteX11" fmla="*/ 32876 w 388266"/>
                <a:gd name="connsiteY11" fmla="*/ 116 h 17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8266" h="175212">
                  <a:moveTo>
                    <a:pt x="32876" y="116"/>
                  </a:moveTo>
                  <a:cubicBezTo>
                    <a:pt x="29701" y="4349"/>
                    <a:pt x="-6811" y="116004"/>
                    <a:pt x="1126" y="142991"/>
                  </a:cubicBezTo>
                  <a:cubicBezTo>
                    <a:pt x="9063" y="169978"/>
                    <a:pt x="79443" y="157279"/>
                    <a:pt x="80501" y="162041"/>
                  </a:cubicBezTo>
                  <a:cubicBezTo>
                    <a:pt x="81559" y="166803"/>
                    <a:pt x="-3107" y="182149"/>
                    <a:pt x="7476" y="171566"/>
                  </a:cubicBezTo>
                  <a:cubicBezTo>
                    <a:pt x="18059" y="160983"/>
                    <a:pt x="81030" y="126058"/>
                    <a:pt x="144001" y="98541"/>
                  </a:cubicBezTo>
                  <a:cubicBezTo>
                    <a:pt x="206972" y="71024"/>
                    <a:pt x="365193" y="11758"/>
                    <a:pt x="385301" y="6466"/>
                  </a:cubicBezTo>
                  <a:cubicBezTo>
                    <a:pt x="405409" y="1174"/>
                    <a:pt x="318626" y="40862"/>
                    <a:pt x="264651" y="66791"/>
                  </a:cubicBezTo>
                  <a:cubicBezTo>
                    <a:pt x="210676" y="92720"/>
                    <a:pt x="101138" y="151987"/>
                    <a:pt x="61451" y="162041"/>
                  </a:cubicBezTo>
                  <a:cubicBezTo>
                    <a:pt x="21764" y="172095"/>
                    <a:pt x="27055" y="140874"/>
                    <a:pt x="26526" y="127116"/>
                  </a:cubicBezTo>
                  <a:cubicBezTo>
                    <a:pt x="25997" y="113358"/>
                    <a:pt x="59334" y="81079"/>
                    <a:pt x="58276" y="79491"/>
                  </a:cubicBezTo>
                  <a:cubicBezTo>
                    <a:pt x="57218" y="77903"/>
                    <a:pt x="23880" y="127116"/>
                    <a:pt x="20176" y="117591"/>
                  </a:cubicBezTo>
                  <a:cubicBezTo>
                    <a:pt x="16472" y="108066"/>
                    <a:pt x="36051" y="-4117"/>
                    <a:pt x="32876" y="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1F4CE575-91D0-F47E-0BF6-A35745056EF0}"/>
                </a:ext>
              </a:extLst>
            </p:cNvPr>
            <p:cNvSpPr/>
            <p:nvPr/>
          </p:nvSpPr>
          <p:spPr>
            <a:xfrm>
              <a:off x="5241917" y="3875578"/>
              <a:ext cx="581219" cy="207472"/>
            </a:xfrm>
            <a:custGeom>
              <a:avLst/>
              <a:gdLst>
                <a:gd name="connsiteX0" fmla="*/ 581033 w 581219"/>
                <a:gd name="connsiteY0" fmla="*/ 1097 h 207472"/>
                <a:gd name="connsiteX1" fmla="*/ 200033 w 581219"/>
                <a:gd name="connsiteY1" fmla="*/ 169372 h 207472"/>
                <a:gd name="connsiteX2" fmla="*/ 307983 w 581219"/>
                <a:gd name="connsiteY2" fmla="*/ 99522 h 207472"/>
                <a:gd name="connsiteX3" fmla="*/ 8 w 581219"/>
                <a:gd name="connsiteY3" fmla="*/ 207472 h 207472"/>
                <a:gd name="connsiteX4" fmla="*/ 298458 w 581219"/>
                <a:gd name="connsiteY4" fmla="*/ 99522 h 207472"/>
                <a:gd name="connsiteX5" fmla="*/ 450858 w 581219"/>
                <a:gd name="connsiteY5" fmla="*/ 29672 h 207472"/>
                <a:gd name="connsiteX6" fmla="*/ 254008 w 581219"/>
                <a:gd name="connsiteY6" fmla="*/ 93172 h 207472"/>
                <a:gd name="connsiteX7" fmla="*/ 581033 w 581219"/>
                <a:gd name="connsiteY7" fmla="*/ 1097 h 20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219" h="207472">
                  <a:moveTo>
                    <a:pt x="581033" y="1097"/>
                  </a:moveTo>
                  <a:cubicBezTo>
                    <a:pt x="572037" y="13797"/>
                    <a:pt x="245541" y="152968"/>
                    <a:pt x="200033" y="169372"/>
                  </a:cubicBezTo>
                  <a:cubicBezTo>
                    <a:pt x="154525" y="185776"/>
                    <a:pt x="341320" y="93172"/>
                    <a:pt x="307983" y="99522"/>
                  </a:cubicBezTo>
                  <a:cubicBezTo>
                    <a:pt x="274645" y="105872"/>
                    <a:pt x="1595" y="207472"/>
                    <a:pt x="8" y="207472"/>
                  </a:cubicBezTo>
                  <a:cubicBezTo>
                    <a:pt x="-1579" y="207472"/>
                    <a:pt x="223316" y="129155"/>
                    <a:pt x="298458" y="99522"/>
                  </a:cubicBezTo>
                  <a:cubicBezTo>
                    <a:pt x="373600" y="69889"/>
                    <a:pt x="458266" y="30730"/>
                    <a:pt x="450858" y="29672"/>
                  </a:cubicBezTo>
                  <a:cubicBezTo>
                    <a:pt x="443450" y="28614"/>
                    <a:pt x="238133" y="96347"/>
                    <a:pt x="254008" y="93172"/>
                  </a:cubicBezTo>
                  <a:cubicBezTo>
                    <a:pt x="269883" y="89997"/>
                    <a:pt x="590029" y="-11603"/>
                    <a:pt x="581033" y="10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5FF59320-C7B4-616A-4FEE-54065AF674A4}"/>
                </a:ext>
              </a:extLst>
            </p:cNvPr>
            <p:cNvSpPr/>
            <p:nvPr/>
          </p:nvSpPr>
          <p:spPr>
            <a:xfrm>
              <a:off x="5139838" y="3954435"/>
              <a:ext cx="226590" cy="552371"/>
            </a:xfrm>
            <a:custGeom>
              <a:avLst/>
              <a:gdLst>
                <a:gd name="connsiteX0" fmla="*/ 225912 w 226590"/>
                <a:gd name="connsiteY0" fmla="*/ 4790 h 552371"/>
                <a:gd name="connsiteX1" fmla="*/ 79862 w 226590"/>
                <a:gd name="connsiteY1" fmla="*/ 277840 h 552371"/>
                <a:gd name="connsiteX2" fmla="*/ 22712 w 226590"/>
                <a:gd name="connsiteY2" fmla="*/ 468340 h 552371"/>
                <a:gd name="connsiteX3" fmla="*/ 60812 w 226590"/>
                <a:gd name="connsiteY3" fmla="*/ 287365 h 552371"/>
                <a:gd name="connsiteX4" fmla="*/ 487 w 226590"/>
                <a:gd name="connsiteY4" fmla="*/ 547715 h 552371"/>
                <a:gd name="connsiteX5" fmla="*/ 35412 w 226590"/>
                <a:gd name="connsiteY5" fmla="*/ 427065 h 552371"/>
                <a:gd name="connsiteX6" fmla="*/ 89387 w 226590"/>
                <a:gd name="connsiteY6" fmla="*/ 90515 h 552371"/>
                <a:gd name="connsiteX7" fmla="*/ 76687 w 226590"/>
                <a:gd name="connsiteY7" fmla="*/ 300065 h 552371"/>
                <a:gd name="connsiteX8" fmla="*/ 130662 w 226590"/>
                <a:gd name="connsiteY8" fmla="*/ 119090 h 552371"/>
                <a:gd name="connsiteX9" fmla="*/ 225912 w 226590"/>
                <a:gd name="connsiteY9" fmla="*/ 4790 h 55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590" h="552371">
                  <a:moveTo>
                    <a:pt x="225912" y="4790"/>
                  </a:moveTo>
                  <a:cubicBezTo>
                    <a:pt x="217445" y="31248"/>
                    <a:pt x="113729" y="200582"/>
                    <a:pt x="79862" y="277840"/>
                  </a:cubicBezTo>
                  <a:cubicBezTo>
                    <a:pt x="45995" y="355098"/>
                    <a:pt x="25887" y="466753"/>
                    <a:pt x="22712" y="468340"/>
                  </a:cubicBezTo>
                  <a:cubicBezTo>
                    <a:pt x="19537" y="469927"/>
                    <a:pt x="64516" y="274136"/>
                    <a:pt x="60812" y="287365"/>
                  </a:cubicBezTo>
                  <a:cubicBezTo>
                    <a:pt x="57108" y="300594"/>
                    <a:pt x="4720" y="524432"/>
                    <a:pt x="487" y="547715"/>
                  </a:cubicBezTo>
                  <a:cubicBezTo>
                    <a:pt x="-3746" y="570998"/>
                    <a:pt x="20595" y="503265"/>
                    <a:pt x="35412" y="427065"/>
                  </a:cubicBezTo>
                  <a:cubicBezTo>
                    <a:pt x="50229" y="350865"/>
                    <a:pt x="82508" y="111681"/>
                    <a:pt x="89387" y="90515"/>
                  </a:cubicBezTo>
                  <a:cubicBezTo>
                    <a:pt x="96266" y="69349"/>
                    <a:pt x="69808" y="295303"/>
                    <a:pt x="76687" y="300065"/>
                  </a:cubicBezTo>
                  <a:cubicBezTo>
                    <a:pt x="83566" y="304827"/>
                    <a:pt x="99970" y="170419"/>
                    <a:pt x="130662" y="119090"/>
                  </a:cubicBezTo>
                  <a:cubicBezTo>
                    <a:pt x="161354" y="67761"/>
                    <a:pt x="234379" y="-21668"/>
                    <a:pt x="225912" y="47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74021A7E-F515-85FE-EBC3-211A1E1D9FC7}"/>
                </a:ext>
              </a:extLst>
            </p:cNvPr>
            <p:cNvSpPr/>
            <p:nvPr/>
          </p:nvSpPr>
          <p:spPr>
            <a:xfrm>
              <a:off x="5178410" y="3927366"/>
              <a:ext cx="596917" cy="397117"/>
            </a:xfrm>
            <a:custGeom>
              <a:avLst/>
              <a:gdLst>
                <a:gd name="connsiteX0" fmla="*/ 596915 w 596917"/>
                <a:gd name="connsiteY0" fmla="*/ 109 h 397117"/>
                <a:gd name="connsiteX1" fmla="*/ 142890 w 596917"/>
                <a:gd name="connsiteY1" fmla="*/ 187434 h 397117"/>
                <a:gd name="connsiteX2" fmla="*/ 165115 w 596917"/>
                <a:gd name="connsiteY2" fmla="*/ 155684 h 397117"/>
                <a:gd name="connsiteX3" fmla="*/ 88915 w 596917"/>
                <a:gd name="connsiteY3" fmla="*/ 263634 h 397117"/>
                <a:gd name="connsiteX4" fmla="*/ 15 w 596917"/>
                <a:gd name="connsiteY4" fmla="*/ 396984 h 397117"/>
                <a:gd name="connsiteX5" fmla="*/ 82565 w 596917"/>
                <a:gd name="connsiteY5" fmla="*/ 238234 h 397117"/>
                <a:gd name="connsiteX6" fmla="*/ 184165 w 596917"/>
                <a:gd name="connsiteY6" fmla="*/ 130284 h 397117"/>
                <a:gd name="connsiteX7" fmla="*/ 314340 w 596917"/>
                <a:gd name="connsiteY7" fmla="*/ 63609 h 397117"/>
                <a:gd name="connsiteX8" fmla="*/ 149240 w 596917"/>
                <a:gd name="connsiteY8" fmla="*/ 158859 h 397117"/>
                <a:gd name="connsiteX9" fmla="*/ 596915 w 596917"/>
                <a:gd name="connsiteY9" fmla="*/ 109 h 39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6917" h="397117">
                  <a:moveTo>
                    <a:pt x="596915" y="109"/>
                  </a:moveTo>
                  <a:cubicBezTo>
                    <a:pt x="595857" y="4871"/>
                    <a:pt x="214857" y="161505"/>
                    <a:pt x="142890" y="187434"/>
                  </a:cubicBezTo>
                  <a:cubicBezTo>
                    <a:pt x="70923" y="213363"/>
                    <a:pt x="165115" y="155684"/>
                    <a:pt x="165115" y="155684"/>
                  </a:cubicBezTo>
                  <a:cubicBezTo>
                    <a:pt x="156119" y="168384"/>
                    <a:pt x="116432" y="223417"/>
                    <a:pt x="88915" y="263634"/>
                  </a:cubicBezTo>
                  <a:cubicBezTo>
                    <a:pt x="61398" y="303851"/>
                    <a:pt x="1073" y="401217"/>
                    <a:pt x="15" y="396984"/>
                  </a:cubicBezTo>
                  <a:cubicBezTo>
                    <a:pt x="-1043" y="392751"/>
                    <a:pt x="51873" y="282684"/>
                    <a:pt x="82565" y="238234"/>
                  </a:cubicBezTo>
                  <a:cubicBezTo>
                    <a:pt x="113257" y="193784"/>
                    <a:pt x="145536" y="159388"/>
                    <a:pt x="184165" y="130284"/>
                  </a:cubicBezTo>
                  <a:cubicBezTo>
                    <a:pt x="222794" y="101180"/>
                    <a:pt x="320161" y="58847"/>
                    <a:pt x="314340" y="63609"/>
                  </a:cubicBezTo>
                  <a:cubicBezTo>
                    <a:pt x="308519" y="68371"/>
                    <a:pt x="107965" y="169971"/>
                    <a:pt x="149240" y="158859"/>
                  </a:cubicBezTo>
                  <a:cubicBezTo>
                    <a:pt x="190515" y="147747"/>
                    <a:pt x="597973" y="-4653"/>
                    <a:pt x="596915" y="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 211">
              <a:extLst>
                <a:ext uri="{FF2B5EF4-FFF2-40B4-BE49-F238E27FC236}">
                  <a16:creationId xmlns:a16="http://schemas.microsoft.com/office/drawing/2014/main" id="{608B252C-941F-4257-1C9C-6AE9D0A32C84}"/>
                </a:ext>
              </a:extLst>
            </p:cNvPr>
            <p:cNvSpPr/>
            <p:nvPr/>
          </p:nvSpPr>
          <p:spPr>
            <a:xfrm>
              <a:off x="5146603" y="4105010"/>
              <a:ext cx="124383" cy="759438"/>
            </a:xfrm>
            <a:custGeom>
              <a:avLst/>
              <a:gdLst>
                <a:gd name="connsiteX0" fmla="*/ 111197 w 124383"/>
                <a:gd name="connsiteY0" fmla="*/ 265 h 759438"/>
                <a:gd name="connsiteX1" fmla="*/ 9597 w 124383"/>
                <a:gd name="connsiteY1" fmla="*/ 301890 h 759438"/>
                <a:gd name="connsiteX2" fmla="*/ 15947 w 124383"/>
                <a:gd name="connsiteY2" fmla="*/ 368565 h 759438"/>
                <a:gd name="connsiteX3" fmla="*/ 31822 w 124383"/>
                <a:gd name="connsiteY3" fmla="*/ 320940 h 759438"/>
                <a:gd name="connsiteX4" fmla="*/ 63572 w 124383"/>
                <a:gd name="connsiteY4" fmla="*/ 520965 h 759438"/>
                <a:gd name="connsiteX5" fmla="*/ 66747 w 124383"/>
                <a:gd name="connsiteY5" fmla="*/ 444765 h 759438"/>
                <a:gd name="connsiteX6" fmla="*/ 123897 w 124383"/>
                <a:gd name="connsiteY6" fmla="*/ 755915 h 759438"/>
                <a:gd name="connsiteX7" fmla="*/ 88972 w 124383"/>
                <a:gd name="connsiteY7" fmla="*/ 597165 h 759438"/>
                <a:gd name="connsiteX8" fmla="*/ 72 w 124383"/>
                <a:gd name="connsiteY8" fmla="*/ 359040 h 759438"/>
                <a:gd name="connsiteX9" fmla="*/ 111197 w 124383"/>
                <a:gd name="connsiteY9" fmla="*/ 265 h 75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83" h="759438">
                  <a:moveTo>
                    <a:pt x="111197" y="265"/>
                  </a:moveTo>
                  <a:cubicBezTo>
                    <a:pt x="112785" y="-9260"/>
                    <a:pt x="25472" y="240507"/>
                    <a:pt x="9597" y="301890"/>
                  </a:cubicBezTo>
                  <a:cubicBezTo>
                    <a:pt x="-6278" y="363273"/>
                    <a:pt x="12243" y="365390"/>
                    <a:pt x="15947" y="368565"/>
                  </a:cubicBezTo>
                  <a:cubicBezTo>
                    <a:pt x="19651" y="371740"/>
                    <a:pt x="23885" y="295540"/>
                    <a:pt x="31822" y="320940"/>
                  </a:cubicBezTo>
                  <a:cubicBezTo>
                    <a:pt x="39759" y="346340"/>
                    <a:pt x="57751" y="500328"/>
                    <a:pt x="63572" y="520965"/>
                  </a:cubicBezTo>
                  <a:cubicBezTo>
                    <a:pt x="69393" y="541602"/>
                    <a:pt x="56693" y="405607"/>
                    <a:pt x="66747" y="444765"/>
                  </a:cubicBezTo>
                  <a:cubicBezTo>
                    <a:pt x="76801" y="483923"/>
                    <a:pt x="120193" y="730515"/>
                    <a:pt x="123897" y="755915"/>
                  </a:cubicBezTo>
                  <a:cubicBezTo>
                    <a:pt x="127601" y="781315"/>
                    <a:pt x="109609" y="663311"/>
                    <a:pt x="88972" y="597165"/>
                  </a:cubicBezTo>
                  <a:cubicBezTo>
                    <a:pt x="68334" y="531019"/>
                    <a:pt x="-2574" y="453232"/>
                    <a:pt x="72" y="359040"/>
                  </a:cubicBezTo>
                  <a:cubicBezTo>
                    <a:pt x="2718" y="264848"/>
                    <a:pt x="109609" y="9790"/>
                    <a:pt x="111197" y="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 212">
              <a:extLst>
                <a:ext uri="{FF2B5EF4-FFF2-40B4-BE49-F238E27FC236}">
                  <a16:creationId xmlns:a16="http://schemas.microsoft.com/office/drawing/2014/main" id="{B166C277-99D1-5D8C-9CEC-25AC887A4607}"/>
                </a:ext>
              </a:extLst>
            </p:cNvPr>
            <p:cNvSpPr/>
            <p:nvPr/>
          </p:nvSpPr>
          <p:spPr>
            <a:xfrm>
              <a:off x="5229191" y="4118201"/>
              <a:ext cx="153862" cy="698558"/>
            </a:xfrm>
            <a:custGeom>
              <a:avLst/>
              <a:gdLst>
                <a:gd name="connsiteX0" fmla="*/ 153625 w 153862"/>
                <a:gd name="connsiteY0" fmla="*/ 171 h 698558"/>
                <a:gd name="connsiteX1" fmla="*/ 46468 w 153862"/>
                <a:gd name="connsiteY1" fmla="*/ 246630 h 698558"/>
                <a:gd name="connsiteX2" fmla="*/ 34 w 153862"/>
                <a:gd name="connsiteY2" fmla="*/ 421652 h 698558"/>
                <a:gd name="connsiteX3" fmla="*/ 39325 w 153862"/>
                <a:gd name="connsiteY3" fmla="*/ 310924 h 698558"/>
                <a:gd name="connsiteX4" fmla="*/ 60756 w 153862"/>
                <a:gd name="connsiteY4" fmla="*/ 689543 h 698558"/>
                <a:gd name="connsiteX5" fmla="*/ 60756 w 153862"/>
                <a:gd name="connsiteY5" fmla="*/ 560955 h 698558"/>
                <a:gd name="connsiteX6" fmla="*/ 28609 w 153862"/>
                <a:gd name="connsiteY6" fmla="*/ 346643 h 698558"/>
                <a:gd name="connsiteX7" fmla="*/ 32181 w 153862"/>
                <a:gd name="connsiteY7" fmla="*/ 146618 h 698558"/>
                <a:gd name="connsiteX8" fmla="*/ 14322 w 153862"/>
                <a:gd name="connsiteY8" fmla="*/ 285921 h 698558"/>
                <a:gd name="connsiteX9" fmla="*/ 153625 w 153862"/>
                <a:gd name="connsiteY9" fmla="*/ 171 h 69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862" h="698558">
                  <a:moveTo>
                    <a:pt x="153625" y="171"/>
                  </a:moveTo>
                  <a:cubicBezTo>
                    <a:pt x="158983" y="-6378"/>
                    <a:pt x="72066" y="176383"/>
                    <a:pt x="46468" y="246630"/>
                  </a:cubicBezTo>
                  <a:cubicBezTo>
                    <a:pt x="20870" y="316877"/>
                    <a:pt x="1224" y="410936"/>
                    <a:pt x="34" y="421652"/>
                  </a:cubicBezTo>
                  <a:cubicBezTo>
                    <a:pt x="-1156" y="432368"/>
                    <a:pt x="29205" y="266276"/>
                    <a:pt x="39325" y="310924"/>
                  </a:cubicBezTo>
                  <a:cubicBezTo>
                    <a:pt x="49445" y="355572"/>
                    <a:pt x="57184" y="647871"/>
                    <a:pt x="60756" y="689543"/>
                  </a:cubicBezTo>
                  <a:cubicBezTo>
                    <a:pt x="64328" y="731215"/>
                    <a:pt x="66114" y="618105"/>
                    <a:pt x="60756" y="560955"/>
                  </a:cubicBezTo>
                  <a:cubicBezTo>
                    <a:pt x="55398" y="503805"/>
                    <a:pt x="33371" y="415699"/>
                    <a:pt x="28609" y="346643"/>
                  </a:cubicBezTo>
                  <a:cubicBezTo>
                    <a:pt x="23847" y="277587"/>
                    <a:pt x="34562" y="156738"/>
                    <a:pt x="32181" y="146618"/>
                  </a:cubicBezTo>
                  <a:cubicBezTo>
                    <a:pt x="29800" y="136498"/>
                    <a:pt x="-3537" y="307948"/>
                    <a:pt x="14322" y="285921"/>
                  </a:cubicBezTo>
                  <a:cubicBezTo>
                    <a:pt x="32181" y="263894"/>
                    <a:pt x="148267" y="6720"/>
                    <a:pt x="153625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 213">
              <a:extLst>
                <a:ext uri="{FF2B5EF4-FFF2-40B4-BE49-F238E27FC236}">
                  <a16:creationId xmlns:a16="http://schemas.microsoft.com/office/drawing/2014/main" id="{F2F851D5-5D3E-4539-C38E-D1E4C7461D6C}"/>
                </a:ext>
              </a:extLst>
            </p:cNvPr>
            <p:cNvSpPr/>
            <p:nvPr/>
          </p:nvSpPr>
          <p:spPr>
            <a:xfrm>
              <a:off x="5255129" y="3950490"/>
              <a:ext cx="589642" cy="503674"/>
            </a:xfrm>
            <a:custGeom>
              <a:avLst/>
              <a:gdLst>
                <a:gd name="connsiteX0" fmla="*/ 467015 w 589642"/>
                <a:gd name="connsiteY0" fmla="*/ 4 h 503674"/>
                <a:gd name="connsiteX1" fmla="*/ 109827 w 589642"/>
                <a:gd name="connsiteY1" fmla="*/ 300041 h 503674"/>
                <a:gd name="connsiteX2" fmla="*/ 2671 w 589642"/>
                <a:gd name="connsiteY2" fmla="*/ 378623 h 503674"/>
                <a:gd name="connsiteX3" fmla="*/ 195552 w 589642"/>
                <a:gd name="connsiteY3" fmla="*/ 246463 h 503674"/>
                <a:gd name="connsiteX4" fmla="*/ 191980 w 589642"/>
                <a:gd name="connsiteY4" fmla="*/ 346476 h 503674"/>
                <a:gd name="connsiteX5" fmla="*/ 127687 w 589642"/>
                <a:gd name="connsiteY5" fmla="*/ 414341 h 503674"/>
                <a:gd name="connsiteX6" fmla="*/ 199124 w 589642"/>
                <a:gd name="connsiteY6" fmla="*/ 503638 h 503674"/>
                <a:gd name="connsiteX7" fmla="*/ 170549 w 589642"/>
                <a:gd name="connsiteY7" fmla="*/ 403626 h 503674"/>
                <a:gd name="connsiteX8" fmla="*/ 359859 w 589642"/>
                <a:gd name="connsiteY8" fmla="*/ 253607 h 503674"/>
                <a:gd name="connsiteX9" fmla="*/ 588459 w 589642"/>
                <a:gd name="connsiteY9" fmla="*/ 89301 h 503674"/>
                <a:gd name="connsiteX10" fmla="*/ 256274 w 589642"/>
                <a:gd name="connsiteY10" fmla="*/ 314329 h 503674"/>
                <a:gd name="connsiteX11" fmla="*/ 370574 w 589642"/>
                <a:gd name="connsiteY11" fmla="*/ 225032 h 503674"/>
                <a:gd name="connsiteX12" fmla="*/ 302709 w 589642"/>
                <a:gd name="connsiteY12" fmla="*/ 182169 h 503674"/>
                <a:gd name="connsiteX13" fmla="*/ 291993 w 589642"/>
                <a:gd name="connsiteY13" fmla="*/ 264323 h 503674"/>
                <a:gd name="connsiteX14" fmla="*/ 181265 w 589642"/>
                <a:gd name="connsiteY14" fmla="*/ 292898 h 503674"/>
                <a:gd name="connsiteX15" fmla="*/ 467015 w 589642"/>
                <a:gd name="connsiteY15" fmla="*/ 4 h 50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9642" h="503674">
                  <a:moveTo>
                    <a:pt x="467015" y="4"/>
                  </a:moveTo>
                  <a:cubicBezTo>
                    <a:pt x="455109" y="1194"/>
                    <a:pt x="187218" y="236938"/>
                    <a:pt x="109827" y="300041"/>
                  </a:cubicBezTo>
                  <a:cubicBezTo>
                    <a:pt x="32436" y="363144"/>
                    <a:pt x="-11616" y="387553"/>
                    <a:pt x="2671" y="378623"/>
                  </a:cubicBezTo>
                  <a:cubicBezTo>
                    <a:pt x="16958" y="369693"/>
                    <a:pt x="164001" y="251821"/>
                    <a:pt x="195552" y="246463"/>
                  </a:cubicBezTo>
                  <a:cubicBezTo>
                    <a:pt x="227103" y="241105"/>
                    <a:pt x="203291" y="318496"/>
                    <a:pt x="191980" y="346476"/>
                  </a:cubicBezTo>
                  <a:cubicBezTo>
                    <a:pt x="180669" y="374456"/>
                    <a:pt x="126496" y="388147"/>
                    <a:pt x="127687" y="414341"/>
                  </a:cubicBezTo>
                  <a:cubicBezTo>
                    <a:pt x="128878" y="440535"/>
                    <a:pt x="191980" y="505424"/>
                    <a:pt x="199124" y="503638"/>
                  </a:cubicBezTo>
                  <a:cubicBezTo>
                    <a:pt x="206268" y="501852"/>
                    <a:pt x="143760" y="445298"/>
                    <a:pt x="170549" y="403626"/>
                  </a:cubicBezTo>
                  <a:cubicBezTo>
                    <a:pt x="197338" y="361954"/>
                    <a:pt x="290207" y="305994"/>
                    <a:pt x="359859" y="253607"/>
                  </a:cubicBezTo>
                  <a:cubicBezTo>
                    <a:pt x="429511" y="201220"/>
                    <a:pt x="605723" y="79181"/>
                    <a:pt x="588459" y="89301"/>
                  </a:cubicBezTo>
                  <a:cubicBezTo>
                    <a:pt x="571195" y="99421"/>
                    <a:pt x="292588" y="291707"/>
                    <a:pt x="256274" y="314329"/>
                  </a:cubicBezTo>
                  <a:cubicBezTo>
                    <a:pt x="219960" y="336951"/>
                    <a:pt x="362835" y="247059"/>
                    <a:pt x="370574" y="225032"/>
                  </a:cubicBezTo>
                  <a:cubicBezTo>
                    <a:pt x="378313" y="203005"/>
                    <a:pt x="315806" y="175621"/>
                    <a:pt x="302709" y="182169"/>
                  </a:cubicBezTo>
                  <a:cubicBezTo>
                    <a:pt x="289612" y="188717"/>
                    <a:pt x="312234" y="245868"/>
                    <a:pt x="291993" y="264323"/>
                  </a:cubicBezTo>
                  <a:cubicBezTo>
                    <a:pt x="271752" y="282778"/>
                    <a:pt x="152690" y="334570"/>
                    <a:pt x="181265" y="292898"/>
                  </a:cubicBezTo>
                  <a:cubicBezTo>
                    <a:pt x="209840" y="251226"/>
                    <a:pt x="478921" y="-1186"/>
                    <a:pt x="467015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 214">
              <a:extLst>
                <a:ext uri="{FF2B5EF4-FFF2-40B4-BE49-F238E27FC236}">
                  <a16:creationId xmlns:a16="http://schemas.microsoft.com/office/drawing/2014/main" id="{A5284E16-942B-94B4-6609-CDFFE0D137DF}"/>
                </a:ext>
              </a:extLst>
            </p:cNvPr>
            <p:cNvSpPr/>
            <p:nvPr/>
          </p:nvSpPr>
          <p:spPr>
            <a:xfrm>
              <a:off x="4424414" y="3046180"/>
              <a:ext cx="664797" cy="1441195"/>
            </a:xfrm>
            <a:custGeom>
              <a:avLst/>
              <a:gdLst>
                <a:gd name="connsiteX0" fmla="*/ 40430 w 664797"/>
                <a:gd name="connsiteY0" fmla="*/ 7773 h 1441195"/>
                <a:gd name="connsiteX1" fmla="*/ 1139 w 664797"/>
                <a:gd name="connsiteY1" fmla="*/ 200654 h 1441195"/>
                <a:gd name="connsiteX2" fmla="*/ 94008 w 664797"/>
                <a:gd name="connsiteY2" fmla="*/ 550698 h 1441195"/>
                <a:gd name="connsiteX3" fmla="*/ 83292 w 664797"/>
                <a:gd name="connsiteY3" fmla="*/ 514979 h 1441195"/>
                <a:gd name="connsiteX4" fmla="*/ 297605 w 664797"/>
                <a:gd name="connsiteY4" fmla="*/ 925745 h 1441195"/>
                <a:gd name="connsiteX5" fmla="*/ 644077 w 664797"/>
                <a:gd name="connsiteY5" fmla="*/ 1415092 h 1441195"/>
                <a:gd name="connsiteX6" fmla="*/ 601214 w 664797"/>
                <a:gd name="connsiteY6" fmla="*/ 1336511 h 1441195"/>
                <a:gd name="connsiteX7" fmla="*/ 401189 w 664797"/>
                <a:gd name="connsiteY7" fmla="*/ 1015042 h 1441195"/>
                <a:gd name="connsiteX8" fmla="*/ 122583 w 664797"/>
                <a:gd name="connsiteY8" fmla="*/ 525695 h 1441195"/>
                <a:gd name="connsiteX9" fmla="*/ 33286 w 664797"/>
                <a:gd name="connsiteY9" fmla="*/ 182795 h 1441195"/>
                <a:gd name="connsiteX10" fmla="*/ 44002 w 664797"/>
                <a:gd name="connsiteY10" fmla="*/ 350673 h 1441195"/>
                <a:gd name="connsiteX11" fmla="*/ 11855 w 664797"/>
                <a:gd name="connsiteY11" fmla="*/ 68495 h 1441195"/>
                <a:gd name="connsiteX12" fmla="*/ 40430 w 664797"/>
                <a:gd name="connsiteY12" fmla="*/ 7773 h 144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4797" h="1441195">
                  <a:moveTo>
                    <a:pt x="40430" y="7773"/>
                  </a:moveTo>
                  <a:cubicBezTo>
                    <a:pt x="38644" y="29799"/>
                    <a:pt x="-7791" y="110166"/>
                    <a:pt x="1139" y="200654"/>
                  </a:cubicBezTo>
                  <a:cubicBezTo>
                    <a:pt x="10069" y="291142"/>
                    <a:pt x="80316" y="498311"/>
                    <a:pt x="94008" y="550698"/>
                  </a:cubicBezTo>
                  <a:cubicBezTo>
                    <a:pt x="107700" y="603086"/>
                    <a:pt x="49359" y="452471"/>
                    <a:pt x="83292" y="514979"/>
                  </a:cubicBezTo>
                  <a:cubicBezTo>
                    <a:pt x="117225" y="577487"/>
                    <a:pt x="204141" y="775726"/>
                    <a:pt x="297605" y="925745"/>
                  </a:cubicBezTo>
                  <a:cubicBezTo>
                    <a:pt x="391069" y="1075764"/>
                    <a:pt x="593476" y="1346631"/>
                    <a:pt x="644077" y="1415092"/>
                  </a:cubicBezTo>
                  <a:cubicBezTo>
                    <a:pt x="694678" y="1483553"/>
                    <a:pt x="641695" y="1403186"/>
                    <a:pt x="601214" y="1336511"/>
                  </a:cubicBezTo>
                  <a:cubicBezTo>
                    <a:pt x="560733" y="1269836"/>
                    <a:pt x="480961" y="1150178"/>
                    <a:pt x="401189" y="1015042"/>
                  </a:cubicBezTo>
                  <a:cubicBezTo>
                    <a:pt x="321417" y="879906"/>
                    <a:pt x="183900" y="664403"/>
                    <a:pt x="122583" y="525695"/>
                  </a:cubicBezTo>
                  <a:cubicBezTo>
                    <a:pt x="61266" y="386987"/>
                    <a:pt x="46383" y="211965"/>
                    <a:pt x="33286" y="182795"/>
                  </a:cubicBezTo>
                  <a:cubicBezTo>
                    <a:pt x="20189" y="153625"/>
                    <a:pt x="47574" y="369723"/>
                    <a:pt x="44002" y="350673"/>
                  </a:cubicBezTo>
                  <a:cubicBezTo>
                    <a:pt x="40430" y="331623"/>
                    <a:pt x="16022" y="125049"/>
                    <a:pt x="11855" y="68495"/>
                  </a:cubicBezTo>
                  <a:cubicBezTo>
                    <a:pt x="7688" y="11941"/>
                    <a:pt x="42216" y="-14253"/>
                    <a:pt x="40430" y="77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 215">
              <a:extLst>
                <a:ext uri="{FF2B5EF4-FFF2-40B4-BE49-F238E27FC236}">
                  <a16:creationId xmlns:a16="http://schemas.microsoft.com/office/drawing/2014/main" id="{55816E93-2477-00FB-27B9-CC0936375B24}"/>
                </a:ext>
              </a:extLst>
            </p:cNvPr>
            <p:cNvSpPr/>
            <p:nvPr/>
          </p:nvSpPr>
          <p:spPr>
            <a:xfrm>
              <a:off x="4399522" y="3114181"/>
              <a:ext cx="819560" cy="1740741"/>
            </a:xfrm>
            <a:custGeom>
              <a:avLst/>
              <a:gdLst>
                <a:gd name="connsiteX0" fmla="*/ 26031 w 819560"/>
                <a:gd name="connsiteY0" fmla="*/ 61216 h 1740741"/>
                <a:gd name="connsiteX1" fmla="*/ 26031 w 819560"/>
                <a:gd name="connsiteY1" fmla="*/ 293388 h 1740741"/>
                <a:gd name="connsiteX2" fmla="*/ 158191 w 819560"/>
                <a:gd name="connsiteY2" fmla="*/ 632716 h 1740741"/>
                <a:gd name="connsiteX3" fmla="*/ 447512 w 819560"/>
                <a:gd name="connsiteY3" fmla="*/ 1257794 h 1740741"/>
                <a:gd name="connsiteX4" fmla="*/ 465372 w 819560"/>
                <a:gd name="connsiteY4" fmla="*/ 1229219 h 1740741"/>
                <a:gd name="connsiteX5" fmla="*/ 586816 w 819560"/>
                <a:gd name="connsiteY5" fmla="*/ 1443532 h 1740741"/>
                <a:gd name="connsiteX6" fmla="*/ 815416 w 819560"/>
                <a:gd name="connsiteY6" fmla="*/ 1736425 h 1740741"/>
                <a:gd name="connsiteX7" fmla="*/ 704687 w 819560"/>
                <a:gd name="connsiteY7" fmla="*/ 1572119 h 1740741"/>
                <a:gd name="connsiteX8" fmla="*/ 347500 w 819560"/>
                <a:gd name="connsiteY8" fmla="*/ 975616 h 1740741"/>
                <a:gd name="connsiteX9" fmla="*/ 33175 w 819560"/>
                <a:gd name="connsiteY9" fmla="*/ 321963 h 1740741"/>
                <a:gd name="connsiteX10" fmla="*/ 11744 w 819560"/>
                <a:gd name="connsiteY10" fmla="*/ 200519 h 1740741"/>
                <a:gd name="connsiteX11" fmla="*/ 54606 w 819560"/>
                <a:gd name="connsiteY11" fmla="*/ 7638 h 1740741"/>
                <a:gd name="connsiteX12" fmla="*/ 26031 w 819560"/>
                <a:gd name="connsiteY12" fmla="*/ 61216 h 174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9560" h="1740741">
                  <a:moveTo>
                    <a:pt x="26031" y="61216"/>
                  </a:moveTo>
                  <a:cubicBezTo>
                    <a:pt x="21269" y="108841"/>
                    <a:pt x="4004" y="198138"/>
                    <a:pt x="26031" y="293388"/>
                  </a:cubicBezTo>
                  <a:cubicBezTo>
                    <a:pt x="48058" y="388638"/>
                    <a:pt x="87944" y="471982"/>
                    <a:pt x="158191" y="632716"/>
                  </a:cubicBezTo>
                  <a:cubicBezTo>
                    <a:pt x="228438" y="793450"/>
                    <a:pt x="396315" y="1158377"/>
                    <a:pt x="447512" y="1257794"/>
                  </a:cubicBezTo>
                  <a:cubicBezTo>
                    <a:pt x="498709" y="1357211"/>
                    <a:pt x="442155" y="1198263"/>
                    <a:pt x="465372" y="1229219"/>
                  </a:cubicBezTo>
                  <a:cubicBezTo>
                    <a:pt x="488589" y="1260175"/>
                    <a:pt x="528475" y="1358998"/>
                    <a:pt x="586816" y="1443532"/>
                  </a:cubicBezTo>
                  <a:cubicBezTo>
                    <a:pt x="645157" y="1528066"/>
                    <a:pt x="795771" y="1714994"/>
                    <a:pt x="815416" y="1736425"/>
                  </a:cubicBezTo>
                  <a:cubicBezTo>
                    <a:pt x="835061" y="1757856"/>
                    <a:pt x="782673" y="1698920"/>
                    <a:pt x="704687" y="1572119"/>
                  </a:cubicBezTo>
                  <a:cubicBezTo>
                    <a:pt x="626701" y="1445318"/>
                    <a:pt x="459419" y="1183975"/>
                    <a:pt x="347500" y="975616"/>
                  </a:cubicBezTo>
                  <a:cubicBezTo>
                    <a:pt x="235581" y="767257"/>
                    <a:pt x="89134" y="451146"/>
                    <a:pt x="33175" y="321963"/>
                  </a:cubicBezTo>
                  <a:cubicBezTo>
                    <a:pt x="-22784" y="192780"/>
                    <a:pt x="8172" y="252906"/>
                    <a:pt x="11744" y="200519"/>
                  </a:cubicBezTo>
                  <a:cubicBezTo>
                    <a:pt x="15316" y="148132"/>
                    <a:pt x="51629" y="29665"/>
                    <a:pt x="54606" y="7638"/>
                  </a:cubicBezTo>
                  <a:cubicBezTo>
                    <a:pt x="57583" y="-14389"/>
                    <a:pt x="30793" y="13591"/>
                    <a:pt x="26031" y="61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 216">
              <a:extLst>
                <a:ext uri="{FF2B5EF4-FFF2-40B4-BE49-F238E27FC236}">
                  <a16:creationId xmlns:a16="http://schemas.microsoft.com/office/drawing/2014/main" id="{4F78EDB2-8356-61AC-E085-CB35EF57159D}"/>
                </a:ext>
              </a:extLst>
            </p:cNvPr>
            <p:cNvSpPr/>
            <p:nvPr/>
          </p:nvSpPr>
          <p:spPr>
            <a:xfrm>
              <a:off x="4395784" y="3167218"/>
              <a:ext cx="843820" cy="1723954"/>
            </a:xfrm>
            <a:custGeom>
              <a:avLst/>
              <a:gdLst>
                <a:gd name="connsiteX0" fmla="*/ 1194 w 843820"/>
                <a:gd name="connsiteY0" fmla="*/ 1035 h 1723954"/>
                <a:gd name="connsiteX1" fmla="*/ 26197 w 843820"/>
                <a:gd name="connsiteY1" fmla="*/ 326076 h 1723954"/>
                <a:gd name="connsiteX2" fmla="*/ 194075 w 843820"/>
                <a:gd name="connsiteY2" fmla="*/ 701123 h 1723954"/>
                <a:gd name="connsiteX3" fmla="*/ 183360 w 843820"/>
                <a:gd name="connsiteY3" fmla="*/ 686835 h 1723954"/>
                <a:gd name="connsiteX4" fmla="*/ 279800 w 843820"/>
                <a:gd name="connsiteY4" fmla="*/ 933295 h 1723954"/>
                <a:gd name="connsiteX5" fmla="*/ 340522 w 843820"/>
                <a:gd name="connsiteY5" fmla="*/ 1004732 h 1723954"/>
                <a:gd name="connsiteX6" fmla="*/ 329807 w 843820"/>
                <a:gd name="connsiteY6" fmla="*/ 940438 h 1723954"/>
                <a:gd name="connsiteX7" fmla="*/ 508400 w 843820"/>
                <a:gd name="connsiteY7" fmla="*/ 1315485 h 1723954"/>
                <a:gd name="connsiteX8" fmla="*/ 658419 w 843820"/>
                <a:gd name="connsiteY8" fmla="*/ 1544085 h 1723954"/>
                <a:gd name="connsiteX9" fmla="*/ 633416 w 843820"/>
                <a:gd name="connsiteY9" fmla="*/ 1444073 h 1723954"/>
                <a:gd name="connsiteX10" fmla="*/ 840585 w 843820"/>
                <a:gd name="connsiteY10" fmla="*/ 1719107 h 1723954"/>
                <a:gd name="connsiteX11" fmla="*/ 744144 w 843820"/>
                <a:gd name="connsiteY11" fmla="*/ 1597663 h 1723954"/>
                <a:gd name="connsiteX12" fmla="*/ 536975 w 843820"/>
                <a:gd name="connsiteY12" fmla="*/ 1322629 h 1723954"/>
                <a:gd name="connsiteX13" fmla="*/ 294088 w 843820"/>
                <a:gd name="connsiteY13" fmla="*/ 876145 h 1723954"/>
                <a:gd name="connsiteX14" fmla="*/ 165500 w 843820"/>
                <a:gd name="connsiteY14" fmla="*/ 626113 h 1723954"/>
                <a:gd name="connsiteX15" fmla="*/ 22625 w 843820"/>
                <a:gd name="connsiteY15" fmla="*/ 236779 h 1723954"/>
                <a:gd name="connsiteX16" fmla="*/ 1194 w 843820"/>
                <a:gd name="connsiteY16" fmla="*/ 1035 h 17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820" h="1723954">
                  <a:moveTo>
                    <a:pt x="1194" y="1035"/>
                  </a:moveTo>
                  <a:cubicBezTo>
                    <a:pt x="1789" y="15918"/>
                    <a:pt x="-5950" y="209395"/>
                    <a:pt x="26197" y="326076"/>
                  </a:cubicBezTo>
                  <a:cubicBezTo>
                    <a:pt x="58344" y="442757"/>
                    <a:pt x="167881" y="640996"/>
                    <a:pt x="194075" y="701123"/>
                  </a:cubicBezTo>
                  <a:cubicBezTo>
                    <a:pt x="220269" y="761250"/>
                    <a:pt x="169073" y="648140"/>
                    <a:pt x="183360" y="686835"/>
                  </a:cubicBezTo>
                  <a:cubicBezTo>
                    <a:pt x="197648" y="725530"/>
                    <a:pt x="253606" y="880312"/>
                    <a:pt x="279800" y="933295"/>
                  </a:cubicBezTo>
                  <a:cubicBezTo>
                    <a:pt x="305994" y="986278"/>
                    <a:pt x="332188" y="1003542"/>
                    <a:pt x="340522" y="1004732"/>
                  </a:cubicBezTo>
                  <a:cubicBezTo>
                    <a:pt x="348856" y="1005922"/>
                    <a:pt x="301827" y="888646"/>
                    <a:pt x="329807" y="940438"/>
                  </a:cubicBezTo>
                  <a:cubicBezTo>
                    <a:pt x="357787" y="992230"/>
                    <a:pt x="453631" y="1214877"/>
                    <a:pt x="508400" y="1315485"/>
                  </a:cubicBezTo>
                  <a:cubicBezTo>
                    <a:pt x="563169" y="1416093"/>
                    <a:pt x="637583" y="1522654"/>
                    <a:pt x="658419" y="1544085"/>
                  </a:cubicBezTo>
                  <a:cubicBezTo>
                    <a:pt x="679255" y="1565516"/>
                    <a:pt x="603055" y="1414903"/>
                    <a:pt x="633416" y="1444073"/>
                  </a:cubicBezTo>
                  <a:cubicBezTo>
                    <a:pt x="663777" y="1473243"/>
                    <a:pt x="822130" y="1693509"/>
                    <a:pt x="840585" y="1719107"/>
                  </a:cubicBezTo>
                  <a:cubicBezTo>
                    <a:pt x="859040" y="1744705"/>
                    <a:pt x="794746" y="1663743"/>
                    <a:pt x="744144" y="1597663"/>
                  </a:cubicBezTo>
                  <a:cubicBezTo>
                    <a:pt x="693542" y="1531583"/>
                    <a:pt x="611984" y="1442882"/>
                    <a:pt x="536975" y="1322629"/>
                  </a:cubicBezTo>
                  <a:cubicBezTo>
                    <a:pt x="461966" y="1202376"/>
                    <a:pt x="356000" y="992231"/>
                    <a:pt x="294088" y="876145"/>
                  </a:cubicBezTo>
                  <a:cubicBezTo>
                    <a:pt x="232176" y="760059"/>
                    <a:pt x="210744" y="732674"/>
                    <a:pt x="165500" y="626113"/>
                  </a:cubicBezTo>
                  <a:cubicBezTo>
                    <a:pt x="120256" y="519552"/>
                    <a:pt x="51795" y="338577"/>
                    <a:pt x="22625" y="236779"/>
                  </a:cubicBezTo>
                  <a:cubicBezTo>
                    <a:pt x="-6545" y="134981"/>
                    <a:pt x="599" y="-13848"/>
                    <a:pt x="1194" y="10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 217">
              <a:extLst>
                <a:ext uri="{FF2B5EF4-FFF2-40B4-BE49-F238E27FC236}">
                  <a16:creationId xmlns:a16="http://schemas.microsoft.com/office/drawing/2014/main" id="{27B04335-0146-0F83-8525-F09BFBA14A19}"/>
                </a:ext>
              </a:extLst>
            </p:cNvPr>
            <p:cNvSpPr/>
            <p:nvPr/>
          </p:nvSpPr>
          <p:spPr>
            <a:xfrm>
              <a:off x="4270864" y="3396438"/>
              <a:ext cx="154693" cy="565131"/>
            </a:xfrm>
            <a:custGeom>
              <a:avLst/>
              <a:gdLst>
                <a:gd name="connsiteX0" fmla="*/ 72536 w 154693"/>
                <a:gd name="connsiteY0" fmla="*/ 7559 h 565131"/>
                <a:gd name="connsiteX1" fmla="*/ 40389 w 154693"/>
                <a:gd name="connsiteY1" fmla="*/ 246875 h 565131"/>
                <a:gd name="connsiteX2" fmla="*/ 122542 w 154693"/>
                <a:gd name="connsiteY2" fmla="*/ 450471 h 565131"/>
                <a:gd name="connsiteX3" fmla="*/ 68964 w 154693"/>
                <a:gd name="connsiteY3" fmla="*/ 382606 h 565131"/>
                <a:gd name="connsiteX4" fmla="*/ 154689 w 154693"/>
                <a:gd name="connsiteY4" fmla="*/ 564771 h 565131"/>
                <a:gd name="connsiteX5" fmla="*/ 72536 w 154693"/>
                <a:gd name="connsiteY5" fmla="*/ 421896 h 565131"/>
                <a:gd name="connsiteX6" fmla="*/ 1099 w 154693"/>
                <a:gd name="connsiteY6" fmla="*/ 171865 h 565131"/>
                <a:gd name="connsiteX7" fmla="*/ 29674 w 154693"/>
                <a:gd name="connsiteY7" fmla="*/ 200440 h 565131"/>
                <a:gd name="connsiteX8" fmla="*/ 36817 w 154693"/>
                <a:gd name="connsiteY8" fmla="*/ 71853 h 565131"/>
                <a:gd name="connsiteX9" fmla="*/ 72536 w 154693"/>
                <a:gd name="connsiteY9" fmla="*/ 7559 h 5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93" h="565131">
                  <a:moveTo>
                    <a:pt x="72536" y="7559"/>
                  </a:moveTo>
                  <a:cubicBezTo>
                    <a:pt x="73131" y="36729"/>
                    <a:pt x="32055" y="173056"/>
                    <a:pt x="40389" y="246875"/>
                  </a:cubicBezTo>
                  <a:cubicBezTo>
                    <a:pt x="48723" y="320694"/>
                    <a:pt x="117780" y="427849"/>
                    <a:pt x="122542" y="450471"/>
                  </a:cubicBezTo>
                  <a:cubicBezTo>
                    <a:pt x="127304" y="473093"/>
                    <a:pt x="63606" y="363556"/>
                    <a:pt x="68964" y="382606"/>
                  </a:cubicBezTo>
                  <a:cubicBezTo>
                    <a:pt x="74322" y="401656"/>
                    <a:pt x="154094" y="558223"/>
                    <a:pt x="154689" y="564771"/>
                  </a:cubicBezTo>
                  <a:cubicBezTo>
                    <a:pt x="155284" y="571319"/>
                    <a:pt x="98134" y="487380"/>
                    <a:pt x="72536" y="421896"/>
                  </a:cubicBezTo>
                  <a:cubicBezTo>
                    <a:pt x="46938" y="356412"/>
                    <a:pt x="8243" y="208774"/>
                    <a:pt x="1099" y="171865"/>
                  </a:cubicBezTo>
                  <a:cubicBezTo>
                    <a:pt x="-6045" y="134956"/>
                    <a:pt x="23721" y="217109"/>
                    <a:pt x="29674" y="200440"/>
                  </a:cubicBezTo>
                  <a:cubicBezTo>
                    <a:pt x="35627" y="183771"/>
                    <a:pt x="29078" y="102809"/>
                    <a:pt x="36817" y="71853"/>
                  </a:cubicBezTo>
                  <a:cubicBezTo>
                    <a:pt x="44556" y="40897"/>
                    <a:pt x="71941" y="-21611"/>
                    <a:pt x="72536" y="7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 218">
              <a:extLst>
                <a:ext uri="{FF2B5EF4-FFF2-40B4-BE49-F238E27FC236}">
                  <a16:creationId xmlns:a16="http://schemas.microsoft.com/office/drawing/2014/main" id="{B0BB9564-81A9-1B07-1176-E76B7903040C}"/>
                </a:ext>
              </a:extLst>
            </p:cNvPr>
            <p:cNvSpPr/>
            <p:nvPr/>
          </p:nvSpPr>
          <p:spPr>
            <a:xfrm>
              <a:off x="4284515" y="3361103"/>
              <a:ext cx="328898" cy="560827"/>
            </a:xfrm>
            <a:custGeom>
              <a:avLst/>
              <a:gdLst>
                <a:gd name="connsiteX0" fmla="*/ 51741 w 328898"/>
                <a:gd name="connsiteY0" fmla="*/ 31 h 560827"/>
                <a:gd name="connsiteX1" fmla="*/ 144610 w 328898"/>
                <a:gd name="connsiteY1" fmla="*/ 278638 h 560827"/>
                <a:gd name="connsiteX2" fmla="*/ 112463 w 328898"/>
                <a:gd name="connsiteY2" fmla="*/ 439372 h 560827"/>
                <a:gd name="connsiteX3" fmla="*/ 137466 w 328898"/>
                <a:gd name="connsiteY3" fmla="*/ 410797 h 560827"/>
                <a:gd name="connsiteX4" fmla="*/ 91032 w 328898"/>
                <a:gd name="connsiteY4" fmla="*/ 550100 h 560827"/>
                <a:gd name="connsiteX5" fmla="*/ 144610 w 328898"/>
                <a:gd name="connsiteY5" fmla="*/ 503666 h 560827"/>
                <a:gd name="connsiteX6" fmla="*/ 326776 w 328898"/>
                <a:gd name="connsiteY6" fmla="*/ 560816 h 560827"/>
                <a:gd name="connsiteX7" fmla="*/ 241051 w 328898"/>
                <a:gd name="connsiteY7" fmla="*/ 507238 h 560827"/>
                <a:gd name="connsiteX8" fmla="*/ 194616 w 328898"/>
                <a:gd name="connsiteY8" fmla="*/ 375078 h 560827"/>
                <a:gd name="connsiteX9" fmla="*/ 255338 w 328898"/>
                <a:gd name="connsiteY9" fmla="*/ 539385 h 560827"/>
                <a:gd name="connsiteX10" fmla="*/ 191044 w 328898"/>
                <a:gd name="connsiteY10" fmla="*/ 435800 h 560827"/>
                <a:gd name="connsiteX11" fmla="*/ 101748 w 328898"/>
                <a:gd name="connsiteY11" fmla="*/ 489378 h 560827"/>
                <a:gd name="connsiteX12" fmla="*/ 169613 w 328898"/>
                <a:gd name="connsiteY12" fmla="*/ 450088 h 560827"/>
                <a:gd name="connsiteX13" fmla="*/ 237479 w 328898"/>
                <a:gd name="connsiteY13" fmla="*/ 496522 h 560827"/>
                <a:gd name="connsiteX14" fmla="*/ 126751 w 328898"/>
                <a:gd name="connsiteY14" fmla="*/ 478663 h 560827"/>
                <a:gd name="connsiteX15" fmla="*/ 133894 w 328898"/>
                <a:gd name="connsiteY15" fmla="*/ 360791 h 560827"/>
                <a:gd name="connsiteX16" fmla="*/ 87460 w 328898"/>
                <a:gd name="connsiteY16" fmla="*/ 278638 h 560827"/>
                <a:gd name="connsiteX17" fmla="*/ 1735 w 328898"/>
                <a:gd name="connsiteY17" fmla="*/ 289353 h 560827"/>
                <a:gd name="connsiteX18" fmla="*/ 173185 w 328898"/>
                <a:gd name="connsiteY18" fmla="*/ 296497 h 560827"/>
                <a:gd name="connsiteX19" fmla="*/ 51741 w 328898"/>
                <a:gd name="connsiteY19" fmla="*/ 31 h 56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8898" h="560827">
                  <a:moveTo>
                    <a:pt x="51741" y="31"/>
                  </a:moveTo>
                  <a:cubicBezTo>
                    <a:pt x="46979" y="-2945"/>
                    <a:pt x="134490" y="205415"/>
                    <a:pt x="144610" y="278638"/>
                  </a:cubicBezTo>
                  <a:cubicBezTo>
                    <a:pt x="154730" y="351862"/>
                    <a:pt x="113654" y="417346"/>
                    <a:pt x="112463" y="439372"/>
                  </a:cubicBezTo>
                  <a:cubicBezTo>
                    <a:pt x="111272" y="461398"/>
                    <a:pt x="141038" y="392342"/>
                    <a:pt x="137466" y="410797"/>
                  </a:cubicBezTo>
                  <a:cubicBezTo>
                    <a:pt x="133894" y="429252"/>
                    <a:pt x="89841" y="534622"/>
                    <a:pt x="91032" y="550100"/>
                  </a:cubicBezTo>
                  <a:cubicBezTo>
                    <a:pt x="92223" y="565578"/>
                    <a:pt x="105319" y="501880"/>
                    <a:pt x="144610" y="503666"/>
                  </a:cubicBezTo>
                  <a:cubicBezTo>
                    <a:pt x="183901" y="505452"/>
                    <a:pt x="310703" y="560221"/>
                    <a:pt x="326776" y="560816"/>
                  </a:cubicBezTo>
                  <a:cubicBezTo>
                    <a:pt x="342849" y="561411"/>
                    <a:pt x="263078" y="538194"/>
                    <a:pt x="241051" y="507238"/>
                  </a:cubicBezTo>
                  <a:cubicBezTo>
                    <a:pt x="219024" y="476282"/>
                    <a:pt x="192235" y="369720"/>
                    <a:pt x="194616" y="375078"/>
                  </a:cubicBezTo>
                  <a:cubicBezTo>
                    <a:pt x="196997" y="380436"/>
                    <a:pt x="255933" y="529265"/>
                    <a:pt x="255338" y="539385"/>
                  </a:cubicBezTo>
                  <a:cubicBezTo>
                    <a:pt x="254743" y="549505"/>
                    <a:pt x="216642" y="444134"/>
                    <a:pt x="191044" y="435800"/>
                  </a:cubicBezTo>
                  <a:cubicBezTo>
                    <a:pt x="165446" y="427466"/>
                    <a:pt x="105320" y="486997"/>
                    <a:pt x="101748" y="489378"/>
                  </a:cubicBezTo>
                  <a:cubicBezTo>
                    <a:pt x="98176" y="491759"/>
                    <a:pt x="146991" y="448897"/>
                    <a:pt x="169613" y="450088"/>
                  </a:cubicBezTo>
                  <a:cubicBezTo>
                    <a:pt x="192235" y="451279"/>
                    <a:pt x="244623" y="491760"/>
                    <a:pt x="237479" y="496522"/>
                  </a:cubicBezTo>
                  <a:cubicBezTo>
                    <a:pt x="230335" y="501284"/>
                    <a:pt x="144015" y="501285"/>
                    <a:pt x="126751" y="478663"/>
                  </a:cubicBezTo>
                  <a:cubicBezTo>
                    <a:pt x="109487" y="456041"/>
                    <a:pt x="140442" y="394128"/>
                    <a:pt x="133894" y="360791"/>
                  </a:cubicBezTo>
                  <a:cubicBezTo>
                    <a:pt x="127346" y="327454"/>
                    <a:pt x="109486" y="290544"/>
                    <a:pt x="87460" y="278638"/>
                  </a:cubicBezTo>
                  <a:cubicBezTo>
                    <a:pt x="65434" y="266732"/>
                    <a:pt x="-12553" y="286377"/>
                    <a:pt x="1735" y="289353"/>
                  </a:cubicBezTo>
                  <a:cubicBezTo>
                    <a:pt x="16022" y="292330"/>
                    <a:pt x="168423" y="342931"/>
                    <a:pt x="173185" y="296497"/>
                  </a:cubicBezTo>
                  <a:cubicBezTo>
                    <a:pt x="177947" y="250063"/>
                    <a:pt x="56503" y="3007"/>
                    <a:pt x="51741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 219">
              <a:extLst>
                <a:ext uri="{FF2B5EF4-FFF2-40B4-BE49-F238E27FC236}">
                  <a16:creationId xmlns:a16="http://schemas.microsoft.com/office/drawing/2014/main" id="{C3C55E8A-9358-B096-EB65-2EAAA44144FC}"/>
                </a:ext>
              </a:extLst>
            </p:cNvPr>
            <p:cNvSpPr/>
            <p:nvPr/>
          </p:nvSpPr>
          <p:spPr>
            <a:xfrm>
              <a:off x="4186219" y="3928972"/>
              <a:ext cx="396593" cy="125233"/>
            </a:xfrm>
            <a:custGeom>
              <a:avLst/>
              <a:gdLst>
                <a:gd name="connsiteX0" fmla="*/ 396497 w 396593"/>
                <a:gd name="connsiteY0" fmla="*/ 91 h 125233"/>
                <a:gd name="connsiteX1" fmla="*/ 275053 w 396593"/>
                <a:gd name="connsiteY1" fmla="*/ 75100 h 125233"/>
                <a:gd name="connsiteX2" fmla="*/ 19 w 396593"/>
                <a:gd name="connsiteY2" fmla="*/ 125106 h 125233"/>
                <a:gd name="connsiteX3" fmla="*/ 289340 w 396593"/>
                <a:gd name="connsiteY3" fmla="*/ 60812 h 125233"/>
                <a:gd name="connsiteX4" fmla="*/ 396497 w 396593"/>
                <a:gd name="connsiteY4" fmla="*/ 91 h 12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593" h="125233">
                  <a:moveTo>
                    <a:pt x="396497" y="91"/>
                  </a:moveTo>
                  <a:cubicBezTo>
                    <a:pt x="394116" y="2472"/>
                    <a:pt x="341133" y="54264"/>
                    <a:pt x="275053" y="75100"/>
                  </a:cubicBezTo>
                  <a:cubicBezTo>
                    <a:pt x="208973" y="95936"/>
                    <a:pt x="-2362" y="127487"/>
                    <a:pt x="19" y="125106"/>
                  </a:cubicBezTo>
                  <a:cubicBezTo>
                    <a:pt x="2400" y="122725"/>
                    <a:pt x="221475" y="79267"/>
                    <a:pt x="289340" y="60812"/>
                  </a:cubicBezTo>
                  <a:cubicBezTo>
                    <a:pt x="357205" y="42357"/>
                    <a:pt x="398878" y="-2290"/>
                    <a:pt x="396497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 220">
              <a:extLst>
                <a:ext uri="{FF2B5EF4-FFF2-40B4-BE49-F238E27FC236}">
                  <a16:creationId xmlns:a16="http://schemas.microsoft.com/office/drawing/2014/main" id="{C95D73FF-24A5-8292-2169-A7DC3BDC787D}"/>
                </a:ext>
              </a:extLst>
            </p:cNvPr>
            <p:cNvSpPr/>
            <p:nvPr/>
          </p:nvSpPr>
          <p:spPr>
            <a:xfrm>
              <a:off x="3782880" y="3956807"/>
              <a:ext cx="169776" cy="677501"/>
            </a:xfrm>
            <a:custGeom>
              <a:avLst/>
              <a:gdLst>
                <a:gd name="connsiteX0" fmla="*/ 139039 w 169776"/>
                <a:gd name="connsiteY0" fmla="*/ 831 h 677501"/>
                <a:gd name="connsiteX1" fmla="*/ 53314 w 169776"/>
                <a:gd name="connsiteY1" fmla="*/ 340159 h 677501"/>
                <a:gd name="connsiteX2" fmla="*/ 60458 w 169776"/>
                <a:gd name="connsiteY2" fmla="*/ 290152 h 677501"/>
                <a:gd name="connsiteX3" fmla="*/ 6879 w 169776"/>
                <a:gd name="connsiteY3" fmla="*/ 422312 h 677501"/>
                <a:gd name="connsiteX4" fmla="*/ 6879 w 169776"/>
                <a:gd name="connsiteY4" fmla="*/ 672343 h 677501"/>
                <a:gd name="connsiteX5" fmla="*/ 6879 w 169776"/>
                <a:gd name="connsiteY5" fmla="*/ 575902 h 677501"/>
                <a:gd name="connsiteX6" fmla="*/ 99748 w 169776"/>
                <a:gd name="connsiteY6" fmla="*/ 393737 h 677501"/>
                <a:gd name="connsiteX7" fmla="*/ 167614 w 169776"/>
                <a:gd name="connsiteY7" fmla="*/ 261577 h 677501"/>
                <a:gd name="connsiteX8" fmla="*/ 17595 w 169776"/>
                <a:gd name="connsiteY8" fmla="*/ 504465 h 677501"/>
                <a:gd name="connsiteX9" fmla="*/ 67601 w 169776"/>
                <a:gd name="connsiteY9" fmla="*/ 318727 h 677501"/>
                <a:gd name="connsiteX10" fmla="*/ 67601 w 169776"/>
                <a:gd name="connsiteY10" fmla="*/ 200856 h 677501"/>
                <a:gd name="connsiteX11" fmla="*/ 31883 w 169776"/>
                <a:gd name="connsiteY11" fmla="*/ 136562 h 677501"/>
                <a:gd name="connsiteX12" fmla="*/ 78317 w 169776"/>
                <a:gd name="connsiteY12" fmla="*/ 240146 h 677501"/>
                <a:gd name="connsiteX13" fmla="*/ 139039 w 169776"/>
                <a:gd name="connsiteY13" fmla="*/ 831 h 67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776" h="677501">
                  <a:moveTo>
                    <a:pt x="139039" y="831"/>
                  </a:moveTo>
                  <a:cubicBezTo>
                    <a:pt x="134872" y="17500"/>
                    <a:pt x="66411" y="291939"/>
                    <a:pt x="53314" y="340159"/>
                  </a:cubicBezTo>
                  <a:cubicBezTo>
                    <a:pt x="40217" y="388379"/>
                    <a:pt x="68197" y="276460"/>
                    <a:pt x="60458" y="290152"/>
                  </a:cubicBezTo>
                  <a:cubicBezTo>
                    <a:pt x="52719" y="303844"/>
                    <a:pt x="15809" y="358614"/>
                    <a:pt x="6879" y="422312"/>
                  </a:cubicBezTo>
                  <a:cubicBezTo>
                    <a:pt x="-2051" y="486011"/>
                    <a:pt x="6879" y="672343"/>
                    <a:pt x="6879" y="672343"/>
                  </a:cubicBezTo>
                  <a:cubicBezTo>
                    <a:pt x="6879" y="697941"/>
                    <a:pt x="-8599" y="622336"/>
                    <a:pt x="6879" y="575902"/>
                  </a:cubicBezTo>
                  <a:cubicBezTo>
                    <a:pt x="22357" y="529468"/>
                    <a:pt x="99748" y="393737"/>
                    <a:pt x="99748" y="393737"/>
                  </a:cubicBezTo>
                  <a:cubicBezTo>
                    <a:pt x="126537" y="341350"/>
                    <a:pt x="181306" y="243122"/>
                    <a:pt x="167614" y="261577"/>
                  </a:cubicBezTo>
                  <a:cubicBezTo>
                    <a:pt x="153922" y="280032"/>
                    <a:pt x="34264" y="494940"/>
                    <a:pt x="17595" y="504465"/>
                  </a:cubicBezTo>
                  <a:cubicBezTo>
                    <a:pt x="926" y="513990"/>
                    <a:pt x="59267" y="369328"/>
                    <a:pt x="67601" y="318727"/>
                  </a:cubicBezTo>
                  <a:cubicBezTo>
                    <a:pt x="75935" y="268126"/>
                    <a:pt x="73554" y="231217"/>
                    <a:pt x="67601" y="200856"/>
                  </a:cubicBezTo>
                  <a:cubicBezTo>
                    <a:pt x="61648" y="170495"/>
                    <a:pt x="30097" y="130014"/>
                    <a:pt x="31883" y="136562"/>
                  </a:cubicBezTo>
                  <a:cubicBezTo>
                    <a:pt x="33669" y="143110"/>
                    <a:pt x="56886" y="256815"/>
                    <a:pt x="78317" y="240146"/>
                  </a:cubicBezTo>
                  <a:cubicBezTo>
                    <a:pt x="99748" y="223477"/>
                    <a:pt x="143206" y="-15838"/>
                    <a:pt x="139039" y="8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 221">
              <a:extLst>
                <a:ext uri="{FF2B5EF4-FFF2-40B4-BE49-F238E27FC236}">
                  <a16:creationId xmlns:a16="http://schemas.microsoft.com/office/drawing/2014/main" id="{D92A5178-255B-C9EA-7B88-0F300E30F060}"/>
                </a:ext>
              </a:extLst>
            </p:cNvPr>
            <p:cNvSpPr/>
            <p:nvPr/>
          </p:nvSpPr>
          <p:spPr>
            <a:xfrm>
              <a:off x="4179614" y="3503875"/>
              <a:ext cx="240014" cy="465212"/>
            </a:xfrm>
            <a:custGeom>
              <a:avLst/>
              <a:gdLst>
                <a:gd name="connsiteX0" fmla="*/ 95920 w 240014"/>
                <a:gd name="connsiteY0" fmla="*/ 134 h 465212"/>
                <a:gd name="connsiteX1" fmla="*/ 78061 w 240014"/>
                <a:gd name="connsiteY1" fmla="*/ 228734 h 465212"/>
                <a:gd name="connsiteX2" fmla="*/ 238795 w 240014"/>
                <a:gd name="connsiteY2" fmla="*/ 457334 h 465212"/>
                <a:gd name="connsiteX3" fmla="*/ 145927 w 240014"/>
                <a:gd name="connsiteY3" fmla="*/ 403756 h 465212"/>
                <a:gd name="connsiteX4" fmla="*/ 35199 w 240014"/>
                <a:gd name="connsiteY4" fmla="*/ 318031 h 465212"/>
                <a:gd name="connsiteX5" fmla="*/ 10195 w 240014"/>
                <a:gd name="connsiteY5" fmla="*/ 125150 h 465212"/>
                <a:gd name="connsiteX6" fmla="*/ 188789 w 240014"/>
                <a:gd name="connsiteY6" fmla="*/ 421616 h 465212"/>
                <a:gd name="connsiteX7" fmla="*/ 42342 w 240014"/>
                <a:gd name="connsiteY7" fmla="*/ 275169 h 465212"/>
                <a:gd name="connsiteX8" fmla="*/ 103064 w 240014"/>
                <a:gd name="connsiteY8" fmla="*/ 310888 h 465212"/>
                <a:gd name="connsiteX9" fmla="*/ 78061 w 240014"/>
                <a:gd name="connsiteY9" fmla="*/ 196588 h 465212"/>
                <a:gd name="connsiteX10" fmla="*/ 95920 w 240014"/>
                <a:gd name="connsiteY10" fmla="*/ 134 h 46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014" h="465212">
                  <a:moveTo>
                    <a:pt x="95920" y="134"/>
                  </a:moveTo>
                  <a:cubicBezTo>
                    <a:pt x="95920" y="5492"/>
                    <a:pt x="54249" y="152534"/>
                    <a:pt x="78061" y="228734"/>
                  </a:cubicBezTo>
                  <a:cubicBezTo>
                    <a:pt x="101873" y="304934"/>
                    <a:pt x="227484" y="428164"/>
                    <a:pt x="238795" y="457334"/>
                  </a:cubicBezTo>
                  <a:cubicBezTo>
                    <a:pt x="250106" y="486504"/>
                    <a:pt x="179860" y="426973"/>
                    <a:pt x="145927" y="403756"/>
                  </a:cubicBezTo>
                  <a:cubicBezTo>
                    <a:pt x="111994" y="380539"/>
                    <a:pt x="57821" y="364465"/>
                    <a:pt x="35199" y="318031"/>
                  </a:cubicBezTo>
                  <a:cubicBezTo>
                    <a:pt x="12577" y="271597"/>
                    <a:pt x="-15403" y="107886"/>
                    <a:pt x="10195" y="125150"/>
                  </a:cubicBezTo>
                  <a:cubicBezTo>
                    <a:pt x="35793" y="142414"/>
                    <a:pt x="183431" y="396613"/>
                    <a:pt x="188789" y="421616"/>
                  </a:cubicBezTo>
                  <a:cubicBezTo>
                    <a:pt x="194147" y="446619"/>
                    <a:pt x="56630" y="293624"/>
                    <a:pt x="42342" y="275169"/>
                  </a:cubicBezTo>
                  <a:cubicBezTo>
                    <a:pt x="28054" y="256714"/>
                    <a:pt x="97111" y="323985"/>
                    <a:pt x="103064" y="310888"/>
                  </a:cubicBezTo>
                  <a:cubicBezTo>
                    <a:pt x="109017" y="297791"/>
                    <a:pt x="79847" y="241832"/>
                    <a:pt x="78061" y="196588"/>
                  </a:cubicBezTo>
                  <a:cubicBezTo>
                    <a:pt x="76275" y="151344"/>
                    <a:pt x="95920" y="-5224"/>
                    <a:pt x="95920" y="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 222">
              <a:extLst>
                <a:ext uri="{FF2B5EF4-FFF2-40B4-BE49-F238E27FC236}">
                  <a16:creationId xmlns:a16="http://schemas.microsoft.com/office/drawing/2014/main" id="{A8766389-3AF1-0BE7-B072-9A295CDCF41E}"/>
                </a:ext>
              </a:extLst>
            </p:cNvPr>
            <p:cNvSpPr/>
            <p:nvPr/>
          </p:nvSpPr>
          <p:spPr>
            <a:xfrm>
              <a:off x="3868341" y="3856077"/>
              <a:ext cx="132183" cy="437320"/>
            </a:xfrm>
            <a:custGeom>
              <a:avLst/>
              <a:gdLst>
                <a:gd name="connsiteX0" fmla="*/ 132159 w 132183"/>
                <a:gd name="connsiteY0" fmla="*/ 5120 h 437320"/>
                <a:gd name="connsiteX1" fmla="*/ 64293 w 132183"/>
                <a:gd name="connsiteY1" fmla="*/ 290870 h 437320"/>
                <a:gd name="connsiteX2" fmla="*/ 0 w 132183"/>
                <a:gd name="connsiteY2" fmla="*/ 437317 h 437320"/>
                <a:gd name="connsiteX3" fmla="*/ 64293 w 132183"/>
                <a:gd name="connsiteY3" fmla="*/ 287298 h 437320"/>
                <a:gd name="connsiteX4" fmla="*/ 89297 w 132183"/>
                <a:gd name="connsiteY4" fmla="*/ 119420 h 437320"/>
                <a:gd name="connsiteX5" fmla="*/ 21431 w 132183"/>
                <a:gd name="connsiteY5" fmla="*/ 47982 h 437320"/>
                <a:gd name="connsiteX6" fmla="*/ 71437 w 132183"/>
                <a:gd name="connsiteY6" fmla="*/ 101561 h 437320"/>
                <a:gd name="connsiteX7" fmla="*/ 132159 w 132183"/>
                <a:gd name="connsiteY7" fmla="*/ 5120 h 43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83" h="437320">
                  <a:moveTo>
                    <a:pt x="132159" y="5120"/>
                  </a:moveTo>
                  <a:cubicBezTo>
                    <a:pt x="130968" y="36671"/>
                    <a:pt x="86319" y="218837"/>
                    <a:pt x="64293" y="290870"/>
                  </a:cubicBezTo>
                  <a:cubicBezTo>
                    <a:pt x="42267" y="362903"/>
                    <a:pt x="0" y="437912"/>
                    <a:pt x="0" y="437317"/>
                  </a:cubicBezTo>
                  <a:cubicBezTo>
                    <a:pt x="0" y="436722"/>
                    <a:pt x="49410" y="340281"/>
                    <a:pt x="64293" y="287298"/>
                  </a:cubicBezTo>
                  <a:cubicBezTo>
                    <a:pt x="79176" y="234315"/>
                    <a:pt x="96441" y="159306"/>
                    <a:pt x="89297" y="119420"/>
                  </a:cubicBezTo>
                  <a:cubicBezTo>
                    <a:pt x="82153" y="79534"/>
                    <a:pt x="24408" y="50958"/>
                    <a:pt x="21431" y="47982"/>
                  </a:cubicBezTo>
                  <a:cubicBezTo>
                    <a:pt x="18454" y="45006"/>
                    <a:pt x="51196" y="105133"/>
                    <a:pt x="71437" y="101561"/>
                  </a:cubicBezTo>
                  <a:cubicBezTo>
                    <a:pt x="91678" y="97989"/>
                    <a:pt x="133350" y="-26431"/>
                    <a:pt x="132159" y="5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 223">
              <a:extLst>
                <a:ext uri="{FF2B5EF4-FFF2-40B4-BE49-F238E27FC236}">
                  <a16:creationId xmlns:a16="http://schemas.microsoft.com/office/drawing/2014/main" id="{C302F4DF-253A-1CA3-3973-4AF061F39DE7}"/>
                </a:ext>
              </a:extLst>
            </p:cNvPr>
            <p:cNvSpPr/>
            <p:nvPr/>
          </p:nvSpPr>
          <p:spPr>
            <a:xfrm>
              <a:off x="3939723" y="3990392"/>
              <a:ext cx="669723" cy="124952"/>
            </a:xfrm>
            <a:custGeom>
              <a:avLst/>
              <a:gdLst>
                <a:gd name="connsiteX0" fmla="*/ 653708 w 669723"/>
                <a:gd name="connsiteY0" fmla="*/ 17252 h 124952"/>
                <a:gd name="connsiteX1" fmla="*/ 335811 w 669723"/>
                <a:gd name="connsiteY1" fmla="*/ 70830 h 124952"/>
                <a:gd name="connsiteX2" fmla="*/ 55 w 669723"/>
                <a:gd name="connsiteY2" fmla="*/ 124408 h 124952"/>
                <a:gd name="connsiteX3" fmla="*/ 360815 w 669723"/>
                <a:gd name="connsiteY3" fmla="*/ 99405 h 124952"/>
                <a:gd name="connsiteX4" fmla="*/ 96496 w 669723"/>
                <a:gd name="connsiteY4" fmla="*/ 113692 h 124952"/>
                <a:gd name="connsiteX5" fmla="*/ 571555 w 669723"/>
                <a:gd name="connsiteY5" fmla="*/ 6536 h 124952"/>
                <a:gd name="connsiteX6" fmla="*/ 653708 w 669723"/>
                <a:gd name="connsiteY6" fmla="*/ 17252 h 124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723" h="124952">
                  <a:moveTo>
                    <a:pt x="653708" y="17252"/>
                  </a:moveTo>
                  <a:cubicBezTo>
                    <a:pt x="614417" y="27968"/>
                    <a:pt x="335811" y="70830"/>
                    <a:pt x="335811" y="70830"/>
                  </a:cubicBezTo>
                  <a:cubicBezTo>
                    <a:pt x="226869" y="88689"/>
                    <a:pt x="-4112" y="119646"/>
                    <a:pt x="55" y="124408"/>
                  </a:cubicBezTo>
                  <a:cubicBezTo>
                    <a:pt x="4222" y="129170"/>
                    <a:pt x="344742" y="101191"/>
                    <a:pt x="360815" y="99405"/>
                  </a:cubicBezTo>
                  <a:cubicBezTo>
                    <a:pt x="376888" y="97619"/>
                    <a:pt x="61373" y="129170"/>
                    <a:pt x="96496" y="113692"/>
                  </a:cubicBezTo>
                  <a:cubicBezTo>
                    <a:pt x="131619" y="98214"/>
                    <a:pt x="485235" y="22014"/>
                    <a:pt x="571555" y="6536"/>
                  </a:cubicBezTo>
                  <a:cubicBezTo>
                    <a:pt x="657875" y="-8942"/>
                    <a:pt x="692999" y="6536"/>
                    <a:pt x="653708" y="172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 224">
              <a:extLst>
                <a:ext uri="{FF2B5EF4-FFF2-40B4-BE49-F238E27FC236}">
                  <a16:creationId xmlns:a16="http://schemas.microsoft.com/office/drawing/2014/main" id="{EE03B971-ECE6-FFF4-27D2-978FB371C4CA}"/>
                </a:ext>
              </a:extLst>
            </p:cNvPr>
            <p:cNvSpPr/>
            <p:nvPr/>
          </p:nvSpPr>
          <p:spPr>
            <a:xfrm>
              <a:off x="3963315" y="4066534"/>
              <a:ext cx="920627" cy="370513"/>
            </a:xfrm>
            <a:custGeom>
              <a:avLst/>
              <a:gdLst>
                <a:gd name="connsiteX0" fmla="*/ 1466 w 920627"/>
                <a:gd name="connsiteY0" fmla="*/ 73269 h 370513"/>
                <a:gd name="connsiteX1" fmla="*/ 372941 w 920627"/>
                <a:gd name="connsiteY1" fmla="*/ 69697 h 370513"/>
                <a:gd name="connsiteX2" fmla="*/ 430091 w 920627"/>
                <a:gd name="connsiteY2" fmla="*/ 5404 h 370513"/>
                <a:gd name="connsiteX3" fmla="*/ 472954 w 920627"/>
                <a:gd name="connsiteY3" fmla="*/ 83985 h 370513"/>
                <a:gd name="connsiteX4" fmla="*/ 562251 w 920627"/>
                <a:gd name="connsiteY4" fmla="*/ 98272 h 370513"/>
                <a:gd name="connsiteX5" fmla="*/ 522960 w 920627"/>
                <a:gd name="connsiteY5" fmla="*/ 26835 h 370513"/>
                <a:gd name="connsiteX6" fmla="*/ 694410 w 920627"/>
                <a:gd name="connsiteY6" fmla="*/ 130419 h 370513"/>
                <a:gd name="connsiteX7" fmla="*/ 694410 w 920627"/>
                <a:gd name="connsiteY7" fmla="*/ 91129 h 370513"/>
                <a:gd name="connsiteX8" fmla="*/ 805138 w 920627"/>
                <a:gd name="connsiteY8" fmla="*/ 219716 h 370513"/>
                <a:gd name="connsiteX9" fmla="*/ 919438 w 920627"/>
                <a:gd name="connsiteY9" fmla="*/ 369735 h 370513"/>
                <a:gd name="connsiteX10" fmla="*/ 730129 w 920627"/>
                <a:gd name="connsiteY10" fmla="*/ 151850 h 370513"/>
                <a:gd name="connsiteX11" fmla="*/ 451523 w 920627"/>
                <a:gd name="connsiteY11" fmla="*/ 1832 h 370513"/>
                <a:gd name="connsiteX12" fmla="*/ 333651 w 920627"/>
                <a:gd name="connsiteY12" fmla="*/ 66125 h 370513"/>
                <a:gd name="connsiteX13" fmla="*/ 247926 w 920627"/>
                <a:gd name="connsiteY13" fmla="*/ 30407 h 370513"/>
                <a:gd name="connsiteX14" fmla="*/ 1466 w 920627"/>
                <a:gd name="connsiteY14" fmla="*/ 73269 h 37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0627" h="370513">
                  <a:moveTo>
                    <a:pt x="1466" y="73269"/>
                  </a:moveTo>
                  <a:cubicBezTo>
                    <a:pt x="22302" y="79817"/>
                    <a:pt x="301504" y="81008"/>
                    <a:pt x="372941" y="69697"/>
                  </a:cubicBezTo>
                  <a:cubicBezTo>
                    <a:pt x="444379" y="58386"/>
                    <a:pt x="413422" y="3023"/>
                    <a:pt x="430091" y="5404"/>
                  </a:cubicBezTo>
                  <a:cubicBezTo>
                    <a:pt x="446760" y="7785"/>
                    <a:pt x="450927" y="68507"/>
                    <a:pt x="472954" y="83985"/>
                  </a:cubicBezTo>
                  <a:cubicBezTo>
                    <a:pt x="494981" y="99463"/>
                    <a:pt x="553917" y="107797"/>
                    <a:pt x="562251" y="98272"/>
                  </a:cubicBezTo>
                  <a:cubicBezTo>
                    <a:pt x="570585" y="88747"/>
                    <a:pt x="500934" y="21477"/>
                    <a:pt x="522960" y="26835"/>
                  </a:cubicBezTo>
                  <a:cubicBezTo>
                    <a:pt x="544986" y="32193"/>
                    <a:pt x="665835" y="119703"/>
                    <a:pt x="694410" y="130419"/>
                  </a:cubicBezTo>
                  <a:cubicBezTo>
                    <a:pt x="722985" y="141135"/>
                    <a:pt x="675955" y="76246"/>
                    <a:pt x="694410" y="91129"/>
                  </a:cubicBezTo>
                  <a:cubicBezTo>
                    <a:pt x="712865" y="106012"/>
                    <a:pt x="767633" y="173282"/>
                    <a:pt x="805138" y="219716"/>
                  </a:cubicBezTo>
                  <a:cubicBezTo>
                    <a:pt x="842643" y="266150"/>
                    <a:pt x="931939" y="381046"/>
                    <a:pt x="919438" y="369735"/>
                  </a:cubicBezTo>
                  <a:cubicBezTo>
                    <a:pt x="906937" y="358424"/>
                    <a:pt x="808115" y="213167"/>
                    <a:pt x="730129" y="151850"/>
                  </a:cubicBezTo>
                  <a:cubicBezTo>
                    <a:pt x="652143" y="90533"/>
                    <a:pt x="517603" y="16119"/>
                    <a:pt x="451523" y="1832"/>
                  </a:cubicBezTo>
                  <a:cubicBezTo>
                    <a:pt x="385443" y="-12455"/>
                    <a:pt x="367584" y="61363"/>
                    <a:pt x="333651" y="66125"/>
                  </a:cubicBezTo>
                  <a:cubicBezTo>
                    <a:pt x="299718" y="70887"/>
                    <a:pt x="308053" y="31597"/>
                    <a:pt x="247926" y="30407"/>
                  </a:cubicBezTo>
                  <a:cubicBezTo>
                    <a:pt x="187799" y="29216"/>
                    <a:pt x="-19370" y="66721"/>
                    <a:pt x="1466" y="732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 225">
              <a:extLst>
                <a:ext uri="{FF2B5EF4-FFF2-40B4-BE49-F238E27FC236}">
                  <a16:creationId xmlns:a16="http://schemas.microsoft.com/office/drawing/2014/main" id="{11412DC9-EB3F-2459-B571-C023A389237B}"/>
                </a:ext>
              </a:extLst>
            </p:cNvPr>
            <p:cNvSpPr/>
            <p:nvPr/>
          </p:nvSpPr>
          <p:spPr>
            <a:xfrm>
              <a:off x="3979061" y="4185975"/>
              <a:ext cx="359397" cy="304800"/>
            </a:xfrm>
            <a:custGeom>
              <a:avLst/>
              <a:gdLst>
                <a:gd name="connsiteX0" fmla="*/ 21439 w 359397"/>
                <a:gd name="connsiteY0" fmla="*/ 107419 h 304800"/>
                <a:gd name="connsiteX1" fmla="*/ 350052 w 359397"/>
                <a:gd name="connsiteY1" fmla="*/ 300300 h 304800"/>
                <a:gd name="connsiteX2" fmla="*/ 260755 w 359397"/>
                <a:gd name="connsiteY2" fmla="*/ 236006 h 304800"/>
                <a:gd name="connsiteX3" fmla="*/ 167886 w 359397"/>
                <a:gd name="connsiteY3" fmla="*/ 150281 h 304800"/>
                <a:gd name="connsiteX4" fmla="*/ 8 w 359397"/>
                <a:gd name="connsiteY4" fmla="*/ 263 h 304800"/>
                <a:gd name="connsiteX5" fmla="*/ 175030 w 359397"/>
                <a:gd name="connsiteY5" fmla="*/ 189572 h 304800"/>
                <a:gd name="connsiteX6" fmla="*/ 21439 w 359397"/>
                <a:gd name="connsiteY6" fmla="*/ 10741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97" h="304800">
                  <a:moveTo>
                    <a:pt x="21439" y="107419"/>
                  </a:moveTo>
                  <a:cubicBezTo>
                    <a:pt x="50609" y="125874"/>
                    <a:pt x="310166" y="278869"/>
                    <a:pt x="350052" y="300300"/>
                  </a:cubicBezTo>
                  <a:cubicBezTo>
                    <a:pt x="389938" y="321731"/>
                    <a:pt x="291116" y="261009"/>
                    <a:pt x="260755" y="236006"/>
                  </a:cubicBezTo>
                  <a:cubicBezTo>
                    <a:pt x="230394" y="211003"/>
                    <a:pt x="211344" y="189572"/>
                    <a:pt x="167886" y="150281"/>
                  </a:cubicBezTo>
                  <a:cubicBezTo>
                    <a:pt x="124428" y="110991"/>
                    <a:pt x="-1183" y="-6286"/>
                    <a:pt x="8" y="263"/>
                  </a:cubicBezTo>
                  <a:cubicBezTo>
                    <a:pt x="1199" y="6811"/>
                    <a:pt x="170267" y="169927"/>
                    <a:pt x="175030" y="189572"/>
                  </a:cubicBezTo>
                  <a:cubicBezTo>
                    <a:pt x="179793" y="209217"/>
                    <a:pt x="-7731" y="88964"/>
                    <a:pt x="21439" y="107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 226">
              <a:extLst>
                <a:ext uri="{FF2B5EF4-FFF2-40B4-BE49-F238E27FC236}">
                  <a16:creationId xmlns:a16="http://schemas.microsoft.com/office/drawing/2014/main" id="{9E7D19E3-4040-EA51-65A1-8BB9D89FFD45}"/>
                </a:ext>
              </a:extLst>
            </p:cNvPr>
            <p:cNvSpPr/>
            <p:nvPr/>
          </p:nvSpPr>
          <p:spPr>
            <a:xfrm>
              <a:off x="4185927" y="4336236"/>
              <a:ext cx="913962" cy="156774"/>
            </a:xfrm>
            <a:custGeom>
              <a:avLst/>
              <a:gdLst>
                <a:gd name="connsiteX0" fmla="*/ 311 w 913962"/>
                <a:gd name="connsiteY0" fmla="*/ 20 h 156774"/>
                <a:gd name="connsiteX1" fmla="*/ 214623 w 913962"/>
                <a:gd name="connsiteY1" fmla="*/ 139323 h 156774"/>
                <a:gd name="connsiteX2" fmla="*/ 368214 w 913962"/>
                <a:gd name="connsiteY2" fmla="*/ 150039 h 156774"/>
                <a:gd name="connsiteX3" fmla="*/ 353926 w 913962"/>
                <a:gd name="connsiteY3" fmla="*/ 96461 h 156774"/>
                <a:gd name="connsiteX4" fmla="*/ 268201 w 913962"/>
                <a:gd name="connsiteY4" fmla="*/ 21452 h 156774"/>
                <a:gd name="connsiteX5" fmla="*/ 446795 w 913962"/>
                <a:gd name="connsiteY5" fmla="*/ 150039 h 156774"/>
                <a:gd name="connsiteX6" fmla="*/ 414648 w 913962"/>
                <a:gd name="connsiteY6" fmla="*/ 53598 h 156774"/>
                <a:gd name="connsiteX7" fmla="*/ 532520 w 913962"/>
                <a:gd name="connsiteY7" fmla="*/ 135752 h 156774"/>
                <a:gd name="connsiteX8" fmla="*/ 503945 w 913962"/>
                <a:gd name="connsiteY8" fmla="*/ 39311 h 156774"/>
                <a:gd name="connsiteX9" fmla="*/ 653964 w 913962"/>
                <a:gd name="connsiteY9" fmla="*/ 150039 h 156774"/>
                <a:gd name="connsiteX10" fmla="*/ 600386 w 913962"/>
                <a:gd name="connsiteY10" fmla="*/ 25023 h 156774"/>
                <a:gd name="connsiteX11" fmla="*/ 718257 w 913962"/>
                <a:gd name="connsiteY11" fmla="*/ 125036 h 156774"/>
                <a:gd name="connsiteX12" fmla="*/ 825414 w 913962"/>
                <a:gd name="connsiteY12" fmla="*/ 78602 h 156774"/>
                <a:gd name="connsiteX13" fmla="*/ 911139 w 913962"/>
                <a:gd name="connsiteY13" fmla="*/ 103605 h 156774"/>
                <a:gd name="connsiteX14" fmla="*/ 718257 w 913962"/>
                <a:gd name="connsiteY14" fmla="*/ 92889 h 156774"/>
                <a:gd name="connsiteX15" fmla="*/ 264629 w 913962"/>
                <a:gd name="connsiteY15" fmla="*/ 128608 h 156774"/>
                <a:gd name="connsiteX16" fmla="*/ 311 w 913962"/>
                <a:gd name="connsiteY16" fmla="*/ 20 h 15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3962" h="156774">
                  <a:moveTo>
                    <a:pt x="311" y="20"/>
                  </a:moveTo>
                  <a:cubicBezTo>
                    <a:pt x="-8023" y="1806"/>
                    <a:pt x="153306" y="114320"/>
                    <a:pt x="214623" y="139323"/>
                  </a:cubicBezTo>
                  <a:cubicBezTo>
                    <a:pt x="275940" y="164326"/>
                    <a:pt x="344997" y="157183"/>
                    <a:pt x="368214" y="150039"/>
                  </a:cubicBezTo>
                  <a:cubicBezTo>
                    <a:pt x="391431" y="142895"/>
                    <a:pt x="370595" y="117892"/>
                    <a:pt x="353926" y="96461"/>
                  </a:cubicBezTo>
                  <a:cubicBezTo>
                    <a:pt x="337257" y="75030"/>
                    <a:pt x="252723" y="12522"/>
                    <a:pt x="268201" y="21452"/>
                  </a:cubicBezTo>
                  <a:cubicBezTo>
                    <a:pt x="283679" y="30382"/>
                    <a:pt x="422387" y="144681"/>
                    <a:pt x="446795" y="150039"/>
                  </a:cubicBezTo>
                  <a:cubicBezTo>
                    <a:pt x="471203" y="155397"/>
                    <a:pt x="400361" y="55979"/>
                    <a:pt x="414648" y="53598"/>
                  </a:cubicBezTo>
                  <a:cubicBezTo>
                    <a:pt x="428936" y="51217"/>
                    <a:pt x="517637" y="138133"/>
                    <a:pt x="532520" y="135752"/>
                  </a:cubicBezTo>
                  <a:cubicBezTo>
                    <a:pt x="547403" y="133371"/>
                    <a:pt x="483704" y="36930"/>
                    <a:pt x="503945" y="39311"/>
                  </a:cubicBezTo>
                  <a:cubicBezTo>
                    <a:pt x="524186" y="41692"/>
                    <a:pt x="637891" y="152420"/>
                    <a:pt x="653964" y="150039"/>
                  </a:cubicBezTo>
                  <a:cubicBezTo>
                    <a:pt x="670037" y="147658"/>
                    <a:pt x="589671" y="29190"/>
                    <a:pt x="600386" y="25023"/>
                  </a:cubicBezTo>
                  <a:cubicBezTo>
                    <a:pt x="611101" y="20856"/>
                    <a:pt x="680752" y="116106"/>
                    <a:pt x="718257" y="125036"/>
                  </a:cubicBezTo>
                  <a:cubicBezTo>
                    <a:pt x="755762" y="133966"/>
                    <a:pt x="793267" y="82174"/>
                    <a:pt x="825414" y="78602"/>
                  </a:cubicBezTo>
                  <a:cubicBezTo>
                    <a:pt x="857561" y="75030"/>
                    <a:pt x="928999" y="101224"/>
                    <a:pt x="911139" y="103605"/>
                  </a:cubicBezTo>
                  <a:cubicBezTo>
                    <a:pt x="893280" y="105986"/>
                    <a:pt x="826009" y="88722"/>
                    <a:pt x="718257" y="92889"/>
                  </a:cubicBezTo>
                  <a:cubicBezTo>
                    <a:pt x="610505" y="97056"/>
                    <a:pt x="376548" y="144086"/>
                    <a:pt x="264629" y="128608"/>
                  </a:cubicBezTo>
                  <a:cubicBezTo>
                    <a:pt x="152710" y="113130"/>
                    <a:pt x="8645" y="-1766"/>
                    <a:pt x="311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 227">
              <a:extLst>
                <a:ext uri="{FF2B5EF4-FFF2-40B4-BE49-F238E27FC236}">
                  <a16:creationId xmlns:a16="http://schemas.microsoft.com/office/drawing/2014/main" id="{F6EE3B9F-9E36-FED3-7023-BF1591BBFD29}"/>
                </a:ext>
              </a:extLst>
            </p:cNvPr>
            <p:cNvSpPr/>
            <p:nvPr/>
          </p:nvSpPr>
          <p:spPr>
            <a:xfrm>
              <a:off x="4410913" y="4514757"/>
              <a:ext cx="796943" cy="400337"/>
            </a:xfrm>
            <a:custGeom>
              <a:avLst/>
              <a:gdLst>
                <a:gd name="connsiteX0" fmla="*/ 353 w 796943"/>
                <a:gd name="connsiteY0" fmla="*/ 93 h 400337"/>
                <a:gd name="connsiteX1" fmla="*/ 314678 w 796943"/>
                <a:gd name="connsiteY1" fmla="*/ 235837 h 400337"/>
                <a:gd name="connsiteX2" fmla="*/ 436121 w 796943"/>
                <a:gd name="connsiteY2" fmla="*/ 357281 h 400337"/>
                <a:gd name="connsiteX3" fmla="*/ 389687 w 796943"/>
                <a:gd name="connsiteY3" fmla="*/ 303702 h 400337"/>
                <a:gd name="connsiteX4" fmla="*/ 521846 w 796943"/>
                <a:gd name="connsiteY4" fmla="*/ 375140 h 400337"/>
                <a:gd name="connsiteX5" fmla="*/ 625431 w 796943"/>
                <a:gd name="connsiteY5" fmla="*/ 400143 h 400337"/>
                <a:gd name="connsiteX6" fmla="*/ 796881 w 796943"/>
                <a:gd name="connsiteY6" fmla="*/ 364424 h 400337"/>
                <a:gd name="connsiteX7" fmla="*/ 643290 w 796943"/>
                <a:gd name="connsiteY7" fmla="*/ 389427 h 400337"/>
                <a:gd name="connsiteX8" fmla="*/ 486128 w 796943"/>
                <a:gd name="connsiteY8" fmla="*/ 350137 h 400337"/>
                <a:gd name="connsiteX9" fmla="*/ 368256 w 796943"/>
                <a:gd name="connsiteY9" fmla="*/ 325134 h 400337"/>
                <a:gd name="connsiteX10" fmla="*/ 178946 w 796943"/>
                <a:gd name="connsiteY10" fmla="*/ 200118 h 400337"/>
                <a:gd name="connsiteX11" fmla="*/ 250384 w 796943"/>
                <a:gd name="connsiteY11" fmla="*/ 207262 h 400337"/>
                <a:gd name="connsiteX12" fmla="*/ 353 w 796943"/>
                <a:gd name="connsiteY12" fmla="*/ 93 h 40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6943" h="400337">
                  <a:moveTo>
                    <a:pt x="353" y="93"/>
                  </a:moveTo>
                  <a:cubicBezTo>
                    <a:pt x="11069" y="4855"/>
                    <a:pt x="242050" y="176306"/>
                    <a:pt x="314678" y="235837"/>
                  </a:cubicBezTo>
                  <a:cubicBezTo>
                    <a:pt x="387306" y="295368"/>
                    <a:pt x="423620" y="345970"/>
                    <a:pt x="436121" y="357281"/>
                  </a:cubicBezTo>
                  <a:cubicBezTo>
                    <a:pt x="448623" y="368592"/>
                    <a:pt x="375400" y="300726"/>
                    <a:pt x="389687" y="303702"/>
                  </a:cubicBezTo>
                  <a:cubicBezTo>
                    <a:pt x="403975" y="306679"/>
                    <a:pt x="482555" y="359067"/>
                    <a:pt x="521846" y="375140"/>
                  </a:cubicBezTo>
                  <a:cubicBezTo>
                    <a:pt x="561137" y="391213"/>
                    <a:pt x="579592" y="401929"/>
                    <a:pt x="625431" y="400143"/>
                  </a:cubicBezTo>
                  <a:cubicBezTo>
                    <a:pt x="671270" y="398357"/>
                    <a:pt x="793905" y="366210"/>
                    <a:pt x="796881" y="364424"/>
                  </a:cubicBezTo>
                  <a:cubicBezTo>
                    <a:pt x="799857" y="362638"/>
                    <a:pt x="695082" y="391808"/>
                    <a:pt x="643290" y="389427"/>
                  </a:cubicBezTo>
                  <a:cubicBezTo>
                    <a:pt x="591498" y="387046"/>
                    <a:pt x="531967" y="360853"/>
                    <a:pt x="486128" y="350137"/>
                  </a:cubicBezTo>
                  <a:cubicBezTo>
                    <a:pt x="440289" y="339421"/>
                    <a:pt x="419453" y="350137"/>
                    <a:pt x="368256" y="325134"/>
                  </a:cubicBezTo>
                  <a:cubicBezTo>
                    <a:pt x="317059" y="300131"/>
                    <a:pt x="198591" y="219763"/>
                    <a:pt x="178946" y="200118"/>
                  </a:cubicBezTo>
                  <a:cubicBezTo>
                    <a:pt x="159301" y="180473"/>
                    <a:pt x="274792" y="240004"/>
                    <a:pt x="250384" y="207262"/>
                  </a:cubicBezTo>
                  <a:cubicBezTo>
                    <a:pt x="225976" y="174520"/>
                    <a:pt x="-10363" y="-4669"/>
                    <a:pt x="353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 228">
              <a:extLst>
                <a:ext uri="{FF2B5EF4-FFF2-40B4-BE49-F238E27FC236}">
                  <a16:creationId xmlns:a16="http://schemas.microsoft.com/office/drawing/2014/main" id="{ED6D3C8B-3014-D65D-4332-9C8099E599CC}"/>
                </a:ext>
              </a:extLst>
            </p:cNvPr>
            <p:cNvSpPr/>
            <p:nvPr/>
          </p:nvSpPr>
          <p:spPr>
            <a:xfrm>
              <a:off x="4084724" y="3775440"/>
              <a:ext cx="187292" cy="350324"/>
            </a:xfrm>
            <a:custGeom>
              <a:avLst/>
              <a:gdLst>
                <a:gd name="connsiteX0" fmla="*/ 97942 w 187292"/>
                <a:gd name="connsiteY0" fmla="*/ 32 h 350324"/>
                <a:gd name="connsiteX1" fmla="*/ 40792 w 187292"/>
                <a:gd name="connsiteY1" fmla="*/ 128619 h 350324"/>
                <a:gd name="connsiteX2" fmla="*/ 1501 w 187292"/>
                <a:gd name="connsiteY2" fmla="*/ 346504 h 350324"/>
                <a:gd name="connsiteX3" fmla="*/ 26504 w 187292"/>
                <a:gd name="connsiteY3" fmla="*/ 250063 h 350324"/>
                <a:gd name="connsiteX4" fmla="*/ 187239 w 187292"/>
                <a:gd name="connsiteY4" fmla="*/ 32179 h 350324"/>
                <a:gd name="connsiteX5" fmla="*/ 44364 w 187292"/>
                <a:gd name="connsiteY5" fmla="*/ 221488 h 350324"/>
                <a:gd name="connsiteX6" fmla="*/ 40792 w 187292"/>
                <a:gd name="connsiteY6" fmla="*/ 139335 h 350324"/>
                <a:gd name="connsiteX7" fmla="*/ 97942 w 187292"/>
                <a:gd name="connsiteY7" fmla="*/ 32 h 35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292" h="350324">
                  <a:moveTo>
                    <a:pt x="97942" y="32"/>
                  </a:moveTo>
                  <a:cubicBezTo>
                    <a:pt x="97942" y="-1754"/>
                    <a:pt x="56865" y="70874"/>
                    <a:pt x="40792" y="128619"/>
                  </a:cubicBezTo>
                  <a:cubicBezTo>
                    <a:pt x="24719" y="186364"/>
                    <a:pt x="3882" y="326263"/>
                    <a:pt x="1501" y="346504"/>
                  </a:cubicBezTo>
                  <a:cubicBezTo>
                    <a:pt x="-880" y="366745"/>
                    <a:pt x="-4452" y="302450"/>
                    <a:pt x="26504" y="250063"/>
                  </a:cubicBezTo>
                  <a:cubicBezTo>
                    <a:pt x="57460" y="197676"/>
                    <a:pt x="184262" y="36941"/>
                    <a:pt x="187239" y="32179"/>
                  </a:cubicBezTo>
                  <a:cubicBezTo>
                    <a:pt x="190216" y="27417"/>
                    <a:pt x="68772" y="203629"/>
                    <a:pt x="44364" y="221488"/>
                  </a:cubicBezTo>
                  <a:cubicBezTo>
                    <a:pt x="19956" y="239347"/>
                    <a:pt x="25909" y="173268"/>
                    <a:pt x="40792" y="139335"/>
                  </a:cubicBezTo>
                  <a:cubicBezTo>
                    <a:pt x="55675" y="105402"/>
                    <a:pt x="97942" y="1818"/>
                    <a:pt x="97942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 229">
              <a:extLst>
                <a:ext uri="{FF2B5EF4-FFF2-40B4-BE49-F238E27FC236}">
                  <a16:creationId xmlns:a16="http://schemas.microsoft.com/office/drawing/2014/main" id="{0CF7DBC3-96D5-27AA-C5A5-72083FAC1CB5}"/>
                </a:ext>
              </a:extLst>
            </p:cNvPr>
            <p:cNvSpPr/>
            <p:nvPr/>
          </p:nvSpPr>
          <p:spPr>
            <a:xfrm>
              <a:off x="3551004" y="4719659"/>
              <a:ext cx="396265" cy="1100240"/>
            </a:xfrm>
            <a:custGeom>
              <a:avLst/>
              <a:gdLst>
                <a:gd name="connsiteX0" fmla="*/ 42302 w 396265"/>
                <a:gd name="connsiteY0" fmla="*/ 5932 h 1100240"/>
                <a:gd name="connsiteX1" fmla="*/ 35159 w 396265"/>
                <a:gd name="connsiteY1" fmla="*/ 255963 h 1100240"/>
                <a:gd name="connsiteX2" fmla="*/ 53018 w 396265"/>
                <a:gd name="connsiteY2" fmla="*/ 216672 h 1100240"/>
                <a:gd name="connsiteX3" fmla="*/ 95880 w 396265"/>
                <a:gd name="connsiteY3" fmla="*/ 455988 h 1100240"/>
                <a:gd name="connsiteX4" fmla="*/ 217324 w 396265"/>
                <a:gd name="connsiteY4" fmla="*/ 681016 h 1100240"/>
                <a:gd name="connsiteX5" fmla="*/ 188749 w 396265"/>
                <a:gd name="connsiteY5" fmla="*/ 656013 h 1100240"/>
                <a:gd name="connsiteX6" fmla="*/ 320909 w 396265"/>
                <a:gd name="connsiteY6" fmla="*/ 991769 h 1100240"/>
                <a:gd name="connsiteX7" fmla="*/ 395918 w 396265"/>
                <a:gd name="connsiteY7" fmla="*/ 1098925 h 1100240"/>
                <a:gd name="connsiteX8" fmla="*/ 292334 w 396265"/>
                <a:gd name="connsiteY8" fmla="*/ 934619 h 1100240"/>
                <a:gd name="connsiteX9" fmla="*/ 95880 w 396265"/>
                <a:gd name="connsiteY9" fmla="*/ 527425 h 1100240"/>
                <a:gd name="connsiteX10" fmla="*/ 3012 w 396265"/>
                <a:gd name="connsiteY10" fmla="*/ 309541 h 1100240"/>
                <a:gd name="connsiteX11" fmla="*/ 24443 w 396265"/>
                <a:gd name="connsiteY11" fmla="*/ 398838 h 1100240"/>
                <a:gd name="connsiteX12" fmla="*/ 42302 w 396265"/>
                <a:gd name="connsiteY12" fmla="*/ 102372 h 1100240"/>
                <a:gd name="connsiteX13" fmla="*/ 42302 w 396265"/>
                <a:gd name="connsiteY13" fmla="*/ 5932 h 110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6265" h="1100240">
                  <a:moveTo>
                    <a:pt x="42302" y="5932"/>
                  </a:moveTo>
                  <a:cubicBezTo>
                    <a:pt x="41112" y="31530"/>
                    <a:pt x="33373" y="220840"/>
                    <a:pt x="35159" y="255963"/>
                  </a:cubicBezTo>
                  <a:cubicBezTo>
                    <a:pt x="36945" y="291086"/>
                    <a:pt x="42898" y="183335"/>
                    <a:pt x="53018" y="216672"/>
                  </a:cubicBezTo>
                  <a:cubicBezTo>
                    <a:pt x="63138" y="250010"/>
                    <a:pt x="68496" y="378597"/>
                    <a:pt x="95880" y="455988"/>
                  </a:cubicBezTo>
                  <a:cubicBezTo>
                    <a:pt x="123264" y="533379"/>
                    <a:pt x="201846" y="647679"/>
                    <a:pt x="217324" y="681016"/>
                  </a:cubicBezTo>
                  <a:cubicBezTo>
                    <a:pt x="232802" y="714353"/>
                    <a:pt x="171485" y="604221"/>
                    <a:pt x="188749" y="656013"/>
                  </a:cubicBezTo>
                  <a:cubicBezTo>
                    <a:pt x="206013" y="707805"/>
                    <a:pt x="286381" y="917950"/>
                    <a:pt x="320909" y="991769"/>
                  </a:cubicBezTo>
                  <a:cubicBezTo>
                    <a:pt x="355437" y="1065588"/>
                    <a:pt x="400681" y="1108450"/>
                    <a:pt x="395918" y="1098925"/>
                  </a:cubicBezTo>
                  <a:cubicBezTo>
                    <a:pt x="391155" y="1089400"/>
                    <a:pt x="342340" y="1029869"/>
                    <a:pt x="292334" y="934619"/>
                  </a:cubicBezTo>
                  <a:cubicBezTo>
                    <a:pt x="242328" y="839369"/>
                    <a:pt x="144100" y="631605"/>
                    <a:pt x="95880" y="527425"/>
                  </a:cubicBezTo>
                  <a:cubicBezTo>
                    <a:pt x="47660" y="423245"/>
                    <a:pt x="14918" y="330972"/>
                    <a:pt x="3012" y="309541"/>
                  </a:cubicBezTo>
                  <a:cubicBezTo>
                    <a:pt x="-8894" y="288110"/>
                    <a:pt x="17895" y="433366"/>
                    <a:pt x="24443" y="398838"/>
                  </a:cubicBezTo>
                  <a:cubicBezTo>
                    <a:pt x="30991" y="364310"/>
                    <a:pt x="38730" y="162498"/>
                    <a:pt x="42302" y="102372"/>
                  </a:cubicBezTo>
                  <a:cubicBezTo>
                    <a:pt x="45874" y="42246"/>
                    <a:pt x="43492" y="-19666"/>
                    <a:pt x="42302" y="59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 230">
              <a:extLst>
                <a:ext uri="{FF2B5EF4-FFF2-40B4-BE49-F238E27FC236}">
                  <a16:creationId xmlns:a16="http://schemas.microsoft.com/office/drawing/2014/main" id="{6D2DCE2C-B1FC-EFA6-0BA0-5007CA981BC9}"/>
                </a:ext>
              </a:extLst>
            </p:cNvPr>
            <p:cNvSpPr/>
            <p:nvPr/>
          </p:nvSpPr>
          <p:spPr>
            <a:xfrm>
              <a:off x="3345076" y="4506810"/>
              <a:ext cx="392199" cy="676847"/>
            </a:xfrm>
            <a:custGeom>
              <a:avLst/>
              <a:gdLst>
                <a:gd name="connsiteX0" fmla="*/ 391105 w 392199"/>
                <a:gd name="connsiteY0" fmla="*/ 896 h 676847"/>
                <a:gd name="connsiteX1" fmla="*/ 151790 w 392199"/>
                <a:gd name="connsiteY1" fmla="*/ 222353 h 676847"/>
                <a:gd name="connsiteX2" fmla="*/ 1771 w 392199"/>
                <a:gd name="connsiteY2" fmla="*/ 454524 h 676847"/>
                <a:gd name="connsiteX3" fmla="*/ 66065 w 392199"/>
                <a:gd name="connsiteY3" fmla="*/ 358084 h 676847"/>
                <a:gd name="connsiteX4" fmla="*/ 12487 w 392199"/>
                <a:gd name="connsiteY4" fmla="*/ 515246 h 676847"/>
                <a:gd name="connsiteX5" fmla="*/ 26774 w 392199"/>
                <a:gd name="connsiteY5" fmla="*/ 472384 h 676847"/>
                <a:gd name="connsiteX6" fmla="*/ 19630 w 392199"/>
                <a:gd name="connsiteY6" fmla="*/ 675981 h 676847"/>
                <a:gd name="connsiteX7" fmla="*/ 12487 w 392199"/>
                <a:gd name="connsiteY7" fmla="*/ 536678 h 676847"/>
                <a:gd name="connsiteX8" fmla="*/ 69637 w 392199"/>
                <a:gd name="connsiteY8" fmla="*/ 322365 h 676847"/>
                <a:gd name="connsiteX9" fmla="*/ 130358 w 392199"/>
                <a:gd name="connsiteY9" fmla="*/ 211637 h 676847"/>
                <a:gd name="connsiteX10" fmla="*/ 48205 w 392199"/>
                <a:gd name="connsiteY10" fmla="*/ 308078 h 676847"/>
                <a:gd name="connsiteX11" fmla="*/ 391105 w 392199"/>
                <a:gd name="connsiteY11" fmla="*/ 896 h 67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2199" h="676847">
                  <a:moveTo>
                    <a:pt x="391105" y="896"/>
                  </a:moveTo>
                  <a:cubicBezTo>
                    <a:pt x="408369" y="-13392"/>
                    <a:pt x="216679" y="146748"/>
                    <a:pt x="151790" y="222353"/>
                  </a:cubicBezTo>
                  <a:cubicBezTo>
                    <a:pt x="86901" y="297958"/>
                    <a:pt x="16058" y="431902"/>
                    <a:pt x="1771" y="454524"/>
                  </a:cubicBezTo>
                  <a:cubicBezTo>
                    <a:pt x="-12517" y="477146"/>
                    <a:pt x="64279" y="347964"/>
                    <a:pt x="66065" y="358084"/>
                  </a:cubicBezTo>
                  <a:cubicBezTo>
                    <a:pt x="67851" y="368204"/>
                    <a:pt x="19035" y="496196"/>
                    <a:pt x="12487" y="515246"/>
                  </a:cubicBezTo>
                  <a:cubicBezTo>
                    <a:pt x="5939" y="534296"/>
                    <a:pt x="25584" y="445595"/>
                    <a:pt x="26774" y="472384"/>
                  </a:cubicBezTo>
                  <a:cubicBezTo>
                    <a:pt x="27964" y="499173"/>
                    <a:pt x="22011" y="665265"/>
                    <a:pt x="19630" y="675981"/>
                  </a:cubicBezTo>
                  <a:cubicBezTo>
                    <a:pt x="17249" y="686697"/>
                    <a:pt x="4153" y="595614"/>
                    <a:pt x="12487" y="536678"/>
                  </a:cubicBezTo>
                  <a:cubicBezTo>
                    <a:pt x="20821" y="477742"/>
                    <a:pt x="49992" y="376538"/>
                    <a:pt x="69637" y="322365"/>
                  </a:cubicBezTo>
                  <a:cubicBezTo>
                    <a:pt x="89282" y="268192"/>
                    <a:pt x="133930" y="214018"/>
                    <a:pt x="130358" y="211637"/>
                  </a:cubicBezTo>
                  <a:cubicBezTo>
                    <a:pt x="126786" y="209256"/>
                    <a:pt x="8319" y="340225"/>
                    <a:pt x="48205" y="308078"/>
                  </a:cubicBezTo>
                  <a:cubicBezTo>
                    <a:pt x="88091" y="275931"/>
                    <a:pt x="373841" y="15184"/>
                    <a:pt x="391105" y="8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 231">
              <a:extLst>
                <a:ext uri="{FF2B5EF4-FFF2-40B4-BE49-F238E27FC236}">
                  <a16:creationId xmlns:a16="http://schemas.microsoft.com/office/drawing/2014/main" id="{14CBB248-6FF3-9529-4452-69E95C83C8A6}"/>
                </a:ext>
              </a:extLst>
            </p:cNvPr>
            <p:cNvSpPr/>
            <p:nvPr/>
          </p:nvSpPr>
          <p:spPr>
            <a:xfrm>
              <a:off x="3295208" y="5198434"/>
              <a:ext cx="330781" cy="1352175"/>
            </a:xfrm>
            <a:custGeom>
              <a:avLst/>
              <a:gdLst>
                <a:gd name="connsiteX0" fmla="*/ 62780 w 330781"/>
                <a:gd name="connsiteY0" fmla="*/ 42829 h 1352175"/>
                <a:gd name="connsiteX1" fmla="*/ 86126 w 330781"/>
                <a:gd name="connsiteY1" fmla="*/ 400807 h 1352175"/>
                <a:gd name="connsiteX2" fmla="*/ 144492 w 330781"/>
                <a:gd name="connsiteY2" fmla="*/ 618706 h 1352175"/>
                <a:gd name="connsiteX3" fmla="*/ 144492 w 330781"/>
                <a:gd name="connsiteY3" fmla="*/ 560340 h 1352175"/>
                <a:gd name="connsiteX4" fmla="*/ 311808 w 330781"/>
                <a:gd name="connsiteY4" fmla="*/ 1101198 h 1352175"/>
                <a:gd name="connsiteX5" fmla="*/ 323481 w 330781"/>
                <a:gd name="connsiteY5" fmla="*/ 1350226 h 1352175"/>
                <a:gd name="connsiteX6" fmla="*/ 280680 w 330781"/>
                <a:gd name="connsiteY6" fmla="*/ 1167346 h 1352175"/>
                <a:gd name="connsiteX7" fmla="*/ 82235 w 330781"/>
                <a:gd name="connsiteY7" fmla="*/ 381352 h 1352175"/>
                <a:gd name="connsiteX8" fmla="*/ 523 w 330781"/>
                <a:gd name="connsiteY8" fmla="*/ 3918 h 1352175"/>
                <a:gd name="connsiteX9" fmla="*/ 47216 w 330781"/>
                <a:gd name="connsiteY9" fmla="*/ 175125 h 1352175"/>
                <a:gd name="connsiteX10" fmla="*/ 62780 w 330781"/>
                <a:gd name="connsiteY10" fmla="*/ 42829 h 135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781" h="1352175">
                  <a:moveTo>
                    <a:pt x="62780" y="42829"/>
                  </a:moveTo>
                  <a:cubicBezTo>
                    <a:pt x="69265" y="80443"/>
                    <a:pt x="72507" y="304828"/>
                    <a:pt x="86126" y="400807"/>
                  </a:cubicBezTo>
                  <a:cubicBezTo>
                    <a:pt x="99745" y="496786"/>
                    <a:pt x="134764" y="592117"/>
                    <a:pt x="144492" y="618706"/>
                  </a:cubicBezTo>
                  <a:cubicBezTo>
                    <a:pt x="154220" y="645295"/>
                    <a:pt x="116606" y="479925"/>
                    <a:pt x="144492" y="560340"/>
                  </a:cubicBezTo>
                  <a:cubicBezTo>
                    <a:pt x="172378" y="640755"/>
                    <a:pt x="281977" y="969550"/>
                    <a:pt x="311808" y="1101198"/>
                  </a:cubicBezTo>
                  <a:cubicBezTo>
                    <a:pt x="341639" y="1232846"/>
                    <a:pt x="328669" y="1339201"/>
                    <a:pt x="323481" y="1350226"/>
                  </a:cubicBezTo>
                  <a:cubicBezTo>
                    <a:pt x="318293" y="1361251"/>
                    <a:pt x="320888" y="1328825"/>
                    <a:pt x="280680" y="1167346"/>
                  </a:cubicBezTo>
                  <a:cubicBezTo>
                    <a:pt x="240472" y="1005867"/>
                    <a:pt x="128928" y="575257"/>
                    <a:pt x="82235" y="381352"/>
                  </a:cubicBezTo>
                  <a:cubicBezTo>
                    <a:pt x="35542" y="187447"/>
                    <a:pt x="6359" y="38289"/>
                    <a:pt x="523" y="3918"/>
                  </a:cubicBezTo>
                  <a:cubicBezTo>
                    <a:pt x="-5313" y="-30453"/>
                    <a:pt x="39434" y="172531"/>
                    <a:pt x="47216" y="175125"/>
                  </a:cubicBezTo>
                  <a:cubicBezTo>
                    <a:pt x="54998" y="177719"/>
                    <a:pt x="56295" y="5215"/>
                    <a:pt x="62780" y="42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 232">
              <a:extLst>
                <a:ext uri="{FF2B5EF4-FFF2-40B4-BE49-F238E27FC236}">
                  <a16:creationId xmlns:a16="http://schemas.microsoft.com/office/drawing/2014/main" id="{7A2C07C8-38F6-61D7-9768-CAD1B9AF5B20}"/>
                </a:ext>
              </a:extLst>
            </p:cNvPr>
            <p:cNvSpPr/>
            <p:nvPr/>
          </p:nvSpPr>
          <p:spPr>
            <a:xfrm>
              <a:off x="3243852" y="5026280"/>
              <a:ext cx="437843" cy="1566272"/>
            </a:xfrm>
            <a:custGeom>
              <a:avLst/>
              <a:gdLst>
                <a:gd name="connsiteX0" fmla="*/ 83008 w 437843"/>
                <a:gd name="connsiteY0" fmla="*/ 974 h 1566272"/>
                <a:gd name="connsiteX1" fmla="*/ 40206 w 437843"/>
                <a:gd name="connsiteY1" fmla="*/ 277240 h 1566272"/>
                <a:gd name="connsiteX2" fmla="*/ 145265 w 437843"/>
                <a:gd name="connsiteY2" fmla="*/ 705257 h 1566272"/>
                <a:gd name="connsiteX3" fmla="*/ 137482 w 437843"/>
                <a:gd name="connsiteY3" fmla="*/ 619654 h 1566272"/>
                <a:gd name="connsiteX4" fmla="*/ 250323 w 437843"/>
                <a:gd name="connsiteY4" fmla="*/ 930939 h 1566272"/>
                <a:gd name="connsiteX5" fmla="*/ 382619 w 437843"/>
                <a:gd name="connsiteY5" fmla="*/ 1413431 h 1566272"/>
                <a:gd name="connsiteX6" fmla="*/ 437094 w 437843"/>
                <a:gd name="connsiteY6" fmla="*/ 1565182 h 1566272"/>
                <a:gd name="connsiteX7" fmla="*/ 347600 w 437843"/>
                <a:gd name="connsiteY7" fmla="*/ 1355065 h 1566272"/>
                <a:gd name="connsiteX8" fmla="*/ 44097 w 437843"/>
                <a:gd name="connsiteY8" fmla="*/ 366734 h 1566272"/>
                <a:gd name="connsiteX9" fmla="*/ 5186 w 437843"/>
                <a:gd name="connsiteY9" fmla="*/ 183854 h 1566272"/>
                <a:gd name="connsiteX10" fmla="*/ 9077 w 437843"/>
                <a:gd name="connsiteY10" fmla="*/ 32103 h 1566272"/>
                <a:gd name="connsiteX11" fmla="*/ 5186 w 437843"/>
                <a:gd name="connsiteY11" fmla="*/ 179963 h 1566272"/>
                <a:gd name="connsiteX12" fmla="*/ 83008 w 437843"/>
                <a:gd name="connsiteY12" fmla="*/ 974 h 156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843" h="1566272">
                  <a:moveTo>
                    <a:pt x="83008" y="974"/>
                  </a:moveTo>
                  <a:cubicBezTo>
                    <a:pt x="88845" y="17187"/>
                    <a:pt x="29830" y="159860"/>
                    <a:pt x="40206" y="277240"/>
                  </a:cubicBezTo>
                  <a:cubicBezTo>
                    <a:pt x="50582" y="394621"/>
                    <a:pt x="129052" y="648188"/>
                    <a:pt x="145265" y="705257"/>
                  </a:cubicBezTo>
                  <a:cubicBezTo>
                    <a:pt x="161478" y="762326"/>
                    <a:pt x="119972" y="582040"/>
                    <a:pt x="137482" y="619654"/>
                  </a:cubicBezTo>
                  <a:cubicBezTo>
                    <a:pt x="154992" y="657268"/>
                    <a:pt x="209467" y="798643"/>
                    <a:pt x="250323" y="930939"/>
                  </a:cubicBezTo>
                  <a:cubicBezTo>
                    <a:pt x="291179" y="1063235"/>
                    <a:pt x="351491" y="1307724"/>
                    <a:pt x="382619" y="1413431"/>
                  </a:cubicBezTo>
                  <a:cubicBezTo>
                    <a:pt x="413747" y="1519138"/>
                    <a:pt x="442930" y="1574910"/>
                    <a:pt x="437094" y="1565182"/>
                  </a:cubicBezTo>
                  <a:cubicBezTo>
                    <a:pt x="431258" y="1555454"/>
                    <a:pt x="413100" y="1554806"/>
                    <a:pt x="347600" y="1355065"/>
                  </a:cubicBezTo>
                  <a:cubicBezTo>
                    <a:pt x="282101" y="1155324"/>
                    <a:pt x="101166" y="561936"/>
                    <a:pt x="44097" y="366734"/>
                  </a:cubicBezTo>
                  <a:cubicBezTo>
                    <a:pt x="-12972" y="171532"/>
                    <a:pt x="11023" y="239626"/>
                    <a:pt x="5186" y="183854"/>
                  </a:cubicBezTo>
                  <a:cubicBezTo>
                    <a:pt x="-651" y="128082"/>
                    <a:pt x="9077" y="32751"/>
                    <a:pt x="9077" y="32103"/>
                  </a:cubicBezTo>
                  <a:cubicBezTo>
                    <a:pt x="9077" y="31455"/>
                    <a:pt x="-8433" y="183854"/>
                    <a:pt x="5186" y="179963"/>
                  </a:cubicBezTo>
                  <a:cubicBezTo>
                    <a:pt x="18805" y="176072"/>
                    <a:pt x="77171" y="-15239"/>
                    <a:pt x="83008" y="9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 233">
              <a:extLst>
                <a:ext uri="{FF2B5EF4-FFF2-40B4-BE49-F238E27FC236}">
                  <a16:creationId xmlns:a16="http://schemas.microsoft.com/office/drawing/2014/main" id="{17E60733-D5A8-35CC-9217-EFCB5ED5C86E}"/>
                </a:ext>
              </a:extLst>
            </p:cNvPr>
            <p:cNvSpPr/>
            <p:nvPr/>
          </p:nvSpPr>
          <p:spPr>
            <a:xfrm>
              <a:off x="3707478" y="6556443"/>
              <a:ext cx="1308103" cy="595332"/>
            </a:xfrm>
            <a:custGeom>
              <a:avLst/>
              <a:gdLst>
                <a:gd name="connsiteX0" fmla="*/ 1308103 w 1308103"/>
                <a:gd name="connsiteY0" fmla="*/ 0 h 595332"/>
                <a:gd name="connsiteX1" fmla="*/ 802265 w 1308103"/>
                <a:gd name="connsiteY1" fmla="*/ 147860 h 595332"/>
                <a:gd name="connsiteX2" fmla="*/ 35725 w 1308103"/>
                <a:gd name="connsiteY2" fmla="*/ 365760 h 595332"/>
                <a:gd name="connsiteX3" fmla="*/ 117438 w 1308103"/>
                <a:gd name="connsiteY3" fmla="*/ 338522 h 595332"/>
                <a:gd name="connsiteX4" fmla="*/ 35725 w 1308103"/>
                <a:gd name="connsiteY4" fmla="*/ 463036 h 595332"/>
                <a:gd name="connsiteX5" fmla="*/ 35725 w 1308103"/>
                <a:gd name="connsiteY5" fmla="*/ 505838 h 595332"/>
                <a:gd name="connsiteX6" fmla="*/ 125220 w 1308103"/>
                <a:gd name="connsiteY6" fmla="*/ 544748 h 595332"/>
                <a:gd name="connsiteX7" fmla="*/ 113547 w 1308103"/>
                <a:gd name="connsiteY7" fmla="*/ 544748 h 595332"/>
                <a:gd name="connsiteX8" fmla="*/ 440396 w 1308103"/>
                <a:gd name="connsiteY8" fmla="*/ 560313 h 595332"/>
                <a:gd name="connsiteX9" fmla="*/ 1027947 w 1308103"/>
                <a:gd name="connsiteY9" fmla="*/ 595332 h 595332"/>
                <a:gd name="connsiteX10" fmla="*/ 790592 w 1308103"/>
                <a:gd name="connsiteY10" fmla="*/ 556422 h 595332"/>
                <a:gd name="connsiteX11" fmla="*/ 253625 w 1308103"/>
                <a:gd name="connsiteY11" fmla="*/ 486383 h 595332"/>
                <a:gd name="connsiteX12" fmla="*/ 860631 w 1308103"/>
                <a:gd name="connsiteY12" fmla="*/ 587550 h 595332"/>
                <a:gd name="connsiteX13" fmla="*/ 148566 w 1308103"/>
                <a:gd name="connsiteY13" fmla="*/ 513620 h 595332"/>
                <a:gd name="connsiteX14" fmla="*/ 47399 w 1308103"/>
                <a:gd name="connsiteY14" fmla="*/ 478600 h 595332"/>
                <a:gd name="connsiteX15" fmla="*/ 284753 w 1308103"/>
                <a:gd name="connsiteY15" fmla="*/ 287938 h 595332"/>
                <a:gd name="connsiteX16" fmla="*/ 140784 w 1308103"/>
                <a:gd name="connsiteY16" fmla="*/ 291829 h 595332"/>
                <a:gd name="connsiteX17" fmla="*/ 841176 w 1308103"/>
                <a:gd name="connsiteY17" fmla="*/ 178988 h 595332"/>
                <a:gd name="connsiteX18" fmla="*/ 1308103 w 1308103"/>
                <a:gd name="connsiteY18" fmla="*/ 0 h 59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8103" h="595332">
                  <a:moveTo>
                    <a:pt x="1308103" y="0"/>
                  </a:moveTo>
                  <a:lnTo>
                    <a:pt x="802265" y="147860"/>
                  </a:lnTo>
                  <a:lnTo>
                    <a:pt x="35725" y="365760"/>
                  </a:lnTo>
                  <a:cubicBezTo>
                    <a:pt x="-78413" y="397537"/>
                    <a:pt x="117438" y="322309"/>
                    <a:pt x="117438" y="338522"/>
                  </a:cubicBezTo>
                  <a:cubicBezTo>
                    <a:pt x="117438" y="354735"/>
                    <a:pt x="49344" y="435150"/>
                    <a:pt x="35725" y="463036"/>
                  </a:cubicBezTo>
                  <a:cubicBezTo>
                    <a:pt x="22106" y="490922"/>
                    <a:pt x="20809" y="492219"/>
                    <a:pt x="35725" y="505838"/>
                  </a:cubicBezTo>
                  <a:cubicBezTo>
                    <a:pt x="50641" y="519457"/>
                    <a:pt x="112250" y="538263"/>
                    <a:pt x="125220" y="544748"/>
                  </a:cubicBezTo>
                  <a:cubicBezTo>
                    <a:pt x="138190" y="551233"/>
                    <a:pt x="113547" y="544748"/>
                    <a:pt x="113547" y="544748"/>
                  </a:cubicBezTo>
                  <a:lnTo>
                    <a:pt x="440396" y="560313"/>
                  </a:lnTo>
                  <a:lnTo>
                    <a:pt x="1027947" y="595332"/>
                  </a:lnTo>
                  <a:cubicBezTo>
                    <a:pt x="1086313" y="594684"/>
                    <a:pt x="919646" y="574580"/>
                    <a:pt x="790592" y="556422"/>
                  </a:cubicBezTo>
                  <a:cubicBezTo>
                    <a:pt x="661538" y="538264"/>
                    <a:pt x="241952" y="481195"/>
                    <a:pt x="253625" y="486383"/>
                  </a:cubicBezTo>
                  <a:cubicBezTo>
                    <a:pt x="265298" y="491571"/>
                    <a:pt x="878141" y="583010"/>
                    <a:pt x="860631" y="587550"/>
                  </a:cubicBezTo>
                  <a:cubicBezTo>
                    <a:pt x="843121" y="592090"/>
                    <a:pt x="284105" y="531778"/>
                    <a:pt x="148566" y="513620"/>
                  </a:cubicBezTo>
                  <a:cubicBezTo>
                    <a:pt x="13027" y="495462"/>
                    <a:pt x="24701" y="516214"/>
                    <a:pt x="47399" y="478600"/>
                  </a:cubicBezTo>
                  <a:cubicBezTo>
                    <a:pt x="70097" y="440986"/>
                    <a:pt x="269189" y="319067"/>
                    <a:pt x="284753" y="287938"/>
                  </a:cubicBezTo>
                  <a:cubicBezTo>
                    <a:pt x="300317" y="256810"/>
                    <a:pt x="48047" y="309987"/>
                    <a:pt x="140784" y="291829"/>
                  </a:cubicBezTo>
                  <a:cubicBezTo>
                    <a:pt x="233521" y="273671"/>
                    <a:pt x="649217" y="225681"/>
                    <a:pt x="841176" y="178988"/>
                  </a:cubicBezTo>
                  <a:cubicBezTo>
                    <a:pt x="1033135" y="132295"/>
                    <a:pt x="1162837" y="71984"/>
                    <a:pt x="130810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 234">
              <a:extLst>
                <a:ext uri="{FF2B5EF4-FFF2-40B4-BE49-F238E27FC236}">
                  <a16:creationId xmlns:a16="http://schemas.microsoft.com/office/drawing/2014/main" id="{F13F8C4A-5BF2-57B1-8E47-E5953D3B5148}"/>
                </a:ext>
              </a:extLst>
            </p:cNvPr>
            <p:cNvSpPr/>
            <p:nvPr/>
          </p:nvSpPr>
          <p:spPr>
            <a:xfrm>
              <a:off x="3642905" y="6290851"/>
              <a:ext cx="909878" cy="306287"/>
            </a:xfrm>
            <a:custGeom>
              <a:avLst/>
              <a:gdLst>
                <a:gd name="connsiteX0" fmla="*/ 909640 w 909878"/>
                <a:gd name="connsiteY0" fmla="*/ 999 h 306287"/>
                <a:gd name="connsiteX1" fmla="*/ 314307 w 909878"/>
                <a:gd name="connsiteY1" fmla="*/ 125513 h 306287"/>
                <a:gd name="connsiteX2" fmla="*/ 104189 w 909878"/>
                <a:gd name="connsiteY2" fmla="*/ 226681 h 306287"/>
                <a:gd name="connsiteX3" fmla="*/ 3022 w 909878"/>
                <a:gd name="connsiteY3" fmla="*/ 304502 h 306287"/>
                <a:gd name="connsiteX4" fmla="*/ 213139 w 909878"/>
                <a:gd name="connsiteY4" fmla="*/ 148860 h 306287"/>
                <a:gd name="connsiteX5" fmla="*/ 384346 w 909878"/>
                <a:gd name="connsiteY5" fmla="*/ 71038 h 306287"/>
                <a:gd name="connsiteX6" fmla="*/ 909640 w 909878"/>
                <a:gd name="connsiteY6" fmla="*/ 999 h 30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9878" h="306287">
                  <a:moveTo>
                    <a:pt x="909640" y="999"/>
                  </a:moveTo>
                  <a:cubicBezTo>
                    <a:pt x="897967" y="10078"/>
                    <a:pt x="448549" y="87899"/>
                    <a:pt x="314307" y="125513"/>
                  </a:cubicBezTo>
                  <a:cubicBezTo>
                    <a:pt x="180065" y="163127"/>
                    <a:pt x="156070" y="196850"/>
                    <a:pt x="104189" y="226681"/>
                  </a:cubicBezTo>
                  <a:cubicBezTo>
                    <a:pt x="52308" y="256512"/>
                    <a:pt x="-15136" y="317472"/>
                    <a:pt x="3022" y="304502"/>
                  </a:cubicBezTo>
                  <a:cubicBezTo>
                    <a:pt x="21180" y="291532"/>
                    <a:pt x="149585" y="187771"/>
                    <a:pt x="213139" y="148860"/>
                  </a:cubicBezTo>
                  <a:cubicBezTo>
                    <a:pt x="276693" y="109949"/>
                    <a:pt x="268263" y="95033"/>
                    <a:pt x="384346" y="71038"/>
                  </a:cubicBezTo>
                  <a:cubicBezTo>
                    <a:pt x="500429" y="47043"/>
                    <a:pt x="921313" y="-8080"/>
                    <a:pt x="909640" y="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 235">
              <a:extLst>
                <a:ext uri="{FF2B5EF4-FFF2-40B4-BE49-F238E27FC236}">
                  <a16:creationId xmlns:a16="http://schemas.microsoft.com/office/drawing/2014/main" id="{C1793A9B-82DF-8DFE-784F-E5AEFD4785C5}"/>
                </a:ext>
              </a:extLst>
            </p:cNvPr>
            <p:cNvSpPr/>
            <p:nvPr/>
          </p:nvSpPr>
          <p:spPr>
            <a:xfrm>
              <a:off x="3651500" y="6343914"/>
              <a:ext cx="958302" cy="369748"/>
            </a:xfrm>
            <a:custGeom>
              <a:avLst/>
              <a:gdLst>
                <a:gd name="connsiteX0" fmla="*/ 951629 w 958302"/>
                <a:gd name="connsiteY0" fmla="*/ 2411 h 369748"/>
                <a:gd name="connsiteX1" fmla="*/ 367969 w 958302"/>
                <a:gd name="connsiteY1" fmla="*/ 107470 h 369748"/>
                <a:gd name="connsiteX2" fmla="*/ 150069 w 958302"/>
                <a:gd name="connsiteY2" fmla="*/ 185291 h 369748"/>
                <a:gd name="connsiteX3" fmla="*/ 2209 w 958302"/>
                <a:gd name="connsiteY3" fmla="*/ 278677 h 369748"/>
                <a:gd name="connsiteX4" fmla="*/ 262910 w 958302"/>
                <a:gd name="connsiteY4" fmla="*/ 146380 h 369748"/>
                <a:gd name="connsiteX5" fmla="*/ 33337 w 958302"/>
                <a:gd name="connsiteY5" fmla="*/ 368171 h 369748"/>
                <a:gd name="connsiteX6" fmla="*/ 406880 w 958302"/>
                <a:gd name="connsiteY6" fmla="*/ 10193 h 369748"/>
                <a:gd name="connsiteX7" fmla="*/ 216217 w 958302"/>
                <a:gd name="connsiteY7" fmla="*/ 138598 h 369748"/>
                <a:gd name="connsiteX8" fmla="*/ 655908 w 958302"/>
                <a:gd name="connsiteY8" fmla="*/ 41322 h 369748"/>
                <a:gd name="connsiteX9" fmla="*/ 951629 w 958302"/>
                <a:gd name="connsiteY9" fmla="*/ 2411 h 36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8302" h="369748">
                  <a:moveTo>
                    <a:pt x="951629" y="2411"/>
                  </a:moveTo>
                  <a:cubicBezTo>
                    <a:pt x="903639" y="13436"/>
                    <a:pt x="501562" y="76990"/>
                    <a:pt x="367969" y="107470"/>
                  </a:cubicBezTo>
                  <a:cubicBezTo>
                    <a:pt x="234376" y="137950"/>
                    <a:pt x="211029" y="156757"/>
                    <a:pt x="150069" y="185291"/>
                  </a:cubicBezTo>
                  <a:cubicBezTo>
                    <a:pt x="89109" y="213825"/>
                    <a:pt x="-16598" y="285162"/>
                    <a:pt x="2209" y="278677"/>
                  </a:cubicBezTo>
                  <a:cubicBezTo>
                    <a:pt x="21016" y="272192"/>
                    <a:pt x="257722" y="131464"/>
                    <a:pt x="262910" y="146380"/>
                  </a:cubicBezTo>
                  <a:cubicBezTo>
                    <a:pt x="268098" y="161296"/>
                    <a:pt x="9342" y="390869"/>
                    <a:pt x="33337" y="368171"/>
                  </a:cubicBezTo>
                  <a:cubicBezTo>
                    <a:pt x="57332" y="345473"/>
                    <a:pt x="376400" y="48455"/>
                    <a:pt x="406880" y="10193"/>
                  </a:cubicBezTo>
                  <a:cubicBezTo>
                    <a:pt x="437360" y="-28069"/>
                    <a:pt x="174712" y="133410"/>
                    <a:pt x="216217" y="138598"/>
                  </a:cubicBezTo>
                  <a:cubicBezTo>
                    <a:pt x="257722" y="143786"/>
                    <a:pt x="534636" y="62074"/>
                    <a:pt x="655908" y="41322"/>
                  </a:cubicBezTo>
                  <a:cubicBezTo>
                    <a:pt x="777179" y="20570"/>
                    <a:pt x="999619" y="-8614"/>
                    <a:pt x="951629" y="2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 236">
              <a:extLst>
                <a:ext uri="{FF2B5EF4-FFF2-40B4-BE49-F238E27FC236}">
                  <a16:creationId xmlns:a16="http://schemas.microsoft.com/office/drawing/2014/main" id="{100A3D03-7176-007A-AA69-13E30BFD103E}"/>
                </a:ext>
              </a:extLst>
            </p:cNvPr>
            <p:cNvSpPr/>
            <p:nvPr/>
          </p:nvSpPr>
          <p:spPr>
            <a:xfrm>
              <a:off x="3675729" y="6518530"/>
              <a:ext cx="96075" cy="478292"/>
            </a:xfrm>
            <a:custGeom>
              <a:avLst/>
              <a:gdLst>
                <a:gd name="connsiteX0" fmla="*/ 1326 w 96075"/>
                <a:gd name="connsiteY0" fmla="*/ 30130 h 478292"/>
                <a:gd name="connsiteX1" fmla="*/ 94712 w 96075"/>
                <a:gd name="connsiteY1" fmla="*/ 465930 h 478292"/>
                <a:gd name="connsiteX2" fmla="*/ 55801 w 96075"/>
                <a:gd name="connsiteY2" fmla="*/ 333633 h 478292"/>
                <a:gd name="connsiteX3" fmla="*/ 40237 w 96075"/>
                <a:gd name="connsiteY3" fmla="*/ 69041 h 478292"/>
                <a:gd name="connsiteX4" fmla="*/ 1326 w 96075"/>
                <a:gd name="connsiteY4" fmla="*/ 30130 h 47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75" h="478292">
                  <a:moveTo>
                    <a:pt x="1326" y="30130"/>
                  </a:moveTo>
                  <a:cubicBezTo>
                    <a:pt x="10405" y="96278"/>
                    <a:pt x="85633" y="415346"/>
                    <a:pt x="94712" y="465930"/>
                  </a:cubicBezTo>
                  <a:cubicBezTo>
                    <a:pt x="103791" y="516514"/>
                    <a:pt x="64880" y="399781"/>
                    <a:pt x="55801" y="333633"/>
                  </a:cubicBezTo>
                  <a:cubicBezTo>
                    <a:pt x="46722" y="267485"/>
                    <a:pt x="48019" y="117679"/>
                    <a:pt x="40237" y="69041"/>
                  </a:cubicBezTo>
                  <a:cubicBezTo>
                    <a:pt x="32455" y="20403"/>
                    <a:pt x="-7753" y="-36018"/>
                    <a:pt x="1326" y="30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 237">
              <a:extLst>
                <a:ext uri="{FF2B5EF4-FFF2-40B4-BE49-F238E27FC236}">
                  <a16:creationId xmlns:a16="http://schemas.microsoft.com/office/drawing/2014/main" id="{E7703D74-9EB3-948B-9D4B-63121923E7E1}"/>
                </a:ext>
              </a:extLst>
            </p:cNvPr>
            <p:cNvSpPr/>
            <p:nvPr/>
          </p:nvSpPr>
          <p:spPr>
            <a:xfrm>
              <a:off x="3449930" y="5535147"/>
              <a:ext cx="205999" cy="1011075"/>
            </a:xfrm>
            <a:custGeom>
              <a:avLst/>
              <a:gdLst>
                <a:gd name="connsiteX0" fmla="*/ 5335 w 205999"/>
                <a:gd name="connsiteY0" fmla="*/ 5728 h 1011075"/>
                <a:gd name="connsiteX1" fmla="*/ 20899 w 205999"/>
                <a:gd name="connsiteY1" fmla="*/ 309231 h 1011075"/>
                <a:gd name="connsiteX2" fmla="*/ 63701 w 205999"/>
                <a:gd name="connsiteY2" fmla="*/ 336468 h 1011075"/>
                <a:gd name="connsiteX3" fmla="*/ 153195 w 205999"/>
                <a:gd name="connsiteY3" fmla="*/ 581605 h 1011075"/>
                <a:gd name="connsiteX4" fmla="*/ 203779 w 205999"/>
                <a:gd name="connsiteY4" fmla="*/ 1001840 h 1011075"/>
                <a:gd name="connsiteX5" fmla="*/ 188215 w 205999"/>
                <a:gd name="connsiteY5" fmla="*/ 830633 h 1011075"/>
                <a:gd name="connsiteX6" fmla="*/ 110393 w 205999"/>
                <a:gd name="connsiteY6" fmla="*/ 359815 h 1011075"/>
                <a:gd name="connsiteX7" fmla="*/ 9226 w 205999"/>
                <a:gd name="connsiteY7" fmla="*/ 126351 h 1011075"/>
                <a:gd name="connsiteX8" fmla="*/ 5335 w 205999"/>
                <a:gd name="connsiteY8" fmla="*/ 5728 h 10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999" h="1011075">
                  <a:moveTo>
                    <a:pt x="5335" y="5728"/>
                  </a:moveTo>
                  <a:cubicBezTo>
                    <a:pt x="7281" y="36208"/>
                    <a:pt x="11171" y="254108"/>
                    <a:pt x="20899" y="309231"/>
                  </a:cubicBezTo>
                  <a:cubicBezTo>
                    <a:pt x="30627" y="364354"/>
                    <a:pt x="41652" y="291072"/>
                    <a:pt x="63701" y="336468"/>
                  </a:cubicBezTo>
                  <a:cubicBezTo>
                    <a:pt x="85750" y="381864"/>
                    <a:pt x="129849" y="470710"/>
                    <a:pt x="153195" y="581605"/>
                  </a:cubicBezTo>
                  <a:cubicBezTo>
                    <a:pt x="176541" y="692500"/>
                    <a:pt x="197942" y="960335"/>
                    <a:pt x="203779" y="1001840"/>
                  </a:cubicBezTo>
                  <a:cubicBezTo>
                    <a:pt x="209616" y="1043345"/>
                    <a:pt x="203779" y="937637"/>
                    <a:pt x="188215" y="830633"/>
                  </a:cubicBezTo>
                  <a:cubicBezTo>
                    <a:pt x="172651" y="723629"/>
                    <a:pt x="140225" y="477195"/>
                    <a:pt x="110393" y="359815"/>
                  </a:cubicBezTo>
                  <a:cubicBezTo>
                    <a:pt x="80561" y="242435"/>
                    <a:pt x="26087" y="178880"/>
                    <a:pt x="9226" y="126351"/>
                  </a:cubicBezTo>
                  <a:cubicBezTo>
                    <a:pt x="-7635" y="73822"/>
                    <a:pt x="3389" y="-24752"/>
                    <a:pt x="5335" y="57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 238">
              <a:extLst>
                <a:ext uri="{FF2B5EF4-FFF2-40B4-BE49-F238E27FC236}">
                  <a16:creationId xmlns:a16="http://schemas.microsoft.com/office/drawing/2014/main" id="{55F8645D-4603-AC4B-6BBA-4AFEEB90DF1C}"/>
                </a:ext>
              </a:extLst>
            </p:cNvPr>
            <p:cNvSpPr/>
            <p:nvPr/>
          </p:nvSpPr>
          <p:spPr>
            <a:xfrm>
              <a:off x="3621587" y="6489469"/>
              <a:ext cx="126271" cy="585227"/>
            </a:xfrm>
            <a:custGeom>
              <a:avLst/>
              <a:gdLst>
                <a:gd name="connsiteX0" fmla="*/ 993 w 126271"/>
                <a:gd name="connsiteY0" fmla="*/ 16390 h 585227"/>
                <a:gd name="connsiteX1" fmla="*/ 113834 w 126271"/>
                <a:gd name="connsiteY1" fmla="*/ 522228 h 585227"/>
                <a:gd name="connsiteX2" fmla="*/ 117725 w 126271"/>
                <a:gd name="connsiteY2" fmla="*/ 537792 h 585227"/>
                <a:gd name="connsiteX3" fmla="*/ 63250 w 126271"/>
                <a:gd name="connsiteY3" fmla="*/ 160359 h 585227"/>
                <a:gd name="connsiteX4" fmla="*/ 993 w 126271"/>
                <a:gd name="connsiteY4" fmla="*/ 16390 h 58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271" h="585227">
                  <a:moveTo>
                    <a:pt x="993" y="16390"/>
                  </a:moveTo>
                  <a:cubicBezTo>
                    <a:pt x="9424" y="76701"/>
                    <a:pt x="94379" y="435328"/>
                    <a:pt x="113834" y="522228"/>
                  </a:cubicBezTo>
                  <a:cubicBezTo>
                    <a:pt x="133289" y="609128"/>
                    <a:pt x="126156" y="598103"/>
                    <a:pt x="117725" y="537792"/>
                  </a:cubicBezTo>
                  <a:cubicBezTo>
                    <a:pt x="109294" y="477481"/>
                    <a:pt x="86596" y="245314"/>
                    <a:pt x="63250" y="160359"/>
                  </a:cubicBezTo>
                  <a:cubicBezTo>
                    <a:pt x="39904" y="75404"/>
                    <a:pt x="-7438" y="-43921"/>
                    <a:pt x="993" y="163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 239">
              <a:extLst>
                <a:ext uri="{FF2B5EF4-FFF2-40B4-BE49-F238E27FC236}">
                  <a16:creationId xmlns:a16="http://schemas.microsoft.com/office/drawing/2014/main" id="{7F9B3435-AC9B-5E7F-CF5B-9F45229A890F}"/>
                </a:ext>
              </a:extLst>
            </p:cNvPr>
            <p:cNvSpPr/>
            <p:nvPr/>
          </p:nvSpPr>
          <p:spPr>
            <a:xfrm>
              <a:off x="3053766" y="5404818"/>
              <a:ext cx="276348" cy="294455"/>
            </a:xfrm>
            <a:custGeom>
              <a:avLst/>
              <a:gdLst>
                <a:gd name="connsiteX0" fmla="*/ 273634 w 276348"/>
                <a:gd name="connsiteY0" fmla="*/ 2207 h 294455"/>
                <a:gd name="connsiteX1" fmla="*/ 48209 w 276348"/>
                <a:gd name="connsiteY1" fmla="*/ 173657 h 294455"/>
                <a:gd name="connsiteX2" fmla="*/ 584 w 276348"/>
                <a:gd name="connsiteY2" fmla="*/ 294307 h 294455"/>
                <a:gd name="connsiteX3" fmla="*/ 64084 w 276348"/>
                <a:gd name="connsiteY3" fmla="*/ 195882 h 294455"/>
                <a:gd name="connsiteX4" fmla="*/ 165684 w 276348"/>
                <a:gd name="connsiteY4" fmla="*/ 81582 h 294455"/>
                <a:gd name="connsiteX5" fmla="*/ 273634 w 276348"/>
                <a:gd name="connsiteY5" fmla="*/ 2207 h 29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348" h="294455">
                  <a:moveTo>
                    <a:pt x="273634" y="2207"/>
                  </a:moveTo>
                  <a:cubicBezTo>
                    <a:pt x="254055" y="17553"/>
                    <a:pt x="93717" y="124974"/>
                    <a:pt x="48209" y="173657"/>
                  </a:cubicBezTo>
                  <a:cubicBezTo>
                    <a:pt x="2701" y="222340"/>
                    <a:pt x="-2062" y="290603"/>
                    <a:pt x="584" y="294307"/>
                  </a:cubicBezTo>
                  <a:cubicBezTo>
                    <a:pt x="3230" y="298011"/>
                    <a:pt x="36567" y="231336"/>
                    <a:pt x="64084" y="195882"/>
                  </a:cubicBezTo>
                  <a:cubicBezTo>
                    <a:pt x="91601" y="160428"/>
                    <a:pt x="129701" y="107511"/>
                    <a:pt x="165684" y="81582"/>
                  </a:cubicBezTo>
                  <a:cubicBezTo>
                    <a:pt x="201667" y="55653"/>
                    <a:pt x="293213" y="-13139"/>
                    <a:pt x="273634" y="2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 240">
              <a:extLst>
                <a:ext uri="{FF2B5EF4-FFF2-40B4-BE49-F238E27FC236}">
                  <a16:creationId xmlns:a16="http://schemas.microsoft.com/office/drawing/2014/main" id="{ED93CF81-D1BE-7D26-E261-6EDE71EDF4B9}"/>
                </a:ext>
              </a:extLst>
            </p:cNvPr>
            <p:cNvSpPr/>
            <p:nvPr/>
          </p:nvSpPr>
          <p:spPr>
            <a:xfrm>
              <a:off x="3011880" y="6254640"/>
              <a:ext cx="118826" cy="228730"/>
            </a:xfrm>
            <a:custGeom>
              <a:avLst/>
              <a:gdLst>
                <a:gd name="connsiteX0" fmla="*/ 118670 w 118826"/>
                <a:gd name="connsiteY0" fmla="*/ 110 h 228730"/>
                <a:gd name="connsiteX1" fmla="*/ 29770 w 118826"/>
                <a:gd name="connsiteY1" fmla="*/ 136635 h 228730"/>
                <a:gd name="connsiteX2" fmla="*/ 58345 w 118826"/>
                <a:gd name="connsiteY2" fmla="*/ 174735 h 228730"/>
                <a:gd name="connsiteX3" fmla="*/ 20245 w 118826"/>
                <a:gd name="connsiteY3" fmla="*/ 228710 h 228730"/>
                <a:gd name="connsiteX4" fmla="*/ 23420 w 118826"/>
                <a:gd name="connsiteY4" fmla="*/ 168385 h 228730"/>
                <a:gd name="connsiteX5" fmla="*/ 4370 w 118826"/>
                <a:gd name="connsiteY5" fmla="*/ 114410 h 228730"/>
                <a:gd name="connsiteX6" fmla="*/ 118670 w 118826"/>
                <a:gd name="connsiteY6" fmla="*/ 110 h 22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26" h="228730">
                  <a:moveTo>
                    <a:pt x="118670" y="110"/>
                  </a:moveTo>
                  <a:cubicBezTo>
                    <a:pt x="122903" y="3814"/>
                    <a:pt x="39824" y="107531"/>
                    <a:pt x="29770" y="136635"/>
                  </a:cubicBezTo>
                  <a:cubicBezTo>
                    <a:pt x="19716" y="165739"/>
                    <a:pt x="59932" y="159389"/>
                    <a:pt x="58345" y="174735"/>
                  </a:cubicBezTo>
                  <a:cubicBezTo>
                    <a:pt x="56757" y="190081"/>
                    <a:pt x="26066" y="229768"/>
                    <a:pt x="20245" y="228710"/>
                  </a:cubicBezTo>
                  <a:cubicBezTo>
                    <a:pt x="14424" y="227652"/>
                    <a:pt x="26066" y="187435"/>
                    <a:pt x="23420" y="168385"/>
                  </a:cubicBezTo>
                  <a:cubicBezTo>
                    <a:pt x="20774" y="149335"/>
                    <a:pt x="-11505" y="141927"/>
                    <a:pt x="4370" y="114410"/>
                  </a:cubicBezTo>
                  <a:cubicBezTo>
                    <a:pt x="20245" y="86893"/>
                    <a:pt x="114437" y="-3594"/>
                    <a:pt x="118670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 241">
              <a:extLst>
                <a:ext uri="{FF2B5EF4-FFF2-40B4-BE49-F238E27FC236}">
                  <a16:creationId xmlns:a16="http://schemas.microsoft.com/office/drawing/2014/main" id="{9BE055C6-8515-E455-9E8C-33839E83ABF2}"/>
                </a:ext>
              </a:extLst>
            </p:cNvPr>
            <p:cNvSpPr/>
            <p:nvPr/>
          </p:nvSpPr>
          <p:spPr>
            <a:xfrm>
              <a:off x="3148455" y="5441914"/>
              <a:ext cx="244920" cy="302641"/>
            </a:xfrm>
            <a:custGeom>
              <a:avLst/>
              <a:gdLst>
                <a:gd name="connsiteX0" fmla="*/ 178945 w 244920"/>
                <a:gd name="connsiteY0" fmla="*/ 36 h 302641"/>
                <a:gd name="connsiteX1" fmla="*/ 67820 w 244920"/>
                <a:gd name="connsiteY1" fmla="*/ 111161 h 302641"/>
                <a:gd name="connsiteX2" fmla="*/ 1145 w 244920"/>
                <a:gd name="connsiteY2" fmla="*/ 139736 h 302641"/>
                <a:gd name="connsiteX3" fmla="*/ 121795 w 244920"/>
                <a:gd name="connsiteY3" fmla="*/ 111161 h 302641"/>
                <a:gd name="connsiteX4" fmla="*/ 144020 w 244920"/>
                <a:gd name="connsiteY4" fmla="*/ 117511 h 302641"/>
                <a:gd name="connsiteX5" fmla="*/ 242445 w 244920"/>
                <a:gd name="connsiteY5" fmla="*/ 301661 h 302641"/>
                <a:gd name="connsiteX6" fmla="*/ 210695 w 244920"/>
                <a:gd name="connsiteY6" fmla="*/ 187361 h 302641"/>
                <a:gd name="connsiteX7" fmla="*/ 159895 w 244920"/>
                <a:gd name="connsiteY7" fmla="*/ 117511 h 302641"/>
                <a:gd name="connsiteX8" fmla="*/ 26545 w 244920"/>
                <a:gd name="connsiteY8" fmla="*/ 123861 h 302641"/>
                <a:gd name="connsiteX9" fmla="*/ 178945 w 244920"/>
                <a:gd name="connsiteY9" fmla="*/ 36 h 30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4920" h="302641">
                  <a:moveTo>
                    <a:pt x="178945" y="36"/>
                  </a:moveTo>
                  <a:cubicBezTo>
                    <a:pt x="185824" y="-2081"/>
                    <a:pt x="97453" y="87878"/>
                    <a:pt x="67820" y="111161"/>
                  </a:cubicBezTo>
                  <a:cubicBezTo>
                    <a:pt x="38187" y="134444"/>
                    <a:pt x="-7851" y="139736"/>
                    <a:pt x="1145" y="139736"/>
                  </a:cubicBezTo>
                  <a:cubicBezTo>
                    <a:pt x="10141" y="139736"/>
                    <a:pt x="97982" y="114865"/>
                    <a:pt x="121795" y="111161"/>
                  </a:cubicBezTo>
                  <a:cubicBezTo>
                    <a:pt x="145607" y="107457"/>
                    <a:pt x="123912" y="85761"/>
                    <a:pt x="144020" y="117511"/>
                  </a:cubicBezTo>
                  <a:cubicBezTo>
                    <a:pt x="164128" y="149261"/>
                    <a:pt x="231333" y="290019"/>
                    <a:pt x="242445" y="301661"/>
                  </a:cubicBezTo>
                  <a:cubicBezTo>
                    <a:pt x="253558" y="313303"/>
                    <a:pt x="224453" y="218053"/>
                    <a:pt x="210695" y="187361"/>
                  </a:cubicBezTo>
                  <a:cubicBezTo>
                    <a:pt x="196937" y="156669"/>
                    <a:pt x="190587" y="128094"/>
                    <a:pt x="159895" y="117511"/>
                  </a:cubicBezTo>
                  <a:cubicBezTo>
                    <a:pt x="129203" y="106928"/>
                    <a:pt x="22841" y="144499"/>
                    <a:pt x="26545" y="123861"/>
                  </a:cubicBezTo>
                  <a:cubicBezTo>
                    <a:pt x="30249" y="103223"/>
                    <a:pt x="172066" y="2153"/>
                    <a:pt x="178945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 242">
              <a:extLst>
                <a:ext uri="{FF2B5EF4-FFF2-40B4-BE49-F238E27FC236}">
                  <a16:creationId xmlns:a16="http://schemas.microsoft.com/office/drawing/2014/main" id="{72110132-6840-688E-FE76-9B4209BE90FA}"/>
                </a:ext>
              </a:extLst>
            </p:cNvPr>
            <p:cNvSpPr/>
            <p:nvPr/>
          </p:nvSpPr>
          <p:spPr>
            <a:xfrm>
              <a:off x="3373812" y="5734695"/>
              <a:ext cx="249394" cy="836151"/>
            </a:xfrm>
            <a:custGeom>
              <a:avLst/>
              <a:gdLst>
                <a:gd name="connsiteX0" fmla="*/ 1213 w 249394"/>
                <a:gd name="connsiteY0" fmla="*/ 5705 h 836151"/>
                <a:gd name="connsiteX1" fmla="*/ 229813 w 249394"/>
                <a:gd name="connsiteY1" fmla="*/ 780405 h 836151"/>
                <a:gd name="connsiteX2" fmla="*/ 223463 w 249394"/>
                <a:gd name="connsiteY2" fmla="*/ 713730 h 836151"/>
                <a:gd name="connsiteX3" fmla="*/ 109163 w 249394"/>
                <a:gd name="connsiteY3" fmla="*/ 224780 h 836151"/>
                <a:gd name="connsiteX4" fmla="*/ 137738 w 249394"/>
                <a:gd name="connsiteY4" fmla="*/ 418455 h 836151"/>
                <a:gd name="connsiteX5" fmla="*/ 1213 w 249394"/>
                <a:gd name="connsiteY5" fmla="*/ 5705 h 83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9394" h="836151">
                  <a:moveTo>
                    <a:pt x="1213" y="5705"/>
                  </a:moveTo>
                  <a:cubicBezTo>
                    <a:pt x="16559" y="66030"/>
                    <a:pt x="192771" y="662401"/>
                    <a:pt x="229813" y="780405"/>
                  </a:cubicBezTo>
                  <a:cubicBezTo>
                    <a:pt x="266855" y="898409"/>
                    <a:pt x="243571" y="806334"/>
                    <a:pt x="223463" y="713730"/>
                  </a:cubicBezTo>
                  <a:cubicBezTo>
                    <a:pt x="203355" y="621126"/>
                    <a:pt x="123451" y="273993"/>
                    <a:pt x="109163" y="224780"/>
                  </a:cubicBezTo>
                  <a:cubicBezTo>
                    <a:pt x="94876" y="175568"/>
                    <a:pt x="154671" y="454438"/>
                    <a:pt x="137738" y="418455"/>
                  </a:cubicBezTo>
                  <a:cubicBezTo>
                    <a:pt x="120805" y="382472"/>
                    <a:pt x="-14133" y="-54620"/>
                    <a:pt x="1213" y="5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 243">
              <a:extLst>
                <a:ext uri="{FF2B5EF4-FFF2-40B4-BE49-F238E27FC236}">
                  <a16:creationId xmlns:a16="http://schemas.microsoft.com/office/drawing/2014/main" id="{0CCF3B11-21D0-3657-7BEF-09C10C5AEA2F}"/>
                </a:ext>
              </a:extLst>
            </p:cNvPr>
            <p:cNvSpPr/>
            <p:nvPr/>
          </p:nvSpPr>
          <p:spPr>
            <a:xfrm>
              <a:off x="3104946" y="5552928"/>
              <a:ext cx="333624" cy="429611"/>
            </a:xfrm>
            <a:custGeom>
              <a:avLst/>
              <a:gdLst>
                <a:gd name="connsiteX0" fmla="*/ 60529 w 333624"/>
                <a:gd name="connsiteY0" fmla="*/ 147 h 429611"/>
                <a:gd name="connsiteX1" fmla="*/ 9729 w 333624"/>
                <a:gd name="connsiteY1" fmla="*/ 139847 h 429611"/>
                <a:gd name="connsiteX2" fmla="*/ 124029 w 333624"/>
                <a:gd name="connsiteY2" fmla="*/ 196997 h 429611"/>
                <a:gd name="connsiteX3" fmla="*/ 114504 w 333624"/>
                <a:gd name="connsiteY3" fmla="*/ 168422 h 429611"/>
                <a:gd name="connsiteX4" fmla="*/ 231979 w 333624"/>
                <a:gd name="connsiteY4" fmla="*/ 247797 h 429611"/>
                <a:gd name="connsiteX5" fmla="*/ 298654 w 333624"/>
                <a:gd name="connsiteY5" fmla="*/ 311297 h 429611"/>
                <a:gd name="connsiteX6" fmla="*/ 266904 w 333624"/>
                <a:gd name="connsiteY6" fmla="*/ 187472 h 429611"/>
                <a:gd name="connsiteX7" fmla="*/ 333579 w 333624"/>
                <a:gd name="connsiteY7" fmla="*/ 428772 h 429611"/>
                <a:gd name="connsiteX8" fmla="*/ 273254 w 333624"/>
                <a:gd name="connsiteY8" fmla="*/ 263672 h 429611"/>
                <a:gd name="connsiteX9" fmla="*/ 70054 w 333624"/>
                <a:gd name="connsiteY9" fmla="*/ 171597 h 429611"/>
                <a:gd name="connsiteX10" fmla="*/ 204 w 333624"/>
                <a:gd name="connsiteY10" fmla="*/ 168422 h 429611"/>
                <a:gd name="connsiteX11" fmla="*/ 60529 w 333624"/>
                <a:gd name="connsiteY11" fmla="*/ 147 h 42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3624" h="429611">
                  <a:moveTo>
                    <a:pt x="60529" y="147"/>
                  </a:moveTo>
                  <a:cubicBezTo>
                    <a:pt x="62116" y="-4615"/>
                    <a:pt x="-854" y="107039"/>
                    <a:pt x="9729" y="139847"/>
                  </a:cubicBezTo>
                  <a:cubicBezTo>
                    <a:pt x="20312" y="172655"/>
                    <a:pt x="106566" y="192234"/>
                    <a:pt x="124029" y="196997"/>
                  </a:cubicBezTo>
                  <a:cubicBezTo>
                    <a:pt x="141492" y="201760"/>
                    <a:pt x="96512" y="159955"/>
                    <a:pt x="114504" y="168422"/>
                  </a:cubicBezTo>
                  <a:cubicBezTo>
                    <a:pt x="132496" y="176889"/>
                    <a:pt x="201287" y="223985"/>
                    <a:pt x="231979" y="247797"/>
                  </a:cubicBezTo>
                  <a:cubicBezTo>
                    <a:pt x="262671" y="271609"/>
                    <a:pt x="292833" y="321351"/>
                    <a:pt x="298654" y="311297"/>
                  </a:cubicBezTo>
                  <a:cubicBezTo>
                    <a:pt x="304475" y="301243"/>
                    <a:pt x="261083" y="167893"/>
                    <a:pt x="266904" y="187472"/>
                  </a:cubicBezTo>
                  <a:cubicBezTo>
                    <a:pt x="272725" y="207051"/>
                    <a:pt x="332521" y="416072"/>
                    <a:pt x="333579" y="428772"/>
                  </a:cubicBezTo>
                  <a:cubicBezTo>
                    <a:pt x="334637" y="441472"/>
                    <a:pt x="317175" y="306534"/>
                    <a:pt x="273254" y="263672"/>
                  </a:cubicBezTo>
                  <a:cubicBezTo>
                    <a:pt x="229333" y="220810"/>
                    <a:pt x="115562" y="187472"/>
                    <a:pt x="70054" y="171597"/>
                  </a:cubicBezTo>
                  <a:cubicBezTo>
                    <a:pt x="24546" y="155722"/>
                    <a:pt x="4437" y="193293"/>
                    <a:pt x="204" y="168422"/>
                  </a:cubicBezTo>
                  <a:cubicBezTo>
                    <a:pt x="-4029" y="143551"/>
                    <a:pt x="58942" y="4909"/>
                    <a:pt x="60529" y="1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 244">
              <a:extLst>
                <a:ext uri="{FF2B5EF4-FFF2-40B4-BE49-F238E27FC236}">
                  <a16:creationId xmlns:a16="http://schemas.microsoft.com/office/drawing/2014/main" id="{018ABAB4-A1E4-1257-A14E-671570F7BC3C}"/>
                </a:ext>
              </a:extLst>
            </p:cNvPr>
            <p:cNvSpPr/>
            <p:nvPr/>
          </p:nvSpPr>
          <p:spPr>
            <a:xfrm>
              <a:off x="2942871" y="5658517"/>
              <a:ext cx="187445" cy="891684"/>
            </a:xfrm>
            <a:custGeom>
              <a:avLst/>
              <a:gdLst>
                <a:gd name="connsiteX0" fmla="*/ 114654 w 187445"/>
                <a:gd name="connsiteY0" fmla="*/ 2508 h 891684"/>
                <a:gd name="connsiteX1" fmla="*/ 117829 w 187445"/>
                <a:gd name="connsiteY1" fmla="*/ 183483 h 891684"/>
                <a:gd name="connsiteX2" fmla="*/ 181329 w 187445"/>
                <a:gd name="connsiteY2" fmla="*/ 335883 h 891684"/>
                <a:gd name="connsiteX3" fmla="*/ 181329 w 187445"/>
                <a:gd name="connsiteY3" fmla="*/ 304133 h 891684"/>
                <a:gd name="connsiteX4" fmla="*/ 184504 w 187445"/>
                <a:gd name="connsiteY4" fmla="*/ 405733 h 891684"/>
                <a:gd name="connsiteX5" fmla="*/ 133704 w 187445"/>
                <a:gd name="connsiteY5" fmla="*/ 456533 h 891684"/>
                <a:gd name="connsiteX6" fmla="*/ 155929 w 187445"/>
                <a:gd name="connsiteY6" fmla="*/ 434308 h 891684"/>
                <a:gd name="connsiteX7" fmla="*/ 127354 w 187445"/>
                <a:gd name="connsiteY7" fmla="*/ 526383 h 891684"/>
                <a:gd name="connsiteX8" fmla="*/ 121004 w 187445"/>
                <a:gd name="connsiteY8" fmla="*/ 574008 h 891684"/>
                <a:gd name="connsiteX9" fmla="*/ 354 w 187445"/>
                <a:gd name="connsiteY9" fmla="*/ 697833 h 891684"/>
                <a:gd name="connsiteX10" fmla="*/ 82904 w 187445"/>
                <a:gd name="connsiteY10" fmla="*/ 637508 h 891684"/>
                <a:gd name="connsiteX11" fmla="*/ 47979 w 187445"/>
                <a:gd name="connsiteY11" fmla="*/ 701008 h 891684"/>
                <a:gd name="connsiteX12" fmla="*/ 76554 w 187445"/>
                <a:gd name="connsiteY12" fmla="*/ 891508 h 891684"/>
                <a:gd name="connsiteX13" fmla="*/ 76554 w 187445"/>
                <a:gd name="connsiteY13" fmla="*/ 732758 h 891684"/>
                <a:gd name="connsiteX14" fmla="*/ 98779 w 187445"/>
                <a:gd name="connsiteY14" fmla="*/ 599408 h 891684"/>
                <a:gd name="connsiteX15" fmla="*/ 184504 w 187445"/>
                <a:gd name="connsiteY15" fmla="*/ 377158 h 891684"/>
                <a:gd name="connsiteX16" fmla="*/ 117829 w 187445"/>
                <a:gd name="connsiteY16" fmla="*/ 212058 h 891684"/>
                <a:gd name="connsiteX17" fmla="*/ 108304 w 187445"/>
                <a:gd name="connsiteY17" fmla="*/ 85058 h 891684"/>
                <a:gd name="connsiteX18" fmla="*/ 114654 w 187445"/>
                <a:gd name="connsiteY18" fmla="*/ 2508 h 89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7445" h="891684">
                  <a:moveTo>
                    <a:pt x="114654" y="2508"/>
                  </a:moveTo>
                  <a:cubicBezTo>
                    <a:pt x="116241" y="18912"/>
                    <a:pt x="106716" y="127920"/>
                    <a:pt x="117829" y="183483"/>
                  </a:cubicBezTo>
                  <a:cubicBezTo>
                    <a:pt x="128942" y="239046"/>
                    <a:pt x="170746" y="315775"/>
                    <a:pt x="181329" y="335883"/>
                  </a:cubicBezTo>
                  <a:cubicBezTo>
                    <a:pt x="191912" y="355991"/>
                    <a:pt x="180800" y="292491"/>
                    <a:pt x="181329" y="304133"/>
                  </a:cubicBezTo>
                  <a:cubicBezTo>
                    <a:pt x="181858" y="315775"/>
                    <a:pt x="192441" y="380333"/>
                    <a:pt x="184504" y="405733"/>
                  </a:cubicBezTo>
                  <a:cubicBezTo>
                    <a:pt x="176567" y="431133"/>
                    <a:pt x="133704" y="456533"/>
                    <a:pt x="133704" y="456533"/>
                  </a:cubicBezTo>
                  <a:cubicBezTo>
                    <a:pt x="128942" y="461295"/>
                    <a:pt x="156987" y="422666"/>
                    <a:pt x="155929" y="434308"/>
                  </a:cubicBezTo>
                  <a:cubicBezTo>
                    <a:pt x="154871" y="445950"/>
                    <a:pt x="133175" y="503100"/>
                    <a:pt x="127354" y="526383"/>
                  </a:cubicBezTo>
                  <a:cubicBezTo>
                    <a:pt x="121533" y="549666"/>
                    <a:pt x="142171" y="545433"/>
                    <a:pt x="121004" y="574008"/>
                  </a:cubicBezTo>
                  <a:cubicBezTo>
                    <a:pt x="99837" y="602583"/>
                    <a:pt x="6704" y="687250"/>
                    <a:pt x="354" y="697833"/>
                  </a:cubicBezTo>
                  <a:cubicBezTo>
                    <a:pt x="-5996" y="708416"/>
                    <a:pt x="74966" y="636979"/>
                    <a:pt x="82904" y="637508"/>
                  </a:cubicBezTo>
                  <a:cubicBezTo>
                    <a:pt x="90841" y="638037"/>
                    <a:pt x="49037" y="658675"/>
                    <a:pt x="47979" y="701008"/>
                  </a:cubicBezTo>
                  <a:cubicBezTo>
                    <a:pt x="46921" y="743341"/>
                    <a:pt x="71791" y="886216"/>
                    <a:pt x="76554" y="891508"/>
                  </a:cubicBezTo>
                  <a:cubicBezTo>
                    <a:pt x="81316" y="896800"/>
                    <a:pt x="72850" y="781441"/>
                    <a:pt x="76554" y="732758"/>
                  </a:cubicBezTo>
                  <a:cubicBezTo>
                    <a:pt x="80258" y="684075"/>
                    <a:pt x="80787" y="658675"/>
                    <a:pt x="98779" y="599408"/>
                  </a:cubicBezTo>
                  <a:cubicBezTo>
                    <a:pt x="116771" y="540141"/>
                    <a:pt x="181329" y="441716"/>
                    <a:pt x="184504" y="377158"/>
                  </a:cubicBezTo>
                  <a:cubicBezTo>
                    <a:pt x="187679" y="312600"/>
                    <a:pt x="130529" y="260741"/>
                    <a:pt x="117829" y="212058"/>
                  </a:cubicBezTo>
                  <a:cubicBezTo>
                    <a:pt x="105129" y="163375"/>
                    <a:pt x="108304" y="115750"/>
                    <a:pt x="108304" y="85058"/>
                  </a:cubicBezTo>
                  <a:cubicBezTo>
                    <a:pt x="108304" y="54366"/>
                    <a:pt x="113067" y="-13896"/>
                    <a:pt x="114654" y="25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 245">
              <a:extLst>
                <a:ext uri="{FF2B5EF4-FFF2-40B4-BE49-F238E27FC236}">
                  <a16:creationId xmlns:a16="http://schemas.microsoft.com/office/drawing/2014/main" id="{5463A29F-9BE1-76B3-D3E4-FBADB2F11448}"/>
                </a:ext>
              </a:extLst>
            </p:cNvPr>
            <p:cNvSpPr/>
            <p:nvPr/>
          </p:nvSpPr>
          <p:spPr>
            <a:xfrm>
              <a:off x="3057502" y="5467270"/>
              <a:ext cx="403290" cy="485855"/>
            </a:xfrm>
            <a:custGeom>
              <a:avLst/>
              <a:gdLst>
                <a:gd name="connsiteX0" fmla="*/ 92098 w 403290"/>
                <a:gd name="connsiteY0" fmla="*/ 80 h 485855"/>
                <a:gd name="connsiteX1" fmla="*/ 38123 w 403290"/>
                <a:gd name="connsiteY1" fmla="*/ 212805 h 485855"/>
                <a:gd name="connsiteX2" fmla="*/ 85748 w 403290"/>
                <a:gd name="connsiteY2" fmla="*/ 327105 h 485855"/>
                <a:gd name="connsiteX3" fmla="*/ 104798 w 403290"/>
                <a:gd name="connsiteY3" fmla="*/ 301705 h 485855"/>
                <a:gd name="connsiteX4" fmla="*/ 193698 w 403290"/>
                <a:gd name="connsiteY4" fmla="*/ 333455 h 485855"/>
                <a:gd name="connsiteX5" fmla="*/ 301648 w 403290"/>
                <a:gd name="connsiteY5" fmla="*/ 450930 h 485855"/>
                <a:gd name="connsiteX6" fmla="*/ 266723 w 403290"/>
                <a:gd name="connsiteY6" fmla="*/ 365205 h 485855"/>
                <a:gd name="connsiteX7" fmla="*/ 403248 w 403290"/>
                <a:gd name="connsiteY7" fmla="*/ 485855 h 485855"/>
                <a:gd name="connsiteX8" fmla="*/ 250848 w 403290"/>
                <a:gd name="connsiteY8" fmla="*/ 365205 h 485855"/>
                <a:gd name="connsiteX9" fmla="*/ 57173 w 403290"/>
                <a:gd name="connsiteY9" fmla="*/ 292180 h 485855"/>
                <a:gd name="connsiteX10" fmla="*/ 23 w 403290"/>
                <a:gd name="connsiteY10" fmla="*/ 181055 h 485855"/>
                <a:gd name="connsiteX11" fmla="*/ 50823 w 403290"/>
                <a:gd name="connsiteY11" fmla="*/ 187405 h 485855"/>
                <a:gd name="connsiteX12" fmla="*/ 92098 w 403290"/>
                <a:gd name="connsiteY12" fmla="*/ 80 h 48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3290" h="485855">
                  <a:moveTo>
                    <a:pt x="92098" y="80"/>
                  </a:moveTo>
                  <a:cubicBezTo>
                    <a:pt x="89981" y="4313"/>
                    <a:pt x="39181" y="158301"/>
                    <a:pt x="38123" y="212805"/>
                  </a:cubicBezTo>
                  <a:cubicBezTo>
                    <a:pt x="37065" y="267309"/>
                    <a:pt x="74636" y="312289"/>
                    <a:pt x="85748" y="327105"/>
                  </a:cubicBezTo>
                  <a:cubicBezTo>
                    <a:pt x="96860" y="341921"/>
                    <a:pt x="86807" y="300647"/>
                    <a:pt x="104798" y="301705"/>
                  </a:cubicBezTo>
                  <a:cubicBezTo>
                    <a:pt x="122789" y="302763"/>
                    <a:pt x="160890" y="308584"/>
                    <a:pt x="193698" y="333455"/>
                  </a:cubicBezTo>
                  <a:cubicBezTo>
                    <a:pt x="226506" y="358326"/>
                    <a:pt x="289477" y="445638"/>
                    <a:pt x="301648" y="450930"/>
                  </a:cubicBezTo>
                  <a:cubicBezTo>
                    <a:pt x="313819" y="456222"/>
                    <a:pt x="249790" y="359384"/>
                    <a:pt x="266723" y="365205"/>
                  </a:cubicBezTo>
                  <a:cubicBezTo>
                    <a:pt x="283656" y="371026"/>
                    <a:pt x="405894" y="485855"/>
                    <a:pt x="403248" y="485855"/>
                  </a:cubicBezTo>
                  <a:cubicBezTo>
                    <a:pt x="400602" y="485855"/>
                    <a:pt x="308527" y="397484"/>
                    <a:pt x="250848" y="365205"/>
                  </a:cubicBezTo>
                  <a:cubicBezTo>
                    <a:pt x="193169" y="332926"/>
                    <a:pt x="98977" y="322871"/>
                    <a:pt x="57173" y="292180"/>
                  </a:cubicBezTo>
                  <a:cubicBezTo>
                    <a:pt x="15369" y="261489"/>
                    <a:pt x="1081" y="198517"/>
                    <a:pt x="23" y="181055"/>
                  </a:cubicBezTo>
                  <a:cubicBezTo>
                    <a:pt x="-1035" y="163593"/>
                    <a:pt x="33890" y="215980"/>
                    <a:pt x="50823" y="187405"/>
                  </a:cubicBezTo>
                  <a:cubicBezTo>
                    <a:pt x="67756" y="158830"/>
                    <a:pt x="94215" y="-4153"/>
                    <a:pt x="92098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 246">
              <a:extLst>
                <a:ext uri="{FF2B5EF4-FFF2-40B4-BE49-F238E27FC236}">
                  <a16:creationId xmlns:a16="http://schemas.microsoft.com/office/drawing/2014/main" id="{F010CE03-1FD9-08F7-F2D5-49497C687971}"/>
                </a:ext>
              </a:extLst>
            </p:cNvPr>
            <p:cNvSpPr/>
            <p:nvPr/>
          </p:nvSpPr>
          <p:spPr>
            <a:xfrm>
              <a:off x="3082749" y="5549897"/>
              <a:ext cx="251355" cy="181676"/>
            </a:xfrm>
            <a:custGeom>
              <a:avLst/>
              <a:gdLst>
                <a:gd name="connsiteX0" fmla="*/ 231951 w 251355"/>
                <a:gd name="connsiteY0" fmla="*/ 3 h 181676"/>
                <a:gd name="connsiteX1" fmla="*/ 181151 w 251355"/>
                <a:gd name="connsiteY1" fmla="*/ 66678 h 181676"/>
                <a:gd name="connsiteX2" fmla="*/ 176 w 251355"/>
                <a:gd name="connsiteY2" fmla="*/ 88903 h 181676"/>
                <a:gd name="connsiteX3" fmla="*/ 149401 w 251355"/>
                <a:gd name="connsiteY3" fmla="*/ 95253 h 181676"/>
                <a:gd name="connsiteX4" fmla="*/ 235126 w 251355"/>
                <a:gd name="connsiteY4" fmla="*/ 180978 h 181676"/>
                <a:gd name="connsiteX5" fmla="*/ 241476 w 251355"/>
                <a:gd name="connsiteY5" fmla="*/ 133353 h 181676"/>
                <a:gd name="connsiteX6" fmla="*/ 244651 w 251355"/>
                <a:gd name="connsiteY6" fmla="*/ 88903 h 181676"/>
                <a:gd name="connsiteX7" fmla="*/ 244651 w 251355"/>
                <a:gd name="connsiteY7" fmla="*/ 136528 h 181676"/>
                <a:gd name="connsiteX8" fmla="*/ 155751 w 251355"/>
                <a:gd name="connsiteY8" fmla="*/ 73028 h 181676"/>
                <a:gd name="connsiteX9" fmla="*/ 60501 w 251355"/>
                <a:gd name="connsiteY9" fmla="*/ 69853 h 181676"/>
                <a:gd name="connsiteX10" fmla="*/ 231951 w 251355"/>
                <a:gd name="connsiteY10" fmla="*/ 3 h 18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355" h="181676">
                  <a:moveTo>
                    <a:pt x="231951" y="3"/>
                  </a:moveTo>
                  <a:cubicBezTo>
                    <a:pt x="252059" y="-526"/>
                    <a:pt x="219780" y="51861"/>
                    <a:pt x="181151" y="66678"/>
                  </a:cubicBezTo>
                  <a:cubicBezTo>
                    <a:pt x="142522" y="81495"/>
                    <a:pt x="5468" y="84141"/>
                    <a:pt x="176" y="88903"/>
                  </a:cubicBezTo>
                  <a:cubicBezTo>
                    <a:pt x="-5116" y="93666"/>
                    <a:pt x="110243" y="79907"/>
                    <a:pt x="149401" y="95253"/>
                  </a:cubicBezTo>
                  <a:cubicBezTo>
                    <a:pt x="188559" y="110599"/>
                    <a:pt x="219780" y="174628"/>
                    <a:pt x="235126" y="180978"/>
                  </a:cubicBezTo>
                  <a:cubicBezTo>
                    <a:pt x="250472" y="187328"/>
                    <a:pt x="239889" y="148699"/>
                    <a:pt x="241476" y="133353"/>
                  </a:cubicBezTo>
                  <a:cubicBezTo>
                    <a:pt x="243064" y="118007"/>
                    <a:pt x="244122" y="88374"/>
                    <a:pt x="244651" y="88903"/>
                  </a:cubicBezTo>
                  <a:cubicBezTo>
                    <a:pt x="245180" y="89432"/>
                    <a:pt x="259468" y="139174"/>
                    <a:pt x="244651" y="136528"/>
                  </a:cubicBezTo>
                  <a:cubicBezTo>
                    <a:pt x="229834" y="133882"/>
                    <a:pt x="186443" y="84141"/>
                    <a:pt x="155751" y="73028"/>
                  </a:cubicBezTo>
                  <a:cubicBezTo>
                    <a:pt x="125059" y="61916"/>
                    <a:pt x="51505" y="74615"/>
                    <a:pt x="60501" y="69853"/>
                  </a:cubicBezTo>
                  <a:cubicBezTo>
                    <a:pt x="69497" y="65091"/>
                    <a:pt x="211843" y="532"/>
                    <a:pt x="231951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 247">
              <a:extLst>
                <a:ext uri="{FF2B5EF4-FFF2-40B4-BE49-F238E27FC236}">
                  <a16:creationId xmlns:a16="http://schemas.microsoft.com/office/drawing/2014/main" id="{B4DEFFB8-CD56-1820-A21B-10CE0EE9AE9E}"/>
                </a:ext>
              </a:extLst>
            </p:cNvPr>
            <p:cNvSpPr/>
            <p:nvPr/>
          </p:nvSpPr>
          <p:spPr>
            <a:xfrm>
              <a:off x="3149225" y="5841994"/>
              <a:ext cx="349920" cy="223764"/>
            </a:xfrm>
            <a:custGeom>
              <a:avLst/>
              <a:gdLst>
                <a:gd name="connsiteX0" fmla="*/ 60700 w 349920"/>
                <a:gd name="connsiteY0" fmla="*/ 6 h 223764"/>
                <a:gd name="connsiteX1" fmla="*/ 241675 w 349920"/>
                <a:gd name="connsiteY1" fmla="*/ 161931 h 223764"/>
                <a:gd name="connsiteX2" fmla="*/ 349625 w 349920"/>
                <a:gd name="connsiteY2" fmla="*/ 222256 h 223764"/>
                <a:gd name="connsiteX3" fmla="*/ 263900 w 349920"/>
                <a:gd name="connsiteY3" fmla="*/ 206381 h 223764"/>
                <a:gd name="connsiteX4" fmla="*/ 375 w 349920"/>
                <a:gd name="connsiteY4" fmla="*/ 215906 h 223764"/>
                <a:gd name="connsiteX5" fmla="*/ 327400 w 349920"/>
                <a:gd name="connsiteY5" fmla="*/ 200031 h 223764"/>
                <a:gd name="connsiteX6" fmla="*/ 175000 w 349920"/>
                <a:gd name="connsiteY6" fmla="*/ 85731 h 223764"/>
                <a:gd name="connsiteX7" fmla="*/ 263900 w 349920"/>
                <a:gd name="connsiteY7" fmla="*/ 168281 h 223764"/>
                <a:gd name="connsiteX8" fmla="*/ 60700 w 349920"/>
                <a:gd name="connsiteY8" fmla="*/ 6 h 22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920" h="223764">
                  <a:moveTo>
                    <a:pt x="60700" y="6"/>
                  </a:moveTo>
                  <a:cubicBezTo>
                    <a:pt x="56996" y="-1052"/>
                    <a:pt x="193521" y="124889"/>
                    <a:pt x="241675" y="161931"/>
                  </a:cubicBezTo>
                  <a:cubicBezTo>
                    <a:pt x="289829" y="198973"/>
                    <a:pt x="345921" y="214848"/>
                    <a:pt x="349625" y="222256"/>
                  </a:cubicBezTo>
                  <a:cubicBezTo>
                    <a:pt x="353329" y="229664"/>
                    <a:pt x="322108" y="207439"/>
                    <a:pt x="263900" y="206381"/>
                  </a:cubicBezTo>
                  <a:cubicBezTo>
                    <a:pt x="205692" y="205323"/>
                    <a:pt x="-10208" y="216964"/>
                    <a:pt x="375" y="215906"/>
                  </a:cubicBezTo>
                  <a:cubicBezTo>
                    <a:pt x="10958" y="214848"/>
                    <a:pt x="298296" y="221727"/>
                    <a:pt x="327400" y="200031"/>
                  </a:cubicBezTo>
                  <a:cubicBezTo>
                    <a:pt x="356504" y="178335"/>
                    <a:pt x="185583" y="91023"/>
                    <a:pt x="175000" y="85731"/>
                  </a:cubicBezTo>
                  <a:cubicBezTo>
                    <a:pt x="164417" y="80439"/>
                    <a:pt x="290888" y="183098"/>
                    <a:pt x="263900" y="168281"/>
                  </a:cubicBezTo>
                  <a:cubicBezTo>
                    <a:pt x="236912" y="153464"/>
                    <a:pt x="64404" y="1064"/>
                    <a:pt x="6070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 248">
              <a:extLst>
                <a:ext uri="{FF2B5EF4-FFF2-40B4-BE49-F238E27FC236}">
                  <a16:creationId xmlns:a16="http://schemas.microsoft.com/office/drawing/2014/main" id="{D45B47BB-D4B3-06E5-03A1-323A31086AE2}"/>
                </a:ext>
              </a:extLst>
            </p:cNvPr>
            <p:cNvSpPr/>
            <p:nvPr/>
          </p:nvSpPr>
          <p:spPr>
            <a:xfrm>
              <a:off x="3068030" y="5841994"/>
              <a:ext cx="453062" cy="346139"/>
            </a:xfrm>
            <a:custGeom>
              <a:avLst/>
              <a:gdLst>
                <a:gd name="connsiteX0" fmla="*/ 62520 w 453062"/>
                <a:gd name="connsiteY0" fmla="*/ 6 h 346139"/>
                <a:gd name="connsiteX1" fmla="*/ 208570 w 453062"/>
                <a:gd name="connsiteY1" fmla="*/ 152406 h 346139"/>
                <a:gd name="connsiteX2" fmla="*/ 195870 w 453062"/>
                <a:gd name="connsiteY2" fmla="*/ 180981 h 346139"/>
                <a:gd name="connsiteX3" fmla="*/ 2195 w 453062"/>
                <a:gd name="connsiteY3" fmla="*/ 304806 h 346139"/>
                <a:gd name="connsiteX4" fmla="*/ 106970 w 453062"/>
                <a:gd name="connsiteY4" fmla="*/ 257181 h 346139"/>
                <a:gd name="connsiteX5" fmla="*/ 341920 w 453062"/>
                <a:gd name="connsiteY5" fmla="*/ 269881 h 346139"/>
                <a:gd name="connsiteX6" fmla="*/ 275245 w 453062"/>
                <a:gd name="connsiteY6" fmla="*/ 247656 h 346139"/>
                <a:gd name="connsiteX7" fmla="*/ 453045 w 453062"/>
                <a:gd name="connsiteY7" fmla="*/ 346081 h 346139"/>
                <a:gd name="connsiteX8" fmla="*/ 284770 w 453062"/>
                <a:gd name="connsiteY8" fmla="*/ 231781 h 346139"/>
                <a:gd name="connsiteX9" fmla="*/ 87920 w 453062"/>
                <a:gd name="connsiteY9" fmla="*/ 212731 h 346139"/>
                <a:gd name="connsiteX10" fmla="*/ 103795 w 453062"/>
                <a:gd name="connsiteY10" fmla="*/ 158756 h 346139"/>
                <a:gd name="connsiteX11" fmla="*/ 18070 w 453062"/>
                <a:gd name="connsiteY11" fmla="*/ 66681 h 346139"/>
                <a:gd name="connsiteX12" fmla="*/ 160945 w 453062"/>
                <a:gd name="connsiteY12" fmla="*/ 187331 h 346139"/>
                <a:gd name="connsiteX13" fmla="*/ 145070 w 453062"/>
                <a:gd name="connsiteY13" fmla="*/ 133356 h 346139"/>
                <a:gd name="connsiteX14" fmla="*/ 87920 w 453062"/>
                <a:gd name="connsiteY14" fmla="*/ 88906 h 346139"/>
                <a:gd name="connsiteX15" fmla="*/ 218095 w 453062"/>
                <a:gd name="connsiteY15" fmla="*/ 158756 h 346139"/>
                <a:gd name="connsiteX16" fmla="*/ 62520 w 453062"/>
                <a:gd name="connsiteY16" fmla="*/ 6 h 34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062" h="346139">
                  <a:moveTo>
                    <a:pt x="62520" y="6"/>
                  </a:moveTo>
                  <a:cubicBezTo>
                    <a:pt x="60932" y="-1052"/>
                    <a:pt x="186345" y="122244"/>
                    <a:pt x="208570" y="152406"/>
                  </a:cubicBezTo>
                  <a:cubicBezTo>
                    <a:pt x="230795" y="182568"/>
                    <a:pt x="230266" y="155581"/>
                    <a:pt x="195870" y="180981"/>
                  </a:cubicBezTo>
                  <a:cubicBezTo>
                    <a:pt x="161474" y="206381"/>
                    <a:pt x="17012" y="292106"/>
                    <a:pt x="2195" y="304806"/>
                  </a:cubicBezTo>
                  <a:cubicBezTo>
                    <a:pt x="-12622" y="317506"/>
                    <a:pt x="50349" y="263002"/>
                    <a:pt x="106970" y="257181"/>
                  </a:cubicBezTo>
                  <a:cubicBezTo>
                    <a:pt x="163591" y="251360"/>
                    <a:pt x="313874" y="271468"/>
                    <a:pt x="341920" y="269881"/>
                  </a:cubicBezTo>
                  <a:cubicBezTo>
                    <a:pt x="369966" y="268294"/>
                    <a:pt x="256724" y="234956"/>
                    <a:pt x="275245" y="247656"/>
                  </a:cubicBezTo>
                  <a:cubicBezTo>
                    <a:pt x="293766" y="260356"/>
                    <a:pt x="451458" y="348727"/>
                    <a:pt x="453045" y="346081"/>
                  </a:cubicBezTo>
                  <a:cubicBezTo>
                    <a:pt x="454633" y="343435"/>
                    <a:pt x="345624" y="254006"/>
                    <a:pt x="284770" y="231781"/>
                  </a:cubicBezTo>
                  <a:cubicBezTo>
                    <a:pt x="223916" y="209556"/>
                    <a:pt x="118082" y="224902"/>
                    <a:pt x="87920" y="212731"/>
                  </a:cubicBezTo>
                  <a:cubicBezTo>
                    <a:pt x="57758" y="200560"/>
                    <a:pt x="115437" y="183098"/>
                    <a:pt x="103795" y="158756"/>
                  </a:cubicBezTo>
                  <a:cubicBezTo>
                    <a:pt x="92153" y="134414"/>
                    <a:pt x="8545" y="61918"/>
                    <a:pt x="18070" y="66681"/>
                  </a:cubicBezTo>
                  <a:cubicBezTo>
                    <a:pt x="27595" y="71444"/>
                    <a:pt x="139778" y="176219"/>
                    <a:pt x="160945" y="187331"/>
                  </a:cubicBezTo>
                  <a:cubicBezTo>
                    <a:pt x="182112" y="198444"/>
                    <a:pt x="157241" y="149760"/>
                    <a:pt x="145070" y="133356"/>
                  </a:cubicBezTo>
                  <a:cubicBezTo>
                    <a:pt x="132899" y="116952"/>
                    <a:pt x="75749" y="84673"/>
                    <a:pt x="87920" y="88906"/>
                  </a:cubicBezTo>
                  <a:cubicBezTo>
                    <a:pt x="100091" y="93139"/>
                    <a:pt x="218624" y="171985"/>
                    <a:pt x="218095" y="158756"/>
                  </a:cubicBezTo>
                  <a:cubicBezTo>
                    <a:pt x="217566" y="145527"/>
                    <a:pt x="64108" y="1064"/>
                    <a:pt x="6252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 249">
              <a:extLst>
                <a:ext uri="{FF2B5EF4-FFF2-40B4-BE49-F238E27FC236}">
                  <a16:creationId xmlns:a16="http://schemas.microsoft.com/office/drawing/2014/main" id="{7FDD03CF-334E-50FB-3EF3-FF24671A4754}"/>
                </a:ext>
              </a:extLst>
            </p:cNvPr>
            <p:cNvSpPr/>
            <p:nvPr/>
          </p:nvSpPr>
          <p:spPr>
            <a:xfrm>
              <a:off x="3057102" y="6130709"/>
              <a:ext cx="521154" cy="117714"/>
            </a:xfrm>
            <a:custGeom>
              <a:avLst/>
              <a:gdLst>
                <a:gd name="connsiteX0" fmla="*/ 423 w 521154"/>
                <a:gd name="connsiteY0" fmla="*/ 44666 h 117714"/>
                <a:gd name="connsiteX1" fmla="*/ 178223 w 521154"/>
                <a:gd name="connsiteY1" fmla="*/ 216 h 117714"/>
                <a:gd name="connsiteX2" fmla="*/ 359198 w 521154"/>
                <a:gd name="connsiteY2" fmla="*/ 66891 h 117714"/>
                <a:gd name="connsiteX3" fmla="*/ 330623 w 521154"/>
                <a:gd name="connsiteY3" fmla="*/ 31966 h 117714"/>
                <a:gd name="connsiteX4" fmla="*/ 521123 w 521154"/>
                <a:gd name="connsiteY4" fmla="*/ 117691 h 117714"/>
                <a:gd name="connsiteX5" fmla="*/ 314748 w 521154"/>
                <a:gd name="connsiteY5" fmla="*/ 22441 h 117714"/>
                <a:gd name="connsiteX6" fmla="*/ 133773 w 521154"/>
                <a:gd name="connsiteY6" fmla="*/ 19266 h 117714"/>
                <a:gd name="connsiteX7" fmla="*/ 423 w 521154"/>
                <a:gd name="connsiteY7" fmla="*/ 44666 h 1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154" h="117714">
                  <a:moveTo>
                    <a:pt x="423" y="44666"/>
                  </a:moveTo>
                  <a:cubicBezTo>
                    <a:pt x="7831" y="41491"/>
                    <a:pt x="118427" y="-3488"/>
                    <a:pt x="178223" y="216"/>
                  </a:cubicBezTo>
                  <a:cubicBezTo>
                    <a:pt x="238019" y="3920"/>
                    <a:pt x="333798" y="61599"/>
                    <a:pt x="359198" y="66891"/>
                  </a:cubicBezTo>
                  <a:cubicBezTo>
                    <a:pt x="384598" y="72183"/>
                    <a:pt x="303635" y="23499"/>
                    <a:pt x="330623" y="31966"/>
                  </a:cubicBezTo>
                  <a:cubicBezTo>
                    <a:pt x="357611" y="40433"/>
                    <a:pt x="523769" y="119279"/>
                    <a:pt x="521123" y="117691"/>
                  </a:cubicBezTo>
                  <a:cubicBezTo>
                    <a:pt x="518477" y="116104"/>
                    <a:pt x="379306" y="38845"/>
                    <a:pt x="314748" y="22441"/>
                  </a:cubicBezTo>
                  <a:cubicBezTo>
                    <a:pt x="250190" y="6037"/>
                    <a:pt x="182986" y="16620"/>
                    <a:pt x="133773" y="19266"/>
                  </a:cubicBezTo>
                  <a:cubicBezTo>
                    <a:pt x="84561" y="21912"/>
                    <a:pt x="-6985" y="47841"/>
                    <a:pt x="423" y="446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 250">
              <a:extLst>
                <a:ext uri="{FF2B5EF4-FFF2-40B4-BE49-F238E27FC236}">
                  <a16:creationId xmlns:a16="http://schemas.microsoft.com/office/drawing/2014/main" id="{8E186F73-664D-D73E-4CCE-B5E14EE152FA}"/>
                </a:ext>
              </a:extLst>
            </p:cNvPr>
            <p:cNvSpPr/>
            <p:nvPr/>
          </p:nvSpPr>
          <p:spPr>
            <a:xfrm>
              <a:off x="3076574" y="6209087"/>
              <a:ext cx="580478" cy="320631"/>
            </a:xfrm>
            <a:custGeom>
              <a:avLst/>
              <a:gdLst>
                <a:gd name="connsiteX0" fmla="*/ 1 w 580478"/>
                <a:gd name="connsiteY0" fmla="*/ 74238 h 320631"/>
                <a:gd name="connsiteX1" fmla="*/ 212726 w 580478"/>
                <a:gd name="connsiteY1" fmla="*/ 61538 h 320631"/>
                <a:gd name="connsiteX2" fmla="*/ 285751 w 580478"/>
                <a:gd name="connsiteY2" fmla="*/ 112338 h 320631"/>
                <a:gd name="connsiteX3" fmla="*/ 273051 w 580478"/>
                <a:gd name="connsiteY3" fmla="*/ 80588 h 320631"/>
                <a:gd name="connsiteX4" fmla="*/ 415926 w 580478"/>
                <a:gd name="connsiteY4" fmla="*/ 179013 h 320631"/>
                <a:gd name="connsiteX5" fmla="*/ 409576 w 580478"/>
                <a:gd name="connsiteY5" fmla="*/ 163138 h 320631"/>
                <a:gd name="connsiteX6" fmla="*/ 561976 w 580478"/>
                <a:gd name="connsiteY6" fmla="*/ 302838 h 320631"/>
                <a:gd name="connsiteX7" fmla="*/ 577851 w 580478"/>
                <a:gd name="connsiteY7" fmla="*/ 318713 h 320631"/>
                <a:gd name="connsiteX8" fmla="*/ 409576 w 580478"/>
                <a:gd name="connsiteY8" fmla="*/ 159963 h 320631"/>
                <a:gd name="connsiteX9" fmla="*/ 368301 w 580478"/>
                <a:gd name="connsiteY9" fmla="*/ 86938 h 320631"/>
                <a:gd name="connsiteX10" fmla="*/ 234951 w 580478"/>
                <a:gd name="connsiteY10" fmla="*/ 7563 h 320631"/>
                <a:gd name="connsiteX11" fmla="*/ 355601 w 580478"/>
                <a:gd name="connsiteY11" fmla="*/ 109163 h 320631"/>
                <a:gd name="connsiteX12" fmla="*/ 200026 w 580478"/>
                <a:gd name="connsiteY12" fmla="*/ 36138 h 320631"/>
                <a:gd name="connsiteX13" fmla="*/ 66676 w 580478"/>
                <a:gd name="connsiteY13" fmla="*/ 1213 h 320631"/>
                <a:gd name="connsiteX14" fmla="*/ 209551 w 580478"/>
                <a:gd name="connsiteY14" fmla="*/ 77413 h 320631"/>
                <a:gd name="connsiteX15" fmla="*/ 1 w 580478"/>
                <a:gd name="connsiteY15" fmla="*/ 74238 h 32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8" h="320631">
                  <a:moveTo>
                    <a:pt x="1" y="74238"/>
                  </a:moveTo>
                  <a:cubicBezTo>
                    <a:pt x="530" y="71592"/>
                    <a:pt x="165101" y="55188"/>
                    <a:pt x="212726" y="61538"/>
                  </a:cubicBezTo>
                  <a:cubicBezTo>
                    <a:pt x="260351" y="67888"/>
                    <a:pt x="275697" y="109163"/>
                    <a:pt x="285751" y="112338"/>
                  </a:cubicBezTo>
                  <a:cubicBezTo>
                    <a:pt x="295805" y="115513"/>
                    <a:pt x="251355" y="69476"/>
                    <a:pt x="273051" y="80588"/>
                  </a:cubicBezTo>
                  <a:cubicBezTo>
                    <a:pt x="294747" y="91700"/>
                    <a:pt x="393172" y="165255"/>
                    <a:pt x="415926" y="179013"/>
                  </a:cubicBezTo>
                  <a:cubicBezTo>
                    <a:pt x="438680" y="192771"/>
                    <a:pt x="385234" y="142501"/>
                    <a:pt x="409576" y="163138"/>
                  </a:cubicBezTo>
                  <a:cubicBezTo>
                    <a:pt x="433918" y="183775"/>
                    <a:pt x="533930" y="276909"/>
                    <a:pt x="561976" y="302838"/>
                  </a:cubicBezTo>
                  <a:cubicBezTo>
                    <a:pt x="590022" y="328767"/>
                    <a:pt x="577851" y="318713"/>
                    <a:pt x="577851" y="318713"/>
                  </a:cubicBezTo>
                  <a:cubicBezTo>
                    <a:pt x="552451" y="294901"/>
                    <a:pt x="444501" y="198592"/>
                    <a:pt x="409576" y="159963"/>
                  </a:cubicBezTo>
                  <a:cubicBezTo>
                    <a:pt x="374651" y="121334"/>
                    <a:pt x="397405" y="112338"/>
                    <a:pt x="368301" y="86938"/>
                  </a:cubicBezTo>
                  <a:cubicBezTo>
                    <a:pt x="339197" y="61538"/>
                    <a:pt x="237068" y="3859"/>
                    <a:pt x="234951" y="7563"/>
                  </a:cubicBezTo>
                  <a:cubicBezTo>
                    <a:pt x="232834" y="11267"/>
                    <a:pt x="361422" y="104401"/>
                    <a:pt x="355601" y="109163"/>
                  </a:cubicBezTo>
                  <a:cubicBezTo>
                    <a:pt x="349780" y="113925"/>
                    <a:pt x="248180" y="54130"/>
                    <a:pt x="200026" y="36138"/>
                  </a:cubicBezTo>
                  <a:cubicBezTo>
                    <a:pt x="151872" y="18146"/>
                    <a:pt x="65089" y="-5666"/>
                    <a:pt x="66676" y="1213"/>
                  </a:cubicBezTo>
                  <a:cubicBezTo>
                    <a:pt x="68263" y="8092"/>
                    <a:pt x="221193" y="63655"/>
                    <a:pt x="209551" y="77413"/>
                  </a:cubicBezTo>
                  <a:cubicBezTo>
                    <a:pt x="197909" y="91171"/>
                    <a:pt x="-528" y="76884"/>
                    <a:pt x="1" y="742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 251">
              <a:extLst>
                <a:ext uri="{FF2B5EF4-FFF2-40B4-BE49-F238E27FC236}">
                  <a16:creationId xmlns:a16="http://schemas.microsoft.com/office/drawing/2014/main" id="{4AC7E566-D814-2C12-BEBB-1995930E1669}"/>
                </a:ext>
              </a:extLst>
            </p:cNvPr>
            <p:cNvSpPr/>
            <p:nvPr/>
          </p:nvSpPr>
          <p:spPr>
            <a:xfrm>
              <a:off x="3196752" y="6216642"/>
              <a:ext cx="454307" cy="291661"/>
            </a:xfrm>
            <a:custGeom>
              <a:avLst/>
              <a:gdLst>
                <a:gd name="connsiteX0" fmla="*/ 473 w 454307"/>
                <a:gd name="connsiteY0" fmla="*/ 8 h 291661"/>
                <a:gd name="connsiteX1" fmla="*/ 194148 w 454307"/>
                <a:gd name="connsiteY1" fmla="*/ 120658 h 291661"/>
                <a:gd name="connsiteX2" fmla="*/ 206848 w 454307"/>
                <a:gd name="connsiteY2" fmla="*/ 111133 h 291661"/>
                <a:gd name="connsiteX3" fmla="*/ 292573 w 454307"/>
                <a:gd name="connsiteY3" fmla="*/ 184158 h 291661"/>
                <a:gd name="connsiteX4" fmla="*/ 286223 w 454307"/>
                <a:gd name="connsiteY4" fmla="*/ 155583 h 291661"/>
                <a:gd name="connsiteX5" fmla="*/ 362423 w 454307"/>
                <a:gd name="connsiteY5" fmla="*/ 200033 h 291661"/>
                <a:gd name="connsiteX6" fmla="*/ 448148 w 454307"/>
                <a:gd name="connsiteY6" fmla="*/ 288933 h 291661"/>
                <a:gd name="connsiteX7" fmla="*/ 422748 w 454307"/>
                <a:gd name="connsiteY7" fmla="*/ 260358 h 291661"/>
                <a:gd name="connsiteX8" fmla="*/ 225898 w 454307"/>
                <a:gd name="connsiteY8" fmla="*/ 174633 h 291661"/>
                <a:gd name="connsiteX9" fmla="*/ 333848 w 454307"/>
                <a:gd name="connsiteY9" fmla="*/ 228608 h 291661"/>
                <a:gd name="connsiteX10" fmla="*/ 257648 w 454307"/>
                <a:gd name="connsiteY10" fmla="*/ 127008 h 291661"/>
                <a:gd name="connsiteX11" fmla="*/ 473 w 454307"/>
                <a:gd name="connsiteY11" fmla="*/ 8 h 29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307" h="291661">
                  <a:moveTo>
                    <a:pt x="473" y="8"/>
                  </a:moveTo>
                  <a:cubicBezTo>
                    <a:pt x="-10110" y="-1050"/>
                    <a:pt x="159752" y="102137"/>
                    <a:pt x="194148" y="120658"/>
                  </a:cubicBezTo>
                  <a:cubicBezTo>
                    <a:pt x="228544" y="139179"/>
                    <a:pt x="190444" y="100550"/>
                    <a:pt x="206848" y="111133"/>
                  </a:cubicBezTo>
                  <a:cubicBezTo>
                    <a:pt x="223252" y="121716"/>
                    <a:pt x="279344" y="176750"/>
                    <a:pt x="292573" y="184158"/>
                  </a:cubicBezTo>
                  <a:cubicBezTo>
                    <a:pt x="305802" y="191566"/>
                    <a:pt x="274581" y="152937"/>
                    <a:pt x="286223" y="155583"/>
                  </a:cubicBezTo>
                  <a:cubicBezTo>
                    <a:pt x="297865" y="158229"/>
                    <a:pt x="335436" y="177808"/>
                    <a:pt x="362423" y="200033"/>
                  </a:cubicBezTo>
                  <a:cubicBezTo>
                    <a:pt x="389410" y="222258"/>
                    <a:pt x="438094" y="278879"/>
                    <a:pt x="448148" y="288933"/>
                  </a:cubicBezTo>
                  <a:cubicBezTo>
                    <a:pt x="458202" y="298987"/>
                    <a:pt x="459790" y="279408"/>
                    <a:pt x="422748" y="260358"/>
                  </a:cubicBezTo>
                  <a:cubicBezTo>
                    <a:pt x="385706" y="241308"/>
                    <a:pt x="240715" y="179925"/>
                    <a:pt x="225898" y="174633"/>
                  </a:cubicBezTo>
                  <a:cubicBezTo>
                    <a:pt x="211081" y="169341"/>
                    <a:pt x="328556" y="236545"/>
                    <a:pt x="333848" y="228608"/>
                  </a:cubicBezTo>
                  <a:cubicBezTo>
                    <a:pt x="339140" y="220671"/>
                    <a:pt x="310565" y="161933"/>
                    <a:pt x="257648" y="127008"/>
                  </a:cubicBezTo>
                  <a:cubicBezTo>
                    <a:pt x="204731" y="92083"/>
                    <a:pt x="11056" y="1066"/>
                    <a:pt x="473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 252">
              <a:extLst>
                <a:ext uri="{FF2B5EF4-FFF2-40B4-BE49-F238E27FC236}">
                  <a16:creationId xmlns:a16="http://schemas.microsoft.com/office/drawing/2014/main" id="{10191DDB-8147-53B9-58A4-C4C1E0395A4D}"/>
                </a:ext>
              </a:extLst>
            </p:cNvPr>
            <p:cNvSpPr/>
            <p:nvPr/>
          </p:nvSpPr>
          <p:spPr>
            <a:xfrm>
              <a:off x="2642402" y="6368113"/>
              <a:ext cx="498086" cy="982541"/>
            </a:xfrm>
            <a:custGeom>
              <a:avLst/>
              <a:gdLst>
                <a:gd name="connsiteX0" fmla="*/ 491323 w 498086"/>
                <a:gd name="connsiteY0" fmla="*/ 10462 h 982541"/>
                <a:gd name="connsiteX1" fmla="*/ 5548 w 498086"/>
                <a:gd name="connsiteY1" fmla="*/ 969312 h 982541"/>
                <a:gd name="connsiteX2" fmla="*/ 215098 w 498086"/>
                <a:gd name="connsiteY2" fmla="*/ 594662 h 982541"/>
                <a:gd name="connsiteX3" fmla="*/ 402423 w 498086"/>
                <a:gd name="connsiteY3" fmla="*/ 261287 h 982541"/>
                <a:gd name="connsiteX4" fmla="*/ 297648 w 498086"/>
                <a:gd name="connsiteY4" fmla="*/ 445437 h 982541"/>
                <a:gd name="connsiteX5" fmla="*/ 491323 w 498086"/>
                <a:gd name="connsiteY5" fmla="*/ 10462 h 98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086" h="982541">
                  <a:moveTo>
                    <a:pt x="491323" y="10462"/>
                  </a:moveTo>
                  <a:cubicBezTo>
                    <a:pt x="442640" y="97774"/>
                    <a:pt x="51585" y="871946"/>
                    <a:pt x="5548" y="969312"/>
                  </a:cubicBezTo>
                  <a:cubicBezTo>
                    <a:pt x="-40489" y="1066678"/>
                    <a:pt x="215098" y="594662"/>
                    <a:pt x="215098" y="594662"/>
                  </a:cubicBezTo>
                  <a:lnTo>
                    <a:pt x="402423" y="261287"/>
                  </a:lnTo>
                  <a:cubicBezTo>
                    <a:pt x="416181" y="236416"/>
                    <a:pt x="284948" y="480891"/>
                    <a:pt x="297648" y="445437"/>
                  </a:cubicBezTo>
                  <a:cubicBezTo>
                    <a:pt x="310348" y="409983"/>
                    <a:pt x="540006" y="-76850"/>
                    <a:pt x="491323" y="104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 253">
              <a:extLst>
                <a:ext uri="{FF2B5EF4-FFF2-40B4-BE49-F238E27FC236}">
                  <a16:creationId xmlns:a16="http://schemas.microsoft.com/office/drawing/2014/main" id="{703D6E48-6BF7-457D-8119-4142A3C228B9}"/>
                </a:ext>
              </a:extLst>
            </p:cNvPr>
            <p:cNvSpPr/>
            <p:nvPr/>
          </p:nvSpPr>
          <p:spPr>
            <a:xfrm>
              <a:off x="2606672" y="6880225"/>
              <a:ext cx="273053" cy="425489"/>
            </a:xfrm>
            <a:custGeom>
              <a:avLst/>
              <a:gdLst>
                <a:gd name="connsiteX0" fmla="*/ 273053 w 273053"/>
                <a:gd name="connsiteY0" fmla="*/ 0 h 425489"/>
                <a:gd name="connsiteX1" fmla="*/ 3 w 273053"/>
                <a:gd name="connsiteY1" fmla="*/ 425450 h 425489"/>
                <a:gd name="connsiteX2" fmla="*/ 273053 w 273053"/>
                <a:gd name="connsiteY2" fmla="*/ 0 h 4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53" h="425489">
                  <a:moveTo>
                    <a:pt x="273053" y="0"/>
                  </a:moveTo>
                  <a:cubicBezTo>
                    <a:pt x="273053" y="0"/>
                    <a:pt x="1061" y="420688"/>
                    <a:pt x="3" y="425450"/>
                  </a:cubicBezTo>
                  <a:cubicBezTo>
                    <a:pt x="-1055" y="430212"/>
                    <a:pt x="273053" y="0"/>
                    <a:pt x="27305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 254">
              <a:extLst>
                <a:ext uri="{FF2B5EF4-FFF2-40B4-BE49-F238E27FC236}">
                  <a16:creationId xmlns:a16="http://schemas.microsoft.com/office/drawing/2014/main" id="{FA08D947-D402-D512-AE06-E9011554A9B9}"/>
                </a:ext>
              </a:extLst>
            </p:cNvPr>
            <p:cNvSpPr/>
            <p:nvPr/>
          </p:nvSpPr>
          <p:spPr>
            <a:xfrm>
              <a:off x="2900224" y="6618677"/>
              <a:ext cx="731427" cy="1032166"/>
            </a:xfrm>
            <a:custGeom>
              <a:avLst/>
              <a:gdLst>
                <a:gd name="connsiteX0" fmla="*/ 719276 w 731427"/>
                <a:gd name="connsiteY0" fmla="*/ 20248 h 1032166"/>
                <a:gd name="connsiteX1" fmla="*/ 4901 w 731427"/>
                <a:gd name="connsiteY1" fmla="*/ 1026723 h 1032166"/>
                <a:gd name="connsiteX2" fmla="*/ 420826 w 731427"/>
                <a:gd name="connsiteY2" fmla="*/ 404423 h 1032166"/>
                <a:gd name="connsiteX3" fmla="*/ 719276 w 731427"/>
                <a:gd name="connsiteY3" fmla="*/ 20248 h 103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427" h="1032166">
                  <a:moveTo>
                    <a:pt x="719276" y="20248"/>
                  </a:moveTo>
                  <a:cubicBezTo>
                    <a:pt x="649955" y="123965"/>
                    <a:pt x="54643" y="962694"/>
                    <a:pt x="4901" y="1026723"/>
                  </a:cubicBezTo>
                  <a:cubicBezTo>
                    <a:pt x="-44841" y="1090752"/>
                    <a:pt x="297530" y="572169"/>
                    <a:pt x="420826" y="404423"/>
                  </a:cubicBezTo>
                  <a:cubicBezTo>
                    <a:pt x="544122" y="236677"/>
                    <a:pt x="788597" y="-83469"/>
                    <a:pt x="719276" y="20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 255">
              <a:extLst>
                <a:ext uri="{FF2B5EF4-FFF2-40B4-BE49-F238E27FC236}">
                  <a16:creationId xmlns:a16="http://schemas.microsoft.com/office/drawing/2014/main" id="{4497425E-8388-B7E8-BE42-27B9B101918F}"/>
                </a:ext>
              </a:extLst>
            </p:cNvPr>
            <p:cNvSpPr/>
            <p:nvPr/>
          </p:nvSpPr>
          <p:spPr>
            <a:xfrm>
              <a:off x="2878845" y="6577496"/>
              <a:ext cx="678026" cy="1049612"/>
            </a:xfrm>
            <a:custGeom>
              <a:avLst/>
              <a:gdLst>
                <a:gd name="connsiteX0" fmla="*/ 677155 w 678026"/>
                <a:gd name="connsiteY0" fmla="*/ 1104 h 1049612"/>
                <a:gd name="connsiteX1" fmla="*/ 219955 w 678026"/>
                <a:gd name="connsiteY1" fmla="*/ 696429 h 1049612"/>
                <a:gd name="connsiteX2" fmla="*/ 258055 w 678026"/>
                <a:gd name="connsiteY2" fmla="*/ 648804 h 1049612"/>
                <a:gd name="connsiteX3" fmla="*/ 4055 w 678026"/>
                <a:gd name="connsiteY3" fmla="*/ 1045679 h 1049612"/>
                <a:gd name="connsiteX4" fmla="*/ 108830 w 678026"/>
                <a:gd name="connsiteY4" fmla="*/ 839304 h 1049612"/>
                <a:gd name="connsiteX5" fmla="*/ 204080 w 678026"/>
                <a:gd name="connsiteY5" fmla="*/ 629754 h 1049612"/>
                <a:gd name="connsiteX6" fmla="*/ 410455 w 678026"/>
                <a:gd name="connsiteY6" fmla="*/ 270979 h 1049612"/>
                <a:gd name="connsiteX7" fmla="*/ 86605 w 678026"/>
                <a:gd name="connsiteY7" fmla="*/ 880579 h 1049612"/>
                <a:gd name="connsiteX8" fmla="*/ 677155 w 678026"/>
                <a:gd name="connsiteY8" fmla="*/ 1104 h 10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8026" h="1049612">
                  <a:moveTo>
                    <a:pt x="677155" y="1104"/>
                  </a:moveTo>
                  <a:cubicBezTo>
                    <a:pt x="699380" y="-29588"/>
                    <a:pt x="289805" y="588479"/>
                    <a:pt x="219955" y="696429"/>
                  </a:cubicBezTo>
                  <a:cubicBezTo>
                    <a:pt x="150105" y="804379"/>
                    <a:pt x="294038" y="590596"/>
                    <a:pt x="258055" y="648804"/>
                  </a:cubicBezTo>
                  <a:cubicBezTo>
                    <a:pt x="222072" y="707012"/>
                    <a:pt x="28926" y="1013929"/>
                    <a:pt x="4055" y="1045679"/>
                  </a:cubicBezTo>
                  <a:cubicBezTo>
                    <a:pt x="-20816" y="1077429"/>
                    <a:pt x="75493" y="908625"/>
                    <a:pt x="108830" y="839304"/>
                  </a:cubicBezTo>
                  <a:cubicBezTo>
                    <a:pt x="142167" y="769983"/>
                    <a:pt x="153809" y="724475"/>
                    <a:pt x="204080" y="629754"/>
                  </a:cubicBezTo>
                  <a:cubicBezTo>
                    <a:pt x="254351" y="535033"/>
                    <a:pt x="430034" y="229175"/>
                    <a:pt x="410455" y="270979"/>
                  </a:cubicBezTo>
                  <a:cubicBezTo>
                    <a:pt x="390876" y="312783"/>
                    <a:pt x="44272" y="921854"/>
                    <a:pt x="86605" y="880579"/>
                  </a:cubicBezTo>
                  <a:cubicBezTo>
                    <a:pt x="128938" y="839304"/>
                    <a:pt x="654930" y="31796"/>
                    <a:pt x="677155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 256">
              <a:extLst>
                <a:ext uri="{FF2B5EF4-FFF2-40B4-BE49-F238E27FC236}">
                  <a16:creationId xmlns:a16="http://schemas.microsoft.com/office/drawing/2014/main" id="{DD730EA6-7353-4A05-D558-72D68442A543}"/>
                </a:ext>
              </a:extLst>
            </p:cNvPr>
            <p:cNvSpPr/>
            <p:nvPr/>
          </p:nvSpPr>
          <p:spPr>
            <a:xfrm>
              <a:off x="2778040" y="6444502"/>
              <a:ext cx="500626" cy="858038"/>
            </a:xfrm>
            <a:custGeom>
              <a:avLst/>
              <a:gdLst>
                <a:gd name="connsiteX0" fmla="*/ 460460 w 500626"/>
                <a:gd name="connsiteY0" fmla="*/ 80123 h 858038"/>
                <a:gd name="connsiteX1" fmla="*/ 85 w 500626"/>
                <a:gd name="connsiteY1" fmla="*/ 857998 h 858038"/>
                <a:gd name="connsiteX2" fmla="*/ 422360 w 500626"/>
                <a:gd name="connsiteY2" fmla="*/ 115048 h 858038"/>
                <a:gd name="connsiteX3" fmla="*/ 460460 w 500626"/>
                <a:gd name="connsiteY3" fmla="*/ 80123 h 85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626" h="858038">
                  <a:moveTo>
                    <a:pt x="460460" y="80123"/>
                  </a:moveTo>
                  <a:cubicBezTo>
                    <a:pt x="390081" y="203948"/>
                    <a:pt x="6435" y="852177"/>
                    <a:pt x="85" y="857998"/>
                  </a:cubicBezTo>
                  <a:cubicBezTo>
                    <a:pt x="-6265" y="863819"/>
                    <a:pt x="341927" y="247869"/>
                    <a:pt x="422360" y="115048"/>
                  </a:cubicBezTo>
                  <a:cubicBezTo>
                    <a:pt x="502793" y="-17773"/>
                    <a:pt x="530839" y="-43702"/>
                    <a:pt x="460460" y="80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 257">
              <a:extLst>
                <a:ext uri="{FF2B5EF4-FFF2-40B4-BE49-F238E27FC236}">
                  <a16:creationId xmlns:a16="http://schemas.microsoft.com/office/drawing/2014/main" id="{C8FED944-0F5D-35E4-61CE-4F04B16DAD4A}"/>
                </a:ext>
              </a:extLst>
            </p:cNvPr>
            <p:cNvSpPr/>
            <p:nvPr/>
          </p:nvSpPr>
          <p:spPr>
            <a:xfrm>
              <a:off x="2125884" y="7140513"/>
              <a:ext cx="623705" cy="308408"/>
            </a:xfrm>
            <a:custGeom>
              <a:avLst/>
              <a:gdLst>
                <a:gd name="connsiteX0" fmla="*/ 10891 w 623705"/>
                <a:gd name="connsiteY0" fmla="*/ 301687 h 308408"/>
                <a:gd name="connsiteX1" fmla="*/ 391891 w 623705"/>
                <a:gd name="connsiteY1" fmla="*/ 231837 h 308408"/>
                <a:gd name="connsiteX2" fmla="*/ 363316 w 623705"/>
                <a:gd name="connsiteY2" fmla="*/ 247712 h 308408"/>
                <a:gd name="connsiteX3" fmla="*/ 499841 w 623705"/>
                <a:gd name="connsiteY3" fmla="*/ 181037 h 308408"/>
                <a:gd name="connsiteX4" fmla="*/ 623666 w 623705"/>
                <a:gd name="connsiteY4" fmla="*/ 62 h 308408"/>
                <a:gd name="connsiteX5" fmla="*/ 487141 w 623705"/>
                <a:gd name="connsiteY5" fmla="*/ 161987 h 308408"/>
                <a:gd name="connsiteX6" fmla="*/ 299816 w 623705"/>
                <a:gd name="connsiteY6" fmla="*/ 273112 h 308408"/>
                <a:gd name="connsiteX7" fmla="*/ 118841 w 623705"/>
                <a:gd name="connsiteY7" fmla="*/ 301687 h 308408"/>
                <a:gd name="connsiteX8" fmla="*/ 10891 w 623705"/>
                <a:gd name="connsiteY8" fmla="*/ 301687 h 30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3705" h="308408">
                  <a:moveTo>
                    <a:pt x="10891" y="301687"/>
                  </a:moveTo>
                  <a:cubicBezTo>
                    <a:pt x="56399" y="290045"/>
                    <a:pt x="333154" y="240833"/>
                    <a:pt x="391891" y="231837"/>
                  </a:cubicBezTo>
                  <a:cubicBezTo>
                    <a:pt x="450628" y="222841"/>
                    <a:pt x="345324" y="256179"/>
                    <a:pt x="363316" y="247712"/>
                  </a:cubicBezTo>
                  <a:cubicBezTo>
                    <a:pt x="381308" y="239245"/>
                    <a:pt x="456449" y="222312"/>
                    <a:pt x="499841" y="181037"/>
                  </a:cubicBezTo>
                  <a:cubicBezTo>
                    <a:pt x="543233" y="139762"/>
                    <a:pt x="625783" y="3237"/>
                    <a:pt x="623666" y="62"/>
                  </a:cubicBezTo>
                  <a:cubicBezTo>
                    <a:pt x="621549" y="-3113"/>
                    <a:pt x="541116" y="116479"/>
                    <a:pt x="487141" y="161987"/>
                  </a:cubicBezTo>
                  <a:cubicBezTo>
                    <a:pt x="433166" y="207495"/>
                    <a:pt x="361199" y="249829"/>
                    <a:pt x="299816" y="273112"/>
                  </a:cubicBezTo>
                  <a:cubicBezTo>
                    <a:pt x="238433" y="296395"/>
                    <a:pt x="163291" y="295866"/>
                    <a:pt x="118841" y="301687"/>
                  </a:cubicBezTo>
                  <a:cubicBezTo>
                    <a:pt x="74391" y="307508"/>
                    <a:pt x="-34617" y="313329"/>
                    <a:pt x="10891" y="301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 258">
              <a:extLst>
                <a:ext uri="{FF2B5EF4-FFF2-40B4-BE49-F238E27FC236}">
                  <a16:creationId xmlns:a16="http://schemas.microsoft.com/office/drawing/2014/main" id="{BA904797-2C5D-879E-3D7D-52830CEDDF57}"/>
                </a:ext>
              </a:extLst>
            </p:cNvPr>
            <p:cNvSpPr/>
            <p:nvPr/>
          </p:nvSpPr>
          <p:spPr>
            <a:xfrm>
              <a:off x="1902874" y="7438625"/>
              <a:ext cx="416029" cy="67079"/>
            </a:xfrm>
            <a:custGeom>
              <a:avLst/>
              <a:gdLst>
                <a:gd name="connsiteX0" fmla="*/ 2126 w 416029"/>
                <a:gd name="connsiteY0" fmla="*/ 19450 h 67079"/>
                <a:gd name="connsiteX1" fmla="*/ 230726 w 416029"/>
                <a:gd name="connsiteY1" fmla="*/ 19450 h 67079"/>
                <a:gd name="connsiteX2" fmla="*/ 414876 w 416029"/>
                <a:gd name="connsiteY2" fmla="*/ 400 h 67079"/>
                <a:gd name="connsiteX3" fmla="*/ 303751 w 416029"/>
                <a:gd name="connsiteY3" fmla="*/ 6750 h 67079"/>
                <a:gd name="connsiteX4" fmla="*/ 198976 w 416029"/>
                <a:gd name="connsiteY4" fmla="*/ 9925 h 67079"/>
                <a:gd name="connsiteX5" fmla="*/ 27526 w 416029"/>
                <a:gd name="connsiteY5" fmla="*/ 67075 h 67079"/>
                <a:gd name="connsiteX6" fmla="*/ 110076 w 416029"/>
                <a:gd name="connsiteY6" fmla="*/ 13100 h 67079"/>
                <a:gd name="connsiteX7" fmla="*/ 2126 w 416029"/>
                <a:gd name="connsiteY7" fmla="*/ 19450 h 6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29" h="67079">
                  <a:moveTo>
                    <a:pt x="2126" y="19450"/>
                  </a:moveTo>
                  <a:cubicBezTo>
                    <a:pt x="22234" y="20508"/>
                    <a:pt x="161934" y="22625"/>
                    <a:pt x="230726" y="19450"/>
                  </a:cubicBezTo>
                  <a:cubicBezTo>
                    <a:pt x="299518" y="16275"/>
                    <a:pt x="402705" y="2517"/>
                    <a:pt x="414876" y="400"/>
                  </a:cubicBezTo>
                  <a:cubicBezTo>
                    <a:pt x="427047" y="-1717"/>
                    <a:pt x="339734" y="5162"/>
                    <a:pt x="303751" y="6750"/>
                  </a:cubicBezTo>
                  <a:cubicBezTo>
                    <a:pt x="267768" y="8337"/>
                    <a:pt x="245014" y="-129"/>
                    <a:pt x="198976" y="9925"/>
                  </a:cubicBezTo>
                  <a:cubicBezTo>
                    <a:pt x="152939" y="19979"/>
                    <a:pt x="42343" y="66546"/>
                    <a:pt x="27526" y="67075"/>
                  </a:cubicBezTo>
                  <a:cubicBezTo>
                    <a:pt x="12709" y="67604"/>
                    <a:pt x="109018" y="19979"/>
                    <a:pt x="110076" y="13100"/>
                  </a:cubicBezTo>
                  <a:cubicBezTo>
                    <a:pt x="111134" y="6221"/>
                    <a:pt x="-17982" y="18392"/>
                    <a:pt x="2126" y="194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 259">
              <a:extLst>
                <a:ext uri="{FF2B5EF4-FFF2-40B4-BE49-F238E27FC236}">
                  <a16:creationId xmlns:a16="http://schemas.microsoft.com/office/drawing/2014/main" id="{FFB5C697-5D57-EC2E-1E2A-9CC6AAF9EC6E}"/>
                </a:ext>
              </a:extLst>
            </p:cNvPr>
            <p:cNvSpPr/>
            <p:nvPr/>
          </p:nvSpPr>
          <p:spPr>
            <a:xfrm>
              <a:off x="1611327" y="7416800"/>
              <a:ext cx="347702" cy="388621"/>
            </a:xfrm>
            <a:custGeom>
              <a:avLst/>
              <a:gdLst>
                <a:gd name="connsiteX0" fmla="*/ 347648 w 347702"/>
                <a:gd name="connsiteY0" fmla="*/ 0 h 388621"/>
                <a:gd name="connsiteX1" fmla="*/ 284148 w 347702"/>
                <a:gd name="connsiteY1" fmla="*/ 130175 h 388621"/>
                <a:gd name="connsiteX2" fmla="*/ 157148 w 347702"/>
                <a:gd name="connsiteY2" fmla="*/ 247650 h 388621"/>
                <a:gd name="connsiteX3" fmla="*/ 188898 w 347702"/>
                <a:gd name="connsiteY3" fmla="*/ 212725 h 388621"/>
                <a:gd name="connsiteX4" fmla="*/ 1573 w 347702"/>
                <a:gd name="connsiteY4" fmla="*/ 387350 h 388621"/>
                <a:gd name="connsiteX5" fmla="*/ 106348 w 347702"/>
                <a:gd name="connsiteY5" fmla="*/ 285750 h 388621"/>
                <a:gd name="connsiteX6" fmla="*/ 233348 w 347702"/>
                <a:gd name="connsiteY6" fmla="*/ 174625 h 388621"/>
                <a:gd name="connsiteX7" fmla="*/ 271448 w 347702"/>
                <a:gd name="connsiteY7" fmla="*/ 123825 h 388621"/>
                <a:gd name="connsiteX8" fmla="*/ 268273 w 347702"/>
                <a:gd name="connsiteY8" fmla="*/ 73025 h 388621"/>
                <a:gd name="connsiteX9" fmla="*/ 274623 w 347702"/>
                <a:gd name="connsiteY9" fmla="*/ 130175 h 388621"/>
                <a:gd name="connsiteX10" fmla="*/ 347648 w 347702"/>
                <a:gd name="connsiteY10" fmla="*/ 0 h 3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702" h="388621">
                  <a:moveTo>
                    <a:pt x="347648" y="0"/>
                  </a:moveTo>
                  <a:cubicBezTo>
                    <a:pt x="349235" y="0"/>
                    <a:pt x="315898" y="88900"/>
                    <a:pt x="284148" y="130175"/>
                  </a:cubicBezTo>
                  <a:cubicBezTo>
                    <a:pt x="252398" y="171450"/>
                    <a:pt x="173023" y="233892"/>
                    <a:pt x="157148" y="247650"/>
                  </a:cubicBezTo>
                  <a:cubicBezTo>
                    <a:pt x="141273" y="261408"/>
                    <a:pt x="214827" y="189442"/>
                    <a:pt x="188898" y="212725"/>
                  </a:cubicBezTo>
                  <a:cubicBezTo>
                    <a:pt x="162969" y="236008"/>
                    <a:pt x="15331" y="375179"/>
                    <a:pt x="1573" y="387350"/>
                  </a:cubicBezTo>
                  <a:cubicBezTo>
                    <a:pt x="-12185" y="399521"/>
                    <a:pt x="67719" y="321204"/>
                    <a:pt x="106348" y="285750"/>
                  </a:cubicBezTo>
                  <a:cubicBezTo>
                    <a:pt x="144977" y="250296"/>
                    <a:pt x="205831" y="201613"/>
                    <a:pt x="233348" y="174625"/>
                  </a:cubicBezTo>
                  <a:cubicBezTo>
                    <a:pt x="260865" y="147638"/>
                    <a:pt x="265627" y="140758"/>
                    <a:pt x="271448" y="123825"/>
                  </a:cubicBezTo>
                  <a:cubicBezTo>
                    <a:pt x="277269" y="106892"/>
                    <a:pt x="267744" y="71967"/>
                    <a:pt x="268273" y="73025"/>
                  </a:cubicBezTo>
                  <a:cubicBezTo>
                    <a:pt x="268802" y="74083"/>
                    <a:pt x="258219" y="140229"/>
                    <a:pt x="274623" y="130175"/>
                  </a:cubicBezTo>
                  <a:cubicBezTo>
                    <a:pt x="291027" y="120121"/>
                    <a:pt x="346061" y="0"/>
                    <a:pt x="34764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 260">
              <a:extLst>
                <a:ext uri="{FF2B5EF4-FFF2-40B4-BE49-F238E27FC236}">
                  <a16:creationId xmlns:a16="http://schemas.microsoft.com/office/drawing/2014/main" id="{CA394C93-ECAD-ED7A-A62D-586C0CCA71DA}"/>
                </a:ext>
              </a:extLst>
            </p:cNvPr>
            <p:cNvSpPr/>
            <p:nvPr/>
          </p:nvSpPr>
          <p:spPr>
            <a:xfrm>
              <a:off x="1974757" y="7350099"/>
              <a:ext cx="708327" cy="157788"/>
            </a:xfrm>
            <a:custGeom>
              <a:avLst/>
              <a:gdLst>
                <a:gd name="connsiteX0" fmla="*/ 708118 w 708327"/>
                <a:gd name="connsiteY0" fmla="*/ 26 h 157788"/>
                <a:gd name="connsiteX1" fmla="*/ 416018 w 708327"/>
                <a:gd name="connsiteY1" fmla="*/ 101626 h 157788"/>
                <a:gd name="connsiteX2" fmla="*/ 165193 w 708327"/>
                <a:gd name="connsiteY2" fmla="*/ 142901 h 157788"/>
                <a:gd name="connsiteX3" fmla="*/ 247743 w 708327"/>
                <a:gd name="connsiteY3" fmla="*/ 136551 h 157788"/>
                <a:gd name="connsiteX4" fmla="*/ 79468 w 708327"/>
                <a:gd name="connsiteY4" fmla="*/ 155601 h 157788"/>
                <a:gd name="connsiteX5" fmla="*/ 3268 w 708327"/>
                <a:gd name="connsiteY5" fmla="*/ 155601 h 157788"/>
                <a:gd name="connsiteX6" fmla="*/ 181068 w 708327"/>
                <a:gd name="connsiteY6" fmla="*/ 139726 h 157788"/>
                <a:gd name="connsiteX7" fmla="*/ 155668 w 708327"/>
                <a:gd name="connsiteY7" fmla="*/ 130201 h 157788"/>
                <a:gd name="connsiteX8" fmla="*/ 457293 w 708327"/>
                <a:gd name="connsiteY8" fmla="*/ 92101 h 157788"/>
                <a:gd name="connsiteX9" fmla="*/ 708118 w 708327"/>
                <a:gd name="connsiteY9" fmla="*/ 26 h 15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27" h="157788">
                  <a:moveTo>
                    <a:pt x="708118" y="26"/>
                  </a:moveTo>
                  <a:cubicBezTo>
                    <a:pt x="701239" y="1613"/>
                    <a:pt x="506505" y="77814"/>
                    <a:pt x="416018" y="101626"/>
                  </a:cubicBezTo>
                  <a:cubicBezTo>
                    <a:pt x="325531" y="125438"/>
                    <a:pt x="193239" y="137080"/>
                    <a:pt x="165193" y="142901"/>
                  </a:cubicBezTo>
                  <a:cubicBezTo>
                    <a:pt x="137147" y="148722"/>
                    <a:pt x="262030" y="134434"/>
                    <a:pt x="247743" y="136551"/>
                  </a:cubicBezTo>
                  <a:cubicBezTo>
                    <a:pt x="233455" y="138668"/>
                    <a:pt x="120214" y="152426"/>
                    <a:pt x="79468" y="155601"/>
                  </a:cubicBezTo>
                  <a:cubicBezTo>
                    <a:pt x="38722" y="158776"/>
                    <a:pt x="-13665" y="158247"/>
                    <a:pt x="3268" y="155601"/>
                  </a:cubicBezTo>
                  <a:cubicBezTo>
                    <a:pt x="20201" y="152955"/>
                    <a:pt x="155668" y="143959"/>
                    <a:pt x="181068" y="139726"/>
                  </a:cubicBezTo>
                  <a:cubicBezTo>
                    <a:pt x="206468" y="135493"/>
                    <a:pt x="109631" y="138138"/>
                    <a:pt x="155668" y="130201"/>
                  </a:cubicBezTo>
                  <a:cubicBezTo>
                    <a:pt x="201705" y="122264"/>
                    <a:pt x="364160" y="114855"/>
                    <a:pt x="457293" y="92101"/>
                  </a:cubicBezTo>
                  <a:cubicBezTo>
                    <a:pt x="550426" y="69347"/>
                    <a:pt x="714997" y="-1561"/>
                    <a:pt x="708118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 261">
              <a:extLst>
                <a:ext uri="{FF2B5EF4-FFF2-40B4-BE49-F238E27FC236}">
                  <a16:creationId xmlns:a16="http://schemas.microsoft.com/office/drawing/2014/main" id="{B84EBF8F-3003-C9AA-BB62-0E3238B9DAAC}"/>
                </a:ext>
              </a:extLst>
            </p:cNvPr>
            <p:cNvSpPr/>
            <p:nvPr/>
          </p:nvSpPr>
          <p:spPr>
            <a:xfrm>
              <a:off x="1958551" y="7515224"/>
              <a:ext cx="64326" cy="197550"/>
            </a:xfrm>
            <a:custGeom>
              <a:avLst/>
              <a:gdLst>
                <a:gd name="connsiteX0" fmla="*/ 51224 w 64326"/>
                <a:gd name="connsiteY0" fmla="*/ 1 h 197550"/>
                <a:gd name="connsiteX1" fmla="*/ 63924 w 64326"/>
                <a:gd name="connsiteY1" fmla="*/ 120651 h 197550"/>
                <a:gd name="connsiteX2" fmla="*/ 35349 w 64326"/>
                <a:gd name="connsiteY2" fmla="*/ 168276 h 197550"/>
                <a:gd name="connsiteX3" fmla="*/ 424 w 64326"/>
                <a:gd name="connsiteY3" fmla="*/ 196851 h 197550"/>
                <a:gd name="connsiteX4" fmla="*/ 60749 w 64326"/>
                <a:gd name="connsiteY4" fmla="*/ 139701 h 197550"/>
                <a:gd name="connsiteX5" fmla="*/ 38524 w 64326"/>
                <a:gd name="connsiteY5" fmla="*/ 82551 h 197550"/>
                <a:gd name="connsiteX6" fmla="*/ 38524 w 64326"/>
                <a:gd name="connsiteY6" fmla="*/ 117476 h 197550"/>
                <a:gd name="connsiteX7" fmla="*/ 51224 w 64326"/>
                <a:gd name="connsiteY7" fmla="*/ 1 h 1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326" h="197550">
                  <a:moveTo>
                    <a:pt x="51224" y="1"/>
                  </a:moveTo>
                  <a:cubicBezTo>
                    <a:pt x="55457" y="530"/>
                    <a:pt x="66570" y="92605"/>
                    <a:pt x="63924" y="120651"/>
                  </a:cubicBezTo>
                  <a:cubicBezTo>
                    <a:pt x="61278" y="148697"/>
                    <a:pt x="45932" y="155576"/>
                    <a:pt x="35349" y="168276"/>
                  </a:cubicBezTo>
                  <a:cubicBezTo>
                    <a:pt x="24766" y="180976"/>
                    <a:pt x="-3809" y="201613"/>
                    <a:pt x="424" y="196851"/>
                  </a:cubicBezTo>
                  <a:cubicBezTo>
                    <a:pt x="4657" y="192089"/>
                    <a:pt x="54399" y="158751"/>
                    <a:pt x="60749" y="139701"/>
                  </a:cubicBezTo>
                  <a:cubicBezTo>
                    <a:pt x="67099" y="120651"/>
                    <a:pt x="42228" y="86255"/>
                    <a:pt x="38524" y="82551"/>
                  </a:cubicBezTo>
                  <a:cubicBezTo>
                    <a:pt x="34820" y="78847"/>
                    <a:pt x="34291" y="129118"/>
                    <a:pt x="38524" y="117476"/>
                  </a:cubicBezTo>
                  <a:cubicBezTo>
                    <a:pt x="42757" y="105834"/>
                    <a:pt x="46991" y="-528"/>
                    <a:pt x="51224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 262">
              <a:extLst>
                <a:ext uri="{FF2B5EF4-FFF2-40B4-BE49-F238E27FC236}">
                  <a16:creationId xmlns:a16="http://schemas.microsoft.com/office/drawing/2014/main" id="{A3A760A4-679F-CA21-44F5-FA2E4A80FBB5}"/>
                </a:ext>
              </a:extLst>
            </p:cNvPr>
            <p:cNvSpPr/>
            <p:nvPr/>
          </p:nvSpPr>
          <p:spPr>
            <a:xfrm>
              <a:off x="1773932" y="7613297"/>
              <a:ext cx="287228" cy="254932"/>
            </a:xfrm>
            <a:custGeom>
              <a:avLst/>
              <a:gdLst>
                <a:gd name="connsiteX0" fmla="*/ 131068 w 287228"/>
                <a:gd name="connsiteY0" fmla="*/ 353 h 254932"/>
                <a:gd name="connsiteX1" fmla="*/ 150118 w 287228"/>
                <a:gd name="connsiteY1" fmla="*/ 67028 h 254932"/>
                <a:gd name="connsiteX2" fmla="*/ 153293 w 287228"/>
                <a:gd name="connsiteY2" fmla="*/ 92428 h 254932"/>
                <a:gd name="connsiteX3" fmla="*/ 153293 w 287228"/>
                <a:gd name="connsiteY3" fmla="*/ 124178 h 254932"/>
                <a:gd name="connsiteX4" fmla="*/ 112018 w 287228"/>
                <a:gd name="connsiteY4" fmla="*/ 159103 h 254932"/>
                <a:gd name="connsiteX5" fmla="*/ 4068 w 287228"/>
                <a:gd name="connsiteY5" fmla="*/ 254353 h 254932"/>
                <a:gd name="connsiteX6" fmla="*/ 48518 w 287228"/>
                <a:gd name="connsiteY6" fmla="*/ 190853 h 254932"/>
                <a:gd name="connsiteX7" fmla="*/ 283468 w 287228"/>
                <a:gd name="connsiteY7" fmla="*/ 32103 h 254932"/>
                <a:gd name="connsiteX8" fmla="*/ 191393 w 287228"/>
                <a:gd name="connsiteY8" fmla="*/ 86078 h 254932"/>
                <a:gd name="connsiteX9" fmla="*/ 165993 w 287228"/>
                <a:gd name="connsiteY9" fmla="*/ 41628 h 254932"/>
                <a:gd name="connsiteX10" fmla="*/ 131068 w 287228"/>
                <a:gd name="connsiteY10" fmla="*/ 353 h 2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7228" h="254932">
                  <a:moveTo>
                    <a:pt x="131068" y="353"/>
                  </a:moveTo>
                  <a:cubicBezTo>
                    <a:pt x="128422" y="4586"/>
                    <a:pt x="146414" y="51682"/>
                    <a:pt x="150118" y="67028"/>
                  </a:cubicBezTo>
                  <a:cubicBezTo>
                    <a:pt x="153822" y="82374"/>
                    <a:pt x="152764" y="82903"/>
                    <a:pt x="153293" y="92428"/>
                  </a:cubicBezTo>
                  <a:cubicBezTo>
                    <a:pt x="153822" y="101953"/>
                    <a:pt x="160172" y="113066"/>
                    <a:pt x="153293" y="124178"/>
                  </a:cubicBezTo>
                  <a:cubicBezTo>
                    <a:pt x="146414" y="135290"/>
                    <a:pt x="136889" y="137407"/>
                    <a:pt x="112018" y="159103"/>
                  </a:cubicBezTo>
                  <a:cubicBezTo>
                    <a:pt x="87147" y="180799"/>
                    <a:pt x="14651" y="249061"/>
                    <a:pt x="4068" y="254353"/>
                  </a:cubicBezTo>
                  <a:cubicBezTo>
                    <a:pt x="-6515" y="259645"/>
                    <a:pt x="1951" y="227895"/>
                    <a:pt x="48518" y="190853"/>
                  </a:cubicBezTo>
                  <a:cubicBezTo>
                    <a:pt x="95085" y="153811"/>
                    <a:pt x="259656" y="49565"/>
                    <a:pt x="283468" y="32103"/>
                  </a:cubicBezTo>
                  <a:cubicBezTo>
                    <a:pt x="307280" y="14641"/>
                    <a:pt x="210972" y="84491"/>
                    <a:pt x="191393" y="86078"/>
                  </a:cubicBezTo>
                  <a:cubicBezTo>
                    <a:pt x="171814" y="87665"/>
                    <a:pt x="175518" y="52211"/>
                    <a:pt x="165993" y="41628"/>
                  </a:cubicBezTo>
                  <a:cubicBezTo>
                    <a:pt x="156468" y="31045"/>
                    <a:pt x="133714" y="-3880"/>
                    <a:pt x="131068" y="3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 263">
              <a:extLst>
                <a:ext uri="{FF2B5EF4-FFF2-40B4-BE49-F238E27FC236}">
                  <a16:creationId xmlns:a16="http://schemas.microsoft.com/office/drawing/2014/main" id="{84DBD10B-FB68-BE4E-8B51-683659F38118}"/>
                </a:ext>
              </a:extLst>
            </p:cNvPr>
            <p:cNvSpPr/>
            <p:nvPr/>
          </p:nvSpPr>
          <p:spPr>
            <a:xfrm>
              <a:off x="1700659" y="7803515"/>
              <a:ext cx="78069" cy="211437"/>
            </a:xfrm>
            <a:custGeom>
              <a:avLst/>
              <a:gdLst>
                <a:gd name="connsiteX0" fmla="*/ 61466 w 78069"/>
                <a:gd name="connsiteY0" fmla="*/ 635 h 211437"/>
                <a:gd name="connsiteX1" fmla="*/ 77341 w 78069"/>
                <a:gd name="connsiteY1" fmla="*/ 54610 h 211437"/>
                <a:gd name="connsiteX2" fmla="*/ 32891 w 78069"/>
                <a:gd name="connsiteY2" fmla="*/ 146685 h 211437"/>
                <a:gd name="connsiteX3" fmla="*/ 1141 w 78069"/>
                <a:gd name="connsiteY3" fmla="*/ 210185 h 211437"/>
                <a:gd name="connsiteX4" fmla="*/ 74166 w 78069"/>
                <a:gd name="connsiteY4" fmla="*/ 89535 h 211437"/>
                <a:gd name="connsiteX5" fmla="*/ 61466 w 78069"/>
                <a:gd name="connsiteY5" fmla="*/ 635 h 21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069" h="211437">
                  <a:moveTo>
                    <a:pt x="61466" y="635"/>
                  </a:moveTo>
                  <a:cubicBezTo>
                    <a:pt x="61995" y="-5186"/>
                    <a:pt x="82103" y="30268"/>
                    <a:pt x="77341" y="54610"/>
                  </a:cubicBezTo>
                  <a:cubicBezTo>
                    <a:pt x="72579" y="78952"/>
                    <a:pt x="45591" y="120756"/>
                    <a:pt x="32891" y="146685"/>
                  </a:cubicBezTo>
                  <a:cubicBezTo>
                    <a:pt x="20191" y="172614"/>
                    <a:pt x="-5738" y="219710"/>
                    <a:pt x="1141" y="210185"/>
                  </a:cubicBezTo>
                  <a:cubicBezTo>
                    <a:pt x="8020" y="200660"/>
                    <a:pt x="61466" y="121814"/>
                    <a:pt x="74166" y="89535"/>
                  </a:cubicBezTo>
                  <a:cubicBezTo>
                    <a:pt x="86866" y="57256"/>
                    <a:pt x="60937" y="6456"/>
                    <a:pt x="61466" y="6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 264">
              <a:extLst>
                <a:ext uri="{FF2B5EF4-FFF2-40B4-BE49-F238E27FC236}">
                  <a16:creationId xmlns:a16="http://schemas.microsoft.com/office/drawing/2014/main" id="{F4C1EF56-2293-F7AC-C069-318DD05EB9BC}"/>
                </a:ext>
              </a:extLst>
            </p:cNvPr>
            <p:cNvSpPr/>
            <p:nvPr/>
          </p:nvSpPr>
          <p:spPr>
            <a:xfrm>
              <a:off x="1526583" y="7924800"/>
              <a:ext cx="193403" cy="302172"/>
            </a:xfrm>
            <a:custGeom>
              <a:avLst/>
              <a:gdLst>
                <a:gd name="connsiteX0" fmla="*/ 130767 w 193403"/>
                <a:gd name="connsiteY0" fmla="*/ 0 h 302172"/>
                <a:gd name="connsiteX1" fmla="*/ 159342 w 193403"/>
                <a:gd name="connsiteY1" fmla="*/ 53975 h 302172"/>
                <a:gd name="connsiteX2" fmla="*/ 149817 w 193403"/>
                <a:gd name="connsiteY2" fmla="*/ 111125 h 302172"/>
                <a:gd name="connsiteX3" fmla="*/ 130767 w 193403"/>
                <a:gd name="connsiteY3" fmla="*/ 139700 h 302172"/>
                <a:gd name="connsiteX4" fmla="*/ 175217 w 193403"/>
                <a:gd name="connsiteY4" fmla="*/ 66675 h 302172"/>
                <a:gd name="connsiteX5" fmla="*/ 102192 w 193403"/>
                <a:gd name="connsiteY5" fmla="*/ 180975 h 302172"/>
                <a:gd name="connsiteX6" fmla="*/ 592 w 193403"/>
                <a:gd name="connsiteY6" fmla="*/ 301625 h 302172"/>
                <a:gd name="connsiteX7" fmla="*/ 57742 w 193403"/>
                <a:gd name="connsiteY7" fmla="*/ 228600 h 302172"/>
                <a:gd name="connsiteX8" fmla="*/ 191092 w 193403"/>
                <a:gd name="connsiteY8" fmla="*/ 53975 h 302172"/>
                <a:gd name="connsiteX9" fmla="*/ 130767 w 193403"/>
                <a:gd name="connsiteY9" fmla="*/ 0 h 30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403" h="302172">
                  <a:moveTo>
                    <a:pt x="130767" y="0"/>
                  </a:moveTo>
                  <a:cubicBezTo>
                    <a:pt x="125475" y="0"/>
                    <a:pt x="156167" y="35454"/>
                    <a:pt x="159342" y="53975"/>
                  </a:cubicBezTo>
                  <a:cubicBezTo>
                    <a:pt x="162517" y="72496"/>
                    <a:pt x="154580" y="96837"/>
                    <a:pt x="149817" y="111125"/>
                  </a:cubicBezTo>
                  <a:cubicBezTo>
                    <a:pt x="145054" y="125413"/>
                    <a:pt x="126534" y="147108"/>
                    <a:pt x="130767" y="139700"/>
                  </a:cubicBezTo>
                  <a:cubicBezTo>
                    <a:pt x="135000" y="132292"/>
                    <a:pt x="179979" y="59796"/>
                    <a:pt x="175217" y="66675"/>
                  </a:cubicBezTo>
                  <a:cubicBezTo>
                    <a:pt x="170455" y="73554"/>
                    <a:pt x="131296" y="141817"/>
                    <a:pt x="102192" y="180975"/>
                  </a:cubicBezTo>
                  <a:cubicBezTo>
                    <a:pt x="73088" y="220133"/>
                    <a:pt x="8000" y="293688"/>
                    <a:pt x="592" y="301625"/>
                  </a:cubicBezTo>
                  <a:cubicBezTo>
                    <a:pt x="-6816" y="309563"/>
                    <a:pt x="57742" y="228600"/>
                    <a:pt x="57742" y="228600"/>
                  </a:cubicBezTo>
                  <a:cubicBezTo>
                    <a:pt x="89492" y="187325"/>
                    <a:pt x="175217" y="90488"/>
                    <a:pt x="191092" y="53975"/>
                  </a:cubicBezTo>
                  <a:cubicBezTo>
                    <a:pt x="206967" y="17463"/>
                    <a:pt x="136059" y="0"/>
                    <a:pt x="1307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 265">
              <a:extLst>
                <a:ext uri="{FF2B5EF4-FFF2-40B4-BE49-F238E27FC236}">
                  <a16:creationId xmlns:a16="http://schemas.microsoft.com/office/drawing/2014/main" id="{4CB5BA0C-13AF-8C53-F412-F15AEE2CA725}"/>
                </a:ext>
              </a:extLst>
            </p:cNvPr>
            <p:cNvSpPr/>
            <p:nvPr/>
          </p:nvSpPr>
          <p:spPr>
            <a:xfrm>
              <a:off x="1523963" y="7740189"/>
              <a:ext cx="120699" cy="308488"/>
            </a:xfrm>
            <a:custGeom>
              <a:avLst/>
              <a:gdLst>
                <a:gd name="connsiteX0" fmla="*/ 120687 w 120699"/>
                <a:gd name="connsiteY0" fmla="*/ 461 h 308488"/>
                <a:gd name="connsiteX1" fmla="*/ 95287 w 120699"/>
                <a:gd name="connsiteY1" fmla="*/ 117936 h 308488"/>
                <a:gd name="connsiteX2" fmla="*/ 60362 w 120699"/>
                <a:gd name="connsiteY2" fmla="*/ 210011 h 308488"/>
                <a:gd name="connsiteX3" fmla="*/ 44487 w 120699"/>
                <a:gd name="connsiteY3" fmla="*/ 292561 h 308488"/>
                <a:gd name="connsiteX4" fmla="*/ 73062 w 120699"/>
                <a:gd name="connsiteY4" fmla="*/ 210011 h 308488"/>
                <a:gd name="connsiteX5" fmla="*/ 37 w 120699"/>
                <a:gd name="connsiteY5" fmla="*/ 308436 h 308488"/>
                <a:gd name="connsiteX6" fmla="*/ 63537 w 120699"/>
                <a:gd name="connsiteY6" fmla="*/ 194136 h 308488"/>
                <a:gd name="connsiteX7" fmla="*/ 92112 w 120699"/>
                <a:gd name="connsiteY7" fmla="*/ 79836 h 308488"/>
                <a:gd name="connsiteX8" fmla="*/ 120687 w 120699"/>
                <a:gd name="connsiteY8" fmla="*/ 461 h 30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699" h="308488">
                  <a:moveTo>
                    <a:pt x="120687" y="461"/>
                  </a:moveTo>
                  <a:cubicBezTo>
                    <a:pt x="121216" y="6811"/>
                    <a:pt x="105341" y="83011"/>
                    <a:pt x="95287" y="117936"/>
                  </a:cubicBezTo>
                  <a:cubicBezTo>
                    <a:pt x="85233" y="152861"/>
                    <a:pt x="68829" y="180907"/>
                    <a:pt x="60362" y="210011"/>
                  </a:cubicBezTo>
                  <a:cubicBezTo>
                    <a:pt x="51895" y="239115"/>
                    <a:pt x="42370" y="292561"/>
                    <a:pt x="44487" y="292561"/>
                  </a:cubicBezTo>
                  <a:cubicBezTo>
                    <a:pt x="46604" y="292561"/>
                    <a:pt x="80470" y="207365"/>
                    <a:pt x="73062" y="210011"/>
                  </a:cubicBezTo>
                  <a:cubicBezTo>
                    <a:pt x="65654" y="212657"/>
                    <a:pt x="1624" y="311082"/>
                    <a:pt x="37" y="308436"/>
                  </a:cubicBezTo>
                  <a:cubicBezTo>
                    <a:pt x="-1551" y="305790"/>
                    <a:pt x="48191" y="232236"/>
                    <a:pt x="63537" y="194136"/>
                  </a:cubicBezTo>
                  <a:cubicBezTo>
                    <a:pt x="78883" y="156036"/>
                    <a:pt x="82058" y="104707"/>
                    <a:pt x="92112" y="79836"/>
                  </a:cubicBezTo>
                  <a:cubicBezTo>
                    <a:pt x="102166" y="54965"/>
                    <a:pt x="120158" y="-5889"/>
                    <a:pt x="120687" y="4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 266">
              <a:extLst>
                <a:ext uri="{FF2B5EF4-FFF2-40B4-BE49-F238E27FC236}">
                  <a16:creationId xmlns:a16="http://schemas.microsoft.com/office/drawing/2014/main" id="{E676C57D-057B-FA00-6B48-40447E7AC7EE}"/>
                </a:ext>
              </a:extLst>
            </p:cNvPr>
            <p:cNvSpPr/>
            <p:nvPr/>
          </p:nvSpPr>
          <p:spPr>
            <a:xfrm>
              <a:off x="1510242" y="7952471"/>
              <a:ext cx="46750" cy="299454"/>
            </a:xfrm>
            <a:custGeom>
              <a:avLst/>
              <a:gdLst>
                <a:gd name="connsiteX0" fmla="*/ 45508 w 46750"/>
                <a:gd name="connsiteY0" fmla="*/ 904 h 299454"/>
                <a:gd name="connsiteX1" fmla="*/ 35983 w 46750"/>
                <a:gd name="connsiteY1" fmla="*/ 102504 h 299454"/>
                <a:gd name="connsiteX2" fmla="*/ 35983 w 46750"/>
                <a:gd name="connsiteY2" fmla="*/ 162829 h 299454"/>
                <a:gd name="connsiteX3" fmla="*/ 16933 w 46750"/>
                <a:gd name="connsiteY3" fmla="*/ 204104 h 299454"/>
                <a:gd name="connsiteX4" fmla="*/ 32808 w 46750"/>
                <a:gd name="connsiteY4" fmla="*/ 159654 h 299454"/>
                <a:gd name="connsiteX5" fmla="*/ 7408 w 46750"/>
                <a:gd name="connsiteY5" fmla="*/ 210454 h 299454"/>
                <a:gd name="connsiteX6" fmla="*/ 4233 w 46750"/>
                <a:gd name="connsiteY6" fmla="*/ 299354 h 299454"/>
                <a:gd name="connsiteX7" fmla="*/ 4233 w 46750"/>
                <a:gd name="connsiteY7" fmla="*/ 229504 h 299454"/>
                <a:gd name="connsiteX8" fmla="*/ 4233 w 46750"/>
                <a:gd name="connsiteY8" fmla="*/ 166004 h 299454"/>
                <a:gd name="connsiteX9" fmla="*/ 45508 w 46750"/>
                <a:gd name="connsiteY9" fmla="*/ 904 h 29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750" h="299454">
                  <a:moveTo>
                    <a:pt x="45508" y="904"/>
                  </a:moveTo>
                  <a:cubicBezTo>
                    <a:pt x="50800" y="-9679"/>
                    <a:pt x="37570" y="75517"/>
                    <a:pt x="35983" y="102504"/>
                  </a:cubicBezTo>
                  <a:cubicBezTo>
                    <a:pt x="34396" y="129491"/>
                    <a:pt x="39158" y="145896"/>
                    <a:pt x="35983" y="162829"/>
                  </a:cubicBezTo>
                  <a:cubicBezTo>
                    <a:pt x="32808" y="179762"/>
                    <a:pt x="17462" y="204633"/>
                    <a:pt x="16933" y="204104"/>
                  </a:cubicBezTo>
                  <a:cubicBezTo>
                    <a:pt x="16404" y="203575"/>
                    <a:pt x="34396" y="158596"/>
                    <a:pt x="32808" y="159654"/>
                  </a:cubicBezTo>
                  <a:cubicBezTo>
                    <a:pt x="31220" y="160712"/>
                    <a:pt x="12170" y="187171"/>
                    <a:pt x="7408" y="210454"/>
                  </a:cubicBezTo>
                  <a:cubicBezTo>
                    <a:pt x="2645" y="233737"/>
                    <a:pt x="4762" y="296179"/>
                    <a:pt x="4233" y="299354"/>
                  </a:cubicBezTo>
                  <a:cubicBezTo>
                    <a:pt x="3704" y="302529"/>
                    <a:pt x="4233" y="229504"/>
                    <a:pt x="4233" y="229504"/>
                  </a:cubicBezTo>
                  <a:cubicBezTo>
                    <a:pt x="4233" y="207279"/>
                    <a:pt x="-5292" y="203046"/>
                    <a:pt x="4233" y="166004"/>
                  </a:cubicBezTo>
                  <a:cubicBezTo>
                    <a:pt x="13758" y="128962"/>
                    <a:pt x="40216" y="11487"/>
                    <a:pt x="45508" y="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 267">
              <a:extLst>
                <a:ext uri="{FF2B5EF4-FFF2-40B4-BE49-F238E27FC236}">
                  <a16:creationId xmlns:a16="http://schemas.microsoft.com/office/drawing/2014/main" id="{1940C251-D33A-B1CF-AD5E-708F6E94FCA3}"/>
                </a:ext>
              </a:extLst>
            </p:cNvPr>
            <p:cNvSpPr/>
            <p:nvPr/>
          </p:nvSpPr>
          <p:spPr>
            <a:xfrm>
              <a:off x="1473315" y="7853437"/>
              <a:ext cx="117800" cy="411091"/>
            </a:xfrm>
            <a:custGeom>
              <a:avLst/>
              <a:gdLst>
                <a:gd name="connsiteX0" fmla="*/ 117360 w 117800"/>
                <a:gd name="connsiteY0" fmla="*/ 1513 h 411091"/>
                <a:gd name="connsiteX1" fmla="*/ 3060 w 117800"/>
                <a:gd name="connsiteY1" fmla="*/ 299963 h 411091"/>
                <a:gd name="connsiteX2" fmla="*/ 31635 w 117800"/>
                <a:gd name="connsiteY2" fmla="*/ 265038 h 411091"/>
                <a:gd name="connsiteX3" fmla="*/ 18935 w 117800"/>
                <a:gd name="connsiteY3" fmla="*/ 325363 h 411091"/>
                <a:gd name="connsiteX4" fmla="*/ 28460 w 117800"/>
                <a:gd name="connsiteY4" fmla="*/ 411088 h 411091"/>
                <a:gd name="connsiteX5" fmla="*/ 18935 w 117800"/>
                <a:gd name="connsiteY5" fmla="*/ 322188 h 411091"/>
                <a:gd name="connsiteX6" fmla="*/ 41160 w 117800"/>
                <a:gd name="connsiteY6" fmla="*/ 188838 h 411091"/>
                <a:gd name="connsiteX7" fmla="*/ 117360 w 117800"/>
                <a:gd name="connsiteY7" fmla="*/ 1513 h 41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800" h="411091">
                  <a:moveTo>
                    <a:pt x="117360" y="1513"/>
                  </a:moveTo>
                  <a:cubicBezTo>
                    <a:pt x="111010" y="20034"/>
                    <a:pt x="17347" y="256042"/>
                    <a:pt x="3060" y="299963"/>
                  </a:cubicBezTo>
                  <a:cubicBezTo>
                    <a:pt x="-11227" y="343884"/>
                    <a:pt x="28989" y="260805"/>
                    <a:pt x="31635" y="265038"/>
                  </a:cubicBezTo>
                  <a:cubicBezTo>
                    <a:pt x="34281" y="269271"/>
                    <a:pt x="19464" y="301021"/>
                    <a:pt x="18935" y="325363"/>
                  </a:cubicBezTo>
                  <a:cubicBezTo>
                    <a:pt x="18406" y="349705"/>
                    <a:pt x="28460" y="411617"/>
                    <a:pt x="28460" y="411088"/>
                  </a:cubicBezTo>
                  <a:cubicBezTo>
                    <a:pt x="28460" y="410559"/>
                    <a:pt x="16818" y="359230"/>
                    <a:pt x="18935" y="322188"/>
                  </a:cubicBezTo>
                  <a:cubicBezTo>
                    <a:pt x="21052" y="285146"/>
                    <a:pt x="22639" y="238051"/>
                    <a:pt x="41160" y="188838"/>
                  </a:cubicBezTo>
                  <a:cubicBezTo>
                    <a:pt x="59681" y="139625"/>
                    <a:pt x="123710" y="-17008"/>
                    <a:pt x="117360" y="1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 268">
              <a:extLst>
                <a:ext uri="{FF2B5EF4-FFF2-40B4-BE49-F238E27FC236}">
                  <a16:creationId xmlns:a16="http://schemas.microsoft.com/office/drawing/2014/main" id="{4CAADF31-B7D7-EF6A-078D-1015D4516B35}"/>
                </a:ext>
              </a:extLst>
            </p:cNvPr>
            <p:cNvSpPr/>
            <p:nvPr/>
          </p:nvSpPr>
          <p:spPr>
            <a:xfrm>
              <a:off x="1477772" y="7997581"/>
              <a:ext cx="43413" cy="251205"/>
            </a:xfrm>
            <a:custGeom>
              <a:avLst/>
              <a:gdLst>
                <a:gd name="connsiteX0" fmla="*/ 39878 w 43413"/>
                <a:gd name="connsiteY0" fmla="*/ 244 h 251205"/>
                <a:gd name="connsiteX1" fmla="*/ 20828 w 43413"/>
                <a:gd name="connsiteY1" fmla="*/ 181219 h 251205"/>
                <a:gd name="connsiteX2" fmla="*/ 27178 w 43413"/>
                <a:gd name="connsiteY2" fmla="*/ 251069 h 251205"/>
                <a:gd name="connsiteX3" fmla="*/ 30353 w 43413"/>
                <a:gd name="connsiteY3" fmla="*/ 200269 h 251205"/>
                <a:gd name="connsiteX4" fmla="*/ 43053 w 43413"/>
                <a:gd name="connsiteY4" fmla="*/ 247894 h 251205"/>
                <a:gd name="connsiteX5" fmla="*/ 14478 w 43413"/>
                <a:gd name="connsiteY5" fmla="*/ 184394 h 251205"/>
                <a:gd name="connsiteX6" fmla="*/ 1778 w 43413"/>
                <a:gd name="connsiteY6" fmla="*/ 143119 h 251205"/>
                <a:gd name="connsiteX7" fmla="*/ 39878 w 43413"/>
                <a:gd name="connsiteY7" fmla="*/ 244 h 25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13" h="251205">
                  <a:moveTo>
                    <a:pt x="39878" y="244"/>
                  </a:moveTo>
                  <a:cubicBezTo>
                    <a:pt x="43053" y="6594"/>
                    <a:pt x="22945" y="139415"/>
                    <a:pt x="20828" y="181219"/>
                  </a:cubicBezTo>
                  <a:cubicBezTo>
                    <a:pt x="18711" y="223023"/>
                    <a:pt x="25591" y="247894"/>
                    <a:pt x="27178" y="251069"/>
                  </a:cubicBezTo>
                  <a:cubicBezTo>
                    <a:pt x="28765" y="254244"/>
                    <a:pt x="27707" y="200798"/>
                    <a:pt x="30353" y="200269"/>
                  </a:cubicBezTo>
                  <a:cubicBezTo>
                    <a:pt x="32999" y="199740"/>
                    <a:pt x="45699" y="250540"/>
                    <a:pt x="43053" y="247894"/>
                  </a:cubicBezTo>
                  <a:cubicBezTo>
                    <a:pt x="40407" y="245248"/>
                    <a:pt x="21357" y="201856"/>
                    <a:pt x="14478" y="184394"/>
                  </a:cubicBezTo>
                  <a:cubicBezTo>
                    <a:pt x="7599" y="166932"/>
                    <a:pt x="-4572" y="173281"/>
                    <a:pt x="1778" y="143119"/>
                  </a:cubicBezTo>
                  <a:cubicBezTo>
                    <a:pt x="8128" y="112957"/>
                    <a:pt x="36703" y="-6106"/>
                    <a:pt x="39878" y="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 269">
              <a:extLst>
                <a:ext uri="{FF2B5EF4-FFF2-40B4-BE49-F238E27FC236}">
                  <a16:creationId xmlns:a16="http://schemas.microsoft.com/office/drawing/2014/main" id="{42C4B8A9-8CA6-6E1E-059A-FB5AD2A50420}"/>
                </a:ext>
              </a:extLst>
            </p:cNvPr>
            <p:cNvSpPr/>
            <p:nvPr/>
          </p:nvSpPr>
          <p:spPr>
            <a:xfrm>
              <a:off x="2006538" y="7464363"/>
              <a:ext cx="365217" cy="244672"/>
            </a:xfrm>
            <a:custGeom>
              <a:avLst/>
              <a:gdLst>
                <a:gd name="connsiteX0" fmla="*/ 62 w 365217"/>
                <a:gd name="connsiteY0" fmla="*/ 54037 h 244672"/>
                <a:gd name="connsiteX1" fmla="*/ 120712 w 365217"/>
                <a:gd name="connsiteY1" fmla="*/ 79437 h 244672"/>
                <a:gd name="connsiteX2" fmla="*/ 31812 w 365217"/>
                <a:gd name="connsiteY2" fmla="*/ 111187 h 244672"/>
                <a:gd name="connsiteX3" fmla="*/ 193737 w 365217"/>
                <a:gd name="connsiteY3" fmla="*/ 95312 h 244672"/>
                <a:gd name="connsiteX4" fmla="*/ 82612 w 365217"/>
                <a:gd name="connsiteY4" fmla="*/ 146112 h 244672"/>
                <a:gd name="connsiteX5" fmla="*/ 92137 w 365217"/>
                <a:gd name="connsiteY5" fmla="*/ 177862 h 244672"/>
                <a:gd name="connsiteX6" fmla="*/ 50862 w 365217"/>
                <a:gd name="connsiteY6" fmla="*/ 244537 h 244672"/>
                <a:gd name="connsiteX7" fmla="*/ 60387 w 365217"/>
                <a:gd name="connsiteY7" fmla="*/ 158812 h 244672"/>
                <a:gd name="connsiteX8" fmla="*/ 123887 w 365217"/>
                <a:gd name="connsiteY8" fmla="*/ 73087 h 244672"/>
                <a:gd name="connsiteX9" fmla="*/ 365187 w 365217"/>
                <a:gd name="connsiteY9" fmla="*/ 62 h 244672"/>
                <a:gd name="connsiteX10" fmla="*/ 139762 w 365217"/>
                <a:gd name="connsiteY10" fmla="*/ 60387 h 244672"/>
                <a:gd name="connsiteX11" fmla="*/ 62 w 365217"/>
                <a:gd name="connsiteY11" fmla="*/ 54037 h 24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5217" h="244672">
                  <a:moveTo>
                    <a:pt x="62" y="54037"/>
                  </a:moveTo>
                  <a:cubicBezTo>
                    <a:pt x="-3113" y="57212"/>
                    <a:pt x="115420" y="69912"/>
                    <a:pt x="120712" y="79437"/>
                  </a:cubicBezTo>
                  <a:cubicBezTo>
                    <a:pt x="126004" y="88962"/>
                    <a:pt x="19641" y="108541"/>
                    <a:pt x="31812" y="111187"/>
                  </a:cubicBezTo>
                  <a:cubicBezTo>
                    <a:pt x="43983" y="113833"/>
                    <a:pt x="185270" y="89491"/>
                    <a:pt x="193737" y="95312"/>
                  </a:cubicBezTo>
                  <a:cubicBezTo>
                    <a:pt x="202204" y="101133"/>
                    <a:pt x="99545" y="132354"/>
                    <a:pt x="82612" y="146112"/>
                  </a:cubicBezTo>
                  <a:cubicBezTo>
                    <a:pt x="65679" y="159870"/>
                    <a:pt x="97429" y="161458"/>
                    <a:pt x="92137" y="177862"/>
                  </a:cubicBezTo>
                  <a:cubicBezTo>
                    <a:pt x="86845" y="194266"/>
                    <a:pt x="56154" y="247712"/>
                    <a:pt x="50862" y="244537"/>
                  </a:cubicBezTo>
                  <a:cubicBezTo>
                    <a:pt x="45570" y="241362"/>
                    <a:pt x="48216" y="187387"/>
                    <a:pt x="60387" y="158812"/>
                  </a:cubicBezTo>
                  <a:cubicBezTo>
                    <a:pt x="72558" y="130237"/>
                    <a:pt x="73087" y="99545"/>
                    <a:pt x="123887" y="73087"/>
                  </a:cubicBezTo>
                  <a:cubicBezTo>
                    <a:pt x="174687" y="46629"/>
                    <a:pt x="362541" y="2179"/>
                    <a:pt x="365187" y="62"/>
                  </a:cubicBezTo>
                  <a:cubicBezTo>
                    <a:pt x="367833" y="-2055"/>
                    <a:pt x="198499" y="50333"/>
                    <a:pt x="139762" y="60387"/>
                  </a:cubicBezTo>
                  <a:cubicBezTo>
                    <a:pt x="81025" y="70441"/>
                    <a:pt x="3237" y="50862"/>
                    <a:pt x="62" y="540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 270">
              <a:extLst>
                <a:ext uri="{FF2B5EF4-FFF2-40B4-BE49-F238E27FC236}">
                  <a16:creationId xmlns:a16="http://schemas.microsoft.com/office/drawing/2014/main" id="{BB795DA4-FAA2-8CF7-792C-DCF7BBD95E83}"/>
                </a:ext>
              </a:extLst>
            </p:cNvPr>
            <p:cNvSpPr/>
            <p:nvPr/>
          </p:nvSpPr>
          <p:spPr>
            <a:xfrm>
              <a:off x="1802378" y="7654766"/>
              <a:ext cx="267751" cy="321501"/>
            </a:xfrm>
            <a:custGeom>
              <a:avLst/>
              <a:gdLst>
                <a:gd name="connsiteX0" fmla="*/ 267722 w 267751"/>
                <a:gd name="connsiteY0" fmla="*/ 159 h 321501"/>
                <a:gd name="connsiteX1" fmla="*/ 51822 w 267751"/>
                <a:gd name="connsiteY1" fmla="*/ 197009 h 321501"/>
                <a:gd name="connsiteX2" fmla="*/ 1022 w 267751"/>
                <a:gd name="connsiteY2" fmla="*/ 320834 h 321501"/>
                <a:gd name="connsiteX3" fmla="*/ 26422 w 267751"/>
                <a:gd name="connsiteY3" fmla="*/ 238284 h 321501"/>
                <a:gd name="connsiteX4" fmla="*/ 124847 w 267751"/>
                <a:gd name="connsiteY4" fmla="*/ 70009 h 321501"/>
                <a:gd name="connsiteX5" fmla="*/ 35947 w 267751"/>
                <a:gd name="connsiteY5" fmla="*/ 162084 h 321501"/>
                <a:gd name="connsiteX6" fmla="*/ 267722 w 267751"/>
                <a:gd name="connsiteY6" fmla="*/ 159 h 32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51" h="321501">
                  <a:moveTo>
                    <a:pt x="267722" y="159"/>
                  </a:moveTo>
                  <a:cubicBezTo>
                    <a:pt x="270368" y="5980"/>
                    <a:pt x="96272" y="143563"/>
                    <a:pt x="51822" y="197009"/>
                  </a:cubicBezTo>
                  <a:cubicBezTo>
                    <a:pt x="7372" y="250455"/>
                    <a:pt x="5255" y="313955"/>
                    <a:pt x="1022" y="320834"/>
                  </a:cubicBezTo>
                  <a:cubicBezTo>
                    <a:pt x="-3211" y="327713"/>
                    <a:pt x="5784" y="280088"/>
                    <a:pt x="26422" y="238284"/>
                  </a:cubicBezTo>
                  <a:cubicBezTo>
                    <a:pt x="47059" y="196480"/>
                    <a:pt x="123260" y="82709"/>
                    <a:pt x="124847" y="70009"/>
                  </a:cubicBezTo>
                  <a:cubicBezTo>
                    <a:pt x="126434" y="57309"/>
                    <a:pt x="16897" y="174255"/>
                    <a:pt x="35947" y="162084"/>
                  </a:cubicBezTo>
                  <a:cubicBezTo>
                    <a:pt x="54997" y="149913"/>
                    <a:pt x="265076" y="-5662"/>
                    <a:pt x="267722" y="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 271">
              <a:extLst>
                <a:ext uri="{FF2B5EF4-FFF2-40B4-BE49-F238E27FC236}">
                  <a16:creationId xmlns:a16="http://schemas.microsoft.com/office/drawing/2014/main" id="{4C701402-099E-FB0A-01CE-2242A165313D}"/>
                </a:ext>
              </a:extLst>
            </p:cNvPr>
            <p:cNvSpPr/>
            <p:nvPr/>
          </p:nvSpPr>
          <p:spPr>
            <a:xfrm>
              <a:off x="1786252" y="7856838"/>
              <a:ext cx="77567" cy="144325"/>
            </a:xfrm>
            <a:custGeom>
              <a:avLst/>
              <a:gdLst>
                <a:gd name="connsiteX0" fmla="*/ 77473 w 77567"/>
                <a:gd name="connsiteY0" fmla="*/ 1287 h 144325"/>
                <a:gd name="connsiteX1" fmla="*/ 33023 w 77567"/>
                <a:gd name="connsiteY1" fmla="*/ 64787 h 144325"/>
                <a:gd name="connsiteX2" fmla="*/ 1273 w 77567"/>
                <a:gd name="connsiteY2" fmla="*/ 144162 h 144325"/>
                <a:gd name="connsiteX3" fmla="*/ 7623 w 77567"/>
                <a:gd name="connsiteY3" fmla="*/ 83837 h 144325"/>
                <a:gd name="connsiteX4" fmla="*/ 20323 w 77567"/>
                <a:gd name="connsiteY4" fmla="*/ 26687 h 144325"/>
                <a:gd name="connsiteX5" fmla="*/ 77473 w 77567"/>
                <a:gd name="connsiteY5" fmla="*/ 1287 h 14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67" h="144325">
                  <a:moveTo>
                    <a:pt x="77473" y="1287"/>
                  </a:moveTo>
                  <a:cubicBezTo>
                    <a:pt x="79590" y="7637"/>
                    <a:pt x="45723" y="40975"/>
                    <a:pt x="33023" y="64787"/>
                  </a:cubicBezTo>
                  <a:cubicBezTo>
                    <a:pt x="20323" y="88600"/>
                    <a:pt x="5506" y="140987"/>
                    <a:pt x="1273" y="144162"/>
                  </a:cubicBezTo>
                  <a:cubicBezTo>
                    <a:pt x="-2960" y="147337"/>
                    <a:pt x="4448" y="103416"/>
                    <a:pt x="7623" y="83837"/>
                  </a:cubicBezTo>
                  <a:cubicBezTo>
                    <a:pt x="10798" y="64258"/>
                    <a:pt x="11856" y="39916"/>
                    <a:pt x="20323" y="26687"/>
                  </a:cubicBezTo>
                  <a:cubicBezTo>
                    <a:pt x="28790" y="13458"/>
                    <a:pt x="75356" y="-5063"/>
                    <a:pt x="77473" y="1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 272">
              <a:extLst>
                <a:ext uri="{FF2B5EF4-FFF2-40B4-BE49-F238E27FC236}">
                  <a16:creationId xmlns:a16="http://schemas.microsoft.com/office/drawing/2014/main" id="{24BCD358-5243-CF12-C29D-44258AA41439}"/>
                </a:ext>
              </a:extLst>
            </p:cNvPr>
            <p:cNvSpPr/>
            <p:nvPr/>
          </p:nvSpPr>
          <p:spPr>
            <a:xfrm>
              <a:off x="1812505" y="7854865"/>
              <a:ext cx="89611" cy="188521"/>
            </a:xfrm>
            <a:custGeom>
              <a:avLst/>
              <a:gdLst>
                <a:gd name="connsiteX0" fmla="*/ 89320 w 89611"/>
                <a:gd name="connsiteY0" fmla="*/ 85 h 188521"/>
                <a:gd name="connsiteX1" fmla="*/ 28995 w 89611"/>
                <a:gd name="connsiteY1" fmla="*/ 76285 h 188521"/>
                <a:gd name="connsiteX2" fmla="*/ 28995 w 89611"/>
                <a:gd name="connsiteY2" fmla="*/ 117560 h 188521"/>
                <a:gd name="connsiteX3" fmla="*/ 54395 w 89611"/>
                <a:gd name="connsiteY3" fmla="*/ 187410 h 188521"/>
                <a:gd name="connsiteX4" fmla="*/ 41695 w 89611"/>
                <a:gd name="connsiteY4" fmla="*/ 155660 h 188521"/>
                <a:gd name="connsiteX5" fmla="*/ 420 w 89611"/>
                <a:gd name="connsiteY5" fmla="*/ 92160 h 188521"/>
                <a:gd name="connsiteX6" fmla="*/ 89320 w 89611"/>
                <a:gd name="connsiteY6" fmla="*/ 85 h 18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11" h="188521">
                  <a:moveTo>
                    <a:pt x="89320" y="85"/>
                  </a:moveTo>
                  <a:cubicBezTo>
                    <a:pt x="94082" y="-2561"/>
                    <a:pt x="39049" y="56706"/>
                    <a:pt x="28995" y="76285"/>
                  </a:cubicBezTo>
                  <a:cubicBezTo>
                    <a:pt x="18941" y="95864"/>
                    <a:pt x="24762" y="99039"/>
                    <a:pt x="28995" y="117560"/>
                  </a:cubicBezTo>
                  <a:cubicBezTo>
                    <a:pt x="33228" y="136081"/>
                    <a:pt x="52278" y="181060"/>
                    <a:pt x="54395" y="187410"/>
                  </a:cubicBezTo>
                  <a:cubicBezTo>
                    <a:pt x="56512" y="193760"/>
                    <a:pt x="50691" y="171535"/>
                    <a:pt x="41695" y="155660"/>
                  </a:cubicBezTo>
                  <a:cubicBezTo>
                    <a:pt x="32699" y="139785"/>
                    <a:pt x="-4342" y="118089"/>
                    <a:pt x="420" y="92160"/>
                  </a:cubicBezTo>
                  <a:cubicBezTo>
                    <a:pt x="5182" y="66231"/>
                    <a:pt x="84558" y="2731"/>
                    <a:pt x="89320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 273">
              <a:extLst>
                <a:ext uri="{FF2B5EF4-FFF2-40B4-BE49-F238E27FC236}">
                  <a16:creationId xmlns:a16="http://schemas.microsoft.com/office/drawing/2014/main" id="{07997361-F3C6-CDA8-52BB-D3D4510FB665}"/>
                </a:ext>
              </a:extLst>
            </p:cNvPr>
            <p:cNvSpPr/>
            <p:nvPr/>
          </p:nvSpPr>
          <p:spPr>
            <a:xfrm>
              <a:off x="1860162" y="7886119"/>
              <a:ext cx="166865" cy="174813"/>
            </a:xfrm>
            <a:custGeom>
              <a:avLst/>
              <a:gdLst>
                <a:gd name="connsiteX0" fmla="*/ 165488 w 166865"/>
                <a:gd name="connsiteY0" fmla="*/ 581 h 174813"/>
                <a:gd name="connsiteX1" fmla="*/ 111513 w 166865"/>
                <a:gd name="connsiteY1" fmla="*/ 60906 h 174813"/>
                <a:gd name="connsiteX2" fmla="*/ 9913 w 166865"/>
                <a:gd name="connsiteY2" fmla="*/ 162506 h 174813"/>
                <a:gd name="connsiteX3" fmla="*/ 6738 w 166865"/>
                <a:gd name="connsiteY3" fmla="*/ 168856 h 174813"/>
                <a:gd name="connsiteX4" fmla="*/ 35313 w 166865"/>
                <a:gd name="connsiteY4" fmla="*/ 124406 h 174813"/>
                <a:gd name="connsiteX5" fmla="*/ 57538 w 166865"/>
                <a:gd name="connsiteY5" fmla="*/ 95831 h 174813"/>
                <a:gd name="connsiteX6" fmla="*/ 165488 w 166865"/>
                <a:gd name="connsiteY6" fmla="*/ 581 h 17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865" h="174813">
                  <a:moveTo>
                    <a:pt x="165488" y="581"/>
                  </a:moveTo>
                  <a:cubicBezTo>
                    <a:pt x="174484" y="-5240"/>
                    <a:pt x="137442" y="33919"/>
                    <a:pt x="111513" y="60906"/>
                  </a:cubicBezTo>
                  <a:cubicBezTo>
                    <a:pt x="85584" y="87893"/>
                    <a:pt x="9913" y="162506"/>
                    <a:pt x="9913" y="162506"/>
                  </a:cubicBezTo>
                  <a:cubicBezTo>
                    <a:pt x="-7549" y="180498"/>
                    <a:pt x="2505" y="175206"/>
                    <a:pt x="6738" y="168856"/>
                  </a:cubicBezTo>
                  <a:cubicBezTo>
                    <a:pt x="10971" y="162506"/>
                    <a:pt x="26846" y="136577"/>
                    <a:pt x="35313" y="124406"/>
                  </a:cubicBezTo>
                  <a:cubicBezTo>
                    <a:pt x="43780" y="112235"/>
                    <a:pt x="39546" y="112235"/>
                    <a:pt x="57538" y="95831"/>
                  </a:cubicBezTo>
                  <a:cubicBezTo>
                    <a:pt x="75530" y="79427"/>
                    <a:pt x="156492" y="6402"/>
                    <a:pt x="165488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 274">
              <a:extLst>
                <a:ext uri="{FF2B5EF4-FFF2-40B4-BE49-F238E27FC236}">
                  <a16:creationId xmlns:a16="http://schemas.microsoft.com/office/drawing/2014/main" id="{6A7D0FB0-0BBB-A0BF-04C1-8D48466CC5E9}"/>
                </a:ext>
              </a:extLst>
            </p:cNvPr>
            <p:cNvSpPr/>
            <p:nvPr/>
          </p:nvSpPr>
          <p:spPr>
            <a:xfrm>
              <a:off x="1785628" y="7908737"/>
              <a:ext cx="99408" cy="137221"/>
            </a:xfrm>
            <a:custGeom>
              <a:avLst/>
              <a:gdLst>
                <a:gd name="connsiteX0" fmla="*/ 30472 w 99408"/>
                <a:gd name="connsiteY0" fmla="*/ 188 h 137221"/>
                <a:gd name="connsiteX1" fmla="*/ 14597 w 99408"/>
                <a:gd name="connsiteY1" fmla="*/ 63688 h 137221"/>
                <a:gd name="connsiteX2" fmla="*/ 27297 w 99408"/>
                <a:gd name="connsiteY2" fmla="*/ 92263 h 137221"/>
                <a:gd name="connsiteX3" fmla="*/ 97147 w 99408"/>
                <a:gd name="connsiteY3" fmla="*/ 136713 h 137221"/>
                <a:gd name="connsiteX4" fmla="*/ 74922 w 99408"/>
                <a:gd name="connsiteY4" fmla="*/ 114488 h 137221"/>
                <a:gd name="connsiteX5" fmla="*/ 1897 w 99408"/>
                <a:gd name="connsiteY5" fmla="*/ 85913 h 137221"/>
                <a:gd name="connsiteX6" fmla="*/ 30472 w 99408"/>
                <a:gd name="connsiteY6" fmla="*/ 188 h 1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408" h="137221">
                  <a:moveTo>
                    <a:pt x="30472" y="188"/>
                  </a:moveTo>
                  <a:cubicBezTo>
                    <a:pt x="32589" y="-3516"/>
                    <a:pt x="15126" y="48342"/>
                    <a:pt x="14597" y="63688"/>
                  </a:cubicBezTo>
                  <a:cubicBezTo>
                    <a:pt x="14068" y="79034"/>
                    <a:pt x="13539" y="80092"/>
                    <a:pt x="27297" y="92263"/>
                  </a:cubicBezTo>
                  <a:cubicBezTo>
                    <a:pt x="41055" y="104434"/>
                    <a:pt x="97147" y="136713"/>
                    <a:pt x="97147" y="136713"/>
                  </a:cubicBezTo>
                  <a:cubicBezTo>
                    <a:pt x="105084" y="140417"/>
                    <a:pt x="90797" y="122955"/>
                    <a:pt x="74922" y="114488"/>
                  </a:cubicBezTo>
                  <a:cubicBezTo>
                    <a:pt x="59047" y="106021"/>
                    <a:pt x="12480" y="101259"/>
                    <a:pt x="1897" y="85913"/>
                  </a:cubicBezTo>
                  <a:cubicBezTo>
                    <a:pt x="-8686" y="70567"/>
                    <a:pt x="28355" y="3892"/>
                    <a:pt x="30472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 275">
              <a:extLst>
                <a:ext uri="{FF2B5EF4-FFF2-40B4-BE49-F238E27FC236}">
                  <a16:creationId xmlns:a16="http://schemas.microsoft.com/office/drawing/2014/main" id="{3962337C-7383-8547-1B31-0BEBD432CE01}"/>
                </a:ext>
              </a:extLst>
            </p:cNvPr>
            <p:cNvSpPr/>
            <p:nvPr/>
          </p:nvSpPr>
          <p:spPr>
            <a:xfrm>
              <a:off x="1933174" y="7772040"/>
              <a:ext cx="95701" cy="178747"/>
            </a:xfrm>
            <a:custGeom>
              <a:avLst/>
              <a:gdLst>
                <a:gd name="connsiteX0" fmla="*/ 67076 w 95701"/>
                <a:gd name="connsiteY0" fmla="*/ 360 h 178747"/>
                <a:gd name="connsiteX1" fmla="*/ 401 w 95701"/>
                <a:gd name="connsiteY1" fmla="*/ 98785 h 178747"/>
                <a:gd name="connsiteX2" fmla="*/ 44851 w 95701"/>
                <a:gd name="connsiteY2" fmla="*/ 149585 h 178747"/>
                <a:gd name="connsiteX3" fmla="*/ 95651 w 95701"/>
                <a:gd name="connsiteY3" fmla="*/ 178160 h 178747"/>
                <a:gd name="connsiteX4" fmla="*/ 35326 w 95701"/>
                <a:gd name="connsiteY4" fmla="*/ 124185 h 178747"/>
                <a:gd name="connsiteX5" fmla="*/ 401 w 95701"/>
                <a:gd name="connsiteY5" fmla="*/ 67035 h 178747"/>
                <a:gd name="connsiteX6" fmla="*/ 67076 w 95701"/>
                <a:gd name="connsiteY6" fmla="*/ 360 h 17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01" h="178747">
                  <a:moveTo>
                    <a:pt x="67076" y="360"/>
                  </a:moveTo>
                  <a:cubicBezTo>
                    <a:pt x="67076" y="5652"/>
                    <a:pt x="4105" y="73914"/>
                    <a:pt x="401" y="98785"/>
                  </a:cubicBezTo>
                  <a:cubicBezTo>
                    <a:pt x="-3303" y="123656"/>
                    <a:pt x="28976" y="136356"/>
                    <a:pt x="44851" y="149585"/>
                  </a:cubicBezTo>
                  <a:cubicBezTo>
                    <a:pt x="60726" y="162814"/>
                    <a:pt x="97238" y="182393"/>
                    <a:pt x="95651" y="178160"/>
                  </a:cubicBezTo>
                  <a:cubicBezTo>
                    <a:pt x="94064" y="173927"/>
                    <a:pt x="51201" y="142706"/>
                    <a:pt x="35326" y="124185"/>
                  </a:cubicBezTo>
                  <a:cubicBezTo>
                    <a:pt x="19451" y="105664"/>
                    <a:pt x="-3303" y="84497"/>
                    <a:pt x="401" y="67035"/>
                  </a:cubicBezTo>
                  <a:cubicBezTo>
                    <a:pt x="4105" y="49573"/>
                    <a:pt x="67076" y="-4932"/>
                    <a:pt x="67076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 276">
              <a:extLst>
                <a:ext uri="{FF2B5EF4-FFF2-40B4-BE49-F238E27FC236}">
                  <a16:creationId xmlns:a16="http://schemas.microsoft.com/office/drawing/2014/main" id="{D2D5F261-BB31-B8ED-F369-477F03818F3B}"/>
                </a:ext>
              </a:extLst>
            </p:cNvPr>
            <p:cNvSpPr/>
            <p:nvPr/>
          </p:nvSpPr>
          <p:spPr>
            <a:xfrm>
              <a:off x="1874169" y="7712291"/>
              <a:ext cx="168834" cy="162685"/>
            </a:xfrm>
            <a:custGeom>
              <a:avLst/>
              <a:gdLst>
                <a:gd name="connsiteX0" fmla="*/ 167356 w 168834"/>
                <a:gd name="connsiteY0" fmla="*/ 2959 h 162685"/>
                <a:gd name="connsiteX1" fmla="*/ 2256 w 168834"/>
                <a:gd name="connsiteY1" fmla="*/ 161709 h 162685"/>
                <a:gd name="connsiteX2" fmla="*/ 78456 w 168834"/>
                <a:gd name="connsiteY2" fmla="*/ 66459 h 162685"/>
                <a:gd name="connsiteX3" fmla="*/ 167356 w 168834"/>
                <a:gd name="connsiteY3" fmla="*/ 2959 h 162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34" h="162685">
                  <a:moveTo>
                    <a:pt x="167356" y="2959"/>
                  </a:moveTo>
                  <a:cubicBezTo>
                    <a:pt x="154656" y="18834"/>
                    <a:pt x="17073" y="151126"/>
                    <a:pt x="2256" y="161709"/>
                  </a:cubicBezTo>
                  <a:cubicBezTo>
                    <a:pt x="-12561" y="172292"/>
                    <a:pt x="49352" y="93976"/>
                    <a:pt x="78456" y="66459"/>
                  </a:cubicBezTo>
                  <a:cubicBezTo>
                    <a:pt x="107560" y="38942"/>
                    <a:pt x="180056" y="-12916"/>
                    <a:pt x="167356" y="29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 277">
              <a:extLst>
                <a:ext uri="{FF2B5EF4-FFF2-40B4-BE49-F238E27FC236}">
                  <a16:creationId xmlns:a16="http://schemas.microsoft.com/office/drawing/2014/main" id="{CDD9CA57-C1F1-A365-BD4F-9053734E13C3}"/>
                </a:ext>
              </a:extLst>
            </p:cNvPr>
            <p:cNvSpPr/>
            <p:nvPr/>
          </p:nvSpPr>
          <p:spPr>
            <a:xfrm>
              <a:off x="1895678" y="7777277"/>
              <a:ext cx="483648" cy="278578"/>
            </a:xfrm>
            <a:custGeom>
              <a:avLst/>
              <a:gdLst>
                <a:gd name="connsiteX0" fmla="*/ 482397 w 483648"/>
                <a:gd name="connsiteY0" fmla="*/ 4648 h 278578"/>
                <a:gd name="connsiteX1" fmla="*/ 345872 w 483648"/>
                <a:gd name="connsiteY1" fmla="*/ 14173 h 278578"/>
                <a:gd name="connsiteX2" fmla="*/ 190297 w 483648"/>
                <a:gd name="connsiteY2" fmla="*/ 131648 h 278578"/>
                <a:gd name="connsiteX3" fmla="*/ 212522 w 483648"/>
                <a:gd name="connsiteY3" fmla="*/ 103073 h 278578"/>
                <a:gd name="connsiteX4" fmla="*/ 117272 w 483648"/>
                <a:gd name="connsiteY4" fmla="*/ 172923 h 278578"/>
                <a:gd name="connsiteX5" fmla="*/ 72822 w 483648"/>
                <a:gd name="connsiteY5" fmla="*/ 217373 h 278578"/>
                <a:gd name="connsiteX6" fmla="*/ 2972 w 483648"/>
                <a:gd name="connsiteY6" fmla="*/ 274523 h 278578"/>
                <a:gd name="connsiteX7" fmla="*/ 180772 w 483648"/>
                <a:gd name="connsiteY7" fmla="*/ 96723 h 278578"/>
                <a:gd name="connsiteX8" fmla="*/ 399847 w 483648"/>
                <a:gd name="connsiteY8" fmla="*/ 7823 h 278578"/>
                <a:gd name="connsiteX9" fmla="*/ 482397 w 483648"/>
                <a:gd name="connsiteY9" fmla="*/ 4648 h 27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3648" h="278578">
                  <a:moveTo>
                    <a:pt x="482397" y="4648"/>
                  </a:moveTo>
                  <a:cubicBezTo>
                    <a:pt x="473401" y="5706"/>
                    <a:pt x="394555" y="-6994"/>
                    <a:pt x="345872" y="14173"/>
                  </a:cubicBezTo>
                  <a:cubicBezTo>
                    <a:pt x="297189" y="35340"/>
                    <a:pt x="212522" y="116831"/>
                    <a:pt x="190297" y="131648"/>
                  </a:cubicBezTo>
                  <a:cubicBezTo>
                    <a:pt x="168072" y="146465"/>
                    <a:pt x="224693" y="96194"/>
                    <a:pt x="212522" y="103073"/>
                  </a:cubicBezTo>
                  <a:cubicBezTo>
                    <a:pt x="200351" y="109952"/>
                    <a:pt x="140555" y="153873"/>
                    <a:pt x="117272" y="172923"/>
                  </a:cubicBezTo>
                  <a:cubicBezTo>
                    <a:pt x="93989" y="191973"/>
                    <a:pt x="91872" y="200440"/>
                    <a:pt x="72822" y="217373"/>
                  </a:cubicBezTo>
                  <a:cubicBezTo>
                    <a:pt x="53772" y="234306"/>
                    <a:pt x="-15020" y="294631"/>
                    <a:pt x="2972" y="274523"/>
                  </a:cubicBezTo>
                  <a:cubicBezTo>
                    <a:pt x="20964" y="254415"/>
                    <a:pt x="114626" y="141173"/>
                    <a:pt x="180772" y="96723"/>
                  </a:cubicBezTo>
                  <a:cubicBezTo>
                    <a:pt x="246918" y="52273"/>
                    <a:pt x="349047" y="22640"/>
                    <a:pt x="399847" y="7823"/>
                  </a:cubicBezTo>
                  <a:cubicBezTo>
                    <a:pt x="450647" y="-6994"/>
                    <a:pt x="491393" y="3590"/>
                    <a:pt x="482397" y="46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 278">
              <a:extLst>
                <a:ext uri="{FF2B5EF4-FFF2-40B4-BE49-F238E27FC236}">
                  <a16:creationId xmlns:a16="http://schemas.microsoft.com/office/drawing/2014/main" id="{BEFD5FCB-8623-B923-CFE6-FF3900261F84}"/>
                </a:ext>
              </a:extLst>
            </p:cNvPr>
            <p:cNvSpPr/>
            <p:nvPr/>
          </p:nvSpPr>
          <p:spPr>
            <a:xfrm>
              <a:off x="2031824" y="7759638"/>
              <a:ext cx="57361" cy="89034"/>
            </a:xfrm>
            <a:custGeom>
              <a:avLst/>
              <a:gdLst>
                <a:gd name="connsiteX0" fmla="*/ 3351 w 57361"/>
                <a:gd name="connsiteY0" fmla="*/ 62 h 89034"/>
                <a:gd name="connsiteX1" fmla="*/ 38276 w 57361"/>
                <a:gd name="connsiteY1" fmla="*/ 50862 h 89034"/>
                <a:gd name="connsiteX2" fmla="*/ 176 w 57361"/>
                <a:gd name="connsiteY2" fmla="*/ 88962 h 89034"/>
                <a:gd name="connsiteX3" fmla="*/ 57326 w 57361"/>
                <a:gd name="connsiteY3" fmla="*/ 41337 h 89034"/>
                <a:gd name="connsiteX4" fmla="*/ 3351 w 57361"/>
                <a:gd name="connsiteY4" fmla="*/ 62 h 8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61" h="89034">
                  <a:moveTo>
                    <a:pt x="3351" y="62"/>
                  </a:moveTo>
                  <a:cubicBezTo>
                    <a:pt x="176" y="1649"/>
                    <a:pt x="38805" y="36045"/>
                    <a:pt x="38276" y="50862"/>
                  </a:cubicBezTo>
                  <a:cubicBezTo>
                    <a:pt x="37747" y="65679"/>
                    <a:pt x="-2999" y="90549"/>
                    <a:pt x="176" y="88962"/>
                  </a:cubicBezTo>
                  <a:cubicBezTo>
                    <a:pt x="3351" y="87375"/>
                    <a:pt x="55739" y="55095"/>
                    <a:pt x="57326" y="41337"/>
                  </a:cubicBezTo>
                  <a:cubicBezTo>
                    <a:pt x="58913" y="27579"/>
                    <a:pt x="6526" y="-1525"/>
                    <a:pt x="335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 279">
              <a:extLst>
                <a:ext uri="{FF2B5EF4-FFF2-40B4-BE49-F238E27FC236}">
                  <a16:creationId xmlns:a16="http://schemas.microsoft.com/office/drawing/2014/main" id="{29743B6F-01A0-377D-DD60-AD81817E2992}"/>
                </a:ext>
              </a:extLst>
            </p:cNvPr>
            <p:cNvSpPr/>
            <p:nvPr/>
          </p:nvSpPr>
          <p:spPr>
            <a:xfrm>
              <a:off x="2092152" y="7533817"/>
              <a:ext cx="182643" cy="181615"/>
            </a:xfrm>
            <a:custGeom>
              <a:avLst/>
              <a:gdLst>
                <a:gd name="connsiteX0" fmla="*/ 181148 w 182643"/>
                <a:gd name="connsiteY0" fmla="*/ 458 h 181615"/>
                <a:gd name="connsiteX1" fmla="*/ 95423 w 182643"/>
                <a:gd name="connsiteY1" fmla="*/ 111583 h 181615"/>
                <a:gd name="connsiteX2" fmla="*/ 35098 w 182643"/>
                <a:gd name="connsiteY2" fmla="*/ 159208 h 181615"/>
                <a:gd name="connsiteX3" fmla="*/ 76373 w 182643"/>
                <a:gd name="connsiteY3" fmla="*/ 127458 h 181615"/>
                <a:gd name="connsiteX4" fmla="*/ 173 w 182643"/>
                <a:gd name="connsiteY4" fmla="*/ 181433 h 181615"/>
                <a:gd name="connsiteX5" fmla="*/ 101773 w 182643"/>
                <a:gd name="connsiteY5" fmla="*/ 105233 h 181615"/>
                <a:gd name="connsiteX6" fmla="*/ 146223 w 182643"/>
                <a:gd name="connsiteY6" fmla="*/ 73483 h 181615"/>
                <a:gd name="connsiteX7" fmla="*/ 181148 w 182643"/>
                <a:gd name="connsiteY7" fmla="*/ 458 h 18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643" h="181615">
                  <a:moveTo>
                    <a:pt x="181148" y="458"/>
                  </a:moveTo>
                  <a:cubicBezTo>
                    <a:pt x="172681" y="6808"/>
                    <a:pt x="119765" y="85125"/>
                    <a:pt x="95423" y="111583"/>
                  </a:cubicBezTo>
                  <a:cubicBezTo>
                    <a:pt x="71081" y="138041"/>
                    <a:pt x="38273" y="156562"/>
                    <a:pt x="35098" y="159208"/>
                  </a:cubicBezTo>
                  <a:cubicBezTo>
                    <a:pt x="31923" y="161854"/>
                    <a:pt x="82194" y="123754"/>
                    <a:pt x="76373" y="127458"/>
                  </a:cubicBezTo>
                  <a:cubicBezTo>
                    <a:pt x="70552" y="131162"/>
                    <a:pt x="-4060" y="185137"/>
                    <a:pt x="173" y="181433"/>
                  </a:cubicBezTo>
                  <a:cubicBezTo>
                    <a:pt x="4406" y="177729"/>
                    <a:pt x="77431" y="123225"/>
                    <a:pt x="101773" y="105233"/>
                  </a:cubicBezTo>
                  <a:cubicBezTo>
                    <a:pt x="126115" y="87241"/>
                    <a:pt x="132465" y="91475"/>
                    <a:pt x="146223" y="73483"/>
                  </a:cubicBezTo>
                  <a:cubicBezTo>
                    <a:pt x="159981" y="55491"/>
                    <a:pt x="189615" y="-5892"/>
                    <a:pt x="181148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 280">
              <a:extLst>
                <a:ext uri="{FF2B5EF4-FFF2-40B4-BE49-F238E27FC236}">
                  <a16:creationId xmlns:a16="http://schemas.microsoft.com/office/drawing/2014/main" id="{906165F6-DEE7-E2EF-FFC5-BB7625865EFB}"/>
                </a:ext>
              </a:extLst>
            </p:cNvPr>
            <p:cNvSpPr/>
            <p:nvPr/>
          </p:nvSpPr>
          <p:spPr>
            <a:xfrm>
              <a:off x="2107697" y="7591090"/>
              <a:ext cx="194764" cy="181719"/>
            </a:xfrm>
            <a:custGeom>
              <a:avLst/>
              <a:gdLst>
                <a:gd name="connsiteX0" fmla="*/ 10028 w 194764"/>
                <a:gd name="connsiteY0" fmla="*/ 181310 h 181719"/>
                <a:gd name="connsiteX1" fmla="*/ 143378 w 194764"/>
                <a:gd name="connsiteY1" fmla="*/ 54310 h 181719"/>
                <a:gd name="connsiteX2" fmla="*/ 194178 w 194764"/>
                <a:gd name="connsiteY2" fmla="*/ 335 h 181719"/>
                <a:gd name="connsiteX3" fmla="*/ 114803 w 194764"/>
                <a:gd name="connsiteY3" fmla="*/ 76535 h 181719"/>
                <a:gd name="connsiteX4" fmla="*/ 503 w 194764"/>
                <a:gd name="connsiteY4" fmla="*/ 127335 h 181719"/>
                <a:gd name="connsiteX5" fmla="*/ 70353 w 194764"/>
                <a:gd name="connsiteY5" fmla="*/ 95585 h 181719"/>
                <a:gd name="connsiteX6" fmla="*/ 10028 w 194764"/>
                <a:gd name="connsiteY6" fmla="*/ 181310 h 18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764" h="181719">
                  <a:moveTo>
                    <a:pt x="10028" y="181310"/>
                  </a:moveTo>
                  <a:cubicBezTo>
                    <a:pt x="22199" y="174431"/>
                    <a:pt x="112686" y="84472"/>
                    <a:pt x="143378" y="54310"/>
                  </a:cubicBezTo>
                  <a:cubicBezTo>
                    <a:pt x="174070" y="24148"/>
                    <a:pt x="198940" y="-3369"/>
                    <a:pt x="194178" y="335"/>
                  </a:cubicBezTo>
                  <a:cubicBezTo>
                    <a:pt x="189416" y="4039"/>
                    <a:pt x="147082" y="55368"/>
                    <a:pt x="114803" y="76535"/>
                  </a:cubicBezTo>
                  <a:cubicBezTo>
                    <a:pt x="82524" y="97702"/>
                    <a:pt x="7911" y="124160"/>
                    <a:pt x="503" y="127335"/>
                  </a:cubicBezTo>
                  <a:cubicBezTo>
                    <a:pt x="-6905" y="130510"/>
                    <a:pt x="69824" y="85002"/>
                    <a:pt x="70353" y="95585"/>
                  </a:cubicBezTo>
                  <a:cubicBezTo>
                    <a:pt x="70882" y="106168"/>
                    <a:pt x="-2143" y="188189"/>
                    <a:pt x="10028" y="1813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 281">
              <a:extLst>
                <a:ext uri="{FF2B5EF4-FFF2-40B4-BE49-F238E27FC236}">
                  <a16:creationId xmlns:a16="http://schemas.microsoft.com/office/drawing/2014/main" id="{EE30FC1C-C6B4-594B-5323-4C1CE9832731}"/>
                </a:ext>
              </a:extLst>
            </p:cNvPr>
            <p:cNvSpPr/>
            <p:nvPr/>
          </p:nvSpPr>
          <p:spPr>
            <a:xfrm>
              <a:off x="2241505" y="7261735"/>
              <a:ext cx="540962" cy="329794"/>
            </a:xfrm>
            <a:custGeom>
              <a:avLst/>
              <a:gdLst>
                <a:gd name="connsiteX0" fmla="*/ 533445 w 540962"/>
                <a:gd name="connsiteY0" fmla="*/ 2665 h 329794"/>
                <a:gd name="connsiteX1" fmla="*/ 473120 w 540962"/>
                <a:gd name="connsiteY1" fmla="*/ 85215 h 329794"/>
                <a:gd name="connsiteX2" fmla="*/ 419145 w 540962"/>
                <a:gd name="connsiteY2" fmla="*/ 164590 h 329794"/>
                <a:gd name="connsiteX3" fmla="*/ 241345 w 540962"/>
                <a:gd name="connsiteY3" fmla="*/ 212215 h 329794"/>
                <a:gd name="connsiteX4" fmla="*/ 311195 w 540962"/>
                <a:gd name="connsiteY4" fmla="*/ 209040 h 329794"/>
                <a:gd name="connsiteX5" fmla="*/ 174670 w 540962"/>
                <a:gd name="connsiteY5" fmla="*/ 155065 h 329794"/>
                <a:gd name="connsiteX6" fmla="*/ 260395 w 540962"/>
                <a:gd name="connsiteY6" fmla="*/ 215390 h 329794"/>
                <a:gd name="connsiteX7" fmla="*/ 196895 w 540962"/>
                <a:gd name="connsiteY7" fmla="*/ 243965 h 329794"/>
                <a:gd name="connsiteX8" fmla="*/ 45 w 540962"/>
                <a:gd name="connsiteY8" fmla="*/ 329690 h 329794"/>
                <a:gd name="connsiteX9" fmla="*/ 181020 w 540962"/>
                <a:gd name="connsiteY9" fmla="*/ 224915 h 329794"/>
                <a:gd name="connsiteX10" fmla="*/ 428670 w 540962"/>
                <a:gd name="connsiteY10" fmla="*/ 129665 h 329794"/>
                <a:gd name="connsiteX11" fmla="*/ 288970 w 540962"/>
                <a:gd name="connsiteY11" fmla="*/ 189990 h 329794"/>
                <a:gd name="connsiteX12" fmla="*/ 533445 w 540962"/>
                <a:gd name="connsiteY12" fmla="*/ 2665 h 32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0962" h="329794">
                  <a:moveTo>
                    <a:pt x="533445" y="2665"/>
                  </a:moveTo>
                  <a:cubicBezTo>
                    <a:pt x="564137" y="-14798"/>
                    <a:pt x="492170" y="58228"/>
                    <a:pt x="473120" y="85215"/>
                  </a:cubicBezTo>
                  <a:cubicBezTo>
                    <a:pt x="454070" y="112202"/>
                    <a:pt x="457774" y="143423"/>
                    <a:pt x="419145" y="164590"/>
                  </a:cubicBezTo>
                  <a:cubicBezTo>
                    <a:pt x="380516" y="185757"/>
                    <a:pt x="259337" y="204807"/>
                    <a:pt x="241345" y="212215"/>
                  </a:cubicBezTo>
                  <a:cubicBezTo>
                    <a:pt x="223353" y="219623"/>
                    <a:pt x="322307" y="218565"/>
                    <a:pt x="311195" y="209040"/>
                  </a:cubicBezTo>
                  <a:cubicBezTo>
                    <a:pt x="300082" y="199515"/>
                    <a:pt x="183137" y="154007"/>
                    <a:pt x="174670" y="155065"/>
                  </a:cubicBezTo>
                  <a:cubicBezTo>
                    <a:pt x="166203" y="156123"/>
                    <a:pt x="256691" y="200573"/>
                    <a:pt x="260395" y="215390"/>
                  </a:cubicBezTo>
                  <a:cubicBezTo>
                    <a:pt x="264099" y="230207"/>
                    <a:pt x="196895" y="243965"/>
                    <a:pt x="196895" y="243965"/>
                  </a:cubicBezTo>
                  <a:cubicBezTo>
                    <a:pt x="153503" y="263015"/>
                    <a:pt x="2691" y="332865"/>
                    <a:pt x="45" y="329690"/>
                  </a:cubicBezTo>
                  <a:cubicBezTo>
                    <a:pt x="-2601" y="326515"/>
                    <a:pt x="109583" y="258252"/>
                    <a:pt x="181020" y="224915"/>
                  </a:cubicBezTo>
                  <a:cubicBezTo>
                    <a:pt x="252457" y="191578"/>
                    <a:pt x="410678" y="135486"/>
                    <a:pt x="428670" y="129665"/>
                  </a:cubicBezTo>
                  <a:cubicBezTo>
                    <a:pt x="446662" y="123844"/>
                    <a:pt x="273095" y="206394"/>
                    <a:pt x="288970" y="189990"/>
                  </a:cubicBezTo>
                  <a:cubicBezTo>
                    <a:pt x="304845" y="173586"/>
                    <a:pt x="502753" y="20128"/>
                    <a:pt x="533445" y="2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 282">
              <a:extLst>
                <a:ext uri="{FF2B5EF4-FFF2-40B4-BE49-F238E27FC236}">
                  <a16:creationId xmlns:a16="http://schemas.microsoft.com/office/drawing/2014/main" id="{CC111DD8-3342-D0DF-DA98-265870B01053}"/>
                </a:ext>
              </a:extLst>
            </p:cNvPr>
            <p:cNvSpPr/>
            <p:nvPr/>
          </p:nvSpPr>
          <p:spPr>
            <a:xfrm>
              <a:off x="2105025" y="7648460"/>
              <a:ext cx="207375" cy="178057"/>
            </a:xfrm>
            <a:custGeom>
              <a:avLst/>
              <a:gdLst>
                <a:gd name="connsiteX0" fmla="*/ 136525 w 207375"/>
                <a:gd name="connsiteY0" fmla="*/ 115 h 178057"/>
                <a:gd name="connsiteX1" fmla="*/ 165100 w 207375"/>
                <a:gd name="connsiteY1" fmla="*/ 47740 h 178057"/>
                <a:gd name="connsiteX2" fmla="*/ 133350 w 207375"/>
                <a:gd name="connsiteY2" fmla="*/ 114415 h 178057"/>
                <a:gd name="connsiteX3" fmla="*/ 206375 w 207375"/>
                <a:gd name="connsiteY3" fmla="*/ 63615 h 178057"/>
                <a:gd name="connsiteX4" fmla="*/ 69850 w 207375"/>
                <a:gd name="connsiteY4" fmla="*/ 177915 h 178057"/>
                <a:gd name="connsiteX5" fmla="*/ 152400 w 207375"/>
                <a:gd name="connsiteY5" fmla="*/ 89015 h 178057"/>
                <a:gd name="connsiteX6" fmla="*/ 0 w 207375"/>
                <a:gd name="connsiteY6" fmla="*/ 168390 h 178057"/>
                <a:gd name="connsiteX7" fmla="*/ 152400 w 207375"/>
                <a:gd name="connsiteY7" fmla="*/ 69965 h 178057"/>
                <a:gd name="connsiteX8" fmla="*/ 193675 w 207375"/>
                <a:gd name="connsiteY8" fmla="*/ 35040 h 178057"/>
                <a:gd name="connsiteX9" fmla="*/ 136525 w 207375"/>
                <a:gd name="connsiteY9" fmla="*/ 115 h 17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375" h="178057">
                  <a:moveTo>
                    <a:pt x="136525" y="115"/>
                  </a:moveTo>
                  <a:cubicBezTo>
                    <a:pt x="131763" y="2232"/>
                    <a:pt x="165629" y="28690"/>
                    <a:pt x="165100" y="47740"/>
                  </a:cubicBezTo>
                  <a:cubicBezTo>
                    <a:pt x="164571" y="66790"/>
                    <a:pt x="126471" y="111769"/>
                    <a:pt x="133350" y="114415"/>
                  </a:cubicBezTo>
                  <a:cubicBezTo>
                    <a:pt x="140229" y="117061"/>
                    <a:pt x="216958" y="53032"/>
                    <a:pt x="206375" y="63615"/>
                  </a:cubicBezTo>
                  <a:cubicBezTo>
                    <a:pt x="195792" y="74198"/>
                    <a:pt x="78846" y="173682"/>
                    <a:pt x="69850" y="177915"/>
                  </a:cubicBezTo>
                  <a:cubicBezTo>
                    <a:pt x="60854" y="182148"/>
                    <a:pt x="164042" y="90602"/>
                    <a:pt x="152400" y="89015"/>
                  </a:cubicBezTo>
                  <a:cubicBezTo>
                    <a:pt x="140758" y="87428"/>
                    <a:pt x="0" y="171565"/>
                    <a:pt x="0" y="168390"/>
                  </a:cubicBezTo>
                  <a:cubicBezTo>
                    <a:pt x="0" y="165215"/>
                    <a:pt x="120121" y="92190"/>
                    <a:pt x="152400" y="69965"/>
                  </a:cubicBezTo>
                  <a:cubicBezTo>
                    <a:pt x="184679" y="47740"/>
                    <a:pt x="193146" y="44565"/>
                    <a:pt x="193675" y="35040"/>
                  </a:cubicBezTo>
                  <a:cubicBezTo>
                    <a:pt x="194204" y="25515"/>
                    <a:pt x="141287" y="-2002"/>
                    <a:pt x="136525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 283">
              <a:extLst>
                <a:ext uri="{FF2B5EF4-FFF2-40B4-BE49-F238E27FC236}">
                  <a16:creationId xmlns:a16="http://schemas.microsoft.com/office/drawing/2014/main" id="{2E617BD6-206C-9B76-0B3B-4F0A4C0C6B41}"/>
                </a:ext>
              </a:extLst>
            </p:cNvPr>
            <p:cNvSpPr/>
            <p:nvPr/>
          </p:nvSpPr>
          <p:spPr>
            <a:xfrm>
              <a:off x="1849730" y="7823146"/>
              <a:ext cx="99918" cy="191865"/>
            </a:xfrm>
            <a:custGeom>
              <a:avLst/>
              <a:gdLst>
                <a:gd name="connsiteX0" fmla="*/ 52095 w 99918"/>
                <a:gd name="connsiteY0" fmla="*/ 54 h 191865"/>
                <a:gd name="connsiteX1" fmla="*/ 58445 w 99918"/>
                <a:gd name="connsiteY1" fmla="*/ 82604 h 191865"/>
                <a:gd name="connsiteX2" fmla="*/ 10820 w 99918"/>
                <a:gd name="connsiteY2" fmla="*/ 108004 h 191865"/>
                <a:gd name="connsiteX3" fmla="*/ 26695 w 99918"/>
                <a:gd name="connsiteY3" fmla="*/ 190554 h 191865"/>
                <a:gd name="connsiteX4" fmla="*/ 7645 w 99918"/>
                <a:gd name="connsiteY4" fmla="*/ 155629 h 191865"/>
                <a:gd name="connsiteX5" fmla="*/ 4470 w 99918"/>
                <a:gd name="connsiteY5" fmla="*/ 114354 h 191865"/>
                <a:gd name="connsiteX6" fmla="*/ 67970 w 99918"/>
                <a:gd name="connsiteY6" fmla="*/ 95304 h 191865"/>
                <a:gd name="connsiteX7" fmla="*/ 99720 w 99918"/>
                <a:gd name="connsiteY7" fmla="*/ 95304 h 191865"/>
                <a:gd name="connsiteX8" fmla="*/ 80670 w 99918"/>
                <a:gd name="connsiteY8" fmla="*/ 69904 h 191865"/>
                <a:gd name="connsiteX9" fmla="*/ 52095 w 99918"/>
                <a:gd name="connsiteY9" fmla="*/ 54 h 19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918" h="191865">
                  <a:moveTo>
                    <a:pt x="52095" y="54"/>
                  </a:moveTo>
                  <a:cubicBezTo>
                    <a:pt x="48391" y="2171"/>
                    <a:pt x="65324" y="64612"/>
                    <a:pt x="58445" y="82604"/>
                  </a:cubicBezTo>
                  <a:cubicBezTo>
                    <a:pt x="51566" y="100596"/>
                    <a:pt x="16112" y="90012"/>
                    <a:pt x="10820" y="108004"/>
                  </a:cubicBezTo>
                  <a:cubicBezTo>
                    <a:pt x="5528" y="125996"/>
                    <a:pt x="27224" y="182617"/>
                    <a:pt x="26695" y="190554"/>
                  </a:cubicBezTo>
                  <a:cubicBezTo>
                    <a:pt x="26166" y="198492"/>
                    <a:pt x="11349" y="168329"/>
                    <a:pt x="7645" y="155629"/>
                  </a:cubicBezTo>
                  <a:cubicBezTo>
                    <a:pt x="3941" y="142929"/>
                    <a:pt x="-5584" y="124408"/>
                    <a:pt x="4470" y="114354"/>
                  </a:cubicBezTo>
                  <a:cubicBezTo>
                    <a:pt x="14524" y="104300"/>
                    <a:pt x="52095" y="98479"/>
                    <a:pt x="67970" y="95304"/>
                  </a:cubicBezTo>
                  <a:cubicBezTo>
                    <a:pt x="83845" y="92129"/>
                    <a:pt x="97603" y="99537"/>
                    <a:pt x="99720" y="95304"/>
                  </a:cubicBezTo>
                  <a:cubicBezTo>
                    <a:pt x="101837" y="91071"/>
                    <a:pt x="86491" y="82075"/>
                    <a:pt x="80670" y="69904"/>
                  </a:cubicBezTo>
                  <a:cubicBezTo>
                    <a:pt x="74849" y="57733"/>
                    <a:pt x="55799" y="-2063"/>
                    <a:pt x="52095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 284">
              <a:extLst>
                <a:ext uri="{FF2B5EF4-FFF2-40B4-BE49-F238E27FC236}">
                  <a16:creationId xmlns:a16="http://schemas.microsoft.com/office/drawing/2014/main" id="{BD2C4DFA-7352-85F3-E279-6C858E8F622B}"/>
                </a:ext>
              </a:extLst>
            </p:cNvPr>
            <p:cNvSpPr/>
            <p:nvPr/>
          </p:nvSpPr>
          <p:spPr>
            <a:xfrm>
              <a:off x="2216851" y="7586915"/>
              <a:ext cx="726575" cy="267898"/>
            </a:xfrm>
            <a:custGeom>
              <a:avLst/>
              <a:gdLst>
                <a:gd name="connsiteX0" fmla="*/ 265999 w 726575"/>
                <a:gd name="connsiteY0" fmla="*/ 1335 h 267898"/>
                <a:gd name="connsiteX1" fmla="*/ 2474 w 726575"/>
                <a:gd name="connsiteY1" fmla="*/ 264860 h 267898"/>
                <a:gd name="connsiteX2" fmla="*/ 145349 w 726575"/>
                <a:gd name="connsiteY2" fmla="*/ 144210 h 267898"/>
                <a:gd name="connsiteX3" fmla="*/ 335849 w 726575"/>
                <a:gd name="connsiteY3" fmla="*/ 137860 h 267898"/>
                <a:gd name="connsiteX4" fmla="*/ 307274 w 726575"/>
                <a:gd name="connsiteY4" fmla="*/ 115635 h 267898"/>
                <a:gd name="connsiteX5" fmla="*/ 339024 w 726575"/>
                <a:gd name="connsiteY5" fmla="*/ 77535 h 267898"/>
                <a:gd name="connsiteX6" fmla="*/ 408874 w 726575"/>
                <a:gd name="connsiteY6" fmla="*/ 125160 h 267898"/>
                <a:gd name="connsiteX7" fmla="*/ 462849 w 726575"/>
                <a:gd name="connsiteY7" fmla="*/ 109285 h 267898"/>
                <a:gd name="connsiteX8" fmla="*/ 450149 w 726575"/>
                <a:gd name="connsiteY8" fmla="*/ 42610 h 267898"/>
                <a:gd name="connsiteX9" fmla="*/ 519999 w 726575"/>
                <a:gd name="connsiteY9" fmla="*/ 112460 h 267898"/>
                <a:gd name="connsiteX10" fmla="*/ 535874 w 726575"/>
                <a:gd name="connsiteY10" fmla="*/ 77535 h 267898"/>
                <a:gd name="connsiteX11" fmla="*/ 726374 w 726575"/>
                <a:gd name="connsiteY11" fmla="*/ 77535 h 267898"/>
                <a:gd name="connsiteX12" fmla="*/ 564449 w 726575"/>
                <a:gd name="connsiteY12" fmla="*/ 74360 h 267898"/>
                <a:gd name="connsiteX13" fmla="*/ 208849 w 726575"/>
                <a:gd name="connsiteY13" fmla="*/ 137860 h 267898"/>
                <a:gd name="connsiteX14" fmla="*/ 59624 w 726575"/>
                <a:gd name="connsiteY14" fmla="*/ 160085 h 267898"/>
                <a:gd name="connsiteX15" fmla="*/ 265999 w 726575"/>
                <a:gd name="connsiteY15" fmla="*/ 1335 h 26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575" h="267898">
                  <a:moveTo>
                    <a:pt x="265999" y="1335"/>
                  </a:moveTo>
                  <a:cubicBezTo>
                    <a:pt x="256474" y="18798"/>
                    <a:pt x="22582" y="241048"/>
                    <a:pt x="2474" y="264860"/>
                  </a:cubicBezTo>
                  <a:cubicBezTo>
                    <a:pt x="-17634" y="288672"/>
                    <a:pt x="89786" y="165377"/>
                    <a:pt x="145349" y="144210"/>
                  </a:cubicBezTo>
                  <a:cubicBezTo>
                    <a:pt x="200911" y="123043"/>
                    <a:pt x="308862" y="142622"/>
                    <a:pt x="335849" y="137860"/>
                  </a:cubicBezTo>
                  <a:cubicBezTo>
                    <a:pt x="362836" y="133098"/>
                    <a:pt x="306745" y="125689"/>
                    <a:pt x="307274" y="115635"/>
                  </a:cubicBezTo>
                  <a:cubicBezTo>
                    <a:pt x="307803" y="105581"/>
                    <a:pt x="322091" y="75948"/>
                    <a:pt x="339024" y="77535"/>
                  </a:cubicBezTo>
                  <a:cubicBezTo>
                    <a:pt x="355957" y="79123"/>
                    <a:pt x="388237" y="119868"/>
                    <a:pt x="408874" y="125160"/>
                  </a:cubicBezTo>
                  <a:cubicBezTo>
                    <a:pt x="429511" y="130452"/>
                    <a:pt x="455970" y="123043"/>
                    <a:pt x="462849" y="109285"/>
                  </a:cubicBezTo>
                  <a:cubicBezTo>
                    <a:pt x="469728" y="95527"/>
                    <a:pt x="440624" y="42081"/>
                    <a:pt x="450149" y="42610"/>
                  </a:cubicBezTo>
                  <a:cubicBezTo>
                    <a:pt x="459674" y="43139"/>
                    <a:pt x="505712" y="106639"/>
                    <a:pt x="519999" y="112460"/>
                  </a:cubicBezTo>
                  <a:cubicBezTo>
                    <a:pt x="534286" y="118281"/>
                    <a:pt x="501478" y="83356"/>
                    <a:pt x="535874" y="77535"/>
                  </a:cubicBezTo>
                  <a:cubicBezTo>
                    <a:pt x="570270" y="71714"/>
                    <a:pt x="721612" y="78064"/>
                    <a:pt x="726374" y="77535"/>
                  </a:cubicBezTo>
                  <a:cubicBezTo>
                    <a:pt x="731137" y="77006"/>
                    <a:pt x="650703" y="64306"/>
                    <a:pt x="564449" y="74360"/>
                  </a:cubicBezTo>
                  <a:cubicBezTo>
                    <a:pt x="478195" y="84414"/>
                    <a:pt x="292986" y="123573"/>
                    <a:pt x="208849" y="137860"/>
                  </a:cubicBezTo>
                  <a:cubicBezTo>
                    <a:pt x="124712" y="152147"/>
                    <a:pt x="48512" y="177018"/>
                    <a:pt x="59624" y="160085"/>
                  </a:cubicBezTo>
                  <a:cubicBezTo>
                    <a:pt x="70736" y="143152"/>
                    <a:pt x="275524" y="-16128"/>
                    <a:pt x="265999" y="13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 285">
              <a:extLst>
                <a:ext uri="{FF2B5EF4-FFF2-40B4-BE49-F238E27FC236}">
                  <a16:creationId xmlns:a16="http://schemas.microsoft.com/office/drawing/2014/main" id="{7BBC7BDA-00EA-D3A3-A3B4-9CFA78BE8442}"/>
                </a:ext>
              </a:extLst>
            </p:cNvPr>
            <p:cNvSpPr/>
            <p:nvPr/>
          </p:nvSpPr>
          <p:spPr>
            <a:xfrm>
              <a:off x="2253346" y="7263831"/>
              <a:ext cx="585786" cy="362583"/>
            </a:xfrm>
            <a:custGeom>
              <a:avLst/>
              <a:gdLst>
                <a:gd name="connsiteX0" fmla="*/ 585104 w 585786"/>
                <a:gd name="connsiteY0" fmla="*/ 67244 h 362583"/>
                <a:gd name="connsiteX1" fmla="*/ 299354 w 585786"/>
                <a:gd name="connsiteY1" fmla="*/ 248219 h 362583"/>
                <a:gd name="connsiteX2" fmla="*/ 904 w 585786"/>
                <a:gd name="connsiteY2" fmla="*/ 362519 h 362583"/>
                <a:gd name="connsiteX3" fmla="*/ 210454 w 585786"/>
                <a:gd name="connsiteY3" fmla="*/ 264094 h 362583"/>
                <a:gd name="connsiteX4" fmla="*/ 318404 w 585786"/>
                <a:gd name="connsiteY4" fmla="*/ 235519 h 362583"/>
                <a:gd name="connsiteX5" fmla="*/ 229504 w 585786"/>
                <a:gd name="connsiteY5" fmla="*/ 225994 h 362583"/>
                <a:gd name="connsiteX6" fmla="*/ 391429 w 585786"/>
                <a:gd name="connsiteY6" fmla="*/ 197419 h 362583"/>
                <a:gd name="connsiteX7" fmla="*/ 477154 w 585786"/>
                <a:gd name="connsiteY7" fmla="*/ 124394 h 362583"/>
                <a:gd name="connsiteX8" fmla="*/ 569229 w 585786"/>
                <a:gd name="connsiteY8" fmla="*/ 569 h 362583"/>
                <a:gd name="connsiteX9" fmla="*/ 385079 w 585786"/>
                <a:gd name="connsiteY9" fmla="*/ 178369 h 362583"/>
                <a:gd name="connsiteX10" fmla="*/ 585104 w 585786"/>
                <a:gd name="connsiteY10" fmla="*/ 67244 h 36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786" h="362583">
                  <a:moveTo>
                    <a:pt x="585104" y="67244"/>
                  </a:moveTo>
                  <a:cubicBezTo>
                    <a:pt x="570817" y="78886"/>
                    <a:pt x="396721" y="199007"/>
                    <a:pt x="299354" y="248219"/>
                  </a:cubicBezTo>
                  <a:cubicBezTo>
                    <a:pt x="201987" y="297431"/>
                    <a:pt x="15721" y="359873"/>
                    <a:pt x="904" y="362519"/>
                  </a:cubicBezTo>
                  <a:cubicBezTo>
                    <a:pt x="-13913" y="365165"/>
                    <a:pt x="157537" y="285261"/>
                    <a:pt x="210454" y="264094"/>
                  </a:cubicBezTo>
                  <a:cubicBezTo>
                    <a:pt x="263371" y="242927"/>
                    <a:pt x="315229" y="241869"/>
                    <a:pt x="318404" y="235519"/>
                  </a:cubicBezTo>
                  <a:cubicBezTo>
                    <a:pt x="321579" y="229169"/>
                    <a:pt x="217333" y="232344"/>
                    <a:pt x="229504" y="225994"/>
                  </a:cubicBezTo>
                  <a:cubicBezTo>
                    <a:pt x="241675" y="219644"/>
                    <a:pt x="350154" y="214352"/>
                    <a:pt x="391429" y="197419"/>
                  </a:cubicBezTo>
                  <a:cubicBezTo>
                    <a:pt x="432704" y="180486"/>
                    <a:pt x="447521" y="157202"/>
                    <a:pt x="477154" y="124394"/>
                  </a:cubicBezTo>
                  <a:cubicBezTo>
                    <a:pt x="506787" y="91586"/>
                    <a:pt x="584575" y="-8427"/>
                    <a:pt x="569229" y="569"/>
                  </a:cubicBezTo>
                  <a:cubicBezTo>
                    <a:pt x="553883" y="9565"/>
                    <a:pt x="385608" y="165140"/>
                    <a:pt x="385079" y="178369"/>
                  </a:cubicBezTo>
                  <a:cubicBezTo>
                    <a:pt x="384550" y="191598"/>
                    <a:pt x="599391" y="55602"/>
                    <a:pt x="585104" y="67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 286">
              <a:extLst>
                <a:ext uri="{FF2B5EF4-FFF2-40B4-BE49-F238E27FC236}">
                  <a16:creationId xmlns:a16="http://schemas.microsoft.com/office/drawing/2014/main" id="{859BBED2-5BEA-B36A-7BEA-2B91408E941E}"/>
                </a:ext>
              </a:extLst>
            </p:cNvPr>
            <p:cNvSpPr/>
            <p:nvPr/>
          </p:nvSpPr>
          <p:spPr>
            <a:xfrm>
              <a:off x="1659452" y="7968827"/>
              <a:ext cx="153793" cy="283862"/>
            </a:xfrm>
            <a:custGeom>
              <a:avLst/>
              <a:gdLst>
                <a:gd name="connsiteX0" fmla="*/ 153473 w 153793"/>
                <a:gd name="connsiteY0" fmla="*/ 44873 h 283862"/>
                <a:gd name="connsiteX1" fmla="*/ 102673 w 153793"/>
                <a:gd name="connsiteY1" fmla="*/ 108373 h 283862"/>
                <a:gd name="connsiteX2" fmla="*/ 1073 w 153793"/>
                <a:gd name="connsiteY2" fmla="*/ 282998 h 283862"/>
                <a:gd name="connsiteX3" fmla="*/ 51873 w 153793"/>
                <a:gd name="connsiteY3" fmla="*/ 171873 h 283862"/>
                <a:gd name="connsiteX4" fmla="*/ 93148 w 153793"/>
                <a:gd name="connsiteY4" fmla="*/ 89323 h 283862"/>
                <a:gd name="connsiteX5" fmla="*/ 109023 w 153793"/>
                <a:gd name="connsiteY5" fmla="*/ 423 h 283862"/>
                <a:gd name="connsiteX6" fmla="*/ 80448 w 153793"/>
                <a:gd name="connsiteY6" fmla="*/ 127423 h 283862"/>
                <a:gd name="connsiteX7" fmla="*/ 153473 w 153793"/>
                <a:gd name="connsiteY7" fmla="*/ 44873 h 28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793" h="283862">
                  <a:moveTo>
                    <a:pt x="153473" y="44873"/>
                  </a:moveTo>
                  <a:cubicBezTo>
                    <a:pt x="157177" y="41698"/>
                    <a:pt x="128073" y="68686"/>
                    <a:pt x="102673" y="108373"/>
                  </a:cubicBezTo>
                  <a:cubicBezTo>
                    <a:pt x="77273" y="148061"/>
                    <a:pt x="9540" y="272415"/>
                    <a:pt x="1073" y="282998"/>
                  </a:cubicBezTo>
                  <a:cubicBezTo>
                    <a:pt x="-7394" y="293581"/>
                    <a:pt x="36527" y="204152"/>
                    <a:pt x="51873" y="171873"/>
                  </a:cubicBezTo>
                  <a:cubicBezTo>
                    <a:pt x="67219" y="139594"/>
                    <a:pt x="83623" y="117898"/>
                    <a:pt x="93148" y="89323"/>
                  </a:cubicBezTo>
                  <a:cubicBezTo>
                    <a:pt x="102673" y="60748"/>
                    <a:pt x="111140" y="-5927"/>
                    <a:pt x="109023" y="423"/>
                  </a:cubicBezTo>
                  <a:cubicBezTo>
                    <a:pt x="106906" y="6773"/>
                    <a:pt x="79390" y="116311"/>
                    <a:pt x="80448" y="127423"/>
                  </a:cubicBezTo>
                  <a:cubicBezTo>
                    <a:pt x="81506" y="138535"/>
                    <a:pt x="149769" y="48048"/>
                    <a:pt x="153473" y="448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 287">
              <a:extLst>
                <a:ext uri="{FF2B5EF4-FFF2-40B4-BE49-F238E27FC236}">
                  <a16:creationId xmlns:a16="http://schemas.microsoft.com/office/drawing/2014/main" id="{68715488-3DBF-9877-CF3C-AA79CF389DD3}"/>
                </a:ext>
              </a:extLst>
            </p:cNvPr>
            <p:cNvSpPr/>
            <p:nvPr/>
          </p:nvSpPr>
          <p:spPr>
            <a:xfrm>
              <a:off x="1614581" y="7921560"/>
              <a:ext cx="147549" cy="285884"/>
            </a:xfrm>
            <a:custGeom>
              <a:avLst/>
              <a:gdLst>
                <a:gd name="connsiteX0" fmla="*/ 147544 w 147549"/>
                <a:gd name="connsiteY0" fmla="*/ 65 h 285884"/>
                <a:gd name="connsiteX1" fmla="*/ 96744 w 147549"/>
                <a:gd name="connsiteY1" fmla="*/ 88965 h 285884"/>
                <a:gd name="connsiteX2" fmla="*/ 1494 w 147549"/>
                <a:gd name="connsiteY2" fmla="*/ 247715 h 285884"/>
                <a:gd name="connsiteX3" fmla="*/ 36419 w 147549"/>
                <a:gd name="connsiteY3" fmla="*/ 203265 h 285884"/>
                <a:gd name="connsiteX4" fmla="*/ 7844 w 147549"/>
                <a:gd name="connsiteY4" fmla="*/ 285815 h 285884"/>
                <a:gd name="connsiteX5" fmla="*/ 33244 w 147549"/>
                <a:gd name="connsiteY5" fmla="*/ 215965 h 285884"/>
                <a:gd name="connsiteX6" fmla="*/ 90394 w 147549"/>
                <a:gd name="connsiteY6" fmla="*/ 133415 h 285884"/>
                <a:gd name="connsiteX7" fmla="*/ 99919 w 147549"/>
                <a:gd name="connsiteY7" fmla="*/ 101665 h 285884"/>
                <a:gd name="connsiteX8" fmla="*/ 147544 w 147549"/>
                <a:gd name="connsiteY8" fmla="*/ 65 h 28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49" h="285884">
                  <a:moveTo>
                    <a:pt x="147544" y="65"/>
                  </a:moveTo>
                  <a:cubicBezTo>
                    <a:pt x="147015" y="-2052"/>
                    <a:pt x="121086" y="47690"/>
                    <a:pt x="96744" y="88965"/>
                  </a:cubicBezTo>
                  <a:cubicBezTo>
                    <a:pt x="72402" y="130240"/>
                    <a:pt x="11548" y="228665"/>
                    <a:pt x="1494" y="247715"/>
                  </a:cubicBezTo>
                  <a:cubicBezTo>
                    <a:pt x="-8560" y="266765"/>
                    <a:pt x="35361" y="196915"/>
                    <a:pt x="36419" y="203265"/>
                  </a:cubicBezTo>
                  <a:cubicBezTo>
                    <a:pt x="37477" y="209615"/>
                    <a:pt x="8373" y="283698"/>
                    <a:pt x="7844" y="285815"/>
                  </a:cubicBezTo>
                  <a:cubicBezTo>
                    <a:pt x="7315" y="287932"/>
                    <a:pt x="19486" y="241365"/>
                    <a:pt x="33244" y="215965"/>
                  </a:cubicBezTo>
                  <a:cubicBezTo>
                    <a:pt x="47002" y="190565"/>
                    <a:pt x="79282" y="152465"/>
                    <a:pt x="90394" y="133415"/>
                  </a:cubicBezTo>
                  <a:cubicBezTo>
                    <a:pt x="101506" y="114365"/>
                    <a:pt x="91982" y="117540"/>
                    <a:pt x="99919" y="101665"/>
                  </a:cubicBezTo>
                  <a:cubicBezTo>
                    <a:pt x="107856" y="85790"/>
                    <a:pt x="148073" y="2182"/>
                    <a:pt x="14754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 288">
              <a:extLst>
                <a:ext uri="{FF2B5EF4-FFF2-40B4-BE49-F238E27FC236}">
                  <a16:creationId xmlns:a16="http://schemas.microsoft.com/office/drawing/2014/main" id="{3602B938-89CF-AF0A-A2FB-F361E52E89D0}"/>
                </a:ext>
              </a:extLst>
            </p:cNvPr>
            <p:cNvSpPr/>
            <p:nvPr/>
          </p:nvSpPr>
          <p:spPr>
            <a:xfrm>
              <a:off x="1584111" y="8187827"/>
              <a:ext cx="51020" cy="140215"/>
            </a:xfrm>
            <a:custGeom>
              <a:avLst/>
              <a:gdLst>
                <a:gd name="connsiteX0" fmla="*/ 51014 w 51020"/>
                <a:gd name="connsiteY0" fmla="*/ 498 h 140215"/>
                <a:gd name="connsiteX1" fmla="*/ 16089 w 51020"/>
                <a:gd name="connsiteY1" fmla="*/ 83048 h 140215"/>
                <a:gd name="connsiteX2" fmla="*/ 16089 w 51020"/>
                <a:gd name="connsiteY2" fmla="*/ 140198 h 140215"/>
                <a:gd name="connsiteX3" fmla="*/ 28789 w 51020"/>
                <a:gd name="connsiteY3" fmla="*/ 89398 h 140215"/>
                <a:gd name="connsiteX4" fmla="*/ 19264 w 51020"/>
                <a:gd name="connsiteY4" fmla="*/ 117973 h 140215"/>
                <a:gd name="connsiteX5" fmla="*/ 214 w 51020"/>
                <a:gd name="connsiteY5" fmla="*/ 19548 h 140215"/>
                <a:gd name="connsiteX6" fmla="*/ 12914 w 51020"/>
                <a:gd name="connsiteY6" fmla="*/ 124323 h 140215"/>
                <a:gd name="connsiteX7" fmla="*/ 51014 w 51020"/>
                <a:gd name="connsiteY7" fmla="*/ 498 h 14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20" h="140215">
                  <a:moveTo>
                    <a:pt x="51014" y="498"/>
                  </a:moveTo>
                  <a:cubicBezTo>
                    <a:pt x="51543" y="-6381"/>
                    <a:pt x="21910" y="59765"/>
                    <a:pt x="16089" y="83048"/>
                  </a:cubicBezTo>
                  <a:cubicBezTo>
                    <a:pt x="10268" y="106331"/>
                    <a:pt x="13972" y="139140"/>
                    <a:pt x="16089" y="140198"/>
                  </a:cubicBezTo>
                  <a:cubicBezTo>
                    <a:pt x="18206" y="141256"/>
                    <a:pt x="28260" y="93102"/>
                    <a:pt x="28789" y="89398"/>
                  </a:cubicBezTo>
                  <a:cubicBezTo>
                    <a:pt x="29318" y="85694"/>
                    <a:pt x="24026" y="129615"/>
                    <a:pt x="19264" y="117973"/>
                  </a:cubicBezTo>
                  <a:cubicBezTo>
                    <a:pt x="14502" y="106331"/>
                    <a:pt x="1272" y="18490"/>
                    <a:pt x="214" y="19548"/>
                  </a:cubicBezTo>
                  <a:cubicBezTo>
                    <a:pt x="-844" y="20606"/>
                    <a:pt x="1802" y="130144"/>
                    <a:pt x="12914" y="124323"/>
                  </a:cubicBezTo>
                  <a:cubicBezTo>
                    <a:pt x="24026" y="118502"/>
                    <a:pt x="50485" y="7377"/>
                    <a:pt x="51014" y="4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 289">
              <a:extLst>
                <a:ext uri="{FF2B5EF4-FFF2-40B4-BE49-F238E27FC236}">
                  <a16:creationId xmlns:a16="http://schemas.microsoft.com/office/drawing/2014/main" id="{49755E23-2000-3B33-2C02-B21986E4085A}"/>
                </a:ext>
              </a:extLst>
            </p:cNvPr>
            <p:cNvSpPr/>
            <p:nvPr/>
          </p:nvSpPr>
          <p:spPr>
            <a:xfrm>
              <a:off x="1599462" y="8079749"/>
              <a:ext cx="99679" cy="324911"/>
            </a:xfrm>
            <a:custGeom>
              <a:avLst/>
              <a:gdLst>
                <a:gd name="connsiteX0" fmla="*/ 99163 w 99679"/>
                <a:gd name="connsiteY0" fmla="*/ 626 h 324911"/>
                <a:gd name="connsiteX1" fmla="*/ 45188 w 99679"/>
                <a:gd name="connsiteY1" fmla="*/ 140326 h 324911"/>
                <a:gd name="connsiteX2" fmla="*/ 10263 w 99679"/>
                <a:gd name="connsiteY2" fmla="*/ 216526 h 324911"/>
                <a:gd name="connsiteX3" fmla="*/ 738 w 99679"/>
                <a:gd name="connsiteY3" fmla="*/ 270501 h 324911"/>
                <a:gd name="connsiteX4" fmla="*/ 26138 w 99679"/>
                <a:gd name="connsiteY4" fmla="*/ 324476 h 324911"/>
                <a:gd name="connsiteX5" fmla="*/ 16613 w 99679"/>
                <a:gd name="connsiteY5" fmla="*/ 286376 h 324911"/>
                <a:gd name="connsiteX6" fmla="*/ 64238 w 99679"/>
                <a:gd name="connsiteY6" fmla="*/ 133976 h 324911"/>
                <a:gd name="connsiteX7" fmla="*/ 10263 w 99679"/>
                <a:gd name="connsiteY7" fmla="*/ 200651 h 324911"/>
                <a:gd name="connsiteX8" fmla="*/ 99163 w 99679"/>
                <a:gd name="connsiteY8" fmla="*/ 626 h 32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679" h="324911">
                  <a:moveTo>
                    <a:pt x="99163" y="626"/>
                  </a:moveTo>
                  <a:cubicBezTo>
                    <a:pt x="104984" y="-9428"/>
                    <a:pt x="60005" y="104343"/>
                    <a:pt x="45188" y="140326"/>
                  </a:cubicBezTo>
                  <a:cubicBezTo>
                    <a:pt x="30371" y="176309"/>
                    <a:pt x="17671" y="194830"/>
                    <a:pt x="10263" y="216526"/>
                  </a:cubicBezTo>
                  <a:cubicBezTo>
                    <a:pt x="2855" y="238222"/>
                    <a:pt x="-1908" y="252509"/>
                    <a:pt x="738" y="270501"/>
                  </a:cubicBezTo>
                  <a:cubicBezTo>
                    <a:pt x="3384" y="288493"/>
                    <a:pt x="23492" y="321830"/>
                    <a:pt x="26138" y="324476"/>
                  </a:cubicBezTo>
                  <a:cubicBezTo>
                    <a:pt x="28784" y="327122"/>
                    <a:pt x="10263" y="318126"/>
                    <a:pt x="16613" y="286376"/>
                  </a:cubicBezTo>
                  <a:cubicBezTo>
                    <a:pt x="22963" y="254626"/>
                    <a:pt x="65296" y="148263"/>
                    <a:pt x="64238" y="133976"/>
                  </a:cubicBezTo>
                  <a:cubicBezTo>
                    <a:pt x="63180" y="119689"/>
                    <a:pt x="8146" y="219172"/>
                    <a:pt x="10263" y="200651"/>
                  </a:cubicBezTo>
                  <a:cubicBezTo>
                    <a:pt x="12380" y="182130"/>
                    <a:pt x="93342" y="10680"/>
                    <a:pt x="99163" y="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 290">
              <a:extLst>
                <a:ext uri="{FF2B5EF4-FFF2-40B4-BE49-F238E27FC236}">
                  <a16:creationId xmlns:a16="http://schemas.microsoft.com/office/drawing/2014/main" id="{6A16D3B3-1DDC-D7A4-D8E0-0519B98D9067}"/>
                </a:ext>
              </a:extLst>
            </p:cNvPr>
            <p:cNvSpPr/>
            <p:nvPr/>
          </p:nvSpPr>
          <p:spPr>
            <a:xfrm>
              <a:off x="1622332" y="8029575"/>
              <a:ext cx="235043" cy="358863"/>
            </a:xfrm>
            <a:custGeom>
              <a:avLst/>
              <a:gdLst>
                <a:gd name="connsiteX0" fmla="*/ 235043 w 235043"/>
                <a:gd name="connsiteY0" fmla="*/ 0 h 358863"/>
                <a:gd name="connsiteX1" fmla="*/ 108043 w 235043"/>
                <a:gd name="connsiteY1" fmla="*/ 158750 h 358863"/>
                <a:gd name="connsiteX2" fmla="*/ 76293 w 235043"/>
                <a:gd name="connsiteY2" fmla="*/ 257175 h 358863"/>
                <a:gd name="connsiteX3" fmla="*/ 101693 w 235043"/>
                <a:gd name="connsiteY3" fmla="*/ 171450 h 358863"/>
                <a:gd name="connsiteX4" fmla="*/ 79468 w 235043"/>
                <a:gd name="connsiteY4" fmla="*/ 273050 h 358863"/>
                <a:gd name="connsiteX5" fmla="*/ 93 w 235043"/>
                <a:gd name="connsiteY5" fmla="*/ 358775 h 358863"/>
                <a:gd name="connsiteX6" fmla="*/ 63593 w 235043"/>
                <a:gd name="connsiteY6" fmla="*/ 257175 h 358863"/>
                <a:gd name="connsiteX7" fmla="*/ 69943 w 235043"/>
                <a:gd name="connsiteY7" fmla="*/ 149225 h 358863"/>
                <a:gd name="connsiteX8" fmla="*/ 60418 w 235043"/>
                <a:gd name="connsiteY8" fmla="*/ 238125 h 358863"/>
                <a:gd name="connsiteX9" fmla="*/ 123918 w 235043"/>
                <a:gd name="connsiteY9" fmla="*/ 69850 h 358863"/>
                <a:gd name="connsiteX10" fmla="*/ 114393 w 235043"/>
                <a:gd name="connsiteY10" fmla="*/ 76200 h 358863"/>
                <a:gd name="connsiteX11" fmla="*/ 235043 w 235043"/>
                <a:gd name="connsiteY11" fmla="*/ 0 h 35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43" h="358863">
                  <a:moveTo>
                    <a:pt x="235043" y="0"/>
                  </a:moveTo>
                  <a:cubicBezTo>
                    <a:pt x="184772" y="57944"/>
                    <a:pt x="134501" y="115888"/>
                    <a:pt x="108043" y="158750"/>
                  </a:cubicBezTo>
                  <a:cubicBezTo>
                    <a:pt x="81585" y="201612"/>
                    <a:pt x="77351" y="255058"/>
                    <a:pt x="76293" y="257175"/>
                  </a:cubicBezTo>
                  <a:cubicBezTo>
                    <a:pt x="75235" y="259292"/>
                    <a:pt x="101164" y="168804"/>
                    <a:pt x="101693" y="171450"/>
                  </a:cubicBezTo>
                  <a:cubicBezTo>
                    <a:pt x="102222" y="174096"/>
                    <a:pt x="96401" y="241829"/>
                    <a:pt x="79468" y="273050"/>
                  </a:cubicBezTo>
                  <a:cubicBezTo>
                    <a:pt x="62535" y="304271"/>
                    <a:pt x="2739" y="361421"/>
                    <a:pt x="93" y="358775"/>
                  </a:cubicBezTo>
                  <a:cubicBezTo>
                    <a:pt x="-2553" y="356129"/>
                    <a:pt x="51951" y="292100"/>
                    <a:pt x="63593" y="257175"/>
                  </a:cubicBezTo>
                  <a:cubicBezTo>
                    <a:pt x="75235" y="222250"/>
                    <a:pt x="70472" y="152400"/>
                    <a:pt x="69943" y="149225"/>
                  </a:cubicBezTo>
                  <a:cubicBezTo>
                    <a:pt x="69414" y="146050"/>
                    <a:pt x="51422" y="251354"/>
                    <a:pt x="60418" y="238125"/>
                  </a:cubicBezTo>
                  <a:cubicBezTo>
                    <a:pt x="69414" y="224896"/>
                    <a:pt x="114922" y="96837"/>
                    <a:pt x="123918" y="69850"/>
                  </a:cubicBezTo>
                  <a:cubicBezTo>
                    <a:pt x="132914" y="42863"/>
                    <a:pt x="114393" y="76200"/>
                    <a:pt x="114393" y="76200"/>
                  </a:cubicBezTo>
                  <a:lnTo>
                    <a:pt x="235043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 291">
              <a:extLst>
                <a:ext uri="{FF2B5EF4-FFF2-40B4-BE49-F238E27FC236}">
                  <a16:creationId xmlns:a16="http://schemas.microsoft.com/office/drawing/2014/main" id="{E4246835-C8A0-58CA-1162-6FB661A635BB}"/>
                </a:ext>
              </a:extLst>
            </p:cNvPr>
            <p:cNvSpPr/>
            <p:nvPr/>
          </p:nvSpPr>
          <p:spPr>
            <a:xfrm>
              <a:off x="1545584" y="8122164"/>
              <a:ext cx="115535" cy="320241"/>
            </a:xfrm>
            <a:custGeom>
              <a:avLst/>
              <a:gdLst>
                <a:gd name="connsiteX0" fmla="*/ 114941 w 115535"/>
                <a:gd name="connsiteY0" fmla="*/ 2661 h 320241"/>
                <a:gd name="connsiteX1" fmla="*/ 3816 w 115535"/>
                <a:gd name="connsiteY1" fmla="*/ 145536 h 320241"/>
                <a:gd name="connsiteX2" fmla="*/ 26041 w 115535"/>
                <a:gd name="connsiteY2" fmla="*/ 145536 h 320241"/>
                <a:gd name="connsiteX3" fmla="*/ 29216 w 115535"/>
                <a:gd name="connsiteY3" fmla="*/ 231261 h 320241"/>
                <a:gd name="connsiteX4" fmla="*/ 41916 w 115535"/>
                <a:gd name="connsiteY4" fmla="*/ 320161 h 320241"/>
                <a:gd name="connsiteX5" fmla="*/ 35566 w 115535"/>
                <a:gd name="connsiteY5" fmla="*/ 243961 h 320241"/>
                <a:gd name="connsiteX6" fmla="*/ 26041 w 115535"/>
                <a:gd name="connsiteY6" fmla="*/ 91561 h 320241"/>
                <a:gd name="connsiteX7" fmla="*/ 48266 w 115535"/>
                <a:gd name="connsiteY7" fmla="*/ 53461 h 320241"/>
                <a:gd name="connsiteX8" fmla="*/ 114941 w 115535"/>
                <a:gd name="connsiteY8" fmla="*/ 2661 h 320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35" h="320241">
                  <a:moveTo>
                    <a:pt x="114941" y="2661"/>
                  </a:moveTo>
                  <a:cubicBezTo>
                    <a:pt x="107533" y="18007"/>
                    <a:pt x="3816" y="145536"/>
                    <a:pt x="3816" y="145536"/>
                  </a:cubicBezTo>
                  <a:cubicBezTo>
                    <a:pt x="-11001" y="169348"/>
                    <a:pt x="21808" y="131249"/>
                    <a:pt x="26041" y="145536"/>
                  </a:cubicBezTo>
                  <a:cubicBezTo>
                    <a:pt x="30274" y="159823"/>
                    <a:pt x="26570" y="202157"/>
                    <a:pt x="29216" y="231261"/>
                  </a:cubicBezTo>
                  <a:cubicBezTo>
                    <a:pt x="31862" y="260365"/>
                    <a:pt x="40858" y="318044"/>
                    <a:pt x="41916" y="320161"/>
                  </a:cubicBezTo>
                  <a:cubicBezTo>
                    <a:pt x="42974" y="322278"/>
                    <a:pt x="38212" y="282061"/>
                    <a:pt x="35566" y="243961"/>
                  </a:cubicBezTo>
                  <a:cubicBezTo>
                    <a:pt x="32920" y="205861"/>
                    <a:pt x="23924" y="123311"/>
                    <a:pt x="26041" y="91561"/>
                  </a:cubicBezTo>
                  <a:cubicBezTo>
                    <a:pt x="28158" y="59811"/>
                    <a:pt x="38212" y="64044"/>
                    <a:pt x="48266" y="53461"/>
                  </a:cubicBezTo>
                  <a:cubicBezTo>
                    <a:pt x="58320" y="42878"/>
                    <a:pt x="122349" y="-12685"/>
                    <a:pt x="114941" y="2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 292">
              <a:extLst>
                <a:ext uri="{FF2B5EF4-FFF2-40B4-BE49-F238E27FC236}">
                  <a16:creationId xmlns:a16="http://schemas.microsoft.com/office/drawing/2014/main" id="{60E4CDC6-D8A9-9747-AA41-FBB874493C91}"/>
                </a:ext>
              </a:extLst>
            </p:cNvPr>
            <p:cNvSpPr/>
            <p:nvPr/>
          </p:nvSpPr>
          <p:spPr>
            <a:xfrm>
              <a:off x="1570743" y="8194641"/>
              <a:ext cx="55546" cy="226452"/>
            </a:xfrm>
            <a:custGeom>
              <a:avLst/>
              <a:gdLst>
                <a:gd name="connsiteX0" fmla="*/ 19932 w 55546"/>
                <a:gd name="connsiteY0" fmla="*/ 34 h 226452"/>
                <a:gd name="connsiteX1" fmla="*/ 882 w 55546"/>
                <a:gd name="connsiteY1" fmla="*/ 130209 h 226452"/>
                <a:gd name="connsiteX2" fmla="*/ 54857 w 55546"/>
                <a:gd name="connsiteY2" fmla="*/ 225459 h 226452"/>
                <a:gd name="connsiteX3" fmla="*/ 29457 w 55546"/>
                <a:gd name="connsiteY3" fmla="*/ 177834 h 226452"/>
                <a:gd name="connsiteX4" fmla="*/ 882 w 55546"/>
                <a:gd name="connsiteY4" fmla="*/ 142909 h 226452"/>
                <a:gd name="connsiteX5" fmla="*/ 19932 w 55546"/>
                <a:gd name="connsiteY5" fmla="*/ 34 h 22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546" h="226452">
                  <a:moveTo>
                    <a:pt x="19932" y="34"/>
                  </a:moveTo>
                  <a:cubicBezTo>
                    <a:pt x="19932" y="-2083"/>
                    <a:pt x="-4939" y="92638"/>
                    <a:pt x="882" y="130209"/>
                  </a:cubicBezTo>
                  <a:cubicBezTo>
                    <a:pt x="6703" y="167780"/>
                    <a:pt x="50095" y="217522"/>
                    <a:pt x="54857" y="225459"/>
                  </a:cubicBezTo>
                  <a:cubicBezTo>
                    <a:pt x="59620" y="233397"/>
                    <a:pt x="38453" y="191592"/>
                    <a:pt x="29457" y="177834"/>
                  </a:cubicBezTo>
                  <a:cubicBezTo>
                    <a:pt x="20461" y="164076"/>
                    <a:pt x="2999" y="172013"/>
                    <a:pt x="882" y="142909"/>
                  </a:cubicBezTo>
                  <a:cubicBezTo>
                    <a:pt x="-1235" y="113805"/>
                    <a:pt x="19932" y="2151"/>
                    <a:pt x="19932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 293">
              <a:extLst>
                <a:ext uri="{FF2B5EF4-FFF2-40B4-BE49-F238E27FC236}">
                  <a16:creationId xmlns:a16="http://schemas.microsoft.com/office/drawing/2014/main" id="{323BE9DD-26E3-348C-B48C-517A8F067AC8}"/>
                </a:ext>
              </a:extLst>
            </p:cNvPr>
            <p:cNvSpPr/>
            <p:nvPr/>
          </p:nvSpPr>
          <p:spPr>
            <a:xfrm>
              <a:off x="1519179" y="8190970"/>
              <a:ext cx="77468" cy="242060"/>
            </a:xfrm>
            <a:custGeom>
              <a:avLst/>
              <a:gdLst>
                <a:gd name="connsiteX0" fmla="*/ 61971 w 77468"/>
                <a:gd name="connsiteY0" fmla="*/ 530 h 242060"/>
                <a:gd name="connsiteX1" fmla="*/ 46096 w 77468"/>
                <a:gd name="connsiteY1" fmla="*/ 102130 h 242060"/>
                <a:gd name="connsiteX2" fmla="*/ 17521 w 77468"/>
                <a:gd name="connsiteY2" fmla="*/ 156105 h 242060"/>
                <a:gd name="connsiteX3" fmla="*/ 1646 w 77468"/>
                <a:gd name="connsiteY3" fmla="*/ 187855 h 242060"/>
                <a:gd name="connsiteX4" fmla="*/ 1646 w 77468"/>
                <a:gd name="connsiteY4" fmla="*/ 241830 h 242060"/>
                <a:gd name="connsiteX5" fmla="*/ 1646 w 77468"/>
                <a:gd name="connsiteY5" fmla="*/ 203730 h 242060"/>
                <a:gd name="connsiteX6" fmla="*/ 23871 w 77468"/>
                <a:gd name="connsiteY6" fmla="*/ 121180 h 242060"/>
                <a:gd name="connsiteX7" fmla="*/ 74671 w 77468"/>
                <a:gd name="connsiteY7" fmla="*/ 64030 h 242060"/>
                <a:gd name="connsiteX8" fmla="*/ 61971 w 77468"/>
                <a:gd name="connsiteY8" fmla="*/ 530 h 24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468" h="242060">
                  <a:moveTo>
                    <a:pt x="61971" y="530"/>
                  </a:moveTo>
                  <a:cubicBezTo>
                    <a:pt x="57209" y="6880"/>
                    <a:pt x="53504" y="76201"/>
                    <a:pt x="46096" y="102130"/>
                  </a:cubicBezTo>
                  <a:cubicBezTo>
                    <a:pt x="38688" y="128059"/>
                    <a:pt x="24929" y="141818"/>
                    <a:pt x="17521" y="156105"/>
                  </a:cubicBezTo>
                  <a:cubicBezTo>
                    <a:pt x="10113" y="170392"/>
                    <a:pt x="4292" y="173568"/>
                    <a:pt x="1646" y="187855"/>
                  </a:cubicBezTo>
                  <a:cubicBezTo>
                    <a:pt x="-1000" y="202142"/>
                    <a:pt x="1646" y="241830"/>
                    <a:pt x="1646" y="241830"/>
                  </a:cubicBezTo>
                  <a:cubicBezTo>
                    <a:pt x="1646" y="244476"/>
                    <a:pt x="-2058" y="223838"/>
                    <a:pt x="1646" y="203730"/>
                  </a:cubicBezTo>
                  <a:cubicBezTo>
                    <a:pt x="5350" y="183622"/>
                    <a:pt x="11700" y="144463"/>
                    <a:pt x="23871" y="121180"/>
                  </a:cubicBezTo>
                  <a:cubicBezTo>
                    <a:pt x="36042" y="97897"/>
                    <a:pt x="65146" y="81493"/>
                    <a:pt x="74671" y="64030"/>
                  </a:cubicBezTo>
                  <a:cubicBezTo>
                    <a:pt x="84196" y="46568"/>
                    <a:pt x="66733" y="-5820"/>
                    <a:pt x="61971" y="5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 294">
              <a:extLst>
                <a:ext uri="{FF2B5EF4-FFF2-40B4-BE49-F238E27FC236}">
                  <a16:creationId xmlns:a16="http://schemas.microsoft.com/office/drawing/2014/main" id="{F6E173F2-5DC7-F44E-B297-F82C371662FF}"/>
                </a:ext>
              </a:extLst>
            </p:cNvPr>
            <p:cNvSpPr/>
            <p:nvPr/>
          </p:nvSpPr>
          <p:spPr>
            <a:xfrm>
              <a:off x="1463301" y="8203918"/>
              <a:ext cx="96129" cy="261200"/>
            </a:xfrm>
            <a:custGeom>
              <a:avLst/>
              <a:gdLst>
                <a:gd name="connsiteX0" fmla="*/ 35299 w 96129"/>
                <a:gd name="connsiteY0" fmla="*/ 282 h 261200"/>
                <a:gd name="connsiteX1" fmla="*/ 76574 w 96129"/>
                <a:gd name="connsiteY1" fmla="*/ 86007 h 261200"/>
                <a:gd name="connsiteX2" fmla="*/ 47999 w 96129"/>
                <a:gd name="connsiteY2" fmla="*/ 139982 h 261200"/>
                <a:gd name="connsiteX3" fmla="*/ 374 w 96129"/>
                <a:gd name="connsiteY3" fmla="*/ 241582 h 261200"/>
                <a:gd name="connsiteX4" fmla="*/ 25774 w 96129"/>
                <a:gd name="connsiteY4" fmla="*/ 187607 h 261200"/>
                <a:gd name="connsiteX5" fmla="*/ 25774 w 96129"/>
                <a:gd name="connsiteY5" fmla="*/ 260632 h 261200"/>
                <a:gd name="connsiteX6" fmla="*/ 70224 w 96129"/>
                <a:gd name="connsiteY6" fmla="*/ 139982 h 261200"/>
                <a:gd name="connsiteX7" fmla="*/ 95624 w 96129"/>
                <a:gd name="connsiteY7" fmla="*/ 60607 h 261200"/>
                <a:gd name="connsiteX8" fmla="*/ 35299 w 96129"/>
                <a:gd name="connsiteY8" fmla="*/ 282 h 26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129" h="261200">
                  <a:moveTo>
                    <a:pt x="35299" y="282"/>
                  </a:moveTo>
                  <a:cubicBezTo>
                    <a:pt x="32124" y="4515"/>
                    <a:pt x="74457" y="62724"/>
                    <a:pt x="76574" y="86007"/>
                  </a:cubicBezTo>
                  <a:cubicBezTo>
                    <a:pt x="78691" y="109290"/>
                    <a:pt x="60699" y="114053"/>
                    <a:pt x="47999" y="139982"/>
                  </a:cubicBezTo>
                  <a:cubicBezTo>
                    <a:pt x="35299" y="165911"/>
                    <a:pt x="4078" y="233645"/>
                    <a:pt x="374" y="241582"/>
                  </a:cubicBezTo>
                  <a:cubicBezTo>
                    <a:pt x="-3330" y="249519"/>
                    <a:pt x="21541" y="184432"/>
                    <a:pt x="25774" y="187607"/>
                  </a:cubicBezTo>
                  <a:cubicBezTo>
                    <a:pt x="30007" y="190782"/>
                    <a:pt x="18366" y="268570"/>
                    <a:pt x="25774" y="260632"/>
                  </a:cubicBezTo>
                  <a:cubicBezTo>
                    <a:pt x="33182" y="252695"/>
                    <a:pt x="58582" y="173319"/>
                    <a:pt x="70224" y="139982"/>
                  </a:cubicBezTo>
                  <a:cubicBezTo>
                    <a:pt x="81866" y="106645"/>
                    <a:pt x="99328" y="80715"/>
                    <a:pt x="95624" y="60607"/>
                  </a:cubicBezTo>
                  <a:cubicBezTo>
                    <a:pt x="91920" y="40499"/>
                    <a:pt x="38474" y="-3951"/>
                    <a:pt x="35299" y="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 295">
              <a:extLst>
                <a:ext uri="{FF2B5EF4-FFF2-40B4-BE49-F238E27FC236}">
                  <a16:creationId xmlns:a16="http://schemas.microsoft.com/office/drawing/2014/main" id="{C08888A8-9C58-B8B6-1637-BF1FA7A8BD44}"/>
                </a:ext>
              </a:extLst>
            </p:cNvPr>
            <p:cNvSpPr/>
            <p:nvPr/>
          </p:nvSpPr>
          <p:spPr>
            <a:xfrm>
              <a:off x="1628332" y="7743942"/>
              <a:ext cx="88102" cy="216561"/>
            </a:xfrm>
            <a:custGeom>
              <a:avLst/>
              <a:gdLst>
                <a:gd name="connsiteX0" fmla="*/ 443 w 88102"/>
                <a:gd name="connsiteY0" fmla="*/ 215783 h 216561"/>
                <a:gd name="connsiteX1" fmla="*/ 41718 w 88102"/>
                <a:gd name="connsiteY1" fmla="*/ 91958 h 216561"/>
                <a:gd name="connsiteX2" fmla="*/ 35368 w 88102"/>
                <a:gd name="connsiteY2" fmla="*/ 31633 h 216561"/>
                <a:gd name="connsiteX3" fmla="*/ 48068 w 88102"/>
                <a:gd name="connsiteY3" fmla="*/ 76083 h 216561"/>
                <a:gd name="connsiteX4" fmla="*/ 79818 w 88102"/>
                <a:gd name="connsiteY4" fmla="*/ 22108 h 216561"/>
                <a:gd name="connsiteX5" fmla="*/ 86168 w 88102"/>
                <a:gd name="connsiteY5" fmla="*/ 3058 h 216561"/>
                <a:gd name="connsiteX6" fmla="*/ 51243 w 88102"/>
                <a:gd name="connsiteY6" fmla="*/ 82433 h 216561"/>
                <a:gd name="connsiteX7" fmla="*/ 3618 w 88102"/>
                <a:gd name="connsiteY7" fmla="*/ 152283 h 216561"/>
                <a:gd name="connsiteX8" fmla="*/ 19493 w 88102"/>
                <a:gd name="connsiteY8" fmla="*/ 142758 h 216561"/>
                <a:gd name="connsiteX9" fmla="*/ 443 w 88102"/>
                <a:gd name="connsiteY9" fmla="*/ 215783 h 21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02" h="216561">
                  <a:moveTo>
                    <a:pt x="443" y="215783"/>
                  </a:moveTo>
                  <a:cubicBezTo>
                    <a:pt x="4147" y="207316"/>
                    <a:pt x="35897" y="122650"/>
                    <a:pt x="41718" y="91958"/>
                  </a:cubicBezTo>
                  <a:cubicBezTo>
                    <a:pt x="47539" y="61266"/>
                    <a:pt x="34310" y="34279"/>
                    <a:pt x="35368" y="31633"/>
                  </a:cubicBezTo>
                  <a:cubicBezTo>
                    <a:pt x="36426" y="28987"/>
                    <a:pt x="40660" y="77670"/>
                    <a:pt x="48068" y="76083"/>
                  </a:cubicBezTo>
                  <a:cubicBezTo>
                    <a:pt x="55476" y="74496"/>
                    <a:pt x="73468" y="34279"/>
                    <a:pt x="79818" y="22108"/>
                  </a:cubicBezTo>
                  <a:cubicBezTo>
                    <a:pt x="86168" y="9937"/>
                    <a:pt x="90931" y="-6996"/>
                    <a:pt x="86168" y="3058"/>
                  </a:cubicBezTo>
                  <a:cubicBezTo>
                    <a:pt x="81406" y="13112"/>
                    <a:pt x="65001" y="57562"/>
                    <a:pt x="51243" y="82433"/>
                  </a:cubicBezTo>
                  <a:cubicBezTo>
                    <a:pt x="37485" y="107304"/>
                    <a:pt x="8910" y="142229"/>
                    <a:pt x="3618" y="152283"/>
                  </a:cubicBezTo>
                  <a:cubicBezTo>
                    <a:pt x="-1674" y="162337"/>
                    <a:pt x="21610" y="124237"/>
                    <a:pt x="19493" y="142758"/>
                  </a:cubicBezTo>
                  <a:cubicBezTo>
                    <a:pt x="17376" y="161279"/>
                    <a:pt x="-3261" y="224250"/>
                    <a:pt x="443" y="215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 296">
              <a:extLst>
                <a:ext uri="{FF2B5EF4-FFF2-40B4-BE49-F238E27FC236}">
                  <a16:creationId xmlns:a16="http://schemas.microsoft.com/office/drawing/2014/main" id="{59276C72-2A14-28BB-59B9-3EB1F8E6BE3C}"/>
                </a:ext>
              </a:extLst>
            </p:cNvPr>
            <p:cNvSpPr/>
            <p:nvPr/>
          </p:nvSpPr>
          <p:spPr>
            <a:xfrm>
              <a:off x="1706262" y="7511076"/>
              <a:ext cx="269525" cy="242931"/>
            </a:xfrm>
            <a:custGeom>
              <a:avLst/>
              <a:gdLst>
                <a:gd name="connsiteX0" fmla="*/ 1888 w 269525"/>
                <a:gd name="connsiteY0" fmla="*/ 242274 h 242931"/>
                <a:gd name="connsiteX1" fmla="*/ 106663 w 269525"/>
                <a:gd name="connsiteY1" fmla="*/ 134324 h 242931"/>
                <a:gd name="connsiteX2" fmla="*/ 81263 w 269525"/>
                <a:gd name="connsiteY2" fmla="*/ 185124 h 242931"/>
                <a:gd name="connsiteX3" fmla="*/ 262238 w 269525"/>
                <a:gd name="connsiteY3" fmla="*/ 4149 h 242931"/>
                <a:gd name="connsiteX4" fmla="*/ 211438 w 269525"/>
                <a:gd name="connsiteY4" fmla="*/ 73999 h 242931"/>
                <a:gd name="connsiteX5" fmla="*/ 1888 w 269525"/>
                <a:gd name="connsiteY5" fmla="*/ 242274 h 24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525" h="242931">
                  <a:moveTo>
                    <a:pt x="1888" y="242274"/>
                  </a:moveTo>
                  <a:cubicBezTo>
                    <a:pt x="-15574" y="252328"/>
                    <a:pt x="93434" y="143849"/>
                    <a:pt x="106663" y="134324"/>
                  </a:cubicBezTo>
                  <a:cubicBezTo>
                    <a:pt x="119892" y="124799"/>
                    <a:pt x="55334" y="206820"/>
                    <a:pt x="81263" y="185124"/>
                  </a:cubicBezTo>
                  <a:cubicBezTo>
                    <a:pt x="107192" y="163428"/>
                    <a:pt x="240542" y="22670"/>
                    <a:pt x="262238" y="4149"/>
                  </a:cubicBezTo>
                  <a:cubicBezTo>
                    <a:pt x="283934" y="-14372"/>
                    <a:pt x="254300" y="32724"/>
                    <a:pt x="211438" y="73999"/>
                  </a:cubicBezTo>
                  <a:cubicBezTo>
                    <a:pt x="168576" y="115274"/>
                    <a:pt x="19350" y="232220"/>
                    <a:pt x="1888" y="242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 297">
              <a:extLst>
                <a:ext uri="{FF2B5EF4-FFF2-40B4-BE49-F238E27FC236}">
                  <a16:creationId xmlns:a16="http://schemas.microsoft.com/office/drawing/2014/main" id="{21DAC571-7692-ABEF-7047-7F44E6AB58F1}"/>
                </a:ext>
              </a:extLst>
            </p:cNvPr>
            <p:cNvSpPr/>
            <p:nvPr/>
          </p:nvSpPr>
          <p:spPr>
            <a:xfrm>
              <a:off x="1555871" y="7841675"/>
              <a:ext cx="168762" cy="351260"/>
            </a:xfrm>
            <a:custGeom>
              <a:avLst/>
              <a:gdLst>
                <a:gd name="connsiteX0" fmla="*/ 168154 w 168762"/>
                <a:gd name="connsiteY0" fmla="*/ 3750 h 351260"/>
                <a:gd name="connsiteX1" fmla="*/ 3054 w 168762"/>
                <a:gd name="connsiteY1" fmla="*/ 343475 h 351260"/>
                <a:gd name="connsiteX2" fmla="*/ 63379 w 168762"/>
                <a:gd name="connsiteY2" fmla="*/ 232350 h 351260"/>
                <a:gd name="connsiteX3" fmla="*/ 95129 w 168762"/>
                <a:gd name="connsiteY3" fmla="*/ 121225 h 351260"/>
                <a:gd name="connsiteX4" fmla="*/ 60204 w 168762"/>
                <a:gd name="connsiteY4" fmla="*/ 159325 h 351260"/>
                <a:gd name="connsiteX5" fmla="*/ 168154 w 168762"/>
                <a:gd name="connsiteY5" fmla="*/ 3750 h 35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62" h="351260">
                  <a:moveTo>
                    <a:pt x="168154" y="3750"/>
                  </a:moveTo>
                  <a:cubicBezTo>
                    <a:pt x="158629" y="34442"/>
                    <a:pt x="20516" y="305375"/>
                    <a:pt x="3054" y="343475"/>
                  </a:cubicBezTo>
                  <a:cubicBezTo>
                    <a:pt x="-14408" y="381575"/>
                    <a:pt x="48033" y="269392"/>
                    <a:pt x="63379" y="232350"/>
                  </a:cubicBezTo>
                  <a:cubicBezTo>
                    <a:pt x="78725" y="195308"/>
                    <a:pt x="95658" y="133396"/>
                    <a:pt x="95129" y="121225"/>
                  </a:cubicBezTo>
                  <a:cubicBezTo>
                    <a:pt x="94600" y="109054"/>
                    <a:pt x="48033" y="178375"/>
                    <a:pt x="60204" y="159325"/>
                  </a:cubicBezTo>
                  <a:cubicBezTo>
                    <a:pt x="72375" y="140275"/>
                    <a:pt x="177679" y="-26942"/>
                    <a:pt x="168154" y="37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 298">
              <a:extLst>
                <a:ext uri="{FF2B5EF4-FFF2-40B4-BE49-F238E27FC236}">
                  <a16:creationId xmlns:a16="http://schemas.microsoft.com/office/drawing/2014/main" id="{B186A7F0-8A50-3350-EB1A-AD2D13292318}"/>
                </a:ext>
              </a:extLst>
            </p:cNvPr>
            <p:cNvSpPr/>
            <p:nvPr/>
          </p:nvSpPr>
          <p:spPr>
            <a:xfrm>
              <a:off x="1720196" y="7658100"/>
              <a:ext cx="172019" cy="133456"/>
            </a:xfrm>
            <a:custGeom>
              <a:avLst/>
              <a:gdLst>
                <a:gd name="connsiteX0" fmla="*/ 162579 w 172019"/>
                <a:gd name="connsiteY0" fmla="*/ 0 h 133456"/>
                <a:gd name="connsiteX1" fmla="*/ 159404 w 172019"/>
                <a:gd name="connsiteY1" fmla="*/ 60325 h 133456"/>
                <a:gd name="connsiteX2" fmla="*/ 654 w 172019"/>
                <a:gd name="connsiteY2" fmla="*/ 133350 h 133456"/>
                <a:gd name="connsiteX3" fmla="*/ 105429 w 172019"/>
                <a:gd name="connsiteY3" fmla="*/ 76200 h 133456"/>
                <a:gd name="connsiteX4" fmla="*/ 165754 w 172019"/>
                <a:gd name="connsiteY4" fmla="*/ 60325 h 133456"/>
                <a:gd name="connsiteX5" fmla="*/ 162579 w 172019"/>
                <a:gd name="connsiteY5" fmla="*/ 0 h 13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019" h="133456">
                  <a:moveTo>
                    <a:pt x="162579" y="0"/>
                  </a:moveTo>
                  <a:cubicBezTo>
                    <a:pt x="161521" y="0"/>
                    <a:pt x="186391" y="38100"/>
                    <a:pt x="159404" y="60325"/>
                  </a:cubicBezTo>
                  <a:cubicBezTo>
                    <a:pt x="132417" y="82550"/>
                    <a:pt x="9650" y="130704"/>
                    <a:pt x="654" y="133350"/>
                  </a:cubicBezTo>
                  <a:cubicBezTo>
                    <a:pt x="-8342" y="135996"/>
                    <a:pt x="77912" y="88371"/>
                    <a:pt x="105429" y="76200"/>
                  </a:cubicBezTo>
                  <a:cubicBezTo>
                    <a:pt x="132946" y="64029"/>
                    <a:pt x="154112" y="73554"/>
                    <a:pt x="165754" y="60325"/>
                  </a:cubicBezTo>
                  <a:cubicBezTo>
                    <a:pt x="177396" y="47096"/>
                    <a:pt x="163637" y="0"/>
                    <a:pt x="16257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 299">
              <a:extLst>
                <a:ext uri="{FF2B5EF4-FFF2-40B4-BE49-F238E27FC236}">
                  <a16:creationId xmlns:a16="http://schemas.microsoft.com/office/drawing/2014/main" id="{F7C16D61-9A57-1DC6-2595-0DA49A7763AF}"/>
                </a:ext>
              </a:extLst>
            </p:cNvPr>
            <p:cNvSpPr/>
            <p:nvPr/>
          </p:nvSpPr>
          <p:spPr>
            <a:xfrm>
              <a:off x="3155950" y="6481708"/>
              <a:ext cx="425498" cy="725628"/>
            </a:xfrm>
            <a:custGeom>
              <a:avLst/>
              <a:gdLst>
                <a:gd name="connsiteX0" fmla="*/ 352425 w 425498"/>
                <a:gd name="connsiteY0" fmla="*/ 1642 h 725628"/>
                <a:gd name="connsiteX1" fmla="*/ 422275 w 425498"/>
                <a:gd name="connsiteY1" fmla="*/ 147692 h 725628"/>
                <a:gd name="connsiteX2" fmla="*/ 225425 w 425498"/>
                <a:gd name="connsiteY2" fmla="*/ 379467 h 725628"/>
                <a:gd name="connsiteX3" fmla="*/ 285750 w 425498"/>
                <a:gd name="connsiteY3" fmla="*/ 328667 h 725628"/>
                <a:gd name="connsiteX4" fmla="*/ 0 w 425498"/>
                <a:gd name="connsiteY4" fmla="*/ 725542 h 725628"/>
                <a:gd name="connsiteX5" fmla="*/ 285750 w 425498"/>
                <a:gd name="connsiteY5" fmla="*/ 290567 h 725628"/>
                <a:gd name="connsiteX6" fmla="*/ 396875 w 425498"/>
                <a:gd name="connsiteY6" fmla="*/ 125467 h 725628"/>
                <a:gd name="connsiteX7" fmla="*/ 400050 w 425498"/>
                <a:gd name="connsiteY7" fmla="*/ 138167 h 725628"/>
                <a:gd name="connsiteX8" fmla="*/ 415925 w 425498"/>
                <a:gd name="connsiteY8" fmla="*/ 71492 h 725628"/>
                <a:gd name="connsiteX9" fmla="*/ 352425 w 425498"/>
                <a:gd name="connsiteY9" fmla="*/ 1642 h 72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498" h="725628">
                  <a:moveTo>
                    <a:pt x="352425" y="1642"/>
                  </a:moveTo>
                  <a:cubicBezTo>
                    <a:pt x="353483" y="14342"/>
                    <a:pt x="443442" y="84721"/>
                    <a:pt x="422275" y="147692"/>
                  </a:cubicBezTo>
                  <a:cubicBezTo>
                    <a:pt x="401108" y="210663"/>
                    <a:pt x="248179" y="349305"/>
                    <a:pt x="225425" y="379467"/>
                  </a:cubicBezTo>
                  <a:cubicBezTo>
                    <a:pt x="202671" y="409629"/>
                    <a:pt x="323321" y="270988"/>
                    <a:pt x="285750" y="328667"/>
                  </a:cubicBezTo>
                  <a:cubicBezTo>
                    <a:pt x="248179" y="386346"/>
                    <a:pt x="0" y="731892"/>
                    <a:pt x="0" y="725542"/>
                  </a:cubicBezTo>
                  <a:cubicBezTo>
                    <a:pt x="0" y="719192"/>
                    <a:pt x="219604" y="390579"/>
                    <a:pt x="285750" y="290567"/>
                  </a:cubicBezTo>
                  <a:cubicBezTo>
                    <a:pt x="351896" y="190555"/>
                    <a:pt x="377825" y="150867"/>
                    <a:pt x="396875" y="125467"/>
                  </a:cubicBezTo>
                  <a:cubicBezTo>
                    <a:pt x="415925" y="100067"/>
                    <a:pt x="396875" y="147163"/>
                    <a:pt x="400050" y="138167"/>
                  </a:cubicBezTo>
                  <a:cubicBezTo>
                    <a:pt x="403225" y="129171"/>
                    <a:pt x="419100" y="89484"/>
                    <a:pt x="415925" y="71492"/>
                  </a:cubicBezTo>
                  <a:cubicBezTo>
                    <a:pt x="412750" y="53500"/>
                    <a:pt x="351367" y="-11058"/>
                    <a:pt x="352425" y="16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 300">
              <a:extLst>
                <a:ext uri="{FF2B5EF4-FFF2-40B4-BE49-F238E27FC236}">
                  <a16:creationId xmlns:a16="http://schemas.microsoft.com/office/drawing/2014/main" id="{2CE3A097-B56B-F846-1245-439B60A3419B}"/>
                </a:ext>
              </a:extLst>
            </p:cNvPr>
            <p:cNvSpPr/>
            <p:nvPr/>
          </p:nvSpPr>
          <p:spPr>
            <a:xfrm>
              <a:off x="2800129" y="6423994"/>
              <a:ext cx="635573" cy="958699"/>
            </a:xfrm>
            <a:custGeom>
              <a:avLst/>
              <a:gdLst>
                <a:gd name="connsiteX0" fmla="*/ 543146 w 635573"/>
                <a:gd name="connsiteY0" fmla="*/ 27606 h 958699"/>
                <a:gd name="connsiteX1" fmla="*/ 221 w 635573"/>
                <a:gd name="connsiteY1" fmla="*/ 957881 h 958699"/>
                <a:gd name="connsiteX2" fmla="*/ 476471 w 635573"/>
                <a:gd name="connsiteY2" fmla="*/ 195881 h 958699"/>
                <a:gd name="connsiteX3" fmla="*/ 463771 w 635573"/>
                <a:gd name="connsiteY3" fmla="*/ 424481 h 958699"/>
                <a:gd name="connsiteX4" fmla="*/ 485996 w 635573"/>
                <a:gd name="connsiteY4" fmla="*/ 281606 h 958699"/>
                <a:gd name="connsiteX5" fmla="*/ 635221 w 635573"/>
                <a:gd name="connsiteY5" fmla="*/ 97456 h 958699"/>
                <a:gd name="connsiteX6" fmla="*/ 438371 w 635573"/>
                <a:gd name="connsiteY6" fmla="*/ 338756 h 958699"/>
                <a:gd name="connsiteX7" fmla="*/ 454246 w 635573"/>
                <a:gd name="connsiteY7" fmla="*/ 180006 h 958699"/>
                <a:gd name="connsiteX8" fmla="*/ 432021 w 635573"/>
                <a:gd name="connsiteY8" fmla="*/ 237156 h 958699"/>
                <a:gd name="connsiteX9" fmla="*/ 543146 w 635573"/>
                <a:gd name="connsiteY9" fmla="*/ 27606 h 95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573" h="958699">
                  <a:moveTo>
                    <a:pt x="543146" y="27606"/>
                  </a:moveTo>
                  <a:cubicBezTo>
                    <a:pt x="471179" y="147727"/>
                    <a:pt x="11333" y="929835"/>
                    <a:pt x="221" y="957881"/>
                  </a:cubicBezTo>
                  <a:cubicBezTo>
                    <a:pt x="-10892" y="985927"/>
                    <a:pt x="399213" y="284781"/>
                    <a:pt x="476471" y="195881"/>
                  </a:cubicBezTo>
                  <a:cubicBezTo>
                    <a:pt x="553729" y="106981"/>
                    <a:pt x="462184" y="410194"/>
                    <a:pt x="463771" y="424481"/>
                  </a:cubicBezTo>
                  <a:cubicBezTo>
                    <a:pt x="465358" y="438768"/>
                    <a:pt x="457421" y="336110"/>
                    <a:pt x="485996" y="281606"/>
                  </a:cubicBezTo>
                  <a:cubicBezTo>
                    <a:pt x="514571" y="227102"/>
                    <a:pt x="643158" y="87931"/>
                    <a:pt x="635221" y="97456"/>
                  </a:cubicBezTo>
                  <a:cubicBezTo>
                    <a:pt x="627284" y="106981"/>
                    <a:pt x="468533" y="324998"/>
                    <a:pt x="438371" y="338756"/>
                  </a:cubicBezTo>
                  <a:cubicBezTo>
                    <a:pt x="408209" y="352514"/>
                    <a:pt x="455304" y="196939"/>
                    <a:pt x="454246" y="180006"/>
                  </a:cubicBezTo>
                  <a:cubicBezTo>
                    <a:pt x="453188" y="163073"/>
                    <a:pt x="418792" y="257264"/>
                    <a:pt x="432021" y="237156"/>
                  </a:cubicBezTo>
                  <a:cubicBezTo>
                    <a:pt x="445250" y="217048"/>
                    <a:pt x="615113" y="-92515"/>
                    <a:pt x="543146" y="276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 301">
              <a:extLst>
                <a:ext uri="{FF2B5EF4-FFF2-40B4-BE49-F238E27FC236}">
                  <a16:creationId xmlns:a16="http://schemas.microsoft.com/office/drawing/2014/main" id="{4CC9C3C1-B45F-6DDC-8D5D-462E59145042}"/>
                </a:ext>
              </a:extLst>
            </p:cNvPr>
            <p:cNvSpPr/>
            <p:nvPr/>
          </p:nvSpPr>
          <p:spPr>
            <a:xfrm>
              <a:off x="2463782" y="7482433"/>
              <a:ext cx="260426" cy="170575"/>
            </a:xfrm>
            <a:custGeom>
              <a:avLst/>
              <a:gdLst>
                <a:gd name="connsiteX0" fmla="*/ 260368 w 260426"/>
                <a:gd name="connsiteY0" fmla="*/ 1042 h 170575"/>
                <a:gd name="connsiteX1" fmla="*/ 136543 w 260426"/>
                <a:gd name="connsiteY1" fmla="*/ 89942 h 170575"/>
                <a:gd name="connsiteX2" fmla="*/ 165118 w 260426"/>
                <a:gd name="connsiteY2" fmla="*/ 169317 h 170575"/>
                <a:gd name="connsiteX3" fmla="*/ 120668 w 260426"/>
                <a:gd name="connsiteY3" fmla="*/ 140742 h 170575"/>
                <a:gd name="connsiteX4" fmla="*/ 18 w 260426"/>
                <a:gd name="connsiteY4" fmla="*/ 169317 h 170575"/>
                <a:gd name="connsiteX5" fmla="*/ 111143 w 260426"/>
                <a:gd name="connsiteY5" fmla="*/ 121692 h 170575"/>
                <a:gd name="connsiteX6" fmla="*/ 60343 w 260426"/>
                <a:gd name="connsiteY6" fmla="*/ 42317 h 170575"/>
                <a:gd name="connsiteX7" fmla="*/ 146068 w 260426"/>
                <a:gd name="connsiteY7" fmla="*/ 80417 h 170575"/>
                <a:gd name="connsiteX8" fmla="*/ 152418 w 260426"/>
                <a:gd name="connsiteY8" fmla="*/ 45492 h 170575"/>
                <a:gd name="connsiteX9" fmla="*/ 260368 w 260426"/>
                <a:gd name="connsiteY9" fmla="*/ 1042 h 17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426" h="170575">
                  <a:moveTo>
                    <a:pt x="260368" y="1042"/>
                  </a:moveTo>
                  <a:cubicBezTo>
                    <a:pt x="257722" y="8450"/>
                    <a:pt x="152418" y="61896"/>
                    <a:pt x="136543" y="89942"/>
                  </a:cubicBezTo>
                  <a:cubicBezTo>
                    <a:pt x="120668" y="117988"/>
                    <a:pt x="167764" y="160850"/>
                    <a:pt x="165118" y="169317"/>
                  </a:cubicBezTo>
                  <a:cubicBezTo>
                    <a:pt x="162472" y="177784"/>
                    <a:pt x="148185" y="140742"/>
                    <a:pt x="120668" y="140742"/>
                  </a:cubicBezTo>
                  <a:cubicBezTo>
                    <a:pt x="93151" y="140742"/>
                    <a:pt x="1605" y="172492"/>
                    <a:pt x="18" y="169317"/>
                  </a:cubicBezTo>
                  <a:cubicBezTo>
                    <a:pt x="-1569" y="166142"/>
                    <a:pt x="101089" y="142859"/>
                    <a:pt x="111143" y="121692"/>
                  </a:cubicBezTo>
                  <a:cubicBezTo>
                    <a:pt x="121197" y="100525"/>
                    <a:pt x="54522" y="49196"/>
                    <a:pt x="60343" y="42317"/>
                  </a:cubicBezTo>
                  <a:cubicBezTo>
                    <a:pt x="66164" y="35438"/>
                    <a:pt x="130722" y="79888"/>
                    <a:pt x="146068" y="80417"/>
                  </a:cubicBezTo>
                  <a:cubicBezTo>
                    <a:pt x="161414" y="80946"/>
                    <a:pt x="129135" y="63484"/>
                    <a:pt x="152418" y="45492"/>
                  </a:cubicBezTo>
                  <a:cubicBezTo>
                    <a:pt x="175701" y="27500"/>
                    <a:pt x="263014" y="-6366"/>
                    <a:pt x="260368" y="1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 302">
              <a:extLst>
                <a:ext uri="{FF2B5EF4-FFF2-40B4-BE49-F238E27FC236}">
                  <a16:creationId xmlns:a16="http://schemas.microsoft.com/office/drawing/2014/main" id="{BD9A2912-D5A5-2822-E94F-B6C6C50A1D60}"/>
                </a:ext>
              </a:extLst>
            </p:cNvPr>
            <p:cNvSpPr/>
            <p:nvPr/>
          </p:nvSpPr>
          <p:spPr>
            <a:xfrm>
              <a:off x="2691802" y="7353132"/>
              <a:ext cx="194345" cy="297457"/>
            </a:xfrm>
            <a:custGeom>
              <a:avLst/>
              <a:gdLst>
                <a:gd name="connsiteX0" fmla="*/ 194273 w 194345"/>
                <a:gd name="connsiteY0" fmla="*/ 168 h 297457"/>
                <a:gd name="connsiteX1" fmla="*/ 165698 w 194345"/>
                <a:gd name="connsiteY1" fmla="*/ 139868 h 297457"/>
                <a:gd name="connsiteX2" fmla="*/ 162523 w 194345"/>
                <a:gd name="connsiteY2" fmla="*/ 282743 h 297457"/>
                <a:gd name="connsiteX3" fmla="*/ 172048 w 194345"/>
                <a:gd name="connsiteY3" fmla="*/ 190668 h 297457"/>
                <a:gd name="connsiteX4" fmla="*/ 86323 w 194345"/>
                <a:gd name="connsiteY4" fmla="*/ 270043 h 297457"/>
                <a:gd name="connsiteX5" fmla="*/ 114898 w 194345"/>
                <a:gd name="connsiteY5" fmla="*/ 212893 h 297457"/>
                <a:gd name="connsiteX6" fmla="*/ 598 w 194345"/>
                <a:gd name="connsiteY6" fmla="*/ 295443 h 297457"/>
                <a:gd name="connsiteX7" fmla="*/ 67273 w 194345"/>
                <a:gd name="connsiteY7" fmla="*/ 111293 h 297457"/>
                <a:gd name="connsiteX8" fmla="*/ 6948 w 194345"/>
                <a:gd name="connsiteY8" fmla="*/ 270043 h 297457"/>
                <a:gd name="connsiteX9" fmla="*/ 156173 w 194345"/>
                <a:gd name="connsiteY9" fmla="*/ 168443 h 297457"/>
                <a:gd name="connsiteX10" fmla="*/ 194273 w 194345"/>
                <a:gd name="connsiteY10" fmla="*/ 168 h 297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4345" h="297457">
                  <a:moveTo>
                    <a:pt x="194273" y="168"/>
                  </a:moveTo>
                  <a:cubicBezTo>
                    <a:pt x="195860" y="-4594"/>
                    <a:pt x="170990" y="92772"/>
                    <a:pt x="165698" y="139868"/>
                  </a:cubicBezTo>
                  <a:cubicBezTo>
                    <a:pt x="160406" y="186964"/>
                    <a:pt x="161465" y="274276"/>
                    <a:pt x="162523" y="282743"/>
                  </a:cubicBezTo>
                  <a:cubicBezTo>
                    <a:pt x="163581" y="291210"/>
                    <a:pt x="184748" y="192785"/>
                    <a:pt x="172048" y="190668"/>
                  </a:cubicBezTo>
                  <a:cubicBezTo>
                    <a:pt x="159348" y="188551"/>
                    <a:pt x="95848" y="266339"/>
                    <a:pt x="86323" y="270043"/>
                  </a:cubicBezTo>
                  <a:cubicBezTo>
                    <a:pt x="76798" y="273747"/>
                    <a:pt x="129185" y="208660"/>
                    <a:pt x="114898" y="212893"/>
                  </a:cubicBezTo>
                  <a:cubicBezTo>
                    <a:pt x="100611" y="217126"/>
                    <a:pt x="8535" y="312376"/>
                    <a:pt x="598" y="295443"/>
                  </a:cubicBezTo>
                  <a:cubicBezTo>
                    <a:pt x="-7339" y="278510"/>
                    <a:pt x="66215" y="115526"/>
                    <a:pt x="67273" y="111293"/>
                  </a:cubicBezTo>
                  <a:cubicBezTo>
                    <a:pt x="68331" y="107060"/>
                    <a:pt x="-7869" y="260518"/>
                    <a:pt x="6948" y="270043"/>
                  </a:cubicBezTo>
                  <a:cubicBezTo>
                    <a:pt x="21765" y="279568"/>
                    <a:pt x="128127" y="209189"/>
                    <a:pt x="156173" y="168443"/>
                  </a:cubicBezTo>
                  <a:cubicBezTo>
                    <a:pt x="184219" y="127697"/>
                    <a:pt x="192686" y="4930"/>
                    <a:pt x="194273" y="1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 303">
              <a:extLst>
                <a:ext uri="{FF2B5EF4-FFF2-40B4-BE49-F238E27FC236}">
                  <a16:creationId xmlns:a16="http://schemas.microsoft.com/office/drawing/2014/main" id="{7FB9EB55-362D-FB45-497A-024DAD71FE38}"/>
                </a:ext>
              </a:extLst>
            </p:cNvPr>
            <p:cNvSpPr/>
            <p:nvPr/>
          </p:nvSpPr>
          <p:spPr>
            <a:xfrm>
              <a:off x="2843488" y="6406461"/>
              <a:ext cx="370827" cy="745105"/>
            </a:xfrm>
            <a:custGeom>
              <a:avLst/>
              <a:gdLst>
                <a:gd name="connsiteX0" fmla="*/ 312462 w 370827"/>
                <a:gd name="connsiteY0" fmla="*/ 3864 h 745105"/>
                <a:gd name="connsiteX1" fmla="*/ 306112 w 370827"/>
                <a:gd name="connsiteY1" fmla="*/ 108639 h 745105"/>
                <a:gd name="connsiteX2" fmla="*/ 131487 w 370827"/>
                <a:gd name="connsiteY2" fmla="*/ 422964 h 745105"/>
                <a:gd name="connsiteX3" fmla="*/ 179112 w 370827"/>
                <a:gd name="connsiteY3" fmla="*/ 375339 h 745105"/>
                <a:gd name="connsiteX4" fmla="*/ 1312 w 370827"/>
                <a:gd name="connsiteY4" fmla="*/ 743639 h 745105"/>
                <a:gd name="connsiteX5" fmla="*/ 112437 w 370827"/>
                <a:gd name="connsiteY5" fmla="*/ 486464 h 745105"/>
                <a:gd name="connsiteX6" fmla="*/ 366437 w 370827"/>
                <a:gd name="connsiteY6" fmla="*/ 54664 h 745105"/>
                <a:gd name="connsiteX7" fmla="*/ 277537 w 370827"/>
                <a:gd name="connsiteY7" fmla="*/ 222939 h 745105"/>
                <a:gd name="connsiteX8" fmla="*/ 312462 w 370827"/>
                <a:gd name="connsiteY8" fmla="*/ 3864 h 74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827" h="745105">
                  <a:moveTo>
                    <a:pt x="312462" y="3864"/>
                  </a:moveTo>
                  <a:cubicBezTo>
                    <a:pt x="317224" y="-15186"/>
                    <a:pt x="336275" y="38789"/>
                    <a:pt x="306112" y="108639"/>
                  </a:cubicBezTo>
                  <a:cubicBezTo>
                    <a:pt x="275949" y="178489"/>
                    <a:pt x="152654" y="378514"/>
                    <a:pt x="131487" y="422964"/>
                  </a:cubicBezTo>
                  <a:cubicBezTo>
                    <a:pt x="110320" y="467414"/>
                    <a:pt x="200808" y="321893"/>
                    <a:pt x="179112" y="375339"/>
                  </a:cubicBezTo>
                  <a:cubicBezTo>
                    <a:pt x="157416" y="428785"/>
                    <a:pt x="12424" y="725118"/>
                    <a:pt x="1312" y="743639"/>
                  </a:cubicBezTo>
                  <a:cubicBezTo>
                    <a:pt x="-9801" y="762160"/>
                    <a:pt x="51583" y="601293"/>
                    <a:pt x="112437" y="486464"/>
                  </a:cubicBezTo>
                  <a:cubicBezTo>
                    <a:pt x="173291" y="371635"/>
                    <a:pt x="338920" y="98585"/>
                    <a:pt x="366437" y="54664"/>
                  </a:cubicBezTo>
                  <a:cubicBezTo>
                    <a:pt x="393954" y="10743"/>
                    <a:pt x="283358" y="226643"/>
                    <a:pt x="277537" y="222939"/>
                  </a:cubicBezTo>
                  <a:cubicBezTo>
                    <a:pt x="271716" y="219235"/>
                    <a:pt x="307700" y="22914"/>
                    <a:pt x="312462" y="3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 304">
              <a:extLst>
                <a:ext uri="{FF2B5EF4-FFF2-40B4-BE49-F238E27FC236}">
                  <a16:creationId xmlns:a16="http://schemas.microsoft.com/office/drawing/2014/main" id="{7BBA38E1-4A00-75AF-7263-82A74C73E5EC}"/>
                </a:ext>
              </a:extLst>
            </p:cNvPr>
            <p:cNvSpPr/>
            <p:nvPr/>
          </p:nvSpPr>
          <p:spPr>
            <a:xfrm>
              <a:off x="1631976" y="7510478"/>
              <a:ext cx="385786" cy="414712"/>
            </a:xfrm>
            <a:custGeom>
              <a:avLst/>
              <a:gdLst>
                <a:gd name="connsiteX0" fmla="*/ 384149 w 385786"/>
                <a:gd name="connsiteY0" fmla="*/ 4747 h 414712"/>
                <a:gd name="connsiteX1" fmla="*/ 279374 w 385786"/>
                <a:gd name="connsiteY1" fmla="*/ 128572 h 414712"/>
                <a:gd name="connsiteX2" fmla="*/ 139674 w 385786"/>
                <a:gd name="connsiteY2" fmla="*/ 204772 h 414712"/>
                <a:gd name="connsiteX3" fmla="*/ 184124 w 385786"/>
                <a:gd name="connsiteY3" fmla="*/ 169847 h 414712"/>
                <a:gd name="connsiteX4" fmla="*/ 111099 w 385786"/>
                <a:gd name="connsiteY4" fmla="*/ 261922 h 414712"/>
                <a:gd name="connsiteX5" fmla="*/ 3149 w 385786"/>
                <a:gd name="connsiteY5" fmla="*/ 414322 h 414712"/>
                <a:gd name="connsiteX6" fmla="*/ 47599 w 385786"/>
                <a:gd name="connsiteY6" fmla="*/ 300022 h 414712"/>
                <a:gd name="connsiteX7" fmla="*/ 234924 w 385786"/>
                <a:gd name="connsiteY7" fmla="*/ 125397 h 414712"/>
                <a:gd name="connsiteX8" fmla="*/ 190474 w 385786"/>
                <a:gd name="connsiteY8" fmla="*/ 160322 h 414712"/>
                <a:gd name="connsiteX9" fmla="*/ 333349 w 385786"/>
                <a:gd name="connsiteY9" fmla="*/ 36497 h 414712"/>
                <a:gd name="connsiteX10" fmla="*/ 384149 w 385786"/>
                <a:gd name="connsiteY10" fmla="*/ 4747 h 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786" h="414712">
                  <a:moveTo>
                    <a:pt x="384149" y="4747"/>
                  </a:moveTo>
                  <a:cubicBezTo>
                    <a:pt x="375153" y="20093"/>
                    <a:pt x="320120" y="95235"/>
                    <a:pt x="279374" y="128572"/>
                  </a:cubicBezTo>
                  <a:cubicBezTo>
                    <a:pt x="238628" y="161910"/>
                    <a:pt x="155549" y="197893"/>
                    <a:pt x="139674" y="204772"/>
                  </a:cubicBezTo>
                  <a:cubicBezTo>
                    <a:pt x="123799" y="211651"/>
                    <a:pt x="188887" y="160322"/>
                    <a:pt x="184124" y="169847"/>
                  </a:cubicBezTo>
                  <a:cubicBezTo>
                    <a:pt x="179361" y="179372"/>
                    <a:pt x="141261" y="221176"/>
                    <a:pt x="111099" y="261922"/>
                  </a:cubicBezTo>
                  <a:cubicBezTo>
                    <a:pt x="80936" y="302668"/>
                    <a:pt x="13732" y="407972"/>
                    <a:pt x="3149" y="414322"/>
                  </a:cubicBezTo>
                  <a:cubicBezTo>
                    <a:pt x="-7434" y="420672"/>
                    <a:pt x="8970" y="348176"/>
                    <a:pt x="47599" y="300022"/>
                  </a:cubicBezTo>
                  <a:cubicBezTo>
                    <a:pt x="86228" y="251868"/>
                    <a:pt x="211111" y="148680"/>
                    <a:pt x="234924" y="125397"/>
                  </a:cubicBezTo>
                  <a:cubicBezTo>
                    <a:pt x="258736" y="102114"/>
                    <a:pt x="174070" y="175139"/>
                    <a:pt x="190474" y="160322"/>
                  </a:cubicBezTo>
                  <a:cubicBezTo>
                    <a:pt x="206878" y="145505"/>
                    <a:pt x="303187" y="58722"/>
                    <a:pt x="333349" y="36497"/>
                  </a:cubicBezTo>
                  <a:cubicBezTo>
                    <a:pt x="363511" y="14272"/>
                    <a:pt x="393145" y="-10599"/>
                    <a:pt x="384149" y="4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 305">
              <a:extLst>
                <a:ext uri="{FF2B5EF4-FFF2-40B4-BE49-F238E27FC236}">
                  <a16:creationId xmlns:a16="http://schemas.microsoft.com/office/drawing/2014/main" id="{058D9333-17B7-5253-7EF3-D60C8CD37CC3}"/>
                </a:ext>
              </a:extLst>
            </p:cNvPr>
            <p:cNvSpPr/>
            <p:nvPr/>
          </p:nvSpPr>
          <p:spPr>
            <a:xfrm>
              <a:off x="2073248" y="7489736"/>
              <a:ext cx="260455" cy="241638"/>
            </a:xfrm>
            <a:custGeom>
              <a:avLst/>
              <a:gdLst>
                <a:gd name="connsiteX0" fmla="*/ 260377 w 260455"/>
                <a:gd name="connsiteY0" fmla="*/ 89 h 241638"/>
                <a:gd name="connsiteX1" fmla="*/ 54002 w 260455"/>
                <a:gd name="connsiteY1" fmla="*/ 149314 h 241638"/>
                <a:gd name="connsiteX2" fmla="*/ 27 w 260455"/>
                <a:gd name="connsiteY2" fmla="*/ 241389 h 241638"/>
                <a:gd name="connsiteX3" fmla="*/ 47652 w 260455"/>
                <a:gd name="connsiteY3" fmla="*/ 174714 h 241638"/>
                <a:gd name="connsiteX4" fmla="*/ 114327 w 260455"/>
                <a:gd name="connsiteY4" fmla="*/ 120739 h 241638"/>
                <a:gd name="connsiteX5" fmla="*/ 28602 w 260455"/>
                <a:gd name="connsiteY5" fmla="*/ 127089 h 241638"/>
                <a:gd name="connsiteX6" fmla="*/ 260377 w 260455"/>
                <a:gd name="connsiteY6" fmla="*/ 89 h 24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455" h="241638">
                  <a:moveTo>
                    <a:pt x="260377" y="89"/>
                  </a:moveTo>
                  <a:cubicBezTo>
                    <a:pt x="264610" y="3793"/>
                    <a:pt x="97394" y="109097"/>
                    <a:pt x="54002" y="149314"/>
                  </a:cubicBezTo>
                  <a:cubicBezTo>
                    <a:pt x="10610" y="189531"/>
                    <a:pt x="1085" y="237156"/>
                    <a:pt x="27" y="241389"/>
                  </a:cubicBezTo>
                  <a:cubicBezTo>
                    <a:pt x="-1031" y="245622"/>
                    <a:pt x="28602" y="194822"/>
                    <a:pt x="47652" y="174714"/>
                  </a:cubicBezTo>
                  <a:cubicBezTo>
                    <a:pt x="66702" y="154606"/>
                    <a:pt x="117502" y="128677"/>
                    <a:pt x="114327" y="120739"/>
                  </a:cubicBezTo>
                  <a:cubicBezTo>
                    <a:pt x="111152" y="112801"/>
                    <a:pt x="7435" y="145610"/>
                    <a:pt x="28602" y="127089"/>
                  </a:cubicBezTo>
                  <a:cubicBezTo>
                    <a:pt x="49769" y="108568"/>
                    <a:pt x="256144" y="-3615"/>
                    <a:pt x="260377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 306">
              <a:extLst>
                <a:ext uri="{FF2B5EF4-FFF2-40B4-BE49-F238E27FC236}">
                  <a16:creationId xmlns:a16="http://schemas.microsoft.com/office/drawing/2014/main" id="{FC1B1528-738E-BC13-8BC5-83348BF8DAAB}"/>
                </a:ext>
              </a:extLst>
            </p:cNvPr>
            <p:cNvSpPr/>
            <p:nvPr/>
          </p:nvSpPr>
          <p:spPr>
            <a:xfrm>
              <a:off x="5834271" y="3561788"/>
              <a:ext cx="84307" cy="475636"/>
            </a:xfrm>
            <a:custGeom>
              <a:avLst/>
              <a:gdLst>
                <a:gd name="connsiteX0" fmla="*/ 83929 w 84307"/>
                <a:gd name="connsiteY0" fmla="*/ 562 h 475636"/>
                <a:gd name="connsiteX1" fmla="*/ 33129 w 84307"/>
                <a:gd name="connsiteY1" fmla="*/ 203762 h 475636"/>
                <a:gd name="connsiteX2" fmla="*/ 58529 w 84307"/>
                <a:gd name="connsiteY2" fmla="*/ 470462 h 475636"/>
                <a:gd name="connsiteX3" fmla="*/ 39479 w 84307"/>
                <a:gd name="connsiteY3" fmla="*/ 362512 h 475636"/>
                <a:gd name="connsiteX4" fmla="*/ 1379 w 84307"/>
                <a:gd name="connsiteY4" fmla="*/ 149787 h 475636"/>
                <a:gd name="connsiteX5" fmla="*/ 83929 w 84307"/>
                <a:gd name="connsiteY5" fmla="*/ 562 h 47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07" h="475636">
                  <a:moveTo>
                    <a:pt x="83929" y="562"/>
                  </a:moveTo>
                  <a:cubicBezTo>
                    <a:pt x="89221" y="9558"/>
                    <a:pt x="37362" y="125445"/>
                    <a:pt x="33129" y="203762"/>
                  </a:cubicBezTo>
                  <a:cubicBezTo>
                    <a:pt x="28896" y="282079"/>
                    <a:pt x="57471" y="444004"/>
                    <a:pt x="58529" y="470462"/>
                  </a:cubicBezTo>
                  <a:cubicBezTo>
                    <a:pt x="59587" y="496920"/>
                    <a:pt x="49004" y="415958"/>
                    <a:pt x="39479" y="362512"/>
                  </a:cubicBezTo>
                  <a:cubicBezTo>
                    <a:pt x="29954" y="309066"/>
                    <a:pt x="-7617" y="206937"/>
                    <a:pt x="1379" y="149787"/>
                  </a:cubicBezTo>
                  <a:cubicBezTo>
                    <a:pt x="10375" y="92637"/>
                    <a:pt x="78637" y="-8434"/>
                    <a:pt x="83929" y="5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 307">
              <a:extLst>
                <a:ext uri="{FF2B5EF4-FFF2-40B4-BE49-F238E27FC236}">
                  <a16:creationId xmlns:a16="http://schemas.microsoft.com/office/drawing/2014/main" id="{603FBF93-34F1-B827-6002-671B313D865D}"/>
                </a:ext>
              </a:extLst>
            </p:cNvPr>
            <p:cNvSpPr/>
            <p:nvPr/>
          </p:nvSpPr>
          <p:spPr>
            <a:xfrm>
              <a:off x="5776911" y="3492500"/>
              <a:ext cx="157172" cy="540730"/>
            </a:xfrm>
            <a:custGeom>
              <a:avLst/>
              <a:gdLst>
                <a:gd name="connsiteX0" fmla="*/ 157164 w 157172"/>
                <a:gd name="connsiteY0" fmla="*/ 0 h 540730"/>
                <a:gd name="connsiteX1" fmla="*/ 33339 w 157172"/>
                <a:gd name="connsiteY1" fmla="*/ 158750 h 540730"/>
                <a:gd name="connsiteX2" fmla="*/ 1589 w 157172"/>
                <a:gd name="connsiteY2" fmla="*/ 244475 h 540730"/>
                <a:gd name="connsiteX3" fmla="*/ 4764 w 157172"/>
                <a:gd name="connsiteY3" fmla="*/ 419100 h 540730"/>
                <a:gd name="connsiteX4" fmla="*/ 4764 w 157172"/>
                <a:gd name="connsiteY4" fmla="*/ 358775 h 540730"/>
                <a:gd name="connsiteX5" fmla="*/ 36514 w 157172"/>
                <a:gd name="connsiteY5" fmla="*/ 539750 h 540730"/>
                <a:gd name="connsiteX6" fmla="*/ 36514 w 157172"/>
                <a:gd name="connsiteY6" fmla="*/ 434975 h 540730"/>
                <a:gd name="connsiteX7" fmla="*/ 58739 w 157172"/>
                <a:gd name="connsiteY7" fmla="*/ 523875 h 540730"/>
                <a:gd name="connsiteX8" fmla="*/ 52389 w 157172"/>
                <a:gd name="connsiteY8" fmla="*/ 323850 h 540730"/>
                <a:gd name="connsiteX9" fmla="*/ 52389 w 157172"/>
                <a:gd name="connsiteY9" fmla="*/ 187325 h 540730"/>
                <a:gd name="connsiteX10" fmla="*/ 30164 w 157172"/>
                <a:gd name="connsiteY10" fmla="*/ 263525 h 540730"/>
                <a:gd name="connsiteX11" fmla="*/ 39689 w 157172"/>
                <a:gd name="connsiteY11" fmla="*/ 158750 h 540730"/>
                <a:gd name="connsiteX12" fmla="*/ 157164 w 157172"/>
                <a:gd name="connsiteY12" fmla="*/ 0 h 54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72" h="540730">
                  <a:moveTo>
                    <a:pt x="157164" y="0"/>
                  </a:moveTo>
                  <a:cubicBezTo>
                    <a:pt x="156106" y="0"/>
                    <a:pt x="59268" y="118004"/>
                    <a:pt x="33339" y="158750"/>
                  </a:cubicBezTo>
                  <a:cubicBezTo>
                    <a:pt x="7410" y="199496"/>
                    <a:pt x="6351" y="201083"/>
                    <a:pt x="1589" y="244475"/>
                  </a:cubicBezTo>
                  <a:cubicBezTo>
                    <a:pt x="-3174" y="287867"/>
                    <a:pt x="4235" y="400050"/>
                    <a:pt x="4764" y="419100"/>
                  </a:cubicBezTo>
                  <a:cubicBezTo>
                    <a:pt x="5293" y="438150"/>
                    <a:pt x="-528" y="338667"/>
                    <a:pt x="4764" y="358775"/>
                  </a:cubicBezTo>
                  <a:cubicBezTo>
                    <a:pt x="10056" y="378883"/>
                    <a:pt x="31222" y="527050"/>
                    <a:pt x="36514" y="539750"/>
                  </a:cubicBezTo>
                  <a:cubicBezTo>
                    <a:pt x="41806" y="552450"/>
                    <a:pt x="32810" y="437621"/>
                    <a:pt x="36514" y="434975"/>
                  </a:cubicBezTo>
                  <a:cubicBezTo>
                    <a:pt x="40218" y="432329"/>
                    <a:pt x="56093" y="542396"/>
                    <a:pt x="58739" y="523875"/>
                  </a:cubicBezTo>
                  <a:cubicBezTo>
                    <a:pt x="61385" y="505354"/>
                    <a:pt x="53447" y="379942"/>
                    <a:pt x="52389" y="323850"/>
                  </a:cubicBezTo>
                  <a:cubicBezTo>
                    <a:pt x="51331" y="267758"/>
                    <a:pt x="56093" y="197379"/>
                    <a:pt x="52389" y="187325"/>
                  </a:cubicBezTo>
                  <a:cubicBezTo>
                    <a:pt x="48685" y="177271"/>
                    <a:pt x="32281" y="268287"/>
                    <a:pt x="30164" y="263525"/>
                  </a:cubicBezTo>
                  <a:cubicBezTo>
                    <a:pt x="28047" y="258763"/>
                    <a:pt x="13760" y="203200"/>
                    <a:pt x="39689" y="158750"/>
                  </a:cubicBezTo>
                  <a:cubicBezTo>
                    <a:pt x="65618" y="114300"/>
                    <a:pt x="158222" y="0"/>
                    <a:pt x="15716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 308">
              <a:extLst>
                <a:ext uri="{FF2B5EF4-FFF2-40B4-BE49-F238E27FC236}">
                  <a16:creationId xmlns:a16="http://schemas.microsoft.com/office/drawing/2014/main" id="{49E9C565-C433-D263-237D-3B93C226064D}"/>
                </a:ext>
              </a:extLst>
            </p:cNvPr>
            <p:cNvSpPr/>
            <p:nvPr/>
          </p:nvSpPr>
          <p:spPr>
            <a:xfrm>
              <a:off x="5853710" y="3517709"/>
              <a:ext cx="388614" cy="267407"/>
            </a:xfrm>
            <a:custGeom>
              <a:avLst/>
              <a:gdLst>
                <a:gd name="connsiteX0" fmla="*/ 118465 w 388614"/>
                <a:gd name="connsiteY0" fmla="*/ 16066 h 267407"/>
                <a:gd name="connsiteX1" fmla="*/ 261340 w 388614"/>
                <a:gd name="connsiteY1" fmla="*/ 177991 h 267407"/>
                <a:gd name="connsiteX2" fmla="*/ 254990 w 388614"/>
                <a:gd name="connsiteY2" fmla="*/ 266891 h 267407"/>
                <a:gd name="connsiteX3" fmla="*/ 289915 w 388614"/>
                <a:gd name="connsiteY3" fmla="*/ 139891 h 267407"/>
                <a:gd name="connsiteX4" fmla="*/ 318490 w 388614"/>
                <a:gd name="connsiteY4" fmla="*/ 70041 h 267407"/>
                <a:gd name="connsiteX5" fmla="*/ 254990 w 388614"/>
                <a:gd name="connsiteY5" fmla="*/ 25591 h 267407"/>
                <a:gd name="connsiteX6" fmla="*/ 990 w 388614"/>
                <a:gd name="connsiteY6" fmla="*/ 191 h 267407"/>
                <a:gd name="connsiteX7" fmla="*/ 359765 w 388614"/>
                <a:gd name="connsiteY7" fmla="*/ 38291 h 267407"/>
                <a:gd name="connsiteX8" fmla="*/ 353415 w 388614"/>
                <a:gd name="connsiteY8" fmla="*/ 73216 h 267407"/>
                <a:gd name="connsiteX9" fmla="*/ 245465 w 388614"/>
                <a:gd name="connsiteY9" fmla="*/ 203391 h 267407"/>
                <a:gd name="connsiteX10" fmla="*/ 289915 w 388614"/>
                <a:gd name="connsiteY10" fmla="*/ 104966 h 267407"/>
                <a:gd name="connsiteX11" fmla="*/ 245465 w 388614"/>
                <a:gd name="connsiteY11" fmla="*/ 70041 h 267407"/>
                <a:gd name="connsiteX12" fmla="*/ 254990 w 388614"/>
                <a:gd name="connsiteY12" fmla="*/ 149416 h 267407"/>
                <a:gd name="connsiteX13" fmla="*/ 210540 w 388614"/>
                <a:gd name="connsiteY13" fmla="*/ 44641 h 267407"/>
                <a:gd name="connsiteX14" fmla="*/ 118465 w 388614"/>
                <a:gd name="connsiteY14" fmla="*/ 16066 h 26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8614" h="267407">
                  <a:moveTo>
                    <a:pt x="118465" y="16066"/>
                  </a:moveTo>
                  <a:cubicBezTo>
                    <a:pt x="126932" y="38291"/>
                    <a:pt x="238586" y="136187"/>
                    <a:pt x="261340" y="177991"/>
                  </a:cubicBezTo>
                  <a:cubicBezTo>
                    <a:pt x="284094" y="219795"/>
                    <a:pt x="250228" y="273241"/>
                    <a:pt x="254990" y="266891"/>
                  </a:cubicBezTo>
                  <a:cubicBezTo>
                    <a:pt x="259752" y="260541"/>
                    <a:pt x="279332" y="172699"/>
                    <a:pt x="289915" y="139891"/>
                  </a:cubicBezTo>
                  <a:cubicBezTo>
                    <a:pt x="300498" y="107083"/>
                    <a:pt x="324311" y="89091"/>
                    <a:pt x="318490" y="70041"/>
                  </a:cubicBezTo>
                  <a:cubicBezTo>
                    <a:pt x="312669" y="50991"/>
                    <a:pt x="307907" y="37233"/>
                    <a:pt x="254990" y="25591"/>
                  </a:cubicBezTo>
                  <a:cubicBezTo>
                    <a:pt x="202073" y="13949"/>
                    <a:pt x="-16472" y="-1926"/>
                    <a:pt x="990" y="191"/>
                  </a:cubicBezTo>
                  <a:cubicBezTo>
                    <a:pt x="18452" y="2308"/>
                    <a:pt x="301028" y="26120"/>
                    <a:pt x="359765" y="38291"/>
                  </a:cubicBezTo>
                  <a:cubicBezTo>
                    <a:pt x="418502" y="50462"/>
                    <a:pt x="372465" y="45699"/>
                    <a:pt x="353415" y="73216"/>
                  </a:cubicBezTo>
                  <a:cubicBezTo>
                    <a:pt x="334365" y="100733"/>
                    <a:pt x="256048" y="198099"/>
                    <a:pt x="245465" y="203391"/>
                  </a:cubicBezTo>
                  <a:cubicBezTo>
                    <a:pt x="234882" y="208683"/>
                    <a:pt x="289915" y="127191"/>
                    <a:pt x="289915" y="104966"/>
                  </a:cubicBezTo>
                  <a:cubicBezTo>
                    <a:pt x="289915" y="82741"/>
                    <a:pt x="251286" y="62633"/>
                    <a:pt x="245465" y="70041"/>
                  </a:cubicBezTo>
                  <a:cubicBezTo>
                    <a:pt x="239644" y="77449"/>
                    <a:pt x="260811" y="153649"/>
                    <a:pt x="254990" y="149416"/>
                  </a:cubicBezTo>
                  <a:cubicBezTo>
                    <a:pt x="249169" y="145183"/>
                    <a:pt x="232765" y="65278"/>
                    <a:pt x="210540" y="44641"/>
                  </a:cubicBezTo>
                  <a:cubicBezTo>
                    <a:pt x="188315" y="24004"/>
                    <a:pt x="109998" y="-6159"/>
                    <a:pt x="118465" y="160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 309">
              <a:extLst>
                <a:ext uri="{FF2B5EF4-FFF2-40B4-BE49-F238E27FC236}">
                  <a16:creationId xmlns:a16="http://schemas.microsoft.com/office/drawing/2014/main" id="{F44C4E24-52D9-747C-2268-E323D0E346B4}"/>
                </a:ext>
              </a:extLst>
            </p:cNvPr>
            <p:cNvSpPr/>
            <p:nvPr/>
          </p:nvSpPr>
          <p:spPr>
            <a:xfrm>
              <a:off x="5878101" y="3532830"/>
              <a:ext cx="135402" cy="532123"/>
            </a:xfrm>
            <a:custGeom>
              <a:avLst/>
              <a:gdLst>
                <a:gd name="connsiteX0" fmla="*/ 135349 w 135402"/>
                <a:gd name="connsiteY0" fmla="*/ 945 h 532123"/>
                <a:gd name="connsiteX1" fmla="*/ 24224 w 135402"/>
                <a:gd name="connsiteY1" fmla="*/ 178745 h 532123"/>
                <a:gd name="connsiteX2" fmla="*/ 33749 w 135402"/>
                <a:gd name="connsiteY2" fmla="*/ 524820 h 532123"/>
                <a:gd name="connsiteX3" fmla="*/ 11524 w 135402"/>
                <a:gd name="connsiteY3" fmla="*/ 391470 h 532123"/>
                <a:gd name="connsiteX4" fmla="*/ 8349 w 135402"/>
                <a:gd name="connsiteY4" fmla="*/ 121595 h 532123"/>
                <a:gd name="connsiteX5" fmla="*/ 135349 w 135402"/>
                <a:gd name="connsiteY5" fmla="*/ 945 h 53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402" h="532123">
                  <a:moveTo>
                    <a:pt x="135349" y="945"/>
                  </a:moveTo>
                  <a:cubicBezTo>
                    <a:pt x="137995" y="10470"/>
                    <a:pt x="41157" y="91433"/>
                    <a:pt x="24224" y="178745"/>
                  </a:cubicBezTo>
                  <a:cubicBezTo>
                    <a:pt x="7291" y="266058"/>
                    <a:pt x="35866" y="489366"/>
                    <a:pt x="33749" y="524820"/>
                  </a:cubicBezTo>
                  <a:cubicBezTo>
                    <a:pt x="31632" y="560274"/>
                    <a:pt x="15757" y="458674"/>
                    <a:pt x="11524" y="391470"/>
                  </a:cubicBezTo>
                  <a:cubicBezTo>
                    <a:pt x="7291" y="324266"/>
                    <a:pt x="-10172" y="187741"/>
                    <a:pt x="8349" y="121595"/>
                  </a:cubicBezTo>
                  <a:cubicBezTo>
                    <a:pt x="26870" y="55449"/>
                    <a:pt x="132703" y="-8580"/>
                    <a:pt x="135349" y="9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 310">
              <a:extLst>
                <a:ext uri="{FF2B5EF4-FFF2-40B4-BE49-F238E27FC236}">
                  <a16:creationId xmlns:a16="http://schemas.microsoft.com/office/drawing/2014/main" id="{3B0514D9-D21C-5BDE-EA24-BDBF176DDE37}"/>
                </a:ext>
              </a:extLst>
            </p:cNvPr>
            <p:cNvSpPr/>
            <p:nvPr/>
          </p:nvSpPr>
          <p:spPr>
            <a:xfrm>
              <a:off x="6209977" y="3889281"/>
              <a:ext cx="206843" cy="555836"/>
            </a:xfrm>
            <a:custGeom>
              <a:avLst/>
              <a:gdLst>
                <a:gd name="connsiteX0" fmla="*/ 206698 w 206843"/>
                <a:gd name="connsiteY0" fmla="*/ 94 h 555836"/>
                <a:gd name="connsiteX1" fmla="*/ 41598 w 206843"/>
                <a:gd name="connsiteY1" fmla="*/ 285844 h 555836"/>
                <a:gd name="connsiteX2" fmla="*/ 28898 w 206843"/>
                <a:gd name="connsiteY2" fmla="*/ 428719 h 555836"/>
                <a:gd name="connsiteX3" fmla="*/ 32073 w 206843"/>
                <a:gd name="connsiteY3" fmla="*/ 342994 h 555836"/>
                <a:gd name="connsiteX4" fmla="*/ 73348 w 206843"/>
                <a:gd name="connsiteY4" fmla="*/ 552544 h 555836"/>
                <a:gd name="connsiteX5" fmla="*/ 32073 w 206843"/>
                <a:gd name="connsiteY5" fmla="*/ 460469 h 555836"/>
                <a:gd name="connsiteX6" fmla="*/ 9848 w 206843"/>
                <a:gd name="connsiteY6" fmla="*/ 317594 h 555836"/>
                <a:gd name="connsiteX7" fmla="*/ 206698 w 206843"/>
                <a:gd name="connsiteY7" fmla="*/ 94 h 55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843" h="555836">
                  <a:moveTo>
                    <a:pt x="206698" y="94"/>
                  </a:moveTo>
                  <a:cubicBezTo>
                    <a:pt x="211990" y="-5198"/>
                    <a:pt x="71231" y="214407"/>
                    <a:pt x="41598" y="285844"/>
                  </a:cubicBezTo>
                  <a:cubicBezTo>
                    <a:pt x="11965" y="357281"/>
                    <a:pt x="30485" y="419194"/>
                    <a:pt x="28898" y="428719"/>
                  </a:cubicBezTo>
                  <a:cubicBezTo>
                    <a:pt x="27310" y="438244"/>
                    <a:pt x="24665" y="322357"/>
                    <a:pt x="32073" y="342994"/>
                  </a:cubicBezTo>
                  <a:cubicBezTo>
                    <a:pt x="39481" y="363631"/>
                    <a:pt x="73348" y="532965"/>
                    <a:pt x="73348" y="552544"/>
                  </a:cubicBezTo>
                  <a:cubicBezTo>
                    <a:pt x="73348" y="572123"/>
                    <a:pt x="42656" y="499627"/>
                    <a:pt x="32073" y="460469"/>
                  </a:cubicBezTo>
                  <a:cubicBezTo>
                    <a:pt x="21490" y="421311"/>
                    <a:pt x="-18198" y="396440"/>
                    <a:pt x="9848" y="317594"/>
                  </a:cubicBezTo>
                  <a:cubicBezTo>
                    <a:pt x="37894" y="238748"/>
                    <a:pt x="201406" y="5386"/>
                    <a:pt x="206698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 311">
              <a:extLst>
                <a:ext uri="{FF2B5EF4-FFF2-40B4-BE49-F238E27FC236}">
                  <a16:creationId xmlns:a16="http://schemas.microsoft.com/office/drawing/2014/main" id="{2D39CC63-5D8F-8711-CD30-1A97CED5E2C8}"/>
                </a:ext>
              </a:extLst>
            </p:cNvPr>
            <p:cNvSpPr/>
            <p:nvPr/>
          </p:nvSpPr>
          <p:spPr>
            <a:xfrm>
              <a:off x="6356851" y="3446818"/>
              <a:ext cx="399887" cy="521227"/>
            </a:xfrm>
            <a:custGeom>
              <a:avLst/>
              <a:gdLst>
                <a:gd name="connsiteX0" fmla="*/ 399549 w 399887"/>
                <a:gd name="connsiteY0" fmla="*/ 1232 h 521227"/>
                <a:gd name="connsiteX1" fmla="*/ 294774 w 399887"/>
                <a:gd name="connsiteY1" fmla="*/ 150457 h 521227"/>
                <a:gd name="connsiteX2" fmla="*/ 174124 w 399887"/>
                <a:gd name="connsiteY2" fmla="*/ 356832 h 521227"/>
                <a:gd name="connsiteX3" fmla="*/ 253499 w 399887"/>
                <a:gd name="connsiteY3" fmla="*/ 248882 h 521227"/>
                <a:gd name="connsiteX4" fmla="*/ 5849 w 399887"/>
                <a:gd name="connsiteY4" fmla="*/ 518757 h 521227"/>
                <a:gd name="connsiteX5" fmla="*/ 97924 w 399887"/>
                <a:gd name="connsiteY5" fmla="*/ 366357 h 521227"/>
                <a:gd name="connsiteX6" fmla="*/ 320174 w 399887"/>
                <a:gd name="connsiteY6" fmla="*/ 93307 h 521227"/>
                <a:gd name="connsiteX7" fmla="*/ 399549 w 399887"/>
                <a:gd name="connsiteY7" fmla="*/ 1232 h 52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87" h="521227">
                  <a:moveTo>
                    <a:pt x="399549" y="1232"/>
                  </a:moveTo>
                  <a:cubicBezTo>
                    <a:pt x="395316" y="10757"/>
                    <a:pt x="332345" y="91190"/>
                    <a:pt x="294774" y="150457"/>
                  </a:cubicBezTo>
                  <a:cubicBezTo>
                    <a:pt x="257203" y="209724"/>
                    <a:pt x="181003" y="340428"/>
                    <a:pt x="174124" y="356832"/>
                  </a:cubicBezTo>
                  <a:cubicBezTo>
                    <a:pt x="167245" y="373236"/>
                    <a:pt x="281545" y="221895"/>
                    <a:pt x="253499" y="248882"/>
                  </a:cubicBezTo>
                  <a:cubicBezTo>
                    <a:pt x="225453" y="275869"/>
                    <a:pt x="31778" y="499178"/>
                    <a:pt x="5849" y="518757"/>
                  </a:cubicBezTo>
                  <a:cubicBezTo>
                    <a:pt x="-20080" y="538336"/>
                    <a:pt x="45536" y="437265"/>
                    <a:pt x="97924" y="366357"/>
                  </a:cubicBezTo>
                  <a:cubicBezTo>
                    <a:pt x="150312" y="295449"/>
                    <a:pt x="272549" y="147811"/>
                    <a:pt x="320174" y="93307"/>
                  </a:cubicBezTo>
                  <a:cubicBezTo>
                    <a:pt x="367799" y="38803"/>
                    <a:pt x="403782" y="-8293"/>
                    <a:pt x="399549" y="1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 312">
              <a:extLst>
                <a:ext uri="{FF2B5EF4-FFF2-40B4-BE49-F238E27FC236}">
                  <a16:creationId xmlns:a16="http://schemas.microsoft.com/office/drawing/2014/main" id="{87059155-7A79-D535-5E7A-73EAF38F627C}"/>
                </a:ext>
              </a:extLst>
            </p:cNvPr>
            <p:cNvSpPr/>
            <p:nvPr/>
          </p:nvSpPr>
          <p:spPr>
            <a:xfrm>
              <a:off x="6721123" y="3603725"/>
              <a:ext cx="306389" cy="515994"/>
            </a:xfrm>
            <a:custGeom>
              <a:avLst/>
              <a:gdLst>
                <a:gd name="connsiteX0" fmla="*/ 305152 w 306389"/>
                <a:gd name="connsiteY0" fmla="*/ 3075 h 515994"/>
                <a:gd name="connsiteX1" fmla="*/ 6702 w 306389"/>
                <a:gd name="connsiteY1" fmla="*/ 507900 h 515994"/>
                <a:gd name="connsiteX2" fmla="*/ 108302 w 306389"/>
                <a:gd name="connsiteY2" fmla="*/ 298350 h 515994"/>
                <a:gd name="connsiteX3" fmla="*/ 235302 w 306389"/>
                <a:gd name="connsiteY3" fmla="*/ 85625 h 515994"/>
                <a:gd name="connsiteX4" fmla="*/ 117827 w 306389"/>
                <a:gd name="connsiteY4" fmla="*/ 285650 h 515994"/>
                <a:gd name="connsiteX5" fmla="*/ 305152 w 306389"/>
                <a:gd name="connsiteY5" fmla="*/ 3075 h 51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89" h="515994">
                  <a:moveTo>
                    <a:pt x="305152" y="3075"/>
                  </a:moveTo>
                  <a:cubicBezTo>
                    <a:pt x="286631" y="40117"/>
                    <a:pt x="39510" y="458688"/>
                    <a:pt x="6702" y="507900"/>
                  </a:cubicBezTo>
                  <a:cubicBezTo>
                    <a:pt x="-26106" y="557113"/>
                    <a:pt x="70202" y="368729"/>
                    <a:pt x="108302" y="298350"/>
                  </a:cubicBezTo>
                  <a:cubicBezTo>
                    <a:pt x="146402" y="227971"/>
                    <a:pt x="233714" y="87742"/>
                    <a:pt x="235302" y="85625"/>
                  </a:cubicBezTo>
                  <a:cubicBezTo>
                    <a:pt x="236890" y="83508"/>
                    <a:pt x="107244" y="295704"/>
                    <a:pt x="117827" y="285650"/>
                  </a:cubicBezTo>
                  <a:cubicBezTo>
                    <a:pt x="128410" y="275596"/>
                    <a:pt x="323673" y="-33967"/>
                    <a:pt x="305152" y="30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 313">
              <a:extLst>
                <a:ext uri="{FF2B5EF4-FFF2-40B4-BE49-F238E27FC236}">
                  <a16:creationId xmlns:a16="http://schemas.microsoft.com/office/drawing/2014/main" id="{0CAD45D9-5E68-4E5B-796F-8BAE57421396}"/>
                </a:ext>
              </a:extLst>
            </p:cNvPr>
            <p:cNvSpPr/>
            <p:nvPr/>
          </p:nvSpPr>
          <p:spPr>
            <a:xfrm>
              <a:off x="6816712" y="3360311"/>
              <a:ext cx="295294" cy="78318"/>
            </a:xfrm>
            <a:custGeom>
              <a:avLst/>
              <a:gdLst>
                <a:gd name="connsiteX0" fmla="*/ 295288 w 295294"/>
                <a:gd name="connsiteY0" fmla="*/ 8364 h 78318"/>
                <a:gd name="connsiteX1" fmla="*/ 107963 w 295294"/>
                <a:gd name="connsiteY1" fmla="*/ 21064 h 78318"/>
                <a:gd name="connsiteX2" fmla="*/ 13 w 295294"/>
                <a:gd name="connsiteY2" fmla="*/ 78214 h 78318"/>
                <a:gd name="connsiteX3" fmla="*/ 114313 w 295294"/>
                <a:gd name="connsiteY3" fmla="*/ 5189 h 78318"/>
                <a:gd name="connsiteX4" fmla="*/ 295288 w 295294"/>
                <a:gd name="connsiteY4" fmla="*/ 8364 h 7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94" h="78318">
                  <a:moveTo>
                    <a:pt x="295288" y="8364"/>
                  </a:moveTo>
                  <a:cubicBezTo>
                    <a:pt x="294230" y="11010"/>
                    <a:pt x="157175" y="9422"/>
                    <a:pt x="107963" y="21064"/>
                  </a:cubicBezTo>
                  <a:cubicBezTo>
                    <a:pt x="58750" y="32706"/>
                    <a:pt x="-1045" y="80860"/>
                    <a:pt x="13" y="78214"/>
                  </a:cubicBezTo>
                  <a:cubicBezTo>
                    <a:pt x="1071" y="75568"/>
                    <a:pt x="59280" y="17360"/>
                    <a:pt x="114313" y="5189"/>
                  </a:cubicBezTo>
                  <a:cubicBezTo>
                    <a:pt x="169346" y="-6982"/>
                    <a:pt x="296346" y="5718"/>
                    <a:pt x="295288" y="8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 314">
              <a:extLst>
                <a:ext uri="{FF2B5EF4-FFF2-40B4-BE49-F238E27FC236}">
                  <a16:creationId xmlns:a16="http://schemas.microsoft.com/office/drawing/2014/main" id="{B6B96B43-BAF2-6413-36F8-3896E92C58CB}"/>
                </a:ext>
              </a:extLst>
            </p:cNvPr>
            <p:cNvSpPr/>
            <p:nvPr/>
          </p:nvSpPr>
          <p:spPr>
            <a:xfrm>
              <a:off x="6797490" y="3335263"/>
              <a:ext cx="276543" cy="65448"/>
            </a:xfrm>
            <a:custGeom>
              <a:avLst/>
              <a:gdLst>
                <a:gd name="connsiteX0" fmla="*/ 185 w 276543"/>
                <a:gd name="connsiteY0" fmla="*/ 65162 h 65448"/>
                <a:gd name="connsiteX1" fmla="*/ 111310 w 276543"/>
                <a:gd name="connsiteY1" fmla="*/ 27062 h 65448"/>
                <a:gd name="connsiteX2" fmla="*/ 276410 w 276543"/>
                <a:gd name="connsiteY2" fmla="*/ 14362 h 65448"/>
                <a:gd name="connsiteX3" fmla="*/ 136710 w 276543"/>
                <a:gd name="connsiteY3" fmla="*/ 4837 h 65448"/>
                <a:gd name="connsiteX4" fmla="*/ 185 w 276543"/>
                <a:gd name="connsiteY4" fmla="*/ 65162 h 6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543" h="65448">
                  <a:moveTo>
                    <a:pt x="185" y="65162"/>
                  </a:moveTo>
                  <a:cubicBezTo>
                    <a:pt x="-4048" y="68866"/>
                    <a:pt x="65273" y="35529"/>
                    <a:pt x="111310" y="27062"/>
                  </a:cubicBezTo>
                  <a:cubicBezTo>
                    <a:pt x="157347" y="18595"/>
                    <a:pt x="272177" y="18066"/>
                    <a:pt x="276410" y="14362"/>
                  </a:cubicBezTo>
                  <a:cubicBezTo>
                    <a:pt x="280643" y="10658"/>
                    <a:pt x="183277" y="-8921"/>
                    <a:pt x="136710" y="4837"/>
                  </a:cubicBezTo>
                  <a:cubicBezTo>
                    <a:pt x="90143" y="18595"/>
                    <a:pt x="4418" y="61458"/>
                    <a:pt x="185" y="65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 315">
              <a:extLst>
                <a:ext uri="{FF2B5EF4-FFF2-40B4-BE49-F238E27FC236}">
                  <a16:creationId xmlns:a16="http://schemas.microsoft.com/office/drawing/2014/main" id="{D70ADC28-8B63-7C40-16C1-8BA7F9D4E0A4}"/>
                </a:ext>
              </a:extLst>
            </p:cNvPr>
            <p:cNvSpPr/>
            <p:nvPr/>
          </p:nvSpPr>
          <p:spPr>
            <a:xfrm>
              <a:off x="6600319" y="3515749"/>
              <a:ext cx="213078" cy="418174"/>
            </a:xfrm>
            <a:custGeom>
              <a:avLst/>
              <a:gdLst>
                <a:gd name="connsiteX0" fmla="*/ 210056 w 213078"/>
                <a:gd name="connsiteY0" fmla="*/ 2151 h 418174"/>
                <a:gd name="connsiteX1" fmla="*/ 191006 w 213078"/>
                <a:gd name="connsiteY1" fmla="*/ 167251 h 418174"/>
                <a:gd name="connsiteX2" fmla="*/ 127506 w 213078"/>
                <a:gd name="connsiteY2" fmla="*/ 316476 h 418174"/>
                <a:gd name="connsiteX3" fmla="*/ 130681 w 213078"/>
                <a:gd name="connsiteY3" fmla="*/ 259326 h 418174"/>
                <a:gd name="connsiteX4" fmla="*/ 121156 w 213078"/>
                <a:gd name="connsiteY4" fmla="*/ 379976 h 418174"/>
                <a:gd name="connsiteX5" fmla="*/ 98931 w 213078"/>
                <a:gd name="connsiteY5" fmla="*/ 306951 h 418174"/>
                <a:gd name="connsiteX6" fmla="*/ 127506 w 213078"/>
                <a:gd name="connsiteY6" fmla="*/ 418076 h 418174"/>
                <a:gd name="connsiteX7" fmla="*/ 70356 w 213078"/>
                <a:gd name="connsiteY7" fmla="*/ 326001 h 418174"/>
                <a:gd name="connsiteX8" fmla="*/ 506 w 213078"/>
                <a:gd name="connsiteY8" fmla="*/ 294251 h 418174"/>
                <a:gd name="connsiteX9" fmla="*/ 108456 w 213078"/>
                <a:gd name="connsiteY9" fmla="*/ 332351 h 418174"/>
                <a:gd name="connsiteX10" fmla="*/ 117981 w 213078"/>
                <a:gd name="connsiteY10" fmla="*/ 287901 h 418174"/>
                <a:gd name="connsiteX11" fmla="*/ 152906 w 213078"/>
                <a:gd name="connsiteY11" fmla="*/ 100576 h 418174"/>
                <a:gd name="connsiteX12" fmla="*/ 133856 w 213078"/>
                <a:gd name="connsiteY12" fmla="*/ 291076 h 418174"/>
                <a:gd name="connsiteX13" fmla="*/ 210056 w 213078"/>
                <a:gd name="connsiteY13" fmla="*/ 2151 h 41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3078" h="418174">
                  <a:moveTo>
                    <a:pt x="210056" y="2151"/>
                  </a:moveTo>
                  <a:cubicBezTo>
                    <a:pt x="219581" y="-18486"/>
                    <a:pt x="204764" y="114864"/>
                    <a:pt x="191006" y="167251"/>
                  </a:cubicBezTo>
                  <a:cubicBezTo>
                    <a:pt x="177248" y="219638"/>
                    <a:pt x="137560" y="301130"/>
                    <a:pt x="127506" y="316476"/>
                  </a:cubicBezTo>
                  <a:cubicBezTo>
                    <a:pt x="117452" y="331822"/>
                    <a:pt x="131739" y="248743"/>
                    <a:pt x="130681" y="259326"/>
                  </a:cubicBezTo>
                  <a:cubicBezTo>
                    <a:pt x="129623" y="269909"/>
                    <a:pt x="126448" y="372039"/>
                    <a:pt x="121156" y="379976"/>
                  </a:cubicBezTo>
                  <a:cubicBezTo>
                    <a:pt x="115864" y="387913"/>
                    <a:pt x="97873" y="300601"/>
                    <a:pt x="98931" y="306951"/>
                  </a:cubicBezTo>
                  <a:cubicBezTo>
                    <a:pt x="99989" y="313301"/>
                    <a:pt x="132268" y="414901"/>
                    <a:pt x="127506" y="418076"/>
                  </a:cubicBezTo>
                  <a:cubicBezTo>
                    <a:pt x="122744" y="421251"/>
                    <a:pt x="91523" y="346639"/>
                    <a:pt x="70356" y="326001"/>
                  </a:cubicBezTo>
                  <a:cubicBezTo>
                    <a:pt x="49189" y="305364"/>
                    <a:pt x="-5844" y="293193"/>
                    <a:pt x="506" y="294251"/>
                  </a:cubicBezTo>
                  <a:cubicBezTo>
                    <a:pt x="6856" y="295309"/>
                    <a:pt x="88877" y="333409"/>
                    <a:pt x="108456" y="332351"/>
                  </a:cubicBezTo>
                  <a:cubicBezTo>
                    <a:pt x="128035" y="331293"/>
                    <a:pt x="110573" y="326530"/>
                    <a:pt x="117981" y="287901"/>
                  </a:cubicBezTo>
                  <a:cubicBezTo>
                    <a:pt x="125389" y="249272"/>
                    <a:pt x="150260" y="100047"/>
                    <a:pt x="152906" y="100576"/>
                  </a:cubicBezTo>
                  <a:cubicBezTo>
                    <a:pt x="155552" y="101105"/>
                    <a:pt x="123273" y="301659"/>
                    <a:pt x="133856" y="291076"/>
                  </a:cubicBezTo>
                  <a:cubicBezTo>
                    <a:pt x="144439" y="280493"/>
                    <a:pt x="200531" y="22788"/>
                    <a:pt x="210056" y="2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 316">
              <a:extLst>
                <a:ext uri="{FF2B5EF4-FFF2-40B4-BE49-F238E27FC236}">
                  <a16:creationId xmlns:a16="http://schemas.microsoft.com/office/drawing/2014/main" id="{478A8609-C592-6810-170E-F32D8D1710FE}"/>
                </a:ext>
              </a:extLst>
            </p:cNvPr>
            <p:cNvSpPr/>
            <p:nvPr/>
          </p:nvSpPr>
          <p:spPr>
            <a:xfrm>
              <a:off x="6271743" y="3841669"/>
              <a:ext cx="275361" cy="555708"/>
            </a:xfrm>
            <a:custGeom>
              <a:avLst/>
              <a:gdLst>
                <a:gd name="connsiteX0" fmla="*/ 275107 w 275361"/>
                <a:gd name="connsiteY0" fmla="*/ 81 h 555708"/>
                <a:gd name="connsiteX1" fmla="*/ 103657 w 275361"/>
                <a:gd name="connsiteY1" fmla="*/ 222331 h 555708"/>
                <a:gd name="connsiteX2" fmla="*/ 11582 w 275361"/>
                <a:gd name="connsiteY2" fmla="*/ 387431 h 555708"/>
                <a:gd name="connsiteX3" fmla="*/ 46507 w 275361"/>
                <a:gd name="connsiteY3" fmla="*/ 320756 h 555708"/>
                <a:gd name="connsiteX4" fmla="*/ 14757 w 275361"/>
                <a:gd name="connsiteY4" fmla="*/ 409656 h 555708"/>
                <a:gd name="connsiteX5" fmla="*/ 11582 w 275361"/>
                <a:gd name="connsiteY5" fmla="*/ 555706 h 555708"/>
                <a:gd name="connsiteX6" fmla="*/ 2057 w 275361"/>
                <a:gd name="connsiteY6" fmla="*/ 412831 h 555708"/>
                <a:gd name="connsiteX7" fmla="*/ 56032 w 275361"/>
                <a:gd name="connsiteY7" fmla="*/ 257256 h 555708"/>
                <a:gd name="connsiteX8" fmla="*/ 62382 w 275361"/>
                <a:gd name="connsiteY8" fmla="*/ 152481 h 555708"/>
                <a:gd name="connsiteX9" fmla="*/ 62382 w 275361"/>
                <a:gd name="connsiteY9" fmla="*/ 247731 h 555708"/>
                <a:gd name="connsiteX10" fmla="*/ 275107 w 275361"/>
                <a:gd name="connsiteY10" fmla="*/ 81 h 55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361" h="555708">
                  <a:moveTo>
                    <a:pt x="275107" y="81"/>
                  </a:moveTo>
                  <a:cubicBezTo>
                    <a:pt x="281986" y="-4152"/>
                    <a:pt x="147578" y="157773"/>
                    <a:pt x="103657" y="222331"/>
                  </a:cubicBezTo>
                  <a:cubicBezTo>
                    <a:pt x="59736" y="286889"/>
                    <a:pt x="21107" y="371027"/>
                    <a:pt x="11582" y="387431"/>
                  </a:cubicBezTo>
                  <a:cubicBezTo>
                    <a:pt x="2057" y="403835"/>
                    <a:pt x="45978" y="317052"/>
                    <a:pt x="46507" y="320756"/>
                  </a:cubicBezTo>
                  <a:cubicBezTo>
                    <a:pt x="47036" y="324460"/>
                    <a:pt x="20578" y="370498"/>
                    <a:pt x="14757" y="409656"/>
                  </a:cubicBezTo>
                  <a:cubicBezTo>
                    <a:pt x="8936" y="448814"/>
                    <a:pt x="13699" y="555177"/>
                    <a:pt x="11582" y="555706"/>
                  </a:cubicBezTo>
                  <a:cubicBezTo>
                    <a:pt x="9465" y="556235"/>
                    <a:pt x="-5351" y="462573"/>
                    <a:pt x="2057" y="412831"/>
                  </a:cubicBezTo>
                  <a:cubicBezTo>
                    <a:pt x="9465" y="363089"/>
                    <a:pt x="45978" y="300648"/>
                    <a:pt x="56032" y="257256"/>
                  </a:cubicBezTo>
                  <a:cubicBezTo>
                    <a:pt x="66086" y="213864"/>
                    <a:pt x="61324" y="154069"/>
                    <a:pt x="62382" y="152481"/>
                  </a:cubicBezTo>
                  <a:cubicBezTo>
                    <a:pt x="63440" y="150893"/>
                    <a:pt x="29574" y="271544"/>
                    <a:pt x="62382" y="247731"/>
                  </a:cubicBezTo>
                  <a:cubicBezTo>
                    <a:pt x="95190" y="223918"/>
                    <a:pt x="268228" y="4314"/>
                    <a:pt x="275107" y="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" name="フリーフォーム 317">
              <a:extLst>
                <a:ext uri="{FF2B5EF4-FFF2-40B4-BE49-F238E27FC236}">
                  <a16:creationId xmlns:a16="http://schemas.microsoft.com/office/drawing/2014/main" id="{3B618F6C-A9CF-0BC2-CEC3-5841051C4B27}"/>
                </a:ext>
              </a:extLst>
            </p:cNvPr>
            <p:cNvSpPr/>
            <p:nvPr/>
          </p:nvSpPr>
          <p:spPr>
            <a:xfrm>
              <a:off x="6608833" y="3504091"/>
              <a:ext cx="161621" cy="294432"/>
            </a:xfrm>
            <a:custGeom>
              <a:avLst/>
              <a:gdLst>
                <a:gd name="connsiteX0" fmla="*/ 160267 w 161621"/>
                <a:gd name="connsiteY0" fmla="*/ 1109 h 294432"/>
                <a:gd name="connsiteX1" fmla="*/ 77717 w 161621"/>
                <a:gd name="connsiteY1" fmla="*/ 163034 h 294432"/>
                <a:gd name="connsiteX2" fmla="*/ 71367 w 161621"/>
                <a:gd name="connsiteY2" fmla="*/ 293209 h 294432"/>
                <a:gd name="connsiteX3" fmla="*/ 74542 w 161621"/>
                <a:gd name="connsiteY3" fmla="*/ 220184 h 294432"/>
                <a:gd name="connsiteX4" fmla="*/ 77717 w 161621"/>
                <a:gd name="connsiteY4" fmla="*/ 86834 h 294432"/>
                <a:gd name="connsiteX5" fmla="*/ 1517 w 161621"/>
                <a:gd name="connsiteY5" fmla="*/ 248759 h 294432"/>
                <a:gd name="connsiteX6" fmla="*/ 160267 w 161621"/>
                <a:gd name="connsiteY6" fmla="*/ 1109 h 29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621" h="294432">
                  <a:moveTo>
                    <a:pt x="160267" y="1109"/>
                  </a:moveTo>
                  <a:cubicBezTo>
                    <a:pt x="172967" y="-13179"/>
                    <a:pt x="92534" y="114351"/>
                    <a:pt x="77717" y="163034"/>
                  </a:cubicBezTo>
                  <a:cubicBezTo>
                    <a:pt x="62900" y="211717"/>
                    <a:pt x="71896" y="283684"/>
                    <a:pt x="71367" y="293209"/>
                  </a:cubicBezTo>
                  <a:cubicBezTo>
                    <a:pt x="70838" y="302734"/>
                    <a:pt x="73484" y="254580"/>
                    <a:pt x="74542" y="220184"/>
                  </a:cubicBezTo>
                  <a:cubicBezTo>
                    <a:pt x="75600" y="185788"/>
                    <a:pt x="89888" y="82072"/>
                    <a:pt x="77717" y="86834"/>
                  </a:cubicBezTo>
                  <a:cubicBezTo>
                    <a:pt x="65546" y="91596"/>
                    <a:pt x="-11712" y="258813"/>
                    <a:pt x="1517" y="248759"/>
                  </a:cubicBezTo>
                  <a:cubicBezTo>
                    <a:pt x="14746" y="238705"/>
                    <a:pt x="147567" y="15397"/>
                    <a:pt x="160267" y="1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 318">
              <a:extLst>
                <a:ext uri="{FF2B5EF4-FFF2-40B4-BE49-F238E27FC236}">
                  <a16:creationId xmlns:a16="http://schemas.microsoft.com/office/drawing/2014/main" id="{D1C72ADA-0EEB-74F5-DD82-B19DF409A7B5}"/>
                </a:ext>
              </a:extLst>
            </p:cNvPr>
            <p:cNvSpPr/>
            <p:nvPr/>
          </p:nvSpPr>
          <p:spPr>
            <a:xfrm>
              <a:off x="6448414" y="4107369"/>
              <a:ext cx="292417" cy="363047"/>
            </a:xfrm>
            <a:custGeom>
              <a:avLst/>
              <a:gdLst>
                <a:gd name="connsiteX0" fmla="*/ 292111 w 292417"/>
                <a:gd name="connsiteY0" fmla="*/ 1081 h 363047"/>
                <a:gd name="connsiteX1" fmla="*/ 117486 w 292417"/>
                <a:gd name="connsiteY1" fmla="*/ 255081 h 363047"/>
                <a:gd name="connsiteX2" fmla="*/ 11 w 292417"/>
                <a:gd name="connsiteY2" fmla="*/ 363031 h 363047"/>
                <a:gd name="connsiteX3" fmla="*/ 111136 w 292417"/>
                <a:gd name="connsiteY3" fmla="*/ 248731 h 363047"/>
                <a:gd name="connsiteX4" fmla="*/ 234961 w 292417"/>
                <a:gd name="connsiteY4" fmla="*/ 77281 h 363047"/>
                <a:gd name="connsiteX5" fmla="*/ 161936 w 292417"/>
                <a:gd name="connsiteY5" fmla="*/ 159831 h 363047"/>
                <a:gd name="connsiteX6" fmla="*/ 292111 w 292417"/>
                <a:gd name="connsiteY6" fmla="*/ 1081 h 36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17" h="363047">
                  <a:moveTo>
                    <a:pt x="292111" y="1081"/>
                  </a:moveTo>
                  <a:cubicBezTo>
                    <a:pt x="284703" y="16956"/>
                    <a:pt x="166169" y="194756"/>
                    <a:pt x="117486" y="255081"/>
                  </a:cubicBezTo>
                  <a:cubicBezTo>
                    <a:pt x="68803" y="315406"/>
                    <a:pt x="1069" y="364089"/>
                    <a:pt x="11" y="363031"/>
                  </a:cubicBezTo>
                  <a:cubicBezTo>
                    <a:pt x="-1047" y="361973"/>
                    <a:pt x="71978" y="296356"/>
                    <a:pt x="111136" y="248731"/>
                  </a:cubicBezTo>
                  <a:cubicBezTo>
                    <a:pt x="150294" y="201106"/>
                    <a:pt x="226494" y="92098"/>
                    <a:pt x="234961" y="77281"/>
                  </a:cubicBezTo>
                  <a:cubicBezTo>
                    <a:pt x="243428" y="62464"/>
                    <a:pt x="153469" y="170414"/>
                    <a:pt x="161936" y="159831"/>
                  </a:cubicBezTo>
                  <a:cubicBezTo>
                    <a:pt x="170403" y="149248"/>
                    <a:pt x="299519" y="-14794"/>
                    <a:pt x="292111" y="10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" name="フリーフォーム 319">
              <a:extLst>
                <a:ext uri="{FF2B5EF4-FFF2-40B4-BE49-F238E27FC236}">
                  <a16:creationId xmlns:a16="http://schemas.microsoft.com/office/drawing/2014/main" id="{38F308E4-94DB-41C9-ED97-BD2739AF3DEF}"/>
                </a:ext>
              </a:extLst>
            </p:cNvPr>
            <p:cNvSpPr/>
            <p:nvPr/>
          </p:nvSpPr>
          <p:spPr>
            <a:xfrm>
              <a:off x="6274625" y="4185766"/>
              <a:ext cx="164275" cy="275259"/>
            </a:xfrm>
            <a:custGeom>
              <a:avLst/>
              <a:gdLst>
                <a:gd name="connsiteX0" fmla="*/ 65850 w 164275"/>
                <a:gd name="connsiteY0" fmla="*/ 2059 h 275259"/>
                <a:gd name="connsiteX1" fmla="*/ 15050 w 164275"/>
                <a:gd name="connsiteY1" fmla="*/ 97309 h 275259"/>
                <a:gd name="connsiteX2" fmla="*/ 15050 w 164275"/>
                <a:gd name="connsiteY2" fmla="*/ 214784 h 275259"/>
                <a:gd name="connsiteX3" fmla="*/ 2350 w 164275"/>
                <a:gd name="connsiteY3" fmla="*/ 205259 h 275259"/>
                <a:gd name="connsiteX4" fmla="*/ 69025 w 164275"/>
                <a:gd name="connsiteY4" fmla="*/ 265584 h 275259"/>
                <a:gd name="connsiteX5" fmla="*/ 164275 w 164275"/>
                <a:gd name="connsiteY5" fmla="*/ 275109 h 275259"/>
                <a:gd name="connsiteX6" fmla="*/ 69025 w 164275"/>
                <a:gd name="connsiteY6" fmla="*/ 265584 h 275259"/>
                <a:gd name="connsiteX7" fmla="*/ 21400 w 164275"/>
                <a:gd name="connsiteY7" fmla="*/ 221134 h 275259"/>
                <a:gd name="connsiteX8" fmla="*/ 8700 w 164275"/>
                <a:gd name="connsiteY8" fmla="*/ 49684 h 275259"/>
                <a:gd name="connsiteX9" fmla="*/ 65850 w 164275"/>
                <a:gd name="connsiteY9" fmla="*/ 2059 h 27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275" h="275259">
                  <a:moveTo>
                    <a:pt x="65850" y="2059"/>
                  </a:moveTo>
                  <a:cubicBezTo>
                    <a:pt x="66908" y="9996"/>
                    <a:pt x="23517" y="61855"/>
                    <a:pt x="15050" y="97309"/>
                  </a:cubicBezTo>
                  <a:cubicBezTo>
                    <a:pt x="6583" y="132763"/>
                    <a:pt x="17167" y="196792"/>
                    <a:pt x="15050" y="214784"/>
                  </a:cubicBezTo>
                  <a:cubicBezTo>
                    <a:pt x="12933" y="232776"/>
                    <a:pt x="-6646" y="196792"/>
                    <a:pt x="2350" y="205259"/>
                  </a:cubicBezTo>
                  <a:cubicBezTo>
                    <a:pt x="11346" y="213726"/>
                    <a:pt x="42038" y="253942"/>
                    <a:pt x="69025" y="265584"/>
                  </a:cubicBezTo>
                  <a:cubicBezTo>
                    <a:pt x="96012" y="277226"/>
                    <a:pt x="164275" y="275109"/>
                    <a:pt x="164275" y="275109"/>
                  </a:cubicBezTo>
                  <a:cubicBezTo>
                    <a:pt x="164275" y="275109"/>
                    <a:pt x="92837" y="274580"/>
                    <a:pt x="69025" y="265584"/>
                  </a:cubicBezTo>
                  <a:cubicBezTo>
                    <a:pt x="45213" y="256588"/>
                    <a:pt x="31454" y="257117"/>
                    <a:pt x="21400" y="221134"/>
                  </a:cubicBezTo>
                  <a:cubicBezTo>
                    <a:pt x="11346" y="185151"/>
                    <a:pt x="-2413" y="90430"/>
                    <a:pt x="8700" y="49684"/>
                  </a:cubicBezTo>
                  <a:cubicBezTo>
                    <a:pt x="19812" y="8938"/>
                    <a:pt x="64792" y="-5878"/>
                    <a:pt x="65850" y="20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" name="フリーフォーム 320">
              <a:extLst>
                <a:ext uri="{FF2B5EF4-FFF2-40B4-BE49-F238E27FC236}">
                  <a16:creationId xmlns:a16="http://schemas.microsoft.com/office/drawing/2014/main" id="{9B22D1C0-B3EC-81A0-0704-563A40C2B849}"/>
                </a:ext>
              </a:extLst>
            </p:cNvPr>
            <p:cNvSpPr/>
            <p:nvPr/>
          </p:nvSpPr>
          <p:spPr>
            <a:xfrm>
              <a:off x="6295653" y="4416101"/>
              <a:ext cx="194226" cy="3499"/>
            </a:xfrm>
            <a:custGeom>
              <a:avLst/>
              <a:gdLst>
                <a:gd name="connsiteX0" fmla="*/ 372 w 194226"/>
                <a:gd name="connsiteY0" fmla="*/ 324 h 3499"/>
                <a:gd name="connsiteX1" fmla="*/ 187697 w 194226"/>
                <a:gd name="connsiteY1" fmla="*/ 3499 h 3499"/>
                <a:gd name="connsiteX2" fmla="*/ 140072 w 194226"/>
                <a:gd name="connsiteY2" fmla="*/ 324 h 3499"/>
                <a:gd name="connsiteX3" fmla="*/ 372 w 194226"/>
                <a:gd name="connsiteY3" fmla="*/ 324 h 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226" h="3499">
                  <a:moveTo>
                    <a:pt x="372" y="324"/>
                  </a:moveTo>
                  <a:cubicBezTo>
                    <a:pt x="8310" y="853"/>
                    <a:pt x="164414" y="3499"/>
                    <a:pt x="187697" y="3499"/>
                  </a:cubicBezTo>
                  <a:cubicBezTo>
                    <a:pt x="210980" y="3499"/>
                    <a:pt x="166530" y="-1264"/>
                    <a:pt x="140072" y="324"/>
                  </a:cubicBezTo>
                  <a:cubicBezTo>
                    <a:pt x="113614" y="1912"/>
                    <a:pt x="-7566" y="-205"/>
                    <a:pt x="372" y="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 321">
              <a:extLst>
                <a:ext uri="{FF2B5EF4-FFF2-40B4-BE49-F238E27FC236}">
                  <a16:creationId xmlns:a16="http://schemas.microsoft.com/office/drawing/2014/main" id="{12547B8B-892E-0C17-6509-E12F3AB8D7A1}"/>
                </a:ext>
              </a:extLst>
            </p:cNvPr>
            <p:cNvSpPr/>
            <p:nvPr/>
          </p:nvSpPr>
          <p:spPr>
            <a:xfrm>
              <a:off x="6267448" y="4413162"/>
              <a:ext cx="254416" cy="66985"/>
            </a:xfrm>
            <a:custGeom>
              <a:avLst/>
              <a:gdLst>
                <a:gd name="connsiteX0" fmla="*/ 2 w 254416"/>
                <a:gd name="connsiteY0" fmla="*/ 88 h 66985"/>
                <a:gd name="connsiteX1" fmla="*/ 130177 w 254416"/>
                <a:gd name="connsiteY1" fmla="*/ 38188 h 66985"/>
                <a:gd name="connsiteX2" fmla="*/ 254002 w 254416"/>
                <a:gd name="connsiteY2" fmla="*/ 22313 h 66985"/>
                <a:gd name="connsiteX3" fmla="*/ 168277 w 254416"/>
                <a:gd name="connsiteY3" fmla="*/ 35013 h 66985"/>
                <a:gd name="connsiteX4" fmla="*/ 111127 w 254416"/>
                <a:gd name="connsiteY4" fmla="*/ 63588 h 66985"/>
                <a:gd name="connsiteX5" fmla="*/ 50802 w 254416"/>
                <a:gd name="connsiteY5" fmla="*/ 60413 h 66985"/>
                <a:gd name="connsiteX6" fmla="*/ 215902 w 254416"/>
                <a:gd name="connsiteY6" fmla="*/ 66763 h 66985"/>
                <a:gd name="connsiteX7" fmla="*/ 133352 w 254416"/>
                <a:gd name="connsiteY7" fmla="*/ 50888 h 66985"/>
                <a:gd name="connsiteX8" fmla="*/ 2 w 254416"/>
                <a:gd name="connsiteY8" fmla="*/ 88 h 6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416" h="66985">
                  <a:moveTo>
                    <a:pt x="2" y="88"/>
                  </a:moveTo>
                  <a:cubicBezTo>
                    <a:pt x="-527" y="-2029"/>
                    <a:pt x="87844" y="34484"/>
                    <a:pt x="130177" y="38188"/>
                  </a:cubicBezTo>
                  <a:cubicBezTo>
                    <a:pt x="172510" y="41892"/>
                    <a:pt x="247652" y="22842"/>
                    <a:pt x="254002" y="22313"/>
                  </a:cubicBezTo>
                  <a:cubicBezTo>
                    <a:pt x="260352" y="21784"/>
                    <a:pt x="192089" y="28134"/>
                    <a:pt x="168277" y="35013"/>
                  </a:cubicBezTo>
                  <a:cubicBezTo>
                    <a:pt x="144465" y="41892"/>
                    <a:pt x="130706" y="59355"/>
                    <a:pt x="111127" y="63588"/>
                  </a:cubicBezTo>
                  <a:cubicBezTo>
                    <a:pt x="91548" y="67821"/>
                    <a:pt x="50802" y="60413"/>
                    <a:pt x="50802" y="60413"/>
                  </a:cubicBezTo>
                  <a:cubicBezTo>
                    <a:pt x="68264" y="60942"/>
                    <a:pt x="202144" y="68350"/>
                    <a:pt x="215902" y="66763"/>
                  </a:cubicBezTo>
                  <a:cubicBezTo>
                    <a:pt x="229660" y="65176"/>
                    <a:pt x="161927" y="58296"/>
                    <a:pt x="133352" y="50888"/>
                  </a:cubicBezTo>
                  <a:cubicBezTo>
                    <a:pt x="104777" y="43480"/>
                    <a:pt x="531" y="2205"/>
                    <a:pt x="2" y="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 322">
              <a:extLst>
                <a:ext uri="{FF2B5EF4-FFF2-40B4-BE49-F238E27FC236}">
                  <a16:creationId xmlns:a16="http://schemas.microsoft.com/office/drawing/2014/main" id="{56924F06-9605-CE95-62E7-D85A0132F37A}"/>
                </a:ext>
              </a:extLst>
            </p:cNvPr>
            <p:cNvSpPr/>
            <p:nvPr/>
          </p:nvSpPr>
          <p:spPr>
            <a:xfrm>
              <a:off x="6294908" y="3854327"/>
              <a:ext cx="274487" cy="318149"/>
            </a:xfrm>
            <a:custGeom>
              <a:avLst/>
              <a:gdLst>
                <a:gd name="connsiteX0" fmla="*/ 274167 w 274487"/>
                <a:gd name="connsiteY0" fmla="*/ 123 h 318149"/>
                <a:gd name="connsiteX1" fmla="*/ 207492 w 274487"/>
                <a:gd name="connsiteY1" fmla="*/ 123948 h 318149"/>
                <a:gd name="connsiteX2" fmla="*/ 213842 w 274487"/>
                <a:gd name="connsiteY2" fmla="*/ 247773 h 318149"/>
                <a:gd name="connsiteX3" fmla="*/ 217017 w 274487"/>
                <a:gd name="connsiteY3" fmla="*/ 193798 h 318149"/>
                <a:gd name="connsiteX4" fmla="*/ 115417 w 274487"/>
                <a:gd name="connsiteY4" fmla="*/ 241423 h 318149"/>
                <a:gd name="connsiteX5" fmla="*/ 1117 w 274487"/>
                <a:gd name="connsiteY5" fmla="*/ 317623 h 318149"/>
                <a:gd name="connsiteX6" fmla="*/ 188442 w 274487"/>
                <a:gd name="connsiteY6" fmla="*/ 200148 h 318149"/>
                <a:gd name="connsiteX7" fmla="*/ 182092 w 274487"/>
                <a:gd name="connsiteY7" fmla="*/ 142998 h 318149"/>
                <a:gd name="connsiteX8" fmla="*/ 229717 w 274487"/>
                <a:gd name="connsiteY8" fmla="*/ 174748 h 318149"/>
                <a:gd name="connsiteX9" fmla="*/ 175742 w 274487"/>
                <a:gd name="connsiteY9" fmla="*/ 101723 h 318149"/>
                <a:gd name="connsiteX10" fmla="*/ 274167 w 274487"/>
                <a:gd name="connsiteY10" fmla="*/ 123 h 31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487" h="318149">
                  <a:moveTo>
                    <a:pt x="274167" y="123"/>
                  </a:moveTo>
                  <a:cubicBezTo>
                    <a:pt x="279459" y="3827"/>
                    <a:pt x="217546" y="82673"/>
                    <a:pt x="207492" y="123948"/>
                  </a:cubicBezTo>
                  <a:cubicBezTo>
                    <a:pt x="197438" y="165223"/>
                    <a:pt x="212255" y="236131"/>
                    <a:pt x="213842" y="247773"/>
                  </a:cubicBezTo>
                  <a:cubicBezTo>
                    <a:pt x="215429" y="259415"/>
                    <a:pt x="233421" y="194856"/>
                    <a:pt x="217017" y="193798"/>
                  </a:cubicBezTo>
                  <a:cubicBezTo>
                    <a:pt x="200613" y="192740"/>
                    <a:pt x="151400" y="220786"/>
                    <a:pt x="115417" y="241423"/>
                  </a:cubicBezTo>
                  <a:cubicBezTo>
                    <a:pt x="79434" y="262060"/>
                    <a:pt x="-11054" y="324502"/>
                    <a:pt x="1117" y="317623"/>
                  </a:cubicBezTo>
                  <a:cubicBezTo>
                    <a:pt x="13288" y="310744"/>
                    <a:pt x="158280" y="229252"/>
                    <a:pt x="188442" y="200148"/>
                  </a:cubicBezTo>
                  <a:cubicBezTo>
                    <a:pt x="218604" y="171044"/>
                    <a:pt x="175213" y="147231"/>
                    <a:pt x="182092" y="142998"/>
                  </a:cubicBezTo>
                  <a:cubicBezTo>
                    <a:pt x="188971" y="138765"/>
                    <a:pt x="230775" y="181627"/>
                    <a:pt x="229717" y="174748"/>
                  </a:cubicBezTo>
                  <a:cubicBezTo>
                    <a:pt x="228659" y="167869"/>
                    <a:pt x="170980" y="126065"/>
                    <a:pt x="175742" y="101723"/>
                  </a:cubicBezTo>
                  <a:cubicBezTo>
                    <a:pt x="180504" y="77381"/>
                    <a:pt x="268875" y="-3581"/>
                    <a:pt x="274167" y="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" name="フリーフォーム 323">
              <a:extLst>
                <a:ext uri="{FF2B5EF4-FFF2-40B4-BE49-F238E27FC236}">
                  <a16:creationId xmlns:a16="http://schemas.microsoft.com/office/drawing/2014/main" id="{4577CB04-FBF5-52DB-AC31-0C2B24AAAE86}"/>
                </a:ext>
              </a:extLst>
            </p:cNvPr>
            <p:cNvSpPr/>
            <p:nvPr/>
          </p:nvSpPr>
          <p:spPr>
            <a:xfrm>
              <a:off x="6432538" y="4124197"/>
              <a:ext cx="228741" cy="359058"/>
            </a:xfrm>
            <a:custGeom>
              <a:avLst/>
              <a:gdLst>
                <a:gd name="connsiteX0" fmla="*/ 85737 w 228741"/>
                <a:gd name="connsiteY0" fmla="*/ 128 h 359058"/>
                <a:gd name="connsiteX1" fmla="*/ 104787 w 228741"/>
                <a:gd name="connsiteY1" fmla="*/ 127128 h 359058"/>
                <a:gd name="connsiteX2" fmla="*/ 50812 w 228741"/>
                <a:gd name="connsiteY2" fmla="*/ 247778 h 359058"/>
                <a:gd name="connsiteX3" fmla="*/ 95262 w 228741"/>
                <a:gd name="connsiteY3" fmla="*/ 190628 h 359058"/>
                <a:gd name="connsiteX4" fmla="*/ 12 w 228741"/>
                <a:gd name="connsiteY4" fmla="*/ 358903 h 359058"/>
                <a:gd name="connsiteX5" fmla="*/ 88912 w 228741"/>
                <a:gd name="connsiteY5" fmla="*/ 219203 h 359058"/>
                <a:gd name="connsiteX6" fmla="*/ 152412 w 228741"/>
                <a:gd name="connsiteY6" fmla="*/ 127128 h 359058"/>
                <a:gd name="connsiteX7" fmla="*/ 228612 w 228741"/>
                <a:gd name="connsiteY7" fmla="*/ 22353 h 359058"/>
                <a:gd name="connsiteX8" fmla="*/ 133362 w 228741"/>
                <a:gd name="connsiteY8" fmla="*/ 200153 h 359058"/>
                <a:gd name="connsiteX9" fmla="*/ 130187 w 228741"/>
                <a:gd name="connsiteY9" fmla="*/ 104903 h 359058"/>
                <a:gd name="connsiteX10" fmla="*/ 85737 w 228741"/>
                <a:gd name="connsiteY10" fmla="*/ 128 h 35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41" h="359058">
                  <a:moveTo>
                    <a:pt x="85737" y="128"/>
                  </a:moveTo>
                  <a:cubicBezTo>
                    <a:pt x="81504" y="3832"/>
                    <a:pt x="110608" y="85853"/>
                    <a:pt x="104787" y="127128"/>
                  </a:cubicBezTo>
                  <a:cubicBezTo>
                    <a:pt x="98966" y="168403"/>
                    <a:pt x="52399" y="237195"/>
                    <a:pt x="50812" y="247778"/>
                  </a:cubicBezTo>
                  <a:cubicBezTo>
                    <a:pt x="49224" y="258361"/>
                    <a:pt x="103729" y="172107"/>
                    <a:pt x="95262" y="190628"/>
                  </a:cubicBezTo>
                  <a:cubicBezTo>
                    <a:pt x="86795" y="209149"/>
                    <a:pt x="1070" y="354141"/>
                    <a:pt x="12" y="358903"/>
                  </a:cubicBezTo>
                  <a:cubicBezTo>
                    <a:pt x="-1046" y="363665"/>
                    <a:pt x="63512" y="257832"/>
                    <a:pt x="88912" y="219203"/>
                  </a:cubicBezTo>
                  <a:cubicBezTo>
                    <a:pt x="114312" y="180574"/>
                    <a:pt x="129129" y="159936"/>
                    <a:pt x="152412" y="127128"/>
                  </a:cubicBezTo>
                  <a:cubicBezTo>
                    <a:pt x="175695" y="94320"/>
                    <a:pt x="231787" y="10182"/>
                    <a:pt x="228612" y="22353"/>
                  </a:cubicBezTo>
                  <a:cubicBezTo>
                    <a:pt x="225437" y="34524"/>
                    <a:pt x="149766" y="186395"/>
                    <a:pt x="133362" y="200153"/>
                  </a:cubicBezTo>
                  <a:cubicBezTo>
                    <a:pt x="116958" y="213911"/>
                    <a:pt x="136537" y="136124"/>
                    <a:pt x="130187" y="104903"/>
                  </a:cubicBezTo>
                  <a:cubicBezTo>
                    <a:pt x="123837" y="73682"/>
                    <a:pt x="89970" y="-3576"/>
                    <a:pt x="85737" y="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" name="フリーフォーム 324">
              <a:extLst>
                <a:ext uri="{FF2B5EF4-FFF2-40B4-BE49-F238E27FC236}">
                  <a16:creationId xmlns:a16="http://schemas.microsoft.com/office/drawing/2014/main" id="{A13D3159-3DE5-B313-7FBC-B2E5D8DC1591}"/>
                </a:ext>
              </a:extLst>
            </p:cNvPr>
            <p:cNvSpPr/>
            <p:nvPr/>
          </p:nvSpPr>
          <p:spPr>
            <a:xfrm>
              <a:off x="6197599" y="4105001"/>
              <a:ext cx="372422" cy="133699"/>
            </a:xfrm>
            <a:custGeom>
              <a:avLst/>
              <a:gdLst>
                <a:gd name="connsiteX0" fmla="*/ 371476 w 372422"/>
                <a:gd name="connsiteY0" fmla="*/ 274 h 133699"/>
                <a:gd name="connsiteX1" fmla="*/ 234951 w 372422"/>
                <a:gd name="connsiteY1" fmla="*/ 32024 h 133699"/>
                <a:gd name="connsiteX2" fmla="*/ 130176 w 372422"/>
                <a:gd name="connsiteY2" fmla="*/ 105049 h 133699"/>
                <a:gd name="connsiteX3" fmla="*/ 165101 w 372422"/>
                <a:gd name="connsiteY3" fmla="*/ 63774 h 133699"/>
                <a:gd name="connsiteX4" fmla="*/ 1 w 372422"/>
                <a:gd name="connsiteY4" fmla="*/ 133624 h 133699"/>
                <a:gd name="connsiteX5" fmla="*/ 161926 w 372422"/>
                <a:gd name="connsiteY5" fmla="*/ 47899 h 133699"/>
                <a:gd name="connsiteX6" fmla="*/ 371476 w 372422"/>
                <a:gd name="connsiteY6" fmla="*/ 274 h 13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422" h="133699">
                  <a:moveTo>
                    <a:pt x="371476" y="274"/>
                  </a:moveTo>
                  <a:cubicBezTo>
                    <a:pt x="383647" y="-2372"/>
                    <a:pt x="275168" y="14562"/>
                    <a:pt x="234951" y="32024"/>
                  </a:cubicBezTo>
                  <a:cubicBezTo>
                    <a:pt x="194734" y="49486"/>
                    <a:pt x="141818" y="99757"/>
                    <a:pt x="130176" y="105049"/>
                  </a:cubicBezTo>
                  <a:cubicBezTo>
                    <a:pt x="118534" y="110341"/>
                    <a:pt x="186797" y="59012"/>
                    <a:pt x="165101" y="63774"/>
                  </a:cubicBezTo>
                  <a:cubicBezTo>
                    <a:pt x="143405" y="68536"/>
                    <a:pt x="530" y="136270"/>
                    <a:pt x="1" y="133624"/>
                  </a:cubicBezTo>
                  <a:cubicBezTo>
                    <a:pt x="-528" y="130978"/>
                    <a:pt x="104247" y="71712"/>
                    <a:pt x="161926" y="47899"/>
                  </a:cubicBezTo>
                  <a:cubicBezTo>
                    <a:pt x="219605" y="24087"/>
                    <a:pt x="359305" y="2920"/>
                    <a:pt x="371476" y="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" name="フリーフォーム 325">
              <a:extLst>
                <a:ext uri="{FF2B5EF4-FFF2-40B4-BE49-F238E27FC236}">
                  <a16:creationId xmlns:a16="http://schemas.microsoft.com/office/drawing/2014/main" id="{13A836A1-1EB8-17A1-E635-4053E2ACB44A}"/>
                </a:ext>
              </a:extLst>
            </p:cNvPr>
            <p:cNvSpPr/>
            <p:nvPr/>
          </p:nvSpPr>
          <p:spPr>
            <a:xfrm>
              <a:off x="6532415" y="3867132"/>
              <a:ext cx="190898" cy="450889"/>
            </a:xfrm>
            <a:custGeom>
              <a:avLst/>
              <a:gdLst>
                <a:gd name="connsiteX0" fmla="*/ 185885 w 190898"/>
                <a:gd name="connsiteY0" fmla="*/ 50818 h 450889"/>
                <a:gd name="connsiteX1" fmla="*/ 74760 w 190898"/>
                <a:gd name="connsiteY1" fmla="*/ 18 h 450889"/>
                <a:gd name="connsiteX2" fmla="*/ 135085 w 190898"/>
                <a:gd name="connsiteY2" fmla="*/ 57168 h 450889"/>
                <a:gd name="connsiteX3" fmla="*/ 163660 w 190898"/>
                <a:gd name="connsiteY3" fmla="*/ 98443 h 450889"/>
                <a:gd name="connsiteX4" fmla="*/ 185885 w 190898"/>
                <a:gd name="connsiteY4" fmla="*/ 139718 h 450889"/>
                <a:gd name="connsiteX5" fmla="*/ 62060 w 190898"/>
                <a:gd name="connsiteY5" fmla="*/ 76218 h 450889"/>
                <a:gd name="connsiteX6" fmla="*/ 71585 w 190898"/>
                <a:gd name="connsiteY6" fmla="*/ 146068 h 450889"/>
                <a:gd name="connsiteX7" fmla="*/ 68410 w 190898"/>
                <a:gd name="connsiteY7" fmla="*/ 123843 h 450889"/>
                <a:gd name="connsiteX8" fmla="*/ 1735 w 190898"/>
                <a:gd name="connsiteY8" fmla="*/ 209568 h 450889"/>
                <a:gd name="connsiteX9" fmla="*/ 23960 w 190898"/>
                <a:gd name="connsiteY9" fmla="*/ 241318 h 450889"/>
                <a:gd name="connsiteX10" fmla="*/ 71585 w 190898"/>
                <a:gd name="connsiteY10" fmla="*/ 450868 h 450889"/>
                <a:gd name="connsiteX11" fmla="*/ 30310 w 190898"/>
                <a:gd name="connsiteY11" fmla="*/ 254018 h 450889"/>
                <a:gd name="connsiteX12" fmla="*/ 58885 w 190898"/>
                <a:gd name="connsiteY12" fmla="*/ 168293 h 450889"/>
                <a:gd name="connsiteX13" fmla="*/ 150960 w 190898"/>
                <a:gd name="connsiteY13" fmla="*/ 260368 h 450889"/>
                <a:gd name="connsiteX14" fmla="*/ 93810 w 190898"/>
                <a:gd name="connsiteY14" fmla="*/ 111143 h 450889"/>
                <a:gd name="connsiteX15" fmla="*/ 147785 w 190898"/>
                <a:gd name="connsiteY15" fmla="*/ 104793 h 450889"/>
                <a:gd name="connsiteX16" fmla="*/ 128735 w 190898"/>
                <a:gd name="connsiteY16" fmla="*/ 41293 h 450889"/>
                <a:gd name="connsiteX17" fmla="*/ 185885 w 190898"/>
                <a:gd name="connsiteY17" fmla="*/ 50818 h 45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898" h="450889">
                  <a:moveTo>
                    <a:pt x="185885" y="50818"/>
                  </a:moveTo>
                  <a:cubicBezTo>
                    <a:pt x="176889" y="43939"/>
                    <a:pt x="83227" y="-1040"/>
                    <a:pt x="74760" y="18"/>
                  </a:cubicBezTo>
                  <a:cubicBezTo>
                    <a:pt x="66293" y="1076"/>
                    <a:pt x="120268" y="40764"/>
                    <a:pt x="135085" y="57168"/>
                  </a:cubicBezTo>
                  <a:cubicBezTo>
                    <a:pt x="149902" y="73572"/>
                    <a:pt x="155193" y="84685"/>
                    <a:pt x="163660" y="98443"/>
                  </a:cubicBezTo>
                  <a:cubicBezTo>
                    <a:pt x="172127" y="112201"/>
                    <a:pt x="202818" y="143422"/>
                    <a:pt x="185885" y="139718"/>
                  </a:cubicBezTo>
                  <a:cubicBezTo>
                    <a:pt x="168952" y="136014"/>
                    <a:pt x="81110" y="75160"/>
                    <a:pt x="62060" y="76218"/>
                  </a:cubicBezTo>
                  <a:cubicBezTo>
                    <a:pt x="43010" y="77276"/>
                    <a:pt x="70527" y="138131"/>
                    <a:pt x="71585" y="146068"/>
                  </a:cubicBezTo>
                  <a:cubicBezTo>
                    <a:pt x="72643" y="154005"/>
                    <a:pt x="80052" y="113260"/>
                    <a:pt x="68410" y="123843"/>
                  </a:cubicBezTo>
                  <a:cubicBezTo>
                    <a:pt x="56768" y="134426"/>
                    <a:pt x="9143" y="189989"/>
                    <a:pt x="1735" y="209568"/>
                  </a:cubicBezTo>
                  <a:cubicBezTo>
                    <a:pt x="-5673" y="229147"/>
                    <a:pt x="12318" y="201101"/>
                    <a:pt x="23960" y="241318"/>
                  </a:cubicBezTo>
                  <a:cubicBezTo>
                    <a:pt x="35602" y="281535"/>
                    <a:pt x="70527" y="448751"/>
                    <a:pt x="71585" y="450868"/>
                  </a:cubicBezTo>
                  <a:cubicBezTo>
                    <a:pt x="72643" y="452985"/>
                    <a:pt x="32427" y="301114"/>
                    <a:pt x="30310" y="254018"/>
                  </a:cubicBezTo>
                  <a:cubicBezTo>
                    <a:pt x="28193" y="206922"/>
                    <a:pt x="38777" y="167235"/>
                    <a:pt x="58885" y="168293"/>
                  </a:cubicBezTo>
                  <a:cubicBezTo>
                    <a:pt x="78993" y="169351"/>
                    <a:pt x="145139" y="269893"/>
                    <a:pt x="150960" y="260368"/>
                  </a:cubicBezTo>
                  <a:cubicBezTo>
                    <a:pt x="156781" y="250843"/>
                    <a:pt x="94339" y="137072"/>
                    <a:pt x="93810" y="111143"/>
                  </a:cubicBezTo>
                  <a:cubicBezTo>
                    <a:pt x="93281" y="85214"/>
                    <a:pt x="141964" y="116435"/>
                    <a:pt x="147785" y="104793"/>
                  </a:cubicBezTo>
                  <a:cubicBezTo>
                    <a:pt x="153606" y="93151"/>
                    <a:pt x="114447" y="51876"/>
                    <a:pt x="128735" y="41293"/>
                  </a:cubicBezTo>
                  <a:cubicBezTo>
                    <a:pt x="143022" y="30710"/>
                    <a:pt x="194881" y="57697"/>
                    <a:pt x="185885" y="50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" name="フリーフォーム 326">
              <a:extLst>
                <a:ext uri="{FF2B5EF4-FFF2-40B4-BE49-F238E27FC236}">
                  <a16:creationId xmlns:a16="http://schemas.microsoft.com/office/drawing/2014/main" id="{3E192874-CDB0-4BB4-6FEB-EFBD6DA9D2B8}"/>
                </a:ext>
              </a:extLst>
            </p:cNvPr>
            <p:cNvSpPr/>
            <p:nvPr/>
          </p:nvSpPr>
          <p:spPr>
            <a:xfrm>
              <a:off x="6652724" y="3377988"/>
              <a:ext cx="372125" cy="546625"/>
            </a:xfrm>
            <a:custGeom>
              <a:avLst/>
              <a:gdLst>
                <a:gd name="connsiteX0" fmla="*/ 284651 w 372125"/>
                <a:gd name="connsiteY0" fmla="*/ 212 h 546625"/>
                <a:gd name="connsiteX1" fmla="*/ 230676 w 372125"/>
                <a:gd name="connsiteY1" fmla="*/ 111337 h 546625"/>
                <a:gd name="connsiteX2" fmla="*/ 227501 w 372125"/>
                <a:gd name="connsiteY2" fmla="*/ 165312 h 546625"/>
                <a:gd name="connsiteX3" fmla="*/ 230676 w 372125"/>
                <a:gd name="connsiteY3" fmla="*/ 143087 h 546625"/>
                <a:gd name="connsiteX4" fmla="*/ 306876 w 372125"/>
                <a:gd name="connsiteY4" fmla="*/ 193887 h 546625"/>
                <a:gd name="connsiteX5" fmla="*/ 354501 w 372125"/>
                <a:gd name="connsiteY5" fmla="*/ 212937 h 546625"/>
                <a:gd name="connsiteX6" fmla="*/ 310051 w 372125"/>
                <a:gd name="connsiteY6" fmla="*/ 238337 h 546625"/>
                <a:gd name="connsiteX7" fmla="*/ 243376 w 372125"/>
                <a:gd name="connsiteY7" fmla="*/ 273262 h 546625"/>
                <a:gd name="connsiteX8" fmla="*/ 116376 w 372125"/>
                <a:gd name="connsiteY8" fmla="*/ 403437 h 546625"/>
                <a:gd name="connsiteX9" fmla="*/ 2076 w 372125"/>
                <a:gd name="connsiteY9" fmla="*/ 543137 h 546625"/>
                <a:gd name="connsiteX10" fmla="*/ 217976 w 372125"/>
                <a:gd name="connsiteY10" fmla="*/ 251037 h 546625"/>
                <a:gd name="connsiteX11" fmla="*/ 195751 w 372125"/>
                <a:gd name="connsiteY11" fmla="*/ 228812 h 546625"/>
                <a:gd name="connsiteX12" fmla="*/ 110026 w 372125"/>
                <a:gd name="connsiteY12" fmla="*/ 228812 h 546625"/>
                <a:gd name="connsiteX13" fmla="*/ 370376 w 372125"/>
                <a:gd name="connsiteY13" fmla="*/ 209762 h 546625"/>
                <a:gd name="connsiteX14" fmla="*/ 221151 w 372125"/>
                <a:gd name="connsiteY14" fmla="*/ 139912 h 546625"/>
                <a:gd name="connsiteX15" fmla="*/ 167176 w 372125"/>
                <a:gd name="connsiteY15" fmla="*/ 82762 h 546625"/>
                <a:gd name="connsiteX16" fmla="*/ 230676 w 372125"/>
                <a:gd name="connsiteY16" fmla="*/ 82762 h 546625"/>
                <a:gd name="connsiteX17" fmla="*/ 284651 w 372125"/>
                <a:gd name="connsiteY17" fmla="*/ 212 h 54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2125" h="546625">
                  <a:moveTo>
                    <a:pt x="284651" y="212"/>
                  </a:moveTo>
                  <a:cubicBezTo>
                    <a:pt x="284651" y="4974"/>
                    <a:pt x="240201" y="83820"/>
                    <a:pt x="230676" y="111337"/>
                  </a:cubicBezTo>
                  <a:cubicBezTo>
                    <a:pt x="221151" y="138854"/>
                    <a:pt x="227501" y="160020"/>
                    <a:pt x="227501" y="165312"/>
                  </a:cubicBezTo>
                  <a:cubicBezTo>
                    <a:pt x="227501" y="170604"/>
                    <a:pt x="217447" y="138325"/>
                    <a:pt x="230676" y="143087"/>
                  </a:cubicBezTo>
                  <a:cubicBezTo>
                    <a:pt x="243905" y="147849"/>
                    <a:pt x="286239" y="182245"/>
                    <a:pt x="306876" y="193887"/>
                  </a:cubicBezTo>
                  <a:cubicBezTo>
                    <a:pt x="327513" y="205529"/>
                    <a:pt x="353972" y="205529"/>
                    <a:pt x="354501" y="212937"/>
                  </a:cubicBezTo>
                  <a:cubicBezTo>
                    <a:pt x="355030" y="220345"/>
                    <a:pt x="328572" y="228283"/>
                    <a:pt x="310051" y="238337"/>
                  </a:cubicBezTo>
                  <a:cubicBezTo>
                    <a:pt x="291530" y="248391"/>
                    <a:pt x="275655" y="245745"/>
                    <a:pt x="243376" y="273262"/>
                  </a:cubicBezTo>
                  <a:cubicBezTo>
                    <a:pt x="211097" y="300779"/>
                    <a:pt x="156593" y="358458"/>
                    <a:pt x="116376" y="403437"/>
                  </a:cubicBezTo>
                  <a:cubicBezTo>
                    <a:pt x="76159" y="448416"/>
                    <a:pt x="-14857" y="568537"/>
                    <a:pt x="2076" y="543137"/>
                  </a:cubicBezTo>
                  <a:cubicBezTo>
                    <a:pt x="19009" y="517737"/>
                    <a:pt x="185697" y="303424"/>
                    <a:pt x="217976" y="251037"/>
                  </a:cubicBezTo>
                  <a:cubicBezTo>
                    <a:pt x="250255" y="198650"/>
                    <a:pt x="213743" y="232516"/>
                    <a:pt x="195751" y="228812"/>
                  </a:cubicBezTo>
                  <a:cubicBezTo>
                    <a:pt x="177759" y="225108"/>
                    <a:pt x="80922" y="231987"/>
                    <a:pt x="110026" y="228812"/>
                  </a:cubicBezTo>
                  <a:cubicBezTo>
                    <a:pt x="139130" y="225637"/>
                    <a:pt x="351855" y="224579"/>
                    <a:pt x="370376" y="209762"/>
                  </a:cubicBezTo>
                  <a:cubicBezTo>
                    <a:pt x="388897" y="194945"/>
                    <a:pt x="255018" y="161079"/>
                    <a:pt x="221151" y="139912"/>
                  </a:cubicBezTo>
                  <a:cubicBezTo>
                    <a:pt x="187284" y="118745"/>
                    <a:pt x="165588" y="92287"/>
                    <a:pt x="167176" y="82762"/>
                  </a:cubicBezTo>
                  <a:cubicBezTo>
                    <a:pt x="168763" y="73237"/>
                    <a:pt x="211626" y="93345"/>
                    <a:pt x="230676" y="82762"/>
                  </a:cubicBezTo>
                  <a:cubicBezTo>
                    <a:pt x="249726" y="72179"/>
                    <a:pt x="284651" y="-4550"/>
                    <a:pt x="284651" y="2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" name="フリーフォーム 327">
              <a:extLst>
                <a:ext uri="{FF2B5EF4-FFF2-40B4-BE49-F238E27FC236}">
                  <a16:creationId xmlns:a16="http://schemas.microsoft.com/office/drawing/2014/main" id="{F8024A5B-2541-2053-A341-23FB20B5C7B3}"/>
                </a:ext>
              </a:extLst>
            </p:cNvPr>
            <p:cNvSpPr/>
            <p:nvPr/>
          </p:nvSpPr>
          <p:spPr>
            <a:xfrm>
              <a:off x="7038950" y="3331701"/>
              <a:ext cx="478677" cy="207738"/>
            </a:xfrm>
            <a:custGeom>
              <a:avLst/>
              <a:gdLst>
                <a:gd name="connsiteX0" fmla="*/ 25 w 478677"/>
                <a:gd name="connsiteY0" fmla="*/ 71899 h 207738"/>
                <a:gd name="connsiteX1" fmla="*/ 190525 w 478677"/>
                <a:gd name="connsiteY1" fmla="*/ 14749 h 207738"/>
                <a:gd name="connsiteX2" fmla="*/ 292125 w 478677"/>
                <a:gd name="connsiteY2" fmla="*/ 56024 h 207738"/>
                <a:gd name="connsiteX3" fmla="*/ 295300 w 478677"/>
                <a:gd name="connsiteY3" fmla="*/ 21099 h 207738"/>
                <a:gd name="connsiteX4" fmla="*/ 473100 w 478677"/>
                <a:gd name="connsiteY4" fmla="*/ 205249 h 207738"/>
                <a:gd name="connsiteX5" fmla="*/ 422300 w 478677"/>
                <a:gd name="connsiteY5" fmla="*/ 119524 h 207738"/>
                <a:gd name="connsiteX6" fmla="*/ 304825 w 478677"/>
                <a:gd name="connsiteY6" fmla="*/ 5224 h 207738"/>
                <a:gd name="connsiteX7" fmla="*/ 177825 w 478677"/>
                <a:gd name="connsiteY7" fmla="*/ 21099 h 207738"/>
                <a:gd name="connsiteX8" fmla="*/ 25 w 478677"/>
                <a:gd name="connsiteY8" fmla="*/ 71899 h 20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677" h="207738">
                  <a:moveTo>
                    <a:pt x="25" y="71899"/>
                  </a:moveTo>
                  <a:cubicBezTo>
                    <a:pt x="2142" y="70841"/>
                    <a:pt x="141842" y="17395"/>
                    <a:pt x="190525" y="14749"/>
                  </a:cubicBezTo>
                  <a:cubicBezTo>
                    <a:pt x="239208" y="12103"/>
                    <a:pt x="274663" y="54966"/>
                    <a:pt x="292125" y="56024"/>
                  </a:cubicBezTo>
                  <a:cubicBezTo>
                    <a:pt x="309587" y="57082"/>
                    <a:pt x="265138" y="-3772"/>
                    <a:pt x="295300" y="21099"/>
                  </a:cubicBezTo>
                  <a:cubicBezTo>
                    <a:pt x="325463" y="45970"/>
                    <a:pt x="451933" y="188845"/>
                    <a:pt x="473100" y="205249"/>
                  </a:cubicBezTo>
                  <a:cubicBezTo>
                    <a:pt x="494267" y="221653"/>
                    <a:pt x="450346" y="152862"/>
                    <a:pt x="422300" y="119524"/>
                  </a:cubicBezTo>
                  <a:cubicBezTo>
                    <a:pt x="394254" y="86186"/>
                    <a:pt x="345571" y="21628"/>
                    <a:pt x="304825" y="5224"/>
                  </a:cubicBezTo>
                  <a:cubicBezTo>
                    <a:pt x="264079" y="-11180"/>
                    <a:pt x="229683" y="15807"/>
                    <a:pt x="177825" y="21099"/>
                  </a:cubicBezTo>
                  <a:cubicBezTo>
                    <a:pt x="125967" y="26391"/>
                    <a:pt x="-2092" y="72957"/>
                    <a:pt x="25" y="718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" name="フリーフォーム 328">
              <a:extLst>
                <a:ext uri="{FF2B5EF4-FFF2-40B4-BE49-F238E27FC236}">
                  <a16:creationId xmlns:a16="http://schemas.microsoft.com/office/drawing/2014/main" id="{6CF00180-9C69-DB08-4920-E534DDDF3FAC}"/>
                </a:ext>
              </a:extLst>
            </p:cNvPr>
            <p:cNvSpPr/>
            <p:nvPr/>
          </p:nvSpPr>
          <p:spPr>
            <a:xfrm>
              <a:off x="6771625" y="3295647"/>
              <a:ext cx="240016" cy="422687"/>
            </a:xfrm>
            <a:custGeom>
              <a:avLst/>
              <a:gdLst>
                <a:gd name="connsiteX0" fmla="*/ 222900 w 240016"/>
                <a:gd name="connsiteY0" fmla="*/ 3 h 422687"/>
                <a:gd name="connsiteX1" fmla="*/ 207025 w 240016"/>
                <a:gd name="connsiteY1" fmla="*/ 95253 h 422687"/>
                <a:gd name="connsiteX2" fmla="*/ 146700 w 240016"/>
                <a:gd name="connsiteY2" fmla="*/ 165103 h 422687"/>
                <a:gd name="connsiteX3" fmla="*/ 111775 w 240016"/>
                <a:gd name="connsiteY3" fmla="*/ 219078 h 422687"/>
                <a:gd name="connsiteX4" fmla="*/ 650 w 240016"/>
                <a:gd name="connsiteY4" fmla="*/ 422278 h 422687"/>
                <a:gd name="connsiteX5" fmla="*/ 73675 w 240016"/>
                <a:gd name="connsiteY5" fmla="*/ 266703 h 422687"/>
                <a:gd name="connsiteX6" fmla="*/ 229250 w 240016"/>
                <a:gd name="connsiteY6" fmla="*/ 98428 h 422687"/>
                <a:gd name="connsiteX7" fmla="*/ 222900 w 240016"/>
                <a:gd name="connsiteY7" fmla="*/ 3 h 42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016" h="422687">
                  <a:moveTo>
                    <a:pt x="222900" y="3"/>
                  </a:moveTo>
                  <a:cubicBezTo>
                    <a:pt x="219196" y="-526"/>
                    <a:pt x="219725" y="67736"/>
                    <a:pt x="207025" y="95253"/>
                  </a:cubicBezTo>
                  <a:cubicBezTo>
                    <a:pt x="194325" y="122770"/>
                    <a:pt x="162575" y="144466"/>
                    <a:pt x="146700" y="165103"/>
                  </a:cubicBezTo>
                  <a:cubicBezTo>
                    <a:pt x="130825" y="185741"/>
                    <a:pt x="136117" y="176216"/>
                    <a:pt x="111775" y="219078"/>
                  </a:cubicBezTo>
                  <a:cubicBezTo>
                    <a:pt x="87433" y="261940"/>
                    <a:pt x="7000" y="414341"/>
                    <a:pt x="650" y="422278"/>
                  </a:cubicBezTo>
                  <a:cubicBezTo>
                    <a:pt x="-5700" y="430215"/>
                    <a:pt x="35575" y="320678"/>
                    <a:pt x="73675" y="266703"/>
                  </a:cubicBezTo>
                  <a:cubicBezTo>
                    <a:pt x="111775" y="212728"/>
                    <a:pt x="203321" y="136528"/>
                    <a:pt x="229250" y="98428"/>
                  </a:cubicBezTo>
                  <a:cubicBezTo>
                    <a:pt x="255179" y="60328"/>
                    <a:pt x="226604" y="532"/>
                    <a:pt x="22290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フリーフォーム 329">
              <a:extLst>
                <a:ext uri="{FF2B5EF4-FFF2-40B4-BE49-F238E27FC236}">
                  <a16:creationId xmlns:a16="http://schemas.microsoft.com/office/drawing/2014/main" id="{BC223054-524D-9035-298F-66C96E55EAC6}"/>
                </a:ext>
              </a:extLst>
            </p:cNvPr>
            <p:cNvSpPr/>
            <p:nvPr/>
          </p:nvSpPr>
          <p:spPr>
            <a:xfrm>
              <a:off x="6904982" y="3306722"/>
              <a:ext cx="499118" cy="363827"/>
            </a:xfrm>
            <a:custGeom>
              <a:avLst/>
              <a:gdLst>
                <a:gd name="connsiteX0" fmla="*/ 280043 w 499118"/>
                <a:gd name="connsiteY0" fmla="*/ 1628 h 363827"/>
                <a:gd name="connsiteX1" fmla="*/ 368943 w 499118"/>
                <a:gd name="connsiteY1" fmla="*/ 106403 h 363827"/>
                <a:gd name="connsiteX2" fmla="*/ 337193 w 499118"/>
                <a:gd name="connsiteY2" fmla="*/ 119103 h 363827"/>
                <a:gd name="connsiteX3" fmla="*/ 197493 w 499118"/>
                <a:gd name="connsiteY3" fmla="*/ 109578 h 363827"/>
                <a:gd name="connsiteX4" fmla="*/ 102243 w 499118"/>
                <a:gd name="connsiteY4" fmla="*/ 134978 h 363827"/>
                <a:gd name="connsiteX5" fmla="*/ 643 w 499118"/>
                <a:gd name="connsiteY5" fmla="*/ 236578 h 363827"/>
                <a:gd name="connsiteX6" fmla="*/ 153043 w 499118"/>
                <a:gd name="connsiteY6" fmla="*/ 150853 h 363827"/>
                <a:gd name="connsiteX7" fmla="*/ 32393 w 499118"/>
                <a:gd name="connsiteY7" fmla="*/ 363578 h 363827"/>
                <a:gd name="connsiteX8" fmla="*/ 159393 w 499118"/>
                <a:gd name="connsiteY8" fmla="*/ 192128 h 363827"/>
                <a:gd name="connsiteX9" fmla="*/ 372118 w 499118"/>
                <a:gd name="connsiteY9" fmla="*/ 119103 h 363827"/>
                <a:gd name="connsiteX10" fmla="*/ 499118 w 499118"/>
                <a:gd name="connsiteY10" fmla="*/ 90528 h 363827"/>
                <a:gd name="connsiteX11" fmla="*/ 372118 w 499118"/>
                <a:gd name="connsiteY11" fmla="*/ 122278 h 363827"/>
                <a:gd name="connsiteX12" fmla="*/ 241943 w 499118"/>
                <a:gd name="connsiteY12" fmla="*/ 103228 h 363827"/>
                <a:gd name="connsiteX13" fmla="*/ 375293 w 499118"/>
                <a:gd name="connsiteY13" fmla="*/ 103228 h 363827"/>
                <a:gd name="connsiteX14" fmla="*/ 318143 w 499118"/>
                <a:gd name="connsiteY14" fmla="*/ 46078 h 363827"/>
                <a:gd name="connsiteX15" fmla="*/ 280043 w 499118"/>
                <a:gd name="connsiteY15" fmla="*/ 1628 h 36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9118" h="363827">
                  <a:moveTo>
                    <a:pt x="280043" y="1628"/>
                  </a:moveTo>
                  <a:cubicBezTo>
                    <a:pt x="288510" y="11682"/>
                    <a:pt x="359418" y="86824"/>
                    <a:pt x="368943" y="106403"/>
                  </a:cubicBezTo>
                  <a:cubicBezTo>
                    <a:pt x="378468" y="125982"/>
                    <a:pt x="365768" y="118574"/>
                    <a:pt x="337193" y="119103"/>
                  </a:cubicBezTo>
                  <a:cubicBezTo>
                    <a:pt x="308618" y="119632"/>
                    <a:pt x="236651" y="106932"/>
                    <a:pt x="197493" y="109578"/>
                  </a:cubicBezTo>
                  <a:cubicBezTo>
                    <a:pt x="158335" y="112224"/>
                    <a:pt x="135051" y="113811"/>
                    <a:pt x="102243" y="134978"/>
                  </a:cubicBezTo>
                  <a:cubicBezTo>
                    <a:pt x="69435" y="156145"/>
                    <a:pt x="-7824" y="233932"/>
                    <a:pt x="643" y="236578"/>
                  </a:cubicBezTo>
                  <a:cubicBezTo>
                    <a:pt x="9110" y="239224"/>
                    <a:pt x="147751" y="129687"/>
                    <a:pt x="153043" y="150853"/>
                  </a:cubicBezTo>
                  <a:cubicBezTo>
                    <a:pt x="158335" y="172019"/>
                    <a:pt x="31335" y="356699"/>
                    <a:pt x="32393" y="363578"/>
                  </a:cubicBezTo>
                  <a:cubicBezTo>
                    <a:pt x="33451" y="370457"/>
                    <a:pt x="102772" y="232874"/>
                    <a:pt x="159393" y="192128"/>
                  </a:cubicBezTo>
                  <a:cubicBezTo>
                    <a:pt x="216014" y="151382"/>
                    <a:pt x="315497" y="136036"/>
                    <a:pt x="372118" y="119103"/>
                  </a:cubicBezTo>
                  <a:cubicBezTo>
                    <a:pt x="428739" y="102170"/>
                    <a:pt x="499118" y="89999"/>
                    <a:pt x="499118" y="90528"/>
                  </a:cubicBezTo>
                  <a:cubicBezTo>
                    <a:pt x="499118" y="91057"/>
                    <a:pt x="414980" y="120161"/>
                    <a:pt x="372118" y="122278"/>
                  </a:cubicBezTo>
                  <a:cubicBezTo>
                    <a:pt x="329256" y="124395"/>
                    <a:pt x="241414" y="106403"/>
                    <a:pt x="241943" y="103228"/>
                  </a:cubicBezTo>
                  <a:cubicBezTo>
                    <a:pt x="242472" y="100053"/>
                    <a:pt x="362593" y="112753"/>
                    <a:pt x="375293" y="103228"/>
                  </a:cubicBezTo>
                  <a:cubicBezTo>
                    <a:pt x="387993" y="93703"/>
                    <a:pt x="334018" y="61424"/>
                    <a:pt x="318143" y="46078"/>
                  </a:cubicBezTo>
                  <a:cubicBezTo>
                    <a:pt x="302268" y="30732"/>
                    <a:pt x="271576" y="-8426"/>
                    <a:pt x="280043" y="16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 330">
              <a:extLst>
                <a:ext uri="{FF2B5EF4-FFF2-40B4-BE49-F238E27FC236}">
                  <a16:creationId xmlns:a16="http://schemas.microsoft.com/office/drawing/2014/main" id="{8EE40867-7E94-E57A-A802-CD4A93269486}"/>
                </a:ext>
              </a:extLst>
            </p:cNvPr>
            <p:cNvSpPr/>
            <p:nvPr/>
          </p:nvSpPr>
          <p:spPr>
            <a:xfrm>
              <a:off x="7146346" y="3461721"/>
              <a:ext cx="641675" cy="126426"/>
            </a:xfrm>
            <a:custGeom>
              <a:avLst/>
              <a:gdLst>
                <a:gd name="connsiteX0" fmla="*/ 635579 w 641675"/>
                <a:gd name="connsiteY0" fmla="*/ 100629 h 126426"/>
                <a:gd name="connsiteX1" fmla="*/ 464129 w 641675"/>
                <a:gd name="connsiteY1" fmla="*/ 91104 h 126426"/>
                <a:gd name="connsiteX2" fmla="*/ 375229 w 641675"/>
                <a:gd name="connsiteY2" fmla="*/ 72054 h 126426"/>
                <a:gd name="connsiteX3" fmla="*/ 254579 w 641675"/>
                <a:gd name="connsiteY3" fmla="*/ 14904 h 126426"/>
                <a:gd name="connsiteX4" fmla="*/ 579 w 641675"/>
                <a:gd name="connsiteY4" fmla="*/ 53004 h 126426"/>
                <a:gd name="connsiteX5" fmla="*/ 187904 w 641675"/>
                <a:gd name="connsiteY5" fmla="*/ 8554 h 126426"/>
                <a:gd name="connsiteX6" fmla="*/ 279979 w 641675"/>
                <a:gd name="connsiteY6" fmla="*/ 8554 h 126426"/>
                <a:gd name="connsiteX7" fmla="*/ 460954 w 641675"/>
                <a:gd name="connsiteY7" fmla="*/ 97454 h 126426"/>
                <a:gd name="connsiteX8" fmla="*/ 591129 w 641675"/>
                <a:gd name="connsiteY8" fmla="*/ 126029 h 126426"/>
                <a:gd name="connsiteX9" fmla="*/ 635579 w 641675"/>
                <a:gd name="connsiteY9" fmla="*/ 100629 h 12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1675" h="126426">
                  <a:moveTo>
                    <a:pt x="635579" y="100629"/>
                  </a:moveTo>
                  <a:cubicBezTo>
                    <a:pt x="614412" y="94808"/>
                    <a:pt x="507521" y="95866"/>
                    <a:pt x="464129" y="91104"/>
                  </a:cubicBezTo>
                  <a:cubicBezTo>
                    <a:pt x="420737" y="86341"/>
                    <a:pt x="410154" y="84754"/>
                    <a:pt x="375229" y="72054"/>
                  </a:cubicBezTo>
                  <a:cubicBezTo>
                    <a:pt x="340304" y="59354"/>
                    <a:pt x="317021" y="18079"/>
                    <a:pt x="254579" y="14904"/>
                  </a:cubicBezTo>
                  <a:cubicBezTo>
                    <a:pt x="192137" y="11729"/>
                    <a:pt x="11691" y="54062"/>
                    <a:pt x="579" y="53004"/>
                  </a:cubicBezTo>
                  <a:cubicBezTo>
                    <a:pt x="-10533" y="51946"/>
                    <a:pt x="141337" y="15962"/>
                    <a:pt x="187904" y="8554"/>
                  </a:cubicBezTo>
                  <a:cubicBezTo>
                    <a:pt x="234471" y="1146"/>
                    <a:pt x="234471" y="-6263"/>
                    <a:pt x="279979" y="8554"/>
                  </a:cubicBezTo>
                  <a:cubicBezTo>
                    <a:pt x="325487" y="23371"/>
                    <a:pt x="409096" y="77875"/>
                    <a:pt x="460954" y="97454"/>
                  </a:cubicBezTo>
                  <a:cubicBezTo>
                    <a:pt x="512812" y="117033"/>
                    <a:pt x="564142" y="122325"/>
                    <a:pt x="591129" y="126029"/>
                  </a:cubicBezTo>
                  <a:cubicBezTo>
                    <a:pt x="618116" y="129733"/>
                    <a:pt x="656746" y="106450"/>
                    <a:pt x="635579" y="1006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" name="フリーフォーム 331">
              <a:extLst>
                <a:ext uri="{FF2B5EF4-FFF2-40B4-BE49-F238E27FC236}">
                  <a16:creationId xmlns:a16="http://schemas.microsoft.com/office/drawing/2014/main" id="{DD9E039D-BA4F-3CF2-F82F-6E15CAD1FC16}"/>
                </a:ext>
              </a:extLst>
            </p:cNvPr>
            <p:cNvSpPr/>
            <p:nvPr/>
          </p:nvSpPr>
          <p:spPr>
            <a:xfrm>
              <a:off x="6943372" y="3491614"/>
              <a:ext cx="289367" cy="479442"/>
            </a:xfrm>
            <a:custGeom>
              <a:avLst/>
              <a:gdLst>
                <a:gd name="connsiteX0" fmla="*/ 289278 w 289367"/>
                <a:gd name="connsiteY0" fmla="*/ 886 h 479442"/>
                <a:gd name="connsiteX1" fmla="*/ 60678 w 289367"/>
                <a:gd name="connsiteY1" fmla="*/ 292986 h 479442"/>
                <a:gd name="connsiteX2" fmla="*/ 6703 w 289367"/>
                <a:gd name="connsiteY2" fmla="*/ 473961 h 479442"/>
                <a:gd name="connsiteX3" fmla="*/ 32103 w 289367"/>
                <a:gd name="connsiteY3" fmla="*/ 394586 h 479442"/>
                <a:gd name="connsiteX4" fmla="*/ 289278 w 289367"/>
                <a:gd name="connsiteY4" fmla="*/ 886 h 47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67" h="479442">
                  <a:moveTo>
                    <a:pt x="289278" y="886"/>
                  </a:moveTo>
                  <a:cubicBezTo>
                    <a:pt x="294040" y="-16047"/>
                    <a:pt x="107774" y="214140"/>
                    <a:pt x="60678" y="292986"/>
                  </a:cubicBezTo>
                  <a:cubicBezTo>
                    <a:pt x="13582" y="371832"/>
                    <a:pt x="11465" y="457028"/>
                    <a:pt x="6703" y="473961"/>
                  </a:cubicBezTo>
                  <a:cubicBezTo>
                    <a:pt x="1941" y="490894"/>
                    <a:pt x="-14464" y="469728"/>
                    <a:pt x="32103" y="394586"/>
                  </a:cubicBezTo>
                  <a:cubicBezTo>
                    <a:pt x="78670" y="319444"/>
                    <a:pt x="284516" y="17819"/>
                    <a:pt x="289278" y="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" name="フリーフォーム 332">
              <a:extLst>
                <a:ext uri="{FF2B5EF4-FFF2-40B4-BE49-F238E27FC236}">
                  <a16:creationId xmlns:a16="http://schemas.microsoft.com/office/drawing/2014/main" id="{522F4AD5-F6BD-95B5-79F1-62CB5A7A2C96}"/>
                </a:ext>
              </a:extLst>
            </p:cNvPr>
            <p:cNvSpPr/>
            <p:nvPr/>
          </p:nvSpPr>
          <p:spPr>
            <a:xfrm>
              <a:off x="6641632" y="3444859"/>
              <a:ext cx="581848" cy="936897"/>
            </a:xfrm>
            <a:custGeom>
              <a:avLst/>
              <a:gdLst>
                <a:gd name="connsiteX0" fmla="*/ 581493 w 581848"/>
                <a:gd name="connsiteY0" fmla="*/ 16 h 936897"/>
                <a:gd name="connsiteX1" fmla="*/ 321143 w 581848"/>
                <a:gd name="connsiteY1" fmla="*/ 314341 h 936897"/>
                <a:gd name="connsiteX2" fmla="*/ 117943 w 581848"/>
                <a:gd name="connsiteY2" fmla="*/ 704866 h 936897"/>
                <a:gd name="connsiteX3" fmla="*/ 181443 w 581848"/>
                <a:gd name="connsiteY3" fmla="*/ 612791 h 936897"/>
                <a:gd name="connsiteX4" fmla="*/ 468 w 581848"/>
                <a:gd name="connsiteY4" fmla="*/ 936641 h 936897"/>
                <a:gd name="connsiteX5" fmla="*/ 136993 w 581848"/>
                <a:gd name="connsiteY5" fmla="*/ 660416 h 936897"/>
                <a:gd name="connsiteX6" fmla="*/ 371943 w 581848"/>
                <a:gd name="connsiteY6" fmla="*/ 301641 h 936897"/>
                <a:gd name="connsiteX7" fmla="*/ 581493 w 581848"/>
                <a:gd name="connsiteY7" fmla="*/ 16 h 93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848" h="936897">
                  <a:moveTo>
                    <a:pt x="581493" y="16"/>
                  </a:moveTo>
                  <a:cubicBezTo>
                    <a:pt x="573026" y="2133"/>
                    <a:pt x="398401" y="196866"/>
                    <a:pt x="321143" y="314341"/>
                  </a:cubicBezTo>
                  <a:cubicBezTo>
                    <a:pt x="243885" y="431816"/>
                    <a:pt x="141226" y="655124"/>
                    <a:pt x="117943" y="704866"/>
                  </a:cubicBezTo>
                  <a:cubicBezTo>
                    <a:pt x="94660" y="754608"/>
                    <a:pt x="201022" y="574162"/>
                    <a:pt x="181443" y="612791"/>
                  </a:cubicBezTo>
                  <a:cubicBezTo>
                    <a:pt x="161864" y="651420"/>
                    <a:pt x="7876" y="928704"/>
                    <a:pt x="468" y="936641"/>
                  </a:cubicBezTo>
                  <a:cubicBezTo>
                    <a:pt x="-6940" y="944579"/>
                    <a:pt x="75080" y="766249"/>
                    <a:pt x="136993" y="660416"/>
                  </a:cubicBezTo>
                  <a:cubicBezTo>
                    <a:pt x="198905" y="554583"/>
                    <a:pt x="298918" y="409062"/>
                    <a:pt x="371943" y="301641"/>
                  </a:cubicBezTo>
                  <a:cubicBezTo>
                    <a:pt x="444968" y="194220"/>
                    <a:pt x="589960" y="-2101"/>
                    <a:pt x="581493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" name="フリーフォーム 333">
              <a:extLst>
                <a:ext uri="{FF2B5EF4-FFF2-40B4-BE49-F238E27FC236}">
                  <a16:creationId xmlns:a16="http://schemas.microsoft.com/office/drawing/2014/main" id="{327FDE3B-E4CE-37C0-0732-CCF777DDA8B6}"/>
                </a:ext>
              </a:extLst>
            </p:cNvPr>
            <p:cNvSpPr/>
            <p:nvPr/>
          </p:nvSpPr>
          <p:spPr>
            <a:xfrm>
              <a:off x="7334101" y="3644835"/>
              <a:ext cx="246135" cy="371634"/>
            </a:xfrm>
            <a:custGeom>
              <a:avLst/>
              <a:gdLst>
                <a:gd name="connsiteX0" fmla="*/ 155724 w 246135"/>
                <a:gd name="connsiteY0" fmla="*/ 65 h 371634"/>
                <a:gd name="connsiteX1" fmla="*/ 196999 w 246135"/>
                <a:gd name="connsiteY1" fmla="*/ 104840 h 371634"/>
                <a:gd name="connsiteX2" fmla="*/ 174774 w 246135"/>
                <a:gd name="connsiteY2" fmla="*/ 200090 h 371634"/>
                <a:gd name="connsiteX3" fmla="*/ 149 w 246135"/>
                <a:gd name="connsiteY3" fmla="*/ 371540 h 371634"/>
                <a:gd name="connsiteX4" fmla="*/ 146199 w 246135"/>
                <a:gd name="connsiteY4" fmla="*/ 222315 h 371634"/>
                <a:gd name="connsiteX5" fmla="*/ 244624 w 246135"/>
                <a:gd name="connsiteY5" fmla="*/ 88965 h 371634"/>
                <a:gd name="connsiteX6" fmla="*/ 203349 w 246135"/>
                <a:gd name="connsiteY6" fmla="*/ 88965 h 371634"/>
                <a:gd name="connsiteX7" fmla="*/ 155724 w 246135"/>
                <a:gd name="connsiteY7" fmla="*/ 65 h 37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135" h="371634">
                  <a:moveTo>
                    <a:pt x="155724" y="65"/>
                  </a:moveTo>
                  <a:cubicBezTo>
                    <a:pt x="154666" y="2711"/>
                    <a:pt x="193824" y="71503"/>
                    <a:pt x="196999" y="104840"/>
                  </a:cubicBezTo>
                  <a:cubicBezTo>
                    <a:pt x="200174" y="138177"/>
                    <a:pt x="207582" y="155640"/>
                    <a:pt x="174774" y="200090"/>
                  </a:cubicBezTo>
                  <a:cubicBezTo>
                    <a:pt x="141966" y="244540"/>
                    <a:pt x="4911" y="367836"/>
                    <a:pt x="149" y="371540"/>
                  </a:cubicBezTo>
                  <a:cubicBezTo>
                    <a:pt x="-4613" y="375244"/>
                    <a:pt x="105453" y="269411"/>
                    <a:pt x="146199" y="222315"/>
                  </a:cubicBezTo>
                  <a:cubicBezTo>
                    <a:pt x="186945" y="175219"/>
                    <a:pt x="235099" y="111190"/>
                    <a:pt x="244624" y="88965"/>
                  </a:cubicBezTo>
                  <a:cubicBezTo>
                    <a:pt x="254149" y="66740"/>
                    <a:pt x="216049" y="101665"/>
                    <a:pt x="203349" y="88965"/>
                  </a:cubicBezTo>
                  <a:cubicBezTo>
                    <a:pt x="190649" y="76265"/>
                    <a:pt x="156782" y="-2581"/>
                    <a:pt x="15572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5" name="フリーフォーム 334">
              <a:extLst>
                <a:ext uri="{FF2B5EF4-FFF2-40B4-BE49-F238E27FC236}">
                  <a16:creationId xmlns:a16="http://schemas.microsoft.com/office/drawing/2014/main" id="{7ED1FAA3-0ACB-5CE7-A7FC-A579E2AFF2A2}"/>
                </a:ext>
              </a:extLst>
            </p:cNvPr>
            <p:cNvSpPr/>
            <p:nvPr/>
          </p:nvSpPr>
          <p:spPr>
            <a:xfrm>
              <a:off x="7759127" y="3598794"/>
              <a:ext cx="94250" cy="394863"/>
            </a:xfrm>
            <a:custGeom>
              <a:avLst/>
              <a:gdLst>
                <a:gd name="connsiteX0" fmla="*/ 573 w 94250"/>
                <a:gd name="connsiteY0" fmla="*/ 1656 h 394863"/>
                <a:gd name="connsiteX1" fmla="*/ 41848 w 94250"/>
                <a:gd name="connsiteY1" fmla="*/ 115956 h 394863"/>
                <a:gd name="connsiteX2" fmla="*/ 41848 w 94250"/>
                <a:gd name="connsiteY2" fmla="*/ 246131 h 394863"/>
                <a:gd name="connsiteX3" fmla="*/ 45023 w 94250"/>
                <a:gd name="connsiteY3" fmla="*/ 179456 h 394863"/>
                <a:gd name="connsiteX4" fmla="*/ 41848 w 94250"/>
                <a:gd name="connsiteY4" fmla="*/ 392181 h 394863"/>
                <a:gd name="connsiteX5" fmla="*/ 45023 w 94250"/>
                <a:gd name="connsiteY5" fmla="*/ 287406 h 394863"/>
                <a:gd name="connsiteX6" fmla="*/ 92648 w 94250"/>
                <a:gd name="connsiteY6" fmla="*/ 115956 h 394863"/>
                <a:gd name="connsiteX7" fmla="*/ 76773 w 94250"/>
                <a:gd name="connsiteY7" fmla="*/ 204856 h 394863"/>
                <a:gd name="connsiteX8" fmla="*/ 573 w 94250"/>
                <a:gd name="connsiteY8" fmla="*/ 1656 h 39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50" h="394863">
                  <a:moveTo>
                    <a:pt x="573" y="1656"/>
                  </a:moveTo>
                  <a:cubicBezTo>
                    <a:pt x="-5248" y="-13161"/>
                    <a:pt x="34969" y="75210"/>
                    <a:pt x="41848" y="115956"/>
                  </a:cubicBezTo>
                  <a:cubicBezTo>
                    <a:pt x="48727" y="156702"/>
                    <a:pt x="41319" y="235548"/>
                    <a:pt x="41848" y="246131"/>
                  </a:cubicBezTo>
                  <a:cubicBezTo>
                    <a:pt x="42377" y="256714"/>
                    <a:pt x="45023" y="155114"/>
                    <a:pt x="45023" y="179456"/>
                  </a:cubicBezTo>
                  <a:cubicBezTo>
                    <a:pt x="45023" y="203798"/>
                    <a:pt x="41848" y="374189"/>
                    <a:pt x="41848" y="392181"/>
                  </a:cubicBezTo>
                  <a:cubicBezTo>
                    <a:pt x="41848" y="410173"/>
                    <a:pt x="36556" y="333443"/>
                    <a:pt x="45023" y="287406"/>
                  </a:cubicBezTo>
                  <a:cubicBezTo>
                    <a:pt x="53490" y="241369"/>
                    <a:pt x="87356" y="129714"/>
                    <a:pt x="92648" y="115956"/>
                  </a:cubicBezTo>
                  <a:cubicBezTo>
                    <a:pt x="97940" y="102198"/>
                    <a:pt x="89473" y="219144"/>
                    <a:pt x="76773" y="204856"/>
                  </a:cubicBezTo>
                  <a:cubicBezTo>
                    <a:pt x="64073" y="190569"/>
                    <a:pt x="6394" y="16473"/>
                    <a:pt x="573" y="16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6" name="フリーフォーム 335">
              <a:extLst>
                <a:ext uri="{FF2B5EF4-FFF2-40B4-BE49-F238E27FC236}">
                  <a16:creationId xmlns:a16="http://schemas.microsoft.com/office/drawing/2014/main" id="{A4E636E7-EDCA-D4BD-0877-63C13AC42350}"/>
                </a:ext>
              </a:extLst>
            </p:cNvPr>
            <p:cNvSpPr/>
            <p:nvPr/>
          </p:nvSpPr>
          <p:spPr>
            <a:xfrm>
              <a:off x="7400688" y="3536908"/>
              <a:ext cx="435777" cy="219445"/>
            </a:xfrm>
            <a:custGeom>
              <a:avLst/>
              <a:gdLst>
                <a:gd name="connsiteX0" fmla="*/ 237 w 435777"/>
                <a:gd name="connsiteY0" fmla="*/ 42 h 219445"/>
                <a:gd name="connsiteX1" fmla="*/ 212962 w 435777"/>
                <a:gd name="connsiteY1" fmla="*/ 63542 h 219445"/>
                <a:gd name="connsiteX2" fmla="*/ 311387 w 435777"/>
                <a:gd name="connsiteY2" fmla="*/ 63542 h 219445"/>
                <a:gd name="connsiteX3" fmla="*/ 432037 w 435777"/>
                <a:gd name="connsiteY3" fmla="*/ 41317 h 219445"/>
                <a:gd name="connsiteX4" fmla="*/ 406637 w 435777"/>
                <a:gd name="connsiteY4" fmla="*/ 54017 h 219445"/>
                <a:gd name="connsiteX5" fmla="*/ 422512 w 435777"/>
                <a:gd name="connsiteY5" fmla="*/ 219117 h 219445"/>
                <a:gd name="connsiteX6" fmla="*/ 378062 w 435777"/>
                <a:gd name="connsiteY6" fmla="*/ 95292 h 219445"/>
                <a:gd name="connsiteX7" fmla="*/ 257412 w 435777"/>
                <a:gd name="connsiteY7" fmla="*/ 54017 h 219445"/>
                <a:gd name="connsiteX8" fmla="*/ 237 w 435777"/>
                <a:gd name="connsiteY8" fmla="*/ 42 h 21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777" h="219445">
                  <a:moveTo>
                    <a:pt x="237" y="42"/>
                  </a:moveTo>
                  <a:cubicBezTo>
                    <a:pt x="-7171" y="1629"/>
                    <a:pt x="161104" y="52959"/>
                    <a:pt x="212962" y="63542"/>
                  </a:cubicBezTo>
                  <a:cubicBezTo>
                    <a:pt x="264820" y="74125"/>
                    <a:pt x="274875" y="67246"/>
                    <a:pt x="311387" y="63542"/>
                  </a:cubicBezTo>
                  <a:cubicBezTo>
                    <a:pt x="347899" y="59838"/>
                    <a:pt x="416162" y="42905"/>
                    <a:pt x="432037" y="41317"/>
                  </a:cubicBezTo>
                  <a:cubicBezTo>
                    <a:pt x="447912" y="39730"/>
                    <a:pt x="408224" y="24384"/>
                    <a:pt x="406637" y="54017"/>
                  </a:cubicBezTo>
                  <a:cubicBezTo>
                    <a:pt x="405050" y="83650"/>
                    <a:pt x="427274" y="212238"/>
                    <a:pt x="422512" y="219117"/>
                  </a:cubicBezTo>
                  <a:cubicBezTo>
                    <a:pt x="417750" y="225996"/>
                    <a:pt x="405579" y="122809"/>
                    <a:pt x="378062" y="95292"/>
                  </a:cubicBezTo>
                  <a:cubicBezTo>
                    <a:pt x="350545" y="67775"/>
                    <a:pt x="319324" y="66188"/>
                    <a:pt x="257412" y="54017"/>
                  </a:cubicBezTo>
                  <a:cubicBezTo>
                    <a:pt x="195500" y="41846"/>
                    <a:pt x="7645" y="-1545"/>
                    <a:pt x="237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7" name="フリーフォーム 336">
              <a:extLst>
                <a:ext uri="{FF2B5EF4-FFF2-40B4-BE49-F238E27FC236}">
                  <a16:creationId xmlns:a16="http://schemas.microsoft.com/office/drawing/2014/main" id="{910D6DED-E485-D5F4-589C-4BD8E07FB875}"/>
                </a:ext>
              </a:extLst>
            </p:cNvPr>
            <p:cNvSpPr/>
            <p:nvPr/>
          </p:nvSpPr>
          <p:spPr>
            <a:xfrm>
              <a:off x="7458075" y="3609975"/>
              <a:ext cx="306454" cy="391051"/>
            </a:xfrm>
            <a:custGeom>
              <a:avLst/>
              <a:gdLst>
                <a:gd name="connsiteX0" fmla="*/ 0 w 306454"/>
                <a:gd name="connsiteY0" fmla="*/ 0 h 391051"/>
                <a:gd name="connsiteX1" fmla="*/ 273050 w 306454"/>
                <a:gd name="connsiteY1" fmla="*/ 76200 h 391051"/>
                <a:gd name="connsiteX2" fmla="*/ 260350 w 306454"/>
                <a:gd name="connsiteY2" fmla="*/ 57150 h 391051"/>
                <a:gd name="connsiteX3" fmla="*/ 285750 w 306454"/>
                <a:gd name="connsiteY3" fmla="*/ 123825 h 391051"/>
                <a:gd name="connsiteX4" fmla="*/ 257175 w 306454"/>
                <a:gd name="connsiteY4" fmla="*/ 266700 h 391051"/>
                <a:gd name="connsiteX5" fmla="*/ 273050 w 306454"/>
                <a:gd name="connsiteY5" fmla="*/ 212725 h 391051"/>
                <a:gd name="connsiteX6" fmla="*/ 231775 w 306454"/>
                <a:gd name="connsiteY6" fmla="*/ 390525 h 391051"/>
                <a:gd name="connsiteX7" fmla="*/ 304800 w 306454"/>
                <a:gd name="connsiteY7" fmla="*/ 146050 h 391051"/>
                <a:gd name="connsiteX8" fmla="*/ 273050 w 306454"/>
                <a:gd name="connsiteY8" fmla="*/ 57150 h 391051"/>
                <a:gd name="connsiteX9" fmla="*/ 165100 w 306454"/>
                <a:gd name="connsiteY9" fmla="*/ 47625 h 391051"/>
                <a:gd name="connsiteX10" fmla="*/ 0 w 306454"/>
                <a:gd name="connsiteY10" fmla="*/ 0 h 39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54" h="391051">
                  <a:moveTo>
                    <a:pt x="0" y="0"/>
                  </a:moveTo>
                  <a:lnTo>
                    <a:pt x="273050" y="76200"/>
                  </a:lnTo>
                  <a:cubicBezTo>
                    <a:pt x="316442" y="85725"/>
                    <a:pt x="258233" y="49213"/>
                    <a:pt x="260350" y="57150"/>
                  </a:cubicBezTo>
                  <a:cubicBezTo>
                    <a:pt x="262467" y="65087"/>
                    <a:pt x="286279" y="88900"/>
                    <a:pt x="285750" y="123825"/>
                  </a:cubicBezTo>
                  <a:cubicBezTo>
                    <a:pt x="285221" y="158750"/>
                    <a:pt x="259292" y="251883"/>
                    <a:pt x="257175" y="266700"/>
                  </a:cubicBezTo>
                  <a:cubicBezTo>
                    <a:pt x="255058" y="281517"/>
                    <a:pt x="277283" y="192088"/>
                    <a:pt x="273050" y="212725"/>
                  </a:cubicBezTo>
                  <a:cubicBezTo>
                    <a:pt x="268817" y="233362"/>
                    <a:pt x="226483" y="401638"/>
                    <a:pt x="231775" y="390525"/>
                  </a:cubicBezTo>
                  <a:cubicBezTo>
                    <a:pt x="237067" y="379413"/>
                    <a:pt x="297921" y="201612"/>
                    <a:pt x="304800" y="146050"/>
                  </a:cubicBezTo>
                  <a:cubicBezTo>
                    <a:pt x="311679" y="90488"/>
                    <a:pt x="296333" y="73554"/>
                    <a:pt x="273050" y="57150"/>
                  </a:cubicBezTo>
                  <a:cubicBezTo>
                    <a:pt x="249767" y="40746"/>
                    <a:pt x="165100" y="47625"/>
                    <a:pt x="165100" y="476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8" name="フリーフォーム 337">
              <a:extLst>
                <a:ext uri="{FF2B5EF4-FFF2-40B4-BE49-F238E27FC236}">
                  <a16:creationId xmlns:a16="http://schemas.microsoft.com/office/drawing/2014/main" id="{3027E615-9B06-1DEF-BFF9-984173CDD0DB}"/>
                </a:ext>
              </a:extLst>
            </p:cNvPr>
            <p:cNvSpPr/>
            <p:nvPr/>
          </p:nvSpPr>
          <p:spPr>
            <a:xfrm>
              <a:off x="7421389" y="3733411"/>
              <a:ext cx="224427" cy="328802"/>
            </a:xfrm>
            <a:custGeom>
              <a:avLst/>
              <a:gdLst>
                <a:gd name="connsiteX0" fmla="*/ 204961 w 224427"/>
                <a:gd name="connsiteY0" fmla="*/ 389 h 328802"/>
                <a:gd name="connsiteX1" fmla="*/ 224011 w 224427"/>
                <a:gd name="connsiteY1" fmla="*/ 108339 h 328802"/>
                <a:gd name="connsiteX2" fmla="*/ 182736 w 224427"/>
                <a:gd name="connsiteY2" fmla="*/ 171839 h 328802"/>
                <a:gd name="connsiteX3" fmla="*/ 106536 w 224427"/>
                <a:gd name="connsiteY3" fmla="*/ 187714 h 328802"/>
                <a:gd name="connsiteX4" fmla="*/ 62086 w 224427"/>
                <a:gd name="connsiteY4" fmla="*/ 273439 h 328802"/>
                <a:gd name="connsiteX5" fmla="*/ 116061 w 224427"/>
                <a:gd name="connsiteY5" fmla="*/ 184539 h 328802"/>
                <a:gd name="connsiteX6" fmla="*/ 27161 w 224427"/>
                <a:gd name="connsiteY6" fmla="*/ 305189 h 328802"/>
                <a:gd name="connsiteX7" fmla="*/ 4936 w 224427"/>
                <a:gd name="connsiteY7" fmla="*/ 317889 h 328802"/>
                <a:gd name="connsiteX8" fmla="*/ 109711 w 224427"/>
                <a:gd name="connsiteY8" fmla="*/ 181364 h 328802"/>
                <a:gd name="connsiteX9" fmla="*/ 189086 w 224427"/>
                <a:gd name="connsiteY9" fmla="*/ 133739 h 328802"/>
                <a:gd name="connsiteX10" fmla="*/ 182736 w 224427"/>
                <a:gd name="connsiteY10" fmla="*/ 73414 h 328802"/>
                <a:gd name="connsiteX11" fmla="*/ 220836 w 224427"/>
                <a:gd name="connsiteY11" fmla="*/ 149614 h 328802"/>
                <a:gd name="connsiteX12" fmla="*/ 204961 w 224427"/>
                <a:gd name="connsiteY12" fmla="*/ 389 h 32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427" h="328802">
                  <a:moveTo>
                    <a:pt x="204961" y="389"/>
                  </a:moveTo>
                  <a:cubicBezTo>
                    <a:pt x="205490" y="-6490"/>
                    <a:pt x="227715" y="79764"/>
                    <a:pt x="224011" y="108339"/>
                  </a:cubicBezTo>
                  <a:cubicBezTo>
                    <a:pt x="220307" y="136914"/>
                    <a:pt x="202315" y="158610"/>
                    <a:pt x="182736" y="171839"/>
                  </a:cubicBezTo>
                  <a:cubicBezTo>
                    <a:pt x="163157" y="185068"/>
                    <a:pt x="126644" y="170781"/>
                    <a:pt x="106536" y="187714"/>
                  </a:cubicBezTo>
                  <a:cubicBezTo>
                    <a:pt x="86428" y="204647"/>
                    <a:pt x="60499" y="273968"/>
                    <a:pt x="62086" y="273439"/>
                  </a:cubicBezTo>
                  <a:cubicBezTo>
                    <a:pt x="63673" y="272910"/>
                    <a:pt x="121882" y="179247"/>
                    <a:pt x="116061" y="184539"/>
                  </a:cubicBezTo>
                  <a:cubicBezTo>
                    <a:pt x="110240" y="189831"/>
                    <a:pt x="45682" y="282964"/>
                    <a:pt x="27161" y="305189"/>
                  </a:cubicBezTo>
                  <a:cubicBezTo>
                    <a:pt x="8640" y="327414"/>
                    <a:pt x="-8822" y="338527"/>
                    <a:pt x="4936" y="317889"/>
                  </a:cubicBezTo>
                  <a:cubicBezTo>
                    <a:pt x="18694" y="297251"/>
                    <a:pt x="79019" y="212056"/>
                    <a:pt x="109711" y="181364"/>
                  </a:cubicBezTo>
                  <a:cubicBezTo>
                    <a:pt x="140403" y="150672"/>
                    <a:pt x="176915" y="151731"/>
                    <a:pt x="189086" y="133739"/>
                  </a:cubicBezTo>
                  <a:cubicBezTo>
                    <a:pt x="201257" y="115747"/>
                    <a:pt x="177444" y="70768"/>
                    <a:pt x="182736" y="73414"/>
                  </a:cubicBezTo>
                  <a:cubicBezTo>
                    <a:pt x="188028" y="76060"/>
                    <a:pt x="217132" y="160726"/>
                    <a:pt x="220836" y="149614"/>
                  </a:cubicBezTo>
                  <a:cubicBezTo>
                    <a:pt x="224540" y="138502"/>
                    <a:pt x="204432" y="7268"/>
                    <a:pt x="204961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9" name="フリーフォーム 338">
              <a:extLst>
                <a:ext uri="{FF2B5EF4-FFF2-40B4-BE49-F238E27FC236}">
                  <a16:creationId xmlns:a16="http://schemas.microsoft.com/office/drawing/2014/main" id="{1348BC4A-FDA5-BECC-1422-0B8B47FE8187}"/>
                </a:ext>
              </a:extLst>
            </p:cNvPr>
            <p:cNvSpPr/>
            <p:nvPr/>
          </p:nvSpPr>
          <p:spPr>
            <a:xfrm>
              <a:off x="7033713" y="3627320"/>
              <a:ext cx="561445" cy="754981"/>
            </a:xfrm>
            <a:custGeom>
              <a:avLst/>
              <a:gdLst>
                <a:gd name="connsiteX0" fmla="*/ 538662 w 561445"/>
                <a:gd name="connsiteY0" fmla="*/ 27105 h 754981"/>
                <a:gd name="connsiteX1" fmla="*/ 14787 w 561445"/>
                <a:gd name="connsiteY1" fmla="*/ 731955 h 754981"/>
                <a:gd name="connsiteX2" fmla="*/ 170362 w 561445"/>
                <a:gd name="connsiteY2" fmla="*/ 550980 h 754981"/>
                <a:gd name="connsiteX3" fmla="*/ 446587 w 561445"/>
                <a:gd name="connsiteY3" fmla="*/ 220780 h 754981"/>
                <a:gd name="connsiteX4" fmla="*/ 341812 w 561445"/>
                <a:gd name="connsiteY4" fmla="*/ 350955 h 754981"/>
                <a:gd name="connsiteX5" fmla="*/ 456112 w 561445"/>
                <a:gd name="connsiteY5" fmla="*/ 163630 h 754981"/>
                <a:gd name="connsiteX6" fmla="*/ 538662 w 561445"/>
                <a:gd name="connsiteY6" fmla="*/ 27105 h 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445" h="754981">
                  <a:moveTo>
                    <a:pt x="538662" y="27105"/>
                  </a:moveTo>
                  <a:cubicBezTo>
                    <a:pt x="465108" y="121826"/>
                    <a:pt x="76170" y="644643"/>
                    <a:pt x="14787" y="731955"/>
                  </a:cubicBezTo>
                  <a:cubicBezTo>
                    <a:pt x="-46596" y="819267"/>
                    <a:pt x="98395" y="636176"/>
                    <a:pt x="170362" y="550980"/>
                  </a:cubicBezTo>
                  <a:cubicBezTo>
                    <a:pt x="242329" y="465784"/>
                    <a:pt x="418012" y="254118"/>
                    <a:pt x="446587" y="220780"/>
                  </a:cubicBezTo>
                  <a:cubicBezTo>
                    <a:pt x="475162" y="187443"/>
                    <a:pt x="340224" y="360480"/>
                    <a:pt x="341812" y="350955"/>
                  </a:cubicBezTo>
                  <a:cubicBezTo>
                    <a:pt x="343399" y="341430"/>
                    <a:pt x="425420" y="214959"/>
                    <a:pt x="456112" y="163630"/>
                  </a:cubicBezTo>
                  <a:cubicBezTo>
                    <a:pt x="486804" y="112301"/>
                    <a:pt x="612216" y="-67616"/>
                    <a:pt x="538662" y="271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0" name="フリーフォーム 339">
              <a:extLst>
                <a:ext uri="{FF2B5EF4-FFF2-40B4-BE49-F238E27FC236}">
                  <a16:creationId xmlns:a16="http://schemas.microsoft.com/office/drawing/2014/main" id="{F7C74514-B33D-C066-0B57-314908BDDBAE}"/>
                </a:ext>
              </a:extLst>
            </p:cNvPr>
            <p:cNvSpPr/>
            <p:nvPr/>
          </p:nvSpPr>
          <p:spPr>
            <a:xfrm>
              <a:off x="7197441" y="3508066"/>
              <a:ext cx="448327" cy="257551"/>
            </a:xfrm>
            <a:custGeom>
              <a:avLst/>
              <a:gdLst>
                <a:gd name="connsiteX0" fmla="*/ 284 w 448327"/>
                <a:gd name="connsiteY0" fmla="*/ 309 h 257551"/>
                <a:gd name="connsiteX1" fmla="*/ 219359 w 448327"/>
                <a:gd name="connsiteY1" fmla="*/ 51109 h 257551"/>
                <a:gd name="connsiteX2" fmla="*/ 327309 w 448327"/>
                <a:gd name="connsiteY2" fmla="*/ 200334 h 257551"/>
                <a:gd name="connsiteX3" fmla="*/ 320959 w 448327"/>
                <a:gd name="connsiteY3" fmla="*/ 95559 h 257551"/>
                <a:gd name="connsiteX4" fmla="*/ 447959 w 448327"/>
                <a:gd name="connsiteY4" fmla="*/ 257484 h 257551"/>
                <a:gd name="connsiteX5" fmla="*/ 355884 w 448327"/>
                <a:gd name="connsiteY5" fmla="*/ 114609 h 257551"/>
                <a:gd name="connsiteX6" fmla="*/ 247934 w 448327"/>
                <a:gd name="connsiteY6" fmla="*/ 35234 h 257551"/>
                <a:gd name="connsiteX7" fmla="*/ 282859 w 448327"/>
                <a:gd name="connsiteY7" fmla="*/ 19359 h 257551"/>
                <a:gd name="connsiteX8" fmla="*/ 174909 w 448327"/>
                <a:gd name="connsiteY8" fmla="*/ 28884 h 257551"/>
                <a:gd name="connsiteX9" fmla="*/ 284 w 448327"/>
                <a:gd name="connsiteY9" fmla="*/ 309 h 25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8327" h="257551">
                  <a:moveTo>
                    <a:pt x="284" y="309"/>
                  </a:moveTo>
                  <a:cubicBezTo>
                    <a:pt x="7692" y="4013"/>
                    <a:pt x="164855" y="17772"/>
                    <a:pt x="219359" y="51109"/>
                  </a:cubicBezTo>
                  <a:cubicBezTo>
                    <a:pt x="273863" y="84446"/>
                    <a:pt x="310376" y="192926"/>
                    <a:pt x="327309" y="200334"/>
                  </a:cubicBezTo>
                  <a:cubicBezTo>
                    <a:pt x="344242" y="207742"/>
                    <a:pt x="300851" y="86034"/>
                    <a:pt x="320959" y="95559"/>
                  </a:cubicBezTo>
                  <a:cubicBezTo>
                    <a:pt x="341067" y="105084"/>
                    <a:pt x="442138" y="254309"/>
                    <a:pt x="447959" y="257484"/>
                  </a:cubicBezTo>
                  <a:cubicBezTo>
                    <a:pt x="453780" y="260659"/>
                    <a:pt x="389221" y="151651"/>
                    <a:pt x="355884" y="114609"/>
                  </a:cubicBezTo>
                  <a:cubicBezTo>
                    <a:pt x="322547" y="77567"/>
                    <a:pt x="260105" y="51109"/>
                    <a:pt x="247934" y="35234"/>
                  </a:cubicBezTo>
                  <a:cubicBezTo>
                    <a:pt x="235763" y="19359"/>
                    <a:pt x="295030" y="20417"/>
                    <a:pt x="282859" y="19359"/>
                  </a:cubicBezTo>
                  <a:cubicBezTo>
                    <a:pt x="270688" y="18301"/>
                    <a:pt x="217771" y="30471"/>
                    <a:pt x="174909" y="28884"/>
                  </a:cubicBezTo>
                  <a:cubicBezTo>
                    <a:pt x="132047" y="27297"/>
                    <a:pt x="-7124" y="-3395"/>
                    <a:pt x="284" y="3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1" name="フリーフォーム 340">
              <a:extLst>
                <a:ext uri="{FF2B5EF4-FFF2-40B4-BE49-F238E27FC236}">
                  <a16:creationId xmlns:a16="http://schemas.microsoft.com/office/drawing/2014/main" id="{9BC5FFBE-EA78-3E71-F258-94BAEC63D207}"/>
                </a:ext>
              </a:extLst>
            </p:cNvPr>
            <p:cNvSpPr/>
            <p:nvPr/>
          </p:nvSpPr>
          <p:spPr>
            <a:xfrm>
              <a:off x="7588076" y="3663830"/>
              <a:ext cx="108523" cy="254494"/>
            </a:xfrm>
            <a:custGeom>
              <a:avLst/>
              <a:gdLst>
                <a:gd name="connsiteX0" fmla="*/ 38274 w 108523"/>
                <a:gd name="connsiteY0" fmla="*/ 120 h 254494"/>
                <a:gd name="connsiteX1" fmla="*/ 76374 w 108523"/>
                <a:gd name="connsiteY1" fmla="*/ 165220 h 254494"/>
                <a:gd name="connsiteX2" fmla="*/ 174 w 108523"/>
                <a:gd name="connsiteY2" fmla="*/ 254120 h 254494"/>
                <a:gd name="connsiteX3" fmla="*/ 101774 w 108523"/>
                <a:gd name="connsiteY3" fmla="*/ 133470 h 254494"/>
                <a:gd name="connsiteX4" fmla="*/ 98599 w 108523"/>
                <a:gd name="connsiteY4" fmla="*/ 35045 h 254494"/>
                <a:gd name="connsiteX5" fmla="*/ 95424 w 108523"/>
                <a:gd name="connsiteY5" fmla="*/ 136645 h 254494"/>
                <a:gd name="connsiteX6" fmla="*/ 38274 w 108523"/>
                <a:gd name="connsiteY6" fmla="*/ 120 h 25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23" h="254494">
                  <a:moveTo>
                    <a:pt x="38274" y="120"/>
                  </a:moveTo>
                  <a:cubicBezTo>
                    <a:pt x="35099" y="4882"/>
                    <a:pt x="82724" y="122887"/>
                    <a:pt x="76374" y="165220"/>
                  </a:cubicBezTo>
                  <a:cubicBezTo>
                    <a:pt x="70024" y="207553"/>
                    <a:pt x="-4059" y="259412"/>
                    <a:pt x="174" y="254120"/>
                  </a:cubicBezTo>
                  <a:cubicBezTo>
                    <a:pt x="4407" y="248828"/>
                    <a:pt x="85370" y="169982"/>
                    <a:pt x="101774" y="133470"/>
                  </a:cubicBezTo>
                  <a:cubicBezTo>
                    <a:pt x="118178" y="96958"/>
                    <a:pt x="99657" y="34516"/>
                    <a:pt x="98599" y="35045"/>
                  </a:cubicBezTo>
                  <a:cubicBezTo>
                    <a:pt x="97541" y="35574"/>
                    <a:pt x="104420" y="139820"/>
                    <a:pt x="95424" y="136645"/>
                  </a:cubicBezTo>
                  <a:cubicBezTo>
                    <a:pt x="86428" y="133470"/>
                    <a:pt x="41449" y="-4642"/>
                    <a:pt x="38274" y="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 341">
              <a:extLst>
                <a:ext uri="{FF2B5EF4-FFF2-40B4-BE49-F238E27FC236}">
                  <a16:creationId xmlns:a16="http://schemas.microsoft.com/office/drawing/2014/main" id="{54E7D169-B194-E525-D910-87F4411E830D}"/>
                </a:ext>
              </a:extLst>
            </p:cNvPr>
            <p:cNvSpPr/>
            <p:nvPr/>
          </p:nvSpPr>
          <p:spPr>
            <a:xfrm>
              <a:off x="6718386" y="4304448"/>
              <a:ext cx="363797" cy="428877"/>
            </a:xfrm>
            <a:custGeom>
              <a:avLst/>
              <a:gdLst>
                <a:gd name="connsiteX0" fmla="*/ 361864 w 363797"/>
                <a:gd name="connsiteY0" fmla="*/ 4027 h 428877"/>
                <a:gd name="connsiteX1" fmla="*/ 50714 w 363797"/>
                <a:gd name="connsiteY1" fmla="*/ 353277 h 428877"/>
                <a:gd name="connsiteX2" fmla="*/ 15789 w 363797"/>
                <a:gd name="connsiteY2" fmla="*/ 413602 h 428877"/>
                <a:gd name="connsiteX3" fmla="*/ 209464 w 363797"/>
                <a:gd name="connsiteY3" fmla="*/ 143727 h 428877"/>
                <a:gd name="connsiteX4" fmla="*/ 184064 w 363797"/>
                <a:gd name="connsiteY4" fmla="*/ 162777 h 428877"/>
                <a:gd name="connsiteX5" fmla="*/ 361864 w 363797"/>
                <a:gd name="connsiteY5" fmla="*/ 4027 h 42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797" h="428877">
                  <a:moveTo>
                    <a:pt x="361864" y="4027"/>
                  </a:moveTo>
                  <a:cubicBezTo>
                    <a:pt x="339639" y="35777"/>
                    <a:pt x="108393" y="285015"/>
                    <a:pt x="50714" y="353277"/>
                  </a:cubicBezTo>
                  <a:cubicBezTo>
                    <a:pt x="-6965" y="421540"/>
                    <a:pt x="-10669" y="448527"/>
                    <a:pt x="15789" y="413602"/>
                  </a:cubicBezTo>
                  <a:cubicBezTo>
                    <a:pt x="42247" y="378677"/>
                    <a:pt x="181418" y="185531"/>
                    <a:pt x="209464" y="143727"/>
                  </a:cubicBezTo>
                  <a:cubicBezTo>
                    <a:pt x="237510" y="101923"/>
                    <a:pt x="160252" y="187648"/>
                    <a:pt x="184064" y="162777"/>
                  </a:cubicBezTo>
                  <a:cubicBezTo>
                    <a:pt x="207876" y="137906"/>
                    <a:pt x="384089" y="-27723"/>
                    <a:pt x="361864" y="4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3" name="フリーフォーム 342">
              <a:extLst>
                <a:ext uri="{FF2B5EF4-FFF2-40B4-BE49-F238E27FC236}">
                  <a16:creationId xmlns:a16="http://schemas.microsoft.com/office/drawing/2014/main" id="{905BD440-DB3E-6C8E-B890-313FEA327BBC}"/>
                </a:ext>
              </a:extLst>
            </p:cNvPr>
            <p:cNvSpPr/>
            <p:nvPr/>
          </p:nvSpPr>
          <p:spPr>
            <a:xfrm>
              <a:off x="6711705" y="4285949"/>
              <a:ext cx="398090" cy="494121"/>
            </a:xfrm>
            <a:custGeom>
              <a:avLst/>
              <a:gdLst>
                <a:gd name="connsiteX0" fmla="*/ 393945 w 398090"/>
                <a:gd name="connsiteY0" fmla="*/ 6651 h 494121"/>
                <a:gd name="connsiteX1" fmla="*/ 66920 w 398090"/>
                <a:gd name="connsiteY1" fmla="*/ 419401 h 494121"/>
                <a:gd name="connsiteX2" fmla="*/ 12945 w 398090"/>
                <a:gd name="connsiteY2" fmla="*/ 473376 h 494121"/>
                <a:gd name="connsiteX3" fmla="*/ 238370 w 398090"/>
                <a:gd name="connsiteY3" fmla="*/ 184451 h 494121"/>
                <a:gd name="connsiteX4" fmla="*/ 393945 w 398090"/>
                <a:gd name="connsiteY4" fmla="*/ 6651 h 49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090" h="494121">
                  <a:moveTo>
                    <a:pt x="393945" y="6651"/>
                  </a:moveTo>
                  <a:cubicBezTo>
                    <a:pt x="365370" y="45809"/>
                    <a:pt x="130420" y="341614"/>
                    <a:pt x="66920" y="419401"/>
                  </a:cubicBezTo>
                  <a:cubicBezTo>
                    <a:pt x="3420" y="497189"/>
                    <a:pt x="-15630" y="512534"/>
                    <a:pt x="12945" y="473376"/>
                  </a:cubicBezTo>
                  <a:cubicBezTo>
                    <a:pt x="41520" y="434218"/>
                    <a:pt x="180691" y="258005"/>
                    <a:pt x="238370" y="184451"/>
                  </a:cubicBezTo>
                  <a:cubicBezTo>
                    <a:pt x="296049" y="110897"/>
                    <a:pt x="422520" y="-32507"/>
                    <a:pt x="393945" y="66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4" name="フリーフォーム 343">
              <a:extLst>
                <a:ext uri="{FF2B5EF4-FFF2-40B4-BE49-F238E27FC236}">
                  <a16:creationId xmlns:a16="http://schemas.microsoft.com/office/drawing/2014/main" id="{D188E50A-1B56-FFDD-A96C-1FC8464FC44C}"/>
                </a:ext>
              </a:extLst>
            </p:cNvPr>
            <p:cNvSpPr/>
            <p:nvPr/>
          </p:nvSpPr>
          <p:spPr>
            <a:xfrm>
              <a:off x="6416641" y="4277473"/>
              <a:ext cx="313398" cy="281828"/>
            </a:xfrm>
            <a:custGeom>
              <a:avLst/>
              <a:gdLst>
                <a:gd name="connsiteX0" fmla="*/ 311184 w 313398"/>
                <a:gd name="connsiteY0" fmla="*/ 5602 h 281828"/>
                <a:gd name="connsiteX1" fmla="*/ 107984 w 313398"/>
                <a:gd name="connsiteY1" fmla="*/ 173877 h 281828"/>
                <a:gd name="connsiteX2" fmla="*/ 34 w 313398"/>
                <a:gd name="connsiteY2" fmla="*/ 281827 h 281828"/>
                <a:gd name="connsiteX3" fmla="*/ 95284 w 313398"/>
                <a:gd name="connsiteY3" fmla="*/ 177052 h 281828"/>
                <a:gd name="connsiteX4" fmla="*/ 209584 w 313398"/>
                <a:gd name="connsiteY4" fmla="*/ 50052 h 281828"/>
                <a:gd name="connsiteX5" fmla="*/ 311184 w 313398"/>
                <a:gd name="connsiteY5" fmla="*/ 5602 h 28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398" h="281828">
                  <a:moveTo>
                    <a:pt x="311184" y="5602"/>
                  </a:moveTo>
                  <a:cubicBezTo>
                    <a:pt x="294251" y="26240"/>
                    <a:pt x="159842" y="127840"/>
                    <a:pt x="107984" y="173877"/>
                  </a:cubicBezTo>
                  <a:cubicBezTo>
                    <a:pt x="56126" y="219915"/>
                    <a:pt x="2151" y="281298"/>
                    <a:pt x="34" y="281827"/>
                  </a:cubicBezTo>
                  <a:cubicBezTo>
                    <a:pt x="-2083" y="282356"/>
                    <a:pt x="95284" y="177052"/>
                    <a:pt x="95284" y="177052"/>
                  </a:cubicBezTo>
                  <a:cubicBezTo>
                    <a:pt x="130209" y="138423"/>
                    <a:pt x="175717" y="73864"/>
                    <a:pt x="209584" y="50052"/>
                  </a:cubicBezTo>
                  <a:cubicBezTo>
                    <a:pt x="243451" y="26240"/>
                    <a:pt x="328117" y="-15036"/>
                    <a:pt x="311184" y="56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5" name="フリーフォーム 344">
              <a:extLst>
                <a:ext uri="{FF2B5EF4-FFF2-40B4-BE49-F238E27FC236}">
                  <a16:creationId xmlns:a16="http://schemas.microsoft.com/office/drawing/2014/main" id="{05C88CB6-5F84-BEE5-9BF8-70619C9DA682}"/>
                </a:ext>
              </a:extLst>
            </p:cNvPr>
            <p:cNvSpPr/>
            <p:nvPr/>
          </p:nvSpPr>
          <p:spPr>
            <a:xfrm>
              <a:off x="6430721" y="4391091"/>
              <a:ext cx="253497" cy="215674"/>
            </a:xfrm>
            <a:custGeom>
              <a:avLst/>
              <a:gdLst>
                <a:gd name="connsiteX0" fmla="*/ 249479 w 253497"/>
                <a:gd name="connsiteY0" fmla="*/ 6284 h 215674"/>
                <a:gd name="connsiteX1" fmla="*/ 65329 w 253497"/>
                <a:gd name="connsiteY1" fmla="*/ 165034 h 215674"/>
                <a:gd name="connsiteX2" fmla="*/ 5004 w 253497"/>
                <a:gd name="connsiteY2" fmla="*/ 209484 h 215674"/>
                <a:gd name="connsiteX3" fmla="*/ 179629 w 253497"/>
                <a:gd name="connsiteY3" fmla="*/ 47559 h 215674"/>
                <a:gd name="connsiteX4" fmla="*/ 249479 w 253497"/>
                <a:gd name="connsiteY4" fmla="*/ 6284 h 21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497" h="215674">
                  <a:moveTo>
                    <a:pt x="249479" y="6284"/>
                  </a:moveTo>
                  <a:cubicBezTo>
                    <a:pt x="230429" y="25863"/>
                    <a:pt x="106075" y="131167"/>
                    <a:pt x="65329" y="165034"/>
                  </a:cubicBezTo>
                  <a:cubicBezTo>
                    <a:pt x="24583" y="198901"/>
                    <a:pt x="-14046" y="229063"/>
                    <a:pt x="5004" y="209484"/>
                  </a:cubicBezTo>
                  <a:cubicBezTo>
                    <a:pt x="24054" y="189905"/>
                    <a:pt x="143646" y="78780"/>
                    <a:pt x="179629" y="47559"/>
                  </a:cubicBezTo>
                  <a:cubicBezTo>
                    <a:pt x="215612" y="16338"/>
                    <a:pt x="268529" y="-13295"/>
                    <a:pt x="249479" y="62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6" name="フリーフォーム 345">
              <a:extLst>
                <a:ext uri="{FF2B5EF4-FFF2-40B4-BE49-F238E27FC236}">
                  <a16:creationId xmlns:a16="http://schemas.microsoft.com/office/drawing/2014/main" id="{F8E500ED-8D37-502D-6812-9DF62930967C}"/>
                </a:ext>
              </a:extLst>
            </p:cNvPr>
            <p:cNvSpPr/>
            <p:nvPr/>
          </p:nvSpPr>
          <p:spPr>
            <a:xfrm>
              <a:off x="6689324" y="4349618"/>
              <a:ext cx="176755" cy="436214"/>
            </a:xfrm>
            <a:custGeom>
              <a:avLst/>
              <a:gdLst>
                <a:gd name="connsiteX0" fmla="*/ 401 w 176755"/>
                <a:gd name="connsiteY0" fmla="*/ 132 h 436214"/>
                <a:gd name="connsiteX1" fmla="*/ 108351 w 176755"/>
                <a:gd name="connsiteY1" fmla="*/ 184282 h 436214"/>
                <a:gd name="connsiteX2" fmla="*/ 108351 w 176755"/>
                <a:gd name="connsiteY2" fmla="*/ 155707 h 436214"/>
                <a:gd name="connsiteX3" fmla="*/ 60726 w 176755"/>
                <a:gd name="connsiteY3" fmla="*/ 273182 h 436214"/>
                <a:gd name="connsiteX4" fmla="*/ 16276 w 176755"/>
                <a:gd name="connsiteY4" fmla="*/ 428757 h 436214"/>
                <a:gd name="connsiteX5" fmla="*/ 32151 w 176755"/>
                <a:gd name="connsiteY5" fmla="*/ 384307 h 436214"/>
                <a:gd name="connsiteX6" fmla="*/ 175026 w 176755"/>
                <a:gd name="connsiteY6" fmla="*/ 149357 h 436214"/>
                <a:gd name="connsiteX7" fmla="*/ 111526 w 176755"/>
                <a:gd name="connsiteY7" fmla="*/ 270007 h 436214"/>
                <a:gd name="connsiteX8" fmla="*/ 114701 w 176755"/>
                <a:gd name="connsiteY8" fmla="*/ 139832 h 436214"/>
                <a:gd name="connsiteX9" fmla="*/ 67076 w 176755"/>
                <a:gd name="connsiteY9" fmla="*/ 47757 h 436214"/>
                <a:gd name="connsiteX10" fmla="*/ 152801 w 176755"/>
                <a:gd name="connsiteY10" fmla="*/ 152532 h 436214"/>
                <a:gd name="connsiteX11" fmla="*/ 401 w 176755"/>
                <a:gd name="connsiteY11" fmla="*/ 132 h 4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755" h="436214">
                  <a:moveTo>
                    <a:pt x="401" y="132"/>
                  </a:moveTo>
                  <a:cubicBezTo>
                    <a:pt x="-7007" y="5424"/>
                    <a:pt x="90359" y="158353"/>
                    <a:pt x="108351" y="184282"/>
                  </a:cubicBezTo>
                  <a:cubicBezTo>
                    <a:pt x="126343" y="210211"/>
                    <a:pt x="116289" y="140890"/>
                    <a:pt x="108351" y="155707"/>
                  </a:cubicBezTo>
                  <a:cubicBezTo>
                    <a:pt x="100414" y="170524"/>
                    <a:pt x="76072" y="227674"/>
                    <a:pt x="60726" y="273182"/>
                  </a:cubicBezTo>
                  <a:cubicBezTo>
                    <a:pt x="45380" y="318690"/>
                    <a:pt x="21039" y="410236"/>
                    <a:pt x="16276" y="428757"/>
                  </a:cubicBezTo>
                  <a:cubicBezTo>
                    <a:pt x="11513" y="447278"/>
                    <a:pt x="5693" y="430874"/>
                    <a:pt x="32151" y="384307"/>
                  </a:cubicBezTo>
                  <a:cubicBezTo>
                    <a:pt x="58609" y="337740"/>
                    <a:pt x="161797" y="168407"/>
                    <a:pt x="175026" y="149357"/>
                  </a:cubicBezTo>
                  <a:cubicBezTo>
                    <a:pt x="188255" y="130307"/>
                    <a:pt x="121580" y="271594"/>
                    <a:pt x="111526" y="270007"/>
                  </a:cubicBezTo>
                  <a:cubicBezTo>
                    <a:pt x="101472" y="268420"/>
                    <a:pt x="122109" y="176874"/>
                    <a:pt x="114701" y="139832"/>
                  </a:cubicBezTo>
                  <a:cubicBezTo>
                    <a:pt x="107293" y="102790"/>
                    <a:pt x="60726" y="45640"/>
                    <a:pt x="67076" y="47757"/>
                  </a:cubicBezTo>
                  <a:cubicBezTo>
                    <a:pt x="73426" y="49874"/>
                    <a:pt x="161797" y="155707"/>
                    <a:pt x="152801" y="152532"/>
                  </a:cubicBezTo>
                  <a:cubicBezTo>
                    <a:pt x="143805" y="149357"/>
                    <a:pt x="7809" y="-5160"/>
                    <a:pt x="401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7" name="フリーフォーム 346">
              <a:extLst>
                <a:ext uri="{FF2B5EF4-FFF2-40B4-BE49-F238E27FC236}">
                  <a16:creationId xmlns:a16="http://schemas.microsoft.com/office/drawing/2014/main" id="{30ADCF31-ECAA-6161-CDA5-87A7CAAF3B32}"/>
                </a:ext>
              </a:extLst>
            </p:cNvPr>
            <p:cNvSpPr/>
            <p:nvPr/>
          </p:nvSpPr>
          <p:spPr>
            <a:xfrm>
              <a:off x="6639127" y="4534635"/>
              <a:ext cx="140057" cy="194636"/>
            </a:xfrm>
            <a:custGeom>
              <a:avLst/>
              <a:gdLst>
                <a:gd name="connsiteX0" fmla="*/ 139498 w 140057"/>
                <a:gd name="connsiteY0" fmla="*/ 2440 h 194636"/>
                <a:gd name="connsiteX1" fmla="*/ 2973 w 140057"/>
                <a:gd name="connsiteY1" fmla="*/ 192940 h 194636"/>
                <a:gd name="connsiteX2" fmla="*/ 50598 w 140057"/>
                <a:gd name="connsiteY2" fmla="*/ 91340 h 194636"/>
                <a:gd name="connsiteX3" fmla="*/ 139498 w 140057"/>
                <a:gd name="connsiteY3" fmla="*/ 2440 h 19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57" h="194636">
                  <a:moveTo>
                    <a:pt x="139498" y="2440"/>
                  </a:moveTo>
                  <a:cubicBezTo>
                    <a:pt x="131561" y="19373"/>
                    <a:pt x="17790" y="178123"/>
                    <a:pt x="2973" y="192940"/>
                  </a:cubicBezTo>
                  <a:cubicBezTo>
                    <a:pt x="-11844" y="207757"/>
                    <a:pt x="32606" y="121502"/>
                    <a:pt x="50598" y="91340"/>
                  </a:cubicBezTo>
                  <a:cubicBezTo>
                    <a:pt x="68590" y="61178"/>
                    <a:pt x="147435" y="-14493"/>
                    <a:pt x="139498" y="2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8" name="フリーフォーム 347">
              <a:extLst>
                <a:ext uri="{FF2B5EF4-FFF2-40B4-BE49-F238E27FC236}">
                  <a16:creationId xmlns:a16="http://schemas.microsoft.com/office/drawing/2014/main" id="{D0C01709-0006-CDF2-687F-ABE79DB2CED8}"/>
                </a:ext>
              </a:extLst>
            </p:cNvPr>
            <p:cNvSpPr/>
            <p:nvPr/>
          </p:nvSpPr>
          <p:spPr>
            <a:xfrm>
              <a:off x="6502989" y="4444607"/>
              <a:ext cx="235052" cy="314883"/>
            </a:xfrm>
            <a:custGeom>
              <a:avLst/>
              <a:gdLst>
                <a:gd name="connsiteX0" fmla="*/ 37511 w 235052"/>
                <a:gd name="connsiteY0" fmla="*/ 393 h 314883"/>
                <a:gd name="connsiteX1" fmla="*/ 37511 w 235052"/>
                <a:gd name="connsiteY1" fmla="*/ 181368 h 314883"/>
                <a:gd name="connsiteX2" fmla="*/ 50211 w 235052"/>
                <a:gd name="connsiteY2" fmla="*/ 254393 h 314883"/>
                <a:gd name="connsiteX3" fmla="*/ 34336 w 235052"/>
                <a:gd name="connsiteY3" fmla="*/ 251218 h 314883"/>
                <a:gd name="connsiteX4" fmla="*/ 66086 w 235052"/>
                <a:gd name="connsiteY4" fmla="*/ 289318 h 314883"/>
                <a:gd name="connsiteX5" fmla="*/ 151811 w 235052"/>
                <a:gd name="connsiteY5" fmla="*/ 289318 h 314883"/>
                <a:gd name="connsiteX6" fmla="*/ 234361 w 235052"/>
                <a:gd name="connsiteY6" fmla="*/ 270268 h 314883"/>
                <a:gd name="connsiteX7" fmla="*/ 104186 w 235052"/>
                <a:gd name="connsiteY7" fmla="*/ 314718 h 314883"/>
                <a:gd name="connsiteX8" fmla="*/ 15286 w 235052"/>
                <a:gd name="connsiteY8" fmla="*/ 251218 h 314883"/>
                <a:gd name="connsiteX9" fmla="*/ 2586 w 235052"/>
                <a:gd name="connsiteY9" fmla="*/ 108343 h 314883"/>
                <a:gd name="connsiteX10" fmla="*/ 43861 w 235052"/>
                <a:gd name="connsiteY10" fmla="*/ 235343 h 314883"/>
                <a:gd name="connsiteX11" fmla="*/ 37511 w 235052"/>
                <a:gd name="connsiteY11" fmla="*/ 393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52" h="314883">
                  <a:moveTo>
                    <a:pt x="37511" y="393"/>
                  </a:moveTo>
                  <a:cubicBezTo>
                    <a:pt x="36453" y="-8603"/>
                    <a:pt x="35394" y="139035"/>
                    <a:pt x="37511" y="181368"/>
                  </a:cubicBezTo>
                  <a:cubicBezTo>
                    <a:pt x="39628" y="223701"/>
                    <a:pt x="50740" y="242751"/>
                    <a:pt x="50211" y="254393"/>
                  </a:cubicBezTo>
                  <a:cubicBezTo>
                    <a:pt x="49682" y="266035"/>
                    <a:pt x="31690" y="245397"/>
                    <a:pt x="34336" y="251218"/>
                  </a:cubicBezTo>
                  <a:cubicBezTo>
                    <a:pt x="36982" y="257039"/>
                    <a:pt x="46507" y="282968"/>
                    <a:pt x="66086" y="289318"/>
                  </a:cubicBezTo>
                  <a:cubicBezTo>
                    <a:pt x="85665" y="295668"/>
                    <a:pt x="123765" y="292493"/>
                    <a:pt x="151811" y="289318"/>
                  </a:cubicBezTo>
                  <a:cubicBezTo>
                    <a:pt x="179857" y="286143"/>
                    <a:pt x="242298" y="266035"/>
                    <a:pt x="234361" y="270268"/>
                  </a:cubicBezTo>
                  <a:cubicBezTo>
                    <a:pt x="226424" y="274501"/>
                    <a:pt x="140698" y="317893"/>
                    <a:pt x="104186" y="314718"/>
                  </a:cubicBezTo>
                  <a:cubicBezTo>
                    <a:pt x="67674" y="311543"/>
                    <a:pt x="32219" y="285614"/>
                    <a:pt x="15286" y="251218"/>
                  </a:cubicBezTo>
                  <a:cubicBezTo>
                    <a:pt x="-1647" y="216822"/>
                    <a:pt x="-2176" y="110989"/>
                    <a:pt x="2586" y="108343"/>
                  </a:cubicBezTo>
                  <a:cubicBezTo>
                    <a:pt x="7348" y="105697"/>
                    <a:pt x="35394" y="251747"/>
                    <a:pt x="43861" y="235343"/>
                  </a:cubicBezTo>
                  <a:cubicBezTo>
                    <a:pt x="52328" y="218939"/>
                    <a:pt x="38569" y="9389"/>
                    <a:pt x="37511" y="3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9" name="フリーフォーム 348">
              <a:extLst>
                <a:ext uri="{FF2B5EF4-FFF2-40B4-BE49-F238E27FC236}">
                  <a16:creationId xmlns:a16="http://schemas.microsoft.com/office/drawing/2014/main" id="{5EBE8725-A188-FC5E-7C5E-7B069D7C9E14}"/>
                </a:ext>
              </a:extLst>
            </p:cNvPr>
            <p:cNvSpPr/>
            <p:nvPr/>
          </p:nvSpPr>
          <p:spPr>
            <a:xfrm>
              <a:off x="6441863" y="4406736"/>
              <a:ext cx="325155" cy="372015"/>
            </a:xfrm>
            <a:custGeom>
              <a:avLst/>
              <a:gdLst>
                <a:gd name="connsiteX0" fmla="*/ 22437 w 325155"/>
                <a:gd name="connsiteY0" fmla="*/ 164 h 372015"/>
                <a:gd name="connsiteX1" fmla="*/ 38312 w 325155"/>
                <a:gd name="connsiteY1" fmla="*/ 266864 h 372015"/>
                <a:gd name="connsiteX2" fmla="*/ 54187 w 325155"/>
                <a:gd name="connsiteY2" fmla="*/ 339889 h 372015"/>
                <a:gd name="connsiteX3" fmla="*/ 130387 w 325155"/>
                <a:gd name="connsiteY3" fmla="*/ 371639 h 372015"/>
                <a:gd name="connsiteX4" fmla="*/ 324062 w 325155"/>
                <a:gd name="connsiteY4" fmla="*/ 320839 h 372015"/>
                <a:gd name="connsiteX5" fmla="*/ 203412 w 325155"/>
                <a:gd name="connsiteY5" fmla="*/ 358939 h 372015"/>
                <a:gd name="connsiteX6" fmla="*/ 82762 w 325155"/>
                <a:gd name="connsiteY6" fmla="*/ 343064 h 372015"/>
                <a:gd name="connsiteX7" fmla="*/ 28787 w 325155"/>
                <a:gd name="connsiteY7" fmla="*/ 263689 h 372015"/>
                <a:gd name="connsiteX8" fmla="*/ 212 w 325155"/>
                <a:gd name="connsiteY8" fmla="*/ 146214 h 372015"/>
                <a:gd name="connsiteX9" fmla="*/ 16087 w 325155"/>
                <a:gd name="connsiteY9" fmla="*/ 225589 h 372015"/>
                <a:gd name="connsiteX10" fmla="*/ 22437 w 325155"/>
                <a:gd name="connsiteY10" fmla="*/ 164 h 37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5155" h="372015">
                  <a:moveTo>
                    <a:pt x="22437" y="164"/>
                  </a:moveTo>
                  <a:cubicBezTo>
                    <a:pt x="26141" y="7043"/>
                    <a:pt x="33020" y="210243"/>
                    <a:pt x="38312" y="266864"/>
                  </a:cubicBezTo>
                  <a:cubicBezTo>
                    <a:pt x="43604" y="323485"/>
                    <a:pt x="38841" y="322427"/>
                    <a:pt x="54187" y="339889"/>
                  </a:cubicBezTo>
                  <a:cubicBezTo>
                    <a:pt x="69533" y="357351"/>
                    <a:pt x="85408" y="374814"/>
                    <a:pt x="130387" y="371639"/>
                  </a:cubicBezTo>
                  <a:cubicBezTo>
                    <a:pt x="175366" y="368464"/>
                    <a:pt x="311891" y="322956"/>
                    <a:pt x="324062" y="320839"/>
                  </a:cubicBezTo>
                  <a:cubicBezTo>
                    <a:pt x="336233" y="318722"/>
                    <a:pt x="243629" y="355235"/>
                    <a:pt x="203412" y="358939"/>
                  </a:cubicBezTo>
                  <a:cubicBezTo>
                    <a:pt x="163195" y="362643"/>
                    <a:pt x="111866" y="358939"/>
                    <a:pt x="82762" y="343064"/>
                  </a:cubicBezTo>
                  <a:cubicBezTo>
                    <a:pt x="53658" y="327189"/>
                    <a:pt x="42545" y="296497"/>
                    <a:pt x="28787" y="263689"/>
                  </a:cubicBezTo>
                  <a:cubicBezTo>
                    <a:pt x="15029" y="230881"/>
                    <a:pt x="2329" y="152564"/>
                    <a:pt x="212" y="146214"/>
                  </a:cubicBezTo>
                  <a:cubicBezTo>
                    <a:pt x="-1905" y="139864"/>
                    <a:pt x="12383" y="246227"/>
                    <a:pt x="16087" y="225589"/>
                  </a:cubicBezTo>
                  <a:cubicBezTo>
                    <a:pt x="19791" y="204951"/>
                    <a:pt x="18733" y="-6715"/>
                    <a:pt x="22437" y="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0" name="フリーフォーム 349">
              <a:extLst>
                <a:ext uri="{FF2B5EF4-FFF2-40B4-BE49-F238E27FC236}">
                  <a16:creationId xmlns:a16="http://schemas.microsoft.com/office/drawing/2014/main" id="{8C20EA2E-D48D-8E7F-C218-1E2F3EA72F5C}"/>
                </a:ext>
              </a:extLst>
            </p:cNvPr>
            <p:cNvSpPr/>
            <p:nvPr/>
          </p:nvSpPr>
          <p:spPr>
            <a:xfrm>
              <a:off x="7003483" y="3523529"/>
              <a:ext cx="428640" cy="591952"/>
            </a:xfrm>
            <a:custGeom>
              <a:avLst/>
              <a:gdLst>
                <a:gd name="connsiteX0" fmla="*/ 422842 w 428640"/>
                <a:gd name="connsiteY0" fmla="*/ 10246 h 591952"/>
                <a:gd name="connsiteX1" fmla="*/ 197417 w 428640"/>
                <a:gd name="connsiteY1" fmla="*/ 105496 h 591952"/>
                <a:gd name="connsiteX2" fmla="*/ 289492 w 428640"/>
                <a:gd name="connsiteY2" fmla="*/ 83271 h 591952"/>
                <a:gd name="connsiteX3" fmla="*/ 187892 w 428640"/>
                <a:gd name="connsiteY3" fmla="*/ 194396 h 591952"/>
                <a:gd name="connsiteX4" fmla="*/ 137092 w 428640"/>
                <a:gd name="connsiteY4" fmla="*/ 226146 h 591952"/>
                <a:gd name="connsiteX5" fmla="*/ 302192 w 428640"/>
                <a:gd name="connsiteY5" fmla="*/ 191221 h 591952"/>
                <a:gd name="connsiteX6" fmla="*/ 238692 w 428640"/>
                <a:gd name="connsiteY6" fmla="*/ 261071 h 591952"/>
                <a:gd name="connsiteX7" fmla="*/ 57717 w 428640"/>
                <a:gd name="connsiteY7" fmla="*/ 369021 h 591952"/>
                <a:gd name="connsiteX8" fmla="*/ 206942 w 428640"/>
                <a:gd name="connsiteY8" fmla="*/ 321396 h 591952"/>
                <a:gd name="connsiteX9" fmla="*/ 567 w 428640"/>
                <a:gd name="connsiteY9" fmla="*/ 432521 h 591952"/>
                <a:gd name="connsiteX10" fmla="*/ 143442 w 428640"/>
                <a:gd name="connsiteY10" fmla="*/ 419821 h 591952"/>
                <a:gd name="connsiteX11" fmla="*/ 76767 w 428640"/>
                <a:gd name="connsiteY11" fmla="*/ 486496 h 591952"/>
                <a:gd name="connsiteX12" fmla="*/ 73592 w 428640"/>
                <a:gd name="connsiteY12" fmla="*/ 591271 h 591952"/>
                <a:gd name="connsiteX13" fmla="*/ 64067 w 428640"/>
                <a:gd name="connsiteY13" fmla="*/ 534121 h 591952"/>
                <a:gd name="connsiteX14" fmla="*/ 73592 w 428640"/>
                <a:gd name="connsiteY14" fmla="*/ 584921 h 591952"/>
                <a:gd name="connsiteX15" fmla="*/ 149792 w 428640"/>
                <a:gd name="connsiteY15" fmla="*/ 378546 h 591952"/>
                <a:gd name="connsiteX16" fmla="*/ 349817 w 428640"/>
                <a:gd name="connsiteY16" fmla="*/ 99146 h 591952"/>
                <a:gd name="connsiteX17" fmla="*/ 279967 w 428640"/>
                <a:gd name="connsiteY17" fmla="*/ 137246 h 591952"/>
                <a:gd name="connsiteX18" fmla="*/ 356167 w 428640"/>
                <a:gd name="connsiteY18" fmla="*/ 16596 h 591952"/>
                <a:gd name="connsiteX19" fmla="*/ 422842 w 428640"/>
                <a:gd name="connsiteY19" fmla="*/ 10246 h 59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8640" h="591952">
                  <a:moveTo>
                    <a:pt x="422842" y="10246"/>
                  </a:moveTo>
                  <a:cubicBezTo>
                    <a:pt x="396384" y="25063"/>
                    <a:pt x="219642" y="93325"/>
                    <a:pt x="197417" y="105496"/>
                  </a:cubicBezTo>
                  <a:cubicBezTo>
                    <a:pt x="175192" y="117667"/>
                    <a:pt x="291079" y="68454"/>
                    <a:pt x="289492" y="83271"/>
                  </a:cubicBezTo>
                  <a:cubicBezTo>
                    <a:pt x="287905" y="98088"/>
                    <a:pt x="213292" y="170584"/>
                    <a:pt x="187892" y="194396"/>
                  </a:cubicBezTo>
                  <a:cubicBezTo>
                    <a:pt x="162492" y="218209"/>
                    <a:pt x="118042" y="226675"/>
                    <a:pt x="137092" y="226146"/>
                  </a:cubicBezTo>
                  <a:cubicBezTo>
                    <a:pt x="156142" y="225617"/>
                    <a:pt x="285259" y="185400"/>
                    <a:pt x="302192" y="191221"/>
                  </a:cubicBezTo>
                  <a:cubicBezTo>
                    <a:pt x="319125" y="197042"/>
                    <a:pt x="279438" y="231438"/>
                    <a:pt x="238692" y="261071"/>
                  </a:cubicBezTo>
                  <a:cubicBezTo>
                    <a:pt x="197946" y="290704"/>
                    <a:pt x="63009" y="358967"/>
                    <a:pt x="57717" y="369021"/>
                  </a:cubicBezTo>
                  <a:cubicBezTo>
                    <a:pt x="52425" y="379075"/>
                    <a:pt x="216467" y="310813"/>
                    <a:pt x="206942" y="321396"/>
                  </a:cubicBezTo>
                  <a:cubicBezTo>
                    <a:pt x="197417" y="331979"/>
                    <a:pt x="11150" y="416117"/>
                    <a:pt x="567" y="432521"/>
                  </a:cubicBezTo>
                  <a:cubicBezTo>
                    <a:pt x="-10016" y="448925"/>
                    <a:pt x="130742" y="410825"/>
                    <a:pt x="143442" y="419821"/>
                  </a:cubicBezTo>
                  <a:cubicBezTo>
                    <a:pt x="156142" y="428817"/>
                    <a:pt x="88409" y="457921"/>
                    <a:pt x="76767" y="486496"/>
                  </a:cubicBezTo>
                  <a:cubicBezTo>
                    <a:pt x="65125" y="515071"/>
                    <a:pt x="75709" y="583334"/>
                    <a:pt x="73592" y="591271"/>
                  </a:cubicBezTo>
                  <a:cubicBezTo>
                    <a:pt x="71475" y="599208"/>
                    <a:pt x="64067" y="535179"/>
                    <a:pt x="64067" y="534121"/>
                  </a:cubicBezTo>
                  <a:cubicBezTo>
                    <a:pt x="64067" y="533063"/>
                    <a:pt x="59305" y="610850"/>
                    <a:pt x="73592" y="584921"/>
                  </a:cubicBezTo>
                  <a:cubicBezTo>
                    <a:pt x="87879" y="558992"/>
                    <a:pt x="103755" y="459508"/>
                    <a:pt x="149792" y="378546"/>
                  </a:cubicBezTo>
                  <a:cubicBezTo>
                    <a:pt x="195829" y="297584"/>
                    <a:pt x="328121" y="139362"/>
                    <a:pt x="349817" y="99146"/>
                  </a:cubicBezTo>
                  <a:cubicBezTo>
                    <a:pt x="371513" y="58930"/>
                    <a:pt x="278909" y="151004"/>
                    <a:pt x="279967" y="137246"/>
                  </a:cubicBezTo>
                  <a:cubicBezTo>
                    <a:pt x="281025" y="123488"/>
                    <a:pt x="334471" y="37234"/>
                    <a:pt x="356167" y="16596"/>
                  </a:cubicBezTo>
                  <a:cubicBezTo>
                    <a:pt x="377863" y="-4042"/>
                    <a:pt x="449300" y="-4571"/>
                    <a:pt x="422842" y="10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1" name="フリーフォーム 350">
              <a:extLst>
                <a:ext uri="{FF2B5EF4-FFF2-40B4-BE49-F238E27FC236}">
                  <a16:creationId xmlns:a16="http://schemas.microsoft.com/office/drawing/2014/main" id="{E6F10F24-BD64-87BB-60AF-A929B4E64109}"/>
                </a:ext>
              </a:extLst>
            </p:cNvPr>
            <p:cNvSpPr/>
            <p:nvPr/>
          </p:nvSpPr>
          <p:spPr>
            <a:xfrm>
              <a:off x="6869602" y="4072679"/>
              <a:ext cx="166906" cy="167708"/>
            </a:xfrm>
            <a:custGeom>
              <a:avLst/>
              <a:gdLst>
                <a:gd name="connsiteX0" fmla="*/ 26498 w 166906"/>
                <a:gd name="connsiteY0" fmla="*/ 846 h 167708"/>
                <a:gd name="connsiteX1" fmla="*/ 64598 w 166906"/>
                <a:gd name="connsiteY1" fmla="*/ 77046 h 167708"/>
                <a:gd name="connsiteX2" fmla="*/ 156673 w 166906"/>
                <a:gd name="connsiteY2" fmla="*/ 165946 h 167708"/>
                <a:gd name="connsiteX3" fmla="*/ 147148 w 166906"/>
                <a:gd name="connsiteY3" fmla="*/ 134196 h 167708"/>
                <a:gd name="connsiteX4" fmla="*/ 1098 w 166906"/>
                <a:gd name="connsiteY4" fmla="*/ 108796 h 167708"/>
                <a:gd name="connsiteX5" fmla="*/ 77298 w 166906"/>
                <a:gd name="connsiteY5" fmla="*/ 127846 h 167708"/>
                <a:gd name="connsiteX6" fmla="*/ 26498 w 166906"/>
                <a:gd name="connsiteY6" fmla="*/ 846 h 16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906" h="167708">
                  <a:moveTo>
                    <a:pt x="26498" y="846"/>
                  </a:moveTo>
                  <a:cubicBezTo>
                    <a:pt x="24381" y="-7621"/>
                    <a:pt x="42902" y="49529"/>
                    <a:pt x="64598" y="77046"/>
                  </a:cubicBezTo>
                  <a:cubicBezTo>
                    <a:pt x="86294" y="104563"/>
                    <a:pt x="142915" y="156421"/>
                    <a:pt x="156673" y="165946"/>
                  </a:cubicBezTo>
                  <a:cubicBezTo>
                    <a:pt x="170431" y="175471"/>
                    <a:pt x="173077" y="143721"/>
                    <a:pt x="147148" y="134196"/>
                  </a:cubicBezTo>
                  <a:cubicBezTo>
                    <a:pt x="121219" y="124671"/>
                    <a:pt x="12740" y="109854"/>
                    <a:pt x="1098" y="108796"/>
                  </a:cubicBezTo>
                  <a:cubicBezTo>
                    <a:pt x="-10544" y="107738"/>
                    <a:pt x="74123" y="144779"/>
                    <a:pt x="77298" y="127846"/>
                  </a:cubicBezTo>
                  <a:cubicBezTo>
                    <a:pt x="80473" y="110913"/>
                    <a:pt x="28615" y="9313"/>
                    <a:pt x="26498" y="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フリーフォーム 351">
              <a:extLst>
                <a:ext uri="{FF2B5EF4-FFF2-40B4-BE49-F238E27FC236}">
                  <a16:creationId xmlns:a16="http://schemas.microsoft.com/office/drawing/2014/main" id="{971151B2-BCC4-68FE-9E07-EEEC362985E2}"/>
                </a:ext>
              </a:extLst>
            </p:cNvPr>
            <p:cNvSpPr/>
            <p:nvPr/>
          </p:nvSpPr>
          <p:spPr>
            <a:xfrm>
              <a:off x="7100560" y="3584538"/>
              <a:ext cx="322596" cy="684967"/>
            </a:xfrm>
            <a:custGeom>
              <a:avLst/>
              <a:gdLst>
                <a:gd name="connsiteX0" fmla="*/ 309890 w 322596"/>
                <a:gd name="connsiteY0" fmla="*/ 37 h 684967"/>
                <a:gd name="connsiteX1" fmla="*/ 297190 w 322596"/>
                <a:gd name="connsiteY1" fmla="*/ 146087 h 684967"/>
                <a:gd name="connsiteX2" fmla="*/ 84465 w 322596"/>
                <a:gd name="connsiteY2" fmla="*/ 355637 h 684967"/>
                <a:gd name="connsiteX3" fmla="*/ 170190 w 322596"/>
                <a:gd name="connsiteY3" fmla="*/ 263562 h 684967"/>
                <a:gd name="connsiteX4" fmla="*/ 97165 w 322596"/>
                <a:gd name="connsiteY4" fmla="*/ 387387 h 684967"/>
                <a:gd name="connsiteX5" fmla="*/ 20965 w 322596"/>
                <a:gd name="connsiteY5" fmla="*/ 682662 h 684967"/>
                <a:gd name="connsiteX6" fmla="*/ 27315 w 322596"/>
                <a:gd name="connsiteY6" fmla="*/ 508037 h 684967"/>
                <a:gd name="connsiteX7" fmla="*/ 322590 w 322596"/>
                <a:gd name="connsiteY7" fmla="*/ 209587 h 684967"/>
                <a:gd name="connsiteX8" fmla="*/ 36840 w 322596"/>
                <a:gd name="connsiteY8" fmla="*/ 533437 h 684967"/>
                <a:gd name="connsiteX9" fmla="*/ 297190 w 322596"/>
                <a:gd name="connsiteY9" fmla="*/ 136562 h 684967"/>
                <a:gd name="connsiteX10" fmla="*/ 309890 w 322596"/>
                <a:gd name="connsiteY10" fmla="*/ 37 h 68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596" h="684967">
                  <a:moveTo>
                    <a:pt x="309890" y="37"/>
                  </a:moveTo>
                  <a:cubicBezTo>
                    <a:pt x="309890" y="1624"/>
                    <a:pt x="334761" y="86820"/>
                    <a:pt x="297190" y="146087"/>
                  </a:cubicBezTo>
                  <a:cubicBezTo>
                    <a:pt x="259619" y="205354"/>
                    <a:pt x="105632" y="336058"/>
                    <a:pt x="84465" y="355637"/>
                  </a:cubicBezTo>
                  <a:cubicBezTo>
                    <a:pt x="63298" y="375216"/>
                    <a:pt x="168073" y="258270"/>
                    <a:pt x="170190" y="263562"/>
                  </a:cubicBezTo>
                  <a:cubicBezTo>
                    <a:pt x="172307" y="268854"/>
                    <a:pt x="122036" y="317537"/>
                    <a:pt x="97165" y="387387"/>
                  </a:cubicBezTo>
                  <a:cubicBezTo>
                    <a:pt x="72294" y="457237"/>
                    <a:pt x="32607" y="662554"/>
                    <a:pt x="20965" y="682662"/>
                  </a:cubicBezTo>
                  <a:cubicBezTo>
                    <a:pt x="9323" y="702770"/>
                    <a:pt x="-22956" y="586883"/>
                    <a:pt x="27315" y="508037"/>
                  </a:cubicBezTo>
                  <a:cubicBezTo>
                    <a:pt x="77586" y="429191"/>
                    <a:pt x="321003" y="205354"/>
                    <a:pt x="322590" y="209587"/>
                  </a:cubicBezTo>
                  <a:cubicBezTo>
                    <a:pt x="324177" y="213820"/>
                    <a:pt x="41073" y="545608"/>
                    <a:pt x="36840" y="533437"/>
                  </a:cubicBezTo>
                  <a:cubicBezTo>
                    <a:pt x="32607" y="521266"/>
                    <a:pt x="253269" y="225991"/>
                    <a:pt x="297190" y="136562"/>
                  </a:cubicBezTo>
                  <a:cubicBezTo>
                    <a:pt x="341111" y="47133"/>
                    <a:pt x="309890" y="-1550"/>
                    <a:pt x="309890" y="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フリーフォーム 352">
              <a:extLst>
                <a:ext uri="{FF2B5EF4-FFF2-40B4-BE49-F238E27FC236}">
                  <a16:creationId xmlns:a16="http://schemas.microsoft.com/office/drawing/2014/main" id="{77CBF042-7D96-B73F-ABDE-FD67AD67A16C}"/>
                </a:ext>
              </a:extLst>
            </p:cNvPr>
            <p:cNvSpPr/>
            <p:nvPr/>
          </p:nvSpPr>
          <p:spPr>
            <a:xfrm>
              <a:off x="6878758" y="3977427"/>
              <a:ext cx="46125" cy="211460"/>
            </a:xfrm>
            <a:custGeom>
              <a:avLst/>
              <a:gdLst>
                <a:gd name="connsiteX0" fmla="*/ 45917 w 46125"/>
                <a:gd name="connsiteY0" fmla="*/ 4023 h 211460"/>
                <a:gd name="connsiteX1" fmla="*/ 1467 w 46125"/>
                <a:gd name="connsiteY1" fmla="*/ 159598 h 211460"/>
                <a:gd name="connsiteX2" fmla="*/ 10992 w 46125"/>
                <a:gd name="connsiteY2" fmla="*/ 210398 h 211460"/>
                <a:gd name="connsiteX3" fmla="*/ 14167 w 46125"/>
                <a:gd name="connsiteY3" fmla="*/ 121498 h 211460"/>
                <a:gd name="connsiteX4" fmla="*/ 17342 w 46125"/>
                <a:gd name="connsiteY4" fmla="*/ 51648 h 211460"/>
                <a:gd name="connsiteX5" fmla="*/ 45917 w 46125"/>
                <a:gd name="connsiteY5" fmla="*/ 4023 h 21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125" h="211460">
                  <a:moveTo>
                    <a:pt x="45917" y="4023"/>
                  </a:moveTo>
                  <a:cubicBezTo>
                    <a:pt x="43271" y="22015"/>
                    <a:pt x="7288" y="125202"/>
                    <a:pt x="1467" y="159598"/>
                  </a:cubicBezTo>
                  <a:cubicBezTo>
                    <a:pt x="-4354" y="193994"/>
                    <a:pt x="8875" y="216748"/>
                    <a:pt x="10992" y="210398"/>
                  </a:cubicBezTo>
                  <a:cubicBezTo>
                    <a:pt x="13109" y="204048"/>
                    <a:pt x="13109" y="147956"/>
                    <a:pt x="14167" y="121498"/>
                  </a:cubicBezTo>
                  <a:cubicBezTo>
                    <a:pt x="15225" y="95040"/>
                    <a:pt x="9405" y="70169"/>
                    <a:pt x="17342" y="51648"/>
                  </a:cubicBezTo>
                  <a:cubicBezTo>
                    <a:pt x="25279" y="33127"/>
                    <a:pt x="48563" y="-13969"/>
                    <a:pt x="45917" y="4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4" name="フリーフォーム 353">
              <a:extLst>
                <a:ext uri="{FF2B5EF4-FFF2-40B4-BE49-F238E27FC236}">
                  <a16:creationId xmlns:a16="http://schemas.microsoft.com/office/drawing/2014/main" id="{74DDCDC4-8784-5EA9-500F-C510E2577F7C}"/>
                </a:ext>
              </a:extLst>
            </p:cNvPr>
            <p:cNvSpPr/>
            <p:nvPr/>
          </p:nvSpPr>
          <p:spPr>
            <a:xfrm>
              <a:off x="6784759" y="4244961"/>
              <a:ext cx="194048" cy="241323"/>
            </a:xfrm>
            <a:custGeom>
              <a:avLst/>
              <a:gdLst>
                <a:gd name="connsiteX0" fmla="*/ 216 w 194048"/>
                <a:gd name="connsiteY0" fmla="*/ 57164 h 241323"/>
                <a:gd name="connsiteX1" fmla="*/ 54191 w 194048"/>
                <a:gd name="connsiteY1" fmla="*/ 136539 h 241323"/>
                <a:gd name="connsiteX2" fmla="*/ 76416 w 194048"/>
                <a:gd name="connsiteY2" fmla="*/ 241314 h 241323"/>
                <a:gd name="connsiteX3" fmla="*/ 76416 w 194048"/>
                <a:gd name="connsiteY3" fmla="*/ 142889 h 241323"/>
                <a:gd name="connsiteX4" fmla="*/ 149441 w 194048"/>
                <a:gd name="connsiteY4" fmla="*/ 168289 h 241323"/>
                <a:gd name="connsiteX5" fmla="*/ 127216 w 194048"/>
                <a:gd name="connsiteY5" fmla="*/ 111139 h 241323"/>
                <a:gd name="connsiteX6" fmla="*/ 82766 w 194048"/>
                <a:gd name="connsiteY6" fmla="*/ 53989 h 241323"/>
                <a:gd name="connsiteX7" fmla="*/ 193891 w 194048"/>
                <a:gd name="connsiteY7" fmla="*/ 136539 h 241323"/>
                <a:gd name="connsiteX8" fmla="*/ 54191 w 194048"/>
                <a:gd name="connsiteY8" fmla="*/ 14 h 241323"/>
                <a:gd name="connsiteX9" fmla="*/ 162141 w 194048"/>
                <a:gd name="connsiteY9" fmla="*/ 146064 h 241323"/>
                <a:gd name="connsiteX10" fmla="*/ 76416 w 194048"/>
                <a:gd name="connsiteY10" fmla="*/ 155589 h 241323"/>
                <a:gd name="connsiteX11" fmla="*/ 216 w 194048"/>
                <a:gd name="connsiteY11" fmla="*/ 57164 h 24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048" h="241323">
                  <a:moveTo>
                    <a:pt x="216" y="57164"/>
                  </a:moveTo>
                  <a:cubicBezTo>
                    <a:pt x="-3488" y="53989"/>
                    <a:pt x="41491" y="105847"/>
                    <a:pt x="54191" y="136539"/>
                  </a:cubicBezTo>
                  <a:cubicBezTo>
                    <a:pt x="66891" y="167231"/>
                    <a:pt x="72712" y="240256"/>
                    <a:pt x="76416" y="241314"/>
                  </a:cubicBezTo>
                  <a:cubicBezTo>
                    <a:pt x="80120" y="242372"/>
                    <a:pt x="64245" y="155060"/>
                    <a:pt x="76416" y="142889"/>
                  </a:cubicBezTo>
                  <a:cubicBezTo>
                    <a:pt x="88587" y="130718"/>
                    <a:pt x="140974" y="173581"/>
                    <a:pt x="149441" y="168289"/>
                  </a:cubicBezTo>
                  <a:cubicBezTo>
                    <a:pt x="157908" y="162997"/>
                    <a:pt x="138328" y="130189"/>
                    <a:pt x="127216" y="111139"/>
                  </a:cubicBezTo>
                  <a:cubicBezTo>
                    <a:pt x="116104" y="92089"/>
                    <a:pt x="71654" y="49756"/>
                    <a:pt x="82766" y="53989"/>
                  </a:cubicBezTo>
                  <a:cubicBezTo>
                    <a:pt x="93879" y="58222"/>
                    <a:pt x="198653" y="145535"/>
                    <a:pt x="193891" y="136539"/>
                  </a:cubicBezTo>
                  <a:cubicBezTo>
                    <a:pt x="189129" y="127543"/>
                    <a:pt x="59483" y="-1573"/>
                    <a:pt x="54191" y="14"/>
                  </a:cubicBezTo>
                  <a:cubicBezTo>
                    <a:pt x="48899" y="1601"/>
                    <a:pt x="158437" y="120135"/>
                    <a:pt x="162141" y="146064"/>
                  </a:cubicBezTo>
                  <a:cubicBezTo>
                    <a:pt x="165845" y="171993"/>
                    <a:pt x="99699" y="167760"/>
                    <a:pt x="76416" y="155589"/>
                  </a:cubicBezTo>
                  <a:cubicBezTo>
                    <a:pt x="53133" y="143418"/>
                    <a:pt x="3920" y="60339"/>
                    <a:pt x="216" y="57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フリーフォーム 354">
              <a:extLst>
                <a:ext uri="{FF2B5EF4-FFF2-40B4-BE49-F238E27FC236}">
                  <a16:creationId xmlns:a16="http://schemas.microsoft.com/office/drawing/2014/main" id="{70A0E7B3-4BE9-17A0-93BB-E834AC761F9D}"/>
                </a:ext>
              </a:extLst>
            </p:cNvPr>
            <p:cNvSpPr/>
            <p:nvPr/>
          </p:nvSpPr>
          <p:spPr>
            <a:xfrm>
              <a:off x="6810022" y="3952870"/>
              <a:ext cx="299115" cy="371582"/>
            </a:xfrm>
            <a:custGeom>
              <a:avLst/>
              <a:gdLst>
                <a:gd name="connsiteX0" fmla="*/ 79728 w 299115"/>
                <a:gd name="connsiteY0" fmla="*/ 5 h 371582"/>
                <a:gd name="connsiteX1" fmla="*/ 67028 w 299115"/>
                <a:gd name="connsiteY1" fmla="*/ 187330 h 371582"/>
                <a:gd name="connsiteX2" fmla="*/ 86078 w 299115"/>
                <a:gd name="connsiteY2" fmla="*/ 295280 h 371582"/>
                <a:gd name="connsiteX3" fmla="*/ 76553 w 299115"/>
                <a:gd name="connsiteY3" fmla="*/ 266705 h 371582"/>
                <a:gd name="connsiteX4" fmla="*/ 353 w 299115"/>
                <a:gd name="connsiteY4" fmla="*/ 244480 h 371582"/>
                <a:gd name="connsiteX5" fmla="*/ 111478 w 299115"/>
                <a:gd name="connsiteY5" fmla="*/ 304805 h 371582"/>
                <a:gd name="connsiteX6" fmla="*/ 178153 w 299115"/>
                <a:gd name="connsiteY6" fmla="*/ 368305 h 371582"/>
                <a:gd name="connsiteX7" fmla="*/ 136878 w 299115"/>
                <a:gd name="connsiteY7" fmla="*/ 358780 h 371582"/>
                <a:gd name="connsiteX8" fmla="*/ 225778 w 299115"/>
                <a:gd name="connsiteY8" fmla="*/ 327030 h 371582"/>
                <a:gd name="connsiteX9" fmla="*/ 298803 w 299115"/>
                <a:gd name="connsiteY9" fmla="*/ 238130 h 371582"/>
                <a:gd name="connsiteX10" fmla="*/ 197203 w 299115"/>
                <a:gd name="connsiteY10" fmla="*/ 330205 h 371582"/>
                <a:gd name="connsiteX11" fmla="*/ 92428 w 299115"/>
                <a:gd name="connsiteY11" fmla="*/ 250830 h 371582"/>
                <a:gd name="connsiteX12" fmla="*/ 3528 w 299115"/>
                <a:gd name="connsiteY12" fmla="*/ 171455 h 371582"/>
                <a:gd name="connsiteX13" fmla="*/ 44803 w 299115"/>
                <a:gd name="connsiteY13" fmla="*/ 193680 h 371582"/>
                <a:gd name="connsiteX14" fmla="*/ 79728 w 299115"/>
                <a:gd name="connsiteY14" fmla="*/ 5 h 37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9115" h="371582">
                  <a:moveTo>
                    <a:pt x="79728" y="5"/>
                  </a:moveTo>
                  <a:cubicBezTo>
                    <a:pt x="83432" y="-1053"/>
                    <a:pt x="65970" y="138118"/>
                    <a:pt x="67028" y="187330"/>
                  </a:cubicBezTo>
                  <a:cubicBezTo>
                    <a:pt x="68086" y="236542"/>
                    <a:pt x="84491" y="282051"/>
                    <a:pt x="86078" y="295280"/>
                  </a:cubicBezTo>
                  <a:cubicBezTo>
                    <a:pt x="87665" y="308509"/>
                    <a:pt x="90841" y="275172"/>
                    <a:pt x="76553" y="266705"/>
                  </a:cubicBezTo>
                  <a:cubicBezTo>
                    <a:pt x="62265" y="258238"/>
                    <a:pt x="-5468" y="238130"/>
                    <a:pt x="353" y="244480"/>
                  </a:cubicBezTo>
                  <a:cubicBezTo>
                    <a:pt x="6174" y="250830"/>
                    <a:pt x="81845" y="284168"/>
                    <a:pt x="111478" y="304805"/>
                  </a:cubicBezTo>
                  <a:cubicBezTo>
                    <a:pt x="141111" y="325442"/>
                    <a:pt x="173920" y="359309"/>
                    <a:pt x="178153" y="368305"/>
                  </a:cubicBezTo>
                  <a:cubicBezTo>
                    <a:pt x="182386" y="377301"/>
                    <a:pt x="128940" y="365659"/>
                    <a:pt x="136878" y="358780"/>
                  </a:cubicBezTo>
                  <a:cubicBezTo>
                    <a:pt x="144816" y="351901"/>
                    <a:pt x="198791" y="347138"/>
                    <a:pt x="225778" y="327030"/>
                  </a:cubicBezTo>
                  <a:cubicBezTo>
                    <a:pt x="252766" y="306922"/>
                    <a:pt x="303566" y="237601"/>
                    <a:pt x="298803" y="238130"/>
                  </a:cubicBezTo>
                  <a:cubicBezTo>
                    <a:pt x="294041" y="238659"/>
                    <a:pt x="231599" y="328088"/>
                    <a:pt x="197203" y="330205"/>
                  </a:cubicBezTo>
                  <a:cubicBezTo>
                    <a:pt x="162807" y="332322"/>
                    <a:pt x="124707" y="277288"/>
                    <a:pt x="92428" y="250830"/>
                  </a:cubicBezTo>
                  <a:cubicBezTo>
                    <a:pt x="60149" y="224372"/>
                    <a:pt x="11465" y="180980"/>
                    <a:pt x="3528" y="171455"/>
                  </a:cubicBezTo>
                  <a:cubicBezTo>
                    <a:pt x="-4409" y="161930"/>
                    <a:pt x="32632" y="216434"/>
                    <a:pt x="44803" y="193680"/>
                  </a:cubicBezTo>
                  <a:cubicBezTo>
                    <a:pt x="56974" y="170926"/>
                    <a:pt x="76024" y="1063"/>
                    <a:pt x="7972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6" name="フリーフォーム 355">
              <a:extLst>
                <a:ext uri="{FF2B5EF4-FFF2-40B4-BE49-F238E27FC236}">
                  <a16:creationId xmlns:a16="http://schemas.microsoft.com/office/drawing/2014/main" id="{4E7A16D8-F0E9-8E43-7A66-D4EC8E07E327}"/>
                </a:ext>
              </a:extLst>
            </p:cNvPr>
            <p:cNvSpPr/>
            <p:nvPr/>
          </p:nvSpPr>
          <p:spPr>
            <a:xfrm>
              <a:off x="6451277" y="4103526"/>
              <a:ext cx="105857" cy="170270"/>
            </a:xfrm>
            <a:custGeom>
              <a:avLst/>
              <a:gdLst>
                <a:gd name="connsiteX0" fmla="*/ 323 w 105857"/>
                <a:gd name="connsiteY0" fmla="*/ 1749 h 170270"/>
                <a:gd name="connsiteX1" fmla="*/ 54298 w 105857"/>
                <a:gd name="connsiteY1" fmla="*/ 112874 h 170270"/>
                <a:gd name="connsiteX2" fmla="*/ 57473 w 105857"/>
                <a:gd name="connsiteY2" fmla="*/ 84299 h 170270"/>
                <a:gd name="connsiteX3" fmla="*/ 105098 w 105857"/>
                <a:gd name="connsiteY3" fmla="*/ 170024 h 170270"/>
                <a:gd name="connsiteX4" fmla="*/ 82873 w 105857"/>
                <a:gd name="connsiteY4" fmla="*/ 52549 h 170270"/>
                <a:gd name="connsiteX5" fmla="*/ 323 w 105857"/>
                <a:gd name="connsiteY5" fmla="*/ 1749 h 17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57" h="170270">
                  <a:moveTo>
                    <a:pt x="323" y="1749"/>
                  </a:moveTo>
                  <a:cubicBezTo>
                    <a:pt x="-4440" y="11803"/>
                    <a:pt x="44773" y="99116"/>
                    <a:pt x="54298" y="112874"/>
                  </a:cubicBezTo>
                  <a:cubicBezTo>
                    <a:pt x="63823" y="126632"/>
                    <a:pt x="49006" y="74774"/>
                    <a:pt x="57473" y="84299"/>
                  </a:cubicBezTo>
                  <a:cubicBezTo>
                    <a:pt x="65940" y="93824"/>
                    <a:pt x="100865" y="175316"/>
                    <a:pt x="105098" y="170024"/>
                  </a:cubicBezTo>
                  <a:cubicBezTo>
                    <a:pt x="109331" y="164732"/>
                    <a:pt x="95044" y="77949"/>
                    <a:pt x="82873" y="52549"/>
                  </a:cubicBezTo>
                  <a:cubicBezTo>
                    <a:pt x="70702" y="27149"/>
                    <a:pt x="5086" y="-8305"/>
                    <a:pt x="323" y="17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7" name="フリーフォーム 356">
              <a:extLst>
                <a:ext uri="{FF2B5EF4-FFF2-40B4-BE49-F238E27FC236}">
                  <a16:creationId xmlns:a16="http://schemas.microsoft.com/office/drawing/2014/main" id="{0CF69442-3D35-4205-B4D8-A10A25ECAEA1}"/>
                </a:ext>
              </a:extLst>
            </p:cNvPr>
            <p:cNvSpPr/>
            <p:nvPr/>
          </p:nvSpPr>
          <p:spPr>
            <a:xfrm>
              <a:off x="6334318" y="4203688"/>
              <a:ext cx="110953" cy="209645"/>
            </a:xfrm>
            <a:custGeom>
              <a:avLst/>
              <a:gdLst>
                <a:gd name="connsiteX0" fmla="*/ 110932 w 110953"/>
                <a:gd name="connsiteY0" fmla="*/ 12 h 209645"/>
                <a:gd name="connsiteX1" fmla="*/ 12507 w 110953"/>
                <a:gd name="connsiteY1" fmla="*/ 85737 h 209645"/>
                <a:gd name="connsiteX2" fmla="*/ 37907 w 110953"/>
                <a:gd name="connsiteY2" fmla="*/ 158762 h 209645"/>
                <a:gd name="connsiteX3" fmla="*/ 44257 w 110953"/>
                <a:gd name="connsiteY3" fmla="*/ 142887 h 209645"/>
                <a:gd name="connsiteX4" fmla="*/ 66482 w 110953"/>
                <a:gd name="connsiteY4" fmla="*/ 209562 h 209645"/>
                <a:gd name="connsiteX5" fmla="*/ 25207 w 110953"/>
                <a:gd name="connsiteY5" fmla="*/ 127012 h 209645"/>
                <a:gd name="connsiteX6" fmla="*/ 2982 w 110953"/>
                <a:gd name="connsiteY6" fmla="*/ 79387 h 209645"/>
                <a:gd name="connsiteX7" fmla="*/ 110932 w 110953"/>
                <a:gd name="connsiteY7" fmla="*/ 12 h 20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53" h="209645">
                  <a:moveTo>
                    <a:pt x="110932" y="12"/>
                  </a:moveTo>
                  <a:cubicBezTo>
                    <a:pt x="112520" y="1070"/>
                    <a:pt x="24678" y="59279"/>
                    <a:pt x="12507" y="85737"/>
                  </a:cubicBezTo>
                  <a:cubicBezTo>
                    <a:pt x="336" y="112195"/>
                    <a:pt x="37907" y="158762"/>
                    <a:pt x="37907" y="158762"/>
                  </a:cubicBezTo>
                  <a:cubicBezTo>
                    <a:pt x="43199" y="168287"/>
                    <a:pt x="39494" y="134420"/>
                    <a:pt x="44257" y="142887"/>
                  </a:cubicBezTo>
                  <a:cubicBezTo>
                    <a:pt x="49020" y="151354"/>
                    <a:pt x="69657" y="212208"/>
                    <a:pt x="66482" y="209562"/>
                  </a:cubicBezTo>
                  <a:cubicBezTo>
                    <a:pt x="63307" y="206916"/>
                    <a:pt x="35790" y="148708"/>
                    <a:pt x="25207" y="127012"/>
                  </a:cubicBezTo>
                  <a:cubicBezTo>
                    <a:pt x="14624" y="105316"/>
                    <a:pt x="-8130" y="94733"/>
                    <a:pt x="2982" y="79387"/>
                  </a:cubicBezTo>
                  <a:cubicBezTo>
                    <a:pt x="14094" y="64041"/>
                    <a:pt x="109344" y="-1046"/>
                    <a:pt x="110932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フリーフォーム 357">
              <a:extLst>
                <a:ext uri="{FF2B5EF4-FFF2-40B4-BE49-F238E27FC236}">
                  <a16:creationId xmlns:a16="http://schemas.microsoft.com/office/drawing/2014/main" id="{41F3A1BF-F4E8-496B-42EE-4FB2C842F3B1}"/>
                </a:ext>
              </a:extLst>
            </p:cNvPr>
            <p:cNvSpPr/>
            <p:nvPr/>
          </p:nvSpPr>
          <p:spPr>
            <a:xfrm>
              <a:off x="6581300" y="4498490"/>
              <a:ext cx="137033" cy="178308"/>
            </a:xfrm>
            <a:custGeom>
              <a:avLst/>
              <a:gdLst>
                <a:gd name="connsiteX0" fmla="*/ 137000 w 137033"/>
                <a:gd name="connsiteY0" fmla="*/ 485 h 178308"/>
                <a:gd name="connsiteX1" fmla="*/ 25875 w 137033"/>
                <a:gd name="connsiteY1" fmla="*/ 67160 h 178308"/>
                <a:gd name="connsiteX2" fmla="*/ 51275 w 137033"/>
                <a:gd name="connsiteY2" fmla="*/ 133835 h 178308"/>
                <a:gd name="connsiteX3" fmla="*/ 44925 w 137033"/>
                <a:gd name="connsiteY3" fmla="*/ 111610 h 178308"/>
                <a:gd name="connsiteX4" fmla="*/ 54450 w 137033"/>
                <a:gd name="connsiteY4" fmla="*/ 178285 h 178308"/>
                <a:gd name="connsiteX5" fmla="*/ 35400 w 137033"/>
                <a:gd name="connsiteY5" fmla="*/ 117960 h 178308"/>
                <a:gd name="connsiteX6" fmla="*/ 3650 w 137033"/>
                <a:gd name="connsiteY6" fmla="*/ 19535 h 178308"/>
                <a:gd name="connsiteX7" fmla="*/ 13175 w 137033"/>
                <a:gd name="connsiteY7" fmla="*/ 35410 h 178308"/>
                <a:gd name="connsiteX8" fmla="*/ 137000 w 137033"/>
                <a:gd name="connsiteY8" fmla="*/ 485 h 178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033" h="178308">
                  <a:moveTo>
                    <a:pt x="137000" y="485"/>
                  </a:moveTo>
                  <a:cubicBezTo>
                    <a:pt x="139117" y="5777"/>
                    <a:pt x="40163" y="44935"/>
                    <a:pt x="25875" y="67160"/>
                  </a:cubicBezTo>
                  <a:cubicBezTo>
                    <a:pt x="11587" y="89385"/>
                    <a:pt x="48100" y="126427"/>
                    <a:pt x="51275" y="133835"/>
                  </a:cubicBezTo>
                  <a:cubicBezTo>
                    <a:pt x="54450" y="141243"/>
                    <a:pt x="44396" y="104202"/>
                    <a:pt x="44925" y="111610"/>
                  </a:cubicBezTo>
                  <a:cubicBezTo>
                    <a:pt x="45454" y="119018"/>
                    <a:pt x="56038" y="177227"/>
                    <a:pt x="54450" y="178285"/>
                  </a:cubicBezTo>
                  <a:cubicBezTo>
                    <a:pt x="52862" y="179343"/>
                    <a:pt x="43867" y="144418"/>
                    <a:pt x="35400" y="117960"/>
                  </a:cubicBezTo>
                  <a:cubicBezTo>
                    <a:pt x="26933" y="91502"/>
                    <a:pt x="3650" y="19535"/>
                    <a:pt x="3650" y="19535"/>
                  </a:cubicBezTo>
                  <a:cubicBezTo>
                    <a:pt x="-54" y="5777"/>
                    <a:pt x="-5346" y="35939"/>
                    <a:pt x="13175" y="35410"/>
                  </a:cubicBezTo>
                  <a:cubicBezTo>
                    <a:pt x="31696" y="34881"/>
                    <a:pt x="134883" y="-4807"/>
                    <a:pt x="137000" y="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9" name="フリーフォーム 358">
              <a:extLst>
                <a:ext uri="{FF2B5EF4-FFF2-40B4-BE49-F238E27FC236}">
                  <a16:creationId xmlns:a16="http://schemas.microsoft.com/office/drawing/2014/main" id="{FAABBDBA-0657-591D-4393-5FF798C5D286}"/>
                </a:ext>
              </a:extLst>
            </p:cNvPr>
            <p:cNvSpPr/>
            <p:nvPr/>
          </p:nvSpPr>
          <p:spPr>
            <a:xfrm>
              <a:off x="7305069" y="3884931"/>
              <a:ext cx="600210" cy="271148"/>
            </a:xfrm>
            <a:custGeom>
              <a:avLst/>
              <a:gdLst>
                <a:gd name="connsiteX0" fmla="*/ 594331 w 600210"/>
                <a:gd name="connsiteY0" fmla="*/ 4444 h 271148"/>
                <a:gd name="connsiteX1" fmla="*/ 422881 w 600210"/>
                <a:gd name="connsiteY1" fmla="*/ 29844 h 271148"/>
                <a:gd name="connsiteX2" fmla="*/ 178406 w 600210"/>
                <a:gd name="connsiteY2" fmla="*/ 134619 h 271148"/>
                <a:gd name="connsiteX3" fmla="*/ 416531 w 600210"/>
                <a:gd name="connsiteY3" fmla="*/ 45719 h 271148"/>
                <a:gd name="connsiteX4" fmla="*/ 606 w 600210"/>
                <a:gd name="connsiteY4" fmla="*/ 271144 h 271148"/>
                <a:gd name="connsiteX5" fmla="*/ 324456 w 600210"/>
                <a:gd name="connsiteY5" fmla="*/ 52069 h 271148"/>
                <a:gd name="connsiteX6" fmla="*/ 353031 w 600210"/>
                <a:gd name="connsiteY6" fmla="*/ 4444 h 271148"/>
                <a:gd name="connsiteX7" fmla="*/ 206981 w 600210"/>
                <a:gd name="connsiteY7" fmla="*/ 106044 h 271148"/>
                <a:gd name="connsiteX8" fmla="*/ 594331 w 600210"/>
                <a:gd name="connsiteY8" fmla="*/ 4444 h 27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210" h="271148">
                  <a:moveTo>
                    <a:pt x="594331" y="4444"/>
                  </a:moveTo>
                  <a:cubicBezTo>
                    <a:pt x="630314" y="-8256"/>
                    <a:pt x="492202" y="8148"/>
                    <a:pt x="422881" y="29844"/>
                  </a:cubicBezTo>
                  <a:cubicBezTo>
                    <a:pt x="353560" y="51540"/>
                    <a:pt x="179464" y="131973"/>
                    <a:pt x="178406" y="134619"/>
                  </a:cubicBezTo>
                  <a:cubicBezTo>
                    <a:pt x="177348" y="137265"/>
                    <a:pt x="446164" y="22965"/>
                    <a:pt x="416531" y="45719"/>
                  </a:cubicBezTo>
                  <a:cubicBezTo>
                    <a:pt x="386898" y="68473"/>
                    <a:pt x="15952" y="270086"/>
                    <a:pt x="606" y="271144"/>
                  </a:cubicBezTo>
                  <a:cubicBezTo>
                    <a:pt x="-14740" y="272202"/>
                    <a:pt x="265719" y="96519"/>
                    <a:pt x="324456" y="52069"/>
                  </a:cubicBezTo>
                  <a:cubicBezTo>
                    <a:pt x="383193" y="7619"/>
                    <a:pt x="372610" y="-4552"/>
                    <a:pt x="353031" y="4444"/>
                  </a:cubicBezTo>
                  <a:cubicBezTo>
                    <a:pt x="333452" y="13440"/>
                    <a:pt x="172056" y="105515"/>
                    <a:pt x="206981" y="106044"/>
                  </a:cubicBezTo>
                  <a:cubicBezTo>
                    <a:pt x="241906" y="106573"/>
                    <a:pt x="558348" y="17144"/>
                    <a:pt x="594331" y="44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" name="フリーフォーム 359">
              <a:extLst>
                <a:ext uri="{FF2B5EF4-FFF2-40B4-BE49-F238E27FC236}">
                  <a16:creationId xmlns:a16="http://schemas.microsoft.com/office/drawing/2014/main" id="{03635B0E-7742-63CC-B9B5-09E8A058DE7D}"/>
                </a:ext>
              </a:extLst>
            </p:cNvPr>
            <p:cNvSpPr/>
            <p:nvPr/>
          </p:nvSpPr>
          <p:spPr>
            <a:xfrm>
              <a:off x="7757922" y="3936184"/>
              <a:ext cx="220877" cy="408188"/>
            </a:xfrm>
            <a:custGeom>
              <a:avLst/>
              <a:gdLst>
                <a:gd name="connsiteX0" fmla="*/ 4953 w 220877"/>
                <a:gd name="connsiteY0" fmla="*/ 816 h 408188"/>
                <a:gd name="connsiteX1" fmla="*/ 147828 w 220877"/>
                <a:gd name="connsiteY1" fmla="*/ 80191 h 408188"/>
                <a:gd name="connsiteX2" fmla="*/ 198628 w 220877"/>
                <a:gd name="connsiteY2" fmla="*/ 118291 h 408188"/>
                <a:gd name="connsiteX3" fmla="*/ 198628 w 220877"/>
                <a:gd name="connsiteY3" fmla="*/ 238941 h 408188"/>
                <a:gd name="connsiteX4" fmla="*/ 204978 w 220877"/>
                <a:gd name="connsiteY4" fmla="*/ 204016 h 408188"/>
                <a:gd name="connsiteX5" fmla="*/ 185928 w 220877"/>
                <a:gd name="connsiteY5" fmla="*/ 407216 h 408188"/>
                <a:gd name="connsiteX6" fmla="*/ 220853 w 220877"/>
                <a:gd name="connsiteY6" fmla="*/ 273866 h 408188"/>
                <a:gd name="connsiteX7" fmla="*/ 179578 w 220877"/>
                <a:gd name="connsiteY7" fmla="*/ 111941 h 408188"/>
                <a:gd name="connsiteX8" fmla="*/ 46228 w 220877"/>
                <a:gd name="connsiteY8" fmla="*/ 42091 h 408188"/>
                <a:gd name="connsiteX9" fmla="*/ 4953 w 220877"/>
                <a:gd name="connsiteY9" fmla="*/ 816 h 40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877" h="408188">
                  <a:moveTo>
                    <a:pt x="4953" y="816"/>
                  </a:moveTo>
                  <a:cubicBezTo>
                    <a:pt x="21886" y="7166"/>
                    <a:pt x="115549" y="60612"/>
                    <a:pt x="147828" y="80191"/>
                  </a:cubicBezTo>
                  <a:cubicBezTo>
                    <a:pt x="180107" y="99770"/>
                    <a:pt x="190161" y="91833"/>
                    <a:pt x="198628" y="118291"/>
                  </a:cubicBezTo>
                  <a:cubicBezTo>
                    <a:pt x="207095" y="144749"/>
                    <a:pt x="197570" y="224654"/>
                    <a:pt x="198628" y="238941"/>
                  </a:cubicBezTo>
                  <a:cubicBezTo>
                    <a:pt x="199686" y="253228"/>
                    <a:pt x="207095" y="175970"/>
                    <a:pt x="204978" y="204016"/>
                  </a:cubicBezTo>
                  <a:cubicBezTo>
                    <a:pt x="202861" y="232062"/>
                    <a:pt x="183282" y="395574"/>
                    <a:pt x="185928" y="407216"/>
                  </a:cubicBezTo>
                  <a:cubicBezTo>
                    <a:pt x="188574" y="418858"/>
                    <a:pt x="221911" y="323078"/>
                    <a:pt x="220853" y="273866"/>
                  </a:cubicBezTo>
                  <a:cubicBezTo>
                    <a:pt x="219795" y="224654"/>
                    <a:pt x="208682" y="150570"/>
                    <a:pt x="179578" y="111941"/>
                  </a:cubicBezTo>
                  <a:cubicBezTo>
                    <a:pt x="150474" y="73312"/>
                    <a:pt x="74803" y="57437"/>
                    <a:pt x="46228" y="42091"/>
                  </a:cubicBezTo>
                  <a:cubicBezTo>
                    <a:pt x="17653" y="26745"/>
                    <a:pt x="-11980" y="-5534"/>
                    <a:pt x="4953" y="8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" name="フリーフォーム 360">
              <a:extLst>
                <a:ext uri="{FF2B5EF4-FFF2-40B4-BE49-F238E27FC236}">
                  <a16:creationId xmlns:a16="http://schemas.microsoft.com/office/drawing/2014/main" id="{27A87796-563E-1DEE-5402-CAF010D6E1F1}"/>
                </a:ext>
              </a:extLst>
            </p:cNvPr>
            <p:cNvSpPr/>
            <p:nvPr/>
          </p:nvSpPr>
          <p:spPr>
            <a:xfrm>
              <a:off x="6560065" y="4196377"/>
              <a:ext cx="1302563" cy="660289"/>
            </a:xfrm>
            <a:custGeom>
              <a:avLst/>
              <a:gdLst>
                <a:gd name="connsiteX0" fmla="*/ 15360 w 1302563"/>
                <a:gd name="connsiteY0" fmla="*/ 655023 h 660289"/>
                <a:gd name="connsiteX1" fmla="*/ 885310 w 1302563"/>
                <a:gd name="connsiteY1" fmla="*/ 283548 h 660289"/>
                <a:gd name="connsiteX2" fmla="*/ 729735 w 1302563"/>
                <a:gd name="connsiteY2" fmla="*/ 327998 h 660289"/>
                <a:gd name="connsiteX3" fmla="*/ 1180585 w 1302563"/>
                <a:gd name="connsiteY3" fmla="*/ 115273 h 660289"/>
                <a:gd name="connsiteX4" fmla="*/ 1298060 w 1302563"/>
                <a:gd name="connsiteY4" fmla="*/ 973 h 660289"/>
                <a:gd name="connsiteX5" fmla="*/ 1066285 w 1302563"/>
                <a:gd name="connsiteY5" fmla="*/ 175598 h 660289"/>
                <a:gd name="connsiteX6" fmla="*/ 386835 w 1302563"/>
                <a:gd name="connsiteY6" fmla="*/ 480398 h 660289"/>
                <a:gd name="connsiteX7" fmla="*/ 15360 w 1302563"/>
                <a:gd name="connsiteY7" fmla="*/ 655023 h 66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563" h="660289">
                  <a:moveTo>
                    <a:pt x="15360" y="655023"/>
                  </a:moveTo>
                  <a:cubicBezTo>
                    <a:pt x="98439" y="622215"/>
                    <a:pt x="766248" y="338052"/>
                    <a:pt x="885310" y="283548"/>
                  </a:cubicBezTo>
                  <a:cubicBezTo>
                    <a:pt x="1004373" y="229044"/>
                    <a:pt x="680523" y="356044"/>
                    <a:pt x="729735" y="327998"/>
                  </a:cubicBezTo>
                  <a:cubicBezTo>
                    <a:pt x="778947" y="299952"/>
                    <a:pt x="1085864" y="169777"/>
                    <a:pt x="1180585" y="115273"/>
                  </a:cubicBezTo>
                  <a:cubicBezTo>
                    <a:pt x="1275306" y="60769"/>
                    <a:pt x="1317110" y="-9081"/>
                    <a:pt x="1298060" y="973"/>
                  </a:cubicBezTo>
                  <a:cubicBezTo>
                    <a:pt x="1279010" y="11027"/>
                    <a:pt x="1218156" y="95694"/>
                    <a:pt x="1066285" y="175598"/>
                  </a:cubicBezTo>
                  <a:cubicBezTo>
                    <a:pt x="914414" y="255502"/>
                    <a:pt x="568868" y="401023"/>
                    <a:pt x="386835" y="480398"/>
                  </a:cubicBezTo>
                  <a:cubicBezTo>
                    <a:pt x="204802" y="559773"/>
                    <a:pt x="-67719" y="687831"/>
                    <a:pt x="15360" y="655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" name="フリーフォーム 361">
              <a:extLst>
                <a:ext uri="{FF2B5EF4-FFF2-40B4-BE49-F238E27FC236}">
                  <a16:creationId xmlns:a16="http://schemas.microsoft.com/office/drawing/2014/main" id="{5811DC4A-D8CF-2BAD-0060-BF82B6F84B3B}"/>
                </a:ext>
              </a:extLst>
            </p:cNvPr>
            <p:cNvSpPr/>
            <p:nvPr/>
          </p:nvSpPr>
          <p:spPr>
            <a:xfrm>
              <a:off x="7100211" y="4158194"/>
              <a:ext cx="612642" cy="444875"/>
            </a:xfrm>
            <a:custGeom>
              <a:avLst/>
              <a:gdLst>
                <a:gd name="connsiteX0" fmla="*/ 602339 w 612642"/>
                <a:gd name="connsiteY0" fmla="*/ 10581 h 444875"/>
                <a:gd name="connsiteX1" fmla="*/ 100689 w 612642"/>
                <a:gd name="connsiteY1" fmla="*/ 356656 h 444875"/>
                <a:gd name="connsiteX2" fmla="*/ 24489 w 612642"/>
                <a:gd name="connsiteY2" fmla="*/ 429681 h 444875"/>
                <a:gd name="connsiteX3" fmla="*/ 408664 w 612642"/>
                <a:gd name="connsiteY3" fmla="*/ 118531 h 444875"/>
                <a:gd name="connsiteX4" fmla="*/ 602339 w 612642"/>
                <a:gd name="connsiteY4" fmla="*/ 10581 h 4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42" h="444875">
                  <a:moveTo>
                    <a:pt x="602339" y="10581"/>
                  </a:moveTo>
                  <a:cubicBezTo>
                    <a:pt x="551010" y="50268"/>
                    <a:pt x="196997" y="286806"/>
                    <a:pt x="100689" y="356656"/>
                  </a:cubicBezTo>
                  <a:cubicBezTo>
                    <a:pt x="4381" y="426506"/>
                    <a:pt x="-26840" y="469368"/>
                    <a:pt x="24489" y="429681"/>
                  </a:cubicBezTo>
                  <a:cubicBezTo>
                    <a:pt x="75818" y="389994"/>
                    <a:pt x="316060" y="186264"/>
                    <a:pt x="408664" y="118531"/>
                  </a:cubicBezTo>
                  <a:cubicBezTo>
                    <a:pt x="501268" y="50798"/>
                    <a:pt x="653668" y="-29106"/>
                    <a:pt x="602339" y="10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" name="フリーフォーム 362">
              <a:extLst>
                <a:ext uri="{FF2B5EF4-FFF2-40B4-BE49-F238E27FC236}">
                  <a16:creationId xmlns:a16="http://schemas.microsoft.com/office/drawing/2014/main" id="{C72E035F-1934-2AB5-119A-12951594F6A0}"/>
                </a:ext>
              </a:extLst>
            </p:cNvPr>
            <p:cNvSpPr/>
            <p:nvPr/>
          </p:nvSpPr>
          <p:spPr>
            <a:xfrm>
              <a:off x="7606721" y="3971565"/>
              <a:ext cx="352298" cy="305362"/>
            </a:xfrm>
            <a:custGeom>
              <a:avLst/>
              <a:gdLst>
                <a:gd name="connsiteX0" fmla="*/ 168854 w 352298"/>
                <a:gd name="connsiteY0" fmla="*/ 360 h 305362"/>
                <a:gd name="connsiteX1" fmla="*/ 121229 w 352298"/>
                <a:gd name="connsiteY1" fmla="*/ 86085 h 305362"/>
                <a:gd name="connsiteX2" fmla="*/ 3754 w 352298"/>
                <a:gd name="connsiteY2" fmla="*/ 152760 h 305362"/>
                <a:gd name="connsiteX3" fmla="*/ 276804 w 352298"/>
                <a:gd name="connsiteY3" fmla="*/ 47985 h 305362"/>
                <a:gd name="connsiteX4" fmla="*/ 340304 w 352298"/>
                <a:gd name="connsiteY4" fmla="*/ 47985 h 305362"/>
                <a:gd name="connsiteX5" fmla="*/ 124404 w 352298"/>
                <a:gd name="connsiteY5" fmla="*/ 149585 h 305362"/>
                <a:gd name="connsiteX6" fmla="*/ 337129 w 352298"/>
                <a:gd name="connsiteY6" fmla="*/ 101960 h 305362"/>
                <a:gd name="connsiteX7" fmla="*/ 321254 w 352298"/>
                <a:gd name="connsiteY7" fmla="*/ 124185 h 305362"/>
                <a:gd name="connsiteX8" fmla="*/ 210129 w 352298"/>
                <a:gd name="connsiteY8" fmla="*/ 305160 h 305362"/>
                <a:gd name="connsiteX9" fmla="*/ 292679 w 352298"/>
                <a:gd name="connsiteY9" fmla="*/ 159110 h 305362"/>
                <a:gd name="connsiteX10" fmla="*/ 102179 w 352298"/>
                <a:gd name="connsiteY10" fmla="*/ 121010 h 305362"/>
                <a:gd name="connsiteX11" fmla="*/ 168854 w 352298"/>
                <a:gd name="connsiteY11" fmla="*/ 360 h 30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2298" h="305362">
                  <a:moveTo>
                    <a:pt x="168854" y="360"/>
                  </a:moveTo>
                  <a:cubicBezTo>
                    <a:pt x="172029" y="-5461"/>
                    <a:pt x="148746" y="60685"/>
                    <a:pt x="121229" y="86085"/>
                  </a:cubicBezTo>
                  <a:cubicBezTo>
                    <a:pt x="93712" y="111485"/>
                    <a:pt x="-22175" y="159110"/>
                    <a:pt x="3754" y="152760"/>
                  </a:cubicBezTo>
                  <a:cubicBezTo>
                    <a:pt x="29683" y="146410"/>
                    <a:pt x="220713" y="65447"/>
                    <a:pt x="276804" y="47985"/>
                  </a:cubicBezTo>
                  <a:cubicBezTo>
                    <a:pt x="332895" y="30523"/>
                    <a:pt x="365704" y="31052"/>
                    <a:pt x="340304" y="47985"/>
                  </a:cubicBezTo>
                  <a:cubicBezTo>
                    <a:pt x="314904" y="64918"/>
                    <a:pt x="124933" y="140589"/>
                    <a:pt x="124404" y="149585"/>
                  </a:cubicBezTo>
                  <a:cubicBezTo>
                    <a:pt x="123875" y="158581"/>
                    <a:pt x="304321" y="106193"/>
                    <a:pt x="337129" y="101960"/>
                  </a:cubicBezTo>
                  <a:cubicBezTo>
                    <a:pt x="369937" y="97727"/>
                    <a:pt x="342421" y="90318"/>
                    <a:pt x="321254" y="124185"/>
                  </a:cubicBezTo>
                  <a:cubicBezTo>
                    <a:pt x="300087" y="158052"/>
                    <a:pt x="214891" y="299339"/>
                    <a:pt x="210129" y="305160"/>
                  </a:cubicBezTo>
                  <a:cubicBezTo>
                    <a:pt x="205367" y="310981"/>
                    <a:pt x="310671" y="189802"/>
                    <a:pt x="292679" y="159110"/>
                  </a:cubicBezTo>
                  <a:cubicBezTo>
                    <a:pt x="274687" y="128418"/>
                    <a:pt x="123875" y="144823"/>
                    <a:pt x="102179" y="121010"/>
                  </a:cubicBezTo>
                  <a:cubicBezTo>
                    <a:pt x="80483" y="97197"/>
                    <a:pt x="165679" y="6181"/>
                    <a:pt x="168854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" name="フリーフォーム 363">
              <a:extLst>
                <a:ext uri="{FF2B5EF4-FFF2-40B4-BE49-F238E27FC236}">
                  <a16:creationId xmlns:a16="http://schemas.microsoft.com/office/drawing/2014/main" id="{C2A9479F-769E-C249-60FE-732B69990A6F}"/>
                </a:ext>
              </a:extLst>
            </p:cNvPr>
            <p:cNvSpPr/>
            <p:nvPr/>
          </p:nvSpPr>
          <p:spPr>
            <a:xfrm>
              <a:off x="6795054" y="4123548"/>
              <a:ext cx="809508" cy="632709"/>
            </a:xfrm>
            <a:custGeom>
              <a:avLst/>
              <a:gdLst>
                <a:gd name="connsiteX0" fmla="*/ 809071 w 809508"/>
                <a:gd name="connsiteY0" fmla="*/ 777 h 632709"/>
                <a:gd name="connsiteX1" fmla="*/ 389971 w 809508"/>
                <a:gd name="connsiteY1" fmla="*/ 283352 h 632709"/>
                <a:gd name="connsiteX2" fmla="*/ 247096 w 809508"/>
                <a:gd name="connsiteY2" fmla="*/ 400827 h 632709"/>
                <a:gd name="connsiteX3" fmla="*/ 266146 w 809508"/>
                <a:gd name="connsiteY3" fmla="*/ 356377 h 632709"/>
                <a:gd name="connsiteX4" fmla="*/ 2621 w 809508"/>
                <a:gd name="connsiteY4" fmla="*/ 629427 h 632709"/>
                <a:gd name="connsiteX5" fmla="*/ 148671 w 809508"/>
                <a:gd name="connsiteY5" fmla="*/ 480202 h 632709"/>
                <a:gd name="connsiteX6" fmla="*/ 431246 w 809508"/>
                <a:gd name="connsiteY6" fmla="*/ 89677 h 632709"/>
                <a:gd name="connsiteX7" fmla="*/ 202646 w 809508"/>
                <a:gd name="connsiteY7" fmla="*/ 457977 h 632709"/>
                <a:gd name="connsiteX8" fmla="*/ 402671 w 809508"/>
                <a:gd name="connsiteY8" fmla="*/ 321452 h 632709"/>
                <a:gd name="connsiteX9" fmla="*/ 304246 w 809508"/>
                <a:gd name="connsiteY9" fmla="*/ 378602 h 632709"/>
                <a:gd name="connsiteX10" fmla="*/ 809071 w 809508"/>
                <a:gd name="connsiteY10" fmla="*/ 777 h 63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9508" h="632709">
                  <a:moveTo>
                    <a:pt x="809071" y="777"/>
                  </a:moveTo>
                  <a:cubicBezTo>
                    <a:pt x="823359" y="-15098"/>
                    <a:pt x="483634" y="216677"/>
                    <a:pt x="389971" y="283352"/>
                  </a:cubicBezTo>
                  <a:cubicBezTo>
                    <a:pt x="296308" y="350027"/>
                    <a:pt x="267733" y="388656"/>
                    <a:pt x="247096" y="400827"/>
                  </a:cubicBezTo>
                  <a:cubicBezTo>
                    <a:pt x="226459" y="412998"/>
                    <a:pt x="306892" y="318277"/>
                    <a:pt x="266146" y="356377"/>
                  </a:cubicBezTo>
                  <a:cubicBezTo>
                    <a:pt x="225400" y="394477"/>
                    <a:pt x="22200" y="608790"/>
                    <a:pt x="2621" y="629427"/>
                  </a:cubicBezTo>
                  <a:cubicBezTo>
                    <a:pt x="-16958" y="650064"/>
                    <a:pt x="77234" y="570160"/>
                    <a:pt x="148671" y="480202"/>
                  </a:cubicBezTo>
                  <a:cubicBezTo>
                    <a:pt x="220108" y="390244"/>
                    <a:pt x="422250" y="93381"/>
                    <a:pt x="431246" y="89677"/>
                  </a:cubicBezTo>
                  <a:cubicBezTo>
                    <a:pt x="440242" y="85973"/>
                    <a:pt x="207408" y="419348"/>
                    <a:pt x="202646" y="457977"/>
                  </a:cubicBezTo>
                  <a:cubicBezTo>
                    <a:pt x="197884" y="496606"/>
                    <a:pt x="385738" y="334681"/>
                    <a:pt x="402671" y="321452"/>
                  </a:cubicBezTo>
                  <a:cubicBezTo>
                    <a:pt x="419604" y="308223"/>
                    <a:pt x="236513" y="433635"/>
                    <a:pt x="304246" y="378602"/>
                  </a:cubicBezTo>
                  <a:cubicBezTo>
                    <a:pt x="371979" y="323569"/>
                    <a:pt x="794783" y="16652"/>
                    <a:pt x="809071" y="7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" name="フリーフォーム 364">
              <a:extLst>
                <a:ext uri="{FF2B5EF4-FFF2-40B4-BE49-F238E27FC236}">
                  <a16:creationId xmlns:a16="http://schemas.microsoft.com/office/drawing/2014/main" id="{DFD2E908-C2CC-AC16-211B-57A5D8FC37C2}"/>
                </a:ext>
              </a:extLst>
            </p:cNvPr>
            <p:cNvSpPr/>
            <p:nvPr/>
          </p:nvSpPr>
          <p:spPr>
            <a:xfrm>
              <a:off x="7743670" y="4359275"/>
              <a:ext cx="286060" cy="648471"/>
            </a:xfrm>
            <a:custGeom>
              <a:avLst/>
              <a:gdLst>
                <a:gd name="connsiteX0" fmla="*/ 219230 w 286060"/>
                <a:gd name="connsiteY0" fmla="*/ 0 h 648471"/>
                <a:gd name="connsiteX1" fmla="*/ 244630 w 286060"/>
                <a:gd name="connsiteY1" fmla="*/ 165100 h 648471"/>
                <a:gd name="connsiteX2" fmla="*/ 231930 w 286060"/>
                <a:gd name="connsiteY2" fmla="*/ 247650 h 648471"/>
                <a:gd name="connsiteX3" fmla="*/ 279555 w 286060"/>
                <a:gd name="connsiteY3" fmla="*/ 196850 h 648471"/>
                <a:gd name="connsiteX4" fmla="*/ 130330 w 286060"/>
                <a:gd name="connsiteY4" fmla="*/ 387350 h 648471"/>
                <a:gd name="connsiteX5" fmla="*/ 155 w 286060"/>
                <a:gd name="connsiteY5" fmla="*/ 647700 h 648471"/>
                <a:gd name="connsiteX6" fmla="*/ 101755 w 286060"/>
                <a:gd name="connsiteY6" fmla="*/ 473075 h 648471"/>
                <a:gd name="connsiteX7" fmla="*/ 282730 w 286060"/>
                <a:gd name="connsiteY7" fmla="*/ 165100 h 648471"/>
                <a:gd name="connsiteX8" fmla="*/ 219230 w 286060"/>
                <a:gd name="connsiteY8" fmla="*/ 0 h 648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060" h="648471">
                  <a:moveTo>
                    <a:pt x="219230" y="0"/>
                  </a:moveTo>
                  <a:cubicBezTo>
                    <a:pt x="212880" y="0"/>
                    <a:pt x="242513" y="123825"/>
                    <a:pt x="244630" y="165100"/>
                  </a:cubicBezTo>
                  <a:cubicBezTo>
                    <a:pt x="246747" y="206375"/>
                    <a:pt x="226109" y="242358"/>
                    <a:pt x="231930" y="247650"/>
                  </a:cubicBezTo>
                  <a:cubicBezTo>
                    <a:pt x="237751" y="252942"/>
                    <a:pt x="296488" y="173567"/>
                    <a:pt x="279555" y="196850"/>
                  </a:cubicBezTo>
                  <a:cubicBezTo>
                    <a:pt x="262622" y="220133"/>
                    <a:pt x="176897" y="312208"/>
                    <a:pt x="130330" y="387350"/>
                  </a:cubicBezTo>
                  <a:cubicBezTo>
                    <a:pt x="83763" y="462492"/>
                    <a:pt x="4918" y="633412"/>
                    <a:pt x="155" y="647700"/>
                  </a:cubicBezTo>
                  <a:cubicBezTo>
                    <a:pt x="-4608" y="661988"/>
                    <a:pt x="101755" y="473075"/>
                    <a:pt x="101755" y="473075"/>
                  </a:cubicBezTo>
                  <a:cubicBezTo>
                    <a:pt x="148851" y="392642"/>
                    <a:pt x="262622" y="242888"/>
                    <a:pt x="282730" y="165100"/>
                  </a:cubicBezTo>
                  <a:cubicBezTo>
                    <a:pt x="302838" y="87313"/>
                    <a:pt x="225580" y="0"/>
                    <a:pt x="21923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6" name="フリーフォーム 365">
              <a:extLst>
                <a:ext uri="{FF2B5EF4-FFF2-40B4-BE49-F238E27FC236}">
                  <a16:creationId xmlns:a16="http://schemas.microsoft.com/office/drawing/2014/main" id="{64E6741D-2A06-BDBA-5A0B-4BF73FC2A507}"/>
                </a:ext>
              </a:extLst>
            </p:cNvPr>
            <p:cNvSpPr/>
            <p:nvPr/>
          </p:nvSpPr>
          <p:spPr>
            <a:xfrm>
              <a:off x="7679330" y="4387761"/>
              <a:ext cx="323942" cy="611760"/>
            </a:xfrm>
            <a:custGeom>
              <a:avLst/>
              <a:gdLst>
                <a:gd name="connsiteX0" fmla="*/ 261345 w 323942"/>
                <a:gd name="connsiteY0" fmla="*/ 89 h 611760"/>
                <a:gd name="connsiteX1" fmla="*/ 270870 w 323942"/>
                <a:gd name="connsiteY1" fmla="*/ 168364 h 611760"/>
                <a:gd name="connsiteX2" fmla="*/ 181970 w 323942"/>
                <a:gd name="connsiteY2" fmla="*/ 362039 h 611760"/>
                <a:gd name="connsiteX3" fmla="*/ 67670 w 323942"/>
                <a:gd name="connsiteY3" fmla="*/ 552539 h 611760"/>
                <a:gd name="connsiteX4" fmla="*/ 121645 w 323942"/>
                <a:gd name="connsiteY4" fmla="*/ 450939 h 611760"/>
                <a:gd name="connsiteX5" fmla="*/ 995 w 323942"/>
                <a:gd name="connsiteY5" fmla="*/ 609689 h 611760"/>
                <a:gd name="connsiteX6" fmla="*/ 201020 w 323942"/>
                <a:gd name="connsiteY6" fmla="*/ 314414 h 611760"/>
                <a:gd name="connsiteX7" fmla="*/ 318495 w 323942"/>
                <a:gd name="connsiteY7" fmla="*/ 149314 h 611760"/>
                <a:gd name="connsiteX8" fmla="*/ 299445 w 323942"/>
                <a:gd name="connsiteY8" fmla="*/ 190589 h 611760"/>
                <a:gd name="connsiteX9" fmla="*/ 261345 w 323942"/>
                <a:gd name="connsiteY9" fmla="*/ 89 h 6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42" h="611760">
                  <a:moveTo>
                    <a:pt x="261345" y="89"/>
                  </a:moveTo>
                  <a:cubicBezTo>
                    <a:pt x="256583" y="-3615"/>
                    <a:pt x="284099" y="108039"/>
                    <a:pt x="270870" y="168364"/>
                  </a:cubicBezTo>
                  <a:cubicBezTo>
                    <a:pt x="257641" y="228689"/>
                    <a:pt x="215837" y="298010"/>
                    <a:pt x="181970" y="362039"/>
                  </a:cubicBezTo>
                  <a:cubicBezTo>
                    <a:pt x="148103" y="426068"/>
                    <a:pt x="77724" y="537722"/>
                    <a:pt x="67670" y="552539"/>
                  </a:cubicBezTo>
                  <a:cubicBezTo>
                    <a:pt x="57616" y="567356"/>
                    <a:pt x="132757" y="441414"/>
                    <a:pt x="121645" y="450939"/>
                  </a:cubicBezTo>
                  <a:cubicBezTo>
                    <a:pt x="110532" y="460464"/>
                    <a:pt x="-12234" y="632443"/>
                    <a:pt x="995" y="609689"/>
                  </a:cubicBezTo>
                  <a:cubicBezTo>
                    <a:pt x="14224" y="586935"/>
                    <a:pt x="148103" y="391143"/>
                    <a:pt x="201020" y="314414"/>
                  </a:cubicBezTo>
                  <a:cubicBezTo>
                    <a:pt x="253937" y="237685"/>
                    <a:pt x="302091" y="169951"/>
                    <a:pt x="318495" y="149314"/>
                  </a:cubicBezTo>
                  <a:cubicBezTo>
                    <a:pt x="334899" y="128677"/>
                    <a:pt x="310028" y="210697"/>
                    <a:pt x="299445" y="190589"/>
                  </a:cubicBezTo>
                  <a:cubicBezTo>
                    <a:pt x="288862" y="170481"/>
                    <a:pt x="266107" y="3793"/>
                    <a:pt x="261345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7" name="フリーフォーム 366">
              <a:extLst>
                <a:ext uri="{FF2B5EF4-FFF2-40B4-BE49-F238E27FC236}">
                  <a16:creationId xmlns:a16="http://schemas.microsoft.com/office/drawing/2014/main" id="{878508F9-C11A-858B-AFB0-06B029E00E2E}"/>
                </a:ext>
              </a:extLst>
            </p:cNvPr>
            <p:cNvSpPr/>
            <p:nvPr/>
          </p:nvSpPr>
          <p:spPr>
            <a:xfrm>
              <a:off x="6398859" y="4291185"/>
              <a:ext cx="1581803" cy="745010"/>
            </a:xfrm>
            <a:custGeom>
              <a:avLst/>
              <a:gdLst>
                <a:gd name="connsiteX0" fmla="*/ 1573566 w 1581803"/>
                <a:gd name="connsiteY0" fmla="*/ 7765 h 745010"/>
                <a:gd name="connsiteX1" fmla="*/ 417866 w 1581803"/>
                <a:gd name="connsiteY1" fmla="*/ 544340 h 745010"/>
                <a:gd name="connsiteX2" fmla="*/ 640116 w 1581803"/>
                <a:gd name="connsiteY2" fmla="*/ 464965 h 745010"/>
                <a:gd name="connsiteX3" fmla="*/ 1941 w 1581803"/>
                <a:gd name="connsiteY3" fmla="*/ 744365 h 745010"/>
                <a:gd name="connsiteX4" fmla="*/ 455966 w 1581803"/>
                <a:gd name="connsiteY4" fmla="*/ 534815 h 745010"/>
                <a:gd name="connsiteX5" fmla="*/ 862366 w 1581803"/>
                <a:gd name="connsiteY5" fmla="*/ 309390 h 745010"/>
                <a:gd name="connsiteX6" fmla="*/ 741716 w 1581803"/>
                <a:gd name="connsiteY6" fmla="*/ 369715 h 745010"/>
                <a:gd name="connsiteX7" fmla="*/ 1224316 w 1581803"/>
                <a:gd name="connsiteY7" fmla="*/ 90315 h 745010"/>
                <a:gd name="connsiteX8" fmla="*/ 951266 w 1581803"/>
                <a:gd name="connsiteY8" fmla="*/ 217315 h 745010"/>
                <a:gd name="connsiteX9" fmla="*/ 1573566 w 1581803"/>
                <a:gd name="connsiteY9" fmla="*/ 7765 h 74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1803" h="745010">
                  <a:moveTo>
                    <a:pt x="1573566" y="7765"/>
                  </a:moveTo>
                  <a:cubicBezTo>
                    <a:pt x="1484666" y="62269"/>
                    <a:pt x="573441" y="468140"/>
                    <a:pt x="417866" y="544340"/>
                  </a:cubicBezTo>
                  <a:cubicBezTo>
                    <a:pt x="262291" y="620540"/>
                    <a:pt x="709437" y="431628"/>
                    <a:pt x="640116" y="464965"/>
                  </a:cubicBezTo>
                  <a:cubicBezTo>
                    <a:pt x="570795" y="498302"/>
                    <a:pt x="32633" y="732723"/>
                    <a:pt x="1941" y="744365"/>
                  </a:cubicBezTo>
                  <a:cubicBezTo>
                    <a:pt x="-28751" y="756007"/>
                    <a:pt x="312562" y="607311"/>
                    <a:pt x="455966" y="534815"/>
                  </a:cubicBezTo>
                  <a:cubicBezTo>
                    <a:pt x="599370" y="462319"/>
                    <a:pt x="814741" y="336907"/>
                    <a:pt x="862366" y="309390"/>
                  </a:cubicBezTo>
                  <a:cubicBezTo>
                    <a:pt x="909991" y="281873"/>
                    <a:pt x="681391" y="406227"/>
                    <a:pt x="741716" y="369715"/>
                  </a:cubicBezTo>
                  <a:cubicBezTo>
                    <a:pt x="802041" y="333203"/>
                    <a:pt x="1189391" y="115715"/>
                    <a:pt x="1224316" y="90315"/>
                  </a:cubicBezTo>
                  <a:cubicBezTo>
                    <a:pt x="1259241" y="64915"/>
                    <a:pt x="898879" y="231602"/>
                    <a:pt x="951266" y="217315"/>
                  </a:cubicBezTo>
                  <a:cubicBezTo>
                    <a:pt x="1003653" y="203028"/>
                    <a:pt x="1662466" y="-46739"/>
                    <a:pt x="1573566" y="7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8" name="フリーフォーム 367">
              <a:extLst>
                <a:ext uri="{FF2B5EF4-FFF2-40B4-BE49-F238E27FC236}">
                  <a16:creationId xmlns:a16="http://schemas.microsoft.com/office/drawing/2014/main" id="{C5B42238-7EBA-1348-5295-D6DC7CF94A7C}"/>
                </a:ext>
              </a:extLst>
            </p:cNvPr>
            <p:cNvSpPr/>
            <p:nvPr/>
          </p:nvSpPr>
          <p:spPr>
            <a:xfrm>
              <a:off x="7486293" y="4565344"/>
              <a:ext cx="425384" cy="410344"/>
            </a:xfrm>
            <a:custGeom>
              <a:avLst/>
              <a:gdLst>
                <a:gd name="connsiteX0" fmla="*/ 184507 w 425384"/>
                <a:gd name="connsiteY0" fmla="*/ 306 h 410344"/>
                <a:gd name="connsiteX1" fmla="*/ 273407 w 425384"/>
                <a:gd name="connsiteY1" fmla="*/ 127306 h 410344"/>
                <a:gd name="connsiteX2" fmla="*/ 232132 w 425384"/>
                <a:gd name="connsiteY2" fmla="*/ 222556 h 410344"/>
                <a:gd name="connsiteX3" fmla="*/ 213082 w 425384"/>
                <a:gd name="connsiteY3" fmla="*/ 247956 h 410344"/>
                <a:gd name="connsiteX4" fmla="*/ 357 w 425384"/>
                <a:gd name="connsiteY4" fmla="*/ 409881 h 410344"/>
                <a:gd name="connsiteX5" fmla="*/ 270232 w 425384"/>
                <a:gd name="connsiteY5" fmla="*/ 190806 h 410344"/>
                <a:gd name="connsiteX6" fmla="*/ 384532 w 425384"/>
                <a:gd name="connsiteY6" fmla="*/ 66981 h 410344"/>
                <a:gd name="connsiteX7" fmla="*/ 419457 w 425384"/>
                <a:gd name="connsiteY7" fmla="*/ 54281 h 410344"/>
                <a:gd name="connsiteX8" fmla="*/ 273407 w 425384"/>
                <a:gd name="connsiteY8" fmla="*/ 143181 h 410344"/>
                <a:gd name="connsiteX9" fmla="*/ 282932 w 425384"/>
                <a:gd name="connsiteY9" fmla="*/ 92381 h 410344"/>
                <a:gd name="connsiteX10" fmla="*/ 184507 w 425384"/>
                <a:gd name="connsiteY10" fmla="*/ 306 h 41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384" h="410344">
                  <a:moveTo>
                    <a:pt x="184507" y="306"/>
                  </a:moveTo>
                  <a:cubicBezTo>
                    <a:pt x="182919" y="6127"/>
                    <a:pt x="265470" y="90264"/>
                    <a:pt x="273407" y="127306"/>
                  </a:cubicBezTo>
                  <a:cubicBezTo>
                    <a:pt x="281345" y="164348"/>
                    <a:pt x="242186" y="202448"/>
                    <a:pt x="232132" y="222556"/>
                  </a:cubicBezTo>
                  <a:cubicBezTo>
                    <a:pt x="222078" y="242664"/>
                    <a:pt x="251711" y="216735"/>
                    <a:pt x="213082" y="247956"/>
                  </a:cubicBezTo>
                  <a:cubicBezTo>
                    <a:pt x="174453" y="279177"/>
                    <a:pt x="-9168" y="419406"/>
                    <a:pt x="357" y="409881"/>
                  </a:cubicBezTo>
                  <a:cubicBezTo>
                    <a:pt x="9882" y="400356"/>
                    <a:pt x="206203" y="247956"/>
                    <a:pt x="270232" y="190806"/>
                  </a:cubicBezTo>
                  <a:cubicBezTo>
                    <a:pt x="334261" y="133656"/>
                    <a:pt x="359661" y="89735"/>
                    <a:pt x="384532" y="66981"/>
                  </a:cubicBezTo>
                  <a:cubicBezTo>
                    <a:pt x="409403" y="44227"/>
                    <a:pt x="437978" y="41581"/>
                    <a:pt x="419457" y="54281"/>
                  </a:cubicBezTo>
                  <a:cubicBezTo>
                    <a:pt x="400936" y="66981"/>
                    <a:pt x="296161" y="136831"/>
                    <a:pt x="273407" y="143181"/>
                  </a:cubicBezTo>
                  <a:cubicBezTo>
                    <a:pt x="250653" y="149531"/>
                    <a:pt x="297749" y="111431"/>
                    <a:pt x="282932" y="92381"/>
                  </a:cubicBezTo>
                  <a:cubicBezTo>
                    <a:pt x="268115" y="73331"/>
                    <a:pt x="186095" y="-5515"/>
                    <a:pt x="184507" y="3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9" name="フリーフォーム 368">
              <a:extLst>
                <a:ext uri="{FF2B5EF4-FFF2-40B4-BE49-F238E27FC236}">
                  <a16:creationId xmlns:a16="http://schemas.microsoft.com/office/drawing/2014/main" id="{844DD149-C8A8-B405-3F08-56EDC78BB73C}"/>
                </a:ext>
              </a:extLst>
            </p:cNvPr>
            <p:cNvSpPr/>
            <p:nvPr/>
          </p:nvSpPr>
          <p:spPr>
            <a:xfrm>
              <a:off x="6882807" y="4478000"/>
              <a:ext cx="916718" cy="451677"/>
            </a:xfrm>
            <a:custGeom>
              <a:avLst/>
              <a:gdLst>
                <a:gd name="connsiteX0" fmla="*/ 79968 w 916718"/>
                <a:gd name="connsiteY0" fmla="*/ 386100 h 451677"/>
                <a:gd name="connsiteX1" fmla="*/ 826093 w 916718"/>
                <a:gd name="connsiteY1" fmla="*/ 24150 h 451677"/>
                <a:gd name="connsiteX2" fmla="*/ 892768 w 916718"/>
                <a:gd name="connsiteY2" fmla="*/ 33675 h 451677"/>
                <a:gd name="connsiteX3" fmla="*/ 724493 w 916718"/>
                <a:gd name="connsiteY3" fmla="*/ 33675 h 451677"/>
                <a:gd name="connsiteX4" fmla="*/ 318093 w 916718"/>
                <a:gd name="connsiteY4" fmla="*/ 141625 h 451677"/>
                <a:gd name="connsiteX5" fmla="*/ 486368 w 916718"/>
                <a:gd name="connsiteY5" fmla="*/ 157500 h 451677"/>
                <a:gd name="connsiteX6" fmla="*/ 10118 w 916718"/>
                <a:gd name="connsiteY6" fmla="*/ 446425 h 451677"/>
                <a:gd name="connsiteX7" fmla="*/ 152993 w 916718"/>
                <a:gd name="connsiteY7" fmla="*/ 348000 h 451677"/>
                <a:gd name="connsiteX8" fmla="*/ 79968 w 916718"/>
                <a:gd name="connsiteY8" fmla="*/ 386100 h 45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718" h="451677">
                  <a:moveTo>
                    <a:pt x="79968" y="386100"/>
                  </a:moveTo>
                  <a:cubicBezTo>
                    <a:pt x="192151" y="332125"/>
                    <a:pt x="690626" y="82887"/>
                    <a:pt x="826093" y="24150"/>
                  </a:cubicBezTo>
                  <a:cubicBezTo>
                    <a:pt x="961560" y="-34587"/>
                    <a:pt x="909701" y="32087"/>
                    <a:pt x="892768" y="33675"/>
                  </a:cubicBezTo>
                  <a:cubicBezTo>
                    <a:pt x="875835" y="35262"/>
                    <a:pt x="820272" y="15683"/>
                    <a:pt x="724493" y="33675"/>
                  </a:cubicBezTo>
                  <a:cubicBezTo>
                    <a:pt x="628714" y="51667"/>
                    <a:pt x="357781" y="120987"/>
                    <a:pt x="318093" y="141625"/>
                  </a:cubicBezTo>
                  <a:cubicBezTo>
                    <a:pt x="278406" y="162262"/>
                    <a:pt x="537697" y="106700"/>
                    <a:pt x="486368" y="157500"/>
                  </a:cubicBezTo>
                  <a:cubicBezTo>
                    <a:pt x="435039" y="208300"/>
                    <a:pt x="65680" y="414675"/>
                    <a:pt x="10118" y="446425"/>
                  </a:cubicBezTo>
                  <a:cubicBezTo>
                    <a:pt x="-45444" y="478175"/>
                    <a:pt x="145585" y="355937"/>
                    <a:pt x="152993" y="348000"/>
                  </a:cubicBezTo>
                  <a:cubicBezTo>
                    <a:pt x="160401" y="340062"/>
                    <a:pt x="-32215" y="440075"/>
                    <a:pt x="79968" y="386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0" name="フリーフォーム 369">
              <a:extLst>
                <a:ext uri="{FF2B5EF4-FFF2-40B4-BE49-F238E27FC236}">
                  <a16:creationId xmlns:a16="http://schemas.microsoft.com/office/drawing/2014/main" id="{F0C2ADF0-ED12-5745-F192-A76F5B235EFA}"/>
                </a:ext>
              </a:extLst>
            </p:cNvPr>
            <p:cNvSpPr/>
            <p:nvPr/>
          </p:nvSpPr>
          <p:spPr>
            <a:xfrm>
              <a:off x="7340452" y="4651177"/>
              <a:ext cx="600420" cy="334501"/>
            </a:xfrm>
            <a:custGeom>
              <a:avLst/>
              <a:gdLst>
                <a:gd name="connsiteX0" fmla="*/ 600223 w 600420"/>
                <a:gd name="connsiteY0" fmla="*/ 198 h 334501"/>
                <a:gd name="connsiteX1" fmla="*/ 406548 w 600420"/>
                <a:gd name="connsiteY1" fmla="*/ 158948 h 334501"/>
                <a:gd name="connsiteX2" fmla="*/ 292248 w 600420"/>
                <a:gd name="connsiteY2" fmla="*/ 276423 h 334501"/>
                <a:gd name="connsiteX3" fmla="*/ 352573 w 600420"/>
                <a:gd name="connsiteY3" fmla="*/ 266898 h 334501"/>
                <a:gd name="connsiteX4" fmla="*/ 428773 w 600420"/>
                <a:gd name="connsiteY4" fmla="*/ 333573 h 334501"/>
                <a:gd name="connsiteX5" fmla="*/ 289073 w 600420"/>
                <a:gd name="connsiteY5" fmla="*/ 209748 h 334501"/>
                <a:gd name="connsiteX6" fmla="*/ 152548 w 600420"/>
                <a:gd name="connsiteY6" fmla="*/ 212923 h 334501"/>
                <a:gd name="connsiteX7" fmla="*/ 3323 w 600420"/>
                <a:gd name="connsiteY7" fmla="*/ 247848 h 334501"/>
                <a:gd name="connsiteX8" fmla="*/ 304948 w 600420"/>
                <a:gd name="connsiteY8" fmla="*/ 193873 h 334501"/>
                <a:gd name="connsiteX9" fmla="*/ 254148 w 600420"/>
                <a:gd name="connsiteY9" fmla="*/ 146248 h 334501"/>
                <a:gd name="connsiteX10" fmla="*/ 374798 w 600420"/>
                <a:gd name="connsiteY10" fmla="*/ 152598 h 334501"/>
                <a:gd name="connsiteX11" fmla="*/ 450998 w 600420"/>
                <a:gd name="connsiteY11" fmla="*/ 63698 h 334501"/>
                <a:gd name="connsiteX12" fmla="*/ 368448 w 600420"/>
                <a:gd name="connsiteY12" fmla="*/ 124023 h 334501"/>
                <a:gd name="connsiteX13" fmla="*/ 600223 w 600420"/>
                <a:gd name="connsiteY13" fmla="*/ 198 h 33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420" h="334501">
                  <a:moveTo>
                    <a:pt x="600223" y="198"/>
                  </a:moveTo>
                  <a:cubicBezTo>
                    <a:pt x="606573" y="6019"/>
                    <a:pt x="457877" y="112911"/>
                    <a:pt x="406548" y="158948"/>
                  </a:cubicBezTo>
                  <a:cubicBezTo>
                    <a:pt x="355219" y="204986"/>
                    <a:pt x="301244" y="258431"/>
                    <a:pt x="292248" y="276423"/>
                  </a:cubicBezTo>
                  <a:cubicBezTo>
                    <a:pt x="283252" y="294415"/>
                    <a:pt x="329819" y="257373"/>
                    <a:pt x="352573" y="266898"/>
                  </a:cubicBezTo>
                  <a:cubicBezTo>
                    <a:pt x="375327" y="276423"/>
                    <a:pt x="439356" y="343098"/>
                    <a:pt x="428773" y="333573"/>
                  </a:cubicBezTo>
                  <a:cubicBezTo>
                    <a:pt x="418190" y="324048"/>
                    <a:pt x="335110" y="229856"/>
                    <a:pt x="289073" y="209748"/>
                  </a:cubicBezTo>
                  <a:cubicBezTo>
                    <a:pt x="243036" y="189640"/>
                    <a:pt x="200173" y="206573"/>
                    <a:pt x="152548" y="212923"/>
                  </a:cubicBezTo>
                  <a:cubicBezTo>
                    <a:pt x="104923" y="219273"/>
                    <a:pt x="-22077" y="251023"/>
                    <a:pt x="3323" y="247848"/>
                  </a:cubicBezTo>
                  <a:cubicBezTo>
                    <a:pt x="28723" y="244673"/>
                    <a:pt x="263144" y="210806"/>
                    <a:pt x="304948" y="193873"/>
                  </a:cubicBezTo>
                  <a:cubicBezTo>
                    <a:pt x="346752" y="176940"/>
                    <a:pt x="242506" y="153127"/>
                    <a:pt x="254148" y="146248"/>
                  </a:cubicBezTo>
                  <a:cubicBezTo>
                    <a:pt x="265790" y="139369"/>
                    <a:pt x="341990" y="166356"/>
                    <a:pt x="374798" y="152598"/>
                  </a:cubicBezTo>
                  <a:cubicBezTo>
                    <a:pt x="407606" y="138840"/>
                    <a:pt x="452056" y="68460"/>
                    <a:pt x="450998" y="63698"/>
                  </a:cubicBezTo>
                  <a:cubicBezTo>
                    <a:pt x="449940" y="58936"/>
                    <a:pt x="348869" y="129844"/>
                    <a:pt x="368448" y="124023"/>
                  </a:cubicBezTo>
                  <a:cubicBezTo>
                    <a:pt x="388027" y="118202"/>
                    <a:pt x="593873" y="-5623"/>
                    <a:pt x="600223" y="1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1" name="フリーフォーム 370">
              <a:extLst>
                <a:ext uri="{FF2B5EF4-FFF2-40B4-BE49-F238E27FC236}">
                  <a16:creationId xmlns:a16="http://schemas.microsoft.com/office/drawing/2014/main" id="{8F4FF7BB-8C97-8BE9-9219-D08C0A9F7E41}"/>
                </a:ext>
              </a:extLst>
            </p:cNvPr>
            <p:cNvSpPr/>
            <p:nvPr/>
          </p:nvSpPr>
          <p:spPr>
            <a:xfrm>
              <a:off x="7478338" y="4089394"/>
              <a:ext cx="517177" cy="369855"/>
            </a:xfrm>
            <a:custGeom>
              <a:avLst/>
              <a:gdLst>
                <a:gd name="connsiteX0" fmla="*/ 516312 w 517177"/>
                <a:gd name="connsiteY0" fmla="*/ 107956 h 369855"/>
                <a:gd name="connsiteX1" fmla="*/ 271837 w 517177"/>
                <a:gd name="connsiteY1" fmla="*/ 263531 h 369855"/>
                <a:gd name="connsiteX2" fmla="*/ 1962 w 517177"/>
                <a:gd name="connsiteY2" fmla="*/ 368306 h 369855"/>
                <a:gd name="connsiteX3" fmla="*/ 417887 w 517177"/>
                <a:gd name="connsiteY3" fmla="*/ 184156 h 369855"/>
                <a:gd name="connsiteX4" fmla="*/ 468687 w 517177"/>
                <a:gd name="connsiteY4" fmla="*/ 6 h 369855"/>
                <a:gd name="connsiteX5" fmla="*/ 357562 w 517177"/>
                <a:gd name="connsiteY5" fmla="*/ 190506 h 369855"/>
                <a:gd name="connsiteX6" fmla="*/ 516312 w 517177"/>
                <a:gd name="connsiteY6" fmla="*/ 107956 h 36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177" h="369855">
                  <a:moveTo>
                    <a:pt x="516312" y="107956"/>
                  </a:moveTo>
                  <a:cubicBezTo>
                    <a:pt x="502025" y="120127"/>
                    <a:pt x="357562" y="220139"/>
                    <a:pt x="271837" y="263531"/>
                  </a:cubicBezTo>
                  <a:cubicBezTo>
                    <a:pt x="186112" y="306923"/>
                    <a:pt x="-22380" y="381535"/>
                    <a:pt x="1962" y="368306"/>
                  </a:cubicBezTo>
                  <a:cubicBezTo>
                    <a:pt x="26304" y="355077"/>
                    <a:pt x="340099" y="245539"/>
                    <a:pt x="417887" y="184156"/>
                  </a:cubicBezTo>
                  <a:cubicBezTo>
                    <a:pt x="495674" y="122773"/>
                    <a:pt x="478741" y="-1052"/>
                    <a:pt x="468687" y="6"/>
                  </a:cubicBezTo>
                  <a:cubicBezTo>
                    <a:pt x="458633" y="1064"/>
                    <a:pt x="351741" y="178864"/>
                    <a:pt x="357562" y="190506"/>
                  </a:cubicBezTo>
                  <a:cubicBezTo>
                    <a:pt x="363383" y="202148"/>
                    <a:pt x="530599" y="95785"/>
                    <a:pt x="516312" y="1079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2" name="フリーフォーム 371">
              <a:extLst>
                <a:ext uri="{FF2B5EF4-FFF2-40B4-BE49-F238E27FC236}">
                  <a16:creationId xmlns:a16="http://schemas.microsoft.com/office/drawing/2014/main" id="{9FF144B4-D998-EA46-CB5F-99D6024B4D6C}"/>
                </a:ext>
              </a:extLst>
            </p:cNvPr>
            <p:cNvSpPr/>
            <p:nvPr/>
          </p:nvSpPr>
          <p:spPr>
            <a:xfrm>
              <a:off x="7352958" y="4533441"/>
              <a:ext cx="508343" cy="426253"/>
            </a:xfrm>
            <a:custGeom>
              <a:avLst/>
              <a:gdLst>
                <a:gd name="connsiteX0" fmla="*/ 508342 w 508343"/>
                <a:gd name="connsiteY0" fmla="*/ 459 h 426253"/>
                <a:gd name="connsiteX1" fmla="*/ 222592 w 508343"/>
                <a:gd name="connsiteY1" fmla="*/ 213184 h 426253"/>
                <a:gd name="connsiteX2" fmla="*/ 342 w 508343"/>
                <a:gd name="connsiteY2" fmla="*/ 425909 h 426253"/>
                <a:gd name="connsiteX3" fmla="*/ 174967 w 508343"/>
                <a:gd name="connsiteY3" fmla="*/ 263984 h 426253"/>
                <a:gd name="connsiteX4" fmla="*/ 301967 w 508343"/>
                <a:gd name="connsiteY4" fmla="*/ 305259 h 426253"/>
                <a:gd name="connsiteX5" fmla="*/ 178142 w 508343"/>
                <a:gd name="connsiteY5" fmla="*/ 248109 h 426253"/>
                <a:gd name="connsiteX6" fmla="*/ 219417 w 508343"/>
                <a:gd name="connsiteY6" fmla="*/ 146509 h 426253"/>
                <a:gd name="connsiteX7" fmla="*/ 168617 w 508343"/>
                <a:gd name="connsiteY7" fmla="*/ 38559 h 426253"/>
                <a:gd name="connsiteX8" fmla="*/ 219417 w 508343"/>
                <a:gd name="connsiteY8" fmla="*/ 152859 h 426253"/>
                <a:gd name="connsiteX9" fmla="*/ 508342 w 508343"/>
                <a:gd name="connsiteY9" fmla="*/ 459 h 42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8343" h="426253">
                  <a:moveTo>
                    <a:pt x="508342" y="459"/>
                  </a:moveTo>
                  <a:cubicBezTo>
                    <a:pt x="508871" y="10513"/>
                    <a:pt x="307259" y="142276"/>
                    <a:pt x="222592" y="213184"/>
                  </a:cubicBezTo>
                  <a:cubicBezTo>
                    <a:pt x="137925" y="284092"/>
                    <a:pt x="8279" y="417442"/>
                    <a:pt x="342" y="425909"/>
                  </a:cubicBezTo>
                  <a:cubicBezTo>
                    <a:pt x="-7596" y="434376"/>
                    <a:pt x="124696" y="284092"/>
                    <a:pt x="174967" y="263984"/>
                  </a:cubicBezTo>
                  <a:cubicBezTo>
                    <a:pt x="225238" y="243876"/>
                    <a:pt x="301438" y="307905"/>
                    <a:pt x="301967" y="305259"/>
                  </a:cubicBezTo>
                  <a:cubicBezTo>
                    <a:pt x="302496" y="302613"/>
                    <a:pt x="191900" y="274567"/>
                    <a:pt x="178142" y="248109"/>
                  </a:cubicBezTo>
                  <a:cubicBezTo>
                    <a:pt x="164384" y="221651"/>
                    <a:pt x="221005" y="181434"/>
                    <a:pt x="219417" y="146509"/>
                  </a:cubicBezTo>
                  <a:cubicBezTo>
                    <a:pt x="217829" y="111584"/>
                    <a:pt x="168617" y="37501"/>
                    <a:pt x="168617" y="38559"/>
                  </a:cubicBezTo>
                  <a:cubicBezTo>
                    <a:pt x="168617" y="39617"/>
                    <a:pt x="169146" y="157092"/>
                    <a:pt x="219417" y="152859"/>
                  </a:cubicBezTo>
                  <a:cubicBezTo>
                    <a:pt x="269688" y="148626"/>
                    <a:pt x="507813" y="-9595"/>
                    <a:pt x="508342" y="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3" name="フリーフォーム 372">
              <a:extLst>
                <a:ext uri="{FF2B5EF4-FFF2-40B4-BE49-F238E27FC236}">
                  <a16:creationId xmlns:a16="http://schemas.microsoft.com/office/drawing/2014/main" id="{9F2D57E1-6DAF-9614-A64E-B45D4B908ECC}"/>
                </a:ext>
              </a:extLst>
            </p:cNvPr>
            <p:cNvSpPr/>
            <p:nvPr/>
          </p:nvSpPr>
          <p:spPr>
            <a:xfrm>
              <a:off x="6655559" y="4726172"/>
              <a:ext cx="1377191" cy="341715"/>
            </a:xfrm>
            <a:custGeom>
              <a:avLst/>
              <a:gdLst>
                <a:gd name="connsiteX0" fmla="*/ 5591 w 1377191"/>
                <a:gd name="connsiteY0" fmla="*/ 204603 h 341715"/>
                <a:gd name="connsiteX1" fmla="*/ 739016 w 1377191"/>
                <a:gd name="connsiteY1" fmla="*/ 1403 h 341715"/>
                <a:gd name="connsiteX2" fmla="*/ 526291 w 1377191"/>
                <a:gd name="connsiteY2" fmla="*/ 115703 h 341715"/>
                <a:gd name="connsiteX3" fmla="*/ 827916 w 1377191"/>
                <a:gd name="connsiteY3" fmla="*/ 134753 h 341715"/>
                <a:gd name="connsiteX4" fmla="*/ 710441 w 1377191"/>
                <a:gd name="connsiteY4" fmla="*/ 166503 h 341715"/>
                <a:gd name="connsiteX5" fmla="*/ 919991 w 1377191"/>
                <a:gd name="connsiteY5" fmla="*/ 172853 h 341715"/>
                <a:gd name="connsiteX6" fmla="*/ 1377191 w 1377191"/>
                <a:gd name="connsiteY6" fmla="*/ 341128 h 341715"/>
                <a:gd name="connsiteX7" fmla="*/ 916816 w 1377191"/>
                <a:gd name="connsiteY7" fmla="*/ 226828 h 341715"/>
                <a:gd name="connsiteX8" fmla="*/ 408816 w 1377191"/>
                <a:gd name="connsiteY8" fmla="*/ 182378 h 341715"/>
                <a:gd name="connsiteX9" fmla="*/ 40516 w 1377191"/>
                <a:gd name="connsiteY9" fmla="*/ 245878 h 341715"/>
                <a:gd name="connsiteX10" fmla="*/ 383416 w 1377191"/>
                <a:gd name="connsiteY10" fmla="*/ 198253 h 341715"/>
                <a:gd name="connsiteX11" fmla="*/ 5591 w 1377191"/>
                <a:gd name="connsiteY11" fmla="*/ 204603 h 34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191" h="341715">
                  <a:moveTo>
                    <a:pt x="5591" y="204603"/>
                  </a:moveTo>
                  <a:cubicBezTo>
                    <a:pt x="64858" y="171795"/>
                    <a:pt x="652233" y="16220"/>
                    <a:pt x="739016" y="1403"/>
                  </a:cubicBezTo>
                  <a:cubicBezTo>
                    <a:pt x="825799" y="-13414"/>
                    <a:pt x="511474" y="93478"/>
                    <a:pt x="526291" y="115703"/>
                  </a:cubicBezTo>
                  <a:cubicBezTo>
                    <a:pt x="541108" y="137928"/>
                    <a:pt x="797224" y="126286"/>
                    <a:pt x="827916" y="134753"/>
                  </a:cubicBezTo>
                  <a:cubicBezTo>
                    <a:pt x="858608" y="143220"/>
                    <a:pt x="695095" y="160153"/>
                    <a:pt x="710441" y="166503"/>
                  </a:cubicBezTo>
                  <a:cubicBezTo>
                    <a:pt x="725787" y="172853"/>
                    <a:pt x="808866" y="143749"/>
                    <a:pt x="919991" y="172853"/>
                  </a:cubicBezTo>
                  <a:cubicBezTo>
                    <a:pt x="1031116" y="201957"/>
                    <a:pt x="1377720" y="332132"/>
                    <a:pt x="1377191" y="341128"/>
                  </a:cubicBezTo>
                  <a:cubicBezTo>
                    <a:pt x="1376662" y="350124"/>
                    <a:pt x="1078212" y="253286"/>
                    <a:pt x="916816" y="226828"/>
                  </a:cubicBezTo>
                  <a:cubicBezTo>
                    <a:pt x="755420" y="200370"/>
                    <a:pt x="554866" y="179203"/>
                    <a:pt x="408816" y="182378"/>
                  </a:cubicBezTo>
                  <a:cubicBezTo>
                    <a:pt x="262766" y="185553"/>
                    <a:pt x="44749" y="243232"/>
                    <a:pt x="40516" y="245878"/>
                  </a:cubicBezTo>
                  <a:cubicBezTo>
                    <a:pt x="36283" y="248524"/>
                    <a:pt x="389237" y="203545"/>
                    <a:pt x="383416" y="198253"/>
                  </a:cubicBezTo>
                  <a:cubicBezTo>
                    <a:pt x="377595" y="192961"/>
                    <a:pt x="-53676" y="237411"/>
                    <a:pt x="5591" y="204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4" name="フリーフォーム 373">
              <a:extLst>
                <a:ext uri="{FF2B5EF4-FFF2-40B4-BE49-F238E27FC236}">
                  <a16:creationId xmlns:a16="http://schemas.microsoft.com/office/drawing/2014/main" id="{492CE705-4FFC-487A-8FE5-C9E537CD72EA}"/>
                </a:ext>
              </a:extLst>
            </p:cNvPr>
            <p:cNvSpPr/>
            <p:nvPr/>
          </p:nvSpPr>
          <p:spPr>
            <a:xfrm>
              <a:off x="6808252" y="3885098"/>
              <a:ext cx="1117788" cy="752675"/>
            </a:xfrm>
            <a:custGeom>
              <a:avLst/>
              <a:gdLst>
                <a:gd name="connsiteX0" fmla="*/ 970498 w 1117788"/>
                <a:gd name="connsiteY0" fmla="*/ 1102 h 752675"/>
                <a:gd name="connsiteX1" fmla="*/ 472023 w 1117788"/>
                <a:gd name="connsiteY1" fmla="*/ 188427 h 752675"/>
                <a:gd name="connsiteX2" fmla="*/ 557748 w 1117788"/>
                <a:gd name="connsiteY2" fmla="*/ 159852 h 752675"/>
                <a:gd name="connsiteX3" fmla="*/ 5298 w 1117788"/>
                <a:gd name="connsiteY3" fmla="*/ 744052 h 752675"/>
                <a:gd name="connsiteX4" fmla="*/ 271998 w 1117788"/>
                <a:gd name="connsiteY4" fmla="*/ 521802 h 752675"/>
                <a:gd name="connsiteX5" fmla="*/ 160873 w 1117788"/>
                <a:gd name="connsiteY5" fmla="*/ 702777 h 752675"/>
                <a:gd name="connsiteX6" fmla="*/ 329148 w 1117788"/>
                <a:gd name="connsiteY6" fmla="*/ 515452 h 752675"/>
                <a:gd name="connsiteX7" fmla="*/ 843498 w 1117788"/>
                <a:gd name="connsiteY7" fmla="*/ 188427 h 752675"/>
                <a:gd name="connsiteX8" fmla="*/ 627598 w 1117788"/>
                <a:gd name="connsiteY8" fmla="*/ 315427 h 752675"/>
                <a:gd name="connsiteX9" fmla="*/ 1033998 w 1117788"/>
                <a:gd name="connsiteY9" fmla="*/ 105877 h 752675"/>
                <a:gd name="connsiteX10" fmla="*/ 745073 w 1117788"/>
                <a:gd name="connsiteY10" fmla="*/ 207477 h 752675"/>
                <a:gd name="connsiteX11" fmla="*/ 1116548 w 1117788"/>
                <a:gd name="connsiteY11" fmla="*/ 26502 h 752675"/>
                <a:gd name="connsiteX12" fmla="*/ 868898 w 1117788"/>
                <a:gd name="connsiteY12" fmla="*/ 105877 h 752675"/>
                <a:gd name="connsiteX13" fmla="*/ 970498 w 1117788"/>
                <a:gd name="connsiteY13" fmla="*/ 1102 h 75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7788" h="752675">
                  <a:moveTo>
                    <a:pt x="970498" y="1102"/>
                  </a:moveTo>
                  <a:cubicBezTo>
                    <a:pt x="904352" y="14860"/>
                    <a:pt x="540815" y="161969"/>
                    <a:pt x="472023" y="188427"/>
                  </a:cubicBezTo>
                  <a:cubicBezTo>
                    <a:pt x="403231" y="214885"/>
                    <a:pt x="635535" y="67248"/>
                    <a:pt x="557748" y="159852"/>
                  </a:cubicBezTo>
                  <a:cubicBezTo>
                    <a:pt x="479960" y="252456"/>
                    <a:pt x="52923" y="683727"/>
                    <a:pt x="5298" y="744052"/>
                  </a:cubicBezTo>
                  <a:cubicBezTo>
                    <a:pt x="-42327" y="804377"/>
                    <a:pt x="246069" y="528681"/>
                    <a:pt x="271998" y="521802"/>
                  </a:cubicBezTo>
                  <a:cubicBezTo>
                    <a:pt x="297927" y="514923"/>
                    <a:pt x="151348" y="703835"/>
                    <a:pt x="160873" y="702777"/>
                  </a:cubicBezTo>
                  <a:cubicBezTo>
                    <a:pt x="170398" y="701719"/>
                    <a:pt x="215377" y="601177"/>
                    <a:pt x="329148" y="515452"/>
                  </a:cubicBezTo>
                  <a:cubicBezTo>
                    <a:pt x="442919" y="429727"/>
                    <a:pt x="793756" y="221764"/>
                    <a:pt x="843498" y="188427"/>
                  </a:cubicBezTo>
                  <a:cubicBezTo>
                    <a:pt x="893240" y="155090"/>
                    <a:pt x="595848" y="329185"/>
                    <a:pt x="627598" y="315427"/>
                  </a:cubicBezTo>
                  <a:cubicBezTo>
                    <a:pt x="659348" y="301669"/>
                    <a:pt x="1014419" y="123869"/>
                    <a:pt x="1033998" y="105877"/>
                  </a:cubicBezTo>
                  <a:cubicBezTo>
                    <a:pt x="1053577" y="87885"/>
                    <a:pt x="731315" y="220706"/>
                    <a:pt x="745073" y="207477"/>
                  </a:cubicBezTo>
                  <a:cubicBezTo>
                    <a:pt x="758831" y="194248"/>
                    <a:pt x="1095911" y="43435"/>
                    <a:pt x="1116548" y="26502"/>
                  </a:cubicBezTo>
                  <a:cubicBezTo>
                    <a:pt x="1137186" y="9569"/>
                    <a:pt x="893769" y="104819"/>
                    <a:pt x="868898" y="105877"/>
                  </a:cubicBezTo>
                  <a:cubicBezTo>
                    <a:pt x="844027" y="106935"/>
                    <a:pt x="1036644" y="-12656"/>
                    <a:pt x="970498" y="1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5" name="フリーフォーム 374">
              <a:extLst>
                <a:ext uri="{FF2B5EF4-FFF2-40B4-BE49-F238E27FC236}">
                  <a16:creationId xmlns:a16="http://schemas.microsoft.com/office/drawing/2014/main" id="{3527AAB2-CA2A-5B04-8C2E-4D2D6740A080}"/>
                </a:ext>
              </a:extLst>
            </p:cNvPr>
            <p:cNvSpPr/>
            <p:nvPr/>
          </p:nvSpPr>
          <p:spPr>
            <a:xfrm>
              <a:off x="6566306" y="4317283"/>
              <a:ext cx="1473175" cy="589014"/>
            </a:xfrm>
            <a:custGeom>
              <a:avLst/>
              <a:gdLst>
                <a:gd name="connsiteX0" fmla="*/ 28169 w 1473175"/>
                <a:gd name="connsiteY0" fmla="*/ 569042 h 589014"/>
                <a:gd name="connsiteX1" fmla="*/ 1396594 w 1473175"/>
                <a:gd name="connsiteY1" fmla="*/ 32467 h 589014"/>
                <a:gd name="connsiteX2" fmla="*/ 1301344 w 1473175"/>
                <a:gd name="connsiteY2" fmla="*/ 83267 h 589014"/>
                <a:gd name="connsiteX3" fmla="*/ 1320394 w 1473175"/>
                <a:gd name="connsiteY3" fmla="*/ 276942 h 589014"/>
                <a:gd name="connsiteX4" fmla="*/ 1314044 w 1473175"/>
                <a:gd name="connsiteY4" fmla="*/ 235667 h 589014"/>
                <a:gd name="connsiteX5" fmla="*/ 999719 w 1473175"/>
                <a:gd name="connsiteY5" fmla="*/ 378542 h 589014"/>
                <a:gd name="connsiteX6" fmla="*/ 456794 w 1473175"/>
                <a:gd name="connsiteY6" fmla="*/ 518242 h 589014"/>
                <a:gd name="connsiteX7" fmla="*/ 739369 w 1473175"/>
                <a:gd name="connsiteY7" fmla="*/ 397592 h 589014"/>
                <a:gd name="connsiteX8" fmla="*/ 298044 w 1473175"/>
                <a:gd name="connsiteY8" fmla="*/ 575392 h 589014"/>
                <a:gd name="connsiteX9" fmla="*/ 345669 w 1473175"/>
                <a:gd name="connsiteY9" fmla="*/ 530942 h 589014"/>
                <a:gd name="connsiteX10" fmla="*/ 463144 w 1473175"/>
                <a:gd name="connsiteY10" fmla="*/ 476967 h 589014"/>
                <a:gd name="connsiteX11" fmla="*/ 28169 w 1473175"/>
                <a:gd name="connsiteY11" fmla="*/ 569042 h 589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3175" h="589014">
                  <a:moveTo>
                    <a:pt x="28169" y="569042"/>
                  </a:moveTo>
                  <a:cubicBezTo>
                    <a:pt x="183744" y="494959"/>
                    <a:pt x="1184398" y="113429"/>
                    <a:pt x="1396594" y="32467"/>
                  </a:cubicBezTo>
                  <a:cubicBezTo>
                    <a:pt x="1608790" y="-48495"/>
                    <a:pt x="1314044" y="42521"/>
                    <a:pt x="1301344" y="83267"/>
                  </a:cubicBezTo>
                  <a:cubicBezTo>
                    <a:pt x="1288644" y="124013"/>
                    <a:pt x="1318277" y="251542"/>
                    <a:pt x="1320394" y="276942"/>
                  </a:cubicBezTo>
                  <a:cubicBezTo>
                    <a:pt x="1322511" y="302342"/>
                    <a:pt x="1367490" y="218734"/>
                    <a:pt x="1314044" y="235667"/>
                  </a:cubicBezTo>
                  <a:cubicBezTo>
                    <a:pt x="1260598" y="252600"/>
                    <a:pt x="1142594" y="331446"/>
                    <a:pt x="999719" y="378542"/>
                  </a:cubicBezTo>
                  <a:cubicBezTo>
                    <a:pt x="856844" y="425638"/>
                    <a:pt x="500186" y="515067"/>
                    <a:pt x="456794" y="518242"/>
                  </a:cubicBezTo>
                  <a:cubicBezTo>
                    <a:pt x="413402" y="521417"/>
                    <a:pt x="765827" y="388067"/>
                    <a:pt x="739369" y="397592"/>
                  </a:cubicBezTo>
                  <a:cubicBezTo>
                    <a:pt x="712911" y="407117"/>
                    <a:pt x="363661" y="553167"/>
                    <a:pt x="298044" y="575392"/>
                  </a:cubicBezTo>
                  <a:cubicBezTo>
                    <a:pt x="232427" y="597617"/>
                    <a:pt x="318152" y="547346"/>
                    <a:pt x="345669" y="530942"/>
                  </a:cubicBezTo>
                  <a:cubicBezTo>
                    <a:pt x="373186" y="514538"/>
                    <a:pt x="516590" y="465854"/>
                    <a:pt x="463144" y="476967"/>
                  </a:cubicBezTo>
                  <a:cubicBezTo>
                    <a:pt x="409698" y="488079"/>
                    <a:pt x="-127406" y="643125"/>
                    <a:pt x="28169" y="569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6" name="フリーフォーム 375">
              <a:extLst>
                <a:ext uri="{FF2B5EF4-FFF2-40B4-BE49-F238E27FC236}">
                  <a16:creationId xmlns:a16="http://schemas.microsoft.com/office/drawing/2014/main" id="{19FFD604-C896-FF43-88D9-926AB0BB1B55}"/>
                </a:ext>
              </a:extLst>
            </p:cNvPr>
            <p:cNvSpPr/>
            <p:nvPr/>
          </p:nvSpPr>
          <p:spPr>
            <a:xfrm>
              <a:off x="1745618" y="7505107"/>
              <a:ext cx="323047" cy="607286"/>
            </a:xfrm>
            <a:custGeom>
              <a:avLst/>
              <a:gdLst>
                <a:gd name="connsiteX0" fmla="*/ 238757 w 323047"/>
                <a:gd name="connsiteY0" fmla="*/ 593 h 607286"/>
                <a:gd name="connsiteX1" fmla="*/ 321307 w 323047"/>
                <a:gd name="connsiteY1" fmla="*/ 124418 h 607286"/>
                <a:gd name="connsiteX2" fmla="*/ 146682 w 323047"/>
                <a:gd name="connsiteY2" fmla="*/ 289518 h 607286"/>
                <a:gd name="connsiteX3" fmla="*/ 41907 w 323047"/>
                <a:gd name="connsiteY3" fmla="*/ 403818 h 607286"/>
                <a:gd name="connsiteX4" fmla="*/ 118107 w 323047"/>
                <a:gd name="connsiteY4" fmla="*/ 387943 h 607286"/>
                <a:gd name="connsiteX5" fmla="*/ 38732 w 323047"/>
                <a:gd name="connsiteY5" fmla="*/ 454618 h 607286"/>
                <a:gd name="connsiteX6" fmla="*/ 89532 w 323047"/>
                <a:gd name="connsiteY6" fmla="*/ 540343 h 607286"/>
                <a:gd name="connsiteX7" fmla="*/ 60957 w 323047"/>
                <a:gd name="connsiteY7" fmla="*/ 553043 h 607286"/>
                <a:gd name="connsiteX8" fmla="*/ 13332 w 323047"/>
                <a:gd name="connsiteY8" fmla="*/ 607018 h 607286"/>
                <a:gd name="connsiteX9" fmla="*/ 13332 w 323047"/>
                <a:gd name="connsiteY9" fmla="*/ 527643 h 607286"/>
                <a:gd name="connsiteX10" fmla="*/ 10157 w 323047"/>
                <a:gd name="connsiteY10" fmla="*/ 406993 h 607286"/>
                <a:gd name="connsiteX11" fmla="*/ 159382 w 323047"/>
                <a:gd name="connsiteY11" fmla="*/ 216493 h 607286"/>
                <a:gd name="connsiteX12" fmla="*/ 251457 w 323047"/>
                <a:gd name="connsiteY12" fmla="*/ 178393 h 607286"/>
                <a:gd name="connsiteX13" fmla="*/ 267332 w 323047"/>
                <a:gd name="connsiteY13" fmla="*/ 159343 h 607286"/>
                <a:gd name="connsiteX14" fmla="*/ 260982 w 323047"/>
                <a:gd name="connsiteY14" fmla="*/ 114893 h 607286"/>
                <a:gd name="connsiteX15" fmla="*/ 280032 w 323047"/>
                <a:gd name="connsiteY15" fmla="*/ 175218 h 607286"/>
                <a:gd name="connsiteX16" fmla="*/ 238757 w 323047"/>
                <a:gd name="connsiteY16" fmla="*/ 593 h 60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047" h="607286">
                  <a:moveTo>
                    <a:pt x="238757" y="593"/>
                  </a:moveTo>
                  <a:cubicBezTo>
                    <a:pt x="245636" y="-7874"/>
                    <a:pt x="336653" y="76264"/>
                    <a:pt x="321307" y="124418"/>
                  </a:cubicBezTo>
                  <a:cubicBezTo>
                    <a:pt x="305961" y="172572"/>
                    <a:pt x="193249" y="242951"/>
                    <a:pt x="146682" y="289518"/>
                  </a:cubicBezTo>
                  <a:cubicBezTo>
                    <a:pt x="100115" y="336085"/>
                    <a:pt x="46670" y="387414"/>
                    <a:pt x="41907" y="403818"/>
                  </a:cubicBezTo>
                  <a:cubicBezTo>
                    <a:pt x="37144" y="420222"/>
                    <a:pt x="118636" y="379476"/>
                    <a:pt x="118107" y="387943"/>
                  </a:cubicBezTo>
                  <a:cubicBezTo>
                    <a:pt x="117578" y="396410"/>
                    <a:pt x="43494" y="429218"/>
                    <a:pt x="38732" y="454618"/>
                  </a:cubicBezTo>
                  <a:cubicBezTo>
                    <a:pt x="33970" y="480018"/>
                    <a:pt x="85828" y="523939"/>
                    <a:pt x="89532" y="540343"/>
                  </a:cubicBezTo>
                  <a:cubicBezTo>
                    <a:pt x="93236" y="556747"/>
                    <a:pt x="73657" y="541931"/>
                    <a:pt x="60957" y="553043"/>
                  </a:cubicBezTo>
                  <a:cubicBezTo>
                    <a:pt x="48257" y="564155"/>
                    <a:pt x="21269" y="611251"/>
                    <a:pt x="13332" y="607018"/>
                  </a:cubicBezTo>
                  <a:cubicBezTo>
                    <a:pt x="5395" y="602785"/>
                    <a:pt x="13861" y="560980"/>
                    <a:pt x="13332" y="527643"/>
                  </a:cubicBezTo>
                  <a:cubicBezTo>
                    <a:pt x="12803" y="494306"/>
                    <a:pt x="-14185" y="458851"/>
                    <a:pt x="10157" y="406993"/>
                  </a:cubicBezTo>
                  <a:cubicBezTo>
                    <a:pt x="34499" y="355135"/>
                    <a:pt x="119165" y="254593"/>
                    <a:pt x="159382" y="216493"/>
                  </a:cubicBezTo>
                  <a:cubicBezTo>
                    <a:pt x="199599" y="178393"/>
                    <a:pt x="233465" y="187918"/>
                    <a:pt x="251457" y="178393"/>
                  </a:cubicBezTo>
                  <a:cubicBezTo>
                    <a:pt x="269449" y="168868"/>
                    <a:pt x="265745" y="169926"/>
                    <a:pt x="267332" y="159343"/>
                  </a:cubicBezTo>
                  <a:cubicBezTo>
                    <a:pt x="268920" y="148760"/>
                    <a:pt x="258865" y="112247"/>
                    <a:pt x="260982" y="114893"/>
                  </a:cubicBezTo>
                  <a:cubicBezTo>
                    <a:pt x="263099" y="117539"/>
                    <a:pt x="278974" y="188976"/>
                    <a:pt x="280032" y="175218"/>
                  </a:cubicBezTo>
                  <a:cubicBezTo>
                    <a:pt x="281090" y="161460"/>
                    <a:pt x="231878" y="9060"/>
                    <a:pt x="238757" y="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7" name="フリーフォーム 376">
              <a:extLst>
                <a:ext uri="{FF2B5EF4-FFF2-40B4-BE49-F238E27FC236}">
                  <a16:creationId xmlns:a16="http://schemas.microsoft.com/office/drawing/2014/main" id="{208DDC8D-5306-E3E7-7EAC-AF2728090628}"/>
                </a:ext>
              </a:extLst>
            </p:cNvPr>
            <p:cNvSpPr/>
            <p:nvPr/>
          </p:nvSpPr>
          <p:spPr>
            <a:xfrm>
              <a:off x="1525191" y="7736226"/>
              <a:ext cx="183907" cy="508939"/>
            </a:xfrm>
            <a:custGeom>
              <a:avLst/>
              <a:gdLst>
                <a:gd name="connsiteX0" fmla="*/ 182959 w 183907"/>
                <a:gd name="connsiteY0" fmla="*/ 1249 h 508939"/>
                <a:gd name="connsiteX1" fmla="*/ 62309 w 183907"/>
                <a:gd name="connsiteY1" fmla="*/ 274299 h 508939"/>
                <a:gd name="connsiteX2" fmla="*/ 24209 w 183907"/>
                <a:gd name="connsiteY2" fmla="*/ 404474 h 508939"/>
                <a:gd name="connsiteX3" fmla="*/ 71834 w 183907"/>
                <a:gd name="connsiteY3" fmla="*/ 334624 h 508939"/>
                <a:gd name="connsiteX4" fmla="*/ 8334 w 183907"/>
                <a:gd name="connsiteY4" fmla="*/ 439399 h 508939"/>
                <a:gd name="connsiteX5" fmla="*/ 1984 w 183907"/>
                <a:gd name="connsiteY5" fmla="*/ 506074 h 508939"/>
                <a:gd name="connsiteX6" fmla="*/ 11509 w 183907"/>
                <a:gd name="connsiteY6" fmla="*/ 344149 h 508939"/>
                <a:gd name="connsiteX7" fmla="*/ 113109 w 183907"/>
                <a:gd name="connsiteY7" fmla="*/ 179049 h 508939"/>
                <a:gd name="connsiteX8" fmla="*/ 182959 w 183907"/>
                <a:gd name="connsiteY8" fmla="*/ 1249 h 50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907" h="508939">
                  <a:moveTo>
                    <a:pt x="182959" y="1249"/>
                  </a:moveTo>
                  <a:cubicBezTo>
                    <a:pt x="174492" y="17124"/>
                    <a:pt x="88767" y="207095"/>
                    <a:pt x="62309" y="274299"/>
                  </a:cubicBezTo>
                  <a:cubicBezTo>
                    <a:pt x="35851" y="341503"/>
                    <a:pt x="22622" y="394420"/>
                    <a:pt x="24209" y="404474"/>
                  </a:cubicBezTo>
                  <a:cubicBezTo>
                    <a:pt x="25796" y="414528"/>
                    <a:pt x="74480" y="328803"/>
                    <a:pt x="71834" y="334624"/>
                  </a:cubicBezTo>
                  <a:cubicBezTo>
                    <a:pt x="69188" y="340445"/>
                    <a:pt x="19976" y="410824"/>
                    <a:pt x="8334" y="439399"/>
                  </a:cubicBezTo>
                  <a:cubicBezTo>
                    <a:pt x="-3308" y="467974"/>
                    <a:pt x="1455" y="521949"/>
                    <a:pt x="1984" y="506074"/>
                  </a:cubicBezTo>
                  <a:cubicBezTo>
                    <a:pt x="2513" y="490199"/>
                    <a:pt x="-7012" y="398653"/>
                    <a:pt x="11509" y="344149"/>
                  </a:cubicBezTo>
                  <a:cubicBezTo>
                    <a:pt x="30030" y="289645"/>
                    <a:pt x="85063" y="233024"/>
                    <a:pt x="113109" y="179049"/>
                  </a:cubicBezTo>
                  <a:cubicBezTo>
                    <a:pt x="141155" y="125074"/>
                    <a:pt x="191426" y="-14626"/>
                    <a:pt x="182959" y="1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8" name="フリーフォーム 377">
              <a:extLst>
                <a:ext uri="{FF2B5EF4-FFF2-40B4-BE49-F238E27FC236}">
                  <a16:creationId xmlns:a16="http://schemas.microsoft.com/office/drawing/2014/main" id="{FC7132BF-2803-4DF3-A7BB-AA8DACCBD2BD}"/>
                </a:ext>
              </a:extLst>
            </p:cNvPr>
            <p:cNvSpPr/>
            <p:nvPr/>
          </p:nvSpPr>
          <p:spPr>
            <a:xfrm>
              <a:off x="1501268" y="8274027"/>
              <a:ext cx="230926" cy="145820"/>
            </a:xfrm>
            <a:custGeom>
              <a:avLst/>
              <a:gdLst>
                <a:gd name="connsiteX0" fmla="*/ 16382 w 230926"/>
                <a:gd name="connsiteY0" fmla="*/ 23 h 145820"/>
                <a:gd name="connsiteX1" fmla="*/ 79882 w 230926"/>
                <a:gd name="connsiteY1" fmla="*/ 101623 h 145820"/>
                <a:gd name="connsiteX2" fmla="*/ 105282 w 230926"/>
                <a:gd name="connsiteY2" fmla="*/ 139723 h 145820"/>
                <a:gd name="connsiteX3" fmla="*/ 507 w 230926"/>
                <a:gd name="connsiteY3" fmla="*/ 142898 h 145820"/>
                <a:gd name="connsiteX4" fmla="*/ 156082 w 230926"/>
                <a:gd name="connsiteY4" fmla="*/ 111148 h 145820"/>
                <a:gd name="connsiteX5" fmla="*/ 229107 w 230926"/>
                <a:gd name="connsiteY5" fmla="*/ 50823 h 145820"/>
                <a:gd name="connsiteX6" fmla="*/ 86232 w 230926"/>
                <a:gd name="connsiteY6" fmla="*/ 111148 h 145820"/>
                <a:gd name="connsiteX7" fmla="*/ 16382 w 230926"/>
                <a:gd name="connsiteY7" fmla="*/ 23 h 14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26" h="145820">
                  <a:moveTo>
                    <a:pt x="16382" y="23"/>
                  </a:moveTo>
                  <a:cubicBezTo>
                    <a:pt x="15324" y="-1565"/>
                    <a:pt x="65065" y="78340"/>
                    <a:pt x="79882" y="101623"/>
                  </a:cubicBezTo>
                  <a:cubicBezTo>
                    <a:pt x="94699" y="124906"/>
                    <a:pt x="118511" y="132844"/>
                    <a:pt x="105282" y="139723"/>
                  </a:cubicBezTo>
                  <a:cubicBezTo>
                    <a:pt x="92053" y="146602"/>
                    <a:pt x="-7960" y="147661"/>
                    <a:pt x="507" y="142898"/>
                  </a:cubicBezTo>
                  <a:cubicBezTo>
                    <a:pt x="8974" y="138135"/>
                    <a:pt x="117982" y="126494"/>
                    <a:pt x="156082" y="111148"/>
                  </a:cubicBezTo>
                  <a:cubicBezTo>
                    <a:pt x="194182" y="95802"/>
                    <a:pt x="240749" y="50823"/>
                    <a:pt x="229107" y="50823"/>
                  </a:cubicBezTo>
                  <a:cubicBezTo>
                    <a:pt x="217465" y="50823"/>
                    <a:pt x="116924" y="119085"/>
                    <a:pt x="86232" y="111148"/>
                  </a:cubicBezTo>
                  <a:cubicBezTo>
                    <a:pt x="55540" y="103211"/>
                    <a:pt x="17440" y="1611"/>
                    <a:pt x="16382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0016C0CE-570B-FDB2-43A9-63569CF3CC70}"/>
                </a:ext>
              </a:extLst>
            </p:cNvPr>
            <p:cNvSpPr/>
            <p:nvPr/>
          </p:nvSpPr>
          <p:spPr>
            <a:xfrm>
              <a:off x="3737357" y="3751263"/>
              <a:ext cx="211220" cy="919764"/>
            </a:xfrm>
            <a:custGeom>
              <a:avLst/>
              <a:gdLst>
                <a:gd name="connsiteX0" fmla="*/ 209168 w 211220"/>
                <a:gd name="connsiteY0" fmla="*/ 7937 h 919764"/>
                <a:gd name="connsiteX1" fmla="*/ 63118 w 211220"/>
                <a:gd name="connsiteY1" fmla="*/ 452437 h 919764"/>
                <a:gd name="connsiteX2" fmla="*/ 85343 w 211220"/>
                <a:gd name="connsiteY2" fmla="*/ 414337 h 919764"/>
                <a:gd name="connsiteX3" fmla="*/ 18668 w 211220"/>
                <a:gd name="connsiteY3" fmla="*/ 601662 h 919764"/>
                <a:gd name="connsiteX4" fmla="*/ 31368 w 211220"/>
                <a:gd name="connsiteY4" fmla="*/ 557212 h 919764"/>
                <a:gd name="connsiteX5" fmla="*/ 18668 w 211220"/>
                <a:gd name="connsiteY5" fmla="*/ 681037 h 919764"/>
                <a:gd name="connsiteX6" fmla="*/ 18668 w 211220"/>
                <a:gd name="connsiteY6" fmla="*/ 677862 h 919764"/>
                <a:gd name="connsiteX7" fmla="*/ 31368 w 211220"/>
                <a:gd name="connsiteY7" fmla="*/ 735012 h 919764"/>
                <a:gd name="connsiteX8" fmla="*/ 40893 w 211220"/>
                <a:gd name="connsiteY8" fmla="*/ 693737 h 919764"/>
                <a:gd name="connsiteX9" fmla="*/ 34543 w 211220"/>
                <a:gd name="connsiteY9" fmla="*/ 782637 h 919764"/>
                <a:gd name="connsiteX10" fmla="*/ 2793 w 211220"/>
                <a:gd name="connsiteY10" fmla="*/ 919162 h 919764"/>
                <a:gd name="connsiteX11" fmla="*/ 9143 w 211220"/>
                <a:gd name="connsiteY11" fmla="*/ 817562 h 919764"/>
                <a:gd name="connsiteX12" fmla="*/ 69468 w 211220"/>
                <a:gd name="connsiteY12" fmla="*/ 493712 h 919764"/>
                <a:gd name="connsiteX13" fmla="*/ 50418 w 211220"/>
                <a:gd name="connsiteY13" fmla="*/ 557212 h 919764"/>
                <a:gd name="connsiteX14" fmla="*/ 75818 w 211220"/>
                <a:gd name="connsiteY14" fmla="*/ 411162 h 919764"/>
                <a:gd name="connsiteX15" fmla="*/ 75818 w 211220"/>
                <a:gd name="connsiteY15" fmla="*/ 325437 h 919764"/>
                <a:gd name="connsiteX16" fmla="*/ 85343 w 211220"/>
                <a:gd name="connsiteY16" fmla="*/ 265112 h 919764"/>
                <a:gd name="connsiteX17" fmla="*/ 82168 w 211220"/>
                <a:gd name="connsiteY17" fmla="*/ 328612 h 919764"/>
                <a:gd name="connsiteX18" fmla="*/ 145668 w 211220"/>
                <a:gd name="connsiteY18" fmla="*/ 176212 h 919764"/>
                <a:gd name="connsiteX19" fmla="*/ 209168 w 211220"/>
                <a:gd name="connsiteY19" fmla="*/ 7937 h 91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20" h="919764">
                  <a:moveTo>
                    <a:pt x="209168" y="7937"/>
                  </a:moveTo>
                  <a:cubicBezTo>
                    <a:pt x="195410" y="53975"/>
                    <a:pt x="83755" y="384704"/>
                    <a:pt x="63118" y="452437"/>
                  </a:cubicBezTo>
                  <a:cubicBezTo>
                    <a:pt x="42481" y="520170"/>
                    <a:pt x="92751" y="389466"/>
                    <a:pt x="85343" y="414337"/>
                  </a:cubicBezTo>
                  <a:cubicBezTo>
                    <a:pt x="77935" y="439208"/>
                    <a:pt x="27664" y="577850"/>
                    <a:pt x="18668" y="601662"/>
                  </a:cubicBezTo>
                  <a:cubicBezTo>
                    <a:pt x="9672" y="625474"/>
                    <a:pt x="31368" y="543983"/>
                    <a:pt x="31368" y="557212"/>
                  </a:cubicBezTo>
                  <a:cubicBezTo>
                    <a:pt x="31368" y="570441"/>
                    <a:pt x="18668" y="681037"/>
                    <a:pt x="18668" y="681037"/>
                  </a:cubicBezTo>
                  <a:cubicBezTo>
                    <a:pt x="16551" y="701145"/>
                    <a:pt x="16551" y="668866"/>
                    <a:pt x="18668" y="677862"/>
                  </a:cubicBezTo>
                  <a:cubicBezTo>
                    <a:pt x="20785" y="686858"/>
                    <a:pt x="27664" y="732366"/>
                    <a:pt x="31368" y="735012"/>
                  </a:cubicBezTo>
                  <a:cubicBezTo>
                    <a:pt x="35072" y="737658"/>
                    <a:pt x="40364" y="685800"/>
                    <a:pt x="40893" y="693737"/>
                  </a:cubicBezTo>
                  <a:cubicBezTo>
                    <a:pt x="41422" y="701675"/>
                    <a:pt x="40893" y="745066"/>
                    <a:pt x="34543" y="782637"/>
                  </a:cubicBezTo>
                  <a:cubicBezTo>
                    <a:pt x="28193" y="820208"/>
                    <a:pt x="7026" y="913341"/>
                    <a:pt x="2793" y="919162"/>
                  </a:cubicBezTo>
                  <a:cubicBezTo>
                    <a:pt x="-1440" y="924983"/>
                    <a:pt x="-1969" y="888470"/>
                    <a:pt x="9143" y="817562"/>
                  </a:cubicBezTo>
                  <a:cubicBezTo>
                    <a:pt x="20255" y="746654"/>
                    <a:pt x="62589" y="537104"/>
                    <a:pt x="69468" y="493712"/>
                  </a:cubicBezTo>
                  <a:cubicBezTo>
                    <a:pt x="76347" y="450320"/>
                    <a:pt x="49360" y="570970"/>
                    <a:pt x="50418" y="557212"/>
                  </a:cubicBezTo>
                  <a:cubicBezTo>
                    <a:pt x="51476" y="543454"/>
                    <a:pt x="71585" y="449791"/>
                    <a:pt x="75818" y="411162"/>
                  </a:cubicBezTo>
                  <a:cubicBezTo>
                    <a:pt x="80051" y="372533"/>
                    <a:pt x="74230" y="349779"/>
                    <a:pt x="75818" y="325437"/>
                  </a:cubicBezTo>
                  <a:cubicBezTo>
                    <a:pt x="77405" y="301095"/>
                    <a:pt x="84285" y="264583"/>
                    <a:pt x="85343" y="265112"/>
                  </a:cubicBezTo>
                  <a:cubicBezTo>
                    <a:pt x="86401" y="265641"/>
                    <a:pt x="72114" y="343429"/>
                    <a:pt x="82168" y="328612"/>
                  </a:cubicBezTo>
                  <a:cubicBezTo>
                    <a:pt x="92222" y="313795"/>
                    <a:pt x="127676" y="223308"/>
                    <a:pt x="145668" y="176212"/>
                  </a:cubicBezTo>
                  <a:cubicBezTo>
                    <a:pt x="163660" y="129116"/>
                    <a:pt x="222926" y="-38101"/>
                    <a:pt x="209168" y="79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0B23CF82-8125-CFAF-5EFD-69A0EF3F36B5}"/>
                </a:ext>
              </a:extLst>
            </p:cNvPr>
            <p:cNvSpPr/>
            <p:nvPr/>
          </p:nvSpPr>
          <p:spPr>
            <a:xfrm>
              <a:off x="3526352" y="4616244"/>
              <a:ext cx="80518" cy="401120"/>
            </a:xfrm>
            <a:custGeom>
              <a:avLst/>
              <a:gdLst>
                <a:gd name="connsiteX0" fmla="*/ 45523 w 80518"/>
                <a:gd name="connsiteY0" fmla="*/ 206 h 401120"/>
                <a:gd name="connsiteX1" fmla="*/ 1073 w 80518"/>
                <a:gd name="connsiteY1" fmla="*/ 219281 h 401120"/>
                <a:gd name="connsiteX2" fmla="*/ 13773 w 80518"/>
                <a:gd name="connsiteY2" fmla="*/ 257381 h 401120"/>
                <a:gd name="connsiteX3" fmla="*/ 13773 w 80518"/>
                <a:gd name="connsiteY3" fmla="*/ 225631 h 401120"/>
                <a:gd name="connsiteX4" fmla="*/ 80448 w 80518"/>
                <a:gd name="connsiteY4" fmla="*/ 400256 h 401120"/>
                <a:gd name="connsiteX5" fmla="*/ 26473 w 80518"/>
                <a:gd name="connsiteY5" fmla="*/ 289131 h 401120"/>
                <a:gd name="connsiteX6" fmla="*/ 20123 w 80518"/>
                <a:gd name="connsiteY6" fmla="*/ 206581 h 401120"/>
                <a:gd name="connsiteX7" fmla="*/ 61398 w 80518"/>
                <a:gd name="connsiteY7" fmla="*/ 95456 h 401120"/>
                <a:gd name="connsiteX8" fmla="*/ 16948 w 80518"/>
                <a:gd name="connsiteY8" fmla="*/ 178006 h 401120"/>
                <a:gd name="connsiteX9" fmla="*/ 45523 w 80518"/>
                <a:gd name="connsiteY9" fmla="*/ 206 h 40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518" h="401120">
                  <a:moveTo>
                    <a:pt x="45523" y="206"/>
                  </a:moveTo>
                  <a:cubicBezTo>
                    <a:pt x="42877" y="7085"/>
                    <a:pt x="6365" y="176419"/>
                    <a:pt x="1073" y="219281"/>
                  </a:cubicBezTo>
                  <a:cubicBezTo>
                    <a:pt x="-4219" y="262143"/>
                    <a:pt x="11656" y="256323"/>
                    <a:pt x="13773" y="257381"/>
                  </a:cubicBezTo>
                  <a:cubicBezTo>
                    <a:pt x="15890" y="258439"/>
                    <a:pt x="2660" y="201819"/>
                    <a:pt x="13773" y="225631"/>
                  </a:cubicBezTo>
                  <a:cubicBezTo>
                    <a:pt x="24885" y="249444"/>
                    <a:pt x="78331" y="389673"/>
                    <a:pt x="80448" y="400256"/>
                  </a:cubicBezTo>
                  <a:cubicBezTo>
                    <a:pt x="82565" y="410839"/>
                    <a:pt x="36527" y="321410"/>
                    <a:pt x="26473" y="289131"/>
                  </a:cubicBezTo>
                  <a:cubicBezTo>
                    <a:pt x="16419" y="256852"/>
                    <a:pt x="14302" y="238860"/>
                    <a:pt x="20123" y="206581"/>
                  </a:cubicBezTo>
                  <a:cubicBezTo>
                    <a:pt x="25944" y="174302"/>
                    <a:pt x="61927" y="100219"/>
                    <a:pt x="61398" y="95456"/>
                  </a:cubicBezTo>
                  <a:cubicBezTo>
                    <a:pt x="60869" y="90694"/>
                    <a:pt x="19065" y="195468"/>
                    <a:pt x="16948" y="178006"/>
                  </a:cubicBezTo>
                  <a:cubicBezTo>
                    <a:pt x="14831" y="160544"/>
                    <a:pt x="48169" y="-6673"/>
                    <a:pt x="45523" y="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9" name="フリーフォーム 378">
              <a:extLst>
                <a:ext uri="{FF2B5EF4-FFF2-40B4-BE49-F238E27FC236}">
                  <a16:creationId xmlns:a16="http://schemas.microsoft.com/office/drawing/2014/main" id="{4E89F2D1-889C-74FD-0322-3765A68E19B4}"/>
                </a:ext>
              </a:extLst>
            </p:cNvPr>
            <p:cNvSpPr/>
            <p:nvPr/>
          </p:nvSpPr>
          <p:spPr>
            <a:xfrm>
              <a:off x="3270153" y="5141899"/>
              <a:ext cx="396986" cy="205157"/>
            </a:xfrm>
            <a:custGeom>
              <a:avLst/>
              <a:gdLst>
                <a:gd name="connsiteX0" fmla="*/ 97 w 396986"/>
                <a:gd name="connsiteY0" fmla="*/ 4776 h 205157"/>
                <a:gd name="connsiteX1" fmla="*/ 158847 w 396986"/>
                <a:gd name="connsiteY1" fmla="*/ 52401 h 205157"/>
                <a:gd name="connsiteX2" fmla="*/ 146147 w 396986"/>
                <a:gd name="connsiteY2" fmla="*/ 33351 h 205157"/>
                <a:gd name="connsiteX3" fmla="*/ 231872 w 396986"/>
                <a:gd name="connsiteY3" fmla="*/ 134951 h 205157"/>
                <a:gd name="connsiteX4" fmla="*/ 308072 w 396986"/>
                <a:gd name="connsiteY4" fmla="*/ 204801 h 205157"/>
                <a:gd name="connsiteX5" fmla="*/ 396972 w 396986"/>
                <a:gd name="connsiteY5" fmla="*/ 163526 h 205157"/>
                <a:gd name="connsiteX6" fmla="*/ 314422 w 396986"/>
                <a:gd name="connsiteY6" fmla="*/ 195276 h 205157"/>
                <a:gd name="connsiteX7" fmla="*/ 231872 w 396986"/>
                <a:gd name="connsiteY7" fmla="*/ 154001 h 205157"/>
                <a:gd name="connsiteX8" fmla="*/ 136622 w 396986"/>
                <a:gd name="connsiteY8" fmla="*/ 17476 h 205157"/>
                <a:gd name="connsiteX9" fmla="*/ 97 w 396986"/>
                <a:gd name="connsiteY9" fmla="*/ 4776 h 20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986" h="205157">
                  <a:moveTo>
                    <a:pt x="97" y="4776"/>
                  </a:moveTo>
                  <a:cubicBezTo>
                    <a:pt x="3801" y="10597"/>
                    <a:pt x="158847" y="52401"/>
                    <a:pt x="158847" y="52401"/>
                  </a:cubicBezTo>
                  <a:cubicBezTo>
                    <a:pt x="183189" y="57163"/>
                    <a:pt x="133976" y="19593"/>
                    <a:pt x="146147" y="33351"/>
                  </a:cubicBezTo>
                  <a:cubicBezTo>
                    <a:pt x="158318" y="47109"/>
                    <a:pt x="204885" y="106376"/>
                    <a:pt x="231872" y="134951"/>
                  </a:cubicBezTo>
                  <a:cubicBezTo>
                    <a:pt x="258860" y="163526"/>
                    <a:pt x="280555" y="200039"/>
                    <a:pt x="308072" y="204801"/>
                  </a:cubicBezTo>
                  <a:cubicBezTo>
                    <a:pt x="335589" y="209563"/>
                    <a:pt x="395914" y="165114"/>
                    <a:pt x="396972" y="163526"/>
                  </a:cubicBezTo>
                  <a:cubicBezTo>
                    <a:pt x="398030" y="161938"/>
                    <a:pt x="341939" y="196863"/>
                    <a:pt x="314422" y="195276"/>
                  </a:cubicBezTo>
                  <a:cubicBezTo>
                    <a:pt x="286905" y="193689"/>
                    <a:pt x="261505" y="183634"/>
                    <a:pt x="231872" y="154001"/>
                  </a:cubicBezTo>
                  <a:cubicBezTo>
                    <a:pt x="202239" y="124368"/>
                    <a:pt x="173664" y="40759"/>
                    <a:pt x="136622" y="17476"/>
                  </a:cubicBezTo>
                  <a:cubicBezTo>
                    <a:pt x="99580" y="-5807"/>
                    <a:pt x="-3607" y="-1045"/>
                    <a:pt x="97" y="47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0" name="フリーフォーム 379">
              <a:extLst>
                <a:ext uri="{FF2B5EF4-FFF2-40B4-BE49-F238E27FC236}">
                  <a16:creationId xmlns:a16="http://schemas.microsoft.com/office/drawing/2014/main" id="{8D8D06C3-4721-AFAE-8497-4689574CC4BC}"/>
                </a:ext>
              </a:extLst>
            </p:cNvPr>
            <p:cNvSpPr/>
            <p:nvPr/>
          </p:nvSpPr>
          <p:spPr>
            <a:xfrm>
              <a:off x="3617679" y="4472789"/>
              <a:ext cx="660075" cy="648360"/>
            </a:xfrm>
            <a:custGeom>
              <a:avLst/>
              <a:gdLst>
                <a:gd name="connsiteX0" fmla="*/ 655871 w 660075"/>
                <a:gd name="connsiteY0" fmla="*/ 3961 h 648360"/>
                <a:gd name="connsiteX1" fmla="*/ 201846 w 660075"/>
                <a:gd name="connsiteY1" fmla="*/ 277011 h 648360"/>
                <a:gd name="connsiteX2" fmla="*/ 249471 w 660075"/>
                <a:gd name="connsiteY2" fmla="*/ 242086 h 648360"/>
                <a:gd name="connsiteX3" fmla="*/ 166921 w 660075"/>
                <a:gd name="connsiteY3" fmla="*/ 327811 h 648360"/>
                <a:gd name="connsiteX4" fmla="*/ 97071 w 660075"/>
                <a:gd name="connsiteY4" fmla="*/ 416711 h 648360"/>
                <a:gd name="connsiteX5" fmla="*/ 4996 w 660075"/>
                <a:gd name="connsiteY5" fmla="*/ 642136 h 648360"/>
                <a:gd name="connsiteX6" fmla="*/ 33571 w 660075"/>
                <a:gd name="connsiteY6" fmla="*/ 559586 h 648360"/>
                <a:gd name="connsiteX7" fmla="*/ 211371 w 660075"/>
                <a:gd name="connsiteY7" fmla="*/ 292886 h 648360"/>
                <a:gd name="connsiteX8" fmla="*/ 322496 w 660075"/>
                <a:gd name="connsiteY8" fmla="*/ 216686 h 648360"/>
                <a:gd name="connsiteX9" fmla="*/ 544746 w 660075"/>
                <a:gd name="connsiteY9" fmla="*/ 105561 h 648360"/>
                <a:gd name="connsiteX10" fmla="*/ 433621 w 660075"/>
                <a:gd name="connsiteY10" fmla="*/ 115086 h 648360"/>
                <a:gd name="connsiteX11" fmla="*/ 655871 w 660075"/>
                <a:gd name="connsiteY11" fmla="*/ 3961 h 64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075" h="648360">
                  <a:moveTo>
                    <a:pt x="655871" y="3961"/>
                  </a:moveTo>
                  <a:cubicBezTo>
                    <a:pt x="617242" y="30948"/>
                    <a:pt x="269579" y="237324"/>
                    <a:pt x="201846" y="277011"/>
                  </a:cubicBezTo>
                  <a:cubicBezTo>
                    <a:pt x="134113" y="316698"/>
                    <a:pt x="255292" y="233619"/>
                    <a:pt x="249471" y="242086"/>
                  </a:cubicBezTo>
                  <a:cubicBezTo>
                    <a:pt x="243650" y="250553"/>
                    <a:pt x="192321" y="298707"/>
                    <a:pt x="166921" y="327811"/>
                  </a:cubicBezTo>
                  <a:cubicBezTo>
                    <a:pt x="141521" y="356915"/>
                    <a:pt x="124058" y="364324"/>
                    <a:pt x="97071" y="416711"/>
                  </a:cubicBezTo>
                  <a:cubicBezTo>
                    <a:pt x="70083" y="469099"/>
                    <a:pt x="15579" y="618324"/>
                    <a:pt x="4996" y="642136"/>
                  </a:cubicBezTo>
                  <a:cubicBezTo>
                    <a:pt x="-5587" y="665948"/>
                    <a:pt x="-825" y="617794"/>
                    <a:pt x="33571" y="559586"/>
                  </a:cubicBezTo>
                  <a:cubicBezTo>
                    <a:pt x="67967" y="501378"/>
                    <a:pt x="163217" y="350036"/>
                    <a:pt x="211371" y="292886"/>
                  </a:cubicBezTo>
                  <a:cubicBezTo>
                    <a:pt x="259525" y="235736"/>
                    <a:pt x="266933" y="247907"/>
                    <a:pt x="322496" y="216686"/>
                  </a:cubicBezTo>
                  <a:cubicBezTo>
                    <a:pt x="378058" y="185465"/>
                    <a:pt x="526225" y="122494"/>
                    <a:pt x="544746" y="105561"/>
                  </a:cubicBezTo>
                  <a:cubicBezTo>
                    <a:pt x="563267" y="88628"/>
                    <a:pt x="412455" y="134136"/>
                    <a:pt x="433621" y="115086"/>
                  </a:cubicBezTo>
                  <a:cubicBezTo>
                    <a:pt x="454787" y="96036"/>
                    <a:pt x="694500" y="-23026"/>
                    <a:pt x="655871" y="39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1" name="フリーフォーム 380">
              <a:extLst>
                <a:ext uri="{FF2B5EF4-FFF2-40B4-BE49-F238E27FC236}">
                  <a16:creationId xmlns:a16="http://schemas.microsoft.com/office/drawing/2014/main" id="{558B21AF-B9E4-61B9-97EA-3AD2D8431264}"/>
                </a:ext>
              </a:extLst>
            </p:cNvPr>
            <p:cNvSpPr/>
            <p:nvPr/>
          </p:nvSpPr>
          <p:spPr>
            <a:xfrm>
              <a:off x="4108450" y="4371973"/>
              <a:ext cx="949325" cy="163266"/>
            </a:xfrm>
            <a:custGeom>
              <a:avLst/>
              <a:gdLst>
                <a:gd name="connsiteX0" fmla="*/ 0 w 949325"/>
                <a:gd name="connsiteY0" fmla="*/ 9527 h 163266"/>
                <a:gd name="connsiteX1" fmla="*/ 231775 w 949325"/>
                <a:gd name="connsiteY1" fmla="*/ 127002 h 163266"/>
                <a:gd name="connsiteX2" fmla="*/ 323850 w 949325"/>
                <a:gd name="connsiteY2" fmla="*/ 158752 h 163266"/>
                <a:gd name="connsiteX3" fmla="*/ 260350 w 949325"/>
                <a:gd name="connsiteY3" fmla="*/ 107952 h 163266"/>
                <a:gd name="connsiteX4" fmla="*/ 434975 w 949325"/>
                <a:gd name="connsiteY4" fmla="*/ 152402 h 163266"/>
                <a:gd name="connsiteX5" fmla="*/ 349250 w 949325"/>
                <a:gd name="connsiteY5" fmla="*/ 161927 h 163266"/>
                <a:gd name="connsiteX6" fmla="*/ 527050 w 949325"/>
                <a:gd name="connsiteY6" fmla="*/ 130177 h 163266"/>
                <a:gd name="connsiteX7" fmla="*/ 717550 w 949325"/>
                <a:gd name="connsiteY7" fmla="*/ 104777 h 163266"/>
                <a:gd name="connsiteX8" fmla="*/ 622300 w 949325"/>
                <a:gd name="connsiteY8" fmla="*/ 95252 h 163266"/>
                <a:gd name="connsiteX9" fmla="*/ 803275 w 949325"/>
                <a:gd name="connsiteY9" fmla="*/ 85727 h 163266"/>
                <a:gd name="connsiteX10" fmla="*/ 949325 w 949325"/>
                <a:gd name="connsiteY10" fmla="*/ 76202 h 163266"/>
                <a:gd name="connsiteX11" fmla="*/ 679450 w 949325"/>
                <a:gd name="connsiteY11" fmla="*/ 95252 h 163266"/>
                <a:gd name="connsiteX12" fmla="*/ 412750 w 949325"/>
                <a:gd name="connsiteY12" fmla="*/ 127002 h 163266"/>
                <a:gd name="connsiteX13" fmla="*/ 254000 w 949325"/>
                <a:gd name="connsiteY13" fmla="*/ 95252 h 163266"/>
                <a:gd name="connsiteX14" fmla="*/ 76200 w 949325"/>
                <a:gd name="connsiteY14" fmla="*/ 2 h 163266"/>
                <a:gd name="connsiteX15" fmla="*/ 231775 w 949325"/>
                <a:gd name="connsiteY15" fmla="*/ 92077 h 163266"/>
                <a:gd name="connsiteX16" fmla="*/ 0 w 949325"/>
                <a:gd name="connsiteY16" fmla="*/ 9527 h 16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9325" h="163266">
                  <a:moveTo>
                    <a:pt x="0" y="9527"/>
                  </a:moveTo>
                  <a:cubicBezTo>
                    <a:pt x="0" y="15348"/>
                    <a:pt x="177800" y="102131"/>
                    <a:pt x="231775" y="127002"/>
                  </a:cubicBezTo>
                  <a:cubicBezTo>
                    <a:pt x="285750" y="151873"/>
                    <a:pt x="319088" y="161927"/>
                    <a:pt x="323850" y="158752"/>
                  </a:cubicBezTo>
                  <a:cubicBezTo>
                    <a:pt x="328612" y="155577"/>
                    <a:pt x="241829" y="109010"/>
                    <a:pt x="260350" y="107952"/>
                  </a:cubicBezTo>
                  <a:cubicBezTo>
                    <a:pt x="278871" y="106894"/>
                    <a:pt x="420158" y="143406"/>
                    <a:pt x="434975" y="152402"/>
                  </a:cubicBezTo>
                  <a:cubicBezTo>
                    <a:pt x="449792" y="161398"/>
                    <a:pt x="333904" y="165631"/>
                    <a:pt x="349250" y="161927"/>
                  </a:cubicBezTo>
                  <a:cubicBezTo>
                    <a:pt x="364596" y="158223"/>
                    <a:pt x="465667" y="139702"/>
                    <a:pt x="527050" y="130177"/>
                  </a:cubicBezTo>
                  <a:cubicBezTo>
                    <a:pt x="588433" y="120652"/>
                    <a:pt x="701675" y="110598"/>
                    <a:pt x="717550" y="104777"/>
                  </a:cubicBezTo>
                  <a:cubicBezTo>
                    <a:pt x="733425" y="98956"/>
                    <a:pt x="608013" y="98427"/>
                    <a:pt x="622300" y="95252"/>
                  </a:cubicBezTo>
                  <a:cubicBezTo>
                    <a:pt x="636587" y="92077"/>
                    <a:pt x="803275" y="85727"/>
                    <a:pt x="803275" y="85727"/>
                  </a:cubicBezTo>
                  <a:lnTo>
                    <a:pt x="949325" y="76202"/>
                  </a:lnTo>
                  <a:cubicBezTo>
                    <a:pt x="928688" y="77789"/>
                    <a:pt x="768879" y="86785"/>
                    <a:pt x="679450" y="95252"/>
                  </a:cubicBezTo>
                  <a:cubicBezTo>
                    <a:pt x="590021" y="103719"/>
                    <a:pt x="483658" y="127002"/>
                    <a:pt x="412750" y="127002"/>
                  </a:cubicBezTo>
                  <a:cubicBezTo>
                    <a:pt x="341842" y="127002"/>
                    <a:pt x="310092" y="116419"/>
                    <a:pt x="254000" y="95252"/>
                  </a:cubicBezTo>
                  <a:cubicBezTo>
                    <a:pt x="197908" y="74085"/>
                    <a:pt x="79904" y="531"/>
                    <a:pt x="76200" y="2"/>
                  </a:cubicBezTo>
                  <a:cubicBezTo>
                    <a:pt x="72496" y="-527"/>
                    <a:pt x="241300" y="89431"/>
                    <a:pt x="231775" y="92077"/>
                  </a:cubicBezTo>
                  <a:cubicBezTo>
                    <a:pt x="222250" y="94723"/>
                    <a:pt x="0" y="3706"/>
                    <a:pt x="0" y="95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2" name="フリーフォーム 381">
              <a:extLst>
                <a:ext uri="{FF2B5EF4-FFF2-40B4-BE49-F238E27FC236}">
                  <a16:creationId xmlns:a16="http://schemas.microsoft.com/office/drawing/2014/main" id="{664B5B0D-25F6-579B-412E-865FA27FD24C}"/>
                </a:ext>
              </a:extLst>
            </p:cNvPr>
            <p:cNvSpPr/>
            <p:nvPr/>
          </p:nvSpPr>
          <p:spPr>
            <a:xfrm>
              <a:off x="3364316" y="5478349"/>
              <a:ext cx="468844" cy="263004"/>
            </a:xfrm>
            <a:custGeom>
              <a:avLst/>
              <a:gdLst>
                <a:gd name="connsiteX0" fmla="*/ 1184 w 468844"/>
                <a:gd name="connsiteY0" fmla="*/ 1701 h 263004"/>
                <a:gd name="connsiteX1" fmla="*/ 309159 w 468844"/>
                <a:gd name="connsiteY1" fmla="*/ 182676 h 263004"/>
                <a:gd name="connsiteX2" fmla="*/ 417109 w 468844"/>
                <a:gd name="connsiteY2" fmla="*/ 204901 h 263004"/>
                <a:gd name="connsiteX3" fmla="*/ 379009 w 468844"/>
                <a:gd name="connsiteY3" fmla="*/ 154101 h 263004"/>
                <a:gd name="connsiteX4" fmla="*/ 467909 w 468844"/>
                <a:gd name="connsiteY4" fmla="*/ 236651 h 263004"/>
                <a:gd name="connsiteX5" fmla="*/ 423459 w 468844"/>
                <a:gd name="connsiteY5" fmla="*/ 192201 h 263004"/>
                <a:gd name="connsiteX6" fmla="*/ 388534 w 468844"/>
                <a:gd name="connsiteY6" fmla="*/ 214426 h 263004"/>
                <a:gd name="connsiteX7" fmla="*/ 334559 w 468844"/>
                <a:gd name="connsiteY7" fmla="*/ 262051 h 263004"/>
                <a:gd name="connsiteX8" fmla="*/ 337734 w 468844"/>
                <a:gd name="connsiteY8" fmla="*/ 166801 h 263004"/>
                <a:gd name="connsiteX9" fmla="*/ 207559 w 468844"/>
                <a:gd name="connsiteY9" fmla="*/ 93776 h 263004"/>
                <a:gd name="connsiteX10" fmla="*/ 1184 w 468844"/>
                <a:gd name="connsiteY10" fmla="*/ 1701 h 26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844" h="263004">
                  <a:moveTo>
                    <a:pt x="1184" y="1701"/>
                  </a:moveTo>
                  <a:cubicBezTo>
                    <a:pt x="18117" y="16518"/>
                    <a:pt x="239838" y="148809"/>
                    <a:pt x="309159" y="182676"/>
                  </a:cubicBezTo>
                  <a:cubicBezTo>
                    <a:pt x="378480" y="216543"/>
                    <a:pt x="405467" y="209663"/>
                    <a:pt x="417109" y="204901"/>
                  </a:cubicBezTo>
                  <a:cubicBezTo>
                    <a:pt x="428751" y="200139"/>
                    <a:pt x="370542" y="148809"/>
                    <a:pt x="379009" y="154101"/>
                  </a:cubicBezTo>
                  <a:cubicBezTo>
                    <a:pt x="387476" y="159393"/>
                    <a:pt x="460501" y="230301"/>
                    <a:pt x="467909" y="236651"/>
                  </a:cubicBezTo>
                  <a:cubicBezTo>
                    <a:pt x="475317" y="243001"/>
                    <a:pt x="436688" y="195905"/>
                    <a:pt x="423459" y="192201"/>
                  </a:cubicBezTo>
                  <a:cubicBezTo>
                    <a:pt x="410230" y="188497"/>
                    <a:pt x="403350" y="202784"/>
                    <a:pt x="388534" y="214426"/>
                  </a:cubicBezTo>
                  <a:cubicBezTo>
                    <a:pt x="373718" y="226068"/>
                    <a:pt x="343026" y="269989"/>
                    <a:pt x="334559" y="262051"/>
                  </a:cubicBezTo>
                  <a:cubicBezTo>
                    <a:pt x="326092" y="254114"/>
                    <a:pt x="358901" y="194847"/>
                    <a:pt x="337734" y="166801"/>
                  </a:cubicBezTo>
                  <a:cubicBezTo>
                    <a:pt x="316567" y="138755"/>
                    <a:pt x="261534" y="114414"/>
                    <a:pt x="207559" y="93776"/>
                  </a:cubicBezTo>
                  <a:cubicBezTo>
                    <a:pt x="153584" y="73139"/>
                    <a:pt x="-15749" y="-13116"/>
                    <a:pt x="1184" y="1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3" name="フリーフォーム 382">
              <a:extLst>
                <a:ext uri="{FF2B5EF4-FFF2-40B4-BE49-F238E27FC236}">
                  <a16:creationId xmlns:a16="http://schemas.microsoft.com/office/drawing/2014/main" id="{DE3DE15D-78DC-BF62-B215-007EEB71EA95}"/>
                </a:ext>
              </a:extLst>
            </p:cNvPr>
            <p:cNvSpPr/>
            <p:nvPr/>
          </p:nvSpPr>
          <p:spPr>
            <a:xfrm>
              <a:off x="3825875" y="5361649"/>
              <a:ext cx="120929" cy="359931"/>
            </a:xfrm>
            <a:custGeom>
              <a:avLst/>
              <a:gdLst>
                <a:gd name="connsiteX0" fmla="*/ 114300 w 120929"/>
                <a:gd name="connsiteY0" fmla="*/ 926 h 359931"/>
                <a:gd name="connsiteX1" fmla="*/ 85725 w 120929"/>
                <a:gd name="connsiteY1" fmla="*/ 207301 h 359931"/>
                <a:gd name="connsiteX2" fmla="*/ 98425 w 120929"/>
                <a:gd name="connsiteY2" fmla="*/ 150151 h 359931"/>
                <a:gd name="connsiteX3" fmla="*/ 60325 w 120929"/>
                <a:gd name="connsiteY3" fmla="*/ 273976 h 359931"/>
                <a:gd name="connsiteX4" fmla="*/ 0 w 120929"/>
                <a:gd name="connsiteY4" fmla="*/ 359701 h 359931"/>
                <a:gd name="connsiteX5" fmla="*/ 60325 w 120929"/>
                <a:gd name="connsiteY5" fmla="*/ 248576 h 359931"/>
                <a:gd name="connsiteX6" fmla="*/ 114300 w 120929"/>
                <a:gd name="connsiteY6" fmla="*/ 134276 h 359931"/>
                <a:gd name="connsiteX7" fmla="*/ 114300 w 120929"/>
                <a:gd name="connsiteY7" fmla="*/ 926 h 35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929" h="359931">
                  <a:moveTo>
                    <a:pt x="114300" y="926"/>
                  </a:moveTo>
                  <a:cubicBezTo>
                    <a:pt x="109538" y="13097"/>
                    <a:pt x="88371" y="182430"/>
                    <a:pt x="85725" y="207301"/>
                  </a:cubicBezTo>
                  <a:cubicBezTo>
                    <a:pt x="83079" y="232172"/>
                    <a:pt x="102658" y="139039"/>
                    <a:pt x="98425" y="150151"/>
                  </a:cubicBezTo>
                  <a:cubicBezTo>
                    <a:pt x="94192" y="161264"/>
                    <a:pt x="76729" y="239051"/>
                    <a:pt x="60325" y="273976"/>
                  </a:cubicBezTo>
                  <a:cubicBezTo>
                    <a:pt x="43921" y="308901"/>
                    <a:pt x="0" y="363934"/>
                    <a:pt x="0" y="359701"/>
                  </a:cubicBezTo>
                  <a:cubicBezTo>
                    <a:pt x="0" y="355468"/>
                    <a:pt x="41275" y="286147"/>
                    <a:pt x="60325" y="248576"/>
                  </a:cubicBezTo>
                  <a:cubicBezTo>
                    <a:pt x="79375" y="211005"/>
                    <a:pt x="102129" y="168672"/>
                    <a:pt x="114300" y="134276"/>
                  </a:cubicBezTo>
                  <a:cubicBezTo>
                    <a:pt x="126471" y="99880"/>
                    <a:pt x="119062" y="-11245"/>
                    <a:pt x="114300" y="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4" name="フリーフォーム 383">
              <a:extLst>
                <a:ext uri="{FF2B5EF4-FFF2-40B4-BE49-F238E27FC236}">
                  <a16:creationId xmlns:a16="http://schemas.microsoft.com/office/drawing/2014/main" id="{F379D42F-9512-BD99-49B3-A3F316195C86}"/>
                </a:ext>
              </a:extLst>
            </p:cNvPr>
            <p:cNvSpPr/>
            <p:nvPr/>
          </p:nvSpPr>
          <p:spPr>
            <a:xfrm>
              <a:off x="3955412" y="5183556"/>
              <a:ext cx="561119" cy="213165"/>
            </a:xfrm>
            <a:custGeom>
              <a:avLst/>
              <a:gdLst>
                <a:gd name="connsiteX0" fmla="*/ 16513 w 561119"/>
                <a:gd name="connsiteY0" fmla="*/ 204419 h 213165"/>
                <a:gd name="connsiteX1" fmla="*/ 543563 w 561119"/>
                <a:gd name="connsiteY1" fmla="*/ 7569 h 213165"/>
                <a:gd name="connsiteX2" fmla="*/ 407038 w 561119"/>
                <a:gd name="connsiteY2" fmla="*/ 55194 h 213165"/>
                <a:gd name="connsiteX3" fmla="*/ 124463 w 561119"/>
                <a:gd name="connsiteY3" fmla="*/ 191719 h 213165"/>
                <a:gd name="connsiteX4" fmla="*/ 133988 w 561119"/>
                <a:gd name="connsiteY4" fmla="*/ 179019 h 213165"/>
                <a:gd name="connsiteX5" fmla="*/ 16513 w 561119"/>
                <a:gd name="connsiteY5" fmla="*/ 204419 h 21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119" h="213165">
                  <a:moveTo>
                    <a:pt x="16513" y="204419"/>
                  </a:moveTo>
                  <a:cubicBezTo>
                    <a:pt x="84775" y="175844"/>
                    <a:pt x="478475" y="32440"/>
                    <a:pt x="543563" y="7569"/>
                  </a:cubicBezTo>
                  <a:cubicBezTo>
                    <a:pt x="608651" y="-17302"/>
                    <a:pt x="476888" y="24502"/>
                    <a:pt x="407038" y="55194"/>
                  </a:cubicBezTo>
                  <a:cubicBezTo>
                    <a:pt x="337188" y="85886"/>
                    <a:pt x="169971" y="171081"/>
                    <a:pt x="124463" y="191719"/>
                  </a:cubicBezTo>
                  <a:cubicBezTo>
                    <a:pt x="78955" y="212357"/>
                    <a:pt x="155684" y="175315"/>
                    <a:pt x="133988" y="179019"/>
                  </a:cubicBezTo>
                  <a:cubicBezTo>
                    <a:pt x="112292" y="182723"/>
                    <a:pt x="-51749" y="232994"/>
                    <a:pt x="16513" y="204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5" name="フリーフォーム 384">
              <a:extLst>
                <a:ext uri="{FF2B5EF4-FFF2-40B4-BE49-F238E27FC236}">
                  <a16:creationId xmlns:a16="http://schemas.microsoft.com/office/drawing/2014/main" id="{3FBC8244-D713-0698-BDD6-DBBEB32C5D51}"/>
                </a:ext>
              </a:extLst>
            </p:cNvPr>
            <p:cNvSpPr/>
            <p:nvPr/>
          </p:nvSpPr>
          <p:spPr>
            <a:xfrm>
              <a:off x="3987800" y="4960280"/>
              <a:ext cx="892697" cy="370545"/>
            </a:xfrm>
            <a:custGeom>
              <a:avLst/>
              <a:gdLst>
                <a:gd name="connsiteX0" fmla="*/ 0 w 892697"/>
                <a:gd name="connsiteY0" fmla="*/ 370545 h 370545"/>
                <a:gd name="connsiteX1" fmla="*/ 282575 w 892697"/>
                <a:gd name="connsiteY1" fmla="*/ 300695 h 370545"/>
                <a:gd name="connsiteX2" fmla="*/ 479425 w 892697"/>
                <a:gd name="connsiteY2" fmla="*/ 208620 h 370545"/>
                <a:gd name="connsiteX3" fmla="*/ 412750 w 892697"/>
                <a:gd name="connsiteY3" fmla="*/ 240370 h 370545"/>
                <a:gd name="connsiteX4" fmla="*/ 542925 w 892697"/>
                <a:gd name="connsiteY4" fmla="*/ 173695 h 370545"/>
                <a:gd name="connsiteX5" fmla="*/ 666750 w 892697"/>
                <a:gd name="connsiteY5" fmla="*/ 135595 h 370545"/>
                <a:gd name="connsiteX6" fmla="*/ 603250 w 892697"/>
                <a:gd name="connsiteY6" fmla="*/ 176870 h 370545"/>
                <a:gd name="connsiteX7" fmla="*/ 889000 w 892697"/>
                <a:gd name="connsiteY7" fmla="*/ 2245 h 370545"/>
                <a:gd name="connsiteX8" fmla="*/ 746125 w 892697"/>
                <a:gd name="connsiteY8" fmla="*/ 87970 h 370545"/>
                <a:gd name="connsiteX9" fmla="*/ 466725 w 892697"/>
                <a:gd name="connsiteY9" fmla="*/ 234020 h 370545"/>
                <a:gd name="connsiteX10" fmla="*/ 276225 w 892697"/>
                <a:gd name="connsiteY10" fmla="*/ 294345 h 370545"/>
                <a:gd name="connsiteX11" fmla="*/ 0 w 892697"/>
                <a:gd name="connsiteY11" fmla="*/ 370545 h 37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97" h="370545">
                  <a:moveTo>
                    <a:pt x="0" y="370545"/>
                  </a:moveTo>
                  <a:cubicBezTo>
                    <a:pt x="101335" y="349113"/>
                    <a:pt x="202671" y="327682"/>
                    <a:pt x="282575" y="300695"/>
                  </a:cubicBezTo>
                  <a:cubicBezTo>
                    <a:pt x="362479" y="273708"/>
                    <a:pt x="457729" y="218674"/>
                    <a:pt x="479425" y="208620"/>
                  </a:cubicBezTo>
                  <a:cubicBezTo>
                    <a:pt x="501121" y="198566"/>
                    <a:pt x="402167" y="246191"/>
                    <a:pt x="412750" y="240370"/>
                  </a:cubicBezTo>
                  <a:cubicBezTo>
                    <a:pt x="423333" y="234549"/>
                    <a:pt x="500592" y="191157"/>
                    <a:pt x="542925" y="173695"/>
                  </a:cubicBezTo>
                  <a:cubicBezTo>
                    <a:pt x="585258" y="156233"/>
                    <a:pt x="656696" y="135066"/>
                    <a:pt x="666750" y="135595"/>
                  </a:cubicBezTo>
                  <a:cubicBezTo>
                    <a:pt x="676804" y="136124"/>
                    <a:pt x="566209" y="199095"/>
                    <a:pt x="603250" y="176870"/>
                  </a:cubicBezTo>
                  <a:cubicBezTo>
                    <a:pt x="640291" y="154645"/>
                    <a:pt x="865188" y="17062"/>
                    <a:pt x="889000" y="2245"/>
                  </a:cubicBezTo>
                  <a:cubicBezTo>
                    <a:pt x="912812" y="-12572"/>
                    <a:pt x="816504" y="49341"/>
                    <a:pt x="746125" y="87970"/>
                  </a:cubicBezTo>
                  <a:cubicBezTo>
                    <a:pt x="675746" y="126599"/>
                    <a:pt x="545042" y="199624"/>
                    <a:pt x="466725" y="234020"/>
                  </a:cubicBezTo>
                  <a:cubicBezTo>
                    <a:pt x="388408" y="268416"/>
                    <a:pt x="276225" y="294345"/>
                    <a:pt x="276225" y="294345"/>
                  </a:cubicBezTo>
                  <a:lnTo>
                    <a:pt x="0" y="37054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6" name="フリーフォーム 385">
              <a:extLst>
                <a:ext uri="{FF2B5EF4-FFF2-40B4-BE49-F238E27FC236}">
                  <a16:creationId xmlns:a16="http://schemas.microsoft.com/office/drawing/2014/main" id="{E3971550-0226-32B4-1BEC-83EEC4FE38F2}"/>
                </a:ext>
              </a:extLst>
            </p:cNvPr>
            <p:cNvSpPr/>
            <p:nvPr/>
          </p:nvSpPr>
          <p:spPr>
            <a:xfrm>
              <a:off x="4251243" y="4951349"/>
              <a:ext cx="740421" cy="352612"/>
            </a:xfrm>
            <a:custGeom>
              <a:avLst/>
              <a:gdLst>
                <a:gd name="connsiteX0" fmla="*/ 695407 w 740421"/>
                <a:gd name="connsiteY0" fmla="*/ 17526 h 352612"/>
                <a:gd name="connsiteX1" fmla="*/ 260432 w 740421"/>
                <a:gd name="connsiteY1" fmla="*/ 217551 h 352612"/>
                <a:gd name="connsiteX2" fmla="*/ 12782 w 740421"/>
                <a:gd name="connsiteY2" fmla="*/ 347726 h 352612"/>
                <a:gd name="connsiteX3" fmla="*/ 650957 w 740421"/>
                <a:gd name="connsiteY3" fmla="*/ 46101 h 352612"/>
                <a:gd name="connsiteX4" fmla="*/ 695407 w 740421"/>
                <a:gd name="connsiteY4" fmla="*/ 17526 h 3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421" h="352612">
                  <a:moveTo>
                    <a:pt x="695407" y="17526"/>
                  </a:moveTo>
                  <a:cubicBezTo>
                    <a:pt x="630320" y="46101"/>
                    <a:pt x="374203" y="162518"/>
                    <a:pt x="260432" y="217551"/>
                  </a:cubicBezTo>
                  <a:cubicBezTo>
                    <a:pt x="146661" y="272584"/>
                    <a:pt x="-52305" y="376301"/>
                    <a:pt x="12782" y="347726"/>
                  </a:cubicBezTo>
                  <a:cubicBezTo>
                    <a:pt x="77869" y="319151"/>
                    <a:pt x="539303" y="99018"/>
                    <a:pt x="650957" y="46101"/>
                  </a:cubicBezTo>
                  <a:cubicBezTo>
                    <a:pt x="762611" y="-6816"/>
                    <a:pt x="760494" y="-11049"/>
                    <a:pt x="695407" y="17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7" name="フリーフォーム 386">
              <a:extLst>
                <a:ext uri="{FF2B5EF4-FFF2-40B4-BE49-F238E27FC236}">
                  <a16:creationId xmlns:a16="http://schemas.microsoft.com/office/drawing/2014/main" id="{7763FB76-A920-44CB-39F8-60ECBF30BDB7}"/>
                </a:ext>
              </a:extLst>
            </p:cNvPr>
            <p:cNvSpPr/>
            <p:nvPr/>
          </p:nvSpPr>
          <p:spPr>
            <a:xfrm>
              <a:off x="3855805" y="5300805"/>
              <a:ext cx="132128" cy="502613"/>
            </a:xfrm>
            <a:custGeom>
              <a:avLst/>
              <a:gdLst>
                <a:gd name="connsiteX0" fmla="*/ 131995 w 132128"/>
                <a:gd name="connsiteY0" fmla="*/ 1445 h 502613"/>
                <a:gd name="connsiteX1" fmla="*/ 93895 w 132128"/>
                <a:gd name="connsiteY1" fmla="*/ 236395 h 502613"/>
                <a:gd name="connsiteX2" fmla="*/ 109770 w 132128"/>
                <a:gd name="connsiteY2" fmla="*/ 207820 h 502613"/>
                <a:gd name="connsiteX3" fmla="*/ 58970 w 132128"/>
                <a:gd name="connsiteY3" fmla="*/ 350695 h 502613"/>
                <a:gd name="connsiteX4" fmla="*/ 78020 w 132128"/>
                <a:gd name="connsiteY4" fmla="*/ 290370 h 502613"/>
                <a:gd name="connsiteX5" fmla="*/ 1820 w 132128"/>
                <a:gd name="connsiteY5" fmla="*/ 499920 h 502613"/>
                <a:gd name="connsiteX6" fmla="*/ 30395 w 132128"/>
                <a:gd name="connsiteY6" fmla="*/ 391970 h 502613"/>
                <a:gd name="connsiteX7" fmla="*/ 103420 w 132128"/>
                <a:gd name="connsiteY7" fmla="*/ 147495 h 502613"/>
                <a:gd name="connsiteX8" fmla="*/ 131995 w 132128"/>
                <a:gd name="connsiteY8" fmla="*/ 1445 h 5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128" h="502613">
                  <a:moveTo>
                    <a:pt x="131995" y="1445"/>
                  </a:moveTo>
                  <a:cubicBezTo>
                    <a:pt x="130408" y="16262"/>
                    <a:pt x="97599" y="201999"/>
                    <a:pt x="93895" y="236395"/>
                  </a:cubicBezTo>
                  <a:cubicBezTo>
                    <a:pt x="90191" y="270791"/>
                    <a:pt x="115591" y="188770"/>
                    <a:pt x="109770" y="207820"/>
                  </a:cubicBezTo>
                  <a:cubicBezTo>
                    <a:pt x="103949" y="226870"/>
                    <a:pt x="64262" y="336937"/>
                    <a:pt x="58970" y="350695"/>
                  </a:cubicBezTo>
                  <a:cubicBezTo>
                    <a:pt x="53678" y="364453"/>
                    <a:pt x="87545" y="265499"/>
                    <a:pt x="78020" y="290370"/>
                  </a:cubicBezTo>
                  <a:cubicBezTo>
                    <a:pt x="68495" y="315241"/>
                    <a:pt x="9757" y="482987"/>
                    <a:pt x="1820" y="499920"/>
                  </a:cubicBezTo>
                  <a:cubicBezTo>
                    <a:pt x="-6117" y="516853"/>
                    <a:pt x="13462" y="450707"/>
                    <a:pt x="30395" y="391970"/>
                  </a:cubicBezTo>
                  <a:cubicBezTo>
                    <a:pt x="47328" y="333233"/>
                    <a:pt x="85958" y="205703"/>
                    <a:pt x="103420" y="147495"/>
                  </a:cubicBezTo>
                  <a:cubicBezTo>
                    <a:pt x="120882" y="89287"/>
                    <a:pt x="133582" y="-13372"/>
                    <a:pt x="131995" y="1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8" name="フリーフォーム 387">
              <a:extLst>
                <a:ext uri="{FF2B5EF4-FFF2-40B4-BE49-F238E27FC236}">
                  <a16:creationId xmlns:a16="http://schemas.microsoft.com/office/drawing/2014/main" id="{66C77D8E-E9DB-3D74-A410-C6F88E5256AD}"/>
                </a:ext>
              </a:extLst>
            </p:cNvPr>
            <p:cNvSpPr/>
            <p:nvPr/>
          </p:nvSpPr>
          <p:spPr>
            <a:xfrm>
              <a:off x="4721060" y="4937763"/>
              <a:ext cx="437254" cy="110490"/>
            </a:xfrm>
            <a:custGeom>
              <a:avLst/>
              <a:gdLst>
                <a:gd name="connsiteX0" fmla="*/ 165 w 437254"/>
                <a:gd name="connsiteY0" fmla="*/ 110487 h 110490"/>
                <a:gd name="connsiteX1" fmla="*/ 162090 w 437254"/>
                <a:gd name="connsiteY1" fmla="*/ 31112 h 110490"/>
                <a:gd name="connsiteX2" fmla="*/ 111290 w 437254"/>
                <a:gd name="connsiteY2" fmla="*/ 15237 h 110490"/>
                <a:gd name="connsiteX3" fmla="*/ 250990 w 437254"/>
                <a:gd name="connsiteY3" fmla="*/ 27937 h 110490"/>
                <a:gd name="connsiteX4" fmla="*/ 212890 w 437254"/>
                <a:gd name="connsiteY4" fmla="*/ 2537 h 110490"/>
                <a:gd name="connsiteX5" fmla="*/ 435140 w 437254"/>
                <a:gd name="connsiteY5" fmla="*/ 100962 h 110490"/>
                <a:gd name="connsiteX6" fmla="*/ 317665 w 437254"/>
                <a:gd name="connsiteY6" fmla="*/ 37462 h 110490"/>
                <a:gd name="connsiteX7" fmla="*/ 197015 w 437254"/>
                <a:gd name="connsiteY7" fmla="*/ 34287 h 110490"/>
                <a:gd name="connsiteX8" fmla="*/ 165 w 437254"/>
                <a:gd name="connsiteY8" fmla="*/ 110487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254" h="110490">
                  <a:moveTo>
                    <a:pt x="165" y="110487"/>
                  </a:moveTo>
                  <a:cubicBezTo>
                    <a:pt x="-5656" y="109958"/>
                    <a:pt x="143569" y="46987"/>
                    <a:pt x="162090" y="31112"/>
                  </a:cubicBezTo>
                  <a:cubicBezTo>
                    <a:pt x="180611" y="15237"/>
                    <a:pt x="96473" y="15766"/>
                    <a:pt x="111290" y="15237"/>
                  </a:cubicBezTo>
                  <a:cubicBezTo>
                    <a:pt x="126107" y="14708"/>
                    <a:pt x="234057" y="30054"/>
                    <a:pt x="250990" y="27937"/>
                  </a:cubicBezTo>
                  <a:cubicBezTo>
                    <a:pt x="267923" y="25820"/>
                    <a:pt x="182198" y="-9634"/>
                    <a:pt x="212890" y="2537"/>
                  </a:cubicBezTo>
                  <a:cubicBezTo>
                    <a:pt x="243582" y="14708"/>
                    <a:pt x="417678" y="95141"/>
                    <a:pt x="435140" y="100962"/>
                  </a:cubicBezTo>
                  <a:cubicBezTo>
                    <a:pt x="452602" y="106783"/>
                    <a:pt x="357353" y="48574"/>
                    <a:pt x="317665" y="37462"/>
                  </a:cubicBezTo>
                  <a:cubicBezTo>
                    <a:pt x="277978" y="26349"/>
                    <a:pt x="245169" y="25291"/>
                    <a:pt x="197015" y="34287"/>
                  </a:cubicBezTo>
                  <a:cubicBezTo>
                    <a:pt x="148861" y="43283"/>
                    <a:pt x="5986" y="111016"/>
                    <a:pt x="165" y="1104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9" name="フリーフォーム 388">
              <a:extLst>
                <a:ext uri="{FF2B5EF4-FFF2-40B4-BE49-F238E27FC236}">
                  <a16:creationId xmlns:a16="http://schemas.microsoft.com/office/drawing/2014/main" id="{E3BE1302-AF78-A70E-0E0D-7DDD0BE9383E}"/>
                </a:ext>
              </a:extLst>
            </p:cNvPr>
            <p:cNvSpPr/>
            <p:nvPr/>
          </p:nvSpPr>
          <p:spPr>
            <a:xfrm>
              <a:off x="4845018" y="4952934"/>
              <a:ext cx="270161" cy="101881"/>
            </a:xfrm>
            <a:custGeom>
              <a:avLst/>
              <a:gdLst>
                <a:gd name="connsiteX0" fmla="*/ 32 w 270161"/>
                <a:gd name="connsiteY0" fmla="*/ 66 h 101881"/>
                <a:gd name="connsiteX1" fmla="*/ 200057 w 270161"/>
                <a:gd name="connsiteY1" fmla="*/ 73091 h 101881"/>
                <a:gd name="connsiteX2" fmla="*/ 269907 w 270161"/>
                <a:gd name="connsiteY2" fmla="*/ 101666 h 101881"/>
                <a:gd name="connsiteX3" fmla="*/ 215932 w 270161"/>
                <a:gd name="connsiteY3" fmla="*/ 60391 h 101881"/>
                <a:gd name="connsiteX4" fmla="*/ 32 w 270161"/>
                <a:gd name="connsiteY4" fmla="*/ 66 h 10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161" h="101881">
                  <a:moveTo>
                    <a:pt x="32" y="66"/>
                  </a:moveTo>
                  <a:cubicBezTo>
                    <a:pt x="-2614" y="2183"/>
                    <a:pt x="155078" y="56158"/>
                    <a:pt x="200057" y="73091"/>
                  </a:cubicBezTo>
                  <a:cubicBezTo>
                    <a:pt x="245036" y="90024"/>
                    <a:pt x="267261" y="103783"/>
                    <a:pt x="269907" y="101666"/>
                  </a:cubicBezTo>
                  <a:cubicBezTo>
                    <a:pt x="272553" y="99549"/>
                    <a:pt x="254561" y="74149"/>
                    <a:pt x="215932" y="60391"/>
                  </a:cubicBezTo>
                  <a:cubicBezTo>
                    <a:pt x="177303" y="46633"/>
                    <a:pt x="2678" y="-2051"/>
                    <a:pt x="32" y="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0" name="フリーフォーム 389">
              <a:extLst>
                <a:ext uri="{FF2B5EF4-FFF2-40B4-BE49-F238E27FC236}">
                  <a16:creationId xmlns:a16="http://schemas.microsoft.com/office/drawing/2014/main" id="{3CF7F44F-4748-D828-058B-966CD561697E}"/>
                </a:ext>
              </a:extLst>
            </p:cNvPr>
            <p:cNvSpPr/>
            <p:nvPr/>
          </p:nvSpPr>
          <p:spPr>
            <a:xfrm>
              <a:off x="4549508" y="5118005"/>
              <a:ext cx="477988" cy="64490"/>
            </a:xfrm>
            <a:custGeom>
              <a:avLst/>
              <a:gdLst>
                <a:gd name="connsiteX0" fmla="*/ 267 w 477988"/>
                <a:gd name="connsiteY0" fmla="*/ 95 h 64490"/>
                <a:gd name="connsiteX1" fmla="*/ 317767 w 477988"/>
                <a:gd name="connsiteY1" fmla="*/ 54070 h 64490"/>
                <a:gd name="connsiteX2" fmla="*/ 476517 w 477988"/>
                <a:gd name="connsiteY2" fmla="*/ 63595 h 64490"/>
                <a:gd name="connsiteX3" fmla="*/ 374917 w 477988"/>
                <a:gd name="connsiteY3" fmla="*/ 41370 h 64490"/>
                <a:gd name="connsiteX4" fmla="*/ 267 w 477988"/>
                <a:gd name="connsiteY4" fmla="*/ 95 h 6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988" h="64490">
                  <a:moveTo>
                    <a:pt x="267" y="95"/>
                  </a:moveTo>
                  <a:cubicBezTo>
                    <a:pt x="-9258" y="2212"/>
                    <a:pt x="238392" y="43487"/>
                    <a:pt x="317767" y="54070"/>
                  </a:cubicBezTo>
                  <a:cubicBezTo>
                    <a:pt x="397142" y="64653"/>
                    <a:pt x="466992" y="65712"/>
                    <a:pt x="476517" y="63595"/>
                  </a:cubicBezTo>
                  <a:cubicBezTo>
                    <a:pt x="486042" y="61478"/>
                    <a:pt x="449000" y="50895"/>
                    <a:pt x="374917" y="41370"/>
                  </a:cubicBezTo>
                  <a:cubicBezTo>
                    <a:pt x="300834" y="31845"/>
                    <a:pt x="9792" y="-2022"/>
                    <a:pt x="267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1" name="フリーフォーム 390">
              <a:extLst>
                <a:ext uri="{FF2B5EF4-FFF2-40B4-BE49-F238E27FC236}">
                  <a16:creationId xmlns:a16="http://schemas.microsoft.com/office/drawing/2014/main" id="{D535F145-957B-F077-5F67-7817CBFB5AAA}"/>
                </a:ext>
              </a:extLst>
            </p:cNvPr>
            <p:cNvSpPr/>
            <p:nvPr/>
          </p:nvSpPr>
          <p:spPr>
            <a:xfrm>
              <a:off x="3898538" y="5320996"/>
              <a:ext cx="1022718" cy="154910"/>
            </a:xfrm>
            <a:custGeom>
              <a:avLst/>
              <a:gdLst>
                <a:gd name="connsiteX0" fmla="*/ 362 w 1022718"/>
                <a:gd name="connsiteY0" fmla="*/ 51104 h 154910"/>
                <a:gd name="connsiteX1" fmla="*/ 190862 w 1022718"/>
                <a:gd name="connsiteY1" fmla="*/ 51104 h 154910"/>
                <a:gd name="connsiteX2" fmla="*/ 406762 w 1022718"/>
                <a:gd name="connsiteY2" fmla="*/ 105079 h 154910"/>
                <a:gd name="connsiteX3" fmla="*/ 359137 w 1022718"/>
                <a:gd name="connsiteY3" fmla="*/ 73329 h 154910"/>
                <a:gd name="connsiteX4" fmla="*/ 603612 w 1022718"/>
                <a:gd name="connsiteY4" fmla="*/ 143179 h 154910"/>
                <a:gd name="connsiteX5" fmla="*/ 717912 w 1022718"/>
                <a:gd name="connsiteY5" fmla="*/ 152704 h 154910"/>
                <a:gd name="connsiteX6" fmla="*/ 679812 w 1022718"/>
                <a:gd name="connsiteY6" fmla="*/ 133654 h 154910"/>
                <a:gd name="connsiteX7" fmla="*/ 1006837 w 1022718"/>
                <a:gd name="connsiteY7" fmla="*/ 152704 h 154910"/>
                <a:gd name="connsiteX8" fmla="*/ 924287 w 1022718"/>
                <a:gd name="connsiteY8" fmla="*/ 149529 h 154910"/>
                <a:gd name="connsiteX9" fmla="*/ 514712 w 1022718"/>
                <a:gd name="connsiteY9" fmla="*/ 108254 h 154910"/>
                <a:gd name="connsiteX10" fmla="*/ 190862 w 1022718"/>
                <a:gd name="connsiteY10" fmla="*/ 66979 h 154910"/>
                <a:gd name="connsiteX11" fmla="*/ 168637 w 1022718"/>
                <a:gd name="connsiteY11" fmla="*/ 57454 h 154910"/>
                <a:gd name="connsiteX12" fmla="*/ 314687 w 1022718"/>
                <a:gd name="connsiteY12" fmla="*/ 304 h 154910"/>
                <a:gd name="connsiteX13" fmla="*/ 146412 w 1022718"/>
                <a:gd name="connsiteY13" fmla="*/ 35229 h 154910"/>
                <a:gd name="connsiteX14" fmla="*/ 362 w 1022718"/>
                <a:gd name="connsiteY14" fmla="*/ 51104 h 15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2718" h="154910">
                  <a:moveTo>
                    <a:pt x="362" y="51104"/>
                  </a:moveTo>
                  <a:cubicBezTo>
                    <a:pt x="7770" y="53750"/>
                    <a:pt x="123129" y="42108"/>
                    <a:pt x="190862" y="51104"/>
                  </a:cubicBezTo>
                  <a:cubicBezTo>
                    <a:pt x="258595" y="60100"/>
                    <a:pt x="378716" y="101375"/>
                    <a:pt x="406762" y="105079"/>
                  </a:cubicBezTo>
                  <a:cubicBezTo>
                    <a:pt x="434808" y="108783"/>
                    <a:pt x="326329" y="66979"/>
                    <a:pt x="359137" y="73329"/>
                  </a:cubicBezTo>
                  <a:cubicBezTo>
                    <a:pt x="391945" y="79679"/>
                    <a:pt x="543816" y="129950"/>
                    <a:pt x="603612" y="143179"/>
                  </a:cubicBezTo>
                  <a:cubicBezTo>
                    <a:pt x="663408" y="156408"/>
                    <a:pt x="705212" y="154291"/>
                    <a:pt x="717912" y="152704"/>
                  </a:cubicBezTo>
                  <a:cubicBezTo>
                    <a:pt x="730612" y="151117"/>
                    <a:pt x="631658" y="133654"/>
                    <a:pt x="679812" y="133654"/>
                  </a:cubicBezTo>
                  <a:cubicBezTo>
                    <a:pt x="727966" y="133654"/>
                    <a:pt x="966091" y="150058"/>
                    <a:pt x="1006837" y="152704"/>
                  </a:cubicBezTo>
                  <a:cubicBezTo>
                    <a:pt x="1047583" y="155350"/>
                    <a:pt x="1006308" y="156937"/>
                    <a:pt x="924287" y="149529"/>
                  </a:cubicBezTo>
                  <a:cubicBezTo>
                    <a:pt x="842266" y="142121"/>
                    <a:pt x="636949" y="122012"/>
                    <a:pt x="514712" y="108254"/>
                  </a:cubicBezTo>
                  <a:cubicBezTo>
                    <a:pt x="392475" y="94496"/>
                    <a:pt x="248541" y="75446"/>
                    <a:pt x="190862" y="66979"/>
                  </a:cubicBezTo>
                  <a:cubicBezTo>
                    <a:pt x="133183" y="58512"/>
                    <a:pt x="148000" y="68566"/>
                    <a:pt x="168637" y="57454"/>
                  </a:cubicBezTo>
                  <a:cubicBezTo>
                    <a:pt x="189274" y="46342"/>
                    <a:pt x="318391" y="4008"/>
                    <a:pt x="314687" y="304"/>
                  </a:cubicBezTo>
                  <a:cubicBezTo>
                    <a:pt x="310983" y="-3400"/>
                    <a:pt x="191920" y="27821"/>
                    <a:pt x="146412" y="35229"/>
                  </a:cubicBezTo>
                  <a:cubicBezTo>
                    <a:pt x="100904" y="42637"/>
                    <a:pt x="-7046" y="48458"/>
                    <a:pt x="362" y="5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2" name="フリーフォーム 391">
              <a:extLst>
                <a:ext uri="{FF2B5EF4-FFF2-40B4-BE49-F238E27FC236}">
                  <a16:creationId xmlns:a16="http://schemas.microsoft.com/office/drawing/2014/main" id="{51719F31-2D23-AA77-05CE-D39DE3817461}"/>
                </a:ext>
              </a:extLst>
            </p:cNvPr>
            <p:cNvSpPr/>
            <p:nvPr/>
          </p:nvSpPr>
          <p:spPr>
            <a:xfrm>
              <a:off x="3954042" y="5406385"/>
              <a:ext cx="914415" cy="92765"/>
            </a:xfrm>
            <a:custGeom>
              <a:avLst/>
              <a:gdLst>
                <a:gd name="connsiteX0" fmla="*/ 11533 w 914415"/>
                <a:gd name="connsiteY0" fmla="*/ 640 h 92765"/>
                <a:gd name="connsiteX1" fmla="*/ 497308 w 914415"/>
                <a:gd name="connsiteY1" fmla="*/ 60965 h 92765"/>
                <a:gd name="connsiteX2" fmla="*/ 436983 w 914415"/>
                <a:gd name="connsiteY2" fmla="*/ 73665 h 92765"/>
                <a:gd name="connsiteX3" fmla="*/ 694158 w 914415"/>
                <a:gd name="connsiteY3" fmla="*/ 86365 h 92765"/>
                <a:gd name="connsiteX4" fmla="*/ 824333 w 914415"/>
                <a:gd name="connsiteY4" fmla="*/ 76840 h 92765"/>
                <a:gd name="connsiteX5" fmla="*/ 913233 w 914415"/>
                <a:gd name="connsiteY5" fmla="*/ 92715 h 92765"/>
                <a:gd name="connsiteX6" fmla="*/ 760833 w 914415"/>
                <a:gd name="connsiteY6" fmla="*/ 70490 h 92765"/>
                <a:gd name="connsiteX7" fmla="*/ 421108 w 914415"/>
                <a:gd name="connsiteY7" fmla="*/ 60965 h 92765"/>
                <a:gd name="connsiteX8" fmla="*/ 189333 w 914415"/>
                <a:gd name="connsiteY8" fmla="*/ 57790 h 92765"/>
                <a:gd name="connsiteX9" fmla="*/ 363958 w 914415"/>
                <a:gd name="connsiteY9" fmla="*/ 54615 h 92765"/>
                <a:gd name="connsiteX10" fmla="*/ 208383 w 914415"/>
                <a:gd name="connsiteY10" fmla="*/ 35565 h 92765"/>
                <a:gd name="connsiteX11" fmla="*/ 59158 w 914415"/>
                <a:gd name="connsiteY11" fmla="*/ 35565 h 92765"/>
                <a:gd name="connsiteX12" fmla="*/ 141708 w 914415"/>
                <a:gd name="connsiteY12" fmla="*/ 29215 h 92765"/>
                <a:gd name="connsiteX13" fmla="*/ 11533 w 914415"/>
                <a:gd name="connsiteY13" fmla="*/ 640 h 9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4415" h="92765">
                  <a:moveTo>
                    <a:pt x="11533" y="640"/>
                  </a:moveTo>
                  <a:cubicBezTo>
                    <a:pt x="70800" y="5932"/>
                    <a:pt x="426400" y="48794"/>
                    <a:pt x="497308" y="60965"/>
                  </a:cubicBezTo>
                  <a:cubicBezTo>
                    <a:pt x="568216" y="73136"/>
                    <a:pt x="404175" y="69432"/>
                    <a:pt x="436983" y="73665"/>
                  </a:cubicBezTo>
                  <a:cubicBezTo>
                    <a:pt x="469791" y="77898"/>
                    <a:pt x="629600" y="85836"/>
                    <a:pt x="694158" y="86365"/>
                  </a:cubicBezTo>
                  <a:cubicBezTo>
                    <a:pt x="758716" y="86894"/>
                    <a:pt x="787821" y="75782"/>
                    <a:pt x="824333" y="76840"/>
                  </a:cubicBezTo>
                  <a:cubicBezTo>
                    <a:pt x="860845" y="77898"/>
                    <a:pt x="923816" y="93773"/>
                    <a:pt x="913233" y="92715"/>
                  </a:cubicBezTo>
                  <a:cubicBezTo>
                    <a:pt x="902650" y="91657"/>
                    <a:pt x="842854" y="75782"/>
                    <a:pt x="760833" y="70490"/>
                  </a:cubicBezTo>
                  <a:cubicBezTo>
                    <a:pt x="678812" y="65198"/>
                    <a:pt x="421108" y="60965"/>
                    <a:pt x="421108" y="60965"/>
                  </a:cubicBezTo>
                  <a:lnTo>
                    <a:pt x="189333" y="57790"/>
                  </a:lnTo>
                  <a:cubicBezTo>
                    <a:pt x="179808" y="56732"/>
                    <a:pt x="360783" y="58319"/>
                    <a:pt x="363958" y="54615"/>
                  </a:cubicBezTo>
                  <a:cubicBezTo>
                    <a:pt x="367133" y="50911"/>
                    <a:pt x="259183" y="38740"/>
                    <a:pt x="208383" y="35565"/>
                  </a:cubicBezTo>
                  <a:cubicBezTo>
                    <a:pt x="157583" y="32390"/>
                    <a:pt x="70270" y="36623"/>
                    <a:pt x="59158" y="35565"/>
                  </a:cubicBezTo>
                  <a:cubicBezTo>
                    <a:pt x="48046" y="34507"/>
                    <a:pt x="142766" y="33977"/>
                    <a:pt x="141708" y="29215"/>
                  </a:cubicBezTo>
                  <a:cubicBezTo>
                    <a:pt x="140650" y="24453"/>
                    <a:pt x="-47734" y="-4652"/>
                    <a:pt x="11533" y="6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3" name="フリーフォーム 392">
              <a:extLst>
                <a:ext uri="{FF2B5EF4-FFF2-40B4-BE49-F238E27FC236}">
                  <a16:creationId xmlns:a16="http://schemas.microsoft.com/office/drawing/2014/main" id="{627F8DF3-AD25-E32B-4795-25B61BB9525F}"/>
                </a:ext>
              </a:extLst>
            </p:cNvPr>
            <p:cNvSpPr/>
            <p:nvPr/>
          </p:nvSpPr>
          <p:spPr>
            <a:xfrm>
              <a:off x="4017220" y="5486350"/>
              <a:ext cx="778308" cy="59637"/>
            </a:xfrm>
            <a:custGeom>
              <a:avLst/>
              <a:gdLst>
                <a:gd name="connsiteX0" fmla="*/ 2330 w 778308"/>
                <a:gd name="connsiteY0" fmla="*/ 6400 h 59637"/>
                <a:gd name="connsiteX1" fmla="*/ 669080 w 778308"/>
                <a:gd name="connsiteY1" fmla="*/ 57200 h 59637"/>
                <a:gd name="connsiteX2" fmla="*/ 770680 w 778308"/>
                <a:gd name="connsiteY2" fmla="*/ 50850 h 59637"/>
                <a:gd name="connsiteX3" fmla="*/ 596055 w 778308"/>
                <a:gd name="connsiteY3" fmla="*/ 44500 h 59637"/>
                <a:gd name="connsiteX4" fmla="*/ 116630 w 778308"/>
                <a:gd name="connsiteY4" fmla="*/ 50 h 59637"/>
                <a:gd name="connsiteX5" fmla="*/ 437305 w 778308"/>
                <a:gd name="connsiteY5" fmla="*/ 34975 h 59637"/>
                <a:gd name="connsiteX6" fmla="*/ 2330 w 778308"/>
                <a:gd name="connsiteY6" fmla="*/ 6400 h 5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308" h="59637">
                  <a:moveTo>
                    <a:pt x="2330" y="6400"/>
                  </a:moveTo>
                  <a:cubicBezTo>
                    <a:pt x="40959" y="10104"/>
                    <a:pt x="541022" y="49792"/>
                    <a:pt x="669080" y="57200"/>
                  </a:cubicBezTo>
                  <a:cubicBezTo>
                    <a:pt x="797138" y="64608"/>
                    <a:pt x="782851" y="52967"/>
                    <a:pt x="770680" y="50850"/>
                  </a:cubicBezTo>
                  <a:cubicBezTo>
                    <a:pt x="758509" y="48733"/>
                    <a:pt x="705063" y="52967"/>
                    <a:pt x="596055" y="44500"/>
                  </a:cubicBezTo>
                  <a:cubicBezTo>
                    <a:pt x="487047" y="36033"/>
                    <a:pt x="143088" y="1637"/>
                    <a:pt x="116630" y="50"/>
                  </a:cubicBezTo>
                  <a:cubicBezTo>
                    <a:pt x="90172" y="-1538"/>
                    <a:pt x="456884" y="34975"/>
                    <a:pt x="437305" y="34975"/>
                  </a:cubicBezTo>
                  <a:cubicBezTo>
                    <a:pt x="417726" y="34975"/>
                    <a:pt x="-36299" y="2696"/>
                    <a:pt x="2330" y="64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4" name="フリーフォーム 393">
              <a:extLst>
                <a:ext uri="{FF2B5EF4-FFF2-40B4-BE49-F238E27FC236}">
                  <a16:creationId xmlns:a16="http://schemas.microsoft.com/office/drawing/2014/main" id="{1CFE8B45-82F5-9126-F9E2-BBB24E09B859}"/>
                </a:ext>
              </a:extLst>
            </p:cNvPr>
            <p:cNvSpPr/>
            <p:nvPr/>
          </p:nvSpPr>
          <p:spPr>
            <a:xfrm>
              <a:off x="3987499" y="5513158"/>
              <a:ext cx="657583" cy="428740"/>
            </a:xfrm>
            <a:custGeom>
              <a:avLst/>
              <a:gdLst>
                <a:gd name="connsiteX0" fmla="*/ 301 w 657583"/>
                <a:gd name="connsiteY0" fmla="*/ 1817 h 428740"/>
                <a:gd name="connsiteX1" fmla="*/ 143176 w 657583"/>
                <a:gd name="connsiteY1" fmla="*/ 90717 h 428740"/>
                <a:gd name="connsiteX2" fmla="*/ 222551 w 657583"/>
                <a:gd name="connsiteY2" fmla="*/ 211367 h 428740"/>
                <a:gd name="connsiteX3" fmla="*/ 203501 w 657583"/>
                <a:gd name="connsiteY3" fmla="*/ 176442 h 428740"/>
                <a:gd name="connsiteX4" fmla="*/ 378126 w 657583"/>
                <a:gd name="connsiteY4" fmla="*/ 293917 h 428740"/>
                <a:gd name="connsiteX5" fmla="*/ 359076 w 657583"/>
                <a:gd name="connsiteY5" fmla="*/ 258992 h 428740"/>
                <a:gd name="connsiteX6" fmla="*/ 495601 w 657583"/>
                <a:gd name="connsiteY6" fmla="*/ 389167 h 428740"/>
                <a:gd name="connsiteX7" fmla="*/ 467026 w 657583"/>
                <a:gd name="connsiteY7" fmla="*/ 341542 h 428740"/>
                <a:gd name="connsiteX8" fmla="*/ 527351 w 657583"/>
                <a:gd name="connsiteY8" fmla="*/ 395517 h 428740"/>
                <a:gd name="connsiteX9" fmla="*/ 654351 w 657583"/>
                <a:gd name="connsiteY9" fmla="*/ 424092 h 428740"/>
                <a:gd name="connsiteX10" fmla="*/ 381301 w 657583"/>
                <a:gd name="connsiteY10" fmla="*/ 297092 h 428740"/>
                <a:gd name="connsiteX11" fmla="*/ 209851 w 657583"/>
                <a:gd name="connsiteY11" fmla="*/ 214542 h 428740"/>
                <a:gd name="connsiteX12" fmla="*/ 98726 w 657583"/>
                <a:gd name="connsiteY12" fmla="*/ 147867 h 428740"/>
                <a:gd name="connsiteX13" fmla="*/ 51101 w 657583"/>
                <a:gd name="connsiteY13" fmla="*/ 90717 h 428740"/>
                <a:gd name="connsiteX14" fmla="*/ 184451 w 657583"/>
                <a:gd name="connsiteY14" fmla="*/ 173267 h 428740"/>
                <a:gd name="connsiteX15" fmla="*/ 301 w 657583"/>
                <a:gd name="connsiteY15" fmla="*/ 1817 h 42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7583" h="428740">
                  <a:moveTo>
                    <a:pt x="301" y="1817"/>
                  </a:moveTo>
                  <a:cubicBezTo>
                    <a:pt x="-6578" y="-11941"/>
                    <a:pt x="106134" y="55792"/>
                    <a:pt x="143176" y="90717"/>
                  </a:cubicBezTo>
                  <a:cubicBezTo>
                    <a:pt x="180218" y="125642"/>
                    <a:pt x="212497" y="197080"/>
                    <a:pt x="222551" y="211367"/>
                  </a:cubicBezTo>
                  <a:cubicBezTo>
                    <a:pt x="232605" y="225654"/>
                    <a:pt x="177572" y="162684"/>
                    <a:pt x="203501" y="176442"/>
                  </a:cubicBezTo>
                  <a:cubicBezTo>
                    <a:pt x="229430" y="190200"/>
                    <a:pt x="352197" y="280159"/>
                    <a:pt x="378126" y="293917"/>
                  </a:cubicBezTo>
                  <a:cubicBezTo>
                    <a:pt x="404055" y="307675"/>
                    <a:pt x="339497" y="243117"/>
                    <a:pt x="359076" y="258992"/>
                  </a:cubicBezTo>
                  <a:cubicBezTo>
                    <a:pt x="378655" y="274867"/>
                    <a:pt x="477609" y="375409"/>
                    <a:pt x="495601" y="389167"/>
                  </a:cubicBezTo>
                  <a:cubicBezTo>
                    <a:pt x="513593" y="402925"/>
                    <a:pt x="461735" y="340484"/>
                    <a:pt x="467026" y="341542"/>
                  </a:cubicBezTo>
                  <a:cubicBezTo>
                    <a:pt x="472317" y="342600"/>
                    <a:pt x="496130" y="381759"/>
                    <a:pt x="527351" y="395517"/>
                  </a:cubicBezTo>
                  <a:cubicBezTo>
                    <a:pt x="558572" y="409275"/>
                    <a:pt x="678693" y="440496"/>
                    <a:pt x="654351" y="424092"/>
                  </a:cubicBezTo>
                  <a:cubicBezTo>
                    <a:pt x="630009" y="407688"/>
                    <a:pt x="455384" y="332017"/>
                    <a:pt x="381301" y="297092"/>
                  </a:cubicBezTo>
                  <a:cubicBezTo>
                    <a:pt x="307218" y="262167"/>
                    <a:pt x="256947" y="239413"/>
                    <a:pt x="209851" y="214542"/>
                  </a:cubicBezTo>
                  <a:cubicBezTo>
                    <a:pt x="162755" y="189671"/>
                    <a:pt x="125184" y="168505"/>
                    <a:pt x="98726" y="147867"/>
                  </a:cubicBezTo>
                  <a:cubicBezTo>
                    <a:pt x="72268" y="127229"/>
                    <a:pt x="36814" y="86484"/>
                    <a:pt x="51101" y="90717"/>
                  </a:cubicBezTo>
                  <a:cubicBezTo>
                    <a:pt x="65388" y="94950"/>
                    <a:pt x="188155" y="186496"/>
                    <a:pt x="184451" y="173267"/>
                  </a:cubicBezTo>
                  <a:cubicBezTo>
                    <a:pt x="180747" y="160038"/>
                    <a:pt x="7180" y="15575"/>
                    <a:pt x="301" y="18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5" name="フリーフォーム 394">
              <a:extLst>
                <a:ext uri="{FF2B5EF4-FFF2-40B4-BE49-F238E27FC236}">
                  <a16:creationId xmlns:a16="http://schemas.microsoft.com/office/drawing/2014/main" id="{6714AA88-4759-7C9E-BCB4-04086DFACF6E}"/>
                </a:ext>
              </a:extLst>
            </p:cNvPr>
            <p:cNvSpPr/>
            <p:nvPr/>
          </p:nvSpPr>
          <p:spPr>
            <a:xfrm>
              <a:off x="3936983" y="5426056"/>
              <a:ext cx="95684" cy="308457"/>
            </a:xfrm>
            <a:custGeom>
              <a:avLst/>
              <a:gdLst>
                <a:gd name="connsiteX0" fmla="*/ 47642 w 95684"/>
                <a:gd name="connsiteY0" fmla="*/ 19 h 308457"/>
                <a:gd name="connsiteX1" fmla="*/ 6367 w 95684"/>
                <a:gd name="connsiteY1" fmla="*/ 146069 h 308457"/>
                <a:gd name="connsiteX2" fmla="*/ 28592 w 95684"/>
                <a:gd name="connsiteY2" fmla="*/ 307994 h 308457"/>
                <a:gd name="connsiteX3" fmla="*/ 12717 w 95684"/>
                <a:gd name="connsiteY3" fmla="*/ 171469 h 308457"/>
                <a:gd name="connsiteX4" fmla="*/ 95267 w 95684"/>
                <a:gd name="connsiteY4" fmla="*/ 307994 h 308457"/>
                <a:gd name="connsiteX5" fmla="*/ 44467 w 95684"/>
                <a:gd name="connsiteY5" fmla="*/ 212744 h 308457"/>
                <a:gd name="connsiteX6" fmla="*/ 38117 w 95684"/>
                <a:gd name="connsiteY6" fmla="*/ 123844 h 308457"/>
                <a:gd name="connsiteX7" fmla="*/ 17 w 95684"/>
                <a:gd name="connsiteY7" fmla="*/ 155594 h 308457"/>
                <a:gd name="connsiteX8" fmla="*/ 47642 w 95684"/>
                <a:gd name="connsiteY8" fmla="*/ 19 h 30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684" h="308457">
                  <a:moveTo>
                    <a:pt x="47642" y="19"/>
                  </a:moveTo>
                  <a:cubicBezTo>
                    <a:pt x="48700" y="-1569"/>
                    <a:pt x="9542" y="94740"/>
                    <a:pt x="6367" y="146069"/>
                  </a:cubicBezTo>
                  <a:cubicBezTo>
                    <a:pt x="3192" y="197398"/>
                    <a:pt x="27534" y="303761"/>
                    <a:pt x="28592" y="307994"/>
                  </a:cubicBezTo>
                  <a:cubicBezTo>
                    <a:pt x="29650" y="312227"/>
                    <a:pt x="1605" y="171469"/>
                    <a:pt x="12717" y="171469"/>
                  </a:cubicBezTo>
                  <a:cubicBezTo>
                    <a:pt x="23829" y="171469"/>
                    <a:pt x="89975" y="301115"/>
                    <a:pt x="95267" y="307994"/>
                  </a:cubicBezTo>
                  <a:cubicBezTo>
                    <a:pt x="100559" y="314873"/>
                    <a:pt x="53992" y="243436"/>
                    <a:pt x="44467" y="212744"/>
                  </a:cubicBezTo>
                  <a:cubicBezTo>
                    <a:pt x="34942" y="182052"/>
                    <a:pt x="45525" y="133369"/>
                    <a:pt x="38117" y="123844"/>
                  </a:cubicBezTo>
                  <a:cubicBezTo>
                    <a:pt x="30709" y="114319"/>
                    <a:pt x="1075" y="173056"/>
                    <a:pt x="17" y="155594"/>
                  </a:cubicBezTo>
                  <a:cubicBezTo>
                    <a:pt x="-1041" y="138132"/>
                    <a:pt x="46584" y="1607"/>
                    <a:pt x="47642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6" name="フリーフォーム 395">
              <a:extLst>
                <a:ext uri="{FF2B5EF4-FFF2-40B4-BE49-F238E27FC236}">
                  <a16:creationId xmlns:a16="http://schemas.microsoft.com/office/drawing/2014/main" id="{59C51F94-4D8F-70DC-C1BD-9F587A3BCABF}"/>
                </a:ext>
              </a:extLst>
            </p:cNvPr>
            <p:cNvSpPr/>
            <p:nvPr/>
          </p:nvSpPr>
          <p:spPr>
            <a:xfrm>
              <a:off x="3955753" y="5473598"/>
              <a:ext cx="882951" cy="289436"/>
            </a:xfrm>
            <a:custGeom>
              <a:avLst/>
              <a:gdLst>
                <a:gd name="connsiteX0" fmla="*/ 297 w 882951"/>
                <a:gd name="connsiteY0" fmla="*/ 102 h 289436"/>
                <a:gd name="connsiteX1" fmla="*/ 403522 w 882951"/>
                <a:gd name="connsiteY1" fmla="*/ 108052 h 289436"/>
                <a:gd name="connsiteX2" fmla="*/ 476547 w 882951"/>
                <a:gd name="connsiteY2" fmla="*/ 123927 h 289436"/>
                <a:gd name="connsiteX3" fmla="*/ 390822 w 882951"/>
                <a:gd name="connsiteY3" fmla="*/ 101702 h 289436"/>
                <a:gd name="connsiteX4" fmla="*/ 695622 w 882951"/>
                <a:gd name="connsiteY4" fmla="*/ 200127 h 289436"/>
                <a:gd name="connsiteX5" fmla="*/ 670222 w 882951"/>
                <a:gd name="connsiteY5" fmla="*/ 152502 h 289436"/>
                <a:gd name="connsiteX6" fmla="*/ 733722 w 882951"/>
                <a:gd name="connsiteY6" fmla="*/ 203302 h 289436"/>
                <a:gd name="connsiteX7" fmla="*/ 733722 w 882951"/>
                <a:gd name="connsiteY7" fmla="*/ 289027 h 289436"/>
                <a:gd name="connsiteX8" fmla="*/ 806747 w 882951"/>
                <a:gd name="connsiteY8" fmla="*/ 165202 h 289436"/>
                <a:gd name="connsiteX9" fmla="*/ 882947 w 882951"/>
                <a:gd name="connsiteY9" fmla="*/ 85827 h 289436"/>
                <a:gd name="connsiteX10" fmla="*/ 803572 w 882951"/>
                <a:gd name="connsiteY10" fmla="*/ 171552 h 289436"/>
                <a:gd name="connsiteX11" fmla="*/ 724197 w 882951"/>
                <a:gd name="connsiteY11" fmla="*/ 95352 h 289436"/>
                <a:gd name="connsiteX12" fmla="*/ 330497 w 882951"/>
                <a:gd name="connsiteY12" fmla="*/ 63602 h 289436"/>
                <a:gd name="connsiteX13" fmla="*/ 832147 w 882951"/>
                <a:gd name="connsiteY13" fmla="*/ 149327 h 289436"/>
                <a:gd name="connsiteX14" fmla="*/ 346372 w 882951"/>
                <a:gd name="connsiteY14" fmla="*/ 89002 h 289436"/>
                <a:gd name="connsiteX15" fmla="*/ 297 w 882951"/>
                <a:gd name="connsiteY15" fmla="*/ 102 h 28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2951" h="289436">
                  <a:moveTo>
                    <a:pt x="297" y="102"/>
                  </a:moveTo>
                  <a:cubicBezTo>
                    <a:pt x="9822" y="3277"/>
                    <a:pt x="324147" y="87415"/>
                    <a:pt x="403522" y="108052"/>
                  </a:cubicBezTo>
                  <a:cubicBezTo>
                    <a:pt x="482897" y="128689"/>
                    <a:pt x="478664" y="124985"/>
                    <a:pt x="476547" y="123927"/>
                  </a:cubicBezTo>
                  <a:cubicBezTo>
                    <a:pt x="474430" y="122869"/>
                    <a:pt x="354310" y="89002"/>
                    <a:pt x="390822" y="101702"/>
                  </a:cubicBezTo>
                  <a:cubicBezTo>
                    <a:pt x="427335" y="114402"/>
                    <a:pt x="649055" y="191660"/>
                    <a:pt x="695622" y="200127"/>
                  </a:cubicBezTo>
                  <a:cubicBezTo>
                    <a:pt x="742189" y="208594"/>
                    <a:pt x="663872" y="151973"/>
                    <a:pt x="670222" y="152502"/>
                  </a:cubicBezTo>
                  <a:cubicBezTo>
                    <a:pt x="676572" y="153031"/>
                    <a:pt x="723139" y="180548"/>
                    <a:pt x="733722" y="203302"/>
                  </a:cubicBezTo>
                  <a:cubicBezTo>
                    <a:pt x="744305" y="226056"/>
                    <a:pt x="721551" y="295377"/>
                    <a:pt x="733722" y="289027"/>
                  </a:cubicBezTo>
                  <a:cubicBezTo>
                    <a:pt x="745893" y="282677"/>
                    <a:pt x="781876" y="199069"/>
                    <a:pt x="806747" y="165202"/>
                  </a:cubicBezTo>
                  <a:cubicBezTo>
                    <a:pt x="831618" y="131335"/>
                    <a:pt x="883476" y="84769"/>
                    <a:pt x="882947" y="85827"/>
                  </a:cubicBezTo>
                  <a:cubicBezTo>
                    <a:pt x="882418" y="86885"/>
                    <a:pt x="830030" y="169965"/>
                    <a:pt x="803572" y="171552"/>
                  </a:cubicBezTo>
                  <a:cubicBezTo>
                    <a:pt x="777114" y="173140"/>
                    <a:pt x="803043" y="113344"/>
                    <a:pt x="724197" y="95352"/>
                  </a:cubicBezTo>
                  <a:cubicBezTo>
                    <a:pt x="645351" y="77360"/>
                    <a:pt x="312505" y="54606"/>
                    <a:pt x="330497" y="63602"/>
                  </a:cubicBezTo>
                  <a:cubicBezTo>
                    <a:pt x="348489" y="72598"/>
                    <a:pt x="829501" y="145094"/>
                    <a:pt x="832147" y="149327"/>
                  </a:cubicBezTo>
                  <a:cubicBezTo>
                    <a:pt x="834793" y="153560"/>
                    <a:pt x="480251" y="109640"/>
                    <a:pt x="346372" y="89002"/>
                  </a:cubicBezTo>
                  <a:cubicBezTo>
                    <a:pt x="212493" y="68364"/>
                    <a:pt x="-9228" y="-3073"/>
                    <a:pt x="297" y="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7" name="フリーフォーム 396">
              <a:extLst>
                <a:ext uri="{FF2B5EF4-FFF2-40B4-BE49-F238E27FC236}">
                  <a16:creationId xmlns:a16="http://schemas.microsoft.com/office/drawing/2014/main" id="{10E73A6A-497D-9E66-100F-42FE75120F60}"/>
                </a:ext>
              </a:extLst>
            </p:cNvPr>
            <p:cNvSpPr/>
            <p:nvPr/>
          </p:nvSpPr>
          <p:spPr>
            <a:xfrm>
              <a:off x="4478676" y="6609871"/>
              <a:ext cx="522076" cy="622870"/>
            </a:xfrm>
            <a:custGeom>
              <a:avLst/>
              <a:gdLst>
                <a:gd name="connsiteX0" fmla="*/ 1249 w 522076"/>
                <a:gd name="connsiteY0" fmla="*/ 98904 h 622870"/>
                <a:gd name="connsiteX1" fmla="*/ 172699 w 522076"/>
                <a:gd name="connsiteY1" fmla="*/ 225904 h 622870"/>
                <a:gd name="connsiteX2" fmla="*/ 169524 w 522076"/>
                <a:gd name="connsiteY2" fmla="*/ 349729 h 622870"/>
                <a:gd name="connsiteX3" fmla="*/ 217149 w 522076"/>
                <a:gd name="connsiteY3" fmla="*/ 273529 h 622870"/>
                <a:gd name="connsiteX4" fmla="*/ 223499 w 522076"/>
                <a:gd name="connsiteY4" fmla="*/ 425929 h 622870"/>
                <a:gd name="connsiteX5" fmla="*/ 261599 w 522076"/>
                <a:gd name="connsiteY5" fmla="*/ 489429 h 622870"/>
                <a:gd name="connsiteX6" fmla="*/ 261599 w 522076"/>
                <a:gd name="connsiteY6" fmla="*/ 425929 h 622870"/>
                <a:gd name="connsiteX7" fmla="*/ 286999 w 522076"/>
                <a:gd name="connsiteY7" fmla="*/ 622779 h 622870"/>
                <a:gd name="connsiteX8" fmla="*/ 245724 w 522076"/>
                <a:gd name="connsiteY8" fmla="*/ 448154 h 622870"/>
                <a:gd name="connsiteX9" fmla="*/ 236199 w 522076"/>
                <a:gd name="connsiteY9" fmla="*/ 210029 h 622870"/>
                <a:gd name="connsiteX10" fmla="*/ 280649 w 522076"/>
                <a:gd name="connsiteY10" fmla="*/ 92554 h 622870"/>
                <a:gd name="connsiteX11" fmla="*/ 233024 w 522076"/>
                <a:gd name="connsiteY11" fmla="*/ 152879 h 622870"/>
                <a:gd name="connsiteX12" fmla="*/ 331449 w 522076"/>
                <a:gd name="connsiteY12" fmla="*/ 57629 h 622870"/>
                <a:gd name="connsiteX13" fmla="*/ 521949 w 522076"/>
                <a:gd name="connsiteY13" fmla="*/ 479 h 622870"/>
                <a:gd name="connsiteX14" fmla="*/ 356849 w 522076"/>
                <a:gd name="connsiteY14" fmla="*/ 32229 h 622870"/>
                <a:gd name="connsiteX15" fmla="*/ 118724 w 522076"/>
                <a:gd name="connsiteY15" fmla="*/ 67154 h 622870"/>
                <a:gd name="connsiteX16" fmla="*/ 274299 w 522076"/>
                <a:gd name="connsiteY16" fmla="*/ 76679 h 622870"/>
                <a:gd name="connsiteX17" fmla="*/ 1249 w 522076"/>
                <a:gd name="connsiteY17" fmla="*/ 98904 h 62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76" h="622870">
                  <a:moveTo>
                    <a:pt x="1249" y="98904"/>
                  </a:moveTo>
                  <a:cubicBezTo>
                    <a:pt x="-15684" y="123775"/>
                    <a:pt x="144653" y="184100"/>
                    <a:pt x="172699" y="225904"/>
                  </a:cubicBezTo>
                  <a:cubicBezTo>
                    <a:pt x="200745" y="267708"/>
                    <a:pt x="162116" y="341792"/>
                    <a:pt x="169524" y="349729"/>
                  </a:cubicBezTo>
                  <a:cubicBezTo>
                    <a:pt x="176932" y="357667"/>
                    <a:pt x="208153" y="260829"/>
                    <a:pt x="217149" y="273529"/>
                  </a:cubicBezTo>
                  <a:cubicBezTo>
                    <a:pt x="226145" y="286229"/>
                    <a:pt x="216091" y="389946"/>
                    <a:pt x="223499" y="425929"/>
                  </a:cubicBezTo>
                  <a:cubicBezTo>
                    <a:pt x="230907" y="461912"/>
                    <a:pt x="255249" y="489429"/>
                    <a:pt x="261599" y="489429"/>
                  </a:cubicBezTo>
                  <a:cubicBezTo>
                    <a:pt x="267949" y="489429"/>
                    <a:pt x="257366" y="403704"/>
                    <a:pt x="261599" y="425929"/>
                  </a:cubicBezTo>
                  <a:cubicBezTo>
                    <a:pt x="265832" y="448154"/>
                    <a:pt x="289645" y="619075"/>
                    <a:pt x="286999" y="622779"/>
                  </a:cubicBezTo>
                  <a:cubicBezTo>
                    <a:pt x="284353" y="626483"/>
                    <a:pt x="254191" y="516946"/>
                    <a:pt x="245724" y="448154"/>
                  </a:cubicBezTo>
                  <a:cubicBezTo>
                    <a:pt x="237257" y="379362"/>
                    <a:pt x="230378" y="269296"/>
                    <a:pt x="236199" y="210029"/>
                  </a:cubicBezTo>
                  <a:cubicBezTo>
                    <a:pt x="242020" y="150762"/>
                    <a:pt x="281178" y="102079"/>
                    <a:pt x="280649" y="92554"/>
                  </a:cubicBezTo>
                  <a:cubicBezTo>
                    <a:pt x="280120" y="83029"/>
                    <a:pt x="224557" y="158700"/>
                    <a:pt x="233024" y="152879"/>
                  </a:cubicBezTo>
                  <a:cubicBezTo>
                    <a:pt x="241491" y="147058"/>
                    <a:pt x="283295" y="83029"/>
                    <a:pt x="331449" y="57629"/>
                  </a:cubicBezTo>
                  <a:cubicBezTo>
                    <a:pt x="379603" y="32229"/>
                    <a:pt x="517716" y="4712"/>
                    <a:pt x="521949" y="479"/>
                  </a:cubicBezTo>
                  <a:cubicBezTo>
                    <a:pt x="526182" y="-3754"/>
                    <a:pt x="424053" y="21116"/>
                    <a:pt x="356849" y="32229"/>
                  </a:cubicBezTo>
                  <a:cubicBezTo>
                    <a:pt x="289645" y="43341"/>
                    <a:pt x="132482" y="59746"/>
                    <a:pt x="118724" y="67154"/>
                  </a:cubicBezTo>
                  <a:cubicBezTo>
                    <a:pt x="104966" y="74562"/>
                    <a:pt x="292820" y="68742"/>
                    <a:pt x="274299" y="76679"/>
                  </a:cubicBezTo>
                  <a:cubicBezTo>
                    <a:pt x="255778" y="84616"/>
                    <a:pt x="18182" y="74033"/>
                    <a:pt x="1249" y="98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8" name="フリーフォーム 397">
              <a:extLst>
                <a:ext uri="{FF2B5EF4-FFF2-40B4-BE49-F238E27FC236}">
                  <a16:creationId xmlns:a16="http://schemas.microsoft.com/office/drawing/2014/main" id="{C9D3C71E-9038-0889-695F-CF63AC513591}"/>
                </a:ext>
              </a:extLst>
            </p:cNvPr>
            <p:cNvSpPr/>
            <p:nvPr/>
          </p:nvSpPr>
          <p:spPr>
            <a:xfrm>
              <a:off x="5337642" y="6723161"/>
              <a:ext cx="504373" cy="457025"/>
            </a:xfrm>
            <a:custGeom>
              <a:avLst/>
              <a:gdLst>
                <a:gd name="connsiteX0" fmla="*/ 21758 w 504373"/>
                <a:gd name="connsiteY0" fmla="*/ 14189 h 457025"/>
                <a:gd name="connsiteX1" fmla="*/ 320208 w 504373"/>
                <a:gd name="connsiteY1" fmla="*/ 344389 h 457025"/>
                <a:gd name="connsiteX2" fmla="*/ 310683 w 504373"/>
                <a:gd name="connsiteY2" fmla="*/ 309464 h 457025"/>
                <a:gd name="connsiteX3" fmla="*/ 418633 w 504373"/>
                <a:gd name="connsiteY3" fmla="*/ 420589 h 457025"/>
                <a:gd name="connsiteX4" fmla="*/ 504358 w 504373"/>
                <a:gd name="connsiteY4" fmla="*/ 455514 h 457025"/>
                <a:gd name="connsiteX5" fmla="*/ 412283 w 504373"/>
                <a:gd name="connsiteY5" fmla="*/ 379314 h 457025"/>
                <a:gd name="connsiteX6" fmla="*/ 196383 w 504373"/>
                <a:gd name="connsiteY6" fmla="*/ 195164 h 457025"/>
                <a:gd name="connsiteX7" fmla="*/ 40808 w 504373"/>
                <a:gd name="connsiteY7" fmla="*/ 71339 h 457025"/>
                <a:gd name="connsiteX8" fmla="*/ 21758 w 504373"/>
                <a:gd name="connsiteY8" fmla="*/ 14189 h 45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4373" h="457025">
                  <a:moveTo>
                    <a:pt x="21758" y="14189"/>
                  </a:moveTo>
                  <a:cubicBezTo>
                    <a:pt x="68325" y="59697"/>
                    <a:pt x="272054" y="295177"/>
                    <a:pt x="320208" y="344389"/>
                  </a:cubicBezTo>
                  <a:cubicBezTo>
                    <a:pt x="368362" y="393602"/>
                    <a:pt x="294279" y="296764"/>
                    <a:pt x="310683" y="309464"/>
                  </a:cubicBezTo>
                  <a:cubicBezTo>
                    <a:pt x="327087" y="322164"/>
                    <a:pt x="386354" y="396247"/>
                    <a:pt x="418633" y="420589"/>
                  </a:cubicBezTo>
                  <a:cubicBezTo>
                    <a:pt x="450912" y="444931"/>
                    <a:pt x="505416" y="462393"/>
                    <a:pt x="504358" y="455514"/>
                  </a:cubicBezTo>
                  <a:cubicBezTo>
                    <a:pt x="503300" y="448635"/>
                    <a:pt x="412283" y="379314"/>
                    <a:pt x="412283" y="379314"/>
                  </a:cubicBezTo>
                  <a:lnTo>
                    <a:pt x="196383" y="195164"/>
                  </a:lnTo>
                  <a:cubicBezTo>
                    <a:pt x="134471" y="143835"/>
                    <a:pt x="67796" y="97797"/>
                    <a:pt x="40808" y="71339"/>
                  </a:cubicBezTo>
                  <a:cubicBezTo>
                    <a:pt x="13820" y="44881"/>
                    <a:pt x="-24809" y="-31319"/>
                    <a:pt x="21758" y="141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9" name="フリーフォーム 398">
              <a:extLst>
                <a:ext uri="{FF2B5EF4-FFF2-40B4-BE49-F238E27FC236}">
                  <a16:creationId xmlns:a16="http://schemas.microsoft.com/office/drawing/2014/main" id="{6811CED0-D4EB-3795-6C91-56B5A5677494}"/>
                </a:ext>
              </a:extLst>
            </p:cNvPr>
            <p:cNvSpPr/>
            <p:nvPr/>
          </p:nvSpPr>
          <p:spPr>
            <a:xfrm>
              <a:off x="5186991" y="6654638"/>
              <a:ext cx="537724" cy="576027"/>
            </a:xfrm>
            <a:custGeom>
              <a:avLst/>
              <a:gdLst>
                <a:gd name="connsiteX0" fmla="*/ 7309 w 537724"/>
                <a:gd name="connsiteY0" fmla="*/ 9687 h 576027"/>
                <a:gd name="connsiteX1" fmla="*/ 175584 w 537724"/>
                <a:gd name="connsiteY1" fmla="*/ 228762 h 576027"/>
                <a:gd name="connsiteX2" fmla="*/ 264484 w 537724"/>
                <a:gd name="connsiteY2" fmla="*/ 333537 h 576027"/>
                <a:gd name="connsiteX3" fmla="*/ 245434 w 537724"/>
                <a:gd name="connsiteY3" fmla="*/ 298612 h 576027"/>
                <a:gd name="connsiteX4" fmla="*/ 359734 w 537724"/>
                <a:gd name="connsiteY4" fmla="*/ 390687 h 576027"/>
                <a:gd name="connsiteX5" fmla="*/ 537534 w 537724"/>
                <a:gd name="connsiteY5" fmla="*/ 574837 h 576027"/>
                <a:gd name="connsiteX6" fmla="*/ 391484 w 537724"/>
                <a:gd name="connsiteY6" fmla="*/ 457362 h 576027"/>
                <a:gd name="connsiteX7" fmla="*/ 267659 w 537724"/>
                <a:gd name="connsiteY7" fmla="*/ 216062 h 576027"/>
                <a:gd name="connsiteX8" fmla="*/ 96209 w 537724"/>
                <a:gd name="connsiteY8" fmla="*/ 38262 h 576027"/>
                <a:gd name="connsiteX9" fmla="*/ 324809 w 537724"/>
                <a:gd name="connsiteY9" fmla="*/ 317662 h 576027"/>
                <a:gd name="connsiteX10" fmla="*/ 169234 w 537724"/>
                <a:gd name="connsiteY10" fmla="*/ 212887 h 576027"/>
                <a:gd name="connsiteX11" fmla="*/ 42234 w 537724"/>
                <a:gd name="connsiteY11" fmla="*/ 54137 h 576027"/>
                <a:gd name="connsiteX12" fmla="*/ 7309 w 537724"/>
                <a:gd name="connsiteY12" fmla="*/ 9687 h 57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7724" h="576027">
                  <a:moveTo>
                    <a:pt x="7309" y="9687"/>
                  </a:moveTo>
                  <a:cubicBezTo>
                    <a:pt x="29534" y="38791"/>
                    <a:pt x="132722" y="174787"/>
                    <a:pt x="175584" y="228762"/>
                  </a:cubicBezTo>
                  <a:cubicBezTo>
                    <a:pt x="218446" y="282737"/>
                    <a:pt x="252842" y="321895"/>
                    <a:pt x="264484" y="333537"/>
                  </a:cubicBezTo>
                  <a:cubicBezTo>
                    <a:pt x="276126" y="345179"/>
                    <a:pt x="229559" y="289087"/>
                    <a:pt x="245434" y="298612"/>
                  </a:cubicBezTo>
                  <a:cubicBezTo>
                    <a:pt x="261309" y="308137"/>
                    <a:pt x="311051" y="344650"/>
                    <a:pt x="359734" y="390687"/>
                  </a:cubicBezTo>
                  <a:cubicBezTo>
                    <a:pt x="408417" y="436725"/>
                    <a:pt x="532242" y="563725"/>
                    <a:pt x="537534" y="574837"/>
                  </a:cubicBezTo>
                  <a:cubicBezTo>
                    <a:pt x="542826" y="585950"/>
                    <a:pt x="436463" y="517158"/>
                    <a:pt x="391484" y="457362"/>
                  </a:cubicBezTo>
                  <a:cubicBezTo>
                    <a:pt x="346505" y="397566"/>
                    <a:pt x="316871" y="285912"/>
                    <a:pt x="267659" y="216062"/>
                  </a:cubicBezTo>
                  <a:cubicBezTo>
                    <a:pt x="218447" y="146212"/>
                    <a:pt x="86684" y="21329"/>
                    <a:pt x="96209" y="38262"/>
                  </a:cubicBezTo>
                  <a:cubicBezTo>
                    <a:pt x="105734" y="55195"/>
                    <a:pt x="312638" y="288558"/>
                    <a:pt x="324809" y="317662"/>
                  </a:cubicBezTo>
                  <a:cubicBezTo>
                    <a:pt x="336980" y="346766"/>
                    <a:pt x="216330" y="256808"/>
                    <a:pt x="169234" y="212887"/>
                  </a:cubicBezTo>
                  <a:cubicBezTo>
                    <a:pt x="122138" y="168966"/>
                    <a:pt x="66046" y="84829"/>
                    <a:pt x="42234" y="54137"/>
                  </a:cubicBezTo>
                  <a:cubicBezTo>
                    <a:pt x="18422" y="23445"/>
                    <a:pt x="-14916" y="-19417"/>
                    <a:pt x="7309" y="9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0" name="フリーフォーム 399">
              <a:extLst>
                <a:ext uri="{FF2B5EF4-FFF2-40B4-BE49-F238E27FC236}">
                  <a16:creationId xmlns:a16="http://schemas.microsoft.com/office/drawing/2014/main" id="{0BA7528B-D9E0-0A76-2FAA-E8EC7EDC95ED}"/>
                </a:ext>
              </a:extLst>
            </p:cNvPr>
            <p:cNvSpPr/>
            <p:nvPr/>
          </p:nvSpPr>
          <p:spPr>
            <a:xfrm>
              <a:off x="4774339" y="6599691"/>
              <a:ext cx="498917" cy="477156"/>
            </a:xfrm>
            <a:custGeom>
              <a:avLst/>
              <a:gdLst>
                <a:gd name="connsiteX0" fmla="*/ 7211 w 498917"/>
                <a:gd name="connsiteY0" fmla="*/ 474209 h 477156"/>
                <a:gd name="connsiteX1" fmla="*/ 356461 w 498917"/>
                <a:gd name="connsiteY1" fmla="*/ 232909 h 477156"/>
                <a:gd name="connsiteX2" fmla="*/ 318361 w 498917"/>
                <a:gd name="connsiteY2" fmla="*/ 286884 h 477156"/>
                <a:gd name="connsiteX3" fmla="*/ 327886 w 498917"/>
                <a:gd name="connsiteY3" fmla="*/ 372609 h 477156"/>
                <a:gd name="connsiteX4" fmla="*/ 337411 w 498917"/>
                <a:gd name="connsiteY4" fmla="*/ 271009 h 477156"/>
                <a:gd name="connsiteX5" fmla="*/ 496161 w 498917"/>
                <a:gd name="connsiteY5" fmla="*/ 128134 h 477156"/>
                <a:gd name="connsiteX6" fmla="*/ 429486 w 498917"/>
                <a:gd name="connsiteY6" fmla="*/ 115434 h 477156"/>
                <a:gd name="connsiteX7" fmla="*/ 318361 w 498917"/>
                <a:gd name="connsiteY7" fmla="*/ 1134 h 477156"/>
                <a:gd name="connsiteX8" fmla="*/ 464411 w 498917"/>
                <a:gd name="connsiteY8" fmla="*/ 194809 h 477156"/>
                <a:gd name="connsiteX9" fmla="*/ 356461 w 498917"/>
                <a:gd name="connsiteY9" fmla="*/ 232909 h 477156"/>
                <a:gd name="connsiteX10" fmla="*/ 204061 w 498917"/>
                <a:gd name="connsiteY10" fmla="*/ 283709 h 477156"/>
                <a:gd name="connsiteX11" fmla="*/ 23086 w 498917"/>
                <a:gd name="connsiteY11" fmla="*/ 302759 h 477156"/>
                <a:gd name="connsiteX12" fmla="*/ 185011 w 498917"/>
                <a:gd name="connsiteY12" fmla="*/ 315459 h 477156"/>
                <a:gd name="connsiteX13" fmla="*/ 48486 w 498917"/>
                <a:gd name="connsiteY13" fmla="*/ 302759 h 477156"/>
                <a:gd name="connsiteX14" fmla="*/ 115161 w 498917"/>
                <a:gd name="connsiteY14" fmla="*/ 363084 h 477156"/>
                <a:gd name="connsiteX15" fmla="*/ 7211 w 498917"/>
                <a:gd name="connsiteY15" fmla="*/ 474209 h 47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917" h="477156">
                  <a:moveTo>
                    <a:pt x="7211" y="474209"/>
                  </a:moveTo>
                  <a:cubicBezTo>
                    <a:pt x="47427" y="452513"/>
                    <a:pt x="304603" y="264130"/>
                    <a:pt x="356461" y="232909"/>
                  </a:cubicBezTo>
                  <a:cubicBezTo>
                    <a:pt x="408319" y="201688"/>
                    <a:pt x="323124" y="263601"/>
                    <a:pt x="318361" y="286884"/>
                  </a:cubicBezTo>
                  <a:cubicBezTo>
                    <a:pt x="313599" y="310167"/>
                    <a:pt x="324711" y="375255"/>
                    <a:pt x="327886" y="372609"/>
                  </a:cubicBezTo>
                  <a:cubicBezTo>
                    <a:pt x="331061" y="369963"/>
                    <a:pt x="309365" y="311755"/>
                    <a:pt x="337411" y="271009"/>
                  </a:cubicBezTo>
                  <a:cubicBezTo>
                    <a:pt x="365457" y="230263"/>
                    <a:pt x="480815" y="154063"/>
                    <a:pt x="496161" y="128134"/>
                  </a:cubicBezTo>
                  <a:cubicBezTo>
                    <a:pt x="511507" y="102205"/>
                    <a:pt x="459119" y="136601"/>
                    <a:pt x="429486" y="115434"/>
                  </a:cubicBezTo>
                  <a:cubicBezTo>
                    <a:pt x="399853" y="94267"/>
                    <a:pt x="312540" y="-12095"/>
                    <a:pt x="318361" y="1134"/>
                  </a:cubicBezTo>
                  <a:cubicBezTo>
                    <a:pt x="324182" y="14363"/>
                    <a:pt x="458061" y="156180"/>
                    <a:pt x="464411" y="194809"/>
                  </a:cubicBezTo>
                  <a:cubicBezTo>
                    <a:pt x="470761" y="233438"/>
                    <a:pt x="356461" y="232909"/>
                    <a:pt x="356461" y="232909"/>
                  </a:cubicBezTo>
                  <a:cubicBezTo>
                    <a:pt x="313069" y="247726"/>
                    <a:pt x="259623" y="272067"/>
                    <a:pt x="204061" y="283709"/>
                  </a:cubicBezTo>
                  <a:cubicBezTo>
                    <a:pt x="148499" y="295351"/>
                    <a:pt x="26261" y="297467"/>
                    <a:pt x="23086" y="302759"/>
                  </a:cubicBezTo>
                  <a:cubicBezTo>
                    <a:pt x="19911" y="308051"/>
                    <a:pt x="180778" y="315459"/>
                    <a:pt x="185011" y="315459"/>
                  </a:cubicBezTo>
                  <a:cubicBezTo>
                    <a:pt x="189244" y="315459"/>
                    <a:pt x="60128" y="294821"/>
                    <a:pt x="48486" y="302759"/>
                  </a:cubicBezTo>
                  <a:cubicBezTo>
                    <a:pt x="36844" y="310696"/>
                    <a:pt x="122569" y="334509"/>
                    <a:pt x="115161" y="363084"/>
                  </a:cubicBezTo>
                  <a:cubicBezTo>
                    <a:pt x="107753" y="391659"/>
                    <a:pt x="-33005" y="495905"/>
                    <a:pt x="7211" y="474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1" name="フリーフォーム 400">
              <a:extLst>
                <a:ext uri="{FF2B5EF4-FFF2-40B4-BE49-F238E27FC236}">
                  <a16:creationId xmlns:a16="http://schemas.microsoft.com/office/drawing/2014/main" id="{77C3434B-AF5C-D0BD-2DED-466622220F9D}"/>
                </a:ext>
              </a:extLst>
            </p:cNvPr>
            <p:cNvSpPr/>
            <p:nvPr/>
          </p:nvSpPr>
          <p:spPr>
            <a:xfrm>
              <a:off x="4645871" y="6972445"/>
              <a:ext cx="1265240" cy="320534"/>
            </a:xfrm>
            <a:custGeom>
              <a:avLst/>
              <a:gdLst>
                <a:gd name="connsiteX0" fmla="*/ 18204 w 1265240"/>
                <a:gd name="connsiteY0" fmla="*/ 187180 h 320534"/>
                <a:gd name="connsiteX1" fmla="*/ 748454 w 1265240"/>
                <a:gd name="connsiteY1" fmla="*/ 212580 h 320534"/>
                <a:gd name="connsiteX2" fmla="*/ 719879 w 1265240"/>
                <a:gd name="connsiteY2" fmla="*/ 196705 h 320534"/>
                <a:gd name="connsiteX3" fmla="*/ 951654 w 1265240"/>
                <a:gd name="connsiteY3" fmla="*/ 257030 h 320534"/>
                <a:gd name="connsiteX4" fmla="*/ 916729 w 1265240"/>
                <a:gd name="connsiteY4" fmla="*/ 218930 h 320534"/>
                <a:gd name="connsiteX5" fmla="*/ 1100879 w 1265240"/>
                <a:gd name="connsiteY5" fmla="*/ 250680 h 320534"/>
                <a:gd name="connsiteX6" fmla="*/ 964354 w 1265240"/>
                <a:gd name="connsiteY6" fmla="*/ 139555 h 320534"/>
                <a:gd name="connsiteX7" fmla="*/ 1148504 w 1265240"/>
                <a:gd name="connsiteY7" fmla="*/ 247505 h 320534"/>
                <a:gd name="connsiteX8" fmla="*/ 1262804 w 1265240"/>
                <a:gd name="connsiteY8" fmla="*/ 320530 h 320534"/>
                <a:gd name="connsiteX9" fmla="*/ 1221529 w 1265240"/>
                <a:gd name="connsiteY9" fmla="*/ 244330 h 320534"/>
                <a:gd name="connsiteX10" fmla="*/ 1161204 w 1265240"/>
                <a:gd name="connsiteY10" fmla="*/ 117330 h 320534"/>
                <a:gd name="connsiteX11" fmla="*/ 1123104 w 1265240"/>
                <a:gd name="connsiteY11" fmla="*/ 3030 h 320534"/>
                <a:gd name="connsiteX12" fmla="*/ 1212004 w 1265240"/>
                <a:gd name="connsiteY12" fmla="*/ 244330 h 320534"/>
                <a:gd name="connsiteX13" fmla="*/ 958004 w 1265240"/>
                <a:gd name="connsiteY13" fmla="*/ 212580 h 320534"/>
                <a:gd name="connsiteX14" fmla="*/ 742104 w 1265240"/>
                <a:gd name="connsiteY14" fmla="*/ 174480 h 320534"/>
                <a:gd name="connsiteX15" fmla="*/ 262679 w 1265240"/>
                <a:gd name="connsiteY15" fmla="*/ 212580 h 320534"/>
                <a:gd name="connsiteX16" fmla="*/ 18204 w 1265240"/>
                <a:gd name="connsiteY16" fmla="*/ 187180 h 32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5240" h="320534">
                  <a:moveTo>
                    <a:pt x="18204" y="187180"/>
                  </a:moveTo>
                  <a:cubicBezTo>
                    <a:pt x="99166" y="187180"/>
                    <a:pt x="631508" y="210993"/>
                    <a:pt x="748454" y="212580"/>
                  </a:cubicBezTo>
                  <a:cubicBezTo>
                    <a:pt x="865400" y="214167"/>
                    <a:pt x="686012" y="189297"/>
                    <a:pt x="719879" y="196705"/>
                  </a:cubicBezTo>
                  <a:cubicBezTo>
                    <a:pt x="753746" y="204113"/>
                    <a:pt x="918846" y="253326"/>
                    <a:pt x="951654" y="257030"/>
                  </a:cubicBezTo>
                  <a:cubicBezTo>
                    <a:pt x="984462" y="260734"/>
                    <a:pt x="891858" y="219988"/>
                    <a:pt x="916729" y="218930"/>
                  </a:cubicBezTo>
                  <a:cubicBezTo>
                    <a:pt x="941600" y="217872"/>
                    <a:pt x="1092942" y="263909"/>
                    <a:pt x="1100879" y="250680"/>
                  </a:cubicBezTo>
                  <a:cubicBezTo>
                    <a:pt x="1108816" y="237451"/>
                    <a:pt x="956417" y="140084"/>
                    <a:pt x="964354" y="139555"/>
                  </a:cubicBezTo>
                  <a:cubicBezTo>
                    <a:pt x="972292" y="139026"/>
                    <a:pt x="1098762" y="217343"/>
                    <a:pt x="1148504" y="247505"/>
                  </a:cubicBezTo>
                  <a:cubicBezTo>
                    <a:pt x="1198246" y="277668"/>
                    <a:pt x="1250633" y="321059"/>
                    <a:pt x="1262804" y="320530"/>
                  </a:cubicBezTo>
                  <a:cubicBezTo>
                    <a:pt x="1274975" y="320001"/>
                    <a:pt x="1238462" y="278197"/>
                    <a:pt x="1221529" y="244330"/>
                  </a:cubicBezTo>
                  <a:cubicBezTo>
                    <a:pt x="1204596" y="210463"/>
                    <a:pt x="1177608" y="157547"/>
                    <a:pt x="1161204" y="117330"/>
                  </a:cubicBezTo>
                  <a:cubicBezTo>
                    <a:pt x="1144800" y="77113"/>
                    <a:pt x="1114637" y="-18137"/>
                    <a:pt x="1123104" y="3030"/>
                  </a:cubicBezTo>
                  <a:cubicBezTo>
                    <a:pt x="1131571" y="24197"/>
                    <a:pt x="1239521" y="209405"/>
                    <a:pt x="1212004" y="244330"/>
                  </a:cubicBezTo>
                  <a:cubicBezTo>
                    <a:pt x="1184487" y="279255"/>
                    <a:pt x="1036321" y="224222"/>
                    <a:pt x="958004" y="212580"/>
                  </a:cubicBezTo>
                  <a:cubicBezTo>
                    <a:pt x="879687" y="200938"/>
                    <a:pt x="857991" y="174480"/>
                    <a:pt x="742104" y="174480"/>
                  </a:cubicBezTo>
                  <a:cubicBezTo>
                    <a:pt x="626217" y="174480"/>
                    <a:pt x="379625" y="210463"/>
                    <a:pt x="262679" y="212580"/>
                  </a:cubicBezTo>
                  <a:cubicBezTo>
                    <a:pt x="145733" y="214697"/>
                    <a:pt x="-62758" y="187180"/>
                    <a:pt x="18204" y="187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 401">
              <a:extLst>
                <a:ext uri="{FF2B5EF4-FFF2-40B4-BE49-F238E27FC236}">
                  <a16:creationId xmlns:a16="http://schemas.microsoft.com/office/drawing/2014/main" id="{8C38B4B2-CDAC-A926-5FB8-1A1CDAF3D8DF}"/>
                </a:ext>
              </a:extLst>
            </p:cNvPr>
            <p:cNvSpPr/>
            <p:nvPr/>
          </p:nvSpPr>
          <p:spPr>
            <a:xfrm>
              <a:off x="4721687" y="6613489"/>
              <a:ext cx="361997" cy="520765"/>
            </a:xfrm>
            <a:custGeom>
              <a:avLst/>
              <a:gdLst>
                <a:gd name="connsiteX0" fmla="*/ 361488 w 361997"/>
                <a:gd name="connsiteY0" fmla="*/ 36 h 520765"/>
                <a:gd name="connsiteX1" fmla="*/ 139238 w 361997"/>
                <a:gd name="connsiteY1" fmla="*/ 79411 h 520765"/>
                <a:gd name="connsiteX2" fmla="*/ 2713 w 361997"/>
                <a:gd name="connsiteY2" fmla="*/ 184186 h 520765"/>
                <a:gd name="connsiteX3" fmla="*/ 47163 w 361997"/>
                <a:gd name="connsiteY3" fmla="*/ 130211 h 520765"/>
                <a:gd name="connsiteX4" fmla="*/ 34463 w 361997"/>
                <a:gd name="connsiteY4" fmla="*/ 231811 h 520765"/>
                <a:gd name="connsiteX5" fmla="*/ 18588 w 361997"/>
                <a:gd name="connsiteY5" fmla="*/ 361986 h 520765"/>
                <a:gd name="connsiteX6" fmla="*/ 28113 w 361997"/>
                <a:gd name="connsiteY6" fmla="*/ 520736 h 520765"/>
                <a:gd name="connsiteX7" fmla="*/ 24938 w 361997"/>
                <a:gd name="connsiteY7" fmla="*/ 349286 h 520765"/>
                <a:gd name="connsiteX8" fmla="*/ 28113 w 361997"/>
                <a:gd name="connsiteY8" fmla="*/ 130211 h 520765"/>
                <a:gd name="connsiteX9" fmla="*/ 129713 w 361997"/>
                <a:gd name="connsiteY9" fmla="*/ 54011 h 520765"/>
                <a:gd name="connsiteX10" fmla="*/ 72563 w 361997"/>
                <a:gd name="connsiteY10" fmla="*/ 88936 h 520765"/>
                <a:gd name="connsiteX11" fmla="*/ 361488 w 361997"/>
                <a:gd name="connsiteY11" fmla="*/ 36 h 52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1997" h="520765">
                  <a:moveTo>
                    <a:pt x="361488" y="36"/>
                  </a:moveTo>
                  <a:cubicBezTo>
                    <a:pt x="372600" y="-1551"/>
                    <a:pt x="199034" y="48719"/>
                    <a:pt x="139238" y="79411"/>
                  </a:cubicBezTo>
                  <a:cubicBezTo>
                    <a:pt x="79442" y="110103"/>
                    <a:pt x="18059" y="175719"/>
                    <a:pt x="2713" y="184186"/>
                  </a:cubicBezTo>
                  <a:cubicBezTo>
                    <a:pt x="-12633" y="192653"/>
                    <a:pt x="41871" y="122274"/>
                    <a:pt x="47163" y="130211"/>
                  </a:cubicBezTo>
                  <a:cubicBezTo>
                    <a:pt x="52455" y="138148"/>
                    <a:pt x="39225" y="193182"/>
                    <a:pt x="34463" y="231811"/>
                  </a:cubicBezTo>
                  <a:cubicBezTo>
                    <a:pt x="29701" y="270440"/>
                    <a:pt x="19646" y="313832"/>
                    <a:pt x="18588" y="361986"/>
                  </a:cubicBezTo>
                  <a:cubicBezTo>
                    <a:pt x="17530" y="410140"/>
                    <a:pt x="27055" y="522853"/>
                    <a:pt x="28113" y="520736"/>
                  </a:cubicBezTo>
                  <a:cubicBezTo>
                    <a:pt x="29171" y="518619"/>
                    <a:pt x="24938" y="414373"/>
                    <a:pt x="24938" y="349286"/>
                  </a:cubicBezTo>
                  <a:cubicBezTo>
                    <a:pt x="24938" y="284199"/>
                    <a:pt x="10651" y="179423"/>
                    <a:pt x="28113" y="130211"/>
                  </a:cubicBezTo>
                  <a:cubicBezTo>
                    <a:pt x="45575" y="80999"/>
                    <a:pt x="122305" y="60890"/>
                    <a:pt x="129713" y="54011"/>
                  </a:cubicBezTo>
                  <a:cubicBezTo>
                    <a:pt x="137121" y="47132"/>
                    <a:pt x="38696" y="95815"/>
                    <a:pt x="72563" y="88936"/>
                  </a:cubicBezTo>
                  <a:cubicBezTo>
                    <a:pt x="106430" y="82057"/>
                    <a:pt x="350376" y="1623"/>
                    <a:pt x="361488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3" name="フリーフォーム 402">
              <a:extLst>
                <a:ext uri="{FF2B5EF4-FFF2-40B4-BE49-F238E27FC236}">
                  <a16:creationId xmlns:a16="http://schemas.microsoft.com/office/drawing/2014/main" id="{4001DFD9-98A0-48AE-BB15-D112D30138BC}"/>
                </a:ext>
              </a:extLst>
            </p:cNvPr>
            <p:cNvSpPr/>
            <p:nvPr/>
          </p:nvSpPr>
          <p:spPr>
            <a:xfrm>
              <a:off x="2771553" y="7200287"/>
              <a:ext cx="1975310" cy="476866"/>
            </a:xfrm>
            <a:custGeom>
              <a:avLst/>
              <a:gdLst>
                <a:gd name="connsiteX0" fmla="*/ 1679797 w 1975310"/>
                <a:gd name="connsiteY0" fmla="*/ 3788 h 476866"/>
                <a:gd name="connsiteX1" fmla="*/ 1975072 w 1975310"/>
                <a:gd name="connsiteY1" fmla="*/ 6963 h 476866"/>
                <a:gd name="connsiteX2" fmla="*/ 1724247 w 1975310"/>
                <a:gd name="connsiteY2" fmla="*/ 38713 h 476866"/>
                <a:gd name="connsiteX3" fmla="*/ 1428972 w 1975310"/>
                <a:gd name="connsiteY3" fmla="*/ 67288 h 476866"/>
                <a:gd name="connsiteX4" fmla="*/ 1454372 w 1975310"/>
                <a:gd name="connsiteY4" fmla="*/ 70463 h 476866"/>
                <a:gd name="connsiteX5" fmla="*/ 1200372 w 1975310"/>
                <a:gd name="connsiteY5" fmla="*/ 175238 h 476866"/>
                <a:gd name="connsiteX6" fmla="*/ 806672 w 1975310"/>
                <a:gd name="connsiteY6" fmla="*/ 254613 h 476866"/>
                <a:gd name="connsiteX7" fmla="*/ 993997 w 1975310"/>
                <a:gd name="connsiteY7" fmla="*/ 210163 h 476866"/>
                <a:gd name="connsiteX8" fmla="*/ 505047 w 1975310"/>
                <a:gd name="connsiteY8" fmla="*/ 375263 h 476866"/>
                <a:gd name="connsiteX9" fmla="*/ 222 w 1975310"/>
                <a:gd name="connsiteY9" fmla="*/ 476863 h 476866"/>
                <a:gd name="connsiteX10" fmla="*/ 454247 w 1975310"/>
                <a:gd name="connsiteY10" fmla="*/ 372088 h 476866"/>
                <a:gd name="connsiteX11" fmla="*/ 1365472 w 1975310"/>
                <a:gd name="connsiteY11" fmla="*/ 89513 h 476866"/>
                <a:gd name="connsiteX12" fmla="*/ 1584547 w 1975310"/>
                <a:gd name="connsiteY12" fmla="*/ 51413 h 476866"/>
                <a:gd name="connsiteX13" fmla="*/ 1679797 w 1975310"/>
                <a:gd name="connsiteY13" fmla="*/ 3788 h 47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5310" h="476866">
                  <a:moveTo>
                    <a:pt x="1679797" y="3788"/>
                  </a:moveTo>
                  <a:cubicBezTo>
                    <a:pt x="1744884" y="-3620"/>
                    <a:pt x="1967664" y="1142"/>
                    <a:pt x="1975072" y="6963"/>
                  </a:cubicBezTo>
                  <a:cubicBezTo>
                    <a:pt x="1982480" y="12784"/>
                    <a:pt x="1815264" y="28659"/>
                    <a:pt x="1724247" y="38713"/>
                  </a:cubicBezTo>
                  <a:cubicBezTo>
                    <a:pt x="1633230" y="48767"/>
                    <a:pt x="1473951" y="61996"/>
                    <a:pt x="1428972" y="67288"/>
                  </a:cubicBezTo>
                  <a:cubicBezTo>
                    <a:pt x="1383993" y="72580"/>
                    <a:pt x="1492472" y="52471"/>
                    <a:pt x="1454372" y="70463"/>
                  </a:cubicBezTo>
                  <a:cubicBezTo>
                    <a:pt x="1416272" y="88455"/>
                    <a:pt x="1308322" y="144546"/>
                    <a:pt x="1200372" y="175238"/>
                  </a:cubicBezTo>
                  <a:cubicBezTo>
                    <a:pt x="1092422" y="205930"/>
                    <a:pt x="841068" y="248792"/>
                    <a:pt x="806672" y="254613"/>
                  </a:cubicBezTo>
                  <a:cubicBezTo>
                    <a:pt x="772276" y="260434"/>
                    <a:pt x="1044268" y="190055"/>
                    <a:pt x="993997" y="210163"/>
                  </a:cubicBezTo>
                  <a:cubicBezTo>
                    <a:pt x="943726" y="230271"/>
                    <a:pt x="670676" y="330813"/>
                    <a:pt x="505047" y="375263"/>
                  </a:cubicBezTo>
                  <a:cubicBezTo>
                    <a:pt x="339418" y="419713"/>
                    <a:pt x="8689" y="477392"/>
                    <a:pt x="222" y="476863"/>
                  </a:cubicBezTo>
                  <a:cubicBezTo>
                    <a:pt x="-8245" y="476334"/>
                    <a:pt x="226705" y="436646"/>
                    <a:pt x="454247" y="372088"/>
                  </a:cubicBezTo>
                  <a:cubicBezTo>
                    <a:pt x="681789" y="307530"/>
                    <a:pt x="1177089" y="142959"/>
                    <a:pt x="1365472" y="89513"/>
                  </a:cubicBezTo>
                  <a:cubicBezTo>
                    <a:pt x="1553855" y="36067"/>
                    <a:pt x="1528455" y="59350"/>
                    <a:pt x="1584547" y="51413"/>
                  </a:cubicBezTo>
                  <a:cubicBezTo>
                    <a:pt x="1640639" y="43476"/>
                    <a:pt x="1614710" y="11196"/>
                    <a:pt x="1679797" y="37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4" name="フリーフォーム 403">
              <a:extLst>
                <a:ext uri="{FF2B5EF4-FFF2-40B4-BE49-F238E27FC236}">
                  <a16:creationId xmlns:a16="http://schemas.microsoft.com/office/drawing/2014/main" id="{DB8F89A8-28D8-A723-4FD9-75D0DAC88919}"/>
                </a:ext>
              </a:extLst>
            </p:cNvPr>
            <p:cNvSpPr/>
            <p:nvPr/>
          </p:nvSpPr>
          <p:spPr>
            <a:xfrm>
              <a:off x="4068487" y="7260791"/>
              <a:ext cx="700478" cy="124662"/>
            </a:xfrm>
            <a:custGeom>
              <a:avLst/>
              <a:gdLst>
                <a:gd name="connsiteX0" fmla="*/ 700363 w 700478"/>
                <a:gd name="connsiteY0" fmla="*/ 60759 h 124662"/>
                <a:gd name="connsiteX1" fmla="*/ 405088 w 700478"/>
                <a:gd name="connsiteY1" fmla="*/ 32184 h 124662"/>
                <a:gd name="connsiteX2" fmla="*/ 192363 w 700478"/>
                <a:gd name="connsiteY2" fmla="*/ 29009 h 124662"/>
                <a:gd name="connsiteX3" fmla="*/ 1863 w 700478"/>
                <a:gd name="connsiteY3" fmla="*/ 124259 h 124662"/>
                <a:gd name="connsiteX4" fmla="*/ 109813 w 700478"/>
                <a:gd name="connsiteY4" fmla="*/ 60759 h 124662"/>
                <a:gd name="connsiteX5" fmla="*/ 341588 w 700478"/>
                <a:gd name="connsiteY5" fmla="*/ 434 h 124662"/>
                <a:gd name="connsiteX6" fmla="*/ 519388 w 700478"/>
                <a:gd name="connsiteY6" fmla="*/ 32184 h 124662"/>
                <a:gd name="connsiteX7" fmla="*/ 370163 w 700478"/>
                <a:gd name="connsiteY7" fmla="*/ 3609 h 124662"/>
                <a:gd name="connsiteX8" fmla="*/ 700363 w 700478"/>
                <a:gd name="connsiteY8" fmla="*/ 60759 h 12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0478" h="124662">
                  <a:moveTo>
                    <a:pt x="700363" y="60759"/>
                  </a:moveTo>
                  <a:cubicBezTo>
                    <a:pt x="706184" y="65521"/>
                    <a:pt x="489755" y="37476"/>
                    <a:pt x="405088" y="32184"/>
                  </a:cubicBezTo>
                  <a:cubicBezTo>
                    <a:pt x="320421" y="26892"/>
                    <a:pt x="259567" y="13663"/>
                    <a:pt x="192363" y="29009"/>
                  </a:cubicBezTo>
                  <a:cubicBezTo>
                    <a:pt x="125159" y="44355"/>
                    <a:pt x="15621" y="118967"/>
                    <a:pt x="1863" y="124259"/>
                  </a:cubicBezTo>
                  <a:cubicBezTo>
                    <a:pt x="-11895" y="129551"/>
                    <a:pt x="53192" y="81396"/>
                    <a:pt x="109813" y="60759"/>
                  </a:cubicBezTo>
                  <a:cubicBezTo>
                    <a:pt x="166434" y="40122"/>
                    <a:pt x="273326" y="5196"/>
                    <a:pt x="341588" y="434"/>
                  </a:cubicBezTo>
                  <a:cubicBezTo>
                    <a:pt x="409850" y="-4328"/>
                    <a:pt x="514625" y="31655"/>
                    <a:pt x="519388" y="32184"/>
                  </a:cubicBezTo>
                  <a:cubicBezTo>
                    <a:pt x="524150" y="32713"/>
                    <a:pt x="345821" y="-95"/>
                    <a:pt x="370163" y="3609"/>
                  </a:cubicBezTo>
                  <a:cubicBezTo>
                    <a:pt x="394505" y="7313"/>
                    <a:pt x="694542" y="55997"/>
                    <a:pt x="700363" y="60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 404">
              <a:extLst>
                <a:ext uri="{FF2B5EF4-FFF2-40B4-BE49-F238E27FC236}">
                  <a16:creationId xmlns:a16="http://schemas.microsoft.com/office/drawing/2014/main" id="{2F7BC4A3-C882-A49E-57C7-EDD5360747FC}"/>
                </a:ext>
              </a:extLst>
            </p:cNvPr>
            <p:cNvSpPr/>
            <p:nvPr/>
          </p:nvSpPr>
          <p:spPr>
            <a:xfrm>
              <a:off x="4695574" y="6788215"/>
              <a:ext cx="775284" cy="400344"/>
            </a:xfrm>
            <a:custGeom>
              <a:avLst/>
              <a:gdLst>
                <a:gd name="connsiteX0" fmla="*/ 768601 w 775284"/>
                <a:gd name="connsiteY0" fmla="*/ 3110 h 400344"/>
                <a:gd name="connsiteX1" fmla="*/ 473326 w 775284"/>
                <a:gd name="connsiteY1" fmla="*/ 187260 h 400344"/>
                <a:gd name="connsiteX2" fmla="*/ 552701 w 775284"/>
                <a:gd name="connsiteY2" fmla="*/ 133285 h 400344"/>
                <a:gd name="connsiteX3" fmla="*/ 486026 w 775284"/>
                <a:gd name="connsiteY3" fmla="*/ 53910 h 400344"/>
                <a:gd name="connsiteX4" fmla="*/ 520951 w 775284"/>
                <a:gd name="connsiteY4" fmla="*/ 145985 h 400344"/>
                <a:gd name="connsiteX5" fmla="*/ 460626 w 775284"/>
                <a:gd name="connsiteY5" fmla="*/ 171385 h 400344"/>
                <a:gd name="connsiteX6" fmla="*/ 352676 w 775284"/>
                <a:gd name="connsiteY6" fmla="*/ 136460 h 400344"/>
                <a:gd name="connsiteX7" fmla="*/ 419351 w 775284"/>
                <a:gd name="connsiteY7" fmla="*/ 177735 h 400344"/>
                <a:gd name="connsiteX8" fmla="*/ 381251 w 775284"/>
                <a:gd name="connsiteY8" fmla="*/ 215835 h 400344"/>
                <a:gd name="connsiteX9" fmla="*/ 212976 w 775284"/>
                <a:gd name="connsiteY9" fmla="*/ 247585 h 400344"/>
                <a:gd name="connsiteX10" fmla="*/ 111376 w 775284"/>
                <a:gd name="connsiteY10" fmla="*/ 285685 h 400344"/>
                <a:gd name="connsiteX11" fmla="*/ 216151 w 775284"/>
                <a:gd name="connsiteY11" fmla="*/ 244410 h 400344"/>
                <a:gd name="connsiteX12" fmla="*/ 251 w 775284"/>
                <a:gd name="connsiteY12" fmla="*/ 399985 h 400344"/>
                <a:gd name="connsiteX13" fmla="*/ 181226 w 775284"/>
                <a:gd name="connsiteY13" fmla="*/ 282510 h 400344"/>
                <a:gd name="connsiteX14" fmla="*/ 543176 w 775284"/>
                <a:gd name="connsiteY14" fmla="*/ 133285 h 400344"/>
                <a:gd name="connsiteX15" fmla="*/ 670176 w 775284"/>
                <a:gd name="connsiteY15" fmla="*/ 72960 h 400344"/>
                <a:gd name="connsiteX16" fmla="*/ 768601 w 775284"/>
                <a:gd name="connsiteY16" fmla="*/ 3110 h 40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5284" h="400344">
                  <a:moveTo>
                    <a:pt x="768601" y="3110"/>
                  </a:moveTo>
                  <a:cubicBezTo>
                    <a:pt x="735793" y="22160"/>
                    <a:pt x="509309" y="165564"/>
                    <a:pt x="473326" y="187260"/>
                  </a:cubicBezTo>
                  <a:cubicBezTo>
                    <a:pt x="437343" y="208956"/>
                    <a:pt x="550584" y="155510"/>
                    <a:pt x="552701" y="133285"/>
                  </a:cubicBezTo>
                  <a:cubicBezTo>
                    <a:pt x="554818" y="111060"/>
                    <a:pt x="491318" y="51793"/>
                    <a:pt x="486026" y="53910"/>
                  </a:cubicBezTo>
                  <a:cubicBezTo>
                    <a:pt x="480734" y="56027"/>
                    <a:pt x="525184" y="126406"/>
                    <a:pt x="520951" y="145985"/>
                  </a:cubicBezTo>
                  <a:cubicBezTo>
                    <a:pt x="516718" y="165564"/>
                    <a:pt x="488672" y="172972"/>
                    <a:pt x="460626" y="171385"/>
                  </a:cubicBezTo>
                  <a:cubicBezTo>
                    <a:pt x="432580" y="169798"/>
                    <a:pt x="359555" y="135402"/>
                    <a:pt x="352676" y="136460"/>
                  </a:cubicBezTo>
                  <a:cubicBezTo>
                    <a:pt x="345797" y="137518"/>
                    <a:pt x="414589" y="164506"/>
                    <a:pt x="419351" y="177735"/>
                  </a:cubicBezTo>
                  <a:cubicBezTo>
                    <a:pt x="424113" y="190964"/>
                    <a:pt x="415647" y="204193"/>
                    <a:pt x="381251" y="215835"/>
                  </a:cubicBezTo>
                  <a:cubicBezTo>
                    <a:pt x="346855" y="227477"/>
                    <a:pt x="257955" y="235943"/>
                    <a:pt x="212976" y="247585"/>
                  </a:cubicBezTo>
                  <a:cubicBezTo>
                    <a:pt x="167997" y="259227"/>
                    <a:pt x="110847" y="286214"/>
                    <a:pt x="111376" y="285685"/>
                  </a:cubicBezTo>
                  <a:cubicBezTo>
                    <a:pt x="111905" y="285156"/>
                    <a:pt x="234672" y="225360"/>
                    <a:pt x="216151" y="244410"/>
                  </a:cubicBezTo>
                  <a:cubicBezTo>
                    <a:pt x="197630" y="263460"/>
                    <a:pt x="6072" y="393635"/>
                    <a:pt x="251" y="399985"/>
                  </a:cubicBezTo>
                  <a:cubicBezTo>
                    <a:pt x="-5570" y="406335"/>
                    <a:pt x="90739" y="326960"/>
                    <a:pt x="181226" y="282510"/>
                  </a:cubicBezTo>
                  <a:cubicBezTo>
                    <a:pt x="271713" y="238060"/>
                    <a:pt x="461684" y="168210"/>
                    <a:pt x="543176" y="133285"/>
                  </a:cubicBezTo>
                  <a:cubicBezTo>
                    <a:pt x="624668" y="98360"/>
                    <a:pt x="635780" y="87777"/>
                    <a:pt x="670176" y="72960"/>
                  </a:cubicBezTo>
                  <a:cubicBezTo>
                    <a:pt x="704572" y="58143"/>
                    <a:pt x="801409" y="-15940"/>
                    <a:pt x="768601" y="3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 405">
              <a:extLst>
                <a:ext uri="{FF2B5EF4-FFF2-40B4-BE49-F238E27FC236}">
                  <a16:creationId xmlns:a16="http://schemas.microsoft.com/office/drawing/2014/main" id="{D6346DF7-FD08-57F2-9248-56BB6962F49C}"/>
                </a:ext>
              </a:extLst>
            </p:cNvPr>
            <p:cNvSpPr/>
            <p:nvPr/>
          </p:nvSpPr>
          <p:spPr>
            <a:xfrm>
              <a:off x="4558464" y="8070779"/>
              <a:ext cx="1750797" cy="607114"/>
            </a:xfrm>
            <a:custGeom>
              <a:avLst/>
              <a:gdLst>
                <a:gd name="connsiteX0" fmla="*/ 1750261 w 1750797"/>
                <a:gd name="connsiteY0" fmla="*/ 71 h 607114"/>
                <a:gd name="connsiteX1" fmla="*/ 1112086 w 1750797"/>
                <a:gd name="connsiteY1" fmla="*/ 282646 h 607114"/>
                <a:gd name="connsiteX2" fmla="*/ 836 w 1750797"/>
                <a:gd name="connsiteY2" fmla="*/ 606496 h 607114"/>
                <a:gd name="connsiteX3" fmla="*/ 1299411 w 1750797"/>
                <a:gd name="connsiteY3" fmla="*/ 196921 h 607114"/>
                <a:gd name="connsiteX4" fmla="*/ 1013661 w 1750797"/>
                <a:gd name="connsiteY4" fmla="*/ 308046 h 607114"/>
                <a:gd name="connsiteX5" fmla="*/ 1750261 w 1750797"/>
                <a:gd name="connsiteY5" fmla="*/ 71 h 60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0797" h="607114">
                  <a:moveTo>
                    <a:pt x="1750261" y="71"/>
                  </a:moveTo>
                  <a:cubicBezTo>
                    <a:pt x="1766665" y="-4162"/>
                    <a:pt x="1403657" y="181575"/>
                    <a:pt x="1112086" y="282646"/>
                  </a:cubicBezTo>
                  <a:cubicBezTo>
                    <a:pt x="820515" y="383717"/>
                    <a:pt x="-30385" y="620784"/>
                    <a:pt x="836" y="606496"/>
                  </a:cubicBezTo>
                  <a:cubicBezTo>
                    <a:pt x="32057" y="592209"/>
                    <a:pt x="1130607" y="246663"/>
                    <a:pt x="1299411" y="196921"/>
                  </a:cubicBezTo>
                  <a:cubicBezTo>
                    <a:pt x="1468215" y="147179"/>
                    <a:pt x="940636" y="342442"/>
                    <a:pt x="1013661" y="308046"/>
                  </a:cubicBezTo>
                  <a:cubicBezTo>
                    <a:pt x="1086686" y="273650"/>
                    <a:pt x="1733857" y="4304"/>
                    <a:pt x="1750261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7" name="フリーフォーム 406">
              <a:extLst>
                <a:ext uri="{FF2B5EF4-FFF2-40B4-BE49-F238E27FC236}">
                  <a16:creationId xmlns:a16="http://schemas.microsoft.com/office/drawing/2014/main" id="{AA55308D-2A0A-1E66-0BF1-B06761C3B240}"/>
                </a:ext>
              </a:extLst>
            </p:cNvPr>
            <p:cNvSpPr/>
            <p:nvPr/>
          </p:nvSpPr>
          <p:spPr>
            <a:xfrm>
              <a:off x="4393028" y="8031159"/>
              <a:ext cx="1812052" cy="659300"/>
            </a:xfrm>
            <a:custGeom>
              <a:avLst/>
              <a:gdLst>
                <a:gd name="connsiteX0" fmla="*/ 1807747 w 1812052"/>
                <a:gd name="connsiteY0" fmla="*/ 1591 h 659300"/>
                <a:gd name="connsiteX1" fmla="*/ 648872 w 1812052"/>
                <a:gd name="connsiteY1" fmla="*/ 398466 h 659300"/>
                <a:gd name="connsiteX2" fmla="*/ 918747 w 1812052"/>
                <a:gd name="connsiteY2" fmla="*/ 344491 h 659300"/>
                <a:gd name="connsiteX3" fmla="*/ 29747 w 1812052"/>
                <a:gd name="connsiteY3" fmla="*/ 652466 h 659300"/>
                <a:gd name="connsiteX4" fmla="*/ 337722 w 1812052"/>
                <a:gd name="connsiteY4" fmla="*/ 525466 h 659300"/>
                <a:gd name="connsiteX5" fmla="*/ 1563272 w 1812052"/>
                <a:gd name="connsiteY5" fmla="*/ 157166 h 659300"/>
                <a:gd name="connsiteX6" fmla="*/ 1061622 w 1812052"/>
                <a:gd name="connsiteY6" fmla="*/ 255591 h 659300"/>
                <a:gd name="connsiteX7" fmla="*/ 1807747 w 1812052"/>
                <a:gd name="connsiteY7" fmla="*/ 1591 h 65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2052" h="659300">
                  <a:moveTo>
                    <a:pt x="1807747" y="1591"/>
                  </a:moveTo>
                  <a:lnTo>
                    <a:pt x="648872" y="398466"/>
                  </a:lnTo>
                  <a:cubicBezTo>
                    <a:pt x="500705" y="455616"/>
                    <a:pt x="1021934" y="302158"/>
                    <a:pt x="918747" y="344491"/>
                  </a:cubicBezTo>
                  <a:cubicBezTo>
                    <a:pt x="815559" y="386824"/>
                    <a:pt x="126585" y="622303"/>
                    <a:pt x="29747" y="652466"/>
                  </a:cubicBezTo>
                  <a:cubicBezTo>
                    <a:pt x="-67091" y="682629"/>
                    <a:pt x="82135" y="608016"/>
                    <a:pt x="337722" y="525466"/>
                  </a:cubicBezTo>
                  <a:cubicBezTo>
                    <a:pt x="593309" y="442916"/>
                    <a:pt x="1442622" y="202145"/>
                    <a:pt x="1563272" y="157166"/>
                  </a:cubicBezTo>
                  <a:cubicBezTo>
                    <a:pt x="1683922" y="112187"/>
                    <a:pt x="1024580" y="282578"/>
                    <a:pt x="1061622" y="255591"/>
                  </a:cubicBezTo>
                  <a:cubicBezTo>
                    <a:pt x="1098664" y="228604"/>
                    <a:pt x="1876539" y="-22222"/>
                    <a:pt x="1807747" y="15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8" name="フリーフォーム 407">
              <a:extLst>
                <a:ext uri="{FF2B5EF4-FFF2-40B4-BE49-F238E27FC236}">
                  <a16:creationId xmlns:a16="http://schemas.microsoft.com/office/drawing/2014/main" id="{6D0F1D73-5F0C-1AEE-6793-7C311AD157F5}"/>
                </a:ext>
              </a:extLst>
            </p:cNvPr>
            <p:cNvSpPr/>
            <p:nvPr/>
          </p:nvSpPr>
          <p:spPr>
            <a:xfrm>
              <a:off x="5339248" y="8077160"/>
              <a:ext cx="1042989" cy="420168"/>
            </a:xfrm>
            <a:custGeom>
              <a:avLst/>
              <a:gdLst>
                <a:gd name="connsiteX0" fmla="*/ 1042502 w 1042989"/>
                <a:gd name="connsiteY0" fmla="*/ 40 h 420168"/>
                <a:gd name="connsiteX1" fmla="*/ 623402 w 1042989"/>
                <a:gd name="connsiteY1" fmla="*/ 225465 h 420168"/>
                <a:gd name="connsiteX2" fmla="*/ 1102 w 1042989"/>
                <a:gd name="connsiteY2" fmla="*/ 419140 h 420168"/>
                <a:gd name="connsiteX3" fmla="*/ 785327 w 1042989"/>
                <a:gd name="connsiteY3" fmla="*/ 139740 h 420168"/>
                <a:gd name="connsiteX4" fmla="*/ 718652 w 1042989"/>
                <a:gd name="connsiteY4" fmla="*/ 161965 h 420168"/>
                <a:gd name="connsiteX5" fmla="*/ 544027 w 1042989"/>
                <a:gd name="connsiteY5" fmla="*/ 206415 h 420168"/>
                <a:gd name="connsiteX6" fmla="*/ 1042502 w 1042989"/>
                <a:gd name="connsiteY6" fmla="*/ 40 h 42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989" h="420168">
                  <a:moveTo>
                    <a:pt x="1042502" y="40"/>
                  </a:moveTo>
                  <a:cubicBezTo>
                    <a:pt x="1055731" y="3215"/>
                    <a:pt x="796969" y="155615"/>
                    <a:pt x="623402" y="225465"/>
                  </a:cubicBezTo>
                  <a:cubicBezTo>
                    <a:pt x="449835" y="295315"/>
                    <a:pt x="-25886" y="433428"/>
                    <a:pt x="1102" y="419140"/>
                  </a:cubicBezTo>
                  <a:cubicBezTo>
                    <a:pt x="28089" y="404853"/>
                    <a:pt x="665735" y="182602"/>
                    <a:pt x="785327" y="139740"/>
                  </a:cubicBezTo>
                  <a:cubicBezTo>
                    <a:pt x="904919" y="96878"/>
                    <a:pt x="758869" y="150853"/>
                    <a:pt x="718652" y="161965"/>
                  </a:cubicBezTo>
                  <a:cubicBezTo>
                    <a:pt x="678435" y="173078"/>
                    <a:pt x="495344" y="233403"/>
                    <a:pt x="544027" y="206415"/>
                  </a:cubicBezTo>
                  <a:cubicBezTo>
                    <a:pt x="592710" y="179428"/>
                    <a:pt x="1029273" y="-3135"/>
                    <a:pt x="1042502" y="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9" name="フリーフォーム 408">
              <a:extLst>
                <a:ext uri="{FF2B5EF4-FFF2-40B4-BE49-F238E27FC236}">
                  <a16:creationId xmlns:a16="http://schemas.microsoft.com/office/drawing/2014/main" id="{D2DEBCDA-A123-5BF2-3BA6-1379705BA6D6}"/>
                </a:ext>
              </a:extLst>
            </p:cNvPr>
            <p:cNvSpPr/>
            <p:nvPr/>
          </p:nvSpPr>
          <p:spPr>
            <a:xfrm>
              <a:off x="2946400" y="8598990"/>
              <a:ext cx="1727434" cy="252910"/>
            </a:xfrm>
            <a:custGeom>
              <a:avLst/>
              <a:gdLst>
                <a:gd name="connsiteX0" fmla="*/ 0 w 1727434"/>
                <a:gd name="connsiteY0" fmla="*/ 252910 h 252910"/>
                <a:gd name="connsiteX1" fmla="*/ 933450 w 1727434"/>
                <a:gd name="connsiteY1" fmla="*/ 59235 h 252910"/>
                <a:gd name="connsiteX2" fmla="*/ 841375 w 1727434"/>
                <a:gd name="connsiteY2" fmla="*/ 97335 h 252910"/>
                <a:gd name="connsiteX3" fmla="*/ 1149350 w 1727434"/>
                <a:gd name="connsiteY3" fmla="*/ 24310 h 252910"/>
                <a:gd name="connsiteX4" fmla="*/ 1720850 w 1727434"/>
                <a:gd name="connsiteY4" fmla="*/ 5260 h 252910"/>
                <a:gd name="connsiteX5" fmla="*/ 1419225 w 1727434"/>
                <a:gd name="connsiteY5" fmla="*/ 5260 h 252910"/>
                <a:gd name="connsiteX6" fmla="*/ 809625 w 1727434"/>
                <a:gd name="connsiteY6" fmla="*/ 65585 h 252910"/>
                <a:gd name="connsiteX7" fmla="*/ 387350 w 1727434"/>
                <a:gd name="connsiteY7" fmla="*/ 164010 h 252910"/>
                <a:gd name="connsiteX8" fmla="*/ 0 w 1727434"/>
                <a:gd name="connsiteY8" fmla="*/ 252910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7434" h="252910">
                  <a:moveTo>
                    <a:pt x="0" y="252910"/>
                  </a:moveTo>
                  <a:lnTo>
                    <a:pt x="933450" y="59235"/>
                  </a:lnTo>
                  <a:cubicBezTo>
                    <a:pt x="1073679" y="33306"/>
                    <a:pt x="805392" y="103156"/>
                    <a:pt x="841375" y="97335"/>
                  </a:cubicBezTo>
                  <a:cubicBezTo>
                    <a:pt x="877358" y="91514"/>
                    <a:pt x="1002771" y="39656"/>
                    <a:pt x="1149350" y="24310"/>
                  </a:cubicBezTo>
                  <a:cubicBezTo>
                    <a:pt x="1295929" y="8964"/>
                    <a:pt x="1675871" y="8435"/>
                    <a:pt x="1720850" y="5260"/>
                  </a:cubicBezTo>
                  <a:cubicBezTo>
                    <a:pt x="1765829" y="2085"/>
                    <a:pt x="1571096" y="-4794"/>
                    <a:pt x="1419225" y="5260"/>
                  </a:cubicBezTo>
                  <a:cubicBezTo>
                    <a:pt x="1267354" y="15314"/>
                    <a:pt x="981604" y="39127"/>
                    <a:pt x="809625" y="65585"/>
                  </a:cubicBezTo>
                  <a:cubicBezTo>
                    <a:pt x="637646" y="92043"/>
                    <a:pt x="387350" y="164010"/>
                    <a:pt x="387350" y="164010"/>
                  </a:cubicBezTo>
                  <a:lnTo>
                    <a:pt x="0" y="25291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0" name="フリーフォーム 409">
              <a:extLst>
                <a:ext uri="{FF2B5EF4-FFF2-40B4-BE49-F238E27FC236}">
                  <a16:creationId xmlns:a16="http://schemas.microsoft.com/office/drawing/2014/main" id="{A2111297-F0D6-BF6C-315D-227F8EC675F9}"/>
                </a:ext>
              </a:extLst>
            </p:cNvPr>
            <p:cNvSpPr/>
            <p:nvPr/>
          </p:nvSpPr>
          <p:spPr>
            <a:xfrm>
              <a:off x="2943537" y="8651825"/>
              <a:ext cx="1796740" cy="283165"/>
            </a:xfrm>
            <a:custGeom>
              <a:avLst/>
              <a:gdLst>
                <a:gd name="connsiteX0" fmla="*/ 6038 w 1796740"/>
                <a:gd name="connsiteY0" fmla="*/ 219125 h 283165"/>
                <a:gd name="connsiteX1" fmla="*/ 498163 w 1796740"/>
                <a:gd name="connsiteY1" fmla="*/ 206425 h 283165"/>
                <a:gd name="connsiteX2" fmla="*/ 348938 w 1796740"/>
                <a:gd name="connsiteY2" fmla="*/ 238175 h 283165"/>
                <a:gd name="connsiteX3" fmla="*/ 1114113 w 1796740"/>
                <a:gd name="connsiteY3" fmla="*/ 85775 h 283165"/>
                <a:gd name="connsiteX4" fmla="*/ 1037913 w 1796740"/>
                <a:gd name="connsiteY4" fmla="*/ 98475 h 283165"/>
                <a:gd name="connsiteX5" fmla="*/ 1183963 w 1796740"/>
                <a:gd name="connsiteY5" fmla="*/ 73075 h 283165"/>
                <a:gd name="connsiteX6" fmla="*/ 1126813 w 1796740"/>
                <a:gd name="connsiteY6" fmla="*/ 6400 h 283165"/>
                <a:gd name="connsiteX7" fmla="*/ 1225238 w 1796740"/>
                <a:gd name="connsiteY7" fmla="*/ 54025 h 283165"/>
                <a:gd name="connsiteX8" fmla="*/ 1383988 w 1796740"/>
                <a:gd name="connsiteY8" fmla="*/ 63550 h 283165"/>
                <a:gd name="connsiteX9" fmla="*/ 1209363 w 1796740"/>
                <a:gd name="connsiteY9" fmla="*/ 3225 h 283165"/>
                <a:gd name="connsiteX10" fmla="*/ 1415738 w 1796740"/>
                <a:gd name="connsiteY10" fmla="*/ 50850 h 283165"/>
                <a:gd name="connsiteX11" fmla="*/ 1352238 w 1796740"/>
                <a:gd name="connsiteY11" fmla="*/ 50 h 283165"/>
                <a:gd name="connsiteX12" fmla="*/ 1796738 w 1796740"/>
                <a:gd name="connsiteY12" fmla="*/ 41325 h 283165"/>
                <a:gd name="connsiteX13" fmla="*/ 1345888 w 1796740"/>
                <a:gd name="connsiteY13" fmla="*/ 38150 h 283165"/>
                <a:gd name="connsiteX14" fmla="*/ 860113 w 1796740"/>
                <a:gd name="connsiteY14" fmla="*/ 120700 h 283165"/>
                <a:gd name="connsiteX15" fmla="*/ 431488 w 1796740"/>
                <a:gd name="connsiteY15" fmla="*/ 206425 h 283165"/>
                <a:gd name="connsiteX16" fmla="*/ 126688 w 1796740"/>
                <a:gd name="connsiteY16" fmla="*/ 282625 h 283165"/>
                <a:gd name="connsiteX17" fmla="*/ 215588 w 1796740"/>
                <a:gd name="connsiteY17" fmla="*/ 238175 h 283165"/>
                <a:gd name="connsiteX18" fmla="*/ 6038 w 1796740"/>
                <a:gd name="connsiteY18" fmla="*/ 219125 h 28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6740" h="283165">
                  <a:moveTo>
                    <a:pt x="6038" y="219125"/>
                  </a:moveTo>
                  <a:cubicBezTo>
                    <a:pt x="53134" y="213833"/>
                    <a:pt x="441013" y="203250"/>
                    <a:pt x="498163" y="206425"/>
                  </a:cubicBezTo>
                  <a:cubicBezTo>
                    <a:pt x="555313" y="209600"/>
                    <a:pt x="348938" y="238175"/>
                    <a:pt x="348938" y="238175"/>
                  </a:cubicBezTo>
                  <a:lnTo>
                    <a:pt x="1114113" y="85775"/>
                  </a:lnTo>
                  <a:cubicBezTo>
                    <a:pt x="1228942" y="62492"/>
                    <a:pt x="1037913" y="98475"/>
                    <a:pt x="1037913" y="98475"/>
                  </a:cubicBezTo>
                  <a:cubicBezTo>
                    <a:pt x="1049555" y="96358"/>
                    <a:pt x="1169146" y="88421"/>
                    <a:pt x="1183963" y="73075"/>
                  </a:cubicBezTo>
                  <a:cubicBezTo>
                    <a:pt x="1198780" y="57729"/>
                    <a:pt x="1119934" y="9575"/>
                    <a:pt x="1126813" y="6400"/>
                  </a:cubicBezTo>
                  <a:cubicBezTo>
                    <a:pt x="1133692" y="3225"/>
                    <a:pt x="1182376" y="44500"/>
                    <a:pt x="1225238" y="54025"/>
                  </a:cubicBezTo>
                  <a:cubicBezTo>
                    <a:pt x="1268100" y="63550"/>
                    <a:pt x="1386634" y="72017"/>
                    <a:pt x="1383988" y="63550"/>
                  </a:cubicBezTo>
                  <a:cubicBezTo>
                    <a:pt x="1381342" y="55083"/>
                    <a:pt x="1204071" y="5342"/>
                    <a:pt x="1209363" y="3225"/>
                  </a:cubicBezTo>
                  <a:cubicBezTo>
                    <a:pt x="1214655" y="1108"/>
                    <a:pt x="1391926" y="51379"/>
                    <a:pt x="1415738" y="50850"/>
                  </a:cubicBezTo>
                  <a:cubicBezTo>
                    <a:pt x="1439550" y="50321"/>
                    <a:pt x="1288738" y="1637"/>
                    <a:pt x="1352238" y="50"/>
                  </a:cubicBezTo>
                  <a:cubicBezTo>
                    <a:pt x="1415738" y="-1537"/>
                    <a:pt x="1797796" y="34975"/>
                    <a:pt x="1796738" y="41325"/>
                  </a:cubicBezTo>
                  <a:cubicBezTo>
                    <a:pt x="1795680" y="47675"/>
                    <a:pt x="1501992" y="24921"/>
                    <a:pt x="1345888" y="38150"/>
                  </a:cubicBezTo>
                  <a:cubicBezTo>
                    <a:pt x="1189784" y="51379"/>
                    <a:pt x="1012513" y="92654"/>
                    <a:pt x="860113" y="120700"/>
                  </a:cubicBezTo>
                  <a:cubicBezTo>
                    <a:pt x="707713" y="148746"/>
                    <a:pt x="553725" y="179438"/>
                    <a:pt x="431488" y="206425"/>
                  </a:cubicBezTo>
                  <a:cubicBezTo>
                    <a:pt x="309251" y="233412"/>
                    <a:pt x="162671" y="277333"/>
                    <a:pt x="126688" y="282625"/>
                  </a:cubicBezTo>
                  <a:cubicBezTo>
                    <a:pt x="90705" y="287917"/>
                    <a:pt x="228817" y="252992"/>
                    <a:pt x="215588" y="238175"/>
                  </a:cubicBezTo>
                  <a:cubicBezTo>
                    <a:pt x="202359" y="223358"/>
                    <a:pt x="-41058" y="224417"/>
                    <a:pt x="6038" y="219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1" name="フリーフォーム 410">
              <a:extLst>
                <a:ext uri="{FF2B5EF4-FFF2-40B4-BE49-F238E27FC236}">
                  <a16:creationId xmlns:a16="http://schemas.microsoft.com/office/drawing/2014/main" id="{F1BC9941-4C07-E0FA-3699-88BE0986348B}"/>
                </a:ext>
              </a:extLst>
            </p:cNvPr>
            <p:cNvSpPr/>
            <p:nvPr/>
          </p:nvSpPr>
          <p:spPr>
            <a:xfrm>
              <a:off x="4527658" y="7216684"/>
              <a:ext cx="1399313" cy="121466"/>
            </a:xfrm>
            <a:custGeom>
              <a:avLst/>
              <a:gdLst>
                <a:gd name="connsiteX0" fmla="*/ 1736 w 1399313"/>
                <a:gd name="connsiteY0" fmla="*/ 59187 h 121466"/>
                <a:gd name="connsiteX1" fmla="*/ 745710 w 1399313"/>
                <a:gd name="connsiteY1" fmla="*/ 88684 h 121466"/>
                <a:gd name="connsiteX2" fmla="*/ 657219 w 1399313"/>
                <a:gd name="connsiteY2" fmla="*/ 62464 h 121466"/>
                <a:gd name="connsiteX3" fmla="*/ 1112781 w 1399313"/>
                <a:gd name="connsiteY3" fmla="*/ 95239 h 121466"/>
                <a:gd name="connsiteX4" fmla="*/ 1011181 w 1399313"/>
                <a:gd name="connsiteY4" fmla="*/ 72297 h 121466"/>
                <a:gd name="connsiteX5" fmla="*/ 1391361 w 1399313"/>
                <a:gd name="connsiteY5" fmla="*/ 108348 h 121466"/>
                <a:gd name="connsiteX6" fmla="*/ 1217658 w 1399313"/>
                <a:gd name="connsiteY6" fmla="*/ 95239 h 121466"/>
                <a:gd name="connsiteX7" fmla="*/ 627723 w 1399313"/>
                <a:gd name="connsiteY7" fmla="*/ 121458 h 121466"/>
                <a:gd name="connsiteX8" fmla="*/ 811258 w 1399313"/>
                <a:gd name="connsiteY8" fmla="*/ 91961 h 121466"/>
                <a:gd name="connsiteX9" fmla="*/ 585116 w 1399313"/>
                <a:gd name="connsiteY9" fmla="*/ 39522 h 121466"/>
                <a:gd name="connsiteX10" fmla="*/ 195103 w 1399313"/>
                <a:gd name="connsiteY10" fmla="*/ 193 h 121466"/>
                <a:gd name="connsiteX11" fmla="*/ 529400 w 1399313"/>
                <a:gd name="connsiteY11" fmla="*/ 55910 h 121466"/>
                <a:gd name="connsiteX12" fmla="*/ 1736 w 1399313"/>
                <a:gd name="connsiteY12" fmla="*/ 59187 h 12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9313" h="121466">
                  <a:moveTo>
                    <a:pt x="1736" y="59187"/>
                  </a:moveTo>
                  <a:cubicBezTo>
                    <a:pt x="37788" y="64649"/>
                    <a:pt x="636463" y="88138"/>
                    <a:pt x="745710" y="88684"/>
                  </a:cubicBezTo>
                  <a:cubicBezTo>
                    <a:pt x="854957" y="89230"/>
                    <a:pt x="596041" y="61372"/>
                    <a:pt x="657219" y="62464"/>
                  </a:cubicBezTo>
                  <a:cubicBezTo>
                    <a:pt x="718397" y="63556"/>
                    <a:pt x="1053787" y="93600"/>
                    <a:pt x="1112781" y="95239"/>
                  </a:cubicBezTo>
                  <a:cubicBezTo>
                    <a:pt x="1171775" y="96878"/>
                    <a:pt x="964751" y="70112"/>
                    <a:pt x="1011181" y="72297"/>
                  </a:cubicBezTo>
                  <a:cubicBezTo>
                    <a:pt x="1057611" y="74482"/>
                    <a:pt x="1356948" y="104524"/>
                    <a:pt x="1391361" y="108348"/>
                  </a:cubicBezTo>
                  <a:cubicBezTo>
                    <a:pt x="1425774" y="112172"/>
                    <a:pt x="1344931" y="93054"/>
                    <a:pt x="1217658" y="95239"/>
                  </a:cubicBezTo>
                  <a:cubicBezTo>
                    <a:pt x="1090385" y="97424"/>
                    <a:pt x="695456" y="122004"/>
                    <a:pt x="627723" y="121458"/>
                  </a:cubicBezTo>
                  <a:cubicBezTo>
                    <a:pt x="559990" y="120912"/>
                    <a:pt x="818359" y="105617"/>
                    <a:pt x="811258" y="91961"/>
                  </a:cubicBezTo>
                  <a:cubicBezTo>
                    <a:pt x="804157" y="78305"/>
                    <a:pt x="687809" y="54817"/>
                    <a:pt x="585116" y="39522"/>
                  </a:cubicBezTo>
                  <a:cubicBezTo>
                    <a:pt x="482423" y="24227"/>
                    <a:pt x="204389" y="-2538"/>
                    <a:pt x="195103" y="193"/>
                  </a:cubicBezTo>
                  <a:cubicBezTo>
                    <a:pt x="185817" y="2924"/>
                    <a:pt x="556165" y="47170"/>
                    <a:pt x="529400" y="55910"/>
                  </a:cubicBezTo>
                  <a:cubicBezTo>
                    <a:pt x="502635" y="64650"/>
                    <a:pt x="-34316" y="53725"/>
                    <a:pt x="1736" y="59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2" name="フリーフォーム 411">
              <a:extLst>
                <a:ext uri="{FF2B5EF4-FFF2-40B4-BE49-F238E27FC236}">
                  <a16:creationId xmlns:a16="http://schemas.microsoft.com/office/drawing/2014/main" id="{AED70CFD-7517-5760-86C1-47B0B6E4566C}"/>
                </a:ext>
              </a:extLst>
            </p:cNvPr>
            <p:cNvSpPr/>
            <p:nvPr/>
          </p:nvSpPr>
          <p:spPr>
            <a:xfrm>
              <a:off x="4415754" y="7501447"/>
              <a:ext cx="1528050" cy="523071"/>
            </a:xfrm>
            <a:custGeom>
              <a:avLst/>
              <a:gdLst>
                <a:gd name="connsiteX0" fmla="*/ 1526207 w 1528050"/>
                <a:gd name="connsiteY0" fmla="*/ 566 h 523071"/>
                <a:gd name="connsiteX1" fmla="*/ 618362 w 1528050"/>
                <a:gd name="connsiteY1" fmla="*/ 266037 h 523071"/>
                <a:gd name="connsiteX2" fmla="*/ 8762 w 1528050"/>
                <a:gd name="connsiteY2" fmla="*/ 518398 h 523071"/>
                <a:gd name="connsiteX3" fmla="*/ 241459 w 1528050"/>
                <a:gd name="connsiteY3" fmla="*/ 436463 h 523071"/>
                <a:gd name="connsiteX4" fmla="*/ 1083756 w 1528050"/>
                <a:gd name="connsiteY4" fmla="*/ 151327 h 523071"/>
                <a:gd name="connsiteX5" fmla="*/ 860891 w 1528050"/>
                <a:gd name="connsiteY5" fmla="*/ 193934 h 523071"/>
                <a:gd name="connsiteX6" fmla="*/ 1526207 w 1528050"/>
                <a:gd name="connsiteY6" fmla="*/ 566 h 52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8050" h="523071">
                  <a:moveTo>
                    <a:pt x="1526207" y="566"/>
                  </a:moveTo>
                  <a:cubicBezTo>
                    <a:pt x="1485785" y="12583"/>
                    <a:pt x="871269" y="179732"/>
                    <a:pt x="618362" y="266037"/>
                  </a:cubicBezTo>
                  <a:cubicBezTo>
                    <a:pt x="365455" y="352342"/>
                    <a:pt x="71579" y="489994"/>
                    <a:pt x="8762" y="518398"/>
                  </a:cubicBezTo>
                  <a:cubicBezTo>
                    <a:pt x="-54055" y="546802"/>
                    <a:pt x="241459" y="436463"/>
                    <a:pt x="241459" y="436463"/>
                  </a:cubicBezTo>
                  <a:lnTo>
                    <a:pt x="1083756" y="151327"/>
                  </a:lnTo>
                  <a:cubicBezTo>
                    <a:pt x="1186995" y="110906"/>
                    <a:pt x="792065" y="216330"/>
                    <a:pt x="860891" y="193934"/>
                  </a:cubicBezTo>
                  <a:cubicBezTo>
                    <a:pt x="929717" y="171538"/>
                    <a:pt x="1566629" y="-11451"/>
                    <a:pt x="1526207" y="5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3" name="フリーフォーム 412">
              <a:extLst>
                <a:ext uri="{FF2B5EF4-FFF2-40B4-BE49-F238E27FC236}">
                  <a16:creationId xmlns:a16="http://schemas.microsoft.com/office/drawing/2014/main" id="{1BF2003E-0869-7E02-AD88-5F811304B867}"/>
                </a:ext>
              </a:extLst>
            </p:cNvPr>
            <p:cNvSpPr/>
            <p:nvPr/>
          </p:nvSpPr>
          <p:spPr>
            <a:xfrm>
              <a:off x="4362226" y="7474681"/>
              <a:ext cx="1484341" cy="420470"/>
            </a:xfrm>
            <a:custGeom>
              <a:avLst/>
              <a:gdLst>
                <a:gd name="connsiteX0" fmla="*/ 1481413 w 1484341"/>
                <a:gd name="connsiteY0" fmla="*/ 1113 h 420470"/>
                <a:gd name="connsiteX1" fmla="*/ 468690 w 1484341"/>
                <a:gd name="connsiteY1" fmla="*/ 240364 h 420470"/>
                <a:gd name="connsiteX2" fmla="*/ 619451 w 1484341"/>
                <a:gd name="connsiteY2" fmla="*/ 204313 h 420470"/>
                <a:gd name="connsiteX3" fmla="*/ 144226 w 1484341"/>
                <a:gd name="connsiteY3" fmla="*/ 371461 h 420470"/>
                <a:gd name="connsiteX4" fmla="*/ 527684 w 1484341"/>
                <a:gd name="connsiteY4" fmla="*/ 250196 h 420470"/>
                <a:gd name="connsiteX5" fmla="*/ 563735 w 1484341"/>
                <a:gd name="connsiteY5" fmla="*/ 256751 h 420470"/>
                <a:gd name="connsiteX6" fmla="*/ 485077 w 1484341"/>
                <a:gd name="connsiteY6" fmla="*/ 328854 h 420470"/>
                <a:gd name="connsiteX7" fmla="*/ 373645 w 1484341"/>
                <a:gd name="connsiteY7" fmla="*/ 325577 h 420470"/>
                <a:gd name="connsiteX8" fmla="*/ 481800 w 1484341"/>
                <a:gd name="connsiteY8" fmla="*/ 348519 h 420470"/>
                <a:gd name="connsiteX9" fmla="*/ 281877 w 1484341"/>
                <a:gd name="connsiteY9" fmla="*/ 355074 h 420470"/>
                <a:gd name="connsiteX10" fmla="*/ 390032 w 1484341"/>
                <a:gd name="connsiteY10" fmla="*/ 387848 h 420470"/>
                <a:gd name="connsiteX11" fmla="*/ 19 w 1484341"/>
                <a:gd name="connsiteY11" fmla="*/ 410790 h 420470"/>
                <a:gd name="connsiteX12" fmla="*/ 373645 w 1484341"/>
                <a:gd name="connsiteY12" fmla="*/ 407513 h 420470"/>
                <a:gd name="connsiteX13" fmla="*/ 576845 w 1484341"/>
                <a:gd name="connsiteY13" fmla="*/ 260029 h 420470"/>
                <a:gd name="connsiteX14" fmla="*/ 589955 w 1484341"/>
                <a:gd name="connsiteY14" fmla="*/ 207590 h 420470"/>
                <a:gd name="connsiteX15" fmla="*/ 845593 w 1484341"/>
                <a:gd name="connsiteY15" fmla="*/ 168261 h 420470"/>
                <a:gd name="connsiteX16" fmla="*/ 1071735 w 1484341"/>
                <a:gd name="connsiteY16" fmla="*/ 37164 h 420470"/>
                <a:gd name="connsiteX17" fmla="*/ 786600 w 1484341"/>
                <a:gd name="connsiteY17" fmla="*/ 145319 h 420470"/>
                <a:gd name="connsiteX18" fmla="*/ 1481413 w 1484341"/>
                <a:gd name="connsiteY18" fmla="*/ 1113 h 42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4341" h="420470">
                  <a:moveTo>
                    <a:pt x="1481413" y="1113"/>
                  </a:moveTo>
                  <a:cubicBezTo>
                    <a:pt x="1428428" y="16954"/>
                    <a:pt x="612350" y="206497"/>
                    <a:pt x="468690" y="240364"/>
                  </a:cubicBezTo>
                  <a:cubicBezTo>
                    <a:pt x="325030" y="274231"/>
                    <a:pt x="673528" y="182464"/>
                    <a:pt x="619451" y="204313"/>
                  </a:cubicBezTo>
                  <a:cubicBezTo>
                    <a:pt x="565374" y="226162"/>
                    <a:pt x="159520" y="363814"/>
                    <a:pt x="144226" y="371461"/>
                  </a:cubicBezTo>
                  <a:cubicBezTo>
                    <a:pt x="128931" y="379108"/>
                    <a:pt x="457766" y="269314"/>
                    <a:pt x="527684" y="250196"/>
                  </a:cubicBezTo>
                  <a:cubicBezTo>
                    <a:pt x="597602" y="231078"/>
                    <a:pt x="570836" y="243641"/>
                    <a:pt x="563735" y="256751"/>
                  </a:cubicBezTo>
                  <a:cubicBezTo>
                    <a:pt x="556634" y="269861"/>
                    <a:pt x="516759" y="317383"/>
                    <a:pt x="485077" y="328854"/>
                  </a:cubicBezTo>
                  <a:cubicBezTo>
                    <a:pt x="453395" y="340325"/>
                    <a:pt x="374191" y="322300"/>
                    <a:pt x="373645" y="325577"/>
                  </a:cubicBezTo>
                  <a:cubicBezTo>
                    <a:pt x="373099" y="328854"/>
                    <a:pt x="497095" y="343603"/>
                    <a:pt x="481800" y="348519"/>
                  </a:cubicBezTo>
                  <a:cubicBezTo>
                    <a:pt x="466505" y="353435"/>
                    <a:pt x="297172" y="348519"/>
                    <a:pt x="281877" y="355074"/>
                  </a:cubicBezTo>
                  <a:cubicBezTo>
                    <a:pt x="266582" y="361629"/>
                    <a:pt x="437008" y="378562"/>
                    <a:pt x="390032" y="387848"/>
                  </a:cubicBezTo>
                  <a:cubicBezTo>
                    <a:pt x="343056" y="397134"/>
                    <a:pt x="2750" y="407513"/>
                    <a:pt x="19" y="410790"/>
                  </a:cubicBezTo>
                  <a:cubicBezTo>
                    <a:pt x="-2712" y="414067"/>
                    <a:pt x="277507" y="432640"/>
                    <a:pt x="373645" y="407513"/>
                  </a:cubicBezTo>
                  <a:cubicBezTo>
                    <a:pt x="469783" y="382386"/>
                    <a:pt x="540793" y="293350"/>
                    <a:pt x="576845" y="260029"/>
                  </a:cubicBezTo>
                  <a:cubicBezTo>
                    <a:pt x="612897" y="226709"/>
                    <a:pt x="545164" y="222885"/>
                    <a:pt x="589955" y="207590"/>
                  </a:cubicBezTo>
                  <a:cubicBezTo>
                    <a:pt x="634746" y="192295"/>
                    <a:pt x="765296" y="196665"/>
                    <a:pt x="845593" y="168261"/>
                  </a:cubicBezTo>
                  <a:cubicBezTo>
                    <a:pt x="925890" y="139857"/>
                    <a:pt x="1081567" y="40988"/>
                    <a:pt x="1071735" y="37164"/>
                  </a:cubicBezTo>
                  <a:cubicBezTo>
                    <a:pt x="1061903" y="33340"/>
                    <a:pt x="721598" y="146958"/>
                    <a:pt x="786600" y="145319"/>
                  </a:cubicBezTo>
                  <a:cubicBezTo>
                    <a:pt x="851602" y="143680"/>
                    <a:pt x="1534398" y="-14728"/>
                    <a:pt x="1481413" y="1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4" name="フリーフォーム 413">
              <a:extLst>
                <a:ext uri="{FF2B5EF4-FFF2-40B4-BE49-F238E27FC236}">
                  <a16:creationId xmlns:a16="http://schemas.microsoft.com/office/drawing/2014/main" id="{C2781C11-DD34-4257-A11F-F52BC413C523}"/>
                </a:ext>
              </a:extLst>
            </p:cNvPr>
            <p:cNvSpPr/>
            <p:nvPr/>
          </p:nvSpPr>
          <p:spPr>
            <a:xfrm>
              <a:off x="3263704" y="7899571"/>
              <a:ext cx="1445385" cy="410933"/>
            </a:xfrm>
            <a:custGeom>
              <a:avLst/>
              <a:gdLst>
                <a:gd name="connsiteX0" fmla="*/ 13715 w 1445385"/>
                <a:gd name="connsiteY0" fmla="*/ 408687 h 410933"/>
                <a:gd name="connsiteX1" fmla="*/ 1121483 w 1445385"/>
                <a:gd name="connsiteY1" fmla="*/ 133384 h 410933"/>
                <a:gd name="connsiteX2" fmla="*/ 1032993 w 1445385"/>
                <a:gd name="connsiteY2" fmla="*/ 156326 h 410933"/>
                <a:gd name="connsiteX3" fmla="*/ 1442670 w 1445385"/>
                <a:gd name="connsiteY3" fmla="*/ 2287 h 410933"/>
                <a:gd name="connsiteX4" fmla="*/ 1193586 w 1445385"/>
                <a:gd name="connsiteY4" fmla="*/ 67835 h 410933"/>
                <a:gd name="connsiteX5" fmla="*/ 852735 w 1445385"/>
                <a:gd name="connsiteY5" fmla="*/ 120274 h 410933"/>
                <a:gd name="connsiteX6" fmla="*/ 947780 w 1445385"/>
                <a:gd name="connsiteY6" fmla="*/ 120274 h 410933"/>
                <a:gd name="connsiteX7" fmla="*/ 754412 w 1445385"/>
                <a:gd name="connsiteY7" fmla="*/ 133384 h 410933"/>
                <a:gd name="connsiteX8" fmla="*/ 869122 w 1445385"/>
                <a:gd name="connsiteY8" fmla="*/ 153048 h 410933"/>
                <a:gd name="connsiteX9" fmla="*/ 665922 w 1445385"/>
                <a:gd name="connsiteY9" fmla="*/ 169435 h 410933"/>
                <a:gd name="connsiteX10" fmla="*/ 803573 w 1445385"/>
                <a:gd name="connsiteY10" fmla="*/ 195655 h 410933"/>
                <a:gd name="connsiteX11" fmla="*/ 518438 w 1445385"/>
                <a:gd name="connsiteY11" fmla="*/ 198932 h 410933"/>
                <a:gd name="connsiteX12" fmla="*/ 741302 w 1445385"/>
                <a:gd name="connsiteY12" fmla="*/ 218597 h 410933"/>
                <a:gd name="connsiteX13" fmla="*/ 370954 w 1445385"/>
                <a:gd name="connsiteY13" fmla="*/ 234984 h 410933"/>
                <a:gd name="connsiteX14" fmla="*/ 574154 w 1445385"/>
                <a:gd name="connsiteY14" fmla="*/ 241539 h 410933"/>
                <a:gd name="connsiteX15" fmla="*/ 364399 w 1445385"/>
                <a:gd name="connsiteY15" fmla="*/ 261203 h 410933"/>
                <a:gd name="connsiteX16" fmla="*/ 492219 w 1445385"/>
                <a:gd name="connsiteY16" fmla="*/ 264481 h 410933"/>
                <a:gd name="connsiteX17" fmla="*/ 13715 w 1445385"/>
                <a:gd name="connsiteY17" fmla="*/ 408687 h 41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45385" h="410933">
                  <a:moveTo>
                    <a:pt x="13715" y="408687"/>
                  </a:moveTo>
                  <a:cubicBezTo>
                    <a:pt x="118592" y="386837"/>
                    <a:pt x="951603" y="175444"/>
                    <a:pt x="1121483" y="133384"/>
                  </a:cubicBezTo>
                  <a:cubicBezTo>
                    <a:pt x="1291363" y="91324"/>
                    <a:pt x="979462" y="178175"/>
                    <a:pt x="1032993" y="156326"/>
                  </a:cubicBezTo>
                  <a:cubicBezTo>
                    <a:pt x="1086524" y="134477"/>
                    <a:pt x="1415905" y="17035"/>
                    <a:pt x="1442670" y="2287"/>
                  </a:cubicBezTo>
                  <a:cubicBezTo>
                    <a:pt x="1469435" y="-12461"/>
                    <a:pt x="1291908" y="48171"/>
                    <a:pt x="1193586" y="67835"/>
                  </a:cubicBezTo>
                  <a:cubicBezTo>
                    <a:pt x="1095264" y="87499"/>
                    <a:pt x="893703" y="111534"/>
                    <a:pt x="852735" y="120274"/>
                  </a:cubicBezTo>
                  <a:cubicBezTo>
                    <a:pt x="811767" y="129014"/>
                    <a:pt x="964167" y="118089"/>
                    <a:pt x="947780" y="120274"/>
                  </a:cubicBezTo>
                  <a:cubicBezTo>
                    <a:pt x="931393" y="122459"/>
                    <a:pt x="767522" y="127922"/>
                    <a:pt x="754412" y="133384"/>
                  </a:cubicBezTo>
                  <a:cubicBezTo>
                    <a:pt x="741302" y="138846"/>
                    <a:pt x="883870" y="147039"/>
                    <a:pt x="869122" y="153048"/>
                  </a:cubicBezTo>
                  <a:cubicBezTo>
                    <a:pt x="854374" y="159056"/>
                    <a:pt x="676847" y="162334"/>
                    <a:pt x="665922" y="169435"/>
                  </a:cubicBezTo>
                  <a:cubicBezTo>
                    <a:pt x="654997" y="176536"/>
                    <a:pt x="828154" y="190739"/>
                    <a:pt x="803573" y="195655"/>
                  </a:cubicBezTo>
                  <a:cubicBezTo>
                    <a:pt x="778992" y="200571"/>
                    <a:pt x="528816" y="195108"/>
                    <a:pt x="518438" y="198932"/>
                  </a:cubicBezTo>
                  <a:cubicBezTo>
                    <a:pt x="508060" y="202756"/>
                    <a:pt x="765883" y="212588"/>
                    <a:pt x="741302" y="218597"/>
                  </a:cubicBezTo>
                  <a:cubicBezTo>
                    <a:pt x="716721" y="224606"/>
                    <a:pt x="398812" y="231160"/>
                    <a:pt x="370954" y="234984"/>
                  </a:cubicBezTo>
                  <a:cubicBezTo>
                    <a:pt x="343096" y="238808"/>
                    <a:pt x="575246" y="237169"/>
                    <a:pt x="574154" y="241539"/>
                  </a:cubicBezTo>
                  <a:cubicBezTo>
                    <a:pt x="573062" y="245909"/>
                    <a:pt x="378055" y="257379"/>
                    <a:pt x="364399" y="261203"/>
                  </a:cubicBezTo>
                  <a:cubicBezTo>
                    <a:pt x="350743" y="265027"/>
                    <a:pt x="546296" y="242632"/>
                    <a:pt x="492219" y="264481"/>
                  </a:cubicBezTo>
                  <a:cubicBezTo>
                    <a:pt x="438142" y="286330"/>
                    <a:pt x="-91162" y="430537"/>
                    <a:pt x="13715" y="408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5" name="フリーフォーム 414">
              <a:extLst>
                <a:ext uri="{FF2B5EF4-FFF2-40B4-BE49-F238E27FC236}">
                  <a16:creationId xmlns:a16="http://schemas.microsoft.com/office/drawing/2014/main" id="{02C7F4C7-A52F-FCDF-FCC3-924EBA581F9F}"/>
                </a:ext>
              </a:extLst>
            </p:cNvPr>
            <p:cNvSpPr/>
            <p:nvPr/>
          </p:nvSpPr>
          <p:spPr>
            <a:xfrm>
              <a:off x="2526548" y="8275458"/>
              <a:ext cx="875981" cy="351186"/>
            </a:xfrm>
            <a:custGeom>
              <a:avLst/>
              <a:gdLst>
                <a:gd name="connsiteX0" fmla="*/ 875413 w 875981"/>
                <a:gd name="connsiteY0" fmla="*/ 26 h 351186"/>
                <a:gd name="connsiteX1" fmla="*/ 380523 w 875981"/>
                <a:gd name="connsiteY1" fmla="*/ 190116 h 351186"/>
                <a:gd name="connsiteX2" fmla="*/ 342 w 875981"/>
                <a:gd name="connsiteY2" fmla="*/ 350710 h 351186"/>
                <a:gd name="connsiteX3" fmla="*/ 321529 w 875981"/>
                <a:gd name="connsiteY3" fmla="*/ 232723 h 351186"/>
                <a:gd name="connsiteX4" fmla="*/ 760704 w 875981"/>
                <a:gd name="connsiteY4" fmla="*/ 42632 h 351186"/>
                <a:gd name="connsiteX5" fmla="*/ 278923 w 875981"/>
                <a:gd name="connsiteY5" fmla="*/ 203226 h 351186"/>
                <a:gd name="connsiteX6" fmla="*/ 875413 w 875981"/>
                <a:gd name="connsiteY6" fmla="*/ 26 h 35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981" h="351186">
                  <a:moveTo>
                    <a:pt x="875413" y="26"/>
                  </a:moveTo>
                  <a:cubicBezTo>
                    <a:pt x="892346" y="-2159"/>
                    <a:pt x="526368" y="131669"/>
                    <a:pt x="380523" y="190116"/>
                  </a:cubicBezTo>
                  <a:cubicBezTo>
                    <a:pt x="234678" y="248563"/>
                    <a:pt x="10174" y="343609"/>
                    <a:pt x="342" y="350710"/>
                  </a:cubicBezTo>
                  <a:cubicBezTo>
                    <a:pt x="-9490" y="357811"/>
                    <a:pt x="194802" y="284069"/>
                    <a:pt x="321529" y="232723"/>
                  </a:cubicBezTo>
                  <a:cubicBezTo>
                    <a:pt x="448256" y="181377"/>
                    <a:pt x="767805" y="47548"/>
                    <a:pt x="760704" y="42632"/>
                  </a:cubicBezTo>
                  <a:cubicBezTo>
                    <a:pt x="753603" y="37716"/>
                    <a:pt x="252704" y="211420"/>
                    <a:pt x="278923" y="203226"/>
                  </a:cubicBezTo>
                  <a:cubicBezTo>
                    <a:pt x="305142" y="195033"/>
                    <a:pt x="858480" y="2211"/>
                    <a:pt x="875413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フリーフォーム 415">
              <a:extLst>
                <a:ext uri="{FF2B5EF4-FFF2-40B4-BE49-F238E27FC236}">
                  <a16:creationId xmlns:a16="http://schemas.microsoft.com/office/drawing/2014/main" id="{F73665DA-BF39-1438-C8D5-DF5B39CFC4D7}"/>
                </a:ext>
              </a:extLst>
            </p:cNvPr>
            <p:cNvSpPr/>
            <p:nvPr/>
          </p:nvSpPr>
          <p:spPr>
            <a:xfrm>
              <a:off x="4502927" y="7311923"/>
              <a:ext cx="1485486" cy="108310"/>
            </a:xfrm>
            <a:custGeom>
              <a:avLst/>
              <a:gdLst>
                <a:gd name="connsiteX0" fmla="*/ 6802 w 1485486"/>
                <a:gd name="connsiteY0" fmla="*/ 0 h 108310"/>
                <a:gd name="connsiteX1" fmla="*/ 1422647 w 1485486"/>
                <a:gd name="connsiteY1" fmla="*/ 85212 h 108310"/>
                <a:gd name="connsiteX2" fmla="*/ 1173563 w 1485486"/>
                <a:gd name="connsiteY2" fmla="*/ 85212 h 108310"/>
                <a:gd name="connsiteX3" fmla="*/ 600015 w 1485486"/>
                <a:gd name="connsiteY3" fmla="*/ 108154 h 108310"/>
                <a:gd name="connsiteX4" fmla="*/ 298492 w 1485486"/>
                <a:gd name="connsiteY4" fmla="*/ 72103 h 108310"/>
                <a:gd name="connsiteX5" fmla="*/ 862208 w 1485486"/>
                <a:gd name="connsiteY5" fmla="*/ 85212 h 108310"/>
                <a:gd name="connsiteX6" fmla="*/ 6802 w 1485486"/>
                <a:gd name="connsiteY6" fmla="*/ 0 h 10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486" h="108310">
                  <a:moveTo>
                    <a:pt x="6802" y="0"/>
                  </a:moveTo>
                  <a:cubicBezTo>
                    <a:pt x="100208" y="0"/>
                    <a:pt x="1228187" y="71010"/>
                    <a:pt x="1422647" y="85212"/>
                  </a:cubicBezTo>
                  <a:cubicBezTo>
                    <a:pt x="1617107" y="99414"/>
                    <a:pt x="1310668" y="81388"/>
                    <a:pt x="1173563" y="85212"/>
                  </a:cubicBezTo>
                  <a:cubicBezTo>
                    <a:pt x="1036458" y="89036"/>
                    <a:pt x="745860" y="110339"/>
                    <a:pt x="600015" y="108154"/>
                  </a:cubicBezTo>
                  <a:cubicBezTo>
                    <a:pt x="454170" y="105969"/>
                    <a:pt x="254793" y="75927"/>
                    <a:pt x="298492" y="72103"/>
                  </a:cubicBezTo>
                  <a:cubicBezTo>
                    <a:pt x="342191" y="68279"/>
                    <a:pt x="912462" y="95044"/>
                    <a:pt x="862208" y="85212"/>
                  </a:cubicBezTo>
                  <a:cubicBezTo>
                    <a:pt x="811954" y="75380"/>
                    <a:pt x="-86604" y="0"/>
                    <a:pt x="680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フリーフォーム 416">
              <a:extLst>
                <a:ext uri="{FF2B5EF4-FFF2-40B4-BE49-F238E27FC236}">
                  <a16:creationId xmlns:a16="http://schemas.microsoft.com/office/drawing/2014/main" id="{4E252484-FEDE-1FA6-CC8D-26C1138CDD87}"/>
                </a:ext>
              </a:extLst>
            </p:cNvPr>
            <p:cNvSpPr/>
            <p:nvPr/>
          </p:nvSpPr>
          <p:spPr>
            <a:xfrm>
              <a:off x="3974193" y="7386256"/>
              <a:ext cx="1497671" cy="118749"/>
            </a:xfrm>
            <a:custGeom>
              <a:avLst/>
              <a:gdLst>
                <a:gd name="connsiteX0" fmla="*/ 40646 w 1497671"/>
                <a:gd name="connsiteY0" fmla="*/ 30544 h 118749"/>
                <a:gd name="connsiteX1" fmla="*/ 1456491 w 1497671"/>
                <a:gd name="connsiteY1" fmla="*/ 115757 h 118749"/>
                <a:gd name="connsiteX2" fmla="*/ 1076310 w 1497671"/>
                <a:gd name="connsiteY2" fmla="*/ 96092 h 118749"/>
                <a:gd name="connsiteX3" fmla="*/ 643691 w 1497671"/>
                <a:gd name="connsiteY3" fmla="*/ 63318 h 118749"/>
                <a:gd name="connsiteX4" fmla="*/ 270065 w 1497671"/>
                <a:gd name="connsiteY4" fmla="*/ 1047 h 118749"/>
                <a:gd name="connsiteX5" fmla="*/ 371665 w 1497671"/>
                <a:gd name="connsiteY5" fmla="*/ 23989 h 118749"/>
                <a:gd name="connsiteX6" fmla="*/ 40646 w 1497671"/>
                <a:gd name="connsiteY6" fmla="*/ 30544 h 11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7671" h="118749">
                  <a:moveTo>
                    <a:pt x="40646" y="30544"/>
                  </a:moveTo>
                  <a:cubicBezTo>
                    <a:pt x="221450" y="45839"/>
                    <a:pt x="1283880" y="104832"/>
                    <a:pt x="1456491" y="115757"/>
                  </a:cubicBezTo>
                  <a:cubicBezTo>
                    <a:pt x="1629102" y="126682"/>
                    <a:pt x="1211777" y="104832"/>
                    <a:pt x="1076310" y="96092"/>
                  </a:cubicBezTo>
                  <a:cubicBezTo>
                    <a:pt x="940843" y="87352"/>
                    <a:pt x="778065" y="79159"/>
                    <a:pt x="643691" y="63318"/>
                  </a:cubicBezTo>
                  <a:cubicBezTo>
                    <a:pt x="509317" y="47477"/>
                    <a:pt x="315403" y="7602"/>
                    <a:pt x="270065" y="1047"/>
                  </a:cubicBezTo>
                  <a:cubicBezTo>
                    <a:pt x="224727" y="-5508"/>
                    <a:pt x="404439" y="20712"/>
                    <a:pt x="371665" y="23989"/>
                  </a:cubicBezTo>
                  <a:cubicBezTo>
                    <a:pt x="338891" y="27266"/>
                    <a:pt x="-140158" y="15249"/>
                    <a:pt x="40646" y="305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8" name="フリーフォーム 417">
              <a:extLst>
                <a:ext uri="{FF2B5EF4-FFF2-40B4-BE49-F238E27FC236}">
                  <a16:creationId xmlns:a16="http://schemas.microsoft.com/office/drawing/2014/main" id="{8957964E-79FF-3022-0195-70FAE31A8799}"/>
                </a:ext>
              </a:extLst>
            </p:cNvPr>
            <p:cNvSpPr/>
            <p:nvPr/>
          </p:nvSpPr>
          <p:spPr>
            <a:xfrm>
              <a:off x="3955034" y="7442871"/>
              <a:ext cx="1166773" cy="102030"/>
            </a:xfrm>
            <a:custGeom>
              <a:avLst/>
              <a:gdLst>
                <a:gd name="connsiteX0" fmla="*/ 13921 w 1166773"/>
                <a:gd name="connsiteY0" fmla="*/ 148 h 102030"/>
                <a:gd name="connsiteX1" fmla="*/ 1141353 w 1166773"/>
                <a:gd name="connsiteY1" fmla="*/ 98471 h 102030"/>
                <a:gd name="connsiteX2" fmla="*/ 826721 w 1166773"/>
                <a:gd name="connsiteY2" fmla="*/ 82084 h 102030"/>
                <a:gd name="connsiteX3" fmla="*/ 321998 w 1166773"/>
                <a:gd name="connsiteY3" fmla="*/ 55864 h 102030"/>
                <a:gd name="connsiteX4" fmla="*/ 498979 w 1166773"/>
                <a:gd name="connsiteY4" fmla="*/ 75529 h 102030"/>
                <a:gd name="connsiteX5" fmla="*/ 13921 w 1166773"/>
                <a:gd name="connsiteY5" fmla="*/ 148 h 10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773" h="102030">
                  <a:moveTo>
                    <a:pt x="13921" y="148"/>
                  </a:moveTo>
                  <a:cubicBezTo>
                    <a:pt x="120983" y="3972"/>
                    <a:pt x="1005886" y="84815"/>
                    <a:pt x="1141353" y="98471"/>
                  </a:cubicBezTo>
                  <a:cubicBezTo>
                    <a:pt x="1276820" y="112127"/>
                    <a:pt x="826721" y="82084"/>
                    <a:pt x="826721" y="82084"/>
                  </a:cubicBezTo>
                  <a:lnTo>
                    <a:pt x="321998" y="55864"/>
                  </a:lnTo>
                  <a:cubicBezTo>
                    <a:pt x="267374" y="54772"/>
                    <a:pt x="547048" y="83723"/>
                    <a:pt x="498979" y="75529"/>
                  </a:cubicBezTo>
                  <a:cubicBezTo>
                    <a:pt x="450910" y="67335"/>
                    <a:pt x="-93141" y="-3676"/>
                    <a:pt x="13921" y="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9" name="フリーフォーム 418">
              <a:extLst>
                <a:ext uri="{FF2B5EF4-FFF2-40B4-BE49-F238E27FC236}">
                  <a16:creationId xmlns:a16="http://schemas.microsoft.com/office/drawing/2014/main" id="{9ED271C9-A124-F3D2-B11F-77DCBC499C93}"/>
                </a:ext>
              </a:extLst>
            </p:cNvPr>
            <p:cNvSpPr/>
            <p:nvPr/>
          </p:nvSpPr>
          <p:spPr>
            <a:xfrm>
              <a:off x="3691430" y="7390538"/>
              <a:ext cx="1139003" cy="272135"/>
            </a:xfrm>
            <a:custGeom>
              <a:avLst/>
              <a:gdLst>
                <a:gd name="connsiteX0" fmla="*/ 15331 w 1139003"/>
                <a:gd name="connsiteY0" fmla="*/ 88533 h 272135"/>
                <a:gd name="connsiteX1" fmla="*/ 995280 w 1139003"/>
                <a:gd name="connsiteY1" fmla="*/ 190133 h 272135"/>
                <a:gd name="connsiteX2" fmla="*/ 1136209 w 1139003"/>
                <a:gd name="connsiteY2" fmla="*/ 272068 h 272135"/>
                <a:gd name="connsiteX3" fmla="*/ 1024776 w 1139003"/>
                <a:gd name="connsiteY3" fmla="*/ 203243 h 272135"/>
                <a:gd name="connsiteX4" fmla="*/ 631486 w 1139003"/>
                <a:gd name="connsiteY4" fmla="*/ 154081 h 272135"/>
                <a:gd name="connsiteX5" fmla="*/ 208699 w 1139003"/>
                <a:gd name="connsiteY5" fmla="*/ 68868 h 272135"/>
                <a:gd name="connsiteX6" fmla="*/ 405344 w 1139003"/>
                <a:gd name="connsiteY6" fmla="*/ 43 h 272135"/>
                <a:gd name="connsiteX7" fmla="*/ 110376 w 1139003"/>
                <a:gd name="connsiteY7" fmla="*/ 59036 h 272135"/>
                <a:gd name="connsiteX8" fmla="*/ 316854 w 1139003"/>
                <a:gd name="connsiteY8" fmla="*/ 91810 h 272135"/>
                <a:gd name="connsiteX9" fmla="*/ 388957 w 1139003"/>
                <a:gd name="connsiteY9" fmla="*/ 127862 h 272135"/>
                <a:gd name="connsiteX10" fmla="*/ 15331 w 1139003"/>
                <a:gd name="connsiteY10" fmla="*/ 88533 h 27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9003" h="272135">
                  <a:moveTo>
                    <a:pt x="15331" y="88533"/>
                  </a:moveTo>
                  <a:cubicBezTo>
                    <a:pt x="116385" y="98912"/>
                    <a:pt x="808467" y="159544"/>
                    <a:pt x="995280" y="190133"/>
                  </a:cubicBezTo>
                  <a:cubicBezTo>
                    <a:pt x="1182093" y="220722"/>
                    <a:pt x="1131293" y="269883"/>
                    <a:pt x="1136209" y="272068"/>
                  </a:cubicBezTo>
                  <a:cubicBezTo>
                    <a:pt x="1141125" y="274253"/>
                    <a:pt x="1108897" y="222908"/>
                    <a:pt x="1024776" y="203243"/>
                  </a:cubicBezTo>
                  <a:cubicBezTo>
                    <a:pt x="940656" y="183579"/>
                    <a:pt x="767499" y="176477"/>
                    <a:pt x="631486" y="154081"/>
                  </a:cubicBezTo>
                  <a:cubicBezTo>
                    <a:pt x="495473" y="131685"/>
                    <a:pt x="246389" y="94541"/>
                    <a:pt x="208699" y="68868"/>
                  </a:cubicBezTo>
                  <a:cubicBezTo>
                    <a:pt x="171009" y="43195"/>
                    <a:pt x="421731" y="1682"/>
                    <a:pt x="405344" y="43"/>
                  </a:cubicBezTo>
                  <a:cubicBezTo>
                    <a:pt x="388957" y="-1596"/>
                    <a:pt x="125124" y="43742"/>
                    <a:pt x="110376" y="59036"/>
                  </a:cubicBezTo>
                  <a:cubicBezTo>
                    <a:pt x="95628" y="74330"/>
                    <a:pt x="270424" y="80339"/>
                    <a:pt x="316854" y="91810"/>
                  </a:cubicBezTo>
                  <a:cubicBezTo>
                    <a:pt x="363284" y="103281"/>
                    <a:pt x="433748" y="127316"/>
                    <a:pt x="388957" y="127862"/>
                  </a:cubicBezTo>
                  <a:cubicBezTo>
                    <a:pt x="344166" y="128408"/>
                    <a:pt x="-85723" y="78154"/>
                    <a:pt x="15331" y="88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0" name="フリーフォーム 419">
              <a:extLst>
                <a:ext uri="{FF2B5EF4-FFF2-40B4-BE49-F238E27FC236}">
                  <a16:creationId xmlns:a16="http://schemas.microsoft.com/office/drawing/2014/main" id="{63F80F26-B820-8D71-9F70-E7AF50D13665}"/>
                </a:ext>
              </a:extLst>
            </p:cNvPr>
            <p:cNvSpPr/>
            <p:nvPr/>
          </p:nvSpPr>
          <p:spPr>
            <a:xfrm>
              <a:off x="3614994" y="7498735"/>
              <a:ext cx="1242356" cy="216703"/>
            </a:xfrm>
            <a:custGeom>
              <a:avLst/>
              <a:gdLst>
                <a:gd name="connsiteX0" fmla="*/ 0 w 1242356"/>
                <a:gd name="connsiteY0" fmla="*/ 0 h 216703"/>
                <a:gd name="connsiteX1" fmla="*/ 72103 w 1242356"/>
                <a:gd name="connsiteY1" fmla="*/ 6555 h 216703"/>
                <a:gd name="connsiteX2" fmla="*/ 1127432 w 1242356"/>
                <a:gd name="connsiteY2" fmla="*/ 117988 h 216703"/>
                <a:gd name="connsiteX3" fmla="*/ 1084825 w 1242356"/>
                <a:gd name="connsiteY3" fmla="*/ 98323 h 216703"/>
                <a:gd name="connsiteX4" fmla="*/ 1242141 w 1242356"/>
                <a:gd name="connsiteY4" fmla="*/ 216310 h 216703"/>
                <a:gd name="connsiteX5" fmla="*/ 1045496 w 1242356"/>
                <a:gd name="connsiteY5" fmla="*/ 134375 h 216703"/>
                <a:gd name="connsiteX6" fmla="*/ 386735 w 1242356"/>
                <a:gd name="connsiteY6" fmla="*/ 75381 h 216703"/>
                <a:gd name="connsiteX7" fmla="*/ 642374 w 1242356"/>
                <a:gd name="connsiteY7" fmla="*/ 75381 h 216703"/>
                <a:gd name="connsiteX8" fmla="*/ 0 w 1242356"/>
                <a:gd name="connsiteY8" fmla="*/ 0 h 21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356" h="216703">
                  <a:moveTo>
                    <a:pt x="0" y="0"/>
                  </a:moveTo>
                  <a:lnTo>
                    <a:pt x="72103" y="6555"/>
                  </a:lnTo>
                  <a:lnTo>
                    <a:pt x="1127432" y="117988"/>
                  </a:lnTo>
                  <a:cubicBezTo>
                    <a:pt x="1296219" y="133283"/>
                    <a:pt x="1065707" y="81936"/>
                    <a:pt x="1084825" y="98323"/>
                  </a:cubicBezTo>
                  <a:cubicBezTo>
                    <a:pt x="1103943" y="114710"/>
                    <a:pt x="1248696" y="210301"/>
                    <a:pt x="1242141" y="216310"/>
                  </a:cubicBezTo>
                  <a:cubicBezTo>
                    <a:pt x="1235586" y="222319"/>
                    <a:pt x="1188064" y="157863"/>
                    <a:pt x="1045496" y="134375"/>
                  </a:cubicBezTo>
                  <a:cubicBezTo>
                    <a:pt x="902928" y="110887"/>
                    <a:pt x="453922" y="85213"/>
                    <a:pt x="386735" y="75381"/>
                  </a:cubicBezTo>
                  <a:cubicBezTo>
                    <a:pt x="319548" y="65549"/>
                    <a:pt x="702460" y="89037"/>
                    <a:pt x="642374" y="75381"/>
                  </a:cubicBezTo>
                  <a:cubicBezTo>
                    <a:pt x="582288" y="61725"/>
                    <a:pt x="304253" y="27585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1" name="フリーフォーム 420">
              <a:extLst>
                <a:ext uri="{FF2B5EF4-FFF2-40B4-BE49-F238E27FC236}">
                  <a16:creationId xmlns:a16="http://schemas.microsoft.com/office/drawing/2014/main" id="{74268128-2B16-6A86-3C1C-1C436362E474}"/>
                </a:ext>
              </a:extLst>
            </p:cNvPr>
            <p:cNvSpPr/>
            <p:nvPr/>
          </p:nvSpPr>
          <p:spPr>
            <a:xfrm>
              <a:off x="3501936" y="7530816"/>
              <a:ext cx="1319095" cy="197343"/>
            </a:xfrm>
            <a:custGeom>
              <a:avLst/>
              <a:gdLst>
                <a:gd name="connsiteX0" fmla="*/ 31122 w 1319095"/>
                <a:gd name="connsiteY0" fmla="*/ 10526 h 197343"/>
                <a:gd name="connsiteX1" fmla="*/ 948799 w 1319095"/>
                <a:gd name="connsiteY1" fmla="*/ 108849 h 197343"/>
                <a:gd name="connsiteX2" fmla="*/ 870141 w 1319095"/>
                <a:gd name="connsiteY2" fmla="*/ 128513 h 197343"/>
                <a:gd name="connsiteX3" fmla="*/ 1312593 w 1319095"/>
                <a:gd name="connsiteY3" fmla="*/ 197339 h 197343"/>
                <a:gd name="connsiteX4" fmla="*/ 1096283 w 1319095"/>
                <a:gd name="connsiteY4" fmla="*/ 131790 h 197343"/>
                <a:gd name="connsiteX5" fmla="*/ 588283 w 1319095"/>
                <a:gd name="connsiteY5" fmla="*/ 85907 h 197343"/>
                <a:gd name="connsiteX6" fmla="*/ 247432 w 1319095"/>
                <a:gd name="connsiteY6" fmla="*/ 10526 h 197343"/>
                <a:gd name="connsiteX7" fmla="*/ 31122 w 1319095"/>
                <a:gd name="connsiteY7" fmla="*/ 10526 h 19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095" h="197343">
                  <a:moveTo>
                    <a:pt x="31122" y="10526"/>
                  </a:moveTo>
                  <a:cubicBezTo>
                    <a:pt x="148017" y="26913"/>
                    <a:pt x="808963" y="89185"/>
                    <a:pt x="948799" y="108849"/>
                  </a:cubicBezTo>
                  <a:cubicBezTo>
                    <a:pt x="1088635" y="128513"/>
                    <a:pt x="809509" y="113765"/>
                    <a:pt x="870141" y="128513"/>
                  </a:cubicBezTo>
                  <a:cubicBezTo>
                    <a:pt x="930773" y="143261"/>
                    <a:pt x="1274903" y="196793"/>
                    <a:pt x="1312593" y="197339"/>
                  </a:cubicBezTo>
                  <a:cubicBezTo>
                    <a:pt x="1350283" y="197885"/>
                    <a:pt x="1217001" y="150362"/>
                    <a:pt x="1096283" y="131790"/>
                  </a:cubicBezTo>
                  <a:cubicBezTo>
                    <a:pt x="975565" y="113218"/>
                    <a:pt x="729758" y="106118"/>
                    <a:pt x="588283" y="85907"/>
                  </a:cubicBezTo>
                  <a:cubicBezTo>
                    <a:pt x="446808" y="65696"/>
                    <a:pt x="337015" y="21997"/>
                    <a:pt x="247432" y="10526"/>
                  </a:cubicBezTo>
                  <a:cubicBezTo>
                    <a:pt x="157849" y="-945"/>
                    <a:pt x="-85773" y="-5861"/>
                    <a:pt x="31122" y="10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2" name="フリーフォーム 421">
              <a:extLst>
                <a:ext uri="{FF2B5EF4-FFF2-40B4-BE49-F238E27FC236}">
                  <a16:creationId xmlns:a16="http://schemas.microsoft.com/office/drawing/2014/main" id="{0B22CD3B-872F-C4F8-370E-1DD8F20F5D52}"/>
                </a:ext>
              </a:extLst>
            </p:cNvPr>
            <p:cNvSpPr/>
            <p:nvPr/>
          </p:nvSpPr>
          <p:spPr>
            <a:xfrm>
              <a:off x="2947493" y="7380849"/>
              <a:ext cx="1072108" cy="314823"/>
            </a:xfrm>
            <a:custGeom>
              <a:avLst/>
              <a:gdLst>
                <a:gd name="connsiteX0" fmla="*/ 8739 w 1072108"/>
                <a:gd name="connsiteY0" fmla="*/ 311254 h 314823"/>
                <a:gd name="connsiteX1" fmla="*/ 1057513 w 1072108"/>
                <a:gd name="connsiteY1" fmla="*/ 3177 h 314823"/>
                <a:gd name="connsiteX2" fmla="*/ 582288 w 1072108"/>
                <a:gd name="connsiteY2" fmla="*/ 160493 h 314823"/>
                <a:gd name="connsiteX3" fmla="*/ 8739 w 1072108"/>
                <a:gd name="connsiteY3" fmla="*/ 311254 h 314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108" h="314823">
                  <a:moveTo>
                    <a:pt x="8739" y="311254"/>
                  </a:moveTo>
                  <a:cubicBezTo>
                    <a:pt x="87943" y="285035"/>
                    <a:pt x="961922" y="28304"/>
                    <a:pt x="1057513" y="3177"/>
                  </a:cubicBezTo>
                  <a:cubicBezTo>
                    <a:pt x="1153105" y="-21950"/>
                    <a:pt x="754353" y="108600"/>
                    <a:pt x="582288" y="160493"/>
                  </a:cubicBezTo>
                  <a:cubicBezTo>
                    <a:pt x="410224" y="212385"/>
                    <a:pt x="-70465" y="337473"/>
                    <a:pt x="8739" y="311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3" name="フリーフォーム 422">
              <a:extLst>
                <a:ext uri="{FF2B5EF4-FFF2-40B4-BE49-F238E27FC236}">
                  <a16:creationId xmlns:a16="http://schemas.microsoft.com/office/drawing/2014/main" id="{7768815B-A051-CF9A-DA6E-3CEA8E915EC2}"/>
                </a:ext>
              </a:extLst>
            </p:cNvPr>
            <p:cNvSpPr/>
            <p:nvPr/>
          </p:nvSpPr>
          <p:spPr>
            <a:xfrm>
              <a:off x="3487935" y="7602714"/>
              <a:ext cx="1237523" cy="168856"/>
            </a:xfrm>
            <a:custGeom>
              <a:avLst/>
              <a:gdLst>
                <a:gd name="connsiteX0" fmla="*/ 32013 w 1237523"/>
                <a:gd name="connsiteY0" fmla="*/ 899 h 168856"/>
                <a:gd name="connsiteX1" fmla="*/ 710439 w 1237523"/>
                <a:gd name="connsiteY1" fmla="*/ 73002 h 168856"/>
                <a:gd name="connsiteX2" fmla="*/ 1228271 w 1237523"/>
                <a:gd name="connsiteY2" fmla="*/ 161492 h 168856"/>
                <a:gd name="connsiteX3" fmla="*/ 1002130 w 1237523"/>
                <a:gd name="connsiteY3" fmla="*/ 158215 h 168856"/>
                <a:gd name="connsiteX4" fmla="*/ 497407 w 1237523"/>
                <a:gd name="connsiteY4" fmla="*/ 112331 h 168856"/>
                <a:gd name="connsiteX5" fmla="*/ 1107007 w 1237523"/>
                <a:gd name="connsiteY5" fmla="*/ 154938 h 168856"/>
                <a:gd name="connsiteX6" fmla="*/ 208994 w 1237523"/>
                <a:gd name="connsiteY6" fmla="*/ 40228 h 168856"/>
                <a:gd name="connsiteX7" fmla="*/ 32013 w 1237523"/>
                <a:gd name="connsiteY7" fmla="*/ 899 h 16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523" h="168856">
                  <a:moveTo>
                    <a:pt x="32013" y="899"/>
                  </a:moveTo>
                  <a:cubicBezTo>
                    <a:pt x="115587" y="6361"/>
                    <a:pt x="511063" y="46237"/>
                    <a:pt x="710439" y="73002"/>
                  </a:cubicBezTo>
                  <a:cubicBezTo>
                    <a:pt x="909815" y="99767"/>
                    <a:pt x="1179656" y="147290"/>
                    <a:pt x="1228271" y="161492"/>
                  </a:cubicBezTo>
                  <a:cubicBezTo>
                    <a:pt x="1276886" y="175694"/>
                    <a:pt x="1123941" y="166408"/>
                    <a:pt x="1002130" y="158215"/>
                  </a:cubicBezTo>
                  <a:cubicBezTo>
                    <a:pt x="880319" y="150022"/>
                    <a:pt x="479928" y="112877"/>
                    <a:pt x="497407" y="112331"/>
                  </a:cubicBezTo>
                  <a:cubicBezTo>
                    <a:pt x="514886" y="111785"/>
                    <a:pt x="1155076" y="166955"/>
                    <a:pt x="1107007" y="154938"/>
                  </a:cubicBezTo>
                  <a:cubicBezTo>
                    <a:pt x="1058938" y="142921"/>
                    <a:pt x="382151" y="64809"/>
                    <a:pt x="208994" y="40228"/>
                  </a:cubicBezTo>
                  <a:cubicBezTo>
                    <a:pt x="35837" y="15647"/>
                    <a:pt x="-51561" y="-4563"/>
                    <a:pt x="32013" y="8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4" name="フリーフォーム 423">
              <a:extLst>
                <a:ext uri="{FF2B5EF4-FFF2-40B4-BE49-F238E27FC236}">
                  <a16:creationId xmlns:a16="http://schemas.microsoft.com/office/drawing/2014/main" id="{D3DEB9A6-B74C-4EAE-FA67-1666D43AF664}"/>
                </a:ext>
              </a:extLst>
            </p:cNvPr>
            <p:cNvSpPr/>
            <p:nvPr/>
          </p:nvSpPr>
          <p:spPr>
            <a:xfrm>
              <a:off x="3403274" y="7629616"/>
              <a:ext cx="1175204" cy="183473"/>
            </a:xfrm>
            <a:custGeom>
              <a:avLst/>
              <a:gdLst>
                <a:gd name="connsiteX0" fmla="*/ 5242 w 1175204"/>
                <a:gd name="connsiteY0" fmla="*/ 216 h 183473"/>
                <a:gd name="connsiteX1" fmla="*/ 1116287 w 1175204"/>
                <a:gd name="connsiteY1" fmla="*/ 177197 h 183473"/>
                <a:gd name="connsiteX2" fmla="*/ 972081 w 1175204"/>
                <a:gd name="connsiteY2" fmla="*/ 144423 h 183473"/>
                <a:gd name="connsiteX3" fmla="*/ 546016 w 1175204"/>
                <a:gd name="connsiteY3" fmla="*/ 150978 h 183473"/>
                <a:gd name="connsiteX4" fmla="*/ 693500 w 1175204"/>
                <a:gd name="connsiteY4" fmla="*/ 141145 h 183473"/>
                <a:gd name="connsiteX5" fmla="*/ 5242 w 1175204"/>
                <a:gd name="connsiteY5" fmla="*/ 216 h 18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204" h="183473">
                  <a:moveTo>
                    <a:pt x="5242" y="216"/>
                  </a:moveTo>
                  <a:cubicBezTo>
                    <a:pt x="75706" y="6225"/>
                    <a:pt x="955147" y="153163"/>
                    <a:pt x="1116287" y="177197"/>
                  </a:cubicBezTo>
                  <a:cubicBezTo>
                    <a:pt x="1277427" y="201232"/>
                    <a:pt x="1067126" y="148793"/>
                    <a:pt x="972081" y="144423"/>
                  </a:cubicBezTo>
                  <a:cubicBezTo>
                    <a:pt x="877036" y="140053"/>
                    <a:pt x="592446" y="151524"/>
                    <a:pt x="546016" y="150978"/>
                  </a:cubicBezTo>
                  <a:cubicBezTo>
                    <a:pt x="499586" y="150432"/>
                    <a:pt x="790730" y="167364"/>
                    <a:pt x="693500" y="141145"/>
                  </a:cubicBezTo>
                  <a:cubicBezTo>
                    <a:pt x="596270" y="114926"/>
                    <a:pt x="-65222" y="-5793"/>
                    <a:pt x="5242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5" name="フリーフォーム 424">
              <a:extLst>
                <a:ext uri="{FF2B5EF4-FFF2-40B4-BE49-F238E27FC236}">
                  <a16:creationId xmlns:a16="http://schemas.microsoft.com/office/drawing/2014/main" id="{8C04FDB8-835D-4254-2DBE-B4C73011B4AB}"/>
                </a:ext>
              </a:extLst>
            </p:cNvPr>
            <p:cNvSpPr/>
            <p:nvPr/>
          </p:nvSpPr>
          <p:spPr>
            <a:xfrm>
              <a:off x="3151668" y="7543731"/>
              <a:ext cx="1449849" cy="358364"/>
            </a:xfrm>
            <a:custGeom>
              <a:avLst/>
              <a:gdLst>
                <a:gd name="connsiteX0" fmla="*/ 1209 w 1449849"/>
                <a:gd name="connsiteY0" fmla="*/ 131985 h 358364"/>
                <a:gd name="connsiteX1" fmla="*/ 414164 w 1449849"/>
                <a:gd name="connsiteY1" fmla="*/ 888 h 358364"/>
                <a:gd name="connsiteX2" fmla="*/ 230629 w 1449849"/>
                <a:gd name="connsiteY2" fmla="*/ 79546 h 358364"/>
                <a:gd name="connsiteX3" fmla="*/ 519042 w 1449849"/>
                <a:gd name="connsiteY3" fmla="*/ 177869 h 358364"/>
                <a:gd name="connsiteX4" fmla="*/ 489545 w 1449849"/>
                <a:gd name="connsiteY4" fmla="*/ 181146 h 358364"/>
                <a:gd name="connsiteX5" fmla="*/ 659971 w 1449849"/>
                <a:gd name="connsiteY5" fmla="*/ 256527 h 358364"/>
                <a:gd name="connsiteX6" fmla="*/ 568203 w 1449849"/>
                <a:gd name="connsiteY6" fmla="*/ 217198 h 358364"/>
                <a:gd name="connsiteX7" fmla="*/ 922164 w 1449849"/>
                <a:gd name="connsiteY7" fmla="*/ 325353 h 358364"/>
                <a:gd name="connsiteX8" fmla="*/ 892667 w 1449849"/>
                <a:gd name="connsiteY8" fmla="*/ 276192 h 358364"/>
                <a:gd name="connsiteX9" fmla="*/ 1056538 w 1449849"/>
                <a:gd name="connsiteY9" fmla="*/ 358127 h 358364"/>
                <a:gd name="connsiteX10" fmla="*/ 1027042 w 1449849"/>
                <a:gd name="connsiteY10" fmla="*/ 302411 h 358364"/>
                <a:gd name="connsiteX11" fmla="*/ 1108977 w 1449849"/>
                <a:gd name="connsiteY11" fmla="*/ 341740 h 358364"/>
                <a:gd name="connsiteX12" fmla="*/ 1194190 w 1449849"/>
                <a:gd name="connsiteY12" fmla="*/ 308966 h 358364"/>
                <a:gd name="connsiteX13" fmla="*/ 1138474 w 1449849"/>
                <a:gd name="connsiteY13" fmla="*/ 351572 h 358364"/>
                <a:gd name="connsiteX14" fmla="*/ 1449829 w 1449849"/>
                <a:gd name="connsiteY14" fmla="*/ 276192 h 358364"/>
                <a:gd name="connsiteX15" fmla="*/ 1151584 w 1449849"/>
                <a:gd name="connsiteY15" fmla="*/ 318798 h 358364"/>
                <a:gd name="connsiteX16" fmla="*/ 663248 w 1449849"/>
                <a:gd name="connsiteY16" fmla="*/ 243417 h 358364"/>
                <a:gd name="connsiteX17" fmla="*/ 515764 w 1449849"/>
                <a:gd name="connsiteY17" fmla="*/ 217198 h 358364"/>
                <a:gd name="connsiteX18" fmla="*/ 407609 w 1449849"/>
                <a:gd name="connsiteY18" fmla="*/ 223753 h 358364"/>
                <a:gd name="connsiteX19" fmla="*/ 519042 w 1449849"/>
                <a:gd name="connsiteY19" fmla="*/ 197534 h 358364"/>
                <a:gd name="connsiteX20" fmla="*/ 273235 w 1449849"/>
                <a:gd name="connsiteY20" fmla="*/ 115598 h 358364"/>
                <a:gd name="connsiteX21" fmla="*/ 286345 w 1449849"/>
                <a:gd name="connsiteY21" fmla="*/ 86101 h 358364"/>
                <a:gd name="connsiteX22" fmla="*/ 1209 w 1449849"/>
                <a:gd name="connsiteY22" fmla="*/ 131985 h 3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49849" h="358364">
                  <a:moveTo>
                    <a:pt x="1209" y="131985"/>
                  </a:moveTo>
                  <a:cubicBezTo>
                    <a:pt x="22512" y="117783"/>
                    <a:pt x="375927" y="9628"/>
                    <a:pt x="414164" y="888"/>
                  </a:cubicBezTo>
                  <a:cubicBezTo>
                    <a:pt x="452401" y="-7852"/>
                    <a:pt x="213149" y="50049"/>
                    <a:pt x="230629" y="79546"/>
                  </a:cubicBezTo>
                  <a:cubicBezTo>
                    <a:pt x="248109" y="109043"/>
                    <a:pt x="475889" y="160936"/>
                    <a:pt x="519042" y="177869"/>
                  </a:cubicBezTo>
                  <a:cubicBezTo>
                    <a:pt x="562195" y="194802"/>
                    <a:pt x="466057" y="168036"/>
                    <a:pt x="489545" y="181146"/>
                  </a:cubicBezTo>
                  <a:cubicBezTo>
                    <a:pt x="513033" y="194256"/>
                    <a:pt x="646861" y="250518"/>
                    <a:pt x="659971" y="256527"/>
                  </a:cubicBezTo>
                  <a:cubicBezTo>
                    <a:pt x="673081" y="262536"/>
                    <a:pt x="524504" y="205727"/>
                    <a:pt x="568203" y="217198"/>
                  </a:cubicBezTo>
                  <a:cubicBezTo>
                    <a:pt x="611902" y="228669"/>
                    <a:pt x="868087" y="315521"/>
                    <a:pt x="922164" y="325353"/>
                  </a:cubicBezTo>
                  <a:cubicBezTo>
                    <a:pt x="976241" y="335185"/>
                    <a:pt x="870271" y="270730"/>
                    <a:pt x="892667" y="276192"/>
                  </a:cubicBezTo>
                  <a:cubicBezTo>
                    <a:pt x="915063" y="281654"/>
                    <a:pt x="1034142" y="353757"/>
                    <a:pt x="1056538" y="358127"/>
                  </a:cubicBezTo>
                  <a:cubicBezTo>
                    <a:pt x="1078934" y="362497"/>
                    <a:pt x="1018302" y="305142"/>
                    <a:pt x="1027042" y="302411"/>
                  </a:cubicBezTo>
                  <a:cubicBezTo>
                    <a:pt x="1035782" y="299680"/>
                    <a:pt x="1081119" y="340648"/>
                    <a:pt x="1108977" y="341740"/>
                  </a:cubicBezTo>
                  <a:cubicBezTo>
                    <a:pt x="1136835" y="342833"/>
                    <a:pt x="1189274" y="307327"/>
                    <a:pt x="1194190" y="308966"/>
                  </a:cubicBezTo>
                  <a:cubicBezTo>
                    <a:pt x="1199106" y="310605"/>
                    <a:pt x="1095868" y="357034"/>
                    <a:pt x="1138474" y="351572"/>
                  </a:cubicBezTo>
                  <a:cubicBezTo>
                    <a:pt x="1181081" y="346110"/>
                    <a:pt x="1447644" y="281654"/>
                    <a:pt x="1449829" y="276192"/>
                  </a:cubicBezTo>
                  <a:cubicBezTo>
                    <a:pt x="1452014" y="270730"/>
                    <a:pt x="1282681" y="324261"/>
                    <a:pt x="1151584" y="318798"/>
                  </a:cubicBezTo>
                  <a:cubicBezTo>
                    <a:pt x="1020487" y="313336"/>
                    <a:pt x="769218" y="260350"/>
                    <a:pt x="663248" y="243417"/>
                  </a:cubicBezTo>
                  <a:cubicBezTo>
                    <a:pt x="557278" y="226484"/>
                    <a:pt x="558371" y="220475"/>
                    <a:pt x="515764" y="217198"/>
                  </a:cubicBezTo>
                  <a:cubicBezTo>
                    <a:pt x="473158" y="213921"/>
                    <a:pt x="407063" y="227030"/>
                    <a:pt x="407609" y="223753"/>
                  </a:cubicBezTo>
                  <a:cubicBezTo>
                    <a:pt x="408155" y="220476"/>
                    <a:pt x="541438" y="215560"/>
                    <a:pt x="519042" y="197534"/>
                  </a:cubicBezTo>
                  <a:cubicBezTo>
                    <a:pt x="496646" y="179508"/>
                    <a:pt x="312018" y="134170"/>
                    <a:pt x="273235" y="115598"/>
                  </a:cubicBezTo>
                  <a:cubicBezTo>
                    <a:pt x="234452" y="97026"/>
                    <a:pt x="326220" y="82277"/>
                    <a:pt x="286345" y="86101"/>
                  </a:cubicBezTo>
                  <a:cubicBezTo>
                    <a:pt x="246470" y="89925"/>
                    <a:pt x="-20094" y="146187"/>
                    <a:pt x="1209" y="1319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6" name="フリーフォーム 425">
              <a:extLst>
                <a:ext uri="{FF2B5EF4-FFF2-40B4-BE49-F238E27FC236}">
                  <a16:creationId xmlns:a16="http://schemas.microsoft.com/office/drawing/2014/main" id="{A7BD1390-0DD7-57FE-8FA7-E943E301C6CF}"/>
                </a:ext>
              </a:extLst>
            </p:cNvPr>
            <p:cNvSpPr/>
            <p:nvPr/>
          </p:nvSpPr>
          <p:spPr>
            <a:xfrm>
              <a:off x="2939279" y="7669161"/>
              <a:ext cx="1073622" cy="340515"/>
            </a:xfrm>
            <a:custGeom>
              <a:avLst/>
              <a:gdLst>
                <a:gd name="connsiteX0" fmla="*/ 177547 w 1073622"/>
                <a:gd name="connsiteY0" fmla="*/ 0 h 340515"/>
                <a:gd name="connsiteX1" fmla="*/ 79224 w 1073622"/>
                <a:gd name="connsiteY1" fmla="*/ 104878 h 340515"/>
                <a:gd name="connsiteX2" fmla="*/ 246373 w 1073622"/>
                <a:gd name="connsiteY2" fmla="*/ 131097 h 340515"/>
                <a:gd name="connsiteX3" fmla="*/ 282424 w 1073622"/>
                <a:gd name="connsiteY3" fmla="*/ 170426 h 340515"/>
                <a:gd name="connsiteX4" fmla="*/ 266037 w 1073622"/>
                <a:gd name="connsiteY4" fmla="*/ 121265 h 340515"/>
                <a:gd name="connsiteX5" fmla="*/ 574115 w 1073622"/>
                <a:gd name="connsiteY5" fmla="*/ 298245 h 340515"/>
                <a:gd name="connsiteX6" fmla="*/ 557727 w 1073622"/>
                <a:gd name="connsiteY6" fmla="*/ 235974 h 340515"/>
                <a:gd name="connsiteX7" fmla="*/ 836308 w 1073622"/>
                <a:gd name="connsiteY7" fmla="*/ 331020 h 340515"/>
                <a:gd name="connsiteX8" fmla="*/ 777315 w 1073622"/>
                <a:gd name="connsiteY8" fmla="*/ 324465 h 340515"/>
                <a:gd name="connsiteX9" fmla="*/ 1072282 w 1073622"/>
                <a:gd name="connsiteY9" fmla="*/ 337574 h 340515"/>
                <a:gd name="connsiteX10" fmla="*/ 639663 w 1073622"/>
                <a:gd name="connsiteY10" fmla="*/ 258916 h 340515"/>
                <a:gd name="connsiteX11" fmla="*/ 298811 w 1073622"/>
                <a:gd name="connsiteY11" fmla="*/ 147484 h 340515"/>
                <a:gd name="connsiteX12" fmla="*/ 161160 w 1073622"/>
                <a:gd name="connsiteY12" fmla="*/ 104878 h 340515"/>
                <a:gd name="connsiteX13" fmla="*/ 566 w 1073622"/>
                <a:gd name="connsiteY13" fmla="*/ 104878 h 340515"/>
                <a:gd name="connsiteX14" fmla="*/ 177547 w 1073622"/>
                <a:gd name="connsiteY14" fmla="*/ 0 h 34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3622" h="340515">
                  <a:moveTo>
                    <a:pt x="177547" y="0"/>
                  </a:moveTo>
                  <a:cubicBezTo>
                    <a:pt x="190657" y="0"/>
                    <a:pt x="67753" y="83029"/>
                    <a:pt x="79224" y="104878"/>
                  </a:cubicBezTo>
                  <a:cubicBezTo>
                    <a:pt x="90695" y="126727"/>
                    <a:pt x="212506" y="120172"/>
                    <a:pt x="246373" y="131097"/>
                  </a:cubicBezTo>
                  <a:cubicBezTo>
                    <a:pt x="280240" y="142022"/>
                    <a:pt x="279147" y="172065"/>
                    <a:pt x="282424" y="170426"/>
                  </a:cubicBezTo>
                  <a:cubicBezTo>
                    <a:pt x="285701" y="168787"/>
                    <a:pt x="217422" y="99962"/>
                    <a:pt x="266037" y="121265"/>
                  </a:cubicBezTo>
                  <a:cubicBezTo>
                    <a:pt x="314652" y="142568"/>
                    <a:pt x="525500" y="279127"/>
                    <a:pt x="574115" y="298245"/>
                  </a:cubicBezTo>
                  <a:cubicBezTo>
                    <a:pt x="622730" y="317363"/>
                    <a:pt x="514028" y="230512"/>
                    <a:pt x="557727" y="235974"/>
                  </a:cubicBezTo>
                  <a:cubicBezTo>
                    <a:pt x="601426" y="241437"/>
                    <a:pt x="799710" y="316272"/>
                    <a:pt x="836308" y="331020"/>
                  </a:cubicBezTo>
                  <a:cubicBezTo>
                    <a:pt x="872906" y="345768"/>
                    <a:pt x="737986" y="323373"/>
                    <a:pt x="777315" y="324465"/>
                  </a:cubicBezTo>
                  <a:cubicBezTo>
                    <a:pt x="816644" y="325557"/>
                    <a:pt x="1095224" y="348499"/>
                    <a:pt x="1072282" y="337574"/>
                  </a:cubicBezTo>
                  <a:cubicBezTo>
                    <a:pt x="1049340" y="326649"/>
                    <a:pt x="768575" y="290598"/>
                    <a:pt x="639663" y="258916"/>
                  </a:cubicBezTo>
                  <a:cubicBezTo>
                    <a:pt x="510751" y="227234"/>
                    <a:pt x="378561" y="173157"/>
                    <a:pt x="298811" y="147484"/>
                  </a:cubicBezTo>
                  <a:cubicBezTo>
                    <a:pt x="219061" y="121811"/>
                    <a:pt x="210867" y="111979"/>
                    <a:pt x="161160" y="104878"/>
                  </a:cubicBezTo>
                  <a:cubicBezTo>
                    <a:pt x="111453" y="97777"/>
                    <a:pt x="-9266" y="121265"/>
                    <a:pt x="566" y="104878"/>
                  </a:cubicBezTo>
                  <a:cubicBezTo>
                    <a:pt x="10398" y="88491"/>
                    <a:pt x="164437" y="0"/>
                    <a:pt x="17754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7" name="フリーフォーム 426">
              <a:extLst>
                <a:ext uri="{FF2B5EF4-FFF2-40B4-BE49-F238E27FC236}">
                  <a16:creationId xmlns:a16="http://schemas.microsoft.com/office/drawing/2014/main" id="{93326988-F6E8-2500-6D86-4AE56425A6C1}"/>
                </a:ext>
              </a:extLst>
            </p:cNvPr>
            <p:cNvSpPr/>
            <p:nvPr/>
          </p:nvSpPr>
          <p:spPr>
            <a:xfrm>
              <a:off x="3029671" y="7596811"/>
              <a:ext cx="979481" cy="385922"/>
            </a:xfrm>
            <a:custGeom>
              <a:avLst/>
              <a:gdLst>
                <a:gd name="connsiteX0" fmla="*/ 221529 w 979481"/>
                <a:gd name="connsiteY0" fmla="*/ 247 h 385922"/>
                <a:gd name="connsiteX1" fmla="*/ 57658 w 979481"/>
                <a:gd name="connsiteY1" fmla="*/ 111679 h 385922"/>
                <a:gd name="connsiteX2" fmla="*/ 254303 w 979481"/>
                <a:gd name="connsiteY2" fmla="*/ 183783 h 385922"/>
                <a:gd name="connsiteX3" fmla="*/ 257581 w 979481"/>
                <a:gd name="connsiteY3" fmla="*/ 160841 h 385922"/>
                <a:gd name="connsiteX4" fmla="*/ 424729 w 979481"/>
                <a:gd name="connsiteY4" fmla="*/ 239499 h 385922"/>
                <a:gd name="connsiteX5" fmla="*/ 408342 w 979481"/>
                <a:gd name="connsiteY5" fmla="*/ 200170 h 385922"/>
                <a:gd name="connsiteX6" fmla="*/ 513219 w 979481"/>
                <a:gd name="connsiteY6" fmla="*/ 226389 h 385922"/>
                <a:gd name="connsiteX7" fmla="*/ 588600 w 979481"/>
                <a:gd name="connsiteY7" fmla="*/ 167395 h 385922"/>
                <a:gd name="connsiteX8" fmla="*/ 536161 w 979481"/>
                <a:gd name="connsiteY8" fmla="*/ 262441 h 385922"/>
                <a:gd name="connsiteX9" fmla="*/ 729529 w 979481"/>
                <a:gd name="connsiteY9" fmla="*/ 295215 h 385922"/>
                <a:gd name="connsiteX10" fmla="*/ 863903 w 979481"/>
                <a:gd name="connsiteY10" fmla="*/ 347654 h 385922"/>
                <a:gd name="connsiteX11" fmla="*/ 975335 w 979481"/>
                <a:gd name="connsiteY11" fmla="*/ 383705 h 385922"/>
                <a:gd name="connsiteX12" fmla="*/ 713142 w 979481"/>
                <a:gd name="connsiteY12" fmla="*/ 282105 h 385922"/>
                <a:gd name="connsiteX13" fmla="*/ 126484 w 979481"/>
                <a:gd name="connsiteY13" fmla="*/ 144454 h 385922"/>
                <a:gd name="connsiteX14" fmla="*/ 5219 w 979481"/>
                <a:gd name="connsiteY14" fmla="*/ 144454 h 385922"/>
                <a:gd name="connsiteX15" fmla="*/ 221529 w 979481"/>
                <a:gd name="connsiteY15" fmla="*/ 247 h 38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9481" h="385922">
                  <a:moveTo>
                    <a:pt x="221529" y="247"/>
                  </a:moveTo>
                  <a:cubicBezTo>
                    <a:pt x="230269" y="-5216"/>
                    <a:pt x="52196" y="81090"/>
                    <a:pt x="57658" y="111679"/>
                  </a:cubicBezTo>
                  <a:cubicBezTo>
                    <a:pt x="63120" y="142268"/>
                    <a:pt x="220983" y="175589"/>
                    <a:pt x="254303" y="183783"/>
                  </a:cubicBezTo>
                  <a:cubicBezTo>
                    <a:pt x="287623" y="191977"/>
                    <a:pt x="229177" y="151555"/>
                    <a:pt x="257581" y="160841"/>
                  </a:cubicBezTo>
                  <a:cubicBezTo>
                    <a:pt x="285985" y="170127"/>
                    <a:pt x="399602" y="232944"/>
                    <a:pt x="424729" y="239499"/>
                  </a:cubicBezTo>
                  <a:cubicBezTo>
                    <a:pt x="449856" y="246054"/>
                    <a:pt x="393594" y="202355"/>
                    <a:pt x="408342" y="200170"/>
                  </a:cubicBezTo>
                  <a:cubicBezTo>
                    <a:pt x="423090" y="197985"/>
                    <a:pt x="483176" y="231851"/>
                    <a:pt x="513219" y="226389"/>
                  </a:cubicBezTo>
                  <a:cubicBezTo>
                    <a:pt x="543262" y="220927"/>
                    <a:pt x="584776" y="161386"/>
                    <a:pt x="588600" y="167395"/>
                  </a:cubicBezTo>
                  <a:cubicBezTo>
                    <a:pt x="592424" y="173404"/>
                    <a:pt x="512673" y="241138"/>
                    <a:pt x="536161" y="262441"/>
                  </a:cubicBezTo>
                  <a:cubicBezTo>
                    <a:pt x="559649" y="283744"/>
                    <a:pt x="674905" y="281013"/>
                    <a:pt x="729529" y="295215"/>
                  </a:cubicBezTo>
                  <a:cubicBezTo>
                    <a:pt x="784153" y="309417"/>
                    <a:pt x="822935" y="332906"/>
                    <a:pt x="863903" y="347654"/>
                  </a:cubicBezTo>
                  <a:cubicBezTo>
                    <a:pt x="904871" y="362402"/>
                    <a:pt x="1000462" y="394630"/>
                    <a:pt x="975335" y="383705"/>
                  </a:cubicBezTo>
                  <a:cubicBezTo>
                    <a:pt x="950208" y="372780"/>
                    <a:pt x="854617" y="321980"/>
                    <a:pt x="713142" y="282105"/>
                  </a:cubicBezTo>
                  <a:cubicBezTo>
                    <a:pt x="571667" y="242230"/>
                    <a:pt x="244471" y="167396"/>
                    <a:pt x="126484" y="144454"/>
                  </a:cubicBezTo>
                  <a:cubicBezTo>
                    <a:pt x="8497" y="121512"/>
                    <a:pt x="-11714" y="160841"/>
                    <a:pt x="5219" y="144454"/>
                  </a:cubicBezTo>
                  <a:cubicBezTo>
                    <a:pt x="22152" y="128067"/>
                    <a:pt x="212789" y="5710"/>
                    <a:pt x="221529" y="2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8" name="フリーフォーム 427">
              <a:extLst>
                <a:ext uri="{FF2B5EF4-FFF2-40B4-BE49-F238E27FC236}">
                  <a16:creationId xmlns:a16="http://schemas.microsoft.com/office/drawing/2014/main" id="{E16784D9-A553-186A-B4C0-DD2E45F703DC}"/>
                </a:ext>
              </a:extLst>
            </p:cNvPr>
            <p:cNvSpPr/>
            <p:nvPr/>
          </p:nvSpPr>
          <p:spPr>
            <a:xfrm>
              <a:off x="2738078" y="7668127"/>
              <a:ext cx="234620" cy="413656"/>
            </a:xfrm>
            <a:custGeom>
              <a:avLst/>
              <a:gdLst>
                <a:gd name="connsiteX0" fmla="*/ 234541 w 234620"/>
                <a:gd name="connsiteY0" fmla="*/ 1034 h 413656"/>
                <a:gd name="connsiteX1" fmla="*/ 31341 w 234620"/>
                <a:gd name="connsiteY1" fmla="*/ 89525 h 413656"/>
                <a:gd name="connsiteX2" fmla="*/ 51006 w 234620"/>
                <a:gd name="connsiteY2" fmla="*/ 256673 h 413656"/>
                <a:gd name="connsiteX3" fmla="*/ 44451 w 234620"/>
                <a:gd name="connsiteY3" fmla="*/ 207512 h 413656"/>
                <a:gd name="connsiteX4" fmla="*/ 100167 w 234620"/>
                <a:gd name="connsiteY4" fmla="*/ 410712 h 413656"/>
                <a:gd name="connsiteX5" fmla="*/ 67393 w 234620"/>
                <a:gd name="connsiteY5" fmla="*/ 315667 h 413656"/>
                <a:gd name="connsiteX6" fmla="*/ 5122 w 234620"/>
                <a:gd name="connsiteY6" fmla="*/ 145241 h 413656"/>
                <a:gd name="connsiteX7" fmla="*/ 234541 w 234620"/>
                <a:gd name="connsiteY7" fmla="*/ 1034 h 41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620" h="413656">
                  <a:moveTo>
                    <a:pt x="234541" y="1034"/>
                  </a:moveTo>
                  <a:cubicBezTo>
                    <a:pt x="238911" y="-8252"/>
                    <a:pt x="61930" y="46918"/>
                    <a:pt x="31341" y="89525"/>
                  </a:cubicBezTo>
                  <a:cubicBezTo>
                    <a:pt x="752" y="132132"/>
                    <a:pt x="48821" y="237009"/>
                    <a:pt x="51006" y="256673"/>
                  </a:cubicBezTo>
                  <a:cubicBezTo>
                    <a:pt x="53191" y="276338"/>
                    <a:pt x="36258" y="181839"/>
                    <a:pt x="44451" y="207512"/>
                  </a:cubicBezTo>
                  <a:cubicBezTo>
                    <a:pt x="52644" y="233185"/>
                    <a:pt x="96343" y="392686"/>
                    <a:pt x="100167" y="410712"/>
                  </a:cubicBezTo>
                  <a:cubicBezTo>
                    <a:pt x="103991" y="428738"/>
                    <a:pt x="83234" y="359912"/>
                    <a:pt x="67393" y="315667"/>
                  </a:cubicBezTo>
                  <a:cubicBezTo>
                    <a:pt x="51552" y="271422"/>
                    <a:pt x="-19459" y="194949"/>
                    <a:pt x="5122" y="145241"/>
                  </a:cubicBezTo>
                  <a:cubicBezTo>
                    <a:pt x="29703" y="95533"/>
                    <a:pt x="230171" y="10320"/>
                    <a:pt x="234541" y="10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9" name="フリーフォーム 428">
              <a:extLst>
                <a:ext uri="{FF2B5EF4-FFF2-40B4-BE49-F238E27FC236}">
                  <a16:creationId xmlns:a16="http://schemas.microsoft.com/office/drawing/2014/main" id="{A3102B55-659D-0D54-A48D-E666EAC27413}"/>
                </a:ext>
              </a:extLst>
            </p:cNvPr>
            <p:cNvSpPr/>
            <p:nvPr/>
          </p:nvSpPr>
          <p:spPr>
            <a:xfrm>
              <a:off x="4598525" y="3078127"/>
              <a:ext cx="116029" cy="620232"/>
            </a:xfrm>
            <a:custGeom>
              <a:avLst/>
              <a:gdLst>
                <a:gd name="connsiteX0" fmla="*/ 88622 w 116029"/>
                <a:gd name="connsiteY0" fmla="*/ 353 h 620232"/>
                <a:gd name="connsiteX1" fmla="*/ 17502 w 116029"/>
                <a:gd name="connsiteY1" fmla="*/ 230646 h 620232"/>
                <a:gd name="connsiteX2" fmla="*/ 17502 w 116029"/>
                <a:gd name="connsiteY2" fmla="*/ 498193 h 620232"/>
                <a:gd name="connsiteX3" fmla="*/ 20888 w 116029"/>
                <a:gd name="connsiteY3" fmla="*/ 372886 h 620232"/>
                <a:gd name="connsiteX4" fmla="*/ 10728 w 116029"/>
                <a:gd name="connsiteY4" fmla="*/ 508353 h 620232"/>
                <a:gd name="connsiteX5" fmla="*/ 27662 w 116029"/>
                <a:gd name="connsiteY5" fmla="*/ 481260 h 620232"/>
                <a:gd name="connsiteX6" fmla="*/ 75075 w 116029"/>
                <a:gd name="connsiteY6" fmla="*/ 620113 h 620232"/>
                <a:gd name="connsiteX7" fmla="*/ 78462 w 116029"/>
                <a:gd name="connsiteY7" fmla="*/ 454166 h 620232"/>
                <a:gd name="connsiteX8" fmla="*/ 115715 w 116029"/>
                <a:gd name="connsiteY8" fmla="*/ 190006 h 620232"/>
                <a:gd name="connsiteX9" fmla="*/ 54755 w 116029"/>
                <a:gd name="connsiteY9" fmla="*/ 501580 h 620232"/>
                <a:gd name="connsiteX10" fmla="*/ 27662 w 116029"/>
                <a:gd name="connsiteY10" fmla="*/ 379660 h 620232"/>
                <a:gd name="connsiteX11" fmla="*/ 7342 w 116029"/>
                <a:gd name="connsiteY11" fmla="*/ 85020 h 620232"/>
                <a:gd name="connsiteX12" fmla="*/ 7342 w 116029"/>
                <a:gd name="connsiteY12" fmla="*/ 176460 h 620232"/>
                <a:gd name="connsiteX13" fmla="*/ 88622 w 116029"/>
                <a:gd name="connsiteY13" fmla="*/ 353 h 62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029" h="620232">
                  <a:moveTo>
                    <a:pt x="88622" y="353"/>
                  </a:moveTo>
                  <a:cubicBezTo>
                    <a:pt x="90315" y="9384"/>
                    <a:pt x="29355" y="147673"/>
                    <a:pt x="17502" y="230646"/>
                  </a:cubicBezTo>
                  <a:cubicBezTo>
                    <a:pt x="5649" y="313619"/>
                    <a:pt x="16938" y="474486"/>
                    <a:pt x="17502" y="498193"/>
                  </a:cubicBezTo>
                  <a:cubicBezTo>
                    <a:pt x="18066" y="521900"/>
                    <a:pt x="22017" y="371193"/>
                    <a:pt x="20888" y="372886"/>
                  </a:cubicBezTo>
                  <a:cubicBezTo>
                    <a:pt x="19759" y="374579"/>
                    <a:pt x="9599" y="490291"/>
                    <a:pt x="10728" y="508353"/>
                  </a:cubicBezTo>
                  <a:cubicBezTo>
                    <a:pt x="11857" y="526415"/>
                    <a:pt x="16938" y="462633"/>
                    <a:pt x="27662" y="481260"/>
                  </a:cubicBezTo>
                  <a:cubicBezTo>
                    <a:pt x="38386" y="499887"/>
                    <a:pt x="66608" y="624629"/>
                    <a:pt x="75075" y="620113"/>
                  </a:cubicBezTo>
                  <a:cubicBezTo>
                    <a:pt x="83542" y="615597"/>
                    <a:pt x="71689" y="525850"/>
                    <a:pt x="78462" y="454166"/>
                  </a:cubicBezTo>
                  <a:cubicBezTo>
                    <a:pt x="85235" y="382482"/>
                    <a:pt x="119666" y="182104"/>
                    <a:pt x="115715" y="190006"/>
                  </a:cubicBezTo>
                  <a:cubicBezTo>
                    <a:pt x="111764" y="197908"/>
                    <a:pt x="69430" y="469971"/>
                    <a:pt x="54755" y="501580"/>
                  </a:cubicBezTo>
                  <a:cubicBezTo>
                    <a:pt x="40079" y="533189"/>
                    <a:pt x="35564" y="449087"/>
                    <a:pt x="27662" y="379660"/>
                  </a:cubicBezTo>
                  <a:cubicBezTo>
                    <a:pt x="19760" y="310233"/>
                    <a:pt x="10729" y="118887"/>
                    <a:pt x="7342" y="85020"/>
                  </a:cubicBezTo>
                  <a:cubicBezTo>
                    <a:pt x="3955" y="51153"/>
                    <a:pt x="-7333" y="194522"/>
                    <a:pt x="7342" y="176460"/>
                  </a:cubicBezTo>
                  <a:cubicBezTo>
                    <a:pt x="22017" y="158398"/>
                    <a:pt x="86929" y="-8678"/>
                    <a:pt x="88622" y="3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0" name="フリーフォーム 429">
              <a:extLst>
                <a:ext uri="{FF2B5EF4-FFF2-40B4-BE49-F238E27FC236}">
                  <a16:creationId xmlns:a16="http://schemas.microsoft.com/office/drawing/2014/main" id="{C2A8BA1E-8DCA-6FC1-8412-EEE303E240BD}"/>
                </a:ext>
              </a:extLst>
            </p:cNvPr>
            <p:cNvSpPr/>
            <p:nvPr/>
          </p:nvSpPr>
          <p:spPr>
            <a:xfrm>
              <a:off x="3939925" y="4108001"/>
              <a:ext cx="261113" cy="247338"/>
            </a:xfrm>
            <a:custGeom>
              <a:avLst/>
              <a:gdLst>
                <a:gd name="connsiteX0" fmla="*/ 2155 w 261113"/>
                <a:gd name="connsiteY0" fmla="*/ 101626 h 247338"/>
                <a:gd name="connsiteX1" fmla="*/ 218902 w 261113"/>
                <a:gd name="connsiteY1" fmla="*/ 159199 h 247338"/>
                <a:gd name="connsiteX2" fmla="*/ 259542 w 261113"/>
                <a:gd name="connsiteY2" fmla="*/ 247252 h 247338"/>
                <a:gd name="connsiteX3" fmla="*/ 252768 w 261113"/>
                <a:gd name="connsiteY3" fmla="*/ 142266 h 247338"/>
                <a:gd name="connsiteX4" fmla="*/ 252768 w 261113"/>
                <a:gd name="connsiteY4" fmla="*/ 37279 h 247338"/>
                <a:gd name="connsiteX5" fmla="*/ 232448 w 261113"/>
                <a:gd name="connsiteY5" fmla="*/ 155812 h 247338"/>
                <a:gd name="connsiteX6" fmla="*/ 171488 w 261113"/>
                <a:gd name="connsiteY6" fmla="*/ 23732 h 247338"/>
                <a:gd name="connsiteX7" fmla="*/ 229062 w 261113"/>
                <a:gd name="connsiteY7" fmla="*/ 172746 h 247338"/>
                <a:gd name="connsiteX8" fmla="*/ 178262 w 261113"/>
                <a:gd name="connsiteY8" fmla="*/ 121946 h 247338"/>
                <a:gd name="connsiteX9" fmla="*/ 120688 w 261113"/>
                <a:gd name="connsiteY9" fmla="*/ 98239 h 247338"/>
                <a:gd name="connsiteX10" fmla="*/ 90208 w 261113"/>
                <a:gd name="connsiteY10" fmla="*/ 26 h 247338"/>
                <a:gd name="connsiteX11" fmla="*/ 107142 w 261113"/>
                <a:gd name="connsiteY11" fmla="*/ 108399 h 247338"/>
                <a:gd name="connsiteX12" fmla="*/ 2155 w 261113"/>
                <a:gd name="connsiteY12" fmla="*/ 101626 h 24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113" h="247338">
                  <a:moveTo>
                    <a:pt x="2155" y="101626"/>
                  </a:moveTo>
                  <a:cubicBezTo>
                    <a:pt x="20782" y="110093"/>
                    <a:pt x="176004" y="134928"/>
                    <a:pt x="218902" y="159199"/>
                  </a:cubicBezTo>
                  <a:cubicBezTo>
                    <a:pt x="261800" y="183470"/>
                    <a:pt x="253898" y="250074"/>
                    <a:pt x="259542" y="247252"/>
                  </a:cubicBezTo>
                  <a:cubicBezTo>
                    <a:pt x="265186" y="244430"/>
                    <a:pt x="253897" y="177261"/>
                    <a:pt x="252768" y="142266"/>
                  </a:cubicBezTo>
                  <a:cubicBezTo>
                    <a:pt x="251639" y="107271"/>
                    <a:pt x="256155" y="35021"/>
                    <a:pt x="252768" y="37279"/>
                  </a:cubicBezTo>
                  <a:cubicBezTo>
                    <a:pt x="249381" y="39537"/>
                    <a:pt x="245995" y="158070"/>
                    <a:pt x="232448" y="155812"/>
                  </a:cubicBezTo>
                  <a:cubicBezTo>
                    <a:pt x="218901" y="153554"/>
                    <a:pt x="172052" y="20910"/>
                    <a:pt x="171488" y="23732"/>
                  </a:cubicBezTo>
                  <a:cubicBezTo>
                    <a:pt x="170924" y="26554"/>
                    <a:pt x="227933" y="156377"/>
                    <a:pt x="229062" y="172746"/>
                  </a:cubicBezTo>
                  <a:cubicBezTo>
                    <a:pt x="230191" y="189115"/>
                    <a:pt x="196324" y="134364"/>
                    <a:pt x="178262" y="121946"/>
                  </a:cubicBezTo>
                  <a:cubicBezTo>
                    <a:pt x="160200" y="109528"/>
                    <a:pt x="135364" y="118559"/>
                    <a:pt x="120688" y="98239"/>
                  </a:cubicBezTo>
                  <a:cubicBezTo>
                    <a:pt x="106012" y="77919"/>
                    <a:pt x="92466" y="-1667"/>
                    <a:pt x="90208" y="26"/>
                  </a:cubicBezTo>
                  <a:cubicBezTo>
                    <a:pt x="87950" y="1719"/>
                    <a:pt x="122946" y="89772"/>
                    <a:pt x="107142" y="108399"/>
                  </a:cubicBezTo>
                  <a:cubicBezTo>
                    <a:pt x="91338" y="127026"/>
                    <a:pt x="-16472" y="93159"/>
                    <a:pt x="2155" y="101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1" name="フリーフォーム 430">
              <a:extLst>
                <a:ext uri="{FF2B5EF4-FFF2-40B4-BE49-F238E27FC236}">
                  <a16:creationId xmlns:a16="http://schemas.microsoft.com/office/drawing/2014/main" id="{20954C0F-B9EA-030F-D740-14163F912A7E}"/>
                </a:ext>
              </a:extLst>
            </p:cNvPr>
            <p:cNvSpPr/>
            <p:nvPr/>
          </p:nvSpPr>
          <p:spPr>
            <a:xfrm>
              <a:off x="3908863" y="4331491"/>
              <a:ext cx="372902" cy="193937"/>
            </a:xfrm>
            <a:custGeom>
              <a:avLst/>
              <a:gdLst>
                <a:gd name="connsiteX0" fmla="*/ 39990 w 372902"/>
                <a:gd name="connsiteY0" fmla="*/ 56 h 193937"/>
                <a:gd name="connsiteX1" fmla="*/ 263510 w 372902"/>
                <a:gd name="connsiteY1" fmla="*/ 101656 h 193937"/>
                <a:gd name="connsiteX2" fmla="*/ 168684 w 372902"/>
                <a:gd name="connsiteY2" fmla="*/ 98269 h 193937"/>
                <a:gd name="connsiteX3" fmla="*/ 94177 w 372902"/>
                <a:gd name="connsiteY3" fmla="*/ 98269 h 193937"/>
                <a:gd name="connsiteX4" fmla="*/ 293990 w 372902"/>
                <a:gd name="connsiteY4" fmla="*/ 135522 h 193937"/>
                <a:gd name="connsiteX5" fmla="*/ 205937 w 372902"/>
                <a:gd name="connsiteY5" fmla="*/ 169389 h 193937"/>
                <a:gd name="connsiteX6" fmla="*/ 2737 w 372902"/>
                <a:gd name="connsiteY6" fmla="*/ 193096 h 193937"/>
                <a:gd name="connsiteX7" fmla="*/ 368497 w 372902"/>
                <a:gd name="connsiteY7" fmla="*/ 138909 h 193937"/>
                <a:gd name="connsiteX8" fmla="*/ 192390 w 372902"/>
                <a:gd name="connsiteY8" fmla="*/ 88109 h 193937"/>
                <a:gd name="connsiteX9" fmla="*/ 39990 w 372902"/>
                <a:gd name="connsiteY9" fmla="*/ 56 h 19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2902" h="193937">
                  <a:moveTo>
                    <a:pt x="39990" y="56"/>
                  </a:moveTo>
                  <a:cubicBezTo>
                    <a:pt x="51843" y="2314"/>
                    <a:pt x="242061" y="85287"/>
                    <a:pt x="263510" y="101656"/>
                  </a:cubicBezTo>
                  <a:cubicBezTo>
                    <a:pt x="284959" y="118025"/>
                    <a:pt x="196906" y="98834"/>
                    <a:pt x="168684" y="98269"/>
                  </a:cubicBezTo>
                  <a:cubicBezTo>
                    <a:pt x="140462" y="97705"/>
                    <a:pt x="73293" y="92060"/>
                    <a:pt x="94177" y="98269"/>
                  </a:cubicBezTo>
                  <a:cubicBezTo>
                    <a:pt x="115061" y="104478"/>
                    <a:pt x="275364" y="123669"/>
                    <a:pt x="293990" y="135522"/>
                  </a:cubicBezTo>
                  <a:cubicBezTo>
                    <a:pt x="312616" y="147375"/>
                    <a:pt x="254479" y="159793"/>
                    <a:pt x="205937" y="169389"/>
                  </a:cubicBezTo>
                  <a:cubicBezTo>
                    <a:pt x="157395" y="178985"/>
                    <a:pt x="-24356" y="198176"/>
                    <a:pt x="2737" y="193096"/>
                  </a:cubicBezTo>
                  <a:cubicBezTo>
                    <a:pt x="29830" y="188016"/>
                    <a:pt x="336888" y="156407"/>
                    <a:pt x="368497" y="138909"/>
                  </a:cubicBezTo>
                  <a:cubicBezTo>
                    <a:pt x="400106" y="121411"/>
                    <a:pt x="253350" y="112945"/>
                    <a:pt x="192390" y="88109"/>
                  </a:cubicBezTo>
                  <a:cubicBezTo>
                    <a:pt x="131430" y="63273"/>
                    <a:pt x="28137" y="-2202"/>
                    <a:pt x="39990" y="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2" name="フリーフォーム 431">
              <a:extLst>
                <a:ext uri="{FF2B5EF4-FFF2-40B4-BE49-F238E27FC236}">
                  <a16:creationId xmlns:a16="http://schemas.microsoft.com/office/drawing/2014/main" id="{D42D0B1E-5CC1-A6FC-9E00-7FB47C09BFF3}"/>
                </a:ext>
              </a:extLst>
            </p:cNvPr>
            <p:cNvSpPr/>
            <p:nvPr/>
          </p:nvSpPr>
          <p:spPr>
            <a:xfrm>
              <a:off x="3660614" y="4513516"/>
              <a:ext cx="107769" cy="234054"/>
            </a:xfrm>
            <a:custGeom>
              <a:avLst/>
              <a:gdLst>
                <a:gd name="connsiteX0" fmla="*/ 58595 w 107769"/>
                <a:gd name="connsiteY0" fmla="*/ 118 h 234054"/>
                <a:gd name="connsiteX1" fmla="*/ 29412 w 107769"/>
                <a:gd name="connsiteY1" fmla="*/ 107122 h 234054"/>
                <a:gd name="connsiteX2" fmla="*/ 55352 w 107769"/>
                <a:gd name="connsiteY2" fmla="*/ 136305 h 234054"/>
                <a:gd name="connsiteX3" fmla="*/ 45624 w 107769"/>
                <a:gd name="connsiteY3" fmla="*/ 136305 h 234054"/>
                <a:gd name="connsiteX4" fmla="*/ 107233 w 107769"/>
                <a:gd name="connsiteY4" fmla="*/ 233582 h 234054"/>
                <a:gd name="connsiteX5" fmla="*/ 71565 w 107769"/>
                <a:gd name="connsiteY5" fmla="*/ 171973 h 234054"/>
                <a:gd name="connsiteX6" fmla="*/ 3471 w 107769"/>
                <a:gd name="connsiteY6" fmla="*/ 139548 h 234054"/>
                <a:gd name="connsiteX7" fmla="*/ 9956 w 107769"/>
                <a:gd name="connsiteY7" fmla="*/ 90910 h 234054"/>
                <a:gd name="connsiteX8" fmla="*/ 9956 w 107769"/>
                <a:gd name="connsiteY8" fmla="*/ 129820 h 234054"/>
                <a:gd name="connsiteX9" fmla="*/ 58595 w 107769"/>
                <a:gd name="connsiteY9" fmla="*/ 118 h 23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9" h="234054">
                  <a:moveTo>
                    <a:pt x="58595" y="118"/>
                  </a:moveTo>
                  <a:cubicBezTo>
                    <a:pt x="61838" y="-3665"/>
                    <a:pt x="29952" y="84424"/>
                    <a:pt x="29412" y="107122"/>
                  </a:cubicBezTo>
                  <a:cubicBezTo>
                    <a:pt x="28872" y="129820"/>
                    <a:pt x="52650" y="131441"/>
                    <a:pt x="55352" y="136305"/>
                  </a:cubicBezTo>
                  <a:cubicBezTo>
                    <a:pt x="58054" y="141169"/>
                    <a:pt x="36977" y="120092"/>
                    <a:pt x="45624" y="136305"/>
                  </a:cubicBezTo>
                  <a:cubicBezTo>
                    <a:pt x="54271" y="152518"/>
                    <a:pt x="102910" y="227637"/>
                    <a:pt x="107233" y="233582"/>
                  </a:cubicBezTo>
                  <a:cubicBezTo>
                    <a:pt x="111556" y="239527"/>
                    <a:pt x="88859" y="187645"/>
                    <a:pt x="71565" y="171973"/>
                  </a:cubicBezTo>
                  <a:cubicBezTo>
                    <a:pt x="54271" y="156301"/>
                    <a:pt x="13739" y="153059"/>
                    <a:pt x="3471" y="139548"/>
                  </a:cubicBezTo>
                  <a:cubicBezTo>
                    <a:pt x="-6797" y="126038"/>
                    <a:pt x="8875" y="92531"/>
                    <a:pt x="9956" y="90910"/>
                  </a:cubicBezTo>
                  <a:cubicBezTo>
                    <a:pt x="11037" y="89289"/>
                    <a:pt x="-852" y="141709"/>
                    <a:pt x="9956" y="129820"/>
                  </a:cubicBezTo>
                  <a:cubicBezTo>
                    <a:pt x="20764" y="117931"/>
                    <a:pt x="55352" y="3901"/>
                    <a:pt x="58595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3" name="フリーフォーム 432">
              <a:extLst>
                <a:ext uri="{FF2B5EF4-FFF2-40B4-BE49-F238E27FC236}">
                  <a16:creationId xmlns:a16="http://schemas.microsoft.com/office/drawing/2014/main" id="{8380B3F4-98F6-D8F0-AF2D-2F8E06BB0D86}"/>
                </a:ext>
              </a:extLst>
            </p:cNvPr>
            <p:cNvSpPr/>
            <p:nvPr/>
          </p:nvSpPr>
          <p:spPr>
            <a:xfrm>
              <a:off x="3644255" y="4493930"/>
              <a:ext cx="774425" cy="574423"/>
            </a:xfrm>
            <a:custGeom>
              <a:avLst/>
              <a:gdLst>
                <a:gd name="connsiteX0" fmla="*/ 375 w 774425"/>
                <a:gd name="connsiteY0" fmla="*/ 574181 h 574423"/>
                <a:gd name="connsiteX1" fmla="*/ 230596 w 774425"/>
                <a:gd name="connsiteY1" fmla="*/ 269381 h 574423"/>
                <a:gd name="connsiteX2" fmla="*/ 191685 w 774425"/>
                <a:gd name="connsiteY2" fmla="*/ 311534 h 574423"/>
                <a:gd name="connsiteX3" fmla="*/ 470545 w 774425"/>
                <a:gd name="connsiteY3" fmla="*/ 104010 h 574423"/>
                <a:gd name="connsiteX4" fmla="*/ 405694 w 774425"/>
                <a:gd name="connsiteY4" fmla="*/ 152649 h 574423"/>
                <a:gd name="connsiteX5" fmla="*/ 661856 w 774425"/>
                <a:gd name="connsiteY5" fmla="*/ 6734 h 574423"/>
                <a:gd name="connsiteX6" fmla="*/ 609975 w 774425"/>
                <a:gd name="connsiteY6" fmla="*/ 22947 h 574423"/>
                <a:gd name="connsiteX7" fmla="*/ 729949 w 774425"/>
                <a:gd name="connsiteY7" fmla="*/ 9976 h 574423"/>
                <a:gd name="connsiteX8" fmla="*/ 768860 w 774425"/>
                <a:gd name="connsiteY8" fmla="*/ 16461 h 574423"/>
                <a:gd name="connsiteX9" fmla="*/ 619702 w 774425"/>
                <a:gd name="connsiteY9" fmla="*/ 22947 h 574423"/>
                <a:gd name="connsiteX10" fmla="*/ 240324 w 774425"/>
                <a:gd name="connsiteY10" fmla="*/ 230470 h 574423"/>
                <a:gd name="connsiteX11" fmla="*/ 486758 w 774425"/>
                <a:gd name="connsiteY11" fmla="*/ 113738 h 574423"/>
                <a:gd name="connsiteX12" fmla="*/ 214383 w 774425"/>
                <a:gd name="connsiteY12" fmla="*/ 256410 h 574423"/>
                <a:gd name="connsiteX13" fmla="*/ 136562 w 774425"/>
                <a:gd name="connsiteY13" fmla="*/ 334232 h 574423"/>
                <a:gd name="connsiteX14" fmla="*/ 175473 w 774425"/>
                <a:gd name="connsiteY14" fmla="*/ 321261 h 574423"/>
                <a:gd name="connsiteX15" fmla="*/ 375 w 774425"/>
                <a:gd name="connsiteY15" fmla="*/ 574181 h 57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4425" h="574423">
                  <a:moveTo>
                    <a:pt x="375" y="574181"/>
                  </a:moveTo>
                  <a:cubicBezTo>
                    <a:pt x="9562" y="565534"/>
                    <a:pt x="198711" y="313155"/>
                    <a:pt x="230596" y="269381"/>
                  </a:cubicBezTo>
                  <a:cubicBezTo>
                    <a:pt x="262481" y="225607"/>
                    <a:pt x="151693" y="339096"/>
                    <a:pt x="191685" y="311534"/>
                  </a:cubicBezTo>
                  <a:cubicBezTo>
                    <a:pt x="231677" y="283972"/>
                    <a:pt x="470545" y="104010"/>
                    <a:pt x="470545" y="104010"/>
                  </a:cubicBezTo>
                  <a:cubicBezTo>
                    <a:pt x="506213" y="77529"/>
                    <a:pt x="373809" y="168862"/>
                    <a:pt x="405694" y="152649"/>
                  </a:cubicBezTo>
                  <a:cubicBezTo>
                    <a:pt x="437579" y="136436"/>
                    <a:pt x="627809" y="28351"/>
                    <a:pt x="661856" y="6734"/>
                  </a:cubicBezTo>
                  <a:cubicBezTo>
                    <a:pt x="695903" y="-14883"/>
                    <a:pt x="598626" y="22407"/>
                    <a:pt x="609975" y="22947"/>
                  </a:cubicBezTo>
                  <a:cubicBezTo>
                    <a:pt x="621324" y="23487"/>
                    <a:pt x="703468" y="11057"/>
                    <a:pt x="729949" y="9976"/>
                  </a:cubicBezTo>
                  <a:cubicBezTo>
                    <a:pt x="756430" y="8895"/>
                    <a:pt x="787235" y="14299"/>
                    <a:pt x="768860" y="16461"/>
                  </a:cubicBezTo>
                  <a:cubicBezTo>
                    <a:pt x="750486" y="18623"/>
                    <a:pt x="707791" y="-12721"/>
                    <a:pt x="619702" y="22947"/>
                  </a:cubicBezTo>
                  <a:cubicBezTo>
                    <a:pt x="531613" y="58615"/>
                    <a:pt x="262481" y="215338"/>
                    <a:pt x="240324" y="230470"/>
                  </a:cubicBezTo>
                  <a:cubicBezTo>
                    <a:pt x="218167" y="245602"/>
                    <a:pt x="491081" y="109415"/>
                    <a:pt x="486758" y="113738"/>
                  </a:cubicBezTo>
                  <a:cubicBezTo>
                    <a:pt x="482435" y="118061"/>
                    <a:pt x="272749" y="219661"/>
                    <a:pt x="214383" y="256410"/>
                  </a:cubicBezTo>
                  <a:cubicBezTo>
                    <a:pt x="156017" y="293159"/>
                    <a:pt x="143047" y="323424"/>
                    <a:pt x="136562" y="334232"/>
                  </a:cubicBezTo>
                  <a:cubicBezTo>
                    <a:pt x="130077" y="345040"/>
                    <a:pt x="197630" y="284512"/>
                    <a:pt x="175473" y="321261"/>
                  </a:cubicBezTo>
                  <a:cubicBezTo>
                    <a:pt x="153316" y="358010"/>
                    <a:pt x="-8812" y="582828"/>
                    <a:pt x="375" y="574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4" name="フリーフォーム 433">
              <a:extLst>
                <a:ext uri="{FF2B5EF4-FFF2-40B4-BE49-F238E27FC236}">
                  <a16:creationId xmlns:a16="http://schemas.microsoft.com/office/drawing/2014/main" id="{D24CA87E-83BE-86CB-0949-838D4F75CC97}"/>
                </a:ext>
              </a:extLst>
            </p:cNvPr>
            <p:cNvSpPr/>
            <p:nvPr/>
          </p:nvSpPr>
          <p:spPr>
            <a:xfrm>
              <a:off x="3640486" y="4532894"/>
              <a:ext cx="665907" cy="736585"/>
            </a:xfrm>
            <a:custGeom>
              <a:avLst/>
              <a:gdLst>
                <a:gd name="connsiteX0" fmla="*/ 665625 w 665907"/>
                <a:gd name="connsiteY0" fmla="*/ 195 h 736585"/>
                <a:gd name="connsiteX1" fmla="*/ 312186 w 665907"/>
                <a:gd name="connsiteY1" fmla="*/ 217446 h 736585"/>
                <a:gd name="connsiteX2" fmla="*/ 120876 w 665907"/>
                <a:gd name="connsiteY2" fmla="*/ 405515 h 736585"/>
                <a:gd name="connsiteX3" fmla="*/ 266791 w 665907"/>
                <a:gd name="connsiteY3" fmla="*/ 301753 h 736585"/>
                <a:gd name="connsiteX4" fmla="*/ 68995 w 665907"/>
                <a:gd name="connsiteY4" fmla="*/ 450910 h 736585"/>
                <a:gd name="connsiteX5" fmla="*/ 17114 w 665907"/>
                <a:gd name="connsiteY5" fmla="*/ 567642 h 736585"/>
                <a:gd name="connsiteX6" fmla="*/ 901 w 665907"/>
                <a:gd name="connsiteY6" fmla="*/ 736255 h 736585"/>
                <a:gd name="connsiteX7" fmla="*/ 39812 w 665907"/>
                <a:gd name="connsiteY7" fmla="*/ 600068 h 736585"/>
                <a:gd name="connsiteX8" fmla="*/ 250578 w 665907"/>
                <a:gd name="connsiteY8" fmla="*/ 256357 h 736585"/>
                <a:gd name="connsiteX9" fmla="*/ 665625 w 665907"/>
                <a:gd name="connsiteY9" fmla="*/ 195 h 73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5907" h="736585">
                  <a:moveTo>
                    <a:pt x="665625" y="195"/>
                  </a:moveTo>
                  <a:cubicBezTo>
                    <a:pt x="675893" y="-6290"/>
                    <a:pt x="402977" y="149893"/>
                    <a:pt x="312186" y="217446"/>
                  </a:cubicBezTo>
                  <a:cubicBezTo>
                    <a:pt x="221395" y="284999"/>
                    <a:pt x="128442" y="391464"/>
                    <a:pt x="120876" y="405515"/>
                  </a:cubicBezTo>
                  <a:cubicBezTo>
                    <a:pt x="113310" y="419566"/>
                    <a:pt x="275438" y="294187"/>
                    <a:pt x="266791" y="301753"/>
                  </a:cubicBezTo>
                  <a:cubicBezTo>
                    <a:pt x="258144" y="309319"/>
                    <a:pt x="110608" y="406595"/>
                    <a:pt x="68995" y="450910"/>
                  </a:cubicBezTo>
                  <a:cubicBezTo>
                    <a:pt x="27382" y="495225"/>
                    <a:pt x="28463" y="520085"/>
                    <a:pt x="17114" y="567642"/>
                  </a:cubicBezTo>
                  <a:cubicBezTo>
                    <a:pt x="5765" y="615199"/>
                    <a:pt x="-2882" y="730851"/>
                    <a:pt x="901" y="736255"/>
                  </a:cubicBezTo>
                  <a:cubicBezTo>
                    <a:pt x="4684" y="741659"/>
                    <a:pt x="-1801" y="680051"/>
                    <a:pt x="39812" y="600068"/>
                  </a:cubicBezTo>
                  <a:cubicBezTo>
                    <a:pt x="81425" y="520085"/>
                    <a:pt x="150599" y="352012"/>
                    <a:pt x="250578" y="256357"/>
                  </a:cubicBezTo>
                  <a:cubicBezTo>
                    <a:pt x="350557" y="160702"/>
                    <a:pt x="655357" y="6680"/>
                    <a:pt x="665625" y="1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5" name="フリーフォーム 434">
              <a:extLst>
                <a:ext uri="{FF2B5EF4-FFF2-40B4-BE49-F238E27FC236}">
                  <a16:creationId xmlns:a16="http://schemas.microsoft.com/office/drawing/2014/main" id="{EAC7EB12-A35B-8F2D-B098-56674E86341F}"/>
                </a:ext>
              </a:extLst>
            </p:cNvPr>
            <p:cNvSpPr/>
            <p:nvPr/>
          </p:nvSpPr>
          <p:spPr>
            <a:xfrm>
              <a:off x="4722037" y="4994760"/>
              <a:ext cx="358895" cy="192398"/>
            </a:xfrm>
            <a:custGeom>
              <a:avLst/>
              <a:gdLst>
                <a:gd name="connsiteX0" fmla="*/ 2363 w 358895"/>
                <a:gd name="connsiteY0" fmla="*/ 2014 h 192398"/>
                <a:gd name="connsiteX1" fmla="*/ 342831 w 358895"/>
                <a:gd name="connsiteY1" fmla="*/ 70108 h 192398"/>
                <a:gd name="connsiteX2" fmla="*/ 300678 w 358895"/>
                <a:gd name="connsiteY2" fmla="*/ 138202 h 192398"/>
                <a:gd name="connsiteX3" fmla="*/ 274737 w 358895"/>
                <a:gd name="connsiteY3" fmla="*/ 190083 h 192398"/>
                <a:gd name="connsiteX4" fmla="*/ 326618 w 358895"/>
                <a:gd name="connsiteY4" fmla="*/ 60380 h 192398"/>
                <a:gd name="connsiteX5" fmla="*/ 196916 w 358895"/>
                <a:gd name="connsiteY5" fmla="*/ 21470 h 192398"/>
                <a:gd name="connsiteX6" fmla="*/ 2363 w 358895"/>
                <a:gd name="connsiteY6" fmla="*/ 2014 h 1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895" h="192398">
                  <a:moveTo>
                    <a:pt x="2363" y="2014"/>
                  </a:moveTo>
                  <a:cubicBezTo>
                    <a:pt x="26682" y="10120"/>
                    <a:pt x="293112" y="47410"/>
                    <a:pt x="342831" y="70108"/>
                  </a:cubicBezTo>
                  <a:cubicBezTo>
                    <a:pt x="392550" y="92806"/>
                    <a:pt x="312027" y="118206"/>
                    <a:pt x="300678" y="138202"/>
                  </a:cubicBezTo>
                  <a:cubicBezTo>
                    <a:pt x="289329" y="158198"/>
                    <a:pt x="270414" y="203053"/>
                    <a:pt x="274737" y="190083"/>
                  </a:cubicBezTo>
                  <a:cubicBezTo>
                    <a:pt x="279060" y="177113"/>
                    <a:pt x="339588" y="88482"/>
                    <a:pt x="326618" y="60380"/>
                  </a:cubicBezTo>
                  <a:cubicBezTo>
                    <a:pt x="313648" y="32278"/>
                    <a:pt x="245554" y="30657"/>
                    <a:pt x="196916" y="21470"/>
                  </a:cubicBezTo>
                  <a:cubicBezTo>
                    <a:pt x="148278" y="12283"/>
                    <a:pt x="-21956" y="-6092"/>
                    <a:pt x="2363" y="20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6" name="フリーフォーム 435">
              <a:extLst>
                <a:ext uri="{FF2B5EF4-FFF2-40B4-BE49-F238E27FC236}">
                  <a16:creationId xmlns:a16="http://schemas.microsoft.com/office/drawing/2014/main" id="{66FD3DF0-ACBA-E600-BE91-76D6DD78708C}"/>
                </a:ext>
              </a:extLst>
            </p:cNvPr>
            <p:cNvSpPr/>
            <p:nvPr/>
          </p:nvSpPr>
          <p:spPr>
            <a:xfrm>
              <a:off x="4388716" y="5126038"/>
              <a:ext cx="637168" cy="107991"/>
            </a:xfrm>
            <a:custGeom>
              <a:avLst/>
              <a:gdLst>
                <a:gd name="connsiteX0" fmla="*/ 1701 w 637168"/>
                <a:gd name="connsiteY0" fmla="*/ 439 h 107991"/>
                <a:gd name="connsiteX1" fmla="*/ 588603 w 637168"/>
                <a:gd name="connsiteY1" fmla="*/ 87988 h 107991"/>
                <a:gd name="connsiteX2" fmla="*/ 585361 w 637168"/>
                <a:gd name="connsiteY2" fmla="*/ 107443 h 107991"/>
                <a:gd name="connsiteX3" fmla="*/ 432961 w 637168"/>
                <a:gd name="connsiteY3" fmla="*/ 75017 h 107991"/>
                <a:gd name="connsiteX4" fmla="*/ 134646 w 637168"/>
                <a:gd name="connsiteY4" fmla="*/ 71775 h 107991"/>
                <a:gd name="connsiteX5" fmla="*/ 400535 w 637168"/>
                <a:gd name="connsiteY5" fmla="*/ 55562 h 107991"/>
                <a:gd name="connsiteX6" fmla="*/ 1701 w 637168"/>
                <a:gd name="connsiteY6" fmla="*/ 439 h 10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168" h="107991">
                  <a:moveTo>
                    <a:pt x="1701" y="439"/>
                  </a:moveTo>
                  <a:cubicBezTo>
                    <a:pt x="33046" y="5843"/>
                    <a:pt x="588603" y="87988"/>
                    <a:pt x="588603" y="87988"/>
                  </a:cubicBezTo>
                  <a:cubicBezTo>
                    <a:pt x="685880" y="105822"/>
                    <a:pt x="611301" y="109605"/>
                    <a:pt x="585361" y="107443"/>
                  </a:cubicBezTo>
                  <a:cubicBezTo>
                    <a:pt x="559421" y="105281"/>
                    <a:pt x="508080" y="80962"/>
                    <a:pt x="432961" y="75017"/>
                  </a:cubicBezTo>
                  <a:cubicBezTo>
                    <a:pt x="357842" y="69072"/>
                    <a:pt x="140050" y="75018"/>
                    <a:pt x="134646" y="71775"/>
                  </a:cubicBezTo>
                  <a:cubicBezTo>
                    <a:pt x="129242" y="68533"/>
                    <a:pt x="418910" y="70154"/>
                    <a:pt x="400535" y="55562"/>
                  </a:cubicBezTo>
                  <a:cubicBezTo>
                    <a:pt x="382161" y="40971"/>
                    <a:pt x="-29644" y="-4965"/>
                    <a:pt x="1701" y="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7" name="フリーフォーム 436">
              <a:extLst>
                <a:ext uri="{FF2B5EF4-FFF2-40B4-BE49-F238E27FC236}">
                  <a16:creationId xmlns:a16="http://schemas.microsoft.com/office/drawing/2014/main" id="{FC3FB9E2-88B2-97AA-023A-8E670BDF18C9}"/>
                </a:ext>
              </a:extLst>
            </p:cNvPr>
            <p:cNvSpPr/>
            <p:nvPr/>
          </p:nvSpPr>
          <p:spPr>
            <a:xfrm>
              <a:off x="4295676" y="5219746"/>
              <a:ext cx="662211" cy="62378"/>
            </a:xfrm>
            <a:custGeom>
              <a:avLst/>
              <a:gdLst>
                <a:gd name="connsiteX0" fmla="*/ 707 w 662211"/>
                <a:gd name="connsiteY0" fmla="*/ 10492 h 62378"/>
                <a:gd name="connsiteX1" fmla="*/ 474120 w 662211"/>
                <a:gd name="connsiteY1" fmla="*/ 13735 h 62378"/>
                <a:gd name="connsiteX2" fmla="*/ 230928 w 662211"/>
                <a:gd name="connsiteY2" fmla="*/ 62373 h 62378"/>
                <a:gd name="connsiteX3" fmla="*/ 509788 w 662211"/>
                <a:gd name="connsiteY3" fmla="*/ 16977 h 62378"/>
                <a:gd name="connsiteX4" fmla="*/ 658945 w 662211"/>
                <a:gd name="connsiteY4" fmla="*/ 26705 h 62378"/>
                <a:gd name="connsiteX5" fmla="*/ 373601 w 662211"/>
                <a:gd name="connsiteY5" fmla="*/ 765 h 62378"/>
                <a:gd name="connsiteX6" fmla="*/ 707 w 662211"/>
                <a:gd name="connsiteY6" fmla="*/ 10492 h 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211" h="62378">
                  <a:moveTo>
                    <a:pt x="707" y="10492"/>
                  </a:moveTo>
                  <a:cubicBezTo>
                    <a:pt x="17460" y="12654"/>
                    <a:pt x="435750" y="5088"/>
                    <a:pt x="474120" y="13735"/>
                  </a:cubicBezTo>
                  <a:cubicBezTo>
                    <a:pt x="512490" y="22382"/>
                    <a:pt x="224983" y="61833"/>
                    <a:pt x="230928" y="62373"/>
                  </a:cubicBezTo>
                  <a:cubicBezTo>
                    <a:pt x="236873" y="62913"/>
                    <a:pt x="438452" y="22922"/>
                    <a:pt x="509788" y="16977"/>
                  </a:cubicBezTo>
                  <a:cubicBezTo>
                    <a:pt x="581124" y="11032"/>
                    <a:pt x="681643" y="29407"/>
                    <a:pt x="658945" y="26705"/>
                  </a:cubicBezTo>
                  <a:cubicBezTo>
                    <a:pt x="636247" y="24003"/>
                    <a:pt x="477903" y="4548"/>
                    <a:pt x="373601" y="765"/>
                  </a:cubicBezTo>
                  <a:cubicBezTo>
                    <a:pt x="269299" y="-3018"/>
                    <a:pt x="-16046" y="8330"/>
                    <a:pt x="707" y="104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8" name="フリーフォーム 437">
              <a:extLst>
                <a:ext uri="{FF2B5EF4-FFF2-40B4-BE49-F238E27FC236}">
                  <a16:creationId xmlns:a16="http://schemas.microsoft.com/office/drawing/2014/main" id="{EEA60072-38B2-FFCD-3EE8-FAC801151110}"/>
                </a:ext>
              </a:extLst>
            </p:cNvPr>
            <p:cNvSpPr/>
            <p:nvPr/>
          </p:nvSpPr>
          <p:spPr>
            <a:xfrm>
              <a:off x="4250986" y="5256134"/>
              <a:ext cx="677699" cy="201091"/>
            </a:xfrm>
            <a:custGeom>
              <a:avLst/>
              <a:gdLst>
                <a:gd name="connsiteX0" fmla="*/ 136188 w 677699"/>
                <a:gd name="connsiteY0" fmla="*/ 45 h 201091"/>
                <a:gd name="connsiteX1" fmla="*/ 178342 w 677699"/>
                <a:gd name="connsiteY1" fmla="*/ 97321 h 201091"/>
                <a:gd name="connsiteX2" fmla="*/ 337227 w 677699"/>
                <a:gd name="connsiteY2" fmla="*/ 139475 h 201091"/>
                <a:gd name="connsiteX3" fmla="*/ 275618 w 677699"/>
                <a:gd name="connsiteY3" fmla="*/ 113534 h 201091"/>
                <a:gd name="connsiteX4" fmla="*/ 444231 w 677699"/>
                <a:gd name="connsiteY4" fmla="*/ 152445 h 201091"/>
                <a:gd name="connsiteX5" fmla="*/ 272376 w 677699"/>
                <a:gd name="connsiteY5" fmla="*/ 149202 h 201091"/>
                <a:gd name="connsiteX6" fmla="*/ 51882 w 677699"/>
                <a:gd name="connsiteY6" fmla="*/ 139475 h 201091"/>
                <a:gd name="connsiteX7" fmla="*/ 395593 w 677699"/>
                <a:gd name="connsiteY7" fmla="*/ 158930 h 201091"/>
                <a:gd name="connsiteX8" fmla="*/ 677695 w 677699"/>
                <a:gd name="connsiteY8" fmla="*/ 201083 h 201091"/>
                <a:gd name="connsiteX9" fmla="*/ 389108 w 677699"/>
                <a:gd name="connsiteY9" fmla="*/ 162172 h 201091"/>
                <a:gd name="connsiteX10" fmla="*/ 197797 w 677699"/>
                <a:gd name="connsiteY10" fmla="*/ 123262 h 201091"/>
                <a:gd name="connsiteX11" fmla="*/ 1 w 677699"/>
                <a:gd name="connsiteY11" fmla="*/ 32470 h 201091"/>
                <a:gd name="connsiteX12" fmla="*/ 194554 w 677699"/>
                <a:gd name="connsiteY12" fmla="*/ 110292 h 201091"/>
                <a:gd name="connsiteX13" fmla="*/ 136188 w 677699"/>
                <a:gd name="connsiteY13" fmla="*/ 45 h 20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7699" h="201091">
                  <a:moveTo>
                    <a:pt x="136188" y="45"/>
                  </a:moveTo>
                  <a:cubicBezTo>
                    <a:pt x="133486" y="-2117"/>
                    <a:pt x="144836" y="74083"/>
                    <a:pt x="178342" y="97321"/>
                  </a:cubicBezTo>
                  <a:cubicBezTo>
                    <a:pt x="211849" y="120559"/>
                    <a:pt x="321014" y="136773"/>
                    <a:pt x="337227" y="139475"/>
                  </a:cubicBezTo>
                  <a:cubicBezTo>
                    <a:pt x="353440" y="142177"/>
                    <a:pt x="257784" y="111372"/>
                    <a:pt x="275618" y="113534"/>
                  </a:cubicBezTo>
                  <a:cubicBezTo>
                    <a:pt x="293452" y="115696"/>
                    <a:pt x="444771" y="146500"/>
                    <a:pt x="444231" y="152445"/>
                  </a:cubicBezTo>
                  <a:cubicBezTo>
                    <a:pt x="443691" y="158390"/>
                    <a:pt x="337767" y="151364"/>
                    <a:pt x="272376" y="149202"/>
                  </a:cubicBezTo>
                  <a:cubicBezTo>
                    <a:pt x="206985" y="147040"/>
                    <a:pt x="31346" y="137854"/>
                    <a:pt x="51882" y="139475"/>
                  </a:cubicBezTo>
                  <a:cubicBezTo>
                    <a:pt x="72418" y="141096"/>
                    <a:pt x="291291" y="148662"/>
                    <a:pt x="395593" y="158930"/>
                  </a:cubicBezTo>
                  <a:cubicBezTo>
                    <a:pt x="499895" y="169198"/>
                    <a:pt x="678776" y="200543"/>
                    <a:pt x="677695" y="201083"/>
                  </a:cubicBezTo>
                  <a:cubicBezTo>
                    <a:pt x="676614" y="201623"/>
                    <a:pt x="469091" y="175142"/>
                    <a:pt x="389108" y="162172"/>
                  </a:cubicBezTo>
                  <a:cubicBezTo>
                    <a:pt x="309125" y="149202"/>
                    <a:pt x="262648" y="144879"/>
                    <a:pt x="197797" y="123262"/>
                  </a:cubicBezTo>
                  <a:cubicBezTo>
                    <a:pt x="132946" y="101645"/>
                    <a:pt x="541" y="34632"/>
                    <a:pt x="1" y="32470"/>
                  </a:cubicBezTo>
                  <a:cubicBezTo>
                    <a:pt x="-539" y="30308"/>
                    <a:pt x="172937" y="110292"/>
                    <a:pt x="194554" y="110292"/>
                  </a:cubicBezTo>
                  <a:cubicBezTo>
                    <a:pt x="216171" y="110292"/>
                    <a:pt x="138890" y="2207"/>
                    <a:pt x="136188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9" name="フリーフォーム 438">
              <a:extLst>
                <a:ext uri="{FF2B5EF4-FFF2-40B4-BE49-F238E27FC236}">
                  <a16:creationId xmlns:a16="http://schemas.microsoft.com/office/drawing/2014/main" id="{E6654F33-1787-30DE-D6C9-ABBE42AE03EF}"/>
                </a:ext>
              </a:extLst>
            </p:cNvPr>
            <p:cNvSpPr/>
            <p:nvPr/>
          </p:nvSpPr>
          <p:spPr>
            <a:xfrm>
              <a:off x="3307336" y="4665672"/>
              <a:ext cx="314227" cy="652125"/>
            </a:xfrm>
            <a:custGeom>
              <a:avLst/>
              <a:gdLst>
                <a:gd name="connsiteX0" fmla="*/ 246502 w 314227"/>
                <a:gd name="connsiteY0" fmla="*/ 362 h 652125"/>
                <a:gd name="connsiteX1" fmla="*/ 87617 w 314227"/>
                <a:gd name="connsiteY1" fmla="*/ 224098 h 652125"/>
                <a:gd name="connsiteX2" fmla="*/ 68 w 314227"/>
                <a:gd name="connsiteY2" fmla="*/ 376498 h 652125"/>
                <a:gd name="connsiteX3" fmla="*/ 74647 w 314227"/>
                <a:gd name="connsiteY3" fmla="*/ 240311 h 652125"/>
                <a:gd name="connsiteX4" fmla="*/ 165438 w 314227"/>
                <a:gd name="connsiteY4" fmla="*/ 263009 h 652125"/>
                <a:gd name="connsiteX5" fmla="*/ 90860 w 314227"/>
                <a:gd name="connsiteY5" fmla="*/ 292192 h 652125"/>
                <a:gd name="connsiteX6" fmla="*/ 55192 w 314227"/>
                <a:gd name="connsiteY6" fmla="*/ 447834 h 652125"/>
                <a:gd name="connsiteX7" fmla="*/ 90860 w 314227"/>
                <a:gd name="connsiteY7" fmla="*/ 373256 h 652125"/>
                <a:gd name="connsiteX8" fmla="*/ 94102 w 314227"/>
                <a:gd name="connsiteY8" fmla="*/ 509443 h 652125"/>
                <a:gd name="connsiteX9" fmla="*/ 107073 w 314227"/>
                <a:gd name="connsiteY9" fmla="*/ 447834 h 652125"/>
                <a:gd name="connsiteX10" fmla="*/ 230290 w 314227"/>
                <a:gd name="connsiteY10" fmla="*/ 619690 h 652125"/>
                <a:gd name="connsiteX11" fmla="*/ 204349 w 314227"/>
                <a:gd name="connsiteY11" fmla="*/ 587264 h 652125"/>
                <a:gd name="connsiteX12" fmla="*/ 262715 w 314227"/>
                <a:gd name="connsiteY12" fmla="*/ 648873 h 652125"/>
                <a:gd name="connsiteX13" fmla="*/ 308111 w 314227"/>
                <a:gd name="connsiteY13" fmla="*/ 538626 h 652125"/>
                <a:gd name="connsiteX14" fmla="*/ 311353 w 314227"/>
                <a:gd name="connsiteY14" fmla="*/ 447834 h 652125"/>
                <a:gd name="connsiteX15" fmla="*/ 285413 w 314227"/>
                <a:gd name="connsiteY15" fmla="*/ 652115 h 652125"/>
                <a:gd name="connsiteX16" fmla="*/ 55192 w 314227"/>
                <a:gd name="connsiteY16" fmla="*/ 438107 h 652125"/>
                <a:gd name="connsiteX17" fmla="*/ 113558 w 314227"/>
                <a:gd name="connsiteY17" fmla="*/ 204643 h 652125"/>
                <a:gd name="connsiteX18" fmla="*/ 107073 w 314227"/>
                <a:gd name="connsiteY18" fmla="*/ 172217 h 652125"/>
                <a:gd name="connsiteX19" fmla="*/ 246502 w 314227"/>
                <a:gd name="connsiteY19" fmla="*/ 362 h 65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227" h="652125">
                  <a:moveTo>
                    <a:pt x="246502" y="362"/>
                  </a:moveTo>
                  <a:cubicBezTo>
                    <a:pt x="243259" y="9009"/>
                    <a:pt x="128689" y="161409"/>
                    <a:pt x="87617" y="224098"/>
                  </a:cubicBezTo>
                  <a:cubicBezTo>
                    <a:pt x="46545" y="286787"/>
                    <a:pt x="2230" y="373796"/>
                    <a:pt x="68" y="376498"/>
                  </a:cubicBezTo>
                  <a:cubicBezTo>
                    <a:pt x="-2094" y="379200"/>
                    <a:pt x="47085" y="259226"/>
                    <a:pt x="74647" y="240311"/>
                  </a:cubicBezTo>
                  <a:cubicBezTo>
                    <a:pt x="102209" y="221396"/>
                    <a:pt x="162736" y="254362"/>
                    <a:pt x="165438" y="263009"/>
                  </a:cubicBezTo>
                  <a:cubicBezTo>
                    <a:pt x="168140" y="271656"/>
                    <a:pt x="109234" y="261388"/>
                    <a:pt x="90860" y="292192"/>
                  </a:cubicBezTo>
                  <a:cubicBezTo>
                    <a:pt x="72486" y="322996"/>
                    <a:pt x="55192" y="434323"/>
                    <a:pt x="55192" y="447834"/>
                  </a:cubicBezTo>
                  <a:cubicBezTo>
                    <a:pt x="55192" y="461345"/>
                    <a:pt x="84375" y="362988"/>
                    <a:pt x="90860" y="373256"/>
                  </a:cubicBezTo>
                  <a:cubicBezTo>
                    <a:pt x="97345" y="383524"/>
                    <a:pt x="91400" y="497013"/>
                    <a:pt x="94102" y="509443"/>
                  </a:cubicBezTo>
                  <a:cubicBezTo>
                    <a:pt x="96804" y="521873"/>
                    <a:pt x="84375" y="429459"/>
                    <a:pt x="107073" y="447834"/>
                  </a:cubicBezTo>
                  <a:cubicBezTo>
                    <a:pt x="129771" y="466209"/>
                    <a:pt x="214077" y="596452"/>
                    <a:pt x="230290" y="619690"/>
                  </a:cubicBezTo>
                  <a:cubicBezTo>
                    <a:pt x="246503" y="642928"/>
                    <a:pt x="198945" y="582400"/>
                    <a:pt x="204349" y="587264"/>
                  </a:cubicBezTo>
                  <a:cubicBezTo>
                    <a:pt x="209753" y="592128"/>
                    <a:pt x="245421" y="656979"/>
                    <a:pt x="262715" y="648873"/>
                  </a:cubicBezTo>
                  <a:cubicBezTo>
                    <a:pt x="280009" y="640767"/>
                    <a:pt x="300005" y="572132"/>
                    <a:pt x="308111" y="538626"/>
                  </a:cubicBezTo>
                  <a:cubicBezTo>
                    <a:pt x="316217" y="505120"/>
                    <a:pt x="315136" y="428919"/>
                    <a:pt x="311353" y="447834"/>
                  </a:cubicBezTo>
                  <a:cubicBezTo>
                    <a:pt x="307570" y="466749"/>
                    <a:pt x="328106" y="653736"/>
                    <a:pt x="285413" y="652115"/>
                  </a:cubicBezTo>
                  <a:cubicBezTo>
                    <a:pt x="242720" y="650494"/>
                    <a:pt x="83834" y="512686"/>
                    <a:pt x="55192" y="438107"/>
                  </a:cubicBezTo>
                  <a:cubicBezTo>
                    <a:pt x="26550" y="363528"/>
                    <a:pt x="104911" y="248958"/>
                    <a:pt x="113558" y="204643"/>
                  </a:cubicBezTo>
                  <a:cubicBezTo>
                    <a:pt x="122205" y="160328"/>
                    <a:pt x="77890" y="204102"/>
                    <a:pt x="107073" y="172217"/>
                  </a:cubicBezTo>
                  <a:cubicBezTo>
                    <a:pt x="136256" y="140332"/>
                    <a:pt x="249745" y="-8285"/>
                    <a:pt x="246502" y="3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0" name="フリーフォーム 439">
              <a:extLst>
                <a:ext uri="{FF2B5EF4-FFF2-40B4-BE49-F238E27FC236}">
                  <a16:creationId xmlns:a16="http://schemas.microsoft.com/office/drawing/2014/main" id="{CBBE3CD0-C2EB-2707-AD35-F7D82828604B}"/>
                </a:ext>
              </a:extLst>
            </p:cNvPr>
            <p:cNvSpPr/>
            <p:nvPr/>
          </p:nvSpPr>
          <p:spPr>
            <a:xfrm>
              <a:off x="3927313" y="5658084"/>
              <a:ext cx="547414" cy="313623"/>
            </a:xfrm>
            <a:custGeom>
              <a:avLst/>
              <a:gdLst>
                <a:gd name="connsiteX0" fmla="*/ 9147 w 547414"/>
                <a:gd name="connsiteY0" fmla="*/ 171 h 313623"/>
                <a:gd name="connsiteX1" fmla="*/ 73998 w 547414"/>
                <a:gd name="connsiteY1" fmla="*/ 97448 h 313623"/>
                <a:gd name="connsiteX2" fmla="*/ 255581 w 547414"/>
                <a:gd name="connsiteY2" fmla="*/ 188239 h 313623"/>
                <a:gd name="connsiteX3" fmla="*/ 161547 w 547414"/>
                <a:gd name="connsiteY3" fmla="*/ 165542 h 313623"/>
                <a:gd name="connsiteX4" fmla="*/ 540925 w 547414"/>
                <a:gd name="connsiteY4" fmla="*/ 311456 h 313623"/>
                <a:gd name="connsiteX5" fmla="*/ 378798 w 547414"/>
                <a:gd name="connsiteY5" fmla="*/ 243363 h 313623"/>
                <a:gd name="connsiteX6" fmla="*/ 93453 w 547414"/>
                <a:gd name="connsiteY6" fmla="*/ 113661 h 313623"/>
                <a:gd name="connsiteX7" fmla="*/ 9147 w 547414"/>
                <a:gd name="connsiteY7" fmla="*/ 74750 h 313623"/>
                <a:gd name="connsiteX8" fmla="*/ 9147 w 547414"/>
                <a:gd name="connsiteY8" fmla="*/ 171 h 3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7414" h="313623">
                  <a:moveTo>
                    <a:pt x="9147" y="171"/>
                  </a:moveTo>
                  <a:cubicBezTo>
                    <a:pt x="19955" y="3954"/>
                    <a:pt x="32926" y="66103"/>
                    <a:pt x="73998" y="97448"/>
                  </a:cubicBezTo>
                  <a:cubicBezTo>
                    <a:pt x="115070" y="128793"/>
                    <a:pt x="240990" y="176890"/>
                    <a:pt x="255581" y="188239"/>
                  </a:cubicBezTo>
                  <a:cubicBezTo>
                    <a:pt x="270172" y="199588"/>
                    <a:pt x="113990" y="145006"/>
                    <a:pt x="161547" y="165542"/>
                  </a:cubicBezTo>
                  <a:cubicBezTo>
                    <a:pt x="209104" y="186078"/>
                    <a:pt x="504716" y="298486"/>
                    <a:pt x="540925" y="311456"/>
                  </a:cubicBezTo>
                  <a:cubicBezTo>
                    <a:pt x="577134" y="324426"/>
                    <a:pt x="453377" y="276329"/>
                    <a:pt x="378798" y="243363"/>
                  </a:cubicBezTo>
                  <a:cubicBezTo>
                    <a:pt x="304219" y="210397"/>
                    <a:pt x="93453" y="113661"/>
                    <a:pt x="93453" y="113661"/>
                  </a:cubicBezTo>
                  <a:cubicBezTo>
                    <a:pt x="31845" y="85559"/>
                    <a:pt x="22658" y="93124"/>
                    <a:pt x="9147" y="74750"/>
                  </a:cubicBezTo>
                  <a:cubicBezTo>
                    <a:pt x="-4364" y="56376"/>
                    <a:pt x="-1661" y="-3612"/>
                    <a:pt x="9147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1" name="フリーフォーム 440">
              <a:extLst>
                <a:ext uri="{FF2B5EF4-FFF2-40B4-BE49-F238E27FC236}">
                  <a16:creationId xmlns:a16="http://schemas.microsoft.com/office/drawing/2014/main" id="{E2FCE8AF-93FB-4EBA-6B3A-95D2667E0FC4}"/>
                </a:ext>
              </a:extLst>
            </p:cNvPr>
            <p:cNvSpPr/>
            <p:nvPr/>
          </p:nvSpPr>
          <p:spPr>
            <a:xfrm>
              <a:off x="3805007" y="5761497"/>
              <a:ext cx="621194" cy="292359"/>
            </a:xfrm>
            <a:custGeom>
              <a:avLst/>
              <a:gdLst>
                <a:gd name="connsiteX0" fmla="*/ 1750 w 621194"/>
                <a:gd name="connsiteY0" fmla="*/ 520 h 292359"/>
                <a:gd name="connsiteX1" fmla="*/ 47146 w 621194"/>
                <a:gd name="connsiteY1" fmla="*/ 26460 h 292359"/>
                <a:gd name="connsiteX2" fmla="*/ 423282 w 621194"/>
                <a:gd name="connsiteY2" fmla="*/ 214529 h 292359"/>
                <a:gd name="connsiteX3" fmla="*/ 400584 w 621194"/>
                <a:gd name="connsiteY3" fmla="*/ 191831 h 292359"/>
                <a:gd name="connsiteX4" fmla="*/ 621078 w 621194"/>
                <a:gd name="connsiteY4" fmla="*/ 292350 h 292359"/>
                <a:gd name="connsiteX5" fmla="*/ 426525 w 621194"/>
                <a:gd name="connsiteY5" fmla="*/ 185346 h 292359"/>
                <a:gd name="connsiteX6" fmla="*/ 131453 w 621194"/>
                <a:gd name="connsiteY6" fmla="*/ 39431 h 292359"/>
                <a:gd name="connsiteX7" fmla="*/ 313036 w 621194"/>
                <a:gd name="connsiteY7" fmla="*/ 133465 h 292359"/>
                <a:gd name="connsiteX8" fmla="*/ 1750 w 621194"/>
                <a:gd name="connsiteY8" fmla="*/ 520 h 29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1194" h="292359">
                  <a:moveTo>
                    <a:pt x="1750" y="520"/>
                  </a:moveTo>
                  <a:cubicBezTo>
                    <a:pt x="-10680" y="-4344"/>
                    <a:pt x="47146" y="26460"/>
                    <a:pt x="47146" y="26460"/>
                  </a:cubicBezTo>
                  <a:lnTo>
                    <a:pt x="423282" y="214529"/>
                  </a:lnTo>
                  <a:cubicBezTo>
                    <a:pt x="482188" y="242091"/>
                    <a:pt x="367618" y="178861"/>
                    <a:pt x="400584" y="191831"/>
                  </a:cubicBezTo>
                  <a:cubicBezTo>
                    <a:pt x="433550" y="204801"/>
                    <a:pt x="616755" y="293431"/>
                    <a:pt x="621078" y="292350"/>
                  </a:cubicBezTo>
                  <a:cubicBezTo>
                    <a:pt x="625402" y="291269"/>
                    <a:pt x="508129" y="227499"/>
                    <a:pt x="426525" y="185346"/>
                  </a:cubicBezTo>
                  <a:cubicBezTo>
                    <a:pt x="344921" y="143193"/>
                    <a:pt x="150368" y="48078"/>
                    <a:pt x="131453" y="39431"/>
                  </a:cubicBezTo>
                  <a:cubicBezTo>
                    <a:pt x="112538" y="30784"/>
                    <a:pt x="333032" y="134546"/>
                    <a:pt x="313036" y="133465"/>
                  </a:cubicBezTo>
                  <a:cubicBezTo>
                    <a:pt x="293040" y="132384"/>
                    <a:pt x="152259" y="82665"/>
                    <a:pt x="1750" y="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2" name="フリーフォーム 441">
              <a:extLst>
                <a:ext uri="{FF2B5EF4-FFF2-40B4-BE49-F238E27FC236}">
                  <a16:creationId xmlns:a16="http://schemas.microsoft.com/office/drawing/2014/main" id="{43E8E44F-64C9-2566-7003-235B593A0AF1}"/>
                </a:ext>
              </a:extLst>
            </p:cNvPr>
            <p:cNvSpPr/>
            <p:nvPr/>
          </p:nvSpPr>
          <p:spPr>
            <a:xfrm>
              <a:off x="3649440" y="6189548"/>
              <a:ext cx="747461" cy="339123"/>
            </a:xfrm>
            <a:custGeom>
              <a:avLst/>
              <a:gdLst>
                <a:gd name="connsiteX0" fmla="*/ 1675 w 747461"/>
                <a:gd name="connsiteY0" fmla="*/ 337712 h 339123"/>
                <a:gd name="connsiteX1" fmla="*/ 261079 w 747461"/>
                <a:gd name="connsiteY1" fmla="*/ 188554 h 339123"/>
                <a:gd name="connsiteX2" fmla="*/ 744220 w 747461"/>
                <a:gd name="connsiteY2" fmla="*/ 486 h 339123"/>
                <a:gd name="connsiteX3" fmla="*/ 484815 w 747461"/>
                <a:gd name="connsiteY3" fmla="*/ 130188 h 339123"/>
                <a:gd name="connsiteX4" fmla="*/ 225411 w 747461"/>
                <a:gd name="connsiteY4" fmla="*/ 256648 h 339123"/>
                <a:gd name="connsiteX5" fmla="*/ 115164 w 747461"/>
                <a:gd name="connsiteY5" fmla="*/ 315014 h 339123"/>
                <a:gd name="connsiteX6" fmla="*/ 517241 w 747461"/>
                <a:gd name="connsiteY6" fmla="*/ 88035 h 339123"/>
                <a:gd name="connsiteX7" fmla="*/ 167045 w 747461"/>
                <a:gd name="connsiteY7" fmla="*/ 253405 h 339123"/>
                <a:gd name="connsiteX8" fmla="*/ 1675 w 747461"/>
                <a:gd name="connsiteY8" fmla="*/ 337712 h 33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61" h="339123">
                  <a:moveTo>
                    <a:pt x="1675" y="337712"/>
                  </a:moveTo>
                  <a:cubicBezTo>
                    <a:pt x="17347" y="326903"/>
                    <a:pt x="137322" y="244758"/>
                    <a:pt x="261079" y="188554"/>
                  </a:cubicBezTo>
                  <a:cubicBezTo>
                    <a:pt x="384836" y="132350"/>
                    <a:pt x="706931" y="10214"/>
                    <a:pt x="744220" y="486"/>
                  </a:cubicBezTo>
                  <a:cubicBezTo>
                    <a:pt x="781509" y="-9242"/>
                    <a:pt x="484815" y="130188"/>
                    <a:pt x="484815" y="130188"/>
                  </a:cubicBezTo>
                  <a:lnTo>
                    <a:pt x="225411" y="256648"/>
                  </a:lnTo>
                  <a:cubicBezTo>
                    <a:pt x="163803" y="287452"/>
                    <a:pt x="66526" y="343116"/>
                    <a:pt x="115164" y="315014"/>
                  </a:cubicBezTo>
                  <a:cubicBezTo>
                    <a:pt x="163802" y="286912"/>
                    <a:pt x="508594" y="98303"/>
                    <a:pt x="517241" y="88035"/>
                  </a:cubicBezTo>
                  <a:cubicBezTo>
                    <a:pt x="525888" y="77767"/>
                    <a:pt x="250811" y="211792"/>
                    <a:pt x="167045" y="253405"/>
                  </a:cubicBezTo>
                  <a:cubicBezTo>
                    <a:pt x="83279" y="295018"/>
                    <a:pt x="-13997" y="348521"/>
                    <a:pt x="1675" y="3377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3" name="フリーフォーム 442">
              <a:extLst>
                <a:ext uri="{FF2B5EF4-FFF2-40B4-BE49-F238E27FC236}">
                  <a16:creationId xmlns:a16="http://schemas.microsoft.com/office/drawing/2014/main" id="{569780BA-44C3-997F-C255-E55360ECA812}"/>
                </a:ext>
              </a:extLst>
            </p:cNvPr>
            <p:cNvSpPr/>
            <p:nvPr/>
          </p:nvSpPr>
          <p:spPr>
            <a:xfrm>
              <a:off x="4520093" y="6750945"/>
              <a:ext cx="160453" cy="415549"/>
            </a:xfrm>
            <a:custGeom>
              <a:avLst/>
              <a:gdLst>
                <a:gd name="connsiteX0" fmla="*/ 26 w 160453"/>
                <a:gd name="connsiteY0" fmla="*/ 51 h 415549"/>
                <a:gd name="connsiteX1" fmla="*/ 87575 w 160453"/>
                <a:gd name="connsiteY1" fmla="*/ 175149 h 415549"/>
                <a:gd name="connsiteX2" fmla="*/ 103788 w 160453"/>
                <a:gd name="connsiteY2" fmla="*/ 282153 h 415549"/>
                <a:gd name="connsiteX3" fmla="*/ 113516 w 160453"/>
                <a:gd name="connsiteY3" fmla="*/ 171906 h 415549"/>
                <a:gd name="connsiteX4" fmla="*/ 158911 w 160453"/>
                <a:gd name="connsiteY4" fmla="*/ 415098 h 415549"/>
                <a:gd name="connsiteX5" fmla="*/ 149184 w 160453"/>
                <a:gd name="connsiteY5" fmla="*/ 227029 h 415549"/>
                <a:gd name="connsiteX6" fmla="*/ 142698 w 160453"/>
                <a:gd name="connsiteY6" fmla="*/ 32476 h 415549"/>
                <a:gd name="connsiteX7" fmla="*/ 132971 w 160453"/>
                <a:gd name="connsiteY7" fmla="*/ 191361 h 415549"/>
                <a:gd name="connsiteX8" fmla="*/ 84333 w 160453"/>
                <a:gd name="connsiteY8" fmla="*/ 58417 h 415549"/>
                <a:gd name="connsiteX9" fmla="*/ 97303 w 160453"/>
                <a:gd name="connsiteY9" fmla="*/ 155693 h 415549"/>
                <a:gd name="connsiteX10" fmla="*/ 26 w 160453"/>
                <a:gd name="connsiteY10" fmla="*/ 51 h 41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53" h="415549">
                  <a:moveTo>
                    <a:pt x="26" y="51"/>
                  </a:moveTo>
                  <a:cubicBezTo>
                    <a:pt x="-1595" y="3294"/>
                    <a:pt x="70281" y="128132"/>
                    <a:pt x="87575" y="175149"/>
                  </a:cubicBezTo>
                  <a:cubicBezTo>
                    <a:pt x="104869" y="222166"/>
                    <a:pt x="99465" y="282693"/>
                    <a:pt x="103788" y="282153"/>
                  </a:cubicBezTo>
                  <a:cubicBezTo>
                    <a:pt x="108111" y="281613"/>
                    <a:pt x="104329" y="149749"/>
                    <a:pt x="113516" y="171906"/>
                  </a:cubicBezTo>
                  <a:cubicBezTo>
                    <a:pt x="122703" y="194064"/>
                    <a:pt x="152966" y="405911"/>
                    <a:pt x="158911" y="415098"/>
                  </a:cubicBezTo>
                  <a:cubicBezTo>
                    <a:pt x="164856" y="424285"/>
                    <a:pt x="151886" y="290799"/>
                    <a:pt x="149184" y="227029"/>
                  </a:cubicBezTo>
                  <a:cubicBezTo>
                    <a:pt x="146482" y="163259"/>
                    <a:pt x="145400" y="38421"/>
                    <a:pt x="142698" y="32476"/>
                  </a:cubicBezTo>
                  <a:cubicBezTo>
                    <a:pt x="139996" y="26531"/>
                    <a:pt x="142698" y="187038"/>
                    <a:pt x="132971" y="191361"/>
                  </a:cubicBezTo>
                  <a:cubicBezTo>
                    <a:pt x="123244" y="195684"/>
                    <a:pt x="90278" y="64362"/>
                    <a:pt x="84333" y="58417"/>
                  </a:cubicBezTo>
                  <a:cubicBezTo>
                    <a:pt x="78388" y="52472"/>
                    <a:pt x="110814" y="163800"/>
                    <a:pt x="97303" y="155693"/>
                  </a:cubicBezTo>
                  <a:cubicBezTo>
                    <a:pt x="83792" y="147587"/>
                    <a:pt x="1647" y="-3192"/>
                    <a:pt x="26" y="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4" name="フリーフォーム 443">
              <a:extLst>
                <a:ext uri="{FF2B5EF4-FFF2-40B4-BE49-F238E27FC236}">
                  <a16:creationId xmlns:a16="http://schemas.microsoft.com/office/drawing/2014/main" id="{EA5CB4A6-6432-09DE-6184-B3CFEE5303C6}"/>
                </a:ext>
              </a:extLst>
            </p:cNvPr>
            <p:cNvSpPr/>
            <p:nvPr/>
          </p:nvSpPr>
          <p:spPr>
            <a:xfrm>
              <a:off x="4449356" y="6702166"/>
              <a:ext cx="148752" cy="461178"/>
            </a:xfrm>
            <a:custGeom>
              <a:avLst/>
              <a:gdLst>
                <a:gd name="connsiteX0" fmla="*/ 12397 w 148752"/>
                <a:gd name="connsiteY0" fmla="*/ 191 h 461178"/>
                <a:gd name="connsiteX1" fmla="*/ 35095 w 148752"/>
                <a:gd name="connsiteY1" fmla="*/ 146106 h 461178"/>
                <a:gd name="connsiteX2" fmla="*/ 51308 w 148752"/>
                <a:gd name="connsiteY2" fmla="*/ 103953 h 461178"/>
                <a:gd name="connsiteX3" fmla="*/ 145342 w 148752"/>
                <a:gd name="connsiteY3" fmla="*/ 321204 h 461178"/>
                <a:gd name="connsiteX4" fmla="*/ 116159 w 148752"/>
                <a:gd name="connsiteY4" fmla="*/ 279051 h 461178"/>
                <a:gd name="connsiteX5" fmla="*/ 148584 w 148752"/>
                <a:gd name="connsiteY5" fmla="*/ 460634 h 461178"/>
                <a:gd name="connsiteX6" fmla="*/ 125887 w 148752"/>
                <a:gd name="connsiteY6" fmla="*/ 210957 h 461178"/>
                <a:gd name="connsiteX7" fmla="*/ 64278 w 148752"/>
                <a:gd name="connsiteY7" fmla="*/ 133136 h 461178"/>
                <a:gd name="connsiteX8" fmla="*/ 2670 w 148752"/>
                <a:gd name="connsiteY8" fmla="*/ 181774 h 461178"/>
                <a:gd name="connsiteX9" fmla="*/ 12397 w 148752"/>
                <a:gd name="connsiteY9" fmla="*/ 191 h 46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52" h="461178">
                  <a:moveTo>
                    <a:pt x="12397" y="191"/>
                  </a:moveTo>
                  <a:cubicBezTo>
                    <a:pt x="17801" y="-5754"/>
                    <a:pt x="28610" y="128812"/>
                    <a:pt x="35095" y="146106"/>
                  </a:cubicBezTo>
                  <a:cubicBezTo>
                    <a:pt x="41580" y="163400"/>
                    <a:pt x="32934" y="74770"/>
                    <a:pt x="51308" y="103953"/>
                  </a:cubicBezTo>
                  <a:cubicBezTo>
                    <a:pt x="69682" y="133136"/>
                    <a:pt x="134534" y="292021"/>
                    <a:pt x="145342" y="321204"/>
                  </a:cubicBezTo>
                  <a:cubicBezTo>
                    <a:pt x="156150" y="350387"/>
                    <a:pt x="115619" y="255813"/>
                    <a:pt x="116159" y="279051"/>
                  </a:cubicBezTo>
                  <a:cubicBezTo>
                    <a:pt x="116699" y="302289"/>
                    <a:pt x="146963" y="471983"/>
                    <a:pt x="148584" y="460634"/>
                  </a:cubicBezTo>
                  <a:cubicBezTo>
                    <a:pt x="150205" y="449285"/>
                    <a:pt x="139938" y="265540"/>
                    <a:pt x="125887" y="210957"/>
                  </a:cubicBezTo>
                  <a:cubicBezTo>
                    <a:pt x="111836" y="156374"/>
                    <a:pt x="84814" y="138000"/>
                    <a:pt x="64278" y="133136"/>
                  </a:cubicBezTo>
                  <a:cubicBezTo>
                    <a:pt x="43742" y="128272"/>
                    <a:pt x="10776" y="201229"/>
                    <a:pt x="2670" y="181774"/>
                  </a:cubicBezTo>
                  <a:cubicBezTo>
                    <a:pt x="-5436" y="162319"/>
                    <a:pt x="6993" y="6136"/>
                    <a:pt x="12397" y="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5" name="フリーフォーム 444">
              <a:extLst>
                <a:ext uri="{FF2B5EF4-FFF2-40B4-BE49-F238E27FC236}">
                  <a16:creationId xmlns:a16="http://schemas.microsoft.com/office/drawing/2014/main" id="{358C20F7-3298-98D3-88BF-7F70E154BA36}"/>
                </a:ext>
              </a:extLst>
            </p:cNvPr>
            <p:cNvSpPr/>
            <p:nvPr/>
          </p:nvSpPr>
          <p:spPr>
            <a:xfrm>
              <a:off x="3697349" y="6294521"/>
              <a:ext cx="918737" cy="146041"/>
            </a:xfrm>
            <a:custGeom>
              <a:avLst/>
              <a:gdLst>
                <a:gd name="connsiteX0" fmla="*/ 2404 w 918737"/>
                <a:gd name="connsiteY0" fmla="*/ 132219 h 146041"/>
                <a:gd name="connsiteX1" fmla="*/ 709281 w 918737"/>
                <a:gd name="connsiteY1" fmla="*/ 54398 h 146041"/>
                <a:gd name="connsiteX2" fmla="*/ 563366 w 918737"/>
                <a:gd name="connsiteY2" fmla="*/ 73853 h 146041"/>
                <a:gd name="connsiteX3" fmla="*/ 913562 w 918737"/>
                <a:gd name="connsiteY3" fmla="*/ 2517 h 146041"/>
                <a:gd name="connsiteX4" fmla="*/ 741706 w 918737"/>
                <a:gd name="connsiteY4" fmla="*/ 28458 h 146041"/>
                <a:gd name="connsiteX5" fmla="*/ 326660 w 918737"/>
                <a:gd name="connsiteY5" fmla="*/ 145190 h 146041"/>
                <a:gd name="connsiteX6" fmla="*/ 472574 w 918737"/>
                <a:gd name="connsiteY6" fmla="*/ 83581 h 146041"/>
                <a:gd name="connsiteX7" fmla="*/ 2404 w 918737"/>
                <a:gd name="connsiteY7" fmla="*/ 132219 h 14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737" h="146041">
                  <a:moveTo>
                    <a:pt x="2404" y="132219"/>
                  </a:moveTo>
                  <a:cubicBezTo>
                    <a:pt x="41855" y="127355"/>
                    <a:pt x="615787" y="64126"/>
                    <a:pt x="709281" y="54398"/>
                  </a:cubicBezTo>
                  <a:cubicBezTo>
                    <a:pt x="802775" y="44670"/>
                    <a:pt x="529319" y="82500"/>
                    <a:pt x="563366" y="73853"/>
                  </a:cubicBezTo>
                  <a:cubicBezTo>
                    <a:pt x="597413" y="65206"/>
                    <a:pt x="883839" y="10083"/>
                    <a:pt x="913562" y="2517"/>
                  </a:cubicBezTo>
                  <a:cubicBezTo>
                    <a:pt x="943285" y="-5049"/>
                    <a:pt x="839523" y="4679"/>
                    <a:pt x="741706" y="28458"/>
                  </a:cubicBezTo>
                  <a:cubicBezTo>
                    <a:pt x="643889" y="52237"/>
                    <a:pt x="371515" y="136003"/>
                    <a:pt x="326660" y="145190"/>
                  </a:cubicBezTo>
                  <a:cubicBezTo>
                    <a:pt x="281805" y="154377"/>
                    <a:pt x="523915" y="86283"/>
                    <a:pt x="472574" y="83581"/>
                  </a:cubicBezTo>
                  <a:cubicBezTo>
                    <a:pt x="421234" y="80879"/>
                    <a:pt x="-37047" y="137083"/>
                    <a:pt x="2404" y="1322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6" name="フリーフォーム 445">
              <a:extLst>
                <a:ext uri="{FF2B5EF4-FFF2-40B4-BE49-F238E27FC236}">
                  <a16:creationId xmlns:a16="http://schemas.microsoft.com/office/drawing/2014/main" id="{837DA609-6154-A664-C12E-62FC1516491B}"/>
                </a:ext>
              </a:extLst>
            </p:cNvPr>
            <p:cNvSpPr/>
            <p:nvPr/>
          </p:nvSpPr>
          <p:spPr>
            <a:xfrm>
              <a:off x="2777965" y="7644871"/>
              <a:ext cx="1593297" cy="448737"/>
            </a:xfrm>
            <a:custGeom>
              <a:avLst/>
              <a:gdLst>
                <a:gd name="connsiteX0" fmla="*/ 295435 w 1593297"/>
                <a:gd name="connsiteY0" fmla="*/ 529 h 448737"/>
                <a:gd name="connsiteX1" fmla="*/ 22385 w 1593297"/>
                <a:gd name="connsiteY1" fmla="*/ 216429 h 448737"/>
                <a:gd name="connsiteX2" fmla="*/ 143035 w 1593297"/>
                <a:gd name="connsiteY2" fmla="*/ 143404 h 448737"/>
                <a:gd name="connsiteX3" fmla="*/ 384335 w 1593297"/>
                <a:gd name="connsiteY3" fmla="*/ 111654 h 448737"/>
                <a:gd name="connsiteX4" fmla="*/ 216060 w 1593297"/>
                <a:gd name="connsiteY4" fmla="*/ 171979 h 448737"/>
                <a:gd name="connsiteX5" fmla="*/ 466885 w 1593297"/>
                <a:gd name="connsiteY5" fmla="*/ 245004 h 448737"/>
                <a:gd name="connsiteX6" fmla="*/ 435135 w 1593297"/>
                <a:gd name="connsiteY6" fmla="*/ 248179 h 448737"/>
                <a:gd name="connsiteX7" fmla="*/ 771685 w 1593297"/>
                <a:gd name="connsiteY7" fmla="*/ 391054 h 448737"/>
                <a:gd name="connsiteX8" fmla="*/ 768510 w 1593297"/>
                <a:gd name="connsiteY8" fmla="*/ 375179 h 448737"/>
                <a:gd name="connsiteX9" fmla="*/ 1025685 w 1593297"/>
                <a:gd name="connsiteY9" fmla="*/ 438679 h 448737"/>
                <a:gd name="connsiteX10" fmla="*/ 1260635 w 1593297"/>
                <a:gd name="connsiteY10" fmla="*/ 368829 h 448737"/>
                <a:gd name="connsiteX11" fmla="*/ 1213010 w 1593297"/>
                <a:gd name="connsiteY11" fmla="*/ 333904 h 448737"/>
                <a:gd name="connsiteX12" fmla="*/ 1590835 w 1593297"/>
                <a:gd name="connsiteY12" fmla="*/ 279929 h 448737"/>
                <a:gd name="connsiteX13" fmla="*/ 1000285 w 1593297"/>
                <a:gd name="connsiteY13" fmla="*/ 438679 h 448737"/>
                <a:gd name="connsiteX14" fmla="*/ 803435 w 1593297"/>
                <a:gd name="connsiteY14" fmla="*/ 419629 h 448737"/>
                <a:gd name="connsiteX15" fmla="*/ 355760 w 1593297"/>
                <a:gd name="connsiteY15" fmla="*/ 314854 h 448737"/>
                <a:gd name="connsiteX16" fmla="*/ 6510 w 1593297"/>
                <a:gd name="connsiteY16" fmla="*/ 245004 h 448737"/>
                <a:gd name="connsiteX17" fmla="*/ 187485 w 1593297"/>
                <a:gd name="connsiteY17" fmla="*/ 254529 h 448737"/>
                <a:gd name="connsiteX18" fmla="*/ 882810 w 1593297"/>
                <a:gd name="connsiteY18" fmla="*/ 425979 h 448737"/>
                <a:gd name="connsiteX19" fmla="*/ 190660 w 1593297"/>
                <a:gd name="connsiteY19" fmla="*/ 191029 h 448737"/>
                <a:gd name="connsiteX20" fmla="*/ 108110 w 1593297"/>
                <a:gd name="connsiteY20" fmla="*/ 156104 h 448737"/>
                <a:gd name="connsiteX21" fmla="*/ 295435 w 1593297"/>
                <a:gd name="connsiteY21" fmla="*/ 529 h 44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93297" h="448737">
                  <a:moveTo>
                    <a:pt x="295435" y="529"/>
                  </a:moveTo>
                  <a:cubicBezTo>
                    <a:pt x="281148" y="10583"/>
                    <a:pt x="47785" y="192617"/>
                    <a:pt x="22385" y="216429"/>
                  </a:cubicBezTo>
                  <a:cubicBezTo>
                    <a:pt x="-3015" y="240242"/>
                    <a:pt x="82710" y="160866"/>
                    <a:pt x="143035" y="143404"/>
                  </a:cubicBezTo>
                  <a:cubicBezTo>
                    <a:pt x="203360" y="125942"/>
                    <a:pt x="372164" y="106892"/>
                    <a:pt x="384335" y="111654"/>
                  </a:cubicBezTo>
                  <a:cubicBezTo>
                    <a:pt x="396506" y="116416"/>
                    <a:pt x="202302" y="149754"/>
                    <a:pt x="216060" y="171979"/>
                  </a:cubicBezTo>
                  <a:cubicBezTo>
                    <a:pt x="229818" y="194204"/>
                    <a:pt x="430373" y="232304"/>
                    <a:pt x="466885" y="245004"/>
                  </a:cubicBezTo>
                  <a:cubicBezTo>
                    <a:pt x="503398" y="257704"/>
                    <a:pt x="384335" y="223837"/>
                    <a:pt x="435135" y="248179"/>
                  </a:cubicBezTo>
                  <a:cubicBezTo>
                    <a:pt x="485935" y="272521"/>
                    <a:pt x="716123" y="369887"/>
                    <a:pt x="771685" y="391054"/>
                  </a:cubicBezTo>
                  <a:cubicBezTo>
                    <a:pt x="827248" y="412221"/>
                    <a:pt x="726177" y="367242"/>
                    <a:pt x="768510" y="375179"/>
                  </a:cubicBezTo>
                  <a:cubicBezTo>
                    <a:pt x="810843" y="383116"/>
                    <a:pt x="943664" y="439737"/>
                    <a:pt x="1025685" y="438679"/>
                  </a:cubicBezTo>
                  <a:cubicBezTo>
                    <a:pt x="1107706" y="437621"/>
                    <a:pt x="1229414" y="386291"/>
                    <a:pt x="1260635" y="368829"/>
                  </a:cubicBezTo>
                  <a:cubicBezTo>
                    <a:pt x="1291856" y="351367"/>
                    <a:pt x="1157977" y="348721"/>
                    <a:pt x="1213010" y="333904"/>
                  </a:cubicBezTo>
                  <a:cubicBezTo>
                    <a:pt x="1268043" y="319087"/>
                    <a:pt x="1626289" y="262467"/>
                    <a:pt x="1590835" y="279929"/>
                  </a:cubicBezTo>
                  <a:cubicBezTo>
                    <a:pt x="1555381" y="297391"/>
                    <a:pt x="1131518" y="415396"/>
                    <a:pt x="1000285" y="438679"/>
                  </a:cubicBezTo>
                  <a:cubicBezTo>
                    <a:pt x="869052" y="461962"/>
                    <a:pt x="910856" y="440266"/>
                    <a:pt x="803435" y="419629"/>
                  </a:cubicBezTo>
                  <a:cubicBezTo>
                    <a:pt x="696014" y="398992"/>
                    <a:pt x="488581" y="343958"/>
                    <a:pt x="355760" y="314854"/>
                  </a:cubicBezTo>
                  <a:cubicBezTo>
                    <a:pt x="222939" y="285750"/>
                    <a:pt x="34556" y="255058"/>
                    <a:pt x="6510" y="245004"/>
                  </a:cubicBezTo>
                  <a:cubicBezTo>
                    <a:pt x="-21536" y="234950"/>
                    <a:pt x="41435" y="224367"/>
                    <a:pt x="187485" y="254529"/>
                  </a:cubicBezTo>
                  <a:cubicBezTo>
                    <a:pt x="333535" y="284691"/>
                    <a:pt x="882281" y="436562"/>
                    <a:pt x="882810" y="425979"/>
                  </a:cubicBezTo>
                  <a:cubicBezTo>
                    <a:pt x="883339" y="415396"/>
                    <a:pt x="319777" y="236008"/>
                    <a:pt x="190660" y="191029"/>
                  </a:cubicBezTo>
                  <a:cubicBezTo>
                    <a:pt x="61543" y="146050"/>
                    <a:pt x="93293" y="185737"/>
                    <a:pt x="108110" y="156104"/>
                  </a:cubicBezTo>
                  <a:cubicBezTo>
                    <a:pt x="122927" y="126471"/>
                    <a:pt x="309722" y="-9525"/>
                    <a:pt x="295435" y="5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7" name="フリーフォーム 446">
              <a:extLst>
                <a:ext uri="{FF2B5EF4-FFF2-40B4-BE49-F238E27FC236}">
                  <a16:creationId xmlns:a16="http://schemas.microsoft.com/office/drawing/2014/main" id="{7B569228-4A22-CFE3-A4A8-2DE7823B568B}"/>
                </a:ext>
              </a:extLst>
            </p:cNvPr>
            <p:cNvSpPr/>
            <p:nvPr/>
          </p:nvSpPr>
          <p:spPr>
            <a:xfrm>
              <a:off x="2772080" y="7578423"/>
              <a:ext cx="485470" cy="378155"/>
            </a:xfrm>
            <a:custGeom>
              <a:avLst/>
              <a:gdLst>
                <a:gd name="connsiteX0" fmla="*/ 342595 w 485470"/>
                <a:gd name="connsiteY0" fmla="*/ 302 h 378155"/>
                <a:gd name="connsiteX1" fmla="*/ 6045 w 485470"/>
                <a:gd name="connsiteY1" fmla="*/ 263827 h 378155"/>
                <a:gd name="connsiteX2" fmla="*/ 123520 w 485470"/>
                <a:gd name="connsiteY2" fmla="*/ 190802 h 378155"/>
                <a:gd name="connsiteX3" fmla="*/ 88595 w 485470"/>
                <a:gd name="connsiteY3" fmla="*/ 241602 h 378155"/>
                <a:gd name="connsiteX4" fmla="*/ 180670 w 485470"/>
                <a:gd name="connsiteY4" fmla="*/ 289227 h 378155"/>
                <a:gd name="connsiteX5" fmla="*/ 167970 w 485470"/>
                <a:gd name="connsiteY5" fmla="*/ 276527 h 378155"/>
                <a:gd name="connsiteX6" fmla="*/ 485470 w 485470"/>
                <a:gd name="connsiteY6" fmla="*/ 378127 h 378155"/>
                <a:gd name="connsiteX7" fmla="*/ 164795 w 485470"/>
                <a:gd name="connsiteY7" fmla="*/ 286052 h 378155"/>
                <a:gd name="connsiteX8" fmla="*/ 47320 w 485470"/>
                <a:gd name="connsiteY8" fmla="*/ 213027 h 378155"/>
                <a:gd name="connsiteX9" fmla="*/ 342595 w 485470"/>
                <a:gd name="connsiteY9" fmla="*/ 302 h 3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470" h="378155">
                  <a:moveTo>
                    <a:pt x="342595" y="302"/>
                  </a:moveTo>
                  <a:cubicBezTo>
                    <a:pt x="335716" y="8769"/>
                    <a:pt x="42557" y="232077"/>
                    <a:pt x="6045" y="263827"/>
                  </a:cubicBezTo>
                  <a:cubicBezTo>
                    <a:pt x="-30467" y="295577"/>
                    <a:pt x="109762" y="194506"/>
                    <a:pt x="123520" y="190802"/>
                  </a:cubicBezTo>
                  <a:cubicBezTo>
                    <a:pt x="137278" y="187098"/>
                    <a:pt x="79070" y="225198"/>
                    <a:pt x="88595" y="241602"/>
                  </a:cubicBezTo>
                  <a:cubicBezTo>
                    <a:pt x="98120" y="258006"/>
                    <a:pt x="167441" y="283406"/>
                    <a:pt x="180670" y="289227"/>
                  </a:cubicBezTo>
                  <a:cubicBezTo>
                    <a:pt x="193899" y="295048"/>
                    <a:pt x="117170" y="261710"/>
                    <a:pt x="167970" y="276527"/>
                  </a:cubicBezTo>
                  <a:cubicBezTo>
                    <a:pt x="218770" y="291344"/>
                    <a:pt x="485999" y="376540"/>
                    <a:pt x="485470" y="378127"/>
                  </a:cubicBezTo>
                  <a:cubicBezTo>
                    <a:pt x="484941" y="379714"/>
                    <a:pt x="237820" y="313569"/>
                    <a:pt x="164795" y="286052"/>
                  </a:cubicBezTo>
                  <a:cubicBezTo>
                    <a:pt x="91770" y="258535"/>
                    <a:pt x="11866" y="262240"/>
                    <a:pt x="47320" y="213027"/>
                  </a:cubicBezTo>
                  <a:cubicBezTo>
                    <a:pt x="82774" y="163814"/>
                    <a:pt x="349474" y="-8165"/>
                    <a:pt x="342595" y="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8" name="フリーフォーム 447">
              <a:extLst>
                <a:ext uri="{FF2B5EF4-FFF2-40B4-BE49-F238E27FC236}">
                  <a16:creationId xmlns:a16="http://schemas.microsoft.com/office/drawing/2014/main" id="{070C22CC-1E85-C004-D9E5-3AF37487C565}"/>
                </a:ext>
              </a:extLst>
            </p:cNvPr>
            <p:cNvSpPr/>
            <p:nvPr/>
          </p:nvSpPr>
          <p:spPr>
            <a:xfrm>
              <a:off x="2669012" y="7638041"/>
              <a:ext cx="696676" cy="550312"/>
            </a:xfrm>
            <a:custGeom>
              <a:avLst/>
              <a:gdLst>
                <a:gd name="connsiteX0" fmla="*/ 198013 w 696676"/>
                <a:gd name="connsiteY0" fmla="*/ 10534 h 550312"/>
                <a:gd name="connsiteX1" fmla="*/ 10688 w 696676"/>
                <a:gd name="connsiteY1" fmla="*/ 201034 h 550312"/>
                <a:gd name="connsiteX2" fmla="*/ 32913 w 696676"/>
                <a:gd name="connsiteY2" fmla="*/ 172459 h 550312"/>
                <a:gd name="connsiteX3" fmla="*/ 115463 w 696676"/>
                <a:gd name="connsiteY3" fmla="*/ 369309 h 550312"/>
                <a:gd name="connsiteX4" fmla="*/ 96413 w 696676"/>
                <a:gd name="connsiteY4" fmla="*/ 305809 h 550312"/>
                <a:gd name="connsiteX5" fmla="*/ 185313 w 696676"/>
                <a:gd name="connsiteY5" fmla="*/ 496309 h 550312"/>
                <a:gd name="connsiteX6" fmla="*/ 166263 w 696676"/>
                <a:gd name="connsiteY6" fmla="*/ 413759 h 550312"/>
                <a:gd name="connsiteX7" fmla="*/ 385338 w 696676"/>
                <a:gd name="connsiteY7" fmla="*/ 483609 h 550312"/>
                <a:gd name="connsiteX8" fmla="*/ 359938 w 696676"/>
                <a:gd name="connsiteY8" fmla="*/ 455034 h 550312"/>
                <a:gd name="connsiteX9" fmla="*/ 531388 w 696676"/>
                <a:gd name="connsiteY9" fmla="*/ 543934 h 550312"/>
                <a:gd name="connsiteX10" fmla="*/ 502813 w 696676"/>
                <a:gd name="connsiteY10" fmla="*/ 493134 h 550312"/>
                <a:gd name="connsiteX11" fmla="*/ 696488 w 696676"/>
                <a:gd name="connsiteY11" fmla="*/ 550284 h 550312"/>
                <a:gd name="connsiteX12" fmla="*/ 531388 w 696676"/>
                <a:gd name="connsiteY12" fmla="*/ 499484 h 550312"/>
                <a:gd name="connsiteX13" fmla="*/ 194838 w 696676"/>
                <a:gd name="connsiteY13" fmla="*/ 413759 h 550312"/>
                <a:gd name="connsiteX14" fmla="*/ 102763 w 696676"/>
                <a:gd name="connsiteY14" fmla="*/ 318509 h 550312"/>
                <a:gd name="connsiteX15" fmla="*/ 36088 w 696676"/>
                <a:gd name="connsiteY15" fmla="*/ 147059 h 550312"/>
                <a:gd name="connsiteX16" fmla="*/ 153563 w 696676"/>
                <a:gd name="connsiteY16" fmla="*/ 35934 h 550312"/>
                <a:gd name="connsiteX17" fmla="*/ 198013 w 696676"/>
                <a:gd name="connsiteY17" fmla="*/ 10534 h 55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6676" h="550312">
                  <a:moveTo>
                    <a:pt x="198013" y="10534"/>
                  </a:moveTo>
                  <a:cubicBezTo>
                    <a:pt x="174201" y="38051"/>
                    <a:pt x="38205" y="174047"/>
                    <a:pt x="10688" y="201034"/>
                  </a:cubicBezTo>
                  <a:cubicBezTo>
                    <a:pt x="-16829" y="228022"/>
                    <a:pt x="15450" y="144413"/>
                    <a:pt x="32913" y="172459"/>
                  </a:cubicBezTo>
                  <a:cubicBezTo>
                    <a:pt x="50375" y="200505"/>
                    <a:pt x="104880" y="347084"/>
                    <a:pt x="115463" y="369309"/>
                  </a:cubicBezTo>
                  <a:cubicBezTo>
                    <a:pt x="126046" y="391534"/>
                    <a:pt x="84771" y="284642"/>
                    <a:pt x="96413" y="305809"/>
                  </a:cubicBezTo>
                  <a:cubicBezTo>
                    <a:pt x="108055" y="326976"/>
                    <a:pt x="173671" y="478317"/>
                    <a:pt x="185313" y="496309"/>
                  </a:cubicBezTo>
                  <a:cubicBezTo>
                    <a:pt x="196955" y="514301"/>
                    <a:pt x="132926" y="415876"/>
                    <a:pt x="166263" y="413759"/>
                  </a:cubicBezTo>
                  <a:cubicBezTo>
                    <a:pt x="199600" y="411642"/>
                    <a:pt x="353059" y="476730"/>
                    <a:pt x="385338" y="483609"/>
                  </a:cubicBezTo>
                  <a:cubicBezTo>
                    <a:pt x="417617" y="490488"/>
                    <a:pt x="335596" y="444980"/>
                    <a:pt x="359938" y="455034"/>
                  </a:cubicBezTo>
                  <a:cubicBezTo>
                    <a:pt x="384280" y="465088"/>
                    <a:pt x="507576" y="537584"/>
                    <a:pt x="531388" y="543934"/>
                  </a:cubicBezTo>
                  <a:cubicBezTo>
                    <a:pt x="555200" y="550284"/>
                    <a:pt x="475296" y="492076"/>
                    <a:pt x="502813" y="493134"/>
                  </a:cubicBezTo>
                  <a:cubicBezTo>
                    <a:pt x="530330" y="494192"/>
                    <a:pt x="691726" y="549226"/>
                    <a:pt x="696488" y="550284"/>
                  </a:cubicBezTo>
                  <a:cubicBezTo>
                    <a:pt x="701250" y="551342"/>
                    <a:pt x="614996" y="522238"/>
                    <a:pt x="531388" y="499484"/>
                  </a:cubicBezTo>
                  <a:cubicBezTo>
                    <a:pt x="447780" y="476730"/>
                    <a:pt x="266276" y="443922"/>
                    <a:pt x="194838" y="413759"/>
                  </a:cubicBezTo>
                  <a:cubicBezTo>
                    <a:pt x="123400" y="383597"/>
                    <a:pt x="129221" y="362959"/>
                    <a:pt x="102763" y="318509"/>
                  </a:cubicBezTo>
                  <a:cubicBezTo>
                    <a:pt x="76305" y="274059"/>
                    <a:pt x="27621" y="194155"/>
                    <a:pt x="36088" y="147059"/>
                  </a:cubicBezTo>
                  <a:cubicBezTo>
                    <a:pt x="44555" y="99963"/>
                    <a:pt x="127105" y="56042"/>
                    <a:pt x="153563" y="35934"/>
                  </a:cubicBezTo>
                  <a:cubicBezTo>
                    <a:pt x="180021" y="15826"/>
                    <a:pt x="221825" y="-16983"/>
                    <a:pt x="198013" y="105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 448">
              <a:extLst>
                <a:ext uri="{FF2B5EF4-FFF2-40B4-BE49-F238E27FC236}">
                  <a16:creationId xmlns:a16="http://schemas.microsoft.com/office/drawing/2014/main" id="{3F2BD8B6-15E0-7A42-4D69-3888104A8B65}"/>
                </a:ext>
              </a:extLst>
            </p:cNvPr>
            <p:cNvSpPr/>
            <p:nvPr/>
          </p:nvSpPr>
          <p:spPr>
            <a:xfrm>
              <a:off x="2770886" y="7886473"/>
              <a:ext cx="843198" cy="301857"/>
            </a:xfrm>
            <a:custGeom>
              <a:avLst/>
              <a:gdLst>
                <a:gd name="connsiteX0" fmla="*/ 889 w 843198"/>
                <a:gd name="connsiteY0" fmla="*/ 227 h 301857"/>
                <a:gd name="connsiteX1" fmla="*/ 89789 w 843198"/>
                <a:gd name="connsiteY1" fmla="*/ 111352 h 301857"/>
                <a:gd name="connsiteX2" fmla="*/ 219964 w 843198"/>
                <a:gd name="connsiteY2" fmla="*/ 168502 h 301857"/>
                <a:gd name="connsiteX3" fmla="*/ 185039 w 843198"/>
                <a:gd name="connsiteY3" fmla="*/ 155802 h 301857"/>
                <a:gd name="connsiteX4" fmla="*/ 327914 w 843198"/>
                <a:gd name="connsiteY4" fmla="*/ 168502 h 301857"/>
                <a:gd name="connsiteX5" fmla="*/ 423164 w 843198"/>
                <a:gd name="connsiteY5" fmla="*/ 244702 h 301857"/>
                <a:gd name="connsiteX6" fmla="*/ 435864 w 843198"/>
                <a:gd name="connsiteY6" fmla="*/ 203427 h 301857"/>
                <a:gd name="connsiteX7" fmla="*/ 651764 w 843198"/>
                <a:gd name="connsiteY7" fmla="*/ 270102 h 301857"/>
                <a:gd name="connsiteX8" fmla="*/ 604139 w 843198"/>
                <a:gd name="connsiteY8" fmla="*/ 251052 h 301857"/>
                <a:gd name="connsiteX9" fmla="*/ 715264 w 843198"/>
                <a:gd name="connsiteY9" fmla="*/ 301852 h 301857"/>
                <a:gd name="connsiteX10" fmla="*/ 664464 w 843198"/>
                <a:gd name="connsiteY10" fmla="*/ 254227 h 301857"/>
                <a:gd name="connsiteX11" fmla="*/ 842264 w 843198"/>
                <a:gd name="connsiteY11" fmla="*/ 257402 h 301857"/>
                <a:gd name="connsiteX12" fmla="*/ 737489 w 843198"/>
                <a:gd name="connsiteY12" fmla="*/ 257402 h 301857"/>
                <a:gd name="connsiteX13" fmla="*/ 804164 w 843198"/>
                <a:gd name="connsiteY13" fmla="*/ 254227 h 301857"/>
                <a:gd name="connsiteX14" fmla="*/ 337439 w 843198"/>
                <a:gd name="connsiteY14" fmla="*/ 190727 h 301857"/>
                <a:gd name="connsiteX15" fmla="*/ 162814 w 843198"/>
                <a:gd name="connsiteY15" fmla="*/ 6577 h 301857"/>
                <a:gd name="connsiteX16" fmla="*/ 337439 w 843198"/>
                <a:gd name="connsiteY16" fmla="*/ 181202 h 301857"/>
                <a:gd name="connsiteX17" fmla="*/ 143764 w 843198"/>
                <a:gd name="connsiteY17" fmla="*/ 143102 h 301857"/>
                <a:gd name="connsiteX18" fmla="*/ 889 w 843198"/>
                <a:gd name="connsiteY18" fmla="*/ 227 h 30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3198" h="301857">
                  <a:moveTo>
                    <a:pt x="889" y="227"/>
                  </a:moveTo>
                  <a:cubicBezTo>
                    <a:pt x="-8107" y="-5065"/>
                    <a:pt x="53277" y="83306"/>
                    <a:pt x="89789" y="111352"/>
                  </a:cubicBezTo>
                  <a:cubicBezTo>
                    <a:pt x="126301" y="139398"/>
                    <a:pt x="204089" y="161094"/>
                    <a:pt x="219964" y="168502"/>
                  </a:cubicBezTo>
                  <a:cubicBezTo>
                    <a:pt x="235839" y="175910"/>
                    <a:pt x="167047" y="155802"/>
                    <a:pt x="185039" y="155802"/>
                  </a:cubicBezTo>
                  <a:cubicBezTo>
                    <a:pt x="203031" y="155802"/>
                    <a:pt x="288227" y="153685"/>
                    <a:pt x="327914" y="168502"/>
                  </a:cubicBezTo>
                  <a:cubicBezTo>
                    <a:pt x="367601" y="183319"/>
                    <a:pt x="405172" y="238881"/>
                    <a:pt x="423164" y="244702"/>
                  </a:cubicBezTo>
                  <a:cubicBezTo>
                    <a:pt x="441156" y="250523"/>
                    <a:pt x="397764" y="199194"/>
                    <a:pt x="435864" y="203427"/>
                  </a:cubicBezTo>
                  <a:cubicBezTo>
                    <a:pt x="473964" y="207660"/>
                    <a:pt x="623718" y="262165"/>
                    <a:pt x="651764" y="270102"/>
                  </a:cubicBezTo>
                  <a:cubicBezTo>
                    <a:pt x="679810" y="278040"/>
                    <a:pt x="593556" y="245760"/>
                    <a:pt x="604139" y="251052"/>
                  </a:cubicBezTo>
                  <a:cubicBezTo>
                    <a:pt x="614722" y="256344"/>
                    <a:pt x="705210" y="301323"/>
                    <a:pt x="715264" y="301852"/>
                  </a:cubicBezTo>
                  <a:cubicBezTo>
                    <a:pt x="725318" y="302381"/>
                    <a:pt x="643297" y="261635"/>
                    <a:pt x="664464" y="254227"/>
                  </a:cubicBezTo>
                  <a:cubicBezTo>
                    <a:pt x="685631" y="246819"/>
                    <a:pt x="830093" y="256873"/>
                    <a:pt x="842264" y="257402"/>
                  </a:cubicBezTo>
                  <a:cubicBezTo>
                    <a:pt x="854435" y="257931"/>
                    <a:pt x="743839" y="257931"/>
                    <a:pt x="737489" y="257402"/>
                  </a:cubicBezTo>
                  <a:cubicBezTo>
                    <a:pt x="731139" y="256873"/>
                    <a:pt x="870839" y="265340"/>
                    <a:pt x="804164" y="254227"/>
                  </a:cubicBezTo>
                  <a:cubicBezTo>
                    <a:pt x="737489" y="243115"/>
                    <a:pt x="444331" y="232002"/>
                    <a:pt x="337439" y="190727"/>
                  </a:cubicBezTo>
                  <a:cubicBezTo>
                    <a:pt x="230547" y="149452"/>
                    <a:pt x="162814" y="6577"/>
                    <a:pt x="162814" y="6577"/>
                  </a:cubicBezTo>
                  <a:cubicBezTo>
                    <a:pt x="162814" y="4990"/>
                    <a:pt x="340614" y="158448"/>
                    <a:pt x="337439" y="181202"/>
                  </a:cubicBezTo>
                  <a:cubicBezTo>
                    <a:pt x="334264" y="203956"/>
                    <a:pt x="199327" y="170619"/>
                    <a:pt x="143764" y="143102"/>
                  </a:cubicBezTo>
                  <a:cubicBezTo>
                    <a:pt x="88201" y="115585"/>
                    <a:pt x="9885" y="5519"/>
                    <a:pt x="889" y="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 449">
              <a:extLst>
                <a:ext uri="{FF2B5EF4-FFF2-40B4-BE49-F238E27FC236}">
                  <a16:creationId xmlns:a16="http://schemas.microsoft.com/office/drawing/2014/main" id="{41803179-0523-293A-6BAB-B0C19A636F0F}"/>
                </a:ext>
              </a:extLst>
            </p:cNvPr>
            <p:cNvSpPr/>
            <p:nvPr/>
          </p:nvSpPr>
          <p:spPr>
            <a:xfrm>
              <a:off x="2105025" y="7600930"/>
              <a:ext cx="996950" cy="317660"/>
            </a:xfrm>
            <a:custGeom>
              <a:avLst/>
              <a:gdLst>
                <a:gd name="connsiteX0" fmla="*/ 996950 w 996950"/>
                <a:gd name="connsiteY0" fmla="*/ 20 h 317660"/>
                <a:gd name="connsiteX1" fmla="*/ 342900 w 996950"/>
                <a:gd name="connsiteY1" fmla="*/ 196870 h 317660"/>
                <a:gd name="connsiteX2" fmla="*/ 0 w 996950"/>
                <a:gd name="connsiteY2" fmla="*/ 317520 h 317660"/>
                <a:gd name="connsiteX3" fmla="*/ 342900 w 996950"/>
                <a:gd name="connsiteY3" fmla="*/ 219095 h 317660"/>
                <a:gd name="connsiteX4" fmla="*/ 698500 w 996950"/>
                <a:gd name="connsiteY4" fmla="*/ 127020 h 317660"/>
                <a:gd name="connsiteX5" fmla="*/ 339725 w 996950"/>
                <a:gd name="connsiteY5" fmla="*/ 184170 h 317660"/>
                <a:gd name="connsiteX6" fmla="*/ 996950 w 996950"/>
                <a:gd name="connsiteY6" fmla="*/ 20 h 31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6950" h="317660">
                  <a:moveTo>
                    <a:pt x="996950" y="20"/>
                  </a:moveTo>
                  <a:cubicBezTo>
                    <a:pt x="997479" y="2137"/>
                    <a:pt x="509058" y="143953"/>
                    <a:pt x="342900" y="196870"/>
                  </a:cubicBezTo>
                  <a:cubicBezTo>
                    <a:pt x="176742" y="249787"/>
                    <a:pt x="0" y="313816"/>
                    <a:pt x="0" y="317520"/>
                  </a:cubicBezTo>
                  <a:cubicBezTo>
                    <a:pt x="0" y="321224"/>
                    <a:pt x="226483" y="250845"/>
                    <a:pt x="342900" y="219095"/>
                  </a:cubicBezTo>
                  <a:cubicBezTo>
                    <a:pt x="459317" y="187345"/>
                    <a:pt x="699029" y="132841"/>
                    <a:pt x="698500" y="127020"/>
                  </a:cubicBezTo>
                  <a:cubicBezTo>
                    <a:pt x="697971" y="121199"/>
                    <a:pt x="294746" y="205337"/>
                    <a:pt x="339725" y="184170"/>
                  </a:cubicBezTo>
                  <a:cubicBezTo>
                    <a:pt x="384704" y="163003"/>
                    <a:pt x="996421" y="-2097"/>
                    <a:pt x="996950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 450">
              <a:extLst>
                <a:ext uri="{FF2B5EF4-FFF2-40B4-BE49-F238E27FC236}">
                  <a16:creationId xmlns:a16="http://schemas.microsoft.com/office/drawing/2014/main" id="{ECC6B11D-0EE7-E8E9-79F7-4F372E239D62}"/>
                </a:ext>
              </a:extLst>
            </p:cNvPr>
            <p:cNvSpPr/>
            <p:nvPr/>
          </p:nvSpPr>
          <p:spPr>
            <a:xfrm>
              <a:off x="2299566" y="7845315"/>
              <a:ext cx="240639" cy="531201"/>
            </a:xfrm>
            <a:custGeom>
              <a:avLst/>
              <a:gdLst>
                <a:gd name="connsiteX0" fmla="*/ 34059 w 240639"/>
                <a:gd name="connsiteY0" fmla="*/ 110 h 531201"/>
                <a:gd name="connsiteX1" fmla="*/ 27709 w 240639"/>
                <a:gd name="connsiteY1" fmla="*/ 146160 h 531201"/>
                <a:gd name="connsiteX2" fmla="*/ 132484 w 240639"/>
                <a:gd name="connsiteY2" fmla="*/ 355710 h 531201"/>
                <a:gd name="connsiteX3" fmla="*/ 97559 w 240639"/>
                <a:gd name="connsiteY3" fmla="*/ 276335 h 531201"/>
                <a:gd name="connsiteX4" fmla="*/ 240434 w 240639"/>
                <a:gd name="connsiteY4" fmla="*/ 530335 h 531201"/>
                <a:gd name="connsiteX5" fmla="*/ 126134 w 240639"/>
                <a:gd name="connsiteY5" fmla="*/ 352535 h 531201"/>
                <a:gd name="connsiteX6" fmla="*/ 2309 w 240639"/>
                <a:gd name="connsiteY6" fmla="*/ 168385 h 531201"/>
                <a:gd name="connsiteX7" fmla="*/ 34059 w 240639"/>
                <a:gd name="connsiteY7" fmla="*/ 110 h 53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639" h="531201">
                  <a:moveTo>
                    <a:pt x="34059" y="110"/>
                  </a:moveTo>
                  <a:cubicBezTo>
                    <a:pt x="38292" y="-3594"/>
                    <a:pt x="11305" y="86893"/>
                    <a:pt x="27709" y="146160"/>
                  </a:cubicBezTo>
                  <a:cubicBezTo>
                    <a:pt x="44113" y="205427"/>
                    <a:pt x="120842" y="334014"/>
                    <a:pt x="132484" y="355710"/>
                  </a:cubicBezTo>
                  <a:cubicBezTo>
                    <a:pt x="144126" y="377406"/>
                    <a:pt x="79567" y="247231"/>
                    <a:pt x="97559" y="276335"/>
                  </a:cubicBezTo>
                  <a:cubicBezTo>
                    <a:pt x="115551" y="305439"/>
                    <a:pt x="235671" y="517635"/>
                    <a:pt x="240434" y="530335"/>
                  </a:cubicBezTo>
                  <a:cubicBezTo>
                    <a:pt x="245197" y="543035"/>
                    <a:pt x="165822" y="412860"/>
                    <a:pt x="126134" y="352535"/>
                  </a:cubicBezTo>
                  <a:cubicBezTo>
                    <a:pt x="86446" y="292210"/>
                    <a:pt x="14480" y="222360"/>
                    <a:pt x="2309" y="168385"/>
                  </a:cubicBezTo>
                  <a:cubicBezTo>
                    <a:pt x="-9862" y="114410"/>
                    <a:pt x="29826" y="3814"/>
                    <a:pt x="34059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1A49F086-42A0-1ECD-41BD-EBEAB4BBE929}"/>
                </a:ext>
              </a:extLst>
            </p:cNvPr>
            <p:cNvSpPr/>
            <p:nvPr/>
          </p:nvSpPr>
          <p:spPr>
            <a:xfrm>
              <a:off x="2150459" y="7892908"/>
              <a:ext cx="253108" cy="359219"/>
            </a:xfrm>
            <a:custGeom>
              <a:avLst/>
              <a:gdLst>
                <a:gd name="connsiteX0" fmla="*/ 126016 w 253108"/>
                <a:gd name="connsiteY0" fmla="*/ 142 h 359219"/>
                <a:gd name="connsiteX1" fmla="*/ 37116 w 253108"/>
                <a:gd name="connsiteY1" fmla="*/ 162067 h 359219"/>
                <a:gd name="connsiteX2" fmla="*/ 27591 w 253108"/>
                <a:gd name="connsiteY2" fmla="*/ 304942 h 359219"/>
                <a:gd name="connsiteX3" fmla="*/ 33941 w 253108"/>
                <a:gd name="connsiteY3" fmla="*/ 263667 h 359219"/>
                <a:gd name="connsiteX4" fmla="*/ 40291 w 253108"/>
                <a:gd name="connsiteY4" fmla="*/ 358917 h 359219"/>
                <a:gd name="connsiteX5" fmla="*/ 122841 w 253108"/>
                <a:gd name="connsiteY5" fmla="*/ 241442 h 359219"/>
                <a:gd name="connsiteX6" fmla="*/ 154591 w 253108"/>
                <a:gd name="connsiteY6" fmla="*/ 222392 h 359219"/>
                <a:gd name="connsiteX7" fmla="*/ 253016 w 253108"/>
                <a:gd name="connsiteY7" fmla="*/ 358917 h 359219"/>
                <a:gd name="connsiteX8" fmla="*/ 135541 w 253108"/>
                <a:gd name="connsiteY8" fmla="*/ 235092 h 359219"/>
                <a:gd name="connsiteX9" fmla="*/ 21241 w 253108"/>
                <a:gd name="connsiteY9" fmla="*/ 358917 h 359219"/>
                <a:gd name="connsiteX10" fmla="*/ 8541 w 253108"/>
                <a:gd name="connsiteY10" fmla="*/ 190642 h 359219"/>
                <a:gd name="connsiteX11" fmla="*/ 126016 w 253108"/>
                <a:gd name="connsiteY11" fmla="*/ 142 h 35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108" h="359219">
                  <a:moveTo>
                    <a:pt x="126016" y="142"/>
                  </a:moveTo>
                  <a:cubicBezTo>
                    <a:pt x="130778" y="-4620"/>
                    <a:pt x="53520" y="111267"/>
                    <a:pt x="37116" y="162067"/>
                  </a:cubicBezTo>
                  <a:cubicBezTo>
                    <a:pt x="20712" y="212867"/>
                    <a:pt x="28120" y="288009"/>
                    <a:pt x="27591" y="304942"/>
                  </a:cubicBezTo>
                  <a:cubicBezTo>
                    <a:pt x="27062" y="321875"/>
                    <a:pt x="31824" y="254671"/>
                    <a:pt x="33941" y="263667"/>
                  </a:cubicBezTo>
                  <a:cubicBezTo>
                    <a:pt x="36058" y="272663"/>
                    <a:pt x="25474" y="362621"/>
                    <a:pt x="40291" y="358917"/>
                  </a:cubicBezTo>
                  <a:cubicBezTo>
                    <a:pt x="55108" y="355213"/>
                    <a:pt x="103791" y="264196"/>
                    <a:pt x="122841" y="241442"/>
                  </a:cubicBezTo>
                  <a:cubicBezTo>
                    <a:pt x="141891" y="218688"/>
                    <a:pt x="132895" y="202813"/>
                    <a:pt x="154591" y="222392"/>
                  </a:cubicBezTo>
                  <a:cubicBezTo>
                    <a:pt x="176287" y="241971"/>
                    <a:pt x="256191" y="356800"/>
                    <a:pt x="253016" y="358917"/>
                  </a:cubicBezTo>
                  <a:cubicBezTo>
                    <a:pt x="249841" y="361034"/>
                    <a:pt x="174170" y="235092"/>
                    <a:pt x="135541" y="235092"/>
                  </a:cubicBezTo>
                  <a:cubicBezTo>
                    <a:pt x="96912" y="235092"/>
                    <a:pt x="42408" y="366325"/>
                    <a:pt x="21241" y="358917"/>
                  </a:cubicBezTo>
                  <a:cubicBezTo>
                    <a:pt x="74" y="351509"/>
                    <a:pt x="-7334" y="252025"/>
                    <a:pt x="8541" y="190642"/>
                  </a:cubicBezTo>
                  <a:cubicBezTo>
                    <a:pt x="24416" y="129259"/>
                    <a:pt x="121254" y="4904"/>
                    <a:pt x="126016" y="1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53FB6363-8EBC-8D3D-AE80-F55859E31CB5}"/>
                </a:ext>
              </a:extLst>
            </p:cNvPr>
            <p:cNvSpPr/>
            <p:nvPr/>
          </p:nvSpPr>
          <p:spPr>
            <a:xfrm>
              <a:off x="2130070" y="7797197"/>
              <a:ext cx="203576" cy="400694"/>
            </a:xfrm>
            <a:custGeom>
              <a:avLst/>
              <a:gdLst>
                <a:gd name="connsiteX0" fmla="*/ 203555 w 203576"/>
                <a:gd name="connsiteY0" fmla="*/ 603 h 400694"/>
                <a:gd name="connsiteX1" fmla="*/ 9880 w 203576"/>
                <a:gd name="connsiteY1" fmla="*/ 248253 h 400694"/>
                <a:gd name="connsiteX2" fmla="*/ 25755 w 203576"/>
                <a:gd name="connsiteY2" fmla="*/ 213328 h 400694"/>
                <a:gd name="connsiteX3" fmla="*/ 3530 w 203576"/>
                <a:gd name="connsiteY3" fmla="*/ 311753 h 400694"/>
                <a:gd name="connsiteX4" fmla="*/ 22580 w 203576"/>
                <a:gd name="connsiteY4" fmla="*/ 400653 h 400694"/>
                <a:gd name="connsiteX5" fmla="*/ 19405 w 203576"/>
                <a:gd name="connsiteY5" fmla="*/ 321278 h 400694"/>
                <a:gd name="connsiteX6" fmla="*/ 22580 w 203576"/>
                <a:gd name="connsiteY6" fmla="*/ 181578 h 400694"/>
                <a:gd name="connsiteX7" fmla="*/ 203555 w 203576"/>
                <a:gd name="connsiteY7" fmla="*/ 603 h 40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576" h="400694">
                  <a:moveTo>
                    <a:pt x="203555" y="603"/>
                  </a:moveTo>
                  <a:cubicBezTo>
                    <a:pt x="201438" y="11715"/>
                    <a:pt x="39513" y="212799"/>
                    <a:pt x="9880" y="248253"/>
                  </a:cubicBezTo>
                  <a:cubicBezTo>
                    <a:pt x="-19753" y="283707"/>
                    <a:pt x="26813" y="202745"/>
                    <a:pt x="25755" y="213328"/>
                  </a:cubicBezTo>
                  <a:cubicBezTo>
                    <a:pt x="24697" y="223911"/>
                    <a:pt x="4059" y="280532"/>
                    <a:pt x="3530" y="311753"/>
                  </a:cubicBezTo>
                  <a:cubicBezTo>
                    <a:pt x="3001" y="342974"/>
                    <a:pt x="19934" y="399066"/>
                    <a:pt x="22580" y="400653"/>
                  </a:cubicBezTo>
                  <a:cubicBezTo>
                    <a:pt x="25226" y="402241"/>
                    <a:pt x="19405" y="357790"/>
                    <a:pt x="19405" y="321278"/>
                  </a:cubicBezTo>
                  <a:cubicBezTo>
                    <a:pt x="19405" y="284766"/>
                    <a:pt x="-4407" y="228145"/>
                    <a:pt x="22580" y="181578"/>
                  </a:cubicBezTo>
                  <a:cubicBezTo>
                    <a:pt x="49567" y="135011"/>
                    <a:pt x="205672" y="-10509"/>
                    <a:pt x="203555" y="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931FB85E-0606-409B-3DD1-8972B530F953}"/>
                </a:ext>
              </a:extLst>
            </p:cNvPr>
            <p:cNvSpPr/>
            <p:nvPr/>
          </p:nvSpPr>
          <p:spPr>
            <a:xfrm>
              <a:off x="2717030" y="8047521"/>
              <a:ext cx="689656" cy="271159"/>
            </a:xfrm>
            <a:custGeom>
              <a:avLst/>
              <a:gdLst>
                <a:gd name="connsiteX0" fmla="*/ 19820 w 689656"/>
                <a:gd name="connsiteY0" fmla="*/ 4279 h 271159"/>
                <a:gd name="connsiteX1" fmla="*/ 670695 w 689656"/>
                <a:gd name="connsiteY1" fmla="*/ 153504 h 271159"/>
                <a:gd name="connsiteX2" fmla="*/ 486545 w 689656"/>
                <a:gd name="connsiteY2" fmla="*/ 163029 h 271159"/>
                <a:gd name="connsiteX3" fmla="*/ 188095 w 689656"/>
                <a:gd name="connsiteY3" fmla="*/ 270979 h 271159"/>
                <a:gd name="connsiteX4" fmla="*/ 467495 w 689656"/>
                <a:gd name="connsiteY4" fmla="*/ 188429 h 271159"/>
                <a:gd name="connsiteX5" fmla="*/ 600845 w 689656"/>
                <a:gd name="connsiteY5" fmla="*/ 178904 h 271159"/>
                <a:gd name="connsiteX6" fmla="*/ 407170 w 689656"/>
                <a:gd name="connsiteY6" fmla="*/ 172554 h 271159"/>
                <a:gd name="connsiteX7" fmla="*/ 419870 w 689656"/>
                <a:gd name="connsiteY7" fmla="*/ 143979 h 271159"/>
                <a:gd name="connsiteX8" fmla="*/ 188095 w 689656"/>
                <a:gd name="connsiteY8" fmla="*/ 48729 h 271159"/>
                <a:gd name="connsiteX9" fmla="*/ 19820 w 689656"/>
                <a:gd name="connsiteY9" fmla="*/ 4279 h 27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656" h="271159">
                  <a:moveTo>
                    <a:pt x="19820" y="4279"/>
                  </a:moveTo>
                  <a:cubicBezTo>
                    <a:pt x="100253" y="21741"/>
                    <a:pt x="592908" y="127046"/>
                    <a:pt x="670695" y="153504"/>
                  </a:cubicBezTo>
                  <a:cubicBezTo>
                    <a:pt x="748483" y="179962"/>
                    <a:pt x="566978" y="143450"/>
                    <a:pt x="486545" y="163029"/>
                  </a:cubicBezTo>
                  <a:cubicBezTo>
                    <a:pt x="406112" y="182608"/>
                    <a:pt x="191270" y="266746"/>
                    <a:pt x="188095" y="270979"/>
                  </a:cubicBezTo>
                  <a:cubicBezTo>
                    <a:pt x="184920" y="275212"/>
                    <a:pt x="398703" y="203775"/>
                    <a:pt x="467495" y="188429"/>
                  </a:cubicBezTo>
                  <a:cubicBezTo>
                    <a:pt x="536287" y="173083"/>
                    <a:pt x="610899" y="181550"/>
                    <a:pt x="600845" y="178904"/>
                  </a:cubicBezTo>
                  <a:cubicBezTo>
                    <a:pt x="590791" y="176258"/>
                    <a:pt x="437333" y="178375"/>
                    <a:pt x="407170" y="172554"/>
                  </a:cubicBezTo>
                  <a:cubicBezTo>
                    <a:pt x="377007" y="166733"/>
                    <a:pt x="456383" y="164617"/>
                    <a:pt x="419870" y="143979"/>
                  </a:cubicBezTo>
                  <a:cubicBezTo>
                    <a:pt x="383358" y="123342"/>
                    <a:pt x="250537" y="70425"/>
                    <a:pt x="188095" y="48729"/>
                  </a:cubicBezTo>
                  <a:cubicBezTo>
                    <a:pt x="125653" y="27033"/>
                    <a:pt x="-60613" y="-13183"/>
                    <a:pt x="19820" y="4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1BA4A48E-D8E9-23D5-DE33-84FD2D2E8AD8}"/>
                </a:ext>
              </a:extLst>
            </p:cNvPr>
            <p:cNvSpPr/>
            <p:nvPr/>
          </p:nvSpPr>
          <p:spPr>
            <a:xfrm>
              <a:off x="1800070" y="7852127"/>
              <a:ext cx="347297" cy="724593"/>
            </a:xfrm>
            <a:custGeom>
              <a:avLst/>
              <a:gdLst>
                <a:gd name="connsiteX0" fmla="*/ 343055 w 347297"/>
                <a:gd name="connsiteY0" fmla="*/ 9173 h 724593"/>
                <a:gd name="connsiteX1" fmla="*/ 12855 w 347297"/>
                <a:gd name="connsiteY1" fmla="*/ 428273 h 724593"/>
                <a:gd name="connsiteX2" fmla="*/ 63655 w 347297"/>
                <a:gd name="connsiteY2" fmla="*/ 386998 h 724593"/>
                <a:gd name="connsiteX3" fmla="*/ 28730 w 347297"/>
                <a:gd name="connsiteY3" fmla="*/ 466373 h 724593"/>
                <a:gd name="connsiteX4" fmla="*/ 57305 w 347297"/>
                <a:gd name="connsiteY4" fmla="*/ 720373 h 724593"/>
                <a:gd name="connsiteX5" fmla="*/ 41430 w 347297"/>
                <a:gd name="connsiteY5" fmla="*/ 602898 h 724593"/>
                <a:gd name="connsiteX6" fmla="*/ 95405 w 347297"/>
                <a:gd name="connsiteY6" fmla="*/ 320323 h 724593"/>
                <a:gd name="connsiteX7" fmla="*/ 193830 w 347297"/>
                <a:gd name="connsiteY7" fmla="*/ 152048 h 724593"/>
                <a:gd name="connsiteX8" fmla="*/ 343055 w 347297"/>
                <a:gd name="connsiteY8" fmla="*/ 9173 h 7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297" h="724593">
                  <a:moveTo>
                    <a:pt x="343055" y="9173"/>
                  </a:moveTo>
                  <a:cubicBezTo>
                    <a:pt x="312893" y="55210"/>
                    <a:pt x="59422" y="365302"/>
                    <a:pt x="12855" y="428273"/>
                  </a:cubicBezTo>
                  <a:cubicBezTo>
                    <a:pt x="-33712" y="491244"/>
                    <a:pt x="61009" y="380648"/>
                    <a:pt x="63655" y="386998"/>
                  </a:cubicBezTo>
                  <a:cubicBezTo>
                    <a:pt x="66301" y="393348"/>
                    <a:pt x="29788" y="410811"/>
                    <a:pt x="28730" y="466373"/>
                  </a:cubicBezTo>
                  <a:cubicBezTo>
                    <a:pt x="27672" y="521935"/>
                    <a:pt x="55188" y="697619"/>
                    <a:pt x="57305" y="720373"/>
                  </a:cubicBezTo>
                  <a:cubicBezTo>
                    <a:pt x="59422" y="743127"/>
                    <a:pt x="35080" y="669573"/>
                    <a:pt x="41430" y="602898"/>
                  </a:cubicBezTo>
                  <a:cubicBezTo>
                    <a:pt x="47780" y="536223"/>
                    <a:pt x="70005" y="395465"/>
                    <a:pt x="95405" y="320323"/>
                  </a:cubicBezTo>
                  <a:cubicBezTo>
                    <a:pt x="120805" y="245181"/>
                    <a:pt x="153613" y="201260"/>
                    <a:pt x="193830" y="152048"/>
                  </a:cubicBezTo>
                  <a:cubicBezTo>
                    <a:pt x="234047" y="102836"/>
                    <a:pt x="373217" y="-36864"/>
                    <a:pt x="343055" y="91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83E84C55-B929-3F0B-DF93-0FF3A047B68A}"/>
                </a:ext>
              </a:extLst>
            </p:cNvPr>
            <p:cNvSpPr/>
            <p:nvPr/>
          </p:nvSpPr>
          <p:spPr>
            <a:xfrm>
              <a:off x="1769884" y="7955727"/>
              <a:ext cx="256071" cy="588370"/>
            </a:xfrm>
            <a:custGeom>
              <a:avLst/>
              <a:gdLst>
                <a:gd name="connsiteX0" fmla="*/ 252591 w 256071"/>
                <a:gd name="connsiteY0" fmla="*/ 3998 h 588370"/>
                <a:gd name="connsiteX1" fmla="*/ 17641 w 256071"/>
                <a:gd name="connsiteY1" fmla="*/ 273873 h 588370"/>
                <a:gd name="connsiteX2" fmla="*/ 17641 w 256071"/>
                <a:gd name="connsiteY2" fmla="*/ 435798 h 588370"/>
                <a:gd name="connsiteX3" fmla="*/ 23991 w 256071"/>
                <a:gd name="connsiteY3" fmla="*/ 369123 h 588370"/>
                <a:gd name="connsiteX4" fmla="*/ 23991 w 256071"/>
                <a:gd name="connsiteY4" fmla="*/ 588198 h 588370"/>
                <a:gd name="connsiteX5" fmla="*/ 8116 w 256071"/>
                <a:gd name="connsiteY5" fmla="*/ 327848 h 588370"/>
                <a:gd name="connsiteX6" fmla="*/ 147816 w 256071"/>
                <a:gd name="connsiteY6" fmla="*/ 124648 h 588370"/>
                <a:gd name="connsiteX7" fmla="*/ 252591 w 256071"/>
                <a:gd name="connsiteY7" fmla="*/ 3998 h 58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071" h="588370">
                  <a:moveTo>
                    <a:pt x="252591" y="3998"/>
                  </a:moveTo>
                  <a:cubicBezTo>
                    <a:pt x="230895" y="28869"/>
                    <a:pt x="56799" y="201906"/>
                    <a:pt x="17641" y="273873"/>
                  </a:cubicBezTo>
                  <a:cubicBezTo>
                    <a:pt x="-21517" y="345840"/>
                    <a:pt x="16583" y="419923"/>
                    <a:pt x="17641" y="435798"/>
                  </a:cubicBezTo>
                  <a:cubicBezTo>
                    <a:pt x="18699" y="451673"/>
                    <a:pt x="22933" y="343723"/>
                    <a:pt x="23991" y="369123"/>
                  </a:cubicBezTo>
                  <a:cubicBezTo>
                    <a:pt x="25049" y="394523"/>
                    <a:pt x="26637" y="595077"/>
                    <a:pt x="23991" y="588198"/>
                  </a:cubicBezTo>
                  <a:cubicBezTo>
                    <a:pt x="21345" y="581319"/>
                    <a:pt x="-12522" y="405106"/>
                    <a:pt x="8116" y="327848"/>
                  </a:cubicBezTo>
                  <a:cubicBezTo>
                    <a:pt x="28753" y="250590"/>
                    <a:pt x="106541" y="172802"/>
                    <a:pt x="147816" y="124648"/>
                  </a:cubicBezTo>
                  <a:cubicBezTo>
                    <a:pt x="189091" y="76494"/>
                    <a:pt x="274287" y="-20873"/>
                    <a:pt x="252591" y="39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7833001B-5D39-65CB-0ED5-9AA1A9C950CE}"/>
                </a:ext>
              </a:extLst>
            </p:cNvPr>
            <p:cNvSpPr/>
            <p:nvPr/>
          </p:nvSpPr>
          <p:spPr>
            <a:xfrm>
              <a:off x="1682079" y="8032562"/>
              <a:ext cx="219884" cy="644713"/>
            </a:xfrm>
            <a:custGeom>
              <a:avLst/>
              <a:gdLst>
                <a:gd name="connsiteX0" fmla="*/ 219746 w 219884"/>
                <a:gd name="connsiteY0" fmla="*/ 188 h 644713"/>
                <a:gd name="connsiteX1" fmla="*/ 51471 w 219884"/>
                <a:gd name="connsiteY1" fmla="*/ 206563 h 644713"/>
                <a:gd name="connsiteX2" fmla="*/ 64171 w 219884"/>
                <a:gd name="connsiteY2" fmla="*/ 181163 h 644713"/>
                <a:gd name="connsiteX3" fmla="*/ 35596 w 219884"/>
                <a:gd name="connsiteY3" fmla="*/ 352613 h 644713"/>
                <a:gd name="connsiteX4" fmla="*/ 22896 w 219884"/>
                <a:gd name="connsiteY4" fmla="*/ 511363 h 644713"/>
                <a:gd name="connsiteX5" fmla="*/ 26071 w 219884"/>
                <a:gd name="connsiteY5" fmla="*/ 431988 h 644713"/>
                <a:gd name="connsiteX6" fmla="*/ 64171 w 219884"/>
                <a:gd name="connsiteY6" fmla="*/ 644713 h 644713"/>
                <a:gd name="connsiteX7" fmla="*/ 13371 w 219884"/>
                <a:gd name="connsiteY7" fmla="*/ 431988 h 644713"/>
                <a:gd name="connsiteX8" fmla="*/ 19721 w 219884"/>
                <a:gd name="connsiteY8" fmla="*/ 247838 h 644713"/>
                <a:gd name="connsiteX9" fmla="*/ 219746 w 219884"/>
                <a:gd name="connsiteY9" fmla="*/ 188 h 6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884" h="644713">
                  <a:moveTo>
                    <a:pt x="219746" y="188"/>
                  </a:moveTo>
                  <a:cubicBezTo>
                    <a:pt x="225038" y="-6691"/>
                    <a:pt x="77400" y="176401"/>
                    <a:pt x="51471" y="206563"/>
                  </a:cubicBezTo>
                  <a:cubicBezTo>
                    <a:pt x="25542" y="236725"/>
                    <a:pt x="66817" y="156821"/>
                    <a:pt x="64171" y="181163"/>
                  </a:cubicBezTo>
                  <a:cubicBezTo>
                    <a:pt x="61525" y="205505"/>
                    <a:pt x="42475" y="297580"/>
                    <a:pt x="35596" y="352613"/>
                  </a:cubicBezTo>
                  <a:cubicBezTo>
                    <a:pt x="28717" y="407646"/>
                    <a:pt x="24483" y="498134"/>
                    <a:pt x="22896" y="511363"/>
                  </a:cubicBezTo>
                  <a:cubicBezTo>
                    <a:pt x="21309" y="524592"/>
                    <a:pt x="19192" y="409763"/>
                    <a:pt x="26071" y="431988"/>
                  </a:cubicBezTo>
                  <a:cubicBezTo>
                    <a:pt x="32950" y="454213"/>
                    <a:pt x="66288" y="644713"/>
                    <a:pt x="64171" y="644713"/>
                  </a:cubicBezTo>
                  <a:cubicBezTo>
                    <a:pt x="62054" y="644713"/>
                    <a:pt x="20779" y="498134"/>
                    <a:pt x="13371" y="431988"/>
                  </a:cubicBezTo>
                  <a:cubicBezTo>
                    <a:pt x="5963" y="365842"/>
                    <a:pt x="-15733" y="316630"/>
                    <a:pt x="19721" y="247838"/>
                  </a:cubicBezTo>
                  <a:cubicBezTo>
                    <a:pt x="55175" y="179046"/>
                    <a:pt x="214454" y="7067"/>
                    <a:pt x="219746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 457">
              <a:extLst>
                <a:ext uri="{FF2B5EF4-FFF2-40B4-BE49-F238E27FC236}">
                  <a16:creationId xmlns:a16="http://schemas.microsoft.com/office/drawing/2014/main" id="{512DC90A-8877-2D72-8172-6C3D84519F55}"/>
                </a:ext>
              </a:extLst>
            </p:cNvPr>
            <p:cNvSpPr/>
            <p:nvPr/>
          </p:nvSpPr>
          <p:spPr>
            <a:xfrm>
              <a:off x="2539232" y="7861984"/>
              <a:ext cx="590351" cy="359289"/>
            </a:xfrm>
            <a:custGeom>
              <a:avLst/>
              <a:gdLst>
                <a:gd name="connsiteX0" fmla="*/ 105543 w 590351"/>
                <a:gd name="connsiteY0" fmla="*/ 8841 h 359289"/>
                <a:gd name="connsiteX1" fmla="*/ 381768 w 590351"/>
                <a:gd name="connsiteY1" fmla="*/ 313641 h 359289"/>
                <a:gd name="connsiteX2" fmla="*/ 334143 w 590351"/>
                <a:gd name="connsiteY2" fmla="*/ 227916 h 359289"/>
                <a:gd name="connsiteX3" fmla="*/ 584968 w 590351"/>
                <a:gd name="connsiteY3" fmla="*/ 354916 h 359289"/>
                <a:gd name="connsiteX4" fmla="*/ 473843 w 590351"/>
                <a:gd name="connsiteY4" fmla="*/ 323166 h 359289"/>
                <a:gd name="connsiteX5" fmla="*/ 108718 w 590351"/>
                <a:gd name="connsiteY5" fmla="*/ 256491 h 359289"/>
                <a:gd name="connsiteX6" fmla="*/ 7118 w 590351"/>
                <a:gd name="connsiteY6" fmla="*/ 221566 h 359289"/>
                <a:gd name="connsiteX7" fmla="*/ 267468 w 590351"/>
                <a:gd name="connsiteY7" fmla="*/ 218391 h 359289"/>
                <a:gd name="connsiteX8" fmla="*/ 127768 w 590351"/>
                <a:gd name="connsiteY8" fmla="*/ 91391 h 359289"/>
                <a:gd name="connsiteX9" fmla="*/ 105543 w 590351"/>
                <a:gd name="connsiteY9" fmla="*/ 8841 h 35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0351" h="359289">
                  <a:moveTo>
                    <a:pt x="105543" y="8841"/>
                  </a:moveTo>
                  <a:cubicBezTo>
                    <a:pt x="147876" y="45883"/>
                    <a:pt x="343668" y="277129"/>
                    <a:pt x="381768" y="313641"/>
                  </a:cubicBezTo>
                  <a:cubicBezTo>
                    <a:pt x="419868" y="350153"/>
                    <a:pt x="300276" y="221037"/>
                    <a:pt x="334143" y="227916"/>
                  </a:cubicBezTo>
                  <a:cubicBezTo>
                    <a:pt x="368010" y="234795"/>
                    <a:pt x="561685" y="339041"/>
                    <a:pt x="584968" y="354916"/>
                  </a:cubicBezTo>
                  <a:cubicBezTo>
                    <a:pt x="608251" y="370791"/>
                    <a:pt x="553218" y="339570"/>
                    <a:pt x="473843" y="323166"/>
                  </a:cubicBezTo>
                  <a:cubicBezTo>
                    <a:pt x="394468" y="306762"/>
                    <a:pt x="186506" y="273424"/>
                    <a:pt x="108718" y="256491"/>
                  </a:cubicBezTo>
                  <a:cubicBezTo>
                    <a:pt x="30930" y="239558"/>
                    <a:pt x="-19340" y="227916"/>
                    <a:pt x="7118" y="221566"/>
                  </a:cubicBezTo>
                  <a:cubicBezTo>
                    <a:pt x="33576" y="215216"/>
                    <a:pt x="247360" y="240087"/>
                    <a:pt x="267468" y="218391"/>
                  </a:cubicBezTo>
                  <a:cubicBezTo>
                    <a:pt x="287576" y="196695"/>
                    <a:pt x="153168" y="121554"/>
                    <a:pt x="127768" y="91391"/>
                  </a:cubicBezTo>
                  <a:cubicBezTo>
                    <a:pt x="102368" y="61228"/>
                    <a:pt x="63210" y="-28201"/>
                    <a:pt x="105543" y="88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 458">
              <a:extLst>
                <a:ext uri="{FF2B5EF4-FFF2-40B4-BE49-F238E27FC236}">
                  <a16:creationId xmlns:a16="http://schemas.microsoft.com/office/drawing/2014/main" id="{F5C553DB-7BF4-5E8B-2ECF-34EF737A8195}"/>
                </a:ext>
              </a:extLst>
            </p:cNvPr>
            <p:cNvSpPr/>
            <p:nvPr/>
          </p:nvSpPr>
          <p:spPr>
            <a:xfrm>
              <a:off x="1175740" y="8447742"/>
              <a:ext cx="415659" cy="1121835"/>
            </a:xfrm>
            <a:custGeom>
              <a:avLst/>
              <a:gdLst>
                <a:gd name="connsiteX0" fmla="*/ 414935 w 415659"/>
                <a:gd name="connsiteY0" fmla="*/ 4108 h 1121835"/>
                <a:gd name="connsiteX1" fmla="*/ 18060 w 415659"/>
                <a:gd name="connsiteY1" fmla="*/ 1077258 h 1121835"/>
                <a:gd name="connsiteX2" fmla="*/ 97435 w 415659"/>
                <a:gd name="connsiteY2" fmla="*/ 858183 h 1121835"/>
                <a:gd name="connsiteX3" fmla="*/ 364135 w 415659"/>
                <a:gd name="connsiteY3" fmla="*/ 305733 h 1121835"/>
                <a:gd name="connsiteX4" fmla="*/ 122835 w 415659"/>
                <a:gd name="connsiteY4" fmla="*/ 693083 h 1121835"/>
                <a:gd name="connsiteX5" fmla="*/ 414935 w 415659"/>
                <a:gd name="connsiteY5" fmla="*/ 4108 h 112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59" h="1121835">
                  <a:moveTo>
                    <a:pt x="414935" y="4108"/>
                  </a:moveTo>
                  <a:cubicBezTo>
                    <a:pt x="397473" y="68137"/>
                    <a:pt x="70977" y="934912"/>
                    <a:pt x="18060" y="1077258"/>
                  </a:cubicBezTo>
                  <a:cubicBezTo>
                    <a:pt x="-34857" y="1219604"/>
                    <a:pt x="39756" y="986771"/>
                    <a:pt x="97435" y="858183"/>
                  </a:cubicBezTo>
                  <a:cubicBezTo>
                    <a:pt x="155114" y="729595"/>
                    <a:pt x="359902" y="333250"/>
                    <a:pt x="364135" y="305733"/>
                  </a:cubicBezTo>
                  <a:cubicBezTo>
                    <a:pt x="368368" y="278216"/>
                    <a:pt x="117014" y="741237"/>
                    <a:pt x="122835" y="693083"/>
                  </a:cubicBezTo>
                  <a:cubicBezTo>
                    <a:pt x="128656" y="644929"/>
                    <a:pt x="432397" y="-59921"/>
                    <a:pt x="414935" y="4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 459">
              <a:extLst>
                <a:ext uri="{FF2B5EF4-FFF2-40B4-BE49-F238E27FC236}">
                  <a16:creationId xmlns:a16="http://schemas.microsoft.com/office/drawing/2014/main" id="{BC682D7D-46E9-B387-63DB-4DAA9AC26A8D}"/>
                </a:ext>
              </a:extLst>
            </p:cNvPr>
            <p:cNvSpPr/>
            <p:nvPr/>
          </p:nvSpPr>
          <p:spPr>
            <a:xfrm>
              <a:off x="1170544" y="8388348"/>
              <a:ext cx="423307" cy="859754"/>
            </a:xfrm>
            <a:custGeom>
              <a:avLst/>
              <a:gdLst>
                <a:gd name="connsiteX0" fmla="*/ 423306 w 423307"/>
                <a:gd name="connsiteY0" fmla="*/ 2 h 859754"/>
                <a:gd name="connsiteX1" fmla="*/ 194706 w 423307"/>
                <a:gd name="connsiteY1" fmla="*/ 355602 h 859754"/>
                <a:gd name="connsiteX2" fmla="*/ 220106 w 423307"/>
                <a:gd name="connsiteY2" fmla="*/ 339727 h 859754"/>
                <a:gd name="connsiteX3" fmla="*/ 10556 w 423307"/>
                <a:gd name="connsiteY3" fmla="*/ 847727 h 859754"/>
                <a:gd name="connsiteX4" fmla="*/ 64531 w 423307"/>
                <a:gd name="connsiteY4" fmla="*/ 657227 h 859754"/>
                <a:gd name="connsiteX5" fmla="*/ 350281 w 423307"/>
                <a:gd name="connsiteY5" fmla="*/ 180977 h 859754"/>
                <a:gd name="connsiteX6" fmla="*/ 191531 w 423307"/>
                <a:gd name="connsiteY6" fmla="*/ 361952 h 859754"/>
                <a:gd name="connsiteX7" fmla="*/ 423306 w 423307"/>
                <a:gd name="connsiteY7" fmla="*/ 2 h 85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307" h="859754">
                  <a:moveTo>
                    <a:pt x="423306" y="2"/>
                  </a:moveTo>
                  <a:cubicBezTo>
                    <a:pt x="423835" y="-1056"/>
                    <a:pt x="228573" y="298981"/>
                    <a:pt x="194706" y="355602"/>
                  </a:cubicBezTo>
                  <a:cubicBezTo>
                    <a:pt x="160839" y="412223"/>
                    <a:pt x="250798" y="257706"/>
                    <a:pt x="220106" y="339727"/>
                  </a:cubicBezTo>
                  <a:cubicBezTo>
                    <a:pt x="189414" y="421748"/>
                    <a:pt x="36485" y="794810"/>
                    <a:pt x="10556" y="847727"/>
                  </a:cubicBezTo>
                  <a:cubicBezTo>
                    <a:pt x="-15373" y="900644"/>
                    <a:pt x="7910" y="768352"/>
                    <a:pt x="64531" y="657227"/>
                  </a:cubicBezTo>
                  <a:cubicBezTo>
                    <a:pt x="121152" y="546102"/>
                    <a:pt x="329114" y="230189"/>
                    <a:pt x="350281" y="180977"/>
                  </a:cubicBezTo>
                  <a:cubicBezTo>
                    <a:pt x="371448" y="131765"/>
                    <a:pt x="177773" y="387352"/>
                    <a:pt x="191531" y="361952"/>
                  </a:cubicBezTo>
                  <a:cubicBezTo>
                    <a:pt x="205289" y="336552"/>
                    <a:pt x="422777" y="1060"/>
                    <a:pt x="423306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>
              <a:extLst>
                <a:ext uri="{FF2B5EF4-FFF2-40B4-BE49-F238E27FC236}">
                  <a16:creationId xmlns:a16="http://schemas.microsoft.com/office/drawing/2014/main" id="{1F896FAF-4E38-5C98-6C5B-F1EE74E1DDD2}"/>
                </a:ext>
              </a:extLst>
            </p:cNvPr>
            <p:cNvSpPr/>
            <p:nvPr/>
          </p:nvSpPr>
          <p:spPr>
            <a:xfrm>
              <a:off x="756096" y="8841777"/>
              <a:ext cx="631304" cy="768995"/>
            </a:xfrm>
            <a:custGeom>
              <a:avLst/>
              <a:gdLst>
                <a:gd name="connsiteX0" fmla="*/ 628204 w 631304"/>
                <a:gd name="connsiteY0" fmla="*/ 6948 h 768995"/>
                <a:gd name="connsiteX1" fmla="*/ 18604 w 631304"/>
                <a:gd name="connsiteY1" fmla="*/ 746723 h 768995"/>
                <a:gd name="connsiteX2" fmla="*/ 186879 w 631304"/>
                <a:gd name="connsiteY2" fmla="*/ 537173 h 768995"/>
                <a:gd name="connsiteX3" fmla="*/ 491679 w 631304"/>
                <a:gd name="connsiteY3" fmla="*/ 137123 h 768995"/>
                <a:gd name="connsiteX4" fmla="*/ 266254 w 631304"/>
                <a:gd name="connsiteY4" fmla="*/ 362548 h 768995"/>
                <a:gd name="connsiteX5" fmla="*/ 628204 w 631304"/>
                <a:gd name="connsiteY5" fmla="*/ 6948 h 76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1304" h="768995">
                  <a:moveTo>
                    <a:pt x="628204" y="6948"/>
                  </a:moveTo>
                  <a:cubicBezTo>
                    <a:pt x="586929" y="70977"/>
                    <a:pt x="92158" y="658352"/>
                    <a:pt x="18604" y="746723"/>
                  </a:cubicBezTo>
                  <a:cubicBezTo>
                    <a:pt x="-54950" y="835094"/>
                    <a:pt x="108033" y="638773"/>
                    <a:pt x="186879" y="537173"/>
                  </a:cubicBezTo>
                  <a:cubicBezTo>
                    <a:pt x="265725" y="435573"/>
                    <a:pt x="478450" y="166227"/>
                    <a:pt x="491679" y="137123"/>
                  </a:cubicBezTo>
                  <a:cubicBezTo>
                    <a:pt x="504908" y="108019"/>
                    <a:pt x="247204" y="383185"/>
                    <a:pt x="266254" y="362548"/>
                  </a:cubicBezTo>
                  <a:cubicBezTo>
                    <a:pt x="285304" y="341911"/>
                    <a:pt x="669479" y="-57081"/>
                    <a:pt x="628204" y="69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 461">
              <a:extLst>
                <a:ext uri="{FF2B5EF4-FFF2-40B4-BE49-F238E27FC236}">
                  <a16:creationId xmlns:a16="http://schemas.microsoft.com/office/drawing/2014/main" id="{2CDA9267-1D45-C494-A09B-1A26B1180C99}"/>
                </a:ext>
              </a:extLst>
            </p:cNvPr>
            <p:cNvSpPr/>
            <p:nvPr/>
          </p:nvSpPr>
          <p:spPr>
            <a:xfrm>
              <a:off x="1839840" y="8527676"/>
              <a:ext cx="123786" cy="838840"/>
            </a:xfrm>
            <a:custGeom>
              <a:avLst/>
              <a:gdLst>
                <a:gd name="connsiteX0" fmla="*/ 1660 w 123786"/>
                <a:gd name="connsiteY0" fmla="*/ 67049 h 838840"/>
                <a:gd name="connsiteX1" fmla="*/ 11185 w 123786"/>
                <a:gd name="connsiteY1" fmla="*/ 368674 h 838840"/>
                <a:gd name="connsiteX2" fmla="*/ 14360 w 123786"/>
                <a:gd name="connsiteY2" fmla="*/ 314699 h 838840"/>
                <a:gd name="connsiteX3" fmla="*/ 55635 w 123786"/>
                <a:gd name="connsiteY3" fmla="*/ 540124 h 838840"/>
                <a:gd name="connsiteX4" fmla="*/ 33410 w 123786"/>
                <a:gd name="connsiteY4" fmla="*/ 467099 h 838840"/>
                <a:gd name="connsiteX5" fmla="*/ 100085 w 123786"/>
                <a:gd name="connsiteY5" fmla="*/ 682999 h 838840"/>
                <a:gd name="connsiteX6" fmla="*/ 84210 w 123786"/>
                <a:gd name="connsiteY6" fmla="*/ 600449 h 838840"/>
                <a:gd name="connsiteX7" fmla="*/ 122310 w 123786"/>
                <a:gd name="connsiteY7" fmla="*/ 838574 h 838840"/>
                <a:gd name="connsiteX8" fmla="*/ 23885 w 123786"/>
                <a:gd name="connsiteY8" fmla="*/ 546474 h 838840"/>
                <a:gd name="connsiteX9" fmla="*/ 46110 w 123786"/>
                <a:gd name="connsiteY9" fmla="*/ 6724 h 838840"/>
                <a:gd name="connsiteX10" fmla="*/ 49285 w 123786"/>
                <a:gd name="connsiteY10" fmla="*/ 235324 h 838840"/>
                <a:gd name="connsiteX11" fmla="*/ 1660 w 123786"/>
                <a:gd name="connsiteY11" fmla="*/ 67049 h 83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86" h="838840">
                  <a:moveTo>
                    <a:pt x="1660" y="67049"/>
                  </a:moveTo>
                  <a:cubicBezTo>
                    <a:pt x="-4690" y="89274"/>
                    <a:pt x="9068" y="327399"/>
                    <a:pt x="11185" y="368674"/>
                  </a:cubicBezTo>
                  <a:cubicBezTo>
                    <a:pt x="13302" y="409949"/>
                    <a:pt x="6952" y="286124"/>
                    <a:pt x="14360" y="314699"/>
                  </a:cubicBezTo>
                  <a:cubicBezTo>
                    <a:pt x="21768" y="343274"/>
                    <a:pt x="52460" y="514724"/>
                    <a:pt x="55635" y="540124"/>
                  </a:cubicBezTo>
                  <a:cubicBezTo>
                    <a:pt x="58810" y="565524"/>
                    <a:pt x="26002" y="443287"/>
                    <a:pt x="33410" y="467099"/>
                  </a:cubicBezTo>
                  <a:cubicBezTo>
                    <a:pt x="40818" y="490912"/>
                    <a:pt x="91618" y="660774"/>
                    <a:pt x="100085" y="682999"/>
                  </a:cubicBezTo>
                  <a:cubicBezTo>
                    <a:pt x="108552" y="705224"/>
                    <a:pt x="80506" y="574520"/>
                    <a:pt x="84210" y="600449"/>
                  </a:cubicBezTo>
                  <a:cubicBezTo>
                    <a:pt x="87914" y="626378"/>
                    <a:pt x="132364" y="847570"/>
                    <a:pt x="122310" y="838574"/>
                  </a:cubicBezTo>
                  <a:cubicBezTo>
                    <a:pt x="112256" y="829578"/>
                    <a:pt x="36585" y="685116"/>
                    <a:pt x="23885" y="546474"/>
                  </a:cubicBezTo>
                  <a:cubicBezTo>
                    <a:pt x="11185" y="407832"/>
                    <a:pt x="41877" y="58582"/>
                    <a:pt x="46110" y="6724"/>
                  </a:cubicBezTo>
                  <a:cubicBezTo>
                    <a:pt x="50343" y="-45134"/>
                    <a:pt x="57752" y="219449"/>
                    <a:pt x="49285" y="235324"/>
                  </a:cubicBezTo>
                  <a:cubicBezTo>
                    <a:pt x="40818" y="251199"/>
                    <a:pt x="8010" y="44824"/>
                    <a:pt x="1660" y="670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3" name="テキスト ボックス 462">
              <a:extLst>
                <a:ext uri="{FF2B5EF4-FFF2-40B4-BE49-F238E27FC236}">
                  <a16:creationId xmlns:a16="http://schemas.microsoft.com/office/drawing/2014/main" id="{9D6D3D6D-3D34-AD19-796B-A53D15E37F3B}"/>
                </a:ext>
              </a:extLst>
            </p:cNvPr>
            <p:cNvSpPr txBox="1"/>
            <p:nvPr/>
          </p:nvSpPr>
          <p:spPr>
            <a:xfrm>
              <a:off x="6718333" y="212152"/>
              <a:ext cx="2723823" cy="2862322"/>
            </a:xfrm>
            <a:prstGeom prst="rect">
              <a:avLst/>
            </a:prstGeom>
            <a:noFill/>
          </p:spPr>
          <p:txBody>
            <a:bodyPr vert="horz" wrap="none" rtlCol="0">
              <a:spAutoFit/>
            </a:bodyPr>
            <a:lstStyle/>
            <a:p>
              <a:r>
                <a:rPr kumimoji="1"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書家のように絵を描き、</a:t>
              </a:r>
              <a:endParaRPr kumimoji="1" lang="en-US" altLang="ja-JP" dirty="0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r>
                <a:rPr kumimoji="1"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画家のように書を書く。</a:t>
              </a:r>
              <a:endParaRPr kumimoji="1" lang="en-US" altLang="ja-JP" dirty="0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endParaRPr lang="en-US" altLang="ja-JP" b="0" i="0" u="none" strike="noStrike" dirty="0">
                <a:solidFill>
                  <a:srgbClr val="145C7D"/>
                </a:solidFill>
                <a:effectLst/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ホメラレモセズ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クニモサレズ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サウイフモノニ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r>
                <a:rPr lang="ja-JP" altLang="en-US" b="0" i="0" u="none" strike="noStrike">
                  <a:solidFill>
                    <a:srgbClr val="145C7D"/>
                  </a:solidFill>
                  <a:effectLst/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ワタシハナリタイ。</a:t>
              </a:r>
              <a:endParaRPr lang="en-US" altLang="ja-JP" b="0" i="0" u="none" strike="noStrike" dirty="0">
                <a:solidFill>
                  <a:srgbClr val="145C7D"/>
                </a:solidFill>
                <a:effectLst/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endParaRPr lang="en-US" altLang="ja-JP" dirty="0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  <a:p>
              <a:pPr algn="r"/>
              <a: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  <a:t>熊坂力点。</a:t>
              </a:r>
              <a:br>
                <a:rPr lang="ja-JP" altLang="en-US">
                  <a:solidFill>
                    <a:srgbClr val="145C7D"/>
                  </a:solidFill>
                  <a:latin typeface="Toppan Bunkyu Midashi Mincho Extrabold" panose="02020900000000000000" pitchFamily="18" charset="-128"/>
                  <a:ea typeface="Toppan Bunkyu Midashi Mincho Extrabold" panose="02020900000000000000" pitchFamily="18" charset="-128"/>
                </a:rPr>
              </a:br>
              <a:endParaRPr kumimoji="1" lang="ja-JP" altLang="en-US">
                <a:solidFill>
                  <a:srgbClr val="145C7D"/>
                </a:solidFill>
                <a:latin typeface="Toppan Bunkyu Midashi Mincho Extrabold" panose="02020900000000000000" pitchFamily="18" charset="-128"/>
                <a:ea typeface="Toppan Bunkyu Midashi Mincho Extrabold" panose="02020900000000000000" pitchFamily="18" charset="-128"/>
              </a:endParaRPr>
            </a:p>
          </p:txBody>
        </p:sp>
        <p:sp>
          <p:nvSpPr>
            <p:cNvPr id="464" name="テキスト ボックス 463">
              <a:extLst>
                <a:ext uri="{FF2B5EF4-FFF2-40B4-BE49-F238E27FC236}">
                  <a16:creationId xmlns:a16="http://schemas.microsoft.com/office/drawing/2014/main" id="{1F2AC6B1-2840-A4F0-6C2C-90A4A82E1169}"/>
                </a:ext>
              </a:extLst>
            </p:cNvPr>
            <p:cNvSpPr txBox="1"/>
            <p:nvPr/>
          </p:nvSpPr>
          <p:spPr>
            <a:xfrm>
              <a:off x="1901963" y="872836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kumimoji="1" lang="ja-JP" altLang="en-US"/>
            </a:p>
          </p:txBody>
        </p:sp>
        <p:sp>
          <p:nvSpPr>
            <p:cNvPr id="465" name="フリーフォーム 464">
              <a:extLst>
                <a:ext uri="{FF2B5EF4-FFF2-40B4-BE49-F238E27FC236}">
                  <a16:creationId xmlns:a16="http://schemas.microsoft.com/office/drawing/2014/main" id="{64E5210F-9F90-DB15-C358-F7F3B7DD495D}"/>
                </a:ext>
              </a:extLst>
            </p:cNvPr>
            <p:cNvSpPr/>
            <p:nvPr/>
          </p:nvSpPr>
          <p:spPr>
            <a:xfrm>
              <a:off x="2369517" y="7813485"/>
              <a:ext cx="262655" cy="569751"/>
            </a:xfrm>
            <a:custGeom>
              <a:avLst/>
              <a:gdLst>
                <a:gd name="connsiteX0" fmla="*/ 262558 w 262655"/>
                <a:gd name="connsiteY0" fmla="*/ 190 h 569751"/>
                <a:gd name="connsiteX1" fmla="*/ 65708 w 262655"/>
                <a:gd name="connsiteY1" fmla="*/ 101790 h 569751"/>
                <a:gd name="connsiteX2" fmla="*/ 157783 w 262655"/>
                <a:gd name="connsiteY2" fmla="*/ 73215 h 569751"/>
                <a:gd name="connsiteX3" fmla="*/ 18083 w 262655"/>
                <a:gd name="connsiteY3" fmla="*/ 63690 h 569751"/>
                <a:gd name="connsiteX4" fmla="*/ 46658 w 262655"/>
                <a:gd name="connsiteY4" fmla="*/ 101790 h 569751"/>
                <a:gd name="connsiteX5" fmla="*/ 37133 w 262655"/>
                <a:gd name="connsiteY5" fmla="*/ 301815 h 569751"/>
                <a:gd name="connsiteX6" fmla="*/ 49833 w 262655"/>
                <a:gd name="connsiteY6" fmla="*/ 241490 h 569751"/>
                <a:gd name="connsiteX7" fmla="*/ 87933 w 262655"/>
                <a:gd name="connsiteY7" fmla="*/ 378015 h 569751"/>
                <a:gd name="connsiteX8" fmla="*/ 97458 w 262655"/>
                <a:gd name="connsiteY8" fmla="*/ 336740 h 569751"/>
                <a:gd name="connsiteX9" fmla="*/ 164133 w 262655"/>
                <a:gd name="connsiteY9" fmla="*/ 568515 h 569751"/>
                <a:gd name="connsiteX10" fmla="*/ 122858 w 262655"/>
                <a:gd name="connsiteY10" fmla="*/ 422465 h 569751"/>
                <a:gd name="connsiteX11" fmla="*/ 110158 w 262655"/>
                <a:gd name="connsiteY11" fmla="*/ 285940 h 569751"/>
                <a:gd name="connsiteX12" fmla="*/ 33958 w 262655"/>
                <a:gd name="connsiteY12" fmla="*/ 184340 h 569751"/>
                <a:gd name="connsiteX13" fmla="*/ 2208 w 262655"/>
                <a:gd name="connsiteY13" fmla="*/ 95440 h 569751"/>
                <a:gd name="connsiteX14" fmla="*/ 91108 w 262655"/>
                <a:gd name="connsiteY14" fmla="*/ 76390 h 569751"/>
                <a:gd name="connsiteX15" fmla="*/ 262558 w 262655"/>
                <a:gd name="connsiteY15" fmla="*/ 190 h 56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655" h="569751">
                  <a:moveTo>
                    <a:pt x="262558" y="190"/>
                  </a:moveTo>
                  <a:cubicBezTo>
                    <a:pt x="258325" y="4423"/>
                    <a:pt x="83170" y="89619"/>
                    <a:pt x="65708" y="101790"/>
                  </a:cubicBezTo>
                  <a:cubicBezTo>
                    <a:pt x="48246" y="113961"/>
                    <a:pt x="165720" y="79565"/>
                    <a:pt x="157783" y="73215"/>
                  </a:cubicBezTo>
                  <a:cubicBezTo>
                    <a:pt x="149846" y="66865"/>
                    <a:pt x="36604" y="58927"/>
                    <a:pt x="18083" y="63690"/>
                  </a:cubicBezTo>
                  <a:cubicBezTo>
                    <a:pt x="-438" y="68453"/>
                    <a:pt x="43483" y="62103"/>
                    <a:pt x="46658" y="101790"/>
                  </a:cubicBezTo>
                  <a:cubicBezTo>
                    <a:pt x="49833" y="141477"/>
                    <a:pt x="36604" y="278532"/>
                    <a:pt x="37133" y="301815"/>
                  </a:cubicBezTo>
                  <a:cubicBezTo>
                    <a:pt x="37662" y="325098"/>
                    <a:pt x="41366" y="228790"/>
                    <a:pt x="49833" y="241490"/>
                  </a:cubicBezTo>
                  <a:cubicBezTo>
                    <a:pt x="58300" y="254190"/>
                    <a:pt x="79996" y="362140"/>
                    <a:pt x="87933" y="378015"/>
                  </a:cubicBezTo>
                  <a:cubicBezTo>
                    <a:pt x="95870" y="393890"/>
                    <a:pt x="84758" y="304990"/>
                    <a:pt x="97458" y="336740"/>
                  </a:cubicBezTo>
                  <a:cubicBezTo>
                    <a:pt x="110158" y="368490"/>
                    <a:pt x="159900" y="554228"/>
                    <a:pt x="164133" y="568515"/>
                  </a:cubicBezTo>
                  <a:cubicBezTo>
                    <a:pt x="168366" y="582802"/>
                    <a:pt x="131854" y="469561"/>
                    <a:pt x="122858" y="422465"/>
                  </a:cubicBezTo>
                  <a:cubicBezTo>
                    <a:pt x="113862" y="375369"/>
                    <a:pt x="124975" y="325627"/>
                    <a:pt x="110158" y="285940"/>
                  </a:cubicBezTo>
                  <a:cubicBezTo>
                    <a:pt x="95341" y="246253"/>
                    <a:pt x="51950" y="216090"/>
                    <a:pt x="33958" y="184340"/>
                  </a:cubicBezTo>
                  <a:cubicBezTo>
                    <a:pt x="15966" y="152590"/>
                    <a:pt x="-7317" y="113432"/>
                    <a:pt x="2208" y="95440"/>
                  </a:cubicBezTo>
                  <a:cubicBezTo>
                    <a:pt x="11733" y="77448"/>
                    <a:pt x="49833" y="89090"/>
                    <a:pt x="91108" y="76390"/>
                  </a:cubicBezTo>
                  <a:cubicBezTo>
                    <a:pt x="132383" y="63690"/>
                    <a:pt x="266791" y="-4043"/>
                    <a:pt x="262558" y="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 465">
              <a:extLst>
                <a:ext uri="{FF2B5EF4-FFF2-40B4-BE49-F238E27FC236}">
                  <a16:creationId xmlns:a16="http://schemas.microsoft.com/office/drawing/2014/main" id="{129BAE69-8D7E-77B6-7E04-4880A063FFCA}"/>
                </a:ext>
              </a:extLst>
            </p:cNvPr>
            <p:cNvSpPr/>
            <p:nvPr/>
          </p:nvSpPr>
          <p:spPr>
            <a:xfrm>
              <a:off x="2529500" y="8143417"/>
              <a:ext cx="531411" cy="156264"/>
            </a:xfrm>
            <a:custGeom>
              <a:avLst/>
              <a:gdLst>
                <a:gd name="connsiteX0" fmla="*/ 975 w 531411"/>
                <a:gd name="connsiteY0" fmla="*/ 458 h 156264"/>
                <a:gd name="connsiteX1" fmla="*/ 489925 w 531411"/>
                <a:gd name="connsiteY1" fmla="*/ 83008 h 156264"/>
                <a:gd name="connsiteX2" fmla="*/ 375625 w 531411"/>
                <a:gd name="connsiteY2" fmla="*/ 48083 h 156264"/>
                <a:gd name="connsiteX3" fmla="*/ 531200 w 531411"/>
                <a:gd name="connsiteY3" fmla="*/ 111583 h 156264"/>
                <a:gd name="connsiteX4" fmla="*/ 404200 w 531411"/>
                <a:gd name="connsiteY4" fmla="*/ 83008 h 156264"/>
                <a:gd name="connsiteX5" fmla="*/ 201000 w 531411"/>
                <a:gd name="connsiteY5" fmla="*/ 156033 h 156264"/>
                <a:gd name="connsiteX6" fmla="*/ 359750 w 531411"/>
                <a:gd name="connsiteY6" fmla="*/ 54433 h 156264"/>
                <a:gd name="connsiteX7" fmla="*/ 975 w 531411"/>
                <a:gd name="connsiteY7" fmla="*/ 458 h 15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1411" h="156264">
                  <a:moveTo>
                    <a:pt x="975" y="458"/>
                  </a:moveTo>
                  <a:cubicBezTo>
                    <a:pt x="22671" y="5220"/>
                    <a:pt x="427483" y="75071"/>
                    <a:pt x="489925" y="83008"/>
                  </a:cubicBezTo>
                  <a:cubicBezTo>
                    <a:pt x="552367" y="90945"/>
                    <a:pt x="368746" y="43321"/>
                    <a:pt x="375625" y="48083"/>
                  </a:cubicBezTo>
                  <a:cubicBezTo>
                    <a:pt x="382504" y="52845"/>
                    <a:pt x="526438" y="105762"/>
                    <a:pt x="531200" y="111583"/>
                  </a:cubicBezTo>
                  <a:cubicBezTo>
                    <a:pt x="535962" y="117404"/>
                    <a:pt x="459233" y="75600"/>
                    <a:pt x="404200" y="83008"/>
                  </a:cubicBezTo>
                  <a:cubicBezTo>
                    <a:pt x="349167" y="90416"/>
                    <a:pt x="208408" y="160796"/>
                    <a:pt x="201000" y="156033"/>
                  </a:cubicBezTo>
                  <a:cubicBezTo>
                    <a:pt x="193592" y="151271"/>
                    <a:pt x="393087" y="79833"/>
                    <a:pt x="359750" y="54433"/>
                  </a:cubicBezTo>
                  <a:cubicBezTo>
                    <a:pt x="326413" y="29033"/>
                    <a:pt x="-20721" y="-4304"/>
                    <a:pt x="975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 466">
              <a:extLst>
                <a:ext uri="{FF2B5EF4-FFF2-40B4-BE49-F238E27FC236}">
                  <a16:creationId xmlns:a16="http://schemas.microsoft.com/office/drawing/2014/main" id="{1871CE5D-36C2-7F4B-B566-195966AEC9F1}"/>
                </a:ext>
              </a:extLst>
            </p:cNvPr>
            <p:cNvSpPr/>
            <p:nvPr/>
          </p:nvSpPr>
          <p:spPr>
            <a:xfrm>
              <a:off x="3015852" y="8166067"/>
              <a:ext cx="293074" cy="187431"/>
            </a:xfrm>
            <a:custGeom>
              <a:avLst/>
              <a:gdLst>
                <a:gd name="connsiteX0" fmla="*/ 63898 w 293074"/>
                <a:gd name="connsiteY0" fmla="*/ 33 h 187431"/>
                <a:gd name="connsiteX1" fmla="*/ 292498 w 293074"/>
                <a:gd name="connsiteY1" fmla="*/ 82583 h 187431"/>
                <a:gd name="connsiteX2" fmla="*/ 130573 w 293074"/>
                <a:gd name="connsiteY2" fmla="*/ 82583 h 187431"/>
                <a:gd name="connsiteX3" fmla="*/ 171848 w 293074"/>
                <a:gd name="connsiteY3" fmla="*/ 117508 h 187431"/>
                <a:gd name="connsiteX4" fmla="*/ 86123 w 293074"/>
                <a:gd name="connsiteY4" fmla="*/ 104808 h 187431"/>
                <a:gd name="connsiteX5" fmla="*/ 101998 w 293074"/>
                <a:gd name="connsiteY5" fmla="*/ 136558 h 187431"/>
                <a:gd name="connsiteX6" fmla="*/ 57548 w 293074"/>
                <a:gd name="connsiteY6" fmla="*/ 136558 h 187431"/>
                <a:gd name="connsiteX7" fmla="*/ 22623 w 293074"/>
                <a:gd name="connsiteY7" fmla="*/ 187358 h 187431"/>
                <a:gd name="connsiteX8" fmla="*/ 6748 w 293074"/>
                <a:gd name="connsiteY8" fmla="*/ 123858 h 187431"/>
                <a:gd name="connsiteX9" fmla="*/ 136923 w 293074"/>
                <a:gd name="connsiteY9" fmla="*/ 117508 h 187431"/>
                <a:gd name="connsiteX10" fmla="*/ 238523 w 293074"/>
                <a:gd name="connsiteY10" fmla="*/ 73058 h 187431"/>
                <a:gd name="connsiteX11" fmla="*/ 63898 w 293074"/>
                <a:gd name="connsiteY11" fmla="*/ 33 h 18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074" h="187431">
                  <a:moveTo>
                    <a:pt x="63898" y="33"/>
                  </a:moveTo>
                  <a:cubicBezTo>
                    <a:pt x="72894" y="1620"/>
                    <a:pt x="281385" y="68825"/>
                    <a:pt x="292498" y="82583"/>
                  </a:cubicBezTo>
                  <a:cubicBezTo>
                    <a:pt x="303611" y="96341"/>
                    <a:pt x="150681" y="76762"/>
                    <a:pt x="130573" y="82583"/>
                  </a:cubicBezTo>
                  <a:cubicBezTo>
                    <a:pt x="110465" y="88404"/>
                    <a:pt x="179256" y="113804"/>
                    <a:pt x="171848" y="117508"/>
                  </a:cubicBezTo>
                  <a:cubicBezTo>
                    <a:pt x="164440" y="121212"/>
                    <a:pt x="97765" y="101633"/>
                    <a:pt x="86123" y="104808"/>
                  </a:cubicBezTo>
                  <a:cubicBezTo>
                    <a:pt x="74481" y="107983"/>
                    <a:pt x="106761" y="131266"/>
                    <a:pt x="101998" y="136558"/>
                  </a:cubicBezTo>
                  <a:cubicBezTo>
                    <a:pt x="97236" y="141850"/>
                    <a:pt x="70777" y="128091"/>
                    <a:pt x="57548" y="136558"/>
                  </a:cubicBezTo>
                  <a:cubicBezTo>
                    <a:pt x="44319" y="145025"/>
                    <a:pt x="31090" y="189475"/>
                    <a:pt x="22623" y="187358"/>
                  </a:cubicBezTo>
                  <a:cubicBezTo>
                    <a:pt x="14156" y="185241"/>
                    <a:pt x="-12302" y="135500"/>
                    <a:pt x="6748" y="123858"/>
                  </a:cubicBezTo>
                  <a:cubicBezTo>
                    <a:pt x="25798" y="112216"/>
                    <a:pt x="98294" y="125975"/>
                    <a:pt x="136923" y="117508"/>
                  </a:cubicBezTo>
                  <a:cubicBezTo>
                    <a:pt x="175552" y="109041"/>
                    <a:pt x="245402" y="92637"/>
                    <a:pt x="238523" y="73058"/>
                  </a:cubicBezTo>
                  <a:cubicBezTo>
                    <a:pt x="231644" y="53479"/>
                    <a:pt x="54902" y="-1554"/>
                    <a:pt x="63898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 467">
              <a:extLst>
                <a:ext uri="{FF2B5EF4-FFF2-40B4-BE49-F238E27FC236}">
                  <a16:creationId xmlns:a16="http://schemas.microsoft.com/office/drawing/2014/main" id="{3BF51A86-97A4-C708-5E8B-69EF0AA7D609}"/>
                </a:ext>
              </a:extLst>
            </p:cNvPr>
            <p:cNvSpPr/>
            <p:nvPr/>
          </p:nvSpPr>
          <p:spPr>
            <a:xfrm>
              <a:off x="1898622" y="7962714"/>
              <a:ext cx="342190" cy="365719"/>
            </a:xfrm>
            <a:custGeom>
              <a:avLst/>
              <a:gdLst>
                <a:gd name="connsiteX0" fmla="*/ 238153 w 342190"/>
                <a:gd name="connsiteY0" fmla="*/ 186 h 365719"/>
                <a:gd name="connsiteX1" fmla="*/ 88928 w 342190"/>
                <a:gd name="connsiteY1" fmla="*/ 263711 h 365719"/>
                <a:gd name="connsiteX2" fmla="*/ 15903 w 342190"/>
                <a:gd name="connsiteY2" fmla="*/ 333561 h 365719"/>
                <a:gd name="connsiteX3" fmla="*/ 117503 w 342190"/>
                <a:gd name="connsiteY3" fmla="*/ 158936 h 365719"/>
                <a:gd name="connsiteX4" fmla="*/ 28 w 342190"/>
                <a:gd name="connsiteY4" fmla="*/ 352611 h 365719"/>
                <a:gd name="connsiteX5" fmla="*/ 130203 w 342190"/>
                <a:gd name="connsiteY5" fmla="*/ 346261 h 365719"/>
                <a:gd name="connsiteX6" fmla="*/ 225453 w 342190"/>
                <a:gd name="connsiteY6" fmla="*/ 330386 h 365719"/>
                <a:gd name="connsiteX7" fmla="*/ 215928 w 342190"/>
                <a:gd name="connsiteY7" fmla="*/ 266886 h 365719"/>
                <a:gd name="connsiteX8" fmla="*/ 317528 w 342190"/>
                <a:gd name="connsiteY8" fmla="*/ 330386 h 365719"/>
                <a:gd name="connsiteX9" fmla="*/ 327053 w 342190"/>
                <a:gd name="connsiteY9" fmla="*/ 358961 h 365719"/>
                <a:gd name="connsiteX10" fmla="*/ 136553 w 342190"/>
                <a:gd name="connsiteY10" fmla="*/ 317686 h 365719"/>
                <a:gd name="connsiteX11" fmla="*/ 34953 w 342190"/>
                <a:gd name="connsiteY11" fmla="*/ 324036 h 365719"/>
                <a:gd name="connsiteX12" fmla="*/ 107978 w 342190"/>
                <a:gd name="connsiteY12" fmla="*/ 143061 h 365719"/>
                <a:gd name="connsiteX13" fmla="*/ 171478 w 342190"/>
                <a:gd name="connsiteY13" fmla="*/ 57336 h 365719"/>
                <a:gd name="connsiteX14" fmla="*/ 9553 w 342190"/>
                <a:gd name="connsiteY14" fmla="*/ 308161 h 365719"/>
                <a:gd name="connsiteX15" fmla="*/ 238153 w 342190"/>
                <a:gd name="connsiteY15" fmla="*/ 186 h 36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190" h="365719">
                  <a:moveTo>
                    <a:pt x="238153" y="186"/>
                  </a:moveTo>
                  <a:cubicBezTo>
                    <a:pt x="251382" y="-7222"/>
                    <a:pt x="125970" y="208149"/>
                    <a:pt x="88928" y="263711"/>
                  </a:cubicBezTo>
                  <a:cubicBezTo>
                    <a:pt x="51886" y="319274"/>
                    <a:pt x="11140" y="351024"/>
                    <a:pt x="15903" y="333561"/>
                  </a:cubicBezTo>
                  <a:cubicBezTo>
                    <a:pt x="20666" y="316098"/>
                    <a:pt x="120149" y="155761"/>
                    <a:pt x="117503" y="158936"/>
                  </a:cubicBezTo>
                  <a:cubicBezTo>
                    <a:pt x="114857" y="162111"/>
                    <a:pt x="-2089" y="321390"/>
                    <a:pt x="28" y="352611"/>
                  </a:cubicBezTo>
                  <a:cubicBezTo>
                    <a:pt x="2145" y="383832"/>
                    <a:pt x="92632" y="349965"/>
                    <a:pt x="130203" y="346261"/>
                  </a:cubicBezTo>
                  <a:cubicBezTo>
                    <a:pt x="167774" y="342557"/>
                    <a:pt x="211165" y="343615"/>
                    <a:pt x="225453" y="330386"/>
                  </a:cubicBezTo>
                  <a:cubicBezTo>
                    <a:pt x="239741" y="317157"/>
                    <a:pt x="200582" y="266886"/>
                    <a:pt x="215928" y="266886"/>
                  </a:cubicBezTo>
                  <a:cubicBezTo>
                    <a:pt x="231274" y="266886"/>
                    <a:pt x="299007" y="315040"/>
                    <a:pt x="317528" y="330386"/>
                  </a:cubicBezTo>
                  <a:cubicBezTo>
                    <a:pt x="336049" y="345732"/>
                    <a:pt x="357215" y="361078"/>
                    <a:pt x="327053" y="358961"/>
                  </a:cubicBezTo>
                  <a:cubicBezTo>
                    <a:pt x="296891" y="356844"/>
                    <a:pt x="185236" y="323507"/>
                    <a:pt x="136553" y="317686"/>
                  </a:cubicBezTo>
                  <a:cubicBezTo>
                    <a:pt x="87870" y="311865"/>
                    <a:pt x="39715" y="353140"/>
                    <a:pt x="34953" y="324036"/>
                  </a:cubicBezTo>
                  <a:cubicBezTo>
                    <a:pt x="30191" y="294932"/>
                    <a:pt x="85224" y="187511"/>
                    <a:pt x="107978" y="143061"/>
                  </a:cubicBezTo>
                  <a:cubicBezTo>
                    <a:pt x="130732" y="98611"/>
                    <a:pt x="187882" y="29819"/>
                    <a:pt x="171478" y="57336"/>
                  </a:cubicBezTo>
                  <a:cubicBezTo>
                    <a:pt x="155074" y="84853"/>
                    <a:pt x="-3147" y="314511"/>
                    <a:pt x="9553" y="308161"/>
                  </a:cubicBezTo>
                  <a:cubicBezTo>
                    <a:pt x="22253" y="301811"/>
                    <a:pt x="224924" y="7594"/>
                    <a:pt x="238153" y="1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 468">
              <a:extLst>
                <a:ext uri="{FF2B5EF4-FFF2-40B4-BE49-F238E27FC236}">
                  <a16:creationId xmlns:a16="http://schemas.microsoft.com/office/drawing/2014/main" id="{8EDA27C7-58E9-501F-A99E-24C88E281B1C}"/>
                </a:ext>
              </a:extLst>
            </p:cNvPr>
            <p:cNvSpPr/>
            <p:nvPr/>
          </p:nvSpPr>
          <p:spPr>
            <a:xfrm>
              <a:off x="1925616" y="8251422"/>
              <a:ext cx="738209" cy="133216"/>
            </a:xfrm>
            <a:custGeom>
              <a:avLst/>
              <a:gdLst>
                <a:gd name="connsiteX0" fmla="*/ 1609 w 738209"/>
                <a:gd name="connsiteY0" fmla="*/ 114703 h 133216"/>
                <a:gd name="connsiteX1" fmla="*/ 268309 w 738209"/>
                <a:gd name="connsiteY1" fmla="*/ 114703 h 133216"/>
                <a:gd name="connsiteX2" fmla="*/ 312759 w 738209"/>
                <a:gd name="connsiteY2" fmla="*/ 95653 h 133216"/>
                <a:gd name="connsiteX3" fmla="*/ 312759 w 738209"/>
                <a:gd name="connsiteY3" fmla="*/ 403 h 133216"/>
                <a:gd name="connsiteX4" fmla="*/ 315934 w 738209"/>
                <a:gd name="connsiteY4" fmla="*/ 63903 h 133216"/>
                <a:gd name="connsiteX5" fmla="*/ 369909 w 738209"/>
                <a:gd name="connsiteY5" fmla="*/ 124228 h 133216"/>
                <a:gd name="connsiteX6" fmla="*/ 411184 w 738209"/>
                <a:gd name="connsiteY6" fmla="*/ 48028 h 133216"/>
                <a:gd name="connsiteX7" fmla="*/ 388959 w 738209"/>
                <a:gd name="connsiteY7" fmla="*/ 127403 h 133216"/>
                <a:gd name="connsiteX8" fmla="*/ 477859 w 738209"/>
                <a:gd name="connsiteY8" fmla="*/ 70253 h 133216"/>
                <a:gd name="connsiteX9" fmla="*/ 544534 w 738209"/>
                <a:gd name="connsiteY9" fmla="*/ 16278 h 133216"/>
                <a:gd name="connsiteX10" fmla="*/ 439759 w 738209"/>
                <a:gd name="connsiteY10" fmla="*/ 130578 h 133216"/>
                <a:gd name="connsiteX11" fmla="*/ 541359 w 738209"/>
                <a:gd name="connsiteY11" fmla="*/ 92478 h 133216"/>
                <a:gd name="connsiteX12" fmla="*/ 630259 w 738209"/>
                <a:gd name="connsiteY12" fmla="*/ 44853 h 133216"/>
                <a:gd name="connsiteX13" fmla="*/ 576284 w 738209"/>
                <a:gd name="connsiteY13" fmla="*/ 13103 h 133216"/>
                <a:gd name="connsiteX14" fmla="*/ 595334 w 738209"/>
                <a:gd name="connsiteY14" fmla="*/ 95653 h 133216"/>
                <a:gd name="connsiteX15" fmla="*/ 738209 w 738209"/>
                <a:gd name="connsiteY15" fmla="*/ 95653 h 133216"/>
                <a:gd name="connsiteX16" fmla="*/ 541359 w 738209"/>
                <a:gd name="connsiteY16" fmla="*/ 95653 h 133216"/>
                <a:gd name="connsiteX17" fmla="*/ 173059 w 738209"/>
                <a:gd name="connsiteY17" fmla="*/ 98828 h 133216"/>
                <a:gd name="connsiteX18" fmla="*/ 1609 w 738209"/>
                <a:gd name="connsiteY18" fmla="*/ 114703 h 1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8209" h="133216">
                  <a:moveTo>
                    <a:pt x="1609" y="114703"/>
                  </a:moveTo>
                  <a:cubicBezTo>
                    <a:pt x="17484" y="117349"/>
                    <a:pt x="216451" y="117878"/>
                    <a:pt x="268309" y="114703"/>
                  </a:cubicBezTo>
                  <a:cubicBezTo>
                    <a:pt x="320167" y="111528"/>
                    <a:pt x="305351" y="114703"/>
                    <a:pt x="312759" y="95653"/>
                  </a:cubicBezTo>
                  <a:cubicBezTo>
                    <a:pt x="320167" y="76603"/>
                    <a:pt x="312230" y="5695"/>
                    <a:pt x="312759" y="403"/>
                  </a:cubicBezTo>
                  <a:cubicBezTo>
                    <a:pt x="313288" y="-4889"/>
                    <a:pt x="306409" y="43266"/>
                    <a:pt x="315934" y="63903"/>
                  </a:cubicBezTo>
                  <a:cubicBezTo>
                    <a:pt x="325459" y="84540"/>
                    <a:pt x="354034" y="126874"/>
                    <a:pt x="369909" y="124228"/>
                  </a:cubicBezTo>
                  <a:cubicBezTo>
                    <a:pt x="385784" y="121582"/>
                    <a:pt x="408009" y="47499"/>
                    <a:pt x="411184" y="48028"/>
                  </a:cubicBezTo>
                  <a:cubicBezTo>
                    <a:pt x="414359" y="48557"/>
                    <a:pt x="377847" y="123699"/>
                    <a:pt x="388959" y="127403"/>
                  </a:cubicBezTo>
                  <a:cubicBezTo>
                    <a:pt x="400071" y="131107"/>
                    <a:pt x="451930" y="88774"/>
                    <a:pt x="477859" y="70253"/>
                  </a:cubicBezTo>
                  <a:cubicBezTo>
                    <a:pt x="503788" y="51732"/>
                    <a:pt x="550884" y="6224"/>
                    <a:pt x="544534" y="16278"/>
                  </a:cubicBezTo>
                  <a:cubicBezTo>
                    <a:pt x="538184" y="26332"/>
                    <a:pt x="440288" y="117878"/>
                    <a:pt x="439759" y="130578"/>
                  </a:cubicBezTo>
                  <a:cubicBezTo>
                    <a:pt x="439230" y="143278"/>
                    <a:pt x="509609" y="106765"/>
                    <a:pt x="541359" y="92478"/>
                  </a:cubicBezTo>
                  <a:cubicBezTo>
                    <a:pt x="573109" y="78190"/>
                    <a:pt x="624438" y="58082"/>
                    <a:pt x="630259" y="44853"/>
                  </a:cubicBezTo>
                  <a:cubicBezTo>
                    <a:pt x="636080" y="31624"/>
                    <a:pt x="582105" y="4636"/>
                    <a:pt x="576284" y="13103"/>
                  </a:cubicBezTo>
                  <a:cubicBezTo>
                    <a:pt x="570463" y="21570"/>
                    <a:pt x="568347" y="81895"/>
                    <a:pt x="595334" y="95653"/>
                  </a:cubicBezTo>
                  <a:cubicBezTo>
                    <a:pt x="622322" y="109411"/>
                    <a:pt x="738209" y="95653"/>
                    <a:pt x="738209" y="95653"/>
                  </a:cubicBezTo>
                  <a:lnTo>
                    <a:pt x="541359" y="95653"/>
                  </a:lnTo>
                  <a:lnTo>
                    <a:pt x="173059" y="98828"/>
                  </a:lnTo>
                  <a:cubicBezTo>
                    <a:pt x="90509" y="104120"/>
                    <a:pt x="-14266" y="112057"/>
                    <a:pt x="1609" y="1147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 469">
              <a:extLst>
                <a:ext uri="{FF2B5EF4-FFF2-40B4-BE49-F238E27FC236}">
                  <a16:creationId xmlns:a16="http://schemas.microsoft.com/office/drawing/2014/main" id="{529C40F2-4FC3-9F5C-8EE5-78EF0F3F9BD7}"/>
                </a:ext>
              </a:extLst>
            </p:cNvPr>
            <p:cNvSpPr/>
            <p:nvPr/>
          </p:nvSpPr>
          <p:spPr>
            <a:xfrm>
              <a:off x="2332386" y="8226342"/>
              <a:ext cx="808377" cy="305161"/>
            </a:xfrm>
            <a:custGeom>
              <a:avLst/>
              <a:gdLst>
                <a:gd name="connsiteX0" fmla="*/ 1239 w 808377"/>
                <a:gd name="connsiteY0" fmla="*/ 304883 h 305161"/>
                <a:gd name="connsiteX1" fmla="*/ 540989 w 808377"/>
                <a:gd name="connsiteY1" fmla="*/ 85808 h 305161"/>
                <a:gd name="connsiteX2" fmla="*/ 283814 w 808377"/>
                <a:gd name="connsiteY2" fmla="*/ 190583 h 305161"/>
                <a:gd name="connsiteX3" fmla="*/ 798164 w 808377"/>
                <a:gd name="connsiteY3" fmla="*/ 3258 h 305161"/>
                <a:gd name="connsiteX4" fmla="*/ 639414 w 808377"/>
                <a:gd name="connsiteY4" fmla="*/ 66758 h 305161"/>
                <a:gd name="connsiteX5" fmla="*/ 236189 w 808377"/>
                <a:gd name="connsiteY5" fmla="*/ 215983 h 305161"/>
                <a:gd name="connsiteX6" fmla="*/ 388589 w 808377"/>
                <a:gd name="connsiteY6" fmla="*/ 133433 h 305161"/>
                <a:gd name="connsiteX7" fmla="*/ 1239 w 808377"/>
                <a:gd name="connsiteY7" fmla="*/ 304883 h 30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8377" h="305161">
                  <a:moveTo>
                    <a:pt x="1239" y="304883"/>
                  </a:moveTo>
                  <a:cubicBezTo>
                    <a:pt x="26639" y="296946"/>
                    <a:pt x="540989" y="85808"/>
                    <a:pt x="540989" y="85808"/>
                  </a:cubicBezTo>
                  <a:cubicBezTo>
                    <a:pt x="588085" y="66758"/>
                    <a:pt x="240952" y="204341"/>
                    <a:pt x="283814" y="190583"/>
                  </a:cubicBezTo>
                  <a:cubicBezTo>
                    <a:pt x="326676" y="176825"/>
                    <a:pt x="738898" y="23895"/>
                    <a:pt x="798164" y="3258"/>
                  </a:cubicBezTo>
                  <a:cubicBezTo>
                    <a:pt x="857430" y="-17379"/>
                    <a:pt x="639414" y="66758"/>
                    <a:pt x="639414" y="66758"/>
                  </a:cubicBezTo>
                  <a:cubicBezTo>
                    <a:pt x="545752" y="102212"/>
                    <a:pt x="277993" y="204871"/>
                    <a:pt x="236189" y="215983"/>
                  </a:cubicBezTo>
                  <a:cubicBezTo>
                    <a:pt x="194385" y="227095"/>
                    <a:pt x="428276" y="118087"/>
                    <a:pt x="388589" y="133433"/>
                  </a:cubicBezTo>
                  <a:cubicBezTo>
                    <a:pt x="348902" y="148779"/>
                    <a:pt x="-24161" y="312820"/>
                    <a:pt x="1239" y="3048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 470">
              <a:extLst>
                <a:ext uri="{FF2B5EF4-FFF2-40B4-BE49-F238E27FC236}">
                  <a16:creationId xmlns:a16="http://schemas.microsoft.com/office/drawing/2014/main" id="{95CCB72C-0DF7-2D79-7B65-78E20123A29E}"/>
                </a:ext>
              </a:extLst>
            </p:cNvPr>
            <p:cNvSpPr/>
            <p:nvPr/>
          </p:nvSpPr>
          <p:spPr>
            <a:xfrm>
              <a:off x="2948254" y="8317713"/>
              <a:ext cx="127003" cy="48896"/>
            </a:xfrm>
            <a:custGeom>
              <a:avLst/>
              <a:gdLst>
                <a:gd name="connsiteX0" fmla="*/ 1321 w 127003"/>
                <a:gd name="connsiteY0" fmla="*/ 3962 h 48896"/>
                <a:gd name="connsiteX1" fmla="*/ 121971 w 127003"/>
                <a:gd name="connsiteY1" fmla="*/ 48412 h 48896"/>
                <a:gd name="connsiteX2" fmla="*/ 99746 w 127003"/>
                <a:gd name="connsiteY2" fmla="*/ 26187 h 48896"/>
                <a:gd name="connsiteX3" fmla="*/ 58471 w 127003"/>
                <a:gd name="connsiteY3" fmla="*/ 3962 h 48896"/>
                <a:gd name="connsiteX4" fmla="*/ 1321 w 127003"/>
                <a:gd name="connsiteY4" fmla="*/ 3962 h 4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3" h="48896">
                  <a:moveTo>
                    <a:pt x="1321" y="3962"/>
                  </a:moveTo>
                  <a:cubicBezTo>
                    <a:pt x="11904" y="11370"/>
                    <a:pt x="121971" y="48412"/>
                    <a:pt x="121971" y="48412"/>
                  </a:cubicBezTo>
                  <a:cubicBezTo>
                    <a:pt x="138375" y="52116"/>
                    <a:pt x="110329" y="33595"/>
                    <a:pt x="99746" y="26187"/>
                  </a:cubicBezTo>
                  <a:cubicBezTo>
                    <a:pt x="89163" y="18779"/>
                    <a:pt x="70113" y="6608"/>
                    <a:pt x="58471" y="3962"/>
                  </a:cubicBezTo>
                  <a:cubicBezTo>
                    <a:pt x="46829" y="1316"/>
                    <a:pt x="-9262" y="-3446"/>
                    <a:pt x="1321" y="39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 471">
              <a:extLst>
                <a:ext uri="{FF2B5EF4-FFF2-40B4-BE49-F238E27FC236}">
                  <a16:creationId xmlns:a16="http://schemas.microsoft.com/office/drawing/2014/main" id="{DD3E3BFE-54BB-A842-37C4-5AD65A628156}"/>
                </a:ext>
              </a:extLst>
            </p:cNvPr>
            <p:cNvSpPr/>
            <p:nvPr/>
          </p:nvSpPr>
          <p:spPr>
            <a:xfrm>
              <a:off x="2368206" y="8260901"/>
              <a:ext cx="930567" cy="337115"/>
            </a:xfrm>
            <a:custGeom>
              <a:avLst/>
              <a:gdLst>
                <a:gd name="connsiteX0" fmla="*/ 889344 w 930567"/>
                <a:gd name="connsiteY0" fmla="*/ 13149 h 337115"/>
                <a:gd name="connsiteX1" fmla="*/ 219419 w 930567"/>
                <a:gd name="connsiteY1" fmla="*/ 270324 h 337115"/>
                <a:gd name="connsiteX2" fmla="*/ 344 w 930567"/>
                <a:gd name="connsiteY2" fmla="*/ 336999 h 337115"/>
                <a:gd name="connsiteX3" fmla="*/ 171794 w 930567"/>
                <a:gd name="connsiteY3" fmla="*/ 260799 h 337115"/>
                <a:gd name="connsiteX4" fmla="*/ 289269 w 930567"/>
                <a:gd name="connsiteY4" fmla="*/ 225874 h 337115"/>
                <a:gd name="connsiteX5" fmla="*/ 308319 w 930567"/>
                <a:gd name="connsiteY5" fmla="*/ 178249 h 337115"/>
                <a:gd name="connsiteX6" fmla="*/ 244819 w 930567"/>
                <a:gd name="connsiteY6" fmla="*/ 260799 h 337115"/>
                <a:gd name="connsiteX7" fmla="*/ 359119 w 930567"/>
                <a:gd name="connsiteY7" fmla="*/ 181424 h 337115"/>
                <a:gd name="connsiteX8" fmla="*/ 355944 w 930567"/>
                <a:gd name="connsiteY8" fmla="*/ 152849 h 337115"/>
                <a:gd name="connsiteX9" fmla="*/ 438494 w 930567"/>
                <a:gd name="connsiteY9" fmla="*/ 175074 h 337115"/>
                <a:gd name="connsiteX10" fmla="*/ 387694 w 930567"/>
                <a:gd name="connsiteY10" fmla="*/ 111574 h 337115"/>
                <a:gd name="connsiteX11" fmla="*/ 448019 w 930567"/>
                <a:gd name="connsiteY11" fmla="*/ 152849 h 337115"/>
                <a:gd name="connsiteX12" fmla="*/ 444844 w 930567"/>
                <a:gd name="connsiteY12" fmla="*/ 117924 h 337115"/>
                <a:gd name="connsiteX13" fmla="*/ 530569 w 930567"/>
                <a:gd name="connsiteY13" fmla="*/ 146499 h 337115"/>
                <a:gd name="connsiteX14" fmla="*/ 536919 w 930567"/>
                <a:gd name="connsiteY14" fmla="*/ 117924 h 337115"/>
                <a:gd name="connsiteX15" fmla="*/ 695669 w 930567"/>
                <a:gd name="connsiteY15" fmla="*/ 98874 h 337115"/>
                <a:gd name="connsiteX16" fmla="*/ 549619 w 930567"/>
                <a:gd name="connsiteY16" fmla="*/ 76649 h 337115"/>
                <a:gd name="connsiteX17" fmla="*/ 505169 w 930567"/>
                <a:gd name="connsiteY17" fmla="*/ 95699 h 337115"/>
                <a:gd name="connsiteX18" fmla="*/ 765519 w 930567"/>
                <a:gd name="connsiteY18" fmla="*/ 89349 h 337115"/>
                <a:gd name="connsiteX19" fmla="*/ 714719 w 930567"/>
                <a:gd name="connsiteY19" fmla="*/ 63949 h 337115"/>
                <a:gd name="connsiteX20" fmla="*/ 844894 w 930567"/>
                <a:gd name="connsiteY20" fmla="*/ 38549 h 337115"/>
                <a:gd name="connsiteX21" fmla="*/ 889344 w 930567"/>
                <a:gd name="connsiteY21" fmla="*/ 13149 h 337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0567" h="337115">
                  <a:moveTo>
                    <a:pt x="889344" y="13149"/>
                  </a:moveTo>
                  <a:cubicBezTo>
                    <a:pt x="785098" y="51778"/>
                    <a:pt x="367585" y="216349"/>
                    <a:pt x="219419" y="270324"/>
                  </a:cubicBezTo>
                  <a:cubicBezTo>
                    <a:pt x="71253" y="324299"/>
                    <a:pt x="8282" y="338587"/>
                    <a:pt x="344" y="336999"/>
                  </a:cubicBezTo>
                  <a:cubicBezTo>
                    <a:pt x="-7594" y="335411"/>
                    <a:pt x="123640" y="279320"/>
                    <a:pt x="171794" y="260799"/>
                  </a:cubicBezTo>
                  <a:cubicBezTo>
                    <a:pt x="219948" y="242278"/>
                    <a:pt x="266515" y="239632"/>
                    <a:pt x="289269" y="225874"/>
                  </a:cubicBezTo>
                  <a:cubicBezTo>
                    <a:pt x="312023" y="212116"/>
                    <a:pt x="315727" y="172428"/>
                    <a:pt x="308319" y="178249"/>
                  </a:cubicBezTo>
                  <a:cubicBezTo>
                    <a:pt x="300911" y="184070"/>
                    <a:pt x="236352" y="260270"/>
                    <a:pt x="244819" y="260799"/>
                  </a:cubicBezTo>
                  <a:cubicBezTo>
                    <a:pt x="253286" y="261328"/>
                    <a:pt x="340598" y="199416"/>
                    <a:pt x="359119" y="181424"/>
                  </a:cubicBezTo>
                  <a:cubicBezTo>
                    <a:pt x="377640" y="163432"/>
                    <a:pt x="342715" y="153907"/>
                    <a:pt x="355944" y="152849"/>
                  </a:cubicBezTo>
                  <a:cubicBezTo>
                    <a:pt x="369173" y="151791"/>
                    <a:pt x="433202" y="181953"/>
                    <a:pt x="438494" y="175074"/>
                  </a:cubicBezTo>
                  <a:cubicBezTo>
                    <a:pt x="443786" y="168195"/>
                    <a:pt x="386107" y="115278"/>
                    <a:pt x="387694" y="111574"/>
                  </a:cubicBezTo>
                  <a:cubicBezTo>
                    <a:pt x="389281" y="107870"/>
                    <a:pt x="438494" y="151791"/>
                    <a:pt x="448019" y="152849"/>
                  </a:cubicBezTo>
                  <a:cubicBezTo>
                    <a:pt x="457544" y="153907"/>
                    <a:pt x="431086" y="118982"/>
                    <a:pt x="444844" y="117924"/>
                  </a:cubicBezTo>
                  <a:cubicBezTo>
                    <a:pt x="458602" y="116866"/>
                    <a:pt x="515223" y="146499"/>
                    <a:pt x="530569" y="146499"/>
                  </a:cubicBezTo>
                  <a:cubicBezTo>
                    <a:pt x="545915" y="146499"/>
                    <a:pt x="509403" y="125861"/>
                    <a:pt x="536919" y="117924"/>
                  </a:cubicBezTo>
                  <a:cubicBezTo>
                    <a:pt x="564435" y="109987"/>
                    <a:pt x="693552" y="105753"/>
                    <a:pt x="695669" y="98874"/>
                  </a:cubicBezTo>
                  <a:cubicBezTo>
                    <a:pt x="697786" y="91995"/>
                    <a:pt x="581369" y="77178"/>
                    <a:pt x="549619" y="76649"/>
                  </a:cubicBezTo>
                  <a:cubicBezTo>
                    <a:pt x="517869" y="76120"/>
                    <a:pt x="469186" y="93582"/>
                    <a:pt x="505169" y="95699"/>
                  </a:cubicBezTo>
                  <a:cubicBezTo>
                    <a:pt x="541152" y="97816"/>
                    <a:pt x="730594" y="94641"/>
                    <a:pt x="765519" y="89349"/>
                  </a:cubicBezTo>
                  <a:cubicBezTo>
                    <a:pt x="800444" y="84057"/>
                    <a:pt x="701490" y="72416"/>
                    <a:pt x="714719" y="63949"/>
                  </a:cubicBezTo>
                  <a:cubicBezTo>
                    <a:pt x="727948" y="55482"/>
                    <a:pt x="819494" y="44370"/>
                    <a:pt x="844894" y="38549"/>
                  </a:cubicBezTo>
                  <a:cubicBezTo>
                    <a:pt x="870294" y="32728"/>
                    <a:pt x="993590" y="-25480"/>
                    <a:pt x="889344" y="131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 472">
              <a:extLst>
                <a:ext uri="{FF2B5EF4-FFF2-40B4-BE49-F238E27FC236}">
                  <a16:creationId xmlns:a16="http://schemas.microsoft.com/office/drawing/2014/main" id="{22472FC9-1587-87D9-9EF5-874441230F84}"/>
                </a:ext>
              </a:extLst>
            </p:cNvPr>
            <p:cNvSpPr/>
            <p:nvPr/>
          </p:nvSpPr>
          <p:spPr>
            <a:xfrm>
              <a:off x="2057400" y="8529138"/>
              <a:ext cx="352863" cy="405470"/>
            </a:xfrm>
            <a:custGeom>
              <a:avLst/>
              <a:gdLst>
                <a:gd name="connsiteX0" fmla="*/ 349250 w 352863"/>
                <a:gd name="connsiteY0" fmla="*/ 5262 h 405470"/>
                <a:gd name="connsiteX1" fmla="*/ 120650 w 352863"/>
                <a:gd name="connsiteY1" fmla="*/ 217987 h 405470"/>
                <a:gd name="connsiteX2" fmla="*/ 200025 w 352863"/>
                <a:gd name="connsiteY2" fmla="*/ 144962 h 405470"/>
                <a:gd name="connsiteX3" fmla="*/ 85725 w 352863"/>
                <a:gd name="connsiteY3" fmla="*/ 284662 h 405470"/>
                <a:gd name="connsiteX4" fmla="*/ 0 w 352863"/>
                <a:gd name="connsiteY4" fmla="*/ 405312 h 405470"/>
                <a:gd name="connsiteX5" fmla="*/ 85725 w 352863"/>
                <a:gd name="connsiteY5" fmla="*/ 259262 h 405470"/>
                <a:gd name="connsiteX6" fmla="*/ 212725 w 352863"/>
                <a:gd name="connsiteY6" fmla="*/ 37012 h 405470"/>
                <a:gd name="connsiteX7" fmla="*/ 107950 w 352863"/>
                <a:gd name="connsiteY7" fmla="*/ 202112 h 405470"/>
                <a:gd name="connsiteX8" fmla="*/ 250825 w 352863"/>
                <a:gd name="connsiteY8" fmla="*/ 75112 h 405470"/>
                <a:gd name="connsiteX9" fmla="*/ 349250 w 352863"/>
                <a:gd name="connsiteY9" fmla="*/ 5262 h 40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863" h="405470">
                  <a:moveTo>
                    <a:pt x="349250" y="5262"/>
                  </a:moveTo>
                  <a:cubicBezTo>
                    <a:pt x="327554" y="29075"/>
                    <a:pt x="145521" y="194704"/>
                    <a:pt x="120650" y="217987"/>
                  </a:cubicBezTo>
                  <a:cubicBezTo>
                    <a:pt x="95779" y="241270"/>
                    <a:pt x="205846" y="133850"/>
                    <a:pt x="200025" y="144962"/>
                  </a:cubicBezTo>
                  <a:cubicBezTo>
                    <a:pt x="194204" y="156074"/>
                    <a:pt x="119062" y="241270"/>
                    <a:pt x="85725" y="284662"/>
                  </a:cubicBezTo>
                  <a:cubicBezTo>
                    <a:pt x="52388" y="328054"/>
                    <a:pt x="0" y="409545"/>
                    <a:pt x="0" y="405312"/>
                  </a:cubicBezTo>
                  <a:cubicBezTo>
                    <a:pt x="0" y="401079"/>
                    <a:pt x="50271" y="320645"/>
                    <a:pt x="85725" y="259262"/>
                  </a:cubicBezTo>
                  <a:cubicBezTo>
                    <a:pt x="121179" y="197879"/>
                    <a:pt x="209021" y="46537"/>
                    <a:pt x="212725" y="37012"/>
                  </a:cubicBezTo>
                  <a:cubicBezTo>
                    <a:pt x="216429" y="27487"/>
                    <a:pt x="101600" y="195762"/>
                    <a:pt x="107950" y="202112"/>
                  </a:cubicBezTo>
                  <a:cubicBezTo>
                    <a:pt x="114300" y="208462"/>
                    <a:pt x="212196" y="105804"/>
                    <a:pt x="250825" y="75112"/>
                  </a:cubicBezTo>
                  <a:cubicBezTo>
                    <a:pt x="289454" y="44420"/>
                    <a:pt x="370946" y="-18551"/>
                    <a:pt x="349250" y="52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 473">
              <a:extLst>
                <a:ext uri="{FF2B5EF4-FFF2-40B4-BE49-F238E27FC236}">
                  <a16:creationId xmlns:a16="http://schemas.microsoft.com/office/drawing/2014/main" id="{D97525E1-1A63-B29F-7779-5B5CEF8A8F80}"/>
                </a:ext>
              </a:extLst>
            </p:cNvPr>
            <p:cNvSpPr/>
            <p:nvPr/>
          </p:nvSpPr>
          <p:spPr>
            <a:xfrm>
              <a:off x="1538019" y="8413052"/>
              <a:ext cx="148121" cy="435190"/>
            </a:xfrm>
            <a:custGeom>
              <a:avLst/>
              <a:gdLst>
                <a:gd name="connsiteX0" fmla="*/ 116156 w 148121"/>
                <a:gd name="connsiteY0" fmla="*/ 698 h 435190"/>
                <a:gd name="connsiteX1" fmla="*/ 1856 w 148121"/>
                <a:gd name="connsiteY1" fmla="*/ 419798 h 435190"/>
                <a:gd name="connsiteX2" fmla="*/ 52656 w 148121"/>
                <a:gd name="connsiteY2" fmla="*/ 324548 h 435190"/>
                <a:gd name="connsiteX3" fmla="*/ 147906 w 148121"/>
                <a:gd name="connsiteY3" fmla="*/ 134048 h 435190"/>
                <a:gd name="connsiteX4" fmla="*/ 24081 w 148121"/>
                <a:gd name="connsiteY4" fmla="*/ 315023 h 435190"/>
                <a:gd name="connsiteX5" fmla="*/ 116156 w 148121"/>
                <a:gd name="connsiteY5" fmla="*/ 698 h 43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121" h="435190">
                  <a:moveTo>
                    <a:pt x="116156" y="698"/>
                  </a:moveTo>
                  <a:cubicBezTo>
                    <a:pt x="112452" y="18160"/>
                    <a:pt x="12439" y="365823"/>
                    <a:pt x="1856" y="419798"/>
                  </a:cubicBezTo>
                  <a:cubicBezTo>
                    <a:pt x="-8727" y="473773"/>
                    <a:pt x="28314" y="372173"/>
                    <a:pt x="52656" y="324548"/>
                  </a:cubicBezTo>
                  <a:cubicBezTo>
                    <a:pt x="76998" y="276923"/>
                    <a:pt x="152668" y="135635"/>
                    <a:pt x="147906" y="134048"/>
                  </a:cubicBezTo>
                  <a:cubicBezTo>
                    <a:pt x="143144" y="132461"/>
                    <a:pt x="27785" y="331427"/>
                    <a:pt x="24081" y="315023"/>
                  </a:cubicBezTo>
                  <a:cubicBezTo>
                    <a:pt x="20377" y="298619"/>
                    <a:pt x="119860" y="-16764"/>
                    <a:pt x="116156" y="6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 474">
              <a:extLst>
                <a:ext uri="{FF2B5EF4-FFF2-40B4-BE49-F238E27FC236}">
                  <a16:creationId xmlns:a16="http://schemas.microsoft.com/office/drawing/2014/main" id="{E6A17FF9-645C-9852-5021-7CF4BCB10F40}"/>
                </a:ext>
              </a:extLst>
            </p:cNvPr>
            <p:cNvSpPr/>
            <p:nvPr/>
          </p:nvSpPr>
          <p:spPr>
            <a:xfrm>
              <a:off x="622160" y="8454360"/>
              <a:ext cx="952825" cy="1297692"/>
            </a:xfrm>
            <a:custGeom>
              <a:avLst/>
              <a:gdLst>
                <a:gd name="connsiteX0" fmla="*/ 952640 w 952825"/>
                <a:gd name="connsiteY0" fmla="*/ 665 h 1297692"/>
                <a:gd name="connsiteX1" fmla="*/ 670065 w 952825"/>
                <a:gd name="connsiteY1" fmla="*/ 413415 h 1297692"/>
                <a:gd name="connsiteX2" fmla="*/ 704990 w 952825"/>
                <a:gd name="connsiteY2" fmla="*/ 378490 h 1297692"/>
                <a:gd name="connsiteX3" fmla="*/ 552590 w 952825"/>
                <a:gd name="connsiteY3" fmla="*/ 581690 h 1297692"/>
                <a:gd name="connsiteX4" fmla="*/ 352565 w 952825"/>
                <a:gd name="connsiteY4" fmla="*/ 813465 h 1297692"/>
                <a:gd name="connsiteX5" fmla="*/ 38240 w 952825"/>
                <a:gd name="connsiteY5" fmla="*/ 1257965 h 1297692"/>
                <a:gd name="connsiteX6" fmla="*/ 73165 w 952825"/>
                <a:gd name="connsiteY6" fmla="*/ 1188115 h 1297692"/>
                <a:gd name="connsiteX7" fmla="*/ 647840 w 952825"/>
                <a:gd name="connsiteY7" fmla="*/ 480090 h 1297692"/>
                <a:gd name="connsiteX8" fmla="*/ 771665 w 952825"/>
                <a:gd name="connsiteY8" fmla="*/ 261015 h 1297692"/>
                <a:gd name="connsiteX9" fmla="*/ 714515 w 952825"/>
                <a:gd name="connsiteY9" fmla="*/ 314990 h 1297692"/>
                <a:gd name="connsiteX10" fmla="*/ 952640 w 952825"/>
                <a:gd name="connsiteY10" fmla="*/ 665 h 129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825" h="1297692">
                  <a:moveTo>
                    <a:pt x="952640" y="665"/>
                  </a:moveTo>
                  <a:cubicBezTo>
                    <a:pt x="945232" y="17069"/>
                    <a:pt x="711340" y="350444"/>
                    <a:pt x="670065" y="413415"/>
                  </a:cubicBezTo>
                  <a:cubicBezTo>
                    <a:pt x="628790" y="476386"/>
                    <a:pt x="724569" y="350444"/>
                    <a:pt x="704990" y="378490"/>
                  </a:cubicBezTo>
                  <a:cubicBezTo>
                    <a:pt x="685411" y="406536"/>
                    <a:pt x="611328" y="509194"/>
                    <a:pt x="552590" y="581690"/>
                  </a:cubicBezTo>
                  <a:cubicBezTo>
                    <a:pt x="493852" y="654186"/>
                    <a:pt x="438290" y="700753"/>
                    <a:pt x="352565" y="813465"/>
                  </a:cubicBezTo>
                  <a:cubicBezTo>
                    <a:pt x="266840" y="926177"/>
                    <a:pt x="84807" y="1195523"/>
                    <a:pt x="38240" y="1257965"/>
                  </a:cubicBezTo>
                  <a:cubicBezTo>
                    <a:pt x="-8327" y="1320407"/>
                    <a:pt x="-28435" y="1317761"/>
                    <a:pt x="73165" y="1188115"/>
                  </a:cubicBezTo>
                  <a:cubicBezTo>
                    <a:pt x="174765" y="1058469"/>
                    <a:pt x="531423" y="634607"/>
                    <a:pt x="647840" y="480090"/>
                  </a:cubicBezTo>
                  <a:cubicBezTo>
                    <a:pt x="764257" y="325573"/>
                    <a:pt x="760553" y="288532"/>
                    <a:pt x="771665" y="261015"/>
                  </a:cubicBezTo>
                  <a:cubicBezTo>
                    <a:pt x="782777" y="233498"/>
                    <a:pt x="685411" y="353619"/>
                    <a:pt x="714515" y="314990"/>
                  </a:cubicBezTo>
                  <a:cubicBezTo>
                    <a:pt x="743619" y="276361"/>
                    <a:pt x="960048" y="-15739"/>
                    <a:pt x="952640" y="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 475">
              <a:extLst>
                <a:ext uri="{FF2B5EF4-FFF2-40B4-BE49-F238E27FC236}">
                  <a16:creationId xmlns:a16="http://schemas.microsoft.com/office/drawing/2014/main" id="{504FDFE7-5AA7-7692-8749-F22A95C54D51}"/>
                </a:ext>
              </a:extLst>
            </p:cNvPr>
            <p:cNvSpPr/>
            <p:nvPr/>
          </p:nvSpPr>
          <p:spPr>
            <a:xfrm>
              <a:off x="235752" y="9276852"/>
              <a:ext cx="772495" cy="993385"/>
            </a:xfrm>
            <a:custGeom>
              <a:avLst/>
              <a:gdLst>
                <a:gd name="connsiteX0" fmla="*/ 399248 w 772495"/>
                <a:gd name="connsiteY0" fmla="*/ 476748 h 993385"/>
                <a:gd name="connsiteX1" fmla="*/ 21423 w 772495"/>
                <a:gd name="connsiteY1" fmla="*/ 962523 h 993385"/>
                <a:gd name="connsiteX2" fmla="*/ 75398 w 772495"/>
                <a:gd name="connsiteY2" fmla="*/ 902198 h 993385"/>
                <a:gd name="connsiteX3" fmla="*/ 313523 w 772495"/>
                <a:gd name="connsiteY3" fmla="*/ 562473 h 993385"/>
                <a:gd name="connsiteX4" fmla="*/ 53173 w 772495"/>
                <a:gd name="connsiteY4" fmla="*/ 879973 h 993385"/>
                <a:gd name="connsiteX5" fmla="*/ 307173 w 772495"/>
                <a:gd name="connsiteY5" fmla="*/ 594223 h 993385"/>
                <a:gd name="connsiteX6" fmla="*/ 758023 w 772495"/>
                <a:gd name="connsiteY6" fmla="*/ 10023 h 993385"/>
                <a:gd name="connsiteX7" fmla="*/ 640548 w 772495"/>
                <a:gd name="connsiteY7" fmla="*/ 241798 h 993385"/>
                <a:gd name="connsiteX8" fmla="*/ 399248 w 772495"/>
                <a:gd name="connsiteY8" fmla="*/ 476748 h 99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2495" h="993385">
                  <a:moveTo>
                    <a:pt x="399248" y="476748"/>
                  </a:moveTo>
                  <a:cubicBezTo>
                    <a:pt x="296061" y="596869"/>
                    <a:pt x="75398" y="891615"/>
                    <a:pt x="21423" y="962523"/>
                  </a:cubicBezTo>
                  <a:cubicBezTo>
                    <a:pt x="-32552" y="1033431"/>
                    <a:pt x="26715" y="968873"/>
                    <a:pt x="75398" y="902198"/>
                  </a:cubicBezTo>
                  <a:cubicBezTo>
                    <a:pt x="124081" y="835523"/>
                    <a:pt x="317227" y="566177"/>
                    <a:pt x="313523" y="562473"/>
                  </a:cubicBezTo>
                  <a:cubicBezTo>
                    <a:pt x="309819" y="558769"/>
                    <a:pt x="54231" y="874682"/>
                    <a:pt x="53173" y="879973"/>
                  </a:cubicBezTo>
                  <a:cubicBezTo>
                    <a:pt x="52115" y="885264"/>
                    <a:pt x="189698" y="739215"/>
                    <a:pt x="307173" y="594223"/>
                  </a:cubicBezTo>
                  <a:cubicBezTo>
                    <a:pt x="424648" y="449231"/>
                    <a:pt x="702461" y="68760"/>
                    <a:pt x="758023" y="10023"/>
                  </a:cubicBezTo>
                  <a:cubicBezTo>
                    <a:pt x="813585" y="-48714"/>
                    <a:pt x="695052" y="166656"/>
                    <a:pt x="640548" y="241798"/>
                  </a:cubicBezTo>
                  <a:cubicBezTo>
                    <a:pt x="586044" y="316940"/>
                    <a:pt x="502435" y="356627"/>
                    <a:pt x="399248" y="4767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 476">
              <a:extLst>
                <a:ext uri="{FF2B5EF4-FFF2-40B4-BE49-F238E27FC236}">
                  <a16:creationId xmlns:a16="http://schemas.microsoft.com/office/drawing/2014/main" id="{C92CF23F-CCF3-7863-6A13-03F3032DB4F5}"/>
                </a:ext>
              </a:extLst>
            </p:cNvPr>
            <p:cNvSpPr/>
            <p:nvPr/>
          </p:nvSpPr>
          <p:spPr>
            <a:xfrm>
              <a:off x="980038" y="8989079"/>
              <a:ext cx="344022" cy="864619"/>
            </a:xfrm>
            <a:custGeom>
              <a:avLst/>
              <a:gdLst>
                <a:gd name="connsiteX0" fmla="*/ 334412 w 344022"/>
                <a:gd name="connsiteY0" fmla="*/ 31096 h 864619"/>
                <a:gd name="connsiteX1" fmla="*/ 1037 w 344022"/>
                <a:gd name="connsiteY1" fmla="*/ 862946 h 864619"/>
                <a:gd name="connsiteX2" fmla="*/ 232812 w 344022"/>
                <a:gd name="connsiteY2" fmla="*/ 240646 h 864619"/>
                <a:gd name="connsiteX3" fmla="*/ 334412 w 344022"/>
                <a:gd name="connsiteY3" fmla="*/ 31096 h 8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022" h="864619">
                  <a:moveTo>
                    <a:pt x="334412" y="31096"/>
                  </a:moveTo>
                  <a:cubicBezTo>
                    <a:pt x="295783" y="134813"/>
                    <a:pt x="17970" y="828021"/>
                    <a:pt x="1037" y="862946"/>
                  </a:cubicBezTo>
                  <a:cubicBezTo>
                    <a:pt x="-15896" y="897871"/>
                    <a:pt x="179366" y="376113"/>
                    <a:pt x="232812" y="240646"/>
                  </a:cubicBezTo>
                  <a:cubicBezTo>
                    <a:pt x="286258" y="105179"/>
                    <a:pt x="373041" y="-72621"/>
                    <a:pt x="334412" y="310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 477">
              <a:extLst>
                <a:ext uri="{FF2B5EF4-FFF2-40B4-BE49-F238E27FC236}">
                  <a16:creationId xmlns:a16="http://schemas.microsoft.com/office/drawing/2014/main" id="{474E8235-8992-49B4-CF85-DB998DF472C1}"/>
                </a:ext>
              </a:extLst>
            </p:cNvPr>
            <p:cNvSpPr/>
            <p:nvPr/>
          </p:nvSpPr>
          <p:spPr>
            <a:xfrm>
              <a:off x="544123" y="9209750"/>
              <a:ext cx="644416" cy="1522032"/>
            </a:xfrm>
            <a:custGeom>
              <a:avLst/>
              <a:gdLst>
                <a:gd name="connsiteX0" fmla="*/ 643327 w 644416"/>
                <a:gd name="connsiteY0" fmla="*/ 925 h 1522032"/>
                <a:gd name="connsiteX1" fmla="*/ 351227 w 644416"/>
                <a:gd name="connsiteY1" fmla="*/ 661325 h 1522032"/>
                <a:gd name="connsiteX2" fmla="*/ 367102 w 644416"/>
                <a:gd name="connsiteY2" fmla="*/ 635925 h 1522032"/>
                <a:gd name="connsiteX3" fmla="*/ 21027 w 644416"/>
                <a:gd name="connsiteY3" fmla="*/ 1477300 h 1522032"/>
                <a:gd name="connsiteX4" fmla="*/ 94052 w 644416"/>
                <a:gd name="connsiteY4" fmla="*/ 1293150 h 1522032"/>
                <a:gd name="connsiteX5" fmla="*/ 551252 w 644416"/>
                <a:gd name="connsiteY5" fmla="*/ 334300 h 1522032"/>
                <a:gd name="connsiteX6" fmla="*/ 452827 w 644416"/>
                <a:gd name="connsiteY6" fmla="*/ 512100 h 1522032"/>
                <a:gd name="connsiteX7" fmla="*/ 643327 w 644416"/>
                <a:gd name="connsiteY7" fmla="*/ 925 h 152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4416" h="1522032">
                  <a:moveTo>
                    <a:pt x="643327" y="925"/>
                  </a:moveTo>
                  <a:cubicBezTo>
                    <a:pt x="626394" y="25796"/>
                    <a:pt x="397264" y="555492"/>
                    <a:pt x="351227" y="661325"/>
                  </a:cubicBezTo>
                  <a:cubicBezTo>
                    <a:pt x="305190" y="767158"/>
                    <a:pt x="422135" y="499929"/>
                    <a:pt x="367102" y="635925"/>
                  </a:cubicBezTo>
                  <a:cubicBezTo>
                    <a:pt x="312069" y="771921"/>
                    <a:pt x="66535" y="1367762"/>
                    <a:pt x="21027" y="1477300"/>
                  </a:cubicBezTo>
                  <a:cubicBezTo>
                    <a:pt x="-24481" y="1586838"/>
                    <a:pt x="5681" y="1483650"/>
                    <a:pt x="94052" y="1293150"/>
                  </a:cubicBezTo>
                  <a:cubicBezTo>
                    <a:pt x="182423" y="1102650"/>
                    <a:pt x="491456" y="464475"/>
                    <a:pt x="551252" y="334300"/>
                  </a:cubicBezTo>
                  <a:cubicBezTo>
                    <a:pt x="611048" y="204125"/>
                    <a:pt x="431131" y="563958"/>
                    <a:pt x="452827" y="512100"/>
                  </a:cubicBezTo>
                  <a:cubicBezTo>
                    <a:pt x="474523" y="460242"/>
                    <a:pt x="660260" y="-23946"/>
                    <a:pt x="643327" y="9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 478">
              <a:extLst>
                <a:ext uri="{FF2B5EF4-FFF2-40B4-BE49-F238E27FC236}">
                  <a16:creationId xmlns:a16="http://schemas.microsoft.com/office/drawing/2014/main" id="{3E07EA27-6976-0703-C86C-D10EA97D9451}"/>
                </a:ext>
              </a:extLst>
            </p:cNvPr>
            <p:cNvSpPr/>
            <p:nvPr/>
          </p:nvSpPr>
          <p:spPr>
            <a:xfrm>
              <a:off x="1784081" y="8366126"/>
              <a:ext cx="523306" cy="270404"/>
            </a:xfrm>
            <a:custGeom>
              <a:avLst/>
              <a:gdLst>
                <a:gd name="connsiteX0" fmla="*/ 269 w 523306"/>
                <a:gd name="connsiteY0" fmla="*/ 269874 h 270404"/>
                <a:gd name="connsiteX1" fmla="*/ 181244 w 523306"/>
                <a:gd name="connsiteY1" fmla="*/ 28574 h 270404"/>
                <a:gd name="connsiteX2" fmla="*/ 517794 w 523306"/>
                <a:gd name="connsiteY2" fmla="*/ 3174 h 270404"/>
                <a:gd name="connsiteX3" fmla="*/ 381269 w 523306"/>
                <a:gd name="connsiteY3" fmla="*/ 3174 h 270404"/>
                <a:gd name="connsiteX4" fmla="*/ 260619 w 523306"/>
                <a:gd name="connsiteY4" fmla="*/ 28574 h 270404"/>
                <a:gd name="connsiteX5" fmla="*/ 101869 w 523306"/>
                <a:gd name="connsiteY5" fmla="*/ 111124 h 270404"/>
                <a:gd name="connsiteX6" fmla="*/ 235219 w 523306"/>
                <a:gd name="connsiteY6" fmla="*/ 15874 h 270404"/>
                <a:gd name="connsiteX7" fmla="*/ 143144 w 523306"/>
                <a:gd name="connsiteY7" fmla="*/ 92074 h 270404"/>
                <a:gd name="connsiteX8" fmla="*/ 269 w 523306"/>
                <a:gd name="connsiteY8" fmla="*/ 269874 h 27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306" h="270404">
                  <a:moveTo>
                    <a:pt x="269" y="269874"/>
                  </a:moveTo>
                  <a:cubicBezTo>
                    <a:pt x="6619" y="259291"/>
                    <a:pt x="94990" y="73024"/>
                    <a:pt x="181244" y="28574"/>
                  </a:cubicBezTo>
                  <a:cubicBezTo>
                    <a:pt x="267498" y="-15876"/>
                    <a:pt x="484456" y="7407"/>
                    <a:pt x="517794" y="3174"/>
                  </a:cubicBezTo>
                  <a:cubicBezTo>
                    <a:pt x="551132" y="-1059"/>
                    <a:pt x="424132" y="-1059"/>
                    <a:pt x="381269" y="3174"/>
                  </a:cubicBezTo>
                  <a:cubicBezTo>
                    <a:pt x="338407" y="7407"/>
                    <a:pt x="307186" y="10582"/>
                    <a:pt x="260619" y="28574"/>
                  </a:cubicBezTo>
                  <a:cubicBezTo>
                    <a:pt x="214052" y="46566"/>
                    <a:pt x="106102" y="113241"/>
                    <a:pt x="101869" y="111124"/>
                  </a:cubicBezTo>
                  <a:cubicBezTo>
                    <a:pt x="97636" y="109007"/>
                    <a:pt x="228340" y="19049"/>
                    <a:pt x="235219" y="15874"/>
                  </a:cubicBezTo>
                  <a:cubicBezTo>
                    <a:pt x="242098" y="12699"/>
                    <a:pt x="184948" y="54503"/>
                    <a:pt x="143144" y="92074"/>
                  </a:cubicBezTo>
                  <a:cubicBezTo>
                    <a:pt x="101340" y="129645"/>
                    <a:pt x="-6081" y="280457"/>
                    <a:pt x="269" y="2698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 479">
              <a:extLst>
                <a:ext uri="{FF2B5EF4-FFF2-40B4-BE49-F238E27FC236}">
                  <a16:creationId xmlns:a16="http://schemas.microsoft.com/office/drawing/2014/main" id="{98808EF2-E4D5-0C14-9397-67A22A42B92D}"/>
                </a:ext>
              </a:extLst>
            </p:cNvPr>
            <p:cNvSpPr/>
            <p:nvPr/>
          </p:nvSpPr>
          <p:spPr>
            <a:xfrm>
              <a:off x="245021" y="10304784"/>
              <a:ext cx="428350" cy="1266095"/>
            </a:xfrm>
            <a:custGeom>
              <a:avLst/>
              <a:gdLst>
                <a:gd name="connsiteX0" fmla="*/ 421729 w 428350"/>
                <a:gd name="connsiteY0" fmla="*/ 290191 h 1266095"/>
                <a:gd name="connsiteX1" fmla="*/ 31204 w 428350"/>
                <a:gd name="connsiteY1" fmla="*/ 1204591 h 1266095"/>
                <a:gd name="connsiteX2" fmla="*/ 69304 w 428350"/>
                <a:gd name="connsiteY2" fmla="*/ 1052191 h 1266095"/>
                <a:gd name="connsiteX3" fmla="*/ 428079 w 428350"/>
                <a:gd name="connsiteY3" fmla="*/ 1266 h 1266095"/>
                <a:gd name="connsiteX4" fmla="*/ 132804 w 428350"/>
                <a:gd name="connsiteY4" fmla="*/ 826766 h 1266095"/>
                <a:gd name="connsiteX5" fmla="*/ 421729 w 428350"/>
                <a:gd name="connsiteY5" fmla="*/ 290191 h 126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350" h="1266095">
                  <a:moveTo>
                    <a:pt x="421729" y="290191"/>
                  </a:moveTo>
                  <a:cubicBezTo>
                    <a:pt x="404796" y="353162"/>
                    <a:pt x="89941" y="1077591"/>
                    <a:pt x="31204" y="1204591"/>
                  </a:cubicBezTo>
                  <a:cubicBezTo>
                    <a:pt x="-27534" y="1331591"/>
                    <a:pt x="3158" y="1252745"/>
                    <a:pt x="69304" y="1052191"/>
                  </a:cubicBezTo>
                  <a:cubicBezTo>
                    <a:pt x="135450" y="851637"/>
                    <a:pt x="417496" y="38837"/>
                    <a:pt x="428079" y="1266"/>
                  </a:cubicBezTo>
                  <a:cubicBezTo>
                    <a:pt x="438662" y="-36305"/>
                    <a:pt x="135979" y="773849"/>
                    <a:pt x="132804" y="826766"/>
                  </a:cubicBezTo>
                  <a:cubicBezTo>
                    <a:pt x="129629" y="879683"/>
                    <a:pt x="438662" y="227220"/>
                    <a:pt x="421729" y="290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 480">
              <a:extLst>
                <a:ext uri="{FF2B5EF4-FFF2-40B4-BE49-F238E27FC236}">
                  <a16:creationId xmlns:a16="http://schemas.microsoft.com/office/drawing/2014/main" id="{05A9B736-2303-E8F7-7AD4-92B5452245CB}"/>
                </a:ext>
              </a:extLst>
            </p:cNvPr>
            <p:cNvSpPr/>
            <p:nvPr/>
          </p:nvSpPr>
          <p:spPr>
            <a:xfrm>
              <a:off x="5748493" y="6230390"/>
              <a:ext cx="872846" cy="2195449"/>
            </a:xfrm>
            <a:custGeom>
              <a:avLst/>
              <a:gdLst>
                <a:gd name="connsiteX0" fmla="*/ 112661 w 872846"/>
                <a:gd name="connsiteY0" fmla="*/ 117944 h 2195449"/>
                <a:gd name="connsiteX1" fmla="*/ 322523 w 872846"/>
                <a:gd name="connsiteY1" fmla="*/ 1579485 h 2195449"/>
                <a:gd name="connsiteX2" fmla="*/ 315028 w 872846"/>
                <a:gd name="connsiteY2" fmla="*/ 1309662 h 2195449"/>
                <a:gd name="connsiteX3" fmla="*/ 584851 w 872846"/>
                <a:gd name="connsiteY3" fmla="*/ 1819328 h 2195449"/>
                <a:gd name="connsiteX4" fmla="*/ 869664 w 872846"/>
                <a:gd name="connsiteY4" fmla="*/ 2194082 h 2195449"/>
                <a:gd name="connsiteX5" fmla="*/ 712268 w 872846"/>
                <a:gd name="connsiteY5" fmla="*/ 1924259 h 2195449"/>
                <a:gd name="connsiteX6" fmla="*/ 330018 w 872846"/>
                <a:gd name="connsiteY6" fmla="*/ 1392108 h 2195449"/>
                <a:gd name="connsiteX7" fmla="*/ 157632 w 872846"/>
                <a:gd name="connsiteY7" fmla="*/ 1092305 h 2195449"/>
                <a:gd name="connsiteX8" fmla="*/ 225087 w 872846"/>
                <a:gd name="connsiteY8" fmla="*/ 1234712 h 2195449"/>
                <a:gd name="connsiteX9" fmla="*/ 235 w 872846"/>
                <a:gd name="connsiteY9" fmla="*/ 402758 h 2195449"/>
                <a:gd name="connsiteX10" fmla="*/ 180117 w 872846"/>
                <a:gd name="connsiteY10" fmla="*/ 814987 h 2195449"/>
                <a:gd name="connsiteX11" fmla="*/ 82681 w 872846"/>
                <a:gd name="connsiteY11" fmla="*/ 170410 h 2195449"/>
                <a:gd name="connsiteX12" fmla="*/ 112661 w 872846"/>
                <a:gd name="connsiteY12" fmla="*/ 117944 h 2195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2846" h="2195449">
                  <a:moveTo>
                    <a:pt x="112661" y="117944"/>
                  </a:moveTo>
                  <a:cubicBezTo>
                    <a:pt x="152635" y="352790"/>
                    <a:pt x="288795" y="1380865"/>
                    <a:pt x="322523" y="1579485"/>
                  </a:cubicBezTo>
                  <a:cubicBezTo>
                    <a:pt x="356251" y="1778105"/>
                    <a:pt x="271307" y="1269688"/>
                    <a:pt x="315028" y="1309662"/>
                  </a:cubicBezTo>
                  <a:cubicBezTo>
                    <a:pt x="358749" y="1349636"/>
                    <a:pt x="492412" y="1671925"/>
                    <a:pt x="584851" y="1819328"/>
                  </a:cubicBezTo>
                  <a:cubicBezTo>
                    <a:pt x="677290" y="1966731"/>
                    <a:pt x="848428" y="2176593"/>
                    <a:pt x="869664" y="2194082"/>
                  </a:cubicBezTo>
                  <a:cubicBezTo>
                    <a:pt x="890900" y="2211571"/>
                    <a:pt x="802209" y="2057921"/>
                    <a:pt x="712268" y="1924259"/>
                  </a:cubicBezTo>
                  <a:cubicBezTo>
                    <a:pt x="622327" y="1790597"/>
                    <a:pt x="422457" y="1530767"/>
                    <a:pt x="330018" y="1392108"/>
                  </a:cubicBezTo>
                  <a:cubicBezTo>
                    <a:pt x="237579" y="1253449"/>
                    <a:pt x="175120" y="1118538"/>
                    <a:pt x="157632" y="1092305"/>
                  </a:cubicBezTo>
                  <a:cubicBezTo>
                    <a:pt x="140144" y="1066072"/>
                    <a:pt x="251320" y="1349637"/>
                    <a:pt x="225087" y="1234712"/>
                  </a:cubicBezTo>
                  <a:cubicBezTo>
                    <a:pt x="198854" y="1119788"/>
                    <a:pt x="7730" y="472712"/>
                    <a:pt x="235" y="402758"/>
                  </a:cubicBezTo>
                  <a:cubicBezTo>
                    <a:pt x="-7260" y="332804"/>
                    <a:pt x="166376" y="853712"/>
                    <a:pt x="180117" y="814987"/>
                  </a:cubicBezTo>
                  <a:cubicBezTo>
                    <a:pt x="193858" y="776262"/>
                    <a:pt x="92675" y="289082"/>
                    <a:pt x="82681" y="170410"/>
                  </a:cubicBezTo>
                  <a:cubicBezTo>
                    <a:pt x="72687" y="51738"/>
                    <a:pt x="72687" y="-116902"/>
                    <a:pt x="112661" y="117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 481">
              <a:extLst>
                <a:ext uri="{FF2B5EF4-FFF2-40B4-BE49-F238E27FC236}">
                  <a16:creationId xmlns:a16="http://schemas.microsoft.com/office/drawing/2014/main" id="{F1B071BD-03AC-10C1-B0FB-555A06F75700}"/>
                </a:ext>
              </a:extLst>
            </p:cNvPr>
            <p:cNvSpPr/>
            <p:nvPr/>
          </p:nvSpPr>
          <p:spPr>
            <a:xfrm>
              <a:off x="6476188" y="8167694"/>
              <a:ext cx="2125054" cy="4160387"/>
            </a:xfrm>
            <a:custGeom>
              <a:avLst/>
              <a:gdLst>
                <a:gd name="connsiteX0" fmla="*/ 74514 w 2125054"/>
                <a:gd name="connsiteY0" fmla="*/ 99381 h 4160387"/>
                <a:gd name="connsiteX1" fmla="*/ 1700946 w 2125054"/>
                <a:gd name="connsiteY1" fmla="*/ 3022463 h 4160387"/>
                <a:gd name="connsiteX2" fmla="*/ 2090691 w 2125054"/>
                <a:gd name="connsiteY2" fmla="*/ 4079270 h 4160387"/>
                <a:gd name="connsiteX3" fmla="*/ 1933294 w 2125054"/>
                <a:gd name="connsiteY3" fmla="*/ 3727001 h 4160387"/>
                <a:gd name="connsiteX4" fmla="*/ 569189 w 2125054"/>
                <a:gd name="connsiteY4" fmla="*/ 871375 h 4160387"/>
                <a:gd name="connsiteX5" fmla="*/ 216920 w 2125054"/>
                <a:gd name="connsiteY5" fmla="*/ 346719 h 4160387"/>
                <a:gd name="connsiteX6" fmla="*/ 269386 w 2125054"/>
                <a:gd name="connsiteY6" fmla="*/ 654017 h 4160387"/>
                <a:gd name="connsiteX7" fmla="*/ 74514 w 2125054"/>
                <a:gd name="connsiteY7" fmla="*/ 99381 h 416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5054" h="4160387">
                  <a:moveTo>
                    <a:pt x="74514" y="99381"/>
                  </a:moveTo>
                  <a:cubicBezTo>
                    <a:pt x="313107" y="494122"/>
                    <a:pt x="1364917" y="2359148"/>
                    <a:pt x="1700946" y="3022463"/>
                  </a:cubicBezTo>
                  <a:cubicBezTo>
                    <a:pt x="2036975" y="3685778"/>
                    <a:pt x="2051966" y="3961847"/>
                    <a:pt x="2090691" y="4079270"/>
                  </a:cubicBezTo>
                  <a:cubicBezTo>
                    <a:pt x="2129416" y="4196693"/>
                    <a:pt x="2186878" y="4261650"/>
                    <a:pt x="1933294" y="3727001"/>
                  </a:cubicBezTo>
                  <a:cubicBezTo>
                    <a:pt x="1679710" y="3192352"/>
                    <a:pt x="855251" y="1434755"/>
                    <a:pt x="569189" y="871375"/>
                  </a:cubicBezTo>
                  <a:cubicBezTo>
                    <a:pt x="283127" y="307995"/>
                    <a:pt x="266887" y="382945"/>
                    <a:pt x="216920" y="346719"/>
                  </a:cubicBezTo>
                  <a:cubicBezTo>
                    <a:pt x="166953" y="310493"/>
                    <a:pt x="294369" y="697738"/>
                    <a:pt x="269386" y="654017"/>
                  </a:cubicBezTo>
                  <a:cubicBezTo>
                    <a:pt x="244403" y="610296"/>
                    <a:pt x="-164079" y="-295360"/>
                    <a:pt x="74514" y="99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 482">
              <a:extLst>
                <a:ext uri="{FF2B5EF4-FFF2-40B4-BE49-F238E27FC236}">
                  <a16:creationId xmlns:a16="http://schemas.microsoft.com/office/drawing/2014/main" id="{6E6D22FC-731D-13AE-7212-585948ED078F}"/>
                </a:ext>
              </a:extLst>
            </p:cNvPr>
            <p:cNvSpPr/>
            <p:nvPr/>
          </p:nvSpPr>
          <p:spPr>
            <a:xfrm>
              <a:off x="5835202" y="6220916"/>
              <a:ext cx="816256" cy="2356121"/>
            </a:xfrm>
            <a:custGeom>
              <a:avLst/>
              <a:gdLst>
                <a:gd name="connsiteX0" fmla="*/ 190844 w 816256"/>
                <a:gd name="connsiteY0" fmla="*/ 2 h 2356121"/>
                <a:gd name="connsiteX1" fmla="*/ 265795 w 816256"/>
                <a:gd name="connsiteY1" fmla="*/ 659569 h 2356121"/>
                <a:gd name="connsiteX2" fmla="*/ 370726 w 816256"/>
                <a:gd name="connsiteY2" fmla="*/ 1334127 h 2356121"/>
                <a:gd name="connsiteX3" fmla="*/ 408201 w 816256"/>
                <a:gd name="connsiteY3" fmla="*/ 1056809 h 2356121"/>
                <a:gd name="connsiteX4" fmla="*/ 700509 w 816256"/>
                <a:gd name="connsiteY4" fmla="*/ 1956218 h 2356121"/>
                <a:gd name="connsiteX5" fmla="*/ 812936 w 816256"/>
                <a:gd name="connsiteY5" fmla="*/ 2345963 h 2356121"/>
                <a:gd name="connsiteX6" fmla="*/ 588083 w 816256"/>
                <a:gd name="connsiteY6" fmla="*/ 1581464 h 2356121"/>
                <a:gd name="connsiteX7" fmla="*/ 18457 w 816256"/>
                <a:gd name="connsiteY7" fmla="*/ 37477 h 2356121"/>
                <a:gd name="connsiteX8" fmla="*/ 145873 w 816256"/>
                <a:gd name="connsiteY8" fmla="*/ 667064 h 2356121"/>
                <a:gd name="connsiteX9" fmla="*/ 190844 w 816256"/>
                <a:gd name="connsiteY9" fmla="*/ 2 h 235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256" h="2356121">
                  <a:moveTo>
                    <a:pt x="190844" y="2"/>
                  </a:moveTo>
                  <a:cubicBezTo>
                    <a:pt x="210831" y="-1247"/>
                    <a:pt x="235815" y="437215"/>
                    <a:pt x="265795" y="659569"/>
                  </a:cubicBezTo>
                  <a:cubicBezTo>
                    <a:pt x="295775" y="881923"/>
                    <a:pt x="346992" y="1267920"/>
                    <a:pt x="370726" y="1334127"/>
                  </a:cubicBezTo>
                  <a:cubicBezTo>
                    <a:pt x="394460" y="1400334"/>
                    <a:pt x="353237" y="953127"/>
                    <a:pt x="408201" y="1056809"/>
                  </a:cubicBezTo>
                  <a:cubicBezTo>
                    <a:pt x="463165" y="1160491"/>
                    <a:pt x="633053" y="1741359"/>
                    <a:pt x="700509" y="1956218"/>
                  </a:cubicBezTo>
                  <a:cubicBezTo>
                    <a:pt x="767965" y="2171077"/>
                    <a:pt x="831674" y="2408422"/>
                    <a:pt x="812936" y="2345963"/>
                  </a:cubicBezTo>
                  <a:cubicBezTo>
                    <a:pt x="794198" y="2283504"/>
                    <a:pt x="720496" y="1966212"/>
                    <a:pt x="588083" y="1581464"/>
                  </a:cubicBezTo>
                  <a:cubicBezTo>
                    <a:pt x="455670" y="1196716"/>
                    <a:pt x="92159" y="189877"/>
                    <a:pt x="18457" y="37477"/>
                  </a:cubicBezTo>
                  <a:cubicBezTo>
                    <a:pt x="-55245" y="-114923"/>
                    <a:pt x="113394" y="672061"/>
                    <a:pt x="145873" y="667064"/>
                  </a:cubicBezTo>
                  <a:cubicBezTo>
                    <a:pt x="178352" y="662067"/>
                    <a:pt x="170857" y="1251"/>
                    <a:pt x="19084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フリーフォーム 483">
              <a:extLst>
                <a:ext uri="{FF2B5EF4-FFF2-40B4-BE49-F238E27FC236}">
                  <a16:creationId xmlns:a16="http://schemas.microsoft.com/office/drawing/2014/main" id="{80CDB7BD-02B2-5A1D-7B01-2EF3F78560CF}"/>
                </a:ext>
              </a:extLst>
            </p:cNvPr>
            <p:cNvSpPr/>
            <p:nvPr/>
          </p:nvSpPr>
          <p:spPr>
            <a:xfrm>
              <a:off x="7697160" y="5011924"/>
              <a:ext cx="1217327" cy="687295"/>
            </a:xfrm>
            <a:custGeom>
              <a:avLst/>
              <a:gdLst>
                <a:gd name="connsiteX0" fmla="*/ 289 w 1217327"/>
                <a:gd name="connsiteY0" fmla="*/ 9781 h 687295"/>
                <a:gd name="connsiteX1" fmla="*/ 607391 w 1217327"/>
                <a:gd name="connsiteY1" fmla="*/ 227138 h 687295"/>
                <a:gd name="connsiteX2" fmla="*/ 1004630 w 1217327"/>
                <a:gd name="connsiteY2" fmla="*/ 519446 h 687295"/>
                <a:gd name="connsiteX3" fmla="*/ 1057096 w 1217327"/>
                <a:gd name="connsiteY3" fmla="*/ 526942 h 687295"/>
                <a:gd name="connsiteX4" fmla="*/ 1214492 w 1217327"/>
                <a:gd name="connsiteY4" fmla="*/ 684338 h 687295"/>
                <a:gd name="connsiteX5" fmla="*/ 907194 w 1217327"/>
                <a:gd name="connsiteY5" fmla="*/ 369545 h 687295"/>
                <a:gd name="connsiteX6" fmla="*/ 532440 w 1217327"/>
                <a:gd name="connsiteY6" fmla="*/ 69742 h 687295"/>
                <a:gd name="connsiteX7" fmla="*/ 289 w 1217327"/>
                <a:gd name="connsiteY7" fmla="*/ 9781 h 68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7327" h="687295">
                  <a:moveTo>
                    <a:pt x="289" y="9781"/>
                  </a:moveTo>
                  <a:cubicBezTo>
                    <a:pt x="12781" y="36014"/>
                    <a:pt x="440001" y="142194"/>
                    <a:pt x="607391" y="227138"/>
                  </a:cubicBezTo>
                  <a:cubicBezTo>
                    <a:pt x="774781" y="312082"/>
                    <a:pt x="929679" y="469479"/>
                    <a:pt x="1004630" y="519446"/>
                  </a:cubicBezTo>
                  <a:cubicBezTo>
                    <a:pt x="1079581" y="569413"/>
                    <a:pt x="1022119" y="499460"/>
                    <a:pt x="1057096" y="526942"/>
                  </a:cubicBezTo>
                  <a:cubicBezTo>
                    <a:pt x="1092073" y="554424"/>
                    <a:pt x="1239476" y="710571"/>
                    <a:pt x="1214492" y="684338"/>
                  </a:cubicBezTo>
                  <a:cubicBezTo>
                    <a:pt x="1189508" y="658105"/>
                    <a:pt x="1020869" y="471978"/>
                    <a:pt x="907194" y="369545"/>
                  </a:cubicBezTo>
                  <a:cubicBezTo>
                    <a:pt x="793519" y="267112"/>
                    <a:pt x="682342" y="127204"/>
                    <a:pt x="532440" y="69742"/>
                  </a:cubicBezTo>
                  <a:cubicBezTo>
                    <a:pt x="382538" y="12280"/>
                    <a:pt x="-12203" y="-16452"/>
                    <a:pt x="289" y="9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 484">
              <a:extLst>
                <a:ext uri="{FF2B5EF4-FFF2-40B4-BE49-F238E27FC236}">
                  <a16:creationId xmlns:a16="http://schemas.microsoft.com/office/drawing/2014/main" id="{CAAE9C19-8F28-3CD3-165C-A50B3B100C48}"/>
                </a:ext>
              </a:extLst>
            </p:cNvPr>
            <p:cNvSpPr/>
            <p:nvPr/>
          </p:nvSpPr>
          <p:spPr>
            <a:xfrm>
              <a:off x="7362457" y="5062247"/>
              <a:ext cx="1979049" cy="930342"/>
            </a:xfrm>
            <a:custGeom>
              <a:avLst/>
              <a:gdLst>
                <a:gd name="connsiteX0" fmla="*/ 35189 w 1979049"/>
                <a:gd name="connsiteY0" fmla="*/ 4428 h 930342"/>
                <a:gd name="connsiteX1" fmla="*/ 1077005 w 1979049"/>
                <a:gd name="connsiteY1" fmla="*/ 401668 h 930342"/>
                <a:gd name="connsiteX2" fmla="*/ 1002054 w 1979049"/>
                <a:gd name="connsiteY2" fmla="*/ 349202 h 930342"/>
                <a:gd name="connsiteX3" fmla="*/ 1938940 w 1979049"/>
                <a:gd name="connsiteY3" fmla="*/ 911333 h 930342"/>
                <a:gd name="connsiteX4" fmla="*/ 1691602 w 1979049"/>
                <a:gd name="connsiteY4" fmla="*/ 738946 h 930342"/>
                <a:gd name="connsiteX5" fmla="*/ 649786 w 1979049"/>
                <a:gd name="connsiteY5" fmla="*/ 161825 h 930342"/>
                <a:gd name="connsiteX6" fmla="*/ 754717 w 1979049"/>
                <a:gd name="connsiteY6" fmla="*/ 236776 h 930342"/>
                <a:gd name="connsiteX7" fmla="*/ 447418 w 1979049"/>
                <a:gd name="connsiteY7" fmla="*/ 139340 h 930342"/>
                <a:gd name="connsiteX8" fmla="*/ 260041 w 1979049"/>
                <a:gd name="connsiteY8" fmla="*/ 184310 h 930342"/>
                <a:gd name="connsiteX9" fmla="*/ 35189 w 1979049"/>
                <a:gd name="connsiteY9" fmla="*/ 4428 h 930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9049" h="930342">
                  <a:moveTo>
                    <a:pt x="35189" y="4428"/>
                  </a:moveTo>
                  <a:cubicBezTo>
                    <a:pt x="171350" y="40654"/>
                    <a:pt x="915861" y="344206"/>
                    <a:pt x="1077005" y="401668"/>
                  </a:cubicBezTo>
                  <a:cubicBezTo>
                    <a:pt x="1238149" y="459130"/>
                    <a:pt x="1002054" y="349202"/>
                    <a:pt x="1002054" y="349202"/>
                  </a:cubicBezTo>
                  <a:lnTo>
                    <a:pt x="1938940" y="911333"/>
                  </a:lnTo>
                  <a:cubicBezTo>
                    <a:pt x="2053865" y="976290"/>
                    <a:pt x="1906461" y="863864"/>
                    <a:pt x="1691602" y="738946"/>
                  </a:cubicBezTo>
                  <a:cubicBezTo>
                    <a:pt x="1476743" y="614028"/>
                    <a:pt x="805933" y="245520"/>
                    <a:pt x="649786" y="161825"/>
                  </a:cubicBezTo>
                  <a:cubicBezTo>
                    <a:pt x="493639" y="78130"/>
                    <a:pt x="788445" y="240523"/>
                    <a:pt x="754717" y="236776"/>
                  </a:cubicBezTo>
                  <a:cubicBezTo>
                    <a:pt x="720989" y="233029"/>
                    <a:pt x="529864" y="148084"/>
                    <a:pt x="447418" y="139340"/>
                  </a:cubicBezTo>
                  <a:cubicBezTo>
                    <a:pt x="364972" y="130596"/>
                    <a:pt x="322500" y="203048"/>
                    <a:pt x="260041" y="184310"/>
                  </a:cubicBezTo>
                  <a:cubicBezTo>
                    <a:pt x="197582" y="165572"/>
                    <a:pt x="-100972" y="-31798"/>
                    <a:pt x="35189" y="4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 485">
              <a:extLst>
                <a:ext uri="{FF2B5EF4-FFF2-40B4-BE49-F238E27FC236}">
                  <a16:creationId xmlns:a16="http://schemas.microsoft.com/office/drawing/2014/main" id="{204F41FC-9010-88F2-32A5-9B131E88F363}"/>
                </a:ext>
              </a:extLst>
            </p:cNvPr>
            <p:cNvSpPr/>
            <p:nvPr/>
          </p:nvSpPr>
          <p:spPr>
            <a:xfrm>
              <a:off x="6917961" y="5403954"/>
              <a:ext cx="2034439" cy="2758751"/>
            </a:xfrm>
            <a:custGeom>
              <a:avLst/>
              <a:gdLst>
                <a:gd name="connsiteX0" fmla="*/ 0 w 2034439"/>
                <a:gd name="connsiteY0" fmla="*/ 0 h 2758751"/>
                <a:gd name="connsiteX1" fmla="*/ 59960 w 2034439"/>
                <a:gd name="connsiteY1" fmla="*/ 82446 h 2758751"/>
                <a:gd name="connsiteX2" fmla="*/ 1941226 w 2034439"/>
                <a:gd name="connsiteY2" fmla="*/ 2623279 h 2758751"/>
                <a:gd name="connsiteX3" fmla="*/ 1596452 w 2034439"/>
                <a:gd name="connsiteY3" fmla="*/ 2196059 h 2758751"/>
                <a:gd name="connsiteX4" fmla="*/ 277318 w 2034439"/>
                <a:gd name="connsiteY4" fmla="*/ 367259 h 2758751"/>
                <a:gd name="connsiteX5" fmla="*/ 712032 w 2034439"/>
                <a:gd name="connsiteY5" fmla="*/ 1049312 h 2758751"/>
                <a:gd name="connsiteX6" fmla="*/ 0 w 2034439"/>
                <a:gd name="connsiteY6" fmla="*/ 0 h 275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4439" h="2758751">
                  <a:moveTo>
                    <a:pt x="0" y="0"/>
                  </a:moveTo>
                  <a:lnTo>
                    <a:pt x="59960" y="82446"/>
                  </a:lnTo>
                  <a:lnTo>
                    <a:pt x="1941226" y="2623279"/>
                  </a:lnTo>
                  <a:cubicBezTo>
                    <a:pt x="2197308" y="2975548"/>
                    <a:pt x="1873770" y="2572062"/>
                    <a:pt x="1596452" y="2196059"/>
                  </a:cubicBezTo>
                  <a:cubicBezTo>
                    <a:pt x="1319134" y="1820056"/>
                    <a:pt x="424721" y="558383"/>
                    <a:pt x="277318" y="367259"/>
                  </a:cubicBezTo>
                  <a:cubicBezTo>
                    <a:pt x="129915" y="176135"/>
                    <a:pt x="757002" y="1109273"/>
                    <a:pt x="712032" y="1049312"/>
                  </a:cubicBezTo>
                  <a:cubicBezTo>
                    <a:pt x="667062" y="989351"/>
                    <a:pt x="337278" y="498423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 486">
              <a:extLst>
                <a:ext uri="{FF2B5EF4-FFF2-40B4-BE49-F238E27FC236}">
                  <a16:creationId xmlns:a16="http://schemas.microsoft.com/office/drawing/2014/main" id="{66582160-6F67-CF71-4002-8DED60A03683}"/>
                </a:ext>
              </a:extLst>
            </p:cNvPr>
            <p:cNvSpPr/>
            <p:nvPr/>
          </p:nvSpPr>
          <p:spPr>
            <a:xfrm>
              <a:off x="7046311" y="5180022"/>
              <a:ext cx="2175074" cy="3466632"/>
            </a:xfrm>
            <a:custGeom>
              <a:avLst/>
              <a:gdLst>
                <a:gd name="connsiteX0" fmla="*/ 103997 w 2175074"/>
                <a:gd name="connsiteY0" fmla="*/ 178962 h 3466632"/>
                <a:gd name="connsiteX1" fmla="*/ 103997 w 2175074"/>
                <a:gd name="connsiteY1" fmla="*/ 231427 h 3466632"/>
                <a:gd name="connsiteX2" fmla="*/ 1190784 w 2175074"/>
                <a:gd name="connsiteY2" fmla="*/ 2165158 h 3466632"/>
                <a:gd name="connsiteX3" fmla="*/ 1153309 w 2175074"/>
                <a:gd name="connsiteY3" fmla="*/ 2127683 h 3466632"/>
                <a:gd name="connsiteX4" fmla="*/ 2127669 w 2175074"/>
                <a:gd name="connsiteY4" fmla="*/ 3409342 h 3466632"/>
                <a:gd name="connsiteX5" fmla="*/ 1842856 w 2175074"/>
                <a:gd name="connsiteY5" fmla="*/ 3012103 h 3466632"/>
                <a:gd name="connsiteX6" fmla="*/ 291374 w 2175074"/>
                <a:gd name="connsiteY6" fmla="*/ 973440 h 3466632"/>
                <a:gd name="connsiteX7" fmla="*/ 636148 w 2175074"/>
                <a:gd name="connsiteY7" fmla="*/ 1528076 h 3466632"/>
                <a:gd name="connsiteX8" fmla="*/ 103997 w 2175074"/>
                <a:gd name="connsiteY8" fmla="*/ 178962 h 34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5074" h="3466632">
                  <a:moveTo>
                    <a:pt x="103997" y="178962"/>
                  </a:moveTo>
                  <a:cubicBezTo>
                    <a:pt x="15305" y="-37146"/>
                    <a:pt x="-77134" y="-99606"/>
                    <a:pt x="103997" y="231427"/>
                  </a:cubicBezTo>
                  <a:cubicBezTo>
                    <a:pt x="285128" y="562460"/>
                    <a:pt x="1015899" y="1849115"/>
                    <a:pt x="1190784" y="2165158"/>
                  </a:cubicBezTo>
                  <a:cubicBezTo>
                    <a:pt x="1365669" y="2481201"/>
                    <a:pt x="997162" y="1920319"/>
                    <a:pt x="1153309" y="2127683"/>
                  </a:cubicBezTo>
                  <a:cubicBezTo>
                    <a:pt x="1309457" y="2335047"/>
                    <a:pt x="2012745" y="3261939"/>
                    <a:pt x="2127669" y="3409342"/>
                  </a:cubicBezTo>
                  <a:cubicBezTo>
                    <a:pt x="2242594" y="3556745"/>
                    <a:pt x="2148905" y="3418087"/>
                    <a:pt x="1842856" y="3012103"/>
                  </a:cubicBezTo>
                  <a:cubicBezTo>
                    <a:pt x="1536807" y="2606119"/>
                    <a:pt x="492492" y="1220778"/>
                    <a:pt x="291374" y="973440"/>
                  </a:cubicBezTo>
                  <a:cubicBezTo>
                    <a:pt x="90256" y="726102"/>
                    <a:pt x="668627" y="1661738"/>
                    <a:pt x="636148" y="1528076"/>
                  </a:cubicBezTo>
                  <a:cubicBezTo>
                    <a:pt x="603669" y="1394414"/>
                    <a:pt x="192689" y="395070"/>
                    <a:pt x="103997" y="1789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 487">
              <a:extLst>
                <a:ext uri="{FF2B5EF4-FFF2-40B4-BE49-F238E27FC236}">
                  <a16:creationId xmlns:a16="http://schemas.microsoft.com/office/drawing/2014/main" id="{A97DF52A-5B47-1DB1-F1AC-9D7CC0052F4F}"/>
                </a:ext>
              </a:extLst>
            </p:cNvPr>
            <p:cNvSpPr/>
            <p:nvPr/>
          </p:nvSpPr>
          <p:spPr>
            <a:xfrm>
              <a:off x="6505326" y="5844658"/>
              <a:ext cx="1379312" cy="3968111"/>
            </a:xfrm>
            <a:custGeom>
              <a:avLst/>
              <a:gdLst>
                <a:gd name="connsiteX0" fmla="*/ 405 w 1379312"/>
                <a:gd name="connsiteY0" fmla="*/ 1506 h 3968111"/>
                <a:gd name="connsiteX1" fmla="*/ 809874 w 1379312"/>
                <a:gd name="connsiteY1" fmla="*/ 2182575 h 3968111"/>
                <a:gd name="connsiteX2" fmla="*/ 779894 w 1379312"/>
                <a:gd name="connsiteY2" fmla="*/ 2085139 h 3968111"/>
                <a:gd name="connsiteX3" fmla="*/ 1357015 w 1379312"/>
                <a:gd name="connsiteY3" fmla="*/ 3891453 h 3968111"/>
                <a:gd name="connsiteX4" fmla="*/ 1184628 w 1379312"/>
                <a:gd name="connsiteY4" fmla="*/ 3344312 h 3968111"/>
                <a:gd name="connsiteX5" fmla="*/ 480090 w 1379312"/>
                <a:gd name="connsiteY5" fmla="*/ 751014 h 3968111"/>
                <a:gd name="connsiteX6" fmla="*/ 697448 w 1379312"/>
                <a:gd name="connsiteY6" fmla="*/ 1822811 h 3968111"/>
                <a:gd name="connsiteX7" fmla="*/ 405 w 1379312"/>
                <a:gd name="connsiteY7" fmla="*/ 1506 h 396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9312" h="3968111">
                  <a:moveTo>
                    <a:pt x="405" y="1506"/>
                  </a:moveTo>
                  <a:cubicBezTo>
                    <a:pt x="19143" y="61467"/>
                    <a:pt x="679959" y="1835303"/>
                    <a:pt x="809874" y="2182575"/>
                  </a:cubicBezTo>
                  <a:cubicBezTo>
                    <a:pt x="939789" y="2529847"/>
                    <a:pt x="779894" y="2085139"/>
                    <a:pt x="779894" y="2085139"/>
                  </a:cubicBezTo>
                  <a:lnTo>
                    <a:pt x="1357015" y="3891453"/>
                  </a:lnTo>
                  <a:cubicBezTo>
                    <a:pt x="1424471" y="4101315"/>
                    <a:pt x="1330782" y="3867719"/>
                    <a:pt x="1184628" y="3344312"/>
                  </a:cubicBezTo>
                  <a:cubicBezTo>
                    <a:pt x="1038474" y="2820906"/>
                    <a:pt x="561287" y="1004597"/>
                    <a:pt x="480090" y="751014"/>
                  </a:cubicBezTo>
                  <a:cubicBezTo>
                    <a:pt x="398893" y="497431"/>
                    <a:pt x="777395" y="1955224"/>
                    <a:pt x="697448" y="1822811"/>
                  </a:cubicBezTo>
                  <a:cubicBezTo>
                    <a:pt x="617501" y="1690398"/>
                    <a:pt x="-18333" y="-58455"/>
                    <a:pt x="405" y="15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 488">
              <a:extLst>
                <a:ext uri="{FF2B5EF4-FFF2-40B4-BE49-F238E27FC236}">
                  <a16:creationId xmlns:a16="http://schemas.microsoft.com/office/drawing/2014/main" id="{A2DEA689-05CE-805D-A4F4-0E12B9DEA7C1}"/>
                </a:ext>
              </a:extLst>
            </p:cNvPr>
            <p:cNvSpPr/>
            <p:nvPr/>
          </p:nvSpPr>
          <p:spPr>
            <a:xfrm>
              <a:off x="6128066" y="6464622"/>
              <a:ext cx="2036165" cy="3987809"/>
            </a:xfrm>
            <a:custGeom>
              <a:avLst/>
              <a:gdLst>
                <a:gd name="connsiteX0" fmla="*/ 2911 w 2036165"/>
                <a:gd name="connsiteY0" fmla="*/ 3634 h 3987809"/>
                <a:gd name="connsiteX1" fmla="*/ 669973 w 2036165"/>
                <a:gd name="connsiteY1" fmla="*/ 1442689 h 3987809"/>
                <a:gd name="connsiteX2" fmla="*/ 654983 w 2036165"/>
                <a:gd name="connsiteY2" fmla="*/ 1300283 h 3987809"/>
                <a:gd name="connsiteX3" fmla="*/ 1232104 w 2036165"/>
                <a:gd name="connsiteY3" fmla="*/ 2102257 h 3987809"/>
                <a:gd name="connsiteX4" fmla="*/ 1217114 w 2036165"/>
                <a:gd name="connsiteY4" fmla="*/ 2057286 h 3987809"/>
                <a:gd name="connsiteX5" fmla="*/ 1464452 w 2036165"/>
                <a:gd name="connsiteY5" fmla="*/ 2941706 h 3987809"/>
                <a:gd name="connsiteX6" fmla="*/ 1404491 w 2036165"/>
                <a:gd name="connsiteY6" fmla="*/ 2709358 h 3987809"/>
                <a:gd name="connsiteX7" fmla="*/ 2026583 w 2036165"/>
                <a:gd name="connsiteY7" fmla="*/ 3968532 h 3987809"/>
                <a:gd name="connsiteX8" fmla="*/ 1741770 w 2036165"/>
                <a:gd name="connsiteY8" fmla="*/ 3361430 h 3987809"/>
                <a:gd name="connsiteX9" fmla="*/ 1202124 w 2036165"/>
                <a:gd name="connsiteY9" fmla="*/ 1899889 h 3987809"/>
                <a:gd name="connsiteX10" fmla="*/ 677468 w 2036165"/>
                <a:gd name="connsiteY10" fmla="*/ 146040 h 3987809"/>
                <a:gd name="connsiteX11" fmla="*/ 1419482 w 2036165"/>
                <a:gd name="connsiteY11" fmla="*/ 2372080 h 3987809"/>
                <a:gd name="connsiteX12" fmla="*/ 722439 w 2036165"/>
                <a:gd name="connsiteY12" fmla="*/ 1585096 h 3987809"/>
                <a:gd name="connsiteX13" fmla="*/ 969777 w 2036165"/>
                <a:gd name="connsiteY13" fmla="*/ 1929870 h 3987809"/>
                <a:gd name="connsiteX14" fmla="*/ 2911 w 2036165"/>
                <a:gd name="connsiteY14" fmla="*/ 3634 h 398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6165" h="3987809">
                  <a:moveTo>
                    <a:pt x="2911" y="3634"/>
                  </a:moveTo>
                  <a:cubicBezTo>
                    <a:pt x="-47056" y="-77563"/>
                    <a:pt x="561294" y="1226581"/>
                    <a:pt x="669973" y="1442689"/>
                  </a:cubicBezTo>
                  <a:cubicBezTo>
                    <a:pt x="778652" y="1658797"/>
                    <a:pt x="561295" y="1190355"/>
                    <a:pt x="654983" y="1300283"/>
                  </a:cubicBezTo>
                  <a:cubicBezTo>
                    <a:pt x="748672" y="1410211"/>
                    <a:pt x="1138416" y="1976090"/>
                    <a:pt x="1232104" y="2102257"/>
                  </a:cubicBezTo>
                  <a:cubicBezTo>
                    <a:pt x="1325793" y="2228424"/>
                    <a:pt x="1178389" y="1917378"/>
                    <a:pt x="1217114" y="2057286"/>
                  </a:cubicBezTo>
                  <a:cubicBezTo>
                    <a:pt x="1255839" y="2197194"/>
                    <a:pt x="1433223" y="2833027"/>
                    <a:pt x="1464452" y="2941706"/>
                  </a:cubicBezTo>
                  <a:cubicBezTo>
                    <a:pt x="1495681" y="3050385"/>
                    <a:pt x="1310803" y="2538220"/>
                    <a:pt x="1404491" y="2709358"/>
                  </a:cubicBezTo>
                  <a:cubicBezTo>
                    <a:pt x="1498180" y="2880496"/>
                    <a:pt x="1970370" y="3859853"/>
                    <a:pt x="2026583" y="3968532"/>
                  </a:cubicBezTo>
                  <a:cubicBezTo>
                    <a:pt x="2082796" y="4077211"/>
                    <a:pt x="1879180" y="3706204"/>
                    <a:pt x="1741770" y="3361430"/>
                  </a:cubicBezTo>
                  <a:cubicBezTo>
                    <a:pt x="1604360" y="3016656"/>
                    <a:pt x="1379508" y="2435787"/>
                    <a:pt x="1202124" y="1899889"/>
                  </a:cubicBezTo>
                  <a:cubicBezTo>
                    <a:pt x="1024740" y="1363991"/>
                    <a:pt x="641242" y="67342"/>
                    <a:pt x="677468" y="146040"/>
                  </a:cubicBezTo>
                  <a:cubicBezTo>
                    <a:pt x="713694" y="224738"/>
                    <a:pt x="1411987" y="2132237"/>
                    <a:pt x="1419482" y="2372080"/>
                  </a:cubicBezTo>
                  <a:cubicBezTo>
                    <a:pt x="1426977" y="2611923"/>
                    <a:pt x="797390" y="1658798"/>
                    <a:pt x="722439" y="1585096"/>
                  </a:cubicBezTo>
                  <a:cubicBezTo>
                    <a:pt x="647488" y="1511394"/>
                    <a:pt x="1087200" y="2188450"/>
                    <a:pt x="969777" y="1929870"/>
                  </a:cubicBezTo>
                  <a:cubicBezTo>
                    <a:pt x="852354" y="1671290"/>
                    <a:pt x="52878" y="84831"/>
                    <a:pt x="2911" y="3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 489">
              <a:extLst>
                <a:ext uri="{FF2B5EF4-FFF2-40B4-BE49-F238E27FC236}">
                  <a16:creationId xmlns:a16="http://schemas.microsoft.com/office/drawing/2014/main" id="{54AE82AB-36EA-E6DD-88EB-FACE1AE8D863}"/>
                </a:ext>
              </a:extLst>
            </p:cNvPr>
            <p:cNvSpPr/>
            <p:nvPr/>
          </p:nvSpPr>
          <p:spPr>
            <a:xfrm>
              <a:off x="7088983" y="8108609"/>
              <a:ext cx="806879" cy="2052420"/>
            </a:xfrm>
            <a:custGeom>
              <a:avLst/>
              <a:gdLst>
                <a:gd name="connsiteX0" fmla="*/ 1365 w 806879"/>
                <a:gd name="connsiteY0" fmla="*/ 1070 h 2052420"/>
                <a:gd name="connsiteX1" fmla="*/ 458565 w 806879"/>
                <a:gd name="connsiteY1" fmla="*/ 1320204 h 2052420"/>
                <a:gd name="connsiteX2" fmla="*/ 803338 w 806879"/>
                <a:gd name="connsiteY2" fmla="*/ 2032237 h 2052420"/>
                <a:gd name="connsiteX3" fmla="*/ 600971 w 806879"/>
                <a:gd name="connsiteY3" fmla="*/ 1747424 h 2052420"/>
                <a:gd name="connsiteX4" fmla="*/ 38840 w 806879"/>
                <a:gd name="connsiteY4" fmla="*/ 630657 h 2052420"/>
                <a:gd name="connsiteX5" fmla="*/ 308663 w 806879"/>
                <a:gd name="connsiteY5" fmla="*/ 1087857 h 2052420"/>
                <a:gd name="connsiteX6" fmla="*/ 1365 w 806879"/>
                <a:gd name="connsiteY6" fmla="*/ 1070 h 205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879" h="2052420">
                  <a:moveTo>
                    <a:pt x="1365" y="1070"/>
                  </a:moveTo>
                  <a:cubicBezTo>
                    <a:pt x="26349" y="39795"/>
                    <a:pt x="324903" y="981676"/>
                    <a:pt x="458565" y="1320204"/>
                  </a:cubicBezTo>
                  <a:cubicBezTo>
                    <a:pt x="592227" y="1658732"/>
                    <a:pt x="779604" y="1961034"/>
                    <a:pt x="803338" y="2032237"/>
                  </a:cubicBezTo>
                  <a:cubicBezTo>
                    <a:pt x="827072" y="2103440"/>
                    <a:pt x="728387" y="1981021"/>
                    <a:pt x="600971" y="1747424"/>
                  </a:cubicBezTo>
                  <a:cubicBezTo>
                    <a:pt x="473555" y="1513827"/>
                    <a:pt x="87558" y="740585"/>
                    <a:pt x="38840" y="630657"/>
                  </a:cubicBezTo>
                  <a:cubicBezTo>
                    <a:pt x="-9878" y="520729"/>
                    <a:pt x="314909" y="1189041"/>
                    <a:pt x="308663" y="1087857"/>
                  </a:cubicBezTo>
                  <a:cubicBezTo>
                    <a:pt x="302417" y="986673"/>
                    <a:pt x="-23619" y="-37655"/>
                    <a:pt x="1365" y="10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 490">
              <a:extLst>
                <a:ext uri="{FF2B5EF4-FFF2-40B4-BE49-F238E27FC236}">
                  <a16:creationId xmlns:a16="http://schemas.microsoft.com/office/drawing/2014/main" id="{DADB8FD0-C51B-6A22-0D6A-62C6381A7C0B}"/>
                </a:ext>
              </a:extLst>
            </p:cNvPr>
            <p:cNvSpPr/>
            <p:nvPr/>
          </p:nvSpPr>
          <p:spPr>
            <a:xfrm>
              <a:off x="2259999" y="8318178"/>
              <a:ext cx="434038" cy="121778"/>
            </a:xfrm>
            <a:custGeom>
              <a:avLst/>
              <a:gdLst>
                <a:gd name="connsiteX0" fmla="*/ 422876 w 434038"/>
                <a:gd name="connsiteY0" fmla="*/ 22547 h 121778"/>
                <a:gd name="connsiteX1" fmla="*/ 359376 w 434038"/>
                <a:gd name="connsiteY1" fmla="*/ 108272 h 121778"/>
                <a:gd name="connsiteX2" fmla="*/ 168876 w 434038"/>
                <a:gd name="connsiteY2" fmla="*/ 98747 h 121778"/>
                <a:gd name="connsiteX3" fmla="*/ 601 w 434038"/>
                <a:gd name="connsiteY3" fmla="*/ 79697 h 121778"/>
                <a:gd name="connsiteX4" fmla="*/ 229201 w 434038"/>
                <a:gd name="connsiteY4" fmla="*/ 101922 h 121778"/>
                <a:gd name="connsiteX5" fmla="*/ 311751 w 434038"/>
                <a:gd name="connsiteY5" fmla="*/ 86047 h 121778"/>
                <a:gd name="connsiteX6" fmla="*/ 368901 w 434038"/>
                <a:gd name="connsiteY6" fmla="*/ 322 h 121778"/>
                <a:gd name="connsiteX7" fmla="*/ 146651 w 434038"/>
                <a:gd name="connsiteY7" fmla="*/ 120972 h 121778"/>
                <a:gd name="connsiteX8" fmla="*/ 422876 w 434038"/>
                <a:gd name="connsiteY8" fmla="*/ 22547 h 12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038" h="121778">
                  <a:moveTo>
                    <a:pt x="422876" y="22547"/>
                  </a:moveTo>
                  <a:cubicBezTo>
                    <a:pt x="458330" y="20430"/>
                    <a:pt x="401709" y="95572"/>
                    <a:pt x="359376" y="108272"/>
                  </a:cubicBezTo>
                  <a:cubicBezTo>
                    <a:pt x="317043" y="120972"/>
                    <a:pt x="228672" y="103510"/>
                    <a:pt x="168876" y="98747"/>
                  </a:cubicBezTo>
                  <a:cubicBezTo>
                    <a:pt x="109080" y="93984"/>
                    <a:pt x="-9453" y="79168"/>
                    <a:pt x="601" y="79697"/>
                  </a:cubicBezTo>
                  <a:cubicBezTo>
                    <a:pt x="10655" y="80226"/>
                    <a:pt x="177343" y="100864"/>
                    <a:pt x="229201" y="101922"/>
                  </a:cubicBezTo>
                  <a:cubicBezTo>
                    <a:pt x="281059" y="102980"/>
                    <a:pt x="288468" y="102980"/>
                    <a:pt x="311751" y="86047"/>
                  </a:cubicBezTo>
                  <a:cubicBezTo>
                    <a:pt x="335034" y="69114"/>
                    <a:pt x="396418" y="-5499"/>
                    <a:pt x="368901" y="322"/>
                  </a:cubicBezTo>
                  <a:cubicBezTo>
                    <a:pt x="341384" y="6143"/>
                    <a:pt x="138184" y="109860"/>
                    <a:pt x="146651" y="120972"/>
                  </a:cubicBezTo>
                  <a:cubicBezTo>
                    <a:pt x="155118" y="132084"/>
                    <a:pt x="387422" y="24664"/>
                    <a:pt x="422876" y="225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 491">
              <a:extLst>
                <a:ext uri="{FF2B5EF4-FFF2-40B4-BE49-F238E27FC236}">
                  <a16:creationId xmlns:a16="http://schemas.microsoft.com/office/drawing/2014/main" id="{321E4A46-0047-E629-B941-916304A73C4A}"/>
                </a:ext>
              </a:extLst>
            </p:cNvPr>
            <p:cNvSpPr/>
            <p:nvPr/>
          </p:nvSpPr>
          <p:spPr>
            <a:xfrm>
              <a:off x="2630283" y="8628583"/>
              <a:ext cx="328718" cy="509337"/>
            </a:xfrm>
            <a:custGeom>
              <a:avLst/>
              <a:gdLst>
                <a:gd name="connsiteX0" fmla="*/ 325642 w 328718"/>
                <a:gd name="connsiteY0" fmla="*/ 153467 h 509337"/>
                <a:gd name="connsiteX1" fmla="*/ 227217 w 328718"/>
                <a:gd name="connsiteY1" fmla="*/ 251892 h 509337"/>
                <a:gd name="connsiteX2" fmla="*/ 81167 w 328718"/>
                <a:gd name="connsiteY2" fmla="*/ 401117 h 509337"/>
                <a:gd name="connsiteX3" fmla="*/ 151017 w 328718"/>
                <a:gd name="connsiteY3" fmla="*/ 251892 h 509337"/>
                <a:gd name="connsiteX4" fmla="*/ 236742 w 328718"/>
                <a:gd name="connsiteY4" fmla="*/ 1067 h 509337"/>
                <a:gd name="connsiteX5" fmla="*/ 68467 w 328718"/>
                <a:gd name="connsiteY5" fmla="*/ 356667 h 509337"/>
                <a:gd name="connsiteX6" fmla="*/ 1792 w 328718"/>
                <a:gd name="connsiteY6" fmla="*/ 509067 h 509337"/>
                <a:gd name="connsiteX7" fmla="*/ 131967 w 328718"/>
                <a:gd name="connsiteY7" fmla="*/ 324917 h 509337"/>
                <a:gd name="connsiteX8" fmla="*/ 258967 w 328718"/>
                <a:gd name="connsiteY8" fmla="*/ 185217 h 509337"/>
                <a:gd name="connsiteX9" fmla="*/ 84342 w 328718"/>
                <a:gd name="connsiteY9" fmla="*/ 324917 h 509337"/>
                <a:gd name="connsiteX10" fmla="*/ 325642 w 328718"/>
                <a:gd name="connsiteY10" fmla="*/ 153467 h 50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718" h="509337">
                  <a:moveTo>
                    <a:pt x="325642" y="153467"/>
                  </a:moveTo>
                  <a:cubicBezTo>
                    <a:pt x="349455" y="141296"/>
                    <a:pt x="227217" y="251892"/>
                    <a:pt x="227217" y="251892"/>
                  </a:cubicBezTo>
                  <a:cubicBezTo>
                    <a:pt x="186471" y="293167"/>
                    <a:pt x="93867" y="401117"/>
                    <a:pt x="81167" y="401117"/>
                  </a:cubicBezTo>
                  <a:cubicBezTo>
                    <a:pt x="68467" y="401117"/>
                    <a:pt x="125088" y="318567"/>
                    <a:pt x="151017" y="251892"/>
                  </a:cubicBezTo>
                  <a:cubicBezTo>
                    <a:pt x="176946" y="185217"/>
                    <a:pt x="250500" y="-16395"/>
                    <a:pt x="236742" y="1067"/>
                  </a:cubicBezTo>
                  <a:cubicBezTo>
                    <a:pt x="222984" y="18529"/>
                    <a:pt x="107625" y="272000"/>
                    <a:pt x="68467" y="356667"/>
                  </a:cubicBezTo>
                  <a:cubicBezTo>
                    <a:pt x="29309" y="441334"/>
                    <a:pt x="-8791" y="514359"/>
                    <a:pt x="1792" y="509067"/>
                  </a:cubicBezTo>
                  <a:cubicBezTo>
                    <a:pt x="12375" y="503775"/>
                    <a:pt x="89105" y="378892"/>
                    <a:pt x="131967" y="324917"/>
                  </a:cubicBezTo>
                  <a:cubicBezTo>
                    <a:pt x="174829" y="270942"/>
                    <a:pt x="266904" y="185217"/>
                    <a:pt x="258967" y="185217"/>
                  </a:cubicBezTo>
                  <a:cubicBezTo>
                    <a:pt x="251030" y="185217"/>
                    <a:pt x="76934" y="329680"/>
                    <a:pt x="84342" y="324917"/>
                  </a:cubicBezTo>
                  <a:cubicBezTo>
                    <a:pt x="91750" y="320155"/>
                    <a:pt x="301829" y="165638"/>
                    <a:pt x="325642" y="153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 492">
              <a:extLst>
                <a:ext uri="{FF2B5EF4-FFF2-40B4-BE49-F238E27FC236}">
                  <a16:creationId xmlns:a16="http://schemas.microsoft.com/office/drawing/2014/main" id="{04D9F63E-9BB6-2956-2363-8F233645B916}"/>
                </a:ext>
              </a:extLst>
            </p:cNvPr>
            <p:cNvSpPr/>
            <p:nvPr/>
          </p:nvSpPr>
          <p:spPr>
            <a:xfrm>
              <a:off x="2403470" y="8753475"/>
              <a:ext cx="298455" cy="635707"/>
            </a:xfrm>
            <a:custGeom>
              <a:avLst/>
              <a:gdLst>
                <a:gd name="connsiteX0" fmla="*/ 5 w 298455"/>
                <a:gd name="connsiteY0" fmla="*/ 0 h 635707"/>
                <a:gd name="connsiteX1" fmla="*/ 168280 w 298455"/>
                <a:gd name="connsiteY1" fmla="*/ 327025 h 635707"/>
                <a:gd name="connsiteX2" fmla="*/ 196855 w 298455"/>
                <a:gd name="connsiteY2" fmla="*/ 346075 h 635707"/>
                <a:gd name="connsiteX3" fmla="*/ 193680 w 298455"/>
                <a:gd name="connsiteY3" fmla="*/ 323850 h 635707"/>
                <a:gd name="connsiteX4" fmla="*/ 228605 w 298455"/>
                <a:gd name="connsiteY4" fmla="*/ 400050 h 635707"/>
                <a:gd name="connsiteX5" fmla="*/ 250830 w 298455"/>
                <a:gd name="connsiteY5" fmla="*/ 339725 h 635707"/>
                <a:gd name="connsiteX6" fmla="*/ 273055 w 298455"/>
                <a:gd name="connsiteY6" fmla="*/ 444500 h 635707"/>
                <a:gd name="connsiteX7" fmla="*/ 269880 w 298455"/>
                <a:gd name="connsiteY7" fmla="*/ 635000 h 635707"/>
                <a:gd name="connsiteX8" fmla="*/ 292105 w 298455"/>
                <a:gd name="connsiteY8" fmla="*/ 501650 h 635707"/>
                <a:gd name="connsiteX9" fmla="*/ 298455 w 298455"/>
                <a:gd name="connsiteY9" fmla="*/ 311150 h 635707"/>
                <a:gd name="connsiteX10" fmla="*/ 292105 w 298455"/>
                <a:gd name="connsiteY10" fmla="*/ 200025 h 635707"/>
                <a:gd name="connsiteX11" fmla="*/ 288930 w 298455"/>
                <a:gd name="connsiteY11" fmla="*/ 412750 h 635707"/>
                <a:gd name="connsiteX12" fmla="*/ 203205 w 298455"/>
                <a:gd name="connsiteY12" fmla="*/ 304800 h 635707"/>
                <a:gd name="connsiteX13" fmla="*/ 136530 w 298455"/>
                <a:gd name="connsiteY13" fmla="*/ 187325 h 635707"/>
                <a:gd name="connsiteX14" fmla="*/ 161930 w 298455"/>
                <a:gd name="connsiteY14" fmla="*/ 327025 h 635707"/>
                <a:gd name="connsiteX15" fmla="*/ 5 w 298455"/>
                <a:gd name="connsiteY15" fmla="*/ 0 h 63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8455" h="635707">
                  <a:moveTo>
                    <a:pt x="5" y="0"/>
                  </a:moveTo>
                  <a:cubicBezTo>
                    <a:pt x="1063" y="0"/>
                    <a:pt x="135472" y="269346"/>
                    <a:pt x="168280" y="327025"/>
                  </a:cubicBezTo>
                  <a:cubicBezTo>
                    <a:pt x="201088" y="384704"/>
                    <a:pt x="192622" y="346604"/>
                    <a:pt x="196855" y="346075"/>
                  </a:cubicBezTo>
                  <a:cubicBezTo>
                    <a:pt x="201088" y="345546"/>
                    <a:pt x="188388" y="314854"/>
                    <a:pt x="193680" y="323850"/>
                  </a:cubicBezTo>
                  <a:cubicBezTo>
                    <a:pt x="198972" y="332846"/>
                    <a:pt x="219080" y="397404"/>
                    <a:pt x="228605" y="400050"/>
                  </a:cubicBezTo>
                  <a:cubicBezTo>
                    <a:pt x="238130" y="402696"/>
                    <a:pt x="243422" y="332317"/>
                    <a:pt x="250830" y="339725"/>
                  </a:cubicBezTo>
                  <a:cubicBezTo>
                    <a:pt x="258238" y="347133"/>
                    <a:pt x="269880" y="395288"/>
                    <a:pt x="273055" y="444500"/>
                  </a:cubicBezTo>
                  <a:cubicBezTo>
                    <a:pt x="276230" y="493712"/>
                    <a:pt x="266705" y="625475"/>
                    <a:pt x="269880" y="635000"/>
                  </a:cubicBezTo>
                  <a:cubicBezTo>
                    <a:pt x="273055" y="644525"/>
                    <a:pt x="287342" y="555625"/>
                    <a:pt x="292105" y="501650"/>
                  </a:cubicBezTo>
                  <a:cubicBezTo>
                    <a:pt x="296868" y="447675"/>
                    <a:pt x="298455" y="361421"/>
                    <a:pt x="298455" y="311150"/>
                  </a:cubicBezTo>
                  <a:cubicBezTo>
                    <a:pt x="298455" y="260879"/>
                    <a:pt x="293693" y="183092"/>
                    <a:pt x="292105" y="200025"/>
                  </a:cubicBezTo>
                  <a:cubicBezTo>
                    <a:pt x="290518" y="216958"/>
                    <a:pt x="303747" y="395288"/>
                    <a:pt x="288930" y="412750"/>
                  </a:cubicBezTo>
                  <a:cubicBezTo>
                    <a:pt x="274113" y="430212"/>
                    <a:pt x="228605" y="342371"/>
                    <a:pt x="203205" y="304800"/>
                  </a:cubicBezTo>
                  <a:cubicBezTo>
                    <a:pt x="177805" y="267229"/>
                    <a:pt x="143409" y="183621"/>
                    <a:pt x="136530" y="187325"/>
                  </a:cubicBezTo>
                  <a:cubicBezTo>
                    <a:pt x="129651" y="191029"/>
                    <a:pt x="185213" y="359304"/>
                    <a:pt x="161930" y="327025"/>
                  </a:cubicBezTo>
                  <a:cubicBezTo>
                    <a:pt x="138647" y="294746"/>
                    <a:pt x="-1053" y="0"/>
                    <a:pt x="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 493">
              <a:extLst>
                <a:ext uri="{FF2B5EF4-FFF2-40B4-BE49-F238E27FC236}">
                  <a16:creationId xmlns:a16="http://schemas.microsoft.com/office/drawing/2014/main" id="{C989DDF0-21C4-950F-9B75-A74078F95777}"/>
                </a:ext>
              </a:extLst>
            </p:cNvPr>
            <p:cNvSpPr/>
            <p:nvPr/>
          </p:nvSpPr>
          <p:spPr>
            <a:xfrm>
              <a:off x="2384418" y="8759495"/>
              <a:ext cx="274117" cy="702473"/>
            </a:xfrm>
            <a:custGeom>
              <a:avLst/>
              <a:gdLst>
                <a:gd name="connsiteX0" fmla="*/ 7 w 274117"/>
                <a:gd name="connsiteY0" fmla="*/ 330 h 702473"/>
                <a:gd name="connsiteX1" fmla="*/ 130182 w 274117"/>
                <a:gd name="connsiteY1" fmla="*/ 378155 h 702473"/>
                <a:gd name="connsiteX2" fmla="*/ 133357 w 274117"/>
                <a:gd name="connsiteY2" fmla="*/ 298780 h 702473"/>
                <a:gd name="connsiteX3" fmla="*/ 225432 w 274117"/>
                <a:gd name="connsiteY3" fmla="*/ 454355 h 702473"/>
                <a:gd name="connsiteX4" fmla="*/ 222257 w 274117"/>
                <a:gd name="connsiteY4" fmla="*/ 387680 h 702473"/>
                <a:gd name="connsiteX5" fmla="*/ 269882 w 274117"/>
                <a:gd name="connsiteY5" fmla="*/ 505155 h 702473"/>
                <a:gd name="connsiteX6" fmla="*/ 238132 w 274117"/>
                <a:gd name="connsiteY6" fmla="*/ 702005 h 702473"/>
                <a:gd name="connsiteX7" fmla="*/ 273057 w 274117"/>
                <a:gd name="connsiteY7" fmla="*/ 444830 h 702473"/>
                <a:gd name="connsiteX8" fmla="*/ 263532 w 274117"/>
                <a:gd name="connsiteY8" fmla="*/ 324180 h 702473"/>
                <a:gd name="connsiteX9" fmla="*/ 247657 w 274117"/>
                <a:gd name="connsiteY9" fmla="*/ 422605 h 702473"/>
                <a:gd name="connsiteX10" fmla="*/ 130182 w 274117"/>
                <a:gd name="connsiteY10" fmla="*/ 247980 h 702473"/>
                <a:gd name="connsiteX11" fmla="*/ 69857 w 274117"/>
                <a:gd name="connsiteY11" fmla="*/ 146380 h 702473"/>
                <a:gd name="connsiteX12" fmla="*/ 123832 w 274117"/>
                <a:gd name="connsiteY12" fmla="*/ 308305 h 702473"/>
                <a:gd name="connsiteX13" fmla="*/ 7 w 274117"/>
                <a:gd name="connsiteY13" fmla="*/ 330 h 70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117" h="702473">
                  <a:moveTo>
                    <a:pt x="7" y="330"/>
                  </a:moveTo>
                  <a:cubicBezTo>
                    <a:pt x="1065" y="11972"/>
                    <a:pt x="107957" y="328413"/>
                    <a:pt x="130182" y="378155"/>
                  </a:cubicBezTo>
                  <a:cubicBezTo>
                    <a:pt x="152407" y="427897"/>
                    <a:pt x="117482" y="286080"/>
                    <a:pt x="133357" y="298780"/>
                  </a:cubicBezTo>
                  <a:cubicBezTo>
                    <a:pt x="149232" y="311480"/>
                    <a:pt x="210615" y="439538"/>
                    <a:pt x="225432" y="454355"/>
                  </a:cubicBezTo>
                  <a:cubicBezTo>
                    <a:pt x="240249" y="469172"/>
                    <a:pt x="214849" y="379213"/>
                    <a:pt x="222257" y="387680"/>
                  </a:cubicBezTo>
                  <a:cubicBezTo>
                    <a:pt x="229665" y="396147"/>
                    <a:pt x="267236" y="452768"/>
                    <a:pt x="269882" y="505155"/>
                  </a:cubicBezTo>
                  <a:cubicBezTo>
                    <a:pt x="272528" y="557543"/>
                    <a:pt x="237603" y="712059"/>
                    <a:pt x="238132" y="702005"/>
                  </a:cubicBezTo>
                  <a:cubicBezTo>
                    <a:pt x="238661" y="691951"/>
                    <a:pt x="268824" y="507801"/>
                    <a:pt x="273057" y="444830"/>
                  </a:cubicBezTo>
                  <a:cubicBezTo>
                    <a:pt x="277290" y="381859"/>
                    <a:pt x="267765" y="327884"/>
                    <a:pt x="263532" y="324180"/>
                  </a:cubicBezTo>
                  <a:cubicBezTo>
                    <a:pt x="259299" y="320476"/>
                    <a:pt x="269882" y="435305"/>
                    <a:pt x="247657" y="422605"/>
                  </a:cubicBezTo>
                  <a:cubicBezTo>
                    <a:pt x="225432" y="409905"/>
                    <a:pt x="159815" y="294017"/>
                    <a:pt x="130182" y="247980"/>
                  </a:cubicBezTo>
                  <a:cubicBezTo>
                    <a:pt x="100549" y="201943"/>
                    <a:pt x="70915" y="136326"/>
                    <a:pt x="69857" y="146380"/>
                  </a:cubicBezTo>
                  <a:cubicBezTo>
                    <a:pt x="68799" y="156434"/>
                    <a:pt x="131769" y="328413"/>
                    <a:pt x="123832" y="308305"/>
                  </a:cubicBezTo>
                  <a:cubicBezTo>
                    <a:pt x="115895" y="288197"/>
                    <a:pt x="-1051" y="-11312"/>
                    <a:pt x="7" y="3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 494">
              <a:extLst>
                <a:ext uri="{FF2B5EF4-FFF2-40B4-BE49-F238E27FC236}">
                  <a16:creationId xmlns:a16="http://schemas.microsoft.com/office/drawing/2014/main" id="{A4E9BB70-35B8-CC17-A29E-CECA1D302856}"/>
                </a:ext>
              </a:extLst>
            </p:cNvPr>
            <p:cNvSpPr/>
            <p:nvPr/>
          </p:nvSpPr>
          <p:spPr>
            <a:xfrm>
              <a:off x="1882007" y="8475030"/>
              <a:ext cx="121701" cy="840529"/>
            </a:xfrm>
            <a:custGeom>
              <a:avLst/>
              <a:gdLst>
                <a:gd name="connsiteX0" fmla="*/ 73793 w 121701"/>
                <a:gd name="connsiteY0" fmla="*/ 2220 h 840529"/>
                <a:gd name="connsiteX1" fmla="*/ 7118 w 121701"/>
                <a:gd name="connsiteY1" fmla="*/ 297495 h 840529"/>
                <a:gd name="connsiteX2" fmla="*/ 22993 w 121701"/>
                <a:gd name="connsiteY2" fmla="*/ 259395 h 840529"/>
                <a:gd name="connsiteX3" fmla="*/ 35693 w 121701"/>
                <a:gd name="connsiteY3" fmla="*/ 408620 h 840529"/>
                <a:gd name="connsiteX4" fmla="*/ 19818 w 121701"/>
                <a:gd name="connsiteY4" fmla="*/ 322895 h 840529"/>
                <a:gd name="connsiteX5" fmla="*/ 61093 w 121701"/>
                <a:gd name="connsiteY5" fmla="*/ 564195 h 840529"/>
                <a:gd name="connsiteX6" fmla="*/ 32518 w 121701"/>
                <a:gd name="connsiteY6" fmla="*/ 430845 h 840529"/>
                <a:gd name="connsiteX7" fmla="*/ 102368 w 121701"/>
                <a:gd name="connsiteY7" fmla="*/ 649920 h 840529"/>
                <a:gd name="connsiteX8" fmla="*/ 121418 w 121701"/>
                <a:gd name="connsiteY8" fmla="*/ 840420 h 840529"/>
                <a:gd name="connsiteX9" fmla="*/ 105543 w 121701"/>
                <a:gd name="connsiteY9" fmla="*/ 672145 h 840529"/>
                <a:gd name="connsiteX10" fmla="*/ 13468 w 121701"/>
                <a:gd name="connsiteY10" fmla="*/ 354645 h 840529"/>
                <a:gd name="connsiteX11" fmla="*/ 26168 w 121701"/>
                <a:gd name="connsiteY11" fmla="*/ 87945 h 840529"/>
                <a:gd name="connsiteX12" fmla="*/ 768 w 121701"/>
                <a:gd name="connsiteY12" fmla="*/ 157795 h 840529"/>
                <a:gd name="connsiteX13" fmla="*/ 73793 w 121701"/>
                <a:gd name="connsiteY13" fmla="*/ 2220 h 84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701" h="840529">
                  <a:moveTo>
                    <a:pt x="73793" y="2220"/>
                  </a:moveTo>
                  <a:cubicBezTo>
                    <a:pt x="74851" y="25503"/>
                    <a:pt x="15585" y="254633"/>
                    <a:pt x="7118" y="297495"/>
                  </a:cubicBezTo>
                  <a:cubicBezTo>
                    <a:pt x="-1349" y="340357"/>
                    <a:pt x="18230" y="240874"/>
                    <a:pt x="22993" y="259395"/>
                  </a:cubicBezTo>
                  <a:cubicBezTo>
                    <a:pt x="27756" y="277916"/>
                    <a:pt x="36222" y="398037"/>
                    <a:pt x="35693" y="408620"/>
                  </a:cubicBezTo>
                  <a:cubicBezTo>
                    <a:pt x="35164" y="419203"/>
                    <a:pt x="15585" y="296966"/>
                    <a:pt x="19818" y="322895"/>
                  </a:cubicBezTo>
                  <a:cubicBezTo>
                    <a:pt x="24051" y="348824"/>
                    <a:pt x="58976" y="546203"/>
                    <a:pt x="61093" y="564195"/>
                  </a:cubicBezTo>
                  <a:cubicBezTo>
                    <a:pt x="63210" y="582187"/>
                    <a:pt x="25639" y="416558"/>
                    <a:pt x="32518" y="430845"/>
                  </a:cubicBezTo>
                  <a:cubicBezTo>
                    <a:pt x="39397" y="445133"/>
                    <a:pt x="87551" y="581658"/>
                    <a:pt x="102368" y="649920"/>
                  </a:cubicBezTo>
                  <a:cubicBezTo>
                    <a:pt x="117185" y="718183"/>
                    <a:pt x="120889" y="836716"/>
                    <a:pt x="121418" y="840420"/>
                  </a:cubicBezTo>
                  <a:cubicBezTo>
                    <a:pt x="121947" y="844124"/>
                    <a:pt x="123535" y="753107"/>
                    <a:pt x="105543" y="672145"/>
                  </a:cubicBezTo>
                  <a:cubicBezTo>
                    <a:pt x="87551" y="591183"/>
                    <a:pt x="26697" y="452012"/>
                    <a:pt x="13468" y="354645"/>
                  </a:cubicBezTo>
                  <a:cubicBezTo>
                    <a:pt x="239" y="257278"/>
                    <a:pt x="28285" y="120753"/>
                    <a:pt x="26168" y="87945"/>
                  </a:cubicBezTo>
                  <a:cubicBezTo>
                    <a:pt x="24051" y="55137"/>
                    <a:pt x="-5053" y="169437"/>
                    <a:pt x="768" y="157795"/>
                  </a:cubicBezTo>
                  <a:cubicBezTo>
                    <a:pt x="6589" y="146153"/>
                    <a:pt x="72735" y="-21063"/>
                    <a:pt x="73793" y="2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 495">
              <a:extLst>
                <a:ext uri="{FF2B5EF4-FFF2-40B4-BE49-F238E27FC236}">
                  <a16:creationId xmlns:a16="http://schemas.microsoft.com/office/drawing/2014/main" id="{3A66F17A-5107-AD0E-D6A7-E8276E6B367F}"/>
                </a:ext>
              </a:extLst>
            </p:cNvPr>
            <p:cNvSpPr/>
            <p:nvPr/>
          </p:nvSpPr>
          <p:spPr>
            <a:xfrm>
              <a:off x="2080921" y="8381905"/>
              <a:ext cx="532791" cy="138342"/>
            </a:xfrm>
            <a:custGeom>
              <a:avLst/>
              <a:gdLst>
                <a:gd name="connsiteX0" fmla="*/ 5054 w 532791"/>
                <a:gd name="connsiteY0" fmla="*/ 19145 h 138342"/>
                <a:gd name="connsiteX1" fmla="*/ 249529 w 532791"/>
                <a:gd name="connsiteY1" fmla="*/ 28670 h 138342"/>
                <a:gd name="connsiteX2" fmla="*/ 532104 w 532791"/>
                <a:gd name="connsiteY2" fmla="*/ 50895 h 138342"/>
                <a:gd name="connsiteX3" fmla="*/ 325729 w 532791"/>
                <a:gd name="connsiteY3" fmla="*/ 41370 h 138342"/>
                <a:gd name="connsiteX4" fmla="*/ 217779 w 532791"/>
                <a:gd name="connsiteY4" fmla="*/ 41370 h 138342"/>
                <a:gd name="connsiteX5" fmla="*/ 303504 w 532791"/>
                <a:gd name="connsiteY5" fmla="*/ 108045 h 138342"/>
                <a:gd name="connsiteX6" fmla="*/ 201904 w 532791"/>
                <a:gd name="connsiteY6" fmla="*/ 95 h 138342"/>
                <a:gd name="connsiteX7" fmla="*/ 132054 w 532791"/>
                <a:gd name="connsiteY7" fmla="*/ 130270 h 138342"/>
                <a:gd name="connsiteX8" fmla="*/ 135229 w 532791"/>
                <a:gd name="connsiteY8" fmla="*/ 114395 h 138342"/>
                <a:gd name="connsiteX9" fmla="*/ 138404 w 532791"/>
                <a:gd name="connsiteY9" fmla="*/ 31845 h 138342"/>
                <a:gd name="connsiteX10" fmla="*/ 100304 w 532791"/>
                <a:gd name="connsiteY10" fmla="*/ 57245 h 138342"/>
                <a:gd name="connsiteX11" fmla="*/ 87604 w 532791"/>
                <a:gd name="connsiteY11" fmla="*/ 6445 h 138342"/>
                <a:gd name="connsiteX12" fmla="*/ 5054 w 532791"/>
                <a:gd name="connsiteY12" fmla="*/ 19145 h 13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791" h="138342">
                  <a:moveTo>
                    <a:pt x="5054" y="19145"/>
                  </a:moveTo>
                  <a:cubicBezTo>
                    <a:pt x="32041" y="22849"/>
                    <a:pt x="161687" y="23378"/>
                    <a:pt x="249529" y="28670"/>
                  </a:cubicBezTo>
                  <a:cubicBezTo>
                    <a:pt x="337371" y="33962"/>
                    <a:pt x="519404" y="48778"/>
                    <a:pt x="532104" y="50895"/>
                  </a:cubicBezTo>
                  <a:cubicBezTo>
                    <a:pt x="544804" y="53012"/>
                    <a:pt x="378116" y="42957"/>
                    <a:pt x="325729" y="41370"/>
                  </a:cubicBezTo>
                  <a:cubicBezTo>
                    <a:pt x="273342" y="39783"/>
                    <a:pt x="221483" y="30258"/>
                    <a:pt x="217779" y="41370"/>
                  </a:cubicBezTo>
                  <a:cubicBezTo>
                    <a:pt x="214075" y="52482"/>
                    <a:pt x="306150" y="114924"/>
                    <a:pt x="303504" y="108045"/>
                  </a:cubicBezTo>
                  <a:cubicBezTo>
                    <a:pt x="300858" y="101166"/>
                    <a:pt x="230479" y="-3609"/>
                    <a:pt x="201904" y="95"/>
                  </a:cubicBezTo>
                  <a:cubicBezTo>
                    <a:pt x="173329" y="3799"/>
                    <a:pt x="143166" y="111220"/>
                    <a:pt x="132054" y="130270"/>
                  </a:cubicBezTo>
                  <a:cubicBezTo>
                    <a:pt x="120942" y="149320"/>
                    <a:pt x="134171" y="130799"/>
                    <a:pt x="135229" y="114395"/>
                  </a:cubicBezTo>
                  <a:cubicBezTo>
                    <a:pt x="136287" y="97991"/>
                    <a:pt x="144225" y="41370"/>
                    <a:pt x="138404" y="31845"/>
                  </a:cubicBezTo>
                  <a:cubicBezTo>
                    <a:pt x="132583" y="22320"/>
                    <a:pt x="108771" y="61478"/>
                    <a:pt x="100304" y="57245"/>
                  </a:cubicBezTo>
                  <a:cubicBezTo>
                    <a:pt x="91837" y="53012"/>
                    <a:pt x="108241" y="10678"/>
                    <a:pt x="87604" y="6445"/>
                  </a:cubicBezTo>
                  <a:cubicBezTo>
                    <a:pt x="66967" y="2212"/>
                    <a:pt x="-21933" y="15441"/>
                    <a:pt x="5054" y="191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 496">
              <a:extLst>
                <a:ext uri="{FF2B5EF4-FFF2-40B4-BE49-F238E27FC236}">
                  <a16:creationId xmlns:a16="http://schemas.microsoft.com/office/drawing/2014/main" id="{7BEA31D5-6268-5B35-DD3D-A7EDCBEC5AEC}"/>
                </a:ext>
              </a:extLst>
            </p:cNvPr>
            <p:cNvSpPr/>
            <p:nvPr/>
          </p:nvSpPr>
          <p:spPr>
            <a:xfrm>
              <a:off x="1827264" y="8366070"/>
              <a:ext cx="456480" cy="387694"/>
            </a:xfrm>
            <a:custGeom>
              <a:avLst/>
              <a:gdLst>
                <a:gd name="connsiteX0" fmla="*/ 1536 w 456480"/>
                <a:gd name="connsiteY0" fmla="*/ 171505 h 387694"/>
                <a:gd name="connsiteX1" fmla="*/ 207911 w 456480"/>
                <a:gd name="connsiteY1" fmla="*/ 63555 h 387694"/>
                <a:gd name="connsiteX2" fmla="*/ 319036 w 456480"/>
                <a:gd name="connsiteY2" fmla="*/ 69905 h 387694"/>
                <a:gd name="connsiteX3" fmla="*/ 287286 w 456480"/>
                <a:gd name="connsiteY3" fmla="*/ 165155 h 387694"/>
                <a:gd name="connsiteX4" fmla="*/ 341261 w 456480"/>
                <a:gd name="connsiteY4" fmla="*/ 95305 h 387694"/>
                <a:gd name="connsiteX5" fmla="*/ 334911 w 456480"/>
                <a:gd name="connsiteY5" fmla="*/ 136580 h 387694"/>
                <a:gd name="connsiteX6" fmla="*/ 344436 w 456480"/>
                <a:gd name="connsiteY6" fmla="*/ 238180 h 387694"/>
                <a:gd name="connsiteX7" fmla="*/ 353961 w 456480"/>
                <a:gd name="connsiteY7" fmla="*/ 168330 h 387694"/>
                <a:gd name="connsiteX8" fmla="*/ 325386 w 456480"/>
                <a:gd name="connsiteY8" fmla="*/ 387405 h 387694"/>
                <a:gd name="connsiteX9" fmla="*/ 388886 w 456480"/>
                <a:gd name="connsiteY9" fmla="*/ 212780 h 387694"/>
                <a:gd name="connsiteX10" fmla="*/ 426986 w 456480"/>
                <a:gd name="connsiteY10" fmla="*/ 117530 h 387694"/>
                <a:gd name="connsiteX11" fmla="*/ 455561 w 456480"/>
                <a:gd name="connsiteY11" fmla="*/ 57205 h 387694"/>
                <a:gd name="connsiteX12" fmla="*/ 392061 w 456480"/>
                <a:gd name="connsiteY12" fmla="*/ 171505 h 387694"/>
                <a:gd name="connsiteX13" fmla="*/ 360311 w 456480"/>
                <a:gd name="connsiteY13" fmla="*/ 206430 h 387694"/>
                <a:gd name="connsiteX14" fmla="*/ 350786 w 456480"/>
                <a:gd name="connsiteY14" fmla="*/ 330255 h 387694"/>
                <a:gd name="connsiteX15" fmla="*/ 331736 w 456480"/>
                <a:gd name="connsiteY15" fmla="*/ 63555 h 387694"/>
                <a:gd name="connsiteX16" fmla="*/ 233311 w 456480"/>
                <a:gd name="connsiteY16" fmla="*/ 104830 h 387694"/>
                <a:gd name="connsiteX17" fmla="*/ 150761 w 456480"/>
                <a:gd name="connsiteY17" fmla="*/ 149280 h 387694"/>
                <a:gd name="connsiteX18" fmla="*/ 325386 w 456480"/>
                <a:gd name="connsiteY18" fmla="*/ 55 h 387694"/>
                <a:gd name="connsiteX19" fmla="*/ 1536 w 456480"/>
                <a:gd name="connsiteY19" fmla="*/ 171505 h 38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6480" h="387694">
                  <a:moveTo>
                    <a:pt x="1536" y="171505"/>
                  </a:moveTo>
                  <a:cubicBezTo>
                    <a:pt x="-18043" y="182088"/>
                    <a:pt x="154994" y="80488"/>
                    <a:pt x="207911" y="63555"/>
                  </a:cubicBezTo>
                  <a:cubicBezTo>
                    <a:pt x="260828" y="46622"/>
                    <a:pt x="305807" y="52972"/>
                    <a:pt x="319036" y="69905"/>
                  </a:cubicBezTo>
                  <a:cubicBezTo>
                    <a:pt x="332265" y="86838"/>
                    <a:pt x="283582" y="160922"/>
                    <a:pt x="287286" y="165155"/>
                  </a:cubicBezTo>
                  <a:cubicBezTo>
                    <a:pt x="290990" y="169388"/>
                    <a:pt x="333324" y="100067"/>
                    <a:pt x="341261" y="95305"/>
                  </a:cubicBezTo>
                  <a:cubicBezTo>
                    <a:pt x="349199" y="90542"/>
                    <a:pt x="334382" y="112768"/>
                    <a:pt x="334911" y="136580"/>
                  </a:cubicBezTo>
                  <a:cubicBezTo>
                    <a:pt x="335440" y="160392"/>
                    <a:pt x="341261" y="232888"/>
                    <a:pt x="344436" y="238180"/>
                  </a:cubicBezTo>
                  <a:cubicBezTo>
                    <a:pt x="347611" y="243472"/>
                    <a:pt x="357136" y="143459"/>
                    <a:pt x="353961" y="168330"/>
                  </a:cubicBezTo>
                  <a:cubicBezTo>
                    <a:pt x="350786" y="193201"/>
                    <a:pt x="319565" y="379997"/>
                    <a:pt x="325386" y="387405"/>
                  </a:cubicBezTo>
                  <a:cubicBezTo>
                    <a:pt x="331207" y="394813"/>
                    <a:pt x="371953" y="257759"/>
                    <a:pt x="388886" y="212780"/>
                  </a:cubicBezTo>
                  <a:cubicBezTo>
                    <a:pt x="405819" y="167801"/>
                    <a:pt x="415874" y="143459"/>
                    <a:pt x="426986" y="117530"/>
                  </a:cubicBezTo>
                  <a:cubicBezTo>
                    <a:pt x="438099" y="91601"/>
                    <a:pt x="461382" y="48209"/>
                    <a:pt x="455561" y="57205"/>
                  </a:cubicBezTo>
                  <a:cubicBezTo>
                    <a:pt x="449740" y="66201"/>
                    <a:pt x="407936" y="146634"/>
                    <a:pt x="392061" y="171505"/>
                  </a:cubicBezTo>
                  <a:cubicBezTo>
                    <a:pt x="376186" y="196376"/>
                    <a:pt x="367190" y="179972"/>
                    <a:pt x="360311" y="206430"/>
                  </a:cubicBezTo>
                  <a:cubicBezTo>
                    <a:pt x="353432" y="232888"/>
                    <a:pt x="355548" y="354067"/>
                    <a:pt x="350786" y="330255"/>
                  </a:cubicBezTo>
                  <a:cubicBezTo>
                    <a:pt x="346024" y="306443"/>
                    <a:pt x="351315" y="101126"/>
                    <a:pt x="331736" y="63555"/>
                  </a:cubicBezTo>
                  <a:cubicBezTo>
                    <a:pt x="312157" y="25984"/>
                    <a:pt x="263473" y="90543"/>
                    <a:pt x="233311" y="104830"/>
                  </a:cubicBezTo>
                  <a:cubicBezTo>
                    <a:pt x="203149" y="119117"/>
                    <a:pt x="135415" y="166742"/>
                    <a:pt x="150761" y="149280"/>
                  </a:cubicBezTo>
                  <a:cubicBezTo>
                    <a:pt x="166107" y="131818"/>
                    <a:pt x="346553" y="-3120"/>
                    <a:pt x="325386" y="55"/>
                  </a:cubicBezTo>
                  <a:cubicBezTo>
                    <a:pt x="304219" y="3230"/>
                    <a:pt x="21115" y="160922"/>
                    <a:pt x="1536" y="171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 497">
              <a:extLst>
                <a:ext uri="{FF2B5EF4-FFF2-40B4-BE49-F238E27FC236}">
                  <a16:creationId xmlns:a16="http://schemas.microsoft.com/office/drawing/2014/main" id="{ABB4A0E5-21B6-E9CF-8D81-E8962478B585}"/>
                </a:ext>
              </a:extLst>
            </p:cNvPr>
            <p:cNvSpPr/>
            <p:nvPr/>
          </p:nvSpPr>
          <p:spPr>
            <a:xfrm>
              <a:off x="1948934" y="8565371"/>
              <a:ext cx="122287" cy="750217"/>
            </a:xfrm>
            <a:custGeom>
              <a:avLst/>
              <a:gdLst>
                <a:gd name="connsiteX0" fmla="*/ 64016 w 122287"/>
                <a:gd name="connsiteY0" fmla="*/ 779 h 750217"/>
                <a:gd name="connsiteX1" fmla="*/ 76716 w 122287"/>
                <a:gd name="connsiteY1" fmla="*/ 375429 h 750217"/>
                <a:gd name="connsiteX2" fmla="*/ 111641 w 122287"/>
                <a:gd name="connsiteY2" fmla="*/ 565929 h 750217"/>
                <a:gd name="connsiteX3" fmla="*/ 114816 w 122287"/>
                <a:gd name="connsiteY3" fmla="*/ 496079 h 750217"/>
                <a:gd name="connsiteX4" fmla="*/ 121166 w 122287"/>
                <a:gd name="connsiteY4" fmla="*/ 750079 h 750217"/>
                <a:gd name="connsiteX5" fmla="*/ 89416 w 122287"/>
                <a:gd name="connsiteY5" fmla="*/ 527829 h 750217"/>
                <a:gd name="connsiteX6" fmla="*/ 16391 w 122287"/>
                <a:gd name="connsiteY6" fmla="*/ 270654 h 750217"/>
                <a:gd name="connsiteX7" fmla="*/ 3691 w 122287"/>
                <a:gd name="connsiteY7" fmla="*/ 89679 h 750217"/>
                <a:gd name="connsiteX8" fmla="*/ 67191 w 122287"/>
                <a:gd name="connsiteY8" fmla="*/ 483379 h 750217"/>
                <a:gd name="connsiteX9" fmla="*/ 64016 w 122287"/>
                <a:gd name="connsiteY9" fmla="*/ 779 h 75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87" h="750217">
                  <a:moveTo>
                    <a:pt x="64016" y="779"/>
                  </a:moveTo>
                  <a:cubicBezTo>
                    <a:pt x="65604" y="-17213"/>
                    <a:pt x="68779" y="281237"/>
                    <a:pt x="76716" y="375429"/>
                  </a:cubicBezTo>
                  <a:cubicBezTo>
                    <a:pt x="84653" y="469621"/>
                    <a:pt x="105291" y="545821"/>
                    <a:pt x="111641" y="565929"/>
                  </a:cubicBezTo>
                  <a:cubicBezTo>
                    <a:pt x="117991" y="586037"/>
                    <a:pt x="113229" y="465387"/>
                    <a:pt x="114816" y="496079"/>
                  </a:cubicBezTo>
                  <a:cubicBezTo>
                    <a:pt x="116404" y="526771"/>
                    <a:pt x="125399" y="744787"/>
                    <a:pt x="121166" y="750079"/>
                  </a:cubicBezTo>
                  <a:cubicBezTo>
                    <a:pt x="116933" y="755371"/>
                    <a:pt x="106878" y="607733"/>
                    <a:pt x="89416" y="527829"/>
                  </a:cubicBezTo>
                  <a:cubicBezTo>
                    <a:pt x="71954" y="447925"/>
                    <a:pt x="30678" y="343679"/>
                    <a:pt x="16391" y="270654"/>
                  </a:cubicBezTo>
                  <a:cubicBezTo>
                    <a:pt x="2104" y="197629"/>
                    <a:pt x="-4776" y="54225"/>
                    <a:pt x="3691" y="89679"/>
                  </a:cubicBezTo>
                  <a:cubicBezTo>
                    <a:pt x="12158" y="125133"/>
                    <a:pt x="57137" y="491316"/>
                    <a:pt x="67191" y="483379"/>
                  </a:cubicBezTo>
                  <a:cubicBezTo>
                    <a:pt x="77245" y="475442"/>
                    <a:pt x="62428" y="18771"/>
                    <a:pt x="64016" y="7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 498">
              <a:extLst>
                <a:ext uri="{FF2B5EF4-FFF2-40B4-BE49-F238E27FC236}">
                  <a16:creationId xmlns:a16="http://schemas.microsoft.com/office/drawing/2014/main" id="{2F4E29C6-B25C-1E05-0C7A-6E38AFA864B0}"/>
                </a:ext>
              </a:extLst>
            </p:cNvPr>
            <p:cNvSpPr/>
            <p:nvPr/>
          </p:nvSpPr>
          <p:spPr>
            <a:xfrm>
              <a:off x="2459433" y="9153525"/>
              <a:ext cx="149825" cy="587385"/>
            </a:xfrm>
            <a:custGeom>
              <a:avLst/>
              <a:gdLst>
                <a:gd name="connsiteX0" fmla="*/ 42467 w 149825"/>
                <a:gd name="connsiteY0" fmla="*/ 0 h 587385"/>
                <a:gd name="connsiteX1" fmla="*/ 147242 w 149825"/>
                <a:gd name="connsiteY1" fmla="*/ 209550 h 587385"/>
                <a:gd name="connsiteX2" fmla="*/ 109142 w 149825"/>
                <a:gd name="connsiteY2" fmla="*/ 244475 h 587385"/>
                <a:gd name="connsiteX3" fmla="*/ 13892 w 149825"/>
                <a:gd name="connsiteY3" fmla="*/ 342900 h 587385"/>
                <a:gd name="connsiteX4" fmla="*/ 1192 w 149825"/>
                <a:gd name="connsiteY4" fmla="*/ 587375 h 587385"/>
                <a:gd name="connsiteX5" fmla="*/ 20242 w 149825"/>
                <a:gd name="connsiteY5" fmla="*/ 352425 h 587385"/>
                <a:gd name="connsiteX6" fmla="*/ 61517 w 149825"/>
                <a:gd name="connsiteY6" fmla="*/ 219075 h 587385"/>
                <a:gd name="connsiteX7" fmla="*/ 86917 w 149825"/>
                <a:gd name="connsiteY7" fmla="*/ 273050 h 587385"/>
                <a:gd name="connsiteX8" fmla="*/ 128192 w 149825"/>
                <a:gd name="connsiteY8" fmla="*/ 209550 h 587385"/>
                <a:gd name="connsiteX9" fmla="*/ 42467 w 149825"/>
                <a:gd name="connsiteY9" fmla="*/ 0 h 58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825" h="587385">
                  <a:moveTo>
                    <a:pt x="42467" y="0"/>
                  </a:moveTo>
                  <a:cubicBezTo>
                    <a:pt x="45642" y="0"/>
                    <a:pt x="136130" y="168804"/>
                    <a:pt x="147242" y="209550"/>
                  </a:cubicBezTo>
                  <a:cubicBezTo>
                    <a:pt x="158355" y="250296"/>
                    <a:pt x="131367" y="222250"/>
                    <a:pt x="109142" y="244475"/>
                  </a:cubicBezTo>
                  <a:cubicBezTo>
                    <a:pt x="86917" y="266700"/>
                    <a:pt x="31884" y="285750"/>
                    <a:pt x="13892" y="342900"/>
                  </a:cubicBezTo>
                  <a:cubicBezTo>
                    <a:pt x="-4100" y="400050"/>
                    <a:pt x="134" y="585787"/>
                    <a:pt x="1192" y="587375"/>
                  </a:cubicBezTo>
                  <a:cubicBezTo>
                    <a:pt x="2250" y="588963"/>
                    <a:pt x="10188" y="413808"/>
                    <a:pt x="20242" y="352425"/>
                  </a:cubicBezTo>
                  <a:cubicBezTo>
                    <a:pt x="30296" y="291042"/>
                    <a:pt x="50405" y="232304"/>
                    <a:pt x="61517" y="219075"/>
                  </a:cubicBezTo>
                  <a:cubicBezTo>
                    <a:pt x="72629" y="205846"/>
                    <a:pt x="75805" y="274637"/>
                    <a:pt x="86917" y="273050"/>
                  </a:cubicBezTo>
                  <a:cubicBezTo>
                    <a:pt x="98029" y="271463"/>
                    <a:pt x="136659" y="248179"/>
                    <a:pt x="128192" y="209550"/>
                  </a:cubicBezTo>
                  <a:cubicBezTo>
                    <a:pt x="119725" y="170921"/>
                    <a:pt x="39292" y="0"/>
                    <a:pt x="424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 499">
              <a:extLst>
                <a:ext uri="{FF2B5EF4-FFF2-40B4-BE49-F238E27FC236}">
                  <a16:creationId xmlns:a16="http://schemas.microsoft.com/office/drawing/2014/main" id="{0FBF0065-D79D-0962-60F2-280D873EF9F5}"/>
                </a:ext>
              </a:extLst>
            </p:cNvPr>
            <p:cNvSpPr/>
            <p:nvPr/>
          </p:nvSpPr>
          <p:spPr>
            <a:xfrm>
              <a:off x="1776319" y="9641535"/>
              <a:ext cx="699339" cy="1408490"/>
            </a:xfrm>
            <a:custGeom>
              <a:avLst/>
              <a:gdLst>
                <a:gd name="connsiteX0" fmla="*/ 690656 w 699339"/>
                <a:gd name="connsiteY0" fmla="*/ 26340 h 1408490"/>
                <a:gd name="connsiteX1" fmla="*/ 281081 w 699339"/>
                <a:gd name="connsiteY1" fmla="*/ 864540 h 1408490"/>
                <a:gd name="connsiteX2" fmla="*/ 344581 w 699339"/>
                <a:gd name="connsiteY2" fmla="*/ 781990 h 1408490"/>
                <a:gd name="connsiteX3" fmla="*/ 1681 w 699339"/>
                <a:gd name="connsiteY3" fmla="*/ 1407465 h 1408490"/>
                <a:gd name="connsiteX4" fmla="*/ 227106 w 699339"/>
                <a:gd name="connsiteY4" fmla="*/ 912165 h 1408490"/>
                <a:gd name="connsiteX5" fmla="*/ 535081 w 699339"/>
                <a:gd name="connsiteY5" fmla="*/ 270815 h 1408490"/>
                <a:gd name="connsiteX6" fmla="*/ 690656 w 699339"/>
                <a:gd name="connsiteY6" fmla="*/ 26340 h 140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39" h="1408490">
                  <a:moveTo>
                    <a:pt x="690656" y="26340"/>
                  </a:moveTo>
                  <a:cubicBezTo>
                    <a:pt x="648323" y="125294"/>
                    <a:pt x="338760" y="738598"/>
                    <a:pt x="281081" y="864540"/>
                  </a:cubicBezTo>
                  <a:cubicBezTo>
                    <a:pt x="223402" y="990482"/>
                    <a:pt x="391148" y="691502"/>
                    <a:pt x="344581" y="781990"/>
                  </a:cubicBezTo>
                  <a:cubicBezTo>
                    <a:pt x="298014" y="872478"/>
                    <a:pt x="21260" y="1385769"/>
                    <a:pt x="1681" y="1407465"/>
                  </a:cubicBezTo>
                  <a:cubicBezTo>
                    <a:pt x="-17898" y="1429161"/>
                    <a:pt x="138206" y="1101606"/>
                    <a:pt x="227106" y="912165"/>
                  </a:cubicBezTo>
                  <a:cubicBezTo>
                    <a:pt x="316006" y="722724"/>
                    <a:pt x="459410" y="412632"/>
                    <a:pt x="535081" y="270815"/>
                  </a:cubicBezTo>
                  <a:cubicBezTo>
                    <a:pt x="610752" y="128998"/>
                    <a:pt x="732989" y="-72614"/>
                    <a:pt x="690656" y="26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 500">
              <a:extLst>
                <a:ext uri="{FF2B5EF4-FFF2-40B4-BE49-F238E27FC236}">
                  <a16:creationId xmlns:a16="http://schemas.microsoft.com/office/drawing/2014/main" id="{2B87CB37-1CF8-97A1-E686-69A335F48CA3}"/>
                </a:ext>
              </a:extLst>
            </p:cNvPr>
            <p:cNvSpPr/>
            <p:nvPr/>
          </p:nvSpPr>
          <p:spPr>
            <a:xfrm>
              <a:off x="1516846" y="10939733"/>
              <a:ext cx="165914" cy="721530"/>
            </a:xfrm>
            <a:custGeom>
              <a:avLst/>
              <a:gdLst>
                <a:gd name="connsiteX0" fmla="*/ 165904 w 165914"/>
                <a:gd name="connsiteY0" fmla="*/ 1317 h 721530"/>
                <a:gd name="connsiteX1" fmla="*/ 57954 w 165914"/>
                <a:gd name="connsiteY1" fmla="*/ 337867 h 721530"/>
                <a:gd name="connsiteX2" fmla="*/ 804 w 165914"/>
                <a:gd name="connsiteY2" fmla="*/ 715692 h 721530"/>
                <a:gd name="connsiteX3" fmla="*/ 26204 w 165914"/>
                <a:gd name="connsiteY3" fmla="*/ 544242 h 721530"/>
                <a:gd name="connsiteX4" fmla="*/ 51604 w 165914"/>
                <a:gd name="connsiteY4" fmla="*/ 233092 h 721530"/>
                <a:gd name="connsiteX5" fmla="*/ 165904 w 165914"/>
                <a:gd name="connsiteY5" fmla="*/ 1317 h 72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914" h="721530">
                  <a:moveTo>
                    <a:pt x="165904" y="1317"/>
                  </a:moveTo>
                  <a:cubicBezTo>
                    <a:pt x="166962" y="18779"/>
                    <a:pt x="85471" y="218805"/>
                    <a:pt x="57954" y="337867"/>
                  </a:cubicBezTo>
                  <a:cubicBezTo>
                    <a:pt x="30437" y="456930"/>
                    <a:pt x="6096" y="681296"/>
                    <a:pt x="804" y="715692"/>
                  </a:cubicBezTo>
                  <a:cubicBezTo>
                    <a:pt x="-4488" y="750088"/>
                    <a:pt x="17737" y="624675"/>
                    <a:pt x="26204" y="544242"/>
                  </a:cubicBezTo>
                  <a:cubicBezTo>
                    <a:pt x="34671" y="463809"/>
                    <a:pt x="30437" y="321992"/>
                    <a:pt x="51604" y="233092"/>
                  </a:cubicBezTo>
                  <a:cubicBezTo>
                    <a:pt x="72771" y="144192"/>
                    <a:pt x="164846" y="-16145"/>
                    <a:pt x="165904" y="1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2" name="フリーフォーム 501">
              <a:extLst>
                <a:ext uri="{FF2B5EF4-FFF2-40B4-BE49-F238E27FC236}">
                  <a16:creationId xmlns:a16="http://schemas.microsoft.com/office/drawing/2014/main" id="{AA0013F8-8EB5-BBB8-42A0-C5B0C474BE1C}"/>
                </a:ext>
              </a:extLst>
            </p:cNvPr>
            <p:cNvSpPr/>
            <p:nvPr/>
          </p:nvSpPr>
          <p:spPr>
            <a:xfrm>
              <a:off x="1050801" y="10976011"/>
              <a:ext cx="750471" cy="1869404"/>
            </a:xfrm>
            <a:custGeom>
              <a:avLst/>
              <a:gdLst>
                <a:gd name="connsiteX0" fmla="*/ 743074 w 750471"/>
                <a:gd name="connsiteY0" fmla="*/ 28539 h 1869404"/>
                <a:gd name="connsiteX1" fmla="*/ 44574 w 750471"/>
                <a:gd name="connsiteY1" fmla="*/ 1765264 h 1869404"/>
                <a:gd name="connsiteX2" fmla="*/ 127124 w 750471"/>
                <a:gd name="connsiteY2" fmla="*/ 1527139 h 1869404"/>
                <a:gd name="connsiteX3" fmla="*/ 587499 w 750471"/>
                <a:gd name="connsiteY3" fmla="*/ 323814 h 1869404"/>
                <a:gd name="connsiteX4" fmla="*/ 685924 w 750471"/>
                <a:gd name="connsiteY4" fmla="*/ 28539 h 1869404"/>
                <a:gd name="connsiteX5" fmla="*/ 428749 w 750471"/>
                <a:gd name="connsiteY5" fmla="*/ 638139 h 1869404"/>
                <a:gd name="connsiteX6" fmla="*/ 743074 w 750471"/>
                <a:gd name="connsiteY6" fmla="*/ 28539 h 186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471" h="1869404">
                  <a:moveTo>
                    <a:pt x="743074" y="28539"/>
                  </a:moveTo>
                  <a:cubicBezTo>
                    <a:pt x="679045" y="216393"/>
                    <a:pt x="147232" y="1515497"/>
                    <a:pt x="44574" y="1765264"/>
                  </a:cubicBezTo>
                  <a:cubicBezTo>
                    <a:pt x="-58084" y="2015031"/>
                    <a:pt x="36637" y="1767380"/>
                    <a:pt x="127124" y="1527139"/>
                  </a:cubicBezTo>
                  <a:cubicBezTo>
                    <a:pt x="217611" y="1286898"/>
                    <a:pt x="494366" y="573581"/>
                    <a:pt x="587499" y="323814"/>
                  </a:cubicBezTo>
                  <a:cubicBezTo>
                    <a:pt x="680632" y="74047"/>
                    <a:pt x="712382" y="-23849"/>
                    <a:pt x="685924" y="28539"/>
                  </a:cubicBezTo>
                  <a:cubicBezTo>
                    <a:pt x="659466" y="80927"/>
                    <a:pt x="422928" y="634435"/>
                    <a:pt x="428749" y="638139"/>
                  </a:cubicBezTo>
                  <a:cubicBezTo>
                    <a:pt x="434570" y="641843"/>
                    <a:pt x="807103" y="-159315"/>
                    <a:pt x="743074" y="28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 503">
              <a:extLst>
                <a:ext uri="{FF2B5EF4-FFF2-40B4-BE49-F238E27FC236}">
                  <a16:creationId xmlns:a16="http://schemas.microsoft.com/office/drawing/2014/main" id="{BAC33EDC-F12F-CEA7-36E4-A1398319A478}"/>
                </a:ext>
              </a:extLst>
            </p:cNvPr>
            <p:cNvSpPr/>
            <p:nvPr/>
          </p:nvSpPr>
          <p:spPr>
            <a:xfrm>
              <a:off x="1947670" y="8629565"/>
              <a:ext cx="426690" cy="1463483"/>
            </a:xfrm>
            <a:custGeom>
              <a:avLst/>
              <a:gdLst>
                <a:gd name="connsiteX0" fmla="*/ 6965 w 426690"/>
                <a:gd name="connsiteY0" fmla="*/ 19485 h 1463483"/>
                <a:gd name="connsiteX1" fmla="*/ 376080 w 426690"/>
                <a:gd name="connsiteY1" fmla="*/ 1017774 h 1463483"/>
                <a:gd name="connsiteX2" fmla="*/ 342524 w 426690"/>
                <a:gd name="connsiteY2" fmla="*/ 883551 h 1463483"/>
                <a:gd name="connsiteX3" fmla="*/ 426414 w 426690"/>
                <a:gd name="connsiteY3" fmla="*/ 1101664 h 1463483"/>
                <a:gd name="connsiteX4" fmla="*/ 308969 w 426690"/>
                <a:gd name="connsiteY4" fmla="*/ 1185554 h 1463483"/>
                <a:gd name="connsiteX5" fmla="*/ 283802 w 426690"/>
                <a:gd name="connsiteY5" fmla="*/ 1462391 h 1463483"/>
                <a:gd name="connsiteX6" fmla="*/ 300580 w 426690"/>
                <a:gd name="connsiteY6" fmla="*/ 1261055 h 1463483"/>
                <a:gd name="connsiteX7" fmla="*/ 384469 w 426690"/>
                <a:gd name="connsiteY7" fmla="*/ 766105 h 1463483"/>
                <a:gd name="connsiteX8" fmla="*/ 317358 w 426690"/>
                <a:gd name="connsiteY8" fmla="*/ 975829 h 1463483"/>
                <a:gd name="connsiteX9" fmla="*/ 258635 w 426690"/>
                <a:gd name="connsiteY9" fmla="*/ 690604 h 1463483"/>
                <a:gd name="connsiteX10" fmla="*/ 141189 w 426690"/>
                <a:gd name="connsiteY10" fmla="*/ 380211 h 1463483"/>
                <a:gd name="connsiteX11" fmla="*/ 6965 w 426690"/>
                <a:gd name="connsiteY11" fmla="*/ 19485 h 146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6690" h="1463483">
                  <a:moveTo>
                    <a:pt x="6965" y="19485"/>
                  </a:moveTo>
                  <a:cubicBezTo>
                    <a:pt x="46113" y="125745"/>
                    <a:pt x="320154" y="873763"/>
                    <a:pt x="376080" y="1017774"/>
                  </a:cubicBezTo>
                  <a:cubicBezTo>
                    <a:pt x="432006" y="1161785"/>
                    <a:pt x="334135" y="869569"/>
                    <a:pt x="342524" y="883551"/>
                  </a:cubicBezTo>
                  <a:cubicBezTo>
                    <a:pt x="350913" y="897533"/>
                    <a:pt x="432006" y="1051330"/>
                    <a:pt x="426414" y="1101664"/>
                  </a:cubicBezTo>
                  <a:cubicBezTo>
                    <a:pt x="420822" y="1151998"/>
                    <a:pt x="332738" y="1125433"/>
                    <a:pt x="308969" y="1185554"/>
                  </a:cubicBezTo>
                  <a:cubicBezTo>
                    <a:pt x="285200" y="1245675"/>
                    <a:pt x="285200" y="1449808"/>
                    <a:pt x="283802" y="1462391"/>
                  </a:cubicBezTo>
                  <a:cubicBezTo>
                    <a:pt x="282404" y="1474974"/>
                    <a:pt x="283802" y="1377103"/>
                    <a:pt x="300580" y="1261055"/>
                  </a:cubicBezTo>
                  <a:cubicBezTo>
                    <a:pt x="317358" y="1145007"/>
                    <a:pt x="381673" y="813643"/>
                    <a:pt x="384469" y="766105"/>
                  </a:cubicBezTo>
                  <a:cubicBezTo>
                    <a:pt x="387265" y="718567"/>
                    <a:pt x="338330" y="988413"/>
                    <a:pt x="317358" y="975829"/>
                  </a:cubicBezTo>
                  <a:cubicBezTo>
                    <a:pt x="296386" y="963246"/>
                    <a:pt x="287996" y="789874"/>
                    <a:pt x="258635" y="690604"/>
                  </a:cubicBezTo>
                  <a:cubicBezTo>
                    <a:pt x="229274" y="591334"/>
                    <a:pt x="177541" y="489268"/>
                    <a:pt x="141189" y="380211"/>
                  </a:cubicBezTo>
                  <a:cubicBezTo>
                    <a:pt x="104837" y="271154"/>
                    <a:pt x="-32183" y="-86775"/>
                    <a:pt x="6965" y="19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 504">
              <a:extLst>
                <a:ext uri="{FF2B5EF4-FFF2-40B4-BE49-F238E27FC236}">
                  <a16:creationId xmlns:a16="http://schemas.microsoft.com/office/drawing/2014/main" id="{9316EE05-49AD-8DD3-A426-918959E32808}"/>
                </a:ext>
              </a:extLst>
            </p:cNvPr>
            <p:cNvSpPr/>
            <p:nvPr/>
          </p:nvSpPr>
          <p:spPr>
            <a:xfrm>
              <a:off x="578663" y="9154003"/>
              <a:ext cx="1497169" cy="2667069"/>
            </a:xfrm>
            <a:custGeom>
              <a:avLst/>
              <a:gdLst>
                <a:gd name="connsiteX0" fmla="*/ 1451473 w 1497169"/>
                <a:gd name="connsiteY0" fmla="*/ 73887 h 2667069"/>
                <a:gd name="connsiteX1" fmla="*/ 177 w 1497169"/>
                <a:gd name="connsiteY1" fmla="*/ 2666085 h 2667069"/>
                <a:gd name="connsiteX2" fmla="*/ 1350805 w 1497169"/>
                <a:gd name="connsiteY2" fmla="*/ 384280 h 2667069"/>
                <a:gd name="connsiteX3" fmla="*/ 1149469 w 1497169"/>
                <a:gd name="connsiteY3" fmla="*/ 677894 h 2667069"/>
                <a:gd name="connsiteX4" fmla="*/ 1451473 w 1497169"/>
                <a:gd name="connsiteY4" fmla="*/ 73887 h 266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169" h="2667069">
                  <a:moveTo>
                    <a:pt x="1451473" y="73887"/>
                  </a:moveTo>
                  <a:cubicBezTo>
                    <a:pt x="1259924" y="405252"/>
                    <a:pt x="16955" y="2614353"/>
                    <a:pt x="177" y="2666085"/>
                  </a:cubicBezTo>
                  <a:cubicBezTo>
                    <a:pt x="-16601" y="2717817"/>
                    <a:pt x="1159256" y="715645"/>
                    <a:pt x="1350805" y="384280"/>
                  </a:cubicBezTo>
                  <a:cubicBezTo>
                    <a:pt x="1542354" y="52915"/>
                    <a:pt x="1127098" y="725432"/>
                    <a:pt x="1149469" y="677894"/>
                  </a:cubicBezTo>
                  <a:cubicBezTo>
                    <a:pt x="1171840" y="630356"/>
                    <a:pt x="1643022" y="-257478"/>
                    <a:pt x="1451473" y="738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 505">
              <a:extLst>
                <a:ext uri="{FF2B5EF4-FFF2-40B4-BE49-F238E27FC236}">
                  <a16:creationId xmlns:a16="http://schemas.microsoft.com/office/drawing/2014/main" id="{27F44A50-52F9-C167-5C1B-485C1BD7731A}"/>
                </a:ext>
              </a:extLst>
            </p:cNvPr>
            <p:cNvSpPr/>
            <p:nvPr/>
          </p:nvSpPr>
          <p:spPr>
            <a:xfrm>
              <a:off x="1729676" y="8556771"/>
              <a:ext cx="266980" cy="1264591"/>
            </a:xfrm>
            <a:custGeom>
              <a:avLst/>
              <a:gdLst>
                <a:gd name="connsiteX0" fmla="*/ 82346 w 266980"/>
                <a:gd name="connsiteY0" fmla="*/ 0 h 1264591"/>
                <a:gd name="connsiteX1" fmla="*/ 82346 w 266980"/>
                <a:gd name="connsiteY1" fmla="*/ 612396 h 1264591"/>
                <a:gd name="connsiteX2" fmla="*/ 82346 w 266980"/>
                <a:gd name="connsiteY2" fmla="*/ 545284 h 1264591"/>
                <a:gd name="connsiteX3" fmla="*/ 82346 w 266980"/>
                <a:gd name="connsiteY3" fmla="*/ 788565 h 1264591"/>
                <a:gd name="connsiteX4" fmla="*/ 73957 w 266980"/>
                <a:gd name="connsiteY4" fmla="*/ 1258348 h 1264591"/>
                <a:gd name="connsiteX5" fmla="*/ 48790 w 266980"/>
                <a:gd name="connsiteY5" fmla="*/ 1031846 h 1264591"/>
                <a:gd name="connsiteX6" fmla="*/ 266904 w 266980"/>
                <a:gd name="connsiteY6" fmla="*/ 654341 h 1264591"/>
                <a:gd name="connsiteX7" fmla="*/ 73957 w 266980"/>
                <a:gd name="connsiteY7" fmla="*/ 914400 h 1264591"/>
                <a:gd name="connsiteX8" fmla="*/ 99124 w 266980"/>
                <a:gd name="connsiteY8" fmla="*/ 713064 h 1264591"/>
                <a:gd name="connsiteX9" fmla="*/ 6845 w 266980"/>
                <a:gd name="connsiteY9" fmla="*/ 184557 h 1264591"/>
                <a:gd name="connsiteX10" fmla="*/ 15234 w 266980"/>
                <a:gd name="connsiteY10" fmla="*/ 503339 h 1264591"/>
                <a:gd name="connsiteX11" fmla="*/ 82346 w 266980"/>
                <a:gd name="connsiteY11" fmla="*/ 0 h 126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980" h="1264591">
                  <a:moveTo>
                    <a:pt x="82346" y="0"/>
                  </a:moveTo>
                  <a:lnTo>
                    <a:pt x="82346" y="612396"/>
                  </a:lnTo>
                  <a:lnTo>
                    <a:pt x="82346" y="545284"/>
                  </a:lnTo>
                  <a:cubicBezTo>
                    <a:pt x="82346" y="574645"/>
                    <a:pt x="83744" y="669721"/>
                    <a:pt x="82346" y="788565"/>
                  </a:cubicBezTo>
                  <a:cubicBezTo>
                    <a:pt x="80948" y="907409"/>
                    <a:pt x="79550" y="1217801"/>
                    <a:pt x="73957" y="1258348"/>
                  </a:cubicBezTo>
                  <a:cubicBezTo>
                    <a:pt x="68364" y="1298895"/>
                    <a:pt x="16632" y="1132514"/>
                    <a:pt x="48790" y="1031846"/>
                  </a:cubicBezTo>
                  <a:cubicBezTo>
                    <a:pt x="80948" y="931178"/>
                    <a:pt x="262710" y="673915"/>
                    <a:pt x="266904" y="654341"/>
                  </a:cubicBezTo>
                  <a:cubicBezTo>
                    <a:pt x="271099" y="634767"/>
                    <a:pt x="101920" y="904613"/>
                    <a:pt x="73957" y="914400"/>
                  </a:cubicBezTo>
                  <a:cubicBezTo>
                    <a:pt x="45994" y="924187"/>
                    <a:pt x="110309" y="834704"/>
                    <a:pt x="99124" y="713064"/>
                  </a:cubicBezTo>
                  <a:cubicBezTo>
                    <a:pt x="87939" y="591424"/>
                    <a:pt x="20827" y="219511"/>
                    <a:pt x="6845" y="184557"/>
                  </a:cubicBezTo>
                  <a:cubicBezTo>
                    <a:pt x="-7137" y="149603"/>
                    <a:pt x="2651" y="528506"/>
                    <a:pt x="15234" y="503339"/>
                  </a:cubicBezTo>
                  <a:cubicBezTo>
                    <a:pt x="27817" y="478172"/>
                    <a:pt x="55081" y="255864"/>
                    <a:pt x="8234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 506">
              <a:extLst>
                <a:ext uri="{FF2B5EF4-FFF2-40B4-BE49-F238E27FC236}">
                  <a16:creationId xmlns:a16="http://schemas.microsoft.com/office/drawing/2014/main" id="{D04F6863-0C7B-AC14-3B8B-A1E848FA64EA}"/>
                </a:ext>
              </a:extLst>
            </p:cNvPr>
            <p:cNvSpPr/>
            <p:nvPr/>
          </p:nvSpPr>
          <p:spPr>
            <a:xfrm>
              <a:off x="274400" y="9232229"/>
              <a:ext cx="1044941" cy="2505510"/>
            </a:xfrm>
            <a:custGeom>
              <a:avLst/>
              <a:gdLst>
                <a:gd name="connsiteX0" fmla="*/ 1042672 w 1044941"/>
                <a:gd name="connsiteY0" fmla="*/ 4050 h 2505510"/>
                <a:gd name="connsiteX1" fmla="*/ 438664 w 1044941"/>
                <a:gd name="connsiteY1" fmla="*/ 1413400 h 2505510"/>
                <a:gd name="connsiteX2" fmla="*/ 480609 w 1044941"/>
                <a:gd name="connsiteY2" fmla="*/ 1245621 h 2505510"/>
                <a:gd name="connsiteX3" fmla="*/ 19215 w 1044941"/>
                <a:gd name="connsiteY3" fmla="*/ 2478802 h 2505510"/>
                <a:gd name="connsiteX4" fmla="*/ 186994 w 1044941"/>
                <a:gd name="connsiteY4" fmla="*/ 1925129 h 2505510"/>
                <a:gd name="connsiteX5" fmla="*/ 1042672 w 1044941"/>
                <a:gd name="connsiteY5" fmla="*/ 4050 h 25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941" h="2505510">
                  <a:moveTo>
                    <a:pt x="1042672" y="4050"/>
                  </a:moveTo>
                  <a:cubicBezTo>
                    <a:pt x="1084617" y="-81238"/>
                    <a:pt x="532341" y="1206472"/>
                    <a:pt x="438664" y="1413400"/>
                  </a:cubicBezTo>
                  <a:cubicBezTo>
                    <a:pt x="344987" y="1620329"/>
                    <a:pt x="550517" y="1068054"/>
                    <a:pt x="480609" y="1245621"/>
                  </a:cubicBezTo>
                  <a:cubicBezTo>
                    <a:pt x="410701" y="1423188"/>
                    <a:pt x="68151" y="2365551"/>
                    <a:pt x="19215" y="2478802"/>
                  </a:cubicBezTo>
                  <a:cubicBezTo>
                    <a:pt x="-29721" y="2592053"/>
                    <a:pt x="10825" y="2333393"/>
                    <a:pt x="186994" y="1925129"/>
                  </a:cubicBezTo>
                  <a:cubicBezTo>
                    <a:pt x="363163" y="1516865"/>
                    <a:pt x="1000727" y="89338"/>
                    <a:pt x="1042672" y="4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 507">
              <a:extLst>
                <a:ext uri="{FF2B5EF4-FFF2-40B4-BE49-F238E27FC236}">
                  <a16:creationId xmlns:a16="http://schemas.microsoft.com/office/drawing/2014/main" id="{3B9E7DB0-C395-4415-8C47-DA8AC68C088E}"/>
                </a:ext>
              </a:extLst>
            </p:cNvPr>
            <p:cNvSpPr/>
            <p:nvPr/>
          </p:nvSpPr>
          <p:spPr>
            <a:xfrm>
              <a:off x="972240" y="8850318"/>
              <a:ext cx="581541" cy="1552040"/>
            </a:xfrm>
            <a:custGeom>
              <a:avLst/>
              <a:gdLst>
                <a:gd name="connsiteX0" fmla="*/ 579723 w 581541"/>
                <a:gd name="connsiteY0" fmla="*/ 67 h 1552040"/>
                <a:gd name="connsiteX1" fmla="*/ 235775 w 581541"/>
                <a:gd name="connsiteY1" fmla="*/ 889300 h 1552040"/>
                <a:gd name="connsiteX2" fmla="*/ 319665 w 581541"/>
                <a:gd name="connsiteY2" fmla="*/ 704743 h 1552040"/>
                <a:gd name="connsiteX3" fmla="*/ 883 w 581541"/>
                <a:gd name="connsiteY3" fmla="*/ 1350695 h 1552040"/>
                <a:gd name="connsiteX4" fmla="*/ 235775 w 581541"/>
                <a:gd name="connsiteY4" fmla="*/ 948023 h 1552040"/>
                <a:gd name="connsiteX5" fmla="*/ 562945 w 581541"/>
                <a:gd name="connsiteY5" fmla="*/ 411128 h 1552040"/>
                <a:gd name="connsiteX6" fmla="*/ 521000 w 581541"/>
                <a:gd name="connsiteY6" fmla="*/ 696354 h 1552040"/>
                <a:gd name="connsiteX7" fmla="*/ 353221 w 581541"/>
                <a:gd name="connsiteY7" fmla="*/ 1552031 h 1552040"/>
                <a:gd name="connsiteX8" fmla="*/ 512611 w 581541"/>
                <a:gd name="connsiteY8" fmla="*/ 713132 h 1552040"/>
                <a:gd name="connsiteX9" fmla="*/ 529389 w 581541"/>
                <a:gd name="connsiteY9" fmla="*/ 394350 h 1552040"/>
                <a:gd name="connsiteX10" fmla="*/ 210608 w 581541"/>
                <a:gd name="connsiteY10" fmla="*/ 939634 h 1552040"/>
                <a:gd name="connsiteX11" fmla="*/ 579723 w 581541"/>
                <a:gd name="connsiteY11" fmla="*/ 67 h 1552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541" h="1552040">
                  <a:moveTo>
                    <a:pt x="579723" y="67"/>
                  </a:moveTo>
                  <a:cubicBezTo>
                    <a:pt x="583917" y="-8322"/>
                    <a:pt x="279118" y="771854"/>
                    <a:pt x="235775" y="889300"/>
                  </a:cubicBezTo>
                  <a:cubicBezTo>
                    <a:pt x="192432" y="1006746"/>
                    <a:pt x="358814" y="627844"/>
                    <a:pt x="319665" y="704743"/>
                  </a:cubicBezTo>
                  <a:cubicBezTo>
                    <a:pt x="280516" y="781642"/>
                    <a:pt x="14865" y="1310148"/>
                    <a:pt x="883" y="1350695"/>
                  </a:cubicBezTo>
                  <a:cubicBezTo>
                    <a:pt x="-13099" y="1391242"/>
                    <a:pt x="142098" y="1104617"/>
                    <a:pt x="235775" y="948023"/>
                  </a:cubicBezTo>
                  <a:cubicBezTo>
                    <a:pt x="329452" y="791429"/>
                    <a:pt x="515407" y="453073"/>
                    <a:pt x="562945" y="411128"/>
                  </a:cubicBezTo>
                  <a:cubicBezTo>
                    <a:pt x="610483" y="369183"/>
                    <a:pt x="555954" y="506203"/>
                    <a:pt x="521000" y="696354"/>
                  </a:cubicBezTo>
                  <a:cubicBezTo>
                    <a:pt x="486046" y="886505"/>
                    <a:pt x="354619" y="1549235"/>
                    <a:pt x="353221" y="1552031"/>
                  </a:cubicBezTo>
                  <a:cubicBezTo>
                    <a:pt x="351823" y="1554827"/>
                    <a:pt x="483250" y="906079"/>
                    <a:pt x="512611" y="713132"/>
                  </a:cubicBezTo>
                  <a:cubicBezTo>
                    <a:pt x="541972" y="520185"/>
                    <a:pt x="579723" y="356600"/>
                    <a:pt x="529389" y="394350"/>
                  </a:cubicBezTo>
                  <a:cubicBezTo>
                    <a:pt x="479055" y="432100"/>
                    <a:pt x="206413" y="999755"/>
                    <a:pt x="210608" y="939634"/>
                  </a:cubicBezTo>
                  <a:cubicBezTo>
                    <a:pt x="214803" y="879513"/>
                    <a:pt x="575529" y="8456"/>
                    <a:pt x="579723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 508">
              <a:extLst>
                <a:ext uri="{FF2B5EF4-FFF2-40B4-BE49-F238E27FC236}">
                  <a16:creationId xmlns:a16="http://schemas.microsoft.com/office/drawing/2014/main" id="{1A02A0A3-5EF6-8766-EB72-5F5C7D3848F5}"/>
                </a:ext>
              </a:extLst>
            </p:cNvPr>
            <p:cNvSpPr/>
            <p:nvPr/>
          </p:nvSpPr>
          <p:spPr>
            <a:xfrm>
              <a:off x="1457652" y="8506341"/>
              <a:ext cx="413586" cy="1285391"/>
            </a:xfrm>
            <a:custGeom>
              <a:avLst/>
              <a:gdLst>
                <a:gd name="connsiteX0" fmla="*/ 404704 w 413586"/>
                <a:gd name="connsiteY0" fmla="*/ 25263 h 1285391"/>
                <a:gd name="connsiteX1" fmla="*/ 236924 w 413586"/>
                <a:gd name="connsiteY1" fmla="*/ 285321 h 1285391"/>
                <a:gd name="connsiteX2" fmla="*/ 2032 w 413586"/>
                <a:gd name="connsiteY2" fmla="*/ 738327 h 1285391"/>
                <a:gd name="connsiteX3" fmla="*/ 136256 w 413586"/>
                <a:gd name="connsiteY3" fmla="*/ 545380 h 1285391"/>
                <a:gd name="connsiteX4" fmla="*/ 362759 w 413586"/>
                <a:gd name="connsiteY4" fmla="*/ 1166165 h 1285391"/>
                <a:gd name="connsiteX5" fmla="*/ 220146 w 413586"/>
                <a:gd name="connsiteY5" fmla="*/ 578936 h 1285391"/>
                <a:gd name="connsiteX6" fmla="*/ 413093 w 413586"/>
                <a:gd name="connsiteY6" fmla="*/ 1283611 h 1285391"/>
                <a:gd name="connsiteX7" fmla="*/ 270480 w 413586"/>
                <a:gd name="connsiteY7" fmla="*/ 771883 h 1285391"/>
                <a:gd name="connsiteX8" fmla="*/ 111089 w 413586"/>
                <a:gd name="connsiteY8" fmla="*/ 495046 h 1285391"/>
                <a:gd name="connsiteX9" fmla="*/ 169812 w 413586"/>
                <a:gd name="connsiteY9" fmla="*/ 96 h 1285391"/>
                <a:gd name="connsiteX10" fmla="*/ 60755 w 413586"/>
                <a:gd name="connsiteY10" fmla="*/ 536991 h 1285391"/>
                <a:gd name="connsiteX11" fmla="*/ 404704 w 413586"/>
                <a:gd name="connsiteY11" fmla="*/ 25263 h 128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3586" h="1285391">
                  <a:moveTo>
                    <a:pt x="404704" y="25263"/>
                  </a:moveTo>
                  <a:cubicBezTo>
                    <a:pt x="434065" y="-16682"/>
                    <a:pt x="304036" y="166477"/>
                    <a:pt x="236924" y="285321"/>
                  </a:cubicBezTo>
                  <a:cubicBezTo>
                    <a:pt x="169812" y="404165"/>
                    <a:pt x="18810" y="694984"/>
                    <a:pt x="2032" y="738327"/>
                  </a:cubicBezTo>
                  <a:cubicBezTo>
                    <a:pt x="-14746" y="781670"/>
                    <a:pt x="76135" y="474074"/>
                    <a:pt x="136256" y="545380"/>
                  </a:cubicBezTo>
                  <a:cubicBezTo>
                    <a:pt x="196377" y="616686"/>
                    <a:pt x="348777" y="1160572"/>
                    <a:pt x="362759" y="1166165"/>
                  </a:cubicBezTo>
                  <a:cubicBezTo>
                    <a:pt x="376741" y="1171758"/>
                    <a:pt x="211757" y="559362"/>
                    <a:pt x="220146" y="578936"/>
                  </a:cubicBezTo>
                  <a:cubicBezTo>
                    <a:pt x="228535" y="598510"/>
                    <a:pt x="404704" y="1251453"/>
                    <a:pt x="413093" y="1283611"/>
                  </a:cubicBezTo>
                  <a:cubicBezTo>
                    <a:pt x="421482" y="1315769"/>
                    <a:pt x="320814" y="903310"/>
                    <a:pt x="270480" y="771883"/>
                  </a:cubicBezTo>
                  <a:cubicBezTo>
                    <a:pt x="220146" y="640456"/>
                    <a:pt x="127867" y="623677"/>
                    <a:pt x="111089" y="495046"/>
                  </a:cubicBezTo>
                  <a:cubicBezTo>
                    <a:pt x="94311" y="366415"/>
                    <a:pt x="178201" y="-6895"/>
                    <a:pt x="169812" y="96"/>
                  </a:cubicBezTo>
                  <a:cubicBezTo>
                    <a:pt x="161423" y="7087"/>
                    <a:pt x="25801" y="528602"/>
                    <a:pt x="60755" y="536991"/>
                  </a:cubicBezTo>
                  <a:cubicBezTo>
                    <a:pt x="95709" y="545380"/>
                    <a:pt x="375343" y="67208"/>
                    <a:pt x="404704" y="25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0" name="フリーフォーム 509">
              <a:extLst>
                <a:ext uri="{FF2B5EF4-FFF2-40B4-BE49-F238E27FC236}">
                  <a16:creationId xmlns:a16="http://schemas.microsoft.com/office/drawing/2014/main" id="{B56BCEE8-2D23-FA25-E333-35E4AEC85CBB}"/>
                </a:ext>
              </a:extLst>
            </p:cNvPr>
            <p:cNvSpPr/>
            <p:nvPr/>
          </p:nvSpPr>
          <p:spPr>
            <a:xfrm>
              <a:off x="1504781" y="8553771"/>
              <a:ext cx="255152" cy="1747648"/>
            </a:xfrm>
            <a:custGeom>
              <a:avLst/>
              <a:gdLst>
                <a:gd name="connsiteX0" fmla="*/ 198184 w 255152"/>
                <a:gd name="connsiteY0" fmla="*/ 3000 h 1747648"/>
                <a:gd name="connsiteX1" fmla="*/ 164628 w 255152"/>
                <a:gd name="connsiteY1" fmla="*/ 883844 h 1747648"/>
                <a:gd name="connsiteX2" fmla="*/ 89127 w 255152"/>
                <a:gd name="connsiteY2" fmla="*/ 1185847 h 1747648"/>
                <a:gd name="connsiteX3" fmla="*/ 97516 w 255152"/>
                <a:gd name="connsiteY3" fmla="*/ 992901 h 1747648"/>
                <a:gd name="connsiteX4" fmla="*/ 63960 w 255152"/>
                <a:gd name="connsiteY4" fmla="*/ 1303293 h 1747648"/>
                <a:gd name="connsiteX5" fmla="*/ 5237 w 255152"/>
                <a:gd name="connsiteY5" fmla="*/ 1731132 h 1747648"/>
                <a:gd name="connsiteX6" fmla="*/ 30404 w 255152"/>
                <a:gd name="connsiteY6" fmla="*/ 1554963 h 1747648"/>
                <a:gd name="connsiteX7" fmla="*/ 248518 w 255152"/>
                <a:gd name="connsiteY7" fmla="*/ 607007 h 1747648"/>
                <a:gd name="connsiteX8" fmla="*/ 189795 w 255152"/>
                <a:gd name="connsiteY8" fmla="*/ 799954 h 1747648"/>
                <a:gd name="connsiteX9" fmla="*/ 97516 w 255152"/>
                <a:gd name="connsiteY9" fmla="*/ 430838 h 1747648"/>
                <a:gd name="connsiteX10" fmla="*/ 97516 w 255152"/>
                <a:gd name="connsiteY10" fmla="*/ 590229 h 1747648"/>
                <a:gd name="connsiteX11" fmla="*/ 198184 w 255152"/>
                <a:gd name="connsiteY11" fmla="*/ 3000 h 174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152" h="1747648">
                  <a:moveTo>
                    <a:pt x="198184" y="3000"/>
                  </a:moveTo>
                  <a:cubicBezTo>
                    <a:pt x="209369" y="51936"/>
                    <a:pt x="182804" y="686703"/>
                    <a:pt x="164628" y="883844"/>
                  </a:cubicBezTo>
                  <a:cubicBezTo>
                    <a:pt x="146452" y="1080985"/>
                    <a:pt x="100312" y="1167671"/>
                    <a:pt x="89127" y="1185847"/>
                  </a:cubicBezTo>
                  <a:cubicBezTo>
                    <a:pt x="77942" y="1204023"/>
                    <a:pt x="101710" y="973327"/>
                    <a:pt x="97516" y="992901"/>
                  </a:cubicBezTo>
                  <a:cubicBezTo>
                    <a:pt x="93321" y="1012475"/>
                    <a:pt x="79340" y="1180255"/>
                    <a:pt x="63960" y="1303293"/>
                  </a:cubicBezTo>
                  <a:cubicBezTo>
                    <a:pt x="48580" y="1426331"/>
                    <a:pt x="10830" y="1689187"/>
                    <a:pt x="5237" y="1731132"/>
                  </a:cubicBezTo>
                  <a:cubicBezTo>
                    <a:pt x="-356" y="1773077"/>
                    <a:pt x="-10143" y="1742317"/>
                    <a:pt x="30404" y="1554963"/>
                  </a:cubicBezTo>
                  <a:cubicBezTo>
                    <a:pt x="70951" y="1367609"/>
                    <a:pt x="221953" y="732842"/>
                    <a:pt x="248518" y="607007"/>
                  </a:cubicBezTo>
                  <a:cubicBezTo>
                    <a:pt x="275083" y="481172"/>
                    <a:pt x="214962" y="829315"/>
                    <a:pt x="189795" y="799954"/>
                  </a:cubicBezTo>
                  <a:cubicBezTo>
                    <a:pt x="164628" y="770593"/>
                    <a:pt x="112896" y="465792"/>
                    <a:pt x="97516" y="430838"/>
                  </a:cubicBezTo>
                  <a:cubicBezTo>
                    <a:pt x="82136" y="395884"/>
                    <a:pt x="75145" y="661535"/>
                    <a:pt x="97516" y="590229"/>
                  </a:cubicBezTo>
                  <a:cubicBezTo>
                    <a:pt x="119887" y="518923"/>
                    <a:pt x="186999" y="-45936"/>
                    <a:pt x="198184" y="30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 510">
              <a:extLst>
                <a:ext uri="{FF2B5EF4-FFF2-40B4-BE49-F238E27FC236}">
                  <a16:creationId xmlns:a16="http://schemas.microsoft.com/office/drawing/2014/main" id="{060033CD-8471-32A0-1AC8-39946B83012E}"/>
                </a:ext>
              </a:extLst>
            </p:cNvPr>
            <p:cNvSpPr/>
            <p:nvPr/>
          </p:nvSpPr>
          <p:spPr>
            <a:xfrm>
              <a:off x="192933" y="9201259"/>
              <a:ext cx="1015794" cy="1243071"/>
            </a:xfrm>
            <a:custGeom>
              <a:avLst/>
              <a:gdLst>
                <a:gd name="connsiteX0" fmla="*/ 1015082 w 1015794"/>
                <a:gd name="connsiteY0" fmla="*/ 1464 h 1243071"/>
                <a:gd name="connsiteX1" fmla="*/ 453019 w 1015794"/>
                <a:gd name="connsiteY1" fmla="*/ 714528 h 1243071"/>
                <a:gd name="connsiteX2" fmla="*/ 696300 w 1015794"/>
                <a:gd name="connsiteY2" fmla="*/ 546748 h 1243071"/>
                <a:gd name="connsiteX3" fmla="*/ 511742 w 1015794"/>
                <a:gd name="connsiteY3" fmla="*/ 773251 h 1243071"/>
                <a:gd name="connsiteX4" fmla="*/ 14 w 1015794"/>
                <a:gd name="connsiteY4" fmla="*/ 1243035 h 1243071"/>
                <a:gd name="connsiteX5" fmla="*/ 528520 w 1015794"/>
                <a:gd name="connsiteY5" fmla="*/ 748084 h 1243071"/>
                <a:gd name="connsiteX6" fmla="*/ 939581 w 1015794"/>
                <a:gd name="connsiteY6" fmla="*/ 253134 h 1243071"/>
                <a:gd name="connsiteX7" fmla="*/ 578854 w 1015794"/>
                <a:gd name="connsiteY7" fmla="*/ 521581 h 1243071"/>
                <a:gd name="connsiteX8" fmla="*/ 1015082 w 1015794"/>
                <a:gd name="connsiteY8" fmla="*/ 1464 h 124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94" h="1243071">
                  <a:moveTo>
                    <a:pt x="1015082" y="1464"/>
                  </a:moveTo>
                  <a:cubicBezTo>
                    <a:pt x="994110" y="33622"/>
                    <a:pt x="506149" y="623647"/>
                    <a:pt x="453019" y="714528"/>
                  </a:cubicBezTo>
                  <a:cubicBezTo>
                    <a:pt x="399889" y="805409"/>
                    <a:pt x="686513" y="536961"/>
                    <a:pt x="696300" y="546748"/>
                  </a:cubicBezTo>
                  <a:cubicBezTo>
                    <a:pt x="706087" y="556535"/>
                    <a:pt x="627790" y="657203"/>
                    <a:pt x="511742" y="773251"/>
                  </a:cubicBezTo>
                  <a:cubicBezTo>
                    <a:pt x="395694" y="889299"/>
                    <a:pt x="-2782" y="1247230"/>
                    <a:pt x="14" y="1243035"/>
                  </a:cubicBezTo>
                  <a:cubicBezTo>
                    <a:pt x="2810" y="1238840"/>
                    <a:pt x="371926" y="913067"/>
                    <a:pt x="528520" y="748084"/>
                  </a:cubicBezTo>
                  <a:cubicBezTo>
                    <a:pt x="685114" y="583101"/>
                    <a:pt x="931192" y="290885"/>
                    <a:pt x="939581" y="253134"/>
                  </a:cubicBezTo>
                  <a:cubicBezTo>
                    <a:pt x="947970" y="215384"/>
                    <a:pt x="570465" y="566322"/>
                    <a:pt x="578854" y="521581"/>
                  </a:cubicBezTo>
                  <a:cubicBezTo>
                    <a:pt x="587243" y="476840"/>
                    <a:pt x="1036054" y="-30694"/>
                    <a:pt x="1015082" y="14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 511">
              <a:extLst>
                <a:ext uri="{FF2B5EF4-FFF2-40B4-BE49-F238E27FC236}">
                  <a16:creationId xmlns:a16="http://schemas.microsoft.com/office/drawing/2014/main" id="{AF8436CF-C2EB-CBD6-006E-6626500113E7}"/>
                </a:ext>
              </a:extLst>
            </p:cNvPr>
            <p:cNvSpPr/>
            <p:nvPr/>
          </p:nvSpPr>
          <p:spPr>
            <a:xfrm>
              <a:off x="1518546" y="9479512"/>
              <a:ext cx="734640" cy="1867687"/>
            </a:xfrm>
            <a:custGeom>
              <a:avLst/>
              <a:gdLst>
                <a:gd name="connsiteX0" fmla="*/ 721315 w 734640"/>
                <a:gd name="connsiteY0" fmla="*/ 48 h 1867687"/>
                <a:gd name="connsiteX1" fmla="*/ 645814 w 734640"/>
                <a:gd name="connsiteY1" fmla="*/ 360774 h 1867687"/>
                <a:gd name="connsiteX2" fmla="*/ 637425 w 734640"/>
                <a:gd name="connsiteY2" fmla="*/ 578888 h 1867687"/>
                <a:gd name="connsiteX3" fmla="*/ 712926 w 734640"/>
                <a:gd name="connsiteY3" fmla="*/ 360774 h 1867687"/>
                <a:gd name="connsiteX4" fmla="*/ 192808 w 734640"/>
                <a:gd name="connsiteY4" fmla="*/ 1073838 h 1867687"/>
                <a:gd name="connsiteX5" fmla="*/ 486423 w 734640"/>
                <a:gd name="connsiteY5" fmla="*/ 771835 h 1867687"/>
                <a:gd name="connsiteX6" fmla="*/ 8250 w 734640"/>
                <a:gd name="connsiteY6" fmla="*/ 1845626 h 1867687"/>
                <a:gd name="connsiteX7" fmla="*/ 217975 w 734640"/>
                <a:gd name="connsiteY7" fmla="*/ 1409398 h 1867687"/>
                <a:gd name="connsiteX8" fmla="*/ 654203 w 734640"/>
                <a:gd name="connsiteY8" fmla="*/ 385941 h 1867687"/>
                <a:gd name="connsiteX9" fmla="*/ 721315 w 734640"/>
                <a:gd name="connsiteY9" fmla="*/ 48 h 186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640" h="1867687">
                  <a:moveTo>
                    <a:pt x="721315" y="48"/>
                  </a:moveTo>
                  <a:cubicBezTo>
                    <a:pt x="719917" y="-4146"/>
                    <a:pt x="659796" y="264301"/>
                    <a:pt x="645814" y="360774"/>
                  </a:cubicBezTo>
                  <a:cubicBezTo>
                    <a:pt x="631832" y="457247"/>
                    <a:pt x="626240" y="578888"/>
                    <a:pt x="637425" y="578888"/>
                  </a:cubicBezTo>
                  <a:cubicBezTo>
                    <a:pt x="648610" y="578888"/>
                    <a:pt x="787029" y="278282"/>
                    <a:pt x="712926" y="360774"/>
                  </a:cubicBezTo>
                  <a:cubicBezTo>
                    <a:pt x="638823" y="443266"/>
                    <a:pt x="230558" y="1005328"/>
                    <a:pt x="192808" y="1073838"/>
                  </a:cubicBezTo>
                  <a:cubicBezTo>
                    <a:pt x="155058" y="1142348"/>
                    <a:pt x="517183" y="643204"/>
                    <a:pt x="486423" y="771835"/>
                  </a:cubicBezTo>
                  <a:cubicBezTo>
                    <a:pt x="455663" y="900466"/>
                    <a:pt x="52991" y="1739366"/>
                    <a:pt x="8250" y="1845626"/>
                  </a:cubicBezTo>
                  <a:cubicBezTo>
                    <a:pt x="-36491" y="1951887"/>
                    <a:pt x="110316" y="1652679"/>
                    <a:pt x="217975" y="1409398"/>
                  </a:cubicBezTo>
                  <a:cubicBezTo>
                    <a:pt x="325634" y="1166117"/>
                    <a:pt x="566119" y="616638"/>
                    <a:pt x="654203" y="385941"/>
                  </a:cubicBezTo>
                  <a:cubicBezTo>
                    <a:pt x="742287" y="155244"/>
                    <a:pt x="722713" y="4242"/>
                    <a:pt x="721315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 512">
              <a:extLst>
                <a:ext uri="{FF2B5EF4-FFF2-40B4-BE49-F238E27FC236}">
                  <a16:creationId xmlns:a16="http://schemas.microsoft.com/office/drawing/2014/main" id="{16E66DEC-EC10-1718-5A9A-13FC072AA1DB}"/>
                </a:ext>
              </a:extLst>
            </p:cNvPr>
            <p:cNvSpPr/>
            <p:nvPr/>
          </p:nvSpPr>
          <p:spPr>
            <a:xfrm>
              <a:off x="1064022" y="9467544"/>
              <a:ext cx="1093656" cy="2062886"/>
            </a:xfrm>
            <a:custGeom>
              <a:avLst/>
              <a:gdLst>
                <a:gd name="connsiteX0" fmla="*/ 1091949 w 1093656"/>
                <a:gd name="connsiteY0" fmla="*/ 3627 h 2062886"/>
                <a:gd name="connsiteX1" fmla="*/ 605387 w 1093656"/>
                <a:gd name="connsiteY1" fmla="*/ 985139 h 2062886"/>
                <a:gd name="connsiteX2" fmla="*/ 697666 w 1093656"/>
                <a:gd name="connsiteY2" fmla="*/ 850915 h 2062886"/>
                <a:gd name="connsiteX3" fmla="*/ 9769 w 1093656"/>
                <a:gd name="connsiteY3" fmla="*/ 2033762 h 2062886"/>
                <a:gd name="connsiteX4" fmla="*/ 336939 w 1093656"/>
                <a:gd name="connsiteY4" fmla="*/ 1589146 h 2062886"/>
                <a:gd name="connsiteX5" fmla="*/ 949336 w 1093656"/>
                <a:gd name="connsiteY5" fmla="*/ 364353 h 2062886"/>
                <a:gd name="connsiteX6" fmla="*/ 773167 w 1093656"/>
                <a:gd name="connsiteY6" fmla="*/ 641190 h 2062886"/>
                <a:gd name="connsiteX7" fmla="*/ 1091949 w 1093656"/>
                <a:gd name="connsiteY7" fmla="*/ 3627 h 206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656" h="2062886">
                  <a:moveTo>
                    <a:pt x="1091949" y="3627"/>
                  </a:moveTo>
                  <a:cubicBezTo>
                    <a:pt x="1063986" y="60952"/>
                    <a:pt x="671101" y="843924"/>
                    <a:pt x="605387" y="985139"/>
                  </a:cubicBezTo>
                  <a:cubicBezTo>
                    <a:pt x="539673" y="1126354"/>
                    <a:pt x="796936" y="676145"/>
                    <a:pt x="697666" y="850915"/>
                  </a:cubicBezTo>
                  <a:cubicBezTo>
                    <a:pt x="598396" y="1025685"/>
                    <a:pt x="69890" y="1910724"/>
                    <a:pt x="9769" y="2033762"/>
                  </a:cubicBezTo>
                  <a:cubicBezTo>
                    <a:pt x="-50352" y="2156800"/>
                    <a:pt x="180345" y="1867381"/>
                    <a:pt x="336939" y="1589146"/>
                  </a:cubicBezTo>
                  <a:cubicBezTo>
                    <a:pt x="493533" y="1310911"/>
                    <a:pt x="876631" y="522346"/>
                    <a:pt x="949336" y="364353"/>
                  </a:cubicBezTo>
                  <a:cubicBezTo>
                    <a:pt x="1022041" y="206360"/>
                    <a:pt x="750796" y="695718"/>
                    <a:pt x="773167" y="641190"/>
                  </a:cubicBezTo>
                  <a:cubicBezTo>
                    <a:pt x="795538" y="586662"/>
                    <a:pt x="1119912" y="-53698"/>
                    <a:pt x="1091949" y="36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 513">
              <a:extLst>
                <a:ext uri="{FF2B5EF4-FFF2-40B4-BE49-F238E27FC236}">
                  <a16:creationId xmlns:a16="http://schemas.microsoft.com/office/drawing/2014/main" id="{F52F207F-DA66-45FB-E856-0B35A0C06467}"/>
                </a:ext>
              </a:extLst>
            </p:cNvPr>
            <p:cNvSpPr/>
            <p:nvPr/>
          </p:nvSpPr>
          <p:spPr>
            <a:xfrm>
              <a:off x="2081386" y="8483837"/>
              <a:ext cx="413699" cy="634833"/>
            </a:xfrm>
            <a:custGeom>
              <a:avLst/>
              <a:gdLst>
                <a:gd name="connsiteX0" fmla="*/ 203021 w 413699"/>
                <a:gd name="connsiteY0" fmla="*/ 648 h 634833"/>
                <a:gd name="connsiteX1" fmla="*/ 365510 w 413699"/>
                <a:gd name="connsiteY1" fmla="*/ 140835 h 634833"/>
                <a:gd name="connsiteX2" fmla="*/ 413301 w 413699"/>
                <a:gd name="connsiteY2" fmla="*/ 118532 h 634833"/>
                <a:gd name="connsiteX3" fmla="*/ 346394 w 413699"/>
                <a:gd name="connsiteY3" fmla="*/ 182254 h 634833"/>
                <a:gd name="connsiteX4" fmla="*/ 231696 w 413699"/>
                <a:gd name="connsiteY4" fmla="*/ 255533 h 634833"/>
                <a:gd name="connsiteX5" fmla="*/ 139300 w 413699"/>
                <a:gd name="connsiteY5" fmla="*/ 376603 h 634833"/>
                <a:gd name="connsiteX6" fmla="*/ 174346 w 413699"/>
                <a:gd name="connsiteY6" fmla="*/ 316068 h 634833"/>
                <a:gd name="connsiteX7" fmla="*/ 27788 w 413699"/>
                <a:gd name="connsiteY7" fmla="*/ 583697 h 634833"/>
                <a:gd name="connsiteX8" fmla="*/ 2299 w 413699"/>
                <a:gd name="connsiteY8" fmla="*/ 628302 h 634833"/>
                <a:gd name="connsiteX9" fmla="*/ 59648 w 413699"/>
                <a:gd name="connsiteY9" fmla="*/ 497674 h 634833"/>
                <a:gd name="connsiteX10" fmla="*/ 304975 w 413699"/>
                <a:gd name="connsiteY10" fmla="*/ 166323 h 634833"/>
                <a:gd name="connsiteX11" fmla="*/ 365510 w 413699"/>
                <a:gd name="connsiteY11" fmla="*/ 131277 h 634833"/>
                <a:gd name="connsiteX12" fmla="*/ 346394 w 413699"/>
                <a:gd name="connsiteY12" fmla="*/ 54811 h 634833"/>
                <a:gd name="connsiteX13" fmla="*/ 362324 w 413699"/>
                <a:gd name="connsiteY13" fmla="*/ 86672 h 634833"/>
                <a:gd name="connsiteX14" fmla="*/ 203021 w 413699"/>
                <a:gd name="connsiteY14" fmla="*/ 648 h 63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3699" h="634833">
                  <a:moveTo>
                    <a:pt x="203021" y="648"/>
                  </a:moveTo>
                  <a:cubicBezTo>
                    <a:pt x="203552" y="9675"/>
                    <a:pt x="330463" y="121188"/>
                    <a:pt x="365510" y="140835"/>
                  </a:cubicBezTo>
                  <a:cubicBezTo>
                    <a:pt x="400557" y="160482"/>
                    <a:pt x="416487" y="111629"/>
                    <a:pt x="413301" y="118532"/>
                  </a:cubicBezTo>
                  <a:cubicBezTo>
                    <a:pt x="410115" y="125435"/>
                    <a:pt x="376661" y="159421"/>
                    <a:pt x="346394" y="182254"/>
                  </a:cubicBezTo>
                  <a:cubicBezTo>
                    <a:pt x="316127" y="205087"/>
                    <a:pt x="266212" y="223141"/>
                    <a:pt x="231696" y="255533"/>
                  </a:cubicBezTo>
                  <a:cubicBezTo>
                    <a:pt x="197180" y="287925"/>
                    <a:pt x="148858" y="366514"/>
                    <a:pt x="139300" y="376603"/>
                  </a:cubicBezTo>
                  <a:cubicBezTo>
                    <a:pt x="129742" y="386692"/>
                    <a:pt x="192931" y="281552"/>
                    <a:pt x="174346" y="316068"/>
                  </a:cubicBezTo>
                  <a:cubicBezTo>
                    <a:pt x="155761" y="350584"/>
                    <a:pt x="56462" y="531658"/>
                    <a:pt x="27788" y="583697"/>
                  </a:cubicBezTo>
                  <a:cubicBezTo>
                    <a:pt x="-886" y="635736"/>
                    <a:pt x="-3011" y="642639"/>
                    <a:pt x="2299" y="628302"/>
                  </a:cubicBezTo>
                  <a:cubicBezTo>
                    <a:pt x="7609" y="613965"/>
                    <a:pt x="9202" y="574671"/>
                    <a:pt x="59648" y="497674"/>
                  </a:cubicBezTo>
                  <a:cubicBezTo>
                    <a:pt x="110094" y="420678"/>
                    <a:pt x="253998" y="227389"/>
                    <a:pt x="304975" y="166323"/>
                  </a:cubicBezTo>
                  <a:cubicBezTo>
                    <a:pt x="355952" y="105257"/>
                    <a:pt x="358607" y="149862"/>
                    <a:pt x="365510" y="131277"/>
                  </a:cubicBezTo>
                  <a:cubicBezTo>
                    <a:pt x="372413" y="112692"/>
                    <a:pt x="346925" y="62245"/>
                    <a:pt x="346394" y="54811"/>
                  </a:cubicBezTo>
                  <a:cubicBezTo>
                    <a:pt x="345863" y="47377"/>
                    <a:pt x="382502" y="93575"/>
                    <a:pt x="362324" y="86672"/>
                  </a:cubicBezTo>
                  <a:cubicBezTo>
                    <a:pt x="342146" y="79769"/>
                    <a:pt x="202490" y="-8379"/>
                    <a:pt x="203021" y="6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 514">
              <a:extLst>
                <a:ext uri="{FF2B5EF4-FFF2-40B4-BE49-F238E27FC236}">
                  <a16:creationId xmlns:a16="http://schemas.microsoft.com/office/drawing/2014/main" id="{383F84AC-6761-4DB7-9B70-53E9CD288869}"/>
                </a:ext>
              </a:extLst>
            </p:cNvPr>
            <p:cNvSpPr/>
            <p:nvPr/>
          </p:nvSpPr>
          <p:spPr>
            <a:xfrm>
              <a:off x="1535568" y="9035613"/>
              <a:ext cx="604405" cy="1356286"/>
            </a:xfrm>
            <a:custGeom>
              <a:avLst/>
              <a:gdLst>
                <a:gd name="connsiteX0" fmla="*/ 541745 w 604405"/>
                <a:gd name="connsiteY0" fmla="*/ 61 h 1356286"/>
                <a:gd name="connsiteX1" fmla="*/ 595908 w 604405"/>
                <a:gd name="connsiteY1" fmla="*/ 254946 h 1356286"/>
                <a:gd name="connsiteX2" fmla="*/ 595908 w 604405"/>
                <a:gd name="connsiteY2" fmla="*/ 248574 h 1356286"/>
                <a:gd name="connsiteX3" fmla="*/ 560861 w 604405"/>
                <a:gd name="connsiteY3" fmla="*/ 395133 h 1356286"/>
                <a:gd name="connsiteX4" fmla="*/ 557675 w 604405"/>
                <a:gd name="connsiteY4" fmla="*/ 331411 h 1356286"/>
                <a:gd name="connsiteX5" fmla="*/ 551303 w 604405"/>
                <a:gd name="connsiteY5" fmla="*/ 286807 h 1356286"/>
                <a:gd name="connsiteX6" fmla="*/ 544931 w 604405"/>
                <a:gd name="connsiteY6" fmla="*/ 388761 h 1356286"/>
                <a:gd name="connsiteX7" fmla="*/ 401558 w 604405"/>
                <a:gd name="connsiteY7" fmla="*/ 634087 h 1356286"/>
                <a:gd name="connsiteX8" fmla="*/ 417488 w 604405"/>
                <a:gd name="connsiteY8" fmla="*/ 592669 h 1356286"/>
                <a:gd name="connsiteX9" fmla="*/ 19231 w 604405"/>
                <a:gd name="connsiteY9" fmla="*/ 1322277 h 1356286"/>
                <a:gd name="connsiteX10" fmla="*/ 114812 w 604405"/>
                <a:gd name="connsiteY10" fmla="*/ 1147043 h 1356286"/>
                <a:gd name="connsiteX11" fmla="*/ 567233 w 604405"/>
                <a:gd name="connsiteY11" fmla="*/ 366458 h 1356286"/>
                <a:gd name="connsiteX12" fmla="*/ 573606 w 604405"/>
                <a:gd name="connsiteY12" fmla="*/ 299551 h 1356286"/>
                <a:gd name="connsiteX13" fmla="*/ 532187 w 604405"/>
                <a:gd name="connsiteY13" fmla="*/ 184853 h 1356286"/>
                <a:gd name="connsiteX14" fmla="*/ 579978 w 604405"/>
                <a:gd name="connsiteY14" fmla="*/ 280434 h 1356286"/>
                <a:gd name="connsiteX15" fmla="*/ 541745 w 604405"/>
                <a:gd name="connsiteY15" fmla="*/ 61 h 13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405" h="1356286">
                  <a:moveTo>
                    <a:pt x="541745" y="61"/>
                  </a:moveTo>
                  <a:cubicBezTo>
                    <a:pt x="544400" y="-4187"/>
                    <a:pt x="586881" y="213527"/>
                    <a:pt x="595908" y="254946"/>
                  </a:cubicBezTo>
                  <a:cubicBezTo>
                    <a:pt x="604935" y="296365"/>
                    <a:pt x="601749" y="225210"/>
                    <a:pt x="595908" y="248574"/>
                  </a:cubicBezTo>
                  <a:cubicBezTo>
                    <a:pt x="590067" y="271938"/>
                    <a:pt x="567233" y="381327"/>
                    <a:pt x="560861" y="395133"/>
                  </a:cubicBezTo>
                  <a:cubicBezTo>
                    <a:pt x="554489" y="408939"/>
                    <a:pt x="559268" y="349465"/>
                    <a:pt x="557675" y="331411"/>
                  </a:cubicBezTo>
                  <a:cubicBezTo>
                    <a:pt x="556082" y="313357"/>
                    <a:pt x="553427" y="277249"/>
                    <a:pt x="551303" y="286807"/>
                  </a:cubicBezTo>
                  <a:cubicBezTo>
                    <a:pt x="549179" y="296365"/>
                    <a:pt x="569889" y="330881"/>
                    <a:pt x="544931" y="388761"/>
                  </a:cubicBezTo>
                  <a:cubicBezTo>
                    <a:pt x="519973" y="446641"/>
                    <a:pt x="422798" y="600102"/>
                    <a:pt x="401558" y="634087"/>
                  </a:cubicBezTo>
                  <a:cubicBezTo>
                    <a:pt x="380317" y="668072"/>
                    <a:pt x="481209" y="477971"/>
                    <a:pt x="417488" y="592669"/>
                  </a:cubicBezTo>
                  <a:cubicBezTo>
                    <a:pt x="353767" y="707367"/>
                    <a:pt x="19231" y="1322277"/>
                    <a:pt x="19231" y="1322277"/>
                  </a:cubicBezTo>
                  <a:cubicBezTo>
                    <a:pt x="-31215" y="1414672"/>
                    <a:pt x="23478" y="1306346"/>
                    <a:pt x="114812" y="1147043"/>
                  </a:cubicBezTo>
                  <a:cubicBezTo>
                    <a:pt x="206146" y="987740"/>
                    <a:pt x="490767" y="507707"/>
                    <a:pt x="567233" y="366458"/>
                  </a:cubicBezTo>
                  <a:cubicBezTo>
                    <a:pt x="643699" y="225209"/>
                    <a:pt x="579447" y="329819"/>
                    <a:pt x="573606" y="299551"/>
                  </a:cubicBezTo>
                  <a:cubicBezTo>
                    <a:pt x="567765" y="269284"/>
                    <a:pt x="531125" y="188039"/>
                    <a:pt x="532187" y="184853"/>
                  </a:cubicBezTo>
                  <a:cubicBezTo>
                    <a:pt x="533249" y="181667"/>
                    <a:pt x="578385" y="311763"/>
                    <a:pt x="579978" y="280434"/>
                  </a:cubicBezTo>
                  <a:cubicBezTo>
                    <a:pt x="581571" y="249105"/>
                    <a:pt x="539090" y="4309"/>
                    <a:pt x="541745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 515">
              <a:extLst>
                <a:ext uri="{FF2B5EF4-FFF2-40B4-BE49-F238E27FC236}">
                  <a16:creationId xmlns:a16="http://schemas.microsoft.com/office/drawing/2014/main" id="{2ABFDAAE-EE35-D229-94C9-10CAE35E7CD7}"/>
                </a:ext>
              </a:extLst>
            </p:cNvPr>
            <p:cNvSpPr/>
            <p:nvPr/>
          </p:nvSpPr>
          <p:spPr>
            <a:xfrm>
              <a:off x="1443986" y="9377904"/>
              <a:ext cx="656263" cy="1222607"/>
            </a:xfrm>
            <a:custGeom>
              <a:avLst/>
              <a:gdLst>
                <a:gd name="connsiteX0" fmla="*/ 655629 w 656263"/>
                <a:gd name="connsiteY0" fmla="*/ 1865 h 1222607"/>
                <a:gd name="connsiteX1" fmla="*/ 330651 w 656263"/>
                <a:gd name="connsiteY1" fmla="*/ 642263 h 1222607"/>
                <a:gd name="connsiteX2" fmla="*/ 8859 w 656263"/>
                <a:gd name="connsiteY2" fmla="*/ 1209382 h 1222607"/>
                <a:gd name="connsiteX3" fmla="*/ 126743 w 656263"/>
                <a:gd name="connsiteY3" fmla="*/ 979986 h 1222607"/>
                <a:gd name="connsiteX4" fmla="*/ 505884 w 656263"/>
                <a:gd name="connsiteY4" fmla="*/ 288610 h 1222607"/>
                <a:gd name="connsiteX5" fmla="*/ 416675 w 656263"/>
                <a:gd name="connsiteY5" fmla="*/ 441541 h 1222607"/>
                <a:gd name="connsiteX6" fmla="*/ 655629 w 656263"/>
                <a:gd name="connsiteY6" fmla="*/ 1865 h 122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263" h="1222607">
                  <a:moveTo>
                    <a:pt x="655629" y="1865"/>
                  </a:moveTo>
                  <a:cubicBezTo>
                    <a:pt x="641292" y="35319"/>
                    <a:pt x="438446" y="441010"/>
                    <a:pt x="330651" y="642263"/>
                  </a:cubicBezTo>
                  <a:cubicBezTo>
                    <a:pt x="222856" y="843516"/>
                    <a:pt x="42844" y="1153095"/>
                    <a:pt x="8859" y="1209382"/>
                  </a:cubicBezTo>
                  <a:cubicBezTo>
                    <a:pt x="-25126" y="1265669"/>
                    <a:pt x="43906" y="1133448"/>
                    <a:pt x="126743" y="979986"/>
                  </a:cubicBezTo>
                  <a:cubicBezTo>
                    <a:pt x="209580" y="826524"/>
                    <a:pt x="457562" y="378351"/>
                    <a:pt x="505884" y="288610"/>
                  </a:cubicBezTo>
                  <a:cubicBezTo>
                    <a:pt x="554206" y="198869"/>
                    <a:pt x="396497" y="487739"/>
                    <a:pt x="416675" y="441541"/>
                  </a:cubicBezTo>
                  <a:cubicBezTo>
                    <a:pt x="436853" y="395343"/>
                    <a:pt x="669966" y="-31589"/>
                    <a:pt x="655629" y="18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 516">
              <a:extLst>
                <a:ext uri="{FF2B5EF4-FFF2-40B4-BE49-F238E27FC236}">
                  <a16:creationId xmlns:a16="http://schemas.microsoft.com/office/drawing/2014/main" id="{6F7ECB57-ABFF-270C-CAFA-8E1B13ABEA52}"/>
                </a:ext>
              </a:extLst>
            </p:cNvPr>
            <p:cNvSpPr/>
            <p:nvPr/>
          </p:nvSpPr>
          <p:spPr>
            <a:xfrm>
              <a:off x="1169285" y="9319233"/>
              <a:ext cx="1000424" cy="1870219"/>
            </a:xfrm>
            <a:custGeom>
              <a:avLst/>
              <a:gdLst>
                <a:gd name="connsiteX0" fmla="*/ 1000424 w 1000424"/>
                <a:gd name="connsiteY0" fmla="*/ 0 h 1870219"/>
                <a:gd name="connsiteX1" fmla="*/ 382328 w 1000424"/>
                <a:gd name="connsiteY1" fmla="*/ 1156541 h 1870219"/>
                <a:gd name="connsiteX2" fmla="*/ 0 w 1000424"/>
                <a:gd name="connsiteY2" fmla="*/ 1870219 h 1870219"/>
                <a:gd name="connsiteX3" fmla="*/ 790144 w 1000424"/>
                <a:gd name="connsiteY3" fmla="*/ 379142 h 1870219"/>
                <a:gd name="connsiteX4" fmla="*/ 1000424 w 1000424"/>
                <a:gd name="connsiteY4" fmla="*/ 0 h 187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424" h="1870219">
                  <a:moveTo>
                    <a:pt x="1000424" y="0"/>
                  </a:moveTo>
                  <a:lnTo>
                    <a:pt x="382328" y="1156541"/>
                  </a:lnTo>
                  <a:lnTo>
                    <a:pt x="0" y="1870219"/>
                  </a:lnTo>
                  <a:cubicBezTo>
                    <a:pt x="67969" y="1740653"/>
                    <a:pt x="626593" y="686597"/>
                    <a:pt x="790144" y="379142"/>
                  </a:cubicBezTo>
                  <a:cubicBezTo>
                    <a:pt x="953695" y="71687"/>
                    <a:pt x="967501" y="48588"/>
                    <a:pt x="100042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 518">
              <a:extLst>
                <a:ext uri="{FF2B5EF4-FFF2-40B4-BE49-F238E27FC236}">
                  <a16:creationId xmlns:a16="http://schemas.microsoft.com/office/drawing/2014/main" id="{48FA4ED4-A6BB-DF94-91AE-25C02E7A06C3}"/>
                </a:ext>
              </a:extLst>
            </p:cNvPr>
            <p:cNvSpPr/>
            <p:nvPr/>
          </p:nvSpPr>
          <p:spPr>
            <a:xfrm>
              <a:off x="387906" y="10941461"/>
              <a:ext cx="862201" cy="1662384"/>
            </a:xfrm>
            <a:custGeom>
              <a:avLst/>
              <a:gdLst>
                <a:gd name="connsiteX0" fmla="*/ 854658 w 862201"/>
                <a:gd name="connsiteY0" fmla="*/ 15409 h 1662384"/>
                <a:gd name="connsiteX1" fmla="*/ 201516 w 862201"/>
                <a:gd name="connsiteY1" fmla="*/ 1105042 h 1662384"/>
                <a:gd name="connsiteX2" fmla="*/ 268423 w 862201"/>
                <a:gd name="connsiteY2" fmla="*/ 1025391 h 1662384"/>
                <a:gd name="connsiteX3" fmla="*/ 3980 w 862201"/>
                <a:gd name="connsiteY3" fmla="*/ 1656231 h 1662384"/>
                <a:gd name="connsiteX4" fmla="*/ 507378 w 862201"/>
                <a:gd name="connsiteY4" fmla="*/ 582528 h 1662384"/>
                <a:gd name="connsiteX5" fmla="*/ 676239 w 862201"/>
                <a:gd name="connsiteY5" fmla="*/ 260736 h 1662384"/>
                <a:gd name="connsiteX6" fmla="*/ 564727 w 862201"/>
                <a:gd name="connsiteY6" fmla="*/ 448713 h 1662384"/>
                <a:gd name="connsiteX7" fmla="*/ 854658 w 862201"/>
                <a:gd name="connsiteY7" fmla="*/ 15409 h 166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01" h="1662384">
                  <a:moveTo>
                    <a:pt x="854658" y="15409"/>
                  </a:moveTo>
                  <a:cubicBezTo>
                    <a:pt x="794123" y="124797"/>
                    <a:pt x="299222" y="936712"/>
                    <a:pt x="201516" y="1105042"/>
                  </a:cubicBezTo>
                  <a:cubicBezTo>
                    <a:pt x="103810" y="1273372"/>
                    <a:pt x="301346" y="933526"/>
                    <a:pt x="268423" y="1025391"/>
                  </a:cubicBezTo>
                  <a:cubicBezTo>
                    <a:pt x="235500" y="1117256"/>
                    <a:pt x="-35846" y="1730041"/>
                    <a:pt x="3980" y="1656231"/>
                  </a:cubicBezTo>
                  <a:cubicBezTo>
                    <a:pt x="43806" y="1582421"/>
                    <a:pt x="395335" y="815110"/>
                    <a:pt x="507378" y="582528"/>
                  </a:cubicBezTo>
                  <a:cubicBezTo>
                    <a:pt x="619421" y="349946"/>
                    <a:pt x="666681" y="283038"/>
                    <a:pt x="676239" y="260736"/>
                  </a:cubicBezTo>
                  <a:cubicBezTo>
                    <a:pt x="685797" y="238434"/>
                    <a:pt x="537115" y="483760"/>
                    <a:pt x="564727" y="448713"/>
                  </a:cubicBezTo>
                  <a:cubicBezTo>
                    <a:pt x="592339" y="413666"/>
                    <a:pt x="915193" y="-93979"/>
                    <a:pt x="854658" y="15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 519">
              <a:extLst>
                <a:ext uri="{FF2B5EF4-FFF2-40B4-BE49-F238E27FC236}">
                  <a16:creationId xmlns:a16="http://schemas.microsoft.com/office/drawing/2014/main" id="{E52ED94B-454B-17D2-8E80-EF592246BB6A}"/>
                </a:ext>
              </a:extLst>
            </p:cNvPr>
            <p:cNvSpPr/>
            <p:nvPr/>
          </p:nvSpPr>
          <p:spPr>
            <a:xfrm>
              <a:off x="644464" y="10773974"/>
              <a:ext cx="724933" cy="1352393"/>
            </a:xfrm>
            <a:custGeom>
              <a:avLst/>
              <a:gdLst>
                <a:gd name="connsiteX0" fmla="*/ 722357 w 724933"/>
                <a:gd name="connsiteY0" fmla="*/ 7662 h 1352393"/>
                <a:gd name="connsiteX1" fmla="*/ 97889 w 724933"/>
                <a:gd name="connsiteY1" fmla="*/ 1167389 h 1352393"/>
                <a:gd name="connsiteX2" fmla="*/ 30981 w 724933"/>
                <a:gd name="connsiteY2" fmla="*/ 1298018 h 1352393"/>
                <a:gd name="connsiteX3" fmla="*/ 394192 w 724933"/>
                <a:gd name="connsiteY3" fmla="*/ 635317 h 1352393"/>
                <a:gd name="connsiteX4" fmla="*/ 508891 w 724933"/>
                <a:gd name="connsiteY4" fmla="*/ 393176 h 1352393"/>
                <a:gd name="connsiteX5" fmla="*/ 327285 w 724933"/>
                <a:gd name="connsiteY5" fmla="*/ 651247 h 1352393"/>
                <a:gd name="connsiteX6" fmla="*/ 722357 w 724933"/>
                <a:gd name="connsiteY6" fmla="*/ 7662 h 135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933" h="1352393">
                  <a:moveTo>
                    <a:pt x="722357" y="7662"/>
                  </a:moveTo>
                  <a:cubicBezTo>
                    <a:pt x="684124" y="93686"/>
                    <a:pt x="213118" y="952330"/>
                    <a:pt x="97889" y="1167389"/>
                  </a:cubicBezTo>
                  <a:cubicBezTo>
                    <a:pt x="-17340" y="1382448"/>
                    <a:pt x="-18403" y="1386697"/>
                    <a:pt x="30981" y="1298018"/>
                  </a:cubicBezTo>
                  <a:cubicBezTo>
                    <a:pt x="80365" y="1209339"/>
                    <a:pt x="314540" y="786124"/>
                    <a:pt x="394192" y="635317"/>
                  </a:cubicBezTo>
                  <a:cubicBezTo>
                    <a:pt x="473844" y="484510"/>
                    <a:pt x="520042" y="390521"/>
                    <a:pt x="508891" y="393176"/>
                  </a:cubicBezTo>
                  <a:cubicBezTo>
                    <a:pt x="497740" y="395831"/>
                    <a:pt x="293300" y="715499"/>
                    <a:pt x="327285" y="651247"/>
                  </a:cubicBezTo>
                  <a:cubicBezTo>
                    <a:pt x="361270" y="586995"/>
                    <a:pt x="760590" y="-78362"/>
                    <a:pt x="722357" y="76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 520">
              <a:extLst>
                <a:ext uri="{FF2B5EF4-FFF2-40B4-BE49-F238E27FC236}">
                  <a16:creationId xmlns:a16="http://schemas.microsoft.com/office/drawing/2014/main" id="{0C45D403-8CDF-8908-59D1-56E02DB80BCA}"/>
                </a:ext>
              </a:extLst>
            </p:cNvPr>
            <p:cNvSpPr/>
            <p:nvPr/>
          </p:nvSpPr>
          <p:spPr>
            <a:xfrm>
              <a:off x="1460683" y="11071388"/>
              <a:ext cx="132943" cy="696640"/>
            </a:xfrm>
            <a:custGeom>
              <a:avLst/>
              <a:gdLst>
                <a:gd name="connsiteX0" fmla="*/ 132348 w 132943"/>
                <a:gd name="connsiteY0" fmla="*/ 3366 h 696640"/>
                <a:gd name="connsiteX1" fmla="*/ 52697 w 132943"/>
                <a:gd name="connsiteY1" fmla="*/ 197716 h 696640"/>
                <a:gd name="connsiteX2" fmla="*/ 52697 w 132943"/>
                <a:gd name="connsiteY2" fmla="*/ 474903 h 696640"/>
                <a:gd name="connsiteX3" fmla="*/ 55883 w 132943"/>
                <a:gd name="connsiteY3" fmla="*/ 309228 h 696640"/>
                <a:gd name="connsiteX4" fmla="*/ 100488 w 132943"/>
                <a:gd name="connsiteY4" fmla="*/ 694742 h 696640"/>
                <a:gd name="connsiteX5" fmla="*/ 62255 w 132943"/>
                <a:gd name="connsiteY5" fmla="*/ 446229 h 696640"/>
                <a:gd name="connsiteX6" fmla="*/ 20836 w 132943"/>
                <a:gd name="connsiteY6" fmla="*/ 200902 h 696640"/>
                <a:gd name="connsiteX7" fmla="*/ 4906 w 132943"/>
                <a:gd name="connsiteY7" fmla="*/ 360205 h 696640"/>
                <a:gd name="connsiteX8" fmla="*/ 132348 w 132943"/>
                <a:gd name="connsiteY8" fmla="*/ 3366 h 6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43" h="696640">
                  <a:moveTo>
                    <a:pt x="132348" y="3366"/>
                  </a:moveTo>
                  <a:cubicBezTo>
                    <a:pt x="140313" y="-23716"/>
                    <a:pt x="65972" y="119127"/>
                    <a:pt x="52697" y="197716"/>
                  </a:cubicBezTo>
                  <a:cubicBezTo>
                    <a:pt x="39422" y="276305"/>
                    <a:pt x="52166" y="456318"/>
                    <a:pt x="52697" y="474903"/>
                  </a:cubicBezTo>
                  <a:cubicBezTo>
                    <a:pt x="53228" y="493488"/>
                    <a:pt x="47918" y="272588"/>
                    <a:pt x="55883" y="309228"/>
                  </a:cubicBezTo>
                  <a:cubicBezTo>
                    <a:pt x="63848" y="345868"/>
                    <a:pt x="99426" y="671909"/>
                    <a:pt x="100488" y="694742"/>
                  </a:cubicBezTo>
                  <a:cubicBezTo>
                    <a:pt x="101550" y="717575"/>
                    <a:pt x="75530" y="528536"/>
                    <a:pt x="62255" y="446229"/>
                  </a:cubicBezTo>
                  <a:cubicBezTo>
                    <a:pt x="48980" y="363922"/>
                    <a:pt x="30394" y="215239"/>
                    <a:pt x="20836" y="200902"/>
                  </a:cubicBezTo>
                  <a:cubicBezTo>
                    <a:pt x="11278" y="186565"/>
                    <a:pt x="-9431" y="391004"/>
                    <a:pt x="4906" y="360205"/>
                  </a:cubicBezTo>
                  <a:cubicBezTo>
                    <a:pt x="19243" y="329406"/>
                    <a:pt x="124383" y="30448"/>
                    <a:pt x="132348" y="33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 521">
              <a:extLst>
                <a:ext uri="{FF2B5EF4-FFF2-40B4-BE49-F238E27FC236}">
                  <a16:creationId xmlns:a16="http://schemas.microsoft.com/office/drawing/2014/main" id="{4B49361D-2B5D-3340-D45B-0980AEECE18D}"/>
                </a:ext>
              </a:extLst>
            </p:cNvPr>
            <p:cNvSpPr/>
            <p:nvPr/>
          </p:nvSpPr>
          <p:spPr>
            <a:xfrm>
              <a:off x="872310" y="11402825"/>
              <a:ext cx="631670" cy="1303989"/>
            </a:xfrm>
            <a:custGeom>
              <a:avLst/>
              <a:gdLst>
                <a:gd name="connsiteX0" fmla="*/ 625139 w 631670"/>
                <a:gd name="connsiteY0" fmla="*/ 16024 h 1303989"/>
                <a:gd name="connsiteX1" fmla="*/ 671 w 631670"/>
                <a:gd name="connsiteY1" fmla="*/ 1303193 h 1303989"/>
                <a:gd name="connsiteX2" fmla="*/ 500883 w 631670"/>
                <a:gd name="connsiteY2" fmla="*/ 213560 h 1303989"/>
                <a:gd name="connsiteX3" fmla="*/ 338394 w 631670"/>
                <a:gd name="connsiteY3" fmla="*/ 557654 h 1303989"/>
                <a:gd name="connsiteX4" fmla="*/ 625139 w 631670"/>
                <a:gd name="connsiteY4" fmla="*/ 16024 h 130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670" h="1303989">
                  <a:moveTo>
                    <a:pt x="625139" y="16024"/>
                  </a:moveTo>
                  <a:cubicBezTo>
                    <a:pt x="568852" y="140280"/>
                    <a:pt x="21380" y="1270270"/>
                    <a:pt x="671" y="1303193"/>
                  </a:cubicBezTo>
                  <a:cubicBezTo>
                    <a:pt x="-20038" y="1336116"/>
                    <a:pt x="444596" y="337816"/>
                    <a:pt x="500883" y="213560"/>
                  </a:cubicBezTo>
                  <a:cubicBezTo>
                    <a:pt x="557170" y="89304"/>
                    <a:pt x="320871" y="585267"/>
                    <a:pt x="338394" y="557654"/>
                  </a:cubicBezTo>
                  <a:cubicBezTo>
                    <a:pt x="355917" y="530041"/>
                    <a:pt x="681426" y="-108232"/>
                    <a:pt x="625139" y="160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 522">
              <a:extLst>
                <a:ext uri="{FF2B5EF4-FFF2-40B4-BE49-F238E27FC236}">
                  <a16:creationId xmlns:a16="http://schemas.microsoft.com/office/drawing/2014/main" id="{AC350D37-8776-9509-B867-71B9B993E771}"/>
                </a:ext>
              </a:extLst>
            </p:cNvPr>
            <p:cNvSpPr/>
            <p:nvPr/>
          </p:nvSpPr>
          <p:spPr>
            <a:xfrm>
              <a:off x="770822" y="11176686"/>
              <a:ext cx="806147" cy="1528338"/>
            </a:xfrm>
            <a:custGeom>
              <a:avLst/>
              <a:gdLst>
                <a:gd name="connsiteX0" fmla="*/ 803093 w 806147"/>
                <a:gd name="connsiteY0" fmla="*/ 9580 h 1528338"/>
                <a:gd name="connsiteX1" fmla="*/ 3391 w 806147"/>
                <a:gd name="connsiteY1" fmla="*/ 1522960 h 1528338"/>
                <a:gd name="connsiteX2" fmla="*/ 506789 w 806147"/>
                <a:gd name="connsiteY2" fmla="*/ 525722 h 1528338"/>
                <a:gd name="connsiteX3" fmla="*/ 286951 w 806147"/>
                <a:gd name="connsiteY3" fmla="*/ 860259 h 1528338"/>
                <a:gd name="connsiteX4" fmla="*/ 803093 w 806147"/>
                <a:gd name="connsiteY4" fmla="*/ 9580 h 152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147" h="1528338">
                  <a:moveTo>
                    <a:pt x="803093" y="9580"/>
                  </a:moveTo>
                  <a:cubicBezTo>
                    <a:pt x="755833" y="120030"/>
                    <a:pt x="52775" y="1436936"/>
                    <a:pt x="3391" y="1522960"/>
                  </a:cubicBezTo>
                  <a:cubicBezTo>
                    <a:pt x="-45993" y="1608984"/>
                    <a:pt x="459529" y="636172"/>
                    <a:pt x="506789" y="525722"/>
                  </a:cubicBezTo>
                  <a:cubicBezTo>
                    <a:pt x="554049" y="415272"/>
                    <a:pt x="239691" y="942035"/>
                    <a:pt x="286951" y="860259"/>
                  </a:cubicBezTo>
                  <a:cubicBezTo>
                    <a:pt x="334211" y="778484"/>
                    <a:pt x="850353" y="-100870"/>
                    <a:pt x="803093" y="9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 523">
              <a:extLst>
                <a:ext uri="{FF2B5EF4-FFF2-40B4-BE49-F238E27FC236}">
                  <a16:creationId xmlns:a16="http://schemas.microsoft.com/office/drawing/2014/main" id="{2571E6E3-63A0-C52D-A950-0166819556A8}"/>
                </a:ext>
              </a:extLst>
            </p:cNvPr>
            <p:cNvSpPr/>
            <p:nvPr/>
          </p:nvSpPr>
          <p:spPr>
            <a:xfrm>
              <a:off x="453642" y="8975566"/>
              <a:ext cx="860078" cy="1164228"/>
            </a:xfrm>
            <a:custGeom>
              <a:avLst/>
              <a:gdLst>
                <a:gd name="connsiteX0" fmla="*/ 859016 w 860078"/>
                <a:gd name="connsiteY0" fmla="*/ 2759 h 1164228"/>
                <a:gd name="connsiteX1" fmla="*/ 295083 w 860078"/>
                <a:gd name="connsiteY1" fmla="*/ 773786 h 1164228"/>
                <a:gd name="connsiteX2" fmla="*/ 326943 w 860078"/>
                <a:gd name="connsiteY2" fmla="*/ 719623 h 1164228"/>
                <a:gd name="connsiteX3" fmla="*/ 87989 w 860078"/>
                <a:gd name="connsiteY3" fmla="*/ 964950 h 1164228"/>
                <a:gd name="connsiteX4" fmla="*/ 5151 w 860078"/>
                <a:gd name="connsiteY4" fmla="*/ 1162486 h 1164228"/>
                <a:gd name="connsiteX5" fmla="*/ 218617 w 860078"/>
                <a:gd name="connsiteY5" fmla="*/ 850251 h 1164228"/>
                <a:gd name="connsiteX6" fmla="*/ 623247 w 860078"/>
                <a:gd name="connsiteY6" fmla="*/ 244900 h 1164228"/>
                <a:gd name="connsiteX7" fmla="*/ 441642 w 860078"/>
                <a:gd name="connsiteY7" fmla="*/ 506157 h 1164228"/>
                <a:gd name="connsiteX8" fmla="*/ 859016 w 860078"/>
                <a:gd name="connsiteY8" fmla="*/ 2759 h 116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0078" h="1164228">
                  <a:moveTo>
                    <a:pt x="859016" y="2759"/>
                  </a:moveTo>
                  <a:cubicBezTo>
                    <a:pt x="834590" y="47364"/>
                    <a:pt x="383762" y="654309"/>
                    <a:pt x="295083" y="773786"/>
                  </a:cubicBezTo>
                  <a:cubicBezTo>
                    <a:pt x="206404" y="893263"/>
                    <a:pt x="361459" y="687762"/>
                    <a:pt x="326943" y="719623"/>
                  </a:cubicBezTo>
                  <a:cubicBezTo>
                    <a:pt x="292427" y="751484"/>
                    <a:pt x="141621" y="891140"/>
                    <a:pt x="87989" y="964950"/>
                  </a:cubicBezTo>
                  <a:cubicBezTo>
                    <a:pt x="34357" y="1038761"/>
                    <a:pt x="-16620" y="1181602"/>
                    <a:pt x="5151" y="1162486"/>
                  </a:cubicBezTo>
                  <a:cubicBezTo>
                    <a:pt x="26922" y="1143370"/>
                    <a:pt x="115601" y="1003182"/>
                    <a:pt x="218617" y="850251"/>
                  </a:cubicBezTo>
                  <a:cubicBezTo>
                    <a:pt x="321633" y="697320"/>
                    <a:pt x="586076" y="302249"/>
                    <a:pt x="623247" y="244900"/>
                  </a:cubicBezTo>
                  <a:cubicBezTo>
                    <a:pt x="660418" y="187551"/>
                    <a:pt x="404471" y="543859"/>
                    <a:pt x="441642" y="506157"/>
                  </a:cubicBezTo>
                  <a:cubicBezTo>
                    <a:pt x="478813" y="468455"/>
                    <a:pt x="883442" y="-41846"/>
                    <a:pt x="859016" y="2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 524">
              <a:extLst>
                <a:ext uri="{FF2B5EF4-FFF2-40B4-BE49-F238E27FC236}">
                  <a16:creationId xmlns:a16="http://schemas.microsoft.com/office/drawing/2014/main" id="{48831E8B-2F0F-467F-8EDE-B39AD7AA3D5A}"/>
                </a:ext>
              </a:extLst>
            </p:cNvPr>
            <p:cNvSpPr/>
            <p:nvPr/>
          </p:nvSpPr>
          <p:spPr>
            <a:xfrm>
              <a:off x="994052" y="9156744"/>
              <a:ext cx="293117" cy="694562"/>
            </a:xfrm>
            <a:custGeom>
              <a:avLst/>
              <a:gdLst>
                <a:gd name="connsiteX0" fmla="*/ 293117 w 293117"/>
                <a:gd name="connsiteY0" fmla="*/ 0 h 694562"/>
                <a:gd name="connsiteX1" fmla="*/ 0 w 293117"/>
                <a:gd name="connsiteY1" fmla="*/ 694562 h 694562"/>
                <a:gd name="connsiteX2" fmla="*/ 293117 w 293117"/>
                <a:gd name="connsiteY2" fmla="*/ 0 h 69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117" h="694562">
                  <a:moveTo>
                    <a:pt x="293117" y="0"/>
                  </a:moveTo>
                  <a:lnTo>
                    <a:pt x="0" y="694562"/>
                  </a:lnTo>
                  <a:cubicBezTo>
                    <a:pt x="1593" y="692969"/>
                    <a:pt x="293117" y="0"/>
                    <a:pt x="29311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 525">
              <a:extLst>
                <a:ext uri="{FF2B5EF4-FFF2-40B4-BE49-F238E27FC236}">
                  <a16:creationId xmlns:a16="http://schemas.microsoft.com/office/drawing/2014/main" id="{5C8A2FE2-7AA6-6A4C-0E82-BBB1D2021FAC}"/>
                </a:ext>
              </a:extLst>
            </p:cNvPr>
            <p:cNvSpPr/>
            <p:nvPr/>
          </p:nvSpPr>
          <p:spPr>
            <a:xfrm>
              <a:off x="1124099" y="9077278"/>
              <a:ext cx="197519" cy="529100"/>
            </a:xfrm>
            <a:custGeom>
              <a:avLst/>
              <a:gdLst>
                <a:gd name="connsiteX0" fmla="*/ 191745 w 197519"/>
                <a:gd name="connsiteY0" fmla="*/ 28489 h 529100"/>
                <a:gd name="connsiteX1" fmla="*/ 581 w 197519"/>
                <a:gd name="connsiteY1" fmla="*/ 528701 h 529100"/>
                <a:gd name="connsiteX2" fmla="*/ 134396 w 197519"/>
                <a:gd name="connsiteY2" fmla="*/ 111327 h 529100"/>
                <a:gd name="connsiteX3" fmla="*/ 191745 w 197519"/>
                <a:gd name="connsiteY3" fmla="*/ 28489 h 52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519" h="529100">
                  <a:moveTo>
                    <a:pt x="191745" y="28489"/>
                  </a:moveTo>
                  <a:cubicBezTo>
                    <a:pt x="169443" y="98051"/>
                    <a:pt x="10139" y="514895"/>
                    <a:pt x="581" y="528701"/>
                  </a:cubicBezTo>
                  <a:cubicBezTo>
                    <a:pt x="-8977" y="542507"/>
                    <a:pt x="102004" y="194165"/>
                    <a:pt x="134396" y="111327"/>
                  </a:cubicBezTo>
                  <a:cubicBezTo>
                    <a:pt x="166788" y="28489"/>
                    <a:pt x="214047" y="-41073"/>
                    <a:pt x="191745" y="284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 526">
              <a:extLst>
                <a:ext uri="{FF2B5EF4-FFF2-40B4-BE49-F238E27FC236}">
                  <a16:creationId xmlns:a16="http://schemas.microsoft.com/office/drawing/2014/main" id="{904B47D7-C70E-E32E-C73F-7919BF07FE9D}"/>
                </a:ext>
              </a:extLst>
            </p:cNvPr>
            <p:cNvSpPr/>
            <p:nvPr/>
          </p:nvSpPr>
          <p:spPr>
            <a:xfrm>
              <a:off x="1059361" y="9247272"/>
              <a:ext cx="632349" cy="860414"/>
            </a:xfrm>
            <a:custGeom>
              <a:avLst/>
              <a:gdLst>
                <a:gd name="connsiteX0" fmla="*/ 606950 w 632349"/>
                <a:gd name="connsiteY0" fmla="*/ 5054 h 860414"/>
                <a:gd name="connsiteX1" fmla="*/ 74877 w 632349"/>
                <a:gd name="connsiteY1" fmla="*/ 715546 h 860414"/>
                <a:gd name="connsiteX2" fmla="*/ 202320 w 632349"/>
                <a:gd name="connsiteY2" fmla="*/ 549871 h 860414"/>
                <a:gd name="connsiteX3" fmla="*/ 482693 w 632349"/>
                <a:gd name="connsiteY3" fmla="*/ 218520 h 860414"/>
                <a:gd name="connsiteX4" fmla="*/ 288344 w 632349"/>
                <a:gd name="connsiteY4" fmla="*/ 463847 h 860414"/>
                <a:gd name="connsiteX5" fmla="*/ 7970 w 632349"/>
                <a:gd name="connsiteY5" fmla="*/ 852547 h 860414"/>
                <a:gd name="connsiteX6" fmla="*/ 626066 w 632349"/>
                <a:gd name="connsiteY6" fmla="*/ 78334 h 860414"/>
                <a:gd name="connsiteX7" fmla="*/ 342507 w 632349"/>
                <a:gd name="connsiteY7" fmla="*/ 381010 h 860414"/>
                <a:gd name="connsiteX8" fmla="*/ 606950 w 632349"/>
                <a:gd name="connsiteY8" fmla="*/ 5054 h 86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49" h="860414">
                  <a:moveTo>
                    <a:pt x="606950" y="5054"/>
                  </a:moveTo>
                  <a:cubicBezTo>
                    <a:pt x="562345" y="60810"/>
                    <a:pt x="142315" y="624743"/>
                    <a:pt x="74877" y="715546"/>
                  </a:cubicBezTo>
                  <a:cubicBezTo>
                    <a:pt x="7439" y="806349"/>
                    <a:pt x="134351" y="632709"/>
                    <a:pt x="202320" y="549871"/>
                  </a:cubicBezTo>
                  <a:cubicBezTo>
                    <a:pt x="270289" y="467033"/>
                    <a:pt x="468356" y="232857"/>
                    <a:pt x="482693" y="218520"/>
                  </a:cubicBezTo>
                  <a:cubicBezTo>
                    <a:pt x="497030" y="204183"/>
                    <a:pt x="367464" y="358176"/>
                    <a:pt x="288344" y="463847"/>
                  </a:cubicBezTo>
                  <a:cubicBezTo>
                    <a:pt x="209223" y="569518"/>
                    <a:pt x="-48317" y="916799"/>
                    <a:pt x="7970" y="852547"/>
                  </a:cubicBezTo>
                  <a:cubicBezTo>
                    <a:pt x="64257" y="788295"/>
                    <a:pt x="570310" y="156924"/>
                    <a:pt x="626066" y="78334"/>
                  </a:cubicBezTo>
                  <a:cubicBezTo>
                    <a:pt x="681822" y="-256"/>
                    <a:pt x="348348" y="388975"/>
                    <a:pt x="342507" y="381010"/>
                  </a:cubicBezTo>
                  <a:cubicBezTo>
                    <a:pt x="336666" y="373045"/>
                    <a:pt x="651555" y="-50702"/>
                    <a:pt x="606950" y="50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 527">
              <a:extLst>
                <a:ext uri="{FF2B5EF4-FFF2-40B4-BE49-F238E27FC236}">
                  <a16:creationId xmlns:a16="http://schemas.microsoft.com/office/drawing/2014/main" id="{FEA4F4D2-6AC7-2821-51F7-5746FF9B6081}"/>
                </a:ext>
              </a:extLst>
            </p:cNvPr>
            <p:cNvSpPr/>
            <p:nvPr/>
          </p:nvSpPr>
          <p:spPr>
            <a:xfrm>
              <a:off x="1646277" y="8326077"/>
              <a:ext cx="199864" cy="563857"/>
            </a:xfrm>
            <a:custGeom>
              <a:avLst/>
              <a:gdLst>
                <a:gd name="connsiteX0" fmla="*/ 917 w 199864"/>
                <a:gd name="connsiteY0" fmla="*/ 37338 h 563857"/>
                <a:gd name="connsiteX1" fmla="*/ 67825 w 199864"/>
                <a:gd name="connsiteY1" fmla="*/ 295409 h 563857"/>
                <a:gd name="connsiteX2" fmla="*/ 58267 w 199864"/>
                <a:gd name="connsiteY2" fmla="*/ 215757 h 563857"/>
                <a:gd name="connsiteX3" fmla="*/ 48708 w 199864"/>
                <a:gd name="connsiteY3" fmla="*/ 563038 h 563857"/>
                <a:gd name="connsiteX4" fmla="*/ 90127 w 199864"/>
                <a:gd name="connsiteY4" fmla="*/ 308153 h 563857"/>
                <a:gd name="connsiteX5" fmla="*/ 195267 w 199864"/>
                <a:gd name="connsiteY5" fmla="*/ 177524 h 563857"/>
                <a:gd name="connsiteX6" fmla="*/ 179337 w 199864"/>
                <a:gd name="connsiteY6" fmla="*/ 2291 h 563857"/>
                <a:gd name="connsiteX7" fmla="*/ 163407 w 199864"/>
                <a:gd name="connsiteY7" fmla="*/ 311339 h 563857"/>
                <a:gd name="connsiteX8" fmla="*/ 185709 w 199864"/>
                <a:gd name="connsiteY8" fmla="*/ 180710 h 563857"/>
                <a:gd name="connsiteX9" fmla="*/ 55080 w 199864"/>
                <a:gd name="connsiteY9" fmla="*/ 295409 h 563857"/>
                <a:gd name="connsiteX10" fmla="*/ 29592 w 199864"/>
                <a:gd name="connsiteY10" fmla="*/ 164780 h 563857"/>
                <a:gd name="connsiteX11" fmla="*/ 917 w 199864"/>
                <a:gd name="connsiteY11" fmla="*/ 37338 h 56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9864" h="563857">
                  <a:moveTo>
                    <a:pt x="917" y="37338"/>
                  </a:moveTo>
                  <a:cubicBezTo>
                    <a:pt x="7289" y="59109"/>
                    <a:pt x="58267" y="265673"/>
                    <a:pt x="67825" y="295409"/>
                  </a:cubicBezTo>
                  <a:cubicBezTo>
                    <a:pt x="77383" y="325145"/>
                    <a:pt x="61453" y="171152"/>
                    <a:pt x="58267" y="215757"/>
                  </a:cubicBezTo>
                  <a:cubicBezTo>
                    <a:pt x="55081" y="260362"/>
                    <a:pt x="43398" y="547639"/>
                    <a:pt x="48708" y="563038"/>
                  </a:cubicBezTo>
                  <a:cubicBezTo>
                    <a:pt x="54018" y="578437"/>
                    <a:pt x="65701" y="372405"/>
                    <a:pt x="90127" y="308153"/>
                  </a:cubicBezTo>
                  <a:cubicBezTo>
                    <a:pt x="114553" y="243901"/>
                    <a:pt x="180399" y="228501"/>
                    <a:pt x="195267" y="177524"/>
                  </a:cubicBezTo>
                  <a:cubicBezTo>
                    <a:pt x="210135" y="126547"/>
                    <a:pt x="184647" y="-20011"/>
                    <a:pt x="179337" y="2291"/>
                  </a:cubicBezTo>
                  <a:cubicBezTo>
                    <a:pt x="174027" y="24593"/>
                    <a:pt x="162345" y="281603"/>
                    <a:pt x="163407" y="311339"/>
                  </a:cubicBezTo>
                  <a:cubicBezTo>
                    <a:pt x="164469" y="341076"/>
                    <a:pt x="203764" y="183365"/>
                    <a:pt x="185709" y="180710"/>
                  </a:cubicBezTo>
                  <a:cubicBezTo>
                    <a:pt x="167654" y="178055"/>
                    <a:pt x="81100" y="298064"/>
                    <a:pt x="55080" y="295409"/>
                  </a:cubicBezTo>
                  <a:cubicBezTo>
                    <a:pt x="29061" y="292754"/>
                    <a:pt x="35964" y="203544"/>
                    <a:pt x="29592" y="164780"/>
                  </a:cubicBezTo>
                  <a:cubicBezTo>
                    <a:pt x="23220" y="126016"/>
                    <a:pt x="-5455" y="15567"/>
                    <a:pt x="917" y="37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 528">
              <a:extLst>
                <a:ext uri="{FF2B5EF4-FFF2-40B4-BE49-F238E27FC236}">
                  <a16:creationId xmlns:a16="http://schemas.microsoft.com/office/drawing/2014/main" id="{A59B3010-9BDD-6601-DA8D-14A7F26D92BA}"/>
                </a:ext>
              </a:extLst>
            </p:cNvPr>
            <p:cNvSpPr/>
            <p:nvPr/>
          </p:nvSpPr>
          <p:spPr>
            <a:xfrm>
              <a:off x="916046" y="9547478"/>
              <a:ext cx="673104" cy="900575"/>
            </a:xfrm>
            <a:custGeom>
              <a:avLst/>
              <a:gdLst>
                <a:gd name="connsiteX0" fmla="*/ 661055 w 673104"/>
                <a:gd name="connsiteY0" fmla="*/ 4338 h 900575"/>
                <a:gd name="connsiteX1" fmla="*/ 530426 w 673104"/>
                <a:gd name="connsiteY1" fmla="*/ 240107 h 900575"/>
                <a:gd name="connsiteX2" fmla="*/ 329705 w 673104"/>
                <a:gd name="connsiteY2" fmla="*/ 545969 h 900575"/>
                <a:gd name="connsiteX3" fmla="*/ 428472 w 673104"/>
                <a:gd name="connsiteY3" fmla="*/ 345247 h 900575"/>
                <a:gd name="connsiteX4" fmla="*/ 329705 w 673104"/>
                <a:gd name="connsiteY4" fmla="*/ 609690 h 900575"/>
                <a:gd name="connsiteX5" fmla="*/ 294658 w 673104"/>
                <a:gd name="connsiteY5" fmla="*/ 899622 h 900575"/>
                <a:gd name="connsiteX6" fmla="*/ 364751 w 673104"/>
                <a:gd name="connsiteY6" fmla="*/ 507736 h 900575"/>
                <a:gd name="connsiteX7" fmla="*/ 482636 w 673104"/>
                <a:gd name="connsiteY7" fmla="*/ 236921 h 900575"/>
                <a:gd name="connsiteX8" fmla="*/ 208634 w 673104"/>
                <a:gd name="connsiteY8" fmla="*/ 545969 h 900575"/>
                <a:gd name="connsiteX9" fmla="*/ 7912 w 673104"/>
                <a:gd name="connsiteY9" fmla="*/ 749877 h 900575"/>
                <a:gd name="connsiteX10" fmla="*/ 485822 w 673104"/>
                <a:gd name="connsiteY10" fmla="*/ 182758 h 900575"/>
                <a:gd name="connsiteX11" fmla="*/ 221378 w 673104"/>
                <a:gd name="connsiteY11" fmla="*/ 447201 h 900575"/>
                <a:gd name="connsiteX12" fmla="*/ 661055 w 673104"/>
                <a:gd name="connsiteY12" fmla="*/ 4338 h 90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3104" h="900575">
                  <a:moveTo>
                    <a:pt x="661055" y="4338"/>
                  </a:moveTo>
                  <a:cubicBezTo>
                    <a:pt x="712563" y="-30178"/>
                    <a:pt x="585651" y="149835"/>
                    <a:pt x="530426" y="240107"/>
                  </a:cubicBezTo>
                  <a:cubicBezTo>
                    <a:pt x="475201" y="330379"/>
                    <a:pt x="346697" y="528446"/>
                    <a:pt x="329705" y="545969"/>
                  </a:cubicBezTo>
                  <a:cubicBezTo>
                    <a:pt x="312713" y="563492"/>
                    <a:pt x="428472" y="334627"/>
                    <a:pt x="428472" y="345247"/>
                  </a:cubicBezTo>
                  <a:cubicBezTo>
                    <a:pt x="428472" y="355867"/>
                    <a:pt x="352007" y="517294"/>
                    <a:pt x="329705" y="609690"/>
                  </a:cubicBezTo>
                  <a:cubicBezTo>
                    <a:pt x="307403" y="702086"/>
                    <a:pt x="288817" y="916614"/>
                    <a:pt x="294658" y="899622"/>
                  </a:cubicBezTo>
                  <a:cubicBezTo>
                    <a:pt x="300499" y="882630"/>
                    <a:pt x="333421" y="618186"/>
                    <a:pt x="364751" y="507736"/>
                  </a:cubicBezTo>
                  <a:cubicBezTo>
                    <a:pt x="396081" y="397286"/>
                    <a:pt x="508655" y="230549"/>
                    <a:pt x="482636" y="236921"/>
                  </a:cubicBezTo>
                  <a:cubicBezTo>
                    <a:pt x="456617" y="243293"/>
                    <a:pt x="287755" y="460476"/>
                    <a:pt x="208634" y="545969"/>
                  </a:cubicBezTo>
                  <a:cubicBezTo>
                    <a:pt x="129513" y="631462"/>
                    <a:pt x="-38286" y="810412"/>
                    <a:pt x="7912" y="749877"/>
                  </a:cubicBezTo>
                  <a:cubicBezTo>
                    <a:pt x="54110" y="689342"/>
                    <a:pt x="450244" y="233204"/>
                    <a:pt x="485822" y="182758"/>
                  </a:cubicBezTo>
                  <a:cubicBezTo>
                    <a:pt x="521400" y="132312"/>
                    <a:pt x="191111" y="474814"/>
                    <a:pt x="221378" y="447201"/>
                  </a:cubicBezTo>
                  <a:cubicBezTo>
                    <a:pt x="251645" y="419588"/>
                    <a:pt x="609547" y="38854"/>
                    <a:pt x="661055" y="4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CD2F8E29-AEDA-C63F-F601-5793AA19F8E5}"/>
              </a:ext>
            </a:extLst>
          </p:cNvPr>
          <p:cNvSpPr/>
          <p:nvPr/>
        </p:nvSpPr>
        <p:spPr>
          <a:xfrm>
            <a:off x="6266765" y="3346235"/>
            <a:ext cx="73725" cy="217630"/>
          </a:xfrm>
          <a:custGeom>
            <a:avLst/>
            <a:gdLst>
              <a:gd name="connsiteX0" fmla="*/ 73710 w 73725"/>
              <a:gd name="connsiteY0" fmla="*/ 215 h 217630"/>
              <a:gd name="connsiteX1" fmla="*/ 10210 w 73725"/>
              <a:gd name="connsiteY1" fmla="*/ 89115 h 217630"/>
              <a:gd name="connsiteX2" fmla="*/ 7035 w 73725"/>
              <a:gd name="connsiteY2" fmla="*/ 149440 h 217630"/>
              <a:gd name="connsiteX3" fmla="*/ 7035 w 73725"/>
              <a:gd name="connsiteY3" fmla="*/ 98640 h 217630"/>
              <a:gd name="connsiteX4" fmla="*/ 7035 w 73725"/>
              <a:gd name="connsiteY4" fmla="*/ 216115 h 217630"/>
              <a:gd name="connsiteX5" fmla="*/ 7035 w 73725"/>
              <a:gd name="connsiteY5" fmla="*/ 158965 h 217630"/>
              <a:gd name="connsiteX6" fmla="*/ 3860 w 73725"/>
              <a:gd name="connsiteY6" fmla="*/ 66890 h 217630"/>
              <a:gd name="connsiteX7" fmla="*/ 73710 w 73725"/>
              <a:gd name="connsiteY7" fmla="*/ 215 h 21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725" h="217630">
                <a:moveTo>
                  <a:pt x="73710" y="215"/>
                </a:moveTo>
                <a:cubicBezTo>
                  <a:pt x="74768" y="3919"/>
                  <a:pt x="21322" y="64244"/>
                  <a:pt x="10210" y="89115"/>
                </a:cubicBezTo>
                <a:cubicBezTo>
                  <a:pt x="-902" y="113986"/>
                  <a:pt x="7564" y="147853"/>
                  <a:pt x="7035" y="149440"/>
                </a:cubicBezTo>
                <a:cubicBezTo>
                  <a:pt x="6506" y="151027"/>
                  <a:pt x="7035" y="98640"/>
                  <a:pt x="7035" y="98640"/>
                </a:cubicBezTo>
                <a:lnTo>
                  <a:pt x="7035" y="216115"/>
                </a:lnTo>
                <a:cubicBezTo>
                  <a:pt x="7035" y="226169"/>
                  <a:pt x="7564" y="183836"/>
                  <a:pt x="7035" y="158965"/>
                </a:cubicBezTo>
                <a:cubicBezTo>
                  <a:pt x="6506" y="134094"/>
                  <a:pt x="-6194" y="92290"/>
                  <a:pt x="3860" y="66890"/>
                </a:cubicBezTo>
                <a:cubicBezTo>
                  <a:pt x="13914" y="41490"/>
                  <a:pt x="72652" y="-3489"/>
                  <a:pt x="73710" y="21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EC7A8AAA-9168-4C5D-36A2-9964FF9236FA}"/>
              </a:ext>
            </a:extLst>
          </p:cNvPr>
          <p:cNvSpPr/>
          <p:nvPr/>
        </p:nvSpPr>
        <p:spPr>
          <a:xfrm>
            <a:off x="6272200" y="3330169"/>
            <a:ext cx="237301" cy="162510"/>
          </a:xfrm>
          <a:custGeom>
            <a:avLst/>
            <a:gdLst>
              <a:gd name="connsiteX0" fmla="*/ 1600 w 237301"/>
              <a:gd name="connsiteY0" fmla="*/ 162331 h 162510"/>
              <a:gd name="connsiteX1" fmla="*/ 125425 w 237301"/>
              <a:gd name="connsiteY1" fmla="*/ 28981 h 162510"/>
              <a:gd name="connsiteX2" fmla="*/ 236550 w 237301"/>
              <a:gd name="connsiteY2" fmla="*/ 6756 h 162510"/>
              <a:gd name="connsiteX3" fmla="*/ 169875 w 237301"/>
              <a:gd name="connsiteY3" fmla="*/ 9931 h 162510"/>
              <a:gd name="connsiteX4" fmla="*/ 87325 w 237301"/>
              <a:gd name="connsiteY4" fmla="*/ 406 h 162510"/>
              <a:gd name="connsiteX5" fmla="*/ 128600 w 237301"/>
              <a:gd name="connsiteY5" fmla="*/ 25806 h 162510"/>
              <a:gd name="connsiteX6" fmla="*/ 58750 w 237301"/>
              <a:gd name="connsiteY6" fmla="*/ 57556 h 162510"/>
              <a:gd name="connsiteX7" fmla="*/ 1600 w 237301"/>
              <a:gd name="connsiteY7" fmla="*/ 162331 h 16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7301" h="162510">
                <a:moveTo>
                  <a:pt x="1600" y="162331"/>
                </a:moveTo>
                <a:cubicBezTo>
                  <a:pt x="12712" y="157569"/>
                  <a:pt x="86267" y="54910"/>
                  <a:pt x="125425" y="28981"/>
                </a:cubicBezTo>
                <a:cubicBezTo>
                  <a:pt x="164583" y="3052"/>
                  <a:pt x="229142" y="9931"/>
                  <a:pt x="236550" y="6756"/>
                </a:cubicBezTo>
                <a:cubicBezTo>
                  <a:pt x="243958" y="3581"/>
                  <a:pt x="194746" y="10989"/>
                  <a:pt x="169875" y="9931"/>
                </a:cubicBezTo>
                <a:cubicBezTo>
                  <a:pt x="145004" y="8873"/>
                  <a:pt x="94204" y="-2240"/>
                  <a:pt x="87325" y="406"/>
                </a:cubicBezTo>
                <a:cubicBezTo>
                  <a:pt x="80446" y="3052"/>
                  <a:pt x="133363" y="16281"/>
                  <a:pt x="128600" y="25806"/>
                </a:cubicBezTo>
                <a:cubicBezTo>
                  <a:pt x="123837" y="35331"/>
                  <a:pt x="77271" y="39564"/>
                  <a:pt x="58750" y="57556"/>
                </a:cubicBezTo>
                <a:cubicBezTo>
                  <a:pt x="40229" y="75548"/>
                  <a:pt x="-9512" y="167093"/>
                  <a:pt x="1600" y="16233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545DD844-AE6A-DFEA-F5B4-767CD91048EF}"/>
              </a:ext>
            </a:extLst>
          </p:cNvPr>
          <p:cNvSpPr/>
          <p:nvPr/>
        </p:nvSpPr>
        <p:spPr>
          <a:xfrm>
            <a:off x="6368249" y="3288108"/>
            <a:ext cx="412177" cy="100021"/>
          </a:xfrm>
          <a:custGeom>
            <a:avLst/>
            <a:gdLst>
              <a:gd name="connsiteX0" fmla="*/ 801 w 412177"/>
              <a:gd name="connsiteY0" fmla="*/ 26592 h 100021"/>
              <a:gd name="connsiteX1" fmla="*/ 140501 w 412177"/>
              <a:gd name="connsiteY1" fmla="*/ 10717 h 100021"/>
              <a:gd name="connsiteX2" fmla="*/ 261151 w 412177"/>
              <a:gd name="connsiteY2" fmla="*/ 32942 h 100021"/>
              <a:gd name="connsiteX3" fmla="*/ 251626 w 412177"/>
              <a:gd name="connsiteY3" fmla="*/ 10717 h 100021"/>
              <a:gd name="connsiteX4" fmla="*/ 410376 w 412177"/>
              <a:gd name="connsiteY4" fmla="*/ 99617 h 100021"/>
              <a:gd name="connsiteX5" fmla="*/ 331001 w 412177"/>
              <a:gd name="connsiteY5" fmla="*/ 42467 h 100021"/>
              <a:gd name="connsiteX6" fmla="*/ 232576 w 412177"/>
              <a:gd name="connsiteY6" fmla="*/ 13892 h 100021"/>
              <a:gd name="connsiteX7" fmla="*/ 207176 w 412177"/>
              <a:gd name="connsiteY7" fmla="*/ 1192 h 100021"/>
              <a:gd name="connsiteX8" fmla="*/ 801 w 412177"/>
              <a:gd name="connsiteY8" fmla="*/ 26592 h 10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2177" h="100021">
                <a:moveTo>
                  <a:pt x="801" y="26592"/>
                </a:moveTo>
                <a:cubicBezTo>
                  <a:pt x="-10311" y="28179"/>
                  <a:pt x="97109" y="9659"/>
                  <a:pt x="140501" y="10717"/>
                </a:cubicBezTo>
                <a:cubicBezTo>
                  <a:pt x="183893" y="11775"/>
                  <a:pt x="242630" y="32942"/>
                  <a:pt x="261151" y="32942"/>
                </a:cubicBezTo>
                <a:cubicBezTo>
                  <a:pt x="279672" y="32942"/>
                  <a:pt x="226755" y="-395"/>
                  <a:pt x="251626" y="10717"/>
                </a:cubicBezTo>
                <a:cubicBezTo>
                  <a:pt x="276497" y="21829"/>
                  <a:pt x="397147" y="94325"/>
                  <a:pt x="410376" y="99617"/>
                </a:cubicBezTo>
                <a:cubicBezTo>
                  <a:pt x="423605" y="104909"/>
                  <a:pt x="360634" y="56755"/>
                  <a:pt x="331001" y="42467"/>
                </a:cubicBezTo>
                <a:cubicBezTo>
                  <a:pt x="301368" y="28179"/>
                  <a:pt x="253213" y="20771"/>
                  <a:pt x="232576" y="13892"/>
                </a:cubicBezTo>
                <a:cubicBezTo>
                  <a:pt x="211939" y="7013"/>
                  <a:pt x="250568" y="-3571"/>
                  <a:pt x="207176" y="1192"/>
                </a:cubicBezTo>
                <a:cubicBezTo>
                  <a:pt x="163784" y="5954"/>
                  <a:pt x="11913" y="25005"/>
                  <a:pt x="801" y="2659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013FB06E-5985-F1B3-0DD0-5EEC35FA7F36}"/>
              </a:ext>
            </a:extLst>
          </p:cNvPr>
          <p:cNvSpPr/>
          <p:nvPr/>
        </p:nvSpPr>
        <p:spPr>
          <a:xfrm>
            <a:off x="6472688" y="3322587"/>
            <a:ext cx="286446" cy="87555"/>
          </a:xfrm>
          <a:custGeom>
            <a:avLst/>
            <a:gdLst>
              <a:gd name="connsiteX0" fmla="*/ 1137 w 286446"/>
              <a:gd name="connsiteY0" fmla="*/ 4813 h 87555"/>
              <a:gd name="connsiteX1" fmla="*/ 185287 w 286446"/>
              <a:gd name="connsiteY1" fmla="*/ 20688 h 87555"/>
              <a:gd name="connsiteX2" fmla="*/ 163062 w 286446"/>
              <a:gd name="connsiteY2" fmla="*/ 20688 h 87555"/>
              <a:gd name="connsiteX3" fmla="*/ 283712 w 286446"/>
              <a:gd name="connsiteY3" fmla="*/ 87363 h 87555"/>
              <a:gd name="connsiteX4" fmla="*/ 239262 w 286446"/>
              <a:gd name="connsiteY4" fmla="*/ 39738 h 87555"/>
              <a:gd name="connsiteX5" fmla="*/ 147187 w 286446"/>
              <a:gd name="connsiteY5" fmla="*/ 4813 h 87555"/>
              <a:gd name="connsiteX6" fmla="*/ 109087 w 286446"/>
              <a:gd name="connsiteY6" fmla="*/ 1638 h 87555"/>
              <a:gd name="connsiteX7" fmla="*/ 1137 w 286446"/>
              <a:gd name="connsiteY7" fmla="*/ 4813 h 8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446" h="87555">
                <a:moveTo>
                  <a:pt x="1137" y="4813"/>
                </a:moveTo>
                <a:cubicBezTo>
                  <a:pt x="13837" y="7988"/>
                  <a:pt x="158300" y="18042"/>
                  <a:pt x="185287" y="20688"/>
                </a:cubicBezTo>
                <a:cubicBezTo>
                  <a:pt x="212275" y="23334"/>
                  <a:pt x="146658" y="9576"/>
                  <a:pt x="163062" y="20688"/>
                </a:cubicBezTo>
                <a:cubicBezTo>
                  <a:pt x="179466" y="31800"/>
                  <a:pt x="271012" y="84188"/>
                  <a:pt x="283712" y="87363"/>
                </a:cubicBezTo>
                <a:cubicBezTo>
                  <a:pt x="296412" y="90538"/>
                  <a:pt x="262016" y="53496"/>
                  <a:pt x="239262" y="39738"/>
                </a:cubicBezTo>
                <a:cubicBezTo>
                  <a:pt x="216508" y="25980"/>
                  <a:pt x="168883" y="11163"/>
                  <a:pt x="147187" y="4813"/>
                </a:cubicBezTo>
                <a:cubicBezTo>
                  <a:pt x="125491" y="-1537"/>
                  <a:pt x="132370" y="-479"/>
                  <a:pt x="109087" y="1638"/>
                </a:cubicBezTo>
                <a:cubicBezTo>
                  <a:pt x="85804" y="3755"/>
                  <a:pt x="-11563" y="1638"/>
                  <a:pt x="1137" y="481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702CAECA-0375-2363-F6D5-466DF5610AE1}"/>
              </a:ext>
            </a:extLst>
          </p:cNvPr>
          <p:cNvSpPr/>
          <p:nvPr/>
        </p:nvSpPr>
        <p:spPr>
          <a:xfrm>
            <a:off x="6206171" y="3476115"/>
            <a:ext cx="201106" cy="194456"/>
          </a:xfrm>
          <a:custGeom>
            <a:avLst/>
            <a:gdLst>
              <a:gd name="connsiteX0" fmla="*/ 200979 w 201106"/>
              <a:gd name="connsiteY0" fmla="*/ 510 h 194456"/>
              <a:gd name="connsiteX1" fmla="*/ 954 w 201106"/>
              <a:gd name="connsiteY1" fmla="*/ 194185 h 194456"/>
              <a:gd name="connsiteX2" fmla="*/ 121604 w 201106"/>
              <a:gd name="connsiteY2" fmla="*/ 44960 h 194456"/>
              <a:gd name="connsiteX3" fmla="*/ 32704 w 201106"/>
              <a:gd name="connsiteY3" fmla="*/ 133860 h 194456"/>
              <a:gd name="connsiteX4" fmla="*/ 200979 w 201106"/>
              <a:gd name="connsiteY4" fmla="*/ 510 h 19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106" h="194456">
                <a:moveTo>
                  <a:pt x="200979" y="510"/>
                </a:moveTo>
                <a:cubicBezTo>
                  <a:pt x="195687" y="10564"/>
                  <a:pt x="14183" y="186777"/>
                  <a:pt x="954" y="194185"/>
                </a:cubicBezTo>
                <a:cubicBezTo>
                  <a:pt x="-12275" y="201593"/>
                  <a:pt x="116312" y="55014"/>
                  <a:pt x="121604" y="44960"/>
                </a:cubicBezTo>
                <a:cubicBezTo>
                  <a:pt x="126896" y="34906"/>
                  <a:pt x="20004" y="135447"/>
                  <a:pt x="32704" y="133860"/>
                </a:cubicBezTo>
                <a:cubicBezTo>
                  <a:pt x="45404" y="132273"/>
                  <a:pt x="206271" y="-9544"/>
                  <a:pt x="200979" y="51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EDCAA6C9-3A40-D2B7-D31B-ED2C57E70138}"/>
              </a:ext>
            </a:extLst>
          </p:cNvPr>
          <p:cNvSpPr/>
          <p:nvPr/>
        </p:nvSpPr>
        <p:spPr>
          <a:xfrm>
            <a:off x="6549645" y="3349581"/>
            <a:ext cx="143267" cy="171494"/>
          </a:xfrm>
          <a:custGeom>
            <a:avLst/>
            <a:gdLst>
              <a:gd name="connsiteX0" fmla="*/ 73405 w 143267"/>
              <a:gd name="connsiteY0" fmla="*/ 44 h 171494"/>
              <a:gd name="connsiteX1" fmla="*/ 25780 w 143267"/>
              <a:gd name="connsiteY1" fmla="*/ 34969 h 171494"/>
              <a:gd name="connsiteX2" fmla="*/ 121030 w 143267"/>
              <a:gd name="connsiteY2" fmla="*/ 107994 h 171494"/>
              <a:gd name="connsiteX3" fmla="*/ 76580 w 143267"/>
              <a:gd name="connsiteY3" fmla="*/ 85769 h 171494"/>
              <a:gd name="connsiteX4" fmla="*/ 143255 w 143267"/>
              <a:gd name="connsiteY4" fmla="*/ 171494 h 171494"/>
              <a:gd name="connsiteX5" fmla="*/ 70230 w 143267"/>
              <a:gd name="connsiteY5" fmla="*/ 85769 h 171494"/>
              <a:gd name="connsiteX6" fmla="*/ 380 w 143267"/>
              <a:gd name="connsiteY6" fmla="*/ 41319 h 171494"/>
              <a:gd name="connsiteX7" fmla="*/ 73405 w 143267"/>
              <a:gd name="connsiteY7" fmla="*/ 44 h 17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267" h="171494">
                <a:moveTo>
                  <a:pt x="73405" y="44"/>
                </a:moveTo>
                <a:cubicBezTo>
                  <a:pt x="77638" y="-1014"/>
                  <a:pt x="17842" y="16977"/>
                  <a:pt x="25780" y="34969"/>
                </a:cubicBezTo>
                <a:cubicBezTo>
                  <a:pt x="33717" y="52961"/>
                  <a:pt x="112563" y="99527"/>
                  <a:pt x="121030" y="107994"/>
                </a:cubicBezTo>
                <a:cubicBezTo>
                  <a:pt x="129497" y="116461"/>
                  <a:pt x="72876" y="75186"/>
                  <a:pt x="76580" y="85769"/>
                </a:cubicBezTo>
                <a:cubicBezTo>
                  <a:pt x="80284" y="96352"/>
                  <a:pt x="144313" y="171494"/>
                  <a:pt x="143255" y="171494"/>
                </a:cubicBezTo>
                <a:cubicBezTo>
                  <a:pt x="142197" y="171494"/>
                  <a:pt x="94043" y="107465"/>
                  <a:pt x="70230" y="85769"/>
                </a:cubicBezTo>
                <a:cubicBezTo>
                  <a:pt x="46417" y="64073"/>
                  <a:pt x="6730" y="54019"/>
                  <a:pt x="380" y="41319"/>
                </a:cubicBezTo>
                <a:cubicBezTo>
                  <a:pt x="-5970" y="28619"/>
                  <a:pt x="69172" y="1102"/>
                  <a:pt x="73405" y="4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3B424A6B-4692-13BB-473A-DEE1C722AF8A}"/>
              </a:ext>
            </a:extLst>
          </p:cNvPr>
          <p:cNvSpPr/>
          <p:nvPr/>
        </p:nvSpPr>
        <p:spPr>
          <a:xfrm>
            <a:off x="6524445" y="3409667"/>
            <a:ext cx="168496" cy="94486"/>
          </a:xfrm>
          <a:custGeom>
            <a:avLst/>
            <a:gdLst>
              <a:gd name="connsiteX0" fmla="*/ 180 w 168496"/>
              <a:gd name="connsiteY0" fmla="*/ 283 h 94486"/>
              <a:gd name="connsiteX1" fmla="*/ 139880 w 168496"/>
              <a:gd name="connsiteY1" fmla="*/ 92358 h 94486"/>
              <a:gd name="connsiteX2" fmla="*/ 120830 w 168496"/>
              <a:gd name="connsiteY2" fmla="*/ 66958 h 94486"/>
              <a:gd name="connsiteX3" fmla="*/ 168455 w 168496"/>
              <a:gd name="connsiteY3" fmla="*/ 89183 h 94486"/>
              <a:gd name="connsiteX4" fmla="*/ 111305 w 168496"/>
              <a:gd name="connsiteY4" fmla="*/ 63783 h 94486"/>
              <a:gd name="connsiteX5" fmla="*/ 180 w 168496"/>
              <a:gd name="connsiteY5" fmla="*/ 283 h 94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496" h="94486">
                <a:moveTo>
                  <a:pt x="180" y="283"/>
                </a:moveTo>
                <a:cubicBezTo>
                  <a:pt x="4942" y="5045"/>
                  <a:pt x="119772" y="81246"/>
                  <a:pt x="139880" y="92358"/>
                </a:cubicBezTo>
                <a:cubicBezTo>
                  <a:pt x="159988" y="103470"/>
                  <a:pt x="116068" y="67487"/>
                  <a:pt x="120830" y="66958"/>
                </a:cubicBezTo>
                <a:cubicBezTo>
                  <a:pt x="125593" y="66429"/>
                  <a:pt x="170042" y="89712"/>
                  <a:pt x="168455" y="89183"/>
                </a:cubicBezTo>
                <a:cubicBezTo>
                  <a:pt x="166868" y="88654"/>
                  <a:pt x="136176" y="75425"/>
                  <a:pt x="111305" y="63783"/>
                </a:cubicBezTo>
                <a:cubicBezTo>
                  <a:pt x="86434" y="52141"/>
                  <a:pt x="-4582" y="-4479"/>
                  <a:pt x="180" y="28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9BF7696D-24D9-2654-F867-45C57B209C67}"/>
              </a:ext>
            </a:extLst>
          </p:cNvPr>
          <p:cNvSpPr/>
          <p:nvPr/>
        </p:nvSpPr>
        <p:spPr>
          <a:xfrm>
            <a:off x="6284855" y="3379794"/>
            <a:ext cx="228683" cy="199296"/>
          </a:xfrm>
          <a:custGeom>
            <a:avLst/>
            <a:gdLst>
              <a:gd name="connsiteX0" fmla="*/ 90545 w 228683"/>
              <a:gd name="connsiteY0" fmla="*/ 17456 h 199296"/>
              <a:gd name="connsiteX1" fmla="*/ 103245 w 228683"/>
              <a:gd name="connsiteY1" fmla="*/ 84131 h 199296"/>
              <a:gd name="connsiteX2" fmla="*/ 74670 w 228683"/>
              <a:gd name="connsiteY2" fmla="*/ 141281 h 199296"/>
              <a:gd name="connsiteX3" fmla="*/ 115945 w 228683"/>
              <a:gd name="connsiteY3" fmla="*/ 80956 h 199296"/>
              <a:gd name="connsiteX4" fmla="*/ 1645 w 228683"/>
              <a:gd name="connsiteY4" fmla="*/ 198431 h 199296"/>
              <a:gd name="connsiteX5" fmla="*/ 217545 w 228683"/>
              <a:gd name="connsiteY5" fmla="*/ 7931 h 199296"/>
              <a:gd name="connsiteX6" fmla="*/ 192145 w 228683"/>
              <a:gd name="connsiteY6" fmla="*/ 33331 h 199296"/>
              <a:gd name="connsiteX7" fmla="*/ 144520 w 228683"/>
              <a:gd name="connsiteY7" fmla="*/ 7931 h 199296"/>
              <a:gd name="connsiteX8" fmla="*/ 154045 w 228683"/>
              <a:gd name="connsiteY8" fmla="*/ 46031 h 199296"/>
              <a:gd name="connsiteX9" fmla="*/ 87370 w 228683"/>
              <a:gd name="connsiteY9" fmla="*/ 103181 h 199296"/>
              <a:gd name="connsiteX10" fmla="*/ 90545 w 228683"/>
              <a:gd name="connsiteY10" fmla="*/ 17456 h 199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8683" h="199296">
                <a:moveTo>
                  <a:pt x="90545" y="17456"/>
                </a:moveTo>
                <a:cubicBezTo>
                  <a:pt x="93191" y="14281"/>
                  <a:pt x="105891" y="63494"/>
                  <a:pt x="103245" y="84131"/>
                </a:cubicBezTo>
                <a:cubicBezTo>
                  <a:pt x="100599" y="104768"/>
                  <a:pt x="72553" y="141810"/>
                  <a:pt x="74670" y="141281"/>
                </a:cubicBezTo>
                <a:cubicBezTo>
                  <a:pt x="76787" y="140752"/>
                  <a:pt x="128116" y="71431"/>
                  <a:pt x="115945" y="80956"/>
                </a:cubicBezTo>
                <a:cubicBezTo>
                  <a:pt x="103774" y="90481"/>
                  <a:pt x="-15288" y="210602"/>
                  <a:pt x="1645" y="198431"/>
                </a:cubicBezTo>
                <a:cubicBezTo>
                  <a:pt x="18578" y="186260"/>
                  <a:pt x="185795" y="35448"/>
                  <a:pt x="217545" y="7931"/>
                </a:cubicBezTo>
                <a:cubicBezTo>
                  <a:pt x="249295" y="-19586"/>
                  <a:pt x="204316" y="33331"/>
                  <a:pt x="192145" y="33331"/>
                </a:cubicBezTo>
                <a:cubicBezTo>
                  <a:pt x="179974" y="33331"/>
                  <a:pt x="150870" y="5814"/>
                  <a:pt x="144520" y="7931"/>
                </a:cubicBezTo>
                <a:cubicBezTo>
                  <a:pt x="138170" y="10048"/>
                  <a:pt x="163570" y="30156"/>
                  <a:pt x="154045" y="46031"/>
                </a:cubicBezTo>
                <a:cubicBezTo>
                  <a:pt x="144520" y="61906"/>
                  <a:pt x="99541" y="104768"/>
                  <a:pt x="87370" y="103181"/>
                </a:cubicBezTo>
                <a:cubicBezTo>
                  <a:pt x="75199" y="101594"/>
                  <a:pt x="87899" y="20631"/>
                  <a:pt x="90545" y="1745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BCE9C266-AC45-E301-1169-51CDB88DC304}"/>
              </a:ext>
            </a:extLst>
          </p:cNvPr>
          <p:cNvSpPr/>
          <p:nvPr/>
        </p:nvSpPr>
        <p:spPr>
          <a:xfrm>
            <a:off x="6246961" y="3468543"/>
            <a:ext cx="214282" cy="205689"/>
          </a:xfrm>
          <a:custGeom>
            <a:avLst/>
            <a:gdLst>
              <a:gd name="connsiteX0" fmla="*/ 210989 w 214282"/>
              <a:gd name="connsiteY0" fmla="*/ 4907 h 205689"/>
              <a:gd name="connsiteX1" fmla="*/ 1439 w 214282"/>
              <a:gd name="connsiteY1" fmla="*/ 204932 h 205689"/>
              <a:gd name="connsiteX2" fmla="*/ 122089 w 214282"/>
              <a:gd name="connsiteY2" fmla="*/ 71582 h 205689"/>
              <a:gd name="connsiteX3" fmla="*/ 210989 w 214282"/>
              <a:gd name="connsiteY3" fmla="*/ 4907 h 205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282" h="205689">
                <a:moveTo>
                  <a:pt x="210989" y="4907"/>
                </a:moveTo>
                <a:cubicBezTo>
                  <a:pt x="190881" y="27132"/>
                  <a:pt x="16255" y="193820"/>
                  <a:pt x="1439" y="204932"/>
                </a:cubicBezTo>
                <a:cubicBezTo>
                  <a:pt x="-13377" y="216044"/>
                  <a:pt x="90339" y="101744"/>
                  <a:pt x="122089" y="71582"/>
                </a:cubicBezTo>
                <a:cubicBezTo>
                  <a:pt x="153839" y="41420"/>
                  <a:pt x="231097" y="-17318"/>
                  <a:pt x="210989" y="490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0C0C72E1-26BF-AA3C-8E7B-3B9F89726F25}"/>
              </a:ext>
            </a:extLst>
          </p:cNvPr>
          <p:cNvSpPr/>
          <p:nvPr/>
        </p:nvSpPr>
        <p:spPr>
          <a:xfrm>
            <a:off x="6435637" y="3451007"/>
            <a:ext cx="203375" cy="114525"/>
          </a:xfrm>
          <a:custGeom>
            <a:avLst/>
            <a:gdLst>
              <a:gd name="connsiteX0" fmla="*/ 88 w 203375"/>
              <a:gd name="connsiteY0" fmla="*/ 41493 h 114525"/>
              <a:gd name="connsiteX1" fmla="*/ 117563 w 203375"/>
              <a:gd name="connsiteY1" fmla="*/ 57368 h 114525"/>
              <a:gd name="connsiteX2" fmla="*/ 165188 w 203375"/>
              <a:gd name="connsiteY2" fmla="*/ 95468 h 114525"/>
              <a:gd name="connsiteX3" fmla="*/ 162013 w 203375"/>
              <a:gd name="connsiteY3" fmla="*/ 66893 h 114525"/>
              <a:gd name="connsiteX4" fmla="*/ 203288 w 203375"/>
              <a:gd name="connsiteY4" fmla="*/ 114518 h 114525"/>
              <a:gd name="connsiteX5" fmla="*/ 149313 w 203375"/>
              <a:gd name="connsiteY5" fmla="*/ 70068 h 114525"/>
              <a:gd name="connsiteX6" fmla="*/ 88988 w 203375"/>
              <a:gd name="connsiteY6" fmla="*/ 218 h 114525"/>
              <a:gd name="connsiteX7" fmla="*/ 127088 w 203375"/>
              <a:gd name="connsiteY7" fmla="*/ 47843 h 114525"/>
              <a:gd name="connsiteX8" fmla="*/ 98513 w 203375"/>
              <a:gd name="connsiteY8" fmla="*/ 41493 h 114525"/>
              <a:gd name="connsiteX9" fmla="*/ 88 w 203375"/>
              <a:gd name="connsiteY9" fmla="*/ 41493 h 114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3375" h="114525">
                <a:moveTo>
                  <a:pt x="88" y="41493"/>
                </a:moveTo>
                <a:cubicBezTo>
                  <a:pt x="3263" y="44139"/>
                  <a:pt x="90046" y="48372"/>
                  <a:pt x="117563" y="57368"/>
                </a:cubicBezTo>
                <a:cubicBezTo>
                  <a:pt x="145080" y="66364"/>
                  <a:pt x="157780" y="93881"/>
                  <a:pt x="165188" y="95468"/>
                </a:cubicBezTo>
                <a:cubicBezTo>
                  <a:pt x="172596" y="97055"/>
                  <a:pt x="155663" y="63718"/>
                  <a:pt x="162013" y="66893"/>
                </a:cubicBezTo>
                <a:cubicBezTo>
                  <a:pt x="168363" y="70068"/>
                  <a:pt x="205405" y="113989"/>
                  <a:pt x="203288" y="114518"/>
                </a:cubicBezTo>
                <a:cubicBezTo>
                  <a:pt x="201171" y="115047"/>
                  <a:pt x="168363" y="89118"/>
                  <a:pt x="149313" y="70068"/>
                </a:cubicBezTo>
                <a:cubicBezTo>
                  <a:pt x="130263" y="51018"/>
                  <a:pt x="92692" y="3922"/>
                  <a:pt x="88988" y="218"/>
                </a:cubicBezTo>
                <a:cubicBezTo>
                  <a:pt x="85284" y="-3486"/>
                  <a:pt x="125501" y="40964"/>
                  <a:pt x="127088" y="47843"/>
                </a:cubicBezTo>
                <a:cubicBezTo>
                  <a:pt x="128675" y="54722"/>
                  <a:pt x="116505" y="41493"/>
                  <a:pt x="98513" y="41493"/>
                </a:cubicBezTo>
                <a:cubicBezTo>
                  <a:pt x="80521" y="41493"/>
                  <a:pt x="-3087" y="38847"/>
                  <a:pt x="88" y="4149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15EBE6D1-FA40-5639-F3E6-6A5617078FFF}"/>
              </a:ext>
            </a:extLst>
          </p:cNvPr>
          <p:cNvSpPr/>
          <p:nvPr/>
        </p:nvSpPr>
        <p:spPr>
          <a:xfrm>
            <a:off x="6442691" y="3422632"/>
            <a:ext cx="113702" cy="54908"/>
          </a:xfrm>
          <a:custGeom>
            <a:avLst/>
            <a:gdLst>
              <a:gd name="connsiteX0" fmla="*/ 113684 w 113702"/>
              <a:gd name="connsiteY0" fmla="*/ 18 h 54908"/>
              <a:gd name="connsiteX1" fmla="*/ 12084 w 113702"/>
              <a:gd name="connsiteY1" fmla="*/ 53993 h 54908"/>
              <a:gd name="connsiteX2" fmla="*/ 21609 w 113702"/>
              <a:gd name="connsiteY2" fmla="*/ 34943 h 54908"/>
              <a:gd name="connsiteX3" fmla="*/ 2559 w 113702"/>
              <a:gd name="connsiteY3" fmla="*/ 47643 h 54908"/>
              <a:gd name="connsiteX4" fmla="*/ 113684 w 113702"/>
              <a:gd name="connsiteY4" fmla="*/ 18 h 5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702" h="54908">
                <a:moveTo>
                  <a:pt x="113684" y="18"/>
                </a:moveTo>
                <a:cubicBezTo>
                  <a:pt x="115272" y="1076"/>
                  <a:pt x="12084" y="53993"/>
                  <a:pt x="12084" y="53993"/>
                </a:cubicBezTo>
                <a:cubicBezTo>
                  <a:pt x="-3262" y="59814"/>
                  <a:pt x="23197" y="36001"/>
                  <a:pt x="21609" y="34943"/>
                </a:cubicBezTo>
                <a:cubicBezTo>
                  <a:pt x="20021" y="33885"/>
                  <a:pt x="-8553" y="52405"/>
                  <a:pt x="2559" y="47643"/>
                </a:cubicBezTo>
                <a:cubicBezTo>
                  <a:pt x="13671" y="42881"/>
                  <a:pt x="112096" y="-1040"/>
                  <a:pt x="113684" y="1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D602F8DE-814F-6EBE-F5E5-CFD10E9F70DF}"/>
              </a:ext>
            </a:extLst>
          </p:cNvPr>
          <p:cNvSpPr/>
          <p:nvPr/>
        </p:nvSpPr>
        <p:spPr>
          <a:xfrm>
            <a:off x="6222880" y="3517866"/>
            <a:ext cx="225609" cy="200509"/>
          </a:xfrm>
          <a:custGeom>
            <a:avLst/>
            <a:gdLst>
              <a:gd name="connsiteX0" fmla="*/ 225545 w 225609"/>
              <a:gd name="connsiteY0" fmla="*/ 34 h 200509"/>
              <a:gd name="connsiteX1" fmla="*/ 76320 w 225609"/>
              <a:gd name="connsiteY1" fmla="*/ 120684 h 200509"/>
              <a:gd name="connsiteX2" fmla="*/ 120 w 225609"/>
              <a:gd name="connsiteY2" fmla="*/ 200059 h 200509"/>
              <a:gd name="connsiteX3" fmla="*/ 92195 w 225609"/>
              <a:gd name="connsiteY3" fmla="*/ 85759 h 200509"/>
              <a:gd name="connsiteX4" fmla="*/ 57270 w 225609"/>
              <a:gd name="connsiteY4" fmla="*/ 107984 h 200509"/>
              <a:gd name="connsiteX5" fmla="*/ 225545 w 225609"/>
              <a:gd name="connsiteY5" fmla="*/ 34 h 200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5609" h="200509">
                <a:moveTo>
                  <a:pt x="225545" y="34"/>
                </a:moveTo>
                <a:cubicBezTo>
                  <a:pt x="228720" y="2151"/>
                  <a:pt x="113891" y="87347"/>
                  <a:pt x="76320" y="120684"/>
                </a:cubicBezTo>
                <a:cubicBezTo>
                  <a:pt x="38749" y="154021"/>
                  <a:pt x="-2526" y="205880"/>
                  <a:pt x="120" y="200059"/>
                </a:cubicBezTo>
                <a:cubicBezTo>
                  <a:pt x="2766" y="194238"/>
                  <a:pt x="82670" y="101105"/>
                  <a:pt x="92195" y="85759"/>
                </a:cubicBezTo>
                <a:cubicBezTo>
                  <a:pt x="101720" y="70413"/>
                  <a:pt x="39808" y="121742"/>
                  <a:pt x="57270" y="107984"/>
                </a:cubicBezTo>
                <a:cubicBezTo>
                  <a:pt x="74732" y="94226"/>
                  <a:pt x="222370" y="-2083"/>
                  <a:pt x="225545" y="3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BA971767-6EBB-121C-1071-A647C193114D}"/>
              </a:ext>
            </a:extLst>
          </p:cNvPr>
          <p:cNvSpPr/>
          <p:nvPr/>
        </p:nvSpPr>
        <p:spPr>
          <a:xfrm>
            <a:off x="6406058" y="3501944"/>
            <a:ext cx="270971" cy="98641"/>
          </a:xfrm>
          <a:custGeom>
            <a:avLst/>
            <a:gdLst>
              <a:gd name="connsiteX0" fmla="*/ 1092 w 270971"/>
              <a:gd name="connsiteY0" fmla="*/ 19131 h 98641"/>
              <a:gd name="connsiteX1" fmla="*/ 99517 w 270971"/>
              <a:gd name="connsiteY1" fmla="*/ 15956 h 98641"/>
              <a:gd name="connsiteX2" fmla="*/ 153492 w 270971"/>
              <a:gd name="connsiteY2" fmla="*/ 57231 h 98641"/>
              <a:gd name="connsiteX3" fmla="*/ 159842 w 270971"/>
              <a:gd name="connsiteY3" fmla="*/ 35006 h 98641"/>
              <a:gd name="connsiteX4" fmla="*/ 191592 w 270971"/>
              <a:gd name="connsiteY4" fmla="*/ 66756 h 98641"/>
              <a:gd name="connsiteX5" fmla="*/ 175717 w 270971"/>
              <a:gd name="connsiteY5" fmla="*/ 98506 h 98641"/>
              <a:gd name="connsiteX6" fmla="*/ 207467 w 270971"/>
              <a:gd name="connsiteY6" fmla="*/ 54056 h 98641"/>
              <a:gd name="connsiteX7" fmla="*/ 270967 w 270971"/>
              <a:gd name="connsiteY7" fmla="*/ 81 h 98641"/>
              <a:gd name="connsiteX8" fmla="*/ 210642 w 270971"/>
              <a:gd name="connsiteY8" fmla="*/ 66756 h 98641"/>
              <a:gd name="connsiteX9" fmla="*/ 169367 w 270971"/>
              <a:gd name="connsiteY9" fmla="*/ 31831 h 98641"/>
              <a:gd name="connsiteX10" fmla="*/ 1092 w 270971"/>
              <a:gd name="connsiteY10" fmla="*/ 19131 h 9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0971" h="98641">
                <a:moveTo>
                  <a:pt x="1092" y="19131"/>
                </a:moveTo>
                <a:cubicBezTo>
                  <a:pt x="-10550" y="16485"/>
                  <a:pt x="74117" y="9606"/>
                  <a:pt x="99517" y="15956"/>
                </a:cubicBezTo>
                <a:cubicBezTo>
                  <a:pt x="124917" y="22306"/>
                  <a:pt x="143438" y="54056"/>
                  <a:pt x="153492" y="57231"/>
                </a:cubicBezTo>
                <a:cubicBezTo>
                  <a:pt x="163546" y="60406"/>
                  <a:pt x="153492" y="33419"/>
                  <a:pt x="159842" y="35006"/>
                </a:cubicBezTo>
                <a:cubicBezTo>
                  <a:pt x="166192" y="36594"/>
                  <a:pt x="188946" y="56173"/>
                  <a:pt x="191592" y="66756"/>
                </a:cubicBezTo>
                <a:cubicBezTo>
                  <a:pt x="194238" y="77339"/>
                  <a:pt x="173071" y="100623"/>
                  <a:pt x="175717" y="98506"/>
                </a:cubicBezTo>
                <a:cubicBezTo>
                  <a:pt x="178363" y="96389"/>
                  <a:pt x="191592" y="70460"/>
                  <a:pt x="207467" y="54056"/>
                </a:cubicBezTo>
                <a:cubicBezTo>
                  <a:pt x="223342" y="37652"/>
                  <a:pt x="270438" y="-2036"/>
                  <a:pt x="270967" y="81"/>
                </a:cubicBezTo>
                <a:cubicBezTo>
                  <a:pt x="271496" y="2198"/>
                  <a:pt x="227575" y="61464"/>
                  <a:pt x="210642" y="66756"/>
                </a:cubicBezTo>
                <a:cubicBezTo>
                  <a:pt x="193709" y="72048"/>
                  <a:pt x="197942" y="40827"/>
                  <a:pt x="169367" y="31831"/>
                </a:cubicBezTo>
                <a:cubicBezTo>
                  <a:pt x="140792" y="22835"/>
                  <a:pt x="12734" y="21777"/>
                  <a:pt x="1092" y="1913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D7B226DC-AF2A-CAB9-F963-26299291C65F}"/>
              </a:ext>
            </a:extLst>
          </p:cNvPr>
          <p:cNvSpPr/>
          <p:nvPr/>
        </p:nvSpPr>
        <p:spPr>
          <a:xfrm>
            <a:off x="6194019" y="3587079"/>
            <a:ext cx="61017" cy="224076"/>
          </a:xfrm>
          <a:custGeom>
            <a:avLst/>
            <a:gdLst>
              <a:gd name="connsiteX0" fmla="*/ 60731 w 61017"/>
              <a:gd name="connsiteY0" fmla="*/ 671 h 224076"/>
              <a:gd name="connsiteX1" fmla="*/ 22631 w 61017"/>
              <a:gd name="connsiteY1" fmla="*/ 57821 h 224076"/>
              <a:gd name="connsiteX2" fmla="*/ 9931 w 61017"/>
              <a:gd name="connsiteY2" fmla="*/ 140371 h 224076"/>
              <a:gd name="connsiteX3" fmla="*/ 25806 w 61017"/>
              <a:gd name="connsiteY3" fmla="*/ 102271 h 224076"/>
              <a:gd name="connsiteX4" fmla="*/ 16281 w 61017"/>
              <a:gd name="connsiteY4" fmla="*/ 222921 h 224076"/>
              <a:gd name="connsiteX5" fmla="*/ 16281 w 61017"/>
              <a:gd name="connsiteY5" fmla="*/ 159421 h 224076"/>
              <a:gd name="connsiteX6" fmla="*/ 406 w 61017"/>
              <a:gd name="connsiteY6" fmla="*/ 95921 h 224076"/>
              <a:gd name="connsiteX7" fmla="*/ 60731 w 61017"/>
              <a:gd name="connsiteY7" fmla="*/ 671 h 22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017" h="224076">
                <a:moveTo>
                  <a:pt x="60731" y="671"/>
                </a:moveTo>
                <a:cubicBezTo>
                  <a:pt x="64435" y="-5679"/>
                  <a:pt x="31098" y="34538"/>
                  <a:pt x="22631" y="57821"/>
                </a:cubicBezTo>
                <a:cubicBezTo>
                  <a:pt x="14164" y="81104"/>
                  <a:pt x="9402" y="132963"/>
                  <a:pt x="9931" y="140371"/>
                </a:cubicBezTo>
                <a:cubicBezTo>
                  <a:pt x="10460" y="147779"/>
                  <a:pt x="24748" y="88513"/>
                  <a:pt x="25806" y="102271"/>
                </a:cubicBezTo>
                <a:cubicBezTo>
                  <a:pt x="26864" y="116029"/>
                  <a:pt x="17868" y="213396"/>
                  <a:pt x="16281" y="222921"/>
                </a:cubicBezTo>
                <a:cubicBezTo>
                  <a:pt x="14693" y="232446"/>
                  <a:pt x="18927" y="180588"/>
                  <a:pt x="16281" y="159421"/>
                </a:cubicBezTo>
                <a:cubicBezTo>
                  <a:pt x="13635" y="138254"/>
                  <a:pt x="-2769" y="115500"/>
                  <a:pt x="406" y="95921"/>
                </a:cubicBezTo>
                <a:cubicBezTo>
                  <a:pt x="3581" y="76342"/>
                  <a:pt x="57027" y="7021"/>
                  <a:pt x="60731" y="67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D3B20ED-C9FD-1491-B0BC-DF270C899695}"/>
              </a:ext>
            </a:extLst>
          </p:cNvPr>
          <p:cNvSpPr/>
          <p:nvPr/>
        </p:nvSpPr>
        <p:spPr>
          <a:xfrm>
            <a:off x="6230978" y="3714746"/>
            <a:ext cx="169885" cy="152412"/>
          </a:xfrm>
          <a:custGeom>
            <a:avLst/>
            <a:gdLst>
              <a:gd name="connsiteX0" fmla="*/ 4722 w 169885"/>
              <a:gd name="connsiteY0" fmla="*/ 4 h 152412"/>
              <a:gd name="connsiteX1" fmla="*/ 20597 w 169885"/>
              <a:gd name="connsiteY1" fmla="*/ 66679 h 152412"/>
              <a:gd name="connsiteX2" fmla="*/ 74572 w 169885"/>
              <a:gd name="connsiteY2" fmla="*/ 111129 h 152412"/>
              <a:gd name="connsiteX3" fmla="*/ 49172 w 169885"/>
              <a:gd name="connsiteY3" fmla="*/ 98429 h 152412"/>
              <a:gd name="connsiteX4" fmla="*/ 128547 w 169885"/>
              <a:gd name="connsiteY4" fmla="*/ 120654 h 152412"/>
              <a:gd name="connsiteX5" fmla="*/ 169822 w 169885"/>
              <a:gd name="connsiteY5" fmla="*/ 152404 h 152412"/>
              <a:gd name="connsiteX6" fmla="*/ 134897 w 169885"/>
              <a:gd name="connsiteY6" fmla="*/ 117479 h 152412"/>
              <a:gd name="connsiteX7" fmla="*/ 26947 w 169885"/>
              <a:gd name="connsiteY7" fmla="*/ 98429 h 152412"/>
              <a:gd name="connsiteX8" fmla="*/ 1547 w 169885"/>
              <a:gd name="connsiteY8" fmla="*/ 63504 h 152412"/>
              <a:gd name="connsiteX9" fmla="*/ 4722 w 169885"/>
              <a:gd name="connsiteY9" fmla="*/ 4 h 1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885" h="152412">
                <a:moveTo>
                  <a:pt x="4722" y="4"/>
                </a:moveTo>
                <a:cubicBezTo>
                  <a:pt x="7897" y="533"/>
                  <a:pt x="8955" y="48158"/>
                  <a:pt x="20597" y="66679"/>
                </a:cubicBezTo>
                <a:cubicBezTo>
                  <a:pt x="32239" y="85200"/>
                  <a:pt x="69810" y="105837"/>
                  <a:pt x="74572" y="111129"/>
                </a:cubicBezTo>
                <a:cubicBezTo>
                  <a:pt x="79335" y="116421"/>
                  <a:pt x="40176" y="96842"/>
                  <a:pt x="49172" y="98429"/>
                </a:cubicBezTo>
                <a:cubicBezTo>
                  <a:pt x="58168" y="100016"/>
                  <a:pt x="108439" y="111658"/>
                  <a:pt x="128547" y="120654"/>
                </a:cubicBezTo>
                <a:cubicBezTo>
                  <a:pt x="148655" y="129650"/>
                  <a:pt x="168764" y="152933"/>
                  <a:pt x="169822" y="152404"/>
                </a:cubicBezTo>
                <a:cubicBezTo>
                  <a:pt x="170880" y="151875"/>
                  <a:pt x="158709" y="126475"/>
                  <a:pt x="134897" y="117479"/>
                </a:cubicBezTo>
                <a:cubicBezTo>
                  <a:pt x="111085" y="108483"/>
                  <a:pt x="49172" y="107425"/>
                  <a:pt x="26947" y="98429"/>
                </a:cubicBezTo>
                <a:cubicBezTo>
                  <a:pt x="4722" y="89433"/>
                  <a:pt x="5251" y="77791"/>
                  <a:pt x="1547" y="63504"/>
                </a:cubicBezTo>
                <a:cubicBezTo>
                  <a:pt x="-2157" y="49217"/>
                  <a:pt x="1547" y="-525"/>
                  <a:pt x="4722" y="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40F9F70B-E2D7-AC53-69EC-BCFBC660EB33}"/>
              </a:ext>
            </a:extLst>
          </p:cNvPr>
          <p:cNvSpPr/>
          <p:nvPr/>
        </p:nvSpPr>
        <p:spPr>
          <a:xfrm>
            <a:off x="6181644" y="3651248"/>
            <a:ext cx="247945" cy="253679"/>
          </a:xfrm>
          <a:custGeom>
            <a:avLst/>
            <a:gdLst>
              <a:gd name="connsiteX0" fmla="*/ 22306 w 247945"/>
              <a:gd name="connsiteY0" fmla="*/ 2 h 253679"/>
              <a:gd name="connsiteX1" fmla="*/ 9606 w 247945"/>
              <a:gd name="connsiteY1" fmla="*/ 120652 h 253679"/>
              <a:gd name="connsiteX2" fmla="*/ 95331 w 247945"/>
              <a:gd name="connsiteY2" fmla="*/ 209552 h 253679"/>
              <a:gd name="connsiteX3" fmla="*/ 92156 w 247945"/>
              <a:gd name="connsiteY3" fmla="*/ 190502 h 253679"/>
              <a:gd name="connsiteX4" fmla="*/ 244556 w 247945"/>
              <a:gd name="connsiteY4" fmla="*/ 250827 h 253679"/>
              <a:gd name="connsiteX5" fmla="*/ 184231 w 247945"/>
              <a:gd name="connsiteY5" fmla="*/ 238127 h 253679"/>
              <a:gd name="connsiteX6" fmla="*/ 28656 w 247945"/>
              <a:gd name="connsiteY6" fmla="*/ 187327 h 253679"/>
              <a:gd name="connsiteX7" fmla="*/ 81 w 247945"/>
              <a:gd name="connsiteY7" fmla="*/ 123827 h 253679"/>
              <a:gd name="connsiteX8" fmla="*/ 22306 w 247945"/>
              <a:gd name="connsiteY8" fmla="*/ 2 h 25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7945" h="253679">
                <a:moveTo>
                  <a:pt x="22306" y="2"/>
                </a:moveTo>
                <a:cubicBezTo>
                  <a:pt x="23893" y="-527"/>
                  <a:pt x="-2565" y="85727"/>
                  <a:pt x="9606" y="120652"/>
                </a:cubicBezTo>
                <a:cubicBezTo>
                  <a:pt x="21777" y="155577"/>
                  <a:pt x="81573" y="197910"/>
                  <a:pt x="95331" y="209552"/>
                </a:cubicBezTo>
                <a:cubicBezTo>
                  <a:pt x="109089" y="221194"/>
                  <a:pt x="67285" y="183623"/>
                  <a:pt x="92156" y="190502"/>
                </a:cubicBezTo>
                <a:cubicBezTo>
                  <a:pt x="117027" y="197381"/>
                  <a:pt x="229210" y="242890"/>
                  <a:pt x="244556" y="250827"/>
                </a:cubicBezTo>
                <a:cubicBezTo>
                  <a:pt x="259902" y="258764"/>
                  <a:pt x="220214" y="248710"/>
                  <a:pt x="184231" y="238127"/>
                </a:cubicBezTo>
                <a:cubicBezTo>
                  <a:pt x="148248" y="227544"/>
                  <a:pt x="59348" y="206377"/>
                  <a:pt x="28656" y="187327"/>
                </a:cubicBezTo>
                <a:cubicBezTo>
                  <a:pt x="-2036" y="168277"/>
                  <a:pt x="1668" y="149756"/>
                  <a:pt x="81" y="123827"/>
                </a:cubicBezTo>
                <a:cubicBezTo>
                  <a:pt x="-1507" y="97898"/>
                  <a:pt x="20719" y="531"/>
                  <a:pt x="22306" y="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3B4A4325-B778-D41D-FA9B-1288B5FBCE31}"/>
              </a:ext>
            </a:extLst>
          </p:cNvPr>
          <p:cNvSpPr/>
          <p:nvPr/>
        </p:nvSpPr>
        <p:spPr>
          <a:xfrm>
            <a:off x="5276266" y="3805420"/>
            <a:ext cx="904086" cy="1052817"/>
          </a:xfrm>
          <a:custGeom>
            <a:avLst/>
            <a:gdLst>
              <a:gd name="connsiteX0" fmla="*/ 902284 w 904086"/>
              <a:gd name="connsiteY0" fmla="*/ 4580 h 1052817"/>
              <a:gd name="connsiteX1" fmla="*/ 419684 w 904086"/>
              <a:gd name="connsiteY1" fmla="*/ 417330 h 1052817"/>
              <a:gd name="connsiteX2" fmla="*/ 397459 w 904086"/>
              <a:gd name="connsiteY2" fmla="*/ 452255 h 1052817"/>
              <a:gd name="connsiteX3" fmla="*/ 753059 w 904086"/>
              <a:gd name="connsiteY3" fmla="*/ 214130 h 1052817"/>
              <a:gd name="connsiteX4" fmla="*/ 349834 w 904086"/>
              <a:gd name="connsiteY4" fmla="*/ 509405 h 1052817"/>
              <a:gd name="connsiteX5" fmla="*/ 264109 w 904086"/>
              <a:gd name="connsiteY5" fmla="*/ 626880 h 1052817"/>
              <a:gd name="connsiteX6" fmla="*/ 295859 w 904086"/>
              <a:gd name="connsiteY6" fmla="*/ 595130 h 1052817"/>
              <a:gd name="connsiteX7" fmla="*/ 260934 w 904086"/>
              <a:gd name="connsiteY7" fmla="*/ 652280 h 1052817"/>
              <a:gd name="connsiteX8" fmla="*/ 133934 w 904086"/>
              <a:gd name="connsiteY8" fmla="*/ 712605 h 1052817"/>
              <a:gd name="connsiteX9" fmla="*/ 197434 w 904086"/>
              <a:gd name="connsiteY9" fmla="*/ 680855 h 1052817"/>
              <a:gd name="connsiteX10" fmla="*/ 172034 w 904086"/>
              <a:gd name="connsiteY10" fmla="*/ 722130 h 1052817"/>
              <a:gd name="connsiteX11" fmla="*/ 187909 w 904086"/>
              <a:gd name="connsiteY11" fmla="*/ 753880 h 1052817"/>
              <a:gd name="connsiteX12" fmla="*/ 146634 w 904086"/>
              <a:gd name="connsiteY12" fmla="*/ 763405 h 1052817"/>
              <a:gd name="connsiteX13" fmla="*/ 146634 w 904086"/>
              <a:gd name="connsiteY13" fmla="*/ 795155 h 1052817"/>
              <a:gd name="connsiteX14" fmla="*/ 51384 w 904086"/>
              <a:gd name="connsiteY14" fmla="*/ 938030 h 1052817"/>
              <a:gd name="connsiteX15" fmla="*/ 584 w 904086"/>
              <a:gd name="connsiteY15" fmla="*/ 1052330 h 1052817"/>
              <a:gd name="connsiteX16" fmla="*/ 83134 w 904086"/>
              <a:gd name="connsiteY16" fmla="*/ 893580 h 1052817"/>
              <a:gd name="connsiteX17" fmla="*/ 480009 w 904086"/>
              <a:gd name="connsiteY17" fmla="*/ 426855 h 1052817"/>
              <a:gd name="connsiteX18" fmla="*/ 378409 w 904086"/>
              <a:gd name="connsiteY18" fmla="*/ 477655 h 1052817"/>
              <a:gd name="connsiteX19" fmla="*/ 667334 w 904086"/>
              <a:gd name="connsiteY19" fmla="*/ 242705 h 1052817"/>
              <a:gd name="connsiteX20" fmla="*/ 508584 w 904086"/>
              <a:gd name="connsiteY20" fmla="*/ 312555 h 1052817"/>
              <a:gd name="connsiteX21" fmla="*/ 708609 w 904086"/>
              <a:gd name="connsiteY21" fmla="*/ 128405 h 1052817"/>
              <a:gd name="connsiteX22" fmla="*/ 587959 w 904086"/>
              <a:gd name="connsiteY22" fmla="*/ 191905 h 1052817"/>
              <a:gd name="connsiteX23" fmla="*/ 902284 w 904086"/>
              <a:gd name="connsiteY23" fmla="*/ 4580 h 1052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04086" h="1052817">
                <a:moveTo>
                  <a:pt x="902284" y="4580"/>
                </a:moveTo>
                <a:cubicBezTo>
                  <a:pt x="874238" y="42151"/>
                  <a:pt x="503821" y="342718"/>
                  <a:pt x="419684" y="417330"/>
                </a:cubicBezTo>
                <a:cubicBezTo>
                  <a:pt x="335546" y="491943"/>
                  <a:pt x="341897" y="486122"/>
                  <a:pt x="397459" y="452255"/>
                </a:cubicBezTo>
                <a:cubicBezTo>
                  <a:pt x="453021" y="418388"/>
                  <a:pt x="760996" y="204605"/>
                  <a:pt x="753059" y="214130"/>
                </a:cubicBezTo>
                <a:cubicBezTo>
                  <a:pt x="745122" y="223655"/>
                  <a:pt x="431326" y="440613"/>
                  <a:pt x="349834" y="509405"/>
                </a:cubicBezTo>
                <a:cubicBezTo>
                  <a:pt x="268342" y="578197"/>
                  <a:pt x="273105" y="612593"/>
                  <a:pt x="264109" y="626880"/>
                </a:cubicBezTo>
                <a:cubicBezTo>
                  <a:pt x="255113" y="641167"/>
                  <a:pt x="296388" y="590897"/>
                  <a:pt x="295859" y="595130"/>
                </a:cubicBezTo>
                <a:cubicBezTo>
                  <a:pt x="295330" y="599363"/>
                  <a:pt x="287921" y="632701"/>
                  <a:pt x="260934" y="652280"/>
                </a:cubicBezTo>
                <a:cubicBezTo>
                  <a:pt x="233947" y="671859"/>
                  <a:pt x="144517" y="707843"/>
                  <a:pt x="133934" y="712605"/>
                </a:cubicBezTo>
                <a:cubicBezTo>
                  <a:pt x="123351" y="717368"/>
                  <a:pt x="191084" y="679268"/>
                  <a:pt x="197434" y="680855"/>
                </a:cubicBezTo>
                <a:cubicBezTo>
                  <a:pt x="203784" y="682443"/>
                  <a:pt x="173621" y="709959"/>
                  <a:pt x="172034" y="722130"/>
                </a:cubicBezTo>
                <a:cubicBezTo>
                  <a:pt x="170447" y="734301"/>
                  <a:pt x="192142" y="747001"/>
                  <a:pt x="187909" y="753880"/>
                </a:cubicBezTo>
                <a:cubicBezTo>
                  <a:pt x="183676" y="760759"/>
                  <a:pt x="153513" y="756526"/>
                  <a:pt x="146634" y="763405"/>
                </a:cubicBezTo>
                <a:cubicBezTo>
                  <a:pt x="139755" y="770284"/>
                  <a:pt x="162509" y="766051"/>
                  <a:pt x="146634" y="795155"/>
                </a:cubicBezTo>
                <a:cubicBezTo>
                  <a:pt x="130759" y="824259"/>
                  <a:pt x="75726" y="895168"/>
                  <a:pt x="51384" y="938030"/>
                </a:cubicBezTo>
                <a:cubicBezTo>
                  <a:pt x="27042" y="980892"/>
                  <a:pt x="-4708" y="1059738"/>
                  <a:pt x="584" y="1052330"/>
                </a:cubicBezTo>
                <a:cubicBezTo>
                  <a:pt x="5876" y="1044922"/>
                  <a:pt x="3230" y="997826"/>
                  <a:pt x="83134" y="893580"/>
                </a:cubicBezTo>
                <a:cubicBezTo>
                  <a:pt x="163038" y="789334"/>
                  <a:pt x="430797" y="496176"/>
                  <a:pt x="480009" y="426855"/>
                </a:cubicBezTo>
                <a:cubicBezTo>
                  <a:pt x="529221" y="357534"/>
                  <a:pt x="347188" y="508347"/>
                  <a:pt x="378409" y="477655"/>
                </a:cubicBezTo>
                <a:cubicBezTo>
                  <a:pt x="409630" y="446963"/>
                  <a:pt x="645638" y="270222"/>
                  <a:pt x="667334" y="242705"/>
                </a:cubicBezTo>
                <a:cubicBezTo>
                  <a:pt x="689030" y="215188"/>
                  <a:pt x="501705" y="331605"/>
                  <a:pt x="508584" y="312555"/>
                </a:cubicBezTo>
                <a:cubicBezTo>
                  <a:pt x="515463" y="293505"/>
                  <a:pt x="695380" y="148513"/>
                  <a:pt x="708609" y="128405"/>
                </a:cubicBezTo>
                <a:cubicBezTo>
                  <a:pt x="721838" y="108297"/>
                  <a:pt x="553563" y="211484"/>
                  <a:pt x="587959" y="191905"/>
                </a:cubicBezTo>
                <a:cubicBezTo>
                  <a:pt x="622355" y="172326"/>
                  <a:pt x="930330" y="-32991"/>
                  <a:pt x="902284" y="458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96EE3CB-2DE0-5768-CDAA-FABA93AB029C}"/>
              </a:ext>
            </a:extLst>
          </p:cNvPr>
          <p:cNvSpPr/>
          <p:nvPr/>
        </p:nvSpPr>
        <p:spPr>
          <a:xfrm>
            <a:off x="6294411" y="4879400"/>
            <a:ext cx="274666" cy="553331"/>
          </a:xfrm>
          <a:custGeom>
            <a:avLst/>
            <a:gdLst>
              <a:gd name="connsiteX0" fmla="*/ 274664 w 274666"/>
              <a:gd name="connsiteY0" fmla="*/ 575 h 553331"/>
              <a:gd name="connsiteX1" fmla="*/ 154014 w 274666"/>
              <a:gd name="connsiteY1" fmla="*/ 127575 h 553331"/>
              <a:gd name="connsiteX2" fmla="*/ 103214 w 274666"/>
              <a:gd name="connsiteY2" fmla="*/ 273625 h 553331"/>
              <a:gd name="connsiteX3" fmla="*/ 144489 w 274666"/>
              <a:gd name="connsiteY3" fmla="*/ 194250 h 553331"/>
              <a:gd name="connsiteX4" fmla="*/ 103214 w 274666"/>
              <a:gd name="connsiteY4" fmla="*/ 340300 h 553331"/>
              <a:gd name="connsiteX5" fmla="*/ 112739 w 274666"/>
              <a:gd name="connsiteY5" fmla="*/ 292675 h 553331"/>
              <a:gd name="connsiteX6" fmla="*/ 93689 w 274666"/>
              <a:gd name="connsiteY6" fmla="*/ 426025 h 553331"/>
              <a:gd name="connsiteX7" fmla="*/ 103214 w 274666"/>
              <a:gd name="connsiteY7" fmla="*/ 365700 h 553331"/>
              <a:gd name="connsiteX8" fmla="*/ 1614 w 274666"/>
              <a:gd name="connsiteY8" fmla="*/ 553025 h 553331"/>
              <a:gd name="connsiteX9" fmla="*/ 46064 w 274666"/>
              <a:gd name="connsiteY9" fmla="*/ 406975 h 553331"/>
              <a:gd name="connsiteX10" fmla="*/ 115914 w 274666"/>
              <a:gd name="connsiteY10" fmla="*/ 299025 h 553331"/>
              <a:gd name="connsiteX11" fmla="*/ 103214 w 274666"/>
              <a:gd name="connsiteY11" fmla="*/ 162500 h 553331"/>
              <a:gd name="connsiteX12" fmla="*/ 150839 w 274666"/>
              <a:gd name="connsiteY12" fmla="*/ 83125 h 553331"/>
              <a:gd name="connsiteX13" fmla="*/ 274664 w 274666"/>
              <a:gd name="connsiteY13" fmla="*/ 575 h 553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4666" h="553331">
                <a:moveTo>
                  <a:pt x="274664" y="575"/>
                </a:moveTo>
                <a:cubicBezTo>
                  <a:pt x="275193" y="7983"/>
                  <a:pt x="182589" y="82067"/>
                  <a:pt x="154014" y="127575"/>
                </a:cubicBezTo>
                <a:cubicBezTo>
                  <a:pt x="125439" y="173083"/>
                  <a:pt x="104801" y="262513"/>
                  <a:pt x="103214" y="273625"/>
                </a:cubicBezTo>
                <a:cubicBezTo>
                  <a:pt x="101627" y="284737"/>
                  <a:pt x="144489" y="183138"/>
                  <a:pt x="144489" y="194250"/>
                </a:cubicBezTo>
                <a:cubicBezTo>
                  <a:pt x="144489" y="205362"/>
                  <a:pt x="108506" y="323896"/>
                  <a:pt x="103214" y="340300"/>
                </a:cubicBezTo>
                <a:cubicBezTo>
                  <a:pt x="97922" y="356704"/>
                  <a:pt x="114326" y="278388"/>
                  <a:pt x="112739" y="292675"/>
                </a:cubicBezTo>
                <a:cubicBezTo>
                  <a:pt x="111152" y="306962"/>
                  <a:pt x="95276" y="413854"/>
                  <a:pt x="93689" y="426025"/>
                </a:cubicBezTo>
                <a:cubicBezTo>
                  <a:pt x="92102" y="438196"/>
                  <a:pt x="118560" y="344533"/>
                  <a:pt x="103214" y="365700"/>
                </a:cubicBezTo>
                <a:cubicBezTo>
                  <a:pt x="87868" y="386867"/>
                  <a:pt x="11139" y="546146"/>
                  <a:pt x="1614" y="553025"/>
                </a:cubicBezTo>
                <a:cubicBezTo>
                  <a:pt x="-7911" y="559904"/>
                  <a:pt x="27014" y="449308"/>
                  <a:pt x="46064" y="406975"/>
                </a:cubicBezTo>
                <a:cubicBezTo>
                  <a:pt x="65114" y="364642"/>
                  <a:pt x="106389" y="339771"/>
                  <a:pt x="115914" y="299025"/>
                </a:cubicBezTo>
                <a:cubicBezTo>
                  <a:pt x="125439" y="258279"/>
                  <a:pt x="97393" y="198483"/>
                  <a:pt x="103214" y="162500"/>
                </a:cubicBezTo>
                <a:cubicBezTo>
                  <a:pt x="109035" y="126517"/>
                  <a:pt x="127556" y="106938"/>
                  <a:pt x="150839" y="83125"/>
                </a:cubicBezTo>
                <a:cubicBezTo>
                  <a:pt x="174122" y="59313"/>
                  <a:pt x="274135" y="-6833"/>
                  <a:pt x="274664" y="57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85B20A3C-1E6F-BBE8-B157-98AB549BEB24}"/>
              </a:ext>
            </a:extLst>
          </p:cNvPr>
          <p:cNvSpPr/>
          <p:nvPr/>
        </p:nvSpPr>
        <p:spPr>
          <a:xfrm>
            <a:off x="4676668" y="4902006"/>
            <a:ext cx="539956" cy="944309"/>
          </a:xfrm>
          <a:custGeom>
            <a:avLst/>
            <a:gdLst>
              <a:gd name="connsiteX0" fmla="*/ 539857 w 539956"/>
              <a:gd name="connsiteY0" fmla="*/ 194 h 944309"/>
              <a:gd name="connsiteX1" fmla="*/ 235057 w 539956"/>
              <a:gd name="connsiteY1" fmla="*/ 530419 h 944309"/>
              <a:gd name="connsiteX2" fmla="*/ 282682 w 539956"/>
              <a:gd name="connsiteY2" fmla="*/ 473269 h 944309"/>
              <a:gd name="connsiteX3" fmla="*/ 108057 w 539956"/>
              <a:gd name="connsiteY3" fmla="*/ 806644 h 944309"/>
              <a:gd name="connsiteX4" fmla="*/ 133457 w 539956"/>
              <a:gd name="connsiteY4" fmla="*/ 768544 h 944309"/>
              <a:gd name="connsiteX5" fmla="*/ 82657 w 539956"/>
              <a:gd name="connsiteY5" fmla="*/ 857444 h 944309"/>
              <a:gd name="connsiteX6" fmla="*/ 54082 w 539956"/>
              <a:gd name="connsiteY6" fmla="*/ 851094 h 944309"/>
              <a:gd name="connsiteX7" fmla="*/ 92182 w 539956"/>
              <a:gd name="connsiteY7" fmla="*/ 892369 h 944309"/>
              <a:gd name="connsiteX8" fmla="*/ 38207 w 539956"/>
              <a:gd name="connsiteY8" fmla="*/ 882844 h 944309"/>
              <a:gd name="connsiteX9" fmla="*/ 50907 w 539956"/>
              <a:gd name="connsiteY9" fmla="*/ 924119 h 944309"/>
              <a:gd name="connsiteX10" fmla="*/ 107 w 539956"/>
              <a:gd name="connsiteY10" fmla="*/ 943169 h 944309"/>
              <a:gd name="connsiteX11" fmla="*/ 66782 w 539956"/>
              <a:gd name="connsiteY11" fmla="*/ 892369 h 944309"/>
              <a:gd name="connsiteX12" fmla="*/ 282682 w 539956"/>
              <a:gd name="connsiteY12" fmla="*/ 539944 h 944309"/>
              <a:gd name="connsiteX13" fmla="*/ 231882 w 539956"/>
              <a:gd name="connsiteY13" fmla="*/ 593919 h 944309"/>
              <a:gd name="connsiteX14" fmla="*/ 368407 w 539956"/>
              <a:gd name="connsiteY14" fmla="*/ 336744 h 944309"/>
              <a:gd name="connsiteX15" fmla="*/ 269982 w 539956"/>
              <a:gd name="connsiteY15" fmla="*/ 466919 h 944309"/>
              <a:gd name="connsiteX16" fmla="*/ 539857 w 539956"/>
              <a:gd name="connsiteY16" fmla="*/ 194 h 944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39956" h="944309">
                <a:moveTo>
                  <a:pt x="539857" y="194"/>
                </a:moveTo>
                <a:cubicBezTo>
                  <a:pt x="534036" y="10777"/>
                  <a:pt x="277919" y="451573"/>
                  <a:pt x="235057" y="530419"/>
                </a:cubicBezTo>
                <a:cubicBezTo>
                  <a:pt x="192195" y="609265"/>
                  <a:pt x="303849" y="427232"/>
                  <a:pt x="282682" y="473269"/>
                </a:cubicBezTo>
                <a:cubicBezTo>
                  <a:pt x="261515" y="519306"/>
                  <a:pt x="132928" y="757432"/>
                  <a:pt x="108057" y="806644"/>
                </a:cubicBezTo>
                <a:cubicBezTo>
                  <a:pt x="83186" y="855856"/>
                  <a:pt x="137690" y="760077"/>
                  <a:pt x="133457" y="768544"/>
                </a:cubicBezTo>
                <a:cubicBezTo>
                  <a:pt x="129224" y="777011"/>
                  <a:pt x="95886" y="843686"/>
                  <a:pt x="82657" y="857444"/>
                </a:cubicBezTo>
                <a:cubicBezTo>
                  <a:pt x="69428" y="871202"/>
                  <a:pt x="52494" y="845273"/>
                  <a:pt x="54082" y="851094"/>
                </a:cubicBezTo>
                <a:cubicBezTo>
                  <a:pt x="55669" y="856915"/>
                  <a:pt x="94828" y="887077"/>
                  <a:pt x="92182" y="892369"/>
                </a:cubicBezTo>
                <a:cubicBezTo>
                  <a:pt x="89536" y="897661"/>
                  <a:pt x="45086" y="877552"/>
                  <a:pt x="38207" y="882844"/>
                </a:cubicBezTo>
                <a:cubicBezTo>
                  <a:pt x="31328" y="888136"/>
                  <a:pt x="57257" y="914065"/>
                  <a:pt x="50907" y="924119"/>
                </a:cubicBezTo>
                <a:cubicBezTo>
                  <a:pt x="44557" y="934173"/>
                  <a:pt x="-2539" y="948461"/>
                  <a:pt x="107" y="943169"/>
                </a:cubicBezTo>
                <a:cubicBezTo>
                  <a:pt x="2753" y="937877"/>
                  <a:pt x="19686" y="959573"/>
                  <a:pt x="66782" y="892369"/>
                </a:cubicBezTo>
                <a:cubicBezTo>
                  <a:pt x="113878" y="825165"/>
                  <a:pt x="255165" y="589686"/>
                  <a:pt x="282682" y="539944"/>
                </a:cubicBezTo>
                <a:cubicBezTo>
                  <a:pt x="310199" y="490202"/>
                  <a:pt x="217594" y="627786"/>
                  <a:pt x="231882" y="593919"/>
                </a:cubicBezTo>
                <a:cubicBezTo>
                  <a:pt x="246170" y="560052"/>
                  <a:pt x="362057" y="357911"/>
                  <a:pt x="368407" y="336744"/>
                </a:cubicBezTo>
                <a:cubicBezTo>
                  <a:pt x="374757" y="315577"/>
                  <a:pt x="244582" y="520365"/>
                  <a:pt x="269982" y="466919"/>
                </a:cubicBezTo>
                <a:cubicBezTo>
                  <a:pt x="295382" y="413473"/>
                  <a:pt x="545678" y="-10389"/>
                  <a:pt x="539857" y="19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030B2447-629B-82D6-19A4-BE2B9803D63B}"/>
              </a:ext>
            </a:extLst>
          </p:cNvPr>
          <p:cNvSpPr/>
          <p:nvPr/>
        </p:nvSpPr>
        <p:spPr>
          <a:xfrm>
            <a:off x="5772676" y="5420937"/>
            <a:ext cx="556951" cy="1027295"/>
          </a:xfrm>
          <a:custGeom>
            <a:avLst/>
            <a:gdLst>
              <a:gd name="connsiteX0" fmla="*/ 548749 w 556951"/>
              <a:gd name="connsiteY0" fmla="*/ 21013 h 1027295"/>
              <a:gd name="connsiteX1" fmla="*/ 34399 w 556951"/>
              <a:gd name="connsiteY1" fmla="*/ 976688 h 1027295"/>
              <a:gd name="connsiteX2" fmla="*/ 85199 w 556951"/>
              <a:gd name="connsiteY2" fmla="*/ 827463 h 1027295"/>
              <a:gd name="connsiteX3" fmla="*/ 389999 w 556951"/>
              <a:gd name="connsiteY3" fmla="*/ 249613 h 1027295"/>
              <a:gd name="connsiteX4" fmla="*/ 355074 w 556951"/>
              <a:gd name="connsiteY4" fmla="*/ 309938 h 1027295"/>
              <a:gd name="connsiteX5" fmla="*/ 548749 w 556951"/>
              <a:gd name="connsiteY5" fmla="*/ 21013 h 1027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6951" h="1027295">
                <a:moveTo>
                  <a:pt x="548749" y="21013"/>
                </a:moveTo>
                <a:cubicBezTo>
                  <a:pt x="495303" y="132138"/>
                  <a:pt x="111657" y="842280"/>
                  <a:pt x="34399" y="976688"/>
                </a:cubicBezTo>
                <a:cubicBezTo>
                  <a:pt x="-42859" y="1111096"/>
                  <a:pt x="25932" y="948642"/>
                  <a:pt x="85199" y="827463"/>
                </a:cubicBezTo>
                <a:cubicBezTo>
                  <a:pt x="144466" y="706284"/>
                  <a:pt x="345020" y="335867"/>
                  <a:pt x="389999" y="249613"/>
                </a:cubicBezTo>
                <a:cubicBezTo>
                  <a:pt x="434978" y="163359"/>
                  <a:pt x="332320" y="345921"/>
                  <a:pt x="355074" y="309938"/>
                </a:cubicBezTo>
                <a:cubicBezTo>
                  <a:pt x="377828" y="273955"/>
                  <a:pt x="602195" y="-90112"/>
                  <a:pt x="548749" y="2101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1BA0FDDA-4266-2003-BAF9-06BB5076BB7B}"/>
              </a:ext>
            </a:extLst>
          </p:cNvPr>
          <p:cNvSpPr/>
          <p:nvPr/>
        </p:nvSpPr>
        <p:spPr>
          <a:xfrm>
            <a:off x="5197475" y="4829892"/>
            <a:ext cx="224093" cy="88183"/>
          </a:xfrm>
          <a:custGeom>
            <a:avLst/>
            <a:gdLst>
              <a:gd name="connsiteX0" fmla="*/ 0 w 224093"/>
              <a:gd name="connsiteY0" fmla="*/ 88183 h 88183"/>
              <a:gd name="connsiteX1" fmla="*/ 219075 w 224093"/>
              <a:gd name="connsiteY1" fmla="*/ 2458 h 88183"/>
              <a:gd name="connsiteX2" fmla="*/ 158750 w 224093"/>
              <a:gd name="connsiteY2" fmla="*/ 21508 h 88183"/>
              <a:gd name="connsiteX3" fmla="*/ 66675 w 224093"/>
              <a:gd name="connsiteY3" fmla="*/ 50083 h 88183"/>
              <a:gd name="connsiteX4" fmla="*/ 0 w 224093"/>
              <a:gd name="connsiteY4" fmla="*/ 88183 h 88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093" h="88183">
                <a:moveTo>
                  <a:pt x="0" y="88183"/>
                </a:moveTo>
                <a:lnTo>
                  <a:pt x="219075" y="2458"/>
                </a:lnTo>
                <a:cubicBezTo>
                  <a:pt x="245533" y="-8655"/>
                  <a:pt x="158750" y="21508"/>
                  <a:pt x="158750" y="21508"/>
                </a:cubicBezTo>
                <a:lnTo>
                  <a:pt x="66675" y="50083"/>
                </a:lnTo>
                <a:lnTo>
                  <a:pt x="0" y="88183"/>
                </a:ln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D03E5626-6D45-308D-B966-68851B4B6C9C}"/>
              </a:ext>
            </a:extLst>
          </p:cNvPr>
          <p:cNvSpPr/>
          <p:nvPr/>
        </p:nvSpPr>
        <p:spPr>
          <a:xfrm>
            <a:off x="5216118" y="4863531"/>
            <a:ext cx="214811" cy="70712"/>
          </a:xfrm>
          <a:custGeom>
            <a:avLst/>
            <a:gdLst>
              <a:gd name="connsiteX0" fmla="*/ 407 w 214811"/>
              <a:gd name="connsiteY0" fmla="*/ 70419 h 70712"/>
              <a:gd name="connsiteX1" fmla="*/ 209957 w 214811"/>
              <a:gd name="connsiteY1" fmla="*/ 569 h 70712"/>
              <a:gd name="connsiteX2" fmla="*/ 152807 w 214811"/>
              <a:gd name="connsiteY2" fmla="*/ 35494 h 70712"/>
              <a:gd name="connsiteX3" fmla="*/ 155982 w 214811"/>
              <a:gd name="connsiteY3" fmla="*/ 25969 h 70712"/>
              <a:gd name="connsiteX4" fmla="*/ 407 w 214811"/>
              <a:gd name="connsiteY4" fmla="*/ 70419 h 7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811" h="70712">
                <a:moveTo>
                  <a:pt x="407" y="70419"/>
                </a:moveTo>
                <a:cubicBezTo>
                  <a:pt x="9403" y="66186"/>
                  <a:pt x="184557" y="6390"/>
                  <a:pt x="209957" y="569"/>
                </a:cubicBezTo>
                <a:cubicBezTo>
                  <a:pt x="235357" y="-5252"/>
                  <a:pt x="152807" y="35494"/>
                  <a:pt x="152807" y="35494"/>
                </a:cubicBezTo>
                <a:cubicBezTo>
                  <a:pt x="143811" y="39727"/>
                  <a:pt x="177678" y="20148"/>
                  <a:pt x="155982" y="25969"/>
                </a:cubicBezTo>
                <a:cubicBezTo>
                  <a:pt x="134286" y="31790"/>
                  <a:pt x="-8589" y="74652"/>
                  <a:pt x="407" y="7041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CBBE80A9-0F3B-145D-3856-FDE8B65696D1}"/>
              </a:ext>
            </a:extLst>
          </p:cNvPr>
          <p:cNvSpPr/>
          <p:nvPr/>
        </p:nvSpPr>
        <p:spPr>
          <a:xfrm>
            <a:off x="5158897" y="4898895"/>
            <a:ext cx="335638" cy="127208"/>
          </a:xfrm>
          <a:custGeom>
            <a:avLst/>
            <a:gdLst>
              <a:gd name="connsiteX0" fmla="*/ 478 w 335638"/>
              <a:gd name="connsiteY0" fmla="*/ 127130 h 127208"/>
              <a:gd name="connsiteX1" fmla="*/ 98903 w 335638"/>
              <a:gd name="connsiteY1" fmla="*/ 35055 h 127208"/>
              <a:gd name="connsiteX2" fmla="*/ 333853 w 335638"/>
              <a:gd name="connsiteY2" fmla="*/ 130 h 127208"/>
              <a:gd name="connsiteX3" fmla="*/ 213203 w 335638"/>
              <a:gd name="connsiteY3" fmla="*/ 22355 h 127208"/>
              <a:gd name="connsiteX4" fmla="*/ 67153 w 335638"/>
              <a:gd name="connsiteY4" fmla="*/ 50930 h 127208"/>
              <a:gd name="connsiteX5" fmla="*/ 478 w 335638"/>
              <a:gd name="connsiteY5" fmla="*/ 127130 h 12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638" h="127208">
                <a:moveTo>
                  <a:pt x="478" y="127130"/>
                </a:moveTo>
                <a:cubicBezTo>
                  <a:pt x="5770" y="124484"/>
                  <a:pt x="43341" y="56222"/>
                  <a:pt x="98903" y="35055"/>
                </a:cubicBezTo>
                <a:cubicBezTo>
                  <a:pt x="154466" y="13888"/>
                  <a:pt x="314803" y="2247"/>
                  <a:pt x="333853" y="130"/>
                </a:cubicBezTo>
                <a:cubicBezTo>
                  <a:pt x="352903" y="-1987"/>
                  <a:pt x="213203" y="22355"/>
                  <a:pt x="213203" y="22355"/>
                </a:cubicBezTo>
                <a:cubicBezTo>
                  <a:pt x="168753" y="30822"/>
                  <a:pt x="99432" y="37172"/>
                  <a:pt x="67153" y="50930"/>
                </a:cubicBezTo>
                <a:cubicBezTo>
                  <a:pt x="34874" y="64688"/>
                  <a:pt x="-4814" y="129776"/>
                  <a:pt x="478" y="12713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EC40AC0B-588A-B2AB-E456-CAA2F107BD9A}"/>
              </a:ext>
            </a:extLst>
          </p:cNvPr>
          <p:cNvSpPr/>
          <p:nvPr/>
        </p:nvSpPr>
        <p:spPr>
          <a:xfrm>
            <a:off x="5406524" y="4850500"/>
            <a:ext cx="898947" cy="572431"/>
          </a:xfrm>
          <a:custGeom>
            <a:avLst/>
            <a:gdLst>
              <a:gd name="connsiteX0" fmla="*/ 3676 w 898947"/>
              <a:gd name="connsiteY0" fmla="*/ 900 h 572431"/>
              <a:gd name="connsiteX1" fmla="*/ 324351 w 898947"/>
              <a:gd name="connsiteY1" fmla="*/ 134250 h 572431"/>
              <a:gd name="connsiteX2" fmla="*/ 324351 w 898947"/>
              <a:gd name="connsiteY2" fmla="*/ 118375 h 572431"/>
              <a:gd name="connsiteX3" fmla="*/ 600576 w 898947"/>
              <a:gd name="connsiteY3" fmla="*/ 264425 h 572431"/>
              <a:gd name="connsiteX4" fmla="*/ 860926 w 898947"/>
              <a:gd name="connsiteY4" fmla="*/ 496200 h 572431"/>
              <a:gd name="connsiteX5" fmla="*/ 895851 w 898947"/>
              <a:gd name="connsiteY5" fmla="*/ 572400 h 572431"/>
              <a:gd name="connsiteX6" fmla="*/ 845051 w 898947"/>
              <a:gd name="connsiteY6" fmla="*/ 489850 h 572431"/>
              <a:gd name="connsiteX7" fmla="*/ 591051 w 898947"/>
              <a:gd name="connsiteY7" fmla="*/ 283475 h 572431"/>
              <a:gd name="connsiteX8" fmla="*/ 321176 w 898947"/>
              <a:gd name="connsiteY8" fmla="*/ 115200 h 572431"/>
              <a:gd name="connsiteX9" fmla="*/ 159251 w 898947"/>
              <a:gd name="connsiteY9" fmla="*/ 77100 h 572431"/>
              <a:gd name="connsiteX10" fmla="*/ 3676 w 898947"/>
              <a:gd name="connsiteY10" fmla="*/ 900 h 57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8947" h="572431">
                <a:moveTo>
                  <a:pt x="3676" y="900"/>
                </a:moveTo>
                <a:cubicBezTo>
                  <a:pt x="31193" y="10425"/>
                  <a:pt x="270905" y="114671"/>
                  <a:pt x="324351" y="134250"/>
                </a:cubicBezTo>
                <a:cubicBezTo>
                  <a:pt x="377797" y="153829"/>
                  <a:pt x="278314" y="96679"/>
                  <a:pt x="324351" y="118375"/>
                </a:cubicBezTo>
                <a:cubicBezTo>
                  <a:pt x="370389" y="140071"/>
                  <a:pt x="511147" y="201454"/>
                  <a:pt x="600576" y="264425"/>
                </a:cubicBezTo>
                <a:cubicBezTo>
                  <a:pt x="690005" y="327396"/>
                  <a:pt x="811714" y="444871"/>
                  <a:pt x="860926" y="496200"/>
                </a:cubicBezTo>
                <a:cubicBezTo>
                  <a:pt x="910138" y="547529"/>
                  <a:pt x="898497" y="573458"/>
                  <a:pt x="895851" y="572400"/>
                </a:cubicBezTo>
                <a:cubicBezTo>
                  <a:pt x="893205" y="571342"/>
                  <a:pt x="895851" y="538004"/>
                  <a:pt x="845051" y="489850"/>
                </a:cubicBezTo>
                <a:cubicBezTo>
                  <a:pt x="794251" y="441696"/>
                  <a:pt x="678363" y="345917"/>
                  <a:pt x="591051" y="283475"/>
                </a:cubicBezTo>
                <a:cubicBezTo>
                  <a:pt x="503739" y="221033"/>
                  <a:pt x="393143" y="149596"/>
                  <a:pt x="321176" y="115200"/>
                </a:cubicBezTo>
                <a:cubicBezTo>
                  <a:pt x="249209" y="80804"/>
                  <a:pt x="207934" y="94033"/>
                  <a:pt x="159251" y="77100"/>
                </a:cubicBezTo>
                <a:cubicBezTo>
                  <a:pt x="110568" y="60167"/>
                  <a:pt x="-23841" y="-8625"/>
                  <a:pt x="3676" y="90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6CD2CE20-E99E-0DD3-3CFC-81FD9B9F62EF}"/>
              </a:ext>
            </a:extLst>
          </p:cNvPr>
          <p:cNvSpPr/>
          <p:nvPr/>
        </p:nvSpPr>
        <p:spPr>
          <a:xfrm>
            <a:off x="5456350" y="4917002"/>
            <a:ext cx="319122" cy="109023"/>
          </a:xfrm>
          <a:custGeom>
            <a:avLst/>
            <a:gdLst>
              <a:gd name="connsiteX0" fmla="*/ 1475 w 319122"/>
              <a:gd name="connsiteY0" fmla="*/ 1073 h 109023"/>
              <a:gd name="connsiteX1" fmla="*/ 271350 w 319122"/>
              <a:gd name="connsiteY1" fmla="*/ 86798 h 109023"/>
              <a:gd name="connsiteX2" fmla="*/ 318975 w 319122"/>
              <a:gd name="connsiteY2" fmla="*/ 109023 h 109023"/>
              <a:gd name="connsiteX3" fmla="*/ 169750 w 319122"/>
              <a:gd name="connsiteY3" fmla="*/ 42348 h 109023"/>
              <a:gd name="connsiteX4" fmla="*/ 1475 w 319122"/>
              <a:gd name="connsiteY4" fmla="*/ 1073 h 10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122" h="109023">
                <a:moveTo>
                  <a:pt x="1475" y="1073"/>
                </a:moveTo>
                <a:cubicBezTo>
                  <a:pt x="18408" y="8481"/>
                  <a:pt x="218433" y="68806"/>
                  <a:pt x="271350" y="86798"/>
                </a:cubicBezTo>
                <a:cubicBezTo>
                  <a:pt x="324267" y="104790"/>
                  <a:pt x="318975" y="109023"/>
                  <a:pt x="318975" y="109023"/>
                </a:cubicBezTo>
                <a:cubicBezTo>
                  <a:pt x="302042" y="101615"/>
                  <a:pt x="221608" y="58223"/>
                  <a:pt x="169750" y="42348"/>
                </a:cubicBezTo>
                <a:cubicBezTo>
                  <a:pt x="117892" y="26473"/>
                  <a:pt x="-15458" y="-6335"/>
                  <a:pt x="1475" y="107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DD61166C-8F18-01CE-057D-138DBD75F6E7}"/>
              </a:ext>
            </a:extLst>
          </p:cNvPr>
          <p:cNvSpPr/>
          <p:nvPr/>
        </p:nvSpPr>
        <p:spPr>
          <a:xfrm>
            <a:off x="5850868" y="5063379"/>
            <a:ext cx="414674" cy="384925"/>
          </a:xfrm>
          <a:custGeom>
            <a:avLst/>
            <a:gdLst>
              <a:gd name="connsiteX0" fmla="*/ 657 w 414674"/>
              <a:gd name="connsiteY0" fmla="*/ 746 h 384925"/>
              <a:gd name="connsiteX1" fmla="*/ 362607 w 414674"/>
              <a:gd name="connsiteY1" fmla="*/ 280146 h 384925"/>
              <a:gd name="connsiteX2" fmla="*/ 413407 w 414674"/>
              <a:gd name="connsiteY2" fmla="*/ 384921 h 384925"/>
              <a:gd name="connsiteX3" fmla="*/ 375307 w 414674"/>
              <a:gd name="connsiteY3" fmla="*/ 283321 h 384925"/>
              <a:gd name="connsiteX4" fmla="*/ 143532 w 414674"/>
              <a:gd name="connsiteY4" fmla="*/ 70596 h 384925"/>
              <a:gd name="connsiteX5" fmla="*/ 270532 w 414674"/>
              <a:gd name="connsiteY5" fmla="*/ 194421 h 384925"/>
              <a:gd name="connsiteX6" fmla="*/ 657 w 414674"/>
              <a:gd name="connsiteY6" fmla="*/ 746 h 38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4674" h="384925">
                <a:moveTo>
                  <a:pt x="657" y="746"/>
                </a:moveTo>
                <a:cubicBezTo>
                  <a:pt x="16003" y="15034"/>
                  <a:pt x="293815" y="216117"/>
                  <a:pt x="362607" y="280146"/>
                </a:cubicBezTo>
                <a:cubicBezTo>
                  <a:pt x="431399" y="344175"/>
                  <a:pt x="411290" y="384392"/>
                  <a:pt x="413407" y="384921"/>
                </a:cubicBezTo>
                <a:cubicBezTo>
                  <a:pt x="415524" y="385450"/>
                  <a:pt x="420286" y="335708"/>
                  <a:pt x="375307" y="283321"/>
                </a:cubicBezTo>
                <a:cubicBezTo>
                  <a:pt x="330328" y="230934"/>
                  <a:pt x="160994" y="85413"/>
                  <a:pt x="143532" y="70596"/>
                </a:cubicBezTo>
                <a:cubicBezTo>
                  <a:pt x="126070" y="55779"/>
                  <a:pt x="297519" y="207121"/>
                  <a:pt x="270532" y="194421"/>
                </a:cubicBezTo>
                <a:cubicBezTo>
                  <a:pt x="243545" y="181721"/>
                  <a:pt x="-14689" y="-13542"/>
                  <a:pt x="657" y="74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52C4B0AF-12DB-375B-8018-79F885C0384B}"/>
              </a:ext>
            </a:extLst>
          </p:cNvPr>
          <p:cNvSpPr/>
          <p:nvPr/>
        </p:nvSpPr>
        <p:spPr>
          <a:xfrm>
            <a:off x="4814500" y="4964665"/>
            <a:ext cx="473289" cy="836352"/>
          </a:xfrm>
          <a:custGeom>
            <a:avLst/>
            <a:gdLst>
              <a:gd name="connsiteX0" fmla="*/ 471875 w 473289"/>
              <a:gd name="connsiteY0" fmla="*/ 1035 h 836352"/>
              <a:gd name="connsiteX1" fmla="*/ 338525 w 473289"/>
              <a:gd name="connsiteY1" fmla="*/ 115335 h 836352"/>
              <a:gd name="connsiteX2" fmla="*/ 240100 w 473289"/>
              <a:gd name="connsiteY2" fmla="*/ 270910 h 836352"/>
              <a:gd name="connsiteX3" fmla="*/ 265500 w 473289"/>
              <a:gd name="connsiteY3" fmla="*/ 220110 h 836352"/>
              <a:gd name="connsiteX4" fmla="*/ 87700 w 473289"/>
              <a:gd name="connsiteY4" fmla="*/ 563010 h 836352"/>
              <a:gd name="connsiteX5" fmla="*/ 122625 w 473289"/>
              <a:gd name="connsiteY5" fmla="*/ 512210 h 836352"/>
              <a:gd name="connsiteX6" fmla="*/ 59125 w 473289"/>
              <a:gd name="connsiteY6" fmla="*/ 667785 h 836352"/>
              <a:gd name="connsiteX7" fmla="*/ 52775 w 473289"/>
              <a:gd name="connsiteY7" fmla="*/ 693185 h 836352"/>
              <a:gd name="connsiteX8" fmla="*/ 52775 w 473289"/>
              <a:gd name="connsiteY8" fmla="*/ 613810 h 836352"/>
              <a:gd name="connsiteX9" fmla="*/ 43250 w 473289"/>
              <a:gd name="connsiteY9" fmla="*/ 759860 h 836352"/>
              <a:gd name="connsiteX10" fmla="*/ 46425 w 473289"/>
              <a:gd name="connsiteY10" fmla="*/ 836060 h 836352"/>
              <a:gd name="connsiteX11" fmla="*/ 36900 w 473289"/>
              <a:gd name="connsiteY11" fmla="*/ 782085 h 836352"/>
              <a:gd name="connsiteX12" fmla="*/ 17850 w 473289"/>
              <a:gd name="connsiteY12" fmla="*/ 683660 h 836352"/>
              <a:gd name="connsiteX13" fmla="*/ 21025 w 473289"/>
              <a:gd name="connsiteY13" fmla="*/ 715410 h 836352"/>
              <a:gd name="connsiteX14" fmla="*/ 281375 w 473289"/>
              <a:gd name="connsiteY14" fmla="*/ 223285 h 836352"/>
              <a:gd name="connsiteX15" fmla="*/ 402025 w 473289"/>
              <a:gd name="connsiteY15" fmla="*/ 67710 h 836352"/>
              <a:gd name="connsiteX16" fmla="*/ 471875 w 473289"/>
              <a:gd name="connsiteY16" fmla="*/ 1035 h 83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3289" h="836352">
                <a:moveTo>
                  <a:pt x="471875" y="1035"/>
                </a:moveTo>
                <a:cubicBezTo>
                  <a:pt x="461292" y="8972"/>
                  <a:pt x="377154" y="70356"/>
                  <a:pt x="338525" y="115335"/>
                </a:cubicBezTo>
                <a:cubicBezTo>
                  <a:pt x="299896" y="160314"/>
                  <a:pt x="252271" y="253448"/>
                  <a:pt x="240100" y="270910"/>
                </a:cubicBezTo>
                <a:cubicBezTo>
                  <a:pt x="227929" y="288372"/>
                  <a:pt x="290900" y="171427"/>
                  <a:pt x="265500" y="220110"/>
                </a:cubicBezTo>
                <a:cubicBezTo>
                  <a:pt x="240100" y="268793"/>
                  <a:pt x="111512" y="514327"/>
                  <a:pt x="87700" y="563010"/>
                </a:cubicBezTo>
                <a:cubicBezTo>
                  <a:pt x="63888" y="611693"/>
                  <a:pt x="127388" y="494747"/>
                  <a:pt x="122625" y="512210"/>
                </a:cubicBezTo>
                <a:cubicBezTo>
                  <a:pt x="117862" y="529673"/>
                  <a:pt x="70767" y="637623"/>
                  <a:pt x="59125" y="667785"/>
                </a:cubicBezTo>
                <a:cubicBezTo>
                  <a:pt x="47483" y="697947"/>
                  <a:pt x="53833" y="702181"/>
                  <a:pt x="52775" y="693185"/>
                </a:cubicBezTo>
                <a:cubicBezTo>
                  <a:pt x="51717" y="684189"/>
                  <a:pt x="54362" y="602698"/>
                  <a:pt x="52775" y="613810"/>
                </a:cubicBezTo>
                <a:cubicBezTo>
                  <a:pt x="51188" y="624922"/>
                  <a:pt x="44308" y="722818"/>
                  <a:pt x="43250" y="759860"/>
                </a:cubicBezTo>
                <a:cubicBezTo>
                  <a:pt x="42192" y="796902"/>
                  <a:pt x="47483" y="832356"/>
                  <a:pt x="46425" y="836060"/>
                </a:cubicBezTo>
                <a:cubicBezTo>
                  <a:pt x="45367" y="839764"/>
                  <a:pt x="41662" y="807485"/>
                  <a:pt x="36900" y="782085"/>
                </a:cubicBezTo>
                <a:cubicBezTo>
                  <a:pt x="32138" y="756685"/>
                  <a:pt x="20496" y="694773"/>
                  <a:pt x="17850" y="683660"/>
                </a:cubicBezTo>
                <a:cubicBezTo>
                  <a:pt x="15204" y="672547"/>
                  <a:pt x="-22896" y="792139"/>
                  <a:pt x="21025" y="715410"/>
                </a:cubicBezTo>
                <a:cubicBezTo>
                  <a:pt x="64946" y="638681"/>
                  <a:pt x="217875" y="331235"/>
                  <a:pt x="281375" y="223285"/>
                </a:cubicBezTo>
                <a:cubicBezTo>
                  <a:pt x="344875" y="115335"/>
                  <a:pt x="372921" y="103164"/>
                  <a:pt x="402025" y="67710"/>
                </a:cubicBezTo>
                <a:cubicBezTo>
                  <a:pt x="431129" y="32256"/>
                  <a:pt x="482458" y="-6902"/>
                  <a:pt x="471875" y="103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5F892C39-8283-A20B-F8C9-EE6FBB09A051}"/>
              </a:ext>
            </a:extLst>
          </p:cNvPr>
          <p:cNvSpPr/>
          <p:nvPr/>
        </p:nvSpPr>
        <p:spPr>
          <a:xfrm>
            <a:off x="5251104" y="4951879"/>
            <a:ext cx="279316" cy="33329"/>
          </a:xfrm>
          <a:custGeom>
            <a:avLst/>
            <a:gdLst>
              <a:gd name="connsiteX0" fmla="*/ 346 w 279316"/>
              <a:gd name="connsiteY0" fmla="*/ 32871 h 33329"/>
              <a:gd name="connsiteX1" fmla="*/ 136871 w 279316"/>
              <a:gd name="connsiteY1" fmla="*/ 20171 h 33329"/>
              <a:gd name="connsiteX2" fmla="*/ 276571 w 279316"/>
              <a:gd name="connsiteY2" fmla="*/ 23346 h 33329"/>
              <a:gd name="connsiteX3" fmla="*/ 225771 w 279316"/>
              <a:gd name="connsiteY3" fmla="*/ 7471 h 33329"/>
              <a:gd name="connsiteX4" fmla="*/ 178146 w 279316"/>
              <a:gd name="connsiteY4" fmla="*/ 1121 h 33329"/>
              <a:gd name="connsiteX5" fmla="*/ 346 w 279316"/>
              <a:gd name="connsiteY5" fmla="*/ 32871 h 33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316" h="33329">
                <a:moveTo>
                  <a:pt x="346" y="32871"/>
                </a:moveTo>
                <a:cubicBezTo>
                  <a:pt x="-6533" y="36046"/>
                  <a:pt x="90834" y="21758"/>
                  <a:pt x="136871" y="20171"/>
                </a:cubicBezTo>
                <a:cubicBezTo>
                  <a:pt x="182908" y="18584"/>
                  <a:pt x="261754" y="25463"/>
                  <a:pt x="276571" y="23346"/>
                </a:cubicBezTo>
                <a:cubicBezTo>
                  <a:pt x="291388" y="21229"/>
                  <a:pt x="242175" y="11175"/>
                  <a:pt x="225771" y="7471"/>
                </a:cubicBezTo>
                <a:cubicBezTo>
                  <a:pt x="209367" y="3767"/>
                  <a:pt x="214658" y="-2583"/>
                  <a:pt x="178146" y="1121"/>
                </a:cubicBezTo>
                <a:cubicBezTo>
                  <a:pt x="141634" y="4825"/>
                  <a:pt x="7225" y="29696"/>
                  <a:pt x="346" y="3287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61AD8DD4-D0EE-FCC8-8DDF-52CED90553C5}"/>
              </a:ext>
            </a:extLst>
          </p:cNvPr>
          <p:cNvSpPr/>
          <p:nvPr/>
        </p:nvSpPr>
        <p:spPr>
          <a:xfrm>
            <a:off x="5556250" y="4987740"/>
            <a:ext cx="536969" cy="287947"/>
          </a:xfrm>
          <a:custGeom>
            <a:avLst/>
            <a:gdLst>
              <a:gd name="connsiteX0" fmla="*/ 0 w 536969"/>
              <a:gd name="connsiteY0" fmla="*/ 185 h 287947"/>
              <a:gd name="connsiteX1" fmla="*/ 219075 w 536969"/>
              <a:gd name="connsiteY1" fmla="*/ 95435 h 287947"/>
              <a:gd name="connsiteX2" fmla="*/ 517525 w 536969"/>
              <a:gd name="connsiteY2" fmla="*/ 279585 h 287947"/>
              <a:gd name="connsiteX3" fmla="*/ 476250 w 536969"/>
              <a:gd name="connsiteY3" fmla="*/ 238310 h 287947"/>
              <a:gd name="connsiteX4" fmla="*/ 219075 w 536969"/>
              <a:gd name="connsiteY4" fmla="*/ 76385 h 287947"/>
              <a:gd name="connsiteX5" fmla="*/ 0 w 536969"/>
              <a:gd name="connsiteY5" fmla="*/ 185 h 28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6969" h="287947">
                <a:moveTo>
                  <a:pt x="0" y="185"/>
                </a:moveTo>
                <a:cubicBezTo>
                  <a:pt x="0" y="3360"/>
                  <a:pt x="132821" y="48868"/>
                  <a:pt x="219075" y="95435"/>
                </a:cubicBezTo>
                <a:cubicBezTo>
                  <a:pt x="305329" y="142002"/>
                  <a:pt x="474663" y="255773"/>
                  <a:pt x="517525" y="279585"/>
                </a:cubicBezTo>
                <a:cubicBezTo>
                  <a:pt x="560388" y="303398"/>
                  <a:pt x="525992" y="272177"/>
                  <a:pt x="476250" y="238310"/>
                </a:cubicBezTo>
                <a:cubicBezTo>
                  <a:pt x="426508" y="204443"/>
                  <a:pt x="298450" y="117660"/>
                  <a:pt x="219075" y="76385"/>
                </a:cubicBezTo>
                <a:cubicBezTo>
                  <a:pt x="139700" y="35110"/>
                  <a:pt x="0" y="-2990"/>
                  <a:pt x="0" y="18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4B4754E4-EF67-629B-AB2E-BA7D558270C2}"/>
              </a:ext>
            </a:extLst>
          </p:cNvPr>
          <p:cNvSpPr/>
          <p:nvPr/>
        </p:nvSpPr>
        <p:spPr>
          <a:xfrm>
            <a:off x="6089507" y="5257777"/>
            <a:ext cx="193374" cy="196660"/>
          </a:xfrm>
          <a:custGeom>
            <a:avLst/>
            <a:gdLst>
              <a:gd name="connsiteX0" fmla="*/ 143 w 193374"/>
              <a:gd name="connsiteY0" fmla="*/ 23 h 196660"/>
              <a:gd name="connsiteX1" fmla="*/ 174768 w 193374"/>
              <a:gd name="connsiteY1" fmla="*/ 161948 h 196660"/>
              <a:gd name="connsiteX2" fmla="*/ 174768 w 193374"/>
              <a:gd name="connsiteY2" fmla="*/ 190523 h 196660"/>
              <a:gd name="connsiteX3" fmla="*/ 54118 w 193374"/>
              <a:gd name="connsiteY3" fmla="*/ 76223 h 196660"/>
              <a:gd name="connsiteX4" fmla="*/ 143018 w 193374"/>
              <a:gd name="connsiteY4" fmla="*/ 149248 h 196660"/>
              <a:gd name="connsiteX5" fmla="*/ 143 w 193374"/>
              <a:gd name="connsiteY5" fmla="*/ 23 h 19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374" h="196660">
                <a:moveTo>
                  <a:pt x="143" y="23"/>
                </a:moveTo>
                <a:cubicBezTo>
                  <a:pt x="5435" y="2140"/>
                  <a:pt x="145664" y="130198"/>
                  <a:pt x="174768" y="161948"/>
                </a:cubicBezTo>
                <a:cubicBezTo>
                  <a:pt x="203872" y="193698"/>
                  <a:pt x="194876" y="204810"/>
                  <a:pt x="174768" y="190523"/>
                </a:cubicBezTo>
                <a:cubicBezTo>
                  <a:pt x="154660" y="176236"/>
                  <a:pt x="59410" y="83102"/>
                  <a:pt x="54118" y="76223"/>
                </a:cubicBezTo>
                <a:cubicBezTo>
                  <a:pt x="48826" y="69344"/>
                  <a:pt x="148839" y="158244"/>
                  <a:pt x="143018" y="149248"/>
                </a:cubicBezTo>
                <a:cubicBezTo>
                  <a:pt x="137197" y="140252"/>
                  <a:pt x="-5149" y="-2094"/>
                  <a:pt x="143" y="2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7F4DE974-9014-4EB9-6B5B-30459C852062}"/>
              </a:ext>
            </a:extLst>
          </p:cNvPr>
          <p:cNvSpPr/>
          <p:nvPr/>
        </p:nvSpPr>
        <p:spPr>
          <a:xfrm>
            <a:off x="6146743" y="5391123"/>
            <a:ext cx="105988" cy="267874"/>
          </a:xfrm>
          <a:custGeom>
            <a:avLst/>
            <a:gdLst>
              <a:gd name="connsiteX0" fmla="*/ 28632 w 105988"/>
              <a:gd name="connsiteY0" fmla="*/ 27 h 267874"/>
              <a:gd name="connsiteX1" fmla="*/ 38157 w 105988"/>
              <a:gd name="connsiteY1" fmla="*/ 146077 h 267874"/>
              <a:gd name="connsiteX2" fmla="*/ 57207 w 105988"/>
              <a:gd name="connsiteY2" fmla="*/ 107977 h 267874"/>
              <a:gd name="connsiteX3" fmla="*/ 57 w 105988"/>
              <a:gd name="connsiteY3" fmla="*/ 266727 h 267874"/>
              <a:gd name="connsiteX4" fmla="*/ 47682 w 105988"/>
              <a:gd name="connsiteY4" fmla="*/ 174652 h 267874"/>
              <a:gd name="connsiteX5" fmla="*/ 104832 w 105988"/>
              <a:gd name="connsiteY5" fmla="*/ 82577 h 267874"/>
              <a:gd name="connsiteX6" fmla="*/ 85782 w 105988"/>
              <a:gd name="connsiteY6" fmla="*/ 47652 h 267874"/>
              <a:gd name="connsiteX7" fmla="*/ 82607 w 105988"/>
              <a:gd name="connsiteY7" fmla="*/ 95277 h 267874"/>
              <a:gd name="connsiteX8" fmla="*/ 57207 w 105988"/>
              <a:gd name="connsiteY8" fmla="*/ 133377 h 267874"/>
              <a:gd name="connsiteX9" fmla="*/ 28632 w 105988"/>
              <a:gd name="connsiteY9" fmla="*/ 27 h 26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988" h="267874">
                <a:moveTo>
                  <a:pt x="28632" y="27"/>
                </a:moveTo>
                <a:cubicBezTo>
                  <a:pt x="25457" y="2144"/>
                  <a:pt x="33395" y="128085"/>
                  <a:pt x="38157" y="146077"/>
                </a:cubicBezTo>
                <a:cubicBezTo>
                  <a:pt x="42920" y="164069"/>
                  <a:pt x="63557" y="87869"/>
                  <a:pt x="57207" y="107977"/>
                </a:cubicBezTo>
                <a:cubicBezTo>
                  <a:pt x="50857" y="128085"/>
                  <a:pt x="1644" y="255615"/>
                  <a:pt x="57" y="266727"/>
                </a:cubicBezTo>
                <a:cubicBezTo>
                  <a:pt x="-1530" y="277839"/>
                  <a:pt x="30220" y="205344"/>
                  <a:pt x="47682" y="174652"/>
                </a:cubicBezTo>
                <a:cubicBezTo>
                  <a:pt x="65145" y="143960"/>
                  <a:pt x="98482" y="103744"/>
                  <a:pt x="104832" y="82577"/>
                </a:cubicBezTo>
                <a:cubicBezTo>
                  <a:pt x="111182" y="61410"/>
                  <a:pt x="89486" y="45535"/>
                  <a:pt x="85782" y="47652"/>
                </a:cubicBezTo>
                <a:cubicBezTo>
                  <a:pt x="82078" y="49769"/>
                  <a:pt x="87370" y="80989"/>
                  <a:pt x="82607" y="95277"/>
                </a:cubicBezTo>
                <a:cubicBezTo>
                  <a:pt x="77844" y="109565"/>
                  <a:pt x="68320" y="147135"/>
                  <a:pt x="57207" y="133377"/>
                </a:cubicBezTo>
                <a:cubicBezTo>
                  <a:pt x="46094" y="119619"/>
                  <a:pt x="31807" y="-2090"/>
                  <a:pt x="28632" y="2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EA818306-D64E-C0B7-BF83-374942D89B02}"/>
              </a:ext>
            </a:extLst>
          </p:cNvPr>
          <p:cNvSpPr/>
          <p:nvPr/>
        </p:nvSpPr>
        <p:spPr>
          <a:xfrm>
            <a:off x="6140450" y="5331383"/>
            <a:ext cx="31580" cy="246534"/>
          </a:xfrm>
          <a:custGeom>
            <a:avLst/>
            <a:gdLst>
              <a:gd name="connsiteX0" fmla="*/ 0 w 31580"/>
              <a:gd name="connsiteY0" fmla="*/ 2617 h 246534"/>
              <a:gd name="connsiteX1" fmla="*/ 28575 w 31580"/>
              <a:gd name="connsiteY1" fmla="*/ 243917 h 246534"/>
              <a:gd name="connsiteX2" fmla="*/ 28575 w 31580"/>
              <a:gd name="connsiteY2" fmla="*/ 123267 h 246534"/>
              <a:gd name="connsiteX3" fmla="*/ 0 w 31580"/>
              <a:gd name="connsiteY3" fmla="*/ 2617 h 246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80" h="246534">
                <a:moveTo>
                  <a:pt x="0" y="2617"/>
                </a:moveTo>
                <a:cubicBezTo>
                  <a:pt x="0" y="22725"/>
                  <a:pt x="23813" y="223809"/>
                  <a:pt x="28575" y="243917"/>
                </a:cubicBezTo>
                <a:cubicBezTo>
                  <a:pt x="33337" y="264025"/>
                  <a:pt x="31750" y="162954"/>
                  <a:pt x="28575" y="123267"/>
                </a:cubicBezTo>
                <a:cubicBezTo>
                  <a:pt x="25400" y="83580"/>
                  <a:pt x="0" y="-17491"/>
                  <a:pt x="0" y="261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26A1581F-B94D-5CBB-A4E1-DC2F281BC94A}"/>
              </a:ext>
            </a:extLst>
          </p:cNvPr>
          <p:cNvSpPr/>
          <p:nvPr/>
        </p:nvSpPr>
        <p:spPr>
          <a:xfrm>
            <a:off x="5963304" y="5250880"/>
            <a:ext cx="174055" cy="756256"/>
          </a:xfrm>
          <a:custGeom>
            <a:avLst/>
            <a:gdLst>
              <a:gd name="connsiteX0" fmla="*/ 126346 w 174055"/>
              <a:gd name="connsiteY0" fmla="*/ 3745 h 756256"/>
              <a:gd name="connsiteX1" fmla="*/ 148571 w 174055"/>
              <a:gd name="connsiteY1" fmla="*/ 168845 h 756256"/>
              <a:gd name="connsiteX2" fmla="*/ 151746 w 174055"/>
              <a:gd name="connsiteY2" fmla="*/ 140270 h 756256"/>
              <a:gd name="connsiteX3" fmla="*/ 161271 w 174055"/>
              <a:gd name="connsiteY3" fmla="*/ 321245 h 756256"/>
              <a:gd name="connsiteX4" fmla="*/ 161271 w 174055"/>
              <a:gd name="connsiteY4" fmla="*/ 270445 h 756256"/>
              <a:gd name="connsiteX5" fmla="*/ 139046 w 174055"/>
              <a:gd name="connsiteY5" fmla="*/ 460945 h 756256"/>
              <a:gd name="connsiteX6" fmla="*/ 145396 w 174055"/>
              <a:gd name="connsiteY6" fmla="*/ 419670 h 756256"/>
              <a:gd name="connsiteX7" fmla="*/ 85071 w 174055"/>
              <a:gd name="connsiteY7" fmla="*/ 575245 h 756256"/>
              <a:gd name="connsiteX8" fmla="*/ 91421 w 174055"/>
              <a:gd name="connsiteY8" fmla="*/ 549845 h 756256"/>
              <a:gd name="connsiteX9" fmla="*/ 2521 w 174055"/>
              <a:gd name="connsiteY9" fmla="*/ 753045 h 756256"/>
              <a:gd name="connsiteX10" fmla="*/ 37446 w 174055"/>
              <a:gd name="connsiteY10" fmla="*/ 651445 h 756256"/>
              <a:gd name="connsiteX11" fmla="*/ 170796 w 174055"/>
              <a:gd name="connsiteY11" fmla="*/ 356170 h 756256"/>
              <a:gd name="connsiteX12" fmla="*/ 126346 w 174055"/>
              <a:gd name="connsiteY12" fmla="*/ 3745 h 75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4055" h="756256">
                <a:moveTo>
                  <a:pt x="126346" y="3745"/>
                </a:moveTo>
                <a:cubicBezTo>
                  <a:pt x="122642" y="-27476"/>
                  <a:pt x="144338" y="146091"/>
                  <a:pt x="148571" y="168845"/>
                </a:cubicBezTo>
                <a:cubicBezTo>
                  <a:pt x="152804" y="191599"/>
                  <a:pt x="149629" y="114870"/>
                  <a:pt x="151746" y="140270"/>
                </a:cubicBezTo>
                <a:cubicBezTo>
                  <a:pt x="153863" y="165670"/>
                  <a:pt x="159684" y="299549"/>
                  <a:pt x="161271" y="321245"/>
                </a:cubicBezTo>
                <a:cubicBezTo>
                  <a:pt x="162858" y="342941"/>
                  <a:pt x="164975" y="247162"/>
                  <a:pt x="161271" y="270445"/>
                </a:cubicBezTo>
                <a:cubicBezTo>
                  <a:pt x="157567" y="293728"/>
                  <a:pt x="141692" y="436074"/>
                  <a:pt x="139046" y="460945"/>
                </a:cubicBezTo>
                <a:cubicBezTo>
                  <a:pt x="136400" y="485816"/>
                  <a:pt x="154392" y="400620"/>
                  <a:pt x="145396" y="419670"/>
                </a:cubicBezTo>
                <a:cubicBezTo>
                  <a:pt x="136400" y="438720"/>
                  <a:pt x="94067" y="553549"/>
                  <a:pt x="85071" y="575245"/>
                </a:cubicBezTo>
                <a:cubicBezTo>
                  <a:pt x="76075" y="596941"/>
                  <a:pt x="105179" y="520212"/>
                  <a:pt x="91421" y="549845"/>
                </a:cubicBezTo>
                <a:cubicBezTo>
                  <a:pt x="77663" y="579478"/>
                  <a:pt x="11517" y="736112"/>
                  <a:pt x="2521" y="753045"/>
                </a:cubicBezTo>
                <a:cubicBezTo>
                  <a:pt x="-6475" y="769978"/>
                  <a:pt x="9400" y="717591"/>
                  <a:pt x="37446" y="651445"/>
                </a:cubicBezTo>
                <a:cubicBezTo>
                  <a:pt x="65492" y="585299"/>
                  <a:pt x="153334" y="459357"/>
                  <a:pt x="170796" y="356170"/>
                </a:cubicBezTo>
                <a:cubicBezTo>
                  <a:pt x="188258" y="252983"/>
                  <a:pt x="130050" y="34966"/>
                  <a:pt x="126346" y="374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91D7C6AC-6103-4979-12BC-3230B5F32352}"/>
              </a:ext>
            </a:extLst>
          </p:cNvPr>
          <p:cNvSpPr/>
          <p:nvPr/>
        </p:nvSpPr>
        <p:spPr>
          <a:xfrm>
            <a:off x="5660226" y="5962245"/>
            <a:ext cx="340722" cy="213139"/>
          </a:xfrm>
          <a:custGeom>
            <a:avLst/>
            <a:gdLst>
              <a:gd name="connsiteX0" fmla="*/ 799 w 340722"/>
              <a:gd name="connsiteY0" fmla="*/ 213130 h 213139"/>
              <a:gd name="connsiteX1" fmla="*/ 172249 w 340722"/>
              <a:gd name="connsiteY1" fmla="*/ 165505 h 213139"/>
              <a:gd name="connsiteX2" fmla="*/ 340524 w 340722"/>
              <a:gd name="connsiteY2" fmla="*/ 405 h 213139"/>
              <a:gd name="connsiteX3" fmla="*/ 207174 w 340722"/>
              <a:gd name="connsiteY3" fmla="*/ 117880 h 213139"/>
              <a:gd name="connsiteX4" fmla="*/ 248449 w 340722"/>
              <a:gd name="connsiteY4" fmla="*/ 86130 h 213139"/>
              <a:gd name="connsiteX5" fmla="*/ 115099 w 340722"/>
              <a:gd name="connsiteY5" fmla="*/ 168680 h 213139"/>
              <a:gd name="connsiteX6" fmla="*/ 799 w 340722"/>
              <a:gd name="connsiteY6" fmla="*/ 213130 h 21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722" h="213139">
                <a:moveTo>
                  <a:pt x="799" y="213130"/>
                </a:moveTo>
                <a:cubicBezTo>
                  <a:pt x="10324" y="212601"/>
                  <a:pt x="115628" y="200959"/>
                  <a:pt x="172249" y="165505"/>
                </a:cubicBezTo>
                <a:cubicBezTo>
                  <a:pt x="228870" y="130051"/>
                  <a:pt x="334703" y="8342"/>
                  <a:pt x="340524" y="405"/>
                </a:cubicBezTo>
                <a:cubicBezTo>
                  <a:pt x="346345" y="-7532"/>
                  <a:pt x="222520" y="103592"/>
                  <a:pt x="207174" y="117880"/>
                </a:cubicBezTo>
                <a:cubicBezTo>
                  <a:pt x="191828" y="132167"/>
                  <a:pt x="263795" y="77663"/>
                  <a:pt x="248449" y="86130"/>
                </a:cubicBezTo>
                <a:cubicBezTo>
                  <a:pt x="233103" y="94597"/>
                  <a:pt x="161136" y="146455"/>
                  <a:pt x="115099" y="168680"/>
                </a:cubicBezTo>
                <a:cubicBezTo>
                  <a:pt x="69062" y="190905"/>
                  <a:pt x="-8726" y="213659"/>
                  <a:pt x="799" y="21313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4C5AADCA-04F9-8954-25B0-AE0DF4007235}"/>
              </a:ext>
            </a:extLst>
          </p:cNvPr>
          <p:cNvSpPr/>
          <p:nvPr/>
        </p:nvSpPr>
        <p:spPr>
          <a:xfrm>
            <a:off x="4842758" y="5790147"/>
            <a:ext cx="799386" cy="383828"/>
          </a:xfrm>
          <a:custGeom>
            <a:avLst/>
            <a:gdLst>
              <a:gd name="connsiteX0" fmla="*/ 11817 w 799386"/>
              <a:gd name="connsiteY0" fmla="*/ 4228 h 383828"/>
              <a:gd name="connsiteX1" fmla="*/ 278517 w 799386"/>
              <a:gd name="connsiteY1" fmla="*/ 112178 h 383828"/>
              <a:gd name="connsiteX2" fmla="*/ 589667 w 799386"/>
              <a:gd name="connsiteY2" fmla="*/ 242353 h 383828"/>
              <a:gd name="connsiteX3" fmla="*/ 796042 w 799386"/>
              <a:gd name="connsiteY3" fmla="*/ 382053 h 383828"/>
              <a:gd name="connsiteX4" fmla="*/ 694442 w 799386"/>
              <a:gd name="connsiteY4" fmla="*/ 312203 h 383828"/>
              <a:gd name="connsiteX5" fmla="*/ 402342 w 799386"/>
              <a:gd name="connsiteY5" fmla="*/ 182028 h 383828"/>
              <a:gd name="connsiteX6" fmla="*/ 681742 w 799386"/>
              <a:gd name="connsiteY6" fmla="*/ 321728 h 383828"/>
              <a:gd name="connsiteX7" fmla="*/ 329317 w 799386"/>
              <a:gd name="connsiteY7" fmla="*/ 150278 h 383828"/>
              <a:gd name="connsiteX8" fmla="*/ 75317 w 799386"/>
              <a:gd name="connsiteY8" fmla="*/ 32803 h 383828"/>
              <a:gd name="connsiteX9" fmla="*/ 11817 w 799386"/>
              <a:gd name="connsiteY9" fmla="*/ 4228 h 383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9386" h="383828">
                <a:moveTo>
                  <a:pt x="11817" y="4228"/>
                </a:moveTo>
                <a:cubicBezTo>
                  <a:pt x="45684" y="17457"/>
                  <a:pt x="278517" y="112178"/>
                  <a:pt x="278517" y="112178"/>
                </a:cubicBezTo>
                <a:cubicBezTo>
                  <a:pt x="374825" y="151866"/>
                  <a:pt x="503413" y="197374"/>
                  <a:pt x="589667" y="242353"/>
                </a:cubicBezTo>
                <a:cubicBezTo>
                  <a:pt x="675921" y="287332"/>
                  <a:pt x="778580" y="370411"/>
                  <a:pt x="796042" y="382053"/>
                </a:cubicBezTo>
                <a:cubicBezTo>
                  <a:pt x="813504" y="393695"/>
                  <a:pt x="760059" y="345541"/>
                  <a:pt x="694442" y="312203"/>
                </a:cubicBezTo>
                <a:cubicBezTo>
                  <a:pt x="628825" y="278866"/>
                  <a:pt x="404459" y="180440"/>
                  <a:pt x="402342" y="182028"/>
                </a:cubicBezTo>
                <a:cubicBezTo>
                  <a:pt x="400225" y="183616"/>
                  <a:pt x="693913" y="327020"/>
                  <a:pt x="681742" y="321728"/>
                </a:cubicBezTo>
                <a:cubicBezTo>
                  <a:pt x="669571" y="316436"/>
                  <a:pt x="430388" y="198432"/>
                  <a:pt x="329317" y="150278"/>
                </a:cubicBezTo>
                <a:cubicBezTo>
                  <a:pt x="228246" y="102124"/>
                  <a:pt x="128234" y="54499"/>
                  <a:pt x="75317" y="32803"/>
                </a:cubicBezTo>
                <a:cubicBezTo>
                  <a:pt x="22400" y="11107"/>
                  <a:pt x="-22050" y="-9001"/>
                  <a:pt x="11817" y="422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493A491B-BA8A-ED58-E36F-D5E45C4F0110}"/>
              </a:ext>
            </a:extLst>
          </p:cNvPr>
          <p:cNvSpPr/>
          <p:nvPr/>
        </p:nvSpPr>
        <p:spPr>
          <a:xfrm>
            <a:off x="5279224" y="5997051"/>
            <a:ext cx="404522" cy="222166"/>
          </a:xfrm>
          <a:custGeom>
            <a:avLst/>
            <a:gdLst>
              <a:gd name="connsiteX0" fmla="*/ 3976 w 404522"/>
              <a:gd name="connsiteY0" fmla="*/ 3699 h 222166"/>
              <a:gd name="connsiteX1" fmla="*/ 384976 w 404522"/>
              <a:gd name="connsiteY1" fmla="*/ 213249 h 222166"/>
              <a:gd name="connsiteX2" fmla="*/ 340526 w 404522"/>
              <a:gd name="connsiteY2" fmla="*/ 178324 h 222166"/>
              <a:gd name="connsiteX3" fmla="*/ 264326 w 404522"/>
              <a:gd name="connsiteY3" fmla="*/ 130699 h 222166"/>
              <a:gd name="connsiteX4" fmla="*/ 188126 w 404522"/>
              <a:gd name="connsiteY4" fmla="*/ 83074 h 222166"/>
              <a:gd name="connsiteX5" fmla="*/ 3976 w 404522"/>
              <a:gd name="connsiteY5" fmla="*/ 3699 h 22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522" h="222166">
                <a:moveTo>
                  <a:pt x="3976" y="3699"/>
                </a:moveTo>
                <a:cubicBezTo>
                  <a:pt x="36784" y="25395"/>
                  <a:pt x="328884" y="184145"/>
                  <a:pt x="384976" y="213249"/>
                </a:cubicBezTo>
                <a:cubicBezTo>
                  <a:pt x="441068" y="242353"/>
                  <a:pt x="360634" y="192082"/>
                  <a:pt x="340526" y="178324"/>
                </a:cubicBezTo>
                <a:cubicBezTo>
                  <a:pt x="320418" y="164566"/>
                  <a:pt x="264326" y="130699"/>
                  <a:pt x="264326" y="130699"/>
                </a:cubicBezTo>
                <a:cubicBezTo>
                  <a:pt x="238926" y="114824"/>
                  <a:pt x="225168" y="104241"/>
                  <a:pt x="188126" y="83074"/>
                </a:cubicBezTo>
                <a:cubicBezTo>
                  <a:pt x="151084" y="61907"/>
                  <a:pt x="-28832" y="-17997"/>
                  <a:pt x="3976" y="369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F4F45462-3339-88C3-7A40-A70F472CC3AF}"/>
              </a:ext>
            </a:extLst>
          </p:cNvPr>
          <p:cNvSpPr/>
          <p:nvPr/>
        </p:nvSpPr>
        <p:spPr>
          <a:xfrm>
            <a:off x="5648303" y="6026008"/>
            <a:ext cx="342929" cy="177942"/>
          </a:xfrm>
          <a:custGeom>
            <a:avLst/>
            <a:gdLst>
              <a:gd name="connsiteX0" fmla="*/ 342922 w 342929"/>
              <a:gd name="connsiteY0" fmla="*/ 142 h 177942"/>
              <a:gd name="connsiteX1" fmla="*/ 200047 w 342929"/>
              <a:gd name="connsiteY1" fmla="*/ 111267 h 177942"/>
              <a:gd name="connsiteX2" fmla="*/ 114322 w 342929"/>
              <a:gd name="connsiteY2" fmla="*/ 146192 h 177942"/>
              <a:gd name="connsiteX3" fmla="*/ 22 w 342929"/>
              <a:gd name="connsiteY3" fmla="*/ 177942 h 177942"/>
              <a:gd name="connsiteX4" fmla="*/ 123847 w 342929"/>
              <a:gd name="connsiteY4" fmla="*/ 146192 h 177942"/>
              <a:gd name="connsiteX5" fmla="*/ 193697 w 342929"/>
              <a:gd name="connsiteY5" fmla="*/ 136667 h 177942"/>
              <a:gd name="connsiteX6" fmla="*/ 342922 w 342929"/>
              <a:gd name="connsiteY6" fmla="*/ 142 h 177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2929" h="177942">
                <a:moveTo>
                  <a:pt x="342922" y="142"/>
                </a:moveTo>
                <a:cubicBezTo>
                  <a:pt x="343980" y="-4091"/>
                  <a:pt x="238147" y="86925"/>
                  <a:pt x="200047" y="111267"/>
                </a:cubicBezTo>
                <a:cubicBezTo>
                  <a:pt x="161947" y="135609"/>
                  <a:pt x="147659" y="135080"/>
                  <a:pt x="114322" y="146192"/>
                </a:cubicBezTo>
                <a:cubicBezTo>
                  <a:pt x="80985" y="157304"/>
                  <a:pt x="-1565" y="177942"/>
                  <a:pt x="22" y="177942"/>
                </a:cubicBezTo>
                <a:cubicBezTo>
                  <a:pt x="1609" y="177942"/>
                  <a:pt x="91568" y="153071"/>
                  <a:pt x="123847" y="146192"/>
                </a:cubicBezTo>
                <a:cubicBezTo>
                  <a:pt x="156126" y="139313"/>
                  <a:pt x="155597" y="155188"/>
                  <a:pt x="193697" y="136667"/>
                </a:cubicBezTo>
                <a:cubicBezTo>
                  <a:pt x="231797" y="118146"/>
                  <a:pt x="341864" y="4375"/>
                  <a:pt x="342922" y="14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C5A09B20-2781-EF18-5F6B-BF6BCC38105A}"/>
              </a:ext>
            </a:extLst>
          </p:cNvPr>
          <p:cNvSpPr/>
          <p:nvPr/>
        </p:nvSpPr>
        <p:spPr>
          <a:xfrm>
            <a:off x="4774329" y="5740380"/>
            <a:ext cx="507575" cy="284130"/>
          </a:xfrm>
          <a:custGeom>
            <a:avLst/>
            <a:gdLst>
              <a:gd name="connsiteX0" fmla="*/ 38971 w 507575"/>
              <a:gd name="connsiteY0" fmla="*/ 20 h 284130"/>
              <a:gd name="connsiteX1" fmla="*/ 111996 w 507575"/>
              <a:gd name="connsiteY1" fmla="*/ 104795 h 284130"/>
              <a:gd name="connsiteX2" fmla="*/ 331071 w 507575"/>
              <a:gd name="connsiteY2" fmla="*/ 209570 h 284130"/>
              <a:gd name="connsiteX3" fmla="*/ 296146 w 507575"/>
              <a:gd name="connsiteY3" fmla="*/ 184170 h 284130"/>
              <a:gd name="connsiteX4" fmla="*/ 454896 w 507575"/>
              <a:gd name="connsiteY4" fmla="*/ 266720 h 284130"/>
              <a:gd name="connsiteX5" fmla="*/ 502521 w 507575"/>
              <a:gd name="connsiteY5" fmla="*/ 279420 h 284130"/>
              <a:gd name="connsiteX6" fmla="*/ 350121 w 507575"/>
              <a:gd name="connsiteY6" fmla="*/ 206395 h 284130"/>
              <a:gd name="connsiteX7" fmla="*/ 229471 w 507575"/>
              <a:gd name="connsiteY7" fmla="*/ 155595 h 284130"/>
              <a:gd name="connsiteX8" fmla="*/ 96121 w 507575"/>
              <a:gd name="connsiteY8" fmla="*/ 111145 h 284130"/>
              <a:gd name="connsiteX9" fmla="*/ 871 w 507575"/>
              <a:gd name="connsiteY9" fmla="*/ 57170 h 284130"/>
              <a:gd name="connsiteX10" fmla="*/ 48496 w 507575"/>
              <a:gd name="connsiteY10" fmla="*/ 95270 h 284130"/>
              <a:gd name="connsiteX11" fmla="*/ 38971 w 507575"/>
              <a:gd name="connsiteY11" fmla="*/ 20 h 284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7575" h="284130">
                <a:moveTo>
                  <a:pt x="38971" y="20"/>
                </a:moveTo>
                <a:cubicBezTo>
                  <a:pt x="49554" y="1608"/>
                  <a:pt x="63313" y="69870"/>
                  <a:pt x="111996" y="104795"/>
                </a:cubicBezTo>
                <a:cubicBezTo>
                  <a:pt x="160679" y="139720"/>
                  <a:pt x="300379" y="196341"/>
                  <a:pt x="331071" y="209570"/>
                </a:cubicBezTo>
                <a:cubicBezTo>
                  <a:pt x="361763" y="222799"/>
                  <a:pt x="275509" y="174645"/>
                  <a:pt x="296146" y="184170"/>
                </a:cubicBezTo>
                <a:cubicBezTo>
                  <a:pt x="316783" y="193695"/>
                  <a:pt x="420500" y="250845"/>
                  <a:pt x="454896" y="266720"/>
                </a:cubicBezTo>
                <a:cubicBezTo>
                  <a:pt x="489292" y="282595"/>
                  <a:pt x="519983" y="289474"/>
                  <a:pt x="502521" y="279420"/>
                </a:cubicBezTo>
                <a:cubicBezTo>
                  <a:pt x="485059" y="269366"/>
                  <a:pt x="395629" y="227033"/>
                  <a:pt x="350121" y="206395"/>
                </a:cubicBezTo>
                <a:cubicBezTo>
                  <a:pt x="304613" y="185757"/>
                  <a:pt x="271804" y="171470"/>
                  <a:pt x="229471" y="155595"/>
                </a:cubicBezTo>
                <a:cubicBezTo>
                  <a:pt x="187138" y="139720"/>
                  <a:pt x="134221" y="127549"/>
                  <a:pt x="96121" y="111145"/>
                </a:cubicBezTo>
                <a:cubicBezTo>
                  <a:pt x="58021" y="94741"/>
                  <a:pt x="8808" y="59816"/>
                  <a:pt x="871" y="57170"/>
                </a:cubicBezTo>
                <a:cubicBezTo>
                  <a:pt x="-7066" y="54524"/>
                  <a:pt x="41617" y="101620"/>
                  <a:pt x="48496" y="95270"/>
                </a:cubicBezTo>
                <a:cubicBezTo>
                  <a:pt x="55375" y="88920"/>
                  <a:pt x="28388" y="-1568"/>
                  <a:pt x="38971" y="2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84BF305F-C6EF-B3E7-66FE-D573BCF09F94}"/>
              </a:ext>
            </a:extLst>
          </p:cNvPr>
          <p:cNvSpPr/>
          <p:nvPr/>
        </p:nvSpPr>
        <p:spPr>
          <a:xfrm>
            <a:off x="5327092" y="6045533"/>
            <a:ext cx="467279" cy="304875"/>
          </a:xfrm>
          <a:custGeom>
            <a:avLst/>
            <a:gdLst>
              <a:gd name="connsiteX0" fmla="*/ 3733 w 467279"/>
              <a:gd name="connsiteY0" fmla="*/ 2842 h 304875"/>
              <a:gd name="connsiteX1" fmla="*/ 460933 w 467279"/>
              <a:gd name="connsiteY1" fmla="*/ 301292 h 304875"/>
              <a:gd name="connsiteX2" fmla="*/ 254558 w 467279"/>
              <a:gd name="connsiteY2" fmla="*/ 158417 h 304875"/>
              <a:gd name="connsiteX3" fmla="*/ 3733 w 467279"/>
              <a:gd name="connsiteY3" fmla="*/ 2842 h 3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7279" h="304875">
                <a:moveTo>
                  <a:pt x="3733" y="2842"/>
                </a:moveTo>
                <a:cubicBezTo>
                  <a:pt x="38129" y="26655"/>
                  <a:pt x="419129" y="275363"/>
                  <a:pt x="460933" y="301292"/>
                </a:cubicBezTo>
                <a:cubicBezTo>
                  <a:pt x="502737" y="327221"/>
                  <a:pt x="327054" y="205513"/>
                  <a:pt x="254558" y="158417"/>
                </a:cubicBezTo>
                <a:cubicBezTo>
                  <a:pt x="182062" y="111321"/>
                  <a:pt x="-30663" y="-20971"/>
                  <a:pt x="3733" y="284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747EBF1D-7338-DC8A-ACD6-748FDE84069B}"/>
              </a:ext>
            </a:extLst>
          </p:cNvPr>
          <p:cNvSpPr/>
          <p:nvPr/>
        </p:nvSpPr>
        <p:spPr>
          <a:xfrm>
            <a:off x="4679172" y="5806980"/>
            <a:ext cx="391462" cy="146479"/>
          </a:xfrm>
          <a:custGeom>
            <a:avLst/>
            <a:gdLst>
              <a:gd name="connsiteX0" fmla="*/ 778 w 391462"/>
              <a:gd name="connsiteY0" fmla="*/ 57245 h 146479"/>
              <a:gd name="connsiteX1" fmla="*/ 150003 w 391462"/>
              <a:gd name="connsiteY1" fmla="*/ 92170 h 146479"/>
              <a:gd name="connsiteX2" fmla="*/ 226203 w 391462"/>
              <a:gd name="connsiteY2" fmla="*/ 133445 h 146479"/>
              <a:gd name="connsiteX3" fmla="*/ 216678 w 391462"/>
              <a:gd name="connsiteY3" fmla="*/ 117570 h 146479"/>
              <a:gd name="connsiteX4" fmla="*/ 299228 w 391462"/>
              <a:gd name="connsiteY4" fmla="*/ 130270 h 146479"/>
              <a:gd name="connsiteX5" fmla="*/ 334153 w 391462"/>
              <a:gd name="connsiteY5" fmla="*/ 146145 h 146479"/>
              <a:gd name="connsiteX6" fmla="*/ 391303 w 391462"/>
              <a:gd name="connsiteY6" fmla="*/ 114395 h 146479"/>
              <a:gd name="connsiteX7" fmla="*/ 315103 w 391462"/>
              <a:gd name="connsiteY7" fmla="*/ 130270 h 146479"/>
              <a:gd name="connsiteX8" fmla="*/ 181753 w 391462"/>
              <a:gd name="connsiteY8" fmla="*/ 95345 h 146479"/>
              <a:gd name="connsiteX9" fmla="*/ 111903 w 391462"/>
              <a:gd name="connsiteY9" fmla="*/ 76295 h 146479"/>
              <a:gd name="connsiteX10" fmla="*/ 67453 w 391462"/>
              <a:gd name="connsiteY10" fmla="*/ 95 h 146479"/>
              <a:gd name="connsiteX11" fmla="*/ 89678 w 391462"/>
              <a:gd name="connsiteY11" fmla="*/ 60420 h 146479"/>
              <a:gd name="connsiteX12" fmla="*/ 778 w 391462"/>
              <a:gd name="connsiteY12" fmla="*/ 57245 h 14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1462" h="146479">
                <a:moveTo>
                  <a:pt x="778" y="57245"/>
                </a:moveTo>
                <a:cubicBezTo>
                  <a:pt x="10832" y="62537"/>
                  <a:pt x="112432" y="79470"/>
                  <a:pt x="150003" y="92170"/>
                </a:cubicBezTo>
                <a:cubicBezTo>
                  <a:pt x="187574" y="104870"/>
                  <a:pt x="226203" y="133445"/>
                  <a:pt x="226203" y="133445"/>
                </a:cubicBezTo>
                <a:cubicBezTo>
                  <a:pt x="237316" y="137678"/>
                  <a:pt x="204507" y="118099"/>
                  <a:pt x="216678" y="117570"/>
                </a:cubicBezTo>
                <a:cubicBezTo>
                  <a:pt x="228849" y="117041"/>
                  <a:pt x="279649" y="125508"/>
                  <a:pt x="299228" y="130270"/>
                </a:cubicBezTo>
                <a:cubicBezTo>
                  <a:pt x="318807" y="135032"/>
                  <a:pt x="318807" y="148791"/>
                  <a:pt x="334153" y="146145"/>
                </a:cubicBezTo>
                <a:cubicBezTo>
                  <a:pt x="349499" y="143499"/>
                  <a:pt x="394478" y="117041"/>
                  <a:pt x="391303" y="114395"/>
                </a:cubicBezTo>
                <a:cubicBezTo>
                  <a:pt x="388128" y="111749"/>
                  <a:pt x="350028" y="133445"/>
                  <a:pt x="315103" y="130270"/>
                </a:cubicBezTo>
                <a:cubicBezTo>
                  <a:pt x="280178" y="127095"/>
                  <a:pt x="181753" y="95345"/>
                  <a:pt x="181753" y="95345"/>
                </a:cubicBezTo>
                <a:cubicBezTo>
                  <a:pt x="147886" y="86349"/>
                  <a:pt x="130953" y="92170"/>
                  <a:pt x="111903" y="76295"/>
                </a:cubicBezTo>
                <a:cubicBezTo>
                  <a:pt x="92853" y="60420"/>
                  <a:pt x="71157" y="2741"/>
                  <a:pt x="67453" y="95"/>
                </a:cubicBezTo>
                <a:cubicBezTo>
                  <a:pt x="63749" y="-2551"/>
                  <a:pt x="98145" y="50366"/>
                  <a:pt x="89678" y="60420"/>
                </a:cubicBezTo>
                <a:cubicBezTo>
                  <a:pt x="81211" y="70474"/>
                  <a:pt x="-9276" y="51953"/>
                  <a:pt x="778" y="5724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F6F53E51-3000-BB8C-1489-5F19EECB631E}"/>
              </a:ext>
            </a:extLst>
          </p:cNvPr>
          <p:cNvSpPr/>
          <p:nvPr/>
        </p:nvSpPr>
        <p:spPr>
          <a:xfrm>
            <a:off x="4675041" y="5873738"/>
            <a:ext cx="192314" cy="98598"/>
          </a:xfrm>
          <a:custGeom>
            <a:avLst/>
            <a:gdLst>
              <a:gd name="connsiteX0" fmla="*/ 1734 w 192314"/>
              <a:gd name="connsiteY0" fmla="*/ 12 h 98598"/>
              <a:gd name="connsiteX1" fmla="*/ 141434 w 192314"/>
              <a:gd name="connsiteY1" fmla="*/ 25412 h 98598"/>
              <a:gd name="connsiteX2" fmla="*/ 192234 w 192314"/>
              <a:gd name="connsiteY2" fmla="*/ 98437 h 98598"/>
              <a:gd name="connsiteX3" fmla="*/ 150959 w 192314"/>
              <a:gd name="connsiteY3" fmla="*/ 44462 h 98598"/>
              <a:gd name="connsiteX4" fmla="*/ 68409 w 192314"/>
              <a:gd name="connsiteY4" fmla="*/ 22237 h 98598"/>
              <a:gd name="connsiteX5" fmla="*/ 1734 w 192314"/>
              <a:gd name="connsiteY5" fmla="*/ 12 h 98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314" h="98598">
                <a:moveTo>
                  <a:pt x="1734" y="12"/>
                </a:moveTo>
                <a:cubicBezTo>
                  <a:pt x="13905" y="541"/>
                  <a:pt x="109684" y="9008"/>
                  <a:pt x="141434" y="25412"/>
                </a:cubicBezTo>
                <a:cubicBezTo>
                  <a:pt x="173184" y="41816"/>
                  <a:pt x="190647" y="95262"/>
                  <a:pt x="192234" y="98437"/>
                </a:cubicBezTo>
                <a:cubicBezTo>
                  <a:pt x="193821" y="101612"/>
                  <a:pt x="171596" y="57162"/>
                  <a:pt x="150959" y="44462"/>
                </a:cubicBezTo>
                <a:cubicBezTo>
                  <a:pt x="130322" y="31762"/>
                  <a:pt x="92221" y="29116"/>
                  <a:pt x="68409" y="22237"/>
                </a:cubicBezTo>
                <a:cubicBezTo>
                  <a:pt x="44597" y="15358"/>
                  <a:pt x="-10437" y="-517"/>
                  <a:pt x="1734" y="1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1EC1D95-AA8C-E679-EA12-81FAF527A3D5}"/>
              </a:ext>
            </a:extLst>
          </p:cNvPr>
          <p:cNvSpPr/>
          <p:nvPr/>
        </p:nvSpPr>
        <p:spPr>
          <a:xfrm>
            <a:off x="4813145" y="5914729"/>
            <a:ext cx="274987" cy="57486"/>
          </a:xfrm>
          <a:custGeom>
            <a:avLst/>
            <a:gdLst>
              <a:gd name="connsiteX0" fmla="*/ 155 w 274987"/>
              <a:gd name="connsiteY0" fmla="*/ 38396 h 57486"/>
              <a:gd name="connsiteX1" fmla="*/ 133505 w 274987"/>
              <a:gd name="connsiteY1" fmla="*/ 28871 h 57486"/>
              <a:gd name="connsiteX2" fmla="*/ 193830 w 274987"/>
              <a:gd name="connsiteY2" fmla="*/ 51096 h 57486"/>
              <a:gd name="connsiteX3" fmla="*/ 273205 w 274987"/>
              <a:gd name="connsiteY3" fmla="*/ 296 h 57486"/>
              <a:gd name="connsiteX4" fmla="*/ 250980 w 274987"/>
              <a:gd name="connsiteY4" fmla="*/ 28871 h 57486"/>
              <a:gd name="connsiteX5" fmla="*/ 228755 w 274987"/>
              <a:gd name="connsiteY5" fmla="*/ 57446 h 57486"/>
              <a:gd name="connsiteX6" fmla="*/ 184305 w 274987"/>
              <a:gd name="connsiteY6" fmla="*/ 22521 h 57486"/>
              <a:gd name="connsiteX7" fmla="*/ 66830 w 274987"/>
              <a:gd name="connsiteY7" fmla="*/ 9821 h 57486"/>
              <a:gd name="connsiteX8" fmla="*/ 162080 w 274987"/>
              <a:gd name="connsiteY8" fmla="*/ 12996 h 57486"/>
              <a:gd name="connsiteX9" fmla="*/ 155 w 274987"/>
              <a:gd name="connsiteY9" fmla="*/ 38396 h 5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987" h="57486">
                <a:moveTo>
                  <a:pt x="155" y="38396"/>
                </a:moveTo>
                <a:cubicBezTo>
                  <a:pt x="-4607" y="41042"/>
                  <a:pt x="101226" y="26754"/>
                  <a:pt x="133505" y="28871"/>
                </a:cubicBezTo>
                <a:cubicBezTo>
                  <a:pt x="165784" y="30988"/>
                  <a:pt x="170547" y="55859"/>
                  <a:pt x="193830" y="51096"/>
                </a:cubicBezTo>
                <a:cubicBezTo>
                  <a:pt x="217113" y="46334"/>
                  <a:pt x="263680" y="4000"/>
                  <a:pt x="273205" y="296"/>
                </a:cubicBezTo>
                <a:cubicBezTo>
                  <a:pt x="282730" y="-3408"/>
                  <a:pt x="250980" y="28871"/>
                  <a:pt x="250980" y="28871"/>
                </a:cubicBezTo>
                <a:cubicBezTo>
                  <a:pt x="243572" y="38396"/>
                  <a:pt x="239867" y="58504"/>
                  <a:pt x="228755" y="57446"/>
                </a:cubicBezTo>
                <a:cubicBezTo>
                  <a:pt x="217643" y="56388"/>
                  <a:pt x="211292" y="30458"/>
                  <a:pt x="184305" y="22521"/>
                </a:cubicBezTo>
                <a:cubicBezTo>
                  <a:pt x="157318" y="14584"/>
                  <a:pt x="70534" y="11408"/>
                  <a:pt x="66830" y="9821"/>
                </a:cubicBezTo>
                <a:cubicBezTo>
                  <a:pt x="63126" y="8234"/>
                  <a:pt x="173192" y="7175"/>
                  <a:pt x="162080" y="12996"/>
                </a:cubicBezTo>
                <a:cubicBezTo>
                  <a:pt x="150968" y="18817"/>
                  <a:pt x="4917" y="35750"/>
                  <a:pt x="155" y="3839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5F48FAB0-5C4B-AF83-A630-7FA9C0236462}"/>
              </a:ext>
            </a:extLst>
          </p:cNvPr>
          <p:cNvSpPr/>
          <p:nvPr/>
        </p:nvSpPr>
        <p:spPr>
          <a:xfrm>
            <a:off x="5057525" y="5915007"/>
            <a:ext cx="178619" cy="159569"/>
          </a:xfrm>
          <a:custGeom>
            <a:avLst/>
            <a:gdLst>
              <a:gd name="connsiteX0" fmla="*/ 250 w 178619"/>
              <a:gd name="connsiteY0" fmla="*/ 18 h 159569"/>
              <a:gd name="connsiteX1" fmla="*/ 57400 w 178619"/>
              <a:gd name="connsiteY1" fmla="*/ 57168 h 159569"/>
              <a:gd name="connsiteX2" fmla="*/ 9775 w 178619"/>
              <a:gd name="connsiteY2" fmla="*/ 98443 h 159569"/>
              <a:gd name="connsiteX3" fmla="*/ 57400 w 178619"/>
              <a:gd name="connsiteY3" fmla="*/ 98443 h 159569"/>
              <a:gd name="connsiteX4" fmla="*/ 174875 w 178619"/>
              <a:gd name="connsiteY4" fmla="*/ 158768 h 159569"/>
              <a:gd name="connsiteX5" fmla="*/ 149475 w 178619"/>
              <a:gd name="connsiteY5" fmla="*/ 130193 h 159569"/>
              <a:gd name="connsiteX6" fmla="*/ 149475 w 178619"/>
              <a:gd name="connsiteY6" fmla="*/ 88918 h 159569"/>
              <a:gd name="connsiteX7" fmla="*/ 127250 w 178619"/>
              <a:gd name="connsiteY7" fmla="*/ 117493 h 159569"/>
              <a:gd name="connsiteX8" fmla="*/ 28825 w 178619"/>
              <a:gd name="connsiteY8" fmla="*/ 79393 h 159569"/>
              <a:gd name="connsiteX9" fmla="*/ 35175 w 178619"/>
              <a:gd name="connsiteY9" fmla="*/ 50818 h 159569"/>
              <a:gd name="connsiteX10" fmla="*/ 250 w 178619"/>
              <a:gd name="connsiteY10" fmla="*/ 18 h 1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619" h="159569">
                <a:moveTo>
                  <a:pt x="250" y="18"/>
                </a:moveTo>
                <a:cubicBezTo>
                  <a:pt x="3954" y="1076"/>
                  <a:pt x="55813" y="40764"/>
                  <a:pt x="57400" y="57168"/>
                </a:cubicBezTo>
                <a:cubicBezTo>
                  <a:pt x="58987" y="73572"/>
                  <a:pt x="9775" y="91564"/>
                  <a:pt x="9775" y="98443"/>
                </a:cubicBezTo>
                <a:cubicBezTo>
                  <a:pt x="9775" y="105322"/>
                  <a:pt x="29883" y="88389"/>
                  <a:pt x="57400" y="98443"/>
                </a:cubicBezTo>
                <a:cubicBezTo>
                  <a:pt x="84917" y="108497"/>
                  <a:pt x="159529" y="153476"/>
                  <a:pt x="174875" y="158768"/>
                </a:cubicBezTo>
                <a:cubicBezTo>
                  <a:pt x="190221" y="164060"/>
                  <a:pt x="153708" y="141835"/>
                  <a:pt x="149475" y="130193"/>
                </a:cubicBezTo>
                <a:cubicBezTo>
                  <a:pt x="145242" y="118551"/>
                  <a:pt x="153179" y="91035"/>
                  <a:pt x="149475" y="88918"/>
                </a:cubicBezTo>
                <a:cubicBezTo>
                  <a:pt x="145771" y="86801"/>
                  <a:pt x="147358" y="119081"/>
                  <a:pt x="127250" y="117493"/>
                </a:cubicBezTo>
                <a:cubicBezTo>
                  <a:pt x="107142" y="115906"/>
                  <a:pt x="44171" y="90505"/>
                  <a:pt x="28825" y="79393"/>
                </a:cubicBezTo>
                <a:cubicBezTo>
                  <a:pt x="13479" y="68281"/>
                  <a:pt x="35175" y="58755"/>
                  <a:pt x="35175" y="50818"/>
                </a:cubicBezTo>
                <a:cubicBezTo>
                  <a:pt x="35175" y="42881"/>
                  <a:pt x="-3454" y="-1040"/>
                  <a:pt x="250" y="1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D48E88A-E1D0-7D83-B8B9-059A58B1DD78}"/>
              </a:ext>
            </a:extLst>
          </p:cNvPr>
          <p:cNvSpPr/>
          <p:nvPr/>
        </p:nvSpPr>
        <p:spPr>
          <a:xfrm>
            <a:off x="5195262" y="6031132"/>
            <a:ext cx="601019" cy="386133"/>
          </a:xfrm>
          <a:custGeom>
            <a:avLst/>
            <a:gdLst>
              <a:gd name="connsiteX0" fmla="*/ 5388 w 601019"/>
              <a:gd name="connsiteY0" fmla="*/ 4543 h 386133"/>
              <a:gd name="connsiteX1" fmla="*/ 364163 w 601019"/>
              <a:gd name="connsiteY1" fmla="*/ 198218 h 386133"/>
              <a:gd name="connsiteX2" fmla="*/ 516563 w 601019"/>
              <a:gd name="connsiteY2" fmla="*/ 296643 h 386133"/>
              <a:gd name="connsiteX3" fmla="*/ 500688 w 601019"/>
              <a:gd name="connsiteY3" fmla="*/ 277593 h 386133"/>
              <a:gd name="connsiteX4" fmla="*/ 599113 w 601019"/>
              <a:gd name="connsiteY4" fmla="*/ 385543 h 386133"/>
              <a:gd name="connsiteX5" fmla="*/ 532438 w 601019"/>
              <a:gd name="connsiteY5" fmla="*/ 309343 h 386133"/>
              <a:gd name="connsiteX6" fmla="*/ 173663 w 601019"/>
              <a:gd name="connsiteY6" fmla="*/ 80743 h 386133"/>
              <a:gd name="connsiteX7" fmla="*/ 5388 w 601019"/>
              <a:gd name="connsiteY7" fmla="*/ 4543 h 38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019" h="386133">
                <a:moveTo>
                  <a:pt x="5388" y="4543"/>
                </a:moveTo>
                <a:cubicBezTo>
                  <a:pt x="37138" y="24122"/>
                  <a:pt x="278967" y="149535"/>
                  <a:pt x="364163" y="198218"/>
                </a:cubicBezTo>
                <a:cubicBezTo>
                  <a:pt x="449359" y="246901"/>
                  <a:pt x="493809" y="283414"/>
                  <a:pt x="516563" y="296643"/>
                </a:cubicBezTo>
                <a:cubicBezTo>
                  <a:pt x="539317" y="309872"/>
                  <a:pt x="486930" y="262776"/>
                  <a:pt x="500688" y="277593"/>
                </a:cubicBezTo>
                <a:cubicBezTo>
                  <a:pt x="514446" y="292410"/>
                  <a:pt x="593821" y="380251"/>
                  <a:pt x="599113" y="385543"/>
                </a:cubicBezTo>
                <a:cubicBezTo>
                  <a:pt x="604405" y="390835"/>
                  <a:pt x="603346" y="360143"/>
                  <a:pt x="532438" y="309343"/>
                </a:cubicBezTo>
                <a:cubicBezTo>
                  <a:pt x="461530" y="258543"/>
                  <a:pt x="258330" y="129426"/>
                  <a:pt x="173663" y="80743"/>
                </a:cubicBezTo>
                <a:cubicBezTo>
                  <a:pt x="88996" y="32060"/>
                  <a:pt x="-26362" y="-15036"/>
                  <a:pt x="5388" y="454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B2FA7F62-5AD1-CBF8-1D11-CCB57BCBC509}"/>
              </a:ext>
            </a:extLst>
          </p:cNvPr>
          <p:cNvSpPr/>
          <p:nvPr/>
        </p:nvSpPr>
        <p:spPr>
          <a:xfrm>
            <a:off x="5107782" y="6005823"/>
            <a:ext cx="693050" cy="426727"/>
          </a:xfrm>
          <a:custGeom>
            <a:avLst/>
            <a:gdLst>
              <a:gd name="connsiteX0" fmla="*/ 793 w 693050"/>
              <a:gd name="connsiteY0" fmla="*/ 1277 h 426727"/>
              <a:gd name="connsiteX1" fmla="*/ 419893 w 693050"/>
              <a:gd name="connsiteY1" fmla="*/ 214002 h 426727"/>
              <a:gd name="connsiteX2" fmla="*/ 604043 w 693050"/>
              <a:gd name="connsiteY2" fmla="*/ 356877 h 426727"/>
              <a:gd name="connsiteX3" fmla="*/ 591343 w 693050"/>
              <a:gd name="connsiteY3" fmla="*/ 328302 h 426727"/>
              <a:gd name="connsiteX4" fmla="*/ 692943 w 693050"/>
              <a:gd name="connsiteY4" fmla="*/ 426727 h 426727"/>
              <a:gd name="connsiteX5" fmla="*/ 604043 w 693050"/>
              <a:gd name="connsiteY5" fmla="*/ 328302 h 426727"/>
              <a:gd name="connsiteX6" fmla="*/ 321468 w 693050"/>
              <a:gd name="connsiteY6" fmla="*/ 134627 h 426727"/>
              <a:gd name="connsiteX7" fmla="*/ 793 w 693050"/>
              <a:gd name="connsiteY7" fmla="*/ 1277 h 42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3050" h="426727">
                <a:moveTo>
                  <a:pt x="793" y="1277"/>
                </a:moveTo>
                <a:cubicBezTo>
                  <a:pt x="17197" y="14506"/>
                  <a:pt x="319351" y="154735"/>
                  <a:pt x="419893" y="214002"/>
                </a:cubicBezTo>
                <a:cubicBezTo>
                  <a:pt x="520435" y="273269"/>
                  <a:pt x="575468" y="337827"/>
                  <a:pt x="604043" y="356877"/>
                </a:cubicBezTo>
                <a:cubicBezTo>
                  <a:pt x="632618" y="375927"/>
                  <a:pt x="576527" y="316660"/>
                  <a:pt x="591343" y="328302"/>
                </a:cubicBezTo>
                <a:cubicBezTo>
                  <a:pt x="606159" y="339944"/>
                  <a:pt x="690826" y="426727"/>
                  <a:pt x="692943" y="426727"/>
                </a:cubicBezTo>
                <a:cubicBezTo>
                  <a:pt x="695060" y="426727"/>
                  <a:pt x="665955" y="376985"/>
                  <a:pt x="604043" y="328302"/>
                </a:cubicBezTo>
                <a:cubicBezTo>
                  <a:pt x="542131" y="279619"/>
                  <a:pt x="416189" y="188602"/>
                  <a:pt x="321468" y="134627"/>
                </a:cubicBezTo>
                <a:cubicBezTo>
                  <a:pt x="226747" y="80652"/>
                  <a:pt x="-15611" y="-11952"/>
                  <a:pt x="793" y="127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68CC0AAB-0AD5-F676-F659-8AF26806FA79}"/>
              </a:ext>
            </a:extLst>
          </p:cNvPr>
          <p:cNvSpPr/>
          <p:nvPr/>
        </p:nvSpPr>
        <p:spPr>
          <a:xfrm>
            <a:off x="4549870" y="5867350"/>
            <a:ext cx="177863" cy="515002"/>
          </a:xfrm>
          <a:custGeom>
            <a:avLst/>
            <a:gdLst>
              <a:gd name="connsiteX0" fmla="*/ 177705 w 177863"/>
              <a:gd name="connsiteY0" fmla="*/ 50 h 515002"/>
              <a:gd name="connsiteX1" fmla="*/ 130080 w 177863"/>
              <a:gd name="connsiteY1" fmla="*/ 82600 h 515002"/>
              <a:gd name="connsiteX2" fmla="*/ 145955 w 177863"/>
              <a:gd name="connsiteY2" fmla="*/ 117525 h 515002"/>
              <a:gd name="connsiteX3" fmla="*/ 149130 w 177863"/>
              <a:gd name="connsiteY3" fmla="*/ 101650 h 515002"/>
              <a:gd name="connsiteX4" fmla="*/ 98330 w 177863"/>
              <a:gd name="connsiteY4" fmla="*/ 146100 h 515002"/>
              <a:gd name="connsiteX5" fmla="*/ 72930 w 177863"/>
              <a:gd name="connsiteY5" fmla="*/ 219125 h 515002"/>
              <a:gd name="connsiteX6" fmla="*/ 85630 w 177863"/>
              <a:gd name="connsiteY6" fmla="*/ 196900 h 515002"/>
              <a:gd name="connsiteX7" fmla="*/ 18955 w 177863"/>
              <a:gd name="connsiteY7" fmla="*/ 266750 h 515002"/>
              <a:gd name="connsiteX8" fmla="*/ 9430 w 177863"/>
              <a:gd name="connsiteY8" fmla="*/ 371525 h 515002"/>
              <a:gd name="connsiteX9" fmla="*/ 6255 w 177863"/>
              <a:gd name="connsiteY9" fmla="*/ 355650 h 515002"/>
              <a:gd name="connsiteX10" fmla="*/ 98330 w 177863"/>
              <a:gd name="connsiteY10" fmla="*/ 511225 h 515002"/>
              <a:gd name="connsiteX11" fmla="*/ 66580 w 177863"/>
              <a:gd name="connsiteY11" fmla="*/ 457250 h 515002"/>
              <a:gd name="connsiteX12" fmla="*/ 18955 w 177863"/>
              <a:gd name="connsiteY12" fmla="*/ 349300 h 515002"/>
              <a:gd name="connsiteX13" fmla="*/ 76105 w 177863"/>
              <a:gd name="connsiteY13" fmla="*/ 215950 h 515002"/>
              <a:gd name="connsiteX14" fmla="*/ 57055 w 177863"/>
              <a:gd name="connsiteY14" fmla="*/ 228650 h 515002"/>
              <a:gd name="connsiteX15" fmla="*/ 114205 w 177863"/>
              <a:gd name="connsiteY15" fmla="*/ 120700 h 515002"/>
              <a:gd name="connsiteX16" fmla="*/ 111030 w 177863"/>
              <a:gd name="connsiteY16" fmla="*/ 95300 h 515002"/>
              <a:gd name="connsiteX17" fmla="*/ 177705 w 177863"/>
              <a:gd name="connsiteY17" fmla="*/ 50 h 515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7863" h="515002">
                <a:moveTo>
                  <a:pt x="177705" y="50"/>
                </a:moveTo>
                <a:cubicBezTo>
                  <a:pt x="180880" y="-2067"/>
                  <a:pt x="135372" y="63021"/>
                  <a:pt x="130080" y="82600"/>
                </a:cubicBezTo>
                <a:cubicBezTo>
                  <a:pt x="124788" y="102179"/>
                  <a:pt x="145955" y="117525"/>
                  <a:pt x="145955" y="117525"/>
                </a:cubicBezTo>
                <a:cubicBezTo>
                  <a:pt x="149130" y="120700"/>
                  <a:pt x="157067" y="96888"/>
                  <a:pt x="149130" y="101650"/>
                </a:cubicBezTo>
                <a:cubicBezTo>
                  <a:pt x="141192" y="106413"/>
                  <a:pt x="111030" y="126521"/>
                  <a:pt x="98330" y="146100"/>
                </a:cubicBezTo>
                <a:cubicBezTo>
                  <a:pt x="85630" y="165679"/>
                  <a:pt x="75047" y="210658"/>
                  <a:pt x="72930" y="219125"/>
                </a:cubicBezTo>
                <a:cubicBezTo>
                  <a:pt x="70813" y="227592"/>
                  <a:pt x="94626" y="188963"/>
                  <a:pt x="85630" y="196900"/>
                </a:cubicBezTo>
                <a:cubicBezTo>
                  <a:pt x="76634" y="204838"/>
                  <a:pt x="31655" y="237646"/>
                  <a:pt x="18955" y="266750"/>
                </a:cubicBezTo>
                <a:cubicBezTo>
                  <a:pt x="6255" y="295854"/>
                  <a:pt x="9430" y="371525"/>
                  <a:pt x="9430" y="371525"/>
                </a:cubicBezTo>
                <a:cubicBezTo>
                  <a:pt x="7313" y="386342"/>
                  <a:pt x="-8562" y="332367"/>
                  <a:pt x="6255" y="355650"/>
                </a:cubicBezTo>
                <a:cubicBezTo>
                  <a:pt x="21072" y="378933"/>
                  <a:pt x="88276" y="494292"/>
                  <a:pt x="98330" y="511225"/>
                </a:cubicBezTo>
                <a:cubicBezTo>
                  <a:pt x="108384" y="528158"/>
                  <a:pt x="79809" y="484238"/>
                  <a:pt x="66580" y="457250"/>
                </a:cubicBezTo>
                <a:cubicBezTo>
                  <a:pt x="53351" y="430263"/>
                  <a:pt x="17367" y="389517"/>
                  <a:pt x="18955" y="349300"/>
                </a:cubicBezTo>
                <a:cubicBezTo>
                  <a:pt x="20543" y="309083"/>
                  <a:pt x="69755" y="236058"/>
                  <a:pt x="76105" y="215950"/>
                </a:cubicBezTo>
                <a:cubicBezTo>
                  <a:pt x="82455" y="195842"/>
                  <a:pt x="50705" y="244525"/>
                  <a:pt x="57055" y="228650"/>
                </a:cubicBezTo>
                <a:cubicBezTo>
                  <a:pt x="63405" y="212775"/>
                  <a:pt x="105209" y="142925"/>
                  <a:pt x="114205" y="120700"/>
                </a:cubicBezTo>
                <a:cubicBezTo>
                  <a:pt x="123201" y="98475"/>
                  <a:pt x="101505" y="109587"/>
                  <a:pt x="111030" y="95300"/>
                </a:cubicBezTo>
                <a:cubicBezTo>
                  <a:pt x="120555" y="81013"/>
                  <a:pt x="174530" y="2167"/>
                  <a:pt x="177705" y="5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76F53409-B167-C91B-73F2-161890961E8C}"/>
              </a:ext>
            </a:extLst>
          </p:cNvPr>
          <p:cNvSpPr/>
          <p:nvPr/>
        </p:nvSpPr>
        <p:spPr>
          <a:xfrm>
            <a:off x="5681656" y="6356340"/>
            <a:ext cx="125946" cy="365196"/>
          </a:xfrm>
          <a:custGeom>
            <a:avLst/>
            <a:gdLst>
              <a:gd name="connsiteX0" fmla="*/ 77794 w 125946"/>
              <a:gd name="connsiteY0" fmla="*/ 10 h 365196"/>
              <a:gd name="connsiteX1" fmla="*/ 122244 w 125946"/>
              <a:gd name="connsiteY1" fmla="*/ 111135 h 365196"/>
              <a:gd name="connsiteX2" fmla="*/ 87319 w 125946"/>
              <a:gd name="connsiteY2" fmla="*/ 149235 h 365196"/>
              <a:gd name="connsiteX3" fmla="*/ 65094 w 125946"/>
              <a:gd name="connsiteY3" fmla="*/ 190510 h 365196"/>
              <a:gd name="connsiteX4" fmla="*/ 33344 w 125946"/>
              <a:gd name="connsiteY4" fmla="*/ 228610 h 365196"/>
              <a:gd name="connsiteX5" fmla="*/ 36519 w 125946"/>
              <a:gd name="connsiteY5" fmla="*/ 314335 h 365196"/>
              <a:gd name="connsiteX6" fmla="*/ 46044 w 125946"/>
              <a:gd name="connsiteY6" fmla="*/ 365135 h 365196"/>
              <a:gd name="connsiteX7" fmla="*/ 20644 w 125946"/>
              <a:gd name="connsiteY7" fmla="*/ 304810 h 365196"/>
              <a:gd name="connsiteX8" fmla="*/ 4769 w 125946"/>
              <a:gd name="connsiteY8" fmla="*/ 257185 h 365196"/>
              <a:gd name="connsiteX9" fmla="*/ 109544 w 125946"/>
              <a:gd name="connsiteY9" fmla="*/ 123835 h 365196"/>
              <a:gd name="connsiteX10" fmla="*/ 122244 w 125946"/>
              <a:gd name="connsiteY10" fmla="*/ 104785 h 365196"/>
              <a:gd name="connsiteX11" fmla="*/ 77794 w 125946"/>
              <a:gd name="connsiteY11" fmla="*/ 10 h 365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5946" h="365196">
                <a:moveTo>
                  <a:pt x="77794" y="10"/>
                </a:moveTo>
                <a:cubicBezTo>
                  <a:pt x="77794" y="1068"/>
                  <a:pt x="120657" y="86264"/>
                  <a:pt x="122244" y="111135"/>
                </a:cubicBezTo>
                <a:cubicBezTo>
                  <a:pt x="123832" y="136006"/>
                  <a:pt x="96844" y="136006"/>
                  <a:pt x="87319" y="149235"/>
                </a:cubicBezTo>
                <a:cubicBezTo>
                  <a:pt x="77794" y="162464"/>
                  <a:pt x="74090" y="177281"/>
                  <a:pt x="65094" y="190510"/>
                </a:cubicBezTo>
                <a:cubicBezTo>
                  <a:pt x="56098" y="203739"/>
                  <a:pt x="38106" y="207973"/>
                  <a:pt x="33344" y="228610"/>
                </a:cubicBezTo>
                <a:cubicBezTo>
                  <a:pt x="28582" y="249247"/>
                  <a:pt x="34402" y="291581"/>
                  <a:pt x="36519" y="314335"/>
                </a:cubicBezTo>
                <a:cubicBezTo>
                  <a:pt x="38636" y="337089"/>
                  <a:pt x="48690" y="366723"/>
                  <a:pt x="46044" y="365135"/>
                </a:cubicBezTo>
                <a:cubicBezTo>
                  <a:pt x="43398" y="363548"/>
                  <a:pt x="27523" y="322802"/>
                  <a:pt x="20644" y="304810"/>
                </a:cubicBezTo>
                <a:cubicBezTo>
                  <a:pt x="13765" y="286818"/>
                  <a:pt x="-10048" y="287347"/>
                  <a:pt x="4769" y="257185"/>
                </a:cubicBezTo>
                <a:cubicBezTo>
                  <a:pt x="19586" y="227023"/>
                  <a:pt x="109544" y="123835"/>
                  <a:pt x="109544" y="123835"/>
                </a:cubicBezTo>
                <a:cubicBezTo>
                  <a:pt x="129123" y="98435"/>
                  <a:pt x="128065" y="128068"/>
                  <a:pt x="122244" y="104785"/>
                </a:cubicBezTo>
                <a:cubicBezTo>
                  <a:pt x="116423" y="81502"/>
                  <a:pt x="77794" y="-1048"/>
                  <a:pt x="77794" y="1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4A8D01B7-AF9B-0C7A-6794-E4FE72F83EFC}"/>
              </a:ext>
            </a:extLst>
          </p:cNvPr>
          <p:cNvSpPr/>
          <p:nvPr/>
        </p:nvSpPr>
        <p:spPr>
          <a:xfrm>
            <a:off x="4649252" y="6206390"/>
            <a:ext cx="417463" cy="39406"/>
          </a:xfrm>
          <a:custGeom>
            <a:avLst/>
            <a:gdLst>
              <a:gd name="connsiteX0" fmla="*/ 2123 w 417463"/>
              <a:gd name="connsiteY0" fmla="*/ 735 h 39406"/>
              <a:gd name="connsiteX1" fmla="*/ 402173 w 417463"/>
              <a:gd name="connsiteY1" fmla="*/ 38835 h 39406"/>
              <a:gd name="connsiteX2" fmla="*/ 325973 w 417463"/>
              <a:gd name="connsiteY2" fmla="*/ 22960 h 39406"/>
              <a:gd name="connsiteX3" fmla="*/ 246598 w 417463"/>
              <a:gd name="connsiteY3" fmla="*/ 13435 h 39406"/>
              <a:gd name="connsiteX4" fmla="*/ 2123 w 417463"/>
              <a:gd name="connsiteY4" fmla="*/ 735 h 3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463" h="39406">
                <a:moveTo>
                  <a:pt x="2123" y="735"/>
                </a:moveTo>
                <a:cubicBezTo>
                  <a:pt x="28052" y="4968"/>
                  <a:pt x="348198" y="35131"/>
                  <a:pt x="402173" y="38835"/>
                </a:cubicBezTo>
                <a:cubicBezTo>
                  <a:pt x="456148" y="42539"/>
                  <a:pt x="351902" y="27193"/>
                  <a:pt x="325973" y="22960"/>
                </a:cubicBezTo>
                <a:cubicBezTo>
                  <a:pt x="300044" y="18727"/>
                  <a:pt x="297927" y="15022"/>
                  <a:pt x="246598" y="13435"/>
                </a:cubicBezTo>
                <a:cubicBezTo>
                  <a:pt x="195269" y="11848"/>
                  <a:pt x="-23806" y="-3498"/>
                  <a:pt x="2123" y="73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1C669152-A944-7F2B-34BC-94E6E1957130}"/>
              </a:ext>
            </a:extLst>
          </p:cNvPr>
          <p:cNvSpPr/>
          <p:nvPr/>
        </p:nvSpPr>
        <p:spPr>
          <a:xfrm>
            <a:off x="4622647" y="6134100"/>
            <a:ext cx="109051" cy="248793"/>
          </a:xfrm>
          <a:custGeom>
            <a:avLst/>
            <a:gdLst>
              <a:gd name="connsiteX0" fmla="*/ 19203 w 109051"/>
              <a:gd name="connsiteY0" fmla="*/ 0 h 248793"/>
              <a:gd name="connsiteX1" fmla="*/ 31903 w 109051"/>
              <a:gd name="connsiteY1" fmla="*/ 117475 h 248793"/>
              <a:gd name="connsiteX2" fmla="*/ 108103 w 109051"/>
              <a:gd name="connsiteY2" fmla="*/ 244475 h 248793"/>
              <a:gd name="connsiteX3" fmla="*/ 70003 w 109051"/>
              <a:gd name="connsiteY3" fmla="*/ 206375 h 248793"/>
              <a:gd name="connsiteX4" fmla="*/ 3328 w 109051"/>
              <a:gd name="connsiteY4" fmla="*/ 82550 h 248793"/>
              <a:gd name="connsiteX5" fmla="*/ 9678 w 109051"/>
              <a:gd name="connsiteY5" fmla="*/ 117475 h 248793"/>
              <a:gd name="connsiteX6" fmla="*/ 19203 w 109051"/>
              <a:gd name="connsiteY6" fmla="*/ 0 h 248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051" h="248793">
                <a:moveTo>
                  <a:pt x="19203" y="0"/>
                </a:moveTo>
                <a:cubicBezTo>
                  <a:pt x="22907" y="0"/>
                  <a:pt x="17086" y="76729"/>
                  <a:pt x="31903" y="117475"/>
                </a:cubicBezTo>
                <a:cubicBezTo>
                  <a:pt x="46720" y="158221"/>
                  <a:pt x="101753" y="229658"/>
                  <a:pt x="108103" y="244475"/>
                </a:cubicBezTo>
                <a:cubicBezTo>
                  <a:pt x="114453" y="259292"/>
                  <a:pt x="87466" y="233363"/>
                  <a:pt x="70003" y="206375"/>
                </a:cubicBezTo>
                <a:cubicBezTo>
                  <a:pt x="52540" y="179387"/>
                  <a:pt x="13382" y="97367"/>
                  <a:pt x="3328" y="82550"/>
                </a:cubicBezTo>
                <a:cubicBezTo>
                  <a:pt x="-6726" y="67733"/>
                  <a:pt x="9149" y="129117"/>
                  <a:pt x="9678" y="117475"/>
                </a:cubicBezTo>
                <a:cubicBezTo>
                  <a:pt x="10207" y="105833"/>
                  <a:pt x="15499" y="0"/>
                  <a:pt x="19203" y="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8E6DC06D-9C83-2818-9DC7-27E23E26214C}"/>
              </a:ext>
            </a:extLst>
          </p:cNvPr>
          <p:cNvSpPr/>
          <p:nvPr/>
        </p:nvSpPr>
        <p:spPr>
          <a:xfrm>
            <a:off x="4692498" y="6403213"/>
            <a:ext cx="791434" cy="353860"/>
          </a:xfrm>
          <a:custGeom>
            <a:avLst/>
            <a:gdLst>
              <a:gd name="connsiteX0" fmla="*/ 152 w 791434"/>
              <a:gd name="connsiteY0" fmla="*/ 762 h 353860"/>
              <a:gd name="connsiteX1" fmla="*/ 495452 w 791434"/>
              <a:gd name="connsiteY1" fmla="*/ 223012 h 353860"/>
              <a:gd name="connsiteX2" fmla="*/ 482752 w 791434"/>
              <a:gd name="connsiteY2" fmla="*/ 203962 h 353860"/>
              <a:gd name="connsiteX3" fmla="*/ 787552 w 791434"/>
              <a:gd name="connsiteY3" fmla="*/ 353187 h 353860"/>
              <a:gd name="connsiteX4" fmla="*/ 641502 w 791434"/>
              <a:gd name="connsiteY4" fmla="*/ 254762 h 353860"/>
              <a:gd name="connsiteX5" fmla="*/ 444652 w 791434"/>
              <a:gd name="connsiteY5" fmla="*/ 153162 h 353860"/>
              <a:gd name="connsiteX6" fmla="*/ 152 w 791434"/>
              <a:gd name="connsiteY6" fmla="*/ 762 h 353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1434" h="353860">
                <a:moveTo>
                  <a:pt x="152" y="762"/>
                </a:moveTo>
                <a:cubicBezTo>
                  <a:pt x="8619" y="12404"/>
                  <a:pt x="415019" y="189145"/>
                  <a:pt x="495452" y="223012"/>
                </a:cubicBezTo>
                <a:cubicBezTo>
                  <a:pt x="575885" y="256879"/>
                  <a:pt x="434069" y="182266"/>
                  <a:pt x="482752" y="203962"/>
                </a:cubicBezTo>
                <a:cubicBezTo>
                  <a:pt x="531435" y="225658"/>
                  <a:pt x="761094" y="344720"/>
                  <a:pt x="787552" y="353187"/>
                </a:cubicBezTo>
                <a:cubicBezTo>
                  <a:pt x="814010" y="361654"/>
                  <a:pt x="698652" y="288100"/>
                  <a:pt x="641502" y="254762"/>
                </a:cubicBezTo>
                <a:cubicBezTo>
                  <a:pt x="584352" y="221425"/>
                  <a:pt x="550485" y="192320"/>
                  <a:pt x="444652" y="153162"/>
                </a:cubicBezTo>
                <a:cubicBezTo>
                  <a:pt x="338819" y="114004"/>
                  <a:pt x="-8315" y="-10880"/>
                  <a:pt x="152" y="76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AF79432B-A6E7-207F-ABDE-6187FCEBA5B5}"/>
              </a:ext>
            </a:extLst>
          </p:cNvPr>
          <p:cNvSpPr/>
          <p:nvPr/>
        </p:nvSpPr>
        <p:spPr>
          <a:xfrm>
            <a:off x="4555585" y="6101614"/>
            <a:ext cx="184693" cy="343712"/>
          </a:xfrm>
          <a:custGeom>
            <a:avLst/>
            <a:gdLst>
              <a:gd name="connsiteX0" fmla="*/ 540 w 184693"/>
              <a:gd name="connsiteY0" fmla="*/ 48361 h 343712"/>
              <a:gd name="connsiteX1" fmla="*/ 25940 w 184693"/>
              <a:gd name="connsiteY1" fmla="*/ 165836 h 343712"/>
              <a:gd name="connsiteX2" fmla="*/ 105315 w 184693"/>
              <a:gd name="connsiteY2" fmla="*/ 292836 h 343712"/>
              <a:gd name="connsiteX3" fmla="*/ 92615 w 184693"/>
              <a:gd name="connsiteY3" fmla="*/ 261086 h 343712"/>
              <a:gd name="connsiteX4" fmla="*/ 184690 w 184693"/>
              <a:gd name="connsiteY4" fmla="*/ 343636 h 343712"/>
              <a:gd name="connsiteX5" fmla="*/ 95790 w 184693"/>
              <a:gd name="connsiteY5" fmla="*/ 273786 h 343712"/>
              <a:gd name="connsiteX6" fmla="*/ 57690 w 184693"/>
              <a:gd name="connsiteY6" fmla="*/ 165836 h 343712"/>
              <a:gd name="connsiteX7" fmla="*/ 57690 w 184693"/>
              <a:gd name="connsiteY7" fmla="*/ 64236 h 343712"/>
              <a:gd name="connsiteX8" fmla="*/ 79915 w 184693"/>
              <a:gd name="connsiteY8" fmla="*/ 736 h 343712"/>
              <a:gd name="connsiteX9" fmla="*/ 51340 w 184693"/>
              <a:gd name="connsiteY9" fmla="*/ 105511 h 343712"/>
              <a:gd name="connsiteX10" fmla="*/ 44990 w 184693"/>
              <a:gd name="connsiteY10" fmla="*/ 184886 h 343712"/>
              <a:gd name="connsiteX11" fmla="*/ 540 w 184693"/>
              <a:gd name="connsiteY11" fmla="*/ 48361 h 34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693" h="343712">
                <a:moveTo>
                  <a:pt x="540" y="48361"/>
                </a:moveTo>
                <a:cubicBezTo>
                  <a:pt x="-2635" y="45186"/>
                  <a:pt x="8478" y="125090"/>
                  <a:pt x="25940" y="165836"/>
                </a:cubicBezTo>
                <a:cubicBezTo>
                  <a:pt x="43403" y="206582"/>
                  <a:pt x="94203" y="276961"/>
                  <a:pt x="105315" y="292836"/>
                </a:cubicBezTo>
                <a:cubicBezTo>
                  <a:pt x="116428" y="308711"/>
                  <a:pt x="79386" y="252619"/>
                  <a:pt x="92615" y="261086"/>
                </a:cubicBezTo>
                <a:cubicBezTo>
                  <a:pt x="105844" y="269553"/>
                  <a:pt x="184161" y="341519"/>
                  <a:pt x="184690" y="343636"/>
                </a:cubicBezTo>
                <a:cubicBezTo>
                  <a:pt x="185219" y="345753"/>
                  <a:pt x="116957" y="303419"/>
                  <a:pt x="95790" y="273786"/>
                </a:cubicBezTo>
                <a:cubicBezTo>
                  <a:pt x="74623" y="244153"/>
                  <a:pt x="64040" y="200761"/>
                  <a:pt x="57690" y="165836"/>
                </a:cubicBezTo>
                <a:cubicBezTo>
                  <a:pt x="51340" y="130911"/>
                  <a:pt x="53986" y="91753"/>
                  <a:pt x="57690" y="64236"/>
                </a:cubicBezTo>
                <a:cubicBezTo>
                  <a:pt x="61394" y="36719"/>
                  <a:pt x="80973" y="-6143"/>
                  <a:pt x="79915" y="736"/>
                </a:cubicBezTo>
                <a:cubicBezTo>
                  <a:pt x="78857" y="7615"/>
                  <a:pt x="57161" y="74819"/>
                  <a:pt x="51340" y="105511"/>
                </a:cubicBezTo>
                <a:cubicBezTo>
                  <a:pt x="45519" y="136203"/>
                  <a:pt x="52398" y="188061"/>
                  <a:pt x="44990" y="184886"/>
                </a:cubicBezTo>
                <a:cubicBezTo>
                  <a:pt x="37582" y="181711"/>
                  <a:pt x="3715" y="51536"/>
                  <a:pt x="540" y="4836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82AD8503-148A-7850-B317-78F424F33E57}"/>
              </a:ext>
            </a:extLst>
          </p:cNvPr>
          <p:cNvSpPr/>
          <p:nvPr/>
        </p:nvSpPr>
        <p:spPr>
          <a:xfrm>
            <a:off x="4689308" y="5889052"/>
            <a:ext cx="179754" cy="71362"/>
          </a:xfrm>
          <a:custGeom>
            <a:avLst/>
            <a:gdLst>
              <a:gd name="connsiteX0" fmla="*/ 167 w 179754"/>
              <a:gd name="connsiteY0" fmla="*/ 573 h 71362"/>
              <a:gd name="connsiteX1" fmla="*/ 171617 w 179754"/>
              <a:gd name="connsiteY1" fmla="*/ 70423 h 71362"/>
              <a:gd name="connsiteX2" fmla="*/ 139867 w 179754"/>
              <a:gd name="connsiteY2" fmla="*/ 38673 h 71362"/>
              <a:gd name="connsiteX3" fmla="*/ 167 w 179754"/>
              <a:gd name="connsiteY3" fmla="*/ 573 h 71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754" h="71362">
                <a:moveTo>
                  <a:pt x="167" y="573"/>
                </a:moveTo>
                <a:cubicBezTo>
                  <a:pt x="5459" y="5865"/>
                  <a:pt x="148334" y="64073"/>
                  <a:pt x="171617" y="70423"/>
                </a:cubicBezTo>
                <a:cubicBezTo>
                  <a:pt x="194900" y="76773"/>
                  <a:pt x="163150" y="49256"/>
                  <a:pt x="139867" y="38673"/>
                </a:cubicBezTo>
                <a:cubicBezTo>
                  <a:pt x="116584" y="28090"/>
                  <a:pt x="-5125" y="-4719"/>
                  <a:pt x="167" y="57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14E19D78-FF2A-1B7C-64E0-D19319783689}"/>
              </a:ext>
            </a:extLst>
          </p:cNvPr>
          <p:cNvSpPr/>
          <p:nvPr/>
        </p:nvSpPr>
        <p:spPr>
          <a:xfrm>
            <a:off x="5036983" y="6013738"/>
            <a:ext cx="722438" cy="429721"/>
          </a:xfrm>
          <a:custGeom>
            <a:avLst/>
            <a:gdLst>
              <a:gd name="connsiteX0" fmla="*/ 8092 w 722438"/>
              <a:gd name="connsiteY0" fmla="*/ 6062 h 429721"/>
              <a:gd name="connsiteX1" fmla="*/ 490692 w 722438"/>
              <a:gd name="connsiteY1" fmla="*/ 250537 h 429721"/>
              <a:gd name="connsiteX2" fmla="*/ 719292 w 722438"/>
              <a:gd name="connsiteY2" fmla="*/ 428337 h 429721"/>
              <a:gd name="connsiteX3" fmla="*/ 595467 w 722438"/>
              <a:gd name="connsiteY3" fmla="*/ 320387 h 429721"/>
              <a:gd name="connsiteX4" fmla="*/ 214467 w 722438"/>
              <a:gd name="connsiteY4" fmla="*/ 94962 h 429721"/>
              <a:gd name="connsiteX5" fmla="*/ 8092 w 722438"/>
              <a:gd name="connsiteY5" fmla="*/ 6062 h 42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2438" h="429721">
                <a:moveTo>
                  <a:pt x="8092" y="6062"/>
                </a:moveTo>
                <a:cubicBezTo>
                  <a:pt x="54130" y="31991"/>
                  <a:pt x="372159" y="180158"/>
                  <a:pt x="490692" y="250537"/>
                </a:cubicBezTo>
                <a:cubicBezTo>
                  <a:pt x="609225" y="320916"/>
                  <a:pt x="701830" y="416695"/>
                  <a:pt x="719292" y="428337"/>
                </a:cubicBezTo>
                <a:cubicBezTo>
                  <a:pt x="736754" y="439979"/>
                  <a:pt x="679604" y="375949"/>
                  <a:pt x="595467" y="320387"/>
                </a:cubicBezTo>
                <a:cubicBezTo>
                  <a:pt x="511330" y="264825"/>
                  <a:pt x="305484" y="147350"/>
                  <a:pt x="214467" y="94962"/>
                </a:cubicBezTo>
                <a:cubicBezTo>
                  <a:pt x="123450" y="42574"/>
                  <a:pt x="-37946" y="-19867"/>
                  <a:pt x="8092" y="606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391F76F5-48B3-4309-B5D5-691033BC79EB}"/>
              </a:ext>
            </a:extLst>
          </p:cNvPr>
          <p:cNvSpPr/>
          <p:nvPr/>
        </p:nvSpPr>
        <p:spPr>
          <a:xfrm>
            <a:off x="4751195" y="5961302"/>
            <a:ext cx="992627" cy="538400"/>
          </a:xfrm>
          <a:custGeom>
            <a:avLst/>
            <a:gdLst>
              <a:gd name="connsiteX0" fmla="*/ 1780 w 992627"/>
              <a:gd name="connsiteY0" fmla="*/ 1348 h 538400"/>
              <a:gd name="connsiteX1" fmla="*/ 474855 w 992627"/>
              <a:gd name="connsiteY1" fmla="*/ 223598 h 538400"/>
              <a:gd name="connsiteX2" fmla="*/ 468505 w 992627"/>
              <a:gd name="connsiteY2" fmla="*/ 198198 h 538400"/>
              <a:gd name="connsiteX3" fmla="*/ 913005 w 992627"/>
              <a:gd name="connsiteY3" fmla="*/ 461723 h 538400"/>
              <a:gd name="connsiteX4" fmla="*/ 989205 w 992627"/>
              <a:gd name="connsiteY4" fmla="*/ 537923 h 538400"/>
              <a:gd name="connsiteX5" fmla="*/ 868555 w 992627"/>
              <a:gd name="connsiteY5" fmla="*/ 436323 h 538400"/>
              <a:gd name="connsiteX6" fmla="*/ 351030 w 992627"/>
              <a:gd name="connsiteY6" fmla="*/ 131523 h 538400"/>
              <a:gd name="connsiteX7" fmla="*/ 249430 w 992627"/>
              <a:gd name="connsiteY7" fmla="*/ 29923 h 538400"/>
              <a:gd name="connsiteX8" fmla="*/ 309755 w 992627"/>
              <a:gd name="connsiteY8" fmla="*/ 125173 h 538400"/>
              <a:gd name="connsiteX9" fmla="*/ 1780 w 992627"/>
              <a:gd name="connsiteY9" fmla="*/ 1348 h 5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2627" h="538400">
                <a:moveTo>
                  <a:pt x="1780" y="1348"/>
                </a:moveTo>
                <a:cubicBezTo>
                  <a:pt x="29297" y="17752"/>
                  <a:pt x="397067" y="190790"/>
                  <a:pt x="474855" y="223598"/>
                </a:cubicBezTo>
                <a:cubicBezTo>
                  <a:pt x="552643" y="256406"/>
                  <a:pt x="395480" y="158511"/>
                  <a:pt x="468505" y="198198"/>
                </a:cubicBezTo>
                <a:cubicBezTo>
                  <a:pt x="541530" y="237886"/>
                  <a:pt x="826222" y="405102"/>
                  <a:pt x="913005" y="461723"/>
                </a:cubicBezTo>
                <a:cubicBezTo>
                  <a:pt x="999788" y="518344"/>
                  <a:pt x="996613" y="542156"/>
                  <a:pt x="989205" y="537923"/>
                </a:cubicBezTo>
                <a:cubicBezTo>
                  <a:pt x="981797" y="533690"/>
                  <a:pt x="974917" y="504056"/>
                  <a:pt x="868555" y="436323"/>
                </a:cubicBezTo>
                <a:cubicBezTo>
                  <a:pt x="762193" y="368590"/>
                  <a:pt x="454218" y="199256"/>
                  <a:pt x="351030" y="131523"/>
                </a:cubicBezTo>
                <a:cubicBezTo>
                  <a:pt x="247843" y="63790"/>
                  <a:pt x="256309" y="30981"/>
                  <a:pt x="249430" y="29923"/>
                </a:cubicBezTo>
                <a:cubicBezTo>
                  <a:pt x="242551" y="28865"/>
                  <a:pt x="345209" y="126760"/>
                  <a:pt x="309755" y="125173"/>
                </a:cubicBezTo>
                <a:cubicBezTo>
                  <a:pt x="274301" y="123586"/>
                  <a:pt x="-25737" y="-15056"/>
                  <a:pt x="1780" y="134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56EFAE31-B661-7D97-167F-24184132AB88}"/>
              </a:ext>
            </a:extLst>
          </p:cNvPr>
          <p:cNvSpPr/>
          <p:nvPr/>
        </p:nvSpPr>
        <p:spPr>
          <a:xfrm>
            <a:off x="4667432" y="5996051"/>
            <a:ext cx="1027164" cy="538584"/>
          </a:xfrm>
          <a:custGeom>
            <a:avLst/>
            <a:gdLst>
              <a:gd name="connsiteX0" fmla="*/ 6168 w 1027164"/>
              <a:gd name="connsiteY0" fmla="*/ 4699 h 538584"/>
              <a:gd name="connsiteX1" fmla="*/ 212543 w 1027164"/>
              <a:gd name="connsiteY1" fmla="*/ 58674 h 538584"/>
              <a:gd name="connsiteX2" fmla="*/ 539568 w 1027164"/>
              <a:gd name="connsiteY2" fmla="*/ 214249 h 538584"/>
              <a:gd name="connsiteX3" fmla="*/ 533218 w 1027164"/>
              <a:gd name="connsiteY3" fmla="*/ 198374 h 538584"/>
              <a:gd name="connsiteX4" fmla="*/ 857068 w 1027164"/>
              <a:gd name="connsiteY4" fmla="*/ 388874 h 538584"/>
              <a:gd name="connsiteX5" fmla="*/ 841193 w 1027164"/>
              <a:gd name="connsiteY5" fmla="*/ 360299 h 538584"/>
              <a:gd name="connsiteX6" fmla="*/ 1025343 w 1027164"/>
              <a:gd name="connsiteY6" fmla="*/ 538099 h 538584"/>
              <a:gd name="connsiteX7" fmla="*/ 904693 w 1027164"/>
              <a:gd name="connsiteY7" fmla="*/ 404749 h 538584"/>
              <a:gd name="connsiteX8" fmla="*/ 447493 w 1027164"/>
              <a:gd name="connsiteY8" fmla="*/ 166624 h 538584"/>
              <a:gd name="connsiteX9" fmla="*/ 6168 w 1027164"/>
              <a:gd name="connsiteY9" fmla="*/ 4699 h 53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7164" h="538584">
                <a:moveTo>
                  <a:pt x="6168" y="4699"/>
                </a:moveTo>
                <a:cubicBezTo>
                  <a:pt x="-32990" y="-13293"/>
                  <a:pt x="123643" y="23749"/>
                  <a:pt x="212543" y="58674"/>
                </a:cubicBezTo>
                <a:cubicBezTo>
                  <a:pt x="301443" y="93599"/>
                  <a:pt x="486122" y="190966"/>
                  <a:pt x="539568" y="214249"/>
                </a:cubicBezTo>
                <a:cubicBezTo>
                  <a:pt x="593014" y="237532"/>
                  <a:pt x="480301" y="169270"/>
                  <a:pt x="533218" y="198374"/>
                </a:cubicBezTo>
                <a:cubicBezTo>
                  <a:pt x="586135" y="227478"/>
                  <a:pt x="805739" y="361887"/>
                  <a:pt x="857068" y="388874"/>
                </a:cubicBezTo>
                <a:cubicBezTo>
                  <a:pt x="908397" y="415862"/>
                  <a:pt x="813147" y="335428"/>
                  <a:pt x="841193" y="360299"/>
                </a:cubicBezTo>
                <a:cubicBezTo>
                  <a:pt x="869239" y="385170"/>
                  <a:pt x="1014760" y="530691"/>
                  <a:pt x="1025343" y="538099"/>
                </a:cubicBezTo>
                <a:cubicBezTo>
                  <a:pt x="1035926" y="545507"/>
                  <a:pt x="1001001" y="466661"/>
                  <a:pt x="904693" y="404749"/>
                </a:cubicBezTo>
                <a:cubicBezTo>
                  <a:pt x="808385" y="342837"/>
                  <a:pt x="594601" y="235945"/>
                  <a:pt x="447493" y="166624"/>
                </a:cubicBezTo>
                <a:cubicBezTo>
                  <a:pt x="300385" y="97303"/>
                  <a:pt x="45326" y="22691"/>
                  <a:pt x="6168" y="469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60BE5B21-C63B-F8CD-C9FA-CDCF2852C920}"/>
              </a:ext>
            </a:extLst>
          </p:cNvPr>
          <p:cNvSpPr/>
          <p:nvPr/>
        </p:nvSpPr>
        <p:spPr>
          <a:xfrm>
            <a:off x="4622767" y="6104702"/>
            <a:ext cx="450258" cy="150294"/>
          </a:xfrm>
          <a:custGeom>
            <a:avLst/>
            <a:gdLst>
              <a:gd name="connsiteX0" fmla="*/ 33 w 450258"/>
              <a:gd name="connsiteY0" fmla="*/ 32573 h 150294"/>
              <a:gd name="connsiteX1" fmla="*/ 219108 w 450258"/>
              <a:gd name="connsiteY1" fmla="*/ 35748 h 150294"/>
              <a:gd name="connsiteX2" fmla="*/ 447708 w 450258"/>
              <a:gd name="connsiteY2" fmla="*/ 150048 h 150294"/>
              <a:gd name="connsiteX3" fmla="*/ 333408 w 450258"/>
              <a:gd name="connsiteY3" fmla="*/ 64323 h 150294"/>
              <a:gd name="connsiteX4" fmla="*/ 203233 w 450258"/>
              <a:gd name="connsiteY4" fmla="*/ 823 h 150294"/>
              <a:gd name="connsiteX5" fmla="*/ 33 w 450258"/>
              <a:gd name="connsiteY5" fmla="*/ 32573 h 15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0258" h="150294">
                <a:moveTo>
                  <a:pt x="33" y="32573"/>
                </a:moveTo>
                <a:cubicBezTo>
                  <a:pt x="2679" y="38394"/>
                  <a:pt x="144496" y="16169"/>
                  <a:pt x="219108" y="35748"/>
                </a:cubicBezTo>
                <a:cubicBezTo>
                  <a:pt x="293721" y="55327"/>
                  <a:pt x="428658" y="145286"/>
                  <a:pt x="447708" y="150048"/>
                </a:cubicBezTo>
                <a:cubicBezTo>
                  <a:pt x="466758" y="154810"/>
                  <a:pt x="374154" y="89194"/>
                  <a:pt x="333408" y="64323"/>
                </a:cubicBezTo>
                <a:cubicBezTo>
                  <a:pt x="292662" y="39452"/>
                  <a:pt x="254033" y="7173"/>
                  <a:pt x="203233" y="823"/>
                </a:cubicBezTo>
                <a:cubicBezTo>
                  <a:pt x="152433" y="-5527"/>
                  <a:pt x="-2613" y="26752"/>
                  <a:pt x="33" y="3257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72BE3977-02AD-F9F4-4B27-D844BEF5C7BA}"/>
              </a:ext>
            </a:extLst>
          </p:cNvPr>
          <p:cNvSpPr/>
          <p:nvPr/>
        </p:nvSpPr>
        <p:spPr>
          <a:xfrm>
            <a:off x="5061506" y="6177073"/>
            <a:ext cx="627829" cy="413028"/>
          </a:xfrm>
          <a:custGeom>
            <a:avLst/>
            <a:gdLst>
              <a:gd name="connsiteX0" fmla="*/ 8969 w 627829"/>
              <a:gd name="connsiteY0" fmla="*/ 7827 h 413028"/>
              <a:gd name="connsiteX1" fmla="*/ 412194 w 627829"/>
              <a:gd name="connsiteY1" fmla="*/ 233252 h 413028"/>
              <a:gd name="connsiteX2" fmla="*/ 561419 w 627829"/>
              <a:gd name="connsiteY2" fmla="*/ 357077 h 413028"/>
              <a:gd name="connsiteX3" fmla="*/ 529669 w 627829"/>
              <a:gd name="connsiteY3" fmla="*/ 315802 h 413028"/>
              <a:gd name="connsiteX4" fmla="*/ 624919 w 627829"/>
              <a:gd name="connsiteY4" fmla="*/ 411052 h 413028"/>
              <a:gd name="connsiteX5" fmla="*/ 399494 w 627829"/>
              <a:gd name="connsiteY5" fmla="*/ 211027 h 413028"/>
              <a:gd name="connsiteX6" fmla="*/ 151844 w 627829"/>
              <a:gd name="connsiteY6" fmla="*/ 64977 h 413028"/>
              <a:gd name="connsiteX7" fmla="*/ 8969 w 627829"/>
              <a:gd name="connsiteY7" fmla="*/ 7827 h 4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7829" h="413028">
                <a:moveTo>
                  <a:pt x="8969" y="7827"/>
                </a:moveTo>
                <a:cubicBezTo>
                  <a:pt x="52361" y="35873"/>
                  <a:pt x="320119" y="175044"/>
                  <a:pt x="412194" y="233252"/>
                </a:cubicBezTo>
                <a:cubicBezTo>
                  <a:pt x="504269" y="291460"/>
                  <a:pt x="541840" y="343319"/>
                  <a:pt x="561419" y="357077"/>
                </a:cubicBezTo>
                <a:cubicBezTo>
                  <a:pt x="580998" y="370835"/>
                  <a:pt x="519086" y="306806"/>
                  <a:pt x="529669" y="315802"/>
                </a:cubicBezTo>
                <a:cubicBezTo>
                  <a:pt x="540252" y="324798"/>
                  <a:pt x="646615" y="428514"/>
                  <a:pt x="624919" y="411052"/>
                </a:cubicBezTo>
                <a:cubicBezTo>
                  <a:pt x="603223" y="393590"/>
                  <a:pt x="478340" y="268706"/>
                  <a:pt x="399494" y="211027"/>
                </a:cubicBezTo>
                <a:cubicBezTo>
                  <a:pt x="320648" y="153348"/>
                  <a:pt x="213227" y="96198"/>
                  <a:pt x="151844" y="64977"/>
                </a:cubicBezTo>
                <a:cubicBezTo>
                  <a:pt x="90461" y="33756"/>
                  <a:pt x="-34423" y="-20219"/>
                  <a:pt x="8969" y="782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3064925E-4FD4-04B7-BB02-9687C709A183}"/>
              </a:ext>
            </a:extLst>
          </p:cNvPr>
          <p:cNvSpPr/>
          <p:nvPr/>
        </p:nvSpPr>
        <p:spPr>
          <a:xfrm>
            <a:off x="5061023" y="6213808"/>
            <a:ext cx="609637" cy="479164"/>
          </a:xfrm>
          <a:custGeom>
            <a:avLst/>
            <a:gdLst>
              <a:gd name="connsiteX0" fmla="*/ 3102 w 609637"/>
              <a:gd name="connsiteY0" fmla="*/ 2842 h 479164"/>
              <a:gd name="connsiteX1" fmla="*/ 463477 w 609637"/>
              <a:gd name="connsiteY1" fmla="*/ 294942 h 479164"/>
              <a:gd name="connsiteX2" fmla="*/ 571427 w 609637"/>
              <a:gd name="connsiteY2" fmla="*/ 380667 h 479164"/>
              <a:gd name="connsiteX3" fmla="*/ 444427 w 609637"/>
              <a:gd name="connsiteY3" fmla="*/ 307642 h 479164"/>
              <a:gd name="connsiteX4" fmla="*/ 609527 w 609637"/>
              <a:gd name="connsiteY4" fmla="*/ 479092 h 479164"/>
              <a:gd name="connsiteX5" fmla="*/ 466652 w 609637"/>
              <a:gd name="connsiteY5" fmla="*/ 326692 h 479164"/>
              <a:gd name="connsiteX6" fmla="*/ 269802 w 609637"/>
              <a:gd name="connsiteY6" fmla="*/ 155242 h 479164"/>
              <a:gd name="connsiteX7" fmla="*/ 3102 w 609637"/>
              <a:gd name="connsiteY7" fmla="*/ 2842 h 479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37" h="479164">
                <a:moveTo>
                  <a:pt x="3102" y="2842"/>
                </a:moveTo>
                <a:cubicBezTo>
                  <a:pt x="35381" y="26125"/>
                  <a:pt x="368756" y="231971"/>
                  <a:pt x="463477" y="294942"/>
                </a:cubicBezTo>
                <a:cubicBezTo>
                  <a:pt x="558198" y="357913"/>
                  <a:pt x="574602" y="378550"/>
                  <a:pt x="571427" y="380667"/>
                </a:cubicBezTo>
                <a:cubicBezTo>
                  <a:pt x="568252" y="382784"/>
                  <a:pt x="438077" y="291238"/>
                  <a:pt x="444427" y="307642"/>
                </a:cubicBezTo>
                <a:cubicBezTo>
                  <a:pt x="450777" y="324046"/>
                  <a:pt x="605823" y="475917"/>
                  <a:pt x="609527" y="479092"/>
                </a:cubicBezTo>
                <a:cubicBezTo>
                  <a:pt x="613231" y="482267"/>
                  <a:pt x="523273" y="380667"/>
                  <a:pt x="466652" y="326692"/>
                </a:cubicBezTo>
                <a:cubicBezTo>
                  <a:pt x="410031" y="272717"/>
                  <a:pt x="340181" y="204984"/>
                  <a:pt x="269802" y="155242"/>
                </a:cubicBezTo>
                <a:cubicBezTo>
                  <a:pt x="199423" y="105500"/>
                  <a:pt x="-29177" y="-20441"/>
                  <a:pt x="3102" y="284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EBE578B7-08F1-3CE8-CE8B-D44069777415}"/>
              </a:ext>
            </a:extLst>
          </p:cNvPr>
          <p:cNvSpPr/>
          <p:nvPr/>
        </p:nvSpPr>
        <p:spPr>
          <a:xfrm>
            <a:off x="6279631" y="3577821"/>
            <a:ext cx="322016" cy="216960"/>
          </a:xfrm>
          <a:custGeom>
            <a:avLst/>
            <a:gdLst>
              <a:gd name="connsiteX0" fmla="*/ 321194 w 322016"/>
              <a:gd name="connsiteY0" fmla="*/ 3579 h 216960"/>
              <a:gd name="connsiteX1" fmla="*/ 86244 w 322016"/>
              <a:gd name="connsiteY1" fmla="*/ 32154 h 216960"/>
              <a:gd name="connsiteX2" fmla="*/ 175144 w 322016"/>
              <a:gd name="connsiteY2" fmla="*/ 28979 h 216960"/>
              <a:gd name="connsiteX3" fmla="*/ 76719 w 322016"/>
              <a:gd name="connsiteY3" fmla="*/ 117879 h 216960"/>
              <a:gd name="connsiteX4" fmla="*/ 519 w 322016"/>
              <a:gd name="connsiteY4" fmla="*/ 216304 h 216960"/>
              <a:gd name="connsiteX5" fmla="*/ 114819 w 322016"/>
              <a:gd name="connsiteY5" fmla="*/ 67079 h 216960"/>
              <a:gd name="connsiteX6" fmla="*/ 162444 w 322016"/>
              <a:gd name="connsiteY6" fmla="*/ 6754 h 216960"/>
              <a:gd name="connsiteX7" fmla="*/ 321194 w 322016"/>
              <a:gd name="connsiteY7" fmla="*/ 3579 h 2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016" h="216960">
                <a:moveTo>
                  <a:pt x="321194" y="3579"/>
                </a:moveTo>
                <a:cubicBezTo>
                  <a:pt x="308494" y="7812"/>
                  <a:pt x="110586" y="27921"/>
                  <a:pt x="86244" y="32154"/>
                </a:cubicBezTo>
                <a:cubicBezTo>
                  <a:pt x="61902" y="36387"/>
                  <a:pt x="176731" y="14692"/>
                  <a:pt x="175144" y="28979"/>
                </a:cubicBezTo>
                <a:cubicBezTo>
                  <a:pt x="173557" y="43266"/>
                  <a:pt x="105823" y="86658"/>
                  <a:pt x="76719" y="117879"/>
                </a:cubicBezTo>
                <a:cubicBezTo>
                  <a:pt x="47615" y="149100"/>
                  <a:pt x="-5831" y="224771"/>
                  <a:pt x="519" y="216304"/>
                </a:cubicBezTo>
                <a:cubicBezTo>
                  <a:pt x="6869" y="207837"/>
                  <a:pt x="87831" y="102004"/>
                  <a:pt x="114819" y="67079"/>
                </a:cubicBezTo>
                <a:cubicBezTo>
                  <a:pt x="141806" y="32154"/>
                  <a:pt x="129106" y="16279"/>
                  <a:pt x="162444" y="6754"/>
                </a:cubicBezTo>
                <a:cubicBezTo>
                  <a:pt x="195781" y="-2771"/>
                  <a:pt x="333894" y="-654"/>
                  <a:pt x="321194" y="357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BD739FFE-D6E3-93BF-E131-580B277A6274}"/>
              </a:ext>
            </a:extLst>
          </p:cNvPr>
          <p:cNvSpPr/>
          <p:nvPr/>
        </p:nvSpPr>
        <p:spPr>
          <a:xfrm>
            <a:off x="6034274" y="3870013"/>
            <a:ext cx="204479" cy="293585"/>
          </a:xfrm>
          <a:custGeom>
            <a:avLst/>
            <a:gdLst>
              <a:gd name="connsiteX0" fmla="*/ 201426 w 204479"/>
              <a:gd name="connsiteY0" fmla="*/ 6662 h 293585"/>
              <a:gd name="connsiteX1" fmla="*/ 1401 w 204479"/>
              <a:gd name="connsiteY1" fmla="*/ 292412 h 293585"/>
              <a:gd name="connsiteX2" fmla="*/ 115701 w 204479"/>
              <a:gd name="connsiteY2" fmla="*/ 105087 h 293585"/>
              <a:gd name="connsiteX3" fmla="*/ 201426 w 204479"/>
              <a:gd name="connsiteY3" fmla="*/ 6662 h 2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479" h="293585">
                <a:moveTo>
                  <a:pt x="201426" y="6662"/>
                </a:moveTo>
                <a:cubicBezTo>
                  <a:pt x="182376" y="37883"/>
                  <a:pt x="15689" y="276008"/>
                  <a:pt x="1401" y="292412"/>
                </a:cubicBezTo>
                <a:cubicBezTo>
                  <a:pt x="-12887" y="308816"/>
                  <a:pt x="86068" y="148479"/>
                  <a:pt x="115701" y="105087"/>
                </a:cubicBezTo>
                <a:cubicBezTo>
                  <a:pt x="145334" y="61695"/>
                  <a:pt x="220476" y="-24559"/>
                  <a:pt x="201426" y="666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51C5D7FE-BB72-87B4-1DD3-E729CC7B9108}"/>
              </a:ext>
            </a:extLst>
          </p:cNvPr>
          <p:cNvSpPr/>
          <p:nvPr/>
        </p:nvSpPr>
        <p:spPr>
          <a:xfrm>
            <a:off x="5425995" y="4122537"/>
            <a:ext cx="509181" cy="735349"/>
          </a:xfrm>
          <a:custGeom>
            <a:avLst/>
            <a:gdLst>
              <a:gd name="connsiteX0" fmla="*/ 504905 w 509181"/>
              <a:gd name="connsiteY0" fmla="*/ 8138 h 735349"/>
              <a:gd name="connsiteX1" fmla="*/ 225505 w 509181"/>
              <a:gd name="connsiteY1" fmla="*/ 319288 h 735349"/>
              <a:gd name="connsiteX2" fmla="*/ 60405 w 509181"/>
              <a:gd name="connsiteY2" fmla="*/ 630438 h 735349"/>
              <a:gd name="connsiteX3" fmla="*/ 98505 w 509181"/>
              <a:gd name="connsiteY3" fmla="*/ 506613 h 735349"/>
              <a:gd name="connsiteX4" fmla="*/ 80 w 509181"/>
              <a:gd name="connsiteY4" fmla="*/ 735213 h 735349"/>
              <a:gd name="connsiteX5" fmla="*/ 117555 w 509181"/>
              <a:gd name="connsiteY5" fmla="*/ 468513 h 735349"/>
              <a:gd name="connsiteX6" fmla="*/ 374730 w 509181"/>
              <a:gd name="connsiteY6" fmla="*/ 125613 h 735349"/>
              <a:gd name="connsiteX7" fmla="*/ 504905 w 509181"/>
              <a:gd name="connsiteY7" fmla="*/ 8138 h 735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181" h="735349">
                <a:moveTo>
                  <a:pt x="504905" y="8138"/>
                </a:moveTo>
                <a:cubicBezTo>
                  <a:pt x="480034" y="40417"/>
                  <a:pt x="299588" y="215571"/>
                  <a:pt x="225505" y="319288"/>
                </a:cubicBezTo>
                <a:cubicBezTo>
                  <a:pt x="151422" y="423005"/>
                  <a:pt x="81572" y="599217"/>
                  <a:pt x="60405" y="630438"/>
                </a:cubicBezTo>
                <a:cubicBezTo>
                  <a:pt x="39238" y="661659"/>
                  <a:pt x="108559" y="489151"/>
                  <a:pt x="98505" y="506613"/>
                </a:cubicBezTo>
                <a:cubicBezTo>
                  <a:pt x="88451" y="524075"/>
                  <a:pt x="-3095" y="741563"/>
                  <a:pt x="80" y="735213"/>
                </a:cubicBezTo>
                <a:cubicBezTo>
                  <a:pt x="3255" y="728863"/>
                  <a:pt x="55113" y="570113"/>
                  <a:pt x="117555" y="468513"/>
                </a:cubicBezTo>
                <a:cubicBezTo>
                  <a:pt x="179997" y="366913"/>
                  <a:pt x="308584" y="206576"/>
                  <a:pt x="374730" y="125613"/>
                </a:cubicBezTo>
                <a:cubicBezTo>
                  <a:pt x="440876" y="44651"/>
                  <a:pt x="529776" y="-24141"/>
                  <a:pt x="504905" y="813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74AABDDF-BC66-D734-F9BA-02EE7DF9BBF0}"/>
              </a:ext>
            </a:extLst>
          </p:cNvPr>
          <p:cNvSpPr/>
          <p:nvPr/>
        </p:nvSpPr>
        <p:spPr>
          <a:xfrm>
            <a:off x="6126325" y="3942102"/>
            <a:ext cx="195854" cy="392444"/>
          </a:xfrm>
          <a:custGeom>
            <a:avLst/>
            <a:gdLst>
              <a:gd name="connsiteX0" fmla="*/ 195100 w 195854"/>
              <a:gd name="connsiteY0" fmla="*/ 4423 h 392444"/>
              <a:gd name="connsiteX1" fmla="*/ 61750 w 195854"/>
              <a:gd name="connsiteY1" fmla="*/ 239373 h 392444"/>
              <a:gd name="connsiteX2" fmla="*/ 1425 w 195854"/>
              <a:gd name="connsiteY2" fmla="*/ 391773 h 392444"/>
              <a:gd name="connsiteX3" fmla="*/ 26825 w 195854"/>
              <a:gd name="connsiteY3" fmla="*/ 286998 h 392444"/>
              <a:gd name="connsiteX4" fmla="*/ 112550 w 195854"/>
              <a:gd name="connsiteY4" fmla="*/ 99673 h 392444"/>
              <a:gd name="connsiteX5" fmla="*/ 195100 w 195854"/>
              <a:gd name="connsiteY5" fmla="*/ 4423 h 39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854" h="392444">
                <a:moveTo>
                  <a:pt x="195100" y="4423"/>
                </a:moveTo>
                <a:cubicBezTo>
                  <a:pt x="186633" y="27706"/>
                  <a:pt x="94029" y="174815"/>
                  <a:pt x="61750" y="239373"/>
                </a:cubicBezTo>
                <a:cubicBezTo>
                  <a:pt x="29471" y="303931"/>
                  <a:pt x="7246" y="383836"/>
                  <a:pt x="1425" y="391773"/>
                </a:cubicBezTo>
                <a:cubicBezTo>
                  <a:pt x="-4396" y="399710"/>
                  <a:pt x="8304" y="335681"/>
                  <a:pt x="26825" y="286998"/>
                </a:cubicBezTo>
                <a:cubicBezTo>
                  <a:pt x="45346" y="238315"/>
                  <a:pt x="86621" y="144123"/>
                  <a:pt x="112550" y="99673"/>
                </a:cubicBezTo>
                <a:cubicBezTo>
                  <a:pt x="138479" y="55223"/>
                  <a:pt x="203567" y="-18860"/>
                  <a:pt x="195100" y="442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D24AA510-D534-C0C3-95F7-8ACD59A5C644}"/>
              </a:ext>
            </a:extLst>
          </p:cNvPr>
          <p:cNvSpPr/>
          <p:nvPr/>
        </p:nvSpPr>
        <p:spPr>
          <a:xfrm>
            <a:off x="6111672" y="4251286"/>
            <a:ext cx="92568" cy="213115"/>
          </a:xfrm>
          <a:custGeom>
            <a:avLst/>
            <a:gdLst>
              <a:gd name="connsiteX0" fmla="*/ 203 w 92568"/>
              <a:gd name="connsiteY0" fmla="*/ 39 h 213115"/>
              <a:gd name="connsiteX1" fmla="*/ 66878 w 92568"/>
              <a:gd name="connsiteY1" fmla="*/ 111164 h 213115"/>
              <a:gd name="connsiteX2" fmla="*/ 47828 w 92568"/>
              <a:gd name="connsiteY2" fmla="*/ 174664 h 213115"/>
              <a:gd name="connsiteX3" fmla="*/ 60528 w 92568"/>
              <a:gd name="connsiteY3" fmla="*/ 155614 h 213115"/>
              <a:gd name="connsiteX4" fmla="*/ 47828 w 92568"/>
              <a:gd name="connsiteY4" fmla="*/ 212764 h 213115"/>
              <a:gd name="connsiteX5" fmla="*/ 92278 w 92568"/>
              <a:gd name="connsiteY5" fmla="*/ 123864 h 213115"/>
              <a:gd name="connsiteX6" fmla="*/ 203 w 92568"/>
              <a:gd name="connsiteY6" fmla="*/ 39 h 21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568" h="213115">
                <a:moveTo>
                  <a:pt x="203" y="39"/>
                </a:moveTo>
                <a:cubicBezTo>
                  <a:pt x="-4030" y="-2078"/>
                  <a:pt x="58941" y="82060"/>
                  <a:pt x="66878" y="111164"/>
                </a:cubicBezTo>
                <a:cubicBezTo>
                  <a:pt x="74815" y="140268"/>
                  <a:pt x="47828" y="174664"/>
                  <a:pt x="47828" y="174664"/>
                </a:cubicBezTo>
                <a:cubicBezTo>
                  <a:pt x="46770" y="182072"/>
                  <a:pt x="60528" y="149264"/>
                  <a:pt x="60528" y="155614"/>
                </a:cubicBezTo>
                <a:cubicBezTo>
                  <a:pt x="60528" y="161964"/>
                  <a:pt x="42536" y="218056"/>
                  <a:pt x="47828" y="212764"/>
                </a:cubicBezTo>
                <a:cubicBezTo>
                  <a:pt x="53120" y="207472"/>
                  <a:pt x="96511" y="156672"/>
                  <a:pt x="92278" y="123864"/>
                </a:cubicBezTo>
                <a:cubicBezTo>
                  <a:pt x="88045" y="91056"/>
                  <a:pt x="4436" y="2156"/>
                  <a:pt x="203" y="3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2F45339E-E3A1-2760-6BBC-883F743D3DC2}"/>
              </a:ext>
            </a:extLst>
          </p:cNvPr>
          <p:cNvSpPr/>
          <p:nvPr/>
        </p:nvSpPr>
        <p:spPr>
          <a:xfrm>
            <a:off x="5801549" y="4181431"/>
            <a:ext cx="123001" cy="161969"/>
          </a:xfrm>
          <a:custGeom>
            <a:avLst/>
            <a:gdLst>
              <a:gd name="connsiteX0" fmla="*/ 123001 w 123001"/>
              <a:gd name="connsiteY0" fmla="*/ 44 h 161969"/>
              <a:gd name="connsiteX1" fmla="*/ 8701 w 123001"/>
              <a:gd name="connsiteY1" fmla="*/ 111169 h 161969"/>
              <a:gd name="connsiteX2" fmla="*/ 8701 w 123001"/>
              <a:gd name="connsiteY2" fmla="*/ 161969 h 161969"/>
              <a:gd name="connsiteX3" fmla="*/ 8701 w 123001"/>
              <a:gd name="connsiteY3" fmla="*/ 98469 h 161969"/>
              <a:gd name="connsiteX4" fmla="*/ 123001 w 123001"/>
              <a:gd name="connsiteY4" fmla="*/ 44 h 16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001" h="161969">
                <a:moveTo>
                  <a:pt x="123001" y="44"/>
                </a:moveTo>
                <a:cubicBezTo>
                  <a:pt x="123001" y="2161"/>
                  <a:pt x="27751" y="84182"/>
                  <a:pt x="8701" y="111169"/>
                </a:cubicBezTo>
                <a:cubicBezTo>
                  <a:pt x="-10349" y="138156"/>
                  <a:pt x="8701" y="161969"/>
                  <a:pt x="8701" y="161969"/>
                </a:cubicBezTo>
                <a:cubicBezTo>
                  <a:pt x="8701" y="159852"/>
                  <a:pt x="-10878" y="124398"/>
                  <a:pt x="8701" y="98469"/>
                </a:cubicBezTo>
                <a:cubicBezTo>
                  <a:pt x="28280" y="72540"/>
                  <a:pt x="123001" y="-2073"/>
                  <a:pt x="123001" y="4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F5D1FBC7-0465-98D2-16C6-28FFF4D50F47}"/>
              </a:ext>
            </a:extLst>
          </p:cNvPr>
          <p:cNvSpPr/>
          <p:nvPr/>
        </p:nvSpPr>
        <p:spPr>
          <a:xfrm>
            <a:off x="6041896" y="4274821"/>
            <a:ext cx="112994" cy="181386"/>
          </a:xfrm>
          <a:custGeom>
            <a:avLst/>
            <a:gdLst>
              <a:gd name="connsiteX0" fmla="*/ 25529 w 112994"/>
              <a:gd name="connsiteY0" fmla="*/ 1904 h 181386"/>
              <a:gd name="connsiteX1" fmla="*/ 108079 w 112994"/>
              <a:gd name="connsiteY1" fmla="*/ 176529 h 181386"/>
              <a:gd name="connsiteX2" fmla="*/ 98554 w 112994"/>
              <a:gd name="connsiteY2" fmla="*/ 128904 h 181386"/>
              <a:gd name="connsiteX3" fmla="*/ 57279 w 112994"/>
              <a:gd name="connsiteY3" fmla="*/ 87629 h 181386"/>
              <a:gd name="connsiteX4" fmla="*/ 129 w 112994"/>
              <a:gd name="connsiteY4" fmla="*/ 71754 h 181386"/>
              <a:gd name="connsiteX5" fmla="*/ 41404 w 112994"/>
              <a:gd name="connsiteY5" fmla="*/ 81279 h 181386"/>
              <a:gd name="connsiteX6" fmla="*/ 25529 w 112994"/>
              <a:gd name="connsiteY6" fmla="*/ 1904 h 18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994" h="181386">
                <a:moveTo>
                  <a:pt x="25529" y="1904"/>
                </a:moveTo>
                <a:cubicBezTo>
                  <a:pt x="36642" y="17779"/>
                  <a:pt x="95908" y="155362"/>
                  <a:pt x="108079" y="176529"/>
                </a:cubicBezTo>
                <a:cubicBezTo>
                  <a:pt x="120250" y="197696"/>
                  <a:pt x="107021" y="143721"/>
                  <a:pt x="98554" y="128904"/>
                </a:cubicBezTo>
                <a:cubicBezTo>
                  <a:pt x="90087" y="114087"/>
                  <a:pt x="73683" y="97154"/>
                  <a:pt x="57279" y="87629"/>
                </a:cubicBezTo>
                <a:cubicBezTo>
                  <a:pt x="40875" y="78104"/>
                  <a:pt x="2775" y="72812"/>
                  <a:pt x="129" y="71754"/>
                </a:cubicBezTo>
                <a:cubicBezTo>
                  <a:pt x="-2517" y="70696"/>
                  <a:pt x="36112" y="88158"/>
                  <a:pt x="41404" y="81279"/>
                </a:cubicBezTo>
                <a:cubicBezTo>
                  <a:pt x="46696" y="74400"/>
                  <a:pt x="14416" y="-13971"/>
                  <a:pt x="25529" y="190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68AB5D6B-1714-95F9-9694-EF2C7BC291C7}"/>
              </a:ext>
            </a:extLst>
          </p:cNvPr>
          <p:cNvSpPr/>
          <p:nvPr/>
        </p:nvSpPr>
        <p:spPr>
          <a:xfrm>
            <a:off x="5924069" y="3882431"/>
            <a:ext cx="264030" cy="319117"/>
          </a:xfrm>
          <a:custGeom>
            <a:avLst/>
            <a:gdLst>
              <a:gd name="connsiteX0" fmla="*/ 264006 w 264030"/>
              <a:gd name="connsiteY0" fmla="*/ 594 h 319117"/>
              <a:gd name="connsiteX1" fmla="*/ 95731 w 264030"/>
              <a:gd name="connsiteY1" fmla="*/ 245069 h 319117"/>
              <a:gd name="connsiteX2" fmla="*/ 111606 w 264030"/>
              <a:gd name="connsiteY2" fmla="*/ 213319 h 319117"/>
              <a:gd name="connsiteX3" fmla="*/ 48106 w 264030"/>
              <a:gd name="connsiteY3" fmla="*/ 314919 h 319117"/>
              <a:gd name="connsiteX4" fmla="*/ 51281 w 264030"/>
              <a:gd name="connsiteY4" fmla="*/ 299044 h 319117"/>
              <a:gd name="connsiteX5" fmla="*/ 481 w 264030"/>
              <a:gd name="connsiteY5" fmla="*/ 292694 h 319117"/>
              <a:gd name="connsiteX6" fmla="*/ 86206 w 264030"/>
              <a:gd name="connsiteY6" fmla="*/ 235544 h 319117"/>
              <a:gd name="connsiteX7" fmla="*/ 159231 w 264030"/>
              <a:gd name="connsiteY7" fmla="*/ 137119 h 319117"/>
              <a:gd name="connsiteX8" fmla="*/ 108431 w 264030"/>
              <a:gd name="connsiteY8" fmla="*/ 175219 h 319117"/>
              <a:gd name="connsiteX9" fmla="*/ 264006 w 264030"/>
              <a:gd name="connsiteY9" fmla="*/ 594 h 319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4030" h="319117">
                <a:moveTo>
                  <a:pt x="264006" y="594"/>
                </a:moveTo>
                <a:cubicBezTo>
                  <a:pt x="261889" y="12236"/>
                  <a:pt x="121131" y="209615"/>
                  <a:pt x="95731" y="245069"/>
                </a:cubicBezTo>
                <a:cubicBezTo>
                  <a:pt x="70331" y="280523"/>
                  <a:pt x="119543" y="201677"/>
                  <a:pt x="111606" y="213319"/>
                </a:cubicBezTo>
                <a:cubicBezTo>
                  <a:pt x="103668" y="224961"/>
                  <a:pt x="48106" y="314919"/>
                  <a:pt x="48106" y="314919"/>
                </a:cubicBezTo>
                <a:cubicBezTo>
                  <a:pt x="38052" y="329206"/>
                  <a:pt x="59218" y="302748"/>
                  <a:pt x="51281" y="299044"/>
                </a:cubicBezTo>
                <a:cubicBezTo>
                  <a:pt x="43344" y="295340"/>
                  <a:pt x="-5340" y="303277"/>
                  <a:pt x="481" y="292694"/>
                </a:cubicBezTo>
                <a:cubicBezTo>
                  <a:pt x="6302" y="282111"/>
                  <a:pt x="59748" y="261473"/>
                  <a:pt x="86206" y="235544"/>
                </a:cubicBezTo>
                <a:cubicBezTo>
                  <a:pt x="112664" y="209615"/>
                  <a:pt x="155527" y="147173"/>
                  <a:pt x="159231" y="137119"/>
                </a:cubicBezTo>
                <a:cubicBezTo>
                  <a:pt x="162935" y="127065"/>
                  <a:pt x="86206" y="198502"/>
                  <a:pt x="108431" y="175219"/>
                </a:cubicBezTo>
                <a:cubicBezTo>
                  <a:pt x="130656" y="151936"/>
                  <a:pt x="266123" y="-11048"/>
                  <a:pt x="264006" y="59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C5CB9998-1874-F6C7-A75A-824F0014DFCD}"/>
              </a:ext>
            </a:extLst>
          </p:cNvPr>
          <p:cNvSpPr/>
          <p:nvPr/>
        </p:nvSpPr>
        <p:spPr>
          <a:xfrm>
            <a:off x="5696487" y="4363688"/>
            <a:ext cx="154374" cy="360980"/>
          </a:xfrm>
          <a:custGeom>
            <a:avLst/>
            <a:gdLst>
              <a:gd name="connsiteX0" fmla="*/ 151863 w 154374"/>
              <a:gd name="connsiteY0" fmla="*/ 1937 h 360980"/>
              <a:gd name="connsiteX1" fmla="*/ 107413 w 154374"/>
              <a:gd name="connsiteY1" fmla="*/ 90837 h 360980"/>
              <a:gd name="connsiteX2" fmla="*/ 2638 w 154374"/>
              <a:gd name="connsiteY2" fmla="*/ 211487 h 360980"/>
              <a:gd name="connsiteX3" fmla="*/ 31213 w 154374"/>
              <a:gd name="connsiteY3" fmla="*/ 357537 h 360980"/>
              <a:gd name="connsiteX4" fmla="*/ 28038 w 154374"/>
              <a:gd name="connsiteY4" fmla="*/ 303562 h 360980"/>
              <a:gd name="connsiteX5" fmla="*/ 37563 w 154374"/>
              <a:gd name="connsiteY5" fmla="*/ 176562 h 360980"/>
              <a:gd name="connsiteX6" fmla="*/ 151863 w 154374"/>
              <a:gd name="connsiteY6" fmla="*/ 1937 h 360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374" h="360980">
                <a:moveTo>
                  <a:pt x="151863" y="1937"/>
                </a:moveTo>
                <a:cubicBezTo>
                  <a:pt x="163505" y="-12350"/>
                  <a:pt x="132284" y="55912"/>
                  <a:pt x="107413" y="90837"/>
                </a:cubicBezTo>
                <a:cubicBezTo>
                  <a:pt x="82542" y="125762"/>
                  <a:pt x="15338" y="167037"/>
                  <a:pt x="2638" y="211487"/>
                </a:cubicBezTo>
                <a:cubicBezTo>
                  <a:pt x="-10062" y="255937"/>
                  <a:pt x="26980" y="342191"/>
                  <a:pt x="31213" y="357537"/>
                </a:cubicBezTo>
                <a:cubicBezTo>
                  <a:pt x="35446" y="372883"/>
                  <a:pt x="26980" y="333724"/>
                  <a:pt x="28038" y="303562"/>
                </a:cubicBezTo>
                <a:cubicBezTo>
                  <a:pt x="29096" y="273400"/>
                  <a:pt x="21159" y="222070"/>
                  <a:pt x="37563" y="176562"/>
                </a:cubicBezTo>
                <a:cubicBezTo>
                  <a:pt x="53967" y="131054"/>
                  <a:pt x="140221" y="16224"/>
                  <a:pt x="151863" y="193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08EB9955-A380-53D2-D0B3-60EE7CE96808}"/>
              </a:ext>
            </a:extLst>
          </p:cNvPr>
          <p:cNvSpPr/>
          <p:nvPr/>
        </p:nvSpPr>
        <p:spPr>
          <a:xfrm>
            <a:off x="5632993" y="4353737"/>
            <a:ext cx="133461" cy="177014"/>
          </a:xfrm>
          <a:custGeom>
            <a:avLst/>
            <a:gdLst>
              <a:gd name="connsiteX0" fmla="*/ 132807 w 133461"/>
              <a:gd name="connsiteY0" fmla="*/ 2363 h 177014"/>
              <a:gd name="connsiteX1" fmla="*/ 72482 w 133461"/>
              <a:gd name="connsiteY1" fmla="*/ 62688 h 177014"/>
              <a:gd name="connsiteX2" fmla="*/ 24857 w 133461"/>
              <a:gd name="connsiteY2" fmla="*/ 148413 h 177014"/>
              <a:gd name="connsiteX3" fmla="*/ 43907 w 133461"/>
              <a:gd name="connsiteY3" fmla="*/ 103963 h 177014"/>
              <a:gd name="connsiteX4" fmla="*/ 2632 w 133461"/>
              <a:gd name="connsiteY4" fmla="*/ 176988 h 177014"/>
              <a:gd name="connsiteX5" fmla="*/ 132807 w 133461"/>
              <a:gd name="connsiteY5" fmla="*/ 94438 h 177014"/>
              <a:gd name="connsiteX6" fmla="*/ 31207 w 133461"/>
              <a:gd name="connsiteY6" fmla="*/ 145238 h 177014"/>
              <a:gd name="connsiteX7" fmla="*/ 132807 w 133461"/>
              <a:gd name="connsiteY7" fmla="*/ 2363 h 17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3461" h="177014">
                <a:moveTo>
                  <a:pt x="132807" y="2363"/>
                </a:moveTo>
                <a:cubicBezTo>
                  <a:pt x="139686" y="-11395"/>
                  <a:pt x="90474" y="38346"/>
                  <a:pt x="72482" y="62688"/>
                </a:cubicBezTo>
                <a:cubicBezTo>
                  <a:pt x="54490" y="87030"/>
                  <a:pt x="29619" y="141534"/>
                  <a:pt x="24857" y="148413"/>
                </a:cubicBezTo>
                <a:cubicBezTo>
                  <a:pt x="20095" y="155292"/>
                  <a:pt x="47611" y="99201"/>
                  <a:pt x="43907" y="103963"/>
                </a:cubicBezTo>
                <a:cubicBezTo>
                  <a:pt x="40203" y="108725"/>
                  <a:pt x="-12185" y="178575"/>
                  <a:pt x="2632" y="176988"/>
                </a:cubicBezTo>
                <a:cubicBezTo>
                  <a:pt x="17449" y="175401"/>
                  <a:pt x="128044" y="99730"/>
                  <a:pt x="132807" y="94438"/>
                </a:cubicBezTo>
                <a:cubicBezTo>
                  <a:pt x="137570" y="89146"/>
                  <a:pt x="34382" y="160055"/>
                  <a:pt x="31207" y="145238"/>
                </a:cubicBezTo>
                <a:cubicBezTo>
                  <a:pt x="28032" y="130421"/>
                  <a:pt x="125928" y="16121"/>
                  <a:pt x="132807" y="236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32F3B55-991B-54FD-691D-05EFE04E09C7}"/>
              </a:ext>
            </a:extLst>
          </p:cNvPr>
          <p:cNvSpPr/>
          <p:nvPr/>
        </p:nvSpPr>
        <p:spPr>
          <a:xfrm>
            <a:off x="5514944" y="4546440"/>
            <a:ext cx="120714" cy="337191"/>
          </a:xfrm>
          <a:custGeom>
            <a:avLst/>
            <a:gdLst>
              <a:gd name="connsiteX0" fmla="*/ 114331 w 120714"/>
              <a:gd name="connsiteY0" fmla="*/ 160 h 337191"/>
              <a:gd name="connsiteX1" fmla="*/ 120681 w 120714"/>
              <a:gd name="connsiteY1" fmla="*/ 79535 h 337191"/>
              <a:gd name="connsiteX2" fmla="*/ 111156 w 120714"/>
              <a:gd name="connsiteY2" fmla="*/ 130335 h 337191"/>
              <a:gd name="connsiteX3" fmla="*/ 111156 w 120714"/>
              <a:gd name="connsiteY3" fmla="*/ 187485 h 337191"/>
              <a:gd name="connsiteX4" fmla="*/ 95281 w 120714"/>
              <a:gd name="connsiteY4" fmla="*/ 146210 h 337191"/>
              <a:gd name="connsiteX5" fmla="*/ 95281 w 120714"/>
              <a:gd name="connsiteY5" fmla="*/ 216060 h 337191"/>
              <a:gd name="connsiteX6" fmla="*/ 98456 w 120714"/>
              <a:gd name="connsiteY6" fmla="*/ 238285 h 337191"/>
              <a:gd name="connsiteX7" fmla="*/ 88931 w 120714"/>
              <a:gd name="connsiteY7" fmla="*/ 203360 h 337191"/>
              <a:gd name="connsiteX8" fmla="*/ 54006 w 120714"/>
              <a:gd name="connsiteY8" fmla="*/ 270035 h 337191"/>
              <a:gd name="connsiteX9" fmla="*/ 66706 w 120714"/>
              <a:gd name="connsiteY9" fmla="*/ 282735 h 337191"/>
              <a:gd name="connsiteX10" fmla="*/ 31 w 120714"/>
              <a:gd name="connsiteY10" fmla="*/ 336710 h 337191"/>
              <a:gd name="connsiteX11" fmla="*/ 76231 w 120714"/>
              <a:gd name="connsiteY11" fmla="*/ 247810 h 337191"/>
              <a:gd name="connsiteX12" fmla="*/ 104806 w 120714"/>
              <a:gd name="connsiteY12" fmla="*/ 127160 h 337191"/>
              <a:gd name="connsiteX13" fmla="*/ 54006 w 120714"/>
              <a:gd name="connsiteY13" fmla="*/ 143035 h 337191"/>
              <a:gd name="connsiteX14" fmla="*/ 114331 w 120714"/>
              <a:gd name="connsiteY14" fmla="*/ 101760 h 337191"/>
              <a:gd name="connsiteX15" fmla="*/ 114331 w 120714"/>
              <a:gd name="connsiteY15" fmla="*/ 160 h 337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0714" h="337191">
                <a:moveTo>
                  <a:pt x="114331" y="160"/>
                </a:moveTo>
                <a:cubicBezTo>
                  <a:pt x="115389" y="-3544"/>
                  <a:pt x="121210" y="57839"/>
                  <a:pt x="120681" y="79535"/>
                </a:cubicBezTo>
                <a:cubicBezTo>
                  <a:pt x="120152" y="101231"/>
                  <a:pt x="112743" y="112343"/>
                  <a:pt x="111156" y="130335"/>
                </a:cubicBezTo>
                <a:cubicBezTo>
                  <a:pt x="109568" y="148327"/>
                  <a:pt x="113802" y="184839"/>
                  <a:pt x="111156" y="187485"/>
                </a:cubicBezTo>
                <a:cubicBezTo>
                  <a:pt x="108510" y="190131"/>
                  <a:pt x="97927" y="141448"/>
                  <a:pt x="95281" y="146210"/>
                </a:cubicBezTo>
                <a:cubicBezTo>
                  <a:pt x="92635" y="150972"/>
                  <a:pt x="94752" y="200714"/>
                  <a:pt x="95281" y="216060"/>
                </a:cubicBezTo>
                <a:cubicBezTo>
                  <a:pt x="95810" y="231406"/>
                  <a:pt x="99514" y="240402"/>
                  <a:pt x="98456" y="238285"/>
                </a:cubicBezTo>
                <a:cubicBezTo>
                  <a:pt x="97398" y="236168"/>
                  <a:pt x="96339" y="198068"/>
                  <a:pt x="88931" y="203360"/>
                </a:cubicBezTo>
                <a:cubicBezTo>
                  <a:pt x="81523" y="208652"/>
                  <a:pt x="54006" y="270035"/>
                  <a:pt x="54006" y="270035"/>
                </a:cubicBezTo>
                <a:cubicBezTo>
                  <a:pt x="50302" y="283264"/>
                  <a:pt x="75702" y="271623"/>
                  <a:pt x="66706" y="282735"/>
                </a:cubicBezTo>
                <a:cubicBezTo>
                  <a:pt x="57710" y="293847"/>
                  <a:pt x="-1557" y="342531"/>
                  <a:pt x="31" y="336710"/>
                </a:cubicBezTo>
                <a:cubicBezTo>
                  <a:pt x="1618" y="330889"/>
                  <a:pt x="58768" y="282735"/>
                  <a:pt x="76231" y="247810"/>
                </a:cubicBezTo>
                <a:cubicBezTo>
                  <a:pt x="93693" y="212885"/>
                  <a:pt x="108510" y="144622"/>
                  <a:pt x="104806" y="127160"/>
                </a:cubicBezTo>
                <a:cubicBezTo>
                  <a:pt x="101102" y="109698"/>
                  <a:pt x="52419" y="147268"/>
                  <a:pt x="54006" y="143035"/>
                </a:cubicBezTo>
                <a:cubicBezTo>
                  <a:pt x="55593" y="138802"/>
                  <a:pt x="103748" y="121868"/>
                  <a:pt x="114331" y="101760"/>
                </a:cubicBezTo>
                <a:cubicBezTo>
                  <a:pt x="124914" y="81652"/>
                  <a:pt x="113273" y="3864"/>
                  <a:pt x="114331" y="16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062DDAF-A9D9-05BF-E306-F7721CBB12C0}"/>
              </a:ext>
            </a:extLst>
          </p:cNvPr>
          <p:cNvSpPr/>
          <p:nvPr/>
        </p:nvSpPr>
        <p:spPr>
          <a:xfrm>
            <a:off x="5901595" y="4189521"/>
            <a:ext cx="156321" cy="218612"/>
          </a:xfrm>
          <a:custGeom>
            <a:avLst/>
            <a:gdLst>
              <a:gd name="connsiteX0" fmla="*/ 730 w 156321"/>
              <a:gd name="connsiteY0" fmla="*/ 1479 h 218612"/>
              <a:gd name="connsiteX1" fmla="*/ 42005 w 156321"/>
              <a:gd name="connsiteY1" fmla="*/ 131654 h 218612"/>
              <a:gd name="connsiteX2" fmla="*/ 38830 w 156321"/>
              <a:gd name="connsiteY2" fmla="*/ 217379 h 218612"/>
              <a:gd name="connsiteX3" fmla="*/ 67405 w 156321"/>
              <a:gd name="connsiteY3" fmla="*/ 176104 h 218612"/>
              <a:gd name="connsiteX4" fmla="*/ 89630 w 156321"/>
              <a:gd name="connsiteY4" fmla="*/ 90379 h 218612"/>
              <a:gd name="connsiteX5" fmla="*/ 156305 w 156321"/>
              <a:gd name="connsiteY5" fmla="*/ 179279 h 218612"/>
              <a:gd name="connsiteX6" fmla="*/ 95980 w 156321"/>
              <a:gd name="connsiteY6" fmla="*/ 80854 h 218612"/>
              <a:gd name="connsiteX7" fmla="*/ 83280 w 156321"/>
              <a:gd name="connsiteY7" fmla="*/ 153879 h 218612"/>
              <a:gd name="connsiteX8" fmla="*/ 67405 w 156321"/>
              <a:gd name="connsiteY8" fmla="*/ 77679 h 218612"/>
              <a:gd name="connsiteX9" fmla="*/ 54705 w 156321"/>
              <a:gd name="connsiteY9" fmla="*/ 198329 h 218612"/>
              <a:gd name="connsiteX10" fmla="*/ 26130 w 156321"/>
              <a:gd name="connsiteY10" fmla="*/ 128479 h 218612"/>
              <a:gd name="connsiteX11" fmla="*/ 16605 w 156321"/>
              <a:gd name="connsiteY11" fmla="*/ 64979 h 218612"/>
              <a:gd name="connsiteX12" fmla="*/ 730 w 156321"/>
              <a:gd name="connsiteY12" fmla="*/ 1479 h 21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6321" h="218612">
                <a:moveTo>
                  <a:pt x="730" y="1479"/>
                </a:moveTo>
                <a:cubicBezTo>
                  <a:pt x="4963" y="12592"/>
                  <a:pt x="35655" y="95671"/>
                  <a:pt x="42005" y="131654"/>
                </a:cubicBezTo>
                <a:cubicBezTo>
                  <a:pt x="48355" y="167637"/>
                  <a:pt x="34597" y="209971"/>
                  <a:pt x="38830" y="217379"/>
                </a:cubicBezTo>
                <a:cubicBezTo>
                  <a:pt x="43063" y="224787"/>
                  <a:pt x="58938" y="197271"/>
                  <a:pt x="67405" y="176104"/>
                </a:cubicBezTo>
                <a:cubicBezTo>
                  <a:pt x="75872" y="154937"/>
                  <a:pt x="74813" y="89850"/>
                  <a:pt x="89630" y="90379"/>
                </a:cubicBezTo>
                <a:cubicBezTo>
                  <a:pt x="104447" y="90908"/>
                  <a:pt x="155247" y="180867"/>
                  <a:pt x="156305" y="179279"/>
                </a:cubicBezTo>
                <a:cubicBezTo>
                  <a:pt x="157363" y="177691"/>
                  <a:pt x="108151" y="85087"/>
                  <a:pt x="95980" y="80854"/>
                </a:cubicBezTo>
                <a:cubicBezTo>
                  <a:pt x="83809" y="76621"/>
                  <a:pt x="88043" y="154408"/>
                  <a:pt x="83280" y="153879"/>
                </a:cubicBezTo>
                <a:cubicBezTo>
                  <a:pt x="78518" y="153350"/>
                  <a:pt x="72168" y="70271"/>
                  <a:pt x="67405" y="77679"/>
                </a:cubicBezTo>
                <a:cubicBezTo>
                  <a:pt x="62643" y="85087"/>
                  <a:pt x="61584" y="189862"/>
                  <a:pt x="54705" y="198329"/>
                </a:cubicBezTo>
                <a:cubicBezTo>
                  <a:pt x="47826" y="206796"/>
                  <a:pt x="32480" y="150704"/>
                  <a:pt x="26130" y="128479"/>
                </a:cubicBezTo>
                <a:cubicBezTo>
                  <a:pt x="19780" y="106254"/>
                  <a:pt x="21367" y="85087"/>
                  <a:pt x="16605" y="64979"/>
                </a:cubicBezTo>
                <a:cubicBezTo>
                  <a:pt x="11843" y="44871"/>
                  <a:pt x="-3503" y="-9634"/>
                  <a:pt x="730" y="147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B83390CF-F517-60FF-CA2D-19653E35F25A}"/>
              </a:ext>
            </a:extLst>
          </p:cNvPr>
          <p:cNvSpPr/>
          <p:nvPr/>
        </p:nvSpPr>
        <p:spPr>
          <a:xfrm>
            <a:off x="6168813" y="3895699"/>
            <a:ext cx="211596" cy="52148"/>
          </a:xfrm>
          <a:custGeom>
            <a:avLst/>
            <a:gdLst>
              <a:gd name="connsiteX0" fmla="*/ 212 w 211596"/>
              <a:gd name="connsiteY0" fmla="*/ 9551 h 52148"/>
              <a:gd name="connsiteX1" fmla="*/ 203412 w 211596"/>
              <a:gd name="connsiteY1" fmla="*/ 50826 h 52148"/>
              <a:gd name="connsiteX2" fmla="*/ 162137 w 211596"/>
              <a:gd name="connsiteY2" fmla="*/ 38126 h 52148"/>
              <a:gd name="connsiteX3" fmla="*/ 73237 w 211596"/>
              <a:gd name="connsiteY3" fmla="*/ 26 h 52148"/>
              <a:gd name="connsiteX4" fmla="*/ 162137 w 211596"/>
              <a:gd name="connsiteY4" fmla="*/ 44476 h 52148"/>
              <a:gd name="connsiteX5" fmla="*/ 212 w 211596"/>
              <a:gd name="connsiteY5" fmla="*/ 9551 h 5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596" h="52148">
                <a:moveTo>
                  <a:pt x="212" y="9551"/>
                </a:moveTo>
                <a:cubicBezTo>
                  <a:pt x="7091" y="10609"/>
                  <a:pt x="176425" y="46064"/>
                  <a:pt x="203412" y="50826"/>
                </a:cubicBezTo>
                <a:cubicBezTo>
                  <a:pt x="230399" y="55588"/>
                  <a:pt x="183833" y="46593"/>
                  <a:pt x="162137" y="38126"/>
                </a:cubicBezTo>
                <a:cubicBezTo>
                  <a:pt x="140441" y="29659"/>
                  <a:pt x="73237" y="-1032"/>
                  <a:pt x="73237" y="26"/>
                </a:cubicBezTo>
                <a:cubicBezTo>
                  <a:pt x="73237" y="1084"/>
                  <a:pt x="168487" y="39714"/>
                  <a:pt x="162137" y="44476"/>
                </a:cubicBezTo>
                <a:cubicBezTo>
                  <a:pt x="155787" y="49238"/>
                  <a:pt x="-6667" y="8493"/>
                  <a:pt x="212" y="955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66009D76-17BA-E61F-996C-103A8D242849}"/>
              </a:ext>
            </a:extLst>
          </p:cNvPr>
          <p:cNvSpPr/>
          <p:nvPr/>
        </p:nvSpPr>
        <p:spPr>
          <a:xfrm>
            <a:off x="6076403" y="4041257"/>
            <a:ext cx="96111" cy="214041"/>
          </a:xfrm>
          <a:custGeom>
            <a:avLst/>
            <a:gdLst>
              <a:gd name="connsiteX0" fmla="*/ 64047 w 96111"/>
              <a:gd name="connsiteY0" fmla="*/ 518 h 214041"/>
              <a:gd name="connsiteX1" fmla="*/ 57697 w 96111"/>
              <a:gd name="connsiteY1" fmla="*/ 137043 h 214041"/>
              <a:gd name="connsiteX2" fmla="*/ 73572 w 96111"/>
              <a:gd name="connsiteY2" fmla="*/ 64018 h 214041"/>
              <a:gd name="connsiteX3" fmla="*/ 35472 w 96111"/>
              <a:gd name="connsiteY3" fmla="*/ 156093 h 214041"/>
              <a:gd name="connsiteX4" fmla="*/ 547 w 96111"/>
              <a:gd name="connsiteY4" fmla="*/ 213243 h 214041"/>
              <a:gd name="connsiteX5" fmla="*/ 64047 w 96111"/>
              <a:gd name="connsiteY5" fmla="*/ 114818 h 214041"/>
              <a:gd name="connsiteX6" fmla="*/ 95797 w 96111"/>
              <a:gd name="connsiteY6" fmla="*/ 83068 h 214041"/>
              <a:gd name="connsiteX7" fmla="*/ 79922 w 96111"/>
              <a:gd name="connsiteY7" fmla="*/ 89418 h 214041"/>
              <a:gd name="connsiteX8" fmla="*/ 64047 w 96111"/>
              <a:gd name="connsiteY8" fmla="*/ 518 h 214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111" h="214041">
                <a:moveTo>
                  <a:pt x="64047" y="518"/>
                </a:moveTo>
                <a:cubicBezTo>
                  <a:pt x="60343" y="8455"/>
                  <a:pt x="56109" y="126460"/>
                  <a:pt x="57697" y="137043"/>
                </a:cubicBezTo>
                <a:cubicBezTo>
                  <a:pt x="59284" y="147626"/>
                  <a:pt x="77276" y="60843"/>
                  <a:pt x="73572" y="64018"/>
                </a:cubicBezTo>
                <a:cubicBezTo>
                  <a:pt x="69868" y="67193"/>
                  <a:pt x="47643" y="131222"/>
                  <a:pt x="35472" y="156093"/>
                </a:cubicBezTo>
                <a:cubicBezTo>
                  <a:pt x="23301" y="180964"/>
                  <a:pt x="-4215" y="220122"/>
                  <a:pt x="547" y="213243"/>
                </a:cubicBezTo>
                <a:cubicBezTo>
                  <a:pt x="5309" y="206364"/>
                  <a:pt x="48172" y="136514"/>
                  <a:pt x="64047" y="114818"/>
                </a:cubicBezTo>
                <a:cubicBezTo>
                  <a:pt x="79922" y="93122"/>
                  <a:pt x="95797" y="83068"/>
                  <a:pt x="95797" y="83068"/>
                </a:cubicBezTo>
                <a:cubicBezTo>
                  <a:pt x="98443" y="78835"/>
                  <a:pt x="83626" y="100530"/>
                  <a:pt x="79922" y="89418"/>
                </a:cubicBezTo>
                <a:cubicBezTo>
                  <a:pt x="76218" y="78306"/>
                  <a:pt x="67751" y="-7419"/>
                  <a:pt x="64047" y="51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BC015A0A-C999-51EC-5FBF-DDF31FF6E320}"/>
              </a:ext>
            </a:extLst>
          </p:cNvPr>
          <p:cNvSpPr/>
          <p:nvPr/>
        </p:nvSpPr>
        <p:spPr>
          <a:xfrm>
            <a:off x="5837681" y="4248088"/>
            <a:ext cx="175400" cy="263901"/>
          </a:xfrm>
          <a:custGeom>
            <a:avLst/>
            <a:gdLst>
              <a:gd name="connsiteX0" fmla="*/ 48769 w 175400"/>
              <a:gd name="connsiteY0" fmla="*/ 62 h 263901"/>
              <a:gd name="connsiteX1" fmla="*/ 26544 w 175400"/>
              <a:gd name="connsiteY1" fmla="*/ 69912 h 263901"/>
              <a:gd name="connsiteX2" fmla="*/ 70994 w 175400"/>
              <a:gd name="connsiteY2" fmla="*/ 117537 h 263901"/>
              <a:gd name="connsiteX3" fmla="*/ 45594 w 175400"/>
              <a:gd name="connsiteY3" fmla="*/ 98487 h 263901"/>
              <a:gd name="connsiteX4" fmla="*/ 124969 w 175400"/>
              <a:gd name="connsiteY4" fmla="*/ 152462 h 263901"/>
              <a:gd name="connsiteX5" fmla="*/ 118619 w 175400"/>
              <a:gd name="connsiteY5" fmla="*/ 149287 h 263901"/>
              <a:gd name="connsiteX6" fmla="*/ 172594 w 175400"/>
              <a:gd name="connsiteY6" fmla="*/ 263587 h 263901"/>
              <a:gd name="connsiteX7" fmla="*/ 159894 w 175400"/>
              <a:gd name="connsiteY7" fmla="*/ 181037 h 263901"/>
              <a:gd name="connsiteX8" fmla="*/ 93219 w 175400"/>
              <a:gd name="connsiteY8" fmla="*/ 114362 h 263901"/>
              <a:gd name="connsiteX9" fmla="*/ 1144 w 175400"/>
              <a:gd name="connsiteY9" fmla="*/ 82612 h 263901"/>
              <a:gd name="connsiteX10" fmla="*/ 48769 w 175400"/>
              <a:gd name="connsiteY10" fmla="*/ 62 h 263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400" h="263901">
                <a:moveTo>
                  <a:pt x="48769" y="62"/>
                </a:moveTo>
                <a:cubicBezTo>
                  <a:pt x="53002" y="-2055"/>
                  <a:pt x="22840" y="50333"/>
                  <a:pt x="26544" y="69912"/>
                </a:cubicBezTo>
                <a:cubicBezTo>
                  <a:pt x="30248" y="89491"/>
                  <a:pt x="67819" y="112775"/>
                  <a:pt x="70994" y="117537"/>
                </a:cubicBezTo>
                <a:cubicBezTo>
                  <a:pt x="74169" y="122299"/>
                  <a:pt x="36598" y="92666"/>
                  <a:pt x="45594" y="98487"/>
                </a:cubicBezTo>
                <a:cubicBezTo>
                  <a:pt x="54590" y="104308"/>
                  <a:pt x="124969" y="152462"/>
                  <a:pt x="124969" y="152462"/>
                </a:cubicBezTo>
                <a:cubicBezTo>
                  <a:pt x="137140" y="160929"/>
                  <a:pt x="110682" y="130766"/>
                  <a:pt x="118619" y="149287"/>
                </a:cubicBezTo>
                <a:cubicBezTo>
                  <a:pt x="126556" y="167808"/>
                  <a:pt x="165715" y="258295"/>
                  <a:pt x="172594" y="263587"/>
                </a:cubicBezTo>
                <a:cubicBezTo>
                  <a:pt x="179473" y="268879"/>
                  <a:pt x="173123" y="205908"/>
                  <a:pt x="159894" y="181037"/>
                </a:cubicBezTo>
                <a:cubicBezTo>
                  <a:pt x="146665" y="156166"/>
                  <a:pt x="119677" y="130766"/>
                  <a:pt x="93219" y="114362"/>
                </a:cubicBezTo>
                <a:cubicBezTo>
                  <a:pt x="66761" y="97958"/>
                  <a:pt x="10669" y="97958"/>
                  <a:pt x="1144" y="82612"/>
                </a:cubicBezTo>
                <a:cubicBezTo>
                  <a:pt x="-8381" y="67266"/>
                  <a:pt x="44536" y="2179"/>
                  <a:pt x="48769" y="6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64268112-EE2E-01C1-0F26-ABF044234FC7}"/>
              </a:ext>
            </a:extLst>
          </p:cNvPr>
          <p:cNvSpPr/>
          <p:nvPr/>
        </p:nvSpPr>
        <p:spPr>
          <a:xfrm>
            <a:off x="5865862" y="4505167"/>
            <a:ext cx="186277" cy="241924"/>
          </a:xfrm>
          <a:custGeom>
            <a:avLst/>
            <a:gdLst>
              <a:gd name="connsiteX0" fmla="*/ 122188 w 186277"/>
              <a:gd name="connsiteY0" fmla="*/ 158 h 241924"/>
              <a:gd name="connsiteX1" fmla="*/ 182513 w 186277"/>
              <a:gd name="connsiteY1" fmla="*/ 101758 h 241924"/>
              <a:gd name="connsiteX2" fmla="*/ 160288 w 186277"/>
              <a:gd name="connsiteY2" fmla="*/ 143033 h 241924"/>
              <a:gd name="connsiteX3" fmla="*/ 1538 w 186277"/>
              <a:gd name="connsiteY3" fmla="*/ 241458 h 241924"/>
              <a:gd name="connsiteX4" fmla="*/ 84088 w 186277"/>
              <a:gd name="connsiteY4" fmla="*/ 177958 h 241924"/>
              <a:gd name="connsiteX5" fmla="*/ 157113 w 186277"/>
              <a:gd name="connsiteY5" fmla="*/ 127158 h 241924"/>
              <a:gd name="connsiteX6" fmla="*/ 122188 w 186277"/>
              <a:gd name="connsiteY6" fmla="*/ 158 h 241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277" h="241924">
                <a:moveTo>
                  <a:pt x="122188" y="158"/>
                </a:moveTo>
                <a:cubicBezTo>
                  <a:pt x="126421" y="-4075"/>
                  <a:pt x="176163" y="77946"/>
                  <a:pt x="182513" y="101758"/>
                </a:cubicBezTo>
                <a:cubicBezTo>
                  <a:pt x="188863" y="125570"/>
                  <a:pt x="190450" y="119750"/>
                  <a:pt x="160288" y="143033"/>
                </a:cubicBezTo>
                <a:cubicBezTo>
                  <a:pt x="130126" y="166316"/>
                  <a:pt x="14238" y="235637"/>
                  <a:pt x="1538" y="241458"/>
                </a:cubicBezTo>
                <a:cubicBezTo>
                  <a:pt x="-11162" y="247279"/>
                  <a:pt x="58159" y="197008"/>
                  <a:pt x="84088" y="177958"/>
                </a:cubicBezTo>
                <a:cubicBezTo>
                  <a:pt x="110017" y="158908"/>
                  <a:pt x="148117" y="150970"/>
                  <a:pt x="157113" y="127158"/>
                </a:cubicBezTo>
                <a:cubicBezTo>
                  <a:pt x="166109" y="103346"/>
                  <a:pt x="117955" y="4391"/>
                  <a:pt x="122188" y="15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78113634-005C-BF5D-BD77-14B506FE729F}"/>
              </a:ext>
            </a:extLst>
          </p:cNvPr>
          <p:cNvSpPr/>
          <p:nvPr/>
        </p:nvSpPr>
        <p:spPr>
          <a:xfrm>
            <a:off x="6228859" y="4581268"/>
            <a:ext cx="95943" cy="251669"/>
          </a:xfrm>
          <a:custGeom>
            <a:avLst/>
            <a:gdLst>
              <a:gd name="connsiteX0" fmla="*/ 95741 w 95943"/>
              <a:gd name="connsiteY0" fmla="*/ 257 h 251669"/>
              <a:gd name="connsiteX1" fmla="*/ 13191 w 95943"/>
              <a:gd name="connsiteY1" fmla="*/ 171707 h 251669"/>
              <a:gd name="connsiteX2" fmla="*/ 491 w 95943"/>
              <a:gd name="connsiteY2" fmla="*/ 251082 h 251669"/>
              <a:gd name="connsiteX3" fmla="*/ 16366 w 95943"/>
              <a:gd name="connsiteY3" fmla="*/ 200282 h 251669"/>
              <a:gd name="connsiteX4" fmla="*/ 89391 w 95943"/>
              <a:gd name="connsiteY4" fmla="*/ 66932 h 251669"/>
              <a:gd name="connsiteX5" fmla="*/ 38591 w 95943"/>
              <a:gd name="connsiteY5" fmla="*/ 130432 h 251669"/>
              <a:gd name="connsiteX6" fmla="*/ 95741 w 95943"/>
              <a:gd name="connsiteY6" fmla="*/ 257 h 25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943" h="251669">
                <a:moveTo>
                  <a:pt x="95741" y="257"/>
                </a:moveTo>
                <a:cubicBezTo>
                  <a:pt x="91508" y="7136"/>
                  <a:pt x="29066" y="129903"/>
                  <a:pt x="13191" y="171707"/>
                </a:cubicBezTo>
                <a:cubicBezTo>
                  <a:pt x="-2684" y="213511"/>
                  <a:pt x="-38" y="246320"/>
                  <a:pt x="491" y="251082"/>
                </a:cubicBezTo>
                <a:cubicBezTo>
                  <a:pt x="1020" y="255845"/>
                  <a:pt x="1549" y="230974"/>
                  <a:pt x="16366" y="200282"/>
                </a:cubicBezTo>
                <a:cubicBezTo>
                  <a:pt x="31183" y="169590"/>
                  <a:pt x="85687" y="78574"/>
                  <a:pt x="89391" y="66932"/>
                </a:cubicBezTo>
                <a:cubicBezTo>
                  <a:pt x="93095" y="55290"/>
                  <a:pt x="40708" y="134136"/>
                  <a:pt x="38591" y="130432"/>
                </a:cubicBezTo>
                <a:cubicBezTo>
                  <a:pt x="36474" y="126728"/>
                  <a:pt x="99974" y="-6622"/>
                  <a:pt x="95741" y="25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83146A87-2C96-D86A-82D1-11BF2CFFF4BC}"/>
              </a:ext>
            </a:extLst>
          </p:cNvPr>
          <p:cNvSpPr/>
          <p:nvPr/>
        </p:nvSpPr>
        <p:spPr>
          <a:xfrm>
            <a:off x="6302805" y="4565597"/>
            <a:ext cx="79272" cy="334246"/>
          </a:xfrm>
          <a:custGeom>
            <a:avLst/>
            <a:gdLst>
              <a:gd name="connsiteX0" fmla="*/ 78945 w 79272"/>
              <a:gd name="connsiteY0" fmla="*/ 53 h 334246"/>
              <a:gd name="connsiteX1" fmla="*/ 37670 w 79272"/>
              <a:gd name="connsiteY1" fmla="*/ 228653 h 334246"/>
              <a:gd name="connsiteX2" fmla="*/ 34495 w 79272"/>
              <a:gd name="connsiteY2" fmla="*/ 196903 h 334246"/>
              <a:gd name="connsiteX3" fmla="*/ 2745 w 79272"/>
              <a:gd name="connsiteY3" fmla="*/ 279453 h 334246"/>
              <a:gd name="connsiteX4" fmla="*/ 2745 w 79272"/>
              <a:gd name="connsiteY4" fmla="*/ 333428 h 334246"/>
              <a:gd name="connsiteX5" fmla="*/ 12270 w 79272"/>
              <a:gd name="connsiteY5" fmla="*/ 238178 h 334246"/>
              <a:gd name="connsiteX6" fmla="*/ 12270 w 79272"/>
              <a:gd name="connsiteY6" fmla="*/ 168328 h 334246"/>
              <a:gd name="connsiteX7" fmla="*/ 12270 w 79272"/>
              <a:gd name="connsiteY7" fmla="*/ 206428 h 334246"/>
              <a:gd name="connsiteX8" fmla="*/ 78945 w 79272"/>
              <a:gd name="connsiteY8" fmla="*/ 53 h 33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72" h="334246">
                <a:moveTo>
                  <a:pt x="78945" y="53"/>
                </a:moveTo>
                <a:cubicBezTo>
                  <a:pt x="83178" y="3757"/>
                  <a:pt x="45078" y="195845"/>
                  <a:pt x="37670" y="228653"/>
                </a:cubicBezTo>
                <a:cubicBezTo>
                  <a:pt x="30262" y="261461"/>
                  <a:pt x="40316" y="188436"/>
                  <a:pt x="34495" y="196903"/>
                </a:cubicBezTo>
                <a:cubicBezTo>
                  <a:pt x="28674" y="205370"/>
                  <a:pt x="8037" y="256699"/>
                  <a:pt x="2745" y="279453"/>
                </a:cubicBezTo>
                <a:cubicBezTo>
                  <a:pt x="-2547" y="302207"/>
                  <a:pt x="1158" y="340307"/>
                  <a:pt x="2745" y="333428"/>
                </a:cubicBezTo>
                <a:cubicBezTo>
                  <a:pt x="4332" y="326549"/>
                  <a:pt x="10683" y="265695"/>
                  <a:pt x="12270" y="238178"/>
                </a:cubicBezTo>
                <a:cubicBezTo>
                  <a:pt x="13857" y="210661"/>
                  <a:pt x="12270" y="168328"/>
                  <a:pt x="12270" y="168328"/>
                </a:cubicBezTo>
                <a:cubicBezTo>
                  <a:pt x="12270" y="163036"/>
                  <a:pt x="-1488" y="227595"/>
                  <a:pt x="12270" y="206428"/>
                </a:cubicBezTo>
                <a:cubicBezTo>
                  <a:pt x="26028" y="185261"/>
                  <a:pt x="74712" y="-3651"/>
                  <a:pt x="78945" y="5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607F8C5C-EE40-7673-07A7-25FBE8416944}"/>
              </a:ext>
            </a:extLst>
          </p:cNvPr>
          <p:cNvSpPr/>
          <p:nvPr/>
        </p:nvSpPr>
        <p:spPr>
          <a:xfrm>
            <a:off x="6035032" y="3952763"/>
            <a:ext cx="172141" cy="317632"/>
          </a:xfrm>
          <a:custGeom>
            <a:avLst/>
            <a:gdLst>
              <a:gd name="connsiteX0" fmla="*/ 172093 w 172141"/>
              <a:gd name="connsiteY0" fmla="*/ 112 h 317632"/>
              <a:gd name="connsiteX1" fmla="*/ 38743 w 172141"/>
              <a:gd name="connsiteY1" fmla="*/ 184262 h 317632"/>
              <a:gd name="connsiteX2" fmla="*/ 643 w 172141"/>
              <a:gd name="connsiteY2" fmla="*/ 250937 h 317632"/>
              <a:gd name="connsiteX3" fmla="*/ 16518 w 172141"/>
              <a:gd name="connsiteY3" fmla="*/ 231887 h 317632"/>
              <a:gd name="connsiteX4" fmla="*/ 38743 w 172141"/>
              <a:gd name="connsiteY4" fmla="*/ 263637 h 317632"/>
              <a:gd name="connsiteX5" fmla="*/ 13343 w 172141"/>
              <a:gd name="connsiteY5" fmla="*/ 317612 h 317632"/>
              <a:gd name="connsiteX6" fmla="*/ 89543 w 172141"/>
              <a:gd name="connsiteY6" fmla="*/ 257287 h 317632"/>
              <a:gd name="connsiteX7" fmla="*/ 114943 w 172141"/>
              <a:gd name="connsiteY7" fmla="*/ 228712 h 317632"/>
              <a:gd name="connsiteX8" fmla="*/ 54618 w 172141"/>
              <a:gd name="connsiteY8" fmla="*/ 273162 h 317632"/>
              <a:gd name="connsiteX9" fmla="*/ 22868 w 172141"/>
              <a:gd name="connsiteY9" fmla="*/ 212837 h 317632"/>
              <a:gd name="connsiteX10" fmla="*/ 172093 w 172141"/>
              <a:gd name="connsiteY10" fmla="*/ 112 h 317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141" h="317632">
                <a:moveTo>
                  <a:pt x="172093" y="112"/>
                </a:moveTo>
                <a:cubicBezTo>
                  <a:pt x="174739" y="-4650"/>
                  <a:pt x="67318" y="142458"/>
                  <a:pt x="38743" y="184262"/>
                </a:cubicBezTo>
                <a:cubicBezTo>
                  <a:pt x="10168" y="226066"/>
                  <a:pt x="4347" y="243000"/>
                  <a:pt x="643" y="250937"/>
                </a:cubicBezTo>
                <a:cubicBezTo>
                  <a:pt x="-3061" y="258874"/>
                  <a:pt x="10168" y="229770"/>
                  <a:pt x="16518" y="231887"/>
                </a:cubicBezTo>
                <a:cubicBezTo>
                  <a:pt x="22868" y="234004"/>
                  <a:pt x="39272" y="249350"/>
                  <a:pt x="38743" y="263637"/>
                </a:cubicBezTo>
                <a:cubicBezTo>
                  <a:pt x="38214" y="277925"/>
                  <a:pt x="4876" y="318670"/>
                  <a:pt x="13343" y="317612"/>
                </a:cubicBezTo>
                <a:cubicBezTo>
                  <a:pt x="21810" y="316554"/>
                  <a:pt x="72610" y="272104"/>
                  <a:pt x="89543" y="257287"/>
                </a:cubicBezTo>
                <a:cubicBezTo>
                  <a:pt x="106476" y="242470"/>
                  <a:pt x="120764" y="226066"/>
                  <a:pt x="114943" y="228712"/>
                </a:cubicBezTo>
                <a:cubicBezTo>
                  <a:pt x="109122" y="231358"/>
                  <a:pt x="69964" y="275808"/>
                  <a:pt x="54618" y="273162"/>
                </a:cubicBezTo>
                <a:cubicBezTo>
                  <a:pt x="39272" y="270516"/>
                  <a:pt x="5406" y="254641"/>
                  <a:pt x="22868" y="212837"/>
                </a:cubicBezTo>
                <a:cubicBezTo>
                  <a:pt x="40330" y="171033"/>
                  <a:pt x="169447" y="4874"/>
                  <a:pt x="172093" y="11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803080A1-0961-AAF4-20BE-8E6D2F5E0610}"/>
              </a:ext>
            </a:extLst>
          </p:cNvPr>
          <p:cNvSpPr/>
          <p:nvPr/>
        </p:nvSpPr>
        <p:spPr>
          <a:xfrm>
            <a:off x="5940373" y="4286247"/>
            <a:ext cx="205022" cy="162375"/>
          </a:xfrm>
          <a:custGeom>
            <a:avLst/>
            <a:gdLst>
              <a:gd name="connsiteX0" fmla="*/ 111177 w 205022"/>
              <a:gd name="connsiteY0" fmla="*/ 3 h 162375"/>
              <a:gd name="connsiteX1" fmla="*/ 85777 w 205022"/>
              <a:gd name="connsiteY1" fmla="*/ 73028 h 162375"/>
              <a:gd name="connsiteX2" fmla="*/ 47677 w 205022"/>
              <a:gd name="connsiteY2" fmla="*/ 107953 h 162375"/>
              <a:gd name="connsiteX3" fmla="*/ 52 w 205022"/>
              <a:gd name="connsiteY3" fmla="*/ 120653 h 162375"/>
              <a:gd name="connsiteX4" fmla="*/ 57202 w 205022"/>
              <a:gd name="connsiteY4" fmla="*/ 117478 h 162375"/>
              <a:gd name="connsiteX5" fmla="*/ 200077 w 205022"/>
              <a:gd name="connsiteY5" fmla="*/ 161928 h 162375"/>
              <a:gd name="connsiteX6" fmla="*/ 168327 w 205022"/>
              <a:gd name="connsiteY6" fmla="*/ 136528 h 162375"/>
              <a:gd name="connsiteX7" fmla="*/ 130227 w 205022"/>
              <a:gd name="connsiteY7" fmla="*/ 76203 h 162375"/>
              <a:gd name="connsiteX8" fmla="*/ 177852 w 205022"/>
              <a:gd name="connsiteY8" fmla="*/ 139703 h 162375"/>
              <a:gd name="connsiteX9" fmla="*/ 60377 w 205022"/>
              <a:gd name="connsiteY9" fmla="*/ 114303 h 162375"/>
              <a:gd name="connsiteX10" fmla="*/ 85777 w 205022"/>
              <a:gd name="connsiteY10" fmla="*/ 69853 h 162375"/>
              <a:gd name="connsiteX11" fmla="*/ 111177 w 205022"/>
              <a:gd name="connsiteY11" fmla="*/ 3 h 162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5022" h="162375">
                <a:moveTo>
                  <a:pt x="111177" y="3"/>
                </a:moveTo>
                <a:cubicBezTo>
                  <a:pt x="111177" y="532"/>
                  <a:pt x="96360" y="55036"/>
                  <a:pt x="85777" y="73028"/>
                </a:cubicBezTo>
                <a:cubicBezTo>
                  <a:pt x="75194" y="91020"/>
                  <a:pt x="61964" y="100016"/>
                  <a:pt x="47677" y="107953"/>
                </a:cubicBezTo>
                <a:cubicBezTo>
                  <a:pt x="33390" y="115890"/>
                  <a:pt x="-1535" y="119066"/>
                  <a:pt x="52" y="120653"/>
                </a:cubicBezTo>
                <a:cubicBezTo>
                  <a:pt x="1639" y="122240"/>
                  <a:pt x="23864" y="110599"/>
                  <a:pt x="57202" y="117478"/>
                </a:cubicBezTo>
                <a:cubicBezTo>
                  <a:pt x="90540" y="124357"/>
                  <a:pt x="181556" y="158753"/>
                  <a:pt x="200077" y="161928"/>
                </a:cubicBezTo>
                <a:cubicBezTo>
                  <a:pt x="218598" y="165103"/>
                  <a:pt x="179969" y="150815"/>
                  <a:pt x="168327" y="136528"/>
                </a:cubicBezTo>
                <a:cubicBezTo>
                  <a:pt x="156685" y="122241"/>
                  <a:pt x="128640" y="75674"/>
                  <a:pt x="130227" y="76203"/>
                </a:cubicBezTo>
                <a:cubicBezTo>
                  <a:pt x="131814" y="76732"/>
                  <a:pt x="189494" y="133353"/>
                  <a:pt x="177852" y="139703"/>
                </a:cubicBezTo>
                <a:cubicBezTo>
                  <a:pt x="166210" y="146053"/>
                  <a:pt x="75723" y="125945"/>
                  <a:pt x="60377" y="114303"/>
                </a:cubicBezTo>
                <a:cubicBezTo>
                  <a:pt x="45031" y="102661"/>
                  <a:pt x="75194" y="83082"/>
                  <a:pt x="85777" y="69853"/>
                </a:cubicBezTo>
                <a:cubicBezTo>
                  <a:pt x="96360" y="56624"/>
                  <a:pt x="111177" y="-526"/>
                  <a:pt x="111177" y="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10B0F142-697A-F2B8-C19B-D32258A7E1DE}"/>
              </a:ext>
            </a:extLst>
          </p:cNvPr>
          <p:cNvSpPr/>
          <p:nvPr/>
        </p:nvSpPr>
        <p:spPr>
          <a:xfrm>
            <a:off x="5673659" y="4356819"/>
            <a:ext cx="219563" cy="319998"/>
          </a:xfrm>
          <a:custGeom>
            <a:avLst/>
            <a:gdLst>
              <a:gd name="connsiteX0" fmla="*/ 117541 w 219563"/>
              <a:gd name="connsiteY0" fmla="*/ 2456 h 319998"/>
              <a:gd name="connsiteX1" fmla="*/ 117541 w 219563"/>
              <a:gd name="connsiteY1" fmla="*/ 56431 h 319998"/>
              <a:gd name="connsiteX2" fmla="*/ 127066 w 219563"/>
              <a:gd name="connsiteY2" fmla="*/ 123106 h 319998"/>
              <a:gd name="connsiteX3" fmla="*/ 130241 w 219563"/>
              <a:gd name="connsiteY3" fmla="*/ 100881 h 319998"/>
              <a:gd name="connsiteX4" fmla="*/ 155641 w 219563"/>
              <a:gd name="connsiteY4" fmla="*/ 183431 h 319998"/>
              <a:gd name="connsiteX5" fmla="*/ 155641 w 219563"/>
              <a:gd name="connsiteY5" fmla="*/ 151681 h 319998"/>
              <a:gd name="connsiteX6" fmla="*/ 168341 w 219563"/>
              <a:gd name="connsiteY6" fmla="*/ 215181 h 319998"/>
              <a:gd name="connsiteX7" fmla="*/ 168341 w 219563"/>
              <a:gd name="connsiteY7" fmla="*/ 186606 h 319998"/>
              <a:gd name="connsiteX8" fmla="*/ 136591 w 219563"/>
              <a:gd name="connsiteY8" fmla="*/ 221531 h 319998"/>
              <a:gd name="connsiteX9" fmla="*/ 66 w 219563"/>
              <a:gd name="connsiteY9" fmla="*/ 319956 h 319998"/>
              <a:gd name="connsiteX10" fmla="*/ 155641 w 219563"/>
              <a:gd name="connsiteY10" fmla="*/ 208831 h 319998"/>
              <a:gd name="connsiteX11" fmla="*/ 219141 w 219563"/>
              <a:gd name="connsiteY11" fmla="*/ 173906 h 319998"/>
              <a:gd name="connsiteX12" fmla="*/ 184216 w 219563"/>
              <a:gd name="connsiteY12" fmla="*/ 94531 h 319998"/>
              <a:gd name="connsiteX13" fmla="*/ 203266 w 219563"/>
              <a:gd name="connsiteY13" fmla="*/ 167556 h 319998"/>
              <a:gd name="connsiteX14" fmla="*/ 158816 w 219563"/>
              <a:gd name="connsiteY14" fmla="*/ 138981 h 319998"/>
              <a:gd name="connsiteX15" fmla="*/ 117541 w 219563"/>
              <a:gd name="connsiteY15" fmla="*/ 2456 h 319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9563" h="319998">
                <a:moveTo>
                  <a:pt x="117541" y="2456"/>
                </a:moveTo>
                <a:cubicBezTo>
                  <a:pt x="110662" y="-11302"/>
                  <a:pt x="115953" y="36323"/>
                  <a:pt x="117541" y="56431"/>
                </a:cubicBezTo>
                <a:cubicBezTo>
                  <a:pt x="119129" y="76539"/>
                  <a:pt x="124949" y="115698"/>
                  <a:pt x="127066" y="123106"/>
                </a:cubicBezTo>
                <a:cubicBezTo>
                  <a:pt x="129183" y="130514"/>
                  <a:pt x="125479" y="90827"/>
                  <a:pt x="130241" y="100881"/>
                </a:cubicBezTo>
                <a:cubicBezTo>
                  <a:pt x="135004" y="110935"/>
                  <a:pt x="151408" y="174964"/>
                  <a:pt x="155641" y="183431"/>
                </a:cubicBezTo>
                <a:cubicBezTo>
                  <a:pt x="159874" y="191898"/>
                  <a:pt x="153524" y="146389"/>
                  <a:pt x="155641" y="151681"/>
                </a:cubicBezTo>
                <a:cubicBezTo>
                  <a:pt x="157758" y="156973"/>
                  <a:pt x="166224" y="209360"/>
                  <a:pt x="168341" y="215181"/>
                </a:cubicBezTo>
                <a:cubicBezTo>
                  <a:pt x="170458" y="221002"/>
                  <a:pt x="173632" y="185548"/>
                  <a:pt x="168341" y="186606"/>
                </a:cubicBezTo>
                <a:cubicBezTo>
                  <a:pt x="163050" y="187664"/>
                  <a:pt x="164637" y="199306"/>
                  <a:pt x="136591" y="221531"/>
                </a:cubicBezTo>
                <a:cubicBezTo>
                  <a:pt x="108545" y="243756"/>
                  <a:pt x="-3109" y="322073"/>
                  <a:pt x="66" y="319956"/>
                </a:cubicBezTo>
                <a:cubicBezTo>
                  <a:pt x="3241" y="317839"/>
                  <a:pt x="119129" y="233173"/>
                  <a:pt x="155641" y="208831"/>
                </a:cubicBezTo>
                <a:cubicBezTo>
                  <a:pt x="192154" y="184489"/>
                  <a:pt x="214379" y="192956"/>
                  <a:pt x="219141" y="173906"/>
                </a:cubicBezTo>
                <a:cubicBezTo>
                  <a:pt x="223903" y="154856"/>
                  <a:pt x="186862" y="95589"/>
                  <a:pt x="184216" y="94531"/>
                </a:cubicBezTo>
                <a:cubicBezTo>
                  <a:pt x="181570" y="93473"/>
                  <a:pt x="207499" y="160148"/>
                  <a:pt x="203266" y="167556"/>
                </a:cubicBezTo>
                <a:cubicBezTo>
                  <a:pt x="199033" y="174964"/>
                  <a:pt x="171516" y="163852"/>
                  <a:pt x="158816" y="138981"/>
                </a:cubicBezTo>
                <a:cubicBezTo>
                  <a:pt x="146116" y="114110"/>
                  <a:pt x="124420" y="16214"/>
                  <a:pt x="117541" y="245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E180CC2A-E43D-AE6C-CADB-FC59C32EA53F}"/>
              </a:ext>
            </a:extLst>
          </p:cNvPr>
          <p:cNvSpPr/>
          <p:nvPr/>
        </p:nvSpPr>
        <p:spPr>
          <a:xfrm>
            <a:off x="5854379" y="4735688"/>
            <a:ext cx="470267" cy="129053"/>
          </a:xfrm>
          <a:custGeom>
            <a:avLst/>
            <a:gdLst>
              <a:gd name="connsiteX0" fmla="*/ 321 w 470267"/>
              <a:gd name="connsiteY0" fmla="*/ 93487 h 129053"/>
              <a:gd name="connsiteX1" fmla="*/ 327346 w 470267"/>
              <a:gd name="connsiteY1" fmla="*/ 1412 h 129053"/>
              <a:gd name="connsiteX2" fmla="*/ 273371 w 470267"/>
              <a:gd name="connsiteY2" fmla="*/ 39512 h 129053"/>
              <a:gd name="connsiteX3" fmla="*/ 311471 w 470267"/>
              <a:gd name="connsiteY3" fmla="*/ 64912 h 129053"/>
              <a:gd name="connsiteX4" fmla="*/ 470221 w 470267"/>
              <a:gd name="connsiteY4" fmla="*/ 128412 h 129053"/>
              <a:gd name="connsiteX5" fmla="*/ 327346 w 470267"/>
              <a:gd name="connsiteY5" fmla="*/ 93487 h 129053"/>
              <a:gd name="connsiteX6" fmla="*/ 267021 w 470267"/>
              <a:gd name="connsiteY6" fmla="*/ 26812 h 129053"/>
              <a:gd name="connsiteX7" fmla="*/ 321 w 470267"/>
              <a:gd name="connsiteY7" fmla="*/ 93487 h 12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0267" h="129053">
                <a:moveTo>
                  <a:pt x="321" y="93487"/>
                </a:moveTo>
                <a:cubicBezTo>
                  <a:pt x="10375" y="89254"/>
                  <a:pt x="281838" y="10408"/>
                  <a:pt x="327346" y="1412"/>
                </a:cubicBezTo>
                <a:cubicBezTo>
                  <a:pt x="372854" y="-7584"/>
                  <a:pt x="276017" y="28929"/>
                  <a:pt x="273371" y="39512"/>
                </a:cubicBezTo>
                <a:cubicBezTo>
                  <a:pt x="270725" y="50095"/>
                  <a:pt x="278663" y="50095"/>
                  <a:pt x="311471" y="64912"/>
                </a:cubicBezTo>
                <a:cubicBezTo>
                  <a:pt x="344279" y="79729"/>
                  <a:pt x="467575" y="123650"/>
                  <a:pt x="470221" y="128412"/>
                </a:cubicBezTo>
                <a:cubicBezTo>
                  <a:pt x="472867" y="133174"/>
                  <a:pt x="361213" y="110420"/>
                  <a:pt x="327346" y="93487"/>
                </a:cubicBezTo>
                <a:cubicBezTo>
                  <a:pt x="293479" y="76554"/>
                  <a:pt x="315175" y="27341"/>
                  <a:pt x="267021" y="26812"/>
                </a:cubicBezTo>
                <a:cubicBezTo>
                  <a:pt x="218867" y="26283"/>
                  <a:pt x="-9733" y="97720"/>
                  <a:pt x="321" y="9348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39238238-84A4-443A-C0FA-D74F949E96C6}"/>
              </a:ext>
            </a:extLst>
          </p:cNvPr>
          <p:cNvSpPr/>
          <p:nvPr/>
        </p:nvSpPr>
        <p:spPr>
          <a:xfrm>
            <a:off x="5816529" y="4390987"/>
            <a:ext cx="295415" cy="174696"/>
          </a:xfrm>
          <a:custGeom>
            <a:avLst/>
            <a:gdLst>
              <a:gd name="connsiteX0" fmla="*/ 73096 w 295415"/>
              <a:gd name="connsiteY0" fmla="*/ 38 h 174696"/>
              <a:gd name="connsiteX1" fmla="*/ 120721 w 295415"/>
              <a:gd name="connsiteY1" fmla="*/ 107988 h 174696"/>
              <a:gd name="connsiteX2" fmla="*/ 98496 w 295415"/>
              <a:gd name="connsiteY2" fmla="*/ 82588 h 174696"/>
              <a:gd name="connsiteX3" fmla="*/ 152471 w 295415"/>
              <a:gd name="connsiteY3" fmla="*/ 130213 h 174696"/>
              <a:gd name="connsiteX4" fmla="*/ 228671 w 295415"/>
              <a:gd name="connsiteY4" fmla="*/ 133388 h 174696"/>
              <a:gd name="connsiteX5" fmla="*/ 295346 w 295415"/>
              <a:gd name="connsiteY5" fmla="*/ 174663 h 174696"/>
              <a:gd name="connsiteX6" fmla="*/ 238196 w 295415"/>
              <a:gd name="connsiteY6" fmla="*/ 139738 h 174696"/>
              <a:gd name="connsiteX7" fmla="*/ 98496 w 295415"/>
              <a:gd name="connsiteY7" fmla="*/ 104813 h 174696"/>
              <a:gd name="connsiteX8" fmla="*/ 71 w 295415"/>
              <a:gd name="connsiteY8" fmla="*/ 101638 h 174696"/>
              <a:gd name="connsiteX9" fmla="*/ 82621 w 295415"/>
              <a:gd name="connsiteY9" fmla="*/ 95288 h 174696"/>
              <a:gd name="connsiteX10" fmla="*/ 73096 w 295415"/>
              <a:gd name="connsiteY10" fmla="*/ 38 h 17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415" h="174696">
                <a:moveTo>
                  <a:pt x="73096" y="38"/>
                </a:moveTo>
                <a:cubicBezTo>
                  <a:pt x="79446" y="2155"/>
                  <a:pt x="116488" y="94230"/>
                  <a:pt x="120721" y="107988"/>
                </a:cubicBezTo>
                <a:cubicBezTo>
                  <a:pt x="124954" y="121746"/>
                  <a:pt x="93204" y="78884"/>
                  <a:pt x="98496" y="82588"/>
                </a:cubicBezTo>
                <a:cubicBezTo>
                  <a:pt x="103788" y="86292"/>
                  <a:pt x="130775" y="121746"/>
                  <a:pt x="152471" y="130213"/>
                </a:cubicBezTo>
                <a:cubicBezTo>
                  <a:pt x="174167" y="138680"/>
                  <a:pt x="204859" y="125980"/>
                  <a:pt x="228671" y="133388"/>
                </a:cubicBezTo>
                <a:cubicBezTo>
                  <a:pt x="252484" y="140796"/>
                  <a:pt x="293758" y="173605"/>
                  <a:pt x="295346" y="174663"/>
                </a:cubicBezTo>
                <a:cubicBezTo>
                  <a:pt x="296934" y="175721"/>
                  <a:pt x="271004" y="151380"/>
                  <a:pt x="238196" y="139738"/>
                </a:cubicBezTo>
                <a:cubicBezTo>
                  <a:pt x="205388" y="128096"/>
                  <a:pt x="138183" y="111163"/>
                  <a:pt x="98496" y="104813"/>
                </a:cubicBezTo>
                <a:cubicBezTo>
                  <a:pt x="58809" y="98463"/>
                  <a:pt x="2717" y="103226"/>
                  <a:pt x="71" y="101638"/>
                </a:cubicBezTo>
                <a:cubicBezTo>
                  <a:pt x="-2575" y="100051"/>
                  <a:pt x="69392" y="107459"/>
                  <a:pt x="82621" y="95288"/>
                </a:cubicBezTo>
                <a:cubicBezTo>
                  <a:pt x="95850" y="83117"/>
                  <a:pt x="66746" y="-2079"/>
                  <a:pt x="73096" y="3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E2CE1AF2-CEB0-DF70-EF80-A33F743695A4}"/>
              </a:ext>
            </a:extLst>
          </p:cNvPr>
          <p:cNvSpPr/>
          <p:nvPr/>
        </p:nvSpPr>
        <p:spPr>
          <a:xfrm>
            <a:off x="5597394" y="4870403"/>
            <a:ext cx="705045" cy="469948"/>
          </a:xfrm>
          <a:custGeom>
            <a:avLst/>
            <a:gdLst>
              <a:gd name="connsiteX0" fmla="*/ 131 w 705045"/>
              <a:gd name="connsiteY0" fmla="*/ 47 h 469948"/>
              <a:gd name="connsiteX1" fmla="*/ 279531 w 705045"/>
              <a:gd name="connsiteY1" fmla="*/ 114347 h 469948"/>
              <a:gd name="connsiteX2" fmla="*/ 473206 w 705045"/>
              <a:gd name="connsiteY2" fmla="*/ 285797 h 469948"/>
              <a:gd name="connsiteX3" fmla="*/ 476381 w 705045"/>
              <a:gd name="connsiteY3" fmla="*/ 254047 h 469948"/>
              <a:gd name="connsiteX4" fmla="*/ 631956 w 705045"/>
              <a:gd name="connsiteY4" fmla="*/ 381047 h 469948"/>
              <a:gd name="connsiteX5" fmla="*/ 616081 w 705045"/>
              <a:gd name="connsiteY5" fmla="*/ 346122 h 469948"/>
              <a:gd name="connsiteX6" fmla="*/ 704981 w 705045"/>
              <a:gd name="connsiteY6" fmla="*/ 469947 h 469948"/>
              <a:gd name="connsiteX7" fmla="*/ 600206 w 705045"/>
              <a:gd name="connsiteY7" fmla="*/ 342947 h 469948"/>
              <a:gd name="connsiteX8" fmla="*/ 400181 w 705045"/>
              <a:gd name="connsiteY8" fmla="*/ 203247 h 469948"/>
              <a:gd name="connsiteX9" fmla="*/ 155706 w 705045"/>
              <a:gd name="connsiteY9" fmla="*/ 107997 h 469948"/>
              <a:gd name="connsiteX10" fmla="*/ 241431 w 705045"/>
              <a:gd name="connsiteY10" fmla="*/ 127047 h 469948"/>
              <a:gd name="connsiteX11" fmla="*/ 131 w 705045"/>
              <a:gd name="connsiteY11" fmla="*/ 47 h 469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5045" h="469948">
                <a:moveTo>
                  <a:pt x="131" y="47"/>
                </a:moveTo>
                <a:cubicBezTo>
                  <a:pt x="6481" y="-2070"/>
                  <a:pt x="200685" y="66722"/>
                  <a:pt x="279531" y="114347"/>
                </a:cubicBezTo>
                <a:cubicBezTo>
                  <a:pt x="358377" y="161972"/>
                  <a:pt x="440398" y="262514"/>
                  <a:pt x="473206" y="285797"/>
                </a:cubicBezTo>
                <a:cubicBezTo>
                  <a:pt x="506014" y="309080"/>
                  <a:pt x="449923" y="238172"/>
                  <a:pt x="476381" y="254047"/>
                </a:cubicBezTo>
                <a:cubicBezTo>
                  <a:pt x="502839" y="269922"/>
                  <a:pt x="608673" y="365701"/>
                  <a:pt x="631956" y="381047"/>
                </a:cubicBezTo>
                <a:cubicBezTo>
                  <a:pt x="655239" y="396393"/>
                  <a:pt x="603910" y="331305"/>
                  <a:pt x="616081" y="346122"/>
                </a:cubicBezTo>
                <a:cubicBezTo>
                  <a:pt x="628252" y="360939"/>
                  <a:pt x="707627" y="470476"/>
                  <a:pt x="704981" y="469947"/>
                </a:cubicBezTo>
                <a:cubicBezTo>
                  <a:pt x="702335" y="469418"/>
                  <a:pt x="651006" y="387397"/>
                  <a:pt x="600206" y="342947"/>
                </a:cubicBezTo>
                <a:cubicBezTo>
                  <a:pt x="549406" y="298497"/>
                  <a:pt x="474264" y="242405"/>
                  <a:pt x="400181" y="203247"/>
                </a:cubicBezTo>
                <a:cubicBezTo>
                  <a:pt x="326098" y="164089"/>
                  <a:pt x="182164" y="120697"/>
                  <a:pt x="155706" y="107997"/>
                </a:cubicBezTo>
                <a:cubicBezTo>
                  <a:pt x="129248" y="95297"/>
                  <a:pt x="262598" y="145568"/>
                  <a:pt x="241431" y="127047"/>
                </a:cubicBezTo>
                <a:cubicBezTo>
                  <a:pt x="220264" y="108526"/>
                  <a:pt x="-6219" y="2164"/>
                  <a:pt x="131" y="4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78F9557B-0F80-2FF2-BB3D-05686A1F8279}"/>
              </a:ext>
            </a:extLst>
          </p:cNvPr>
          <p:cNvSpPr/>
          <p:nvPr/>
        </p:nvSpPr>
        <p:spPr>
          <a:xfrm>
            <a:off x="5943595" y="4479314"/>
            <a:ext cx="249530" cy="267320"/>
          </a:xfrm>
          <a:custGeom>
            <a:avLst/>
            <a:gdLst>
              <a:gd name="connsiteX0" fmla="*/ 5 w 249530"/>
              <a:gd name="connsiteY0" fmla="*/ 35536 h 267320"/>
              <a:gd name="connsiteX1" fmla="*/ 193680 w 249530"/>
              <a:gd name="connsiteY1" fmla="*/ 611 h 267320"/>
              <a:gd name="connsiteX2" fmla="*/ 247655 w 249530"/>
              <a:gd name="connsiteY2" fmla="*/ 70461 h 267320"/>
              <a:gd name="connsiteX3" fmla="*/ 238130 w 249530"/>
              <a:gd name="connsiteY3" fmla="*/ 54586 h 267320"/>
              <a:gd name="connsiteX4" fmla="*/ 247655 w 249530"/>
              <a:gd name="connsiteY4" fmla="*/ 83161 h 267320"/>
              <a:gd name="connsiteX5" fmla="*/ 225430 w 249530"/>
              <a:gd name="connsiteY5" fmla="*/ 137136 h 267320"/>
              <a:gd name="connsiteX6" fmla="*/ 187330 w 249530"/>
              <a:gd name="connsiteY6" fmla="*/ 267311 h 267320"/>
              <a:gd name="connsiteX7" fmla="*/ 222255 w 249530"/>
              <a:gd name="connsiteY7" fmla="*/ 143486 h 267320"/>
              <a:gd name="connsiteX8" fmla="*/ 234955 w 249530"/>
              <a:gd name="connsiteY8" fmla="*/ 54586 h 267320"/>
              <a:gd name="connsiteX9" fmla="*/ 161930 w 249530"/>
              <a:gd name="connsiteY9" fmla="*/ 79986 h 267320"/>
              <a:gd name="connsiteX10" fmla="*/ 187330 w 249530"/>
              <a:gd name="connsiteY10" fmla="*/ 19661 h 267320"/>
              <a:gd name="connsiteX11" fmla="*/ 5 w 249530"/>
              <a:gd name="connsiteY11" fmla="*/ 35536 h 26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9530" h="267320">
                <a:moveTo>
                  <a:pt x="5" y="35536"/>
                </a:moveTo>
                <a:cubicBezTo>
                  <a:pt x="1063" y="32361"/>
                  <a:pt x="152405" y="-5210"/>
                  <a:pt x="193680" y="611"/>
                </a:cubicBezTo>
                <a:cubicBezTo>
                  <a:pt x="234955" y="6432"/>
                  <a:pt x="240247" y="61465"/>
                  <a:pt x="247655" y="70461"/>
                </a:cubicBezTo>
                <a:cubicBezTo>
                  <a:pt x="255063" y="79457"/>
                  <a:pt x="238130" y="52469"/>
                  <a:pt x="238130" y="54586"/>
                </a:cubicBezTo>
                <a:cubicBezTo>
                  <a:pt x="238130" y="56703"/>
                  <a:pt x="249772" y="69403"/>
                  <a:pt x="247655" y="83161"/>
                </a:cubicBezTo>
                <a:cubicBezTo>
                  <a:pt x="245538" y="96919"/>
                  <a:pt x="235484" y="106444"/>
                  <a:pt x="225430" y="137136"/>
                </a:cubicBezTo>
                <a:cubicBezTo>
                  <a:pt x="215376" y="167828"/>
                  <a:pt x="187859" y="266253"/>
                  <a:pt x="187330" y="267311"/>
                </a:cubicBezTo>
                <a:cubicBezTo>
                  <a:pt x="186801" y="268369"/>
                  <a:pt x="214318" y="178940"/>
                  <a:pt x="222255" y="143486"/>
                </a:cubicBezTo>
                <a:cubicBezTo>
                  <a:pt x="230192" y="108032"/>
                  <a:pt x="245009" y="65169"/>
                  <a:pt x="234955" y="54586"/>
                </a:cubicBezTo>
                <a:cubicBezTo>
                  <a:pt x="224901" y="44003"/>
                  <a:pt x="169867" y="85807"/>
                  <a:pt x="161930" y="79986"/>
                </a:cubicBezTo>
                <a:cubicBezTo>
                  <a:pt x="153993" y="74165"/>
                  <a:pt x="216963" y="27598"/>
                  <a:pt x="187330" y="19661"/>
                </a:cubicBezTo>
                <a:cubicBezTo>
                  <a:pt x="157697" y="11724"/>
                  <a:pt x="-1053" y="38711"/>
                  <a:pt x="5" y="3553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49D70B55-8561-5D30-04AD-C631D5B3CB0F}"/>
              </a:ext>
            </a:extLst>
          </p:cNvPr>
          <p:cNvSpPr/>
          <p:nvPr/>
        </p:nvSpPr>
        <p:spPr>
          <a:xfrm>
            <a:off x="5905417" y="4374542"/>
            <a:ext cx="55849" cy="133458"/>
          </a:xfrm>
          <a:custGeom>
            <a:avLst/>
            <a:gdLst>
              <a:gd name="connsiteX0" fmla="*/ 83 w 55849"/>
              <a:gd name="connsiteY0" fmla="*/ 608 h 133458"/>
              <a:gd name="connsiteX1" fmla="*/ 54058 w 55849"/>
              <a:gd name="connsiteY1" fmla="*/ 130783 h 133458"/>
              <a:gd name="connsiteX2" fmla="*/ 41358 w 55849"/>
              <a:gd name="connsiteY2" fmla="*/ 83158 h 133458"/>
              <a:gd name="connsiteX3" fmla="*/ 83 w 55849"/>
              <a:gd name="connsiteY3" fmla="*/ 608 h 13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849" h="133458">
                <a:moveTo>
                  <a:pt x="83" y="608"/>
                </a:moveTo>
                <a:cubicBezTo>
                  <a:pt x="2200" y="8545"/>
                  <a:pt x="47179" y="117025"/>
                  <a:pt x="54058" y="130783"/>
                </a:cubicBezTo>
                <a:cubicBezTo>
                  <a:pt x="60937" y="144541"/>
                  <a:pt x="46121" y="101679"/>
                  <a:pt x="41358" y="83158"/>
                </a:cubicBezTo>
                <a:cubicBezTo>
                  <a:pt x="36595" y="64637"/>
                  <a:pt x="-2034" y="-7329"/>
                  <a:pt x="83" y="60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CB97187E-B82A-CEC5-9DED-925633B417D3}"/>
              </a:ext>
            </a:extLst>
          </p:cNvPr>
          <p:cNvSpPr/>
          <p:nvPr/>
        </p:nvSpPr>
        <p:spPr>
          <a:xfrm>
            <a:off x="6070069" y="4482846"/>
            <a:ext cx="134647" cy="216634"/>
          </a:xfrm>
          <a:custGeom>
            <a:avLst/>
            <a:gdLst>
              <a:gd name="connsiteX0" fmla="*/ 133881 w 134647"/>
              <a:gd name="connsiteY0" fmla="*/ 254 h 216634"/>
              <a:gd name="connsiteX1" fmla="*/ 57681 w 134647"/>
              <a:gd name="connsiteY1" fmla="*/ 82804 h 216634"/>
              <a:gd name="connsiteX2" fmla="*/ 10056 w 134647"/>
              <a:gd name="connsiteY2" fmla="*/ 143129 h 216634"/>
              <a:gd name="connsiteX3" fmla="*/ 10056 w 134647"/>
              <a:gd name="connsiteY3" fmla="*/ 216154 h 216634"/>
              <a:gd name="connsiteX4" fmla="*/ 10056 w 134647"/>
              <a:gd name="connsiteY4" fmla="*/ 171704 h 216634"/>
              <a:gd name="connsiteX5" fmla="*/ 6881 w 134647"/>
              <a:gd name="connsiteY5" fmla="*/ 111379 h 216634"/>
              <a:gd name="connsiteX6" fmla="*/ 133881 w 134647"/>
              <a:gd name="connsiteY6" fmla="*/ 254 h 216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647" h="216634">
                <a:moveTo>
                  <a:pt x="133881" y="254"/>
                </a:moveTo>
                <a:cubicBezTo>
                  <a:pt x="142348" y="-4509"/>
                  <a:pt x="78318" y="58992"/>
                  <a:pt x="57681" y="82804"/>
                </a:cubicBezTo>
                <a:cubicBezTo>
                  <a:pt x="37044" y="106616"/>
                  <a:pt x="17993" y="120904"/>
                  <a:pt x="10056" y="143129"/>
                </a:cubicBezTo>
                <a:cubicBezTo>
                  <a:pt x="2118" y="165354"/>
                  <a:pt x="10056" y="216154"/>
                  <a:pt x="10056" y="216154"/>
                </a:cubicBezTo>
                <a:cubicBezTo>
                  <a:pt x="10056" y="220916"/>
                  <a:pt x="10585" y="189166"/>
                  <a:pt x="10056" y="171704"/>
                </a:cubicBezTo>
                <a:cubicBezTo>
                  <a:pt x="9527" y="154242"/>
                  <a:pt x="-10052" y="134662"/>
                  <a:pt x="6881" y="111379"/>
                </a:cubicBezTo>
                <a:cubicBezTo>
                  <a:pt x="23814" y="88096"/>
                  <a:pt x="125414" y="5017"/>
                  <a:pt x="133881" y="25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13A5FC33-D383-5107-DB38-FB11E5C8AE9C}"/>
              </a:ext>
            </a:extLst>
          </p:cNvPr>
          <p:cNvSpPr/>
          <p:nvPr/>
        </p:nvSpPr>
        <p:spPr>
          <a:xfrm>
            <a:off x="5750277" y="4520802"/>
            <a:ext cx="121678" cy="187909"/>
          </a:xfrm>
          <a:custGeom>
            <a:avLst/>
            <a:gdLst>
              <a:gd name="connsiteX0" fmla="*/ 120298 w 121678"/>
              <a:gd name="connsiteY0" fmla="*/ 398 h 187909"/>
              <a:gd name="connsiteX1" fmla="*/ 66323 w 121678"/>
              <a:gd name="connsiteY1" fmla="*/ 51198 h 187909"/>
              <a:gd name="connsiteX2" fmla="*/ 21873 w 121678"/>
              <a:gd name="connsiteY2" fmla="*/ 98823 h 187909"/>
              <a:gd name="connsiteX3" fmla="*/ 2823 w 121678"/>
              <a:gd name="connsiteY3" fmla="*/ 187723 h 187909"/>
              <a:gd name="connsiteX4" fmla="*/ 5998 w 121678"/>
              <a:gd name="connsiteY4" fmla="*/ 121048 h 187909"/>
              <a:gd name="connsiteX5" fmla="*/ 5998 w 121678"/>
              <a:gd name="connsiteY5" fmla="*/ 79773 h 187909"/>
              <a:gd name="connsiteX6" fmla="*/ 120298 w 121678"/>
              <a:gd name="connsiteY6" fmla="*/ 398 h 18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678" h="187909">
                <a:moveTo>
                  <a:pt x="120298" y="398"/>
                </a:moveTo>
                <a:cubicBezTo>
                  <a:pt x="130352" y="-4365"/>
                  <a:pt x="82727" y="34794"/>
                  <a:pt x="66323" y="51198"/>
                </a:cubicBezTo>
                <a:cubicBezTo>
                  <a:pt x="49919" y="67602"/>
                  <a:pt x="32456" y="76069"/>
                  <a:pt x="21873" y="98823"/>
                </a:cubicBezTo>
                <a:cubicBezTo>
                  <a:pt x="11290" y="121577"/>
                  <a:pt x="5469" y="184019"/>
                  <a:pt x="2823" y="187723"/>
                </a:cubicBezTo>
                <a:cubicBezTo>
                  <a:pt x="177" y="191427"/>
                  <a:pt x="5469" y="139040"/>
                  <a:pt x="5998" y="121048"/>
                </a:cubicBezTo>
                <a:cubicBezTo>
                  <a:pt x="6527" y="103056"/>
                  <a:pt x="-7760" y="96177"/>
                  <a:pt x="5998" y="79773"/>
                </a:cubicBezTo>
                <a:cubicBezTo>
                  <a:pt x="19756" y="63369"/>
                  <a:pt x="110244" y="5161"/>
                  <a:pt x="120298" y="39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D2A3B4A9-AD80-35F2-DDE7-A740C44E3BBA}"/>
              </a:ext>
            </a:extLst>
          </p:cNvPr>
          <p:cNvSpPr/>
          <p:nvPr/>
        </p:nvSpPr>
        <p:spPr>
          <a:xfrm>
            <a:off x="5881522" y="4594029"/>
            <a:ext cx="294395" cy="175297"/>
          </a:xfrm>
          <a:custGeom>
            <a:avLst/>
            <a:gdLst>
              <a:gd name="connsiteX0" fmla="*/ 1753 w 294395"/>
              <a:gd name="connsiteY0" fmla="*/ 174821 h 175297"/>
              <a:gd name="connsiteX1" fmla="*/ 157328 w 294395"/>
              <a:gd name="connsiteY1" fmla="*/ 120846 h 175297"/>
              <a:gd name="connsiteX2" fmla="*/ 246228 w 294395"/>
              <a:gd name="connsiteY2" fmla="*/ 111321 h 175297"/>
              <a:gd name="connsiteX3" fmla="*/ 243053 w 294395"/>
              <a:gd name="connsiteY3" fmla="*/ 82746 h 175297"/>
              <a:gd name="connsiteX4" fmla="*/ 293853 w 294395"/>
              <a:gd name="connsiteY4" fmla="*/ 196 h 175297"/>
              <a:gd name="connsiteX5" fmla="*/ 265278 w 294395"/>
              <a:gd name="connsiteY5" fmla="*/ 60521 h 175297"/>
              <a:gd name="connsiteX6" fmla="*/ 195428 w 294395"/>
              <a:gd name="connsiteY6" fmla="*/ 85921 h 175297"/>
              <a:gd name="connsiteX7" fmla="*/ 268453 w 294395"/>
              <a:gd name="connsiteY7" fmla="*/ 85921 h 175297"/>
              <a:gd name="connsiteX8" fmla="*/ 1753 w 294395"/>
              <a:gd name="connsiteY8" fmla="*/ 174821 h 175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395" h="175297">
                <a:moveTo>
                  <a:pt x="1753" y="174821"/>
                </a:moveTo>
                <a:cubicBezTo>
                  <a:pt x="-16768" y="180642"/>
                  <a:pt x="116582" y="131429"/>
                  <a:pt x="157328" y="120846"/>
                </a:cubicBezTo>
                <a:cubicBezTo>
                  <a:pt x="198074" y="110263"/>
                  <a:pt x="231940" y="117671"/>
                  <a:pt x="246228" y="111321"/>
                </a:cubicBezTo>
                <a:cubicBezTo>
                  <a:pt x="260516" y="104971"/>
                  <a:pt x="235116" y="101267"/>
                  <a:pt x="243053" y="82746"/>
                </a:cubicBezTo>
                <a:cubicBezTo>
                  <a:pt x="250990" y="64225"/>
                  <a:pt x="290149" y="3900"/>
                  <a:pt x="293853" y="196"/>
                </a:cubicBezTo>
                <a:cubicBezTo>
                  <a:pt x="297557" y="-3508"/>
                  <a:pt x="281682" y="46233"/>
                  <a:pt x="265278" y="60521"/>
                </a:cubicBezTo>
                <a:cubicBezTo>
                  <a:pt x="248874" y="74809"/>
                  <a:pt x="194899" y="81688"/>
                  <a:pt x="195428" y="85921"/>
                </a:cubicBezTo>
                <a:cubicBezTo>
                  <a:pt x="195957" y="90154"/>
                  <a:pt x="297557" y="73221"/>
                  <a:pt x="268453" y="85921"/>
                </a:cubicBezTo>
                <a:cubicBezTo>
                  <a:pt x="239349" y="98621"/>
                  <a:pt x="20274" y="169000"/>
                  <a:pt x="1753" y="17482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F84B9C40-58F0-84A9-2694-06F6DDD4F111}"/>
              </a:ext>
            </a:extLst>
          </p:cNvPr>
          <p:cNvSpPr/>
          <p:nvPr/>
        </p:nvSpPr>
        <p:spPr>
          <a:xfrm>
            <a:off x="5651257" y="4460093"/>
            <a:ext cx="76458" cy="270897"/>
          </a:xfrm>
          <a:custGeom>
            <a:avLst/>
            <a:gdLst>
              <a:gd name="connsiteX0" fmla="*/ 76443 w 76458"/>
              <a:gd name="connsiteY0" fmla="*/ 782 h 270897"/>
              <a:gd name="connsiteX1" fmla="*/ 19293 w 76458"/>
              <a:gd name="connsiteY1" fmla="*/ 130957 h 270897"/>
              <a:gd name="connsiteX2" fmla="*/ 47868 w 76458"/>
              <a:gd name="connsiteY2" fmla="*/ 245257 h 270897"/>
              <a:gd name="connsiteX3" fmla="*/ 22468 w 76458"/>
              <a:gd name="connsiteY3" fmla="*/ 188107 h 270897"/>
              <a:gd name="connsiteX4" fmla="*/ 57393 w 76458"/>
              <a:gd name="connsiteY4" fmla="*/ 270657 h 270897"/>
              <a:gd name="connsiteX5" fmla="*/ 3418 w 76458"/>
              <a:gd name="connsiteY5" fmla="*/ 156357 h 270897"/>
              <a:gd name="connsiteX6" fmla="*/ 12943 w 76458"/>
              <a:gd name="connsiteY6" fmla="*/ 80157 h 270897"/>
              <a:gd name="connsiteX7" fmla="*/ 76443 w 76458"/>
              <a:gd name="connsiteY7" fmla="*/ 782 h 270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458" h="270897">
                <a:moveTo>
                  <a:pt x="76443" y="782"/>
                </a:moveTo>
                <a:cubicBezTo>
                  <a:pt x="77501" y="9249"/>
                  <a:pt x="24055" y="90211"/>
                  <a:pt x="19293" y="130957"/>
                </a:cubicBezTo>
                <a:cubicBezTo>
                  <a:pt x="14531" y="171703"/>
                  <a:pt x="47339" y="235732"/>
                  <a:pt x="47868" y="245257"/>
                </a:cubicBezTo>
                <a:cubicBezTo>
                  <a:pt x="48397" y="254782"/>
                  <a:pt x="20881" y="183874"/>
                  <a:pt x="22468" y="188107"/>
                </a:cubicBezTo>
                <a:cubicBezTo>
                  <a:pt x="24055" y="192340"/>
                  <a:pt x="60568" y="275949"/>
                  <a:pt x="57393" y="270657"/>
                </a:cubicBezTo>
                <a:cubicBezTo>
                  <a:pt x="54218" y="265365"/>
                  <a:pt x="10826" y="188107"/>
                  <a:pt x="3418" y="156357"/>
                </a:cubicBezTo>
                <a:cubicBezTo>
                  <a:pt x="-3990" y="124607"/>
                  <a:pt x="1301" y="105557"/>
                  <a:pt x="12943" y="80157"/>
                </a:cubicBezTo>
                <a:cubicBezTo>
                  <a:pt x="24585" y="54757"/>
                  <a:pt x="75385" y="-7685"/>
                  <a:pt x="76443" y="78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A2BACB2-5070-389E-54A4-9908891D0206}"/>
              </a:ext>
            </a:extLst>
          </p:cNvPr>
          <p:cNvSpPr/>
          <p:nvPr/>
        </p:nvSpPr>
        <p:spPr>
          <a:xfrm>
            <a:off x="5650357" y="4606834"/>
            <a:ext cx="191826" cy="286494"/>
          </a:xfrm>
          <a:custGeom>
            <a:avLst/>
            <a:gdLst>
              <a:gd name="connsiteX0" fmla="*/ 191643 w 191826"/>
              <a:gd name="connsiteY0" fmla="*/ 91 h 286494"/>
              <a:gd name="connsiteX1" fmla="*/ 93218 w 191826"/>
              <a:gd name="connsiteY1" fmla="*/ 95341 h 286494"/>
              <a:gd name="connsiteX2" fmla="*/ 10668 w 191826"/>
              <a:gd name="connsiteY2" fmla="*/ 152491 h 286494"/>
              <a:gd name="connsiteX3" fmla="*/ 13843 w 191826"/>
              <a:gd name="connsiteY3" fmla="*/ 200116 h 286494"/>
              <a:gd name="connsiteX4" fmla="*/ 29718 w 191826"/>
              <a:gd name="connsiteY4" fmla="*/ 285841 h 286494"/>
              <a:gd name="connsiteX5" fmla="*/ 23368 w 191826"/>
              <a:gd name="connsiteY5" fmla="*/ 235041 h 286494"/>
              <a:gd name="connsiteX6" fmla="*/ 4318 w 191826"/>
              <a:gd name="connsiteY6" fmla="*/ 152491 h 286494"/>
              <a:gd name="connsiteX7" fmla="*/ 115443 w 191826"/>
              <a:gd name="connsiteY7" fmla="*/ 79466 h 286494"/>
              <a:gd name="connsiteX8" fmla="*/ 191643 w 191826"/>
              <a:gd name="connsiteY8" fmla="*/ 91 h 286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1826" h="286494">
                <a:moveTo>
                  <a:pt x="191643" y="91"/>
                </a:moveTo>
                <a:cubicBezTo>
                  <a:pt x="187939" y="2737"/>
                  <a:pt x="123381" y="69941"/>
                  <a:pt x="93218" y="95341"/>
                </a:cubicBezTo>
                <a:cubicBezTo>
                  <a:pt x="63055" y="120741"/>
                  <a:pt x="23897" y="135029"/>
                  <a:pt x="10668" y="152491"/>
                </a:cubicBezTo>
                <a:cubicBezTo>
                  <a:pt x="-2561" y="169954"/>
                  <a:pt x="10668" y="177891"/>
                  <a:pt x="13843" y="200116"/>
                </a:cubicBezTo>
                <a:cubicBezTo>
                  <a:pt x="17018" y="222341"/>
                  <a:pt x="28130" y="280020"/>
                  <a:pt x="29718" y="285841"/>
                </a:cubicBezTo>
                <a:cubicBezTo>
                  <a:pt x="31305" y="291662"/>
                  <a:pt x="27601" y="257266"/>
                  <a:pt x="23368" y="235041"/>
                </a:cubicBezTo>
                <a:cubicBezTo>
                  <a:pt x="19135" y="212816"/>
                  <a:pt x="-11028" y="178420"/>
                  <a:pt x="4318" y="152491"/>
                </a:cubicBezTo>
                <a:cubicBezTo>
                  <a:pt x="19664" y="126562"/>
                  <a:pt x="88985" y="105924"/>
                  <a:pt x="115443" y="79466"/>
                </a:cubicBezTo>
                <a:cubicBezTo>
                  <a:pt x="141901" y="53008"/>
                  <a:pt x="195347" y="-2555"/>
                  <a:pt x="191643" y="9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98B32F6-21F1-FA61-4AB7-1934A18DD38E}"/>
              </a:ext>
            </a:extLst>
          </p:cNvPr>
          <p:cNvSpPr/>
          <p:nvPr/>
        </p:nvSpPr>
        <p:spPr>
          <a:xfrm>
            <a:off x="5051077" y="6352272"/>
            <a:ext cx="708377" cy="369207"/>
          </a:xfrm>
          <a:custGeom>
            <a:avLst/>
            <a:gdLst>
              <a:gd name="connsiteX0" fmla="*/ 251173 w 708377"/>
              <a:gd name="connsiteY0" fmla="*/ 277128 h 369207"/>
              <a:gd name="connsiteX1" fmla="*/ 524223 w 708377"/>
              <a:gd name="connsiteY1" fmla="*/ 359678 h 369207"/>
              <a:gd name="connsiteX2" fmla="*/ 492473 w 708377"/>
              <a:gd name="connsiteY2" fmla="*/ 305703 h 369207"/>
              <a:gd name="connsiteX3" fmla="*/ 606773 w 708377"/>
              <a:gd name="connsiteY3" fmla="*/ 359678 h 369207"/>
              <a:gd name="connsiteX4" fmla="*/ 587723 w 708377"/>
              <a:gd name="connsiteY4" fmla="*/ 289828 h 369207"/>
              <a:gd name="connsiteX5" fmla="*/ 670273 w 708377"/>
              <a:gd name="connsiteY5" fmla="*/ 369203 h 369207"/>
              <a:gd name="connsiteX6" fmla="*/ 632173 w 708377"/>
              <a:gd name="connsiteY6" fmla="*/ 293003 h 369207"/>
              <a:gd name="connsiteX7" fmla="*/ 644873 w 708377"/>
              <a:gd name="connsiteY7" fmla="*/ 216803 h 369207"/>
              <a:gd name="connsiteX8" fmla="*/ 708373 w 708377"/>
              <a:gd name="connsiteY8" fmla="*/ 178703 h 369207"/>
              <a:gd name="connsiteX9" fmla="*/ 641698 w 708377"/>
              <a:gd name="connsiteY9" fmla="*/ 112028 h 369207"/>
              <a:gd name="connsiteX10" fmla="*/ 651223 w 708377"/>
              <a:gd name="connsiteY10" fmla="*/ 162828 h 369207"/>
              <a:gd name="connsiteX11" fmla="*/ 603598 w 708377"/>
              <a:gd name="connsiteY11" fmla="*/ 248553 h 369207"/>
              <a:gd name="connsiteX12" fmla="*/ 606773 w 708377"/>
              <a:gd name="connsiteY12" fmla="*/ 331103 h 369207"/>
              <a:gd name="connsiteX13" fmla="*/ 482948 w 708377"/>
              <a:gd name="connsiteY13" fmla="*/ 223153 h 369207"/>
              <a:gd name="connsiteX14" fmla="*/ 533748 w 708377"/>
              <a:gd name="connsiteY14" fmla="*/ 318403 h 369207"/>
              <a:gd name="connsiteX15" fmla="*/ 473423 w 708377"/>
              <a:gd name="connsiteY15" fmla="*/ 235853 h 369207"/>
              <a:gd name="connsiteX16" fmla="*/ 348 w 708377"/>
              <a:gd name="connsiteY16" fmla="*/ 903 h 369207"/>
              <a:gd name="connsiteX17" fmla="*/ 555973 w 708377"/>
              <a:gd name="connsiteY17" fmla="*/ 331103 h 369207"/>
              <a:gd name="connsiteX18" fmla="*/ 251173 w 708377"/>
              <a:gd name="connsiteY18" fmla="*/ 277128 h 369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08377" h="369207">
                <a:moveTo>
                  <a:pt x="251173" y="277128"/>
                </a:moveTo>
                <a:cubicBezTo>
                  <a:pt x="245881" y="281891"/>
                  <a:pt x="484006" y="354916"/>
                  <a:pt x="524223" y="359678"/>
                </a:cubicBezTo>
                <a:cubicBezTo>
                  <a:pt x="564440" y="364441"/>
                  <a:pt x="478715" y="305703"/>
                  <a:pt x="492473" y="305703"/>
                </a:cubicBezTo>
                <a:cubicBezTo>
                  <a:pt x="506231" y="305703"/>
                  <a:pt x="590898" y="362324"/>
                  <a:pt x="606773" y="359678"/>
                </a:cubicBezTo>
                <a:cubicBezTo>
                  <a:pt x="622648" y="357032"/>
                  <a:pt x="577140" y="288241"/>
                  <a:pt x="587723" y="289828"/>
                </a:cubicBezTo>
                <a:cubicBezTo>
                  <a:pt x="598306" y="291416"/>
                  <a:pt x="662865" y="368674"/>
                  <a:pt x="670273" y="369203"/>
                </a:cubicBezTo>
                <a:cubicBezTo>
                  <a:pt x="677681" y="369732"/>
                  <a:pt x="636406" y="318403"/>
                  <a:pt x="632173" y="293003"/>
                </a:cubicBezTo>
                <a:cubicBezTo>
                  <a:pt x="627940" y="267603"/>
                  <a:pt x="632173" y="235853"/>
                  <a:pt x="644873" y="216803"/>
                </a:cubicBezTo>
                <a:cubicBezTo>
                  <a:pt x="657573" y="197753"/>
                  <a:pt x="708902" y="196165"/>
                  <a:pt x="708373" y="178703"/>
                </a:cubicBezTo>
                <a:cubicBezTo>
                  <a:pt x="707844" y="161241"/>
                  <a:pt x="651223" y="114674"/>
                  <a:pt x="641698" y="112028"/>
                </a:cubicBezTo>
                <a:cubicBezTo>
                  <a:pt x="632173" y="109382"/>
                  <a:pt x="657573" y="140074"/>
                  <a:pt x="651223" y="162828"/>
                </a:cubicBezTo>
                <a:cubicBezTo>
                  <a:pt x="644873" y="185582"/>
                  <a:pt x="611006" y="220507"/>
                  <a:pt x="603598" y="248553"/>
                </a:cubicBezTo>
                <a:cubicBezTo>
                  <a:pt x="596190" y="276599"/>
                  <a:pt x="626881" y="335336"/>
                  <a:pt x="606773" y="331103"/>
                </a:cubicBezTo>
                <a:cubicBezTo>
                  <a:pt x="586665" y="326870"/>
                  <a:pt x="495119" y="225270"/>
                  <a:pt x="482948" y="223153"/>
                </a:cubicBezTo>
                <a:cubicBezTo>
                  <a:pt x="470777" y="221036"/>
                  <a:pt x="535336" y="316286"/>
                  <a:pt x="533748" y="318403"/>
                </a:cubicBezTo>
                <a:cubicBezTo>
                  <a:pt x="532160" y="320520"/>
                  <a:pt x="562323" y="288770"/>
                  <a:pt x="473423" y="235853"/>
                </a:cubicBezTo>
                <a:cubicBezTo>
                  <a:pt x="384523" y="182936"/>
                  <a:pt x="-13410" y="-14972"/>
                  <a:pt x="348" y="903"/>
                </a:cubicBezTo>
                <a:cubicBezTo>
                  <a:pt x="14106" y="16778"/>
                  <a:pt x="516815" y="285595"/>
                  <a:pt x="555973" y="331103"/>
                </a:cubicBezTo>
                <a:cubicBezTo>
                  <a:pt x="595131" y="376611"/>
                  <a:pt x="256465" y="272365"/>
                  <a:pt x="251173" y="27712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AC8BC9EA-FA14-7FDA-D5D4-C8C09CAC74A6}"/>
              </a:ext>
            </a:extLst>
          </p:cNvPr>
          <p:cNvSpPr/>
          <p:nvPr/>
        </p:nvSpPr>
        <p:spPr>
          <a:xfrm>
            <a:off x="5606828" y="6118360"/>
            <a:ext cx="309218" cy="209598"/>
          </a:xfrm>
          <a:custGeom>
            <a:avLst/>
            <a:gdLst>
              <a:gd name="connsiteX0" fmla="*/ 3397 w 309218"/>
              <a:gd name="connsiteY0" fmla="*/ 79240 h 209598"/>
              <a:gd name="connsiteX1" fmla="*/ 219297 w 309218"/>
              <a:gd name="connsiteY1" fmla="*/ 76065 h 209598"/>
              <a:gd name="connsiteX2" fmla="*/ 200247 w 309218"/>
              <a:gd name="connsiteY2" fmla="*/ 98290 h 209598"/>
              <a:gd name="connsiteX3" fmla="*/ 231997 w 309218"/>
              <a:gd name="connsiteY3" fmla="*/ 168140 h 209598"/>
              <a:gd name="connsiteX4" fmla="*/ 235172 w 309218"/>
              <a:gd name="connsiteY4" fmla="*/ 187190 h 209598"/>
              <a:gd name="connsiteX5" fmla="*/ 197072 w 309218"/>
              <a:gd name="connsiteY5" fmla="*/ 152265 h 209598"/>
              <a:gd name="connsiteX6" fmla="*/ 149447 w 309218"/>
              <a:gd name="connsiteY6" fmla="*/ 120515 h 209598"/>
              <a:gd name="connsiteX7" fmla="*/ 209772 w 309218"/>
              <a:gd name="connsiteY7" fmla="*/ 209415 h 209598"/>
              <a:gd name="connsiteX8" fmla="*/ 231997 w 309218"/>
              <a:gd name="connsiteY8" fmla="*/ 139565 h 209598"/>
              <a:gd name="connsiteX9" fmla="*/ 308197 w 309218"/>
              <a:gd name="connsiteY9" fmla="*/ 3040 h 209598"/>
              <a:gd name="connsiteX10" fmla="*/ 263747 w 309218"/>
              <a:gd name="connsiteY10" fmla="*/ 47490 h 209598"/>
              <a:gd name="connsiteX11" fmla="*/ 101822 w 309218"/>
              <a:gd name="connsiteY11" fmla="*/ 79240 h 209598"/>
              <a:gd name="connsiteX12" fmla="*/ 3397 w 309218"/>
              <a:gd name="connsiteY12" fmla="*/ 79240 h 20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9218" h="209598">
                <a:moveTo>
                  <a:pt x="3397" y="79240"/>
                </a:moveTo>
                <a:cubicBezTo>
                  <a:pt x="22976" y="78711"/>
                  <a:pt x="219297" y="76065"/>
                  <a:pt x="219297" y="76065"/>
                </a:cubicBezTo>
                <a:cubicBezTo>
                  <a:pt x="252105" y="79240"/>
                  <a:pt x="198130" y="82944"/>
                  <a:pt x="200247" y="98290"/>
                </a:cubicBezTo>
                <a:cubicBezTo>
                  <a:pt x="202364" y="113636"/>
                  <a:pt x="231997" y="168140"/>
                  <a:pt x="231997" y="168140"/>
                </a:cubicBezTo>
                <a:cubicBezTo>
                  <a:pt x="237818" y="182957"/>
                  <a:pt x="240993" y="189836"/>
                  <a:pt x="235172" y="187190"/>
                </a:cubicBezTo>
                <a:cubicBezTo>
                  <a:pt x="229351" y="184544"/>
                  <a:pt x="211360" y="163378"/>
                  <a:pt x="197072" y="152265"/>
                </a:cubicBezTo>
                <a:cubicBezTo>
                  <a:pt x="182785" y="141153"/>
                  <a:pt x="147330" y="110990"/>
                  <a:pt x="149447" y="120515"/>
                </a:cubicBezTo>
                <a:cubicBezTo>
                  <a:pt x="151564" y="130040"/>
                  <a:pt x="196014" y="206240"/>
                  <a:pt x="209772" y="209415"/>
                </a:cubicBezTo>
                <a:cubicBezTo>
                  <a:pt x="223530" y="212590"/>
                  <a:pt x="215593" y="173961"/>
                  <a:pt x="231997" y="139565"/>
                </a:cubicBezTo>
                <a:cubicBezTo>
                  <a:pt x="248401" y="105169"/>
                  <a:pt x="302905" y="18386"/>
                  <a:pt x="308197" y="3040"/>
                </a:cubicBezTo>
                <a:cubicBezTo>
                  <a:pt x="313489" y="-12306"/>
                  <a:pt x="298143" y="34790"/>
                  <a:pt x="263747" y="47490"/>
                </a:cubicBezTo>
                <a:cubicBezTo>
                  <a:pt x="229351" y="60190"/>
                  <a:pt x="150505" y="73419"/>
                  <a:pt x="101822" y="79240"/>
                </a:cubicBezTo>
                <a:cubicBezTo>
                  <a:pt x="53139" y="85061"/>
                  <a:pt x="-16182" y="79769"/>
                  <a:pt x="3397" y="7924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055DCE2C-8ADE-F34D-CD55-EB3F59D04506}"/>
              </a:ext>
            </a:extLst>
          </p:cNvPr>
          <p:cNvSpPr/>
          <p:nvPr/>
        </p:nvSpPr>
        <p:spPr>
          <a:xfrm>
            <a:off x="5111511" y="5029191"/>
            <a:ext cx="140075" cy="108358"/>
          </a:xfrm>
          <a:custGeom>
            <a:avLst/>
            <a:gdLst>
              <a:gd name="connsiteX0" fmla="*/ 139939 w 140075"/>
              <a:gd name="connsiteY0" fmla="*/ 9 h 108358"/>
              <a:gd name="connsiteX1" fmla="*/ 66914 w 140075"/>
              <a:gd name="connsiteY1" fmla="*/ 101609 h 108358"/>
              <a:gd name="connsiteX2" fmla="*/ 239 w 140075"/>
              <a:gd name="connsiteY2" fmla="*/ 98434 h 108358"/>
              <a:gd name="connsiteX3" fmla="*/ 47864 w 140075"/>
              <a:gd name="connsiteY3" fmla="*/ 95259 h 108358"/>
              <a:gd name="connsiteX4" fmla="*/ 139939 w 140075"/>
              <a:gd name="connsiteY4" fmla="*/ 9 h 108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075" h="108358">
                <a:moveTo>
                  <a:pt x="139939" y="9"/>
                </a:moveTo>
                <a:cubicBezTo>
                  <a:pt x="143114" y="1067"/>
                  <a:pt x="90197" y="85205"/>
                  <a:pt x="66914" y="101609"/>
                </a:cubicBezTo>
                <a:cubicBezTo>
                  <a:pt x="43631" y="118013"/>
                  <a:pt x="3414" y="99492"/>
                  <a:pt x="239" y="98434"/>
                </a:cubicBezTo>
                <a:cubicBezTo>
                  <a:pt x="-2936" y="97376"/>
                  <a:pt x="26168" y="105842"/>
                  <a:pt x="47864" y="95259"/>
                </a:cubicBezTo>
                <a:cubicBezTo>
                  <a:pt x="69560" y="84676"/>
                  <a:pt x="136764" y="-1049"/>
                  <a:pt x="139939" y="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E5B1F51F-0285-07DE-5B98-6174A9FB82A0}"/>
              </a:ext>
            </a:extLst>
          </p:cNvPr>
          <p:cNvSpPr/>
          <p:nvPr/>
        </p:nvSpPr>
        <p:spPr>
          <a:xfrm>
            <a:off x="5044376" y="5124256"/>
            <a:ext cx="121874" cy="143694"/>
          </a:xfrm>
          <a:custGeom>
            <a:avLst/>
            <a:gdLst>
              <a:gd name="connsiteX0" fmla="*/ 121349 w 121874"/>
              <a:gd name="connsiteY0" fmla="*/ 194 h 143694"/>
              <a:gd name="connsiteX1" fmla="*/ 70549 w 121874"/>
              <a:gd name="connsiteY1" fmla="*/ 85919 h 143694"/>
              <a:gd name="connsiteX2" fmla="*/ 699 w 121874"/>
              <a:gd name="connsiteY2" fmla="*/ 143069 h 143694"/>
              <a:gd name="connsiteX3" fmla="*/ 38799 w 121874"/>
              <a:gd name="connsiteY3" fmla="*/ 111319 h 143694"/>
              <a:gd name="connsiteX4" fmla="*/ 121349 w 121874"/>
              <a:gd name="connsiteY4" fmla="*/ 194 h 14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874" h="143694">
                <a:moveTo>
                  <a:pt x="121349" y="194"/>
                </a:moveTo>
                <a:cubicBezTo>
                  <a:pt x="126641" y="-4039"/>
                  <a:pt x="90657" y="62107"/>
                  <a:pt x="70549" y="85919"/>
                </a:cubicBezTo>
                <a:cubicBezTo>
                  <a:pt x="50441" y="109731"/>
                  <a:pt x="5991" y="138836"/>
                  <a:pt x="699" y="143069"/>
                </a:cubicBezTo>
                <a:cubicBezTo>
                  <a:pt x="-4593" y="147302"/>
                  <a:pt x="21337" y="129311"/>
                  <a:pt x="38799" y="111319"/>
                </a:cubicBezTo>
                <a:cubicBezTo>
                  <a:pt x="56261" y="93327"/>
                  <a:pt x="116057" y="4427"/>
                  <a:pt x="121349" y="19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B29D66D6-8F3D-194E-CB77-02816D008ACF}"/>
              </a:ext>
            </a:extLst>
          </p:cNvPr>
          <p:cNvSpPr/>
          <p:nvPr/>
        </p:nvSpPr>
        <p:spPr>
          <a:xfrm>
            <a:off x="5026025" y="5127213"/>
            <a:ext cx="165582" cy="159162"/>
          </a:xfrm>
          <a:custGeom>
            <a:avLst/>
            <a:gdLst>
              <a:gd name="connsiteX0" fmla="*/ 165100 w 165582"/>
              <a:gd name="connsiteY0" fmla="*/ 412 h 159162"/>
              <a:gd name="connsiteX1" fmla="*/ 117475 w 165582"/>
              <a:gd name="connsiteY1" fmla="*/ 82962 h 159162"/>
              <a:gd name="connsiteX2" fmla="*/ 85725 w 165582"/>
              <a:gd name="connsiteY2" fmla="*/ 121062 h 159162"/>
              <a:gd name="connsiteX3" fmla="*/ 0 w 165582"/>
              <a:gd name="connsiteY3" fmla="*/ 159162 h 159162"/>
              <a:gd name="connsiteX4" fmla="*/ 85725 w 165582"/>
              <a:gd name="connsiteY4" fmla="*/ 121062 h 159162"/>
              <a:gd name="connsiteX5" fmla="*/ 165100 w 165582"/>
              <a:gd name="connsiteY5" fmla="*/ 412 h 15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582" h="159162">
                <a:moveTo>
                  <a:pt x="165100" y="412"/>
                </a:moveTo>
                <a:cubicBezTo>
                  <a:pt x="170392" y="-5938"/>
                  <a:pt x="130704" y="62854"/>
                  <a:pt x="117475" y="82962"/>
                </a:cubicBezTo>
                <a:cubicBezTo>
                  <a:pt x="104246" y="103070"/>
                  <a:pt x="105304" y="108362"/>
                  <a:pt x="85725" y="121062"/>
                </a:cubicBezTo>
                <a:cubicBezTo>
                  <a:pt x="66146" y="133762"/>
                  <a:pt x="0" y="159162"/>
                  <a:pt x="0" y="159162"/>
                </a:cubicBezTo>
                <a:cubicBezTo>
                  <a:pt x="0" y="159162"/>
                  <a:pt x="60854" y="144874"/>
                  <a:pt x="85725" y="121062"/>
                </a:cubicBezTo>
                <a:cubicBezTo>
                  <a:pt x="110596" y="97250"/>
                  <a:pt x="159808" y="6762"/>
                  <a:pt x="165100" y="41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8BBC4718-5319-E63E-7AD0-EE6275F14C45}"/>
              </a:ext>
            </a:extLst>
          </p:cNvPr>
          <p:cNvSpPr/>
          <p:nvPr/>
        </p:nvSpPr>
        <p:spPr>
          <a:xfrm>
            <a:off x="5137056" y="5079539"/>
            <a:ext cx="128397" cy="209119"/>
          </a:xfrm>
          <a:custGeom>
            <a:avLst/>
            <a:gdLst>
              <a:gd name="connsiteX0" fmla="*/ 66769 w 128397"/>
              <a:gd name="connsiteY0" fmla="*/ 461 h 209119"/>
              <a:gd name="connsiteX1" fmla="*/ 123919 w 128397"/>
              <a:gd name="connsiteY1" fmla="*/ 60786 h 209119"/>
              <a:gd name="connsiteX2" fmla="*/ 123919 w 128397"/>
              <a:gd name="connsiteY2" fmla="*/ 44911 h 209119"/>
              <a:gd name="connsiteX3" fmla="*/ 117569 w 128397"/>
              <a:gd name="connsiteY3" fmla="*/ 76661 h 209119"/>
              <a:gd name="connsiteX4" fmla="*/ 95344 w 128397"/>
              <a:gd name="connsiteY4" fmla="*/ 70311 h 209119"/>
              <a:gd name="connsiteX5" fmla="*/ 66769 w 128397"/>
              <a:gd name="connsiteY5" fmla="*/ 124286 h 209119"/>
              <a:gd name="connsiteX6" fmla="*/ 25494 w 128397"/>
              <a:gd name="connsiteY6" fmla="*/ 206836 h 209119"/>
              <a:gd name="connsiteX7" fmla="*/ 94 w 128397"/>
              <a:gd name="connsiteY7" fmla="*/ 187786 h 209119"/>
              <a:gd name="connsiteX8" fmla="*/ 19144 w 128397"/>
              <a:gd name="connsiteY8" fmla="*/ 194136 h 209119"/>
              <a:gd name="connsiteX9" fmla="*/ 73119 w 128397"/>
              <a:gd name="connsiteY9" fmla="*/ 86186 h 209119"/>
              <a:gd name="connsiteX10" fmla="*/ 120744 w 128397"/>
              <a:gd name="connsiteY10" fmla="*/ 35386 h 209119"/>
              <a:gd name="connsiteX11" fmla="*/ 66769 w 128397"/>
              <a:gd name="connsiteY11" fmla="*/ 461 h 20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397" h="209119">
                <a:moveTo>
                  <a:pt x="66769" y="461"/>
                </a:moveTo>
                <a:cubicBezTo>
                  <a:pt x="67298" y="4694"/>
                  <a:pt x="114394" y="53378"/>
                  <a:pt x="123919" y="60786"/>
                </a:cubicBezTo>
                <a:cubicBezTo>
                  <a:pt x="133444" y="68194"/>
                  <a:pt x="124977" y="42265"/>
                  <a:pt x="123919" y="44911"/>
                </a:cubicBezTo>
                <a:cubicBezTo>
                  <a:pt x="122861" y="47557"/>
                  <a:pt x="122331" y="72428"/>
                  <a:pt x="117569" y="76661"/>
                </a:cubicBezTo>
                <a:cubicBezTo>
                  <a:pt x="112807" y="80894"/>
                  <a:pt x="103811" y="62374"/>
                  <a:pt x="95344" y="70311"/>
                </a:cubicBezTo>
                <a:cubicBezTo>
                  <a:pt x="86877" y="78249"/>
                  <a:pt x="78411" y="101532"/>
                  <a:pt x="66769" y="124286"/>
                </a:cubicBezTo>
                <a:cubicBezTo>
                  <a:pt x="55127" y="147040"/>
                  <a:pt x="25494" y="206836"/>
                  <a:pt x="25494" y="206836"/>
                </a:cubicBezTo>
                <a:cubicBezTo>
                  <a:pt x="14382" y="217419"/>
                  <a:pt x="94" y="187786"/>
                  <a:pt x="94" y="187786"/>
                </a:cubicBezTo>
                <a:cubicBezTo>
                  <a:pt x="-964" y="185669"/>
                  <a:pt x="6973" y="211069"/>
                  <a:pt x="19144" y="194136"/>
                </a:cubicBezTo>
                <a:cubicBezTo>
                  <a:pt x="31315" y="177203"/>
                  <a:pt x="56186" y="112644"/>
                  <a:pt x="73119" y="86186"/>
                </a:cubicBezTo>
                <a:cubicBezTo>
                  <a:pt x="90052" y="59728"/>
                  <a:pt x="117569" y="48615"/>
                  <a:pt x="120744" y="35386"/>
                </a:cubicBezTo>
                <a:cubicBezTo>
                  <a:pt x="123919" y="22157"/>
                  <a:pt x="66240" y="-3772"/>
                  <a:pt x="66769" y="46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6DD039F3-B728-82FE-C83B-B0C2A2D6B6D4}"/>
              </a:ext>
            </a:extLst>
          </p:cNvPr>
          <p:cNvSpPr/>
          <p:nvPr/>
        </p:nvSpPr>
        <p:spPr>
          <a:xfrm>
            <a:off x="5123125" y="5114881"/>
            <a:ext cx="87061" cy="185166"/>
          </a:xfrm>
          <a:custGeom>
            <a:avLst/>
            <a:gdLst>
              <a:gd name="connsiteX0" fmla="*/ 87050 w 87061"/>
              <a:gd name="connsiteY0" fmla="*/ 44 h 185166"/>
              <a:gd name="connsiteX1" fmla="*/ 1325 w 87061"/>
              <a:gd name="connsiteY1" fmla="*/ 142919 h 185166"/>
              <a:gd name="connsiteX2" fmla="*/ 33075 w 87061"/>
              <a:gd name="connsiteY2" fmla="*/ 184194 h 185166"/>
              <a:gd name="connsiteX3" fmla="*/ 7675 w 87061"/>
              <a:gd name="connsiteY3" fmla="*/ 158794 h 185166"/>
              <a:gd name="connsiteX4" fmla="*/ 87050 w 87061"/>
              <a:gd name="connsiteY4" fmla="*/ 44 h 185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061" h="185166">
                <a:moveTo>
                  <a:pt x="87050" y="44"/>
                </a:moveTo>
                <a:cubicBezTo>
                  <a:pt x="85992" y="-2602"/>
                  <a:pt x="10321" y="112227"/>
                  <a:pt x="1325" y="142919"/>
                </a:cubicBezTo>
                <a:cubicBezTo>
                  <a:pt x="-7671" y="173611"/>
                  <a:pt x="32017" y="181548"/>
                  <a:pt x="33075" y="184194"/>
                </a:cubicBezTo>
                <a:cubicBezTo>
                  <a:pt x="34133" y="186840"/>
                  <a:pt x="1325" y="185781"/>
                  <a:pt x="7675" y="158794"/>
                </a:cubicBezTo>
                <a:cubicBezTo>
                  <a:pt x="14025" y="131807"/>
                  <a:pt x="88108" y="2690"/>
                  <a:pt x="87050" y="4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95A99B9A-75A7-11D2-0ACA-702485B6BE6A}"/>
              </a:ext>
            </a:extLst>
          </p:cNvPr>
          <p:cNvSpPr/>
          <p:nvPr/>
        </p:nvSpPr>
        <p:spPr>
          <a:xfrm>
            <a:off x="5220432" y="5072434"/>
            <a:ext cx="101204" cy="198154"/>
          </a:xfrm>
          <a:custGeom>
            <a:avLst/>
            <a:gdLst>
              <a:gd name="connsiteX0" fmla="*/ 100868 w 101204"/>
              <a:gd name="connsiteY0" fmla="*/ 1216 h 198154"/>
              <a:gd name="connsiteX1" fmla="*/ 2443 w 101204"/>
              <a:gd name="connsiteY1" fmla="*/ 194891 h 198154"/>
              <a:gd name="connsiteX2" fmla="*/ 34193 w 101204"/>
              <a:gd name="connsiteY2" fmla="*/ 115516 h 198154"/>
              <a:gd name="connsiteX3" fmla="*/ 100868 w 101204"/>
              <a:gd name="connsiteY3" fmla="*/ 1216 h 198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204" h="198154">
                <a:moveTo>
                  <a:pt x="100868" y="1216"/>
                </a:moveTo>
                <a:cubicBezTo>
                  <a:pt x="95576" y="14445"/>
                  <a:pt x="13555" y="175841"/>
                  <a:pt x="2443" y="194891"/>
                </a:cubicBezTo>
                <a:cubicBezTo>
                  <a:pt x="-8669" y="213941"/>
                  <a:pt x="20964" y="144620"/>
                  <a:pt x="34193" y="115516"/>
                </a:cubicBezTo>
                <a:cubicBezTo>
                  <a:pt x="47422" y="86412"/>
                  <a:pt x="106160" y="-12013"/>
                  <a:pt x="100868" y="121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23FD4C72-0C37-B503-0FAC-138B859943CF}"/>
              </a:ext>
            </a:extLst>
          </p:cNvPr>
          <p:cNvSpPr/>
          <p:nvPr/>
        </p:nvSpPr>
        <p:spPr>
          <a:xfrm>
            <a:off x="5273438" y="5099050"/>
            <a:ext cx="232200" cy="73029"/>
          </a:xfrm>
          <a:custGeom>
            <a:avLst/>
            <a:gdLst>
              <a:gd name="connsiteX0" fmla="*/ 237 w 232200"/>
              <a:gd name="connsiteY0" fmla="*/ 0 h 73029"/>
              <a:gd name="connsiteX1" fmla="*/ 127237 w 232200"/>
              <a:gd name="connsiteY1" fmla="*/ 19050 h 73029"/>
              <a:gd name="connsiteX2" fmla="*/ 181212 w 232200"/>
              <a:gd name="connsiteY2" fmla="*/ 60325 h 73029"/>
              <a:gd name="connsiteX3" fmla="*/ 232012 w 232200"/>
              <a:gd name="connsiteY3" fmla="*/ 22225 h 73029"/>
              <a:gd name="connsiteX4" fmla="*/ 197087 w 232200"/>
              <a:gd name="connsiteY4" fmla="*/ 73025 h 73029"/>
              <a:gd name="connsiteX5" fmla="*/ 162162 w 232200"/>
              <a:gd name="connsiteY5" fmla="*/ 19050 h 73029"/>
              <a:gd name="connsiteX6" fmla="*/ 237 w 232200"/>
              <a:gd name="connsiteY6" fmla="*/ 0 h 73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200" h="73029">
                <a:moveTo>
                  <a:pt x="237" y="0"/>
                </a:moveTo>
                <a:cubicBezTo>
                  <a:pt x="-5584" y="0"/>
                  <a:pt x="97075" y="8996"/>
                  <a:pt x="127237" y="19050"/>
                </a:cubicBezTo>
                <a:cubicBezTo>
                  <a:pt x="157399" y="29104"/>
                  <a:pt x="163750" y="59796"/>
                  <a:pt x="181212" y="60325"/>
                </a:cubicBezTo>
                <a:cubicBezTo>
                  <a:pt x="198674" y="60854"/>
                  <a:pt x="229366" y="20108"/>
                  <a:pt x="232012" y="22225"/>
                </a:cubicBezTo>
                <a:cubicBezTo>
                  <a:pt x="234658" y="24342"/>
                  <a:pt x="208729" y="73554"/>
                  <a:pt x="197087" y="73025"/>
                </a:cubicBezTo>
                <a:cubicBezTo>
                  <a:pt x="185445" y="72496"/>
                  <a:pt x="191795" y="30692"/>
                  <a:pt x="162162" y="19050"/>
                </a:cubicBezTo>
                <a:cubicBezTo>
                  <a:pt x="132529" y="7408"/>
                  <a:pt x="6058" y="0"/>
                  <a:pt x="237" y="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CF6440B9-5586-57A2-8781-AF250D615DF7}"/>
              </a:ext>
            </a:extLst>
          </p:cNvPr>
          <p:cNvSpPr/>
          <p:nvPr/>
        </p:nvSpPr>
        <p:spPr>
          <a:xfrm>
            <a:off x="5304925" y="5146535"/>
            <a:ext cx="51326" cy="124103"/>
          </a:xfrm>
          <a:custGeom>
            <a:avLst/>
            <a:gdLst>
              <a:gd name="connsiteX0" fmla="*/ 51300 w 51326"/>
              <a:gd name="connsiteY0" fmla="*/ 140 h 124103"/>
              <a:gd name="connsiteX1" fmla="*/ 13200 w 51326"/>
              <a:gd name="connsiteY1" fmla="*/ 69990 h 124103"/>
              <a:gd name="connsiteX2" fmla="*/ 500 w 51326"/>
              <a:gd name="connsiteY2" fmla="*/ 123965 h 124103"/>
              <a:gd name="connsiteX3" fmla="*/ 6850 w 51326"/>
              <a:gd name="connsiteY3" fmla="*/ 54115 h 124103"/>
              <a:gd name="connsiteX4" fmla="*/ 51300 w 51326"/>
              <a:gd name="connsiteY4" fmla="*/ 140 h 124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26" h="124103">
                <a:moveTo>
                  <a:pt x="51300" y="140"/>
                </a:moveTo>
                <a:cubicBezTo>
                  <a:pt x="52358" y="2786"/>
                  <a:pt x="21667" y="49352"/>
                  <a:pt x="13200" y="69990"/>
                </a:cubicBezTo>
                <a:cubicBezTo>
                  <a:pt x="4733" y="90628"/>
                  <a:pt x="1558" y="126611"/>
                  <a:pt x="500" y="123965"/>
                </a:cubicBezTo>
                <a:cubicBezTo>
                  <a:pt x="-558" y="121319"/>
                  <a:pt x="-558" y="75282"/>
                  <a:pt x="6850" y="54115"/>
                </a:cubicBezTo>
                <a:cubicBezTo>
                  <a:pt x="14258" y="32948"/>
                  <a:pt x="50242" y="-2506"/>
                  <a:pt x="51300" y="14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2D850DF4-BB77-144A-6462-6CB4196D21E4}"/>
              </a:ext>
            </a:extLst>
          </p:cNvPr>
          <p:cNvSpPr/>
          <p:nvPr/>
        </p:nvSpPr>
        <p:spPr>
          <a:xfrm>
            <a:off x="5203348" y="5142257"/>
            <a:ext cx="293954" cy="188980"/>
          </a:xfrm>
          <a:custGeom>
            <a:avLst/>
            <a:gdLst>
              <a:gd name="connsiteX0" fmla="*/ 477 w 293954"/>
              <a:gd name="connsiteY0" fmla="*/ 131418 h 188980"/>
              <a:gd name="connsiteX1" fmla="*/ 130652 w 293954"/>
              <a:gd name="connsiteY1" fmla="*/ 166343 h 188980"/>
              <a:gd name="connsiteX2" fmla="*/ 152877 w 293954"/>
              <a:gd name="connsiteY2" fmla="*/ 188568 h 188980"/>
              <a:gd name="connsiteX3" fmla="*/ 194152 w 293954"/>
              <a:gd name="connsiteY3" fmla="*/ 147293 h 188980"/>
              <a:gd name="connsiteX4" fmla="*/ 219552 w 293954"/>
              <a:gd name="connsiteY4" fmla="*/ 96493 h 188980"/>
              <a:gd name="connsiteX5" fmla="*/ 292577 w 293954"/>
              <a:gd name="connsiteY5" fmla="*/ 1243 h 188980"/>
              <a:gd name="connsiteX6" fmla="*/ 264002 w 293954"/>
              <a:gd name="connsiteY6" fmla="*/ 48868 h 188980"/>
              <a:gd name="connsiteX7" fmla="*/ 222727 w 293954"/>
              <a:gd name="connsiteY7" fmla="*/ 144118 h 188980"/>
              <a:gd name="connsiteX8" fmla="*/ 175102 w 293954"/>
              <a:gd name="connsiteY8" fmla="*/ 175868 h 188980"/>
              <a:gd name="connsiteX9" fmla="*/ 89377 w 293954"/>
              <a:gd name="connsiteY9" fmla="*/ 137768 h 188980"/>
              <a:gd name="connsiteX10" fmla="*/ 477 w 293954"/>
              <a:gd name="connsiteY10" fmla="*/ 131418 h 188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3954" h="188980">
                <a:moveTo>
                  <a:pt x="477" y="131418"/>
                </a:moveTo>
                <a:cubicBezTo>
                  <a:pt x="7356" y="136180"/>
                  <a:pt x="105252" y="156818"/>
                  <a:pt x="130652" y="166343"/>
                </a:cubicBezTo>
                <a:cubicBezTo>
                  <a:pt x="156052" y="175868"/>
                  <a:pt x="142294" y="191743"/>
                  <a:pt x="152877" y="188568"/>
                </a:cubicBezTo>
                <a:cubicBezTo>
                  <a:pt x="163460" y="185393"/>
                  <a:pt x="183040" y="162639"/>
                  <a:pt x="194152" y="147293"/>
                </a:cubicBezTo>
                <a:cubicBezTo>
                  <a:pt x="205264" y="131947"/>
                  <a:pt x="203148" y="120835"/>
                  <a:pt x="219552" y="96493"/>
                </a:cubicBezTo>
                <a:cubicBezTo>
                  <a:pt x="235956" y="72151"/>
                  <a:pt x="285169" y="9180"/>
                  <a:pt x="292577" y="1243"/>
                </a:cubicBezTo>
                <a:cubicBezTo>
                  <a:pt x="299985" y="-6695"/>
                  <a:pt x="275644" y="25055"/>
                  <a:pt x="264002" y="48868"/>
                </a:cubicBezTo>
                <a:cubicBezTo>
                  <a:pt x="252360" y="72681"/>
                  <a:pt x="237544" y="122951"/>
                  <a:pt x="222727" y="144118"/>
                </a:cubicBezTo>
                <a:cubicBezTo>
                  <a:pt x="207910" y="165285"/>
                  <a:pt x="197327" y="176926"/>
                  <a:pt x="175102" y="175868"/>
                </a:cubicBezTo>
                <a:cubicBezTo>
                  <a:pt x="152877" y="174810"/>
                  <a:pt x="115835" y="144118"/>
                  <a:pt x="89377" y="137768"/>
                </a:cubicBezTo>
                <a:cubicBezTo>
                  <a:pt x="62919" y="131418"/>
                  <a:pt x="-6402" y="126656"/>
                  <a:pt x="477" y="13141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1186788F-0D6C-0E6E-7C0F-01E633A96628}"/>
              </a:ext>
            </a:extLst>
          </p:cNvPr>
          <p:cNvSpPr/>
          <p:nvPr/>
        </p:nvSpPr>
        <p:spPr>
          <a:xfrm>
            <a:off x="5278285" y="5130644"/>
            <a:ext cx="39914" cy="124247"/>
          </a:xfrm>
          <a:custGeom>
            <a:avLst/>
            <a:gdLst>
              <a:gd name="connsiteX0" fmla="*/ 39840 w 39914"/>
              <a:gd name="connsiteY0" fmla="*/ 156 h 124247"/>
              <a:gd name="connsiteX1" fmla="*/ 11265 w 39914"/>
              <a:gd name="connsiteY1" fmla="*/ 63656 h 124247"/>
              <a:gd name="connsiteX2" fmla="*/ 4915 w 39914"/>
              <a:gd name="connsiteY2" fmla="*/ 123981 h 124247"/>
              <a:gd name="connsiteX3" fmla="*/ 1740 w 39914"/>
              <a:gd name="connsiteY3" fmla="*/ 82706 h 124247"/>
              <a:gd name="connsiteX4" fmla="*/ 39840 w 39914"/>
              <a:gd name="connsiteY4" fmla="*/ 156 h 124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914" h="124247">
                <a:moveTo>
                  <a:pt x="39840" y="156"/>
                </a:moveTo>
                <a:cubicBezTo>
                  <a:pt x="41427" y="-3019"/>
                  <a:pt x="17086" y="43019"/>
                  <a:pt x="11265" y="63656"/>
                </a:cubicBezTo>
                <a:cubicBezTo>
                  <a:pt x="5444" y="84293"/>
                  <a:pt x="6502" y="120806"/>
                  <a:pt x="4915" y="123981"/>
                </a:cubicBezTo>
                <a:cubicBezTo>
                  <a:pt x="3328" y="127156"/>
                  <a:pt x="-3023" y="101227"/>
                  <a:pt x="1740" y="82706"/>
                </a:cubicBezTo>
                <a:cubicBezTo>
                  <a:pt x="6503" y="64185"/>
                  <a:pt x="38253" y="3331"/>
                  <a:pt x="39840" y="15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97A6ACF6-7136-04FA-1622-607892F52234}"/>
              </a:ext>
            </a:extLst>
          </p:cNvPr>
          <p:cNvSpPr/>
          <p:nvPr/>
        </p:nvSpPr>
        <p:spPr>
          <a:xfrm>
            <a:off x="5340218" y="5140073"/>
            <a:ext cx="80754" cy="130464"/>
          </a:xfrm>
          <a:custGeom>
            <a:avLst/>
            <a:gdLst>
              <a:gd name="connsiteX0" fmla="*/ 132 w 80754"/>
              <a:gd name="connsiteY0" fmla="*/ 252 h 130464"/>
              <a:gd name="connsiteX1" fmla="*/ 60457 w 80754"/>
              <a:gd name="connsiteY1" fmla="*/ 19302 h 130464"/>
              <a:gd name="connsiteX2" fmla="*/ 50932 w 80754"/>
              <a:gd name="connsiteY2" fmla="*/ 57402 h 130464"/>
              <a:gd name="connsiteX3" fmla="*/ 9657 w 80754"/>
              <a:gd name="connsiteY3" fmla="*/ 130427 h 130464"/>
              <a:gd name="connsiteX4" fmla="*/ 47757 w 80754"/>
              <a:gd name="connsiteY4" fmla="*/ 66927 h 130464"/>
              <a:gd name="connsiteX5" fmla="*/ 79507 w 80754"/>
              <a:gd name="connsiteY5" fmla="*/ 32002 h 130464"/>
              <a:gd name="connsiteX6" fmla="*/ 132 w 80754"/>
              <a:gd name="connsiteY6" fmla="*/ 252 h 130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754" h="130464">
                <a:moveTo>
                  <a:pt x="132" y="252"/>
                </a:moveTo>
                <a:cubicBezTo>
                  <a:pt x="-3043" y="-1865"/>
                  <a:pt x="51990" y="9777"/>
                  <a:pt x="60457" y="19302"/>
                </a:cubicBezTo>
                <a:cubicBezTo>
                  <a:pt x="68924" y="28827"/>
                  <a:pt x="59399" y="38881"/>
                  <a:pt x="50932" y="57402"/>
                </a:cubicBezTo>
                <a:cubicBezTo>
                  <a:pt x="42465" y="75923"/>
                  <a:pt x="10186" y="128840"/>
                  <a:pt x="9657" y="130427"/>
                </a:cubicBezTo>
                <a:cubicBezTo>
                  <a:pt x="9128" y="132014"/>
                  <a:pt x="36115" y="83331"/>
                  <a:pt x="47757" y="66927"/>
                </a:cubicBezTo>
                <a:cubicBezTo>
                  <a:pt x="59399" y="50523"/>
                  <a:pt x="86915" y="42585"/>
                  <a:pt x="79507" y="32002"/>
                </a:cubicBezTo>
                <a:cubicBezTo>
                  <a:pt x="72099" y="21419"/>
                  <a:pt x="3307" y="2369"/>
                  <a:pt x="132" y="25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6027C8C2-8C23-012C-A53F-062D8535FEDA}"/>
              </a:ext>
            </a:extLst>
          </p:cNvPr>
          <p:cNvSpPr/>
          <p:nvPr/>
        </p:nvSpPr>
        <p:spPr>
          <a:xfrm>
            <a:off x="5289550" y="5159301"/>
            <a:ext cx="143253" cy="119517"/>
          </a:xfrm>
          <a:custGeom>
            <a:avLst/>
            <a:gdLst>
              <a:gd name="connsiteX0" fmla="*/ 142875 w 143253"/>
              <a:gd name="connsiteY0" fmla="*/ 74 h 119517"/>
              <a:gd name="connsiteX1" fmla="*/ 57150 w 143253"/>
              <a:gd name="connsiteY1" fmla="*/ 98499 h 119517"/>
              <a:gd name="connsiteX2" fmla="*/ 92075 w 143253"/>
              <a:gd name="connsiteY2" fmla="*/ 73099 h 119517"/>
              <a:gd name="connsiteX3" fmla="*/ 66675 w 143253"/>
              <a:gd name="connsiteY3" fmla="*/ 111199 h 119517"/>
              <a:gd name="connsiteX4" fmla="*/ 0 w 143253"/>
              <a:gd name="connsiteY4" fmla="*/ 108024 h 119517"/>
              <a:gd name="connsiteX5" fmla="*/ 66675 w 143253"/>
              <a:gd name="connsiteY5" fmla="*/ 114374 h 119517"/>
              <a:gd name="connsiteX6" fmla="*/ 101600 w 143253"/>
              <a:gd name="connsiteY6" fmla="*/ 117549 h 119517"/>
              <a:gd name="connsiteX7" fmla="*/ 88900 w 143253"/>
              <a:gd name="connsiteY7" fmla="*/ 82624 h 119517"/>
              <a:gd name="connsiteX8" fmla="*/ 142875 w 143253"/>
              <a:gd name="connsiteY8" fmla="*/ 74 h 11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253" h="119517">
                <a:moveTo>
                  <a:pt x="142875" y="74"/>
                </a:moveTo>
                <a:cubicBezTo>
                  <a:pt x="137583" y="2720"/>
                  <a:pt x="65617" y="86328"/>
                  <a:pt x="57150" y="98499"/>
                </a:cubicBezTo>
                <a:cubicBezTo>
                  <a:pt x="48683" y="110670"/>
                  <a:pt x="90487" y="70982"/>
                  <a:pt x="92075" y="73099"/>
                </a:cubicBezTo>
                <a:cubicBezTo>
                  <a:pt x="93663" y="75216"/>
                  <a:pt x="82021" y="105378"/>
                  <a:pt x="66675" y="111199"/>
                </a:cubicBezTo>
                <a:cubicBezTo>
                  <a:pt x="51329" y="117020"/>
                  <a:pt x="0" y="107495"/>
                  <a:pt x="0" y="108024"/>
                </a:cubicBezTo>
                <a:cubicBezTo>
                  <a:pt x="0" y="108553"/>
                  <a:pt x="66675" y="114374"/>
                  <a:pt x="66675" y="114374"/>
                </a:cubicBezTo>
                <a:cubicBezTo>
                  <a:pt x="83608" y="115962"/>
                  <a:pt x="97896" y="122841"/>
                  <a:pt x="101600" y="117549"/>
                </a:cubicBezTo>
                <a:cubicBezTo>
                  <a:pt x="105304" y="112257"/>
                  <a:pt x="81492" y="99028"/>
                  <a:pt x="88900" y="82624"/>
                </a:cubicBezTo>
                <a:cubicBezTo>
                  <a:pt x="96308" y="66220"/>
                  <a:pt x="148167" y="-2572"/>
                  <a:pt x="142875" y="7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90B210B5-1E5D-83AF-A7F1-A66B5384B17F}"/>
              </a:ext>
            </a:extLst>
          </p:cNvPr>
          <p:cNvSpPr/>
          <p:nvPr/>
        </p:nvSpPr>
        <p:spPr>
          <a:xfrm>
            <a:off x="5301953" y="5118100"/>
            <a:ext cx="38397" cy="76548"/>
          </a:xfrm>
          <a:custGeom>
            <a:avLst/>
            <a:gdLst>
              <a:gd name="connsiteX0" fmla="*/ 38397 w 38397"/>
              <a:gd name="connsiteY0" fmla="*/ 0 h 76548"/>
              <a:gd name="connsiteX1" fmla="*/ 297 w 38397"/>
              <a:gd name="connsiteY1" fmla="*/ 76200 h 76548"/>
              <a:gd name="connsiteX2" fmla="*/ 38397 w 38397"/>
              <a:gd name="connsiteY2" fmla="*/ 0 h 76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397" h="76548">
                <a:moveTo>
                  <a:pt x="38397" y="0"/>
                </a:moveTo>
                <a:cubicBezTo>
                  <a:pt x="38397" y="0"/>
                  <a:pt x="4530" y="69850"/>
                  <a:pt x="297" y="76200"/>
                </a:cubicBezTo>
                <a:cubicBezTo>
                  <a:pt x="-3936" y="82550"/>
                  <a:pt x="38397" y="0"/>
                  <a:pt x="38397" y="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137FFD82-8190-E98B-7969-27EB3E08125C}"/>
              </a:ext>
            </a:extLst>
          </p:cNvPr>
          <p:cNvSpPr/>
          <p:nvPr/>
        </p:nvSpPr>
        <p:spPr>
          <a:xfrm>
            <a:off x="5460320" y="5187897"/>
            <a:ext cx="121584" cy="47864"/>
          </a:xfrm>
          <a:custGeom>
            <a:avLst/>
            <a:gdLst>
              <a:gd name="connsiteX0" fmla="*/ 121330 w 121584"/>
              <a:gd name="connsiteY0" fmla="*/ 31803 h 47864"/>
              <a:gd name="connsiteX1" fmla="*/ 61005 w 121584"/>
              <a:gd name="connsiteY1" fmla="*/ 19103 h 47864"/>
              <a:gd name="connsiteX2" fmla="*/ 32430 w 121584"/>
              <a:gd name="connsiteY2" fmla="*/ 53 h 47864"/>
              <a:gd name="connsiteX3" fmla="*/ 680 w 121584"/>
              <a:gd name="connsiteY3" fmla="*/ 25453 h 47864"/>
              <a:gd name="connsiteX4" fmla="*/ 64180 w 121584"/>
              <a:gd name="connsiteY4" fmla="*/ 47678 h 47864"/>
              <a:gd name="connsiteX5" fmla="*/ 35605 w 121584"/>
              <a:gd name="connsiteY5" fmla="*/ 12753 h 47864"/>
              <a:gd name="connsiteX6" fmla="*/ 121330 w 121584"/>
              <a:gd name="connsiteY6" fmla="*/ 31803 h 4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584" h="47864">
                <a:moveTo>
                  <a:pt x="121330" y="31803"/>
                </a:moveTo>
                <a:cubicBezTo>
                  <a:pt x="125563" y="32861"/>
                  <a:pt x="75822" y="24395"/>
                  <a:pt x="61005" y="19103"/>
                </a:cubicBezTo>
                <a:cubicBezTo>
                  <a:pt x="46188" y="13811"/>
                  <a:pt x="42484" y="-1005"/>
                  <a:pt x="32430" y="53"/>
                </a:cubicBezTo>
                <a:cubicBezTo>
                  <a:pt x="22376" y="1111"/>
                  <a:pt x="-4612" y="17516"/>
                  <a:pt x="680" y="25453"/>
                </a:cubicBezTo>
                <a:cubicBezTo>
                  <a:pt x="5972" y="33390"/>
                  <a:pt x="58359" y="49795"/>
                  <a:pt x="64180" y="47678"/>
                </a:cubicBezTo>
                <a:cubicBezTo>
                  <a:pt x="70001" y="45561"/>
                  <a:pt x="30843" y="14870"/>
                  <a:pt x="35605" y="12753"/>
                </a:cubicBezTo>
                <a:cubicBezTo>
                  <a:pt x="40367" y="10636"/>
                  <a:pt x="117097" y="30745"/>
                  <a:pt x="121330" y="3180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A7C29ECE-3D3F-E793-4567-8F20E48DE5AD}"/>
              </a:ext>
            </a:extLst>
          </p:cNvPr>
          <p:cNvSpPr/>
          <p:nvPr/>
        </p:nvSpPr>
        <p:spPr>
          <a:xfrm>
            <a:off x="5403850" y="5225916"/>
            <a:ext cx="168275" cy="114570"/>
          </a:xfrm>
          <a:custGeom>
            <a:avLst/>
            <a:gdLst>
              <a:gd name="connsiteX0" fmla="*/ 168275 w 168275"/>
              <a:gd name="connsiteY0" fmla="*/ 134 h 114570"/>
              <a:gd name="connsiteX1" fmla="*/ 117475 w 168275"/>
              <a:gd name="connsiteY1" fmla="*/ 82684 h 114570"/>
              <a:gd name="connsiteX2" fmla="*/ 82550 w 168275"/>
              <a:gd name="connsiteY2" fmla="*/ 104909 h 114570"/>
              <a:gd name="connsiteX3" fmla="*/ 0 w 168275"/>
              <a:gd name="connsiteY3" fmla="*/ 114434 h 114570"/>
              <a:gd name="connsiteX4" fmla="*/ 82550 w 168275"/>
              <a:gd name="connsiteY4" fmla="*/ 98559 h 114570"/>
              <a:gd name="connsiteX5" fmla="*/ 117475 w 168275"/>
              <a:gd name="connsiteY5" fmla="*/ 63634 h 114570"/>
              <a:gd name="connsiteX6" fmla="*/ 168275 w 168275"/>
              <a:gd name="connsiteY6" fmla="*/ 134 h 1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275" h="114570">
                <a:moveTo>
                  <a:pt x="168275" y="134"/>
                </a:moveTo>
                <a:cubicBezTo>
                  <a:pt x="168275" y="3309"/>
                  <a:pt x="131762" y="65222"/>
                  <a:pt x="117475" y="82684"/>
                </a:cubicBezTo>
                <a:cubicBezTo>
                  <a:pt x="103188" y="100146"/>
                  <a:pt x="102129" y="99617"/>
                  <a:pt x="82550" y="104909"/>
                </a:cubicBezTo>
                <a:cubicBezTo>
                  <a:pt x="62971" y="110201"/>
                  <a:pt x="0" y="115492"/>
                  <a:pt x="0" y="114434"/>
                </a:cubicBezTo>
                <a:cubicBezTo>
                  <a:pt x="0" y="113376"/>
                  <a:pt x="62971" y="107026"/>
                  <a:pt x="82550" y="98559"/>
                </a:cubicBezTo>
                <a:cubicBezTo>
                  <a:pt x="102129" y="90092"/>
                  <a:pt x="107421" y="76334"/>
                  <a:pt x="117475" y="63634"/>
                </a:cubicBezTo>
                <a:cubicBezTo>
                  <a:pt x="127529" y="50934"/>
                  <a:pt x="168275" y="-3041"/>
                  <a:pt x="168275" y="13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571E003B-ED36-C8FD-55BE-F91B115AA97E}"/>
              </a:ext>
            </a:extLst>
          </p:cNvPr>
          <p:cNvSpPr/>
          <p:nvPr/>
        </p:nvSpPr>
        <p:spPr>
          <a:xfrm>
            <a:off x="5571643" y="5159311"/>
            <a:ext cx="160531" cy="162200"/>
          </a:xfrm>
          <a:custGeom>
            <a:avLst/>
            <a:gdLst>
              <a:gd name="connsiteX0" fmla="*/ 482 w 160531"/>
              <a:gd name="connsiteY0" fmla="*/ 64 h 162200"/>
              <a:gd name="connsiteX1" fmla="*/ 67157 w 160531"/>
              <a:gd name="connsiteY1" fmla="*/ 63564 h 162200"/>
              <a:gd name="connsiteX2" fmla="*/ 89382 w 160531"/>
              <a:gd name="connsiteY2" fmla="*/ 88964 h 162200"/>
              <a:gd name="connsiteX3" fmla="*/ 105257 w 160531"/>
              <a:gd name="connsiteY3" fmla="*/ 47689 h 162200"/>
              <a:gd name="connsiteX4" fmla="*/ 79857 w 160531"/>
              <a:gd name="connsiteY4" fmla="*/ 101664 h 162200"/>
              <a:gd name="connsiteX5" fmla="*/ 95732 w 160531"/>
              <a:gd name="connsiteY5" fmla="*/ 117539 h 162200"/>
              <a:gd name="connsiteX6" fmla="*/ 140182 w 160531"/>
              <a:gd name="connsiteY6" fmla="*/ 98489 h 162200"/>
              <a:gd name="connsiteX7" fmla="*/ 159232 w 160531"/>
              <a:gd name="connsiteY7" fmla="*/ 161989 h 162200"/>
              <a:gd name="connsiteX8" fmla="*/ 152882 w 160531"/>
              <a:gd name="connsiteY8" fmla="*/ 117539 h 162200"/>
              <a:gd name="connsiteX9" fmla="*/ 105257 w 160531"/>
              <a:gd name="connsiteY9" fmla="*/ 76264 h 162200"/>
              <a:gd name="connsiteX10" fmla="*/ 482 w 160531"/>
              <a:gd name="connsiteY10" fmla="*/ 64 h 16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0531" h="162200">
                <a:moveTo>
                  <a:pt x="482" y="64"/>
                </a:moveTo>
                <a:cubicBezTo>
                  <a:pt x="-5868" y="-2053"/>
                  <a:pt x="52340" y="48747"/>
                  <a:pt x="67157" y="63564"/>
                </a:cubicBezTo>
                <a:cubicBezTo>
                  <a:pt x="81974" y="78381"/>
                  <a:pt x="83032" y="91610"/>
                  <a:pt x="89382" y="88964"/>
                </a:cubicBezTo>
                <a:cubicBezTo>
                  <a:pt x="95732" y="86318"/>
                  <a:pt x="106845" y="45572"/>
                  <a:pt x="105257" y="47689"/>
                </a:cubicBezTo>
                <a:cubicBezTo>
                  <a:pt x="103669" y="49806"/>
                  <a:pt x="79857" y="101664"/>
                  <a:pt x="79857" y="101664"/>
                </a:cubicBezTo>
                <a:cubicBezTo>
                  <a:pt x="78270" y="113306"/>
                  <a:pt x="85678" y="118068"/>
                  <a:pt x="95732" y="117539"/>
                </a:cubicBezTo>
                <a:cubicBezTo>
                  <a:pt x="105786" y="117010"/>
                  <a:pt x="129599" y="91081"/>
                  <a:pt x="140182" y="98489"/>
                </a:cubicBezTo>
                <a:cubicBezTo>
                  <a:pt x="150765" y="105897"/>
                  <a:pt x="157115" y="158814"/>
                  <a:pt x="159232" y="161989"/>
                </a:cubicBezTo>
                <a:cubicBezTo>
                  <a:pt x="161349" y="165164"/>
                  <a:pt x="161878" y="131826"/>
                  <a:pt x="152882" y="117539"/>
                </a:cubicBezTo>
                <a:cubicBezTo>
                  <a:pt x="143886" y="103252"/>
                  <a:pt x="125365" y="93197"/>
                  <a:pt x="105257" y="76264"/>
                </a:cubicBezTo>
                <a:cubicBezTo>
                  <a:pt x="85149" y="59331"/>
                  <a:pt x="6832" y="2181"/>
                  <a:pt x="482" y="6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C87DECA3-1A88-C27E-B165-E33E9C82884B}"/>
              </a:ext>
            </a:extLst>
          </p:cNvPr>
          <p:cNvSpPr/>
          <p:nvPr/>
        </p:nvSpPr>
        <p:spPr>
          <a:xfrm>
            <a:off x="5492403" y="5146672"/>
            <a:ext cx="109446" cy="80989"/>
          </a:xfrm>
          <a:custGeom>
            <a:avLst/>
            <a:gdLst>
              <a:gd name="connsiteX0" fmla="*/ 347 w 109446"/>
              <a:gd name="connsiteY0" fmla="*/ 41278 h 80989"/>
              <a:gd name="connsiteX1" fmla="*/ 86072 w 109446"/>
              <a:gd name="connsiteY1" fmla="*/ 76203 h 80989"/>
              <a:gd name="connsiteX2" fmla="*/ 92422 w 109446"/>
              <a:gd name="connsiteY2" fmla="*/ 3 h 80989"/>
              <a:gd name="connsiteX3" fmla="*/ 108297 w 109446"/>
              <a:gd name="connsiteY3" fmla="*/ 73028 h 80989"/>
              <a:gd name="connsiteX4" fmla="*/ 57497 w 109446"/>
              <a:gd name="connsiteY4" fmla="*/ 76203 h 80989"/>
              <a:gd name="connsiteX5" fmla="*/ 347 w 109446"/>
              <a:gd name="connsiteY5" fmla="*/ 41278 h 80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446" h="80989">
                <a:moveTo>
                  <a:pt x="347" y="41278"/>
                </a:moveTo>
                <a:cubicBezTo>
                  <a:pt x="5109" y="41278"/>
                  <a:pt x="70726" y="83082"/>
                  <a:pt x="86072" y="76203"/>
                </a:cubicBezTo>
                <a:cubicBezTo>
                  <a:pt x="101418" y="69324"/>
                  <a:pt x="88718" y="532"/>
                  <a:pt x="92422" y="3"/>
                </a:cubicBezTo>
                <a:cubicBezTo>
                  <a:pt x="96126" y="-526"/>
                  <a:pt x="114118" y="60328"/>
                  <a:pt x="108297" y="73028"/>
                </a:cubicBezTo>
                <a:cubicBezTo>
                  <a:pt x="102476" y="85728"/>
                  <a:pt x="73901" y="80436"/>
                  <a:pt x="57497" y="76203"/>
                </a:cubicBezTo>
                <a:cubicBezTo>
                  <a:pt x="41093" y="71970"/>
                  <a:pt x="-4415" y="41278"/>
                  <a:pt x="347" y="4127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5628E104-6153-75C3-FE17-324A61A5BFA7}"/>
              </a:ext>
            </a:extLst>
          </p:cNvPr>
          <p:cNvSpPr/>
          <p:nvPr/>
        </p:nvSpPr>
        <p:spPr>
          <a:xfrm>
            <a:off x="5629275" y="5273675"/>
            <a:ext cx="102378" cy="41330"/>
          </a:xfrm>
          <a:custGeom>
            <a:avLst/>
            <a:gdLst>
              <a:gd name="connsiteX0" fmla="*/ 0 w 102378"/>
              <a:gd name="connsiteY0" fmla="*/ 0 h 41330"/>
              <a:gd name="connsiteX1" fmla="*/ 85725 w 102378"/>
              <a:gd name="connsiteY1" fmla="*/ 41275 h 41330"/>
              <a:gd name="connsiteX2" fmla="*/ 88900 w 102378"/>
              <a:gd name="connsiteY2" fmla="*/ 9525 h 41330"/>
              <a:gd name="connsiteX3" fmla="*/ 101600 w 102378"/>
              <a:gd name="connsiteY3" fmla="*/ 38100 h 41330"/>
              <a:gd name="connsiteX4" fmla="*/ 63500 w 102378"/>
              <a:gd name="connsiteY4" fmla="*/ 31750 h 41330"/>
              <a:gd name="connsiteX5" fmla="*/ 0 w 102378"/>
              <a:gd name="connsiteY5" fmla="*/ 0 h 41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378" h="41330">
                <a:moveTo>
                  <a:pt x="0" y="0"/>
                </a:moveTo>
                <a:cubicBezTo>
                  <a:pt x="35454" y="19844"/>
                  <a:pt x="70908" y="39688"/>
                  <a:pt x="85725" y="41275"/>
                </a:cubicBezTo>
                <a:cubicBezTo>
                  <a:pt x="100542" y="42862"/>
                  <a:pt x="86254" y="10054"/>
                  <a:pt x="88900" y="9525"/>
                </a:cubicBezTo>
                <a:cubicBezTo>
                  <a:pt x="91546" y="8996"/>
                  <a:pt x="105833" y="34396"/>
                  <a:pt x="101600" y="38100"/>
                </a:cubicBezTo>
                <a:cubicBezTo>
                  <a:pt x="97367" y="41804"/>
                  <a:pt x="63500" y="31750"/>
                  <a:pt x="63500" y="31750"/>
                </a:cubicBezTo>
                <a:lnTo>
                  <a:pt x="0" y="0"/>
                </a:ln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DDB4E041-C5BD-D902-F225-BA59BDA874CF}"/>
              </a:ext>
            </a:extLst>
          </p:cNvPr>
          <p:cNvSpPr/>
          <p:nvPr/>
        </p:nvSpPr>
        <p:spPr>
          <a:xfrm>
            <a:off x="5395192" y="5286338"/>
            <a:ext cx="263303" cy="99888"/>
          </a:xfrm>
          <a:custGeom>
            <a:avLst/>
            <a:gdLst>
              <a:gd name="connsiteX0" fmla="*/ 262658 w 263303"/>
              <a:gd name="connsiteY0" fmla="*/ 37 h 99888"/>
              <a:gd name="connsiteX1" fmla="*/ 224558 w 263303"/>
              <a:gd name="connsiteY1" fmla="*/ 63537 h 99888"/>
              <a:gd name="connsiteX2" fmla="*/ 173758 w 263303"/>
              <a:gd name="connsiteY2" fmla="*/ 98462 h 99888"/>
              <a:gd name="connsiteX3" fmla="*/ 132483 w 263303"/>
              <a:gd name="connsiteY3" fmla="*/ 92112 h 99888"/>
              <a:gd name="connsiteX4" fmla="*/ 2308 w 263303"/>
              <a:gd name="connsiteY4" fmla="*/ 82587 h 99888"/>
              <a:gd name="connsiteX5" fmla="*/ 46758 w 263303"/>
              <a:gd name="connsiteY5" fmla="*/ 88937 h 99888"/>
              <a:gd name="connsiteX6" fmla="*/ 15008 w 263303"/>
              <a:gd name="connsiteY6" fmla="*/ 50837 h 99888"/>
              <a:gd name="connsiteX7" fmla="*/ 132483 w 263303"/>
              <a:gd name="connsiteY7" fmla="*/ 92112 h 99888"/>
              <a:gd name="connsiteX8" fmla="*/ 192808 w 263303"/>
              <a:gd name="connsiteY8" fmla="*/ 73062 h 99888"/>
              <a:gd name="connsiteX9" fmla="*/ 262658 w 263303"/>
              <a:gd name="connsiteY9" fmla="*/ 37 h 99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3303" h="99888">
                <a:moveTo>
                  <a:pt x="262658" y="37"/>
                </a:moveTo>
                <a:cubicBezTo>
                  <a:pt x="267950" y="-1550"/>
                  <a:pt x="239375" y="47133"/>
                  <a:pt x="224558" y="63537"/>
                </a:cubicBezTo>
                <a:cubicBezTo>
                  <a:pt x="209741" y="79941"/>
                  <a:pt x="189104" y="93699"/>
                  <a:pt x="173758" y="98462"/>
                </a:cubicBezTo>
                <a:cubicBezTo>
                  <a:pt x="158412" y="103225"/>
                  <a:pt x="161058" y="94758"/>
                  <a:pt x="132483" y="92112"/>
                </a:cubicBezTo>
                <a:cubicBezTo>
                  <a:pt x="103908" y="89466"/>
                  <a:pt x="16595" y="83116"/>
                  <a:pt x="2308" y="82587"/>
                </a:cubicBezTo>
                <a:cubicBezTo>
                  <a:pt x="-11980" y="82058"/>
                  <a:pt x="44641" y="94229"/>
                  <a:pt x="46758" y="88937"/>
                </a:cubicBezTo>
                <a:cubicBezTo>
                  <a:pt x="48875" y="83645"/>
                  <a:pt x="720" y="50308"/>
                  <a:pt x="15008" y="50837"/>
                </a:cubicBezTo>
                <a:cubicBezTo>
                  <a:pt x="29295" y="51366"/>
                  <a:pt x="102850" y="88408"/>
                  <a:pt x="132483" y="92112"/>
                </a:cubicBezTo>
                <a:cubicBezTo>
                  <a:pt x="162116" y="95816"/>
                  <a:pt x="175345" y="86291"/>
                  <a:pt x="192808" y="73062"/>
                </a:cubicBezTo>
                <a:cubicBezTo>
                  <a:pt x="210270" y="59833"/>
                  <a:pt x="257366" y="1624"/>
                  <a:pt x="262658" y="3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B7AA5B8A-FF46-E542-0096-4CEA473475AD}"/>
              </a:ext>
            </a:extLst>
          </p:cNvPr>
          <p:cNvSpPr/>
          <p:nvPr/>
        </p:nvSpPr>
        <p:spPr>
          <a:xfrm>
            <a:off x="5492127" y="5292721"/>
            <a:ext cx="137153" cy="64797"/>
          </a:xfrm>
          <a:custGeom>
            <a:avLst/>
            <a:gdLst>
              <a:gd name="connsiteX0" fmla="*/ 137148 w 137153"/>
              <a:gd name="connsiteY0" fmla="*/ 4 h 64797"/>
              <a:gd name="connsiteX1" fmla="*/ 83173 w 137153"/>
              <a:gd name="connsiteY1" fmla="*/ 60329 h 64797"/>
              <a:gd name="connsiteX2" fmla="*/ 45073 w 137153"/>
              <a:gd name="connsiteY2" fmla="*/ 60329 h 64797"/>
              <a:gd name="connsiteX3" fmla="*/ 623 w 137153"/>
              <a:gd name="connsiteY3" fmla="*/ 60329 h 64797"/>
              <a:gd name="connsiteX4" fmla="*/ 79998 w 137153"/>
              <a:gd name="connsiteY4" fmla="*/ 57154 h 64797"/>
              <a:gd name="connsiteX5" fmla="*/ 137148 w 137153"/>
              <a:gd name="connsiteY5" fmla="*/ 4 h 64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153" h="64797">
                <a:moveTo>
                  <a:pt x="137148" y="4"/>
                </a:moveTo>
                <a:cubicBezTo>
                  <a:pt x="137677" y="533"/>
                  <a:pt x="98519" y="50275"/>
                  <a:pt x="83173" y="60329"/>
                </a:cubicBezTo>
                <a:cubicBezTo>
                  <a:pt x="67827" y="70383"/>
                  <a:pt x="45073" y="60329"/>
                  <a:pt x="45073" y="60329"/>
                </a:cubicBezTo>
                <a:cubicBezTo>
                  <a:pt x="31315" y="60329"/>
                  <a:pt x="-5198" y="60858"/>
                  <a:pt x="623" y="60329"/>
                </a:cubicBezTo>
                <a:cubicBezTo>
                  <a:pt x="6444" y="59800"/>
                  <a:pt x="60419" y="63504"/>
                  <a:pt x="79998" y="57154"/>
                </a:cubicBezTo>
                <a:cubicBezTo>
                  <a:pt x="99577" y="50804"/>
                  <a:pt x="136619" y="-525"/>
                  <a:pt x="137148" y="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20BB17F5-D33C-13E4-D79B-36EFDDFFC415}"/>
              </a:ext>
            </a:extLst>
          </p:cNvPr>
          <p:cNvSpPr/>
          <p:nvPr/>
        </p:nvSpPr>
        <p:spPr>
          <a:xfrm>
            <a:off x="5772045" y="5264118"/>
            <a:ext cx="153505" cy="165414"/>
          </a:xfrm>
          <a:custGeom>
            <a:avLst/>
            <a:gdLst>
              <a:gd name="connsiteX0" fmla="*/ 105 w 153505"/>
              <a:gd name="connsiteY0" fmla="*/ 32 h 165414"/>
              <a:gd name="connsiteX1" fmla="*/ 120755 w 153505"/>
              <a:gd name="connsiteY1" fmla="*/ 98457 h 165414"/>
              <a:gd name="connsiteX2" fmla="*/ 108055 w 153505"/>
              <a:gd name="connsiteY2" fmla="*/ 82582 h 165414"/>
              <a:gd name="connsiteX3" fmla="*/ 136630 w 153505"/>
              <a:gd name="connsiteY3" fmla="*/ 130207 h 165414"/>
              <a:gd name="connsiteX4" fmla="*/ 139805 w 153505"/>
              <a:gd name="connsiteY4" fmla="*/ 165132 h 165414"/>
              <a:gd name="connsiteX5" fmla="*/ 146155 w 153505"/>
              <a:gd name="connsiteY5" fmla="*/ 111157 h 165414"/>
              <a:gd name="connsiteX6" fmla="*/ 105 w 153505"/>
              <a:gd name="connsiteY6" fmla="*/ 32 h 16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505" h="165414">
                <a:moveTo>
                  <a:pt x="105" y="32"/>
                </a:moveTo>
                <a:cubicBezTo>
                  <a:pt x="-4128" y="-2085"/>
                  <a:pt x="120755" y="98457"/>
                  <a:pt x="120755" y="98457"/>
                </a:cubicBezTo>
                <a:cubicBezTo>
                  <a:pt x="138747" y="112215"/>
                  <a:pt x="105409" y="77290"/>
                  <a:pt x="108055" y="82582"/>
                </a:cubicBezTo>
                <a:cubicBezTo>
                  <a:pt x="110701" y="87874"/>
                  <a:pt x="131338" y="116449"/>
                  <a:pt x="136630" y="130207"/>
                </a:cubicBezTo>
                <a:cubicBezTo>
                  <a:pt x="141922" y="143965"/>
                  <a:pt x="138218" y="168307"/>
                  <a:pt x="139805" y="165132"/>
                </a:cubicBezTo>
                <a:cubicBezTo>
                  <a:pt x="141392" y="161957"/>
                  <a:pt x="165205" y="136028"/>
                  <a:pt x="146155" y="111157"/>
                </a:cubicBezTo>
                <a:cubicBezTo>
                  <a:pt x="127105" y="86286"/>
                  <a:pt x="4338" y="2149"/>
                  <a:pt x="105" y="3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29297F97-1AB7-0DC6-E951-B43D4B5292FB}"/>
              </a:ext>
            </a:extLst>
          </p:cNvPr>
          <p:cNvSpPr/>
          <p:nvPr/>
        </p:nvSpPr>
        <p:spPr>
          <a:xfrm>
            <a:off x="5739903" y="5241454"/>
            <a:ext cx="161210" cy="185379"/>
          </a:xfrm>
          <a:custGeom>
            <a:avLst/>
            <a:gdLst>
              <a:gd name="connsiteX0" fmla="*/ 63997 w 161210"/>
              <a:gd name="connsiteY0" fmla="*/ 471 h 185379"/>
              <a:gd name="connsiteX1" fmla="*/ 22722 w 161210"/>
              <a:gd name="connsiteY1" fmla="*/ 48096 h 185379"/>
              <a:gd name="connsiteX2" fmla="*/ 22722 w 161210"/>
              <a:gd name="connsiteY2" fmla="*/ 73496 h 185379"/>
              <a:gd name="connsiteX3" fmla="*/ 117972 w 161210"/>
              <a:gd name="connsiteY3" fmla="*/ 124296 h 185379"/>
              <a:gd name="connsiteX4" fmla="*/ 105272 w 161210"/>
              <a:gd name="connsiteY4" fmla="*/ 111596 h 185379"/>
              <a:gd name="connsiteX5" fmla="*/ 159247 w 161210"/>
              <a:gd name="connsiteY5" fmla="*/ 184621 h 185379"/>
              <a:gd name="connsiteX6" fmla="*/ 143372 w 161210"/>
              <a:gd name="connsiteY6" fmla="*/ 146521 h 185379"/>
              <a:gd name="connsiteX7" fmla="*/ 86222 w 161210"/>
              <a:gd name="connsiteY7" fmla="*/ 95721 h 185379"/>
              <a:gd name="connsiteX8" fmla="*/ 497 w 161210"/>
              <a:gd name="connsiteY8" fmla="*/ 79846 h 185379"/>
              <a:gd name="connsiteX9" fmla="*/ 63997 w 161210"/>
              <a:gd name="connsiteY9" fmla="*/ 471 h 18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1210" h="185379">
                <a:moveTo>
                  <a:pt x="63997" y="471"/>
                </a:moveTo>
                <a:cubicBezTo>
                  <a:pt x="67701" y="-4821"/>
                  <a:pt x="29601" y="35925"/>
                  <a:pt x="22722" y="48096"/>
                </a:cubicBezTo>
                <a:cubicBezTo>
                  <a:pt x="15843" y="60267"/>
                  <a:pt x="6847" y="60796"/>
                  <a:pt x="22722" y="73496"/>
                </a:cubicBezTo>
                <a:cubicBezTo>
                  <a:pt x="38597" y="86196"/>
                  <a:pt x="117972" y="124296"/>
                  <a:pt x="117972" y="124296"/>
                </a:cubicBezTo>
                <a:cubicBezTo>
                  <a:pt x="131730" y="130646"/>
                  <a:pt x="98393" y="101542"/>
                  <a:pt x="105272" y="111596"/>
                </a:cubicBezTo>
                <a:cubicBezTo>
                  <a:pt x="112151" y="121650"/>
                  <a:pt x="152897" y="178800"/>
                  <a:pt x="159247" y="184621"/>
                </a:cubicBezTo>
                <a:cubicBezTo>
                  <a:pt x="165597" y="190442"/>
                  <a:pt x="155543" y="161338"/>
                  <a:pt x="143372" y="146521"/>
                </a:cubicBezTo>
                <a:cubicBezTo>
                  <a:pt x="131201" y="131704"/>
                  <a:pt x="110035" y="106834"/>
                  <a:pt x="86222" y="95721"/>
                </a:cubicBezTo>
                <a:cubicBezTo>
                  <a:pt x="62409" y="84609"/>
                  <a:pt x="7376" y="93075"/>
                  <a:pt x="497" y="79846"/>
                </a:cubicBezTo>
                <a:cubicBezTo>
                  <a:pt x="-6382" y="66617"/>
                  <a:pt x="60293" y="5763"/>
                  <a:pt x="63997" y="47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117D3159-4545-4CB5-E0BB-4E15E3DA1259}"/>
              </a:ext>
            </a:extLst>
          </p:cNvPr>
          <p:cNvSpPr/>
          <p:nvPr/>
        </p:nvSpPr>
        <p:spPr>
          <a:xfrm>
            <a:off x="5737133" y="5343488"/>
            <a:ext cx="155827" cy="159100"/>
          </a:xfrm>
          <a:custGeom>
            <a:avLst/>
            <a:gdLst>
              <a:gd name="connsiteX0" fmla="*/ 92 w 155827"/>
              <a:gd name="connsiteY0" fmla="*/ 37 h 159100"/>
              <a:gd name="connsiteX1" fmla="*/ 98517 w 155827"/>
              <a:gd name="connsiteY1" fmla="*/ 73062 h 159100"/>
              <a:gd name="connsiteX2" fmla="*/ 133442 w 155827"/>
              <a:gd name="connsiteY2" fmla="*/ 107987 h 159100"/>
              <a:gd name="connsiteX3" fmla="*/ 142967 w 155827"/>
              <a:gd name="connsiteY3" fmla="*/ 79412 h 159100"/>
              <a:gd name="connsiteX4" fmla="*/ 155667 w 155827"/>
              <a:gd name="connsiteY4" fmla="*/ 127037 h 159100"/>
              <a:gd name="connsiteX5" fmla="*/ 133442 w 155827"/>
              <a:gd name="connsiteY5" fmla="*/ 158787 h 159100"/>
              <a:gd name="connsiteX6" fmla="*/ 149317 w 155827"/>
              <a:gd name="connsiteY6" fmla="*/ 107987 h 159100"/>
              <a:gd name="connsiteX7" fmla="*/ 117567 w 155827"/>
              <a:gd name="connsiteY7" fmla="*/ 63537 h 159100"/>
              <a:gd name="connsiteX8" fmla="*/ 92 w 155827"/>
              <a:gd name="connsiteY8" fmla="*/ 37 h 15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827" h="159100">
                <a:moveTo>
                  <a:pt x="92" y="37"/>
                </a:moveTo>
                <a:cubicBezTo>
                  <a:pt x="-3083" y="1624"/>
                  <a:pt x="76292" y="55070"/>
                  <a:pt x="98517" y="73062"/>
                </a:cubicBezTo>
                <a:cubicBezTo>
                  <a:pt x="120742" y="91054"/>
                  <a:pt x="126034" y="106929"/>
                  <a:pt x="133442" y="107987"/>
                </a:cubicBezTo>
                <a:cubicBezTo>
                  <a:pt x="140850" y="109045"/>
                  <a:pt x="139263" y="76237"/>
                  <a:pt x="142967" y="79412"/>
                </a:cubicBezTo>
                <a:cubicBezTo>
                  <a:pt x="146671" y="82587"/>
                  <a:pt x="157254" y="113808"/>
                  <a:pt x="155667" y="127037"/>
                </a:cubicBezTo>
                <a:cubicBezTo>
                  <a:pt x="154080" y="140266"/>
                  <a:pt x="134500" y="161962"/>
                  <a:pt x="133442" y="158787"/>
                </a:cubicBezTo>
                <a:cubicBezTo>
                  <a:pt x="132384" y="155612"/>
                  <a:pt x="151963" y="123862"/>
                  <a:pt x="149317" y="107987"/>
                </a:cubicBezTo>
                <a:cubicBezTo>
                  <a:pt x="146671" y="92112"/>
                  <a:pt x="138204" y="78883"/>
                  <a:pt x="117567" y="63537"/>
                </a:cubicBezTo>
                <a:cubicBezTo>
                  <a:pt x="96930" y="48191"/>
                  <a:pt x="3267" y="-1550"/>
                  <a:pt x="92" y="3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40E22820-121F-18E2-C438-DCA722AED2C0}"/>
              </a:ext>
            </a:extLst>
          </p:cNvPr>
          <p:cNvSpPr/>
          <p:nvPr/>
        </p:nvSpPr>
        <p:spPr>
          <a:xfrm>
            <a:off x="5724503" y="5371682"/>
            <a:ext cx="149362" cy="127904"/>
          </a:xfrm>
          <a:custGeom>
            <a:avLst/>
            <a:gdLst>
              <a:gd name="connsiteX0" fmla="*/ 22 w 149362"/>
              <a:gd name="connsiteY0" fmla="*/ 418 h 127904"/>
              <a:gd name="connsiteX1" fmla="*/ 111147 w 149362"/>
              <a:gd name="connsiteY1" fmla="*/ 79793 h 127904"/>
              <a:gd name="connsiteX2" fmla="*/ 149247 w 149362"/>
              <a:gd name="connsiteY2" fmla="*/ 127418 h 127904"/>
              <a:gd name="connsiteX3" fmla="*/ 101622 w 149362"/>
              <a:gd name="connsiteY3" fmla="*/ 51218 h 127904"/>
              <a:gd name="connsiteX4" fmla="*/ 22 w 149362"/>
              <a:gd name="connsiteY4" fmla="*/ 418 h 127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362" h="127904">
                <a:moveTo>
                  <a:pt x="22" y="418"/>
                </a:moveTo>
                <a:cubicBezTo>
                  <a:pt x="1609" y="5180"/>
                  <a:pt x="86276" y="58626"/>
                  <a:pt x="111147" y="79793"/>
                </a:cubicBezTo>
                <a:cubicBezTo>
                  <a:pt x="136018" y="100960"/>
                  <a:pt x="150834" y="132180"/>
                  <a:pt x="149247" y="127418"/>
                </a:cubicBezTo>
                <a:cubicBezTo>
                  <a:pt x="147660" y="122656"/>
                  <a:pt x="122789" y="69739"/>
                  <a:pt x="101622" y="51218"/>
                </a:cubicBezTo>
                <a:cubicBezTo>
                  <a:pt x="80455" y="32697"/>
                  <a:pt x="-1565" y="-4344"/>
                  <a:pt x="22" y="41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4762AB51-522D-D332-DB94-204E063474CC}"/>
              </a:ext>
            </a:extLst>
          </p:cNvPr>
          <p:cNvSpPr/>
          <p:nvPr/>
        </p:nvSpPr>
        <p:spPr>
          <a:xfrm>
            <a:off x="5692556" y="5413210"/>
            <a:ext cx="168948" cy="175519"/>
          </a:xfrm>
          <a:custGeom>
            <a:avLst/>
            <a:gdLst>
              <a:gd name="connsiteX0" fmla="*/ 219 w 168948"/>
              <a:gd name="connsiteY0" fmla="*/ 165 h 175519"/>
              <a:gd name="connsiteX1" fmla="*/ 111344 w 168948"/>
              <a:gd name="connsiteY1" fmla="*/ 57315 h 175519"/>
              <a:gd name="connsiteX2" fmla="*/ 146269 w 168948"/>
              <a:gd name="connsiteY2" fmla="*/ 101765 h 175519"/>
              <a:gd name="connsiteX3" fmla="*/ 155794 w 168948"/>
              <a:gd name="connsiteY3" fmla="*/ 92240 h 175519"/>
              <a:gd name="connsiteX4" fmla="*/ 158969 w 168948"/>
              <a:gd name="connsiteY4" fmla="*/ 146215 h 175519"/>
              <a:gd name="connsiteX5" fmla="*/ 130394 w 168948"/>
              <a:gd name="connsiteY5" fmla="*/ 174790 h 175519"/>
              <a:gd name="connsiteX6" fmla="*/ 168494 w 168948"/>
              <a:gd name="connsiteY6" fmla="*/ 117640 h 175519"/>
              <a:gd name="connsiteX7" fmla="*/ 143094 w 168948"/>
              <a:gd name="connsiteY7" fmla="*/ 76365 h 175519"/>
              <a:gd name="connsiteX8" fmla="*/ 219 w 168948"/>
              <a:gd name="connsiteY8" fmla="*/ 165 h 175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948" h="175519">
                <a:moveTo>
                  <a:pt x="219" y="165"/>
                </a:moveTo>
                <a:cubicBezTo>
                  <a:pt x="-5073" y="-3010"/>
                  <a:pt x="87002" y="40382"/>
                  <a:pt x="111344" y="57315"/>
                </a:cubicBezTo>
                <a:cubicBezTo>
                  <a:pt x="135686" y="74248"/>
                  <a:pt x="146269" y="101765"/>
                  <a:pt x="146269" y="101765"/>
                </a:cubicBezTo>
                <a:cubicBezTo>
                  <a:pt x="153677" y="107586"/>
                  <a:pt x="153677" y="84832"/>
                  <a:pt x="155794" y="92240"/>
                </a:cubicBezTo>
                <a:cubicBezTo>
                  <a:pt x="157911" y="99648"/>
                  <a:pt x="163202" y="132457"/>
                  <a:pt x="158969" y="146215"/>
                </a:cubicBezTo>
                <a:cubicBezTo>
                  <a:pt x="154736" y="159973"/>
                  <a:pt x="128807" y="179552"/>
                  <a:pt x="130394" y="174790"/>
                </a:cubicBezTo>
                <a:cubicBezTo>
                  <a:pt x="131981" y="170028"/>
                  <a:pt x="166377" y="134044"/>
                  <a:pt x="168494" y="117640"/>
                </a:cubicBezTo>
                <a:cubicBezTo>
                  <a:pt x="170611" y="101236"/>
                  <a:pt x="165848" y="93828"/>
                  <a:pt x="143094" y="76365"/>
                </a:cubicBezTo>
                <a:cubicBezTo>
                  <a:pt x="120340" y="58903"/>
                  <a:pt x="5511" y="3340"/>
                  <a:pt x="219" y="16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CDC964C-FFBB-F7B6-D98C-3406C80CB2E2}"/>
              </a:ext>
            </a:extLst>
          </p:cNvPr>
          <p:cNvSpPr/>
          <p:nvPr/>
        </p:nvSpPr>
        <p:spPr>
          <a:xfrm>
            <a:off x="5672701" y="5426268"/>
            <a:ext cx="172016" cy="159524"/>
          </a:xfrm>
          <a:custGeom>
            <a:avLst/>
            <a:gdLst>
              <a:gd name="connsiteX0" fmla="*/ 1024 w 172016"/>
              <a:gd name="connsiteY0" fmla="*/ 2982 h 159524"/>
              <a:gd name="connsiteX1" fmla="*/ 99449 w 172016"/>
              <a:gd name="connsiteY1" fmla="*/ 91882 h 159524"/>
              <a:gd name="connsiteX2" fmla="*/ 169299 w 172016"/>
              <a:gd name="connsiteY2" fmla="*/ 158557 h 159524"/>
              <a:gd name="connsiteX3" fmla="*/ 150249 w 172016"/>
              <a:gd name="connsiteY3" fmla="*/ 126807 h 159524"/>
              <a:gd name="connsiteX4" fmla="*/ 80399 w 172016"/>
              <a:gd name="connsiteY4" fmla="*/ 63307 h 159524"/>
              <a:gd name="connsiteX5" fmla="*/ 51824 w 172016"/>
              <a:gd name="connsiteY5" fmla="*/ 25207 h 159524"/>
              <a:gd name="connsiteX6" fmla="*/ 1024 w 172016"/>
              <a:gd name="connsiteY6" fmla="*/ 2982 h 15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016" h="159524">
                <a:moveTo>
                  <a:pt x="1024" y="2982"/>
                </a:moveTo>
                <a:cubicBezTo>
                  <a:pt x="8962" y="14095"/>
                  <a:pt x="71403" y="65953"/>
                  <a:pt x="99449" y="91882"/>
                </a:cubicBezTo>
                <a:cubicBezTo>
                  <a:pt x="127495" y="117811"/>
                  <a:pt x="160832" y="152736"/>
                  <a:pt x="169299" y="158557"/>
                </a:cubicBezTo>
                <a:cubicBezTo>
                  <a:pt x="177766" y="164378"/>
                  <a:pt x="165066" y="142682"/>
                  <a:pt x="150249" y="126807"/>
                </a:cubicBezTo>
                <a:cubicBezTo>
                  <a:pt x="135432" y="110932"/>
                  <a:pt x="96803" y="80240"/>
                  <a:pt x="80399" y="63307"/>
                </a:cubicBezTo>
                <a:cubicBezTo>
                  <a:pt x="63995" y="46374"/>
                  <a:pt x="70345" y="35790"/>
                  <a:pt x="51824" y="25207"/>
                </a:cubicBezTo>
                <a:cubicBezTo>
                  <a:pt x="33303" y="14624"/>
                  <a:pt x="-6914" y="-8131"/>
                  <a:pt x="1024" y="298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94ACDBEE-E7F2-D14D-8AC3-9E61B856E78D}"/>
              </a:ext>
            </a:extLst>
          </p:cNvPr>
          <p:cNvSpPr/>
          <p:nvPr/>
        </p:nvSpPr>
        <p:spPr>
          <a:xfrm>
            <a:off x="5952997" y="5372100"/>
            <a:ext cx="88881" cy="130175"/>
          </a:xfrm>
          <a:custGeom>
            <a:avLst/>
            <a:gdLst>
              <a:gd name="connsiteX0" fmla="*/ 128 w 88881"/>
              <a:gd name="connsiteY0" fmla="*/ 0 h 130175"/>
              <a:gd name="connsiteX1" fmla="*/ 66803 w 88881"/>
              <a:gd name="connsiteY1" fmla="*/ 82550 h 130175"/>
              <a:gd name="connsiteX2" fmla="*/ 79503 w 88881"/>
              <a:gd name="connsiteY2" fmla="*/ 130175 h 130175"/>
              <a:gd name="connsiteX3" fmla="*/ 85853 w 88881"/>
              <a:gd name="connsiteY3" fmla="*/ 82550 h 130175"/>
              <a:gd name="connsiteX4" fmla="*/ 128 w 88881"/>
              <a:gd name="connsiteY4" fmla="*/ 0 h 13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881" h="130175">
                <a:moveTo>
                  <a:pt x="128" y="0"/>
                </a:moveTo>
                <a:cubicBezTo>
                  <a:pt x="-3047" y="0"/>
                  <a:pt x="53574" y="60854"/>
                  <a:pt x="66803" y="82550"/>
                </a:cubicBezTo>
                <a:cubicBezTo>
                  <a:pt x="80032" y="104246"/>
                  <a:pt x="76328" y="130175"/>
                  <a:pt x="79503" y="130175"/>
                </a:cubicBezTo>
                <a:cubicBezTo>
                  <a:pt x="82678" y="130175"/>
                  <a:pt x="94320" y="98425"/>
                  <a:pt x="85853" y="82550"/>
                </a:cubicBezTo>
                <a:cubicBezTo>
                  <a:pt x="77386" y="66675"/>
                  <a:pt x="3303" y="0"/>
                  <a:pt x="128" y="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F0B6ECAF-A124-FFA6-C580-7504A62797BC}"/>
              </a:ext>
            </a:extLst>
          </p:cNvPr>
          <p:cNvSpPr/>
          <p:nvPr/>
        </p:nvSpPr>
        <p:spPr>
          <a:xfrm>
            <a:off x="5956293" y="5333952"/>
            <a:ext cx="85924" cy="168496"/>
          </a:xfrm>
          <a:custGeom>
            <a:avLst/>
            <a:gdLst>
              <a:gd name="connsiteX0" fmla="*/ 28582 w 85924"/>
              <a:gd name="connsiteY0" fmla="*/ 48 h 168496"/>
              <a:gd name="connsiteX1" fmla="*/ 19057 w 85924"/>
              <a:gd name="connsiteY1" fmla="*/ 88948 h 168496"/>
              <a:gd name="connsiteX2" fmla="*/ 25407 w 85924"/>
              <a:gd name="connsiteY2" fmla="*/ 139748 h 168496"/>
              <a:gd name="connsiteX3" fmla="*/ 38107 w 85924"/>
              <a:gd name="connsiteY3" fmla="*/ 165148 h 168496"/>
              <a:gd name="connsiteX4" fmla="*/ 85732 w 85924"/>
              <a:gd name="connsiteY4" fmla="*/ 139748 h 168496"/>
              <a:gd name="connsiteX5" fmla="*/ 53982 w 85924"/>
              <a:gd name="connsiteY5" fmla="*/ 168323 h 168496"/>
              <a:gd name="connsiteX6" fmla="*/ 31757 w 85924"/>
              <a:gd name="connsiteY6" fmla="*/ 149273 h 168496"/>
              <a:gd name="connsiteX7" fmla="*/ 7 w 85924"/>
              <a:gd name="connsiteY7" fmla="*/ 101648 h 168496"/>
              <a:gd name="connsiteX8" fmla="*/ 28582 w 85924"/>
              <a:gd name="connsiteY8" fmla="*/ 48 h 168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924" h="168496">
                <a:moveTo>
                  <a:pt x="28582" y="48"/>
                </a:moveTo>
                <a:cubicBezTo>
                  <a:pt x="31757" y="-2069"/>
                  <a:pt x="19586" y="65665"/>
                  <a:pt x="19057" y="88948"/>
                </a:cubicBezTo>
                <a:cubicBezTo>
                  <a:pt x="18528" y="112231"/>
                  <a:pt x="22232" y="127048"/>
                  <a:pt x="25407" y="139748"/>
                </a:cubicBezTo>
                <a:cubicBezTo>
                  <a:pt x="28582" y="152448"/>
                  <a:pt x="28053" y="165148"/>
                  <a:pt x="38107" y="165148"/>
                </a:cubicBezTo>
                <a:cubicBezTo>
                  <a:pt x="48161" y="165148"/>
                  <a:pt x="83086" y="139219"/>
                  <a:pt x="85732" y="139748"/>
                </a:cubicBezTo>
                <a:cubicBezTo>
                  <a:pt x="88378" y="140277"/>
                  <a:pt x="62978" y="166736"/>
                  <a:pt x="53982" y="168323"/>
                </a:cubicBezTo>
                <a:cubicBezTo>
                  <a:pt x="44986" y="169910"/>
                  <a:pt x="40753" y="160385"/>
                  <a:pt x="31757" y="149273"/>
                </a:cubicBezTo>
                <a:cubicBezTo>
                  <a:pt x="22761" y="138161"/>
                  <a:pt x="536" y="122815"/>
                  <a:pt x="7" y="101648"/>
                </a:cubicBezTo>
                <a:cubicBezTo>
                  <a:pt x="-522" y="80481"/>
                  <a:pt x="25407" y="2165"/>
                  <a:pt x="28582" y="4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5172AA42-C83D-2214-6D62-08FEF74282E3}"/>
              </a:ext>
            </a:extLst>
          </p:cNvPr>
          <p:cNvSpPr/>
          <p:nvPr/>
        </p:nvSpPr>
        <p:spPr>
          <a:xfrm>
            <a:off x="5911735" y="5508579"/>
            <a:ext cx="189022" cy="76246"/>
          </a:xfrm>
          <a:custGeom>
            <a:avLst/>
            <a:gdLst>
              <a:gd name="connsiteX0" fmla="*/ 115 w 189022"/>
              <a:gd name="connsiteY0" fmla="*/ 46 h 76246"/>
              <a:gd name="connsiteX1" fmla="*/ 57265 w 189022"/>
              <a:gd name="connsiteY1" fmla="*/ 60371 h 76246"/>
              <a:gd name="connsiteX2" fmla="*/ 98540 w 189022"/>
              <a:gd name="connsiteY2" fmla="*/ 73071 h 76246"/>
              <a:gd name="connsiteX3" fmla="*/ 187440 w 189022"/>
              <a:gd name="connsiteY3" fmla="*/ 25446 h 76246"/>
              <a:gd name="connsiteX4" fmla="*/ 152515 w 189022"/>
              <a:gd name="connsiteY4" fmla="*/ 50846 h 76246"/>
              <a:gd name="connsiteX5" fmla="*/ 114415 w 189022"/>
              <a:gd name="connsiteY5" fmla="*/ 76246 h 76246"/>
              <a:gd name="connsiteX6" fmla="*/ 73140 w 189022"/>
              <a:gd name="connsiteY6" fmla="*/ 50846 h 76246"/>
              <a:gd name="connsiteX7" fmla="*/ 115 w 189022"/>
              <a:gd name="connsiteY7" fmla="*/ 46 h 76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9022" h="76246">
                <a:moveTo>
                  <a:pt x="115" y="46"/>
                </a:moveTo>
                <a:cubicBezTo>
                  <a:pt x="-2531" y="1634"/>
                  <a:pt x="40861" y="48200"/>
                  <a:pt x="57265" y="60371"/>
                </a:cubicBezTo>
                <a:cubicBezTo>
                  <a:pt x="73669" y="72542"/>
                  <a:pt x="76844" y="78892"/>
                  <a:pt x="98540" y="73071"/>
                </a:cubicBezTo>
                <a:cubicBezTo>
                  <a:pt x="120236" y="67250"/>
                  <a:pt x="178444" y="29150"/>
                  <a:pt x="187440" y="25446"/>
                </a:cubicBezTo>
                <a:cubicBezTo>
                  <a:pt x="196436" y="21742"/>
                  <a:pt x="164686" y="42379"/>
                  <a:pt x="152515" y="50846"/>
                </a:cubicBezTo>
                <a:cubicBezTo>
                  <a:pt x="140344" y="59313"/>
                  <a:pt x="127644" y="76246"/>
                  <a:pt x="114415" y="76246"/>
                </a:cubicBezTo>
                <a:cubicBezTo>
                  <a:pt x="101186" y="76246"/>
                  <a:pt x="90603" y="64075"/>
                  <a:pt x="73140" y="50846"/>
                </a:cubicBezTo>
                <a:cubicBezTo>
                  <a:pt x="55678" y="37617"/>
                  <a:pt x="2761" y="-1542"/>
                  <a:pt x="115" y="4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4DDF2626-A027-86FD-EF45-FA9E8F780294}"/>
              </a:ext>
            </a:extLst>
          </p:cNvPr>
          <p:cNvSpPr/>
          <p:nvPr/>
        </p:nvSpPr>
        <p:spPr>
          <a:xfrm>
            <a:off x="5873750" y="5483153"/>
            <a:ext cx="224410" cy="196922"/>
          </a:xfrm>
          <a:custGeom>
            <a:avLst/>
            <a:gdLst>
              <a:gd name="connsiteX0" fmla="*/ 63500 w 224410"/>
              <a:gd name="connsiteY0" fmla="*/ 72 h 196922"/>
              <a:gd name="connsiteX1" fmla="*/ 15875 w 224410"/>
              <a:gd name="connsiteY1" fmla="*/ 88972 h 196922"/>
              <a:gd name="connsiteX2" fmla="*/ 3175 w 224410"/>
              <a:gd name="connsiteY2" fmla="*/ 127072 h 196922"/>
              <a:gd name="connsiteX3" fmla="*/ 19050 w 224410"/>
              <a:gd name="connsiteY3" fmla="*/ 117547 h 196922"/>
              <a:gd name="connsiteX4" fmla="*/ 92075 w 224410"/>
              <a:gd name="connsiteY4" fmla="*/ 177872 h 196922"/>
              <a:gd name="connsiteX5" fmla="*/ 88900 w 224410"/>
              <a:gd name="connsiteY5" fmla="*/ 161997 h 196922"/>
              <a:gd name="connsiteX6" fmla="*/ 98425 w 224410"/>
              <a:gd name="connsiteY6" fmla="*/ 196922 h 196922"/>
              <a:gd name="connsiteX7" fmla="*/ 130175 w 224410"/>
              <a:gd name="connsiteY7" fmla="*/ 161997 h 196922"/>
              <a:gd name="connsiteX8" fmla="*/ 184150 w 224410"/>
              <a:gd name="connsiteY8" fmla="*/ 130247 h 196922"/>
              <a:gd name="connsiteX9" fmla="*/ 142875 w 224410"/>
              <a:gd name="connsiteY9" fmla="*/ 149297 h 196922"/>
              <a:gd name="connsiteX10" fmla="*/ 222250 w 224410"/>
              <a:gd name="connsiteY10" fmla="*/ 47697 h 196922"/>
              <a:gd name="connsiteX11" fmla="*/ 196850 w 224410"/>
              <a:gd name="connsiteY11" fmla="*/ 95322 h 196922"/>
              <a:gd name="connsiteX12" fmla="*/ 142875 w 224410"/>
              <a:gd name="connsiteY12" fmla="*/ 165172 h 196922"/>
              <a:gd name="connsiteX13" fmla="*/ 53975 w 224410"/>
              <a:gd name="connsiteY13" fmla="*/ 120722 h 196922"/>
              <a:gd name="connsiteX14" fmla="*/ 0 w 224410"/>
              <a:gd name="connsiteY14" fmla="*/ 104847 h 196922"/>
              <a:gd name="connsiteX15" fmla="*/ 63500 w 224410"/>
              <a:gd name="connsiteY15" fmla="*/ 72 h 19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4410" h="196922">
                <a:moveTo>
                  <a:pt x="63500" y="72"/>
                </a:moveTo>
                <a:cubicBezTo>
                  <a:pt x="66146" y="-2574"/>
                  <a:pt x="25929" y="67805"/>
                  <a:pt x="15875" y="88972"/>
                </a:cubicBezTo>
                <a:cubicBezTo>
                  <a:pt x="5821" y="110139"/>
                  <a:pt x="2646" y="122310"/>
                  <a:pt x="3175" y="127072"/>
                </a:cubicBezTo>
                <a:cubicBezTo>
                  <a:pt x="3704" y="131835"/>
                  <a:pt x="4233" y="109080"/>
                  <a:pt x="19050" y="117547"/>
                </a:cubicBezTo>
                <a:cubicBezTo>
                  <a:pt x="33867" y="126014"/>
                  <a:pt x="80433" y="170464"/>
                  <a:pt x="92075" y="177872"/>
                </a:cubicBezTo>
                <a:cubicBezTo>
                  <a:pt x="103717" y="185280"/>
                  <a:pt x="87842" y="158822"/>
                  <a:pt x="88900" y="161997"/>
                </a:cubicBezTo>
                <a:cubicBezTo>
                  <a:pt x="89958" y="165172"/>
                  <a:pt x="91546" y="196922"/>
                  <a:pt x="98425" y="196922"/>
                </a:cubicBezTo>
                <a:cubicBezTo>
                  <a:pt x="105304" y="196922"/>
                  <a:pt x="115888" y="173110"/>
                  <a:pt x="130175" y="161997"/>
                </a:cubicBezTo>
                <a:cubicBezTo>
                  <a:pt x="144463" y="150885"/>
                  <a:pt x="182033" y="132364"/>
                  <a:pt x="184150" y="130247"/>
                </a:cubicBezTo>
                <a:cubicBezTo>
                  <a:pt x="186267" y="128130"/>
                  <a:pt x="136525" y="163055"/>
                  <a:pt x="142875" y="149297"/>
                </a:cubicBezTo>
                <a:cubicBezTo>
                  <a:pt x="149225" y="135539"/>
                  <a:pt x="213254" y="56693"/>
                  <a:pt x="222250" y="47697"/>
                </a:cubicBezTo>
                <a:cubicBezTo>
                  <a:pt x="231246" y="38701"/>
                  <a:pt x="210079" y="75743"/>
                  <a:pt x="196850" y="95322"/>
                </a:cubicBezTo>
                <a:cubicBezTo>
                  <a:pt x="183621" y="114901"/>
                  <a:pt x="166687" y="160939"/>
                  <a:pt x="142875" y="165172"/>
                </a:cubicBezTo>
                <a:cubicBezTo>
                  <a:pt x="119063" y="169405"/>
                  <a:pt x="77787" y="130776"/>
                  <a:pt x="53975" y="120722"/>
                </a:cubicBezTo>
                <a:cubicBezTo>
                  <a:pt x="30163" y="110668"/>
                  <a:pt x="0" y="122309"/>
                  <a:pt x="0" y="104847"/>
                </a:cubicBezTo>
                <a:cubicBezTo>
                  <a:pt x="0" y="87385"/>
                  <a:pt x="60854" y="2718"/>
                  <a:pt x="63500" y="7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E38695DC-1B28-C6CB-74D4-370C2F515F28}"/>
              </a:ext>
            </a:extLst>
          </p:cNvPr>
          <p:cNvSpPr/>
          <p:nvPr/>
        </p:nvSpPr>
        <p:spPr>
          <a:xfrm>
            <a:off x="5683247" y="5340248"/>
            <a:ext cx="117486" cy="44721"/>
          </a:xfrm>
          <a:custGeom>
            <a:avLst/>
            <a:gdLst>
              <a:gd name="connsiteX0" fmla="*/ 3 w 117486"/>
              <a:gd name="connsiteY0" fmla="*/ 31852 h 44721"/>
              <a:gd name="connsiteX1" fmla="*/ 73028 w 117486"/>
              <a:gd name="connsiteY1" fmla="*/ 15977 h 44721"/>
              <a:gd name="connsiteX2" fmla="*/ 117478 w 117486"/>
              <a:gd name="connsiteY2" fmla="*/ 44552 h 44721"/>
              <a:gd name="connsiteX3" fmla="*/ 76203 w 117486"/>
              <a:gd name="connsiteY3" fmla="*/ 102 h 44721"/>
              <a:gd name="connsiteX4" fmla="*/ 3 w 117486"/>
              <a:gd name="connsiteY4" fmla="*/ 31852 h 44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486" h="44721">
                <a:moveTo>
                  <a:pt x="3" y="31852"/>
                </a:moveTo>
                <a:cubicBezTo>
                  <a:pt x="-526" y="34498"/>
                  <a:pt x="53449" y="13860"/>
                  <a:pt x="73028" y="15977"/>
                </a:cubicBezTo>
                <a:cubicBezTo>
                  <a:pt x="92607" y="18094"/>
                  <a:pt x="116949" y="47198"/>
                  <a:pt x="117478" y="44552"/>
                </a:cubicBezTo>
                <a:cubicBezTo>
                  <a:pt x="118007" y="41906"/>
                  <a:pt x="93136" y="2219"/>
                  <a:pt x="76203" y="102"/>
                </a:cubicBezTo>
                <a:cubicBezTo>
                  <a:pt x="59270" y="-2015"/>
                  <a:pt x="532" y="29206"/>
                  <a:pt x="3" y="3185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E7BFB233-8800-6616-3A26-E097B8C8CCAD}"/>
              </a:ext>
            </a:extLst>
          </p:cNvPr>
          <p:cNvSpPr/>
          <p:nvPr/>
        </p:nvSpPr>
        <p:spPr>
          <a:xfrm>
            <a:off x="5654641" y="5409935"/>
            <a:ext cx="181153" cy="105636"/>
          </a:xfrm>
          <a:custGeom>
            <a:avLst/>
            <a:gdLst>
              <a:gd name="connsiteX0" fmla="*/ 34 w 181153"/>
              <a:gd name="connsiteY0" fmla="*/ 265 h 105636"/>
              <a:gd name="connsiteX1" fmla="*/ 82584 w 181153"/>
              <a:gd name="connsiteY1" fmla="*/ 25665 h 105636"/>
              <a:gd name="connsiteX2" fmla="*/ 142909 w 181153"/>
              <a:gd name="connsiteY2" fmla="*/ 92340 h 105636"/>
              <a:gd name="connsiteX3" fmla="*/ 142909 w 181153"/>
              <a:gd name="connsiteY3" fmla="*/ 70115 h 105636"/>
              <a:gd name="connsiteX4" fmla="*/ 181009 w 181153"/>
              <a:gd name="connsiteY4" fmla="*/ 105040 h 105636"/>
              <a:gd name="connsiteX5" fmla="*/ 127034 w 181153"/>
              <a:gd name="connsiteY5" fmla="*/ 35190 h 105636"/>
              <a:gd name="connsiteX6" fmla="*/ 73059 w 181153"/>
              <a:gd name="connsiteY6" fmla="*/ 12965 h 105636"/>
              <a:gd name="connsiteX7" fmla="*/ 34 w 181153"/>
              <a:gd name="connsiteY7" fmla="*/ 265 h 105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153" h="105636">
                <a:moveTo>
                  <a:pt x="34" y="265"/>
                </a:moveTo>
                <a:cubicBezTo>
                  <a:pt x="1622" y="2382"/>
                  <a:pt x="58772" y="10319"/>
                  <a:pt x="82584" y="25665"/>
                </a:cubicBezTo>
                <a:cubicBezTo>
                  <a:pt x="106396" y="41011"/>
                  <a:pt x="132855" y="84932"/>
                  <a:pt x="142909" y="92340"/>
                </a:cubicBezTo>
                <a:cubicBezTo>
                  <a:pt x="152963" y="99748"/>
                  <a:pt x="136559" y="67998"/>
                  <a:pt x="142909" y="70115"/>
                </a:cubicBezTo>
                <a:cubicBezTo>
                  <a:pt x="149259" y="72232"/>
                  <a:pt x="183655" y="110861"/>
                  <a:pt x="181009" y="105040"/>
                </a:cubicBezTo>
                <a:cubicBezTo>
                  <a:pt x="178363" y="99219"/>
                  <a:pt x="145026" y="50536"/>
                  <a:pt x="127034" y="35190"/>
                </a:cubicBezTo>
                <a:cubicBezTo>
                  <a:pt x="109042" y="19844"/>
                  <a:pt x="94226" y="16669"/>
                  <a:pt x="73059" y="12965"/>
                </a:cubicBezTo>
                <a:cubicBezTo>
                  <a:pt x="51892" y="9261"/>
                  <a:pt x="-1554" y="-1852"/>
                  <a:pt x="34" y="26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81A063E2-243C-AD1B-01CE-A311D8266454}"/>
              </a:ext>
            </a:extLst>
          </p:cNvPr>
          <p:cNvSpPr/>
          <p:nvPr/>
        </p:nvSpPr>
        <p:spPr>
          <a:xfrm>
            <a:off x="5520333" y="5470336"/>
            <a:ext cx="96907" cy="117903"/>
          </a:xfrm>
          <a:custGeom>
            <a:avLst/>
            <a:gdLst>
              <a:gd name="connsiteX0" fmla="*/ 96242 w 96907"/>
              <a:gd name="connsiteY0" fmla="*/ 189 h 117903"/>
              <a:gd name="connsiteX1" fmla="*/ 58142 w 96907"/>
              <a:gd name="connsiteY1" fmla="*/ 54164 h 117903"/>
              <a:gd name="connsiteX2" fmla="*/ 992 w 96907"/>
              <a:gd name="connsiteY2" fmla="*/ 117664 h 117903"/>
              <a:gd name="connsiteX3" fmla="*/ 26392 w 96907"/>
              <a:gd name="connsiteY3" fmla="*/ 73214 h 117903"/>
              <a:gd name="connsiteX4" fmla="*/ 96242 w 96907"/>
              <a:gd name="connsiteY4" fmla="*/ 189 h 117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907" h="117903">
                <a:moveTo>
                  <a:pt x="96242" y="189"/>
                </a:moveTo>
                <a:cubicBezTo>
                  <a:pt x="101534" y="-2986"/>
                  <a:pt x="74017" y="34585"/>
                  <a:pt x="58142" y="54164"/>
                </a:cubicBezTo>
                <a:cubicBezTo>
                  <a:pt x="42267" y="73743"/>
                  <a:pt x="6284" y="114489"/>
                  <a:pt x="992" y="117664"/>
                </a:cubicBezTo>
                <a:cubicBezTo>
                  <a:pt x="-4300" y="120839"/>
                  <a:pt x="12634" y="91735"/>
                  <a:pt x="26392" y="73214"/>
                </a:cubicBezTo>
                <a:cubicBezTo>
                  <a:pt x="40150" y="54693"/>
                  <a:pt x="90950" y="3364"/>
                  <a:pt x="96242" y="18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EFFD1BAD-7DF0-32E6-AF00-46B7D694F845}"/>
              </a:ext>
            </a:extLst>
          </p:cNvPr>
          <p:cNvSpPr/>
          <p:nvPr/>
        </p:nvSpPr>
        <p:spPr>
          <a:xfrm>
            <a:off x="5352465" y="5420716"/>
            <a:ext cx="242049" cy="97439"/>
          </a:xfrm>
          <a:custGeom>
            <a:avLst/>
            <a:gdLst>
              <a:gd name="connsiteX0" fmla="*/ 585 w 242049"/>
              <a:gd name="connsiteY0" fmla="*/ 2184 h 97439"/>
              <a:gd name="connsiteX1" fmla="*/ 108535 w 242049"/>
              <a:gd name="connsiteY1" fmla="*/ 8534 h 97439"/>
              <a:gd name="connsiteX2" fmla="*/ 184735 w 242049"/>
              <a:gd name="connsiteY2" fmla="*/ 65684 h 97439"/>
              <a:gd name="connsiteX3" fmla="*/ 184735 w 242049"/>
              <a:gd name="connsiteY3" fmla="*/ 87909 h 97439"/>
              <a:gd name="connsiteX4" fmla="*/ 210135 w 242049"/>
              <a:gd name="connsiteY4" fmla="*/ 43459 h 97439"/>
              <a:gd name="connsiteX5" fmla="*/ 241885 w 242049"/>
              <a:gd name="connsiteY5" fmla="*/ 97434 h 97439"/>
              <a:gd name="connsiteX6" fmla="*/ 219660 w 242049"/>
              <a:gd name="connsiteY6" fmla="*/ 46634 h 97439"/>
              <a:gd name="connsiteX7" fmla="*/ 159335 w 242049"/>
              <a:gd name="connsiteY7" fmla="*/ 27584 h 97439"/>
              <a:gd name="connsiteX8" fmla="*/ 585 w 242049"/>
              <a:gd name="connsiteY8" fmla="*/ 2184 h 9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049" h="97439">
                <a:moveTo>
                  <a:pt x="585" y="2184"/>
                </a:moveTo>
                <a:cubicBezTo>
                  <a:pt x="-7882" y="-991"/>
                  <a:pt x="77843" y="-2049"/>
                  <a:pt x="108535" y="8534"/>
                </a:cubicBezTo>
                <a:cubicBezTo>
                  <a:pt x="139227" y="19117"/>
                  <a:pt x="172035" y="52455"/>
                  <a:pt x="184735" y="65684"/>
                </a:cubicBezTo>
                <a:cubicBezTo>
                  <a:pt x="197435" y="78913"/>
                  <a:pt x="180502" y="91613"/>
                  <a:pt x="184735" y="87909"/>
                </a:cubicBezTo>
                <a:cubicBezTo>
                  <a:pt x="188968" y="84205"/>
                  <a:pt x="200610" y="41872"/>
                  <a:pt x="210135" y="43459"/>
                </a:cubicBezTo>
                <a:cubicBezTo>
                  <a:pt x="219660" y="45047"/>
                  <a:pt x="240298" y="96905"/>
                  <a:pt x="241885" y="97434"/>
                </a:cubicBezTo>
                <a:cubicBezTo>
                  <a:pt x="243472" y="97963"/>
                  <a:pt x="233418" y="58276"/>
                  <a:pt x="219660" y="46634"/>
                </a:cubicBezTo>
                <a:cubicBezTo>
                  <a:pt x="205902" y="34992"/>
                  <a:pt x="195847" y="33405"/>
                  <a:pt x="159335" y="27584"/>
                </a:cubicBezTo>
                <a:cubicBezTo>
                  <a:pt x="122823" y="21763"/>
                  <a:pt x="9052" y="5359"/>
                  <a:pt x="585" y="218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AE5E1455-0875-03E0-2AE1-D8ECC9E44C9C}"/>
              </a:ext>
            </a:extLst>
          </p:cNvPr>
          <p:cNvSpPr/>
          <p:nvPr/>
        </p:nvSpPr>
        <p:spPr>
          <a:xfrm>
            <a:off x="5280695" y="5419219"/>
            <a:ext cx="273341" cy="235625"/>
          </a:xfrm>
          <a:custGeom>
            <a:avLst/>
            <a:gdLst>
              <a:gd name="connsiteX0" fmla="*/ 85055 w 273341"/>
              <a:gd name="connsiteY0" fmla="*/ 506 h 235625"/>
              <a:gd name="connsiteX1" fmla="*/ 24730 w 273341"/>
              <a:gd name="connsiteY1" fmla="*/ 73531 h 235625"/>
              <a:gd name="connsiteX2" fmla="*/ 15205 w 273341"/>
              <a:gd name="connsiteY2" fmla="*/ 146556 h 235625"/>
              <a:gd name="connsiteX3" fmla="*/ 15205 w 273341"/>
              <a:gd name="connsiteY3" fmla="*/ 133856 h 235625"/>
              <a:gd name="connsiteX4" fmla="*/ 72355 w 273341"/>
              <a:gd name="connsiteY4" fmla="*/ 203706 h 235625"/>
              <a:gd name="connsiteX5" fmla="*/ 100930 w 273341"/>
              <a:gd name="connsiteY5" fmla="*/ 229106 h 235625"/>
              <a:gd name="connsiteX6" fmla="*/ 132680 w 273341"/>
              <a:gd name="connsiteY6" fmla="*/ 229106 h 235625"/>
              <a:gd name="connsiteX7" fmla="*/ 269205 w 273341"/>
              <a:gd name="connsiteY7" fmla="*/ 225931 h 235625"/>
              <a:gd name="connsiteX8" fmla="*/ 224755 w 273341"/>
              <a:gd name="connsiteY8" fmla="*/ 235456 h 235625"/>
              <a:gd name="connsiteX9" fmla="*/ 91405 w 273341"/>
              <a:gd name="connsiteY9" fmla="*/ 216406 h 235625"/>
              <a:gd name="connsiteX10" fmla="*/ 21555 w 273341"/>
              <a:gd name="connsiteY10" fmla="*/ 149731 h 235625"/>
              <a:gd name="connsiteX11" fmla="*/ 2505 w 273341"/>
              <a:gd name="connsiteY11" fmla="*/ 111631 h 235625"/>
              <a:gd name="connsiteX12" fmla="*/ 85055 w 273341"/>
              <a:gd name="connsiteY12" fmla="*/ 506 h 23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3341" h="235625">
                <a:moveTo>
                  <a:pt x="85055" y="506"/>
                </a:moveTo>
                <a:cubicBezTo>
                  <a:pt x="88759" y="-5844"/>
                  <a:pt x="36372" y="49189"/>
                  <a:pt x="24730" y="73531"/>
                </a:cubicBezTo>
                <a:cubicBezTo>
                  <a:pt x="13088" y="97873"/>
                  <a:pt x="15205" y="146556"/>
                  <a:pt x="15205" y="146556"/>
                </a:cubicBezTo>
                <a:cubicBezTo>
                  <a:pt x="13618" y="156610"/>
                  <a:pt x="5680" y="124331"/>
                  <a:pt x="15205" y="133856"/>
                </a:cubicBezTo>
                <a:cubicBezTo>
                  <a:pt x="24730" y="143381"/>
                  <a:pt x="58067" y="187831"/>
                  <a:pt x="72355" y="203706"/>
                </a:cubicBezTo>
                <a:cubicBezTo>
                  <a:pt x="86643" y="219581"/>
                  <a:pt x="90876" y="224873"/>
                  <a:pt x="100930" y="229106"/>
                </a:cubicBezTo>
                <a:cubicBezTo>
                  <a:pt x="110984" y="233339"/>
                  <a:pt x="132680" y="229106"/>
                  <a:pt x="132680" y="229106"/>
                </a:cubicBezTo>
                <a:cubicBezTo>
                  <a:pt x="160726" y="228577"/>
                  <a:pt x="253859" y="224873"/>
                  <a:pt x="269205" y="225931"/>
                </a:cubicBezTo>
                <a:cubicBezTo>
                  <a:pt x="284551" y="226989"/>
                  <a:pt x="254388" y="237043"/>
                  <a:pt x="224755" y="235456"/>
                </a:cubicBezTo>
                <a:cubicBezTo>
                  <a:pt x="195122" y="233869"/>
                  <a:pt x="125272" y="230694"/>
                  <a:pt x="91405" y="216406"/>
                </a:cubicBezTo>
                <a:cubicBezTo>
                  <a:pt x="57538" y="202118"/>
                  <a:pt x="36372" y="167193"/>
                  <a:pt x="21555" y="149731"/>
                </a:cubicBezTo>
                <a:cubicBezTo>
                  <a:pt x="6738" y="132269"/>
                  <a:pt x="-5433" y="132798"/>
                  <a:pt x="2505" y="111631"/>
                </a:cubicBezTo>
                <a:cubicBezTo>
                  <a:pt x="10442" y="90464"/>
                  <a:pt x="81351" y="6856"/>
                  <a:pt x="85055" y="50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33C1AE3C-D16F-2717-A656-DB3590ADF0C6}"/>
              </a:ext>
            </a:extLst>
          </p:cNvPr>
          <p:cNvSpPr/>
          <p:nvPr/>
        </p:nvSpPr>
        <p:spPr>
          <a:xfrm>
            <a:off x="5313312" y="5448264"/>
            <a:ext cx="81203" cy="102142"/>
          </a:xfrm>
          <a:custGeom>
            <a:avLst/>
            <a:gdLst>
              <a:gd name="connsiteX0" fmla="*/ 81013 w 81203"/>
              <a:gd name="connsiteY0" fmla="*/ 36 h 102142"/>
              <a:gd name="connsiteX1" fmla="*/ 23863 w 81203"/>
              <a:gd name="connsiteY1" fmla="*/ 38136 h 102142"/>
              <a:gd name="connsiteX2" fmla="*/ 23863 w 81203"/>
              <a:gd name="connsiteY2" fmla="*/ 101636 h 102142"/>
              <a:gd name="connsiteX3" fmla="*/ 20688 w 81203"/>
              <a:gd name="connsiteY3" fmla="*/ 66711 h 102142"/>
              <a:gd name="connsiteX4" fmla="*/ 1638 w 81203"/>
              <a:gd name="connsiteY4" fmla="*/ 44486 h 102142"/>
              <a:gd name="connsiteX5" fmla="*/ 81013 w 81203"/>
              <a:gd name="connsiteY5" fmla="*/ 36 h 102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203" h="102142">
                <a:moveTo>
                  <a:pt x="81013" y="36"/>
                </a:moveTo>
                <a:cubicBezTo>
                  <a:pt x="84717" y="-1022"/>
                  <a:pt x="33388" y="21203"/>
                  <a:pt x="23863" y="38136"/>
                </a:cubicBezTo>
                <a:cubicBezTo>
                  <a:pt x="14338" y="55069"/>
                  <a:pt x="24392" y="96874"/>
                  <a:pt x="23863" y="101636"/>
                </a:cubicBezTo>
                <a:cubicBezTo>
                  <a:pt x="23334" y="106399"/>
                  <a:pt x="24392" y="76236"/>
                  <a:pt x="20688" y="66711"/>
                </a:cubicBezTo>
                <a:cubicBezTo>
                  <a:pt x="16984" y="57186"/>
                  <a:pt x="-6300" y="53482"/>
                  <a:pt x="1638" y="44486"/>
                </a:cubicBezTo>
                <a:cubicBezTo>
                  <a:pt x="9575" y="35490"/>
                  <a:pt x="77309" y="1094"/>
                  <a:pt x="81013" y="3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A1991DF4-8923-07B5-8558-420BC29C522E}"/>
              </a:ext>
            </a:extLst>
          </p:cNvPr>
          <p:cNvSpPr/>
          <p:nvPr/>
        </p:nvSpPr>
        <p:spPr>
          <a:xfrm>
            <a:off x="5329106" y="5463434"/>
            <a:ext cx="218424" cy="188082"/>
          </a:xfrm>
          <a:custGeom>
            <a:avLst/>
            <a:gdLst>
              <a:gd name="connsiteX0" fmla="*/ 100144 w 218424"/>
              <a:gd name="connsiteY0" fmla="*/ 741 h 188082"/>
              <a:gd name="connsiteX1" fmla="*/ 49344 w 218424"/>
              <a:gd name="connsiteY1" fmla="*/ 64241 h 188082"/>
              <a:gd name="connsiteX2" fmla="*/ 49344 w 218424"/>
              <a:gd name="connsiteY2" fmla="*/ 99166 h 188082"/>
              <a:gd name="connsiteX3" fmla="*/ 87444 w 218424"/>
              <a:gd name="connsiteY3" fmla="*/ 143616 h 188082"/>
              <a:gd name="connsiteX4" fmla="*/ 87444 w 218424"/>
              <a:gd name="connsiteY4" fmla="*/ 146791 h 188082"/>
              <a:gd name="connsiteX5" fmla="*/ 179519 w 218424"/>
              <a:gd name="connsiteY5" fmla="*/ 169016 h 188082"/>
              <a:gd name="connsiteX6" fmla="*/ 217619 w 218424"/>
              <a:gd name="connsiteY6" fmla="*/ 188066 h 188082"/>
              <a:gd name="connsiteX7" fmla="*/ 147769 w 218424"/>
              <a:gd name="connsiteY7" fmla="*/ 165841 h 188082"/>
              <a:gd name="connsiteX8" fmla="*/ 4894 w 218424"/>
              <a:gd name="connsiteY8" fmla="*/ 118216 h 188082"/>
              <a:gd name="connsiteX9" fmla="*/ 33469 w 218424"/>
              <a:gd name="connsiteY9" fmla="*/ 86466 h 188082"/>
              <a:gd name="connsiteX10" fmla="*/ 36644 w 218424"/>
              <a:gd name="connsiteY10" fmla="*/ 32491 h 188082"/>
              <a:gd name="connsiteX11" fmla="*/ 100144 w 218424"/>
              <a:gd name="connsiteY11" fmla="*/ 741 h 188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8424" h="188082">
                <a:moveTo>
                  <a:pt x="100144" y="741"/>
                </a:moveTo>
                <a:cubicBezTo>
                  <a:pt x="102261" y="6033"/>
                  <a:pt x="57811" y="47837"/>
                  <a:pt x="49344" y="64241"/>
                </a:cubicBezTo>
                <a:cubicBezTo>
                  <a:pt x="40877" y="80645"/>
                  <a:pt x="42994" y="85937"/>
                  <a:pt x="49344" y="99166"/>
                </a:cubicBezTo>
                <a:cubicBezTo>
                  <a:pt x="55694" y="112395"/>
                  <a:pt x="87444" y="143616"/>
                  <a:pt x="87444" y="143616"/>
                </a:cubicBezTo>
                <a:cubicBezTo>
                  <a:pt x="93794" y="151553"/>
                  <a:pt x="72098" y="142558"/>
                  <a:pt x="87444" y="146791"/>
                </a:cubicBezTo>
                <a:cubicBezTo>
                  <a:pt x="102790" y="151024"/>
                  <a:pt x="157823" y="162137"/>
                  <a:pt x="179519" y="169016"/>
                </a:cubicBezTo>
                <a:cubicBezTo>
                  <a:pt x="201215" y="175895"/>
                  <a:pt x="222911" y="188595"/>
                  <a:pt x="217619" y="188066"/>
                </a:cubicBezTo>
                <a:cubicBezTo>
                  <a:pt x="212327" y="187537"/>
                  <a:pt x="147769" y="165841"/>
                  <a:pt x="147769" y="165841"/>
                </a:cubicBezTo>
                <a:cubicBezTo>
                  <a:pt x="112315" y="154199"/>
                  <a:pt x="23944" y="131445"/>
                  <a:pt x="4894" y="118216"/>
                </a:cubicBezTo>
                <a:cubicBezTo>
                  <a:pt x="-14156" y="104987"/>
                  <a:pt x="28177" y="100753"/>
                  <a:pt x="33469" y="86466"/>
                </a:cubicBezTo>
                <a:cubicBezTo>
                  <a:pt x="38761" y="72179"/>
                  <a:pt x="25532" y="45191"/>
                  <a:pt x="36644" y="32491"/>
                </a:cubicBezTo>
                <a:cubicBezTo>
                  <a:pt x="47756" y="19791"/>
                  <a:pt x="98027" y="-4551"/>
                  <a:pt x="100144" y="74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9FDC9DFA-B032-853A-B3F9-9F6FADFE9DB5}"/>
              </a:ext>
            </a:extLst>
          </p:cNvPr>
          <p:cNvSpPr/>
          <p:nvPr/>
        </p:nvSpPr>
        <p:spPr>
          <a:xfrm>
            <a:off x="5422877" y="5438535"/>
            <a:ext cx="130384" cy="102092"/>
          </a:xfrm>
          <a:custGeom>
            <a:avLst/>
            <a:gdLst>
              <a:gd name="connsiteX0" fmla="*/ 23 w 130384"/>
              <a:gd name="connsiteY0" fmla="*/ 240 h 102092"/>
              <a:gd name="connsiteX1" fmla="*/ 101623 w 130384"/>
              <a:gd name="connsiteY1" fmla="*/ 60565 h 102092"/>
              <a:gd name="connsiteX2" fmla="*/ 130198 w 130384"/>
              <a:gd name="connsiteY2" fmla="*/ 101840 h 102092"/>
              <a:gd name="connsiteX3" fmla="*/ 92098 w 130384"/>
              <a:gd name="connsiteY3" fmla="*/ 41515 h 102092"/>
              <a:gd name="connsiteX4" fmla="*/ 23 w 130384"/>
              <a:gd name="connsiteY4" fmla="*/ 240 h 10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84" h="102092">
                <a:moveTo>
                  <a:pt x="23" y="240"/>
                </a:moveTo>
                <a:cubicBezTo>
                  <a:pt x="1610" y="3415"/>
                  <a:pt x="79927" y="43632"/>
                  <a:pt x="101623" y="60565"/>
                </a:cubicBezTo>
                <a:cubicBezTo>
                  <a:pt x="123319" y="77498"/>
                  <a:pt x="131785" y="105015"/>
                  <a:pt x="130198" y="101840"/>
                </a:cubicBezTo>
                <a:cubicBezTo>
                  <a:pt x="128611" y="98665"/>
                  <a:pt x="107444" y="56861"/>
                  <a:pt x="92098" y="41515"/>
                </a:cubicBezTo>
                <a:cubicBezTo>
                  <a:pt x="76752" y="26169"/>
                  <a:pt x="-1564" y="-2935"/>
                  <a:pt x="23" y="24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2E01E1F2-07DE-F0DA-6692-9A10DA0446F9}"/>
              </a:ext>
            </a:extLst>
          </p:cNvPr>
          <p:cNvSpPr/>
          <p:nvPr/>
        </p:nvSpPr>
        <p:spPr>
          <a:xfrm>
            <a:off x="5394317" y="5450864"/>
            <a:ext cx="142936" cy="124440"/>
          </a:xfrm>
          <a:custGeom>
            <a:avLst/>
            <a:gdLst>
              <a:gd name="connsiteX0" fmla="*/ 8 w 142936"/>
              <a:gd name="connsiteY0" fmla="*/ 611 h 124440"/>
              <a:gd name="connsiteX1" fmla="*/ 117483 w 142936"/>
              <a:gd name="connsiteY1" fmla="*/ 57761 h 124440"/>
              <a:gd name="connsiteX2" fmla="*/ 142883 w 142936"/>
              <a:gd name="connsiteY2" fmla="*/ 124436 h 124440"/>
              <a:gd name="connsiteX3" fmla="*/ 123833 w 142936"/>
              <a:gd name="connsiteY3" fmla="*/ 54586 h 124440"/>
              <a:gd name="connsiteX4" fmla="*/ 111133 w 142936"/>
              <a:gd name="connsiteY4" fmla="*/ 29186 h 124440"/>
              <a:gd name="connsiteX5" fmla="*/ 8 w 142936"/>
              <a:gd name="connsiteY5" fmla="*/ 611 h 12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936" h="124440">
                <a:moveTo>
                  <a:pt x="8" y="611"/>
                </a:moveTo>
                <a:cubicBezTo>
                  <a:pt x="1066" y="5373"/>
                  <a:pt x="93671" y="37124"/>
                  <a:pt x="117483" y="57761"/>
                </a:cubicBezTo>
                <a:cubicBezTo>
                  <a:pt x="141295" y="78398"/>
                  <a:pt x="141825" y="124965"/>
                  <a:pt x="142883" y="124436"/>
                </a:cubicBezTo>
                <a:cubicBezTo>
                  <a:pt x="143941" y="123907"/>
                  <a:pt x="129125" y="70461"/>
                  <a:pt x="123833" y="54586"/>
                </a:cubicBezTo>
                <a:cubicBezTo>
                  <a:pt x="118541" y="38711"/>
                  <a:pt x="125950" y="38182"/>
                  <a:pt x="111133" y="29186"/>
                </a:cubicBezTo>
                <a:cubicBezTo>
                  <a:pt x="96316" y="20190"/>
                  <a:pt x="-1050" y="-4151"/>
                  <a:pt x="8" y="61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0EE4B76F-A43F-0E79-AA2A-83921CC25BFA}"/>
              </a:ext>
            </a:extLst>
          </p:cNvPr>
          <p:cNvSpPr/>
          <p:nvPr/>
        </p:nvSpPr>
        <p:spPr>
          <a:xfrm>
            <a:off x="4994111" y="5568945"/>
            <a:ext cx="108148" cy="212821"/>
          </a:xfrm>
          <a:custGeom>
            <a:avLst/>
            <a:gdLst>
              <a:gd name="connsiteX0" fmla="*/ 108114 w 108148"/>
              <a:gd name="connsiteY0" fmla="*/ 5 h 212821"/>
              <a:gd name="connsiteX1" fmla="*/ 12864 w 108148"/>
              <a:gd name="connsiteY1" fmla="*/ 161930 h 212821"/>
              <a:gd name="connsiteX2" fmla="*/ 25564 w 108148"/>
              <a:gd name="connsiteY2" fmla="*/ 177805 h 212821"/>
              <a:gd name="connsiteX3" fmla="*/ 82714 w 108148"/>
              <a:gd name="connsiteY3" fmla="*/ 212730 h 212821"/>
              <a:gd name="connsiteX4" fmla="*/ 70014 w 108148"/>
              <a:gd name="connsiteY4" fmla="*/ 187330 h 212821"/>
              <a:gd name="connsiteX5" fmla="*/ 164 w 108148"/>
              <a:gd name="connsiteY5" fmla="*/ 168280 h 212821"/>
              <a:gd name="connsiteX6" fmla="*/ 108114 w 108148"/>
              <a:gd name="connsiteY6" fmla="*/ 5 h 212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148" h="212821">
                <a:moveTo>
                  <a:pt x="108114" y="5"/>
                </a:moveTo>
                <a:cubicBezTo>
                  <a:pt x="110231" y="-1053"/>
                  <a:pt x="12864" y="161930"/>
                  <a:pt x="12864" y="161930"/>
                </a:cubicBezTo>
                <a:cubicBezTo>
                  <a:pt x="-894" y="191563"/>
                  <a:pt x="13922" y="169338"/>
                  <a:pt x="25564" y="177805"/>
                </a:cubicBezTo>
                <a:cubicBezTo>
                  <a:pt x="37206" y="186272"/>
                  <a:pt x="75306" y="211143"/>
                  <a:pt x="82714" y="212730"/>
                </a:cubicBezTo>
                <a:cubicBezTo>
                  <a:pt x="90122" y="214317"/>
                  <a:pt x="83772" y="194738"/>
                  <a:pt x="70014" y="187330"/>
                </a:cubicBezTo>
                <a:cubicBezTo>
                  <a:pt x="56256" y="179922"/>
                  <a:pt x="-3540" y="192093"/>
                  <a:pt x="164" y="168280"/>
                </a:cubicBezTo>
                <a:cubicBezTo>
                  <a:pt x="3868" y="144468"/>
                  <a:pt x="105997" y="1063"/>
                  <a:pt x="108114" y="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477343F8-6CCF-0524-1BA7-1D75F641F9D1}"/>
              </a:ext>
            </a:extLst>
          </p:cNvPr>
          <p:cNvSpPr/>
          <p:nvPr/>
        </p:nvSpPr>
        <p:spPr>
          <a:xfrm>
            <a:off x="5052692" y="5584553"/>
            <a:ext cx="167414" cy="92381"/>
          </a:xfrm>
          <a:custGeom>
            <a:avLst/>
            <a:gdLst>
              <a:gd name="connsiteX0" fmla="*/ 1908 w 167414"/>
              <a:gd name="connsiteY0" fmla="*/ 272 h 92381"/>
              <a:gd name="connsiteX1" fmla="*/ 46358 w 167414"/>
              <a:gd name="connsiteY1" fmla="*/ 32022 h 92381"/>
              <a:gd name="connsiteX2" fmla="*/ 68583 w 167414"/>
              <a:gd name="connsiteY2" fmla="*/ 57422 h 92381"/>
              <a:gd name="connsiteX3" fmla="*/ 62233 w 167414"/>
              <a:gd name="connsiteY3" fmla="*/ 92347 h 92381"/>
              <a:gd name="connsiteX4" fmla="*/ 90808 w 167414"/>
              <a:gd name="connsiteY4" fmla="*/ 63772 h 92381"/>
              <a:gd name="connsiteX5" fmla="*/ 167008 w 167414"/>
              <a:gd name="connsiteY5" fmla="*/ 57422 h 92381"/>
              <a:gd name="connsiteX6" fmla="*/ 116208 w 167414"/>
              <a:gd name="connsiteY6" fmla="*/ 51072 h 92381"/>
              <a:gd name="connsiteX7" fmla="*/ 1908 w 167414"/>
              <a:gd name="connsiteY7" fmla="*/ 272 h 92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414" h="92381">
                <a:moveTo>
                  <a:pt x="1908" y="272"/>
                </a:moveTo>
                <a:cubicBezTo>
                  <a:pt x="-9734" y="-2903"/>
                  <a:pt x="35246" y="22497"/>
                  <a:pt x="46358" y="32022"/>
                </a:cubicBezTo>
                <a:cubicBezTo>
                  <a:pt x="57471" y="41547"/>
                  <a:pt x="65937" y="47368"/>
                  <a:pt x="68583" y="57422"/>
                </a:cubicBezTo>
                <a:cubicBezTo>
                  <a:pt x="71229" y="67476"/>
                  <a:pt x="58529" y="91289"/>
                  <a:pt x="62233" y="92347"/>
                </a:cubicBezTo>
                <a:cubicBezTo>
                  <a:pt x="65937" y="93405"/>
                  <a:pt x="73346" y="69593"/>
                  <a:pt x="90808" y="63772"/>
                </a:cubicBezTo>
                <a:cubicBezTo>
                  <a:pt x="108270" y="57951"/>
                  <a:pt x="162775" y="59539"/>
                  <a:pt x="167008" y="57422"/>
                </a:cubicBezTo>
                <a:cubicBezTo>
                  <a:pt x="171241" y="55305"/>
                  <a:pt x="141608" y="61126"/>
                  <a:pt x="116208" y="51072"/>
                </a:cubicBezTo>
                <a:cubicBezTo>
                  <a:pt x="90808" y="41018"/>
                  <a:pt x="13550" y="3447"/>
                  <a:pt x="1908" y="27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6EDDC4D3-1B87-060B-F927-D8DFD5BDB5AD}"/>
              </a:ext>
            </a:extLst>
          </p:cNvPr>
          <p:cNvSpPr/>
          <p:nvPr/>
        </p:nvSpPr>
        <p:spPr>
          <a:xfrm>
            <a:off x="5078958" y="5645136"/>
            <a:ext cx="157251" cy="28625"/>
          </a:xfrm>
          <a:custGeom>
            <a:avLst/>
            <a:gdLst>
              <a:gd name="connsiteX0" fmla="*/ 156617 w 157251"/>
              <a:gd name="connsiteY0" fmla="*/ 14 h 28625"/>
              <a:gd name="connsiteX1" fmla="*/ 86767 w 157251"/>
              <a:gd name="connsiteY1" fmla="*/ 19064 h 28625"/>
              <a:gd name="connsiteX2" fmla="*/ 1042 w 157251"/>
              <a:gd name="connsiteY2" fmla="*/ 28589 h 28625"/>
              <a:gd name="connsiteX3" fmla="*/ 45492 w 157251"/>
              <a:gd name="connsiteY3" fmla="*/ 15889 h 28625"/>
              <a:gd name="connsiteX4" fmla="*/ 156617 w 157251"/>
              <a:gd name="connsiteY4" fmla="*/ 14 h 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251" h="28625">
                <a:moveTo>
                  <a:pt x="156617" y="14"/>
                </a:moveTo>
                <a:cubicBezTo>
                  <a:pt x="163496" y="543"/>
                  <a:pt x="112696" y="14302"/>
                  <a:pt x="86767" y="19064"/>
                </a:cubicBezTo>
                <a:cubicBezTo>
                  <a:pt x="60838" y="23826"/>
                  <a:pt x="7921" y="29118"/>
                  <a:pt x="1042" y="28589"/>
                </a:cubicBezTo>
                <a:cubicBezTo>
                  <a:pt x="-5837" y="28060"/>
                  <a:pt x="22738" y="18006"/>
                  <a:pt x="45492" y="15889"/>
                </a:cubicBezTo>
                <a:cubicBezTo>
                  <a:pt x="68246" y="13772"/>
                  <a:pt x="149738" y="-515"/>
                  <a:pt x="156617" y="1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068F448B-34B9-375D-740B-1BB1105F00B8}"/>
              </a:ext>
            </a:extLst>
          </p:cNvPr>
          <p:cNvSpPr/>
          <p:nvPr/>
        </p:nvSpPr>
        <p:spPr>
          <a:xfrm>
            <a:off x="5083088" y="5667293"/>
            <a:ext cx="143239" cy="73334"/>
          </a:xfrm>
          <a:custGeom>
            <a:avLst/>
            <a:gdLst>
              <a:gd name="connsiteX0" fmla="*/ 87 w 143239"/>
              <a:gd name="connsiteY0" fmla="*/ 82 h 73334"/>
              <a:gd name="connsiteX1" fmla="*/ 47712 w 143239"/>
              <a:gd name="connsiteY1" fmla="*/ 57232 h 73334"/>
              <a:gd name="connsiteX2" fmla="*/ 76287 w 143239"/>
              <a:gd name="connsiteY2" fmla="*/ 44532 h 73334"/>
              <a:gd name="connsiteX3" fmla="*/ 142962 w 143239"/>
              <a:gd name="connsiteY3" fmla="*/ 57232 h 73334"/>
              <a:gd name="connsiteX4" fmla="*/ 98512 w 143239"/>
              <a:gd name="connsiteY4" fmla="*/ 73107 h 73334"/>
              <a:gd name="connsiteX5" fmla="*/ 60412 w 143239"/>
              <a:gd name="connsiteY5" fmla="*/ 44532 h 73334"/>
              <a:gd name="connsiteX6" fmla="*/ 87 w 143239"/>
              <a:gd name="connsiteY6" fmla="*/ 82 h 73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239" h="73334">
                <a:moveTo>
                  <a:pt x="87" y="82"/>
                </a:moveTo>
                <a:cubicBezTo>
                  <a:pt x="-2030" y="2199"/>
                  <a:pt x="35012" y="49824"/>
                  <a:pt x="47712" y="57232"/>
                </a:cubicBezTo>
                <a:cubicBezTo>
                  <a:pt x="60412" y="64640"/>
                  <a:pt x="60412" y="44532"/>
                  <a:pt x="76287" y="44532"/>
                </a:cubicBezTo>
                <a:cubicBezTo>
                  <a:pt x="92162" y="44532"/>
                  <a:pt x="139258" y="52470"/>
                  <a:pt x="142962" y="57232"/>
                </a:cubicBezTo>
                <a:cubicBezTo>
                  <a:pt x="146666" y="61994"/>
                  <a:pt x="112270" y="75224"/>
                  <a:pt x="98512" y="73107"/>
                </a:cubicBezTo>
                <a:cubicBezTo>
                  <a:pt x="84754" y="70990"/>
                  <a:pt x="76287" y="51940"/>
                  <a:pt x="60412" y="44532"/>
                </a:cubicBezTo>
                <a:cubicBezTo>
                  <a:pt x="44537" y="37124"/>
                  <a:pt x="2204" y="-2035"/>
                  <a:pt x="87" y="8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DB7D8A3F-EFC3-086C-74D1-628D7742A41A}"/>
              </a:ext>
            </a:extLst>
          </p:cNvPr>
          <p:cNvSpPr/>
          <p:nvPr/>
        </p:nvSpPr>
        <p:spPr>
          <a:xfrm>
            <a:off x="5041871" y="5683218"/>
            <a:ext cx="77018" cy="76266"/>
          </a:xfrm>
          <a:custGeom>
            <a:avLst/>
            <a:gdLst>
              <a:gd name="connsiteX0" fmla="*/ 34954 w 77018"/>
              <a:gd name="connsiteY0" fmla="*/ 32 h 76266"/>
              <a:gd name="connsiteX1" fmla="*/ 66704 w 77018"/>
              <a:gd name="connsiteY1" fmla="*/ 41307 h 76266"/>
              <a:gd name="connsiteX2" fmla="*/ 29 w 77018"/>
              <a:gd name="connsiteY2" fmla="*/ 76232 h 76266"/>
              <a:gd name="connsiteX3" fmla="*/ 76229 w 77018"/>
              <a:gd name="connsiteY3" fmla="*/ 34957 h 76266"/>
              <a:gd name="connsiteX4" fmla="*/ 34954 w 77018"/>
              <a:gd name="connsiteY4" fmla="*/ 32 h 7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018" h="76266">
                <a:moveTo>
                  <a:pt x="34954" y="32"/>
                </a:moveTo>
                <a:cubicBezTo>
                  <a:pt x="33366" y="1090"/>
                  <a:pt x="72525" y="28607"/>
                  <a:pt x="66704" y="41307"/>
                </a:cubicBezTo>
                <a:cubicBezTo>
                  <a:pt x="60883" y="54007"/>
                  <a:pt x="-1559" y="77290"/>
                  <a:pt x="29" y="76232"/>
                </a:cubicBezTo>
                <a:cubicBezTo>
                  <a:pt x="1617" y="75174"/>
                  <a:pt x="68821" y="46070"/>
                  <a:pt x="76229" y="34957"/>
                </a:cubicBezTo>
                <a:cubicBezTo>
                  <a:pt x="83637" y="23845"/>
                  <a:pt x="36542" y="-1026"/>
                  <a:pt x="34954" y="3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B605A169-8EC9-515F-2A1E-35A2279A1D50}"/>
              </a:ext>
            </a:extLst>
          </p:cNvPr>
          <p:cNvSpPr/>
          <p:nvPr/>
        </p:nvSpPr>
        <p:spPr>
          <a:xfrm>
            <a:off x="5180351" y="5635622"/>
            <a:ext cx="45768" cy="139708"/>
          </a:xfrm>
          <a:custGeom>
            <a:avLst/>
            <a:gdLst>
              <a:gd name="connsiteX0" fmla="*/ 45699 w 45768"/>
              <a:gd name="connsiteY0" fmla="*/ 3 h 139708"/>
              <a:gd name="connsiteX1" fmla="*/ 13949 w 45768"/>
              <a:gd name="connsiteY1" fmla="*/ 79378 h 139708"/>
              <a:gd name="connsiteX2" fmla="*/ 1249 w 45768"/>
              <a:gd name="connsiteY2" fmla="*/ 139703 h 139708"/>
              <a:gd name="connsiteX3" fmla="*/ 4424 w 45768"/>
              <a:gd name="connsiteY3" fmla="*/ 82553 h 139708"/>
              <a:gd name="connsiteX4" fmla="*/ 45699 w 45768"/>
              <a:gd name="connsiteY4" fmla="*/ 3 h 13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68" h="139708">
                <a:moveTo>
                  <a:pt x="45699" y="3"/>
                </a:moveTo>
                <a:cubicBezTo>
                  <a:pt x="47286" y="-526"/>
                  <a:pt x="21357" y="56095"/>
                  <a:pt x="13949" y="79378"/>
                </a:cubicBezTo>
                <a:cubicBezTo>
                  <a:pt x="6541" y="102661"/>
                  <a:pt x="2836" y="139174"/>
                  <a:pt x="1249" y="139703"/>
                </a:cubicBezTo>
                <a:cubicBezTo>
                  <a:pt x="-338" y="140232"/>
                  <a:pt x="-1397" y="103720"/>
                  <a:pt x="4424" y="82553"/>
                </a:cubicBezTo>
                <a:cubicBezTo>
                  <a:pt x="10245" y="61386"/>
                  <a:pt x="44112" y="532"/>
                  <a:pt x="45699" y="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8B697D66-6C9C-6DA1-460B-405F09B90E8A}"/>
              </a:ext>
            </a:extLst>
          </p:cNvPr>
          <p:cNvSpPr/>
          <p:nvPr/>
        </p:nvSpPr>
        <p:spPr>
          <a:xfrm>
            <a:off x="5168817" y="5641975"/>
            <a:ext cx="85830" cy="124196"/>
          </a:xfrm>
          <a:custGeom>
            <a:avLst/>
            <a:gdLst>
              <a:gd name="connsiteX0" fmla="*/ 83 w 85830"/>
              <a:gd name="connsiteY0" fmla="*/ 0 h 124196"/>
              <a:gd name="connsiteX1" fmla="*/ 69933 w 85830"/>
              <a:gd name="connsiteY1" fmla="*/ 44450 h 124196"/>
              <a:gd name="connsiteX2" fmla="*/ 69933 w 85830"/>
              <a:gd name="connsiteY2" fmla="*/ 73025 h 124196"/>
              <a:gd name="connsiteX3" fmla="*/ 31833 w 85830"/>
              <a:gd name="connsiteY3" fmla="*/ 123825 h 124196"/>
              <a:gd name="connsiteX4" fmla="*/ 85808 w 85830"/>
              <a:gd name="connsiteY4" fmla="*/ 44450 h 124196"/>
              <a:gd name="connsiteX5" fmla="*/ 83 w 85830"/>
              <a:gd name="connsiteY5" fmla="*/ 0 h 124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830" h="124196">
                <a:moveTo>
                  <a:pt x="83" y="0"/>
                </a:moveTo>
                <a:cubicBezTo>
                  <a:pt x="-2563" y="0"/>
                  <a:pt x="58291" y="32279"/>
                  <a:pt x="69933" y="44450"/>
                </a:cubicBezTo>
                <a:cubicBezTo>
                  <a:pt x="81575" y="56621"/>
                  <a:pt x="76283" y="59796"/>
                  <a:pt x="69933" y="73025"/>
                </a:cubicBezTo>
                <a:cubicBezTo>
                  <a:pt x="63583" y="86254"/>
                  <a:pt x="29187" y="128587"/>
                  <a:pt x="31833" y="123825"/>
                </a:cubicBezTo>
                <a:cubicBezTo>
                  <a:pt x="34479" y="119063"/>
                  <a:pt x="84221" y="62971"/>
                  <a:pt x="85808" y="44450"/>
                </a:cubicBezTo>
                <a:cubicBezTo>
                  <a:pt x="87395" y="25929"/>
                  <a:pt x="2729" y="0"/>
                  <a:pt x="83" y="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6DC384CC-704C-D83E-24D5-34B0E03CB2F7}"/>
              </a:ext>
            </a:extLst>
          </p:cNvPr>
          <p:cNvSpPr/>
          <p:nvPr/>
        </p:nvSpPr>
        <p:spPr>
          <a:xfrm>
            <a:off x="5181486" y="5664155"/>
            <a:ext cx="105007" cy="174751"/>
          </a:xfrm>
          <a:custGeom>
            <a:avLst/>
            <a:gdLst>
              <a:gd name="connsiteX0" fmla="*/ 104889 w 105007"/>
              <a:gd name="connsiteY0" fmla="*/ 45 h 174751"/>
              <a:gd name="connsiteX1" fmla="*/ 85839 w 105007"/>
              <a:gd name="connsiteY1" fmla="*/ 95295 h 174751"/>
              <a:gd name="connsiteX2" fmla="*/ 69964 w 105007"/>
              <a:gd name="connsiteY2" fmla="*/ 123870 h 174751"/>
              <a:gd name="connsiteX3" fmla="*/ 114 w 105007"/>
              <a:gd name="connsiteY3" fmla="*/ 174670 h 174751"/>
              <a:gd name="connsiteX4" fmla="*/ 54089 w 105007"/>
              <a:gd name="connsiteY4" fmla="*/ 111170 h 174751"/>
              <a:gd name="connsiteX5" fmla="*/ 76314 w 105007"/>
              <a:gd name="connsiteY5" fmla="*/ 82595 h 174751"/>
              <a:gd name="connsiteX6" fmla="*/ 104889 w 105007"/>
              <a:gd name="connsiteY6" fmla="*/ 45 h 174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07" h="174751">
                <a:moveTo>
                  <a:pt x="104889" y="45"/>
                </a:moveTo>
                <a:cubicBezTo>
                  <a:pt x="106477" y="2162"/>
                  <a:pt x="91660" y="74658"/>
                  <a:pt x="85839" y="95295"/>
                </a:cubicBezTo>
                <a:cubicBezTo>
                  <a:pt x="80018" y="115932"/>
                  <a:pt x="84251" y="110641"/>
                  <a:pt x="69964" y="123870"/>
                </a:cubicBezTo>
                <a:cubicBezTo>
                  <a:pt x="55676" y="137099"/>
                  <a:pt x="2760" y="176787"/>
                  <a:pt x="114" y="174670"/>
                </a:cubicBezTo>
                <a:cubicBezTo>
                  <a:pt x="-2532" y="172553"/>
                  <a:pt x="41389" y="126516"/>
                  <a:pt x="54089" y="111170"/>
                </a:cubicBezTo>
                <a:cubicBezTo>
                  <a:pt x="66789" y="95824"/>
                  <a:pt x="69435" y="94766"/>
                  <a:pt x="76314" y="82595"/>
                </a:cubicBezTo>
                <a:cubicBezTo>
                  <a:pt x="83193" y="70424"/>
                  <a:pt x="103301" y="-2072"/>
                  <a:pt x="104889" y="4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0AB7A3AC-AFF4-D721-8CDA-D692D5774284}"/>
              </a:ext>
            </a:extLst>
          </p:cNvPr>
          <p:cNvSpPr/>
          <p:nvPr/>
        </p:nvSpPr>
        <p:spPr>
          <a:xfrm>
            <a:off x="5158925" y="5683245"/>
            <a:ext cx="163772" cy="159218"/>
          </a:xfrm>
          <a:custGeom>
            <a:avLst/>
            <a:gdLst>
              <a:gd name="connsiteX0" fmla="*/ 108400 w 163772"/>
              <a:gd name="connsiteY0" fmla="*/ 5 h 159218"/>
              <a:gd name="connsiteX1" fmla="*/ 159200 w 163772"/>
              <a:gd name="connsiteY1" fmla="*/ 47630 h 159218"/>
              <a:gd name="connsiteX2" fmla="*/ 159200 w 163772"/>
              <a:gd name="connsiteY2" fmla="*/ 76205 h 159218"/>
              <a:gd name="connsiteX3" fmla="*/ 140150 w 163772"/>
              <a:gd name="connsiteY3" fmla="*/ 101605 h 159218"/>
              <a:gd name="connsiteX4" fmla="*/ 79825 w 163772"/>
              <a:gd name="connsiteY4" fmla="*/ 146055 h 159218"/>
              <a:gd name="connsiteX5" fmla="*/ 450 w 163772"/>
              <a:gd name="connsiteY5" fmla="*/ 158755 h 159218"/>
              <a:gd name="connsiteX6" fmla="*/ 117925 w 163772"/>
              <a:gd name="connsiteY6" fmla="*/ 133355 h 159218"/>
              <a:gd name="connsiteX7" fmla="*/ 162375 w 163772"/>
              <a:gd name="connsiteY7" fmla="*/ 50805 h 159218"/>
              <a:gd name="connsiteX8" fmla="*/ 108400 w 163772"/>
              <a:gd name="connsiteY8" fmla="*/ 5 h 159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772" h="159218">
                <a:moveTo>
                  <a:pt x="108400" y="5"/>
                </a:moveTo>
                <a:cubicBezTo>
                  <a:pt x="107871" y="-524"/>
                  <a:pt x="150733" y="34930"/>
                  <a:pt x="159200" y="47630"/>
                </a:cubicBezTo>
                <a:cubicBezTo>
                  <a:pt x="167667" y="60330"/>
                  <a:pt x="162375" y="67209"/>
                  <a:pt x="159200" y="76205"/>
                </a:cubicBezTo>
                <a:cubicBezTo>
                  <a:pt x="156025" y="85201"/>
                  <a:pt x="153379" y="89963"/>
                  <a:pt x="140150" y="101605"/>
                </a:cubicBezTo>
                <a:cubicBezTo>
                  <a:pt x="126921" y="113247"/>
                  <a:pt x="103108" y="136530"/>
                  <a:pt x="79825" y="146055"/>
                </a:cubicBezTo>
                <a:cubicBezTo>
                  <a:pt x="56542" y="155580"/>
                  <a:pt x="-5900" y="160872"/>
                  <a:pt x="450" y="158755"/>
                </a:cubicBezTo>
                <a:cubicBezTo>
                  <a:pt x="6800" y="156638"/>
                  <a:pt x="90938" y="151347"/>
                  <a:pt x="117925" y="133355"/>
                </a:cubicBezTo>
                <a:cubicBezTo>
                  <a:pt x="144912" y="115363"/>
                  <a:pt x="159200" y="68268"/>
                  <a:pt x="162375" y="50805"/>
                </a:cubicBezTo>
                <a:cubicBezTo>
                  <a:pt x="165550" y="33343"/>
                  <a:pt x="108929" y="534"/>
                  <a:pt x="108400" y="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D2D249BA-94A8-D36B-D657-9DA2FC97BF6B}"/>
              </a:ext>
            </a:extLst>
          </p:cNvPr>
          <p:cNvSpPr/>
          <p:nvPr/>
        </p:nvSpPr>
        <p:spPr>
          <a:xfrm>
            <a:off x="5359032" y="5711801"/>
            <a:ext cx="76670" cy="76279"/>
          </a:xfrm>
          <a:custGeom>
            <a:avLst/>
            <a:gdLst>
              <a:gd name="connsiteX0" fmla="*/ 368 w 76670"/>
              <a:gd name="connsiteY0" fmla="*/ 24 h 76279"/>
              <a:gd name="connsiteX1" fmla="*/ 41643 w 76670"/>
              <a:gd name="connsiteY1" fmla="*/ 44474 h 76279"/>
              <a:gd name="connsiteX2" fmla="*/ 73393 w 76670"/>
              <a:gd name="connsiteY2" fmla="*/ 76224 h 76279"/>
              <a:gd name="connsiteX3" fmla="*/ 67043 w 76670"/>
              <a:gd name="connsiteY3" fmla="*/ 50824 h 76279"/>
              <a:gd name="connsiteX4" fmla="*/ 368 w 76670"/>
              <a:gd name="connsiteY4" fmla="*/ 24 h 7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670" h="76279">
                <a:moveTo>
                  <a:pt x="368" y="24"/>
                </a:moveTo>
                <a:cubicBezTo>
                  <a:pt x="-3865" y="-1034"/>
                  <a:pt x="29472" y="31774"/>
                  <a:pt x="41643" y="44474"/>
                </a:cubicBezTo>
                <a:cubicBezTo>
                  <a:pt x="53814" y="57174"/>
                  <a:pt x="69160" y="75166"/>
                  <a:pt x="73393" y="76224"/>
                </a:cubicBezTo>
                <a:cubicBezTo>
                  <a:pt x="77626" y="77282"/>
                  <a:pt x="79743" y="62995"/>
                  <a:pt x="67043" y="50824"/>
                </a:cubicBezTo>
                <a:cubicBezTo>
                  <a:pt x="54343" y="38653"/>
                  <a:pt x="4601" y="1082"/>
                  <a:pt x="368" y="2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C7F5B17D-BECC-CEE6-226B-9E8F6B8F863F}"/>
              </a:ext>
            </a:extLst>
          </p:cNvPr>
          <p:cNvSpPr/>
          <p:nvPr/>
        </p:nvSpPr>
        <p:spPr>
          <a:xfrm>
            <a:off x="5359104" y="5702286"/>
            <a:ext cx="76536" cy="101649"/>
          </a:xfrm>
          <a:custGeom>
            <a:avLst/>
            <a:gdLst>
              <a:gd name="connsiteX0" fmla="*/ 16171 w 76536"/>
              <a:gd name="connsiteY0" fmla="*/ 14 h 101649"/>
              <a:gd name="connsiteX1" fmla="*/ 16171 w 76536"/>
              <a:gd name="connsiteY1" fmla="*/ 73039 h 101649"/>
              <a:gd name="connsiteX2" fmla="*/ 38396 w 76536"/>
              <a:gd name="connsiteY2" fmla="*/ 101614 h 101649"/>
              <a:gd name="connsiteX3" fmla="*/ 76496 w 76536"/>
              <a:gd name="connsiteY3" fmla="*/ 79389 h 101649"/>
              <a:gd name="connsiteX4" fmla="*/ 44746 w 76536"/>
              <a:gd name="connsiteY4" fmla="*/ 98439 h 101649"/>
              <a:gd name="connsiteX5" fmla="*/ 296 w 76536"/>
              <a:gd name="connsiteY5" fmla="*/ 79389 h 101649"/>
              <a:gd name="connsiteX6" fmla="*/ 16171 w 76536"/>
              <a:gd name="connsiteY6" fmla="*/ 14 h 101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536" h="101649">
                <a:moveTo>
                  <a:pt x="16171" y="14"/>
                </a:moveTo>
                <a:cubicBezTo>
                  <a:pt x="18817" y="-1044"/>
                  <a:pt x="12467" y="56106"/>
                  <a:pt x="16171" y="73039"/>
                </a:cubicBezTo>
                <a:cubicBezTo>
                  <a:pt x="19875" y="89972"/>
                  <a:pt x="28342" y="100556"/>
                  <a:pt x="38396" y="101614"/>
                </a:cubicBezTo>
                <a:cubicBezTo>
                  <a:pt x="48450" y="102672"/>
                  <a:pt x="75438" y="79918"/>
                  <a:pt x="76496" y="79389"/>
                </a:cubicBezTo>
                <a:cubicBezTo>
                  <a:pt x="77554" y="78860"/>
                  <a:pt x="57446" y="98439"/>
                  <a:pt x="44746" y="98439"/>
                </a:cubicBezTo>
                <a:cubicBezTo>
                  <a:pt x="32046" y="98439"/>
                  <a:pt x="2942" y="91560"/>
                  <a:pt x="296" y="79389"/>
                </a:cubicBezTo>
                <a:cubicBezTo>
                  <a:pt x="-2350" y="67218"/>
                  <a:pt x="13525" y="1072"/>
                  <a:pt x="16171" y="1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BAC46C3A-9534-1FC4-9618-8984C9C9CC01}"/>
              </a:ext>
            </a:extLst>
          </p:cNvPr>
          <p:cNvSpPr/>
          <p:nvPr/>
        </p:nvSpPr>
        <p:spPr>
          <a:xfrm>
            <a:off x="5285600" y="5801434"/>
            <a:ext cx="208365" cy="120042"/>
          </a:xfrm>
          <a:custGeom>
            <a:avLst/>
            <a:gdLst>
              <a:gd name="connsiteX0" fmla="*/ 64275 w 208365"/>
              <a:gd name="connsiteY0" fmla="*/ 2466 h 120042"/>
              <a:gd name="connsiteX1" fmla="*/ 23000 w 208365"/>
              <a:gd name="connsiteY1" fmla="*/ 62791 h 120042"/>
              <a:gd name="connsiteX2" fmla="*/ 64275 w 208365"/>
              <a:gd name="connsiteY2" fmla="*/ 94541 h 120042"/>
              <a:gd name="connsiteX3" fmla="*/ 118250 w 208365"/>
              <a:gd name="connsiteY3" fmla="*/ 119941 h 120042"/>
              <a:gd name="connsiteX4" fmla="*/ 162700 w 208365"/>
              <a:gd name="connsiteY4" fmla="*/ 85016 h 120042"/>
              <a:gd name="connsiteX5" fmla="*/ 207150 w 208365"/>
              <a:gd name="connsiteY5" fmla="*/ 2466 h 120042"/>
              <a:gd name="connsiteX6" fmla="*/ 191275 w 208365"/>
              <a:gd name="connsiteY6" fmla="*/ 27866 h 120042"/>
              <a:gd name="connsiteX7" fmla="*/ 143650 w 208365"/>
              <a:gd name="connsiteY7" fmla="*/ 91366 h 120042"/>
              <a:gd name="connsiteX8" fmla="*/ 96025 w 208365"/>
              <a:gd name="connsiteY8" fmla="*/ 75491 h 120042"/>
              <a:gd name="connsiteX9" fmla="*/ 26175 w 208365"/>
              <a:gd name="connsiteY9" fmla="*/ 53266 h 120042"/>
              <a:gd name="connsiteX10" fmla="*/ 775 w 208365"/>
              <a:gd name="connsiteY10" fmla="*/ 65966 h 120042"/>
              <a:gd name="connsiteX11" fmla="*/ 64275 w 208365"/>
              <a:gd name="connsiteY11" fmla="*/ 2466 h 12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8365" h="120042">
                <a:moveTo>
                  <a:pt x="64275" y="2466"/>
                </a:moveTo>
                <a:cubicBezTo>
                  <a:pt x="67979" y="1937"/>
                  <a:pt x="23000" y="47445"/>
                  <a:pt x="23000" y="62791"/>
                </a:cubicBezTo>
                <a:cubicBezTo>
                  <a:pt x="23000" y="78137"/>
                  <a:pt x="48400" y="85016"/>
                  <a:pt x="64275" y="94541"/>
                </a:cubicBezTo>
                <a:cubicBezTo>
                  <a:pt x="80150" y="104066"/>
                  <a:pt x="101846" y="121528"/>
                  <a:pt x="118250" y="119941"/>
                </a:cubicBezTo>
                <a:cubicBezTo>
                  <a:pt x="134654" y="118354"/>
                  <a:pt x="147883" y="104595"/>
                  <a:pt x="162700" y="85016"/>
                </a:cubicBezTo>
                <a:cubicBezTo>
                  <a:pt x="177517" y="65437"/>
                  <a:pt x="207150" y="2466"/>
                  <a:pt x="207150" y="2466"/>
                </a:cubicBezTo>
                <a:cubicBezTo>
                  <a:pt x="211913" y="-7059"/>
                  <a:pt x="201858" y="13049"/>
                  <a:pt x="191275" y="27866"/>
                </a:cubicBezTo>
                <a:cubicBezTo>
                  <a:pt x="180692" y="42683"/>
                  <a:pt x="159525" y="83429"/>
                  <a:pt x="143650" y="91366"/>
                </a:cubicBezTo>
                <a:cubicBezTo>
                  <a:pt x="127775" y="99303"/>
                  <a:pt x="96025" y="75491"/>
                  <a:pt x="96025" y="75491"/>
                </a:cubicBezTo>
                <a:cubicBezTo>
                  <a:pt x="76446" y="69141"/>
                  <a:pt x="42050" y="54854"/>
                  <a:pt x="26175" y="53266"/>
                </a:cubicBezTo>
                <a:cubicBezTo>
                  <a:pt x="10300" y="51679"/>
                  <a:pt x="-3458" y="73374"/>
                  <a:pt x="775" y="65966"/>
                </a:cubicBezTo>
                <a:cubicBezTo>
                  <a:pt x="5008" y="58558"/>
                  <a:pt x="60571" y="2995"/>
                  <a:pt x="64275" y="246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1E56C05F-0E9B-13F6-8093-7A9E602969DC}"/>
              </a:ext>
            </a:extLst>
          </p:cNvPr>
          <p:cNvSpPr/>
          <p:nvPr/>
        </p:nvSpPr>
        <p:spPr>
          <a:xfrm>
            <a:off x="5314950" y="5803064"/>
            <a:ext cx="196506" cy="62475"/>
          </a:xfrm>
          <a:custGeom>
            <a:avLst/>
            <a:gdLst>
              <a:gd name="connsiteX0" fmla="*/ 0 w 196506"/>
              <a:gd name="connsiteY0" fmla="*/ 23061 h 62475"/>
              <a:gd name="connsiteX1" fmla="*/ 66675 w 196506"/>
              <a:gd name="connsiteY1" fmla="*/ 54811 h 62475"/>
              <a:gd name="connsiteX2" fmla="*/ 107950 w 196506"/>
              <a:gd name="connsiteY2" fmla="*/ 57986 h 62475"/>
              <a:gd name="connsiteX3" fmla="*/ 193675 w 196506"/>
              <a:gd name="connsiteY3" fmla="*/ 836 h 62475"/>
              <a:gd name="connsiteX4" fmla="*/ 171450 w 196506"/>
              <a:gd name="connsiteY4" fmla="*/ 26236 h 62475"/>
              <a:gd name="connsiteX5" fmla="*/ 127000 w 196506"/>
              <a:gd name="connsiteY5" fmla="*/ 57986 h 62475"/>
              <a:gd name="connsiteX6" fmla="*/ 66675 w 196506"/>
              <a:gd name="connsiteY6" fmla="*/ 38936 h 62475"/>
              <a:gd name="connsiteX7" fmla="*/ 0 w 196506"/>
              <a:gd name="connsiteY7" fmla="*/ 23061 h 6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506" h="62475">
                <a:moveTo>
                  <a:pt x="0" y="23061"/>
                </a:moveTo>
                <a:cubicBezTo>
                  <a:pt x="0" y="25707"/>
                  <a:pt x="48683" y="48990"/>
                  <a:pt x="66675" y="54811"/>
                </a:cubicBezTo>
                <a:cubicBezTo>
                  <a:pt x="84667" y="60632"/>
                  <a:pt x="86783" y="66982"/>
                  <a:pt x="107950" y="57986"/>
                </a:cubicBezTo>
                <a:cubicBezTo>
                  <a:pt x="129117" y="48990"/>
                  <a:pt x="193675" y="836"/>
                  <a:pt x="193675" y="836"/>
                </a:cubicBezTo>
                <a:cubicBezTo>
                  <a:pt x="204258" y="-4456"/>
                  <a:pt x="182563" y="16711"/>
                  <a:pt x="171450" y="26236"/>
                </a:cubicBezTo>
                <a:cubicBezTo>
                  <a:pt x="160338" y="35761"/>
                  <a:pt x="144462" y="55869"/>
                  <a:pt x="127000" y="57986"/>
                </a:cubicBezTo>
                <a:cubicBezTo>
                  <a:pt x="109538" y="60103"/>
                  <a:pt x="82021" y="42111"/>
                  <a:pt x="66675" y="38936"/>
                </a:cubicBezTo>
                <a:cubicBezTo>
                  <a:pt x="51329" y="35761"/>
                  <a:pt x="0" y="20415"/>
                  <a:pt x="0" y="2306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64C1C100-54EE-077F-F96B-03889ECAD2A7}"/>
              </a:ext>
            </a:extLst>
          </p:cNvPr>
          <p:cNvSpPr/>
          <p:nvPr/>
        </p:nvSpPr>
        <p:spPr>
          <a:xfrm>
            <a:off x="5470491" y="5752502"/>
            <a:ext cx="78452" cy="143482"/>
          </a:xfrm>
          <a:custGeom>
            <a:avLst/>
            <a:gdLst>
              <a:gd name="connsiteX0" fmla="*/ 76234 w 78452"/>
              <a:gd name="connsiteY0" fmla="*/ 598 h 143482"/>
              <a:gd name="connsiteX1" fmla="*/ 34959 w 78452"/>
              <a:gd name="connsiteY1" fmla="*/ 99023 h 143482"/>
              <a:gd name="connsiteX2" fmla="*/ 34 w 78452"/>
              <a:gd name="connsiteY2" fmla="*/ 143473 h 143482"/>
              <a:gd name="connsiteX3" fmla="*/ 41309 w 78452"/>
              <a:gd name="connsiteY3" fmla="*/ 95848 h 143482"/>
              <a:gd name="connsiteX4" fmla="*/ 69884 w 78452"/>
              <a:gd name="connsiteY4" fmla="*/ 57748 h 143482"/>
              <a:gd name="connsiteX5" fmla="*/ 76234 w 78452"/>
              <a:gd name="connsiteY5" fmla="*/ 598 h 14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452" h="143482">
                <a:moveTo>
                  <a:pt x="76234" y="598"/>
                </a:moveTo>
                <a:cubicBezTo>
                  <a:pt x="70413" y="7477"/>
                  <a:pt x="47659" y="75211"/>
                  <a:pt x="34959" y="99023"/>
                </a:cubicBezTo>
                <a:cubicBezTo>
                  <a:pt x="22259" y="122836"/>
                  <a:pt x="-1024" y="144002"/>
                  <a:pt x="34" y="143473"/>
                </a:cubicBezTo>
                <a:cubicBezTo>
                  <a:pt x="1092" y="142944"/>
                  <a:pt x="29667" y="110135"/>
                  <a:pt x="41309" y="95848"/>
                </a:cubicBezTo>
                <a:cubicBezTo>
                  <a:pt x="52951" y="81561"/>
                  <a:pt x="69884" y="57748"/>
                  <a:pt x="69884" y="57748"/>
                </a:cubicBezTo>
                <a:cubicBezTo>
                  <a:pt x="75176" y="48223"/>
                  <a:pt x="82055" y="-6281"/>
                  <a:pt x="76234" y="59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999AB4BF-CF3A-833D-173D-F8CCEA0004F6}"/>
              </a:ext>
            </a:extLst>
          </p:cNvPr>
          <p:cNvSpPr/>
          <p:nvPr/>
        </p:nvSpPr>
        <p:spPr>
          <a:xfrm>
            <a:off x="5489335" y="5815757"/>
            <a:ext cx="171976" cy="185620"/>
          </a:xfrm>
          <a:custGeom>
            <a:avLst/>
            <a:gdLst>
              <a:gd name="connsiteX0" fmla="*/ 25640 w 171976"/>
              <a:gd name="connsiteY0" fmla="*/ 843 h 185620"/>
              <a:gd name="connsiteX1" fmla="*/ 139940 w 171976"/>
              <a:gd name="connsiteY1" fmla="*/ 64343 h 185620"/>
              <a:gd name="connsiteX2" fmla="*/ 171690 w 171976"/>
              <a:gd name="connsiteY2" fmla="*/ 70693 h 185620"/>
              <a:gd name="connsiteX3" fmla="*/ 127240 w 171976"/>
              <a:gd name="connsiteY3" fmla="*/ 127843 h 185620"/>
              <a:gd name="connsiteX4" fmla="*/ 105015 w 171976"/>
              <a:gd name="connsiteY4" fmla="*/ 172293 h 185620"/>
              <a:gd name="connsiteX5" fmla="*/ 79615 w 171976"/>
              <a:gd name="connsiteY5" fmla="*/ 175468 h 185620"/>
              <a:gd name="connsiteX6" fmla="*/ 31990 w 171976"/>
              <a:gd name="connsiteY6" fmla="*/ 169118 h 185620"/>
              <a:gd name="connsiteX7" fmla="*/ 54215 w 171976"/>
              <a:gd name="connsiteY7" fmla="*/ 184993 h 185620"/>
              <a:gd name="connsiteX8" fmla="*/ 240 w 171976"/>
              <a:gd name="connsiteY8" fmla="*/ 143718 h 185620"/>
              <a:gd name="connsiteX9" fmla="*/ 79615 w 171976"/>
              <a:gd name="connsiteY9" fmla="*/ 178643 h 185620"/>
              <a:gd name="connsiteX10" fmla="*/ 105015 w 171976"/>
              <a:gd name="connsiteY10" fmla="*/ 140543 h 185620"/>
              <a:gd name="connsiteX11" fmla="*/ 155815 w 171976"/>
              <a:gd name="connsiteY11" fmla="*/ 57993 h 185620"/>
              <a:gd name="connsiteX12" fmla="*/ 108190 w 171976"/>
              <a:gd name="connsiteY12" fmla="*/ 29418 h 185620"/>
              <a:gd name="connsiteX13" fmla="*/ 25640 w 171976"/>
              <a:gd name="connsiteY13" fmla="*/ 843 h 18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1976" h="185620">
                <a:moveTo>
                  <a:pt x="25640" y="843"/>
                </a:moveTo>
                <a:cubicBezTo>
                  <a:pt x="30932" y="6664"/>
                  <a:pt x="115598" y="52701"/>
                  <a:pt x="139940" y="64343"/>
                </a:cubicBezTo>
                <a:cubicBezTo>
                  <a:pt x="164282" y="75985"/>
                  <a:pt x="173807" y="60110"/>
                  <a:pt x="171690" y="70693"/>
                </a:cubicBezTo>
                <a:cubicBezTo>
                  <a:pt x="169573" y="81276"/>
                  <a:pt x="138352" y="110910"/>
                  <a:pt x="127240" y="127843"/>
                </a:cubicBezTo>
                <a:cubicBezTo>
                  <a:pt x="116128" y="144776"/>
                  <a:pt x="112952" y="164356"/>
                  <a:pt x="105015" y="172293"/>
                </a:cubicBezTo>
                <a:cubicBezTo>
                  <a:pt x="97078" y="180230"/>
                  <a:pt x="91786" y="175997"/>
                  <a:pt x="79615" y="175468"/>
                </a:cubicBezTo>
                <a:cubicBezTo>
                  <a:pt x="67444" y="174939"/>
                  <a:pt x="36223" y="167531"/>
                  <a:pt x="31990" y="169118"/>
                </a:cubicBezTo>
                <a:cubicBezTo>
                  <a:pt x="27757" y="170705"/>
                  <a:pt x="59507" y="189226"/>
                  <a:pt x="54215" y="184993"/>
                </a:cubicBezTo>
                <a:cubicBezTo>
                  <a:pt x="48923" y="180760"/>
                  <a:pt x="-3993" y="144776"/>
                  <a:pt x="240" y="143718"/>
                </a:cubicBezTo>
                <a:cubicBezTo>
                  <a:pt x="4473" y="142660"/>
                  <a:pt x="62153" y="179172"/>
                  <a:pt x="79615" y="178643"/>
                </a:cubicBezTo>
                <a:cubicBezTo>
                  <a:pt x="97077" y="178114"/>
                  <a:pt x="92315" y="160651"/>
                  <a:pt x="105015" y="140543"/>
                </a:cubicBezTo>
                <a:cubicBezTo>
                  <a:pt x="117715" y="120435"/>
                  <a:pt x="155286" y="76514"/>
                  <a:pt x="155815" y="57993"/>
                </a:cubicBezTo>
                <a:cubicBezTo>
                  <a:pt x="156344" y="39472"/>
                  <a:pt x="128298" y="37885"/>
                  <a:pt x="108190" y="29418"/>
                </a:cubicBezTo>
                <a:cubicBezTo>
                  <a:pt x="88082" y="20951"/>
                  <a:pt x="20348" y="-4978"/>
                  <a:pt x="25640" y="84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74D5F8A0-3188-FB64-DEA3-CC93428B4972}"/>
              </a:ext>
            </a:extLst>
          </p:cNvPr>
          <p:cNvSpPr/>
          <p:nvPr/>
        </p:nvSpPr>
        <p:spPr>
          <a:xfrm>
            <a:off x="5467347" y="5807048"/>
            <a:ext cx="130447" cy="161959"/>
          </a:xfrm>
          <a:custGeom>
            <a:avLst/>
            <a:gdLst>
              <a:gd name="connsiteX0" fmla="*/ 3 w 130447"/>
              <a:gd name="connsiteY0" fmla="*/ 114327 h 161959"/>
              <a:gd name="connsiteX1" fmla="*/ 79378 w 130447"/>
              <a:gd name="connsiteY1" fmla="*/ 63527 h 161959"/>
              <a:gd name="connsiteX2" fmla="*/ 104778 w 130447"/>
              <a:gd name="connsiteY2" fmla="*/ 85752 h 161959"/>
              <a:gd name="connsiteX3" fmla="*/ 95253 w 130447"/>
              <a:gd name="connsiteY3" fmla="*/ 117502 h 161959"/>
              <a:gd name="connsiteX4" fmla="*/ 38103 w 130447"/>
              <a:gd name="connsiteY4" fmla="*/ 161952 h 161959"/>
              <a:gd name="connsiteX5" fmla="*/ 111128 w 130447"/>
              <a:gd name="connsiteY5" fmla="*/ 120677 h 161959"/>
              <a:gd name="connsiteX6" fmla="*/ 130178 w 130447"/>
              <a:gd name="connsiteY6" fmla="*/ 76227 h 161959"/>
              <a:gd name="connsiteX7" fmla="*/ 101603 w 130447"/>
              <a:gd name="connsiteY7" fmla="*/ 41302 h 161959"/>
              <a:gd name="connsiteX8" fmla="*/ 101603 w 130447"/>
              <a:gd name="connsiteY8" fmla="*/ 27 h 161959"/>
              <a:gd name="connsiteX9" fmla="*/ 76203 w 130447"/>
              <a:gd name="connsiteY9" fmla="*/ 47652 h 161959"/>
              <a:gd name="connsiteX10" fmla="*/ 3 w 130447"/>
              <a:gd name="connsiteY10" fmla="*/ 114327 h 161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447" h="161959">
                <a:moveTo>
                  <a:pt x="3" y="114327"/>
                </a:moveTo>
                <a:cubicBezTo>
                  <a:pt x="532" y="116973"/>
                  <a:pt x="61915" y="68290"/>
                  <a:pt x="79378" y="63527"/>
                </a:cubicBezTo>
                <a:cubicBezTo>
                  <a:pt x="96841" y="58764"/>
                  <a:pt x="102132" y="76756"/>
                  <a:pt x="104778" y="85752"/>
                </a:cubicBezTo>
                <a:cubicBezTo>
                  <a:pt x="107424" y="94748"/>
                  <a:pt x="106365" y="104802"/>
                  <a:pt x="95253" y="117502"/>
                </a:cubicBezTo>
                <a:cubicBezTo>
                  <a:pt x="84141" y="130202"/>
                  <a:pt x="35457" y="161423"/>
                  <a:pt x="38103" y="161952"/>
                </a:cubicBezTo>
                <a:cubicBezTo>
                  <a:pt x="40749" y="162481"/>
                  <a:pt x="95782" y="134965"/>
                  <a:pt x="111128" y="120677"/>
                </a:cubicBezTo>
                <a:cubicBezTo>
                  <a:pt x="126474" y="106389"/>
                  <a:pt x="131765" y="89456"/>
                  <a:pt x="130178" y="76227"/>
                </a:cubicBezTo>
                <a:cubicBezTo>
                  <a:pt x="128591" y="62998"/>
                  <a:pt x="106366" y="54002"/>
                  <a:pt x="101603" y="41302"/>
                </a:cubicBezTo>
                <a:cubicBezTo>
                  <a:pt x="96840" y="28602"/>
                  <a:pt x="105836" y="-1031"/>
                  <a:pt x="101603" y="27"/>
                </a:cubicBezTo>
                <a:cubicBezTo>
                  <a:pt x="97370" y="1085"/>
                  <a:pt x="89961" y="30719"/>
                  <a:pt x="76203" y="47652"/>
                </a:cubicBezTo>
                <a:cubicBezTo>
                  <a:pt x="62445" y="64585"/>
                  <a:pt x="-526" y="111681"/>
                  <a:pt x="3" y="11432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DD5F3894-FDED-365B-EFF8-4D73AF752497}"/>
              </a:ext>
            </a:extLst>
          </p:cNvPr>
          <p:cNvSpPr/>
          <p:nvPr/>
        </p:nvSpPr>
        <p:spPr>
          <a:xfrm>
            <a:off x="1015746" y="2907777"/>
            <a:ext cx="292487" cy="147741"/>
          </a:xfrm>
          <a:custGeom>
            <a:avLst/>
            <a:gdLst>
              <a:gd name="connsiteX0" fmla="*/ 57404 w 292487"/>
              <a:gd name="connsiteY0" fmla="*/ 523 h 147741"/>
              <a:gd name="connsiteX1" fmla="*/ 51054 w 292487"/>
              <a:gd name="connsiteY1" fmla="*/ 117998 h 147741"/>
              <a:gd name="connsiteX2" fmla="*/ 51054 w 292487"/>
              <a:gd name="connsiteY2" fmla="*/ 133873 h 147741"/>
              <a:gd name="connsiteX3" fmla="*/ 9779 w 292487"/>
              <a:gd name="connsiteY3" fmla="*/ 140223 h 147741"/>
              <a:gd name="connsiteX4" fmla="*/ 260604 w 292487"/>
              <a:gd name="connsiteY4" fmla="*/ 146573 h 147741"/>
              <a:gd name="connsiteX5" fmla="*/ 251079 w 292487"/>
              <a:gd name="connsiteY5" fmla="*/ 114823 h 147741"/>
              <a:gd name="connsiteX6" fmla="*/ 292354 w 292487"/>
              <a:gd name="connsiteY6" fmla="*/ 140223 h 147741"/>
              <a:gd name="connsiteX7" fmla="*/ 260604 w 292487"/>
              <a:gd name="connsiteY7" fmla="*/ 70373 h 147741"/>
              <a:gd name="connsiteX8" fmla="*/ 168529 w 292487"/>
              <a:gd name="connsiteY8" fmla="*/ 73548 h 147741"/>
              <a:gd name="connsiteX9" fmla="*/ 101854 w 292487"/>
              <a:gd name="connsiteY9" fmla="*/ 73548 h 147741"/>
              <a:gd name="connsiteX10" fmla="*/ 57404 w 292487"/>
              <a:gd name="connsiteY10" fmla="*/ 523 h 14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2487" h="147741">
                <a:moveTo>
                  <a:pt x="57404" y="523"/>
                </a:moveTo>
                <a:cubicBezTo>
                  <a:pt x="48937" y="7931"/>
                  <a:pt x="51054" y="117998"/>
                  <a:pt x="51054" y="117998"/>
                </a:cubicBezTo>
                <a:cubicBezTo>
                  <a:pt x="49996" y="140223"/>
                  <a:pt x="57933" y="130169"/>
                  <a:pt x="51054" y="133873"/>
                </a:cubicBezTo>
                <a:cubicBezTo>
                  <a:pt x="44175" y="137577"/>
                  <a:pt x="-25146" y="138106"/>
                  <a:pt x="9779" y="140223"/>
                </a:cubicBezTo>
                <a:cubicBezTo>
                  <a:pt x="44704" y="142340"/>
                  <a:pt x="220387" y="150806"/>
                  <a:pt x="260604" y="146573"/>
                </a:cubicBezTo>
                <a:cubicBezTo>
                  <a:pt x="300821" y="142340"/>
                  <a:pt x="245788" y="115881"/>
                  <a:pt x="251079" y="114823"/>
                </a:cubicBezTo>
                <a:cubicBezTo>
                  <a:pt x="256370" y="113765"/>
                  <a:pt x="290767" y="147631"/>
                  <a:pt x="292354" y="140223"/>
                </a:cubicBezTo>
                <a:cubicBezTo>
                  <a:pt x="293941" y="132815"/>
                  <a:pt x="281241" y="81485"/>
                  <a:pt x="260604" y="70373"/>
                </a:cubicBezTo>
                <a:cubicBezTo>
                  <a:pt x="239967" y="59261"/>
                  <a:pt x="194987" y="73019"/>
                  <a:pt x="168529" y="73548"/>
                </a:cubicBezTo>
                <a:cubicBezTo>
                  <a:pt x="142071" y="74077"/>
                  <a:pt x="117729" y="80427"/>
                  <a:pt x="101854" y="73548"/>
                </a:cubicBezTo>
                <a:cubicBezTo>
                  <a:pt x="85979" y="66669"/>
                  <a:pt x="65871" y="-6885"/>
                  <a:pt x="57404" y="523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C2D1A2A9-BEE7-DAFB-A60F-90D0BA636555}"/>
              </a:ext>
            </a:extLst>
          </p:cNvPr>
          <p:cNvSpPr/>
          <p:nvPr/>
        </p:nvSpPr>
        <p:spPr>
          <a:xfrm>
            <a:off x="1006676" y="3078081"/>
            <a:ext cx="321312" cy="85112"/>
          </a:xfrm>
          <a:custGeom>
            <a:avLst/>
            <a:gdLst>
              <a:gd name="connsiteX0" fmla="*/ 9324 w 321312"/>
              <a:gd name="connsiteY0" fmla="*/ 1669 h 85112"/>
              <a:gd name="connsiteX1" fmla="*/ 234749 w 321312"/>
              <a:gd name="connsiteY1" fmla="*/ 14369 h 85112"/>
              <a:gd name="connsiteX2" fmla="*/ 272849 w 321312"/>
              <a:gd name="connsiteY2" fmla="*/ 20719 h 85112"/>
              <a:gd name="connsiteX3" fmla="*/ 276024 w 321312"/>
              <a:gd name="connsiteY3" fmla="*/ 4844 h 85112"/>
              <a:gd name="connsiteX4" fmla="*/ 320474 w 321312"/>
              <a:gd name="connsiteY4" fmla="*/ 81044 h 85112"/>
              <a:gd name="connsiteX5" fmla="*/ 231574 w 321312"/>
              <a:gd name="connsiteY5" fmla="*/ 74694 h 85112"/>
              <a:gd name="connsiteX6" fmla="*/ 47424 w 321312"/>
              <a:gd name="connsiteY6" fmla="*/ 74694 h 85112"/>
              <a:gd name="connsiteX7" fmla="*/ 6149 w 321312"/>
              <a:gd name="connsiteY7" fmla="*/ 77869 h 85112"/>
              <a:gd name="connsiteX8" fmla="*/ 37899 w 321312"/>
              <a:gd name="connsiteY8" fmla="*/ 55644 h 85112"/>
              <a:gd name="connsiteX9" fmla="*/ 9324 w 321312"/>
              <a:gd name="connsiteY9" fmla="*/ 1669 h 85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1312" h="85112">
                <a:moveTo>
                  <a:pt x="9324" y="1669"/>
                </a:moveTo>
                <a:cubicBezTo>
                  <a:pt x="42132" y="-5210"/>
                  <a:pt x="190828" y="11194"/>
                  <a:pt x="234749" y="14369"/>
                </a:cubicBezTo>
                <a:cubicBezTo>
                  <a:pt x="278670" y="17544"/>
                  <a:pt x="272849" y="20719"/>
                  <a:pt x="272849" y="20719"/>
                </a:cubicBezTo>
                <a:cubicBezTo>
                  <a:pt x="279728" y="19132"/>
                  <a:pt x="268087" y="-5210"/>
                  <a:pt x="276024" y="4844"/>
                </a:cubicBezTo>
                <a:cubicBezTo>
                  <a:pt x="283961" y="14898"/>
                  <a:pt x="327882" y="69402"/>
                  <a:pt x="320474" y="81044"/>
                </a:cubicBezTo>
                <a:cubicBezTo>
                  <a:pt x="313066" y="92686"/>
                  <a:pt x="277082" y="75752"/>
                  <a:pt x="231574" y="74694"/>
                </a:cubicBezTo>
                <a:cubicBezTo>
                  <a:pt x="186066" y="73636"/>
                  <a:pt x="84995" y="74165"/>
                  <a:pt x="47424" y="74694"/>
                </a:cubicBezTo>
                <a:cubicBezTo>
                  <a:pt x="9853" y="75223"/>
                  <a:pt x="7736" y="81044"/>
                  <a:pt x="6149" y="77869"/>
                </a:cubicBezTo>
                <a:cubicBezTo>
                  <a:pt x="4562" y="74694"/>
                  <a:pt x="34724" y="65169"/>
                  <a:pt x="37899" y="55644"/>
                </a:cubicBezTo>
                <a:cubicBezTo>
                  <a:pt x="41074" y="46119"/>
                  <a:pt x="-23484" y="8548"/>
                  <a:pt x="9324" y="1669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B145BF81-B490-940B-2CF4-93B44E374D11}"/>
              </a:ext>
            </a:extLst>
          </p:cNvPr>
          <p:cNvSpPr/>
          <p:nvPr/>
        </p:nvSpPr>
        <p:spPr>
          <a:xfrm>
            <a:off x="987248" y="3130525"/>
            <a:ext cx="171601" cy="251256"/>
          </a:xfrm>
          <a:custGeom>
            <a:avLst/>
            <a:gdLst>
              <a:gd name="connsiteX0" fmla="*/ 117652 w 171601"/>
              <a:gd name="connsiteY0" fmla="*/ 25 h 251256"/>
              <a:gd name="connsiteX1" fmla="*/ 111302 w 171601"/>
              <a:gd name="connsiteY1" fmla="*/ 57175 h 251256"/>
              <a:gd name="connsiteX2" fmla="*/ 47802 w 171601"/>
              <a:gd name="connsiteY2" fmla="*/ 111150 h 251256"/>
              <a:gd name="connsiteX3" fmla="*/ 76377 w 171601"/>
              <a:gd name="connsiteY3" fmla="*/ 101625 h 251256"/>
              <a:gd name="connsiteX4" fmla="*/ 177 w 171601"/>
              <a:gd name="connsiteY4" fmla="*/ 190525 h 251256"/>
              <a:gd name="connsiteX5" fmla="*/ 54152 w 171601"/>
              <a:gd name="connsiteY5" fmla="*/ 142900 h 251256"/>
              <a:gd name="connsiteX6" fmla="*/ 12877 w 171601"/>
              <a:gd name="connsiteY6" fmla="*/ 250850 h 251256"/>
              <a:gd name="connsiteX7" fmla="*/ 133527 w 171601"/>
              <a:gd name="connsiteY7" fmla="*/ 177825 h 251256"/>
              <a:gd name="connsiteX8" fmla="*/ 168452 w 171601"/>
              <a:gd name="connsiteY8" fmla="*/ 127025 h 251256"/>
              <a:gd name="connsiteX9" fmla="*/ 165277 w 171601"/>
              <a:gd name="connsiteY9" fmla="*/ 50825 h 251256"/>
              <a:gd name="connsiteX10" fmla="*/ 117652 w 171601"/>
              <a:gd name="connsiteY10" fmla="*/ 25 h 25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1601" h="251256">
                <a:moveTo>
                  <a:pt x="117652" y="25"/>
                </a:moveTo>
                <a:cubicBezTo>
                  <a:pt x="108656" y="1083"/>
                  <a:pt x="122944" y="38654"/>
                  <a:pt x="111302" y="57175"/>
                </a:cubicBezTo>
                <a:cubicBezTo>
                  <a:pt x="99660" y="75696"/>
                  <a:pt x="53623" y="103742"/>
                  <a:pt x="47802" y="111150"/>
                </a:cubicBezTo>
                <a:cubicBezTo>
                  <a:pt x="41981" y="118558"/>
                  <a:pt x="84314" y="88396"/>
                  <a:pt x="76377" y="101625"/>
                </a:cubicBezTo>
                <a:cubicBezTo>
                  <a:pt x="68440" y="114854"/>
                  <a:pt x="3881" y="183646"/>
                  <a:pt x="177" y="190525"/>
                </a:cubicBezTo>
                <a:cubicBezTo>
                  <a:pt x="-3527" y="197404"/>
                  <a:pt x="52035" y="132846"/>
                  <a:pt x="54152" y="142900"/>
                </a:cubicBezTo>
                <a:cubicBezTo>
                  <a:pt x="56269" y="152954"/>
                  <a:pt x="-352" y="245029"/>
                  <a:pt x="12877" y="250850"/>
                </a:cubicBezTo>
                <a:cubicBezTo>
                  <a:pt x="26106" y="256671"/>
                  <a:pt x="107598" y="198463"/>
                  <a:pt x="133527" y="177825"/>
                </a:cubicBezTo>
                <a:cubicBezTo>
                  <a:pt x="159456" y="157188"/>
                  <a:pt x="163160" y="148191"/>
                  <a:pt x="168452" y="127025"/>
                </a:cubicBezTo>
                <a:cubicBezTo>
                  <a:pt x="173744" y="105859"/>
                  <a:pt x="172156" y="70933"/>
                  <a:pt x="165277" y="50825"/>
                </a:cubicBezTo>
                <a:cubicBezTo>
                  <a:pt x="158398" y="30717"/>
                  <a:pt x="126648" y="-1033"/>
                  <a:pt x="117652" y="25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A3644075-7924-163A-9273-5C7504B3C7E1}"/>
              </a:ext>
            </a:extLst>
          </p:cNvPr>
          <p:cNvSpPr/>
          <p:nvPr/>
        </p:nvSpPr>
        <p:spPr>
          <a:xfrm>
            <a:off x="1196694" y="3137043"/>
            <a:ext cx="137583" cy="200521"/>
          </a:xfrm>
          <a:custGeom>
            <a:avLst/>
            <a:gdLst>
              <a:gd name="connsiteX0" fmla="*/ 16156 w 137583"/>
              <a:gd name="connsiteY0" fmla="*/ 3032 h 200521"/>
              <a:gd name="connsiteX1" fmla="*/ 9806 w 137583"/>
              <a:gd name="connsiteY1" fmla="*/ 79232 h 200521"/>
              <a:gd name="connsiteX2" fmla="*/ 281 w 137583"/>
              <a:gd name="connsiteY2" fmla="*/ 142732 h 200521"/>
              <a:gd name="connsiteX3" fmla="*/ 3456 w 137583"/>
              <a:gd name="connsiteY3" fmla="*/ 117332 h 200521"/>
              <a:gd name="connsiteX4" fmla="*/ 12981 w 137583"/>
              <a:gd name="connsiteY4" fmla="*/ 177657 h 200521"/>
              <a:gd name="connsiteX5" fmla="*/ 60606 w 137583"/>
              <a:gd name="connsiteY5" fmla="*/ 196707 h 200521"/>
              <a:gd name="connsiteX6" fmla="*/ 117756 w 137583"/>
              <a:gd name="connsiteY6" fmla="*/ 193532 h 200521"/>
              <a:gd name="connsiteX7" fmla="*/ 136806 w 137583"/>
              <a:gd name="connsiteY7" fmla="*/ 126857 h 200521"/>
              <a:gd name="connsiteX8" fmla="*/ 95531 w 137583"/>
              <a:gd name="connsiteY8" fmla="*/ 114157 h 200521"/>
              <a:gd name="connsiteX9" fmla="*/ 95531 w 137583"/>
              <a:gd name="connsiteY9" fmla="*/ 18907 h 200521"/>
              <a:gd name="connsiteX10" fmla="*/ 73306 w 137583"/>
              <a:gd name="connsiteY10" fmla="*/ 72882 h 200521"/>
              <a:gd name="connsiteX11" fmla="*/ 76481 w 137583"/>
              <a:gd name="connsiteY11" fmla="*/ 18907 h 200521"/>
              <a:gd name="connsiteX12" fmla="*/ 16156 w 137583"/>
              <a:gd name="connsiteY12" fmla="*/ 3032 h 20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583" h="200521">
                <a:moveTo>
                  <a:pt x="16156" y="3032"/>
                </a:moveTo>
                <a:cubicBezTo>
                  <a:pt x="5044" y="13086"/>
                  <a:pt x="12452" y="55949"/>
                  <a:pt x="9806" y="79232"/>
                </a:cubicBezTo>
                <a:cubicBezTo>
                  <a:pt x="7160" y="102515"/>
                  <a:pt x="1339" y="136382"/>
                  <a:pt x="281" y="142732"/>
                </a:cubicBezTo>
                <a:cubicBezTo>
                  <a:pt x="-777" y="149082"/>
                  <a:pt x="1339" y="111511"/>
                  <a:pt x="3456" y="117332"/>
                </a:cubicBezTo>
                <a:cubicBezTo>
                  <a:pt x="5573" y="123153"/>
                  <a:pt x="3456" y="164428"/>
                  <a:pt x="12981" y="177657"/>
                </a:cubicBezTo>
                <a:cubicBezTo>
                  <a:pt x="22506" y="190886"/>
                  <a:pt x="43143" y="194061"/>
                  <a:pt x="60606" y="196707"/>
                </a:cubicBezTo>
                <a:cubicBezTo>
                  <a:pt x="78069" y="199353"/>
                  <a:pt x="105056" y="205174"/>
                  <a:pt x="117756" y="193532"/>
                </a:cubicBezTo>
                <a:cubicBezTo>
                  <a:pt x="130456" y="181890"/>
                  <a:pt x="140510" y="140086"/>
                  <a:pt x="136806" y="126857"/>
                </a:cubicBezTo>
                <a:cubicBezTo>
                  <a:pt x="133102" y="113628"/>
                  <a:pt x="102410" y="132149"/>
                  <a:pt x="95531" y="114157"/>
                </a:cubicBezTo>
                <a:cubicBezTo>
                  <a:pt x="88652" y="96165"/>
                  <a:pt x="99235" y="25786"/>
                  <a:pt x="95531" y="18907"/>
                </a:cubicBezTo>
                <a:cubicBezTo>
                  <a:pt x="91827" y="12028"/>
                  <a:pt x="76481" y="72882"/>
                  <a:pt x="73306" y="72882"/>
                </a:cubicBezTo>
                <a:cubicBezTo>
                  <a:pt x="70131" y="72882"/>
                  <a:pt x="82302" y="27374"/>
                  <a:pt x="76481" y="18907"/>
                </a:cubicBezTo>
                <a:cubicBezTo>
                  <a:pt x="70660" y="10440"/>
                  <a:pt x="27268" y="-7022"/>
                  <a:pt x="16156" y="303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0077D17E-98AF-C71B-D141-FD2EDFFED236}"/>
              </a:ext>
            </a:extLst>
          </p:cNvPr>
          <p:cNvSpPr/>
          <p:nvPr/>
        </p:nvSpPr>
        <p:spPr>
          <a:xfrm>
            <a:off x="1348168" y="2943132"/>
            <a:ext cx="71593" cy="187604"/>
          </a:xfrm>
          <a:custGeom>
            <a:avLst/>
            <a:gdLst>
              <a:gd name="connsiteX0" fmla="*/ 71057 w 71593"/>
              <a:gd name="connsiteY0" fmla="*/ 93 h 187604"/>
              <a:gd name="connsiteX1" fmla="*/ 4382 w 71593"/>
              <a:gd name="connsiteY1" fmla="*/ 76293 h 187604"/>
              <a:gd name="connsiteX2" fmla="*/ 7557 w 71593"/>
              <a:gd name="connsiteY2" fmla="*/ 149318 h 187604"/>
              <a:gd name="connsiteX3" fmla="*/ 17082 w 71593"/>
              <a:gd name="connsiteY3" fmla="*/ 117568 h 187604"/>
              <a:gd name="connsiteX4" fmla="*/ 48832 w 71593"/>
              <a:gd name="connsiteY4" fmla="*/ 187418 h 187604"/>
              <a:gd name="connsiteX5" fmla="*/ 45657 w 71593"/>
              <a:gd name="connsiteY5" fmla="*/ 136618 h 187604"/>
              <a:gd name="connsiteX6" fmla="*/ 36132 w 71593"/>
              <a:gd name="connsiteY6" fmla="*/ 92168 h 187604"/>
              <a:gd name="connsiteX7" fmla="*/ 71057 w 71593"/>
              <a:gd name="connsiteY7" fmla="*/ 93 h 18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593" h="187604">
                <a:moveTo>
                  <a:pt x="71057" y="93"/>
                </a:moveTo>
                <a:cubicBezTo>
                  <a:pt x="65765" y="-2553"/>
                  <a:pt x="14965" y="51422"/>
                  <a:pt x="4382" y="76293"/>
                </a:cubicBezTo>
                <a:cubicBezTo>
                  <a:pt x="-6201" y="101164"/>
                  <a:pt x="5440" y="142439"/>
                  <a:pt x="7557" y="149318"/>
                </a:cubicBezTo>
                <a:cubicBezTo>
                  <a:pt x="9674" y="156197"/>
                  <a:pt x="10203" y="111218"/>
                  <a:pt x="17082" y="117568"/>
                </a:cubicBezTo>
                <a:cubicBezTo>
                  <a:pt x="23961" y="123918"/>
                  <a:pt x="44070" y="184243"/>
                  <a:pt x="48832" y="187418"/>
                </a:cubicBezTo>
                <a:cubicBezTo>
                  <a:pt x="53594" y="190593"/>
                  <a:pt x="47774" y="152493"/>
                  <a:pt x="45657" y="136618"/>
                </a:cubicBezTo>
                <a:cubicBezTo>
                  <a:pt x="43540" y="120743"/>
                  <a:pt x="31370" y="111218"/>
                  <a:pt x="36132" y="92168"/>
                </a:cubicBezTo>
                <a:cubicBezTo>
                  <a:pt x="40894" y="73118"/>
                  <a:pt x="76349" y="2739"/>
                  <a:pt x="71057" y="93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2FDC6429-AFE4-60F7-8301-BAB8D37C6219}"/>
              </a:ext>
            </a:extLst>
          </p:cNvPr>
          <p:cNvSpPr/>
          <p:nvPr/>
        </p:nvSpPr>
        <p:spPr>
          <a:xfrm>
            <a:off x="1330826" y="2930510"/>
            <a:ext cx="275980" cy="123693"/>
          </a:xfrm>
          <a:custGeom>
            <a:avLst/>
            <a:gdLst>
              <a:gd name="connsiteX0" fmla="*/ 164599 w 275980"/>
              <a:gd name="connsiteY0" fmla="*/ 15 h 123693"/>
              <a:gd name="connsiteX1" fmla="*/ 104274 w 275980"/>
              <a:gd name="connsiteY1" fmla="*/ 76215 h 123693"/>
              <a:gd name="connsiteX2" fmla="*/ 97924 w 275980"/>
              <a:gd name="connsiteY2" fmla="*/ 82565 h 123693"/>
              <a:gd name="connsiteX3" fmla="*/ 231274 w 275980"/>
              <a:gd name="connsiteY3" fmla="*/ 69865 h 123693"/>
              <a:gd name="connsiteX4" fmla="*/ 263024 w 275980"/>
              <a:gd name="connsiteY4" fmla="*/ 95265 h 123693"/>
              <a:gd name="connsiteX5" fmla="*/ 269374 w 275980"/>
              <a:gd name="connsiteY5" fmla="*/ 114315 h 123693"/>
              <a:gd name="connsiteX6" fmla="*/ 170949 w 275980"/>
              <a:gd name="connsiteY6" fmla="*/ 117490 h 123693"/>
              <a:gd name="connsiteX7" fmla="*/ 2674 w 275980"/>
              <a:gd name="connsiteY7" fmla="*/ 120665 h 123693"/>
              <a:gd name="connsiteX8" fmla="*/ 72524 w 275980"/>
              <a:gd name="connsiteY8" fmla="*/ 69865 h 123693"/>
              <a:gd name="connsiteX9" fmla="*/ 164599 w 275980"/>
              <a:gd name="connsiteY9" fmla="*/ 15 h 123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5980" h="123693">
                <a:moveTo>
                  <a:pt x="164599" y="15"/>
                </a:moveTo>
                <a:cubicBezTo>
                  <a:pt x="169890" y="1073"/>
                  <a:pt x="104274" y="76215"/>
                  <a:pt x="104274" y="76215"/>
                </a:cubicBezTo>
                <a:cubicBezTo>
                  <a:pt x="93161" y="89973"/>
                  <a:pt x="76757" y="83623"/>
                  <a:pt x="97924" y="82565"/>
                </a:cubicBezTo>
                <a:cubicBezTo>
                  <a:pt x="119091" y="81507"/>
                  <a:pt x="203757" y="67748"/>
                  <a:pt x="231274" y="69865"/>
                </a:cubicBezTo>
                <a:cubicBezTo>
                  <a:pt x="258791" y="71982"/>
                  <a:pt x="256674" y="87857"/>
                  <a:pt x="263024" y="95265"/>
                </a:cubicBezTo>
                <a:cubicBezTo>
                  <a:pt x="269374" y="102673"/>
                  <a:pt x="284720" y="110611"/>
                  <a:pt x="269374" y="114315"/>
                </a:cubicBezTo>
                <a:cubicBezTo>
                  <a:pt x="254028" y="118019"/>
                  <a:pt x="170949" y="117490"/>
                  <a:pt x="170949" y="117490"/>
                </a:cubicBezTo>
                <a:cubicBezTo>
                  <a:pt x="126499" y="118548"/>
                  <a:pt x="19078" y="128603"/>
                  <a:pt x="2674" y="120665"/>
                </a:cubicBezTo>
                <a:cubicBezTo>
                  <a:pt x="-13730" y="112728"/>
                  <a:pt x="49770" y="86798"/>
                  <a:pt x="72524" y="69865"/>
                </a:cubicBezTo>
                <a:cubicBezTo>
                  <a:pt x="95278" y="52932"/>
                  <a:pt x="159308" y="-1043"/>
                  <a:pt x="164599" y="15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45D1E8F8-F8E2-5C91-2D92-3632E44C6A02}"/>
              </a:ext>
            </a:extLst>
          </p:cNvPr>
          <p:cNvSpPr/>
          <p:nvPr/>
        </p:nvSpPr>
        <p:spPr>
          <a:xfrm>
            <a:off x="1353651" y="3079155"/>
            <a:ext cx="265935" cy="51275"/>
          </a:xfrm>
          <a:custGeom>
            <a:avLst/>
            <a:gdLst>
              <a:gd name="connsiteX0" fmla="*/ 5249 w 265935"/>
              <a:gd name="connsiteY0" fmla="*/ 6945 h 51275"/>
              <a:gd name="connsiteX1" fmla="*/ 221149 w 265935"/>
              <a:gd name="connsiteY1" fmla="*/ 595 h 51275"/>
              <a:gd name="connsiteX2" fmla="*/ 192574 w 265935"/>
              <a:gd name="connsiteY2" fmla="*/ 13295 h 51275"/>
              <a:gd name="connsiteX3" fmla="*/ 265599 w 265935"/>
              <a:gd name="connsiteY3" fmla="*/ 32345 h 51275"/>
              <a:gd name="connsiteX4" fmla="*/ 157649 w 265935"/>
              <a:gd name="connsiteY4" fmla="*/ 48220 h 51275"/>
              <a:gd name="connsiteX5" fmla="*/ 75099 w 265935"/>
              <a:gd name="connsiteY5" fmla="*/ 48220 h 51275"/>
              <a:gd name="connsiteX6" fmla="*/ 5249 w 265935"/>
              <a:gd name="connsiteY6" fmla="*/ 6945 h 5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5935" h="51275">
                <a:moveTo>
                  <a:pt x="5249" y="6945"/>
                </a:moveTo>
                <a:cubicBezTo>
                  <a:pt x="29591" y="-992"/>
                  <a:pt x="189928" y="-463"/>
                  <a:pt x="221149" y="595"/>
                </a:cubicBezTo>
                <a:cubicBezTo>
                  <a:pt x="252370" y="1653"/>
                  <a:pt x="185166" y="8003"/>
                  <a:pt x="192574" y="13295"/>
                </a:cubicBezTo>
                <a:cubicBezTo>
                  <a:pt x="199982" y="18587"/>
                  <a:pt x="271420" y="26524"/>
                  <a:pt x="265599" y="32345"/>
                </a:cubicBezTo>
                <a:cubicBezTo>
                  <a:pt x="259778" y="38166"/>
                  <a:pt x="189399" y="45574"/>
                  <a:pt x="157649" y="48220"/>
                </a:cubicBezTo>
                <a:cubicBezTo>
                  <a:pt x="125899" y="50866"/>
                  <a:pt x="102616" y="53512"/>
                  <a:pt x="75099" y="48220"/>
                </a:cubicBezTo>
                <a:cubicBezTo>
                  <a:pt x="47582" y="42928"/>
                  <a:pt x="-19093" y="14882"/>
                  <a:pt x="5249" y="6945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07A1F044-A65C-F57A-53DF-030E5196A720}"/>
              </a:ext>
            </a:extLst>
          </p:cNvPr>
          <p:cNvSpPr/>
          <p:nvPr/>
        </p:nvSpPr>
        <p:spPr>
          <a:xfrm>
            <a:off x="1355450" y="3130278"/>
            <a:ext cx="315271" cy="257450"/>
          </a:xfrm>
          <a:custGeom>
            <a:avLst/>
            <a:gdLst>
              <a:gd name="connsiteX0" fmla="*/ 275 w 315271"/>
              <a:gd name="connsiteY0" fmla="*/ 272 h 257450"/>
              <a:gd name="connsiteX1" fmla="*/ 190775 w 315271"/>
              <a:gd name="connsiteY1" fmla="*/ 32022 h 257450"/>
              <a:gd name="connsiteX2" fmla="*/ 197125 w 315271"/>
              <a:gd name="connsiteY2" fmla="*/ 60597 h 257450"/>
              <a:gd name="connsiteX3" fmla="*/ 222525 w 315271"/>
              <a:gd name="connsiteY3" fmla="*/ 181247 h 257450"/>
              <a:gd name="connsiteX4" fmla="*/ 241575 w 315271"/>
              <a:gd name="connsiteY4" fmla="*/ 178072 h 257450"/>
              <a:gd name="connsiteX5" fmla="*/ 295550 w 315271"/>
              <a:gd name="connsiteY5" fmla="*/ 257447 h 257450"/>
              <a:gd name="connsiteX6" fmla="*/ 311425 w 315271"/>
              <a:gd name="connsiteY6" fmla="*/ 174897 h 257450"/>
              <a:gd name="connsiteX7" fmla="*/ 228875 w 315271"/>
              <a:gd name="connsiteY7" fmla="*/ 57422 h 257450"/>
              <a:gd name="connsiteX8" fmla="*/ 238400 w 315271"/>
              <a:gd name="connsiteY8" fmla="*/ 19322 h 257450"/>
              <a:gd name="connsiteX9" fmla="*/ 275 w 315271"/>
              <a:gd name="connsiteY9" fmla="*/ 272 h 25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271" h="257450">
                <a:moveTo>
                  <a:pt x="275" y="272"/>
                </a:moveTo>
                <a:cubicBezTo>
                  <a:pt x="-7662" y="2389"/>
                  <a:pt x="157967" y="21968"/>
                  <a:pt x="190775" y="32022"/>
                </a:cubicBezTo>
                <a:cubicBezTo>
                  <a:pt x="223583" y="42076"/>
                  <a:pt x="191833" y="35726"/>
                  <a:pt x="197125" y="60597"/>
                </a:cubicBezTo>
                <a:cubicBezTo>
                  <a:pt x="202417" y="85468"/>
                  <a:pt x="215117" y="161668"/>
                  <a:pt x="222525" y="181247"/>
                </a:cubicBezTo>
                <a:cubicBezTo>
                  <a:pt x="229933" y="200826"/>
                  <a:pt x="229404" y="165372"/>
                  <a:pt x="241575" y="178072"/>
                </a:cubicBezTo>
                <a:cubicBezTo>
                  <a:pt x="253746" y="190772"/>
                  <a:pt x="283908" y="257976"/>
                  <a:pt x="295550" y="257447"/>
                </a:cubicBezTo>
                <a:cubicBezTo>
                  <a:pt x="307192" y="256918"/>
                  <a:pt x="322537" y="208234"/>
                  <a:pt x="311425" y="174897"/>
                </a:cubicBezTo>
                <a:cubicBezTo>
                  <a:pt x="300313" y="141560"/>
                  <a:pt x="241046" y="83351"/>
                  <a:pt x="228875" y="57422"/>
                </a:cubicBezTo>
                <a:cubicBezTo>
                  <a:pt x="216704" y="31493"/>
                  <a:pt x="275971" y="29905"/>
                  <a:pt x="238400" y="19322"/>
                </a:cubicBezTo>
                <a:cubicBezTo>
                  <a:pt x="200829" y="8739"/>
                  <a:pt x="8212" y="-1845"/>
                  <a:pt x="275" y="27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2118462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6B0B599F-A8B7-FEC7-8FA4-D9C501A9D78F}"/>
              </a:ext>
            </a:extLst>
          </p:cNvPr>
          <p:cNvSpPr/>
          <p:nvPr/>
        </p:nvSpPr>
        <p:spPr>
          <a:xfrm>
            <a:off x="5746303" y="5404589"/>
            <a:ext cx="633185" cy="1123700"/>
          </a:xfrm>
          <a:custGeom>
            <a:avLst/>
            <a:gdLst>
              <a:gd name="connsiteX0" fmla="*/ 620490 w 633185"/>
              <a:gd name="connsiteY0" fmla="*/ 78032 h 1123700"/>
              <a:gd name="connsiteX1" fmla="*/ 174626 w 633185"/>
              <a:gd name="connsiteY1" fmla="*/ 814842 h 1123700"/>
              <a:gd name="connsiteX2" fmla="*/ 15928 w 633185"/>
              <a:gd name="connsiteY2" fmla="*/ 1109566 h 1123700"/>
              <a:gd name="connsiteX3" fmla="*/ 46157 w 633185"/>
              <a:gd name="connsiteY3" fmla="*/ 999990 h 1123700"/>
              <a:gd name="connsiteX4" fmla="*/ 374887 w 633185"/>
              <a:gd name="connsiteY4" fmla="*/ 342528 h 1123700"/>
              <a:gd name="connsiteX5" fmla="*/ 458014 w 633185"/>
              <a:gd name="connsiteY5" fmla="*/ 112039 h 1123700"/>
              <a:gd name="connsiteX6" fmla="*/ 333323 w 633185"/>
              <a:gd name="connsiteY6" fmla="*/ 266958 h 1123700"/>
              <a:gd name="connsiteX7" fmla="*/ 620490 w 633185"/>
              <a:gd name="connsiteY7" fmla="*/ 2462 h 1123700"/>
              <a:gd name="connsiteX8" fmla="*/ 522249 w 633185"/>
              <a:gd name="connsiteY8" fmla="*/ 130932 h 1123700"/>
              <a:gd name="connsiteX9" fmla="*/ 620490 w 633185"/>
              <a:gd name="connsiteY9" fmla="*/ 78032 h 112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3185" h="1123700">
                <a:moveTo>
                  <a:pt x="620490" y="78032"/>
                </a:moveTo>
                <a:cubicBezTo>
                  <a:pt x="562553" y="192017"/>
                  <a:pt x="275386" y="642920"/>
                  <a:pt x="174626" y="814842"/>
                </a:cubicBezTo>
                <a:cubicBezTo>
                  <a:pt x="73866" y="986764"/>
                  <a:pt x="37339" y="1078708"/>
                  <a:pt x="15928" y="1109566"/>
                </a:cubicBezTo>
                <a:cubicBezTo>
                  <a:pt x="-5484" y="1140424"/>
                  <a:pt x="-13669" y="1127830"/>
                  <a:pt x="46157" y="999990"/>
                </a:cubicBezTo>
                <a:cubicBezTo>
                  <a:pt x="105983" y="872150"/>
                  <a:pt x="306244" y="490520"/>
                  <a:pt x="374887" y="342528"/>
                </a:cubicBezTo>
                <a:cubicBezTo>
                  <a:pt x="443530" y="194536"/>
                  <a:pt x="464941" y="124634"/>
                  <a:pt x="458014" y="112039"/>
                </a:cubicBezTo>
                <a:cubicBezTo>
                  <a:pt x="451087" y="99444"/>
                  <a:pt x="306244" y="285221"/>
                  <a:pt x="333323" y="266958"/>
                </a:cubicBezTo>
                <a:cubicBezTo>
                  <a:pt x="360402" y="248695"/>
                  <a:pt x="589002" y="25133"/>
                  <a:pt x="620490" y="2462"/>
                </a:cubicBezTo>
                <a:cubicBezTo>
                  <a:pt x="651978" y="-20209"/>
                  <a:pt x="525398" y="120856"/>
                  <a:pt x="522249" y="130932"/>
                </a:cubicBezTo>
                <a:cubicBezTo>
                  <a:pt x="519100" y="141008"/>
                  <a:pt x="678427" y="-35953"/>
                  <a:pt x="620490" y="78032"/>
                </a:cubicBezTo>
                <a:close/>
              </a:path>
            </a:pathLst>
          </a:custGeom>
          <a:solidFill>
            <a:srgbClr val="611E0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A1CDBDEC-AB3D-2C86-1B30-34532788EC1B}"/>
              </a:ext>
            </a:extLst>
          </p:cNvPr>
          <p:cNvSpPr/>
          <p:nvPr/>
        </p:nvSpPr>
        <p:spPr>
          <a:xfrm>
            <a:off x="5954092" y="5254269"/>
            <a:ext cx="512723" cy="888745"/>
          </a:xfrm>
          <a:custGeom>
            <a:avLst/>
            <a:gdLst>
              <a:gd name="connsiteX0" fmla="*/ 497508 w 512723"/>
              <a:gd name="connsiteY0" fmla="*/ 105131 h 888745"/>
              <a:gd name="connsiteX1" fmla="*/ 126033 w 512723"/>
              <a:gd name="connsiteY1" fmla="*/ 689331 h 888745"/>
              <a:gd name="connsiteX2" fmla="*/ 2208 w 512723"/>
              <a:gd name="connsiteY2" fmla="*/ 886181 h 888745"/>
              <a:gd name="connsiteX3" fmla="*/ 43483 w 512723"/>
              <a:gd name="connsiteY3" fmla="*/ 806806 h 888745"/>
              <a:gd name="connsiteX4" fmla="*/ 303833 w 512723"/>
              <a:gd name="connsiteY4" fmla="*/ 301981 h 888745"/>
              <a:gd name="connsiteX5" fmla="*/ 405433 w 512723"/>
              <a:gd name="connsiteY5" fmla="*/ 63856 h 888745"/>
              <a:gd name="connsiteX6" fmla="*/ 389558 w 512723"/>
              <a:gd name="connsiteY6" fmla="*/ 98781 h 888745"/>
              <a:gd name="connsiteX7" fmla="*/ 510208 w 512723"/>
              <a:gd name="connsiteY7" fmla="*/ 356 h 888745"/>
              <a:gd name="connsiteX8" fmla="*/ 449883 w 512723"/>
              <a:gd name="connsiteY8" fmla="*/ 140056 h 888745"/>
              <a:gd name="connsiteX9" fmla="*/ 497508 w 512723"/>
              <a:gd name="connsiteY9" fmla="*/ 105131 h 888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2723" h="888745">
                <a:moveTo>
                  <a:pt x="497508" y="105131"/>
                </a:moveTo>
                <a:cubicBezTo>
                  <a:pt x="443533" y="196677"/>
                  <a:pt x="208583" y="559156"/>
                  <a:pt x="126033" y="689331"/>
                </a:cubicBezTo>
                <a:cubicBezTo>
                  <a:pt x="43483" y="819506"/>
                  <a:pt x="15966" y="866602"/>
                  <a:pt x="2208" y="886181"/>
                </a:cubicBezTo>
                <a:cubicBezTo>
                  <a:pt x="-11550" y="905760"/>
                  <a:pt x="43483" y="806806"/>
                  <a:pt x="43483" y="806806"/>
                </a:cubicBezTo>
                <a:cubicBezTo>
                  <a:pt x="93754" y="709439"/>
                  <a:pt x="243508" y="425806"/>
                  <a:pt x="303833" y="301981"/>
                </a:cubicBezTo>
                <a:cubicBezTo>
                  <a:pt x="364158" y="178156"/>
                  <a:pt x="391145" y="97723"/>
                  <a:pt x="405433" y="63856"/>
                </a:cubicBezTo>
                <a:cubicBezTo>
                  <a:pt x="419721" y="29989"/>
                  <a:pt x="372095" y="109364"/>
                  <a:pt x="389558" y="98781"/>
                </a:cubicBezTo>
                <a:cubicBezTo>
                  <a:pt x="407020" y="88198"/>
                  <a:pt x="500154" y="-6523"/>
                  <a:pt x="510208" y="356"/>
                </a:cubicBezTo>
                <a:cubicBezTo>
                  <a:pt x="520262" y="7235"/>
                  <a:pt x="455704" y="118889"/>
                  <a:pt x="449883" y="140056"/>
                </a:cubicBezTo>
                <a:cubicBezTo>
                  <a:pt x="444062" y="161223"/>
                  <a:pt x="551483" y="13585"/>
                  <a:pt x="497508" y="105131"/>
                </a:cubicBezTo>
                <a:close/>
              </a:path>
            </a:pathLst>
          </a:custGeom>
          <a:solidFill>
            <a:srgbClr val="7A1A1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D4375099-9ED3-2820-856E-5723B2ED76B7}"/>
              </a:ext>
            </a:extLst>
          </p:cNvPr>
          <p:cNvSpPr/>
          <p:nvPr/>
        </p:nvSpPr>
        <p:spPr>
          <a:xfrm>
            <a:off x="6139256" y="3305568"/>
            <a:ext cx="628378" cy="577830"/>
          </a:xfrm>
          <a:custGeom>
            <a:avLst/>
            <a:gdLst>
              <a:gd name="connsiteX0" fmla="*/ 918 w 628378"/>
              <a:gd name="connsiteY0" fmla="*/ 528728 h 577830"/>
              <a:gd name="connsiteX1" fmla="*/ 120187 w 628378"/>
              <a:gd name="connsiteY1" fmla="*/ 281354 h 577830"/>
              <a:gd name="connsiteX2" fmla="*/ 371979 w 628378"/>
              <a:gd name="connsiteY2" fmla="*/ 29562 h 577830"/>
              <a:gd name="connsiteX3" fmla="*/ 292466 w 628378"/>
              <a:gd name="connsiteY3" fmla="*/ 113493 h 577830"/>
              <a:gd name="connsiteX4" fmla="*/ 420570 w 628378"/>
              <a:gd name="connsiteY4" fmla="*/ 3058 h 577830"/>
              <a:gd name="connsiteX5" fmla="*/ 566344 w 628378"/>
              <a:gd name="connsiteY5" fmla="*/ 38397 h 577830"/>
              <a:gd name="connsiteX6" fmla="*/ 628187 w 628378"/>
              <a:gd name="connsiteY6" fmla="*/ 117910 h 577830"/>
              <a:gd name="connsiteX7" fmla="*/ 579596 w 628378"/>
              <a:gd name="connsiteY7" fmla="*/ 166502 h 577830"/>
              <a:gd name="connsiteX8" fmla="*/ 424987 w 628378"/>
              <a:gd name="connsiteY8" fmla="*/ 365284 h 577830"/>
              <a:gd name="connsiteX9" fmla="*/ 288048 w 628378"/>
              <a:gd name="connsiteY9" fmla="*/ 564067 h 577830"/>
              <a:gd name="connsiteX10" fmla="*/ 177614 w 628378"/>
              <a:gd name="connsiteY10" fmla="*/ 555232 h 577830"/>
              <a:gd name="connsiteX11" fmla="*/ 918 w 628378"/>
              <a:gd name="connsiteY11" fmla="*/ 528728 h 577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8378" h="577830">
                <a:moveTo>
                  <a:pt x="918" y="528728"/>
                </a:moveTo>
                <a:cubicBezTo>
                  <a:pt x="-8653" y="483082"/>
                  <a:pt x="58344" y="364548"/>
                  <a:pt x="120187" y="281354"/>
                </a:cubicBezTo>
                <a:cubicBezTo>
                  <a:pt x="182031" y="198160"/>
                  <a:pt x="343266" y="57539"/>
                  <a:pt x="371979" y="29562"/>
                </a:cubicBezTo>
                <a:cubicBezTo>
                  <a:pt x="400692" y="1585"/>
                  <a:pt x="284368" y="117910"/>
                  <a:pt x="292466" y="113493"/>
                </a:cubicBezTo>
                <a:cubicBezTo>
                  <a:pt x="300565" y="109076"/>
                  <a:pt x="374924" y="15574"/>
                  <a:pt x="420570" y="3058"/>
                </a:cubicBezTo>
                <a:cubicBezTo>
                  <a:pt x="466216" y="-9458"/>
                  <a:pt x="531741" y="19255"/>
                  <a:pt x="566344" y="38397"/>
                </a:cubicBezTo>
                <a:cubicBezTo>
                  <a:pt x="600947" y="57539"/>
                  <a:pt x="625978" y="96559"/>
                  <a:pt x="628187" y="117910"/>
                </a:cubicBezTo>
                <a:cubicBezTo>
                  <a:pt x="630396" y="139261"/>
                  <a:pt x="613463" y="125273"/>
                  <a:pt x="579596" y="166502"/>
                </a:cubicBezTo>
                <a:cubicBezTo>
                  <a:pt x="545729" y="207731"/>
                  <a:pt x="473578" y="299023"/>
                  <a:pt x="424987" y="365284"/>
                </a:cubicBezTo>
                <a:cubicBezTo>
                  <a:pt x="376396" y="431545"/>
                  <a:pt x="329277" y="532409"/>
                  <a:pt x="288048" y="564067"/>
                </a:cubicBezTo>
                <a:cubicBezTo>
                  <a:pt x="246819" y="595725"/>
                  <a:pt x="221788" y="564067"/>
                  <a:pt x="177614" y="555232"/>
                </a:cubicBezTo>
                <a:cubicBezTo>
                  <a:pt x="133440" y="546397"/>
                  <a:pt x="10489" y="574374"/>
                  <a:pt x="918" y="528728"/>
                </a:cubicBezTo>
                <a:close/>
              </a:path>
            </a:pathLst>
          </a:custGeom>
          <a:solidFill>
            <a:srgbClr val="7A1A1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0B473654-EB1A-6845-D926-95FCADDD9157}"/>
              </a:ext>
            </a:extLst>
          </p:cNvPr>
          <p:cNvSpPr/>
          <p:nvPr/>
        </p:nvSpPr>
        <p:spPr>
          <a:xfrm>
            <a:off x="4862134" y="4905216"/>
            <a:ext cx="1267570" cy="1298119"/>
          </a:xfrm>
          <a:custGeom>
            <a:avLst/>
            <a:gdLst>
              <a:gd name="connsiteX0" fmla="*/ 399078 w 1267570"/>
              <a:gd name="connsiteY0" fmla="*/ 55745 h 1298119"/>
              <a:gd name="connsiteX1" fmla="*/ 37412 w 1267570"/>
              <a:gd name="connsiteY1" fmla="*/ 628951 h 1298119"/>
              <a:gd name="connsiteX2" fmla="*/ 23765 w 1267570"/>
              <a:gd name="connsiteY2" fmla="*/ 874611 h 1298119"/>
              <a:gd name="connsiteX3" fmla="*/ 23765 w 1267570"/>
              <a:gd name="connsiteY3" fmla="*/ 820020 h 1298119"/>
              <a:gd name="connsiteX4" fmla="*/ 337663 w 1267570"/>
              <a:gd name="connsiteY4" fmla="*/ 1072503 h 1298119"/>
              <a:gd name="connsiteX5" fmla="*/ 317191 w 1267570"/>
              <a:gd name="connsiteY5" fmla="*/ 1045208 h 1298119"/>
              <a:gd name="connsiteX6" fmla="*/ 856278 w 1267570"/>
              <a:gd name="connsiteY6" fmla="*/ 1270396 h 1298119"/>
              <a:gd name="connsiteX7" fmla="*/ 863102 w 1267570"/>
              <a:gd name="connsiteY7" fmla="*/ 1270396 h 1298119"/>
              <a:gd name="connsiteX8" fmla="*/ 1163353 w 1267570"/>
              <a:gd name="connsiteY8" fmla="*/ 1052032 h 1298119"/>
              <a:gd name="connsiteX9" fmla="*/ 1258887 w 1267570"/>
              <a:gd name="connsiteY9" fmla="*/ 704014 h 1298119"/>
              <a:gd name="connsiteX10" fmla="*/ 1238415 w 1267570"/>
              <a:gd name="connsiteY10" fmla="*/ 424235 h 1298119"/>
              <a:gd name="connsiteX11" fmla="*/ 1040523 w 1267570"/>
              <a:gd name="connsiteY11" fmla="*/ 239990 h 1298119"/>
              <a:gd name="connsiteX12" fmla="*/ 774391 w 1267570"/>
              <a:gd name="connsiteY12" fmla="*/ 42097 h 1298119"/>
              <a:gd name="connsiteX13" fmla="*/ 399078 w 1267570"/>
              <a:gd name="connsiteY13" fmla="*/ 55745 h 129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67570" h="1298119">
                <a:moveTo>
                  <a:pt x="399078" y="55745"/>
                </a:moveTo>
                <a:cubicBezTo>
                  <a:pt x="276248" y="153554"/>
                  <a:pt x="99964" y="492473"/>
                  <a:pt x="37412" y="628951"/>
                </a:cubicBezTo>
                <a:cubicBezTo>
                  <a:pt x="-25140" y="765429"/>
                  <a:pt x="26039" y="842766"/>
                  <a:pt x="23765" y="874611"/>
                </a:cubicBezTo>
                <a:cubicBezTo>
                  <a:pt x="21491" y="906456"/>
                  <a:pt x="-28551" y="787038"/>
                  <a:pt x="23765" y="820020"/>
                </a:cubicBezTo>
                <a:cubicBezTo>
                  <a:pt x="76081" y="853002"/>
                  <a:pt x="337663" y="1072503"/>
                  <a:pt x="337663" y="1072503"/>
                </a:cubicBezTo>
                <a:cubicBezTo>
                  <a:pt x="386567" y="1110034"/>
                  <a:pt x="230755" y="1012226"/>
                  <a:pt x="317191" y="1045208"/>
                </a:cubicBezTo>
                <a:cubicBezTo>
                  <a:pt x="403627" y="1078190"/>
                  <a:pt x="856278" y="1270396"/>
                  <a:pt x="856278" y="1270396"/>
                </a:cubicBezTo>
                <a:cubicBezTo>
                  <a:pt x="947263" y="1307927"/>
                  <a:pt x="811923" y="1306790"/>
                  <a:pt x="863102" y="1270396"/>
                </a:cubicBezTo>
                <a:cubicBezTo>
                  <a:pt x="914281" y="1234002"/>
                  <a:pt x="1097389" y="1146429"/>
                  <a:pt x="1163353" y="1052032"/>
                </a:cubicBezTo>
                <a:cubicBezTo>
                  <a:pt x="1229317" y="957635"/>
                  <a:pt x="1246377" y="808647"/>
                  <a:pt x="1258887" y="704014"/>
                </a:cubicBezTo>
                <a:cubicBezTo>
                  <a:pt x="1271397" y="599381"/>
                  <a:pt x="1274809" y="501572"/>
                  <a:pt x="1238415" y="424235"/>
                </a:cubicBezTo>
                <a:cubicBezTo>
                  <a:pt x="1202021" y="346898"/>
                  <a:pt x="1117860" y="303680"/>
                  <a:pt x="1040523" y="239990"/>
                </a:cubicBezTo>
                <a:cubicBezTo>
                  <a:pt x="963186" y="176300"/>
                  <a:pt x="876749" y="71667"/>
                  <a:pt x="774391" y="42097"/>
                </a:cubicBezTo>
                <a:cubicBezTo>
                  <a:pt x="672033" y="12527"/>
                  <a:pt x="521908" y="-42064"/>
                  <a:pt x="399078" y="5574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14FCB5BA-6F83-0878-B2F5-5C5A06962389}"/>
              </a:ext>
            </a:extLst>
          </p:cNvPr>
          <p:cNvSpPr/>
          <p:nvPr/>
        </p:nvSpPr>
        <p:spPr>
          <a:xfrm>
            <a:off x="4596376" y="5838845"/>
            <a:ext cx="1106815" cy="916665"/>
          </a:xfrm>
          <a:custGeom>
            <a:avLst/>
            <a:gdLst>
              <a:gd name="connsiteX0" fmla="*/ 112102 w 1106815"/>
              <a:gd name="connsiteY0" fmla="*/ 2397 h 916665"/>
              <a:gd name="connsiteX1" fmla="*/ 9743 w 1106815"/>
              <a:gd name="connsiteY1" fmla="*/ 329943 h 916665"/>
              <a:gd name="connsiteX2" fmla="*/ 57511 w 1106815"/>
              <a:gd name="connsiteY2" fmla="*/ 466421 h 916665"/>
              <a:gd name="connsiteX3" fmla="*/ 480591 w 1106815"/>
              <a:gd name="connsiteY3" fmla="*/ 705256 h 916665"/>
              <a:gd name="connsiteX4" fmla="*/ 139397 w 1106815"/>
              <a:gd name="connsiteY4" fmla="*/ 534659 h 916665"/>
              <a:gd name="connsiteX5" fmla="*/ 1060621 w 1106815"/>
              <a:gd name="connsiteY5" fmla="*/ 909973 h 916665"/>
              <a:gd name="connsiteX6" fmla="*/ 903672 w 1106815"/>
              <a:gd name="connsiteY6" fmla="*/ 739376 h 916665"/>
              <a:gd name="connsiteX7" fmla="*/ 337290 w 1106815"/>
              <a:gd name="connsiteY7" fmla="*/ 295824 h 916665"/>
              <a:gd name="connsiteX8" fmla="*/ 576125 w 1106815"/>
              <a:gd name="connsiteY8" fmla="*/ 521012 h 916665"/>
              <a:gd name="connsiteX9" fmla="*/ 309994 w 1106815"/>
              <a:gd name="connsiteY9" fmla="*/ 329943 h 916665"/>
              <a:gd name="connsiteX10" fmla="*/ 200812 w 1106815"/>
              <a:gd name="connsiteY10" fmla="*/ 384534 h 916665"/>
              <a:gd name="connsiteX11" fmla="*/ 248579 w 1106815"/>
              <a:gd name="connsiteY11" fmla="*/ 275352 h 916665"/>
              <a:gd name="connsiteX12" fmla="*/ 57511 w 1106815"/>
              <a:gd name="connsiteY12" fmla="*/ 459597 h 916665"/>
              <a:gd name="connsiteX13" fmla="*/ 412352 w 1106815"/>
              <a:gd name="connsiteY13" fmla="*/ 179818 h 916665"/>
              <a:gd name="connsiteX14" fmla="*/ 262227 w 1106815"/>
              <a:gd name="connsiteY14" fmla="*/ 179818 h 916665"/>
              <a:gd name="connsiteX15" fmla="*/ 112102 w 1106815"/>
              <a:gd name="connsiteY15" fmla="*/ 2397 h 916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06815" h="916665">
                <a:moveTo>
                  <a:pt x="112102" y="2397"/>
                </a:moveTo>
                <a:cubicBezTo>
                  <a:pt x="70021" y="27418"/>
                  <a:pt x="18841" y="252606"/>
                  <a:pt x="9743" y="329943"/>
                </a:cubicBezTo>
                <a:cubicBezTo>
                  <a:pt x="645" y="407280"/>
                  <a:pt x="-20964" y="403869"/>
                  <a:pt x="57511" y="466421"/>
                </a:cubicBezTo>
                <a:cubicBezTo>
                  <a:pt x="135986" y="528973"/>
                  <a:pt x="466943" y="693883"/>
                  <a:pt x="480591" y="705256"/>
                </a:cubicBezTo>
                <a:cubicBezTo>
                  <a:pt x="494239" y="716629"/>
                  <a:pt x="42725" y="500540"/>
                  <a:pt x="139397" y="534659"/>
                </a:cubicBezTo>
                <a:cubicBezTo>
                  <a:pt x="236069" y="568779"/>
                  <a:pt x="933242" y="875854"/>
                  <a:pt x="1060621" y="909973"/>
                </a:cubicBezTo>
                <a:cubicBezTo>
                  <a:pt x="1188000" y="944092"/>
                  <a:pt x="1024227" y="841734"/>
                  <a:pt x="903672" y="739376"/>
                </a:cubicBezTo>
                <a:cubicBezTo>
                  <a:pt x="783117" y="637018"/>
                  <a:pt x="391881" y="332218"/>
                  <a:pt x="337290" y="295824"/>
                </a:cubicBezTo>
                <a:cubicBezTo>
                  <a:pt x="282699" y="259430"/>
                  <a:pt x="580674" y="515325"/>
                  <a:pt x="576125" y="521012"/>
                </a:cubicBezTo>
                <a:cubicBezTo>
                  <a:pt x="571576" y="526699"/>
                  <a:pt x="372546" y="352689"/>
                  <a:pt x="309994" y="329943"/>
                </a:cubicBezTo>
                <a:cubicBezTo>
                  <a:pt x="247442" y="307197"/>
                  <a:pt x="211048" y="393633"/>
                  <a:pt x="200812" y="384534"/>
                </a:cubicBezTo>
                <a:cubicBezTo>
                  <a:pt x="190576" y="375435"/>
                  <a:pt x="272463" y="262842"/>
                  <a:pt x="248579" y="275352"/>
                </a:cubicBezTo>
                <a:cubicBezTo>
                  <a:pt x="224696" y="287863"/>
                  <a:pt x="30216" y="475519"/>
                  <a:pt x="57511" y="459597"/>
                </a:cubicBezTo>
                <a:cubicBezTo>
                  <a:pt x="84806" y="443675"/>
                  <a:pt x="378233" y="226448"/>
                  <a:pt x="412352" y="179818"/>
                </a:cubicBezTo>
                <a:cubicBezTo>
                  <a:pt x="446471" y="133188"/>
                  <a:pt x="309994" y="203702"/>
                  <a:pt x="262227" y="179818"/>
                </a:cubicBezTo>
                <a:cubicBezTo>
                  <a:pt x="214460" y="155934"/>
                  <a:pt x="154183" y="-22624"/>
                  <a:pt x="112102" y="2397"/>
                </a:cubicBezTo>
                <a:close/>
              </a:path>
            </a:pathLst>
          </a:custGeom>
          <a:solidFill>
            <a:srgbClr val="19060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6FBBE9EE-B07A-B913-9FF8-E5F86C07E9B3}"/>
              </a:ext>
            </a:extLst>
          </p:cNvPr>
          <p:cNvSpPr/>
          <p:nvPr/>
        </p:nvSpPr>
        <p:spPr>
          <a:xfrm>
            <a:off x="4765959" y="5956173"/>
            <a:ext cx="1026429" cy="750835"/>
          </a:xfrm>
          <a:custGeom>
            <a:avLst/>
            <a:gdLst>
              <a:gd name="connsiteX0" fmla="*/ 72172 w 1026429"/>
              <a:gd name="connsiteY0" fmla="*/ 1075 h 750835"/>
              <a:gd name="connsiteX1" fmla="*/ 577140 w 1026429"/>
              <a:gd name="connsiteY1" fmla="*/ 171672 h 750835"/>
              <a:gd name="connsiteX2" fmla="*/ 1007044 w 1026429"/>
              <a:gd name="connsiteY2" fmla="*/ 451451 h 750835"/>
              <a:gd name="connsiteX3" fmla="*/ 952453 w 1026429"/>
              <a:gd name="connsiteY3" fmla="*/ 444627 h 750835"/>
              <a:gd name="connsiteX4" fmla="*/ 952453 w 1026429"/>
              <a:gd name="connsiteY4" fmla="*/ 540161 h 750835"/>
              <a:gd name="connsiteX5" fmla="*/ 972925 w 1026429"/>
              <a:gd name="connsiteY5" fmla="*/ 744878 h 750835"/>
              <a:gd name="connsiteX6" fmla="*/ 843271 w 1026429"/>
              <a:gd name="connsiteY6" fmla="*/ 676639 h 750835"/>
              <a:gd name="connsiteX7" fmla="*/ 577140 w 1026429"/>
              <a:gd name="connsiteY7" fmla="*/ 478746 h 750835"/>
              <a:gd name="connsiteX8" fmla="*/ 3934 w 1026429"/>
              <a:gd name="connsiteY8" fmla="*/ 76137 h 750835"/>
              <a:gd name="connsiteX9" fmla="*/ 317832 w 1026429"/>
              <a:gd name="connsiteY9" fmla="*/ 219439 h 750835"/>
              <a:gd name="connsiteX10" fmla="*/ 188178 w 1026429"/>
              <a:gd name="connsiteY10" fmla="*/ 103433 h 750835"/>
              <a:gd name="connsiteX11" fmla="*/ 72172 w 1026429"/>
              <a:gd name="connsiteY11" fmla="*/ 1075 h 750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6429" h="750835">
                <a:moveTo>
                  <a:pt x="72172" y="1075"/>
                </a:moveTo>
                <a:cubicBezTo>
                  <a:pt x="136999" y="12448"/>
                  <a:pt x="421328" y="96609"/>
                  <a:pt x="577140" y="171672"/>
                </a:cubicBezTo>
                <a:cubicBezTo>
                  <a:pt x="732952" y="246735"/>
                  <a:pt x="944492" y="405959"/>
                  <a:pt x="1007044" y="451451"/>
                </a:cubicBezTo>
                <a:cubicBezTo>
                  <a:pt x="1069596" y="496944"/>
                  <a:pt x="961551" y="429842"/>
                  <a:pt x="952453" y="444627"/>
                </a:cubicBezTo>
                <a:cubicBezTo>
                  <a:pt x="943355" y="459412"/>
                  <a:pt x="949041" y="490119"/>
                  <a:pt x="952453" y="540161"/>
                </a:cubicBezTo>
                <a:cubicBezTo>
                  <a:pt x="955865" y="590203"/>
                  <a:pt x="991122" y="722132"/>
                  <a:pt x="972925" y="744878"/>
                </a:cubicBezTo>
                <a:cubicBezTo>
                  <a:pt x="954728" y="767624"/>
                  <a:pt x="909235" y="720994"/>
                  <a:pt x="843271" y="676639"/>
                </a:cubicBezTo>
                <a:cubicBezTo>
                  <a:pt x="777307" y="632284"/>
                  <a:pt x="717030" y="578830"/>
                  <a:pt x="577140" y="478746"/>
                </a:cubicBezTo>
                <a:cubicBezTo>
                  <a:pt x="437251" y="378662"/>
                  <a:pt x="47152" y="119355"/>
                  <a:pt x="3934" y="76137"/>
                </a:cubicBezTo>
                <a:cubicBezTo>
                  <a:pt x="-39284" y="32919"/>
                  <a:pt x="287125" y="214890"/>
                  <a:pt x="317832" y="219439"/>
                </a:cubicBezTo>
                <a:cubicBezTo>
                  <a:pt x="348539" y="223988"/>
                  <a:pt x="230259" y="135278"/>
                  <a:pt x="188178" y="103433"/>
                </a:cubicBezTo>
                <a:cubicBezTo>
                  <a:pt x="146097" y="71588"/>
                  <a:pt x="7345" y="-10298"/>
                  <a:pt x="72172" y="1075"/>
                </a:cubicBezTo>
                <a:close/>
              </a:path>
            </a:pathLst>
          </a:custGeom>
          <a:solidFill>
            <a:srgbClr val="7A1A1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1A7A3E01-2BD4-98B7-D9DB-F21CF021498A}"/>
              </a:ext>
            </a:extLst>
          </p:cNvPr>
          <p:cNvSpPr/>
          <p:nvPr/>
        </p:nvSpPr>
        <p:spPr>
          <a:xfrm>
            <a:off x="5238776" y="3432965"/>
            <a:ext cx="1399834" cy="2046731"/>
          </a:xfrm>
          <a:custGeom>
            <a:avLst/>
            <a:gdLst>
              <a:gd name="connsiteX0" fmla="*/ 1230263 w 1399834"/>
              <a:gd name="connsiteY0" fmla="*/ 94981 h 2046731"/>
              <a:gd name="connsiteX1" fmla="*/ 131618 w 1399834"/>
              <a:gd name="connsiteY1" fmla="*/ 1234569 h 2046731"/>
              <a:gd name="connsiteX2" fmla="*/ 15612 w 1399834"/>
              <a:gd name="connsiteY2" fmla="*/ 1473405 h 2046731"/>
              <a:gd name="connsiteX3" fmla="*/ 90675 w 1399834"/>
              <a:gd name="connsiteY3" fmla="*/ 1371047 h 2046731"/>
              <a:gd name="connsiteX4" fmla="*/ 554699 w 1399834"/>
              <a:gd name="connsiteY4" fmla="*/ 1548468 h 2046731"/>
              <a:gd name="connsiteX5" fmla="*/ 541051 w 1399834"/>
              <a:gd name="connsiteY5" fmla="*/ 1500701 h 2046731"/>
              <a:gd name="connsiteX6" fmla="*/ 957308 w 1399834"/>
              <a:gd name="connsiteY6" fmla="*/ 1794128 h 2046731"/>
              <a:gd name="connsiteX7" fmla="*/ 964131 w 1399834"/>
              <a:gd name="connsiteY7" fmla="*/ 1746360 h 2046731"/>
              <a:gd name="connsiteX8" fmla="*/ 1046018 w 1399834"/>
              <a:gd name="connsiteY8" fmla="*/ 1876014 h 2046731"/>
              <a:gd name="connsiteX9" fmla="*/ 1011899 w 1399834"/>
              <a:gd name="connsiteY9" fmla="*/ 2046611 h 2046731"/>
              <a:gd name="connsiteX10" fmla="*/ 1093785 w 1399834"/>
              <a:gd name="connsiteY10" fmla="*/ 1848719 h 2046731"/>
              <a:gd name="connsiteX11" fmla="*/ 1284854 w 1399834"/>
              <a:gd name="connsiteY11" fmla="*/ 1575763 h 2046731"/>
              <a:gd name="connsiteX12" fmla="*/ 1168848 w 1399834"/>
              <a:gd name="connsiteY12" fmla="*/ 1705417 h 2046731"/>
              <a:gd name="connsiteX13" fmla="*/ 1312149 w 1399834"/>
              <a:gd name="connsiteY13" fmla="*/ 1377871 h 2046731"/>
              <a:gd name="connsiteX14" fmla="*/ 1243911 w 1399834"/>
              <a:gd name="connsiteY14" fmla="*/ 1309632 h 2046731"/>
              <a:gd name="connsiteX15" fmla="*/ 1196143 w 1399834"/>
              <a:gd name="connsiteY15" fmla="*/ 1070796 h 2046731"/>
              <a:gd name="connsiteX16" fmla="*/ 1052842 w 1399834"/>
              <a:gd name="connsiteY16" fmla="*/ 1009381 h 2046731"/>
              <a:gd name="connsiteX17" fmla="*/ 950484 w 1399834"/>
              <a:gd name="connsiteY17" fmla="*/ 879728 h 2046731"/>
              <a:gd name="connsiteX18" fmla="*/ 1046018 w 1399834"/>
              <a:gd name="connsiteY18" fmla="*/ 531710 h 2046731"/>
              <a:gd name="connsiteX19" fmla="*/ 1373564 w 1399834"/>
              <a:gd name="connsiteY19" fmla="*/ 115453 h 2046731"/>
              <a:gd name="connsiteX20" fmla="*/ 1230263 w 1399834"/>
              <a:gd name="connsiteY20" fmla="*/ 94981 h 204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99834" h="2046731">
                <a:moveTo>
                  <a:pt x="1230263" y="94981"/>
                </a:moveTo>
                <a:cubicBezTo>
                  <a:pt x="1023272" y="281500"/>
                  <a:pt x="334060" y="1004832"/>
                  <a:pt x="131618" y="1234569"/>
                </a:cubicBezTo>
                <a:cubicBezTo>
                  <a:pt x="-70824" y="1464306"/>
                  <a:pt x="22436" y="1450659"/>
                  <a:pt x="15612" y="1473405"/>
                </a:cubicBezTo>
                <a:cubicBezTo>
                  <a:pt x="8788" y="1496151"/>
                  <a:pt x="827" y="1358536"/>
                  <a:pt x="90675" y="1371047"/>
                </a:cubicBezTo>
                <a:cubicBezTo>
                  <a:pt x="180523" y="1383558"/>
                  <a:pt x="479636" y="1526859"/>
                  <a:pt x="554699" y="1548468"/>
                </a:cubicBezTo>
                <a:cubicBezTo>
                  <a:pt x="629762" y="1570077"/>
                  <a:pt x="473950" y="1459758"/>
                  <a:pt x="541051" y="1500701"/>
                </a:cubicBezTo>
                <a:cubicBezTo>
                  <a:pt x="608152" y="1541644"/>
                  <a:pt x="886795" y="1753185"/>
                  <a:pt x="957308" y="1794128"/>
                </a:cubicBezTo>
                <a:cubicBezTo>
                  <a:pt x="1027821" y="1835071"/>
                  <a:pt x="949346" y="1732712"/>
                  <a:pt x="964131" y="1746360"/>
                </a:cubicBezTo>
                <a:cubicBezTo>
                  <a:pt x="978916" y="1760008"/>
                  <a:pt x="1038057" y="1825972"/>
                  <a:pt x="1046018" y="1876014"/>
                </a:cubicBezTo>
                <a:cubicBezTo>
                  <a:pt x="1053979" y="1926056"/>
                  <a:pt x="1003938" y="2051160"/>
                  <a:pt x="1011899" y="2046611"/>
                </a:cubicBezTo>
                <a:cubicBezTo>
                  <a:pt x="1019860" y="2042062"/>
                  <a:pt x="1048293" y="1927194"/>
                  <a:pt x="1093785" y="1848719"/>
                </a:cubicBezTo>
                <a:cubicBezTo>
                  <a:pt x="1139277" y="1770244"/>
                  <a:pt x="1272344" y="1599647"/>
                  <a:pt x="1284854" y="1575763"/>
                </a:cubicBezTo>
                <a:cubicBezTo>
                  <a:pt x="1297364" y="1551879"/>
                  <a:pt x="1164299" y="1738399"/>
                  <a:pt x="1168848" y="1705417"/>
                </a:cubicBezTo>
                <a:cubicBezTo>
                  <a:pt x="1173397" y="1672435"/>
                  <a:pt x="1299639" y="1443835"/>
                  <a:pt x="1312149" y="1377871"/>
                </a:cubicBezTo>
                <a:cubicBezTo>
                  <a:pt x="1324660" y="1311907"/>
                  <a:pt x="1263245" y="1360811"/>
                  <a:pt x="1243911" y="1309632"/>
                </a:cubicBezTo>
                <a:cubicBezTo>
                  <a:pt x="1224577" y="1258453"/>
                  <a:pt x="1227988" y="1120838"/>
                  <a:pt x="1196143" y="1070796"/>
                </a:cubicBezTo>
                <a:cubicBezTo>
                  <a:pt x="1164298" y="1020754"/>
                  <a:pt x="1093785" y="1041226"/>
                  <a:pt x="1052842" y="1009381"/>
                </a:cubicBezTo>
                <a:cubicBezTo>
                  <a:pt x="1011899" y="977536"/>
                  <a:pt x="951621" y="959340"/>
                  <a:pt x="950484" y="879728"/>
                </a:cubicBezTo>
                <a:cubicBezTo>
                  <a:pt x="949347" y="800116"/>
                  <a:pt x="975505" y="659089"/>
                  <a:pt x="1046018" y="531710"/>
                </a:cubicBezTo>
                <a:cubicBezTo>
                  <a:pt x="1116531" y="404331"/>
                  <a:pt x="1334895" y="189379"/>
                  <a:pt x="1373564" y="115453"/>
                </a:cubicBezTo>
                <a:cubicBezTo>
                  <a:pt x="1412233" y="41527"/>
                  <a:pt x="1437254" y="-91538"/>
                  <a:pt x="1230263" y="94981"/>
                </a:cubicBezTo>
                <a:close/>
              </a:path>
            </a:pathLst>
          </a:custGeom>
          <a:solidFill>
            <a:srgbClr val="611E0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50316E96-20BF-FFB8-347B-3332C13265DE}"/>
              </a:ext>
            </a:extLst>
          </p:cNvPr>
          <p:cNvSpPr/>
          <p:nvPr/>
        </p:nvSpPr>
        <p:spPr>
          <a:xfrm>
            <a:off x="6158775" y="3294263"/>
            <a:ext cx="619326" cy="599837"/>
          </a:xfrm>
          <a:custGeom>
            <a:avLst/>
            <a:gdLst>
              <a:gd name="connsiteX0" fmla="*/ 86450 w 619326"/>
              <a:gd name="connsiteY0" fmla="*/ 163312 h 599837"/>
              <a:gd name="connsiteX1" fmla="*/ 248375 w 619326"/>
              <a:gd name="connsiteY1" fmla="*/ 4562 h 599837"/>
              <a:gd name="connsiteX2" fmla="*/ 194400 w 619326"/>
              <a:gd name="connsiteY2" fmla="*/ 39487 h 599837"/>
              <a:gd name="connsiteX3" fmla="*/ 416650 w 619326"/>
              <a:gd name="connsiteY3" fmla="*/ 1387 h 599837"/>
              <a:gd name="connsiteX4" fmla="*/ 616675 w 619326"/>
              <a:gd name="connsiteY4" fmla="*/ 80762 h 599837"/>
              <a:gd name="connsiteX5" fmla="*/ 524600 w 619326"/>
              <a:gd name="connsiteY5" fmla="*/ 52187 h 599837"/>
              <a:gd name="connsiteX6" fmla="*/ 426175 w 619326"/>
              <a:gd name="connsiteY6" fmla="*/ 83937 h 599837"/>
              <a:gd name="connsiteX7" fmla="*/ 537300 w 619326"/>
              <a:gd name="connsiteY7" fmla="*/ 226812 h 599837"/>
              <a:gd name="connsiteX8" fmla="*/ 486500 w 619326"/>
              <a:gd name="connsiteY8" fmla="*/ 280787 h 599837"/>
              <a:gd name="connsiteX9" fmla="*/ 375375 w 619326"/>
              <a:gd name="connsiteY9" fmla="*/ 191887 h 599837"/>
              <a:gd name="connsiteX10" fmla="*/ 140425 w 619326"/>
              <a:gd name="connsiteY10" fmla="*/ 366512 h 599837"/>
              <a:gd name="connsiteX11" fmla="*/ 264250 w 619326"/>
              <a:gd name="connsiteY11" fmla="*/ 236337 h 599837"/>
              <a:gd name="connsiteX12" fmla="*/ 92800 w 619326"/>
              <a:gd name="connsiteY12" fmla="*/ 420487 h 599837"/>
              <a:gd name="connsiteX13" fmla="*/ 105500 w 619326"/>
              <a:gd name="connsiteY13" fmla="*/ 483987 h 599837"/>
              <a:gd name="connsiteX14" fmla="*/ 251550 w 619326"/>
              <a:gd name="connsiteY14" fmla="*/ 553837 h 599837"/>
              <a:gd name="connsiteX15" fmla="*/ 191225 w 619326"/>
              <a:gd name="connsiteY15" fmla="*/ 537962 h 599837"/>
              <a:gd name="connsiteX16" fmla="*/ 245200 w 619326"/>
              <a:gd name="connsiteY16" fmla="*/ 598287 h 599837"/>
              <a:gd name="connsiteX17" fmla="*/ 146775 w 619326"/>
              <a:gd name="connsiteY17" fmla="*/ 576062 h 599837"/>
              <a:gd name="connsiteX18" fmla="*/ 26125 w 619326"/>
              <a:gd name="connsiteY18" fmla="*/ 512562 h 599837"/>
              <a:gd name="connsiteX19" fmla="*/ 26125 w 619326"/>
              <a:gd name="connsiteY19" fmla="*/ 404612 h 599837"/>
              <a:gd name="connsiteX20" fmla="*/ 61050 w 619326"/>
              <a:gd name="connsiteY20" fmla="*/ 296662 h 599837"/>
              <a:gd name="connsiteX21" fmla="*/ 7075 w 619326"/>
              <a:gd name="connsiteY21" fmla="*/ 363337 h 599837"/>
              <a:gd name="connsiteX22" fmla="*/ 248375 w 619326"/>
              <a:gd name="connsiteY22" fmla="*/ 144262 h 599837"/>
              <a:gd name="connsiteX23" fmla="*/ 89625 w 619326"/>
              <a:gd name="connsiteY23" fmla="*/ 252212 h 599837"/>
              <a:gd name="connsiteX24" fmla="*/ 178525 w 619326"/>
              <a:gd name="connsiteY24" fmla="*/ 131562 h 599837"/>
              <a:gd name="connsiteX25" fmla="*/ 86450 w 619326"/>
              <a:gd name="connsiteY25" fmla="*/ 163312 h 59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9326" h="599837">
                <a:moveTo>
                  <a:pt x="86450" y="163312"/>
                </a:moveTo>
                <a:cubicBezTo>
                  <a:pt x="98092" y="142145"/>
                  <a:pt x="230383" y="25199"/>
                  <a:pt x="248375" y="4562"/>
                </a:cubicBezTo>
                <a:cubicBezTo>
                  <a:pt x="266367" y="-16076"/>
                  <a:pt x="166354" y="40016"/>
                  <a:pt x="194400" y="39487"/>
                </a:cubicBezTo>
                <a:cubicBezTo>
                  <a:pt x="222446" y="38958"/>
                  <a:pt x="346271" y="-5492"/>
                  <a:pt x="416650" y="1387"/>
                </a:cubicBezTo>
                <a:cubicBezTo>
                  <a:pt x="487029" y="8266"/>
                  <a:pt x="598683" y="72295"/>
                  <a:pt x="616675" y="80762"/>
                </a:cubicBezTo>
                <a:cubicBezTo>
                  <a:pt x="634667" y="89229"/>
                  <a:pt x="556350" y="51658"/>
                  <a:pt x="524600" y="52187"/>
                </a:cubicBezTo>
                <a:cubicBezTo>
                  <a:pt x="492850" y="52716"/>
                  <a:pt x="424058" y="54833"/>
                  <a:pt x="426175" y="83937"/>
                </a:cubicBezTo>
                <a:cubicBezTo>
                  <a:pt x="428292" y="113041"/>
                  <a:pt x="527246" y="194004"/>
                  <a:pt x="537300" y="226812"/>
                </a:cubicBezTo>
                <a:cubicBezTo>
                  <a:pt x="547354" y="259620"/>
                  <a:pt x="513488" y="286608"/>
                  <a:pt x="486500" y="280787"/>
                </a:cubicBezTo>
                <a:cubicBezTo>
                  <a:pt x="459512" y="274966"/>
                  <a:pt x="433054" y="177600"/>
                  <a:pt x="375375" y="191887"/>
                </a:cubicBezTo>
                <a:cubicBezTo>
                  <a:pt x="317696" y="206174"/>
                  <a:pt x="158946" y="359104"/>
                  <a:pt x="140425" y="366512"/>
                </a:cubicBezTo>
                <a:cubicBezTo>
                  <a:pt x="121904" y="373920"/>
                  <a:pt x="272188" y="227341"/>
                  <a:pt x="264250" y="236337"/>
                </a:cubicBezTo>
                <a:cubicBezTo>
                  <a:pt x="256313" y="245333"/>
                  <a:pt x="119258" y="379212"/>
                  <a:pt x="92800" y="420487"/>
                </a:cubicBezTo>
                <a:cubicBezTo>
                  <a:pt x="66342" y="461762"/>
                  <a:pt x="79042" y="461762"/>
                  <a:pt x="105500" y="483987"/>
                </a:cubicBezTo>
                <a:cubicBezTo>
                  <a:pt x="131958" y="506212"/>
                  <a:pt x="237263" y="544841"/>
                  <a:pt x="251550" y="553837"/>
                </a:cubicBezTo>
                <a:cubicBezTo>
                  <a:pt x="265837" y="562833"/>
                  <a:pt x="192283" y="530554"/>
                  <a:pt x="191225" y="537962"/>
                </a:cubicBezTo>
                <a:cubicBezTo>
                  <a:pt x="190167" y="545370"/>
                  <a:pt x="252608" y="591937"/>
                  <a:pt x="245200" y="598287"/>
                </a:cubicBezTo>
                <a:cubicBezTo>
                  <a:pt x="237792" y="604637"/>
                  <a:pt x="183287" y="590349"/>
                  <a:pt x="146775" y="576062"/>
                </a:cubicBezTo>
                <a:cubicBezTo>
                  <a:pt x="110263" y="561775"/>
                  <a:pt x="46233" y="541137"/>
                  <a:pt x="26125" y="512562"/>
                </a:cubicBezTo>
                <a:cubicBezTo>
                  <a:pt x="6017" y="483987"/>
                  <a:pt x="20304" y="440595"/>
                  <a:pt x="26125" y="404612"/>
                </a:cubicBezTo>
                <a:cubicBezTo>
                  <a:pt x="31946" y="368629"/>
                  <a:pt x="64225" y="303541"/>
                  <a:pt x="61050" y="296662"/>
                </a:cubicBezTo>
                <a:cubicBezTo>
                  <a:pt x="57875" y="289783"/>
                  <a:pt x="-24146" y="388737"/>
                  <a:pt x="7075" y="363337"/>
                </a:cubicBezTo>
                <a:cubicBezTo>
                  <a:pt x="38296" y="337937"/>
                  <a:pt x="234617" y="162783"/>
                  <a:pt x="248375" y="144262"/>
                </a:cubicBezTo>
                <a:cubicBezTo>
                  <a:pt x="262133" y="125741"/>
                  <a:pt x="101267" y="254329"/>
                  <a:pt x="89625" y="252212"/>
                </a:cubicBezTo>
                <a:cubicBezTo>
                  <a:pt x="77983" y="250095"/>
                  <a:pt x="174292" y="143733"/>
                  <a:pt x="178525" y="131562"/>
                </a:cubicBezTo>
                <a:cubicBezTo>
                  <a:pt x="182758" y="119391"/>
                  <a:pt x="74808" y="184479"/>
                  <a:pt x="86450" y="1633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EA7DF773-2C63-E956-B296-9220F0D75C82}"/>
              </a:ext>
            </a:extLst>
          </p:cNvPr>
          <p:cNvSpPr/>
          <p:nvPr/>
        </p:nvSpPr>
        <p:spPr>
          <a:xfrm>
            <a:off x="6517324" y="3236342"/>
            <a:ext cx="253052" cy="293693"/>
          </a:xfrm>
          <a:custGeom>
            <a:avLst/>
            <a:gdLst>
              <a:gd name="connsiteX0" fmla="*/ 86676 w 253052"/>
              <a:gd name="connsiteY0" fmla="*/ 2158 h 293693"/>
              <a:gd name="connsiteX1" fmla="*/ 245426 w 253052"/>
              <a:gd name="connsiteY1" fmla="*/ 167258 h 293693"/>
              <a:gd name="connsiteX2" fmla="*/ 223201 w 253052"/>
              <a:gd name="connsiteY2" fmla="*/ 148208 h 293693"/>
              <a:gd name="connsiteX3" fmla="*/ 181926 w 253052"/>
              <a:gd name="connsiteY3" fmla="*/ 272033 h 293693"/>
              <a:gd name="connsiteX4" fmla="*/ 166051 w 253052"/>
              <a:gd name="connsiteY4" fmla="*/ 287908 h 293693"/>
              <a:gd name="connsiteX5" fmla="*/ 99376 w 253052"/>
              <a:gd name="connsiteY5" fmla="*/ 208533 h 293693"/>
              <a:gd name="connsiteX6" fmla="*/ 951 w 253052"/>
              <a:gd name="connsiteY6" fmla="*/ 97408 h 293693"/>
              <a:gd name="connsiteX7" fmla="*/ 51751 w 253052"/>
              <a:gd name="connsiteY7" fmla="*/ 100583 h 293693"/>
              <a:gd name="connsiteX8" fmla="*/ 89851 w 253052"/>
              <a:gd name="connsiteY8" fmla="*/ 75183 h 293693"/>
              <a:gd name="connsiteX9" fmla="*/ 86676 w 253052"/>
              <a:gd name="connsiteY9" fmla="*/ 2158 h 293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3052" h="293693">
                <a:moveTo>
                  <a:pt x="86676" y="2158"/>
                </a:moveTo>
                <a:cubicBezTo>
                  <a:pt x="112605" y="17504"/>
                  <a:pt x="222672" y="142916"/>
                  <a:pt x="245426" y="167258"/>
                </a:cubicBezTo>
                <a:cubicBezTo>
                  <a:pt x="268180" y="191600"/>
                  <a:pt x="233784" y="130746"/>
                  <a:pt x="223201" y="148208"/>
                </a:cubicBezTo>
                <a:cubicBezTo>
                  <a:pt x="212618" y="165671"/>
                  <a:pt x="191451" y="248750"/>
                  <a:pt x="181926" y="272033"/>
                </a:cubicBezTo>
                <a:cubicBezTo>
                  <a:pt x="172401" y="295316"/>
                  <a:pt x="179809" y="298491"/>
                  <a:pt x="166051" y="287908"/>
                </a:cubicBezTo>
                <a:cubicBezTo>
                  <a:pt x="152293" y="277325"/>
                  <a:pt x="126893" y="240283"/>
                  <a:pt x="99376" y="208533"/>
                </a:cubicBezTo>
                <a:cubicBezTo>
                  <a:pt x="71859" y="176783"/>
                  <a:pt x="8888" y="115400"/>
                  <a:pt x="951" y="97408"/>
                </a:cubicBezTo>
                <a:cubicBezTo>
                  <a:pt x="-6987" y="79416"/>
                  <a:pt x="36934" y="104287"/>
                  <a:pt x="51751" y="100583"/>
                </a:cubicBezTo>
                <a:cubicBezTo>
                  <a:pt x="66568" y="96879"/>
                  <a:pt x="82972" y="92645"/>
                  <a:pt x="89851" y="75183"/>
                </a:cubicBezTo>
                <a:cubicBezTo>
                  <a:pt x="96730" y="57721"/>
                  <a:pt x="60747" y="-13188"/>
                  <a:pt x="86676" y="215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5" name="コンテンツ プレースホルダー 4" descr="人, 女性, 若い, ラケット が含まれている画像&#10;&#10;自動的に生成された説明" hidden="1">
            <a:extLst>
              <a:ext uri="{FF2B5EF4-FFF2-40B4-BE49-F238E27FC236}">
                <a16:creationId xmlns:a16="http://schemas.microsoft.com/office/drawing/2014/main" id="{21E67430-2925-09DD-9BFE-E947CC7393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76256" y="5477"/>
            <a:ext cx="9048687" cy="12796123"/>
          </a:xfrm>
        </p:spPr>
      </p:pic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8744B08A-0EB9-C9BF-5400-E270D0D61EB7}"/>
              </a:ext>
            </a:extLst>
          </p:cNvPr>
          <p:cNvSpPr/>
          <p:nvPr/>
        </p:nvSpPr>
        <p:spPr>
          <a:xfrm>
            <a:off x="3191751" y="5068731"/>
            <a:ext cx="780154" cy="698723"/>
          </a:xfrm>
          <a:custGeom>
            <a:avLst/>
            <a:gdLst>
              <a:gd name="connsiteX0" fmla="*/ 2023 w 780154"/>
              <a:gd name="connsiteY0" fmla="*/ 226 h 698723"/>
              <a:gd name="connsiteX1" fmla="*/ 353206 w 780154"/>
              <a:gd name="connsiteY1" fmla="*/ 278521 h 698723"/>
              <a:gd name="connsiteX2" fmla="*/ 359832 w 780154"/>
              <a:gd name="connsiteY2" fmla="*/ 205634 h 698723"/>
              <a:gd name="connsiteX3" fmla="*/ 472475 w 780154"/>
              <a:gd name="connsiteY3" fmla="*/ 397791 h 698723"/>
              <a:gd name="connsiteX4" fmla="*/ 465849 w 780154"/>
              <a:gd name="connsiteY4" fmla="*/ 218886 h 698723"/>
              <a:gd name="connsiteX5" fmla="*/ 777275 w 780154"/>
              <a:gd name="connsiteY5" fmla="*/ 695965 h 698723"/>
              <a:gd name="connsiteX6" fmla="*/ 598371 w 780154"/>
              <a:gd name="connsiteY6" fmla="*/ 411043 h 698723"/>
              <a:gd name="connsiteX7" fmla="*/ 227310 w 780154"/>
              <a:gd name="connsiteY7" fmla="*/ 331530 h 698723"/>
              <a:gd name="connsiteX8" fmla="*/ 2023 w 780154"/>
              <a:gd name="connsiteY8" fmla="*/ 226 h 698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0154" h="698723">
                <a:moveTo>
                  <a:pt x="2023" y="226"/>
                </a:moveTo>
                <a:cubicBezTo>
                  <a:pt x="23006" y="-8609"/>
                  <a:pt x="293571" y="244286"/>
                  <a:pt x="353206" y="278521"/>
                </a:cubicBezTo>
                <a:cubicBezTo>
                  <a:pt x="412841" y="312756"/>
                  <a:pt x="339954" y="185756"/>
                  <a:pt x="359832" y="205634"/>
                </a:cubicBezTo>
                <a:cubicBezTo>
                  <a:pt x="379710" y="225512"/>
                  <a:pt x="454805" y="395582"/>
                  <a:pt x="472475" y="397791"/>
                </a:cubicBezTo>
                <a:cubicBezTo>
                  <a:pt x="490145" y="400000"/>
                  <a:pt x="415049" y="169190"/>
                  <a:pt x="465849" y="218886"/>
                </a:cubicBezTo>
                <a:cubicBezTo>
                  <a:pt x="516649" y="268582"/>
                  <a:pt x="755188" y="663939"/>
                  <a:pt x="777275" y="695965"/>
                </a:cubicBezTo>
                <a:cubicBezTo>
                  <a:pt x="799362" y="727991"/>
                  <a:pt x="690032" y="471782"/>
                  <a:pt x="598371" y="411043"/>
                </a:cubicBezTo>
                <a:cubicBezTo>
                  <a:pt x="506710" y="350304"/>
                  <a:pt x="326701" y="396686"/>
                  <a:pt x="227310" y="331530"/>
                </a:cubicBezTo>
                <a:cubicBezTo>
                  <a:pt x="127919" y="266374"/>
                  <a:pt x="-18960" y="9061"/>
                  <a:pt x="2023" y="226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5BD0C15F-F2A7-8DF5-0AFD-6D646E749A28}"/>
              </a:ext>
            </a:extLst>
          </p:cNvPr>
          <p:cNvSpPr/>
          <p:nvPr/>
        </p:nvSpPr>
        <p:spPr>
          <a:xfrm>
            <a:off x="3528687" y="4437160"/>
            <a:ext cx="1910777" cy="893710"/>
          </a:xfrm>
          <a:custGeom>
            <a:avLst/>
            <a:gdLst>
              <a:gd name="connsiteX0" fmla="*/ 3017 w 1910777"/>
              <a:gd name="connsiteY0" fmla="*/ 698057 h 893710"/>
              <a:gd name="connsiteX1" fmla="*/ 672252 w 1910777"/>
              <a:gd name="connsiteY1" fmla="*/ 134840 h 893710"/>
              <a:gd name="connsiteX2" fmla="*/ 513226 w 1910777"/>
              <a:gd name="connsiteY2" fmla="*/ 254110 h 893710"/>
              <a:gd name="connsiteX3" fmla="*/ 1162583 w 1910777"/>
              <a:gd name="connsiteY3" fmla="*/ 55327 h 893710"/>
              <a:gd name="connsiteX4" fmla="*/ 1520391 w 1910777"/>
              <a:gd name="connsiteY4" fmla="*/ 42075 h 893710"/>
              <a:gd name="connsiteX5" fmla="*/ 1155956 w 1910777"/>
              <a:gd name="connsiteY5" fmla="*/ 61953 h 893710"/>
              <a:gd name="connsiteX6" fmla="*/ 1904704 w 1910777"/>
              <a:gd name="connsiteY6" fmla="*/ 2318 h 893710"/>
              <a:gd name="connsiteX7" fmla="*/ 1520391 w 1910777"/>
              <a:gd name="connsiteY7" fmla="*/ 35449 h 893710"/>
              <a:gd name="connsiteX8" fmla="*/ 1719174 w 1910777"/>
              <a:gd name="connsiteY8" fmla="*/ 240857 h 893710"/>
              <a:gd name="connsiteX9" fmla="*/ 1023435 w 1910777"/>
              <a:gd name="connsiteY9" fmla="*/ 293866 h 893710"/>
              <a:gd name="connsiteX10" fmla="*/ 466843 w 1910777"/>
              <a:gd name="connsiteY10" fmla="*/ 598666 h 893710"/>
              <a:gd name="connsiteX11" fmla="*/ 29522 w 1910777"/>
              <a:gd name="connsiteY11" fmla="*/ 890214 h 893710"/>
              <a:gd name="connsiteX12" fmla="*/ 241556 w 1910777"/>
              <a:gd name="connsiteY12" fmla="*/ 764318 h 893710"/>
              <a:gd name="connsiteX13" fmla="*/ 142165 w 1910777"/>
              <a:gd name="connsiteY13" fmla="*/ 837205 h 893710"/>
              <a:gd name="connsiteX14" fmla="*/ 413835 w 1910777"/>
              <a:gd name="connsiteY14" fmla="*/ 505901 h 893710"/>
              <a:gd name="connsiteX15" fmla="*/ 3017 w 1910777"/>
              <a:gd name="connsiteY15" fmla="*/ 698057 h 893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0777" h="893710">
                <a:moveTo>
                  <a:pt x="3017" y="698057"/>
                </a:moveTo>
                <a:cubicBezTo>
                  <a:pt x="46087" y="636213"/>
                  <a:pt x="587217" y="208831"/>
                  <a:pt x="672252" y="134840"/>
                </a:cubicBezTo>
                <a:cubicBezTo>
                  <a:pt x="757287" y="60849"/>
                  <a:pt x="431504" y="267362"/>
                  <a:pt x="513226" y="254110"/>
                </a:cubicBezTo>
                <a:cubicBezTo>
                  <a:pt x="594948" y="240858"/>
                  <a:pt x="994722" y="90666"/>
                  <a:pt x="1162583" y="55327"/>
                </a:cubicBezTo>
                <a:cubicBezTo>
                  <a:pt x="1330444" y="19988"/>
                  <a:pt x="1521496" y="40971"/>
                  <a:pt x="1520391" y="42075"/>
                </a:cubicBezTo>
                <a:cubicBezTo>
                  <a:pt x="1519287" y="43179"/>
                  <a:pt x="1091904" y="68579"/>
                  <a:pt x="1155956" y="61953"/>
                </a:cubicBezTo>
                <a:cubicBezTo>
                  <a:pt x="1220008" y="55327"/>
                  <a:pt x="1843965" y="6735"/>
                  <a:pt x="1904704" y="2318"/>
                </a:cubicBezTo>
                <a:cubicBezTo>
                  <a:pt x="1965443" y="-2099"/>
                  <a:pt x="1551313" y="-4307"/>
                  <a:pt x="1520391" y="35449"/>
                </a:cubicBezTo>
                <a:cubicBezTo>
                  <a:pt x="1489469" y="75205"/>
                  <a:pt x="1802000" y="197787"/>
                  <a:pt x="1719174" y="240857"/>
                </a:cubicBezTo>
                <a:cubicBezTo>
                  <a:pt x="1636348" y="283926"/>
                  <a:pt x="1232157" y="234231"/>
                  <a:pt x="1023435" y="293866"/>
                </a:cubicBezTo>
                <a:cubicBezTo>
                  <a:pt x="814713" y="353501"/>
                  <a:pt x="632495" y="499275"/>
                  <a:pt x="466843" y="598666"/>
                </a:cubicBezTo>
                <a:cubicBezTo>
                  <a:pt x="301191" y="698057"/>
                  <a:pt x="67070" y="862605"/>
                  <a:pt x="29522" y="890214"/>
                </a:cubicBezTo>
                <a:cubicBezTo>
                  <a:pt x="-8026" y="917823"/>
                  <a:pt x="222782" y="773153"/>
                  <a:pt x="241556" y="764318"/>
                </a:cubicBezTo>
                <a:cubicBezTo>
                  <a:pt x="260330" y="755483"/>
                  <a:pt x="113452" y="880274"/>
                  <a:pt x="142165" y="837205"/>
                </a:cubicBezTo>
                <a:cubicBezTo>
                  <a:pt x="170878" y="794136"/>
                  <a:pt x="435922" y="523570"/>
                  <a:pt x="413835" y="505901"/>
                </a:cubicBezTo>
                <a:cubicBezTo>
                  <a:pt x="391748" y="488231"/>
                  <a:pt x="-40053" y="759901"/>
                  <a:pt x="3017" y="69805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9EAC5583-28E1-A433-2458-75C0AB1D00D3}"/>
              </a:ext>
            </a:extLst>
          </p:cNvPr>
          <p:cNvSpPr/>
          <p:nvPr/>
        </p:nvSpPr>
        <p:spPr>
          <a:xfrm>
            <a:off x="3776492" y="4890031"/>
            <a:ext cx="1353155" cy="603282"/>
          </a:xfrm>
          <a:custGeom>
            <a:avLst/>
            <a:gdLst>
              <a:gd name="connsiteX0" fmla="*/ 1345473 w 1353155"/>
              <a:gd name="connsiteY0" fmla="*/ 21 h 603282"/>
              <a:gd name="connsiteX1" fmla="*/ 696117 w 1353155"/>
              <a:gd name="connsiteY1" fmla="*/ 112665 h 603282"/>
              <a:gd name="connsiteX2" fmla="*/ 119647 w 1353155"/>
              <a:gd name="connsiteY2" fmla="*/ 397586 h 603282"/>
              <a:gd name="connsiteX3" fmla="*/ 199160 w 1353155"/>
              <a:gd name="connsiteY3" fmla="*/ 377708 h 603282"/>
              <a:gd name="connsiteX4" fmla="*/ 378 w 1353155"/>
              <a:gd name="connsiteY4" fmla="*/ 602995 h 603282"/>
              <a:gd name="connsiteX5" fmla="*/ 258795 w 1353155"/>
              <a:gd name="connsiteY5" fmla="*/ 417465 h 603282"/>
              <a:gd name="connsiteX6" fmla="*/ 1000917 w 1353155"/>
              <a:gd name="connsiteY6" fmla="*/ 106039 h 603282"/>
              <a:gd name="connsiteX7" fmla="*/ 1345473 w 1353155"/>
              <a:gd name="connsiteY7" fmla="*/ 21 h 603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3155" h="603282">
                <a:moveTo>
                  <a:pt x="1345473" y="21"/>
                </a:moveTo>
                <a:cubicBezTo>
                  <a:pt x="1294673" y="1125"/>
                  <a:pt x="900421" y="46404"/>
                  <a:pt x="696117" y="112665"/>
                </a:cubicBezTo>
                <a:cubicBezTo>
                  <a:pt x="491813" y="178926"/>
                  <a:pt x="202473" y="353412"/>
                  <a:pt x="119647" y="397586"/>
                </a:cubicBezTo>
                <a:cubicBezTo>
                  <a:pt x="36821" y="441760"/>
                  <a:pt x="219038" y="343473"/>
                  <a:pt x="199160" y="377708"/>
                </a:cubicBezTo>
                <a:cubicBezTo>
                  <a:pt x="179282" y="411943"/>
                  <a:pt x="-9561" y="596369"/>
                  <a:pt x="378" y="602995"/>
                </a:cubicBezTo>
                <a:cubicBezTo>
                  <a:pt x="10317" y="609621"/>
                  <a:pt x="92039" y="500291"/>
                  <a:pt x="258795" y="417465"/>
                </a:cubicBezTo>
                <a:cubicBezTo>
                  <a:pt x="425551" y="334639"/>
                  <a:pt x="816491" y="172300"/>
                  <a:pt x="1000917" y="106039"/>
                </a:cubicBezTo>
                <a:cubicBezTo>
                  <a:pt x="1185343" y="39778"/>
                  <a:pt x="1396273" y="-1083"/>
                  <a:pt x="1345473" y="21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69A8AEE8-82B4-A5A0-45AF-A17150DC58A4}"/>
              </a:ext>
            </a:extLst>
          </p:cNvPr>
          <p:cNvSpPr/>
          <p:nvPr/>
        </p:nvSpPr>
        <p:spPr>
          <a:xfrm>
            <a:off x="3536664" y="3902616"/>
            <a:ext cx="223394" cy="842208"/>
          </a:xfrm>
          <a:custGeom>
            <a:avLst/>
            <a:gdLst>
              <a:gd name="connsiteX0" fmla="*/ 34797 w 223394"/>
              <a:gd name="connsiteY0" fmla="*/ 149 h 842208"/>
              <a:gd name="connsiteX1" fmla="*/ 220327 w 223394"/>
              <a:gd name="connsiteY1" fmla="*/ 225436 h 842208"/>
              <a:gd name="connsiteX2" fmla="*/ 140814 w 223394"/>
              <a:gd name="connsiteY2" fmla="*/ 490480 h 842208"/>
              <a:gd name="connsiteX3" fmla="*/ 14919 w 223394"/>
              <a:gd name="connsiteY3" fmla="*/ 841662 h 842208"/>
              <a:gd name="connsiteX4" fmla="*/ 14919 w 223394"/>
              <a:gd name="connsiteY4" fmla="*/ 563367 h 842208"/>
              <a:gd name="connsiteX5" fmla="*/ 127562 w 223394"/>
              <a:gd name="connsiteY5" fmla="*/ 258567 h 842208"/>
              <a:gd name="connsiteX6" fmla="*/ 34797 w 223394"/>
              <a:gd name="connsiteY6" fmla="*/ 149 h 84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394" h="842208">
                <a:moveTo>
                  <a:pt x="34797" y="149"/>
                </a:moveTo>
                <a:cubicBezTo>
                  <a:pt x="50258" y="-5373"/>
                  <a:pt x="202658" y="143714"/>
                  <a:pt x="220327" y="225436"/>
                </a:cubicBezTo>
                <a:cubicBezTo>
                  <a:pt x="237996" y="307158"/>
                  <a:pt x="175049" y="387776"/>
                  <a:pt x="140814" y="490480"/>
                </a:cubicBezTo>
                <a:cubicBezTo>
                  <a:pt x="106579" y="593184"/>
                  <a:pt x="35901" y="829514"/>
                  <a:pt x="14919" y="841662"/>
                </a:cubicBezTo>
                <a:cubicBezTo>
                  <a:pt x="-6063" y="853810"/>
                  <a:pt x="-3855" y="660549"/>
                  <a:pt x="14919" y="563367"/>
                </a:cubicBezTo>
                <a:cubicBezTo>
                  <a:pt x="33693" y="466185"/>
                  <a:pt x="123145" y="348019"/>
                  <a:pt x="127562" y="258567"/>
                </a:cubicBezTo>
                <a:cubicBezTo>
                  <a:pt x="131979" y="169115"/>
                  <a:pt x="19336" y="5671"/>
                  <a:pt x="34797" y="14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5EE26EF4-B930-CC78-07F3-96BF58D226FA}"/>
              </a:ext>
            </a:extLst>
          </p:cNvPr>
          <p:cNvSpPr/>
          <p:nvPr/>
        </p:nvSpPr>
        <p:spPr>
          <a:xfrm>
            <a:off x="3670089" y="3424841"/>
            <a:ext cx="648761" cy="577448"/>
          </a:xfrm>
          <a:custGeom>
            <a:avLst/>
            <a:gdLst>
              <a:gd name="connsiteX0" fmla="*/ 120033 w 648761"/>
              <a:gd name="connsiteY0" fmla="*/ 133368 h 577448"/>
              <a:gd name="connsiteX1" fmla="*/ 763 w 648761"/>
              <a:gd name="connsiteY1" fmla="*/ 371907 h 577448"/>
              <a:gd name="connsiteX2" fmla="*/ 67024 w 648761"/>
              <a:gd name="connsiteY2" fmla="*/ 305646 h 577448"/>
              <a:gd name="connsiteX3" fmla="*/ 27268 w 648761"/>
              <a:gd name="connsiteY3" fmla="*/ 577316 h 577448"/>
              <a:gd name="connsiteX4" fmla="*/ 245928 w 648761"/>
              <a:gd name="connsiteY4" fmla="*/ 285768 h 577448"/>
              <a:gd name="connsiteX5" fmla="*/ 126659 w 648761"/>
              <a:gd name="connsiteY5" fmla="*/ 577316 h 577448"/>
              <a:gd name="connsiteX6" fmla="*/ 484468 w 648761"/>
              <a:gd name="connsiteY6" fmla="*/ 318898 h 577448"/>
              <a:gd name="connsiteX7" fmla="*/ 643494 w 648761"/>
              <a:gd name="connsiteY7" fmla="*/ 846 h 577448"/>
              <a:gd name="connsiteX8" fmla="*/ 305563 w 648761"/>
              <a:gd name="connsiteY8" fmla="*/ 226133 h 577448"/>
              <a:gd name="connsiteX9" fmla="*/ 133285 w 648761"/>
              <a:gd name="connsiteY9" fmla="*/ 239385 h 577448"/>
              <a:gd name="connsiteX10" fmla="*/ 120033 w 648761"/>
              <a:gd name="connsiteY10" fmla="*/ 133368 h 577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8761" h="577448">
                <a:moveTo>
                  <a:pt x="120033" y="133368"/>
                </a:moveTo>
                <a:cubicBezTo>
                  <a:pt x="97946" y="155455"/>
                  <a:pt x="9598" y="343194"/>
                  <a:pt x="763" y="371907"/>
                </a:cubicBezTo>
                <a:cubicBezTo>
                  <a:pt x="-8072" y="400620"/>
                  <a:pt x="62606" y="271411"/>
                  <a:pt x="67024" y="305646"/>
                </a:cubicBezTo>
                <a:cubicBezTo>
                  <a:pt x="71441" y="339881"/>
                  <a:pt x="-2549" y="580629"/>
                  <a:pt x="27268" y="577316"/>
                </a:cubicBezTo>
                <a:cubicBezTo>
                  <a:pt x="57085" y="574003"/>
                  <a:pt x="229363" y="285768"/>
                  <a:pt x="245928" y="285768"/>
                </a:cubicBezTo>
                <a:cubicBezTo>
                  <a:pt x="262493" y="285768"/>
                  <a:pt x="86902" y="571794"/>
                  <a:pt x="126659" y="577316"/>
                </a:cubicBezTo>
                <a:cubicBezTo>
                  <a:pt x="166416" y="582838"/>
                  <a:pt x="398329" y="414976"/>
                  <a:pt x="484468" y="318898"/>
                </a:cubicBezTo>
                <a:cubicBezTo>
                  <a:pt x="570607" y="222820"/>
                  <a:pt x="673312" y="16307"/>
                  <a:pt x="643494" y="846"/>
                </a:cubicBezTo>
                <a:cubicBezTo>
                  <a:pt x="613677" y="-14615"/>
                  <a:pt x="390598" y="186377"/>
                  <a:pt x="305563" y="226133"/>
                </a:cubicBezTo>
                <a:cubicBezTo>
                  <a:pt x="220528" y="265890"/>
                  <a:pt x="163102" y="248220"/>
                  <a:pt x="133285" y="239385"/>
                </a:cubicBezTo>
                <a:cubicBezTo>
                  <a:pt x="103468" y="230550"/>
                  <a:pt x="142120" y="111281"/>
                  <a:pt x="120033" y="13336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ED799564-8177-2D2C-C3B3-582CBBFBCDB9}"/>
              </a:ext>
            </a:extLst>
          </p:cNvPr>
          <p:cNvSpPr/>
          <p:nvPr/>
        </p:nvSpPr>
        <p:spPr>
          <a:xfrm>
            <a:off x="4792963" y="3283505"/>
            <a:ext cx="1364096" cy="1061039"/>
          </a:xfrm>
          <a:custGeom>
            <a:avLst/>
            <a:gdLst>
              <a:gd name="connsiteX0" fmla="*/ 4324 w 1364096"/>
              <a:gd name="connsiteY0" fmla="*/ 758408 h 1061039"/>
              <a:gd name="connsiteX1" fmla="*/ 435020 w 1364096"/>
              <a:gd name="connsiteY1" fmla="*/ 102425 h 1061039"/>
              <a:gd name="connsiteX2" fmla="*/ 302498 w 1364096"/>
              <a:gd name="connsiteY2" fmla="*/ 294582 h 1061039"/>
              <a:gd name="connsiteX3" fmla="*/ 514533 w 1364096"/>
              <a:gd name="connsiteY3" fmla="*/ 3034 h 1061039"/>
              <a:gd name="connsiteX4" fmla="*/ 786202 w 1364096"/>
              <a:gd name="connsiteY4" fmla="*/ 135556 h 1061039"/>
              <a:gd name="connsiteX5" fmla="*/ 726567 w 1364096"/>
              <a:gd name="connsiteY5" fmla="*/ 22912 h 1061039"/>
              <a:gd name="connsiteX6" fmla="*/ 1362672 w 1364096"/>
              <a:gd name="connsiteY6" fmla="*/ 393973 h 1061039"/>
              <a:gd name="connsiteX7" fmla="*/ 878967 w 1364096"/>
              <a:gd name="connsiteY7" fmla="*/ 168686 h 1061039"/>
              <a:gd name="connsiteX8" fmla="*/ 229611 w 1364096"/>
              <a:gd name="connsiteY8" fmla="*/ 539747 h 1061039"/>
              <a:gd name="connsiteX9" fmla="*/ 150098 w 1364096"/>
              <a:gd name="connsiteY9" fmla="*/ 804791 h 1061039"/>
              <a:gd name="connsiteX10" fmla="*/ 474776 w 1364096"/>
              <a:gd name="connsiteY10" fmla="*/ 327712 h 1061039"/>
              <a:gd name="connsiteX11" fmla="*/ 169976 w 1364096"/>
              <a:gd name="connsiteY11" fmla="*/ 1056582 h 1061039"/>
              <a:gd name="connsiteX12" fmla="*/ 209733 w 1364096"/>
              <a:gd name="connsiteY12" fmla="*/ 639138 h 1061039"/>
              <a:gd name="connsiteX13" fmla="*/ 4324 w 1364096"/>
              <a:gd name="connsiteY13" fmla="*/ 758408 h 1061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64096" h="1061039">
                <a:moveTo>
                  <a:pt x="4324" y="758408"/>
                </a:moveTo>
                <a:cubicBezTo>
                  <a:pt x="41872" y="668956"/>
                  <a:pt x="385324" y="179729"/>
                  <a:pt x="435020" y="102425"/>
                </a:cubicBezTo>
                <a:cubicBezTo>
                  <a:pt x="484716" y="25121"/>
                  <a:pt x="289246" y="311147"/>
                  <a:pt x="302498" y="294582"/>
                </a:cubicBezTo>
                <a:cubicBezTo>
                  <a:pt x="315750" y="278017"/>
                  <a:pt x="433916" y="29538"/>
                  <a:pt x="514533" y="3034"/>
                </a:cubicBezTo>
                <a:cubicBezTo>
                  <a:pt x="595150" y="-23470"/>
                  <a:pt x="750863" y="132243"/>
                  <a:pt x="786202" y="135556"/>
                </a:cubicBezTo>
                <a:cubicBezTo>
                  <a:pt x="821541" y="138869"/>
                  <a:pt x="630489" y="-20157"/>
                  <a:pt x="726567" y="22912"/>
                </a:cubicBezTo>
                <a:cubicBezTo>
                  <a:pt x="822645" y="65981"/>
                  <a:pt x="1337272" y="369677"/>
                  <a:pt x="1362672" y="393973"/>
                </a:cubicBezTo>
                <a:cubicBezTo>
                  <a:pt x="1388072" y="418269"/>
                  <a:pt x="1067810" y="144390"/>
                  <a:pt x="878967" y="168686"/>
                </a:cubicBezTo>
                <a:cubicBezTo>
                  <a:pt x="690124" y="192982"/>
                  <a:pt x="351089" y="433729"/>
                  <a:pt x="229611" y="539747"/>
                </a:cubicBezTo>
                <a:cubicBezTo>
                  <a:pt x="108133" y="645764"/>
                  <a:pt x="109237" y="840130"/>
                  <a:pt x="150098" y="804791"/>
                </a:cubicBezTo>
                <a:cubicBezTo>
                  <a:pt x="190959" y="769452"/>
                  <a:pt x="471463" y="285747"/>
                  <a:pt x="474776" y="327712"/>
                </a:cubicBezTo>
                <a:cubicBezTo>
                  <a:pt x="478089" y="369677"/>
                  <a:pt x="214150" y="1004678"/>
                  <a:pt x="169976" y="1056582"/>
                </a:cubicBezTo>
                <a:cubicBezTo>
                  <a:pt x="125802" y="1108486"/>
                  <a:pt x="234029" y="691042"/>
                  <a:pt x="209733" y="639138"/>
                </a:cubicBezTo>
                <a:cubicBezTo>
                  <a:pt x="185437" y="587234"/>
                  <a:pt x="-33224" y="847860"/>
                  <a:pt x="4324" y="758408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CC873A5E-F0FC-35F6-6EB8-81D361F71BB2}"/>
              </a:ext>
            </a:extLst>
          </p:cNvPr>
          <p:cNvSpPr/>
          <p:nvPr/>
        </p:nvSpPr>
        <p:spPr>
          <a:xfrm>
            <a:off x="6881523" y="4945590"/>
            <a:ext cx="2430498" cy="4226660"/>
          </a:xfrm>
          <a:custGeom>
            <a:avLst/>
            <a:gdLst>
              <a:gd name="connsiteX0" fmla="*/ 342237 w 2430498"/>
              <a:gd name="connsiteY0" fmla="*/ 248202 h 4226660"/>
              <a:gd name="connsiteX1" fmla="*/ 1457805 w 2430498"/>
              <a:gd name="connsiteY1" fmla="*/ 2369610 h 4226660"/>
              <a:gd name="connsiteX2" fmla="*/ 1201773 w 2430498"/>
              <a:gd name="connsiteY2" fmla="*/ 1912410 h 4226660"/>
              <a:gd name="connsiteX3" fmla="*/ 2372205 w 2430498"/>
              <a:gd name="connsiteY3" fmla="*/ 4143546 h 4226660"/>
              <a:gd name="connsiteX4" fmla="*/ 2024733 w 2430498"/>
              <a:gd name="connsiteY4" fmla="*/ 3503466 h 4226660"/>
              <a:gd name="connsiteX5" fmla="*/ 67917 w 2430498"/>
              <a:gd name="connsiteY5" fmla="*/ 1180890 h 4226660"/>
              <a:gd name="connsiteX6" fmla="*/ 433677 w 2430498"/>
              <a:gd name="connsiteY6" fmla="*/ 1766106 h 4226660"/>
              <a:gd name="connsiteX7" fmla="*/ 287373 w 2430498"/>
              <a:gd name="connsiteY7" fmla="*/ 211626 h 4226660"/>
              <a:gd name="connsiteX8" fmla="*/ 342237 w 2430498"/>
              <a:gd name="connsiteY8" fmla="*/ 248202 h 422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498" h="4226660">
                <a:moveTo>
                  <a:pt x="342237" y="248202"/>
                </a:moveTo>
                <a:cubicBezTo>
                  <a:pt x="537309" y="607866"/>
                  <a:pt x="1314549" y="2092242"/>
                  <a:pt x="1457805" y="2369610"/>
                </a:cubicBezTo>
                <a:cubicBezTo>
                  <a:pt x="1601061" y="2646978"/>
                  <a:pt x="1049373" y="1616754"/>
                  <a:pt x="1201773" y="1912410"/>
                </a:cubicBezTo>
                <a:cubicBezTo>
                  <a:pt x="1354173" y="2208066"/>
                  <a:pt x="2235045" y="3878370"/>
                  <a:pt x="2372205" y="4143546"/>
                </a:cubicBezTo>
                <a:cubicBezTo>
                  <a:pt x="2509365" y="4408722"/>
                  <a:pt x="2408781" y="3997242"/>
                  <a:pt x="2024733" y="3503466"/>
                </a:cubicBezTo>
                <a:cubicBezTo>
                  <a:pt x="1640685" y="3009690"/>
                  <a:pt x="333093" y="1470450"/>
                  <a:pt x="67917" y="1180890"/>
                </a:cubicBezTo>
                <a:cubicBezTo>
                  <a:pt x="-197259" y="891330"/>
                  <a:pt x="397101" y="1927650"/>
                  <a:pt x="433677" y="1766106"/>
                </a:cubicBezTo>
                <a:cubicBezTo>
                  <a:pt x="470253" y="1604562"/>
                  <a:pt x="305661" y="464610"/>
                  <a:pt x="287373" y="211626"/>
                </a:cubicBezTo>
                <a:cubicBezTo>
                  <a:pt x="269085" y="-41358"/>
                  <a:pt x="147165" y="-111462"/>
                  <a:pt x="342237" y="24820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263C4510-D92B-0C63-40E1-893740E0D8CF}"/>
              </a:ext>
            </a:extLst>
          </p:cNvPr>
          <p:cNvSpPr/>
          <p:nvPr/>
        </p:nvSpPr>
        <p:spPr>
          <a:xfrm>
            <a:off x="6905640" y="5042003"/>
            <a:ext cx="2531727" cy="648972"/>
          </a:xfrm>
          <a:custGeom>
            <a:avLst/>
            <a:gdLst>
              <a:gd name="connsiteX0" fmla="*/ 7224 w 2531727"/>
              <a:gd name="connsiteY0" fmla="*/ 115213 h 648972"/>
              <a:gd name="connsiteX1" fmla="*/ 1689720 w 2531727"/>
              <a:gd name="connsiteY1" fmla="*/ 535837 h 648972"/>
              <a:gd name="connsiteX2" fmla="*/ 1525128 w 2531727"/>
              <a:gd name="connsiteY2" fmla="*/ 298093 h 648972"/>
              <a:gd name="connsiteX3" fmla="*/ 2530968 w 2531727"/>
              <a:gd name="connsiteY3" fmla="*/ 645565 h 648972"/>
              <a:gd name="connsiteX4" fmla="*/ 1342248 w 2531727"/>
              <a:gd name="connsiteY4" fmla="*/ 42061 h 648972"/>
              <a:gd name="connsiteX5" fmla="*/ 263256 w 2531727"/>
              <a:gd name="connsiteY5" fmla="*/ 60349 h 648972"/>
              <a:gd name="connsiteX6" fmla="*/ 1049640 w 2531727"/>
              <a:gd name="connsiteY6" fmla="*/ 133501 h 648972"/>
              <a:gd name="connsiteX7" fmla="*/ 7224 w 2531727"/>
              <a:gd name="connsiteY7" fmla="*/ 115213 h 64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1727" h="648972">
                <a:moveTo>
                  <a:pt x="7224" y="115213"/>
                </a:moveTo>
                <a:cubicBezTo>
                  <a:pt x="113904" y="182269"/>
                  <a:pt x="1436736" y="505357"/>
                  <a:pt x="1689720" y="535837"/>
                </a:cubicBezTo>
                <a:cubicBezTo>
                  <a:pt x="1942704" y="566317"/>
                  <a:pt x="1384920" y="279805"/>
                  <a:pt x="1525128" y="298093"/>
                </a:cubicBezTo>
                <a:cubicBezTo>
                  <a:pt x="1665336" y="316381"/>
                  <a:pt x="2561448" y="688237"/>
                  <a:pt x="2530968" y="645565"/>
                </a:cubicBezTo>
                <a:cubicBezTo>
                  <a:pt x="2500488" y="602893"/>
                  <a:pt x="1720200" y="139597"/>
                  <a:pt x="1342248" y="42061"/>
                </a:cubicBezTo>
                <a:cubicBezTo>
                  <a:pt x="964296" y="-55475"/>
                  <a:pt x="312024" y="45109"/>
                  <a:pt x="263256" y="60349"/>
                </a:cubicBezTo>
                <a:cubicBezTo>
                  <a:pt x="214488" y="75589"/>
                  <a:pt x="1089264" y="118261"/>
                  <a:pt x="1049640" y="133501"/>
                </a:cubicBezTo>
                <a:cubicBezTo>
                  <a:pt x="1010016" y="148741"/>
                  <a:pt x="-99456" y="48157"/>
                  <a:pt x="7224" y="115213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584B7C13-6EE0-F012-7E1C-95EB51BD2BF5}"/>
              </a:ext>
            </a:extLst>
          </p:cNvPr>
          <p:cNvSpPr/>
          <p:nvPr/>
        </p:nvSpPr>
        <p:spPr>
          <a:xfrm>
            <a:off x="5881661" y="6345741"/>
            <a:ext cx="694734" cy="2066777"/>
          </a:xfrm>
          <a:custGeom>
            <a:avLst/>
            <a:gdLst>
              <a:gd name="connsiteX0" fmla="*/ 607 w 694734"/>
              <a:gd name="connsiteY0" fmla="*/ 10454 h 2066777"/>
              <a:gd name="connsiteX1" fmla="*/ 206905 w 694734"/>
              <a:gd name="connsiteY1" fmla="*/ 1320722 h 2066777"/>
              <a:gd name="connsiteX2" fmla="*/ 167876 w 694734"/>
              <a:gd name="connsiteY2" fmla="*/ 1181332 h 2066777"/>
              <a:gd name="connsiteX3" fmla="*/ 669680 w 694734"/>
              <a:gd name="connsiteY3" fmla="*/ 2028825 h 2066777"/>
              <a:gd name="connsiteX4" fmla="*/ 608349 w 694734"/>
              <a:gd name="connsiteY4" fmla="*/ 1900586 h 2066777"/>
              <a:gd name="connsiteX5" fmla="*/ 513563 w 694734"/>
              <a:gd name="connsiteY5" fmla="*/ 1727742 h 2066777"/>
              <a:gd name="connsiteX6" fmla="*/ 195754 w 694734"/>
              <a:gd name="connsiteY6" fmla="*/ 94088 h 2066777"/>
              <a:gd name="connsiteX7" fmla="*/ 145573 w 694734"/>
              <a:gd name="connsiteY7" fmla="*/ 673952 h 2066777"/>
              <a:gd name="connsiteX8" fmla="*/ 607 w 694734"/>
              <a:gd name="connsiteY8" fmla="*/ 10454 h 2066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4734" h="2066777">
                <a:moveTo>
                  <a:pt x="607" y="10454"/>
                </a:moveTo>
                <a:cubicBezTo>
                  <a:pt x="10829" y="118249"/>
                  <a:pt x="179027" y="1125576"/>
                  <a:pt x="206905" y="1320722"/>
                </a:cubicBezTo>
                <a:cubicBezTo>
                  <a:pt x="234783" y="1515868"/>
                  <a:pt x="90747" y="1063315"/>
                  <a:pt x="167876" y="1181332"/>
                </a:cubicBezTo>
                <a:cubicBezTo>
                  <a:pt x="245005" y="1299349"/>
                  <a:pt x="596268" y="1908949"/>
                  <a:pt x="669680" y="2028825"/>
                </a:cubicBezTo>
                <a:cubicBezTo>
                  <a:pt x="743092" y="2148701"/>
                  <a:pt x="634369" y="1950767"/>
                  <a:pt x="608349" y="1900586"/>
                </a:cubicBezTo>
                <a:cubicBezTo>
                  <a:pt x="582330" y="1850406"/>
                  <a:pt x="582329" y="2028825"/>
                  <a:pt x="513563" y="1727742"/>
                </a:cubicBezTo>
                <a:cubicBezTo>
                  <a:pt x="444797" y="1426659"/>
                  <a:pt x="257086" y="269720"/>
                  <a:pt x="195754" y="94088"/>
                </a:cubicBezTo>
                <a:cubicBezTo>
                  <a:pt x="134422" y="-81544"/>
                  <a:pt x="179027" y="684174"/>
                  <a:pt x="145573" y="673952"/>
                </a:cubicBezTo>
                <a:cubicBezTo>
                  <a:pt x="112119" y="663730"/>
                  <a:pt x="-9615" y="-97341"/>
                  <a:pt x="607" y="10454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EDAEBC22-3754-E27B-24B0-186A6D989652}"/>
              </a:ext>
            </a:extLst>
          </p:cNvPr>
          <p:cNvSpPr/>
          <p:nvPr/>
        </p:nvSpPr>
        <p:spPr>
          <a:xfrm>
            <a:off x="3774512" y="7744246"/>
            <a:ext cx="688666" cy="204559"/>
          </a:xfrm>
          <a:custGeom>
            <a:avLst/>
            <a:gdLst>
              <a:gd name="connsiteX0" fmla="*/ 176 w 688666"/>
              <a:gd name="connsiteY0" fmla="*/ 276 h 204559"/>
              <a:gd name="connsiteX1" fmla="*/ 357015 w 688666"/>
              <a:gd name="connsiteY1" fmla="*/ 156393 h 204559"/>
              <a:gd name="connsiteX2" fmla="*/ 680400 w 688666"/>
              <a:gd name="connsiteY2" fmla="*/ 111788 h 204559"/>
              <a:gd name="connsiteX3" fmla="*/ 568888 w 688666"/>
              <a:gd name="connsiteY3" fmla="*/ 145242 h 204559"/>
              <a:gd name="connsiteX4" fmla="*/ 312410 w 688666"/>
              <a:gd name="connsiteY4" fmla="*/ 200998 h 204559"/>
              <a:gd name="connsiteX5" fmla="*/ 176 w 688666"/>
              <a:gd name="connsiteY5" fmla="*/ 276 h 20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8666" h="204559">
                <a:moveTo>
                  <a:pt x="176" y="276"/>
                </a:moveTo>
                <a:cubicBezTo>
                  <a:pt x="7610" y="-7158"/>
                  <a:pt x="243644" y="137808"/>
                  <a:pt x="357015" y="156393"/>
                </a:cubicBezTo>
                <a:cubicBezTo>
                  <a:pt x="470386" y="174978"/>
                  <a:pt x="645088" y="113646"/>
                  <a:pt x="680400" y="111788"/>
                </a:cubicBezTo>
                <a:cubicBezTo>
                  <a:pt x="715712" y="109930"/>
                  <a:pt x="630220" y="130374"/>
                  <a:pt x="568888" y="145242"/>
                </a:cubicBezTo>
                <a:cubicBezTo>
                  <a:pt x="507556" y="160110"/>
                  <a:pt x="402549" y="219583"/>
                  <a:pt x="312410" y="200998"/>
                </a:cubicBezTo>
                <a:cubicBezTo>
                  <a:pt x="222271" y="182413"/>
                  <a:pt x="-7258" y="7710"/>
                  <a:pt x="176" y="276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6B0118A6-5FC2-22DC-7515-5E2FBB8B7734}"/>
              </a:ext>
            </a:extLst>
          </p:cNvPr>
          <p:cNvSpPr/>
          <p:nvPr/>
        </p:nvSpPr>
        <p:spPr>
          <a:xfrm>
            <a:off x="3209301" y="7844573"/>
            <a:ext cx="746242" cy="207265"/>
          </a:xfrm>
          <a:custGeom>
            <a:avLst/>
            <a:gdLst>
              <a:gd name="connsiteX0" fmla="*/ 7826 w 746242"/>
              <a:gd name="connsiteY0" fmla="*/ 310 h 207265"/>
              <a:gd name="connsiteX1" fmla="*/ 531933 w 746242"/>
              <a:gd name="connsiteY1" fmla="*/ 162003 h 207265"/>
              <a:gd name="connsiteX2" fmla="*/ 743806 w 746242"/>
              <a:gd name="connsiteY2" fmla="*/ 162003 h 207265"/>
              <a:gd name="connsiteX3" fmla="*/ 637870 w 746242"/>
              <a:gd name="connsiteY3" fmla="*/ 162003 h 207265"/>
              <a:gd name="connsiteX4" fmla="*/ 498479 w 746242"/>
              <a:gd name="connsiteY4" fmla="*/ 206607 h 207265"/>
              <a:gd name="connsiteX5" fmla="*/ 236426 w 746242"/>
              <a:gd name="connsiteY5" fmla="*/ 122973 h 207265"/>
              <a:gd name="connsiteX6" fmla="*/ 7826 w 746242"/>
              <a:gd name="connsiteY6" fmla="*/ 310 h 207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6242" h="207265">
                <a:moveTo>
                  <a:pt x="7826" y="310"/>
                </a:moveTo>
                <a:cubicBezTo>
                  <a:pt x="57077" y="6815"/>
                  <a:pt x="409270" y="135054"/>
                  <a:pt x="531933" y="162003"/>
                </a:cubicBezTo>
                <a:cubicBezTo>
                  <a:pt x="654596" y="188952"/>
                  <a:pt x="743806" y="162003"/>
                  <a:pt x="743806" y="162003"/>
                </a:cubicBezTo>
                <a:cubicBezTo>
                  <a:pt x="761462" y="162003"/>
                  <a:pt x="678758" y="154569"/>
                  <a:pt x="637870" y="162003"/>
                </a:cubicBezTo>
                <a:cubicBezTo>
                  <a:pt x="596982" y="169437"/>
                  <a:pt x="565386" y="213112"/>
                  <a:pt x="498479" y="206607"/>
                </a:cubicBezTo>
                <a:cubicBezTo>
                  <a:pt x="431572" y="200102"/>
                  <a:pt x="318202" y="154568"/>
                  <a:pt x="236426" y="122973"/>
                </a:cubicBezTo>
                <a:cubicBezTo>
                  <a:pt x="154651" y="91378"/>
                  <a:pt x="-41425" y="-6195"/>
                  <a:pt x="7826" y="31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B8A5D498-7C13-F2A7-3E7A-80F1E5EE1AB2}"/>
              </a:ext>
            </a:extLst>
          </p:cNvPr>
          <p:cNvSpPr/>
          <p:nvPr/>
        </p:nvSpPr>
        <p:spPr>
          <a:xfrm>
            <a:off x="6209245" y="4821384"/>
            <a:ext cx="1655660" cy="2222236"/>
          </a:xfrm>
          <a:custGeom>
            <a:avLst/>
            <a:gdLst>
              <a:gd name="connsiteX0" fmla="*/ 1094804 w 1655660"/>
              <a:gd name="connsiteY0" fmla="*/ 207816 h 2222236"/>
              <a:gd name="connsiteX1" fmla="*/ 866204 w 1655660"/>
              <a:gd name="connsiteY1" fmla="*/ 369509 h 2222236"/>
              <a:gd name="connsiteX2" fmla="*/ 665482 w 1655660"/>
              <a:gd name="connsiteY2" fmla="*/ 425265 h 2222236"/>
              <a:gd name="connsiteX3" fmla="*/ 297492 w 1655660"/>
              <a:gd name="connsiteY3" fmla="*/ 1099914 h 2222236"/>
              <a:gd name="connsiteX4" fmla="*/ 431306 w 1655660"/>
              <a:gd name="connsiteY4" fmla="*/ 793255 h 2222236"/>
              <a:gd name="connsiteX5" fmla="*/ 537243 w 1655660"/>
              <a:gd name="connsiteY5" fmla="*/ 536777 h 2222236"/>
              <a:gd name="connsiteX6" fmla="*/ 336521 w 1655660"/>
              <a:gd name="connsiteY6" fmla="*/ 882465 h 2222236"/>
              <a:gd name="connsiteX7" fmla="*/ 303067 w 1655660"/>
              <a:gd name="connsiteY7" fmla="*/ 1055309 h 2222236"/>
              <a:gd name="connsiteX8" fmla="*/ 581848 w 1655660"/>
              <a:gd name="connsiteY8" fmla="*/ 2159279 h 2222236"/>
              <a:gd name="connsiteX9" fmla="*/ 542818 w 1655660"/>
              <a:gd name="connsiteY9" fmla="*/ 2014314 h 2222236"/>
              <a:gd name="connsiteX10" fmla="*/ 213857 w 1655660"/>
              <a:gd name="connsiteY10" fmla="*/ 1412148 h 2222236"/>
              <a:gd name="connsiteX11" fmla="*/ 1984 w 1655660"/>
              <a:gd name="connsiteY11" fmla="*/ 1083187 h 2222236"/>
              <a:gd name="connsiteX12" fmla="*/ 336521 w 1655660"/>
              <a:gd name="connsiteY12" fmla="*/ 369509 h 2222236"/>
              <a:gd name="connsiteX13" fmla="*/ 219433 w 1655660"/>
              <a:gd name="connsiteY13" fmla="*/ 475445 h 2222236"/>
              <a:gd name="connsiteX14" fmla="*/ 710087 w 1655660"/>
              <a:gd name="connsiteY14" fmla="*/ 40548 h 2222236"/>
              <a:gd name="connsiteX15" fmla="*/ 431306 w 1655660"/>
              <a:gd name="connsiteY15" fmla="*/ 202240 h 2222236"/>
              <a:gd name="connsiteX16" fmla="*/ 1105955 w 1655660"/>
              <a:gd name="connsiteY16" fmla="*/ 1518 h 2222236"/>
              <a:gd name="connsiteX17" fmla="*/ 838326 w 1655660"/>
              <a:gd name="connsiteY17" fmla="*/ 113031 h 2222236"/>
              <a:gd name="connsiteX18" fmla="*/ 1635638 w 1655660"/>
              <a:gd name="connsiteY18" fmla="*/ 168787 h 2222236"/>
              <a:gd name="connsiteX19" fmla="*/ 1401462 w 1655660"/>
              <a:gd name="connsiteY19" fmla="*/ 129757 h 2222236"/>
              <a:gd name="connsiteX20" fmla="*/ 1245345 w 1655660"/>
              <a:gd name="connsiteY20" fmla="*/ 146484 h 2222236"/>
              <a:gd name="connsiteX21" fmla="*/ 459184 w 1655660"/>
              <a:gd name="connsiteY21" fmla="*/ 375084 h 2222236"/>
              <a:gd name="connsiteX22" fmla="*/ 704511 w 1655660"/>
              <a:gd name="connsiteY22" fmla="*/ 308177 h 2222236"/>
              <a:gd name="connsiteX23" fmla="*/ 1011170 w 1655660"/>
              <a:gd name="connsiteY23" fmla="*/ 363933 h 2222236"/>
              <a:gd name="connsiteX24" fmla="*/ 1094804 w 1655660"/>
              <a:gd name="connsiteY24" fmla="*/ 207816 h 222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55660" h="2222236">
                <a:moveTo>
                  <a:pt x="1094804" y="207816"/>
                </a:moveTo>
                <a:cubicBezTo>
                  <a:pt x="1070643" y="208745"/>
                  <a:pt x="937758" y="333267"/>
                  <a:pt x="866204" y="369509"/>
                </a:cubicBezTo>
                <a:cubicBezTo>
                  <a:pt x="794650" y="405751"/>
                  <a:pt x="760267" y="303531"/>
                  <a:pt x="665482" y="425265"/>
                </a:cubicBezTo>
                <a:cubicBezTo>
                  <a:pt x="570697" y="546999"/>
                  <a:pt x="336521" y="1038582"/>
                  <a:pt x="297492" y="1099914"/>
                </a:cubicBezTo>
                <a:cubicBezTo>
                  <a:pt x="258463" y="1161246"/>
                  <a:pt x="391348" y="887111"/>
                  <a:pt x="431306" y="793255"/>
                </a:cubicBezTo>
                <a:cubicBezTo>
                  <a:pt x="471264" y="699399"/>
                  <a:pt x="553040" y="521909"/>
                  <a:pt x="537243" y="536777"/>
                </a:cubicBezTo>
                <a:cubicBezTo>
                  <a:pt x="521446" y="551645"/>
                  <a:pt x="375550" y="796043"/>
                  <a:pt x="336521" y="882465"/>
                </a:cubicBezTo>
                <a:cubicBezTo>
                  <a:pt x="297492" y="968887"/>
                  <a:pt x="262179" y="842507"/>
                  <a:pt x="303067" y="1055309"/>
                </a:cubicBezTo>
                <a:cubicBezTo>
                  <a:pt x="343955" y="1268111"/>
                  <a:pt x="541890" y="1999445"/>
                  <a:pt x="581848" y="2159279"/>
                </a:cubicBezTo>
                <a:cubicBezTo>
                  <a:pt x="621806" y="2319113"/>
                  <a:pt x="604150" y="2138836"/>
                  <a:pt x="542818" y="2014314"/>
                </a:cubicBezTo>
                <a:cubicBezTo>
                  <a:pt x="481486" y="1889792"/>
                  <a:pt x="303996" y="1567336"/>
                  <a:pt x="213857" y="1412148"/>
                </a:cubicBezTo>
                <a:cubicBezTo>
                  <a:pt x="123718" y="1256960"/>
                  <a:pt x="-18460" y="1256960"/>
                  <a:pt x="1984" y="1083187"/>
                </a:cubicBezTo>
                <a:cubicBezTo>
                  <a:pt x="22428" y="909414"/>
                  <a:pt x="300280" y="470799"/>
                  <a:pt x="336521" y="369509"/>
                </a:cubicBezTo>
                <a:cubicBezTo>
                  <a:pt x="372762" y="268219"/>
                  <a:pt x="219433" y="475445"/>
                  <a:pt x="219433" y="475445"/>
                </a:cubicBezTo>
                <a:cubicBezTo>
                  <a:pt x="281694" y="420618"/>
                  <a:pt x="674775" y="86082"/>
                  <a:pt x="710087" y="40548"/>
                </a:cubicBezTo>
                <a:cubicBezTo>
                  <a:pt x="745399" y="-4986"/>
                  <a:pt x="365328" y="208745"/>
                  <a:pt x="431306" y="202240"/>
                </a:cubicBezTo>
                <a:cubicBezTo>
                  <a:pt x="497284" y="195735"/>
                  <a:pt x="1038118" y="16386"/>
                  <a:pt x="1105955" y="1518"/>
                </a:cubicBezTo>
                <a:cubicBezTo>
                  <a:pt x="1173792" y="-13350"/>
                  <a:pt x="750046" y="85153"/>
                  <a:pt x="838326" y="113031"/>
                </a:cubicBezTo>
                <a:cubicBezTo>
                  <a:pt x="926606" y="140909"/>
                  <a:pt x="1541782" y="165999"/>
                  <a:pt x="1635638" y="168787"/>
                </a:cubicBezTo>
                <a:cubicBezTo>
                  <a:pt x="1729494" y="171575"/>
                  <a:pt x="1466511" y="133474"/>
                  <a:pt x="1401462" y="129757"/>
                </a:cubicBezTo>
                <a:cubicBezTo>
                  <a:pt x="1336413" y="126040"/>
                  <a:pt x="1402391" y="105596"/>
                  <a:pt x="1245345" y="146484"/>
                </a:cubicBezTo>
                <a:cubicBezTo>
                  <a:pt x="1088299" y="187372"/>
                  <a:pt x="549323" y="348135"/>
                  <a:pt x="459184" y="375084"/>
                </a:cubicBezTo>
                <a:cubicBezTo>
                  <a:pt x="369045" y="402033"/>
                  <a:pt x="612513" y="310036"/>
                  <a:pt x="704511" y="308177"/>
                </a:cubicBezTo>
                <a:cubicBezTo>
                  <a:pt x="796509" y="306319"/>
                  <a:pt x="947980" y="376943"/>
                  <a:pt x="1011170" y="363933"/>
                </a:cubicBezTo>
                <a:cubicBezTo>
                  <a:pt x="1074360" y="350923"/>
                  <a:pt x="1118965" y="206887"/>
                  <a:pt x="1094804" y="20781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3C8AF849-5D1A-C6DF-3EC1-CB53F276BD4E}"/>
              </a:ext>
            </a:extLst>
          </p:cNvPr>
          <p:cNvSpPr/>
          <p:nvPr/>
        </p:nvSpPr>
        <p:spPr>
          <a:xfrm>
            <a:off x="5904571" y="5386039"/>
            <a:ext cx="650485" cy="1694011"/>
          </a:xfrm>
          <a:custGeom>
            <a:avLst/>
            <a:gdLst>
              <a:gd name="connsiteX0" fmla="*/ 546409 w 650485"/>
              <a:gd name="connsiteY0" fmla="*/ 0 h 1694011"/>
              <a:gd name="connsiteX1" fmla="*/ 0 w 650485"/>
              <a:gd name="connsiteY1" fmla="*/ 886522 h 1694011"/>
              <a:gd name="connsiteX2" fmla="*/ 44605 w 650485"/>
              <a:gd name="connsiteY2" fmla="*/ 814039 h 1694011"/>
              <a:gd name="connsiteX3" fmla="*/ 351263 w 650485"/>
              <a:gd name="connsiteY3" fmla="*/ 306659 h 1694011"/>
              <a:gd name="connsiteX4" fmla="*/ 234175 w 650485"/>
              <a:gd name="connsiteY4" fmla="*/ 591015 h 1694011"/>
              <a:gd name="connsiteX5" fmla="*/ 133814 w 650485"/>
              <a:gd name="connsiteY5" fmla="*/ 847493 h 1694011"/>
              <a:gd name="connsiteX6" fmla="*/ 239751 w 650485"/>
              <a:gd name="connsiteY6" fmla="*/ 1399478 h 1694011"/>
              <a:gd name="connsiteX7" fmla="*/ 200722 w 650485"/>
              <a:gd name="connsiteY7" fmla="*/ 1243361 h 1694011"/>
              <a:gd name="connsiteX8" fmla="*/ 66907 w 650485"/>
              <a:gd name="connsiteY8" fmla="*/ 1070517 h 1694011"/>
              <a:gd name="connsiteX9" fmla="*/ 189570 w 650485"/>
              <a:gd name="connsiteY9" fmla="*/ 1232210 h 1694011"/>
              <a:gd name="connsiteX10" fmla="*/ 635619 w 650485"/>
              <a:gd name="connsiteY10" fmla="*/ 1672683 h 1694011"/>
              <a:gd name="connsiteX11" fmla="*/ 551985 w 650485"/>
              <a:gd name="connsiteY11" fmla="*/ 1561171 h 1694011"/>
              <a:gd name="connsiteX12" fmla="*/ 630044 w 650485"/>
              <a:gd name="connsiteY12" fmla="*/ 1009185 h 1694011"/>
              <a:gd name="connsiteX13" fmla="*/ 579863 w 650485"/>
              <a:gd name="connsiteY13" fmla="*/ 1182029 h 1694011"/>
              <a:gd name="connsiteX14" fmla="*/ 524107 w 650485"/>
              <a:gd name="connsiteY14" fmla="*/ 925551 h 1694011"/>
              <a:gd name="connsiteX15" fmla="*/ 490653 w 650485"/>
              <a:gd name="connsiteY15" fmla="*/ 328961 h 1694011"/>
              <a:gd name="connsiteX16" fmla="*/ 395868 w 650485"/>
              <a:gd name="connsiteY16" fmla="*/ 501805 h 1694011"/>
              <a:gd name="connsiteX17" fmla="*/ 546409 w 650485"/>
              <a:gd name="connsiteY17" fmla="*/ 0 h 1694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50485" h="1694011">
                <a:moveTo>
                  <a:pt x="546409" y="0"/>
                </a:moveTo>
                <a:lnTo>
                  <a:pt x="0" y="886522"/>
                </a:lnTo>
                <a:lnTo>
                  <a:pt x="44605" y="814039"/>
                </a:lnTo>
                <a:cubicBezTo>
                  <a:pt x="103149" y="717395"/>
                  <a:pt x="319668" y="343830"/>
                  <a:pt x="351263" y="306659"/>
                </a:cubicBezTo>
                <a:cubicBezTo>
                  <a:pt x="382858" y="269488"/>
                  <a:pt x="270416" y="500876"/>
                  <a:pt x="234175" y="591015"/>
                </a:cubicBezTo>
                <a:cubicBezTo>
                  <a:pt x="197934" y="681154"/>
                  <a:pt x="132885" y="712749"/>
                  <a:pt x="133814" y="847493"/>
                </a:cubicBezTo>
                <a:cubicBezTo>
                  <a:pt x="134743" y="982237"/>
                  <a:pt x="228600" y="1333500"/>
                  <a:pt x="239751" y="1399478"/>
                </a:cubicBezTo>
                <a:cubicBezTo>
                  <a:pt x="250902" y="1465456"/>
                  <a:pt x="229529" y="1298188"/>
                  <a:pt x="200722" y="1243361"/>
                </a:cubicBezTo>
                <a:cubicBezTo>
                  <a:pt x="171915" y="1188534"/>
                  <a:pt x="68766" y="1072375"/>
                  <a:pt x="66907" y="1070517"/>
                </a:cubicBezTo>
                <a:cubicBezTo>
                  <a:pt x="65048" y="1068659"/>
                  <a:pt x="94785" y="1131849"/>
                  <a:pt x="189570" y="1232210"/>
                </a:cubicBezTo>
                <a:cubicBezTo>
                  <a:pt x="284355" y="1332571"/>
                  <a:pt x="575217" y="1617856"/>
                  <a:pt x="635619" y="1672683"/>
                </a:cubicBezTo>
                <a:cubicBezTo>
                  <a:pt x="696021" y="1727510"/>
                  <a:pt x="552914" y="1671754"/>
                  <a:pt x="551985" y="1561171"/>
                </a:cubicBezTo>
                <a:cubicBezTo>
                  <a:pt x="551056" y="1450588"/>
                  <a:pt x="625398" y="1072375"/>
                  <a:pt x="630044" y="1009185"/>
                </a:cubicBezTo>
                <a:cubicBezTo>
                  <a:pt x="634690" y="945995"/>
                  <a:pt x="597519" y="1195968"/>
                  <a:pt x="579863" y="1182029"/>
                </a:cubicBezTo>
                <a:cubicBezTo>
                  <a:pt x="562207" y="1168090"/>
                  <a:pt x="538975" y="1067729"/>
                  <a:pt x="524107" y="925551"/>
                </a:cubicBezTo>
                <a:cubicBezTo>
                  <a:pt x="509239" y="783373"/>
                  <a:pt x="512026" y="399585"/>
                  <a:pt x="490653" y="328961"/>
                </a:cubicBezTo>
                <a:cubicBezTo>
                  <a:pt x="469280" y="258337"/>
                  <a:pt x="384717" y="555702"/>
                  <a:pt x="395868" y="501805"/>
                </a:cubicBezTo>
                <a:cubicBezTo>
                  <a:pt x="407019" y="447908"/>
                  <a:pt x="482290" y="226742"/>
                  <a:pt x="546409" y="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3242A1AD-C8D7-AA60-B544-8E5F5A09CE72}"/>
              </a:ext>
            </a:extLst>
          </p:cNvPr>
          <p:cNvSpPr/>
          <p:nvPr/>
        </p:nvSpPr>
        <p:spPr>
          <a:xfrm>
            <a:off x="6065815" y="6174454"/>
            <a:ext cx="900638" cy="2389816"/>
          </a:xfrm>
          <a:custGeom>
            <a:avLst/>
            <a:gdLst>
              <a:gd name="connsiteX0" fmla="*/ 307107 w 900638"/>
              <a:gd name="connsiteY0" fmla="*/ 31200 h 2389816"/>
              <a:gd name="connsiteX1" fmla="*/ 641644 w 900638"/>
              <a:gd name="connsiteY1" fmla="*/ 427068 h 2389816"/>
              <a:gd name="connsiteX2" fmla="*/ 641644 w 900638"/>
              <a:gd name="connsiteY2" fmla="*/ 783907 h 2389816"/>
              <a:gd name="connsiteX3" fmla="*/ 658370 w 900638"/>
              <a:gd name="connsiteY3" fmla="*/ 728151 h 2389816"/>
              <a:gd name="connsiteX4" fmla="*/ 663946 w 900638"/>
              <a:gd name="connsiteY4" fmla="*/ 1324741 h 2389816"/>
              <a:gd name="connsiteX5" fmla="*/ 886970 w 900638"/>
              <a:gd name="connsiteY5" fmla="*/ 2233566 h 2389816"/>
              <a:gd name="connsiteX6" fmla="*/ 836790 w 900638"/>
              <a:gd name="connsiteY6" fmla="*/ 2083024 h 2389816"/>
              <a:gd name="connsiteX7" fmla="*/ 513405 w 900638"/>
              <a:gd name="connsiteY7" fmla="*/ 1358195 h 2389816"/>
              <a:gd name="connsiteX8" fmla="*/ 658370 w 900638"/>
              <a:gd name="connsiteY8" fmla="*/ 1765214 h 2389816"/>
              <a:gd name="connsiteX9" fmla="*/ 847941 w 900638"/>
              <a:gd name="connsiteY9" fmla="*/ 2367380 h 2389816"/>
              <a:gd name="connsiteX10" fmla="*/ 803336 w 900638"/>
              <a:gd name="connsiteY10" fmla="*/ 2239141 h 2389816"/>
              <a:gd name="connsiteX11" fmla="*/ 624917 w 900638"/>
              <a:gd name="connsiteY11" fmla="*/ 2027268 h 2389816"/>
              <a:gd name="connsiteX12" fmla="*/ 457648 w 900638"/>
              <a:gd name="connsiteY12" fmla="*/ 1798668 h 2389816"/>
              <a:gd name="connsiteX13" fmla="*/ 150990 w 900638"/>
              <a:gd name="connsiteY13" fmla="*/ 1057112 h 2389816"/>
              <a:gd name="connsiteX14" fmla="*/ 33902 w 900638"/>
              <a:gd name="connsiteY14" fmla="*/ 231922 h 2389816"/>
              <a:gd name="connsiteX15" fmla="*/ 22751 w 900638"/>
              <a:gd name="connsiteY15" fmla="*/ 382463 h 2389816"/>
              <a:gd name="connsiteX16" fmla="*/ 448 w 900638"/>
              <a:gd name="connsiteY16" fmla="*/ 1151897 h 2389816"/>
              <a:gd name="connsiteX17" fmla="*/ 45053 w 900638"/>
              <a:gd name="connsiteY17" fmla="*/ 739302 h 2389816"/>
              <a:gd name="connsiteX18" fmla="*/ 340561 w 900638"/>
              <a:gd name="connsiteY18" fmla="*/ 421492 h 2389816"/>
              <a:gd name="connsiteX19" fmla="*/ 346136 w 900638"/>
              <a:gd name="connsiteY19" fmla="*/ 70229 h 2389816"/>
              <a:gd name="connsiteX20" fmla="*/ 307107 w 900638"/>
              <a:gd name="connsiteY20" fmla="*/ 31200 h 2389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00638" h="2389816">
                <a:moveTo>
                  <a:pt x="307107" y="31200"/>
                </a:moveTo>
                <a:cubicBezTo>
                  <a:pt x="356358" y="90673"/>
                  <a:pt x="585888" y="301617"/>
                  <a:pt x="641644" y="427068"/>
                </a:cubicBezTo>
                <a:cubicBezTo>
                  <a:pt x="697400" y="552519"/>
                  <a:pt x="638856" y="733726"/>
                  <a:pt x="641644" y="783907"/>
                </a:cubicBezTo>
                <a:cubicBezTo>
                  <a:pt x="644432" y="834088"/>
                  <a:pt x="654653" y="638012"/>
                  <a:pt x="658370" y="728151"/>
                </a:cubicBezTo>
                <a:cubicBezTo>
                  <a:pt x="662087" y="818290"/>
                  <a:pt x="625846" y="1073838"/>
                  <a:pt x="663946" y="1324741"/>
                </a:cubicBezTo>
                <a:cubicBezTo>
                  <a:pt x="702046" y="1575644"/>
                  <a:pt x="858163" y="2107186"/>
                  <a:pt x="886970" y="2233566"/>
                </a:cubicBezTo>
                <a:cubicBezTo>
                  <a:pt x="915777" y="2359946"/>
                  <a:pt x="899051" y="2228919"/>
                  <a:pt x="836790" y="2083024"/>
                </a:cubicBezTo>
                <a:cubicBezTo>
                  <a:pt x="774529" y="1937129"/>
                  <a:pt x="543142" y="1411163"/>
                  <a:pt x="513405" y="1358195"/>
                </a:cubicBezTo>
                <a:cubicBezTo>
                  <a:pt x="483668" y="1305227"/>
                  <a:pt x="602614" y="1597017"/>
                  <a:pt x="658370" y="1765214"/>
                </a:cubicBezTo>
                <a:cubicBezTo>
                  <a:pt x="714126" y="1933412"/>
                  <a:pt x="823780" y="2288392"/>
                  <a:pt x="847941" y="2367380"/>
                </a:cubicBezTo>
                <a:cubicBezTo>
                  <a:pt x="872102" y="2446368"/>
                  <a:pt x="840507" y="2295826"/>
                  <a:pt x="803336" y="2239141"/>
                </a:cubicBezTo>
                <a:cubicBezTo>
                  <a:pt x="766165" y="2182456"/>
                  <a:pt x="682532" y="2100680"/>
                  <a:pt x="624917" y="2027268"/>
                </a:cubicBezTo>
                <a:cubicBezTo>
                  <a:pt x="567302" y="1953856"/>
                  <a:pt x="536636" y="1960361"/>
                  <a:pt x="457648" y="1798668"/>
                </a:cubicBezTo>
                <a:cubicBezTo>
                  <a:pt x="378660" y="1636975"/>
                  <a:pt x="221614" y="1318236"/>
                  <a:pt x="150990" y="1057112"/>
                </a:cubicBezTo>
                <a:cubicBezTo>
                  <a:pt x="80366" y="795988"/>
                  <a:pt x="55275" y="344363"/>
                  <a:pt x="33902" y="231922"/>
                </a:cubicBezTo>
                <a:cubicBezTo>
                  <a:pt x="12529" y="119481"/>
                  <a:pt x="28327" y="229134"/>
                  <a:pt x="22751" y="382463"/>
                </a:cubicBezTo>
                <a:cubicBezTo>
                  <a:pt x="17175" y="535792"/>
                  <a:pt x="-3269" y="1092424"/>
                  <a:pt x="448" y="1151897"/>
                </a:cubicBezTo>
                <a:cubicBezTo>
                  <a:pt x="4165" y="1211370"/>
                  <a:pt x="-11632" y="861036"/>
                  <a:pt x="45053" y="739302"/>
                </a:cubicBezTo>
                <a:cubicBezTo>
                  <a:pt x="101738" y="617568"/>
                  <a:pt x="290381" y="533004"/>
                  <a:pt x="340561" y="421492"/>
                </a:cubicBezTo>
                <a:cubicBezTo>
                  <a:pt x="390741" y="309980"/>
                  <a:pt x="351712" y="136207"/>
                  <a:pt x="346136" y="70229"/>
                </a:cubicBezTo>
                <a:cubicBezTo>
                  <a:pt x="340560" y="4251"/>
                  <a:pt x="257856" y="-28273"/>
                  <a:pt x="307107" y="3120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8E6C07B9-FEFC-9EFC-F1D6-D5BED6639A09}"/>
              </a:ext>
            </a:extLst>
          </p:cNvPr>
          <p:cNvSpPr/>
          <p:nvPr/>
        </p:nvSpPr>
        <p:spPr>
          <a:xfrm>
            <a:off x="2715846" y="6587424"/>
            <a:ext cx="3593071" cy="2353547"/>
          </a:xfrm>
          <a:custGeom>
            <a:avLst/>
            <a:gdLst>
              <a:gd name="connsiteX0" fmla="*/ 2140510 w 3593071"/>
              <a:gd name="connsiteY0" fmla="*/ 14098 h 2353547"/>
              <a:gd name="connsiteX1" fmla="*/ 2898793 w 3593071"/>
              <a:gd name="connsiteY1" fmla="*/ 354210 h 2353547"/>
              <a:gd name="connsiteX2" fmla="*/ 2809583 w 3593071"/>
              <a:gd name="connsiteY2" fmla="*/ 225971 h 2353547"/>
              <a:gd name="connsiteX3" fmla="*/ 2988003 w 3593071"/>
              <a:gd name="connsiteY3" fmla="*/ 471298 h 2353547"/>
              <a:gd name="connsiteX4" fmla="*/ 2932247 w 3593071"/>
              <a:gd name="connsiteY4" fmla="*/ 365361 h 2353547"/>
              <a:gd name="connsiteX5" fmla="*/ 3021456 w 3593071"/>
              <a:gd name="connsiteY5" fmla="*/ 170215 h 2353547"/>
              <a:gd name="connsiteX6" fmla="*/ 3010305 w 3593071"/>
              <a:gd name="connsiteY6" fmla="*/ 209244 h 2353547"/>
              <a:gd name="connsiteX7" fmla="*/ 3144120 w 3593071"/>
              <a:gd name="connsiteY7" fmla="*/ 605113 h 2353547"/>
              <a:gd name="connsiteX8" fmla="*/ 3060486 w 3593071"/>
              <a:gd name="connsiteY8" fmla="*/ 488025 h 2353547"/>
              <a:gd name="connsiteX9" fmla="*/ 3277934 w 3593071"/>
              <a:gd name="connsiteY9" fmla="*/ 989830 h 2353547"/>
              <a:gd name="connsiteX10" fmla="*/ 3166422 w 3593071"/>
              <a:gd name="connsiteY10" fmla="*/ 783532 h 2353547"/>
              <a:gd name="connsiteX11" fmla="*/ 3428476 w 3593071"/>
              <a:gd name="connsiteY11" fmla="*/ 1357820 h 2353547"/>
              <a:gd name="connsiteX12" fmla="*/ 3333691 w 3593071"/>
              <a:gd name="connsiteY12" fmla="*/ 1184976 h 2353547"/>
              <a:gd name="connsiteX13" fmla="*/ 3015881 w 3593071"/>
              <a:gd name="connsiteY13" fmla="*/ 856015 h 2353547"/>
              <a:gd name="connsiteX14" fmla="*/ 3205452 w 3593071"/>
              <a:gd name="connsiteY14" fmla="*/ 1129220 h 2353547"/>
              <a:gd name="connsiteX15" fmla="*/ 3456354 w 3593071"/>
              <a:gd name="connsiteY15" fmla="*/ 1413576 h 2353547"/>
              <a:gd name="connsiteX16" fmla="*/ 3545564 w 3593071"/>
              <a:gd name="connsiteY16" fmla="*/ 1463756 h 2353547"/>
              <a:gd name="connsiteX17" fmla="*/ 3517686 w 3593071"/>
              <a:gd name="connsiteY17" fmla="*/ 1430303 h 2353547"/>
              <a:gd name="connsiteX18" fmla="*/ 2675769 w 3593071"/>
              <a:gd name="connsiteY18" fmla="*/ 1703508 h 2353547"/>
              <a:gd name="connsiteX19" fmla="*/ 3116242 w 3593071"/>
              <a:gd name="connsiteY19" fmla="*/ 1591996 h 2353547"/>
              <a:gd name="connsiteX20" fmla="*/ 1415681 w 3593071"/>
              <a:gd name="connsiteY20" fmla="*/ 2088225 h 2353547"/>
              <a:gd name="connsiteX21" fmla="*/ 1649856 w 3593071"/>
              <a:gd name="connsiteY21" fmla="*/ 2054771 h 2353547"/>
              <a:gd name="connsiteX22" fmla="*/ 3422900 w 3593071"/>
              <a:gd name="connsiteY22" fmla="*/ 1664478 h 2353547"/>
              <a:gd name="connsiteX23" fmla="*/ 1967666 w 3593071"/>
              <a:gd name="connsiteY23" fmla="*/ 1959986 h 2353547"/>
              <a:gd name="connsiteX24" fmla="*/ 38505 w 3593071"/>
              <a:gd name="connsiteY24" fmla="*/ 2333552 h 2353547"/>
              <a:gd name="connsiteX25" fmla="*/ 796788 w 3593071"/>
              <a:gd name="connsiteY25" fmla="*/ 2249917 h 2353547"/>
              <a:gd name="connsiteX26" fmla="*/ 2207417 w 3593071"/>
              <a:gd name="connsiteY26" fmla="*/ 1803869 h 2353547"/>
              <a:gd name="connsiteX27" fmla="*/ 384193 w 3593071"/>
              <a:gd name="connsiteY27" fmla="*/ 2183010 h 2353547"/>
              <a:gd name="connsiteX28" fmla="*/ 1092295 w 3593071"/>
              <a:gd name="connsiteY28" fmla="*/ 2049196 h 2353547"/>
              <a:gd name="connsiteX29" fmla="*/ 819091 w 3593071"/>
              <a:gd name="connsiteY29" fmla="*/ 1999015 h 2353547"/>
              <a:gd name="connsiteX30" fmla="*/ 1426832 w 3593071"/>
              <a:gd name="connsiteY30" fmla="*/ 1714659 h 2353547"/>
              <a:gd name="connsiteX31" fmla="*/ 1103447 w 3593071"/>
              <a:gd name="connsiteY31" fmla="*/ 1859625 h 2353547"/>
              <a:gd name="connsiteX32" fmla="*/ 724305 w 3593071"/>
              <a:gd name="connsiteY32" fmla="*/ 1999015 h 2353547"/>
              <a:gd name="connsiteX33" fmla="*/ 60808 w 3593071"/>
              <a:gd name="connsiteY33" fmla="*/ 1999015 h 2353547"/>
              <a:gd name="connsiteX34" fmla="*/ 618369 w 3593071"/>
              <a:gd name="connsiteY34" fmla="*/ 2021317 h 2353547"/>
              <a:gd name="connsiteX35" fmla="*/ 1633130 w 3593071"/>
              <a:gd name="connsiteY35" fmla="*/ 1536239 h 2353547"/>
              <a:gd name="connsiteX36" fmla="*/ 451100 w 3593071"/>
              <a:gd name="connsiteY36" fmla="*/ 1792717 h 2353547"/>
              <a:gd name="connsiteX37" fmla="*/ 2909944 w 3593071"/>
              <a:gd name="connsiteY37" fmla="*/ 1056737 h 2353547"/>
              <a:gd name="connsiteX38" fmla="*/ 2530803 w 3593071"/>
              <a:gd name="connsiteY38" fmla="*/ 1151522 h 2353547"/>
              <a:gd name="connsiteX39" fmla="*/ 2107056 w 3593071"/>
              <a:gd name="connsiteY39" fmla="*/ 1268610 h 2353547"/>
              <a:gd name="connsiteX40" fmla="*/ 2296627 w 3593071"/>
              <a:gd name="connsiteY40" fmla="*/ 1179400 h 2353547"/>
              <a:gd name="connsiteX41" fmla="*/ 2296627 w 3593071"/>
              <a:gd name="connsiteY41" fmla="*/ 1157098 h 2353547"/>
              <a:gd name="connsiteX42" fmla="*/ 1510466 w 3593071"/>
              <a:gd name="connsiteY42" fmla="*/ 822561 h 2353547"/>
              <a:gd name="connsiteX43" fmla="*/ 1605252 w 3593071"/>
              <a:gd name="connsiteY43" fmla="*/ 872742 h 2353547"/>
              <a:gd name="connsiteX44" fmla="*/ 2419291 w 3593071"/>
              <a:gd name="connsiteY44" fmla="*/ 1240732 h 2353547"/>
              <a:gd name="connsiteX45" fmla="*/ 2051300 w 3593071"/>
              <a:gd name="connsiteY45" fmla="*/ 1017708 h 2353547"/>
              <a:gd name="connsiteX46" fmla="*/ 1889608 w 3593071"/>
              <a:gd name="connsiteY46" fmla="*/ 833713 h 2353547"/>
              <a:gd name="connsiteX47" fmla="*/ 2107056 w 3593071"/>
              <a:gd name="connsiteY47" fmla="*/ 1101342 h 2353547"/>
              <a:gd name="connsiteX48" fmla="*/ 1973242 w 3593071"/>
              <a:gd name="connsiteY48" fmla="*/ 872742 h 2353547"/>
              <a:gd name="connsiteX49" fmla="*/ 1989969 w 3593071"/>
              <a:gd name="connsiteY49" fmla="*/ 750078 h 2353547"/>
              <a:gd name="connsiteX50" fmla="*/ 2123783 w 3593071"/>
              <a:gd name="connsiteY50" fmla="*/ 209244 h 2353547"/>
              <a:gd name="connsiteX51" fmla="*/ 1889608 w 3593071"/>
              <a:gd name="connsiteY51" fmla="*/ 694322 h 2353547"/>
              <a:gd name="connsiteX52" fmla="*/ 2385837 w 3593071"/>
              <a:gd name="connsiteY52" fmla="*/ 532630 h 2353547"/>
              <a:gd name="connsiteX53" fmla="*/ 2753827 w 3593071"/>
              <a:gd name="connsiteY53" fmla="*/ 443420 h 2353547"/>
              <a:gd name="connsiteX54" fmla="*/ 2659042 w 3593071"/>
              <a:gd name="connsiteY54" fmla="*/ 460147 h 2353547"/>
              <a:gd name="connsiteX55" fmla="*/ 2112632 w 3593071"/>
              <a:gd name="connsiteY55" fmla="*/ 181366 h 2353547"/>
              <a:gd name="connsiteX56" fmla="*/ 2876491 w 3593071"/>
              <a:gd name="connsiteY56" fmla="*/ 471298 h 2353547"/>
              <a:gd name="connsiteX57" fmla="*/ 2976852 w 3593071"/>
              <a:gd name="connsiteY57" fmla="*/ 454571 h 2353547"/>
              <a:gd name="connsiteX58" fmla="*/ 2748252 w 3593071"/>
              <a:gd name="connsiteY58" fmla="*/ 276152 h 2353547"/>
              <a:gd name="connsiteX59" fmla="*/ 2346808 w 3593071"/>
              <a:gd name="connsiteY59" fmla="*/ 81005 h 2353547"/>
              <a:gd name="connsiteX60" fmla="*/ 2140510 w 3593071"/>
              <a:gd name="connsiteY60" fmla="*/ 14098 h 2353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593071" h="2353547">
                <a:moveTo>
                  <a:pt x="2140510" y="14098"/>
                </a:moveTo>
                <a:cubicBezTo>
                  <a:pt x="2232507" y="59632"/>
                  <a:pt x="2787281" y="318898"/>
                  <a:pt x="2898793" y="354210"/>
                </a:cubicBezTo>
                <a:cubicBezTo>
                  <a:pt x="3010305" y="389522"/>
                  <a:pt x="2794715" y="206456"/>
                  <a:pt x="2809583" y="225971"/>
                </a:cubicBezTo>
                <a:cubicBezTo>
                  <a:pt x="2824451" y="245486"/>
                  <a:pt x="2967559" y="448066"/>
                  <a:pt x="2988003" y="471298"/>
                </a:cubicBezTo>
                <a:cubicBezTo>
                  <a:pt x="3008447" y="494530"/>
                  <a:pt x="2926672" y="415541"/>
                  <a:pt x="2932247" y="365361"/>
                </a:cubicBezTo>
                <a:cubicBezTo>
                  <a:pt x="2937822" y="315181"/>
                  <a:pt x="3021456" y="170215"/>
                  <a:pt x="3021456" y="170215"/>
                </a:cubicBezTo>
                <a:cubicBezTo>
                  <a:pt x="3034466" y="144196"/>
                  <a:pt x="2989861" y="136761"/>
                  <a:pt x="3010305" y="209244"/>
                </a:cubicBezTo>
                <a:cubicBezTo>
                  <a:pt x="3030749" y="281727"/>
                  <a:pt x="3135757" y="558650"/>
                  <a:pt x="3144120" y="605113"/>
                </a:cubicBezTo>
                <a:cubicBezTo>
                  <a:pt x="3152484" y="651577"/>
                  <a:pt x="3038184" y="423906"/>
                  <a:pt x="3060486" y="488025"/>
                </a:cubicBezTo>
                <a:cubicBezTo>
                  <a:pt x="3082788" y="552144"/>
                  <a:pt x="3260278" y="940579"/>
                  <a:pt x="3277934" y="989830"/>
                </a:cubicBezTo>
                <a:cubicBezTo>
                  <a:pt x="3295590" y="1039081"/>
                  <a:pt x="3141332" y="722200"/>
                  <a:pt x="3166422" y="783532"/>
                </a:cubicBezTo>
                <a:cubicBezTo>
                  <a:pt x="3191512" y="844864"/>
                  <a:pt x="3400598" y="1290913"/>
                  <a:pt x="3428476" y="1357820"/>
                </a:cubicBezTo>
                <a:cubicBezTo>
                  <a:pt x="3456354" y="1424727"/>
                  <a:pt x="3402457" y="1268610"/>
                  <a:pt x="3333691" y="1184976"/>
                </a:cubicBezTo>
                <a:cubicBezTo>
                  <a:pt x="3264925" y="1101342"/>
                  <a:pt x="3037254" y="865308"/>
                  <a:pt x="3015881" y="856015"/>
                </a:cubicBezTo>
                <a:cubicBezTo>
                  <a:pt x="2994508" y="846722"/>
                  <a:pt x="3132040" y="1036293"/>
                  <a:pt x="3205452" y="1129220"/>
                </a:cubicBezTo>
                <a:cubicBezTo>
                  <a:pt x="3278864" y="1222147"/>
                  <a:pt x="3399669" y="1357820"/>
                  <a:pt x="3456354" y="1413576"/>
                </a:cubicBezTo>
                <a:cubicBezTo>
                  <a:pt x="3513039" y="1469332"/>
                  <a:pt x="3545564" y="1463756"/>
                  <a:pt x="3545564" y="1463756"/>
                </a:cubicBezTo>
                <a:cubicBezTo>
                  <a:pt x="3555786" y="1466544"/>
                  <a:pt x="3662652" y="1390344"/>
                  <a:pt x="3517686" y="1430303"/>
                </a:cubicBezTo>
                <a:cubicBezTo>
                  <a:pt x="3372720" y="1470262"/>
                  <a:pt x="2742676" y="1676559"/>
                  <a:pt x="2675769" y="1703508"/>
                </a:cubicBezTo>
                <a:cubicBezTo>
                  <a:pt x="2608862" y="1730457"/>
                  <a:pt x="3326257" y="1527877"/>
                  <a:pt x="3116242" y="1591996"/>
                </a:cubicBezTo>
                <a:cubicBezTo>
                  <a:pt x="2906227" y="1656115"/>
                  <a:pt x="1660078" y="2011096"/>
                  <a:pt x="1415681" y="2088225"/>
                </a:cubicBezTo>
                <a:cubicBezTo>
                  <a:pt x="1171284" y="2165354"/>
                  <a:pt x="1649856" y="2054771"/>
                  <a:pt x="1649856" y="2054771"/>
                </a:cubicBezTo>
                <a:lnTo>
                  <a:pt x="3422900" y="1664478"/>
                </a:lnTo>
                <a:cubicBezTo>
                  <a:pt x="3475868" y="1648681"/>
                  <a:pt x="1967666" y="1959986"/>
                  <a:pt x="1967666" y="1959986"/>
                </a:cubicBezTo>
                <a:lnTo>
                  <a:pt x="38505" y="2333552"/>
                </a:lnTo>
                <a:cubicBezTo>
                  <a:pt x="-156641" y="2381874"/>
                  <a:pt x="435303" y="2338197"/>
                  <a:pt x="796788" y="2249917"/>
                </a:cubicBezTo>
                <a:cubicBezTo>
                  <a:pt x="1158273" y="2161637"/>
                  <a:pt x="2276183" y="1815020"/>
                  <a:pt x="2207417" y="1803869"/>
                </a:cubicBezTo>
                <a:cubicBezTo>
                  <a:pt x="2138651" y="1792718"/>
                  <a:pt x="570047" y="2142122"/>
                  <a:pt x="384193" y="2183010"/>
                </a:cubicBezTo>
                <a:cubicBezTo>
                  <a:pt x="198339" y="2223898"/>
                  <a:pt x="1019812" y="2079862"/>
                  <a:pt x="1092295" y="2049196"/>
                </a:cubicBezTo>
                <a:cubicBezTo>
                  <a:pt x="1164778" y="2018530"/>
                  <a:pt x="763335" y="2054771"/>
                  <a:pt x="819091" y="1999015"/>
                </a:cubicBezTo>
                <a:cubicBezTo>
                  <a:pt x="874847" y="1943259"/>
                  <a:pt x="1379439" y="1737891"/>
                  <a:pt x="1426832" y="1714659"/>
                </a:cubicBezTo>
                <a:cubicBezTo>
                  <a:pt x="1474225" y="1691427"/>
                  <a:pt x="1220535" y="1812232"/>
                  <a:pt x="1103447" y="1859625"/>
                </a:cubicBezTo>
                <a:cubicBezTo>
                  <a:pt x="986359" y="1907018"/>
                  <a:pt x="898078" y="1975783"/>
                  <a:pt x="724305" y="1999015"/>
                </a:cubicBezTo>
                <a:cubicBezTo>
                  <a:pt x="550532" y="2022247"/>
                  <a:pt x="78464" y="1995298"/>
                  <a:pt x="60808" y="1999015"/>
                </a:cubicBezTo>
                <a:cubicBezTo>
                  <a:pt x="43152" y="2002732"/>
                  <a:pt x="356315" y="2098446"/>
                  <a:pt x="618369" y="2021317"/>
                </a:cubicBezTo>
                <a:cubicBezTo>
                  <a:pt x="880423" y="1944188"/>
                  <a:pt x="1661008" y="1574339"/>
                  <a:pt x="1633130" y="1536239"/>
                </a:cubicBezTo>
                <a:cubicBezTo>
                  <a:pt x="1605252" y="1498139"/>
                  <a:pt x="238298" y="1872634"/>
                  <a:pt x="451100" y="1792717"/>
                </a:cubicBezTo>
                <a:cubicBezTo>
                  <a:pt x="663902" y="1712800"/>
                  <a:pt x="2563327" y="1163603"/>
                  <a:pt x="2909944" y="1056737"/>
                </a:cubicBezTo>
                <a:cubicBezTo>
                  <a:pt x="3256561" y="949871"/>
                  <a:pt x="2664618" y="1116210"/>
                  <a:pt x="2530803" y="1151522"/>
                </a:cubicBezTo>
                <a:cubicBezTo>
                  <a:pt x="2396988" y="1186834"/>
                  <a:pt x="2146085" y="1263964"/>
                  <a:pt x="2107056" y="1268610"/>
                </a:cubicBezTo>
                <a:cubicBezTo>
                  <a:pt x="2068027" y="1273256"/>
                  <a:pt x="2296627" y="1179400"/>
                  <a:pt x="2296627" y="1179400"/>
                </a:cubicBezTo>
                <a:cubicBezTo>
                  <a:pt x="2328222" y="1160815"/>
                  <a:pt x="2427654" y="1216571"/>
                  <a:pt x="2296627" y="1157098"/>
                </a:cubicBezTo>
                <a:cubicBezTo>
                  <a:pt x="2165600" y="1097625"/>
                  <a:pt x="1625695" y="869954"/>
                  <a:pt x="1510466" y="822561"/>
                </a:cubicBezTo>
                <a:cubicBezTo>
                  <a:pt x="1395237" y="775168"/>
                  <a:pt x="1605252" y="872742"/>
                  <a:pt x="1605252" y="872742"/>
                </a:cubicBezTo>
                <a:cubicBezTo>
                  <a:pt x="1756723" y="942437"/>
                  <a:pt x="2344950" y="1216571"/>
                  <a:pt x="2419291" y="1240732"/>
                </a:cubicBezTo>
                <a:cubicBezTo>
                  <a:pt x="2493632" y="1264893"/>
                  <a:pt x="2139580" y="1085544"/>
                  <a:pt x="2051300" y="1017708"/>
                </a:cubicBezTo>
                <a:cubicBezTo>
                  <a:pt x="1963020" y="949872"/>
                  <a:pt x="1880315" y="819774"/>
                  <a:pt x="1889608" y="833713"/>
                </a:cubicBezTo>
                <a:cubicBezTo>
                  <a:pt x="1898901" y="847652"/>
                  <a:pt x="2093117" y="1094837"/>
                  <a:pt x="2107056" y="1101342"/>
                </a:cubicBezTo>
                <a:cubicBezTo>
                  <a:pt x="2120995" y="1107847"/>
                  <a:pt x="1992756" y="931286"/>
                  <a:pt x="1973242" y="872742"/>
                </a:cubicBezTo>
                <a:cubicBezTo>
                  <a:pt x="1953728" y="814198"/>
                  <a:pt x="1964879" y="860661"/>
                  <a:pt x="1989969" y="750078"/>
                </a:cubicBezTo>
                <a:cubicBezTo>
                  <a:pt x="2015059" y="639495"/>
                  <a:pt x="2140510" y="218537"/>
                  <a:pt x="2123783" y="209244"/>
                </a:cubicBezTo>
                <a:cubicBezTo>
                  <a:pt x="2107056" y="199951"/>
                  <a:pt x="1845932" y="640425"/>
                  <a:pt x="1889608" y="694322"/>
                </a:cubicBezTo>
                <a:cubicBezTo>
                  <a:pt x="1933284" y="748219"/>
                  <a:pt x="2241801" y="574447"/>
                  <a:pt x="2385837" y="532630"/>
                </a:cubicBezTo>
                <a:cubicBezTo>
                  <a:pt x="2529873" y="490813"/>
                  <a:pt x="2708293" y="455500"/>
                  <a:pt x="2753827" y="443420"/>
                </a:cubicBezTo>
                <a:cubicBezTo>
                  <a:pt x="2799361" y="431340"/>
                  <a:pt x="2765908" y="503823"/>
                  <a:pt x="2659042" y="460147"/>
                </a:cubicBezTo>
                <a:cubicBezTo>
                  <a:pt x="2552176" y="416471"/>
                  <a:pt x="2076391" y="179508"/>
                  <a:pt x="2112632" y="181366"/>
                </a:cubicBezTo>
                <a:cubicBezTo>
                  <a:pt x="2148873" y="183224"/>
                  <a:pt x="2732454" y="425764"/>
                  <a:pt x="2876491" y="471298"/>
                </a:cubicBezTo>
                <a:cubicBezTo>
                  <a:pt x="3020528" y="516832"/>
                  <a:pt x="2998225" y="487095"/>
                  <a:pt x="2976852" y="454571"/>
                </a:cubicBezTo>
                <a:cubicBezTo>
                  <a:pt x="2955479" y="422047"/>
                  <a:pt x="2853259" y="338413"/>
                  <a:pt x="2748252" y="276152"/>
                </a:cubicBezTo>
                <a:cubicBezTo>
                  <a:pt x="2643245" y="213891"/>
                  <a:pt x="2450886" y="117246"/>
                  <a:pt x="2346808" y="81005"/>
                </a:cubicBezTo>
                <a:cubicBezTo>
                  <a:pt x="2242730" y="44764"/>
                  <a:pt x="2048513" y="-31436"/>
                  <a:pt x="2140510" y="1409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7E57CBD5-853A-E1C1-886E-F9744204AAE3}"/>
              </a:ext>
            </a:extLst>
          </p:cNvPr>
          <p:cNvSpPr/>
          <p:nvPr/>
        </p:nvSpPr>
        <p:spPr>
          <a:xfrm>
            <a:off x="2321868" y="8099876"/>
            <a:ext cx="2336223" cy="1094743"/>
          </a:xfrm>
          <a:custGeom>
            <a:avLst/>
            <a:gdLst>
              <a:gd name="connsiteX0" fmla="*/ 198308 w 2336223"/>
              <a:gd name="connsiteY0" fmla="*/ 1094304 h 1094743"/>
              <a:gd name="connsiteX1" fmla="*/ 415756 w 2336223"/>
              <a:gd name="connsiteY1" fmla="*/ 798797 h 1094743"/>
              <a:gd name="connsiteX2" fmla="*/ 410181 w 2336223"/>
              <a:gd name="connsiteY2" fmla="*/ 631529 h 1094743"/>
              <a:gd name="connsiteX3" fmla="*/ 270791 w 2336223"/>
              <a:gd name="connsiteY3" fmla="*/ 620378 h 1094743"/>
              <a:gd name="connsiteX4" fmla="*/ 1006771 w 2336223"/>
              <a:gd name="connsiteY4" fmla="*/ 464261 h 1094743"/>
              <a:gd name="connsiteX5" fmla="*/ 833927 w 2336223"/>
              <a:gd name="connsiteY5" fmla="*/ 453109 h 1094743"/>
              <a:gd name="connsiteX6" fmla="*/ 1313430 w 2336223"/>
              <a:gd name="connsiteY6" fmla="*/ 441958 h 1094743"/>
              <a:gd name="connsiteX7" fmla="*/ 2328191 w 2336223"/>
              <a:gd name="connsiteY7" fmla="*/ 18212 h 1094743"/>
              <a:gd name="connsiteX8" fmla="*/ 1692571 w 2336223"/>
              <a:gd name="connsiteY8" fmla="*/ 112997 h 1094743"/>
              <a:gd name="connsiteX9" fmla="*/ 47766 w 2336223"/>
              <a:gd name="connsiteY9" fmla="*/ 436383 h 1094743"/>
              <a:gd name="connsiteX10" fmla="*/ 900834 w 2336223"/>
              <a:gd name="connsiteY10" fmla="*/ 274690 h 1094743"/>
              <a:gd name="connsiteX11" fmla="*/ 25464 w 2336223"/>
              <a:gd name="connsiteY11" fmla="*/ 631529 h 1094743"/>
              <a:gd name="connsiteX12" fmla="*/ 242912 w 2336223"/>
              <a:gd name="connsiteY12" fmla="*/ 575773 h 1094743"/>
              <a:gd name="connsiteX13" fmla="*/ 326547 w 2336223"/>
              <a:gd name="connsiteY13" fmla="*/ 709587 h 1094743"/>
              <a:gd name="connsiteX14" fmla="*/ 198308 w 2336223"/>
              <a:gd name="connsiteY14" fmla="*/ 837826 h 1094743"/>
              <a:gd name="connsiteX15" fmla="*/ 270791 w 2336223"/>
              <a:gd name="connsiteY15" fmla="*/ 865704 h 1094743"/>
              <a:gd name="connsiteX16" fmla="*/ 198308 w 2336223"/>
              <a:gd name="connsiteY16" fmla="*/ 1094304 h 1094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36223" h="1094743">
                <a:moveTo>
                  <a:pt x="198308" y="1094304"/>
                </a:moveTo>
                <a:cubicBezTo>
                  <a:pt x="222469" y="1083153"/>
                  <a:pt x="380444" y="875926"/>
                  <a:pt x="415756" y="798797"/>
                </a:cubicBezTo>
                <a:cubicBezTo>
                  <a:pt x="451068" y="721668"/>
                  <a:pt x="434342" y="661265"/>
                  <a:pt x="410181" y="631529"/>
                </a:cubicBezTo>
                <a:cubicBezTo>
                  <a:pt x="386020" y="601792"/>
                  <a:pt x="171359" y="648256"/>
                  <a:pt x="270791" y="620378"/>
                </a:cubicBezTo>
                <a:cubicBezTo>
                  <a:pt x="370223" y="592500"/>
                  <a:pt x="912915" y="492139"/>
                  <a:pt x="1006771" y="464261"/>
                </a:cubicBezTo>
                <a:cubicBezTo>
                  <a:pt x="1100627" y="436383"/>
                  <a:pt x="782817" y="456826"/>
                  <a:pt x="833927" y="453109"/>
                </a:cubicBezTo>
                <a:cubicBezTo>
                  <a:pt x="885037" y="449392"/>
                  <a:pt x="1064386" y="514441"/>
                  <a:pt x="1313430" y="441958"/>
                </a:cubicBezTo>
                <a:cubicBezTo>
                  <a:pt x="1562474" y="369475"/>
                  <a:pt x="2265001" y="73039"/>
                  <a:pt x="2328191" y="18212"/>
                </a:cubicBezTo>
                <a:cubicBezTo>
                  <a:pt x="2391381" y="-36615"/>
                  <a:pt x="2072642" y="43302"/>
                  <a:pt x="1692571" y="112997"/>
                </a:cubicBezTo>
                <a:cubicBezTo>
                  <a:pt x="1312500" y="182692"/>
                  <a:pt x="179722" y="409434"/>
                  <a:pt x="47766" y="436383"/>
                </a:cubicBezTo>
                <a:cubicBezTo>
                  <a:pt x="-84190" y="463332"/>
                  <a:pt x="904551" y="242166"/>
                  <a:pt x="900834" y="274690"/>
                </a:cubicBezTo>
                <a:cubicBezTo>
                  <a:pt x="897117" y="307214"/>
                  <a:pt x="135118" y="581348"/>
                  <a:pt x="25464" y="631529"/>
                </a:cubicBezTo>
                <a:cubicBezTo>
                  <a:pt x="-84190" y="681709"/>
                  <a:pt x="192732" y="562763"/>
                  <a:pt x="242912" y="575773"/>
                </a:cubicBezTo>
                <a:cubicBezTo>
                  <a:pt x="293092" y="588783"/>
                  <a:pt x="333981" y="665911"/>
                  <a:pt x="326547" y="709587"/>
                </a:cubicBezTo>
                <a:cubicBezTo>
                  <a:pt x="319113" y="753263"/>
                  <a:pt x="207601" y="811807"/>
                  <a:pt x="198308" y="837826"/>
                </a:cubicBezTo>
                <a:cubicBezTo>
                  <a:pt x="189015" y="863845"/>
                  <a:pt x="271720" y="830392"/>
                  <a:pt x="270791" y="865704"/>
                </a:cubicBezTo>
                <a:cubicBezTo>
                  <a:pt x="269862" y="901016"/>
                  <a:pt x="174147" y="1105455"/>
                  <a:pt x="198308" y="109430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295109B9-1BDD-04A3-BF18-4AF3AFBB529E}"/>
              </a:ext>
            </a:extLst>
          </p:cNvPr>
          <p:cNvSpPr/>
          <p:nvPr/>
        </p:nvSpPr>
        <p:spPr>
          <a:xfrm>
            <a:off x="2871233" y="7859414"/>
            <a:ext cx="966664" cy="281495"/>
          </a:xfrm>
          <a:custGeom>
            <a:avLst/>
            <a:gdLst>
              <a:gd name="connsiteX0" fmla="*/ 206 w 966664"/>
              <a:gd name="connsiteY0" fmla="*/ 2196 h 281495"/>
              <a:gd name="connsiteX1" fmla="*/ 267835 w 966664"/>
              <a:gd name="connsiteY1" fmla="*/ 74679 h 281495"/>
              <a:gd name="connsiteX2" fmla="*/ 507587 w 966664"/>
              <a:gd name="connsiteY2" fmla="*/ 186191 h 281495"/>
              <a:gd name="connsiteX3" fmla="*/ 953635 w 966664"/>
              <a:gd name="connsiteY3" fmla="*/ 280976 h 281495"/>
              <a:gd name="connsiteX4" fmla="*/ 791943 w 966664"/>
              <a:gd name="connsiteY4" fmla="*/ 225220 h 281495"/>
              <a:gd name="connsiteX5" fmla="*/ 228806 w 966664"/>
              <a:gd name="connsiteY5" fmla="*/ 247523 h 281495"/>
              <a:gd name="connsiteX6" fmla="*/ 223230 w 966664"/>
              <a:gd name="connsiteY6" fmla="*/ 158313 h 281495"/>
              <a:gd name="connsiteX7" fmla="*/ 206 w 966664"/>
              <a:gd name="connsiteY7" fmla="*/ 2196 h 281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6664" h="281495">
                <a:moveTo>
                  <a:pt x="206" y="2196"/>
                </a:moveTo>
                <a:cubicBezTo>
                  <a:pt x="7640" y="-11743"/>
                  <a:pt x="183272" y="44013"/>
                  <a:pt x="267835" y="74679"/>
                </a:cubicBezTo>
                <a:cubicBezTo>
                  <a:pt x="352398" y="105345"/>
                  <a:pt x="393287" y="151808"/>
                  <a:pt x="507587" y="186191"/>
                </a:cubicBezTo>
                <a:cubicBezTo>
                  <a:pt x="621887" y="220574"/>
                  <a:pt x="906242" y="274471"/>
                  <a:pt x="953635" y="280976"/>
                </a:cubicBezTo>
                <a:cubicBezTo>
                  <a:pt x="1001028" y="287481"/>
                  <a:pt x="912748" y="230795"/>
                  <a:pt x="791943" y="225220"/>
                </a:cubicBezTo>
                <a:cubicBezTo>
                  <a:pt x="671138" y="219645"/>
                  <a:pt x="323591" y="258674"/>
                  <a:pt x="228806" y="247523"/>
                </a:cubicBezTo>
                <a:cubicBezTo>
                  <a:pt x="134021" y="236372"/>
                  <a:pt x="258542" y="195484"/>
                  <a:pt x="223230" y="158313"/>
                </a:cubicBezTo>
                <a:cubicBezTo>
                  <a:pt x="187918" y="121142"/>
                  <a:pt x="-7228" y="16135"/>
                  <a:pt x="206" y="2196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FECE115E-47A1-AFA9-7817-6ACE6086E1A4}"/>
              </a:ext>
            </a:extLst>
          </p:cNvPr>
          <p:cNvSpPr/>
          <p:nvPr/>
        </p:nvSpPr>
        <p:spPr>
          <a:xfrm>
            <a:off x="1685060" y="7939598"/>
            <a:ext cx="328452" cy="781659"/>
          </a:xfrm>
          <a:custGeom>
            <a:avLst/>
            <a:gdLst>
              <a:gd name="connsiteX0" fmla="*/ 327735 w 328452"/>
              <a:gd name="connsiteY0" fmla="*/ 70 h 781659"/>
              <a:gd name="connsiteX1" fmla="*/ 104711 w 328452"/>
              <a:gd name="connsiteY1" fmla="*/ 239822 h 781659"/>
              <a:gd name="connsiteX2" fmla="*/ 65681 w 328452"/>
              <a:gd name="connsiteY2" fmla="*/ 596661 h 781659"/>
              <a:gd name="connsiteX3" fmla="*/ 87984 w 328452"/>
              <a:gd name="connsiteY3" fmla="*/ 440543 h 781659"/>
              <a:gd name="connsiteX4" fmla="*/ 82408 w 328452"/>
              <a:gd name="connsiteY4" fmla="*/ 780656 h 781659"/>
              <a:gd name="connsiteX5" fmla="*/ 26652 w 328452"/>
              <a:gd name="connsiteY5" fmla="*/ 535329 h 781659"/>
              <a:gd name="connsiteX6" fmla="*/ 21077 w 328452"/>
              <a:gd name="connsiteY6" fmla="*/ 262124 h 781659"/>
              <a:gd name="connsiteX7" fmla="*/ 327735 w 328452"/>
              <a:gd name="connsiteY7" fmla="*/ 70 h 781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8452" h="781659">
                <a:moveTo>
                  <a:pt x="327735" y="70"/>
                </a:moveTo>
                <a:cubicBezTo>
                  <a:pt x="341674" y="-3647"/>
                  <a:pt x="148387" y="140390"/>
                  <a:pt x="104711" y="239822"/>
                </a:cubicBezTo>
                <a:cubicBezTo>
                  <a:pt x="61035" y="339254"/>
                  <a:pt x="68469" y="563208"/>
                  <a:pt x="65681" y="596661"/>
                </a:cubicBezTo>
                <a:cubicBezTo>
                  <a:pt x="62893" y="630114"/>
                  <a:pt x="85196" y="409877"/>
                  <a:pt x="87984" y="440543"/>
                </a:cubicBezTo>
                <a:cubicBezTo>
                  <a:pt x="90772" y="471209"/>
                  <a:pt x="92630" y="764858"/>
                  <a:pt x="82408" y="780656"/>
                </a:cubicBezTo>
                <a:cubicBezTo>
                  <a:pt x="72186" y="796454"/>
                  <a:pt x="36874" y="621751"/>
                  <a:pt x="26652" y="535329"/>
                </a:cubicBezTo>
                <a:cubicBezTo>
                  <a:pt x="16430" y="448907"/>
                  <a:pt x="-24457" y="348546"/>
                  <a:pt x="21077" y="262124"/>
                </a:cubicBezTo>
                <a:cubicBezTo>
                  <a:pt x="66611" y="175702"/>
                  <a:pt x="313796" y="3787"/>
                  <a:pt x="327735" y="7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17EE32DA-59E7-A8E6-5CD4-7A88416A64FF}"/>
              </a:ext>
            </a:extLst>
          </p:cNvPr>
          <p:cNvSpPr/>
          <p:nvPr/>
        </p:nvSpPr>
        <p:spPr>
          <a:xfrm>
            <a:off x="1721097" y="8474905"/>
            <a:ext cx="910599" cy="948787"/>
          </a:xfrm>
          <a:custGeom>
            <a:avLst/>
            <a:gdLst>
              <a:gd name="connsiteX0" fmla="*/ 453391 w 910599"/>
              <a:gd name="connsiteY0" fmla="*/ 22 h 948787"/>
              <a:gd name="connsiteX1" fmla="*/ 442240 w 910599"/>
              <a:gd name="connsiteY1" fmla="*/ 278802 h 948787"/>
              <a:gd name="connsiteX2" fmla="*/ 481269 w 910599"/>
              <a:gd name="connsiteY2" fmla="*/ 635641 h 948787"/>
              <a:gd name="connsiteX3" fmla="*/ 497996 w 910599"/>
              <a:gd name="connsiteY3" fmla="*/ 451646 h 948787"/>
              <a:gd name="connsiteX4" fmla="*/ 732171 w 910599"/>
              <a:gd name="connsiteY4" fmla="*/ 178441 h 948787"/>
              <a:gd name="connsiteX5" fmla="*/ 665264 w 910599"/>
              <a:gd name="connsiteY5" fmla="*/ 312256 h 948787"/>
              <a:gd name="connsiteX6" fmla="*/ 709869 w 910599"/>
              <a:gd name="connsiteY6" fmla="*/ 507402 h 948787"/>
              <a:gd name="connsiteX7" fmla="*/ 854835 w 910599"/>
              <a:gd name="connsiteY7" fmla="*/ 685822 h 948787"/>
              <a:gd name="connsiteX8" fmla="*/ 826957 w 910599"/>
              <a:gd name="connsiteY8" fmla="*/ 546432 h 948787"/>
              <a:gd name="connsiteX9" fmla="*/ 910591 w 910599"/>
              <a:gd name="connsiteY9" fmla="*/ 947875 h 948787"/>
              <a:gd name="connsiteX10" fmla="*/ 821381 w 910599"/>
              <a:gd name="connsiteY10" fmla="*/ 652368 h 948787"/>
              <a:gd name="connsiteX11" fmla="*/ 737747 w 910599"/>
              <a:gd name="connsiteY11" fmla="*/ 529705 h 948787"/>
              <a:gd name="connsiteX12" fmla="*/ 615083 w 910599"/>
              <a:gd name="connsiteY12" fmla="*/ 418193 h 948787"/>
              <a:gd name="connsiteX13" fmla="*/ 721020 w 910599"/>
              <a:gd name="connsiteY13" fmla="*/ 568734 h 948787"/>
              <a:gd name="connsiteX14" fmla="*/ 877137 w 910599"/>
              <a:gd name="connsiteY14" fmla="*/ 841939 h 948787"/>
              <a:gd name="connsiteX15" fmla="*/ 832532 w 910599"/>
              <a:gd name="connsiteY15" fmla="*/ 719275 h 948787"/>
              <a:gd name="connsiteX16" fmla="*/ 581630 w 910599"/>
              <a:gd name="connsiteY16" fmla="*/ 395890 h 948787"/>
              <a:gd name="connsiteX17" fmla="*/ 693142 w 910599"/>
              <a:gd name="connsiteY17" fmla="*/ 691397 h 948787"/>
              <a:gd name="connsiteX18" fmla="*/ 509147 w 910599"/>
              <a:gd name="connsiteY18" fmla="*/ 423768 h 948787"/>
              <a:gd name="connsiteX19" fmla="*/ 620659 w 910599"/>
              <a:gd name="connsiteY19" fmla="*/ 892119 h 948787"/>
              <a:gd name="connsiteX20" fmla="*/ 548176 w 910599"/>
              <a:gd name="connsiteY20" fmla="*/ 646793 h 948787"/>
              <a:gd name="connsiteX21" fmla="*/ 353030 w 910599"/>
              <a:gd name="connsiteY21" fmla="*/ 412617 h 948787"/>
              <a:gd name="connsiteX22" fmla="*/ 213640 w 910599"/>
              <a:gd name="connsiteY22" fmla="*/ 228622 h 948787"/>
              <a:gd name="connsiteX23" fmla="*/ 280547 w 910599"/>
              <a:gd name="connsiteY23" fmla="*/ 78080 h 948787"/>
              <a:gd name="connsiteX24" fmla="*/ 1766 w 910599"/>
              <a:gd name="connsiteY24" fmla="*/ 262075 h 948787"/>
              <a:gd name="connsiteX25" fmla="*/ 453391 w 910599"/>
              <a:gd name="connsiteY25" fmla="*/ 22 h 948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10599" h="948787">
                <a:moveTo>
                  <a:pt x="453391" y="22"/>
                </a:moveTo>
                <a:cubicBezTo>
                  <a:pt x="526803" y="2810"/>
                  <a:pt x="437594" y="172865"/>
                  <a:pt x="442240" y="278802"/>
                </a:cubicBezTo>
                <a:cubicBezTo>
                  <a:pt x="446886" y="384739"/>
                  <a:pt x="471976" y="606834"/>
                  <a:pt x="481269" y="635641"/>
                </a:cubicBezTo>
                <a:cubicBezTo>
                  <a:pt x="490562" y="664448"/>
                  <a:pt x="456179" y="527846"/>
                  <a:pt x="497996" y="451646"/>
                </a:cubicBezTo>
                <a:cubicBezTo>
                  <a:pt x="539813" y="375446"/>
                  <a:pt x="704293" y="201673"/>
                  <a:pt x="732171" y="178441"/>
                </a:cubicBezTo>
                <a:cubicBezTo>
                  <a:pt x="760049" y="155209"/>
                  <a:pt x="668981" y="257429"/>
                  <a:pt x="665264" y="312256"/>
                </a:cubicBezTo>
                <a:cubicBezTo>
                  <a:pt x="661547" y="367083"/>
                  <a:pt x="678274" y="445141"/>
                  <a:pt x="709869" y="507402"/>
                </a:cubicBezTo>
                <a:cubicBezTo>
                  <a:pt x="741464" y="569663"/>
                  <a:pt x="835321" y="679317"/>
                  <a:pt x="854835" y="685822"/>
                </a:cubicBezTo>
                <a:cubicBezTo>
                  <a:pt x="874349" y="692327"/>
                  <a:pt x="817664" y="502757"/>
                  <a:pt x="826957" y="546432"/>
                </a:cubicBezTo>
                <a:cubicBezTo>
                  <a:pt x="836250" y="590107"/>
                  <a:pt x="911520" y="930219"/>
                  <a:pt x="910591" y="947875"/>
                </a:cubicBezTo>
                <a:cubicBezTo>
                  <a:pt x="909662" y="965531"/>
                  <a:pt x="850188" y="722063"/>
                  <a:pt x="821381" y="652368"/>
                </a:cubicBezTo>
                <a:cubicBezTo>
                  <a:pt x="792574" y="582673"/>
                  <a:pt x="772130" y="568734"/>
                  <a:pt x="737747" y="529705"/>
                </a:cubicBezTo>
                <a:cubicBezTo>
                  <a:pt x="703364" y="490676"/>
                  <a:pt x="617871" y="411688"/>
                  <a:pt x="615083" y="418193"/>
                </a:cubicBezTo>
                <a:cubicBezTo>
                  <a:pt x="612295" y="424698"/>
                  <a:pt x="677344" y="498110"/>
                  <a:pt x="721020" y="568734"/>
                </a:cubicBezTo>
                <a:cubicBezTo>
                  <a:pt x="764696" y="639358"/>
                  <a:pt x="858552" y="816849"/>
                  <a:pt x="877137" y="841939"/>
                </a:cubicBezTo>
                <a:cubicBezTo>
                  <a:pt x="895722" y="867029"/>
                  <a:pt x="881783" y="793616"/>
                  <a:pt x="832532" y="719275"/>
                </a:cubicBezTo>
                <a:cubicBezTo>
                  <a:pt x="783281" y="644934"/>
                  <a:pt x="604862" y="400536"/>
                  <a:pt x="581630" y="395890"/>
                </a:cubicBezTo>
                <a:cubicBezTo>
                  <a:pt x="558398" y="391244"/>
                  <a:pt x="705222" y="686751"/>
                  <a:pt x="693142" y="691397"/>
                </a:cubicBezTo>
                <a:cubicBezTo>
                  <a:pt x="681062" y="696043"/>
                  <a:pt x="521227" y="390314"/>
                  <a:pt x="509147" y="423768"/>
                </a:cubicBezTo>
                <a:cubicBezTo>
                  <a:pt x="497067" y="457222"/>
                  <a:pt x="614154" y="854948"/>
                  <a:pt x="620659" y="892119"/>
                </a:cubicBezTo>
                <a:cubicBezTo>
                  <a:pt x="627164" y="929290"/>
                  <a:pt x="592781" y="726710"/>
                  <a:pt x="548176" y="646793"/>
                </a:cubicBezTo>
                <a:cubicBezTo>
                  <a:pt x="503571" y="566876"/>
                  <a:pt x="408786" y="482312"/>
                  <a:pt x="353030" y="412617"/>
                </a:cubicBezTo>
                <a:cubicBezTo>
                  <a:pt x="297274" y="342922"/>
                  <a:pt x="225720" y="284378"/>
                  <a:pt x="213640" y="228622"/>
                </a:cubicBezTo>
                <a:cubicBezTo>
                  <a:pt x="201559" y="172866"/>
                  <a:pt x="315859" y="72505"/>
                  <a:pt x="280547" y="78080"/>
                </a:cubicBezTo>
                <a:cubicBezTo>
                  <a:pt x="245235" y="83655"/>
                  <a:pt x="-24254" y="268580"/>
                  <a:pt x="1766" y="262075"/>
                </a:cubicBezTo>
                <a:cubicBezTo>
                  <a:pt x="27786" y="255570"/>
                  <a:pt x="379979" y="-2766"/>
                  <a:pt x="453391" y="2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D4E8A4F8-3309-D430-B337-372D389707F7}"/>
              </a:ext>
            </a:extLst>
          </p:cNvPr>
          <p:cNvSpPr/>
          <p:nvPr/>
        </p:nvSpPr>
        <p:spPr>
          <a:xfrm>
            <a:off x="3651745" y="3780263"/>
            <a:ext cx="123031" cy="270504"/>
          </a:xfrm>
          <a:custGeom>
            <a:avLst/>
            <a:gdLst>
              <a:gd name="connsiteX0" fmla="*/ 44884 w 123031"/>
              <a:gd name="connsiteY0" fmla="*/ 0 h 270504"/>
              <a:gd name="connsiteX1" fmla="*/ 83914 w 123031"/>
              <a:gd name="connsiteY1" fmla="*/ 122664 h 270504"/>
              <a:gd name="connsiteX2" fmla="*/ 122943 w 123031"/>
              <a:gd name="connsiteY2" fmla="*/ 267630 h 270504"/>
              <a:gd name="connsiteX3" fmla="*/ 72762 w 123031"/>
              <a:gd name="connsiteY3" fmla="*/ 211874 h 270504"/>
              <a:gd name="connsiteX4" fmla="*/ 279 w 123031"/>
              <a:gd name="connsiteY4" fmla="*/ 122664 h 270504"/>
              <a:gd name="connsiteX5" fmla="*/ 44884 w 123031"/>
              <a:gd name="connsiteY5" fmla="*/ 0 h 27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031" h="270504">
                <a:moveTo>
                  <a:pt x="44884" y="0"/>
                </a:moveTo>
                <a:cubicBezTo>
                  <a:pt x="58823" y="0"/>
                  <a:pt x="70904" y="78059"/>
                  <a:pt x="83914" y="122664"/>
                </a:cubicBezTo>
                <a:cubicBezTo>
                  <a:pt x="96924" y="167269"/>
                  <a:pt x="124802" y="252762"/>
                  <a:pt x="122943" y="267630"/>
                </a:cubicBezTo>
                <a:cubicBezTo>
                  <a:pt x="121084" y="282498"/>
                  <a:pt x="93206" y="236035"/>
                  <a:pt x="72762" y="211874"/>
                </a:cubicBezTo>
                <a:cubicBezTo>
                  <a:pt x="52318" y="187713"/>
                  <a:pt x="3996" y="156118"/>
                  <a:pt x="279" y="122664"/>
                </a:cubicBezTo>
                <a:cubicBezTo>
                  <a:pt x="-3438" y="89210"/>
                  <a:pt x="30945" y="0"/>
                  <a:pt x="44884" y="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31" name="グループ化 530">
            <a:extLst>
              <a:ext uri="{FF2B5EF4-FFF2-40B4-BE49-F238E27FC236}">
                <a16:creationId xmlns:a16="http://schemas.microsoft.com/office/drawing/2014/main" id="{505F52E4-5235-3EC6-3A1A-A713C75163AA}"/>
              </a:ext>
            </a:extLst>
          </p:cNvPr>
          <p:cNvGrpSpPr/>
          <p:nvPr/>
        </p:nvGrpSpPr>
        <p:grpSpPr>
          <a:xfrm>
            <a:off x="192933" y="872836"/>
            <a:ext cx="9148573" cy="11972579"/>
            <a:chOff x="192933" y="872836"/>
            <a:chExt cx="9148573" cy="11972579"/>
          </a:xfrm>
        </p:grpSpPr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D42E3F24-B4E7-1878-229A-85B28ECA0E58}"/>
                </a:ext>
              </a:extLst>
            </p:cNvPr>
            <p:cNvSpPr/>
            <p:nvPr/>
          </p:nvSpPr>
          <p:spPr>
            <a:xfrm>
              <a:off x="3838502" y="2079332"/>
              <a:ext cx="112520" cy="100379"/>
            </a:xfrm>
            <a:custGeom>
              <a:avLst/>
              <a:gdLst>
                <a:gd name="connsiteX0" fmla="*/ 73 w 112520"/>
                <a:gd name="connsiteY0" fmla="*/ 293 h 100379"/>
                <a:gd name="connsiteX1" fmla="*/ 79448 w 112520"/>
                <a:gd name="connsiteY1" fmla="*/ 41568 h 100379"/>
                <a:gd name="connsiteX2" fmla="*/ 73098 w 112520"/>
                <a:gd name="connsiteY2" fmla="*/ 16168 h 100379"/>
                <a:gd name="connsiteX3" fmla="*/ 111198 w 112520"/>
                <a:gd name="connsiteY3" fmla="*/ 98718 h 100379"/>
                <a:gd name="connsiteX4" fmla="*/ 95323 w 112520"/>
                <a:gd name="connsiteY4" fmla="*/ 66968 h 100379"/>
                <a:gd name="connsiteX5" fmla="*/ 73 w 112520"/>
                <a:gd name="connsiteY5" fmla="*/ 293 h 100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20" h="100379">
                  <a:moveTo>
                    <a:pt x="73" y="293"/>
                  </a:moveTo>
                  <a:cubicBezTo>
                    <a:pt x="-2573" y="-3940"/>
                    <a:pt x="67277" y="38922"/>
                    <a:pt x="79448" y="41568"/>
                  </a:cubicBezTo>
                  <a:cubicBezTo>
                    <a:pt x="91619" y="44214"/>
                    <a:pt x="67806" y="6643"/>
                    <a:pt x="73098" y="16168"/>
                  </a:cubicBezTo>
                  <a:cubicBezTo>
                    <a:pt x="78390" y="25693"/>
                    <a:pt x="107494" y="90251"/>
                    <a:pt x="111198" y="98718"/>
                  </a:cubicBezTo>
                  <a:cubicBezTo>
                    <a:pt x="114902" y="107185"/>
                    <a:pt x="111198" y="81256"/>
                    <a:pt x="95323" y="66968"/>
                  </a:cubicBezTo>
                  <a:cubicBezTo>
                    <a:pt x="79448" y="52681"/>
                    <a:pt x="2719" y="4526"/>
                    <a:pt x="73" y="2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2CF807F-AD6C-CF4E-381B-677DC2DC2E92}"/>
                </a:ext>
              </a:extLst>
            </p:cNvPr>
            <p:cNvSpPr/>
            <p:nvPr/>
          </p:nvSpPr>
          <p:spPr>
            <a:xfrm>
              <a:off x="3743266" y="2092318"/>
              <a:ext cx="174684" cy="85947"/>
            </a:xfrm>
            <a:custGeom>
              <a:avLst/>
              <a:gdLst>
                <a:gd name="connsiteX0" fmla="*/ 59 w 174684"/>
                <a:gd name="connsiteY0" fmla="*/ 7 h 85947"/>
                <a:gd name="connsiteX1" fmla="*/ 98484 w 174684"/>
                <a:gd name="connsiteY1" fmla="*/ 38107 h 85947"/>
                <a:gd name="connsiteX2" fmla="*/ 88959 w 174684"/>
                <a:gd name="connsiteY2" fmla="*/ 6357 h 85947"/>
                <a:gd name="connsiteX3" fmla="*/ 149284 w 174684"/>
                <a:gd name="connsiteY3" fmla="*/ 28582 h 85947"/>
                <a:gd name="connsiteX4" fmla="*/ 174684 w 174684"/>
                <a:gd name="connsiteY4" fmla="*/ 85732 h 85947"/>
                <a:gd name="connsiteX5" fmla="*/ 149284 w 174684"/>
                <a:gd name="connsiteY5" fmla="*/ 47632 h 85947"/>
                <a:gd name="connsiteX6" fmla="*/ 114359 w 174684"/>
                <a:gd name="connsiteY6" fmla="*/ 34932 h 85947"/>
                <a:gd name="connsiteX7" fmla="*/ 59 w 174684"/>
                <a:gd name="connsiteY7" fmla="*/ 7 h 8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684" h="85947">
                  <a:moveTo>
                    <a:pt x="59" y="7"/>
                  </a:moveTo>
                  <a:cubicBezTo>
                    <a:pt x="-2587" y="536"/>
                    <a:pt x="83667" y="37049"/>
                    <a:pt x="98484" y="38107"/>
                  </a:cubicBezTo>
                  <a:cubicBezTo>
                    <a:pt x="113301" y="39165"/>
                    <a:pt x="80492" y="7944"/>
                    <a:pt x="88959" y="6357"/>
                  </a:cubicBezTo>
                  <a:cubicBezTo>
                    <a:pt x="97426" y="4770"/>
                    <a:pt x="134997" y="15353"/>
                    <a:pt x="149284" y="28582"/>
                  </a:cubicBezTo>
                  <a:cubicBezTo>
                    <a:pt x="163572" y="41811"/>
                    <a:pt x="174684" y="82557"/>
                    <a:pt x="174684" y="85732"/>
                  </a:cubicBezTo>
                  <a:cubicBezTo>
                    <a:pt x="174684" y="88907"/>
                    <a:pt x="159338" y="56099"/>
                    <a:pt x="149284" y="47632"/>
                  </a:cubicBezTo>
                  <a:cubicBezTo>
                    <a:pt x="139230" y="39165"/>
                    <a:pt x="136055" y="41282"/>
                    <a:pt x="114359" y="34932"/>
                  </a:cubicBezTo>
                  <a:cubicBezTo>
                    <a:pt x="92663" y="28582"/>
                    <a:pt x="2705" y="-522"/>
                    <a:pt x="59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3889ED9-B69E-3FB4-334D-AAF74341D545}"/>
                </a:ext>
              </a:extLst>
            </p:cNvPr>
            <p:cNvSpPr/>
            <p:nvPr/>
          </p:nvSpPr>
          <p:spPr>
            <a:xfrm>
              <a:off x="3705225" y="2111375"/>
              <a:ext cx="212985" cy="60335"/>
            </a:xfrm>
            <a:custGeom>
              <a:avLst/>
              <a:gdLst>
                <a:gd name="connsiteX0" fmla="*/ 0 w 212985"/>
                <a:gd name="connsiteY0" fmla="*/ 28575 h 60335"/>
                <a:gd name="connsiteX1" fmla="*/ 104775 w 212985"/>
                <a:gd name="connsiteY1" fmla="*/ 25400 h 60335"/>
                <a:gd name="connsiteX2" fmla="*/ 88900 w 212985"/>
                <a:gd name="connsiteY2" fmla="*/ 38100 h 60335"/>
                <a:gd name="connsiteX3" fmla="*/ 142875 w 212985"/>
                <a:gd name="connsiteY3" fmla="*/ 38100 h 60335"/>
                <a:gd name="connsiteX4" fmla="*/ 212725 w 212985"/>
                <a:gd name="connsiteY4" fmla="*/ 60325 h 60335"/>
                <a:gd name="connsiteX5" fmla="*/ 168275 w 212985"/>
                <a:gd name="connsiteY5" fmla="*/ 34925 h 60335"/>
                <a:gd name="connsiteX6" fmla="*/ 107950 w 212985"/>
                <a:gd name="connsiteY6" fmla="*/ 0 h 60335"/>
                <a:gd name="connsiteX7" fmla="*/ 177800 w 212985"/>
                <a:gd name="connsiteY7" fmla="*/ 41275 h 60335"/>
                <a:gd name="connsiteX8" fmla="*/ 88900 w 212985"/>
                <a:gd name="connsiteY8" fmla="*/ 22225 h 60335"/>
                <a:gd name="connsiteX9" fmla="*/ 0 w 212985"/>
                <a:gd name="connsiteY9" fmla="*/ 28575 h 6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85" h="60335">
                  <a:moveTo>
                    <a:pt x="0" y="28575"/>
                  </a:moveTo>
                  <a:cubicBezTo>
                    <a:pt x="2646" y="29104"/>
                    <a:pt x="104775" y="25400"/>
                    <a:pt x="104775" y="25400"/>
                  </a:cubicBezTo>
                  <a:cubicBezTo>
                    <a:pt x="119592" y="26987"/>
                    <a:pt x="82550" y="35983"/>
                    <a:pt x="88900" y="38100"/>
                  </a:cubicBezTo>
                  <a:cubicBezTo>
                    <a:pt x="95250" y="40217"/>
                    <a:pt x="122237" y="34396"/>
                    <a:pt x="142875" y="38100"/>
                  </a:cubicBezTo>
                  <a:cubicBezTo>
                    <a:pt x="163513" y="41804"/>
                    <a:pt x="208492" y="60854"/>
                    <a:pt x="212725" y="60325"/>
                  </a:cubicBezTo>
                  <a:cubicBezTo>
                    <a:pt x="216958" y="59796"/>
                    <a:pt x="168275" y="34925"/>
                    <a:pt x="168275" y="34925"/>
                  </a:cubicBezTo>
                  <a:lnTo>
                    <a:pt x="107950" y="0"/>
                  </a:lnTo>
                  <a:cubicBezTo>
                    <a:pt x="109538" y="1058"/>
                    <a:pt x="180975" y="37571"/>
                    <a:pt x="177800" y="41275"/>
                  </a:cubicBezTo>
                  <a:cubicBezTo>
                    <a:pt x="174625" y="44979"/>
                    <a:pt x="116946" y="24342"/>
                    <a:pt x="88900" y="22225"/>
                  </a:cubicBezTo>
                  <a:lnTo>
                    <a:pt x="0" y="2857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A4A6A0E-08F5-1E57-630F-6669DC9379BA}"/>
                </a:ext>
              </a:extLst>
            </p:cNvPr>
            <p:cNvSpPr/>
            <p:nvPr/>
          </p:nvSpPr>
          <p:spPr>
            <a:xfrm>
              <a:off x="4108450" y="2158956"/>
              <a:ext cx="298569" cy="165286"/>
            </a:xfrm>
            <a:custGeom>
              <a:avLst/>
              <a:gdLst>
                <a:gd name="connsiteX0" fmla="*/ 0 w 298569"/>
                <a:gd name="connsiteY0" fmla="*/ 44 h 165286"/>
                <a:gd name="connsiteX1" fmla="*/ 88900 w 298569"/>
                <a:gd name="connsiteY1" fmla="*/ 54019 h 165286"/>
                <a:gd name="connsiteX2" fmla="*/ 98425 w 298569"/>
                <a:gd name="connsiteY2" fmla="*/ 41319 h 165286"/>
                <a:gd name="connsiteX3" fmla="*/ 177800 w 298569"/>
                <a:gd name="connsiteY3" fmla="*/ 63544 h 165286"/>
                <a:gd name="connsiteX4" fmla="*/ 177800 w 298569"/>
                <a:gd name="connsiteY4" fmla="*/ 44494 h 165286"/>
                <a:gd name="connsiteX5" fmla="*/ 241300 w 298569"/>
                <a:gd name="connsiteY5" fmla="*/ 79419 h 165286"/>
                <a:gd name="connsiteX6" fmla="*/ 298450 w 298569"/>
                <a:gd name="connsiteY6" fmla="*/ 165144 h 165286"/>
                <a:gd name="connsiteX7" fmla="*/ 254000 w 298569"/>
                <a:gd name="connsiteY7" fmla="*/ 98469 h 165286"/>
                <a:gd name="connsiteX8" fmla="*/ 177800 w 298569"/>
                <a:gd name="connsiteY8" fmla="*/ 50844 h 165286"/>
                <a:gd name="connsiteX9" fmla="*/ 88900 w 298569"/>
                <a:gd name="connsiteY9" fmla="*/ 19094 h 165286"/>
                <a:gd name="connsiteX10" fmla="*/ 133350 w 298569"/>
                <a:gd name="connsiteY10" fmla="*/ 50844 h 165286"/>
                <a:gd name="connsiteX11" fmla="*/ 88900 w 298569"/>
                <a:gd name="connsiteY11" fmla="*/ 44494 h 165286"/>
                <a:gd name="connsiteX12" fmla="*/ 0 w 298569"/>
                <a:gd name="connsiteY12" fmla="*/ 44 h 1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8569" h="165286">
                  <a:moveTo>
                    <a:pt x="0" y="44"/>
                  </a:moveTo>
                  <a:cubicBezTo>
                    <a:pt x="0" y="1631"/>
                    <a:pt x="72496" y="47140"/>
                    <a:pt x="88900" y="54019"/>
                  </a:cubicBezTo>
                  <a:cubicBezTo>
                    <a:pt x="105304" y="60898"/>
                    <a:pt x="83608" y="39732"/>
                    <a:pt x="98425" y="41319"/>
                  </a:cubicBezTo>
                  <a:cubicBezTo>
                    <a:pt x="113242" y="42906"/>
                    <a:pt x="164571" y="63015"/>
                    <a:pt x="177800" y="63544"/>
                  </a:cubicBezTo>
                  <a:cubicBezTo>
                    <a:pt x="191029" y="64073"/>
                    <a:pt x="167217" y="41848"/>
                    <a:pt x="177800" y="44494"/>
                  </a:cubicBezTo>
                  <a:cubicBezTo>
                    <a:pt x="188383" y="47140"/>
                    <a:pt x="221192" y="59311"/>
                    <a:pt x="241300" y="79419"/>
                  </a:cubicBezTo>
                  <a:cubicBezTo>
                    <a:pt x="261408" y="99527"/>
                    <a:pt x="298450" y="165144"/>
                    <a:pt x="298450" y="165144"/>
                  </a:cubicBezTo>
                  <a:cubicBezTo>
                    <a:pt x="300567" y="168319"/>
                    <a:pt x="274108" y="117519"/>
                    <a:pt x="254000" y="98469"/>
                  </a:cubicBezTo>
                  <a:cubicBezTo>
                    <a:pt x="233892" y="79419"/>
                    <a:pt x="205317" y="64073"/>
                    <a:pt x="177800" y="50844"/>
                  </a:cubicBezTo>
                  <a:cubicBezTo>
                    <a:pt x="150283" y="37615"/>
                    <a:pt x="96308" y="19094"/>
                    <a:pt x="88900" y="19094"/>
                  </a:cubicBezTo>
                  <a:cubicBezTo>
                    <a:pt x="81492" y="19094"/>
                    <a:pt x="133350" y="46611"/>
                    <a:pt x="133350" y="50844"/>
                  </a:cubicBezTo>
                  <a:cubicBezTo>
                    <a:pt x="133350" y="55077"/>
                    <a:pt x="106363" y="49257"/>
                    <a:pt x="88900" y="44494"/>
                  </a:cubicBezTo>
                  <a:cubicBezTo>
                    <a:pt x="71437" y="39731"/>
                    <a:pt x="0" y="-1543"/>
                    <a:pt x="0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37277C3-8EF1-C92F-F6BD-2A3E851DCF67}"/>
                </a:ext>
              </a:extLst>
            </p:cNvPr>
            <p:cNvSpPr/>
            <p:nvPr/>
          </p:nvSpPr>
          <p:spPr>
            <a:xfrm>
              <a:off x="4114722" y="2160873"/>
              <a:ext cx="308244" cy="148218"/>
            </a:xfrm>
            <a:custGeom>
              <a:avLst/>
              <a:gdLst>
                <a:gd name="connsiteX0" fmla="*/ 78 w 308244"/>
                <a:gd name="connsiteY0" fmla="*/ 1302 h 148218"/>
                <a:gd name="connsiteX1" fmla="*/ 142953 w 308244"/>
                <a:gd name="connsiteY1" fmla="*/ 1302 h 148218"/>
                <a:gd name="connsiteX2" fmla="*/ 108028 w 308244"/>
                <a:gd name="connsiteY2" fmla="*/ 17177 h 148218"/>
                <a:gd name="connsiteX3" fmla="*/ 177878 w 308244"/>
                <a:gd name="connsiteY3" fmla="*/ 10827 h 148218"/>
                <a:gd name="connsiteX4" fmla="*/ 247728 w 308244"/>
                <a:gd name="connsiteY4" fmla="*/ 55277 h 148218"/>
                <a:gd name="connsiteX5" fmla="*/ 238203 w 308244"/>
                <a:gd name="connsiteY5" fmla="*/ 39402 h 148218"/>
                <a:gd name="connsiteX6" fmla="*/ 308053 w 308244"/>
                <a:gd name="connsiteY6" fmla="*/ 147352 h 148218"/>
                <a:gd name="connsiteX7" fmla="*/ 257253 w 308244"/>
                <a:gd name="connsiteY7" fmla="*/ 87027 h 148218"/>
                <a:gd name="connsiteX8" fmla="*/ 206453 w 308244"/>
                <a:gd name="connsiteY8" fmla="*/ 29877 h 148218"/>
                <a:gd name="connsiteX9" fmla="*/ 165178 w 308244"/>
                <a:gd name="connsiteY9" fmla="*/ 4477 h 148218"/>
                <a:gd name="connsiteX10" fmla="*/ 78 w 308244"/>
                <a:gd name="connsiteY10" fmla="*/ 1302 h 14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8244" h="148218">
                  <a:moveTo>
                    <a:pt x="78" y="1302"/>
                  </a:moveTo>
                  <a:cubicBezTo>
                    <a:pt x="-3626" y="773"/>
                    <a:pt x="124961" y="-1344"/>
                    <a:pt x="142953" y="1302"/>
                  </a:cubicBezTo>
                  <a:cubicBezTo>
                    <a:pt x="160945" y="3948"/>
                    <a:pt x="102207" y="15590"/>
                    <a:pt x="108028" y="17177"/>
                  </a:cubicBezTo>
                  <a:cubicBezTo>
                    <a:pt x="113849" y="18765"/>
                    <a:pt x="154595" y="4477"/>
                    <a:pt x="177878" y="10827"/>
                  </a:cubicBezTo>
                  <a:cubicBezTo>
                    <a:pt x="201161" y="17177"/>
                    <a:pt x="247728" y="55277"/>
                    <a:pt x="247728" y="55277"/>
                  </a:cubicBezTo>
                  <a:cubicBezTo>
                    <a:pt x="257782" y="60040"/>
                    <a:pt x="228149" y="24056"/>
                    <a:pt x="238203" y="39402"/>
                  </a:cubicBezTo>
                  <a:cubicBezTo>
                    <a:pt x="248257" y="54748"/>
                    <a:pt x="304878" y="139414"/>
                    <a:pt x="308053" y="147352"/>
                  </a:cubicBezTo>
                  <a:cubicBezTo>
                    <a:pt x="311228" y="155290"/>
                    <a:pt x="274186" y="106606"/>
                    <a:pt x="257253" y="87027"/>
                  </a:cubicBezTo>
                  <a:cubicBezTo>
                    <a:pt x="240320" y="67448"/>
                    <a:pt x="221799" y="43635"/>
                    <a:pt x="206453" y="29877"/>
                  </a:cubicBezTo>
                  <a:cubicBezTo>
                    <a:pt x="191107" y="16119"/>
                    <a:pt x="194282" y="9239"/>
                    <a:pt x="165178" y="4477"/>
                  </a:cubicBezTo>
                  <a:cubicBezTo>
                    <a:pt x="136074" y="-285"/>
                    <a:pt x="3782" y="1831"/>
                    <a:pt x="78" y="1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1FF5EB1-30C5-B38B-59EB-0210EA78FC14}"/>
                </a:ext>
              </a:extLst>
            </p:cNvPr>
            <p:cNvSpPr/>
            <p:nvPr/>
          </p:nvSpPr>
          <p:spPr>
            <a:xfrm>
              <a:off x="4127256" y="2152588"/>
              <a:ext cx="161554" cy="20030"/>
            </a:xfrm>
            <a:custGeom>
              <a:avLst/>
              <a:gdLst>
                <a:gd name="connsiteX0" fmla="*/ 244 w 161554"/>
                <a:gd name="connsiteY0" fmla="*/ 62 h 20030"/>
                <a:gd name="connsiteX1" fmla="*/ 158994 w 161554"/>
                <a:gd name="connsiteY1" fmla="*/ 12762 h 20030"/>
                <a:gd name="connsiteX2" fmla="*/ 95494 w 161554"/>
                <a:gd name="connsiteY2" fmla="*/ 6412 h 20030"/>
                <a:gd name="connsiteX3" fmla="*/ 57394 w 161554"/>
                <a:gd name="connsiteY3" fmla="*/ 15937 h 20030"/>
                <a:gd name="connsiteX4" fmla="*/ 120894 w 161554"/>
                <a:gd name="connsiteY4" fmla="*/ 19112 h 20030"/>
                <a:gd name="connsiteX5" fmla="*/ 244 w 161554"/>
                <a:gd name="connsiteY5" fmla="*/ 62 h 2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554" h="20030">
                  <a:moveTo>
                    <a:pt x="244" y="62"/>
                  </a:moveTo>
                  <a:cubicBezTo>
                    <a:pt x="6594" y="-996"/>
                    <a:pt x="143119" y="11704"/>
                    <a:pt x="158994" y="12762"/>
                  </a:cubicBezTo>
                  <a:cubicBezTo>
                    <a:pt x="174869" y="13820"/>
                    <a:pt x="112427" y="5883"/>
                    <a:pt x="95494" y="6412"/>
                  </a:cubicBezTo>
                  <a:cubicBezTo>
                    <a:pt x="78561" y="6941"/>
                    <a:pt x="53161" y="13820"/>
                    <a:pt x="57394" y="15937"/>
                  </a:cubicBezTo>
                  <a:cubicBezTo>
                    <a:pt x="61627" y="18054"/>
                    <a:pt x="128302" y="21758"/>
                    <a:pt x="120894" y="19112"/>
                  </a:cubicBezTo>
                  <a:cubicBezTo>
                    <a:pt x="113486" y="16466"/>
                    <a:pt x="-6106" y="1120"/>
                    <a:pt x="244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A2C5D52-10CC-0CA7-81C6-9238FC5A95EB}"/>
                </a:ext>
              </a:extLst>
            </p:cNvPr>
            <p:cNvSpPr/>
            <p:nvPr/>
          </p:nvSpPr>
          <p:spPr>
            <a:xfrm>
              <a:off x="3900695" y="2107735"/>
              <a:ext cx="109916" cy="277078"/>
            </a:xfrm>
            <a:custGeom>
              <a:avLst/>
              <a:gdLst>
                <a:gd name="connsiteX0" fmla="*/ 109330 w 109916"/>
                <a:gd name="connsiteY0" fmla="*/ 465 h 277078"/>
                <a:gd name="connsiteX1" fmla="*/ 45830 w 109916"/>
                <a:gd name="connsiteY1" fmla="*/ 117940 h 277078"/>
                <a:gd name="connsiteX2" fmla="*/ 20430 w 109916"/>
                <a:gd name="connsiteY2" fmla="*/ 178265 h 277078"/>
                <a:gd name="connsiteX3" fmla="*/ 61705 w 109916"/>
                <a:gd name="connsiteY3" fmla="*/ 127465 h 277078"/>
                <a:gd name="connsiteX4" fmla="*/ 23605 w 109916"/>
                <a:gd name="connsiteY4" fmla="*/ 194140 h 277078"/>
                <a:gd name="connsiteX5" fmla="*/ 29955 w 109916"/>
                <a:gd name="connsiteY5" fmla="*/ 276690 h 277078"/>
                <a:gd name="connsiteX6" fmla="*/ 20430 w 109916"/>
                <a:gd name="connsiteY6" fmla="*/ 222715 h 277078"/>
                <a:gd name="connsiteX7" fmla="*/ 14080 w 109916"/>
                <a:gd name="connsiteY7" fmla="*/ 165565 h 277078"/>
                <a:gd name="connsiteX8" fmla="*/ 17255 w 109916"/>
                <a:gd name="connsiteY8" fmla="*/ 95715 h 277078"/>
                <a:gd name="connsiteX9" fmla="*/ 4555 w 109916"/>
                <a:gd name="connsiteY9" fmla="*/ 165565 h 277078"/>
                <a:gd name="connsiteX10" fmla="*/ 109330 w 109916"/>
                <a:gd name="connsiteY10" fmla="*/ 465 h 27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916" h="277078">
                  <a:moveTo>
                    <a:pt x="109330" y="465"/>
                  </a:moveTo>
                  <a:cubicBezTo>
                    <a:pt x="116209" y="-7473"/>
                    <a:pt x="60647" y="88307"/>
                    <a:pt x="45830" y="117940"/>
                  </a:cubicBezTo>
                  <a:cubicBezTo>
                    <a:pt x="31013" y="147573"/>
                    <a:pt x="17784" y="176678"/>
                    <a:pt x="20430" y="178265"/>
                  </a:cubicBezTo>
                  <a:cubicBezTo>
                    <a:pt x="23076" y="179853"/>
                    <a:pt x="61176" y="124819"/>
                    <a:pt x="61705" y="127465"/>
                  </a:cubicBezTo>
                  <a:cubicBezTo>
                    <a:pt x="62234" y="130111"/>
                    <a:pt x="28897" y="169269"/>
                    <a:pt x="23605" y="194140"/>
                  </a:cubicBezTo>
                  <a:cubicBezTo>
                    <a:pt x="18313" y="219011"/>
                    <a:pt x="30484" y="271928"/>
                    <a:pt x="29955" y="276690"/>
                  </a:cubicBezTo>
                  <a:cubicBezTo>
                    <a:pt x="29426" y="281453"/>
                    <a:pt x="23076" y="241236"/>
                    <a:pt x="20430" y="222715"/>
                  </a:cubicBezTo>
                  <a:cubicBezTo>
                    <a:pt x="17784" y="204194"/>
                    <a:pt x="14609" y="186732"/>
                    <a:pt x="14080" y="165565"/>
                  </a:cubicBezTo>
                  <a:cubicBezTo>
                    <a:pt x="13551" y="144398"/>
                    <a:pt x="18842" y="95715"/>
                    <a:pt x="17255" y="95715"/>
                  </a:cubicBezTo>
                  <a:cubicBezTo>
                    <a:pt x="15668" y="95715"/>
                    <a:pt x="-10262" y="175619"/>
                    <a:pt x="4555" y="165565"/>
                  </a:cubicBezTo>
                  <a:cubicBezTo>
                    <a:pt x="19372" y="155511"/>
                    <a:pt x="102451" y="8403"/>
                    <a:pt x="109330" y="4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E3F04F52-7B93-D5A7-50C3-A59D3D17C407}"/>
                </a:ext>
              </a:extLst>
            </p:cNvPr>
            <p:cNvSpPr/>
            <p:nvPr/>
          </p:nvSpPr>
          <p:spPr>
            <a:xfrm>
              <a:off x="3987800" y="2072618"/>
              <a:ext cx="44450" cy="167066"/>
            </a:xfrm>
            <a:custGeom>
              <a:avLst/>
              <a:gdLst>
                <a:gd name="connsiteX0" fmla="*/ 0 w 44450"/>
                <a:gd name="connsiteY0" fmla="*/ 657 h 167066"/>
                <a:gd name="connsiteX1" fmla="*/ 31750 w 44450"/>
                <a:gd name="connsiteY1" fmla="*/ 162582 h 167066"/>
                <a:gd name="connsiteX2" fmla="*/ 31750 w 44450"/>
                <a:gd name="connsiteY2" fmla="*/ 114957 h 167066"/>
                <a:gd name="connsiteX3" fmla="*/ 44450 w 44450"/>
                <a:gd name="connsiteY3" fmla="*/ 41932 h 167066"/>
                <a:gd name="connsiteX4" fmla="*/ 31750 w 44450"/>
                <a:gd name="connsiteY4" fmla="*/ 102257 h 167066"/>
                <a:gd name="connsiteX5" fmla="*/ 0 w 44450"/>
                <a:gd name="connsiteY5" fmla="*/ 657 h 16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50" h="167066">
                  <a:moveTo>
                    <a:pt x="0" y="657"/>
                  </a:moveTo>
                  <a:cubicBezTo>
                    <a:pt x="0" y="10711"/>
                    <a:pt x="26458" y="143532"/>
                    <a:pt x="31750" y="162582"/>
                  </a:cubicBezTo>
                  <a:cubicBezTo>
                    <a:pt x="37042" y="181632"/>
                    <a:pt x="29633" y="135065"/>
                    <a:pt x="31750" y="114957"/>
                  </a:cubicBezTo>
                  <a:cubicBezTo>
                    <a:pt x="33867" y="94849"/>
                    <a:pt x="44450" y="44049"/>
                    <a:pt x="44450" y="41932"/>
                  </a:cubicBezTo>
                  <a:cubicBezTo>
                    <a:pt x="44450" y="39815"/>
                    <a:pt x="39158" y="105432"/>
                    <a:pt x="31750" y="102257"/>
                  </a:cubicBezTo>
                  <a:cubicBezTo>
                    <a:pt x="24342" y="99082"/>
                    <a:pt x="0" y="-9397"/>
                    <a:pt x="0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A4B68F0-02C3-721D-53E9-8E663F345D37}"/>
                </a:ext>
              </a:extLst>
            </p:cNvPr>
            <p:cNvSpPr/>
            <p:nvPr/>
          </p:nvSpPr>
          <p:spPr>
            <a:xfrm>
              <a:off x="3971922" y="2231889"/>
              <a:ext cx="61263" cy="84355"/>
            </a:xfrm>
            <a:custGeom>
              <a:avLst/>
              <a:gdLst>
                <a:gd name="connsiteX0" fmla="*/ 3 w 61263"/>
                <a:gd name="connsiteY0" fmla="*/ 3311 h 84355"/>
                <a:gd name="connsiteX1" fmla="*/ 60328 w 61263"/>
                <a:gd name="connsiteY1" fmla="*/ 82686 h 84355"/>
                <a:gd name="connsiteX2" fmla="*/ 38103 w 61263"/>
                <a:gd name="connsiteY2" fmla="*/ 54111 h 84355"/>
                <a:gd name="connsiteX3" fmla="*/ 57153 w 61263"/>
                <a:gd name="connsiteY3" fmla="*/ 16011 h 84355"/>
                <a:gd name="connsiteX4" fmla="*/ 3 w 61263"/>
                <a:gd name="connsiteY4" fmla="*/ 3311 h 84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3" h="84355">
                  <a:moveTo>
                    <a:pt x="3" y="3311"/>
                  </a:moveTo>
                  <a:cubicBezTo>
                    <a:pt x="532" y="14423"/>
                    <a:pt x="53978" y="74219"/>
                    <a:pt x="60328" y="82686"/>
                  </a:cubicBezTo>
                  <a:cubicBezTo>
                    <a:pt x="66678" y="91153"/>
                    <a:pt x="38632" y="65223"/>
                    <a:pt x="38103" y="54111"/>
                  </a:cubicBezTo>
                  <a:cubicBezTo>
                    <a:pt x="37574" y="42999"/>
                    <a:pt x="57153" y="16011"/>
                    <a:pt x="57153" y="16011"/>
                  </a:cubicBezTo>
                  <a:cubicBezTo>
                    <a:pt x="57153" y="12307"/>
                    <a:pt x="-526" y="-7801"/>
                    <a:pt x="3" y="3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15E5BDA-1DEA-3B8C-0175-87A79138ADDC}"/>
                </a:ext>
              </a:extLst>
            </p:cNvPr>
            <p:cNvSpPr/>
            <p:nvPr/>
          </p:nvSpPr>
          <p:spPr>
            <a:xfrm>
              <a:off x="4035125" y="2317453"/>
              <a:ext cx="71191" cy="169378"/>
            </a:xfrm>
            <a:custGeom>
              <a:avLst/>
              <a:gdLst>
                <a:gd name="connsiteX0" fmla="*/ 300 w 71191"/>
                <a:gd name="connsiteY0" fmla="*/ 297 h 169378"/>
                <a:gd name="connsiteX1" fmla="*/ 44750 w 71191"/>
                <a:gd name="connsiteY1" fmla="*/ 82847 h 169378"/>
                <a:gd name="connsiteX2" fmla="*/ 41575 w 71191"/>
                <a:gd name="connsiteY2" fmla="*/ 127297 h 169378"/>
                <a:gd name="connsiteX3" fmla="*/ 60625 w 71191"/>
                <a:gd name="connsiteY3" fmla="*/ 86022 h 169378"/>
                <a:gd name="connsiteX4" fmla="*/ 6650 w 71191"/>
                <a:gd name="connsiteY4" fmla="*/ 168572 h 169378"/>
                <a:gd name="connsiteX5" fmla="*/ 41575 w 71191"/>
                <a:gd name="connsiteY5" fmla="*/ 127297 h 169378"/>
                <a:gd name="connsiteX6" fmla="*/ 70150 w 71191"/>
                <a:gd name="connsiteY6" fmla="*/ 114597 h 169378"/>
                <a:gd name="connsiteX7" fmla="*/ 300 w 71191"/>
                <a:gd name="connsiteY7" fmla="*/ 297 h 16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191" h="169378">
                  <a:moveTo>
                    <a:pt x="300" y="297"/>
                  </a:moveTo>
                  <a:cubicBezTo>
                    <a:pt x="-3933" y="-4995"/>
                    <a:pt x="37871" y="61681"/>
                    <a:pt x="44750" y="82847"/>
                  </a:cubicBezTo>
                  <a:cubicBezTo>
                    <a:pt x="51629" y="104013"/>
                    <a:pt x="38929" y="126768"/>
                    <a:pt x="41575" y="127297"/>
                  </a:cubicBezTo>
                  <a:cubicBezTo>
                    <a:pt x="44221" y="127826"/>
                    <a:pt x="66446" y="79143"/>
                    <a:pt x="60625" y="86022"/>
                  </a:cubicBezTo>
                  <a:cubicBezTo>
                    <a:pt x="54804" y="92901"/>
                    <a:pt x="9825" y="161693"/>
                    <a:pt x="6650" y="168572"/>
                  </a:cubicBezTo>
                  <a:cubicBezTo>
                    <a:pt x="3475" y="175451"/>
                    <a:pt x="30992" y="136293"/>
                    <a:pt x="41575" y="127297"/>
                  </a:cubicBezTo>
                  <a:cubicBezTo>
                    <a:pt x="52158" y="118301"/>
                    <a:pt x="76500" y="135234"/>
                    <a:pt x="70150" y="114597"/>
                  </a:cubicBezTo>
                  <a:cubicBezTo>
                    <a:pt x="63800" y="93960"/>
                    <a:pt x="4533" y="5589"/>
                    <a:pt x="300" y="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CE38447-3A40-2CF0-F786-5A8BB1FEACC9}"/>
                </a:ext>
              </a:extLst>
            </p:cNvPr>
            <p:cNvSpPr/>
            <p:nvPr/>
          </p:nvSpPr>
          <p:spPr>
            <a:xfrm>
              <a:off x="3927448" y="2196993"/>
              <a:ext cx="111161" cy="66782"/>
            </a:xfrm>
            <a:custGeom>
              <a:avLst/>
              <a:gdLst>
                <a:gd name="connsiteX0" fmla="*/ 27 w 111161"/>
                <a:gd name="connsiteY0" fmla="*/ 107 h 66782"/>
                <a:gd name="connsiteX1" fmla="*/ 73052 w 111161"/>
                <a:gd name="connsiteY1" fmla="*/ 35032 h 66782"/>
                <a:gd name="connsiteX2" fmla="*/ 111152 w 111161"/>
                <a:gd name="connsiteY2" fmla="*/ 38207 h 66782"/>
                <a:gd name="connsiteX3" fmla="*/ 76227 w 111161"/>
                <a:gd name="connsiteY3" fmla="*/ 25507 h 66782"/>
                <a:gd name="connsiteX4" fmla="*/ 25427 w 111161"/>
                <a:gd name="connsiteY4" fmla="*/ 66782 h 66782"/>
                <a:gd name="connsiteX5" fmla="*/ 63527 w 111161"/>
                <a:gd name="connsiteY5" fmla="*/ 25507 h 66782"/>
                <a:gd name="connsiteX6" fmla="*/ 27 w 111161"/>
                <a:gd name="connsiteY6" fmla="*/ 107 h 6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161" h="66782">
                  <a:moveTo>
                    <a:pt x="27" y="107"/>
                  </a:moveTo>
                  <a:cubicBezTo>
                    <a:pt x="1614" y="1694"/>
                    <a:pt x="54531" y="28682"/>
                    <a:pt x="73052" y="35032"/>
                  </a:cubicBezTo>
                  <a:cubicBezTo>
                    <a:pt x="91573" y="41382"/>
                    <a:pt x="110623" y="39794"/>
                    <a:pt x="111152" y="38207"/>
                  </a:cubicBezTo>
                  <a:cubicBezTo>
                    <a:pt x="111681" y="36620"/>
                    <a:pt x="90515" y="20744"/>
                    <a:pt x="76227" y="25507"/>
                  </a:cubicBezTo>
                  <a:cubicBezTo>
                    <a:pt x="61939" y="30270"/>
                    <a:pt x="27544" y="66782"/>
                    <a:pt x="25427" y="66782"/>
                  </a:cubicBezTo>
                  <a:cubicBezTo>
                    <a:pt x="23310" y="66782"/>
                    <a:pt x="63527" y="25507"/>
                    <a:pt x="63527" y="25507"/>
                  </a:cubicBezTo>
                  <a:cubicBezTo>
                    <a:pt x="67231" y="14924"/>
                    <a:pt x="-1560" y="-1480"/>
                    <a:pt x="27" y="1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2BA242B-3985-5015-BE0C-C4A57CB1E383}"/>
                </a:ext>
              </a:extLst>
            </p:cNvPr>
            <p:cNvSpPr/>
            <p:nvPr/>
          </p:nvSpPr>
          <p:spPr>
            <a:xfrm>
              <a:off x="3812693" y="2300569"/>
              <a:ext cx="83678" cy="157193"/>
            </a:xfrm>
            <a:custGeom>
              <a:avLst/>
              <a:gdLst>
                <a:gd name="connsiteX0" fmla="*/ 83032 w 83678"/>
                <a:gd name="connsiteY0" fmla="*/ 1306 h 157193"/>
                <a:gd name="connsiteX1" fmla="*/ 48107 w 83678"/>
                <a:gd name="connsiteY1" fmla="*/ 39406 h 157193"/>
                <a:gd name="connsiteX2" fmla="*/ 13182 w 83678"/>
                <a:gd name="connsiteY2" fmla="*/ 96556 h 157193"/>
                <a:gd name="connsiteX3" fmla="*/ 29057 w 83678"/>
                <a:gd name="connsiteY3" fmla="*/ 58456 h 157193"/>
                <a:gd name="connsiteX4" fmla="*/ 482 w 83678"/>
                <a:gd name="connsiteY4" fmla="*/ 156881 h 157193"/>
                <a:gd name="connsiteX5" fmla="*/ 16357 w 83678"/>
                <a:gd name="connsiteY5" fmla="*/ 87031 h 157193"/>
                <a:gd name="connsiteX6" fmla="*/ 83032 w 83678"/>
                <a:gd name="connsiteY6" fmla="*/ 1306 h 15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678" h="157193">
                  <a:moveTo>
                    <a:pt x="83032" y="1306"/>
                  </a:moveTo>
                  <a:cubicBezTo>
                    <a:pt x="88324" y="-6631"/>
                    <a:pt x="59749" y="23531"/>
                    <a:pt x="48107" y="39406"/>
                  </a:cubicBezTo>
                  <a:cubicBezTo>
                    <a:pt x="36465" y="55281"/>
                    <a:pt x="16357" y="93381"/>
                    <a:pt x="13182" y="96556"/>
                  </a:cubicBezTo>
                  <a:cubicBezTo>
                    <a:pt x="10007" y="99731"/>
                    <a:pt x="31174" y="48402"/>
                    <a:pt x="29057" y="58456"/>
                  </a:cubicBezTo>
                  <a:cubicBezTo>
                    <a:pt x="26940" y="68510"/>
                    <a:pt x="2599" y="152119"/>
                    <a:pt x="482" y="156881"/>
                  </a:cubicBezTo>
                  <a:cubicBezTo>
                    <a:pt x="-1635" y="161643"/>
                    <a:pt x="3128" y="110843"/>
                    <a:pt x="16357" y="87031"/>
                  </a:cubicBezTo>
                  <a:cubicBezTo>
                    <a:pt x="29586" y="63219"/>
                    <a:pt x="77740" y="9243"/>
                    <a:pt x="83032" y="13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F19966AF-8904-87FB-A3F2-FB2952DB2494}"/>
                </a:ext>
              </a:extLst>
            </p:cNvPr>
            <p:cNvSpPr/>
            <p:nvPr/>
          </p:nvSpPr>
          <p:spPr>
            <a:xfrm>
              <a:off x="3924177" y="2250943"/>
              <a:ext cx="95957" cy="95873"/>
            </a:xfrm>
            <a:custGeom>
              <a:avLst/>
              <a:gdLst>
                <a:gd name="connsiteX0" fmla="*/ 22348 w 95957"/>
                <a:gd name="connsiteY0" fmla="*/ 132 h 95873"/>
                <a:gd name="connsiteX1" fmla="*/ 69973 w 95957"/>
                <a:gd name="connsiteY1" fmla="*/ 44582 h 95873"/>
                <a:gd name="connsiteX2" fmla="*/ 123 w 95957"/>
                <a:gd name="connsiteY2" fmla="*/ 95382 h 95873"/>
                <a:gd name="connsiteX3" fmla="*/ 54098 w 95957"/>
                <a:gd name="connsiteY3" fmla="*/ 69982 h 95873"/>
                <a:gd name="connsiteX4" fmla="*/ 95373 w 95957"/>
                <a:gd name="connsiteY4" fmla="*/ 63632 h 95873"/>
                <a:gd name="connsiteX5" fmla="*/ 76323 w 95957"/>
                <a:gd name="connsiteY5" fmla="*/ 31882 h 95873"/>
                <a:gd name="connsiteX6" fmla="*/ 22348 w 95957"/>
                <a:gd name="connsiteY6" fmla="*/ 132 h 9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957" h="95873">
                  <a:moveTo>
                    <a:pt x="22348" y="132"/>
                  </a:moveTo>
                  <a:cubicBezTo>
                    <a:pt x="21290" y="2249"/>
                    <a:pt x="73677" y="28707"/>
                    <a:pt x="69973" y="44582"/>
                  </a:cubicBezTo>
                  <a:cubicBezTo>
                    <a:pt x="66269" y="60457"/>
                    <a:pt x="2769" y="91149"/>
                    <a:pt x="123" y="95382"/>
                  </a:cubicBezTo>
                  <a:cubicBezTo>
                    <a:pt x="-2523" y="99615"/>
                    <a:pt x="38223" y="75274"/>
                    <a:pt x="54098" y="69982"/>
                  </a:cubicBezTo>
                  <a:cubicBezTo>
                    <a:pt x="69973" y="64690"/>
                    <a:pt x="91669" y="69982"/>
                    <a:pt x="95373" y="63632"/>
                  </a:cubicBezTo>
                  <a:cubicBezTo>
                    <a:pt x="99077" y="57282"/>
                    <a:pt x="84260" y="41936"/>
                    <a:pt x="76323" y="31882"/>
                  </a:cubicBezTo>
                  <a:cubicBezTo>
                    <a:pt x="68386" y="21828"/>
                    <a:pt x="23406" y="-1985"/>
                    <a:pt x="22348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53BA30A-E93E-0EC8-F243-2C58FB00BA95}"/>
                </a:ext>
              </a:extLst>
            </p:cNvPr>
            <p:cNvSpPr/>
            <p:nvPr/>
          </p:nvSpPr>
          <p:spPr>
            <a:xfrm>
              <a:off x="3930650" y="2308225"/>
              <a:ext cx="92263" cy="149289"/>
            </a:xfrm>
            <a:custGeom>
              <a:avLst/>
              <a:gdLst>
                <a:gd name="connsiteX0" fmla="*/ 28575 w 92263"/>
                <a:gd name="connsiteY0" fmla="*/ 0 h 149289"/>
                <a:gd name="connsiteX1" fmla="*/ 22225 w 92263"/>
                <a:gd name="connsiteY1" fmla="*/ 50800 h 149289"/>
                <a:gd name="connsiteX2" fmla="*/ 50800 w 92263"/>
                <a:gd name="connsiteY2" fmla="*/ 114300 h 149289"/>
                <a:gd name="connsiteX3" fmla="*/ 41275 w 92263"/>
                <a:gd name="connsiteY3" fmla="*/ 101600 h 149289"/>
                <a:gd name="connsiteX4" fmla="*/ 92075 w 92263"/>
                <a:gd name="connsiteY4" fmla="*/ 149225 h 149289"/>
                <a:gd name="connsiteX5" fmla="*/ 57150 w 92263"/>
                <a:gd name="connsiteY5" fmla="*/ 111125 h 149289"/>
                <a:gd name="connsiteX6" fmla="*/ 22225 w 92263"/>
                <a:gd name="connsiteY6" fmla="*/ 79375 h 149289"/>
                <a:gd name="connsiteX7" fmla="*/ 0 w 92263"/>
                <a:gd name="connsiteY7" fmla="*/ 50800 h 149289"/>
                <a:gd name="connsiteX8" fmla="*/ 28575 w 92263"/>
                <a:gd name="connsiteY8" fmla="*/ 0 h 14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263" h="149289">
                  <a:moveTo>
                    <a:pt x="28575" y="0"/>
                  </a:moveTo>
                  <a:cubicBezTo>
                    <a:pt x="32279" y="0"/>
                    <a:pt x="18521" y="31750"/>
                    <a:pt x="22225" y="50800"/>
                  </a:cubicBezTo>
                  <a:cubicBezTo>
                    <a:pt x="25929" y="69850"/>
                    <a:pt x="50800" y="114300"/>
                    <a:pt x="50800" y="114300"/>
                  </a:cubicBezTo>
                  <a:cubicBezTo>
                    <a:pt x="53975" y="122767"/>
                    <a:pt x="34396" y="95779"/>
                    <a:pt x="41275" y="101600"/>
                  </a:cubicBezTo>
                  <a:cubicBezTo>
                    <a:pt x="48154" y="107421"/>
                    <a:pt x="89429" y="147638"/>
                    <a:pt x="92075" y="149225"/>
                  </a:cubicBezTo>
                  <a:cubicBezTo>
                    <a:pt x="94721" y="150813"/>
                    <a:pt x="68792" y="122767"/>
                    <a:pt x="57150" y="111125"/>
                  </a:cubicBezTo>
                  <a:cubicBezTo>
                    <a:pt x="45508" y="99483"/>
                    <a:pt x="31750" y="89429"/>
                    <a:pt x="22225" y="79375"/>
                  </a:cubicBezTo>
                  <a:cubicBezTo>
                    <a:pt x="12700" y="69321"/>
                    <a:pt x="0" y="60325"/>
                    <a:pt x="0" y="50800"/>
                  </a:cubicBezTo>
                  <a:cubicBezTo>
                    <a:pt x="0" y="41275"/>
                    <a:pt x="24871" y="0"/>
                    <a:pt x="285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165A6CE-9395-1F54-78CC-AACDD71DA02C}"/>
                </a:ext>
              </a:extLst>
            </p:cNvPr>
            <p:cNvSpPr/>
            <p:nvPr/>
          </p:nvSpPr>
          <p:spPr>
            <a:xfrm>
              <a:off x="3918234" y="2222389"/>
              <a:ext cx="72777" cy="187905"/>
            </a:xfrm>
            <a:custGeom>
              <a:avLst/>
              <a:gdLst>
                <a:gd name="connsiteX0" fmla="*/ 72741 w 72777"/>
                <a:gd name="connsiteY0" fmla="*/ 111 h 187905"/>
                <a:gd name="connsiteX1" fmla="*/ 12416 w 72777"/>
                <a:gd name="connsiteY1" fmla="*/ 127111 h 187905"/>
                <a:gd name="connsiteX2" fmla="*/ 6066 w 72777"/>
                <a:gd name="connsiteY2" fmla="*/ 187436 h 187905"/>
                <a:gd name="connsiteX3" fmla="*/ 9241 w 72777"/>
                <a:gd name="connsiteY3" fmla="*/ 152511 h 187905"/>
                <a:gd name="connsiteX4" fmla="*/ 2891 w 72777"/>
                <a:gd name="connsiteY4" fmla="*/ 104886 h 187905"/>
                <a:gd name="connsiteX5" fmla="*/ 72741 w 72777"/>
                <a:gd name="connsiteY5" fmla="*/ 111 h 18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77" h="187905">
                  <a:moveTo>
                    <a:pt x="72741" y="111"/>
                  </a:moveTo>
                  <a:cubicBezTo>
                    <a:pt x="74328" y="3815"/>
                    <a:pt x="23528" y="95890"/>
                    <a:pt x="12416" y="127111"/>
                  </a:cubicBezTo>
                  <a:cubicBezTo>
                    <a:pt x="1304" y="158332"/>
                    <a:pt x="6595" y="183203"/>
                    <a:pt x="6066" y="187436"/>
                  </a:cubicBezTo>
                  <a:cubicBezTo>
                    <a:pt x="5537" y="191669"/>
                    <a:pt x="9770" y="166269"/>
                    <a:pt x="9241" y="152511"/>
                  </a:cubicBezTo>
                  <a:cubicBezTo>
                    <a:pt x="8712" y="138753"/>
                    <a:pt x="-6105" y="123936"/>
                    <a:pt x="2891" y="104886"/>
                  </a:cubicBezTo>
                  <a:cubicBezTo>
                    <a:pt x="11887" y="85836"/>
                    <a:pt x="71154" y="-3593"/>
                    <a:pt x="72741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15738984-4D86-EB6F-4F5F-166DAE7B0BF3}"/>
                </a:ext>
              </a:extLst>
            </p:cNvPr>
            <p:cNvSpPr/>
            <p:nvPr/>
          </p:nvSpPr>
          <p:spPr>
            <a:xfrm>
              <a:off x="3842984" y="2308219"/>
              <a:ext cx="81410" cy="121129"/>
            </a:xfrm>
            <a:custGeom>
              <a:avLst/>
              <a:gdLst>
                <a:gd name="connsiteX0" fmla="*/ 81316 w 81410"/>
                <a:gd name="connsiteY0" fmla="*/ 6 h 121129"/>
                <a:gd name="connsiteX1" fmla="*/ 17816 w 81410"/>
                <a:gd name="connsiteY1" fmla="*/ 50806 h 121129"/>
                <a:gd name="connsiteX2" fmla="*/ 8291 w 81410"/>
                <a:gd name="connsiteY2" fmla="*/ 120656 h 121129"/>
                <a:gd name="connsiteX3" fmla="*/ 27341 w 81410"/>
                <a:gd name="connsiteY3" fmla="*/ 82556 h 121129"/>
                <a:gd name="connsiteX4" fmla="*/ 14641 w 81410"/>
                <a:gd name="connsiteY4" fmla="*/ 104781 h 121129"/>
                <a:gd name="connsiteX5" fmla="*/ 1941 w 81410"/>
                <a:gd name="connsiteY5" fmla="*/ 53981 h 121129"/>
                <a:gd name="connsiteX6" fmla="*/ 81316 w 81410"/>
                <a:gd name="connsiteY6" fmla="*/ 6 h 1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410" h="121129">
                  <a:moveTo>
                    <a:pt x="81316" y="6"/>
                  </a:moveTo>
                  <a:cubicBezTo>
                    <a:pt x="83962" y="-523"/>
                    <a:pt x="29987" y="30698"/>
                    <a:pt x="17816" y="50806"/>
                  </a:cubicBezTo>
                  <a:cubicBezTo>
                    <a:pt x="5645" y="70914"/>
                    <a:pt x="6704" y="115364"/>
                    <a:pt x="8291" y="120656"/>
                  </a:cubicBezTo>
                  <a:cubicBezTo>
                    <a:pt x="9878" y="125948"/>
                    <a:pt x="26283" y="85202"/>
                    <a:pt x="27341" y="82556"/>
                  </a:cubicBezTo>
                  <a:cubicBezTo>
                    <a:pt x="28399" y="79910"/>
                    <a:pt x="18874" y="109543"/>
                    <a:pt x="14641" y="104781"/>
                  </a:cubicBezTo>
                  <a:cubicBezTo>
                    <a:pt x="10408" y="100019"/>
                    <a:pt x="-5467" y="68798"/>
                    <a:pt x="1941" y="53981"/>
                  </a:cubicBezTo>
                  <a:cubicBezTo>
                    <a:pt x="9349" y="39164"/>
                    <a:pt x="78670" y="535"/>
                    <a:pt x="81316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8DEC197-3329-3333-ACD2-F384BECEC888}"/>
                </a:ext>
              </a:extLst>
            </p:cNvPr>
            <p:cNvSpPr/>
            <p:nvPr/>
          </p:nvSpPr>
          <p:spPr>
            <a:xfrm>
              <a:off x="3981446" y="2320710"/>
              <a:ext cx="82586" cy="117798"/>
            </a:xfrm>
            <a:custGeom>
              <a:avLst/>
              <a:gdLst>
                <a:gd name="connsiteX0" fmla="*/ 4 w 82586"/>
                <a:gd name="connsiteY0" fmla="*/ 215 h 117798"/>
                <a:gd name="connsiteX1" fmla="*/ 63504 w 82586"/>
                <a:gd name="connsiteY1" fmla="*/ 54190 h 117798"/>
                <a:gd name="connsiteX2" fmla="*/ 82554 w 82586"/>
                <a:gd name="connsiteY2" fmla="*/ 117690 h 117798"/>
                <a:gd name="connsiteX3" fmla="*/ 60329 w 82586"/>
                <a:gd name="connsiteY3" fmla="*/ 38315 h 117798"/>
                <a:gd name="connsiteX4" fmla="*/ 4 w 82586"/>
                <a:gd name="connsiteY4" fmla="*/ 215 h 11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6" h="117798">
                  <a:moveTo>
                    <a:pt x="4" y="215"/>
                  </a:moveTo>
                  <a:cubicBezTo>
                    <a:pt x="533" y="2861"/>
                    <a:pt x="49746" y="34611"/>
                    <a:pt x="63504" y="54190"/>
                  </a:cubicBezTo>
                  <a:cubicBezTo>
                    <a:pt x="77262" y="73769"/>
                    <a:pt x="83083" y="120336"/>
                    <a:pt x="82554" y="117690"/>
                  </a:cubicBezTo>
                  <a:cubicBezTo>
                    <a:pt x="82025" y="115044"/>
                    <a:pt x="70912" y="56836"/>
                    <a:pt x="60329" y="38315"/>
                  </a:cubicBezTo>
                  <a:cubicBezTo>
                    <a:pt x="49746" y="19794"/>
                    <a:pt x="-525" y="-2431"/>
                    <a:pt x="4" y="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D1C9001-6F1B-6C77-31EA-9671F0077A03}"/>
                </a:ext>
              </a:extLst>
            </p:cNvPr>
            <p:cNvSpPr/>
            <p:nvPr/>
          </p:nvSpPr>
          <p:spPr>
            <a:xfrm>
              <a:off x="3619428" y="2185743"/>
              <a:ext cx="282919" cy="116494"/>
            </a:xfrm>
            <a:custGeom>
              <a:avLst/>
              <a:gdLst>
                <a:gd name="connsiteX0" fmla="*/ 127072 w 282919"/>
                <a:gd name="connsiteY0" fmla="*/ 1832 h 116494"/>
                <a:gd name="connsiteX1" fmla="*/ 54047 w 282919"/>
                <a:gd name="connsiteY1" fmla="*/ 74857 h 116494"/>
                <a:gd name="connsiteX2" fmla="*/ 72 w 282919"/>
                <a:gd name="connsiteY2" fmla="*/ 116132 h 116494"/>
                <a:gd name="connsiteX3" fmla="*/ 44522 w 282919"/>
                <a:gd name="connsiteY3" fmla="*/ 93907 h 116494"/>
                <a:gd name="connsiteX4" fmla="*/ 127072 w 282919"/>
                <a:gd name="connsiteY4" fmla="*/ 74857 h 116494"/>
                <a:gd name="connsiteX5" fmla="*/ 174697 w 282919"/>
                <a:gd name="connsiteY5" fmla="*/ 87557 h 116494"/>
                <a:gd name="connsiteX6" fmla="*/ 177872 w 282919"/>
                <a:gd name="connsiteY6" fmla="*/ 78032 h 116494"/>
                <a:gd name="connsiteX7" fmla="*/ 222322 w 282919"/>
                <a:gd name="connsiteY7" fmla="*/ 112957 h 116494"/>
                <a:gd name="connsiteX8" fmla="*/ 228672 w 282919"/>
                <a:gd name="connsiteY8" fmla="*/ 78032 h 116494"/>
                <a:gd name="connsiteX9" fmla="*/ 250897 w 282919"/>
                <a:gd name="connsiteY9" fmla="*/ 97082 h 116494"/>
                <a:gd name="connsiteX10" fmla="*/ 282647 w 282919"/>
                <a:gd name="connsiteY10" fmla="*/ 39932 h 116494"/>
                <a:gd name="connsiteX11" fmla="*/ 263597 w 282919"/>
                <a:gd name="connsiteY11" fmla="*/ 58982 h 116494"/>
                <a:gd name="connsiteX12" fmla="*/ 219147 w 282919"/>
                <a:gd name="connsiteY12" fmla="*/ 27232 h 116494"/>
                <a:gd name="connsiteX13" fmla="*/ 174697 w 282919"/>
                <a:gd name="connsiteY13" fmla="*/ 20882 h 116494"/>
                <a:gd name="connsiteX14" fmla="*/ 127072 w 282919"/>
                <a:gd name="connsiteY14" fmla="*/ 1832 h 11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19" h="116494">
                  <a:moveTo>
                    <a:pt x="127072" y="1832"/>
                  </a:moveTo>
                  <a:cubicBezTo>
                    <a:pt x="106964" y="10828"/>
                    <a:pt x="75213" y="55807"/>
                    <a:pt x="54047" y="74857"/>
                  </a:cubicBezTo>
                  <a:cubicBezTo>
                    <a:pt x="32881" y="93907"/>
                    <a:pt x="1659" y="112957"/>
                    <a:pt x="72" y="116132"/>
                  </a:cubicBezTo>
                  <a:cubicBezTo>
                    <a:pt x="-1515" y="119307"/>
                    <a:pt x="23356" y="100786"/>
                    <a:pt x="44522" y="93907"/>
                  </a:cubicBezTo>
                  <a:cubicBezTo>
                    <a:pt x="65688" y="87028"/>
                    <a:pt x="105376" y="75915"/>
                    <a:pt x="127072" y="74857"/>
                  </a:cubicBezTo>
                  <a:cubicBezTo>
                    <a:pt x="148768" y="73799"/>
                    <a:pt x="166230" y="87028"/>
                    <a:pt x="174697" y="87557"/>
                  </a:cubicBezTo>
                  <a:cubicBezTo>
                    <a:pt x="183164" y="88086"/>
                    <a:pt x="169935" y="73799"/>
                    <a:pt x="177872" y="78032"/>
                  </a:cubicBezTo>
                  <a:cubicBezTo>
                    <a:pt x="185809" y="82265"/>
                    <a:pt x="213855" y="112957"/>
                    <a:pt x="222322" y="112957"/>
                  </a:cubicBezTo>
                  <a:cubicBezTo>
                    <a:pt x="230789" y="112957"/>
                    <a:pt x="223910" y="80678"/>
                    <a:pt x="228672" y="78032"/>
                  </a:cubicBezTo>
                  <a:cubicBezTo>
                    <a:pt x="233434" y="75386"/>
                    <a:pt x="241901" y="103432"/>
                    <a:pt x="250897" y="97082"/>
                  </a:cubicBezTo>
                  <a:cubicBezTo>
                    <a:pt x="259893" y="90732"/>
                    <a:pt x="282647" y="39932"/>
                    <a:pt x="282647" y="39932"/>
                  </a:cubicBezTo>
                  <a:cubicBezTo>
                    <a:pt x="284764" y="33582"/>
                    <a:pt x="274180" y="61099"/>
                    <a:pt x="263597" y="58982"/>
                  </a:cubicBezTo>
                  <a:cubicBezTo>
                    <a:pt x="253014" y="56865"/>
                    <a:pt x="233964" y="33582"/>
                    <a:pt x="219147" y="27232"/>
                  </a:cubicBezTo>
                  <a:cubicBezTo>
                    <a:pt x="204330" y="20882"/>
                    <a:pt x="188984" y="21940"/>
                    <a:pt x="174697" y="20882"/>
                  </a:cubicBezTo>
                  <a:cubicBezTo>
                    <a:pt x="160410" y="19824"/>
                    <a:pt x="147180" y="-7164"/>
                    <a:pt x="127072" y="18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C2C11A3-AD05-3D51-3CD1-F0A34E02B97C}"/>
                </a:ext>
              </a:extLst>
            </p:cNvPr>
            <p:cNvSpPr/>
            <p:nvPr/>
          </p:nvSpPr>
          <p:spPr>
            <a:xfrm>
              <a:off x="3759131" y="2174305"/>
              <a:ext cx="127574" cy="70692"/>
            </a:xfrm>
            <a:custGeom>
              <a:avLst/>
              <a:gdLst>
                <a:gd name="connsiteX0" fmla="*/ 69 w 127574"/>
                <a:gd name="connsiteY0" fmla="*/ 570 h 70692"/>
                <a:gd name="connsiteX1" fmla="*/ 92144 w 127574"/>
                <a:gd name="connsiteY1" fmla="*/ 19620 h 70692"/>
                <a:gd name="connsiteX2" fmla="*/ 127069 w 127574"/>
                <a:gd name="connsiteY2" fmla="*/ 70420 h 70692"/>
                <a:gd name="connsiteX3" fmla="*/ 108019 w 127574"/>
                <a:gd name="connsiteY3" fmla="*/ 38670 h 70692"/>
                <a:gd name="connsiteX4" fmla="*/ 69 w 127574"/>
                <a:gd name="connsiteY4" fmla="*/ 570 h 7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74" h="70692">
                  <a:moveTo>
                    <a:pt x="69" y="570"/>
                  </a:moveTo>
                  <a:cubicBezTo>
                    <a:pt x="-2577" y="-2605"/>
                    <a:pt x="70977" y="7978"/>
                    <a:pt x="92144" y="19620"/>
                  </a:cubicBezTo>
                  <a:cubicBezTo>
                    <a:pt x="113311" y="31262"/>
                    <a:pt x="124423" y="67245"/>
                    <a:pt x="127069" y="70420"/>
                  </a:cubicBezTo>
                  <a:cubicBezTo>
                    <a:pt x="129715" y="73595"/>
                    <a:pt x="121777" y="48195"/>
                    <a:pt x="108019" y="38670"/>
                  </a:cubicBezTo>
                  <a:cubicBezTo>
                    <a:pt x="94261" y="29145"/>
                    <a:pt x="2715" y="3745"/>
                    <a:pt x="69" y="5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617CDA4-8AA7-26A3-0C51-2D977886861B}"/>
                </a:ext>
              </a:extLst>
            </p:cNvPr>
            <p:cNvSpPr/>
            <p:nvPr/>
          </p:nvSpPr>
          <p:spPr>
            <a:xfrm>
              <a:off x="4104515" y="2250982"/>
              <a:ext cx="319761" cy="227841"/>
            </a:xfrm>
            <a:custGeom>
              <a:avLst/>
              <a:gdLst>
                <a:gd name="connsiteX0" fmla="*/ 760 w 319761"/>
                <a:gd name="connsiteY0" fmla="*/ 63593 h 227841"/>
                <a:gd name="connsiteX1" fmla="*/ 105535 w 319761"/>
                <a:gd name="connsiteY1" fmla="*/ 25493 h 227841"/>
                <a:gd name="connsiteX2" fmla="*/ 80135 w 319761"/>
                <a:gd name="connsiteY2" fmla="*/ 9618 h 227841"/>
                <a:gd name="connsiteX3" fmla="*/ 178560 w 319761"/>
                <a:gd name="connsiteY3" fmla="*/ 19143 h 227841"/>
                <a:gd name="connsiteX4" fmla="*/ 159510 w 319761"/>
                <a:gd name="connsiteY4" fmla="*/ 93 h 227841"/>
                <a:gd name="connsiteX5" fmla="*/ 194435 w 319761"/>
                <a:gd name="connsiteY5" fmla="*/ 28668 h 227841"/>
                <a:gd name="connsiteX6" fmla="*/ 242060 w 319761"/>
                <a:gd name="connsiteY6" fmla="*/ 98518 h 227841"/>
                <a:gd name="connsiteX7" fmla="*/ 229360 w 319761"/>
                <a:gd name="connsiteY7" fmla="*/ 63593 h 227841"/>
                <a:gd name="connsiteX8" fmla="*/ 286510 w 319761"/>
                <a:gd name="connsiteY8" fmla="*/ 174718 h 227841"/>
                <a:gd name="connsiteX9" fmla="*/ 264285 w 319761"/>
                <a:gd name="connsiteY9" fmla="*/ 117568 h 227841"/>
                <a:gd name="connsiteX10" fmla="*/ 318260 w 319761"/>
                <a:gd name="connsiteY10" fmla="*/ 225518 h 227841"/>
                <a:gd name="connsiteX11" fmla="*/ 296035 w 319761"/>
                <a:gd name="connsiteY11" fmla="*/ 184243 h 227841"/>
                <a:gd name="connsiteX12" fmla="*/ 207135 w 319761"/>
                <a:gd name="connsiteY12" fmla="*/ 98518 h 227841"/>
                <a:gd name="connsiteX13" fmla="*/ 149985 w 319761"/>
                <a:gd name="connsiteY13" fmla="*/ 63593 h 227841"/>
                <a:gd name="connsiteX14" fmla="*/ 92835 w 319761"/>
                <a:gd name="connsiteY14" fmla="*/ 54068 h 227841"/>
                <a:gd name="connsiteX15" fmla="*/ 86485 w 319761"/>
                <a:gd name="connsiteY15" fmla="*/ 85818 h 227841"/>
                <a:gd name="connsiteX16" fmla="*/ 89660 w 319761"/>
                <a:gd name="connsiteY16" fmla="*/ 130268 h 227841"/>
                <a:gd name="connsiteX17" fmla="*/ 76960 w 319761"/>
                <a:gd name="connsiteY17" fmla="*/ 54068 h 227841"/>
                <a:gd name="connsiteX18" fmla="*/ 57910 w 319761"/>
                <a:gd name="connsiteY18" fmla="*/ 66768 h 227841"/>
                <a:gd name="connsiteX19" fmla="*/ 760 w 319761"/>
                <a:gd name="connsiteY19" fmla="*/ 63593 h 22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761" h="227841">
                  <a:moveTo>
                    <a:pt x="760" y="63593"/>
                  </a:moveTo>
                  <a:cubicBezTo>
                    <a:pt x="8698" y="56714"/>
                    <a:pt x="92306" y="34489"/>
                    <a:pt x="105535" y="25493"/>
                  </a:cubicBezTo>
                  <a:cubicBezTo>
                    <a:pt x="118764" y="16497"/>
                    <a:pt x="67964" y="10676"/>
                    <a:pt x="80135" y="9618"/>
                  </a:cubicBezTo>
                  <a:cubicBezTo>
                    <a:pt x="92306" y="8560"/>
                    <a:pt x="165331" y="20730"/>
                    <a:pt x="178560" y="19143"/>
                  </a:cubicBezTo>
                  <a:cubicBezTo>
                    <a:pt x="191789" y="17556"/>
                    <a:pt x="156864" y="-1495"/>
                    <a:pt x="159510" y="93"/>
                  </a:cubicBezTo>
                  <a:cubicBezTo>
                    <a:pt x="162156" y="1680"/>
                    <a:pt x="180677" y="12264"/>
                    <a:pt x="194435" y="28668"/>
                  </a:cubicBezTo>
                  <a:cubicBezTo>
                    <a:pt x="208193" y="45072"/>
                    <a:pt x="236239" y="92697"/>
                    <a:pt x="242060" y="98518"/>
                  </a:cubicBezTo>
                  <a:cubicBezTo>
                    <a:pt x="247881" y="104339"/>
                    <a:pt x="221952" y="50893"/>
                    <a:pt x="229360" y="63593"/>
                  </a:cubicBezTo>
                  <a:cubicBezTo>
                    <a:pt x="236768" y="76293"/>
                    <a:pt x="280689" y="165722"/>
                    <a:pt x="286510" y="174718"/>
                  </a:cubicBezTo>
                  <a:cubicBezTo>
                    <a:pt x="292331" y="183714"/>
                    <a:pt x="258993" y="109101"/>
                    <a:pt x="264285" y="117568"/>
                  </a:cubicBezTo>
                  <a:cubicBezTo>
                    <a:pt x="269577" y="126035"/>
                    <a:pt x="312968" y="214406"/>
                    <a:pt x="318260" y="225518"/>
                  </a:cubicBezTo>
                  <a:cubicBezTo>
                    <a:pt x="323552" y="236631"/>
                    <a:pt x="314556" y="205410"/>
                    <a:pt x="296035" y="184243"/>
                  </a:cubicBezTo>
                  <a:cubicBezTo>
                    <a:pt x="277514" y="163076"/>
                    <a:pt x="231477" y="118626"/>
                    <a:pt x="207135" y="98518"/>
                  </a:cubicBezTo>
                  <a:cubicBezTo>
                    <a:pt x="182793" y="78410"/>
                    <a:pt x="169035" y="71001"/>
                    <a:pt x="149985" y="63593"/>
                  </a:cubicBezTo>
                  <a:cubicBezTo>
                    <a:pt x="130935" y="56185"/>
                    <a:pt x="103418" y="50364"/>
                    <a:pt x="92835" y="54068"/>
                  </a:cubicBezTo>
                  <a:cubicBezTo>
                    <a:pt x="82252" y="57772"/>
                    <a:pt x="87014" y="73118"/>
                    <a:pt x="86485" y="85818"/>
                  </a:cubicBezTo>
                  <a:cubicBezTo>
                    <a:pt x="85956" y="98518"/>
                    <a:pt x="91247" y="135560"/>
                    <a:pt x="89660" y="130268"/>
                  </a:cubicBezTo>
                  <a:cubicBezTo>
                    <a:pt x="88073" y="124976"/>
                    <a:pt x="76960" y="54068"/>
                    <a:pt x="76960" y="54068"/>
                  </a:cubicBezTo>
                  <a:cubicBezTo>
                    <a:pt x="71668" y="43485"/>
                    <a:pt x="66377" y="64651"/>
                    <a:pt x="57910" y="66768"/>
                  </a:cubicBezTo>
                  <a:cubicBezTo>
                    <a:pt x="49443" y="68885"/>
                    <a:pt x="-7178" y="70472"/>
                    <a:pt x="760" y="63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DB738734-152C-32C0-112B-2940042EAD69}"/>
                </a:ext>
              </a:extLst>
            </p:cNvPr>
            <p:cNvSpPr/>
            <p:nvPr/>
          </p:nvSpPr>
          <p:spPr>
            <a:xfrm>
              <a:off x="4124261" y="2246957"/>
              <a:ext cx="308039" cy="242260"/>
            </a:xfrm>
            <a:custGeom>
              <a:avLst/>
              <a:gdLst>
                <a:gd name="connsiteX0" fmla="*/ 64 w 308039"/>
                <a:gd name="connsiteY0" fmla="*/ 42218 h 242260"/>
                <a:gd name="connsiteX1" fmla="*/ 139764 w 308039"/>
                <a:gd name="connsiteY1" fmla="*/ 7293 h 242260"/>
                <a:gd name="connsiteX2" fmla="*/ 174689 w 308039"/>
                <a:gd name="connsiteY2" fmla="*/ 35868 h 242260"/>
                <a:gd name="connsiteX3" fmla="*/ 177864 w 308039"/>
                <a:gd name="connsiteY3" fmla="*/ 10468 h 242260"/>
                <a:gd name="connsiteX4" fmla="*/ 231839 w 308039"/>
                <a:gd name="connsiteY4" fmla="*/ 99368 h 242260"/>
                <a:gd name="connsiteX5" fmla="*/ 231839 w 308039"/>
                <a:gd name="connsiteY5" fmla="*/ 54918 h 242260"/>
                <a:gd name="connsiteX6" fmla="*/ 269939 w 308039"/>
                <a:gd name="connsiteY6" fmla="*/ 153343 h 242260"/>
                <a:gd name="connsiteX7" fmla="*/ 308039 w 308039"/>
                <a:gd name="connsiteY7" fmla="*/ 242243 h 242260"/>
                <a:gd name="connsiteX8" fmla="*/ 269939 w 308039"/>
                <a:gd name="connsiteY8" fmla="*/ 159693 h 242260"/>
                <a:gd name="connsiteX9" fmla="*/ 196914 w 308039"/>
                <a:gd name="connsiteY9" fmla="*/ 23168 h 242260"/>
                <a:gd name="connsiteX10" fmla="*/ 57214 w 308039"/>
                <a:gd name="connsiteY10" fmla="*/ 943 h 242260"/>
                <a:gd name="connsiteX11" fmla="*/ 120714 w 308039"/>
                <a:gd name="connsiteY11" fmla="*/ 7293 h 242260"/>
                <a:gd name="connsiteX12" fmla="*/ 64 w 308039"/>
                <a:gd name="connsiteY12" fmla="*/ 42218 h 24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8039" h="242260">
                  <a:moveTo>
                    <a:pt x="64" y="42218"/>
                  </a:moveTo>
                  <a:cubicBezTo>
                    <a:pt x="3239" y="42218"/>
                    <a:pt x="110660" y="8351"/>
                    <a:pt x="139764" y="7293"/>
                  </a:cubicBezTo>
                  <a:cubicBezTo>
                    <a:pt x="168868" y="6235"/>
                    <a:pt x="168339" y="35339"/>
                    <a:pt x="174689" y="35868"/>
                  </a:cubicBezTo>
                  <a:cubicBezTo>
                    <a:pt x="181039" y="36397"/>
                    <a:pt x="168339" y="-115"/>
                    <a:pt x="177864" y="10468"/>
                  </a:cubicBezTo>
                  <a:cubicBezTo>
                    <a:pt x="187389" y="21051"/>
                    <a:pt x="222843" y="91960"/>
                    <a:pt x="231839" y="99368"/>
                  </a:cubicBezTo>
                  <a:cubicBezTo>
                    <a:pt x="240835" y="106776"/>
                    <a:pt x="225489" y="45922"/>
                    <a:pt x="231839" y="54918"/>
                  </a:cubicBezTo>
                  <a:cubicBezTo>
                    <a:pt x="238189" y="63914"/>
                    <a:pt x="257239" y="122122"/>
                    <a:pt x="269939" y="153343"/>
                  </a:cubicBezTo>
                  <a:cubicBezTo>
                    <a:pt x="282639" y="184564"/>
                    <a:pt x="308039" y="241185"/>
                    <a:pt x="308039" y="242243"/>
                  </a:cubicBezTo>
                  <a:cubicBezTo>
                    <a:pt x="308039" y="243301"/>
                    <a:pt x="288460" y="196206"/>
                    <a:pt x="269939" y="159693"/>
                  </a:cubicBezTo>
                  <a:cubicBezTo>
                    <a:pt x="251418" y="123181"/>
                    <a:pt x="232368" y="49626"/>
                    <a:pt x="196914" y="23168"/>
                  </a:cubicBezTo>
                  <a:cubicBezTo>
                    <a:pt x="161460" y="-3290"/>
                    <a:pt x="69914" y="3589"/>
                    <a:pt x="57214" y="943"/>
                  </a:cubicBezTo>
                  <a:cubicBezTo>
                    <a:pt x="44514" y="-1703"/>
                    <a:pt x="128651" y="1472"/>
                    <a:pt x="120714" y="7293"/>
                  </a:cubicBezTo>
                  <a:cubicBezTo>
                    <a:pt x="112777" y="13114"/>
                    <a:pt x="-3111" y="42218"/>
                    <a:pt x="64" y="42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5E48B14-80D2-A733-6288-A342204381BD}"/>
                </a:ext>
              </a:extLst>
            </p:cNvPr>
            <p:cNvSpPr/>
            <p:nvPr/>
          </p:nvSpPr>
          <p:spPr>
            <a:xfrm>
              <a:off x="3625658" y="2254102"/>
              <a:ext cx="165502" cy="98576"/>
            </a:xfrm>
            <a:custGeom>
              <a:avLst/>
              <a:gdLst>
                <a:gd name="connsiteX0" fmla="*/ 192 w 165502"/>
                <a:gd name="connsiteY0" fmla="*/ 98573 h 98576"/>
                <a:gd name="connsiteX1" fmla="*/ 95442 w 165502"/>
                <a:gd name="connsiteY1" fmla="*/ 16023 h 98576"/>
                <a:gd name="connsiteX2" fmla="*/ 165292 w 165502"/>
                <a:gd name="connsiteY2" fmla="*/ 148 h 98576"/>
                <a:gd name="connsiteX3" fmla="*/ 73217 w 165502"/>
                <a:gd name="connsiteY3" fmla="*/ 19198 h 98576"/>
                <a:gd name="connsiteX4" fmla="*/ 192 w 165502"/>
                <a:gd name="connsiteY4" fmla="*/ 98573 h 9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502" h="98576">
                  <a:moveTo>
                    <a:pt x="192" y="98573"/>
                  </a:moveTo>
                  <a:cubicBezTo>
                    <a:pt x="3896" y="98044"/>
                    <a:pt x="67925" y="32427"/>
                    <a:pt x="95442" y="16023"/>
                  </a:cubicBezTo>
                  <a:cubicBezTo>
                    <a:pt x="122959" y="-381"/>
                    <a:pt x="168996" y="-381"/>
                    <a:pt x="165292" y="148"/>
                  </a:cubicBezTo>
                  <a:cubicBezTo>
                    <a:pt x="161588" y="677"/>
                    <a:pt x="99146" y="3852"/>
                    <a:pt x="73217" y="19198"/>
                  </a:cubicBezTo>
                  <a:cubicBezTo>
                    <a:pt x="47288" y="34544"/>
                    <a:pt x="-3512" y="99102"/>
                    <a:pt x="192" y="985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128A214-722D-9F1D-9209-018F60D9F59C}"/>
                </a:ext>
              </a:extLst>
            </p:cNvPr>
            <p:cNvSpPr/>
            <p:nvPr/>
          </p:nvSpPr>
          <p:spPr>
            <a:xfrm>
              <a:off x="3701158" y="2257269"/>
              <a:ext cx="213683" cy="50970"/>
            </a:xfrm>
            <a:custGeom>
              <a:avLst/>
              <a:gdLst>
                <a:gd name="connsiteX0" fmla="*/ 213617 w 213683"/>
                <a:gd name="connsiteY0" fmla="*/ 156 h 50970"/>
                <a:gd name="connsiteX1" fmla="*/ 131067 w 213683"/>
                <a:gd name="connsiteY1" fmla="*/ 35081 h 50970"/>
                <a:gd name="connsiteX2" fmla="*/ 892 w 213683"/>
                <a:gd name="connsiteY2" fmla="*/ 35081 h 50970"/>
                <a:gd name="connsiteX3" fmla="*/ 77092 w 213683"/>
                <a:gd name="connsiteY3" fmla="*/ 35081 h 50970"/>
                <a:gd name="connsiteX4" fmla="*/ 143767 w 213683"/>
                <a:gd name="connsiteY4" fmla="*/ 50956 h 50970"/>
                <a:gd name="connsiteX5" fmla="*/ 213617 w 213683"/>
                <a:gd name="connsiteY5" fmla="*/ 156 h 5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683" h="50970">
                  <a:moveTo>
                    <a:pt x="213617" y="156"/>
                  </a:moveTo>
                  <a:cubicBezTo>
                    <a:pt x="211500" y="-2490"/>
                    <a:pt x="166521" y="29260"/>
                    <a:pt x="131067" y="35081"/>
                  </a:cubicBezTo>
                  <a:cubicBezTo>
                    <a:pt x="95613" y="40902"/>
                    <a:pt x="892" y="35081"/>
                    <a:pt x="892" y="35081"/>
                  </a:cubicBezTo>
                  <a:cubicBezTo>
                    <a:pt x="-8104" y="35081"/>
                    <a:pt x="53280" y="32435"/>
                    <a:pt x="77092" y="35081"/>
                  </a:cubicBezTo>
                  <a:cubicBezTo>
                    <a:pt x="100904" y="37727"/>
                    <a:pt x="121013" y="51485"/>
                    <a:pt x="143767" y="50956"/>
                  </a:cubicBezTo>
                  <a:cubicBezTo>
                    <a:pt x="166521" y="50427"/>
                    <a:pt x="215734" y="2802"/>
                    <a:pt x="213617" y="1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64A1F49E-74F1-113A-43BA-8795F9FE80C9}"/>
                </a:ext>
              </a:extLst>
            </p:cNvPr>
            <p:cNvSpPr/>
            <p:nvPr/>
          </p:nvSpPr>
          <p:spPr>
            <a:xfrm>
              <a:off x="3684905" y="2254247"/>
              <a:ext cx="249260" cy="88912"/>
            </a:xfrm>
            <a:custGeom>
              <a:avLst/>
              <a:gdLst>
                <a:gd name="connsiteX0" fmla="*/ 248920 w 249260"/>
                <a:gd name="connsiteY0" fmla="*/ 3 h 88912"/>
                <a:gd name="connsiteX1" fmla="*/ 144145 w 249260"/>
                <a:gd name="connsiteY1" fmla="*/ 73028 h 88912"/>
                <a:gd name="connsiteX2" fmla="*/ 86995 w 249260"/>
                <a:gd name="connsiteY2" fmla="*/ 82553 h 88912"/>
                <a:gd name="connsiteX3" fmla="*/ 121920 w 249260"/>
                <a:gd name="connsiteY3" fmla="*/ 82553 h 88912"/>
                <a:gd name="connsiteX4" fmla="*/ 4445 w 249260"/>
                <a:gd name="connsiteY4" fmla="*/ 88903 h 88912"/>
                <a:gd name="connsiteX5" fmla="*/ 26670 w 249260"/>
                <a:gd name="connsiteY5" fmla="*/ 82553 h 88912"/>
                <a:gd name="connsiteX6" fmla="*/ 45720 w 249260"/>
                <a:gd name="connsiteY6" fmla="*/ 47628 h 88912"/>
                <a:gd name="connsiteX7" fmla="*/ 39370 w 249260"/>
                <a:gd name="connsiteY7" fmla="*/ 69853 h 88912"/>
                <a:gd name="connsiteX8" fmla="*/ 106045 w 249260"/>
                <a:gd name="connsiteY8" fmla="*/ 69853 h 88912"/>
                <a:gd name="connsiteX9" fmla="*/ 248920 w 249260"/>
                <a:gd name="connsiteY9" fmla="*/ 3 h 8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9260" h="88912">
                  <a:moveTo>
                    <a:pt x="248920" y="3"/>
                  </a:moveTo>
                  <a:cubicBezTo>
                    <a:pt x="255270" y="532"/>
                    <a:pt x="171132" y="59270"/>
                    <a:pt x="144145" y="73028"/>
                  </a:cubicBezTo>
                  <a:cubicBezTo>
                    <a:pt x="117157" y="86786"/>
                    <a:pt x="90699" y="80966"/>
                    <a:pt x="86995" y="82553"/>
                  </a:cubicBezTo>
                  <a:cubicBezTo>
                    <a:pt x="83291" y="84140"/>
                    <a:pt x="135678" y="81495"/>
                    <a:pt x="121920" y="82553"/>
                  </a:cubicBezTo>
                  <a:cubicBezTo>
                    <a:pt x="108162" y="83611"/>
                    <a:pt x="20320" y="88903"/>
                    <a:pt x="4445" y="88903"/>
                  </a:cubicBezTo>
                  <a:cubicBezTo>
                    <a:pt x="-11430" y="88903"/>
                    <a:pt x="19791" y="89432"/>
                    <a:pt x="26670" y="82553"/>
                  </a:cubicBezTo>
                  <a:cubicBezTo>
                    <a:pt x="33549" y="75674"/>
                    <a:pt x="43603" y="49745"/>
                    <a:pt x="45720" y="47628"/>
                  </a:cubicBezTo>
                  <a:cubicBezTo>
                    <a:pt x="47837" y="45511"/>
                    <a:pt x="29316" y="66149"/>
                    <a:pt x="39370" y="69853"/>
                  </a:cubicBezTo>
                  <a:cubicBezTo>
                    <a:pt x="49424" y="73557"/>
                    <a:pt x="75353" y="78849"/>
                    <a:pt x="106045" y="69853"/>
                  </a:cubicBezTo>
                  <a:cubicBezTo>
                    <a:pt x="136737" y="60857"/>
                    <a:pt x="242570" y="-526"/>
                    <a:pt x="24892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04EF20AA-5700-CE98-9E69-10C1439942EF}"/>
                </a:ext>
              </a:extLst>
            </p:cNvPr>
            <p:cNvSpPr/>
            <p:nvPr/>
          </p:nvSpPr>
          <p:spPr>
            <a:xfrm>
              <a:off x="4008686" y="2085720"/>
              <a:ext cx="100968" cy="335567"/>
            </a:xfrm>
            <a:custGeom>
              <a:avLst/>
              <a:gdLst>
                <a:gd name="connsiteX0" fmla="*/ 64839 w 100968"/>
                <a:gd name="connsiteY0" fmla="*/ 255 h 335567"/>
                <a:gd name="connsiteX1" fmla="*/ 33089 w 100968"/>
                <a:gd name="connsiteY1" fmla="*/ 108205 h 335567"/>
                <a:gd name="connsiteX2" fmla="*/ 36264 w 100968"/>
                <a:gd name="connsiteY2" fmla="*/ 209805 h 335567"/>
                <a:gd name="connsiteX3" fmla="*/ 29914 w 100968"/>
                <a:gd name="connsiteY3" fmla="*/ 155830 h 335567"/>
                <a:gd name="connsiteX4" fmla="*/ 99764 w 100968"/>
                <a:gd name="connsiteY4" fmla="*/ 333630 h 335567"/>
                <a:gd name="connsiteX5" fmla="*/ 71189 w 100968"/>
                <a:gd name="connsiteY5" fmla="*/ 244730 h 335567"/>
                <a:gd name="connsiteX6" fmla="*/ 33089 w 100968"/>
                <a:gd name="connsiteY6" fmla="*/ 155830 h 335567"/>
                <a:gd name="connsiteX7" fmla="*/ 1339 w 100968"/>
                <a:gd name="connsiteY7" fmla="*/ 95505 h 335567"/>
                <a:gd name="connsiteX8" fmla="*/ 10864 w 100968"/>
                <a:gd name="connsiteY8" fmla="*/ 139955 h 335567"/>
                <a:gd name="connsiteX9" fmla="*/ 64839 w 100968"/>
                <a:gd name="connsiteY9" fmla="*/ 255 h 335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68" h="335567">
                  <a:moveTo>
                    <a:pt x="64839" y="255"/>
                  </a:moveTo>
                  <a:cubicBezTo>
                    <a:pt x="68543" y="-5037"/>
                    <a:pt x="37851" y="73280"/>
                    <a:pt x="33089" y="108205"/>
                  </a:cubicBezTo>
                  <a:cubicBezTo>
                    <a:pt x="28326" y="143130"/>
                    <a:pt x="36793" y="201868"/>
                    <a:pt x="36264" y="209805"/>
                  </a:cubicBezTo>
                  <a:cubicBezTo>
                    <a:pt x="35735" y="217743"/>
                    <a:pt x="19331" y="135193"/>
                    <a:pt x="29914" y="155830"/>
                  </a:cubicBezTo>
                  <a:cubicBezTo>
                    <a:pt x="40497" y="176468"/>
                    <a:pt x="92885" y="318813"/>
                    <a:pt x="99764" y="333630"/>
                  </a:cubicBezTo>
                  <a:cubicBezTo>
                    <a:pt x="106643" y="348447"/>
                    <a:pt x="82301" y="274363"/>
                    <a:pt x="71189" y="244730"/>
                  </a:cubicBezTo>
                  <a:cubicBezTo>
                    <a:pt x="60077" y="215097"/>
                    <a:pt x="44731" y="180701"/>
                    <a:pt x="33089" y="155830"/>
                  </a:cubicBezTo>
                  <a:cubicBezTo>
                    <a:pt x="21447" y="130959"/>
                    <a:pt x="5043" y="98151"/>
                    <a:pt x="1339" y="95505"/>
                  </a:cubicBezTo>
                  <a:cubicBezTo>
                    <a:pt x="-2365" y="92859"/>
                    <a:pt x="1868" y="151597"/>
                    <a:pt x="10864" y="139955"/>
                  </a:cubicBezTo>
                  <a:cubicBezTo>
                    <a:pt x="19860" y="128313"/>
                    <a:pt x="61135" y="5547"/>
                    <a:pt x="64839" y="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D57F18FD-8849-1340-4715-3FE3401D4D69}"/>
                </a:ext>
              </a:extLst>
            </p:cNvPr>
            <p:cNvSpPr/>
            <p:nvPr/>
          </p:nvSpPr>
          <p:spPr>
            <a:xfrm>
              <a:off x="4092570" y="2209795"/>
              <a:ext cx="127122" cy="95262"/>
            </a:xfrm>
            <a:custGeom>
              <a:avLst/>
              <a:gdLst>
                <a:gd name="connsiteX0" fmla="*/ 127005 w 127122"/>
                <a:gd name="connsiteY0" fmla="*/ 5 h 95262"/>
                <a:gd name="connsiteX1" fmla="*/ 69855 w 127122"/>
                <a:gd name="connsiteY1" fmla="*/ 50805 h 95262"/>
                <a:gd name="connsiteX2" fmla="*/ 25405 w 127122"/>
                <a:gd name="connsiteY2" fmla="*/ 95255 h 95262"/>
                <a:gd name="connsiteX3" fmla="*/ 57155 w 127122"/>
                <a:gd name="connsiteY3" fmla="*/ 47630 h 95262"/>
                <a:gd name="connsiteX4" fmla="*/ 5 w 127122"/>
                <a:gd name="connsiteY4" fmla="*/ 76205 h 95262"/>
                <a:gd name="connsiteX5" fmla="*/ 53980 w 127122"/>
                <a:gd name="connsiteY5" fmla="*/ 47630 h 95262"/>
                <a:gd name="connsiteX6" fmla="*/ 127005 w 127122"/>
                <a:gd name="connsiteY6" fmla="*/ 5 h 9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122" h="95262">
                  <a:moveTo>
                    <a:pt x="127005" y="5"/>
                  </a:moveTo>
                  <a:cubicBezTo>
                    <a:pt x="129651" y="534"/>
                    <a:pt x="86788" y="34930"/>
                    <a:pt x="69855" y="50805"/>
                  </a:cubicBezTo>
                  <a:cubicBezTo>
                    <a:pt x="52922" y="66680"/>
                    <a:pt x="27522" y="95784"/>
                    <a:pt x="25405" y="95255"/>
                  </a:cubicBezTo>
                  <a:cubicBezTo>
                    <a:pt x="23288" y="94726"/>
                    <a:pt x="61388" y="50805"/>
                    <a:pt x="57155" y="47630"/>
                  </a:cubicBezTo>
                  <a:cubicBezTo>
                    <a:pt x="52922" y="44455"/>
                    <a:pt x="534" y="76205"/>
                    <a:pt x="5" y="76205"/>
                  </a:cubicBezTo>
                  <a:cubicBezTo>
                    <a:pt x="-524" y="76205"/>
                    <a:pt x="35989" y="58742"/>
                    <a:pt x="53980" y="47630"/>
                  </a:cubicBezTo>
                  <a:cubicBezTo>
                    <a:pt x="71971" y="36518"/>
                    <a:pt x="124359" y="-524"/>
                    <a:pt x="127005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77E934B-4B22-3C60-81B1-E2E47629F955}"/>
                </a:ext>
              </a:extLst>
            </p:cNvPr>
            <p:cNvSpPr/>
            <p:nvPr/>
          </p:nvSpPr>
          <p:spPr>
            <a:xfrm>
              <a:off x="4124323" y="2234553"/>
              <a:ext cx="257586" cy="153050"/>
            </a:xfrm>
            <a:custGeom>
              <a:avLst/>
              <a:gdLst>
                <a:gd name="connsiteX0" fmla="*/ 2 w 257586"/>
                <a:gd name="connsiteY0" fmla="*/ 70497 h 153050"/>
                <a:gd name="connsiteX1" fmla="*/ 98427 w 257586"/>
                <a:gd name="connsiteY1" fmla="*/ 48272 h 153050"/>
                <a:gd name="connsiteX2" fmla="*/ 184152 w 257586"/>
                <a:gd name="connsiteY2" fmla="*/ 86372 h 153050"/>
                <a:gd name="connsiteX3" fmla="*/ 180977 w 257586"/>
                <a:gd name="connsiteY3" fmla="*/ 76847 h 153050"/>
                <a:gd name="connsiteX4" fmla="*/ 257177 w 257586"/>
                <a:gd name="connsiteY4" fmla="*/ 153047 h 153050"/>
                <a:gd name="connsiteX5" fmla="*/ 209552 w 257586"/>
                <a:gd name="connsiteY5" fmla="*/ 73672 h 153050"/>
                <a:gd name="connsiteX6" fmla="*/ 171452 w 257586"/>
                <a:gd name="connsiteY6" fmla="*/ 26047 h 153050"/>
                <a:gd name="connsiteX7" fmla="*/ 107952 w 257586"/>
                <a:gd name="connsiteY7" fmla="*/ 647 h 153050"/>
                <a:gd name="connsiteX8" fmla="*/ 161927 w 257586"/>
                <a:gd name="connsiteY8" fmla="*/ 51447 h 153050"/>
                <a:gd name="connsiteX9" fmla="*/ 95252 w 257586"/>
                <a:gd name="connsiteY9" fmla="*/ 32397 h 153050"/>
                <a:gd name="connsiteX10" fmla="*/ 2 w 257586"/>
                <a:gd name="connsiteY10" fmla="*/ 70497 h 15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586" h="153050">
                  <a:moveTo>
                    <a:pt x="2" y="70497"/>
                  </a:moveTo>
                  <a:cubicBezTo>
                    <a:pt x="531" y="73143"/>
                    <a:pt x="67735" y="45626"/>
                    <a:pt x="98427" y="48272"/>
                  </a:cubicBezTo>
                  <a:cubicBezTo>
                    <a:pt x="129119" y="50918"/>
                    <a:pt x="170394" y="81610"/>
                    <a:pt x="184152" y="86372"/>
                  </a:cubicBezTo>
                  <a:cubicBezTo>
                    <a:pt x="197910" y="91134"/>
                    <a:pt x="168806" y="65734"/>
                    <a:pt x="180977" y="76847"/>
                  </a:cubicBezTo>
                  <a:cubicBezTo>
                    <a:pt x="193148" y="87960"/>
                    <a:pt x="252415" y="153576"/>
                    <a:pt x="257177" y="153047"/>
                  </a:cubicBezTo>
                  <a:cubicBezTo>
                    <a:pt x="261940" y="152518"/>
                    <a:pt x="223840" y="94839"/>
                    <a:pt x="209552" y="73672"/>
                  </a:cubicBezTo>
                  <a:cubicBezTo>
                    <a:pt x="195265" y="52505"/>
                    <a:pt x="188385" y="38218"/>
                    <a:pt x="171452" y="26047"/>
                  </a:cubicBezTo>
                  <a:cubicBezTo>
                    <a:pt x="154519" y="13876"/>
                    <a:pt x="109539" y="-3586"/>
                    <a:pt x="107952" y="647"/>
                  </a:cubicBezTo>
                  <a:cubicBezTo>
                    <a:pt x="106365" y="4880"/>
                    <a:pt x="164044" y="46155"/>
                    <a:pt x="161927" y="51447"/>
                  </a:cubicBezTo>
                  <a:cubicBezTo>
                    <a:pt x="159810" y="56739"/>
                    <a:pt x="119594" y="35572"/>
                    <a:pt x="95252" y="32397"/>
                  </a:cubicBezTo>
                  <a:cubicBezTo>
                    <a:pt x="70910" y="29222"/>
                    <a:pt x="-527" y="67851"/>
                    <a:pt x="2" y="704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69EEE300-BC87-580E-2251-4C5B1DD07F8E}"/>
                </a:ext>
              </a:extLst>
            </p:cNvPr>
            <p:cNvSpPr/>
            <p:nvPr/>
          </p:nvSpPr>
          <p:spPr>
            <a:xfrm>
              <a:off x="4133614" y="2314537"/>
              <a:ext cx="292436" cy="177893"/>
            </a:xfrm>
            <a:custGeom>
              <a:avLst/>
              <a:gdLst>
                <a:gd name="connsiteX0" fmla="*/ 236 w 292436"/>
                <a:gd name="connsiteY0" fmla="*/ 38 h 177893"/>
                <a:gd name="connsiteX1" fmla="*/ 79611 w 292436"/>
                <a:gd name="connsiteY1" fmla="*/ 50838 h 177893"/>
                <a:gd name="connsiteX2" fmla="*/ 79611 w 292436"/>
                <a:gd name="connsiteY2" fmla="*/ 28613 h 177893"/>
                <a:gd name="connsiteX3" fmla="*/ 184386 w 292436"/>
                <a:gd name="connsiteY3" fmla="*/ 92113 h 177893"/>
                <a:gd name="connsiteX4" fmla="*/ 152636 w 292436"/>
                <a:gd name="connsiteY4" fmla="*/ 60363 h 177893"/>
                <a:gd name="connsiteX5" fmla="*/ 212961 w 292436"/>
                <a:gd name="connsiteY5" fmla="*/ 127038 h 177893"/>
                <a:gd name="connsiteX6" fmla="*/ 292336 w 292436"/>
                <a:gd name="connsiteY6" fmla="*/ 177838 h 177893"/>
                <a:gd name="connsiteX7" fmla="*/ 225661 w 292436"/>
                <a:gd name="connsiteY7" fmla="*/ 117513 h 177893"/>
                <a:gd name="connsiteX8" fmla="*/ 70086 w 292436"/>
                <a:gd name="connsiteY8" fmla="*/ 92113 h 177893"/>
                <a:gd name="connsiteX9" fmla="*/ 130411 w 292436"/>
                <a:gd name="connsiteY9" fmla="*/ 111163 h 177893"/>
                <a:gd name="connsiteX10" fmla="*/ 57386 w 292436"/>
                <a:gd name="connsiteY10" fmla="*/ 60363 h 177893"/>
                <a:gd name="connsiteX11" fmla="*/ 236 w 292436"/>
                <a:gd name="connsiteY11" fmla="*/ 38 h 17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436" h="177893">
                  <a:moveTo>
                    <a:pt x="236" y="38"/>
                  </a:moveTo>
                  <a:cubicBezTo>
                    <a:pt x="3940" y="-1549"/>
                    <a:pt x="66382" y="46076"/>
                    <a:pt x="79611" y="50838"/>
                  </a:cubicBezTo>
                  <a:cubicBezTo>
                    <a:pt x="92840" y="55600"/>
                    <a:pt x="62149" y="21734"/>
                    <a:pt x="79611" y="28613"/>
                  </a:cubicBezTo>
                  <a:cubicBezTo>
                    <a:pt x="97073" y="35492"/>
                    <a:pt x="172215" y="86821"/>
                    <a:pt x="184386" y="92113"/>
                  </a:cubicBezTo>
                  <a:cubicBezTo>
                    <a:pt x="196557" y="97405"/>
                    <a:pt x="147874" y="54542"/>
                    <a:pt x="152636" y="60363"/>
                  </a:cubicBezTo>
                  <a:cubicBezTo>
                    <a:pt x="157398" y="66184"/>
                    <a:pt x="189678" y="107459"/>
                    <a:pt x="212961" y="127038"/>
                  </a:cubicBezTo>
                  <a:cubicBezTo>
                    <a:pt x="236244" y="146617"/>
                    <a:pt x="290219" y="179426"/>
                    <a:pt x="292336" y="177838"/>
                  </a:cubicBezTo>
                  <a:cubicBezTo>
                    <a:pt x="294453" y="176250"/>
                    <a:pt x="262703" y="131801"/>
                    <a:pt x="225661" y="117513"/>
                  </a:cubicBezTo>
                  <a:cubicBezTo>
                    <a:pt x="188619" y="103226"/>
                    <a:pt x="85961" y="93171"/>
                    <a:pt x="70086" y="92113"/>
                  </a:cubicBezTo>
                  <a:cubicBezTo>
                    <a:pt x="54211" y="91055"/>
                    <a:pt x="132528" y="116455"/>
                    <a:pt x="130411" y="111163"/>
                  </a:cubicBezTo>
                  <a:cubicBezTo>
                    <a:pt x="128294" y="105871"/>
                    <a:pt x="77494" y="75180"/>
                    <a:pt x="57386" y="60363"/>
                  </a:cubicBezTo>
                  <a:cubicBezTo>
                    <a:pt x="37278" y="45546"/>
                    <a:pt x="-3468" y="1625"/>
                    <a:pt x="236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E2E7946E-C998-B24D-9D80-7C6306958C2C}"/>
                </a:ext>
              </a:extLst>
            </p:cNvPr>
            <p:cNvSpPr/>
            <p:nvPr/>
          </p:nvSpPr>
          <p:spPr>
            <a:xfrm>
              <a:off x="4213177" y="2281232"/>
              <a:ext cx="195392" cy="207968"/>
            </a:xfrm>
            <a:custGeom>
              <a:avLst/>
              <a:gdLst>
                <a:gd name="connsiteX0" fmla="*/ 48 w 195392"/>
                <a:gd name="connsiteY0" fmla="*/ 1593 h 207968"/>
                <a:gd name="connsiteX1" fmla="*/ 85773 w 195392"/>
                <a:gd name="connsiteY1" fmla="*/ 80968 h 207968"/>
                <a:gd name="connsiteX2" fmla="*/ 117523 w 195392"/>
                <a:gd name="connsiteY2" fmla="*/ 144468 h 207968"/>
                <a:gd name="connsiteX3" fmla="*/ 104823 w 195392"/>
                <a:gd name="connsiteY3" fmla="*/ 87318 h 207968"/>
                <a:gd name="connsiteX4" fmla="*/ 133398 w 195392"/>
                <a:gd name="connsiteY4" fmla="*/ 153993 h 207968"/>
                <a:gd name="connsiteX5" fmla="*/ 193723 w 195392"/>
                <a:gd name="connsiteY5" fmla="*/ 207968 h 207968"/>
                <a:gd name="connsiteX6" fmla="*/ 171498 w 195392"/>
                <a:gd name="connsiteY6" fmla="*/ 153993 h 207968"/>
                <a:gd name="connsiteX7" fmla="*/ 98473 w 195392"/>
                <a:gd name="connsiteY7" fmla="*/ 36518 h 207968"/>
                <a:gd name="connsiteX8" fmla="*/ 48 w 195392"/>
                <a:gd name="connsiteY8" fmla="*/ 1593 h 20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392" h="207968">
                  <a:moveTo>
                    <a:pt x="48" y="1593"/>
                  </a:moveTo>
                  <a:cubicBezTo>
                    <a:pt x="-2069" y="9001"/>
                    <a:pt x="66194" y="57156"/>
                    <a:pt x="85773" y="80968"/>
                  </a:cubicBezTo>
                  <a:cubicBezTo>
                    <a:pt x="105352" y="104780"/>
                    <a:pt x="114348" y="143410"/>
                    <a:pt x="117523" y="144468"/>
                  </a:cubicBezTo>
                  <a:cubicBezTo>
                    <a:pt x="120698" y="145526"/>
                    <a:pt x="102177" y="85731"/>
                    <a:pt x="104823" y="87318"/>
                  </a:cubicBezTo>
                  <a:cubicBezTo>
                    <a:pt x="107469" y="88906"/>
                    <a:pt x="118581" y="133885"/>
                    <a:pt x="133398" y="153993"/>
                  </a:cubicBezTo>
                  <a:cubicBezTo>
                    <a:pt x="148215" y="174101"/>
                    <a:pt x="187373" y="207968"/>
                    <a:pt x="193723" y="207968"/>
                  </a:cubicBezTo>
                  <a:cubicBezTo>
                    <a:pt x="200073" y="207968"/>
                    <a:pt x="187373" y="182568"/>
                    <a:pt x="171498" y="153993"/>
                  </a:cubicBezTo>
                  <a:cubicBezTo>
                    <a:pt x="155623" y="125418"/>
                    <a:pt x="121227" y="59272"/>
                    <a:pt x="98473" y="36518"/>
                  </a:cubicBezTo>
                  <a:cubicBezTo>
                    <a:pt x="75719" y="13764"/>
                    <a:pt x="2165" y="-5815"/>
                    <a:pt x="48" y="1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89221AD9-394E-0023-6154-0841ACDD28D8}"/>
                </a:ext>
              </a:extLst>
            </p:cNvPr>
            <p:cNvSpPr/>
            <p:nvPr/>
          </p:nvSpPr>
          <p:spPr>
            <a:xfrm>
              <a:off x="3800452" y="2266923"/>
              <a:ext cx="120682" cy="200092"/>
            </a:xfrm>
            <a:custGeom>
              <a:avLst/>
              <a:gdLst>
                <a:gd name="connsiteX0" fmla="*/ 120673 w 120682"/>
                <a:gd name="connsiteY0" fmla="*/ 27 h 200092"/>
                <a:gd name="connsiteX1" fmla="*/ 9548 w 120682"/>
                <a:gd name="connsiteY1" fmla="*/ 92102 h 200092"/>
                <a:gd name="connsiteX2" fmla="*/ 9548 w 120682"/>
                <a:gd name="connsiteY2" fmla="*/ 158777 h 200092"/>
                <a:gd name="connsiteX3" fmla="*/ 23 w 120682"/>
                <a:gd name="connsiteY3" fmla="*/ 114327 h 200092"/>
                <a:gd name="connsiteX4" fmla="*/ 12723 w 120682"/>
                <a:gd name="connsiteY4" fmla="*/ 200052 h 200092"/>
                <a:gd name="connsiteX5" fmla="*/ 15898 w 120682"/>
                <a:gd name="connsiteY5" fmla="*/ 101627 h 200092"/>
                <a:gd name="connsiteX6" fmla="*/ 120673 w 120682"/>
                <a:gd name="connsiteY6" fmla="*/ 27 h 20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682" h="200092">
                  <a:moveTo>
                    <a:pt x="120673" y="27"/>
                  </a:moveTo>
                  <a:cubicBezTo>
                    <a:pt x="119615" y="-1561"/>
                    <a:pt x="28069" y="65644"/>
                    <a:pt x="9548" y="92102"/>
                  </a:cubicBezTo>
                  <a:cubicBezTo>
                    <a:pt x="-8973" y="118560"/>
                    <a:pt x="11135" y="155073"/>
                    <a:pt x="9548" y="158777"/>
                  </a:cubicBezTo>
                  <a:cubicBezTo>
                    <a:pt x="7961" y="162481"/>
                    <a:pt x="-506" y="107448"/>
                    <a:pt x="23" y="114327"/>
                  </a:cubicBezTo>
                  <a:cubicBezTo>
                    <a:pt x="552" y="121206"/>
                    <a:pt x="10077" y="202169"/>
                    <a:pt x="12723" y="200052"/>
                  </a:cubicBezTo>
                  <a:cubicBezTo>
                    <a:pt x="15369" y="197935"/>
                    <a:pt x="23" y="136552"/>
                    <a:pt x="15898" y="101627"/>
                  </a:cubicBezTo>
                  <a:cubicBezTo>
                    <a:pt x="31773" y="66702"/>
                    <a:pt x="121731" y="1615"/>
                    <a:pt x="120673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FC4F85A7-84E9-4E17-C419-9CA13636172C}"/>
                </a:ext>
              </a:extLst>
            </p:cNvPr>
            <p:cNvSpPr/>
            <p:nvPr/>
          </p:nvSpPr>
          <p:spPr>
            <a:xfrm>
              <a:off x="3872232" y="2397125"/>
              <a:ext cx="83818" cy="76327"/>
            </a:xfrm>
            <a:custGeom>
              <a:avLst/>
              <a:gdLst>
                <a:gd name="connsiteX0" fmla="*/ 83818 w 83818"/>
                <a:gd name="connsiteY0" fmla="*/ 0 h 76327"/>
                <a:gd name="connsiteX1" fmla="*/ 1268 w 83818"/>
                <a:gd name="connsiteY1" fmla="*/ 66675 h 76327"/>
                <a:gd name="connsiteX2" fmla="*/ 42543 w 83818"/>
                <a:gd name="connsiteY2" fmla="*/ 69850 h 76327"/>
                <a:gd name="connsiteX3" fmla="*/ 77468 w 83818"/>
                <a:gd name="connsiteY3" fmla="*/ 76200 h 76327"/>
                <a:gd name="connsiteX4" fmla="*/ 29843 w 83818"/>
                <a:gd name="connsiteY4" fmla="*/ 63500 h 76327"/>
                <a:gd name="connsiteX5" fmla="*/ 1268 w 83818"/>
                <a:gd name="connsiteY5" fmla="*/ 66675 h 76327"/>
                <a:gd name="connsiteX6" fmla="*/ 83818 w 83818"/>
                <a:gd name="connsiteY6" fmla="*/ 0 h 7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18" h="76327">
                  <a:moveTo>
                    <a:pt x="83818" y="0"/>
                  </a:moveTo>
                  <a:cubicBezTo>
                    <a:pt x="83818" y="0"/>
                    <a:pt x="8147" y="55033"/>
                    <a:pt x="1268" y="66675"/>
                  </a:cubicBezTo>
                  <a:cubicBezTo>
                    <a:pt x="-5611" y="78317"/>
                    <a:pt x="29843" y="68263"/>
                    <a:pt x="42543" y="69850"/>
                  </a:cubicBezTo>
                  <a:cubicBezTo>
                    <a:pt x="55243" y="71437"/>
                    <a:pt x="79585" y="77258"/>
                    <a:pt x="77468" y="76200"/>
                  </a:cubicBezTo>
                  <a:cubicBezTo>
                    <a:pt x="75351" y="75142"/>
                    <a:pt x="42543" y="65087"/>
                    <a:pt x="29843" y="63500"/>
                  </a:cubicBezTo>
                  <a:cubicBezTo>
                    <a:pt x="17143" y="61913"/>
                    <a:pt x="-5611" y="73025"/>
                    <a:pt x="1268" y="66675"/>
                  </a:cubicBezTo>
                  <a:cubicBezTo>
                    <a:pt x="8147" y="60325"/>
                    <a:pt x="83818" y="0"/>
                    <a:pt x="838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67DB579-D87F-B42C-FD09-DBBD442187DB}"/>
                </a:ext>
              </a:extLst>
            </p:cNvPr>
            <p:cNvSpPr/>
            <p:nvPr/>
          </p:nvSpPr>
          <p:spPr>
            <a:xfrm>
              <a:off x="3917278" y="2409711"/>
              <a:ext cx="95825" cy="92392"/>
            </a:xfrm>
            <a:custGeom>
              <a:avLst/>
              <a:gdLst>
                <a:gd name="connsiteX0" fmla="*/ 672 w 95825"/>
                <a:gd name="connsiteY0" fmla="*/ 114 h 92392"/>
                <a:gd name="connsiteX1" fmla="*/ 41947 w 95825"/>
                <a:gd name="connsiteY1" fmla="*/ 41389 h 92392"/>
                <a:gd name="connsiteX2" fmla="*/ 92747 w 95825"/>
                <a:gd name="connsiteY2" fmla="*/ 92189 h 92392"/>
                <a:gd name="connsiteX3" fmla="*/ 83222 w 95825"/>
                <a:gd name="connsiteY3" fmla="*/ 57264 h 92392"/>
                <a:gd name="connsiteX4" fmla="*/ 672 w 95825"/>
                <a:gd name="connsiteY4" fmla="*/ 114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825" h="92392">
                  <a:moveTo>
                    <a:pt x="672" y="114"/>
                  </a:moveTo>
                  <a:cubicBezTo>
                    <a:pt x="-6207" y="-2532"/>
                    <a:pt x="41947" y="41389"/>
                    <a:pt x="41947" y="41389"/>
                  </a:cubicBezTo>
                  <a:cubicBezTo>
                    <a:pt x="57293" y="56735"/>
                    <a:pt x="85868" y="89543"/>
                    <a:pt x="92747" y="92189"/>
                  </a:cubicBezTo>
                  <a:cubicBezTo>
                    <a:pt x="99626" y="94835"/>
                    <a:pt x="94335" y="71022"/>
                    <a:pt x="83222" y="57264"/>
                  </a:cubicBezTo>
                  <a:cubicBezTo>
                    <a:pt x="72109" y="43506"/>
                    <a:pt x="7551" y="2760"/>
                    <a:pt x="672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9B1AB70-BC97-4E68-695E-E5DBE9248B37}"/>
                </a:ext>
              </a:extLst>
            </p:cNvPr>
            <p:cNvSpPr/>
            <p:nvPr/>
          </p:nvSpPr>
          <p:spPr>
            <a:xfrm>
              <a:off x="3657162" y="2470006"/>
              <a:ext cx="311657" cy="197154"/>
            </a:xfrm>
            <a:custGeom>
              <a:avLst/>
              <a:gdLst>
                <a:gd name="connsiteX0" fmla="*/ 311588 w 311657"/>
                <a:gd name="connsiteY0" fmla="*/ 50944 h 197154"/>
                <a:gd name="connsiteX1" fmla="*/ 244913 w 311657"/>
                <a:gd name="connsiteY1" fmla="*/ 41419 h 197154"/>
                <a:gd name="connsiteX2" fmla="*/ 181413 w 311657"/>
                <a:gd name="connsiteY2" fmla="*/ 144 h 197154"/>
                <a:gd name="connsiteX3" fmla="*/ 206813 w 311657"/>
                <a:gd name="connsiteY3" fmla="*/ 28719 h 197154"/>
                <a:gd name="connsiteX4" fmla="*/ 133788 w 311657"/>
                <a:gd name="connsiteY4" fmla="*/ 54119 h 197154"/>
                <a:gd name="connsiteX5" fmla="*/ 48063 w 311657"/>
                <a:gd name="connsiteY5" fmla="*/ 114444 h 197154"/>
                <a:gd name="connsiteX6" fmla="*/ 117913 w 311657"/>
                <a:gd name="connsiteY6" fmla="*/ 79519 h 197154"/>
                <a:gd name="connsiteX7" fmla="*/ 60763 w 311657"/>
                <a:gd name="connsiteY7" fmla="*/ 133494 h 197154"/>
                <a:gd name="connsiteX8" fmla="*/ 438 w 311657"/>
                <a:gd name="connsiteY8" fmla="*/ 123969 h 197154"/>
                <a:gd name="connsiteX9" fmla="*/ 35363 w 311657"/>
                <a:gd name="connsiteY9" fmla="*/ 143019 h 197154"/>
                <a:gd name="connsiteX10" fmla="*/ 70288 w 311657"/>
                <a:gd name="connsiteY10" fmla="*/ 196994 h 197154"/>
                <a:gd name="connsiteX11" fmla="*/ 86163 w 311657"/>
                <a:gd name="connsiteY11" fmla="*/ 123969 h 197154"/>
                <a:gd name="connsiteX12" fmla="*/ 165538 w 311657"/>
                <a:gd name="connsiteY12" fmla="*/ 28719 h 197154"/>
                <a:gd name="connsiteX13" fmla="*/ 257613 w 311657"/>
                <a:gd name="connsiteY13" fmla="*/ 57294 h 197154"/>
                <a:gd name="connsiteX14" fmla="*/ 232213 w 311657"/>
                <a:gd name="connsiteY14" fmla="*/ 19194 h 197154"/>
                <a:gd name="connsiteX15" fmla="*/ 311588 w 311657"/>
                <a:gd name="connsiteY15" fmla="*/ 50944 h 19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1657" h="197154">
                  <a:moveTo>
                    <a:pt x="311588" y="50944"/>
                  </a:moveTo>
                  <a:cubicBezTo>
                    <a:pt x="313705" y="54648"/>
                    <a:pt x="266609" y="49886"/>
                    <a:pt x="244913" y="41419"/>
                  </a:cubicBezTo>
                  <a:cubicBezTo>
                    <a:pt x="223217" y="32952"/>
                    <a:pt x="187763" y="2261"/>
                    <a:pt x="181413" y="144"/>
                  </a:cubicBezTo>
                  <a:cubicBezTo>
                    <a:pt x="175063" y="-1973"/>
                    <a:pt x="214750" y="19723"/>
                    <a:pt x="206813" y="28719"/>
                  </a:cubicBezTo>
                  <a:cubicBezTo>
                    <a:pt x="198875" y="37715"/>
                    <a:pt x="160246" y="39832"/>
                    <a:pt x="133788" y="54119"/>
                  </a:cubicBezTo>
                  <a:cubicBezTo>
                    <a:pt x="107330" y="68406"/>
                    <a:pt x="50709" y="110211"/>
                    <a:pt x="48063" y="114444"/>
                  </a:cubicBezTo>
                  <a:cubicBezTo>
                    <a:pt x="45417" y="118677"/>
                    <a:pt x="115796" y="76344"/>
                    <a:pt x="117913" y="79519"/>
                  </a:cubicBezTo>
                  <a:cubicBezTo>
                    <a:pt x="120030" y="82694"/>
                    <a:pt x="80342" y="126086"/>
                    <a:pt x="60763" y="133494"/>
                  </a:cubicBezTo>
                  <a:cubicBezTo>
                    <a:pt x="41184" y="140902"/>
                    <a:pt x="4671" y="122382"/>
                    <a:pt x="438" y="123969"/>
                  </a:cubicBezTo>
                  <a:cubicBezTo>
                    <a:pt x="-3795" y="125556"/>
                    <a:pt x="23721" y="130848"/>
                    <a:pt x="35363" y="143019"/>
                  </a:cubicBezTo>
                  <a:cubicBezTo>
                    <a:pt x="47005" y="155190"/>
                    <a:pt x="61821" y="200169"/>
                    <a:pt x="70288" y="196994"/>
                  </a:cubicBezTo>
                  <a:cubicBezTo>
                    <a:pt x="78755" y="193819"/>
                    <a:pt x="70288" y="152015"/>
                    <a:pt x="86163" y="123969"/>
                  </a:cubicBezTo>
                  <a:cubicBezTo>
                    <a:pt x="102038" y="95923"/>
                    <a:pt x="136963" y="39831"/>
                    <a:pt x="165538" y="28719"/>
                  </a:cubicBezTo>
                  <a:cubicBezTo>
                    <a:pt x="194113" y="17607"/>
                    <a:pt x="246501" y="58881"/>
                    <a:pt x="257613" y="57294"/>
                  </a:cubicBezTo>
                  <a:cubicBezTo>
                    <a:pt x="268725" y="55707"/>
                    <a:pt x="218455" y="16548"/>
                    <a:pt x="232213" y="19194"/>
                  </a:cubicBezTo>
                  <a:cubicBezTo>
                    <a:pt x="245971" y="21840"/>
                    <a:pt x="309471" y="47240"/>
                    <a:pt x="311588" y="50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E7B680E1-F989-D179-7D24-95D79FCF3A4D}"/>
                </a:ext>
              </a:extLst>
            </p:cNvPr>
            <p:cNvSpPr/>
            <p:nvPr/>
          </p:nvSpPr>
          <p:spPr>
            <a:xfrm>
              <a:off x="3825852" y="2496669"/>
              <a:ext cx="341038" cy="184004"/>
            </a:xfrm>
            <a:custGeom>
              <a:avLst/>
              <a:gdLst>
                <a:gd name="connsiteX0" fmla="*/ 23 w 341038"/>
                <a:gd name="connsiteY0" fmla="*/ 43331 h 184004"/>
                <a:gd name="connsiteX1" fmla="*/ 165123 w 341038"/>
                <a:gd name="connsiteY1" fmla="*/ 27456 h 184004"/>
                <a:gd name="connsiteX2" fmla="*/ 247673 w 341038"/>
                <a:gd name="connsiteY2" fmla="*/ 90956 h 184004"/>
                <a:gd name="connsiteX3" fmla="*/ 234973 w 341038"/>
                <a:gd name="connsiteY3" fmla="*/ 52856 h 184004"/>
                <a:gd name="connsiteX4" fmla="*/ 339748 w 341038"/>
                <a:gd name="connsiteY4" fmla="*/ 183031 h 184004"/>
                <a:gd name="connsiteX5" fmla="*/ 285773 w 341038"/>
                <a:gd name="connsiteY5" fmla="*/ 106831 h 184004"/>
                <a:gd name="connsiteX6" fmla="*/ 174648 w 341038"/>
                <a:gd name="connsiteY6" fmla="*/ 5231 h 184004"/>
                <a:gd name="connsiteX7" fmla="*/ 301648 w 341038"/>
                <a:gd name="connsiteY7" fmla="*/ 122706 h 184004"/>
                <a:gd name="connsiteX8" fmla="*/ 158773 w 341038"/>
                <a:gd name="connsiteY8" fmla="*/ 11581 h 184004"/>
                <a:gd name="connsiteX9" fmla="*/ 50823 w 341038"/>
                <a:gd name="connsiteY9" fmla="*/ 5231 h 184004"/>
                <a:gd name="connsiteX10" fmla="*/ 152423 w 341038"/>
                <a:gd name="connsiteY10" fmla="*/ 27456 h 184004"/>
                <a:gd name="connsiteX11" fmla="*/ 23 w 341038"/>
                <a:gd name="connsiteY11" fmla="*/ 43331 h 18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38" h="184004">
                  <a:moveTo>
                    <a:pt x="23" y="43331"/>
                  </a:moveTo>
                  <a:cubicBezTo>
                    <a:pt x="2140" y="43331"/>
                    <a:pt x="123848" y="19519"/>
                    <a:pt x="165123" y="27456"/>
                  </a:cubicBezTo>
                  <a:cubicBezTo>
                    <a:pt x="206398" y="35393"/>
                    <a:pt x="236031" y="86723"/>
                    <a:pt x="247673" y="90956"/>
                  </a:cubicBezTo>
                  <a:cubicBezTo>
                    <a:pt x="259315" y="95189"/>
                    <a:pt x="219627" y="37510"/>
                    <a:pt x="234973" y="52856"/>
                  </a:cubicBezTo>
                  <a:cubicBezTo>
                    <a:pt x="250319" y="68202"/>
                    <a:pt x="331281" y="174035"/>
                    <a:pt x="339748" y="183031"/>
                  </a:cubicBezTo>
                  <a:cubicBezTo>
                    <a:pt x="348215" y="192027"/>
                    <a:pt x="313290" y="136464"/>
                    <a:pt x="285773" y="106831"/>
                  </a:cubicBezTo>
                  <a:cubicBezTo>
                    <a:pt x="258256" y="77198"/>
                    <a:pt x="172002" y="2585"/>
                    <a:pt x="174648" y="5231"/>
                  </a:cubicBezTo>
                  <a:cubicBezTo>
                    <a:pt x="177294" y="7877"/>
                    <a:pt x="304294" y="121648"/>
                    <a:pt x="301648" y="122706"/>
                  </a:cubicBezTo>
                  <a:cubicBezTo>
                    <a:pt x="299002" y="123764"/>
                    <a:pt x="200577" y="31160"/>
                    <a:pt x="158773" y="11581"/>
                  </a:cubicBezTo>
                  <a:cubicBezTo>
                    <a:pt x="116969" y="-7998"/>
                    <a:pt x="51881" y="2585"/>
                    <a:pt x="50823" y="5231"/>
                  </a:cubicBezTo>
                  <a:cubicBezTo>
                    <a:pt x="49765" y="7877"/>
                    <a:pt x="164594" y="20048"/>
                    <a:pt x="152423" y="27456"/>
                  </a:cubicBezTo>
                  <a:cubicBezTo>
                    <a:pt x="140252" y="34864"/>
                    <a:pt x="-2094" y="43331"/>
                    <a:pt x="23" y="433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4122594A-E239-7D74-772B-121659292E28}"/>
                </a:ext>
              </a:extLst>
            </p:cNvPr>
            <p:cNvSpPr/>
            <p:nvPr/>
          </p:nvSpPr>
          <p:spPr>
            <a:xfrm>
              <a:off x="3736683" y="2488905"/>
              <a:ext cx="165410" cy="133975"/>
            </a:xfrm>
            <a:custGeom>
              <a:avLst/>
              <a:gdLst>
                <a:gd name="connsiteX0" fmla="*/ 165392 w 165410"/>
                <a:gd name="connsiteY0" fmla="*/ 295 h 133975"/>
                <a:gd name="connsiteX1" fmla="*/ 38392 w 165410"/>
                <a:gd name="connsiteY1" fmla="*/ 60620 h 133975"/>
                <a:gd name="connsiteX2" fmla="*/ 292 w 165410"/>
                <a:gd name="connsiteY2" fmla="*/ 133645 h 133975"/>
                <a:gd name="connsiteX3" fmla="*/ 28867 w 165410"/>
                <a:gd name="connsiteY3" fmla="*/ 86020 h 133975"/>
                <a:gd name="connsiteX4" fmla="*/ 165392 w 165410"/>
                <a:gd name="connsiteY4" fmla="*/ 295 h 13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10" h="133975">
                  <a:moveTo>
                    <a:pt x="165392" y="295"/>
                  </a:moveTo>
                  <a:cubicBezTo>
                    <a:pt x="166979" y="-3938"/>
                    <a:pt x="65909" y="38395"/>
                    <a:pt x="38392" y="60620"/>
                  </a:cubicBezTo>
                  <a:cubicBezTo>
                    <a:pt x="10875" y="82845"/>
                    <a:pt x="1879" y="129412"/>
                    <a:pt x="292" y="133645"/>
                  </a:cubicBezTo>
                  <a:cubicBezTo>
                    <a:pt x="-1295" y="137878"/>
                    <a:pt x="2938" y="100307"/>
                    <a:pt x="28867" y="86020"/>
                  </a:cubicBezTo>
                  <a:cubicBezTo>
                    <a:pt x="54796" y="71733"/>
                    <a:pt x="163805" y="4528"/>
                    <a:pt x="165392" y="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C7177DD3-7EB3-6C7A-1EC9-D19567815E7E}"/>
                </a:ext>
              </a:extLst>
            </p:cNvPr>
            <p:cNvSpPr/>
            <p:nvPr/>
          </p:nvSpPr>
          <p:spPr>
            <a:xfrm>
              <a:off x="3813169" y="2555367"/>
              <a:ext cx="226068" cy="57977"/>
            </a:xfrm>
            <a:custGeom>
              <a:avLst/>
              <a:gdLst>
                <a:gd name="connsiteX0" fmla="*/ 6 w 226068"/>
                <a:gd name="connsiteY0" fmla="*/ 41783 h 57977"/>
                <a:gd name="connsiteX1" fmla="*/ 142881 w 226068"/>
                <a:gd name="connsiteY1" fmla="*/ 29083 h 57977"/>
                <a:gd name="connsiteX2" fmla="*/ 225431 w 226068"/>
                <a:gd name="connsiteY2" fmla="*/ 57658 h 57977"/>
                <a:gd name="connsiteX3" fmla="*/ 174631 w 226068"/>
                <a:gd name="connsiteY3" fmla="*/ 6858 h 57977"/>
                <a:gd name="connsiteX4" fmla="*/ 60331 w 226068"/>
                <a:gd name="connsiteY4" fmla="*/ 508 h 57977"/>
                <a:gd name="connsiteX5" fmla="*/ 136531 w 226068"/>
                <a:gd name="connsiteY5" fmla="*/ 6858 h 57977"/>
                <a:gd name="connsiteX6" fmla="*/ 6 w 226068"/>
                <a:gd name="connsiteY6" fmla="*/ 41783 h 5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068" h="57977">
                  <a:moveTo>
                    <a:pt x="6" y="41783"/>
                  </a:moveTo>
                  <a:cubicBezTo>
                    <a:pt x="1064" y="45487"/>
                    <a:pt x="105310" y="26437"/>
                    <a:pt x="142881" y="29083"/>
                  </a:cubicBezTo>
                  <a:cubicBezTo>
                    <a:pt x="180452" y="31729"/>
                    <a:pt x="220139" y="61362"/>
                    <a:pt x="225431" y="57658"/>
                  </a:cubicBezTo>
                  <a:cubicBezTo>
                    <a:pt x="230723" y="53954"/>
                    <a:pt x="202148" y="16383"/>
                    <a:pt x="174631" y="6858"/>
                  </a:cubicBezTo>
                  <a:cubicBezTo>
                    <a:pt x="147114" y="-2667"/>
                    <a:pt x="66681" y="508"/>
                    <a:pt x="60331" y="508"/>
                  </a:cubicBezTo>
                  <a:cubicBezTo>
                    <a:pt x="53981" y="508"/>
                    <a:pt x="150819" y="-21"/>
                    <a:pt x="136531" y="6858"/>
                  </a:cubicBezTo>
                  <a:cubicBezTo>
                    <a:pt x="122244" y="13737"/>
                    <a:pt x="-1052" y="38079"/>
                    <a:pt x="6" y="41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41184195-7BA6-E333-3D86-E987655734DC}"/>
                </a:ext>
              </a:extLst>
            </p:cNvPr>
            <p:cNvSpPr/>
            <p:nvPr/>
          </p:nvSpPr>
          <p:spPr>
            <a:xfrm>
              <a:off x="3971894" y="2546238"/>
              <a:ext cx="210075" cy="149537"/>
            </a:xfrm>
            <a:custGeom>
              <a:avLst/>
              <a:gdLst>
                <a:gd name="connsiteX0" fmla="*/ 31 w 210075"/>
                <a:gd name="connsiteY0" fmla="*/ 112 h 149537"/>
                <a:gd name="connsiteX1" fmla="*/ 130206 w 210075"/>
                <a:gd name="connsiteY1" fmla="*/ 114412 h 149537"/>
                <a:gd name="connsiteX2" fmla="*/ 114331 w 210075"/>
                <a:gd name="connsiteY2" fmla="*/ 82662 h 149537"/>
                <a:gd name="connsiteX3" fmla="*/ 209581 w 210075"/>
                <a:gd name="connsiteY3" fmla="*/ 149337 h 149537"/>
                <a:gd name="connsiteX4" fmla="*/ 149256 w 210075"/>
                <a:gd name="connsiteY4" fmla="*/ 101712 h 149537"/>
                <a:gd name="connsiteX5" fmla="*/ 95281 w 210075"/>
                <a:gd name="connsiteY5" fmla="*/ 57262 h 149537"/>
                <a:gd name="connsiteX6" fmla="*/ 117506 w 210075"/>
                <a:gd name="connsiteY6" fmla="*/ 92187 h 149537"/>
                <a:gd name="connsiteX7" fmla="*/ 31 w 210075"/>
                <a:gd name="connsiteY7" fmla="*/ 112 h 14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75" h="149537">
                  <a:moveTo>
                    <a:pt x="31" y="112"/>
                  </a:moveTo>
                  <a:cubicBezTo>
                    <a:pt x="2148" y="3816"/>
                    <a:pt x="111156" y="100654"/>
                    <a:pt x="130206" y="114412"/>
                  </a:cubicBezTo>
                  <a:cubicBezTo>
                    <a:pt x="149256" y="128170"/>
                    <a:pt x="101102" y="76841"/>
                    <a:pt x="114331" y="82662"/>
                  </a:cubicBezTo>
                  <a:cubicBezTo>
                    <a:pt x="127560" y="88483"/>
                    <a:pt x="203760" y="146162"/>
                    <a:pt x="209581" y="149337"/>
                  </a:cubicBezTo>
                  <a:cubicBezTo>
                    <a:pt x="215402" y="152512"/>
                    <a:pt x="168306" y="117058"/>
                    <a:pt x="149256" y="101712"/>
                  </a:cubicBezTo>
                  <a:cubicBezTo>
                    <a:pt x="130206" y="86366"/>
                    <a:pt x="100573" y="58849"/>
                    <a:pt x="95281" y="57262"/>
                  </a:cubicBezTo>
                  <a:cubicBezTo>
                    <a:pt x="89989" y="55675"/>
                    <a:pt x="130206" y="99066"/>
                    <a:pt x="117506" y="92187"/>
                  </a:cubicBezTo>
                  <a:cubicBezTo>
                    <a:pt x="104806" y="85308"/>
                    <a:pt x="-2086" y="-3592"/>
                    <a:pt x="31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FBB26D4-5B59-92D4-64FF-6E130C45A26C}"/>
                </a:ext>
              </a:extLst>
            </p:cNvPr>
            <p:cNvSpPr/>
            <p:nvPr/>
          </p:nvSpPr>
          <p:spPr>
            <a:xfrm>
              <a:off x="3705192" y="2520870"/>
              <a:ext cx="288500" cy="117568"/>
            </a:xfrm>
            <a:custGeom>
              <a:avLst/>
              <a:gdLst>
                <a:gd name="connsiteX0" fmla="*/ 285783 w 288500"/>
                <a:gd name="connsiteY0" fmla="*/ 80 h 117568"/>
                <a:gd name="connsiteX1" fmla="*/ 152433 w 288500"/>
                <a:gd name="connsiteY1" fmla="*/ 28655 h 117568"/>
                <a:gd name="connsiteX2" fmla="*/ 114333 w 288500"/>
                <a:gd name="connsiteY2" fmla="*/ 47705 h 117568"/>
                <a:gd name="connsiteX3" fmla="*/ 203233 w 288500"/>
                <a:gd name="connsiteY3" fmla="*/ 35005 h 117568"/>
                <a:gd name="connsiteX4" fmla="*/ 130208 w 288500"/>
                <a:gd name="connsiteY4" fmla="*/ 44530 h 117568"/>
                <a:gd name="connsiteX5" fmla="*/ 33 w 288500"/>
                <a:gd name="connsiteY5" fmla="*/ 117555 h 117568"/>
                <a:gd name="connsiteX6" fmla="*/ 142908 w 288500"/>
                <a:gd name="connsiteY6" fmla="*/ 38180 h 117568"/>
                <a:gd name="connsiteX7" fmla="*/ 234983 w 288500"/>
                <a:gd name="connsiteY7" fmla="*/ 38180 h 117568"/>
                <a:gd name="connsiteX8" fmla="*/ 285783 w 288500"/>
                <a:gd name="connsiteY8" fmla="*/ 80 h 11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500" h="117568">
                  <a:moveTo>
                    <a:pt x="285783" y="80"/>
                  </a:moveTo>
                  <a:cubicBezTo>
                    <a:pt x="272025" y="-1507"/>
                    <a:pt x="181008" y="20717"/>
                    <a:pt x="152433" y="28655"/>
                  </a:cubicBezTo>
                  <a:cubicBezTo>
                    <a:pt x="123858" y="36593"/>
                    <a:pt x="105866" y="46647"/>
                    <a:pt x="114333" y="47705"/>
                  </a:cubicBezTo>
                  <a:cubicBezTo>
                    <a:pt x="122800" y="48763"/>
                    <a:pt x="200587" y="35534"/>
                    <a:pt x="203233" y="35005"/>
                  </a:cubicBezTo>
                  <a:cubicBezTo>
                    <a:pt x="205879" y="34476"/>
                    <a:pt x="164075" y="30772"/>
                    <a:pt x="130208" y="44530"/>
                  </a:cubicBezTo>
                  <a:cubicBezTo>
                    <a:pt x="96341" y="58288"/>
                    <a:pt x="-2084" y="118613"/>
                    <a:pt x="33" y="117555"/>
                  </a:cubicBezTo>
                  <a:cubicBezTo>
                    <a:pt x="2150" y="116497"/>
                    <a:pt x="103750" y="51409"/>
                    <a:pt x="142908" y="38180"/>
                  </a:cubicBezTo>
                  <a:cubicBezTo>
                    <a:pt x="182066" y="24951"/>
                    <a:pt x="212229" y="42413"/>
                    <a:pt x="234983" y="38180"/>
                  </a:cubicBezTo>
                  <a:cubicBezTo>
                    <a:pt x="257737" y="33947"/>
                    <a:pt x="299541" y="1667"/>
                    <a:pt x="285783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7164DA19-8752-8911-4515-5646F2A95CAD}"/>
                </a:ext>
              </a:extLst>
            </p:cNvPr>
            <p:cNvSpPr/>
            <p:nvPr/>
          </p:nvSpPr>
          <p:spPr>
            <a:xfrm>
              <a:off x="3876494" y="2581255"/>
              <a:ext cx="221265" cy="72267"/>
            </a:xfrm>
            <a:custGeom>
              <a:avLst/>
              <a:gdLst>
                <a:gd name="connsiteX0" fmla="*/ 181 w 221265"/>
                <a:gd name="connsiteY0" fmla="*/ 20 h 72267"/>
                <a:gd name="connsiteX1" fmla="*/ 114481 w 221265"/>
                <a:gd name="connsiteY1" fmla="*/ 53995 h 72267"/>
                <a:gd name="connsiteX2" fmla="*/ 41456 w 221265"/>
                <a:gd name="connsiteY2" fmla="*/ 69870 h 72267"/>
                <a:gd name="connsiteX3" fmla="*/ 216081 w 221265"/>
                <a:gd name="connsiteY3" fmla="*/ 69870 h 72267"/>
                <a:gd name="connsiteX4" fmla="*/ 168456 w 221265"/>
                <a:gd name="connsiteY4" fmla="*/ 47645 h 72267"/>
                <a:gd name="connsiteX5" fmla="*/ 98606 w 221265"/>
                <a:gd name="connsiteY5" fmla="*/ 12720 h 72267"/>
                <a:gd name="connsiteX6" fmla="*/ 165281 w 221265"/>
                <a:gd name="connsiteY6" fmla="*/ 66695 h 72267"/>
                <a:gd name="connsiteX7" fmla="*/ 89081 w 221265"/>
                <a:gd name="connsiteY7" fmla="*/ 47645 h 72267"/>
                <a:gd name="connsiteX8" fmla="*/ 181 w 221265"/>
                <a:gd name="connsiteY8" fmla="*/ 20 h 7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265" h="72267">
                  <a:moveTo>
                    <a:pt x="181" y="20"/>
                  </a:moveTo>
                  <a:cubicBezTo>
                    <a:pt x="4414" y="1078"/>
                    <a:pt x="107602" y="42353"/>
                    <a:pt x="114481" y="53995"/>
                  </a:cubicBezTo>
                  <a:cubicBezTo>
                    <a:pt x="121360" y="65637"/>
                    <a:pt x="24523" y="67224"/>
                    <a:pt x="41456" y="69870"/>
                  </a:cubicBezTo>
                  <a:cubicBezTo>
                    <a:pt x="58389" y="72516"/>
                    <a:pt x="194914" y="73574"/>
                    <a:pt x="216081" y="69870"/>
                  </a:cubicBezTo>
                  <a:cubicBezTo>
                    <a:pt x="237248" y="66166"/>
                    <a:pt x="188035" y="57170"/>
                    <a:pt x="168456" y="47645"/>
                  </a:cubicBezTo>
                  <a:cubicBezTo>
                    <a:pt x="148877" y="38120"/>
                    <a:pt x="99135" y="9545"/>
                    <a:pt x="98606" y="12720"/>
                  </a:cubicBezTo>
                  <a:cubicBezTo>
                    <a:pt x="98077" y="15895"/>
                    <a:pt x="166869" y="60874"/>
                    <a:pt x="165281" y="66695"/>
                  </a:cubicBezTo>
                  <a:cubicBezTo>
                    <a:pt x="163694" y="72516"/>
                    <a:pt x="111306" y="56112"/>
                    <a:pt x="89081" y="47645"/>
                  </a:cubicBezTo>
                  <a:cubicBezTo>
                    <a:pt x="66856" y="39178"/>
                    <a:pt x="-4052" y="-1038"/>
                    <a:pt x="181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42BD38DA-D540-99D2-A9E3-AF8E45336A7C}"/>
                </a:ext>
              </a:extLst>
            </p:cNvPr>
            <p:cNvSpPr/>
            <p:nvPr/>
          </p:nvSpPr>
          <p:spPr>
            <a:xfrm>
              <a:off x="3765540" y="2578041"/>
              <a:ext cx="219345" cy="158837"/>
            </a:xfrm>
            <a:custGeom>
              <a:avLst/>
              <a:gdLst>
                <a:gd name="connsiteX0" fmla="*/ 219085 w 219345"/>
                <a:gd name="connsiteY0" fmla="*/ 59 h 158837"/>
                <a:gd name="connsiteX1" fmla="*/ 111135 w 219345"/>
                <a:gd name="connsiteY1" fmla="*/ 28634 h 158837"/>
                <a:gd name="connsiteX2" fmla="*/ 10 w 219345"/>
                <a:gd name="connsiteY2" fmla="*/ 60384 h 158837"/>
                <a:gd name="connsiteX3" fmla="*/ 117485 w 219345"/>
                <a:gd name="connsiteY3" fmla="*/ 38159 h 158837"/>
                <a:gd name="connsiteX4" fmla="*/ 69860 w 219345"/>
                <a:gd name="connsiteY4" fmla="*/ 76259 h 158837"/>
                <a:gd name="connsiteX5" fmla="*/ 28585 w 219345"/>
                <a:gd name="connsiteY5" fmla="*/ 158809 h 158837"/>
                <a:gd name="connsiteX6" fmla="*/ 73035 w 219345"/>
                <a:gd name="connsiteY6" fmla="*/ 66734 h 158837"/>
                <a:gd name="connsiteX7" fmla="*/ 79385 w 219345"/>
                <a:gd name="connsiteY7" fmla="*/ 22284 h 158837"/>
                <a:gd name="connsiteX8" fmla="*/ 219085 w 219345"/>
                <a:gd name="connsiteY8" fmla="*/ 59 h 1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45" h="158837">
                  <a:moveTo>
                    <a:pt x="219085" y="59"/>
                  </a:moveTo>
                  <a:cubicBezTo>
                    <a:pt x="224376" y="1117"/>
                    <a:pt x="147647" y="18580"/>
                    <a:pt x="111135" y="28634"/>
                  </a:cubicBezTo>
                  <a:cubicBezTo>
                    <a:pt x="74623" y="38688"/>
                    <a:pt x="-1048" y="58796"/>
                    <a:pt x="10" y="60384"/>
                  </a:cubicBezTo>
                  <a:cubicBezTo>
                    <a:pt x="1068" y="61972"/>
                    <a:pt x="105843" y="35513"/>
                    <a:pt x="117485" y="38159"/>
                  </a:cubicBezTo>
                  <a:cubicBezTo>
                    <a:pt x="129127" y="40805"/>
                    <a:pt x="84677" y="56151"/>
                    <a:pt x="69860" y="76259"/>
                  </a:cubicBezTo>
                  <a:cubicBezTo>
                    <a:pt x="55043" y="96367"/>
                    <a:pt x="28056" y="160396"/>
                    <a:pt x="28585" y="158809"/>
                  </a:cubicBezTo>
                  <a:cubicBezTo>
                    <a:pt x="29114" y="157222"/>
                    <a:pt x="64568" y="89488"/>
                    <a:pt x="73035" y="66734"/>
                  </a:cubicBezTo>
                  <a:cubicBezTo>
                    <a:pt x="81502" y="43980"/>
                    <a:pt x="60864" y="32338"/>
                    <a:pt x="79385" y="22284"/>
                  </a:cubicBezTo>
                  <a:cubicBezTo>
                    <a:pt x="97906" y="12230"/>
                    <a:pt x="213794" y="-999"/>
                    <a:pt x="219085" y="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D2E1A240-526A-9D1A-C944-4F256BFC4604}"/>
                </a:ext>
              </a:extLst>
            </p:cNvPr>
            <p:cNvSpPr/>
            <p:nvPr/>
          </p:nvSpPr>
          <p:spPr>
            <a:xfrm>
              <a:off x="3785667" y="2653330"/>
              <a:ext cx="321903" cy="155457"/>
            </a:xfrm>
            <a:custGeom>
              <a:avLst/>
              <a:gdLst>
                <a:gd name="connsiteX0" fmla="*/ 97358 w 321903"/>
                <a:gd name="connsiteY0" fmla="*/ 970 h 155457"/>
                <a:gd name="connsiteX1" fmla="*/ 313258 w 321903"/>
                <a:gd name="connsiteY1" fmla="*/ 150195 h 155457"/>
                <a:gd name="connsiteX2" fmla="*/ 259283 w 321903"/>
                <a:gd name="connsiteY2" fmla="*/ 115270 h 155457"/>
                <a:gd name="connsiteX3" fmla="*/ 75133 w 321903"/>
                <a:gd name="connsiteY3" fmla="*/ 51770 h 155457"/>
                <a:gd name="connsiteX4" fmla="*/ 8458 w 321903"/>
                <a:gd name="connsiteY4" fmla="*/ 51770 h 155457"/>
                <a:gd name="connsiteX5" fmla="*/ 252933 w 321903"/>
                <a:gd name="connsiteY5" fmla="*/ 83520 h 155457"/>
                <a:gd name="connsiteX6" fmla="*/ 97358 w 321903"/>
                <a:gd name="connsiteY6" fmla="*/ 970 h 15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903" h="155457">
                  <a:moveTo>
                    <a:pt x="97358" y="970"/>
                  </a:moveTo>
                  <a:cubicBezTo>
                    <a:pt x="107412" y="12082"/>
                    <a:pt x="286271" y="131145"/>
                    <a:pt x="313258" y="150195"/>
                  </a:cubicBezTo>
                  <a:cubicBezTo>
                    <a:pt x="340245" y="169245"/>
                    <a:pt x="298970" y="131674"/>
                    <a:pt x="259283" y="115270"/>
                  </a:cubicBezTo>
                  <a:cubicBezTo>
                    <a:pt x="219596" y="98866"/>
                    <a:pt x="116937" y="62353"/>
                    <a:pt x="75133" y="51770"/>
                  </a:cubicBezTo>
                  <a:cubicBezTo>
                    <a:pt x="33329" y="41187"/>
                    <a:pt x="-21175" y="46478"/>
                    <a:pt x="8458" y="51770"/>
                  </a:cubicBezTo>
                  <a:cubicBezTo>
                    <a:pt x="38091" y="57062"/>
                    <a:pt x="232825" y="89341"/>
                    <a:pt x="252933" y="83520"/>
                  </a:cubicBezTo>
                  <a:cubicBezTo>
                    <a:pt x="273041" y="77699"/>
                    <a:pt x="87304" y="-10142"/>
                    <a:pt x="97358" y="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BEF8E6DB-3F92-8AF2-719A-80C9E845B5DD}"/>
                </a:ext>
              </a:extLst>
            </p:cNvPr>
            <p:cNvSpPr/>
            <p:nvPr/>
          </p:nvSpPr>
          <p:spPr>
            <a:xfrm>
              <a:off x="3983899" y="2606630"/>
              <a:ext cx="201360" cy="147526"/>
            </a:xfrm>
            <a:custGeom>
              <a:avLst/>
              <a:gdLst>
                <a:gd name="connsiteX0" fmla="*/ 726 w 201360"/>
                <a:gd name="connsiteY0" fmla="*/ 47670 h 147526"/>
                <a:gd name="connsiteX1" fmla="*/ 134076 w 201360"/>
                <a:gd name="connsiteY1" fmla="*/ 57195 h 147526"/>
                <a:gd name="connsiteX2" fmla="*/ 149951 w 201360"/>
                <a:gd name="connsiteY2" fmla="*/ 73070 h 147526"/>
                <a:gd name="connsiteX3" fmla="*/ 140426 w 201360"/>
                <a:gd name="connsiteY3" fmla="*/ 28620 h 147526"/>
                <a:gd name="connsiteX4" fmla="*/ 181701 w 201360"/>
                <a:gd name="connsiteY4" fmla="*/ 69895 h 147526"/>
                <a:gd name="connsiteX5" fmla="*/ 200751 w 201360"/>
                <a:gd name="connsiteY5" fmla="*/ 45 h 147526"/>
                <a:gd name="connsiteX6" fmla="*/ 194401 w 201360"/>
                <a:gd name="connsiteY6" fmla="*/ 60370 h 147526"/>
                <a:gd name="connsiteX7" fmla="*/ 172176 w 201360"/>
                <a:gd name="connsiteY7" fmla="*/ 127045 h 147526"/>
                <a:gd name="connsiteX8" fmla="*/ 165826 w 201360"/>
                <a:gd name="connsiteY8" fmla="*/ 146095 h 147526"/>
                <a:gd name="connsiteX9" fmla="*/ 118201 w 201360"/>
                <a:gd name="connsiteY9" fmla="*/ 95295 h 147526"/>
                <a:gd name="connsiteX10" fmla="*/ 102326 w 201360"/>
                <a:gd name="connsiteY10" fmla="*/ 76245 h 147526"/>
                <a:gd name="connsiteX11" fmla="*/ 80101 w 201360"/>
                <a:gd name="connsiteY11" fmla="*/ 57195 h 147526"/>
                <a:gd name="connsiteX12" fmla="*/ 726 w 201360"/>
                <a:gd name="connsiteY12" fmla="*/ 47670 h 14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360" h="147526">
                  <a:moveTo>
                    <a:pt x="726" y="47670"/>
                  </a:moveTo>
                  <a:cubicBezTo>
                    <a:pt x="9722" y="47670"/>
                    <a:pt x="109205" y="52962"/>
                    <a:pt x="134076" y="57195"/>
                  </a:cubicBezTo>
                  <a:cubicBezTo>
                    <a:pt x="158947" y="61428"/>
                    <a:pt x="148893" y="77832"/>
                    <a:pt x="149951" y="73070"/>
                  </a:cubicBezTo>
                  <a:cubicBezTo>
                    <a:pt x="151009" y="68308"/>
                    <a:pt x="135134" y="29149"/>
                    <a:pt x="140426" y="28620"/>
                  </a:cubicBezTo>
                  <a:cubicBezTo>
                    <a:pt x="145718" y="28091"/>
                    <a:pt x="171647" y="74658"/>
                    <a:pt x="181701" y="69895"/>
                  </a:cubicBezTo>
                  <a:cubicBezTo>
                    <a:pt x="191755" y="65133"/>
                    <a:pt x="198634" y="1633"/>
                    <a:pt x="200751" y="45"/>
                  </a:cubicBezTo>
                  <a:cubicBezTo>
                    <a:pt x="202868" y="-1543"/>
                    <a:pt x="199163" y="39203"/>
                    <a:pt x="194401" y="60370"/>
                  </a:cubicBezTo>
                  <a:cubicBezTo>
                    <a:pt x="189639" y="81537"/>
                    <a:pt x="172176" y="127045"/>
                    <a:pt x="172176" y="127045"/>
                  </a:cubicBezTo>
                  <a:cubicBezTo>
                    <a:pt x="167413" y="141333"/>
                    <a:pt x="174822" y="151387"/>
                    <a:pt x="165826" y="146095"/>
                  </a:cubicBezTo>
                  <a:cubicBezTo>
                    <a:pt x="156830" y="140803"/>
                    <a:pt x="128784" y="106937"/>
                    <a:pt x="118201" y="95295"/>
                  </a:cubicBezTo>
                  <a:cubicBezTo>
                    <a:pt x="107618" y="83653"/>
                    <a:pt x="108676" y="82595"/>
                    <a:pt x="102326" y="76245"/>
                  </a:cubicBezTo>
                  <a:cubicBezTo>
                    <a:pt x="95976" y="69895"/>
                    <a:pt x="91214" y="60370"/>
                    <a:pt x="80101" y="57195"/>
                  </a:cubicBezTo>
                  <a:cubicBezTo>
                    <a:pt x="68988" y="54020"/>
                    <a:pt x="-8270" y="47670"/>
                    <a:pt x="726" y="47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AC715BF-0A8A-D303-C8E7-190C2193B987}"/>
                </a:ext>
              </a:extLst>
            </p:cNvPr>
            <p:cNvSpPr/>
            <p:nvPr/>
          </p:nvSpPr>
          <p:spPr>
            <a:xfrm>
              <a:off x="3604670" y="2374799"/>
              <a:ext cx="154551" cy="378273"/>
            </a:xfrm>
            <a:custGeom>
              <a:avLst/>
              <a:gdLst>
                <a:gd name="connsiteX0" fmla="*/ 154530 w 154551"/>
                <a:gd name="connsiteY0" fmla="*/ 101 h 378273"/>
                <a:gd name="connsiteX1" fmla="*/ 37055 w 154551"/>
                <a:gd name="connsiteY1" fmla="*/ 76301 h 378273"/>
                <a:gd name="connsiteX2" fmla="*/ 94205 w 154551"/>
                <a:gd name="connsiteY2" fmla="*/ 44551 h 378273"/>
                <a:gd name="connsiteX3" fmla="*/ 49755 w 154551"/>
                <a:gd name="connsiteY3" fmla="*/ 123926 h 378273"/>
                <a:gd name="connsiteX4" fmla="*/ 37055 w 154551"/>
                <a:gd name="connsiteY4" fmla="*/ 228701 h 378273"/>
                <a:gd name="connsiteX5" fmla="*/ 37055 w 154551"/>
                <a:gd name="connsiteY5" fmla="*/ 139801 h 378273"/>
                <a:gd name="connsiteX6" fmla="*/ 2130 w 154551"/>
                <a:gd name="connsiteY6" fmla="*/ 377926 h 378273"/>
                <a:gd name="connsiteX7" fmla="*/ 8480 w 154551"/>
                <a:gd name="connsiteY7" fmla="*/ 190601 h 378273"/>
                <a:gd name="connsiteX8" fmla="*/ 46580 w 154551"/>
                <a:gd name="connsiteY8" fmla="*/ 95351 h 378273"/>
                <a:gd name="connsiteX9" fmla="*/ 154530 w 154551"/>
                <a:gd name="connsiteY9" fmla="*/ 101 h 37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51" h="378273">
                  <a:moveTo>
                    <a:pt x="154530" y="101"/>
                  </a:moveTo>
                  <a:cubicBezTo>
                    <a:pt x="152943" y="-3074"/>
                    <a:pt x="47109" y="68893"/>
                    <a:pt x="37055" y="76301"/>
                  </a:cubicBezTo>
                  <a:cubicBezTo>
                    <a:pt x="27001" y="83709"/>
                    <a:pt x="92088" y="36614"/>
                    <a:pt x="94205" y="44551"/>
                  </a:cubicBezTo>
                  <a:cubicBezTo>
                    <a:pt x="96322" y="52488"/>
                    <a:pt x="59280" y="93234"/>
                    <a:pt x="49755" y="123926"/>
                  </a:cubicBezTo>
                  <a:cubicBezTo>
                    <a:pt x="40230" y="154618"/>
                    <a:pt x="39172" y="226055"/>
                    <a:pt x="37055" y="228701"/>
                  </a:cubicBezTo>
                  <a:cubicBezTo>
                    <a:pt x="34938" y="231347"/>
                    <a:pt x="42876" y="114930"/>
                    <a:pt x="37055" y="139801"/>
                  </a:cubicBezTo>
                  <a:cubicBezTo>
                    <a:pt x="31234" y="164672"/>
                    <a:pt x="6893" y="369459"/>
                    <a:pt x="2130" y="377926"/>
                  </a:cubicBezTo>
                  <a:cubicBezTo>
                    <a:pt x="-2633" y="386393"/>
                    <a:pt x="1072" y="237697"/>
                    <a:pt x="8480" y="190601"/>
                  </a:cubicBezTo>
                  <a:cubicBezTo>
                    <a:pt x="15888" y="143505"/>
                    <a:pt x="22768" y="130276"/>
                    <a:pt x="46580" y="95351"/>
                  </a:cubicBezTo>
                  <a:cubicBezTo>
                    <a:pt x="70392" y="60426"/>
                    <a:pt x="156117" y="3276"/>
                    <a:pt x="154530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356C063A-EAC9-64F4-F0C9-2866FD3DA0C2}"/>
                </a:ext>
              </a:extLst>
            </p:cNvPr>
            <p:cNvSpPr/>
            <p:nvPr/>
          </p:nvSpPr>
          <p:spPr>
            <a:xfrm>
              <a:off x="4130096" y="2401285"/>
              <a:ext cx="111839" cy="262578"/>
            </a:xfrm>
            <a:custGeom>
              <a:avLst/>
              <a:gdLst>
                <a:gd name="connsiteX0" fmla="*/ 579 w 111839"/>
                <a:gd name="connsiteY0" fmla="*/ 2190 h 262578"/>
                <a:gd name="connsiteX1" fmla="*/ 79954 w 111839"/>
                <a:gd name="connsiteY1" fmla="*/ 176815 h 262578"/>
                <a:gd name="connsiteX2" fmla="*/ 111704 w 111839"/>
                <a:gd name="connsiteY2" fmla="*/ 262540 h 262578"/>
                <a:gd name="connsiteX3" fmla="*/ 89479 w 111839"/>
                <a:gd name="connsiteY3" fmla="*/ 186340 h 262578"/>
                <a:gd name="connsiteX4" fmla="*/ 45029 w 111839"/>
                <a:gd name="connsiteY4" fmla="*/ 84740 h 262578"/>
                <a:gd name="connsiteX5" fmla="*/ 579 w 111839"/>
                <a:gd name="connsiteY5" fmla="*/ 2190 h 26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839" h="262578">
                  <a:moveTo>
                    <a:pt x="579" y="2190"/>
                  </a:moveTo>
                  <a:cubicBezTo>
                    <a:pt x="6400" y="17536"/>
                    <a:pt x="61433" y="133423"/>
                    <a:pt x="79954" y="176815"/>
                  </a:cubicBezTo>
                  <a:cubicBezTo>
                    <a:pt x="98475" y="220207"/>
                    <a:pt x="110117" y="260953"/>
                    <a:pt x="111704" y="262540"/>
                  </a:cubicBezTo>
                  <a:cubicBezTo>
                    <a:pt x="113291" y="264127"/>
                    <a:pt x="100591" y="215973"/>
                    <a:pt x="89479" y="186340"/>
                  </a:cubicBezTo>
                  <a:cubicBezTo>
                    <a:pt x="78367" y="156707"/>
                    <a:pt x="55612" y="113315"/>
                    <a:pt x="45029" y="84740"/>
                  </a:cubicBezTo>
                  <a:cubicBezTo>
                    <a:pt x="34446" y="56165"/>
                    <a:pt x="-5242" y="-13156"/>
                    <a:pt x="579" y="2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03B73B5-B2BE-046C-630D-0D3CA8C2796A}"/>
                </a:ext>
              </a:extLst>
            </p:cNvPr>
            <p:cNvSpPr/>
            <p:nvPr/>
          </p:nvSpPr>
          <p:spPr>
            <a:xfrm>
              <a:off x="3644153" y="1996980"/>
              <a:ext cx="210328" cy="261866"/>
            </a:xfrm>
            <a:custGeom>
              <a:avLst/>
              <a:gdLst>
                <a:gd name="connsiteX0" fmla="*/ 210297 w 210328"/>
                <a:gd name="connsiteY0" fmla="*/ 95 h 261866"/>
                <a:gd name="connsiteX1" fmla="*/ 73772 w 210328"/>
                <a:gd name="connsiteY1" fmla="*/ 133445 h 261866"/>
                <a:gd name="connsiteX2" fmla="*/ 747 w 210328"/>
                <a:gd name="connsiteY2" fmla="*/ 260445 h 261866"/>
                <a:gd name="connsiteX3" fmla="*/ 38847 w 210328"/>
                <a:gd name="connsiteY3" fmla="*/ 193770 h 261866"/>
                <a:gd name="connsiteX4" fmla="*/ 86472 w 210328"/>
                <a:gd name="connsiteY4" fmla="*/ 73120 h 261866"/>
                <a:gd name="connsiteX5" fmla="*/ 61072 w 210328"/>
                <a:gd name="connsiteY5" fmla="*/ 111220 h 261866"/>
                <a:gd name="connsiteX6" fmla="*/ 210297 w 210328"/>
                <a:gd name="connsiteY6" fmla="*/ 95 h 26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328" h="261866">
                  <a:moveTo>
                    <a:pt x="210297" y="95"/>
                  </a:moveTo>
                  <a:cubicBezTo>
                    <a:pt x="212414" y="3799"/>
                    <a:pt x="108697" y="90053"/>
                    <a:pt x="73772" y="133445"/>
                  </a:cubicBezTo>
                  <a:cubicBezTo>
                    <a:pt x="38847" y="176837"/>
                    <a:pt x="6568" y="250391"/>
                    <a:pt x="747" y="260445"/>
                  </a:cubicBezTo>
                  <a:cubicBezTo>
                    <a:pt x="-5074" y="270499"/>
                    <a:pt x="24559" y="224991"/>
                    <a:pt x="38847" y="193770"/>
                  </a:cubicBezTo>
                  <a:cubicBezTo>
                    <a:pt x="53134" y="162549"/>
                    <a:pt x="82768" y="86878"/>
                    <a:pt x="86472" y="73120"/>
                  </a:cubicBezTo>
                  <a:cubicBezTo>
                    <a:pt x="90176" y="59362"/>
                    <a:pt x="43080" y="121274"/>
                    <a:pt x="61072" y="111220"/>
                  </a:cubicBezTo>
                  <a:cubicBezTo>
                    <a:pt x="79064" y="101166"/>
                    <a:pt x="208180" y="-3609"/>
                    <a:pt x="210297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D83B6463-C1C9-133A-D5E3-B7652FCF2359}"/>
                </a:ext>
              </a:extLst>
            </p:cNvPr>
            <p:cNvSpPr/>
            <p:nvPr/>
          </p:nvSpPr>
          <p:spPr>
            <a:xfrm>
              <a:off x="3911072" y="1955417"/>
              <a:ext cx="318284" cy="51198"/>
            </a:xfrm>
            <a:custGeom>
              <a:avLst/>
              <a:gdLst>
                <a:gd name="connsiteX0" fmla="*/ 528 w 318284"/>
                <a:gd name="connsiteY0" fmla="*/ 41658 h 51198"/>
                <a:gd name="connsiteX1" fmla="*/ 213253 w 318284"/>
                <a:gd name="connsiteY1" fmla="*/ 35308 h 51198"/>
                <a:gd name="connsiteX2" fmla="*/ 318028 w 318284"/>
                <a:gd name="connsiteY2" fmla="*/ 51183 h 51198"/>
                <a:gd name="connsiteX3" fmla="*/ 245003 w 318284"/>
                <a:gd name="connsiteY3" fmla="*/ 38483 h 51198"/>
                <a:gd name="connsiteX4" fmla="*/ 57678 w 318284"/>
                <a:gd name="connsiteY4" fmla="*/ 383 h 51198"/>
                <a:gd name="connsiteX5" fmla="*/ 149753 w 318284"/>
                <a:gd name="connsiteY5" fmla="*/ 19433 h 51198"/>
                <a:gd name="connsiteX6" fmla="*/ 528 w 318284"/>
                <a:gd name="connsiteY6" fmla="*/ 41658 h 5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284" h="51198">
                  <a:moveTo>
                    <a:pt x="528" y="41658"/>
                  </a:moveTo>
                  <a:cubicBezTo>
                    <a:pt x="11111" y="44304"/>
                    <a:pt x="160336" y="33721"/>
                    <a:pt x="213253" y="35308"/>
                  </a:cubicBezTo>
                  <a:cubicBezTo>
                    <a:pt x="266170" y="36895"/>
                    <a:pt x="312736" y="50654"/>
                    <a:pt x="318028" y="51183"/>
                  </a:cubicBezTo>
                  <a:cubicBezTo>
                    <a:pt x="323320" y="51712"/>
                    <a:pt x="245003" y="38483"/>
                    <a:pt x="245003" y="38483"/>
                  </a:cubicBezTo>
                  <a:lnTo>
                    <a:pt x="57678" y="383"/>
                  </a:lnTo>
                  <a:cubicBezTo>
                    <a:pt x="41803" y="-2792"/>
                    <a:pt x="157691" y="14670"/>
                    <a:pt x="149753" y="19433"/>
                  </a:cubicBezTo>
                  <a:cubicBezTo>
                    <a:pt x="141816" y="24195"/>
                    <a:pt x="-10055" y="39012"/>
                    <a:pt x="528" y="41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C1992270-547E-4DDB-BEBF-C68A212E74D6}"/>
                </a:ext>
              </a:extLst>
            </p:cNvPr>
            <p:cNvSpPr/>
            <p:nvPr/>
          </p:nvSpPr>
          <p:spPr>
            <a:xfrm>
              <a:off x="3549302" y="2416093"/>
              <a:ext cx="54365" cy="325485"/>
            </a:xfrm>
            <a:custGeom>
              <a:avLst/>
              <a:gdLst>
                <a:gd name="connsiteX0" fmla="*/ 54323 w 54365"/>
                <a:gd name="connsiteY0" fmla="*/ 82 h 325485"/>
                <a:gd name="connsiteX1" fmla="*/ 22573 w 54365"/>
                <a:gd name="connsiteY1" fmla="*/ 139782 h 325485"/>
                <a:gd name="connsiteX2" fmla="*/ 13048 w 54365"/>
                <a:gd name="connsiteY2" fmla="*/ 320757 h 325485"/>
                <a:gd name="connsiteX3" fmla="*/ 13048 w 54365"/>
                <a:gd name="connsiteY3" fmla="*/ 254082 h 325485"/>
                <a:gd name="connsiteX4" fmla="*/ 348 w 54365"/>
                <a:gd name="connsiteY4" fmla="*/ 57232 h 325485"/>
                <a:gd name="connsiteX5" fmla="*/ 28923 w 54365"/>
                <a:gd name="connsiteY5" fmla="*/ 158832 h 325485"/>
                <a:gd name="connsiteX6" fmla="*/ 54323 w 54365"/>
                <a:gd name="connsiteY6" fmla="*/ 82 h 32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65" h="325485">
                  <a:moveTo>
                    <a:pt x="54323" y="82"/>
                  </a:moveTo>
                  <a:cubicBezTo>
                    <a:pt x="53265" y="-3093"/>
                    <a:pt x="29452" y="86336"/>
                    <a:pt x="22573" y="139782"/>
                  </a:cubicBezTo>
                  <a:cubicBezTo>
                    <a:pt x="15694" y="193228"/>
                    <a:pt x="14635" y="301707"/>
                    <a:pt x="13048" y="320757"/>
                  </a:cubicBezTo>
                  <a:cubicBezTo>
                    <a:pt x="11461" y="339807"/>
                    <a:pt x="15165" y="298003"/>
                    <a:pt x="13048" y="254082"/>
                  </a:cubicBezTo>
                  <a:cubicBezTo>
                    <a:pt x="10931" y="210161"/>
                    <a:pt x="-2298" y="73107"/>
                    <a:pt x="348" y="57232"/>
                  </a:cubicBezTo>
                  <a:cubicBezTo>
                    <a:pt x="2994" y="41357"/>
                    <a:pt x="21515" y="163595"/>
                    <a:pt x="28923" y="158832"/>
                  </a:cubicBezTo>
                  <a:cubicBezTo>
                    <a:pt x="36331" y="154070"/>
                    <a:pt x="55381" y="3257"/>
                    <a:pt x="54323" y="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216F88B7-5AEE-016F-E39E-E910A8448307}"/>
                </a:ext>
              </a:extLst>
            </p:cNvPr>
            <p:cNvSpPr/>
            <p:nvPr/>
          </p:nvSpPr>
          <p:spPr>
            <a:xfrm>
              <a:off x="4283075" y="2527246"/>
              <a:ext cx="118901" cy="464853"/>
            </a:xfrm>
            <a:custGeom>
              <a:avLst/>
              <a:gdLst>
                <a:gd name="connsiteX0" fmla="*/ 101600 w 118901"/>
                <a:gd name="connsiteY0" fmla="*/ 54 h 464853"/>
                <a:gd name="connsiteX1" fmla="*/ 111125 w 118901"/>
                <a:gd name="connsiteY1" fmla="*/ 269929 h 464853"/>
                <a:gd name="connsiteX2" fmla="*/ 117475 w 118901"/>
                <a:gd name="connsiteY2" fmla="*/ 231829 h 464853"/>
                <a:gd name="connsiteX3" fmla="*/ 82550 w 118901"/>
                <a:gd name="connsiteY3" fmla="*/ 463604 h 464853"/>
                <a:gd name="connsiteX4" fmla="*/ 101600 w 118901"/>
                <a:gd name="connsiteY4" fmla="*/ 320729 h 464853"/>
                <a:gd name="connsiteX5" fmla="*/ 104775 w 118901"/>
                <a:gd name="connsiteY5" fmla="*/ 244529 h 464853"/>
                <a:gd name="connsiteX6" fmla="*/ 0 w 118901"/>
                <a:gd name="connsiteY6" fmla="*/ 57204 h 464853"/>
                <a:gd name="connsiteX7" fmla="*/ 104775 w 118901"/>
                <a:gd name="connsiteY7" fmla="*/ 244529 h 464853"/>
                <a:gd name="connsiteX8" fmla="*/ 101600 w 118901"/>
                <a:gd name="connsiteY8" fmla="*/ 54 h 464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1" h="464853">
                  <a:moveTo>
                    <a:pt x="101600" y="54"/>
                  </a:moveTo>
                  <a:cubicBezTo>
                    <a:pt x="102658" y="4287"/>
                    <a:pt x="108479" y="231300"/>
                    <a:pt x="111125" y="269929"/>
                  </a:cubicBezTo>
                  <a:cubicBezTo>
                    <a:pt x="113771" y="308558"/>
                    <a:pt x="122238" y="199550"/>
                    <a:pt x="117475" y="231829"/>
                  </a:cubicBezTo>
                  <a:cubicBezTo>
                    <a:pt x="112713" y="264108"/>
                    <a:pt x="85196" y="448787"/>
                    <a:pt x="82550" y="463604"/>
                  </a:cubicBezTo>
                  <a:cubicBezTo>
                    <a:pt x="79904" y="478421"/>
                    <a:pt x="97896" y="357241"/>
                    <a:pt x="101600" y="320729"/>
                  </a:cubicBezTo>
                  <a:cubicBezTo>
                    <a:pt x="105304" y="284217"/>
                    <a:pt x="121708" y="288450"/>
                    <a:pt x="104775" y="244529"/>
                  </a:cubicBezTo>
                  <a:cubicBezTo>
                    <a:pt x="87842" y="200608"/>
                    <a:pt x="0" y="57204"/>
                    <a:pt x="0" y="57204"/>
                  </a:cubicBezTo>
                  <a:cubicBezTo>
                    <a:pt x="0" y="57204"/>
                    <a:pt x="86254" y="248233"/>
                    <a:pt x="104775" y="244529"/>
                  </a:cubicBezTo>
                  <a:cubicBezTo>
                    <a:pt x="123296" y="240825"/>
                    <a:pt x="100542" y="-4179"/>
                    <a:pt x="101600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D62DF0C-4B63-2594-1E3E-7BE00465C9DC}"/>
                </a:ext>
              </a:extLst>
            </p:cNvPr>
            <p:cNvSpPr/>
            <p:nvPr/>
          </p:nvSpPr>
          <p:spPr>
            <a:xfrm>
              <a:off x="3502017" y="2080718"/>
              <a:ext cx="200296" cy="748367"/>
            </a:xfrm>
            <a:custGeom>
              <a:avLst/>
              <a:gdLst>
                <a:gd name="connsiteX0" fmla="*/ 200033 w 200296"/>
                <a:gd name="connsiteY0" fmla="*/ 2082 h 748367"/>
                <a:gd name="connsiteX1" fmla="*/ 66683 w 200296"/>
                <a:gd name="connsiteY1" fmla="*/ 348157 h 748367"/>
                <a:gd name="connsiteX2" fmla="*/ 92083 w 200296"/>
                <a:gd name="connsiteY2" fmla="*/ 303707 h 748367"/>
                <a:gd name="connsiteX3" fmla="*/ 34933 w 200296"/>
                <a:gd name="connsiteY3" fmla="*/ 443407 h 748367"/>
                <a:gd name="connsiteX4" fmla="*/ 8 w 200296"/>
                <a:gd name="connsiteY4" fmla="*/ 672007 h 748367"/>
                <a:gd name="connsiteX5" fmla="*/ 31758 w 200296"/>
                <a:gd name="connsiteY5" fmla="*/ 589457 h 748367"/>
                <a:gd name="connsiteX6" fmla="*/ 50808 w 200296"/>
                <a:gd name="connsiteY6" fmla="*/ 748207 h 748367"/>
                <a:gd name="connsiteX7" fmla="*/ 47633 w 200296"/>
                <a:gd name="connsiteY7" fmla="*/ 614857 h 748367"/>
                <a:gd name="connsiteX8" fmla="*/ 47633 w 200296"/>
                <a:gd name="connsiteY8" fmla="*/ 405307 h 748367"/>
                <a:gd name="connsiteX9" fmla="*/ 120658 w 200296"/>
                <a:gd name="connsiteY9" fmla="*/ 132257 h 748367"/>
                <a:gd name="connsiteX10" fmla="*/ 101608 w 200296"/>
                <a:gd name="connsiteY10" fmla="*/ 198932 h 748367"/>
                <a:gd name="connsiteX11" fmla="*/ 200033 w 200296"/>
                <a:gd name="connsiteY11" fmla="*/ 2082 h 74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296" h="748367">
                  <a:moveTo>
                    <a:pt x="200033" y="2082"/>
                  </a:moveTo>
                  <a:cubicBezTo>
                    <a:pt x="194212" y="26953"/>
                    <a:pt x="84675" y="297886"/>
                    <a:pt x="66683" y="348157"/>
                  </a:cubicBezTo>
                  <a:cubicBezTo>
                    <a:pt x="48691" y="398428"/>
                    <a:pt x="97375" y="287832"/>
                    <a:pt x="92083" y="303707"/>
                  </a:cubicBezTo>
                  <a:cubicBezTo>
                    <a:pt x="86791" y="319582"/>
                    <a:pt x="50279" y="382024"/>
                    <a:pt x="34933" y="443407"/>
                  </a:cubicBezTo>
                  <a:cubicBezTo>
                    <a:pt x="19587" y="504790"/>
                    <a:pt x="537" y="647665"/>
                    <a:pt x="8" y="672007"/>
                  </a:cubicBezTo>
                  <a:cubicBezTo>
                    <a:pt x="-521" y="696349"/>
                    <a:pt x="23291" y="576757"/>
                    <a:pt x="31758" y="589457"/>
                  </a:cubicBezTo>
                  <a:cubicBezTo>
                    <a:pt x="40225" y="602157"/>
                    <a:pt x="48162" y="743974"/>
                    <a:pt x="50808" y="748207"/>
                  </a:cubicBezTo>
                  <a:cubicBezTo>
                    <a:pt x="53454" y="752440"/>
                    <a:pt x="48162" y="672007"/>
                    <a:pt x="47633" y="614857"/>
                  </a:cubicBezTo>
                  <a:cubicBezTo>
                    <a:pt x="47104" y="557707"/>
                    <a:pt x="35462" y="485740"/>
                    <a:pt x="47633" y="405307"/>
                  </a:cubicBezTo>
                  <a:cubicBezTo>
                    <a:pt x="59804" y="324874"/>
                    <a:pt x="111662" y="166653"/>
                    <a:pt x="120658" y="132257"/>
                  </a:cubicBezTo>
                  <a:cubicBezTo>
                    <a:pt x="129654" y="97861"/>
                    <a:pt x="89966" y="214807"/>
                    <a:pt x="101608" y="198932"/>
                  </a:cubicBezTo>
                  <a:cubicBezTo>
                    <a:pt x="113250" y="183057"/>
                    <a:pt x="205854" y="-22789"/>
                    <a:pt x="200033" y="20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84F76DA2-94A0-917D-6CDA-5CEA43C11A52}"/>
                </a:ext>
              </a:extLst>
            </p:cNvPr>
            <p:cNvSpPr/>
            <p:nvPr/>
          </p:nvSpPr>
          <p:spPr>
            <a:xfrm>
              <a:off x="4004639" y="2797584"/>
              <a:ext cx="186349" cy="117954"/>
            </a:xfrm>
            <a:custGeom>
              <a:avLst/>
              <a:gdLst>
                <a:gd name="connsiteX0" fmla="*/ 2211 w 186349"/>
                <a:gd name="connsiteY0" fmla="*/ 2766 h 117954"/>
                <a:gd name="connsiteX1" fmla="*/ 176836 w 186349"/>
                <a:gd name="connsiteY1" fmla="*/ 113891 h 117954"/>
                <a:gd name="connsiteX2" fmla="*/ 154611 w 186349"/>
                <a:gd name="connsiteY2" fmla="*/ 88491 h 117954"/>
                <a:gd name="connsiteX3" fmla="*/ 81586 w 186349"/>
                <a:gd name="connsiteY3" fmla="*/ 37691 h 117954"/>
                <a:gd name="connsiteX4" fmla="*/ 2211 w 186349"/>
                <a:gd name="connsiteY4" fmla="*/ 2766 h 11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349" h="117954">
                  <a:moveTo>
                    <a:pt x="2211" y="2766"/>
                  </a:moveTo>
                  <a:cubicBezTo>
                    <a:pt x="18086" y="15466"/>
                    <a:pt x="151436" y="99604"/>
                    <a:pt x="176836" y="113891"/>
                  </a:cubicBezTo>
                  <a:cubicBezTo>
                    <a:pt x="202236" y="128178"/>
                    <a:pt x="170486" y="101191"/>
                    <a:pt x="154611" y="88491"/>
                  </a:cubicBezTo>
                  <a:cubicBezTo>
                    <a:pt x="138736" y="75791"/>
                    <a:pt x="102753" y="50920"/>
                    <a:pt x="81586" y="37691"/>
                  </a:cubicBezTo>
                  <a:cubicBezTo>
                    <a:pt x="60419" y="24462"/>
                    <a:pt x="-13664" y="-9934"/>
                    <a:pt x="2211" y="27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00DFDFF-7A93-728E-A149-826166FD95D1}"/>
                </a:ext>
              </a:extLst>
            </p:cNvPr>
            <p:cNvSpPr/>
            <p:nvPr/>
          </p:nvSpPr>
          <p:spPr>
            <a:xfrm>
              <a:off x="3641693" y="2712952"/>
              <a:ext cx="215986" cy="177777"/>
            </a:xfrm>
            <a:custGeom>
              <a:avLst/>
              <a:gdLst>
                <a:gd name="connsiteX0" fmla="*/ 44482 w 215986"/>
                <a:gd name="connsiteY0" fmla="*/ 1673 h 177777"/>
                <a:gd name="connsiteX1" fmla="*/ 38132 w 215986"/>
                <a:gd name="connsiteY1" fmla="*/ 52473 h 177777"/>
                <a:gd name="connsiteX2" fmla="*/ 41307 w 215986"/>
                <a:gd name="connsiteY2" fmla="*/ 141373 h 177777"/>
                <a:gd name="connsiteX3" fmla="*/ 60357 w 215986"/>
                <a:gd name="connsiteY3" fmla="*/ 112798 h 177777"/>
                <a:gd name="connsiteX4" fmla="*/ 107982 w 215986"/>
                <a:gd name="connsiteY4" fmla="*/ 176298 h 177777"/>
                <a:gd name="connsiteX5" fmla="*/ 114332 w 215986"/>
                <a:gd name="connsiteY5" fmla="*/ 119148 h 177777"/>
                <a:gd name="connsiteX6" fmla="*/ 215932 w 215986"/>
                <a:gd name="connsiteY6" fmla="*/ 42948 h 177777"/>
                <a:gd name="connsiteX7" fmla="*/ 127032 w 215986"/>
                <a:gd name="connsiteY7" fmla="*/ 115973 h 177777"/>
                <a:gd name="connsiteX8" fmla="*/ 31782 w 215986"/>
                <a:gd name="connsiteY8" fmla="*/ 176298 h 177777"/>
                <a:gd name="connsiteX9" fmla="*/ 34957 w 215986"/>
                <a:gd name="connsiteY9" fmla="*/ 154073 h 177777"/>
                <a:gd name="connsiteX10" fmla="*/ 32 w 215986"/>
                <a:gd name="connsiteY10" fmla="*/ 96923 h 177777"/>
                <a:gd name="connsiteX11" fmla="*/ 28607 w 215986"/>
                <a:gd name="connsiteY11" fmla="*/ 112798 h 177777"/>
                <a:gd name="connsiteX12" fmla="*/ 44482 w 215986"/>
                <a:gd name="connsiteY12" fmla="*/ 1673 h 1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986" h="177777">
                  <a:moveTo>
                    <a:pt x="44482" y="1673"/>
                  </a:moveTo>
                  <a:cubicBezTo>
                    <a:pt x="46069" y="-8381"/>
                    <a:pt x="38661" y="29190"/>
                    <a:pt x="38132" y="52473"/>
                  </a:cubicBezTo>
                  <a:cubicBezTo>
                    <a:pt x="37603" y="75756"/>
                    <a:pt x="37603" y="131319"/>
                    <a:pt x="41307" y="141373"/>
                  </a:cubicBezTo>
                  <a:cubicBezTo>
                    <a:pt x="45011" y="151427"/>
                    <a:pt x="49245" y="106977"/>
                    <a:pt x="60357" y="112798"/>
                  </a:cubicBezTo>
                  <a:cubicBezTo>
                    <a:pt x="71469" y="118619"/>
                    <a:pt x="98986" y="175240"/>
                    <a:pt x="107982" y="176298"/>
                  </a:cubicBezTo>
                  <a:cubicBezTo>
                    <a:pt x="116978" y="177356"/>
                    <a:pt x="96340" y="141373"/>
                    <a:pt x="114332" y="119148"/>
                  </a:cubicBezTo>
                  <a:cubicBezTo>
                    <a:pt x="132324" y="96923"/>
                    <a:pt x="213815" y="43477"/>
                    <a:pt x="215932" y="42948"/>
                  </a:cubicBezTo>
                  <a:cubicBezTo>
                    <a:pt x="218049" y="42419"/>
                    <a:pt x="157724" y="93748"/>
                    <a:pt x="127032" y="115973"/>
                  </a:cubicBezTo>
                  <a:cubicBezTo>
                    <a:pt x="96340" y="138198"/>
                    <a:pt x="47128" y="169948"/>
                    <a:pt x="31782" y="176298"/>
                  </a:cubicBezTo>
                  <a:cubicBezTo>
                    <a:pt x="16436" y="182648"/>
                    <a:pt x="40249" y="167302"/>
                    <a:pt x="34957" y="154073"/>
                  </a:cubicBezTo>
                  <a:cubicBezTo>
                    <a:pt x="29665" y="140844"/>
                    <a:pt x="1090" y="103802"/>
                    <a:pt x="32" y="96923"/>
                  </a:cubicBezTo>
                  <a:cubicBezTo>
                    <a:pt x="-1026" y="90044"/>
                    <a:pt x="24374" y="123911"/>
                    <a:pt x="28607" y="112798"/>
                  </a:cubicBezTo>
                  <a:cubicBezTo>
                    <a:pt x="32840" y="101686"/>
                    <a:pt x="42895" y="11727"/>
                    <a:pt x="44482" y="16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4E0F5C8-FDA3-4A0E-AF49-FAC69211B944}"/>
                </a:ext>
              </a:extLst>
            </p:cNvPr>
            <p:cNvSpPr/>
            <p:nvPr/>
          </p:nvSpPr>
          <p:spPr>
            <a:xfrm>
              <a:off x="3536743" y="2743198"/>
              <a:ext cx="163834" cy="209558"/>
            </a:xfrm>
            <a:custGeom>
              <a:avLst/>
              <a:gdLst>
                <a:gd name="connsiteX0" fmla="*/ 207 w 163834"/>
                <a:gd name="connsiteY0" fmla="*/ 38102 h 209558"/>
                <a:gd name="connsiteX1" fmla="*/ 143082 w 163834"/>
                <a:gd name="connsiteY1" fmla="*/ 158752 h 209558"/>
                <a:gd name="connsiteX2" fmla="*/ 162132 w 163834"/>
                <a:gd name="connsiteY2" fmla="*/ 209552 h 209558"/>
                <a:gd name="connsiteX3" fmla="*/ 158957 w 163834"/>
                <a:gd name="connsiteY3" fmla="*/ 161927 h 209558"/>
                <a:gd name="connsiteX4" fmla="*/ 127207 w 163834"/>
                <a:gd name="connsiteY4" fmla="*/ 114302 h 209558"/>
                <a:gd name="connsiteX5" fmla="*/ 127207 w 163834"/>
                <a:gd name="connsiteY5" fmla="*/ 2 h 209558"/>
                <a:gd name="connsiteX6" fmla="*/ 111332 w 163834"/>
                <a:gd name="connsiteY6" fmla="*/ 111127 h 209558"/>
                <a:gd name="connsiteX7" fmla="*/ 207 w 163834"/>
                <a:gd name="connsiteY7" fmla="*/ 38102 h 20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834" h="209558">
                  <a:moveTo>
                    <a:pt x="207" y="38102"/>
                  </a:moveTo>
                  <a:cubicBezTo>
                    <a:pt x="5499" y="46039"/>
                    <a:pt x="116095" y="130177"/>
                    <a:pt x="143082" y="158752"/>
                  </a:cubicBezTo>
                  <a:cubicBezTo>
                    <a:pt x="170070" y="187327"/>
                    <a:pt x="159486" y="209023"/>
                    <a:pt x="162132" y="209552"/>
                  </a:cubicBezTo>
                  <a:cubicBezTo>
                    <a:pt x="164778" y="210081"/>
                    <a:pt x="164778" y="177802"/>
                    <a:pt x="158957" y="161927"/>
                  </a:cubicBezTo>
                  <a:cubicBezTo>
                    <a:pt x="153136" y="146052"/>
                    <a:pt x="132499" y="141290"/>
                    <a:pt x="127207" y="114302"/>
                  </a:cubicBezTo>
                  <a:cubicBezTo>
                    <a:pt x="121915" y="87315"/>
                    <a:pt x="129853" y="531"/>
                    <a:pt x="127207" y="2"/>
                  </a:cubicBezTo>
                  <a:cubicBezTo>
                    <a:pt x="124561" y="-527"/>
                    <a:pt x="130382" y="103719"/>
                    <a:pt x="111332" y="111127"/>
                  </a:cubicBezTo>
                  <a:cubicBezTo>
                    <a:pt x="92282" y="118535"/>
                    <a:pt x="-5085" y="30165"/>
                    <a:pt x="207" y="38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AC0D15BA-5D03-A85C-644A-B11333DA1C16}"/>
                </a:ext>
              </a:extLst>
            </p:cNvPr>
            <p:cNvSpPr/>
            <p:nvPr/>
          </p:nvSpPr>
          <p:spPr>
            <a:xfrm>
              <a:off x="4305046" y="2724125"/>
              <a:ext cx="101956" cy="374699"/>
            </a:xfrm>
            <a:custGeom>
              <a:avLst/>
              <a:gdLst>
                <a:gd name="connsiteX0" fmla="*/ 254 w 101956"/>
                <a:gd name="connsiteY0" fmla="*/ 6375 h 374699"/>
                <a:gd name="connsiteX1" fmla="*/ 28829 w 101956"/>
                <a:gd name="connsiteY1" fmla="*/ 165125 h 374699"/>
                <a:gd name="connsiteX2" fmla="*/ 25654 w 101956"/>
                <a:gd name="connsiteY2" fmla="*/ 317525 h 374699"/>
                <a:gd name="connsiteX3" fmla="*/ 28829 w 101956"/>
                <a:gd name="connsiteY3" fmla="*/ 231800 h 374699"/>
                <a:gd name="connsiteX4" fmla="*/ 28829 w 101956"/>
                <a:gd name="connsiteY4" fmla="*/ 374675 h 374699"/>
                <a:gd name="connsiteX5" fmla="*/ 60579 w 101956"/>
                <a:gd name="connsiteY5" fmla="*/ 219100 h 374699"/>
                <a:gd name="connsiteX6" fmla="*/ 101854 w 101956"/>
                <a:gd name="connsiteY6" fmla="*/ 25 h 374699"/>
                <a:gd name="connsiteX7" fmla="*/ 47879 w 101956"/>
                <a:gd name="connsiteY7" fmla="*/ 203225 h 374699"/>
                <a:gd name="connsiteX8" fmla="*/ 254 w 101956"/>
                <a:gd name="connsiteY8" fmla="*/ 6375 h 37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56" h="374699">
                  <a:moveTo>
                    <a:pt x="254" y="6375"/>
                  </a:moveTo>
                  <a:cubicBezTo>
                    <a:pt x="-2921" y="25"/>
                    <a:pt x="24596" y="113267"/>
                    <a:pt x="28829" y="165125"/>
                  </a:cubicBezTo>
                  <a:cubicBezTo>
                    <a:pt x="33062" y="216983"/>
                    <a:pt x="25654" y="306413"/>
                    <a:pt x="25654" y="317525"/>
                  </a:cubicBezTo>
                  <a:cubicBezTo>
                    <a:pt x="25654" y="328637"/>
                    <a:pt x="28300" y="222275"/>
                    <a:pt x="28829" y="231800"/>
                  </a:cubicBezTo>
                  <a:cubicBezTo>
                    <a:pt x="29358" y="241325"/>
                    <a:pt x="23537" y="376792"/>
                    <a:pt x="28829" y="374675"/>
                  </a:cubicBezTo>
                  <a:cubicBezTo>
                    <a:pt x="34121" y="372558"/>
                    <a:pt x="48408" y="281542"/>
                    <a:pt x="60579" y="219100"/>
                  </a:cubicBezTo>
                  <a:cubicBezTo>
                    <a:pt x="72750" y="156658"/>
                    <a:pt x="103971" y="2671"/>
                    <a:pt x="101854" y="25"/>
                  </a:cubicBezTo>
                  <a:cubicBezTo>
                    <a:pt x="99737" y="-2621"/>
                    <a:pt x="63754" y="199521"/>
                    <a:pt x="47879" y="203225"/>
                  </a:cubicBezTo>
                  <a:cubicBezTo>
                    <a:pt x="32004" y="206929"/>
                    <a:pt x="3429" y="12725"/>
                    <a:pt x="254" y="6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7197BCA-6432-5D74-AA2E-3C38804B9E41}"/>
                </a:ext>
              </a:extLst>
            </p:cNvPr>
            <p:cNvSpPr/>
            <p:nvPr/>
          </p:nvSpPr>
          <p:spPr>
            <a:xfrm>
              <a:off x="4171950" y="2387600"/>
              <a:ext cx="228607" cy="122063"/>
            </a:xfrm>
            <a:custGeom>
              <a:avLst/>
              <a:gdLst>
                <a:gd name="connsiteX0" fmla="*/ 0 w 228607"/>
                <a:gd name="connsiteY0" fmla="*/ 0 h 122063"/>
                <a:gd name="connsiteX1" fmla="*/ 101600 w 228607"/>
                <a:gd name="connsiteY1" fmla="*/ 53975 h 122063"/>
                <a:gd name="connsiteX2" fmla="*/ 104775 w 228607"/>
                <a:gd name="connsiteY2" fmla="*/ 25400 h 122063"/>
                <a:gd name="connsiteX3" fmla="*/ 193675 w 228607"/>
                <a:gd name="connsiteY3" fmla="*/ 98425 h 122063"/>
                <a:gd name="connsiteX4" fmla="*/ 174625 w 228607"/>
                <a:gd name="connsiteY4" fmla="*/ 85725 h 122063"/>
                <a:gd name="connsiteX5" fmla="*/ 104775 w 228607"/>
                <a:gd name="connsiteY5" fmla="*/ 111125 h 122063"/>
                <a:gd name="connsiteX6" fmla="*/ 184150 w 228607"/>
                <a:gd name="connsiteY6" fmla="*/ 95250 h 122063"/>
                <a:gd name="connsiteX7" fmla="*/ 228600 w 228607"/>
                <a:gd name="connsiteY7" fmla="*/ 120650 h 122063"/>
                <a:gd name="connsiteX8" fmla="*/ 187325 w 228607"/>
                <a:gd name="connsiteY8" fmla="*/ 44450 h 122063"/>
                <a:gd name="connsiteX9" fmla="*/ 136525 w 228607"/>
                <a:gd name="connsiteY9" fmla="*/ 34925 h 122063"/>
                <a:gd name="connsiteX10" fmla="*/ 0 w 228607"/>
                <a:gd name="connsiteY10" fmla="*/ 0 h 12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607" h="122063">
                  <a:moveTo>
                    <a:pt x="0" y="0"/>
                  </a:moveTo>
                  <a:cubicBezTo>
                    <a:pt x="42069" y="24871"/>
                    <a:pt x="84138" y="49742"/>
                    <a:pt x="101600" y="53975"/>
                  </a:cubicBezTo>
                  <a:cubicBezTo>
                    <a:pt x="119062" y="58208"/>
                    <a:pt x="89429" y="17992"/>
                    <a:pt x="104775" y="25400"/>
                  </a:cubicBezTo>
                  <a:cubicBezTo>
                    <a:pt x="120121" y="32808"/>
                    <a:pt x="193675" y="98425"/>
                    <a:pt x="193675" y="98425"/>
                  </a:cubicBezTo>
                  <a:cubicBezTo>
                    <a:pt x="205317" y="108479"/>
                    <a:pt x="189442" y="83608"/>
                    <a:pt x="174625" y="85725"/>
                  </a:cubicBezTo>
                  <a:cubicBezTo>
                    <a:pt x="159808" y="87842"/>
                    <a:pt x="103188" y="109538"/>
                    <a:pt x="104775" y="111125"/>
                  </a:cubicBezTo>
                  <a:cubicBezTo>
                    <a:pt x="106362" y="112712"/>
                    <a:pt x="163513" y="93663"/>
                    <a:pt x="184150" y="95250"/>
                  </a:cubicBezTo>
                  <a:cubicBezTo>
                    <a:pt x="204787" y="96837"/>
                    <a:pt x="228071" y="129117"/>
                    <a:pt x="228600" y="120650"/>
                  </a:cubicBezTo>
                  <a:cubicBezTo>
                    <a:pt x="229129" y="112183"/>
                    <a:pt x="202671" y="58738"/>
                    <a:pt x="187325" y="44450"/>
                  </a:cubicBezTo>
                  <a:cubicBezTo>
                    <a:pt x="171979" y="30163"/>
                    <a:pt x="136525" y="34925"/>
                    <a:pt x="136525" y="349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28460AD3-0ACC-8849-6455-3771FAA57822}"/>
                </a:ext>
              </a:extLst>
            </p:cNvPr>
            <p:cNvSpPr/>
            <p:nvPr/>
          </p:nvSpPr>
          <p:spPr>
            <a:xfrm>
              <a:off x="3487495" y="2346280"/>
              <a:ext cx="100892" cy="389726"/>
            </a:xfrm>
            <a:custGeom>
              <a:avLst/>
              <a:gdLst>
                <a:gd name="connsiteX0" fmla="*/ 100255 w 100892"/>
                <a:gd name="connsiteY0" fmla="*/ 45 h 389726"/>
                <a:gd name="connsiteX1" fmla="*/ 43105 w 100892"/>
                <a:gd name="connsiteY1" fmla="*/ 174670 h 389726"/>
                <a:gd name="connsiteX2" fmla="*/ 20880 w 100892"/>
                <a:gd name="connsiteY2" fmla="*/ 387395 h 389726"/>
                <a:gd name="connsiteX3" fmla="*/ 39930 w 100892"/>
                <a:gd name="connsiteY3" fmla="*/ 273095 h 389726"/>
                <a:gd name="connsiteX4" fmla="*/ 39930 w 100892"/>
                <a:gd name="connsiteY4" fmla="*/ 44495 h 389726"/>
                <a:gd name="connsiteX5" fmla="*/ 1830 w 100892"/>
                <a:gd name="connsiteY5" fmla="*/ 190545 h 389726"/>
                <a:gd name="connsiteX6" fmla="*/ 100255 w 100892"/>
                <a:gd name="connsiteY6" fmla="*/ 45 h 38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892" h="389726">
                  <a:moveTo>
                    <a:pt x="100255" y="45"/>
                  </a:moveTo>
                  <a:cubicBezTo>
                    <a:pt x="107134" y="-2601"/>
                    <a:pt x="56334" y="110112"/>
                    <a:pt x="43105" y="174670"/>
                  </a:cubicBezTo>
                  <a:cubicBezTo>
                    <a:pt x="29876" y="239228"/>
                    <a:pt x="21409" y="370991"/>
                    <a:pt x="20880" y="387395"/>
                  </a:cubicBezTo>
                  <a:cubicBezTo>
                    <a:pt x="20351" y="403799"/>
                    <a:pt x="36755" y="330245"/>
                    <a:pt x="39930" y="273095"/>
                  </a:cubicBezTo>
                  <a:cubicBezTo>
                    <a:pt x="43105" y="215945"/>
                    <a:pt x="46280" y="58253"/>
                    <a:pt x="39930" y="44495"/>
                  </a:cubicBezTo>
                  <a:cubicBezTo>
                    <a:pt x="33580" y="30737"/>
                    <a:pt x="-9283" y="198483"/>
                    <a:pt x="1830" y="190545"/>
                  </a:cubicBezTo>
                  <a:cubicBezTo>
                    <a:pt x="12942" y="182608"/>
                    <a:pt x="93376" y="2691"/>
                    <a:pt x="100255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CFDB4EE2-71DC-90D2-3846-063218302090}"/>
                </a:ext>
              </a:extLst>
            </p:cNvPr>
            <p:cNvSpPr/>
            <p:nvPr/>
          </p:nvSpPr>
          <p:spPr>
            <a:xfrm>
              <a:off x="4216297" y="2009340"/>
              <a:ext cx="222715" cy="309876"/>
            </a:xfrm>
            <a:custGeom>
              <a:avLst/>
              <a:gdLst>
                <a:gd name="connsiteX0" fmla="*/ 103 w 222715"/>
                <a:gd name="connsiteY0" fmla="*/ 3610 h 309876"/>
                <a:gd name="connsiteX1" fmla="*/ 120753 w 222715"/>
                <a:gd name="connsiteY1" fmla="*/ 159185 h 309876"/>
                <a:gd name="connsiteX2" fmla="*/ 114403 w 222715"/>
                <a:gd name="connsiteY2" fmla="*/ 102035 h 309876"/>
                <a:gd name="connsiteX3" fmla="*/ 222353 w 222715"/>
                <a:gd name="connsiteY3" fmla="*/ 308410 h 309876"/>
                <a:gd name="connsiteX4" fmla="*/ 146153 w 222715"/>
                <a:gd name="connsiteY4" fmla="*/ 184585 h 309876"/>
                <a:gd name="connsiteX5" fmla="*/ 57253 w 222715"/>
                <a:gd name="connsiteY5" fmla="*/ 435 h 309876"/>
                <a:gd name="connsiteX6" fmla="*/ 98528 w 222715"/>
                <a:gd name="connsiteY6" fmla="*/ 130610 h 309876"/>
                <a:gd name="connsiteX7" fmla="*/ 103 w 222715"/>
                <a:gd name="connsiteY7" fmla="*/ 3610 h 30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715" h="309876">
                  <a:moveTo>
                    <a:pt x="103" y="3610"/>
                  </a:moveTo>
                  <a:cubicBezTo>
                    <a:pt x="3807" y="8372"/>
                    <a:pt x="101703" y="142781"/>
                    <a:pt x="120753" y="159185"/>
                  </a:cubicBezTo>
                  <a:cubicBezTo>
                    <a:pt x="139803" y="175589"/>
                    <a:pt x="97470" y="77164"/>
                    <a:pt x="114403" y="102035"/>
                  </a:cubicBezTo>
                  <a:cubicBezTo>
                    <a:pt x="131336" y="126906"/>
                    <a:pt x="217061" y="294652"/>
                    <a:pt x="222353" y="308410"/>
                  </a:cubicBezTo>
                  <a:cubicBezTo>
                    <a:pt x="227645" y="322168"/>
                    <a:pt x="173670" y="235914"/>
                    <a:pt x="146153" y="184585"/>
                  </a:cubicBezTo>
                  <a:cubicBezTo>
                    <a:pt x="118636" y="133256"/>
                    <a:pt x="65191" y="9431"/>
                    <a:pt x="57253" y="435"/>
                  </a:cubicBezTo>
                  <a:cubicBezTo>
                    <a:pt x="49316" y="-8561"/>
                    <a:pt x="103820" y="124789"/>
                    <a:pt x="98528" y="130610"/>
                  </a:cubicBezTo>
                  <a:cubicBezTo>
                    <a:pt x="93236" y="136431"/>
                    <a:pt x="-3601" y="-1152"/>
                    <a:pt x="103" y="36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D67E4661-AB50-0EFC-F691-4027D71EAF5E}"/>
                </a:ext>
              </a:extLst>
            </p:cNvPr>
            <p:cNvSpPr/>
            <p:nvPr/>
          </p:nvSpPr>
          <p:spPr>
            <a:xfrm>
              <a:off x="4396810" y="2270061"/>
              <a:ext cx="64084" cy="305188"/>
            </a:xfrm>
            <a:custGeom>
              <a:avLst/>
              <a:gdLst>
                <a:gd name="connsiteX0" fmla="*/ 565 w 64084"/>
                <a:gd name="connsiteY0" fmla="*/ 64 h 305188"/>
                <a:gd name="connsiteX1" fmla="*/ 6915 w 64084"/>
                <a:gd name="connsiteY1" fmla="*/ 130239 h 305188"/>
                <a:gd name="connsiteX2" fmla="*/ 10090 w 64084"/>
                <a:gd name="connsiteY2" fmla="*/ 104839 h 305188"/>
                <a:gd name="connsiteX3" fmla="*/ 10090 w 64084"/>
                <a:gd name="connsiteY3" fmla="*/ 196914 h 305188"/>
                <a:gd name="connsiteX4" fmla="*/ 64065 w 64084"/>
                <a:gd name="connsiteY4" fmla="*/ 304864 h 305188"/>
                <a:gd name="connsiteX5" fmla="*/ 16440 w 64084"/>
                <a:gd name="connsiteY5" fmla="*/ 225489 h 305188"/>
                <a:gd name="connsiteX6" fmla="*/ 29140 w 64084"/>
                <a:gd name="connsiteY6" fmla="*/ 92139 h 305188"/>
                <a:gd name="connsiteX7" fmla="*/ 22790 w 64084"/>
                <a:gd name="connsiteY7" fmla="*/ 149289 h 305188"/>
                <a:gd name="connsiteX8" fmla="*/ 565 w 64084"/>
                <a:gd name="connsiteY8" fmla="*/ 64 h 30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084" h="305188">
                  <a:moveTo>
                    <a:pt x="565" y="64"/>
                  </a:moveTo>
                  <a:cubicBezTo>
                    <a:pt x="-2081" y="-3111"/>
                    <a:pt x="5328" y="112777"/>
                    <a:pt x="6915" y="130239"/>
                  </a:cubicBezTo>
                  <a:cubicBezTo>
                    <a:pt x="8502" y="147701"/>
                    <a:pt x="9561" y="93727"/>
                    <a:pt x="10090" y="104839"/>
                  </a:cubicBezTo>
                  <a:cubicBezTo>
                    <a:pt x="10619" y="115951"/>
                    <a:pt x="1094" y="163577"/>
                    <a:pt x="10090" y="196914"/>
                  </a:cubicBezTo>
                  <a:cubicBezTo>
                    <a:pt x="19086" y="230251"/>
                    <a:pt x="63007" y="300102"/>
                    <a:pt x="64065" y="304864"/>
                  </a:cubicBezTo>
                  <a:cubicBezTo>
                    <a:pt x="65123" y="309626"/>
                    <a:pt x="22261" y="260943"/>
                    <a:pt x="16440" y="225489"/>
                  </a:cubicBezTo>
                  <a:cubicBezTo>
                    <a:pt x="10619" y="190035"/>
                    <a:pt x="28082" y="104839"/>
                    <a:pt x="29140" y="92139"/>
                  </a:cubicBezTo>
                  <a:cubicBezTo>
                    <a:pt x="30198" y="79439"/>
                    <a:pt x="25436" y="161460"/>
                    <a:pt x="22790" y="149289"/>
                  </a:cubicBezTo>
                  <a:cubicBezTo>
                    <a:pt x="20144" y="137118"/>
                    <a:pt x="3211" y="3239"/>
                    <a:pt x="565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E1779382-A1FB-F912-3B02-5E12AA4CDE51}"/>
                </a:ext>
              </a:extLst>
            </p:cNvPr>
            <p:cNvSpPr/>
            <p:nvPr/>
          </p:nvSpPr>
          <p:spPr>
            <a:xfrm>
              <a:off x="4342407" y="2495432"/>
              <a:ext cx="120097" cy="642195"/>
            </a:xfrm>
            <a:custGeom>
              <a:avLst/>
              <a:gdLst>
                <a:gd name="connsiteX0" fmla="*/ 64493 w 120097"/>
                <a:gd name="connsiteY0" fmla="*/ 118 h 642195"/>
                <a:gd name="connsiteX1" fmla="*/ 83543 w 120097"/>
                <a:gd name="connsiteY1" fmla="*/ 196968 h 642195"/>
                <a:gd name="connsiteX2" fmla="*/ 89893 w 120097"/>
                <a:gd name="connsiteY2" fmla="*/ 168393 h 642195"/>
                <a:gd name="connsiteX3" fmla="*/ 77193 w 120097"/>
                <a:gd name="connsiteY3" fmla="*/ 308093 h 642195"/>
                <a:gd name="connsiteX4" fmla="*/ 105768 w 120097"/>
                <a:gd name="connsiteY4" fmla="*/ 247768 h 642195"/>
                <a:gd name="connsiteX5" fmla="*/ 67668 w 120097"/>
                <a:gd name="connsiteY5" fmla="*/ 358893 h 642195"/>
                <a:gd name="connsiteX6" fmla="*/ 7343 w 120097"/>
                <a:gd name="connsiteY6" fmla="*/ 517643 h 642195"/>
                <a:gd name="connsiteX7" fmla="*/ 4168 w 120097"/>
                <a:gd name="connsiteY7" fmla="*/ 641468 h 642195"/>
                <a:gd name="connsiteX8" fmla="*/ 35918 w 120097"/>
                <a:gd name="connsiteY8" fmla="*/ 460493 h 642195"/>
                <a:gd name="connsiteX9" fmla="*/ 115293 w 120097"/>
                <a:gd name="connsiteY9" fmla="*/ 190618 h 642195"/>
                <a:gd name="connsiteX10" fmla="*/ 108943 w 120097"/>
                <a:gd name="connsiteY10" fmla="*/ 117593 h 642195"/>
                <a:gd name="connsiteX11" fmla="*/ 89893 w 120097"/>
                <a:gd name="connsiteY11" fmla="*/ 228718 h 642195"/>
                <a:gd name="connsiteX12" fmla="*/ 64493 w 120097"/>
                <a:gd name="connsiteY12" fmla="*/ 118 h 64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097" h="642195">
                  <a:moveTo>
                    <a:pt x="64493" y="118"/>
                  </a:moveTo>
                  <a:cubicBezTo>
                    <a:pt x="63435" y="-5173"/>
                    <a:pt x="79310" y="168922"/>
                    <a:pt x="83543" y="196968"/>
                  </a:cubicBezTo>
                  <a:cubicBezTo>
                    <a:pt x="87776" y="225014"/>
                    <a:pt x="90951" y="149872"/>
                    <a:pt x="89893" y="168393"/>
                  </a:cubicBezTo>
                  <a:cubicBezTo>
                    <a:pt x="88835" y="186914"/>
                    <a:pt x="74547" y="294864"/>
                    <a:pt x="77193" y="308093"/>
                  </a:cubicBezTo>
                  <a:cubicBezTo>
                    <a:pt x="79839" y="321322"/>
                    <a:pt x="107355" y="239301"/>
                    <a:pt x="105768" y="247768"/>
                  </a:cubicBezTo>
                  <a:cubicBezTo>
                    <a:pt x="104181" y="256235"/>
                    <a:pt x="84072" y="313914"/>
                    <a:pt x="67668" y="358893"/>
                  </a:cubicBezTo>
                  <a:cubicBezTo>
                    <a:pt x="51264" y="403872"/>
                    <a:pt x="17926" y="470547"/>
                    <a:pt x="7343" y="517643"/>
                  </a:cubicBezTo>
                  <a:cubicBezTo>
                    <a:pt x="-3240" y="564739"/>
                    <a:pt x="-595" y="650993"/>
                    <a:pt x="4168" y="641468"/>
                  </a:cubicBezTo>
                  <a:cubicBezTo>
                    <a:pt x="8931" y="631943"/>
                    <a:pt x="17397" y="535635"/>
                    <a:pt x="35918" y="460493"/>
                  </a:cubicBezTo>
                  <a:cubicBezTo>
                    <a:pt x="54439" y="385351"/>
                    <a:pt x="103122" y="247768"/>
                    <a:pt x="115293" y="190618"/>
                  </a:cubicBezTo>
                  <a:cubicBezTo>
                    <a:pt x="127464" y="133468"/>
                    <a:pt x="113176" y="111243"/>
                    <a:pt x="108943" y="117593"/>
                  </a:cubicBezTo>
                  <a:cubicBezTo>
                    <a:pt x="104710" y="123943"/>
                    <a:pt x="95185" y="241418"/>
                    <a:pt x="89893" y="228718"/>
                  </a:cubicBezTo>
                  <a:cubicBezTo>
                    <a:pt x="84601" y="216018"/>
                    <a:pt x="65551" y="5409"/>
                    <a:pt x="64493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ADAC858F-B655-1C75-6E51-159A4C8C780A}"/>
                </a:ext>
              </a:extLst>
            </p:cNvPr>
            <p:cNvSpPr/>
            <p:nvPr/>
          </p:nvSpPr>
          <p:spPr>
            <a:xfrm>
              <a:off x="4105171" y="2727267"/>
              <a:ext cx="211858" cy="279533"/>
            </a:xfrm>
            <a:custGeom>
              <a:avLst/>
              <a:gdLst>
                <a:gd name="connsiteX0" fmla="*/ 104 w 211858"/>
                <a:gd name="connsiteY0" fmla="*/ 231833 h 279533"/>
                <a:gd name="connsiteX1" fmla="*/ 203304 w 211858"/>
                <a:gd name="connsiteY1" fmla="*/ 279458 h 279533"/>
                <a:gd name="connsiteX2" fmla="*/ 168379 w 211858"/>
                <a:gd name="connsiteY2" fmla="*/ 241358 h 279533"/>
                <a:gd name="connsiteX3" fmla="*/ 117579 w 211858"/>
                <a:gd name="connsiteY3" fmla="*/ 184208 h 279533"/>
                <a:gd name="connsiteX4" fmla="*/ 152504 w 211858"/>
                <a:gd name="connsiteY4" fmla="*/ 58 h 279533"/>
                <a:gd name="connsiteX5" fmla="*/ 114404 w 211858"/>
                <a:gd name="connsiteY5" fmla="*/ 165158 h 279533"/>
                <a:gd name="connsiteX6" fmla="*/ 149329 w 211858"/>
                <a:gd name="connsiteY6" fmla="*/ 244533 h 279533"/>
                <a:gd name="connsiteX7" fmla="*/ 174729 w 211858"/>
                <a:gd name="connsiteY7" fmla="*/ 257233 h 279533"/>
                <a:gd name="connsiteX8" fmla="*/ 104 w 211858"/>
                <a:gd name="connsiteY8" fmla="*/ 231833 h 27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858" h="279533">
                  <a:moveTo>
                    <a:pt x="104" y="231833"/>
                  </a:moveTo>
                  <a:cubicBezTo>
                    <a:pt x="4866" y="235537"/>
                    <a:pt x="175258" y="277871"/>
                    <a:pt x="203304" y="279458"/>
                  </a:cubicBezTo>
                  <a:cubicBezTo>
                    <a:pt x="231350" y="281045"/>
                    <a:pt x="182667" y="257233"/>
                    <a:pt x="168379" y="241358"/>
                  </a:cubicBezTo>
                  <a:cubicBezTo>
                    <a:pt x="154092" y="225483"/>
                    <a:pt x="120225" y="224425"/>
                    <a:pt x="117579" y="184208"/>
                  </a:cubicBezTo>
                  <a:cubicBezTo>
                    <a:pt x="114933" y="143991"/>
                    <a:pt x="153033" y="3233"/>
                    <a:pt x="152504" y="58"/>
                  </a:cubicBezTo>
                  <a:cubicBezTo>
                    <a:pt x="151975" y="-3117"/>
                    <a:pt x="114933" y="124412"/>
                    <a:pt x="114404" y="165158"/>
                  </a:cubicBezTo>
                  <a:cubicBezTo>
                    <a:pt x="113875" y="205904"/>
                    <a:pt x="139275" y="229187"/>
                    <a:pt x="149329" y="244533"/>
                  </a:cubicBezTo>
                  <a:cubicBezTo>
                    <a:pt x="159383" y="259879"/>
                    <a:pt x="194308" y="258820"/>
                    <a:pt x="174729" y="257233"/>
                  </a:cubicBezTo>
                  <a:cubicBezTo>
                    <a:pt x="155150" y="255646"/>
                    <a:pt x="-4658" y="228129"/>
                    <a:pt x="104" y="2318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1EAEAF43-640B-2535-8A6A-C9BADD82BD5B}"/>
                </a:ext>
              </a:extLst>
            </p:cNvPr>
            <p:cNvSpPr/>
            <p:nvPr/>
          </p:nvSpPr>
          <p:spPr>
            <a:xfrm>
              <a:off x="4044713" y="2097965"/>
              <a:ext cx="111861" cy="204934"/>
            </a:xfrm>
            <a:custGeom>
              <a:avLst/>
              <a:gdLst>
                <a:gd name="connsiteX0" fmla="*/ 111362 w 111861"/>
                <a:gd name="connsiteY0" fmla="*/ 105485 h 204934"/>
                <a:gd name="connsiteX1" fmla="*/ 60562 w 111861"/>
                <a:gd name="connsiteY1" fmla="*/ 137235 h 204934"/>
                <a:gd name="connsiteX2" fmla="*/ 3412 w 111861"/>
                <a:gd name="connsiteY2" fmla="*/ 203910 h 204934"/>
                <a:gd name="connsiteX3" fmla="*/ 25637 w 111861"/>
                <a:gd name="connsiteY3" fmla="*/ 172160 h 204934"/>
                <a:gd name="connsiteX4" fmla="*/ 237 w 111861"/>
                <a:gd name="connsiteY4" fmla="*/ 99135 h 204934"/>
                <a:gd name="connsiteX5" fmla="*/ 12937 w 111861"/>
                <a:gd name="connsiteY5" fmla="*/ 710 h 204934"/>
                <a:gd name="connsiteX6" fmla="*/ 12937 w 111861"/>
                <a:gd name="connsiteY6" fmla="*/ 153110 h 204934"/>
                <a:gd name="connsiteX7" fmla="*/ 16112 w 111861"/>
                <a:gd name="connsiteY7" fmla="*/ 191210 h 204934"/>
                <a:gd name="connsiteX8" fmla="*/ 76437 w 111861"/>
                <a:gd name="connsiteY8" fmla="*/ 153110 h 204934"/>
                <a:gd name="connsiteX9" fmla="*/ 28812 w 111861"/>
                <a:gd name="connsiteY9" fmla="*/ 172160 h 204934"/>
                <a:gd name="connsiteX10" fmla="*/ 111362 w 111861"/>
                <a:gd name="connsiteY10" fmla="*/ 105485 h 20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861" h="204934">
                  <a:moveTo>
                    <a:pt x="111362" y="105485"/>
                  </a:moveTo>
                  <a:cubicBezTo>
                    <a:pt x="116654" y="99664"/>
                    <a:pt x="78554" y="120831"/>
                    <a:pt x="60562" y="137235"/>
                  </a:cubicBezTo>
                  <a:cubicBezTo>
                    <a:pt x="42570" y="153639"/>
                    <a:pt x="9233" y="198089"/>
                    <a:pt x="3412" y="203910"/>
                  </a:cubicBezTo>
                  <a:cubicBezTo>
                    <a:pt x="-2409" y="209731"/>
                    <a:pt x="26166" y="189622"/>
                    <a:pt x="25637" y="172160"/>
                  </a:cubicBezTo>
                  <a:cubicBezTo>
                    <a:pt x="25108" y="154698"/>
                    <a:pt x="2354" y="127710"/>
                    <a:pt x="237" y="99135"/>
                  </a:cubicBezTo>
                  <a:cubicBezTo>
                    <a:pt x="-1880" y="70560"/>
                    <a:pt x="10820" y="-8286"/>
                    <a:pt x="12937" y="710"/>
                  </a:cubicBezTo>
                  <a:cubicBezTo>
                    <a:pt x="15054" y="9706"/>
                    <a:pt x="12408" y="121360"/>
                    <a:pt x="12937" y="153110"/>
                  </a:cubicBezTo>
                  <a:cubicBezTo>
                    <a:pt x="13466" y="184860"/>
                    <a:pt x="5529" y="191210"/>
                    <a:pt x="16112" y="191210"/>
                  </a:cubicBezTo>
                  <a:cubicBezTo>
                    <a:pt x="26695" y="191210"/>
                    <a:pt x="74320" y="156285"/>
                    <a:pt x="76437" y="153110"/>
                  </a:cubicBezTo>
                  <a:cubicBezTo>
                    <a:pt x="78554" y="149935"/>
                    <a:pt x="27754" y="177451"/>
                    <a:pt x="28812" y="172160"/>
                  </a:cubicBezTo>
                  <a:cubicBezTo>
                    <a:pt x="29870" y="166869"/>
                    <a:pt x="106070" y="111306"/>
                    <a:pt x="111362" y="105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8C7D27A2-80D7-DC08-0A31-62D39573AED8}"/>
                </a:ext>
              </a:extLst>
            </p:cNvPr>
            <p:cNvSpPr/>
            <p:nvPr/>
          </p:nvSpPr>
          <p:spPr>
            <a:xfrm>
              <a:off x="4127430" y="2371725"/>
              <a:ext cx="206023" cy="111364"/>
            </a:xfrm>
            <a:custGeom>
              <a:avLst/>
              <a:gdLst>
                <a:gd name="connsiteX0" fmla="*/ 70 w 206023"/>
                <a:gd name="connsiteY0" fmla="*/ 0 h 111364"/>
                <a:gd name="connsiteX1" fmla="*/ 127070 w 206023"/>
                <a:gd name="connsiteY1" fmla="*/ 98425 h 111364"/>
                <a:gd name="connsiteX2" fmla="*/ 104845 w 206023"/>
                <a:gd name="connsiteY2" fmla="*/ 76200 h 111364"/>
                <a:gd name="connsiteX3" fmla="*/ 203270 w 206023"/>
                <a:gd name="connsiteY3" fmla="*/ 111125 h 111364"/>
                <a:gd name="connsiteX4" fmla="*/ 168345 w 206023"/>
                <a:gd name="connsiteY4" fmla="*/ 92075 h 111364"/>
                <a:gd name="connsiteX5" fmla="*/ 60395 w 206023"/>
                <a:gd name="connsiteY5" fmla="*/ 101600 h 111364"/>
                <a:gd name="connsiteX6" fmla="*/ 108020 w 206023"/>
                <a:gd name="connsiteY6" fmla="*/ 98425 h 111364"/>
                <a:gd name="connsiteX7" fmla="*/ 70 w 206023"/>
                <a:gd name="connsiteY7" fmla="*/ 0 h 11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023" h="111364">
                  <a:moveTo>
                    <a:pt x="70" y="0"/>
                  </a:moveTo>
                  <a:cubicBezTo>
                    <a:pt x="3245" y="0"/>
                    <a:pt x="109608" y="85725"/>
                    <a:pt x="127070" y="98425"/>
                  </a:cubicBezTo>
                  <a:cubicBezTo>
                    <a:pt x="144533" y="111125"/>
                    <a:pt x="92145" y="74083"/>
                    <a:pt x="104845" y="76200"/>
                  </a:cubicBezTo>
                  <a:cubicBezTo>
                    <a:pt x="117545" y="78317"/>
                    <a:pt x="192687" y="108479"/>
                    <a:pt x="203270" y="111125"/>
                  </a:cubicBezTo>
                  <a:cubicBezTo>
                    <a:pt x="213853" y="113771"/>
                    <a:pt x="192158" y="93663"/>
                    <a:pt x="168345" y="92075"/>
                  </a:cubicBezTo>
                  <a:cubicBezTo>
                    <a:pt x="144532" y="90487"/>
                    <a:pt x="70449" y="100542"/>
                    <a:pt x="60395" y="101600"/>
                  </a:cubicBezTo>
                  <a:cubicBezTo>
                    <a:pt x="50341" y="102658"/>
                    <a:pt x="113312" y="110067"/>
                    <a:pt x="108020" y="98425"/>
                  </a:cubicBezTo>
                  <a:cubicBezTo>
                    <a:pt x="102728" y="86783"/>
                    <a:pt x="-3105" y="0"/>
                    <a:pt x="7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BEB19699-EE80-DA14-293C-CDA6982B3C13}"/>
                </a:ext>
              </a:extLst>
            </p:cNvPr>
            <p:cNvSpPr/>
            <p:nvPr/>
          </p:nvSpPr>
          <p:spPr>
            <a:xfrm>
              <a:off x="3609543" y="2314898"/>
              <a:ext cx="29024" cy="274128"/>
            </a:xfrm>
            <a:custGeom>
              <a:avLst/>
              <a:gdLst>
                <a:gd name="connsiteX0" fmla="*/ 29007 w 29024"/>
                <a:gd name="connsiteY0" fmla="*/ 6027 h 274128"/>
                <a:gd name="connsiteX1" fmla="*/ 13132 w 29024"/>
                <a:gd name="connsiteY1" fmla="*/ 85402 h 274128"/>
                <a:gd name="connsiteX2" fmla="*/ 432 w 29024"/>
                <a:gd name="connsiteY2" fmla="*/ 272727 h 274128"/>
                <a:gd name="connsiteX3" fmla="*/ 3607 w 29024"/>
                <a:gd name="connsiteY3" fmla="*/ 174302 h 274128"/>
                <a:gd name="connsiteX4" fmla="*/ 9957 w 29024"/>
                <a:gd name="connsiteY4" fmla="*/ 237802 h 274128"/>
                <a:gd name="connsiteX5" fmla="*/ 29007 w 29024"/>
                <a:gd name="connsiteY5" fmla="*/ 6027 h 27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24" h="274128">
                  <a:moveTo>
                    <a:pt x="29007" y="6027"/>
                  </a:moveTo>
                  <a:cubicBezTo>
                    <a:pt x="29536" y="-19373"/>
                    <a:pt x="17894" y="40952"/>
                    <a:pt x="13132" y="85402"/>
                  </a:cubicBezTo>
                  <a:cubicBezTo>
                    <a:pt x="8369" y="129852"/>
                    <a:pt x="2019" y="257910"/>
                    <a:pt x="432" y="272727"/>
                  </a:cubicBezTo>
                  <a:cubicBezTo>
                    <a:pt x="-1155" y="287544"/>
                    <a:pt x="2019" y="180123"/>
                    <a:pt x="3607" y="174302"/>
                  </a:cubicBezTo>
                  <a:cubicBezTo>
                    <a:pt x="5194" y="168481"/>
                    <a:pt x="5195" y="263202"/>
                    <a:pt x="9957" y="237802"/>
                  </a:cubicBezTo>
                  <a:cubicBezTo>
                    <a:pt x="14719" y="212402"/>
                    <a:pt x="28478" y="31427"/>
                    <a:pt x="29007" y="6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4CFAB186-27F9-58E3-E4EB-53D7D7AA7A25}"/>
                </a:ext>
              </a:extLst>
            </p:cNvPr>
            <p:cNvSpPr/>
            <p:nvPr/>
          </p:nvSpPr>
          <p:spPr>
            <a:xfrm>
              <a:off x="4060729" y="2990634"/>
              <a:ext cx="309067" cy="257450"/>
            </a:xfrm>
            <a:custGeom>
              <a:avLst/>
              <a:gdLst>
                <a:gd name="connsiteX0" fmla="*/ 28671 w 309067"/>
                <a:gd name="connsiteY0" fmla="*/ 216 h 257450"/>
                <a:gd name="connsiteX1" fmla="*/ 225521 w 309067"/>
                <a:gd name="connsiteY1" fmla="*/ 51016 h 257450"/>
                <a:gd name="connsiteX2" fmla="*/ 165196 w 309067"/>
                <a:gd name="connsiteY2" fmla="*/ 117691 h 257450"/>
                <a:gd name="connsiteX3" fmla="*/ 225521 w 309067"/>
                <a:gd name="connsiteY3" fmla="*/ 101816 h 257450"/>
                <a:gd name="connsiteX4" fmla="*/ 142971 w 309067"/>
                <a:gd name="connsiteY4" fmla="*/ 162141 h 257450"/>
                <a:gd name="connsiteX5" fmla="*/ 96 w 309067"/>
                <a:gd name="connsiteY5" fmla="*/ 257391 h 257450"/>
                <a:gd name="connsiteX6" fmla="*/ 123921 w 309067"/>
                <a:gd name="connsiteY6" fmla="*/ 174841 h 257450"/>
                <a:gd name="connsiteX7" fmla="*/ 308071 w 309067"/>
                <a:gd name="connsiteY7" fmla="*/ 76416 h 257450"/>
                <a:gd name="connsiteX8" fmla="*/ 200121 w 309067"/>
                <a:gd name="connsiteY8" fmla="*/ 98641 h 257450"/>
                <a:gd name="connsiteX9" fmla="*/ 260446 w 309067"/>
                <a:gd name="connsiteY9" fmla="*/ 35141 h 257450"/>
                <a:gd name="connsiteX10" fmla="*/ 28671 w 309067"/>
                <a:gd name="connsiteY10" fmla="*/ 216 h 2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067" h="257450">
                  <a:moveTo>
                    <a:pt x="28671" y="216"/>
                  </a:moveTo>
                  <a:cubicBezTo>
                    <a:pt x="22850" y="2862"/>
                    <a:pt x="202767" y="31437"/>
                    <a:pt x="225521" y="51016"/>
                  </a:cubicBezTo>
                  <a:cubicBezTo>
                    <a:pt x="248275" y="70595"/>
                    <a:pt x="165196" y="109224"/>
                    <a:pt x="165196" y="117691"/>
                  </a:cubicBezTo>
                  <a:cubicBezTo>
                    <a:pt x="165196" y="126158"/>
                    <a:pt x="229225" y="94408"/>
                    <a:pt x="225521" y="101816"/>
                  </a:cubicBezTo>
                  <a:cubicBezTo>
                    <a:pt x="221817" y="109224"/>
                    <a:pt x="180542" y="136212"/>
                    <a:pt x="142971" y="162141"/>
                  </a:cubicBezTo>
                  <a:cubicBezTo>
                    <a:pt x="105400" y="188070"/>
                    <a:pt x="96" y="257391"/>
                    <a:pt x="96" y="257391"/>
                  </a:cubicBezTo>
                  <a:cubicBezTo>
                    <a:pt x="-3079" y="259508"/>
                    <a:pt x="72592" y="205003"/>
                    <a:pt x="123921" y="174841"/>
                  </a:cubicBezTo>
                  <a:cubicBezTo>
                    <a:pt x="175250" y="144679"/>
                    <a:pt x="295371" y="89116"/>
                    <a:pt x="308071" y="76416"/>
                  </a:cubicBezTo>
                  <a:cubicBezTo>
                    <a:pt x="320771" y="63716"/>
                    <a:pt x="208059" y="105520"/>
                    <a:pt x="200121" y="98641"/>
                  </a:cubicBezTo>
                  <a:cubicBezTo>
                    <a:pt x="192183" y="91762"/>
                    <a:pt x="284258" y="50487"/>
                    <a:pt x="260446" y="35141"/>
                  </a:cubicBezTo>
                  <a:cubicBezTo>
                    <a:pt x="236634" y="19795"/>
                    <a:pt x="34492" y="-2430"/>
                    <a:pt x="28671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ABFF609-0047-1F6D-7261-F7EE8D4E366B}"/>
                </a:ext>
              </a:extLst>
            </p:cNvPr>
            <p:cNvSpPr/>
            <p:nvPr/>
          </p:nvSpPr>
          <p:spPr>
            <a:xfrm>
              <a:off x="3689272" y="2751742"/>
              <a:ext cx="447796" cy="178890"/>
            </a:xfrm>
            <a:custGeom>
              <a:avLst/>
              <a:gdLst>
                <a:gd name="connsiteX0" fmla="*/ 78 w 447796"/>
                <a:gd name="connsiteY0" fmla="*/ 175608 h 178890"/>
                <a:gd name="connsiteX1" fmla="*/ 181053 w 447796"/>
                <a:gd name="connsiteY1" fmla="*/ 77183 h 178890"/>
                <a:gd name="connsiteX2" fmla="*/ 235028 w 447796"/>
                <a:gd name="connsiteY2" fmla="*/ 112108 h 178890"/>
                <a:gd name="connsiteX3" fmla="*/ 254078 w 447796"/>
                <a:gd name="connsiteY3" fmla="*/ 96233 h 178890"/>
                <a:gd name="connsiteX4" fmla="*/ 285828 w 447796"/>
                <a:gd name="connsiteY4" fmla="*/ 83533 h 178890"/>
                <a:gd name="connsiteX5" fmla="*/ 323928 w 447796"/>
                <a:gd name="connsiteY5" fmla="*/ 108933 h 178890"/>
                <a:gd name="connsiteX6" fmla="*/ 447753 w 447796"/>
                <a:gd name="connsiteY6" fmla="*/ 178783 h 178890"/>
                <a:gd name="connsiteX7" fmla="*/ 336628 w 447796"/>
                <a:gd name="connsiteY7" fmla="*/ 121633 h 178890"/>
                <a:gd name="connsiteX8" fmla="*/ 219153 w 447796"/>
                <a:gd name="connsiteY8" fmla="*/ 983 h 178890"/>
                <a:gd name="connsiteX9" fmla="*/ 254078 w 447796"/>
                <a:gd name="connsiteY9" fmla="*/ 61308 h 178890"/>
                <a:gd name="connsiteX10" fmla="*/ 228678 w 447796"/>
                <a:gd name="connsiteY10" fmla="*/ 80358 h 178890"/>
                <a:gd name="connsiteX11" fmla="*/ 158828 w 447796"/>
                <a:gd name="connsiteY11" fmla="*/ 80358 h 178890"/>
                <a:gd name="connsiteX12" fmla="*/ 78 w 447796"/>
                <a:gd name="connsiteY12" fmla="*/ 175608 h 17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796" h="178890">
                  <a:moveTo>
                    <a:pt x="78" y="175608"/>
                  </a:moveTo>
                  <a:cubicBezTo>
                    <a:pt x="3782" y="175079"/>
                    <a:pt x="141895" y="87766"/>
                    <a:pt x="181053" y="77183"/>
                  </a:cubicBezTo>
                  <a:cubicBezTo>
                    <a:pt x="220211" y="66600"/>
                    <a:pt x="222857" y="108933"/>
                    <a:pt x="235028" y="112108"/>
                  </a:cubicBezTo>
                  <a:cubicBezTo>
                    <a:pt x="247199" y="115283"/>
                    <a:pt x="245611" y="100996"/>
                    <a:pt x="254078" y="96233"/>
                  </a:cubicBezTo>
                  <a:cubicBezTo>
                    <a:pt x="262545" y="91470"/>
                    <a:pt x="274186" y="81416"/>
                    <a:pt x="285828" y="83533"/>
                  </a:cubicBezTo>
                  <a:cubicBezTo>
                    <a:pt x="297470" y="85650"/>
                    <a:pt x="296941" y="93058"/>
                    <a:pt x="323928" y="108933"/>
                  </a:cubicBezTo>
                  <a:cubicBezTo>
                    <a:pt x="350916" y="124808"/>
                    <a:pt x="445636" y="176666"/>
                    <a:pt x="447753" y="178783"/>
                  </a:cubicBezTo>
                  <a:cubicBezTo>
                    <a:pt x="449870" y="180900"/>
                    <a:pt x="374728" y="151266"/>
                    <a:pt x="336628" y="121633"/>
                  </a:cubicBezTo>
                  <a:cubicBezTo>
                    <a:pt x="298528" y="92000"/>
                    <a:pt x="232911" y="11037"/>
                    <a:pt x="219153" y="983"/>
                  </a:cubicBezTo>
                  <a:cubicBezTo>
                    <a:pt x="205395" y="-9071"/>
                    <a:pt x="254078" y="61308"/>
                    <a:pt x="254078" y="61308"/>
                  </a:cubicBezTo>
                  <a:cubicBezTo>
                    <a:pt x="255665" y="74537"/>
                    <a:pt x="244553" y="77183"/>
                    <a:pt x="228678" y="80358"/>
                  </a:cubicBezTo>
                  <a:cubicBezTo>
                    <a:pt x="212803" y="83533"/>
                    <a:pt x="192165" y="68716"/>
                    <a:pt x="158828" y="80358"/>
                  </a:cubicBezTo>
                  <a:cubicBezTo>
                    <a:pt x="125491" y="92000"/>
                    <a:pt x="-3626" y="176137"/>
                    <a:pt x="78" y="1756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84671A14-2148-EB22-2E27-EF87FE779F44}"/>
                </a:ext>
              </a:extLst>
            </p:cNvPr>
            <p:cNvSpPr/>
            <p:nvPr/>
          </p:nvSpPr>
          <p:spPr>
            <a:xfrm>
              <a:off x="4139346" y="2289162"/>
              <a:ext cx="195223" cy="127198"/>
            </a:xfrm>
            <a:custGeom>
              <a:avLst/>
              <a:gdLst>
                <a:gd name="connsiteX0" fmla="*/ 854 w 195223"/>
                <a:gd name="connsiteY0" fmla="*/ 13 h 127198"/>
                <a:gd name="connsiteX1" fmla="*/ 77054 w 195223"/>
                <a:gd name="connsiteY1" fmla="*/ 73038 h 127198"/>
                <a:gd name="connsiteX2" fmla="*/ 86579 w 195223"/>
                <a:gd name="connsiteY2" fmla="*/ 63513 h 127198"/>
                <a:gd name="connsiteX3" fmla="*/ 137379 w 195223"/>
                <a:gd name="connsiteY3" fmla="*/ 79388 h 127198"/>
                <a:gd name="connsiteX4" fmla="*/ 194529 w 195223"/>
                <a:gd name="connsiteY4" fmla="*/ 127013 h 127198"/>
                <a:gd name="connsiteX5" fmla="*/ 96104 w 195223"/>
                <a:gd name="connsiteY5" fmla="*/ 95263 h 127198"/>
                <a:gd name="connsiteX6" fmla="*/ 38954 w 195223"/>
                <a:gd name="connsiteY6" fmla="*/ 79388 h 127198"/>
                <a:gd name="connsiteX7" fmla="*/ 854 w 195223"/>
                <a:gd name="connsiteY7" fmla="*/ 13 h 12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223" h="127198">
                  <a:moveTo>
                    <a:pt x="854" y="13"/>
                  </a:moveTo>
                  <a:cubicBezTo>
                    <a:pt x="7204" y="-1045"/>
                    <a:pt x="62767" y="62455"/>
                    <a:pt x="77054" y="73038"/>
                  </a:cubicBezTo>
                  <a:cubicBezTo>
                    <a:pt x="91342" y="83621"/>
                    <a:pt x="76525" y="62455"/>
                    <a:pt x="86579" y="63513"/>
                  </a:cubicBezTo>
                  <a:cubicBezTo>
                    <a:pt x="96633" y="64571"/>
                    <a:pt x="119387" y="68805"/>
                    <a:pt x="137379" y="79388"/>
                  </a:cubicBezTo>
                  <a:cubicBezTo>
                    <a:pt x="155371" y="89971"/>
                    <a:pt x="201408" y="124367"/>
                    <a:pt x="194529" y="127013"/>
                  </a:cubicBezTo>
                  <a:cubicBezTo>
                    <a:pt x="187650" y="129659"/>
                    <a:pt x="122033" y="103200"/>
                    <a:pt x="96104" y="95263"/>
                  </a:cubicBezTo>
                  <a:cubicBezTo>
                    <a:pt x="70175" y="87326"/>
                    <a:pt x="52712" y="89971"/>
                    <a:pt x="38954" y="79388"/>
                  </a:cubicBezTo>
                  <a:cubicBezTo>
                    <a:pt x="25196" y="68805"/>
                    <a:pt x="-5496" y="1071"/>
                    <a:pt x="854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A0B5BECF-F546-D0E9-2648-AF62BECBB358}"/>
                </a:ext>
              </a:extLst>
            </p:cNvPr>
            <p:cNvSpPr/>
            <p:nvPr/>
          </p:nvSpPr>
          <p:spPr>
            <a:xfrm>
              <a:off x="3638053" y="2362183"/>
              <a:ext cx="150307" cy="213008"/>
            </a:xfrm>
            <a:custGeom>
              <a:avLst/>
              <a:gdLst>
                <a:gd name="connsiteX0" fmla="*/ 149722 w 150307"/>
                <a:gd name="connsiteY0" fmla="*/ 17 h 213008"/>
                <a:gd name="connsiteX1" fmla="*/ 57647 w 150307"/>
                <a:gd name="connsiteY1" fmla="*/ 66692 h 213008"/>
                <a:gd name="connsiteX2" fmla="*/ 44947 w 150307"/>
                <a:gd name="connsiteY2" fmla="*/ 98442 h 213008"/>
                <a:gd name="connsiteX3" fmla="*/ 73522 w 150307"/>
                <a:gd name="connsiteY3" fmla="*/ 69867 h 213008"/>
                <a:gd name="connsiteX4" fmla="*/ 32247 w 150307"/>
                <a:gd name="connsiteY4" fmla="*/ 133367 h 213008"/>
                <a:gd name="connsiteX5" fmla="*/ 497 w 150307"/>
                <a:gd name="connsiteY5" fmla="*/ 212742 h 213008"/>
                <a:gd name="connsiteX6" fmla="*/ 57647 w 150307"/>
                <a:gd name="connsiteY6" fmla="*/ 104792 h 213008"/>
                <a:gd name="connsiteX7" fmla="*/ 95747 w 150307"/>
                <a:gd name="connsiteY7" fmla="*/ 60342 h 213008"/>
                <a:gd name="connsiteX8" fmla="*/ 149722 w 150307"/>
                <a:gd name="connsiteY8" fmla="*/ 17 h 21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307" h="213008">
                  <a:moveTo>
                    <a:pt x="149722" y="17"/>
                  </a:moveTo>
                  <a:cubicBezTo>
                    <a:pt x="143372" y="1075"/>
                    <a:pt x="75109" y="50288"/>
                    <a:pt x="57647" y="66692"/>
                  </a:cubicBezTo>
                  <a:cubicBezTo>
                    <a:pt x="40184" y="83096"/>
                    <a:pt x="42301" y="97913"/>
                    <a:pt x="44947" y="98442"/>
                  </a:cubicBezTo>
                  <a:cubicBezTo>
                    <a:pt x="47593" y="98971"/>
                    <a:pt x="75639" y="64046"/>
                    <a:pt x="73522" y="69867"/>
                  </a:cubicBezTo>
                  <a:cubicBezTo>
                    <a:pt x="71405" y="75688"/>
                    <a:pt x="44418" y="109555"/>
                    <a:pt x="32247" y="133367"/>
                  </a:cubicBezTo>
                  <a:cubicBezTo>
                    <a:pt x="20076" y="157180"/>
                    <a:pt x="-3736" y="217504"/>
                    <a:pt x="497" y="212742"/>
                  </a:cubicBezTo>
                  <a:cubicBezTo>
                    <a:pt x="4730" y="207980"/>
                    <a:pt x="41772" y="130192"/>
                    <a:pt x="57647" y="104792"/>
                  </a:cubicBezTo>
                  <a:cubicBezTo>
                    <a:pt x="73522" y="79392"/>
                    <a:pt x="82518" y="74100"/>
                    <a:pt x="95747" y="60342"/>
                  </a:cubicBezTo>
                  <a:cubicBezTo>
                    <a:pt x="108976" y="46584"/>
                    <a:pt x="156072" y="-1041"/>
                    <a:pt x="149722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023DE76A-8567-DB35-5B5C-5FD209A6C425}"/>
                </a:ext>
              </a:extLst>
            </p:cNvPr>
            <p:cNvSpPr/>
            <p:nvPr/>
          </p:nvSpPr>
          <p:spPr>
            <a:xfrm>
              <a:off x="4066975" y="2511980"/>
              <a:ext cx="105303" cy="139914"/>
            </a:xfrm>
            <a:custGeom>
              <a:avLst/>
              <a:gdLst>
                <a:gd name="connsiteX0" fmla="*/ 200 w 105303"/>
                <a:gd name="connsiteY0" fmla="*/ 18495 h 139914"/>
                <a:gd name="connsiteX1" fmla="*/ 57350 w 105303"/>
                <a:gd name="connsiteY1" fmla="*/ 69295 h 139914"/>
                <a:gd name="connsiteX2" fmla="*/ 73225 w 105303"/>
                <a:gd name="connsiteY2" fmla="*/ 120095 h 139914"/>
                <a:gd name="connsiteX3" fmla="*/ 51000 w 105303"/>
                <a:gd name="connsiteY3" fmla="*/ 85170 h 139914"/>
                <a:gd name="connsiteX4" fmla="*/ 79575 w 105303"/>
                <a:gd name="connsiteY4" fmla="*/ 50245 h 139914"/>
                <a:gd name="connsiteX5" fmla="*/ 63700 w 105303"/>
                <a:gd name="connsiteY5" fmla="*/ 2620 h 139914"/>
                <a:gd name="connsiteX6" fmla="*/ 104975 w 105303"/>
                <a:gd name="connsiteY6" fmla="*/ 135970 h 139914"/>
                <a:gd name="connsiteX7" fmla="*/ 79575 w 105303"/>
                <a:gd name="connsiteY7" fmla="*/ 97870 h 139914"/>
                <a:gd name="connsiteX8" fmla="*/ 200 w 105303"/>
                <a:gd name="connsiteY8" fmla="*/ 18495 h 13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03" h="139914">
                  <a:moveTo>
                    <a:pt x="200" y="18495"/>
                  </a:moveTo>
                  <a:cubicBezTo>
                    <a:pt x="-3504" y="13733"/>
                    <a:pt x="45179" y="52362"/>
                    <a:pt x="57350" y="69295"/>
                  </a:cubicBezTo>
                  <a:cubicBezTo>
                    <a:pt x="69521" y="86228"/>
                    <a:pt x="74283" y="117449"/>
                    <a:pt x="73225" y="120095"/>
                  </a:cubicBezTo>
                  <a:cubicBezTo>
                    <a:pt x="72167" y="122741"/>
                    <a:pt x="49942" y="96812"/>
                    <a:pt x="51000" y="85170"/>
                  </a:cubicBezTo>
                  <a:cubicBezTo>
                    <a:pt x="52058" y="73528"/>
                    <a:pt x="77458" y="64003"/>
                    <a:pt x="79575" y="50245"/>
                  </a:cubicBezTo>
                  <a:cubicBezTo>
                    <a:pt x="81692" y="36487"/>
                    <a:pt x="59467" y="-11667"/>
                    <a:pt x="63700" y="2620"/>
                  </a:cubicBezTo>
                  <a:cubicBezTo>
                    <a:pt x="67933" y="16907"/>
                    <a:pt x="102329" y="120095"/>
                    <a:pt x="104975" y="135970"/>
                  </a:cubicBezTo>
                  <a:cubicBezTo>
                    <a:pt x="107621" y="151845"/>
                    <a:pt x="93863" y="115862"/>
                    <a:pt x="79575" y="97870"/>
                  </a:cubicBezTo>
                  <a:cubicBezTo>
                    <a:pt x="65287" y="79878"/>
                    <a:pt x="3904" y="23257"/>
                    <a:pt x="200" y="184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6631BBB3-A043-E28F-D4F4-A25219777574}"/>
                </a:ext>
              </a:extLst>
            </p:cNvPr>
            <p:cNvSpPr/>
            <p:nvPr/>
          </p:nvSpPr>
          <p:spPr>
            <a:xfrm>
              <a:off x="3471124" y="2761085"/>
              <a:ext cx="250729" cy="206035"/>
            </a:xfrm>
            <a:custGeom>
              <a:avLst/>
              <a:gdLst>
                <a:gd name="connsiteX0" fmla="*/ 2326 w 250729"/>
                <a:gd name="connsiteY0" fmla="*/ 1165 h 206035"/>
                <a:gd name="connsiteX1" fmla="*/ 240451 w 250729"/>
                <a:gd name="connsiteY1" fmla="*/ 198015 h 206035"/>
                <a:gd name="connsiteX2" fmla="*/ 199176 w 250729"/>
                <a:gd name="connsiteY2" fmla="*/ 163090 h 206035"/>
                <a:gd name="connsiteX3" fmla="*/ 122976 w 250729"/>
                <a:gd name="connsiteY3" fmla="*/ 118640 h 206035"/>
                <a:gd name="connsiteX4" fmla="*/ 2326 w 250729"/>
                <a:gd name="connsiteY4" fmla="*/ 1165 h 20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729" h="206035">
                  <a:moveTo>
                    <a:pt x="2326" y="1165"/>
                  </a:moveTo>
                  <a:cubicBezTo>
                    <a:pt x="21905" y="14394"/>
                    <a:pt x="207643" y="171028"/>
                    <a:pt x="240451" y="198015"/>
                  </a:cubicBezTo>
                  <a:cubicBezTo>
                    <a:pt x="273259" y="225003"/>
                    <a:pt x="218755" y="176319"/>
                    <a:pt x="199176" y="163090"/>
                  </a:cubicBezTo>
                  <a:cubicBezTo>
                    <a:pt x="179597" y="149861"/>
                    <a:pt x="153668" y="146157"/>
                    <a:pt x="122976" y="118640"/>
                  </a:cubicBezTo>
                  <a:cubicBezTo>
                    <a:pt x="92284" y="91123"/>
                    <a:pt x="-17253" y="-12064"/>
                    <a:pt x="2326" y="11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642654B0-A0E3-FE86-9C71-048DA841B50E}"/>
                </a:ext>
              </a:extLst>
            </p:cNvPr>
            <p:cNvSpPr/>
            <p:nvPr/>
          </p:nvSpPr>
          <p:spPr>
            <a:xfrm>
              <a:off x="3827559" y="2854458"/>
              <a:ext cx="403349" cy="180726"/>
            </a:xfrm>
            <a:custGeom>
              <a:avLst/>
              <a:gdLst>
                <a:gd name="connsiteX0" fmla="*/ 77691 w 403349"/>
                <a:gd name="connsiteY0" fmla="*/ 6217 h 180726"/>
                <a:gd name="connsiteX1" fmla="*/ 138016 w 403349"/>
                <a:gd name="connsiteY1" fmla="*/ 31617 h 180726"/>
                <a:gd name="connsiteX2" fmla="*/ 395191 w 403349"/>
                <a:gd name="connsiteY2" fmla="*/ 177667 h 180726"/>
                <a:gd name="connsiteX3" fmla="*/ 318991 w 403349"/>
                <a:gd name="connsiteY3" fmla="*/ 126867 h 180726"/>
                <a:gd name="connsiteX4" fmla="*/ 115791 w 403349"/>
                <a:gd name="connsiteY4" fmla="*/ 79242 h 180726"/>
                <a:gd name="connsiteX5" fmla="*/ 4666 w 403349"/>
                <a:gd name="connsiteY5" fmla="*/ 60192 h 180726"/>
                <a:gd name="connsiteX6" fmla="*/ 268191 w 403349"/>
                <a:gd name="connsiteY6" fmla="*/ 117342 h 180726"/>
                <a:gd name="connsiteX7" fmla="*/ 77691 w 403349"/>
                <a:gd name="connsiteY7" fmla="*/ 6217 h 18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349" h="180726">
                  <a:moveTo>
                    <a:pt x="77691" y="6217"/>
                  </a:moveTo>
                  <a:cubicBezTo>
                    <a:pt x="55995" y="-8071"/>
                    <a:pt x="85099" y="3042"/>
                    <a:pt x="138016" y="31617"/>
                  </a:cubicBezTo>
                  <a:cubicBezTo>
                    <a:pt x="190933" y="60192"/>
                    <a:pt x="365029" y="161792"/>
                    <a:pt x="395191" y="177667"/>
                  </a:cubicBezTo>
                  <a:cubicBezTo>
                    <a:pt x="425353" y="193542"/>
                    <a:pt x="365558" y="143271"/>
                    <a:pt x="318991" y="126867"/>
                  </a:cubicBezTo>
                  <a:cubicBezTo>
                    <a:pt x="272424" y="110463"/>
                    <a:pt x="168178" y="90354"/>
                    <a:pt x="115791" y="79242"/>
                  </a:cubicBezTo>
                  <a:cubicBezTo>
                    <a:pt x="63404" y="68130"/>
                    <a:pt x="-20734" y="53842"/>
                    <a:pt x="4666" y="60192"/>
                  </a:cubicBezTo>
                  <a:cubicBezTo>
                    <a:pt x="30066" y="66542"/>
                    <a:pt x="253904" y="126867"/>
                    <a:pt x="268191" y="117342"/>
                  </a:cubicBezTo>
                  <a:cubicBezTo>
                    <a:pt x="282478" y="107817"/>
                    <a:pt x="99387" y="20505"/>
                    <a:pt x="77691" y="6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A7153F77-397A-819A-0322-469C90215537}"/>
                </a:ext>
              </a:extLst>
            </p:cNvPr>
            <p:cNvSpPr/>
            <p:nvPr/>
          </p:nvSpPr>
          <p:spPr>
            <a:xfrm>
              <a:off x="3977626" y="2996455"/>
              <a:ext cx="357723" cy="89783"/>
            </a:xfrm>
            <a:custGeom>
              <a:avLst/>
              <a:gdLst>
                <a:gd name="connsiteX0" fmla="*/ 10174 w 357723"/>
                <a:gd name="connsiteY0" fmla="*/ 745 h 89783"/>
                <a:gd name="connsiteX1" fmla="*/ 83199 w 357723"/>
                <a:gd name="connsiteY1" fmla="*/ 29320 h 89783"/>
                <a:gd name="connsiteX2" fmla="*/ 353074 w 357723"/>
                <a:gd name="connsiteY2" fmla="*/ 86470 h 89783"/>
                <a:gd name="connsiteX3" fmla="*/ 260999 w 357723"/>
                <a:gd name="connsiteY3" fmla="*/ 83295 h 89783"/>
                <a:gd name="connsiteX4" fmla="*/ 10174 w 357723"/>
                <a:gd name="connsiteY4" fmla="*/ 70595 h 89783"/>
                <a:gd name="connsiteX5" fmla="*/ 321324 w 357723"/>
                <a:gd name="connsiteY5" fmla="*/ 83295 h 89783"/>
                <a:gd name="connsiteX6" fmla="*/ 248299 w 357723"/>
                <a:gd name="connsiteY6" fmla="*/ 26145 h 89783"/>
                <a:gd name="connsiteX7" fmla="*/ 273699 w 357723"/>
                <a:gd name="connsiteY7" fmla="*/ 57895 h 89783"/>
                <a:gd name="connsiteX8" fmla="*/ 10174 w 357723"/>
                <a:gd name="connsiteY8" fmla="*/ 745 h 8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723" h="89783">
                  <a:moveTo>
                    <a:pt x="10174" y="745"/>
                  </a:moveTo>
                  <a:cubicBezTo>
                    <a:pt x="-21576" y="-4017"/>
                    <a:pt x="26049" y="15033"/>
                    <a:pt x="83199" y="29320"/>
                  </a:cubicBezTo>
                  <a:cubicBezTo>
                    <a:pt x="140349" y="43608"/>
                    <a:pt x="323441" y="77474"/>
                    <a:pt x="353074" y="86470"/>
                  </a:cubicBezTo>
                  <a:cubicBezTo>
                    <a:pt x="382707" y="95466"/>
                    <a:pt x="260999" y="83295"/>
                    <a:pt x="260999" y="83295"/>
                  </a:cubicBezTo>
                  <a:lnTo>
                    <a:pt x="10174" y="70595"/>
                  </a:lnTo>
                  <a:cubicBezTo>
                    <a:pt x="20228" y="70595"/>
                    <a:pt x="281637" y="90703"/>
                    <a:pt x="321324" y="83295"/>
                  </a:cubicBezTo>
                  <a:cubicBezTo>
                    <a:pt x="361011" y="75887"/>
                    <a:pt x="256236" y="30378"/>
                    <a:pt x="248299" y="26145"/>
                  </a:cubicBezTo>
                  <a:cubicBezTo>
                    <a:pt x="240362" y="21912"/>
                    <a:pt x="310211" y="56837"/>
                    <a:pt x="273699" y="57895"/>
                  </a:cubicBezTo>
                  <a:cubicBezTo>
                    <a:pt x="237187" y="58953"/>
                    <a:pt x="41924" y="5507"/>
                    <a:pt x="10174" y="7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9623D4B4-94F9-BA43-7180-8027E33589D8}"/>
                </a:ext>
              </a:extLst>
            </p:cNvPr>
            <p:cNvSpPr/>
            <p:nvPr/>
          </p:nvSpPr>
          <p:spPr>
            <a:xfrm>
              <a:off x="4107014" y="2298445"/>
              <a:ext cx="229766" cy="140116"/>
            </a:xfrm>
            <a:custGeom>
              <a:avLst/>
              <a:gdLst>
                <a:gd name="connsiteX0" fmla="*/ 1436 w 229766"/>
                <a:gd name="connsiteY0" fmla="*/ 22480 h 140116"/>
                <a:gd name="connsiteX1" fmla="*/ 109386 w 229766"/>
                <a:gd name="connsiteY1" fmla="*/ 19305 h 140116"/>
                <a:gd name="connsiteX2" fmla="*/ 160186 w 229766"/>
                <a:gd name="connsiteY2" fmla="*/ 63755 h 140116"/>
                <a:gd name="connsiteX3" fmla="*/ 150661 w 229766"/>
                <a:gd name="connsiteY3" fmla="*/ 51055 h 140116"/>
                <a:gd name="connsiteX4" fmla="*/ 226861 w 229766"/>
                <a:gd name="connsiteY4" fmla="*/ 139955 h 140116"/>
                <a:gd name="connsiteX5" fmla="*/ 207811 w 229766"/>
                <a:gd name="connsiteY5" fmla="*/ 25655 h 140116"/>
                <a:gd name="connsiteX6" fmla="*/ 150661 w 229766"/>
                <a:gd name="connsiteY6" fmla="*/ 255 h 140116"/>
                <a:gd name="connsiteX7" fmla="*/ 52236 w 229766"/>
                <a:gd name="connsiteY7" fmla="*/ 12955 h 140116"/>
                <a:gd name="connsiteX8" fmla="*/ 1436 w 229766"/>
                <a:gd name="connsiteY8" fmla="*/ 22480 h 14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766" h="140116">
                  <a:moveTo>
                    <a:pt x="1436" y="22480"/>
                  </a:moveTo>
                  <a:cubicBezTo>
                    <a:pt x="10961" y="23538"/>
                    <a:pt x="82928" y="12426"/>
                    <a:pt x="109386" y="19305"/>
                  </a:cubicBezTo>
                  <a:cubicBezTo>
                    <a:pt x="135844" y="26184"/>
                    <a:pt x="160186" y="63755"/>
                    <a:pt x="160186" y="63755"/>
                  </a:cubicBezTo>
                  <a:cubicBezTo>
                    <a:pt x="167065" y="69047"/>
                    <a:pt x="139549" y="38355"/>
                    <a:pt x="150661" y="51055"/>
                  </a:cubicBezTo>
                  <a:cubicBezTo>
                    <a:pt x="161773" y="63755"/>
                    <a:pt x="217336" y="144188"/>
                    <a:pt x="226861" y="139955"/>
                  </a:cubicBezTo>
                  <a:cubicBezTo>
                    <a:pt x="236386" y="135722"/>
                    <a:pt x="220511" y="48938"/>
                    <a:pt x="207811" y="25655"/>
                  </a:cubicBezTo>
                  <a:cubicBezTo>
                    <a:pt x="195111" y="2372"/>
                    <a:pt x="176590" y="2372"/>
                    <a:pt x="150661" y="255"/>
                  </a:cubicBezTo>
                  <a:cubicBezTo>
                    <a:pt x="124732" y="-1862"/>
                    <a:pt x="72344" y="9780"/>
                    <a:pt x="52236" y="12955"/>
                  </a:cubicBezTo>
                  <a:cubicBezTo>
                    <a:pt x="32128" y="16130"/>
                    <a:pt x="-8089" y="21422"/>
                    <a:pt x="1436" y="224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34644EBD-E742-3A44-C337-528487A4CB04}"/>
                </a:ext>
              </a:extLst>
            </p:cNvPr>
            <p:cNvSpPr/>
            <p:nvPr/>
          </p:nvSpPr>
          <p:spPr>
            <a:xfrm>
              <a:off x="3838450" y="2336779"/>
              <a:ext cx="80018" cy="104807"/>
            </a:xfrm>
            <a:custGeom>
              <a:avLst/>
              <a:gdLst>
                <a:gd name="connsiteX0" fmla="*/ 50925 w 80018"/>
                <a:gd name="connsiteY0" fmla="*/ 21 h 104807"/>
                <a:gd name="connsiteX1" fmla="*/ 79500 w 80018"/>
                <a:gd name="connsiteY1" fmla="*/ 50821 h 104807"/>
                <a:gd name="connsiteX2" fmla="*/ 25525 w 80018"/>
                <a:gd name="connsiteY2" fmla="*/ 76221 h 104807"/>
                <a:gd name="connsiteX3" fmla="*/ 125 w 80018"/>
                <a:gd name="connsiteY3" fmla="*/ 104796 h 104807"/>
                <a:gd name="connsiteX4" fmla="*/ 35050 w 80018"/>
                <a:gd name="connsiteY4" fmla="*/ 79396 h 104807"/>
                <a:gd name="connsiteX5" fmla="*/ 19175 w 80018"/>
                <a:gd name="connsiteY5" fmla="*/ 57171 h 104807"/>
                <a:gd name="connsiteX6" fmla="*/ 50925 w 80018"/>
                <a:gd name="connsiteY6" fmla="*/ 21 h 10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18" h="104807">
                  <a:moveTo>
                    <a:pt x="50925" y="21"/>
                  </a:moveTo>
                  <a:cubicBezTo>
                    <a:pt x="60979" y="-1037"/>
                    <a:pt x="83733" y="38121"/>
                    <a:pt x="79500" y="50821"/>
                  </a:cubicBezTo>
                  <a:cubicBezTo>
                    <a:pt x="75267" y="63521"/>
                    <a:pt x="38754" y="67225"/>
                    <a:pt x="25525" y="76221"/>
                  </a:cubicBezTo>
                  <a:cubicBezTo>
                    <a:pt x="12296" y="85217"/>
                    <a:pt x="-1462" y="104267"/>
                    <a:pt x="125" y="104796"/>
                  </a:cubicBezTo>
                  <a:cubicBezTo>
                    <a:pt x="1712" y="105325"/>
                    <a:pt x="31875" y="87334"/>
                    <a:pt x="35050" y="79396"/>
                  </a:cubicBezTo>
                  <a:cubicBezTo>
                    <a:pt x="38225" y="71458"/>
                    <a:pt x="16529" y="68813"/>
                    <a:pt x="19175" y="57171"/>
                  </a:cubicBezTo>
                  <a:cubicBezTo>
                    <a:pt x="21821" y="45529"/>
                    <a:pt x="40871" y="1079"/>
                    <a:pt x="50925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250C2B81-295D-B15C-6554-41EA5854897F}"/>
                </a:ext>
              </a:extLst>
            </p:cNvPr>
            <p:cNvSpPr/>
            <p:nvPr/>
          </p:nvSpPr>
          <p:spPr>
            <a:xfrm>
              <a:off x="3973924" y="2330098"/>
              <a:ext cx="77508" cy="128127"/>
            </a:xfrm>
            <a:custGeom>
              <a:avLst/>
              <a:gdLst>
                <a:gd name="connsiteX0" fmla="*/ 17051 w 77508"/>
                <a:gd name="connsiteY0" fmla="*/ 352 h 128127"/>
                <a:gd name="connsiteX1" fmla="*/ 61501 w 77508"/>
                <a:gd name="connsiteY1" fmla="*/ 47977 h 128127"/>
                <a:gd name="connsiteX2" fmla="*/ 74201 w 77508"/>
                <a:gd name="connsiteY2" fmla="*/ 101952 h 128127"/>
                <a:gd name="connsiteX3" fmla="*/ 77376 w 77508"/>
                <a:gd name="connsiteY3" fmla="*/ 60677 h 128127"/>
                <a:gd name="connsiteX4" fmla="*/ 71026 w 77508"/>
                <a:gd name="connsiteY4" fmla="*/ 127352 h 128127"/>
                <a:gd name="connsiteX5" fmla="*/ 32926 w 77508"/>
                <a:gd name="connsiteY5" fmla="*/ 95602 h 128127"/>
                <a:gd name="connsiteX6" fmla="*/ 1176 w 77508"/>
                <a:gd name="connsiteY6" fmla="*/ 73377 h 128127"/>
                <a:gd name="connsiteX7" fmla="*/ 17051 w 77508"/>
                <a:gd name="connsiteY7" fmla="*/ 35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08" h="128127">
                  <a:moveTo>
                    <a:pt x="17051" y="352"/>
                  </a:moveTo>
                  <a:cubicBezTo>
                    <a:pt x="27105" y="-3881"/>
                    <a:pt x="51976" y="31044"/>
                    <a:pt x="61501" y="47977"/>
                  </a:cubicBezTo>
                  <a:cubicBezTo>
                    <a:pt x="71026" y="64910"/>
                    <a:pt x="71555" y="99835"/>
                    <a:pt x="74201" y="101952"/>
                  </a:cubicBezTo>
                  <a:cubicBezTo>
                    <a:pt x="76847" y="104069"/>
                    <a:pt x="77905" y="56444"/>
                    <a:pt x="77376" y="60677"/>
                  </a:cubicBezTo>
                  <a:cubicBezTo>
                    <a:pt x="76847" y="64910"/>
                    <a:pt x="78434" y="121531"/>
                    <a:pt x="71026" y="127352"/>
                  </a:cubicBezTo>
                  <a:cubicBezTo>
                    <a:pt x="63618" y="133173"/>
                    <a:pt x="44568" y="104598"/>
                    <a:pt x="32926" y="95602"/>
                  </a:cubicBezTo>
                  <a:cubicBezTo>
                    <a:pt x="21284" y="86606"/>
                    <a:pt x="5939" y="81844"/>
                    <a:pt x="1176" y="73377"/>
                  </a:cubicBezTo>
                  <a:cubicBezTo>
                    <a:pt x="-3587" y="64910"/>
                    <a:pt x="6997" y="4585"/>
                    <a:pt x="17051" y="3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441083DF-27D5-67D8-4218-2F7A64410CAE}"/>
                </a:ext>
              </a:extLst>
            </p:cNvPr>
            <p:cNvSpPr/>
            <p:nvPr/>
          </p:nvSpPr>
          <p:spPr>
            <a:xfrm>
              <a:off x="3455070" y="2792572"/>
              <a:ext cx="308308" cy="252860"/>
            </a:xfrm>
            <a:custGeom>
              <a:avLst/>
              <a:gdLst>
                <a:gd name="connsiteX0" fmla="*/ 2505 w 308308"/>
                <a:gd name="connsiteY0" fmla="*/ 1428 h 252860"/>
                <a:gd name="connsiteX1" fmla="*/ 294605 w 308308"/>
                <a:gd name="connsiteY1" fmla="*/ 242728 h 252860"/>
                <a:gd name="connsiteX2" fmla="*/ 250155 w 308308"/>
                <a:gd name="connsiteY2" fmla="*/ 201453 h 252860"/>
                <a:gd name="connsiteX3" fmla="*/ 158080 w 308308"/>
                <a:gd name="connsiteY3" fmla="*/ 144303 h 252860"/>
                <a:gd name="connsiteX4" fmla="*/ 2505 w 308308"/>
                <a:gd name="connsiteY4" fmla="*/ 1428 h 25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08" h="252860">
                  <a:moveTo>
                    <a:pt x="2505" y="1428"/>
                  </a:moveTo>
                  <a:cubicBezTo>
                    <a:pt x="25259" y="17832"/>
                    <a:pt x="253330" y="209391"/>
                    <a:pt x="294605" y="242728"/>
                  </a:cubicBezTo>
                  <a:cubicBezTo>
                    <a:pt x="335880" y="276065"/>
                    <a:pt x="272909" y="217857"/>
                    <a:pt x="250155" y="201453"/>
                  </a:cubicBezTo>
                  <a:cubicBezTo>
                    <a:pt x="227401" y="185049"/>
                    <a:pt x="197768" y="173936"/>
                    <a:pt x="158080" y="144303"/>
                  </a:cubicBezTo>
                  <a:cubicBezTo>
                    <a:pt x="118393" y="114670"/>
                    <a:pt x="-20249" y="-14976"/>
                    <a:pt x="2505" y="1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73F7A4FD-6874-675E-7065-F588F1D6D64F}"/>
                </a:ext>
              </a:extLst>
            </p:cNvPr>
            <p:cNvSpPr/>
            <p:nvPr/>
          </p:nvSpPr>
          <p:spPr>
            <a:xfrm>
              <a:off x="3719695" y="3053358"/>
              <a:ext cx="731145" cy="528729"/>
            </a:xfrm>
            <a:custGeom>
              <a:avLst/>
              <a:gdLst>
                <a:gd name="connsiteX0" fmla="*/ 230005 w 731145"/>
                <a:gd name="connsiteY0" fmla="*/ 992 h 528729"/>
                <a:gd name="connsiteX1" fmla="*/ 277630 w 731145"/>
                <a:gd name="connsiteY1" fmla="*/ 16867 h 528729"/>
                <a:gd name="connsiteX2" fmla="*/ 522105 w 731145"/>
                <a:gd name="connsiteY2" fmla="*/ 99417 h 528729"/>
                <a:gd name="connsiteX3" fmla="*/ 404630 w 731145"/>
                <a:gd name="connsiteY3" fmla="*/ 108942 h 528729"/>
                <a:gd name="connsiteX4" fmla="*/ 722130 w 731145"/>
                <a:gd name="connsiteY4" fmla="*/ 20042 h 528729"/>
                <a:gd name="connsiteX5" fmla="*/ 614180 w 731145"/>
                <a:gd name="connsiteY5" fmla="*/ 61317 h 528729"/>
                <a:gd name="connsiteX6" fmla="*/ 303030 w 731145"/>
                <a:gd name="connsiteY6" fmla="*/ 242292 h 528729"/>
                <a:gd name="connsiteX7" fmla="*/ 1405 w 731145"/>
                <a:gd name="connsiteY7" fmla="*/ 528042 h 528729"/>
                <a:gd name="connsiteX8" fmla="*/ 207780 w 731145"/>
                <a:gd name="connsiteY8" fmla="*/ 315317 h 528729"/>
                <a:gd name="connsiteX9" fmla="*/ 604655 w 731145"/>
                <a:gd name="connsiteY9" fmla="*/ 93067 h 528729"/>
                <a:gd name="connsiteX10" fmla="*/ 366530 w 731145"/>
                <a:gd name="connsiteY10" fmla="*/ 178792 h 528729"/>
                <a:gd name="connsiteX11" fmla="*/ 566555 w 731145"/>
                <a:gd name="connsiteY11" fmla="*/ 35917 h 528729"/>
                <a:gd name="connsiteX12" fmla="*/ 423680 w 731145"/>
                <a:gd name="connsiteY12" fmla="*/ 51792 h 528729"/>
                <a:gd name="connsiteX13" fmla="*/ 230005 w 731145"/>
                <a:gd name="connsiteY13" fmla="*/ 992 h 52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1145" h="528729">
                  <a:moveTo>
                    <a:pt x="230005" y="992"/>
                  </a:moveTo>
                  <a:cubicBezTo>
                    <a:pt x="205663" y="-4829"/>
                    <a:pt x="277630" y="16867"/>
                    <a:pt x="277630" y="16867"/>
                  </a:cubicBezTo>
                  <a:cubicBezTo>
                    <a:pt x="326313" y="33271"/>
                    <a:pt x="500938" y="84071"/>
                    <a:pt x="522105" y="99417"/>
                  </a:cubicBezTo>
                  <a:cubicBezTo>
                    <a:pt x="543272" y="114763"/>
                    <a:pt x="371293" y="122171"/>
                    <a:pt x="404630" y="108942"/>
                  </a:cubicBezTo>
                  <a:cubicBezTo>
                    <a:pt x="437967" y="95713"/>
                    <a:pt x="687205" y="27979"/>
                    <a:pt x="722130" y="20042"/>
                  </a:cubicBezTo>
                  <a:cubicBezTo>
                    <a:pt x="757055" y="12105"/>
                    <a:pt x="684030" y="24275"/>
                    <a:pt x="614180" y="61317"/>
                  </a:cubicBezTo>
                  <a:cubicBezTo>
                    <a:pt x="544330" y="98359"/>
                    <a:pt x="405159" y="164504"/>
                    <a:pt x="303030" y="242292"/>
                  </a:cubicBezTo>
                  <a:cubicBezTo>
                    <a:pt x="200901" y="320080"/>
                    <a:pt x="17280" y="515871"/>
                    <a:pt x="1405" y="528042"/>
                  </a:cubicBezTo>
                  <a:cubicBezTo>
                    <a:pt x="-14470" y="540213"/>
                    <a:pt x="107238" y="387813"/>
                    <a:pt x="207780" y="315317"/>
                  </a:cubicBezTo>
                  <a:cubicBezTo>
                    <a:pt x="308322" y="242821"/>
                    <a:pt x="578197" y="115821"/>
                    <a:pt x="604655" y="93067"/>
                  </a:cubicBezTo>
                  <a:cubicBezTo>
                    <a:pt x="631113" y="70313"/>
                    <a:pt x="372880" y="188317"/>
                    <a:pt x="366530" y="178792"/>
                  </a:cubicBezTo>
                  <a:cubicBezTo>
                    <a:pt x="360180" y="169267"/>
                    <a:pt x="557030" y="57084"/>
                    <a:pt x="566555" y="35917"/>
                  </a:cubicBezTo>
                  <a:cubicBezTo>
                    <a:pt x="576080" y="14750"/>
                    <a:pt x="471834" y="56025"/>
                    <a:pt x="423680" y="51792"/>
                  </a:cubicBezTo>
                  <a:cubicBezTo>
                    <a:pt x="375526" y="47559"/>
                    <a:pt x="254347" y="6813"/>
                    <a:pt x="230005" y="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2613920-763B-D746-1F23-64E98E3D152B}"/>
                </a:ext>
              </a:extLst>
            </p:cNvPr>
            <p:cNvSpPr/>
            <p:nvPr/>
          </p:nvSpPr>
          <p:spPr>
            <a:xfrm>
              <a:off x="4143061" y="2422153"/>
              <a:ext cx="276606" cy="308374"/>
            </a:xfrm>
            <a:custGeom>
              <a:avLst/>
              <a:gdLst>
                <a:gd name="connsiteX0" fmla="*/ 276539 w 276606"/>
                <a:gd name="connsiteY0" fmla="*/ 51172 h 308374"/>
                <a:gd name="connsiteX1" fmla="*/ 146364 w 276606"/>
                <a:gd name="connsiteY1" fmla="*/ 121022 h 308374"/>
                <a:gd name="connsiteX2" fmla="*/ 130489 w 276606"/>
                <a:gd name="connsiteY2" fmla="*/ 159122 h 308374"/>
                <a:gd name="connsiteX3" fmla="*/ 152714 w 276606"/>
                <a:gd name="connsiteY3" fmla="*/ 308347 h 308374"/>
                <a:gd name="connsiteX4" fmla="*/ 127314 w 276606"/>
                <a:gd name="connsiteY4" fmla="*/ 146422 h 308374"/>
                <a:gd name="connsiteX5" fmla="*/ 92389 w 276606"/>
                <a:gd name="connsiteY5" fmla="*/ 82922 h 308374"/>
                <a:gd name="connsiteX6" fmla="*/ 314 w 276606"/>
                <a:gd name="connsiteY6" fmla="*/ 372 h 308374"/>
                <a:gd name="connsiteX7" fmla="*/ 127314 w 276606"/>
                <a:gd name="connsiteY7" fmla="*/ 117847 h 308374"/>
                <a:gd name="connsiteX8" fmla="*/ 276539 w 276606"/>
                <a:gd name="connsiteY8" fmla="*/ 51172 h 308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606" h="308374">
                  <a:moveTo>
                    <a:pt x="276539" y="51172"/>
                  </a:moveTo>
                  <a:cubicBezTo>
                    <a:pt x="279714" y="51701"/>
                    <a:pt x="170706" y="103030"/>
                    <a:pt x="146364" y="121022"/>
                  </a:cubicBezTo>
                  <a:cubicBezTo>
                    <a:pt x="122022" y="139014"/>
                    <a:pt x="129431" y="127901"/>
                    <a:pt x="130489" y="159122"/>
                  </a:cubicBezTo>
                  <a:cubicBezTo>
                    <a:pt x="131547" y="190343"/>
                    <a:pt x="153243" y="310464"/>
                    <a:pt x="152714" y="308347"/>
                  </a:cubicBezTo>
                  <a:cubicBezTo>
                    <a:pt x="152185" y="306230"/>
                    <a:pt x="137368" y="183993"/>
                    <a:pt x="127314" y="146422"/>
                  </a:cubicBezTo>
                  <a:cubicBezTo>
                    <a:pt x="117260" y="108851"/>
                    <a:pt x="113556" y="107264"/>
                    <a:pt x="92389" y="82922"/>
                  </a:cubicBezTo>
                  <a:cubicBezTo>
                    <a:pt x="71222" y="58580"/>
                    <a:pt x="-5507" y="-5449"/>
                    <a:pt x="314" y="372"/>
                  </a:cubicBezTo>
                  <a:cubicBezTo>
                    <a:pt x="6135" y="6193"/>
                    <a:pt x="78631" y="109380"/>
                    <a:pt x="127314" y="117847"/>
                  </a:cubicBezTo>
                  <a:cubicBezTo>
                    <a:pt x="175997" y="126314"/>
                    <a:pt x="273364" y="50643"/>
                    <a:pt x="276539" y="511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E451B35C-DEE5-F792-D6EB-C7028B3C86AC}"/>
                </a:ext>
              </a:extLst>
            </p:cNvPr>
            <p:cNvSpPr/>
            <p:nvPr/>
          </p:nvSpPr>
          <p:spPr>
            <a:xfrm>
              <a:off x="3581216" y="2841601"/>
              <a:ext cx="337509" cy="253362"/>
            </a:xfrm>
            <a:custGeom>
              <a:avLst/>
              <a:gdLst>
                <a:gd name="connsiteX0" fmla="*/ 336734 w 337509"/>
                <a:gd name="connsiteY0" fmla="*/ 24 h 253362"/>
                <a:gd name="connsiteX1" fmla="*/ 149409 w 337509"/>
                <a:gd name="connsiteY1" fmla="*/ 101624 h 253362"/>
                <a:gd name="connsiteX2" fmla="*/ 171634 w 337509"/>
                <a:gd name="connsiteY2" fmla="*/ 168299 h 253362"/>
                <a:gd name="connsiteX3" fmla="*/ 117659 w 337509"/>
                <a:gd name="connsiteY3" fmla="*/ 222274 h 253362"/>
                <a:gd name="connsiteX4" fmla="*/ 101784 w 337509"/>
                <a:gd name="connsiteY4" fmla="*/ 250849 h 253362"/>
                <a:gd name="connsiteX5" fmla="*/ 136709 w 337509"/>
                <a:gd name="connsiteY5" fmla="*/ 158774 h 253362"/>
                <a:gd name="connsiteX6" fmla="*/ 184 w 337509"/>
                <a:gd name="connsiteY6" fmla="*/ 88924 h 253362"/>
                <a:gd name="connsiteX7" fmla="*/ 108134 w 337509"/>
                <a:gd name="connsiteY7" fmla="*/ 107974 h 253362"/>
                <a:gd name="connsiteX8" fmla="*/ 143059 w 337509"/>
                <a:gd name="connsiteY8" fmla="*/ 79399 h 253362"/>
                <a:gd name="connsiteX9" fmla="*/ 66859 w 337509"/>
                <a:gd name="connsiteY9" fmla="*/ 111149 h 253362"/>
                <a:gd name="connsiteX10" fmla="*/ 336734 w 337509"/>
                <a:gd name="connsiteY10" fmla="*/ 24 h 2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7509" h="253362">
                  <a:moveTo>
                    <a:pt x="336734" y="24"/>
                  </a:moveTo>
                  <a:cubicBezTo>
                    <a:pt x="350492" y="-1563"/>
                    <a:pt x="176926" y="73578"/>
                    <a:pt x="149409" y="101624"/>
                  </a:cubicBezTo>
                  <a:cubicBezTo>
                    <a:pt x="121892" y="129670"/>
                    <a:pt x="176926" y="148191"/>
                    <a:pt x="171634" y="168299"/>
                  </a:cubicBezTo>
                  <a:cubicBezTo>
                    <a:pt x="166342" y="188407"/>
                    <a:pt x="129301" y="208516"/>
                    <a:pt x="117659" y="222274"/>
                  </a:cubicBezTo>
                  <a:cubicBezTo>
                    <a:pt x="106017" y="236032"/>
                    <a:pt x="98609" y="261432"/>
                    <a:pt x="101784" y="250849"/>
                  </a:cubicBezTo>
                  <a:cubicBezTo>
                    <a:pt x="104959" y="240266"/>
                    <a:pt x="153642" y="185762"/>
                    <a:pt x="136709" y="158774"/>
                  </a:cubicBezTo>
                  <a:cubicBezTo>
                    <a:pt x="119776" y="131787"/>
                    <a:pt x="4947" y="97391"/>
                    <a:pt x="184" y="88924"/>
                  </a:cubicBezTo>
                  <a:cubicBezTo>
                    <a:pt x="-4579" y="80457"/>
                    <a:pt x="84321" y="109562"/>
                    <a:pt x="108134" y="107974"/>
                  </a:cubicBezTo>
                  <a:cubicBezTo>
                    <a:pt x="131947" y="106386"/>
                    <a:pt x="149938" y="78870"/>
                    <a:pt x="143059" y="79399"/>
                  </a:cubicBezTo>
                  <a:cubicBezTo>
                    <a:pt x="136180" y="79928"/>
                    <a:pt x="41459" y="122791"/>
                    <a:pt x="66859" y="111149"/>
                  </a:cubicBezTo>
                  <a:cubicBezTo>
                    <a:pt x="92259" y="99507"/>
                    <a:pt x="322976" y="1611"/>
                    <a:pt x="336734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BA3EEE4B-3226-D86D-2239-3A6941442C10}"/>
                </a:ext>
              </a:extLst>
            </p:cNvPr>
            <p:cNvSpPr/>
            <p:nvPr/>
          </p:nvSpPr>
          <p:spPr>
            <a:xfrm>
              <a:off x="3819434" y="2005606"/>
              <a:ext cx="253881" cy="70883"/>
            </a:xfrm>
            <a:custGeom>
              <a:avLst/>
              <a:gdLst>
                <a:gd name="connsiteX0" fmla="*/ 91 w 253881"/>
                <a:gd name="connsiteY0" fmla="*/ 70844 h 70883"/>
                <a:gd name="connsiteX1" fmla="*/ 184241 w 253881"/>
                <a:gd name="connsiteY1" fmla="*/ 16869 h 70883"/>
                <a:gd name="connsiteX2" fmla="*/ 123916 w 253881"/>
                <a:gd name="connsiteY2" fmla="*/ 16869 h 70883"/>
                <a:gd name="connsiteX3" fmla="*/ 200116 w 253881"/>
                <a:gd name="connsiteY3" fmla="*/ 4169 h 70883"/>
                <a:gd name="connsiteX4" fmla="*/ 250916 w 253881"/>
                <a:gd name="connsiteY4" fmla="*/ 4169 h 70883"/>
                <a:gd name="connsiteX5" fmla="*/ 111216 w 253881"/>
                <a:gd name="connsiteY5" fmla="*/ 994 h 70883"/>
                <a:gd name="connsiteX6" fmla="*/ 158841 w 253881"/>
                <a:gd name="connsiteY6" fmla="*/ 7344 h 70883"/>
                <a:gd name="connsiteX7" fmla="*/ 91 w 253881"/>
                <a:gd name="connsiteY7" fmla="*/ 70844 h 7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881" h="70883">
                  <a:moveTo>
                    <a:pt x="91" y="70844"/>
                  </a:moveTo>
                  <a:cubicBezTo>
                    <a:pt x="4324" y="72431"/>
                    <a:pt x="163604" y="25865"/>
                    <a:pt x="184241" y="16869"/>
                  </a:cubicBezTo>
                  <a:cubicBezTo>
                    <a:pt x="204879" y="7873"/>
                    <a:pt x="121270" y="18986"/>
                    <a:pt x="123916" y="16869"/>
                  </a:cubicBezTo>
                  <a:cubicBezTo>
                    <a:pt x="126562" y="14752"/>
                    <a:pt x="178949" y="6286"/>
                    <a:pt x="200116" y="4169"/>
                  </a:cubicBezTo>
                  <a:cubicBezTo>
                    <a:pt x="221283" y="2052"/>
                    <a:pt x="265733" y="4698"/>
                    <a:pt x="250916" y="4169"/>
                  </a:cubicBezTo>
                  <a:cubicBezTo>
                    <a:pt x="236099" y="3640"/>
                    <a:pt x="126562" y="465"/>
                    <a:pt x="111216" y="994"/>
                  </a:cubicBezTo>
                  <a:cubicBezTo>
                    <a:pt x="95870" y="1523"/>
                    <a:pt x="177891" y="-4298"/>
                    <a:pt x="158841" y="7344"/>
                  </a:cubicBezTo>
                  <a:cubicBezTo>
                    <a:pt x="139791" y="18986"/>
                    <a:pt x="-4142" y="69257"/>
                    <a:pt x="91" y="708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4D2BF0DD-1FC4-E2ED-FE35-558A122A63FC}"/>
                </a:ext>
              </a:extLst>
            </p:cNvPr>
            <p:cNvSpPr/>
            <p:nvPr/>
          </p:nvSpPr>
          <p:spPr>
            <a:xfrm>
              <a:off x="4022693" y="1987096"/>
              <a:ext cx="121102" cy="117938"/>
            </a:xfrm>
            <a:custGeom>
              <a:avLst/>
              <a:gdLst>
                <a:gd name="connsiteX0" fmla="*/ 32 w 121102"/>
                <a:gd name="connsiteY0" fmla="*/ 44904 h 117938"/>
                <a:gd name="connsiteX1" fmla="*/ 60357 w 121102"/>
                <a:gd name="connsiteY1" fmla="*/ 89354 h 117938"/>
                <a:gd name="connsiteX2" fmla="*/ 31782 w 121102"/>
                <a:gd name="connsiteY2" fmla="*/ 117929 h 117938"/>
                <a:gd name="connsiteX3" fmla="*/ 111157 w 121102"/>
                <a:gd name="connsiteY3" fmla="*/ 92529 h 117938"/>
                <a:gd name="connsiteX4" fmla="*/ 117507 w 121102"/>
                <a:gd name="connsiteY4" fmla="*/ 92529 h 117938"/>
                <a:gd name="connsiteX5" fmla="*/ 88932 w 121102"/>
                <a:gd name="connsiteY5" fmla="*/ 44904 h 117938"/>
                <a:gd name="connsiteX6" fmla="*/ 95282 w 121102"/>
                <a:gd name="connsiteY6" fmla="*/ 454 h 117938"/>
                <a:gd name="connsiteX7" fmla="*/ 107982 w 121102"/>
                <a:gd name="connsiteY7" fmla="*/ 73479 h 117938"/>
                <a:gd name="connsiteX8" fmla="*/ 69882 w 121102"/>
                <a:gd name="connsiteY8" fmla="*/ 70304 h 117938"/>
                <a:gd name="connsiteX9" fmla="*/ 32 w 121102"/>
                <a:gd name="connsiteY9" fmla="*/ 44904 h 11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02" h="117938">
                  <a:moveTo>
                    <a:pt x="32" y="44904"/>
                  </a:moveTo>
                  <a:cubicBezTo>
                    <a:pt x="-1555" y="48079"/>
                    <a:pt x="55065" y="77183"/>
                    <a:pt x="60357" y="89354"/>
                  </a:cubicBezTo>
                  <a:cubicBezTo>
                    <a:pt x="65649" y="101525"/>
                    <a:pt x="23315" y="117400"/>
                    <a:pt x="31782" y="117929"/>
                  </a:cubicBezTo>
                  <a:cubicBezTo>
                    <a:pt x="40249" y="118458"/>
                    <a:pt x="96870" y="96762"/>
                    <a:pt x="111157" y="92529"/>
                  </a:cubicBezTo>
                  <a:cubicBezTo>
                    <a:pt x="125444" y="88296"/>
                    <a:pt x="121211" y="100466"/>
                    <a:pt x="117507" y="92529"/>
                  </a:cubicBezTo>
                  <a:cubicBezTo>
                    <a:pt x="113803" y="84592"/>
                    <a:pt x="92636" y="60250"/>
                    <a:pt x="88932" y="44904"/>
                  </a:cubicBezTo>
                  <a:cubicBezTo>
                    <a:pt x="85228" y="29558"/>
                    <a:pt x="92107" y="-4308"/>
                    <a:pt x="95282" y="454"/>
                  </a:cubicBezTo>
                  <a:cubicBezTo>
                    <a:pt x="98457" y="5216"/>
                    <a:pt x="112215" y="61837"/>
                    <a:pt x="107982" y="73479"/>
                  </a:cubicBezTo>
                  <a:cubicBezTo>
                    <a:pt x="103749" y="85121"/>
                    <a:pt x="85757" y="72421"/>
                    <a:pt x="69882" y="70304"/>
                  </a:cubicBezTo>
                  <a:cubicBezTo>
                    <a:pt x="54007" y="68187"/>
                    <a:pt x="1619" y="41729"/>
                    <a:pt x="32" y="44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円/楕円 87">
              <a:extLst>
                <a:ext uri="{FF2B5EF4-FFF2-40B4-BE49-F238E27FC236}">
                  <a16:creationId xmlns:a16="http://schemas.microsoft.com/office/drawing/2014/main" id="{DFEB18BE-3DB2-CC83-D84A-133F5BA531DB}"/>
                </a:ext>
              </a:extLst>
            </p:cNvPr>
            <p:cNvSpPr/>
            <p:nvPr/>
          </p:nvSpPr>
          <p:spPr>
            <a:xfrm flipH="1">
              <a:off x="3773368" y="221518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円/楕円 88">
              <a:extLst>
                <a:ext uri="{FF2B5EF4-FFF2-40B4-BE49-F238E27FC236}">
                  <a16:creationId xmlns:a16="http://schemas.microsoft.com/office/drawing/2014/main" id="{02C1F903-A5EE-3155-BE8A-0637BAC8531A}"/>
                </a:ext>
              </a:extLst>
            </p:cNvPr>
            <p:cNvSpPr/>
            <p:nvPr/>
          </p:nvSpPr>
          <p:spPr>
            <a:xfrm>
              <a:off x="4248488" y="2285071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月 89">
              <a:extLst>
                <a:ext uri="{FF2B5EF4-FFF2-40B4-BE49-F238E27FC236}">
                  <a16:creationId xmlns:a16="http://schemas.microsoft.com/office/drawing/2014/main" id="{FAE1D5E5-47FC-B66E-DC48-78823F208514}"/>
                </a:ext>
              </a:extLst>
            </p:cNvPr>
            <p:cNvSpPr/>
            <p:nvPr/>
          </p:nvSpPr>
          <p:spPr>
            <a:xfrm rot="4285594" flipH="1">
              <a:off x="4259572" y="2303629"/>
              <a:ext cx="45719" cy="4571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月 90">
              <a:extLst>
                <a:ext uri="{FF2B5EF4-FFF2-40B4-BE49-F238E27FC236}">
                  <a16:creationId xmlns:a16="http://schemas.microsoft.com/office/drawing/2014/main" id="{3E167025-2FB3-CD69-3306-4E52F0913C3C}"/>
                </a:ext>
              </a:extLst>
            </p:cNvPr>
            <p:cNvSpPr/>
            <p:nvPr/>
          </p:nvSpPr>
          <p:spPr>
            <a:xfrm rot="4285594" flipH="1">
              <a:off x="3786497" y="2224254"/>
              <a:ext cx="45719" cy="45719"/>
            </a:xfrm>
            <a:prstGeom prst="mo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3A62DBD9-2AEC-99BB-A0F4-FA93BEB17DC1}"/>
                </a:ext>
              </a:extLst>
            </p:cNvPr>
            <p:cNvSpPr/>
            <p:nvPr/>
          </p:nvSpPr>
          <p:spPr>
            <a:xfrm>
              <a:off x="3680348" y="2914513"/>
              <a:ext cx="448210" cy="458841"/>
            </a:xfrm>
            <a:custGeom>
              <a:avLst/>
              <a:gdLst>
                <a:gd name="connsiteX0" fmla="*/ 189977 w 448210"/>
                <a:gd name="connsiteY0" fmla="*/ 137 h 458841"/>
                <a:gd name="connsiteX1" fmla="*/ 28052 w 448210"/>
                <a:gd name="connsiteY1" fmla="*/ 104912 h 458841"/>
                <a:gd name="connsiteX2" fmla="*/ 256652 w 448210"/>
                <a:gd name="connsiteY2" fmla="*/ 85862 h 458841"/>
                <a:gd name="connsiteX3" fmla="*/ 228077 w 448210"/>
                <a:gd name="connsiteY3" fmla="*/ 139837 h 458841"/>
                <a:gd name="connsiteX4" fmla="*/ 358252 w 448210"/>
                <a:gd name="connsiteY4" fmla="*/ 123962 h 458841"/>
                <a:gd name="connsiteX5" fmla="*/ 183627 w 448210"/>
                <a:gd name="connsiteY5" fmla="*/ 247787 h 458841"/>
                <a:gd name="connsiteX6" fmla="*/ 259827 w 448210"/>
                <a:gd name="connsiteY6" fmla="*/ 457337 h 458841"/>
                <a:gd name="connsiteX7" fmla="*/ 167752 w 448210"/>
                <a:gd name="connsiteY7" fmla="*/ 333512 h 458841"/>
                <a:gd name="connsiteX8" fmla="*/ 447152 w 448210"/>
                <a:gd name="connsiteY8" fmla="*/ 174762 h 458841"/>
                <a:gd name="connsiteX9" fmla="*/ 266177 w 448210"/>
                <a:gd name="connsiteY9" fmla="*/ 219212 h 458841"/>
                <a:gd name="connsiteX10" fmla="*/ 339202 w 448210"/>
                <a:gd name="connsiteY10" fmla="*/ 117612 h 458841"/>
                <a:gd name="connsiteX11" fmla="*/ 2652 w 448210"/>
                <a:gd name="connsiteY11" fmla="*/ 130312 h 458841"/>
                <a:gd name="connsiteX12" fmla="*/ 189977 w 448210"/>
                <a:gd name="connsiteY12" fmla="*/ 137 h 45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8210" h="458841">
                  <a:moveTo>
                    <a:pt x="189977" y="137"/>
                  </a:moveTo>
                  <a:cubicBezTo>
                    <a:pt x="194210" y="-4096"/>
                    <a:pt x="16939" y="90625"/>
                    <a:pt x="28052" y="104912"/>
                  </a:cubicBezTo>
                  <a:cubicBezTo>
                    <a:pt x="39164" y="119200"/>
                    <a:pt x="223315" y="80041"/>
                    <a:pt x="256652" y="85862"/>
                  </a:cubicBezTo>
                  <a:cubicBezTo>
                    <a:pt x="289989" y="91683"/>
                    <a:pt x="211144" y="133487"/>
                    <a:pt x="228077" y="139837"/>
                  </a:cubicBezTo>
                  <a:cubicBezTo>
                    <a:pt x="245010" y="146187"/>
                    <a:pt x="365660" y="105970"/>
                    <a:pt x="358252" y="123962"/>
                  </a:cubicBezTo>
                  <a:cubicBezTo>
                    <a:pt x="350844" y="141954"/>
                    <a:pt x="200031" y="192225"/>
                    <a:pt x="183627" y="247787"/>
                  </a:cubicBezTo>
                  <a:cubicBezTo>
                    <a:pt x="167223" y="303349"/>
                    <a:pt x="262473" y="443050"/>
                    <a:pt x="259827" y="457337"/>
                  </a:cubicBezTo>
                  <a:cubicBezTo>
                    <a:pt x="257181" y="471624"/>
                    <a:pt x="136531" y="380608"/>
                    <a:pt x="167752" y="333512"/>
                  </a:cubicBezTo>
                  <a:cubicBezTo>
                    <a:pt x="198973" y="286416"/>
                    <a:pt x="430748" y="193812"/>
                    <a:pt x="447152" y="174762"/>
                  </a:cubicBezTo>
                  <a:cubicBezTo>
                    <a:pt x="463556" y="155712"/>
                    <a:pt x="284169" y="228737"/>
                    <a:pt x="266177" y="219212"/>
                  </a:cubicBezTo>
                  <a:cubicBezTo>
                    <a:pt x="248185" y="209687"/>
                    <a:pt x="383123" y="132429"/>
                    <a:pt x="339202" y="117612"/>
                  </a:cubicBezTo>
                  <a:cubicBezTo>
                    <a:pt x="295281" y="102795"/>
                    <a:pt x="31227" y="142483"/>
                    <a:pt x="2652" y="130312"/>
                  </a:cubicBezTo>
                  <a:cubicBezTo>
                    <a:pt x="-25923" y="118141"/>
                    <a:pt x="185744" y="4370"/>
                    <a:pt x="189977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80C4A998-0EB2-295F-28D4-52D42938FD6B}"/>
                </a:ext>
              </a:extLst>
            </p:cNvPr>
            <p:cNvSpPr/>
            <p:nvPr/>
          </p:nvSpPr>
          <p:spPr>
            <a:xfrm>
              <a:off x="3488692" y="2853997"/>
              <a:ext cx="416800" cy="328513"/>
            </a:xfrm>
            <a:custGeom>
              <a:avLst/>
              <a:gdLst>
                <a:gd name="connsiteX0" fmla="*/ 633 w 416800"/>
                <a:gd name="connsiteY0" fmla="*/ 328 h 328513"/>
                <a:gd name="connsiteX1" fmla="*/ 210183 w 416800"/>
                <a:gd name="connsiteY1" fmla="*/ 235278 h 328513"/>
                <a:gd name="connsiteX2" fmla="*/ 229233 w 416800"/>
                <a:gd name="connsiteY2" fmla="*/ 187653 h 328513"/>
                <a:gd name="connsiteX3" fmla="*/ 413383 w 416800"/>
                <a:gd name="connsiteY3" fmla="*/ 327353 h 328513"/>
                <a:gd name="connsiteX4" fmla="*/ 340358 w 416800"/>
                <a:gd name="connsiteY4" fmla="*/ 247978 h 328513"/>
                <a:gd name="connsiteX5" fmla="*/ 232408 w 416800"/>
                <a:gd name="connsiteY5" fmla="*/ 136853 h 328513"/>
                <a:gd name="connsiteX6" fmla="*/ 99058 w 416800"/>
                <a:gd name="connsiteY6" fmla="*/ 133678 h 328513"/>
                <a:gd name="connsiteX7" fmla="*/ 207008 w 416800"/>
                <a:gd name="connsiteY7" fmla="*/ 136853 h 328513"/>
                <a:gd name="connsiteX8" fmla="*/ 289558 w 416800"/>
                <a:gd name="connsiteY8" fmla="*/ 222578 h 328513"/>
                <a:gd name="connsiteX9" fmla="*/ 149858 w 416800"/>
                <a:gd name="connsiteY9" fmla="*/ 184478 h 328513"/>
                <a:gd name="connsiteX10" fmla="*/ 633 w 416800"/>
                <a:gd name="connsiteY10" fmla="*/ 328 h 32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800" h="328513">
                  <a:moveTo>
                    <a:pt x="633" y="328"/>
                  </a:moveTo>
                  <a:cubicBezTo>
                    <a:pt x="10687" y="8795"/>
                    <a:pt x="172083" y="204057"/>
                    <a:pt x="210183" y="235278"/>
                  </a:cubicBezTo>
                  <a:cubicBezTo>
                    <a:pt x="248283" y="266499"/>
                    <a:pt x="195366" y="172307"/>
                    <a:pt x="229233" y="187653"/>
                  </a:cubicBezTo>
                  <a:cubicBezTo>
                    <a:pt x="263100" y="202999"/>
                    <a:pt x="394862" y="317299"/>
                    <a:pt x="413383" y="327353"/>
                  </a:cubicBezTo>
                  <a:cubicBezTo>
                    <a:pt x="431904" y="337407"/>
                    <a:pt x="370520" y="279728"/>
                    <a:pt x="340358" y="247978"/>
                  </a:cubicBezTo>
                  <a:cubicBezTo>
                    <a:pt x="310196" y="216228"/>
                    <a:pt x="272625" y="155903"/>
                    <a:pt x="232408" y="136853"/>
                  </a:cubicBezTo>
                  <a:cubicBezTo>
                    <a:pt x="192191" y="117803"/>
                    <a:pt x="103291" y="133678"/>
                    <a:pt x="99058" y="133678"/>
                  </a:cubicBezTo>
                  <a:cubicBezTo>
                    <a:pt x="94825" y="133678"/>
                    <a:pt x="175258" y="122036"/>
                    <a:pt x="207008" y="136853"/>
                  </a:cubicBezTo>
                  <a:cubicBezTo>
                    <a:pt x="238758" y="151670"/>
                    <a:pt x="299083" y="214641"/>
                    <a:pt x="289558" y="222578"/>
                  </a:cubicBezTo>
                  <a:cubicBezTo>
                    <a:pt x="280033" y="230515"/>
                    <a:pt x="196954" y="219403"/>
                    <a:pt x="149858" y="184478"/>
                  </a:cubicBezTo>
                  <a:cubicBezTo>
                    <a:pt x="102762" y="149553"/>
                    <a:pt x="-9421" y="-8139"/>
                    <a:pt x="633" y="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26AE3540-26E9-1FBA-85BF-089F659B1F63}"/>
                </a:ext>
              </a:extLst>
            </p:cNvPr>
            <p:cNvSpPr/>
            <p:nvPr/>
          </p:nvSpPr>
          <p:spPr>
            <a:xfrm>
              <a:off x="3576439" y="2355244"/>
              <a:ext cx="33544" cy="532646"/>
            </a:xfrm>
            <a:custGeom>
              <a:avLst/>
              <a:gdLst>
                <a:gd name="connsiteX0" fmla="*/ 33536 w 33544"/>
                <a:gd name="connsiteY0" fmla="*/ 3781 h 532646"/>
                <a:gd name="connsiteX1" fmla="*/ 4961 w 33544"/>
                <a:gd name="connsiteY1" fmla="*/ 378431 h 532646"/>
                <a:gd name="connsiteX2" fmla="*/ 1786 w 33544"/>
                <a:gd name="connsiteY2" fmla="*/ 330806 h 532646"/>
                <a:gd name="connsiteX3" fmla="*/ 24011 w 33544"/>
                <a:gd name="connsiteY3" fmla="*/ 530831 h 532646"/>
                <a:gd name="connsiteX4" fmla="*/ 8136 w 33544"/>
                <a:gd name="connsiteY4" fmla="*/ 416531 h 532646"/>
                <a:gd name="connsiteX5" fmla="*/ 1786 w 33544"/>
                <a:gd name="connsiteY5" fmla="*/ 197456 h 532646"/>
                <a:gd name="connsiteX6" fmla="*/ 33536 w 33544"/>
                <a:gd name="connsiteY6" fmla="*/ 3781 h 53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44" h="532646">
                  <a:moveTo>
                    <a:pt x="33536" y="3781"/>
                  </a:moveTo>
                  <a:cubicBezTo>
                    <a:pt x="34065" y="33944"/>
                    <a:pt x="10253" y="323927"/>
                    <a:pt x="4961" y="378431"/>
                  </a:cubicBezTo>
                  <a:cubicBezTo>
                    <a:pt x="-331" y="432935"/>
                    <a:pt x="-1389" y="305406"/>
                    <a:pt x="1786" y="330806"/>
                  </a:cubicBezTo>
                  <a:cubicBezTo>
                    <a:pt x="4961" y="356206"/>
                    <a:pt x="22953" y="516544"/>
                    <a:pt x="24011" y="530831"/>
                  </a:cubicBezTo>
                  <a:cubicBezTo>
                    <a:pt x="25069" y="545118"/>
                    <a:pt x="11840" y="472093"/>
                    <a:pt x="8136" y="416531"/>
                  </a:cubicBezTo>
                  <a:cubicBezTo>
                    <a:pt x="4432" y="360969"/>
                    <a:pt x="-860" y="263073"/>
                    <a:pt x="1786" y="197456"/>
                  </a:cubicBezTo>
                  <a:cubicBezTo>
                    <a:pt x="4432" y="131839"/>
                    <a:pt x="33007" y="-26382"/>
                    <a:pt x="33536" y="3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87B7CA30-3DF6-2B64-EE56-24EFB7518EA3}"/>
                </a:ext>
              </a:extLst>
            </p:cNvPr>
            <p:cNvSpPr/>
            <p:nvPr/>
          </p:nvSpPr>
          <p:spPr>
            <a:xfrm>
              <a:off x="3673475" y="2640776"/>
              <a:ext cx="122602" cy="190908"/>
            </a:xfrm>
            <a:custGeom>
              <a:avLst/>
              <a:gdLst>
                <a:gd name="connsiteX0" fmla="*/ 120650 w 122602"/>
                <a:gd name="connsiteY0" fmla="*/ 3999 h 190908"/>
                <a:gd name="connsiteX1" fmla="*/ 38100 w 122602"/>
                <a:gd name="connsiteY1" fmla="*/ 188149 h 190908"/>
                <a:gd name="connsiteX2" fmla="*/ 66675 w 122602"/>
                <a:gd name="connsiteY2" fmla="*/ 111949 h 190908"/>
                <a:gd name="connsiteX3" fmla="*/ 79375 w 122602"/>
                <a:gd name="connsiteY3" fmla="*/ 73849 h 190908"/>
                <a:gd name="connsiteX4" fmla="*/ 44450 w 122602"/>
                <a:gd name="connsiteY4" fmla="*/ 42099 h 190908"/>
                <a:gd name="connsiteX5" fmla="*/ 0 w 122602"/>
                <a:gd name="connsiteY5" fmla="*/ 26224 h 190908"/>
                <a:gd name="connsiteX6" fmla="*/ 88900 w 122602"/>
                <a:gd name="connsiteY6" fmla="*/ 57974 h 190908"/>
                <a:gd name="connsiteX7" fmla="*/ 120650 w 122602"/>
                <a:gd name="connsiteY7" fmla="*/ 3999 h 1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602" h="190908">
                  <a:moveTo>
                    <a:pt x="120650" y="3999"/>
                  </a:moveTo>
                  <a:cubicBezTo>
                    <a:pt x="112183" y="25695"/>
                    <a:pt x="47096" y="170157"/>
                    <a:pt x="38100" y="188149"/>
                  </a:cubicBezTo>
                  <a:cubicBezTo>
                    <a:pt x="29104" y="206141"/>
                    <a:pt x="59796" y="130999"/>
                    <a:pt x="66675" y="111949"/>
                  </a:cubicBezTo>
                  <a:cubicBezTo>
                    <a:pt x="73554" y="92899"/>
                    <a:pt x="83079" y="85491"/>
                    <a:pt x="79375" y="73849"/>
                  </a:cubicBezTo>
                  <a:cubicBezTo>
                    <a:pt x="75671" y="62207"/>
                    <a:pt x="57679" y="50036"/>
                    <a:pt x="44450" y="42099"/>
                  </a:cubicBezTo>
                  <a:cubicBezTo>
                    <a:pt x="31221" y="34162"/>
                    <a:pt x="0" y="26224"/>
                    <a:pt x="0" y="26224"/>
                  </a:cubicBezTo>
                  <a:cubicBezTo>
                    <a:pt x="7408" y="28870"/>
                    <a:pt x="69321" y="60091"/>
                    <a:pt x="88900" y="57974"/>
                  </a:cubicBezTo>
                  <a:cubicBezTo>
                    <a:pt x="108479" y="55857"/>
                    <a:pt x="129117" y="-17697"/>
                    <a:pt x="120650" y="3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3C1CA0FA-68D0-BB0B-434E-6832998A6E9D}"/>
                </a:ext>
              </a:extLst>
            </p:cNvPr>
            <p:cNvSpPr/>
            <p:nvPr/>
          </p:nvSpPr>
          <p:spPr>
            <a:xfrm>
              <a:off x="4260488" y="2508250"/>
              <a:ext cx="153127" cy="76200"/>
            </a:xfrm>
            <a:custGeom>
              <a:avLst/>
              <a:gdLst>
                <a:gd name="connsiteX0" fmla="*/ 152762 w 153127"/>
                <a:gd name="connsiteY0" fmla="*/ 0 h 76200"/>
                <a:gd name="connsiteX1" fmla="*/ 89262 w 153127"/>
                <a:gd name="connsiteY1" fmla="*/ 41275 h 76200"/>
                <a:gd name="connsiteX2" fmla="*/ 362 w 153127"/>
                <a:gd name="connsiteY2" fmla="*/ 76200 h 76200"/>
                <a:gd name="connsiteX3" fmla="*/ 60687 w 153127"/>
                <a:gd name="connsiteY3" fmla="*/ 41275 h 76200"/>
                <a:gd name="connsiteX4" fmla="*/ 152762 w 153127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127" h="76200">
                  <a:moveTo>
                    <a:pt x="152762" y="0"/>
                  </a:moveTo>
                  <a:cubicBezTo>
                    <a:pt x="157524" y="0"/>
                    <a:pt x="114662" y="28575"/>
                    <a:pt x="89262" y="41275"/>
                  </a:cubicBezTo>
                  <a:cubicBezTo>
                    <a:pt x="63862" y="53975"/>
                    <a:pt x="5124" y="76200"/>
                    <a:pt x="362" y="76200"/>
                  </a:cubicBezTo>
                  <a:cubicBezTo>
                    <a:pt x="-4400" y="76200"/>
                    <a:pt x="38991" y="50271"/>
                    <a:pt x="60687" y="41275"/>
                  </a:cubicBezTo>
                  <a:cubicBezTo>
                    <a:pt x="82383" y="32279"/>
                    <a:pt x="148000" y="0"/>
                    <a:pt x="15276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DA06CC08-BD95-A1D8-B34D-1C493BF1D706}"/>
                </a:ext>
              </a:extLst>
            </p:cNvPr>
            <p:cNvSpPr/>
            <p:nvPr/>
          </p:nvSpPr>
          <p:spPr>
            <a:xfrm>
              <a:off x="3765304" y="2949566"/>
              <a:ext cx="303541" cy="28900"/>
            </a:xfrm>
            <a:custGeom>
              <a:avLst/>
              <a:gdLst>
                <a:gd name="connsiteX0" fmla="*/ 246 w 303541"/>
                <a:gd name="connsiteY0" fmla="*/ 15884 h 28900"/>
                <a:gd name="connsiteX1" fmla="*/ 301871 w 303541"/>
                <a:gd name="connsiteY1" fmla="*/ 28584 h 28900"/>
                <a:gd name="connsiteX2" fmla="*/ 127246 w 303541"/>
                <a:gd name="connsiteY2" fmla="*/ 9 h 28900"/>
                <a:gd name="connsiteX3" fmla="*/ 247896 w 303541"/>
                <a:gd name="connsiteY3" fmla="*/ 25409 h 28900"/>
                <a:gd name="connsiteX4" fmla="*/ 246 w 303541"/>
                <a:gd name="connsiteY4" fmla="*/ 15884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541" h="28900">
                  <a:moveTo>
                    <a:pt x="246" y="15884"/>
                  </a:moveTo>
                  <a:cubicBezTo>
                    <a:pt x="9242" y="16413"/>
                    <a:pt x="280704" y="31230"/>
                    <a:pt x="301871" y="28584"/>
                  </a:cubicBezTo>
                  <a:cubicBezTo>
                    <a:pt x="323038" y="25938"/>
                    <a:pt x="136242" y="538"/>
                    <a:pt x="127246" y="9"/>
                  </a:cubicBezTo>
                  <a:cubicBezTo>
                    <a:pt x="118250" y="-520"/>
                    <a:pt x="264300" y="21176"/>
                    <a:pt x="247896" y="25409"/>
                  </a:cubicBezTo>
                  <a:cubicBezTo>
                    <a:pt x="231492" y="29642"/>
                    <a:pt x="-8750" y="15355"/>
                    <a:pt x="246" y="15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00B4D4B5-117B-C894-956C-A9ED5E365284}"/>
                </a:ext>
              </a:extLst>
            </p:cNvPr>
            <p:cNvSpPr/>
            <p:nvPr/>
          </p:nvSpPr>
          <p:spPr>
            <a:xfrm>
              <a:off x="3622215" y="3040833"/>
              <a:ext cx="333842" cy="219892"/>
            </a:xfrm>
            <a:custGeom>
              <a:avLst/>
              <a:gdLst>
                <a:gd name="connsiteX0" fmla="*/ 6810 w 333842"/>
                <a:gd name="connsiteY0" fmla="*/ 3992 h 219892"/>
                <a:gd name="connsiteX1" fmla="*/ 51260 w 333842"/>
                <a:gd name="connsiteY1" fmla="*/ 54792 h 219892"/>
                <a:gd name="connsiteX2" fmla="*/ 162385 w 333842"/>
                <a:gd name="connsiteY2" fmla="*/ 165917 h 219892"/>
                <a:gd name="connsiteX3" fmla="*/ 194135 w 333842"/>
                <a:gd name="connsiteY3" fmla="*/ 118292 h 219892"/>
                <a:gd name="connsiteX4" fmla="*/ 333835 w 333842"/>
                <a:gd name="connsiteY4" fmla="*/ 219892 h 219892"/>
                <a:gd name="connsiteX5" fmla="*/ 187785 w 333842"/>
                <a:gd name="connsiteY5" fmla="*/ 118292 h 219892"/>
                <a:gd name="connsiteX6" fmla="*/ 111585 w 333842"/>
                <a:gd name="connsiteY6" fmla="*/ 19867 h 219892"/>
                <a:gd name="connsiteX7" fmla="*/ 190960 w 333842"/>
                <a:gd name="connsiteY7" fmla="*/ 156392 h 219892"/>
                <a:gd name="connsiteX8" fmla="*/ 6810 w 333842"/>
                <a:gd name="connsiteY8" fmla="*/ 3992 h 2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842" h="219892">
                  <a:moveTo>
                    <a:pt x="6810" y="3992"/>
                  </a:moveTo>
                  <a:cubicBezTo>
                    <a:pt x="-16473" y="-12941"/>
                    <a:pt x="25331" y="27805"/>
                    <a:pt x="51260" y="54792"/>
                  </a:cubicBezTo>
                  <a:cubicBezTo>
                    <a:pt x="77189" y="81779"/>
                    <a:pt x="138573" y="155334"/>
                    <a:pt x="162385" y="165917"/>
                  </a:cubicBezTo>
                  <a:cubicBezTo>
                    <a:pt x="186197" y="176500"/>
                    <a:pt x="165560" y="109296"/>
                    <a:pt x="194135" y="118292"/>
                  </a:cubicBezTo>
                  <a:cubicBezTo>
                    <a:pt x="222710" y="127288"/>
                    <a:pt x="334893" y="219892"/>
                    <a:pt x="333835" y="219892"/>
                  </a:cubicBezTo>
                  <a:cubicBezTo>
                    <a:pt x="332777" y="219892"/>
                    <a:pt x="224827" y="151629"/>
                    <a:pt x="187785" y="118292"/>
                  </a:cubicBezTo>
                  <a:cubicBezTo>
                    <a:pt x="150743" y="84955"/>
                    <a:pt x="111056" y="13517"/>
                    <a:pt x="111585" y="19867"/>
                  </a:cubicBezTo>
                  <a:cubicBezTo>
                    <a:pt x="112114" y="26217"/>
                    <a:pt x="203660" y="155334"/>
                    <a:pt x="190960" y="156392"/>
                  </a:cubicBezTo>
                  <a:cubicBezTo>
                    <a:pt x="178260" y="157450"/>
                    <a:pt x="30093" y="20925"/>
                    <a:pt x="6810" y="3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3995EB3D-B78E-36BA-CBFA-0463B1387942}"/>
                </a:ext>
              </a:extLst>
            </p:cNvPr>
            <p:cNvSpPr/>
            <p:nvPr/>
          </p:nvSpPr>
          <p:spPr>
            <a:xfrm>
              <a:off x="3672776" y="2431182"/>
              <a:ext cx="121678" cy="334844"/>
            </a:xfrm>
            <a:custGeom>
              <a:avLst/>
              <a:gdLst>
                <a:gd name="connsiteX0" fmla="*/ 121349 w 121678"/>
                <a:gd name="connsiteY0" fmla="*/ 868 h 334844"/>
                <a:gd name="connsiteX1" fmla="*/ 45149 w 121678"/>
                <a:gd name="connsiteY1" fmla="*/ 111993 h 334844"/>
                <a:gd name="connsiteX2" fmla="*/ 67374 w 121678"/>
                <a:gd name="connsiteY2" fmla="*/ 83418 h 334844"/>
                <a:gd name="connsiteX3" fmla="*/ 32449 w 121678"/>
                <a:gd name="connsiteY3" fmla="*/ 169143 h 334844"/>
                <a:gd name="connsiteX4" fmla="*/ 699 w 121678"/>
                <a:gd name="connsiteY4" fmla="*/ 334243 h 334844"/>
                <a:gd name="connsiteX5" fmla="*/ 10224 w 121678"/>
                <a:gd name="connsiteY5" fmla="*/ 219943 h 334844"/>
                <a:gd name="connsiteX6" fmla="*/ 7049 w 121678"/>
                <a:gd name="connsiteY6" fmla="*/ 96118 h 334844"/>
                <a:gd name="connsiteX7" fmla="*/ 10224 w 121678"/>
                <a:gd name="connsiteY7" fmla="*/ 181843 h 334844"/>
                <a:gd name="connsiteX8" fmla="*/ 121349 w 121678"/>
                <a:gd name="connsiteY8" fmla="*/ 868 h 33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678" h="334844">
                  <a:moveTo>
                    <a:pt x="121349" y="868"/>
                  </a:moveTo>
                  <a:cubicBezTo>
                    <a:pt x="127170" y="-10774"/>
                    <a:pt x="54145" y="98235"/>
                    <a:pt x="45149" y="111993"/>
                  </a:cubicBezTo>
                  <a:cubicBezTo>
                    <a:pt x="36153" y="125751"/>
                    <a:pt x="69491" y="73893"/>
                    <a:pt x="67374" y="83418"/>
                  </a:cubicBezTo>
                  <a:cubicBezTo>
                    <a:pt x="65257" y="92943"/>
                    <a:pt x="43561" y="127339"/>
                    <a:pt x="32449" y="169143"/>
                  </a:cubicBezTo>
                  <a:cubicBezTo>
                    <a:pt x="21337" y="210947"/>
                    <a:pt x="4403" y="325776"/>
                    <a:pt x="699" y="334243"/>
                  </a:cubicBezTo>
                  <a:cubicBezTo>
                    <a:pt x="-3005" y="342710"/>
                    <a:pt x="9166" y="259630"/>
                    <a:pt x="10224" y="219943"/>
                  </a:cubicBezTo>
                  <a:cubicBezTo>
                    <a:pt x="11282" y="180256"/>
                    <a:pt x="7049" y="102468"/>
                    <a:pt x="7049" y="96118"/>
                  </a:cubicBezTo>
                  <a:cubicBezTo>
                    <a:pt x="7049" y="89768"/>
                    <a:pt x="-6709" y="193485"/>
                    <a:pt x="10224" y="181843"/>
                  </a:cubicBezTo>
                  <a:cubicBezTo>
                    <a:pt x="27157" y="170201"/>
                    <a:pt x="115528" y="12510"/>
                    <a:pt x="121349" y="8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19F3F7B3-4030-DCBF-6176-5EBBAA9152CA}"/>
                </a:ext>
              </a:extLst>
            </p:cNvPr>
            <p:cNvSpPr/>
            <p:nvPr/>
          </p:nvSpPr>
          <p:spPr>
            <a:xfrm>
              <a:off x="4057522" y="2720975"/>
              <a:ext cx="165417" cy="145300"/>
            </a:xfrm>
            <a:custGeom>
              <a:avLst/>
              <a:gdLst>
                <a:gd name="connsiteX0" fmla="*/ 165228 w 165417"/>
                <a:gd name="connsiteY0" fmla="*/ 0 h 145300"/>
                <a:gd name="connsiteX1" fmla="*/ 111253 w 165417"/>
                <a:gd name="connsiteY1" fmla="*/ 60325 h 145300"/>
                <a:gd name="connsiteX2" fmla="*/ 130303 w 165417"/>
                <a:gd name="connsiteY2" fmla="*/ 142875 h 145300"/>
                <a:gd name="connsiteX3" fmla="*/ 111253 w 165417"/>
                <a:gd name="connsiteY3" fmla="*/ 117475 h 145300"/>
                <a:gd name="connsiteX4" fmla="*/ 128 w 165417"/>
                <a:gd name="connsiteY4" fmla="*/ 57150 h 145300"/>
                <a:gd name="connsiteX5" fmla="*/ 89028 w 165417"/>
                <a:gd name="connsiteY5" fmla="*/ 95250 h 145300"/>
                <a:gd name="connsiteX6" fmla="*/ 89028 w 165417"/>
                <a:gd name="connsiteY6" fmla="*/ 60325 h 145300"/>
                <a:gd name="connsiteX7" fmla="*/ 165228 w 165417"/>
                <a:gd name="connsiteY7" fmla="*/ 0 h 14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17" h="145300">
                  <a:moveTo>
                    <a:pt x="165228" y="0"/>
                  </a:moveTo>
                  <a:cubicBezTo>
                    <a:pt x="168932" y="0"/>
                    <a:pt x="117074" y="36512"/>
                    <a:pt x="111253" y="60325"/>
                  </a:cubicBezTo>
                  <a:cubicBezTo>
                    <a:pt x="105432" y="84138"/>
                    <a:pt x="130303" y="133350"/>
                    <a:pt x="130303" y="142875"/>
                  </a:cubicBezTo>
                  <a:cubicBezTo>
                    <a:pt x="130303" y="152400"/>
                    <a:pt x="132949" y="131763"/>
                    <a:pt x="111253" y="117475"/>
                  </a:cubicBezTo>
                  <a:cubicBezTo>
                    <a:pt x="89557" y="103188"/>
                    <a:pt x="3832" y="60854"/>
                    <a:pt x="128" y="57150"/>
                  </a:cubicBezTo>
                  <a:cubicBezTo>
                    <a:pt x="-3576" y="53446"/>
                    <a:pt x="74211" y="94721"/>
                    <a:pt x="89028" y="95250"/>
                  </a:cubicBezTo>
                  <a:cubicBezTo>
                    <a:pt x="103845" y="95779"/>
                    <a:pt x="72095" y="77787"/>
                    <a:pt x="89028" y="60325"/>
                  </a:cubicBezTo>
                  <a:cubicBezTo>
                    <a:pt x="105961" y="42863"/>
                    <a:pt x="161524" y="0"/>
                    <a:pt x="16522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7B2E042F-E3FF-975C-E0E3-ACEEE04CAEED}"/>
                </a:ext>
              </a:extLst>
            </p:cNvPr>
            <p:cNvSpPr/>
            <p:nvPr/>
          </p:nvSpPr>
          <p:spPr>
            <a:xfrm>
              <a:off x="4076624" y="1971640"/>
              <a:ext cx="209691" cy="136576"/>
            </a:xfrm>
            <a:custGeom>
              <a:avLst/>
              <a:gdLst>
                <a:gd name="connsiteX0" fmla="*/ 9601 w 209691"/>
                <a:gd name="connsiteY0" fmla="*/ 35 h 136576"/>
                <a:gd name="connsiteX1" fmla="*/ 88976 w 209691"/>
                <a:gd name="connsiteY1" fmla="*/ 76235 h 136576"/>
                <a:gd name="connsiteX2" fmla="*/ 79451 w 209691"/>
                <a:gd name="connsiteY2" fmla="*/ 120685 h 136576"/>
                <a:gd name="connsiteX3" fmla="*/ 76 w 209691"/>
                <a:gd name="connsiteY3" fmla="*/ 136560 h 136576"/>
                <a:gd name="connsiteX4" fmla="*/ 95326 w 209691"/>
                <a:gd name="connsiteY4" fmla="*/ 123860 h 136576"/>
                <a:gd name="connsiteX5" fmla="*/ 209626 w 209691"/>
                <a:gd name="connsiteY5" fmla="*/ 130210 h 136576"/>
                <a:gd name="connsiteX6" fmla="*/ 111201 w 209691"/>
                <a:gd name="connsiteY6" fmla="*/ 111160 h 136576"/>
                <a:gd name="connsiteX7" fmla="*/ 69926 w 209691"/>
                <a:gd name="connsiteY7" fmla="*/ 104810 h 136576"/>
                <a:gd name="connsiteX8" fmla="*/ 92151 w 209691"/>
                <a:gd name="connsiteY8" fmla="*/ 66710 h 136576"/>
                <a:gd name="connsiteX9" fmla="*/ 9601 w 209691"/>
                <a:gd name="connsiteY9" fmla="*/ 35 h 13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691" h="136576">
                  <a:moveTo>
                    <a:pt x="9601" y="35"/>
                  </a:moveTo>
                  <a:cubicBezTo>
                    <a:pt x="9072" y="1622"/>
                    <a:pt x="77334" y="56127"/>
                    <a:pt x="88976" y="76235"/>
                  </a:cubicBezTo>
                  <a:cubicBezTo>
                    <a:pt x="100618" y="96343"/>
                    <a:pt x="94268" y="110631"/>
                    <a:pt x="79451" y="120685"/>
                  </a:cubicBezTo>
                  <a:cubicBezTo>
                    <a:pt x="64634" y="130739"/>
                    <a:pt x="-2570" y="136031"/>
                    <a:pt x="76" y="136560"/>
                  </a:cubicBezTo>
                  <a:cubicBezTo>
                    <a:pt x="2722" y="137089"/>
                    <a:pt x="60401" y="124918"/>
                    <a:pt x="95326" y="123860"/>
                  </a:cubicBezTo>
                  <a:cubicBezTo>
                    <a:pt x="130251" y="122802"/>
                    <a:pt x="206980" y="132327"/>
                    <a:pt x="209626" y="130210"/>
                  </a:cubicBezTo>
                  <a:cubicBezTo>
                    <a:pt x="212272" y="128093"/>
                    <a:pt x="134484" y="115393"/>
                    <a:pt x="111201" y="111160"/>
                  </a:cubicBezTo>
                  <a:cubicBezTo>
                    <a:pt x="87918" y="106927"/>
                    <a:pt x="73101" y="112218"/>
                    <a:pt x="69926" y="104810"/>
                  </a:cubicBezTo>
                  <a:cubicBezTo>
                    <a:pt x="66751" y="97402"/>
                    <a:pt x="104851" y="82585"/>
                    <a:pt x="92151" y="66710"/>
                  </a:cubicBezTo>
                  <a:cubicBezTo>
                    <a:pt x="79451" y="50835"/>
                    <a:pt x="10130" y="-1552"/>
                    <a:pt x="9601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F25BEEF9-00BF-61B0-8C41-F2A20461EA01}"/>
                </a:ext>
              </a:extLst>
            </p:cNvPr>
            <p:cNvSpPr/>
            <p:nvPr/>
          </p:nvSpPr>
          <p:spPr>
            <a:xfrm>
              <a:off x="4095503" y="2127250"/>
              <a:ext cx="208848" cy="7143"/>
            </a:xfrm>
            <a:custGeom>
              <a:avLst/>
              <a:gdLst>
                <a:gd name="connsiteX0" fmla="*/ 247 w 208848"/>
                <a:gd name="connsiteY0" fmla="*/ 6350 h 7143"/>
                <a:gd name="connsiteX1" fmla="*/ 200272 w 208848"/>
                <a:gd name="connsiteY1" fmla="*/ 6350 h 7143"/>
                <a:gd name="connsiteX2" fmla="*/ 158997 w 208848"/>
                <a:gd name="connsiteY2" fmla="*/ 0 h 7143"/>
                <a:gd name="connsiteX3" fmla="*/ 247 w 208848"/>
                <a:gd name="connsiteY3" fmla="*/ 635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848" h="7143">
                  <a:moveTo>
                    <a:pt x="247" y="6350"/>
                  </a:moveTo>
                  <a:cubicBezTo>
                    <a:pt x="7126" y="7408"/>
                    <a:pt x="173814" y="7408"/>
                    <a:pt x="200272" y="6350"/>
                  </a:cubicBezTo>
                  <a:cubicBezTo>
                    <a:pt x="226730" y="5292"/>
                    <a:pt x="185984" y="0"/>
                    <a:pt x="158997" y="0"/>
                  </a:cubicBezTo>
                  <a:cubicBezTo>
                    <a:pt x="132010" y="0"/>
                    <a:pt x="-6632" y="5292"/>
                    <a:pt x="247" y="63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0CB4562F-CE32-06F2-DE91-F1222ABF5C3E}"/>
                </a:ext>
              </a:extLst>
            </p:cNvPr>
            <p:cNvSpPr/>
            <p:nvPr/>
          </p:nvSpPr>
          <p:spPr>
            <a:xfrm>
              <a:off x="3927327" y="2012950"/>
              <a:ext cx="95398" cy="168756"/>
            </a:xfrm>
            <a:custGeom>
              <a:avLst/>
              <a:gdLst>
                <a:gd name="connsiteX0" fmla="*/ 95398 w 95398"/>
                <a:gd name="connsiteY0" fmla="*/ 0 h 168756"/>
                <a:gd name="connsiteX1" fmla="*/ 38248 w 95398"/>
                <a:gd name="connsiteY1" fmla="*/ 98425 h 168756"/>
                <a:gd name="connsiteX2" fmla="*/ 41423 w 95398"/>
                <a:gd name="connsiteY2" fmla="*/ 168275 h 168756"/>
                <a:gd name="connsiteX3" fmla="*/ 38248 w 95398"/>
                <a:gd name="connsiteY3" fmla="*/ 127000 h 168756"/>
                <a:gd name="connsiteX4" fmla="*/ 25548 w 95398"/>
                <a:gd name="connsiteY4" fmla="*/ 82550 h 168756"/>
                <a:gd name="connsiteX5" fmla="*/ 148 w 95398"/>
                <a:gd name="connsiteY5" fmla="*/ 47625 h 168756"/>
                <a:gd name="connsiteX6" fmla="*/ 38248 w 95398"/>
                <a:gd name="connsiteY6" fmla="*/ 98425 h 168756"/>
                <a:gd name="connsiteX7" fmla="*/ 95398 w 95398"/>
                <a:gd name="connsiteY7" fmla="*/ 0 h 16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398" h="168756">
                  <a:moveTo>
                    <a:pt x="95398" y="0"/>
                  </a:moveTo>
                  <a:cubicBezTo>
                    <a:pt x="95398" y="0"/>
                    <a:pt x="47244" y="70379"/>
                    <a:pt x="38248" y="98425"/>
                  </a:cubicBezTo>
                  <a:cubicBezTo>
                    <a:pt x="29252" y="126471"/>
                    <a:pt x="41423" y="163513"/>
                    <a:pt x="41423" y="168275"/>
                  </a:cubicBezTo>
                  <a:cubicBezTo>
                    <a:pt x="41423" y="173037"/>
                    <a:pt x="40894" y="141287"/>
                    <a:pt x="38248" y="127000"/>
                  </a:cubicBezTo>
                  <a:cubicBezTo>
                    <a:pt x="35602" y="112713"/>
                    <a:pt x="31898" y="95779"/>
                    <a:pt x="25548" y="82550"/>
                  </a:cubicBezTo>
                  <a:cubicBezTo>
                    <a:pt x="19198" y="69321"/>
                    <a:pt x="-1969" y="44979"/>
                    <a:pt x="148" y="47625"/>
                  </a:cubicBezTo>
                  <a:cubicBezTo>
                    <a:pt x="2265" y="50271"/>
                    <a:pt x="26077" y="102658"/>
                    <a:pt x="38248" y="98425"/>
                  </a:cubicBezTo>
                  <a:cubicBezTo>
                    <a:pt x="50419" y="94192"/>
                    <a:pt x="95398" y="0"/>
                    <a:pt x="9539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DAE0EA64-801F-9305-C73A-A122FA9D555E}"/>
                </a:ext>
              </a:extLst>
            </p:cNvPr>
            <p:cNvSpPr/>
            <p:nvPr/>
          </p:nvSpPr>
          <p:spPr>
            <a:xfrm>
              <a:off x="3300536" y="1640450"/>
              <a:ext cx="847576" cy="312176"/>
            </a:xfrm>
            <a:custGeom>
              <a:avLst/>
              <a:gdLst>
                <a:gd name="connsiteX0" fmla="*/ 846014 w 847576"/>
                <a:gd name="connsiteY0" fmla="*/ 312175 h 312176"/>
                <a:gd name="connsiteX1" fmla="*/ 614239 w 847576"/>
                <a:gd name="connsiteY1" fmla="*/ 166125 h 312176"/>
                <a:gd name="connsiteX2" fmla="*/ 245939 w 847576"/>
                <a:gd name="connsiteY2" fmla="*/ 4200 h 312176"/>
                <a:gd name="connsiteX3" fmla="*/ 357064 w 847576"/>
                <a:gd name="connsiteY3" fmla="*/ 58175 h 312176"/>
                <a:gd name="connsiteX4" fmla="*/ 214189 w 847576"/>
                <a:gd name="connsiteY4" fmla="*/ 172475 h 312176"/>
                <a:gd name="connsiteX5" fmla="*/ 1464 w 847576"/>
                <a:gd name="connsiteY5" fmla="*/ 261375 h 312176"/>
                <a:gd name="connsiteX6" fmla="*/ 137989 w 847576"/>
                <a:gd name="connsiteY6" fmla="*/ 197875 h 312176"/>
                <a:gd name="connsiteX7" fmla="*/ 465014 w 847576"/>
                <a:gd name="connsiteY7" fmla="*/ 166125 h 312176"/>
                <a:gd name="connsiteX8" fmla="*/ 658689 w 847576"/>
                <a:gd name="connsiteY8" fmla="*/ 201050 h 312176"/>
                <a:gd name="connsiteX9" fmla="*/ 503114 w 847576"/>
                <a:gd name="connsiteY9" fmla="*/ 169300 h 312176"/>
                <a:gd name="connsiteX10" fmla="*/ 846014 w 847576"/>
                <a:gd name="connsiteY10" fmla="*/ 312175 h 312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7576" h="312176">
                  <a:moveTo>
                    <a:pt x="846014" y="312175"/>
                  </a:moveTo>
                  <a:cubicBezTo>
                    <a:pt x="864535" y="311646"/>
                    <a:pt x="714251" y="217454"/>
                    <a:pt x="614239" y="166125"/>
                  </a:cubicBezTo>
                  <a:cubicBezTo>
                    <a:pt x="514227" y="114796"/>
                    <a:pt x="288802" y="22192"/>
                    <a:pt x="245939" y="4200"/>
                  </a:cubicBezTo>
                  <a:cubicBezTo>
                    <a:pt x="203076" y="-13792"/>
                    <a:pt x="362356" y="30129"/>
                    <a:pt x="357064" y="58175"/>
                  </a:cubicBezTo>
                  <a:cubicBezTo>
                    <a:pt x="351772" y="86221"/>
                    <a:pt x="273456" y="138608"/>
                    <a:pt x="214189" y="172475"/>
                  </a:cubicBezTo>
                  <a:cubicBezTo>
                    <a:pt x="154922" y="206342"/>
                    <a:pt x="14164" y="257142"/>
                    <a:pt x="1464" y="261375"/>
                  </a:cubicBezTo>
                  <a:cubicBezTo>
                    <a:pt x="-11236" y="265608"/>
                    <a:pt x="60731" y="213750"/>
                    <a:pt x="137989" y="197875"/>
                  </a:cubicBezTo>
                  <a:cubicBezTo>
                    <a:pt x="215247" y="182000"/>
                    <a:pt x="378231" y="165596"/>
                    <a:pt x="465014" y="166125"/>
                  </a:cubicBezTo>
                  <a:cubicBezTo>
                    <a:pt x="551797" y="166654"/>
                    <a:pt x="652339" y="200521"/>
                    <a:pt x="658689" y="201050"/>
                  </a:cubicBezTo>
                  <a:cubicBezTo>
                    <a:pt x="665039" y="201579"/>
                    <a:pt x="476127" y="150779"/>
                    <a:pt x="503114" y="169300"/>
                  </a:cubicBezTo>
                  <a:cubicBezTo>
                    <a:pt x="530101" y="187821"/>
                    <a:pt x="827493" y="312704"/>
                    <a:pt x="846014" y="3121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6CA6E58D-263A-1BA5-6A4F-90065F6D5732}"/>
                </a:ext>
              </a:extLst>
            </p:cNvPr>
            <p:cNvSpPr/>
            <p:nvPr/>
          </p:nvSpPr>
          <p:spPr>
            <a:xfrm>
              <a:off x="2983735" y="1567571"/>
              <a:ext cx="531443" cy="398521"/>
            </a:xfrm>
            <a:custGeom>
              <a:avLst/>
              <a:gdLst>
                <a:gd name="connsiteX0" fmla="*/ 3940 w 531443"/>
                <a:gd name="connsiteY0" fmla="*/ 879 h 398521"/>
                <a:gd name="connsiteX1" fmla="*/ 350015 w 531443"/>
                <a:gd name="connsiteY1" fmla="*/ 337429 h 398521"/>
                <a:gd name="connsiteX2" fmla="*/ 334140 w 531443"/>
                <a:gd name="connsiteY2" fmla="*/ 305679 h 398521"/>
                <a:gd name="connsiteX3" fmla="*/ 527815 w 531443"/>
                <a:gd name="connsiteY3" fmla="*/ 397754 h 398521"/>
                <a:gd name="connsiteX4" fmla="*/ 438915 w 531443"/>
                <a:gd name="connsiteY4" fmla="*/ 343779 h 398521"/>
                <a:gd name="connsiteX5" fmla="*/ 178565 w 531443"/>
                <a:gd name="connsiteY5" fmla="*/ 242179 h 398521"/>
                <a:gd name="connsiteX6" fmla="*/ 3940 w 531443"/>
                <a:gd name="connsiteY6" fmla="*/ 879 h 3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443" h="398521">
                  <a:moveTo>
                    <a:pt x="3940" y="879"/>
                  </a:moveTo>
                  <a:cubicBezTo>
                    <a:pt x="32515" y="16754"/>
                    <a:pt x="294982" y="286629"/>
                    <a:pt x="350015" y="337429"/>
                  </a:cubicBezTo>
                  <a:cubicBezTo>
                    <a:pt x="405048" y="388229"/>
                    <a:pt x="304507" y="295625"/>
                    <a:pt x="334140" y="305679"/>
                  </a:cubicBezTo>
                  <a:cubicBezTo>
                    <a:pt x="363773" y="315733"/>
                    <a:pt x="510353" y="391404"/>
                    <a:pt x="527815" y="397754"/>
                  </a:cubicBezTo>
                  <a:cubicBezTo>
                    <a:pt x="545277" y="404104"/>
                    <a:pt x="497123" y="369708"/>
                    <a:pt x="438915" y="343779"/>
                  </a:cubicBezTo>
                  <a:cubicBezTo>
                    <a:pt x="380707" y="317850"/>
                    <a:pt x="247886" y="295625"/>
                    <a:pt x="178565" y="242179"/>
                  </a:cubicBezTo>
                  <a:cubicBezTo>
                    <a:pt x="109244" y="188733"/>
                    <a:pt x="-24635" y="-14996"/>
                    <a:pt x="3940" y="8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3B30D5BC-6341-6B25-6DB0-556A99FCED75}"/>
                </a:ext>
              </a:extLst>
            </p:cNvPr>
            <p:cNvSpPr/>
            <p:nvPr/>
          </p:nvSpPr>
          <p:spPr>
            <a:xfrm>
              <a:off x="3453983" y="1867513"/>
              <a:ext cx="514849" cy="343174"/>
            </a:xfrm>
            <a:custGeom>
              <a:avLst/>
              <a:gdLst>
                <a:gd name="connsiteX0" fmla="*/ 514767 w 514849"/>
                <a:gd name="connsiteY0" fmla="*/ 75587 h 343174"/>
                <a:gd name="connsiteX1" fmla="*/ 298867 w 514849"/>
                <a:gd name="connsiteY1" fmla="*/ 24787 h 343174"/>
                <a:gd name="connsiteX2" fmla="*/ 155992 w 514849"/>
                <a:gd name="connsiteY2" fmla="*/ 145437 h 343174"/>
                <a:gd name="connsiteX3" fmla="*/ 260767 w 514849"/>
                <a:gd name="connsiteY3" fmla="*/ 18437 h 343174"/>
                <a:gd name="connsiteX4" fmla="*/ 3592 w 514849"/>
                <a:gd name="connsiteY4" fmla="*/ 339112 h 343174"/>
                <a:gd name="connsiteX5" fmla="*/ 121067 w 514849"/>
                <a:gd name="connsiteY5" fmla="*/ 186712 h 343174"/>
                <a:gd name="connsiteX6" fmla="*/ 273467 w 514849"/>
                <a:gd name="connsiteY6" fmla="*/ 2562 h 343174"/>
                <a:gd name="connsiteX7" fmla="*/ 514767 w 514849"/>
                <a:gd name="connsiteY7" fmla="*/ 75587 h 34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849" h="343174">
                  <a:moveTo>
                    <a:pt x="514767" y="75587"/>
                  </a:moveTo>
                  <a:cubicBezTo>
                    <a:pt x="519000" y="79291"/>
                    <a:pt x="358663" y="13145"/>
                    <a:pt x="298867" y="24787"/>
                  </a:cubicBezTo>
                  <a:cubicBezTo>
                    <a:pt x="239071" y="36429"/>
                    <a:pt x="162342" y="146495"/>
                    <a:pt x="155992" y="145437"/>
                  </a:cubicBezTo>
                  <a:cubicBezTo>
                    <a:pt x="149642" y="144379"/>
                    <a:pt x="286167" y="-13842"/>
                    <a:pt x="260767" y="18437"/>
                  </a:cubicBezTo>
                  <a:cubicBezTo>
                    <a:pt x="235367" y="50716"/>
                    <a:pt x="26875" y="311066"/>
                    <a:pt x="3592" y="339112"/>
                  </a:cubicBezTo>
                  <a:cubicBezTo>
                    <a:pt x="-19691" y="367158"/>
                    <a:pt x="76088" y="242804"/>
                    <a:pt x="121067" y="186712"/>
                  </a:cubicBezTo>
                  <a:cubicBezTo>
                    <a:pt x="166046" y="130620"/>
                    <a:pt x="212084" y="21083"/>
                    <a:pt x="273467" y="2562"/>
                  </a:cubicBezTo>
                  <a:cubicBezTo>
                    <a:pt x="334850" y="-15959"/>
                    <a:pt x="510534" y="71883"/>
                    <a:pt x="514767" y="75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C23585A1-798B-A12C-4C16-B1103036F82C}"/>
                </a:ext>
              </a:extLst>
            </p:cNvPr>
            <p:cNvSpPr/>
            <p:nvPr/>
          </p:nvSpPr>
          <p:spPr>
            <a:xfrm>
              <a:off x="2483122" y="1656366"/>
              <a:ext cx="1349827" cy="618668"/>
            </a:xfrm>
            <a:custGeom>
              <a:avLst/>
              <a:gdLst>
                <a:gd name="connsiteX0" fmla="*/ 1323703 w 1349827"/>
                <a:gd name="connsiteY0" fmla="*/ 216884 h 618668"/>
                <a:gd name="connsiteX1" fmla="*/ 672828 w 1349827"/>
                <a:gd name="connsiteY1" fmla="*/ 362934 h 618668"/>
                <a:gd name="connsiteX2" fmla="*/ 221978 w 1349827"/>
                <a:gd name="connsiteY2" fmla="*/ 404209 h 618668"/>
                <a:gd name="connsiteX3" fmla="*/ 533128 w 1349827"/>
                <a:gd name="connsiteY3" fmla="*/ 429609 h 618668"/>
                <a:gd name="connsiteX4" fmla="*/ 275953 w 1349827"/>
                <a:gd name="connsiteY4" fmla="*/ 407384 h 618668"/>
                <a:gd name="connsiteX5" fmla="*/ 94978 w 1349827"/>
                <a:gd name="connsiteY5" fmla="*/ 277209 h 618668"/>
                <a:gd name="connsiteX6" fmla="*/ 37828 w 1349827"/>
                <a:gd name="connsiteY6" fmla="*/ 4159 h 618668"/>
                <a:gd name="connsiteX7" fmla="*/ 50528 w 1349827"/>
                <a:gd name="connsiteY7" fmla="*/ 121634 h 618668"/>
                <a:gd name="connsiteX8" fmla="*/ 6078 w 1349827"/>
                <a:gd name="connsiteY8" fmla="*/ 251809 h 618668"/>
                <a:gd name="connsiteX9" fmla="*/ 206103 w 1349827"/>
                <a:gd name="connsiteY9" fmla="*/ 464534 h 618668"/>
                <a:gd name="connsiteX10" fmla="*/ 139428 w 1349827"/>
                <a:gd name="connsiteY10" fmla="*/ 381984 h 618668"/>
                <a:gd name="connsiteX11" fmla="*/ 517253 w 1349827"/>
                <a:gd name="connsiteY11" fmla="*/ 616934 h 618668"/>
                <a:gd name="connsiteX12" fmla="*/ 402953 w 1349827"/>
                <a:gd name="connsiteY12" fmla="*/ 489934 h 618668"/>
                <a:gd name="connsiteX13" fmla="*/ 834753 w 1349827"/>
                <a:gd name="connsiteY13" fmla="*/ 512159 h 618668"/>
                <a:gd name="connsiteX14" fmla="*/ 793478 w 1349827"/>
                <a:gd name="connsiteY14" fmla="*/ 369284 h 618668"/>
                <a:gd name="connsiteX15" fmla="*/ 974453 w 1349827"/>
                <a:gd name="connsiteY15" fmla="*/ 445484 h 618668"/>
                <a:gd name="connsiteX16" fmla="*/ 1088753 w 1349827"/>
                <a:gd name="connsiteY16" fmla="*/ 286734 h 618668"/>
                <a:gd name="connsiteX17" fmla="*/ 1206228 w 1349827"/>
                <a:gd name="connsiteY17" fmla="*/ 280384 h 618668"/>
                <a:gd name="connsiteX18" fmla="*/ 1323703 w 1349827"/>
                <a:gd name="connsiteY18" fmla="*/ 216884 h 6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9827" h="618668">
                  <a:moveTo>
                    <a:pt x="1323703" y="216884"/>
                  </a:moveTo>
                  <a:cubicBezTo>
                    <a:pt x="1234803" y="230642"/>
                    <a:pt x="856449" y="331713"/>
                    <a:pt x="672828" y="362934"/>
                  </a:cubicBezTo>
                  <a:cubicBezTo>
                    <a:pt x="489207" y="394155"/>
                    <a:pt x="245261" y="393097"/>
                    <a:pt x="221978" y="404209"/>
                  </a:cubicBezTo>
                  <a:cubicBezTo>
                    <a:pt x="198695" y="415321"/>
                    <a:pt x="524132" y="429080"/>
                    <a:pt x="533128" y="429609"/>
                  </a:cubicBezTo>
                  <a:cubicBezTo>
                    <a:pt x="542124" y="430138"/>
                    <a:pt x="348978" y="432784"/>
                    <a:pt x="275953" y="407384"/>
                  </a:cubicBezTo>
                  <a:cubicBezTo>
                    <a:pt x="202928" y="381984"/>
                    <a:pt x="134666" y="344413"/>
                    <a:pt x="94978" y="277209"/>
                  </a:cubicBezTo>
                  <a:cubicBezTo>
                    <a:pt x="55290" y="210005"/>
                    <a:pt x="45236" y="30088"/>
                    <a:pt x="37828" y="4159"/>
                  </a:cubicBezTo>
                  <a:cubicBezTo>
                    <a:pt x="30420" y="-21770"/>
                    <a:pt x="55820" y="80359"/>
                    <a:pt x="50528" y="121634"/>
                  </a:cubicBezTo>
                  <a:cubicBezTo>
                    <a:pt x="45236" y="162909"/>
                    <a:pt x="-19851" y="194659"/>
                    <a:pt x="6078" y="251809"/>
                  </a:cubicBezTo>
                  <a:cubicBezTo>
                    <a:pt x="32007" y="308959"/>
                    <a:pt x="183878" y="442838"/>
                    <a:pt x="206103" y="464534"/>
                  </a:cubicBezTo>
                  <a:cubicBezTo>
                    <a:pt x="228328" y="486230"/>
                    <a:pt x="87570" y="356584"/>
                    <a:pt x="139428" y="381984"/>
                  </a:cubicBezTo>
                  <a:cubicBezTo>
                    <a:pt x="191286" y="407384"/>
                    <a:pt x="473332" y="598942"/>
                    <a:pt x="517253" y="616934"/>
                  </a:cubicBezTo>
                  <a:cubicBezTo>
                    <a:pt x="561174" y="634926"/>
                    <a:pt x="350036" y="507397"/>
                    <a:pt x="402953" y="489934"/>
                  </a:cubicBezTo>
                  <a:cubicBezTo>
                    <a:pt x="455870" y="472472"/>
                    <a:pt x="769666" y="532267"/>
                    <a:pt x="834753" y="512159"/>
                  </a:cubicBezTo>
                  <a:cubicBezTo>
                    <a:pt x="899840" y="492051"/>
                    <a:pt x="770195" y="380396"/>
                    <a:pt x="793478" y="369284"/>
                  </a:cubicBezTo>
                  <a:cubicBezTo>
                    <a:pt x="816761" y="358172"/>
                    <a:pt x="925241" y="459242"/>
                    <a:pt x="974453" y="445484"/>
                  </a:cubicBezTo>
                  <a:cubicBezTo>
                    <a:pt x="1023665" y="431726"/>
                    <a:pt x="1050124" y="314251"/>
                    <a:pt x="1088753" y="286734"/>
                  </a:cubicBezTo>
                  <a:cubicBezTo>
                    <a:pt x="1127382" y="259217"/>
                    <a:pt x="1162836" y="286734"/>
                    <a:pt x="1206228" y="280384"/>
                  </a:cubicBezTo>
                  <a:cubicBezTo>
                    <a:pt x="1249620" y="274034"/>
                    <a:pt x="1412603" y="203126"/>
                    <a:pt x="1323703" y="216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E290CA24-062F-EB29-634C-AC39820FF0A0}"/>
                </a:ext>
              </a:extLst>
            </p:cNvPr>
            <p:cNvSpPr/>
            <p:nvPr/>
          </p:nvSpPr>
          <p:spPr>
            <a:xfrm>
              <a:off x="2414500" y="1940481"/>
              <a:ext cx="1462400" cy="578046"/>
            </a:xfrm>
            <a:custGeom>
              <a:avLst/>
              <a:gdLst>
                <a:gd name="connsiteX0" fmla="*/ 1462175 w 1462400"/>
                <a:gd name="connsiteY0" fmla="*/ 2619 h 578046"/>
                <a:gd name="connsiteX1" fmla="*/ 1020850 w 1462400"/>
                <a:gd name="connsiteY1" fmla="*/ 272494 h 578046"/>
                <a:gd name="connsiteX2" fmla="*/ 725575 w 1462400"/>
                <a:gd name="connsiteY2" fmla="*/ 361394 h 578046"/>
                <a:gd name="connsiteX3" fmla="*/ 693825 w 1462400"/>
                <a:gd name="connsiteY3" fmla="*/ 577294 h 578046"/>
                <a:gd name="connsiteX4" fmla="*/ 687475 w 1462400"/>
                <a:gd name="connsiteY4" fmla="*/ 278844 h 578046"/>
                <a:gd name="connsiteX5" fmla="*/ 322350 w 1462400"/>
                <a:gd name="connsiteY5" fmla="*/ 558244 h 578046"/>
                <a:gd name="connsiteX6" fmla="*/ 477925 w 1462400"/>
                <a:gd name="connsiteY6" fmla="*/ 351869 h 578046"/>
                <a:gd name="connsiteX7" fmla="*/ 306475 w 1462400"/>
                <a:gd name="connsiteY7" fmla="*/ 370919 h 578046"/>
                <a:gd name="connsiteX8" fmla="*/ 4850 w 1462400"/>
                <a:gd name="connsiteY8" fmla="*/ 107394 h 578046"/>
                <a:gd name="connsiteX9" fmla="*/ 570000 w 1462400"/>
                <a:gd name="connsiteY9" fmla="*/ 361394 h 578046"/>
                <a:gd name="connsiteX10" fmla="*/ 897025 w 1462400"/>
                <a:gd name="connsiteY10" fmla="*/ 196294 h 578046"/>
                <a:gd name="connsiteX11" fmla="*/ 690650 w 1462400"/>
                <a:gd name="connsiteY11" fmla="*/ 218519 h 578046"/>
                <a:gd name="connsiteX12" fmla="*/ 871625 w 1462400"/>
                <a:gd name="connsiteY12" fmla="*/ 116919 h 578046"/>
                <a:gd name="connsiteX13" fmla="*/ 725575 w 1462400"/>
                <a:gd name="connsiteY13" fmla="*/ 75644 h 578046"/>
                <a:gd name="connsiteX14" fmla="*/ 1297075 w 1462400"/>
                <a:gd name="connsiteY14" fmla="*/ 8969 h 578046"/>
                <a:gd name="connsiteX15" fmla="*/ 960525 w 1462400"/>
                <a:gd name="connsiteY15" fmla="*/ 126444 h 578046"/>
                <a:gd name="connsiteX16" fmla="*/ 1462175 w 1462400"/>
                <a:gd name="connsiteY16" fmla="*/ 2619 h 57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2400" h="578046">
                  <a:moveTo>
                    <a:pt x="1462175" y="2619"/>
                  </a:moveTo>
                  <a:cubicBezTo>
                    <a:pt x="1472229" y="26961"/>
                    <a:pt x="1143617" y="212698"/>
                    <a:pt x="1020850" y="272494"/>
                  </a:cubicBezTo>
                  <a:cubicBezTo>
                    <a:pt x="898083" y="332290"/>
                    <a:pt x="780079" y="310594"/>
                    <a:pt x="725575" y="361394"/>
                  </a:cubicBezTo>
                  <a:cubicBezTo>
                    <a:pt x="671071" y="412194"/>
                    <a:pt x="700175" y="591052"/>
                    <a:pt x="693825" y="577294"/>
                  </a:cubicBezTo>
                  <a:cubicBezTo>
                    <a:pt x="687475" y="563536"/>
                    <a:pt x="749388" y="282019"/>
                    <a:pt x="687475" y="278844"/>
                  </a:cubicBezTo>
                  <a:cubicBezTo>
                    <a:pt x="625562" y="275669"/>
                    <a:pt x="357275" y="546073"/>
                    <a:pt x="322350" y="558244"/>
                  </a:cubicBezTo>
                  <a:cubicBezTo>
                    <a:pt x="287425" y="570415"/>
                    <a:pt x="480571" y="383090"/>
                    <a:pt x="477925" y="351869"/>
                  </a:cubicBezTo>
                  <a:cubicBezTo>
                    <a:pt x="475279" y="320648"/>
                    <a:pt x="385321" y="411665"/>
                    <a:pt x="306475" y="370919"/>
                  </a:cubicBezTo>
                  <a:cubicBezTo>
                    <a:pt x="227629" y="330173"/>
                    <a:pt x="-39071" y="108981"/>
                    <a:pt x="4850" y="107394"/>
                  </a:cubicBezTo>
                  <a:cubicBezTo>
                    <a:pt x="48771" y="105807"/>
                    <a:pt x="421304" y="346577"/>
                    <a:pt x="570000" y="361394"/>
                  </a:cubicBezTo>
                  <a:cubicBezTo>
                    <a:pt x="718696" y="376211"/>
                    <a:pt x="876917" y="220106"/>
                    <a:pt x="897025" y="196294"/>
                  </a:cubicBezTo>
                  <a:cubicBezTo>
                    <a:pt x="917133" y="172482"/>
                    <a:pt x="694883" y="231748"/>
                    <a:pt x="690650" y="218519"/>
                  </a:cubicBezTo>
                  <a:cubicBezTo>
                    <a:pt x="686417" y="205290"/>
                    <a:pt x="865804" y="140732"/>
                    <a:pt x="871625" y="116919"/>
                  </a:cubicBezTo>
                  <a:cubicBezTo>
                    <a:pt x="877446" y="93106"/>
                    <a:pt x="654667" y="93636"/>
                    <a:pt x="725575" y="75644"/>
                  </a:cubicBezTo>
                  <a:cubicBezTo>
                    <a:pt x="796483" y="57652"/>
                    <a:pt x="1257917" y="502"/>
                    <a:pt x="1297075" y="8969"/>
                  </a:cubicBezTo>
                  <a:cubicBezTo>
                    <a:pt x="1336233" y="17436"/>
                    <a:pt x="932479" y="121152"/>
                    <a:pt x="960525" y="126444"/>
                  </a:cubicBezTo>
                  <a:cubicBezTo>
                    <a:pt x="988571" y="131736"/>
                    <a:pt x="1452121" y="-21723"/>
                    <a:pt x="1462175" y="26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60C0EF96-7EFA-CBBC-36C8-39F7944CCA89}"/>
                </a:ext>
              </a:extLst>
            </p:cNvPr>
            <p:cNvSpPr/>
            <p:nvPr/>
          </p:nvSpPr>
          <p:spPr>
            <a:xfrm>
              <a:off x="2438279" y="2238313"/>
              <a:ext cx="1175396" cy="340543"/>
            </a:xfrm>
            <a:custGeom>
              <a:avLst/>
              <a:gdLst>
                <a:gd name="connsiteX0" fmla="*/ 1174871 w 1175396"/>
                <a:gd name="connsiteY0" fmla="*/ 62 h 340543"/>
                <a:gd name="connsiteX1" fmla="*/ 816096 w 1175396"/>
                <a:gd name="connsiteY1" fmla="*/ 200087 h 340543"/>
                <a:gd name="connsiteX2" fmla="*/ 511296 w 1175396"/>
                <a:gd name="connsiteY2" fmla="*/ 254062 h 340543"/>
                <a:gd name="connsiteX3" fmla="*/ 231896 w 1175396"/>
                <a:gd name="connsiteY3" fmla="*/ 181037 h 340543"/>
                <a:gd name="connsiteX4" fmla="*/ 647821 w 1175396"/>
                <a:gd name="connsiteY4" fmla="*/ 285812 h 340543"/>
                <a:gd name="connsiteX5" fmla="*/ 121 w 1175396"/>
                <a:gd name="connsiteY5" fmla="*/ 288987 h 340543"/>
                <a:gd name="connsiteX6" fmla="*/ 708146 w 1175396"/>
                <a:gd name="connsiteY6" fmla="*/ 339787 h 340543"/>
                <a:gd name="connsiteX7" fmla="*/ 1016121 w 1175396"/>
                <a:gd name="connsiteY7" fmla="*/ 244537 h 340543"/>
                <a:gd name="connsiteX8" fmla="*/ 898646 w 1175396"/>
                <a:gd name="connsiteY8" fmla="*/ 222312 h 340543"/>
                <a:gd name="connsiteX9" fmla="*/ 1174871 w 1175396"/>
                <a:gd name="connsiteY9" fmla="*/ 62 h 3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396" h="340543">
                  <a:moveTo>
                    <a:pt x="1174871" y="62"/>
                  </a:moveTo>
                  <a:cubicBezTo>
                    <a:pt x="1161113" y="-3642"/>
                    <a:pt x="926692" y="157754"/>
                    <a:pt x="816096" y="200087"/>
                  </a:cubicBezTo>
                  <a:cubicBezTo>
                    <a:pt x="705500" y="242420"/>
                    <a:pt x="608663" y="257237"/>
                    <a:pt x="511296" y="254062"/>
                  </a:cubicBezTo>
                  <a:cubicBezTo>
                    <a:pt x="413929" y="250887"/>
                    <a:pt x="209142" y="175745"/>
                    <a:pt x="231896" y="181037"/>
                  </a:cubicBezTo>
                  <a:cubicBezTo>
                    <a:pt x="254650" y="186329"/>
                    <a:pt x="686450" y="267820"/>
                    <a:pt x="647821" y="285812"/>
                  </a:cubicBezTo>
                  <a:cubicBezTo>
                    <a:pt x="609192" y="303804"/>
                    <a:pt x="-9933" y="279991"/>
                    <a:pt x="121" y="288987"/>
                  </a:cubicBezTo>
                  <a:cubicBezTo>
                    <a:pt x="10175" y="297983"/>
                    <a:pt x="538813" y="347195"/>
                    <a:pt x="708146" y="339787"/>
                  </a:cubicBezTo>
                  <a:cubicBezTo>
                    <a:pt x="877479" y="332379"/>
                    <a:pt x="984371" y="264116"/>
                    <a:pt x="1016121" y="244537"/>
                  </a:cubicBezTo>
                  <a:cubicBezTo>
                    <a:pt x="1047871" y="224958"/>
                    <a:pt x="869542" y="258295"/>
                    <a:pt x="898646" y="222312"/>
                  </a:cubicBezTo>
                  <a:cubicBezTo>
                    <a:pt x="927750" y="186329"/>
                    <a:pt x="1188629" y="3766"/>
                    <a:pt x="117487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AE6227CB-C96D-EABE-3AF1-DCBA8575FE27}"/>
                </a:ext>
              </a:extLst>
            </p:cNvPr>
            <p:cNvSpPr/>
            <p:nvPr/>
          </p:nvSpPr>
          <p:spPr>
            <a:xfrm>
              <a:off x="2560206" y="2466903"/>
              <a:ext cx="961352" cy="246157"/>
            </a:xfrm>
            <a:custGeom>
              <a:avLst/>
              <a:gdLst>
                <a:gd name="connsiteX0" fmla="*/ 2019 w 961352"/>
                <a:gd name="connsiteY0" fmla="*/ 133422 h 246157"/>
                <a:gd name="connsiteX1" fmla="*/ 354444 w 961352"/>
                <a:gd name="connsiteY1" fmla="*/ 196922 h 246157"/>
                <a:gd name="connsiteX2" fmla="*/ 684644 w 961352"/>
                <a:gd name="connsiteY2" fmla="*/ 146122 h 246157"/>
                <a:gd name="connsiteX3" fmla="*/ 579869 w 961352"/>
                <a:gd name="connsiteY3" fmla="*/ 158822 h 246157"/>
                <a:gd name="connsiteX4" fmla="*/ 960869 w 961352"/>
                <a:gd name="connsiteY4" fmla="*/ 72 h 246157"/>
                <a:gd name="connsiteX5" fmla="*/ 652894 w 961352"/>
                <a:gd name="connsiteY5" fmla="*/ 139772 h 246157"/>
                <a:gd name="connsiteX6" fmla="*/ 363969 w 961352"/>
                <a:gd name="connsiteY6" fmla="*/ 244547 h 246157"/>
                <a:gd name="connsiteX7" fmla="*/ 135369 w 961352"/>
                <a:gd name="connsiteY7" fmla="*/ 57222 h 246157"/>
                <a:gd name="connsiteX8" fmla="*/ 205219 w 961352"/>
                <a:gd name="connsiteY8" fmla="*/ 133422 h 246157"/>
                <a:gd name="connsiteX9" fmla="*/ 2019 w 961352"/>
                <a:gd name="connsiteY9" fmla="*/ 133422 h 246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1352" h="246157">
                  <a:moveTo>
                    <a:pt x="2019" y="133422"/>
                  </a:moveTo>
                  <a:cubicBezTo>
                    <a:pt x="26890" y="144005"/>
                    <a:pt x="240673" y="194805"/>
                    <a:pt x="354444" y="196922"/>
                  </a:cubicBezTo>
                  <a:cubicBezTo>
                    <a:pt x="468215" y="199039"/>
                    <a:pt x="647073" y="152472"/>
                    <a:pt x="684644" y="146122"/>
                  </a:cubicBezTo>
                  <a:cubicBezTo>
                    <a:pt x="722215" y="139772"/>
                    <a:pt x="533832" y="183164"/>
                    <a:pt x="579869" y="158822"/>
                  </a:cubicBezTo>
                  <a:cubicBezTo>
                    <a:pt x="625907" y="134480"/>
                    <a:pt x="948698" y="3247"/>
                    <a:pt x="960869" y="72"/>
                  </a:cubicBezTo>
                  <a:cubicBezTo>
                    <a:pt x="973040" y="-3103"/>
                    <a:pt x="752377" y="99026"/>
                    <a:pt x="652894" y="139772"/>
                  </a:cubicBezTo>
                  <a:cubicBezTo>
                    <a:pt x="553411" y="180518"/>
                    <a:pt x="450223" y="258305"/>
                    <a:pt x="363969" y="244547"/>
                  </a:cubicBezTo>
                  <a:cubicBezTo>
                    <a:pt x="277715" y="230789"/>
                    <a:pt x="161827" y="75743"/>
                    <a:pt x="135369" y="57222"/>
                  </a:cubicBezTo>
                  <a:cubicBezTo>
                    <a:pt x="108911" y="38701"/>
                    <a:pt x="220565" y="117547"/>
                    <a:pt x="205219" y="133422"/>
                  </a:cubicBezTo>
                  <a:cubicBezTo>
                    <a:pt x="189873" y="149297"/>
                    <a:pt x="-22852" y="122839"/>
                    <a:pt x="2019" y="133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EB3673C8-7AA5-8903-C672-B374E12FB5B8}"/>
                </a:ext>
              </a:extLst>
            </p:cNvPr>
            <p:cNvSpPr/>
            <p:nvPr/>
          </p:nvSpPr>
          <p:spPr>
            <a:xfrm>
              <a:off x="2727055" y="2498652"/>
              <a:ext cx="753175" cy="421585"/>
            </a:xfrm>
            <a:custGeom>
              <a:avLst/>
              <a:gdLst>
                <a:gd name="connsiteX0" fmla="*/ 752745 w 753175"/>
                <a:gd name="connsiteY0" fmla="*/ 73 h 421585"/>
                <a:gd name="connsiteX1" fmla="*/ 336820 w 753175"/>
                <a:gd name="connsiteY1" fmla="*/ 282648 h 421585"/>
                <a:gd name="connsiteX2" fmla="*/ 212995 w 753175"/>
                <a:gd name="connsiteY2" fmla="*/ 358848 h 421585"/>
                <a:gd name="connsiteX3" fmla="*/ 349520 w 753175"/>
                <a:gd name="connsiteY3" fmla="*/ 228673 h 421585"/>
                <a:gd name="connsiteX4" fmla="*/ 165370 w 753175"/>
                <a:gd name="connsiteY4" fmla="*/ 339798 h 421585"/>
                <a:gd name="connsiteX5" fmla="*/ 197120 w 753175"/>
                <a:gd name="connsiteY5" fmla="*/ 250898 h 421585"/>
                <a:gd name="connsiteX6" fmla="*/ 124095 w 753175"/>
                <a:gd name="connsiteY6" fmla="*/ 320748 h 421585"/>
                <a:gd name="connsiteX7" fmla="*/ 63770 w 753175"/>
                <a:gd name="connsiteY7" fmla="*/ 247723 h 421585"/>
                <a:gd name="connsiteX8" fmla="*/ 270 w 753175"/>
                <a:gd name="connsiteY8" fmla="*/ 28648 h 421585"/>
                <a:gd name="connsiteX9" fmla="*/ 44720 w 753175"/>
                <a:gd name="connsiteY9" fmla="*/ 215973 h 421585"/>
                <a:gd name="connsiteX10" fmla="*/ 133620 w 753175"/>
                <a:gd name="connsiteY10" fmla="*/ 409648 h 421585"/>
                <a:gd name="connsiteX11" fmla="*/ 162195 w 753175"/>
                <a:gd name="connsiteY11" fmla="*/ 393773 h 421585"/>
                <a:gd name="connsiteX12" fmla="*/ 181245 w 753175"/>
                <a:gd name="connsiteY12" fmla="*/ 412823 h 421585"/>
                <a:gd name="connsiteX13" fmla="*/ 463820 w 753175"/>
                <a:gd name="connsiteY13" fmla="*/ 228673 h 421585"/>
                <a:gd name="connsiteX14" fmla="*/ 416195 w 753175"/>
                <a:gd name="connsiteY14" fmla="*/ 311223 h 421585"/>
                <a:gd name="connsiteX15" fmla="*/ 752745 w 753175"/>
                <a:gd name="connsiteY15" fmla="*/ 73 h 42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3175" h="421585">
                  <a:moveTo>
                    <a:pt x="752745" y="73"/>
                  </a:moveTo>
                  <a:cubicBezTo>
                    <a:pt x="739516" y="-4689"/>
                    <a:pt x="426778" y="222852"/>
                    <a:pt x="336820" y="282648"/>
                  </a:cubicBezTo>
                  <a:cubicBezTo>
                    <a:pt x="246862" y="342444"/>
                    <a:pt x="210878" y="367844"/>
                    <a:pt x="212995" y="358848"/>
                  </a:cubicBezTo>
                  <a:cubicBezTo>
                    <a:pt x="215112" y="349852"/>
                    <a:pt x="357458" y="231848"/>
                    <a:pt x="349520" y="228673"/>
                  </a:cubicBezTo>
                  <a:cubicBezTo>
                    <a:pt x="341582" y="225498"/>
                    <a:pt x="190770" y="336094"/>
                    <a:pt x="165370" y="339798"/>
                  </a:cubicBezTo>
                  <a:cubicBezTo>
                    <a:pt x="139970" y="343502"/>
                    <a:pt x="203999" y="254073"/>
                    <a:pt x="197120" y="250898"/>
                  </a:cubicBezTo>
                  <a:cubicBezTo>
                    <a:pt x="190241" y="247723"/>
                    <a:pt x="146320" y="321277"/>
                    <a:pt x="124095" y="320748"/>
                  </a:cubicBezTo>
                  <a:cubicBezTo>
                    <a:pt x="101870" y="320219"/>
                    <a:pt x="84407" y="296406"/>
                    <a:pt x="63770" y="247723"/>
                  </a:cubicBezTo>
                  <a:cubicBezTo>
                    <a:pt x="43132" y="199040"/>
                    <a:pt x="3445" y="33940"/>
                    <a:pt x="270" y="28648"/>
                  </a:cubicBezTo>
                  <a:cubicBezTo>
                    <a:pt x="-2905" y="23356"/>
                    <a:pt x="22495" y="152473"/>
                    <a:pt x="44720" y="215973"/>
                  </a:cubicBezTo>
                  <a:cubicBezTo>
                    <a:pt x="66945" y="279473"/>
                    <a:pt x="114041" y="380015"/>
                    <a:pt x="133620" y="409648"/>
                  </a:cubicBezTo>
                  <a:cubicBezTo>
                    <a:pt x="153199" y="439281"/>
                    <a:pt x="154257" y="393244"/>
                    <a:pt x="162195" y="393773"/>
                  </a:cubicBezTo>
                  <a:cubicBezTo>
                    <a:pt x="170132" y="394302"/>
                    <a:pt x="130974" y="440340"/>
                    <a:pt x="181245" y="412823"/>
                  </a:cubicBezTo>
                  <a:cubicBezTo>
                    <a:pt x="231516" y="385306"/>
                    <a:pt x="424662" y="245606"/>
                    <a:pt x="463820" y="228673"/>
                  </a:cubicBezTo>
                  <a:cubicBezTo>
                    <a:pt x="502978" y="211740"/>
                    <a:pt x="362220" y="347735"/>
                    <a:pt x="416195" y="311223"/>
                  </a:cubicBezTo>
                  <a:cubicBezTo>
                    <a:pt x="470170" y="274711"/>
                    <a:pt x="765974" y="4835"/>
                    <a:pt x="752745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8B1011A1-66A8-4099-3F15-11F68092ADAA}"/>
                </a:ext>
              </a:extLst>
            </p:cNvPr>
            <p:cNvSpPr/>
            <p:nvPr/>
          </p:nvSpPr>
          <p:spPr>
            <a:xfrm>
              <a:off x="3142132" y="2619088"/>
              <a:ext cx="327896" cy="954165"/>
            </a:xfrm>
            <a:custGeom>
              <a:avLst/>
              <a:gdLst>
                <a:gd name="connsiteX0" fmla="*/ 324968 w 327896"/>
                <a:gd name="connsiteY0" fmla="*/ 287 h 954165"/>
                <a:gd name="connsiteX1" fmla="*/ 290043 w 327896"/>
                <a:gd name="connsiteY1" fmla="*/ 276512 h 954165"/>
                <a:gd name="connsiteX2" fmla="*/ 302743 w 327896"/>
                <a:gd name="connsiteY2" fmla="*/ 482887 h 954165"/>
                <a:gd name="connsiteX3" fmla="*/ 309093 w 327896"/>
                <a:gd name="connsiteY3" fmla="*/ 368587 h 954165"/>
                <a:gd name="connsiteX4" fmla="*/ 245593 w 327896"/>
                <a:gd name="connsiteY4" fmla="*/ 613062 h 954165"/>
                <a:gd name="connsiteX5" fmla="*/ 90018 w 327896"/>
                <a:gd name="connsiteY5" fmla="*/ 952787 h 954165"/>
                <a:gd name="connsiteX6" fmla="*/ 267818 w 327896"/>
                <a:gd name="connsiteY6" fmla="*/ 476537 h 954165"/>
                <a:gd name="connsiteX7" fmla="*/ 1118 w 327896"/>
                <a:gd name="connsiteY7" fmla="*/ 851187 h 954165"/>
                <a:gd name="connsiteX8" fmla="*/ 166218 w 327896"/>
                <a:gd name="connsiteY8" fmla="*/ 540037 h 954165"/>
                <a:gd name="connsiteX9" fmla="*/ 7468 w 327896"/>
                <a:gd name="connsiteY9" fmla="*/ 771812 h 954165"/>
                <a:gd name="connsiteX10" fmla="*/ 201143 w 327896"/>
                <a:gd name="connsiteY10" fmla="*/ 330487 h 954165"/>
                <a:gd name="connsiteX11" fmla="*/ 324968 w 327896"/>
                <a:gd name="connsiteY11" fmla="*/ 287 h 954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896" h="954165">
                  <a:moveTo>
                    <a:pt x="324968" y="287"/>
                  </a:moveTo>
                  <a:cubicBezTo>
                    <a:pt x="339785" y="-8709"/>
                    <a:pt x="293747" y="196079"/>
                    <a:pt x="290043" y="276512"/>
                  </a:cubicBezTo>
                  <a:cubicBezTo>
                    <a:pt x="286339" y="356945"/>
                    <a:pt x="299568" y="467541"/>
                    <a:pt x="302743" y="482887"/>
                  </a:cubicBezTo>
                  <a:cubicBezTo>
                    <a:pt x="305918" y="498233"/>
                    <a:pt x="318618" y="346891"/>
                    <a:pt x="309093" y="368587"/>
                  </a:cubicBezTo>
                  <a:cubicBezTo>
                    <a:pt x="299568" y="390283"/>
                    <a:pt x="282105" y="515695"/>
                    <a:pt x="245593" y="613062"/>
                  </a:cubicBezTo>
                  <a:cubicBezTo>
                    <a:pt x="209080" y="710429"/>
                    <a:pt x="86314" y="975541"/>
                    <a:pt x="90018" y="952787"/>
                  </a:cubicBezTo>
                  <a:cubicBezTo>
                    <a:pt x="93722" y="930033"/>
                    <a:pt x="282635" y="493470"/>
                    <a:pt x="267818" y="476537"/>
                  </a:cubicBezTo>
                  <a:cubicBezTo>
                    <a:pt x="253001" y="459604"/>
                    <a:pt x="18051" y="840604"/>
                    <a:pt x="1118" y="851187"/>
                  </a:cubicBezTo>
                  <a:cubicBezTo>
                    <a:pt x="-15815" y="861770"/>
                    <a:pt x="165160" y="553266"/>
                    <a:pt x="166218" y="540037"/>
                  </a:cubicBezTo>
                  <a:cubicBezTo>
                    <a:pt x="167276" y="526808"/>
                    <a:pt x="1647" y="806737"/>
                    <a:pt x="7468" y="771812"/>
                  </a:cubicBezTo>
                  <a:cubicBezTo>
                    <a:pt x="13289" y="736887"/>
                    <a:pt x="147697" y="456958"/>
                    <a:pt x="201143" y="330487"/>
                  </a:cubicBezTo>
                  <a:cubicBezTo>
                    <a:pt x="254589" y="204016"/>
                    <a:pt x="310151" y="9283"/>
                    <a:pt x="324968" y="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30DBBE7A-CE2E-67F1-B3A2-87F81FDC2341}"/>
                </a:ext>
              </a:extLst>
            </p:cNvPr>
            <p:cNvSpPr/>
            <p:nvPr/>
          </p:nvSpPr>
          <p:spPr>
            <a:xfrm>
              <a:off x="2814994" y="2425030"/>
              <a:ext cx="710999" cy="895265"/>
            </a:xfrm>
            <a:custGeom>
              <a:avLst/>
              <a:gdLst>
                <a:gd name="connsiteX0" fmla="*/ 693381 w 710999"/>
                <a:gd name="connsiteY0" fmla="*/ 3845 h 895265"/>
                <a:gd name="connsiteX1" fmla="*/ 13931 w 710999"/>
                <a:gd name="connsiteY1" fmla="*/ 603920 h 895265"/>
                <a:gd name="connsiteX2" fmla="*/ 226656 w 710999"/>
                <a:gd name="connsiteY2" fmla="*/ 391195 h 895265"/>
                <a:gd name="connsiteX3" fmla="*/ 121881 w 710999"/>
                <a:gd name="connsiteY3" fmla="*/ 508670 h 895265"/>
                <a:gd name="connsiteX4" fmla="*/ 207606 w 710999"/>
                <a:gd name="connsiteY4" fmla="*/ 613445 h 895265"/>
                <a:gd name="connsiteX5" fmla="*/ 236181 w 710999"/>
                <a:gd name="connsiteY5" fmla="*/ 838870 h 895265"/>
                <a:gd name="connsiteX6" fmla="*/ 461606 w 710999"/>
                <a:gd name="connsiteY6" fmla="*/ 451520 h 895265"/>
                <a:gd name="connsiteX7" fmla="*/ 525106 w 710999"/>
                <a:gd name="connsiteY7" fmla="*/ 365795 h 895265"/>
                <a:gd name="connsiteX8" fmla="*/ 410806 w 710999"/>
                <a:gd name="connsiteY8" fmla="*/ 537245 h 895265"/>
                <a:gd name="connsiteX9" fmla="*/ 321906 w 710999"/>
                <a:gd name="connsiteY9" fmla="*/ 889670 h 895265"/>
                <a:gd name="connsiteX10" fmla="*/ 658456 w 710999"/>
                <a:gd name="connsiteY10" fmla="*/ 229270 h 895265"/>
                <a:gd name="connsiteX11" fmla="*/ 525106 w 710999"/>
                <a:gd name="connsiteY11" fmla="*/ 340395 h 895265"/>
                <a:gd name="connsiteX12" fmla="*/ 693381 w 710999"/>
                <a:gd name="connsiteY12" fmla="*/ 3845 h 89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0999" h="895265">
                  <a:moveTo>
                    <a:pt x="693381" y="3845"/>
                  </a:moveTo>
                  <a:cubicBezTo>
                    <a:pt x="608185" y="47766"/>
                    <a:pt x="91718" y="539362"/>
                    <a:pt x="13931" y="603920"/>
                  </a:cubicBezTo>
                  <a:cubicBezTo>
                    <a:pt x="-63856" y="668478"/>
                    <a:pt x="208664" y="407070"/>
                    <a:pt x="226656" y="391195"/>
                  </a:cubicBezTo>
                  <a:cubicBezTo>
                    <a:pt x="244648" y="375320"/>
                    <a:pt x="125056" y="471628"/>
                    <a:pt x="121881" y="508670"/>
                  </a:cubicBezTo>
                  <a:cubicBezTo>
                    <a:pt x="118706" y="545712"/>
                    <a:pt x="188556" y="558412"/>
                    <a:pt x="207606" y="613445"/>
                  </a:cubicBezTo>
                  <a:cubicBezTo>
                    <a:pt x="226656" y="668478"/>
                    <a:pt x="193848" y="865858"/>
                    <a:pt x="236181" y="838870"/>
                  </a:cubicBezTo>
                  <a:cubicBezTo>
                    <a:pt x="278514" y="811882"/>
                    <a:pt x="413452" y="530366"/>
                    <a:pt x="461606" y="451520"/>
                  </a:cubicBezTo>
                  <a:cubicBezTo>
                    <a:pt x="509760" y="372674"/>
                    <a:pt x="533573" y="351507"/>
                    <a:pt x="525106" y="365795"/>
                  </a:cubicBezTo>
                  <a:cubicBezTo>
                    <a:pt x="516639" y="380083"/>
                    <a:pt x="444673" y="449933"/>
                    <a:pt x="410806" y="537245"/>
                  </a:cubicBezTo>
                  <a:cubicBezTo>
                    <a:pt x="376939" y="624557"/>
                    <a:pt x="280631" y="940999"/>
                    <a:pt x="321906" y="889670"/>
                  </a:cubicBezTo>
                  <a:cubicBezTo>
                    <a:pt x="363181" y="838341"/>
                    <a:pt x="624589" y="320816"/>
                    <a:pt x="658456" y="229270"/>
                  </a:cubicBezTo>
                  <a:cubicBezTo>
                    <a:pt x="692323" y="137724"/>
                    <a:pt x="522989" y="374791"/>
                    <a:pt x="525106" y="340395"/>
                  </a:cubicBezTo>
                  <a:cubicBezTo>
                    <a:pt x="527223" y="305999"/>
                    <a:pt x="778577" y="-40076"/>
                    <a:pt x="693381" y="38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AFFAA4F-B4D4-B400-D873-54803CF1665C}"/>
                </a:ext>
              </a:extLst>
            </p:cNvPr>
            <p:cNvSpPr/>
            <p:nvPr/>
          </p:nvSpPr>
          <p:spPr>
            <a:xfrm>
              <a:off x="3055111" y="2031346"/>
              <a:ext cx="658221" cy="579149"/>
            </a:xfrm>
            <a:custGeom>
              <a:avLst/>
              <a:gdLst>
                <a:gd name="connsiteX0" fmla="*/ 643764 w 658221"/>
                <a:gd name="connsiteY0" fmla="*/ 3829 h 579149"/>
                <a:gd name="connsiteX1" fmla="*/ 59564 w 658221"/>
                <a:gd name="connsiteY1" fmla="*/ 384829 h 579149"/>
                <a:gd name="connsiteX2" fmla="*/ 408814 w 658221"/>
                <a:gd name="connsiteY2" fmla="*/ 207029 h 579149"/>
                <a:gd name="connsiteX3" fmla="*/ 516764 w 658221"/>
                <a:gd name="connsiteY3" fmla="*/ 200679 h 579149"/>
                <a:gd name="connsiteX4" fmla="*/ 259589 w 658221"/>
                <a:gd name="connsiteY4" fmla="*/ 289579 h 579149"/>
                <a:gd name="connsiteX5" fmla="*/ 2414 w 658221"/>
                <a:gd name="connsiteY5" fmla="*/ 511829 h 579149"/>
                <a:gd name="connsiteX6" fmla="*/ 418339 w 658221"/>
                <a:gd name="connsiteY6" fmla="*/ 337204 h 579149"/>
                <a:gd name="connsiteX7" fmla="*/ 135764 w 658221"/>
                <a:gd name="connsiteY7" fmla="*/ 578504 h 579149"/>
                <a:gd name="connsiteX8" fmla="*/ 631064 w 658221"/>
                <a:gd name="connsiteY8" fmla="*/ 248304 h 579149"/>
                <a:gd name="connsiteX9" fmla="*/ 459614 w 658221"/>
                <a:gd name="connsiteY9" fmla="*/ 311804 h 579149"/>
                <a:gd name="connsiteX10" fmla="*/ 643764 w 658221"/>
                <a:gd name="connsiteY10" fmla="*/ 80029 h 579149"/>
                <a:gd name="connsiteX11" fmla="*/ 494539 w 658221"/>
                <a:gd name="connsiteY11" fmla="*/ 181629 h 579149"/>
                <a:gd name="connsiteX12" fmla="*/ 643764 w 658221"/>
                <a:gd name="connsiteY12" fmla="*/ 3829 h 57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8221" h="579149">
                  <a:moveTo>
                    <a:pt x="643764" y="3829"/>
                  </a:moveTo>
                  <a:cubicBezTo>
                    <a:pt x="571268" y="37696"/>
                    <a:pt x="98722" y="350962"/>
                    <a:pt x="59564" y="384829"/>
                  </a:cubicBezTo>
                  <a:cubicBezTo>
                    <a:pt x="20406" y="418696"/>
                    <a:pt x="332614" y="237721"/>
                    <a:pt x="408814" y="207029"/>
                  </a:cubicBezTo>
                  <a:cubicBezTo>
                    <a:pt x="485014" y="176337"/>
                    <a:pt x="541635" y="186921"/>
                    <a:pt x="516764" y="200679"/>
                  </a:cubicBezTo>
                  <a:cubicBezTo>
                    <a:pt x="491893" y="214437"/>
                    <a:pt x="345314" y="237721"/>
                    <a:pt x="259589" y="289579"/>
                  </a:cubicBezTo>
                  <a:cubicBezTo>
                    <a:pt x="173864" y="341437"/>
                    <a:pt x="-24044" y="503891"/>
                    <a:pt x="2414" y="511829"/>
                  </a:cubicBezTo>
                  <a:cubicBezTo>
                    <a:pt x="28872" y="519767"/>
                    <a:pt x="396114" y="326092"/>
                    <a:pt x="418339" y="337204"/>
                  </a:cubicBezTo>
                  <a:cubicBezTo>
                    <a:pt x="440564" y="348316"/>
                    <a:pt x="100310" y="593321"/>
                    <a:pt x="135764" y="578504"/>
                  </a:cubicBezTo>
                  <a:cubicBezTo>
                    <a:pt x="171218" y="563687"/>
                    <a:pt x="577089" y="292754"/>
                    <a:pt x="631064" y="248304"/>
                  </a:cubicBezTo>
                  <a:cubicBezTo>
                    <a:pt x="685039" y="203854"/>
                    <a:pt x="457497" y="339850"/>
                    <a:pt x="459614" y="311804"/>
                  </a:cubicBezTo>
                  <a:cubicBezTo>
                    <a:pt x="461731" y="283758"/>
                    <a:pt x="637943" y="101725"/>
                    <a:pt x="643764" y="80029"/>
                  </a:cubicBezTo>
                  <a:cubicBezTo>
                    <a:pt x="649585" y="58333"/>
                    <a:pt x="496656" y="191683"/>
                    <a:pt x="494539" y="181629"/>
                  </a:cubicBezTo>
                  <a:cubicBezTo>
                    <a:pt x="492422" y="171575"/>
                    <a:pt x="716260" y="-30038"/>
                    <a:pt x="643764" y="3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994ECDFC-4A0B-B038-021E-221F8C0C8F8B}"/>
                </a:ext>
              </a:extLst>
            </p:cNvPr>
            <p:cNvSpPr/>
            <p:nvPr/>
          </p:nvSpPr>
          <p:spPr>
            <a:xfrm>
              <a:off x="3250680" y="3019161"/>
              <a:ext cx="400054" cy="820684"/>
            </a:xfrm>
            <a:custGeom>
              <a:avLst/>
              <a:gdLst>
                <a:gd name="connsiteX0" fmla="*/ 302145 w 400054"/>
                <a:gd name="connsiteY0" fmla="*/ 3439 h 820684"/>
                <a:gd name="connsiteX1" fmla="*/ 6870 w 400054"/>
                <a:gd name="connsiteY1" fmla="*/ 343164 h 820684"/>
                <a:gd name="connsiteX2" fmla="*/ 92595 w 400054"/>
                <a:gd name="connsiteY2" fmla="*/ 263789 h 820684"/>
                <a:gd name="connsiteX3" fmla="*/ 76720 w 400054"/>
                <a:gd name="connsiteY3" fmla="*/ 438414 h 820684"/>
                <a:gd name="connsiteX4" fmla="*/ 57670 w 400054"/>
                <a:gd name="connsiteY4" fmla="*/ 714639 h 820684"/>
                <a:gd name="connsiteX5" fmla="*/ 98945 w 400054"/>
                <a:gd name="connsiteY5" fmla="*/ 409839 h 820684"/>
                <a:gd name="connsiteX6" fmla="*/ 105295 w 400054"/>
                <a:gd name="connsiteY6" fmla="*/ 444764 h 820684"/>
                <a:gd name="connsiteX7" fmla="*/ 200545 w 400054"/>
                <a:gd name="connsiteY7" fmla="*/ 682889 h 820684"/>
                <a:gd name="connsiteX8" fmla="*/ 191020 w 400054"/>
                <a:gd name="connsiteY8" fmla="*/ 578114 h 820684"/>
                <a:gd name="connsiteX9" fmla="*/ 394220 w 400054"/>
                <a:gd name="connsiteY9" fmla="*/ 819414 h 820684"/>
                <a:gd name="connsiteX10" fmla="*/ 343420 w 400054"/>
                <a:gd name="connsiteY10" fmla="*/ 651139 h 820684"/>
                <a:gd name="connsiteX11" fmla="*/ 327545 w 400054"/>
                <a:gd name="connsiteY11" fmla="*/ 197114 h 820684"/>
                <a:gd name="connsiteX12" fmla="*/ 327545 w 400054"/>
                <a:gd name="connsiteY12" fmla="*/ 530489 h 820684"/>
                <a:gd name="connsiteX13" fmla="*/ 292620 w 400054"/>
                <a:gd name="connsiteY13" fmla="*/ 187589 h 820684"/>
                <a:gd name="connsiteX14" fmla="*/ 302145 w 400054"/>
                <a:gd name="connsiteY14" fmla="*/ 3439 h 82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0054" h="820684">
                  <a:moveTo>
                    <a:pt x="302145" y="3439"/>
                  </a:moveTo>
                  <a:cubicBezTo>
                    <a:pt x="254520" y="29368"/>
                    <a:pt x="41795" y="299772"/>
                    <a:pt x="6870" y="343164"/>
                  </a:cubicBezTo>
                  <a:cubicBezTo>
                    <a:pt x="-28055" y="386556"/>
                    <a:pt x="80953" y="247914"/>
                    <a:pt x="92595" y="263789"/>
                  </a:cubicBezTo>
                  <a:cubicBezTo>
                    <a:pt x="104237" y="279664"/>
                    <a:pt x="82541" y="363272"/>
                    <a:pt x="76720" y="438414"/>
                  </a:cubicBezTo>
                  <a:cubicBezTo>
                    <a:pt x="70899" y="513556"/>
                    <a:pt x="53966" y="719401"/>
                    <a:pt x="57670" y="714639"/>
                  </a:cubicBezTo>
                  <a:cubicBezTo>
                    <a:pt x="61374" y="709877"/>
                    <a:pt x="91007" y="454818"/>
                    <a:pt x="98945" y="409839"/>
                  </a:cubicBezTo>
                  <a:cubicBezTo>
                    <a:pt x="106883" y="364860"/>
                    <a:pt x="88362" y="399256"/>
                    <a:pt x="105295" y="444764"/>
                  </a:cubicBezTo>
                  <a:cubicBezTo>
                    <a:pt x="122228" y="490272"/>
                    <a:pt x="186257" y="660664"/>
                    <a:pt x="200545" y="682889"/>
                  </a:cubicBezTo>
                  <a:cubicBezTo>
                    <a:pt x="214833" y="705114"/>
                    <a:pt x="158741" y="555360"/>
                    <a:pt x="191020" y="578114"/>
                  </a:cubicBezTo>
                  <a:cubicBezTo>
                    <a:pt x="223299" y="600868"/>
                    <a:pt x="368820" y="807243"/>
                    <a:pt x="394220" y="819414"/>
                  </a:cubicBezTo>
                  <a:cubicBezTo>
                    <a:pt x="419620" y="831585"/>
                    <a:pt x="354532" y="754856"/>
                    <a:pt x="343420" y="651139"/>
                  </a:cubicBezTo>
                  <a:cubicBezTo>
                    <a:pt x="332308" y="547422"/>
                    <a:pt x="330191" y="217222"/>
                    <a:pt x="327545" y="197114"/>
                  </a:cubicBezTo>
                  <a:cubicBezTo>
                    <a:pt x="324899" y="177006"/>
                    <a:pt x="333366" y="532077"/>
                    <a:pt x="327545" y="530489"/>
                  </a:cubicBezTo>
                  <a:cubicBezTo>
                    <a:pt x="321724" y="528902"/>
                    <a:pt x="294207" y="271197"/>
                    <a:pt x="292620" y="187589"/>
                  </a:cubicBezTo>
                  <a:cubicBezTo>
                    <a:pt x="291032" y="103981"/>
                    <a:pt x="349770" y="-22490"/>
                    <a:pt x="302145" y="3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121CF8F5-A704-3B3D-BF01-921F1EF486C9}"/>
                </a:ext>
              </a:extLst>
            </p:cNvPr>
            <p:cNvSpPr/>
            <p:nvPr/>
          </p:nvSpPr>
          <p:spPr>
            <a:xfrm>
              <a:off x="3933472" y="1795954"/>
              <a:ext cx="399595" cy="269760"/>
            </a:xfrm>
            <a:custGeom>
              <a:avLst/>
              <a:gdLst>
                <a:gd name="connsiteX0" fmla="*/ 32103 w 399595"/>
                <a:gd name="connsiteY0" fmla="*/ 4271 h 269760"/>
                <a:gd name="connsiteX1" fmla="*/ 152753 w 399595"/>
                <a:gd name="connsiteY1" fmla="*/ 42371 h 269760"/>
                <a:gd name="connsiteX2" fmla="*/ 301978 w 399595"/>
                <a:gd name="connsiteY2" fmla="*/ 150321 h 269760"/>
                <a:gd name="connsiteX3" fmla="*/ 394053 w 399595"/>
                <a:gd name="connsiteY3" fmla="*/ 267796 h 269760"/>
                <a:gd name="connsiteX4" fmla="*/ 346428 w 399595"/>
                <a:gd name="connsiteY4" fmla="*/ 216996 h 269760"/>
                <a:gd name="connsiteX5" fmla="*/ 353 w 399595"/>
                <a:gd name="connsiteY5" fmla="*/ 128096 h 269760"/>
                <a:gd name="connsiteX6" fmla="*/ 279753 w 399595"/>
                <a:gd name="connsiteY6" fmla="*/ 201121 h 269760"/>
                <a:gd name="connsiteX7" fmla="*/ 216253 w 399595"/>
                <a:gd name="connsiteY7" fmla="*/ 134446 h 269760"/>
                <a:gd name="connsiteX8" fmla="*/ 32103 w 399595"/>
                <a:gd name="connsiteY8" fmla="*/ 4271 h 26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9595" h="269760">
                  <a:moveTo>
                    <a:pt x="32103" y="4271"/>
                  </a:moveTo>
                  <a:cubicBezTo>
                    <a:pt x="21520" y="-11075"/>
                    <a:pt x="107774" y="18029"/>
                    <a:pt x="152753" y="42371"/>
                  </a:cubicBezTo>
                  <a:cubicBezTo>
                    <a:pt x="197732" y="66713"/>
                    <a:pt x="261761" y="112750"/>
                    <a:pt x="301978" y="150321"/>
                  </a:cubicBezTo>
                  <a:cubicBezTo>
                    <a:pt x="342195" y="187892"/>
                    <a:pt x="386645" y="256684"/>
                    <a:pt x="394053" y="267796"/>
                  </a:cubicBezTo>
                  <a:cubicBezTo>
                    <a:pt x="401461" y="278909"/>
                    <a:pt x="412045" y="240279"/>
                    <a:pt x="346428" y="216996"/>
                  </a:cubicBezTo>
                  <a:cubicBezTo>
                    <a:pt x="280811" y="193713"/>
                    <a:pt x="11466" y="130742"/>
                    <a:pt x="353" y="128096"/>
                  </a:cubicBezTo>
                  <a:cubicBezTo>
                    <a:pt x="-10760" y="125450"/>
                    <a:pt x="243770" y="200063"/>
                    <a:pt x="279753" y="201121"/>
                  </a:cubicBezTo>
                  <a:cubicBezTo>
                    <a:pt x="315736" y="202179"/>
                    <a:pt x="254882" y="166725"/>
                    <a:pt x="216253" y="134446"/>
                  </a:cubicBezTo>
                  <a:cubicBezTo>
                    <a:pt x="177624" y="102167"/>
                    <a:pt x="42686" y="19617"/>
                    <a:pt x="32103" y="4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A67EA743-42E5-B0AB-A9FA-359B0D115DD0}"/>
                </a:ext>
              </a:extLst>
            </p:cNvPr>
            <p:cNvSpPr/>
            <p:nvPr/>
          </p:nvSpPr>
          <p:spPr>
            <a:xfrm>
              <a:off x="4022102" y="1819197"/>
              <a:ext cx="811405" cy="574830"/>
            </a:xfrm>
            <a:custGeom>
              <a:avLst/>
              <a:gdLst>
                <a:gd name="connsiteX0" fmla="*/ 623 w 811405"/>
                <a:gd name="connsiteY0" fmla="*/ 98503 h 574830"/>
                <a:gd name="connsiteX1" fmla="*/ 264148 w 811405"/>
                <a:gd name="connsiteY1" fmla="*/ 78 h 574830"/>
                <a:gd name="connsiteX2" fmla="*/ 505448 w 811405"/>
                <a:gd name="connsiteY2" fmla="*/ 117553 h 574830"/>
                <a:gd name="connsiteX3" fmla="*/ 540373 w 811405"/>
                <a:gd name="connsiteY3" fmla="*/ 95328 h 574830"/>
                <a:gd name="connsiteX4" fmla="*/ 803898 w 811405"/>
                <a:gd name="connsiteY4" fmla="*/ 454103 h 574830"/>
                <a:gd name="connsiteX5" fmla="*/ 734048 w 811405"/>
                <a:gd name="connsiteY5" fmla="*/ 342978 h 574830"/>
                <a:gd name="connsiteX6" fmla="*/ 676898 w 811405"/>
                <a:gd name="connsiteY6" fmla="*/ 574753 h 574830"/>
                <a:gd name="connsiteX7" fmla="*/ 648323 w 811405"/>
                <a:gd name="connsiteY7" fmla="*/ 314403 h 574830"/>
                <a:gd name="connsiteX8" fmla="*/ 410198 w 811405"/>
                <a:gd name="connsiteY8" fmla="*/ 174703 h 574830"/>
                <a:gd name="connsiteX9" fmla="*/ 206998 w 811405"/>
                <a:gd name="connsiteY9" fmla="*/ 155653 h 574830"/>
                <a:gd name="connsiteX10" fmla="*/ 508623 w 811405"/>
                <a:gd name="connsiteY10" fmla="*/ 155653 h 574830"/>
                <a:gd name="connsiteX11" fmla="*/ 191123 w 811405"/>
                <a:gd name="connsiteY11" fmla="*/ 111203 h 574830"/>
                <a:gd name="connsiteX12" fmla="*/ 432423 w 811405"/>
                <a:gd name="connsiteY12" fmla="*/ 95328 h 574830"/>
                <a:gd name="connsiteX13" fmla="*/ 197473 w 811405"/>
                <a:gd name="connsiteY13" fmla="*/ 47703 h 574830"/>
                <a:gd name="connsiteX14" fmla="*/ 623 w 811405"/>
                <a:gd name="connsiteY14" fmla="*/ 98503 h 57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1405" h="574830">
                  <a:moveTo>
                    <a:pt x="623" y="98503"/>
                  </a:moveTo>
                  <a:cubicBezTo>
                    <a:pt x="11736" y="90565"/>
                    <a:pt x="180011" y="-3097"/>
                    <a:pt x="264148" y="78"/>
                  </a:cubicBezTo>
                  <a:cubicBezTo>
                    <a:pt x="348285" y="3253"/>
                    <a:pt x="459411" y="101678"/>
                    <a:pt x="505448" y="117553"/>
                  </a:cubicBezTo>
                  <a:cubicBezTo>
                    <a:pt x="551486" y="133428"/>
                    <a:pt x="490631" y="39236"/>
                    <a:pt x="540373" y="95328"/>
                  </a:cubicBezTo>
                  <a:cubicBezTo>
                    <a:pt x="590115" y="151420"/>
                    <a:pt x="771619" y="412828"/>
                    <a:pt x="803898" y="454103"/>
                  </a:cubicBezTo>
                  <a:cubicBezTo>
                    <a:pt x="836177" y="495378"/>
                    <a:pt x="755215" y="322870"/>
                    <a:pt x="734048" y="342978"/>
                  </a:cubicBezTo>
                  <a:cubicBezTo>
                    <a:pt x="712881" y="363086"/>
                    <a:pt x="691186" y="579516"/>
                    <a:pt x="676898" y="574753"/>
                  </a:cubicBezTo>
                  <a:cubicBezTo>
                    <a:pt x="662610" y="569990"/>
                    <a:pt x="692773" y="381078"/>
                    <a:pt x="648323" y="314403"/>
                  </a:cubicBezTo>
                  <a:cubicBezTo>
                    <a:pt x="603873" y="247728"/>
                    <a:pt x="483752" y="201161"/>
                    <a:pt x="410198" y="174703"/>
                  </a:cubicBezTo>
                  <a:cubicBezTo>
                    <a:pt x="336644" y="148245"/>
                    <a:pt x="190594" y="158828"/>
                    <a:pt x="206998" y="155653"/>
                  </a:cubicBezTo>
                  <a:cubicBezTo>
                    <a:pt x="223402" y="152478"/>
                    <a:pt x="511269" y="163061"/>
                    <a:pt x="508623" y="155653"/>
                  </a:cubicBezTo>
                  <a:cubicBezTo>
                    <a:pt x="505977" y="148245"/>
                    <a:pt x="203823" y="121257"/>
                    <a:pt x="191123" y="111203"/>
                  </a:cubicBezTo>
                  <a:cubicBezTo>
                    <a:pt x="178423" y="101149"/>
                    <a:pt x="431365" y="105911"/>
                    <a:pt x="432423" y="95328"/>
                  </a:cubicBezTo>
                  <a:cubicBezTo>
                    <a:pt x="433481" y="84745"/>
                    <a:pt x="265206" y="51936"/>
                    <a:pt x="197473" y="47703"/>
                  </a:cubicBezTo>
                  <a:cubicBezTo>
                    <a:pt x="129740" y="43470"/>
                    <a:pt x="-10490" y="106441"/>
                    <a:pt x="623" y="985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898A4FB8-6603-E223-05AD-FFEDF744AC07}"/>
                </a:ext>
              </a:extLst>
            </p:cNvPr>
            <p:cNvSpPr/>
            <p:nvPr/>
          </p:nvSpPr>
          <p:spPr>
            <a:xfrm>
              <a:off x="3780611" y="1903873"/>
              <a:ext cx="906743" cy="1195119"/>
            </a:xfrm>
            <a:custGeom>
              <a:avLst/>
              <a:gdLst>
                <a:gd name="connsiteX0" fmla="*/ 508814 w 906743"/>
                <a:gd name="connsiteY0" fmla="*/ 29702 h 1195119"/>
                <a:gd name="connsiteX1" fmla="*/ 810439 w 906743"/>
                <a:gd name="connsiteY1" fmla="*/ 312277 h 1195119"/>
                <a:gd name="connsiteX2" fmla="*/ 810439 w 906743"/>
                <a:gd name="connsiteY2" fmla="*/ 248777 h 1195119"/>
                <a:gd name="connsiteX3" fmla="*/ 902514 w 906743"/>
                <a:gd name="connsiteY3" fmla="*/ 639302 h 1195119"/>
                <a:gd name="connsiteX4" fmla="*/ 886639 w 906743"/>
                <a:gd name="connsiteY4" fmla="*/ 553577 h 1195119"/>
                <a:gd name="connsiteX5" fmla="*/ 845364 w 906743"/>
                <a:gd name="connsiteY5" fmla="*/ 807577 h 1195119"/>
                <a:gd name="connsiteX6" fmla="*/ 873939 w 906743"/>
                <a:gd name="connsiteY6" fmla="*/ 705977 h 1195119"/>
                <a:gd name="connsiteX7" fmla="*/ 731064 w 906743"/>
                <a:gd name="connsiteY7" fmla="*/ 896477 h 1195119"/>
                <a:gd name="connsiteX8" fmla="*/ 597714 w 906743"/>
                <a:gd name="connsiteY8" fmla="*/ 1194927 h 1195119"/>
                <a:gd name="connsiteX9" fmla="*/ 658039 w 906743"/>
                <a:gd name="connsiteY9" fmla="*/ 934577 h 1195119"/>
                <a:gd name="connsiteX10" fmla="*/ 692964 w 906743"/>
                <a:gd name="connsiteY10" fmla="*/ 505952 h 1195119"/>
                <a:gd name="connsiteX11" fmla="*/ 670739 w 906743"/>
                <a:gd name="connsiteY11" fmla="*/ 378952 h 1195119"/>
                <a:gd name="connsiteX12" fmla="*/ 667564 w 906743"/>
                <a:gd name="connsiteY12" fmla="*/ 934577 h 1195119"/>
                <a:gd name="connsiteX13" fmla="*/ 623114 w 906743"/>
                <a:gd name="connsiteY13" fmla="*/ 909177 h 1195119"/>
                <a:gd name="connsiteX14" fmla="*/ 638989 w 906743"/>
                <a:gd name="connsiteY14" fmla="*/ 471027 h 1195119"/>
                <a:gd name="connsiteX15" fmla="*/ 559614 w 906743"/>
                <a:gd name="connsiteY15" fmla="*/ 226552 h 1195119"/>
                <a:gd name="connsiteX16" fmla="*/ 413564 w 906743"/>
                <a:gd name="connsiteY16" fmla="*/ 74152 h 1195119"/>
                <a:gd name="connsiteX17" fmla="*/ 814 w 906743"/>
                <a:gd name="connsiteY17" fmla="*/ 10652 h 1195119"/>
                <a:gd name="connsiteX18" fmla="*/ 508814 w 906743"/>
                <a:gd name="connsiteY18" fmla="*/ 29702 h 119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6743" h="1195119">
                  <a:moveTo>
                    <a:pt x="508814" y="29702"/>
                  </a:moveTo>
                  <a:cubicBezTo>
                    <a:pt x="643751" y="79973"/>
                    <a:pt x="760168" y="275764"/>
                    <a:pt x="810439" y="312277"/>
                  </a:cubicBezTo>
                  <a:cubicBezTo>
                    <a:pt x="860710" y="348790"/>
                    <a:pt x="795093" y="194273"/>
                    <a:pt x="810439" y="248777"/>
                  </a:cubicBezTo>
                  <a:cubicBezTo>
                    <a:pt x="825785" y="303281"/>
                    <a:pt x="889814" y="588502"/>
                    <a:pt x="902514" y="639302"/>
                  </a:cubicBezTo>
                  <a:cubicBezTo>
                    <a:pt x="915214" y="690102"/>
                    <a:pt x="896164" y="525531"/>
                    <a:pt x="886639" y="553577"/>
                  </a:cubicBezTo>
                  <a:cubicBezTo>
                    <a:pt x="877114" y="581623"/>
                    <a:pt x="847481" y="782177"/>
                    <a:pt x="845364" y="807577"/>
                  </a:cubicBezTo>
                  <a:cubicBezTo>
                    <a:pt x="843247" y="832977"/>
                    <a:pt x="892989" y="691160"/>
                    <a:pt x="873939" y="705977"/>
                  </a:cubicBezTo>
                  <a:cubicBezTo>
                    <a:pt x="854889" y="720794"/>
                    <a:pt x="777101" y="814985"/>
                    <a:pt x="731064" y="896477"/>
                  </a:cubicBezTo>
                  <a:cubicBezTo>
                    <a:pt x="685027" y="977969"/>
                    <a:pt x="609885" y="1188577"/>
                    <a:pt x="597714" y="1194927"/>
                  </a:cubicBezTo>
                  <a:cubicBezTo>
                    <a:pt x="585543" y="1201277"/>
                    <a:pt x="642164" y="1049406"/>
                    <a:pt x="658039" y="934577"/>
                  </a:cubicBezTo>
                  <a:cubicBezTo>
                    <a:pt x="673914" y="819748"/>
                    <a:pt x="690847" y="598556"/>
                    <a:pt x="692964" y="505952"/>
                  </a:cubicBezTo>
                  <a:cubicBezTo>
                    <a:pt x="695081" y="413348"/>
                    <a:pt x="674972" y="307515"/>
                    <a:pt x="670739" y="378952"/>
                  </a:cubicBezTo>
                  <a:cubicBezTo>
                    <a:pt x="666506" y="450389"/>
                    <a:pt x="675502" y="846206"/>
                    <a:pt x="667564" y="934577"/>
                  </a:cubicBezTo>
                  <a:cubicBezTo>
                    <a:pt x="659627" y="1022948"/>
                    <a:pt x="627877" y="986435"/>
                    <a:pt x="623114" y="909177"/>
                  </a:cubicBezTo>
                  <a:cubicBezTo>
                    <a:pt x="618351" y="831919"/>
                    <a:pt x="649572" y="584798"/>
                    <a:pt x="638989" y="471027"/>
                  </a:cubicBezTo>
                  <a:cubicBezTo>
                    <a:pt x="628406" y="357256"/>
                    <a:pt x="597185" y="292698"/>
                    <a:pt x="559614" y="226552"/>
                  </a:cubicBezTo>
                  <a:cubicBezTo>
                    <a:pt x="522043" y="160406"/>
                    <a:pt x="506697" y="110135"/>
                    <a:pt x="413564" y="74152"/>
                  </a:cubicBezTo>
                  <a:cubicBezTo>
                    <a:pt x="320431" y="38169"/>
                    <a:pt x="-18765" y="13827"/>
                    <a:pt x="814" y="10652"/>
                  </a:cubicBezTo>
                  <a:cubicBezTo>
                    <a:pt x="20393" y="7477"/>
                    <a:pt x="373877" y="-20569"/>
                    <a:pt x="508814" y="29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905D766B-FFF2-CC05-EF2F-4A99832D1D22}"/>
                </a:ext>
              </a:extLst>
            </p:cNvPr>
            <p:cNvSpPr/>
            <p:nvPr/>
          </p:nvSpPr>
          <p:spPr>
            <a:xfrm>
              <a:off x="4440458" y="2130874"/>
              <a:ext cx="1049964" cy="851858"/>
            </a:xfrm>
            <a:custGeom>
              <a:avLst/>
              <a:gdLst>
                <a:gd name="connsiteX0" fmla="*/ 71217 w 1049964"/>
                <a:gd name="connsiteY0" fmla="*/ 56701 h 851858"/>
                <a:gd name="connsiteX1" fmla="*/ 137892 w 1049964"/>
                <a:gd name="connsiteY1" fmla="*/ 88451 h 851858"/>
                <a:gd name="connsiteX2" fmla="*/ 750667 w 1049964"/>
                <a:gd name="connsiteY2" fmla="*/ 478976 h 851858"/>
                <a:gd name="connsiteX3" fmla="*/ 712567 w 1049964"/>
                <a:gd name="connsiteY3" fmla="*/ 444051 h 851858"/>
                <a:gd name="connsiteX4" fmla="*/ 1049117 w 1049964"/>
                <a:gd name="connsiteY4" fmla="*/ 850451 h 851858"/>
                <a:gd name="connsiteX5" fmla="*/ 798292 w 1049964"/>
                <a:gd name="connsiteY5" fmla="*/ 571051 h 851858"/>
                <a:gd name="connsiteX6" fmla="*/ 477617 w 1049964"/>
                <a:gd name="connsiteY6" fmla="*/ 386901 h 851858"/>
                <a:gd name="connsiteX7" fmla="*/ 236317 w 1049964"/>
                <a:gd name="connsiteY7" fmla="*/ 266251 h 851858"/>
                <a:gd name="connsiteX8" fmla="*/ 471267 w 1049964"/>
                <a:gd name="connsiteY8" fmla="*/ 364676 h 851858"/>
                <a:gd name="connsiteX9" fmla="*/ 23592 w 1049964"/>
                <a:gd name="connsiteY9" fmla="*/ 15426 h 851858"/>
                <a:gd name="connsiteX10" fmla="*/ 71217 w 1049964"/>
                <a:gd name="connsiteY10" fmla="*/ 56701 h 85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9964" h="851858">
                  <a:moveTo>
                    <a:pt x="71217" y="56701"/>
                  </a:moveTo>
                  <a:cubicBezTo>
                    <a:pt x="90267" y="68872"/>
                    <a:pt x="24651" y="18072"/>
                    <a:pt x="137892" y="88451"/>
                  </a:cubicBezTo>
                  <a:cubicBezTo>
                    <a:pt x="251133" y="158830"/>
                    <a:pt x="654888" y="419709"/>
                    <a:pt x="750667" y="478976"/>
                  </a:cubicBezTo>
                  <a:cubicBezTo>
                    <a:pt x="846446" y="538243"/>
                    <a:pt x="662825" y="382138"/>
                    <a:pt x="712567" y="444051"/>
                  </a:cubicBezTo>
                  <a:cubicBezTo>
                    <a:pt x="762309" y="505964"/>
                    <a:pt x="1034830" y="829284"/>
                    <a:pt x="1049117" y="850451"/>
                  </a:cubicBezTo>
                  <a:cubicBezTo>
                    <a:pt x="1063405" y="871618"/>
                    <a:pt x="893542" y="648309"/>
                    <a:pt x="798292" y="571051"/>
                  </a:cubicBezTo>
                  <a:cubicBezTo>
                    <a:pt x="703042" y="493793"/>
                    <a:pt x="571279" y="437701"/>
                    <a:pt x="477617" y="386901"/>
                  </a:cubicBezTo>
                  <a:cubicBezTo>
                    <a:pt x="383955" y="336101"/>
                    <a:pt x="237375" y="269955"/>
                    <a:pt x="236317" y="266251"/>
                  </a:cubicBezTo>
                  <a:cubicBezTo>
                    <a:pt x="235259" y="262547"/>
                    <a:pt x="506721" y="406480"/>
                    <a:pt x="471267" y="364676"/>
                  </a:cubicBezTo>
                  <a:cubicBezTo>
                    <a:pt x="435813" y="322872"/>
                    <a:pt x="90796" y="63051"/>
                    <a:pt x="23592" y="15426"/>
                  </a:cubicBezTo>
                  <a:cubicBezTo>
                    <a:pt x="-43612" y="-32199"/>
                    <a:pt x="52167" y="44530"/>
                    <a:pt x="71217" y="56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E92A4E5D-BF5E-5BBF-E570-CA163DFABA00}"/>
                </a:ext>
              </a:extLst>
            </p:cNvPr>
            <p:cNvSpPr/>
            <p:nvPr/>
          </p:nvSpPr>
          <p:spPr>
            <a:xfrm>
              <a:off x="4319639" y="2262919"/>
              <a:ext cx="750577" cy="839717"/>
            </a:xfrm>
            <a:custGeom>
              <a:avLst/>
              <a:gdLst>
                <a:gd name="connsiteX0" fmla="*/ 277761 w 750577"/>
                <a:gd name="connsiteY0" fmla="*/ 16731 h 839717"/>
                <a:gd name="connsiteX1" fmla="*/ 347611 w 750577"/>
                <a:gd name="connsiteY1" fmla="*/ 86581 h 839717"/>
                <a:gd name="connsiteX2" fmla="*/ 639711 w 750577"/>
                <a:gd name="connsiteY2" fmla="*/ 429481 h 839717"/>
                <a:gd name="connsiteX3" fmla="*/ 595261 w 750577"/>
                <a:gd name="connsiteY3" fmla="*/ 350106 h 839717"/>
                <a:gd name="connsiteX4" fmla="*/ 611136 w 750577"/>
                <a:gd name="connsiteY4" fmla="*/ 419956 h 839717"/>
                <a:gd name="connsiteX5" fmla="*/ 731786 w 750577"/>
                <a:gd name="connsiteY5" fmla="*/ 667606 h 839717"/>
                <a:gd name="connsiteX6" fmla="*/ 595261 w 750577"/>
                <a:gd name="connsiteY6" fmla="*/ 515206 h 839717"/>
                <a:gd name="connsiteX7" fmla="*/ 668286 w 750577"/>
                <a:gd name="connsiteY7" fmla="*/ 632681 h 839717"/>
                <a:gd name="connsiteX8" fmla="*/ 585736 w 750577"/>
                <a:gd name="connsiteY8" fmla="*/ 569181 h 839717"/>
                <a:gd name="connsiteX9" fmla="*/ 744486 w 750577"/>
                <a:gd name="connsiteY9" fmla="*/ 832706 h 839717"/>
                <a:gd name="connsiteX10" fmla="*/ 665111 w 750577"/>
                <a:gd name="connsiteY10" fmla="*/ 762856 h 839717"/>
                <a:gd name="connsiteX11" fmla="*/ 195211 w 750577"/>
                <a:gd name="connsiteY11" fmla="*/ 753331 h 839717"/>
                <a:gd name="connsiteX12" fmla="*/ 7886 w 750577"/>
                <a:gd name="connsiteY12" fmla="*/ 826356 h 839717"/>
                <a:gd name="connsiteX13" fmla="*/ 433336 w 750577"/>
                <a:gd name="connsiteY13" fmla="*/ 715231 h 839717"/>
                <a:gd name="connsiteX14" fmla="*/ 347611 w 750577"/>
                <a:gd name="connsiteY14" fmla="*/ 521556 h 839717"/>
                <a:gd name="connsiteX15" fmla="*/ 306336 w 750577"/>
                <a:gd name="connsiteY15" fmla="*/ 394556 h 839717"/>
                <a:gd name="connsiteX16" fmla="*/ 446036 w 750577"/>
                <a:gd name="connsiteY16" fmla="*/ 483456 h 839717"/>
                <a:gd name="connsiteX17" fmla="*/ 458736 w 750577"/>
                <a:gd name="connsiteY17" fmla="*/ 340581 h 839717"/>
                <a:gd name="connsiteX18" fmla="*/ 277761 w 750577"/>
                <a:gd name="connsiteY18" fmla="*/ 16731 h 83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0577" h="839717">
                  <a:moveTo>
                    <a:pt x="277761" y="16731"/>
                  </a:moveTo>
                  <a:cubicBezTo>
                    <a:pt x="259240" y="-25602"/>
                    <a:pt x="287286" y="17789"/>
                    <a:pt x="347611" y="86581"/>
                  </a:cubicBezTo>
                  <a:cubicBezTo>
                    <a:pt x="407936" y="155373"/>
                    <a:pt x="598436" y="385560"/>
                    <a:pt x="639711" y="429481"/>
                  </a:cubicBezTo>
                  <a:cubicBezTo>
                    <a:pt x="680986" y="473402"/>
                    <a:pt x="600023" y="351693"/>
                    <a:pt x="595261" y="350106"/>
                  </a:cubicBezTo>
                  <a:cubicBezTo>
                    <a:pt x="590499" y="348519"/>
                    <a:pt x="588382" y="367039"/>
                    <a:pt x="611136" y="419956"/>
                  </a:cubicBezTo>
                  <a:cubicBezTo>
                    <a:pt x="633890" y="472873"/>
                    <a:pt x="734432" y="651731"/>
                    <a:pt x="731786" y="667606"/>
                  </a:cubicBezTo>
                  <a:cubicBezTo>
                    <a:pt x="729140" y="683481"/>
                    <a:pt x="605844" y="521027"/>
                    <a:pt x="595261" y="515206"/>
                  </a:cubicBezTo>
                  <a:cubicBezTo>
                    <a:pt x="584678" y="509385"/>
                    <a:pt x="669873" y="623685"/>
                    <a:pt x="668286" y="632681"/>
                  </a:cubicBezTo>
                  <a:cubicBezTo>
                    <a:pt x="666699" y="641677"/>
                    <a:pt x="573036" y="535844"/>
                    <a:pt x="585736" y="569181"/>
                  </a:cubicBezTo>
                  <a:cubicBezTo>
                    <a:pt x="598436" y="602519"/>
                    <a:pt x="731257" y="800427"/>
                    <a:pt x="744486" y="832706"/>
                  </a:cubicBezTo>
                  <a:cubicBezTo>
                    <a:pt x="757715" y="864985"/>
                    <a:pt x="756657" y="776085"/>
                    <a:pt x="665111" y="762856"/>
                  </a:cubicBezTo>
                  <a:cubicBezTo>
                    <a:pt x="573565" y="749627"/>
                    <a:pt x="304748" y="742748"/>
                    <a:pt x="195211" y="753331"/>
                  </a:cubicBezTo>
                  <a:cubicBezTo>
                    <a:pt x="85674" y="763914"/>
                    <a:pt x="-31801" y="832706"/>
                    <a:pt x="7886" y="826356"/>
                  </a:cubicBezTo>
                  <a:cubicBezTo>
                    <a:pt x="47573" y="820006"/>
                    <a:pt x="376715" y="766031"/>
                    <a:pt x="433336" y="715231"/>
                  </a:cubicBezTo>
                  <a:cubicBezTo>
                    <a:pt x="489957" y="664431"/>
                    <a:pt x="368778" y="575002"/>
                    <a:pt x="347611" y="521556"/>
                  </a:cubicBezTo>
                  <a:cubicBezTo>
                    <a:pt x="326444" y="468110"/>
                    <a:pt x="289932" y="400906"/>
                    <a:pt x="306336" y="394556"/>
                  </a:cubicBezTo>
                  <a:cubicBezTo>
                    <a:pt x="322740" y="388206"/>
                    <a:pt x="420636" y="492452"/>
                    <a:pt x="446036" y="483456"/>
                  </a:cubicBezTo>
                  <a:cubicBezTo>
                    <a:pt x="471436" y="474460"/>
                    <a:pt x="485194" y="412018"/>
                    <a:pt x="458736" y="340581"/>
                  </a:cubicBezTo>
                  <a:cubicBezTo>
                    <a:pt x="432278" y="269144"/>
                    <a:pt x="296282" y="59064"/>
                    <a:pt x="277761" y="16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EEC64FDC-018B-CE7E-65F4-93A1E200F6AA}"/>
                </a:ext>
              </a:extLst>
            </p:cNvPr>
            <p:cNvSpPr/>
            <p:nvPr/>
          </p:nvSpPr>
          <p:spPr>
            <a:xfrm>
              <a:off x="4190966" y="2528920"/>
              <a:ext cx="76743" cy="204953"/>
            </a:xfrm>
            <a:custGeom>
              <a:avLst/>
              <a:gdLst>
                <a:gd name="connsiteX0" fmla="*/ 34 w 76743"/>
                <a:gd name="connsiteY0" fmla="*/ 1555 h 204953"/>
                <a:gd name="connsiteX1" fmla="*/ 69884 w 76743"/>
                <a:gd name="connsiteY1" fmla="*/ 93630 h 204953"/>
                <a:gd name="connsiteX2" fmla="*/ 73059 w 76743"/>
                <a:gd name="connsiteY2" fmla="*/ 204755 h 204953"/>
                <a:gd name="connsiteX3" fmla="*/ 60359 w 76743"/>
                <a:gd name="connsiteY3" fmla="*/ 65055 h 204953"/>
                <a:gd name="connsiteX4" fmla="*/ 60359 w 76743"/>
                <a:gd name="connsiteY4" fmla="*/ 36480 h 204953"/>
                <a:gd name="connsiteX5" fmla="*/ 34 w 76743"/>
                <a:gd name="connsiteY5" fmla="*/ 1555 h 20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743" h="204953">
                  <a:moveTo>
                    <a:pt x="34" y="1555"/>
                  </a:moveTo>
                  <a:cubicBezTo>
                    <a:pt x="1622" y="11080"/>
                    <a:pt x="57713" y="59763"/>
                    <a:pt x="69884" y="93630"/>
                  </a:cubicBezTo>
                  <a:cubicBezTo>
                    <a:pt x="82055" y="127497"/>
                    <a:pt x="74646" y="209517"/>
                    <a:pt x="73059" y="204755"/>
                  </a:cubicBezTo>
                  <a:cubicBezTo>
                    <a:pt x="71472" y="199993"/>
                    <a:pt x="62476" y="93101"/>
                    <a:pt x="60359" y="65055"/>
                  </a:cubicBezTo>
                  <a:cubicBezTo>
                    <a:pt x="58242" y="37009"/>
                    <a:pt x="68297" y="43888"/>
                    <a:pt x="60359" y="36480"/>
                  </a:cubicBezTo>
                  <a:cubicBezTo>
                    <a:pt x="52422" y="29072"/>
                    <a:pt x="-1554" y="-7970"/>
                    <a:pt x="34" y="15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8C32E8D5-BA77-B3AD-6E01-BC76192CB1BD}"/>
                </a:ext>
              </a:extLst>
            </p:cNvPr>
            <p:cNvSpPr/>
            <p:nvPr/>
          </p:nvSpPr>
          <p:spPr>
            <a:xfrm>
              <a:off x="3951021" y="2671227"/>
              <a:ext cx="249506" cy="151398"/>
            </a:xfrm>
            <a:custGeom>
              <a:avLst/>
              <a:gdLst>
                <a:gd name="connsiteX0" fmla="*/ 1854 w 249506"/>
                <a:gd name="connsiteY0" fmla="*/ 8473 h 151398"/>
                <a:gd name="connsiteX1" fmla="*/ 65354 w 249506"/>
                <a:gd name="connsiteY1" fmla="*/ 5298 h 151398"/>
                <a:gd name="connsiteX2" fmla="*/ 151079 w 249506"/>
                <a:gd name="connsiteY2" fmla="*/ 81498 h 151398"/>
                <a:gd name="connsiteX3" fmla="*/ 141554 w 249506"/>
                <a:gd name="connsiteY3" fmla="*/ 40223 h 151398"/>
                <a:gd name="connsiteX4" fmla="*/ 249504 w 249506"/>
                <a:gd name="connsiteY4" fmla="*/ 151348 h 151398"/>
                <a:gd name="connsiteX5" fmla="*/ 138379 w 249506"/>
                <a:gd name="connsiteY5" fmla="*/ 24348 h 151398"/>
                <a:gd name="connsiteX6" fmla="*/ 1854 w 249506"/>
                <a:gd name="connsiteY6" fmla="*/ 8473 h 15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506" h="151398">
                  <a:moveTo>
                    <a:pt x="1854" y="8473"/>
                  </a:moveTo>
                  <a:cubicBezTo>
                    <a:pt x="-10317" y="5298"/>
                    <a:pt x="40483" y="-6873"/>
                    <a:pt x="65354" y="5298"/>
                  </a:cubicBezTo>
                  <a:cubicBezTo>
                    <a:pt x="90225" y="17469"/>
                    <a:pt x="138379" y="75677"/>
                    <a:pt x="151079" y="81498"/>
                  </a:cubicBezTo>
                  <a:cubicBezTo>
                    <a:pt x="163779" y="87319"/>
                    <a:pt x="125150" y="28581"/>
                    <a:pt x="141554" y="40223"/>
                  </a:cubicBezTo>
                  <a:cubicBezTo>
                    <a:pt x="157958" y="51865"/>
                    <a:pt x="250033" y="153994"/>
                    <a:pt x="249504" y="151348"/>
                  </a:cubicBezTo>
                  <a:cubicBezTo>
                    <a:pt x="248975" y="148702"/>
                    <a:pt x="175950" y="48160"/>
                    <a:pt x="138379" y="24348"/>
                  </a:cubicBezTo>
                  <a:cubicBezTo>
                    <a:pt x="100808" y="536"/>
                    <a:pt x="14025" y="11648"/>
                    <a:pt x="1854" y="84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201BDD55-F731-B784-93B3-9F8F816B924C}"/>
                </a:ext>
              </a:extLst>
            </p:cNvPr>
            <p:cNvSpPr/>
            <p:nvPr/>
          </p:nvSpPr>
          <p:spPr>
            <a:xfrm>
              <a:off x="4146004" y="2635246"/>
              <a:ext cx="99504" cy="146489"/>
            </a:xfrm>
            <a:custGeom>
              <a:avLst/>
              <a:gdLst>
                <a:gd name="connsiteX0" fmla="*/ 98971 w 99504"/>
                <a:gd name="connsiteY0" fmla="*/ 4 h 146489"/>
                <a:gd name="connsiteX1" fmla="*/ 44996 w 99504"/>
                <a:gd name="connsiteY1" fmla="*/ 60329 h 146489"/>
                <a:gd name="connsiteX2" fmla="*/ 546 w 99504"/>
                <a:gd name="connsiteY2" fmla="*/ 146054 h 146489"/>
                <a:gd name="connsiteX3" fmla="*/ 19596 w 99504"/>
                <a:gd name="connsiteY3" fmla="*/ 92079 h 146489"/>
                <a:gd name="connsiteX4" fmla="*/ 10071 w 99504"/>
                <a:gd name="connsiteY4" fmla="*/ 57154 h 146489"/>
                <a:gd name="connsiteX5" fmla="*/ 98971 w 99504"/>
                <a:gd name="connsiteY5" fmla="*/ 4 h 14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04" h="146489">
                  <a:moveTo>
                    <a:pt x="98971" y="4"/>
                  </a:moveTo>
                  <a:cubicBezTo>
                    <a:pt x="104792" y="533"/>
                    <a:pt x="61400" y="35987"/>
                    <a:pt x="44996" y="60329"/>
                  </a:cubicBezTo>
                  <a:cubicBezTo>
                    <a:pt x="28592" y="84671"/>
                    <a:pt x="4779" y="140762"/>
                    <a:pt x="546" y="146054"/>
                  </a:cubicBezTo>
                  <a:cubicBezTo>
                    <a:pt x="-3687" y="151346"/>
                    <a:pt x="18009" y="106896"/>
                    <a:pt x="19596" y="92079"/>
                  </a:cubicBezTo>
                  <a:cubicBezTo>
                    <a:pt x="21183" y="77262"/>
                    <a:pt x="-512" y="68266"/>
                    <a:pt x="10071" y="57154"/>
                  </a:cubicBezTo>
                  <a:cubicBezTo>
                    <a:pt x="20654" y="46042"/>
                    <a:pt x="93150" y="-525"/>
                    <a:pt x="9897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5AA498D-F74C-C237-B1C7-FC0B78187F53}"/>
                </a:ext>
              </a:extLst>
            </p:cNvPr>
            <p:cNvSpPr/>
            <p:nvPr/>
          </p:nvSpPr>
          <p:spPr>
            <a:xfrm>
              <a:off x="3883025" y="2397099"/>
              <a:ext cx="91183" cy="83164"/>
            </a:xfrm>
            <a:custGeom>
              <a:avLst/>
              <a:gdLst>
                <a:gd name="connsiteX0" fmla="*/ 34925 w 91183"/>
                <a:gd name="connsiteY0" fmla="*/ 26 h 83164"/>
                <a:gd name="connsiteX1" fmla="*/ 88900 w 91183"/>
                <a:gd name="connsiteY1" fmla="*/ 69876 h 83164"/>
                <a:gd name="connsiteX2" fmla="*/ 73025 w 91183"/>
                <a:gd name="connsiteY2" fmla="*/ 79401 h 83164"/>
                <a:gd name="connsiteX3" fmla="*/ 0 w 91183"/>
                <a:gd name="connsiteY3" fmla="*/ 79401 h 83164"/>
                <a:gd name="connsiteX4" fmla="*/ 76200 w 91183"/>
                <a:gd name="connsiteY4" fmla="*/ 79401 h 83164"/>
                <a:gd name="connsiteX5" fmla="*/ 34925 w 91183"/>
                <a:gd name="connsiteY5" fmla="*/ 26 h 8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83" h="83164">
                  <a:moveTo>
                    <a:pt x="34925" y="26"/>
                  </a:moveTo>
                  <a:cubicBezTo>
                    <a:pt x="37042" y="-1562"/>
                    <a:pt x="88900" y="69876"/>
                    <a:pt x="88900" y="69876"/>
                  </a:cubicBezTo>
                  <a:cubicBezTo>
                    <a:pt x="95250" y="83105"/>
                    <a:pt x="87842" y="77814"/>
                    <a:pt x="73025" y="79401"/>
                  </a:cubicBezTo>
                  <a:cubicBezTo>
                    <a:pt x="58208" y="80988"/>
                    <a:pt x="0" y="79401"/>
                    <a:pt x="0" y="79401"/>
                  </a:cubicBezTo>
                  <a:cubicBezTo>
                    <a:pt x="529" y="79401"/>
                    <a:pt x="67733" y="87868"/>
                    <a:pt x="76200" y="79401"/>
                  </a:cubicBezTo>
                  <a:cubicBezTo>
                    <a:pt x="84667" y="70934"/>
                    <a:pt x="32808" y="1614"/>
                    <a:pt x="34925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60EF61E-B1EF-1AA5-F0CE-F001BF19A953}"/>
                </a:ext>
              </a:extLst>
            </p:cNvPr>
            <p:cNvSpPr/>
            <p:nvPr/>
          </p:nvSpPr>
          <p:spPr>
            <a:xfrm>
              <a:off x="3687573" y="2717593"/>
              <a:ext cx="334298" cy="54221"/>
            </a:xfrm>
            <a:custGeom>
              <a:avLst/>
              <a:gdLst>
                <a:gd name="connsiteX0" fmla="*/ 4952 w 334298"/>
                <a:gd name="connsiteY0" fmla="*/ 9732 h 54221"/>
                <a:gd name="connsiteX1" fmla="*/ 160527 w 334298"/>
                <a:gd name="connsiteY1" fmla="*/ 19257 h 54221"/>
                <a:gd name="connsiteX2" fmla="*/ 331977 w 334298"/>
                <a:gd name="connsiteY2" fmla="*/ 54182 h 54221"/>
                <a:gd name="connsiteX3" fmla="*/ 246252 w 334298"/>
                <a:gd name="connsiteY3" fmla="*/ 25607 h 54221"/>
                <a:gd name="connsiteX4" fmla="*/ 58927 w 334298"/>
                <a:gd name="connsiteY4" fmla="*/ 207 h 54221"/>
                <a:gd name="connsiteX5" fmla="*/ 4952 w 334298"/>
                <a:gd name="connsiteY5" fmla="*/ 9732 h 5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298" h="54221">
                  <a:moveTo>
                    <a:pt x="4952" y="9732"/>
                  </a:moveTo>
                  <a:cubicBezTo>
                    <a:pt x="21885" y="12907"/>
                    <a:pt x="106023" y="11849"/>
                    <a:pt x="160527" y="19257"/>
                  </a:cubicBezTo>
                  <a:cubicBezTo>
                    <a:pt x="215031" y="26665"/>
                    <a:pt x="317690" y="53124"/>
                    <a:pt x="331977" y="54182"/>
                  </a:cubicBezTo>
                  <a:cubicBezTo>
                    <a:pt x="346264" y="55240"/>
                    <a:pt x="291760" y="34603"/>
                    <a:pt x="246252" y="25607"/>
                  </a:cubicBezTo>
                  <a:cubicBezTo>
                    <a:pt x="200744" y="16611"/>
                    <a:pt x="101260" y="1794"/>
                    <a:pt x="58927" y="207"/>
                  </a:cubicBezTo>
                  <a:cubicBezTo>
                    <a:pt x="16594" y="-1381"/>
                    <a:pt x="-11981" y="6557"/>
                    <a:pt x="4952" y="97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4E39721D-00C7-78F8-4C5E-A731D9E22C59}"/>
                </a:ext>
              </a:extLst>
            </p:cNvPr>
            <p:cNvSpPr/>
            <p:nvPr/>
          </p:nvSpPr>
          <p:spPr>
            <a:xfrm>
              <a:off x="4197067" y="2536985"/>
              <a:ext cx="213008" cy="614406"/>
            </a:xfrm>
            <a:custGeom>
              <a:avLst/>
              <a:gdLst>
                <a:gd name="connsiteX0" fmla="*/ 76483 w 213008"/>
                <a:gd name="connsiteY0" fmla="*/ 3015 h 614406"/>
                <a:gd name="connsiteX1" fmla="*/ 178083 w 213008"/>
                <a:gd name="connsiteY1" fmla="*/ 139540 h 614406"/>
                <a:gd name="connsiteX2" fmla="*/ 213008 w 213008"/>
                <a:gd name="connsiteY2" fmla="*/ 349090 h 614406"/>
                <a:gd name="connsiteX3" fmla="*/ 178083 w 213008"/>
                <a:gd name="connsiteY3" fmla="*/ 272890 h 614406"/>
                <a:gd name="connsiteX4" fmla="*/ 130458 w 213008"/>
                <a:gd name="connsiteY4" fmla="*/ 612615 h 614406"/>
                <a:gd name="connsiteX5" fmla="*/ 92358 w 213008"/>
                <a:gd name="connsiteY5" fmla="*/ 396715 h 614406"/>
                <a:gd name="connsiteX6" fmla="*/ 283 w 213008"/>
                <a:gd name="connsiteY6" fmla="*/ 171290 h 614406"/>
                <a:gd name="connsiteX7" fmla="*/ 63783 w 213008"/>
                <a:gd name="connsiteY7" fmla="*/ 269715 h 614406"/>
                <a:gd name="connsiteX8" fmla="*/ 76483 w 213008"/>
                <a:gd name="connsiteY8" fmla="*/ 3015 h 6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008" h="614406">
                  <a:moveTo>
                    <a:pt x="76483" y="3015"/>
                  </a:moveTo>
                  <a:cubicBezTo>
                    <a:pt x="95533" y="-18681"/>
                    <a:pt x="155329" y="81861"/>
                    <a:pt x="178083" y="139540"/>
                  </a:cubicBezTo>
                  <a:cubicBezTo>
                    <a:pt x="200837" y="197219"/>
                    <a:pt x="213008" y="326865"/>
                    <a:pt x="213008" y="349090"/>
                  </a:cubicBezTo>
                  <a:cubicBezTo>
                    <a:pt x="213008" y="371315"/>
                    <a:pt x="191841" y="228969"/>
                    <a:pt x="178083" y="272890"/>
                  </a:cubicBezTo>
                  <a:cubicBezTo>
                    <a:pt x="164325" y="316811"/>
                    <a:pt x="144745" y="591978"/>
                    <a:pt x="130458" y="612615"/>
                  </a:cubicBezTo>
                  <a:cubicBezTo>
                    <a:pt x="116171" y="633252"/>
                    <a:pt x="114054" y="470269"/>
                    <a:pt x="92358" y="396715"/>
                  </a:cubicBezTo>
                  <a:cubicBezTo>
                    <a:pt x="70662" y="323161"/>
                    <a:pt x="5045" y="192457"/>
                    <a:pt x="283" y="171290"/>
                  </a:cubicBezTo>
                  <a:cubicBezTo>
                    <a:pt x="-4479" y="150123"/>
                    <a:pt x="52141" y="299348"/>
                    <a:pt x="63783" y="269715"/>
                  </a:cubicBezTo>
                  <a:cubicBezTo>
                    <a:pt x="75425" y="240082"/>
                    <a:pt x="57433" y="24711"/>
                    <a:pt x="76483" y="301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36BE8507-75FE-25EA-AA3E-57E82D834A45}"/>
                </a:ext>
              </a:extLst>
            </p:cNvPr>
            <p:cNvSpPr/>
            <p:nvPr/>
          </p:nvSpPr>
          <p:spPr>
            <a:xfrm>
              <a:off x="3556773" y="2779081"/>
              <a:ext cx="875548" cy="262824"/>
            </a:xfrm>
            <a:custGeom>
              <a:avLst/>
              <a:gdLst>
                <a:gd name="connsiteX0" fmla="*/ 2402 w 875548"/>
                <a:gd name="connsiteY0" fmla="*/ 135569 h 262824"/>
                <a:gd name="connsiteX1" fmla="*/ 313552 w 875548"/>
                <a:gd name="connsiteY1" fmla="*/ 2219 h 262824"/>
                <a:gd name="connsiteX2" fmla="*/ 513577 w 875548"/>
                <a:gd name="connsiteY2" fmla="*/ 49844 h 262824"/>
                <a:gd name="connsiteX3" fmla="*/ 519927 w 875548"/>
                <a:gd name="connsiteY3" fmla="*/ 18094 h 262824"/>
                <a:gd name="connsiteX4" fmla="*/ 875527 w 875548"/>
                <a:gd name="connsiteY4" fmla="*/ 262569 h 262824"/>
                <a:gd name="connsiteX5" fmla="*/ 535802 w 875548"/>
                <a:gd name="connsiteY5" fmla="*/ 65719 h 262824"/>
                <a:gd name="connsiteX6" fmla="*/ 259577 w 875548"/>
                <a:gd name="connsiteY6" fmla="*/ 110169 h 262824"/>
                <a:gd name="connsiteX7" fmla="*/ 97652 w 875548"/>
                <a:gd name="connsiteY7" fmla="*/ 180019 h 262824"/>
                <a:gd name="connsiteX8" fmla="*/ 164327 w 875548"/>
                <a:gd name="connsiteY8" fmla="*/ 119694 h 262824"/>
                <a:gd name="connsiteX9" fmla="*/ 2402 w 875548"/>
                <a:gd name="connsiteY9" fmla="*/ 135569 h 26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5548" h="262824">
                  <a:moveTo>
                    <a:pt x="2402" y="135569"/>
                  </a:moveTo>
                  <a:cubicBezTo>
                    <a:pt x="27273" y="115990"/>
                    <a:pt x="228356" y="16506"/>
                    <a:pt x="313552" y="2219"/>
                  </a:cubicBezTo>
                  <a:cubicBezTo>
                    <a:pt x="398748" y="-12069"/>
                    <a:pt x="479181" y="47198"/>
                    <a:pt x="513577" y="49844"/>
                  </a:cubicBezTo>
                  <a:cubicBezTo>
                    <a:pt x="547973" y="52490"/>
                    <a:pt x="459602" y="-17360"/>
                    <a:pt x="519927" y="18094"/>
                  </a:cubicBezTo>
                  <a:cubicBezTo>
                    <a:pt x="580252" y="53548"/>
                    <a:pt x="872881" y="254632"/>
                    <a:pt x="875527" y="262569"/>
                  </a:cubicBezTo>
                  <a:cubicBezTo>
                    <a:pt x="878173" y="270506"/>
                    <a:pt x="638460" y="91119"/>
                    <a:pt x="535802" y="65719"/>
                  </a:cubicBezTo>
                  <a:cubicBezTo>
                    <a:pt x="433144" y="40319"/>
                    <a:pt x="332602" y="91119"/>
                    <a:pt x="259577" y="110169"/>
                  </a:cubicBezTo>
                  <a:cubicBezTo>
                    <a:pt x="186552" y="129219"/>
                    <a:pt x="113527" y="178432"/>
                    <a:pt x="97652" y="180019"/>
                  </a:cubicBezTo>
                  <a:cubicBezTo>
                    <a:pt x="81777" y="181607"/>
                    <a:pt x="174910" y="128690"/>
                    <a:pt x="164327" y="119694"/>
                  </a:cubicBezTo>
                  <a:cubicBezTo>
                    <a:pt x="153744" y="110698"/>
                    <a:pt x="-22469" y="155148"/>
                    <a:pt x="2402" y="1355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25193864-0ACE-E5BE-A36E-479A4C2637B1}"/>
                </a:ext>
              </a:extLst>
            </p:cNvPr>
            <p:cNvSpPr/>
            <p:nvPr/>
          </p:nvSpPr>
          <p:spPr>
            <a:xfrm>
              <a:off x="3419227" y="2835297"/>
              <a:ext cx="885486" cy="687775"/>
            </a:xfrm>
            <a:custGeom>
              <a:avLst/>
              <a:gdLst>
                <a:gd name="connsiteX0" fmla="*/ 44698 w 885486"/>
                <a:gd name="connsiteY0" fmla="*/ 60303 h 687775"/>
                <a:gd name="connsiteX1" fmla="*/ 584448 w 885486"/>
                <a:gd name="connsiteY1" fmla="*/ 247628 h 687775"/>
                <a:gd name="connsiteX2" fmla="*/ 882898 w 885486"/>
                <a:gd name="connsiteY2" fmla="*/ 276203 h 687775"/>
                <a:gd name="connsiteX3" fmla="*/ 711448 w 885486"/>
                <a:gd name="connsiteY3" fmla="*/ 352403 h 687775"/>
                <a:gd name="connsiteX4" fmla="*/ 406648 w 885486"/>
                <a:gd name="connsiteY4" fmla="*/ 685778 h 687775"/>
                <a:gd name="connsiteX5" fmla="*/ 406648 w 885486"/>
                <a:gd name="connsiteY5" fmla="*/ 479403 h 687775"/>
                <a:gd name="connsiteX6" fmla="*/ 197098 w 885486"/>
                <a:gd name="connsiteY6" fmla="*/ 234928 h 687775"/>
                <a:gd name="connsiteX7" fmla="*/ 44698 w 885486"/>
                <a:gd name="connsiteY7" fmla="*/ 9503 h 687775"/>
                <a:gd name="connsiteX8" fmla="*/ 44698 w 885486"/>
                <a:gd name="connsiteY8" fmla="*/ 60303 h 68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486" h="687775">
                  <a:moveTo>
                    <a:pt x="44698" y="60303"/>
                  </a:moveTo>
                  <a:cubicBezTo>
                    <a:pt x="134656" y="99990"/>
                    <a:pt x="444748" y="211645"/>
                    <a:pt x="584448" y="247628"/>
                  </a:cubicBezTo>
                  <a:cubicBezTo>
                    <a:pt x="724148" y="283611"/>
                    <a:pt x="861731" y="258741"/>
                    <a:pt x="882898" y="276203"/>
                  </a:cubicBezTo>
                  <a:cubicBezTo>
                    <a:pt x="904065" y="293665"/>
                    <a:pt x="790823" y="284141"/>
                    <a:pt x="711448" y="352403"/>
                  </a:cubicBezTo>
                  <a:cubicBezTo>
                    <a:pt x="632073" y="420665"/>
                    <a:pt x="457448" y="664611"/>
                    <a:pt x="406648" y="685778"/>
                  </a:cubicBezTo>
                  <a:cubicBezTo>
                    <a:pt x="355848" y="706945"/>
                    <a:pt x="441573" y="554545"/>
                    <a:pt x="406648" y="479403"/>
                  </a:cubicBezTo>
                  <a:cubicBezTo>
                    <a:pt x="371723" y="404261"/>
                    <a:pt x="257423" y="313245"/>
                    <a:pt x="197098" y="234928"/>
                  </a:cubicBezTo>
                  <a:cubicBezTo>
                    <a:pt x="136773" y="156611"/>
                    <a:pt x="64277" y="37549"/>
                    <a:pt x="44698" y="9503"/>
                  </a:cubicBezTo>
                  <a:cubicBezTo>
                    <a:pt x="25119" y="-18543"/>
                    <a:pt x="-45260" y="20616"/>
                    <a:pt x="44698" y="6030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69DC2377-E507-F468-FEFF-E55535D913ED}"/>
                </a:ext>
              </a:extLst>
            </p:cNvPr>
            <p:cNvSpPr/>
            <p:nvPr/>
          </p:nvSpPr>
          <p:spPr>
            <a:xfrm>
              <a:off x="3578927" y="2368445"/>
              <a:ext cx="243664" cy="493751"/>
            </a:xfrm>
            <a:custGeom>
              <a:avLst/>
              <a:gdLst>
                <a:gd name="connsiteX0" fmla="*/ 240598 w 243664"/>
                <a:gd name="connsiteY0" fmla="*/ 105 h 493751"/>
                <a:gd name="connsiteX1" fmla="*/ 132648 w 243664"/>
                <a:gd name="connsiteY1" fmla="*/ 187430 h 493751"/>
                <a:gd name="connsiteX2" fmla="*/ 59623 w 243664"/>
                <a:gd name="connsiteY2" fmla="*/ 390630 h 493751"/>
                <a:gd name="connsiteX3" fmla="*/ 53273 w 243664"/>
                <a:gd name="connsiteY3" fmla="*/ 489055 h 493751"/>
                <a:gd name="connsiteX4" fmla="*/ 46923 w 243664"/>
                <a:gd name="connsiteY4" fmla="*/ 247755 h 493751"/>
                <a:gd name="connsiteX5" fmla="*/ 59623 w 243664"/>
                <a:gd name="connsiteY5" fmla="*/ 85830 h 493751"/>
                <a:gd name="connsiteX6" fmla="*/ 31048 w 243664"/>
                <a:gd name="connsiteY6" fmla="*/ 165205 h 493751"/>
                <a:gd name="connsiteX7" fmla="*/ 113598 w 243664"/>
                <a:gd name="connsiteY7" fmla="*/ 69955 h 493751"/>
                <a:gd name="connsiteX8" fmla="*/ 2473 w 243664"/>
                <a:gd name="connsiteY8" fmla="*/ 158855 h 493751"/>
                <a:gd name="connsiteX9" fmla="*/ 240598 w 243664"/>
                <a:gd name="connsiteY9" fmla="*/ 105 h 49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664" h="493751">
                  <a:moveTo>
                    <a:pt x="240598" y="105"/>
                  </a:moveTo>
                  <a:cubicBezTo>
                    <a:pt x="262294" y="4867"/>
                    <a:pt x="162810" y="122343"/>
                    <a:pt x="132648" y="187430"/>
                  </a:cubicBezTo>
                  <a:cubicBezTo>
                    <a:pt x="102486" y="252517"/>
                    <a:pt x="72852" y="340359"/>
                    <a:pt x="59623" y="390630"/>
                  </a:cubicBezTo>
                  <a:cubicBezTo>
                    <a:pt x="46394" y="440901"/>
                    <a:pt x="55390" y="512868"/>
                    <a:pt x="53273" y="489055"/>
                  </a:cubicBezTo>
                  <a:cubicBezTo>
                    <a:pt x="51156" y="465242"/>
                    <a:pt x="45865" y="314959"/>
                    <a:pt x="46923" y="247755"/>
                  </a:cubicBezTo>
                  <a:cubicBezTo>
                    <a:pt x="47981" y="180551"/>
                    <a:pt x="62269" y="99588"/>
                    <a:pt x="59623" y="85830"/>
                  </a:cubicBezTo>
                  <a:cubicBezTo>
                    <a:pt x="56977" y="72072"/>
                    <a:pt x="22052" y="167851"/>
                    <a:pt x="31048" y="165205"/>
                  </a:cubicBezTo>
                  <a:cubicBezTo>
                    <a:pt x="40044" y="162559"/>
                    <a:pt x="118360" y="71013"/>
                    <a:pt x="113598" y="69955"/>
                  </a:cubicBezTo>
                  <a:cubicBezTo>
                    <a:pt x="108836" y="68897"/>
                    <a:pt x="-19223" y="163617"/>
                    <a:pt x="2473" y="158855"/>
                  </a:cubicBezTo>
                  <a:cubicBezTo>
                    <a:pt x="24169" y="154093"/>
                    <a:pt x="218902" y="-4657"/>
                    <a:pt x="240598" y="10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7FB91B6A-4BAC-E0C8-3F1B-96615EB3AC35}"/>
                </a:ext>
              </a:extLst>
            </p:cNvPr>
            <p:cNvSpPr/>
            <p:nvPr/>
          </p:nvSpPr>
          <p:spPr>
            <a:xfrm>
              <a:off x="3491785" y="3059020"/>
              <a:ext cx="145010" cy="787649"/>
            </a:xfrm>
            <a:custGeom>
              <a:avLst/>
              <a:gdLst>
                <a:gd name="connsiteX0" fmla="*/ 124540 w 145010"/>
                <a:gd name="connsiteY0" fmla="*/ 1680 h 787649"/>
                <a:gd name="connsiteX1" fmla="*/ 89615 w 145010"/>
                <a:gd name="connsiteY1" fmla="*/ 281080 h 787649"/>
                <a:gd name="connsiteX2" fmla="*/ 108665 w 145010"/>
                <a:gd name="connsiteY2" fmla="*/ 262030 h 787649"/>
                <a:gd name="connsiteX3" fmla="*/ 130890 w 145010"/>
                <a:gd name="connsiteY3" fmla="*/ 525555 h 787649"/>
                <a:gd name="connsiteX4" fmla="*/ 143590 w 145010"/>
                <a:gd name="connsiteY4" fmla="*/ 458880 h 787649"/>
                <a:gd name="connsiteX5" fmla="*/ 140415 w 145010"/>
                <a:gd name="connsiteY5" fmla="*/ 785905 h 787649"/>
                <a:gd name="connsiteX6" fmla="*/ 105490 w 145010"/>
                <a:gd name="connsiteY6" fmla="*/ 570005 h 787649"/>
                <a:gd name="connsiteX7" fmla="*/ 3890 w 145010"/>
                <a:gd name="connsiteY7" fmla="*/ 176305 h 787649"/>
                <a:gd name="connsiteX8" fmla="*/ 26115 w 145010"/>
                <a:gd name="connsiteY8" fmla="*/ 262030 h 787649"/>
                <a:gd name="connsiteX9" fmla="*/ 73740 w 145010"/>
                <a:gd name="connsiteY9" fmla="*/ 27080 h 787649"/>
                <a:gd name="connsiteX10" fmla="*/ 73740 w 145010"/>
                <a:gd name="connsiteY10" fmla="*/ 157255 h 787649"/>
                <a:gd name="connsiteX11" fmla="*/ 124540 w 145010"/>
                <a:gd name="connsiteY11" fmla="*/ 1680 h 78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010" h="787649">
                  <a:moveTo>
                    <a:pt x="124540" y="1680"/>
                  </a:moveTo>
                  <a:cubicBezTo>
                    <a:pt x="127186" y="22317"/>
                    <a:pt x="92261" y="237688"/>
                    <a:pt x="89615" y="281080"/>
                  </a:cubicBezTo>
                  <a:cubicBezTo>
                    <a:pt x="86969" y="324472"/>
                    <a:pt x="101786" y="221284"/>
                    <a:pt x="108665" y="262030"/>
                  </a:cubicBezTo>
                  <a:cubicBezTo>
                    <a:pt x="115544" y="302776"/>
                    <a:pt x="125069" y="492747"/>
                    <a:pt x="130890" y="525555"/>
                  </a:cubicBezTo>
                  <a:cubicBezTo>
                    <a:pt x="136711" y="558363"/>
                    <a:pt x="142003" y="415488"/>
                    <a:pt x="143590" y="458880"/>
                  </a:cubicBezTo>
                  <a:cubicBezTo>
                    <a:pt x="145178" y="502272"/>
                    <a:pt x="146765" y="767384"/>
                    <a:pt x="140415" y="785905"/>
                  </a:cubicBezTo>
                  <a:cubicBezTo>
                    <a:pt x="134065" y="804426"/>
                    <a:pt x="128244" y="671605"/>
                    <a:pt x="105490" y="570005"/>
                  </a:cubicBezTo>
                  <a:cubicBezTo>
                    <a:pt x="82736" y="468405"/>
                    <a:pt x="17119" y="227634"/>
                    <a:pt x="3890" y="176305"/>
                  </a:cubicBezTo>
                  <a:cubicBezTo>
                    <a:pt x="-9339" y="124976"/>
                    <a:pt x="14473" y="286901"/>
                    <a:pt x="26115" y="262030"/>
                  </a:cubicBezTo>
                  <a:cubicBezTo>
                    <a:pt x="37757" y="237159"/>
                    <a:pt x="65803" y="44542"/>
                    <a:pt x="73740" y="27080"/>
                  </a:cubicBezTo>
                  <a:cubicBezTo>
                    <a:pt x="81677" y="9618"/>
                    <a:pt x="64215" y="157255"/>
                    <a:pt x="73740" y="157255"/>
                  </a:cubicBezTo>
                  <a:cubicBezTo>
                    <a:pt x="83265" y="157255"/>
                    <a:pt x="121894" y="-18957"/>
                    <a:pt x="124540" y="16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ADF558A1-D07D-F966-CC65-8D4C48B48E98}"/>
                </a:ext>
              </a:extLst>
            </p:cNvPr>
            <p:cNvSpPr/>
            <p:nvPr/>
          </p:nvSpPr>
          <p:spPr>
            <a:xfrm>
              <a:off x="3633350" y="2063399"/>
              <a:ext cx="336428" cy="133730"/>
            </a:xfrm>
            <a:custGeom>
              <a:avLst/>
              <a:gdLst>
                <a:gd name="connsiteX0" fmla="*/ 46475 w 336428"/>
                <a:gd name="connsiteY0" fmla="*/ 351 h 133730"/>
                <a:gd name="connsiteX1" fmla="*/ 310000 w 336428"/>
                <a:gd name="connsiteY1" fmla="*/ 54326 h 133730"/>
                <a:gd name="connsiteX2" fmla="*/ 243325 w 336428"/>
                <a:gd name="connsiteY2" fmla="*/ 19401 h 133730"/>
                <a:gd name="connsiteX3" fmla="*/ 335400 w 336428"/>
                <a:gd name="connsiteY3" fmla="*/ 121001 h 133730"/>
                <a:gd name="connsiteX4" fmla="*/ 290950 w 336428"/>
                <a:gd name="connsiteY4" fmla="*/ 105126 h 133730"/>
                <a:gd name="connsiteX5" fmla="*/ 262375 w 336428"/>
                <a:gd name="connsiteY5" fmla="*/ 133701 h 133730"/>
                <a:gd name="connsiteX6" fmla="*/ 221100 w 336428"/>
                <a:gd name="connsiteY6" fmla="*/ 98776 h 133730"/>
                <a:gd name="connsiteX7" fmla="*/ 2025 w 336428"/>
                <a:gd name="connsiteY7" fmla="*/ 98776 h 133730"/>
                <a:gd name="connsiteX8" fmla="*/ 109975 w 336428"/>
                <a:gd name="connsiteY8" fmla="*/ 86076 h 133730"/>
                <a:gd name="connsiteX9" fmla="*/ 46475 w 336428"/>
                <a:gd name="connsiteY9" fmla="*/ 351 h 13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428" h="133730">
                  <a:moveTo>
                    <a:pt x="46475" y="351"/>
                  </a:moveTo>
                  <a:cubicBezTo>
                    <a:pt x="79812" y="-4941"/>
                    <a:pt x="277192" y="51151"/>
                    <a:pt x="310000" y="54326"/>
                  </a:cubicBezTo>
                  <a:cubicBezTo>
                    <a:pt x="342808" y="57501"/>
                    <a:pt x="239092" y="8289"/>
                    <a:pt x="243325" y="19401"/>
                  </a:cubicBezTo>
                  <a:cubicBezTo>
                    <a:pt x="247558" y="30514"/>
                    <a:pt x="327463" y="106714"/>
                    <a:pt x="335400" y="121001"/>
                  </a:cubicBezTo>
                  <a:cubicBezTo>
                    <a:pt x="343337" y="135288"/>
                    <a:pt x="303121" y="103009"/>
                    <a:pt x="290950" y="105126"/>
                  </a:cubicBezTo>
                  <a:cubicBezTo>
                    <a:pt x="278779" y="107243"/>
                    <a:pt x="274017" y="134759"/>
                    <a:pt x="262375" y="133701"/>
                  </a:cubicBezTo>
                  <a:cubicBezTo>
                    <a:pt x="250733" y="132643"/>
                    <a:pt x="264492" y="104597"/>
                    <a:pt x="221100" y="98776"/>
                  </a:cubicBezTo>
                  <a:cubicBezTo>
                    <a:pt x="177708" y="92955"/>
                    <a:pt x="20546" y="100893"/>
                    <a:pt x="2025" y="98776"/>
                  </a:cubicBezTo>
                  <a:cubicBezTo>
                    <a:pt x="-16496" y="96659"/>
                    <a:pt x="97804" y="97718"/>
                    <a:pt x="109975" y="86076"/>
                  </a:cubicBezTo>
                  <a:cubicBezTo>
                    <a:pt x="122146" y="74434"/>
                    <a:pt x="13138" y="5643"/>
                    <a:pt x="46475" y="351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6B7FF5B3-CD03-F148-9B04-5EFE7794F0DB}"/>
                </a:ext>
              </a:extLst>
            </p:cNvPr>
            <p:cNvSpPr/>
            <p:nvPr/>
          </p:nvSpPr>
          <p:spPr>
            <a:xfrm>
              <a:off x="4041759" y="2097793"/>
              <a:ext cx="394850" cy="210573"/>
            </a:xfrm>
            <a:custGeom>
              <a:avLst/>
              <a:gdLst>
                <a:gd name="connsiteX0" fmla="*/ 16 w 394850"/>
                <a:gd name="connsiteY0" fmla="*/ 882 h 210573"/>
                <a:gd name="connsiteX1" fmla="*/ 142891 w 394850"/>
                <a:gd name="connsiteY1" fmla="*/ 105657 h 210573"/>
                <a:gd name="connsiteX2" fmla="*/ 142891 w 394850"/>
                <a:gd name="connsiteY2" fmla="*/ 102482 h 210573"/>
                <a:gd name="connsiteX3" fmla="*/ 257191 w 394850"/>
                <a:gd name="connsiteY3" fmla="*/ 153282 h 210573"/>
                <a:gd name="connsiteX4" fmla="*/ 269891 w 394850"/>
                <a:gd name="connsiteY4" fmla="*/ 134232 h 210573"/>
                <a:gd name="connsiteX5" fmla="*/ 393716 w 394850"/>
                <a:gd name="connsiteY5" fmla="*/ 210432 h 210573"/>
                <a:gd name="connsiteX6" fmla="*/ 327041 w 394850"/>
                <a:gd name="connsiteY6" fmla="*/ 112007 h 210573"/>
                <a:gd name="connsiteX7" fmla="*/ 254016 w 394850"/>
                <a:gd name="connsiteY7" fmla="*/ 73907 h 210573"/>
                <a:gd name="connsiteX8" fmla="*/ 177816 w 394850"/>
                <a:gd name="connsiteY8" fmla="*/ 58032 h 210573"/>
                <a:gd name="connsiteX9" fmla="*/ 133366 w 394850"/>
                <a:gd name="connsiteY9" fmla="*/ 54857 h 210573"/>
                <a:gd name="connsiteX10" fmla="*/ 16 w 394850"/>
                <a:gd name="connsiteY10" fmla="*/ 882 h 21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4850" h="210573">
                  <a:moveTo>
                    <a:pt x="16" y="882"/>
                  </a:moveTo>
                  <a:cubicBezTo>
                    <a:pt x="1603" y="9349"/>
                    <a:pt x="119079" y="88724"/>
                    <a:pt x="142891" y="105657"/>
                  </a:cubicBezTo>
                  <a:cubicBezTo>
                    <a:pt x="166704" y="122590"/>
                    <a:pt x="123841" y="94545"/>
                    <a:pt x="142891" y="102482"/>
                  </a:cubicBezTo>
                  <a:cubicBezTo>
                    <a:pt x="161941" y="110419"/>
                    <a:pt x="236025" y="147990"/>
                    <a:pt x="257191" y="153282"/>
                  </a:cubicBezTo>
                  <a:cubicBezTo>
                    <a:pt x="278357" y="158574"/>
                    <a:pt x="247137" y="124707"/>
                    <a:pt x="269891" y="134232"/>
                  </a:cubicBezTo>
                  <a:cubicBezTo>
                    <a:pt x="292645" y="143757"/>
                    <a:pt x="384191" y="214136"/>
                    <a:pt x="393716" y="210432"/>
                  </a:cubicBezTo>
                  <a:cubicBezTo>
                    <a:pt x="403241" y="206728"/>
                    <a:pt x="350324" y="134761"/>
                    <a:pt x="327041" y="112007"/>
                  </a:cubicBezTo>
                  <a:cubicBezTo>
                    <a:pt x="303758" y="89253"/>
                    <a:pt x="278887" y="82903"/>
                    <a:pt x="254016" y="73907"/>
                  </a:cubicBezTo>
                  <a:cubicBezTo>
                    <a:pt x="229145" y="64911"/>
                    <a:pt x="197924" y="61207"/>
                    <a:pt x="177816" y="58032"/>
                  </a:cubicBezTo>
                  <a:cubicBezTo>
                    <a:pt x="157708" y="54857"/>
                    <a:pt x="156649" y="62265"/>
                    <a:pt x="133366" y="54857"/>
                  </a:cubicBezTo>
                  <a:cubicBezTo>
                    <a:pt x="110083" y="47449"/>
                    <a:pt x="-1571" y="-7585"/>
                    <a:pt x="16" y="882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CF53362C-2B76-FF34-5248-769AB9A6BB1A}"/>
                </a:ext>
              </a:extLst>
            </p:cNvPr>
            <p:cNvSpPr/>
            <p:nvPr/>
          </p:nvSpPr>
          <p:spPr>
            <a:xfrm>
              <a:off x="3828947" y="2593318"/>
              <a:ext cx="184253" cy="140357"/>
            </a:xfrm>
            <a:custGeom>
              <a:avLst/>
              <a:gdLst>
                <a:gd name="connsiteX0" fmla="*/ 22328 w 184253"/>
                <a:gd name="connsiteY0" fmla="*/ 657 h 140357"/>
                <a:gd name="connsiteX1" fmla="*/ 136628 w 184253"/>
                <a:gd name="connsiteY1" fmla="*/ 45107 h 140357"/>
                <a:gd name="connsiteX2" fmla="*/ 69953 w 184253"/>
                <a:gd name="connsiteY2" fmla="*/ 60982 h 140357"/>
                <a:gd name="connsiteX3" fmla="*/ 31853 w 184253"/>
                <a:gd name="connsiteY3" fmla="*/ 80032 h 140357"/>
                <a:gd name="connsiteX4" fmla="*/ 98528 w 184253"/>
                <a:gd name="connsiteY4" fmla="*/ 105432 h 140357"/>
                <a:gd name="connsiteX5" fmla="*/ 184253 w 184253"/>
                <a:gd name="connsiteY5" fmla="*/ 140357 h 140357"/>
                <a:gd name="connsiteX6" fmla="*/ 98528 w 184253"/>
                <a:gd name="connsiteY6" fmla="*/ 105432 h 140357"/>
                <a:gd name="connsiteX7" fmla="*/ 103 w 184253"/>
                <a:gd name="connsiteY7" fmla="*/ 105432 h 140357"/>
                <a:gd name="connsiteX8" fmla="*/ 117578 w 184253"/>
                <a:gd name="connsiteY8" fmla="*/ 45107 h 140357"/>
                <a:gd name="connsiteX9" fmla="*/ 168378 w 184253"/>
                <a:gd name="connsiteY9" fmla="*/ 7007 h 140357"/>
                <a:gd name="connsiteX10" fmla="*/ 123928 w 184253"/>
                <a:gd name="connsiteY10" fmla="*/ 16532 h 140357"/>
                <a:gd name="connsiteX11" fmla="*/ 22328 w 184253"/>
                <a:gd name="connsiteY11" fmla="*/ 657 h 1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253" h="140357">
                  <a:moveTo>
                    <a:pt x="22328" y="657"/>
                  </a:moveTo>
                  <a:cubicBezTo>
                    <a:pt x="24445" y="5419"/>
                    <a:pt x="128691" y="35053"/>
                    <a:pt x="136628" y="45107"/>
                  </a:cubicBezTo>
                  <a:cubicBezTo>
                    <a:pt x="144565" y="55161"/>
                    <a:pt x="87415" y="55161"/>
                    <a:pt x="69953" y="60982"/>
                  </a:cubicBezTo>
                  <a:cubicBezTo>
                    <a:pt x="52491" y="66803"/>
                    <a:pt x="27091" y="72624"/>
                    <a:pt x="31853" y="80032"/>
                  </a:cubicBezTo>
                  <a:cubicBezTo>
                    <a:pt x="36616" y="87440"/>
                    <a:pt x="73128" y="95378"/>
                    <a:pt x="98528" y="105432"/>
                  </a:cubicBezTo>
                  <a:cubicBezTo>
                    <a:pt x="123928" y="115486"/>
                    <a:pt x="184253" y="140357"/>
                    <a:pt x="184253" y="140357"/>
                  </a:cubicBezTo>
                  <a:cubicBezTo>
                    <a:pt x="184253" y="140357"/>
                    <a:pt x="129220" y="111253"/>
                    <a:pt x="98528" y="105432"/>
                  </a:cubicBezTo>
                  <a:cubicBezTo>
                    <a:pt x="67836" y="99611"/>
                    <a:pt x="-3072" y="115486"/>
                    <a:pt x="103" y="105432"/>
                  </a:cubicBezTo>
                  <a:cubicBezTo>
                    <a:pt x="3278" y="95378"/>
                    <a:pt x="89532" y="61511"/>
                    <a:pt x="117578" y="45107"/>
                  </a:cubicBezTo>
                  <a:cubicBezTo>
                    <a:pt x="145624" y="28703"/>
                    <a:pt x="167320" y="11769"/>
                    <a:pt x="168378" y="7007"/>
                  </a:cubicBezTo>
                  <a:cubicBezTo>
                    <a:pt x="169436" y="2245"/>
                    <a:pt x="141920" y="14415"/>
                    <a:pt x="123928" y="16532"/>
                  </a:cubicBezTo>
                  <a:cubicBezTo>
                    <a:pt x="105936" y="18649"/>
                    <a:pt x="20211" y="-4105"/>
                    <a:pt x="22328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4836912C-333C-5DC6-1A85-877927789EAD}"/>
                </a:ext>
              </a:extLst>
            </p:cNvPr>
            <p:cNvSpPr/>
            <p:nvPr/>
          </p:nvSpPr>
          <p:spPr>
            <a:xfrm>
              <a:off x="3854106" y="2184269"/>
              <a:ext cx="68880" cy="143200"/>
            </a:xfrm>
            <a:custGeom>
              <a:avLst/>
              <a:gdLst>
                <a:gd name="connsiteX0" fmla="*/ 67019 w 68880"/>
                <a:gd name="connsiteY0" fmla="*/ 131 h 143200"/>
                <a:gd name="connsiteX1" fmla="*/ 57494 w 68880"/>
                <a:gd name="connsiteY1" fmla="*/ 73156 h 143200"/>
                <a:gd name="connsiteX2" fmla="*/ 19394 w 68880"/>
                <a:gd name="connsiteY2" fmla="*/ 143006 h 143200"/>
                <a:gd name="connsiteX3" fmla="*/ 44794 w 68880"/>
                <a:gd name="connsiteY3" fmla="*/ 92206 h 143200"/>
                <a:gd name="connsiteX4" fmla="*/ 344 w 68880"/>
                <a:gd name="connsiteY4" fmla="*/ 38231 h 143200"/>
                <a:gd name="connsiteX5" fmla="*/ 25744 w 68880"/>
                <a:gd name="connsiteY5" fmla="*/ 54106 h 143200"/>
                <a:gd name="connsiteX6" fmla="*/ 67019 w 68880"/>
                <a:gd name="connsiteY6" fmla="*/ 131 h 1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880" h="143200">
                  <a:moveTo>
                    <a:pt x="67019" y="131"/>
                  </a:moveTo>
                  <a:cubicBezTo>
                    <a:pt x="72311" y="3306"/>
                    <a:pt x="65431" y="49344"/>
                    <a:pt x="57494" y="73156"/>
                  </a:cubicBezTo>
                  <a:cubicBezTo>
                    <a:pt x="49556" y="96969"/>
                    <a:pt x="21511" y="139831"/>
                    <a:pt x="19394" y="143006"/>
                  </a:cubicBezTo>
                  <a:cubicBezTo>
                    <a:pt x="17277" y="146181"/>
                    <a:pt x="47969" y="109669"/>
                    <a:pt x="44794" y="92206"/>
                  </a:cubicBezTo>
                  <a:cubicBezTo>
                    <a:pt x="41619" y="74744"/>
                    <a:pt x="3519" y="44581"/>
                    <a:pt x="344" y="38231"/>
                  </a:cubicBezTo>
                  <a:cubicBezTo>
                    <a:pt x="-2831" y="31881"/>
                    <a:pt x="16748" y="55693"/>
                    <a:pt x="25744" y="54106"/>
                  </a:cubicBezTo>
                  <a:cubicBezTo>
                    <a:pt x="34740" y="52519"/>
                    <a:pt x="61727" y="-3044"/>
                    <a:pt x="67019" y="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0BF05791-3C11-B1B9-7FC0-8C466F6AE3FA}"/>
                </a:ext>
              </a:extLst>
            </p:cNvPr>
            <p:cNvSpPr/>
            <p:nvPr/>
          </p:nvSpPr>
          <p:spPr>
            <a:xfrm>
              <a:off x="4257654" y="2955880"/>
              <a:ext cx="254422" cy="543314"/>
            </a:xfrm>
            <a:custGeom>
              <a:avLst/>
              <a:gdLst>
                <a:gd name="connsiteX0" fmla="*/ 254021 w 254422"/>
                <a:gd name="connsiteY0" fmla="*/ 45 h 543314"/>
                <a:gd name="connsiteX1" fmla="*/ 79396 w 254422"/>
                <a:gd name="connsiteY1" fmla="*/ 257220 h 543314"/>
                <a:gd name="connsiteX2" fmla="*/ 21 w 254422"/>
                <a:gd name="connsiteY2" fmla="*/ 542970 h 543314"/>
                <a:gd name="connsiteX3" fmla="*/ 85746 w 254422"/>
                <a:gd name="connsiteY3" fmla="*/ 311195 h 543314"/>
                <a:gd name="connsiteX4" fmla="*/ 212746 w 254422"/>
                <a:gd name="connsiteY4" fmla="*/ 114345 h 543314"/>
                <a:gd name="connsiteX5" fmla="*/ 130196 w 254422"/>
                <a:gd name="connsiteY5" fmla="*/ 234995 h 543314"/>
                <a:gd name="connsiteX6" fmla="*/ 254021 w 254422"/>
                <a:gd name="connsiteY6" fmla="*/ 45 h 5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422" h="543314">
                  <a:moveTo>
                    <a:pt x="254021" y="45"/>
                  </a:moveTo>
                  <a:cubicBezTo>
                    <a:pt x="245554" y="3749"/>
                    <a:pt x="121729" y="166733"/>
                    <a:pt x="79396" y="257220"/>
                  </a:cubicBezTo>
                  <a:cubicBezTo>
                    <a:pt x="37063" y="347707"/>
                    <a:pt x="-1037" y="533974"/>
                    <a:pt x="21" y="542970"/>
                  </a:cubicBezTo>
                  <a:cubicBezTo>
                    <a:pt x="1079" y="551966"/>
                    <a:pt x="50292" y="382632"/>
                    <a:pt x="85746" y="311195"/>
                  </a:cubicBezTo>
                  <a:cubicBezTo>
                    <a:pt x="121200" y="239758"/>
                    <a:pt x="205338" y="127045"/>
                    <a:pt x="212746" y="114345"/>
                  </a:cubicBezTo>
                  <a:cubicBezTo>
                    <a:pt x="220154" y="101645"/>
                    <a:pt x="125963" y="250341"/>
                    <a:pt x="130196" y="234995"/>
                  </a:cubicBezTo>
                  <a:cubicBezTo>
                    <a:pt x="134429" y="219649"/>
                    <a:pt x="262488" y="-3659"/>
                    <a:pt x="254021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4AB522F8-8DBD-6DDF-8074-143007192275}"/>
                </a:ext>
              </a:extLst>
            </p:cNvPr>
            <p:cNvSpPr/>
            <p:nvPr/>
          </p:nvSpPr>
          <p:spPr>
            <a:xfrm>
              <a:off x="3485358" y="2894685"/>
              <a:ext cx="329261" cy="509039"/>
            </a:xfrm>
            <a:custGeom>
              <a:avLst/>
              <a:gdLst>
                <a:gd name="connsiteX0" fmla="*/ 792 w 329261"/>
                <a:gd name="connsiteY0" fmla="*/ 915 h 509039"/>
                <a:gd name="connsiteX1" fmla="*/ 162717 w 329261"/>
                <a:gd name="connsiteY1" fmla="*/ 251740 h 509039"/>
                <a:gd name="connsiteX2" fmla="*/ 197642 w 329261"/>
                <a:gd name="connsiteY2" fmla="*/ 293015 h 509039"/>
                <a:gd name="connsiteX3" fmla="*/ 305592 w 329261"/>
                <a:gd name="connsiteY3" fmla="*/ 400965 h 509039"/>
                <a:gd name="connsiteX4" fmla="*/ 261142 w 329261"/>
                <a:gd name="connsiteY4" fmla="*/ 362865 h 509039"/>
                <a:gd name="connsiteX5" fmla="*/ 318292 w 329261"/>
                <a:gd name="connsiteY5" fmla="*/ 429540 h 509039"/>
                <a:gd name="connsiteX6" fmla="*/ 327817 w 329261"/>
                <a:gd name="connsiteY6" fmla="*/ 508915 h 509039"/>
                <a:gd name="connsiteX7" fmla="*/ 299242 w 329261"/>
                <a:gd name="connsiteY7" fmla="*/ 410490 h 509039"/>
                <a:gd name="connsiteX8" fmla="*/ 146842 w 329261"/>
                <a:gd name="connsiteY8" fmla="*/ 258090 h 509039"/>
                <a:gd name="connsiteX9" fmla="*/ 3967 w 329261"/>
                <a:gd name="connsiteY9" fmla="*/ 61240 h 509039"/>
                <a:gd name="connsiteX10" fmla="*/ 96042 w 329261"/>
                <a:gd name="connsiteY10" fmla="*/ 162840 h 509039"/>
                <a:gd name="connsiteX11" fmla="*/ 792 w 329261"/>
                <a:gd name="connsiteY11" fmla="*/ 915 h 50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261" h="509039">
                  <a:moveTo>
                    <a:pt x="792" y="915"/>
                  </a:moveTo>
                  <a:cubicBezTo>
                    <a:pt x="11904" y="15731"/>
                    <a:pt x="129909" y="203057"/>
                    <a:pt x="162717" y="251740"/>
                  </a:cubicBezTo>
                  <a:cubicBezTo>
                    <a:pt x="195525" y="300423"/>
                    <a:pt x="173830" y="268144"/>
                    <a:pt x="197642" y="293015"/>
                  </a:cubicBezTo>
                  <a:cubicBezTo>
                    <a:pt x="221454" y="317886"/>
                    <a:pt x="295009" y="389323"/>
                    <a:pt x="305592" y="400965"/>
                  </a:cubicBezTo>
                  <a:cubicBezTo>
                    <a:pt x="316175" y="412607"/>
                    <a:pt x="259025" y="358103"/>
                    <a:pt x="261142" y="362865"/>
                  </a:cubicBezTo>
                  <a:cubicBezTo>
                    <a:pt x="263259" y="367627"/>
                    <a:pt x="307180" y="405198"/>
                    <a:pt x="318292" y="429540"/>
                  </a:cubicBezTo>
                  <a:cubicBezTo>
                    <a:pt x="329404" y="453882"/>
                    <a:pt x="330992" y="512090"/>
                    <a:pt x="327817" y="508915"/>
                  </a:cubicBezTo>
                  <a:cubicBezTo>
                    <a:pt x="324642" y="505740"/>
                    <a:pt x="329405" y="452294"/>
                    <a:pt x="299242" y="410490"/>
                  </a:cubicBezTo>
                  <a:cubicBezTo>
                    <a:pt x="269080" y="368686"/>
                    <a:pt x="196055" y="316298"/>
                    <a:pt x="146842" y="258090"/>
                  </a:cubicBezTo>
                  <a:cubicBezTo>
                    <a:pt x="97630" y="199882"/>
                    <a:pt x="12434" y="77115"/>
                    <a:pt x="3967" y="61240"/>
                  </a:cubicBezTo>
                  <a:cubicBezTo>
                    <a:pt x="-4500" y="45365"/>
                    <a:pt x="92867" y="169719"/>
                    <a:pt x="96042" y="162840"/>
                  </a:cubicBezTo>
                  <a:cubicBezTo>
                    <a:pt x="99217" y="155961"/>
                    <a:pt x="-10320" y="-13901"/>
                    <a:pt x="792" y="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7C046DA3-8C83-6B58-CF8D-61B05EAD4354}"/>
                </a:ext>
              </a:extLst>
            </p:cNvPr>
            <p:cNvSpPr/>
            <p:nvPr/>
          </p:nvSpPr>
          <p:spPr>
            <a:xfrm>
              <a:off x="3536773" y="2946018"/>
              <a:ext cx="241528" cy="454427"/>
            </a:xfrm>
            <a:custGeom>
              <a:avLst/>
              <a:gdLst>
                <a:gd name="connsiteX0" fmla="*/ 6527 w 241528"/>
                <a:gd name="connsiteY0" fmla="*/ 9907 h 454427"/>
                <a:gd name="connsiteX1" fmla="*/ 168452 w 241528"/>
                <a:gd name="connsiteY1" fmla="*/ 403607 h 454427"/>
                <a:gd name="connsiteX2" fmla="*/ 152577 w 241528"/>
                <a:gd name="connsiteY2" fmla="*/ 355982 h 454427"/>
                <a:gd name="connsiteX3" fmla="*/ 241477 w 241528"/>
                <a:gd name="connsiteY3" fmla="*/ 454407 h 454427"/>
                <a:gd name="connsiteX4" fmla="*/ 165277 w 241528"/>
                <a:gd name="connsiteY4" fmla="*/ 346457 h 454427"/>
                <a:gd name="connsiteX5" fmla="*/ 152577 w 241528"/>
                <a:gd name="connsiteY5" fmla="*/ 276607 h 454427"/>
                <a:gd name="connsiteX6" fmla="*/ 139877 w 241528"/>
                <a:gd name="connsiteY6" fmla="*/ 311532 h 454427"/>
                <a:gd name="connsiteX7" fmla="*/ 35102 w 241528"/>
                <a:gd name="connsiteY7" fmla="*/ 143257 h 454427"/>
                <a:gd name="connsiteX8" fmla="*/ 22402 w 241528"/>
                <a:gd name="connsiteY8" fmla="*/ 130557 h 454427"/>
                <a:gd name="connsiteX9" fmla="*/ 28752 w 241528"/>
                <a:gd name="connsiteY9" fmla="*/ 117857 h 454427"/>
                <a:gd name="connsiteX10" fmla="*/ 6527 w 241528"/>
                <a:gd name="connsiteY10" fmla="*/ 9907 h 45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528" h="454427">
                  <a:moveTo>
                    <a:pt x="6527" y="9907"/>
                  </a:moveTo>
                  <a:cubicBezTo>
                    <a:pt x="29810" y="57532"/>
                    <a:pt x="144110" y="345928"/>
                    <a:pt x="168452" y="403607"/>
                  </a:cubicBezTo>
                  <a:cubicBezTo>
                    <a:pt x="192794" y="461286"/>
                    <a:pt x="140406" y="347515"/>
                    <a:pt x="152577" y="355982"/>
                  </a:cubicBezTo>
                  <a:cubicBezTo>
                    <a:pt x="164748" y="364449"/>
                    <a:pt x="239360" y="455995"/>
                    <a:pt x="241477" y="454407"/>
                  </a:cubicBezTo>
                  <a:cubicBezTo>
                    <a:pt x="243594" y="452819"/>
                    <a:pt x="180094" y="376090"/>
                    <a:pt x="165277" y="346457"/>
                  </a:cubicBezTo>
                  <a:cubicBezTo>
                    <a:pt x="150460" y="316824"/>
                    <a:pt x="156810" y="282428"/>
                    <a:pt x="152577" y="276607"/>
                  </a:cubicBezTo>
                  <a:cubicBezTo>
                    <a:pt x="148344" y="270786"/>
                    <a:pt x="159456" y="333757"/>
                    <a:pt x="139877" y="311532"/>
                  </a:cubicBezTo>
                  <a:cubicBezTo>
                    <a:pt x="120298" y="289307"/>
                    <a:pt x="54681" y="173420"/>
                    <a:pt x="35102" y="143257"/>
                  </a:cubicBezTo>
                  <a:cubicBezTo>
                    <a:pt x="15523" y="113095"/>
                    <a:pt x="23460" y="134790"/>
                    <a:pt x="22402" y="130557"/>
                  </a:cubicBezTo>
                  <a:cubicBezTo>
                    <a:pt x="21344" y="126324"/>
                    <a:pt x="27694" y="134790"/>
                    <a:pt x="28752" y="117857"/>
                  </a:cubicBezTo>
                  <a:cubicBezTo>
                    <a:pt x="29810" y="100924"/>
                    <a:pt x="-16756" y="-37718"/>
                    <a:pt x="6527" y="99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D51DC8F6-37E0-0ED9-2517-776B393F44FB}"/>
                </a:ext>
              </a:extLst>
            </p:cNvPr>
            <p:cNvSpPr/>
            <p:nvPr/>
          </p:nvSpPr>
          <p:spPr>
            <a:xfrm>
              <a:off x="3581668" y="3157298"/>
              <a:ext cx="187449" cy="414911"/>
            </a:xfrm>
            <a:custGeom>
              <a:avLst/>
              <a:gdLst>
                <a:gd name="connsiteX0" fmla="*/ 47357 w 187449"/>
                <a:gd name="connsiteY0" fmla="*/ 1827 h 414911"/>
                <a:gd name="connsiteX1" fmla="*/ 47357 w 187449"/>
                <a:gd name="connsiteY1" fmla="*/ 179627 h 414911"/>
                <a:gd name="connsiteX2" fmla="*/ 37832 w 187449"/>
                <a:gd name="connsiteY2" fmla="*/ 132002 h 414911"/>
                <a:gd name="connsiteX3" fmla="*/ 101332 w 187449"/>
                <a:gd name="connsiteY3" fmla="*/ 255827 h 414911"/>
                <a:gd name="connsiteX4" fmla="*/ 187057 w 187449"/>
                <a:gd name="connsiteY4" fmla="*/ 414577 h 414911"/>
                <a:gd name="connsiteX5" fmla="*/ 129907 w 187449"/>
                <a:gd name="connsiteY5" fmla="*/ 293927 h 414911"/>
                <a:gd name="connsiteX6" fmla="*/ 53707 w 187449"/>
                <a:gd name="connsiteY6" fmla="*/ 166927 h 414911"/>
                <a:gd name="connsiteX7" fmla="*/ 2907 w 187449"/>
                <a:gd name="connsiteY7" fmla="*/ 62152 h 414911"/>
                <a:gd name="connsiteX8" fmla="*/ 9257 w 187449"/>
                <a:gd name="connsiteY8" fmla="*/ 84377 h 414911"/>
                <a:gd name="connsiteX9" fmla="*/ 47357 w 187449"/>
                <a:gd name="connsiteY9" fmla="*/ 1827 h 41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449" h="414911">
                  <a:moveTo>
                    <a:pt x="47357" y="1827"/>
                  </a:moveTo>
                  <a:cubicBezTo>
                    <a:pt x="53707" y="17702"/>
                    <a:pt x="48944" y="157931"/>
                    <a:pt x="47357" y="179627"/>
                  </a:cubicBezTo>
                  <a:cubicBezTo>
                    <a:pt x="45770" y="201323"/>
                    <a:pt x="28836" y="119302"/>
                    <a:pt x="37832" y="132002"/>
                  </a:cubicBezTo>
                  <a:cubicBezTo>
                    <a:pt x="46828" y="144702"/>
                    <a:pt x="76461" y="208731"/>
                    <a:pt x="101332" y="255827"/>
                  </a:cubicBezTo>
                  <a:cubicBezTo>
                    <a:pt x="126203" y="302923"/>
                    <a:pt x="182295" y="408227"/>
                    <a:pt x="187057" y="414577"/>
                  </a:cubicBezTo>
                  <a:cubicBezTo>
                    <a:pt x="191819" y="420927"/>
                    <a:pt x="152132" y="335202"/>
                    <a:pt x="129907" y="293927"/>
                  </a:cubicBezTo>
                  <a:cubicBezTo>
                    <a:pt x="107682" y="252652"/>
                    <a:pt x="74874" y="205556"/>
                    <a:pt x="53707" y="166927"/>
                  </a:cubicBezTo>
                  <a:cubicBezTo>
                    <a:pt x="32540" y="128298"/>
                    <a:pt x="10315" y="75910"/>
                    <a:pt x="2907" y="62152"/>
                  </a:cubicBezTo>
                  <a:cubicBezTo>
                    <a:pt x="-4501" y="48394"/>
                    <a:pt x="3965" y="90198"/>
                    <a:pt x="9257" y="84377"/>
                  </a:cubicBezTo>
                  <a:cubicBezTo>
                    <a:pt x="14549" y="78556"/>
                    <a:pt x="41007" y="-14048"/>
                    <a:pt x="47357" y="18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5D0F317-3E20-26F2-1D23-B78EE950568A}"/>
                </a:ext>
              </a:extLst>
            </p:cNvPr>
            <p:cNvSpPr/>
            <p:nvPr/>
          </p:nvSpPr>
          <p:spPr>
            <a:xfrm>
              <a:off x="3651058" y="3136399"/>
              <a:ext cx="168482" cy="286368"/>
            </a:xfrm>
            <a:custGeom>
              <a:avLst/>
              <a:gdLst>
                <a:gd name="connsiteX0" fmla="*/ 192 w 168482"/>
                <a:gd name="connsiteY0" fmla="*/ 501 h 286368"/>
                <a:gd name="connsiteX1" fmla="*/ 133542 w 168482"/>
                <a:gd name="connsiteY1" fmla="*/ 229101 h 286368"/>
                <a:gd name="connsiteX2" fmla="*/ 111317 w 168482"/>
                <a:gd name="connsiteY2" fmla="*/ 286251 h 286368"/>
                <a:gd name="connsiteX3" fmla="*/ 168467 w 168482"/>
                <a:gd name="connsiteY3" fmla="*/ 241801 h 286368"/>
                <a:gd name="connsiteX4" fmla="*/ 104967 w 168482"/>
                <a:gd name="connsiteY4" fmla="*/ 168776 h 286368"/>
                <a:gd name="connsiteX5" fmla="*/ 192 w 168482"/>
                <a:gd name="connsiteY5" fmla="*/ 501 h 28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82" h="286368">
                  <a:moveTo>
                    <a:pt x="192" y="501"/>
                  </a:moveTo>
                  <a:cubicBezTo>
                    <a:pt x="4955" y="10555"/>
                    <a:pt x="115021" y="181476"/>
                    <a:pt x="133542" y="229101"/>
                  </a:cubicBezTo>
                  <a:cubicBezTo>
                    <a:pt x="152063" y="276726"/>
                    <a:pt x="105496" y="284134"/>
                    <a:pt x="111317" y="286251"/>
                  </a:cubicBezTo>
                  <a:cubicBezTo>
                    <a:pt x="117138" y="288368"/>
                    <a:pt x="169525" y="261380"/>
                    <a:pt x="168467" y="241801"/>
                  </a:cubicBezTo>
                  <a:cubicBezTo>
                    <a:pt x="167409" y="222222"/>
                    <a:pt x="129309" y="203172"/>
                    <a:pt x="104967" y="168776"/>
                  </a:cubicBezTo>
                  <a:cubicBezTo>
                    <a:pt x="80625" y="134380"/>
                    <a:pt x="-4571" y="-9553"/>
                    <a:pt x="192" y="5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646950E-7718-0414-3C97-FA485D7B01BA}"/>
                </a:ext>
              </a:extLst>
            </p:cNvPr>
            <p:cNvSpPr/>
            <p:nvPr/>
          </p:nvSpPr>
          <p:spPr>
            <a:xfrm>
              <a:off x="3587725" y="3174651"/>
              <a:ext cx="184656" cy="442179"/>
            </a:xfrm>
            <a:custGeom>
              <a:avLst/>
              <a:gdLst>
                <a:gd name="connsiteX0" fmla="*/ 25 w 184656"/>
                <a:gd name="connsiteY0" fmla="*/ 349 h 442179"/>
                <a:gd name="connsiteX1" fmla="*/ 44475 w 184656"/>
                <a:gd name="connsiteY1" fmla="*/ 244824 h 442179"/>
                <a:gd name="connsiteX2" fmla="*/ 136550 w 184656"/>
                <a:gd name="connsiteY2" fmla="*/ 359124 h 442179"/>
                <a:gd name="connsiteX3" fmla="*/ 133375 w 184656"/>
                <a:gd name="connsiteY3" fmla="*/ 314674 h 442179"/>
                <a:gd name="connsiteX4" fmla="*/ 184175 w 184656"/>
                <a:gd name="connsiteY4" fmla="*/ 441674 h 442179"/>
                <a:gd name="connsiteX5" fmla="*/ 98450 w 184656"/>
                <a:gd name="connsiteY5" fmla="*/ 355949 h 442179"/>
                <a:gd name="connsiteX6" fmla="*/ 6375 w 184656"/>
                <a:gd name="connsiteY6" fmla="*/ 276574 h 442179"/>
                <a:gd name="connsiteX7" fmla="*/ 139725 w 184656"/>
                <a:gd name="connsiteY7" fmla="*/ 349599 h 442179"/>
                <a:gd name="connsiteX8" fmla="*/ 57175 w 184656"/>
                <a:gd name="connsiteY8" fmla="*/ 235299 h 442179"/>
                <a:gd name="connsiteX9" fmla="*/ 38125 w 184656"/>
                <a:gd name="connsiteY9" fmla="*/ 190849 h 442179"/>
                <a:gd name="connsiteX10" fmla="*/ 25 w 184656"/>
                <a:gd name="connsiteY10" fmla="*/ 349 h 44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656" h="442179">
                  <a:moveTo>
                    <a:pt x="25" y="349"/>
                  </a:moveTo>
                  <a:cubicBezTo>
                    <a:pt x="1083" y="9345"/>
                    <a:pt x="21721" y="185028"/>
                    <a:pt x="44475" y="244824"/>
                  </a:cubicBezTo>
                  <a:cubicBezTo>
                    <a:pt x="67229" y="304620"/>
                    <a:pt x="121734" y="347482"/>
                    <a:pt x="136550" y="359124"/>
                  </a:cubicBezTo>
                  <a:cubicBezTo>
                    <a:pt x="151366" y="370766"/>
                    <a:pt x="125438" y="300916"/>
                    <a:pt x="133375" y="314674"/>
                  </a:cubicBezTo>
                  <a:cubicBezTo>
                    <a:pt x="141313" y="328432"/>
                    <a:pt x="189996" y="434795"/>
                    <a:pt x="184175" y="441674"/>
                  </a:cubicBezTo>
                  <a:cubicBezTo>
                    <a:pt x="178354" y="448553"/>
                    <a:pt x="128083" y="383466"/>
                    <a:pt x="98450" y="355949"/>
                  </a:cubicBezTo>
                  <a:cubicBezTo>
                    <a:pt x="68817" y="328432"/>
                    <a:pt x="-504" y="277632"/>
                    <a:pt x="6375" y="276574"/>
                  </a:cubicBezTo>
                  <a:cubicBezTo>
                    <a:pt x="13254" y="275516"/>
                    <a:pt x="131258" y="356478"/>
                    <a:pt x="139725" y="349599"/>
                  </a:cubicBezTo>
                  <a:cubicBezTo>
                    <a:pt x="148192" y="342720"/>
                    <a:pt x="74108" y="261757"/>
                    <a:pt x="57175" y="235299"/>
                  </a:cubicBezTo>
                  <a:cubicBezTo>
                    <a:pt x="40242" y="208841"/>
                    <a:pt x="45533" y="223128"/>
                    <a:pt x="38125" y="190849"/>
                  </a:cubicBezTo>
                  <a:cubicBezTo>
                    <a:pt x="30717" y="158570"/>
                    <a:pt x="-1033" y="-8647"/>
                    <a:pt x="25" y="3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2F7AA215-3F03-7F75-2BC3-0E9DF4109A7B}"/>
                </a:ext>
              </a:extLst>
            </p:cNvPr>
            <p:cNvSpPr/>
            <p:nvPr/>
          </p:nvSpPr>
          <p:spPr>
            <a:xfrm>
              <a:off x="3583601" y="3265992"/>
              <a:ext cx="731959" cy="508519"/>
            </a:xfrm>
            <a:custGeom>
              <a:avLst/>
              <a:gdLst>
                <a:gd name="connsiteX0" fmla="*/ 731224 w 731959"/>
                <a:gd name="connsiteY0" fmla="*/ 36008 h 508519"/>
                <a:gd name="connsiteX1" fmla="*/ 623274 w 731959"/>
                <a:gd name="connsiteY1" fmla="*/ 4258 h 508519"/>
                <a:gd name="connsiteX2" fmla="*/ 483574 w 731959"/>
                <a:gd name="connsiteY2" fmla="*/ 45533 h 508519"/>
                <a:gd name="connsiteX3" fmla="*/ 553424 w 731959"/>
                <a:gd name="connsiteY3" fmla="*/ 32833 h 508519"/>
                <a:gd name="connsiteX4" fmla="*/ 486749 w 731959"/>
                <a:gd name="connsiteY4" fmla="*/ 67758 h 508519"/>
                <a:gd name="connsiteX5" fmla="*/ 321649 w 731959"/>
                <a:gd name="connsiteY5" fmla="*/ 163008 h 508519"/>
                <a:gd name="connsiteX6" fmla="*/ 366099 w 731959"/>
                <a:gd name="connsiteY6" fmla="*/ 134433 h 508519"/>
                <a:gd name="connsiteX7" fmla="*/ 200999 w 731959"/>
                <a:gd name="connsiteY7" fmla="*/ 315408 h 508519"/>
                <a:gd name="connsiteX8" fmla="*/ 10499 w 731959"/>
                <a:gd name="connsiteY8" fmla="*/ 505908 h 508519"/>
                <a:gd name="connsiteX9" fmla="*/ 83524 w 731959"/>
                <a:gd name="connsiteY9" fmla="*/ 397958 h 508519"/>
                <a:gd name="connsiteX10" fmla="*/ 569299 w 731959"/>
                <a:gd name="connsiteY10" fmla="*/ 23308 h 508519"/>
                <a:gd name="connsiteX11" fmla="*/ 731224 w 731959"/>
                <a:gd name="connsiteY11" fmla="*/ 36008 h 50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1959" h="508519">
                  <a:moveTo>
                    <a:pt x="731224" y="36008"/>
                  </a:moveTo>
                  <a:cubicBezTo>
                    <a:pt x="740220" y="32833"/>
                    <a:pt x="664549" y="2671"/>
                    <a:pt x="623274" y="4258"/>
                  </a:cubicBezTo>
                  <a:cubicBezTo>
                    <a:pt x="581999" y="5845"/>
                    <a:pt x="495216" y="40771"/>
                    <a:pt x="483574" y="45533"/>
                  </a:cubicBezTo>
                  <a:cubicBezTo>
                    <a:pt x="471932" y="50295"/>
                    <a:pt x="552895" y="29129"/>
                    <a:pt x="553424" y="32833"/>
                  </a:cubicBezTo>
                  <a:cubicBezTo>
                    <a:pt x="553953" y="36537"/>
                    <a:pt x="525378" y="46062"/>
                    <a:pt x="486749" y="67758"/>
                  </a:cubicBezTo>
                  <a:cubicBezTo>
                    <a:pt x="448120" y="89454"/>
                    <a:pt x="341757" y="151896"/>
                    <a:pt x="321649" y="163008"/>
                  </a:cubicBezTo>
                  <a:cubicBezTo>
                    <a:pt x="301541" y="174120"/>
                    <a:pt x="386207" y="109033"/>
                    <a:pt x="366099" y="134433"/>
                  </a:cubicBezTo>
                  <a:cubicBezTo>
                    <a:pt x="345991" y="159833"/>
                    <a:pt x="260266" y="253496"/>
                    <a:pt x="200999" y="315408"/>
                  </a:cubicBezTo>
                  <a:cubicBezTo>
                    <a:pt x="141732" y="377320"/>
                    <a:pt x="30078" y="492150"/>
                    <a:pt x="10499" y="505908"/>
                  </a:cubicBezTo>
                  <a:cubicBezTo>
                    <a:pt x="-9080" y="519666"/>
                    <a:pt x="-9609" y="478391"/>
                    <a:pt x="83524" y="397958"/>
                  </a:cubicBezTo>
                  <a:cubicBezTo>
                    <a:pt x="176657" y="317525"/>
                    <a:pt x="466641" y="83633"/>
                    <a:pt x="569299" y="23308"/>
                  </a:cubicBezTo>
                  <a:cubicBezTo>
                    <a:pt x="671957" y="-37017"/>
                    <a:pt x="722228" y="39183"/>
                    <a:pt x="731224" y="360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5D9D3FF4-8E22-C7AA-B488-720B82F35066}"/>
                </a:ext>
              </a:extLst>
            </p:cNvPr>
            <p:cNvSpPr/>
            <p:nvPr/>
          </p:nvSpPr>
          <p:spPr>
            <a:xfrm>
              <a:off x="3622859" y="3307179"/>
              <a:ext cx="682971" cy="706286"/>
            </a:xfrm>
            <a:custGeom>
              <a:avLst/>
              <a:gdLst>
                <a:gd name="connsiteX0" fmla="*/ 682441 w 682971"/>
                <a:gd name="connsiteY0" fmla="*/ 1171 h 706286"/>
                <a:gd name="connsiteX1" fmla="*/ 536391 w 682971"/>
                <a:gd name="connsiteY1" fmla="*/ 13871 h 706286"/>
                <a:gd name="connsiteX2" fmla="*/ 409391 w 682971"/>
                <a:gd name="connsiteY2" fmla="*/ 118646 h 706286"/>
                <a:gd name="connsiteX3" fmla="*/ 415741 w 682971"/>
                <a:gd name="connsiteY3" fmla="*/ 90071 h 706286"/>
                <a:gd name="connsiteX4" fmla="*/ 164916 w 682971"/>
                <a:gd name="connsiteY4" fmla="*/ 293271 h 706286"/>
                <a:gd name="connsiteX5" fmla="*/ 63316 w 682971"/>
                <a:gd name="connsiteY5" fmla="*/ 410746 h 706286"/>
                <a:gd name="connsiteX6" fmla="*/ 117291 w 682971"/>
                <a:gd name="connsiteY6" fmla="*/ 375821 h 706286"/>
                <a:gd name="connsiteX7" fmla="*/ 60141 w 682971"/>
                <a:gd name="connsiteY7" fmla="*/ 423446 h 706286"/>
                <a:gd name="connsiteX8" fmla="*/ 9341 w 682971"/>
                <a:gd name="connsiteY8" fmla="*/ 436146 h 706286"/>
                <a:gd name="connsiteX9" fmla="*/ 41091 w 682971"/>
                <a:gd name="connsiteY9" fmla="*/ 429796 h 706286"/>
                <a:gd name="connsiteX10" fmla="*/ 47441 w 682971"/>
                <a:gd name="connsiteY10" fmla="*/ 534571 h 706286"/>
                <a:gd name="connsiteX11" fmla="*/ 53791 w 682971"/>
                <a:gd name="connsiteY11" fmla="*/ 591721 h 706286"/>
                <a:gd name="connsiteX12" fmla="*/ 60141 w 682971"/>
                <a:gd name="connsiteY12" fmla="*/ 706021 h 706286"/>
                <a:gd name="connsiteX13" fmla="*/ 47441 w 682971"/>
                <a:gd name="connsiteY13" fmla="*/ 556796 h 706286"/>
                <a:gd name="connsiteX14" fmla="*/ 22041 w 682971"/>
                <a:gd name="connsiteY14" fmla="*/ 429796 h 706286"/>
                <a:gd name="connsiteX15" fmla="*/ 403041 w 682971"/>
                <a:gd name="connsiteY15" fmla="*/ 77371 h 706286"/>
                <a:gd name="connsiteX16" fmla="*/ 339541 w 682971"/>
                <a:gd name="connsiteY16" fmla="*/ 93246 h 706286"/>
                <a:gd name="connsiteX17" fmla="*/ 577666 w 682971"/>
                <a:gd name="connsiteY17" fmla="*/ 13871 h 706286"/>
                <a:gd name="connsiteX18" fmla="*/ 682441 w 682971"/>
                <a:gd name="connsiteY18" fmla="*/ 1171 h 70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2971" h="706286">
                  <a:moveTo>
                    <a:pt x="682441" y="1171"/>
                  </a:moveTo>
                  <a:cubicBezTo>
                    <a:pt x="675562" y="1171"/>
                    <a:pt x="581899" y="-5708"/>
                    <a:pt x="536391" y="13871"/>
                  </a:cubicBezTo>
                  <a:cubicBezTo>
                    <a:pt x="490883" y="33450"/>
                    <a:pt x="429499" y="105946"/>
                    <a:pt x="409391" y="118646"/>
                  </a:cubicBezTo>
                  <a:cubicBezTo>
                    <a:pt x="389283" y="131346"/>
                    <a:pt x="456487" y="60967"/>
                    <a:pt x="415741" y="90071"/>
                  </a:cubicBezTo>
                  <a:cubicBezTo>
                    <a:pt x="374995" y="119175"/>
                    <a:pt x="223654" y="239825"/>
                    <a:pt x="164916" y="293271"/>
                  </a:cubicBezTo>
                  <a:cubicBezTo>
                    <a:pt x="106178" y="346717"/>
                    <a:pt x="71253" y="396988"/>
                    <a:pt x="63316" y="410746"/>
                  </a:cubicBezTo>
                  <a:cubicBezTo>
                    <a:pt x="55378" y="424504"/>
                    <a:pt x="117820" y="373704"/>
                    <a:pt x="117291" y="375821"/>
                  </a:cubicBezTo>
                  <a:cubicBezTo>
                    <a:pt x="116762" y="377938"/>
                    <a:pt x="78133" y="413392"/>
                    <a:pt x="60141" y="423446"/>
                  </a:cubicBezTo>
                  <a:cubicBezTo>
                    <a:pt x="42149" y="433500"/>
                    <a:pt x="12516" y="435088"/>
                    <a:pt x="9341" y="436146"/>
                  </a:cubicBezTo>
                  <a:cubicBezTo>
                    <a:pt x="6166" y="437204"/>
                    <a:pt x="34741" y="413392"/>
                    <a:pt x="41091" y="429796"/>
                  </a:cubicBezTo>
                  <a:cubicBezTo>
                    <a:pt x="47441" y="446200"/>
                    <a:pt x="45324" y="507584"/>
                    <a:pt x="47441" y="534571"/>
                  </a:cubicBezTo>
                  <a:cubicBezTo>
                    <a:pt x="49558" y="561559"/>
                    <a:pt x="51674" y="563146"/>
                    <a:pt x="53791" y="591721"/>
                  </a:cubicBezTo>
                  <a:cubicBezTo>
                    <a:pt x="55908" y="620296"/>
                    <a:pt x="61199" y="711842"/>
                    <a:pt x="60141" y="706021"/>
                  </a:cubicBezTo>
                  <a:cubicBezTo>
                    <a:pt x="59083" y="700200"/>
                    <a:pt x="53791" y="602834"/>
                    <a:pt x="47441" y="556796"/>
                  </a:cubicBezTo>
                  <a:cubicBezTo>
                    <a:pt x="41091" y="510758"/>
                    <a:pt x="-37226" y="509700"/>
                    <a:pt x="22041" y="429796"/>
                  </a:cubicBezTo>
                  <a:cubicBezTo>
                    <a:pt x="81308" y="349892"/>
                    <a:pt x="350124" y="133463"/>
                    <a:pt x="403041" y="77371"/>
                  </a:cubicBezTo>
                  <a:cubicBezTo>
                    <a:pt x="455958" y="21279"/>
                    <a:pt x="310437" y="103829"/>
                    <a:pt x="339541" y="93246"/>
                  </a:cubicBezTo>
                  <a:cubicBezTo>
                    <a:pt x="368645" y="82663"/>
                    <a:pt x="527395" y="26042"/>
                    <a:pt x="577666" y="13871"/>
                  </a:cubicBezTo>
                  <a:cubicBezTo>
                    <a:pt x="627937" y="1700"/>
                    <a:pt x="689320" y="1171"/>
                    <a:pt x="682441" y="1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A897A04B-F254-77A3-F156-6CBD18C23CF2}"/>
                </a:ext>
              </a:extLst>
            </p:cNvPr>
            <p:cNvSpPr/>
            <p:nvPr/>
          </p:nvSpPr>
          <p:spPr>
            <a:xfrm>
              <a:off x="3790372" y="1945417"/>
              <a:ext cx="240232" cy="115281"/>
            </a:xfrm>
            <a:custGeom>
              <a:avLst/>
              <a:gdLst>
                <a:gd name="connsiteX0" fmla="*/ 6928 w 240232"/>
                <a:gd name="connsiteY0" fmla="*/ 115158 h 115281"/>
                <a:gd name="connsiteX1" fmla="*/ 114878 w 240232"/>
                <a:gd name="connsiteY1" fmla="*/ 45308 h 115281"/>
                <a:gd name="connsiteX2" fmla="*/ 238703 w 240232"/>
                <a:gd name="connsiteY2" fmla="*/ 858 h 115281"/>
                <a:gd name="connsiteX3" fmla="*/ 172028 w 240232"/>
                <a:gd name="connsiteY3" fmla="*/ 16733 h 115281"/>
                <a:gd name="connsiteX4" fmla="*/ 578 w 240232"/>
                <a:gd name="connsiteY4" fmla="*/ 26258 h 115281"/>
                <a:gd name="connsiteX5" fmla="*/ 114878 w 240232"/>
                <a:gd name="connsiteY5" fmla="*/ 23083 h 115281"/>
                <a:gd name="connsiteX6" fmla="*/ 76778 w 240232"/>
                <a:gd name="connsiteY6" fmla="*/ 61183 h 115281"/>
                <a:gd name="connsiteX7" fmla="*/ 6928 w 240232"/>
                <a:gd name="connsiteY7" fmla="*/ 115158 h 11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232" h="115281">
                  <a:moveTo>
                    <a:pt x="6928" y="115158"/>
                  </a:moveTo>
                  <a:cubicBezTo>
                    <a:pt x="13278" y="112512"/>
                    <a:pt x="76249" y="64358"/>
                    <a:pt x="114878" y="45308"/>
                  </a:cubicBezTo>
                  <a:cubicBezTo>
                    <a:pt x="153507" y="26258"/>
                    <a:pt x="229178" y="5621"/>
                    <a:pt x="238703" y="858"/>
                  </a:cubicBezTo>
                  <a:cubicBezTo>
                    <a:pt x="248228" y="-3905"/>
                    <a:pt x="211716" y="12500"/>
                    <a:pt x="172028" y="16733"/>
                  </a:cubicBezTo>
                  <a:cubicBezTo>
                    <a:pt x="132340" y="20966"/>
                    <a:pt x="10103" y="25200"/>
                    <a:pt x="578" y="26258"/>
                  </a:cubicBezTo>
                  <a:cubicBezTo>
                    <a:pt x="-8947" y="27316"/>
                    <a:pt x="102178" y="17262"/>
                    <a:pt x="114878" y="23083"/>
                  </a:cubicBezTo>
                  <a:cubicBezTo>
                    <a:pt x="127578" y="28904"/>
                    <a:pt x="94240" y="45308"/>
                    <a:pt x="76778" y="61183"/>
                  </a:cubicBezTo>
                  <a:cubicBezTo>
                    <a:pt x="59316" y="77058"/>
                    <a:pt x="578" y="117804"/>
                    <a:pt x="6928" y="1151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D7607AA2-B680-733F-5552-2AB351695338}"/>
                </a:ext>
              </a:extLst>
            </p:cNvPr>
            <p:cNvSpPr/>
            <p:nvPr/>
          </p:nvSpPr>
          <p:spPr>
            <a:xfrm>
              <a:off x="3716061" y="2469046"/>
              <a:ext cx="97547" cy="90754"/>
            </a:xfrm>
            <a:custGeom>
              <a:avLst/>
              <a:gdLst>
                <a:gd name="connsiteX0" fmla="*/ 97114 w 97547"/>
                <a:gd name="connsiteY0" fmla="*/ 1104 h 90754"/>
                <a:gd name="connsiteX1" fmla="*/ 1864 w 97547"/>
                <a:gd name="connsiteY1" fmla="*/ 90004 h 90754"/>
                <a:gd name="connsiteX2" fmla="*/ 36789 w 97547"/>
                <a:gd name="connsiteY2" fmla="*/ 42379 h 90754"/>
                <a:gd name="connsiteX3" fmla="*/ 97114 w 97547"/>
                <a:gd name="connsiteY3" fmla="*/ 1104 h 9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547" h="90754">
                  <a:moveTo>
                    <a:pt x="97114" y="1104"/>
                  </a:moveTo>
                  <a:cubicBezTo>
                    <a:pt x="91293" y="9041"/>
                    <a:pt x="11918" y="83125"/>
                    <a:pt x="1864" y="90004"/>
                  </a:cubicBezTo>
                  <a:cubicBezTo>
                    <a:pt x="-8190" y="96883"/>
                    <a:pt x="25147" y="54550"/>
                    <a:pt x="36789" y="42379"/>
                  </a:cubicBezTo>
                  <a:cubicBezTo>
                    <a:pt x="48431" y="30208"/>
                    <a:pt x="102935" y="-6833"/>
                    <a:pt x="97114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CAA6BA61-C5C3-0CBA-D81D-33DFB62D59B2}"/>
                </a:ext>
              </a:extLst>
            </p:cNvPr>
            <p:cNvSpPr/>
            <p:nvPr/>
          </p:nvSpPr>
          <p:spPr>
            <a:xfrm>
              <a:off x="3993827" y="2491943"/>
              <a:ext cx="84627" cy="45314"/>
            </a:xfrm>
            <a:custGeom>
              <a:avLst/>
              <a:gdLst>
                <a:gd name="connsiteX0" fmla="*/ 323 w 84627"/>
                <a:gd name="connsiteY0" fmla="*/ 432 h 45314"/>
                <a:gd name="connsiteX1" fmla="*/ 82873 w 84627"/>
                <a:gd name="connsiteY1" fmla="*/ 44882 h 45314"/>
                <a:gd name="connsiteX2" fmla="*/ 54298 w 84627"/>
                <a:gd name="connsiteY2" fmla="*/ 22657 h 45314"/>
                <a:gd name="connsiteX3" fmla="*/ 323 w 84627"/>
                <a:gd name="connsiteY3" fmla="*/ 432 h 4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27" h="45314">
                  <a:moveTo>
                    <a:pt x="323" y="432"/>
                  </a:moveTo>
                  <a:cubicBezTo>
                    <a:pt x="5085" y="4136"/>
                    <a:pt x="73877" y="41178"/>
                    <a:pt x="82873" y="44882"/>
                  </a:cubicBezTo>
                  <a:cubicBezTo>
                    <a:pt x="91869" y="48586"/>
                    <a:pt x="63823" y="27420"/>
                    <a:pt x="54298" y="22657"/>
                  </a:cubicBezTo>
                  <a:cubicBezTo>
                    <a:pt x="44773" y="17894"/>
                    <a:pt x="-4439" y="-3272"/>
                    <a:pt x="323" y="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E1569869-8E13-D1F8-11AE-74AB10944DE2}"/>
                </a:ext>
              </a:extLst>
            </p:cNvPr>
            <p:cNvSpPr/>
            <p:nvPr/>
          </p:nvSpPr>
          <p:spPr>
            <a:xfrm>
              <a:off x="4071970" y="2188027"/>
              <a:ext cx="65787" cy="262999"/>
            </a:xfrm>
            <a:custGeom>
              <a:avLst/>
              <a:gdLst>
                <a:gd name="connsiteX0" fmla="*/ 1555 w 65787"/>
                <a:gd name="connsiteY0" fmla="*/ 5898 h 262999"/>
                <a:gd name="connsiteX1" fmla="*/ 65055 w 65787"/>
                <a:gd name="connsiteY1" fmla="*/ 256723 h 262999"/>
                <a:gd name="connsiteX2" fmla="*/ 36480 w 65787"/>
                <a:gd name="connsiteY2" fmla="*/ 190048 h 262999"/>
                <a:gd name="connsiteX3" fmla="*/ 42830 w 65787"/>
                <a:gd name="connsiteY3" fmla="*/ 221798 h 262999"/>
                <a:gd name="connsiteX4" fmla="*/ 20605 w 65787"/>
                <a:gd name="connsiteY4" fmla="*/ 88448 h 262999"/>
                <a:gd name="connsiteX5" fmla="*/ 1555 w 65787"/>
                <a:gd name="connsiteY5" fmla="*/ 5898 h 26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87" h="262999">
                  <a:moveTo>
                    <a:pt x="1555" y="5898"/>
                  </a:moveTo>
                  <a:cubicBezTo>
                    <a:pt x="8963" y="33944"/>
                    <a:pt x="59234" y="226031"/>
                    <a:pt x="65055" y="256723"/>
                  </a:cubicBezTo>
                  <a:cubicBezTo>
                    <a:pt x="70876" y="287415"/>
                    <a:pt x="40184" y="195869"/>
                    <a:pt x="36480" y="190048"/>
                  </a:cubicBezTo>
                  <a:cubicBezTo>
                    <a:pt x="32776" y="184227"/>
                    <a:pt x="45476" y="238731"/>
                    <a:pt x="42830" y="221798"/>
                  </a:cubicBezTo>
                  <a:cubicBezTo>
                    <a:pt x="40184" y="204865"/>
                    <a:pt x="25897" y="119669"/>
                    <a:pt x="20605" y="88448"/>
                  </a:cubicBezTo>
                  <a:cubicBezTo>
                    <a:pt x="15313" y="57227"/>
                    <a:pt x="-5853" y="-22148"/>
                    <a:pt x="1555" y="58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562253-321E-A92F-1030-09689C706263}"/>
                </a:ext>
              </a:extLst>
            </p:cNvPr>
            <p:cNvSpPr/>
            <p:nvPr/>
          </p:nvSpPr>
          <p:spPr>
            <a:xfrm>
              <a:off x="4117953" y="1955561"/>
              <a:ext cx="184181" cy="210230"/>
            </a:xfrm>
            <a:custGeom>
              <a:avLst/>
              <a:gdLst>
                <a:gd name="connsiteX0" fmla="*/ 22 w 184181"/>
                <a:gd name="connsiteY0" fmla="*/ 239 h 210230"/>
                <a:gd name="connsiteX1" fmla="*/ 107972 w 184181"/>
                <a:gd name="connsiteY1" fmla="*/ 98664 h 210230"/>
                <a:gd name="connsiteX2" fmla="*/ 98447 w 184181"/>
                <a:gd name="connsiteY2" fmla="*/ 63739 h 210230"/>
                <a:gd name="connsiteX3" fmla="*/ 161947 w 184181"/>
                <a:gd name="connsiteY3" fmla="*/ 133589 h 210230"/>
                <a:gd name="connsiteX4" fmla="*/ 146072 w 184181"/>
                <a:gd name="connsiteY4" fmla="*/ 98664 h 210230"/>
                <a:gd name="connsiteX5" fmla="*/ 184172 w 184181"/>
                <a:gd name="connsiteY5" fmla="*/ 209789 h 210230"/>
                <a:gd name="connsiteX6" fmla="*/ 149247 w 184181"/>
                <a:gd name="connsiteY6" fmla="*/ 136764 h 210230"/>
                <a:gd name="connsiteX7" fmla="*/ 101622 w 184181"/>
                <a:gd name="connsiteY7" fmla="*/ 117714 h 210230"/>
                <a:gd name="connsiteX8" fmla="*/ 111147 w 184181"/>
                <a:gd name="connsiteY8" fmla="*/ 89139 h 210230"/>
                <a:gd name="connsiteX9" fmla="*/ 123847 w 184181"/>
                <a:gd name="connsiteY9" fmla="*/ 57389 h 210230"/>
                <a:gd name="connsiteX10" fmla="*/ 98447 w 184181"/>
                <a:gd name="connsiteY10" fmla="*/ 70089 h 210230"/>
                <a:gd name="connsiteX11" fmla="*/ 22 w 184181"/>
                <a:gd name="connsiteY11" fmla="*/ 239 h 21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181" h="210230">
                  <a:moveTo>
                    <a:pt x="22" y="239"/>
                  </a:moveTo>
                  <a:cubicBezTo>
                    <a:pt x="1609" y="5001"/>
                    <a:pt x="91568" y="88081"/>
                    <a:pt x="107972" y="98664"/>
                  </a:cubicBezTo>
                  <a:cubicBezTo>
                    <a:pt x="124376" y="109247"/>
                    <a:pt x="89451" y="57918"/>
                    <a:pt x="98447" y="63739"/>
                  </a:cubicBezTo>
                  <a:cubicBezTo>
                    <a:pt x="107443" y="69560"/>
                    <a:pt x="154010" y="127768"/>
                    <a:pt x="161947" y="133589"/>
                  </a:cubicBezTo>
                  <a:cubicBezTo>
                    <a:pt x="169884" y="139410"/>
                    <a:pt x="142368" y="85964"/>
                    <a:pt x="146072" y="98664"/>
                  </a:cubicBezTo>
                  <a:cubicBezTo>
                    <a:pt x="149776" y="111364"/>
                    <a:pt x="183643" y="203439"/>
                    <a:pt x="184172" y="209789"/>
                  </a:cubicBezTo>
                  <a:cubicBezTo>
                    <a:pt x="184701" y="216139"/>
                    <a:pt x="163005" y="152110"/>
                    <a:pt x="149247" y="136764"/>
                  </a:cubicBezTo>
                  <a:cubicBezTo>
                    <a:pt x="135489" y="121418"/>
                    <a:pt x="107972" y="125651"/>
                    <a:pt x="101622" y="117714"/>
                  </a:cubicBezTo>
                  <a:cubicBezTo>
                    <a:pt x="95272" y="109777"/>
                    <a:pt x="107443" y="99193"/>
                    <a:pt x="111147" y="89139"/>
                  </a:cubicBezTo>
                  <a:cubicBezTo>
                    <a:pt x="114851" y="79085"/>
                    <a:pt x="125964" y="60564"/>
                    <a:pt x="123847" y="57389"/>
                  </a:cubicBezTo>
                  <a:cubicBezTo>
                    <a:pt x="121730" y="54214"/>
                    <a:pt x="115909" y="76968"/>
                    <a:pt x="98447" y="70089"/>
                  </a:cubicBezTo>
                  <a:cubicBezTo>
                    <a:pt x="80985" y="63210"/>
                    <a:pt x="-1565" y="-4523"/>
                    <a:pt x="22" y="2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EC7376F0-AE53-A935-4433-325C42F849E5}"/>
                </a:ext>
              </a:extLst>
            </p:cNvPr>
            <p:cNvSpPr/>
            <p:nvPr/>
          </p:nvSpPr>
          <p:spPr>
            <a:xfrm>
              <a:off x="3711567" y="2089083"/>
              <a:ext cx="117526" cy="57228"/>
            </a:xfrm>
            <a:custGeom>
              <a:avLst/>
              <a:gdLst>
                <a:gd name="connsiteX0" fmla="*/ 8 w 117526"/>
                <a:gd name="connsiteY0" fmla="*/ 67 h 57228"/>
                <a:gd name="connsiteX1" fmla="*/ 111133 w 117526"/>
                <a:gd name="connsiteY1" fmla="*/ 44517 h 57228"/>
                <a:gd name="connsiteX2" fmla="*/ 79383 w 117526"/>
                <a:gd name="connsiteY2" fmla="*/ 38167 h 57228"/>
                <a:gd name="connsiteX3" fmla="*/ 22233 w 117526"/>
                <a:gd name="connsiteY3" fmla="*/ 57217 h 57228"/>
                <a:gd name="connsiteX4" fmla="*/ 117483 w 117526"/>
                <a:gd name="connsiteY4" fmla="*/ 34992 h 57228"/>
                <a:gd name="connsiteX5" fmla="*/ 8 w 117526"/>
                <a:gd name="connsiteY5" fmla="*/ 67 h 5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26" h="57228">
                  <a:moveTo>
                    <a:pt x="8" y="67"/>
                  </a:moveTo>
                  <a:cubicBezTo>
                    <a:pt x="-1050" y="1655"/>
                    <a:pt x="97904" y="38167"/>
                    <a:pt x="111133" y="44517"/>
                  </a:cubicBezTo>
                  <a:cubicBezTo>
                    <a:pt x="124362" y="50867"/>
                    <a:pt x="94200" y="36050"/>
                    <a:pt x="79383" y="38167"/>
                  </a:cubicBezTo>
                  <a:cubicBezTo>
                    <a:pt x="64566" y="40284"/>
                    <a:pt x="15883" y="57746"/>
                    <a:pt x="22233" y="57217"/>
                  </a:cubicBezTo>
                  <a:cubicBezTo>
                    <a:pt x="28583" y="56688"/>
                    <a:pt x="114837" y="44517"/>
                    <a:pt x="117483" y="34992"/>
                  </a:cubicBezTo>
                  <a:cubicBezTo>
                    <a:pt x="120129" y="25467"/>
                    <a:pt x="1066" y="-1521"/>
                    <a:pt x="8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215CB5BA-4F1E-299A-C834-69D6AD7FE0F9}"/>
                </a:ext>
              </a:extLst>
            </p:cNvPr>
            <p:cNvSpPr/>
            <p:nvPr/>
          </p:nvSpPr>
          <p:spPr>
            <a:xfrm>
              <a:off x="4003565" y="1997042"/>
              <a:ext cx="70268" cy="142948"/>
            </a:xfrm>
            <a:custGeom>
              <a:avLst/>
              <a:gdLst>
                <a:gd name="connsiteX0" fmla="*/ 69960 w 70268"/>
                <a:gd name="connsiteY0" fmla="*/ 33 h 142948"/>
                <a:gd name="connsiteX1" fmla="*/ 44560 w 70268"/>
                <a:gd name="connsiteY1" fmla="*/ 63533 h 142948"/>
                <a:gd name="connsiteX2" fmla="*/ 31860 w 70268"/>
                <a:gd name="connsiteY2" fmla="*/ 120683 h 142948"/>
                <a:gd name="connsiteX3" fmla="*/ 54085 w 70268"/>
                <a:gd name="connsiteY3" fmla="*/ 66708 h 142948"/>
                <a:gd name="connsiteX4" fmla="*/ 38210 w 70268"/>
                <a:gd name="connsiteY4" fmla="*/ 142908 h 142948"/>
                <a:gd name="connsiteX5" fmla="*/ 35035 w 70268"/>
                <a:gd name="connsiteY5" fmla="*/ 76233 h 142948"/>
                <a:gd name="connsiteX6" fmla="*/ 110 w 70268"/>
                <a:gd name="connsiteY6" fmla="*/ 3208 h 142948"/>
                <a:gd name="connsiteX7" fmla="*/ 25510 w 70268"/>
                <a:gd name="connsiteY7" fmla="*/ 54008 h 142948"/>
                <a:gd name="connsiteX8" fmla="*/ 69960 w 70268"/>
                <a:gd name="connsiteY8" fmla="*/ 33 h 14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268" h="142948">
                  <a:moveTo>
                    <a:pt x="69960" y="33"/>
                  </a:moveTo>
                  <a:cubicBezTo>
                    <a:pt x="73135" y="1620"/>
                    <a:pt x="50910" y="43425"/>
                    <a:pt x="44560" y="63533"/>
                  </a:cubicBezTo>
                  <a:cubicBezTo>
                    <a:pt x="38210" y="83641"/>
                    <a:pt x="30273" y="120154"/>
                    <a:pt x="31860" y="120683"/>
                  </a:cubicBezTo>
                  <a:cubicBezTo>
                    <a:pt x="33447" y="121212"/>
                    <a:pt x="53027" y="63004"/>
                    <a:pt x="54085" y="66708"/>
                  </a:cubicBezTo>
                  <a:cubicBezTo>
                    <a:pt x="55143" y="70412"/>
                    <a:pt x="41385" y="141321"/>
                    <a:pt x="38210" y="142908"/>
                  </a:cubicBezTo>
                  <a:cubicBezTo>
                    <a:pt x="35035" y="144495"/>
                    <a:pt x="41385" y="99516"/>
                    <a:pt x="35035" y="76233"/>
                  </a:cubicBezTo>
                  <a:cubicBezTo>
                    <a:pt x="28685" y="52950"/>
                    <a:pt x="1697" y="6912"/>
                    <a:pt x="110" y="3208"/>
                  </a:cubicBezTo>
                  <a:cubicBezTo>
                    <a:pt x="-1477" y="-496"/>
                    <a:pt x="14398" y="54537"/>
                    <a:pt x="25510" y="54008"/>
                  </a:cubicBezTo>
                  <a:cubicBezTo>
                    <a:pt x="36622" y="53479"/>
                    <a:pt x="66785" y="-1554"/>
                    <a:pt x="69960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2547BCA6-18B8-9D38-1F0A-D43990769437}"/>
                </a:ext>
              </a:extLst>
            </p:cNvPr>
            <p:cNvSpPr/>
            <p:nvPr/>
          </p:nvSpPr>
          <p:spPr>
            <a:xfrm>
              <a:off x="3654283" y="2256825"/>
              <a:ext cx="124227" cy="112303"/>
            </a:xfrm>
            <a:custGeom>
              <a:avLst/>
              <a:gdLst>
                <a:gd name="connsiteX0" fmla="*/ 123967 w 124227"/>
                <a:gd name="connsiteY0" fmla="*/ 600 h 112303"/>
                <a:gd name="connsiteX1" fmla="*/ 25542 w 124227"/>
                <a:gd name="connsiteY1" fmla="*/ 57750 h 112303"/>
                <a:gd name="connsiteX2" fmla="*/ 57292 w 124227"/>
                <a:gd name="connsiteY2" fmla="*/ 29175 h 112303"/>
                <a:gd name="connsiteX3" fmla="*/ 142 w 124227"/>
                <a:gd name="connsiteY3" fmla="*/ 111725 h 112303"/>
                <a:gd name="connsiteX4" fmla="*/ 41417 w 124227"/>
                <a:gd name="connsiteY4" fmla="*/ 64100 h 112303"/>
                <a:gd name="connsiteX5" fmla="*/ 54117 w 124227"/>
                <a:gd name="connsiteY5" fmla="*/ 29175 h 112303"/>
                <a:gd name="connsiteX6" fmla="*/ 123967 w 124227"/>
                <a:gd name="connsiteY6" fmla="*/ 600 h 11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27" h="112303">
                  <a:moveTo>
                    <a:pt x="123967" y="600"/>
                  </a:moveTo>
                  <a:cubicBezTo>
                    <a:pt x="119205" y="5362"/>
                    <a:pt x="36654" y="52988"/>
                    <a:pt x="25542" y="57750"/>
                  </a:cubicBezTo>
                  <a:cubicBezTo>
                    <a:pt x="14430" y="62512"/>
                    <a:pt x="61525" y="20179"/>
                    <a:pt x="57292" y="29175"/>
                  </a:cubicBezTo>
                  <a:cubicBezTo>
                    <a:pt x="53059" y="38171"/>
                    <a:pt x="2788" y="105904"/>
                    <a:pt x="142" y="111725"/>
                  </a:cubicBezTo>
                  <a:cubicBezTo>
                    <a:pt x="-2504" y="117546"/>
                    <a:pt x="32421" y="77858"/>
                    <a:pt x="41417" y="64100"/>
                  </a:cubicBezTo>
                  <a:cubicBezTo>
                    <a:pt x="50413" y="50342"/>
                    <a:pt x="41417" y="37642"/>
                    <a:pt x="54117" y="29175"/>
                  </a:cubicBezTo>
                  <a:cubicBezTo>
                    <a:pt x="66817" y="20708"/>
                    <a:pt x="128729" y="-4162"/>
                    <a:pt x="123967" y="6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0E7EABEE-A988-F8CF-1293-E6625B2DF85D}"/>
                </a:ext>
              </a:extLst>
            </p:cNvPr>
            <p:cNvSpPr/>
            <p:nvPr/>
          </p:nvSpPr>
          <p:spPr>
            <a:xfrm>
              <a:off x="3685110" y="2358994"/>
              <a:ext cx="132817" cy="6450"/>
            </a:xfrm>
            <a:custGeom>
              <a:avLst/>
              <a:gdLst>
                <a:gd name="connsiteX0" fmla="*/ 131240 w 132817"/>
                <a:gd name="connsiteY0" fmla="*/ 3206 h 6450"/>
                <a:gd name="connsiteX1" fmla="*/ 1065 w 132817"/>
                <a:gd name="connsiteY1" fmla="*/ 6381 h 6450"/>
                <a:gd name="connsiteX2" fmla="*/ 70915 w 132817"/>
                <a:gd name="connsiteY2" fmla="*/ 31 h 6450"/>
                <a:gd name="connsiteX3" fmla="*/ 131240 w 132817"/>
                <a:gd name="connsiteY3" fmla="*/ 3206 h 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17" h="6450">
                  <a:moveTo>
                    <a:pt x="131240" y="3206"/>
                  </a:moveTo>
                  <a:cubicBezTo>
                    <a:pt x="119598" y="4264"/>
                    <a:pt x="11119" y="6910"/>
                    <a:pt x="1065" y="6381"/>
                  </a:cubicBezTo>
                  <a:cubicBezTo>
                    <a:pt x="-8989" y="5852"/>
                    <a:pt x="55040" y="-498"/>
                    <a:pt x="70915" y="31"/>
                  </a:cubicBezTo>
                  <a:cubicBezTo>
                    <a:pt x="86790" y="560"/>
                    <a:pt x="142882" y="2148"/>
                    <a:pt x="131240" y="3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096B4421-87C5-06E6-4A15-DD808FC5AD0E}"/>
                </a:ext>
              </a:extLst>
            </p:cNvPr>
            <p:cNvSpPr/>
            <p:nvPr/>
          </p:nvSpPr>
          <p:spPr>
            <a:xfrm>
              <a:off x="3631568" y="2351938"/>
              <a:ext cx="64280" cy="147910"/>
            </a:xfrm>
            <a:custGeom>
              <a:avLst/>
              <a:gdLst>
                <a:gd name="connsiteX0" fmla="*/ 64132 w 64280"/>
                <a:gd name="connsiteY0" fmla="*/ 737 h 147910"/>
                <a:gd name="connsiteX1" fmla="*/ 22857 w 64280"/>
                <a:gd name="connsiteY1" fmla="*/ 61062 h 147910"/>
                <a:gd name="connsiteX2" fmla="*/ 632 w 64280"/>
                <a:gd name="connsiteY2" fmla="*/ 146787 h 147910"/>
                <a:gd name="connsiteX3" fmla="*/ 6982 w 64280"/>
                <a:gd name="connsiteY3" fmla="*/ 102337 h 147910"/>
                <a:gd name="connsiteX4" fmla="*/ 64132 w 64280"/>
                <a:gd name="connsiteY4" fmla="*/ 737 h 14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80" h="147910">
                  <a:moveTo>
                    <a:pt x="64132" y="737"/>
                  </a:moveTo>
                  <a:cubicBezTo>
                    <a:pt x="66778" y="-6142"/>
                    <a:pt x="33440" y="36720"/>
                    <a:pt x="22857" y="61062"/>
                  </a:cubicBezTo>
                  <a:cubicBezTo>
                    <a:pt x="12274" y="85404"/>
                    <a:pt x="3278" y="139908"/>
                    <a:pt x="632" y="146787"/>
                  </a:cubicBezTo>
                  <a:cubicBezTo>
                    <a:pt x="-2014" y="153666"/>
                    <a:pt x="4336" y="127737"/>
                    <a:pt x="6982" y="102337"/>
                  </a:cubicBezTo>
                  <a:cubicBezTo>
                    <a:pt x="9628" y="76937"/>
                    <a:pt x="61486" y="7616"/>
                    <a:pt x="64132" y="7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2FA83570-6B6A-112F-A454-DB52A89E2188}"/>
                </a:ext>
              </a:extLst>
            </p:cNvPr>
            <p:cNvSpPr/>
            <p:nvPr/>
          </p:nvSpPr>
          <p:spPr>
            <a:xfrm>
              <a:off x="3492441" y="2403154"/>
              <a:ext cx="34984" cy="413040"/>
            </a:xfrm>
            <a:custGeom>
              <a:avLst/>
              <a:gdLst>
                <a:gd name="connsiteX0" fmla="*/ 34984 w 34984"/>
                <a:gd name="connsiteY0" fmla="*/ 321 h 413040"/>
                <a:gd name="connsiteX1" fmla="*/ 3234 w 34984"/>
                <a:gd name="connsiteY1" fmla="*/ 247971 h 413040"/>
                <a:gd name="connsiteX2" fmla="*/ 3234 w 34984"/>
                <a:gd name="connsiteY2" fmla="*/ 197171 h 413040"/>
                <a:gd name="connsiteX3" fmla="*/ 59 w 34984"/>
                <a:gd name="connsiteY3" fmla="*/ 406721 h 413040"/>
                <a:gd name="connsiteX4" fmla="*/ 6409 w 34984"/>
                <a:gd name="connsiteY4" fmla="*/ 340046 h 413040"/>
                <a:gd name="connsiteX5" fmla="*/ 3234 w 34984"/>
                <a:gd name="connsiteY5" fmla="*/ 152721 h 413040"/>
                <a:gd name="connsiteX6" fmla="*/ 3234 w 34984"/>
                <a:gd name="connsiteY6" fmla="*/ 193996 h 413040"/>
                <a:gd name="connsiteX7" fmla="*/ 34984 w 34984"/>
                <a:gd name="connsiteY7" fmla="*/ 321 h 41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84" h="413040">
                  <a:moveTo>
                    <a:pt x="34984" y="321"/>
                  </a:moveTo>
                  <a:cubicBezTo>
                    <a:pt x="34984" y="9317"/>
                    <a:pt x="8526" y="215163"/>
                    <a:pt x="3234" y="247971"/>
                  </a:cubicBezTo>
                  <a:cubicBezTo>
                    <a:pt x="-2058" y="280779"/>
                    <a:pt x="3763" y="170713"/>
                    <a:pt x="3234" y="197171"/>
                  </a:cubicBezTo>
                  <a:cubicBezTo>
                    <a:pt x="2705" y="223629"/>
                    <a:pt x="-470" y="382909"/>
                    <a:pt x="59" y="406721"/>
                  </a:cubicBezTo>
                  <a:cubicBezTo>
                    <a:pt x="588" y="430533"/>
                    <a:pt x="5880" y="382379"/>
                    <a:pt x="6409" y="340046"/>
                  </a:cubicBezTo>
                  <a:cubicBezTo>
                    <a:pt x="6938" y="297713"/>
                    <a:pt x="3763" y="177063"/>
                    <a:pt x="3234" y="152721"/>
                  </a:cubicBezTo>
                  <a:cubicBezTo>
                    <a:pt x="2705" y="128379"/>
                    <a:pt x="-2587" y="214104"/>
                    <a:pt x="3234" y="193996"/>
                  </a:cubicBezTo>
                  <a:cubicBezTo>
                    <a:pt x="9055" y="173888"/>
                    <a:pt x="34984" y="-8675"/>
                    <a:pt x="34984" y="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19CE3F41-16FF-CFE5-56E6-5675AD334AC8}"/>
                </a:ext>
              </a:extLst>
            </p:cNvPr>
            <p:cNvSpPr/>
            <p:nvPr/>
          </p:nvSpPr>
          <p:spPr>
            <a:xfrm>
              <a:off x="3743141" y="2035161"/>
              <a:ext cx="175726" cy="98534"/>
            </a:xfrm>
            <a:custGeom>
              <a:avLst/>
              <a:gdLst>
                <a:gd name="connsiteX0" fmla="*/ 184 w 175726"/>
                <a:gd name="connsiteY0" fmla="*/ 14 h 98534"/>
                <a:gd name="connsiteX1" fmla="*/ 104959 w 175726"/>
                <a:gd name="connsiteY1" fmla="*/ 60339 h 98534"/>
                <a:gd name="connsiteX2" fmla="*/ 101784 w 175726"/>
                <a:gd name="connsiteY2" fmla="*/ 34939 h 98534"/>
                <a:gd name="connsiteX3" fmla="*/ 155759 w 175726"/>
                <a:gd name="connsiteY3" fmla="*/ 57164 h 98534"/>
                <a:gd name="connsiteX4" fmla="*/ 174809 w 175726"/>
                <a:gd name="connsiteY4" fmla="*/ 60339 h 98534"/>
                <a:gd name="connsiteX5" fmla="*/ 130359 w 175726"/>
                <a:gd name="connsiteY5" fmla="*/ 47639 h 98534"/>
                <a:gd name="connsiteX6" fmla="*/ 95434 w 175726"/>
                <a:gd name="connsiteY6" fmla="*/ 57164 h 98534"/>
                <a:gd name="connsiteX7" fmla="*/ 104959 w 175726"/>
                <a:gd name="connsiteY7" fmla="*/ 98439 h 98534"/>
                <a:gd name="connsiteX8" fmla="*/ 79559 w 175726"/>
                <a:gd name="connsiteY8" fmla="*/ 66689 h 98534"/>
                <a:gd name="connsiteX9" fmla="*/ 184 w 175726"/>
                <a:gd name="connsiteY9" fmla="*/ 14 h 98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726" h="98534">
                  <a:moveTo>
                    <a:pt x="184" y="14"/>
                  </a:moveTo>
                  <a:cubicBezTo>
                    <a:pt x="4417" y="-1044"/>
                    <a:pt x="88026" y="54518"/>
                    <a:pt x="104959" y="60339"/>
                  </a:cubicBezTo>
                  <a:cubicBezTo>
                    <a:pt x="121892" y="66160"/>
                    <a:pt x="93317" y="35468"/>
                    <a:pt x="101784" y="34939"/>
                  </a:cubicBezTo>
                  <a:cubicBezTo>
                    <a:pt x="110251" y="34410"/>
                    <a:pt x="155759" y="57164"/>
                    <a:pt x="155759" y="57164"/>
                  </a:cubicBezTo>
                  <a:cubicBezTo>
                    <a:pt x="167930" y="61397"/>
                    <a:pt x="179042" y="61926"/>
                    <a:pt x="174809" y="60339"/>
                  </a:cubicBezTo>
                  <a:cubicBezTo>
                    <a:pt x="170576" y="58752"/>
                    <a:pt x="143588" y="48168"/>
                    <a:pt x="130359" y="47639"/>
                  </a:cubicBezTo>
                  <a:cubicBezTo>
                    <a:pt x="117130" y="47110"/>
                    <a:pt x="99667" y="48697"/>
                    <a:pt x="95434" y="57164"/>
                  </a:cubicBezTo>
                  <a:cubicBezTo>
                    <a:pt x="91201" y="65631"/>
                    <a:pt x="107605" y="96852"/>
                    <a:pt x="104959" y="98439"/>
                  </a:cubicBezTo>
                  <a:cubicBezTo>
                    <a:pt x="102313" y="100027"/>
                    <a:pt x="93317" y="81506"/>
                    <a:pt x="79559" y="66689"/>
                  </a:cubicBezTo>
                  <a:cubicBezTo>
                    <a:pt x="65801" y="51872"/>
                    <a:pt x="-4049" y="1072"/>
                    <a:pt x="184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64C68FFE-8035-6DF4-B7B1-57D8790ABDB3}"/>
                </a:ext>
              </a:extLst>
            </p:cNvPr>
            <p:cNvSpPr/>
            <p:nvPr/>
          </p:nvSpPr>
          <p:spPr>
            <a:xfrm>
              <a:off x="3693651" y="2717797"/>
              <a:ext cx="164440" cy="116358"/>
            </a:xfrm>
            <a:custGeom>
              <a:avLst/>
              <a:gdLst>
                <a:gd name="connsiteX0" fmla="*/ 163974 w 164440"/>
                <a:gd name="connsiteY0" fmla="*/ 15878 h 116358"/>
                <a:gd name="connsiteX1" fmla="*/ 5224 w 164440"/>
                <a:gd name="connsiteY1" fmla="*/ 114303 h 116358"/>
                <a:gd name="connsiteX2" fmla="*/ 43324 w 164440"/>
                <a:gd name="connsiteY2" fmla="*/ 76203 h 116358"/>
                <a:gd name="connsiteX3" fmla="*/ 94124 w 164440"/>
                <a:gd name="connsiteY3" fmla="*/ 3 h 116358"/>
                <a:gd name="connsiteX4" fmla="*/ 56024 w 164440"/>
                <a:gd name="connsiteY4" fmla="*/ 79378 h 116358"/>
                <a:gd name="connsiteX5" fmla="*/ 163974 w 164440"/>
                <a:gd name="connsiteY5" fmla="*/ 15878 h 11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440" h="116358">
                  <a:moveTo>
                    <a:pt x="163974" y="15878"/>
                  </a:moveTo>
                  <a:cubicBezTo>
                    <a:pt x="155507" y="21699"/>
                    <a:pt x="25332" y="104249"/>
                    <a:pt x="5224" y="114303"/>
                  </a:cubicBezTo>
                  <a:cubicBezTo>
                    <a:pt x="-14884" y="124357"/>
                    <a:pt x="28507" y="95253"/>
                    <a:pt x="43324" y="76203"/>
                  </a:cubicBezTo>
                  <a:cubicBezTo>
                    <a:pt x="58141" y="57153"/>
                    <a:pt x="92007" y="-526"/>
                    <a:pt x="94124" y="3"/>
                  </a:cubicBezTo>
                  <a:cubicBezTo>
                    <a:pt x="96241" y="532"/>
                    <a:pt x="49145" y="71970"/>
                    <a:pt x="56024" y="79378"/>
                  </a:cubicBezTo>
                  <a:cubicBezTo>
                    <a:pt x="62903" y="86786"/>
                    <a:pt x="172441" y="10057"/>
                    <a:pt x="163974" y="158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3E389325-0328-B23D-C9C9-0E85FC048B7C}"/>
                </a:ext>
              </a:extLst>
            </p:cNvPr>
            <p:cNvSpPr/>
            <p:nvPr/>
          </p:nvSpPr>
          <p:spPr>
            <a:xfrm>
              <a:off x="3905203" y="2107619"/>
              <a:ext cx="82645" cy="124463"/>
            </a:xfrm>
            <a:custGeom>
              <a:avLst/>
              <a:gdLst>
                <a:gd name="connsiteX0" fmla="*/ 82597 w 82645"/>
                <a:gd name="connsiteY0" fmla="*/ 581 h 124463"/>
                <a:gd name="connsiteX1" fmla="*/ 28622 w 82645"/>
                <a:gd name="connsiteY1" fmla="*/ 70431 h 124463"/>
                <a:gd name="connsiteX2" fmla="*/ 47 w 82645"/>
                <a:gd name="connsiteY2" fmla="*/ 124406 h 124463"/>
                <a:gd name="connsiteX3" fmla="*/ 22272 w 82645"/>
                <a:gd name="connsiteY3" fmla="*/ 79956 h 124463"/>
                <a:gd name="connsiteX4" fmla="*/ 38147 w 82645"/>
                <a:gd name="connsiteY4" fmla="*/ 38681 h 124463"/>
                <a:gd name="connsiteX5" fmla="*/ 82597 w 82645"/>
                <a:gd name="connsiteY5" fmla="*/ 581 h 12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5" h="124463">
                  <a:moveTo>
                    <a:pt x="82597" y="581"/>
                  </a:moveTo>
                  <a:cubicBezTo>
                    <a:pt x="81010" y="5873"/>
                    <a:pt x="42380" y="49793"/>
                    <a:pt x="28622" y="70431"/>
                  </a:cubicBezTo>
                  <a:cubicBezTo>
                    <a:pt x="14864" y="91069"/>
                    <a:pt x="1105" y="122818"/>
                    <a:pt x="47" y="124406"/>
                  </a:cubicBezTo>
                  <a:cubicBezTo>
                    <a:pt x="-1011" y="125994"/>
                    <a:pt x="15922" y="94244"/>
                    <a:pt x="22272" y="79956"/>
                  </a:cubicBezTo>
                  <a:cubicBezTo>
                    <a:pt x="28622" y="65668"/>
                    <a:pt x="30209" y="49794"/>
                    <a:pt x="38147" y="38681"/>
                  </a:cubicBezTo>
                  <a:cubicBezTo>
                    <a:pt x="46084" y="27569"/>
                    <a:pt x="84184" y="-4711"/>
                    <a:pt x="82597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F61E5346-B55C-2A91-15E1-30932D9EE34D}"/>
                </a:ext>
              </a:extLst>
            </p:cNvPr>
            <p:cNvSpPr/>
            <p:nvPr/>
          </p:nvSpPr>
          <p:spPr>
            <a:xfrm>
              <a:off x="4079443" y="2095487"/>
              <a:ext cx="57587" cy="222411"/>
            </a:xfrm>
            <a:custGeom>
              <a:avLst/>
              <a:gdLst>
                <a:gd name="connsiteX0" fmla="*/ 432 w 57587"/>
                <a:gd name="connsiteY0" fmla="*/ 13 h 222411"/>
                <a:gd name="connsiteX1" fmla="*/ 3607 w 57587"/>
                <a:gd name="connsiteY1" fmla="*/ 155588 h 222411"/>
                <a:gd name="connsiteX2" fmla="*/ 9957 w 57587"/>
                <a:gd name="connsiteY2" fmla="*/ 222263 h 222411"/>
                <a:gd name="connsiteX3" fmla="*/ 9957 w 57587"/>
                <a:gd name="connsiteY3" fmla="*/ 171463 h 222411"/>
                <a:gd name="connsiteX4" fmla="*/ 57582 w 57587"/>
                <a:gd name="connsiteY4" fmla="*/ 101613 h 222411"/>
                <a:gd name="connsiteX5" fmla="*/ 13132 w 57587"/>
                <a:gd name="connsiteY5" fmla="*/ 146063 h 222411"/>
                <a:gd name="connsiteX6" fmla="*/ 432 w 57587"/>
                <a:gd name="connsiteY6" fmla="*/ 13 h 22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87" h="222411">
                  <a:moveTo>
                    <a:pt x="432" y="13"/>
                  </a:moveTo>
                  <a:cubicBezTo>
                    <a:pt x="-1155" y="1600"/>
                    <a:pt x="2020" y="118546"/>
                    <a:pt x="3607" y="155588"/>
                  </a:cubicBezTo>
                  <a:cubicBezTo>
                    <a:pt x="5195" y="192630"/>
                    <a:pt x="8899" y="219617"/>
                    <a:pt x="9957" y="222263"/>
                  </a:cubicBezTo>
                  <a:cubicBezTo>
                    <a:pt x="11015" y="224909"/>
                    <a:pt x="2020" y="191571"/>
                    <a:pt x="9957" y="171463"/>
                  </a:cubicBezTo>
                  <a:cubicBezTo>
                    <a:pt x="17894" y="151355"/>
                    <a:pt x="57053" y="105846"/>
                    <a:pt x="57582" y="101613"/>
                  </a:cubicBezTo>
                  <a:cubicBezTo>
                    <a:pt x="58111" y="97380"/>
                    <a:pt x="20011" y="158234"/>
                    <a:pt x="13132" y="146063"/>
                  </a:cubicBezTo>
                  <a:cubicBezTo>
                    <a:pt x="6253" y="133892"/>
                    <a:pt x="2019" y="-1574"/>
                    <a:pt x="432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0B364D7B-8DD2-1784-5F3B-15BC7ECA87DE}"/>
                </a:ext>
              </a:extLst>
            </p:cNvPr>
            <p:cNvSpPr/>
            <p:nvPr/>
          </p:nvSpPr>
          <p:spPr>
            <a:xfrm>
              <a:off x="3628419" y="2180012"/>
              <a:ext cx="224149" cy="105990"/>
            </a:xfrm>
            <a:custGeom>
              <a:avLst/>
              <a:gdLst>
                <a:gd name="connsiteX0" fmla="*/ 606 w 224149"/>
                <a:gd name="connsiteY0" fmla="*/ 105988 h 105990"/>
                <a:gd name="connsiteX1" fmla="*/ 99031 w 224149"/>
                <a:gd name="connsiteY1" fmla="*/ 10738 h 105990"/>
                <a:gd name="connsiteX2" fmla="*/ 146656 w 224149"/>
                <a:gd name="connsiteY2" fmla="*/ 13913 h 105990"/>
                <a:gd name="connsiteX3" fmla="*/ 140306 w 224149"/>
                <a:gd name="connsiteY3" fmla="*/ 1213 h 105990"/>
                <a:gd name="connsiteX4" fmla="*/ 222856 w 224149"/>
                <a:gd name="connsiteY4" fmla="*/ 48838 h 105990"/>
                <a:gd name="connsiteX5" fmla="*/ 187931 w 224149"/>
                <a:gd name="connsiteY5" fmla="*/ 13913 h 105990"/>
                <a:gd name="connsiteX6" fmla="*/ 149831 w 224149"/>
                <a:gd name="connsiteY6" fmla="*/ 13913 h 105990"/>
                <a:gd name="connsiteX7" fmla="*/ 606 w 224149"/>
                <a:gd name="connsiteY7" fmla="*/ 105988 h 10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149" h="105990">
                  <a:moveTo>
                    <a:pt x="606" y="105988"/>
                  </a:moveTo>
                  <a:cubicBezTo>
                    <a:pt x="-7861" y="105459"/>
                    <a:pt x="74689" y="26084"/>
                    <a:pt x="99031" y="10738"/>
                  </a:cubicBezTo>
                  <a:cubicBezTo>
                    <a:pt x="123373" y="-4608"/>
                    <a:pt x="146656" y="13913"/>
                    <a:pt x="146656" y="13913"/>
                  </a:cubicBezTo>
                  <a:cubicBezTo>
                    <a:pt x="153535" y="12326"/>
                    <a:pt x="127606" y="-4608"/>
                    <a:pt x="140306" y="1213"/>
                  </a:cubicBezTo>
                  <a:cubicBezTo>
                    <a:pt x="153006" y="7034"/>
                    <a:pt x="214919" y="46721"/>
                    <a:pt x="222856" y="48838"/>
                  </a:cubicBezTo>
                  <a:cubicBezTo>
                    <a:pt x="230793" y="50955"/>
                    <a:pt x="200102" y="19734"/>
                    <a:pt x="187931" y="13913"/>
                  </a:cubicBezTo>
                  <a:cubicBezTo>
                    <a:pt x="175760" y="8092"/>
                    <a:pt x="177348" y="4388"/>
                    <a:pt x="149831" y="13913"/>
                  </a:cubicBezTo>
                  <a:cubicBezTo>
                    <a:pt x="122314" y="23438"/>
                    <a:pt x="9073" y="106517"/>
                    <a:pt x="606" y="1059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E6DC5B8C-E583-2EBB-CF00-FE1493976127}"/>
                </a:ext>
              </a:extLst>
            </p:cNvPr>
            <p:cNvSpPr/>
            <p:nvPr/>
          </p:nvSpPr>
          <p:spPr>
            <a:xfrm>
              <a:off x="3704829" y="2139950"/>
              <a:ext cx="191194" cy="85964"/>
            </a:xfrm>
            <a:custGeom>
              <a:avLst/>
              <a:gdLst>
                <a:gd name="connsiteX0" fmla="*/ 396 w 191194"/>
                <a:gd name="connsiteY0" fmla="*/ 28575 h 85964"/>
                <a:gd name="connsiteX1" fmla="*/ 76596 w 191194"/>
                <a:gd name="connsiteY1" fmla="*/ 12700 h 85964"/>
                <a:gd name="connsiteX2" fmla="*/ 133746 w 191194"/>
                <a:gd name="connsiteY2" fmla="*/ 31750 h 85964"/>
                <a:gd name="connsiteX3" fmla="*/ 127396 w 191194"/>
                <a:gd name="connsiteY3" fmla="*/ 12700 h 85964"/>
                <a:gd name="connsiteX4" fmla="*/ 190896 w 191194"/>
                <a:gd name="connsiteY4" fmla="*/ 85725 h 85964"/>
                <a:gd name="connsiteX5" fmla="*/ 149621 w 191194"/>
                <a:gd name="connsiteY5" fmla="*/ 34925 h 85964"/>
                <a:gd name="connsiteX6" fmla="*/ 111521 w 191194"/>
                <a:gd name="connsiteY6" fmla="*/ 0 h 85964"/>
                <a:gd name="connsiteX7" fmla="*/ 396 w 191194"/>
                <a:gd name="connsiteY7" fmla="*/ 28575 h 8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194" h="85964">
                  <a:moveTo>
                    <a:pt x="396" y="28575"/>
                  </a:moveTo>
                  <a:cubicBezTo>
                    <a:pt x="-5425" y="30692"/>
                    <a:pt x="54371" y="12171"/>
                    <a:pt x="76596" y="12700"/>
                  </a:cubicBezTo>
                  <a:cubicBezTo>
                    <a:pt x="98821" y="13229"/>
                    <a:pt x="133746" y="31750"/>
                    <a:pt x="133746" y="31750"/>
                  </a:cubicBezTo>
                  <a:cubicBezTo>
                    <a:pt x="142213" y="31750"/>
                    <a:pt x="117871" y="3704"/>
                    <a:pt x="127396" y="12700"/>
                  </a:cubicBezTo>
                  <a:cubicBezTo>
                    <a:pt x="136921" y="21696"/>
                    <a:pt x="187192" y="82021"/>
                    <a:pt x="190896" y="85725"/>
                  </a:cubicBezTo>
                  <a:cubicBezTo>
                    <a:pt x="194600" y="89429"/>
                    <a:pt x="162850" y="49213"/>
                    <a:pt x="149621" y="34925"/>
                  </a:cubicBezTo>
                  <a:cubicBezTo>
                    <a:pt x="136392" y="20637"/>
                    <a:pt x="134804" y="0"/>
                    <a:pt x="111521" y="0"/>
                  </a:cubicBezTo>
                  <a:cubicBezTo>
                    <a:pt x="88238" y="0"/>
                    <a:pt x="6217" y="26458"/>
                    <a:pt x="396" y="285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E1C65382-BCA5-BE81-CA8A-F73521345504}"/>
                </a:ext>
              </a:extLst>
            </p:cNvPr>
            <p:cNvSpPr/>
            <p:nvPr/>
          </p:nvSpPr>
          <p:spPr>
            <a:xfrm>
              <a:off x="3638547" y="2130418"/>
              <a:ext cx="130184" cy="130185"/>
            </a:xfrm>
            <a:custGeom>
              <a:avLst/>
              <a:gdLst>
                <a:gd name="connsiteX0" fmla="*/ 3 w 130184"/>
                <a:gd name="connsiteY0" fmla="*/ 130182 h 130185"/>
                <a:gd name="connsiteX1" fmla="*/ 76203 w 130184"/>
                <a:gd name="connsiteY1" fmla="*/ 50807 h 130185"/>
                <a:gd name="connsiteX2" fmla="*/ 130178 w 130184"/>
                <a:gd name="connsiteY2" fmla="*/ 7 h 130185"/>
                <a:gd name="connsiteX3" fmla="*/ 73028 w 130184"/>
                <a:gd name="connsiteY3" fmla="*/ 47632 h 130185"/>
                <a:gd name="connsiteX4" fmla="*/ 3 w 130184"/>
                <a:gd name="connsiteY4" fmla="*/ 130182 h 13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84" h="130185">
                  <a:moveTo>
                    <a:pt x="3" y="130182"/>
                  </a:moveTo>
                  <a:cubicBezTo>
                    <a:pt x="532" y="130711"/>
                    <a:pt x="54507" y="72503"/>
                    <a:pt x="76203" y="50807"/>
                  </a:cubicBezTo>
                  <a:cubicBezTo>
                    <a:pt x="97899" y="29111"/>
                    <a:pt x="130707" y="536"/>
                    <a:pt x="130178" y="7"/>
                  </a:cubicBezTo>
                  <a:cubicBezTo>
                    <a:pt x="129649" y="-522"/>
                    <a:pt x="91020" y="27524"/>
                    <a:pt x="73028" y="47632"/>
                  </a:cubicBezTo>
                  <a:cubicBezTo>
                    <a:pt x="55036" y="67740"/>
                    <a:pt x="-526" y="129653"/>
                    <a:pt x="3" y="130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0A4A5F83-C6C7-42D7-85A0-1FFCAE0EEAC4}"/>
                </a:ext>
              </a:extLst>
            </p:cNvPr>
            <p:cNvSpPr/>
            <p:nvPr/>
          </p:nvSpPr>
          <p:spPr>
            <a:xfrm>
              <a:off x="3625693" y="3409947"/>
              <a:ext cx="693288" cy="311155"/>
            </a:xfrm>
            <a:custGeom>
              <a:avLst/>
              <a:gdLst>
                <a:gd name="connsiteX0" fmla="*/ 692307 w 693288"/>
                <a:gd name="connsiteY0" fmla="*/ 3 h 311155"/>
                <a:gd name="connsiteX1" fmla="*/ 539907 w 693288"/>
                <a:gd name="connsiteY1" fmla="*/ 98428 h 311155"/>
                <a:gd name="connsiteX2" fmla="*/ 384332 w 693288"/>
                <a:gd name="connsiteY2" fmla="*/ 215903 h 311155"/>
                <a:gd name="connsiteX3" fmla="*/ 485932 w 693288"/>
                <a:gd name="connsiteY3" fmla="*/ 111128 h 311155"/>
                <a:gd name="connsiteX4" fmla="*/ 295432 w 693288"/>
                <a:gd name="connsiteY4" fmla="*/ 238128 h 311155"/>
                <a:gd name="connsiteX5" fmla="*/ 276382 w 693288"/>
                <a:gd name="connsiteY5" fmla="*/ 247653 h 311155"/>
                <a:gd name="connsiteX6" fmla="*/ 279557 w 693288"/>
                <a:gd name="connsiteY6" fmla="*/ 228603 h 311155"/>
                <a:gd name="connsiteX7" fmla="*/ 146207 w 693288"/>
                <a:gd name="connsiteY7" fmla="*/ 225428 h 311155"/>
                <a:gd name="connsiteX8" fmla="*/ 157 w 693288"/>
                <a:gd name="connsiteY8" fmla="*/ 311153 h 311155"/>
                <a:gd name="connsiteX9" fmla="*/ 174782 w 693288"/>
                <a:gd name="connsiteY9" fmla="*/ 222253 h 311155"/>
                <a:gd name="connsiteX10" fmla="*/ 311307 w 693288"/>
                <a:gd name="connsiteY10" fmla="*/ 225428 h 311155"/>
                <a:gd name="connsiteX11" fmla="*/ 263682 w 693288"/>
                <a:gd name="connsiteY11" fmla="*/ 180978 h 311155"/>
                <a:gd name="connsiteX12" fmla="*/ 320832 w 693288"/>
                <a:gd name="connsiteY12" fmla="*/ 184153 h 311155"/>
                <a:gd name="connsiteX13" fmla="*/ 412907 w 693288"/>
                <a:gd name="connsiteY13" fmla="*/ 123828 h 311155"/>
                <a:gd name="connsiteX14" fmla="*/ 368457 w 693288"/>
                <a:gd name="connsiteY14" fmla="*/ 165103 h 311155"/>
                <a:gd name="connsiteX15" fmla="*/ 552607 w 693288"/>
                <a:gd name="connsiteY15" fmla="*/ 73028 h 311155"/>
                <a:gd name="connsiteX16" fmla="*/ 463707 w 693288"/>
                <a:gd name="connsiteY16" fmla="*/ 101603 h 311155"/>
                <a:gd name="connsiteX17" fmla="*/ 692307 w 693288"/>
                <a:gd name="connsiteY17" fmla="*/ 3 h 31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3288" h="311155">
                  <a:moveTo>
                    <a:pt x="692307" y="3"/>
                  </a:moveTo>
                  <a:cubicBezTo>
                    <a:pt x="705007" y="-526"/>
                    <a:pt x="591236" y="62445"/>
                    <a:pt x="539907" y="98428"/>
                  </a:cubicBezTo>
                  <a:cubicBezTo>
                    <a:pt x="488578" y="134411"/>
                    <a:pt x="393328" y="213786"/>
                    <a:pt x="384332" y="215903"/>
                  </a:cubicBezTo>
                  <a:cubicBezTo>
                    <a:pt x="375336" y="218020"/>
                    <a:pt x="500749" y="107424"/>
                    <a:pt x="485932" y="111128"/>
                  </a:cubicBezTo>
                  <a:cubicBezTo>
                    <a:pt x="471115" y="114832"/>
                    <a:pt x="330357" y="215374"/>
                    <a:pt x="295432" y="238128"/>
                  </a:cubicBezTo>
                  <a:cubicBezTo>
                    <a:pt x="260507" y="260882"/>
                    <a:pt x="279028" y="249241"/>
                    <a:pt x="276382" y="247653"/>
                  </a:cubicBezTo>
                  <a:cubicBezTo>
                    <a:pt x="273736" y="246066"/>
                    <a:pt x="301253" y="232307"/>
                    <a:pt x="279557" y="228603"/>
                  </a:cubicBezTo>
                  <a:cubicBezTo>
                    <a:pt x="257861" y="224899"/>
                    <a:pt x="192774" y="211670"/>
                    <a:pt x="146207" y="225428"/>
                  </a:cubicBezTo>
                  <a:cubicBezTo>
                    <a:pt x="99640" y="239186"/>
                    <a:pt x="-4606" y="311682"/>
                    <a:pt x="157" y="311153"/>
                  </a:cubicBezTo>
                  <a:cubicBezTo>
                    <a:pt x="4919" y="310624"/>
                    <a:pt x="122924" y="236540"/>
                    <a:pt x="174782" y="222253"/>
                  </a:cubicBezTo>
                  <a:cubicBezTo>
                    <a:pt x="226640" y="207966"/>
                    <a:pt x="296490" y="232307"/>
                    <a:pt x="311307" y="225428"/>
                  </a:cubicBezTo>
                  <a:cubicBezTo>
                    <a:pt x="326124" y="218549"/>
                    <a:pt x="262095" y="187857"/>
                    <a:pt x="263682" y="180978"/>
                  </a:cubicBezTo>
                  <a:cubicBezTo>
                    <a:pt x="265269" y="174099"/>
                    <a:pt x="295961" y="193678"/>
                    <a:pt x="320832" y="184153"/>
                  </a:cubicBezTo>
                  <a:cubicBezTo>
                    <a:pt x="345703" y="174628"/>
                    <a:pt x="404969" y="127003"/>
                    <a:pt x="412907" y="123828"/>
                  </a:cubicBezTo>
                  <a:cubicBezTo>
                    <a:pt x="420845" y="120653"/>
                    <a:pt x="345174" y="173570"/>
                    <a:pt x="368457" y="165103"/>
                  </a:cubicBezTo>
                  <a:cubicBezTo>
                    <a:pt x="391740" y="156636"/>
                    <a:pt x="536732" y="83611"/>
                    <a:pt x="552607" y="73028"/>
                  </a:cubicBezTo>
                  <a:cubicBezTo>
                    <a:pt x="568482" y="62445"/>
                    <a:pt x="438836" y="113245"/>
                    <a:pt x="463707" y="101603"/>
                  </a:cubicBezTo>
                  <a:cubicBezTo>
                    <a:pt x="488578" y="89961"/>
                    <a:pt x="679607" y="532"/>
                    <a:pt x="69230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6F9278D3-3409-A1E2-FF7F-159F164838C3}"/>
                </a:ext>
              </a:extLst>
            </p:cNvPr>
            <p:cNvSpPr/>
            <p:nvPr/>
          </p:nvSpPr>
          <p:spPr>
            <a:xfrm>
              <a:off x="3796933" y="3320940"/>
              <a:ext cx="533874" cy="289984"/>
            </a:xfrm>
            <a:custGeom>
              <a:avLst/>
              <a:gdLst>
                <a:gd name="connsiteX0" fmla="*/ 533767 w 533874"/>
                <a:gd name="connsiteY0" fmla="*/ 110 h 289984"/>
                <a:gd name="connsiteX1" fmla="*/ 263892 w 533874"/>
                <a:gd name="connsiteY1" fmla="*/ 146160 h 289984"/>
                <a:gd name="connsiteX2" fmla="*/ 367 w 533874"/>
                <a:gd name="connsiteY2" fmla="*/ 289035 h 289984"/>
                <a:gd name="connsiteX3" fmla="*/ 213092 w 533874"/>
                <a:gd name="connsiteY3" fmla="*/ 203310 h 289984"/>
                <a:gd name="connsiteX4" fmla="*/ 489317 w 533874"/>
                <a:gd name="connsiteY4" fmla="*/ 104885 h 289984"/>
                <a:gd name="connsiteX5" fmla="*/ 225792 w 533874"/>
                <a:gd name="connsiteY5" fmla="*/ 174735 h 289984"/>
                <a:gd name="connsiteX6" fmla="*/ 533767 w 533874"/>
                <a:gd name="connsiteY6" fmla="*/ 110 h 289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874" h="289984">
                  <a:moveTo>
                    <a:pt x="533767" y="110"/>
                  </a:moveTo>
                  <a:cubicBezTo>
                    <a:pt x="540117" y="-4652"/>
                    <a:pt x="263892" y="146160"/>
                    <a:pt x="263892" y="146160"/>
                  </a:cubicBezTo>
                  <a:cubicBezTo>
                    <a:pt x="174992" y="194314"/>
                    <a:pt x="8834" y="279510"/>
                    <a:pt x="367" y="289035"/>
                  </a:cubicBezTo>
                  <a:cubicBezTo>
                    <a:pt x="-8100" y="298560"/>
                    <a:pt x="131600" y="234002"/>
                    <a:pt x="213092" y="203310"/>
                  </a:cubicBezTo>
                  <a:cubicBezTo>
                    <a:pt x="294584" y="172618"/>
                    <a:pt x="487200" y="109647"/>
                    <a:pt x="489317" y="104885"/>
                  </a:cubicBezTo>
                  <a:cubicBezTo>
                    <a:pt x="491434" y="100123"/>
                    <a:pt x="219442" y="186906"/>
                    <a:pt x="225792" y="174735"/>
                  </a:cubicBezTo>
                  <a:cubicBezTo>
                    <a:pt x="232142" y="162564"/>
                    <a:pt x="527417" y="4872"/>
                    <a:pt x="533767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94DF875A-0EB7-D5F8-397E-A60985BF0FDC}"/>
                </a:ext>
              </a:extLst>
            </p:cNvPr>
            <p:cNvSpPr/>
            <p:nvPr/>
          </p:nvSpPr>
          <p:spPr>
            <a:xfrm>
              <a:off x="3841092" y="3281593"/>
              <a:ext cx="407621" cy="287889"/>
            </a:xfrm>
            <a:custGeom>
              <a:avLst/>
              <a:gdLst>
                <a:gd name="connsiteX0" fmla="*/ 407058 w 407621"/>
                <a:gd name="connsiteY0" fmla="*/ 1357 h 287889"/>
                <a:gd name="connsiteX1" fmla="*/ 165758 w 407621"/>
                <a:gd name="connsiteY1" fmla="*/ 150582 h 287889"/>
                <a:gd name="connsiteX2" fmla="*/ 658 w 407621"/>
                <a:gd name="connsiteY2" fmla="*/ 287107 h 287889"/>
                <a:gd name="connsiteX3" fmla="*/ 226083 w 407621"/>
                <a:gd name="connsiteY3" fmla="*/ 87082 h 287889"/>
                <a:gd name="connsiteX4" fmla="*/ 407058 w 407621"/>
                <a:gd name="connsiteY4" fmla="*/ 1357 h 28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621" h="287889">
                  <a:moveTo>
                    <a:pt x="407058" y="1357"/>
                  </a:moveTo>
                  <a:cubicBezTo>
                    <a:pt x="397004" y="11940"/>
                    <a:pt x="233491" y="102957"/>
                    <a:pt x="165758" y="150582"/>
                  </a:cubicBezTo>
                  <a:cubicBezTo>
                    <a:pt x="98025" y="198207"/>
                    <a:pt x="-9396" y="297690"/>
                    <a:pt x="658" y="287107"/>
                  </a:cubicBezTo>
                  <a:cubicBezTo>
                    <a:pt x="10712" y="276524"/>
                    <a:pt x="162054" y="129944"/>
                    <a:pt x="226083" y="87082"/>
                  </a:cubicBezTo>
                  <a:cubicBezTo>
                    <a:pt x="290112" y="44220"/>
                    <a:pt x="417112" y="-9226"/>
                    <a:pt x="407058" y="13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50E88707-31CE-6827-7D13-D26EE08D0978}"/>
                </a:ext>
              </a:extLst>
            </p:cNvPr>
            <p:cNvSpPr/>
            <p:nvPr/>
          </p:nvSpPr>
          <p:spPr>
            <a:xfrm>
              <a:off x="3641697" y="3735805"/>
              <a:ext cx="62741" cy="349657"/>
            </a:xfrm>
            <a:custGeom>
              <a:avLst/>
              <a:gdLst>
                <a:gd name="connsiteX0" fmla="*/ 15903 w 62741"/>
                <a:gd name="connsiteY0" fmla="*/ 1170 h 349657"/>
                <a:gd name="connsiteX1" fmla="*/ 9553 w 62741"/>
                <a:gd name="connsiteY1" fmla="*/ 188495 h 349657"/>
                <a:gd name="connsiteX2" fmla="*/ 57178 w 62741"/>
                <a:gd name="connsiteY2" fmla="*/ 344070 h 349657"/>
                <a:gd name="connsiteX3" fmla="*/ 57178 w 62741"/>
                <a:gd name="connsiteY3" fmla="*/ 305970 h 349657"/>
                <a:gd name="connsiteX4" fmla="*/ 15903 w 62741"/>
                <a:gd name="connsiteY4" fmla="*/ 217070 h 349657"/>
                <a:gd name="connsiteX5" fmla="*/ 28 w 62741"/>
                <a:gd name="connsiteY5" fmla="*/ 112295 h 349657"/>
                <a:gd name="connsiteX6" fmla="*/ 15903 w 62741"/>
                <a:gd name="connsiteY6" fmla="*/ 1170 h 34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741" h="349657">
                  <a:moveTo>
                    <a:pt x="15903" y="1170"/>
                  </a:moveTo>
                  <a:cubicBezTo>
                    <a:pt x="17490" y="13870"/>
                    <a:pt x="2674" y="131345"/>
                    <a:pt x="9553" y="188495"/>
                  </a:cubicBezTo>
                  <a:cubicBezTo>
                    <a:pt x="16432" y="245645"/>
                    <a:pt x="49240" y="324491"/>
                    <a:pt x="57178" y="344070"/>
                  </a:cubicBezTo>
                  <a:cubicBezTo>
                    <a:pt x="65116" y="363649"/>
                    <a:pt x="64057" y="327136"/>
                    <a:pt x="57178" y="305970"/>
                  </a:cubicBezTo>
                  <a:cubicBezTo>
                    <a:pt x="50299" y="284804"/>
                    <a:pt x="25428" y="249349"/>
                    <a:pt x="15903" y="217070"/>
                  </a:cubicBezTo>
                  <a:cubicBezTo>
                    <a:pt x="6378" y="184791"/>
                    <a:pt x="-501" y="141928"/>
                    <a:pt x="28" y="112295"/>
                  </a:cubicBezTo>
                  <a:cubicBezTo>
                    <a:pt x="557" y="82662"/>
                    <a:pt x="14316" y="-11530"/>
                    <a:pt x="15903" y="11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63995FA7-529E-C0D0-802C-17CFDFC4887F}"/>
                </a:ext>
              </a:extLst>
            </p:cNvPr>
            <p:cNvSpPr/>
            <p:nvPr/>
          </p:nvSpPr>
          <p:spPr>
            <a:xfrm>
              <a:off x="4166218" y="3413064"/>
              <a:ext cx="101238" cy="549357"/>
            </a:xfrm>
            <a:custGeom>
              <a:avLst/>
              <a:gdLst>
                <a:gd name="connsiteX0" fmla="*/ 100982 w 101238"/>
                <a:gd name="connsiteY0" fmla="*/ 61 h 549357"/>
                <a:gd name="connsiteX1" fmla="*/ 34307 w 101238"/>
                <a:gd name="connsiteY1" fmla="*/ 244536 h 549357"/>
                <a:gd name="connsiteX2" fmla="*/ 50182 w 101238"/>
                <a:gd name="connsiteY2" fmla="*/ 498536 h 549357"/>
                <a:gd name="connsiteX3" fmla="*/ 34307 w 101238"/>
                <a:gd name="connsiteY3" fmla="*/ 400111 h 549357"/>
                <a:gd name="connsiteX4" fmla="*/ 91457 w 101238"/>
                <a:gd name="connsiteY4" fmla="*/ 549336 h 549357"/>
                <a:gd name="connsiteX5" fmla="*/ 31132 w 101238"/>
                <a:gd name="connsiteY5" fmla="*/ 409636 h 549357"/>
                <a:gd name="connsiteX6" fmla="*/ 12082 w 101238"/>
                <a:gd name="connsiteY6" fmla="*/ 209611 h 549357"/>
                <a:gd name="connsiteX7" fmla="*/ 5732 w 101238"/>
                <a:gd name="connsiteY7" fmla="*/ 266761 h 549357"/>
                <a:gd name="connsiteX8" fmla="*/ 100982 w 101238"/>
                <a:gd name="connsiteY8" fmla="*/ 61 h 54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238" h="549357">
                  <a:moveTo>
                    <a:pt x="100982" y="61"/>
                  </a:moveTo>
                  <a:cubicBezTo>
                    <a:pt x="105744" y="-3643"/>
                    <a:pt x="42774" y="161457"/>
                    <a:pt x="34307" y="244536"/>
                  </a:cubicBezTo>
                  <a:cubicBezTo>
                    <a:pt x="25840" y="327615"/>
                    <a:pt x="50182" y="472607"/>
                    <a:pt x="50182" y="498536"/>
                  </a:cubicBezTo>
                  <a:cubicBezTo>
                    <a:pt x="50182" y="524465"/>
                    <a:pt x="27428" y="391644"/>
                    <a:pt x="34307" y="400111"/>
                  </a:cubicBezTo>
                  <a:cubicBezTo>
                    <a:pt x="41186" y="408578"/>
                    <a:pt x="91986" y="547749"/>
                    <a:pt x="91457" y="549336"/>
                  </a:cubicBezTo>
                  <a:cubicBezTo>
                    <a:pt x="90928" y="550923"/>
                    <a:pt x="44361" y="466257"/>
                    <a:pt x="31132" y="409636"/>
                  </a:cubicBezTo>
                  <a:cubicBezTo>
                    <a:pt x="17903" y="353015"/>
                    <a:pt x="16315" y="233423"/>
                    <a:pt x="12082" y="209611"/>
                  </a:cubicBezTo>
                  <a:cubicBezTo>
                    <a:pt x="7849" y="185799"/>
                    <a:pt x="-8555" y="297453"/>
                    <a:pt x="5732" y="266761"/>
                  </a:cubicBezTo>
                  <a:cubicBezTo>
                    <a:pt x="20019" y="236069"/>
                    <a:pt x="96220" y="3765"/>
                    <a:pt x="100982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E0F83BB8-583E-04D3-3101-66DB214B9E0D}"/>
                </a:ext>
              </a:extLst>
            </p:cNvPr>
            <p:cNvSpPr/>
            <p:nvPr/>
          </p:nvSpPr>
          <p:spPr>
            <a:xfrm>
              <a:off x="3773601" y="3689254"/>
              <a:ext cx="116162" cy="343596"/>
            </a:xfrm>
            <a:custGeom>
              <a:avLst/>
              <a:gdLst>
                <a:gd name="connsiteX0" fmla="*/ 115774 w 116162"/>
                <a:gd name="connsiteY0" fmla="*/ 3271 h 343596"/>
                <a:gd name="connsiteX1" fmla="*/ 14174 w 116162"/>
                <a:gd name="connsiteY1" fmla="*/ 168371 h 343596"/>
                <a:gd name="connsiteX2" fmla="*/ 1474 w 116162"/>
                <a:gd name="connsiteY2" fmla="*/ 244571 h 343596"/>
                <a:gd name="connsiteX3" fmla="*/ 20524 w 116162"/>
                <a:gd name="connsiteY3" fmla="*/ 209646 h 343596"/>
                <a:gd name="connsiteX4" fmla="*/ 4649 w 116162"/>
                <a:gd name="connsiteY4" fmla="*/ 342996 h 343596"/>
                <a:gd name="connsiteX5" fmla="*/ 20524 w 116162"/>
                <a:gd name="connsiteY5" fmla="*/ 254096 h 343596"/>
                <a:gd name="connsiteX6" fmla="*/ 99899 w 116162"/>
                <a:gd name="connsiteY6" fmla="*/ 142971 h 343596"/>
                <a:gd name="connsiteX7" fmla="*/ 30049 w 116162"/>
                <a:gd name="connsiteY7" fmla="*/ 228696 h 343596"/>
                <a:gd name="connsiteX8" fmla="*/ 84024 w 116162"/>
                <a:gd name="connsiteY8" fmla="*/ 127096 h 343596"/>
                <a:gd name="connsiteX9" fmla="*/ 33224 w 116162"/>
                <a:gd name="connsiteY9" fmla="*/ 196946 h 343596"/>
                <a:gd name="connsiteX10" fmla="*/ 42749 w 116162"/>
                <a:gd name="connsiteY10" fmla="*/ 108046 h 343596"/>
                <a:gd name="connsiteX11" fmla="*/ 49099 w 116162"/>
                <a:gd name="connsiteY11" fmla="*/ 63596 h 343596"/>
                <a:gd name="connsiteX12" fmla="*/ 115774 w 116162"/>
                <a:gd name="connsiteY12" fmla="*/ 3271 h 34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162" h="343596">
                  <a:moveTo>
                    <a:pt x="115774" y="3271"/>
                  </a:moveTo>
                  <a:cubicBezTo>
                    <a:pt x="109953" y="20733"/>
                    <a:pt x="33224" y="128154"/>
                    <a:pt x="14174" y="168371"/>
                  </a:cubicBezTo>
                  <a:cubicBezTo>
                    <a:pt x="-4876" y="208588"/>
                    <a:pt x="416" y="237692"/>
                    <a:pt x="1474" y="244571"/>
                  </a:cubicBezTo>
                  <a:cubicBezTo>
                    <a:pt x="2532" y="251450"/>
                    <a:pt x="19995" y="193242"/>
                    <a:pt x="20524" y="209646"/>
                  </a:cubicBezTo>
                  <a:cubicBezTo>
                    <a:pt x="21053" y="226050"/>
                    <a:pt x="4649" y="335588"/>
                    <a:pt x="4649" y="342996"/>
                  </a:cubicBezTo>
                  <a:cubicBezTo>
                    <a:pt x="4649" y="350404"/>
                    <a:pt x="4649" y="287433"/>
                    <a:pt x="20524" y="254096"/>
                  </a:cubicBezTo>
                  <a:cubicBezTo>
                    <a:pt x="36399" y="220759"/>
                    <a:pt x="98312" y="147204"/>
                    <a:pt x="99899" y="142971"/>
                  </a:cubicBezTo>
                  <a:cubicBezTo>
                    <a:pt x="101486" y="138738"/>
                    <a:pt x="32695" y="231342"/>
                    <a:pt x="30049" y="228696"/>
                  </a:cubicBezTo>
                  <a:cubicBezTo>
                    <a:pt x="27403" y="226050"/>
                    <a:pt x="83495" y="132388"/>
                    <a:pt x="84024" y="127096"/>
                  </a:cubicBezTo>
                  <a:cubicBezTo>
                    <a:pt x="84553" y="121804"/>
                    <a:pt x="40103" y="200121"/>
                    <a:pt x="33224" y="196946"/>
                  </a:cubicBezTo>
                  <a:cubicBezTo>
                    <a:pt x="26345" y="193771"/>
                    <a:pt x="40103" y="130271"/>
                    <a:pt x="42749" y="108046"/>
                  </a:cubicBezTo>
                  <a:cubicBezTo>
                    <a:pt x="45395" y="85821"/>
                    <a:pt x="37987" y="84233"/>
                    <a:pt x="49099" y="63596"/>
                  </a:cubicBezTo>
                  <a:cubicBezTo>
                    <a:pt x="60211" y="42959"/>
                    <a:pt x="121595" y="-14191"/>
                    <a:pt x="115774" y="3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B52AADA0-77D4-A3ED-8562-D224F10B16B5}"/>
                </a:ext>
              </a:extLst>
            </p:cNvPr>
            <p:cNvSpPr/>
            <p:nvPr/>
          </p:nvSpPr>
          <p:spPr>
            <a:xfrm>
              <a:off x="3660563" y="3810000"/>
              <a:ext cx="125847" cy="201638"/>
            </a:xfrm>
            <a:custGeom>
              <a:avLst/>
              <a:gdLst>
                <a:gd name="connsiteX0" fmla="*/ 60537 w 125847"/>
                <a:gd name="connsiteY0" fmla="*/ 0 h 201638"/>
                <a:gd name="connsiteX1" fmla="*/ 25612 w 125847"/>
                <a:gd name="connsiteY1" fmla="*/ 101600 h 201638"/>
                <a:gd name="connsiteX2" fmla="*/ 38312 w 125847"/>
                <a:gd name="connsiteY2" fmla="*/ 146050 h 201638"/>
                <a:gd name="connsiteX3" fmla="*/ 25612 w 125847"/>
                <a:gd name="connsiteY3" fmla="*/ 127000 h 201638"/>
                <a:gd name="connsiteX4" fmla="*/ 124037 w 125847"/>
                <a:gd name="connsiteY4" fmla="*/ 200025 h 201638"/>
                <a:gd name="connsiteX5" fmla="*/ 82762 w 125847"/>
                <a:gd name="connsiteY5" fmla="*/ 171450 h 201638"/>
                <a:gd name="connsiteX6" fmla="*/ 212 w 125847"/>
                <a:gd name="connsiteY6" fmla="*/ 101600 h 201638"/>
                <a:gd name="connsiteX7" fmla="*/ 60537 w 125847"/>
                <a:gd name="connsiteY7" fmla="*/ 0 h 20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47" h="201638">
                  <a:moveTo>
                    <a:pt x="60537" y="0"/>
                  </a:moveTo>
                  <a:cubicBezTo>
                    <a:pt x="64770" y="0"/>
                    <a:pt x="29316" y="77258"/>
                    <a:pt x="25612" y="101600"/>
                  </a:cubicBezTo>
                  <a:cubicBezTo>
                    <a:pt x="21908" y="125942"/>
                    <a:pt x="38312" y="141817"/>
                    <a:pt x="38312" y="146050"/>
                  </a:cubicBezTo>
                  <a:cubicBezTo>
                    <a:pt x="38312" y="150283"/>
                    <a:pt x="11325" y="118004"/>
                    <a:pt x="25612" y="127000"/>
                  </a:cubicBezTo>
                  <a:cubicBezTo>
                    <a:pt x="39899" y="135996"/>
                    <a:pt x="114512" y="192617"/>
                    <a:pt x="124037" y="200025"/>
                  </a:cubicBezTo>
                  <a:cubicBezTo>
                    <a:pt x="133562" y="207433"/>
                    <a:pt x="103399" y="187854"/>
                    <a:pt x="82762" y="171450"/>
                  </a:cubicBezTo>
                  <a:cubicBezTo>
                    <a:pt x="62125" y="155046"/>
                    <a:pt x="4445" y="125412"/>
                    <a:pt x="212" y="101600"/>
                  </a:cubicBezTo>
                  <a:cubicBezTo>
                    <a:pt x="-4021" y="77788"/>
                    <a:pt x="56304" y="0"/>
                    <a:pt x="6053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DFCC5507-C1E9-EDFB-FBEA-A961E13A2646}"/>
                </a:ext>
              </a:extLst>
            </p:cNvPr>
            <p:cNvSpPr/>
            <p:nvPr/>
          </p:nvSpPr>
          <p:spPr>
            <a:xfrm>
              <a:off x="3708350" y="3786814"/>
              <a:ext cx="95300" cy="204523"/>
            </a:xfrm>
            <a:custGeom>
              <a:avLst/>
              <a:gdLst>
                <a:gd name="connsiteX0" fmla="*/ 50 w 95300"/>
                <a:gd name="connsiteY0" fmla="*/ 35886 h 204523"/>
                <a:gd name="connsiteX1" fmla="*/ 41325 w 95300"/>
                <a:gd name="connsiteY1" fmla="*/ 96211 h 204523"/>
                <a:gd name="connsiteX2" fmla="*/ 41325 w 95300"/>
                <a:gd name="connsiteY2" fmla="*/ 156536 h 204523"/>
                <a:gd name="connsiteX3" fmla="*/ 22275 w 95300"/>
                <a:gd name="connsiteY3" fmla="*/ 204161 h 204523"/>
                <a:gd name="connsiteX4" fmla="*/ 50850 w 95300"/>
                <a:gd name="connsiteY4" fmla="*/ 131136 h 204523"/>
                <a:gd name="connsiteX5" fmla="*/ 95300 w 95300"/>
                <a:gd name="connsiteY5" fmla="*/ 961 h 204523"/>
                <a:gd name="connsiteX6" fmla="*/ 50850 w 95300"/>
                <a:gd name="connsiteY6" fmla="*/ 70811 h 204523"/>
                <a:gd name="connsiteX7" fmla="*/ 50 w 95300"/>
                <a:gd name="connsiteY7" fmla="*/ 35886 h 20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300" h="204523">
                  <a:moveTo>
                    <a:pt x="50" y="35886"/>
                  </a:moveTo>
                  <a:cubicBezTo>
                    <a:pt x="-1537" y="40119"/>
                    <a:pt x="34446" y="76103"/>
                    <a:pt x="41325" y="96211"/>
                  </a:cubicBezTo>
                  <a:cubicBezTo>
                    <a:pt x="48204" y="116319"/>
                    <a:pt x="44500" y="138544"/>
                    <a:pt x="41325" y="156536"/>
                  </a:cubicBezTo>
                  <a:cubicBezTo>
                    <a:pt x="38150" y="174528"/>
                    <a:pt x="20688" y="208394"/>
                    <a:pt x="22275" y="204161"/>
                  </a:cubicBezTo>
                  <a:cubicBezTo>
                    <a:pt x="23862" y="199928"/>
                    <a:pt x="38679" y="165003"/>
                    <a:pt x="50850" y="131136"/>
                  </a:cubicBezTo>
                  <a:cubicBezTo>
                    <a:pt x="63021" y="97269"/>
                    <a:pt x="95300" y="11015"/>
                    <a:pt x="95300" y="961"/>
                  </a:cubicBezTo>
                  <a:cubicBezTo>
                    <a:pt x="95300" y="-9093"/>
                    <a:pt x="63550" y="62874"/>
                    <a:pt x="50850" y="70811"/>
                  </a:cubicBezTo>
                  <a:cubicBezTo>
                    <a:pt x="38150" y="78748"/>
                    <a:pt x="1637" y="31653"/>
                    <a:pt x="50" y="35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57B3FF3D-21D3-9C77-EB85-BF3B39C90D9B}"/>
                </a:ext>
              </a:extLst>
            </p:cNvPr>
            <p:cNvSpPr/>
            <p:nvPr/>
          </p:nvSpPr>
          <p:spPr>
            <a:xfrm>
              <a:off x="3689065" y="2235193"/>
              <a:ext cx="105247" cy="41867"/>
            </a:xfrm>
            <a:custGeom>
              <a:avLst/>
              <a:gdLst>
                <a:gd name="connsiteX0" fmla="*/ 285 w 105247"/>
                <a:gd name="connsiteY0" fmla="*/ 41282 h 41867"/>
                <a:gd name="connsiteX1" fmla="*/ 66960 w 105247"/>
                <a:gd name="connsiteY1" fmla="*/ 25407 h 41867"/>
                <a:gd name="connsiteX2" fmla="*/ 63785 w 105247"/>
                <a:gd name="connsiteY2" fmla="*/ 6357 h 41867"/>
                <a:gd name="connsiteX3" fmla="*/ 105060 w 105247"/>
                <a:gd name="connsiteY3" fmla="*/ 28582 h 41867"/>
                <a:gd name="connsiteX4" fmla="*/ 44735 w 105247"/>
                <a:gd name="connsiteY4" fmla="*/ 7 h 41867"/>
                <a:gd name="connsiteX5" fmla="*/ 285 w 105247"/>
                <a:gd name="connsiteY5" fmla="*/ 41282 h 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47" h="41867">
                  <a:moveTo>
                    <a:pt x="285" y="41282"/>
                  </a:moveTo>
                  <a:cubicBezTo>
                    <a:pt x="3989" y="45515"/>
                    <a:pt x="66960" y="25407"/>
                    <a:pt x="66960" y="25407"/>
                  </a:cubicBezTo>
                  <a:cubicBezTo>
                    <a:pt x="77543" y="19586"/>
                    <a:pt x="57435" y="5828"/>
                    <a:pt x="63785" y="6357"/>
                  </a:cubicBezTo>
                  <a:cubicBezTo>
                    <a:pt x="70135" y="6886"/>
                    <a:pt x="108235" y="29640"/>
                    <a:pt x="105060" y="28582"/>
                  </a:cubicBezTo>
                  <a:cubicBezTo>
                    <a:pt x="101885" y="27524"/>
                    <a:pt x="59552" y="-522"/>
                    <a:pt x="44735" y="7"/>
                  </a:cubicBezTo>
                  <a:cubicBezTo>
                    <a:pt x="29918" y="536"/>
                    <a:pt x="-3419" y="37049"/>
                    <a:pt x="285" y="4128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0D7C8BFA-5BEA-88D6-42D5-977E8234E974}"/>
                </a:ext>
              </a:extLst>
            </p:cNvPr>
            <p:cNvSpPr/>
            <p:nvPr/>
          </p:nvSpPr>
          <p:spPr>
            <a:xfrm>
              <a:off x="3710908" y="3981304"/>
              <a:ext cx="80505" cy="645178"/>
            </a:xfrm>
            <a:custGeom>
              <a:avLst/>
              <a:gdLst>
                <a:gd name="connsiteX0" fmla="*/ 19717 w 80505"/>
                <a:gd name="connsiteY0" fmla="*/ 146 h 645178"/>
                <a:gd name="connsiteX1" fmla="*/ 10192 w 80505"/>
                <a:gd name="connsiteY1" fmla="*/ 66821 h 645178"/>
                <a:gd name="connsiteX2" fmla="*/ 35592 w 80505"/>
                <a:gd name="connsiteY2" fmla="*/ 123971 h 645178"/>
                <a:gd name="connsiteX3" fmla="*/ 51467 w 80505"/>
                <a:gd name="connsiteY3" fmla="*/ 184296 h 645178"/>
                <a:gd name="connsiteX4" fmla="*/ 57817 w 80505"/>
                <a:gd name="connsiteY4" fmla="*/ 139846 h 645178"/>
                <a:gd name="connsiteX5" fmla="*/ 32417 w 80505"/>
                <a:gd name="connsiteY5" fmla="*/ 219221 h 645178"/>
                <a:gd name="connsiteX6" fmla="*/ 29242 w 80505"/>
                <a:gd name="connsiteY6" fmla="*/ 463696 h 645178"/>
                <a:gd name="connsiteX7" fmla="*/ 29242 w 80505"/>
                <a:gd name="connsiteY7" fmla="*/ 381146 h 645178"/>
                <a:gd name="connsiteX8" fmla="*/ 13367 w 80505"/>
                <a:gd name="connsiteY8" fmla="*/ 552596 h 645178"/>
                <a:gd name="connsiteX9" fmla="*/ 16542 w 80505"/>
                <a:gd name="connsiteY9" fmla="*/ 644671 h 645178"/>
                <a:gd name="connsiteX10" fmla="*/ 19717 w 80505"/>
                <a:gd name="connsiteY10" fmla="*/ 514496 h 645178"/>
                <a:gd name="connsiteX11" fmla="*/ 10192 w 80505"/>
                <a:gd name="connsiteY11" fmla="*/ 241446 h 645178"/>
                <a:gd name="connsiteX12" fmla="*/ 10192 w 80505"/>
                <a:gd name="connsiteY12" fmla="*/ 355746 h 645178"/>
                <a:gd name="connsiteX13" fmla="*/ 76867 w 80505"/>
                <a:gd name="connsiteY13" fmla="*/ 114446 h 645178"/>
                <a:gd name="connsiteX14" fmla="*/ 64167 w 80505"/>
                <a:gd name="connsiteY14" fmla="*/ 143021 h 645178"/>
                <a:gd name="connsiteX15" fmla="*/ 667 w 80505"/>
                <a:gd name="connsiteY15" fmla="*/ 85871 h 645178"/>
                <a:gd name="connsiteX16" fmla="*/ 19717 w 80505"/>
                <a:gd name="connsiteY16" fmla="*/ 146 h 64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505" h="645178">
                  <a:moveTo>
                    <a:pt x="19717" y="146"/>
                  </a:moveTo>
                  <a:cubicBezTo>
                    <a:pt x="21304" y="-3029"/>
                    <a:pt x="7546" y="46184"/>
                    <a:pt x="10192" y="66821"/>
                  </a:cubicBezTo>
                  <a:cubicBezTo>
                    <a:pt x="12838" y="87458"/>
                    <a:pt x="28713" y="104392"/>
                    <a:pt x="35592" y="123971"/>
                  </a:cubicBezTo>
                  <a:cubicBezTo>
                    <a:pt x="42471" y="143550"/>
                    <a:pt x="47763" y="181650"/>
                    <a:pt x="51467" y="184296"/>
                  </a:cubicBezTo>
                  <a:cubicBezTo>
                    <a:pt x="55171" y="186942"/>
                    <a:pt x="60992" y="134025"/>
                    <a:pt x="57817" y="139846"/>
                  </a:cubicBezTo>
                  <a:cubicBezTo>
                    <a:pt x="54642" y="145667"/>
                    <a:pt x="37180" y="165246"/>
                    <a:pt x="32417" y="219221"/>
                  </a:cubicBezTo>
                  <a:cubicBezTo>
                    <a:pt x="27654" y="273196"/>
                    <a:pt x="29771" y="436709"/>
                    <a:pt x="29242" y="463696"/>
                  </a:cubicBezTo>
                  <a:cubicBezTo>
                    <a:pt x="28713" y="490683"/>
                    <a:pt x="31888" y="366329"/>
                    <a:pt x="29242" y="381146"/>
                  </a:cubicBezTo>
                  <a:cubicBezTo>
                    <a:pt x="26596" y="395963"/>
                    <a:pt x="15484" y="508675"/>
                    <a:pt x="13367" y="552596"/>
                  </a:cubicBezTo>
                  <a:cubicBezTo>
                    <a:pt x="11250" y="596517"/>
                    <a:pt x="15484" y="651021"/>
                    <a:pt x="16542" y="644671"/>
                  </a:cubicBezTo>
                  <a:cubicBezTo>
                    <a:pt x="17600" y="638321"/>
                    <a:pt x="20775" y="581700"/>
                    <a:pt x="19717" y="514496"/>
                  </a:cubicBezTo>
                  <a:cubicBezTo>
                    <a:pt x="18659" y="447292"/>
                    <a:pt x="11779" y="267904"/>
                    <a:pt x="10192" y="241446"/>
                  </a:cubicBezTo>
                  <a:cubicBezTo>
                    <a:pt x="8604" y="214988"/>
                    <a:pt x="-921" y="376913"/>
                    <a:pt x="10192" y="355746"/>
                  </a:cubicBezTo>
                  <a:cubicBezTo>
                    <a:pt x="21305" y="334579"/>
                    <a:pt x="67871" y="149900"/>
                    <a:pt x="76867" y="114446"/>
                  </a:cubicBezTo>
                  <a:cubicBezTo>
                    <a:pt x="85863" y="78992"/>
                    <a:pt x="76867" y="147784"/>
                    <a:pt x="64167" y="143021"/>
                  </a:cubicBezTo>
                  <a:cubicBezTo>
                    <a:pt x="51467" y="138258"/>
                    <a:pt x="5429" y="109683"/>
                    <a:pt x="667" y="85871"/>
                  </a:cubicBezTo>
                  <a:cubicBezTo>
                    <a:pt x="-4095" y="62059"/>
                    <a:pt x="18130" y="3321"/>
                    <a:pt x="19717" y="1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C87F47A8-96CD-F661-439B-5A82F02102C0}"/>
                </a:ext>
              </a:extLst>
            </p:cNvPr>
            <p:cNvSpPr/>
            <p:nvPr/>
          </p:nvSpPr>
          <p:spPr>
            <a:xfrm>
              <a:off x="3968733" y="3327301"/>
              <a:ext cx="352498" cy="190671"/>
            </a:xfrm>
            <a:custGeom>
              <a:avLst/>
              <a:gdLst>
                <a:gd name="connsiteX0" fmla="*/ 352442 w 352498"/>
                <a:gd name="connsiteY0" fmla="*/ 99 h 190671"/>
                <a:gd name="connsiteX1" fmla="*/ 238142 w 352498"/>
                <a:gd name="connsiteY1" fmla="*/ 104874 h 190671"/>
                <a:gd name="connsiteX2" fmla="*/ 3192 w 352498"/>
                <a:gd name="connsiteY2" fmla="*/ 152499 h 190671"/>
                <a:gd name="connsiteX3" fmla="*/ 184167 w 352498"/>
                <a:gd name="connsiteY3" fmla="*/ 117574 h 190671"/>
                <a:gd name="connsiteX4" fmla="*/ 17 w 352498"/>
                <a:gd name="connsiteY4" fmla="*/ 190599 h 190671"/>
                <a:gd name="connsiteX5" fmla="*/ 196867 w 352498"/>
                <a:gd name="connsiteY5" fmla="*/ 130274 h 190671"/>
                <a:gd name="connsiteX6" fmla="*/ 225442 w 352498"/>
                <a:gd name="connsiteY6" fmla="*/ 85824 h 190671"/>
                <a:gd name="connsiteX7" fmla="*/ 352442 w 352498"/>
                <a:gd name="connsiteY7" fmla="*/ 99 h 19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498" h="190671">
                  <a:moveTo>
                    <a:pt x="352442" y="99"/>
                  </a:moveTo>
                  <a:cubicBezTo>
                    <a:pt x="354559" y="3274"/>
                    <a:pt x="296350" y="79474"/>
                    <a:pt x="238142" y="104874"/>
                  </a:cubicBezTo>
                  <a:cubicBezTo>
                    <a:pt x="179934" y="130274"/>
                    <a:pt x="12188" y="150382"/>
                    <a:pt x="3192" y="152499"/>
                  </a:cubicBezTo>
                  <a:cubicBezTo>
                    <a:pt x="-5804" y="154616"/>
                    <a:pt x="184696" y="111224"/>
                    <a:pt x="184167" y="117574"/>
                  </a:cubicBezTo>
                  <a:cubicBezTo>
                    <a:pt x="183638" y="123924"/>
                    <a:pt x="-2100" y="188482"/>
                    <a:pt x="17" y="190599"/>
                  </a:cubicBezTo>
                  <a:cubicBezTo>
                    <a:pt x="2134" y="192716"/>
                    <a:pt x="159296" y="147736"/>
                    <a:pt x="196867" y="130274"/>
                  </a:cubicBezTo>
                  <a:cubicBezTo>
                    <a:pt x="234438" y="112812"/>
                    <a:pt x="202688" y="100641"/>
                    <a:pt x="225442" y="85824"/>
                  </a:cubicBezTo>
                  <a:cubicBezTo>
                    <a:pt x="248196" y="71007"/>
                    <a:pt x="350325" y="-3076"/>
                    <a:pt x="352442" y="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8B657736-CBDE-43F0-7439-AF92EA608B64}"/>
                </a:ext>
              </a:extLst>
            </p:cNvPr>
            <p:cNvSpPr/>
            <p:nvPr/>
          </p:nvSpPr>
          <p:spPr>
            <a:xfrm>
              <a:off x="4068249" y="3416892"/>
              <a:ext cx="193961" cy="389193"/>
            </a:xfrm>
            <a:custGeom>
              <a:avLst/>
              <a:gdLst>
                <a:gd name="connsiteX0" fmla="*/ 2101 w 193961"/>
                <a:gd name="connsiteY0" fmla="*/ 167683 h 389193"/>
                <a:gd name="connsiteX1" fmla="*/ 189426 w 193961"/>
                <a:gd name="connsiteY1" fmla="*/ 43858 h 389193"/>
                <a:gd name="connsiteX2" fmla="*/ 135451 w 193961"/>
                <a:gd name="connsiteY2" fmla="*/ 116883 h 389193"/>
                <a:gd name="connsiteX3" fmla="*/ 129101 w 193961"/>
                <a:gd name="connsiteY3" fmla="*/ 189908 h 389193"/>
                <a:gd name="connsiteX4" fmla="*/ 132276 w 193961"/>
                <a:gd name="connsiteY4" fmla="*/ 154983 h 389193"/>
                <a:gd name="connsiteX5" fmla="*/ 84651 w 193961"/>
                <a:gd name="connsiteY5" fmla="*/ 240708 h 389193"/>
                <a:gd name="connsiteX6" fmla="*/ 56076 w 193961"/>
                <a:gd name="connsiteY6" fmla="*/ 386758 h 389193"/>
                <a:gd name="connsiteX7" fmla="*/ 71951 w 193961"/>
                <a:gd name="connsiteY7" fmla="*/ 307383 h 389193"/>
                <a:gd name="connsiteX8" fmla="*/ 192601 w 193961"/>
                <a:gd name="connsiteY8" fmla="*/ 5758 h 389193"/>
                <a:gd name="connsiteX9" fmla="*/ 94176 w 193961"/>
                <a:gd name="connsiteY9" fmla="*/ 113708 h 389193"/>
                <a:gd name="connsiteX10" fmla="*/ 2101 w 193961"/>
                <a:gd name="connsiteY10" fmla="*/ 167683 h 38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961" h="389193">
                  <a:moveTo>
                    <a:pt x="2101" y="167683"/>
                  </a:moveTo>
                  <a:cubicBezTo>
                    <a:pt x="17976" y="156041"/>
                    <a:pt x="167201" y="52325"/>
                    <a:pt x="189426" y="43858"/>
                  </a:cubicBezTo>
                  <a:cubicBezTo>
                    <a:pt x="211651" y="35391"/>
                    <a:pt x="145505" y="92541"/>
                    <a:pt x="135451" y="116883"/>
                  </a:cubicBezTo>
                  <a:cubicBezTo>
                    <a:pt x="125397" y="141225"/>
                    <a:pt x="129630" y="183558"/>
                    <a:pt x="129101" y="189908"/>
                  </a:cubicBezTo>
                  <a:cubicBezTo>
                    <a:pt x="128572" y="196258"/>
                    <a:pt x="139684" y="146516"/>
                    <a:pt x="132276" y="154983"/>
                  </a:cubicBezTo>
                  <a:cubicBezTo>
                    <a:pt x="124868" y="163450"/>
                    <a:pt x="97351" y="202079"/>
                    <a:pt x="84651" y="240708"/>
                  </a:cubicBezTo>
                  <a:cubicBezTo>
                    <a:pt x="71951" y="279337"/>
                    <a:pt x="58193" y="375646"/>
                    <a:pt x="56076" y="386758"/>
                  </a:cubicBezTo>
                  <a:cubicBezTo>
                    <a:pt x="53959" y="397870"/>
                    <a:pt x="49197" y="370883"/>
                    <a:pt x="71951" y="307383"/>
                  </a:cubicBezTo>
                  <a:cubicBezTo>
                    <a:pt x="94705" y="243883"/>
                    <a:pt x="188897" y="38037"/>
                    <a:pt x="192601" y="5758"/>
                  </a:cubicBezTo>
                  <a:cubicBezTo>
                    <a:pt x="196305" y="-26521"/>
                    <a:pt x="123809" y="86191"/>
                    <a:pt x="94176" y="113708"/>
                  </a:cubicBezTo>
                  <a:cubicBezTo>
                    <a:pt x="64543" y="141225"/>
                    <a:pt x="-13774" y="179325"/>
                    <a:pt x="2101" y="167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40BC5D37-124A-5DBC-EFE0-737C6D462A19}"/>
                </a:ext>
              </a:extLst>
            </p:cNvPr>
            <p:cNvSpPr/>
            <p:nvPr/>
          </p:nvSpPr>
          <p:spPr>
            <a:xfrm>
              <a:off x="4110711" y="3486148"/>
              <a:ext cx="115293" cy="321939"/>
            </a:xfrm>
            <a:custGeom>
              <a:avLst/>
              <a:gdLst>
                <a:gd name="connsiteX0" fmla="*/ 115214 w 115293"/>
                <a:gd name="connsiteY0" fmla="*/ 2 h 321939"/>
                <a:gd name="connsiteX1" fmla="*/ 39014 w 115293"/>
                <a:gd name="connsiteY1" fmla="*/ 133352 h 321939"/>
                <a:gd name="connsiteX2" fmla="*/ 26314 w 115293"/>
                <a:gd name="connsiteY2" fmla="*/ 187327 h 321939"/>
                <a:gd name="connsiteX3" fmla="*/ 914 w 115293"/>
                <a:gd name="connsiteY3" fmla="*/ 320677 h 321939"/>
                <a:gd name="connsiteX4" fmla="*/ 7264 w 115293"/>
                <a:gd name="connsiteY4" fmla="*/ 247652 h 321939"/>
                <a:gd name="connsiteX5" fmla="*/ 23139 w 115293"/>
                <a:gd name="connsiteY5" fmla="*/ 136527 h 321939"/>
                <a:gd name="connsiteX6" fmla="*/ 115214 w 115293"/>
                <a:gd name="connsiteY6" fmla="*/ 2 h 32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293" h="321939">
                  <a:moveTo>
                    <a:pt x="115214" y="2"/>
                  </a:moveTo>
                  <a:cubicBezTo>
                    <a:pt x="117860" y="-527"/>
                    <a:pt x="53831" y="102131"/>
                    <a:pt x="39014" y="133352"/>
                  </a:cubicBezTo>
                  <a:cubicBezTo>
                    <a:pt x="24197" y="164573"/>
                    <a:pt x="32664" y="156106"/>
                    <a:pt x="26314" y="187327"/>
                  </a:cubicBezTo>
                  <a:cubicBezTo>
                    <a:pt x="19964" y="218548"/>
                    <a:pt x="4089" y="310623"/>
                    <a:pt x="914" y="320677"/>
                  </a:cubicBezTo>
                  <a:cubicBezTo>
                    <a:pt x="-2261" y="330731"/>
                    <a:pt x="3560" y="278344"/>
                    <a:pt x="7264" y="247652"/>
                  </a:cubicBezTo>
                  <a:cubicBezTo>
                    <a:pt x="10968" y="216960"/>
                    <a:pt x="4618" y="176214"/>
                    <a:pt x="23139" y="136527"/>
                  </a:cubicBezTo>
                  <a:cubicBezTo>
                    <a:pt x="41660" y="96840"/>
                    <a:pt x="112568" y="531"/>
                    <a:pt x="11521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06B2933C-F6EB-240B-37B4-C7EE2472732E}"/>
                </a:ext>
              </a:extLst>
            </p:cNvPr>
            <p:cNvSpPr/>
            <p:nvPr/>
          </p:nvSpPr>
          <p:spPr>
            <a:xfrm>
              <a:off x="3590718" y="4019322"/>
              <a:ext cx="117693" cy="527975"/>
            </a:xfrm>
            <a:custGeom>
              <a:avLst/>
              <a:gdLst>
                <a:gd name="connsiteX0" fmla="*/ 117682 w 117693"/>
                <a:gd name="connsiteY0" fmla="*/ 228 h 527975"/>
                <a:gd name="connsiteX1" fmla="*/ 25607 w 117693"/>
                <a:gd name="connsiteY1" fmla="*/ 127228 h 527975"/>
                <a:gd name="connsiteX2" fmla="*/ 207 w 117693"/>
                <a:gd name="connsiteY2" fmla="*/ 263753 h 527975"/>
                <a:gd name="connsiteX3" fmla="*/ 35132 w 117693"/>
                <a:gd name="connsiteY3" fmla="*/ 206603 h 527975"/>
                <a:gd name="connsiteX4" fmla="*/ 25607 w 117693"/>
                <a:gd name="connsiteY4" fmla="*/ 422503 h 527975"/>
                <a:gd name="connsiteX5" fmla="*/ 16082 w 117693"/>
                <a:gd name="connsiteY5" fmla="*/ 527278 h 527975"/>
                <a:gd name="connsiteX6" fmla="*/ 22432 w 117693"/>
                <a:gd name="connsiteY6" fmla="*/ 454253 h 527975"/>
                <a:gd name="connsiteX7" fmla="*/ 16082 w 117693"/>
                <a:gd name="connsiteY7" fmla="*/ 206603 h 527975"/>
                <a:gd name="connsiteX8" fmla="*/ 19257 w 117693"/>
                <a:gd name="connsiteY8" fmla="*/ 98653 h 527975"/>
                <a:gd name="connsiteX9" fmla="*/ 117682 w 117693"/>
                <a:gd name="connsiteY9" fmla="*/ 228 h 52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693" h="527975">
                  <a:moveTo>
                    <a:pt x="117682" y="228"/>
                  </a:moveTo>
                  <a:cubicBezTo>
                    <a:pt x="118740" y="4990"/>
                    <a:pt x="45186" y="83307"/>
                    <a:pt x="25607" y="127228"/>
                  </a:cubicBezTo>
                  <a:cubicBezTo>
                    <a:pt x="6028" y="171149"/>
                    <a:pt x="-1380" y="250524"/>
                    <a:pt x="207" y="263753"/>
                  </a:cubicBezTo>
                  <a:cubicBezTo>
                    <a:pt x="1794" y="276982"/>
                    <a:pt x="30899" y="180145"/>
                    <a:pt x="35132" y="206603"/>
                  </a:cubicBezTo>
                  <a:cubicBezTo>
                    <a:pt x="39365" y="233061"/>
                    <a:pt x="28782" y="369057"/>
                    <a:pt x="25607" y="422503"/>
                  </a:cubicBezTo>
                  <a:cubicBezTo>
                    <a:pt x="22432" y="475949"/>
                    <a:pt x="16611" y="521986"/>
                    <a:pt x="16082" y="527278"/>
                  </a:cubicBezTo>
                  <a:cubicBezTo>
                    <a:pt x="15553" y="532570"/>
                    <a:pt x="22432" y="507699"/>
                    <a:pt x="22432" y="454253"/>
                  </a:cubicBezTo>
                  <a:cubicBezTo>
                    <a:pt x="22432" y="400807"/>
                    <a:pt x="16611" y="265870"/>
                    <a:pt x="16082" y="206603"/>
                  </a:cubicBezTo>
                  <a:cubicBezTo>
                    <a:pt x="15553" y="147336"/>
                    <a:pt x="2853" y="130932"/>
                    <a:pt x="19257" y="98653"/>
                  </a:cubicBezTo>
                  <a:cubicBezTo>
                    <a:pt x="35661" y="66374"/>
                    <a:pt x="116624" y="-4534"/>
                    <a:pt x="117682" y="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71616D7C-998E-3F7B-F76F-C5EF53199B86}"/>
                </a:ext>
              </a:extLst>
            </p:cNvPr>
            <p:cNvSpPr/>
            <p:nvPr/>
          </p:nvSpPr>
          <p:spPr>
            <a:xfrm>
              <a:off x="3536291" y="3993867"/>
              <a:ext cx="178985" cy="606956"/>
            </a:xfrm>
            <a:custGeom>
              <a:avLst/>
              <a:gdLst>
                <a:gd name="connsiteX0" fmla="*/ 178459 w 178985"/>
                <a:gd name="connsiteY0" fmla="*/ 283 h 606956"/>
                <a:gd name="connsiteX1" fmla="*/ 3834 w 178985"/>
                <a:gd name="connsiteY1" fmla="*/ 155858 h 606956"/>
                <a:gd name="connsiteX2" fmla="*/ 57809 w 178985"/>
                <a:gd name="connsiteY2" fmla="*/ 159033 h 606956"/>
                <a:gd name="connsiteX3" fmla="*/ 57809 w 178985"/>
                <a:gd name="connsiteY3" fmla="*/ 174908 h 606956"/>
                <a:gd name="connsiteX4" fmla="*/ 32409 w 178985"/>
                <a:gd name="connsiteY4" fmla="*/ 216183 h 606956"/>
                <a:gd name="connsiteX5" fmla="*/ 54634 w 178985"/>
                <a:gd name="connsiteY5" fmla="*/ 346358 h 606956"/>
                <a:gd name="connsiteX6" fmla="*/ 54634 w 178985"/>
                <a:gd name="connsiteY6" fmla="*/ 324133 h 606956"/>
                <a:gd name="connsiteX7" fmla="*/ 64159 w 178985"/>
                <a:gd name="connsiteY7" fmla="*/ 492408 h 606956"/>
                <a:gd name="connsiteX8" fmla="*/ 64159 w 178985"/>
                <a:gd name="connsiteY8" fmla="*/ 454308 h 606956"/>
                <a:gd name="connsiteX9" fmla="*/ 41934 w 178985"/>
                <a:gd name="connsiteY9" fmla="*/ 520983 h 606956"/>
                <a:gd name="connsiteX10" fmla="*/ 35584 w 178985"/>
                <a:gd name="connsiteY10" fmla="*/ 606708 h 606956"/>
                <a:gd name="connsiteX11" fmla="*/ 38759 w 178985"/>
                <a:gd name="connsiteY11" fmla="*/ 492408 h 606956"/>
                <a:gd name="connsiteX12" fmla="*/ 51459 w 178985"/>
                <a:gd name="connsiteY12" fmla="*/ 257458 h 606956"/>
                <a:gd name="connsiteX13" fmla="*/ 67334 w 178985"/>
                <a:gd name="connsiteY13" fmla="*/ 162208 h 606956"/>
                <a:gd name="connsiteX14" fmla="*/ 57809 w 178985"/>
                <a:gd name="connsiteY14" fmla="*/ 117758 h 606956"/>
                <a:gd name="connsiteX15" fmla="*/ 178459 w 178985"/>
                <a:gd name="connsiteY15" fmla="*/ 283 h 60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985" h="606956">
                  <a:moveTo>
                    <a:pt x="178459" y="283"/>
                  </a:moveTo>
                  <a:cubicBezTo>
                    <a:pt x="169463" y="6633"/>
                    <a:pt x="23942" y="129400"/>
                    <a:pt x="3834" y="155858"/>
                  </a:cubicBezTo>
                  <a:cubicBezTo>
                    <a:pt x="-16274" y="182316"/>
                    <a:pt x="48813" y="155858"/>
                    <a:pt x="57809" y="159033"/>
                  </a:cubicBezTo>
                  <a:cubicBezTo>
                    <a:pt x="66805" y="162208"/>
                    <a:pt x="62042" y="165383"/>
                    <a:pt x="57809" y="174908"/>
                  </a:cubicBezTo>
                  <a:cubicBezTo>
                    <a:pt x="53576" y="184433"/>
                    <a:pt x="32938" y="187608"/>
                    <a:pt x="32409" y="216183"/>
                  </a:cubicBezTo>
                  <a:cubicBezTo>
                    <a:pt x="31880" y="244758"/>
                    <a:pt x="50930" y="328366"/>
                    <a:pt x="54634" y="346358"/>
                  </a:cubicBezTo>
                  <a:cubicBezTo>
                    <a:pt x="58338" y="364350"/>
                    <a:pt x="53046" y="299791"/>
                    <a:pt x="54634" y="324133"/>
                  </a:cubicBezTo>
                  <a:cubicBezTo>
                    <a:pt x="56221" y="348475"/>
                    <a:pt x="62572" y="470712"/>
                    <a:pt x="64159" y="492408"/>
                  </a:cubicBezTo>
                  <a:cubicBezTo>
                    <a:pt x="65746" y="514104"/>
                    <a:pt x="67863" y="449546"/>
                    <a:pt x="64159" y="454308"/>
                  </a:cubicBezTo>
                  <a:cubicBezTo>
                    <a:pt x="60455" y="459070"/>
                    <a:pt x="46696" y="495583"/>
                    <a:pt x="41934" y="520983"/>
                  </a:cubicBezTo>
                  <a:cubicBezTo>
                    <a:pt x="37172" y="546383"/>
                    <a:pt x="36113" y="611471"/>
                    <a:pt x="35584" y="606708"/>
                  </a:cubicBezTo>
                  <a:cubicBezTo>
                    <a:pt x="35055" y="601946"/>
                    <a:pt x="36113" y="550616"/>
                    <a:pt x="38759" y="492408"/>
                  </a:cubicBezTo>
                  <a:cubicBezTo>
                    <a:pt x="41405" y="434200"/>
                    <a:pt x="46696" y="312491"/>
                    <a:pt x="51459" y="257458"/>
                  </a:cubicBezTo>
                  <a:cubicBezTo>
                    <a:pt x="56222" y="202425"/>
                    <a:pt x="66276" y="185491"/>
                    <a:pt x="67334" y="162208"/>
                  </a:cubicBezTo>
                  <a:cubicBezTo>
                    <a:pt x="68392" y="138925"/>
                    <a:pt x="37171" y="139454"/>
                    <a:pt x="57809" y="117758"/>
                  </a:cubicBezTo>
                  <a:cubicBezTo>
                    <a:pt x="78446" y="96062"/>
                    <a:pt x="187455" y="-6067"/>
                    <a:pt x="178459" y="2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D08D713A-8732-FEB5-D322-B20E52AEC107}"/>
                </a:ext>
              </a:extLst>
            </p:cNvPr>
            <p:cNvSpPr/>
            <p:nvPr/>
          </p:nvSpPr>
          <p:spPr>
            <a:xfrm>
              <a:off x="3656281" y="3514725"/>
              <a:ext cx="547419" cy="337531"/>
            </a:xfrm>
            <a:custGeom>
              <a:avLst/>
              <a:gdLst>
                <a:gd name="connsiteX0" fmla="*/ 71169 w 547419"/>
                <a:gd name="connsiteY0" fmla="*/ 193675 h 337531"/>
                <a:gd name="connsiteX1" fmla="*/ 214044 w 547419"/>
                <a:gd name="connsiteY1" fmla="*/ 142875 h 337531"/>
                <a:gd name="connsiteX2" fmla="*/ 306119 w 547419"/>
                <a:gd name="connsiteY2" fmla="*/ 168275 h 337531"/>
                <a:gd name="connsiteX3" fmla="*/ 331519 w 547419"/>
                <a:gd name="connsiteY3" fmla="*/ 149225 h 337531"/>
                <a:gd name="connsiteX4" fmla="*/ 226744 w 547419"/>
                <a:gd name="connsiteY4" fmla="*/ 238125 h 337531"/>
                <a:gd name="connsiteX5" fmla="*/ 147369 w 547419"/>
                <a:gd name="connsiteY5" fmla="*/ 336550 h 337531"/>
                <a:gd name="connsiteX6" fmla="*/ 302944 w 547419"/>
                <a:gd name="connsiteY6" fmla="*/ 174625 h 337531"/>
                <a:gd name="connsiteX7" fmla="*/ 445819 w 547419"/>
                <a:gd name="connsiteY7" fmla="*/ 73025 h 337531"/>
                <a:gd name="connsiteX8" fmla="*/ 547419 w 547419"/>
                <a:gd name="connsiteY8" fmla="*/ 0 h 337531"/>
                <a:gd name="connsiteX9" fmla="*/ 379144 w 547419"/>
                <a:gd name="connsiteY9" fmla="*/ 114300 h 337531"/>
                <a:gd name="connsiteX10" fmla="*/ 302944 w 547419"/>
                <a:gd name="connsiteY10" fmla="*/ 136525 h 337531"/>
                <a:gd name="connsiteX11" fmla="*/ 414069 w 547419"/>
                <a:gd name="connsiteY11" fmla="*/ 41275 h 337531"/>
                <a:gd name="connsiteX12" fmla="*/ 245794 w 547419"/>
                <a:gd name="connsiteY12" fmla="*/ 130175 h 337531"/>
                <a:gd name="connsiteX13" fmla="*/ 156894 w 547419"/>
                <a:gd name="connsiteY13" fmla="*/ 117475 h 337531"/>
                <a:gd name="connsiteX14" fmla="*/ 179119 w 547419"/>
                <a:gd name="connsiteY14" fmla="*/ 139700 h 337531"/>
                <a:gd name="connsiteX15" fmla="*/ 4494 w 547419"/>
                <a:gd name="connsiteY15" fmla="*/ 184150 h 337531"/>
                <a:gd name="connsiteX16" fmla="*/ 71169 w 547419"/>
                <a:gd name="connsiteY16" fmla="*/ 193675 h 33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7419" h="337531">
                  <a:moveTo>
                    <a:pt x="71169" y="193675"/>
                  </a:moveTo>
                  <a:cubicBezTo>
                    <a:pt x="106094" y="186796"/>
                    <a:pt x="174886" y="147108"/>
                    <a:pt x="214044" y="142875"/>
                  </a:cubicBezTo>
                  <a:cubicBezTo>
                    <a:pt x="253202" y="138642"/>
                    <a:pt x="286540" y="167217"/>
                    <a:pt x="306119" y="168275"/>
                  </a:cubicBezTo>
                  <a:cubicBezTo>
                    <a:pt x="325698" y="169333"/>
                    <a:pt x="344748" y="137583"/>
                    <a:pt x="331519" y="149225"/>
                  </a:cubicBezTo>
                  <a:cubicBezTo>
                    <a:pt x="318290" y="160867"/>
                    <a:pt x="257436" y="206904"/>
                    <a:pt x="226744" y="238125"/>
                  </a:cubicBezTo>
                  <a:cubicBezTo>
                    <a:pt x="196052" y="269346"/>
                    <a:pt x="134669" y="347133"/>
                    <a:pt x="147369" y="336550"/>
                  </a:cubicBezTo>
                  <a:cubicBezTo>
                    <a:pt x="160069" y="325967"/>
                    <a:pt x="253202" y="218546"/>
                    <a:pt x="302944" y="174625"/>
                  </a:cubicBezTo>
                  <a:cubicBezTo>
                    <a:pt x="352686" y="130704"/>
                    <a:pt x="445819" y="73025"/>
                    <a:pt x="445819" y="73025"/>
                  </a:cubicBezTo>
                  <a:lnTo>
                    <a:pt x="547419" y="0"/>
                  </a:lnTo>
                  <a:cubicBezTo>
                    <a:pt x="536307" y="6879"/>
                    <a:pt x="419890" y="91546"/>
                    <a:pt x="379144" y="114300"/>
                  </a:cubicBezTo>
                  <a:cubicBezTo>
                    <a:pt x="338398" y="137054"/>
                    <a:pt x="297123" y="148696"/>
                    <a:pt x="302944" y="136525"/>
                  </a:cubicBezTo>
                  <a:cubicBezTo>
                    <a:pt x="308765" y="124354"/>
                    <a:pt x="423594" y="42333"/>
                    <a:pt x="414069" y="41275"/>
                  </a:cubicBezTo>
                  <a:cubicBezTo>
                    <a:pt x="404544" y="40217"/>
                    <a:pt x="288657" y="117475"/>
                    <a:pt x="245794" y="130175"/>
                  </a:cubicBezTo>
                  <a:cubicBezTo>
                    <a:pt x="202932" y="142875"/>
                    <a:pt x="168006" y="115888"/>
                    <a:pt x="156894" y="117475"/>
                  </a:cubicBezTo>
                  <a:cubicBezTo>
                    <a:pt x="145782" y="119062"/>
                    <a:pt x="204519" y="128588"/>
                    <a:pt x="179119" y="139700"/>
                  </a:cubicBezTo>
                  <a:cubicBezTo>
                    <a:pt x="153719" y="150812"/>
                    <a:pt x="24602" y="180446"/>
                    <a:pt x="4494" y="184150"/>
                  </a:cubicBezTo>
                  <a:cubicBezTo>
                    <a:pt x="-15614" y="187854"/>
                    <a:pt x="36244" y="200554"/>
                    <a:pt x="71169" y="193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C5C7D5F4-079F-C6D5-085D-BCD198B6EEB3}"/>
                </a:ext>
              </a:extLst>
            </p:cNvPr>
            <p:cNvSpPr/>
            <p:nvPr/>
          </p:nvSpPr>
          <p:spPr>
            <a:xfrm>
              <a:off x="3786859" y="3723830"/>
              <a:ext cx="182006" cy="304762"/>
            </a:xfrm>
            <a:custGeom>
              <a:avLst/>
              <a:gdLst>
                <a:gd name="connsiteX0" fmla="*/ 181891 w 182006"/>
                <a:gd name="connsiteY0" fmla="*/ 445 h 304762"/>
                <a:gd name="connsiteX1" fmla="*/ 73941 w 182006"/>
                <a:gd name="connsiteY1" fmla="*/ 133795 h 304762"/>
                <a:gd name="connsiteX2" fmla="*/ 13616 w 182006"/>
                <a:gd name="connsiteY2" fmla="*/ 302070 h 304762"/>
                <a:gd name="connsiteX3" fmla="*/ 39016 w 182006"/>
                <a:gd name="connsiteY3" fmla="*/ 229045 h 304762"/>
                <a:gd name="connsiteX4" fmla="*/ 45366 w 182006"/>
                <a:gd name="connsiteY4" fmla="*/ 117920 h 304762"/>
                <a:gd name="connsiteX5" fmla="*/ 916 w 182006"/>
                <a:gd name="connsiteY5" fmla="*/ 248095 h 304762"/>
                <a:gd name="connsiteX6" fmla="*/ 92991 w 182006"/>
                <a:gd name="connsiteY6" fmla="*/ 95695 h 304762"/>
                <a:gd name="connsiteX7" fmla="*/ 181891 w 182006"/>
                <a:gd name="connsiteY7" fmla="*/ 445 h 30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06" h="304762">
                  <a:moveTo>
                    <a:pt x="181891" y="445"/>
                  </a:moveTo>
                  <a:cubicBezTo>
                    <a:pt x="178716" y="6795"/>
                    <a:pt x="101987" y="83524"/>
                    <a:pt x="73941" y="133795"/>
                  </a:cubicBezTo>
                  <a:cubicBezTo>
                    <a:pt x="45895" y="184066"/>
                    <a:pt x="19437" y="286195"/>
                    <a:pt x="13616" y="302070"/>
                  </a:cubicBezTo>
                  <a:cubicBezTo>
                    <a:pt x="7795" y="317945"/>
                    <a:pt x="33724" y="259737"/>
                    <a:pt x="39016" y="229045"/>
                  </a:cubicBezTo>
                  <a:cubicBezTo>
                    <a:pt x="44308" y="198353"/>
                    <a:pt x="51716" y="114745"/>
                    <a:pt x="45366" y="117920"/>
                  </a:cubicBezTo>
                  <a:cubicBezTo>
                    <a:pt x="39016" y="121095"/>
                    <a:pt x="-7021" y="251799"/>
                    <a:pt x="916" y="248095"/>
                  </a:cubicBezTo>
                  <a:cubicBezTo>
                    <a:pt x="8853" y="244391"/>
                    <a:pt x="63887" y="134324"/>
                    <a:pt x="92991" y="95695"/>
                  </a:cubicBezTo>
                  <a:cubicBezTo>
                    <a:pt x="122095" y="57066"/>
                    <a:pt x="185066" y="-5905"/>
                    <a:pt x="181891" y="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8AAEAE79-355C-A135-5BC2-9CC462E0813B}"/>
                </a:ext>
              </a:extLst>
            </p:cNvPr>
            <p:cNvSpPr/>
            <p:nvPr/>
          </p:nvSpPr>
          <p:spPr>
            <a:xfrm>
              <a:off x="3834768" y="3723747"/>
              <a:ext cx="160306" cy="213617"/>
            </a:xfrm>
            <a:custGeom>
              <a:avLst/>
              <a:gdLst>
                <a:gd name="connsiteX0" fmla="*/ 159382 w 160306"/>
                <a:gd name="connsiteY0" fmla="*/ 528 h 213617"/>
                <a:gd name="connsiteX1" fmla="*/ 111757 w 160306"/>
                <a:gd name="connsiteY1" fmla="*/ 73553 h 213617"/>
                <a:gd name="connsiteX2" fmla="*/ 632 w 160306"/>
                <a:gd name="connsiteY2" fmla="*/ 213253 h 213617"/>
                <a:gd name="connsiteX3" fmla="*/ 67307 w 160306"/>
                <a:gd name="connsiteY3" fmla="*/ 111653 h 213617"/>
                <a:gd name="connsiteX4" fmla="*/ 86357 w 160306"/>
                <a:gd name="connsiteY4" fmla="*/ 35453 h 213617"/>
                <a:gd name="connsiteX5" fmla="*/ 73657 w 160306"/>
                <a:gd name="connsiteY5" fmla="*/ 108478 h 213617"/>
                <a:gd name="connsiteX6" fmla="*/ 159382 w 160306"/>
                <a:gd name="connsiteY6" fmla="*/ 528 h 21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06" h="213617">
                  <a:moveTo>
                    <a:pt x="159382" y="528"/>
                  </a:moveTo>
                  <a:cubicBezTo>
                    <a:pt x="165732" y="-5293"/>
                    <a:pt x="138215" y="38099"/>
                    <a:pt x="111757" y="73553"/>
                  </a:cubicBezTo>
                  <a:cubicBezTo>
                    <a:pt x="85299" y="109007"/>
                    <a:pt x="8040" y="206903"/>
                    <a:pt x="632" y="213253"/>
                  </a:cubicBezTo>
                  <a:cubicBezTo>
                    <a:pt x="-6776" y="219603"/>
                    <a:pt x="53019" y="141286"/>
                    <a:pt x="67307" y="111653"/>
                  </a:cubicBezTo>
                  <a:cubicBezTo>
                    <a:pt x="81595" y="82020"/>
                    <a:pt x="85299" y="35982"/>
                    <a:pt x="86357" y="35453"/>
                  </a:cubicBezTo>
                  <a:cubicBezTo>
                    <a:pt x="87415" y="34924"/>
                    <a:pt x="62015" y="111124"/>
                    <a:pt x="73657" y="108478"/>
                  </a:cubicBezTo>
                  <a:cubicBezTo>
                    <a:pt x="85299" y="105832"/>
                    <a:pt x="153032" y="6349"/>
                    <a:pt x="159382" y="5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AE62F6CA-BA9E-27A0-CB42-43E59C4970F9}"/>
                </a:ext>
              </a:extLst>
            </p:cNvPr>
            <p:cNvSpPr/>
            <p:nvPr/>
          </p:nvSpPr>
          <p:spPr>
            <a:xfrm>
              <a:off x="3908380" y="3632192"/>
              <a:ext cx="311344" cy="225467"/>
            </a:xfrm>
            <a:custGeom>
              <a:avLst/>
              <a:gdLst>
                <a:gd name="connsiteX0" fmla="*/ 311195 w 311344"/>
                <a:gd name="connsiteY0" fmla="*/ 8 h 225467"/>
                <a:gd name="connsiteX1" fmla="*/ 254045 w 311344"/>
                <a:gd name="connsiteY1" fmla="*/ 133358 h 225467"/>
                <a:gd name="connsiteX2" fmla="*/ 238170 w 311344"/>
                <a:gd name="connsiteY2" fmla="*/ 190508 h 225467"/>
                <a:gd name="connsiteX3" fmla="*/ 165145 w 311344"/>
                <a:gd name="connsiteY3" fmla="*/ 196858 h 225467"/>
                <a:gd name="connsiteX4" fmla="*/ 215945 w 311344"/>
                <a:gd name="connsiteY4" fmla="*/ 225433 h 225467"/>
                <a:gd name="connsiteX5" fmla="*/ 146095 w 311344"/>
                <a:gd name="connsiteY5" fmla="*/ 190508 h 225467"/>
                <a:gd name="connsiteX6" fmla="*/ 45 w 311344"/>
                <a:gd name="connsiteY6" fmla="*/ 146058 h 225467"/>
                <a:gd name="connsiteX7" fmla="*/ 161970 w 311344"/>
                <a:gd name="connsiteY7" fmla="*/ 193683 h 225467"/>
                <a:gd name="connsiteX8" fmla="*/ 215945 w 311344"/>
                <a:gd name="connsiteY8" fmla="*/ 193683 h 225467"/>
                <a:gd name="connsiteX9" fmla="*/ 234995 w 311344"/>
                <a:gd name="connsiteY9" fmla="*/ 139708 h 225467"/>
                <a:gd name="connsiteX10" fmla="*/ 311195 w 311344"/>
                <a:gd name="connsiteY10" fmla="*/ 8 h 22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344" h="225467">
                  <a:moveTo>
                    <a:pt x="311195" y="8"/>
                  </a:moveTo>
                  <a:cubicBezTo>
                    <a:pt x="314370" y="-1050"/>
                    <a:pt x="266216" y="101608"/>
                    <a:pt x="254045" y="133358"/>
                  </a:cubicBezTo>
                  <a:cubicBezTo>
                    <a:pt x="241874" y="165108"/>
                    <a:pt x="252987" y="179925"/>
                    <a:pt x="238170" y="190508"/>
                  </a:cubicBezTo>
                  <a:cubicBezTo>
                    <a:pt x="223353" y="201091"/>
                    <a:pt x="168849" y="191037"/>
                    <a:pt x="165145" y="196858"/>
                  </a:cubicBezTo>
                  <a:cubicBezTo>
                    <a:pt x="161441" y="202679"/>
                    <a:pt x="219120" y="226491"/>
                    <a:pt x="215945" y="225433"/>
                  </a:cubicBezTo>
                  <a:cubicBezTo>
                    <a:pt x="212770" y="224375"/>
                    <a:pt x="182078" y="203737"/>
                    <a:pt x="146095" y="190508"/>
                  </a:cubicBezTo>
                  <a:cubicBezTo>
                    <a:pt x="110112" y="177279"/>
                    <a:pt x="-2601" y="145529"/>
                    <a:pt x="45" y="146058"/>
                  </a:cubicBezTo>
                  <a:cubicBezTo>
                    <a:pt x="2691" y="146587"/>
                    <a:pt x="125987" y="185746"/>
                    <a:pt x="161970" y="193683"/>
                  </a:cubicBezTo>
                  <a:cubicBezTo>
                    <a:pt x="197953" y="201621"/>
                    <a:pt x="203774" y="202679"/>
                    <a:pt x="215945" y="193683"/>
                  </a:cubicBezTo>
                  <a:cubicBezTo>
                    <a:pt x="228116" y="184687"/>
                    <a:pt x="217532" y="166166"/>
                    <a:pt x="234995" y="139708"/>
                  </a:cubicBezTo>
                  <a:cubicBezTo>
                    <a:pt x="252458" y="113250"/>
                    <a:pt x="308020" y="1066"/>
                    <a:pt x="311195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8E619566-E17E-5E07-3576-620A4C3EE1F5}"/>
                </a:ext>
              </a:extLst>
            </p:cNvPr>
            <p:cNvSpPr/>
            <p:nvPr/>
          </p:nvSpPr>
          <p:spPr>
            <a:xfrm>
              <a:off x="3917722" y="3742839"/>
              <a:ext cx="247926" cy="88050"/>
            </a:xfrm>
            <a:custGeom>
              <a:avLst/>
              <a:gdLst>
                <a:gd name="connsiteX0" fmla="*/ 228 w 247926"/>
                <a:gd name="connsiteY0" fmla="*/ 486 h 88050"/>
                <a:gd name="connsiteX1" fmla="*/ 165328 w 247926"/>
                <a:gd name="connsiteY1" fmla="*/ 86211 h 88050"/>
                <a:gd name="connsiteX2" fmla="*/ 139928 w 247926"/>
                <a:gd name="connsiteY2" fmla="*/ 60811 h 88050"/>
                <a:gd name="connsiteX3" fmla="*/ 244703 w 247926"/>
                <a:gd name="connsiteY3" fmla="*/ 79861 h 88050"/>
                <a:gd name="connsiteX4" fmla="*/ 212953 w 247926"/>
                <a:gd name="connsiteY4" fmla="*/ 67161 h 88050"/>
                <a:gd name="connsiteX5" fmla="*/ 130403 w 247926"/>
                <a:gd name="connsiteY5" fmla="*/ 51286 h 88050"/>
                <a:gd name="connsiteX6" fmla="*/ 228 w 247926"/>
                <a:gd name="connsiteY6" fmla="*/ 486 h 8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926" h="88050">
                  <a:moveTo>
                    <a:pt x="228" y="486"/>
                  </a:moveTo>
                  <a:cubicBezTo>
                    <a:pt x="6049" y="6307"/>
                    <a:pt x="142045" y="76157"/>
                    <a:pt x="165328" y="86211"/>
                  </a:cubicBezTo>
                  <a:cubicBezTo>
                    <a:pt x="188611" y="96265"/>
                    <a:pt x="126699" y="61869"/>
                    <a:pt x="139928" y="60811"/>
                  </a:cubicBezTo>
                  <a:cubicBezTo>
                    <a:pt x="153157" y="59753"/>
                    <a:pt x="232532" y="78803"/>
                    <a:pt x="244703" y="79861"/>
                  </a:cubicBezTo>
                  <a:cubicBezTo>
                    <a:pt x="256874" y="80919"/>
                    <a:pt x="232003" y="71923"/>
                    <a:pt x="212953" y="67161"/>
                  </a:cubicBezTo>
                  <a:cubicBezTo>
                    <a:pt x="193903" y="62399"/>
                    <a:pt x="159507" y="59753"/>
                    <a:pt x="130403" y="51286"/>
                  </a:cubicBezTo>
                  <a:cubicBezTo>
                    <a:pt x="101299" y="42819"/>
                    <a:pt x="-5593" y="-5335"/>
                    <a:pt x="228" y="4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349AE9DD-9B6C-0A1E-7C46-0BBEBCE929D8}"/>
                </a:ext>
              </a:extLst>
            </p:cNvPr>
            <p:cNvSpPr/>
            <p:nvPr/>
          </p:nvSpPr>
          <p:spPr>
            <a:xfrm>
              <a:off x="3616031" y="4013139"/>
              <a:ext cx="99072" cy="579903"/>
            </a:xfrm>
            <a:custGeom>
              <a:avLst/>
              <a:gdLst>
                <a:gd name="connsiteX0" fmla="*/ 294 w 99072"/>
                <a:gd name="connsiteY0" fmla="*/ 61 h 579903"/>
                <a:gd name="connsiteX1" fmla="*/ 63794 w 99072"/>
                <a:gd name="connsiteY1" fmla="*/ 193736 h 579903"/>
                <a:gd name="connsiteX2" fmla="*/ 66969 w 99072"/>
                <a:gd name="connsiteY2" fmla="*/ 419161 h 579903"/>
                <a:gd name="connsiteX3" fmla="*/ 76494 w 99072"/>
                <a:gd name="connsiteY3" fmla="*/ 342961 h 579903"/>
                <a:gd name="connsiteX4" fmla="*/ 98719 w 99072"/>
                <a:gd name="connsiteY4" fmla="*/ 577911 h 579903"/>
                <a:gd name="connsiteX5" fmla="*/ 89194 w 99072"/>
                <a:gd name="connsiteY5" fmla="*/ 441386 h 579903"/>
                <a:gd name="connsiteX6" fmla="*/ 76494 w 99072"/>
                <a:gd name="connsiteY6" fmla="*/ 190561 h 579903"/>
                <a:gd name="connsiteX7" fmla="*/ 22519 w 99072"/>
                <a:gd name="connsiteY7" fmla="*/ 98486 h 579903"/>
                <a:gd name="connsiteX8" fmla="*/ 38394 w 99072"/>
                <a:gd name="connsiteY8" fmla="*/ 171511 h 579903"/>
                <a:gd name="connsiteX9" fmla="*/ 294 w 99072"/>
                <a:gd name="connsiteY9" fmla="*/ 61 h 57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072" h="579903">
                  <a:moveTo>
                    <a:pt x="294" y="61"/>
                  </a:moveTo>
                  <a:cubicBezTo>
                    <a:pt x="4527" y="3765"/>
                    <a:pt x="52682" y="123886"/>
                    <a:pt x="63794" y="193736"/>
                  </a:cubicBezTo>
                  <a:cubicBezTo>
                    <a:pt x="74906" y="263586"/>
                    <a:pt x="64852" y="394290"/>
                    <a:pt x="66969" y="419161"/>
                  </a:cubicBezTo>
                  <a:cubicBezTo>
                    <a:pt x="69086" y="444032"/>
                    <a:pt x="71202" y="316503"/>
                    <a:pt x="76494" y="342961"/>
                  </a:cubicBezTo>
                  <a:cubicBezTo>
                    <a:pt x="81786" y="369419"/>
                    <a:pt x="96602" y="561507"/>
                    <a:pt x="98719" y="577911"/>
                  </a:cubicBezTo>
                  <a:cubicBezTo>
                    <a:pt x="100836" y="594315"/>
                    <a:pt x="92898" y="505944"/>
                    <a:pt x="89194" y="441386"/>
                  </a:cubicBezTo>
                  <a:cubicBezTo>
                    <a:pt x="85490" y="376828"/>
                    <a:pt x="87607" y="247711"/>
                    <a:pt x="76494" y="190561"/>
                  </a:cubicBezTo>
                  <a:cubicBezTo>
                    <a:pt x="65382" y="133411"/>
                    <a:pt x="28869" y="101661"/>
                    <a:pt x="22519" y="98486"/>
                  </a:cubicBezTo>
                  <a:cubicBezTo>
                    <a:pt x="16169" y="95311"/>
                    <a:pt x="37865" y="183153"/>
                    <a:pt x="38394" y="171511"/>
                  </a:cubicBezTo>
                  <a:cubicBezTo>
                    <a:pt x="38923" y="159869"/>
                    <a:pt x="-3939" y="-3643"/>
                    <a:pt x="294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C15B341B-EA7D-B14A-385E-D02989743539}"/>
                </a:ext>
              </a:extLst>
            </p:cNvPr>
            <p:cNvSpPr/>
            <p:nvPr/>
          </p:nvSpPr>
          <p:spPr>
            <a:xfrm>
              <a:off x="3586896" y="4340015"/>
              <a:ext cx="144280" cy="254978"/>
            </a:xfrm>
            <a:custGeom>
              <a:avLst/>
              <a:gdLst>
                <a:gd name="connsiteX0" fmla="*/ 143729 w 144280"/>
                <a:gd name="connsiteY0" fmla="*/ 60535 h 254978"/>
                <a:gd name="connsiteX1" fmla="*/ 67529 w 144280"/>
                <a:gd name="connsiteY1" fmla="*/ 146260 h 254978"/>
                <a:gd name="connsiteX2" fmla="*/ 854 w 144280"/>
                <a:gd name="connsiteY2" fmla="*/ 254210 h 254978"/>
                <a:gd name="connsiteX3" fmla="*/ 32604 w 144280"/>
                <a:gd name="connsiteY3" fmla="*/ 184360 h 254978"/>
                <a:gd name="connsiteX4" fmla="*/ 73879 w 144280"/>
                <a:gd name="connsiteY4" fmla="*/ 210 h 254978"/>
                <a:gd name="connsiteX5" fmla="*/ 26254 w 144280"/>
                <a:gd name="connsiteY5" fmla="*/ 146260 h 254978"/>
                <a:gd name="connsiteX6" fmla="*/ 143729 w 144280"/>
                <a:gd name="connsiteY6" fmla="*/ 60535 h 2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280" h="254978">
                  <a:moveTo>
                    <a:pt x="143729" y="60535"/>
                  </a:moveTo>
                  <a:cubicBezTo>
                    <a:pt x="150608" y="60535"/>
                    <a:pt x="91341" y="113981"/>
                    <a:pt x="67529" y="146260"/>
                  </a:cubicBezTo>
                  <a:cubicBezTo>
                    <a:pt x="43716" y="178539"/>
                    <a:pt x="6675" y="247860"/>
                    <a:pt x="854" y="254210"/>
                  </a:cubicBezTo>
                  <a:cubicBezTo>
                    <a:pt x="-4967" y="260560"/>
                    <a:pt x="20433" y="226693"/>
                    <a:pt x="32604" y="184360"/>
                  </a:cubicBezTo>
                  <a:cubicBezTo>
                    <a:pt x="44775" y="142027"/>
                    <a:pt x="74937" y="6560"/>
                    <a:pt x="73879" y="210"/>
                  </a:cubicBezTo>
                  <a:cubicBezTo>
                    <a:pt x="72821" y="-6140"/>
                    <a:pt x="19375" y="133031"/>
                    <a:pt x="26254" y="146260"/>
                  </a:cubicBezTo>
                  <a:cubicBezTo>
                    <a:pt x="33133" y="159489"/>
                    <a:pt x="136850" y="60535"/>
                    <a:pt x="143729" y="605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6BDDFC7B-89B0-AB47-C012-FD71359A03BE}"/>
                </a:ext>
              </a:extLst>
            </p:cNvPr>
            <p:cNvSpPr/>
            <p:nvPr/>
          </p:nvSpPr>
          <p:spPr>
            <a:xfrm>
              <a:off x="3572846" y="4529932"/>
              <a:ext cx="117837" cy="206501"/>
            </a:xfrm>
            <a:custGeom>
              <a:avLst/>
              <a:gdLst>
                <a:gd name="connsiteX0" fmla="*/ 116504 w 117837"/>
                <a:gd name="connsiteY0" fmla="*/ 793 h 206501"/>
                <a:gd name="connsiteX1" fmla="*/ 72054 w 117837"/>
                <a:gd name="connsiteY1" fmla="*/ 61118 h 206501"/>
                <a:gd name="connsiteX2" fmla="*/ 2204 w 117837"/>
                <a:gd name="connsiteY2" fmla="*/ 203993 h 206501"/>
                <a:gd name="connsiteX3" fmla="*/ 21254 w 117837"/>
                <a:gd name="connsiteY3" fmla="*/ 143668 h 206501"/>
                <a:gd name="connsiteX4" fmla="*/ 59354 w 117837"/>
                <a:gd name="connsiteY4" fmla="*/ 35718 h 206501"/>
                <a:gd name="connsiteX5" fmla="*/ 21254 w 117837"/>
                <a:gd name="connsiteY5" fmla="*/ 99218 h 206501"/>
                <a:gd name="connsiteX6" fmla="*/ 116504 w 117837"/>
                <a:gd name="connsiteY6" fmla="*/ 793 h 20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37" h="206501">
                  <a:moveTo>
                    <a:pt x="116504" y="793"/>
                  </a:moveTo>
                  <a:cubicBezTo>
                    <a:pt x="124971" y="-5557"/>
                    <a:pt x="91104" y="27251"/>
                    <a:pt x="72054" y="61118"/>
                  </a:cubicBezTo>
                  <a:cubicBezTo>
                    <a:pt x="53004" y="94985"/>
                    <a:pt x="10671" y="190235"/>
                    <a:pt x="2204" y="203993"/>
                  </a:cubicBezTo>
                  <a:cubicBezTo>
                    <a:pt x="-6263" y="217751"/>
                    <a:pt x="11729" y="171714"/>
                    <a:pt x="21254" y="143668"/>
                  </a:cubicBezTo>
                  <a:cubicBezTo>
                    <a:pt x="30779" y="115622"/>
                    <a:pt x="59354" y="43126"/>
                    <a:pt x="59354" y="35718"/>
                  </a:cubicBezTo>
                  <a:cubicBezTo>
                    <a:pt x="59354" y="28310"/>
                    <a:pt x="13846" y="103451"/>
                    <a:pt x="21254" y="99218"/>
                  </a:cubicBezTo>
                  <a:cubicBezTo>
                    <a:pt x="28662" y="94985"/>
                    <a:pt x="108037" y="7143"/>
                    <a:pt x="116504" y="7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3B5C8FBE-0571-2099-6964-A56158A454AA}"/>
                </a:ext>
              </a:extLst>
            </p:cNvPr>
            <p:cNvSpPr/>
            <p:nvPr/>
          </p:nvSpPr>
          <p:spPr>
            <a:xfrm>
              <a:off x="3265685" y="4460498"/>
              <a:ext cx="469095" cy="718016"/>
            </a:xfrm>
            <a:custGeom>
              <a:avLst/>
              <a:gdLst>
                <a:gd name="connsiteX0" fmla="*/ 468115 w 469095"/>
                <a:gd name="connsiteY0" fmla="*/ 377 h 718016"/>
                <a:gd name="connsiteX1" fmla="*/ 318890 w 469095"/>
                <a:gd name="connsiteY1" fmla="*/ 146427 h 718016"/>
                <a:gd name="connsiteX2" fmla="*/ 239515 w 469095"/>
                <a:gd name="connsiteY2" fmla="*/ 206752 h 718016"/>
                <a:gd name="connsiteX3" fmla="*/ 261740 w 469095"/>
                <a:gd name="connsiteY3" fmla="*/ 190877 h 718016"/>
                <a:gd name="connsiteX4" fmla="*/ 147440 w 469095"/>
                <a:gd name="connsiteY4" fmla="*/ 302002 h 718016"/>
                <a:gd name="connsiteX5" fmla="*/ 39490 w 469095"/>
                <a:gd name="connsiteY5" fmla="*/ 521077 h 718016"/>
                <a:gd name="connsiteX6" fmla="*/ 55365 w 469095"/>
                <a:gd name="connsiteY6" fmla="*/ 457577 h 718016"/>
                <a:gd name="connsiteX7" fmla="*/ 36315 w 469095"/>
                <a:gd name="connsiteY7" fmla="*/ 527427 h 718016"/>
                <a:gd name="connsiteX8" fmla="*/ 36315 w 469095"/>
                <a:gd name="connsiteY8" fmla="*/ 581402 h 718016"/>
                <a:gd name="connsiteX9" fmla="*/ 4565 w 469095"/>
                <a:gd name="connsiteY9" fmla="*/ 717927 h 718016"/>
                <a:gd name="connsiteX10" fmla="*/ 10915 w 469095"/>
                <a:gd name="connsiteY10" fmla="*/ 597277 h 718016"/>
                <a:gd name="connsiteX11" fmla="*/ 102990 w 469095"/>
                <a:gd name="connsiteY11" fmla="*/ 317877 h 718016"/>
                <a:gd name="connsiteX12" fmla="*/ 39490 w 469095"/>
                <a:gd name="connsiteY12" fmla="*/ 441702 h 718016"/>
                <a:gd name="connsiteX13" fmla="*/ 239515 w 469095"/>
                <a:gd name="connsiteY13" fmla="*/ 194052 h 718016"/>
                <a:gd name="connsiteX14" fmla="*/ 468115 w 469095"/>
                <a:gd name="connsiteY14" fmla="*/ 377 h 71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9095" h="718016">
                  <a:moveTo>
                    <a:pt x="468115" y="377"/>
                  </a:moveTo>
                  <a:cubicBezTo>
                    <a:pt x="481344" y="-7560"/>
                    <a:pt x="356990" y="112031"/>
                    <a:pt x="318890" y="146427"/>
                  </a:cubicBezTo>
                  <a:cubicBezTo>
                    <a:pt x="280790" y="180823"/>
                    <a:pt x="249040" y="199344"/>
                    <a:pt x="239515" y="206752"/>
                  </a:cubicBezTo>
                  <a:cubicBezTo>
                    <a:pt x="229990" y="214160"/>
                    <a:pt x="277086" y="175002"/>
                    <a:pt x="261740" y="190877"/>
                  </a:cubicBezTo>
                  <a:cubicBezTo>
                    <a:pt x="246394" y="206752"/>
                    <a:pt x="184482" y="246969"/>
                    <a:pt x="147440" y="302002"/>
                  </a:cubicBezTo>
                  <a:cubicBezTo>
                    <a:pt x="110398" y="357035"/>
                    <a:pt x="54836" y="495148"/>
                    <a:pt x="39490" y="521077"/>
                  </a:cubicBezTo>
                  <a:cubicBezTo>
                    <a:pt x="24144" y="547006"/>
                    <a:pt x="55894" y="456519"/>
                    <a:pt x="55365" y="457577"/>
                  </a:cubicBezTo>
                  <a:cubicBezTo>
                    <a:pt x="54836" y="458635"/>
                    <a:pt x="39490" y="506790"/>
                    <a:pt x="36315" y="527427"/>
                  </a:cubicBezTo>
                  <a:cubicBezTo>
                    <a:pt x="33140" y="548065"/>
                    <a:pt x="41607" y="549652"/>
                    <a:pt x="36315" y="581402"/>
                  </a:cubicBezTo>
                  <a:cubicBezTo>
                    <a:pt x="31023" y="613152"/>
                    <a:pt x="8798" y="715281"/>
                    <a:pt x="4565" y="717927"/>
                  </a:cubicBezTo>
                  <a:cubicBezTo>
                    <a:pt x="332" y="720573"/>
                    <a:pt x="-5489" y="663952"/>
                    <a:pt x="10915" y="597277"/>
                  </a:cubicBezTo>
                  <a:cubicBezTo>
                    <a:pt x="27319" y="530602"/>
                    <a:pt x="98228" y="343806"/>
                    <a:pt x="102990" y="317877"/>
                  </a:cubicBezTo>
                  <a:cubicBezTo>
                    <a:pt x="107752" y="291948"/>
                    <a:pt x="16736" y="462339"/>
                    <a:pt x="39490" y="441702"/>
                  </a:cubicBezTo>
                  <a:cubicBezTo>
                    <a:pt x="62244" y="421065"/>
                    <a:pt x="168607" y="266019"/>
                    <a:pt x="239515" y="194052"/>
                  </a:cubicBezTo>
                  <a:cubicBezTo>
                    <a:pt x="310423" y="122085"/>
                    <a:pt x="454886" y="8314"/>
                    <a:pt x="468115" y="3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5F6B773A-651B-13DB-AC95-CDC17223D38A}"/>
                </a:ext>
              </a:extLst>
            </p:cNvPr>
            <p:cNvSpPr/>
            <p:nvPr/>
          </p:nvSpPr>
          <p:spPr>
            <a:xfrm>
              <a:off x="4594169" y="2374647"/>
              <a:ext cx="198216" cy="387668"/>
            </a:xfrm>
            <a:custGeom>
              <a:avLst/>
              <a:gdLst>
                <a:gd name="connsiteX0" fmla="*/ 56 w 198216"/>
                <a:gd name="connsiteY0" fmla="*/ 253 h 387668"/>
                <a:gd name="connsiteX1" fmla="*/ 95306 w 198216"/>
                <a:gd name="connsiteY1" fmla="*/ 171703 h 387668"/>
                <a:gd name="connsiteX2" fmla="*/ 44506 w 198216"/>
                <a:gd name="connsiteY2" fmla="*/ 387603 h 387668"/>
                <a:gd name="connsiteX3" fmla="*/ 196906 w 198216"/>
                <a:gd name="connsiteY3" fmla="*/ 149478 h 387668"/>
                <a:gd name="connsiteX4" fmla="*/ 117531 w 198216"/>
                <a:gd name="connsiteY4" fmla="*/ 244728 h 387668"/>
                <a:gd name="connsiteX5" fmla="*/ 104831 w 198216"/>
                <a:gd name="connsiteY5" fmla="*/ 244728 h 387668"/>
                <a:gd name="connsiteX6" fmla="*/ 60381 w 198216"/>
                <a:gd name="connsiteY6" fmla="*/ 378078 h 387668"/>
                <a:gd name="connsiteX7" fmla="*/ 127056 w 198216"/>
                <a:gd name="connsiteY7" fmla="*/ 171703 h 387668"/>
                <a:gd name="connsiteX8" fmla="*/ 111181 w 198216"/>
                <a:gd name="connsiteY8" fmla="*/ 133603 h 387668"/>
                <a:gd name="connsiteX9" fmla="*/ 56 w 198216"/>
                <a:gd name="connsiteY9" fmla="*/ 253 h 38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216" h="387668">
                  <a:moveTo>
                    <a:pt x="56" y="253"/>
                  </a:moveTo>
                  <a:cubicBezTo>
                    <a:pt x="-2590" y="6603"/>
                    <a:pt x="87898" y="107145"/>
                    <a:pt x="95306" y="171703"/>
                  </a:cubicBezTo>
                  <a:cubicBezTo>
                    <a:pt x="102714" y="236261"/>
                    <a:pt x="27573" y="391307"/>
                    <a:pt x="44506" y="387603"/>
                  </a:cubicBezTo>
                  <a:cubicBezTo>
                    <a:pt x="61439" y="383899"/>
                    <a:pt x="184735" y="173291"/>
                    <a:pt x="196906" y="149478"/>
                  </a:cubicBezTo>
                  <a:cubicBezTo>
                    <a:pt x="209077" y="125666"/>
                    <a:pt x="132877" y="228853"/>
                    <a:pt x="117531" y="244728"/>
                  </a:cubicBezTo>
                  <a:cubicBezTo>
                    <a:pt x="102185" y="260603"/>
                    <a:pt x="114356" y="222503"/>
                    <a:pt x="104831" y="244728"/>
                  </a:cubicBezTo>
                  <a:cubicBezTo>
                    <a:pt x="95306" y="266953"/>
                    <a:pt x="56677" y="390249"/>
                    <a:pt x="60381" y="378078"/>
                  </a:cubicBezTo>
                  <a:cubicBezTo>
                    <a:pt x="64085" y="365907"/>
                    <a:pt x="118589" y="212449"/>
                    <a:pt x="127056" y="171703"/>
                  </a:cubicBezTo>
                  <a:cubicBezTo>
                    <a:pt x="135523" y="130957"/>
                    <a:pt x="131289" y="158474"/>
                    <a:pt x="111181" y="133603"/>
                  </a:cubicBezTo>
                  <a:cubicBezTo>
                    <a:pt x="91073" y="108732"/>
                    <a:pt x="2702" y="-6097"/>
                    <a:pt x="56" y="2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DEB83879-E1B8-7749-8F60-177F5E3B0F02}"/>
                </a:ext>
              </a:extLst>
            </p:cNvPr>
            <p:cNvSpPr/>
            <p:nvPr/>
          </p:nvSpPr>
          <p:spPr>
            <a:xfrm>
              <a:off x="4402306" y="2663614"/>
              <a:ext cx="374644" cy="353943"/>
            </a:xfrm>
            <a:custGeom>
              <a:avLst/>
              <a:gdLst>
                <a:gd name="connsiteX0" fmla="*/ 315744 w 374644"/>
                <a:gd name="connsiteY0" fmla="*/ 211 h 353943"/>
                <a:gd name="connsiteX1" fmla="*/ 150644 w 374644"/>
                <a:gd name="connsiteY1" fmla="*/ 190711 h 353943"/>
                <a:gd name="connsiteX2" fmla="*/ 1419 w 374644"/>
                <a:gd name="connsiteY2" fmla="*/ 352636 h 353943"/>
                <a:gd name="connsiteX3" fmla="*/ 80794 w 374644"/>
                <a:gd name="connsiteY3" fmla="*/ 263736 h 353943"/>
                <a:gd name="connsiteX4" fmla="*/ 169694 w 374644"/>
                <a:gd name="connsiteY4" fmla="*/ 203411 h 353943"/>
                <a:gd name="connsiteX5" fmla="*/ 106194 w 374644"/>
                <a:gd name="connsiteY5" fmla="*/ 339936 h 353943"/>
                <a:gd name="connsiteX6" fmla="*/ 179219 w 374644"/>
                <a:gd name="connsiteY6" fmla="*/ 228811 h 353943"/>
                <a:gd name="connsiteX7" fmla="*/ 137944 w 374644"/>
                <a:gd name="connsiteY7" fmla="*/ 352636 h 353943"/>
                <a:gd name="connsiteX8" fmla="*/ 287169 w 374644"/>
                <a:gd name="connsiteY8" fmla="*/ 260561 h 353943"/>
                <a:gd name="connsiteX9" fmla="*/ 372894 w 374644"/>
                <a:gd name="connsiteY9" fmla="*/ 146261 h 353943"/>
                <a:gd name="connsiteX10" fmla="*/ 210969 w 374644"/>
                <a:gd name="connsiteY10" fmla="*/ 333586 h 353943"/>
                <a:gd name="connsiteX11" fmla="*/ 188744 w 374644"/>
                <a:gd name="connsiteY11" fmla="*/ 197061 h 353943"/>
                <a:gd name="connsiteX12" fmla="*/ 71269 w 374644"/>
                <a:gd name="connsiteY12" fmla="*/ 228811 h 353943"/>
                <a:gd name="connsiteX13" fmla="*/ 315744 w 374644"/>
                <a:gd name="connsiteY13" fmla="*/ 211 h 3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4644" h="353943">
                  <a:moveTo>
                    <a:pt x="315744" y="211"/>
                  </a:moveTo>
                  <a:cubicBezTo>
                    <a:pt x="328973" y="-6139"/>
                    <a:pt x="203031" y="131974"/>
                    <a:pt x="150644" y="190711"/>
                  </a:cubicBezTo>
                  <a:cubicBezTo>
                    <a:pt x="98257" y="249448"/>
                    <a:pt x="13061" y="340465"/>
                    <a:pt x="1419" y="352636"/>
                  </a:cubicBezTo>
                  <a:cubicBezTo>
                    <a:pt x="-10223" y="364807"/>
                    <a:pt x="52748" y="288607"/>
                    <a:pt x="80794" y="263736"/>
                  </a:cubicBezTo>
                  <a:cubicBezTo>
                    <a:pt x="108840" y="238865"/>
                    <a:pt x="165461" y="190711"/>
                    <a:pt x="169694" y="203411"/>
                  </a:cubicBezTo>
                  <a:cubicBezTo>
                    <a:pt x="173927" y="216111"/>
                    <a:pt x="104607" y="335703"/>
                    <a:pt x="106194" y="339936"/>
                  </a:cubicBezTo>
                  <a:cubicBezTo>
                    <a:pt x="107781" y="344169"/>
                    <a:pt x="173927" y="226694"/>
                    <a:pt x="179219" y="228811"/>
                  </a:cubicBezTo>
                  <a:cubicBezTo>
                    <a:pt x="184511" y="230928"/>
                    <a:pt x="119952" y="347344"/>
                    <a:pt x="137944" y="352636"/>
                  </a:cubicBezTo>
                  <a:cubicBezTo>
                    <a:pt x="155936" y="357928"/>
                    <a:pt x="248011" y="294957"/>
                    <a:pt x="287169" y="260561"/>
                  </a:cubicBezTo>
                  <a:cubicBezTo>
                    <a:pt x="326327" y="226165"/>
                    <a:pt x="385594" y="134090"/>
                    <a:pt x="372894" y="146261"/>
                  </a:cubicBezTo>
                  <a:cubicBezTo>
                    <a:pt x="360194" y="158432"/>
                    <a:pt x="241661" y="325119"/>
                    <a:pt x="210969" y="333586"/>
                  </a:cubicBezTo>
                  <a:cubicBezTo>
                    <a:pt x="180277" y="342053"/>
                    <a:pt x="212027" y="214524"/>
                    <a:pt x="188744" y="197061"/>
                  </a:cubicBezTo>
                  <a:cubicBezTo>
                    <a:pt x="165461" y="179599"/>
                    <a:pt x="55394" y="260561"/>
                    <a:pt x="71269" y="228811"/>
                  </a:cubicBezTo>
                  <a:cubicBezTo>
                    <a:pt x="87144" y="197061"/>
                    <a:pt x="302515" y="6561"/>
                    <a:pt x="315744" y="2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AA5223E4-986B-34E1-9119-F7181ED03C5D}"/>
                </a:ext>
              </a:extLst>
            </p:cNvPr>
            <p:cNvSpPr/>
            <p:nvPr/>
          </p:nvSpPr>
          <p:spPr>
            <a:xfrm>
              <a:off x="4506869" y="2971784"/>
              <a:ext cx="377913" cy="44540"/>
            </a:xfrm>
            <a:custGeom>
              <a:avLst/>
              <a:gdLst>
                <a:gd name="connsiteX0" fmla="*/ 4806 w 377913"/>
                <a:gd name="connsiteY0" fmla="*/ 16 h 44540"/>
                <a:gd name="connsiteX1" fmla="*/ 363581 w 377913"/>
                <a:gd name="connsiteY1" fmla="*/ 12716 h 44540"/>
                <a:gd name="connsiteX2" fmla="*/ 287381 w 377913"/>
                <a:gd name="connsiteY2" fmla="*/ 6366 h 44540"/>
                <a:gd name="connsiteX3" fmla="*/ 106406 w 377913"/>
                <a:gd name="connsiteY3" fmla="*/ 44466 h 44540"/>
                <a:gd name="connsiteX4" fmla="*/ 150856 w 377913"/>
                <a:gd name="connsiteY4" fmla="*/ 15891 h 44540"/>
                <a:gd name="connsiteX5" fmla="*/ 4806 w 377913"/>
                <a:gd name="connsiteY5" fmla="*/ 16 h 4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7913" h="44540">
                  <a:moveTo>
                    <a:pt x="4806" y="16"/>
                  </a:moveTo>
                  <a:cubicBezTo>
                    <a:pt x="40260" y="-513"/>
                    <a:pt x="316485" y="11658"/>
                    <a:pt x="363581" y="12716"/>
                  </a:cubicBezTo>
                  <a:cubicBezTo>
                    <a:pt x="410677" y="13774"/>
                    <a:pt x="330243" y="1074"/>
                    <a:pt x="287381" y="6366"/>
                  </a:cubicBezTo>
                  <a:cubicBezTo>
                    <a:pt x="244519" y="11658"/>
                    <a:pt x="129160" y="42879"/>
                    <a:pt x="106406" y="44466"/>
                  </a:cubicBezTo>
                  <a:cubicBezTo>
                    <a:pt x="83652" y="46053"/>
                    <a:pt x="160381" y="21712"/>
                    <a:pt x="150856" y="15891"/>
                  </a:cubicBezTo>
                  <a:cubicBezTo>
                    <a:pt x="141331" y="10070"/>
                    <a:pt x="-30648" y="545"/>
                    <a:pt x="4806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38F388FD-918D-909F-8422-0BAA504FA0E8}"/>
                </a:ext>
              </a:extLst>
            </p:cNvPr>
            <p:cNvSpPr/>
            <p:nvPr/>
          </p:nvSpPr>
          <p:spPr>
            <a:xfrm>
              <a:off x="4892675" y="2977761"/>
              <a:ext cx="600885" cy="259950"/>
            </a:xfrm>
            <a:custGeom>
              <a:avLst/>
              <a:gdLst>
                <a:gd name="connsiteX0" fmla="*/ 0 w 600885"/>
                <a:gd name="connsiteY0" fmla="*/ 389 h 259950"/>
                <a:gd name="connsiteX1" fmla="*/ 304800 w 600885"/>
                <a:gd name="connsiteY1" fmla="*/ 143264 h 259950"/>
                <a:gd name="connsiteX2" fmla="*/ 323850 w 600885"/>
                <a:gd name="connsiteY2" fmla="*/ 117864 h 259950"/>
                <a:gd name="connsiteX3" fmla="*/ 466725 w 600885"/>
                <a:gd name="connsiteY3" fmla="*/ 238514 h 259950"/>
                <a:gd name="connsiteX4" fmla="*/ 600075 w 600885"/>
                <a:gd name="connsiteY4" fmla="*/ 257564 h 259950"/>
                <a:gd name="connsiteX5" fmla="*/ 511175 w 600885"/>
                <a:gd name="connsiteY5" fmla="*/ 209939 h 259950"/>
                <a:gd name="connsiteX6" fmla="*/ 288925 w 600885"/>
                <a:gd name="connsiteY6" fmla="*/ 127389 h 259950"/>
                <a:gd name="connsiteX7" fmla="*/ 196850 w 600885"/>
                <a:gd name="connsiteY7" fmla="*/ 51189 h 259950"/>
                <a:gd name="connsiteX8" fmla="*/ 301625 w 600885"/>
                <a:gd name="connsiteY8" fmla="*/ 98814 h 259950"/>
                <a:gd name="connsiteX9" fmla="*/ 0 w 600885"/>
                <a:gd name="connsiteY9" fmla="*/ 389 h 25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885" h="259950">
                  <a:moveTo>
                    <a:pt x="0" y="389"/>
                  </a:moveTo>
                  <a:cubicBezTo>
                    <a:pt x="529" y="7797"/>
                    <a:pt x="250825" y="123685"/>
                    <a:pt x="304800" y="143264"/>
                  </a:cubicBezTo>
                  <a:cubicBezTo>
                    <a:pt x="358775" y="162843"/>
                    <a:pt x="296863" y="101989"/>
                    <a:pt x="323850" y="117864"/>
                  </a:cubicBezTo>
                  <a:cubicBezTo>
                    <a:pt x="350838" y="133739"/>
                    <a:pt x="420688" y="215231"/>
                    <a:pt x="466725" y="238514"/>
                  </a:cubicBezTo>
                  <a:cubicBezTo>
                    <a:pt x="512763" y="261797"/>
                    <a:pt x="592667" y="262327"/>
                    <a:pt x="600075" y="257564"/>
                  </a:cubicBezTo>
                  <a:cubicBezTo>
                    <a:pt x="607483" y="252802"/>
                    <a:pt x="563033" y="231635"/>
                    <a:pt x="511175" y="209939"/>
                  </a:cubicBezTo>
                  <a:cubicBezTo>
                    <a:pt x="459317" y="188243"/>
                    <a:pt x="341313" y="153847"/>
                    <a:pt x="288925" y="127389"/>
                  </a:cubicBezTo>
                  <a:cubicBezTo>
                    <a:pt x="236538" y="100931"/>
                    <a:pt x="194733" y="55951"/>
                    <a:pt x="196850" y="51189"/>
                  </a:cubicBezTo>
                  <a:cubicBezTo>
                    <a:pt x="198967" y="46427"/>
                    <a:pt x="338138" y="104106"/>
                    <a:pt x="301625" y="98814"/>
                  </a:cubicBezTo>
                  <a:cubicBezTo>
                    <a:pt x="265112" y="93522"/>
                    <a:pt x="-529" y="-7019"/>
                    <a:pt x="0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0FC2A4A1-D29C-BFB3-756C-2CE3EB6DD245}"/>
                </a:ext>
              </a:extLst>
            </p:cNvPr>
            <p:cNvSpPr/>
            <p:nvPr/>
          </p:nvSpPr>
          <p:spPr>
            <a:xfrm>
              <a:off x="5481970" y="3265149"/>
              <a:ext cx="453623" cy="255536"/>
            </a:xfrm>
            <a:custGeom>
              <a:avLst/>
              <a:gdLst>
                <a:gd name="connsiteX0" fmla="*/ 1255 w 453623"/>
                <a:gd name="connsiteY0" fmla="*/ 1926 h 255536"/>
                <a:gd name="connsiteX1" fmla="*/ 261605 w 453623"/>
                <a:gd name="connsiteY1" fmla="*/ 116226 h 255536"/>
                <a:gd name="connsiteX2" fmla="*/ 448930 w 453623"/>
                <a:gd name="connsiteY2" fmla="*/ 252751 h 255536"/>
                <a:gd name="connsiteX3" fmla="*/ 401305 w 453623"/>
                <a:gd name="connsiteY3" fmla="*/ 211476 h 255536"/>
                <a:gd name="connsiteX4" fmla="*/ 217155 w 453623"/>
                <a:gd name="connsiteY4" fmla="*/ 46376 h 255536"/>
                <a:gd name="connsiteX5" fmla="*/ 258430 w 453623"/>
                <a:gd name="connsiteY5" fmla="*/ 87651 h 255536"/>
                <a:gd name="connsiteX6" fmla="*/ 166355 w 453623"/>
                <a:gd name="connsiteY6" fmla="*/ 46376 h 255536"/>
                <a:gd name="connsiteX7" fmla="*/ 1255 w 453623"/>
                <a:gd name="connsiteY7" fmla="*/ 1926 h 2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623" h="255536">
                  <a:moveTo>
                    <a:pt x="1255" y="1926"/>
                  </a:moveTo>
                  <a:cubicBezTo>
                    <a:pt x="17130" y="13568"/>
                    <a:pt x="186992" y="74422"/>
                    <a:pt x="261605" y="116226"/>
                  </a:cubicBezTo>
                  <a:cubicBezTo>
                    <a:pt x="336218" y="158030"/>
                    <a:pt x="425647" y="236876"/>
                    <a:pt x="448930" y="252751"/>
                  </a:cubicBezTo>
                  <a:cubicBezTo>
                    <a:pt x="472213" y="268626"/>
                    <a:pt x="401305" y="211476"/>
                    <a:pt x="401305" y="211476"/>
                  </a:cubicBezTo>
                  <a:lnTo>
                    <a:pt x="217155" y="46376"/>
                  </a:lnTo>
                  <a:cubicBezTo>
                    <a:pt x="193343" y="25739"/>
                    <a:pt x="266897" y="87651"/>
                    <a:pt x="258430" y="87651"/>
                  </a:cubicBezTo>
                  <a:cubicBezTo>
                    <a:pt x="249963" y="87651"/>
                    <a:pt x="208159" y="58018"/>
                    <a:pt x="166355" y="46376"/>
                  </a:cubicBezTo>
                  <a:cubicBezTo>
                    <a:pt x="124551" y="34734"/>
                    <a:pt x="-14620" y="-9716"/>
                    <a:pt x="1255" y="1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C4B96F84-4778-F488-4E2A-B92694FFA7D1}"/>
                </a:ext>
              </a:extLst>
            </p:cNvPr>
            <p:cNvSpPr/>
            <p:nvPr/>
          </p:nvSpPr>
          <p:spPr>
            <a:xfrm>
              <a:off x="4463606" y="3009446"/>
              <a:ext cx="1023910" cy="262431"/>
            </a:xfrm>
            <a:custGeom>
              <a:avLst/>
              <a:gdLst>
                <a:gd name="connsiteX0" fmla="*/ 194119 w 1023910"/>
                <a:gd name="connsiteY0" fmla="*/ 35379 h 262431"/>
                <a:gd name="connsiteX1" fmla="*/ 448119 w 1023910"/>
                <a:gd name="connsiteY1" fmla="*/ 41729 h 262431"/>
                <a:gd name="connsiteX2" fmla="*/ 727519 w 1023910"/>
                <a:gd name="connsiteY2" fmla="*/ 156029 h 262431"/>
                <a:gd name="connsiteX3" fmla="*/ 702119 w 1023910"/>
                <a:gd name="connsiteY3" fmla="*/ 121104 h 262431"/>
                <a:gd name="connsiteX4" fmla="*/ 898969 w 1023910"/>
                <a:gd name="connsiteY4" fmla="*/ 216354 h 262431"/>
                <a:gd name="connsiteX5" fmla="*/ 1022794 w 1023910"/>
                <a:gd name="connsiteY5" fmla="*/ 260804 h 262431"/>
                <a:gd name="connsiteX6" fmla="*/ 829119 w 1023910"/>
                <a:gd name="connsiteY6" fmla="*/ 162379 h 262431"/>
                <a:gd name="connsiteX7" fmla="*/ 584644 w 1023910"/>
                <a:gd name="connsiteY7" fmla="*/ 73479 h 262431"/>
                <a:gd name="connsiteX8" fmla="*/ 463994 w 1023910"/>
                <a:gd name="connsiteY8" fmla="*/ 22679 h 262431"/>
                <a:gd name="connsiteX9" fmla="*/ 521144 w 1023910"/>
                <a:gd name="connsiteY9" fmla="*/ 54429 h 262431"/>
                <a:gd name="connsiteX10" fmla="*/ 257619 w 1023910"/>
                <a:gd name="connsiteY10" fmla="*/ 29029 h 262431"/>
                <a:gd name="connsiteX11" fmla="*/ 444 w 1023910"/>
                <a:gd name="connsiteY11" fmla="*/ 454 h 262431"/>
                <a:gd name="connsiteX12" fmla="*/ 321119 w 1023910"/>
                <a:gd name="connsiteY12" fmla="*/ 13154 h 262431"/>
                <a:gd name="connsiteX13" fmla="*/ 194119 w 1023910"/>
                <a:gd name="connsiteY13" fmla="*/ 35379 h 26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3910" h="262431">
                  <a:moveTo>
                    <a:pt x="194119" y="35379"/>
                  </a:moveTo>
                  <a:cubicBezTo>
                    <a:pt x="215286" y="40141"/>
                    <a:pt x="359219" y="21621"/>
                    <a:pt x="448119" y="41729"/>
                  </a:cubicBezTo>
                  <a:cubicBezTo>
                    <a:pt x="537019" y="61837"/>
                    <a:pt x="685186" y="142800"/>
                    <a:pt x="727519" y="156029"/>
                  </a:cubicBezTo>
                  <a:cubicBezTo>
                    <a:pt x="769852" y="169258"/>
                    <a:pt x="673544" y="111050"/>
                    <a:pt x="702119" y="121104"/>
                  </a:cubicBezTo>
                  <a:cubicBezTo>
                    <a:pt x="730694" y="131158"/>
                    <a:pt x="845523" y="193071"/>
                    <a:pt x="898969" y="216354"/>
                  </a:cubicBezTo>
                  <a:cubicBezTo>
                    <a:pt x="952415" y="239637"/>
                    <a:pt x="1034436" y="269800"/>
                    <a:pt x="1022794" y="260804"/>
                  </a:cubicBezTo>
                  <a:cubicBezTo>
                    <a:pt x="1011152" y="251808"/>
                    <a:pt x="902144" y="193600"/>
                    <a:pt x="829119" y="162379"/>
                  </a:cubicBezTo>
                  <a:cubicBezTo>
                    <a:pt x="756094" y="131158"/>
                    <a:pt x="645498" y="96762"/>
                    <a:pt x="584644" y="73479"/>
                  </a:cubicBezTo>
                  <a:cubicBezTo>
                    <a:pt x="523790" y="50196"/>
                    <a:pt x="474577" y="25854"/>
                    <a:pt x="463994" y="22679"/>
                  </a:cubicBezTo>
                  <a:cubicBezTo>
                    <a:pt x="453411" y="19504"/>
                    <a:pt x="555540" y="53371"/>
                    <a:pt x="521144" y="54429"/>
                  </a:cubicBezTo>
                  <a:cubicBezTo>
                    <a:pt x="486748" y="55487"/>
                    <a:pt x="257619" y="29029"/>
                    <a:pt x="257619" y="29029"/>
                  </a:cubicBezTo>
                  <a:cubicBezTo>
                    <a:pt x="170836" y="20033"/>
                    <a:pt x="-10139" y="3100"/>
                    <a:pt x="444" y="454"/>
                  </a:cubicBezTo>
                  <a:cubicBezTo>
                    <a:pt x="11027" y="-2192"/>
                    <a:pt x="288311" y="7333"/>
                    <a:pt x="321119" y="13154"/>
                  </a:cubicBezTo>
                  <a:cubicBezTo>
                    <a:pt x="353927" y="18975"/>
                    <a:pt x="172952" y="30617"/>
                    <a:pt x="194119" y="35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C164FCE5-00FB-7857-8C8B-33348DE94605}"/>
                </a:ext>
              </a:extLst>
            </p:cNvPr>
            <p:cNvSpPr/>
            <p:nvPr/>
          </p:nvSpPr>
          <p:spPr>
            <a:xfrm>
              <a:off x="4533687" y="3060690"/>
              <a:ext cx="54188" cy="546625"/>
            </a:xfrm>
            <a:custGeom>
              <a:avLst/>
              <a:gdLst>
                <a:gd name="connsiteX0" fmla="*/ 54188 w 54188"/>
                <a:gd name="connsiteY0" fmla="*/ 10 h 546625"/>
                <a:gd name="connsiteX1" fmla="*/ 3388 w 54188"/>
                <a:gd name="connsiteY1" fmla="*/ 107960 h 546625"/>
                <a:gd name="connsiteX2" fmla="*/ 31963 w 54188"/>
                <a:gd name="connsiteY2" fmla="*/ 200035 h 546625"/>
                <a:gd name="connsiteX3" fmla="*/ 38313 w 54188"/>
                <a:gd name="connsiteY3" fmla="*/ 187335 h 546625"/>
                <a:gd name="connsiteX4" fmla="*/ 38313 w 54188"/>
                <a:gd name="connsiteY4" fmla="*/ 304810 h 546625"/>
                <a:gd name="connsiteX5" fmla="*/ 213 w 54188"/>
                <a:gd name="connsiteY5" fmla="*/ 546110 h 546625"/>
                <a:gd name="connsiteX6" fmla="*/ 22438 w 54188"/>
                <a:gd name="connsiteY6" fmla="*/ 365135 h 546625"/>
                <a:gd name="connsiteX7" fmla="*/ 12913 w 54188"/>
                <a:gd name="connsiteY7" fmla="*/ 238135 h 546625"/>
                <a:gd name="connsiteX8" fmla="*/ 25613 w 54188"/>
                <a:gd name="connsiteY8" fmla="*/ 269885 h 546625"/>
                <a:gd name="connsiteX9" fmla="*/ 28788 w 54188"/>
                <a:gd name="connsiteY9" fmla="*/ 212735 h 546625"/>
                <a:gd name="connsiteX10" fmla="*/ 3388 w 54188"/>
                <a:gd name="connsiteY10" fmla="*/ 114310 h 546625"/>
                <a:gd name="connsiteX11" fmla="*/ 54188 w 54188"/>
                <a:gd name="connsiteY11" fmla="*/ 10 h 54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188" h="546625">
                  <a:moveTo>
                    <a:pt x="54188" y="10"/>
                  </a:moveTo>
                  <a:cubicBezTo>
                    <a:pt x="54188" y="-1048"/>
                    <a:pt x="7092" y="74622"/>
                    <a:pt x="3388" y="107960"/>
                  </a:cubicBezTo>
                  <a:cubicBezTo>
                    <a:pt x="-316" y="141298"/>
                    <a:pt x="26142" y="186806"/>
                    <a:pt x="31963" y="200035"/>
                  </a:cubicBezTo>
                  <a:cubicBezTo>
                    <a:pt x="37784" y="213264"/>
                    <a:pt x="37255" y="169873"/>
                    <a:pt x="38313" y="187335"/>
                  </a:cubicBezTo>
                  <a:cubicBezTo>
                    <a:pt x="39371" y="204797"/>
                    <a:pt x="44663" y="245014"/>
                    <a:pt x="38313" y="304810"/>
                  </a:cubicBezTo>
                  <a:cubicBezTo>
                    <a:pt x="31963" y="364606"/>
                    <a:pt x="2859" y="536056"/>
                    <a:pt x="213" y="546110"/>
                  </a:cubicBezTo>
                  <a:cubicBezTo>
                    <a:pt x="-2433" y="556164"/>
                    <a:pt x="20321" y="416464"/>
                    <a:pt x="22438" y="365135"/>
                  </a:cubicBezTo>
                  <a:cubicBezTo>
                    <a:pt x="24555" y="313806"/>
                    <a:pt x="12384" y="254010"/>
                    <a:pt x="12913" y="238135"/>
                  </a:cubicBezTo>
                  <a:cubicBezTo>
                    <a:pt x="13442" y="222260"/>
                    <a:pt x="22967" y="274118"/>
                    <a:pt x="25613" y="269885"/>
                  </a:cubicBezTo>
                  <a:cubicBezTo>
                    <a:pt x="28259" y="265652"/>
                    <a:pt x="32492" y="238664"/>
                    <a:pt x="28788" y="212735"/>
                  </a:cubicBezTo>
                  <a:cubicBezTo>
                    <a:pt x="25084" y="186806"/>
                    <a:pt x="-2433" y="149764"/>
                    <a:pt x="3388" y="114310"/>
                  </a:cubicBezTo>
                  <a:cubicBezTo>
                    <a:pt x="9209" y="78856"/>
                    <a:pt x="54188" y="1068"/>
                    <a:pt x="54188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AC6893CA-CD29-7805-B126-BCDDBF735C1B}"/>
                </a:ext>
              </a:extLst>
            </p:cNvPr>
            <p:cNvSpPr/>
            <p:nvPr/>
          </p:nvSpPr>
          <p:spPr>
            <a:xfrm>
              <a:off x="4716800" y="3082924"/>
              <a:ext cx="182406" cy="415223"/>
            </a:xfrm>
            <a:custGeom>
              <a:avLst/>
              <a:gdLst>
                <a:gd name="connsiteX0" fmla="*/ 182225 w 182406"/>
                <a:gd name="connsiteY0" fmla="*/ 1 h 415223"/>
                <a:gd name="connsiteX1" fmla="*/ 45700 w 182406"/>
                <a:gd name="connsiteY1" fmla="*/ 184151 h 415223"/>
                <a:gd name="connsiteX2" fmla="*/ 4425 w 182406"/>
                <a:gd name="connsiteY2" fmla="*/ 406401 h 415223"/>
                <a:gd name="connsiteX3" fmla="*/ 7600 w 182406"/>
                <a:gd name="connsiteY3" fmla="*/ 342901 h 415223"/>
                <a:gd name="connsiteX4" fmla="*/ 61575 w 182406"/>
                <a:gd name="connsiteY4" fmla="*/ 85726 h 415223"/>
                <a:gd name="connsiteX5" fmla="*/ 13950 w 182406"/>
                <a:gd name="connsiteY5" fmla="*/ 187326 h 415223"/>
                <a:gd name="connsiteX6" fmla="*/ 182225 w 182406"/>
                <a:gd name="connsiteY6" fmla="*/ 1 h 41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06" h="415223">
                  <a:moveTo>
                    <a:pt x="182225" y="1"/>
                  </a:moveTo>
                  <a:cubicBezTo>
                    <a:pt x="187517" y="-528"/>
                    <a:pt x="75333" y="116418"/>
                    <a:pt x="45700" y="184151"/>
                  </a:cubicBezTo>
                  <a:cubicBezTo>
                    <a:pt x="16067" y="251884"/>
                    <a:pt x="10775" y="379943"/>
                    <a:pt x="4425" y="406401"/>
                  </a:cubicBezTo>
                  <a:cubicBezTo>
                    <a:pt x="-1925" y="432859"/>
                    <a:pt x="-1925" y="396347"/>
                    <a:pt x="7600" y="342901"/>
                  </a:cubicBezTo>
                  <a:cubicBezTo>
                    <a:pt x="17125" y="289455"/>
                    <a:pt x="60517" y="111655"/>
                    <a:pt x="61575" y="85726"/>
                  </a:cubicBezTo>
                  <a:cubicBezTo>
                    <a:pt x="62633" y="59797"/>
                    <a:pt x="-5629" y="201613"/>
                    <a:pt x="13950" y="187326"/>
                  </a:cubicBezTo>
                  <a:cubicBezTo>
                    <a:pt x="33529" y="173039"/>
                    <a:pt x="176933" y="530"/>
                    <a:pt x="18222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30E0DC9F-1818-7600-11F7-94CE0AFEA160}"/>
                </a:ext>
              </a:extLst>
            </p:cNvPr>
            <p:cNvSpPr/>
            <p:nvPr/>
          </p:nvSpPr>
          <p:spPr>
            <a:xfrm>
              <a:off x="4415938" y="3042168"/>
              <a:ext cx="301929" cy="534628"/>
            </a:xfrm>
            <a:custGeom>
              <a:avLst/>
              <a:gdLst>
                <a:gd name="connsiteX0" fmla="*/ 487 w 301929"/>
                <a:gd name="connsiteY0" fmla="*/ 75682 h 534628"/>
                <a:gd name="connsiteX1" fmla="*/ 143362 w 301929"/>
                <a:gd name="connsiteY1" fmla="*/ 15357 h 534628"/>
                <a:gd name="connsiteX2" fmla="*/ 298937 w 301929"/>
                <a:gd name="connsiteY2" fmla="*/ 9007 h 534628"/>
                <a:gd name="connsiteX3" fmla="*/ 235437 w 301929"/>
                <a:gd name="connsiteY3" fmla="*/ 2657 h 534628"/>
                <a:gd name="connsiteX4" fmla="*/ 108437 w 301929"/>
                <a:gd name="connsiteY4" fmla="*/ 56632 h 534628"/>
                <a:gd name="connsiteX5" fmla="*/ 95737 w 301929"/>
                <a:gd name="connsiteY5" fmla="*/ 97907 h 534628"/>
                <a:gd name="connsiteX6" fmla="*/ 98912 w 301929"/>
                <a:gd name="connsiteY6" fmla="*/ 170932 h 534628"/>
                <a:gd name="connsiteX7" fmla="*/ 83037 w 301929"/>
                <a:gd name="connsiteY7" fmla="*/ 339207 h 534628"/>
                <a:gd name="connsiteX8" fmla="*/ 92562 w 301929"/>
                <a:gd name="connsiteY8" fmla="*/ 266182 h 534628"/>
                <a:gd name="connsiteX9" fmla="*/ 92562 w 301929"/>
                <a:gd name="connsiteY9" fmla="*/ 380482 h 534628"/>
                <a:gd name="connsiteX10" fmla="*/ 143362 w 301929"/>
                <a:gd name="connsiteY10" fmla="*/ 532882 h 534628"/>
                <a:gd name="connsiteX11" fmla="*/ 108437 w 301929"/>
                <a:gd name="connsiteY11" fmla="*/ 450332 h 534628"/>
                <a:gd name="connsiteX12" fmla="*/ 95737 w 301929"/>
                <a:gd name="connsiteY12" fmla="*/ 259832 h 534628"/>
                <a:gd name="connsiteX13" fmla="*/ 67162 w 301929"/>
                <a:gd name="connsiteY13" fmla="*/ 107432 h 534628"/>
                <a:gd name="connsiteX14" fmla="*/ 83037 w 301929"/>
                <a:gd name="connsiteY14" fmla="*/ 167757 h 534628"/>
                <a:gd name="connsiteX15" fmla="*/ 168762 w 301929"/>
                <a:gd name="connsiteY15" fmla="*/ 28057 h 534628"/>
                <a:gd name="connsiteX16" fmla="*/ 89387 w 301929"/>
                <a:gd name="connsiteY16" fmla="*/ 104257 h 534628"/>
                <a:gd name="connsiteX17" fmla="*/ 95737 w 301929"/>
                <a:gd name="connsiteY17" fmla="*/ 18532 h 534628"/>
                <a:gd name="connsiteX18" fmla="*/ 487 w 301929"/>
                <a:gd name="connsiteY18" fmla="*/ 75682 h 5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1929" h="534628">
                  <a:moveTo>
                    <a:pt x="487" y="75682"/>
                  </a:moveTo>
                  <a:cubicBezTo>
                    <a:pt x="8425" y="75153"/>
                    <a:pt x="93620" y="26469"/>
                    <a:pt x="143362" y="15357"/>
                  </a:cubicBezTo>
                  <a:cubicBezTo>
                    <a:pt x="193104" y="4245"/>
                    <a:pt x="283591" y="11124"/>
                    <a:pt x="298937" y="9007"/>
                  </a:cubicBezTo>
                  <a:cubicBezTo>
                    <a:pt x="314283" y="6890"/>
                    <a:pt x="267187" y="-5280"/>
                    <a:pt x="235437" y="2657"/>
                  </a:cubicBezTo>
                  <a:cubicBezTo>
                    <a:pt x="203687" y="10594"/>
                    <a:pt x="131720" y="40757"/>
                    <a:pt x="108437" y="56632"/>
                  </a:cubicBezTo>
                  <a:cubicBezTo>
                    <a:pt x="85154" y="72507"/>
                    <a:pt x="97324" y="78857"/>
                    <a:pt x="95737" y="97907"/>
                  </a:cubicBezTo>
                  <a:cubicBezTo>
                    <a:pt x="94150" y="116957"/>
                    <a:pt x="101029" y="130715"/>
                    <a:pt x="98912" y="170932"/>
                  </a:cubicBezTo>
                  <a:cubicBezTo>
                    <a:pt x="96795" y="211149"/>
                    <a:pt x="84095" y="323332"/>
                    <a:pt x="83037" y="339207"/>
                  </a:cubicBezTo>
                  <a:cubicBezTo>
                    <a:pt x="81979" y="355082"/>
                    <a:pt x="90975" y="259303"/>
                    <a:pt x="92562" y="266182"/>
                  </a:cubicBezTo>
                  <a:cubicBezTo>
                    <a:pt x="94149" y="273061"/>
                    <a:pt x="84095" y="336032"/>
                    <a:pt x="92562" y="380482"/>
                  </a:cubicBezTo>
                  <a:cubicBezTo>
                    <a:pt x="101029" y="424932"/>
                    <a:pt x="140716" y="521240"/>
                    <a:pt x="143362" y="532882"/>
                  </a:cubicBezTo>
                  <a:cubicBezTo>
                    <a:pt x="146008" y="544524"/>
                    <a:pt x="116374" y="495840"/>
                    <a:pt x="108437" y="450332"/>
                  </a:cubicBezTo>
                  <a:cubicBezTo>
                    <a:pt x="100500" y="404824"/>
                    <a:pt x="102616" y="316982"/>
                    <a:pt x="95737" y="259832"/>
                  </a:cubicBezTo>
                  <a:cubicBezTo>
                    <a:pt x="88858" y="202682"/>
                    <a:pt x="69279" y="122778"/>
                    <a:pt x="67162" y="107432"/>
                  </a:cubicBezTo>
                  <a:cubicBezTo>
                    <a:pt x="65045" y="92086"/>
                    <a:pt x="66104" y="180986"/>
                    <a:pt x="83037" y="167757"/>
                  </a:cubicBezTo>
                  <a:cubicBezTo>
                    <a:pt x="99970" y="154528"/>
                    <a:pt x="167704" y="38640"/>
                    <a:pt x="168762" y="28057"/>
                  </a:cubicBezTo>
                  <a:cubicBezTo>
                    <a:pt x="169820" y="17474"/>
                    <a:pt x="101558" y="105844"/>
                    <a:pt x="89387" y="104257"/>
                  </a:cubicBezTo>
                  <a:cubicBezTo>
                    <a:pt x="77216" y="102670"/>
                    <a:pt x="107379" y="24353"/>
                    <a:pt x="95737" y="18532"/>
                  </a:cubicBezTo>
                  <a:cubicBezTo>
                    <a:pt x="84095" y="12711"/>
                    <a:pt x="-7451" y="76211"/>
                    <a:pt x="487" y="756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61F75F4D-8CE7-62C7-57DC-73DA64BA891A}"/>
                </a:ext>
              </a:extLst>
            </p:cNvPr>
            <p:cNvSpPr/>
            <p:nvPr/>
          </p:nvSpPr>
          <p:spPr>
            <a:xfrm>
              <a:off x="4607054" y="3602839"/>
              <a:ext cx="265476" cy="458229"/>
            </a:xfrm>
            <a:custGeom>
              <a:avLst/>
              <a:gdLst>
                <a:gd name="connsiteX0" fmla="*/ 6221 w 265476"/>
                <a:gd name="connsiteY0" fmla="*/ 16661 h 458229"/>
                <a:gd name="connsiteX1" fmla="*/ 250696 w 265476"/>
                <a:gd name="connsiteY1" fmla="*/ 435761 h 458229"/>
                <a:gd name="connsiteX2" fmla="*/ 218946 w 265476"/>
                <a:gd name="connsiteY2" fmla="*/ 378611 h 458229"/>
                <a:gd name="connsiteX3" fmla="*/ 60196 w 265476"/>
                <a:gd name="connsiteY3" fmla="*/ 184936 h 458229"/>
                <a:gd name="connsiteX4" fmla="*/ 114171 w 265476"/>
                <a:gd name="connsiteY4" fmla="*/ 223036 h 458229"/>
                <a:gd name="connsiteX5" fmla="*/ 76071 w 265476"/>
                <a:gd name="connsiteY5" fmla="*/ 96036 h 458229"/>
                <a:gd name="connsiteX6" fmla="*/ 6221 w 265476"/>
                <a:gd name="connsiteY6" fmla="*/ 16661 h 4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476" h="458229">
                  <a:moveTo>
                    <a:pt x="6221" y="16661"/>
                  </a:moveTo>
                  <a:cubicBezTo>
                    <a:pt x="35325" y="73282"/>
                    <a:pt x="215242" y="375436"/>
                    <a:pt x="250696" y="435761"/>
                  </a:cubicBezTo>
                  <a:cubicBezTo>
                    <a:pt x="286150" y="496086"/>
                    <a:pt x="250696" y="420415"/>
                    <a:pt x="218946" y="378611"/>
                  </a:cubicBezTo>
                  <a:cubicBezTo>
                    <a:pt x="187196" y="336807"/>
                    <a:pt x="77658" y="210865"/>
                    <a:pt x="60196" y="184936"/>
                  </a:cubicBezTo>
                  <a:cubicBezTo>
                    <a:pt x="42734" y="159007"/>
                    <a:pt x="111525" y="237853"/>
                    <a:pt x="114171" y="223036"/>
                  </a:cubicBezTo>
                  <a:cubicBezTo>
                    <a:pt x="116817" y="208219"/>
                    <a:pt x="93533" y="128844"/>
                    <a:pt x="76071" y="96036"/>
                  </a:cubicBezTo>
                  <a:cubicBezTo>
                    <a:pt x="58609" y="63228"/>
                    <a:pt x="-22883" y="-39960"/>
                    <a:pt x="6221" y="16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CD399EEC-187E-7A2B-C61E-404A31E3D1DE}"/>
                </a:ext>
              </a:extLst>
            </p:cNvPr>
            <p:cNvSpPr/>
            <p:nvPr/>
          </p:nvSpPr>
          <p:spPr>
            <a:xfrm>
              <a:off x="4803514" y="3994122"/>
              <a:ext cx="270992" cy="478092"/>
            </a:xfrm>
            <a:custGeom>
              <a:avLst/>
              <a:gdLst>
                <a:gd name="connsiteX0" fmla="*/ 261 w 270992"/>
                <a:gd name="connsiteY0" fmla="*/ 28 h 478092"/>
                <a:gd name="connsiteX1" fmla="*/ 168536 w 270992"/>
                <a:gd name="connsiteY1" fmla="*/ 193703 h 478092"/>
                <a:gd name="connsiteX2" fmla="*/ 266961 w 270992"/>
                <a:gd name="connsiteY2" fmla="*/ 469928 h 478092"/>
                <a:gd name="connsiteX3" fmla="*/ 247911 w 270992"/>
                <a:gd name="connsiteY3" fmla="*/ 387378 h 478092"/>
                <a:gd name="connsiteX4" fmla="*/ 209811 w 270992"/>
                <a:gd name="connsiteY4" fmla="*/ 206403 h 478092"/>
                <a:gd name="connsiteX5" fmla="*/ 261 w 270992"/>
                <a:gd name="connsiteY5" fmla="*/ 28 h 47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992" h="478092">
                  <a:moveTo>
                    <a:pt x="261" y="28"/>
                  </a:moveTo>
                  <a:cubicBezTo>
                    <a:pt x="-6618" y="-2089"/>
                    <a:pt x="124086" y="115386"/>
                    <a:pt x="168536" y="193703"/>
                  </a:cubicBezTo>
                  <a:cubicBezTo>
                    <a:pt x="212986" y="272020"/>
                    <a:pt x="253732" y="437649"/>
                    <a:pt x="266961" y="469928"/>
                  </a:cubicBezTo>
                  <a:cubicBezTo>
                    <a:pt x="280190" y="502207"/>
                    <a:pt x="257436" y="431299"/>
                    <a:pt x="247911" y="387378"/>
                  </a:cubicBezTo>
                  <a:cubicBezTo>
                    <a:pt x="238386" y="343457"/>
                    <a:pt x="248440" y="265140"/>
                    <a:pt x="209811" y="206403"/>
                  </a:cubicBezTo>
                  <a:cubicBezTo>
                    <a:pt x="171182" y="147666"/>
                    <a:pt x="7140" y="2145"/>
                    <a:pt x="261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8C2AF687-62C7-030E-964D-D7E90B9B6CA4}"/>
                </a:ext>
              </a:extLst>
            </p:cNvPr>
            <p:cNvSpPr/>
            <p:nvPr/>
          </p:nvSpPr>
          <p:spPr>
            <a:xfrm>
              <a:off x="5067300" y="4228496"/>
              <a:ext cx="169213" cy="618489"/>
            </a:xfrm>
            <a:custGeom>
              <a:avLst/>
              <a:gdLst>
                <a:gd name="connsiteX0" fmla="*/ 82550 w 169213"/>
                <a:gd name="connsiteY0" fmla="*/ 73629 h 618489"/>
                <a:gd name="connsiteX1" fmla="*/ 66675 w 169213"/>
                <a:gd name="connsiteY1" fmla="*/ 232379 h 618489"/>
                <a:gd name="connsiteX2" fmla="*/ 92075 w 169213"/>
                <a:gd name="connsiteY2" fmla="*/ 413354 h 618489"/>
                <a:gd name="connsiteX3" fmla="*/ 88900 w 169213"/>
                <a:gd name="connsiteY3" fmla="*/ 368904 h 618489"/>
                <a:gd name="connsiteX4" fmla="*/ 168275 w 169213"/>
                <a:gd name="connsiteY4" fmla="*/ 616554 h 618489"/>
                <a:gd name="connsiteX5" fmla="*/ 130175 w 169213"/>
                <a:gd name="connsiteY5" fmla="*/ 476854 h 618489"/>
                <a:gd name="connsiteX6" fmla="*/ 95250 w 169213"/>
                <a:gd name="connsiteY6" fmla="*/ 343504 h 618489"/>
                <a:gd name="connsiteX7" fmla="*/ 34925 w 169213"/>
                <a:gd name="connsiteY7" fmla="*/ 178404 h 618489"/>
                <a:gd name="connsiteX8" fmla="*/ 0 w 169213"/>
                <a:gd name="connsiteY8" fmla="*/ 604 h 618489"/>
                <a:gd name="connsiteX9" fmla="*/ 34925 w 169213"/>
                <a:gd name="connsiteY9" fmla="*/ 241904 h 618489"/>
                <a:gd name="connsiteX10" fmla="*/ 82550 w 169213"/>
                <a:gd name="connsiteY10" fmla="*/ 73629 h 61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213" h="618489">
                  <a:moveTo>
                    <a:pt x="82550" y="73629"/>
                  </a:moveTo>
                  <a:cubicBezTo>
                    <a:pt x="87842" y="72042"/>
                    <a:pt x="65088" y="175758"/>
                    <a:pt x="66675" y="232379"/>
                  </a:cubicBezTo>
                  <a:cubicBezTo>
                    <a:pt x="68262" y="289000"/>
                    <a:pt x="88371" y="390600"/>
                    <a:pt x="92075" y="413354"/>
                  </a:cubicBezTo>
                  <a:cubicBezTo>
                    <a:pt x="95779" y="436108"/>
                    <a:pt x="76200" y="335037"/>
                    <a:pt x="88900" y="368904"/>
                  </a:cubicBezTo>
                  <a:cubicBezTo>
                    <a:pt x="101600" y="402771"/>
                    <a:pt x="161396" y="598562"/>
                    <a:pt x="168275" y="616554"/>
                  </a:cubicBezTo>
                  <a:cubicBezTo>
                    <a:pt x="175154" y="634546"/>
                    <a:pt x="142346" y="522362"/>
                    <a:pt x="130175" y="476854"/>
                  </a:cubicBezTo>
                  <a:cubicBezTo>
                    <a:pt x="118004" y="431346"/>
                    <a:pt x="111125" y="393246"/>
                    <a:pt x="95250" y="343504"/>
                  </a:cubicBezTo>
                  <a:cubicBezTo>
                    <a:pt x="79375" y="293762"/>
                    <a:pt x="50800" y="235554"/>
                    <a:pt x="34925" y="178404"/>
                  </a:cubicBezTo>
                  <a:cubicBezTo>
                    <a:pt x="19050" y="121254"/>
                    <a:pt x="0" y="-9979"/>
                    <a:pt x="0" y="604"/>
                  </a:cubicBezTo>
                  <a:cubicBezTo>
                    <a:pt x="0" y="11187"/>
                    <a:pt x="22754" y="226029"/>
                    <a:pt x="34925" y="241904"/>
                  </a:cubicBezTo>
                  <a:cubicBezTo>
                    <a:pt x="47096" y="257779"/>
                    <a:pt x="77258" y="75216"/>
                    <a:pt x="82550" y="736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C8C27767-5B80-4D8E-3F87-D286F741A541}"/>
                </a:ext>
              </a:extLst>
            </p:cNvPr>
            <p:cNvSpPr/>
            <p:nvPr/>
          </p:nvSpPr>
          <p:spPr>
            <a:xfrm>
              <a:off x="4730434" y="3174951"/>
              <a:ext cx="479751" cy="806657"/>
            </a:xfrm>
            <a:custGeom>
              <a:avLst/>
              <a:gdLst>
                <a:gd name="connsiteX0" fmla="*/ 479741 w 479751"/>
                <a:gd name="connsiteY0" fmla="*/ 49 h 806657"/>
                <a:gd name="connsiteX1" fmla="*/ 108266 w 479751"/>
                <a:gd name="connsiteY1" fmla="*/ 244524 h 806657"/>
                <a:gd name="connsiteX2" fmla="*/ 120966 w 479751"/>
                <a:gd name="connsiteY2" fmla="*/ 247699 h 806657"/>
                <a:gd name="connsiteX3" fmla="*/ 25716 w 479751"/>
                <a:gd name="connsiteY3" fmla="*/ 393749 h 806657"/>
                <a:gd name="connsiteX4" fmla="*/ 28891 w 479751"/>
                <a:gd name="connsiteY4" fmla="*/ 381049 h 806657"/>
                <a:gd name="connsiteX5" fmla="*/ 316 w 479751"/>
                <a:gd name="connsiteY5" fmla="*/ 441374 h 806657"/>
                <a:gd name="connsiteX6" fmla="*/ 13016 w 479751"/>
                <a:gd name="connsiteY6" fmla="*/ 435024 h 806657"/>
                <a:gd name="connsiteX7" fmla="*/ 3491 w 479751"/>
                <a:gd name="connsiteY7" fmla="*/ 539799 h 806657"/>
                <a:gd name="connsiteX8" fmla="*/ 3491 w 479751"/>
                <a:gd name="connsiteY8" fmla="*/ 644574 h 806657"/>
                <a:gd name="connsiteX9" fmla="*/ 16191 w 479751"/>
                <a:gd name="connsiteY9" fmla="*/ 695374 h 806657"/>
                <a:gd name="connsiteX10" fmla="*/ 16191 w 479751"/>
                <a:gd name="connsiteY10" fmla="*/ 666799 h 806657"/>
                <a:gd name="connsiteX11" fmla="*/ 66991 w 479751"/>
                <a:gd name="connsiteY11" fmla="*/ 806499 h 806657"/>
                <a:gd name="connsiteX12" fmla="*/ 60641 w 479751"/>
                <a:gd name="connsiteY12" fmla="*/ 692199 h 806657"/>
                <a:gd name="connsiteX13" fmla="*/ 44766 w 479751"/>
                <a:gd name="connsiteY13" fmla="*/ 584249 h 806657"/>
                <a:gd name="connsiteX14" fmla="*/ 82866 w 479751"/>
                <a:gd name="connsiteY14" fmla="*/ 374699 h 806657"/>
                <a:gd name="connsiteX15" fmla="*/ 19366 w 479751"/>
                <a:gd name="connsiteY15" fmla="*/ 609649 h 806657"/>
                <a:gd name="connsiteX16" fmla="*/ 54291 w 479751"/>
                <a:gd name="connsiteY16" fmla="*/ 406449 h 806657"/>
                <a:gd name="connsiteX17" fmla="*/ 187641 w 479751"/>
                <a:gd name="connsiteY17" fmla="*/ 142924 h 806657"/>
                <a:gd name="connsiteX18" fmla="*/ 120966 w 479751"/>
                <a:gd name="connsiteY18" fmla="*/ 222299 h 806657"/>
                <a:gd name="connsiteX19" fmla="*/ 479741 w 479751"/>
                <a:gd name="connsiteY19" fmla="*/ 49 h 80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9751" h="806657">
                  <a:moveTo>
                    <a:pt x="479741" y="49"/>
                  </a:moveTo>
                  <a:cubicBezTo>
                    <a:pt x="477624" y="3753"/>
                    <a:pt x="168062" y="203249"/>
                    <a:pt x="108266" y="244524"/>
                  </a:cubicBezTo>
                  <a:cubicBezTo>
                    <a:pt x="48470" y="285799"/>
                    <a:pt x="134724" y="222828"/>
                    <a:pt x="120966" y="247699"/>
                  </a:cubicBezTo>
                  <a:cubicBezTo>
                    <a:pt x="107208" y="272570"/>
                    <a:pt x="41062" y="371524"/>
                    <a:pt x="25716" y="393749"/>
                  </a:cubicBezTo>
                  <a:cubicBezTo>
                    <a:pt x="10370" y="415974"/>
                    <a:pt x="33124" y="373112"/>
                    <a:pt x="28891" y="381049"/>
                  </a:cubicBezTo>
                  <a:cubicBezTo>
                    <a:pt x="24658" y="388986"/>
                    <a:pt x="2962" y="432378"/>
                    <a:pt x="316" y="441374"/>
                  </a:cubicBezTo>
                  <a:cubicBezTo>
                    <a:pt x="-2330" y="450370"/>
                    <a:pt x="12487" y="418620"/>
                    <a:pt x="13016" y="435024"/>
                  </a:cubicBezTo>
                  <a:cubicBezTo>
                    <a:pt x="13545" y="451428"/>
                    <a:pt x="5079" y="504874"/>
                    <a:pt x="3491" y="539799"/>
                  </a:cubicBezTo>
                  <a:cubicBezTo>
                    <a:pt x="1903" y="574724"/>
                    <a:pt x="1374" y="618645"/>
                    <a:pt x="3491" y="644574"/>
                  </a:cubicBezTo>
                  <a:cubicBezTo>
                    <a:pt x="5608" y="670503"/>
                    <a:pt x="14074" y="691670"/>
                    <a:pt x="16191" y="695374"/>
                  </a:cubicBezTo>
                  <a:cubicBezTo>
                    <a:pt x="18308" y="699078"/>
                    <a:pt x="7724" y="648278"/>
                    <a:pt x="16191" y="666799"/>
                  </a:cubicBezTo>
                  <a:cubicBezTo>
                    <a:pt x="24658" y="685320"/>
                    <a:pt x="59583" y="802266"/>
                    <a:pt x="66991" y="806499"/>
                  </a:cubicBezTo>
                  <a:cubicBezTo>
                    <a:pt x="74399" y="810732"/>
                    <a:pt x="64345" y="729241"/>
                    <a:pt x="60641" y="692199"/>
                  </a:cubicBezTo>
                  <a:cubicBezTo>
                    <a:pt x="56937" y="655157"/>
                    <a:pt x="41062" y="637166"/>
                    <a:pt x="44766" y="584249"/>
                  </a:cubicBezTo>
                  <a:cubicBezTo>
                    <a:pt x="48470" y="531332"/>
                    <a:pt x="87099" y="370466"/>
                    <a:pt x="82866" y="374699"/>
                  </a:cubicBezTo>
                  <a:cubicBezTo>
                    <a:pt x="78633" y="378932"/>
                    <a:pt x="24128" y="604357"/>
                    <a:pt x="19366" y="609649"/>
                  </a:cubicBezTo>
                  <a:cubicBezTo>
                    <a:pt x="14603" y="614941"/>
                    <a:pt x="26245" y="484236"/>
                    <a:pt x="54291" y="406449"/>
                  </a:cubicBezTo>
                  <a:cubicBezTo>
                    <a:pt x="82337" y="328662"/>
                    <a:pt x="176528" y="173616"/>
                    <a:pt x="187641" y="142924"/>
                  </a:cubicBezTo>
                  <a:cubicBezTo>
                    <a:pt x="198753" y="112232"/>
                    <a:pt x="77574" y="244524"/>
                    <a:pt x="120966" y="222299"/>
                  </a:cubicBezTo>
                  <a:cubicBezTo>
                    <a:pt x="164358" y="200074"/>
                    <a:pt x="481858" y="-3655"/>
                    <a:pt x="479741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F9AEDD6F-8A8A-9D26-0B50-E4A973D8A143}"/>
                </a:ext>
              </a:extLst>
            </p:cNvPr>
            <p:cNvSpPr/>
            <p:nvPr/>
          </p:nvSpPr>
          <p:spPr>
            <a:xfrm>
              <a:off x="4816897" y="3304367"/>
              <a:ext cx="977803" cy="498198"/>
            </a:xfrm>
            <a:custGeom>
              <a:avLst/>
              <a:gdLst>
                <a:gd name="connsiteX0" fmla="*/ 977478 w 977803"/>
                <a:gd name="connsiteY0" fmla="*/ 108758 h 498198"/>
                <a:gd name="connsiteX1" fmla="*/ 733003 w 977803"/>
                <a:gd name="connsiteY1" fmla="*/ 42083 h 498198"/>
                <a:gd name="connsiteX2" fmla="*/ 412328 w 977803"/>
                <a:gd name="connsiteY2" fmla="*/ 10333 h 498198"/>
                <a:gd name="connsiteX3" fmla="*/ 647278 w 977803"/>
                <a:gd name="connsiteY3" fmla="*/ 38908 h 498198"/>
                <a:gd name="connsiteX4" fmla="*/ 469478 w 977803"/>
                <a:gd name="connsiteY4" fmla="*/ 42083 h 498198"/>
                <a:gd name="connsiteX5" fmla="*/ 240878 w 977803"/>
                <a:gd name="connsiteY5" fmla="*/ 159558 h 498198"/>
                <a:gd name="connsiteX6" fmla="*/ 275803 w 977803"/>
                <a:gd name="connsiteY6" fmla="*/ 130983 h 498198"/>
                <a:gd name="connsiteX7" fmla="*/ 142453 w 977803"/>
                <a:gd name="connsiteY7" fmla="*/ 280208 h 498198"/>
                <a:gd name="connsiteX8" fmla="*/ 5928 w 977803"/>
                <a:gd name="connsiteY8" fmla="*/ 489758 h 498198"/>
                <a:gd name="connsiteX9" fmla="*/ 56728 w 977803"/>
                <a:gd name="connsiteY9" fmla="*/ 419908 h 498198"/>
                <a:gd name="connsiteX10" fmla="*/ 339303 w 977803"/>
                <a:gd name="connsiteY10" fmla="*/ 83358 h 498198"/>
                <a:gd name="connsiteX11" fmla="*/ 501228 w 977803"/>
                <a:gd name="connsiteY11" fmla="*/ 35733 h 498198"/>
                <a:gd name="connsiteX12" fmla="*/ 542503 w 977803"/>
                <a:gd name="connsiteY12" fmla="*/ 808 h 498198"/>
                <a:gd name="connsiteX13" fmla="*/ 679028 w 977803"/>
                <a:gd name="connsiteY13" fmla="*/ 10333 h 498198"/>
                <a:gd name="connsiteX14" fmla="*/ 682203 w 977803"/>
                <a:gd name="connsiteY14" fmla="*/ 7158 h 498198"/>
                <a:gd name="connsiteX15" fmla="*/ 977478 w 977803"/>
                <a:gd name="connsiteY15" fmla="*/ 108758 h 49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7803" h="498198">
                  <a:moveTo>
                    <a:pt x="977478" y="108758"/>
                  </a:moveTo>
                  <a:cubicBezTo>
                    <a:pt x="985945" y="114579"/>
                    <a:pt x="827195" y="58487"/>
                    <a:pt x="733003" y="42083"/>
                  </a:cubicBezTo>
                  <a:cubicBezTo>
                    <a:pt x="638811" y="25679"/>
                    <a:pt x="426615" y="10862"/>
                    <a:pt x="412328" y="10333"/>
                  </a:cubicBezTo>
                  <a:cubicBezTo>
                    <a:pt x="398040" y="9804"/>
                    <a:pt x="637753" y="33616"/>
                    <a:pt x="647278" y="38908"/>
                  </a:cubicBezTo>
                  <a:cubicBezTo>
                    <a:pt x="656803" y="44200"/>
                    <a:pt x="537211" y="21975"/>
                    <a:pt x="469478" y="42083"/>
                  </a:cubicBezTo>
                  <a:cubicBezTo>
                    <a:pt x="401745" y="62191"/>
                    <a:pt x="273157" y="144741"/>
                    <a:pt x="240878" y="159558"/>
                  </a:cubicBezTo>
                  <a:cubicBezTo>
                    <a:pt x="208599" y="174375"/>
                    <a:pt x="292207" y="110875"/>
                    <a:pt x="275803" y="130983"/>
                  </a:cubicBezTo>
                  <a:cubicBezTo>
                    <a:pt x="259399" y="151091"/>
                    <a:pt x="187432" y="220412"/>
                    <a:pt x="142453" y="280208"/>
                  </a:cubicBezTo>
                  <a:cubicBezTo>
                    <a:pt x="97474" y="340004"/>
                    <a:pt x="20215" y="466475"/>
                    <a:pt x="5928" y="489758"/>
                  </a:cubicBezTo>
                  <a:cubicBezTo>
                    <a:pt x="-8359" y="513041"/>
                    <a:pt x="1165" y="487641"/>
                    <a:pt x="56728" y="419908"/>
                  </a:cubicBezTo>
                  <a:cubicBezTo>
                    <a:pt x="112291" y="352175"/>
                    <a:pt x="265220" y="147387"/>
                    <a:pt x="339303" y="83358"/>
                  </a:cubicBezTo>
                  <a:cubicBezTo>
                    <a:pt x="413386" y="19329"/>
                    <a:pt x="467361" y="49491"/>
                    <a:pt x="501228" y="35733"/>
                  </a:cubicBezTo>
                  <a:cubicBezTo>
                    <a:pt x="535095" y="21975"/>
                    <a:pt x="512870" y="5041"/>
                    <a:pt x="542503" y="808"/>
                  </a:cubicBezTo>
                  <a:cubicBezTo>
                    <a:pt x="572136" y="-3425"/>
                    <a:pt x="679028" y="10333"/>
                    <a:pt x="679028" y="10333"/>
                  </a:cubicBezTo>
                  <a:cubicBezTo>
                    <a:pt x="702311" y="11391"/>
                    <a:pt x="636166" y="-10304"/>
                    <a:pt x="682203" y="7158"/>
                  </a:cubicBezTo>
                  <a:cubicBezTo>
                    <a:pt x="728240" y="24620"/>
                    <a:pt x="969011" y="102937"/>
                    <a:pt x="977478" y="108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7A51A5A8-A503-D76A-F307-DE9FED8B959A}"/>
                </a:ext>
              </a:extLst>
            </p:cNvPr>
            <p:cNvSpPr/>
            <p:nvPr/>
          </p:nvSpPr>
          <p:spPr>
            <a:xfrm>
              <a:off x="4812736" y="3124175"/>
              <a:ext cx="461238" cy="418861"/>
            </a:xfrm>
            <a:custGeom>
              <a:avLst/>
              <a:gdLst>
                <a:gd name="connsiteX0" fmla="*/ 397439 w 461238"/>
                <a:gd name="connsiteY0" fmla="*/ 25 h 418861"/>
                <a:gd name="connsiteX1" fmla="*/ 460939 w 461238"/>
                <a:gd name="connsiteY1" fmla="*/ 92100 h 418861"/>
                <a:gd name="connsiteX2" fmla="*/ 365689 w 461238"/>
                <a:gd name="connsiteY2" fmla="*/ 127025 h 418861"/>
                <a:gd name="connsiteX3" fmla="*/ 283139 w 461238"/>
                <a:gd name="connsiteY3" fmla="*/ 168300 h 418861"/>
                <a:gd name="connsiteX4" fmla="*/ 64064 w 461238"/>
                <a:gd name="connsiteY4" fmla="*/ 361975 h 418861"/>
                <a:gd name="connsiteX5" fmla="*/ 3739 w 461238"/>
                <a:gd name="connsiteY5" fmla="*/ 415950 h 418861"/>
                <a:gd name="connsiteX6" fmla="*/ 149789 w 461238"/>
                <a:gd name="connsiteY6" fmla="*/ 292125 h 418861"/>
                <a:gd name="connsiteX7" fmla="*/ 394264 w 461238"/>
                <a:gd name="connsiteY7" fmla="*/ 107975 h 418861"/>
                <a:gd name="connsiteX8" fmla="*/ 448239 w 461238"/>
                <a:gd name="connsiteY8" fmla="*/ 101625 h 418861"/>
                <a:gd name="connsiteX9" fmla="*/ 397439 w 461238"/>
                <a:gd name="connsiteY9" fmla="*/ 25 h 41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238" h="418861">
                  <a:moveTo>
                    <a:pt x="397439" y="25"/>
                  </a:moveTo>
                  <a:cubicBezTo>
                    <a:pt x="399556" y="-1563"/>
                    <a:pt x="466231" y="70934"/>
                    <a:pt x="460939" y="92100"/>
                  </a:cubicBezTo>
                  <a:cubicBezTo>
                    <a:pt x="455647" y="113266"/>
                    <a:pt x="395322" y="114325"/>
                    <a:pt x="365689" y="127025"/>
                  </a:cubicBezTo>
                  <a:cubicBezTo>
                    <a:pt x="336056" y="139725"/>
                    <a:pt x="333410" y="129142"/>
                    <a:pt x="283139" y="168300"/>
                  </a:cubicBezTo>
                  <a:cubicBezTo>
                    <a:pt x="232868" y="207458"/>
                    <a:pt x="64064" y="361975"/>
                    <a:pt x="64064" y="361975"/>
                  </a:cubicBezTo>
                  <a:cubicBezTo>
                    <a:pt x="17497" y="403250"/>
                    <a:pt x="-10548" y="427592"/>
                    <a:pt x="3739" y="415950"/>
                  </a:cubicBezTo>
                  <a:cubicBezTo>
                    <a:pt x="18026" y="404308"/>
                    <a:pt x="84702" y="343454"/>
                    <a:pt x="149789" y="292125"/>
                  </a:cubicBezTo>
                  <a:cubicBezTo>
                    <a:pt x="214876" y="240796"/>
                    <a:pt x="344522" y="139725"/>
                    <a:pt x="394264" y="107975"/>
                  </a:cubicBezTo>
                  <a:cubicBezTo>
                    <a:pt x="444006" y="76225"/>
                    <a:pt x="443477" y="115383"/>
                    <a:pt x="448239" y="101625"/>
                  </a:cubicBezTo>
                  <a:cubicBezTo>
                    <a:pt x="453001" y="87867"/>
                    <a:pt x="395322" y="1613"/>
                    <a:pt x="397439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F75B659C-07BC-3D03-5418-8F9BF7E526C2}"/>
                </a:ext>
              </a:extLst>
            </p:cNvPr>
            <p:cNvSpPr/>
            <p:nvPr/>
          </p:nvSpPr>
          <p:spPr>
            <a:xfrm>
              <a:off x="4788145" y="3418710"/>
              <a:ext cx="172057" cy="620200"/>
            </a:xfrm>
            <a:custGeom>
              <a:avLst/>
              <a:gdLst>
                <a:gd name="connsiteX0" fmla="*/ 171205 w 172057"/>
                <a:gd name="connsiteY0" fmla="*/ 765 h 620200"/>
                <a:gd name="connsiteX1" fmla="*/ 69605 w 172057"/>
                <a:gd name="connsiteY1" fmla="*/ 188090 h 620200"/>
                <a:gd name="connsiteX2" fmla="*/ 44205 w 172057"/>
                <a:gd name="connsiteY2" fmla="*/ 381765 h 620200"/>
                <a:gd name="connsiteX3" fmla="*/ 44205 w 172057"/>
                <a:gd name="connsiteY3" fmla="*/ 327790 h 620200"/>
                <a:gd name="connsiteX4" fmla="*/ 44205 w 172057"/>
                <a:gd name="connsiteY4" fmla="*/ 438915 h 620200"/>
                <a:gd name="connsiteX5" fmla="*/ 37855 w 172057"/>
                <a:gd name="connsiteY5" fmla="*/ 619890 h 620200"/>
                <a:gd name="connsiteX6" fmla="*/ 21980 w 172057"/>
                <a:gd name="connsiteY6" fmla="*/ 477015 h 620200"/>
                <a:gd name="connsiteX7" fmla="*/ 25155 w 172057"/>
                <a:gd name="connsiteY7" fmla="*/ 280165 h 620200"/>
                <a:gd name="connsiteX8" fmla="*/ 41030 w 172057"/>
                <a:gd name="connsiteY8" fmla="*/ 96015 h 620200"/>
                <a:gd name="connsiteX9" fmla="*/ 6105 w 172057"/>
                <a:gd name="connsiteY9" fmla="*/ 261115 h 620200"/>
                <a:gd name="connsiteX10" fmla="*/ 171205 w 172057"/>
                <a:gd name="connsiteY10" fmla="*/ 765 h 62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057" h="620200">
                  <a:moveTo>
                    <a:pt x="171205" y="765"/>
                  </a:moveTo>
                  <a:cubicBezTo>
                    <a:pt x="181788" y="-11406"/>
                    <a:pt x="90772" y="124590"/>
                    <a:pt x="69605" y="188090"/>
                  </a:cubicBezTo>
                  <a:cubicBezTo>
                    <a:pt x="48438" y="251590"/>
                    <a:pt x="48438" y="358482"/>
                    <a:pt x="44205" y="381765"/>
                  </a:cubicBezTo>
                  <a:cubicBezTo>
                    <a:pt x="39972" y="405048"/>
                    <a:pt x="44205" y="327790"/>
                    <a:pt x="44205" y="327790"/>
                  </a:cubicBezTo>
                  <a:cubicBezTo>
                    <a:pt x="44205" y="337315"/>
                    <a:pt x="45263" y="390232"/>
                    <a:pt x="44205" y="438915"/>
                  </a:cubicBezTo>
                  <a:cubicBezTo>
                    <a:pt x="43147" y="487598"/>
                    <a:pt x="41559" y="613540"/>
                    <a:pt x="37855" y="619890"/>
                  </a:cubicBezTo>
                  <a:cubicBezTo>
                    <a:pt x="34151" y="626240"/>
                    <a:pt x="24097" y="533636"/>
                    <a:pt x="21980" y="477015"/>
                  </a:cubicBezTo>
                  <a:cubicBezTo>
                    <a:pt x="19863" y="420394"/>
                    <a:pt x="21980" y="343665"/>
                    <a:pt x="25155" y="280165"/>
                  </a:cubicBezTo>
                  <a:cubicBezTo>
                    <a:pt x="28330" y="216665"/>
                    <a:pt x="44205" y="99190"/>
                    <a:pt x="41030" y="96015"/>
                  </a:cubicBezTo>
                  <a:cubicBezTo>
                    <a:pt x="37855" y="92840"/>
                    <a:pt x="-18237" y="272757"/>
                    <a:pt x="6105" y="261115"/>
                  </a:cubicBezTo>
                  <a:cubicBezTo>
                    <a:pt x="30447" y="249473"/>
                    <a:pt x="160622" y="12936"/>
                    <a:pt x="171205" y="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69C3D942-0E32-F4D0-34A9-A7BFA41DF5F9}"/>
                </a:ext>
              </a:extLst>
            </p:cNvPr>
            <p:cNvSpPr/>
            <p:nvPr/>
          </p:nvSpPr>
          <p:spPr>
            <a:xfrm>
              <a:off x="5349875" y="3349625"/>
              <a:ext cx="574365" cy="171869"/>
            </a:xfrm>
            <a:custGeom>
              <a:avLst/>
              <a:gdLst>
                <a:gd name="connsiteX0" fmla="*/ 0 w 574365"/>
                <a:gd name="connsiteY0" fmla="*/ 0 h 171869"/>
                <a:gd name="connsiteX1" fmla="*/ 390525 w 574365"/>
                <a:gd name="connsiteY1" fmla="*/ 120650 h 171869"/>
                <a:gd name="connsiteX2" fmla="*/ 279400 w 574365"/>
                <a:gd name="connsiteY2" fmla="*/ 98425 h 171869"/>
                <a:gd name="connsiteX3" fmla="*/ 568325 w 574365"/>
                <a:gd name="connsiteY3" fmla="*/ 171450 h 171869"/>
                <a:gd name="connsiteX4" fmla="*/ 482600 w 574365"/>
                <a:gd name="connsiteY4" fmla="*/ 130175 h 171869"/>
                <a:gd name="connsiteX5" fmla="*/ 339725 w 574365"/>
                <a:gd name="connsiteY5" fmla="*/ 60325 h 171869"/>
                <a:gd name="connsiteX6" fmla="*/ 187325 w 574365"/>
                <a:gd name="connsiteY6" fmla="*/ 12700 h 171869"/>
                <a:gd name="connsiteX7" fmla="*/ 508000 w 574365"/>
                <a:gd name="connsiteY7" fmla="*/ 146050 h 171869"/>
                <a:gd name="connsiteX8" fmla="*/ 307975 w 574365"/>
                <a:gd name="connsiteY8" fmla="*/ 85725 h 171869"/>
                <a:gd name="connsiteX9" fmla="*/ 0 w 574365"/>
                <a:gd name="connsiteY9" fmla="*/ 0 h 17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365" h="171869">
                  <a:moveTo>
                    <a:pt x="0" y="0"/>
                  </a:moveTo>
                  <a:lnTo>
                    <a:pt x="390525" y="120650"/>
                  </a:lnTo>
                  <a:cubicBezTo>
                    <a:pt x="437092" y="137054"/>
                    <a:pt x="249767" y="89958"/>
                    <a:pt x="279400" y="98425"/>
                  </a:cubicBezTo>
                  <a:cubicBezTo>
                    <a:pt x="309033" y="106892"/>
                    <a:pt x="534458" y="166158"/>
                    <a:pt x="568325" y="171450"/>
                  </a:cubicBezTo>
                  <a:cubicBezTo>
                    <a:pt x="602192" y="176742"/>
                    <a:pt x="482600" y="130175"/>
                    <a:pt x="482600" y="130175"/>
                  </a:cubicBezTo>
                  <a:cubicBezTo>
                    <a:pt x="444500" y="111654"/>
                    <a:pt x="388938" y="79904"/>
                    <a:pt x="339725" y="60325"/>
                  </a:cubicBezTo>
                  <a:cubicBezTo>
                    <a:pt x="290512" y="40746"/>
                    <a:pt x="159279" y="-1588"/>
                    <a:pt x="187325" y="12700"/>
                  </a:cubicBezTo>
                  <a:cubicBezTo>
                    <a:pt x="215371" y="26988"/>
                    <a:pt x="487892" y="133879"/>
                    <a:pt x="508000" y="146050"/>
                  </a:cubicBezTo>
                  <a:cubicBezTo>
                    <a:pt x="528108" y="158221"/>
                    <a:pt x="307975" y="85725"/>
                    <a:pt x="307975" y="857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40611C6E-7C56-BF4F-E0E2-AFDC906009FB}"/>
                </a:ext>
              </a:extLst>
            </p:cNvPr>
            <p:cNvSpPr/>
            <p:nvPr/>
          </p:nvSpPr>
          <p:spPr>
            <a:xfrm>
              <a:off x="4869193" y="3400334"/>
              <a:ext cx="366391" cy="653163"/>
            </a:xfrm>
            <a:custGeom>
              <a:avLst/>
              <a:gdLst>
                <a:gd name="connsiteX0" fmla="*/ 366382 w 366391"/>
                <a:gd name="connsiteY0" fmla="*/ 91 h 653163"/>
                <a:gd name="connsiteX1" fmla="*/ 99682 w 366391"/>
                <a:gd name="connsiteY1" fmla="*/ 269966 h 653163"/>
                <a:gd name="connsiteX2" fmla="*/ 1257 w 366391"/>
                <a:gd name="connsiteY2" fmla="*/ 498566 h 653163"/>
                <a:gd name="connsiteX3" fmla="*/ 42532 w 366391"/>
                <a:gd name="connsiteY3" fmla="*/ 428716 h 653163"/>
                <a:gd name="connsiteX4" fmla="*/ 20307 w 366391"/>
                <a:gd name="connsiteY4" fmla="*/ 647791 h 653163"/>
                <a:gd name="connsiteX5" fmla="*/ 26657 w 366391"/>
                <a:gd name="connsiteY5" fmla="*/ 562066 h 653163"/>
                <a:gd name="connsiteX6" fmla="*/ 71107 w 366391"/>
                <a:gd name="connsiteY6" fmla="*/ 301716 h 653163"/>
                <a:gd name="connsiteX7" fmla="*/ 185407 w 366391"/>
                <a:gd name="connsiteY7" fmla="*/ 108041 h 653163"/>
                <a:gd name="connsiteX8" fmla="*/ 90157 w 366391"/>
                <a:gd name="connsiteY8" fmla="*/ 238216 h 653163"/>
                <a:gd name="connsiteX9" fmla="*/ 366382 w 366391"/>
                <a:gd name="connsiteY9" fmla="*/ 91 h 65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391" h="653163">
                  <a:moveTo>
                    <a:pt x="366382" y="91"/>
                  </a:moveTo>
                  <a:cubicBezTo>
                    <a:pt x="367969" y="5383"/>
                    <a:pt x="160536" y="186887"/>
                    <a:pt x="99682" y="269966"/>
                  </a:cubicBezTo>
                  <a:cubicBezTo>
                    <a:pt x="38828" y="353045"/>
                    <a:pt x="10782" y="472108"/>
                    <a:pt x="1257" y="498566"/>
                  </a:cubicBezTo>
                  <a:cubicBezTo>
                    <a:pt x="-8268" y="525024"/>
                    <a:pt x="39357" y="403845"/>
                    <a:pt x="42532" y="428716"/>
                  </a:cubicBezTo>
                  <a:cubicBezTo>
                    <a:pt x="45707" y="453587"/>
                    <a:pt x="22953" y="625566"/>
                    <a:pt x="20307" y="647791"/>
                  </a:cubicBezTo>
                  <a:cubicBezTo>
                    <a:pt x="17661" y="670016"/>
                    <a:pt x="18190" y="619745"/>
                    <a:pt x="26657" y="562066"/>
                  </a:cubicBezTo>
                  <a:cubicBezTo>
                    <a:pt x="35124" y="504387"/>
                    <a:pt x="44649" y="377387"/>
                    <a:pt x="71107" y="301716"/>
                  </a:cubicBezTo>
                  <a:cubicBezTo>
                    <a:pt x="97565" y="226045"/>
                    <a:pt x="182232" y="118624"/>
                    <a:pt x="185407" y="108041"/>
                  </a:cubicBezTo>
                  <a:cubicBezTo>
                    <a:pt x="188582" y="97458"/>
                    <a:pt x="63699" y="254620"/>
                    <a:pt x="90157" y="238216"/>
                  </a:cubicBezTo>
                  <a:cubicBezTo>
                    <a:pt x="116615" y="221812"/>
                    <a:pt x="364795" y="-5201"/>
                    <a:pt x="366382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3C56E684-79D5-D05C-9933-93C5B18ACC12}"/>
                </a:ext>
              </a:extLst>
            </p:cNvPr>
            <p:cNvSpPr/>
            <p:nvPr/>
          </p:nvSpPr>
          <p:spPr>
            <a:xfrm>
              <a:off x="4973327" y="3469306"/>
              <a:ext cx="605924" cy="810919"/>
            </a:xfrm>
            <a:custGeom>
              <a:avLst/>
              <a:gdLst>
                <a:gd name="connsiteX0" fmla="*/ 601973 w 605924"/>
                <a:gd name="connsiteY0" fmla="*/ 969 h 810919"/>
                <a:gd name="connsiteX1" fmla="*/ 347973 w 605924"/>
                <a:gd name="connsiteY1" fmla="*/ 73994 h 810919"/>
                <a:gd name="connsiteX2" fmla="*/ 255898 w 605924"/>
                <a:gd name="connsiteY2" fmla="*/ 134319 h 810919"/>
                <a:gd name="connsiteX3" fmla="*/ 322573 w 605924"/>
                <a:gd name="connsiteY3" fmla="*/ 96219 h 810919"/>
                <a:gd name="connsiteX4" fmla="*/ 176523 w 605924"/>
                <a:gd name="connsiteY4" fmla="*/ 251794 h 810919"/>
                <a:gd name="connsiteX5" fmla="*/ 198748 w 605924"/>
                <a:gd name="connsiteY5" fmla="*/ 239094 h 810919"/>
                <a:gd name="connsiteX6" fmla="*/ 17773 w 605924"/>
                <a:gd name="connsiteY6" fmla="*/ 569294 h 810919"/>
                <a:gd name="connsiteX7" fmla="*/ 11423 w 605924"/>
                <a:gd name="connsiteY7" fmla="*/ 734394 h 810919"/>
                <a:gd name="connsiteX8" fmla="*/ 59048 w 605924"/>
                <a:gd name="connsiteY8" fmla="*/ 458169 h 810919"/>
                <a:gd name="connsiteX9" fmla="*/ 30473 w 605924"/>
                <a:gd name="connsiteY9" fmla="*/ 655019 h 810919"/>
                <a:gd name="connsiteX10" fmla="*/ 62223 w 605924"/>
                <a:gd name="connsiteY10" fmla="*/ 810594 h 810919"/>
                <a:gd name="connsiteX11" fmla="*/ 33648 w 605924"/>
                <a:gd name="connsiteY11" fmla="*/ 613744 h 810919"/>
                <a:gd name="connsiteX12" fmla="*/ 351148 w 605924"/>
                <a:gd name="connsiteY12" fmla="*/ 124794 h 810919"/>
                <a:gd name="connsiteX13" fmla="*/ 116198 w 605924"/>
                <a:gd name="connsiteY13" fmla="*/ 426419 h 810919"/>
                <a:gd name="connsiteX14" fmla="*/ 386073 w 605924"/>
                <a:gd name="connsiteY14" fmla="*/ 67644 h 810919"/>
                <a:gd name="connsiteX15" fmla="*/ 497198 w 605924"/>
                <a:gd name="connsiteY15" fmla="*/ 32719 h 810919"/>
                <a:gd name="connsiteX16" fmla="*/ 601973 w 605924"/>
                <a:gd name="connsiteY16" fmla="*/ 969 h 81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5924" h="810919">
                  <a:moveTo>
                    <a:pt x="601973" y="969"/>
                  </a:moveTo>
                  <a:cubicBezTo>
                    <a:pt x="577102" y="7848"/>
                    <a:pt x="405652" y="51769"/>
                    <a:pt x="347973" y="73994"/>
                  </a:cubicBezTo>
                  <a:cubicBezTo>
                    <a:pt x="290294" y="96219"/>
                    <a:pt x="260131" y="130615"/>
                    <a:pt x="255898" y="134319"/>
                  </a:cubicBezTo>
                  <a:cubicBezTo>
                    <a:pt x="251665" y="138023"/>
                    <a:pt x="335802" y="76640"/>
                    <a:pt x="322573" y="96219"/>
                  </a:cubicBezTo>
                  <a:cubicBezTo>
                    <a:pt x="309344" y="115798"/>
                    <a:pt x="197160" y="227982"/>
                    <a:pt x="176523" y="251794"/>
                  </a:cubicBezTo>
                  <a:cubicBezTo>
                    <a:pt x="155886" y="275606"/>
                    <a:pt x="225206" y="186177"/>
                    <a:pt x="198748" y="239094"/>
                  </a:cubicBezTo>
                  <a:cubicBezTo>
                    <a:pt x="172290" y="292011"/>
                    <a:pt x="48994" y="486744"/>
                    <a:pt x="17773" y="569294"/>
                  </a:cubicBezTo>
                  <a:cubicBezTo>
                    <a:pt x="-13448" y="651844"/>
                    <a:pt x="4544" y="752915"/>
                    <a:pt x="11423" y="734394"/>
                  </a:cubicBezTo>
                  <a:cubicBezTo>
                    <a:pt x="18302" y="715873"/>
                    <a:pt x="55873" y="471398"/>
                    <a:pt x="59048" y="458169"/>
                  </a:cubicBezTo>
                  <a:cubicBezTo>
                    <a:pt x="62223" y="444940"/>
                    <a:pt x="29944" y="596282"/>
                    <a:pt x="30473" y="655019"/>
                  </a:cubicBezTo>
                  <a:cubicBezTo>
                    <a:pt x="31002" y="713756"/>
                    <a:pt x="61694" y="817473"/>
                    <a:pt x="62223" y="810594"/>
                  </a:cubicBezTo>
                  <a:cubicBezTo>
                    <a:pt x="62752" y="803715"/>
                    <a:pt x="-14506" y="728044"/>
                    <a:pt x="33648" y="613744"/>
                  </a:cubicBezTo>
                  <a:cubicBezTo>
                    <a:pt x="81802" y="499444"/>
                    <a:pt x="337390" y="156015"/>
                    <a:pt x="351148" y="124794"/>
                  </a:cubicBezTo>
                  <a:cubicBezTo>
                    <a:pt x="364906" y="93573"/>
                    <a:pt x="110377" y="435944"/>
                    <a:pt x="116198" y="426419"/>
                  </a:cubicBezTo>
                  <a:cubicBezTo>
                    <a:pt x="122019" y="416894"/>
                    <a:pt x="322573" y="133261"/>
                    <a:pt x="386073" y="67644"/>
                  </a:cubicBezTo>
                  <a:cubicBezTo>
                    <a:pt x="449573" y="2027"/>
                    <a:pt x="467036" y="39598"/>
                    <a:pt x="497198" y="32719"/>
                  </a:cubicBezTo>
                  <a:cubicBezTo>
                    <a:pt x="527360" y="25840"/>
                    <a:pt x="626844" y="-5910"/>
                    <a:pt x="601973" y="9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232D14C7-F57A-9BD5-76F5-E1AC7F9B40F2}"/>
                </a:ext>
              </a:extLst>
            </p:cNvPr>
            <p:cNvSpPr/>
            <p:nvPr/>
          </p:nvSpPr>
          <p:spPr>
            <a:xfrm>
              <a:off x="5045050" y="3517840"/>
              <a:ext cx="788116" cy="762066"/>
            </a:xfrm>
            <a:custGeom>
              <a:avLst/>
              <a:gdLst>
                <a:gd name="connsiteX0" fmla="*/ 787425 w 788116"/>
                <a:gd name="connsiteY0" fmla="*/ 60 h 762066"/>
                <a:gd name="connsiteX1" fmla="*/ 409600 w 788116"/>
                <a:gd name="connsiteY1" fmla="*/ 79435 h 762066"/>
                <a:gd name="connsiteX2" fmla="*/ 212750 w 788116"/>
                <a:gd name="connsiteY2" fmla="*/ 308035 h 762066"/>
                <a:gd name="connsiteX3" fmla="*/ 234975 w 788116"/>
                <a:gd name="connsiteY3" fmla="*/ 247710 h 762066"/>
                <a:gd name="connsiteX4" fmla="*/ 69875 w 788116"/>
                <a:gd name="connsiteY4" fmla="*/ 542985 h 762066"/>
                <a:gd name="connsiteX5" fmla="*/ 25 w 788116"/>
                <a:gd name="connsiteY5" fmla="*/ 762060 h 762066"/>
                <a:gd name="connsiteX6" fmla="*/ 76225 w 788116"/>
                <a:gd name="connsiteY6" fmla="*/ 536635 h 762066"/>
                <a:gd name="connsiteX7" fmla="*/ 396900 w 788116"/>
                <a:gd name="connsiteY7" fmla="*/ 69910 h 762066"/>
                <a:gd name="connsiteX8" fmla="*/ 593750 w 788116"/>
                <a:gd name="connsiteY8" fmla="*/ 9585 h 762066"/>
                <a:gd name="connsiteX9" fmla="*/ 308000 w 788116"/>
                <a:gd name="connsiteY9" fmla="*/ 88960 h 762066"/>
                <a:gd name="connsiteX10" fmla="*/ 787425 w 788116"/>
                <a:gd name="connsiteY10" fmla="*/ 60 h 76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8116" h="762066">
                  <a:moveTo>
                    <a:pt x="787425" y="60"/>
                  </a:moveTo>
                  <a:cubicBezTo>
                    <a:pt x="804358" y="-1528"/>
                    <a:pt x="505379" y="28106"/>
                    <a:pt x="409600" y="79435"/>
                  </a:cubicBezTo>
                  <a:cubicBezTo>
                    <a:pt x="313821" y="130764"/>
                    <a:pt x="241854" y="279989"/>
                    <a:pt x="212750" y="308035"/>
                  </a:cubicBezTo>
                  <a:cubicBezTo>
                    <a:pt x="183646" y="336081"/>
                    <a:pt x="258787" y="208552"/>
                    <a:pt x="234975" y="247710"/>
                  </a:cubicBezTo>
                  <a:cubicBezTo>
                    <a:pt x="211162" y="286868"/>
                    <a:pt x="109033" y="457260"/>
                    <a:pt x="69875" y="542985"/>
                  </a:cubicBezTo>
                  <a:cubicBezTo>
                    <a:pt x="30717" y="628710"/>
                    <a:pt x="-1033" y="763118"/>
                    <a:pt x="25" y="762060"/>
                  </a:cubicBezTo>
                  <a:cubicBezTo>
                    <a:pt x="1083" y="761002"/>
                    <a:pt x="10079" y="651993"/>
                    <a:pt x="76225" y="536635"/>
                  </a:cubicBezTo>
                  <a:cubicBezTo>
                    <a:pt x="142371" y="421277"/>
                    <a:pt x="310646" y="157752"/>
                    <a:pt x="396900" y="69910"/>
                  </a:cubicBezTo>
                  <a:cubicBezTo>
                    <a:pt x="483154" y="-17932"/>
                    <a:pt x="608567" y="6410"/>
                    <a:pt x="593750" y="9585"/>
                  </a:cubicBezTo>
                  <a:cubicBezTo>
                    <a:pt x="578933" y="12760"/>
                    <a:pt x="273075" y="91077"/>
                    <a:pt x="308000" y="88960"/>
                  </a:cubicBezTo>
                  <a:cubicBezTo>
                    <a:pt x="342925" y="86843"/>
                    <a:pt x="770492" y="1648"/>
                    <a:pt x="787425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7806C997-01EF-EF50-FF31-D78354C1D480}"/>
                </a:ext>
              </a:extLst>
            </p:cNvPr>
            <p:cNvSpPr/>
            <p:nvPr/>
          </p:nvSpPr>
          <p:spPr>
            <a:xfrm>
              <a:off x="5059987" y="3548972"/>
              <a:ext cx="848758" cy="928542"/>
            </a:xfrm>
            <a:custGeom>
              <a:avLst/>
              <a:gdLst>
                <a:gd name="connsiteX0" fmla="*/ 848688 w 848758"/>
                <a:gd name="connsiteY0" fmla="*/ 678 h 928542"/>
                <a:gd name="connsiteX1" fmla="*/ 553413 w 848758"/>
                <a:gd name="connsiteY1" fmla="*/ 51478 h 928542"/>
                <a:gd name="connsiteX2" fmla="*/ 388313 w 848758"/>
                <a:gd name="connsiteY2" fmla="*/ 83228 h 928542"/>
                <a:gd name="connsiteX3" fmla="*/ 477213 w 848758"/>
                <a:gd name="connsiteY3" fmla="*/ 64178 h 928542"/>
                <a:gd name="connsiteX4" fmla="*/ 321638 w 848758"/>
                <a:gd name="connsiteY4" fmla="*/ 168953 h 928542"/>
                <a:gd name="connsiteX5" fmla="*/ 166063 w 848758"/>
                <a:gd name="connsiteY5" fmla="*/ 330878 h 928542"/>
                <a:gd name="connsiteX6" fmla="*/ 210513 w 848758"/>
                <a:gd name="connsiteY6" fmla="*/ 286428 h 928542"/>
                <a:gd name="connsiteX7" fmla="*/ 45413 w 848758"/>
                <a:gd name="connsiteY7" fmla="*/ 581703 h 928542"/>
                <a:gd name="connsiteX8" fmla="*/ 963 w 848758"/>
                <a:gd name="connsiteY8" fmla="*/ 673778 h 928542"/>
                <a:gd name="connsiteX9" fmla="*/ 39063 w 848758"/>
                <a:gd name="connsiteY9" fmla="*/ 530903 h 928542"/>
                <a:gd name="connsiteX10" fmla="*/ 45413 w 848758"/>
                <a:gd name="connsiteY10" fmla="*/ 692828 h 928542"/>
                <a:gd name="connsiteX11" fmla="*/ 93038 w 848758"/>
                <a:gd name="connsiteY11" fmla="*/ 927778 h 928542"/>
                <a:gd name="connsiteX12" fmla="*/ 51763 w 848758"/>
                <a:gd name="connsiteY12" fmla="*/ 762678 h 928542"/>
                <a:gd name="connsiteX13" fmla="*/ 20013 w 848758"/>
                <a:gd name="connsiteY13" fmla="*/ 613453 h 928542"/>
                <a:gd name="connsiteX14" fmla="*/ 381963 w 848758"/>
                <a:gd name="connsiteY14" fmla="*/ 89578 h 928542"/>
                <a:gd name="connsiteX15" fmla="*/ 632788 w 848758"/>
                <a:gd name="connsiteY15" fmla="*/ 29253 h 928542"/>
                <a:gd name="connsiteX16" fmla="*/ 581988 w 848758"/>
                <a:gd name="connsiteY16" fmla="*/ 22903 h 928542"/>
                <a:gd name="connsiteX17" fmla="*/ 848688 w 848758"/>
                <a:gd name="connsiteY17" fmla="*/ 678 h 92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8758" h="928542">
                  <a:moveTo>
                    <a:pt x="848688" y="678"/>
                  </a:moveTo>
                  <a:cubicBezTo>
                    <a:pt x="843926" y="5440"/>
                    <a:pt x="630142" y="37720"/>
                    <a:pt x="553413" y="51478"/>
                  </a:cubicBezTo>
                  <a:cubicBezTo>
                    <a:pt x="476684" y="65236"/>
                    <a:pt x="401013" y="81111"/>
                    <a:pt x="388313" y="83228"/>
                  </a:cubicBezTo>
                  <a:cubicBezTo>
                    <a:pt x="375613" y="85345"/>
                    <a:pt x="488325" y="49891"/>
                    <a:pt x="477213" y="64178"/>
                  </a:cubicBezTo>
                  <a:cubicBezTo>
                    <a:pt x="466100" y="78466"/>
                    <a:pt x="373496" y="124503"/>
                    <a:pt x="321638" y="168953"/>
                  </a:cubicBezTo>
                  <a:cubicBezTo>
                    <a:pt x="269780" y="213403"/>
                    <a:pt x="184584" y="311299"/>
                    <a:pt x="166063" y="330878"/>
                  </a:cubicBezTo>
                  <a:cubicBezTo>
                    <a:pt x="147542" y="350457"/>
                    <a:pt x="230621" y="244624"/>
                    <a:pt x="210513" y="286428"/>
                  </a:cubicBezTo>
                  <a:cubicBezTo>
                    <a:pt x="190405" y="328232"/>
                    <a:pt x="80338" y="517145"/>
                    <a:pt x="45413" y="581703"/>
                  </a:cubicBezTo>
                  <a:cubicBezTo>
                    <a:pt x="10488" y="646261"/>
                    <a:pt x="2021" y="682245"/>
                    <a:pt x="963" y="673778"/>
                  </a:cubicBezTo>
                  <a:cubicBezTo>
                    <a:pt x="-95" y="665311"/>
                    <a:pt x="31655" y="527728"/>
                    <a:pt x="39063" y="530903"/>
                  </a:cubicBezTo>
                  <a:cubicBezTo>
                    <a:pt x="46471" y="534078"/>
                    <a:pt x="36417" y="626682"/>
                    <a:pt x="45413" y="692828"/>
                  </a:cubicBezTo>
                  <a:cubicBezTo>
                    <a:pt x="54409" y="758974"/>
                    <a:pt x="91980" y="916136"/>
                    <a:pt x="93038" y="927778"/>
                  </a:cubicBezTo>
                  <a:cubicBezTo>
                    <a:pt x="94096" y="939420"/>
                    <a:pt x="63934" y="815066"/>
                    <a:pt x="51763" y="762678"/>
                  </a:cubicBezTo>
                  <a:cubicBezTo>
                    <a:pt x="39592" y="710290"/>
                    <a:pt x="-35020" y="725636"/>
                    <a:pt x="20013" y="613453"/>
                  </a:cubicBezTo>
                  <a:cubicBezTo>
                    <a:pt x="75046" y="501270"/>
                    <a:pt x="279834" y="186945"/>
                    <a:pt x="381963" y="89578"/>
                  </a:cubicBezTo>
                  <a:cubicBezTo>
                    <a:pt x="484092" y="-7789"/>
                    <a:pt x="599451" y="40365"/>
                    <a:pt x="632788" y="29253"/>
                  </a:cubicBezTo>
                  <a:cubicBezTo>
                    <a:pt x="666125" y="18141"/>
                    <a:pt x="549180" y="28195"/>
                    <a:pt x="581988" y="22903"/>
                  </a:cubicBezTo>
                  <a:cubicBezTo>
                    <a:pt x="614796" y="17611"/>
                    <a:pt x="853450" y="-4084"/>
                    <a:pt x="848688" y="6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5E7DA21D-50FF-AFC4-148C-CE9090836992}"/>
                </a:ext>
              </a:extLst>
            </p:cNvPr>
            <p:cNvSpPr/>
            <p:nvPr/>
          </p:nvSpPr>
          <p:spPr>
            <a:xfrm>
              <a:off x="5311638" y="3606154"/>
              <a:ext cx="498612" cy="283304"/>
            </a:xfrm>
            <a:custGeom>
              <a:avLst/>
              <a:gdLst>
                <a:gd name="connsiteX0" fmla="*/ 498612 w 498612"/>
                <a:gd name="connsiteY0" fmla="*/ 6996 h 283304"/>
                <a:gd name="connsiteX1" fmla="*/ 393837 w 498612"/>
                <a:gd name="connsiteY1" fmla="*/ 32396 h 283304"/>
                <a:gd name="connsiteX2" fmla="*/ 247787 w 498612"/>
                <a:gd name="connsiteY2" fmla="*/ 22871 h 283304"/>
                <a:gd name="connsiteX3" fmla="*/ 346212 w 498612"/>
                <a:gd name="connsiteY3" fmla="*/ 26046 h 283304"/>
                <a:gd name="connsiteX4" fmla="*/ 171587 w 498612"/>
                <a:gd name="connsiteY4" fmla="*/ 133996 h 283304"/>
                <a:gd name="connsiteX5" fmla="*/ 137 w 498612"/>
                <a:gd name="connsiteY5" fmla="*/ 283221 h 283304"/>
                <a:gd name="connsiteX6" fmla="*/ 146187 w 498612"/>
                <a:gd name="connsiteY6" fmla="*/ 153046 h 283304"/>
                <a:gd name="connsiteX7" fmla="*/ 336687 w 498612"/>
                <a:gd name="connsiteY7" fmla="*/ 10171 h 283304"/>
                <a:gd name="connsiteX8" fmla="*/ 498612 w 498612"/>
                <a:gd name="connsiteY8" fmla="*/ 6996 h 283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612" h="283304">
                  <a:moveTo>
                    <a:pt x="498612" y="6996"/>
                  </a:moveTo>
                  <a:cubicBezTo>
                    <a:pt x="467126" y="18373"/>
                    <a:pt x="435641" y="29750"/>
                    <a:pt x="393837" y="32396"/>
                  </a:cubicBezTo>
                  <a:lnTo>
                    <a:pt x="247787" y="22871"/>
                  </a:lnTo>
                  <a:cubicBezTo>
                    <a:pt x="239850" y="21813"/>
                    <a:pt x="358912" y="7525"/>
                    <a:pt x="346212" y="26046"/>
                  </a:cubicBezTo>
                  <a:cubicBezTo>
                    <a:pt x="333512" y="44567"/>
                    <a:pt x="229266" y="91134"/>
                    <a:pt x="171587" y="133996"/>
                  </a:cubicBezTo>
                  <a:cubicBezTo>
                    <a:pt x="113908" y="176858"/>
                    <a:pt x="4370" y="280046"/>
                    <a:pt x="137" y="283221"/>
                  </a:cubicBezTo>
                  <a:cubicBezTo>
                    <a:pt x="-4096" y="286396"/>
                    <a:pt x="90095" y="198554"/>
                    <a:pt x="146187" y="153046"/>
                  </a:cubicBezTo>
                  <a:cubicBezTo>
                    <a:pt x="202279" y="107538"/>
                    <a:pt x="283241" y="31338"/>
                    <a:pt x="336687" y="10171"/>
                  </a:cubicBezTo>
                  <a:cubicBezTo>
                    <a:pt x="390133" y="-10996"/>
                    <a:pt x="428497" y="7525"/>
                    <a:pt x="498612" y="69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92204151-147C-F7CA-1EF1-777A2C19308E}"/>
                </a:ext>
              </a:extLst>
            </p:cNvPr>
            <p:cNvSpPr/>
            <p:nvPr/>
          </p:nvSpPr>
          <p:spPr>
            <a:xfrm>
              <a:off x="5222868" y="3661079"/>
              <a:ext cx="319242" cy="485874"/>
            </a:xfrm>
            <a:custGeom>
              <a:avLst/>
              <a:gdLst>
                <a:gd name="connsiteX0" fmla="*/ 314332 w 319242"/>
                <a:gd name="connsiteY0" fmla="*/ 9221 h 485874"/>
                <a:gd name="connsiteX1" fmla="*/ 66682 w 319242"/>
                <a:gd name="connsiteY1" fmla="*/ 320371 h 485874"/>
                <a:gd name="connsiteX2" fmla="*/ 7 w 319242"/>
                <a:gd name="connsiteY2" fmla="*/ 485471 h 485874"/>
                <a:gd name="connsiteX3" fmla="*/ 63507 w 319242"/>
                <a:gd name="connsiteY3" fmla="*/ 358471 h 485874"/>
                <a:gd name="connsiteX4" fmla="*/ 219082 w 319242"/>
                <a:gd name="connsiteY4" fmla="*/ 104471 h 485874"/>
                <a:gd name="connsiteX5" fmla="*/ 314332 w 319242"/>
                <a:gd name="connsiteY5" fmla="*/ 9221 h 48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242" h="485874">
                  <a:moveTo>
                    <a:pt x="314332" y="9221"/>
                  </a:moveTo>
                  <a:cubicBezTo>
                    <a:pt x="288932" y="45204"/>
                    <a:pt x="119069" y="240996"/>
                    <a:pt x="66682" y="320371"/>
                  </a:cubicBezTo>
                  <a:cubicBezTo>
                    <a:pt x="14295" y="399746"/>
                    <a:pt x="536" y="479121"/>
                    <a:pt x="7" y="485471"/>
                  </a:cubicBezTo>
                  <a:cubicBezTo>
                    <a:pt x="-522" y="491821"/>
                    <a:pt x="26995" y="421971"/>
                    <a:pt x="63507" y="358471"/>
                  </a:cubicBezTo>
                  <a:cubicBezTo>
                    <a:pt x="100019" y="294971"/>
                    <a:pt x="177807" y="158446"/>
                    <a:pt x="219082" y="104471"/>
                  </a:cubicBezTo>
                  <a:cubicBezTo>
                    <a:pt x="260357" y="50496"/>
                    <a:pt x="339732" y="-26762"/>
                    <a:pt x="314332" y="9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89D044B0-8E1D-1BC5-C02F-93E0CB730C11}"/>
                </a:ext>
              </a:extLst>
            </p:cNvPr>
            <p:cNvSpPr/>
            <p:nvPr/>
          </p:nvSpPr>
          <p:spPr>
            <a:xfrm>
              <a:off x="5136260" y="3705158"/>
              <a:ext cx="334503" cy="631027"/>
            </a:xfrm>
            <a:custGeom>
              <a:avLst/>
              <a:gdLst>
                <a:gd name="connsiteX0" fmla="*/ 334265 w 334503"/>
                <a:gd name="connsiteY0" fmla="*/ 67 h 631027"/>
                <a:gd name="connsiteX1" fmla="*/ 112015 w 334503"/>
                <a:gd name="connsiteY1" fmla="*/ 295342 h 631027"/>
                <a:gd name="connsiteX2" fmla="*/ 10415 w 334503"/>
                <a:gd name="connsiteY2" fmla="*/ 619192 h 631027"/>
                <a:gd name="connsiteX3" fmla="*/ 26290 w 334503"/>
                <a:gd name="connsiteY3" fmla="*/ 523942 h 631027"/>
                <a:gd name="connsiteX4" fmla="*/ 213615 w 334503"/>
                <a:gd name="connsiteY4" fmla="*/ 177867 h 631027"/>
                <a:gd name="connsiteX5" fmla="*/ 156465 w 334503"/>
                <a:gd name="connsiteY5" fmla="*/ 266767 h 631027"/>
                <a:gd name="connsiteX6" fmla="*/ 334265 w 334503"/>
                <a:gd name="connsiteY6" fmla="*/ 67 h 63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503" h="631027">
                  <a:moveTo>
                    <a:pt x="334265" y="67"/>
                  </a:moveTo>
                  <a:cubicBezTo>
                    <a:pt x="326857" y="4830"/>
                    <a:pt x="165990" y="192155"/>
                    <a:pt x="112015" y="295342"/>
                  </a:cubicBezTo>
                  <a:cubicBezTo>
                    <a:pt x="58040" y="398529"/>
                    <a:pt x="24702" y="581092"/>
                    <a:pt x="10415" y="619192"/>
                  </a:cubicBezTo>
                  <a:cubicBezTo>
                    <a:pt x="-3872" y="657292"/>
                    <a:pt x="-7577" y="597496"/>
                    <a:pt x="26290" y="523942"/>
                  </a:cubicBezTo>
                  <a:cubicBezTo>
                    <a:pt x="60157" y="450388"/>
                    <a:pt x="191919" y="220730"/>
                    <a:pt x="213615" y="177867"/>
                  </a:cubicBezTo>
                  <a:cubicBezTo>
                    <a:pt x="235311" y="135005"/>
                    <a:pt x="139002" y="291109"/>
                    <a:pt x="156465" y="266767"/>
                  </a:cubicBezTo>
                  <a:cubicBezTo>
                    <a:pt x="173928" y="242425"/>
                    <a:pt x="341673" y="-4696"/>
                    <a:pt x="334265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00177B55-3109-FE4C-9618-CAF372E14FE1}"/>
                </a:ext>
              </a:extLst>
            </p:cNvPr>
            <p:cNvSpPr/>
            <p:nvPr/>
          </p:nvSpPr>
          <p:spPr>
            <a:xfrm>
              <a:off x="5338449" y="3626387"/>
              <a:ext cx="421945" cy="328720"/>
            </a:xfrm>
            <a:custGeom>
              <a:avLst/>
              <a:gdLst>
                <a:gd name="connsiteX0" fmla="*/ 421001 w 421945"/>
                <a:gd name="connsiteY0" fmla="*/ 2638 h 328720"/>
                <a:gd name="connsiteX1" fmla="*/ 125726 w 421945"/>
                <a:gd name="connsiteY1" fmla="*/ 170913 h 328720"/>
                <a:gd name="connsiteX2" fmla="*/ 1901 w 421945"/>
                <a:gd name="connsiteY2" fmla="*/ 326488 h 328720"/>
                <a:gd name="connsiteX3" fmla="*/ 62226 w 421945"/>
                <a:gd name="connsiteY3" fmla="*/ 250288 h 328720"/>
                <a:gd name="connsiteX4" fmla="*/ 214626 w 421945"/>
                <a:gd name="connsiteY4" fmla="*/ 78838 h 328720"/>
                <a:gd name="connsiteX5" fmla="*/ 421001 w 421945"/>
                <a:gd name="connsiteY5" fmla="*/ 2638 h 3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945" h="328720">
                  <a:moveTo>
                    <a:pt x="421001" y="2638"/>
                  </a:moveTo>
                  <a:cubicBezTo>
                    <a:pt x="406184" y="17984"/>
                    <a:pt x="195576" y="116938"/>
                    <a:pt x="125726" y="170913"/>
                  </a:cubicBezTo>
                  <a:cubicBezTo>
                    <a:pt x="55876" y="224888"/>
                    <a:pt x="12484" y="313259"/>
                    <a:pt x="1901" y="326488"/>
                  </a:cubicBezTo>
                  <a:cubicBezTo>
                    <a:pt x="-8682" y="339717"/>
                    <a:pt x="26772" y="291563"/>
                    <a:pt x="62226" y="250288"/>
                  </a:cubicBezTo>
                  <a:cubicBezTo>
                    <a:pt x="97680" y="209013"/>
                    <a:pt x="156947" y="115351"/>
                    <a:pt x="214626" y="78838"/>
                  </a:cubicBezTo>
                  <a:cubicBezTo>
                    <a:pt x="272305" y="42326"/>
                    <a:pt x="435818" y="-12708"/>
                    <a:pt x="421001" y="26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68EEDED2-474D-855A-78D1-3C400D06C6B4}"/>
                </a:ext>
              </a:extLst>
            </p:cNvPr>
            <p:cNvSpPr/>
            <p:nvPr/>
          </p:nvSpPr>
          <p:spPr>
            <a:xfrm>
              <a:off x="5606607" y="3587728"/>
              <a:ext cx="260877" cy="149362"/>
            </a:xfrm>
            <a:custGeom>
              <a:avLst/>
              <a:gdLst>
                <a:gd name="connsiteX0" fmla="*/ 443 w 260877"/>
                <a:gd name="connsiteY0" fmla="*/ 38122 h 149362"/>
                <a:gd name="connsiteX1" fmla="*/ 92518 w 260877"/>
                <a:gd name="connsiteY1" fmla="*/ 95272 h 149362"/>
                <a:gd name="connsiteX2" fmla="*/ 143318 w 260877"/>
                <a:gd name="connsiteY2" fmla="*/ 149247 h 149362"/>
                <a:gd name="connsiteX3" fmla="*/ 114743 w 260877"/>
                <a:gd name="connsiteY3" fmla="*/ 107972 h 149362"/>
                <a:gd name="connsiteX4" fmla="*/ 152843 w 260877"/>
                <a:gd name="connsiteY4" fmla="*/ 53997 h 149362"/>
                <a:gd name="connsiteX5" fmla="*/ 260793 w 260877"/>
                <a:gd name="connsiteY5" fmla="*/ 22 h 149362"/>
                <a:gd name="connsiteX6" fmla="*/ 133793 w 260877"/>
                <a:gd name="connsiteY6" fmla="*/ 60347 h 149362"/>
                <a:gd name="connsiteX7" fmla="*/ 443 w 260877"/>
                <a:gd name="connsiteY7" fmla="*/ 38122 h 14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877" h="149362">
                  <a:moveTo>
                    <a:pt x="443" y="38122"/>
                  </a:moveTo>
                  <a:cubicBezTo>
                    <a:pt x="-6436" y="43943"/>
                    <a:pt x="68706" y="76751"/>
                    <a:pt x="92518" y="95272"/>
                  </a:cubicBezTo>
                  <a:cubicBezTo>
                    <a:pt x="116330" y="113793"/>
                    <a:pt x="139614" y="147130"/>
                    <a:pt x="143318" y="149247"/>
                  </a:cubicBezTo>
                  <a:cubicBezTo>
                    <a:pt x="147022" y="151364"/>
                    <a:pt x="113156" y="123847"/>
                    <a:pt x="114743" y="107972"/>
                  </a:cubicBezTo>
                  <a:cubicBezTo>
                    <a:pt x="116331" y="92097"/>
                    <a:pt x="128501" y="71989"/>
                    <a:pt x="152843" y="53997"/>
                  </a:cubicBezTo>
                  <a:cubicBezTo>
                    <a:pt x="177185" y="36005"/>
                    <a:pt x="263968" y="-1036"/>
                    <a:pt x="260793" y="22"/>
                  </a:cubicBezTo>
                  <a:cubicBezTo>
                    <a:pt x="257618" y="1080"/>
                    <a:pt x="171364" y="52410"/>
                    <a:pt x="133793" y="60347"/>
                  </a:cubicBezTo>
                  <a:cubicBezTo>
                    <a:pt x="96222" y="68284"/>
                    <a:pt x="7322" y="32301"/>
                    <a:pt x="443" y="38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 206">
              <a:extLst>
                <a:ext uri="{FF2B5EF4-FFF2-40B4-BE49-F238E27FC236}">
                  <a16:creationId xmlns:a16="http://schemas.microsoft.com/office/drawing/2014/main" id="{E50625D4-FA3A-D808-9523-B5CB9F402008}"/>
                </a:ext>
              </a:extLst>
            </p:cNvPr>
            <p:cNvSpPr/>
            <p:nvPr/>
          </p:nvSpPr>
          <p:spPr>
            <a:xfrm>
              <a:off x="5269005" y="3675150"/>
              <a:ext cx="484102" cy="425549"/>
            </a:xfrm>
            <a:custGeom>
              <a:avLst/>
              <a:gdLst>
                <a:gd name="connsiteX0" fmla="*/ 484095 w 484102"/>
                <a:gd name="connsiteY0" fmla="*/ 74525 h 425549"/>
                <a:gd name="connsiteX1" fmla="*/ 350745 w 484102"/>
                <a:gd name="connsiteY1" fmla="*/ 58650 h 425549"/>
                <a:gd name="connsiteX2" fmla="*/ 157070 w 484102"/>
                <a:gd name="connsiteY2" fmla="*/ 188825 h 425549"/>
                <a:gd name="connsiteX3" fmla="*/ 211045 w 484102"/>
                <a:gd name="connsiteY3" fmla="*/ 163425 h 425549"/>
                <a:gd name="connsiteX4" fmla="*/ 106270 w 484102"/>
                <a:gd name="connsiteY4" fmla="*/ 265025 h 425549"/>
                <a:gd name="connsiteX5" fmla="*/ 1495 w 484102"/>
                <a:gd name="connsiteY5" fmla="*/ 423775 h 425549"/>
                <a:gd name="connsiteX6" fmla="*/ 61820 w 484102"/>
                <a:gd name="connsiteY6" fmla="*/ 331700 h 425549"/>
                <a:gd name="connsiteX7" fmla="*/ 287245 w 484102"/>
                <a:gd name="connsiteY7" fmla="*/ 58650 h 425549"/>
                <a:gd name="connsiteX8" fmla="*/ 261845 w 484102"/>
                <a:gd name="connsiteY8" fmla="*/ 103100 h 425549"/>
                <a:gd name="connsiteX9" fmla="*/ 388845 w 484102"/>
                <a:gd name="connsiteY9" fmla="*/ 26900 h 425549"/>
                <a:gd name="connsiteX10" fmla="*/ 357095 w 484102"/>
                <a:gd name="connsiteY10" fmla="*/ 1500 h 425549"/>
                <a:gd name="connsiteX11" fmla="*/ 484095 w 484102"/>
                <a:gd name="connsiteY11" fmla="*/ 74525 h 42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102" h="425549">
                  <a:moveTo>
                    <a:pt x="484095" y="74525"/>
                  </a:moveTo>
                  <a:cubicBezTo>
                    <a:pt x="483037" y="84050"/>
                    <a:pt x="405249" y="39600"/>
                    <a:pt x="350745" y="58650"/>
                  </a:cubicBezTo>
                  <a:cubicBezTo>
                    <a:pt x="296241" y="77700"/>
                    <a:pt x="180353" y="171363"/>
                    <a:pt x="157070" y="188825"/>
                  </a:cubicBezTo>
                  <a:cubicBezTo>
                    <a:pt x="133787" y="206288"/>
                    <a:pt x="219512" y="150725"/>
                    <a:pt x="211045" y="163425"/>
                  </a:cubicBezTo>
                  <a:cubicBezTo>
                    <a:pt x="202578" y="176125"/>
                    <a:pt x="141195" y="221633"/>
                    <a:pt x="106270" y="265025"/>
                  </a:cubicBezTo>
                  <a:cubicBezTo>
                    <a:pt x="71345" y="308417"/>
                    <a:pt x="8903" y="412663"/>
                    <a:pt x="1495" y="423775"/>
                  </a:cubicBezTo>
                  <a:cubicBezTo>
                    <a:pt x="-5913" y="434888"/>
                    <a:pt x="14195" y="392554"/>
                    <a:pt x="61820" y="331700"/>
                  </a:cubicBezTo>
                  <a:cubicBezTo>
                    <a:pt x="109445" y="270846"/>
                    <a:pt x="253908" y="96750"/>
                    <a:pt x="287245" y="58650"/>
                  </a:cubicBezTo>
                  <a:cubicBezTo>
                    <a:pt x="320582" y="20550"/>
                    <a:pt x="244912" y="108392"/>
                    <a:pt x="261845" y="103100"/>
                  </a:cubicBezTo>
                  <a:cubicBezTo>
                    <a:pt x="278778" y="97808"/>
                    <a:pt x="372970" y="43833"/>
                    <a:pt x="388845" y="26900"/>
                  </a:cubicBezTo>
                  <a:cubicBezTo>
                    <a:pt x="404720" y="9967"/>
                    <a:pt x="341220" y="-4850"/>
                    <a:pt x="357095" y="1500"/>
                  </a:cubicBezTo>
                  <a:cubicBezTo>
                    <a:pt x="372970" y="7850"/>
                    <a:pt x="485153" y="65000"/>
                    <a:pt x="484095" y="74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4FA25928-4511-9076-33EA-4822B2823C63}"/>
                </a:ext>
              </a:extLst>
            </p:cNvPr>
            <p:cNvSpPr/>
            <p:nvPr/>
          </p:nvSpPr>
          <p:spPr>
            <a:xfrm>
              <a:off x="5367799" y="3854334"/>
              <a:ext cx="388266" cy="175212"/>
            </a:xfrm>
            <a:custGeom>
              <a:avLst/>
              <a:gdLst>
                <a:gd name="connsiteX0" fmla="*/ 32876 w 388266"/>
                <a:gd name="connsiteY0" fmla="*/ 116 h 175212"/>
                <a:gd name="connsiteX1" fmla="*/ 1126 w 388266"/>
                <a:gd name="connsiteY1" fmla="*/ 142991 h 175212"/>
                <a:gd name="connsiteX2" fmla="*/ 80501 w 388266"/>
                <a:gd name="connsiteY2" fmla="*/ 162041 h 175212"/>
                <a:gd name="connsiteX3" fmla="*/ 7476 w 388266"/>
                <a:gd name="connsiteY3" fmla="*/ 171566 h 175212"/>
                <a:gd name="connsiteX4" fmla="*/ 144001 w 388266"/>
                <a:gd name="connsiteY4" fmla="*/ 98541 h 175212"/>
                <a:gd name="connsiteX5" fmla="*/ 385301 w 388266"/>
                <a:gd name="connsiteY5" fmla="*/ 6466 h 175212"/>
                <a:gd name="connsiteX6" fmla="*/ 264651 w 388266"/>
                <a:gd name="connsiteY6" fmla="*/ 66791 h 175212"/>
                <a:gd name="connsiteX7" fmla="*/ 61451 w 388266"/>
                <a:gd name="connsiteY7" fmla="*/ 162041 h 175212"/>
                <a:gd name="connsiteX8" fmla="*/ 26526 w 388266"/>
                <a:gd name="connsiteY8" fmla="*/ 127116 h 175212"/>
                <a:gd name="connsiteX9" fmla="*/ 58276 w 388266"/>
                <a:gd name="connsiteY9" fmla="*/ 79491 h 175212"/>
                <a:gd name="connsiteX10" fmla="*/ 20176 w 388266"/>
                <a:gd name="connsiteY10" fmla="*/ 117591 h 175212"/>
                <a:gd name="connsiteX11" fmla="*/ 32876 w 388266"/>
                <a:gd name="connsiteY11" fmla="*/ 116 h 17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8266" h="175212">
                  <a:moveTo>
                    <a:pt x="32876" y="116"/>
                  </a:moveTo>
                  <a:cubicBezTo>
                    <a:pt x="29701" y="4349"/>
                    <a:pt x="-6811" y="116004"/>
                    <a:pt x="1126" y="142991"/>
                  </a:cubicBezTo>
                  <a:cubicBezTo>
                    <a:pt x="9063" y="169978"/>
                    <a:pt x="79443" y="157279"/>
                    <a:pt x="80501" y="162041"/>
                  </a:cubicBezTo>
                  <a:cubicBezTo>
                    <a:pt x="81559" y="166803"/>
                    <a:pt x="-3107" y="182149"/>
                    <a:pt x="7476" y="171566"/>
                  </a:cubicBezTo>
                  <a:cubicBezTo>
                    <a:pt x="18059" y="160983"/>
                    <a:pt x="81030" y="126058"/>
                    <a:pt x="144001" y="98541"/>
                  </a:cubicBezTo>
                  <a:cubicBezTo>
                    <a:pt x="206972" y="71024"/>
                    <a:pt x="365193" y="11758"/>
                    <a:pt x="385301" y="6466"/>
                  </a:cubicBezTo>
                  <a:cubicBezTo>
                    <a:pt x="405409" y="1174"/>
                    <a:pt x="318626" y="40862"/>
                    <a:pt x="264651" y="66791"/>
                  </a:cubicBezTo>
                  <a:cubicBezTo>
                    <a:pt x="210676" y="92720"/>
                    <a:pt x="101138" y="151987"/>
                    <a:pt x="61451" y="162041"/>
                  </a:cubicBezTo>
                  <a:cubicBezTo>
                    <a:pt x="21764" y="172095"/>
                    <a:pt x="27055" y="140874"/>
                    <a:pt x="26526" y="127116"/>
                  </a:cubicBezTo>
                  <a:cubicBezTo>
                    <a:pt x="25997" y="113358"/>
                    <a:pt x="59334" y="81079"/>
                    <a:pt x="58276" y="79491"/>
                  </a:cubicBezTo>
                  <a:cubicBezTo>
                    <a:pt x="57218" y="77903"/>
                    <a:pt x="23880" y="127116"/>
                    <a:pt x="20176" y="117591"/>
                  </a:cubicBezTo>
                  <a:cubicBezTo>
                    <a:pt x="16472" y="108066"/>
                    <a:pt x="36051" y="-4117"/>
                    <a:pt x="32876" y="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1F4CE575-91D0-F47E-0BF6-A35745056EF0}"/>
                </a:ext>
              </a:extLst>
            </p:cNvPr>
            <p:cNvSpPr/>
            <p:nvPr/>
          </p:nvSpPr>
          <p:spPr>
            <a:xfrm>
              <a:off x="5241917" y="3875578"/>
              <a:ext cx="581219" cy="207472"/>
            </a:xfrm>
            <a:custGeom>
              <a:avLst/>
              <a:gdLst>
                <a:gd name="connsiteX0" fmla="*/ 581033 w 581219"/>
                <a:gd name="connsiteY0" fmla="*/ 1097 h 207472"/>
                <a:gd name="connsiteX1" fmla="*/ 200033 w 581219"/>
                <a:gd name="connsiteY1" fmla="*/ 169372 h 207472"/>
                <a:gd name="connsiteX2" fmla="*/ 307983 w 581219"/>
                <a:gd name="connsiteY2" fmla="*/ 99522 h 207472"/>
                <a:gd name="connsiteX3" fmla="*/ 8 w 581219"/>
                <a:gd name="connsiteY3" fmla="*/ 207472 h 207472"/>
                <a:gd name="connsiteX4" fmla="*/ 298458 w 581219"/>
                <a:gd name="connsiteY4" fmla="*/ 99522 h 207472"/>
                <a:gd name="connsiteX5" fmla="*/ 450858 w 581219"/>
                <a:gd name="connsiteY5" fmla="*/ 29672 h 207472"/>
                <a:gd name="connsiteX6" fmla="*/ 254008 w 581219"/>
                <a:gd name="connsiteY6" fmla="*/ 93172 h 207472"/>
                <a:gd name="connsiteX7" fmla="*/ 581033 w 581219"/>
                <a:gd name="connsiteY7" fmla="*/ 1097 h 20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219" h="207472">
                  <a:moveTo>
                    <a:pt x="581033" y="1097"/>
                  </a:moveTo>
                  <a:cubicBezTo>
                    <a:pt x="572037" y="13797"/>
                    <a:pt x="245541" y="152968"/>
                    <a:pt x="200033" y="169372"/>
                  </a:cubicBezTo>
                  <a:cubicBezTo>
                    <a:pt x="154525" y="185776"/>
                    <a:pt x="341320" y="93172"/>
                    <a:pt x="307983" y="99522"/>
                  </a:cubicBezTo>
                  <a:cubicBezTo>
                    <a:pt x="274645" y="105872"/>
                    <a:pt x="1595" y="207472"/>
                    <a:pt x="8" y="207472"/>
                  </a:cubicBezTo>
                  <a:cubicBezTo>
                    <a:pt x="-1579" y="207472"/>
                    <a:pt x="223316" y="129155"/>
                    <a:pt x="298458" y="99522"/>
                  </a:cubicBezTo>
                  <a:cubicBezTo>
                    <a:pt x="373600" y="69889"/>
                    <a:pt x="458266" y="30730"/>
                    <a:pt x="450858" y="29672"/>
                  </a:cubicBezTo>
                  <a:cubicBezTo>
                    <a:pt x="443450" y="28614"/>
                    <a:pt x="238133" y="96347"/>
                    <a:pt x="254008" y="93172"/>
                  </a:cubicBezTo>
                  <a:cubicBezTo>
                    <a:pt x="269883" y="89997"/>
                    <a:pt x="590029" y="-11603"/>
                    <a:pt x="581033" y="10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5FF59320-C7B4-616A-4FEE-54065AF674A4}"/>
                </a:ext>
              </a:extLst>
            </p:cNvPr>
            <p:cNvSpPr/>
            <p:nvPr/>
          </p:nvSpPr>
          <p:spPr>
            <a:xfrm>
              <a:off x="5139838" y="3954435"/>
              <a:ext cx="226590" cy="552371"/>
            </a:xfrm>
            <a:custGeom>
              <a:avLst/>
              <a:gdLst>
                <a:gd name="connsiteX0" fmla="*/ 225912 w 226590"/>
                <a:gd name="connsiteY0" fmla="*/ 4790 h 552371"/>
                <a:gd name="connsiteX1" fmla="*/ 79862 w 226590"/>
                <a:gd name="connsiteY1" fmla="*/ 277840 h 552371"/>
                <a:gd name="connsiteX2" fmla="*/ 22712 w 226590"/>
                <a:gd name="connsiteY2" fmla="*/ 468340 h 552371"/>
                <a:gd name="connsiteX3" fmla="*/ 60812 w 226590"/>
                <a:gd name="connsiteY3" fmla="*/ 287365 h 552371"/>
                <a:gd name="connsiteX4" fmla="*/ 487 w 226590"/>
                <a:gd name="connsiteY4" fmla="*/ 547715 h 552371"/>
                <a:gd name="connsiteX5" fmla="*/ 35412 w 226590"/>
                <a:gd name="connsiteY5" fmla="*/ 427065 h 552371"/>
                <a:gd name="connsiteX6" fmla="*/ 89387 w 226590"/>
                <a:gd name="connsiteY6" fmla="*/ 90515 h 552371"/>
                <a:gd name="connsiteX7" fmla="*/ 76687 w 226590"/>
                <a:gd name="connsiteY7" fmla="*/ 300065 h 552371"/>
                <a:gd name="connsiteX8" fmla="*/ 130662 w 226590"/>
                <a:gd name="connsiteY8" fmla="*/ 119090 h 552371"/>
                <a:gd name="connsiteX9" fmla="*/ 225912 w 226590"/>
                <a:gd name="connsiteY9" fmla="*/ 4790 h 55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590" h="552371">
                  <a:moveTo>
                    <a:pt x="225912" y="4790"/>
                  </a:moveTo>
                  <a:cubicBezTo>
                    <a:pt x="217445" y="31248"/>
                    <a:pt x="113729" y="200582"/>
                    <a:pt x="79862" y="277840"/>
                  </a:cubicBezTo>
                  <a:cubicBezTo>
                    <a:pt x="45995" y="355098"/>
                    <a:pt x="25887" y="466753"/>
                    <a:pt x="22712" y="468340"/>
                  </a:cubicBezTo>
                  <a:cubicBezTo>
                    <a:pt x="19537" y="469927"/>
                    <a:pt x="64516" y="274136"/>
                    <a:pt x="60812" y="287365"/>
                  </a:cubicBezTo>
                  <a:cubicBezTo>
                    <a:pt x="57108" y="300594"/>
                    <a:pt x="4720" y="524432"/>
                    <a:pt x="487" y="547715"/>
                  </a:cubicBezTo>
                  <a:cubicBezTo>
                    <a:pt x="-3746" y="570998"/>
                    <a:pt x="20595" y="503265"/>
                    <a:pt x="35412" y="427065"/>
                  </a:cubicBezTo>
                  <a:cubicBezTo>
                    <a:pt x="50229" y="350865"/>
                    <a:pt x="82508" y="111681"/>
                    <a:pt x="89387" y="90515"/>
                  </a:cubicBezTo>
                  <a:cubicBezTo>
                    <a:pt x="96266" y="69349"/>
                    <a:pt x="69808" y="295303"/>
                    <a:pt x="76687" y="300065"/>
                  </a:cubicBezTo>
                  <a:cubicBezTo>
                    <a:pt x="83566" y="304827"/>
                    <a:pt x="99970" y="170419"/>
                    <a:pt x="130662" y="119090"/>
                  </a:cubicBezTo>
                  <a:cubicBezTo>
                    <a:pt x="161354" y="67761"/>
                    <a:pt x="234379" y="-21668"/>
                    <a:pt x="225912" y="47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74021A7E-F515-85FE-EBC3-211A1E1D9FC7}"/>
                </a:ext>
              </a:extLst>
            </p:cNvPr>
            <p:cNvSpPr/>
            <p:nvPr/>
          </p:nvSpPr>
          <p:spPr>
            <a:xfrm>
              <a:off x="5178410" y="3927366"/>
              <a:ext cx="596917" cy="397117"/>
            </a:xfrm>
            <a:custGeom>
              <a:avLst/>
              <a:gdLst>
                <a:gd name="connsiteX0" fmla="*/ 596915 w 596917"/>
                <a:gd name="connsiteY0" fmla="*/ 109 h 397117"/>
                <a:gd name="connsiteX1" fmla="*/ 142890 w 596917"/>
                <a:gd name="connsiteY1" fmla="*/ 187434 h 397117"/>
                <a:gd name="connsiteX2" fmla="*/ 165115 w 596917"/>
                <a:gd name="connsiteY2" fmla="*/ 155684 h 397117"/>
                <a:gd name="connsiteX3" fmla="*/ 88915 w 596917"/>
                <a:gd name="connsiteY3" fmla="*/ 263634 h 397117"/>
                <a:gd name="connsiteX4" fmla="*/ 15 w 596917"/>
                <a:gd name="connsiteY4" fmla="*/ 396984 h 397117"/>
                <a:gd name="connsiteX5" fmla="*/ 82565 w 596917"/>
                <a:gd name="connsiteY5" fmla="*/ 238234 h 397117"/>
                <a:gd name="connsiteX6" fmla="*/ 184165 w 596917"/>
                <a:gd name="connsiteY6" fmla="*/ 130284 h 397117"/>
                <a:gd name="connsiteX7" fmla="*/ 314340 w 596917"/>
                <a:gd name="connsiteY7" fmla="*/ 63609 h 397117"/>
                <a:gd name="connsiteX8" fmla="*/ 149240 w 596917"/>
                <a:gd name="connsiteY8" fmla="*/ 158859 h 397117"/>
                <a:gd name="connsiteX9" fmla="*/ 596915 w 596917"/>
                <a:gd name="connsiteY9" fmla="*/ 109 h 39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6917" h="397117">
                  <a:moveTo>
                    <a:pt x="596915" y="109"/>
                  </a:moveTo>
                  <a:cubicBezTo>
                    <a:pt x="595857" y="4871"/>
                    <a:pt x="214857" y="161505"/>
                    <a:pt x="142890" y="187434"/>
                  </a:cubicBezTo>
                  <a:cubicBezTo>
                    <a:pt x="70923" y="213363"/>
                    <a:pt x="165115" y="155684"/>
                    <a:pt x="165115" y="155684"/>
                  </a:cubicBezTo>
                  <a:cubicBezTo>
                    <a:pt x="156119" y="168384"/>
                    <a:pt x="116432" y="223417"/>
                    <a:pt x="88915" y="263634"/>
                  </a:cubicBezTo>
                  <a:cubicBezTo>
                    <a:pt x="61398" y="303851"/>
                    <a:pt x="1073" y="401217"/>
                    <a:pt x="15" y="396984"/>
                  </a:cubicBezTo>
                  <a:cubicBezTo>
                    <a:pt x="-1043" y="392751"/>
                    <a:pt x="51873" y="282684"/>
                    <a:pt x="82565" y="238234"/>
                  </a:cubicBezTo>
                  <a:cubicBezTo>
                    <a:pt x="113257" y="193784"/>
                    <a:pt x="145536" y="159388"/>
                    <a:pt x="184165" y="130284"/>
                  </a:cubicBezTo>
                  <a:cubicBezTo>
                    <a:pt x="222794" y="101180"/>
                    <a:pt x="320161" y="58847"/>
                    <a:pt x="314340" y="63609"/>
                  </a:cubicBezTo>
                  <a:cubicBezTo>
                    <a:pt x="308519" y="68371"/>
                    <a:pt x="107965" y="169971"/>
                    <a:pt x="149240" y="158859"/>
                  </a:cubicBezTo>
                  <a:cubicBezTo>
                    <a:pt x="190515" y="147747"/>
                    <a:pt x="597973" y="-4653"/>
                    <a:pt x="596915" y="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 211">
              <a:extLst>
                <a:ext uri="{FF2B5EF4-FFF2-40B4-BE49-F238E27FC236}">
                  <a16:creationId xmlns:a16="http://schemas.microsoft.com/office/drawing/2014/main" id="{608B252C-941F-4257-1C9C-6AE9D0A32C84}"/>
                </a:ext>
              </a:extLst>
            </p:cNvPr>
            <p:cNvSpPr/>
            <p:nvPr/>
          </p:nvSpPr>
          <p:spPr>
            <a:xfrm>
              <a:off x="5146603" y="4105010"/>
              <a:ext cx="124383" cy="759438"/>
            </a:xfrm>
            <a:custGeom>
              <a:avLst/>
              <a:gdLst>
                <a:gd name="connsiteX0" fmla="*/ 111197 w 124383"/>
                <a:gd name="connsiteY0" fmla="*/ 265 h 759438"/>
                <a:gd name="connsiteX1" fmla="*/ 9597 w 124383"/>
                <a:gd name="connsiteY1" fmla="*/ 301890 h 759438"/>
                <a:gd name="connsiteX2" fmla="*/ 15947 w 124383"/>
                <a:gd name="connsiteY2" fmla="*/ 368565 h 759438"/>
                <a:gd name="connsiteX3" fmla="*/ 31822 w 124383"/>
                <a:gd name="connsiteY3" fmla="*/ 320940 h 759438"/>
                <a:gd name="connsiteX4" fmla="*/ 63572 w 124383"/>
                <a:gd name="connsiteY4" fmla="*/ 520965 h 759438"/>
                <a:gd name="connsiteX5" fmla="*/ 66747 w 124383"/>
                <a:gd name="connsiteY5" fmla="*/ 444765 h 759438"/>
                <a:gd name="connsiteX6" fmla="*/ 123897 w 124383"/>
                <a:gd name="connsiteY6" fmla="*/ 755915 h 759438"/>
                <a:gd name="connsiteX7" fmla="*/ 88972 w 124383"/>
                <a:gd name="connsiteY7" fmla="*/ 597165 h 759438"/>
                <a:gd name="connsiteX8" fmla="*/ 72 w 124383"/>
                <a:gd name="connsiteY8" fmla="*/ 359040 h 759438"/>
                <a:gd name="connsiteX9" fmla="*/ 111197 w 124383"/>
                <a:gd name="connsiteY9" fmla="*/ 265 h 75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383" h="759438">
                  <a:moveTo>
                    <a:pt x="111197" y="265"/>
                  </a:moveTo>
                  <a:cubicBezTo>
                    <a:pt x="112785" y="-9260"/>
                    <a:pt x="25472" y="240507"/>
                    <a:pt x="9597" y="301890"/>
                  </a:cubicBezTo>
                  <a:cubicBezTo>
                    <a:pt x="-6278" y="363273"/>
                    <a:pt x="12243" y="365390"/>
                    <a:pt x="15947" y="368565"/>
                  </a:cubicBezTo>
                  <a:cubicBezTo>
                    <a:pt x="19651" y="371740"/>
                    <a:pt x="23885" y="295540"/>
                    <a:pt x="31822" y="320940"/>
                  </a:cubicBezTo>
                  <a:cubicBezTo>
                    <a:pt x="39759" y="346340"/>
                    <a:pt x="57751" y="500328"/>
                    <a:pt x="63572" y="520965"/>
                  </a:cubicBezTo>
                  <a:cubicBezTo>
                    <a:pt x="69393" y="541602"/>
                    <a:pt x="56693" y="405607"/>
                    <a:pt x="66747" y="444765"/>
                  </a:cubicBezTo>
                  <a:cubicBezTo>
                    <a:pt x="76801" y="483923"/>
                    <a:pt x="120193" y="730515"/>
                    <a:pt x="123897" y="755915"/>
                  </a:cubicBezTo>
                  <a:cubicBezTo>
                    <a:pt x="127601" y="781315"/>
                    <a:pt x="109609" y="663311"/>
                    <a:pt x="88972" y="597165"/>
                  </a:cubicBezTo>
                  <a:cubicBezTo>
                    <a:pt x="68334" y="531019"/>
                    <a:pt x="-2574" y="453232"/>
                    <a:pt x="72" y="359040"/>
                  </a:cubicBezTo>
                  <a:cubicBezTo>
                    <a:pt x="2718" y="264848"/>
                    <a:pt x="109609" y="9790"/>
                    <a:pt x="111197" y="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 212">
              <a:extLst>
                <a:ext uri="{FF2B5EF4-FFF2-40B4-BE49-F238E27FC236}">
                  <a16:creationId xmlns:a16="http://schemas.microsoft.com/office/drawing/2014/main" id="{B166C277-99D1-5D8C-9CEC-25AC887A4607}"/>
                </a:ext>
              </a:extLst>
            </p:cNvPr>
            <p:cNvSpPr/>
            <p:nvPr/>
          </p:nvSpPr>
          <p:spPr>
            <a:xfrm>
              <a:off x="5229191" y="4118201"/>
              <a:ext cx="153862" cy="698558"/>
            </a:xfrm>
            <a:custGeom>
              <a:avLst/>
              <a:gdLst>
                <a:gd name="connsiteX0" fmla="*/ 153625 w 153862"/>
                <a:gd name="connsiteY0" fmla="*/ 171 h 698558"/>
                <a:gd name="connsiteX1" fmla="*/ 46468 w 153862"/>
                <a:gd name="connsiteY1" fmla="*/ 246630 h 698558"/>
                <a:gd name="connsiteX2" fmla="*/ 34 w 153862"/>
                <a:gd name="connsiteY2" fmla="*/ 421652 h 698558"/>
                <a:gd name="connsiteX3" fmla="*/ 39325 w 153862"/>
                <a:gd name="connsiteY3" fmla="*/ 310924 h 698558"/>
                <a:gd name="connsiteX4" fmla="*/ 60756 w 153862"/>
                <a:gd name="connsiteY4" fmla="*/ 689543 h 698558"/>
                <a:gd name="connsiteX5" fmla="*/ 60756 w 153862"/>
                <a:gd name="connsiteY5" fmla="*/ 560955 h 698558"/>
                <a:gd name="connsiteX6" fmla="*/ 28609 w 153862"/>
                <a:gd name="connsiteY6" fmla="*/ 346643 h 698558"/>
                <a:gd name="connsiteX7" fmla="*/ 32181 w 153862"/>
                <a:gd name="connsiteY7" fmla="*/ 146618 h 698558"/>
                <a:gd name="connsiteX8" fmla="*/ 14322 w 153862"/>
                <a:gd name="connsiteY8" fmla="*/ 285921 h 698558"/>
                <a:gd name="connsiteX9" fmla="*/ 153625 w 153862"/>
                <a:gd name="connsiteY9" fmla="*/ 171 h 69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862" h="698558">
                  <a:moveTo>
                    <a:pt x="153625" y="171"/>
                  </a:moveTo>
                  <a:cubicBezTo>
                    <a:pt x="158983" y="-6378"/>
                    <a:pt x="72066" y="176383"/>
                    <a:pt x="46468" y="246630"/>
                  </a:cubicBezTo>
                  <a:cubicBezTo>
                    <a:pt x="20870" y="316877"/>
                    <a:pt x="1224" y="410936"/>
                    <a:pt x="34" y="421652"/>
                  </a:cubicBezTo>
                  <a:cubicBezTo>
                    <a:pt x="-1156" y="432368"/>
                    <a:pt x="29205" y="266276"/>
                    <a:pt x="39325" y="310924"/>
                  </a:cubicBezTo>
                  <a:cubicBezTo>
                    <a:pt x="49445" y="355572"/>
                    <a:pt x="57184" y="647871"/>
                    <a:pt x="60756" y="689543"/>
                  </a:cubicBezTo>
                  <a:cubicBezTo>
                    <a:pt x="64328" y="731215"/>
                    <a:pt x="66114" y="618105"/>
                    <a:pt x="60756" y="560955"/>
                  </a:cubicBezTo>
                  <a:cubicBezTo>
                    <a:pt x="55398" y="503805"/>
                    <a:pt x="33371" y="415699"/>
                    <a:pt x="28609" y="346643"/>
                  </a:cubicBezTo>
                  <a:cubicBezTo>
                    <a:pt x="23847" y="277587"/>
                    <a:pt x="34562" y="156738"/>
                    <a:pt x="32181" y="146618"/>
                  </a:cubicBezTo>
                  <a:cubicBezTo>
                    <a:pt x="29800" y="136498"/>
                    <a:pt x="-3537" y="307948"/>
                    <a:pt x="14322" y="285921"/>
                  </a:cubicBezTo>
                  <a:cubicBezTo>
                    <a:pt x="32181" y="263894"/>
                    <a:pt x="148267" y="6720"/>
                    <a:pt x="153625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 213">
              <a:extLst>
                <a:ext uri="{FF2B5EF4-FFF2-40B4-BE49-F238E27FC236}">
                  <a16:creationId xmlns:a16="http://schemas.microsoft.com/office/drawing/2014/main" id="{F2F851D5-5D3E-4539-C38E-D1E4C7461D6C}"/>
                </a:ext>
              </a:extLst>
            </p:cNvPr>
            <p:cNvSpPr/>
            <p:nvPr/>
          </p:nvSpPr>
          <p:spPr>
            <a:xfrm>
              <a:off x="5255129" y="3950490"/>
              <a:ext cx="589642" cy="503674"/>
            </a:xfrm>
            <a:custGeom>
              <a:avLst/>
              <a:gdLst>
                <a:gd name="connsiteX0" fmla="*/ 467015 w 589642"/>
                <a:gd name="connsiteY0" fmla="*/ 4 h 503674"/>
                <a:gd name="connsiteX1" fmla="*/ 109827 w 589642"/>
                <a:gd name="connsiteY1" fmla="*/ 300041 h 503674"/>
                <a:gd name="connsiteX2" fmla="*/ 2671 w 589642"/>
                <a:gd name="connsiteY2" fmla="*/ 378623 h 503674"/>
                <a:gd name="connsiteX3" fmla="*/ 195552 w 589642"/>
                <a:gd name="connsiteY3" fmla="*/ 246463 h 503674"/>
                <a:gd name="connsiteX4" fmla="*/ 191980 w 589642"/>
                <a:gd name="connsiteY4" fmla="*/ 346476 h 503674"/>
                <a:gd name="connsiteX5" fmla="*/ 127687 w 589642"/>
                <a:gd name="connsiteY5" fmla="*/ 414341 h 503674"/>
                <a:gd name="connsiteX6" fmla="*/ 199124 w 589642"/>
                <a:gd name="connsiteY6" fmla="*/ 503638 h 503674"/>
                <a:gd name="connsiteX7" fmla="*/ 170549 w 589642"/>
                <a:gd name="connsiteY7" fmla="*/ 403626 h 503674"/>
                <a:gd name="connsiteX8" fmla="*/ 359859 w 589642"/>
                <a:gd name="connsiteY8" fmla="*/ 253607 h 503674"/>
                <a:gd name="connsiteX9" fmla="*/ 588459 w 589642"/>
                <a:gd name="connsiteY9" fmla="*/ 89301 h 503674"/>
                <a:gd name="connsiteX10" fmla="*/ 256274 w 589642"/>
                <a:gd name="connsiteY10" fmla="*/ 314329 h 503674"/>
                <a:gd name="connsiteX11" fmla="*/ 370574 w 589642"/>
                <a:gd name="connsiteY11" fmla="*/ 225032 h 503674"/>
                <a:gd name="connsiteX12" fmla="*/ 302709 w 589642"/>
                <a:gd name="connsiteY12" fmla="*/ 182169 h 503674"/>
                <a:gd name="connsiteX13" fmla="*/ 291993 w 589642"/>
                <a:gd name="connsiteY13" fmla="*/ 264323 h 503674"/>
                <a:gd name="connsiteX14" fmla="*/ 181265 w 589642"/>
                <a:gd name="connsiteY14" fmla="*/ 292898 h 503674"/>
                <a:gd name="connsiteX15" fmla="*/ 467015 w 589642"/>
                <a:gd name="connsiteY15" fmla="*/ 4 h 50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9642" h="503674">
                  <a:moveTo>
                    <a:pt x="467015" y="4"/>
                  </a:moveTo>
                  <a:cubicBezTo>
                    <a:pt x="455109" y="1194"/>
                    <a:pt x="187218" y="236938"/>
                    <a:pt x="109827" y="300041"/>
                  </a:cubicBezTo>
                  <a:cubicBezTo>
                    <a:pt x="32436" y="363144"/>
                    <a:pt x="-11616" y="387553"/>
                    <a:pt x="2671" y="378623"/>
                  </a:cubicBezTo>
                  <a:cubicBezTo>
                    <a:pt x="16958" y="369693"/>
                    <a:pt x="164001" y="251821"/>
                    <a:pt x="195552" y="246463"/>
                  </a:cubicBezTo>
                  <a:cubicBezTo>
                    <a:pt x="227103" y="241105"/>
                    <a:pt x="203291" y="318496"/>
                    <a:pt x="191980" y="346476"/>
                  </a:cubicBezTo>
                  <a:cubicBezTo>
                    <a:pt x="180669" y="374456"/>
                    <a:pt x="126496" y="388147"/>
                    <a:pt x="127687" y="414341"/>
                  </a:cubicBezTo>
                  <a:cubicBezTo>
                    <a:pt x="128878" y="440535"/>
                    <a:pt x="191980" y="505424"/>
                    <a:pt x="199124" y="503638"/>
                  </a:cubicBezTo>
                  <a:cubicBezTo>
                    <a:pt x="206268" y="501852"/>
                    <a:pt x="143760" y="445298"/>
                    <a:pt x="170549" y="403626"/>
                  </a:cubicBezTo>
                  <a:cubicBezTo>
                    <a:pt x="197338" y="361954"/>
                    <a:pt x="290207" y="305994"/>
                    <a:pt x="359859" y="253607"/>
                  </a:cubicBezTo>
                  <a:cubicBezTo>
                    <a:pt x="429511" y="201220"/>
                    <a:pt x="605723" y="79181"/>
                    <a:pt x="588459" y="89301"/>
                  </a:cubicBezTo>
                  <a:cubicBezTo>
                    <a:pt x="571195" y="99421"/>
                    <a:pt x="292588" y="291707"/>
                    <a:pt x="256274" y="314329"/>
                  </a:cubicBezTo>
                  <a:cubicBezTo>
                    <a:pt x="219960" y="336951"/>
                    <a:pt x="362835" y="247059"/>
                    <a:pt x="370574" y="225032"/>
                  </a:cubicBezTo>
                  <a:cubicBezTo>
                    <a:pt x="378313" y="203005"/>
                    <a:pt x="315806" y="175621"/>
                    <a:pt x="302709" y="182169"/>
                  </a:cubicBezTo>
                  <a:cubicBezTo>
                    <a:pt x="289612" y="188717"/>
                    <a:pt x="312234" y="245868"/>
                    <a:pt x="291993" y="264323"/>
                  </a:cubicBezTo>
                  <a:cubicBezTo>
                    <a:pt x="271752" y="282778"/>
                    <a:pt x="152690" y="334570"/>
                    <a:pt x="181265" y="292898"/>
                  </a:cubicBezTo>
                  <a:cubicBezTo>
                    <a:pt x="209840" y="251226"/>
                    <a:pt x="478921" y="-1186"/>
                    <a:pt x="467015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 214">
              <a:extLst>
                <a:ext uri="{FF2B5EF4-FFF2-40B4-BE49-F238E27FC236}">
                  <a16:creationId xmlns:a16="http://schemas.microsoft.com/office/drawing/2014/main" id="{A5284E16-942B-94B4-6609-CDFFE0D137DF}"/>
                </a:ext>
              </a:extLst>
            </p:cNvPr>
            <p:cNvSpPr/>
            <p:nvPr/>
          </p:nvSpPr>
          <p:spPr>
            <a:xfrm>
              <a:off x="4424414" y="3046180"/>
              <a:ext cx="664797" cy="1441195"/>
            </a:xfrm>
            <a:custGeom>
              <a:avLst/>
              <a:gdLst>
                <a:gd name="connsiteX0" fmla="*/ 40430 w 664797"/>
                <a:gd name="connsiteY0" fmla="*/ 7773 h 1441195"/>
                <a:gd name="connsiteX1" fmla="*/ 1139 w 664797"/>
                <a:gd name="connsiteY1" fmla="*/ 200654 h 1441195"/>
                <a:gd name="connsiteX2" fmla="*/ 94008 w 664797"/>
                <a:gd name="connsiteY2" fmla="*/ 550698 h 1441195"/>
                <a:gd name="connsiteX3" fmla="*/ 83292 w 664797"/>
                <a:gd name="connsiteY3" fmla="*/ 514979 h 1441195"/>
                <a:gd name="connsiteX4" fmla="*/ 297605 w 664797"/>
                <a:gd name="connsiteY4" fmla="*/ 925745 h 1441195"/>
                <a:gd name="connsiteX5" fmla="*/ 644077 w 664797"/>
                <a:gd name="connsiteY5" fmla="*/ 1415092 h 1441195"/>
                <a:gd name="connsiteX6" fmla="*/ 601214 w 664797"/>
                <a:gd name="connsiteY6" fmla="*/ 1336511 h 1441195"/>
                <a:gd name="connsiteX7" fmla="*/ 401189 w 664797"/>
                <a:gd name="connsiteY7" fmla="*/ 1015042 h 1441195"/>
                <a:gd name="connsiteX8" fmla="*/ 122583 w 664797"/>
                <a:gd name="connsiteY8" fmla="*/ 525695 h 1441195"/>
                <a:gd name="connsiteX9" fmla="*/ 33286 w 664797"/>
                <a:gd name="connsiteY9" fmla="*/ 182795 h 1441195"/>
                <a:gd name="connsiteX10" fmla="*/ 44002 w 664797"/>
                <a:gd name="connsiteY10" fmla="*/ 350673 h 1441195"/>
                <a:gd name="connsiteX11" fmla="*/ 11855 w 664797"/>
                <a:gd name="connsiteY11" fmla="*/ 68495 h 1441195"/>
                <a:gd name="connsiteX12" fmla="*/ 40430 w 664797"/>
                <a:gd name="connsiteY12" fmla="*/ 7773 h 144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4797" h="1441195">
                  <a:moveTo>
                    <a:pt x="40430" y="7773"/>
                  </a:moveTo>
                  <a:cubicBezTo>
                    <a:pt x="38644" y="29799"/>
                    <a:pt x="-7791" y="110166"/>
                    <a:pt x="1139" y="200654"/>
                  </a:cubicBezTo>
                  <a:cubicBezTo>
                    <a:pt x="10069" y="291142"/>
                    <a:pt x="80316" y="498311"/>
                    <a:pt x="94008" y="550698"/>
                  </a:cubicBezTo>
                  <a:cubicBezTo>
                    <a:pt x="107700" y="603086"/>
                    <a:pt x="49359" y="452471"/>
                    <a:pt x="83292" y="514979"/>
                  </a:cubicBezTo>
                  <a:cubicBezTo>
                    <a:pt x="117225" y="577487"/>
                    <a:pt x="204141" y="775726"/>
                    <a:pt x="297605" y="925745"/>
                  </a:cubicBezTo>
                  <a:cubicBezTo>
                    <a:pt x="391069" y="1075764"/>
                    <a:pt x="593476" y="1346631"/>
                    <a:pt x="644077" y="1415092"/>
                  </a:cubicBezTo>
                  <a:cubicBezTo>
                    <a:pt x="694678" y="1483553"/>
                    <a:pt x="641695" y="1403186"/>
                    <a:pt x="601214" y="1336511"/>
                  </a:cubicBezTo>
                  <a:cubicBezTo>
                    <a:pt x="560733" y="1269836"/>
                    <a:pt x="480961" y="1150178"/>
                    <a:pt x="401189" y="1015042"/>
                  </a:cubicBezTo>
                  <a:cubicBezTo>
                    <a:pt x="321417" y="879906"/>
                    <a:pt x="183900" y="664403"/>
                    <a:pt x="122583" y="525695"/>
                  </a:cubicBezTo>
                  <a:cubicBezTo>
                    <a:pt x="61266" y="386987"/>
                    <a:pt x="46383" y="211965"/>
                    <a:pt x="33286" y="182795"/>
                  </a:cubicBezTo>
                  <a:cubicBezTo>
                    <a:pt x="20189" y="153625"/>
                    <a:pt x="47574" y="369723"/>
                    <a:pt x="44002" y="350673"/>
                  </a:cubicBezTo>
                  <a:cubicBezTo>
                    <a:pt x="40430" y="331623"/>
                    <a:pt x="16022" y="125049"/>
                    <a:pt x="11855" y="68495"/>
                  </a:cubicBezTo>
                  <a:cubicBezTo>
                    <a:pt x="7688" y="11941"/>
                    <a:pt x="42216" y="-14253"/>
                    <a:pt x="40430" y="77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 215">
              <a:extLst>
                <a:ext uri="{FF2B5EF4-FFF2-40B4-BE49-F238E27FC236}">
                  <a16:creationId xmlns:a16="http://schemas.microsoft.com/office/drawing/2014/main" id="{55816E93-2477-00FB-27B9-CC0936375B24}"/>
                </a:ext>
              </a:extLst>
            </p:cNvPr>
            <p:cNvSpPr/>
            <p:nvPr/>
          </p:nvSpPr>
          <p:spPr>
            <a:xfrm>
              <a:off x="4399522" y="3114181"/>
              <a:ext cx="819560" cy="1740741"/>
            </a:xfrm>
            <a:custGeom>
              <a:avLst/>
              <a:gdLst>
                <a:gd name="connsiteX0" fmla="*/ 26031 w 819560"/>
                <a:gd name="connsiteY0" fmla="*/ 61216 h 1740741"/>
                <a:gd name="connsiteX1" fmla="*/ 26031 w 819560"/>
                <a:gd name="connsiteY1" fmla="*/ 293388 h 1740741"/>
                <a:gd name="connsiteX2" fmla="*/ 158191 w 819560"/>
                <a:gd name="connsiteY2" fmla="*/ 632716 h 1740741"/>
                <a:gd name="connsiteX3" fmla="*/ 447512 w 819560"/>
                <a:gd name="connsiteY3" fmla="*/ 1257794 h 1740741"/>
                <a:gd name="connsiteX4" fmla="*/ 465372 w 819560"/>
                <a:gd name="connsiteY4" fmla="*/ 1229219 h 1740741"/>
                <a:gd name="connsiteX5" fmla="*/ 586816 w 819560"/>
                <a:gd name="connsiteY5" fmla="*/ 1443532 h 1740741"/>
                <a:gd name="connsiteX6" fmla="*/ 815416 w 819560"/>
                <a:gd name="connsiteY6" fmla="*/ 1736425 h 1740741"/>
                <a:gd name="connsiteX7" fmla="*/ 704687 w 819560"/>
                <a:gd name="connsiteY7" fmla="*/ 1572119 h 1740741"/>
                <a:gd name="connsiteX8" fmla="*/ 347500 w 819560"/>
                <a:gd name="connsiteY8" fmla="*/ 975616 h 1740741"/>
                <a:gd name="connsiteX9" fmla="*/ 33175 w 819560"/>
                <a:gd name="connsiteY9" fmla="*/ 321963 h 1740741"/>
                <a:gd name="connsiteX10" fmla="*/ 11744 w 819560"/>
                <a:gd name="connsiteY10" fmla="*/ 200519 h 1740741"/>
                <a:gd name="connsiteX11" fmla="*/ 54606 w 819560"/>
                <a:gd name="connsiteY11" fmla="*/ 7638 h 1740741"/>
                <a:gd name="connsiteX12" fmla="*/ 26031 w 819560"/>
                <a:gd name="connsiteY12" fmla="*/ 61216 h 174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9560" h="1740741">
                  <a:moveTo>
                    <a:pt x="26031" y="61216"/>
                  </a:moveTo>
                  <a:cubicBezTo>
                    <a:pt x="21269" y="108841"/>
                    <a:pt x="4004" y="198138"/>
                    <a:pt x="26031" y="293388"/>
                  </a:cubicBezTo>
                  <a:cubicBezTo>
                    <a:pt x="48058" y="388638"/>
                    <a:pt x="87944" y="471982"/>
                    <a:pt x="158191" y="632716"/>
                  </a:cubicBezTo>
                  <a:cubicBezTo>
                    <a:pt x="228438" y="793450"/>
                    <a:pt x="396315" y="1158377"/>
                    <a:pt x="447512" y="1257794"/>
                  </a:cubicBezTo>
                  <a:cubicBezTo>
                    <a:pt x="498709" y="1357211"/>
                    <a:pt x="442155" y="1198263"/>
                    <a:pt x="465372" y="1229219"/>
                  </a:cubicBezTo>
                  <a:cubicBezTo>
                    <a:pt x="488589" y="1260175"/>
                    <a:pt x="528475" y="1358998"/>
                    <a:pt x="586816" y="1443532"/>
                  </a:cubicBezTo>
                  <a:cubicBezTo>
                    <a:pt x="645157" y="1528066"/>
                    <a:pt x="795771" y="1714994"/>
                    <a:pt x="815416" y="1736425"/>
                  </a:cubicBezTo>
                  <a:cubicBezTo>
                    <a:pt x="835061" y="1757856"/>
                    <a:pt x="782673" y="1698920"/>
                    <a:pt x="704687" y="1572119"/>
                  </a:cubicBezTo>
                  <a:cubicBezTo>
                    <a:pt x="626701" y="1445318"/>
                    <a:pt x="459419" y="1183975"/>
                    <a:pt x="347500" y="975616"/>
                  </a:cubicBezTo>
                  <a:cubicBezTo>
                    <a:pt x="235581" y="767257"/>
                    <a:pt x="89134" y="451146"/>
                    <a:pt x="33175" y="321963"/>
                  </a:cubicBezTo>
                  <a:cubicBezTo>
                    <a:pt x="-22784" y="192780"/>
                    <a:pt x="8172" y="252906"/>
                    <a:pt x="11744" y="200519"/>
                  </a:cubicBezTo>
                  <a:cubicBezTo>
                    <a:pt x="15316" y="148132"/>
                    <a:pt x="51629" y="29665"/>
                    <a:pt x="54606" y="7638"/>
                  </a:cubicBezTo>
                  <a:cubicBezTo>
                    <a:pt x="57583" y="-14389"/>
                    <a:pt x="30793" y="13591"/>
                    <a:pt x="26031" y="61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 216">
              <a:extLst>
                <a:ext uri="{FF2B5EF4-FFF2-40B4-BE49-F238E27FC236}">
                  <a16:creationId xmlns:a16="http://schemas.microsoft.com/office/drawing/2014/main" id="{4F78EDB2-8356-61AC-E085-CB35EF57159D}"/>
                </a:ext>
              </a:extLst>
            </p:cNvPr>
            <p:cNvSpPr/>
            <p:nvPr/>
          </p:nvSpPr>
          <p:spPr>
            <a:xfrm>
              <a:off x="4395784" y="3167218"/>
              <a:ext cx="843820" cy="1723954"/>
            </a:xfrm>
            <a:custGeom>
              <a:avLst/>
              <a:gdLst>
                <a:gd name="connsiteX0" fmla="*/ 1194 w 843820"/>
                <a:gd name="connsiteY0" fmla="*/ 1035 h 1723954"/>
                <a:gd name="connsiteX1" fmla="*/ 26197 w 843820"/>
                <a:gd name="connsiteY1" fmla="*/ 326076 h 1723954"/>
                <a:gd name="connsiteX2" fmla="*/ 194075 w 843820"/>
                <a:gd name="connsiteY2" fmla="*/ 701123 h 1723954"/>
                <a:gd name="connsiteX3" fmla="*/ 183360 w 843820"/>
                <a:gd name="connsiteY3" fmla="*/ 686835 h 1723954"/>
                <a:gd name="connsiteX4" fmla="*/ 279800 w 843820"/>
                <a:gd name="connsiteY4" fmla="*/ 933295 h 1723954"/>
                <a:gd name="connsiteX5" fmla="*/ 340522 w 843820"/>
                <a:gd name="connsiteY5" fmla="*/ 1004732 h 1723954"/>
                <a:gd name="connsiteX6" fmla="*/ 329807 w 843820"/>
                <a:gd name="connsiteY6" fmla="*/ 940438 h 1723954"/>
                <a:gd name="connsiteX7" fmla="*/ 508400 w 843820"/>
                <a:gd name="connsiteY7" fmla="*/ 1315485 h 1723954"/>
                <a:gd name="connsiteX8" fmla="*/ 658419 w 843820"/>
                <a:gd name="connsiteY8" fmla="*/ 1544085 h 1723954"/>
                <a:gd name="connsiteX9" fmla="*/ 633416 w 843820"/>
                <a:gd name="connsiteY9" fmla="*/ 1444073 h 1723954"/>
                <a:gd name="connsiteX10" fmla="*/ 840585 w 843820"/>
                <a:gd name="connsiteY10" fmla="*/ 1719107 h 1723954"/>
                <a:gd name="connsiteX11" fmla="*/ 744144 w 843820"/>
                <a:gd name="connsiteY11" fmla="*/ 1597663 h 1723954"/>
                <a:gd name="connsiteX12" fmla="*/ 536975 w 843820"/>
                <a:gd name="connsiteY12" fmla="*/ 1322629 h 1723954"/>
                <a:gd name="connsiteX13" fmla="*/ 294088 w 843820"/>
                <a:gd name="connsiteY13" fmla="*/ 876145 h 1723954"/>
                <a:gd name="connsiteX14" fmla="*/ 165500 w 843820"/>
                <a:gd name="connsiteY14" fmla="*/ 626113 h 1723954"/>
                <a:gd name="connsiteX15" fmla="*/ 22625 w 843820"/>
                <a:gd name="connsiteY15" fmla="*/ 236779 h 1723954"/>
                <a:gd name="connsiteX16" fmla="*/ 1194 w 843820"/>
                <a:gd name="connsiteY16" fmla="*/ 1035 h 17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820" h="1723954">
                  <a:moveTo>
                    <a:pt x="1194" y="1035"/>
                  </a:moveTo>
                  <a:cubicBezTo>
                    <a:pt x="1789" y="15918"/>
                    <a:pt x="-5950" y="209395"/>
                    <a:pt x="26197" y="326076"/>
                  </a:cubicBezTo>
                  <a:cubicBezTo>
                    <a:pt x="58344" y="442757"/>
                    <a:pt x="167881" y="640996"/>
                    <a:pt x="194075" y="701123"/>
                  </a:cubicBezTo>
                  <a:cubicBezTo>
                    <a:pt x="220269" y="761250"/>
                    <a:pt x="169073" y="648140"/>
                    <a:pt x="183360" y="686835"/>
                  </a:cubicBezTo>
                  <a:cubicBezTo>
                    <a:pt x="197648" y="725530"/>
                    <a:pt x="253606" y="880312"/>
                    <a:pt x="279800" y="933295"/>
                  </a:cubicBezTo>
                  <a:cubicBezTo>
                    <a:pt x="305994" y="986278"/>
                    <a:pt x="332188" y="1003542"/>
                    <a:pt x="340522" y="1004732"/>
                  </a:cubicBezTo>
                  <a:cubicBezTo>
                    <a:pt x="348856" y="1005922"/>
                    <a:pt x="301827" y="888646"/>
                    <a:pt x="329807" y="940438"/>
                  </a:cubicBezTo>
                  <a:cubicBezTo>
                    <a:pt x="357787" y="992230"/>
                    <a:pt x="453631" y="1214877"/>
                    <a:pt x="508400" y="1315485"/>
                  </a:cubicBezTo>
                  <a:cubicBezTo>
                    <a:pt x="563169" y="1416093"/>
                    <a:pt x="637583" y="1522654"/>
                    <a:pt x="658419" y="1544085"/>
                  </a:cubicBezTo>
                  <a:cubicBezTo>
                    <a:pt x="679255" y="1565516"/>
                    <a:pt x="603055" y="1414903"/>
                    <a:pt x="633416" y="1444073"/>
                  </a:cubicBezTo>
                  <a:cubicBezTo>
                    <a:pt x="663777" y="1473243"/>
                    <a:pt x="822130" y="1693509"/>
                    <a:pt x="840585" y="1719107"/>
                  </a:cubicBezTo>
                  <a:cubicBezTo>
                    <a:pt x="859040" y="1744705"/>
                    <a:pt x="794746" y="1663743"/>
                    <a:pt x="744144" y="1597663"/>
                  </a:cubicBezTo>
                  <a:cubicBezTo>
                    <a:pt x="693542" y="1531583"/>
                    <a:pt x="611984" y="1442882"/>
                    <a:pt x="536975" y="1322629"/>
                  </a:cubicBezTo>
                  <a:cubicBezTo>
                    <a:pt x="461966" y="1202376"/>
                    <a:pt x="356000" y="992231"/>
                    <a:pt x="294088" y="876145"/>
                  </a:cubicBezTo>
                  <a:cubicBezTo>
                    <a:pt x="232176" y="760059"/>
                    <a:pt x="210744" y="732674"/>
                    <a:pt x="165500" y="626113"/>
                  </a:cubicBezTo>
                  <a:cubicBezTo>
                    <a:pt x="120256" y="519552"/>
                    <a:pt x="51795" y="338577"/>
                    <a:pt x="22625" y="236779"/>
                  </a:cubicBezTo>
                  <a:cubicBezTo>
                    <a:pt x="-6545" y="134981"/>
                    <a:pt x="599" y="-13848"/>
                    <a:pt x="1194" y="10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 217">
              <a:extLst>
                <a:ext uri="{FF2B5EF4-FFF2-40B4-BE49-F238E27FC236}">
                  <a16:creationId xmlns:a16="http://schemas.microsoft.com/office/drawing/2014/main" id="{27B04335-0146-0F83-8525-F09BFBA14A19}"/>
                </a:ext>
              </a:extLst>
            </p:cNvPr>
            <p:cNvSpPr/>
            <p:nvPr/>
          </p:nvSpPr>
          <p:spPr>
            <a:xfrm>
              <a:off x="4270864" y="3396438"/>
              <a:ext cx="154693" cy="565131"/>
            </a:xfrm>
            <a:custGeom>
              <a:avLst/>
              <a:gdLst>
                <a:gd name="connsiteX0" fmla="*/ 72536 w 154693"/>
                <a:gd name="connsiteY0" fmla="*/ 7559 h 565131"/>
                <a:gd name="connsiteX1" fmla="*/ 40389 w 154693"/>
                <a:gd name="connsiteY1" fmla="*/ 246875 h 565131"/>
                <a:gd name="connsiteX2" fmla="*/ 122542 w 154693"/>
                <a:gd name="connsiteY2" fmla="*/ 450471 h 565131"/>
                <a:gd name="connsiteX3" fmla="*/ 68964 w 154693"/>
                <a:gd name="connsiteY3" fmla="*/ 382606 h 565131"/>
                <a:gd name="connsiteX4" fmla="*/ 154689 w 154693"/>
                <a:gd name="connsiteY4" fmla="*/ 564771 h 565131"/>
                <a:gd name="connsiteX5" fmla="*/ 72536 w 154693"/>
                <a:gd name="connsiteY5" fmla="*/ 421896 h 565131"/>
                <a:gd name="connsiteX6" fmla="*/ 1099 w 154693"/>
                <a:gd name="connsiteY6" fmla="*/ 171865 h 565131"/>
                <a:gd name="connsiteX7" fmla="*/ 29674 w 154693"/>
                <a:gd name="connsiteY7" fmla="*/ 200440 h 565131"/>
                <a:gd name="connsiteX8" fmla="*/ 36817 w 154693"/>
                <a:gd name="connsiteY8" fmla="*/ 71853 h 565131"/>
                <a:gd name="connsiteX9" fmla="*/ 72536 w 154693"/>
                <a:gd name="connsiteY9" fmla="*/ 7559 h 5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93" h="565131">
                  <a:moveTo>
                    <a:pt x="72536" y="7559"/>
                  </a:moveTo>
                  <a:cubicBezTo>
                    <a:pt x="73131" y="36729"/>
                    <a:pt x="32055" y="173056"/>
                    <a:pt x="40389" y="246875"/>
                  </a:cubicBezTo>
                  <a:cubicBezTo>
                    <a:pt x="48723" y="320694"/>
                    <a:pt x="117780" y="427849"/>
                    <a:pt x="122542" y="450471"/>
                  </a:cubicBezTo>
                  <a:cubicBezTo>
                    <a:pt x="127304" y="473093"/>
                    <a:pt x="63606" y="363556"/>
                    <a:pt x="68964" y="382606"/>
                  </a:cubicBezTo>
                  <a:cubicBezTo>
                    <a:pt x="74322" y="401656"/>
                    <a:pt x="154094" y="558223"/>
                    <a:pt x="154689" y="564771"/>
                  </a:cubicBezTo>
                  <a:cubicBezTo>
                    <a:pt x="155284" y="571319"/>
                    <a:pt x="98134" y="487380"/>
                    <a:pt x="72536" y="421896"/>
                  </a:cubicBezTo>
                  <a:cubicBezTo>
                    <a:pt x="46938" y="356412"/>
                    <a:pt x="8243" y="208774"/>
                    <a:pt x="1099" y="171865"/>
                  </a:cubicBezTo>
                  <a:cubicBezTo>
                    <a:pt x="-6045" y="134956"/>
                    <a:pt x="23721" y="217109"/>
                    <a:pt x="29674" y="200440"/>
                  </a:cubicBezTo>
                  <a:cubicBezTo>
                    <a:pt x="35627" y="183771"/>
                    <a:pt x="29078" y="102809"/>
                    <a:pt x="36817" y="71853"/>
                  </a:cubicBezTo>
                  <a:cubicBezTo>
                    <a:pt x="44556" y="40897"/>
                    <a:pt x="71941" y="-21611"/>
                    <a:pt x="72536" y="7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 218">
              <a:extLst>
                <a:ext uri="{FF2B5EF4-FFF2-40B4-BE49-F238E27FC236}">
                  <a16:creationId xmlns:a16="http://schemas.microsoft.com/office/drawing/2014/main" id="{B0BB9564-81A9-1B07-1176-E76B7903040C}"/>
                </a:ext>
              </a:extLst>
            </p:cNvPr>
            <p:cNvSpPr/>
            <p:nvPr/>
          </p:nvSpPr>
          <p:spPr>
            <a:xfrm>
              <a:off x="4284515" y="3361103"/>
              <a:ext cx="328898" cy="560827"/>
            </a:xfrm>
            <a:custGeom>
              <a:avLst/>
              <a:gdLst>
                <a:gd name="connsiteX0" fmla="*/ 51741 w 328898"/>
                <a:gd name="connsiteY0" fmla="*/ 31 h 560827"/>
                <a:gd name="connsiteX1" fmla="*/ 144610 w 328898"/>
                <a:gd name="connsiteY1" fmla="*/ 278638 h 560827"/>
                <a:gd name="connsiteX2" fmla="*/ 112463 w 328898"/>
                <a:gd name="connsiteY2" fmla="*/ 439372 h 560827"/>
                <a:gd name="connsiteX3" fmla="*/ 137466 w 328898"/>
                <a:gd name="connsiteY3" fmla="*/ 410797 h 560827"/>
                <a:gd name="connsiteX4" fmla="*/ 91032 w 328898"/>
                <a:gd name="connsiteY4" fmla="*/ 550100 h 560827"/>
                <a:gd name="connsiteX5" fmla="*/ 144610 w 328898"/>
                <a:gd name="connsiteY5" fmla="*/ 503666 h 560827"/>
                <a:gd name="connsiteX6" fmla="*/ 326776 w 328898"/>
                <a:gd name="connsiteY6" fmla="*/ 560816 h 560827"/>
                <a:gd name="connsiteX7" fmla="*/ 241051 w 328898"/>
                <a:gd name="connsiteY7" fmla="*/ 507238 h 560827"/>
                <a:gd name="connsiteX8" fmla="*/ 194616 w 328898"/>
                <a:gd name="connsiteY8" fmla="*/ 375078 h 560827"/>
                <a:gd name="connsiteX9" fmla="*/ 255338 w 328898"/>
                <a:gd name="connsiteY9" fmla="*/ 539385 h 560827"/>
                <a:gd name="connsiteX10" fmla="*/ 191044 w 328898"/>
                <a:gd name="connsiteY10" fmla="*/ 435800 h 560827"/>
                <a:gd name="connsiteX11" fmla="*/ 101748 w 328898"/>
                <a:gd name="connsiteY11" fmla="*/ 489378 h 560827"/>
                <a:gd name="connsiteX12" fmla="*/ 169613 w 328898"/>
                <a:gd name="connsiteY12" fmla="*/ 450088 h 560827"/>
                <a:gd name="connsiteX13" fmla="*/ 237479 w 328898"/>
                <a:gd name="connsiteY13" fmla="*/ 496522 h 560827"/>
                <a:gd name="connsiteX14" fmla="*/ 126751 w 328898"/>
                <a:gd name="connsiteY14" fmla="*/ 478663 h 560827"/>
                <a:gd name="connsiteX15" fmla="*/ 133894 w 328898"/>
                <a:gd name="connsiteY15" fmla="*/ 360791 h 560827"/>
                <a:gd name="connsiteX16" fmla="*/ 87460 w 328898"/>
                <a:gd name="connsiteY16" fmla="*/ 278638 h 560827"/>
                <a:gd name="connsiteX17" fmla="*/ 1735 w 328898"/>
                <a:gd name="connsiteY17" fmla="*/ 289353 h 560827"/>
                <a:gd name="connsiteX18" fmla="*/ 173185 w 328898"/>
                <a:gd name="connsiteY18" fmla="*/ 296497 h 560827"/>
                <a:gd name="connsiteX19" fmla="*/ 51741 w 328898"/>
                <a:gd name="connsiteY19" fmla="*/ 31 h 56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8898" h="560827">
                  <a:moveTo>
                    <a:pt x="51741" y="31"/>
                  </a:moveTo>
                  <a:cubicBezTo>
                    <a:pt x="46979" y="-2945"/>
                    <a:pt x="134490" y="205415"/>
                    <a:pt x="144610" y="278638"/>
                  </a:cubicBezTo>
                  <a:cubicBezTo>
                    <a:pt x="154730" y="351862"/>
                    <a:pt x="113654" y="417346"/>
                    <a:pt x="112463" y="439372"/>
                  </a:cubicBezTo>
                  <a:cubicBezTo>
                    <a:pt x="111272" y="461398"/>
                    <a:pt x="141038" y="392342"/>
                    <a:pt x="137466" y="410797"/>
                  </a:cubicBezTo>
                  <a:cubicBezTo>
                    <a:pt x="133894" y="429252"/>
                    <a:pt x="89841" y="534622"/>
                    <a:pt x="91032" y="550100"/>
                  </a:cubicBezTo>
                  <a:cubicBezTo>
                    <a:pt x="92223" y="565578"/>
                    <a:pt x="105319" y="501880"/>
                    <a:pt x="144610" y="503666"/>
                  </a:cubicBezTo>
                  <a:cubicBezTo>
                    <a:pt x="183901" y="505452"/>
                    <a:pt x="310703" y="560221"/>
                    <a:pt x="326776" y="560816"/>
                  </a:cubicBezTo>
                  <a:cubicBezTo>
                    <a:pt x="342849" y="561411"/>
                    <a:pt x="263078" y="538194"/>
                    <a:pt x="241051" y="507238"/>
                  </a:cubicBezTo>
                  <a:cubicBezTo>
                    <a:pt x="219024" y="476282"/>
                    <a:pt x="192235" y="369720"/>
                    <a:pt x="194616" y="375078"/>
                  </a:cubicBezTo>
                  <a:cubicBezTo>
                    <a:pt x="196997" y="380436"/>
                    <a:pt x="255933" y="529265"/>
                    <a:pt x="255338" y="539385"/>
                  </a:cubicBezTo>
                  <a:cubicBezTo>
                    <a:pt x="254743" y="549505"/>
                    <a:pt x="216642" y="444134"/>
                    <a:pt x="191044" y="435800"/>
                  </a:cubicBezTo>
                  <a:cubicBezTo>
                    <a:pt x="165446" y="427466"/>
                    <a:pt x="105320" y="486997"/>
                    <a:pt x="101748" y="489378"/>
                  </a:cubicBezTo>
                  <a:cubicBezTo>
                    <a:pt x="98176" y="491759"/>
                    <a:pt x="146991" y="448897"/>
                    <a:pt x="169613" y="450088"/>
                  </a:cubicBezTo>
                  <a:cubicBezTo>
                    <a:pt x="192235" y="451279"/>
                    <a:pt x="244623" y="491760"/>
                    <a:pt x="237479" y="496522"/>
                  </a:cubicBezTo>
                  <a:cubicBezTo>
                    <a:pt x="230335" y="501284"/>
                    <a:pt x="144015" y="501285"/>
                    <a:pt x="126751" y="478663"/>
                  </a:cubicBezTo>
                  <a:cubicBezTo>
                    <a:pt x="109487" y="456041"/>
                    <a:pt x="140442" y="394128"/>
                    <a:pt x="133894" y="360791"/>
                  </a:cubicBezTo>
                  <a:cubicBezTo>
                    <a:pt x="127346" y="327454"/>
                    <a:pt x="109486" y="290544"/>
                    <a:pt x="87460" y="278638"/>
                  </a:cubicBezTo>
                  <a:cubicBezTo>
                    <a:pt x="65434" y="266732"/>
                    <a:pt x="-12553" y="286377"/>
                    <a:pt x="1735" y="289353"/>
                  </a:cubicBezTo>
                  <a:cubicBezTo>
                    <a:pt x="16022" y="292330"/>
                    <a:pt x="168423" y="342931"/>
                    <a:pt x="173185" y="296497"/>
                  </a:cubicBezTo>
                  <a:cubicBezTo>
                    <a:pt x="177947" y="250063"/>
                    <a:pt x="56503" y="3007"/>
                    <a:pt x="51741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 219">
              <a:extLst>
                <a:ext uri="{FF2B5EF4-FFF2-40B4-BE49-F238E27FC236}">
                  <a16:creationId xmlns:a16="http://schemas.microsoft.com/office/drawing/2014/main" id="{C3C55E8A-9358-B096-EB65-2EAAA44144FC}"/>
                </a:ext>
              </a:extLst>
            </p:cNvPr>
            <p:cNvSpPr/>
            <p:nvPr/>
          </p:nvSpPr>
          <p:spPr>
            <a:xfrm>
              <a:off x="4186219" y="3928972"/>
              <a:ext cx="396593" cy="125233"/>
            </a:xfrm>
            <a:custGeom>
              <a:avLst/>
              <a:gdLst>
                <a:gd name="connsiteX0" fmla="*/ 396497 w 396593"/>
                <a:gd name="connsiteY0" fmla="*/ 91 h 125233"/>
                <a:gd name="connsiteX1" fmla="*/ 275053 w 396593"/>
                <a:gd name="connsiteY1" fmla="*/ 75100 h 125233"/>
                <a:gd name="connsiteX2" fmla="*/ 19 w 396593"/>
                <a:gd name="connsiteY2" fmla="*/ 125106 h 125233"/>
                <a:gd name="connsiteX3" fmla="*/ 289340 w 396593"/>
                <a:gd name="connsiteY3" fmla="*/ 60812 h 125233"/>
                <a:gd name="connsiteX4" fmla="*/ 396497 w 396593"/>
                <a:gd name="connsiteY4" fmla="*/ 91 h 12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593" h="125233">
                  <a:moveTo>
                    <a:pt x="396497" y="91"/>
                  </a:moveTo>
                  <a:cubicBezTo>
                    <a:pt x="394116" y="2472"/>
                    <a:pt x="341133" y="54264"/>
                    <a:pt x="275053" y="75100"/>
                  </a:cubicBezTo>
                  <a:cubicBezTo>
                    <a:pt x="208973" y="95936"/>
                    <a:pt x="-2362" y="127487"/>
                    <a:pt x="19" y="125106"/>
                  </a:cubicBezTo>
                  <a:cubicBezTo>
                    <a:pt x="2400" y="122725"/>
                    <a:pt x="221475" y="79267"/>
                    <a:pt x="289340" y="60812"/>
                  </a:cubicBezTo>
                  <a:cubicBezTo>
                    <a:pt x="357205" y="42357"/>
                    <a:pt x="398878" y="-2290"/>
                    <a:pt x="396497" y="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 220">
              <a:extLst>
                <a:ext uri="{FF2B5EF4-FFF2-40B4-BE49-F238E27FC236}">
                  <a16:creationId xmlns:a16="http://schemas.microsoft.com/office/drawing/2014/main" id="{C95D73FF-24A5-8292-2169-A7DC3BDC787D}"/>
                </a:ext>
              </a:extLst>
            </p:cNvPr>
            <p:cNvSpPr/>
            <p:nvPr/>
          </p:nvSpPr>
          <p:spPr>
            <a:xfrm>
              <a:off x="3782880" y="3956807"/>
              <a:ext cx="169776" cy="677501"/>
            </a:xfrm>
            <a:custGeom>
              <a:avLst/>
              <a:gdLst>
                <a:gd name="connsiteX0" fmla="*/ 139039 w 169776"/>
                <a:gd name="connsiteY0" fmla="*/ 831 h 677501"/>
                <a:gd name="connsiteX1" fmla="*/ 53314 w 169776"/>
                <a:gd name="connsiteY1" fmla="*/ 340159 h 677501"/>
                <a:gd name="connsiteX2" fmla="*/ 60458 w 169776"/>
                <a:gd name="connsiteY2" fmla="*/ 290152 h 677501"/>
                <a:gd name="connsiteX3" fmla="*/ 6879 w 169776"/>
                <a:gd name="connsiteY3" fmla="*/ 422312 h 677501"/>
                <a:gd name="connsiteX4" fmla="*/ 6879 w 169776"/>
                <a:gd name="connsiteY4" fmla="*/ 672343 h 677501"/>
                <a:gd name="connsiteX5" fmla="*/ 6879 w 169776"/>
                <a:gd name="connsiteY5" fmla="*/ 575902 h 677501"/>
                <a:gd name="connsiteX6" fmla="*/ 99748 w 169776"/>
                <a:gd name="connsiteY6" fmla="*/ 393737 h 677501"/>
                <a:gd name="connsiteX7" fmla="*/ 167614 w 169776"/>
                <a:gd name="connsiteY7" fmla="*/ 261577 h 677501"/>
                <a:gd name="connsiteX8" fmla="*/ 17595 w 169776"/>
                <a:gd name="connsiteY8" fmla="*/ 504465 h 677501"/>
                <a:gd name="connsiteX9" fmla="*/ 67601 w 169776"/>
                <a:gd name="connsiteY9" fmla="*/ 318727 h 677501"/>
                <a:gd name="connsiteX10" fmla="*/ 67601 w 169776"/>
                <a:gd name="connsiteY10" fmla="*/ 200856 h 677501"/>
                <a:gd name="connsiteX11" fmla="*/ 31883 w 169776"/>
                <a:gd name="connsiteY11" fmla="*/ 136562 h 677501"/>
                <a:gd name="connsiteX12" fmla="*/ 78317 w 169776"/>
                <a:gd name="connsiteY12" fmla="*/ 240146 h 677501"/>
                <a:gd name="connsiteX13" fmla="*/ 139039 w 169776"/>
                <a:gd name="connsiteY13" fmla="*/ 831 h 67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776" h="677501">
                  <a:moveTo>
                    <a:pt x="139039" y="831"/>
                  </a:moveTo>
                  <a:cubicBezTo>
                    <a:pt x="134872" y="17500"/>
                    <a:pt x="66411" y="291939"/>
                    <a:pt x="53314" y="340159"/>
                  </a:cubicBezTo>
                  <a:cubicBezTo>
                    <a:pt x="40217" y="388379"/>
                    <a:pt x="68197" y="276460"/>
                    <a:pt x="60458" y="290152"/>
                  </a:cubicBezTo>
                  <a:cubicBezTo>
                    <a:pt x="52719" y="303844"/>
                    <a:pt x="15809" y="358614"/>
                    <a:pt x="6879" y="422312"/>
                  </a:cubicBezTo>
                  <a:cubicBezTo>
                    <a:pt x="-2051" y="486011"/>
                    <a:pt x="6879" y="672343"/>
                    <a:pt x="6879" y="672343"/>
                  </a:cubicBezTo>
                  <a:cubicBezTo>
                    <a:pt x="6879" y="697941"/>
                    <a:pt x="-8599" y="622336"/>
                    <a:pt x="6879" y="575902"/>
                  </a:cubicBezTo>
                  <a:cubicBezTo>
                    <a:pt x="22357" y="529468"/>
                    <a:pt x="99748" y="393737"/>
                    <a:pt x="99748" y="393737"/>
                  </a:cubicBezTo>
                  <a:cubicBezTo>
                    <a:pt x="126537" y="341350"/>
                    <a:pt x="181306" y="243122"/>
                    <a:pt x="167614" y="261577"/>
                  </a:cubicBezTo>
                  <a:cubicBezTo>
                    <a:pt x="153922" y="280032"/>
                    <a:pt x="34264" y="494940"/>
                    <a:pt x="17595" y="504465"/>
                  </a:cubicBezTo>
                  <a:cubicBezTo>
                    <a:pt x="926" y="513990"/>
                    <a:pt x="59267" y="369328"/>
                    <a:pt x="67601" y="318727"/>
                  </a:cubicBezTo>
                  <a:cubicBezTo>
                    <a:pt x="75935" y="268126"/>
                    <a:pt x="73554" y="231217"/>
                    <a:pt x="67601" y="200856"/>
                  </a:cubicBezTo>
                  <a:cubicBezTo>
                    <a:pt x="61648" y="170495"/>
                    <a:pt x="30097" y="130014"/>
                    <a:pt x="31883" y="136562"/>
                  </a:cubicBezTo>
                  <a:cubicBezTo>
                    <a:pt x="33669" y="143110"/>
                    <a:pt x="56886" y="256815"/>
                    <a:pt x="78317" y="240146"/>
                  </a:cubicBezTo>
                  <a:cubicBezTo>
                    <a:pt x="99748" y="223477"/>
                    <a:pt x="143206" y="-15838"/>
                    <a:pt x="139039" y="8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 221">
              <a:extLst>
                <a:ext uri="{FF2B5EF4-FFF2-40B4-BE49-F238E27FC236}">
                  <a16:creationId xmlns:a16="http://schemas.microsoft.com/office/drawing/2014/main" id="{D92A5178-255B-C9EA-7B88-0F300E30F060}"/>
                </a:ext>
              </a:extLst>
            </p:cNvPr>
            <p:cNvSpPr/>
            <p:nvPr/>
          </p:nvSpPr>
          <p:spPr>
            <a:xfrm>
              <a:off x="4179614" y="3503875"/>
              <a:ext cx="240014" cy="465212"/>
            </a:xfrm>
            <a:custGeom>
              <a:avLst/>
              <a:gdLst>
                <a:gd name="connsiteX0" fmla="*/ 95920 w 240014"/>
                <a:gd name="connsiteY0" fmla="*/ 134 h 465212"/>
                <a:gd name="connsiteX1" fmla="*/ 78061 w 240014"/>
                <a:gd name="connsiteY1" fmla="*/ 228734 h 465212"/>
                <a:gd name="connsiteX2" fmla="*/ 238795 w 240014"/>
                <a:gd name="connsiteY2" fmla="*/ 457334 h 465212"/>
                <a:gd name="connsiteX3" fmla="*/ 145927 w 240014"/>
                <a:gd name="connsiteY3" fmla="*/ 403756 h 465212"/>
                <a:gd name="connsiteX4" fmla="*/ 35199 w 240014"/>
                <a:gd name="connsiteY4" fmla="*/ 318031 h 465212"/>
                <a:gd name="connsiteX5" fmla="*/ 10195 w 240014"/>
                <a:gd name="connsiteY5" fmla="*/ 125150 h 465212"/>
                <a:gd name="connsiteX6" fmla="*/ 188789 w 240014"/>
                <a:gd name="connsiteY6" fmla="*/ 421616 h 465212"/>
                <a:gd name="connsiteX7" fmla="*/ 42342 w 240014"/>
                <a:gd name="connsiteY7" fmla="*/ 275169 h 465212"/>
                <a:gd name="connsiteX8" fmla="*/ 103064 w 240014"/>
                <a:gd name="connsiteY8" fmla="*/ 310888 h 465212"/>
                <a:gd name="connsiteX9" fmla="*/ 78061 w 240014"/>
                <a:gd name="connsiteY9" fmla="*/ 196588 h 465212"/>
                <a:gd name="connsiteX10" fmla="*/ 95920 w 240014"/>
                <a:gd name="connsiteY10" fmla="*/ 134 h 46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014" h="465212">
                  <a:moveTo>
                    <a:pt x="95920" y="134"/>
                  </a:moveTo>
                  <a:cubicBezTo>
                    <a:pt x="95920" y="5492"/>
                    <a:pt x="54249" y="152534"/>
                    <a:pt x="78061" y="228734"/>
                  </a:cubicBezTo>
                  <a:cubicBezTo>
                    <a:pt x="101873" y="304934"/>
                    <a:pt x="227484" y="428164"/>
                    <a:pt x="238795" y="457334"/>
                  </a:cubicBezTo>
                  <a:cubicBezTo>
                    <a:pt x="250106" y="486504"/>
                    <a:pt x="179860" y="426973"/>
                    <a:pt x="145927" y="403756"/>
                  </a:cubicBezTo>
                  <a:cubicBezTo>
                    <a:pt x="111994" y="380539"/>
                    <a:pt x="57821" y="364465"/>
                    <a:pt x="35199" y="318031"/>
                  </a:cubicBezTo>
                  <a:cubicBezTo>
                    <a:pt x="12577" y="271597"/>
                    <a:pt x="-15403" y="107886"/>
                    <a:pt x="10195" y="125150"/>
                  </a:cubicBezTo>
                  <a:cubicBezTo>
                    <a:pt x="35793" y="142414"/>
                    <a:pt x="183431" y="396613"/>
                    <a:pt x="188789" y="421616"/>
                  </a:cubicBezTo>
                  <a:cubicBezTo>
                    <a:pt x="194147" y="446619"/>
                    <a:pt x="56630" y="293624"/>
                    <a:pt x="42342" y="275169"/>
                  </a:cubicBezTo>
                  <a:cubicBezTo>
                    <a:pt x="28054" y="256714"/>
                    <a:pt x="97111" y="323985"/>
                    <a:pt x="103064" y="310888"/>
                  </a:cubicBezTo>
                  <a:cubicBezTo>
                    <a:pt x="109017" y="297791"/>
                    <a:pt x="79847" y="241832"/>
                    <a:pt x="78061" y="196588"/>
                  </a:cubicBezTo>
                  <a:cubicBezTo>
                    <a:pt x="76275" y="151344"/>
                    <a:pt x="95920" y="-5224"/>
                    <a:pt x="95920" y="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 222">
              <a:extLst>
                <a:ext uri="{FF2B5EF4-FFF2-40B4-BE49-F238E27FC236}">
                  <a16:creationId xmlns:a16="http://schemas.microsoft.com/office/drawing/2014/main" id="{A8766389-3AF1-0BE7-B072-9A295CDCF41E}"/>
                </a:ext>
              </a:extLst>
            </p:cNvPr>
            <p:cNvSpPr/>
            <p:nvPr/>
          </p:nvSpPr>
          <p:spPr>
            <a:xfrm>
              <a:off x="3868341" y="3856077"/>
              <a:ext cx="132183" cy="437320"/>
            </a:xfrm>
            <a:custGeom>
              <a:avLst/>
              <a:gdLst>
                <a:gd name="connsiteX0" fmla="*/ 132159 w 132183"/>
                <a:gd name="connsiteY0" fmla="*/ 5120 h 437320"/>
                <a:gd name="connsiteX1" fmla="*/ 64293 w 132183"/>
                <a:gd name="connsiteY1" fmla="*/ 290870 h 437320"/>
                <a:gd name="connsiteX2" fmla="*/ 0 w 132183"/>
                <a:gd name="connsiteY2" fmla="*/ 437317 h 437320"/>
                <a:gd name="connsiteX3" fmla="*/ 64293 w 132183"/>
                <a:gd name="connsiteY3" fmla="*/ 287298 h 437320"/>
                <a:gd name="connsiteX4" fmla="*/ 89297 w 132183"/>
                <a:gd name="connsiteY4" fmla="*/ 119420 h 437320"/>
                <a:gd name="connsiteX5" fmla="*/ 21431 w 132183"/>
                <a:gd name="connsiteY5" fmla="*/ 47982 h 437320"/>
                <a:gd name="connsiteX6" fmla="*/ 71437 w 132183"/>
                <a:gd name="connsiteY6" fmla="*/ 101561 h 437320"/>
                <a:gd name="connsiteX7" fmla="*/ 132159 w 132183"/>
                <a:gd name="connsiteY7" fmla="*/ 5120 h 43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83" h="437320">
                  <a:moveTo>
                    <a:pt x="132159" y="5120"/>
                  </a:moveTo>
                  <a:cubicBezTo>
                    <a:pt x="130968" y="36671"/>
                    <a:pt x="86319" y="218837"/>
                    <a:pt x="64293" y="290870"/>
                  </a:cubicBezTo>
                  <a:cubicBezTo>
                    <a:pt x="42267" y="362903"/>
                    <a:pt x="0" y="437912"/>
                    <a:pt x="0" y="437317"/>
                  </a:cubicBezTo>
                  <a:cubicBezTo>
                    <a:pt x="0" y="436722"/>
                    <a:pt x="49410" y="340281"/>
                    <a:pt x="64293" y="287298"/>
                  </a:cubicBezTo>
                  <a:cubicBezTo>
                    <a:pt x="79176" y="234315"/>
                    <a:pt x="96441" y="159306"/>
                    <a:pt x="89297" y="119420"/>
                  </a:cubicBezTo>
                  <a:cubicBezTo>
                    <a:pt x="82153" y="79534"/>
                    <a:pt x="24408" y="50958"/>
                    <a:pt x="21431" y="47982"/>
                  </a:cubicBezTo>
                  <a:cubicBezTo>
                    <a:pt x="18454" y="45006"/>
                    <a:pt x="51196" y="105133"/>
                    <a:pt x="71437" y="101561"/>
                  </a:cubicBezTo>
                  <a:cubicBezTo>
                    <a:pt x="91678" y="97989"/>
                    <a:pt x="133350" y="-26431"/>
                    <a:pt x="132159" y="5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 223">
              <a:extLst>
                <a:ext uri="{FF2B5EF4-FFF2-40B4-BE49-F238E27FC236}">
                  <a16:creationId xmlns:a16="http://schemas.microsoft.com/office/drawing/2014/main" id="{C302F4DF-253A-1CA3-3973-4AF061F39DE7}"/>
                </a:ext>
              </a:extLst>
            </p:cNvPr>
            <p:cNvSpPr/>
            <p:nvPr/>
          </p:nvSpPr>
          <p:spPr>
            <a:xfrm>
              <a:off x="3939723" y="3990392"/>
              <a:ext cx="669723" cy="124952"/>
            </a:xfrm>
            <a:custGeom>
              <a:avLst/>
              <a:gdLst>
                <a:gd name="connsiteX0" fmla="*/ 653708 w 669723"/>
                <a:gd name="connsiteY0" fmla="*/ 17252 h 124952"/>
                <a:gd name="connsiteX1" fmla="*/ 335811 w 669723"/>
                <a:gd name="connsiteY1" fmla="*/ 70830 h 124952"/>
                <a:gd name="connsiteX2" fmla="*/ 55 w 669723"/>
                <a:gd name="connsiteY2" fmla="*/ 124408 h 124952"/>
                <a:gd name="connsiteX3" fmla="*/ 360815 w 669723"/>
                <a:gd name="connsiteY3" fmla="*/ 99405 h 124952"/>
                <a:gd name="connsiteX4" fmla="*/ 96496 w 669723"/>
                <a:gd name="connsiteY4" fmla="*/ 113692 h 124952"/>
                <a:gd name="connsiteX5" fmla="*/ 571555 w 669723"/>
                <a:gd name="connsiteY5" fmla="*/ 6536 h 124952"/>
                <a:gd name="connsiteX6" fmla="*/ 653708 w 669723"/>
                <a:gd name="connsiteY6" fmla="*/ 17252 h 124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723" h="124952">
                  <a:moveTo>
                    <a:pt x="653708" y="17252"/>
                  </a:moveTo>
                  <a:cubicBezTo>
                    <a:pt x="614417" y="27968"/>
                    <a:pt x="335811" y="70830"/>
                    <a:pt x="335811" y="70830"/>
                  </a:cubicBezTo>
                  <a:cubicBezTo>
                    <a:pt x="226869" y="88689"/>
                    <a:pt x="-4112" y="119646"/>
                    <a:pt x="55" y="124408"/>
                  </a:cubicBezTo>
                  <a:cubicBezTo>
                    <a:pt x="4222" y="129170"/>
                    <a:pt x="344742" y="101191"/>
                    <a:pt x="360815" y="99405"/>
                  </a:cubicBezTo>
                  <a:cubicBezTo>
                    <a:pt x="376888" y="97619"/>
                    <a:pt x="61373" y="129170"/>
                    <a:pt x="96496" y="113692"/>
                  </a:cubicBezTo>
                  <a:cubicBezTo>
                    <a:pt x="131619" y="98214"/>
                    <a:pt x="485235" y="22014"/>
                    <a:pt x="571555" y="6536"/>
                  </a:cubicBezTo>
                  <a:cubicBezTo>
                    <a:pt x="657875" y="-8942"/>
                    <a:pt x="692999" y="6536"/>
                    <a:pt x="653708" y="172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 224">
              <a:extLst>
                <a:ext uri="{FF2B5EF4-FFF2-40B4-BE49-F238E27FC236}">
                  <a16:creationId xmlns:a16="http://schemas.microsoft.com/office/drawing/2014/main" id="{EE03B971-ECE6-FFF4-27D2-978FB371C4CA}"/>
                </a:ext>
              </a:extLst>
            </p:cNvPr>
            <p:cNvSpPr/>
            <p:nvPr/>
          </p:nvSpPr>
          <p:spPr>
            <a:xfrm>
              <a:off x="3963315" y="4066534"/>
              <a:ext cx="920627" cy="370513"/>
            </a:xfrm>
            <a:custGeom>
              <a:avLst/>
              <a:gdLst>
                <a:gd name="connsiteX0" fmla="*/ 1466 w 920627"/>
                <a:gd name="connsiteY0" fmla="*/ 73269 h 370513"/>
                <a:gd name="connsiteX1" fmla="*/ 372941 w 920627"/>
                <a:gd name="connsiteY1" fmla="*/ 69697 h 370513"/>
                <a:gd name="connsiteX2" fmla="*/ 430091 w 920627"/>
                <a:gd name="connsiteY2" fmla="*/ 5404 h 370513"/>
                <a:gd name="connsiteX3" fmla="*/ 472954 w 920627"/>
                <a:gd name="connsiteY3" fmla="*/ 83985 h 370513"/>
                <a:gd name="connsiteX4" fmla="*/ 562251 w 920627"/>
                <a:gd name="connsiteY4" fmla="*/ 98272 h 370513"/>
                <a:gd name="connsiteX5" fmla="*/ 522960 w 920627"/>
                <a:gd name="connsiteY5" fmla="*/ 26835 h 370513"/>
                <a:gd name="connsiteX6" fmla="*/ 694410 w 920627"/>
                <a:gd name="connsiteY6" fmla="*/ 130419 h 370513"/>
                <a:gd name="connsiteX7" fmla="*/ 694410 w 920627"/>
                <a:gd name="connsiteY7" fmla="*/ 91129 h 370513"/>
                <a:gd name="connsiteX8" fmla="*/ 805138 w 920627"/>
                <a:gd name="connsiteY8" fmla="*/ 219716 h 370513"/>
                <a:gd name="connsiteX9" fmla="*/ 919438 w 920627"/>
                <a:gd name="connsiteY9" fmla="*/ 369735 h 370513"/>
                <a:gd name="connsiteX10" fmla="*/ 730129 w 920627"/>
                <a:gd name="connsiteY10" fmla="*/ 151850 h 370513"/>
                <a:gd name="connsiteX11" fmla="*/ 451523 w 920627"/>
                <a:gd name="connsiteY11" fmla="*/ 1832 h 370513"/>
                <a:gd name="connsiteX12" fmla="*/ 333651 w 920627"/>
                <a:gd name="connsiteY12" fmla="*/ 66125 h 370513"/>
                <a:gd name="connsiteX13" fmla="*/ 247926 w 920627"/>
                <a:gd name="connsiteY13" fmla="*/ 30407 h 370513"/>
                <a:gd name="connsiteX14" fmla="*/ 1466 w 920627"/>
                <a:gd name="connsiteY14" fmla="*/ 73269 h 37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0627" h="370513">
                  <a:moveTo>
                    <a:pt x="1466" y="73269"/>
                  </a:moveTo>
                  <a:cubicBezTo>
                    <a:pt x="22302" y="79817"/>
                    <a:pt x="301504" y="81008"/>
                    <a:pt x="372941" y="69697"/>
                  </a:cubicBezTo>
                  <a:cubicBezTo>
                    <a:pt x="444379" y="58386"/>
                    <a:pt x="413422" y="3023"/>
                    <a:pt x="430091" y="5404"/>
                  </a:cubicBezTo>
                  <a:cubicBezTo>
                    <a:pt x="446760" y="7785"/>
                    <a:pt x="450927" y="68507"/>
                    <a:pt x="472954" y="83985"/>
                  </a:cubicBezTo>
                  <a:cubicBezTo>
                    <a:pt x="494981" y="99463"/>
                    <a:pt x="553917" y="107797"/>
                    <a:pt x="562251" y="98272"/>
                  </a:cubicBezTo>
                  <a:cubicBezTo>
                    <a:pt x="570585" y="88747"/>
                    <a:pt x="500934" y="21477"/>
                    <a:pt x="522960" y="26835"/>
                  </a:cubicBezTo>
                  <a:cubicBezTo>
                    <a:pt x="544986" y="32193"/>
                    <a:pt x="665835" y="119703"/>
                    <a:pt x="694410" y="130419"/>
                  </a:cubicBezTo>
                  <a:cubicBezTo>
                    <a:pt x="722985" y="141135"/>
                    <a:pt x="675955" y="76246"/>
                    <a:pt x="694410" y="91129"/>
                  </a:cubicBezTo>
                  <a:cubicBezTo>
                    <a:pt x="712865" y="106012"/>
                    <a:pt x="767633" y="173282"/>
                    <a:pt x="805138" y="219716"/>
                  </a:cubicBezTo>
                  <a:cubicBezTo>
                    <a:pt x="842643" y="266150"/>
                    <a:pt x="931939" y="381046"/>
                    <a:pt x="919438" y="369735"/>
                  </a:cubicBezTo>
                  <a:cubicBezTo>
                    <a:pt x="906937" y="358424"/>
                    <a:pt x="808115" y="213167"/>
                    <a:pt x="730129" y="151850"/>
                  </a:cubicBezTo>
                  <a:cubicBezTo>
                    <a:pt x="652143" y="90533"/>
                    <a:pt x="517603" y="16119"/>
                    <a:pt x="451523" y="1832"/>
                  </a:cubicBezTo>
                  <a:cubicBezTo>
                    <a:pt x="385443" y="-12455"/>
                    <a:pt x="367584" y="61363"/>
                    <a:pt x="333651" y="66125"/>
                  </a:cubicBezTo>
                  <a:cubicBezTo>
                    <a:pt x="299718" y="70887"/>
                    <a:pt x="308053" y="31597"/>
                    <a:pt x="247926" y="30407"/>
                  </a:cubicBezTo>
                  <a:cubicBezTo>
                    <a:pt x="187799" y="29216"/>
                    <a:pt x="-19370" y="66721"/>
                    <a:pt x="1466" y="732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 225">
              <a:extLst>
                <a:ext uri="{FF2B5EF4-FFF2-40B4-BE49-F238E27FC236}">
                  <a16:creationId xmlns:a16="http://schemas.microsoft.com/office/drawing/2014/main" id="{11412DC9-EB3F-2459-B571-C023A389237B}"/>
                </a:ext>
              </a:extLst>
            </p:cNvPr>
            <p:cNvSpPr/>
            <p:nvPr/>
          </p:nvSpPr>
          <p:spPr>
            <a:xfrm>
              <a:off x="3979061" y="4185975"/>
              <a:ext cx="359397" cy="304800"/>
            </a:xfrm>
            <a:custGeom>
              <a:avLst/>
              <a:gdLst>
                <a:gd name="connsiteX0" fmla="*/ 21439 w 359397"/>
                <a:gd name="connsiteY0" fmla="*/ 107419 h 304800"/>
                <a:gd name="connsiteX1" fmla="*/ 350052 w 359397"/>
                <a:gd name="connsiteY1" fmla="*/ 300300 h 304800"/>
                <a:gd name="connsiteX2" fmla="*/ 260755 w 359397"/>
                <a:gd name="connsiteY2" fmla="*/ 236006 h 304800"/>
                <a:gd name="connsiteX3" fmla="*/ 167886 w 359397"/>
                <a:gd name="connsiteY3" fmla="*/ 150281 h 304800"/>
                <a:gd name="connsiteX4" fmla="*/ 8 w 359397"/>
                <a:gd name="connsiteY4" fmla="*/ 263 h 304800"/>
                <a:gd name="connsiteX5" fmla="*/ 175030 w 359397"/>
                <a:gd name="connsiteY5" fmla="*/ 189572 h 304800"/>
                <a:gd name="connsiteX6" fmla="*/ 21439 w 359397"/>
                <a:gd name="connsiteY6" fmla="*/ 10741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97" h="304800">
                  <a:moveTo>
                    <a:pt x="21439" y="107419"/>
                  </a:moveTo>
                  <a:cubicBezTo>
                    <a:pt x="50609" y="125874"/>
                    <a:pt x="310166" y="278869"/>
                    <a:pt x="350052" y="300300"/>
                  </a:cubicBezTo>
                  <a:cubicBezTo>
                    <a:pt x="389938" y="321731"/>
                    <a:pt x="291116" y="261009"/>
                    <a:pt x="260755" y="236006"/>
                  </a:cubicBezTo>
                  <a:cubicBezTo>
                    <a:pt x="230394" y="211003"/>
                    <a:pt x="211344" y="189572"/>
                    <a:pt x="167886" y="150281"/>
                  </a:cubicBezTo>
                  <a:cubicBezTo>
                    <a:pt x="124428" y="110991"/>
                    <a:pt x="-1183" y="-6286"/>
                    <a:pt x="8" y="263"/>
                  </a:cubicBezTo>
                  <a:cubicBezTo>
                    <a:pt x="1199" y="6811"/>
                    <a:pt x="170267" y="169927"/>
                    <a:pt x="175030" y="189572"/>
                  </a:cubicBezTo>
                  <a:cubicBezTo>
                    <a:pt x="179793" y="209217"/>
                    <a:pt x="-7731" y="88964"/>
                    <a:pt x="21439" y="107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 226">
              <a:extLst>
                <a:ext uri="{FF2B5EF4-FFF2-40B4-BE49-F238E27FC236}">
                  <a16:creationId xmlns:a16="http://schemas.microsoft.com/office/drawing/2014/main" id="{9E7D19E3-4040-EA51-65A1-8BB9D89FFD45}"/>
                </a:ext>
              </a:extLst>
            </p:cNvPr>
            <p:cNvSpPr/>
            <p:nvPr/>
          </p:nvSpPr>
          <p:spPr>
            <a:xfrm>
              <a:off x="4185927" y="4336236"/>
              <a:ext cx="913962" cy="156774"/>
            </a:xfrm>
            <a:custGeom>
              <a:avLst/>
              <a:gdLst>
                <a:gd name="connsiteX0" fmla="*/ 311 w 913962"/>
                <a:gd name="connsiteY0" fmla="*/ 20 h 156774"/>
                <a:gd name="connsiteX1" fmla="*/ 214623 w 913962"/>
                <a:gd name="connsiteY1" fmla="*/ 139323 h 156774"/>
                <a:gd name="connsiteX2" fmla="*/ 368214 w 913962"/>
                <a:gd name="connsiteY2" fmla="*/ 150039 h 156774"/>
                <a:gd name="connsiteX3" fmla="*/ 353926 w 913962"/>
                <a:gd name="connsiteY3" fmla="*/ 96461 h 156774"/>
                <a:gd name="connsiteX4" fmla="*/ 268201 w 913962"/>
                <a:gd name="connsiteY4" fmla="*/ 21452 h 156774"/>
                <a:gd name="connsiteX5" fmla="*/ 446795 w 913962"/>
                <a:gd name="connsiteY5" fmla="*/ 150039 h 156774"/>
                <a:gd name="connsiteX6" fmla="*/ 414648 w 913962"/>
                <a:gd name="connsiteY6" fmla="*/ 53598 h 156774"/>
                <a:gd name="connsiteX7" fmla="*/ 532520 w 913962"/>
                <a:gd name="connsiteY7" fmla="*/ 135752 h 156774"/>
                <a:gd name="connsiteX8" fmla="*/ 503945 w 913962"/>
                <a:gd name="connsiteY8" fmla="*/ 39311 h 156774"/>
                <a:gd name="connsiteX9" fmla="*/ 653964 w 913962"/>
                <a:gd name="connsiteY9" fmla="*/ 150039 h 156774"/>
                <a:gd name="connsiteX10" fmla="*/ 600386 w 913962"/>
                <a:gd name="connsiteY10" fmla="*/ 25023 h 156774"/>
                <a:gd name="connsiteX11" fmla="*/ 718257 w 913962"/>
                <a:gd name="connsiteY11" fmla="*/ 125036 h 156774"/>
                <a:gd name="connsiteX12" fmla="*/ 825414 w 913962"/>
                <a:gd name="connsiteY12" fmla="*/ 78602 h 156774"/>
                <a:gd name="connsiteX13" fmla="*/ 911139 w 913962"/>
                <a:gd name="connsiteY13" fmla="*/ 103605 h 156774"/>
                <a:gd name="connsiteX14" fmla="*/ 718257 w 913962"/>
                <a:gd name="connsiteY14" fmla="*/ 92889 h 156774"/>
                <a:gd name="connsiteX15" fmla="*/ 264629 w 913962"/>
                <a:gd name="connsiteY15" fmla="*/ 128608 h 156774"/>
                <a:gd name="connsiteX16" fmla="*/ 311 w 913962"/>
                <a:gd name="connsiteY16" fmla="*/ 20 h 15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3962" h="156774">
                  <a:moveTo>
                    <a:pt x="311" y="20"/>
                  </a:moveTo>
                  <a:cubicBezTo>
                    <a:pt x="-8023" y="1806"/>
                    <a:pt x="153306" y="114320"/>
                    <a:pt x="214623" y="139323"/>
                  </a:cubicBezTo>
                  <a:cubicBezTo>
                    <a:pt x="275940" y="164326"/>
                    <a:pt x="344997" y="157183"/>
                    <a:pt x="368214" y="150039"/>
                  </a:cubicBezTo>
                  <a:cubicBezTo>
                    <a:pt x="391431" y="142895"/>
                    <a:pt x="370595" y="117892"/>
                    <a:pt x="353926" y="96461"/>
                  </a:cubicBezTo>
                  <a:cubicBezTo>
                    <a:pt x="337257" y="75030"/>
                    <a:pt x="252723" y="12522"/>
                    <a:pt x="268201" y="21452"/>
                  </a:cubicBezTo>
                  <a:cubicBezTo>
                    <a:pt x="283679" y="30382"/>
                    <a:pt x="422387" y="144681"/>
                    <a:pt x="446795" y="150039"/>
                  </a:cubicBezTo>
                  <a:cubicBezTo>
                    <a:pt x="471203" y="155397"/>
                    <a:pt x="400361" y="55979"/>
                    <a:pt x="414648" y="53598"/>
                  </a:cubicBezTo>
                  <a:cubicBezTo>
                    <a:pt x="428936" y="51217"/>
                    <a:pt x="517637" y="138133"/>
                    <a:pt x="532520" y="135752"/>
                  </a:cubicBezTo>
                  <a:cubicBezTo>
                    <a:pt x="547403" y="133371"/>
                    <a:pt x="483704" y="36930"/>
                    <a:pt x="503945" y="39311"/>
                  </a:cubicBezTo>
                  <a:cubicBezTo>
                    <a:pt x="524186" y="41692"/>
                    <a:pt x="637891" y="152420"/>
                    <a:pt x="653964" y="150039"/>
                  </a:cubicBezTo>
                  <a:cubicBezTo>
                    <a:pt x="670037" y="147658"/>
                    <a:pt x="589671" y="29190"/>
                    <a:pt x="600386" y="25023"/>
                  </a:cubicBezTo>
                  <a:cubicBezTo>
                    <a:pt x="611101" y="20856"/>
                    <a:pt x="680752" y="116106"/>
                    <a:pt x="718257" y="125036"/>
                  </a:cubicBezTo>
                  <a:cubicBezTo>
                    <a:pt x="755762" y="133966"/>
                    <a:pt x="793267" y="82174"/>
                    <a:pt x="825414" y="78602"/>
                  </a:cubicBezTo>
                  <a:cubicBezTo>
                    <a:pt x="857561" y="75030"/>
                    <a:pt x="928999" y="101224"/>
                    <a:pt x="911139" y="103605"/>
                  </a:cubicBezTo>
                  <a:cubicBezTo>
                    <a:pt x="893280" y="105986"/>
                    <a:pt x="826009" y="88722"/>
                    <a:pt x="718257" y="92889"/>
                  </a:cubicBezTo>
                  <a:cubicBezTo>
                    <a:pt x="610505" y="97056"/>
                    <a:pt x="376548" y="144086"/>
                    <a:pt x="264629" y="128608"/>
                  </a:cubicBezTo>
                  <a:cubicBezTo>
                    <a:pt x="152710" y="113130"/>
                    <a:pt x="8645" y="-1766"/>
                    <a:pt x="311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 227">
              <a:extLst>
                <a:ext uri="{FF2B5EF4-FFF2-40B4-BE49-F238E27FC236}">
                  <a16:creationId xmlns:a16="http://schemas.microsoft.com/office/drawing/2014/main" id="{F6EE3B9F-9E36-FED3-7023-BF1591BBFD29}"/>
                </a:ext>
              </a:extLst>
            </p:cNvPr>
            <p:cNvSpPr/>
            <p:nvPr/>
          </p:nvSpPr>
          <p:spPr>
            <a:xfrm>
              <a:off x="4410913" y="4514757"/>
              <a:ext cx="796943" cy="400337"/>
            </a:xfrm>
            <a:custGeom>
              <a:avLst/>
              <a:gdLst>
                <a:gd name="connsiteX0" fmla="*/ 353 w 796943"/>
                <a:gd name="connsiteY0" fmla="*/ 93 h 400337"/>
                <a:gd name="connsiteX1" fmla="*/ 314678 w 796943"/>
                <a:gd name="connsiteY1" fmla="*/ 235837 h 400337"/>
                <a:gd name="connsiteX2" fmla="*/ 436121 w 796943"/>
                <a:gd name="connsiteY2" fmla="*/ 357281 h 400337"/>
                <a:gd name="connsiteX3" fmla="*/ 389687 w 796943"/>
                <a:gd name="connsiteY3" fmla="*/ 303702 h 400337"/>
                <a:gd name="connsiteX4" fmla="*/ 521846 w 796943"/>
                <a:gd name="connsiteY4" fmla="*/ 375140 h 400337"/>
                <a:gd name="connsiteX5" fmla="*/ 625431 w 796943"/>
                <a:gd name="connsiteY5" fmla="*/ 400143 h 400337"/>
                <a:gd name="connsiteX6" fmla="*/ 796881 w 796943"/>
                <a:gd name="connsiteY6" fmla="*/ 364424 h 400337"/>
                <a:gd name="connsiteX7" fmla="*/ 643290 w 796943"/>
                <a:gd name="connsiteY7" fmla="*/ 389427 h 400337"/>
                <a:gd name="connsiteX8" fmla="*/ 486128 w 796943"/>
                <a:gd name="connsiteY8" fmla="*/ 350137 h 400337"/>
                <a:gd name="connsiteX9" fmla="*/ 368256 w 796943"/>
                <a:gd name="connsiteY9" fmla="*/ 325134 h 400337"/>
                <a:gd name="connsiteX10" fmla="*/ 178946 w 796943"/>
                <a:gd name="connsiteY10" fmla="*/ 200118 h 400337"/>
                <a:gd name="connsiteX11" fmla="*/ 250384 w 796943"/>
                <a:gd name="connsiteY11" fmla="*/ 207262 h 400337"/>
                <a:gd name="connsiteX12" fmla="*/ 353 w 796943"/>
                <a:gd name="connsiteY12" fmla="*/ 93 h 40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6943" h="400337">
                  <a:moveTo>
                    <a:pt x="353" y="93"/>
                  </a:moveTo>
                  <a:cubicBezTo>
                    <a:pt x="11069" y="4855"/>
                    <a:pt x="242050" y="176306"/>
                    <a:pt x="314678" y="235837"/>
                  </a:cubicBezTo>
                  <a:cubicBezTo>
                    <a:pt x="387306" y="295368"/>
                    <a:pt x="423620" y="345970"/>
                    <a:pt x="436121" y="357281"/>
                  </a:cubicBezTo>
                  <a:cubicBezTo>
                    <a:pt x="448623" y="368592"/>
                    <a:pt x="375400" y="300726"/>
                    <a:pt x="389687" y="303702"/>
                  </a:cubicBezTo>
                  <a:cubicBezTo>
                    <a:pt x="403975" y="306679"/>
                    <a:pt x="482555" y="359067"/>
                    <a:pt x="521846" y="375140"/>
                  </a:cubicBezTo>
                  <a:cubicBezTo>
                    <a:pt x="561137" y="391213"/>
                    <a:pt x="579592" y="401929"/>
                    <a:pt x="625431" y="400143"/>
                  </a:cubicBezTo>
                  <a:cubicBezTo>
                    <a:pt x="671270" y="398357"/>
                    <a:pt x="793905" y="366210"/>
                    <a:pt x="796881" y="364424"/>
                  </a:cubicBezTo>
                  <a:cubicBezTo>
                    <a:pt x="799857" y="362638"/>
                    <a:pt x="695082" y="391808"/>
                    <a:pt x="643290" y="389427"/>
                  </a:cubicBezTo>
                  <a:cubicBezTo>
                    <a:pt x="591498" y="387046"/>
                    <a:pt x="531967" y="360853"/>
                    <a:pt x="486128" y="350137"/>
                  </a:cubicBezTo>
                  <a:cubicBezTo>
                    <a:pt x="440289" y="339421"/>
                    <a:pt x="419453" y="350137"/>
                    <a:pt x="368256" y="325134"/>
                  </a:cubicBezTo>
                  <a:cubicBezTo>
                    <a:pt x="317059" y="300131"/>
                    <a:pt x="198591" y="219763"/>
                    <a:pt x="178946" y="200118"/>
                  </a:cubicBezTo>
                  <a:cubicBezTo>
                    <a:pt x="159301" y="180473"/>
                    <a:pt x="274792" y="240004"/>
                    <a:pt x="250384" y="207262"/>
                  </a:cubicBezTo>
                  <a:cubicBezTo>
                    <a:pt x="225976" y="174520"/>
                    <a:pt x="-10363" y="-4669"/>
                    <a:pt x="353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 228">
              <a:extLst>
                <a:ext uri="{FF2B5EF4-FFF2-40B4-BE49-F238E27FC236}">
                  <a16:creationId xmlns:a16="http://schemas.microsoft.com/office/drawing/2014/main" id="{ED6D3C8B-3014-D65D-4332-9C8099E599CC}"/>
                </a:ext>
              </a:extLst>
            </p:cNvPr>
            <p:cNvSpPr/>
            <p:nvPr/>
          </p:nvSpPr>
          <p:spPr>
            <a:xfrm>
              <a:off x="4084724" y="3775440"/>
              <a:ext cx="187292" cy="350324"/>
            </a:xfrm>
            <a:custGeom>
              <a:avLst/>
              <a:gdLst>
                <a:gd name="connsiteX0" fmla="*/ 97942 w 187292"/>
                <a:gd name="connsiteY0" fmla="*/ 32 h 350324"/>
                <a:gd name="connsiteX1" fmla="*/ 40792 w 187292"/>
                <a:gd name="connsiteY1" fmla="*/ 128619 h 350324"/>
                <a:gd name="connsiteX2" fmla="*/ 1501 w 187292"/>
                <a:gd name="connsiteY2" fmla="*/ 346504 h 350324"/>
                <a:gd name="connsiteX3" fmla="*/ 26504 w 187292"/>
                <a:gd name="connsiteY3" fmla="*/ 250063 h 350324"/>
                <a:gd name="connsiteX4" fmla="*/ 187239 w 187292"/>
                <a:gd name="connsiteY4" fmla="*/ 32179 h 350324"/>
                <a:gd name="connsiteX5" fmla="*/ 44364 w 187292"/>
                <a:gd name="connsiteY5" fmla="*/ 221488 h 350324"/>
                <a:gd name="connsiteX6" fmla="*/ 40792 w 187292"/>
                <a:gd name="connsiteY6" fmla="*/ 139335 h 350324"/>
                <a:gd name="connsiteX7" fmla="*/ 97942 w 187292"/>
                <a:gd name="connsiteY7" fmla="*/ 32 h 35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292" h="350324">
                  <a:moveTo>
                    <a:pt x="97942" y="32"/>
                  </a:moveTo>
                  <a:cubicBezTo>
                    <a:pt x="97942" y="-1754"/>
                    <a:pt x="56865" y="70874"/>
                    <a:pt x="40792" y="128619"/>
                  </a:cubicBezTo>
                  <a:cubicBezTo>
                    <a:pt x="24719" y="186364"/>
                    <a:pt x="3882" y="326263"/>
                    <a:pt x="1501" y="346504"/>
                  </a:cubicBezTo>
                  <a:cubicBezTo>
                    <a:pt x="-880" y="366745"/>
                    <a:pt x="-4452" y="302450"/>
                    <a:pt x="26504" y="250063"/>
                  </a:cubicBezTo>
                  <a:cubicBezTo>
                    <a:pt x="57460" y="197676"/>
                    <a:pt x="184262" y="36941"/>
                    <a:pt x="187239" y="32179"/>
                  </a:cubicBezTo>
                  <a:cubicBezTo>
                    <a:pt x="190216" y="27417"/>
                    <a:pt x="68772" y="203629"/>
                    <a:pt x="44364" y="221488"/>
                  </a:cubicBezTo>
                  <a:cubicBezTo>
                    <a:pt x="19956" y="239347"/>
                    <a:pt x="25909" y="173268"/>
                    <a:pt x="40792" y="139335"/>
                  </a:cubicBezTo>
                  <a:cubicBezTo>
                    <a:pt x="55675" y="105402"/>
                    <a:pt x="97942" y="1818"/>
                    <a:pt x="97942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 229">
              <a:extLst>
                <a:ext uri="{FF2B5EF4-FFF2-40B4-BE49-F238E27FC236}">
                  <a16:creationId xmlns:a16="http://schemas.microsoft.com/office/drawing/2014/main" id="{0CF7DBC3-96D5-27AA-C5A5-72083FAC1CB5}"/>
                </a:ext>
              </a:extLst>
            </p:cNvPr>
            <p:cNvSpPr/>
            <p:nvPr/>
          </p:nvSpPr>
          <p:spPr>
            <a:xfrm>
              <a:off x="3551004" y="4719659"/>
              <a:ext cx="396265" cy="1100240"/>
            </a:xfrm>
            <a:custGeom>
              <a:avLst/>
              <a:gdLst>
                <a:gd name="connsiteX0" fmla="*/ 42302 w 396265"/>
                <a:gd name="connsiteY0" fmla="*/ 5932 h 1100240"/>
                <a:gd name="connsiteX1" fmla="*/ 35159 w 396265"/>
                <a:gd name="connsiteY1" fmla="*/ 255963 h 1100240"/>
                <a:gd name="connsiteX2" fmla="*/ 53018 w 396265"/>
                <a:gd name="connsiteY2" fmla="*/ 216672 h 1100240"/>
                <a:gd name="connsiteX3" fmla="*/ 95880 w 396265"/>
                <a:gd name="connsiteY3" fmla="*/ 455988 h 1100240"/>
                <a:gd name="connsiteX4" fmla="*/ 217324 w 396265"/>
                <a:gd name="connsiteY4" fmla="*/ 681016 h 1100240"/>
                <a:gd name="connsiteX5" fmla="*/ 188749 w 396265"/>
                <a:gd name="connsiteY5" fmla="*/ 656013 h 1100240"/>
                <a:gd name="connsiteX6" fmla="*/ 320909 w 396265"/>
                <a:gd name="connsiteY6" fmla="*/ 991769 h 1100240"/>
                <a:gd name="connsiteX7" fmla="*/ 395918 w 396265"/>
                <a:gd name="connsiteY7" fmla="*/ 1098925 h 1100240"/>
                <a:gd name="connsiteX8" fmla="*/ 292334 w 396265"/>
                <a:gd name="connsiteY8" fmla="*/ 934619 h 1100240"/>
                <a:gd name="connsiteX9" fmla="*/ 95880 w 396265"/>
                <a:gd name="connsiteY9" fmla="*/ 527425 h 1100240"/>
                <a:gd name="connsiteX10" fmla="*/ 3012 w 396265"/>
                <a:gd name="connsiteY10" fmla="*/ 309541 h 1100240"/>
                <a:gd name="connsiteX11" fmla="*/ 24443 w 396265"/>
                <a:gd name="connsiteY11" fmla="*/ 398838 h 1100240"/>
                <a:gd name="connsiteX12" fmla="*/ 42302 w 396265"/>
                <a:gd name="connsiteY12" fmla="*/ 102372 h 1100240"/>
                <a:gd name="connsiteX13" fmla="*/ 42302 w 396265"/>
                <a:gd name="connsiteY13" fmla="*/ 5932 h 110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6265" h="1100240">
                  <a:moveTo>
                    <a:pt x="42302" y="5932"/>
                  </a:moveTo>
                  <a:cubicBezTo>
                    <a:pt x="41112" y="31530"/>
                    <a:pt x="33373" y="220840"/>
                    <a:pt x="35159" y="255963"/>
                  </a:cubicBezTo>
                  <a:cubicBezTo>
                    <a:pt x="36945" y="291086"/>
                    <a:pt x="42898" y="183335"/>
                    <a:pt x="53018" y="216672"/>
                  </a:cubicBezTo>
                  <a:cubicBezTo>
                    <a:pt x="63138" y="250010"/>
                    <a:pt x="68496" y="378597"/>
                    <a:pt x="95880" y="455988"/>
                  </a:cubicBezTo>
                  <a:cubicBezTo>
                    <a:pt x="123264" y="533379"/>
                    <a:pt x="201846" y="647679"/>
                    <a:pt x="217324" y="681016"/>
                  </a:cubicBezTo>
                  <a:cubicBezTo>
                    <a:pt x="232802" y="714353"/>
                    <a:pt x="171485" y="604221"/>
                    <a:pt x="188749" y="656013"/>
                  </a:cubicBezTo>
                  <a:cubicBezTo>
                    <a:pt x="206013" y="707805"/>
                    <a:pt x="286381" y="917950"/>
                    <a:pt x="320909" y="991769"/>
                  </a:cubicBezTo>
                  <a:cubicBezTo>
                    <a:pt x="355437" y="1065588"/>
                    <a:pt x="400681" y="1108450"/>
                    <a:pt x="395918" y="1098925"/>
                  </a:cubicBezTo>
                  <a:cubicBezTo>
                    <a:pt x="391155" y="1089400"/>
                    <a:pt x="342340" y="1029869"/>
                    <a:pt x="292334" y="934619"/>
                  </a:cubicBezTo>
                  <a:cubicBezTo>
                    <a:pt x="242328" y="839369"/>
                    <a:pt x="144100" y="631605"/>
                    <a:pt x="95880" y="527425"/>
                  </a:cubicBezTo>
                  <a:cubicBezTo>
                    <a:pt x="47660" y="423245"/>
                    <a:pt x="14918" y="330972"/>
                    <a:pt x="3012" y="309541"/>
                  </a:cubicBezTo>
                  <a:cubicBezTo>
                    <a:pt x="-8894" y="288110"/>
                    <a:pt x="17895" y="433366"/>
                    <a:pt x="24443" y="398838"/>
                  </a:cubicBezTo>
                  <a:cubicBezTo>
                    <a:pt x="30991" y="364310"/>
                    <a:pt x="38730" y="162498"/>
                    <a:pt x="42302" y="102372"/>
                  </a:cubicBezTo>
                  <a:cubicBezTo>
                    <a:pt x="45874" y="42246"/>
                    <a:pt x="43492" y="-19666"/>
                    <a:pt x="42302" y="59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 230">
              <a:extLst>
                <a:ext uri="{FF2B5EF4-FFF2-40B4-BE49-F238E27FC236}">
                  <a16:creationId xmlns:a16="http://schemas.microsoft.com/office/drawing/2014/main" id="{6D2DCE2C-B1FC-EFA6-0BA0-5007CA981BC9}"/>
                </a:ext>
              </a:extLst>
            </p:cNvPr>
            <p:cNvSpPr/>
            <p:nvPr/>
          </p:nvSpPr>
          <p:spPr>
            <a:xfrm>
              <a:off x="3345076" y="4506810"/>
              <a:ext cx="392199" cy="676847"/>
            </a:xfrm>
            <a:custGeom>
              <a:avLst/>
              <a:gdLst>
                <a:gd name="connsiteX0" fmla="*/ 391105 w 392199"/>
                <a:gd name="connsiteY0" fmla="*/ 896 h 676847"/>
                <a:gd name="connsiteX1" fmla="*/ 151790 w 392199"/>
                <a:gd name="connsiteY1" fmla="*/ 222353 h 676847"/>
                <a:gd name="connsiteX2" fmla="*/ 1771 w 392199"/>
                <a:gd name="connsiteY2" fmla="*/ 454524 h 676847"/>
                <a:gd name="connsiteX3" fmla="*/ 66065 w 392199"/>
                <a:gd name="connsiteY3" fmla="*/ 358084 h 676847"/>
                <a:gd name="connsiteX4" fmla="*/ 12487 w 392199"/>
                <a:gd name="connsiteY4" fmla="*/ 515246 h 676847"/>
                <a:gd name="connsiteX5" fmla="*/ 26774 w 392199"/>
                <a:gd name="connsiteY5" fmla="*/ 472384 h 676847"/>
                <a:gd name="connsiteX6" fmla="*/ 19630 w 392199"/>
                <a:gd name="connsiteY6" fmla="*/ 675981 h 676847"/>
                <a:gd name="connsiteX7" fmla="*/ 12487 w 392199"/>
                <a:gd name="connsiteY7" fmla="*/ 536678 h 676847"/>
                <a:gd name="connsiteX8" fmla="*/ 69637 w 392199"/>
                <a:gd name="connsiteY8" fmla="*/ 322365 h 676847"/>
                <a:gd name="connsiteX9" fmla="*/ 130358 w 392199"/>
                <a:gd name="connsiteY9" fmla="*/ 211637 h 676847"/>
                <a:gd name="connsiteX10" fmla="*/ 48205 w 392199"/>
                <a:gd name="connsiteY10" fmla="*/ 308078 h 676847"/>
                <a:gd name="connsiteX11" fmla="*/ 391105 w 392199"/>
                <a:gd name="connsiteY11" fmla="*/ 896 h 67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2199" h="676847">
                  <a:moveTo>
                    <a:pt x="391105" y="896"/>
                  </a:moveTo>
                  <a:cubicBezTo>
                    <a:pt x="408369" y="-13392"/>
                    <a:pt x="216679" y="146748"/>
                    <a:pt x="151790" y="222353"/>
                  </a:cubicBezTo>
                  <a:cubicBezTo>
                    <a:pt x="86901" y="297958"/>
                    <a:pt x="16058" y="431902"/>
                    <a:pt x="1771" y="454524"/>
                  </a:cubicBezTo>
                  <a:cubicBezTo>
                    <a:pt x="-12517" y="477146"/>
                    <a:pt x="64279" y="347964"/>
                    <a:pt x="66065" y="358084"/>
                  </a:cubicBezTo>
                  <a:cubicBezTo>
                    <a:pt x="67851" y="368204"/>
                    <a:pt x="19035" y="496196"/>
                    <a:pt x="12487" y="515246"/>
                  </a:cubicBezTo>
                  <a:cubicBezTo>
                    <a:pt x="5939" y="534296"/>
                    <a:pt x="25584" y="445595"/>
                    <a:pt x="26774" y="472384"/>
                  </a:cubicBezTo>
                  <a:cubicBezTo>
                    <a:pt x="27964" y="499173"/>
                    <a:pt x="22011" y="665265"/>
                    <a:pt x="19630" y="675981"/>
                  </a:cubicBezTo>
                  <a:cubicBezTo>
                    <a:pt x="17249" y="686697"/>
                    <a:pt x="4153" y="595614"/>
                    <a:pt x="12487" y="536678"/>
                  </a:cubicBezTo>
                  <a:cubicBezTo>
                    <a:pt x="20821" y="477742"/>
                    <a:pt x="49992" y="376538"/>
                    <a:pt x="69637" y="322365"/>
                  </a:cubicBezTo>
                  <a:cubicBezTo>
                    <a:pt x="89282" y="268192"/>
                    <a:pt x="133930" y="214018"/>
                    <a:pt x="130358" y="211637"/>
                  </a:cubicBezTo>
                  <a:cubicBezTo>
                    <a:pt x="126786" y="209256"/>
                    <a:pt x="8319" y="340225"/>
                    <a:pt x="48205" y="308078"/>
                  </a:cubicBezTo>
                  <a:cubicBezTo>
                    <a:pt x="88091" y="275931"/>
                    <a:pt x="373841" y="15184"/>
                    <a:pt x="391105" y="8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 231">
              <a:extLst>
                <a:ext uri="{FF2B5EF4-FFF2-40B4-BE49-F238E27FC236}">
                  <a16:creationId xmlns:a16="http://schemas.microsoft.com/office/drawing/2014/main" id="{14CBB248-6FF3-9529-4452-69E95C83C8A6}"/>
                </a:ext>
              </a:extLst>
            </p:cNvPr>
            <p:cNvSpPr/>
            <p:nvPr/>
          </p:nvSpPr>
          <p:spPr>
            <a:xfrm>
              <a:off x="3295208" y="5198434"/>
              <a:ext cx="330781" cy="1352175"/>
            </a:xfrm>
            <a:custGeom>
              <a:avLst/>
              <a:gdLst>
                <a:gd name="connsiteX0" fmla="*/ 62780 w 330781"/>
                <a:gd name="connsiteY0" fmla="*/ 42829 h 1352175"/>
                <a:gd name="connsiteX1" fmla="*/ 86126 w 330781"/>
                <a:gd name="connsiteY1" fmla="*/ 400807 h 1352175"/>
                <a:gd name="connsiteX2" fmla="*/ 144492 w 330781"/>
                <a:gd name="connsiteY2" fmla="*/ 618706 h 1352175"/>
                <a:gd name="connsiteX3" fmla="*/ 144492 w 330781"/>
                <a:gd name="connsiteY3" fmla="*/ 560340 h 1352175"/>
                <a:gd name="connsiteX4" fmla="*/ 311808 w 330781"/>
                <a:gd name="connsiteY4" fmla="*/ 1101198 h 1352175"/>
                <a:gd name="connsiteX5" fmla="*/ 323481 w 330781"/>
                <a:gd name="connsiteY5" fmla="*/ 1350226 h 1352175"/>
                <a:gd name="connsiteX6" fmla="*/ 280680 w 330781"/>
                <a:gd name="connsiteY6" fmla="*/ 1167346 h 1352175"/>
                <a:gd name="connsiteX7" fmla="*/ 82235 w 330781"/>
                <a:gd name="connsiteY7" fmla="*/ 381352 h 1352175"/>
                <a:gd name="connsiteX8" fmla="*/ 523 w 330781"/>
                <a:gd name="connsiteY8" fmla="*/ 3918 h 1352175"/>
                <a:gd name="connsiteX9" fmla="*/ 47216 w 330781"/>
                <a:gd name="connsiteY9" fmla="*/ 175125 h 1352175"/>
                <a:gd name="connsiteX10" fmla="*/ 62780 w 330781"/>
                <a:gd name="connsiteY10" fmla="*/ 42829 h 135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781" h="1352175">
                  <a:moveTo>
                    <a:pt x="62780" y="42829"/>
                  </a:moveTo>
                  <a:cubicBezTo>
                    <a:pt x="69265" y="80443"/>
                    <a:pt x="72507" y="304828"/>
                    <a:pt x="86126" y="400807"/>
                  </a:cubicBezTo>
                  <a:cubicBezTo>
                    <a:pt x="99745" y="496786"/>
                    <a:pt x="134764" y="592117"/>
                    <a:pt x="144492" y="618706"/>
                  </a:cubicBezTo>
                  <a:cubicBezTo>
                    <a:pt x="154220" y="645295"/>
                    <a:pt x="116606" y="479925"/>
                    <a:pt x="144492" y="560340"/>
                  </a:cubicBezTo>
                  <a:cubicBezTo>
                    <a:pt x="172378" y="640755"/>
                    <a:pt x="281977" y="969550"/>
                    <a:pt x="311808" y="1101198"/>
                  </a:cubicBezTo>
                  <a:cubicBezTo>
                    <a:pt x="341639" y="1232846"/>
                    <a:pt x="328669" y="1339201"/>
                    <a:pt x="323481" y="1350226"/>
                  </a:cubicBezTo>
                  <a:cubicBezTo>
                    <a:pt x="318293" y="1361251"/>
                    <a:pt x="320888" y="1328825"/>
                    <a:pt x="280680" y="1167346"/>
                  </a:cubicBezTo>
                  <a:cubicBezTo>
                    <a:pt x="240472" y="1005867"/>
                    <a:pt x="128928" y="575257"/>
                    <a:pt x="82235" y="381352"/>
                  </a:cubicBezTo>
                  <a:cubicBezTo>
                    <a:pt x="35542" y="187447"/>
                    <a:pt x="6359" y="38289"/>
                    <a:pt x="523" y="3918"/>
                  </a:cubicBezTo>
                  <a:cubicBezTo>
                    <a:pt x="-5313" y="-30453"/>
                    <a:pt x="39434" y="172531"/>
                    <a:pt x="47216" y="175125"/>
                  </a:cubicBezTo>
                  <a:cubicBezTo>
                    <a:pt x="54998" y="177719"/>
                    <a:pt x="56295" y="5215"/>
                    <a:pt x="62780" y="42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 232">
              <a:extLst>
                <a:ext uri="{FF2B5EF4-FFF2-40B4-BE49-F238E27FC236}">
                  <a16:creationId xmlns:a16="http://schemas.microsoft.com/office/drawing/2014/main" id="{7A2C07C8-38F6-61D7-9768-CAD1B9AF5B20}"/>
                </a:ext>
              </a:extLst>
            </p:cNvPr>
            <p:cNvSpPr/>
            <p:nvPr/>
          </p:nvSpPr>
          <p:spPr>
            <a:xfrm>
              <a:off x="3243852" y="5026280"/>
              <a:ext cx="437843" cy="1566272"/>
            </a:xfrm>
            <a:custGeom>
              <a:avLst/>
              <a:gdLst>
                <a:gd name="connsiteX0" fmla="*/ 83008 w 437843"/>
                <a:gd name="connsiteY0" fmla="*/ 974 h 1566272"/>
                <a:gd name="connsiteX1" fmla="*/ 40206 w 437843"/>
                <a:gd name="connsiteY1" fmla="*/ 277240 h 1566272"/>
                <a:gd name="connsiteX2" fmla="*/ 145265 w 437843"/>
                <a:gd name="connsiteY2" fmla="*/ 705257 h 1566272"/>
                <a:gd name="connsiteX3" fmla="*/ 137482 w 437843"/>
                <a:gd name="connsiteY3" fmla="*/ 619654 h 1566272"/>
                <a:gd name="connsiteX4" fmla="*/ 250323 w 437843"/>
                <a:gd name="connsiteY4" fmla="*/ 930939 h 1566272"/>
                <a:gd name="connsiteX5" fmla="*/ 382619 w 437843"/>
                <a:gd name="connsiteY5" fmla="*/ 1413431 h 1566272"/>
                <a:gd name="connsiteX6" fmla="*/ 437094 w 437843"/>
                <a:gd name="connsiteY6" fmla="*/ 1565182 h 1566272"/>
                <a:gd name="connsiteX7" fmla="*/ 347600 w 437843"/>
                <a:gd name="connsiteY7" fmla="*/ 1355065 h 1566272"/>
                <a:gd name="connsiteX8" fmla="*/ 44097 w 437843"/>
                <a:gd name="connsiteY8" fmla="*/ 366734 h 1566272"/>
                <a:gd name="connsiteX9" fmla="*/ 5186 w 437843"/>
                <a:gd name="connsiteY9" fmla="*/ 183854 h 1566272"/>
                <a:gd name="connsiteX10" fmla="*/ 9077 w 437843"/>
                <a:gd name="connsiteY10" fmla="*/ 32103 h 1566272"/>
                <a:gd name="connsiteX11" fmla="*/ 5186 w 437843"/>
                <a:gd name="connsiteY11" fmla="*/ 179963 h 1566272"/>
                <a:gd name="connsiteX12" fmla="*/ 83008 w 437843"/>
                <a:gd name="connsiteY12" fmla="*/ 974 h 156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843" h="1566272">
                  <a:moveTo>
                    <a:pt x="83008" y="974"/>
                  </a:moveTo>
                  <a:cubicBezTo>
                    <a:pt x="88845" y="17187"/>
                    <a:pt x="29830" y="159860"/>
                    <a:pt x="40206" y="277240"/>
                  </a:cubicBezTo>
                  <a:cubicBezTo>
                    <a:pt x="50582" y="394621"/>
                    <a:pt x="129052" y="648188"/>
                    <a:pt x="145265" y="705257"/>
                  </a:cubicBezTo>
                  <a:cubicBezTo>
                    <a:pt x="161478" y="762326"/>
                    <a:pt x="119972" y="582040"/>
                    <a:pt x="137482" y="619654"/>
                  </a:cubicBezTo>
                  <a:cubicBezTo>
                    <a:pt x="154992" y="657268"/>
                    <a:pt x="209467" y="798643"/>
                    <a:pt x="250323" y="930939"/>
                  </a:cubicBezTo>
                  <a:cubicBezTo>
                    <a:pt x="291179" y="1063235"/>
                    <a:pt x="351491" y="1307724"/>
                    <a:pt x="382619" y="1413431"/>
                  </a:cubicBezTo>
                  <a:cubicBezTo>
                    <a:pt x="413747" y="1519138"/>
                    <a:pt x="442930" y="1574910"/>
                    <a:pt x="437094" y="1565182"/>
                  </a:cubicBezTo>
                  <a:cubicBezTo>
                    <a:pt x="431258" y="1555454"/>
                    <a:pt x="413100" y="1554806"/>
                    <a:pt x="347600" y="1355065"/>
                  </a:cubicBezTo>
                  <a:cubicBezTo>
                    <a:pt x="282101" y="1155324"/>
                    <a:pt x="101166" y="561936"/>
                    <a:pt x="44097" y="366734"/>
                  </a:cubicBezTo>
                  <a:cubicBezTo>
                    <a:pt x="-12972" y="171532"/>
                    <a:pt x="11023" y="239626"/>
                    <a:pt x="5186" y="183854"/>
                  </a:cubicBezTo>
                  <a:cubicBezTo>
                    <a:pt x="-651" y="128082"/>
                    <a:pt x="9077" y="32751"/>
                    <a:pt x="9077" y="32103"/>
                  </a:cubicBezTo>
                  <a:cubicBezTo>
                    <a:pt x="9077" y="31455"/>
                    <a:pt x="-8433" y="183854"/>
                    <a:pt x="5186" y="179963"/>
                  </a:cubicBezTo>
                  <a:cubicBezTo>
                    <a:pt x="18805" y="176072"/>
                    <a:pt x="77171" y="-15239"/>
                    <a:pt x="83008" y="9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 233">
              <a:extLst>
                <a:ext uri="{FF2B5EF4-FFF2-40B4-BE49-F238E27FC236}">
                  <a16:creationId xmlns:a16="http://schemas.microsoft.com/office/drawing/2014/main" id="{17E60733-D5A8-35CC-9217-EFCB5ED5C86E}"/>
                </a:ext>
              </a:extLst>
            </p:cNvPr>
            <p:cNvSpPr/>
            <p:nvPr/>
          </p:nvSpPr>
          <p:spPr>
            <a:xfrm>
              <a:off x="3707478" y="6556443"/>
              <a:ext cx="1308103" cy="595332"/>
            </a:xfrm>
            <a:custGeom>
              <a:avLst/>
              <a:gdLst>
                <a:gd name="connsiteX0" fmla="*/ 1308103 w 1308103"/>
                <a:gd name="connsiteY0" fmla="*/ 0 h 595332"/>
                <a:gd name="connsiteX1" fmla="*/ 802265 w 1308103"/>
                <a:gd name="connsiteY1" fmla="*/ 147860 h 595332"/>
                <a:gd name="connsiteX2" fmla="*/ 35725 w 1308103"/>
                <a:gd name="connsiteY2" fmla="*/ 365760 h 595332"/>
                <a:gd name="connsiteX3" fmla="*/ 117438 w 1308103"/>
                <a:gd name="connsiteY3" fmla="*/ 338522 h 595332"/>
                <a:gd name="connsiteX4" fmla="*/ 35725 w 1308103"/>
                <a:gd name="connsiteY4" fmla="*/ 463036 h 595332"/>
                <a:gd name="connsiteX5" fmla="*/ 35725 w 1308103"/>
                <a:gd name="connsiteY5" fmla="*/ 505838 h 595332"/>
                <a:gd name="connsiteX6" fmla="*/ 125220 w 1308103"/>
                <a:gd name="connsiteY6" fmla="*/ 544748 h 595332"/>
                <a:gd name="connsiteX7" fmla="*/ 113547 w 1308103"/>
                <a:gd name="connsiteY7" fmla="*/ 544748 h 595332"/>
                <a:gd name="connsiteX8" fmla="*/ 440396 w 1308103"/>
                <a:gd name="connsiteY8" fmla="*/ 560313 h 595332"/>
                <a:gd name="connsiteX9" fmla="*/ 1027947 w 1308103"/>
                <a:gd name="connsiteY9" fmla="*/ 595332 h 595332"/>
                <a:gd name="connsiteX10" fmla="*/ 790592 w 1308103"/>
                <a:gd name="connsiteY10" fmla="*/ 556422 h 595332"/>
                <a:gd name="connsiteX11" fmla="*/ 253625 w 1308103"/>
                <a:gd name="connsiteY11" fmla="*/ 486383 h 595332"/>
                <a:gd name="connsiteX12" fmla="*/ 860631 w 1308103"/>
                <a:gd name="connsiteY12" fmla="*/ 587550 h 595332"/>
                <a:gd name="connsiteX13" fmla="*/ 148566 w 1308103"/>
                <a:gd name="connsiteY13" fmla="*/ 513620 h 595332"/>
                <a:gd name="connsiteX14" fmla="*/ 47399 w 1308103"/>
                <a:gd name="connsiteY14" fmla="*/ 478600 h 595332"/>
                <a:gd name="connsiteX15" fmla="*/ 284753 w 1308103"/>
                <a:gd name="connsiteY15" fmla="*/ 287938 h 595332"/>
                <a:gd name="connsiteX16" fmla="*/ 140784 w 1308103"/>
                <a:gd name="connsiteY16" fmla="*/ 291829 h 595332"/>
                <a:gd name="connsiteX17" fmla="*/ 841176 w 1308103"/>
                <a:gd name="connsiteY17" fmla="*/ 178988 h 595332"/>
                <a:gd name="connsiteX18" fmla="*/ 1308103 w 1308103"/>
                <a:gd name="connsiteY18" fmla="*/ 0 h 59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8103" h="595332">
                  <a:moveTo>
                    <a:pt x="1308103" y="0"/>
                  </a:moveTo>
                  <a:lnTo>
                    <a:pt x="802265" y="147860"/>
                  </a:lnTo>
                  <a:lnTo>
                    <a:pt x="35725" y="365760"/>
                  </a:lnTo>
                  <a:cubicBezTo>
                    <a:pt x="-78413" y="397537"/>
                    <a:pt x="117438" y="322309"/>
                    <a:pt x="117438" y="338522"/>
                  </a:cubicBezTo>
                  <a:cubicBezTo>
                    <a:pt x="117438" y="354735"/>
                    <a:pt x="49344" y="435150"/>
                    <a:pt x="35725" y="463036"/>
                  </a:cubicBezTo>
                  <a:cubicBezTo>
                    <a:pt x="22106" y="490922"/>
                    <a:pt x="20809" y="492219"/>
                    <a:pt x="35725" y="505838"/>
                  </a:cubicBezTo>
                  <a:cubicBezTo>
                    <a:pt x="50641" y="519457"/>
                    <a:pt x="112250" y="538263"/>
                    <a:pt x="125220" y="544748"/>
                  </a:cubicBezTo>
                  <a:cubicBezTo>
                    <a:pt x="138190" y="551233"/>
                    <a:pt x="113547" y="544748"/>
                    <a:pt x="113547" y="544748"/>
                  </a:cubicBezTo>
                  <a:lnTo>
                    <a:pt x="440396" y="560313"/>
                  </a:lnTo>
                  <a:lnTo>
                    <a:pt x="1027947" y="595332"/>
                  </a:lnTo>
                  <a:cubicBezTo>
                    <a:pt x="1086313" y="594684"/>
                    <a:pt x="919646" y="574580"/>
                    <a:pt x="790592" y="556422"/>
                  </a:cubicBezTo>
                  <a:cubicBezTo>
                    <a:pt x="661538" y="538264"/>
                    <a:pt x="241952" y="481195"/>
                    <a:pt x="253625" y="486383"/>
                  </a:cubicBezTo>
                  <a:cubicBezTo>
                    <a:pt x="265298" y="491571"/>
                    <a:pt x="878141" y="583010"/>
                    <a:pt x="860631" y="587550"/>
                  </a:cubicBezTo>
                  <a:cubicBezTo>
                    <a:pt x="843121" y="592090"/>
                    <a:pt x="284105" y="531778"/>
                    <a:pt x="148566" y="513620"/>
                  </a:cubicBezTo>
                  <a:cubicBezTo>
                    <a:pt x="13027" y="495462"/>
                    <a:pt x="24701" y="516214"/>
                    <a:pt x="47399" y="478600"/>
                  </a:cubicBezTo>
                  <a:cubicBezTo>
                    <a:pt x="70097" y="440986"/>
                    <a:pt x="269189" y="319067"/>
                    <a:pt x="284753" y="287938"/>
                  </a:cubicBezTo>
                  <a:cubicBezTo>
                    <a:pt x="300317" y="256810"/>
                    <a:pt x="48047" y="309987"/>
                    <a:pt x="140784" y="291829"/>
                  </a:cubicBezTo>
                  <a:cubicBezTo>
                    <a:pt x="233521" y="273671"/>
                    <a:pt x="649217" y="225681"/>
                    <a:pt x="841176" y="178988"/>
                  </a:cubicBezTo>
                  <a:cubicBezTo>
                    <a:pt x="1033135" y="132295"/>
                    <a:pt x="1162837" y="71984"/>
                    <a:pt x="130810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 234">
              <a:extLst>
                <a:ext uri="{FF2B5EF4-FFF2-40B4-BE49-F238E27FC236}">
                  <a16:creationId xmlns:a16="http://schemas.microsoft.com/office/drawing/2014/main" id="{F13F8C4A-5BF2-57B1-8E47-E5953D3B5148}"/>
                </a:ext>
              </a:extLst>
            </p:cNvPr>
            <p:cNvSpPr/>
            <p:nvPr/>
          </p:nvSpPr>
          <p:spPr>
            <a:xfrm>
              <a:off x="3642905" y="6290851"/>
              <a:ext cx="909878" cy="306287"/>
            </a:xfrm>
            <a:custGeom>
              <a:avLst/>
              <a:gdLst>
                <a:gd name="connsiteX0" fmla="*/ 909640 w 909878"/>
                <a:gd name="connsiteY0" fmla="*/ 999 h 306287"/>
                <a:gd name="connsiteX1" fmla="*/ 314307 w 909878"/>
                <a:gd name="connsiteY1" fmla="*/ 125513 h 306287"/>
                <a:gd name="connsiteX2" fmla="*/ 104189 w 909878"/>
                <a:gd name="connsiteY2" fmla="*/ 226681 h 306287"/>
                <a:gd name="connsiteX3" fmla="*/ 3022 w 909878"/>
                <a:gd name="connsiteY3" fmla="*/ 304502 h 306287"/>
                <a:gd name="connsiteX4" fmla="*/ 213139 w 909878"/>
                <a:gd name="connsiteY4" fmla="*/ 148860 h 306287"/>
                <a:gd name="connsiteX5" fmla="*/ 384346 w 909878"/>
                <a:gd name="connsiteY5" fmla="*/ 71038 h 306287"/>
                <a:gd name="connsiteX6" fmla="*/ 909640 w 909878"/>
                <a:gd name="connsiteY6" fmla="*/ 999 h 30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9878" h="306287">
                  <a:moveTo>
                    <a:pt x="909640" y="999"/>
                  </a:moveTo>
                  <a:cubicBezTo>
                    <a:pt x="897967" y="10078"/>
                    <a:pt x="448549" y="87899"/>
                    <a:pt x="314307" y="125513"/>
                  </a:cubicBezTo>
                  <a:cubicBezTo>
                    <a:pt x="180065" y="163127"/>
                    <a:pt x="156070" y="196850"/>
                    <a:pt x="104189" y="226681"/>
                  </a:cubicBezTo>
                  <a:cubicBezTo>
                    <a:pt x="52308" y="256512"/>
                    <a:pt x="-15136" y="317472"/>
                    <a:pt x="3022" y="304502"/>
                  </a:cubicBezTo>
                  <a:cubicBezTo>
                    <a:pt x="21180" y="291532"/>
                    <a:pt x="149585" y="187771"/>
                    <a:pt x="213139" y="148860"/>
                  </a:cubicBezTo>
                  <a:cubicBezTo>
                    <a:pt x="276693" y="109949"/>
                    <a:pt x="268263" y="95033"/>
                    <a:pt x="384346" y="71038"/>
                  </a:cubicBezTo>
                  <a:cubicBezTo>
                    <a:pt x="500429" y="47043"/>
                    <a:pt x="921313" y="-8080"/>
                    <a:pt x="909640" y="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 235">
              <a:extLst>
                <a:ext uri="{FF2B5EF4-FFF2-40B4-BE49-F238E27FC236}">
                  <a16:creationId xmlns:a16="http://schemas.microsoft.com/office/drawing/2014/main" id="{C1793A9B-82DF-8DFE-784F-E5AEFD4785C5}"/>
                </a:ext>
              </a:extLst>
            </p:cNvPr>
            <p:cNvSpPr/>
            <p:nvPr/>
          </p:nvSpPr>
          <p:spPr>
            <a:xfrm>
              <a:off x="3651500" y="6343914"/>
              <a:ext cx="958302" cy="369748"/>
            </a:xfrm>
            <a:custGeom>
              <a:avLst/>
              <a:gdLst>
                <a:gd name="connsiteX0" fmla="*/ 951629 w 958302"/>
                <a:gd name="connsiteY0" fmla="*/ 2411 h 369748"/>
                <a:gd name="connsiteX1" fmla="*/ 367969 w 958302"/>
                <a:gd name="connsiteY1" fmla="*/ 107470 h 369748"/>
                <a:gd name="connsiteX2" fmla="*/ 150069 w 958302"/>
                <a:gd name="connsiteY2" fmla="*/ 185291 h 369748"/>
                <a:gd name="connsiteX3" fmla="*/ 2209 w 958302"/>
                <a:gd name="connsiteY3" fmla="*/ 278677 h 369748"/>
                <a:gd name="connsiteX4" fmla="*/ 262910 w 958302"/>
                <a:gd name="connsiteY4" fmla="*/ 146380 h 369748"/>
                <a:gd name="connsiteX5" fmla="*/ 33337 w 958302"/>
                <a:gd name="connsiteY5" fmla="*/ 368171 h 369748"/>
                <a:gd name="connsiteX6" fmla="*/ 406880 w 958302"/>
                <a:gd name="connsiteY6" fmla="*/ 10193 h 369748"/>
                <a:gd name="connsiteX7" fmla="*/ 216217 w 958302"/>
                <a:gd name="connsiteY7" fmla="*/ 138598 h 369748"/>
                <a:gd name="connsiteX8" fmla="*/ 655908 w 958302"/>
                <a:gd name="connsiteY8" fmla="*/ 41322 h 369748"/>
                <a:gd name="connsiteX9" fmla="*/ 951629 w 958302"/>
                <a:gd name="connsiteY9" fmla="*/ 2411 h 36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8302" h="369748">
                  <a:moveTo>
                    <a:pt x="951629" y="2411"/>
                  </a:moveTo>
                  <a:cubicBezTo>
                    <a:pt x="903639" y="13436"/>
                    <a:pt x="501562" y="76990"/>
                    <a:pt x="367969" y="107470"/>
                  </a:cubicBezTo>
                  <a:cubicBezTo>
                    <a:pt x="234376" y="137950"/>
                    <a:pt x="211029" y="156757"/>
                    <a:pt x="150069" y="185291"/>
                  </a:cubicBezTo>
                  <a:cubicBezTo>
                    <a:pt x="89109" y="213825"/>
                    <a:pt x="-16598" y="285162"/>
                    <a:pt x="2209" y="278677"/>
                  </a:cubicBezTo>
                  <a:cubicBezTo>
                    <a:pt x="21016" y="272192"/>
                    <a:pt x="257722" y="131464"/>
                    <a:pt x="262910" y="146380"/>
                  </a:cubicBezTo>
                  <a:cubicBezTo>
                    <a:pt x="268098" y="161296"/>
                    <a:pt x="9342" y="390869"/>
                    <a:pt x="33337" y="368171"/>
                  </a:cubicBezTo>
                  <a:cubicBezTo>
                    <a:pt x="57332" y="345473"/>
                    <a:pt x="376400" y="48455"/>
                    <a:pt x="406880" y="10193"/>
                  </a:cubicBezTo>
                  <a:cubicBezTo>
                    <a:pt x="437360" y="-28069"/>
                    <a:pt x="174712" y="133410"/>
                    <a:pt x="216217" y="138598"/>
                  </a:cubicBezTo>
                  <a:cubicBezTo>
                    <a:pt x="257722" y="143786"/>
                    <a:pt x="534636" y="62074"/>
                    <a:pt x="655908" y="41322"/>
                  </a:cubicBezTo>
                  <a:cubicBezTo>
                    <a:pt x="777179" y="20570"/>
                    <a:pt x="999619" y="-8614"/>
                    <a:pt x="951629" y="2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 236">
              <a:extLst>
                <a:ext uri="{FF2B5EF4-FFF2-40B4-BE49-F238E27FC236}">
                  <a16:creationId xmlns:a16="http://schemas.microsoft.com/office/drawing/2014/main" id="{100A3D03-7176-007A-AA69-13E30BFD103E}"/>
                </a:ext>
              </a:extLst>
            </p:cNvPr>
            <p:cNvSpPr/>
            <p:nvPr/>
          </p:nvSpPr>
          <p:spPr>
            <a:xfrm>
              <a:off x="3675729" y="6518530"/>
              <a:ext cx="96075" cy="478292"/>
            </a:xfrm>
            <a:custGeom>
              <a:avLst/>
              <a:gdLst>
                <a:gd name="connsiteX0" fmla="*/ 1326 w 96075"/>
                <a:gd name="connsiteY0" fmla="*/ 30130 h 478292"/>
                <a:gd name="connsiteX1" fmla="*/ 94712 w 96075"/>
                <a:gd name="connsiteY1" fmla="*/ 465930 h 478292"/>
                <a:gd name="connsiteX2" fmla="*/ 55801 w 96075"/>
                <a:gd name="connsiteY2" fmla="*/ 333633 h 478292"/>
                <a:gd name="connsiteX3" fmla="*/ 40237 w 96075"/>
                <a:gd name="connsiteY3" fmla="*/ 69041 h 478292"/>
                <a:gd name="connsiteX4" fmla="*/ 1326 w 96075"/>
                <a:gd name="connsiteY4" fmla="*/ 30130 h 47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75" h="478292">
                  <a:moveTo>
                    <a:pt x="1326" y="30130"/>
                  </a:moveTo>
                  <a:cubicBezTo>
                    <a:pt x="10405" y="96278"/>
                    <a:pt x="85633" y="415346"/>
                    <a:pt x="94712" y="465930"/>
                  </a:cubicBezTo>
                  <a:cubicBezTo>
                    <a:pt x="103791" y="516514"/>
                    <a:pt x="64880" y="399781"/>
                    <a:pt x="55801" y="333633"/>
                  </a:cubicBezTo>
                  <a:cubicBezTo>
                    <a:pt x="46722" y="267485"/>
                    <a:pt x="48019" y="117679"/>
                    <a:pt x="40237" y="69041"/>
                  </a:cubicBezTo>
                  <a:cubicBezTo>
                    <a:pt x="32455" y="20403"/>
                    <a:pt x="-7753" y="-36018"/>
                    <a:pt x="1326" y="30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 237">
              <a:extLst>
                <a:ext uri="{FF2B5EF4-FFF2-40B4-BE49-F238E27FC236}">
                  <a16:creationId xmlns:a16="http://schemas.microsoft.com/office/drawing/2014/main" id="{E7703D74-9EB3-948B-9D4B-63121923E7E1}"/>
                </a:ext>
              </a:extLst>
            </p:cNvPr>
            <p:cNvSpPr/>
            <p:nvPr/>
          </p:nvSpPr>
          <p:spPr>
            <a:xfrm>
              <a:off x="3449930" y="5535147"/>
              <a:ext cx="205999" cy="1011075"/>
            </a:xfrm>
            <a:custGeom>
              <a:avLst/>
              <a:gdLst>
                <a:gd name="connsiteX0" fmla="*/ 5335 w 205999"/>
                <a:gd name="connsiteY0" fmla="*/ 5728 h 1011075"/>
                <a:gd name="connsiteX1" fmla="*/ 20899 w 205999"/>
                <a:gd name="connsiteY1" fmla="*/ 309231 h 1011075"/>
                <a:gd name="connsiteX2" fmla="*/ 63701 w 205999"/>
                <a:gd name="connsiteY2" fmla="*/ 336468 h 1011075"/>
                <a:gd name="connsiteX3" fmla="*/ 153195 w 205999"/>
                <a:gd name="connsiteY3" fmla="*/ 581605 h 1011075"/>
                <a:gd name="connsiteX4" fmla="*/ 203779 w 205999"/>
                <a:gd name="connsiteY4" fmla="*/ 1001840 h 1011075"/>
                <a:gd name="connsiteX5" fmla="*/ 188215 w 205999"/>
                <a:gd name="connsiteY5" fmla="*/ 830633 h 1011075"/>
                <a:gd name="connsiteX6" fmla="*/ 110393 w 205999"/>
                <a:gd name="connsiteY6" fmla="*/ 359815 h 1011075"/>
                <a:gd name="connsiteX7" fmla="*/ 9226 w 205999"/>
                <a:gd name="connsiteY7" fmla="*/ 126351 h 1011075"/>
                <a:gd name="connsiteX8" fmla="*/ 5335 w 205999"/>
                <a:gd name="connsiteY8" fmla="*/ 5728 h 10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999" h="1011075">
                  <a:moveTo>
                    <a:pt x="5335" y="5728"/>
                  </a:moveTo>
                  <a:cubicBezTo>
                    <a:pt x="7281" y="36208"/>
                    <a:pt x="11171" y="254108"/>
                    <a:pt x="20899" y="309231"/>
                  </a:cubicBezTo>
                  <a:cubicBezTo>
                    <a:pt x="30627" y="364354"/>
                    <a:pt x="41652" y="291072"/>
                    <a:pt x="63701" y="336468"/>
                  </a:cubicBezTo>
                  <a:cubicBezTo>
                    <a:pt x="85750" y="381864"/>
                    <a:pt x="129849" y="470710"/>
                    <a:pt x="153195" y="581605"/>
                  </a:cubicBezTo>
                  <a:cubicBezTo>
                    <a:pt x="176541" y="692500"/>
                    <a:pt x="197942" y="960335"/>
                    <a:pt x="203779" y="1001840"/>
                  </a:cubicBezTo>
                  <a:cubicBezTo>
                    <a:pt x="209616" y="1043345"/>
                    <a:pt x="203779" y="937637"/>
                    <a:pt x="188215" y="830633"/>
                  </a:cubicBezTo>
                  <a:cubicBezTo>
                    <a:pt x="172651" y="723629"/>
                    <a:pt x="140225" y="477195"/>
                    <a:pt x="110393" y="359815"/>
                  </a:cubicBezTo>
                  <a:cubicBezTo>
                    <a:pt x="80561" y="242435"/>
                    <a:pt x="26087" y="178880"/>
                    <a:pt x="9226" y="126351"/>
                  </a:cubicBezTo>
                  <a:cubicBezTo>
                    <a:pt x="-7635" y="73822"/>
                    <a:pt x="3389" y="-24752"/>
                    <a:pt x="5335" y="57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 238">
              <a:extLst>
                <a:ext uri="{FF2B5EF4-FFF2-40B4-BE49-F238E27FC236}">
                  <a16:creationId xmlns:a16="http://schemas.microsoft.com/office/drawing/2014/main" id="{55F8645D-4603-AC4B-6BBA-4AFEEB90DF1C}"/>
                </a:ext>
              </a:extLst>
            </p:cNvPr>
            <p:cNvSpPr/>
            <p:nvPr/>
          </p:nvSpPr>
          <p:spPr>
            <a:xfrm>
              <a:off x="3621587" y="6489469"/>
              <a:ext cx="126271" cy="585227"/>
            </a:xfrm>
            <a:custGeom>
              <a:avLst/>
              <a:gdLst>
                <a:gd name="connsiteX0" fmla="*/ 993 w 126271"/>
                <a:gd name="connsiteY0" fmla="*/ 16390 h 585227"/>
                <a:gd name="connsiteX1" fmla="*/ 113834 w 126271"/>
                <a:gd name="connsiteY1" fmla="*/ 522228 h 585227"/>
                <a:gd name="connsiteX2" fmla="*/ 117725 w 126271"/>
                <a:gd name="connsiteY2" fmla="*/ 537792 h 585227"/>
                <a:gd name="connsiteX3" fmla="*/ 63250 w 126271"/>
                <a:gd name="connsiteY3" fmla="*/ 160359 h 585227"/>
                <a:gd name="connsiteX4" fmla="*/ 993 w 126271"/>
                <a:gd name="connsiteY4" fmla="*/ 16390 h 58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271" h="585227">
                  <a:moveTo>
                    <a:pt x="993" y="16390"/>
                  </a:moveTo>
                  <a:cubicBezTo>
                    <a:pt x="9424" y="76701"/>
                    <a:pt x="94379" y="435328"/>
                    <a:pt x="113834" y="522228"/>
                  </a:cubicBezTo>
                  <a:cubicBezTo>
                    <a:pt x="133289" y="609128"/>
                    <a:pt x="126156" y="598103"/>
                    <a:pt x="117725" y="537792"/>
                  </a:cubicBezTo>
                  <a:cubicBezTo>
                    <a:pt x="109294" y="477481"/>
                    <a:pt x="86596" y="245314"/>
                    <a:pt x="63250" y="160359"/>
                  </a:cubicBezTo>
                  <a:cubicBezTo>
                    <a:pt x="39904" y="75404"/>
                    <a:pt x="-7438" y="-43921"/>
                    <a:pt x="993" y="163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 239">
              <a:extLst>
                <a:ext uri="{FF2B5EF4-FFF2-40B4-BE49-F238E27FC236}">
                  <a16:creationId xmlns:a16="http://schemas.microsoft.com/office/drawing/2014/main" id="{7F9B3435-AC9B-5E7F-CF5B-9F45229A890F}"/>
                </a:ext>
              </a:extLst>
            </p:cNvPr>
            <p:cNvSpPr/>
            <p:nvPr/>
          </p:nvSpPr>
          <p:spPr>
            <a:xfrm>
              <a:off x="3053766" y="5404818"/>
              <a:ext cx="276348" cy="294455"/>
            </a:xfrm>
            <a:custGeom>
              <a:avLst/>
              <a:gdLst>
                <a:gd name="connsiteX0" fmla="*/ 273634 w 276348"/>
                <a:gd name="connsiteY0" fmla="*/ 2207 h 294455"/>
                <a:gd name="connsiteX1" fmla="*/ 48209 w 276348"/>
                <a:gd name="connsiteY1" fmla="*/ 173657 h 294455"/>
                <a:gd name="connsiteX2" fmla="*/ 584 w 276348"/>
                <a:gd name="connsiteY2" fmla="*/ 294307 h 294455"/>
                <a:gd name="connsiteX3" fmla="*/ 64084 w 276348"/>
                <a:gd name="connsiteY3" fmla="*/ 195882 h 294455"/>
                <a:gd name="connsiteX4" fmla="*/ 165684 w 276348"/>
                <a:gd name="connsiteY4" fmla="*/ 81582 h 294455"/>
                <a:gd name="connsiteX5" fmla="*/ 273634 w 276348"/>
                <a:gd name="connsiteY5" fmla="*/ 2207 h 29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348" h="294455">
                  <a:moveTo>
                    <a:pt x="273634" y="2207"/>
                  </a:moveTo>
                  <a:cubicBezTo>
                    <a:pt x="254055" y="17553"/>
                    <a:pt x="93717" y="124974"/>
                    <a:pt x="48209" y="173657"/>
                  </a:cubicBezTo>
                  <a:cubicBezTo>
                    <a:pt x="2701" y="222340"/>
                    <a:pt x="-2062" y="290603"/>
                    <a:pt x="584" y="294307"/>
                  </a:cubicBezTo>
                  <a:cubicBezTo>
                    <a:pt x="3230" y="298011"/>
                    <a:pt x="36567" y="231336"/>
                    <a:pt x="64084" y="195882"/>
                  </a:cubicBezTo>
                  <a:cubicBezTo>
                    <a:pt x="91601" y="160428"/>
                    <a:pt x="129701" y="107511"/>
                    <a:pt x="165684" y="81582"/>
                  </a:cubicBezTo>
                  <a:cubicBezTo>
                    <a:pt x="201667" y="55653"/>
                    <a:pt x="293213" y="-13139"/>
                    <a:pt x="273634" y="2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 240">
              <a:extLst>
                <a:ext uri="{FF2B5EF4-FFF2-40B4-BE49-F238E27FC236}">
                  <a16:creationId xmlns:a16="http://schemas.microsoft.com/office/drawing/2014/main" id="{ED93CF81-D1BE-7D26-E261-6EDE71EDF4B9}"/>
                </a:ext>
              </a:extLst>
            </p:cNvPr>
            <p:cNvSpPr/>
            <p:nvPr/>
          </p:nvSpPr>
          <p:spPr>
            <a:xfrm>
              <a:off x="3011880" y="6254640"/>
              <a:ext cx="118826" cy="228730"/>
            </a:xfrm>
            <a:custGeom>
              <a:avLst/>
              <a:gdLst>
                <a:gd name="connsiteX0" fmla="*/ 118670 w 118826"/>
                <a:gd name="connsiteY0" fmla="*/ 110 h 228730"/>
                <a:gd name="connsiteX1" fmla="*/ 29770 w 118826"/>
                <a:gd name="connsiteY1" fmla="*/ 136635 h 228730"/>
                <a:gd name="connsiteX2" fmla="*/ 58345 w 118826"/>
                <a:gd name="connsiteY2" fmla="*/ 174735 h 228730"/>
                <a:gd name="connsiteX3" fmla="*/ 20245 w 118826"/>
                <a:gd name="connsiteY3" fmla="*/ 228710 h 228730"/>
                <a:gd name="connsiteX4" fmla="*/ 23420 w 118826"/>
                <a:gd name="connsiteY4" fmla="*/ 168385 h 228730"/>
                <a:gd name="connsiteX5" fmla="*/ 4370 w 118826"/>
                <a:gd name="connsiteY5" fmla="*/ 114410 h 228730"/>
                <a:gd name="connsiteX6" fmla="*/ 118670 w 118826"/>
                <a:gd name="connsiteY6" fmla="*/ 110 h 22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26" h="228730">
                  <a:moveTo>
                    <a:pt x="118670" y="110"/>
                  </a:moveTo>
                  <a:cubicBezTo>
                    <a:pt x="122903" y="3814"/>
                    <a:pt x="39824" y="107531"/>
                    <a:pt x="29770" y="136635"/>
                  </a:cubicBezTo>
                  <a:cubicBezTo>
                    <a:pt x="19716" y="165739"/>
                    <a:pt x="59932" y="159389"/>
                    <a:pt x="58345" y="174735"/>
                  </a:cubicBezTo>
                  <a:cubicBezTo>
                    <a:pt x="56757" y="190081"/>
                    <a:pt x="26066" y="229768"/>
                    <a:pt x="20245" y="228710"/>
                  </a:cubicBezTo>
                  <a:cubicBezTo>
                    <a:pt x="14424" y="227652"/>
                    <a:pt x="26066" y="187435"/>
                    <a:pt x="23420" y="168385"/>
                  </a:cubicBezTo>
                  <a:cubicBezTo>
                    <a:pt x="20774" y="149335"/>
                    <a:pt x="-11505" y="141927"/>
                    <a:pt x="4370" y="114410"/>
                  </a:cubicBezTo>
                  <a:cubicBezTo>
                    <a:pt x="20245" y="86893"/>
                    <a:pt x="114437" y="-3594"/>
                    <a:pt x="118670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 241">
              <a:extLst>
                <a:ext uri="{FF2B5EF4-FFF2-40B4-BE49-F238E27FC236}">
                  <a16:creationId xmlns:a16="http://schemas.microsoft.com/office/drawing/2014/main" id="{9BE055C6-8515-E455-9E8C-33839E83ABF2}"/>
                </a:ext>
              </a:extLst>
            </p:cNvPr>
            <p:cNvSpPr/>
            <p:nvPr/>
          </p:nvSpPr>
          <p:spPr>
            <a:xfrm>
              <a:off x="3148455" y="5441914"/>
              <a:ext cx="244920" cy="302641"/>
            </a:xfrm>
            <a:custGeom>
              <a:avLst/>
              <a:gdLst>
                <a:gd name="connsiteX0" fmla="*/ 178945 w 244920"/>
                <a:gd name="connsiteY0" fmla="*/ 36 h 302641"/>
                <a:gd name="connsiteX1" fmla="*/ 67820 w 244920"/>
                <a:gd name="connsiteY1" fmla="*/ 111161 h 302641"/>
                <a:gd name="connsiteX2" fmla="*/ 1145 w 244920"/>
                <a:gd name="connsiteY2" fmla="*/ 139736 h 302641"/>
                <a:gd name="connsiteX3" fmla="*/ 121795 w 244920"/>
                <a:gd name="connsiteY3" fmla="*/ 111161 h 302641"/>
                <a:gd name="connsiteX4" fmla="*/ 144020 w 244920"/>
                <a:gd name="connsiteY4" fmla="*/ 117511 h 302641"/>
                <a:gd name="connsiteX5" fmla="*/ 242445 w 244920"/>
                <a:gd name="connsiteY5" fmla="*/ 301661 h 302641"/>
                <a:gd name="connsiteX6" fmla="*/ 210695 w 244920"/>
                <a:gd name="connsiteY6" fmla="*/ 187361 h 302641"/>
                <a:gd name="connsiteX7" fmla="*/ 159895 w 244920"/>
                <a:gd name="connsiteY7" fmla="*/ 117511 h 302641"/>
                <a:gd name="connsiteX8" fmla="*/ 26545 w 244920"/>
                <a:gd name="connsiteY8" fmla="*/ 123861 h 302641"/>
                <a:gd name="connsiteX9" fmla="*/ 178945 w 244920"/>
                <a:gd name="connsiteY9" fmla="*/ 36 h 30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4920" h="302641">
                  <a:moveTo>
                    <a:pt x="178945" y="36"/>
                  </a:moveTo>
                  <a:cubicBezTo>
                    <a:pt x="185824" y="-2081"/>
                    <a:pt x="97453" y="87878"/>
                    <a:pt x="67820" y="111161"/>
                  </a:cubicBezTo>
                  <a:cubicBezTo>
                    <a:pt x="38187" y="134444"/>
                    <a:pt x="-7851" y="139736"/>
                    <a:pt x="1145" y="139736"/>
                  </a:cubicBezTo>
                  <a:cubicBezTo>
                    <a:pt x="10141" y="139736"/>
                    <a:pt x="97982" y="114865"/>
                    <a:pt x="121795" y="111161"/>
                  </a:cubicBezTo>
                  <a:cubicBezTo>
                    <a:pt x="145607" y="107457"/>
                    <a:pt x="123912" y="85761"/>
                    <a:pt x="144020" y="117511"/>
                  </a:cubicBezTo>
                  <a:cubicBezTo>
                    <a:pt x="164128" y="149261"/>
                    <a:pt x="231333" y="290019"/>
                    <a:pt x="242445" y="301661"/>
                  </a:cubicBezTo>
                  <a:cubicBezTo>
                    <a:pt x="253558" y="313303"/>
                    <a:pt x="224453" y="218053"/>
                    <a:pt x="210695" y="187361"/>
                  </a:cubicBezTo>
                  <a:cubicBezTo>
                    <a:pt x="196937" y="156669"/>
                    <a:pt x="190587" y="128094"/>
                    <a:pt x="159895" y="117511"/>
                  </a:cubicBezTo>
                  <a:cubicBezTo>
                    <a:pt x="129203" y="106928"/>
                    <a:pt x="22841" y="144499"/>
                    <a:pt x="26545" y="123861"/>
                  </a:cubicBezTo>
                  <a:cubicBezTo>
                    <a:pt x="30249" y="103223"/>
                    <a:pt x="172066" y="2153"/>
                    <a:pt x="178945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 242">
              <a:extLst>
                <a:ext uri="{FF2B5EF4-FFF2-40B4-BE49-F238E27FC236}">
                  <a16:creationId xmlns:a16="http://schemas.microsoft.com/office/drawing/2014/main" id="{72110132-6840-688E-FE76-9B4209BE90FA}"/>
                </a:ext>
              </a:extLst>
            </p:cNvPr>
            <p:cNvSpPr/>
            <p:nvPr/>
          </p:nvSpPr>
          <p:spPr>
            <a:xfrm>
              <a:off x="3373812" y="5734695"/>
              <a:ext cx="249394" cy="836151"/>
            </a:xfrm>
            <a:custGeom>
              <a:avLst/>
              <a:gdLst>
                <a:gd name="connsiteX0" fmla="*/ 1213 w 249394"/>
                <a:gd name="connsiteY0" fmla="*/ 5705 h 836151"/>
                <a:gd name="connsiteX1" fmla="*/ 229813 w 249394"/>
                <a:gd name="connsiteY1" fmla="*/ 780405 h 836151"/>
                <a:gd name="connsiteX2" fmla="*/ 223463 w 249394"/>
                <a:gd name="connsiteY2" fmla="*/ 713730 h 836151"/>
                <a:gd name="connsiteX3" fmla="*/ 109163 w 249394"/>
                <a:gd name="connsiteY3" fmla="*/ 224780 h 836151"/>
                <a:gd name="connsiteX4" fmla="*/ 137738 w 249394"/>
                <a:gd name="connsiteY4" fmla="*/ 418455 h 836151"/>
                <a:gd name="connsiteX5" fmla="*/ 1213 w 249394"/>
                <a:gd name="connsiteY5" fmla="*/ 5705 h 83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9394" h="836151">
                  <a:moveTo>
                    <a:pt x="1213" y="5705"/>
                  </a:moveTo>
                  <a:cubicBezTo>
                    <a:pt x="16559" y="66030"/>
                    <a:pt x="192771" y="662401"/>
                    <a:pt x="229813" y="780405"/>
                  </a:cubicBezTo>
                  <a:cubicBezTo>
                    <a:pt x="266855" y="898409"/>
                    <a:pt x="243571" y="806334"/>
                    <a:pt x="223463" y="713730"/>
                  </a:cubicBezTo>
                  <a:cubicBezTo>
                    <a:pt x="203355" y="621126"/>
                    <a:pt x="123451" y="273993"/>
                    <a:pt x="109163" y="224780"/>
                  </a:cubicBezTo>
                  <a:cubicBezTo>
                    <a:pt x="94876" y="175568"/>
                    <a:pt x="154671" y="454438"/>
                    <a:pt x="137738" y="418455"/>
                  </a:cubicBezTo>
                  <a:cubicBezTo>
                    <a:pt x="120805" y="382472"/>
                    <a:pt x="-14133" y="-54620"/>
                    <a:pt x="1213" y="5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 243">
              <a:extLst>
                <a:ext uri="{FF2B5EF4-FFF2-40B4-BE49-F238E27FC236}">
                  <a16:creationId xmlns:a16="http://schemas.microsoft.com/office/drawing/2014/main" id="{0CCF3B11-21D0-3657-7BEF-09C10C5AEA2F}"/>
                </a:ext>
              </a:extLst>
            </p:cNvPr>
            <p:cNvSpPr/>
            <p:nvPr/>
          </p:nvSpPr>
          <p:spPr>
            <a:xfrm>
              <a:off x="3104946" y="5552928"/>
              <a:ext cx="333624" cy="429611"/>
            </a:xfrm>
            <a:custGeom>
              <a:avLst/>
              <a:gdLst>
                <a:gd name="connsiteX0" fmla="*/ 60529 w 333624"/>
                <a:gd name="connsiteY0" fmla="*/ 147 h 429611"/>
                <a:gd name="connsiteX1" fmla="*/ 9729 w 333624"/>
                <a:gd name="connsiteY1" fmla="*/ 139847 h 429611"/>
                <a:gd name="connsiteX2" fmla="*/ 124029 w 333624"/>
                <a:gd name="connsiteY2" fmla="*/ 196997 h 429611"/>
                <a:gd name="connsiteX3" fmla="*/ 114504 w 333624"/>
                <a:gd name="connsiteY3" fmla="*/ 168422 h 429611"/>
                <a:gd name="connsiteX4" fmla="*/ 231979 w 333624"/>
                <a:gd name="connsiteY4" fmla="*/ 247797 h 429611"/>
                <a:gd name="connsiteX5" fmla="*/ 298654 w 333624"/>
                <a:gd name="connsiteY5" fmla="*/ 311297 h 429611"/>
                <a:gd name="connsiteX6" fmla="*/ 266904 w 333624"/>
                <a:gd name="connsiteY6" fmla="*/ 187472 h 429611"/>
                <a:gd name="connsiteX7" fmla="*/ 333579 w 333624"/>
                <a:gd name="connsiteY7" fmla="*/ 428772 h 429611"/>
                <a:gd name="connsiteX8" fmla="*/ 273254 w 333624"/>
                <a:gd name="connsiteY8" fmla="*/ 263672 h 429611"/>
                <a:gd name="connsiteX9" fmla="*/ 70054 w 333624"/>
                <a:gd name="connsiteY9" fmla="*/ 171597 h 429611"/>
                <a:gd name="connsiteX10" fmla="*/ 204 w 333624"/>
                <a:gd name="connsiteY10" fmla="*/ 168422 h 429611"/>
                <a:gd name="connsiteX11" fmla="*/ 60529 w 333624"/>
                <a:gd name="connsiteY11" fmla="*/ 147 h 42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3624" h="429611">
                  <a:moveTo>
                    <a:pt x="60529" y="147"/>
                  </a:moveTo>
                  <a:cubicBezTo>
                    <a:pt x="62116" y="-4615"/>
                    <a:pt x="-854" y="107039"/>
                    <a:pt x="9729" y="139847"/>
                  </a:cubicBezTo>
                  <a:cubicBezTo>
                    <a:pt x="20312" y="172655"/>
                    <a:pt x="106566" y="192234"/>
                    <a:pt x="124029" y="196997"/>
                  </a:cubicBezTo>
                  <a:cubicBezTo>
                    <a:pt x="141492" y="201760"/>
                    <a:pt x="96512" y="159955"/>
                    <a:pt x="114504" y="168422"/>
                  </a:cubicBezTo>
                  <a:cubicBezTo>
                    <a:pt x="132496" y="176889"/>
                    <a:pt x="201287" y="223985"/>
                    <a:pt x="231979" y="247797"/>
                  </a:cubicBezTo>
                  <a:cubicBezTo>
                    <a:pt x="262671" y="271609"/>
                    <a:pt x="292833" y="321351"/>
                    <a:pt x="298654" y="311297"/>
                  </a:cubicBezTo>
                  <a:cubicBezTo>
                    <a:pt x="304475" y="301243"/>
                    <a:pt x="261083" y="167893"/>
                    <a:pt x="266904" y="187472"/>
                  </a:cubicBezTo>
                  <a:cubicBezTo>
                    <a:pt x="272725" y="207051"/>
                    <a:pt x="332521" y="416072"/>
                    <a:pt x="333579" y="428772"/>
                  </a:cubicBezTo>
                  <a:cubicBezTo>
                    <a:pt x="334637" y="441472"/>
                    <a:pt x="317175" y="306534"/>
                    <a:pt x="273254" y="263672"/>
                  </a:cubicBezTo>
                  <a:cubicBezTo>
                    <a:pt x="229333" y="220810"/>
                    <a:pt x="115562" y="187472"/>
                    <a:pt x="70054" y="171597"/>
                  </a:cubicBezTo>
                  <a:cubicBezTo>
                    <a:pt x="24546" y="155722"/>
                    <a:pt x="4437" y="193293"/>
                    <a:pt x="204" y="168422"/>
                  </a:cubicBezTo>
                  <a:cubicBezTo>
                    <a:pt x="-4029" y="143551"/>
                    <a:pt x="58942" y="4909"/>
                    <a:pt x="60529" y="1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 244">
              <a:extLst>
                <a:ext uri="{FF2B5EF4-FFF2-40B4-BE49-F238E27FC236}">
                  <a16:creationId xmlns:a16="http://schemas.microsoft.com/office/drawing/2014/main" id="{018ABAB4-A1E4-1257-A14E-671570F7BC3C}"/>
                </a:ext>
              </a:extLst>
            </p:cNvPr>
            <p:cNvSpPr/>
            <p:nvPr/>
          </p:nvSpPr>
          <p:spPr>
            <a:xfrm>
              <a:off x="2942871" y="5658517"/>
              <a:ext cx="187445" cy="891684"/>
            </a:xfrm>
            <a:custGeom>
              <a:avLst/>
              <a:gdLst>
                <a:gd name="connsiteX0" fmla="*/ 114654 w 187445"/>
                <a:gd name="connsiteY0" fmla="*/ 2508 h 891684"/>
                <a:gd name="connsiteX1" fmla="*/ 117829 w 187445"/>
                <a:gd name="connsiteY1" fmla="*/ 183483 h 891684"/>
                <a:gd name="connsiteX2" fmla="*/ 181329 w 187445"/>
                <a:gd name="connsiteY2" fmla="*/ 335883 h 891684"/>
                <a:gd name="connsiteX3" fmla="*/ 181329 w 187445"/>
                <a:gd name="connsiteY3" fmla="*/ 304133 h 891684"/>
                <a:gd name="connsiteX4" fmla="*/ 184504 w 187445"/>
                <a:gd name="connsiteY4" fmla="*/ 405733 h 891684"/>
                <a:gd name="connsiteX5" fmla="*/ 133704 w 187445"/>
                <a:gd name="connsiteY5" fmla="*/ 456533 h 891684"/>
                <a:gd name="connsiteX6" fmla="*/ 155929 w 187445"/>
                <a:gd name="connsiteY6" fmla="*/ 434308 h 891684"/>
                <a:gd name="connsiteX7" fmla="*/ 127354 w 187445"/>
                <a:gd name="connsiteY7" fmla="*/ 526383 h 891684"/>
                <a:gd name="connsiteX8" fmla="*/ 121004 w 187445"/>
                <a:gd name="connsiteY8" fmla="*/ 574008 h 891684"/>
                <a:gd name="connsiteX9" fmla="*/ 354 w 187445"/>
                <a:gd name="connsiteY9" fmla="*/ 697833 h 891684"/>
                <a:gd name="connsiteX10" fmla="*/ 82904 w 187445"/>
                <a:gd name="connsiteY10" fmla="*/ 637508 h 891684"/>
                <a:gd name="connsiteX11" fmla="*/ 47979 w 187445"/>
                <a:gd name="connsiteY11" fmla="*/ 701008 h 891684"/>
                <a:gd name="connsiteX12" fmla="*/ 76554 w 187445"/>
                <a:gd name="connsiteY12" fmla="*/ 891508 h 891684"/>
                <a:gd name="connsiteX13" fmla="*/ 76554 w 187445"/>
                <a:gd name="connsiteY13" fmla="*/ 732758 h 891684"/>
                <a:gd name="connsiteX14" fmla="*/ 98779 w 187445"/>
                <a:gd name="connsiteY14" fmla="*/ 599408 h 891684"/>
                <a:gd name="connsiteX15" fmla="*/ 184504 w 187445"/>
                <a:gd name="connsiteY15" fmla="*/ 377158 h 891684"/>
                <a:gd name="connsiteX16" fmla="*/ 117829 w 187445"/>
                <a:gd name="connsiteY16" fmla="*/ 212058 h 891684"/>
                <a:gd name="connsiteX17" fmla="*/ 108304 w 187445"/>
                <a:gd name="connsiteY17" fmla="*/ 85058 h 891684"/>
                <a:gd name="connsiteX18" fmla="*/ 114654 w 187445"/>
                <a:gd name="connsiteY18" fmla="*/ 2508 h 89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7445" h="891684">
                  <a:moveTo>
                    <a:pt x="114654" y="2508"/>
                  </a:moveTo>
                  <a:cubicBezTo>
                    <a:pt x="116241" y="18912"/>
                    <a:pt x="106716" y="127920"/>
                    <a:pt x="117829" y="183483"/>
                  </a:cubicBezTo>
                  <a:cubicBezTo>
                    <a:pt x="128942" y="239046"/>
                    <a:pt x="170746" y="315775"/>
                    <a:pt x="181329" y="335883"/>
                  </a:cubicBezTo>
                  <a:cubicBezTo>
                    <a:pt x="191912" y="355991"/>
                    <a:pt x="180800" y="292491"/>
                    <a:pt x="181329" y="304133"/>
                  </a:cubicBezTo>
                  <a:cubicBezTo>
                    <a:pt x="181858" y="315775"/>
                    <a:pt x="192441" y="380333"/>
                    <a:pt x="184504" y="405733"/>
                  </a:cubicBezTo>
                  <a:cubicBezTo>
                    <a:pt x="176567" y="431133"/>
                    <a:pt x="133704" y="456533"/>
                    <a:pt x="133704" y="456533"/>
                  </a:cubicBezTo>
                  <a:cubicBezTo>
                    <a:pt x="128942" y="461295"/>
                    <a:pt x="156987" y="422666"/>
                    <a:pt x="155929" y="434308"/>
                  </a:cubicBezTo>
                  <a:cubicBezTo>
                    <a:pt x="154871" y="445950"/>
                    <a:pt x="133175" y="503100"/>
                    <a:pt x="127354" y="526383"/>
                  </a:cubicBezTo>
                  <a:cubicBezTo>
                    <a:pt x="121533" y="549666"/>
                    <a:pt x="142171" y="545433"/>
                    <a:pt x="121004" y="574008"/>
                  </a:cubicBezTo>
                  <a:cubicBezTo>
                    <a:pt x="99837" y="602583"/>
                    <a:pt x="6704" y="687250"/>
                    <a:pt x="354" y="697833"/>
                  </a:cubicBezTo>
                  <a:cubicBezTo>
                    <a:pt x="-5996" y="708416"/>
                    <a:pt x="74966" y="636979"/>
                    <a:pt x="82904" y="637508"/>
                  </a:cubicBezTo>
                  <a:cubicBezTo>
                    <a:pt x="90841" y="638037"/>
                    <a:pt x="49037" y="658675"/>
                    <a:pt x="47979" y="701008"/>
                  </a:cubicBezTo>
                  <a:cubicBezTo>
                    <a:pt x="46921" y="743341"/>
                    <a:pt x="71791" y="886216"/>
                    <a:pt x="76554" y="891508"/>
                  </a:cubicBezTo>
                  <a:cubicBezTo>
                    <a:pt x="81316" y="896800"/>
                    <a:pt x="72850" y="781441"/>
                    <a:pt x="76554" y="732758"/>
                  </a:cubicBezTo>
                  <a:cubicBezTo>
                    <a:pt x="80258" y="684075"/>
                    <a:pt x="80787" y="658675"/>
                    <a:pt x="98779" y="599408"/>
                  </a:cubicBezTo>
                  <a:cubicBezTo>
                    <a:pt x="116771" y="540141"/>
                    <a:pt x="181329" y="441716"/>
                    <a:pt x="184504" y="377158"/>
                  </a:cubicBezTo>
                  <a:cubicBezTo>
                    <a:pt x="187679" y="312600"/>
                    <a:pt x="130529" y="260741"/>
                    <a:pt x="117829" y="212058"/>
                  </a:cubicBezTo>
                  <a:cubicBezTo>
                    <a:pt x="105129" y="163375"/>
                    <a:pt x="108304" y="115750"/>
                    <a:pt x="108304" y="85058"/>
                  </a:cubicBezTo>
                  <a:cubicBezTo>
                    <a:pt x="108304" y="54366"/>
                    <a:pt x="113067" y="-13896"/>
                    <a:pt x="114654" y="25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 245">
              <a:extLst>
                <a:ext uri="{FF2B5EF4-FFF2-40B4-BE49-F238E27FC236}">
                  <a16:creationId xmlns:a16="http://schemas.microsoft.com/office/drawing/2014/main" id="{5463A29F-9BE1-76B3-D3E4-FBADB2F11448}"/>
                </a:ext>
              </a:extLst>
            </p:cNvPr>
            <p:cNvSpPr/>
            <p:nvPr/>
          </p:nvSpPr>
          <p:spPr>
            <a:xfrm>
              <a:off x="3057502" y="5467270"/>
              <a:ext cx="403290" cy="485855"/>
            </a:xfrm>
            <a:custGeom>
              <a:avLst/>
              <a:gdLst>
                <a:gd name="connsiteX0" fmla="*/ 92098 w 403290"/>
                <a:gd name="connsiteY0" fmla="*/ 80 h 485855"/>
                <a:gd name="connsiteX1" fmla="*/ 38123 w 403290"/>
                <a:gd name="connsiteY1" fmla="*/ 212805 h 485855"/>
                <a:gd name="connsiteX2" fmla="*/ 85748 w 403290"/>
                <a:gd name="connsiteY2" fmla="*/ 327105 h 485855"/>
                <a:gd name="connsiteX3" fmla="*/ 104798 w 403290"/>
                <a:gd name="connsiteY3" fmla="*/ 301705 h 485855"/>
                <a:gd name="connsiteX4" fmla="*/ 193698 w 403290"/>
                <a:gd name="connsiteY4" fmla="*/ 333455 h 485855"/>
                <a:gd name="connsiteX5" fmla="*/ 301648 w 403290"/>
                <a:gd name="connsiteY5" fmla="*/ 450930 h 485855"/>
                <a:gd name="connsiteX6" fmla="*/ 266723 w 403290"/>
                <a:gd name="connsiteY6" fmla="*/ 365205 h 485855"/>
                <a:gd name="connsiteX7" fmla="*/ 403248 w 403290"/>
                <a:gd name="connsiteY7" fmla="*/ 485855 h 485855"/>
                <a:gd name="connsiteX8" fmla="*/ 250848 w 403290"/>
                <a:gd name="connsiteY8" fmla="*/ 365205 h 485855"/>
                <a:gd name="connsiteX9" fmla="*/ 57173 w 403290"/>
                <a:gd name="connsiteY9" fmla="*/ 292180 h 485855"/>
                <a:gd name="connsiteX10" fmla="*/ 23 w 403290"/>
                <a:gd name="connsiteY10" fmla="*/ 181055 h 485855"/>
                <a:gd name="connsiteX11" fmla="*/ 50823 w 403290"/>
                <a:gd name="connsiteY11" fmla="*/ 187405 h 485855"/>
                <a:gd name="connsiteX12" fmla="*/ 92098 w 403290"/>
                <a:gd name="connsiteY12" fmla="*/ 80 h 48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3290" h="485855">
                  <a:moveTo>
                    <a:pt x="92098" y="80"/>
                  </a:moveTo>
                  <a:cubicBezTo>
                    <a:pt x="89981" y="4313"/>
                    <a:pt x="39181" y="158301"/>
                    <a:pt x="38123" y="212805"/>
                  </a:cubicBezTo>
                  <a:cubicBezTo>
                    <a:pt x="37065" y="267309"/>
                    <a:pt x="74636" y="312289"/>
                    <a:pt x="85748" y="327105"/>
                  </a:cubicBezTo>
                  <a:cubicBezTo>
                    <a:pt x="96860" y="341921"/>
                    <a:pt x="86807" y="300647"/>
                    <a:pt x="104798" y="301705"/>
                  </a:cubicBezTo>
                  <a:cubicBezTo>
                    <a:pt x="122789" y="302763"/>
                    <a:pt x="160890" y="308584"/>
                    <a:pt x="193698" y="333455"/>
                  </a:cubicBezTo>
                  <a:cubicBezTo>
                    <a:pt x="226506" y="358326"/>
                    <a:pt x="289477" y="445638"/>
                    <a:pt x="301648" y="450930"/>
                  </a:cubicBezTo>
                  <a:cubicBezTo>
                    <a:pt x="313819" y="456222"/>
                    <a:pt x="249790" y="359384"/>
                    <a:pt x="266723" y="365205"/>
                  </a:cubicBezTo>
                  <a:cubicBezTo>
                    <a:pt x="283656" y="371026"/>
                    <a:pt x="405894" y="485855"/>
                    <a:pt x="403248" y="485855"/>
                  </a:cubicBezTo>
                  <a:cubicBezTo>
                    <a:pt x="400602" y="485855"/>
                    <a:pt x="308527" y="397484"/>
                    <a:pt x="250848" y="365205"/>
                  </a:cubicBezTo>
                  <a:cubicBezTo>
                    <a:pt x="193169" y="332926"/>
                    <a:pt x="98977" y="322871"/>
                    <a:pt x="57173" y="292180"/>
                  </a:cubicBezTo>
                  <a:cubicBezTo>
                    <a:pt x="15369" y="261489"/>
                    <a:pt x="1081" y="198517"/>
                    <a:pt x="23" y="181055"/>
                  </a:cubicBezTo>
                  <a:cubicBezTo>
                    <a:pt x="-1035" y="163593"/>
                    <a:pt x="33890" y="215980"/>
                    <a:pt x="50823" y="187405"/>
                  </a:cubicBezTo>
                  <a:cubicBezTo>
                    <a:pt x="67756" y="158830"/>
                    <a:pt x="94215" y="-4153"/>
                    <a:pt x="92098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 246">
              <a:extLst>
                <a:ext uri="{FF2B5EF4-FFF2-40B4-BE49-F238E27FC236}">
                  <a16:creationId xmlns:a16="http://schemas.microsoft.com/office/drawing/2014/main" id="{F010CE03-1FD9-08F7-F2D5-49497C687971}"/>
                </a:ext>
              </a:extLst>
            </p:cNvPr>
            <p:cNvSpPr/>
            <p:nvPr/>
          </p:nvSpPr>
          <p:spPr>
            <a:xfrm>
              <a:off x="3082749" y="5549897"/>
              <a:ext cx="251355" cy="181676"/>
            </a:xfrm>
            <a:custGeom>
              <a:avLst/>
              <a:gdLst>
                <a:gd name="connsiteX0" fmla="*/ 231951 w 251355"/>
                <a:gd name="connsiteY0" fmla="*/ 3 h 181676"/>
                <a:gd name="connsiteX1" fmla="*/ 181151 w 251355"/>
                <a:gd name="connsiteY1" fmla="*/ 66678 h 181676"/>
                <a:gd name="connsiteX2" fmla="*/ 176 w 251355"/>
                <a:gd name="connsiteY2" fmla="*/ 88903 h 181676"/>
                <a:gd name="connsiteX3" fmla="*/ 149401 w 251355"/>
                <a:gd name="connsiteY3" fmla="*/ 95253 h 181676"/>
                <a:gd name="connsiteX4" fmla="*/ 235126 w 251355"/>
                <a:gd name="connsiteY4" fmla="*/ 180978 h 181676"/>
                <a:gd name="connsiteX5" fmla="*/ 241476 w 251355"/>
                <a:gd name="connsiteY5" fmla="*/ 133353 h 181676"/>
                <a:gd name="connsiteX6" fmla="*/ 244651 w 251355"/>
                <a:gd name="connsiteY6" fmla="*/ 88903 h 181676"/>
                <a:gd name="connsiteX7" fmla="*/ 244651 w 251355"/>
                <a:gd name="connsiteY7" fmla="*/ 136528 h 181676"/>
                <a:gd name="connsiteX8" fmla="*/ 155751 w 251355"/>
                <a:gd name="connsiteY8" fmla="*/ 73028 h 181676"/>
                <a:gd name="connsiteX9" fmla="*/ 60501 w 251355"/>
                <a:gd name="connsiteY9" fmla="*/ 69853 h 181676"/>
                <a:gd name="connsiteX10" fmla="*/ 231951 w 251355"/>
                <a:gd name="connsiteY10" fmla="*/ 3 h 18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355" h="181676">
                  <a:moveTo>
                    <a:pt x="231951" y="3"/>
                  </a:moveTo>
                  <a:cubicBezTo>
                    <a:pt x="252059" y="-526"/>
                    <a:pt x="219780" y="51861"/>
                    <a:pt x="181151" y="66678"/>
                  </a:cubicBezTo>
                  <a:cubicBezTo>
                    <a:pt x="142522" y="81495"/>
                    <a:pt x="5468" y="84141"/>
                    <a:pt x="176" y="88903"/>
                  </a:cubicBezTo>
                  <a:cubicBezTo>
                    <a:pt x="-5116" y="93666"/>
                    <a:pt x="110243" y="79907"/>
                    <a:pt x="149401" y="95253"/>
                  </a:cubicBezTo>
                  <a:cubicBezTo>
                    <a:pt x="188559" y="110599"/>
                    <a:pt x="219780" y="174628"/>
                    <a:pt x="235126" y="180978"/>
                  </a:cubicBezTo>
                  <a:cubicBezTo>
                    <a:pt x="250472" y="187328"/>
                    <a:pt x="239889" y="148699"/>
                    <a:pt x="241476" y="133353"/>
                  </a:cubicBezTo>
                  <a:cubicBezTo>
                    <a:pt x="243064" y="118007"/>
                    <a:pt x="244122" y="88374"/>
                    <a:pt x="244651" y="88903"/>
                  </a:cubicBezTo>
                  <a:cubicBezTo>
                    <a:pt x="245180" y="89432"/>
                    <a:pt x="259468" y="139174"/>
                    <a:pt x="244651" y="136528"/>
                  </a:cubicBezTo>
                  <a:cubicBezTo>
                    <a:pt x="229834" y="133882"/>
                    <a:pt x="186443" y="84141"/>
                    <a:pt x="155751" y="73028"/>
                  </a:cubicBezTo>
                  <a:cubicBezTo>
                    <a:pt x="125059" y="61916"/>
                    <a:pt x="51505" y="74615"/>
                    <a:pt x="60501" y="69853"/>
                  </a:cubicBezTo>
                  <a:cubicBezTo>
                    <a:pt x="69497" y="65091"/>
                    <a:pt x="211843" y="532"/>
                    <a:pt x="231951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 247">
              <a:extLst>
                <a:ext uri="{FF2B5EF4-FFF2-40B4-BE49-F238E27FC236}">
                  <a16:creationId xmlns:a16="http://schemas.microsoft.com/office/drawing/2014/main" id="{B4DEFFB8-CD56-1820-A21B-10CE0EE9AE9E}"/>
                </a:ext>
              </a:extLst>
            </p:cNvPr>
            <p:cNvSpPr/>
            <p:nvPr/>
          </p:nvSpPr>
          <p:spPr>
            <a:xfrm>
              <a:off x="3149225" y="5841994"/>
              <a:ext cx="349920" cy="223764"/>
            </a:xfrm>
            <a:custGeom>
              <a:avLst/>
              <a:gdLst>
                <a:gd name="connsiteX0" fmla="*/ 60700 w 349920"/>
                <a:gd name="connsiteY0" fmla="*/ 6 h 223764"/>
                <a:gd name="connsiteX1" fmla="*/ 241675 w 349920"/>
                <a:gd name="connsiteY1" fmla="*/ 161931 h 223764"/>
                <a:gd name="connsiteX2" fmla="*/ 349625 w 349920"/>
                <a:gd name="connsiteY2" fmla="*/ 222256 h 223764"/>
                <a:gd name="connsiteX3" fmla="*/ 263900 w 349920"/>
                <a:gd name="connsiteY3" fmla="*/ 206381 h 223764"/>
                <a:gd name="connsiteX4" fmla="*/ 375 w 349920"/>
                <a:gd name="connsiteY4" fmla="*/ 215906 h 223764"/>
                <a:gd name="connsiteX5" fmla="*/ 327400 w 349920"/>
                <a:gd name="connsiteY5" fmla="*/ 200031 h 223764"/>
                <a:gd name="connsiteX6" fmla="*/ 175000 w 349920"/>
                <a:gd name="connsiteY6" fmla="*/ 85731 h 223764"/>
                <a:gd name="connsiteX7" fmla="*/ 263900 w 349920"/>
                <a:gd name="connsiteY7" fmla="*/ 168281 h 223764"/>
                <a:gd name="connsiteX8" fmla="*/ 60700 w 349920"/>
                <a:gd name="connsiteY8" fmla="*/ 6 h 22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920" h="223764">
                  <a:moveTo>
                    <a:pt x="60700" y="6"/>
                  </a:moveTo>
                  <a:cubicBezTo>
                    <a:pt x="56996" y="-1052"/>
                    <a:pt x="193521" y="124889"/>
                    <a:pt x="241675" y="161931"/>
                  </a:cubicBezTo>
                  <a:cubicBezTo>
                    <a:pt x="289829" y="198973"/>
                    <a:pt x="345921" y="214848"/>
                    <a:pt x="349625" y="222256"/>
                  </a:cubicBezTo>
                  <a:cubicBezTo>
                    <a:pt x="353329" y="229664"/>
                    <a:pt x="322108" y="207439"/>
                    <a:pt x="263900" y="206381"/>
                  </a:cubicBezTo>
                  <a:cubicBezTo>
                    <a:pt x="205692" y="205323"/>
                    <a:pt x="-10208" y="216964"/>
                    <a:pt x="375" y="215906"/>
                  </a:cubicBezTo>
                  <a:cubicBezTo>
                    <a:pt x="10958" y="214848"/>
                    <a:pt x="298296" y="221727"/>
                    <a:pt x="327400" y="200031"/>
                  </a:cubicBezTo>
                  <a:cubicBezTo>
                    <a:pt x="356504" y="178335"/>
                    <a:pt x="185583" y="91023"/>
                    <a:pt x="175000" y="85731"/>
                  </a:cubicBezTo>
                  <a:cubicBezTo>
                    <a:pt x="164417" y="80439"/>
                    <a:pt x="290888" y="183098"/>
                    <a:pt x="263900" y="168281"/>
                  </a:cubicBezTo>
                  <a:cubicBezTo>
                    <a:pt x="236912" y="153464"/>
                    <a:pt x="64404" y="1064"/>
                    <a:pt x="6070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 248">
              <a:extLst>
                <a:ext uri="{FF2B5EF4-FFF2-40B4-BE49-F238E27FC236}">
                  <a16:creationId xmlns:a16="http://schemas.microsoft.com/office/drawing/2014/main" id="{D45B47BB-D4B3-06E5-03A1-323A31086AE2}"/>
                </a:ext>
              </a:extLst>
            </p:cNvPr>
            <p:cNvSpPr/>
            <p:nvPr/>
          </p:nvSpPr>
          <p:spPr>
            <a:xfrm>
              <a:off x="3068030" y="5841994"/>
              <a:ext cx="453062" cy="346139"/>
            </a:xfrm>
            <a:custGeom>
              <a:avLst/>
              <a:gdLst>
                <a:gd name="connsiteX0" fmla="*/ 62520 w 453062"/>
                <a:gd name="connsiteY0" fmla="*/ 6 h 346139"/>
                <a:gd name="connsiteX1" fmla="*/ 208570 w 453062"/>
                <a:gd name="connsiteY1" fmla="*/ 152406 h 346139"/>
                <a:gd name="connsiteX2" fmla="*/ 195870 w 453062"/>
                <a:gd name="connsiteY2" fmla="*/ 180981 h 346139"/>
                <a:gd name="connsiteX3" fmla="*/ 2195 w 453062"/>
                <a:gd name="connsiteY3" fmla="*/ 304806 h 346139"/>
                <a:gd name="connsiteX4" fmla="*/ 106970 w 453062"/>
                <a:gd name="connsiteY4" fmla="*/ 257181 h 346139"/>
                <a:gd name="connsiteX5" fmla="*/ 341920 w 453062"/>
                <a:gd name="connsiteY5" fmla="*/ 269881 h 346139"/>
                <a:gd name="connsiteX6" fmla="*/ 275245 w 453062"/>
                <a:gd name="connsiteY6" fmla="*/ 247656 h 346139"/>
                <a:gd name="connsiteX7" fmla="*/ 453045 w 453062"/>
                <a:gd name="connsiteY7" fmla="*/ 346081 h 346139"/>
                <a:gd name="connsiteX8" fmla="*/ 284770 w 453062"/>
                <a:gd name="connsiteY8" fmla="*/ 231781 h 346139"/>
                <a:gd name="connsiteX9" fmla="*/ 87920 w 453062"/>
                <a:gd name="connsiteY9" fmla="*/ 212731 h 346139"/>
                <a:gd name="connsiteX10" fmla="*/ 103795 w 453062"/>
                <a:gd name="connsiteY10" fmla="*/ 158756 h 346139"/>
                <a:gd name="connsiteX11" fmla="*/ 18070 w 453062"/>
                <a:gd name="connsiteY11" fmla="*/ 66681 h 346139"/>
                <a:gd name="connsiteX12" fmla="*/ 160945 w 453062"/>
                <a:gd name="connsiteY12" fmla="*/ 187331 h 346139"/>
                <a:gd name="connsiteX13" fmla="*/ 145070 w 453062"/>
                <a:gd name="connsiteY13" fmla="*/ 133356 h 346139"/>
                <a:gd name="connsiteX14" fmla="*/ 87920 w 453062"/>
                <a:gd name="connsiteY14" fmla="*/ 88906 h 346139"/>
                <a:gd name="connsiteX15" fmla="*/ 218095 w 453062"/>
                <a:gd name="connsiteY15" fmla="*/ 158756 h 346139"/>
                <a:gd name="connsiteX16" fmla="*/ 62520 w 453062"/>
                <a:gd name="connsiteY16" fmla="*/ 6 h 34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062" h="346139">
                  <a:moveTo>
                    <a:pt x="62520" y="6"/>
                  </a:moveTo>
                  <a:cubicBezTo>
                    <a:pt x="60932" y="-1052"/>
                    <a:pt x="186345" y="122244"/>
                    <a:pt x="208570" y="152406"/>
                  </a:cubicBezTo>
                  <a:cubicBezTo>
                    <a:pt x="230795" y="182568"/>
                    <a:pt x="230266" y="155581"/>
                    <a:pt x="195870" y="180981"/>
                  </a:cubicBezTo>
                  <a:cubicBezTo>
                    <a:pt x="161474" y="206381"/>
                    <a:pt x="17012" y="292106"/>
                    <a:pt x="2195" y="304806"/>
                  </a:cubicBezTo>
                  <a:cubicBezTo>
                    <a:pt x="-12622" y="317506"/>
                    <a:pt x="50349" y="263002"/>
                    <a:pt x="106970" y="257181"/>
                  </a:cubicBezTo>
                  <a:cubicBezTo>
                    <a:pt x="163591" y="251360"/>
                    <a:pt x="313874" y="271468"/>
                    <a:pt x="341920" y="269881"/>
                  </a:cubicBezTo>
                  <a:cubicBezTo>
                    <a:pt x="369966" y="268294"/>
                    <a:pt x="256724" y="234956"/>
                    <a:pt x="275245" y="247656"/>
                  </a:cubicBezTo>
                  <a:cubicBezTo>
                    <a:pt x="293766" y="260356"/>
                    <a:pt x="451458" y="348727"/>
                    <a:pt x="453045" y="346081"/>
                  </a:cubicBezTo>
                  <a:cubicBezTo>
                    <a:pt x="454633" y="343435"/>
                    <a:pt x="345624" y="254006"/>
                    <a:pt x="284770" y="231781"/>
                  </a:cubicBezTo>
                  <a:cubicBezTo>
                    <a:pt x="223916" y="209556"/>
                    <a:pt x="118082" y="224902"/>
                    <a:pt x="87920" y="212731"/>
                  </a:cubicBezTo>
                  <a:cubicBezTo>
                    <a:pt x="57758" y="200560"/>
                    <a:pt x="115437" y="183098"/>
                    <a:pt x="103795" y="158756"/>
                  </a:cubicBezTo>
                  <a:cubicBezTo>
                    <a:pt x="92153" y="134414"/>
                    <a:pt x="8545" y="61918"/>
                    <a:pt x="18070" y="66681"/>
                  </a:cubicBezTo>
                  <a:cubicBezTo>
                    <a:pt x="27595" y="71444"/>
                    <a:pt x="139778" y="176219"/>
                    <a:pt x="160945" y="187331"/>
                  </a:cubicBezTo>
                  <a:cubicBezTo>
                    <a:pt x="182112" y="198444"/>
                    <a:pt x="157241" y="149760"/>
                    <a:pt x="145070" y="133356"/>
                  </a:cubicBezTo>
                  <a:cubicBezTo>
                    <a:pt x="132899" y="116952"/>
                    <a:pt x="75749" y="84673"/>
                    <a:pt x="87920" y="88906"/>
                  </a:cubicBezTo>
                  <a:cubicBezTo>
                    <a:pt x="100091" y="93139"/>
                    <a:pt x="218624" y="171985"/>
                    <a:pt x="218095" y="158756"/>
                  </a:cubicBezTo>
                  <a:cubicBezTo>
                    <a:pt x="217566" y="145527"/>
                    <a:pt x="64108" y="1064"/>
                    <a:pt x="6252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 249">
              <a:extLst>
                <a:ext uri="{FF2B5EF4-FFF2-40B4-BE49-F238E27FC236}">
                  <a16:creationId xmlns:a16="http://schemas.microsoft.com/office/drawing/2014/main" id="{7FDD03CF-334E-50FB-3EF3-FF24671A4754}"/>
                </a:ext>
              </a:extLst>
            </p:cNvPr>
            <p:cNvSpPr/>
            <p:nvPr/>
          </p:nvSpPr>
          <p:spPr>
            <a:xfrm>
              <a:off x="3057102" y="6130709"/>
              <a:ext cx="521154" cy="117714"/>
            </a:xfrm>
            <a:custGeom>
              <a:avLst/>
              <a:gdLst>
                <a:gd name="connsiteX0" fmla="*/ 423 w 521154"/>
                <a:gd name="connsiteY0" fmla="*/ 44666 h 117714"/>
                <a:gd name="connsiteX1" fmla="*/ 178223 w 521154"/>
                <a:gd name="connsiteY1" fmla="*/ 216 h 117714"/>
                <a:gd name="connsiteX2" fmla="*/ 359198 w 521154"/>
                <a:gd name="connsiteY2" fmla="*/ 66891 h 117714"/>
                <a:gd name="connsiteX3" fmla="*/ 330623 w 521154"/>
                <a:gd name="connsiteY3" fmla="*/ 31966 h 117714"/>
                <a:gd name="connsiteX4" fmla="*/ 521123 w 521154"/>
                <a:gd name="connsiteY4" fmla="*/ 117691 h 117714"/>
                <a:gd name="connsiteX5" fmla="*/ 314748 w 521154"/>
                <a:gd name="connsiteY5" fmla="*/ 22441 h 117714"/>
                <a:gd name="connsiteX6" fmla="*/ 133773 w 521154"/>
                <a:gd name="connsiteY6" fmla="*/ 19266 h 117714"/>
                <a:gd name="connsiteX7" fmla="*/ 423 w 521154"/>
                <a:gd name="connsiteY7" fmla="*/ 44666 h 1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154" h="117714">
                  <a:moveTo>
                    <a:pt x="423" y="44666"/>
                  </a:moveTo>
                  <a:cubicBezTo>
                    <a:pt x="7831" y="41491"/>
                    <a:pt x="118427" y="-3488"/>
                    <a:pt x="178223" y="216"/>
                  </a:cubicBezTo>
                  <a:cubicBezTo>
                    <a:pt x="238019" y="3920"/>
                    <a:pt x="333798" y="61599"/>
                    <a:pt x="359198" y="66891"/>
                  </a:cubicBezTo>
                  <a:cubicBezTo>
                    <a:pt x="384598" y="72183"/>
                    <a:pt x="303635" y="23499"/>
                    <a:pt x="330623" y="31966"/>
                  </a:cubicBezTo>
                  <a:cubicBezTo>
                    <a:pt x="357611" y="40433"/>
                    <a:pt x="523769" y="119279"/>
                    <a:pt x="521123" y="117691"/>
                  </a:cubicBezTo>
                  <a:cubicBezTo>
                    <a:pt x="518477" y="116104"/>
                    <a:pt x="379306" y="38845"/>
                    <a:pt x="314748" y="22441"/>
                  </a:cubicBezTo>
                  <a:cubicBezTo>
                    <a:pt x="250190" y="6037"/>
                    <a:pt x="182986" y="16620"/>
                    <a:pt x="133773" y="19266"/>
                  </a:cubicBezTo>
                  <a:cubicBezTo>
                    <a:pt x="84561" y="21912"/>
                    <a:pt x="-6985" y="47841"/>
                    <a:pt x="423" y="446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 250">
              <a:extLst>
                <a:ext uri="{FF2B5EF4-FFF2-40B4-BE49-F238E27FC236}">
                  <a16:creationId xmlns:a16="http://schemas.microsoft.com/office/drawing/2014/main" id="{8E186F73-664D-D73E-4CCE-B5E14EE152FA}"/>
                </a:ext>
              </a:extLst>
            </p:cNvPr>
            <p:cNvSpPr/>
            <p:nvPr/>
          </p:nvSpPr>
          <p:spPr>
            <a:xfrm>
              <a:off x="3076574" y="6209087"/>
              <a:ext cx="580478" cy="320631"/>
            </a:xfrm>
            <a:custGeom>
              <a:avLst/>
              <a:gdLst>
                <a:gd name="connsiteX0" fmla="*/ 1 w 580478"/>
                <a:gd name="connsiteY0" fmla="*/ 74238 h 320631"/>
                <a:gd name="connsiteX1" fmla="*/ 212726 w 580478"/>
                <a:gd name="connsiteY1" fmla="*/ 61538 h 320631"/>
                <a:gd name="connsiteX2" fmla="*/ 285751 w 580478"/>
                <a:gd name="connsiteY2" fmla="*/ 112338 h 320631"/>
                <a:gd name="connsiteX3" fmla="*/ 273051 w 580478"/>
                <a:gd name="connsiteY3" fmla="*/ 80588 h 320631"/>
                <a:gd name="connsiteX4" fmla="*/ 415926 w 580478"/>
                <a:gd name="connsiteY4" fmla="*/ 179013 h 320631"/>
                <a:gd name="connsiteX5" fmla="*/ 409576 w 580478"/>
                <a:gd name="connsiteY5" fmla="*/ 163138 h 320631"/>
                <a:gd name="connsiteX6" fmla="*/ 561976 w 580478"/>
                <a:gd name="connsiteY6" fmla="*/ 302838 h 320631"/>
                <a:gd name="connsiteX7" fmla="*/ 577851 w 580478"/>
                <a:gd name="connsiteY7" fmla="*/ 318713 h 320631"/>
                <a:gd name="connsiteX8" fmla="*/ 409576 w 580478"/>
                <a:gd name="connsiteY8" fmla="*/ 159963 h 320631"/>
                <a:gd name="connsiteX9" fmla="*/ 368301 w 580478"/>
                <a:gd name="connsiteY9" fmla="*/ 86938 h 320631"/>
                <a:gd name="connsiteX10" fmla="*/ 234951 w 580478"/>
                <a:gd name="connsiteY10" fmla="*/ 7563 h 320631"/>
                <a:gd name="connsiteX11" fmla="*/ 355601 w 580478"/>
                <a:gd name="connsiteY11" fmla="*/ 109163 h 320631"/>
                <a:gd name="connsiteX12" fmla="*/ 200026 w 580478"/>
                <a:gd name="connsiteY12" fmla="*/ 36138 h 320631"/>
                <a:gd name="connsiteX13" fmla="*/ 66676 w 580478"/>
                <a:gd name="connsiteY13" fmla="*/ 1213 h 320631"/>
                <a:gd name="connsiteX14" fmla="*/ 209551 w 580478"/>
                <a:gd name="connsiteY14" fmla="*/ 77413 h 320631"/>
                <a:gd name="connsiteX15" fmla="*/ 1 w 580478"/>
                <a:gd name="connsiteY15" fmla="*/ 74238 h 32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8" h="320631">
                  <a:moveTo>
                    <a:pt x="1" y="74238"/>
                  </a:moveTo>
                  <a:cubicBezTo>
                    <a:pt x="530" y="71592"/>
                    <a:pt x="165101" y="55188"/>
                    <a:pt x="212726" y="61538"/>
                  </a:cubicBezTo>
                  <a:cubicBezTo>
                    <a:pt x="260351" y="67888"/>
                    <a:pt x="275697" y="109163"/>
                    <a:pt x="285751" y="112338"/>
                  </a:cubicBezTo>
                  <a:cubicBezTo>
                    <a:pt x="295805" y="115513"/>
                    <a:pt x="251355" y="69476"/>
                    <a:pt x="273051" y="80588"/>
                  </a:cubicBezTo>
                  <a:cubicBezTo>
                    <a:pt x="294747" y="91700"/>
                    <a:pt x="393172" y="165255"/>
                    <a:pt x="415926" y="179013"/>
                  </a:cubicBezTo>
                  <a:cubicBezTo>
                    <a:pt x="438680" y="192771"/>
                    <a:pt x="385234" y="142501"/>
                    <a:pt x="409576" y="163138"/>
                  </a:cubicBezTo>
                  <a:cubicBezTo>
                    <a:pt x="433918" y="183775"/>
                    <a:pt x="533930" y="276909"/>
                    <a:pt x="561976" y="302838"/>
                  </a:cubicBezTo>
                  <a:cubicBezTo>
                    <a:pt x="590022" y="328767"/>
                    <a:pt x="577851" y="318713"/>
                    <a:pt x="577851" y="318713"/>
                  </a:cubicBezTo>
                  <a:cubicBezTo>
                    <a:pt x="552451" y="294901"/>
                    <a:pt x="444501" y="198592"/>
                    <a:pt x="409576" y="159963"/>
                  </a:cubicBezTo>
                  <a:cubicBezTo>
                    <a:pt x="374651" y="121334"/>
                    <a:pt x="397405" y="112338"/>
                    <a:pt x="368301" y="86938"/>
                  </a:cubicBezTo>
                  <a:cubicBezTo>
                    <a:pt x="339197" y="61538"/>
                    <a:pt x="237068" y="3859"/>
                    <a:pt x="234951" y="7563"/>
                  </a:cubicBezTo>
                  <a:cubicBezTo>
                    <a:pt x="232834" y="11267"/>
                    <a:pt x="361422" y="104401"/>
                    <a:pt x="355601" y="109163"/>
                  </a:cubicBezTo>
                  <a:cubicBezTo>
                    <a:pt x="349780" y="113925"/>
                    <a:pt x="248180" y="54130"/>
                    <a:pt x="200026" y="36138"/>
                  </a:cubicBezTo>
                  <a:cubicBezTo>
                    <a:pt x="151872" y="18146"/>
                    <a:pt x="65089" y="-5666"/>
                    <a:pt x="66676" y="1213"/>
                  </a:cubicBezTo>
                  <a:cubicBezTo>
                    <a:pt x="68263" y="8092"/>
                    <a:pt x="221193" y="63655"/>
                    <a:pt x="209551" y="77413"/>
                  </a:cubicBezTo>
                  <a:cubicBezTo>
                    <a:pt x="197909" y="91171"/>
                    <a:pt x="-528" y="76884"/>
                    <a:pt x="1" y="742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 251">
              <a:extLst>
                <a:ext uri="{FF2B5EF4-FFF2-40B4-BE49-F238E27FC236}">
                  <a16:creationId xmlns:a16="http://schemas.microsoft.com/office/drawing/2014/main" id="{4AC7E566-D814-2C12-BEBB-1995930E1669}"/>
                </a:ext>
              </a:extLst>
            </p:cNvPr>
            <p:cNvSpPr/>
            <p:nvPr/>
          </p:nvSpPr>
          <p:spPr>
            <a:xfrm>
              <a:off x="3196752" y="6216642"/>
              <a:ext cx="454307" cy="291661"/>
            </a:xfrm>
            <a:custGeom>
              <a:avLst/>
              <a:gdLst>
                <a:gd name="connsiteX0" fmla="*/ 473 w 454307"/>
                <a:gd name="connsiteY0" fmla="*/ 8 h 291661"/>
                <a:gd name="connsiteX1" fmla="*/ 194148 w 454307"/>
                <a:gd name="connsiteY1" fmla="*/ 120658 h 291661"/>
                <a:gd name="connsiteX2" fmla="*/ 206848 w 454307"/>
                <a:gd name="connsiteY2" fmla="*/ 111133 h 291661"/>
                <a:gd name="connsiteX3" fmla="*/ 292573 w 454307"/>
                <a:gd name="connsiteY3" fmla="*/ 184158 h 291661"/>
                <a:gd name="connsiteX4" fmla="*/ 286223 w 454307"/>
                <a:gd name="connsiteY4" fmla="*/ 155583 h 291661"/>
                <a:gd name="connsiteX5" fmla="*/ 362423 w 454307"/>
                <a:gd name="connsiteY5" fmla="*/ 200033 h 291661"/>
                <a:gd name="connsiteX6" fmla="*/ 448148 w 454307"/>
                <a:gd name="connsiteY6" fmla="*/ 288933 h 291661"/>
                <a:gd name="connsiteX7" fmla="*/ 422748 w 454307"/>
                <a:gd name="connsiteY7" fmla="*/ 260358 h 291661"/>
                <a:gd name="connsiteX8" fmla="*/ 225898 w 454307"/>
                <a:gd name="connsiteY8" fmla="*/ 174633 h 291661"/>
                <a:gd name="connsiteX9" fmla="*/ 333848 w 454307"/>
                <a:gd name="connsiteY9" fmla="*/ 228608 h 291661"/>
                <a:gd name="connsiteX10" fmla="*/ 257648 w 454307"/>
                <a:gd name="connsiteY10" fmla="*/ 127008 h 291661"/>
                <a:gd name="connsiteX11" fmla="*/ 473 w 454307"/>
                <a:gd name="connsiteY11" fmla="*/ 8 h 29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307" h="291661">
                  <a:moveTo>
                    <a:pt x="473" y="8"/>
                  </a:moveTo>
                  <a:cubicBezTo>
                    <a:pt x="-10110" y="-1050"/>
                    <a:pt x="159752" y="102137"/>
                    <a:pt x="194148" y="120658"/>
                  </a:cubicBezTo>
                  <a:cubicBezTo>
                    <a:pt x="228544" y="139179"/>
                    <a:pt x="190444" y="100550"/>
                    <a:pt x="206848" y="111133"/>
                  </a:cubicBezTo>
                  <a:cubicBezTo>
                    <a:pt x="223252" y="121716"/>
                    <a:pt x="279344" y="176750"/>
                    <a:pt x="292573" y="184158"/>
                  </a:cubicBezTo>
                  <a:cubicBezTo>
                    <a:pt x="305802" y="191566"/>
                    <a:pt x="274581" y="152937"/>
                    <a:pt x="286223" y="155583"/>
                  </a:cubicBezTo>
                  <a:cubicBezTo>
                    <a:pt x="297865" y="158229"/>
                    <a:pt x="335436" y="177808"/>
                    <a:pt x="362423" y="200033"/>
                  </a:cubicBezTo>
                  <a:cubicBezTo>
                    <a:pt x="389410" y="222258"/>
                    <a:pt x="438094" y="278879"/>
                    <a:pt x="448148" y="288933"/>
                  </a:cubicBezTo>
                  <a:cubicBezTo>
                    <a:pt x="458202" y="298987"/>
                    <a:pt x="459790" y="279408"/>
                    <a:pt x="422748" y="260358"/>
                  </a:cubicBezTo>
                  <a:cubicBezTo>
                    <a:pt x="385706" y="241308"/>
                    <a:pt x="240715" y="179925"/>
                    <a:pt x="225898" y="174633"/>
                  </a:cubicBezTo>
                  <a:cubicBezTo>
                    <a:pt x="211081" y="169341"/>
                    <a:pt x="328556" y="236545"/>
                    <a:pt x="333848" y="228608"/>
                  </a:cubicBezTo>
                  <a:cubicBezTo>
                    <a:pt x="339140" y="220671"/>
                    <a:pt x="310565" y="161933"/>
                    <a:pt x="257648" y="127008"/>
                  </a:cubicBezTo>
                  <a:cubicBezTo>
                    <a:pt x="204731" y="92083"/>
                    <a:pt x="11056" y="1066"/>
                    <a:pt x="473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 252">
              <a:extLst>
                <a:ext uri="{FF2B5EF4-FFF2-40B4-BE49-F238E27FC236}">
                  <a16:creationId xmlns:a16="http://schemas.microsoft.com/office/drawing/2014/main" id="{10191DDB-8147-53B9-58A4-C4C1E0395A4D}"/>
                </a:ext>
              </a:extLst>
            </p:cNvPr>
            <p:cNvSpPr/>
            <p:nvPr/>
          </p:nvSpPr>
          <p:spPr>
            <a:xfrm>
              <a:off x="2642402" y="6368113"/>
              <a:ext cx="498086" cy="982541"/>
            </a:xfrm>
            <a:custGeom>
              <a:avLst/>
              <a:gdLst>
                <a:gd name="connsiteX0" fmla="*/ 491323 w 498086"/>
                <a:gd name="connsiteY0" fmla="*/ 10462 h 982541"/>
                <a:gd name="connsiteX1" fmla="*/ 5548 w 498086"/>
                <a:gd name="connsiteY1" fmla="*/ 969312 h 982541"/>
                <a:gd name="connsiteX2" fmla="*/ 215098 w 498086"/>
                <a:gd name="connsiteY2" fmla="*/ 594662 h 982541"/>
                <a:gd name="connsiteX3" fmla="*/ 402423 w 498086"/>
                <a:gd name="connsiteY3" fmla="*/ 261287 h 982541"/>
                <a:gd name="connsiteX4" fmla="*/ 297648 w 498086"/>
                <a:gd name="connsiteY4" fmla="*/ 445437 h 982541"/>
                <a:gd name="connsiteX5" fmla="*/ 491323 w 498086"/>
                <a:gd name="connsiteY5" fmla="*/ 10462 h 98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086" h="982541">
                  <a:moveTo>
                    <a:pt x="491323" y="10462"/>
                  </a:moveTo>
                  <a:cubicBezTo>
                    <a:pt x="442640" y="97774"/>
                    <a:pt x="51585" y="871946"/>
                    <a:pt x="5548" y="969312"/>
                  </a:cubicBezTo>
                  <a:cubicBezTo>
                    <a:pt x="-40489" y="1066678"/>
                    <a:pt x="215098" y="594662"/>
                    <a:pt x="215098" y="594662"/>
                  </a:cubicBezTo>
                  <a:lnTo>
                    <a:pt x="402423" y="261287"/>
                  </a:lnTo>
                  <a:cubicBezTo>
                    <a:pt x="416181" y="236416"/>
                    <a:pt x="284948" y="480891"/>
                    <a:pt x="297648" y="445437"/>
                  </a:cubicBezTo>
                  <a:cubicBezTo>
                    <a:pt x="310348" y="409983"/>
                    <a:pt x="540006" y="-76850"/>
                    <a:pt x="491323" y="104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 253">
              <a:extLst>
                <a:ext uri="{FF2B5EF4-FFF2-40B4-BE49-F238E27FC236}">
                  <a16:creationId xmlns:a16="http://schemas.microsoft.com/office/drawing/2014/main" id="{703D6E48-6BF7-457D-8119-4142A3C228B9}"/>
                </a:ext>
              </a:extLst>
            </p:cNvPr>
            <p:cNvSpPr/>
            <p:nvPr/>
          </p:nvSpPr>
          <p:spPr>
            <a:xfrm>
              <a:off x="2606672" y="6880225"/>
              <a:ext cx="273053" cy="425489"/>
            </a:xfrm>
            <a:custGeom>
              <a:avLst/>
              <a:gdLst>
                <a:gd name="connsiteX0" fmla="*/ 273053 w 273053"/>
                <a:gd name="connsiteY0" fmla="*/ 0 h 425489"/>
                <a:gd name="connsiteX1" fmla="*/ 3 w 273053"/>
                <a:gd name="connsiteY1" fmla="*/ 425450 h 425489"/>
                <a:gd name="connsiteX2" fmla="*/ 273053 w 273053"/>
                <a:gd name="connsiteY2" fmla="*/ 0 h 4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53" h="425489">
                  <a:moveTo>
                    <a:pt x="273053" y="0"/>
                  </a:moveTo>
                  <a:cubicBezTo>
                    <a:pt x="273053" y="0"/>
                    <a:pt x="1061" y="420688"/>
                    <a:pt x="3" y="425450"/>
                  </a:cubicBezTo>
                  <a:cubicBezTo>
                    <a:pt x="-1055" y="430212"/>
                    <a:pt x="273053" y="0"/>
                    <a:pt x="27305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 254">
              <a:extLst>
                <a:ext uri="{FF2B5EF4-FFF2-40B4-BE49-F238E27FC236}">
                  <a16:creationId xmlns:a16="http://schemas.microsoft.com/office/drawing/2014/main" id="{FA08D947-D402-D512-AE06-E9011554A9B9}"/>
                </a:ext>
              </a:extLst>
            </p:cNvPr>
            <p:cNvSpPr/>
            <p:nvPr/>
          </p:nvSpPr>
          <p:spPr>
            <a:xfrm>
              <a:off x="2900224" y="6618677"/>
              <a:ext cx="731427" cy="1032166"/>
            </a:xfrm>
            <a:custGeom>
              <a:avLst/>
              <a:gdLst>
                <a:gd name="connsiteX0" fmla="*/ 719276 w 731427"/>
                <a:gd name="connsiteY0" fmla="*/ 20248 h 1032166"/>
                <a:gd name="connsiteX1" fmla="*/ 4901 w 731427"/>
                <a:gd name="connsiteY1" fmla="*/ 1026723 h 1032166"/>
                <a:gd name="connsiteX2" fmla="*/ 420826 w 731427"/>
                <a:gd name="connsiteY2" fmla="*/ 404423 h 1032166"/>
                <a:gd name="connsiteX3" fmla="*/ 719276 w 731427"/>
                <a:gd name="connsiteY3" fmla="*/ 20248 h 103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427" h="1032166">
                  <a:moveTo>
                    <a:pt x="719276" y="20248"/>
                  </a:moveTo>
                  <a:cubicBezTo>
                    <a:pt x="649955" y="123965"/>
                    <a:pt x="54643" y="962694"/>
                    <a:pt x="4901" y="1026723"/>
                  </a:cubicBezTo>
                  <a:cubicBezTo>
                    <a:pt x="-44841" y="1090752"/>
                    <a:pt x="297530" y="572169"/>
                    <a:pt x="420826" y="404423"/>
                  </a:cubicBezTo>
                  <a:cubicBezTo>
                    <a:pt x="544122" y="236677"/>
                    <a:pt x="788597" y="-83469"/>
                    <a:pt x="719276" y="20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 255">
              <a:extLst>
                <a:ext uri="{FF2B5EF4-FFF2-40B4-BE49-F238E27FC236}">
                  <a16:creationId xmlns:a16="http://schemas.microsoft.com/office/drawing/2014/main" id="{4497425E-8388-B7E8-BE42-27B9B101918F}"/>
                </a:ext>
              </a:extLst>
            </p:cNvPr>
            <p:cNvSpPr/>
            <p:nvPr/>
          </p:nvSpPr>
          <p:spPr>
            <a:xfrm>
              <a:off x="2878845" y="6577496"/>
              <a:ext cx="678026" cy="1049612"/>
            </a:xfrm>
            <a:custGeom>
              <a:avLst/>
              <a:gdLst>
                <a:gd name="connsiteX0" fmla="*/ 677155 w 678026"/>
                <a:gd name="connsiteY0" fmla="*/ 1104 h 1049612"/>
                <a:gd name="connsiteX1" fmla="*/ 219955 w 678026"/>
                <a:gd name="connsiteY1" fmla="*/ 696429 h 1049612"/>
                <a:gd name="connsiteX2" fmla="*/ 258055 w 678026"/>
                <a:gd name="connsiteY2" fmla="*/ 648804 h 1049612"/>
                <a:gd name="connsiteX3" fmla="*/ 4055 w 678026"/>
                <a:gd name="connsiteY3" fmla="*/ 1045679 h 1049612"/>
                <a:gd name="connsiteX4" fmla="*/ 108830 w 678026"/>
                <a:gd name="connsiteY4" fmla="*/ 839304 h 1049612"/>
                <a:gd name="connsiteX5" fmla="*/ 204080 w 678026"/>
                <a:gd name="connsiteY5" fmla="*/ 629754 h 1049612"/>
                <a:gd name="connsiteX6" fmla="*/ 410455 w 678026"/>
                <a:gd name="connsiteY6" fmla="*/ 270979 h 1049612"/>
                <a:gd name="connsiteX7" fmla="*/ 86605 w 678026"/>
                <a:gd name="connsiteY7" fmla="*/ 880579 h 1049612"/>
                <a:gd name="connsiteX8" fmla="*/ 677155 w 678026"/>
                <a:gd name="connsiteY8" fmla="*/ 1104 h 10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8026" h="1049612">
                  <a:moveTo>
                    <a:pt x="677155" y="1104"/>
                  </a:moveTo>
                  <a:cubicBezTo>
                    <a:pt x="699380" y="-29588"/>
                    <a:pt x="289805" y="588479"/>
                    <a:pt x="219955" y="696429"/>
                  </a:cubicBezTo>
                  <a:cubicBezTo>
                    <a:pt x="150105" y="804379"/>
                    <a:pt x="294038" y="590596"/>
                    <a:pt x="258055" y="648804"/>
                  </a:cubicBezTo>
                  <a:cubicBezTo>
                    <a:pt x="222072" y="707012"/>
                    <a:pt x="28926" y="1013929"/>
                    <a:pt x="4055" y="1045679"/>
                  </a:cubicBezTo>
                  <a:cubicBezTo>
                    <a:pt x="-20816" y="1077429"/>
                    <a:pt x="75493" y="908625"/>
                    <a:pt x="108830" y="839304"/>
                  </a:cubicBezTo>
                  <a:cubicBezTo>
                    <a:pt x="142167" y="769983"/>
                    <a:pt x="153809" y="724475"/>
                    <a:pt x="204080" y="629754"/>
                  </a:cubicBezTo>
                  <a:cubicBezTo>
                    <a:pt x="254351" y="535033"/>
                    <a:pt x="430034" y="229175"/>
                    <a:pt x="410455" y="270979"/>
                  </a:cubicBezTo>
                  <a:cubicBezTo>
                    <a:pt x="390876" y="312783"/>
                    <a:pt x="44272" y="921854"/>
                    <a:pt x="86605" y="880579"/>
                  </a:cubicBezTo>
                  <a:cubicBezTo>
                    <a:pt x="128938" y="839304"/>
                    <a:pt x="654930" y="31796"/>
                    <a:pt x="677155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 256">
              <a:extLst>
                <a:ext uri="{FF2B5EF4-FFF2-40B4-BE49-F238E27FC236}">
                  <a16:creationId xmlns:a16="http://schemas.microsoft.com/office/drawing/2014/main" id="{DD730EA6-7353-4A05-D558-72D68442A543}"/>
                </a:ext>
              </a:extLst>
            </p:cNvPr>
            <p:cNvSpPr/>
            <p:nvPr/>
          </p:nvSpPr>
          <p:spPr>
            <a:xfrm>
              <a:off x="2778040" y="6444502"/>
              <a:ext cx="500626" cy="858038"/>
            </a:xfrm>
            <a:custGeom>
              <a:avLst/>
              <a:gdLst>
                <a:gd name="connsiteX0" fmla="*/ 460460 w 500626"/>
                <a:gd name="connsiteY0" fmla="*/ 80123 h 858038"/>
                <a:gd name="connsiteX1" fmla="*/ 85 w 500626"/>
                <a:gd name="connsiteY1" fmla="*/ 857998 h 858038"/>
                <a:gd name="connsiteX2" fmla="*/ 422360 w 500626"/>
                <a:gd name="connsiteY2" fmla="*/ 115048 h 858038"/>
                <a:gd name="connsiteX3" fmla="*/ 460460 w 500626"/>
                <a:gd name="connsiteY3" fmla="*/ 80123 h 85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626" h="858038">
                  <a:moveTo>
                    <a:pt x="460460" y="80123"/>
                  </a:moveTo>
                  <a:cubicBezTo>
                    <a:pt x="390081" y="203948"/>
                    <a:pt x="6435" y="852177"/>
                    <a:pt x="85" y="857998"/>
                  </a:cubicBezTo>
                  <a:cubicBezTo>
                    <a:pt x="-6265" y="863819"/>
                    <a:pt x="341927" y="247869"/>
                    <a:pt x="422360" y="115048"/>
                  </a:cubicBezTo>
                  <a:cubicBezTo>
                    <a:pt x="502793" y="-17773"/>
                    <a:pt x="530839" y="-43702"/>
                    <a:pt x="460460" y="80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 257">
              <a:extLst>
                <a:ext uri="{FF2B5EF4-FFF2-40B4-BE49-F238E27FC236}">
                  <a16:creationId xmlns:a16="http://schemas.microsoft.com/office/drawing/2014/main" id="{C8FED944-0F5D-35E4-61CE-4F04B16DAD4A}"/>
                </a:ext>
              </a:extLst>
            </p:cNvPr>
            <p:cNvSpPr/>
            <p:nvPr/>
          </p:nvSpPr>
          <p:spPr>
            <a:xfrm>
              <a:off x="2125884" y="7140513"/>
              <a:ext cx="623705" cy="308408"/>
            </a:xfrm>
            <a:custGeom>
              <a:avLst/>
              <a:gdLst>
                <a:gd name="connsiteX0" fmla="*/ 10891 w 623705"/>
                <a:gd name="connsiteY0" fmla="*/ 301687 h 308408"/>
                <a:gd name="connsiteX1" fmla="*/ 391891 w 623705"/>
                <a:gd name="connsiteY1" fmla="*/ 231837 h 308408"/>
                <a:gd name="connsiteX2" fmla="*/ 363316 w 623705"/>
                <a:gd name="connsiteY2" fmla="*/ 247712 h 308408"/>
                <a:gd name="connsiteX3" fmla="*/ 499841 w 623705"/>
                <a:gd name="connsiteY3" fmla="*/ 181037 h 308408"/>
                <a:gd name="connsiteX4" fmla="*/ 623666 w 623705"/>
                <a:gd name="connsiteY4" fmla="*/ 62 h 308408"/>
                <a:gd name="connsiteX5" fmla="*/ 487141 w 623705"/>
                <a:gd name="connsiteY5" fmla="*/ 161987 h 308408"/>
                <a:gd name="connsiteX6" fmla="*/ 299816 w 623705"/>
                <a:gd name="connsiteY6" fmla="*/ 273112 h 308408"/>
                <a:gd name="connsiteX7" fmla="*/ 118841 w 623705"/>
                <a:gd name="connsiteY7" fmla="*/ 301687 h 308408"/>
                <a:gd name="connsiteX8" fmla="*/ 10891 w 623705"/>
                <a:gd name="connsiteY8" fmla="*/ 301687 h 30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3705" h="308408">
                  <a:moveTo>
                    <a:pt x="10891" y="301687"/>
                  </a:moveTo>
                  <a:cubicBezTo>
                    <a:pt x="56399" y="290045"/>
                    <a:pt x="333154" y="240833"/>
                    <a:pt x="391891" y="231837"/>
                  </a:cubicBezTo>
                  <a:cubicBezTo>
                    <a:pt x="450628" y="222841"/>
                    <a:pt x="345324" y="256179"/>
                    <a:pt x="363316" y="247712"/>
                  </a:cubicBezTo>
                  <a:cubicBezTo>
                    <a:pt x="381308" y="239245"/>
                    <a:pt x="456449" y="222312"/>
                    <a:pt x="499841" y="181037"/>
                  </a:cubicBezTo>
                  <a:cubicBezTo>
                    <a:pt x="543233" y="139762"/>
                    <a:pt x="625783" y="3237"/>
                    <a:pt x="623666" y="62"/>
                  </a:cubicBezTo>
                  <a:cubicBezTo>
                    <a:pt x="621549" y="-3113"/>
                    <a:pt x="541116" y="116479"/>
                    <a:pt x="487141" y="161987"/>
                  </a:cubicBezTo>
                  <a:cubicBezTo>
                    <a:pt x="433166" y="207495"/>
                    <a:pt x="361199" y="249829"/>
                    <a:pt x="299816" y="273112"/>
                  </a:cubicBezTo>
                  <a:cubicBezTo>
                    <a:pt x="238433" y="296395"/>
                    <a:pt x="163291" y="295866"/>
                    <a:pt x="118841" y="301687"/>
                  </a:cubicBezTo>
                  <a:cubicBezTo>
                    <a:pt x="74391" y="307508"/>
                    <a:pt x="-34617" y="313329"/>
                    <a:pt x="10891" y="301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 258">
              <a:extLst>
                <a:ext uri="{FF2B5EF4-FFF2-40B4-BE49-F238E27FC236}">
                  <a16:creationId xmlns:a16="http://schemas.microsoft.com/office/drawing/2014/main" id="{BA904797-2C5D-879E-3D7D-52830CEDDF57}"/>
                </a:ext>
              </a:extLst>
            </p:cNvPr>
            <p:cNvSpPr/>
            <p:nvPr/>
          </p:nvSpPr>
          <p:spPr>
            <a:xfrm>
              <a:off x="1902874" y="7438625"/>
              <a:ext cx="416029" cy="67079"/>
            </a:xfrm>
            <a:custGeom>
              <a:avLst/>
              <a:gdLst>
                <a:gd name="connsiteX0" fmla="*/ 2126 w 416029"/>
                <a:gd name="connsiteY0" fmla="*/ 19450 h 67079"/>
                <a:gd name="connsiteX1" fmla="*/ 230726 w 416029"/>
                <a:gd name="connsiteY1" fmla="*/ 19450 h 67079"/>
                <a:gd name="connsiteX2" fmla="*/ 414876 w 416029"/>
                <a:gd name="connsiteY2" fmla="*/ 400 h 67079"/>
                <a:gd name="connsiteX3" fmla="*/ 303751 w 416029"/>
                <a:gd name="connsiteY3" fmla="*/ 6750 h 67079"/>
                <a:gd name="connsiteX4" fmla="*/ 198976 w 416029"/>
                <a:gd name="connsiteY4" fmla="*/ 9925 h 67079"/>
                <a:gd name="connsiteX5" fmla="*/ 27526 w 416029"/>
                <a:gd name="connsiteY5" fmla="*/ 67075 h 67079"/>
                <a:gd name="connsiteX6" fmla="*/ 110076 w 416029"/>
                <a:gd name="connsiteY6" fmla="*/ 13100 h 67079"/>
                <a:gd name="connsiteX7" fmla="*/ 2126 w 416029"/>
                <a:gd name="connsiteY7" fmla="*/ 19450 h 6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29" h="67079">
                  <a:moveTo>
                    <a:pt x="2126" y="19450"/>
                  </a:moveTo>
                  <a:cubicBezTo>
                    <a:pt x="22234" y="20508"/>
                    <a:pt x="161934" y="22625"/>
                    <a:pt x="230726" y="19450"/>
                  </a:cubicBezTo>
                  <a:cubicBezTo>
                    <a:pt x="299518" y="16275"/>
                    <a:pt x="402705" y="2517"/>
                    <a:pt x="414876" y="400"/>
                  </a:cubicBezTo>
                  <a:cubicBezTo>
                    <a:pt x="427047" y="-1717"/>
                    <a:pt x="339734" y="5162"/>
                    <a:pt x="303751" y="6750"/>
                  </a:cubicBezTo>
                  <a:cubicBezTo>
                    <a:pt x="267768" y="8337"/>
                    <a:pt x="245014" y="-129"/>
                    <a:pt x="198976" y="9925"/>
                  </a:cubicBezTo>
                  <a:cubicBezTo>
                    <a:pt x="152939" y="19979"/>
                    <a:pt x="42343" y="66546"/>
                    <a:pt x="27526" y="67075"/>
                  </a:cubicBezTo>
                  <a:cubicBezTo>
                    <a:pt x="12709" y="67604"/>
                    <a:pt x="109018" y="19979"/>
                    <a:pt x="110076" y="13100"/>
                  </a:cubicBezTo>
                  <a:cubicBezTo>
                    <a:pt x="111134" y="6221"/>
                    <a:pt x="-17982" y="18392"/>
                    <a:pt x="2126" y="194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 259">
              <a:extLst>
                <a:ext uri="{FF2B5EF4-FFF2-40B4-BE49-F238E27FC236}">
                  <a16:creationId xmlns:a16="http://schemas.microsoft.com/office/drawing/2014/main" id="{FFB5C697-5D57-EC2E-1E2A-9CC6AAF9EC6E}"/>
                </a:ext>
              </a:extLst>
            </p:cNvPr>
            <p:cNvSpPr/>
            <p:nvPr/>
          </p:nvSpPr>
          <p:spPr>
            <a:xfrm>
              <a:off x="1611327" y="7416800"/>
              <a:ext cx="347702" cy="388621"/>
            </a:xfrm>
            <a:custGeom>
              <a:avLst/>
              <a:gdLst>
                <a:gd name="connsiteX0" fmla="*/ 347648 w 347702"/>
                <a:gd name="connsiteY0" fmla="*/ 0 h 388621"/>
                <a:gd name="connsiteX1" fmla="*/ 284148 w 347702"/>
                <a:gd name="connsiteY1" fmla="*/ 130175 h 388621"/>
                <a:gd name="connsiteX2" fmla="*/ 157148 w 347702"/>
                <a:gd name="connsiteY2" fmla="*/ 247650 h 388621"/>
                <a:gd name="connsiteX3" fmla="*/ 188898 w 347702"/>
                <a:gd name="connsiteY3" fmla="*/ 212725 h 388621"/>
                <a:gd name="connsiteX4" fmla="*/ 1573 w 347702"/>
                <a:gd name="connsiteY4" fmla="*/ 387350 h 388621"/>
                <a:gd name="connsiteX5" fmla="*/ 106348 w 347702"/>
                <a:gd name="connsiteY5" fmla="*/ 285750 h 388621"/>
                <a:gd name="connsiteX6" fmla="*/ 233348 w 347702"/>
                <a:gd name="connsiteY6" fmla="*/ 174625 h 388621"/>
                <a:gd name="connsiteX7" fmla="*/ 271448 w 347702"/>
                <a:gd name="connsiteY7" fmla="*/ 123825 h 388621"/>
                <a:gd name="connsiteX8" fmla="*/ 268273 w 347702"/>
                <a:gd name="connsiteY8" fmla="*/ 73025 h 388621"/>
                <a:gd name="connsiteX9" fmla="*/ 274623 w 347702"/>
                <a:gd name="connsiteY9" fmla="*/ 130175 h 388621"/>
                <a:gd name="connsiteX10" fmla="*/ 347648 w 347702"/>
                <a:gd name="connsiteY10" fmla="*/ 0 h 3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702" h="388621">
                  <a:moveTo>
                    <a:pt x="347648" y="0"/>
                  </a:moveTo>
                  <a:cubicBezTo>
                    <a:pt x="349235" y="0"/>
                    <a:pt x="315898" y="88900"/>
                    <a:pt x="284148" y="130175"/>
                  </a:cubicBezTo>
                  <a:cubicBezTo>
                    <a:pt x="252398" y="171450"/>
                    <a:pt x="173023" y="233892"/>
                    <a:pt x="157148" y="247650"/>
                  </a:cubicBezTo>
                  <a:cubicBezTo>
                    <a:pt x="141273" y="261408"/>
                    <a:pt x="214827" y="189442"/>
                    <a:pt x="188898" y="212725"/>
                  </a:cubicBezTo>
                  <a:cubicBezTo>
                    <a:pt x="162969" y="236008"/>
                    <a:pt x="15331" y="375179"/>
                    <a:pt x="1573" y="387350"/>
                  </a:cubicBezTo>
                  <a:cubicBezTo>
                    <a:pt x="-12185" y="399521"/>
                    <a:pt x="67719" y="321204"/>
                    <a:pt x="106348" y="285750"/>
                  </a:cubicBezTo>
                  <a:cubicBezTo>
                    <a:pt x="144977" y="250296"/>
                    <a:pt x="205831" y="201613"/>
                    <a:pt x="233348" y="174625"/>
                  </a:cubicBezTo>
                  <a:cubicBezTo>
                    <a:pt x="260865" y="147638"/>
                    <a:pt x="265627" y="140758"/>
                    <a:pt x="271448" y="123825"/>
                  </a:cubicBezTo>
                  <a:cubicBezTo>
                    <a:pt x="277269" y="106892"/>
                    <a:pt x="267744" y="71967"/>
                    <a:pt x="268273" y="73025"/>
                  </a:cubicBezTo>
                  <a:cubicBezTo>
                    <a:pt x="268802" y="74083"/>
                    <a:pt x="258219" y="140229"/>
                    <a:pt x="274623" y="130175"/>
                  </a:cubicBezTo>
                  <a:cubicBezTo>
                    <a:pt x="291027" y="120121"/>
                    <a:pt x="346061" y="0"/>
                    <a:pt x="34764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 260">
              <a:extLst>
                <a:ext uri="{FF2B5EF4-FFF2-40B4-BE49-F238E27FC236}">
                  <a16:creationId xmlns:a16="http://schemas.microsoft.com/office/drawing/2014/main" id="{CA394C93-ECAD-ED7A-A62D-586C0CCA71DA}"/>
                </a:ext>
              </a:extLst>
            </p:cNvPr>
            <p:cNvSpPr/>
            <p:nvPr/>
          </p:nvSpPr>
          <p:spPr>
            <a:xfrm>
              <a:off x="1974757" y="7350099"/>
              <a:ext cx="708327" cy="157788"/>
            </a:xfrm>
            <a:custGeom>
              <a:avLst/>
              <a:gdLst>
                <a:gd name="connsiteX0" fmla="*/ 708118 w 708327"/>
                <a:gd name="connsiteY0" fmla="*/ 26 h 157788"/>
                <a:gd name="connsiteX1" fmla="*/ 416018 w 708327"/>
                <a:gd name="connsiteY1" fmla="*/ 101626 h 157788"/>
                <a:gd name="connsiteX2" fmla="*/ 165193 w 708327"/>
                <a:gd name="connsiteY2" fmla="*/ 142901 h 157788"/>
                <a:gd name="connsiteX3" fmla="*/ 247743 w 708327"/>
                <a:gd name="connsiteY3" fmla="*/ 136551 h 157788"/>
                <a:gd name="connsiteX4" fmla="*/ 79468 w 708327"/>
                <a:gd name="connsiteY4" fmla="*/ 155601 h 157788"/>
                <a:gd name="connsiteX5" fmla="*/ 3268 w 708327"/>
                <a:gd name="connsiteY5" fmla="*/ 155601 h 157788"/>
                <a:gd name="connsiteX6" fmla="*/ 181068 w 708327"/>
                <a:gd name="connsiteY6" fmla="*/ 139726 h 157788"/>
                <a:gd name="connsiteX7" fmla="*/ 155668 w 708327"/>
                <a:gd name="connsiteY7" fmla="*/ 130201 h 157788"/>
                <a:gd name="connsiteX8" fmla="*/ 457293 w 708327"/>
                <a:gd name="connsiteY8" fmla="*/ 92101 h 157788"/>
                <a:gd name="connsiteX9" fmla="*/ 708118 w 708327"/>
                <a:gd name="connsiteY9" fmla="*/ 26 h 15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27" h="157788">
                  <a:moveTo>
                    <a:pt x="708118" y="26"/>
                  </a:moveTo>
                  <a:cubicBezTo>
                    <a:pt x="701239" y="1613"/>
                    <a:pt x="506505" y="77814"/>
                    <a:pt x="416018" y="101626"/>
                  </a:cubicBezTo>
                  <a:cubicBezTo>
                    <a:pt x="325531" y="125438"/>
                    <a:pt x="193239" y="137080"/>
                    <a:pt x="165193" y="142901"/>
                  </a:cubicBezTo>
                  <a:cubicBezTo>
                    <a:pt x="137147" y="148722"/>
                    <a:pt x="262030" y="134434"/>
                    <a:pt x="247743" y="136551"/>
                  </a:cubicBezTo>
                  <a:cubicBezTo>
                    <a:pt x="233455" y="138668"/>
                    <a:pt x="120214" y="152426"/>
                    <a:pt x="79468" y="155601"/>
                  </a:cubicBezTo>
                  <a:cubicBezTo>
                    <a:pt x="38722" y="158776"/>
                    <a:pt x="-13665" y="158247"/>
                    <a:pt x="3268" y="155601"/>
                  </a:cubicBezTo>
                  <a:cubicBezTo>
                    <a:pt x="20201" y="152955"/>
                    <a:pt x="155668" y="143959"/>
                    <a:pt x="181068" y="139726"/>
                  </a:cubicBezTo>
                  <a:cubicBezTo>
                    <a:pt x="206468" y="135493"/>
                    <a:pt x="109631" y="138138"/>
                    <a:pt x="155668" y="130201"/>
                  </a:cubicBezTo>
                  <a:cubicBezTo>
                    <a:pt x="201705" y="122264"/>
                    <a:pt x="364160" y="114855"/>
                    <a:pt x="457293" y="92101"/>
                  </a:cubicBezTo>
                  <a:cubicBezTo>
                    <a:pt x="550426" y="69347"/>
                    <a:pt x="714997" y="-1561"/>
                    <a:pt x="708118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 261">
              <a:extLst>
                <a:ext uri="{FF2B5EF4-FFF2-40B4-BE49-F238E27FC236}">
                  <a16:creationId xmlns:a16="http://schemas.microsoft.com/office/drawing/2014/main" id="{B84EBF8F-3003-C9AA-BB62-0E3238B9DAAC}"/>
                </a:ext>
              </a:extLst>
            </p:cNvPr>
            <p:cNvSpPr/>
            <p:nvPr/>
          </p:nvSpPr>
          <p:spPr>
            <a:xfrm>
              <a:off x="1958551" y="7515224"/>
              <a:ext cx="64326" cy="197550"/>
            </a:xfrm>
            <a:custGeom>
              <a:avLst/>
              <a:gdLst>
                <a:gd name="connsiteX0" fmla="*/ 51224 w 64326"/>
                <a:gd name="connsiteY0" fmla="*/ 1 h 197550"/>
                <a:gd name="connsiteX1" fmla="*/ 63924 w 64326"/>
                <a:gd name="connsiteY1" fmla="*/ 120651 h 197550"/>
                <a:gd name="connsiteX2" fmla="*/ 35349 w 64326"/>
                <a:gd name="connsiteY2" fmla="*/ 168276 h 197550"/>
                <a:gd name="connsiteX3" fmla="*/ 424 w 64326"/>
                <a:gd name="connsiteY3" fmla="*/ 196851 h 197550"/>
                <a:gd name="connsiteX4" fmla="*/ 60749 w 64326"/>
                <a:gd name="connsiteY4" fmla="*/ 139701 h 197550"/>
                <a:gd name="connsiteX5" fmla="*/ 38524 w 64326"/>
                <a:gd name="connsiteY5" fmla="*/ 82551 h 197550"/>
                <a:gd name="connsiteX6" fmla="*/ 38524 w 64326"/>
                <a:gd name="connsiteY6" fmla="*/ 117476 h 197550"/>
                <a:gd name="connsiteX7" fmla="*/ 51224 w 64326"/>
                <a:gd name="connsiteY7" fmla="*/ 1 h 1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326" h="197550">
                  <a:moveTo>
                    <a:pt x="51224" y="1"/>
                  </a:moveTo>
                  <a:cubicBezTo>
                    <a:pt x="55457" y="530"/>
                    <a:pt x="66570" y="92605"/>
                    <a:pt x="63924" y="120651"/>
                  </a:cubicBezTo>
                  <a:cubicBezTo>
                    <a:pt x="61278" y="148697"/>
                    <a:pt x="45932" y="155576"/>
                    <a:pt x="35349" y="168276"/>
                  </a:cubicBezTo>
                  <a:cubicBezTo>
                    <a:pt x="24766" y="180976"/>
                    <a:pt x="-3809" y="201613"/>
                    <a:pt x="424" y="196851"/>
                  </a:cubicBezTo>
                  <a:cubicBezTo>
                    <a:pt x="4657" y="192089"/>
                    <a:pt x="54399" y="158751"/>
                    <a:pt x="60749" y="139701"/>
                  </a:cubicBezTo>
                  <a:cubicBezTo>
                    <a:pt x="67099" y="120651"/>
                    <a:pt x="42228" y="86255"/>
                    <a:pt x="38524" y="82551"/>
                  </a:cubicBezTo>
                  <a:cubicBezTo>
                    <a:pt x="34820" y="78847"/>
                    <a:pt x="34291" y="129118"/>
                    <a:pt x="38524" y="117476"/>
                  </a:cubicBezTo>
                  <a:cubicBezTo>
                    <a:pt x="42757" y="105834"/>
                    <a:pt x="46991" y="-528"/>
                    <a:pt x="51224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 262">
              <a:extLst>
                <a:ext uri="{FF2B5EF4-FFF2-40B4-BE49-F238E27FC236}">
                  <a16:creationId xmlns:a16="http://schemas.microsoft.com/office/drawing/2014/main" id="{A3A760A4-679F-CA21-44F5-FA2E4A80FBB5}"/>
                </a:ext>
              </a:extLst>
            </p:cNvPr>
            <p:cNvSpPr/>
            <p:nvPr/>
          </p:nvSpPr>
          <p:spPr>
            <a:xfrm>
              <a:off x="1773932" y="7613297"/>
              <a:ext cx="287228" cy="254932"/>
            </a:xfrm>
            <a:custGeom>
              <a:avLst/>
              <a:gdLst>
                <a:gd name="connsiteX0" fmla="*/ 131068 w 287228"/>
                <a:gd name="connsiteY0" fmla="*/ 353 h 254932"/>
                <a:gd name="connsiteX1" fmla="*/ 150118 w 287228"/>
                <a:gd name="connsiteY1" fmla="*/ 67028 h 254932"/>
                <a:gd name="connsiteX2" fmla="*/ 153293 w 287228"/>
                <a:gd name="connsiteY2" fmla="*/ 92428 h 254932"/>
                <a:gd name="connsiteX3" fmla="*/ 153293 w 287228"/>
                <a:gd name="connsiteY3" fmla="*/ 124178 h 254932"/>
                <a:gd name="connsiteX4" fmla="*/ 112018 w 287228"/>
                <a:gd name="connsiteY4" fmla="*/ 159103 h 254932"/>
                <a:gd name="connsiteX5" fmla="*/ 4068 w 287228"/>
                <a:gd name="connsiteY5" fmla="*/ 254353 h 254932"/>
                <a:gd name="connsiteX6" fmla="*/ 48518 w 287228"/>
                <a:gd name="connsiteY6" fmla="*/ 190853 h 254932"/>
                <a:gd name="connsiteX7" fmla="*/ 283468 w 287228"/>
                <a:gd name="connsiteY7" fmla="*/ 32103 h 254932"/>
                <a:gd name="connsiteX8" fmla="*/ 191393 w 287228"/>
                <a:gd name="connsiteY8" fmla="*/ 86078 h 254932"/>
                <a:gd name="connsiteX9" fmla="*/ 165993 w 287228"/>
                <a:gd name="connsiteY9" fmla="*/ 41628 h 254932"/>
                <a:gd name="connsiteX10" fmla="*/ 131068 w 287228"/>
                <a:gd name="connsiteY10" fmla="*/ 353 h 2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7228" h="254932">
                  <a:moveTo>
                    <a:pt x="131068" y="353"/>
                  </a:moveTo>
                  <a:cubicBezTo>
                    <a:pt x="128422" y="4586"/>
                    <a:pt x="146414" y="51682"/>
                    <a:pt x="150118" y="67028"/>
                  </a:cubicBezTo>
                  <a:cubicBezTo>
                    <a:pt x="153822" y="82374"/>
                    <a:pt x="152764" y="82903"/>
                    <a:pt x="153293" y="92428"/>
                  </a:cubicBezTo>
                  <a:cubicBezTo>
                    <a:pt x="153822" y="101953"/>
                    <a:pt x="160172" y="113066"/>
                    <a:pt x="153293" y="124178"/>
                  </a:cubicBezTo>
                  <a:cubicBezTo>
                    <a:pt x="146414" y="135290"/>
                    <a:pt x="136889" y="137407"/>
                    <a:pt x="112018" y="159103"/>
                  </a:cubicBezTo>
                  <a:cubicBezTo>
                    <a:pt x="87147" y="180799"/>
                    <a:pt x="14651" y="249061"/>
                    <a:pt x="4068" y="254353"/>
                  </a:cubicBezTo>
                  <a:cubicBezTo>
                    <a:pt x="-6515" y="259645"/>
                    <a:pt x="1951" y="227895"/>
                    <a:pt x="48518" y="190853"/>
                  </a:cubicBezTo>
                  <a:cubicBezTo>
                    <a:pt x="95085" y="153811"/>
                    <a:pt x="259656" y="49565"/>
                    <a:pt x="283468" y="32103"/>
                  </a:cubicBezTo>
                  <a:cubicBezTo>
                    <a:pt x="307280" y="14641"/>
                    <a:pt x="210972" y="84491"/>
                    <a:pt x="191393" y="86078"/>
                  </a:cubicBezTo>
                  <a:cubicBezTo>
                    <a:pt x="171814" y="87665"/>
                    <a:pt x="175518" y="52211"/>
                    <a:pt x="165993" y="41628"/>
                  </a:cubicBezTo>
                  <a:cubicBezTo>
                    <a:pt x="156468" y="31045"/>
                    <a:pt x="133714" y="-3880"/>
                    <a:pt x="131068" y="3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 263">
              <a:extLst>
                <a:ext uri="{FF2B5EF4-FFF2-40B4-BE49-F238E27FC236}">
                  <a16:creationId xmlns:a16="http://schemas.microsoft.com/office/drawing/2014/main" id="{84DBD10B-FB68-BE4E-8B51-683659F38118}"/>
                </a:ext>
              </a:extLst>
            </p:cNvPr>
            <p:cNvSpPr/>
            <p:nvPr/>
          </p:nvSpPr>
          <p:spPr>
            <a:xfrm>
              <a:off x="1700659" y="7803515"/>
              <a:ext cx="78069" cy="211437"/>
            </a:xfrm>
            <a:custGeom>
              <a:avLst/>
              <a:gdLst>
                <a:gd name="connsiteX0" fmla="*/ 61466 w 78069"/>
                <a:gd name="connsiteY0" fmla="*/ 635 h 211437"/>
                <a:gd name="connsiteX1" fmla="*/ 77341 w 78069"/>
                <a:gd name="connsiteY1" fmla="*/ 54610 h 211437"/>
                <a:gd name="connsiteX2" fmla="*/ 32891 w 78069"/>
                <a:gd name="connsiteY2" fmla="*/ 146685 h 211437"/>
                <a:gd name="connsiteX3" fmla="*/ 1141 w 78069"/>
                <a:gd name="connsiteY3" fmla="*/ 210185 h 211437"/>
                <a:gd name="connsiteX4" fmla="*/ 74166 w 78069"/>
                <a:gd name="connsiteY4" fmla="*/ 89535 h 211437"/>
                <a:gd name="connsiteX5" fmla="*/ 61466 w 78069"/>
                <a:gd name="connsiteY5" fmla="*/ 635 h 21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069" h="211437">
                  <a:moveTo>
                    <a:pt x="61466" y="635"/>
                  </a:moveTo>
                  <a:cubicBezTo>
                    <a:pt x="61995" y="-5186"/>
                    <a:pt x="82103" y="30268"/>
                    <a:pt x="77341" y="54610"/>
                  </a:cubicBezTo>
                  <a:cubicBezTo>
                    <a:pt x="72579" y="78952"/>
                    <a:pt x="45591" y="120756"/>
                    <a:pt x="32891" y="146685"/>
                  </a:cubicBezTo>
                  <a:cubicBezTo>
                    <a:pt x="20191" y="172614"/>
                    <a:pt x="-5738" y="219710"/>
                    <a:pt x="1141" y="210185"/>
                  </a:cubicBezTo>
                  <a:cubicBezTo>
                    <a:pt x="8020" y="200660"/>
                    <a:pt x="61466" y="121814"/>
                    <a:pt x="74166" y="89535"/>
                  </a:cubicBezTo>
                  <a:cubicBezTo>
                    <a:pt x="86866" y="57256"/>
                    <a:pt x="60937" y="6456"/>
                    <a:pt x="61466" y="6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 264">
              <a:extLst>
                <a:ext uri="{FF2B5EF4-FFF2-40B4-BE49-F238E27FC236}">
                  <a16:creationId xmlns:a16="http://schemas.microsoft.com/office/drawing/2014/main" id="{F4C1EF56-2293-F7AC-C069-318DD05EB9BC}"/>
                </a:ext>
              </a:extLst>
            </p:cNvPr>
            <p:cNvSpPr/>
            <p:nvPr/>
          </p:nvSpPr>
          <p:spPr>
            <a:xfrm>
              <a:off x="1526583" y="7924800"/>
              <a:ext cx="193403" cy="302172"/>
            </a:xfrm>
            <a:custGeom>
              <a:avLst/>
              <a:gdLst>
                <a:gd name="connsiteX0" fmla="*/ 130767 w 193403"/>
                <a:gd name="connsiteY0" fmla="*/ 0 h 302172"/>
                <a:gd name="connsiteX1" fmla="*/ 159342 w 193403"/>
                <a:gd name="connsiteY1" fmla="*/ 53975 h 302172"/>
                <a:gd name="connsiteX2" fmla="*/ 149817 w 193403"/>
                <a:gd name="connsiteY2" fmla="*/ 111125 h 302172"/>
                <a:gd name="connsiteX3" fmla="*/ 130767 w 193403"/>
                <a:gd name="connsiteY3" fmla="*/ 139700 h 302172"/>
                <a:gd name="connsiteX4" fmla="*/ 175217 w 193403"/>
                <a:gd name="connsiteY4" fmla="*/ 66675 h 302172"/>
                <a:gd name="connsiteX5" fmla="*/ 102192 w 193403"/>
                <a:gd name="connsiteY5" fmla="*/ 180975 h 302172"/>
                <a:gd name="connsiteX6" fmla="*/ 592 w 193403"/>
                <a:gd name="connsiteY6" fmla="*/ 301625 h 302172"/>
                <a:gd name="connsiteX7" fmla="*/ 57742 w 193403"/>
                <a:gd name="connsiteY7" fmla="*/ 228600 h 302172"/>
                <a:gd name="connsiteX8" fmla="*/ 191092 w 193403"/>
                <a:gd name="connsiteY8" fmla="*/ 53975 h 302172"/>
                <a:gd name="connsiteX9" fmla="*/ 130767 w 193403"/>
                <a:gd name="connsiteY9" fmla="*/ 0 h 30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403" h="302172">
                  <a:moveTo>
                    <a:pt x="130767" y="0"/>
                  </a:moveTo>
                  <a:cubicBezTo>
                    <a:pt x="125475" y="0"/>
                    <a:pt x="156167" y="35454"/>
                    <a:pt x="159342" y="53975"/>
                  </a:cubicBezTo>
                  <a:cubicBezTo>
                    <a:pt x="162517" y="72496"/>
                    <a:pt x="154580" y="96837"/>
                    <a:pt x="149817" y="111125"/>
                  </a:cubicBezTo>
                  <a:cubicBezTo>
                    <a:pt x="145054" y="125413"/>
                    <a:pt x="126534" y="147108"/>
                    <a:pt x="130767" y="139700"/>
                  </a:cubicBezTo>
                  <a:cubicBezTo>
                    <a:pt x="135000" y="132292"/>
                    <a:pt x="179979" y="59796"/>
                    <a:pt x="175217" y="66675"/>
                  </a:cubicBezTo>
                  <a:cubicBezTo>
                    <a:pt x="170455" y="73554"/>
                    <a:pt x="131296" y="141817"/>
                    <a:pt x="102192" y="180975"/>
                  </a:cubicBezTo>
                  <a:cubicBezTo>
                    <a:pt x="73088" y="220133"/>
                    <a:pt x="8000" y="293688"/>
                    <a:pt x="592" y="301625"/>
                  </a:cubicBezTo>
                  <a:cubicBezTo>
                    <a:pt x="-6816" y="309563"/>
                    <a:pt x="57742" y="228600"/>
                    <a:pt x="57742" y="228600"/>
                  </a:cubicBezTo>
                  <a:cubicBezTo>
                    <a:pt x="89492" y="187325"/>
                    <a:pt x="175217" y="90488"/>
                    <a:pt x="191092" y="53975"/>
                  </a:cubicBezTo>
                  <a:cubicBezTo>
                    <a:pt x="206967" y="17463"/>
                    <a:pt x="136059" y="0"/>
                    <a:pt x="1307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 265">
              <a:extLst>
                <a:ext uri="{FF2B5EF4-FFF2-40B4-BE49-F238E27FC236}">
                  <a16:creationId xmlns:a16="http://schemas.microsoft.com/office/drawing/2014/main" id="{4CB5BA0C-13AF-8C53-F412-F15AEE2CA725}"/>
                </a:ext>
              </a:extLst>
            </p:cNvPr>
            <p:cNvSpPr/>
            <p:nvPr/>
          </p:nvSpPr>
          <p:spPr>
            <a:xfrm>
              <a:off x="1523963" y="7740189"/>
              <a:ext cx="120699" cy="308488"/>
            </a:xfrm>
            <a:custGeom>
              <a:avLst/>
              <a:gdLst>
                <a:gd name="connsiteX0" fmla="*/ 120687 w 120699"/>
                <a:gd name="connsiteY0" fmla="*/ 461 h 308488"/>
                <a:gd name="connsiteX1" fmla="*/ 95287 w 120699"/>
                <a:gd name="connsiteY1" fmla="*/ 117936 h 308488"/>
                <a:gd name="connsiteX2" fmla="*/ 60362 w 120699"/>
                <a:gd name="connsiteY2" fmla="*/ 210011 h 308488"/>
                <a:gd name="connsiteX3" fmla="*/ 44487 w 120699"/>
                <a:gd name="connsiteY3" fmla="*/ 292561 h 308488"/>
                <a:gd name="connsiteX4" fmla="*/ 73062 w 120699"/>
                <a:gd name="connsiteY4" fmla="*/ 210011 h 308488"/>
                <a:gd name="connsiteX5" fmla="*/ 37 w 120699"/>
                <a:gd name="connsiteY5" fmla="*/ 308436 h 308488"/>
                <a:gd name="connsiteX6" fmla="*/ 63537 w 120699"/>
                <a:gd name="connsiteY6" fmla="*/ 194136 h 308488"/>
                <a:gd name="connsiteX7" fmla="*/ 92112 w 120699"/>
                <a:gd name="connsiteY7" fmla="*/ 79836 h 308488"/>
                <a:gd name="connsiteX8" fmla="*/ 120687 w 120699"/>
                <a:gd name="connsiteY8" fmla="*/ 461 h 30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699" h="308488">
                  <a:moveTo>
                    <a:pt x="120687" y="461"/>
                  </a:moveTo>
                  <a:cubicBezTo>
                    <a:pt x="121216" y="6811"/>
                    <a:pt x="105341" y="83011"/>
                    <a:pt x="95287" y="117936"/>
                  </a:cubicBezTo>
                  <a:cubicBezTo>
                    <a:pt x="85233" y="152861"/>
                    <a:pt x="68829" y="180907"/>
                    <a:pt x="60362" y="210011"/>
                  </a:cubicBezTo>
                  <a:cubicBezTo>
                    <a:pt x="51895" y="239115"/>
                    <a:pt x="42370" y="292561"/>
                    <a:pt x="44487" y="292561"/>
                  </a:cubicBezTo>
                  <a:cubicBezTo>
                    <a:pt x="46604" y="292561"/>
                    <a:pt x="80470" y="207365"/>
                    <a:pt x="73062" y="210011"/>
                  </a:cubicBezTo>
                  <a:cubicBezTo>
                    <a:pt x="65654" y="212657"/>
                    <a:pt x="1624" y="311082"/>
                    <a:pt x="37" y="308436"/>
                  </a:cubicBezTo>
                  <a:cubicBezTo>
                    <a:pt x="-1551" y="305790"/>
                    <a:pt x="48191" y="232236"/>
                    <a:pt x="63537" y="194136"/>
                  </a:cubicBezTo>
                  <a:cubicBezTo>
                    <a:pt x="78883" y="156036"/>
                    <a:pt x="82058" y="104707"/>
                    <a:pt x="92112" y="79836"/>
                  </a:cubicBezTo>
                  <a:cubicBezTo>
                    <a:pt x="102166" y="54965"/>
                    <a:pt x="120158" y="-5889"/>
                    <a:pt x="120687" y="4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 266">
              <a:extLst>
                <a:ext uri="{FF2B5EF4-FFF2-40B4-BE49-F238E27FC236}">
                  <a16:creationId xmlns:a16="http://schemas.microsoft.com/office/drawing/2014/main" id="{E676C57D-057B-FA00-6B48-40447E7AC7EE}"/>
                </a:ext>
              </a:extLst>
            </p:cNvPr>
            <p:cNvSpPr/>
            <p:nvPr/>
          </p:nvSpPr>
          <p:spPr>
            <a:xfrm>
              <a:off x="1510242" y="7952471"/>
              <a:ext cx="46750" cy="299454"/>
            </a:xfrm>
            <a:custGeom>
              <a:avLst/>
              <a:gdLst>
                <a:gd name="connsiteX0" fmla="*/ 45508 w 46750"/>
                <a:gd name="connsiteY0" fmla="*/ 904 h 299454"/>
                <a:gd name="connsiteX1" fmla="*/ 35983 w 46750"/>
                <a:gd name="connsiteY1" fmla="*/ 102504 h 299454"/>
                <a:gd name="connsiteX2" fmla="*/ 35983 w 46750"/>
                <a:gd name="connsiteY2" fmla="*/ 162829 h 299454"/>
                <a:gd name="connsiteX3" fmla="*/ 16933 w 46750"/>
                <a:gd name="connsiteY3" fmla="*/ 204104 h 299454"/>
                <a:gd name="connsiteX4" fmla="*/ 32808 w 46750"/>
                <a:gd name="connsiteY4" fmla="*/ 159654 h 299454"/>
                <a:gd name="connsiteX5" fmla="*/ 7408 w 46750"/>
                <a:gd name="connsiteY5" fmla="*/ 210454 h 299454"/>
                <a:gd name="connsiteX6" fmla="*/ 4233 w 46750"/>
                <a:gd name="connsiteY6" fmla="*/ 299354 h 299454"/>
                <a:gd name="connsiteX7" fmla="*/ 4233 w 46750"/>
                <a:gd name="connsiteY7" fmla="*/ 229504 h 299454"/>
                <a:gd name="connsiteX8" fmla="*/ 4233 w 46750"/>
                <a:gd name="connsiteY8" fmla="*/ 166004 h 299454"/>
                <a:gd name="connsiteX9" fmla="*/ 45508 w 46750"/>
                <a:gd name="connsiteY9" fmla="*/ 904 h 29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750" h="299454">
                  <a:moveTo>
                    <a:pt x="45508" y="904"/>
                  </a:moveTo>
                  <a:cubicBezTo>
                    <a:pt x="50800" y="-9679"/>
                    <a:pt x="37570" y="75517"/>
                    <a:pt x="35983" y="102504"/>
                  </a:cubicBezTo>
                  <a:cubicBezTo>
                    <a:pt x="34396" y="129491"/>
                    <a:pt x="39158" y="145896"/>
                    <a:pt x="35983" y="162829"/>
                  </a:cubicBezTo>
                  <a:cubicBezTo>
                    <a:pt x="32808" y="179762"/>
                    <a:pt x="17462" y="204633"/>
                    <a:pt x="16933" y="204104"/>
                  </a:cubicBezTo>
                  <a:cubicBezTo>
                    <a:pt x="16404" y="203575"/>
                    <a:pt x="34396" y="158596"/>
                    <a:pt x="32808" y="159654"/>
                  </a:cubicBezTo>
                  <a:cubicBezTo>
                    <a:pt x="31220" y="160712"/>
                    <a:pt x="12170" y="187171"/>
                    <a:pt x="7408" y="210454"/>
                  </a:cubicBezTo>
                  <a:cubicBezTo>
                    <a:pt x="2645" y="233737"/>
                    <a:pt x="4762" y="296179"/>
                    <a:pt x="4233" y="299354"/>
                  </a:cubicBezTo>
                  <a:cubicBezTo>
                    <a:pt x="3704" y="302529"/>
                    <a:pt x="4233" y="229504"/>
                    <a:pt x="4233" y="229504"/>
                  </a:cubicBezTo>
                  <a:cubicBezTo>
                    <a:pt x="4233" y="207279"/>
                    <a:pt x="-5292" y="203046"/>
                    <a:pt x="4233" y="166004"/>
                  </a:cubicBezTo>
                  <a:cubicBezTo>
                    <a:pt x="13758" y="128962"/>
                    <a:pt x="40216" y="11487"/>
                    <a:pt x="45508" y="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 267">
              <a:extLst>
                <a:ext uri="{FF2B5EF4-FFF2-40B4-BE49-F238E27FC236}">
                  <a16:creationId xmlns:a16="http://schemas.microsoft.com/office/drawing/2014/main" id="{1940C251-D33A-B1CF-AD5E-708F6E94FCA3}"/>
                </a:ext>
              </a:extLst>
            </p:cNvPr>
            <p:cNvSpPr/>
            <p:nvPr/>
          </p:nvSpPr>
          <p:spPr>
            <a:xfrm>
              <a:off x="1473315" y="7853437"/>
              <a:ext cx="117800" cy="411091"/>
            </a:xfrm>
            <a:custGeom>
              <a:avLst/>
              <a:gdLst>
                <a:gd name="connsiteX0" fmla="*/ 117360 w 117800"/>
                <a:gd name="connsiteY0" fmla="*/ 1513 h 411091"/>
                <a:gd name="connsiteX1" fmla="*/ 3060 w 117800"/>
                <a:gd name="connsiteY1" fmla="*/ 299963 h 411091"/>
                <a:gd name="connsiteX2" fmla="*/ 31635 w 117800"/>
                <a:gd name="connsiteY2" fmla="*/ 265038 h 411091"/>
                <a:gd name="connsiteX3" fmla="*/ 18935 w 117800"/>
                <a:gd name="connsiteY3" fmla="*/ 325363 h 411091"/>
                <a:gd name="connsiteX4" fmla="*/ 28460 w 117800"/>
                <a:gd name="connsiteY4" fmla="*/ 411088 h 411091"/>
                <a:gd name="connsiteX5" fmla="*/ 18935 w 117800"/>
                <a:gd name="connsiteY5" fmla="*/ 322188 h 411091"/>
                <a:gd name="connsiteX6" fmla="*/ 41160 w 117800"/>
                <a:gd name="connsiteY6" fmla="*/ 188838 h 411091"/>
                <a:gd name="connsiteX7" fmla="*/ 117360 w 117800"/>
                <a:gd name="connsiteY7" fmla="*/ 1513 h 41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800" h="411091">
                  <a:moveTo>
                    <a:pt x="117360" y="1513"/>
                  </a:moveTo>
                  <a:cubicBezTo>
                    <a:pt x="111010" y="20034"/>
                    <a:pt x="17347" y="256042"/>
                    <a:pt x="3060" y="299963"/>
                  </a:cubicBezTo>
                  <a:cubicBezTo>
                    <a:pt x="-11227" y="343884"/>
                    <a:pt x="28989" y="260805"/>
                    <a:pt x="31635" y="265038"/>
                  </a:cubicBezTo>
                  <a:cubicBezTo>
                    <a:pt x="34281" y="269271"/>
                    <a:pt x="19464" y="301021"/>
                    <a:pt x="18935" y="325363"/>
                  </a:cubicBezTo>
                  <a:cubicBezTo>
                    <a:pt x="18406" y="349705"/>
                    <a:pt x="28460" y="411617"/>
                    <a:pt x="28460" y="411088"/>
                  </a:cubicBezTo>
                  <a:cubicBezTo>
                    <a:pt x="28460" y="410559"/>
                    <a:pt x="16818" y="359230"/>
                    <a:pt x="18935" y="322188"/>
                  </a:cubicBezTo>
                  <a:cubicBezTo>
                    <a:pt x="21052" y="285146"/>
                    <a:pt x="22639" y="238051"/>
                    <a:pt x="41160" y="188838"/>
                  </a:cubicBezTo>
                  <a:cubicBezTo>
                    <a:pt x="59681" y="139625"/>
                    <a:pt x="123710" y="-17008"/>
                    <a:pt x="117360" y="1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 268">
              <a:extLst>
                <a:ext uri="{FF2B5EF4-FFF2-40B4-BE49-F238E27FC236}">
                  <a16:creationId xmlns:a16="http://schemas.microsoft.com/office/drawing/2014/main" id="{4CAADF31-B7D7-EF6A-078D-1015D4516B35}"/>
                </a:ext>
              </a:extLst>
            </p:cNvPr>
            <p:cNvSpPr/>
            <p:nvPr/>
          </p:nvSpPr>
          <p:spPr>
            <a:xfrm>
              <a:off x="1477772" y="7997581"/>
              <a:ext cx="43413" cy="251205"/>
            </a:xfrm>
            <a:custGeom>
              <a:avLst/>
              <a:gdLst>
                <a:gd name="connsiteX0" fmla="*/ 39878 w 43413"/>
                <a:gd name="connsiteY0" fmla="*/ 244 h 251205"/>
                <a:gd name="connsiteX1" fmla="*/ 20828 w 43413"/>
                <a:gd name="connsiteY1" fmla="*/ 181219 h 251205"/>
                <a:gd name="connsiteX2" fmla="*/ 27178 w 43413"/>
                <a:gd name="connsiteY2" fmla="*/ 251069 h 251205"/>
                <a:gd name="connsiteX3" fmla="*/ 30353 w 43413"/>
                <a:gd name="connsiteY3" fmla="*/ 200269 h 251205"/>
                <a:gd name="connsiteX4" fmla="*/ 43053 w 43413"/>
                <a:gd name="connsiteY4" fmla="*/ 247894 h 251205"/>
                <a:gd name="connsiteX5" fmla="*/ 14478 w 43413"/>
                <a:gd name="connsiteY5" fmla="*/ 184394 h 251205"/>
                <a:gd name="connsiteX6" fmla="*/ 1778 w 43413"/>
                <a:gd name="connsiteY6" fmla="*/ 143119 h 251205"/>
                <a:gd name="connsiteX7" fmla="*/ 39878 w 43413"/>
                <a:gd name="connsiteY7" fmla="*/ 244 h 25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13" h="251205">
                  <a:moveTo>
                    <a:pt x="39878" y="244"/>
                  </a:moveTo>
                  <a:cubicBezTo>
                    <a:pt x="43053" y="6594"/>
                    <a:pt x="22945" y="139415"/>
                    <a:pt x="20828" y="181219"/>
                  </a:cubicBezTo>
                  <a:cubicBezTo>
                    <a:pt x="18711" y="223023"/>
                    <a:pt x="25591" y="247894"/>
                    <a:pt x="27178" y="251069"/>
                  </a:cubicBezTo>
                  <a:cubicBezTo>
                    <a:pt x="28765" y="254244"/>
                    <a:pt x="27707" y="200798"/>
                    <a:pt x="30353" y="200269"/>
                  </a:cubicBezTo>
                  <a:cubicBezTo>
                    <a:pt x="32999" y="199740"/>
                    <a:pt x="45699" y="250540"/>
                    <a:pt x="43053" y="247894"/>
                  </a:cubicBezTo>
                  <a:cubicBezTo>
                    <a:pt x="40407" y="245248"/>
                    <a:pt x="21357" y="201856"/>
                    <a:pt x="14478" y="184394"/>
                  </a:cubicBezTo>
                  <a:cubicBezTo>
                    <a:pt x="7599" y="166932"/>
                    <a:pt x="-4572" y="173281"/>
                    <a:pt x="1778" y="143119"/>
                  </a:cubicBezTo>
                  <a:cubicBezTo>
                    <a:pt x="8128" y="112957"/>
                    <a:pt x="36703" y="-6106"/>
                    <a:pt x="39878" y="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 269">
              <a:extLst>
                <a:ext uri="{FF2B5EF4-FFF2-40B4-BE49-F238E27FC236}">
                  <a16:creationId xmlns:a16="http://schemas.microsoft.com/office/drawing/2014/main" id="{42C4B8A9-8CA6-6E1E-059A-FB5AD2A50420}"/>
                </a:ext>
              </a:extLst>
            </p:cNvPr>
            <p:cNvSpPr/>
            <p:nvPr/>
          </p:nvSpPr>
          <p:spPr>
            <a:xfrm>
              <a:off x="2006538" y="7464363"/>
              <a:ext cx="365217" cy="244672"/>
            </a:xfrm>
            <a:custGeom>
              <a:avLst/>
              <a:gdLst>
                <a:gd name="connsiteX0" fmla="*/ 62 w 365217"/>
                <a:gd name="connsiteY0" fmla="*/ 54037 h 244672"/>
                <a:gd name="connsiteX1" fmla="*/ 120712 w 365217"/>
                <a:gd name="connsiteY1" fmla="*/ 79437 h 244672"/>
                <a:gd name="connsiteX2" fmla="*/ 31812 w 365217"/>
                <a:gd name="connsiteY2" fmla="*/ 111187 h 244672"/>
                <a:gd name="connsiteX3" fmla="*/ 193737 w 365217"/>
                <a:gd name="connsiteY3" fmla="*/ 95312 h 244672"/>
                <a:gd name="connsiteX4" fmla="*/ 82612 w 365217"/>
                <a:gd name="connsiteY4" fmla="*/ 146112 h 244672"/>
                <a:gd name="connsiteX5" fmla="*/ 92137 w 365217"/>
                <a:gd name="connsiteY5" fmla="*/ 177862 h 244672"/>
                <a:gd name="connsiteX6" fmla="*/ 50862 w 365217"/>
                <a:gd name="connsiteY6" fmla="*/ 244537 h 244672"/>
                <a:gd name="connsiteX7" fmla="*/ 60387 w 365217"/>
                <a:gd name="connsiteY7" fmla="*/ 158812 h 244672"/>
                <a:gd name="connsiteX8" fmla="*/ 123887 w 365217"/>
                <a:gd name="connsiteY8" fmla="*/ 73087 h 244672"/>
                <a:gd name="connsiteX9" fmla="*/ 365187 w 365217"/>
                <a:gd name="connsiteY9" fmla="*/ 62 h 244672"/>
                <a:gd name="connsiteX10" fmla="*/ 139762 w 365217"/>
                <a:gd name="connsiteY10" fmla="*/ 60387 h 244672"/>
                <a:gd name="connsiteX11" fmla="*/ 62 w 365217"/>
                <a:gd name="connsiteY11" fmla="*/ 54037 h 24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5217" h="244672">
                  <a:moveTo>
                    <a:pt x="62" y="54037"/>
                  </a:moveTo>
                  <a:cubicBezTo>
                    <a:pt x="-3113" y="57212"/>
                    <a:pt x="115420" y="69912"/>
                    <a:pt x="120712" y="79437"/>
                  </a:cubicBezTo>
                  <a:cubicBezTo>
                    <a:pt x="126004" y="88962"/>
                    <a:pt x="19641" y="108541"/>
                    <a:pt x="31812" y="111187"/>
                  </a:cubicBezTo>
                  <a:cubicBezTo>
                    <a:pt x="43983" y="113833"/>
                    <a:pt x="185270" y="89491"/>
                    <a:pt x="193737" y="95312"/>
                  </a:cubicBezTo>
                  <a:cubicBezTo>
                    <a:pt x="202204" y="101133"/>
                    <a:pt x="99545" y="132354"/>
                    <a:pt x="82612" y="146112"/>
                  </a:cubicBezTo>
                  <a:cubicBezTo>
                    <a:pt x="65679" y="159870"/>
                    <a:pt x="97429" y="161458"/>
                    <a:pt x="92137" y="177862"/>
                  </a:cubicBezTo>
                  <a:cubicBezTo>
                    <a:pt x="86845" y="194266"/>
                    <a:pt x="56154" y="247712"/>
                    <a:pt x="50862" y="244537"/>
                  </a:cubicBezTo>
                  <a:cubicBezTo>
                    <a:pt x="45570" y="241362"/>
                    <a:pt x="48216" y="187387"/>
                    <a:pt x="60387" y="158812"/>
                  </a:cubicBezTo>
                  <a:cubicBezTo>
                    <a:pt x="72558" y="130237"/>
                    <a:pt x="73087" y="99545"/>
                    <a:pt x="123887" y="73087"/>
                  </a:cubicBezTo>
                  <a:cubicBezTo>
                    <a:pt x="174687" y="46629"/>
                    <a:pt x="362541" y="2179"/>
                    <a:pt x="365187" y="62"/>
                  </a:cubicBezTo>
                  <a:cubicBezTo>
                    <a:pt x="367833" y="-2055"/>
                    <a:pt x="198499" y="50333"/>
                    <a:pt x="139762" y="60387"/>
                  </a:cubicBezTo>
                  <a:cubicBezTo>
                    <a:pt x="81025" y="70441"/>
                    <a:pt x="3237" y="50862"/>
                    <a:pt x="62" y="540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 270">
              <a:extLst>
                <a:ext uri="{FF2B5EF4-FFF2-40B4-BE49-F238E27FC236}">
                  <a16:creationId xmlns:a16="http://schemas.microsoft.com/office/drawing/2014/main" id="{BB795DA4-FAA2-8CF7-792C-DCF7BBD95E83}"/>
                </a:ext>
              </a:extLst>
            </p:cNvPr>
            <p:cNvSpPr/>
            <p:nvPr/>
          </p:nvSpPr>
          <p:spPr>
            <a:xfrm>
              <a:off x="1802378" y="7654766"/>
              <a:ext cx="267751" cy="321501"/>
            </a:xfrm>
            <a:custGeom>
              <a:avLst/>
              <a:gdLst>
                <a:gd name="connsiteX0" fmla="*/ 267722 w 267751"/>
                <a:gd name="connsiteY0" fmla="*/ 159 h 321501"/>
                <a:gd name="connsiteX1" fmla="*/ 51822 w 267751"/>
                <a:gd name="connsiteY1" fmla="*/ 197009 h 321501"/>
                <a:gd name="connsiteX2" fmla="*/ 1022 w 267751"/>
                <a:gd name="connsiteY2" fmla="*/ 320834 h 321501"/>
                <a:gd name="connsiteX3" fmla="*/ 26422 w 267751"/>
                <a:gd name="connsiteY3" fmla="*/ 238284 h 321501"/>
                <a:gd name="connsiteX4" fmla="*/ 124847 w 267751"/>
                <a:gd name="connsiteY4" fmla="*/ 70009 h 321501"/>
                <a:gd name="connsiteX5" fmla="*/ 35947 w 267751"/>
                <a:gd name="connsiteY5" fmla="*/ 162084 h 321501"/>
                <a:gd name="connsiteX6" fmla="*/ 267722 w 267751"/>
                <a:gd name="connsiteY6" fmla="*/ 159 h 32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51" h="321501">
                  <a:moveTo>
                    <a:pt x="267722" y="159"/>
                  </a:moveTo>
                  <a:cubicBezTo>
                    <a:pt x="270368" y="5980"/>
                    <a:pt x="96272" y="143563"/>
                    <a:pt x="51822" y="197009"/>
                  </a:cubicBezTo>
                  <a:cubicBezTo>
                    <a:pt x="7372" y="250455"/>
                    <a:pt x="5255" y="313955"/>
                    <a:pt x="1022" y="320834"/>
                  </a:cubicBezTo>
                  <a:cubicBezTo>
                    <a:pt x="-3211" y="327713"/>
                    <a:pt x="5784" y="280088"/>
                    <a:pt x="26422" y="238284"/>
                  </a:cubicBezTo>
                  <a:cubicBezTo>
                    <a:pt x="47059" y="196480"/>
                    <a:pt x="123260" y="82709"/>
                    <a:pt x="124847" y="70009"/>
                  </a:cubicBezTo>
                  <a:cubicBezTo>
                    <a:pt x="126434" y="57309"/>
                    <a:pt x="16897" y="174255"/>
                    <a:pt x="35947" y="162084"/>
                  </a:cubicBezTo>
                  <a:cubicBezTo>
                    <a:pt x="54997" y="149913"/>
                    <a:pt x="265076" y="-5662"/>
                    <a:pt x="267722" y="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 271">
              <a:extLst>
                <a:ext uri="{FF2B5EF4-FFF2-40B4-BE49-F238E27FC236}">
                  <a16:creationId xmlns:a16="http://schemas.microsoft.com/office/drawing/2014/main" id="{4C701402-099E-FB0A-01CE-2242A165313D}"/>
                </a:ext>
              </a:extLst>
            </p:cNvPr>
            <p:cNvSpPr/>
            <p:nvPr/>
          </p:nvSpPr>
          <p:spPr>
            <a:xfrm>
              <a:off x="1786252" y="7856838"/>
              <a:ext cx="77567" cy="144325"/>
            </a:xfrm>
            <a:custGeom>
              <a:avLst/>
              <a:gdLst>
                <a:gd name="connsiteX0" fmla="*/ 77473 w 77567"/>
                <a:gd name="connsiteY0" fmla="*/ 1287 h 144325"/>
                <a:gd name="connsiteX1" fmla="*/ 33023 w 77567"/>
                <a:gd name="connsiteY1" fmla="*/ 64787 h 144325"/>
                <a:gd name="connsiteX2" fmla="*/ 1273 w 77567"/>
                <a:gd name="connsiteY2" fmla="*/ 144162 h 144325"/>
                <a:gd name="connsiteX3" fmla="*/ 7623 w 77567"/>
                <a:gd name="connsiteY3" fmla="*/ 83837 h 144325"/>
                <a:gd name="connsiteX4" fmla="*/ 20323 w 77567"/>
                <a:gd name="connsiteY4" fmla="*/ 26687 h 144325"/>
                <a:gd name="connsiteX5" fmla="*/ 77473 w 77567"/>
                <a:gd name="connsiteY5" fmla="*/ 1287 h 14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67" h="144325">
                  <a:moveTo>
                    <a:pt x="77473" y="1287"/>
                  </a:moveTo>
                  <a:cubicBezTo>
                    <a:pt x="79590" y="7637"/>
                    <a:pt x="45723" y="40975"/>
                    <a:pt x="33023" y="64787"/>
                  </a:cubicBezTo>
                  <a:cubicBezTo>
                    <a:pt x="20323" y="88600"/>
                    <a:pt x="5506" y="140987"/>
                    <a:pt x="1273" y="144162"/>
                  </a:cubicBezTo>
                  <a:cubicBezTo>
                    <a:pt x="-2960" y="147337"/>
                    <a:pt x="4448" y="103416"/>
                    <a:pt x="7623" y="83837"/>
                  </a:cubicBezTo>
                  <a:cubicBezTo>
                    <a:pt x="10798" y="64258"/>
                    <a:pt x="11856" y="39916"/>
                    <a:pt x="20323" y="26687"/>
                  </a:cubicBezTo>
                  <a:cubicBezTo>
                    <a:pt x="28790" y="13458"/>
                    <a:pt x="75356" y="-5063"/>
                    <a:pt x="77473" y="1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 272">
              <a:extLst>
                <a:ext uri="{FF2B5EF4-FFF2-40B4-BE49-F238E27FC236}">
                  <a16:creationId xmlns:a16="http://schemas.microsoft.com/office/drawing/2014/main" id="{24BCD358-5243-CF12-C29D-44258AA41439}"/>
                </a:ext>
              </a:extLst>
            </p:cNvPr>
            <p:cNvSpPr/>
            <p:nvPr/>
          </p:nvSpPr>
          <p:spPr>
            <a:xfrm>
              <a:off x="1812505" y="7854865"/>
              <a:ext cx="89611" cy="188521"/>
            </a:xfrm>
            <a:custGeom>
              <a:avLst/>
              <a:gdLst>
                <a:gd name="connsiteX0" fmla="*/ 89320 w 89611"/>
                <a:gd name="connsiteY0" fmla="*/ 85 h 188521"/>
                <a:gd name="connsiteX1" fmla="*/ 28995 w 89611"/>
                <a:gd name="connsiteY1" fmla="*/ 76285 h 188521"/>
                <a:gd name="connsiteX2" fmla="*/ 28995 w 89611"/>
                <a:gd name="connsiteY2" fmla="*/ 117560 h 188521"/>
                <a:gd name="connsiteX3" fmla="*/ 54395 w 89611"/>
                <a:gd name="connsiteY3" fmla="*/ 187410 h 188521"/>
                <a:gd name="connsiteX4" fmla="*/ 41695 w 89611"/>
                <a:gd name="connsiteY4" fmla="*/ 155660 h 188521"/>
                <a:gd name="connsiteX5" fmla="*/ 420 w 89611"/>
                <a:gd name="connsiteY5" fmla="*/ 92160 h 188521"/>
                <a:gd name="connsiteX6" fmla="*/ 89320 w 89611"/>
                <a:gd name="connsiteY6" fmla="*/ 85 h 18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11" h="188521">
                  <a:moveTo>
                    <a:pt x="89320" y="85"/>
                  </a:moveTo>
                  <a:cubicBezTo>
                    <a:pt x="94082" y="-2561"/>
                    <a:pt x="39049" y="56706"/>
                    <a:pt x="28995" y="76285"/>
                  </a:cubicBezTo>
                  <a:cubicBezTo>
                    <a:pt x="18941" y="95864"/>
                    <a:pt x="24762" y="99039"/>
                    <a:pt x="28995" y="117560"/>
                  </a:cubicBezTo>
                  <a:cubicBezTo>
                    <a:pt x="33228" y="136081"/>
                    <a:pt x="52278" y="181060"/>
                    <a:pt x="54395" y="187410"/>
                  </a:cubicBezTo>
                  <a:cubicBezTo>
                    <a:pt x="56512" y="193760"/>
                    <a:pt x="50691" y="171535"/>
                    <a:pt x="41695" y="155660"/>
                  </a:cubicBezTo>
                  <a:cubicBezTo>
                    <a:pt x="32699" y="139785"/>
                    <a:pt x="-4342" y="118089"/>
                    <a:pt x="420" y="92160"/>
                  </a:cubicBezTo>
                  <a:cubicBezTo>
                    <a:pt x="5182" y="66231"/>
                    <a:pt x="84558" y="2731"/>
                    <a:pt x="89320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 273">
              <a:extLst>
                <a:ext uri="{FF2B5EF4-FFF2-40B4-BE49-F238E27FC236}">
                  <a16:creationId xmlns:a16="http://schemas.microsoft.com/office/drawing/2014/main" id="{07997361-F3C6-CDA8-52BB-D3D4510FB665}"/>
                </a:ext>
              </a:extLst>
            </p:cNvPr>
            <p:cNvSpPr/>
            <p:nvPr/>
          </p:nvSpPr>
          <p:spPr>
            <a:xfrm>
              <a:off x="1860162" y="7886119"/>
              <a:ext cx="166865" cy="174813"/>
            </a:xfrm>
            <a:custGeom>
              <a:avLst/>
              <a:gdLst>
                <a:gd name="connsiteX0" fmla="*/ 165488 w 166865"/>
                <a:gd name="connsiteY0" fmla="*/ 581 h 174813"/>
                <a:gd name="connsiteX1" fmla="*/ 111513 w 166865"/>
                <a:gd name="connsiteY1" fmla="*/ 60906 h 174813"/>
                <a:gd name="connsiteX2" fmla="*/ 9913 w 166865"/>
                <a:gd name="connsiteY2" fmla="*/ 162506 h 174813"/>
                <a:gd name="connsiteX3" fmla="*/ 6738 w 166865"/>
                <a:gd name="connsiteY3" fmla="*/ 168856 h 174813"/>
                <a:gd name="connsiteX4" fmla="*/ 35313 w 166865"/>
                <a:gd name="connsiteY4" fmla="*/ 124406 h 174813"/>
                <a:gd name="connsiteX5" fmla="*/ 57538 w 166865"/>
                <a:gd name="connsiteY5" fmla="*/ 95831 h 174813"/>
                <a:gd name="connsiteX6" fmla="*/ 165488 w 166865"/>
                <a:gd name="connsiteY6" fmla="*/ 581 h 17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865" h="174813">
                  <a:moveTo>
                    <a:pt x="165488" y="581"/>
                  </a:moveTo>
                  <a:cubicBezTo>
                    <a:pt x="174484" y="-5240"/>
                    <a:pt x="137442" y="33919"/>
                    <a:pt x="111513" y="60906"/>
                  </a:cubicBezTo>
                  <a:cubicBezTo>
                    <a:pt x="85584" y="87893"/>
                    <a:pt x="9913" y="162506"/>
                    <a:pt x="9913" y="162506"/>
                  </a:cubicBezTo>
                  <a:cubicBezTo>
                    <a:pt x="-7549" y="180498"/>
                    <a:pt x="2505" y="175206"/>
                    <a:pt x="6738" y="168856"/>
                  </a:cubicBezTo>
                  <a:cubicBezTo>
                    <a:pt x="10971" y="162506"/>
                    <a:pt x="26846" y="136577"/>
                    <a:pt x="35313" y="124406"/>
                  </a:cubicBezTo>
                  <a:cubicBezTo>
                    <a:pt x="43780" y="112235"/>
                    <a:pt x="39546" y="112235"/>
                    <a:pt x="57538" y="95831"/>
                  </a:cubicBezTo>
                  <a:cubicBezTo>
                    <a:pt x="75530" y="79427"/>
                    <a:pt x="156492" y="6402"/>
                    <a:pt x="165488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 274">
              <a:extLst>
                <a:ext uri="{FF2B5EF4-FFF2-40B4-BE49-F238E27FC236}">
                  <a16:creationId xmlns:a16="http://schemas.microsoft.com/office/drawing/2014/main" id="{6A7D0FB0-0BBB-A0BF-04C1-8D48466CC5E9}"/>
                </a:ext>
              </a:extLst>
            </p:cNvPr>
            <p:cNvSpPr/>
            <p:nvPr/>
          </p:nvSpPr>
          <p:spPr>
            <a:xfrm>
              <a:off x="1785628" y="7908737"/>
              <a:ext cx="99408" cy="137221"/>
            </a:xfrm>
            <a:custGeom>
              <a:avLst/>
              <a:gdLst>
                <a:gd name="connsiteX0" fmla="*/ 30472 w 99408"/>
                <a:gd name="connsiteY0" fmla="*/ 188 h 137221"/>
                <a:gd name="connsiteX1" fmla="*/ 14597 w 99408"/>
                <a:gd name="connsiteY1" fmla="*/ 63688 h 137221"/>
                <a:gd name="connsiteX2" fmla="*/ 27297 w 99408"/>
                <a:gd name="connsiteY2" fmla="*/ 92263 h 137221"/>
                <a:gd name="connsiteX3" fmla="*/ 97147 w 99408"/>
                <a:gd name="connsiteY3" fmla="*/ 136713 h 137221"/>
                <a:gd name="connsiteX4" fmla="*/ 74922 w 99408"/>
                <a:gd name="connsiteY4" fmla="*/ 114488 h 137221"/>
                <a:gd name="connsiteX5" fmla="*/ 1897 w 99408"/>
                <a:gd name="connsiteY5" fmla="*/ 85913 h 137221"/>
                <a:gd name="connsiteX6" fmla="*/ 30472 w 99408"/>
                <a:gd name="connsiteY6" fmla="*/ 188 h 1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408" h="137221">
                  <a:moveTo>
                    <a:pt x="30472" y="188"/>
                  </a:moveTo>
                  <a:cubicBezTo>
                    <a:pt x="32589" y="-3516"/>
                    <a:pt x="15126" y="48342"/>
                    <a:pt x="14597" y="63688"/>
                  </a:cubicBezTo>
                  <a:cubicBezTo>
                    <a:pt x="14068" y="79034"/>
                    <a:pt x="13539" y="80092"/>
                    <a:pt x="27297" y="92263"/>
                  </a:cubicBezTo>
                  <a:cubicBezTo>
                    <a:pt x="41055" y="104434"/>
                    <a:pt x="97147" y="136713"/>
                    <a:pt x="97147" y="136713"/>
                  </a:cubicBezTo>
                  <a:cubicBezTo>
                    <a:pt x="105084" y="140417"/>
                    <a:pt x="90797" y="122955"/>
                    <a:pt x="74922" y="114488"/>
                  </a:cubicBezTo>
                  <a:cubicBezTo>
                    <a:pt x="59047" y="106021"/>
                    <a:pt x="12480" y="101259"/>
                    <a:pt x="1897" y="85913"/>
                  </a:cubicBezTo>
                  <a:cubicBezTo>
                    <a:pt x="-8686" y="70567"/>
                    <a:pt x="28355" y="3892"/>
                    <a:pt x="30472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 275">
              <a:extLst>
                <a:ext uri="{FF2B5EF4-FFF2-40B4-BE49-F238E27FC236}">
                  <a16:creationId xmlns:a16="http://schemas.microsoft.com/office/drawing/2014/main" id="{3962337C-7383-8547-1B31-0BEBD432CE01}"/>
                </a:ext>
              </a:extLst>
            </p:cNvPr>
            <p:cNvSpPr/>
            <p:nvPr/>
          </p:nvSpPr>
          <p:spPr>
            <a:xfrm>
              <a:off x="1933174" y="7772040"/>
              <a:ext cx="95701" cy="178747"/>
            </a:xfrm>
            <a:custGeom>
              <a:avLst/>
              <a:gdLst>
                <a:gd name="connsiteX0" fmla="*/ 67076 w 95701"/>
                <a:gd name="connsiteY0" fmla="*/ 360 h 178747"/>
                <a:gd name="connsiteX1" fmla="*/ 401 w 95701"/>
                <a:gd name="connsiteY1" fmla="*/ 98785 h 178747"/>
                <a:gd name="connsiteX2" fmla="*/ 44851 w 95701"/>
                <a:gd name="connsiteY2" fmla="*/ 149585 h 178747"/>
                <a:gd name="connsiteX3" fmla="*/ 95651 w 95701"/>
                <a:gd name="connsiteY3" fmla="*/ 178160 h 178747"/>
                <a:gd name="connsiteX4" fmla="*/ 35326 w 95701"/>
                <a:gd name="connsiteY4" fmla="*/ 124185 h 178747"/>
                <a:gd name="connsiteX5" fmla="*/ 401 w 95701"/>
                <a:gd name="connsiteY5" fmla="*/ 67035 h 178747"/>
                <a:gd name="connsiteX6" fmla="*/ 67076 w 95701"/>
                <a:gd name="connsiteY6" fmla="*/ 360 h 17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701" h="178747">
                  <a:moveTo>
                    <a:pt x="67076" y="360"/>
                  </a:moveTo>
                  <a:cubicBezTo>
                    <a:pt x="67076" y="5652"/>
                    <a:pt x="4105" y="73914"/>
                    <a:pt x="401" y="98785"/>
                  </a:cubicBezTo>
                  <a:cubicBezTo>
                    <a:pt x="-3303" y="123656"/>
                    <a:pt x="28976" y="136356"/>
                    <a:pt x="44851" y="149585"/>
                  </a:cubicBezTo>
                  <a:cubicBezTo>
                    <a:pt x="60726" y="162814"/>
                    <a:pt x="97238" y="182393"/>
                    <a:pt x="95651" y="178160"/>
                  </a:cubicBezTo>
                  <a:cubicBezTo>
                    <a:pt x="94064" y="173927"/>
                    <a:pt x="51201" y="142706"/>
                    <a:pt x="35326" y="124185"/>
                  </a:cubicBezTo>
                  <a:cubicBezTo>
                    <a:pt x="19451" y="105664"/>
                    <a:pt x="-3303" y="84497"/>
                    <a:pt x="401" y="67035"/>
                  </a:cubicBezTo>
                  <a:cubicBezTo>
                    <a:pt x="4105" y="49573"/>
                    <a:pt x="67076" y="-4932"/>
                    <a:pt x="67076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 276">
              <a:extLst>
                <a:ext uri="{FF2B5EF4-FFF2-40B4-BE49-F238E27FC236}">
                  <a16:creationId xmlns:a16="http://schemas.microsoft.com/office/drawing/2014/main" id="{D2D5F261-BB31-B8ED-F369-477F03818F3B}"/>
                </a:ext>
              </a:extLst>
            </p:cNvPr>
            <p:cNvSpPr/>
            <p:nvPr/>
          </p:nvSpPr>
          <p:spPr>
            <a:xfrm>
              <a:off x="1874169" y="7712291"/>
              <a:ext cx="168834" cy="162685"/>
            </a:xfrm>
            <a:custGeom>
              <a:avLst/>
              <a:gdLst>
                <a:gd name="connsiteX0" fmla="*/ 167356 w 168834"/>
                <a:gd name="connsiteY0" fmla="*/ 2959 h 162685"/>
                <a:gd name="connsiteX1" fmla="*/ 2256 w 168834"/>
                <a:gd name="connsiteY1" fmla="*/ 161709 h 162685"/>
                <a:gd name="connsiteX2" fmla="*/ 78456 w 168834"/>
                <a:gd name="connsiteY2" fmla="*/ 66459 h 162685"/>
                <a:gd name="connsiteX3" fmla="*/ 167356 w 168834"/>
                <a:gd name="connsiteY3" fmla="*/ 2959 h 162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34" h="162685">
                  <a:moveTo>
                    <a:pt x="167356" y="2959"/>
                  </a:moveTo>
                  <a:cubicBezTo>
                    <a:pt x="154656" y="18834"/>
                    <a:pt x="17073" y="151126"/>
                    <a:pt x="2256" y="161709"/>
                  </a:cubicBezTo>
                  <a:cubicBezTo>
                    <a:pt x="-12561" y="172292"/>
                    <a:pt x="49352" y="93976"/>
                    <a:pt x="78456" y="66459"/>
                  </a:cubicBezTo>
                  <a:cubicBezTo>
                    <a:pt x="107560" y="38942"/>
                    <a:pt x="180056" y="-12916"/>
                    <a:pt x="167356" y="29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 277">
              <a:extLst>
                <a:ext uri="{FF2B5EF4-FFF2-40B4-BE49-F238E27FC236}">
                  <a16:creationId xmlns:a16="http://schemas.microsoft.com/office/drawing/2014/main" id="{CDD9CA57-C1F1-A365-BD4F-9053734E13C3}"/>
                </a:ext>
              </a:extLst>
            </p:cNvPr>
            <p:cNvSpPr/>
            <p:nvPr/>
          </p:nvSpPr>
          <p:spPr>
            <a:xfrm>
              <a:off x="1895678" y="7777277"/>
              <a:ext cx="483648" cy="278578"/>
            </a:xfrm>
            <a:custGeom>
              <a:avLst/>
              <a:gdLst>
                <a:gd name="connsiteX0" fmla="*/ 482397 w 483648"/>
                <a:gd name="connsiteY0" fmla="*/ 4648 h 278578"/>
                <a:gd name="connsiteX1" fmla="*/ 345872 w 483648"/>
                <a:gd name="connsiteY1" fmla="*/ 14173 h 278578"/>
                <a:gd name="connsiteX2" fmla="*/ 190297 w 483648"/>
                <a:gd name="connsiteY2" fmla="*/ 131648 h 278578"/>
                <a:gd name="connsiteX3" fmla="*/ 212522 w 483648"/>
                <a:gd name="connsiteY3" fmla="*/ 103073 h 278578"/>
                <a:gd name="connsiteX4" fmla="*/ 117272 w 483648"/>
                <a:gd name="connsiteY4" fmla="*/ 172923 h 278578"/>
                <a:gd name="connsiteX5" fmla="*/ 72822 w 483648"/>
                <a:gd name="connsiteY5" fmla="*/ 217373 h 278578"/>
                <a:gd name="connsiteX6" fmla="*/ 2972 w 483648"/>
                <a:gd name="connsiteY6" fmla="*/ 274523 h 278578"/>
                <a:gd name="connsiteX7" fmla="*/ 180772 w 483648"/>
                <a:gd name="connsiteY7" fmla="*/ 96723 h 278578"/>
                <a:gd name="connsiteX8" fmla="*/ 399847 w 483648"/>
                <a:gd name="connsiteY8" fmla="*/ 7823 h 278578"/>
                <a:gd name="connsiteX9" fmla="*/ 482397 w 483648"/>
                <a:gd name="connsiteY9" fmla="*/ 4648 h 27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3648" h="278578">
                  <a:moveTo>
                    <a:pt x="482397" y="4648"/>
                  </a:moveTo>
                  <a:cubicBezTo>
                    <a:pt x="473401" y="5706"/>
                    <a:pt x="394555" y="-6994"/>
                    <a:pt x="345872" y="14173"/>
                  </a:cubicBezTo>
                  <a:cubicBezTo>
                    <a:pt x="297189" y="35340"/>
                    <a:pt x="212522" y="116831"/>
                    <a:pt x="190297" y="131648"/>
                  </a:cubicBezTo>
                  <a:cubicBezTo>
                    <a:pt x="168072" y="146465"/>
                    <a:pt x="224693" y="96194"/>
                    <a:pt x="212522" y="103073"/>
                  </a:cubicBezTo>
                  <a:cubicBezTo>
                    <a:pt x="200351" y="109952"/>
                    <a:pt x="140555" y="153873"/>
                    <a:pt x="117272" y="172923"/>
                  </a:cubicBezTo>
                  <a:cubicBezTo>
                    <a:pt x="93989" y="191973"/>
                    <a:pt x="91872" y="200440"/>
                    <a:pt x="72822" y="217373"/>
                  </a:cubicBezTo>
                  <a:cubicBezTo>
                    <a:pt x="53772" y="234306"/>
                    <a:pt x="-15020" y="294631"/>
                    <a:pt x="2972" y="274523"/>
                  </a:cubicBezTo>
                  <a:cubicBezTo>
                    <a:pt x="20964" y="254415"/>
                    <a:pt x="114626" y="141173"/>
                    <a:pt x="180772" y="96723"/>
                  </a:cubicBezTo>
                  <a:cubicBezTo>
                    <a:pt x="246918" y="52273"/>
                    <a:pt x="349047" y="22640"/>
                    <a:pt x="399847" y="7823"/>
                  </a:cubicBezTo>
                  <a:cubicBezTo>
                    <a:pt x="450647" y="-6994"/>
                    <a:pt x="491393" y="3590"/>
                    <a:pt x="482397" y="46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 278">
              <a:extLst>
                <a:ext uri="{FF2B5EF4-FFF2-40B4-BE49-F238E27FC236}">
                  <a16:creationId xmlns:a16="http://schemas.microsoft.com/office/drawing/2014/main" id="{BEFD5FCB-8623-B923-CFE6-FF3900261F84}"/>
                </a:ext>
              </a:extLst>
            </p:cNvPr>
            <p:cNvSpPr/>
            <p:nvPr/>
          </p:nvSpPr>
          <p:spPr>
            <a:xfrm>
              <a:off x="2031824" y="7759638"/>
              <a:ext cx="57361" cy="89034"/>
            </a:xfrm>
            <a:custGeom>
              <a:avLst/>
              <a:gdLst>
                <a:gd name="connsiteX0" fmla="*/ 3351 w 57361"/>
                <a:gd name="connsiteY0" fmla="*/ 62 h 89034"/>
                <a:gd name="connsiteX1" fmla="*/ 38276 w 57361"/>
                <a:gd name="connsiteY1" fmla="*/ 50862 h 89034"/>
                <a:gd name="connsiteX2" fmla="*/ 176 w 57361"/>
                <a:gd name="connsiteY2" fmla="*/ 88962 h 89034"/>
                <a:gd name="connsiteX3" fmla="*/ 57326 w 57361"/>
                <a:gd name="connsiteY3" fmla="*/ 41337 h 89034"/>
                <a:gd name="connsiteX4" fmla="*/ 3351 w 57361"/>
                <a:gd name="connsiteY4" fmla="*/ 62 h 8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61" h="89034">
                  <a:moveTo>
                    <a:pt x="3351" y="62"/>
                  </a:moveTo>
                  <a:cubicBezTo>
                    <a:pt x="176" y="1649"/>
                    <a:pt x="38805" y="36045"/>
                    <a:pt x="38276" y="50862"/>
                  </a:cubicBezTo>
                  <a:cubicBezTo>
                    <a:pt x="37747" y="65679"/>
                    <a:pt x="-2999" y="90549"/>
                    <a:pt x="176" y="88962"/>
                  </a:cubicBezTo>
                  <a:cubicBezTo>
                    <a:pt x="3351" y="87375"/>
                    <a:pt x="55739" y="55095"/>
                    <a:pt x="57326" y="41337"/>
                  </a:cubicBezTo>
                  <a:cubicBezTo>
                    <a:pt x="58913" y="27579"/>
                    <a:pt x="6526" y="-1525"/>
                    <a:pt x="3351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 279">
              <a:extLst>
                <a:ext uri="{FF2B5EF4-FFF2-40B4-BE49-F238E27FC236}">
                  <a16:creationId xmlns:a16="http://schemas.microsoft.com/office/drawing/2014/main" id="{29743B6F-01A0-377D-DD60-AD81817E2992}"/>
                </a:ext>
              </a:extLst>
            </p:cNvPr>
            <p:cNvSpPr/>
            <p:nvPr/>
          </p:nvSpPr>
          <p:spPr>
            <a:xfrm>
              <a:off x="2092152" y="7533817"/>
              <a:ext cx="182643" cy="181615"/>
            </a:xfrm>
            <a:custGeom>
              <a:avLst/>
              <a:gdLst>
                <a:gd name="connsiteX0" fmla="*/ 181148 w 182643"/>
                <a:gd name="connsiteY0" fmla="*/ 458 h 181615"/>
                <a:gd name="connsiteX1" fmla="*/ 95423 w 182643"/>
                <a:gd name="connsiteY1" fmla="*/ 111583 h 181615"/>
                <a:gd name="connsiteX2" fmla="*/ 35098 w 182643"/>
                <a:gd name="connsiteY2" fmla="*/ 159208 h 181615"/>
                <a:gd name="connsiteX3" fmla="*/ 76373 w 182643"/>
                <a:gd name="connsiteY3" fmla="*/ 127458 h 181615"/>
                <a:gd name="connsiteX4" fmla="*/ 173 w 182643"/>
                <a:gd name="connsiteY4" fmla="*/ 181433 h 181615"/>
                <a:gd name="connsiteX5" fmla="*/ 101773 w 182643"/>
                <a:gd name="connsiteY5" fmla="*/ 105233 h 181615"/>
                <a:gd name="connsiteX6" fmla="*/ 146223 w 182643"/>
                <a:gd name="connsiteY6" fmla="*/ 73483 h 181615"/>
                <a:gd name="connsiteX7" fmla="*/ 181148 w 182643"/>
                <a:gd name="connsiteY7" fmla="*/ 458 h 18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643" h="181615">
                  <a:moveTo>
                    <a:pt x="181148" y="458"/>
                  </a:moveTo>
                  <a:cubicBezTo>
                    <a:pt x="172681" y="6808"/>
                    <a:pt x="119765" y="85125"/>
                    <a:pt x="95423" y="111583"/>
                  </a:cubicBezTo>
                  <a:cubicBezTo>
                    <a:pt x="71081" y="138041"/>
                    <a:pt x="38273" y="156562"/>
                    <a:pt x="35098" y="159208"/>
                  </a:cubicBezTo>
                  <a:cubicBezTo>
                    <a:pt x="31923" y="161854"/>
                    <a:pt x="82194" y="123754"/>
                    <a:pt x="76373" y="127458"/>
                  </a:cubicBezTo>
                  <a:cubicBezTo>
                    <a:pt x="70552" y="131162"/>
                    <a:pt x="-4060" y="185137"/>
                    <a:pt x="173" y="181433"/>
                  </a:cubicBezTo>
                  <a:cubicBezTo>
                    <a:pt x="4406" y="177729"/>
                    <a:pt x="77431" y="123225"/>
                    <a:pt x="101773" y="105233"/>
                  </a:cubicBezTo>
                  <a:cubicBezTo>
                    <a:pt x="126115" y="87241"/>
                    <a:pt x="132465" y="91475"/>
                    <a:pt x="146223" y="73483"/>
                  </a:cubicBezTo>
                  <a:cubicBezTo>
                    <a:pt x="159981" y="55491"/>
                    <a:pt x="189615" y="-5892"/>
                    <a:pt x="181148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 280">
              <a:extLst>
                <a:ext uri="{FF2B5EF4-FFF2-40B4-BE49-F238E27FC236}">
                  <a16:creationId xmlns:a16="http://schemas.microsoft.com/office/drawing/2014/main" id="{906165F6-DEE7-E2EF-FFC5-BB7625865EFB}"/>
                </a:ext>
              </a:extLst>
            </p:cNvPr>
            <p:cNvSpPr/>
            <p:nvPr/>
          </p:nvSpPr>
          <p:spPr>
            <a:xfrm>
              <a:off x="2107697" y="7591090"/>
              <a:ext cx="194764" cy="181719"/>
            </a:xfrm>
            <a:custGeom>
              <a:avLst/>
              <a:gdLst>
                <a:gd name="connsiteX0" fmla="*/ 10028 w 194764"/>
                <a:gd name="connsiteY0" fmla="*/ 181310 h 181719"/>
                <a:gd name="connsiteX1" fmla="*/ 143378 w 194764"/>
                <a:gd name="connsiteY1" fmla="*/ 54310 h 181719"/>
                <a:gd name="connsiteX2" fmla="*/ 194178 w 194764"/>
                <a:gd name="connsiteY2" fmla="*/ 335 h 181719"/>
                <a:gd name="connsiteX3" fmla="*/ 114803 w 194764"/>
                <a:gd name="connsiteY3" fmla="*/ 76535 h 181719"/>
                <a:gd name="connsiteX4" fmla="*/ 503 w 194764"/>
                <a:gd name="connsiteY4" fmla="*/ 127335 h 181719"/>
                <a:gd name="connsiteX5" fmla="*/ 70353 w 194764"/>
                <a:gd name="connsiteY5" fmla="*/ 95585 h 181719"/>
                <a:gd name="connsiteX6" fmla="*/ 10028 w 194764"/>
                <a:gd name="connsiteY6" fmla="*/ 181310 h 18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764" h="181719">
                  <a:moveTo>
                    <a:pt x="10028" y="181310"/>
                  </a:moveTo>
                  <a:cubicBezTo>
                    <a:pt x="22199" y="174431"/>
                    <a:pt x="112686" y="84472"/>
                    <a:pt x="143378" y="54310"/>
                  </a:cubicBezTo>
                  <a:cubicBezTo>
                    <a:pt x="174070" y="24148"/>
                    <a:pt x="198940" y="-3369"/>
                    <a:pt x="194178" y="335"/>
                  </a:cubicBezTo>
                  <a:cubicBezTo>
                    <a:pt x="189416" y="4039"/>
                    <a:pt x="147082" y="55368"/>
                    <a:pt x="114803" y="76535"/>
                  </a:cubicBezTo>
                  <a:cubicBezTo>
                    <a:pt x="82524" y="97702"/>
                    <a:pt x="7911" y="124160"/>
                    <a:pt x="503" y="127335"/>
                  </a:cubicBezTo>
                  <a:cubicBezTo>
                    <a:pt x="-6905" y="130510"/>
                    <a:pt x="69824" y="85002"/>
                    <a:pt x="70353" y="95585"/>
                  </a:cubicBezTo>
                  <a:cubicBezTo>
                    <a:pt x="70882" y="106168"/>
                    <a:pt x="-2143" y="188189"/>
                    <a:pt x="10028" y="1813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 281">
              <a:extLst>
                <a:ext uri="{FF2B5EF4-FFF2-40B4-BE49-F238E27FC236}">
                  <a16:creationId xmlns:a16="http://schemas.microsoft.com/office/drawing/2014/main" id="{EE30FC1C-C6B4-594B-5323-4C1CE9832731}"/>
                </a:ext>
              </a:extLst>
            </p:cNvPr>
            <p:cNvSpPr/>
            <p:nvPr/>
          </p:nvSpPr>
          <p:spPr>
            <a:xfrm>
              <a:off x="2241505" y="7261735"/>
              <a:ext cx="540962" cy="329794"/>
            </a:xfrm>
            <a:custGeom>
              <a:avLst/>
              <a:gdLst>
                <a:gd name="connsiteX0" fmla="*/ 533445 w 540962"/>
                <a:gd name="connsiteY0" fmla="*/ 2665 h 329794"/>
                <a:gd name="connsiteX1" fmla="*/ 473120 w 540962"/>
                <a:gd name="connsiteY1" fmla="*/ 85215 h 329794"/>
                <a:gd name="connsiteX2" fmla="*/ 419145 w 540962"/>
                <a:gd name="connsiteY2" fmla="*/ 164590 h 329794"/>
                <a:gd name="connsiteX3" fmla="*/ 241345 w 540962"/>
                <a:gd name="connsiteY3" fmla="*/ 212215 h 329794"/>
                <a:gd name="connsiteX4" fmla="*/ 311195 w 540962"/>
                <a:gd name="connsiteY4" fmla="*/ 209040 h 329794"/>
                <a:gd name="connsiteX5" fmla="*/ 174670 w 540962"/>
                <a:gd name="connsiteY5" fmla="*/ 155065 h 329794"/>
                <a:gd name="connsiteX6" fmla="*/ 260395 w 540962"/>
                <a:gd name="connsiteY6" fmla="*/ 215390 h 329794"/>
                <a:gd name="connsiteX7" fmla="*/ 196895 w 540962"/>
                <a:gd name="connsiteY7" fmla="*/ 243965 h 329794"/>
                <a:gd name="connsiteX8" fmla="*/ 45 w 540962"/>
                <a:gd name="connsiteY8" fmla="*/ 329690 h 329794"/>
                <a:gd name="connsiteX9" fmla="*/ 181020 w 540962"/>
                <a:gd name="connsiteY9" fmla="*/ 224915 h 329794"/>
                <a:gd name="connsiteX10" fmla="*/ 428670 w 540962"/>
                <a:gd name="connsiteY10" fmla="*/ 129665 h 329794"/>
                <a:gd name="connsiteX11" fmla="*/ 288970 w 540962"/>
                <a:gd name="connsiteY11" fmla="*/ 189990 h 329794"/>
                <a:gd name="connsiteX12" fmla="*/ 533445 w 540962"/>
                <a:gd name="connsiteY12" fmla="*/ 2665 h 329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0962" h="329794">
                  <a:moveTo>
                    <a:pt x="533445" y="2665"/>
                  </a:moveTo>
                  <a:cubicBezTo>
                    <a:pt x="564137" y="-14798"/>
                    <a:pt x="492170" y="58228"/>
                    <a:pt x="473120" y="85215"/>
                  </a:cubicBezTo>
                  <a:cubicBezTo>
                    <a:pt x="454070" y="112202"/>
                    <a:pt x="457774" y="143423"/>
                    <a:pt x="419145" y="164590"/>
                  </a:cubicBezTo>
                  <a:cubicBezTo>
                    <a:pt x="380516" y="185757"/>
                    <a:pt x="259337" y="204807"/>
                    <a:pt x="241345" y="212215"/>
                  </a:cubicBezTo>
                  <a:cubicBezTo>
                    <a:pt x="223353" y="219623"/>
                    <a:pt x="322307" y="218565"/>
                    <a:pt x="311195" y="209040"/>
                  </a:cubicBezTo>
                  <a:cubicBezTo>
                    <a:pt x="300082" y="199515"/>
                    <a:pt x="183137" y="154007"/>
                    <a:pt x="174670" y="155065"/>
                  </a:cubicBezTo>
                  <a:cubicBezTo>
                    <a:pt x="166203" y="156123"/>
                    <a:pt x="256691" y="200573"/>
                    <a:pt x="260395" y="215390"/>
                  </a:cubicBezTo>
                  <a:cubicBezTo>
                    <a:pt x="264099" y="230207"/>
                    <a:pt x="196895" y="243965"/>
                    <a:pt x="196895" y="243965"/>
                  </a:cubicBezTo>
                  <a:cubicBezTo>
                    <a:pt x="153503" y="263015"/>
                    <a:pt x="2691" y="332865"/>
                    <a:pt x="45" y="329690"/>
                  </a:cubicBezTo>
                  <a:cubicBezTo>
                    <a:pt x="-2601" y="326515"/>
                    <a:pt x="109583" y="258252"/>
                    <a:pt x="181020" y="224915"/>
                  </a:cubicBezTo>
                  <a:cubicBezTo>
                    <a:pt x="252457" y="191578"/>
                    <a:pt x="410678" y="135486"/>
                    <a:pt x="428670" y="129665"/>
                  </a:cubicBezTo>
                  <a:cubicBezTo>
                    <a:pt x="446662" y="123844"/>
                    <a:pt x="273095" y="206394"/>
                    <a:pt x="288970" y="189990"/>
                  </a:cubicBezTo>
                  <a:cubicBezTo>
                    <a:pt x="304845" y="173586"/>
                    <a:pt x="502753" y="20128"/>
                    <a:pt x="533445" y="2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 282">
              <a:extLst>
                <a:ext uri="{FF2B5EF4-FFF2-40B4-BE49-F238E27FC236}">
                  <a16:creationId xmlns:a16="http://schemas.microsoft.com/office/drawing/2014/main" id="{CC111DD8-3342-D0DF-DA98-265870B01053}"/>
                </a:ext>
              </a:extLst>
            </p:cNvPr>
            <p:cNvSpPr/>
            <p:nvPr/>
          </p:nvSpPr>
          <p:spPr>
            <a:xfrm>
              <a:off x="2105025" y="7648460"/>
              <a:ext cx="207375" cy="178057"/>
            </a:xfrm>
            <a:custGeom>
              <a:avLst/>
              <a:gdLst>
                <a:gd name="connsiteX0" fmla="*/ 136525 w 207375"/>
                <a:gd name="connsiteY0" fmla="*/ 115 h 178057"/>
                <a:gd name="connsiteX1" fmla="*/ 165100 w 207375"/>
                <a:gd name="connsiteY1" fmla="*/ 47740 h 178057"/>
                <a:gd name="connsiteX2" fmla="*/ 133350 w 207375"/>
                <a:gd name="connsiteY2" fmla="*/ 114415 h 178057"/>
                <a:gd name="connsiteX3" fmla="*/ 206375 w 207375"/>
                <a:gd name="connsiteY3" fmla="*/ 63615 h 178057"/>
                <a:gd name="connsiteX4" fmla="*/ 69850 w 207375"/>
                <a:gd name="connsiteY4" fmla="*/ 177915 h 178057"/>
                <a:gd name="connsiteX5" fmla="*/ 152400 w 207375"/>
                <a:gd name="connsiteY5" fmla="*/ 89015 h 178057"/>
                <a:gd name="connsiteX6" fmla="*/ 0 w 207375"/>
                <a:gd name="connsiteY6" fmla="*/ 168390 h 178057"/>
                <a:gd name="connsiteX7" fmla="*/ 152400 w 207375"/>
                <a:gd name="connsiteY7" fmla="*/ 69965 h 178057"/>
                <a:gd name="connsiteX8" fmla="*/ 193675 w 207375"/>
                <a:gd name="connsiteY8" fmla="*/ 35040 h 178057"/>
                <a:gd name="connsiteX9" fmla="*/ 136525 w 207375"/>
                <a:gd name="connsiteY9" fmla="*/ 115 h 17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375" h="178057">
                  <a:moveTo>
                    <a:pt x="136525" y="115"/>
                  </a:moveTo>
                  <a:cubicBezTo>
                    <a:pt x="131763" y="2232"/>
                    <a:pt x="165629" y="28690"/>
                    <a:pt x="165100" y="47740"/>
                  </a:cubicBezTo>
                  <a:cubicBezTo>
                    <a:pt x="164571" y="66790"/>
                    <a:pt x="126471" y="111769"/>
                    <a:pt x="133350" y="114415"/>
                  </a:cubicBezTo>
                  <a:cubicBezTo>
                    <a:pt x="140229" y="117061"/>
                    <a:pt x="216958" y="53032"/>
                    <a:pt x="206375" y="63615"/>
                  </a:cubicBezTo>
                  <a:cubicBezTo>
                    <a:pt x="195792" y="74198"/>
                    <a:pt x="78846" y="173682"/>
                    <a:pt x="69850" y="177915"/>
                  </a:cubicBezTo>
                  <a:cubicBezTo>
                    <a:pt x="60854" y="182148"/>
                    <a:pt x="164042" y="90602"/>
                    <a:pt x="152400" y="89015"/>
                  </a:cubicBezTo>
                  <a:cubicBezTo>
                    <a:pt x="140758" y="87428"/>
                    <a:pt x="0" y="171565"/>
                    <a:pt x="0" y="168390"/>
                  </a:cubicBezTo>
                  <a:cubicBezTo>
                    <a:pt x="0" y="165215"/>
                    <a:pt x="120121" y="92190"/>
                    <a:pt x="152400" y="69965"/>
                  </a:cubicBezTo>
                  <a:cubicBezTo>
                    <a:pt x="184679" y="47740"/>
                    <a:pt x="193146" y="44565"/>
                    <a:pt x="193675" y="35040"/>
                  </a:cubicBezTo>
                  <a:cubicBezTo>
                    <a:pt x="194204" y="25515"/>
                    <a:pt x="141287" y="-2002"/>
                    <a:pt x="136525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 283">
              <a:extLst>
                <a:ext uri="{FF2B5EF4-FFF2-40B4-BE49-F238E27FC236}">
                  <a16:creationId xmlns:a16="http://schemas.microsoft.com/office/drawing/2014/main" id="{2E617BD6-206C-9B76-0B3B-4F0A4C0C6B41}"/>
                </a:ext>
              </a:extLst>
            </p:cNvPr>
            <p:cNvSpPr/>
            <p:nvPr/>
          </p:nvSpPr>
          <p:spPr>
            <a:xfrm>
              <a:off x="1849730" y="7823146"/>
              <a:ext cx="99918" cy="191865"/>
            </a:xfrm>
            <a:custGeom>
              <a:avLst/>
              <a:gdLst>
                <a:gd name="connsiteX0" fmla="*/ 52095 w 99918"/>
                <a:gd name="connsiteY0" fmla="*/ 54 h 191865"/>
                <a:gd name="connsiteX1" fmla="*/ 58445 w 99918"/>
                <a:gd name="connsiteY1" fmla="*/ 82604 h 191865"/>
                <a:gd name="connsiteX2" fmla="*/ 10820 w 99918"/>
                <a:gd name="connsiteY2" fmla="*/ 108004 h 191865"/>
                <a:gd name="connsiteX3" fmla="*/ 26695 w 99918"/>
                <a:gd name="connsiteY3" fmla="*/ 190554 h 191865"/>
                <a:gd name="connsiteX4" fmla="*/ 7645 w 99918"/>
                <a:gd name="connsiteY4" fmla="*/ 155629 h 191865"/>
                <a:gd name="connsiteX5" fmla="*/ 4470 w 99918"/>
                <a:gd name="connsiteY5" fmla="*/ 114354 h 191865"/>
                <a:gd name="connsiteX6" fmla="*/ 67970 w 99918"/>
                <a:gd name="connsiteY6" fmla="*/ 95304 h 191865"/>
                <a:gd name="connsiteX7" fmla="*/ 99720 w 99918"/>
                <a:gd name="connsiteY7" fmla="*/ 95304 h 191865"/>
                <a:gd name="connsiteX8" fmla="*/ 80670 w 99918"/>
                <a:gd name="connsiteY8" fmla="*/ 69904 h 191865"/>
                <a:gd name="connsiteX9" fmla="*/ 52095 w 99918"/>
                <a:gd name="connsiteY9" fmla="*/ 54 h 19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918" h="191865">
                  <a:moveTo>
                    <a:pt x="52095" y="54"/>
                  </a:moveTo>
                  <a:cubicBezTo>
                    <a:pt x="48391" y="2171"/>
                    <a:pt x="65324" y="64612"/>
                    <a:pt x="58445" y="82604"/>
                  </a:cubicBezTo>
                  <a:cubicBezTo>
                    <a:pt x="51566" y="100596"/>
                    <a:pt x="16112" y="90012"/>
                    <a:pt x="10820" y="108004"/>
                  </a:cubicBezTo>
                  <a:cubicBezTo>
                    <a:pt x="5528" y="125996"/>
                    <a:pt x="27224" y="182617"/>
                    <a:pt x="26695" y="190554"/>
                  </a:cubicBezTo>
                  <a:cubicBezTo>
                    <a:pt x="26166" y="198492"/>
                    <a:pt x="11349" y="168329"/>
                    <a:pt x="7645" y="155629"/>
                  </a:cubicBezTo>
                  <a:cubicBezTo>
                    <a:pt x="3941" y="142929"/>
                    <a:pt x="-5584" y="124408"/>
                    <a:pt x="4470" y="114354"/>
                  </a:cubicBezTo>
                  <a:cubicBezTo>
                    <a:pt x="14524" y="104300"/>
                    <a:pt x="52095" y="98479"/>
                    <a:pt x="67970" y="95304"/>
                  </a:cubicBezTo>
                  <a:cubicBezTo>
                    <a:pt x="83845" y="92129"/>
                    <a:pt x="97603" y="99537"/>
                    <a:pt x="99720" y="95304"/>
                  </a:cubicBezTo>
                  <a:cubicBezTo>
                    <a:pt x="101837" y="91071"/>
                    <a:pt x="86491" y="82075"/>
                    <a:pt x="80670" y="69904"/>
                  </a:cubicBezTo>
                  <a:cubicBezTo>
                    <a:pt x="74849" y="57733"/>
                    <a:pt x="55799" y="-2063"/>
                    <a:pt x="52095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 284">
              <a:extLst>
                <a:ext uri="{FF2B5EF4-FFF2-40B4-BE49-F238E27FC236}">
                  <a16:creationId xmlns:a16="http://schemas.microsoft.com/office/drawing/2014/main" id="{BD2C4DFA-7352-85F3-E279-6C858E8F622B}"/>
                </a:ext>
              </a:extLst>
            </p:cNvPr>
            <p:cNvSpPr/>
            <p:nvPr/>
          </p:nvSpPr>
          <p:spPr>
            <a:xfrm>
              <a:off x="2216851" y="7586915"/>
              <a:ext cx="726575" cy="267898"/>
            </a:xfrm>
            <a:custGeom>
              <a:avLst/>
              <a:gdLst>
                <a:gd name="connsiteX0" fmla="*/ 265999 w 726575"/>
                <a:gd name="connsiteY0" fmla="*/ 1335 h 267898"/>
                <a:gd name="connsiteX1" fmla="*/ 2474 w 726575"/>
                <a:gd name="connsiteY1" fmla="*/ 264860 h 267898"/>
                <a:gd name="connsiteX2" fmla="*/ 145349 w 726575"/>
                <a:gd name="connsiteY2" fmla="*/ 144210 h 267898"/>
                <a:gd name="connsiteX3" fmla="*/ 335849 w 726575"/>
                <a:gd name="connsiteY3" fmla="*/ 137860 h 267898"/>
                <a:gd name="connsiteX4" fmla="*/ 307274 w 726575"/>
                <a:gd name="connsiteY4" fmla="*/ 115635 h 267898"/>
                <a:gd name="connsiteX5" fmla="*/ 339024 w 726575"/>
                <a:gd name="connsiteY5" fmla="*/ 77535 h 267898"/>
                <a:gd name="connsiteX6" fmla="*/ 408874 w 726575"/>
                <a:gd name="connsiteY6" fmla="*/ 125160 h 267898"/>
                <a:gd name="connsiteX7" fmla="*/ 462849 w 726575"/>
                <a:gd name="connsiteY7" fmla="*/ 109285 h 267898"/>
                <a:gd name="connsiteX8" fmla="*/ 450149 w 726575"/>
                <a:gd name="connsiteY8" fmla="*/ 42610 h 267898"/>
                <a:gd name="connsiteX9" fmla="*/ 519999 w 726575"/>
                <a:gd name="connsiteY9" fmla="*/ 112460 h 267898"/>
                <a:gd name="connsiteX10" fmla="*/ 535874 w 726575"/>
                <a:gd name="connsiteY10" fmla="*/ 77535 h 267898"/>
                <a:gd name="connsiteX11" fmla="*/ 726374 w 726575"/>
                <a:gd name="connsiteY11" fmla="*/ 77535 h 267898"/>
                <a:gd name="connsiteX12" fmla="*/ 564449 w 726575"/>
                <a:gd name="connsiteY12" fmla="*/ 74360 h 267898"/>
                <a:gd name="connsiteX13" fmla="*/ 208849 w 726575"/>
                <a:gd name="connsiteY13" fmla="*/ 137860 h 267898"/>
                <a:gd name="connsiteX14" fmla="*/ 59624 w 726575"/>
                <a:gd name="connsiteY14" fmla="*/ 160085 h 267898"/>
                <a:gd name="connsiteX15" fmla="*/ 265999 w 726575"/>
                <a:gd name="connsiteY15" fmla="*/ 1335 h 26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575" h="267898">
                  <a:moveTo>
                    <a:pt x="265999" y="1335"/>
                  </a:moveTo>
                  <a:cubicBezTo>
                    <a:pt x="256474" y="18798"/>
                    <a:pt x="22582" y="241048"/>
                    <a:pt x="2474" y="264860"/>
                  </a:cubicBezTo>
                  <a:cubicBezTo>
                    <a:pt x="-17634" y="288672"/>
                    <a:pt x="89786" y="165377"/>
                    <a:pt x="145349" y="144210"/>
                  </a:cubicBezTo>
                  <a:cubicBezTo>
                    <a:pt x="200911" y="123043"/>
                    <a:pt x="308862" y="142622"/>
                    <a:pt x="335849" y="137860"/>
                  </a:cubicBezTo>
                  <a:cubicBezTo>
                    <a:pt x="362836" y="133098"/>
                    <a:pt x="306745" y="125689"/>
                    <a:pt x="307274" y="115635"/>
                  </a:cubicBezTo>
                  <a:cubicBezTo>
                    <a:pt x="307803" y="105581"/>
                    <a:pt x="322091" y="75948"/>
                    <a:pt x="339024" y="77535"/>
                  </a:cubicBezTo>
                  <a:cubicBezTo>
                    <a:pt x="355957" y="79123"/>
                    <a:pt x="388237" y="119868"/>
                    <a:pt x="408874" y="125160"/>
                  </a:cubicBezTo>
                  <a:cubicBezTo>
                    <a:pt x="429511" y="130452"/>
                    <a:pt x="455970" y="123043"/>
                    <a:pt x="462849" y="109285"/>
                  </a:cubicBezTo>
                  <a:cubicBezTo>
                    <a:pt x="469728" y="95527"/>
                    <a:pt x="440624" y="42081"/>
                    <a:pt x="450149" y="42610"/>
                  </a:cubicBezTo>
                  <a:cubicBezTo>
                    <a:pt x="459674" y="43139"/>
                    <a:pt x="505712" y="106639"/>
                    <a:pt x="519999" y="112460"/>
                  </a:cubicBezTo>
                  <a:cubicBezTo>
                    <a:pt x="534286" y="118281"/>
                    <a:pt x="501478" y="83356"/>
                    <a:pt x="535874" y="77535"/>
                  </a:cubicBezTo>
                  <a:cubicBezTo>
                    <a:pt x="570270" y="71714"/>
                    <a:pt x="721612" y="78064"/>
                    <a:pt x="726374" y="77535"/>
                  </a:cubicBezTo>
                  <a:cubicBezTo>
                    <a:pt x="731137" y="77006"/>
                    <a:pt x="650703" y="64306"/>
                    <a:pt x="564449" y="74360"/>
                  </a:cubicBezTo>
                  <a:cubicBezTo>
                    <a:pt x="478195" y="84414"/>
                    <a:pt x="292986" y="123573"/>
                    <a:pt x="208849" y="137860"/>
                  </a:cubicBezTo>
                  <a:cubicBezTo>
                    <a:pt x="124712" y="152147"/>
                    <a:pt x="48512" y="177018"/>
                    <a:pt x="59624" y="160085"/>
                  </a:cubicBezTo>
                  <a:cubicBezTo>
                    <a:pt x="70736" y="143152"/>
                    <a:pt x="275524" y="-16128"/>
                    <a:pt x="265999" y="13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 285">
              <a:extLst>
                <a:ext uri="{FF2B5EF4-FFF2-40B4-BE49-F238E27FC236}">
                  <a16:creationId xmlns:a16="http://schemas.microsoft.com/office/drawing/2014/main" id="{7BBC7BDA-00EA-D3A3-A3B4-9CFA78BE8442}"/>
                </a:ext>
              </a:extLst>
            </p:cNvPr>
            <p:cNvSpPr/>
            <p:nvPr/>
          </p:nvSpPr>
          <p:spPr>
            <a:xfrm>
              <a:off x="2253346" y="7263831"/>
              <a:ext cx="585786" cy="362583"/>
            </a:xfrm>
            <a:custGeom>
              <a:avLst/>
              <a:gdLst>
                <a:gd name="connsiteX0" fmla="*/ 585104 w 585786"/>
                <a:gd name="connsiteY0" fmla="*/ 67244 h 362583"/>
                <a:gd name="connsiteX1" fmla="*/ 299354 w 585786"/>
                <a:gd name="connsiteY1" fmla="*/ 248219 h 362583"/>
                <a:gd name="connsiteX2" fmla="*/ 904 w 585786"/>
                <a:gd name="connsiteY2" fmla="*/ 362519 h 362583"/>
                <a:gd name="connsiteX3" fmla="*/ 210454 w 585786"/>
                <a:gd name="connsiteY3" fmla="*/ 264094 h 362583"/>
                <a:gd name="connsiteX4" fmla="*/ 318404 w 585786"/>
                <a:gd name="connsiteY4" fmla="*/ 235519 h 362583"/>
                <a:gd name="connsiteX5" fmla="*/ 229504 w 585786"/>
                <a:gd name="connsiteY5" fmla="*/ 225994 h 362583"/>
                <a:gd name="connsiteX6" fmla="*/ 391429 w 585786"/>
                <a:gd name="connsiteY6" fmla="*/ 197419 h 362583"/>
                <a:gd name="connsiteX7" fmla="*/ 477154 w 585786"/>
                <a:gd name="connsiteY7" fmla="*/ 124394 h 362583"/>
                <a:gd name="connsiteX8" fmla="*/ 569229 w 585786"/>
                <a:gd name="connsiteY8" fmla="*/ 569 h 362583"/>
                <a:gd name="connsiteX9" fmla="*/ 385079 w 585786"/>
                <a:gd name="connsiteY9" fmla="*/ 178369 h 362583"/>
                <a:gd name="connsiteX10" fmla="*/ 585104 w 585786"/>
                <a:gd name="connsiteY10" fmla="*/ 67244 h 36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786" h="362583">
                  <a:moveTo>
                    <a:pt x="585104" y="67244"/>
                  </a:moveTo>
                  <a:cubicBezTo>
                    <a:pt x="570817" y="78886"/>
                    <a:pt x="396721" y="199007"/>
                    <a:pt x="299354" y="248219"/>
                  </a:cubicBezTo>
                  <a:cubicBezTo>
                    <a:pt x="201987" y="297431"/>
                    <a:pt x="15721" y="359873"/>
                    <a:pt x="904" y="362519"/>
                  </a:cubicBezTo>
                  <a:cubicBezTo>
                    <a:pt x="-13913" y="365165"/>
                    <a:pt x="157537" y="285261"/>
                    <a:pt x="210454" y="264094"/>
                  </a:cubicBezTo>
                  <a:cubicBezTo>
                    <a:pt x="263371" y="242927"/>
                    <a:pt x="315229" y="241869"/>
                    <a:pt x="318404" y="235519"/>
                  </a:cubicBezTo>
                  <a:cubicBezTo>
                    <a:pt x="321579" y="229169"/>
                    <a:pt x="217333" y="232344"/>
                    <a:pt x="229504" y="225994"/>
                  </a:cubicBezTo>
                  <a:cubicBezTo>
                    <a:pt x="241675" y="219644"/>
                    <a:pt x="350154" y="214352"/>
                    <a:pt x="391429" y="197419"/>
                  </a:cubicBezTo>
                  <a:cubicBezTo>
                    <a:pt x="432704" y="180486"/>
                    <a:pt x="447521" y="157202"/>
                    <a:pt x="477154" y="124394"/>
                  </a:cubicBezTo>
                  <a:cubicBezTo>
                    <a:pt x="506787" y="91586"/>
                    <a:pt x="584575" y="-8427"/>
                    <a:pt x="569229" y="569"/>
                  </a:cubicBezTo>
                  <a:cubicBezTo>
                    <a:pt x="553883" y="9565"/>
                    <a:pt x="385608" y="165140"/>
                    <a:pt x="385079" y="178369"/>
                  </a:cubicBezTo>
                  <a:cubicBezTo>
                    <a:pt x="384550" y="191598"/>
                    <a:pt x="599391" y="55602"/>
                    <a:pt x="585104" y="67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 286">
              <a:extLst>
                <a:ext uri="{FF2B5EF4-FFF2-40B4-BE49-F238E27FC236}">
                  <a16:creationId xmlns:a16="http://schemas.microsoft.com/office/drawing/2014/main" id="{859BBED2-5BEA-B36A-7BEA-2B91408E941E}"/>
                </a:ext>
              </a:extLst>
            </p:cNvPr>
            <p:cNvSpPr/>
            <p:nvPr/>
          </p:nvSpPr>
          <p:spPr>
            <a:xfrm>
              <a:off x="1659452" y="7968827"/>
              <a:ext cx="153793" cy="283862"/>
            </a:xfrm>
            <a:custGeom>
              <a:avLst/>
              <a:gdLst>
                <a:gd name="connsiteX0" fmla="*/ 153473 w 153793"/>
                <a:gd name="connsiteY0" fmla="*/ 44873 h 283862"/>
                <a:gd name="connsiteX1" fmla="*/ 102673 w 153793"/>
                <a:gd name="connsiteY1" fmla="*/ 108373 h 283862"/>
                <a:gd name="connsiteX2" fmla="*/ 1073 w 153793"/>
                <a:gd name="connsiteY2" fmla="*/ 282998 h 283862"/>
                <a:gd name="connsiteX3" fmla="*/ 51873 w 153793"/>
                <a:gd name="connsiteY3" fmla="*/ 171873 h 283862"/>
                <a:gd name="connsiteX4" fmla="*/ 93148 w 153793"/>
                <a:gd name="connsiteY4" fmla="*/ 89323 h 283862"/>
                <a:gd name="connsiteX5" fmla="*/ 109023 w 153793"/>
                <a:gd name="connsiteY5" fmla="*/ 423 h 283862"/>
                <a:gd name="connsiteX6" fmla="*/ 80448 w 153793"/>
                <a:gd name="connsiteY6" fmla="*/ 127423 h 283862"/>
                <a:gd name="connsiteX7" fmla="*/ 153473 w 153793"/>
                <a:gd name="connsiteY7" fmla="*/ 44873 h 28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793" h="283862">
                  <a:moveTo>
                    <a:pt x="153473" y="44873"/>
                  </a:moveTo>
                  <a:cubicBezTo>
                    <a:pt x="157177" y="41698"/>
                    <a:pt x="128073" y="68686"/>
                    <a:pt x="102673" y="108373"/>
                  </a:cubicBezTo>
                  <a:cubicBezTo>
                    <a:pt x="77273" y="148061"/>
                    <a:pt x="9540" y="272415"/>
                    <a:pt x="1073" y="282998"/>
                  </a:cubicBezTo>
                  <a:cubicBezTo>
                    <a:pt x="-7394" y="293581"/>
                    <a:pt x="36527" y="204152"/>
                    <a:pt x="51873" y="171873"/>
                  </a:cubicBezTo>
                  <a:cubicBezTo>
                    <a:pt x="67219" y="139594"/>
                    <a:pt x="83623" y="117898"/>
                    <a:pt x="93148" y="89323"/>
                  </a:cubicBezTo>
                  <a:cubicBezTo>
                    <a:pt x="102673" y="60748"/>
                    <a:pt x="111140" y="-5927"/>
                    <a:pt x="109023" y="423"/>
                  </a:cubicBezTo>
                  <a:cubicBezTo>
                    <a:pt x="106906" y="6773"/>
                    <a:pt x="79390" y="116311"/>
                    <a:pt x="80448" y="127423"/>
                  </a:cubicBezTo>
                  <a:cubicBezTo>
                    <a:pt x="81506" y="138535"/>
                    <a:pt x="149769" y="48048"/>
                    <a:pt x="153473" y="448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 287">
              <a:extLst>
                <a:ext uri="{FF2B5EF4-FFF2-40B4-BE49-F238E27FC236}">
                  <a16:creationId xmlns:a16="http://schemas.microsoft.com/office/drawing/2014/main" id="{68715488-3DBF-9877-CF3C-AA79CF389DD3}"/>
                </a:ext>
              </a:extLst>
            </p:cNvPr>
            <p:cNvSpPr/>
            <p:nvPr/>
          </p:nvSpPr>
          <p:spPr>
            <a:xfrm>
              <a:off x="1614581" y="7921560"/>
              <a:ext cx="147549" cy="285884"/>
            </a:xfrm>
            <a:custGeom>
              <a:avLst/>
              <a:gdLst>
                <a:gd name="connsiteX0" fmla="*/ 147544 w 147549"/>
                <a:gd name="connsiteY0" fmla="*/ 65 h 285884"/>
                <a:gd name="connsiteX1" fmla="*/ 96744 w 147549"/>
                <a:gd name="connsiteY1" fmla="*/ 88965 h 285884"/>
                <a:gd name="connsiteX2" fmla="*/ 1494 w 147549"/>
                <a:gd name="connsiteY2" fmla="*/ 247715 h 285884"/>
                <a:gd name="connsiteX3" fmla="*/ 36419 w 147549"/>
                <a:gd name="connsiteY3" fmla="*/ 203265 h 285884"/>
                <a:gd name="connsiteX4" fmla="*/ 7844 w 147549"/>
                <a:gd name="connsiteY4" fmla="*/ 285815 h 285884"/>
                <a:gd name="connsiteX5" fmla="*/ 33244 w 147549"/>
                <a:gd name="connsiteY5" fmla="*/ 215965 h 285884"/>
                <a:gd name="connsiteX6" fmla="*/ 90394 w 147549"/>
                <a:gd name="connsiteY6" fmla="*/ 133415 h 285884"/>
                <a:gd name="connsiteX7" fmla="*/ 99919 w 147549"/>
                <a:gd name="connsiteY7" fmla="*/ 101665 h 285884"/>
                <a:gd name="connsiteX8" fmla="*/ 147544 w 147549"/>
                <a:gd name="connsiteY8" fmla="*/ 65 h 28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49" h="285884">
                  <a:moveTo>
                    <a:pt x="147544" y="65"/>
                  </a:moveTo>
                  <a:cubicBezTo>
                    <a:pt x="147015" y="-2052"/>
                    <a:pt x="121086" y="47690"/>
                    <a:pt x="96744" y="88965"/>
                  </a:cubicBezTo>
                  <a:cubicBezTo>
                    <a:pt x="72402" y="130240"/>
                    <a:pt x="11548" y="228665"/>
                    <a:pt x="1494" y="247715"/>
                  </a:cubicBezTo>
                  <a:cubicBezTo>
                    <a:pt x="-8560" y="266765"/>
                    <a:pt x="35361" y="196915"/>
                    <a:pt x="36419" y="203265"/>
                  </a:cubicBezTo>
                  <a:cubicBezTo>
                    <a:pt x="37477" y="209615"/>
                    <a:pt x="8373" y="283698"/>
                    <a:pt x="7844" y="285815"/>
                  </a:cubicBezTo>
                  <a:cubicBezTo>
                    <a:pt x="7315" y="287932"/>
                    <a:pt x="19486" y="241365"/>
                    <a:pt x="33244" y="215965"/>
                  </a:cubicBezTo>
                  <a:cubicBezTo>
                    <a:pt x="47002" y="190565"/>
                    <a:pt x="79282" y="152465"/>
                    <a:pt x="90394" y="133415"/>
                  </a:cubicBezTo>
                  <a:cubicBezTo>
                    <a:pt x="101506" y="114365"/>
                    <a:pt x="91982" y="117540"/>
                    <a:pt x="99919" y="101665"/>
                  </a:cubicBezTo>
                  <a:cubicBezTo>
                    <a:pt x="107856" y="85790"/>
                    <a:pt x="148073" y="2182"/>
                    <a:pt x="14754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 288">
              <a:extLst>
                <a:ext uri="{FF2B5EF4-FFF2-40B4-BE49-F238E27FC236}">
                  <a16:creationId xmlns:a16="http://schemas.microsoft.com/office/drawing/2014/main" id="{3602B938-89CF-AF0A-A2FB-F361E52E89D0}"/>
                </a:ext>
              </a:extLst>
            </p:cNvPr>
            <p:cNvSpPr/>
            <p:nvPr/>
          </p:nvSpPr>
          <p:spPr>
            <a:xfrm>
              <a:off x="1584111" y="8187827"/>
              <a:ext cx="51020" cy="140215"/>
            </a:xfrm>
            <a:custGeom>
              <a:avLst/>
              <a:gdLst>
                <a:gd name="connsiteX0" fmla="*/ 51014 w 51020"/>
                <a:gd name="connsiteY0" fmla="*/ 498 h 140215"/>
                <a:gd name="connsiteX1" fmla="*/ 16089 w 51020"/>
                <a:gd name="connsiteY1" fmla="*/ 83048 h 140215"/>
                <a:gd name="connsiteX2" fmla="*/ 16089 w 51020"/>
                <a:gd name="connsiteY2" fmla="*/ 140198 h 140215"/>
                <a:gd name="connsiteX3" fmla="*/ 28789 w 51020"/>
                <a:gd name="connsiteY3" fmla="*/ 89398 h 140215"/>
                <a:gd name="connsiteX4" fmla="*/ 19264 w 51020"/>
                <a:gd name="connsiteY4" fmla="*/ 117973 h 140215"/>
                <a:gd name="connsiteX5" fmla="*/ 214 w 51020"/>
                <a:gd name="connsiteY5" fmla="*/ 19548 h 140215"/>
                <a:gd name="connsiteX6" fmla="*/ 12914 w 51020"/>
                <a:gd name="connsiteY6" fmla="*/ 124323 h 140215"/>
                <a:gd name="connsiteX7" fmla="*/ 51014 w 51020"/>
                <a:gd name="connsiteY7" fmla="*/ 498 h 14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20" h="140215">
                  <a:moveTo>
                    <a:pt x="51014" y="498"/>
                  </a:moveTo>
                  <a:cubicBezTo>
                    <a:pt x="51543" y="-6381"/>
                    <a:pt x="21910" y="59765"/>
                    <a:pt x="16089" y="83048"/>
                  </a:cubicBezTo>
                  <a:cubicBezTo>
                    <a:pt x="10268" y="106331"/>
                    <a:pt x="13972" y="139140"/>
                    <a:pt x="16089" y="140198"/>
                  </a:cubicBezTo>
                  <a:cubicBezTo>
                    <a:pt x="18206" y="141256"/>
                    <a:pt x="28260" y="93102"/>
                    <a:pt x="28789" y="89398"/>
                  </a:cubicBezTo>
                  <a:cubicBezTo>
                    <a:pt x="29318" y="85694"/>
                    <a:pt x="24026" y="129615"/>
                    <a:pt x="19264" y="117973"/>
                  </a:cubicBezTo>
                  <a:cubicBezTo>
                    <a:pt x="14502" y="106331"/>
                    <a:pt x="1272" y="18490"/>
                    <a:pt x="214" y="19548"/>
                  </a:cubicBezTo>
                  <a:cubicBezTo>
                    <a:pt x="-844" y="20606"/>
                    <a:pt x="1802" y="130144"/>
                    <a:pt x="12914" y="124323"/>
                  </a:cubicBezTo>
                  <a:cubicBezTo>
                    <a:pt x="24026" y="118502"/>
                    <a:pt x="50485" y="7377"/>
                    <a:pt x="51014" y="4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 289">
              <a:extLst>
                <a:ext uri="{FF2B5EF4-FFF2-40B4-BE49-F238E27FC236}">
                  <a16:creationId xmlns:a16="http://schemas.microsoft.com/office/drawing/2014/main" id="{49755E23-2000-3B33-2C02-B21986E4085A}"/>
                </a:ext>
              </a:extLst>
            </p:cNvPr>
            <p:cNvSpPr/>
            <p:nvPr/>
          </p:nvSpPr>
          <p:spPr>
            <a:xfrm>
              <a:off x="1599462" y="8079749"/>
              <a:ext cx="99679" cy="324911"/>
            </a:xfrm>
            <a:custGeom>
              <a:avLst/>
              <a:gdLst>
                <a:gd name="connsiteX0" fmla="*/ 99163 w 99679"/>
                <a:gd name="connsiteY0" fmla="*/ 626 h 324911"/>
                <a:gd name="connsiteX1" fmla="*/ 45188 w 99679"/>
                <a:gd name="connsiteY1" fmla="*/ 140326 h 324911"/>
                <a:gd name="connsiteX2" fmla="*/ 10263 w 99679"/>
                <a:gd name="connsiteY2" fmla="*/ 216526 h 324911"/>
                <a:gd name="connsiteX3" fmla="*/ 738 w 99679"/>
                <a:gd name="connsiteY3" fmla="*/ 270501 h 324911"/>
                <a:gd name="connsiteX4" fmla="*/ 26138 w 99679"/>
                <a:gd name="connsiteY4" fmla="*/ 324476 h 324911"/>
                <a:gd name="connsiteX5" fmla="*/ 16613 w 99679"/>
                <a:gd name="connsiteY5" fmla="*/ 286376 h 324911"/>
                <a:gd name="connsiteX6" fmla="*/ 64238 w 99679"/>
                <a:gd name="connsiteY6" fmla="*/ 133976 h 324911"/>
                <a:gd name="connsiteX7" fmla="*/ 10263 w 99679"/>
                <a:gd name="connsiteY7" fmla="*/ 200651 h 324911"/>
                <a:gd name="connsiteX8" fmla="*/ 99163 w 99679"/>
                <a:gd name="connsiteY8" fmla="*/ 626 h 324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679" h="324911">
                  <a:moveTo>
                    <a:pt x="99163" y="626"/>
                  </a:moveTo>
                  <a:cubicBezTo>
                    <a:pt x="104984" y="-9428"/>
                    <a:pt x="60005" y="104343"/>
                    <a:pt x="45188" y="140326"/>
                  </a:cubicBezTo>
                  <a:cubicBezTo>
                    <a:pt x="30371" y="176309"/>
                    <a:pt x="17671" y="194830"/>
                    <a:pt x="10263" y="216526"/>
                  </a:cubicBezTo>
                  <a:cubicBezTo>
                    <a:pt x="2855" y="238222"/>
                    <a:pt x="-1908" y="252509"/>
                    <a:pt x="738" y="270501"/>
                  </a:cubicBezTo>
                  <a:cubicBezTo>
                    <a:pt x="3384" y="288493"/>
                    <a:pt x="23492" y="321830"/>
                    <a:pt x="26138" y="324476"/>
                  </a:cubicBezTo>
                  <a:cubicBezTo>
                    <a:pt x="28784" y="327122"/>
                    <a:pt x="10263" y="318126"/>
                    <a:pt x="16613" y="286376"/>
                  </a:cubicBezTo>
                  <a:cubicBezTo>
                    <a:pt x="22963" y="254626"/>
                    <a:pt x="65296" y="148263"/>
                    <a:pt x="64238" y="133976"/>
                  </a:cubicBezTo>
                  <a:cubicBezTo>
                    <a:pt x="63180" y="119689"/>
                    <a:pt x="8146" y="219172"/>
                    <a:pt x="10263" y="200651"/>
                  </a:cubicBezTo>
                  <a:cubicBezTo>
                    <a:pt x="12380" y="182130"/>
                    <a:pt x="93342" y="10680"/>
                    <a:pt x="99163" y="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 290">
              <a:extLst>
                <a:ext uri="{FF2B5EF4-FFF2-40B4-BE49-F238E27FC236}">
                  <a16:creationId xmlns:a16="http://schemas.microsoft.com/office/drawing/2014/main" id="{6A16D3B3-1DDC-D7A4-D8E0-0519B98D9067}"/>
                </a:ext>
              </a:extLst>
            </p:cNvPr>
            <p:cNvSpPr/>
            <p:nvPr/>
          </p:nvSpPr>
          <p:spPr>
            <a:xfrm>
              <a:off x="1622332" y="8029575"/>
              <a:ext cx="235043" cy="358863"/>
            </a:xfrm>
            <a:custGeom>
              <a:avLst/>
              <a:gdLst>
                <a:gd name="connsiteX0" fmla="*/ 235043 w 235043"/>
                <a:gd name="connsiteY0" fmla="*/ 0 h 358863"/>
                <a:gd name="connsiteX1" fmla="*/ 108043 w 235043"/>
                <a:gd name="connsiteY1" fmla="*/ 158750 h 358863"/>
                <a:gd name="connsiteX2" fmla="*/ 76293 w 235043"/>
                <a:gd name="connsiteY2" fmla="*/ 257175 h 358863"/>
                <a:gd name="connsiteX3" fmla="*/ 101693 w 235043"/>
                <a:gd name="connsiteY3" fmla="*/ 171450 h 358863"/>
                <a:gd name="connsiteX4" fmla="*/ 79468 w 235043"/>
                <a:gd name="connsiteY4" fmla="*/ 273050 h 358863"/>
                <a:gd name="connsiteX5" fmla="*/ 93 w 235043"/>
                <a:gd name="connsiteY5" fmla="*/ 358775 h 358863"/>
                <a:gd name="connsiteX6" fmla="*/ 63593 w 235043"/>
                <a:gd name="connsiteY6" fmla="*/ 257175 h 358863"/>
                <a:gd name="connsiteX7" fmla="*/ 69943 w 235043"/>
                <a:gd name="connsiteY7" fmla="*/ 149225 h 358863"/>
                <a:gd name="connsiteX8" fmla="*/ 60418 w 235043"/>
                <a:gd name="connsiteY8" fmla="*/ 238125 h 358863"/>
                <a:gd name="connsiteX9" fmla="*/ 123918 w 235043"/>
                <a:gd name="connsiteY9" fmla="*/ 69850 h 358863"/>
                <a:gd name="connsiteX10" fmla="*/ 114393 w 235043"/>
                <a:gd name="connsiteY10" fmla="*/ 76200 h 358863"/>
                <a:gd name="connsiteX11" fmla="*/ 235043 w 235043"/>
                <a:gd name="connsiteY11" fmla="*/ 0 h 35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43" h="358863">
                  <a:moveTo>
                    <a:pt x="235043" y="0"/>
                  </a:moveTo>
                  <a:cubicBezTo>
                    <a:pt x="184772" y="57944"/>
                    <a:pt x="134501" y="115888"/>
                    <a:pt x="108043" y="158750"/>
                  </a:cubicBezTo>
                  <a:cubicBezTo>
                    <a:pt x="81585" y="201612"/>
                    <a:pt x="77351" y="255058"/>
                    <a:pt x="76293" y="257175"/>
                  </a:cubicBezTo>
                  <a:cubicBezTo>
                    <a:pt x="75235" y="259292"/>
                    <a:pt x="101164" y="168804"/>
                    <a:pt x="101693" y="171450"/>
                  </a:cubicBezTo>
                  <a:cubicBezTo>
                    <a:pt x="102222" y="174096"/>
                    <a:pt x="96401" y="241829"/>
                    <a:pt x="79468" y="273050"/>
                  </a:cubicBezTo>
                  <a:cubicBezTo>
                    <a:pt x="62535" y="304271"/>
                    <a:pt x="2739" y="361421"/>
                    <a:pt x="93" y="358775"/>
                  </a:cubicBezTo>
                  <a:cubicBezTo>
                    <a:pt x="-2553" y="356129"/>
                    <a:pt x="51951" y="292100"/>
                    <a:pt x="63593" y="257175"/>
                  </a:cubicBezTo>
                  <a:cubicBezTo>
                    <a:pt x="75235" y="222250"/>
                    <a:pt x="70472" y="152400"/>
                    <a:pt x="69943" y="149225"/>
                  </a:cubicBezTo>
                  <a:cubicBezTo>
                    <a:pt x="69414" y="146050"/>
                    <a:pt x="51422" y="251354"/>
                    <a:pt x="60418" y="238125"/>
                  </a:cubicBezTo>
                  <a:cubicBezTo>
                    <a:pt x="69414" y="224896"/>
                    <a:pt x="114922" y="96837"/>
                    <a:pt x="123918" y="69850"/>
                  </a:cubicBezTo>
                  <a:cubicBezTo>
                    <a:pt x="132914" y="42863"/>
                    <a:pt x="114393" y="76200"/>
                    <a:pt x="114393" y="76200"/>
                  </a:cubicBezTo>
                  <a:lnTo>
                    <a:pt x="235043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 291">
              <a:extLst>
                <a:ext uri="{FF2B5EF4-FFF2-40B4-BE49-F238E27FC236}">
                  <a16:creationId xmlns:a16="http://schemas.microsoft.com/office/drawing/2014/main" id="{E4246835-C8A0-58CA-1162-6FB661A635BB}"/>
                </a:ext>
              </a:extLst>
            </p:cNvPr>
            <p:cNvSpPr/>
            <p:nvPr/>
          </p:nvSpPr>
          <p:spPr>
            <a:xfrm>
              <a:off x="1545584" y="8122164"/>
              <a:ext cx="115535" cy="320241"/>
            </a:xfrm>
            <a:custGeom>
              <a:avLst/>
              <a:gdLst>
                <a:gd name="connsiteX0" fmla="*/ 114941 w 115535"/>
                <a:gd name="connsiteY0" fmla="*/ 2661 h 320241"/>
                <a:gd name="connsiteX1" fmla="*/ 3816 w 115535"/>
                <a:gd name="connsiteY1" fmla="*/ 145536 h 320241"/>
                <a:gd name="connsiteX2" fmla="*/ 26041 w 115535"/>
                <a:gd name="connsiteY2" fmla="*/ 145536 h 320241"/>
                <a:gd name="connsiteX3" fmla="*/ 29216 w 115535"/>
                <a:gd name="connsiteY3" fmla="*/ 231261 h 320241"/>
                <a:gd name="connsiteX4" fmla="*/ 41916 w 115535"/>
                <a:gd name="connsiteY4" fmla="*/ 320161 h 320241"/>
                <a:gd name="connsiteX5" fmla="*/ 35566 w 115535"/>
                <a:gd name="connsiteY5" fmla="*/ 243961 h 320241"/>
                <a:gd name="connsiteX6" fmla="*/ 26041 w 115535"/>
                <a:gd name="connsiteY6" fmla="*/ 91561 h 320241"/>
                <a:gd name="connsiteX7" fmla="*/ 48266 w 115535"/>
                <a:gd name="connsiteY7" fmla="*/ 53461 h 320241"/>
                <a:gd name="connsiteX8" fmla="*/ 114941 w 115535"/>
                <a:gd name="connsiteY8" fmla="*/ 2661 h 320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35" h="320241">
                  <a:moveTo>
                    <a:pt x="114941" y="2661"/>
                  </a:moveTo>
                  <a:cubicBezTo>
                    <a:pt x="107533" y="18007"/>
                    <a:pt x="3816" y="145536"/>
                    <a:pt x="3816" y="145536"/>
                  </a:cubicBezTo>
                  <a:cubicBezTo>
                    <a:pt x="-11001" y="169348"/>
                    <a:pt x="21808" y="131249"/>
                    <a:pt x="26041" y="145536"/>
                  </a:cubicBezTo>
                  <a:cubicBezTo>
                    <a:pt x="30274" y="159823"/>
                    <a:pt x="26570" y="202157"/>
                    <a:pt x="29216" y="231261"/>
                  </a:cubicBezTo>
                  <a:cubicBezTo>
                    <a:pt x="31862" y="260365"/>
                    <a:pt x="40858" y="318044"/>
                    <a:pt x="41916" y="320161"/>
                  </a:cubicBezTo>
                  <a:cubicBezTo>
                    <a:pt x="42974" y="322278"/>
                    <a:pt x="38212" y="282061"/>
                    <a:pt x="35566" y="243961"/>
                  </a:cubicBezTo>
                  <a:cubicBezTo>
                    <a:pt x="32920" y="205861"/>
                    <a:pt x="23924" y="123311"/>
                    <a:pt x="26041" y="91561"/>
                  </a:cubicBezTo>
                  <a:cubicBezTo>
                    <a:pt x="28158" y="59811"/>
                    <a:pt x="38212" y="64044"/>
                    <a:pt x="48266" y="53461"/>
                  </a:cubicBezTo>
                  <a:cubicBezTo>
                    <a:pt x="58320" y="42878"/>
                    <a:pt x="122349" y="-12685"/>
                    <a:pt x="114941" y="2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 292">
              <a:extLst>
                <a:ext uri="{FF2B5EF4-FFF2-40B4-BE49-F238E27FC236}">
                  <a16:creationId xmlns:a16="http://schemas.microsoft.com/office/drawing/2014/main" id="{60E4CDC6-D8A9-9747-AA41-FBB874493C91}"/>
                </a:ext>
              </a:extLst>
            </p:cNvPr>
            <p:cNvSpPr/>
            <p:nvPr/>
          </p:nvSpPr>
          <p:spPr>
            <a:xfrm>
              <a:off x="1570743" y="8194641"/>
              <a:ext cx="55546" cy="226452"/>
            </a:xfrm>
            <a:custGeom>
              <a:avLst/>
              <a:gdLst>
                <a:gd name="connsiteX0" fmla="*/ 19932 w 55546"/>
                <a:gd name="connsiteY0" fmla="*/ 34 h 226452"/>
                <a:gd name="connsiteX1" fmla="*/ 882 w 55546"/>
                <a:gd name="connsiteY1" fmla="*/ 130209 h 226452"/>
                <a:gd name="connsiteX2" fmla="*/ 54857 w 55546"/>
                <a:gd name="connsiteY2" fmla="*/ 225459 h 226452"/>
                <a:gd name="connsiteX3" fmla="*/ 29457 w 55546"/>
                <a:gd name="connsiteY3" fmla="*/ 177834 h 226452"/>
                <a:gd name="connsiteX4" fmla="*/ 882 w 55546"/>
                <a:gd name="connsiteY4" fmla="*/ 142909 h 226452"/>
                <a:gd name="connsiteX5" fmla="*/ 19932 w 55546"/>
                <a:gd name="connsiteY5" fmla="*/ 34 h 22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546" h="226452">
                  <a:moveTo>
                    <a:pt x="19932" y="34"/>
                  </a:moveTo>
                  <a:cubicBezTo>
                    <a:pt x="19932" y="-2083"/>
                    <a:pt x="-4939" y="92638"/>
                    <a:pt x="882" y="130209"/>
                  </a:cubicBezTo>
                  <a:cubicBezTo>
                    <a:pt x="6703" y="167780"/>
                    <a:pt x="50095" y="217522"/>
                    <a:pt x="54857" y="225459"/>
                  </a:cubicBezTo>
                  <a:cubicBezTo>
                    <a:pt x="59620" y="233397"/>
                    <a:pt x="38453" y="191592"/>
                    <a:pt x="29457" y="177834"/>
                  </a:cubicBezTo>
                  <a:cubicBezTo>
                    <a:pt x="20461" y="164076"/>
                    <a:pt x="2999" y="172013"/>
                    <a:pt x="882" y="142909"/>
                  </a:cubicBezTo>
                  <a:cubicBezTo>
                    <a:pt x="-1235" y="113805"/>
                    <a:pt x="19932" y="2151"/>
                    <a:pt x="19932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 293">
              <a:extLst>
                <a:ext uri="{FF2B5EF4-FFF2-40B4-BE49-F238E27FC236}">
                  <a16:creationId xmlns:a16="http://schemas.microsoft.com/office/drawing/2014/main" id="{323BE9DD-26E3-348C-B48C-517A8F067AC8}"/>
                </a:ext>
              </a:extLst>
            </p:cNvPr>
            <p:cNvSpPr/>
            <p:nvPr/>
          </p:nvSpPr>
          <p:spPr>
            <a:xfrm>
              <a:off x="1519179" y="8190970"/>
              <a:ext cx="77468" cy="242060"/>
            </a:xfrm>
            <a:custGeom>
              <a:avLst/>
              <a:gdLst>
                <a:gd name="connsiteX0" fmla="*/ 61971 w 77468"/>
                <a:gd name="connsiteY0" fmla="*/ 530 h 242060"/>
                <a:gd name="connsiteX1" fmla="*/ 46096 w 77468"/>
                <a:gd name="connsiteY1" fmla="*/ 102130 h 242060"/>
                <a:gd name="connsiteX2" fmla="*/ 17521 w 77468"/>
                <a:gd name="connsiteY2" fmla="*/ 156105 h 242060"/>
                <a:gd name="connsiteX3" fmla="*/ 1646 w 77468"/>
                <a:gd name="connsiteY3" fmla="*/ 187855 h 242060"/>
                <a:gd name="connsiteX4" fmla="*/ 1646 w 77468"/>
                <a:gd name="connsiteY4" fmla="*/ 241830 h 242060"/>
                <a:gd name="connsiteX5" fmla="*/ 1646 w 77468"/>
                <a:gd name="connsiteY5" fmla="*/ 203730 h 242060"/>
                <a:gd name="connsiteX6" fmla="*/ 23871 w 77468"/>
                <a:gd name="connsiteY6" fmla="*/ 121180 h 242060"/>
                <a:gd name="connsiteX7" fmla="*/ 74671 w 77468"/>
                <a:gd name="connsiteY7" fmla="*/ 64030 h 242060"/>
                <a:gd name="connsiteX8" fmla="*/ 61971 w 77468"/>
                <a:gd name="connsiteY8" fmla="*/ 530 h 24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468" h="242060">
                  <a:moveTo>
                    <a:pt x="61971" y="530"/>
                  </a:moveTo>
                  <a:cubicBezTo>
                    <a:pt x="57209" y="6880"/>
                    <a:pt x="53504" y="76201"/>
                    <a:pt x="46096" y="102130"/>
                  </a:cubicBezTo>
                  <a:cubicBezTo>
                    <a:pt x="38688" y="128059"/>
                    <a:pt x="24929" y="141818"/>
                    <a:pt x="17521" y="156105"/>
                  </a:cubicBezTo>
                  <a:cubicBezTo>
                    <a:pt x="10113" y="170392"/>
                    <a:pt x="4292" y="173568"/>
                    <a:pt x="1646" y="187855"/>
                  </a:cubicBezTo>
                  <a:cubicBezTo>
                    <a:pt x="-1000" y="202142"/>
                    <a:pt x="1646" y="241830"/>
                    <a:pt x="1646" y="241830"/>
                  </a:cubicBezTo>
                  <a:cubicBezTo>
                    <a:pt x="1646" y="244476"/>
                    <a:pt x="-2058" y="223838"/>
                    <a:pt x="1646" y="203730"/>
                  </a:cubicBezTo>
                  <a:cubicBezTo>
                    <a:pt x="5350" y="183622"/>
                    <a:pt x="11700" y="144463"/>
                    <a:pt x="23871" y="121180"/>
                  </a:cubicBezTo>
                  <a:cubicBezTo>
                    <a:pt x="36042" y="97897"/>
                    <a:pt x="65146" y="81493"/>
                    <a:pt x="74671" y="64030"/>
                  </a:cubicBezTo>
                  <a:cubicBezTo>
                    <a:pt x="84196" y="46568"/>
                    <a:pt x="66733" y="-5820"/>
                    <a:pt x="61971" y="5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 294">
              <a:extLst>
                <a:ext uri="{FF2B5EF4-FFF2-40B4-BE49-F238E27FC236}">
                  <a16:creationId xmlns:a16="http://schemas.microsoft.com/office/drawing/2014/main" id="{F6E173F2-5DC7-F44E-B297-F82C371662FF}"/>
                </a:ext>
              </a:extLst>
            </p:cNvPr>
            <p:cNvSpPr/>
            <p:nvPr/>
          </p:nvSpPr>
          <p:spPr>
            <a:xfrm>
              <a:off x="1463301" y="8203918"/>
              <a:ext cx="96129" cy="261200"/>
            </a:xfrm>
            <a:custGeom>
              <a:avLst/>
              <a:gdLst>
                <a:gd name="connsiteX0" fmla="*/ 35299 w 96129"/>
                <a:gd name="connsiteY0" fmla="*/ 282 h 261200"/>
                <a:gd name="connsiteX1" fmla="*/ 76574 w 96129"/>
                <a:gd name="connsiteY1" fmla="*/ 86007 h 261200"/>
                <a:gd name="connsiteX2" fmla="*/ 47999 w 96129"/>
                <a:gd name="connsiteY2" fmla="*/ 139982 h 261200"/>
                <a:gd name="connsiteX3" fmla="*/ 374 w 96129"/>
                <a:gd name="connsiteY3" fmla="*/ 241582 h 261200"/>
                <a:gd name="connsiteX4" fmla="*/ 25774 w 96129"/>
                <a:gd name="connsiteY4" fmla="*/ 187607 h 261200"/>
                <a:gd name="connsiteX5" fmla="*/ 25774 w 96129"/>
                <a:gd name="connsiteY5" fmla="*/ 260632 h 261200"/>
                <a:gd name="connsiteX6" fmla="*/ 70224 w 96129"/>
                <a:gd name="connsiteY6" fmla="*/ 139982 h 261200"/>
                <a:gd name="connsiteX7" fmla="*/ 95624 w 96129"/>
                <a:gd name="connsiteY7" fmla="*/ 60607 h 261200"/>
                <a:gd name="connsiteX8" fmla="*/ 35299 w 96129"/>
                <a:gd name="connsiteY8" fmla="*/ 282 h 26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129" h="261200">
                  <a:moveTo>
                    <a:pt x="35299" y="282"/>
                  </a:moveTo>
                  <a:cubicBezTo>
                    <a:pt x="32124" y="4515"/>
                    <a:pt x="74457" y="62724"/>
                    <a:pt x="76574" y="86007"/>
                  </a:cubicBezTo>
                  <a:cubicBezTo>
                    <a:pt x="78691" y="109290"/>
                    <a:pt x="60699" y="114053"/>
                    <a:pt x="47999" y="139982"/>
                  </a:cubicBezTo>
                  <a:cubicBezTo>
                    <a:pt x="35299" y="165911"/>
                    <a:pt x="4078" y="233645"/>
                    <a:pt x="374" y="241582"/>
                  </a:cubicBezTo>
                  <a:cubicBezTo>
                    <a:pt x="-3330" y="249519"/>
                    <a:pt x="21541" y="184432"/>
                    <a:pt x="25774" y="187607"/>
                  </a:cubicBezTo>
                  <a:cubicBezTo>
                    <a:pt x="30007" y="190782"/>
                    <a:pt x="18366" y="268570"/>
                    <a:pt x="25774" y="260632"/>
                  </a:cubicBezTo>
                  <a:cubicBezTo>
                    <a:pt x="33182" y="252695"/>
                    <a:pt x="58582" y="173319"/>
                    <a:pt x="70224" y="139982"/>
                  </a:cubicBezTo>
                  <a:cubicBezTo>
                    <a:pt x="81866" y="106645"/>
                    <a:pt x="99328" y="80715"/>
                    <a:pt x="95624" y="60607"/>
                  </a:cubicBezTo>
                  <a:cubicBezTo>
                    <a:pt x="91920" y="40499"/>
                    <a:pt x="38474" y="-3951"/>
                    <a:pt x="35299" y="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 295">
              <a:extLst>
                <a:ext uri="{FF2B5EF4-FFF2-40B4-BE49-F238E27FC236}">
                  <a16:creationId xmlns:a16="http://schemas.microsoft.com/office/drawing/2014/main" id="{C08888A8-9C58-B8B6-1637-BF1FA7A8BD44}"/>
                </a:ext>
              </a:extLst>
            </p:cNvPr>
            <p:cNvSpPr/>
            <p:nvPr/>
          </p:nvSpPr>
          <p:spPr>
            <a:xfrm>
              <a:off x="1628332" y="7743942"/>
              <a:ext cx="88102" cy="216561"/>
            </a:xfrm>
            <a:custGeom>
              <a:avLst/>
              <a:gdLst>
                <a:gd name="connsiteX0" fmla="*/ 443 w 88102"/>
                <a:gd name="connsiteY0" fmla="*/ 215783 h 216561"/>
                <a:gd name="connsiteX1" fmla="*/ 41718 w 88102"/>
                <a:gd name="connsiteY1" fmla="*/ 91958 h 216561"/>
                <a:gd name="connsiteX2" fmla="*/ 35368 w 88102"/>
                <a:gd name="connsiteY2" fmla="*/ 31633 h 216561"/>
                <a:gd name="connsiteX3" fmla="*/ 48068 w 88102"/>
                <a:gd name="connsiteY3" fmla="*/ 76083 h 216561"/>
                <a:gd name="connsiteX4" fmla="*/ 79818 w 88102"/>
                <a:gd name="connsiteY4" fmla="*/ 22108 h 216561"/>
                <a:gd name="connsiteX5" fmla="*/ 86168 w 88102"/>
                <a:gd name="connsiteY5" fmla="*/ 3058 h 216561"/>
                <a:gd name="connsiteX6" fmla="*/ 51243 w 88102"/>
                <a:gd name="connsiteY6" fmla="*/ 82433 h 216561"/>
                <a:gd name="connsiteX7" fmla="*/ 3618 w 88102"/>
                <a:gd name="connsiteY7" fmla="*/ 152283 h 216561"/>
                <a:gd name="connsiteX8" fmla="*/ 19493 w 88102"/>
                <a:gd name="connsiteY8" fmla="*/ 142758 h 216561"/>
                <a:gd name="connsiteX9" fmla="*/ 443 w 88102"/>
                <a:gd name="connsiteY9" fmla="*/ 215783 h 21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102" h="216561">
                  <a:moveTo>
                    <a:pt x="443" y="215783"/>
                  </a:moveTo>
                  <a:cubicBezTo>
                    <a:pt x="4147" y="207316"/>
                    <a:pt x="35897" y="122650"/>
                    <a:pt x="41718" y="91958"/>
                  </a:cubicBezTo>
                  <a:cubicBezTo>
                    <a:pt x="47539" y="61266"/>
                    <a:pt x="34310" y="34279"/>
                    <a:pt x="35368" y="31633"/>
                  </a:cubicBezTo>
                  <a:cubicBezTo>
                    <a:pt x="36426" y="28987"/>
                    <a:pt x="40660" y="77670"/>
                    <a:pt x="48068" y="76083"/>
                  </a:cubicBezTo>
                  <a:cubicBezTo>
                    <a:pt x="55476" y="74496"/>
                    <a:pt x="73468" y="34279"/>
                    <a:pt x="79818" y="22108"/>
                  </a:cubicBezTo>
                  <a:cubicBezTo>
                    <a:pt x="86168" y="9937"/>
                    <a:pt x="90931" y="-6996"/>
                    <a:pt x="86168" y="3058"/>
                  </a:cubicBezTo>
                  <a:cubicBezTo>
                    <a:pt x="81406" y="13112"/>
                    <a:pt x="65001" y="57562"/>
                    <a:pt x="51243" y="82433"/>
                  </a:cubicBezTo>
                  <a:cubicBezTo>
                    <a:pt x="37485" y="107304"/>
                    <a:pt x="8910" y="142229"/>
                    <a:pt x="3618" y="152283"/>
                  </a:cubicBezTo>
                  <a:cubicBezTo>
                    <a:pt x="-1674" y="162337"/>
                    <a:pt x="21610" y="124237"/>
                    <a:pt x="19493" y="142758"/>
                  </a:cubicBezTo>
                  <a:cubicBezTo>
                    <a:pt x="17376" y="161279"/>
                    <a:pt x="-3261" y="224250"/>
                    <a:pt x="443" y="215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 296">
              <a:extLst>
                <a:ext uri="{FF2B5EF4-FFF2-40B4-BE49-F238E27FC236}">
                  <a16:creationId xmlns:a16="http://schemas.microsoft.com/office/drawing/2014/main" id="{59276C72-2A14-28BB-59B9-3EB1F8E6BE3C}"/>
                </a:ext>
              </a:extLst>
            </p:cNvPr>
            <p:cNvSpPr/>
            <p:nvPr/>
          </p:nvSpPr>
          <p:spPr>
            <a:xfrm>
              <a:off x="1706262" y="7511076"/>
              <a:ext cx="269525" cy="242931"/>
            </a:xfrm>
            <a:custGeom>
              <a:avLst/>
              <a:gdLst>
                <a:gd name="connsiteX0" fmla="*/ 1888 w 269525"/>
                <a:gd name="connsiteY0" fmla="*/ 242274 h 242931"/>
                <a:gd name="connsiteX1" fmla="*/ 106663 w 269525"/>
                <a:gd name="connsiteY1" fmla="*/ 134324 h 242931"/>
                <a:gd name="connsiteX2" fmla="*/ 81263 w 269525"/>
                <a:gd name="connsiteY2" fmla="*/ 185124 h 242931"/>
                <a:gd name="connsiteX3" fmla="*/ 262238 w 269525"/>
                <a:gd name="connsiteY3" fmla="*/ 4149 h 242931"/>
                <a:gd name="connsiteX4" fmla="*/ 211438 w 269525"/>
                <a:gd name="connsiteY4" fmla="*/ 73999 h 242931"/>
                <a:gd name="connsiteX5" fmla="*/ 1888 w 269525"/>
                <a:gd name="connsiteY5" fmla="*/ 242274 h 24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525" h="242931">
                  <a:moveTo>
                    <a:pt x="1888" y="242274"/>
                  </a:moveTo>
                  <a:cubicBezTo>
                    <a:pt x="-15574" y="252328"/>
                    <a:pt x="93434" y="143849"/>
                    <a:pt x="106663" y="134324"/>
                  </a:cubicBezTo>
                  <a:cubicBezTo>
                    <a:pt x="119892" y="124799"/>
                    <a:pt x="55334" y="206820"/>
                    <a:pt x="81263" y="185124"/>
                  </a:cubicBezTo>
                  <a:cubicBezTo>
                    <a:pt x="107192" y="163428"/>
                    <a:pt x="240542" y="22670"/>
                    <a:pt x="262238" y="4149"/>
                  </a:cubicBezTo>
                  <a:cubicBezTo>
                    <a:pt x="283934" y="-14372"/>
                    <a:pt x="254300" y="32724"/>
                    <a:pt x="211438" y="73999"/>
                  </a:cubicBezTo>
                  <a:cubicBezTo>
                    <a:pt x="168576" y="115274"/>
                    <a:pt x="19350" y="232220"/>
                    <a:pt x="1888" y="242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 297">
              <a:extLst>
                <a:ext uri="{FF2B5EF4-FFF2-40B4-BE49-F238E27FC236}">
                  <a16:creationId xmlns:a16="http://schemas.microsoft.com/office/drawing/2014/main" id="{21DAC571-7692-ABEF-7047-7F44E6AB58F1}"/>
                </a:ext>
              </a:extLst>
            </p:cNvPr>
            <p:cNvSpPr/>
            <p:nvPr/>
          </p:nvSpPr>
          <p:spPr>
            <a:xfrm>
              <a:off x="1555871" y="7841675"/>
              <a:ext cx="168762" cy="351260"/>
            </a:xfrm>
            <a:custGeom>
              <a:avLst/>
              <a:gdLst>
                <a:gd name="connsiteX0" fmla="*/ 168154 w 168762"/>
                <a:gd name="connsiteY0" fmla="*/ 3750 h 351260"/>
                <a:gd name="connsiteX1" fmla="*/ 3054 w 168762"/>
                <a:gd name="connsiteY1" fmla="*/ 343475 h 351260"/>
                <a:gd name="connsiteX2" fmla="*/ 63379 w 168762"/>
                <a:gd name="connsiteY2" fmla="*/ 232350 h 351260"/>
                <a:gd name="connsiteX3" fmla="*/ 95129 w 168762"/>
                <a:gd name="connsiteY3" fmla="*/ 121225 h 351260"/>
                <a:gd name="connsiteX4" fmla="*/ 60204 w 168762"/>
                <a:gd name="connsiteY4" fmla="*/ 159325 h 351260"/>
                <a:gd name="connsiteX5" fmla="*/ 168154 w 168762"/>
                <a:gd name="connsiteY5" fmla="*/ 3750 h 351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62" h="351260">
                  <a:moveTo>
                    <a:pt x="168154" y="3750"/>
                  </a:moveTo>
                  <a:cubicBezTo>
                    <a:pt x="158629" y="34442"/>
                    <a:pt x="20516" y="305375"/>
                    <a:pt x="3054" y="343475"/>
                  </a:cubicBezTo>
                  <a:cubicBezTo>
                    <a:pt x="-14408" y="381575"/>
                    <a:pt x="48033" y="269392"/>
                    <a:pt x="63379" y="232350"/>
                  </a:cubicBezTo>
                  <a:cubicBezTo>
                    <a:pt x="78725" y="195308"/>
                    <a:pt x="95658" y="133396"/>
                    <a:pt x="95129" y="121225"/>
                  </a:cubicBezTo>
                  <a:cubicBezTo>
                    <a:pt x="94600" y="109054"/>
                    <a:pt x="48033" y="178375"/>
                    <a:pt x="60204" y="159325"/>
                  </a:cubicBezTo>
                  <a:cubicBezTo>
                    <a:pt x="72375" y="140275"/>
                    <a:pt x="177679" y="-26942"/>
                    <a:pt x="168154" y="37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 298">
              <a:extLst>
                <a:ext uri="{FF2B5EF4-FFF2-40B4-BE49-F238E27FC236}">
                  <a16:creationId xmlns:a16="http://schemas.microsoft.com/office/drawing/2014/main" id="{B186A7F0-8A50-3350-EB1A-AD2D13292318}"/>
                </a:ext>
              </a:extLst>
            </p:cNvPr>
            <p:cNvSpPr/>
            <p:nvPr/>
          </p:nvSpPr>
          <p:spPr>
            <a:xfrm>
              <a:off x="1720196" y="7658100"/>
              <a:ext cx="172019" cy="133456"/>
            </a:xfrm>
            <a:custGeom>
              <a:avLst/>
              <a:gdLst>
                <a:gd name="connsiteX0" fmla="*/ 162579 w 172019"/>
                <a:gd name="connsiteY0" fmla="*/ 0 h 133456"/>
                <a:gd name="connsiteX1" fmla="*/ 159404 w 172019"/>
                <a:gd name="connsiteY1" fmla="*/ 60325 h 133456"/>
                <a:gd name="connsiteX2" fmla="*/ 654 w 172019"/>
                <a:gd name="connsiteY2" fmla="*/ 133350 h 133456"/>
                <a:gd name="connsiteX3" fmla="*/ 105429 w 172019"/>
                <a:gd name="connsiteY3" fmla="*/ 76200 h 133456"/>
                <a:gd name="connsiteX4" fmla="*/ 165754 w 172019"/>
                <a:gd name="connsiteY4" fmla="*/ 60325 h 133456"/>
                <a:gd name="connsiteX5" fmla="*/ 162579 w 172019"/>
                <a:gd name="connsiteY5" fmla="*/ 0 h 13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019" h="133456">
                  <a:moveTo>
                    <a:pt x="162579" y="0"/>
                  </a:moveTo>
                  <a:cubicBezTo>
                    <a:pt x="161521" y="0"/>
                    <a:pt x="186391" y="38100"/>
                    <a:pt x="159404" y="60325"/>
                  </a:cubicBezTo>
                  <a:cubicBezTo>
                    <a:pt x="132417" y="82550"/>
                    <a:pt x="9650" y="130704"/>
                    <a:pt x="654" y="133350"/>
                  </a:cubicBezTo>
                  <a:cubicBezTo>
                    <a:pt x="-8342" y="135996"/>
                    <a:pt x="77912" y="88371"/>
                    <a:pt x="105429" y="76200"/>
                  </a:cubicBezTo>
                  <a:cubicBezTo>
                    <a:pt x="132946" y="64029"/>
                    <a:pt x="154112" y="73554"/>
                    <a:pt x="165754" y="60325"/>
                  </a:cubicBezTo>
                  <a:cubicBezTo>
                    <a:pt x="177396" y="47096"/>
                    <a:pt x="163637" y="0"/>
                    <a:pt x="16257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 299">
              <a:extLst>
                <a:ext uri="{FF2B5EF4-FFF2-40B4-BE49-F238E27FC236}">
                  <a16:creationId xmlns:a16="http://schemas.microsoft.com/office/drawing/2014/main" id="{F7C16D61-9A57-1DC6-2595-0DA49A7763AF}"/>
                </a:ext>
              </a:extLst>
            </p:cNvPr>
            <p:cNvSpPr/>
            <p:nvPr/>
          </p:nvSpPr>
          <p:spPr>
            <a:xfrm>
              <a:off x="3155950" y="6481708"/>
              <a:ext cx="425498" cy="725628"/>
            </a:xfrm>
            <a:custGeom>
              <a:avLst/>
              <a:gdLst>
                <a:gd name="connsiteX0" fmla="*/ 352425 w 425498"/>
                <a:gd name="connsiteY0" fmla="*/ 1642 h 725628"/>
                <a:gd name="connsiteX1" fmla="*/ 422275 w 425498"/>
                <a:gd name="connsiteY1" fmla="*/ 147692 h 725628"/>
                <a:gd name="connsiteX2" fmla="*/ 225425 w 425498"/>
                <a:gd name="connsiteY2" fmla="*/ 379467 h 725628"/>
                <a:gd name="connsiteX3" fmla="*/ 285750 w 425498"/>
                <a:gd name="connsiteY3" fmla="*/ 328667 h 725628"/>
                <a:gd name="connsiteX4" fmla="*/ 0 w 425498"/>
                <a:gd name="connsiteY4" fmla="*/ 725542 h 725628"/>
                <a:gd name="connsiteX5" fmla="*/ 285750 w 425498"/>
                <a:gd name="connsiteY5" fmla="*/ 290567 h 725628"/>
                <a:gd name="connsiteX6" fmla="*/ 396875 w 425498"/>
                <a:gd name="connsiteY6" fmla="*/ 125467 h 725628"/>
                <a:gd name="connsiteX7" fmla="*/ 400050 w 425498"/>
                <a:gd name="connsiteY7" fmla="*/ 138167 h 725628"/>
                <a:gd name="connsiteX8" fmla="*/ 415925 w 425498"/>
                <a:gd name="connsiteY8" fmla="*/ 71492 h 725628"/>
                <a:gd name="connsiteX9" fmla="*/ 352425 w 425498"/>
                <a:gd name="connsiteY9" fmla="*/ 1642 h 72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498" h="725628">
                  <a:moveTo>
                    <a:pt x="352425" y="1642"/>
                  </a:moveTo>
                  <a:cubicBezTo>
                    <a:pt x="353483" y="14342"/>
                    <a:pt x="443442" y="84721"/>
                    <a:pt x="422275" y="147692"/>
                  </a:cubicBezTo>
                  <a:cubicBezTo>
                    <a:pt x="401108" y="210663"/>
                    <a:pt x="248179" y="349305"/>
                    <a:pt x="225425" y="379467"/>
                  </a:cubicBezTo>
                  <a:cubicBezTo>
                    <a:pt x="202671" y="409629"/>
                    <a:pt x="323321" y="270988"/>
                    <a:pt x="285750" y="328667"/>
                  </a:cubicBezTo>
                  <a:cubicBezTo>
                    <a:pt x="248179" y="386346"/>
                    <a:pt x="0" y="731892"/>
                    <a:pt x="0" y="725542"/>
                  </a:cubicBezTo>
                  <a:cubicBezTo>
                    <a:pt x="0" y="719192"/>
                    <a:pt x="219604" y="390579"/>
                    <a:pt x="285750" y="290567"/>
                  </a:cubicBezTo>
                  <a:cubicBezTo>
                    <a:pt x="351896" y="190555"/>
                    <a:pt x="377825" y="150867"/>
                    <a:pt x="396875" y="125467"/>
                  </a:cubicBezTo>
                  <a:cubicBezTo>
                    <a:pt x="415925" y="100067"/>
                    <a:pt x="396875" y="147163"/>
                    <a:pt x="400050" y="138167"/>
                  </a:cubicBezTo>
                  <a:cubicBezTo>
                    <a:pt x="403225" y="129171"/>
                    <a:pt x="419100" y="89484"/>
                    <a:pt x="415925" y="71492"/>
                  </a:cubicBezTo>
                  <a:cubicBezTo>
                    <a:pt x="412750" y="53500"/>
                    <a:pt x="351367" y="-11058"/>
                    <a:pt x="352425" y="16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 300">
              <a:extLst>
                <a:ext uri="{FF2B5EF4-FFF2-40B4-BE49-F238E27FC236}">
                  <a16:creationId xmlns:a16="http://schemas.microsoft.com/office/drawing/2014/main" id="{2CE3A097-B56B-F846-1245-439B60A3419B}"/>
                </a:ext>
              </a:extLst>
            </p:cNvPr>
            <p:cNvSpPr/>
            <p:nvPr/>
          </p:nvSpPr>
          <p:spPr>
            <a:xfrm>
              <a:off x="2800129" y="6423994"/>
              <a:ext cx="635573" cy="958699"/>
            </a:xfrm>
            <a:custGeom>
              <a:avLst/>
              <a:gdLst>
                <a:gd name="connsiteX0" fmla="*/ 543146 w 635573"/>
                <a:gd name="connsiteY0" fmla="*/ 27606 h 958699"/>
                <a:gd name="connsiteX1" fmla="*/ 221 w 635573"/>
                <a:gd name="connsiteY1" fmla="*/ 957881 h 958699"/>
                <a:gd name="connsiteX2" fmla="*/ 476471 w 635573"/>
                <a:gd name="connsiteY2" fmla="*/ 195881 h 958699"/>
                <a:gd name="connsiteX3" fmla="*/ 463771 w 635573"/>
                <a:gd name="connsiteY3" fmla="*/ 424481 h 958699"/>
                <a:gd name="connsiteX4" fmla="*/ 485996 w 635573"/>
                <a:gd name="connsiteY4" fmla="*/ 281606 h 958699"/>
                <a:gd name="connsiteX5" fmla="*/ 635221 w 635573"/>
                <a:gd name="connsiteY5" fmla="*/ 97456 h 958699"/>
                <a:gd name="connsiteX6" fmla="*/ 438371 w 635573"/>
                <a:gd name="connsiteY6" fmla="*/ 338756 h 958699"/>
                <a:gd name="connsiteX7" fmla="*/ 454246 w 635573"/>
                <a:gd name="connsiteY7" fmla="*/ 180006 h 958699"/>
                <a:gd name="connsiteX8" fmla="*/ 432021 w 635573"/>
                <a:gd name="connsiteY8" fmla="*/ 237156 h 958699"/>
                <a:gd name="connsiteX9" fmla="*/ 543146 w 635573"/>
                <a:gd name="connsiteY9" fmla="*/ 27606 h 95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573" h="958699">
                  <a:moveTo>
                    <a:pt x="543146" y="27606"/>
                  </a:moveTo>
                  <a:cubicBezTo>
                    <a:pt x="471179" y="147727"/>
                    <a:pt x="11333" y="929835"/>
                    <a:pt x="221" y="957881"/>
                  </a:cubicBezTo>
                  <a:cubicBezTo>
                    <a:pt x="-10892" y="985927"/>
                    <a:pt x="399213" y="284781"/>
                    <a:pt x="476471" y="195881"/>
                  </a:cubicBezTo>
                  <a:cubicBezTo>
                    <a:pt x="553729" y="106981"/>
                    <a:pt x="462184" y="410194"/>
                    <a:pt x="463771" y="424481"/>
                  </a:cubicBezTo>
                  <a:cubicBezTo>
                    <a:pt x="465358" y="438768"/>
                    <a:pt x="457421" y="336110"/>
                    <a:pt x="485996" y="281606"/>
                  </a:cubicBezTo>
                  <a:cubicBezTo>
                    <a:pt x="514571" y="227102"/>
                    <a:pt x="643158" y="87931"/>
                    <a:pt x="635221" y="97456"/>
                  </a:cubicBezTo>
                  <a:cubicBezTo>
                    <a:pt x="627284" y="106981"/>
                    <a:pt x="468533" y="324998"/>
                    <a:pt x="438371" y="338756"/>
                  </a:cubicBezTo>
                  <a:cubicBezTo>
                    <a:pt x="408209" y="352514"/>
                    <a:pt x="455304" y="196939"/>
                    <a:pt x="454246" y="180006"/>
                  </a:cubicBezTo>
                  <a:cubicBezTo>
                    <a:pt x="453188" y="163073"/>
                    <a:pt x="418792" y="257264"/>
                    <a:pt x="432021" y="237156"/>
                  </a:cubicBezTo>
                  <a:cubicBezTo>
                    <a:pt x="445250" y="217048"/>
                    <a:pt x="615113" y="-92515"/>
                    <a:pt x="543146" y="276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 301">
              <a:extLst>
                <a:ext uri="{FF2B5EF4-FFF2-40B4-BE49-F238E27FC236}">
                  <a16:creationId xmlns:a16="http://schemas.microsoft.com/office/drawing/2014/main" id="{4CC9C3C1-B45F-6DDC-8D5D-462E59145042}"/>
                </a:ext>
              </a:extLst>
            </p:cNvPr>
            <p:cNvSpPr/>
            <p:nvPr/>
          </p:nvSpPr>
          <p:spPr>
            <a:xfrm>
              <a:off x="2463782" y="7482433"/>
              <a:ext cx="260426" cy="170575"/>
            </a:xfrm>
            <a:custGeom>
              <a:avLst/>
              <a:gdLst>
                <a:gd name="connsiteX0" fmla="*/ 260368 w 260426"/>
                <a:gd name="connsiteY0" fmla="*/ 1042 h 170575"/>
                <a:gd name="connsiteX1" fmla="*/ 136543 w 260426"/>
                <a:gd name="connsiteY1" fmla="*/ 89942 h 170575"/>
                <a:gd name="connsiteX2" fmla="*/ 165118 w 260426"/>
                <a:gd name="connsiteY2" fmla="*/ 169317 h 170575"/>
                <a:gd name="connsiteX3" fmla="*/ 120668 w 260426"/>
                <a:gd name="connsiteY3" fmla="*/ 140742 h 170575"/>
                <a:gd name="connsiteX4" fmla="*/ 18 w 260426"/>
                <a:gd name="connsiteY4" fmla="*/ 169317 h 170575"/>
                <a:gd name="connsiteX5" fmla="*/ 111143 w 260426"/>
                <a:gd name="connsiteY5" fmla="*/ 121692 h 170575"/>
                <a:gd name="connsiteX6" fmla="*/ 60343 w 260426"/>
                <a:gd name="connsiteY6" fmla="*/ 42317 h 170575"/>
                <a:gd name="connsiteX7" fmla="*/ 146068 w 260426"/>
                <a:gd name="connsiteY7" fmla="*/ 80417 h 170575"/>
                <a:gd name="connsiteX8" fmla="*/ 152418 w 260426"/>
                <a:gd name="connsiteY8" fmla="*/ 45492 h 170575"/>
                <a:gd name="connsiteX9" fmla="*/ 260368 w 260426"/>
                <a:gd name="connsiteY9" fmla="*/ 1042 h 17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426" h="170575">
                  <a:moveTo>
                    <a:pt x="260368" y="1042"/>
                  </a:moveTo>
                  <a:cubicBezTo>
                    <a:pt x="257722" y="8450"/>
                    <a:pt x="152418" y="61896"/>
                    <a:pt x="136543" y="89942"/>
                  </a:cubicBezTo>
                  <a:cubicBezTo>
                    <a:pt x="120668" y="117988"/>
                    <a:pt x="167764" y="160850"/>
                    <a:pt x="165118" y="169317"/>
                  </a:cubicBezTo>
                  <a:cubicBezTo>
                    <a:pt x="162472" y="177784"/>
                    <a:pt x="148185" y="140742"/>
                    <a:pt x="120668" y="140742"/>
                  </a:cubicBezTo>
                  <a:cubicBezTo>
                    <a:pt x="93151" y="140742"/>
                    <a:pt x="1605" y="172492"/>
                    <a:pt x="18" y="169317"/>
                  </a:cubicBezTo>
                  <a:cubicBezTo>
                    <a:pt x="-1569" y="166142"/>
                    <a:pt x="101089" y="142859"/>
                    <a:pt x="111143" y="121692"/>
                  </a:cubicBezTo>
                  <a:cubicBezTo>
                    <a:pt x="121197" y="100525"/>
                    <a:pt x="54522" y="49196"/>
                    <a:pt x="60343" y="42317"/>
                  </a:cubicBezTo>
                  <a:cubicBezTo>
                    <a:pt x="66164" y="35438"/>
                    <a:pt x="130722" y="79888"/>
                    <a:pt x="146068" y="80417"/>
                  </a:cubicBezTo>
                  <a:cubicBezTo>
                    <a:pt x="161414" y="80946"/>
                    <a:pt x="129135" y="63484"/>
                    <a:pt x="152418" y="45492"/>
                  </a:cubicBezTo>
                  <a:cubicBezTo>
                    <a:pt x="175701" y="27500"/>
                    <a:pt x="263014" y="-6366"/>
                    <a:pt x="260368" y="1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 302">
              <a:extLst>
                <a:ext uri="{FF2B5EF4-FFF2-40B4-BE49-F238E27FC236}">
                  <a16:creationId xmlns:a16="http://schemas.microsoft.com/office/drawing/2014/main" id="{BD9A2912-D5A5-2822-E94F-B6C6C50A1D60}"/>
                </a:ext>
              </a:extLst>
            </p:cNvPr>
            <p:cNvSpPr/>
            <p:nvPr/>
          </p:nvSpPr>
          <p:spPr>
            <a:xfrm>
              <a:off x="2691802" y="7353132"/>
              <a:ext cx="194345" cy="297457"/>
            </a:xfrm>
            <a:custGeom>
              <a:avLst/>
              <a:gdLst>
                <a:gd name="connsiteX0" fmla="*/ 194273 w 194345"/>
                <a:gd name="connsiteY0" fmla="*/ 168 h 297457"/>
                <a:gd name="connsiteX1" fmla="*/ 165698 w 194345"/>
                <a:gd name="connsiteY1" fmla="*/ 139868 h 297457"/>
                <a:gd name="connsiteX2" fmla="*/ 162523 w 194345"/>
                <a:gd name="connsiteY2" fmla="*/ 282743 h 297457"/>
                <a:gd name="connsiteX3" fmla="*/ 172048 w 194345"/>
                <a:gd name="connsiteY3" fmla="*/ 190668 h 297457"/>
                <a:gd name="connsiteX4" fmla="*/ 86323 w 194345"/>
                <a:gd name="connsiteY4" fmla="*/ 270043 h 297457"/>
                <a:gd name="connsiteX5" fmla="*/ 114898 w 194345"/>
                <a:gd name="connsiteY5" fmla="*/ 212893 h 297457"/>
                <a:gd name="connsiteX6" fmla="*/ 598 w 194345"/>
                <a:gd name="connsiteY6" fmla="*/ 295443 h 297457"/>
                <a:gd name="connsiteX7" fmla="*/ 67273 w 194345"/>
                <a:gd name="connsiteY7" fmla="*/ 111293 h 297457"/>
                <a:gd name="connsiteX8" fmla="*/ 6948 w 194345"/>
                <a:gd name="connsiteY8" fmla="*/ 270043 h 297457"/>
                <a:gd name="connsiteX9" fmla="*/ 156173 w 194345"/>
                <a:gd name="connsiteY9" fmla="*/ 168443 h 297457"/>
                <a:gd name="connsiteX10" fmla="*/ 194273 w 194345"/>
                <a:gd name="connsiteY10" fmla="*/ 168 h 297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4345" h="297457">
                  <a:moveTo>
                    <a:pt x="194273" y="168"/>
                  </a:moveTo>
                  <a:cubicBezTo>
                    <a:pt x="195860" y="-4594"/>
                    <a:pt x="170990" y="92772"/>
                    <a:pt x="165698" y="139868"/>
                  </a:cubicBezTo>
                  <a:cubicBezTo>
                    <a:pt x="160406" y="186964"/>
                    <a:pt x="161465" y="274276"/>
                    <a:pt x="162523" y="282743"/>
                  </a:cubicBezTo>
                  <a:cubicBezTo>
                    <a:pt x="163581" y="291210"/>
                    <a:pt x="184748" y="192785"/>
                    <a:pt x="172048" y="190668"/>
                  </a:cubicBezTo>
                  <a:cubicBezTo>
                    <a:pt x="159348" y="188551"/>
                    <a:pt x="95848" y="266339"/>
                    <a:pt x="86323" y="270043"/>
                  </a:cubicBezTo>
                  <a:cubicBezTo>
                    <a:pt x="76798" y="273747"/>
                    <a:pt x="129185" y="208660"/>
                    <a:pt x="114898" y="212893"/>
                  </a:cubicBezTo>
                  <a:cubicBezTo>
                    <a:pt x="100611" y="217126"/>
                    <a:pt x="8535" y="312376"/>
                    <a:pt x="598" y="295443"/>
                  </a:cubicBezTo>
                  <a:cubicBezTo>
                    <a:pt x="-7339" y="278510"/>
                    <a:pt x="66215" y="115526"/>
                    <a:pt x="67273" y="111293"/>
                  </a:cubicBezTo>
                  <a:cubicBezTo>
                    <a:pt x="68331" y="107060"/>
                    <a:pt x="-7869" y="260518"/>
                    <a:pt x="6948" y="270043"/>
                  </a:cubicBezTo>
                  <a:cubicBezTo>
                    <a:pt x="21765" y="279568"/>
                    <a:pt x="128127" y="209189"/>
                    <a:pt x="156173" y="168443"/>
                  </a:cubicBezTo>
                  <a:cubicBezTo>
                    <a:pt x="184219" y="127697"/>
                    <a:pt x="192686" y="4930"/>
                    <a:pt x="194273" y="1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 303">
              <a:extLst>
                <a:ext uri="{FF2B5EF4-FFF2-40B4-BE49-F238E27FC236}">
                  <a16:creationId xmlns:a16="http://schemas.microsoft.com/office/drawing/2014/main" id="{7FB9EB55-362D-FB45-497A-024DAD71FE38}"/>
                </a:ext>
              </a:extLst>
            </p:cNvPr>
            <p:cNvSpPr/>
            <p:nvPr/>
          </p:nvSpPr>
          <p:spPr>
            <a:xfrm>
              <a:off x="2843488" y="6406461"/>
              <a:ext cx="370827" cy="745105"/>
            </a:xfrm>
            <a:custGeom>
              <a:avLst/>
              <a:gdLst>
                <a:gd name="connsiteX0" fmla="*/ 312462 w 370827"/>
                <a:gd name="connsiteY0" fmla="*/ 3864 h 745105"/>
                <a:gd name="connsiteX1" fmla="*/ 306112 w 370827"/>
                <a:gd name="connsiteY1" fmla="*/ 108639 h 745105"/>
                <a:gd name="connsiteX2" fmla="*/ 131487 w 370827"/>
                <a:gd name="connsiteY2" fmla="*/ 422964 h 745105"/>
                <a:gd name="connsiteX3" fmla="*/ 179112 w 370827"/>
                <a:gd name="connsiteY3" fmla="*/ 375339 h 745105"/>
                <a:gd name="connsiteX4" fmla="*/ 1312 w 370827"/>
                <a:gd name="connsiteY4" fmla="*/ 743639 h 745105"/>
                <a:gd name="connsiteX5" fmla="*/ 112437 w 370827"/>
                <a:gd name="connsiteY5" fmla="*/ 486464 h 745105"/>
                <a:gd name="connsiteX6" fmla="*/ 366437 w 370827"/>
                <a:gd name="connsiteY6" fmla="*/ 54664 h 745105"/>
                <a:gd name="connsiteX7" fmla="*/ 277537 w 370827"/>
                <a:gd name="connsiteY7" fmla="*/ 222939 h 745105"/>
                <a:gd name="connsiteX8" fmla="*/ 312462 w 370827"/>
                <a:gd name="connsiteY8" fmla="*/ 3864 h 74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827" h="745105">
                  <a:moveTo>
                    <a:pt x="312462" y="3864"/>
                  </a:moveTo>
                  <a:cubicBezTo>
                    <a:pt x="317224" y="-15186"/>
                    <a:pt x="336275" y="38789"/>
                    <a:pt x="306112" y="108639"/>
                  </a:cubicBezTo>
                  <a:cubicBezTo>
                    <a:pt x="275949" y="178489"/>
                    <a:pt x="152654" y="378514"/>
                    <a:pt x="131487" y="422964"/>
                  </a:cubicBezTo>
                  <a:cubicBezTo>
                    <a:pt x="110320" y="467414"/>
                    <a:pt x="200808" y="321893"/>
                    <a:pt x="179112" y="375339"/>
                  </a:cubicBezTo>
                  <a:cubicBezTo>
                    <a:pt x="157416" y="428785"/>
                    <a:pt x="12424" y="725118"/>
                    <a:pt x="1312" y="743639"/>
                  </a:cubicBezTo>
                  <a:cubicBezTo>
                    <a:pt x="-9801" y="762160"/>
                    <a:pt x="51583" y="601293"/>
                    <a:pt x="112437" y="486464"/>
                  </a:cubicBezTo>
                  <a:cubicBezTo>
                    <a:pt x="173291" y="371635"/>
                    <a:pt x="338920" y="98585"/>
                    <a:pt x="366437" y="54664"/>
                  </a:cubicBezTo>
                  <a:cubicBezTo>
                    <a:pt x="393954" y="10743"/>
                    <a:pt x="283358" y="226643"/>
                    <a:pt x="277537" y="222939"/>
                  </a:cubicBezTo>
                  <a:cubicBezTo>
                    <a:pt x="271716" y="219235"/>
                    <a:pt x="307700" y="22914"/>
                    <a:pt x="312462" y="3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 304">
              <a:extLst>
                <a:ext uri="{FF2B5EF4-FFF2-40B4-BE49-F238E27FC236}">
                  <a16:creationId xmlns:a16="http://schemas.microsoft.com/office/drawing/2014/main" id="{7BBA38E1-4A00-75AF-7263-82A74C73E5EC}"/>
                </a:ext>
              </a:extLst>
            </p:cNvPr>
            <p:cNvSpPr/>
            <p:nvPr/>
          </p:nvSpPr>
          <p:spPr>
            <a:xfrm>
              <a:off x="1631976" y="7510478"/>
              <a:ext cx="385786" cy="414712"/>
            </a:xfrm>
            <a:custGeom>
              <a:avLst/>
              <a:gdLst>
                <a:gd name="connsiteX0" fmla="*/ 384149 w 385786"/>
                <a:gd name="connsiteY0" fmla="*/ 4747 h 414712"/>
                <a:gd name="connsiteX1" fmla="*/ 279374 w 385786"/>
                <a:gd name="connsiteY1" fmla="*/ 128572 h 414712"/>
                <a:gd name="connsiteX2" fmla="*/ 139674 w 385786"/>
                <a:gd name="connsiteY2" fmla="*/ 204772 h 414712"/>
                <a:gd name="connsiteX3" fmla="*/ 184124 w 385786"/>
                <a:gd name="connsiteY3" fmla="*/ 169847 h 414712"/>
                <a:gd name="connsiteX4" fmla="*/ 111099 w 385786"/>
                <a:gd name="connsiteY4" fmla="*/ 261922 h 414712"/>
                <a:gd name="connsiteX5" fmla="*/ 3149 w 385786"/>
                <a:gd name="connsiteY5" fmla="*/ 414322 h 414712"/>
                <a:gd name="connsiteX6" fmla="*/ 47599 w 385786"/>
                <a:gd name="connsiteY6" fmla="*/ 300022 h 414712"/>
                <a:gd name="connsiteX7" fmla="*/ 234924 w 385786"/>
                <a:gd name="connsiteY7" fmla="*/ 125397 h 414712"/>
                <a:gd name="connsiteX8" fmla="*/ 190474 w 385786"/>
                <a:gd name="connsiteY8" fmla="*/ 160322 h 414712"/>
                <a:gd name="connsiteX9" fmla="*/ 333349 w 385786"/>
                <a:gd name="connsiteY9" fmla="*/ 36497 h 414712"/>
                <a:gd name="connsiteX10" fmla="*/ 384149 w 385786"/>
                <a:gd name="connsiteY10" fmla="*/ 4747 h 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786" h="414712">
                  <a:moveTo>
                    <a:pt x="384149" y="4747"/>
                  </a:moveTo>
                  <a:cubicBezTo>
                    <a:pt x="375153" y="20093"/>
                    <a:pt x="320120" y="95235"/>
                    <a:pt x="279374" y="128572"/>
                  </a:cubicBezTo>
                  <a:cubicBezTo>
                    <a:pt x="238628" y="161910"/>
                    <a:pt x="155549" y="197893"/>
                    <a:pt x="139674" y="204772"/>
                  </a:cubicBezTo>
                  <a:cubicBezTo>
                    <a:pt x="123799" y="211651"/>
                    <a:pt x="188887" y="160322"/>
                    <a:pt x="184124" y="169847"/>
                  </a:cubicBezTo>
                  <a:cubicBezTo>
                    <a:pt x="179361" y="179372"/>
                    <a:pt x="141261" y="221176"/>
                    <a:pt x="111099" y="261922"/>
                  </a:cubicBezTo>
                  <a:cubicBezTo>
                    <a:pt x="80936" y="302668"/>
                    <a:pt x="13732" y="407972"/>
                    <a:pt x="3149" y="414322"/>
                  </a:cubicBezTo>
                  <a:cubicBezTo>
                    <a:pt x="-7434" y="420672"/>
                    <a:pt x="8970" y="348176"/>
                    <a:pt x="47599" y="300022"/>
                  </a:cubicBezTo>
                  <a:cubicBezTo>
                    <a:pt x="86228" y="251868"/>
                    <a:pt x="211111" y="148680"/>
                    <a:pt x="234924" y="125397"/>
                  </a:cubicBezTo>
                  <a:cubicBezTo>
                    <a:pt x="258736" y="102114"/>
                    <a:pt x="174070" y="175139"/>
                    <a:pt x="190474" y="160322"/>
                  </a:cubicBezTo>
                  <a:cubicBezTo>
                    <a:pt x="206878" y="145505"/>
                    <a:pt x="303187" y="58722"/>
                    <a:pt x="333349" y="36497"/>
                  </a:cubicBezTo>
                  <a:cubicBezTo>
                    <a:pt x="363511" y="14272"/>
                    <a:pt x="393145" y="-10599"/>
                    <a:pt x="384149" y="4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 305">
              <a:extLst>
                <a:ext uri="{FF2B5EF4-FFF2-40B4-BE49-F238E27FC236}">
                  <a16:creationId xmlns:a16="http://schemas.microsoft.com/office/drawing/2014/main" id="{058D9333-17B7-5253-7EF3-D60C8CD37CC3}"/>
                </a:ext>
              </a:extLst>
            </p:cNvPr>
            <p:cNvSpPr/>
            <p:nvPr/>
          </p:nvSpPr>
          <p:spPr>
            <a:xfrm>
              <a:off x="2073248" y="7489736"/>
              <a:ext cx="260455" cy="241638"/>
            </a:xfrm>
            <a:custGeom>
              <a:avLst/>
              <a:gdLst>
                <a:gd name="connsiteX0" fmla="*/ 260377 w 260455"/>
                <a:gd name="connsiteY0" fmla="*/ 89 h 241638"/>
                <a:gd name="connsiteX1" fmla="*/ 54002 w 260455"/>
                <a:gd name="connsiteY1" fmla="*/ 149314 h 241638"/>
                <a:gd name="connsiteX2" fmla="*/ 27 w 260455"/>
                <a:gd name="connsiteY2" fmla="*/ 241389 h 241638"/>
                <a:gd name="connsiteX3" fmla="*/ 47652 w 260455"/>
                <a:gd name="connsiteY3" fmla="*/ 174714 h 241638"/>
                <a:gd name="connsiteX4" fmla="*/ 114327 w 260455"/>
                <a:gd name="connsiteY4" fmla="*/ 120739 h 241638"/>
                <a:gd name="connsiteX5" fmla="*/ 28602 w 260455"/>
                <a:gd name="connsiteY5" fmla="*/ 127089 h 241638"/>
                <a:gd name="connsiteX6" fmla="*/ 260377 w 260455"/>
                <a:gd name="connsiteY6" fmla="*/ 89 h 24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455" h="241638">
                  <a:moveTo>
                    <a:pt x="260377" y="89"/>
                  </a:moveTo>
                  <a:cubicBezTo>
                    <a:pt x="264610" y="3793"/>
                    <a:pt x="97394" y="109097"/>
                    <a:pt x="54002" y="149314"/>
                  </a:cubicBezTo>
                  <a:cubicBezTo>
                    <a:pt x="10610" y="189531"/>
                    <a:pt x="1085" y="237156"/>
                    <a:pt x="27" y="241389"/>
                  </a:cubicBezTo>
                  <a:cubicBezTo>
                    <a:pt x="-1031" y="245622"/>
                    <a:pt x="28602" y="194822"/>
                    <a:pt x="47652" y="174714"/>
                  </a:cubicBezTo>
                  <a:cubicBezTo>
                    <a:pt x="66702" y="154606"/>
                    <a:pt x="117502" y="128677"/>
                    <a:pt x="114327" y="120739"/>
                  </a:cubicBezTo>
                  <a:cubicBezTo>
                    <a:pt x="111152" y="112801"/>
                    <a:pt x="7435" y="145610"/>
                    <a:pt x="28602" y="127089"/>
                  </a:cubicBezTo>
                  <a:cubicBezTo>
                    <a:pt x="49769" y="108568"/>
                    <a:pt x="256144" y="-3615"/>
                    <a:pt x="260377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 306">
              <a:extLst>
                <a:ext uri="{FF2B5EF4-FFF2-40B4-BE49-F238E27FC236}">
                  <a16:creationId xmlns:a16="http://schemas.microsoft.com/office/drawing/2014/main" id="{FC1B1528-738E-BC13-8BC5-83348BF8DAAB}"/>
                </a:ext>
              </a:extLst>
            </p:cNvPr>
            <p:cNvSpPr/>
            <p:nvPr/>
          </p:nvSpPr>
          <p:spPr>
            <a:xfrm>
              <a:off x="5834271" y="3561788"/>
              <a:ext cx="84307" cy="475636"/>
            </a:xfrm>
            <a:custGeom>
              <a:avLst/>
              <a:gdLst>
                <a:gd name="connsiteX0" fmla="*/ 83929 w 84307"/>
                <a:gd name="connsiteY0" fmla="*/ 562 h 475636"/>
                <a:gd name="connsiteX1" fmla="*/ 33129 w 84307"/>
                <a:gd name="connsiteY1" fmla="*/ 203762 h 475636"/>
                <a:gd name="connsiteX2" fmla="*/ 58529 w 84307"/>
                <a:gd name="connsiteY2" fmla="*/ 470462 h 475636"/>
                <a:gd name="connsiteX3" fmla="*/ 39479 w 84307"/>
                <a:gd name="connsiteY3" fmla="*/ 362512 h 475636"/>
                <a:gd name="connsiteX4" fmla="*/ 1379 w 84307"/>
                <a:gd name="connsiteY4" fmla="*/ 149787 h 475636"/>
                <a:gd name="connsiteX5" fmla="*/ 83929 w 84307"/>
                <a:gd name="connsiteY5" fmla="*/ 562 h 47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07" h="475636">
                  <a:moveTo>
                    <a:pt x="83929" y="562"/>
                  </a:moveTo>
                  <a:cubicBezTo>
                    <a:pt x="89221" y="9558"/>
                    <a:pt x="37362" y="125445"/>
                    <a:pt x="33129" y="203762"/>
                  </a:cubicBezTo>
                  <a:cubicBezTo>
                    <a:pt x="28896" y="282079"/>
                    <a:pt x="57471" y="444004"/>
                    <a:pt x="58529" y="470462"/>
                  </a:cubicBezTo>
                  <a:cubicBezTo>
                    <a:pt x="59587" y="496920"/>
                    <a:pt x="49004" y="415958"/>
                    <a:pt x="39479" y="362512"/>
                  </a:cubicBezTo>
                  <a:cubicBezTo>
                    <a:pt x="29954" y="309066"/>
                    <a:pt x="-7617" y="206937"/>
                    <a:pt x="1379" y="149787"/>
                  </a:cubicBezTo>
                  <a:cubicBezTo>
                    <a:pt x="10375" y="92637"/>
                    <a:pt x="78637" y="-8434"/>
                    <a:pt x="83929" y="5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 307">
              <a:extLst>
                <a:ext uri="{FF2B5EF4-FFF2-40B4-BE49-F238E27FC236}">
                  <a16:creationId xmlns:a16="http://schemas.microsoft.com/office/drawing/2014/main" id="{603FBF93-34F1-B827-6002-671B313D865D}"/>
                </a:ext>
              </a:extLst>
            </p:cNvPr>
            <p:cNvSpPr/>
            <p:nvPr/>
          </p:nvSpPr>
          <p:spPr>
            <a:xfrm>
              <a:off x="5776911" y="3492500"/>
              <a:ext cx="157172" cy="540730"/>
            </a:xfrm>
            <a:custGeom>
              <a:avLst/>
              <a:gdLst>
                <a:gd name="connsiteX0" fmla="*/ 157164 w 157172"/>
                <a:gd name="connsiteY0" fmla="*/ 0 h 540730"/>
                <a:gd name="connsiteX1" fmla="*/ 33339 w 157172"/>
                <a:gd name="connsiteY1" fmla="*/ 158750 h 540730"/>
                <a:gd name="connsiteX2" fmla="*/ 1589 w 157172"/>
                <a:gd name="connsiteY2" fmla="*/ 244475 h 540730"/>
                <a:gd name="connsiteX3" fmla="*/ 4764 w 157172"/>
                <a:gd name="connsiteY3" fmla="*/ 419100 h 540730"/>
                <a:gd name="connsiteX4" fmla="*/ 4764 w 157172"/>
                <a:gd name="connsiteY4" fmla="*/ 358775 h 540730"/>
                <a:gd name="connsiteX5" fmla="*/ 36514 w 157172"/>
                <a:gd name="connsiteY5" fmla="*/ 539750 h 540730"/>
                <a:gd name="connsiteX6" fmla="*/ 36514 w 157172"/>
                <a:gd name="connsiteY6" fmla="*/ 434975 h 540730"/>
                <a:gd name="connsiteX7" fmla="*/ 58739 w 157172"/>
                <a:gd name="connsiteY7" fmla="*/ 523875 h 540730"/>
                <a:gd name="connsiteX8" fmla="*/ 52389 w 157172"/>
                <a:gd name="connsiteY8" fmla="*/ 323850 h 540730"/>
                <a:gd name="connsiteX9" fmla="*/ 52389 w 157172"/>
                <a:gd name="connsiteY9" fmla="*/ 187325 h 540730"/>
                <a:gd name="connsiteX10" fmla="*/ 30164 w 157172"/>
                <a:gd name="connsiteY10" fmla="*/ 263525 h 540730"/>
                <a:gd name="connsiteX11" fmla="*/ 39689 w 157172"/>
                <a:gd name="connsiteY11" fmla="*/ 158750 h 540730"/>
                <a:gd name="connsiteX12" fmla="*/ 157164 w 157172"/>
                <a:gd name="connsiteY12" fmla="*/ 0 h 54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72" h="540730">
                  <a:moveTo>
                    <a:pt x="157164" y="0"/>
                  </a:moveTo>
                  <a:cubicBezTo>
                    <a:pt x="156106" y="0"/>
                    <a:pt x="59268" y="118004"/>
                    <a:pt x="33339" y="158750"/>
                  </a:cubicBezTo>
                  <a:cubicBezTo>
                    <a:pt x="7410" y="199496"/>
                    <a:pt x="6351" y="201083"/>
                    <a:pt x="1589" y="244475"/>
                  </a:cubicBezTo>
                  <a:cubicBezTo>
                    <a:pt x="-3174" y="287867"/>
                    <a:pt x="4235" y="400050"/>
                    <a:pt x="4764" y="419100"/>
                  </a:cubicBezTo>
                  <a:cubicBezTo>
                    <a:pt x="5293" y="438150"/>
                    <a:pt x="-528" y="338667"/>
                    <a:pt x="4764" y="358775"/>
                  </a:cubicBezTo>
                  <a:cubicBezTo>
                    <a:pt x="10056" y="378883"/>
                    <a:pt x="31222" y="527050"/>
                    <a:pt x="36514" y="539750"/>
                  </a:cubicBezTo>
                  <a:cubicBezTo>
                    <a:pt x="41806" y="552450"/>
                    <a:pt x="32810" y="437621"/>
                    <a:pt x="36514" y="434975"/>
                  </a:cubicBezTo>
                  <a:cubicBezTo>
                    <a:pt x="40218" y="432329"/>
                    <a:pt x="56093" y="542396"/>
                    <a:pt x="58739" y="523875"/>
                  </a:cubicBezTo>
                  <a:cubicBezTo>
                    <a:pt x="61385" y="505354"/>
                    <a:pt x="53447" y="379942"/>
                    <a:pt x="52389" y="323850"/>
                  </a:cubicBezTo>
                  <a:cubicBezTo>
                    <a:pt x="51331" y="267758"/>
                    <a:pt x="56093" y="197379"/>
                    <a:pt x="52389" y="187325"/>
                  </a:cubicBezTo>
                  <a:cubicBezTo>
                    <a:pt x="48685" y="177271"/>
                    <a:pt x="32281" y="268287"/>
                    <a:pt x="30164" y="263525"/>
                  </a:cubicBezTo>
                  <a:cubicBezTo>
                    <a:pt x="28047" y="258763"/>
                    <a:pt x="13760" y="203200"/>
                    <a:pt x="39689" y="158750"/>
                  </a:cubicBezTo>
                  <a:cubicBezTo>
                    <a:pt x="65618" y="114300"/>
                    <a:pt x="158222" y="0"/>
                    <a:pt x="15716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 308">
              <a:extLst>
                <a:ext uri="{FF2B5EF4-FFF2-40B4-BE49-F238E27FC236}">
                  <a16:creationId xmlns:a16="http://schemas.microsoft.com/office/drawing/2014/main" id="{49E9C565-C433-D263-237D-3B93C226064D}"/>
                </a:ext>
              </a:extLst>
            </p:cNvPr>
            <p:cNvSpPr/>
            <p:nvPr/>
          </p:nvSpPr>
          <p:spPr>
            <a:xfrm>
              <a:off x="5853710" y="3517709"/>
              <a:ext cx="388614" cy="267407"/>
            </a:xfrm>
            <a:custGeom>
              <a:avLst/>
              <a:gdLst>
                <a:gd name="connsiteX0" fmla="*/ 118465 w 388614"/>
                <a:gd name="connsiteY0" fmla="*/ 16066 h 267407"/>
                <a:gd name="connsiteX1" fmla="*/ 261340 w 388614"/>
                <a:gd name="connsiteY1" fmla="*/ 177991 h 267407"/>
                <a:gd name="connsiteX2" fmla="*/ 254990 w 388614"/>
                <a:gd name="connsiteY2" fmla="*/ 266891 h 267407"/>
                <a:gd name="connsiteX3" fmla="*/ 289915 w 388614"/>
                <a:gd name="connsiteY3" fmla="*/ 139891 h 267407"/>
                <a:gd name="connsiteX4" fmla="*/ 318490 w 388614"/>
                <a:gd name="connsiteY4" fmla="*/ 70041 h 267407"/>
                <a:gd name="connsiteX5" fmla="*/ 254990 w 388614"/>
                <a:gd name="connsiteY5" fmla="*/ 25591 h 267407"/>
                <a:gd name="connsiteX6" fmla="*/ 990 w 388614"/>
                <a:gd name="connsiteY6" fmla="*/ 191 h 267407"/>
                <a:gd name="connsiteX7" fmla="*/ 359765 w 388614"/>
                <a:gd name="connsiteY7" fmla="*/ 38291 h 267407"/>
                <a:gd name="connsiteX8" fmla="*/ 353415 w 388614"/>
                <a:gd name="connsiteY8" fmla="*/ 73216 h 267407"/>
                <a:gd name="connsiteX9" fmla="*/ 245465 w 388614"/>
                <a:gd name="connsiteY9" fmla="*/ 203391 h 267407"/>
                <a:gd name="connsiteX10" fmla="*/ 289915 w 388614"/>
                <a:gd name="connsiteY10" fmla="*/ 104966 h 267407"/>
                <a:gd name="connsiteX11" fmla="*/ 245465 w 388614"/>
                <a:gd name="connsiteY11" fmla="*/ 70041 h 267407"/>
                <a:gd name="connsiteX12" fmla="*/ 254990 w 388614"/>
                <a:gd name="connsiteY12" fmla="*/ 149416 h 267407"/>
                <a:gd name="connsiteX13" fmla="*/ 210540 w 388614"/>
                <a:gd name="connsiteY13" fmla="*/ 44641 h 267407"/>
                <a:gd name="connsiteX14" fmla="*/ 118465 w 388614"/>
                <a:gd name="connsiteY14" fmla="*/ 16066 h 26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8614" h="267407">
                  <a:moveTo>
                    <a:pt x="118465" y="16066"/>
                  </a:moveTo>
                  <a:cubicBezTo>
                    <a:pt x="126932" y="38291"/>
                    <a:pt x="238586" y="136187"/>
                    <a:pt x="261340" y="177991"/>
                  </a:cubicBezTo>
                  <a:cubicBezTo>
                    <a:pt x="284094" y="219795"/>
                    <a:pt x="250228" y="273241"/>
                    <a:pt x="254990" y="266891"/>
                  </a:cubicBezTo>
                  <a:cubicBezTo>
                    <a:pt x="259752" y="260541"/>
                    <a:pt x="279332" y="172699"/>
                    <a:pt x="289915" y="139891"/>
                  </a:cubicBezTo>
                  <a:cubicBezTo>
                    <a:pt x="300498" y="107083"/>
                    <a:pt x="324311" y="89091"/>
                    <a:pt x="318490" y="70041"/>
                  </a:cubicBezTo>
                  <a:cubicBezTo>
                    <a:pt x="312669" y="50991"/>
                    <a:pt x="307907" y="37233"/>
                    <a:pt x="254990" y="25591"/>
                  </a:cubicBezTo>
                  <a:cubicBezTo>
                    <a:pt x="202073" y="13949"/>
                    <a:pt x="-16472" y="-1926"/>
                    <a:pt x="990" y="191"/>
                  </a:cubicBezTo>
                  <a:cubicBezTo>
                    <a:pt x="18452" y="2308"/>
                    <a:pt x="301028" y="26120"/>
                    <a:pt x="359765" y="38291"/>
                  </a:cubicBezTo>
                  <a:cubicBezTo>
                    <a:pt x="418502" y="50462"/>
                    <a:pt x="372465" y="45699"/>
                    <a:pt x="353415" y="73216"/>
                  </a:cubicBezTo>
                  <a:cubicBezTo>
                    <a:pt x="334365" y="100733"/>
                    <a:pt x="256048" y="198099"/>
                    <a:pt x="245465" y="203391"/>
                  </a:cubicBezTo>
                  <a:cubicBezTo>
                    <a:pt x="234882" y="208683"/>
                    <a:pt x="289915" y="127191"/>
                    <a:pt x="289915" y="104966"/>
                  </a:cubicBezTo>
                  <a:cubicBezTo>
                    <a:pt x="289915" y="82741"/>
                    <a:pt x="251286" y="62633"/>
                    <a:pt x="245465" y="70041"/>
                  </a:cubicBezTo>
                  <a:cubicBezTo>
                    <a:pt x="239644" y="77449"/>
                    <a:pt x="260811" y="153649"/>
                    <a:pt x="254990" y="149416"/>
                  </a:cubicBezTo>
                  <a:cubicBezTo>
                    <a:pt x="249169" y="145183"/>
                    <a:pt x="232765" y="65278"/>
                    <a:pt x="210540" y="44641"/>
                  </a:cubicBezTo>
                  <a:cubicBezTo>
                    <a:pt x="188315" y="24004"/>
                    <a:pt x="109998" y="-6159"/>
                    <a:pt x="118465" y="160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 309">
              <a:extLst>
                <a:ext uri="{FF2B5EF4-FFF2-40B4-BE49-F238E27FC236}">
                  <a16:creationId xmlns:a16="http://schemas.microsoft.com/office/drawing/2014/main" id="{F44C4E24-52D9-747C-2268-E323D0E346B4}"/>
                </a:ext>
              </a:extLst>
            </p:cNvPr>
            <p:cNvSpPr/>
            <p:nvPr/>
          </p:nvSpPr>
          <p:spPr>
            <a:xfrm>
              <a:off x="5878101" y="3532830"/>
              <a:ext cx="135402" cy="532123"/>
            </a:xfrm>
            <a:custGeom>
              <a:avLst/>
              <a:gdLst>
                <a:gd name="connsiteX0" fmla="*/ 135349 w 135402"/>
                <a:gd name="connsiteY0" fmla="*/ 945 h 532123"/>
                <a:gd name="connsiteX1" fmla="*/ 24224 w 135402"/>
                <a:gd name="connsiteY1" fmla="*/ 178745 h 532123"/>
                <a:gd name="connsiteX2" fmla="*/ 33749 w 135402"/>
                <a:gd name="connsiteY2" fmla="*/ 524820 h 532123"/>
                <a:gd name="connsiteX3" fmla="*/ 11524 w 135402"/>
                <a:gd name="connsiteY3" fmla="*/ 391470 h 532123"/>
                <a:gd name="connsiteX4" fmla="*/ 8349 w 135402"/>
                <a:gd name="connsiteY4" fmla="*/ 121595 h 532123"/>
                <a:gd name="connsiteX5" fmla="*/ 135349 w 135402"/>
                <a:gd name="connsiteY5" fmla="*/ 945 h 53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402" h="532123">
                  <a:moveTo>
                    <a:pt x="135349" y="945"/>
                  </a:moveTo>
                  <a:cubicBezTo>
                    <a:pt x="137995" y="10470"/>
                    <a:pt x="41157" y="91433"/>
                    <a:pt x="24224" y="178745"/>
                  </a:cubicBezTo>
                  <a:cubicBezTo>
                    <a:pt x="7291" y="266058"/>
                    <a:pt x="35866" y="489366"/>
                    <a:pt x="33749" y="524820"/>
                  </a:cubicBezTo>
                  <a:cubicBezTo>
                    <a:pt x="31632" y="560274"/>
                    <a:pt x="15757" y="458674"/>
                    <a:pt x="11524" y="391470"/>
                  </a:cubicBezTo>
                  <a:cubicBezTo>
                    <a:pt x="7291" y="324266"/>
                    <a:pt x="-10172" y="187741"/>
                    <a:pt x="8349" y="121595"/>
                  </a:cubicBezTo>
                  <a:cubicBezTo>
                    <a:pt x="26870" y="55449"/>
                    <a:pt x="132703" y="-8580"/>
                    <a:pt x="135349" y="9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 310">
              <a:extLst>
                <a:ext uri="{FF2B5EF4-FFF2-40B4-BE49-F238E27FC236}">
                  <a16:creationId xmlns:a16="http://schemas.microsoft.com/office/drawing/2014/main" id="{3B0514D9-D21C-5BDE-EA24-BDBF176DDE37}"/>
                </a:ext>
              </a:extLst>
            </p:cNvPr>
            <p:cNvSpPr/>
            <p:nvPr/>
          </p:nvSpPr>
          <p:spPr>
            <a:xfrm>
              <a:off x="6209977" y="3889281"/>
              <a:ext cx="206843" cy="555836"/>
            </a:xfrm>
            <a:custGeom>
              <a:avLst/>
              <a:gdLst>
                <a:gd name="connsiteX0" fmla="*/ 206698 w 206843"/>
                <a:gd name="connsiteY0" fmla="*/ 94 h 555836"/>
                <a:gd name="connsiteX1" fmla="*/ 41598 w 206843"/>
                <a:gd name="connsiteY1" fmla="*/ 285844 h 555836"/>
                <a:gd name="connsiteX2" fmla="*/ 28898 w 206843"/>
                <a:gd name="connsiteY2" fmla="*/ 428719 h 555836"/>
                <a:gd name="connsiteX3" fmla="*/ 32073 w 206843"/>
                <a:gd name="connsiteY3" fmla="*/ 342994 h 555836"/>
                <a:gd name="connsiteX4" fmla="*/ 73348 w 206843"/>
                <a:gd name="connsiteY4" fmla="*/ 552544 h 555836"/>
                <a:gd name="connsiteX5" fmla="*/ 32073 w 206843"/>
                <a:gd name="connsiteY5" fmla="*/ 460469 h 555836"/>
                <a:gd name="connsiteX6" fmla="*/ 9848 w 206843"/>
                <a:gd name="connsiteY6" fmla="*/ 317594 h 555836"/>
                <a:gd name="connsiteX7" fmla="*/ 206698 w 206843"/>
                <a:gd name="connsiteY7" fmla="*/ 94 h 55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843" h="555836">
                  <a:moveTo>
                    <a:pt x="206698" y="94"/>
                  </a:moveTo>
                  <a:cubicBezTo>
                    <a:pt x="211990" y="-5198"/>
                    <a:pt x="71231" y="214407"/>
                    <a:pt x="41598" y="285844"/>
                  </a:cubicBezTo>
                  <a:cubicBezTo>
                    <a:pt x="11965" y="357281"/>
                    <a:pt x="30485" y="419194"/>
                    <a:pt x="28898" y="428719"/>
                  </a:cubicBezTo>
                  <a:cubicBezTo>
                    <a:pt x="27310" y="438244"/>
                    <a:pt x="24665" y="322357"/>
                    <a:pt x="32073" y="342994"/>
                  </a:cubicBezTo>
                  <a:cubicBezTo>
                    <a:pt x="39481" y="363631"/>
                    <a:pt x="73348" y="532965"/>
                    <a:pt x="73348" y="552544"/>
                  </a:cubicBezTo>
                  <a:cubicBezTo>
                    <a:pt x="73348" y="572123"/>
                    <a:pt x="42656" y="499627"/>
                    <a:pt x="32073" y="460469"/>
                  </a:cubicBezTo>
                  <a:cubicBezTo>
                    <a:pt x="21490" y="421311"/>
                    <a:pt x="-18198" y="396440"/>
                    <a:pt x="9848" y="317594"/>
                  </a:cubicBezTo>
                  <a:cubicBezTo>
                    <a:pt x="37894" y="238748"/>
                    <a:pt x="201406" y="5386"/>
                    <a:pt x="206698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 311">
              <a:extLst>
                <a:ext uri="{FF2B5EF4-FFF2-40B4-BE49-F238E27FC236}">
                  <a16:creationId xmlns:a16="http://schemas.microsoft.com/office/drawing/2014/main" id="{2D39CC63-5D8F-8711-CD30-1A97CED5E2C8}"/>
                </a:ext>
              </a:extLst>
            </p:cNvPr>
            <p:cNvSpPr/>
            <p:nvPr/>
          </p:nvSpPr>
          <p:spPr>
            <a:xfrm>
              <a:off x="6356851" y="3446818"/>
              <a:ext cx="399887" cy="521227"/>
            </a:xfrm>
            <a:custGeom>
              <a:avLst/>
              <a:gdLst>
                <a:gd name="connsiteX0" fmla="*/ 399549 w 399887"/>
                <a:gd name="connsiteY0" fmla="*/ 1232 h 521227"/>
                <a:gd name="connsiteX1" fmla="*/ 294774 w 399887"/>
                <a:gd name="connsiteY1" fmla="*/ 150457 h 521227"/>
                <a:gd name="connsiteX2" fmla="*/ 174124 w 399887"/>
                <a:gd name="connsiteY2" fmla="*/ 356832 h 521227"/>
                <a:gd name="connsiteX3" fmla="*/ 253499 w 399887"/>
                <a:gd name="connsiteY3" fmla="*/ 248882 h 521227"/>
                <a:gd name="connsiteX4" fmla="*/ 5849 w 399887"/>
                <a:gd name="connsiteY4" fmla="*/ 518757 h 521227"/>
                <a:gd name="connsiteX5" fmla="*/ 97924 w 399887"/>
                <a:gd name="connsiteY5" fmla="*/ 366357 h 521227"/>
                <a:gd name="connsiteX6" fmla="*/ 320174 w 399887"/>
                <a:gd name="connsiteY6" fmla="*/ 93307 h 521227"/>
                <a:gd name="connsiteX7" fmla="*/ 399549 w 399887"/>
                <a:gd name="connsiteY7" fmla="*/ 1232 h 52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87" h="521227">
                  <a:moveTo>
                    <a:pt x="399549" y="1232"/>
                  </a:moveTo>
                  <a:cubicBezTo>
                    <a:pt x="395316" y="10757"/>
                    <a:pt x="332345" y="91190"/>
                    <a:pt x="294774" y="150457"/>
                  </a:cubicBezTo>
                  <a:cubicBezTo>
                    <a:pt x="257203" y="209724"/>
                    <a:pt x="181003" y="340428"/>
                    <a:pt x="174124" y="356832"/>
                  </a:cubicBezTo>
                  <a:cubicBezTo>
                    <a:pt x="167245" y="373236"/>
                    <a:pt x="281545" y="221895"/>
                    <a:pt x="253499" y="248882"/>
                  </a:cubicBezTo>
                  <a:cubicBezTo>
                    <a:pt x="225453" y="275869"/>
                    <a:pt x="31778" y="499178"/>
                    <a:pt x="5849" y="518757"/>
                  </a:cubicBezTo>
                  <a:cubicBezTo>
                    <a:pt x="-20080" y="538336"/>
                    <a:pt x="45536" y="437265"/>
                    <a:pt x="97924" y="366357"/>
                  </a:cubicBezTo>
                  <a:cubicBezTo>
                    <a:pt x="150312" y="295449"/>
                    <a:pt x="272549" y="147811"/>
                    <a:pt x="320174" y="93307"/>
                  </a:cubicBezTo>
                  <a:cubicBezTo>
                    <a:pt x="367799" y="38803"/>
                    <a:pt x="403782" y="-8293"/>
                    <a:pt x="399549" y="1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 312">
              <a:extLst>
                <a:ext uri="{FF2B5EF4-FFF2-40B4-BE49-F238E27FC236}">
                  <a16:creationId xmlns:a16="http://schemas.microsoft.com/office/drawing/2014/main" id="{87059155-7A79-D535-5E7A-73EAF38F627C}"/>
                </a:ext>
              </a:extLst>
            </p:cNvPr>
            <p:cNvSpPr/>
            <p:nvPr/>
          </p:nvSpPr>
          <p:spPr>
            <a:xfrm>
              <a:off x="6721123" y="3603725"/>
              <a:ext cx="306389" cy="515994"/>
            </a:xfrm>
            <a:custGeom>
              <a:avLst/>
              <a:gdLst>
                <a:gd name="connsiteX0" fmla="*/ 305152 w 306389"/>
                <a:gd name="connsiteY0" fmla="*/ 3075 h 515994"/>
                <a:gd name="connsiteX1" fmla="*/ 6702 w 306389"/>
                <a:gd name="connsiteY1" fmla="*/ 507900 h 515994"/>
                <a:gd name="connsiteX2" fmla="*/ 108302 w 306389"/>
                <a:gd name="connsiteY2" fmla="*/ 298350 h 515994"/>
                <a:gd name="connsiteX3" fmla="*/ 235302 w 306389"/>
                <a:gd name="connsiteY3" fmla="*/ 85625 h 515994"/>
                <a:gd name="connsiteX4" fmla="*/ 117827 w 306389"/>
                <a:gd name="connsiteY4" fmla="*/ 285650 h 515994"/>
                <a:gd name="connsiteX5" fmla="*/ 305152 w 306389"/>
                <a:gd name="connsiteY5" fmla="*/ 3075 h 51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89" h="515994">
                  <a:moveTo>
                    <a:pt x="305152" y="3075"/>
                  </a:moveTo>
                  <a:cubicBezTo>
                    <a:pt x="286631" y="40117"/>
                    <a:pt x="39510" y="458688"/>
                    <a:pt x="6702" y="507900"/>
                  </a:cubicBezTo>
                  <a:cubicBezTo>
                    <a:pt x="-26106" y="557113"/>
                    <a:pt x="70202" y="368729"/>
                    <a:pt x="108302" y="298350"/>
                  </a:cubicBezTo>
                  <a:cubicBezTo>
                    <a:pt x="146402" y="227971"/>
                    <a:pt x="233714" y="87742"/>
                    <a:pt x="235302" y="85625"/>
                  </a:cubicBezTo>
                  <a:cubicBezTo>
                    <a:pt x="236890" y="83508"/>
                    <a:pt x="107244" y="295704"/>
                    <a:pt x="117827" y="285650"/>
                  </a:cubicBezTo>
                  <a:cubicBezTo>
                    <a:pt x="128410" y="275596"/>
                    <a:pt x="323673" y="-33967"/>
                    <a:pt x="305152" y="30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 313">
              <a:extLst>
                <a:ext uri="{FF2B5EF4-FFF2-40B4-BE49-F238E27FC236}">
                  <a16:creationId xmlns:a16="http://schemas.microsoft.com/office/drawing/2014/main" id="{0CAD45D9-5E68-4E5B-796F-8BAE57421396}"/>
                </a:ext>
              </a:extLst>
            </p:cNvPr>
            <p:cNvSpPr/>
            <p:nvPr/>
          </p:nvSpPr>
          <p:spPr>
            <a:xfrm>
              <a:off x="6816712" y="3360311"/>
              <a:ext cx="295294" cy="78318"/>
            </a:xfrm>
            <a:custGeom>
              <a:avLst/>
              <a:gdLst>
                <a:gd name="connsiteX0" fmla="*/ 295288 w 295294"/>
                <a:gd name="connsiteY0" fmla="*/ 8364 h 78318"/>
                <a:gd name="connsiteX1" fmla="*/ 107963 w 295294"/>
                <a:gd name="connsiteY1" fmla="*/ 21064 h 78318"/>
                <a:gd name="connsiteX2" fmla="*/ 13 w 295294"/>
                <a:gd name="connsiteY2" fmla="*/ 78214 h 78318"/>
                <a:gd name="connsiteX3" fmla="*/ 114313 w 295294"/>
                <a:gd name="connsiteY3" fmla="*/ 5189 h 78318"/>
                <a:gd name="connsiteX4" fmla="*/ 295288 w 295294"/>
                <a:gd name="connsiteY4" fmla="*/ 8364 h 7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94" h="78318">
                  <a:moveTo>
                    <a:pt x="295288" y="8364"/>
                  </a:moveTo>
                  <a:cubicBezTo>
                    <a:pt x="294230" y="11010"/>
                    <a:pt x="157175" y="9422"/>
                    <a:pt x="107963" y="21064"/>
                  </a:cubicBezTo>
                  <a:cubicBezTo>
                    <a:pt x="58750" y="32706"/>
                    <a:pt x="-1045" y="80860"/>
                    <a:pt x="13" y="78214"/>
                  </a:cubicBezTo>
                  <a:cubicBezTo>
                    <a:pt x="1071" y="75568"/>
                    <a:pt x="59280" y="17360"/>
                    <a:pt x="114313" y="5189"/>
                  </a:cubicBezTo>
                  <a:cubicBezTo>
                    <a:pt x="169346" y="-6982"/>
                    <a:pt x="296346" y="5718"/>
                    <a:pt x="295288" y="8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 314">
              <a:extLst>
                <a:ext uri="{FF2B5EF4-FFF2-40B4-BE49-F238E27FC236}">
                  <a16:creationId xmlns:a16="http://schemas.microsoft.com/office/drawing/2014/main" id="{B6B96B43-BAF2-6413-36F8-3896E92C58CB}"/>
                </a:ext>
              </a:extLst>
            </p:cNvPr>
            <p:cNvSpPr/>
            <p:nvPr/>
          </p:nvSpPr>
          <p:spPr>
            <a:xfrm>
              <a:off x="6797490" y="3335263"/>
              <a:ext cx="276543" cy="65448"/>
            </a:xfrm>
            <a:custGeom>
              <a:avLst/>
              <a:gdLst>
                <a:gd name="connsiteX0" fmla="*/ 185 w 276543"/>
                <a:gd name="connsiteY0" fmla="*/ 65162 h 65448"/>
                <a:gd name="connsiteX1" fmla="*/ 111310 w 276543"/>
                <a:gd name="connsiteY1" fmla="*/ 27062 h 65448"/>
                <a:gd name="connsiteX2" fmla="*/ 276410 w 276543"/>
                <a:gd name="connsiteY2" fmla="*/ 14362 h 65448"/>
                <a:gd name="connsiteX3" fmla="*/ 136710 w 276543"/>
                <a:gd name="connsiteY3" fmla="*/ 4837 h 65448"/>
                <a:gd name="connsiteX4" fmla="*/ 185 w 276543"/>
                <a:gd name="connsiteY4" fmla="*/ 65162 h 6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543" h="65448">
                  <a:moveTo>
                    <a:pt x="185" y="65162"/>
                  </a:moveTo>
                  <a:cubicBezTo>
                    <a:pt x="-4048" y="68866"/>
                    <a:pt x="65273" y="35529"/>
                    <a:pt x="111310" y="27062"/>
                  </a:cubicBezTo>
                  <a:cubicBezTo>
                    <a:pt x="157347" y="18595"/>
                    <a:pt x="272177" y="18066"/>
                    <a:pt x="276410" y="14362"/>
                  </a:cubicBezTo>
                  <a:cubicBezTo>
                    <a:pt x="280643" y="10658"/>
                    <a:pt x="183277" y="-8921"/>
                    <a:pt x="136710" y="4837"/>
                  </a:cubicBezTo>
                  <a:cubicBezTo>
                    <a:pt x="90143" y="18595"/>
                    <a:pt x="4418" y="61458"/>
                    <a:pt x="185" y="65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 315">
              <a:extLst>
                <a:ext uri="{FF2B5EF4-FFF2-40B4-BE49-F238E27FC236}">
                  <a16:creationId xmlns:a16="http://schemas.microsoft.com/office/drawing/2014/main" id="{D70ADC28-8B63-7C40-16C1-8BA7F9D4E0A4}"/>
                </a:ext>
              </a:extLst>
            </p:cNvPr>
            <p:cNvSpPr/>
            <p:nvPr/>
          </p:nvSpPr>
          <p:spPr>
            <a:xfrm>
              <a:off x="6600319" y="3515749"/>
              <a:ext cx="213078" cy="418174"/>
            </a:xfrm>
            <a:custGeom>
              <a:avLst/>
              <a:gdLst>
                <a:gd name="connsiteX0" fmla="*/ 210056 w 213078"/>
                <a:gd name="connsiteY0" fmla="*/ 2151 h 418174"/>
                <a:gd name="connsiteX1" fmla="*/ 191006 w 213078"/>
                <a:gd name="connsiteY1" fmla="*/ 167251 h 418174"/>
                <a:gd name="connsiteX2" fmla="*/ 127506 w 213078"/>
                <a:gd name="connsiteY2" fmla="*/ 316476 h 418174"/>
                <a:gd name="connsiteX3" fmla="*/ 130681 w 213078"/>
                <a:gd name="connsiteY3" fmla="*/ 259326 h 418174"/>
                <a:gd name="connsiteX4" fmla="*/ 121156 w 213078"/>
                <a:gd name="connsiteY4" fmla="*/ 379976 h 418174"/>
                <a:gd name="connsiteX5" fmla="*/ 98931 w 213078"/>
                <a:gd name="connsiteY5" fmla="*/ 306951 h 418174"/>
                <a:gd name="connsiteX6" fmla="*/ 127506 w 213078"/>
                <a:gd name="connsiteY6" fmla="*/ 418076 h 418174"/>
                <a:gd name="connsiteX7" fmla="*/ 70356 w 213078"/>
                <a:gd name="connsiteY7" fmla="*/ 326001 h 418174"/>
                <a:gd name="connsiteX8" fmla="*/ 506 w 213078"/>
                <a:gd name="connsiteY8" fmla="*/ 294251 h 418174"/>
                <a:gd name="connsiteX9" fmla="*/ 108456 w 213078"/>
                <a:gd name="connsiteY9" fmla="*/ 332351 h 418174"/>
                <a:gd name="connsiteX10" fmla="*/ 117981 w 213078"/>
                <a:gd name="connsiteY10" fmla="*/ 287901 h 418174"/>
                <a:gd name="connsiteX11" fmla="*/ 152906 w 213078"/>
                <a:gd name="connsiteY11" fmla="*/ 100576 h 418174"/>
                <a:gd name="connsiteX12" fmla="*/ 133856 w 213078"/>
                <a:gd name="connsiteY12" fmla="*/ 291076 h 418174"/>
                <a:gd name="connsiteX13" fmla="*/ 210056 w 213078"/>
                <a:gd name="connsiteY13" fmla="*/ 2151 h 41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3078" h="418174">
                  <a:moveTo>
                    <a:pt x="210056" y="2151"/>
                  </a:moveTo>
                  <a:cubicBezTo>
                    <a:pt x="219581" y="-18486"/>
                    <a:pt x="204764" y="114864"/>
                    <a:pt x="191006" y="167251"/>
                  </a:cubicBezTo>
                  <a:cubicBezTo>
                    <a:pt x="177248" y="219638"/>
                    <a:pt x="137560" y="301130"/>
                    <a:pt x="127506" y="316476"/>
                  </a:cubicBezTo>
                  <a:cubicBezTo>
                    <a:pt x="117452" y="331822"/>
                    <a:pt x="131739" y="248743"/>
                    <a:pt x="130681" y="259326"/>
                  </a:cubicBezTo>
                  <a:cubicBezTo>
                    <a:pt x="129623" y="269909"/>
                    <a:pt x="126448" y="372039"/>
                    <a:pt x="121156" y="379976"/>
                  </a:cubicBezTo>
                  <a:cubicBezTo>
                    <a:pt x="115864" y="387913"/>
                    <a:pt x="97873" y="300601"/>
                    <a:pt x="98931" y="306951"/>
                  </a:cubicBezTo>
                  <a:cubicBezTo>
                    <a:pt x="99989" y="313301"/>
                    <a:pt x="132268" y="414901"/>
                    <a:pt x="127506" y="418076"/>
                  </a:cubicBezTo>
                  <a:cubicBezTo>
                    <a:pt x="122744" y="421251"/>
                    <a:pt x="91523" y="346639"/>
                    <a:pt x="70356" y="326001"/>
                  </a:cubicBezTo>
                  <a:cubicBezTo>
                    <a:pt x="49189" y="305364"/>
                    <a:pt x="-5844" y="293193"/>
                    <a:pt x="506" y="294251"/>
                  </a:cubicBezTo>
                  <a:cubicBezTo>
                    <a:pt x="6856" y="295309"/>
                    <a:pt x="88877" y="333409"/>
                    <a:pt x="108456" y="332351"/>
                  </a:cubicBezTo>
                  <a:cubicBezTo>
                    <a:pt x="128035" y="331293"/>
                    <a:pt x="110573" y="326530"/>
                    <a:pt x="117981" y="287901"/>
                  </a:cubicBezTo>
                  <a:cubicBezTo>
                    <a:pt x="125389" y="249272"/>
                    <a:pt x="150260" y="100047"/>
                    <a:pt x="152906" y="100576"/>
                  </a:cubicBezTo>
                  <a:cubicBezTo>
                    <a:pt x="155552" y="101105"/>
                    <a:pt x="123273" y="301659"/>
                    <a:pt x="133856" y="291076"/>
                  </a:cubicBezTo>
                  <a:cubicBezTo>
                    <a:pt x="144439" y="280493"/>
                    <a:pt x="200531" y="22788"/>
                    <a:pt x="210056" y="2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 316">
              <a:extLst>
                <a:ext uri="{FF2B5EF4-FFF2-40B4-BE49-F238E27FC236}">
                  <a16:creationId xmlns:a16="http://schemas.microsoft.com/office/drawing/2014/main" id="{478A8609-C592-6810-170E-F32D8D1710FE}"/>
                </a:ext>
              </a:extLst>
            </p:cNvPr>
            <p:cNvSpPr/>
            <p:nvPr/>
          </p:nvSpPr>
          <p:spPr>
            <a:xfrm>
              <a:off x="6271743" y="3841669"/>
              <a:ext cx="275361" cy="555708"/>
            </a:xfrm>
            <a:custGeom>
              <a:avLst/>
              <a:gdLst>
                <a:gd name="connsiteX0" fmla="*/ 275107 w 275361"/>
                <a:gd name="connsiteY0" fmla="*/ 81 h 555708"/>
                <a:gd name="connsiteX1" fmla="*/ 103657 w 275361"/>
                <a:gd name="connsiteY1" fmla="*/ 222331 h 555708"/>
                <a:gd name="connsiteX2" fmla="*/ 11582 w 275361"/>
                <a:gd name="connsiteY2" fmla="*/ 387431 h 555708"/>
                <a:gd name="connsiteX3" fmla="*/ 46507 w 275361"/>
                <a:gd name="connsiteY3" fmla="*/ 320756 h 555708"/>
                <a:gd name="connsiteX4" fmla="*/ 14757 w 275361"/>
                <a:gd name="connsiteY4" fmla="*/ 409656 h 555708"/>
                <a:gd name="connsiteX5" fmla="*/ 11582 w 275361"/>
                <a:gd name="connsiteY5" fmla="*/ 555706 h 555708"/>
                <a:gd name="connsiteX6" fmla="*/ 2057 w 275361"/>
                <a:gd name="connsiteY6" fmla="*/ 412831 h 555708"/>
                <a:gd name="connsiteX7" fmla="*/ 56032 w 275361"/>
                <a:gd name="connsiteY7" fmla="*/ 257256 h 555708"/>
                <a:gd name="connsiteX8" fmla="*/ 62382 w 275361"/>
                <a:gd name="connsiteY8" fmla="*/ 152481 h 555708"/>
                <a:gd name="connsiteX9" fmla="*/ 62382 w 275361"/>
                <a:gd name="connsiteY9" fmla="*/ 247731 h 555708"/>
                <a:gd name="connsiteX10" fmla="*/ 275107 w 275361"/>
                <a:gd name="connsiteY10" fmla="*/ 81 h 55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361" h="555708">
                  <a:moveTo>
                    <a:pt x="275107" y="81"/>
                  </a:moveTo>
                  <a:cubicBezTo>
                    <a:pt x="281986" y="-4152"/>
                    <a:pt x="147578" y="157773"/>
                    <a:pt x="103657" y="222331"/>
                  </a:cubicBezTo>
                  <a:cubicBezTo>
                    <a:pt x="59736" y="286889"/>
                    <a:pt x="21107" y="371027"/>
                    <a:pt x="11582" y="387431"/>
                  </a:cubicBezTo>
                  <a:cubicBezTo>
                    <a:pt x="2057" y="403835"/>
                    <a:pt x="45978" y="317052"/>
                    <a:pt x="46507" y="320756"/>
                  </a:cubicBezTo>
                  <a:cubicBezTo>
                    <a:pt x="47036" y="324460"/>
                    <a:pt x="20578" y="370498"/>
                    <a:pt x="14757" y="409656"/>
                  </a:cubicBezTo>
                  <a:cubicBezTo>
                    <a:pt x="8936" y="448814"/>
                    <a:pt x="13699" y="555177"/>
                    <a:pt x="11582" y="555706"/>
                  </a:cubicBezTo>
                  <a:cubicBezTo>
                    <a:pt x="9465" y="556235"/>
                    <a:pt x="-5351" y="462573"/>
                    <a:pt x="2057" y="412831"/>
                  </a:cubicBezTo>
                  <a:cubicBezTo>
                    <a:pt x="9465" y="363089"/>
                    <a:pt x="45978" y="300648"/>
                    <a:pt x="56032" y="257256"/>
                  </a:cubicBezTo>
                  <a:cubicBezTo>
                    <a:pt x="66086" y="213864"/>
                    <a:pt x="61324" y="154069"/>
                    <a:pt x="62382" y="152481"/>
                  </a:cubicBezTo>
                  <a:cubicBezTo>
                    <a:pt x="63440" y="150893"/>
                    <a:pt x="29574" y="271544"/>
                    <a:pt x="62382" y="247731"/>
                  </a:cubicBezTo>
                  <a:cubicBezTo>
                    <a:pt x="95190" y="223918"/>
                    <a:pt x="268228" y="4314"/>
                    <a:pt x="275107" y="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" name="フリーフォーム 317">
              <a:extLst>
                <a:ext uri="{FF2B5EF4-FFF2-40B4-BE49-F238E27FC236}">
                  <a16:creationId xmlns:a16="http://schemas.microsoft.com/office/drawing/2014/main" id="{3B618F6C-A9CF-0BC2-CEC3-5841051C4B27}"/>
                </a:ext>
              </a:extLst>
            </p:cNvPr>
            <p:cNvSpPr/>
            <p:nvPr/>
          </p:nvSpPr>
          <p:spPr>
            <a:xfrm>
              <a:off x="6608833" y="3504091"/>
              <a:ext cx="161621" cy="294432"/>
            </a:xfrm>
            <a:custGeom>
              <a:avLst/>
              <a:gdLst>
                <a:gd name="connsiteX0" fmla="*/ 160267 w 161621"/>
                <a:gd name="connsiteY0" fmla="*/ 1109 h 294432"/>
                <a:gd name="connsiteX1" fmla="*/ 77717 w 161621"/>
                <a:gd name="connsiteY1" fmla="*/ 163034 h 294432"/>
                <a:gd name="connsiteX2" fmla="*/ 71367 w 161621"/>
                <a:gd name="connsiteY2" fmla="*/ 293209 h 294432"/>
                <a:gd name="connsiteX3" fmla="*/ 74542 w 161621"/>
                <a:gd name="connsiteY3" fmla="*/ 220184 h 294432"/>
                <a:gd name="connsiteX4" fmla="*/ 77717 w 161621"/>
                <a:gd name="connsiteY4" fmla="*/ 86834 h 294432"/>
                <a:gd name="connsiteX5" fmla="*/ 1517 w 161621"/>
                <a:gd name="connsiteY5" fmla="*/ 248759 h 294432"/>
                <a:gd name="connsiteX6" fmla="*/ 160267 w 161621"/>
                <a:gd name="connsiteY6" fmla="*/ 1109 h 29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621" h="294432">
                  <a:moveTo>
                    <a:pt x="160267" y="1109"/>
                  </a:moveTo>
                  <a:cubicBezTo>
                    <a:pt x="172967" y="-13179"/>
                    <a:pt x="92534" y="114351"/>
                    <a:pt x="77717" y="163034"/>
                  </a:cubicBezTo>
                  <a:cubicBezTo>
                    <a:pt x="62900" y="211717"/>
                    <a:pt x="71896" y="283684"/>
                    <a:pt x="71367" y="293209"/>
                  </a:cubicBezTo>
                  <a:cubicBezTo>
                    <a:pt x="70838" y="302734"/>
                    <a:pt x="73484" y="254580"/>
                    <a:pt x="74542" y="220184"/>
                  </a:cubicBezTo>
                  <a:cubicBezTo>
                    <a:pt x="75600" y="185788"/>
                    <a:pt x="89888" y="82072"/>
                    <a:pt x="77717" y="86834"/>
                  </a:cubicBezTo>
                  <a:cubicBezTo>
                    <a:pt x="65546" y="91596"/>
                    <a:pt x="-11712" y="258813"/>
                    <a:pt x="1517" y="248759"/>
                  </a:cubicBezTo>
                  <a:cubicBezTo>
                    <a:pt x="14746" y="238705"/>
                    <a:pt x="147567" y="15397"/>
                    <a:pt x="160267" y="1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 318">
              <a:extLst>
                <a:ext uri="{FF2B5EF4-FFF2-40B4-BE49-F238E27FC236}">
                  <a16:creationId xmlns:a16="http://schemas.microsoft.com/office/drawing/2014/main" id="{D1C72ADA-0EEB-74F5-DD82-B19DF409A7B5}"/>
                </a:ext>
              </a:extLst>
            </p:cNvPr>
            <p:cNvSpPr/>
            <p:nvPr/>
          </p:nvSpPr>
          <p:spPr>
            <a:xfrm>
              <a:off x="6448414" y="4107369"/>
              <a:ext cx="292417" cy="363047"/>
            </a:xfrm>
            <a:custGeom>
              <a:avLst/>
              <a:gdLst>
                <a:gd name="connsiteX0" fmla="*/ 292111 w 292417"/>
                <a:gd name="connsiteY0" fmla="*/ 1081 h 363047"/>
                <a:gd name="connsiteX1" fmla="*/ 117486 w 292417"/>
                <a:gd name="connsiteY1" fmla="*/ 255081 h 363047"/>
                <a:gd name="connsiteX2" fmla="*/ 11 w 292417"/>
                <a:gd name="connsiteY2" fmla="*/ 363031 h 363047"/>
                <a:gd name="connsiteX3" fmla="*/ 111136 w 292417"/>
                <a:gd name="connsiteY3" fmla="*/ 248731 h 363047"/>
                <a:gd name="connsiteX4" fmla="*/ 234961 w 292417"/>
                <a:gd name="connsiteY4" fmla="*/ 77281 h 363047"/>
                <a:gd name="connsiteX5" fmla="*/ 161936 w 292417"/>
                <a:gd name="connsiteY5" fmla="*/ 159831 h 363047"/>
                <a:gd name="connsiteX6" fmla="*/ 292111 w 292417"/>
                <a:gd name="connsiteY6" fmla="*/ 1081 h 36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417" h="363047">
                  <a:moveTo>
                    <a:pt x="292111" y="1081"/>
                  </a:moveTo>
                  <a:cubicBezTo>
                    <a:pt x="284703" y="16956"/>
                    <a:pt x="166169" y="194756"/>
                    <a:pt x="117486" y="255081"/>
                  </a:cubicBezTo>
                  <a:cubicBezTo>
                    <a:pt x="68803" y="315406"/>
                    <a:pt x="1069" y="364089"/>
                    <a:pt x="11" y="363031"/>
                  </a:cubicBezTo>
                  <a:cubicBezTo>
                    <a:pt x="-1047" y="361973"/>
                    <a:pt x="71978" y="296356"/>
                    <a:pt x="111136" y="248731"/>
                  </a:cubicBezTo>
                  <a:cubicBezTo>
                    <a:pt x="150294" y="201106"/>
                    <a:pt x="226494" y="92098"/>
                    <a:pt x="234961" y="77281"/>
                  </a:cubicBezTo>
                  <a:cubicBezTo>
                    <a:pt x="243428" y="62464"/>
                    <a:pt x="153469" y="170414"/>
                    <a:pt x="161936" y="159831"/>
                  </a:cubicBezTo>
                  <a:cubicBezTo>
                    <a:pt x="170403" y="149248"/>
                    <a:pt x="299519" y="-14794"/>
                    <a:pt x="292111" y="10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" name="フリーフォーム 319">
              <a:extLst>
                <a:ext uri="{FF2B5EF4-FFF2-40B4-BE49-F238E27FC236}">
                  <a16:creationId xmlns:a16="http://schemas.microsoft.com/office/drawing/2014/main" id="{38F308E4-94DB-41C9-ED97-BD2739AF3DEF}"/>
                </a:ext>
              </a:extLst>
            </p:cNvPr>
            <p:cNvSpPr/>
            <p:nvPr/>
          </p:nvSpPr>
          <p:spPr>
            <a:xfrm>
              <a:off x="6274625" y="4185766"/>
              <a:ext cx="164275" cy="275259"/>
            </a:xfrm>
            <a:custGeom>
              <a:avLst/>
              <a:gdLst>
                <a:gd name="connsiteX0" fmla="*/ 65850 w 164275"/>
                <a:gd name="connsiteY0" fmla="*/ 2059 h 275259"/>
                <a:gd name="connsiteX1" fmla="*/ 15050 w 164275"/>
                <a:gd name="connsiteY1" fmla="*/ 97309 h 275259"/>
                <a:gd name="connsiteX2" fmla="*/ 15050 w 164275"/>
                <a:gd name="connsiteY2" fmla="*/ 214784 h 275259"/>
                <a:gd name="connsiteX3" fmla="*/ 2350 w 164275"/>
                <a:gd name="connsiteY3" fmla="*/ 205259 h 275259"/>
                <a:gd name="connsiteX4" fmla="*/ 69025 w 164275"/>
                <a:gd name="connsiteY4" fmla="*/ 265584 h 275259"/>
                <a:gd name="connsiteX5" fmla="*/ 164275 w 164275"/>
                <a:gd name="connsiteY5" fmla="*/ 275109 h 275259"/>
                <a:gd name="connsiteX6" fmla="*/ 69025 w 164275"/>
                <a:gd name="connsiteY6" fmla="*/ 265584 h 275259"/>
                <a:gd name="connsiteX7" fmla="*/ 21400 w 164275"/>
                <a:gd name="connsiteY7" fmla="*/ 221134 h 275259"/>
                <a:gd name="connsiteX8" fmla="*/ 8700 w 164275"/>
                <a:gd name="connsiteY8" fmla="*/ 49684 h 275259"/>
                <a:gd name="connsiteX9" fmla="*/ 65850 w 164275"/>
                <a:gd name="connsiteY9" fmla="*/ 2059 h 27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275" h="275259">
                  <a:moveTo>
                    <a:pt x="65850" y="2059"/>
                  </a:moveTo>
                  <a:cubicBezTo>
                    <a:pt x="66908" y="9996"/>
                    <a:pt x="23517" y="61855"/>
                    <a:pt x="15050" y="97309"/>
                  </a:cubicBezTo>
                  <a:cubicBezTo>
                    <a:pt x="6583" y="132763"/>
                    <a:pt x="17167" y="196792"/>
                    <a:pt x="15050" y="214784"/>
                  </a:cubicBezTo>
                  <a:cubicBezTo>
                    <a:pt x="12933" y="232776"/>
                    <a:pt x="-6646" y="196792"/>
                    <a:pt x="2350" y="205259"/>
                  </a:cubicBezTo>
                  <a:cubicBezTo>
                    <a:pt x="11346" y="213726"/>
                    <a:pt x="42038" y="253942"/>
                    <a:pt x="69025" y="265584"/>
                  </a:cubicBezTo>
                  <a:cubicBezTo>
                    <a:pt x="96012" y="277226"/>
                    <a:pt x="164275" y="275109"/>
                    <a:pt x="164275" y="275109"/>
                  </a:cubicBezTo>
                  <a:cubicBezTo>
                    <a:pt x="164275" y="275109"/>
                    <a:pt x="92837" y="274580"/>
                    <a:pt x="69025" y="265584"/>
                  </a:cubicBezTo>
                  <a:cubicBezTo>
                    <a:pt x="45213" y="256588"/>
                    <a:pt x="31454" y="257117"/>
                    <a:pt x="21400" y="221134"/>
                  </a:cubicBezTo>
                  <a:cubicBezTo>
                    <a:pt x="11346" y="185151"/>
                    <a:pt x="-2413" y="90430"/>
                    <a:pt x="8700" y="49684"/>
                  </a:cubicBezTo>
                  <a:cubicBezTo>
                    <a:pt x="19812" y="8938"/>
                    <a:pt x="64792" y="-5878"/>
                    <a:pt x="65850" y="20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" name="フリーフォーム 320">
              <a:extLst>
                <a:ext uri="{FF2B5EF4-FFF2-40B4-BE49-F238E27FC236}">
                  <a16:creationId xmlns:a16="http://schemas.microsoft.com/office/drawing/2014/main" id="{9B22D1C0-B3EC-81A0-0704-563A40C2B849}"/>
                </a:ext>
              </a:extLst>
            </p:cNvPr>
            <p:cNvSpPr/>
            <p:nvPr/>
          </p:nvSpPr>
          <p:spPr>
            <a:xfrm>
              <a:off x="6295653" y="4416101"/>
              <a:ext cx="194226" cy="3499"/>
            </a:xfrm>
            <a:custGeom>
              <a:avLst/>
              <a:gdLst>
                <a:gd name="connsiteX0" fmla="*/ 372 w 194226"/>
                <a:gd name="connsiteY0" fmla="*/ 324 h 3499"/>
                <a:gd name="connsiteX1" fmla="*/ 187697 w 194226"/>
                <a:gd name="connsiteY1" fmla="*/ 3499 h 3499"/>
                <a:gd name="connsiteX2" fmla="*/ 140072 w 194226"/>
                <a:gd name="connsiteY2" fmla="*/ 324 h 3499"/>
                <a:gd name="connsiteX3" fmla="*/ 372 w 194226"/>
                <a:gd name="connsiteY3" fmla="*/ 324 h 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226" h="3499">
                  <a:moveTo>
                    <a:pt x="372" y="324"/>
                  </a:moveTo>
                  <a:cubicBezTo>
                    <a:pt x="8310" y="853"/>
                    <a:pt x="164414" y="3499"/>
                    <a:pt x="187697" y="3499"/>
                  </a:cubicBezTo>
                  <a:cubicBezTo>
                    <a:pt x="210980" y="3499"/>
                    <a:pt x="166530" y="-1264"/>
                    <a:pt x="140072" y="324"/>
                  </a:cubicBezTo>
                  <a:cubicBezTo>
                    <a:pt x="113614" y="1912"/>
                    <a:pt x="-7566" y="-205"/>
                    <a:pt x="372" y="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 321">
              <a:extLst>
                <a:ext uri="{FF2B5EF4-FFF2-40B4-BE49-F238E27FC236}">
                  <a16:creationId xmlns:a16="http://schemas.microsoft.com/office/drawing/2014/main" id="{12547B8B-892E-0C17-6509-E12F3AB8D7A1}"/>
                </a:ext>
              </a:extLst>
            </p:cNvPr>
            <p:cNvSpPr/>
            <p:nvPr/>
          </p:nvSpPr>
          <p:spPr>
            <a:xfrm>
              <a:off x="6267448" y="4413162"/>
              <a:ext cx="254416" cy="66985"/>
            </a:xfrm>
            <a:custGeom>
              <a:avLst/>
              <a:gdLst>
                <a:gd name="connsiteX0" fmla="*/ 2 w 254416"/>
                <a:gd name="connsiteY0" fmla="*/ 88 h 66985"/>
                <a:gd name="connsiteX1" fmla="*/ 130177 w 254416"/>
                <a:gd name="connsiteY1" fmla="*/ 38188 h 66985"/>
                <a:gd name="connsiteX2" fmla="*/ 254002 w 254416"/>
                <a:gd name="connsiteY2" fmla="*/ 22313 h 66985"/>
                <a:gd name="connsiteX3" fmla="*/ 168277 w 254416"/>
                <a:gd name="connsiteY3" fmla="*/ 35013 h 66985"/>
                <a:gd name="connsiteX4" fmla="*/ 111127 w 254416"/>
                <a:gd name="connsiteY4" fmla="*/ 63588 h 66985"/>
                <a:gd name="connsiteX5" fmla="*/ 50802 w 254416"/>
                <a:gd name="connsiteY5" fmla="*/ 60413 h 66985"/>
                <a:gd name="connsiteX6" fmla="*/ 215902 w 254416"/>
                <a:gd name="connsiteY6" fmla="*/ 66763 h 66985"/>
                <a:gd name="connsiteX7" fmla="*/ 133352 w 254416"/>
                <a:gd name="connsiteY7" fmla="*/ 50888 h 66985"/>
                <a:gd name="connsiteX8" fmla="*/ 2 w 254416"/>
                <a:gd name="connsiteY8" fmla="*/ 88 h 6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416" h="66985">
                  <a:moveTo>
                    <a:pt x="2" y="88"/>
                  </a:moveTo>
                  <a:cubicBezTo>
                    <a:pt x="-527" y="-2029"/>
                    <a:pt x="87844" y="34484"/>
                    <a:pt x="130177" y="38188"/>
                  </a:cubicBezTo>
                  <a:cubicBezTo>
                    <a:pt x="172510" y="41892"/>
                    <a:pt x="247652" y="22842"/>
                    <a:pt x="254002" y="22313"/>
                  </a:cubicBezTo>
                  <a:cubicBezTo>
                    <a:pt x="260352" y="21784"/>
                    <a:pt x="192089" y="28134"/>
                    <a:pt x="168277" y="35013"/>
                  </a:cubicBezTo>
                  <a:cubicBezTo>
                    <a:pt x="144465" y="41892"/>
                    <a:pt x="130706" y="59355"/>
                    <a:pt x="111127" y="63588"/>
                  </a:cubicBezTo>
                  <a:cubicBezTo>
                    <a:pt x="91548" y="67821"/>
                    <a:pt x="50802" y="60413"/>
                    <a:pt x="50802" y="60413"/>
                  </a:cubicBezTo>
                  <a:cubicBezTo>
                    <a:pt x="68264" y="60942"/>
                    <a:pt x="202144" y="68350"/>
                    <a:pt x="215902" y="66763"/>
                  </a:cubicBezTo>
                  <a:cubicBezTo>
                    <a:pt x="229660" y="65176"/>
                    <a:pt x="161927" y="58296"/>
                    <a:pt x="133352" y="50888"/>
                  </a:cubicBezTo>
                  <a:cubicBezTo>
                    <a:pt x="104777" y="43480"/>
                    <a:pt x="531" y="2205"/>
                    <a:pt x="2" y="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 322">
              <a:extLst>
                <a:ext uri="{FF2B5EF4-FFF2-40B4-BE49-F238E27FC236}">
                  <a16:creationId xmlns:a16="http://schemas.microsoft.com/office/drawing/2014/main" id="{56924F06-9605-CE95-62E7-D85A0132F37A}"/>
                </a:ext>
              </a:extLst>
            </p:cNvPr>
            <p:cNvSpPr/>
            <p:nvPr/>
          </p:nvSpPr>
          <p:spPr>
            <a:xfrm>
              <a:off x="6294908" y="3854327"/>
              <a:ext cx="274487" cy="318149"/>
            </a:xfrm>
            <a:custGeom>
              <a:avLst/>
              <a:gdLst>
                <a:gd name="connsiteX0" fmla="*/ 274167 w 274487"/>
                <a:gd name="connsiteY0" fmla="*/ 123 h 318149"/>
                <a:gd name="connsiteX1" fmla="*/ 207492 w 274487"/>
                <a:gd name="connsiteY1" fmla="*/ 123948 h 318149"/>
                <a:gd name="connsiteX2" fmla="*/ 213842 w 274487"/>
                <a:gd name="connsiteY2" fmla="*/ 247773 h 318149"/>
                <a:gd name="connsiteX3" fmla="*/ 217017 w 274487"/>
                <a:gd name="connsiteY3" fmla="*/ 193798 h 318149"/>
                <a:gd name="connsiteX4" fmla="*/ 115417 w 274487"/>
                <a:gd name="connsiteY4" fmla="*/ 241423 h 318149"/>
                <a:gd name="connsiteX5" fmla="*/ 1117 w 274487"/>
                <a:gd name="connsiteY5" fmla="*/ 317623 h 318149"/>
                <a:gd name="connsiteX6" fmla="*/ 188442 w 274487"/>
                <a:gd name="connsiteY6" fmla="*/ 200148 h 318149"/>
                <a:gd name="connsiteX7" fmla="*/ 182092 w 274487"/>
                <a:gd name="connsiteY7" fmla="*/ 142998 h 318149"/>
                <a:gd name="connsiteX8" fmla="*/ 229717 w 274487"/>
                <a:gd name="connsiteY8" fmla="*/ 174748 h 318149"/>
                <a:gd name="connsiteX9" fmla="*/ 175742 w 274487"/>
                <a:gd name="connsiteY9" fmla="*/ 101723 h 318149"/>
                <a:gd name="connsiteX10" fmla="*/ 274167 w 274487"/>
                <a:gd name="connsiteY10" fmla="*/ 123 h 31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487" h="318149">
                  <a:moveTo>
                    <a:pt x="274167" y="123"/>
                  </a:moveTo>
                  <a:cubicBezTo>
                    <a:pt x="279459" y="3827"/>
                    <a:pt x="217546" y="82673"/>
                    <a:pt x="207492" y="123948"/>
                  </a:cubicBezTo>
                  <a:cubicBezTo>
                    <a:pt x="197438" y="165223"/>
                    <a:pt x="212255" y="236131"/>
                    <a:pt x="213842" y="247773"/>
                  </a:cubicBezTo>
                  <a:cubicBezTo>
                    <a:pt x="215429" y="259415"/>
                    <a:pt x="233421" y="194856"/>
                    <a:pt x="217017" y="193798"/>
                  </a:cubicBezTo>
                  <a:cubicBezTo>
                    <a:pt x="200613" y="192740"/>
                    <a:pt x="151400" y="220786"/>
                    <a:pt x="115417" y="241423"/>
                  </a:cubicBezTo>
                  <a:cubicBezTo>
                    <a:pt x="79434" y="262060"/>
                    <a:pt x="-11054" y="324502"/>
                    <a:pt x="1117" y="317623"/>
                  </a:cubicBezTo>
                  <a:cubicBezTo>
                    <a:pt x="13288" y="310744"/>
                    <a:pt x="158280" y="229252"/>
                    <a:pt x="188442" y="200148"/>
                  </a:cubicBezTo>
                  <a:cubicBezTo>
                    <a:pt x="218604" y="171044"/>
                    <a:pt x="175213" y="147231"/>
                    <a:pt x="182092" y="142998"/>
                  </a:cubicBezTo>
                  <a:cubicBezTo>
                    <a:pt x="188971" y="138765"/>
                    <a:pt x="230775" y="181627"/>
                    <a:pt x="229717" y="174748"/>
                  </a:cubicBezTo>
                  <a:cubicBezTo>
                    <a:pt x="228659" y="167869"/>
                    <a:pt x="170980" y="126065"/>
                    <a:pt x="175742" y="101723"/>
                  </a:cubicBezTo>
                  <a:cubicBezTo>
                    <a:pt x="180504" y="77381"/>
                    <a:pt x="268875" y="-3581"/>
                    <a:pt x="274167" y="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" name="フリーフォーム 323">
              <a:extLst>
                <a:ext uri="{FF2B5EF4-FFF2-40B4-BE49-F238E27FC236}">
                  <a16:creationId xmlns:a16="http://schemas.microsoft.com/office/drawing/2014/main" id="{4577CB04-FBF5-52DB-AC31-0C2B24AAAE86}"/>
                </a:ext>
              </a:extLst>
            </p:cNvPr>
            <p:cNvSpPr/>
            <p:nvPr/>
          </p:nvSpPr>
          <p:spPr>
            <a:xfrm>
              <a:off x="6432538" y="4124197"/>
              <a:ext cx="228741" cy="359058"/>
            </a:xfrm>
            <a:custGeom>
              <a:avLst/>
              <a:gdLst>
                <a:gd name="connsiteX0" fmla="*/ 85737 w 228741"/>
                <a:gd name="connsiteY0" fmla="*/ 128 h 359058"/>
                <a:gd name="connsiteX1" fmla="*/ 104787 w 228741"/>
                <a:gd name="connsiteY1" fmla="*/ 127128 h 359058"/>
                <a:gd name="connsiteX2" fmla="*/ 50812 w 228741"/>
                <a:gd name="connsiteY2" fmla="*/ 247778 h 359058"/>
                <a:gd name="connsiteX3" fmla="*/ 95262 w 228741"/>
                <a:gd name="connsiteY3" fmla="*/ 190628 h 359058"/>
                <a:gd name="connsiteX4" fmla="*/ 12 w 228741"/>
                <a:gd name="connsiteY4" fmla="*/ 358903 h 359058"/>
                <a:gd name="connsiteX5" fmla="*/ 88912 w 228741"/>
                <a:gd name="connsiteY5" fmla="*/ 219203 h 359058"/>
                <a:gd name="connsiteX6" fmla="*/ 152412 w 228741"/>
                <a:gd name="connsiteY6" fmla="*/ 127128 h 359058"/>
                <a:gd name="connsiteX7" fmla="*/ 228612 w 228741"/>
                <a:gd name="connsiteY7" fmla="*/ 22353 h 359058"/>
                <a:gd name="connsiteX8" fmla="*/ 133362 w 228741"/>
                <a:gd name="connsiteY8" fmla="*/ 200153 h 359058"/>
                <a:gd name="connsiteX9" fmla="*/ 130187 w 228741"/>
                <a:gd name="connsiteY9" fmla="*/ 104903 h 359058"/>
                <a:gd name="connsiteX10" fmla="*/ 85737 w 228741"/>
                <a:gd name="connsiteY10" fmla="*/ 128 h 35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41" h="359058">
                  <a:moveTo>
                    <a:pt x="85737" y="128"/>
                  </a:moveTo>
                  <a:cubicBezTo>
                    <a:pt x="81504" y="3832"/>
                    <a:pt x="110608" y="85853"/>
                    <a:pt x="104787" y="127128"/>
                  </a:cubicBezTo>
                  <a:cubicBezTo>
                    <a:pt x="98966" y="168403"/>
                    <a:pt x="52399" y="237195"/>
                    <a:pt x="50812" y="247778"/>
                  </a:cubicBezTo>
                  <a:cubicBezTo>
                    <a:pt x="49224" y="258361"/>
                    <a:pt x="103729" y="172107"/>
                    <a:pt x="95262" y="190628"/>
                  </a:cubicBezTo>
                  <a:cubicBezTo>
                    <a:pt x="86795" y="209149"/>
                    <a:pt x="1070" y="354141"/>
                    <a:pt x="12" y="358903"/>
                  </a:cubicBezTo>
                  <a:cubicBezTo>
                    <a:pt x="-1046" y="363665"/>
                    <a:pt x="63512" y="257832"/>
                    <a:pt x="88912" y="219203"/>
                  </a:cubicBezTo>
                  <a:cubicBezTo>
                    <a:pt x="114312" y="180574"/>
                    <a:pt x="129129" y="159936"/>
                    <a:pt x="152412" y="127128"/>
                  </a:cubicBezTo>
                  <a:cubicBezTo>
                    <a:pt x="175695" y="94320"/>
                    <a:pt x="231787" y="10182"/>
                    <a:pt x="228612" y="22353"/>
                  </a:cubicBezTo>
                  <a:cubicBezTo>
                    <a:pt x="225437" y="34524"/>
                    <a:pt x="149766" y="186395"/>
                    <a:pt x="133362" y="200153"/>
                  </a:cubicBezTo>
                  <a:cubicBezTo>
                    <a:pt x="116958" y="213911"/>
                    <a:pt x="136537" y="136124"/>
                    <a:pt x="130187" y="104903"/>
                  </a:cubicBezTo>
                  <a:cubicBezTo>
                    <a:pt x="123837" y="73682"/>
                    <a:pt x="89970" y="-3576"/>
                    <a:pt x="85737" y="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" name="フリーフォーム 324">
              <a:extLst>
                <a:ext uri="{FF2B5EF4-FFF2-40B4-BE49-F238E27FC236}">
                  <a16:creationId xmlns:a16="http://schemas.microsoft.com/office/drawing/2014/main" id="{A13D3159-3DE5-B313-7FBC-B2E5D8DC1591}"/>
                </a:ext>
              </a:extLst>
            </p:cNvPr>
            <p:cNvSpPr/>
            <p:nvPr/>
          </p:nvSpPr>
          <p:spPr>
            <a:xfrm>
              <a:off x="6197599" y="4105001"/>
              <a:ext cx="372422" cy="133699"/>
            </a:xfrm>
            <a:custGeom>
              <a:avLst/>
              <a:gdLst>
                <a:gd name="connsiteX0" fmla="*/ 371476 w 372422"/>
                <a:gd name="connsiteY0" fmla="*/ 274 h 133699"/>
                <a:gd name="connsiteX1" fmla="*/ 234951 w 372422"/>
                <a:gd name="connsiteY1" fmla="*/ 32024 h 133699"/>
                <a:gd name="connsiteX2" fmla="*/ 130176 w 372422"/>
                <a:gd name="connsiteY2" fmla="*/ 105049 h 133699"/>
                <a:gd name="connsiteX3" fmla="*/ 165101 w 372422"/>
                <a:gd name="connsiteY3" fmla="*/ 63774 h 133699"/>
                <a:gd name="connsiteX4" fmla="*/ 1 w 372422"/>
                <a:gd name="connsiteY4" fmla="*/ 133624 h 133699"/>
                <a:gd name="connsiteX5" fmla="*/ 161926 w 372422"/>
                <a:gd name="connsiteY5" fmla="*/ 47899 h 133699"/>
                <a:gd name="connsiteX6" fmla="*/ 371476 w 372422"/>
                <a:gd name="connsiteY6" fmla="*/ 274 h 13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422" h="133699">
                  <a:moveTo>
                    <a:pt x="371476" y="274"/>
                  </a:moveTo>
                  <a:cubicBezTo>
                    <a:pt x="383647" y="-2372"/>
                    <a:pt x="275168" y="14562"/>
                    <a:pt x="234951" y="32024"/>
                  </a:cubicBezTo>
                  <a:cubicBezTo>
                    <a:pt x="194734" y="49486"/>
                    <a:pt x="141818" y="99757"/>
                    <a:pt x="130176" y="105049"/>
                  </a:cubicBezTo>
                  <a:cubicBezTo>
                    <a:pt x="118534" y="110341"/>
                    <a:pt x="186797" y="59012"/>
                    <a:pt x="165101" y="63774"/>
                  </a:cubicBezTo>
                  <a:cubicBezTo>
                    <a:pt x="143405" y="68536"/>
                    <a:pt x="530" y="136270"/>
                    <a:pt x="1" y="133624"/>
                  </a:cubicBezTo>
                  <a:cubicBezTo>
                    <a:pt x="-528" y="130978"/>
                    <a:pt x="104247" y="71712"/>
                    <a:pt x="161926" y="47899"/>
                  </a:cubicBezTo>
                  <a:cubicBezTo>
                    <a:pt x="219605" y="24087"/>
                    <a:pt x="359305" y="2920"/>
                    <a:pt x="371476" y="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" name="フリーフォーム 325">
              <a:extLst>
                <a:ext uri="{FF2B5EF4-FFF2-40B4-BE49-F238E27FC236}">
                  <a16:creationId xmlns:a16="http://schemas.microsoft.com/office/drawing/2014/main" id="{13A836A1-1EB8-17A1-E635-4053E2ACB44A}"/>
                </a:ext>
              </a:extLst>
            </p:cNvPr>
            <p:cNvSpPr/>
            <p:nvPr/>
          </p:nvSpPr>
          <p:spPr>
            <a:xfrm>
              <a:off x="6532415" y="3867132"/>
              <a:ext cx="190898" cy="450889"/>
            </a:xfrm>
            <a:custGeom>
              <a:avLst/>
              <a:gdLst>
                <a:gd name="connsiteX0" fmla="*/ 185885 w 190898"/>
                <a:gd name="connsiteY0" fmla="*/ 50818 h 450889"/>
                <a:gd name="connsiteX1" fmla="*/ 74760 w 190898"/>
                <a:gd name="connsiteY1" fmla="*/ 18 h 450889"/>
                <a:gd name="connsiteX2" fmla="*/ 135085 w 190898"/>
                <a:gd name="connsiteY2" fmla="*/ 57168 h 450889"/>
                <a:gd name="connsiteX3" fmla="*/ 163660 w 190898"/>
                <a:gd name="connsiteY3" fmla="*/ 98443 h 450889"/>
                <a:gd name="connsiteX4" fmla="*/ 185885 w 190898"/>
                <a:gd name="connsiteY4" fmla="*/ 139718 h 450889"/>
                <a:gd name="connsiteX5" fmla="*/ 62060 w 190898"/>
                <a:gd name="connsiteY5" fmla="*/ 76218 h 450889"/>
                <a:gd name="connsiteX6" fmla="*/ 71585 w 190898"/>
                <a:gd name="connsiteY6" fmla="*/ 146068 h 450889"/>
                <a:gd name="connsiteX7" fmla="*/ 68410 w 190898"/>
                <a:gd name="connsiteY7" fmla="*/ 123843 h 450889"/>
                <a:gd name="connsiteX8" fmla="*/ 1735 w 190898"/>
                <a:gd name="connsiteY8" fmla="*/ 209568 h 450889"/>
                <a:gd name="connsiteX9" fmla="*/ 23960 w 190898"/>
                <a:gd name="connsiteY9" fmla="*/ 241318 h 450889"/>
                <a:gd name="connsiteX10" fmla="*/ 71585 w 190898"/>
                <a:gd name="connsiteY10" fmla="*/ 450868 h 450889"/>
                <a:gd name="connsiteX11" fmla="*/ 30310 w 190898"/>
                <a:gd name="connsiteY11" fmla="*/ 254018 h 450889"/>
                <a:gd name="connsiteX12" fmla="*/ 58885 w 190898"/>
                <a:gd name="connsiteY12" fmla="*/ 168293 h 450889"/>
                <a:gd name="connsiteX13" fmla="*/ 150960 w 190898"/>
                <a:gd name="connsiteY13" fmla="*/ 260368 h 450889"/>
                <a:gd name="connsiteX14" fmla="*/ 93810 w 190898"/>
                <a:gd name="connsiteY14" fmla="*/ 111143 h 450889"/>
                <a:gd name="connsiteX15" fmla="*/ 147785 w 190898"/>
                <a:gd name="connsiteY15" fmla="*/ 104793 h 450889"/>
                <a:gd name="connsiteX16" fmla="*/ 128735 w 190898"/>
                <a:gd name="connsiteY16" fmla="*/ 41293 h 450889"/>
                <a:gd name="connsiteX17" fmla="*/ 185885 w 190898"/>
                <a:gd name="connsiteY17" fmla="*/ 50818 h 45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898" h="450889">
                  <a:moveTo>
                    <a:pt x="185885" y="50818"/>
                  </a:moveTo>
                  <a:cubicBezTo>
                    <a:pt x="176889" y="43939"/>
                    <a:pt x="83227" y="-1040"/>
                    <a:pt x="74760" y="18"/>
                  </a:cubicBezTo>
                  <a:cubicBezTo>
                    <a:pt x="66293" y="1076"/>
                    <a:pt x="120268" y="40764"/>
                    <a:pt x="135085" y="57168"/>
                  </a:cubicBezTo>
                  <a:cubicBezTo>
                    <a:pt x="149902" y="73572"/>
                    <a:pt x="155193" y="84685"/>
                    <a:pt x="163660" y="98443"/>
                  </a:cubicBezTo>
                  <a:cubicBezTo>
                    <a:pt x="172127" y="112201"/>
                    <a:pt x="202818" y="143422"/>
                    <a:pt x="185885" y="139718"/>
                  </a:cubicBezTo>
                  <a:cubicBezTo>
                    <a:pt x="168952" y="136014"/>
                    <a:pt x="81110" y="75160"/>
                    <a:pt x="62060" y="76218"/>
                  </a:cubicBezTo>
                  <a:cubicBezTo>
                    <a:pt x="43010" y="77276"/>
                    <a:pt x="70527" y="138131"/>
                    <a:pt x="71585" y="146068"/>
                  </a:cubicBezTo>
                  <a:cubicBezTo>
                    <a:pt x="72643" y="154005"/>
                    <a:pt x="80052" y="113260"/>
                    <a:pt x="68410" y="123843"/>
                  </a:cubicBezTo>
                  <a:cubicBezTo>
                    <a:pt x="56768" y="134426"/>
                    <a:pt x="9143" y="189989"/>
                    <a:pt x="1735" y="209568"/>
                  </a:cubicBezTo>
                  <a:cubicBezTo>
                    <a:pt x="-5673" y="229147"/>
                    <a:pt x="12318" y="201101"/>
                    <a:pt x="23960" y="241318"/>
                  </a:cubicBezTo>
                  <a:cubicBezTo>
                    <a:pt x="35602" y="281535"/>
                    <a:pt x="70527" y="448751"/>
                    <a:pt x="71585" y="450868"/>
                  </a:cubicBezTo>
                  <a:cubicBezTo>
                    <a:pt x="72643" y="452985"/>
                    <a:pt x="32427" y="301114"/>
                    <a:pt x="30310" y="254018"/>
                  </a:cubicBezTo>
                  <a:cubicBezTo>
                    <a:pt x="28193" y="206922"/>
                    <a:pt x="38777" y="167235"/>
                    <a:pt x="58885" y="168293"/>
                  </a:cubicBezTo>
                  <a:cubicBezTo>
                    <a:pt x="78993" y="169351"/>
                    <a:pt x="145139" y="269893"/>
                    <a:pt x="150960" y="260368"/>
                  </a:cubicBezTo>
                  <a:cubicBezTo>
                    <a:pt x="156781" y="250843"/>
                    <a:pt x="94339" y="137072"/>
                    <a:pt x="93810" y="111143"/>
                  </a:cubicBezTo>
                  <a:cubicBezTo>
                    <a:pt x="93281" y="85214"/>
                    <a:pt x="141964" y="116435"/>
                    <a:pt x="147785" y="104793"/>
                  </a:cubicBezTo>
                  <a:cubicBezTo>
                    <a:pt x="153606" y="93151"/>
                    <a:pt x="114447" y="51876"/>
                    <a:pt x="128735" y="41293"/>
                  </a:cubicBezTo>
                  <a:cubicBezTo>
                    <a:pt x="143022" y="30710"/>
                    <a:pt x="194881" y="57697"/>
                    <a:pt x="185885" y="50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" name="フリーフォーム 326">
              <a:extLst>
                <a:ext uri="{FF2B5EF4-FFF2-40B4-BE49-F238E27FC236}">
                  <a16:creationId xmlns:a16="http://schemas.microsoft.com/office/drawing/2014/main" id="{3E192874-CDB0-4BB4-6FEB-EFBD6DA9D2B8}"/>
                </a:ext>
              </a:extLst>
            </p:cNvPr>
            <p:cNvSpPr/>
            <p:nvPr/>
          </p:nvSpPr>
          <p:spPr>
            <a:xfrm>
              <a:off x="6652724" y="3377988"/>
              <a:ext cx="372125" cy="546625"/>
            </a:xfrm>
            <a:custGeom>
              <a:avLst/>
              <a:gdLst>
                <a:gd name="connsiteX0" fmla="*/ 284651 w 372125"/>
                <a:gd name="connsiteY0" fmla="*/ 212 h 546625"/>
                <a:gd name="connsiteX1" fmla="*/ 230676 w 372125"/>
                <a:gd name="connsiteY1" fmla="*/ 111337 h 546625"/>
                <a:gd name="connsiteX2" fmla="*/ 227501 w 372125"/>
                <a:gd name="connsiteY2" fmla="*/ 165312 h 546625"/>
                <a:gd name="connsiteX3" fmla="*/ 230676 w 372125"/>
                <a:gd name="connsiteY3" fmla="*/ 143087 h 546625"/>
                <a:gd name="connsiteX4" fmla="*/ 306876 w 372125"/>
                <a:gd name="connsiteY4" fmla="*/ 193887 h 546625"/>
                <a:gd name="connsiteX5" fmla="*/ 354501 w 372125"/>
                <a:gd name="connsiteY5" fmla="*/ 212937 h 546625"/>
                <a:gd name="connsiteX6" fmla="*/ 310051 w 372125"/>
                <a:gd name="connsiteY6" fmla="*/ 238337 h 546625"/>
                <a:gd name="connsiteX7" fmla="*/ 243376 w 372125"/>
                <a:gd name="connsiteY7" fmla="*/ 273262 h 546625"/>
                <a:gd name="connsiteX8" fmla="*/ 116376 w 372125"/>
                <a:gd name="connsiteY8" fmla="*/ 403437 h 546625"/>
                <a:gd name="connsiteX9" fmla="*/ 2076 w 372125"/>
                <a:gd name="connsiteY9" fmla="*/ 543137 h 546625"/>
                <a:gd name="connsiteX10" fmla="*/ 217976 w 372125"/>
                <a:gd name="connsiteY10" fmla="*/ 251037 h 546625"/>
                <a:gd name="connsiteX11" fmla="*/ 195751 w 372125"/>
                <a:gd name="connsiteY11" fmla="*/ 228812 h 546625"/>
                <a:gd name="connsiteX12" fmla="*/ 110026 w 372125"/>
                <a:gd name="connsiteY12" fmla="*/ 228812 h 546625"/>
                <a:gd name="connsiteX13" fmla="*/ 370376 w 372125"/>
                <a:gd name="connsiteY13" fmla="*/ 209762 h 546625"/>
                <a:gd name="connsiteX14" fmla="*/ 221151 w 372125"/>
                <a:gd name="connsiteY14" fmla="*/ 139912 h 546625"/>
                <a:gd name="connsiteX15" fmla="*/ 167176 w 372125"/>
                <a:gd name="connsiteY15" fmla="*/ 82762 h 546625"/>
                <a:gd name="connsiteX16" fmla="*/ 230676 w 372125"/>
                <a:gd name="connsiteY16" fmla="*/ 82762 h 546625"/>
                <a:gd name="connsiteX17" fmla="*/ 284651 w 372125"/>
                <a:gd name="connsiteY17" fmla="*/ 212 h 54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2125" h="546625">
                  <a:moveTo>
                    <a:pt x="284651" y="212"/>
                  </a:moveTo>
                  <a:cubicBezTo>
                    <a:pt x="284651" y="4974"/>
                    <a:pt x="240201" y="83820"/>
                    <a:pt x="230676" y="111337"/>
                  </a:cubicBezTo>
                  <a:cubicBezTo>
                    <a:pt x="221151" y="138854"/>
                    <a:pt x="227501" y="160020"/>
                    <a:pt x="227501" y="165312"/>
                  </a:cubicBezTo>
                  <a:cubicBezTo>
                    <a:pt x="227501" y="170604"/>
                    <a:pt x="217447" y="138325"/>
                    <a:pt x="230676" y="143087"/>
                  </a:cubicBezTo>
                  <a:cubicBezTo>
                    <a:pt x="243905" y="147849"/>
                    <a:pt x="286239" y="182245"/>
                    <a:pt x="306876" y="193887"/>
                  </a:cubicBezTo>
                  <a:cubicBezTo>
                    <a:pt x="327513" y="205529"/>
                    <a:pt x="353972" y="205529"/>
                    <a:pt x="354501" y="212937"/>
                  </a:cubicBezTo>
                  <a:cubicBezTo>
                    <a:pt x="355030" y="220345"/>
                    <a:pt x="328572" y="228283"/>
                    <a:pt x="310051" y="238337"/>
                  </a:cubicBezTo>
                  <a:cubicBezTo>
                    <a:pt x="291530" y="248391"/>
                    <a:pt x="275655" y="245745"/>
                    <a:pt x="243376" y="273262"/>
                  </a:cubicBezTo>
                  <a:cubicBezTo>
                    <a:pt x="211097" y="300779"/>
                    <a:pt x="156593" y="358458"/>
                    <a:pt x="116376" y="403437"/>
                  </a:cubicBezTo>
                  <a:cubicBezTo>
                    <a:pt x="76159" y="448416"/>
                    <a:pt x="-14857" y="568537"/>
                    <a:pt x="2076" y="543137"/>
                  </a:cubicBezTo>
                  <a:cubicBezTo>
                    <a:pt x="19009" y="517737"/>
                    <a:pt x="185697" y="303424"/>
                    <a:pt x="217976" y="251037"/>
                  </a:cubicBezTo>
                  <a:cubicBezTo>
                    <a:pt x="250255" y="198650"/>
                    <a:pt x="213743" y="232516"/>
                    <a:pt x="195751" y="228812"/>
                  </a:cubicBezTo>
                  <a:cubicBezTo>
                    <a:pt x="177759" y="225108"/>
                    <a:pt x="80922" y="231987"/>
                    <a:pt x="110026" y="228812"/>
                  </a:cubicBezTo>
                  <a:cubicBezTo>
                    <a:pt x="139130" y="225637"/>
                    <a:pt x="351855" y="224579"/>
                    <a:pt x="370376" y="209762"/>
                  </a:cubicBezTo>
                  <a:cubicBezTo>
                    <a:pt x="388897" y="194945"/>
                    <a:pt x="255018" y="161079"/>
                    <a:pt x="221151" y="139912"/>
                  </a:cubicBezTo>
                  <a:cubicBezTo>
                    <a:pt x="187284" y="118745"/>
                    <a:pt x="165588" y="92287"/>
                    <a:pt x="167176" y="82762"/>
                  </a:cubicBezTo>
                  <a:cubicBezTo>
                    <a:pt x="168763" y="73237"/>
                    <a:pt x="211626" y="93345"/>
                    <a:pt x="230676" y="82762"/>
                  </a:cubicBezTo>
                  <a:cubicBezTo>
                    <a:pt x="249726" y="72179"/>
                    <a:pt x="284651" y="-4550"/>
                    <a:pt x="284651" y="2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" name="フリーフォーム 327">
              <a:extLst>
                <a:ext uri="{FF2B5EF4-FFF2-40B4-BE49-F238E27FC236}">
                  <a16:creationId xmlns:a16="http://schemas.microsoft.com/office/drawing/2014/main" id="{F8024A5B-2541-2053-A341-23FB20B5C7B3}"/>
                </a:ext>
              </a:extLst>
            </p:cNvPr>
            <p:cNvSpPr/>
            <p:nvPr/>
          </p:nvSpPr>
          <p:spPr>
            <a:xfrm>
              <a:off x="7038950" y="3331701"/>
              <a:ext cx="478677" cy="207738"/>
            </a:xfrm>
            <a:custGeom>
              <a:avLst/>
              <a:gdLst>
                <a:gd name="connsiteX0" fmla="*/ 25 w 478677"/>
                <a:gd name="connsiteY0" fmla="*/ 71899 h 207738"/>
                <a:gd name="connsiteX1" fmla="*/ 190525 w 478677"/>
                <a:gd name="connsiteY1" fmla="*/ 14749 h 207738"/>
                <a:gd name="connsiteX2" fmla="*/ 292125 w 478677"/>
                <a:gd name="connsiteY2" fmla="*/ 56024 h 207738"/>
                <a:gd name="connsiteX3" fmla="*/ 295300 w 478677"/>
                <a:gd name="connsiteY3" fmla="*/ 21099 h 207738"/>
                <a:gd name="connsiteX4" fmla="*/ 473100 w 478677"/>
                <a:gd name="connsiteY4" fmla="*/ 205249 h 207738"/>
                <a:gd name="connsiteX5" fmla="*/ 422300 w 478677"/>
                <a:gd name="connsiteY5" fmla="*/ 119524 h 207738"/>
                <a:gd name="connsiteX6" fmla="*/ 304825 w 478677"/>
                <a:gd name="connsiteY6" fmla="*/ 5224 h 207738"/>
                <a:gd name="connsiteX7" fmla="*/ 177825 w 478677"/>
                <a:gd name="connsiteY7" fmla="*/ 21099 h 207738"/>
                <a:gd name="connsiteX8" fmla="*/ 25 w 478677"/>
                <a:gd name="connsiteY8" fmla="*/ 71899 h 20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677" h="207738">
                  <a:moveTo>
                    <a:pt x="25" y="71899"/>
                  </a:moveTo>
                  <a:cubicBezTo>
                    <a:pt x="2142" y="70841"/>
                    <a:pt x="141842" y="17395"/>
                    <a:pt x="190525" y="14749"/>
                  </a:cubicBezTo>
                  <a:cubicBezTo>
                    <a:pt x="239208" y="12103"/>
                    <a:pt x="274663" y="54966"/>
                    <a:pt x="292125" y="56024"/>
                  </a:cubicBezTo>
                  <a:cubicBezTo>
                    <a:pt x="309587" y="57082"/>
                    <a:pt x="265138" y="-3772"/>
                    <a:pt x="295300" y="21099"/>
                  </a:cubicBezTo>
                  <a:cubicBezTo>
                    <a:pt x="325463" y="45970"/>
                    <a:pt x="451933" y="188845"/>
                    <a:pt x="473100" y="205249"/>
                  </a:cubicBezTo>
                  <a:cubicBezTo>
                    <a:pt x="494267" y="221653"/>
                    <a:pt x="450346" y="152862"/>
                    <a:pt x="422300" y="119524"/>
                  </a:cubicBezTo>
                  <a:cubicBezTo>
                    <a:pt x="394254" y="86186"/>
                    <a:pt x="345571" y="21628"/>
                    <a:pt x="304825" y="5224"/>
                  </a:cubicBezTo>
                  <a:cubicBezTo>
                    <a:pt x="264079" y="-11180"/>
                    <a:pt x="229683" y="15807"/>
                    <a:pt x="177825" y="21099"/>
                  </a:cubicBezTo>
                  <a:cubicBezTo>
                    <a:pt x="125967" y="26391"/>
                    <a:pt x="-2092" y="72957"/>
                    <a:pt x="25" y="718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" name="フリーフォーム 328">
              <a:extLst>
                <a:ext uri="{FF2B5EF4-FFF2-40B4-BE49-F238E27FC236}">
                  <a16:creationId xmlns:a16="http://schemas.microsoft.com/office/drawing/2014/main" id="{6CF00180-9C69-DB08-4920-E534DDDF3FAC}"/>
                </a:ext>
              </a:extLst>
            </p:cNvPr>
            <p:cNvSpPr/>
            <p:nvPr/>
          </p:nvSpPr>
          <p:spPr>
            <a:xfrm>
              <a:off x="6771625" y="3295647"/>
              <a:ext cx="240016" cy="422687"/>
            </a:xfrm>
            <a:custGeom>
              <a:avLst/>
              <a:gdLst>
                <a:gd name="connsiteX0" fmla="*/ 222900 w 240016"/>
                <a:gd name="connsiteY0" fmla="*/ 3 h 422687"/>
                <a:gd name="connsiteX1" fmla="*/ 207025 w 240016"/>
                <a:gd name="connsiteY1" fmla="*/ 95253 h 422687"/>
                <a:gd name="connsiteX2" fmla="*/ 146700 w 240016"/>
                <a:gd name="connsiteY2" fmla="*/ 165103 h 422687"/>
                <a:gd name="connsiteX3" fmla="*/ 111775 w 240016"/>
                <a:gd name="connsiteY3" fmla="*/ 219078 h 422687"/>
                <a:gd name="connsiteX4" fmla="*/ 650 w 240016"/>
                <a:gd name="connsiteY4" fmla="*/ 422278 h 422687"/>
                <a:gd name="connsiteX5" fmla="*/ 73675 w 240016"/>
                <a:gd name="connsiteY5" fmla="*/ 266703 h 422687"/>
                <a:gd name="connsiteX6" fmla="*/ 229250 w 240016"/>
                <a:gd name="connsiteY6" fmla="*/ 98428 h 422687"/>
                <a:gd name="connsiteX7" fmla="*/ 222900 w 240016"/>
                <a:gd name="connsiteY7" fmla="*/ 3 h 42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016" h="422687">
                  <a:moveTo>
                    <a:pt x="222900" y="3"/>
                  </a:moveTo>
                  <a:cubicBezTo>
                    <a:pt x="219196" y="-526"/>
                    <a:pt x="219725" y="67736"/>
                    <a:pt x="207025" y="95253"/>
                  </a:cubicBezTo>
                  <a:cubicBezTo>
                    <a:pt x="194325" y="122770"/>
                    <a:pt x="162575" y="144466"/>
                    <a:pt x="146700" y="165103"/>
                  </a:cubicBezTo>
                  <a:cubicBezTo>
                    <a:pt x="130825" y="185741"/>
                    <a:pt x="136117" y="176216"/>
                    <a:pt x="111775" y="219078"/>
                  </a:cubicBezTo>
                  <a:cubicBezTo>
                    <a:pt x="87433" y="261940"/>
                    <a:pt x="7000" y="414341"/>
                    <a:pt x="650" y="422278"/>
                  </a:cubicBezTo>
                  <a:cubicBezTo>
                    <a:pt x="-5700" y="430215"/>
                    <a:pt x="35575" y="320678"/>
                    <a:pt x="73675" y="266703"/>
                  </a:cubicBezTo>
                  <a:cubicBezTo>
                    <a:pt x="111775" y="212728"/>
                    <a:pt x="203321" y="136528"/>
                    <a:pt x="229250" y="98428"/>
                  </a:cubicBezTo>
                  <a:cubicBezTo>
                    <a:pt x="255179" y="60328"/>
                    <a:pt x="226604" y="532"/>
                    <a:pt x="22290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フリーフォーム 329">
              <a:extLst>
                <a:ext uri="{FF2B5EF4-FFF2-40B4-BE49-F238E27FC236}">
                  <a16:creationId xmlns:a16="http://schemas.microsoft.com/office/drawing/2014/main" id="{BC223054-524D-9035-298F-66C96E55EAC6}"/>
                </a:ext>
              </a:extLst>
            </p:cNvPr>
            <p:cNvSpPr/>
            <p:nvPr/>
          </p:nvSpPr>
          <p:spPr>
            <a:xfrm>
              <a:off x="6904982" y="3306722"/>
              <a:ext cx="499118" cy="363827"/>
            </a:xfrm>
            <a:custGeom>
              <a:avLst/>
              <a:gdLst>
                <a:gd name="connsiteX0" fmla="*/ 280043 w 499118"/>
                <a:gd name="connsiteY0" fmla="*/ 1628 h 363827"/>
                <a:gd name="connsiteX1" fmla="*/ 368943 w 499118"/>
                <a:gd name="connsiteY1" fmla="*/ 106403 h 363827"/>
                <a:gd name="connsiteX2" fmla="*/ 337193 w 499118"/>
                <a:gd name="connsiteY2" fmla="*/ 119103 h 363827"/>
                <a:gd name="connsiteX3" fmla="*/ 197493 w 499118"/>
                <a:gd name="connsiteY3" fmla="*/ 109578 h 363827"/>
                <a:gd name="connsiteX4" fmla="*/ 102243 w 499118"/>
                <a:gd name="connsiteY4" fmla="*/ 134978 h 363827"/>
                <a:gd name="connsiteX5" fmla="*/ 643 w 499118"/>
                <a:gd name="connsiteY5" fmla="*/ 236578 h 363827"/>
                <a:gd name="connsiteX6" fmla="*/ 153043 w 499118"/>
                <a:gd name="connsiteY6" fmla="*/ 150853 h 363827"/>
                <a:gd name="connsiteX7" fmla="*/ 32393 w 499118"/>
                <a:gd name="connsiteY7" fmla="*/ 363578 h 363827"/>
                <a:gd name="connsiteX8" fmla="*/ 159393 w 499118"/>
                <a:gd name="connsiteY8" fmla="*/ 192128 h 363827"/>
                <a:gd name="connsiteX9" fmla="*/ 372118 w 499118"/>
                <a:gd name="connsiteY9" fmla="*/ 119103 h 363827"/>
                <a:gd name="connsiteX10" fmla="*/ 499118 w 499118"/>
                <a:gd name="connsiteY10" fmla="*/ 90528 h 363827"/>
                <a:gd name="connsiteX11" fmla="*/ 372118 w 499118"/>
                <a:gd name="connsiteY11" fmla="*/ 122278 h 363827"/>
                <a:gd name="connsiteX12" fmla="*/ 241943 w 499118"/>
                <a:gd name="connsiteY12" fmla="*/ 103228 h 363827"/>
                <a:gd name="connsiteX13" fmla="*/ 375293 w 499118"/>
                <a:gd name="connsiteY13" fmla="*/ 103228 h 363827"/>
                <a:gd name="connsiteX14" fmla="*/ 318143 w 499118"/>
                <a:gd name="connsiteY14" fmla="*/ 46078 h 363827"/>
                <a:gd name="connsiteX15" fmla="*/ 280043 w 499118"/>
                <a:gd name="connsiteY15" fmla="*/ 1628 h 36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9118" h="363827">
                  <a:moveTo>
                    <a:pt x="280043" y="1628"/>
                  </a:moveTo>
                  <a:cubicBezTo>
                    <a:pt x="288510" y="11682"/>
                    <a:pt x="359418" y="86824"/>
                    <a:pt x="368943" y="106403"/>
                  </a:cubicBezTo>
                  <a:cubicBezTo>
                    <a:pt x="378468" y="125982"/>
                    <a:pt x="365768" y="118574"/>
                    <a:pt x="337193" y="119103"/>
                  </a:cubicBezTo>
                  <a:cubicBezTo>
                    <a:pt x="308618" y="119632"/>
                    <a:pt x="236651" y="106932"/>
                    <a:pt x="197493" y="109578"/>
                  </a:cubicBezTo>
                  <a:cubicBezTo>
                    <a:pt x="158335" y="112224"/>
                    <a:pt x="135051" y="113811"/>
                    <a:pt x="102243" y="134978"/>
                  </a:cubicBezTo>
                  <a:cubicBezTo>
                    <a:pt x="69435" y="156145"/>
                    <a:pt x="-7824" y="233932"/>
                    <a:pt x="643" y="236578"/>
                  </a:cubicBezTo>
                  <a:cubicBezTo>
                    <a:pt x="9110" y="239224"/>
                    <a:pt x="147751" y="129687"/>
                    <a:pt x="153043" y="150853"/>
                  </a:cubicBezTo>
                  <a:cubicBezTo>
                    <a:pt x="158335" y="172019"/>
                    <a:pt x="31335" y="356699"/>
                    <a:pt x="32393" y="363578"/>
                  </a:cubicBezTo>
                  <a:cubicBezTo>
                    <a:pt x="33451" y="370457"/>
                    <a:pt x="102772" y="232874"/>
                    <a:pt x="159393" y="192128"/>
                  </a:cubicBezTo>
                  <a:cubicBezTo>
                    <a:pt x="216014" y="151382"/>
                    <a:pt x="315497" y="136036"/>
                    <a:pt x="372118" y="119103"/>
                  </a:cubicBezTo>
                  <a:cubicBezTo>
                    <a:pt x="428739" y="102170"/>
                    <a:pt x="499118" y="89999"/>
                    <a:pt x="499118" y="90528"/>
                  </a:cubicBezTo>
                  <a:cubicBezTo>
                    <a:pt x="499118" y="91057"/>
                    <a:pt x="414980" y="120161"/>
                    <a:pt x="372118" y="122278"/>
                  </a:cubicBezTo>
                  <a:cubicBezTo>
                    <a:pt x="329256" y="124395"/>
                    <a:pt x="241414" y="106403"/>
                    <a:pt x="241943" y="103228"/>
                  </a:cubicBezTo>
                  <a:cubicBezTo>
                    <a:pt x="242472" y="100053"/>
                    <a:pt x="362593" y="112753"/>
                    <a:pt x="375293" y="103228"/>
                  </a:cubicBezTo>
                  <a:cubicBezTo>
                    <a:pt x="387993" y="93703"/>
                    <a:pt x="334018" y="61424"/>
                    <a:pt x="318143" y="46078"/>
                  </a:cubicBezTo>
                  <a:cubicBezTo>
                    <a:pt x="302268" y="30732"/>
                    <a:pt x="271576" y="-8426"/>
                    <a:pt x="280043" y="16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 330">
              <a:extLst>
                <a:ext uri="{FF2B5EF4-FFF2-40B4-BE49-F238E27FC236}">
                  <a16:creationId xmlns:a16="http://schemas.microsoft.com/office/drawing/2014/main" id="{8EE40867-7E94-E57A-A802-CD4A93269486}"/>
                </a:ext>
              </a:extLst>
            </p:cNvPr>
            <p:cNvSpPr/>
            <p:nvPr/>
          </p:nvSpPr>
          <p:spPr>
            <a:xfrm>
              <a:off x="7146346" y="3461721"/>
              <a:ext cx="641675" cy="126426"/>
            </a:xfrm>
            <a:custGeom>
              <a:avLst/>
              <a:gdLst>
                <a:gd name="connsiteX0" fmla="*/ 635579 w 641675"/>
                <a:gd name="connsiteY0" fmla="*/ 100629 h 126426"/>
                <a:gd name="connsiteX1" fmla="*/ 464129 w 641675"/>
                <a:gd name="connsiteY1" fmla="*/ 91104 h 126426"/>
                <a:gd name="connsiteX2" fmla="*/ 375229 w 641675"/>
                <a:gd name="connsiteY2" fmla="*/ 72054 h 126426"/>
                <a:gd name="connsiteX3" fmla="*/ 254579 w 641675"/>
                <a:gd name="connsiteY3" fmla="*/ 14904 h 126426"/>
                <a:gd name="connsiteX4" fmla="*/ 579 w 641675"/>
                <a:gd name="connsiteY4" fmla="*/ 53004 h 126426"/>
                <a:gd name="connsiteX5" fmla="*/ 187904 w 641675"/>
                <a:gd name="connsiteY5" fmla="*/ 8554 h 126426"/>
                <a:gd name="connsiteX6" fmla="*/ 279979 w 641675"/>
                <a:gd name="connsiteY6" fmla="*/ 8554 h 126426"/>
                <a:gd name="connsiteX7" fmla="*/ 460954 w 641675"/>
                <a:gd name="connsiteY7" fmla="*/ 97454 h 126426"/>
                <a:gd name="connsiteX8" fmla="*/ 591129 w 641675"/>
                <a:gd name="connsiteY8" fmla="*/ 126029 h 126426"/>
                <a:gd name="connsiteX9" fmla="*/ 635579 w 641675"/>
                <a:gd name="connsiteY9" fmla="*/ 100629 h 12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1675" h="126426">
                  <a:moveTo>
                    <a:pt x="635579" y="100629"/>
                  </a:moveTo>
                  <a:cubicBezTo>
                    <a:pt x="614412" y="94808"/>
                    <a:pt x="507521" y="95866"/>
                    <a:pt x="464129" y="91104"/>
                  </a:cubicBezTo>
                  <a:cubicBezTo>
                    <a:pt x="420737" y="86341"/>
                    <a:pt x="410154" y="84754"/>
                    <a:pt x="375229" y="72054"/>
                  </a:cubicBezTo>
                  <a:cubicBezTo>
                    <a:pt x="340304" y="59354"/>
                    <a:pt x="317021" y="18079"/>
                    <a:pt x="254579" y="14904"/>
                  </a:cubicBezTo>
                  <a:cubicBezTo>
                    <a:pt x="192137" y="11729"/>
                    <a:pt x="11691" y="54062"/>
                    <a:pt x="579" y="53004"/>
                  </a:cubicBezTo>
                  <a:cubicBezTo>
                    <a:pt x="-10533" y="51946"/>
                    <a:pt x="141337" y="15962"/>
                    <a:pt x="187904" y="8554"/>
                  </a:cubicBezTo>
                  <a:cubicBezTo>
                    <a:pt x="234471" y="1146"/>
                    <a:pt x="234471" y="-6263"/>
                    <a:pt x="279979" y="8554"/>
                  </a:cubicBezTo>
                  <a:cubicBezTo>
                    <a:pt x="325487" y="23371"/>
                    <a:pt x="409096" y="77875"/>
                    <a:pt x="460954" y="97454"/>
                  </a:cubicBezTo>
                  <a:cubicBezTo>
                    <a:pt x="512812" y="117033"/>
                    <a:pt x="564142" y="122325"/>
                    <a:pt x="591129" y="126029"/>
                  </a:cubicBezTo>
                  <a:cubicBezTo>
                    <a:pt x="618116" y="129733"/>
                    <a:pt x="656746" y="106450"/>
                    <a:pt x="635579" y="1006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" name="フリーフォーム 331">
              <a:extLst>
                <a:ext uri="{FF2B5EF4-FFF2-40B4-BE49-F238E27FC236}">
                  <a16:creationId xmlns:a16="http://schemas.microsoft.com/office/drawing/2014/main" id="{DD9E039D-BA4F-3CF2-F82F-6E15CAD1FC16}"/>
                </a:ext>
              </a:extLst>
            </p:cNvPr>
            <p:cNvSpPr/>
            <p:nvPr/>
          </p:nvSpPr>
          <p:spPr>
            <a:xfrm>
              <a:off x="6943372" y="3491614"/>
              <a:ext cx="289367" cy="479442"/>
            </a:xfrm>
            <a:custGeom>
              <a:avLst/>
              <a:gdLst>
                <a:gd name="connsiteX0" fmla="*/ 289278 w 289367"/>
                <a:gd name="connsiteY0" fmla="*/ 886 h 479442"/>
                <a:gd name="connsiteX1" fmla="*/ 60678 w 289367"/>
                <a:gd name="connsiteY1" fmla="*/ 292986 h 479442"/>
                <a:gd name="connsiteX2" fmla="*/ 6703 w 289367"/>
                <a:gd name="connsiteY2" fmla="*/ 473961 h 479442"/>
                <a:gd name="connsiteX3" fmla="*/ 32103 w 289367"/>
                <a:gd name="connsiteY3" fmla="*/ 394586 h 479442"/>
                <a:gd name="connsiteX4" fmla="*/ 289278 w 289367"/>
                <a:gd name="connsiteY4" fmla="*/ 886 h 47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67" h="479442">
                  <a:moveTo>
                    <a:pt x="289278" y="886"/>
                  </a:moveTo>
                  <a:cubicBezTo>
                    <a:pt x="294040" y="-16047"/>
                    <a:pt x="107774" y="214140"/>
                    <a:pt x="60678" y="292986"/>
                  </a:cubicBezTo>
                  <a:cubicBezTo>
                    <a:pt x="13582" y="371832"/>
                    <a:pt x="11465" y="457028"/>
                    <a:pt x="6703" y="473961"/>
                  </a:cubicBezTo>
                  <a:cubicBezTo>
                    <a:pt x="1941" y="490894"/>
                    <a:pt x="-14464" y="469728"/>
                    <a:pt x="32103" y="394586"/>
                  </a:cubicBezTo>
                  <a:cubicBezTo>
                    <a:pt x="78670" y="319444"/>
                    <a:pt x="284516" y="17819"/>
                    <a:pt x="289278" y="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" name="フリーフォーム 332">
              <a:extLst>
                <a:ext uri="{FF2B5EF4-FFF2-40B4-BE49-F238E27FC236}">
                  <a16:creationId xmlns:a16="http://schemas.microsoft.com/office/drawing/2014/main" id="{522F4AD5-F6BD-95B5-79F1-62CB5A7A2C96}"/>
                </a:ext>
              </a:extLst>
            </p:cNvPr>
            <p:cNvSpPr/>
            <p:nvPr/>
          </p:nvSpPr>
          <p:spPr>
            <a:xfrm>
              <a:off x="6641632" y="3444859"/>
              <a:ext cx="581848" cy="936897"/>
            </a:xfrm>
            <a:custGeom>
              <a:avLst/>
              <a:gdLst>
                <a:gd name="connsiteX0" fmla="*/ 581493 w 581848"/>
                <a:gd name="connsiteY0" fmla="*/ 16 h 936897"/>
                <a:gd name="connsiteX1" fmla="*/ 321143 w 581848"/>
                <a:gd name="connsiteY1" fmla="*/ 314341 h 936897"/>
                <a:gd name="connsiteX2" fmla="*/ 117943 w 581848"/>
                <a:gd name="connsiteY2" fmla="*/ 704866 h 936897"/>
                <a:gd name="connsiteX3" fmla="*/ 181443 w 581848"/>
                <a:gd name="connsiteY3" fmla="*/ 612791 h 936897"/>
                <a:gd name="connsiteX4" fmla="*/ 468 w 581848"/>
                <a:gd name="connsiteY4" fmla="*/ 936641 h 936897"/>
                <a:gd name="connsiteX5" fmla="*/ 136993 w 581848"/>
                <a:gd name="connsiteY5" fmla="*/ 660416 h 936897"/>
                <a:gd name="connsiteX6" fmla="*/ 371943 w 581848"/>
                <a:gd name="connsiteY6" fmla="*/ 301641 h 936897"/>
                <a:gd name="connsiteX7" fmla="*/ 581493 w 581848"/>
                <a:gd name="connsiteY7" fmla="*/ 16 h 93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848" h="936897">
                  <a:moveTo>
                    <a:pt x="581493" y="16"/>
                  </a:moveTo>
                  <a:cubicBezTo>
                    <a:pt x="573026" y="2133"/>
                    <a:pt x="398401" y="196866"/>
                    <a:pt x="321143" y="314341"/>
                  </a:cubicBezTo>
                  <a:cubicBezTo>
                    <a:pt x="243885" y="431816"/>
                    <a:pt x="141226" y="655124"/>
                    <a:pt x="117943" y="704866"/>
                  </a:cubicBezTo>
                  <a:cubicBezTo>
                    <a:pt x="94660" y="754608"/>
                    <a:pt x="201022" y="574162"/>
                    <a:pt x="181443" y="612791"/>
                  </a:cubicBezTo>
                  <a:cubicBezTo>
                    <a:pt x="161864" y="651420"/>
                    <a:pt x="7876" y="928704"/>
                    <a:pt x="468" y="936641"/>
                  </a:cubicBezTo>
                  <a:cubicBezTo>
                    <a:pt x="-6940" y="944579"/>
                    <a:pt x="75080" y="766249"/>
                    <a:pt x="136993" y="660416"/>
                  </a:cubicBezTo>
                  <a:cubicBezTo>
                    <a:pt x="198905" y="554583"/>
                    <a:pt x="298918" y="409062"/>
                    <a:pt x="371943" y="301641"/>
                  </a:cubicBezTo>
                  <a:cubicBezTo>
                    <a:pt x="444968" y="194220"/>
                    <a:pt x="589960" y="-2101"/>
                    <a:pt x="581493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" name="フリーフォーム 333">
              <a:extLst>
                <a:ext uri="{FF2B5EF4-FFF2-40B4-BE49-F238E27FC236}">
                  <a16:creationId xmlns:a16="http://schemas.microsoft.com/office/drawing/2014/main" id="{327FDE3B-E4CE-37C0-0732-CCF777DDA8B6}"/>
                </a:ext>
              </a:extLst>
            </p:cNvPr>
            <p:cNvSpPr/>
            <p:nvPr/>
          </p:nvSpPr>
          <p:spPr>
            <a:xfrm>
              <a:off x="7334101" y="3644835"/>
              <a:ext cx="246135" cy="371634"/>
            </a:xfrm>
            <a:custGeom>
              <a:avLst/>
              <a:gdLst>
                <a:gd name="connsiteX0" fmla="*/ 155724 w 246135"/>
                <a:gd name="connsiteY0" fmla="*/ 65 h 371634"/>
                <a:gd name="connsiteX1" fmla="*/ 196999 w 246135"/>
                <a:gd name="connsiteY1" fmla="*/ 104840 h 371634"/>
                <a:gd name="connsiteX2" fmla="*/ 174774 w 246135"/>
                <a:gd name="connsiteY2" fmla="*/ 200090 h 371634"/>
                <a:gd name="connsiteX3" fmla="*/ 149 w 246135"/>
                <a:gd name="connsiteY3" fmla="*/ 371540 h 371634"/>
                <a:gd name="connsiteX4" fmla="*/ 146199 w 246135"/>
                <a:gd name="connsiteY4" fmla="*/ 222315 h 371634"/>
                <a:gd name="connsiteX5" fmla="*/ 244624 w 246135"/>
                <a:gd name="connsiteY5" fmla="*/ 88965 h 371634"/>
                <a:gd name="connsiteX6" fmla="*/ 203349 w 246135"/>
                <a:gd name="connsiteY6" fmla="*/ 88965 h 371634"/>
                <a:gd name="connsiteX7" fmla="*/ 155724 w 246135"/>
                <a:gd name="connsiteY7" fmla="*/ 65 h 37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135" h="371634">
                  <a:moveTo>
                    <a:pt x="155724" y="65"/>
                  </a:moveTo>
                  <a:cubicBezTo>
                    <a:pt x="154666" y="2711"/>
                    <a:pt x="193824" y="71503"/>
                    <a:pt x="196999" y="104840"/>
                  </a:cubicBezTo>
                  <a:cubicBezTo>
                    <a:pt x="200174" y="138177"/>
                    <a:pt x="207582" y="155640"/>
                    <a:pt x="174774" y="200090"/>
                  </a:cubicBezTo>
                  <a:cubicBezTo>
                    <a:pt x="141966" y="244540"/>
                    <a:pt x="4911" y="367836"/>
                    <a:pt x="149" y="371540"/>
                  </a:cubicBezTo>
                  <a:cubicBezTo>
                    <a:pt x="-4613" y="375244"/>
                    <a:pt x="105453" y="269411"/>
                    <a:pt x="146199" y="222315"/>
                  </a:cubicBezTo>
                  <a:cubicBezTo>
                    <a:pt x="186945" y="175219"/>
                    <a:pt x="235099" y="111190"/>
                    <a:pt x="244624" y="88965"/>
                  </a:cubicBezTo>
                  <a:cubicBezTo>
                    <a:pt x="254149" y="66740"/>
                    <a:pt x="216049" y="101665"/>
                    <a:pt x="203349" y="88965"/>
                  </a:cubicBezTo>
                  <a:cubicBezTo>
                    <a:pt x="190649" y="76265"/>
                    <a:pt x="156782" y="-2581"/>
                    <a:pt x="15572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5" name="フリーフォーム 334">
              <a:extLst>
                <a:ext uri="{FF2B5EF4-FFF2-40B4-BE49-F238E27FC236}">
                  <a16:creationId xmlns:a16="http://schemas.microsoft.com/office/drawing/2014/main" id="{7ED1FAA3-0ACB-5CE7-A7FC-A579E2AFF2A2}"/>
                </a:ext>
              </a:extLst>
            </p:cNvPr>
            <p:cNvSpPr/>
            <p:nvPr/>
          </p:nvSpPr>
          <p:spPr>
            <a:xfrm>
              <a:off x="7759127" y="3598794"/>
              <a:ext cx="94250" cy="394863"/>
            </a:xfrm>
            <a:custGeom>
              <a:avLst/>
              <a:gdLst>
                <a:gd name="connsiteX0" fmla="*/ 573 w 94250"/>
                <a:gd name="connsiteY0" fmla="*/ 1656 h 394863"/>
                <a:gd name="connsiteX1" fmla="*/ 41848 w 94250"/>
                <a:gd name="connsiteY1" fmla="*/ 115956 h 394863"/>
                <a:gd name="connsiteX2" fmla="*/ 41848 w 94250"/>
                <a:gd name="connsiteY2" fmla="*/ 246131 h 394863"/>
                <a:gd name="connsiteX3" fmla="*/ 45023 w 94250"/>
                <a:gd name="connsiteY3" fmla="*/ 179456 h 394863"/>
                <a:gd name="connsiteX4" fmla="*/ 41848 w 94250"/>
                <a:gd name="connsiteY4" fmla="*/ 392181 h 394863"/>
                <a:gd name="connsiteX5" fmla="*/ 45023 w 94250"/>
                <a:gd name="connsiteY5" fmla="*/ 287406 h 394863"/>
                <a:gd name="connsiteX6" fmla="*/ 92648 w 94250"/>
                <a:gd name="connsiteY6" fmla="*/ 115956 h 394863"/>
                <a:gd name="connsiteX7" fmla="*/ 76773 w 94250"/>
                <a:gd name="connsiteY7" fmla="*/ 204856 h 394863"/>
                <a:gd name="connsiteX8" fmla="*/ 573 w 94250"/>
                <a:gd name="connsiteY8" fmla="*/ 1656 h 39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50" h="394863">
                  <a:moveTo>
                    <a:pt x="573" y="1656"/>
                  </a:moveTo>
                  <a:cubicBezTo>
                    <a:pt x="-5248" y="-13161"/>
                    <a:pt x="34969" y="75210"/>
                    <a:pt x="41848" y="115956"/>
                  </a:cubicBezTo>
                  <a:cubicBezTo>
                    <a:pt x="48727" y="156702"/>
                    <a:pt x="41319" y="235548"/>
                    <a:pt x="41848" y="246131"/>
                  </a:cubicBezTo>
                  <a:cubicBezTo>
                    <a:pt x="42377" y="256714"/>
                    <a:pt x="45023" y="155114"/>
                    <a:pt x="45023" y="179456"/>
                  </a:cubicBezTo>
                  <a:cubicBezTo>
                    <a:pt x="45023" y="203798"/>
                    <a:pt x="41848" y="374189"/>
                    <a:pt x="41848" y="392181"/>
                  </a:cubicBezTo>
                  <a:cubicBezTo>
                    <a:pt x="41848" y="410173"/>
                    <a:pt x="36556" y="333443"/>
                    <a:pt x="45023" y="287406"/>
                  </a:cubicBezTo>
                  <a:cubicBezTo>
                    <a:pt x="53490" y="241369"/>
                    <a:pt x="87356" y="129714"/>
                    <a:pt x="92648" y="115956"/>
                  </a:cubicBezTo>
                  <a:cubicBezTo>
                    <a:pt x="97940" y="102198"/>
                    <a:pt x="89473" y="219144"/>
                    <a:pt x="76773" y="204856"/>
                  </a:cubicBezTo>
                  <a:cubicBezTo>
                    <a:pt x="64073" y="190569"/>
                    <a:pt x="6394" y="16473"/>
                    <a:pt x="573" y="16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6" name="フリーフォーム 335">
              <a:extLst>
                <a:ext uri="{FF2B5EF4-FFF2-40B4-BE49-F238E27FC236}">
                  <a16:creationId xmlns:a16="http://schemas.microsoft.com/office/drawing/2014/main" id="{A4E636E7-EDCA-D4BD-0877-63C13AC42350}"/>
                </a:ext>
              </a:extLst>
            </p:cNvPr>
            <p:cNvSpPr/>
            <p:nvPr/>
          </p:nvSpPr>
          <p:spPr>
            <a:xfrm>
              <a:off x="7400688" y="3536908"/>
              <a:ext cx="435777" cy="219445"/>
            </a:xfrm>
            <a:custGeom>
              <a:avLst/>
              <a:gdLst>
                <a:gd name="connsiteX0" fmla="*/ 237 w 435777"/>
                <a:gd name="connsiteY0" fmla="*/ 42 h 219445"/>
                <a:gd name="connsiteX1" fmla="*/ 212962 w 435777"/>
                <a:gd name="connsiteY1" fmla="*/ 63542 h 219445"/>
                <a:gd name="connsiteX2" fmla="*/ 311387 w 435777"/>
                <a:gd name="connsiteY2" fmla="*/ 63542 h 219445"/>
                <a:gd name="connsiteX3" fmla="*/ 432037 w 435777"/>
                <a:gd name="connsiteY3" fmla="*/ 41317 h 219445"/>
                <a:gd name="connsiteX4" fmla="*/ 406637 w 435777"/>
                <a:gd name="connsiteY4" fmla="*/ 54017 h 219445"/>
                <a:gd name="connsiteX5" fmla="*/ 422512 w 435777"/>
                <a:gd name="connsiteY5" fmla="*/ 219117 h 219445"/>
                <a:gd name="connsiteX6" fmla="*/ 378062 w 435777"/>
                <a:gd name="connsiteY6" fmla="*/ 95292 h 219445"/>
                <a:gd name="connsiteX7" fmla="*/ 257412 w 435777"/>
                <a:gd name="connsiteY7" fmla="*/ 54017 h 219445"/>
                <a:gd name="connsiteX8" fmla="*/ 237 w 435777"/>
                <a:gd name="connsiteY8" fmla="*/ 42 h 21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777" h="219445">
                  <a:moveTo>
                    <a:pt x="237" y="42"/>
                  </a:moveTo>
                  <a:cubicBezTo>
                    <a:pt x="-7171" y="1629"/>
                    <a:pt x="161104" y="52959"/>
                    <a:pt x="212962" y="63542"/>
                  </a:cubicBezTo>
                  <a:cubicBezTo>
                    <a:pt x="264820" y="74125"/>
                    <a:pt x="274875" y="67246"/>
                    <a:pt x="311387" y="63542"/>
                  </a:cubicBezTo>
                  <a:cubicBezTo>
                    <a:pt x="347899" y="59838"/>
                    <a:pt x="416162" y="42905"/>
                    <a:pt x="432037" y="41317"/>
                  </a:cubicBezTo>
                  <a:cubicBezTo>
                    <a:pt x="447912" y="39730"/>
                    <a:pt x="408224" y="24384"/>
                    <a:pt x="406637" y="54017"/>
                  </a:cubicBezTo>
                  <a:cubicBezTo>
                    <a:pt x="405050" y="83650"/>
                    <a:pt x="427274" y="212238"/>
                    <a:pt x="422512" y="219117"/>
                  </a:cubicBezTo>
                  <a:cubicBezTo>
                    <a:pt x="417750" y="225996"/>
                    <a:pt x="405579" y="122809"/>
                    <a:pt x="378062" y="95292"/>
                  </a:cubicBezTo>
                  <a:cubicBezTo>
                    <a:pt x="350545" y="67775"/>
                    <a:pt x="319324" y="66188"/>
                    <a:pt x="257412" y="54017"/>
                  </a:cubicBezTo>
                  <a:cubicBezTo>
                    <a:pt x="195500" y="41846"/>
                    <a:pt x="7645" y="-1545"/>
                    <a:pt x="237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7" name="フリーフォーム 336">
              <a:extLst>
                <a:ext uri="{FF2B5EF4-FFF2-40B4-BE49-F238E27FC236}">
                  <a16:creationId xmlns:a16="http://schemas.microsoft.com/office/drawing/2014/main" id="{910D6DED-E485-D5F4-589C-4BD8E07FB875}"/>
                </a:ext>
              </a:extLst>
            </p:cNvPr>
            <p:cNvSpPr/>
            <p:nvPr/>
          </p:nvSpPr>
          <p:spPr>
            <a:xfrm>
              <a:off x="7458075" y="3609975"/>
              <a:ext cx="306454" cy="391051"/>
            </a:xfrm>
            <a:custGeom>
              <a:avLst/>
              <a:gdLst>
                <a:gd name="connsiteX0" fmla="*/ 0 w 306454"/>
                <a:gd name="connsiteY0" fmla="*/ 0 h 391051"/>
                <a:gd name="connsiteX1" fmla="*/ 273050 w 306454"/>
                <a:gd name="connsiteY1" fmla="*/ 76200 h 391051"/>
                <a:gd name="connsiteX2" fmla="*/ 260350 w 306454"/>
                <a:gd name="connsiteY2" fmla="*/ 57150 h 391051"/>
                <a:gd name="connsiteX3" fmla="*/ 285750 w 306454"/>
                <a:gd name="connsiteY3" fmla="*/ 123825 h 391051"/>
                <a:gd name="connsiteX4" fmla="*/ 257175 w 306454"/>
                <a:gd name="connsiteY4" fmla="*/ 266700 h 391051"/>
                <a:gd name="connsiteX5" fmla="*/ 273050 w 306454"/>
                <a:gd name="connsiteY5" fmla="*/ 212725 h 391051"/>
                <a:gd name="connsiteX6" fmla="*/ 231775 w 306454"/>
                <a:gd name="connsiteY6" fmla="*/ 390525 h 391051"/>
                <a:gd name="connsiteX7" fmla="*/ 304800 w 306454"/>
                <a:gd name="connsiteY7" fmla="*/ 146050 h 391051"/>
                <a:gd name="connsiteX8" fmla="*/ 273050 w 306454"/>
                <a:gd name="connsiteY8" fmla="*/ 57150 h 391051"/>
                <a:gd name="connsiteX9" fmla="*/ 165100 w 306454"/>
                <a:gd name="connsiteY9" fmla="*/ 47625 h 391051"/>
                <a:gd name="connsiteX10" fmla="*/ 0 w 306454"/>
                <a:gd name="connsiteY10" fmla="*/ 0 h 39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54" h="391051">
                  <a:moveTo>
                    <a:pt x="0" y="0"/>
                  </a:moveTo>
                  <a:lnTo>
                    <a:pt x="273050" y="76200"/>
                  </a:lnTo>
                  <a:cubicBezTo>
                    <a:pt x="316442" y="85725"/>
                    <a:pt x="258233" y="49213"/>
                    <a:pt x="260350" y="57150"/>
                  </a:cubicBezTo>
                  <a:cubicBezTo>
                    <a:pt x="262467" y="65087"/>
                    <a:pt x="286279" y="88900"/>
                    <a:pt x="285750" y="123825"/>
                  </a:cubicBezTo>
                  <a:cubicBezTo>
                    <a:pt x="285221" y="158750"/>
                    <a:pt x="259292" y="251883"/>
                    <a:pt x="257175" y="266700"/>
                  </a:cubicBezTo>
                  <a:cubicBezTo>
                    <a:pt x="255058" y="281517"/>
                    <a:pt x="277283" y="192088"/>
                    <a:pt x="273050" y="212725"/>
                  </a:cubicBezTo>
                  <a:cubicBezTo>
                    <a:pt x="268817" y="233362"/>
                    <a:pt x="226483" y="401638"/>
                    <a:pt x="231775" y="390525"/>
                  </a:cubicBezTo>
                  <a:cubicBezTo>
                    <a:pt x="237067" y="379413"/>
                    <a:pt x="297921" y="201612"/>
                    <a:pt x="304800" y="146050"/>
                  </a:cubicBezTo>
                  <a:cubicBezTo>
                    <a:pt x="311679" y="90488"/>
                    <a:pt x="296333" y="73554"/>
                    <a:pt x="273050" y="57150"/>
                  </a:cubicBezTo>
                  <a:cubicBezTo>
                    <a:pt x="249767" y="40746"/>
                    <a:pt x="165100" y="47625"/>
                    <a:pt x="165100" y="476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8" name="フリーフォーム 337">
              <a:extLst>
                <a:ext uri="{FF2B5EF4-FFF2-40B4-BE49-F238E27FC236}">
                  <a16:creationId xmlns:a16="http://schemas.microsoft.com/office/drawing/2014/main" id="{3027E615-9B06-1DEF-BFF9-984173CDD0DB}"/>
                </a:ext>
              </a:extLst>
            </p:cNvPr>
            <p:cNvSpPr/>
            <p:nvPr/>
          </p:nvSpPr>
          <p:spPr>
            <a:xfrm>
              <a:off x="7421389" y="3733411"/>
              <a:ext cx="224427" cy="328802"/>
            </a:xfrm>
            <a:custGeom>
              <a:avLst/>
              <a:gdLst>
                <a:gd name="connsiteX0" fmla="*/ 204961 w 224427"/>
                <a:gd name="connsiteY0" fmla="*/ 389 h 328802"/>
                <a:gd name="connsiteX1" fmla="*/ 224011 w 224427"/>
                <a:gd name="connsiteY1" fmla="*/ 108339 h 328802"/>
                <a:gd name="connsiteX2" fmla="*/ 182736 w 224427"/>
                <a:gd name="connsiteY2" fmla="*/ 171839 h 328802"/>
                <a:gd name="connsiteX3" fmla="*/ 106536 w 224427"/>
                <a:gd name="connsiteY3" fmla="*/ 187714 h 328802"/>
                <a:gd name="connsiteX4" fmla="*/ 62086 w 224427"/>
                <a:gd name="connsiteY4" fmla="*/ 273439 h 328802"/>
                <a:gd name="connsiteX5" fmla="*/ 116061 w 224427"/>
                <a:gd name="connsiteY5" fmla="*/ 184539 h 328802"/>
                <a:gd name="connsiteX6" fmla="*/ 27161 w 224427"/>
                <a:gd name="connsiteY6" fmla="*/ 305189 h 328802"/>
                <a:gd name="connsiteX7" fmla="*/ 4936 w 224427"/>
                <a:gd name="connsiteY7" fmla="*/ 317889 h 328802"/>
                <a:gd name="connsiteX8" fmla="*/ 109711 w 224427"/>
                <a:gd name="connsiteY8" fmla="*/ 181364 h 328802"/>
                <a:gd name="connsiteX9" fmla="*/ 189086 w 224427"/>
                <a:gd name="connsiteY9" fmla="*/ 133739 h 328802"/>
                <a:gd name="connsiteX10" fmla="*/ 182736 w 224427"/>
                <a:gd name="connsiteY10" fmla="*/ 73414 h 328802"/>
                <a:gd name="connsiteX11" fmla="*/ 220836 w 224427"/>
                <a:gd name="connsiteY11" fmla="*/ 149614 h 328802"/>
                <a:gd name="connsiteX12" fmla="*/ 204961 w 224427"/>
                <a:gd name="connsiteY12" fmla="*/ 389 h 32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427" h="328802">
                  <a:moveTo>
                    <a:pt x="204961" y="389"/>
                  </a:moveTo>
                  <a:cubicBezTo>
                    <a:pt x="205490" y="-6490"/>
                    <a:pt x="227715" y="79764"/>
                    <a:pt x="224011" y="108339"/>
                  </a:cubicBezTo>
                  <a:cubicBezTo>
                    <a:pt x="220307" y="136914"/>
                    <a:pt x="202315" y="158610"/>
                    <a:pt x="182736" y="171839"/>
                  </a:cubicBezTo>
                  <a:cubicBezTo>
                    <a:pt x="163157" y="185068"/>
                    <a:pt x="126644" y="170781"/>
                    <a:pt x="106536" y="187714"/>
                  </a:cubicBezTo>
                  <a:cubicBezTo>
                    <a:pt x="86428" y="204647"/>
                    <a:pt x="60499" y="273968"/>
                    <a:pt x="62086" y="273439"/>
                  </a:cubicBezTo>
                  <a:cubicBezTo>
                    <a:pt x="63673" y="272910"/>
                    <a:pt x="121882" y="179247"/>
                    <a:pt x="116061" y="184539"/>
                  </a:cubicBezTo>
                  <a:cubicBezTo>
                    <a:pt x="110240" y="189831"/>
                    <a:pt x="45682" y="282964"/>
                    <a:pt x="27161" y="305189"/>
                  </a:cubicBezTo>
                  <a:cubicBezTo>
                    <a:pt x="8640" y="327414"/>
                    <a:pt x="-8822" y="338527"/>
                    <a:pt x="4936" y="317889"/>
                  </a:cubicBezTo>
                  <a:cubicBezTo>
                    <a:pt x="18694" y="297251"/>
                    <a:pt x="79019" y="212056"/>
                    <a:pt x="109711" y="181364"/>
                  </a:cubicBezTo>
                  <a:cubicBezTo>
                    <a:pt x="140403" y="150672"/>
                    <a:pt x="176915" y="151731"/>
                    <a:pt x="189086" y="133739"/>
                  </a:cubicBezTo>
                  <a:cubicBezTo>
                    <a:pt x="201257" y="115747"/>
                    <a:pt x="177444" y="70768"/>
                    <a:pt x="182736" y="73414"/>
                  </a:cubicBezTo>
                  <a:cubicBezTo>
                    <a:pt x="188028" y="76060"/>
                    <a:pt x="217132" y="160726"/>
                    <a:pt x="220836" y="149614"/>
                  </a:cubicBezTo>
                  <a:cubicBezTo>
                    <a:pt x="224540" y="138502"/>
                    <a:pt x="204432" y="7268"/>
                    <a:pt x="204961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9" name="フリーフォーム 338">
              <a:extLst>
                <a:ext uri="{FF2B5EF4-FFF2-40B4-BE49-F238E27FC236}">
                  <a16:creationId xmlns:a16="http://schemas.microsoft.com/office/drawing/2014/main" id="{1348BC4A-FDA5-BECC-1422-0B8B47FE8187}"/>
                </a:ext>
              </a:extLst>
            </p:cNvPr>
            <p:cNvSpPr/>
            <p:nvPr/>
          </p:nvSpPr>
          <p:spPr>
            <a:xfrm>
              <a:off x="7033713" y="3627320"/>
              <a:ext cx="561445" cy="754981"/>
            </a:xfrm>
            <a:custGeom>
              <a:avLst/>
              <a:gdLst>
                <a:gd name="connsiteX0" fmla="*/ 538662 w 561445"/>
                <a:gd name="connsiteY0" fmla="*/ 27105 h 754981"/>
                <a:gd name="connsiteX1" fmla="*/ 14787 w 561445"/>
                <a:gd name="connsiteY1" fmla="*/ 731955 h 754981"/>
                <a:gd name="connsiteX2" fmla="*/ 170362 w 561445"/>
                <a:gd name="connsiteY2" fmla="*/ 550980 h 754981"/>
                <a:gd name="connsiteX3" fmla="*/ 446587 w 561445"/>
                <a:gd name="connsiteY3" fmla="*/ 220780 h 754981"/>
                <a:gd name="connsiteX4" fmla="*/ 341812 w 561445"/>
                <a:gd name="connsiteY4" fmla="*/ 350955 h 754981"/>
                <a:gd name="connsiteX5" fmla="*/ 456112 w 561445"/>
                <a:gd name="connsiteY5" fmla="*/ 163630 h 754981"/>
                <a:gd name="connsiteX6" fmla="*/ 538662 w 561445"/>
                <a:gd name="connsiteY6" fmla="*/ 27105 h 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445" h="754981">
                  <a:moveTo>
                    <a:pt x="538662" y="27105"/>
                  </a:moveTo>
                  <a:cubicBezTo>
                    <a:pt x="465108" y="121826"/>
                    <a:pt x="76170" y="644643"/>
                    <a:pt x="14787" y="731955"/>
                  </a:cubicBezTo>
                  <a:cubicBezTo>
                    <a:pt x="-46596" y="819267"/>
                    <a:pt x="98395" y="636176"/>
                    <a:pt x="170362" y="550980"/>
                  </a:cubicBezTo>
                  <a:cubicBezTo>
                    <a:pt x="242329" y="465784"/>
                    <a:pt x="418012" y="254118"/>
                    <a:pt x="446587" y="220780"/>
                  </a:cubicBezTo>
                  <a:cubicBezTo>
                    <a:pt x="475162" y="187443"/>
                    <a:pt x="340224" y="360480"/>
                    <a:pt x="341812" y="350955"/>
                  </a:cubicBezTo>
                  <a:cubicBezTo>
                    <a:pt x="343399" y="341430"/>
                    <a:pt x="425420" y="214959"/>
                    <a:pt x="456112" y="163630"/>
                  </a:cubicBezTo>
                  <a:cubicBezTo>
                    <a:pt x="486804" y="112301"/>
                    <a:pt x="612216" y="-67616"/>
                    <a:pt x="538662" y="271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0" name="フリーフォーム 339">
              <a:extLst>
                <a:ext uri="{FF2B5EF4-FFF2-40B4-BE49-F238E27FC236}">
                  <a16:creationId xmlns:a16="http://schemas.microsoft.com/office/drawing/2014/main" id="{F7C74514-B33D-C066-0B57-314908BDDBAE}"/>
                </a:ext>
              </a:extLst>
            </p:cNvPr>
            <p:cNvSpPr/>
            <p:nvPr/>
          </p:nvSpPr>
          <p:spPr>
            <a:xfrm>
              <a:off x="7197441" y="3508066"/>
              <a:ext cx="448327" cy="257551"/>
            </a:xfrm>
            <a:custGeom>
              <a:avLst/>
              <a:gdLst>
                <a:gd name="connsiteX0" fmla="*/ 284 w 448327"/>
                <a:gd name="connsiteY0" fmla="*/ 309 h 257551"/>
                <a:gd name="connsiteX1" fmla="*/ 219359 w 448327"/>
                <a:gd name="connsiteY1" fmla="*/ 51109 h 257551"/>
                <a:gd name="connsiteX2" fmla="*/ 327309 w 448327"/>
                <a:gd name="connsiteY2" fmla="*/ 200334 h 257551"/>
                <a:gd name="connsiteX3" fmla="*/ 320959 w 448327"/>
                <a:gd name="connsiteY3" fmla="*/ 95559 h 257551"/>
                <a:gd name="connsiteX4" fmla="*/ 447959 w 448327"/>
                <a:gd name="connsiteY4" fmla="*/ 257484 h 257551"/>
                <a:gd name="connsiteX5" fmla="*/ 355884 w 448327"/>
                <a:gd name="connsiteY5" fmla="*/ 114609 h 257551"/>
                <a:gd name="connsiteX6" fmla="*/ 247934 w 448327"/>
                <a:gd name="connsiteY6" fmla="*/ 35234 h 257551"/>
                <a:gd name="connsiteX7" fmla="*/ 282859 w 448327"/>
                <a:gd name="connsiteY7" fmla="*/ 19359 h 257551"/>
                <a:gd name="connsiteX8" fmla="*/ 174909 w 448327"/>
                <a:gd name="connsiteY8" fmla="*/ 28884 h 257551"/>
                <a:gd name="connsiteX9" fmla="*/ 284 w 448327"/>
                <a:gd name="connsiteY9" fmla="*/ 309 h 25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8327" h="257551">
                  <a:moveTo>
                    <a:pt x="284" y="309"/>
                  </a:moveTo>
                  <a:cubicBezTo>
                    <a:pt x="7692" y="4013"/>
                    <a:pt x="164855" y="17772"/>
                    <a:pt x="219359" y="51109"/>
                  </a:cubicBezTo>
                  <a:cubicBezTo>
                    <a:pt x="273863" y="84446"/>
                    <a:pt x="310376" y="192926"/>
                    <a:pt x="327309" y="200334"/>
                  </a:cubicBezTo>
                  <a:cubicBezTo>
                    <a:pt x="344242" y="207742"/>
                    <a:pt x="300851" y="86034"/>
                    <a:pt x="320959" y="95559"/>
                  </a:cubicBezTo>
                  <a:cubicBezTo>
                    <a:pt x="341067" y="105084"/>
                    <a:pt x="442138" y="254309"/>
                    <a:pt x="447959" y="257484"/>
                  </a:cubicBezTo>
                  <a:cubicBezTo>
                    <a:pt x="453780" y="260659"/>
                    <a:pt x="389221" y="151651"/>
                    <a:pt x="355884" y="114609"/>
                  </a:cubicBezTo>
                  <a:cubicBezTo>
                    <a:pt x="322547" y="77567"/>
                    <a:pt x="260105" y="51109"/>
                    <a:pt x="247934" y="35234"/>
                  </a:cubicBezTo>
                  <a:cubicBezTo>
                    <a:pt x="235763" y="19359"/>
                    <a:pt x="295030" y="20417"/>
                    <a:pt x="282859" y="19359"/>
                  </a:cubicBezTo>
                  <a:cubicBezTo>
                    <a:pt x="270688" y="18301"/>
                    <a:pt x="217771" y="30471"/>
                    <a:pt x="174909" y="28884"/>
                  </a:cubicBezTo>
                  <a:cubicBezTo>
                    <a:pt x="132047" y="27297"/>
                    <a:pt x="-7124" y="-3395"/>
                    <a:pt x="284" y="3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1" name="フリーフォーム 340">
              <a:extLst>
                <a:ext uri="{FF2B5EF4-FFF2-40B4-BE49-F238E27FC236}">
                  <a16:creationId xmlns:a16="http://schemas.microsoft.com/office/drawing/2014/main" id="{9BC5FFBE-EA78-3E71-F258-94BAEC63D207}"/>
                </a:ext>
              </a:extLst>
            </p:cNvPr>
            <p:cNvSpPr/>
            <p:nvPr/>
          </p:nvSpPr>
          <p:spPr>
            <a:xfrm>
              <a:off x="7588076" y="3663830"/>
              <a:ext cx="108523" cy="254494"/>
            </a:xfrm>
            <a:custGeom>
              <a:avLst/>
              <a:gdLst>
                <a:gd name="connsiteX0" fmla="*/ 38274 w 108523"/>
                <a:gd name="connsiteY0" fmla="*/ 120 h 254494"/>
                <a:gd name="connsiteX1" fmla="*/ 76374 w 108523"/>
                <a:gd name="connsiteY1" fmla="*/ 165220 h 254494"/>
                <a:gd name="connsiteX2" fmla="*/ 174 w 108523"/>
                <a:gd name="connsiteY2" fmla="*/ 254120 h 254494"/>
                <a:gd name="connsiteX3" fmla="*/ 101774 w 108523"/>
                <a:gd name="connsiteY3" fmla="*/ 133470 h 254494"/>
                <a:gd name="connsiteX4" fmla="*/ 98599 w 108523"/>
                <a:gd name="connsiteY4" fmla="*/ 35045 h 254494"/>
                <a:gd name="connsiteX5" fmla="*/ 95424 w 108523"/>
                <a:gd name="connsiteY5" fmla="*/ 136645 h 254494"/>
                <a:gd name="connsiteX6" fmla="*/ 38274 w 108523"/>
                <a:gd name="connsiteY6" fmla="*/ 120 h 25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23" h="254494">
                  <a:moveTo>
                    <a:pt x="38274" y="120"/>
                  </a:moveTo>
                  <a:cubicBezTo>
                    <a:pt x="35099" y="4882"/>
                    <a:pt x="82724" y="122887"/>
                    <a:pt x="76374" y="165220"/>
                  </a:cubicBezTo>
                  <a:cubicBezTo>
                    <a:pt x="70024" y="207553"/>
                    <a:pt x="-4059" y="259412"/>
                    <a:pt x="174" y="254120"/>
                  </a:cubicBezTo>
                  <a:cubicBezTo>
                    <a:pt x="4407" y="248828"/>
                    <a:pt x="85370" y="169982"/>
                    <a:pt x="101774" y="133470"/>
                  </a:cubicBezTo>
                  <a:cubicBezTo>
                    <a:pt x="118178" y="96958"/>
                    <a:pt x="99657" y="34516"/>
                    <a:pt x="98599" y="35045"/>
                  </a:cubicBezTo>
                  <a:cubicBezTo>
                    <a:pt x="97541" y="35574"/>
                    <a:pt x="104420" y="139820"/>
                    <a:pt x="95424" y="136645"/>
                  </a:cubicBezTo>
                  <a:cubicBezTo>
                    <a:pt x="86428" y="133470"/>
                    <a:pt x="41449" y="-4642"/>
                    <a:pt x="38274" y="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 341">
              <a:extLst>
                <a:ext uri="{FF2B5EF4-FFF2-40B4-BE49-F238E27FC236}">
                  <a16:creationId xmlns:a16="http://schemas.microsoft.com/office/drawing/2014/main" id="{54E7D169-B194-E525-D910-87F4411E830D}"/>
                </a:ext>
              </a:extLst>
            </p:cNvPr>
            <p:cNvSpPr/>
            <p:nvPr/>
          </p:nvSpPr>
          <p:spPr>
            <a:xfrm>
              <a:off x="6718386" y="4304448"/>
              <a:ext cx="363797" cy="428877"/>
            </a:xfrm>
            <a:custGeom>
              <a:avLst/>
              <a:gdLst>
                <a:gd name="connsiteX0" fmla="*/ 361864 w 363797"/>
                <a:gd name="connsiteY0" fmla="*/ 4027 h 428877"/>
                <a:gd name="connsiteX1" fmla="*/ 50714 w 363797"/>
                <a:gd name="connsiteY1" fmla="*/ 353277 h 428877"/>
                <a:gd name="connsiteX2" fmla="*/ 15789 w 363797"/>
                <a:gd name="connsiteY2" fmla="*/ 413602 h 428877"/>
                <a:gd name="connsiteX3" fmla="*/ 209464 w 363797"/>
                <a:gd name="connsiteY3" fmla="*/ 143727 h 428877"/>
                <a:gd name="connsiteX4" fmla="*/ 184064 w 363797"/>
                <a:gd name="connsiteY4" fmla="*/ 162777 h 428877"/>
                <a:gd name="connsiteX5" fmla="*/ 361864 w 363797"/>
                <a:gd name="connsiteY5" fmla="*/ 4027 h 42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797" h="428877">
                  <a:moveTo>
                    <a:pt x="361864" y="4027"/>
                  </a:moveTo>
                  <a:cubicBezTo>
                    <a:pt x="339639" y="35777"/>
                    <a:pt x="108393" y="285015"/>
                    <a:pt x="50714" y="353277"/>
                  </a:cubicBezTo>
                  <a:cubicBezTo>
                    <a:pt x="-6965" y="421540"/>
                    <a:pt x="-10669" y="448527"/>
                    <a:pt x="15789" y="413602"/>
                  </a:cubicBezTo>
                  <a:cubicBezTo>
                    <a:pt x="42247" y="378677"/>
                    <a:pt x="181418" y="185531"/>
                    <a:pt x="209464" y="143727"/>
                  </a:cubicBezTo>
                  <a:cubicBezTo>
                    <a:pt x="237510" y="101923"/>
                    <a:pt x="160252" y="187648"/>
                    <a:pt x="184064" y="162777"/>
                  </a:cubicBezTo>
                  <a:cubicBezTo>
                    <a:pt x="207876" y="137906"/>
                    <a:pt x="384089" y="-27723"/>
                    <a:pt x="361864" y="4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3" name="フリーフォーム 342">
              <a:extLst>
                <a:ext uri="{FF2B5EF4-FFF2-40B4-BE49-F238E27FC236}">
                  <a16:creationId xmlns:a16="http://schemas.microsoft.com/office/drawing/2014/main" id="{905BD440-DB3E-6C8E-B890-313FEA327BBC}"/>
                </a:ext>
              </a:extLst>
            </p:cNvPr>
            <p:cNvSpPr/>
            <p:nvPr/>
          </p:nvSpPr>
          <p:spPr>
            <a:xfrm>
              <a:off x="6711705" y="4285949"/>
              <a:ext cx="398090" cy="494121"/>
            </a:xfrm>
            <a:custGeom>
              <a:avLst/>
              <a:gdLst>
                <a:gd name="connsiteX0" fmla="*/ 393945 w 398090"/>
                <a:gd name="connsiteY0" fmla="*/ 6651 h 494121"/>
                <a:gd name="connsiteX1" fmla="*/ 66920 w 398090"/>
                <a:gd name="connsiteY1" fmla="*/ 419401 h 494121"/>
                <a:gd name="connsiteX2" fmla="*/ 12945 w 398090"/>
                <a:gd name="connsiteY2" fmla="*/ 473376 h 494121"/>
                <a:gd name="connsiteX3" fmla="*/ 238370 w 398090"/>
                <a:gd name="connsiteY3" fmla="*/ 184451 h 494121"/>
                <a:gd name="connsiteX4" fmla="*/ 393945 w 398090"/>
                <a:gd name="connsiteY4" fmla="*/ 6651 h 49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090" h="494121">
                  <a:moveTo>
                    <a:pt x="393945" y="6651"/>
                  </a:moveTo>
                  <a:cubicBezTo>
                    <a:pt x="365370" y="45809"/>
                    <a:pt x="130420" y="341614"/>
                    <a:pt x="66920" y="419401"/>
                  </a:cubicBezTo>
                  <a:cubicBezTo>
                    <a:pt x="3420" y="497189"/>
                    <a:pt x="-15630" y="512534"/>
                    <a:pt x="12945" y="473376"/>
                  </a:cubicBezTo>
                  <a:cubicBezTo>
                    <a:pt x="41520" y="434218"/>
                    <a:pt x="180691" y="258005"/>
                    <a:pt x="238370" y="184451"/>
                  </a:cubicBezTo>
                  <a:cubicBezTo>
                    <a:pt x="296049" y="110897"/>
                    <a:pt x="422520" y="-32507"/>
                    <a:pt x="393945" y="66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4" name="フリーフォーム 343">
              <a:extLst>
                <a:ext uri="{FF2B5EF4-FFF2-40B4-BE49-F238E27FC236}">
                  <a16:creationId xmlns:a16="http://schemas.microsoft.com/office/drawing/2014/main" id="{D188E50A-1B56-FFDD-A96C-1FC8464FC44C}"/>
                </a:ext>
              </a:extLst>
            </p:cNvPr>
            <p:cNvSpPr/>
            <p:nvPr/>
          </p:nvSpPr>
          <p:spPr>
            <a:xfrm>
              <a:off x="6416641" y="4277473"/>
              <a:ext cx="313398" cy="281828"/>
            </a:xfrm>
            <a:custGeom>
              <a:avLst/>
              <a:gdLst>
                <a:gd name="connsiteX0" fmla="*/ 311184 w 313398"/>
                <a:gd name="connsiteY0" fmla="*/ 5602 h 281828"/>
                <a:gd name="connsiteX1" fmla="*/ 107984 w 313398"/>
                <a:gd name="connsiteY1" fmla="*/ 173877 h 281828"/>
                <a:gd name="connsiteX2" fmla="*/ 34 w 313398"/>
                <a:gd name="connsiteY2" fmla="*/ 281827 h 281828"/>
                <a:gd name="connsiteX3" fmla="*/ 95284 w 313398"/>
                <a:gd name="connsiteY3" fmla="*/ 177052 h 281828"/>
                <a:gd name="connsiteX4" fmla="*/ 209584 w 313398"/>
                <a:gd name="connsiteY4" fmla="*/ 50052 h 281828"/>
                <a:gd name="connsiteX5" fmla="*/ 311184 w 313398"/>
                <a:gd name="connsiteY5" fmla="*/ 5602 h 28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398" h="281828">
                  <a:moveTo>
                    <a:pt x="311184" y="5602"/>
                  </a:moveTo>
                  <a:cubicBezTo>
                    <a:pt x="294251" y="26240"/>
                    <a:pt x="159842" y="127840"/>
                    <a:pt x="107984" y="173877"/>
                  </a:cubicBezTo>
                  <a:cubicBezTo>
                    <a:pt x="56126" y="219915"/>
                    <a:pt x="2151" y="281298"/>
                    <a:pt x="34" y="281827"/>
                  </a:cubicBezTo>
                  <a:cubicBezTo>
                    <a:pt x="-2083" y="282356"/>
                    <a:pt x="95284" y="177052"/>
                    <a:pt x="95284" y="177052"/>
                  </a:cubicBezTo>
                  <a:cubicBezTo>
                    <a:pt x="130209" y="138423"/>
                    <a:pt x="175717" y="73864"/>
                    <a:pt x="209584" y="50052"/>
                  </a:cubicBezTo>
                  <a:cubicBezTo>
                    <a:pt x="243451" y="26240"/>
                    <a:pt x="328117" y="-15036"/>
                    <a:pt x="311184" y="56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5" name="フリーフォーム 344">
              <a:extLst>
                <a:ext uri="{FF2B5EF4-FFF2-40B4-BE49-F238E27FC236}">
                  <a16:creationId xmlns:a16="http://schemas.microsoft.com/office/drawing/2014/main" id="{05C88CB6-5F84-BEE5-9BF8-70619C9DA682}"/>
                </a:ext>
              </a:extLst>
            </p:cNvPr>
            <p:cNvSpPr/>
            <p:nvPr/>
          </p:nvSpPr>
          <p:spPr>
            <a:xfrm>
              <a:off x="6430721" y="4391091"/>
              <a:ext cx="253497" cy="215674"/>
            </a:xfrm>
            <a:custGeom>
              <a:avLst/>
              <a:gdLst>
                <a:gd name="connsiteX0" fmla="*/ 249479 w 253497"/>
                <a:gd name="connsiteY0" fmla="*/ 6284 h 215674"/>
                <a:gd name="connsiteX1" fmla="*/ 65329 w 253497"/>
                <a:gd name="connsiteY1" fmla="*/ 165034 h 215674"/>
                <a:gd name="connsiteX2" fmla="*/ 5004 w 253497"/>
                <a:gd name="connsiteY2" fmla="*/ 209484 h 215674"/>
                <a:gd name="connsiteX3" fmla="*/ 179629 w 253497"/>
                <a:gd name="connsiteY3" fmla="*/ 47559 h 215674"/>
                <a:gd name="connsiteX4" fmla="*/ 249479 w 253497"/>
                <a:gd name="connsiteY4" fmla="*/ 6284 h 21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497" h="215674">
                  <a:moveTo>
                    <a:pt x="249479" y="6284"/>
                  </a:moveTo>
                  <a:cubicBezTo>
                    <a:pt x="230429" y="25863"/>
                    <a:pt x="106075" y="131167"/>
                    <a:pt x="65329" y="165034"/>
                  </a:cubicBezTo>
                  <a:cubicBezTo>
                    <a:pt x="24583" y="198901"/>
                    <a:pt x="-14046" y="229063"/>
                    <a:pt x="5004" y="209484"/>
                  </a:cubicBezTo>
                  <a:cubicBezTo>
                    <a:pt x="24054" y="189905"/>
                    <a:pt x="143646" y="78780"/>
                    <a:pt x="179629" y="47559"/>
                  </a:cubicBezTo>
                  <a:cubicBezTo>
                    <a:pt x="215612" y="16338"/>
                    <a:pt x="268529" y="-13295"/>
                    <a:pt x="249479" y="62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6" name="フリーフォーム 345">
              <a:extLst>
                <a:ext uri="{FF2B5EF4-FFF2-40B4-BE49-F238E27FC236}">
                  <a16:creationId xmlns:a16="http://schemas.microsoft.com/office/drawing/2014/main" id="{F8E500ED-8D37-502D-6812-9DF62930967C}"/>
                </a:ext>
              </a:extLst>
            </p:cNvPr>
            <p:cNvSpPr/>
            <p:nvPr/>
          </p:nvSpPr>
          <p:spPr>
            <a:xfrm>
              <a:off x="6689324" y="4349618"/>
              <a:ext cx="176755" cy="436214"/>
            </a:xfrm>
            <a:custGeom>
              <a:avLst/>
              <a:gdLst>
                <a:gd name="connsiteX0" fmla="*/ 401 w 176755"/>
                <a:gd name="connsiteY0" fmla="*/ 132 h 436214"/>
                <a:gd name="connsiteX1" fmla="*/ 108351 w 176755"/>
                <a:gd name="connsiteY1" fmla="*/ 184282 h 436214"/>
                <a:gd name="connsiteX2" fmla="*/ 108351 w 176755"/>
                <a:gd name="connsiteY2" fmla="*/ 155707 h 436214"/>
                <a:gd name="connsiteX3" fmla="*/ 60726 w 176755"/>
                <a:gd name="connsiteY3" fmla="*/ 273182 h 436214"/>
                <a:gd name="connsiteX4" fmla="*/ 16276 w 176755"/>
                <a:gd name="connsiteY4" fmla="*/ 428757 h 436214"/>
                <a:gd name="connsiteX5" fmla="*/ 32151 w 176755"/>
                <a:gd name="connsiteY5" fmla="*/ 384307 h 436214"/>
                <a:gd name="connsiteX6" fmla="*/ 175026 w 176755"/>
                <a:gd name="connsiteY6" fmla="*/ 149357 h 436214"/>
                <a:gd name="connsiteX7" fmla="*/ 111526 w 176755"/>
                <a:gd name="connsiteY7" fmla="*/ 270007 h 436214"/>
                <a:gd name="connsiteX8" fmla="*/ 114701 w 176755"/>
                <a:gd name="connsiteY8" fmla="*/ 139832 h 436214"/>
                <a:gd name="connsiteX9" fmla="*/ 67076 w 176755"/>
                <a:gd name="connsiteY9" fmla="*/ 47757 h 436214"/>
                <a:gd name="connsiteX10" fmla="*/ 152801 w 176755"/>
                <a:gd name="connsiteY10" fmla="*/ 152532 h 436214"/>
                <a:gd name="connsiteX11" fmla="*/ 401 w 176755"/>
                <a:gd name="connsiteY11" fmla="*/ 132 h 4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755" h="436214">
                  <a:moveTo>
                    <a:pt x="401" y="132"/>
                  </a:moveTo>
                  <a:cubicBezTo>
                    <a:pt x="-7007" y="5424"/>
                    <a:pt x="90359" y="158353"/>
                    <a:pt x="108351" y="184282"/>
                  </a:cubicBezTo>
                  <a:cubicBezTo>
                    <a:pt x="126343" y="210211"/>
                    <a:pt x="116289" y="140890"/>
                    <a:pt x="108351" y="155707"/>
                  </a:cubicBezTo>
                  <a:cubicBezTo>
                    <a:pt x="100414" y="170524"/>
                    <a:pt x="76072" y="227674"/>
                    <a:pt x="60726" y="273182"/>
                  </a:cubicBezTo>
                  <a:cubicBezTo>
                    <a:pt x="45380" y="318690"/>
                    <a:pt x="21039" y="410236"/>
                    <a:pt x="16276" y="428757"/>
                  </a:cubicBezTo>
                  <a:cubicBezTo>
                    <a:pt x="11513" y="447278"/>
                    <a:pt x="5693" y="430874"/>
                    <a:pt x="32151" y="384307"/>
                  </a:cubicBezTo>
                  <a:cubicBezTo>
                    <a:pt x="58609" y="337740"/>
                    <a:pt x="161797" y="168407"/>
                    <a:pt x="175026" y="149357"/>
                  </a:cubicBezTo>
                  <a:cubicBezTo>
                    <a:pt x="188255" y="130307"/>
                    <a:pt x="121580" y="271594"/>
                    <a:pt x="111526" y="270007"/>
                  </a:cubicBezTo>
                  <a:cubicBezTo>
                    <a:pt x="101472" y="268420"/>
                    <a:pt x="122109" y="176874"/>
                    <a:pt x="114701" y="139832"/>
                  </a:cubicBezTo>
                  <a:cubicBezTo>
                    <a:pt x="107293" y="102790"/>
                    <a:pt x="60726" y="45640"/>
                    <a:pt x="67076" y="47757"/>
                  </a:cubicBezTo>
                  <a:cubicBezTo>
                    <a:pt x="73426" y="49874"/>
                    <a:pt x="161797" y="155707"/>
                    <a:pt x="152801" y="152532"/>
                  </a:cubicBezTo>
                  <a:cubicBezTo>
                    <a:pt x="143805" y="149357"/>
                    <a:pt x="7809" y="-5160"/>
                    <a:pt x="401" y="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7" name="フリーフォーム 346">
              <a:extLst>
                <a:ext uri="{FF2B5EF4-FFF2-40B4-BE49-F238E27FC236}">
                  <a16:creationId xmlns:a16="http://schemas.microsoft.com/office/drawing/2014/main" id="{30ADCF31-ECAA-6161-CDA5-87A7CAAF3B32}"/>
                </a:ext>
              </a:extLst>
            </p:cNvPr>
            <p:cNvSpPr/>
            <p:nvPr/>
          </p:nvSpPr>
          <p:spPr>
            <a:xfrm>
              <a:off x="6639127" y="4534635"/>
              <a:ext cx="140057" cy="194636"/>
            </a:xfrm>
            <a:custGeom>
              <a:avLst/>
              <a:gdLst>
                <a:gd name="connsiteX0" fmla="*/ 139498 w 140057"/>
                <a:gd name="connsiteY0" fmla="*/ 2440 h 194636"/>
                <a:gd name="connsiteX1" fmla="*/ 2973 w 140057"/>
                <a:gd name="connsiteY1" fmla="*/ 192940 h 194636"/>
                <a:gd name="connsiteX2" fmla="*/ 50598 w 140057"/>
                <a:gd name="connsiteY2" fmla="*/ 91340 h 194636"/>
                <a:gd name="connsiteX3" fmla="*/ 139498 w 140057"/>
                <a:gd name="connsiteY3" fmla="*/ 2440 h 19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57" h="194636">
                  <a:moveTo>
                    <a:pt x="139498" y="2440"/>
                  </a:moveTo>
                  <a:cubicBezTo>
                    <a:pt x="131561" y="19373"/>
                    <a:pt x="17790" y="178123"/>
                    <a:pt x="2973" y="192940"/>
                  </a:cubicBezTo>
                  <a:cubicBezTo>
                    <a:pt x="-11844" y="207757"/>
                    <a:pt x="32606" y="121502"/>
                    <a:pt x="50598" y="91340"/>
                  </a:cubicBezTo>
                  <a:cubicBezTo>
                    <a:pt x="68590" y="61178"/>
                    <a:pt x="147435" y="-14493"/>
                    <a:pt x="139498" y="2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8" name="フリーフォーム 347">
              <a:extLst>
                <a:ext uri="{FF2B5EF4-FFF2-40B4-BE49-F238E27FC236}">
                  <a16:creationId xmlns:a16="http://schemas.microsoft.com/office/drawing/2014/main" id="{D0C01709-0006-CDF2-687F-ABE79DB2CED8}"/>
                </a:ext>
              </a:extLst>
            </p:cNvPr>
            <p:cNvSpPr/>
            <p:nvPr/>
          </p:nvSpPr>
          <p:spPr>
            <a:xfrm>
              <a:off x="6502989" y="4444607"/>
              <a:ext cx="235052" cy="314883"/>
            </a:xfrm>
            <a:custGeom>
              <a:avLst/>
              <a:gdLst>
                <a:gd name="connsiteX0" fmla="*/ 37511 w 235052"/>
                <a:gd name="connsiteY0" fmla="*/ 393 h 314883"/>
                <a:gd name="connsiteX1" fmla="*/ 37511 w 235052"/>
                <a:gd name="connsiteY1" fmla="*/ 181368 h 314883"/>
                <a:gd name="connsiteX2" fmla="*/ 50211 w 235052"/>
                <a:gd name="connsiteY2" fmla="*/ 254393 h 314883"/>
                <a:gd name="connsiteX3" fmla="*/ 34336 w 235052"/>
                <a:gd name="connsiteY3" fmla="*/ 251218 h 314883"/>
                <a:gd name="connsiteX4" fmla="*/ 66086 w 235052"/>
                <a:gd name="connsiteY4" fmla="*/ 289318 h 314883"/>
                <a:gd name="connsiteX5" fmla="*/ 151811 w 235052"/>
                <a:gd name="connsiteY5" fmla="*/ 289318 h 314883"/>
                <a:gd name="connsiteX6" fmla="*/ 234361 w 235052"/>
                <a:gd name="connsiteY6" fmla="*/ 270268 h 314883"/>
                <a:gd name="connsiteX7" fmla="*/ 104186 w 235052"/>
                <a:gd name="connsiteY7" fmla="*/ 314718 h 314883"/>
                <a:gd name="connsiteX8" fmla="*/ 15286 w 235052"/>
                <a:gd name="connsiteY8" fmla="*/ 251218 h 314883"/>
                <a:gd name="connsiteX9" fmla="*/ 2586 w 235052"/>
                <a:gd name="connsiteY9" fmla="*/ 108343 h 314883"/>
                <a:gd name="connsiteX10" fmla="*/ 43861 w 235052"/>
                <a:gd name="connsiteY10" fmla="*/ 235343 h 314883"/>
                <a:gd name="connsiteX11" fmla="*/ 37511 w 235052"/>
                <a:gd name="connsiteY11" fmla="*/ 393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52" h="314883">
                  <a:moveTo>
                    <a:pt x="37511" y="393"/>
                  </a:moveTo>
                  <a:cubicBezTo>
                    <a:pt x="36453" y="-8603"/>
                    <a:pt x="35394" y="139035"/>
                    <a:pt x="37511" y="181368"/>
                  </a:cubicBezTo>
                  <a:cubicBezTo>
                    <a:pt x="39628" y="223701"/>
                    <a:pt x="50740" y="242751"/>
                    <a:pt x="50211" y="254393"/>
                  </a:cubicBezTo>
                  <a:cubicBezTo>
                    <a:pt x="49682" y="266035"/>
                    <a:pt x="31690" y="245397"/>
                    <a:pt x="34336" y="251218"/>
                  </a:cubicBezTo>
                  <a:cubicBezTo>
                    <a:pt x="36982" y="257039"/>
                    <a:pt x="46507" y="282968"/>
                    <a:pt x="66086" y="289318"/>
                  </a:cubicBezTo>
                  <a:cubicBezTo>
                    <a:pt x="85665" y="295668"/>
                    <a:pt x="123765" y="292493"/>
                    <a:pt x="151811" y="289318"/>
                  </a:cubicBezTo>
                  <a:cubicBezTo>
                    <a:pt x="179857" y="286143"/>
                    <a:pt x="242298" y="266035"/>
                    <a:pt x="234361" y="270268"/>
                  </a:cubicBezTo>
                  <a:cubicBezTo>
                    <a:pt x="226424" y="274501"/>
                    <a:pt x="140698" y="317893"/>
                    <a:pt x="104186" y="314718"/>
                  </a:cubicBezTo>
                  <a:cubicBezTo>
                    <a:pt x="67674" y="311543"/>
                    <a:pt x="32219" y="285614"/>
                    <a:pt x="15286" y="251218"/>
                  </a:cubicBezTo>
                  <a:cubicBezTo>
                    <a:pt x="-1647" y="216822"/>
                    <a:pt x="-2176" y="110989"/>
                    <a:pt x="2586" y="108343"/>
                  </a:cubicBezTo>
                  <a:cubicBezTo>
                    <a:pt x="7348" y="105697"/>
                    <a:pt x="35394" y="251747"/>
                    <a:pt x="43861" y="235343"/>
                  </a:cubicBezTo>
                  <a:cubicBezTo>
                    <a:pt x="52328" y="218939"/>
                    <a:pt x="38569" y="9389"/>
                    <a:pt x="37511" y="3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9" name="フリーフォーム 348">
              <a:extLst>
                <a:ext uri="{FF2B5EF4-FFF2-40B4-BE49-F238E27FC236}">
                  <a16:creationId xmlns:a16="http://schemas.microsoft.com/office/drawing/2014/main" id="{5EBE8725-A188-FC5E-7C5E-7B069D7C9E14}"/>
                </a:ext>
              </a:extLst>
            </p:cNvPr>
            <p:cNvSpPr/>
            <p:nvPr/>
          </p:nvSpPr>
          <p:spPr>
            <a:xfrm>
              <a:off x="6441863" y="4406736"/>
              <a:ext cx="325155" cy="372015"/>
            </a:xfrm>
            <a:custGeom>
              <a:avLst/>
              <a:gdLst>
                <a:gd name="connsiteX0" fmla="*/ 22437 w 325155"/>
                <a:gd name="connsiteY0" fmla="*/ 164 h 372015"/>
                <a:gd name="connsiteX1" fmla="*/ 38312 w 325155"/>
                <a:gd name="connsiteY1" fmla="*/ 266864 h 372015"/>
                <a:gd name="connsiteX2" fmla="*/ 54187 w 325155"/>
                <a:gd name="connsiteY2" fmla="*/ 339889 h 372015"/>
                <a:gd name="connsiteX3" fmla="*/ 130387 w 325155"/>
                <a:gd name="connsiteY3" fmla="*/ 371639 h 372015"/>
                <a:gd name="connsiteX4" fmla="*/ 324062 w 325155"/>
                <a:gd name="connsiteY4" fmla="*/ 320839 h 372015"/>
                <a:gd name="connsiteX5" fmla="*/ 203412 w 325155"/>
                <a:gd name="connsiteY5" fmla="*/ 358939 h 372015"/>
                <a:gd name="connsiteX6" fmla="*/ 82762 w 325155"/>
                <a:gd name="connsiteY6" fmla="*/ 343064 h 372015"/>
                <a:gd name="connsiteX7" fmla="*/ 28787 w 325155"/>
                <a:gd name="connsiteY7" fmla="*/ 263689 h 372015"/>
                <a:gd name="connsiteX8" fmla="*/ 212 w 325155"/>
                <a:gd name="connsiteY8" fmla="*/ 146214 h 372015"/>
                <a:gd name="connsiteX9" fmla="*/ 16087 w 325155"/>
                <a:gd name="connsiteY9" fmla="*/ 225589 h 372015"/>
                <a:gd name="connsiteX10" fmla="*/ 22437 w 325155"/>
                <a:gd name="connsiteY10" fmla="*/ 164 h 37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5155" h="372015">
                  <a:moveTo>
                    <a:pt x="22437" y="164"/>
                  </a:moveTo>
                  <a:cubicBezTo>
                    <a:pt x="26141" y="7043"/>
                    <a:pt x="33020" y="210243"/>
                    <a:pt x="38312" y="266864"/>
                  </a:cubicBezTo>
                  <a:cubicBezTo>
                    <a:pt x="43604" y="323485"/>
                    <a:pt x="38841" y="322427"/>
                    <a:pt x="54187" y="339889"/>
                  </a:cubicBezTo>
                  <a:cubicBezTo>
                    <a:pt x="69533" y="357351"/>
                    <a:pt x="85408" y="374814"/>
                    <a:pt x="130387" y="371639"/>
                  </a:cubicBezTo>
                  <a:cubicBezTo>
                    <a:pt x="175366" y="368464"/>
                    <a:pt x="311891" y="322956"/>
                    <a:pt x="324062" y="320839"/>
                  </a:cubicBezTo>
                  <a:cubicBezTo>
                    <a:pt x="336233" y="318722"/>
                    <a:pt x="243629" y="355235"/>
                    <a:pt x="203412" y="358939"/>
                  </a:cubicBezTo>
                  <a:cubicBezTo>
                    <a:pt x="163195" y="362643"/>
                    <a:pt x="111866" y="358939"/>
                    <a:pt x="82762" y="343064"/>
                  </a:cubicBezTo>
                  <a:cubicBezTo>
                    <a:pt x="53658" y="327189"/>
                    <a:pt x="42545" y="296497"/>
                    <a:pt x="28787" y="263689"/>
                  </a:cubicBezTo>
                  <a:cubicBezTo>
                    <a:pt x="15029" y="230881"/>
                    <a:pt x="2329" y="152564"/>
                    <a:pt x="212" y="146214"/>
                  </a:cubicBezTo>
                  <a:cubicBezTo>
                    <a:pt x="-1905" y="139864"/>
                    <a:pt x="12383" y="246227"/>
                    <a:pt x="16087" y="225589"/>
                  </a:cubicBezTo>
                  <a:cubicBezTo>
                    <a:pt x="19791" y="204951"/>
                    <a:pt x="18733" y="-6715"/>
                    <a:pt x="22437" y="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0" name="フリーフォーム 349">
              <a:extLst>
                <a:ext uri="{FF2B5EF4-FFF2-40B4-BE49-F238E27FC236}">
                  <a16:creationId xmlns:a16="http://schemas.microsoft.com/office/drawing/2014/main" id="{8C20EA2E-D48D-8E7F-C218-1E2F3EA72F5C}"/>
                </a:ext>
              </a:extLst>
            </p:cNvPr>
            <p:cNvSpPr/>
            <p:nvPr/>
          </p:nvSpPr>
          <p:spPr>
            <a:xfrm>
              <a:off x="7003483" y="3523529"/>
              <a:ext cx="428640" cy="591952"/>
            </a:xfrm>
            <a:custGeom>
              <a:avLst/>
              <a:gdLst>
                <a:gd name="connsiteX0" fmla="*/ 422842 w 428640"/>
                <a:gd name="connsiteY0" fmla="*/ 10246 h 591952"/>
                <a:gd name="connsiteX1" fmla="*/ 197417 w 428640"/>
                <a:gd name="connsiteY1" fmla="*/ 105496 h 591952"/>
                <a:gd name="connsiteX2" fmla="*/ 289492 w 428640"/>
                <a:gd name="connsiteY2" fmla="*/ 83271 h 591952"/>
                <a:gd name="connsiteX3" fmla="*/ 187892 w 428640"/>
                <a:gd name="connsiteY3" fmla="*/ 194396 h 591952"/>
                <a:gd name="connsiteX4" fmla="*/ 137092 w 428640"/>
                <a:gd name="connsiteY4" fmla="*/ 226146 h 591952"/>
                <a:gd name="connsiteX5" fmla="*/ 302192 w 428640"/>
                <a:gd name="connsiteY5" fmla="*/ 191221 h 591952"/>
                <a:gd name="connsiteX6" fmla="*/ 238692 w 428640"/>
                <a:gd name="connsiteY6" fmla="*/ 261071 h 591952"/>
                <a:gd name="connsiteX7" fmla="*/ 57717 w 428640"/>
                <a:gd name="connsiteY7" fmla="*/ 369021 h 591952"/>
                <a:gd name="connsiteX8" fmla="*/ 206942 w 428640"/>
                <a:gd name="connsiteY8" fmla="*/ 321396 h 591952"/>
                <a:gd name="connsiteX9" fmla="*/ 567 w 428640"/>
                <a:gd name="connsiteY9" fmla="*/ 432521 h 591952"/>
                <a:gd name="connsiteX10" fmla="*/ 143442 w 428640"/>
                <a:gd name="connsiteY10" fmla="*/ 419821 h 591952"/>
                <a:gd name="connsiteX11" fmla="*/ 76767 w 428640"/>
                <a:gd name="connsiteY11" fmla="*/ 486496 h 591952"/>
                <a:gd name="connsiteX12" fmla="*/ 73592 w 428640"/>
                <a:gd name="connsiteY12" fmla="*/ 591271 h 591952"/>
                <a:gd name="connsiteX13" fmla="*/ 64067 w 428640"/>
                <a:gd name="connsiteY13" fmla="*/ 534121 h 591952"/>
                <a:gd name="connsiteX14" fmla="*/ 73592 w 428640"/>
                <a:gd name="connsiteY14" fmla="*/ 584921 h 591952"/>
                <a:gd name="connsiteX15" fmla="*/ 149792 w 428640"/>
                <a:gd name="connsiteY15" fmla="*/ 378546 h 591952"/>
                <a:gd name="connsiteX16" fmla="*/ 349817 w 428640"/>
                <a:gd name="connsiteY16" fmla="*/ 99146 h 591952"/>
                <a:gd name="connsiteX17" fmla="*/ 279967 w 428640"/>
                <a:gd name="connsiteY17" fmla="*/ 137246 h 591952"/>
                <a:gd name="connsiteX18" fmla="*/ 356167 w 428640"/>
                <a:gd name="connsiteY18" fmla="*/ 16596 h 591952"/>
                <a:gd name="connsiteX19" fmla="*/ 422842 w 428640"/>
                <a:gd name="connsiteY19" fmla="*/ 10246 h 59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8640" h="591952">
                  <a:moveTo>
                    <a:pt x="422842" y="10246"/>
                  </a:moveTo>
                  <a:cubicBezTo>
                    <a:pt x="396384" y="25063"/>
                    <a:pt x="219642" y="93325"/>
                    <a:pt x="197417" y="105496"/>
                  </a:cubicBezTo>
                  <a:cubicBezTo>
                    <a:pt x="175192" y="117667"/>
                    <a:pt x="291079" y="68454"/>
                    <a:pt x="289492" y="83271"/>
                  </a:cubicBezTo>
                  <a:cubicBezTo>
                    <a:pt x="287905" y="98088"/>
                    <a:pt x="213292" y="170584"/>
                    <a:pt x="187892" y="194396"/>
                  </a:cubicBezTo>
                  <a:cubicBezTo>
                    <a:pt x="162492" y="218209"/>
                    <a:pt x="118042" y="226675"/>
                    <a:pt x="137092" y="226146"/>
                  </a:cubicBezTo>
                  <a:cubicBezTo>
                    <a:pt x="156142" y="225617"/>
                    <a:pt x="285259" y="185400"/>
                    <a:pt x="302192" y="191221"/>
                  </a:cubicBezTo>
                  <a:cubicBezTo>
                    <a:pt x="319125" y="197042"/>
                    <a:pt x="279438" y="231438"/>
                    <a:pt x="238692" y="261071"/>
                  </a:cubicBezTo>
                  <a:cubicBezTo>
                    <a:pt x="197946" y="290704"/>
                    <a:pt x="63009" y="358967"/>
                    <a:pt x="57717" y="369021"/>
                  </a:cubicBezTo>
                  <a:cubicBezTo>
                    <a:pt x="52425" y="379075"/>
                    <a:pt x="216467" y="310813"/>
                    <a:pt x="206942" y="321396"/>
                  </a:cubicBezTo>
                  <a:cubicBezTo>
                    <a:pt x="197417" y="331979"/>
                    <a:pt x="11150" y="416117"/>
                    <a:pt x="567" y="432521"/>
                  </a:cubicBezTo>
                  <a:cubicBezTo>
                    <a:pt x="-10016" y="448925"/>
                    <a:pt x="130742" y="410825"/>
                    <a:pt x="143442" y="419821"/>
                  </a:cubicBezTo>
                  <a:cubicBezTo>
                    <a:pt x="156142" y="428817"/>
                    <a:pt x="88409" y="457921"/>
                    <a:pt x="76767" y="486496"/>
                  </a:cubicBezTo>
                  <a:cubicBezTo>
                    <a:pt x="65125" y="515071"/>
                    <a:pt x="75709" y="583334"/>
                    <a:pt x="73592" y="591271"/>
                  </a:cubicBezTo>
                  <a:cubicBezTo>
                    <a:pt x="71475" y="599208"/>
                    <a:pt x="64067" y="535179"/>
                    <a:pt x="64067" y="534121"/>
                  </a:cubicBezTo>
                  <a:cubicBezTo>
                    <a:pt x="64067" y="533063"/>
                    <a:pt x="59305" y="610850"/>
                    <a:pt x="73592" y="584921"/>
                  </a:cubicBezTo>
                  <a:cubicBezTo>
                    <a:pt x="87879" y="558992"/>
                    <a:pt x="103755" y="459508"/>
                    <a:pt x="149792" y="378546"/>
                  </a:cubicBezTo>
                  <a:cubicBezTo>
                    <a:pt x="195829" y="297584"/>
                    <a:pt x="328121" y="139362"/>
                    <a:pt x="349817" y="99146"/>
                  </a:cubicBezTo>
                  <a:cubicBezTo>
                    <a:pt x="371513" y="58930"/>
                    <a:pt x="278909" y="151004"/>
                    <a:pt x="279967" y="137246"/>
                  </a:cubicBezTo>
                  <a:cubicBezTo>
                    <a:pt x="281025" y="123488"/>
                    <a:pt x="334471" y="37234"/>
                    <a:pt x="356167" y="16596"/>
                  </a:cubicBezTo>
                  <a:cubicBezTo>
                    <a:pt x="377863" y="-4042"/>
                    <a:pt x="449300" y="-4571"/>
                    <a:pt x="422842" y="10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1" name="フリーフォーム 350">
              <a:extLst>
                <a:ext uri="{FF2B5EF4-FFF2-40B4-BE49-F238E27FC236}">
                  <a16:creationId xmlns:a16="http://schemas.microsoft.com/office/drawing/2014/main" id="{E6F10F24-BD64-87BB-60AF-A929B4E64109}"/>
                </a:ext>
              </a:extLst>
            </p:cNvPr>
            <p:cNvSpPr/>
            <p:nvPr/>
          </p:nvSpPr>
          <p:spPr>
            <a:xfrm>
              <a:off x="6869602" y="4072679"/>
              <a:ext cx="166906" cy="167708"/>
            </a:xfrm>
            <a:custGeom>
              <a:avLst/>
              <a:gdLst>
                <a:gd name="connsiteX0" fmla="*/ 26498 w 166906"/>
                <a:gd name="connsiteY0" fmla="*/ 846 h 167708"/>
                <a:gd name="connsiteX1" fmla="*/ 64598 w 166906"/>
                <a:gd name="connsiteY1" fmla="*/ 77046 h 167708"/>
                <a:gd name="connsiteX2" fmla="*/ 156673 w 166906"/>
                <a:gd name="connsiteY2" fmla="*/ 165946 h 167708"/>
                <a:gd name="connsiteX3" fmla="*/ 147148 w 166906"/>
                <a:gd name="connsiteY3" fmla="*/ 134196 h 167708"/>
                <a:gd name="connsiteX4" fmla="*/ 1098 w 166906"/>
                <a:gd name="connsiteY4" fmla="*/ 108796 h 167708"/>
                <a:gd name="connsiteX5" fmla="*/ 77298 w 166906"/>
                <a:gd name="connsiteY5" fmla="*/ 127846 h 167708"/>
                <a:gd name="connsiteX6" fmla="*/ 26498 w 166906"/>
                <a:gd name="connsiteY6" fmla="*/ 846 h 16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906" h="167708">
                  <a:moveTo>
                    <a:pt x="26498" y="846"/>
                  </a:moveTo>
                  <a:cubicBezTo>
                    <a:pt x="24381" y="-7621"/>
                    <a:pt x="42902" y="49529"/>
                    <a:pt x="64598" y="77046"/>
                  </a:cubicBezTo>
                  <a:cubicBezTo>
                    <a:pt x="86294" y="104563"/>
                    <a:pt x="142915" y="156421"/>
                    <a:pt x="156673" y="165946"/>
                  </a:cubicBezTo>
                  <a:cubicBezTo>
                    <a:pt x="170431" y="175471"/>
                    <a:pt x="173077" y="143721"/>
                    <a:pt x="147148" y="134196"/>
                  </a:cubicBezTo>
                  <a:cubicBezTo>
                    <a:pt x="121219" y="124671"/>
                    <a:pt x="12740" y="109854"/>
                    <a:pt x="1098" y="108796"/>
                  </a:cubicBezTo>
                  <a:cubicBezTo>
                    <a:pt x="-10544" y="107738"/>
                    <a:pt x="74123" y="144779"/>
                    <a:pt x="77298" y="127846"/>
                  </a:cubicBezTo>
                  <a:cubicBezTo>
                    <a:pt x="80473" y="110913"/>
                    <a:pt x="28615" y="9313"/>
                    <a:pt x="26498" y="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フリーフォーム 351">
              <a:extLst>
                <a:ext uri="{FF2B5EF4-FFF2-40B4-BE49-F238E27FC236}">
                  <a16:creationId xmlns:a16="http://schemas.microsoft.com/office/drawing/2014/main" id="{971151B2-BCC4-68FE-9E07-EEEC362985E2}"/>
                </a:ext>
              </a:extLst>
            </p:cNvPr>
            <p:cNvSpPr/>
            <p:nvPr/>
          </p:nvSpPr>
          <p:spPr>
            <a:xfrm>
              <a:off x="7100560" y="3584538"/>
              <a:ext cx="322596" cy="684967"/>
            </a:xfrm>
            <a:custGeom>
              <a:avLst/>
              <a:gdLst>
                <a:gd name="connsiteX0" fmla="*/ 309890 w 322596"/>
                <a:gd name="connsiteY0" fmla="*/ 37 h 684967"/>
                <a:gd name="connsiteX1" fmla="*/ 297190 w 322596"/>
                <a:gd name="connsiteY1" fmla="*/ 146087 h 684967"/>
                <a:gd name="connsiteX2" fmla="*/ 84465 w 322596"/>
                <a:gd name="connsiteY2" fmla="*/ 355637 h 684967"/>
                <a:gd name="connsiteX3" fmla="*/ 170190 w 322596"/>
                <a:gd name="connsiteY3" fmla="*/ 263562 h 684967"/>
                <a:gd name="connsiteX4" fmla="*/ 97165 w 322596"/>
                <a:gd name="connsiteY4" fmla="*/ 387387 h 684967"/>
                <a:gd name="connsiteX5" fmla="*/ 20965 w 322596"/>
                <a:gd name="connsiteY5" fmla="*/ 682662 h 684967"/>
                <a:gd name="connsiteX6" fmla="*/ 27315 w 322596"/>
                <a:gd name="connsiteY6" fmla="*/ 508037 h 684967"/>
                <a:gd name="connsiteX7" fmla="*/ 322590 w 322596"/>
                <a:gd name="connsiteY7" fmla="*/ 209587 h 684967"/>
                <a:gd name="connsiteX8" fmla="*/ 36840 w 322596"/>
                <a:gd name="connsiteY8" fmla="*/ 533437 h 684967"/>
                <a:gd name="connsiteX9" fmla="*/ 297190 w 322596"/>
                <a:gd name="connsiteY9" fmla="*/ 136562 h 684967"/>
                <a:gd name="connsiteX10" fmla="*/ 309890 w 322596"/>
                <a:gd name="connsiteY10" fmla="*/ 37 h 68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596" h="684967">
                  <a:moveTo>
                    <a:pt x="309890" y="37"/>
                  </a:moveTo>
                  <a:cubicBezTo>
                    <a:pt x="309890" y="1624"/>
                    <a:pt x="334761" y="86820"/>
                    <a:pt x="297190" y="146087"/>
                  </a:cubicBezTo>
                  <a:cubicBezTo>
                    <a:pt x="259619" y="205354"/>
                    <a:pt x="105632" y="336058"/>
                    <a:pt x="84465" y="355637"/>
                  </a:cubicBezTo>
                  <a:cubicBezTo>
                    <a:pt x="63298" y="375216"/>
                    <a:pt x="168073" y="258270"/>
                    <a:pt x="170190" y="263562"/>
                  </a:cubicBezTo>
                  <a:cubicBezTo>
                    <a:pt x="172307" y="268854"/>
                    <a:pt x="122036" y="317537"/>
                    <a:pt x="97165" y="387387"/>
                  </a:cubicBezTo>
                  <a:cubicBezTo>
                    <a:pt x="72294" y="457237"/>
                    <a:pt x="32607" y="662554"/>
                    <a:pt x="20965" y="682662"/>
                  </a:cubicBezTo>
                  <a:cubicBezTo>
                    <a:pt x="9323" y="702770"/>
                    <a:pt x="-22956" y="586883"/>
                    <a:pt x="27315" y="508037"/>
                  </a:cubicBezTo>
                  <a:cubicBezTo>
                    <a:pt x="77586" y="429191"/>
                    <a:pt x="321003" y="205354"/>
                    <a:pt x="322590" y="209587"/>
                  </a:cubicBezTo>
                  <a:cubicBezTo>
                    <a:pt x="324177" y="213820"/>
                    <a:pt x="41073" y="545608"/>
                    <a:pt x="36840" y="533437"/>
                  </a:cubicBezTo>
                  <a:cubicBezTo>
                    <a:pt x="32607" y="521266"/>
                    <a:pt x="253269" y="225991"/>
                    <a:pt x="297190" y="136562"/>
                  </a:cubicBezTo>
                  <a:cubicBezTo>
                    <a:pt x="341111" y="47133"/>
                    <a:pt x="309890" y="-1550"/>
                    <a:pt x="309890" y="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フリーフォーム 352">
              <a:extLst>
                <a:ext uri="{FF2B5EF4-FFF2-40B4-BE49-F238E27FC236}">
                  <a16:creationId xmlns:a16="http://schemas.microsoft.com/office/drawing/2014/main" id="{77CBF042-7D96-B73F-ABDE-FD67AD67A16C}"/>
                </a:ext>
              </a:extLst>
            </p:cNvPr>
            <p:cNvSpPr/>
            <p:nvPr/>
          </p:nvSpPr>
          <p:spPr>
            <a:xfrm>
              <a:off x="6878758" y="3977427"/>
              <a:ext cx="46125" cy="211460"/>
            </a:xfrm>
            <a:custGeom>
              <a:avLst/>
              <a:gdLst>
                <a:gd name="connsiteX0" fmla="*/ 45917 w 46125"/>
                <a:gd name="connsiteY0" fmla="*/ 4023 h 211460"/>
                <a:gd name="connsiteX1" fmla="*/ 1467 w 46125"/>
                <a:gd name="connsiteY1" fmla="*/ 159598 h 211460"/>
                <a:gd name="connsiteX2" fmla="*/ 10992 w 46125"/>
                <a:gd name="connsiteY2" fmla="*/ 210398 h 211460"/>
                <a:gd name="connsiteX3" fmla="*/ 14167 w 46125"/>
                <a:gd name="connsiteY3" fmla="*/ 121498 h 211460"/>
                <a:gd name="connsiteX4" fmla="*/ 17342 w 46125"/>
                <a:gd name="connsiteY4" fmla="*/ 51648 h 211460"/>
                <a:gd name="connsiteX5" fmla="*/ 45917 w 46125"/>
                <a:gd name="connsiteY5" fmla="*/ 4023 h 21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125" h="211460">
                  <a:moveTo>
                    <a:pt x="45917" y="4023"/>
                  </a:moveTo>
                  <a:cubicBezTo>
                    <a:pt x="43271" y="22015"/>
                    <a:pt x="7288" y="125202"/>
                    <a:pt x="1467" y="159598"/>
                  </a:cubicBezTo>
                  <a:cubicBezTo>
                    <a:pt x="-4354" y="193994"/>
                    <a:pt x="8875" y="216748"/>
                    <a:pt x="10992" y="210398"/>
                  </a:cubicBezTo>
                  <a:cubicBezTo>
                    <a:pt x="13109" y="204048"/>
                    <a:pt x="13109" y="147956"/>
                    <a:pt x="14167" y="121498"/>
                  </a:cubicBezTo>
                  <a:cubicBezTo>
                    <a:pt x="15225" y="95040"/>
                    <a:pt x="9405" y="70169"/>
                    <a:pt x="17342" y="51648"/>
                  </a:cubicBezTo>
                  <a:cubicBezTo>
                    <a:pt x="25279" y="33127"/>
                    <a:pt x="48563" y="-13969"/>
                    <a:pt x="45917" y="4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4" name="フリーフォーム 353">
              <a:extLst>
                <a:ext uri="{FF2B5EF4-FFF2-40B4-BE49-F238E27FC236}">
                  <a16:creationId xmlns:a16="http://schemas.microsoft.com/office/drawing/2014/main" id="{74DDCDC4-8784-5EA9-500F-C510E2577F7C}"/>
                </a:ext>
              </a:extLst>
            </p:cNvPr>
            <p:cNvSpPr/>
            <p:nvPr/>
          </p:nvSpPr>
          <p:spPr>
            <a:xfrm>
              <a:off x="6784759" y="4244961"/>
              <a:ext cx="194048" cy="241323"/>
            </a:xfrm>
            <a:custGeom>
              <a:avLst/>
              <a:gdLst>
                <a:gd name="connsiteX0" fmla="*/ 216 w 194048"/>
                <a:gd name="connsiteY0" fmla="*/ 57164 h 241323"/>
                <a:gd name="connsiteX1" fmla="*/ 54191 w 194048"/>
                <a:gd name="connsiteY1" fmla="*/ 136539 h 241323"/>
                <a:gd name="connsiteX2" fmla="*/ 76416 w 194048"/>
                <a:gd name="connsiteY2" fmla="*/ 241314 h 241323"/>
                <a:gd name="connsiteX3" fmla="*/ 76416 w 194048"/>
                <a:gd name="connsiteY3" fmla="*/ 142889 h 241323"/>
                <a:gd name="connsiteX4" fmla="*/ 149441 w 194048"/>
                <a:gd name="connsiteY4" fmla="*/ 168289 h 241323"/>
                <a:gd name="connsiteX5" fmla="*/ 127216 w 194048"/>
                <a:gd name="connsiteY5" fmla="*/ 111139 h 241323"/>
                <a:gd name="connsiteX6" fmla="*/ 82766 w 194048"/>
                <a:gd name="connsiteY6" fmla="*/ 53989 h 241323"/>
                <a:gd name="connsiteX7" fmla="*/ 193891 w 194048"/>
                <a:gd name="connsiteY7" fmla="*/ 136539 h 241323"/>
                <a:gd name="connsiteX8" fmla="*/ 54191 w 194048"/>
                <a:gd name="connsiteY8" fmla="*/ 14 h 241323"/>
                <a:gd name="connsiteX9" fmla="*/ 162141 w 194048"/>
                <a:gd name="connsiteY9" fmla="*/ 146064 h 241323"/>
                <a:gd name="connsiteX10" fmla="*/ 76416 w 194048"/>
                <a:gd name="connsiteY10" fmla="*/ 155589 h 241323"/>
                <a:gd name="connsiteX11" fmla="*/ 216 w 194048"/>
                <a:gd name="connsiteY11" fmla="*/ 57164 h 24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048" h="241323">
                  <a:moveTo>
                    <a:pt x="216" y="57164"/>
                  </a:moveTo>
                  <a:cubicBezTo>
                    <a:pt x="-3488" y="53989"/>
                    <a:pt x="41491" y="105847"/>
                    <a:pt x="54191" y="136539"/>
                  </a:cubicBezTo>
                  <a:cubicBezTo>
                    <a:pt x="66891" y="167231"/>
                    <a:pt x="72712" y="240256"/>
                    <a:pt x="76416" y="241314"/>
                  </a:cubicBezTo>
                  <a:cubicBezTo>
                    <a:pt x="80120" y="242372"/>
                    <a:pt x="64245" y="155060"/>
                    <a:pt x="76416" y="142889"/>
                  </a:cubicBezTo>
                  <a:cubicBezTo>
                    <a:pt x="88587" y="130718"/>
                    <a:pt x="140974" y="173581"/>
                    <a:pt x="149441" y="168289"/>
                  </a:cubicBezTo>
                  <a:cubicBezTo>
                    <a:pt x="157908" y="162997"/>
                    <a:pt x="138328" y="130189"/>
                    <a:pt x="127216" y="111139"/>
                  </a:cubicBezTo>
                  <a:cubicBezTo>
                    <a:pt x="116104" y="92089"/>
                    <a:pt x="71654" y="49756"/>
                    <a:pt x="82766" y="53989"/>
                  </a:cubicBezTo>
                  <a:cubicBezTo>
                    <a:pt x="93879" y="58222"/>
                    <a:pt x="198653" y="145535"/>
                    <a:pt x="193891" y="136539"/>
                  </a:cubicBezTo>
                  <a:cubicBezTo>
                    <a:pt x="189129" y="127543"/>
                    <a:pt x="59483" y="-1573"/>
                    <a:pt x="54191" y="14"/>
                  </a:cubicBezTo>
                  <a:cubicBezTo>
                    <a:pt x="48899" y="1601"/>
                    <a:pt x="158437" y="120135"/>
                    <a:pt x="162141" y="146064"/>
                  </a:cubicBezTo>
                  <a:cubicBezTo>
                    <a:pt x="165845" y="171993"/>
                    <a:pt x="99699" y="167760"/>
                    <a:pt x="76416" y="155589"/>
                  </a:cubicBezTo>
                  <a:cubicBezTo>
                    <a:pt x="53133" y="143418"/>
                    <a:pt x="3920" y="60339"/>
                    <a:pt x="216" y="57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フリーフォーム 354">
              <a:extLst>
                <a:ext uri="{FF2B5EF4-FFF2-40B4-BE49-F238E27FC236}">
                  <a16:creationId xmlns:a16="http://schemas.microsoft.com/office/drawing/2014/main" id="{70A0E7B3-4BE9-17A0-93BB-E834AC761F9D}"/>
                </a:ext>
              </a:extLst>
            </p:cNvPr>
            <p:cNvSpPr/>
            <p:nvPr/>
          </p:nvSpPr>
          <p:spPr>
            <a:xfrm>
              <a:off x="6810022" y="3952870"/>
              <a:ext cx="299115" cy="371582"/>
            </a:xfrm>
            <a:custGeom>
              <a:avLst/>
              <a:gdLst>
                <a:gd name="connsiteX0" fmla="*/ 79728 w 299115"/>
                <a:gd name="connsiteY0" fmla="*/ 5 h 371582"/>
                <a:gd name="connsiteX1" fmla="*/ 67028 w 299115"/>
                <a:gd name="connsiteY1" fmla="*/ 187330 h 371582"/>
                <a:gd name="connsiteX2" fmla="*/ 86078 w 299115"/>
                <a:gd name="connsiteY2" fmla="*/ 295280 h 371582"/>
                <a:gd name="connsiteX3" fmla="*/ 76553 w 299115"/>
                <a:gd name="connsiteY3" fmla="*/ 266705 h 371582"/>
                <a:gd name="connsiteX4" fmla="*/ 353 w 299115"/>
                <a:gd name="connsiteY4" fmla="*/ 244480 h 371582"/>
                <a:gd name="connsiteX5" fmla="*/ 111478 w 299115"/>
                <a:gd name="connsiteY5" fmla="*/ 304805 h 371582"/>
                <a:gd name="connsiteX6" fmla="*/ 178153 w 299115"/>
                <a:gd name="connsiteY6" fmla="*/ 368305 h 371582"/>
                <a:gd name="connsiteX7" fmla="*/ 136878 w 299115"/>
                <a:gd name="connsiteY7" fmla="*/ 358780 h 371582"/>
                <a:gd name="connsiteX8" fmla="*/ 225778 w 299115"/>
                <a:gd name="connsiteY8" fmla="*/ 327030 h 371582"/>
                <a:gd name="connsiteX9" fmla="*/ 298803 w 299115"/>
                <a:gd name="connsiteY9" fmla="*/ 238130 h 371582"/>
                <a:gd name="connsiteX10" fmla="*/ 197203 w 299115"/>
                <a:gd name="connsiteY10" fmla="*/ 330205 h 371582"/>
                <a:gd name="connsiteX11" fmla="*/ 92428 w 299115"/>
                <a:gd name="connsiteY11" fmla="*/ 250830 h 371582"/>
                <a:gd name="connsiteX12" fmla="*/ 3528 w 299115"/>
                <a:gd name="connsiteY12" fmla="*/ 171455 h 371582"/>
                <a:gd name="connsiteX13" fmla="*/ 44803 w 299115"/>
                <a:gd name="connsiteY13" fmla="*/ 193680 h 371582"/>
                <a:gd name="connsiteX14" fmla="*/ 79728 w 299115"/>
                <a:gd name="connsiteY14" fmla="*/ 5 h 37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9115" h="371582">
                  <a:moveTo>
                    <a:pt x="79728" y="5"/>
                  </a:moveTo>
                  <a:cubicBezTo>
                    <a:pt x="83432" y="-1053"/>
                    <a:pt x="65970" y="138118"/>
                    <a:pt x="67028" y="187330"/>
                  </a:cubicBezTo>
                  <a:cubicBezTo>
                    <a:pt x="68086" y="236542"/>
                    <a:pt x="84491" y="282051"/>
                    <a:pt x="86078" y="295280"/>
                  </a:cubicBezTo>
                  <a:cubicBezTo>
                    <a:pt x="87665" y="308509"/>
                    <a:pt x="90841" y="275172"/>
                    <a:pt x="76553" y="266705"/>
                  </a:cubicBezTo>
                  <a:cubicBezTo>
                    <a:pt x="62265" y="258238"/>
                    <a:pt x="-5468" y="238130"/>
                    <a:pt x="353" y="244480"/>
                  </a:cubicBezTo>
                  <a:cubicBezTo>
                    <a:pt x="6174" y="250830"/>
                    <a:pt x="81845" y="284168"/>
                    <a:pt x="111478" y="304805"/>
                  </a:cubicBezTo>
                  <a:cubicBezTo>
                    <a:pt x="141111" y="325442"/>
                    <a:pt x="173920" y="359309"/>
                    <a:pt x="178153" y="368305"/>
                  </a:cubicBezTo>
                  <a:cubicBezTo>
                    <a:pt x="182386" y="377301"/>
                    <a:pt x="128940" y="365659"/>
                    <a:pt x="136878" y="358780"/>
                  </a:cubicBezTo>
                  <a:cubicBezTo>
                    <a:pt x="144816" y="351901"/>
                    <a:pt x="198791" y="347138"/>
                    <a:pt x="225778" y="327030"/>
                  </a:cubicBezTo>
                  <a:cubicBezTo>
                    <a:pt x="252766" y="306922"/>
                    <a:pt x="303566" y="237601"/>
                    <a:pt x="298803" y="238130"/>
                  </a:cubicBezTo>
                  <a:cubicBezTo>
                    <a:pt x="294041" y="238659"/>
                    <a:pt x="231599" y="328088"/>
                    <a:pt x="197203" y="330205"/>
                  </a:cubicBezTo>
                  <a:cubicBezTo>
                    <a:pt x="162807" y="332322"/>
                    <a:pt x="124707" y="277288"/>
                    <a:pt x="92428" y="250830"/>
                  </a:cubicBezTo>
                  <a:cubicBezTo>
                    <a:pt x="60149" y="224372"/>
                    <a:pt x="11465" y="180980"/>
                    <a:pt x="3528" y="171455"/>
                  </a:cubicBezTo>
                  <a:cubicBezTo>
                    <a:pt x="-4409" y="161930"/>
                    <a:pt x="32632" y="216434"/>
                    <a:pt x="44803" y="193680"/>
                  </a:cubicBezTo>
                  <a:cubicBezTo>
                    <a:pt x="56974" y="170926"/>
                    <a:pt x="76024" y="1063"/>
                    <a:pt x="7972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6" name="フリーフォーム 355">
              <a:extLst>
                <a:ext uri="{FF2B5EF4-FFF2-40B4-BE49-F238E27FC236}">
                  <a16:creationId xmlns:a16="http://schemas.microsoft.com/office/drawing/2014/main" id="{4E7A16D8-F0E9-8E43-7A66-D4EC8E07E327}"/>
                </a:ext>
              </a:extLst>
            </p:cNvPr>
            <p:cNvSpPr/>
            <p:nvPr/>
          </p:nvSpPr>
          <p:spPr>
            <a:xfrm>
              <a:off x="6451277" y="4103526"/>
              <a:ext cx="105857" cy="170270"/>
            </a:xfrm>
            <a:custGeom>
              <a:avLst/>
              <a:gdLst>
                <a:gd name="connsiteX0" fmla="*/ 323 w 105857"/>
                <a:gd name="connsiteY0" fmla="*/ 1749 h 170270"/>
                <a:gd name="connsiteX1" fmla="*/ 54298 w 105857"/>
                <a:gd name="connsiteY1" fmla="*/ 112874 h 170270"/>
                <a:gd name="connsiteX2" fmla="*/ 57473 w 105857"/>
                <a:gd name="connsiteY2" fmla="*/ 84299 h 170270"/>
                <a:gd name="connsiteX3" fmla="*/ 105098 w 105857"/>
                <a:gd name="connsiteY3" fmla="*/ 170024 h 170270"/>
                <a:gd name="connsiteX4" fmla="*/ 82873 w 105857"/>
                <a:gd name="connsiteY4" fmla="*/ 52549 h 170270"/>
                <a:gd name="connsiteX5" fmla="*/ 323 w 105857"/>
                <a:gd name="connsiteY5" fmla="*/ 1749 h 17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57" h="170270">
                  <a:moveTo>
                    <a:pt x="323" y="1749"/>
                  </a:moveTo>
                  <a:cubicBezTo>
                    <a:pt x="-4440" y="11803"/>
                    <a:pt x="44773" y="99116"/>
                    <a:pt x="54298" y="112874"/>
                  </a:cubicBezTo>
                  <a:cubicBezTo>
                    <a:pt x="63823" y="126632"/>
                    <a:pt x="49006" y="74774"/>
                    <a:pt x="57473" y="84299"/>
                  </a:cubicBezTo>
                  <a:cubicBezTo>
                    <a:pt x="65940" y="93824"/>
                    <a:pt x="100865" y="175316"/>
                    <a:pt x="105098" y="170024"/>
                  </a:cubicBezTo>
                  <a:cubicBezTo>
                    <a:pt x="109331" y="164732"/>
                    <a:pt x="95044" y="77949"/>
                    <a:pt x="82873" y="52549"/>
                  </a:cubicBezTo>
                  <a:cubicBezTo>
                    <a:pt x="70702" y="27149"/>
                    <a:pt x="5086" y="-8305"/>
                    <a:pt x="323" y="17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7" name="フリーフォーム 356">
              <a:extLst>
                <a:ext uri="{FF2B5EF4-FFF2-40B4-BE49-F238E27FC236}">
                  <a16:creationId xmlns:a16="http://schemas.microsoft.com/office/drawing/2014/main" id="{0CF69442-3D35-4205-B4D8-A10A25ECAEA1}"/>
                </a:ext>
              </a:extLst>
            </p:cNvPr>
            <p:cNvSpPr/>
            <p:nvPr/>
          </p:nvSpPr>
          <p:spPr>
            <a:xfrm>
              <a:off x="6334318" y="4203688"/>
              <a:ext cx="110953" cy="209645"/>
            </a:xfrm>
            <a:custGeom>
              <a:avLst/>
              <a:gdLst>
                <a:gd name="connsiteX0" fmla="*/ 110932 w 110953"/>
                <a:gd name="connsiteY0" fmla="*/ 12 h 209645"/>
                <a:gd name="connsiteX1" fmla="*/ 12507 w 110953"/>
                <a:gd name="connsiteY1" fmla="*/ 85737 h 209645"/>
                <a:gd name="connsiteX2" fmla="*/ 37907 w 110953"/>
                <a:gd name="connsiteY2" fmla="*/ 158762 h 209645"/>
                <a:gd name="connsiteX3" fmla="*/ 44257 w 110953"/>
                <a:gd name="connsiteY3" fmla="*/ 142887 h 209645"/>
                <a:gd name="connsiteX4" fmla="*/ 66482 w 110953"/>
                <a:gd name="connsiteY4" fmla="*/ 209562 h 209645"/>
                <a:gd name="connsiteX5" fmla="*/ 25207 w 110953"/>
                <a:gd name="connsiteY5" fmla="*/ 127012 h 209645"/>
                <a:gd name="connsiteX6" fmla="*/ 2982 w 110953"/>
                <a:gd name="connsiteY6" fmla="*/ 79387 h 209645"/>
                <a:gd name="connsiteX7" fmla="*/ 110932 w 110953"/>
                <a:gd name="connsiteY7" fmla="*/ 12 h 20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953" h="209645">
                  <a:moveTo>
                    <a:pt x="110932" y="12"/>
                  </a:moveTo>
                  <a:cubicBezTo>
                    <a:pt x="112520" y="1070"/>
                    <a:pt x="24678" y="59279"/>
                    <a:pt x="12507" y="85737"/>
                  </a:cubicBezTo>
                  <a:cubicBezTo>
                    <a:pt x="336" y="112195"/>
                    <a:pt x="37907" y="158762"/>
                    <a:pt x="37907" y="158762"/>
                  </a:cubicBezTo>
                  <a:cubicBezTo>
                    <a:pt x="43199" y="168287"/>
                    <a:pt x="39494" y="134420"/>
                    <a:pt x="44257" y="142887"/>
                  </a:cubicBezTo>
                  <a:cubicBezTo>
                    <a:pt x="49020" y="151354"/>
                    <a:pt x="69657" y="212208"/>
                    <a:pt x="66482" y="209562"/>
                  </a:cubicBezTo>
                  <a:cubicBezTo>
                    <a:pt x="63307" y="206916"/>
                    <a:pt x="35790" y="148708"/>
                    <a:pt x="25207" y="127012"/>
                  </a:cubicBezTo>
                  <a:cubicBezTo>
                    <a:pt x="14624" y="105316"/>
                    <a:pt x="-8130" y="94733"/>
                    <a:pt x="2982" y="79387"/>
                  </a:cubicBezTo>
                  <a:cubicBezTo>
                    <a:pt x="14094" y="64041"/>
                    <a:pt x="109344" y="-1046"/>
                    <a:pt x="110932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フリーフォーム 357">
              <a:extLst>
                <a:ext uri="{FF2B5EF4-FFF2-40B4-BE49-F238E27FC236}">
                  <a16:creationId xmlns:a16="http://schemas.microsoft.com/office/drawing/2014/main" id="{41F3A1BF-F4E8-496B-42EE-4FB2C842F3B1}"/>
                </a:ext>
              </a:extLst>
            </p:cNvPr>
            <p:cNvSpPr/>
            <p:nvPr/>
          </p:nvSpPr>
          <p:spPr>
            <a:xfrm>
              <a:off x="6581300" y="4498490"/>
              <a:ext cx="137033" cy="178308"/>
            </a:xfrm>
            <a:custGeom>
              <a:avLst/>
              <a:gdLst>
                <a:gd name="connsiteX0" fmla="*/ 137000 w 137033"/>
                <a:gd name="connsiteY0" fmla="*/ 485 h 178308"/>
                <a:gd name="connsiteX1" fmla="*/ 25875 w 137033"/>
                <a:gd name="connsiteY1" fmla="*/ 67160 h 178308"/>
                <a:gd name="connsiteX2" fmla="*/ 51275 w 137033"/>
                <a:gd name="connsiteY2" fmla="*/ 133835 h 178308"/>
                <a:gd name="connsiteX3" fmla="*/ 44925 w 137033"/>
                <a:gd name="connsiteY3" fmla="*/ 111610 h 178308"/>
                <a:gd name="connsiteX4" fmla="*/ 54450 w 137033"/>
                <a:gd name="connsiteY4" fmla="*/ 178285 h 178308"/>
                <a:gd name="connsiteX5" fmla="*/ 35400 w 137033"/>
                <a:gd name="connsiteY5" fmla="*/ 117960 h 178308"/>
                <a:gd name="connsiteX6" fmla="*/ 3650 w 137033"/>
                <a:gd name="connsiteY6" fmla="*/ 19535 h 178308"/>
                <a:gd name="connsiteX7" fmla="*/ 13175 w 137033"/>
                <a:gd name="connsiteY7" fmla="*/ 35410 h 178308"/>
                <a:gd name="connsiteX8" fmla="*/ 137000 w 137033"/>
                <a:gd name="connsiteY8" fmla="*/ 485 h 178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033" h="178308">
                  <a:moveTo>
                    <a:pt x="137000" y="485"/>
                  </a:moveTo>
                  <a:cubicBezTo>
                    <a:pt x="139117" y="5777"/>
                    <a:pt x="40163" y="44935"/>
                    <a:pt x="25875" y="67160"/>
                  </a:cubicBezTo>
                  <a:cubicBezTo>
                    <a:pt x="11587" y="89385"/>
                    <a:pt x="48100" y="126427"/>
                    <a:pt x="51275" y="133835"/>
                  </a:cubicBezTo>
                  <a:cubicBezTo>
                    <a:pt x="54450" y="141243"/>
                    <a:pt x="44396" y="104202"/>
                    <a:pt x="44925" y="111610"/>
                  </a:cubicBezTo>
                  <a:cubicBezTo>
                    <a:pt x="45454" y="119018"/>
                    <a:pt x="56038" y="177227"/>
                    <a:pt x="54450" y="178285"/>
                  </a:cubicBezTo>
                  <a:cubicBezTo>
                    <a:pt x="52862" y="179343"/>
                    <a:pt x="43867" y="144418"/>
                    <a:pt x="35400" y="117960"/>
                  </a:cubicBezTo>
                  <a:cubicBezTo>
                    <a:pt x="26933" y="91502"/>
                    <a:pt x="3650" y="19535"/>
                    <a:pt x="3650" y="19535"/>
                  </a:cubicBezTo>
                  <a:cubicBezTo>
                    <a:pt x="-54" y="5777"/>
                    <a:pt x="-5346" y="35939"/>
                    <a:pt x="13175" y="35410"/>
                  </a:cubicBezTo>
                  <a:cubicBezTo>
                    <a:pt x="31696" y="34881"/>
                    <a:pt x="134883" y="-4807"/>
                    <a:pt x="137000" y="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9" name="フリーフォーム 358">
              <a:extLst>
                <a:ext uri="{FF2B5EF4-FFF2-40B4-BE49-F238E27FC236}">
                  <a16:creationId xmlns:a16="http://schemas.microsoft.com/office/drawing/2014/main" id="{FAABBDBA-0657-591D-4393-5FF798C5D286}"/>
                </a:ext>
              </a:extLst>
            </p:cNvPr>
            <p:cNvSpPr/>
            <p:nvPr/>
          </p:nvSpPr>
          <p:spPr>
            <a:xfrm>
              <a:off x="7305069" y="3884931"/>
              <a:ext cx="600210" cy="271148"/>
            </a:xfrm>
            <a:custGeom>
              <a:avLst/>
              <a:gdLst>
                <a:gd name="connsiteX0" fmla="*/ 594331 w 600210"/>
                <a:gd name="connsiteY0" fmla="*/ 4444 h 271148"/>
                <a:gd name="connsiteX1" fmla="*/ 422881 w 600210"/>
                <a:gd name="connsiteY1" fmla="*/ 29844 h 271148"/>
                <a:gd name="connsiteX2" fmla="*/ 178406 w 600210"/>
                <a:gd name="connsiteY2" fmla="*/ 134619 h 271148"/>
                <a:gd name="connsiteX3" fmla="*/ 416531 w 600210"/>
                <a:gd name="connsiteY3" fmla="*/ 45719 h 271148"/>
                <a:gd name="connsiteX4" fmla="*/ 606 w 600210"/>
                <a:gd name="connsiteY4" fmla="*/ 271144 h 271148"/>
                <a:gd name="connsiteX5" fmla="*/ 324456 w 600210"/>
                <a:gd name="connsiteY5" fmla="*/ 52069 h 271148"/>
                <a:gd name="connsiteX6" fmla="*/ 353031 w 600210"/>
                <a:gd name="connsiteY6" fmla="*/ 4444 h 271148"/>
                <a:gd name="connsiteX7" fmla="*/ 206981 w 600210"/>
                <a:gd name="connsiteY7" fmla="*/ 106044 h 271148"/>
                <a:gd name="connsiteX8" fmla="*/ 594331 w 600210"/>
                <a:gd name="connsiteY8" fmla="*/ 4444 h 27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210" h="271148">
                  <a:moveTo>
                    <a:pt x="594331" y="4444"/>
                  </a:moveTo>
                  <a:cubicBezTo>
                    <a:pt x="630314" y="-8256"/>
                    <a:pt x="492202" y="8148"/>
                    <a:pt x="422881" y="29844"/>
                  </a:cubicBezTo>
                  <a:cubicBezTo>
                    <a:pt x="353560" y="51540"/>
                    <a:pt x="179464" y="131973"/>
                    <a:pt x="178406" y="134619"/>
                  </a:cubicBezTo>
                  <a:cubicBezTo>
                    <a:pt x="177348" y="137265"/>
                    <a:pt x="446164" y="22965"/>
                    <a:pt x="416531" y="45719"/>
                  </a:cubicBezTo>
                  <a:cubicBezTo>
                    <a:pt x="386898" y="68473"/>
                    <a:pt x="15952" y="270086"/>
                    <a:pt x="606" y="271144"/>
                  </a:cubicBezTo>
                  <a:cubicBezTo>
                    <a:pt x="-14740" y="272202"/>
                    <a:pt x="265719" y="96519"/>
                    <a:pt x="324456" y="52069"/>
                  </a:cubicBezTo>
                  <a:cubicBezTo>
                    <a:pt x="383193" y="7619"/>
                    <a:pt x="372610" y="-4552"/>
                    <a:pt x="353031" y="4444"/>
                  </a:cubicBezTo>
                  <a:cubicBezTo>
                    <a:pt x="333452" y="13440"/>
                    <a:pt x="172056" y="105515"/>
                    <a:pt x="206981" y="106044"/>
                  </a:cubicBezTo>
                  <a:cubicBezTo>
                    <a:pt x="241906" y="106573"/>
                    <a:pt x="558348" y="17144"/>
                    <a:pt x="594331" y="44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" name="フリーフォーム 359">
              <a:extLst>
                <a:ext uri="{FF2B5EF4-FFF2-40B4-BE49-F238E27FC236}">
                  <a16:creationId xmlns:a16="http://schemas.microsoft.com/office/drawing/2014/main" id="{03635B0E-7742-63CC-B9B5-09E8A058DE7D}"/>
                </a:ext>
              </a:extLst>
            </p:cNvPr>
            <p:cNvSpPr/>
            <p:nvPr/>
          </p:nvSpPr>
          <p:spPr>
            <a:xfrm>
              <a:off x="7757922" y="3936184"/>
              <a:ext cx="220877" cy="408188"/>
            </a:xfrm>
            <a:custGeom>
              <a:avLst/>
              <a:gdLst>
                <a:gd name="connsiteX0" fmla="*/ 4953 w 220877"/>
                <a:gd name="connsiteY0" fmla="*/ 816 h 408188"/>
                <a:gd name="connsiteX1" fmla="*/ 147828 w 220877"/>
                <a:gd name="connsiteY1" fmla="*/ 80191 h 408188"/>
                <a:gd name="connsiteX2" fmla="*/ 198628 w 220877"/>
                <a:gd name="connsiteY2" fmla="*/ 118291 h 408188"/>
                <a:gd name="connsiteX3" fmla="*/ 198628 w 220877"/>
                <a:gd name="connsiteY3" fmla="*/ 238941 h 408188"/>
                <a:gd name="connsiteX4" fmla="*/ 204978 w 220877"/>
                <a:gd name="connsiteY4" fmla="*/ 204016 h 408188"/>
                <a:gd name="connsiteX5" fmla="*/ 185928 w 220877"/>
                <a:gd name="connsiteY5" fmla="*/ 407216 h 408188"/>
                <a:gd name="connsiteX6" fmla="*/ 220853 w 220877"/>
                <a:gd name="connsiteY6" fmla="*/ 273866 h 408188"/>
                <a:gd name="connsiteX7" fmla="*/ 179578 w 220877"/>
                <a:gd name="connsiteY7" fmla="*/ 111941 h 408188"/>
                <a:gd name="connsiteX8" fmla="*/ 46228 w 220877"/>
                <a:gd name="connsiteY8" fmla="*/ 42091 h 408188"/>
                <a:gd name="connsiteX9" fmla="*/ 4953 w 220877"/>
                <a:gd name="connsiteY9" fmla="*/ 816 h 40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877" h="408188">
                  <a:moveTo>
                    <a:pt x="4953" y="816"/>
                  </a:moveTo>
                  <a:cubicBezTo>
                    <a:pt x="21886" y="7166"/>
                    <a:pt x="115549" y="60612"/>
                    <a:pt x="147828" y="80191"/>
                  </a:cubicBezTo>
                  <a:cubicBezTo>
                    <a:pt x="180107" y="99770"/>
                    <a:pt x="190161" y="91833"/>
                    <a:pt x="198628" y="118291"/>
                  </a:cubicBezTo>
                  <a:cubicBezTo>
                    <a:pt x="207095" y="144749"/>
                    <a:pt x="197570" y="224654"/>
                    <a:pt x="198628" y="238941"/>
                  </a:cubicBezTo>
                  <a:cubicBezTo>
                    <a:pt x="199686" y="253228"/>
                    <a:pt x="207095" y="175970"/>
                    <a:pt x="204978" y="204016"/>
                  </a:cubicBezTo>
                  <a:cubicBezTo>
                    <a:pt x="202861" y="232062"/>
                    <a:pt x="183282" y="395574"/>
                    <a:pt x="185928" y="407216"/>
                  </a:cubicBezTo>
                  <a:cubicBezTo>
                    <a:pt x="188574" y="418858"/>
                    <a:pt x="221911" y="323078"/>
                    <a:pt x="220853" y="273866"/>
                  </a:cubicBezTo>
                  <a:cubicBezTo>
                    <a:pt x="219795" y="224654"/>
                    <a:pt x="208682" y="150570"/>
                    <a:pt x="179578" y="111941"/>
                  </a:cubicBezTo>
                  <a:cubicBezTo>
                    <a:pt x="150474" y="73312"/>
                    <a:pt x="74803" y="57437"/>
                    <a:pt x="46228" y="42091"/>
                  </a:cubicBezTo>
                  <a:cubicBezTo>
                    <a:pt x="17653" y="26745"/>
                    <a:pt x="-11980" y="-5534"/>
                    <a:pt x="4953" y="8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" name="フリーフォーム 360">
              <a:extLst>
                <a:ext uri="{FF2B5EF4-FFF2-40B4-BE49-F238E27FC236}">
                  <a16:creationId xmlns:a16="http://schemas.microsoft.com/office/drawing/2014/main" id="{27A87796-563E-1DEE-5402-CAF010D6E1F1}"/>
                </a:ext>
              </a:extLst>
            </p:cNvPr>
            <p:cNvSpPr/>
            <p:nvPr/>
          </p:nvSpPr>
          <p:spPr>
            <a:xfrm>
              <a:off x="6560065" y="4196377"/>
              <a:ext cx="1302563" cy="660289"/>
            </a:xfrm>
            <a:custGeom>
              <a:avLst/>
              <a:gdLst>
                <a:gd name="connsiteX0" fmla="*/ 15360 w 1302563"/>
                <a:gd name="connsiteY0" fmla="*/ 655023 h 660289"/>
                <a:gd name="connsiteX1" fmla="*/ 885310 w 1302563"/>
                <a:gd name="connsiteY1" fmla="*/ 283548 h 660289"/>
                <a:gd name="connsiteX2" fmla="*/ 729735 w 1302563"/>
                <a:gd name="connsiteY2" fmla="*/ 327998 h 660289"/>
                <a:gd name="connsiteX3" fmla="*/ 1180585 w 1302563"/>
                <a:gd name="connsiteY3" fmla="*/ 115273 h 660289"/>
                <a:gd name="connsiteX4" fmla="*/ 1298060 w 1302563"/>
                <a:gd name="connsiteY4" fmla="*/ 973 h 660289"/>
                <a:gd name="connsiteX5" fmla="*/ 1066285 w 1302563"/>
                <a:gd name="connsiteY5" fmla="*/ 175598 h 660289"/>
                <a:gd name="connsiteX6" fmla="*/ 386835 w 1302563"/>
                <a:gd name="connsiteY6" fmla="*/ 480398 h 660289"/>
                <a:gd name="connsiteX7" fmla="*/ 15360 w 1302563"/>
                <a:gd name="connsiteY7" fmla="*/ 655023 h 66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2563" h="660289">
                  <a:moveTo>
                    <a:pt x="15360" y="655023"/>
                  </a:moveTo>
                  <a:cubicBezTo>
                    <a:pt x="98439" y="622215"/>
                    <a:pt x="766248" y="338052"/>
                    <a:pt x="885310" y="283548"/>
                  </a:cubicBezTo>
                  <a:cubicBezTo>
                    <a:pt x="1004373" y="229044"/>
                    <a:pt x="680523" y="356044"/>
                    <a:pt x="729735" y="327998"/>
                  </a:cubicBezTo>
                  <a:cubicBezTo>
                    <a:pt x="778947" y="299952"/>
                    <a:pt x="1085864" y="169777"/>
                    <a:pt x="1180585" y="115273"/>
                  </a:cubicBezTo>
                  <a:cubicBezTo>
                    <a:pt x="1275306" y="60769"/>
                    <a:pt x="1317110" y="-9081"/>
                    <a:pt x="1298060" y="973"/>
                  </a:cubicBezTo>
                  <a:cubicBezTo>
                    <a:pt x="1279010" y="11027"/>
                    <a:pt x="1218156" y="95694"/>
                    <a:pt x="1066285" y="175598"/>
                  </a:cubicBezTo>
                  <a:cubicBezTo>
                    <a:pt x="914414" y="255502"/>
                    <a:pt x="568868" y="401023"/>
                    <a:pt x="386835" y="480398"/>
                  </a:cubicBezTo>
                  <a:cubicBezTo>
                    <a:pt x="204802" y="559773"/>
                    <a:pt x="-67719" y="687831"/>
                    <a:pt x="15360" y="655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" name="フリーフォーム 361">
              <a:extLst>
                <a:ext uri="{FF2B5EF4-FFF2-40B4-BE49-F238E27FC236}">
                  <a16:creationId xmlns:a16="http://schemas.microsoft.com/office/drawing/2014/main" id="{5811DC4A-D8CF-2BAD-0060-BF82B6F84B3B}"/>
                </a:ext>
              </a:extLst>
            </p:cNvPr>
            <p:cNvSpPr/>
            <p:nvPr/>
          </p:nvSpPr>
          <p:spPr>
            <a:xfrm>
              <a:off x="7100211" y="4158194"/>
              <a:ext cx="612642" cy="444875"/>
            </a:xfrm>
            <a:custGeom>
              <a:avLst/>
              <a:gdLst>
                <a:gd name="connsiteX0" fmla="*/ 602339 w 612642"/>
                <a:gd name="connsiteY0" fmla="*/ 10581 h 444875"/>
                <a:gd name="connsiteX1" fmla="*/ 100689 w 612642"/>
                <a:gd name="connsiteY1" fmla="*/ 356656 h 444875"/>
                <a:gd name="connsiteX2" fmla="*/ 24489 w 612642"/>
                <a:gd name="connsiteY2" fmla="*/ 429681 h 444875"/>
                <a:gd name="connsiteX3" fmla="*/ 408664 w 612642"/>
                <a:gd name="connsiteY3" fmla="*/ 118531 h 444875"/>
                <a:gd name="connsiteX4" fmla="*/ 602339 w 612642"/>
                <a:gd name="connsiteY4" fmla="*/ 10581 h 4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642" h="444875">
                  <a:moveTo>
                    <a:pt x="602339" y="10581"/>
                  </a:moveTo>
                  <a:cubicBezTo>
                    <a:pt x="551010" y="50268"/>
                    <a:pt x="196997" y="286806"/>
                    <a:pt x="100689" y="356656"/>
                  </a:cubicBezTo>
                  <a:cubicBezTo>
                    <a:pt x="4381" y="426506"/>
                    <a:pt x="-26840" y="469368"/>
                    <a:pt x="24489" y="429681"/>
                  </a:cubicBezTo>
                  <a:cubicBezTo>
                    <a:pt x="75818" y="389994"/>
                    <a:pt x="316060" y="186264"/>
                    <a:pt x="408664" y="118531"/>
                  </a:cubicBezTo>
                  <a:cubicBezTo>
                    <a:pt x="501268" y="50798"/>
                    <a:pt x="653668" y="-29106"/>
                    <a:pt x="602339" y="10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" name="フリーフォーム 362">
              <a:extLst>
                <a:ext uri="{FF2B5EF4-FFF2-40B4-BE49-F238E27FC236}">
                  <a16:creationId xmlns:a16="http://schemas.microsoft.com/office/drawing/2014/main" id="{C72E035F-1934-2AB5-119A-12951594F6A0}"/>
                </a:ext>
              </a:extLst>
            </p:cNvPr>
            <p:cNvSpPr/>
            <p:nvPr/>
          </p:nvSpPr>
          <p:spPr>
            <a:xfrm>
              <a:off x="7606721" y="3971565"/>
              <a:ext cx="352298" cy="305362"/>
            </a:xfrm>
            <a:custGeom>
              <a:avLst/>
              <a:gdLst>
                <a:gd name="connsiteX0" fmla="*/ 168854 w 352298"/>
                <a:gd name="connsiteY0" fmla="*/ 360 h 305362"/>
                <a:gd name="connsiteX1" fmla="*/ 121229 w 352298"/>
                <a:gd name="connsiteY1" fmla="*/ 86085 h 305362"/>
                <a:gd name="connsiteX2" fmla="*/ 3754 w 352298"/>
                <a:gd name="connsiteY2" fmla="*/ 152760 h 305362"/>
                <a:gd name="connsiteX3" fmla="*/ 276804 w 352298"/>
                <a:gd name="connsiteY3" fmla="*/ 47985 h 305362"/>
                <a:gd name="connsiteX4" fmla="*/ 340304 w 352298"/>
                <a:gd name="connsiteY4" fmla="*/ 47985 h 305362"/>
                <a:gd name="connsiteX5" fmla="*/ 124404 w 352298"/>
                <a:gd name="connsiteY5" fmla="*/ 149585 h 305362"/>
                <a:gd name="connsiteX6" fmla="*/ 337129 w 352298"/>
                <a:gd name="connsiteY6" fmla="*/ 101960 h 305362"/>
                <a:gd name="connsiteX7" fmla="*/ 321254 w 352298"/>
                <a:gd name="connsiteY7" fmla="*/ 124185 h 305362"/>
                <a:gd name="connsiteX8" fmla="*/ 210129 w 352298"/>
                <a:gd name="connsiteY8" fmla="*/ 305160 h 305362"/>
                <a:gd name="connsiteX9" fmla="*/ 292679 w 352298"/>
                <a:gd name="connsiteY9" fmla="*/ 159110 h 305362"/>
                <a:gd name="connsiteX10" fmla="*/ 102179 w 352298"/>
                <a:gd name="connsiteY10" fmla="*/ 121010 h 305362"/>
                <a:gd name="connsiteX11" fmla="*/ 168854 w 352298"/>
                <a:gd name="connsiteY11" fmla="*/ 360 h 30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2298" h="305362">
                  <a:moveTo>
                    <a:pt x="168854" y="360"/>
                  </a:moveTo>
                  <a:cubicBezTo>
                    <a:pt x="172029" y="-5461"/>
                    <a:pt x="148746" y="60685"/>
                    <a:pt x="121229" y="86085"/>
                  </a:cubicBezTo>
                  <a:cubicBezTo>
                    <a:pt x="93712" y="111485"/>
                    <a:pt x="-22175" y="159110"/>
                    <a:pt x="3754" y="152760"/>
                  </a:cubicBezTo>
                  <a:cubicBezTo>
                    <a:pt x="29683" y="146410"/>
                    <a:pt x="220713" y="65447"/>
                    <a:pt x="276804" y="47985"/>
                  </a:cubicBezTo>
                  <a:cubicBezTo>
                    <a:pt x="332895" y="30523"/>
                    <a:pt x="365704" y="31052"/>
                    <a:pt x="340304" y="47985"/>
                  </a:cubicBezTo>
                  <a:cubicBezTo>
                    <a:pt x="314904" y="64918"/>
                    <a:pt x="124933" y="140589"/>
                    <a:pt x="124404" y="149585"/>
                  </a:cubicBezTo>
                  <a:cubicBezTo>
                    <a:pt x="123875" y="158581"/>
                    <a:pt x="304321" y="106193"/>
                    <a:pt x="337129" y="101960"/>
                  </a:cubicBezTo>
                  <a:cubicBezTo>
                    <a:pt x="369937" y="97727"/>
                    <a:pt x="342421" y="90318"/>
                    <a:pt x="321254" y="124185"/>
                  </a:cubicBezTo>
                  <a:cubicBezTo>
                    <a:pt x="300087" y="158052"/>
                    <a:pt x="214891" y="299339"/>
                    <a:pt x="210129" y="305160"/>
                  </a:cubicBezTo>
                  <a:cubicBezTo>
                    <a:pt x="205367" y="310981"/>
                    <a:pt x="310671" y="189802"/>
                    <a:pt x="292679" y="159110"/>
                  </a:cubicBezTo>
                  <a:cubicBezTo>
                    <a:pt x="274687" y="128418"/>
                    <a:pt x="123875" y="144823"/>
                    <a:pt x="102179" y="121010"/>
                  </a:cubicBezTo>
                  <a:cubicBezTo>
                    <a:pt x="80483" y="97197"/>
                    <a:pt x="165679" y="6181"/>
                    <a:pt x="168854" y="3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" name="フリーフォーム 363">
              <a:extLst>
                <a:ext uri="{FF2B5EF4-FFF2-40B4-BE49-F238E27FC236}">
                  <a16:creationId xmlns:a16="http://schemas.microsoft.com/office/drawing/2014/main" id="{C2A9479F-769E-C249-60FE-732B69990A6F}"/>
                </a:ext>
              </a:extLst>
            </p:cNvPr>
            <p:cNvSpPr/>
            <p:nvPr/>
          </p:nvSpPr>
          <p:spPr>
            <a:xfrm>
              <a:off x="6795054" y="4123548"/>
              <a:ext cx="809508" cy="632709"/>
            </a:xfrm>
            <a:custGeom>
              <a:avLst/>
              <a:gdLst>
                <a:gd name="connsiteX0" fmla="*/ 809071 w 809508"/>
                <a:gd name="connsiteY0" fmla="*/ 777 h 632709"/>
                <a:gd name="connsiteX1" fmla="*/ 389971 w 809508"/>
                <a:gd name="connsiteY1" fmla="*/ 283352 h 632709"/>
                <a:gd name="connsiteX2" fmla="*/ 247096 w 809508"/>
                <a:gd name="connsiteY2" fmla="*/ 400827 h 632709"/>
                <a:gd name="connsiteX3" fmla="*/ 266146 w 809508"/>
                <a:gd name="connsiteY3" fmla="*/ 356377 h 632709"/>
                <a:gd name="connsiteX4" fmla="*/ 2621 w 809508"/>
                <a:gd name="connsiteY4" fmla="*/ 629427 h 632709"/>
                <a:gd name="connsiteX5" fmla="*/ 148671 w 809508"/>
                <a:gd name="connsiteY5" fmla="*/ 480202 h 632709"/>
                <a:gd name="connsiteX6" fmla="*/ 431246 w 809508"/>
                <a:gd name="connsiteY6" fmla="*/ 89677 h 632709"/>
                <a:gd name="connsiteX7" fmla="*/ 202646 w 809508"/>
                <a:gd name="connsiteY7" fmla="*/ 457977 h 632709"/>
                <a:gd name="connsiteX8" fmla="*/ 402671 w 809508"/>
                <a:gd name="connsiteY8" fmla="*/ 321452 h 632709"/>
                <a:gd name="connsiteX9" fmla="*/ 304246 w 809508"/>
                <a:gd name="connsiteY9" fmla="*/ 378602 h 632709"/>
                <a:gd name="connsiteX10" fmla="*/ 809071 w 809508"/>
                <a:gd name="connsiteY10" fmla="*/ 777 h 63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9508" h="632709">
                  <a:moveTo>
                    <a:pt x="809071" y="777"/>
                  </a:moveTo>
                  <a:cubicBezTo>
                    <a:pt x="823359" y="-15098"/>
                    <a:pt x="483634" y="216677"/>
                    <a:pt x="389971" y="283352"/>
                  </a:cubicBezTo>
                  <a:cubicBezTo>
                    <a:pt x="296308" y="350027"/>
                    <a:pt x="267733" y="388656"/>
                    <a:pt x="247096" y="400827"/>
                  </a:cubicBezTo>
                  <a:cubicBezTo>
                    <a:pt x="226459" y="412998"/>
                    <a:pt x="306892" y="318277"/>
                    <a:pt x="266146" y="356377"/>
                  </a:cubicBezTo>
                  <a:cubicBezTo>
                    <a:pt x="225400" y="394477"/>
                    <a:pt x="22200" y="608790"/>
                    <a:pt x="2621" y="629427"/>
                  </a:cubicBezTo>
                  <a:cubicBezTo>
                    <a:pt x="-16958" y="650064"/>
                    <a:pt x="77234" y="570160"/>
                    <a:pt x="148671" y="480202"/>
                  </a:cubicBezTo>
                  <a:cubicBezTo>
                    <a:pt x="220108" y="390244"/>
                    <a:pt x="422250" y="93381"/>
                    <a:pt x="431246" y="89677"/>
                  </a:cubicBezTo>
                  <a:cubicBezTo>
                    <a:pt x="440242" y="85973"/>
                    <a:pt x="207408" y="419348"/>
                    <a:pt x="202646" y="457977"/>
                  </a:cubicBezTo>
                  <a:cubicBezTo>
                    <a:pt x="197884" y="496606"/>
                    <a:pt x="385738" y="334681"/>
                    <a:pt x="402671" y="321452"/>
                  </a:cubicBezTo>
                  <a:cubicBezTo>
                    <a:pt x="419604" y="308223"/>
                    <a:pt x="236513" y="433635"/>
                    <a:pt x="304246" y="378602"/>
                  </a:cubicBezTo>
                  <a:cubicBezTo>
                    <a:pt x="371979" y="323569"/>
                    <a:pt x="794783" y="16652"/>
                    <a:pt x="809071" y="7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" name="フリーフォーム 364">
              <a:extLst>
                <a:ext uri="{FF2B5EF4-FFF2-40B4-BE49-F238E27FC236}">
                  <a16:creationId xmlns:a16="http://schemas.microsoft.com/office/drawing/2014/main" id="{DFD2E908-C2CC-AC16-211B-57A5D8FC37C2}"/>
                </a:ext>
              </a:extLst>
            </p:cNvPr>
            <p:cNvSpPr/>
            <p:nvPr/>
          </p:nvSpPr>
          <p:spPr>
            <a:xfrm>
              <a:off x="7743670" y="4359275"/>
              <a:ext cx="286060" cy="648471"/>
            </a:xfrm>
            <a:custGeom>
              <a:avLst/>
              <a:gdLst>
                <a:gd name="connsiteX0" fmla="*/ 219230 w 286060"/>
                <a:gd name="connsiteY0" fmla="*/ 0 h 648471"/>
                <a:gd name="connsiteX1" fmla="*/ 244630 w 286060"/>
                <a:gd name="connsiteY1" fmla="*/ 165100 h 648471"/>
                <a:gd name="connsiteX2" fmla="*/ 231930 w 286060"/>
                <a:gd name="connsiteY2" fmla="*/ 247650 h 648471"/>
                <a:gd name="connsiteX3" fmla="*/ 279555 w 286060"/>
                <a:gd name="connsiteY3" fmla="*/ 196850 h 648471"/>
                <a:gd name="connsiteX4" fmla="*/ 130330 w 286060"/>
                <a:gd name="connsiteY4" fmla="*/ 387350 h 648471"/>
                <a:gd name="connsiteX5" fmla="*/ 155 w 286060"/>
                <a:gd name="connsiteY5" fmla="*/ 647700 h 648471"/>
                <a:gd name="connsiteX6" fmla="*/ 101755 w 286060"/>
                <a:gd name="connsiteY6" fmla="*/ 473075 h 648471"/>
                <a:gd name="connsiteX7" fmla="*/ 282730 w 286060"/>
                <a:gd name="connsiteY7" fmla="*/ 165100 h 648471"/>
                <a:gd name="connsiteX8" fmla="*/ 219230 w 286060"/>
                <a:gd name="connsiteY8" fmla="*/ 0 h 648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060" h="648471">
                  <a:moveTo>
                    <a:pt x="219230" y="0"/>
                  </a:moveTo>
                  <a:cubicBezTo>
                    <a:pt x="212880" y="0"/>
                    <a:pt x="242513" y="123825"/>
                    <a:pt x="244630" y="165100"/>
                  </a:cubicBezTo>
                  <a:cubicBezTo>
                    <a:pt x="246747" y="206375"/>
                    <a:pt x="226109" y="242358"/>
                    <a:pt x="231930" y="247650"/>
                  </a:cubicBezTo>
                  <a:cubicBezTo>
                    <a:pt x="237751" y="252942"/>
                    <a:pt x="296488" y="173567"/>
                    <a:pt x="279555" y="196850"/>
                  </a:cubicBezTo>
                  <a:cubicBezTo>
                    <a:pt x="262622" y="220133"/>
                    <a:pt x="176897" y="312208"/>
                    <a:pt x="130330" y="387350"/>
                  </a:cubicBezTo>
                  <a:cubicBezTo>
                    <a:pt x="83763" y="462492"/>
                    <a:pt x="4918" y="633412"/>
                    <a:pt x="155" y="647700"/>
                  </a:cubicBezTo>
                  <a:cubicBezTo>
                    <a:pt x="-4608" y="661988"/>
                    <a:pt x="101755" y="473075"/>
                    <a:pt x="101755" y="473075"/>
                  </a:cubicBezTo>
                  <a:cubicBezTo>
                    <a:pt x="148851" y="392642"/>
                    <a:pt x="262622" y="242888"/>
                    <a:pt x="282730" y="165100"/>
                  </a:cubicBezTo>
                  <a:cubicBezTo>
                    <a:pt x="302838" y="87313"/>
                    <a:pt x="225580" y="0"/>
                    <a:pt x="21923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6" name="フリーフォーム 365">
              <a:extLst>
                <a:ext uri="{FF2B5EF4-FFF2-40B4-BE49-F238E27FC236}">
                  <a16:creationId xmlns:a16="http://schemas.microsoft.com/office/drawing/2014/main" id="{64E6741D-2A06-BDBA-5A0B-4BF73FC2A507}"/>
                </a:ext>
              </a:extLst>
            </p:cNvPr>
            <p:cNvSpPr/>
            <p:nvPr/>
          </p:nvSpPr>
          <p:spPr>
            <a:xfrm>
              <a:off x="7679330" y="4387761"/>
              <a:ext cx="323942" cy="611760"/>
            </a:xfrm>
            <a:custGeom>
              <a:avLst/>
              <a:gdLst>
                <a:gd name="connsiteX0" fmla="*/ 261345 w 323942"/>
                <a:gd name="connsiteY0" fmla="*/ 89 h 611760"/>
                <a:gd name="connsiteX1" fmla="*/ 270870 w 323942"/>
                <a:gd name="connsiteY1" fmla="*/ 168364 h 611760"/>
                <a:gd name="connsiteX2" fmla="*/ 181970 w 323942"/>
                <a:gd name="connsiteY2" fmla="*/ 362039 h 611760"/>
                <a:gd name="connsiteX3" fmla="*/ 67670 w 323942"/>
                <a:gd name="connsiteY3" fmla="*/ 552539 h 611760"/>
                <a:gd name="connsiteX4" fmla="*/ 121645 w 323942"/>
                <a:gd name="connsiteY4" fmla="*/ 450939 h 611760"/>
                <a:gd name="connsiteX5" fmla="*/ 995 w 323942"/>
                <a:gd name="connsiteY5" fmla="*/ 609689 h 611760"/>
                <a:gd name="connsiteX6" fmla="*/ 201020 w 323942"/>
                <a:gd name="connsiteY6" fmla="*/ 314414 h 611760"/>
                <a:gd name="connsiteX7" fmla="*/ 318495 w 323942"/>
                <a:gd name="connsiteY7" fmla="*/ 149314 h 611760"/>
                <a:gd name="connsiteX8" fmla="*/ 299445 w 323942"/>
                <a:gd name="connsiteY8" fmla="*/ 190589 h 611760"/>
                <a:gd name="connsiteX9" fmla="*/ 261345 w 323942"/>
                <a:gd name="connsiteY9" fmla="*/ 89 h 6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42" h="611760">
                  <a:moveTo>
                    <a:pt x="261345" y="89"/>
                  </a:moveTo>
                  <a:cubicBezTo>
                    <a:pt x="256583" y="-3615"/>
                    <a:pt x="284099" y="108039"/>
                    <a:pt x="270870" y="168364"/>
                  </a:cubicBezTo>
                  <a:cubicBezTo>
                    <a:pt x="257641" y="228689"/>
                    <a:pt x="215837" y="298010"/>
                    <a:pt x="181970" y="362039"/>
                  </a:cubicBezTo>
                  <a:cubicBezTo>
                    <a:pt x="148103" y="426068"/>
                    <a:pt x="77724" y="537722"/>
                    <a:pt x="67670" y="552539"/>
                  </a:cubicBezTo>
                  <a:cubicBezTo>
                    <a:pt x="57616" y="567356"/>
                    <a:pt x="132757" y="441414"/>
                    <a:pt x="121645" y="450939"/>
                  </a:cubicBezTo>
                  <a:cubicBezTo>
                    <a:pt x="110532" y="460464"/>
                    <a:pt x="-12234" y="632443"/>
                    <a:pt x="995" y="609689"/>
                  </a:cubicBezTo>
                  <a:cubicBezTo>
                    <a:pt x="14224" y="586935"/>
                    <a:pt x="148103" y="391143"/>
                    <a:pt x="201020" y="314414"/>
                  </a:cubicBezTo>
                  <a:cubicBezTo>
                    <a:pt x="253937" y="237685"/>
                    <a:pt x="302091" y="169951"/>
                    <a:pt x="318495" y="149314"/>
                  </a:cubicBezTo>
                  <a:cubicBezTo>
                    <a:pt x="334899" y="128677"/>
                    <a:pt x="310028" y="210697"/>
                    <a:pt x="299445" y="190589"/>
                  </a:cubicBezTo>
                  <a:cubicBezTo>
                    <a:pt x="288862" y="170481"/>
                    <a:pt x="266107" y="3793"/>
                    <a:pt x="261345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7" name="フリーフォーム 366">
              <a:extLst>
                <a:ext uri="{FF2B5EF4-FFF2-40B4-BE49-F238E27FC236}">
                  <a16:creationId xmlns:a16="http://schemas.microsoft.com/office/drawing/2014/main" id="{878508F9-C11A-858B-AFB0-06B029E00E2E}"/>
                </a:ext>
              </a:extLst>
            </p:cNvPr>
            <p:cNvSpPr/>
            <p:nvPr/>
          </p:nvSpPr>
          <p:spPr>
            <a:xfrm>
              <a:off x="6398859" y="4291185"/>
              <a:ext cx="1581803" cy="745010"/>
            </a:xfrm>
            <a:custGeom>
              <a:avLst/>
              <a:gdLst>
                <a:gd name="connsiteX0" fmla="*/ 1573566 w 1581803"/>
                <a:gd name="connsiteY0" fmla="*/ 7765 h 745010"/>
                <a:gd name="connsiteX1" fmla="*/ 417866 w 1581803"/>
                <a:gd name="connsiteY1" fmla="*/ 544340 h 745010"/>
                <a:gd name="connsiteX2" fmla="*/ 640116 w 1581803"/>
                <a:gd name="connsiteY2" fmla="*/ 464965 h 745010"/>
                <a:gd name="connsiteX3" fmla="*/ 1941 w 1581803"/>
                <a:gd name="connsiteY3" fmla="*/ 744365 h 745010"/>
                <a:gd name="connsiteX4" fmla="*/ 455966 w 1581803"/>
                <a:gd name="connsiteY4" fmla="*/ 534815 h 745010"/>
                <a:gd name="connsiteX5" fmla="*/ 862366 w 1581803"/>
                <a:gd name="connsiteY5" fmla="*/ 309390 h 745010"/>
                <a:gd name="connsiteX6" fmla="*/ 741716 w 1581803"/>
                <a:gd name="connsiteY6" fmla="*/ 369715 h 745010"/>
                <a:gd name="connsiteX7" fmla="*/ 1224316 w 1581803"/>
                <a:gd name="connsiteY7" fmla="*/ 90315 h 745010"/>
                <a:gd name="connsiteX8" fmla="*/ 951266 w 1581803"/>
                <a:gd name="connsiteY8" fmla="*/ 217315 h 745010"/>
                <a:gd name="connsiteX9" fmla="*/ 1573566 w 1581803"/>
                <a:gd name="connsiteY9" fmla="*/ 7765 h 74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1803" h="745010">
                  <a:moveTo>
                    <a:pt x="1573566" y="7765"/>
                  </a:moveTo>
                  <a:cubicBezTo>
                    <a:pt x="1484666" y="62269"/>
                    <a:pt x="573441" y="468140"/>
                    <a:pt x="417866" y="544340"/>
                  </a:cubicBezTo>
                  <a:cubicBezTo>
                    <a:pt x="262291" y="620540"/>
                    <a:pt x="709437" y="431628"/>
                    <a:pt x="640116" y="464965"/>
                  </a:cubicBezTo>
                  <a:cubicBezTo>
                    <a:pt x="570795" y="498302"/>
                    <a:pt x="32633" y="732723"/>
                    <a:pt x="1941" y="744365"/>
                  </a:cubicBezTo>
                  <a:cubicBezTo>
                    <a:pt x="-28751" y="756007"/>
                    <a:pt x="312562" y="607311"/>
                    <a:pt x="455966" y="534815"/>
                  </a:cubicBezTo>
                  <a:cubicBezTo>
                    <a:pt x="599370" y="462319"/>
                    <a:pt x="814741" y="336907"/>
                    <a:pt x="862366" y="309390"/>
                  </a:cubicBezTo>
                  <a:cubicBezTo>
                    <a:pt x="909991" y="281873"/>
                    <a:pt x="681391" y="406227"/>
                    <a:pt x="741716" y="369715"/>
                  </a:cubicBezTo>
                  <a:cubicBezTo>
                    <a:pt x="802041" y="333203"/>
                    <a:pt x="1189391" y="115715"/>
                    <a:pt x="1224316" y="90315"/>
                  </a:cubicBezTo>
                  <a:cubicBezTo>
                    <a:pt x="1259241" y="64915"/>
                    <a:pt x="898879" y="231602"/>
                    <a:pt x="951266" y="217315"/>
                  </a:cubicBezTo>
                  <a:cubicBezTo>
                    <a:pt x="1003653" y="203028"/>
                    <a:pt x="1662466" y="-46739"/>
                    <a:pt x="1573566" y="77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8" name="フリーフォーム 367">
              <a:extLst>
                <a:ext uri="{FF2B5EF4-FFF2-40B4-BE49-F238E27FC236}">
                  <a16:creationId xmlns:a16="http://schemas.microsoft.com/office/drawing/2014/main" id="{C5B42238-7EBA-1348-5295-D6DC7CF94A7C}"/>
                </a:ext>
              </a:extLst>
            </p:cNvPr>
            <p:cNvSpPr/>
            <p:nvPr/>
          </p:nvSpPr>
          <p:spPr>
            <a:xfrm>
              <a:off x="7486293" y="4565344"/>
              <a:ext cx="425384" cy="410344"/>
            </a:xfrm>
            <a:custGeom>
              <a:avLst/>
              <a:gdLst>
                <a:gd name="connsiteX0" fmla="*/ 184507 w 425384"/>
                <a:gd name="connsiteY0" fmla="*/ 306 h 410344"/>
                <a:gd name="connsiteX1" fmla="*/ 273407 w 425384"/>
                <a:gd name="connsiteY1" fmla="*/ 127306 h 410344"/>
                <a:gd name="connsiteX2" fmla="*/ 232132 w 425384"/>
                <a:gd name="connsiteY2" fmla="*/ 222556 h 410344"/>
                <a:gd name="connsiteX3" fmla="*/ 213082 w 425384"/>
                <a:gd name="connsiteY3" fmla="*/ 247956 h 410344"/>
                <a:gd name="connsiteX4" fmla="*/ 357 w 425384"/>
                <a:gd name="connsiteY4" fmla="*/ 409881 h 410344"/>
                <a:gd name="connsiteX5" fmla="*/ 270232 w 425384"/>
                <a:gd name="connsiteY5" fmla="*/ 190806 h 410344"/>
                <a:gd name="connsiteX6" fmla="*/ 384532 w 425384"/>
                <a:gd name="connsiteY6" fmla="*/ 66981 h 410344"/>
                <a:gd name="connsiteX7" fmla="*/ 419457 w 425384"/>
                <a:gd name="connsiteY7" fmla="*/ 54281 h 410344"/>
                <a:gd name="connsiteX8" fmla="*/ 273407 w 425384"/>
                <a:gd name="connsiteY8" fmla="*/ 143181 h 410344"/>
                <a:gd name="connsiteX9" fmla="*/ 282932 w 425384"/>
                <a:gd name="connsiteY9" fmla="*/ 92381 h 410344"/>
                <a:gd name="connsiteX10" fmla="*/ 184507 w 425384"/>
                <a:gd name="connsiteY10" fmla="*/ 306 h 41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384" h="410344">
                  <a:moveTo>
                    <a:pt x="184507" y="306"/>
                  </a:moveTo>
                  <a:cubicBezTo>
                    <a:pt x="182919" y="6127"/>
                    <a:pt x="265470" y="90264"/>
                    <a:pt x="273407" y="127306"/>
                  </a:cubicBezTo>
                  <a:cubicBezTo>
                    <a:pt x="281345" y="164348"/>
                    <a:pt x="242186" y="202448"/>
                    <a:pt x="232132" y="222556"/>
                  </a:cubicBezTo>
                  <a:cubicBezTo>
                    <a:pt x="222078" y="242664"/>
                    <a:pt x="251711" y="216735"/>
                    <a:pt x="213082" y="247956"/>
                  </a:cubicBezTo>
                  <a:cubicBezTo>
                    <a:pt x="174453" y="279177"/>
                    <a:pt x="-9168" y="419406"/>
                    <a:pt x="357" y="409881"/>
                  </a:cubicBezTo>
                  <a:cubicBezTo>
                    <a:pt x="9882" y="400356"/>
                    <a:pt x="206203" y="247956"/>
                    <a:pt x="270232" y="190806"/>
                  </a:cubicBezTo>
                  <a:cubicBezTo>
                    <a:pt x="334261" y="133656"/>
                    <a:pt x="359661" y="89735"/>
                    <a:pt x="384532" y="66981"/>
                  </a:cubicBezTo>
                  <a:cubicBezTo>
                    <a:pt x="409403" y="44227"/>
                    <a:pt x="437978" y="41581"/>
                    <a:pt x="419457" y="54281"/>
                  </a:cubicBezTo>
                  <a:cubicBezTo>
                    <a:pt x="400936" y="66981"/>
                    <a:pt x="296161" y="136831"/>
                    <a:pt x="273407" y="143181"/>
                  </a:cubicBezTo>
                  <a:cubicBezTo>
                    <a:pt x="250653" y="149531"/>
                    <a:pt x="297749" y="111431"/>
                    <a:pt x="282932" y="92381"/>
                  </a:cubicBezTo>
                  <a:cubicBezTo>
                    <a:pt x="268115" y="73331"/>
                    <a:pt x="186095" y="-5515"/>
                    <a:pt x="184507" y="3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9" name="フリーフォーム 368">
              <a:extLst>
                <a:ext uri="{FF2B5EF4-FFF2-40B4-BE49-F238E27FC236}">
                  <a16:creationId xmlns:a16="http://schemas.microsoft.com/office/drawing/2014/main" id="{844DD149-C8A8-B405-3F08-56EDC78BB73C}"/>
                </a:ext>
              </a:extLst>
            </p:cNvPr>
            <p:cNvSpPr/>
            <p:nvPr/>
          </p:nvSpPr>
          <p:spPr>
            <a:xfrm>
              <a:off x="6882807" y="4478000"/>
              <a:ext cx="916718" cy="451677"/>
            </a:xfrm>
            <a:custGeom>
              <a:avLst/>
              <a:gdLst>
                <a:gd name="connsiteX0" fmla="*/ 79968 w 916718"/>
                <a:gd name="connsiteY0" fmla="*/ 386100 h 451677"/>
                <a:gd name="connsiteX1" fmla="*/ 826093 w 916718"/>
                <a:gd name="connsiteY1" fmla="*/ 24150 h 451677"/>
                <a:gd name="connsiteX2" fmla="*/ 892768 w 916718"/>
                <a:gd name="connsiteY2" fmla="*/ 33675 h 451677"/>
                <a:gd name="connsiteX3" fmla="*/ 724493 w 916718"/>
                <a:gd name="connsiteY3" fmla="*/ 33675 h 451677"/>
                <a:gd name="connsiteX4" fmla="*/ 318093 w 916718"/>
                <a:gd name="connsiteY4" fmla="*/ 141625 h 451677"/>
                <a:gd name="connsiteX5" fmla="*/ 486368 w 916718"/>
                <a:gd name="connsiteY5" fmla="*/ 157500 h 451677"/>
                <a:gd name="connsiteX6" fmla="*/ 10118 w 916718"/>
                <a:gd name="connsiteY6" fmla="*/ 446425 h 451677"/>
                <a:gd name="connsiteX7" fmla="*/ 152993 w 916718"/>
                <a:gd name="connsiteY7" fmla="*/ 348000 h 451677"/>
                <a:gd name="connsiteX8" fmla="*/ 79968 w 916718"/>
                <a:gd name="connsiteY8" fmla="*/ 386100 h 45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718" h="451677">
                  <a:moveTo>
                    <a:pt x="79968" y="386100"/>
                  </a:moveTo>
                  <a:cubicBezTo>
                    <a:pt x="192151" y="332125"/>
                    <a:pt x="690626" y="82887"/>
                    <a:pt x="826093" y="24150"/>
                  </a:cubicBezTo>
                  <a:cubicBezTo>
                    <a:pt x="961560" y="-34587"/>
                    <a:pt x="909701" y="32087"/>
                    <a:pt x="892768" y="33675"/>
                  </a:cubicBezTo>
                  <a:cubicBezTo>
                    <a:pt x="875835" y="35262"/>
                    <a:pt x="820272" y="15683"/>
                    <a:pt x="724493" y="33675"/>
                  </a:cubicBezTo>
                  <a:cubicBezTo>
                    <a:pt x="628714" y="51667"/>
                    <a:pt x="357781" y="120987"/>
                    <a:pt x="318093" y="141625"/>
                  </a:cubicBezTo>
                  <a:cubicBezTo>
                    <a:pt x="278406" y="162262"/>
                    <a:pt x="537697" y="106700"/>
                    <a:pt x="486368" y="157500"/>
                  </a:cubicBezTo>
                  <a:cubicBezTo>
                    <a:pt x="435039" y="208300"/>
                    <a:pt x="65680" y="414675"/>
                    <a:pt x="10118" y="446425"/>
                  </a:cubicBezTo>
                  <a:cubicBezTo>
                    <a:pt x="-45444" y="478175"/>
                    <a:pt x="145585" y="355937"/>
                    <a:pt x="152993" y="348000"/>
                  </a:cubicBezTo>
                  <a:cubicBezTo>
                    <a:pt x="160401" y="340062"/>
                    <a:pt x="-32215" y="440075"/>
                    <a:pt x="79968" y="386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0" name="フリーフォーム 369">
              <a:extLst>
                <a:ext uri="{FF2B5EF4-FFF2-40B4-BE49-F238E27FC236}">
                  <a16:creationId xmlns:a16="http://schemas.microsoft.com/office/drawing/2014/main" id="{F0C2ADF0-ED12-5745-F192-A76F5B235EFA}"/>
                </a:ext>
              </a:extLst>
            </p:cNvPr>
            <p:cNvSpPr/>
            <p:nvPr/>
          </p:nvSpPr>
          <p:spPr>
            <a:xfrm>
              <a:off x="7340452" y="4651177"/>
              <a:ext cx="600420" cy="334501"/>
            </a:xfrm>
            <a:custGeom>
              <a:avLst/>
              <a:gdLst>
                <a:gd name="connsiteX0" fmla="*/ 600223 w 600420"/>
                <a:gd name="connsiteY0" fmla="*/ 198 h 334501"/>
                <a:gd name="connsiteX1" fmla="*/ 406548 w 600420"/>
                <a:gd name="connsiteY1" fmla="*/ 158948 h 334501"/>
                <a:gd name="connsiteX2" fmla="*/ 292248 w 600420"/>
                <a:gd name="connsiteY2" fmla="*/ 276423 h 334501"/>
                <a:gd name="connsiteX3" fmla="*/ 352573 w 600420"/>
                <a:gd name="connsiteY3" fmla="*/ 266898 h 334501"/>
                <a:gd name="connsiteX4" fmla="*/ 428773 w 600420"/>
                <a:gd name="connsiteY4" fmla="*/ 333573 h 334501"/>
                <a:gd name="connsiteX5" fmla="*/ 289073 w 600420"/>
                <a:gd name="connsiteY5" fmla="*/ 209748 h 334501"/>
                <a:gd name="connsiteX6" fmla="*/ 152548 w 600420"/>
                <a:gd name="connsiteY6" fmla="*/ 212923 h 334501"/>
                <a:gd name="connsiteX7" fmla="*/ 3323 w 600420"/>
                <a:gd name="connsiteY7" fmla="*/ 247848 h 334501"/>
                <a:gd name="connsiteX8" fmla="*/ 304948 w 600420"/>
                <a:gd name="connsiteY8" fmla="*/ 193873 h 334501"/>
                <a:gd name="connsiteX9" fmla="*/ 254148 w 600420"/>
                <a:gd name="connsiteY9" fmla="*/ 146248 h 334501"/>
                <a:gd name="connsiteX10" fmla="*/ 374798 w 600420"/>
                <a:gd name="connsiteY10" fmla="*/ 152598 h 334501"/>
                <a:gd name="connsiteX11" fmla="*/ 450998 w 600420"/>
                <a:gd name="connsiteY11" fmla="*/ 63698 h 334501"/>
                <a:gd name="connsiteX12" fmla="*/ 368448 w 600420"/>
                <a:gd name="connsiteY12" fmla="*/ 124023 h 334501"/>
                <a:gd name="connsiteX13" fmla="*/ 600223 w 600420"/>
                <a:gd name="connsiteY13" fmla="*/ 198 h 33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0420" h="334501">
                  <a:moveTo>
                    <a:pt x="600223" y="198"/>
                  </a:moveTo>
                  <a:cubicBezTo>
                    <a:pt x="606573" y="6019"/>
                    <a:pt x="457877" y="112911"/>
                    <a:pt x="406548" y="158948"/>
                  </a:cubicBezTo>
                  <a:cubicBezTo>
                    <a:pt x="355219" y="204986"/>
                    <a:pt x="301244" y="258431"/>
                    <a:pt x="292248" y="276423"/>
                  </a:cubicBezTo>
                  <a:cubicBezTo>
                    <a:pt x="283252" y="294415"/>
                    <a:pt x="329819" y="257373"/>
                    <a:pt x="352573" y="266898"/>
                  </a:cubicBezTo>
                  <a:cubicBezTo>
                    <a:pt x="375327" y="276423"/>
                    <a:pt x="439356" y="343098"/>
                    <a:pt x="428773" y="333573"/>
                  </a:cubicBezTo>
                  <a:cubicBezTo>
                    <a:pt x="418190" y="324048"/>
                    <a:pt x="335110" y="229856"/>
                    <a:pt x="289073" y="209748"/>
                  </a:cubicBezTo>
                  <a:cubicBezTo>
                    <a:pt x="243036" y="189640"/>
                    <a:pt x="200173" y="206573"/>
                    <a:pt x="152548" y="212923"/>
                  </a:cubicBezTo>
                  <a:cubicBezTo>
                    <a:pt x="104923" y="219273"/>
                    <a:pt x="-22077" y="251023"/>
                    <a:pt x="3323" y="247848"/>
                  </a:cubicBezTo>
                  <a:cubicBezTo>
                    <a:pt x="28723" y="244673"/>
                    <a:pt x="263144" y="210806"/>
                    <a:pt x="304948" y="193873"/>
                  </a:cubicBezTo>
                  <a:cubicBezTo>
                    <a:pt x="346752" y="176940"/>
                    <a:pt x="242506" y="153127"/>
                    <a:pt x="254148" y="146248"/>
                  </a:cubicBezTo>
                  <a:cubicBezTo>
                    <a:pt x="265790" y="139369"/>
                    <a:pt x="341990" y="166356"/>
                    <a:pt x="374798" y="152598"/>
                  </a:cubicBezTo>
                  <a:cubicBezTo>
                    <a:pt x="407606" y="138840"/>
                    <a:pt x="452056" y="68460"/>
                    <a:pt x="450998" y="63698"/>
                  </a:cubicBezTo>
                  <a:cubicBezTo>
                    <a:pt x="449940" y="58936"/>
                    <a:pt x="348869" y="129844"/>
                    <a:pt x="368448" y="124023"/>
                  </a:cubicBezTo>
                  <a:cubicBezTo>
                    <a:pt x="388027" y="118202"/>
                    <a:pt x="593873" y="-5623"/>
                    <a:pt x="600223" y="1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1" name="フリーフォーム 370">
              <a:extLst>
                <a:ext uri="{FF2B5EF4-FFF2-40B4-BE49-F238E27FC236}">
                  <a16:creationId xmlns:a16="http://schemas.microsoft.com/office/drawing/2014/main" id="{8F4FF7BB-8C97-8BE9-9219-D08C0A9F7E41}"/>
                </a:ext>
              </a:extLst>
            </p:cNvPr>
            <p:cNvSpPr/>
            <p:nvPr/>
          </p:nvSpPr>
          <p:spPr>
            <a:xfrm>
              <a:off x="7478338" y="4089394"/>
              <a:ext cx="517177" cy="369855"/>
            </a:xfrm>
            <a:custGeom>
              <a:avLst/>
              <a:gdLst>
                <a:gd name="connsiteX0" fmla="*/ 516312 w 517177"/>
                <a:gd name="connsiteY0" fmla="*/ 107956 h 369855"/>
                <a:gd name="connsiteX1" fmla="*/ 271837 w 517177"/>
                <a:gd name="connsiteY1" fmla="*/ 263531 h 369855"/>
                <a:gd name="connsiteX2" fmla="*/ 1962 w 517177"/>
                <a:gd name="connsiteY2" fmla="*/ 368306 h 369855"/>
                <a:gd name="connsiteX3" fmla="*/ 417887 w 517177"/>
                <a:gd name="connsiteY3" fmla="*/ 184156 h 369855"/>
                <a:gd name="connsiteX4" fmla="*/ 468687 w 517177"/>
                <a:gd name="connsiteY4" fmla="*/ 6 h 369855"/>
                <a:gd name="connsiteX5" fmla="*/ 357562 w 517177"/>
                <a:gd name="connsiteY5" fmla="*/ 190506 h 369855"/>
                <a:gd name="connsiteX6" fmla="*/ 516312 w 517177"/>
                <a:gd name="connsiteY6" fmla="*/ 107956 h 36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177" h="369855">
                  <a:moveTo>
                    <a:pt x="516312" y="107956"/>
                  </a:moveTo>
                  <a:cubicBezTo>
                    <a:pt x="502025" y="120127"/>
                    <a:pt x="357562" y="220139"/>
                    <a:pt x="271837" y="263531"/>
                  </a:cubicBezTo>
                  <a:cubicBezTo>
                    <a:pt x="186112" y="306923"/>
                    <a:pt x="-22380" y="381535"/>
                    <a:pt x="1962" y="368306"/>
                  </a:cubicBezTo>
                  <a:cubicBezTo>
                    <a:pt x="26304" y="355077"/>
                    <a:pt x="340099" y="245539"/>
                    <a:pt x="417887" y="184156"/>
                  </a:cubicBezTo>
                  <a:cubicBezTo>
                    <a:pt x="495674" y="122773"/>
                    <a:pt x="478741" y="-1052"/>
                    <a:pt x="468687" y="6"/>
                  </a:cubicBezTo>
                  <a:cubicBezTo>
                    <a:pt x="458633" y="1064"/>
                    <a:pt x="351741" y="178864"/>
                    <a:pt x="357562" y="190506"/>
                  </a:cubicBezTo>
                  <a:cubicBezTo>
                    <a:pt x="363383" y="202148"/>
                    <a:pt x="530599" y="95785"/>
                    <a:pt x="516312" y="1079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2" name="フリーフォーム 371">
              <a:extLst>
                <a:ext uri="{FF2B5EF4-FFF2-40B4-BE49-F238E27FC236}">
                  <a16:creationId xmlns:a16="http://schemas.microsoft.com/office/drawing/2014/main" id="{9FF144B4-D998-EA46-CB5F-99D6024B4D6C}"/>
                </a:ext>
              </a:extLst>
            </p:cNvPr>
            <p:cNvSpPr/>
            <p:nvPr/>
          </p:nvSpPr>
          <p:spPr>
            <a:xfrm>
              <a:off x="7352958" y="4533441"/>
              <a:ext cx="508343" cy="426253"/>
            </a:xfrm>
            <a:custGeom>
              <a:avLst/>
              <a:gdLst>
                <a:gd name="connsiteX0" fmla="*/ 508342 w 508343"/>
                <a:gd name="connsiteY0" fmla="*/ 459 h 426253"/>
                <a:gd name="connsiteX1" fmla="*/ 222592 w 508343"/>
                <a:gd name="connsiteY1" fmla="*/ 213184 h 426253"/>
                <a:gd name="connsiteX2" fmla="*/ 342 w 508343"/>
                <a:gd name="connsiteY2" fmla="*/ 425909 h 426253"/>
                <a:gd name="connsiteX3" fmla="*/ 174967 w 508343"/>
                <a:gd name="connsiteY3" fmla="*/ 263984 h 426253"/>
                <a:gd name="connsiteX4" fmla="*/ 301967 w 508343"/>
                <a:gd name="connsiteY4" fmla="*/ 305259 h 426253"/>
                <a:gd name="connsiteX5" fmla="*/ 178142 w 508343"/>
                <a:gd name="connsiteY5" fmla="*/ 248109 h 426253"/>
                <a:gd name="connsiteX6" fmla="*/ 219417 w 508343"/>
                <a:gd name="connsiteY6" fmla="*/ 146509 h 426253"/>
                <a:gd name="connsiteX7" fmla="*/ 168617 w 508343"/>
                <a:gd name="connsiteY7" fmla="*/ 38559 h 426253"/>
                <a:gd name="connsiteX8" fmla="*/ 219417 w 508343"/>
                <a:gd name="connsiteY8" fmla="*/ 152859 h 426253"/>
                <a:gd name="connsiteX9" fmla="*/ 508342 w 508343"/>
                <a:gd name="connsiteY9" fmla="*/ 459 h 42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8343" h="426253">
                  <a:moveTo>
                    <a:pt x="508342" y="459"/>
                  </a:moveTo>
                  <a:cubicBezTo>
                    <a:pt x="508871" y="10513"/>
                    <a:pt x="307259" y="142276"/>
                    <a:pt x="222592" y="213184"/>
                  </a:cubicBezTo>
                  <a:cubicBezTo>
                    <a:pt x="137925" y="284092"/>
                    <a:pt x="8279" y="417442"/>
                    <a:pt x="342" y="425909"/>
                  </a:cubicBezTo>
                  <a:cubicBezTo>
                    <a:pt x="-7596" y="434376"/>
                    <a:pt x="124696" y="284092"/>
                    <a:pt x="174967" y="263984"/>
                  </a:cubicBezTo>
                  <a:cubicBezTo>
                    <a:pt x="225238" y="243876"/>
                    <a:pt x="301438" y="307905"/>
                    <a:pt x="301967" y="305259"/>
                  </a:cubicBezTo>
                  <a:cubicBezTo>
                    <a:pt x="302496" y="302613"/>
                    <a:pt x="191900" y="274567"/>
                    <a:pt x="178142" y="248109"/>
                  </a:cubicBezTo>
                  <a:cubicBezTo>
                    <a:pt x="164384" y="221651"/>
                    <a:pt x="221005" y="181434"/>
                    <a:pt x="219417" y="146509"/>
                  </a:cubicBezTo>
                  <a:cubicBezTo>
                    <a:pt x="217829" y="111584"/>
                    <a:pt x="168617" y="37501"/>
                    <a:pt x="168617" y="38559"/>
                  </a:cubicBezTo>
                  <a:cubicBezTo>
                    <a:pt x="168617" y="39617"/>
                    <a:pt x="169146" y="157092"/>
                    <a:pt x="219417" y="152859"/>
                  </a:cubicBezTo>
                  <a:cubicBezTo>
                    <a:pt x="269688" y="148626"/>
                    <a:pt x="507813" y="-9595"/>
                    <a:pt x="508342" y="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3" name="フリーフォーム 372">
              <a:extLst>
                <a:ext uri="{FF2B5EF4-FFF2-40B4-BE49-F238E27FC236}">
                  <a16:creationId xmlns:a16="http://schemas.microsoft.com/office/drawing/2014/main" id="{9F2D57E1-6DAF-9614-A64E-B45D4B908ECC}"/>
                </a:ext>
              </a:extLst>
            </p:cNvPr>
            <p:cNvSpPr/>
            <p:nvPr/>
          </p:nvSpPr>
          <p:spPr>
            <a:xfrm>
              <a:off x="6655559" y="4726172"/>
              <a:ext cx="1377191" cy="341715"/>
            </a:xfrm>
            <a:custGeom>
              <a:avLst/>
              <a:gdLst>
                <a:gd name="connsiteX0" fmla="*/ 5591 w 1377191"/>
                <a:gd name="connsiteY0" fmla="*/ 204603 h 341715"/>
                <a:gd name="connsiteX1" fmla="*/ 739016 w 1377191"/>
                <a:gd name="connsiteY1" fmla="*/ 1403 h 341715"/>
                <a:gd name="connsiteX2" fmla="*/ 526291 w 1377191"/>
                <a:gd name="connsiteY2" fmla="*/ 115703 h 341715"/>
                <a:gd name="connsiteX3" fmla="*/ 827916 w 1377191"/>
                <a:gd name="connsiteY3" fmla="*/ 134753 h 341715"/>
                <a:gd name="connsiteX4" fmla="*/ 710441 w 1377191"/>
                <a:gd name="connsiteY4" fmla="*/ 166503 h 341715"/>
                <a:gd name="connsiteX5" fmla="*/ 919991 w 1377191"/>
                <a:gd name="connsiteY5" fmla="*/ 172853 h 341715"/>
                <a:gd name="connsiteX6" fmla="*/ 1377191 w 1377191"/>
                <a:gd name="connsiteY6" fmla="*/ 341128 h 341715"/>
                <a:gd name="connsiteX7" fmla="*/ 916816 w 1377191"/>
                <a:gd name="connsiteY7" fmla="*/ 226828 h 341715"/>
                <a:gd name="connsiteX8" fmla="*/ 408816 w 1377191"/>
                <a:gd name="connsiteY8" fmla="*/ 182378 h 341715"/>
                <a:gd name="connsiteX9" fmla="*/ 40516 w 1377191"/>
                <a:gd name="connsiteY9" fmla="*/ 245878 h 341715"/>
                <a:gd name="connsiteX10" fmla="*/ 383416 w 1377191"/>
                <a:gd name="connsiteY10" fmla="*/ 198253 h 341715"/>
                <a:gd name="connsiteX11" fmla="*/ 5591 w 1377191"/>
                <a:gd name="connsiteY11" fmla="*/ 204603 h 34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191" h="341715">
                  <a:moveTo>
                    <a:pt x="5591" y="204603"/>
                  </a:moveTo>
                  <a:cubicBezTo>
                    <a:pt x="64858" y="171795"/>
                    <a:pt x="652233" y="16220"/>
                    <a:pt x="739016" y="1403"/>
                  </a:cubicBezTo>
                  <a:cubicBezTo>
                    <a:pt x="825799" y="-13414"/>
                    <a:pt x="511474" y="93478"/>
                    <a:pt x="526291" y="115703"/>
                  </a:cubicBezTo>
                  <a:cubicBezTo>
                    <a:pt x="541108" y="137928"/>
                    <a:pt x="797224" y="126286"/>
                    <a:pt x="827916" y="134753"/>
                  </a:cubicBezTo>
                  <a:cubicBezTo>
                    <a:pt x="858608" y="143220"/>
                    <a:pt x="695095" y="160153"/>
                    <a:pt x="710441" y="166503"/>
                  </a:cubicBezTo>
                  <a:cubicBezTo>
                    <a:pt x="725787" y="172853"/>
                    <a:pt x="808866" y="143749"/>
                    <a:pt x="919991" y="172853"/>
                  </a:cubicBezTo>
                  <a:cubicBezTo>
                    <a:pt x="1031116" y="201957"/>
                    <a:pt x="1377720" y="332132"/>
                    <a:pt x="1377191" y="341128"/>
                  </a:cubicBezTo>
                  <a:cubicBezTo>
                    <a:pt x="1376662" y="350124"/>
                    <a:pt x="1078212" y="253286"/>
                    <a:pt x="916816" y="226828"/>
                  </a:cubicBezTo>
                  <a:cubicBezTo>
                    <a:pt x="755420" y="200370"/>
                    <a:pt x="554866" y="179203"/>
                    <a:pt x="408816" y="182378"/>
                  </a:cubicBezTo>
                  <a:cubicBezTo>
                    <a:pt x="262766" y="185553"/>
                    <a:pt x="44749" y="243232"/>
                    <a:pt x="40516" y="245878"/>
                  </a:cubicBezTo>
                  <a:cubicBezTo>
                    <a:pt x="36283" y="248524"/>
                    <a:pt x="389237" y="203545"/>
                    <a:pt x="383416" y="198253"/>
                  </a:cubicBezTo>
                  <a:cubicBezTo>
                    <a:pt x="377595" y="192961"/>
                    <a:pt x="-53676" y="237411"/>
                    <a:pt x="5591" y="204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4" name="フリーフォーム 373">
              <a:extLst>
                <a:ext uri="{FF2B5EF4-FFF2-40B4-BE49-F238E27FC236}">
                  <a16:creationId xmlns:a16="http://schemas.microsoft.com/office/drawing/2014/main" id="{492CE705-4FFC-487A-8FE5-C9E537CD72EA}"/>
                </a:ext>
              </a:extLst>
            </p:cNvPr>
            <p:cNvSpPr/>
            <p:nvPr/>
          </p:nvSpPr>
          <p:spPr>
            <a:xfrm>
              <a:off x="6808252" y="3885098"/>
              <a:ext cx="1117788" cy="752675"/>
            </a:xfrm>
            <a:custGeom>
              <a:avLst/>
              <a:gdLst>
                <a:gd name="connsiteX0" fmla="*/ 970498 w 1117788"/>
                <a:gd name="connsiteY0" fmla="*/ 1102 h 752675"/>
                <a:gd name="connsiteX1" fmla="*/ 472023 w 1117788"/>
                <a:gd name="connsiteY1" fmla="*/ 188427 h 752675"/>
                <a:gd name="connsiteX2" fmla="*/ 557748 w 1117788"/>
                <a:gd name="connsiteY2" fmla="*/ 159852 h 752675"/>
                <a:gd name="connsiteX3" fmla="*/ 5298 w 1117788"/>
                <a:gd name="connsiteY3" fmla="*/ 744052 h 752675"/>
                <a:gd name="connsiteX4" fmla="*/ 271998 w 1117788"/>
                <a:gd name="connsiteY4" fmla="*/ 521802 h 752675"/>
                <a:gd name="connsiteX5" fmla="*/ 160873 w 1117788"/>
                <a:gd name="connsiteY5" fmla="*/ 702777 h 752675"/>
                <a:gd name="connsiteX6" fmla="*/ 329148 w 1117788"/>
                <a:gd name="connsiteY6" fmla="*/ 515452 h 752675"/>
                <a:gd name="connsiteX7" fmla="*/ 843498 w 1117788"/>
                <a:gd name="connsiteY7" fmla="*/ 188427 h 752675"/>
                <a:gd name="connsiteX8" fmla="*/ 627598 w 1117788"/>
                <a:gd name="connsiteY8" fmla="*/ 315427 h 752675"/>
                <a:gd name="connsiteX9" fmla="*/ 1033998 w 1117788"/>
                <a:gd name="connsiteY9" fmla="*/ 105877 h 752675"/>
                <a:gd name="connsiteX10" fmla="*/ 745073 w 1117788"/>
                <a:gd name="connsiteY10" fmla="*/ 207477 h 752675"/>
                <a:gd name="connsiteX11" fmla="*/ 1116548 w 1117788"/>
                <a:gd name="connsiteY11" fmla="*/ 26502 h 752675"/>
                <a:gd name="connsiteX12" fmla="*/ 868898 w 1117788"/>
                <a:gd name="connsiteY12" fmla="*/ 105877 h 752675"/>
                <a:gd name="connsiteX13" fmla="*/ 970498 w 1117788"/>
                <a:gd name="connsiteY13" fmla="*/ 1102 h 75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7788" h="752675">
                  <a:moveTo>
                    <a:pt x="970498" y="1102"/>
                  </a:moveTo>
                  <a:cubicBezTo>
                    <a:pt x="904352" y="14860"/>
                    <a:pt x="540815" y="161969"/>
                    <a:pt x="472023" y="188427"/>
                  </a:cubicBezTo>
                  <a:cubicBezTo>
                    <a:pt x="403231" y="214885"/>
                    <a:pt x="635535" y="67248"/>
                    <a:pt x="557748" y="159852"/>
                  </a:cubicBezTo>
                  <a:cubicBezTo>
                    <a:pt x="479960" y="252456"/>
                    <a:pt x="52923" y="683727"/>
                    <a:pt x="5298" y="744052"/>
                  </a:cubicBezTo>
                  <a:cubicBezTo>
                    <a:pt x="-42327" y="804377"/>
                    <a:pt x="246069" y="528681"/>
                    <a:pt x="271998" y="521802"/>
                  </a:cubicBezTo>
                  <a:cubicBezTo>
                    <a:pt x="297927" y="514923"/>
                    <a:pt x="151348" y="703835"/>
                    <a:pt x="160873" y="702777"/>
                  </a:cubicBezTo>
                  <a:cubicBezTo>
                    <a:pt x="170398" y="701719"/>
                    <a:pt x="215377" y="601177"/>
                    <a:pt x="329148" y="515452"/>
                  </a:cubicBezTo>
                  <a:cubicBezTo>
                    <a:pt x="442919" y="429727"/>
                    <a:pt x="793756" y="221764"/>
                    <a:pt x="843498" y="188427"/>
                  </a:cubicBezTo>
                  <a:cubicBezTo>
                    <a:pt x="893240" y="155090"/>
                    <a:pt x="595848" y="329185"/>
                    <a:pt x="627598" y="315427"/>
                  </a:cubicBezTo>
                  <a:cubicBezTo>
                    <a:pt x="659348" y="301669"/>
                    <a:pt x="1014419" y="123869"/>
                    <a:pt x="1033998" y="105877"/>
                  </a:cubicBezTo>
                  <a:cubicBezTo>
                    <a:pt x="1053577" y="87885"/>
                    <a:pt x="731315" y="220706"/>
                    <a:pt x="745073" y="207477"/>
                  </a:cubicBezTo>
                  <a:cubicBezTo>
                    <a:pt x="758831" y="194248"/>
                    <a:pt x="1095911" y="43435"/>
                    <a:pt x="1116548" y="26502"/>
                  </a:cubicBezTo>
                  <a:cubicBezTo>
                    <a:pt x="1137186" y="9569"/>
                    <a:pt x="893769" y="104819"/>
                    <a:pt x="868898" y="105877"/>
                  </a:cubicBezTo>
                  <a:cubicBezTo>
                    <a:pt x="844027" y="106935"/>
                    <a:pt x="1036644" y="-12656"/>
                    <a:pt x="970498" y="1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5" name="フリーフォーム 374">
              <a:extLst>
                <a:ext uri="{FF2B5EF4-FFF2-40B4-BE49-F238E27FC236}">
                  <a16:creationId xmlns:a16="http://schemas.microsoft.com/office/drawing/2014/main" id="{3527AAB2-CA2A-5B04-8C2E-4D2D6740A080}"/>
                </a:ext>
              </a:extLst>
            </p:cNvPr>
            <p:cNvSpPr/>
            <p:nvPr/>
          </p:nvSpPr>
          <p:spPr>
            <a:xfrm>
              <a:off x="6566306" y="4317283"/>
              <a:ext cx="1473175" cy="589014"/>
            </a:xfrm>
            <a:custGeom>
              <a:avLst/>
              <a:gdLst>
                <a:gd name="connsiteX0" fmla="*/ 28169 w 1473175"/>
                <a:gd name="connsiteY0" fmla="*/ 569042 h 589014"/>
                <a:gd name="connsiteX1" fmla="*/ 1396594 w 1473175"/>
                <a:gd name="connsiteY1" fmla="*/ 32467 h 589014"/>
                <a:gd name="connsiteX2" fmla="*/ 1301344 w 1473175"/>
                <a:gd name="connsiteY2" fmla="*/ 83267 h 589014"/>
                <a:gd name="connsiteX3" fmla="*/ 1320394 w 1473175"/>
                <a:gd name="connsiteY3" fmla="*/ 276942 h 589014"/>
                <a:gd name="connsiteX4" fmla="*/ 1314044 w 1473175"/>
                <a:gd name="connsiteY4" fmla="*/ 235667 h 589014"/>
                <a:gd name="connsiteX5" fmla="*/ 999719 w 1473175"/>
                <a:gd name="connsiteY5" fmla="*/ 378542 h 589014"/>
                <a:gd name="connsiteX6" fmla="*/ 456794 w 1473175"/>
                <a:gd name="connsiteY6" fmla="*/ 518242 h 589014"/>
                <a:gd name="connsiteX7" fmla="*/ 739369 w 1473175"/>
                <a:gd name="connsiteY7" fmla="*/ 397592 h 589014"/>
                <a:gd name="connsiteX8" fmla="*/ 298044 w 1473175"/>
                <a:gd name="connsiteY8" fmla="*/ 575392 h 589014"/>
                <a:gd name="connsiteX9" fmla="*/ 345669 w 1473175"/>
                <a:gd name="connsiteY9" fmla="*/ 530942 h 589014"/>
                <a:gd name="connsiteX10" fmla="*/ 463144 w 1473175"/>
                <a:gd name="connsiteY10" fmla="*/ 476967 h 589014"/>
                <a:gd name="connsiteX11" fmla="*/ 28169 w 1473175"/>
                <a:gd name="connsiteY11" fmla="*/ 569042 h 589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3175" h="589014">
                  <a:moveTo>
                    <a:pt x="28169" y="569042"/>
                  </a:moveTo>
                  <a:cubicBezTo>
                    <a:pt x="183744" y="494959"/>
                    <a:pt x="1184398" y="113429"/>
                    <a:pt x="1396594" y="32467"/>
                  </a:cubicBezTo>
                  <a:cubicBezTo>
                    <a:pt x="1608790" y="-48495"/>
                    <a:pt x="1314044" y="42521"/>
                    <a:pt x="1301344" y="83267"/>
                  </a:cubicBezTo>
                  <a:cubicBezTo>
                    <a:pt x="1288644" y="124013"/>
                    <a:pt x="1318277" y="251542"/>
                    <a:pt x="1320394" y="276942"/>
                  </a:cubicBezTo>
                  <a:cubicBezTo>
                    <a:pt x="1322511" y="302342"/>
                    <a:pt x="1367490" y="218734"/>
                    <a:pt x="1314044" y="235667"/>
                  </a:cubicBezTo>
                  <a:cubicBezTo>
                    <a:pt x="1260598" y="252600"/>
                    <a:pt x="1142594" y="331446"/>
                    <a:pt x="999719" y="378542"/>
                  </a:cubicBezTo>
                  <a:cubicBezTo>
                    <a:pt x="856844" y="425638"/>
                    <a:pt x="500186" y="515067"/>
                    <a:pt x="456794" y="518242"/>
                  </a:cubicBezTo>
                  <a:cubicBezTo>
                    <a:pt x="413402" y="521417"/>
                    <a:pt x="765827" y="388067"/>
                    <a:pt x="739369" y="397592"/>
                  </a:cubicBezTo>
                  <a:cubicBezTo>
                    <a:pt x="712911" y="407117"/>
                    <a:pt x="363661" y="553167"/>
                    <a:pt x="298044" y="575392"/>
                  </a:cubicBezTo>
                  <a:cubicBezTo>
                    <a:pt x="232427" y="597617"/>
                    <a:pt x="318152" y="547346"/>
                    <a:pt x="345669" y="530942"/>
                  </a:cubicBezTo>
                  <a:cubicBezTo>
                    <a:pt x="373186" y="514538"/>
                    <a:pt x="516590" y="465854"/>
                    <a:pt x="463144" y="476967"/>
                  </a:cubicBezTo>
                  <a:cubicBezTo>
                    <a:pt x="409698" y="488079"/>
                    <a:pt x="-127406" y="643125"/>
                    <a:pt x="28169" y="569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6" name="フリーフォーム 375">
              <a:extLst>
                <a:ext uri="{FF2B5EF4-FFF2-40B4-BE49-F238E27FC236}">
                  <a16:creationId xmlns:a16="http://schemas.microsoft.com/office/drawing/2014/main" id="{19FFD604-C896-FF43-88D9-926AB0BB1B55}"/>
                </a:ext>
              </a:extLst>
            </p:cNvPr>
            <p:cNvSpPr/>
            <p:nvPr/>
          </p:nvSpPr>
          <p:spPr>
            <a:xfrm>
              <a:off x="1745618" y="7505107"/>
              <a:ext cx="323047" cy="607286"/>
            </a:xfrm>
            <a:custGeom>
              <a:avLst/>
              <a:gdLst>
                <a:gd name="connsiteX0" fmla="*/ 238757 w 323047"/>
                <a:gd name="connsiteY0" fmla="*/ 593 h 607286"/>
                <a:gd name="connsiteX1" fmla="*/ 321307 w 323047"/>
                <a:gd name="connsiteY1" fmla="*/ 124418 h 607286"/>
                <a:gd name="connsiteX2" fmla="*/ 146682 w 323047"/>
                <a:gd name="connsiteY2" fmla="*/ 289518 h 607286"/>
                <a:gd name="connsiteX3" fmla="*/ 41907 w 323047"/>
                <a:gd name="connsiteY3" fmla="*/ 403818 h 607286"/>
                <a:gd name="connsiteX4" fmla="*/ 118107 w 323047"/>
                <a:gd name="connsiteY4" fmla="*/ 387943 h 607286"/>
                <a:gd name="connsiteX5" fmla="*/ 38732 w 323047"/>
                <a:gd name="connsiteY5" fmla="*/ 454618 h 607286"/>
                <a:gd name="connsiteX6" fmla="*/ 89532 w 323047"/>
                <a:gd name="connsiteY6" fmla="*/ 540343 h 607286"/>
                <a:gd name="connsiteX7" fmla="*/ 60957 w 323047"/>
                <a:gd name="connsiteY7" fmla="*/ 553043 h 607286"/>
                <a:gd name="connsiteX8" fmla="*/ 13332 w 323047"/>
                <a:gd name="connsiteY8" fmla="*/ 607018 h 607286"/>
                <a:gd name="connsiteX9" fmla="*/ 13332 w 323047"/>
                <a:gd name="connsiteY9" fmla="*/ 527643 h 607286"/>
                <a:gd name="connsiteX10" fmla="*/ 10157 w 323047"/>
                <a:gd name="connsiteY10" fmla="*/ 406993 h 607286"/>
                <a:gd name="connsiteX11" fmla="*/ 159382 w 323047"/>
                <a:gd name="connsiteY11" fmla="*/ 216493 h 607286"/>
                <a:gd name="connsiteX12" fmla="*/ 251457 w 323047"/>
                <a:gd name="connsiteY12" fmla="*/ 178393 h 607286"/>
                <a:gd name="connsiteX13" fmla="*/ 267332 w 323047"/>
                <a:gd name="connsiteY13" fmla="*/ 159343 h 607286"/>
                <a:gd name="connsiteX14" fmla="*/ 260982 w 323047"/>
                <a:gd name="connsiteY14" fmla="*/ 114893 h 607286"/>
                <a:gd name="connsiteX15" fmla="*/ 280032 w 323047"/>
                <a:gd name="connsiteY15" fmla="*/ 175218 h 607286"/>
                <a:gd name="connsiteX16" fmla="*/ 238757 w 323047"/>
                <a:gd name="connsiteY16" fmla="*/ 593 h 60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047" h="607286">
                  <a:moveTo>
                    <a:pt x="238757" y="593"/>
                  </a:moveTo>
                  <a:cubicBezTo>
                    <a:pt x="245636" y="-7874"/>
                    <a:pt x="336653" y="76264"/>
                    <a:pt x="321307" y="124418"/>
                  </a:cubicBezTo>
                  <a:cubicBezTo>
                    <a:pt x="305961" y="172572"/>
                    <a:pt x="193249" y="242951"/>
                    <a:pt x="146682" y="289518"/>
                  </a:cubicBezTo>
                  <a:cubicBezTo>
                    <a:pt x="100115" y="336085"/>
                    <a:pt x="46670" y="387414"/>
                    <a:pt x="41907" y="403818"/>
                  </a:cubicBezTo>
                  <a:cubicBezTo>
                    <a:pt x="37144" y="420222"/>
                    <a:pt x="118636" y="379476"/>
                    <a:pt x="118107" y="387943"/>
                  </a:cubicBezTo>
                  <a:cubicBezTo>
                    <a:pt x="117578" y="396410"/>
                    <a:pt x="43494" y="429218"/>
                    <a:pt x="38732" y="454618"/>
                  </a:cubicBezTo>
                  <a:cubicBezTo>
                    <a:pt x="33970" y="480018"/>
                    <a:pt x="85828" y="523939"/>
                    <a:pt x="89532" y="540343"/>
                  </a:cubicBezTo>
                  <a:cubicBezTo>
                    <a:pt x="93236" y="556747"/>
                    <a:pt x="73657" y="541931"/>
                    <a:pt x="60957" y="553043"/>
                  </a:cubicBezTo>
                  <a:cubicBezTo>
                    <a:pt x="48257" y="564155"/>
                    <a:pt x="21269" y="611251"/>
                    <a:pt x="13332" y="607018"/>
                  </a:cubicBezTo>
                  <a:cubicBezTo>
                    <a:pt x="5395" y="602785"/>
                    <a:pt x="13861" y="560980"/>
                    <a:pt x="13332" y="527643"/>
                  </a:cubicBezTo>
                  <a:cubicBezTo>
                    <a:pt x="12803" y="494306"/>
                    <a:pt x="-14185" y="458851"/>
                    <a:pt x="10157" y="406993"/>
                  </a:cubicBezTo>
                  <a:cubicBezTo>
                    <a:pt x="34499" y="355135"/>
                    <a:pt x="119165" y="254593"/>
                    <a:pt x="159382" y="216493"/>
                  </a:cubicBezTo>
                  <a:cubicBezTo>
                    <a:pt x="199599" y="178393"/>
                    <a:pt x="233465" y="187918"/>
                    <a:pt x="251457" y="178393"/>
                  </a:cubicBezTo>
                  <a:cubicBezTo>
                    <a:pt x="269449" y="168868"/>
                    <a:pt x="265745" y="169926"/>
                    <a:pt x="267332" y="159343"/>
                  </a:cubicBezTo>
                  <a:cubicBezTo>
                    <a:pt x="268920" y="148760"/>
                    <a:pt x="258865" y="112247"/>
                    <a:pt x="260982" y="114893"/>
                  </a:cubicBezTo>
                  <a:cubicBezTo>
                    <a:pt x="263099" y="117539"/>
                    <a:pt x="278974" y="188976"/>
                    <a:pt x="280032" y="175218"/>
                  </a:cubicBezTo>
                  <a:cubicBezTo>
                    <a:pt x="281090" y="161460"/>
                    <a:pt x="231878" y="9060"/>
                    <a:pt x="238757" y="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7" name="フリーフォーム 376">
              <a:extLst>
                <a:ext uri="{FF2B5EF4-FFF2-40B4-BE49-F238E27FC236}">
                  <a16:creationId xmlns:a16="http://schemas.microsoft.com/office/drawing/2014/main" id="{208DDC8D-5306-E3E7-7EAC-AF2728090628}"/>
                </a:ext>
              </a:extLst>
            </p:cNvPr>
            <p:cNvSpPr/>
            <p:nvPr/>
          </p:nvSpPr>
          <p:spPr>
            <a:xfrm>
              <a:off x="1525191" y="7736226"/>
              <a:ext cx="183907" cy="508939"/>
            </a:xfrm>
            <a:custGeom>
              <a:avLst/>
              <a:gdLst>
                <a:gd name="connsiteX0" fmla="*/ 182959 w 183907"/>
                <a:gd name="connsiteY0" fmla="*/ 1249 h 508939"/>
                <a:gd name="connsiteX1" fmla="*/ 62309 w 183907"/>
                <a:gd name="connsiteY1" fmla="*/ 274299 h 508939"/>
                <a:gd name="connsiteX2" fmla="*/ 24209 w 183907"/>
                <a:gd name="connsiteY2" fmla="*/ 404474 h 508939"/>
                <a:gd name="connsiteX3" fmla="*/ 71834 w 183907"/>
                <a:gd name="connsiteY3" fmla="*/ 334624 h 508939"/>
                <a:gd name="connsiteX4" fmla="*/ 8334 w 183907"/>
                <a:gd name="connsiteY4" fmla="*/ 439399 h 508939"/>
                <a:gd name="connsiteX5" fmla="*/ 1984 w 183907"/>
                <a:gd name="connsiteY5" fmla="*/ 506074 h 508939"/>
                <a:gd name="connsiteX6" fmla="*/ 11509 w 183907"/>
                <a:gd name="connsiteY6" fmla="*/ 344149 h 508939"/>
                <a:gd name="connsiteX7" fmla="*/ 113109 w 183907"/>
                <a:gd name="connsiteY7" fmla="*/ 179049 h 508939"/>
                <a:gd name="connsiteX8" fmla="*/ 182959 w 183907"/>
                <a:gd name="connsiteY8" fmla="*/ 1249 h 50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907" h="508939">
                  <a:moveTo>
                    <a:pt x="182959" y="1249"/>
                  </a:moveTo>
                  <a:cubicBezTo>
                    <a:pt x="174492" y="17124"/>
                    <a:pt x="88767" y="207095"/>
                    <a:pt x="62309" y="274299"/>
                  </a:cubicBezTo>
                  <a:cubicBezTo>
                    <a:pt x="35851" y="341503"/>
                    <a:pt x="22622" y="394420"/>
                    <a:pt x="24209" y="404474"/>
                  </a:cubicBezTo>
                  <a:cubicBezTo>
                    <a:pt x="25796" y="414528"/>
                    <a:pt x="74480" y="328803"/>
                    <a:pt x="71834" y="334624"/>
                  </a:cubicBezTo>
                  <a:cubicBezTo>
                    <a:pt x="69188" y="340445"/>
                    <a:pt x="19976" y="410824"/>
                    <a:pt x="8334" y="439399"/>
                  </a:cubicBezTo>
                  <a:cubicBezTo>
                    <a:pt x="-3308" y="467974"/>
                    <a:pt x="1455" y="521949"/>
                    <a:pt x="1984" y="506074"/>
                  </a:cubicBezTo>
                  <a:cubicBezTo>
                    <a:pt x="2513" y="490199"/>
                    <a:pt x="-7012" y="398653"/>
                    <a:pt x="11509" y="344149"/>
                  </a:cubicBezTo>
                  <a:cubicBezTo>
                    <a:pt x="30030" y="289645"/>
                    <a:pt x="85063" y="233024"/>
                    <a:pt x="113109" y="179049"/>
                  </a:cubicBezTo>
                  <a:cubicBezTo>
                    <a:pt x="141155" y="125074"/>
                    <a:pt x="191426" y="-14626"/>
                    <a:pt x="182959" y="1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8" name="フリーフォーム 377">
              <a:extLst>
                <a:ext uri="{FF2B5EF4-FFF2-40B4-BE49-F238E27FC236}">
                  <a16:creationId xmlns:a16="http://schemas.microsoft.com/office/drawing/2014/main" id="{FC7132BF-2803-4DF3-A7BB-AA8DACCBD2BD}"/>
                </a:ext>
              </a:extLst>
            </p:cNvPr>
            <p:cNvSpPr/>
            <p:nvPr/>
          </p:nvSpPr>
          <p:spPr>
            <a:xfrm>
              <a:off x="1501268" y="8274027"/>
              <a:ext cx="230926" cy="145820"/>
            </a:xfrm>
            <a:custGeom>
              <a:avLst/>
              <a:gdLst>
                <a:gd name="connsiteX0" fmla="*/ 16382 w 230926"/>
                <a:gd name="connsiteY0" fmla="*/ 23 h 145820"/>
                <a:gd name="connsiteX1" fmla="*/ 79882 w 230926"/>
                <a:gd name="connsiteY1" fmla="*/ 101623 h 145820"/>
                <a:gd name="connsiteX2" fmla="*/ 105282 w 230926"/>
                <a:gd name="connsiteY2" fmla="*/ 139723 h 145820"/>
                <a:gd name="connsiteX3" fmla="*/ 507 w 230926"/>
                <a:gd name="connsiteY3" fmla="*/ 142898 h 145820"/>
                <a:gd name="connsiteX4" fmla="*/ 156082 w 230926"/>
                <a:gd name="connsiteY4" fmla="*/ 111148 h 145820"/>
                <a:gd name="connsiteX5" fmla="*/ 229107 w 230926"/>
                <a:gd name="connsiteY5" fmla="*/ 50823 h 145820"/>
                <a:gd name="connsiteX6" fmla="*/ 86232 w 230926"/>
                <a:gd name="connsiteY6" fmla="*/ 111148 h 145820"/>
                <a:gd name="connsiteX7" fmla="*/ 16382 w 230926"/>
                <a:gd name="connsiteY7" fmla="*/ 23 h 14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26" h="145820">
                  <a:moveTo>
                    <a:pt x="16382" y="23"/>
                  </a:moveTo>
                  <a:cubicBezTo>
                    <a:pt x="15324" y="-1565"/>
                    <a:pt x="65065" y="78340"/>
                    <a:pt x="79882" y="101623"/>
                  </a:cubicBezTo>
                  <a:cubicBezTo>
                    <a:pt x="94699" y="124906"/>
                    <a:pt x="118511" y="132844"/>
                    <a:pt x="105282" y="139723"/>
                  </a:cubicBezTo>
                  <a:cubicBezTo>
                    <a:pt x="92053" y="146602"/>
                    <a:pt x="-7960" y="147661"/>
                    <a:pt x="507" y="142898"/>
                  </a:cubicBezTo>
                  <a:cubicBezTo>
                    <a:pt x="8974" y="138135"/>
                    <a:pt x="117982" y="126494"/>
                    <a:pt x="156082" y="111148"/>
                  </a:cubicBezTo>
                  <a:cubicBezTo>
                    <a:pt x="194182" y="95802"/>
                    <a:pt x="240749" y="50823"/>
                    <a:pt x="229107" y="50823"/>
                  </a:cubicBezTo>
                  <a:cubicBezTo>
                    <a:pt x="217465" y="50823"/>
                    <a:pt x="116924" y="119085"/>
                    <a:pt x="86232" y="111148"/>
                  </a:cubicBezTo>
                  <a:cubicBezTo>
                    <a:pt x="55540" y="103211"/>
                    <a:pt x="17440" y="1611"/>
                    <a:pt x="16382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0016C0CE-570B-FDB2-43A9-63569CF3CC70}"/>
                </a:ext>
              </a:extLst>
            </p:cNvPr>
            <p:cNvSpPr/>
            <p:nvPr/>
          </p:nvSpPr>
          <p:spPr>
            <a:xfrm>
              <a:off x="3737357" y="3751263"/>
              <a:ext cx="211220" cy="919764"/>
            </a:xfrm>
            <a:custGeom>
              <a:avLst/>
              <a:gdLst>
                <a:gd name="connsiteX0" fmla="*/ 209168 w 211220"/>
                <a:gd name="connsiteY0" fmla="*/ 7937 h 919764"/>
                <a:gd name="connsiteX1" fmla="*/ 63118 w 211220"/>
                <a:gd name="connsiteY1" fmla="*/ 452437 h 919764"/>
                <a:gd name="connsiteX2" fmla="*/ 85343 w 211220"/>
                <a:gd name="connsiteY2" fmla="*/ 414337 h 919764"/>
                <a:gd name="connsiteX3" fmla="*/ 18668 w 211220"/>
                <a:gd name="connsiteY3" fmla="*/ 601662 h 919764"/>
                <a:gd name="connsiteX4" fmla="*/ 31368 w 211220"/>
                <a:gd name="connsiteY4" fmla="*/ 557212 h 919764"/>
                <a:gd name="connsiteX5" fmla="*/ 18668 w 211220"/>
                <a:gd name="connsiteY5" fmla="*/ 681037 h 919764"/>
                <a:gd name="connsiteX6" fmla="*/ 18668 w 211220"/>
                <a:gd name="connsiteY6" fmla="*/ 677862 h 919764"/>
                <a:gd name="connsiteX7" fmla="*/ 31368 w 211220"/>
                <a:gd name="connsiteY7" fmla="*/ 735012 h 919764"/>
                <a:gd name="connsiteX8" fmla="*/ 40893 w 211220"/>
                <a:gd name="connsiteY8" fmla="*/ 693737 h 919764"/>
                <a:gd name="connsiteX9" fmla="*/ 34543 w 211220"/>
                <a:gd name="connsiteY9" fmla="*/ 782637 h 919764"/>
                <a:gd name="connsiteX10" fmla="*/ 2793 w 211220"/>
                <a:gd name="connsiteY10" fmla="*/ 919162 h 919764"/>
                <a:gd name="connsiteX11" fmla="*/ 9143 w 211220"/>
                <a:gd name="connsiteY11" fmla="*/ 817562 h 919764"/>
                <a:gd name="connsiteX12" fmla="*/ 69468 w 211220"/>
                <a:gd name="connsiteY12" fmla="*/ 493712 h 919764"/>
                <a:gd name="connsiteX13" fmla="*/ 50418 w 211220"/>
                <a:gd name="connsiteY13" fmla="*/ 557212 h 919764"/>
                <a:gd name="connsiteX14" fmla="*/ 75818 w 211220"/>
                <a:gd name="connsiteY14" fmla="*/ 411162 h 919764"/>
                <a:gd name="connsiteX15" fmla="*/ 75818 w 211220"/>
                <a:gd name="connsiteY15" fmla="*/ 325437 h 919764"/>
                <a:gd name="connsiteX16" fmla="*/ 85343 w 211220"/>
                <a:gd name="connsiteY16" fmla="*/ 265112 h 919764"/>
                <a:gd name="connsiteX17" fmla="*/ 82168 w 211220"/>
                <a:gd name="connsiteY17" fmla="*/ 328612 h 919764"/>
                <a:gd name="connsiteX18" fmla="*/ 145668 w 211220"/>
                <a:gd name="connsiteY18" fmla="*/ 176212 h 919764"/>
                <a:gd name="connsiteX19" fmla="*/ 209168 w 211220"/>
                <a:gd name="connsiteY19" fmla="*/ 7937 h 91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20" h="919764">
                  <a:moveTo>
                    <a:pt x="209168" y="7937"/>
                  </a:moveTo>
                  <a:cubicBezTo>
                    <a:pt x="195410" y="53975"/>
                    <a:pt x="83755" y="384704"/>
                    <a:pt x="63118" y="452437"/>
                  </a:cubicBezTo>
                  <a:cubicBezTo>
                    <a:pt x="42481" y="520170"/>
                    <a:pt x="92751" y="389466"/>
                    <a:pt x="85343" y="414337"/>
                  </a:cubicBezTo>
                  <a:cubicBezTo>
                    <a:pt x="77935" y="439208"/>
                    <a:pt x="27664" y="577850"/>
                    <a:pt x="18668" y="601662"/>
                  </a:cubicBezTo>
                  <a:cubicBezTo>
                    <a:pt x="9672" y="625474"/>
                    <a:pt x="31368" y="543983"/>
                    <a:pt x="31368" y="557212"/>
                  </a:cubicBezTo>
                  <a:cubicBezTo>
                    <a:pt x="31368" y="570441"/>
                    <a:pt x="18668" y="681037"/>
                    <a:pt x="18668" y="681037"/>
                  </a:cubicBezTo>
                  <a:cubicBezTo>
                    <a:pt x="16551" y="701145"/>
                    <a:pt x="16551" y="668866"/>
                    <a:pt x="18668" y="677862"/>
                  </a:cubicBezTo>
                  <a:cubicBezTo>
                    <a:pt x="20785" y="686858"/>
                    <a:pt x="27664" y="732366"/>
                    <a:pt x="31368" y="735012"/>
                  </a:cubicBezTo>
                  <a:cubicBezTo>
                    <a:pt x="35072" y="737658"/>
                    <a:pt x="40364" y="685800"/>
                    <a:pt x="40893" y="693737"/>
                  </a:cubicBezTo>
                  <a:cubicBezTo>
                    <a:pt x="41422" y="701675"/>
                    <a:pt x="40893" y="745066"/>
                    <a:pt x="34543" y="782637"/>
                  </a:cubicBezTo>
                  <a:cubicBezTo>
                    <a:pt x="28193" y="820208"/>
                    <a:pt x="7026" y="913341"/>
                    <a:pt x="2793" y="919162"/>
                  </a:cubicBezTo>
                  <a:cubicBezTo>
                    <a:pt x="-1440" y="924983"/>
                    <a:pt x="-1969" y="888470"/>
                    <a:pt x="9143" y="817562"/>
                  </a:cubicBezTo>
                  <a:cubicBezTo>
                    <a:pt x="20255" y="746654"/>
                    <a:pt x="62589" y="537104"/>
                    <a:pt x="69468" y="493712"/>
                  </a:cubicBezTo>
                  <a:cubicBezTo>
                    <a:pt x="76347" y="450320"/>
                    <a:pt x="49360" y="570970"/>
                    <a:pt x="50418" y="557212"/>
                  </a:cubicBezTo>
                  <a:cubicBezTo>
                    <a:pt x="51476" y="543454"/>
                    <a:pt x="71585" y="449791"/>
                    <a:pt x="75818" y="411162"/>
                  </a:cubicBezTo>
                  <a:cubicBezTo>
                    <a:pt x="80051" y="372533"/>
                    <a:pt x="74230" y="349779"/>
                    <a:pt x="75818" y="325437"/>
                  </a:cubicBezTo>
                  <a:cubicBezTo>
                    <a:pt x="77405" y="301095"/>
                    <a:pt x="84285" y="264583"/>
                    <a:pt x="85343" y="265112"/>
                  </a:cubicBezTo>
                  <a:cubicBezTo>
                    <a:pt x="86401" y="265641"/>
                    <a:pt x="72114" y="343429"/>
                    <a:pt x="82168" y="328612"/>
                  </a:cubicBezTo>
                  <a:cubicBezTo>
                    <a:pt x="92222" y="313795"/>
                    <a:pt x="127676" y="223308"/>
                    <a:pt x="145668" y="176212"/>
                  </a:cubicBezTo>
                  <a:cubicBezTo>
                    <a:pt x="163660" y="129116"/>
                    <a:pt x="222926" y="-38101"/>
                    <a:pt x="209168" y="79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0B23CF82-8125-CFAF-5EFD-69A0EF3F36B5}"/>
                </a:ext>
              </a:extLst>
            </p:cNvPr>
            <p:cNvSpPr/>
            <p:nvPr/>
          </p:nvSpPr>
          <p:spPr>
            <a:xfrm>
              <a:off x="3526352" y="4616244"/>
              <a:ext cx="80518" cy="401120"/>
            </a:xfrm>
            <a:custGeom>
              <a:avLst/>
              <a:gdLst>
                <a:gd name="connsiteX0" fmla="*/ 45523 w 80518"/>
                <a:gd name="connsiteY0" fmla="*/ 206 h 401120"/>
                <a:gd name="connsiteX1" fmla="*/ 1073 w 80518"/>
                <a:gd name="connsiteY1" fmla="*/ 219281 h 401120"/>
                <a:gd name="connsiteX2" fmla="*/ 13773 w 80518"/>
                <a:gd name="connsiteY2" fmla="*/ 257381 h 401120"/>
                <a:gd name="connsiteX3" fmla="*/ 13773 w 80518"/>
                <a:gd name="connsiteY3" fmla="*/ 225631 h 401120"/>
                <a:gd name="connsiteX4" fmla="*/ 80448 w 80518"/>
                <a:gd name="connsiteY4" fmla="*/ 400256 h 401120"/>
                <a:gd name="connsiteX5" fmla="*/ 26473 w 80518"/>
                <a:gd name="connsiteY5" fmla="*/ 289131 h 401120"/>
                <a:gd name="connsiteX6" fmla="*/ 20123 w 80518"/>
                <a:gd name="connsiteY6" fmla="*/ 206581 h 401120"/>
                <a:gd name="connsiteX7" fmla="*/ 61398 w 80518"/>
                <a:gd name="connsiteY7" fmla="*/ 95456 h 401120"/>
                <a:gd name="connsiteX8" fmla="*/ 16948 w 80518"/>
                <a:gd name="connsiteY8" fmla="*/ 178006 h 401120"/>
                <a:gd name="connsiteX9" fmla="*/ 45523 w 80518"/>
                <a:gd name="connsiteY9" fmla="*/ 206 h 40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518" h="401120">
                  <a:moveTo>
                    <a:pt x="45523" y="206"/>
                  </a:moveTo>
                  <a:cubicBezTo>
                    <a:pt x="42877" y="7085"/>
                    <a:pt x="6365" y="176419"/>
                    <a:pt x="1073" y="219281"/>
                  </a:cubicBezTo>
                  <a:cubicBezTo>
                    <a:pt x="-4219" y="262143"/>
                    <a:pt x="11656" y="256323"/>
                    <a:pt x="13773" y="257381"/>
                  </a:cubicBezTo>
                  <a:cubicBezTo>
                    <a:pt x="15890" y="258439"/>
                    <a:pt x="2660" y="201819"/>
                    <a:pt x="13773" y="225631"/>
                  </a:cubicBezTo>
                  <a:cubicBezTo>
                    <a:pt x="24885" y="249444"/>
                    <a:pt x="78331" y="389673"/>
                    <a:pt x="80448" y="400256"/>
                  </a:cubicBezTo>
                  <a:cubicBezTo>
                    <a:pt x="82565" y="410839"/>
                    <a:pt x="36527" y="321410"/>
                    <a:pt x="26473" y="289131"/>
                  </a:cubicBezTo>
                  <a:cubicBezTo>
                    <a:pt x="16419" y="256852"/>
                    <a:pt x="14302" y="238860"/>
                    <a:pt x="20123" y="206581"/>
                  </a:cubicBezTo>
                  <a:cubicBezTo>
                    <a:pt x="25944" y="174302"/>
                    <a:pt x="61927" y="100219"/>
                    <a:pt x="61398" y="95456"/>
                  </a:cubicBezTo>
                  <a:cubicBezTo>
                    <a:pt x="60869" y="90694"/>
                    <a:pt x="19065" y="195468"/>
                    <a:pt x="16948" y="178006"/>
                  </a:cubicBezTo>
                  <a:cubicBezTo>
                    <a:pt x="14831" y="160544"/>
                    <a:pt x="48169" y="-6673"/>
                    <a:pt x="45523" y="2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9" name="フリーフォーム 378">
              <a:extLst>
                <a:ext uri="{FF2B5EF4-FFF2-40B4-BE49-F238E27FC236}">
                  <a16:creationId xmlns:a16="http://schemas.microsoft.com/office/drawing/2014/main" id="{4E89F2D1-889C-74FD-0322-3765A68E19B4}"/>
                </a:ext>
              </a:extLst>
            </p:cNvPr>
            <p:cNvSpPr/>
            <p:nvPr/>
          </p:nvSpPr>
          <p:spPr>
            <a:xfrm>
              <a:off x="3270153" y="5141899"/>
              <a:ext cx="396986" cy="205157"/>
            </a:xfrm>
            <a:custGeom>
              <a:avLst/>
              <a:gdLst>
                <a:gd name="connsiteX0" fmla="*/ 97 w 396986"/>
                <a:gd name="connsiteY0" fmla="*/ 4776 h 205157"/>
                <a:gd name="connsiteX1" fmla="*/ 158847 w 396986"/>
                <a:gd name="connsiteY1" fmla="*/ 52401 h 205157"/>
                <a:gd name="connsiteX2" fmla="*/ 146147 w 396986"/>
                <a:gd name="connsiteY2" fmla="*/ 33351 h 205157"/>
                <a:gd name="connsiteX3" fmla="*/ 231872 w 396986"/>
                <a:gd name="connsiteY3" fmla="*/ 134951 h 205157"/>
                <a:gd name="connsiteX4" fmla="*/ 308072 w 396986"/>
                <a:gd name="connsiteY4" fmla="*/ 204801 h 205157"/>
                <a:gd name="connsiteX5" fmla="*/ 396972 w 396986"/>
                <a:gd name="connsiteY5" fmla="*/ 163526 h 205157"/>
                <a:gd name="connsiteX6" fmla="*/ 314422 w 396986"/>
                <a:gd name="connsiteY6" fmla="*/ 195276 h 205157"/>
                <a:gd name="connsiteX7" fmla="*/ 231872 w 396986"/>
                <a:gd name="connsiteY7" fmla="*/ 154001 h 205157"/>
                <a:gd name="connsiteX8" fmla="*/ 136622 w 396986"/>
                <a:gd name="connsiteY8" fmla="*/ 17476 h 205157"/>
                <a:gd name="connsiteX9" fmla="*/ 97 w 396986"/>
                <a:gd name="connsiteY9" fmla="*/ 4776 h 20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986" h="205157">
                  <a:moveTo>
                    <a:pt x="97" y="4776"/>
                  </a:moveTo>
                  <a:cubicBezTo>
                    <a:pt x="3801" y="10597"/>
                    <a:pt x="158847" y="52401"/>
                    <a:pt x="158847" y="52401"/>
                  </a:cubicBezTo>
                  <a:cubicBezTo>
                    <a:pt x="183189" y="57163"/>
                    <a:pt x="133976" y="19593"/>
                    <a:pt x="146147" y="33351"/>
                  </a:cubicBezTo>
                  <a:cubicBezTo>
                    <a:pt x="158318" y="47109"/>
                    <a:pt x="204885" y="106376"/>
                    <a:pt x="231872" y="134951"/>
                  </a:cubicBezTo>
                  <a:cubicBezTo>
                    <a:pt x="258860" y="163526"/>
                    <a:pt x="280555" y="200039"/>
                    <a:pt x="308072" y="204801"/>
                  </a:cubicBezTo>
                  <a:cubicBezTo>
                    <a:pt x="335589" y="209563"/>
                    <a:pt x="395914" y="165114"/>
                    <a:pt x="396972" y="163526"/>
                  </a:cubicBezTo>
                  <a:cubicBezTo>
                    <a:pt x="398030" y="161938"/>
                    <a:pt x="341939" y="196863"/>
                    <a:pt x="314422" y="195276"/>
                  </a:cubicBezTo>
                  <a:cubicBezTo>
                    <a:pt x="286905" y="193689"/>
                    <a:pt x="261505" y="183634"/>
                    <a:pt x="231872" y="154001"/>
                  </a:cubicBezTo>
                  <a:cubicBezTo>
                    <a:pt x="202239" y="124368"/>
                    <a:pt x="173664" y="40759"/>
                    <a:pt x="136622" y="17476"/>
                  </a:cubicBezTo>
                  <a:cubicBezTo>
                    <a:pt x="99580" y="-5807"/>
                    <a:pt x="-3607" y="-1045"/>
                    <a:pt x="97" y="47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0" name="フリーフォーム 379">
              <a:extLst>
                <a:ext uri="{FF2B5EF4-FFF2-40B4-BE49-F238E27FC236}">
                  <a16:creationId xmlns:a16="http://schemas.microsoft.com/office/drawing/2014/main" id="{8D8D06C3-4721-AFAE-8497-4689574CC4BC}"/>
                </a:ext>
              </a:extLst>
            </p:cNvPr>
            <p:cNvSpPr/>
            <p:nvPr/>
          </p:nvSpPr>
          <p:spPr>
            <a:xfrm>
              <a:off x="3617679" y="4472789"/>
              <a:ext cx="660075" cy="648360"/>
            </a:xfrm>
            <a:custGeom>
              <a:avLst/>
              <a:gdLst>
                <a:gd name="connsiteX0" fmla="*/ 655871 w 660075"/>
                <a:gd name="connsiteY0" fmla="*/ 3961 h 648360"/>
                <a:gd name="connsiteX1" fmla="*/ 201846 w 660075"/>
                <a:gd name="connsiteY1" fmla="*/ 277011 h 648360"/>
                <a:gd name="connsiteX2" fmla="*/ 249471 w 660075"/>
                <a:gd name="connsiteY2" fmla="*/ 242086 h 648360"/>
                <a:gd name="connsiteX3" fmla="*/ 166921 w 660075"/>
                <a:gd name="connsiteY3" fmla="*/ 327811 h 648360"/>
                <a:gd name="connsiteX4" fmla="*/ 97071 w 660075"/>
                <a:gd name="connsiteY4" fmla="*/ 416711 h 648360"/>
                <a:gd name="connsiteX5" fmla="*/ 4996 w 660075"/>
                <a:gd name="connsiteY5" fmla="*/ 642136 h 648360"/>
                <a:gd name="connsiteX6" fmla="*/ 33571 w 660075"/>
                <a:gd name="connsiteY6" fmla="*/ 559586 h 648360"/>
                <a:gd name="connsiteX7" fmla="*/ 211371 w 660075"/>
                <a:gd name="connsiteY7" fmla="*/ 292886 h 648360"/>
                <a:gd name="connsiteX8" fmla="*/ 322496 w 660075"/>
                <a:gd name="connsiteY8" fmla="*/ 216686 h 648360"/>
                <a:gd name="connsiteX9" fmla="*/ 544746 w 660075"/>
                <a:gd name="connsiteY9" fmla="*/ 105561 h 648360"/>
                <a:gd name="connsiteX10" fmla="*/ 433621 w 660075"/>
                <a:gd name="connsiteY10" fmla="*/ 115086 h 648360"/>
                <a:gd name="connsiteX11" fmla="*/ 655871 w 660075"/>
                <a:gd name="connsiteY11" fmla="*/ 3961 h 64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075" h="648360">
                  <a:moveTo>
                    <a:pt x="655871" y="3961"/>
                  </a:moveTo>
                  <a:cubicBezTo>
                    <a:pt x="617242" y="30948"/>
                    <a:pt x="269579" y="237324"/>
                    <a:pt x="201846" y="277011"/>
                  </a:cubicBezTo>
                  <a:cubicBezTo>
                    <a:pt x="134113" y="316698"/>
                    <a:pt x="255292" y="233619"/>
                    <a:pt x="249471" y="242086"/>
                  </a:cubicBezTo>
                  <a:cubicBezTo>
                    <a:pt x="243650" y="250553"/>
                    <a:pt x="192321" y="298707"/>
                    <a:pt x="166921" y="327811"/>
                  </a:cubicBezTo>
                  <a:cubicBezTo>
                    <a:pt x="141521" y="356915"/>
                    <a:pt x="124058" y="364324"/>
                    <a:pt x="97071" y="416711"/>
                  </a:cubicBezTo>
                  <a:cubicBezTo>
                    <a:pt x="70083" y="469099"/>
                    <a:pt x="15579" y="618324"/>
                    <a:pt x="4996" y="642136"/>
                  </a:cubicBezTo>
                  <a:cubicBezTo>
                    <a:pt x="-5587" y="665948"/>
                    <a:pt x="-825" y="617794"/>
                    <a:pt x="33571" y="559586"/>
                  </a:cubicBezTo>
                  <a:cubicBezTo>
                    <a:pt x="67967" y="501378"/>
                    <a:pt x="163217" y="350036"/>
                    <a:pt x="211371" y="292886"/>
                  </a:cubicBezTo>
                  <a:cubicBezTo>
                    <a:pt x="259525" y="235736"/>
                    <a:pt x="266933" y="247907"/>
                    <a:pt x="322496" y="216686"/>
                  </a:cubicBezTo>
                  <a:cubicBezTo>
                    <a:pt x="378058" y="185465"/>
                    <a:pt x="526225" y="122494"/>
                    <a:pt x="544746" y="105561"/>
                  </a:cubicBezTo>
                  <a:cubicBezTo>
                    <a:pt x="563267" y="88628"/>
                    <a:pt x="412455" y="134136"/>
                    <a:pt x="433621" y="115086"/>
                  </a:cubicBezTo>
                  <a:cubicBezTo>
                    <a:pt x="454787" y="96036"/>
                    <a:pt x="694500" y="-23026"/>
                    <a:pt x="655871" y="39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1" name="フリーフォーム 380">
              <a:extLst>
                <a:ext uri="{FF2B5EF4-FFF2-40B4-BE49-F238E27FC236}">
                  <a16:creationId xmlns:a16="http://schemas.microsoft.com/office/drawing/2014/main" id="{558B21AF-B9E4-61B9-97EA-3AD2D8431264}"/>
                </a:ext>
              </a:extLst>
            </p:cNvPr>
            <p:cNvSpPr/>
            <p:nvPr/>
          </p:nvSpPr>
          <p:spPr>
            <a:xfrm>
              <a:off x="4108450" y="4371973"/>
              <a:ext cx="949325" cy="163266"/>
            </a:xfrm>
            <a:custGeom>
              <a:avLst/>
              <a:gdLst>
                <a:gd name="connsiteX0" fmla="*/ 0 w 949325"/>
                <a:gd name="connsiteY0" fmla="*/ 9527 h 163266"/>
                <a:gd name="connsiteX1" fmla="*/ 231775 w 949325"/>
                <a:gd name="connsiteY1" fmla="*/ 127002 h 163266"/>
                <a:gd name="connsiteX2" fmla="*/ 323850 w 949325"/>
                <a:gd name="connsiteY2" fmla="*/ 158752 h 163266"/>
                <a:gd name="connsiteX3" fmla="*/ 260350 w 949325"/>
                <a:gd name="connsiteY3" fmla="*/ 107952 h 163266"/>
                <a:gd name="connsiteX4" fmla="*/ 434975 w 949325"/>
                <a:gd name="connsiteY4" fmla="*/ 152402 h 163266"/>
                <a:gd name="connsiteX5" fmla="*/ 349250 w 949325"/>
                <a:gd name="connsiteY5" fmla="*/ 161927 h 163266"/>
                <a:gd name="connsiteX6" fmla="*/ 527050 w 949325"/>
                <a:gd name="connsiteY6" fmla="*/ 130177 h 163266"/>
                <a:gd name="connsiteX7" fmla="*/ 717550 w 949325"/>
                <a:gd name="connsiteY7" fmla="*/ 104777 h 163266"/>
                <a:gd name="connsiteX8" fmla="*/ 622300 w 949325"/>
                <a:gd name="connsiteY8" fmla="*/ 95252 h 163266"/>
                <a:gd name="connsiteX9" fmla="*/ 803275 w 949325"/>
                <a:gd name="connsiteY9" fmla="*/ 85727 h 163266"/>
                <a:gd name="connsiteX10" fmla="*/ 949325 w 949325"/>
                <a:gd name="connsiteY10" fmla="*/ 76202 h 163266"/>
                <a:gd name="connsiteX11" fmla="*/ 679450 w 949325"/>
                <a:gd name="connsiteY11" fmla="*/ 95252 h 163266"/>
                <a:gd name="connsiteX12" fmla="*/ 412750 w 949325"/>
                <a:gd name="connsiteY12" fmla="*/ 127002 h 163266"/>
                <a:gd name="connsiteX13" fmla="*/ 254000 w 949325"/>
                <a:gd name="connsiteY13" fmla="*/ 95252 h 163266"/>
                <a:gd name="connsiteX14" fmla="*/ 76200 w 949325"/>
                <a:gd name="connsiteY14" fmla="*/ 2 h 163266"/>
                <a:gd name="connsiteX15" fmla="*/ 231775 w 949325"/>
                <a:gd name="connsiteY15" fmla="*/ 92077 h 163266"/>
                <a:gd name="connsiteX16" fmla="*/ 0 w 949325"/>
                <a:gd name="connsiteY16" fmla="*/ 9527 h 16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9325" h="163266">
                  <a:moveTo>
                    <a:pt x="0" y="9527"/>
                  </a:moveTo>
                  <a:cubicBezTo>
                    <a:pt x="0" y="15348"/>
                    <a:pt x="177800" y="102131"/>
                    <a:pt x="231775" y="127002"/>
                  </a:cubicBezTo>
                  <a:cubicBezTo>
                    <a:pt x="285750" y="151873"/>
                    <a:pt x="319088" y="161927"/>
                    <a:pt x="323850" y="158752"/>
                  </a:cubicBezTo>
                  <a:cubicBezTo>
                    <a:pt x="328612" y="155577"/>
                    <a:pt x="241829" y="109010"/>
                    <a:pt x="260350" y="107952"/>
                  </a:cubicBezTo>
                  <a:cubicBezTo>
                    <a:pt x="278871" y="106894"/>
                    <a:pt x="420158" y="143406"/>
                    <a:pt x="434975" y="152402"/>
                  </a:cubicBezTo>
                  <a:cubicBezTo>
                    <a:pt x="449792" y="161398"/>
                    <a:pt x="333904" y="165631"/>
                    <a:pt x="349250" y="161927"/>
                  </a:cubicBezTo>
                  <a:cubicBezTo>
                    <a:pt x="364596" y="158223"/>
                    <a:pt x="465667" y="139702"/>
                    <a:pt x="527050" y="130177"/>
                  </a:cubicBezTo>
                  <a:cubicBezTo>
                    <a:pt x="588433" y="120652"/>
                    <a:pt x="701675" y="110598"/>
                    <a:pt x="717550" y="104777"/>
                  </a:cubicBezTo>
                  <a:cubicBezTo>
                    <a:pt x="733425" y="98956"/>
                    <a:pt x="608013" y="98427"/>
                    <a:pt x="622300" y="95252"/>
                  </a:cubicBezTo>
                  <a:cubicBezTo>
                    <a:pt x="636587" y="92077"/>
                    <a:pt x="803275" y="85727"/>
                    <a:pt x="803275" y="85727"/>
                  </a:cubicBezTo>
                  <a:lnTo>
                    <a:pt x="949325" y="76202"/>
                  </a:lnTo>
                  <a:cubicBezTo>
                    <a:pt x="928688" y="77789"/>
                    <a:pt x="768879" y="86785"/>
                    <a:pt x="679450" y="95252"/>
                  </a:cubicBezTo>
                  <a:cubicBezTo>
                    <a:pt x="590021" y="103719"/>
                    <a:pt x="483658" y="127002"/>
                    <a:pt x="412750" y="127002"/>
                  </a:cubicBezTo>
                  <a:cubicBezTo>
                    <a:pt x="341842" y="127002"/>
                    <a:pt x="310092" y="116419"/>
                    <a:pt x="254000" y="95252"/>
                  </a:cubicBezTo>
                  <a:cubicBezTo>
                    <a:pt x="197908" y="74085"/>
                    <a:pt x="79904" y="531"/>
                    <a:pt x="76200" y="2"/>
                  </a:cubicBezTo>
                  <a:cubicBezTo>
                    <a:pt x="72496" y="-527"/>
                    <a:pt x="241300" y="89431"/>
                    <a:pt x="231775" y="92077"/>
                  </a:cubicBezTo>
                  <a:cubicBezTo>
                    <a:pt x="222250" y="94723"/>
                    <a:pt x="0" y="3706"/>
                    <a:pt x="0" y="95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2" name="フリーフォーム 381">
              <a:extLst>
                <a:ext uri="{FF2B5EF4-FFF2-40B4-BE49-F238E27FC236}">
                  <a16:creationId xmlns:a16="http://schemas.microsoft.com/office/drawing/2014/main" id="{664B5B0D-25F6-579B-412E-865FA27FD24C}"/>
                </a:ext>
              </a:extLst>
            </p:cNvPr>
            <p:cNvSpPr/>
            <p:nvPr/>
          </p:nvSpPr>
          <p:spPr>
            <a:xfrm>
              <a:off x="3364316" y="5478349"/>
              <a:ext cx="468844" cy="263004"/>
            </a:xfrm>
            <a:custGeom>
              <a:avLst/>
              <a:gdLst>
                <a:gd name="connsiteX0" fmla="*/ 1184 w 468844"/>
                <a:gd name="connsiteY0" fmla="*/ 1701 h 263004"/>
                <a:gd name="connsiteX1" fmla="*/ 309159 w 468844"/>
                <a:gd name="connsiteY1" fmla="*/ 182676 h 263004"/>
                <a:gd name="connsiteX2" fmla="*/ 417109 w 468844"/>
                <a:gd name="connsiteY2" fmla="*/ 204901 h 263004"/>
                <a:gd name="connsiteX3" fmla="*/ 379009 w 468844"/>
                <a:gd name="connsiteY3" fmla="*/ 154101 h 263004"/>
                <a:gd name="connsiteX4" fmla="*/ 467909 w 468844"/>
                <a:gd name="connsiteY4" fmla="*/ 236651 h 263004"/>
                <a:gd name="connsiteX5" fmla="*/ 423459 w 468844"/>
                <a:gd name="connsiteY5" fmla="*/ 192201 h 263004"/>
                <a:gd name="connsiteX6" fmla="*/ 388534 w 468844"/>
                <a:gd name="connsiteY6" fmla="*/ 214426 h 263004"/>
                <a:gd name="connsiteX7" fmla="*/ 334559 w 468844"/>
                <a:gd name="connsiteY7" fmla="*/ 262051 h 263004"/>
                <a:gd name="connsiteX8" fmla="*/ 337734 w 468844"/>
                <a:gd name="connsiteY8" fmla="*/ 166801 h 263004"/>
                <a:gd name="connsiteX9" fmla="*/ 207559 w 468844"/>
                <a:gd name="connsiteY9" fmla="*/ 93776 h 263004"/>
                <a:gd name="connsiteX10" fmla="*/ 1184 w 468844"/>
                <a:gd name="connsiteY10" fmla="*/ 1701 h 26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844" h="263004">
                  <a:moveTo>
                    <a:pt x="1184" y="1701"/>
                  </a:moveTo>
                  <a:cubicBezTo>
                    <a:pt x="18117" y="16518"/>
                    <a:pt x="239838" y="148809"/>
                    <a:pt x="309159" y="182676"/>
                  </a:cubicBezTo>
                  <a:cubicBezTo>
                    <a:pt x="378480" y="216543"/>
                    <a:pt x="405467" y="209663"/>
                    <a:pt x="417109" y="204901"/>
                  </a:cubicBezTo>
                  <a:cubicBezTo>
                    <a:pt x="428751" y="200139"/>
                    <a:pt x="370542" y="148809"/>
                    <a:pt x="379009" y="154101"/>
                  </a:cubicBezTo>
                  <a:cubicBezTo>
                    <a:pt x="387476" y="159393"/>
                    <a:pt x="460501" y="230301"/>
                    <a:pt x="467909" y="236651"/>
                  </a:cubicBezTo>
                  <a:cubicBezTo>
                    <a:pt x="475317" y="243001"/>
                    <a:pt x="436688" y="195905"/>
                    <a:pt x="423459" y="192201"/>
                  </a:cubicBezTo>
                  <a:cubicBezTo>
                    <a:pt x="410230" y="188497"/>
                    <a:pt x="403350" y="202784"/>
                    <a:pt x="388534" y="214426"/>
                  </a:cubicBezTo>
                  <a:cubicBezTo>
                    <a:pt x="373718" y="226068"/>
                    <a:pt x="343026" y="269989"/>
                    <a:pt x="334559" y="262051"/>
                  </a:cubicBezTo>
                  <a:cubicBezTo>
                    <a:pt x="326092" y="254114"/>
                    <a:pt x="358901" y="194847"/>
                    <a:pt x="337734" y="166801"/>
                  </a:cubicBezTo>
                  <a:cubicBezTo>
                    <a:pt x="316567" y="138755"/>
                    <a:pt x="261534" y="114414"/>
                    <a:pt x="207559" y="93776"/>
                  </a:cubicBezTo>
                  <a:cubicBezTo>
                    <a:pt x="153584" y="73139"/>
                    <a:pt x="-15749" y="-13116"/>
                    <a:pt x="1184" y="1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3" name="フリーフォーム 382">
              <a:extLst>
                <a:ext uri="{FF2B5EF4-FFF2-40B4-BE49-F238E27FC236}">
                  <a16:creationId xmlns:a16="http://schemas.microsoft.com/office/drawing/2014/main" id="{DE3DE15D-78DC-BF62-B215-007EEB71EA95}"/>
                </a:ext>
              </a:extLst>
            </p:cNvPr>
            <p:cNvSpPr/>
            <p:nvPr/>
          </p:nvSpPr>
          <p:spPr>
            <a:xfrm>
              <a:off x="3825875" y="5361649"/>
              <a:ext cx="120929" cy="359931"/>
            </a:xfrm>
            <a:custGeom>
              <a:avLst/>
              <a:gdLst>
                <a:gd name="connsiteX0" fmla="*/ 114300 w 120929"/>
                <a:gd name="connsiteY0" fmla="*/ 926 h 359931"/>
                <a:gd name="connsiteX1" fmla="*/ 85725 w 120929"/>
                <a:gd name="connsiteY1" fmla="*/ 207301 h 359931"/>
                <a:gd name="connsiteX2" fmla="*/ 98425 w 120929"/>
                <a:gd name="connsiteY2" fmla="*/ 150151 h 359931"/>
                <a:gd name="connsiteX3" fmla="*/ 60325 w 120929"/>
                <a:gd name="connsiteY3" fmla="*/ 273976 h 359931"/>
                <a:gd name="connsiteX4" fmla="*/ 0 w 120929"/>
                <a:gd name="connsiteY4" fmla="*/ 359701 h 359931"/>
                <a:gd name="connsiteX5" fmla="*/ 60325 w 120929"/>
                <a:gd name="connsiteY5" fmla="*/ 248576 h 359931"/>
                <a:gd name="connsiteX6" fmla="*/ 114300 w 120929"/>
                <a:gd name="connsiteY6" fmla="*/ 134276 h 359931"/>
                <a:gd name="connsiteX7" fmla="*/ 114300 w 120929"/>
                <a:gd name="connsiteY7" fmla="*/ 926 h 35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929" h="359931">
                  <a:moveTo>
                    <a:pt x="114300" y="926"/>
                  </a:moveTo>
                  <a:cubicBezTo>
                    <a:pt x="109538" y="13097"/>
                    <a:pt x="88371" y="182430"/>
                    <a:pt x="85725" y="207301"/>
                  </a:cubicBezTo>
                  <a:cubicBezTo>
                    <a:pt x="83079" y="232172"/>
                    <a:pt x="102658" y="139039"/>
                    <a:pt x="98425" y="150151"/>
                  </a:cubicBezTo>
                  <a:cubicBezTo>
                    <a:pt x="94192" y="161264"/>
                    <a:pt x="76729" y="239051"/>
                    <a:pt x="60325" y="273976"/>
                  </a:cubicBezTo>
                  <a:cubicBezTo>
                    <a:pt x="43921" y="308901"/>
                    <a:pt x="0" y="363934"/>
                    <a:pt x="0" y="359701"/>
                  </a:cubicBezTo>
                  <a:cubicBezTo>
                    <a:pt x="0" y="355468"/>
                    <a:pt x="41275" y="286147"/>
                    <a:pt x="60325" y="248576"/>
                  </a:cubicBezTo>
                  <a:cubicBezTo>
                    <a:pt x="79375" y="211005"/>
                    <a:pt x="102129" y="168672"/>
                    <a:pt x="114300" y="134276"/>
                  </a:cubicBezTo>
                  <a:cubicBezTo>
                    <a:pt x="126471" y="99880"/>
                    <a:pt x="119062" y="-11245"/>
                    <a:pt x="114300" y="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4" name="フリーフォーム 383">
              <a:extLst>
                <a:ext uri="{FF2B5EF4-FFF2-40B4-BE49-F238E27FC236}">
                  <a16:creationId xmlns:a16="http://schemas.microsoft.com/office/drawing/2014/main" id="{F379D42F-9512-BD99-49B3-A3F316195C86}"/>
                </a:ext>
              </a:extLst>
            </p:cNvPr>
            <p:cNvSpPr/>
            <p:nvPr/>
          </p:nvSpPr>
          <p:spPr>
            <a:xfrm>
              <a:off x="3955412" y="5183556"/>
              <a:ext cx="561119" cy="213165"/>
            </a:xfrm>
            <a:custGeom>
              <a:avLst/>
              <a:gdLst>
                <a:gd name="connsiteX0" fmla="*/ 16513 w 561119"/>
                <a:gd name="connsiteY0" fmla="*/ 204419 h 213165"/>
                <a:gd name="connsiteX1" fmla="*/ 543563 w 561119"/>
                <a:gd name="connsiteY1" fmla="*/ 7569 h 213165"/>
                <a:gd name="connsiteX2" fmla="*/ 407038 w 561119"/>
                <a:gd name="connsiteY2" fmla="*/ 55194 h 213165"/>
                <a:gd name="connsiteX3" fmla="*/ 124463 w 561119"/>
                <a:gd name="connsiteY3" fmla="*/ 191719 h 213165"/>
                <a:gd name="connsiteX4" fmla="*/ 133988 w 561119"/>
                <a:gd name="connsiteY4" fmla="*/ 179019 h 213165"/>
                <a:gd name="connsiteX5" fmla="*/ 16513 w 561119"/>
                <a:gd name="connsiteY5" fmla="*/ 204419 h 21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119" h="213165">
                  <a:moveTo>
                    <a:pt x="16513" y="204419"/>
                  </a:moveTo>
                  <a:cubicBezTo>
                    <a:pt x="84775" y="175844"/>
                    <a:pt x="478475" y="32440"/>
                    <a:pt x="543563" y="7569"/>
                  </a:cubicBezTo>
                  <a:cubicBezTo>
                    <a:pt x="608651" y="-17302"/>
                    <a:pt x="476888" y="24502"/>
                    <a:pt x="407038" y="55194"/>
                  </a:cubicBezTo>
                  <a:cubicBezTo>
                    <a:pt x="337188" y="85886"/>
                    <a:pt x="169971" y="171081"/>
                    <a:pt x="124463" y="191719"/>
                  </a:cubicBezTo>
                  <a:cubicBezTo>
                    <a:pt x="78955" y="212357"/>
                    <a:pt x="155684" y="175315"/>
                    <a:pt x="133988" y="179019"/>
                  </a:cubicBezTo>
                  <a:cubicBezTo>
                    <a:pt x="112292" y="182723"/>
                    <a:pt x="-51749" y="232994"/>
                    <a:pt x="16513" y="204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5" name="フリーフォーム 384">
              <a:extLst>
                <a:ext uri="{FF2B5EF4-FFF2-40B4-BE49-F238E27FC236}">
                  <a16:creationId xmlns:a16="http://schemas.microsoft.com/office/drawing/2014/main" id="{3FBC8244-D713-0698-BDD6-DBBEB32C5D51}"/>
                </a:ext>
              </a:extLst>
            </p:cNvPr>
            <p:cNvSpPr/>
            <p:nvPr/>
          </p:nvSpPr>
          <p:spPr>
            <a:xfrm>
              <a:off x="3987800" y="4960280"/>
              <a:ext cx="892697" cy="370545"/>
            </a:xfrm>
            <a:custGeom>
              <a:avLst/>
              <a:gdLst>
                <a:gd name="connsiteX0" fmla="*/ 0 w 892697"/>
                <a:gd name="connsiteY0" fmla="*/ 370545 h 370545"/>
                <a:gd name="connsiteX1" fmla="*/ 282575 w 892697"/>
                <a:gd name="connsiteY1" fmla="*/ 300695 h 370545"/>
                <a:gd name="connsiteX2" fmla="*/ 479425 w 892697"/>
                <a:gd name="connsiteY2" fmla="*/ 208620 h 370545"/>
                <a:gd name="connsiteX3" fmla="*/ 412750 w 892697"/>
                <a:gd name="connsiteY3" fmla="*/ 240370 h 370545"/>
                <a:gd name="connsiteX4" fmla="*/ 542925 w 892697"/>
                <a:gd name="connsiteY4" fmla="*/ 173695 h 370545"/>
                <a:gd name="connsiteX5" fmla="*/ 666750 w 892697"/>
                <a:gd name="connsiteY5" fmla="*/ 135595 h 370545"/>
                <a:gd name="connsiteX6" fmla="*/ 603250 w 892697"/>
                <a:gd name="connsiteY6" fmla="*/ 176870 h 370545"/>
                <a:gd name="connsiteX7" fmla="*/ 889000 w 892697"/>
                <a:gd name="connsiteY7" fmla="*/ 2245 h 370545"/>
                <a:gd name="connsiteX8" fmla="*/ 746125 w 892697"/>
                <a:gd name="connsiteY8" fmla="*/ 87970 h 370545"/>
                <a:gd name="connsiteX9" fmla="*/ 466725 w 892697"/>
                <a:gd name="connsiteY9" fmla="*/ 234020 h 370545"/>
                <a:gd name="connsiteX10" fmla="*/ 276225 w 892697"/>
                <a:gd name="connsiteY10" fmla="*/ 294345 h 370545"/>
                <a:gd name="connsiteX11" fmla="*/ 0 w 892697"/>
                <a:gd name="connsiteY11" fmla="*/ 370545 h 37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2697" h="370545">
                  <a:moveTo>
                    <a:pt x="0" y="370545"/>
                  </a:moveTo>
                  <a:cubicBezTo>
                    <a:pt x="101335" y="349113"/>
                    <a:pt x="202671" y="327682"/>
                    <a:pt x="282575" y="300695"/>
                  </a:cubicBezTo>
                  <a:cubicBezTo>
                    <a:pt x="362479" y="273708"/>
                    <a:pt x="457729" y="218674"/>
                    <a:pt x="479425" y="208620"/>
                  </a:cubicBezTo>
                  <a:cubicBezTo>
                    <a:pt x="501121" y="198566"/>
                    <a:pt x="402167" y="246191"/>
                    <a:pt x="412750" y="240370"/>
                  </a:cubicBezTo>
                  <a:cubicBezTo>
                    <a:pt x="423333" y="234549"/>
                    <a:pt x="500592" y="191157"/>
                    <a:pt x="542925" y="173695"/>
                  </a:cubicBezTo>
                  <a:cubicBezTo>
                    <a:pt x="585258" y="156233"/>
                    <a:pt x="656696" y="135066"/>
                    <a:pt x="666750" y="135595"/>
                  </a:cubicBezTo>
                  <a:cubicBezTo>
                    <a:pt x="676804" y="136124"/>
                    <a:pt x="566209" y="199095"/>
                    <a:pt x="603250" y="176870"/>
                  </a:cubicBezTo>
                  <a:cubicBezTo>
                    <a:pt x="640291" y="154645"/>
                    <a:pt x="865188" y="17062"/>
                    <a:pt x="889000" y="2245"/>
                  </a:cubicBezTo>
                  <a:cubicBezTo>
                    <a:pt x="912812" y="-12572"/>
                    <a:pt x="816504" y="49341"/>
                    <a:pt x="746125" y="87970"/>
                  </a:cubicBezTo>
                  <a:cubicBezTo>
                    <a:pt x="675746" y="126599"/>
                    <a:pt x="545042" y="199624"/>
                    <a:pt x="466725" y="234020"/>
                  </a:cubicBezTo>
                  <a:cubicBezTo>
                    <a:pt x="388408" y="268416"/>
                    <a:pt x="276225" y="294345"/>
                    <a:pt x="276225" y="294345"/>
                  </a:cubicBezTo>
                  <a:lnTo>
                    <a:pt x="0" y="37054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6" name="フリーフォーム 385">
              <a:extLst>
                <a:ext uri="{FF2B5EF4-FFF2-40B4-BE49-F238E27FC236}">
                  <a16:creationId xmlns:a16="http://schemas.microsoft.com/office/drawing/2014/main" id="{E3971550-0226-32B4-1BEC-83EEC4FE38F2}"/>
                </a:ext>
              </a:extLst>
            </p:cNvPr>
            <p:cNvSpPr/>
            <p:nvPr/>
          </p:nvSpPr>
          <p:spPr>
            <a:xfrm>
              <a:off x="4251243" y="4951349"/>
              <a:ext cx="740421" cy="352612"/>
            </a:xfrm>
            <a:custGeom>
              <a:avLst/>
              <a:gdLst>
                <a:gd name="connsiteX0" fmla="*/ 695407 w 740421"/>
                <a:gd name="connsiteY0" fmla="*/ 17526 h 352612"/>
                <a:gd name="connsiteX1" fmla="*/ 260432 w 740421"/>
                <a:gd name="connsiteY1" fmla="*/ 217551 h 352612"/>
                <a:gd name="connsiteX2" fmla="*/ 12782 w 740421"/>
                <a:gd name="connsiteY2" fmla="*/ 347726 h 352612"/>
                <a:gd name="connsiteX3" fmla="*/ 650957 w 740421"/>
                <a:gd name="connsiteY3" fmla="*/ 46101 h 352612"/>
                <a:gd name="connsiteX4" fmla="*/ 695407 w 740421"/>
                <a:gd name="connsiteY4" fmla="*/ 17526 h 3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421" h="352612">
                  <a:moveTo>
                    <a:pt x="695407" y="17526"/>
                  </a:moveTo>
                  <a:cubicBezTo>
                    <a:pt x="630320" y="46101"/>
                    <a:pt x="374203" y="162518"/>
                    <a:pt x="260432" y="217551"/>
                  </a:cubicBezTo>
                  <a:cubicBezTo>
                    <a:pt x="146661" y="272584"/>
                    <a:pt x="-52305" y="376301"/>
                    <a:pt x="12782" y="347726"/>
                  </a:cubicBezTo>
                  <a:cubicBezTo>
                    <a:pt x="77869" y="319151"/>
                    <a:pt x="539303" y="99018"/>
                    <a:pt x="650957" y="46101"/>
                  </a:cubicBezTo>
                  <a:cubicBezTo>
                    <a:pt x="762611" y="-6816"/>
                    <a:pt x="760494" y="-11049"/>
                    <a:pt x="695407" y="17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7" name="フリーフォーム 386">
              <a:extLst>
                <a:ext uri="{FF2B5EF4-FFF2-40B4-BE49-F238E27FC236}">
                  <a16:creationId xmlns:a16="http://schemas.microsoft.com/office/drawing/2014/main" id="{7763FB76-A920-44CB-39F8-60ECBF30BDB7}"/>
                </a:ext>
              </a:extLst>
            </p:cNvPr>
            <p:cNvSpPr/>
            <p:nvPr/>
          </p:nvSpPr>
          <p:spPr>
            <a:xfrm>
              <a:off x="3855805" y="5300805"/>
              <a:ext cx="132128" cy="502613"/>
            </a:xfrm>
            <a:custGeom>
              <a:avLst/>
              <a:gdLst>
                <a:gd name="connsiteX0" fmla="*/ 131995 w 132128"/>
                <a:gd name="connsiteY0" fmla="*/ 1445 h 502613"/>
                <a:gd name="connsiteX1" fmla="*/ 93895 w 132128"/>
                <a:gd name="connsiteY1" fmla="*/ 236395 h 502613"/>
                <a:gd name="connsiteX2" fmla="*/ 109770 w 132128"/>
                <a:gd name="connsiteY2" fmla="*/ 207820 h 502613"/>
                <a:gd name="connsiteX3" fmla="*/ 58970 w 132128"/>
                <a:gd name="connsiteY3" fmla="*/ 350695 h 502613"/>
                <a:gd name="connsiteX4" fmla="*/ 78020 w 132128"/>
                <a:gd name="connsiteY4" fmla="*/ 290370 h 502613"/>
                <a:gd name="connsiteX5" fmla="*/ 1820 w 132128"/>
                <a:gd name="connsiteY5" fmla="*/ 499920 h 502613"/>
                <a:gd name="connsiteX6" fmla="*/ 30395 w 132128"/>
                <a:gd name="connsiteY6" fmla="*/ 391970 h 502613"/>
                <a:gd name="connsiteX7" fmla="*/ 103420 w 132128"/>
                <a:gd name="connsiteY7" fmla="*/ 147495 h 502613"/>
                <a:gd name="connsiteX8" fmla="*/ 131995 w 132128"/>
                <a:gd name="connsiteY8" fmla="*/ 1445 h 5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128" h="502613">
                  <a:moveTo>
                    <a:pt x="131995" y="1445"/>
                  </a:moveTo>
                  <a:cubicBezTo>
                    <a:pt x="130408" y="16262"/>
                    <a:pt x="97599" y="201999"/>
                    <a:pt x="93895" y="236395"/>
                  </a:cubicBezTo>
                  <a:cubicBezTo>
                    <a:pt x="90191" y="270791"/>
                    <a:pt x="115591" y="188770"/>
                    <a:pt x="109770" y="207820"/>
                  </a:cubicBezTo>
                  <a:cubicBezTo>
                    <a:pt x="103949" y="226870"/>
                    <a:pt x="64262" y="336937"/>
                    <a:pt x="58970" y="350695"/>
                  </a:cubicBezTo>
                  <a:cubicBezTo>
                    <a:pt x="53678" y="364453"/>
                    <a:pt x="87545" y="265499"/>
                    <a:pt x="78020" y="290370"/>
                  </a:cubicBezTo>
                  <a:cubicBezTo>
                    <a:pt x="68495" y="315241"/>
                    <a:pt x="9757" y="482987"/>
                    <a:pt x="1820" y="499920"/>
                  </a:cubicBezTo>
                  <a:cubicBezTo>
                    <a:pt x="-6117" y="516853"/>
                    <a:pt x="13462" y="450707"/>
                    <a:pt x="30395" y="391970"/>
                  </a:cubicBezTo>
                  <a:cubicBezTo>
                    <a:pt x="47328" y="333233"/>
                    <a:pt x="85958" y="205703"/>
                    <a:pt x="103420" y="147495"/>
                  </a:cubicBezTo>
                  <a:cubicBezTo>
                    <a:pt x="120882" y="89287"/>
                    <a:pt x="133582" y="-13372"/>
                    <a:pt x="131995" y="1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8" name="フリーフォーム 387">
              <a:extLst>
                <a:ext uri="{FF2B5EF4-FFF2-40B4-BE49-F238E27FC236}">
                  <a16:creationId xmlns:a16="http://schemas.microsoft.com/office/drawing/2014/main" id="{66C77D8E-E9DB-3D74-A410-C6F88E5256AD}"/>
                </a:ext>
              </a:extLst>
            </p:cNvPr>
            <p:cNvSpPr/>
            <p:nvPr/>
          </p:nvSpPr>
          <p:spPr>
            <a:xfrm>
              <a:off x="4721060" y="4937763"/>
              <a:ext cx="437254" cy="110490"/>
            </a:xfrm>
            <a:custGeom>
              <a:avLst/>
              <a:gdLst>
                <a:gd name="connsiteX0" fmla="*/ 165 w 437254"/>
                <a:gd name="connsiteY0" fmla="*/ 110487 h 110490"/>
                <a:gd name="connsiteX1" fmla="*/ 162090 w 437254"/>
                <a:gd name="connsiteY1" fmla="*/ 31112 h 110490"/>
                <a:gd name="connsiteX2" fmla="*/ 111290 w 437254"/>
                <a:gd name="connsiteY2" fmla="*/ 15237 h 110490"/>
                <a:gd name="connsiteX3" fmla="*/ 250990 w 437254"/>
                <a:gd name="connsiteY3" fmla="*/ 27937 h 110490"/>
                <a:gd name="connsiteX4" fmla="*/ 212890 w 437254"/>
                <a:gd name="connsiteY4" fmla="*/ 2537 h 110490"/>
                <a:gd name="connsiteX5" fmla="*/ 435140 w 437254"/>
                <a:gd name="connsiteY5" fmla="*/ 100962 h 110490"/>
                <a:gd name="connsiteX6" fmla="*/ 317665 w 437254"/>
                <a:gd name="connsiteY6" fmla="*/ 37462 h 110490"/>
                <a:gd name="connsiteX7" fmla="*/ 197015 w 437254"/>
                <a:gd name="connsiteY7" fmla="*/ 34287 h 110490"/>
                <a:gd name="connsiteX8" fmla="*/ 165 w 437254"/>
                <a:gd name="connsiteY8" fmla="*/ 110487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254" h="110490">
                  <a:moveTo>
                    <a:pt x="165" y="110487"/>
                  </a:moveTo>
                  <a:cubicBezTo>
                    <a:pt x="-5656" y="109958"/>
                    <a:pt x="143569" y="46987"/>
                    <a:pt x="162090" y="31112"/>
                  </a:cubicBezTo>
                  <a:cubicBezTo>
                    <a:pt x="180611" y="15237"/>
                    <a:pt x="96473" y="15766"/>
                    <a:pt x="111290" y="15237"/>
                  </a:cubicBezTo>
                  <a:cubicBezTo>
                    <a:pt x="126107" y="14708"/>
                    <a:pt x="234057" y="30054"/>
                    <a:pt x="250990" y="27937"/>
                  </a:cubicBezTo>
                  <a:cubicBezTo>
                    <a:pt x="267923" y="25820"/>
                    <a:pt x="182198" y="-9634"/>
                    <a:pt x="212890" y="2537"/>
                  </a:cubicBezTo>
                  <a:cubicBezTo>
                    <a:pt x="243582" y="14708"/>
                    <a:pt x="417678" y="95141"/>
                    <a:pt x="435140" y="100962"/>
                  </a:cubicBezTo>
                  <a:cubicBezTo>
                    <a:pt x="452602" y="106783"/>
                    <a:pt x="357353" y="48574"/>
                    <a:pt x="317665" y="37462"/>
                  </a:cubicBezTo>
                  <a:cubicBezTo>
                    <a:pt x="277978" y="26349"/>
                    <a:pt x="245169" y="25291"/>
                    <a:pt x="197015" y="34287"/>
                  </a:cubicBezTo>
                  <a:cubicBezTo>
                    <a:pt x="148861" y="43283"/>
                    <a:pt x="5986" y="111016"/>
                    <a:pt x="165" y="1104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9" name="フリーフォーム 388">
              <a:extLst>
                <a:ext uri="{FF2B5EF4-FFF2-40B4-BE49-F238E27FC236}">
                  <a16:creationId xmlns:a16="http://schemas.microsoft.com/office/drawing/2014/main" id="{E3BE1302-AF78-A70E-0E0D-7DDD0BE9383E}"/>
                </a:ext>
              </a:extLst>
            </p:cNvPr>
            <p:cNvSpPr/>
            <p:nvPr/>
          </p:nvSpPr>
          <p:spPr>
            <a:xfrm>
              <a:off x="4845018" y="4952934"/>
              <a:ext cx="270161" cy="101881"/>
            </a:xfrm>
            <a:custGeom>
              <a:avLst/>
              <a:gdLst>
                <a:gd name="connsiteX0" fmla="*/ 32 w 270161"/>
                <a:gd name="connsiteY0" fmla="*/ 66 h 101881"/>
                <a:gd name="connsiteX1" fmla="*/ 200057 w 270161"/>
                <a:gd name="connsiteY1" fmla="*/ 73091 h 101881"/>
                <a:gd name="connsiteX2" fmla="*/ 269907 w 270161"/>
                <a:gd name="connsiteY2" fmla="*/ 101666 h 101881"/>
                <a:gd name="connsiteX3" fmla="*/ 215932 w 270161"/>
                <a:gd name="connsiteY3" fmla="*/ 60391 h 101881"/>
                <a:gd name="connsiteX4" fmla="*/ 32 w 270161"/>
                <a:gd name="connsiteY4" fmla="*/ 66 h 10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161" h="101881">
                  <a:moveTo>
                    <a:pt x="32" y="66"/>
                  </a:moveTo>
                  <a:cubicBezTo>
                    <a:pt x="-2614" y="2183"/>
                    <a:pt x="155078" y="56158"/>
                    <a:pt x="200057" y="73091"/>
                  </a:cubicBezTo>
                  <a:cubicBezTo>
                    <a:pt x="245036" y="90024"/>
                    <a:pt x="267261" y="103783"/>
                    <a:pt x="269907" y="101666"/>
                  </a:cubicBezTo>
                  <a:cubicBezTo>
                    <a:pt x="272553" y="99549"/>
                    <a:pt x="254561" y="74149"/>
                    <a:pt x="215932" y="60391"/>
                  </a:cubicBezTo>
                  <a:cubicBezTo>
                    <a:pt x="177303" y="46633"/>
                    <a:pt x="2678" y="-2051"/>
                    <a:pt x="32" y="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0" name="フリーフォーム 389">
              <a:extLst>
                <a:ext uri="{FF2B5EF4-FFF2-40B4-BE49-F238E27FC236}">
                  <a16:creationId xmlns:a16="http://schemas.microsoft.com/office/drawing/2014/main" id="{3CF7F44F-4748-D828-058B-966CD561697E}"/>
                </a:ext>
              </a:extLst>
            </p:cNvPr>
            <p:cNvSpPr/>
            <p:nvPr/>
          </p:nvSpPr>
          <p:spPr>
            <a:xfrm>
              <a:off x="4549508" y="5118005"/>
              <a:ext cx="477988" cy="64490"/>
            </a:xfrm>
            <a:custGeom>
              <a:avLst/>
              <a:gdLst>
                <a:gd name="connsiteX0" fmla="*/ 267 w 477988"/>
                <a:gd name="connsiteY0" fmla="*/ 95 h 64490"/>
                <a:gd name="connsiteX1" fmla="*/ 317767 w 477988"/>
                <a:gd name="connsiteY1" fmla="*/ 54070 h 64490"/>
                <a:gd name="connsiteX2" fmla="*/ 476517 w 477988"/>
                <a:gd name="connsiteY2" fmla="*/ 63595 h 64490"/>
                <a:gd name="connsiteX3" fmla="*/ 374917 w 477988"/>
                <a:gd name="connsiteY3" fmla="*/ 41370 h 64490"/>
                <a:gd name="connsiteX4" fmla="*/ 267 w 477988"/>
                <a:gd name="connsiteY4" fmla="*/ 95 h 6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988" h="64490">
                  <a:moveTo>
                    <a:pt x="267" y="95"/>
                  </a:moveTo>
                  <a:cubicBezTo>
                    <a:pt x="-9258" y="2212"/>
                    <a:pt x="238392" y="43487"/>
                    <a:pt x="317767" y="54070"/>
                  </a:cubicBezTo>
                  <a:cubicBezTo>
                    <a:pt x="397142" y="64653"/>
                    <a:pt x="466992" y="65712"/>
                    <a:pt x="476517" y="63595"/>
                  </a:cubicBezTo>
                  <a:cubicBezTo>
                    <a:pt x="486042" y="61478"/>
                    <a:pt x="449000" y="50895"/>
                    <a:pt x="374917" y="41370"/>
                  </a:cubicBezTo>
                  <a:cubicBezTo>
                    <a:pt x="300834" y="31845"/>
                    <a:pt x="9792" y="-2022"/>
                    <a:pt x="267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1" name="フリーフォーム 390">
              <a:extLst>
                <a:ext uri="{FF2B5EF4-FFF2-40B4-BE49-F238E27FC236}">
                  <a16:creationId xmlns:a16="http://schemas.microsoft.com/office/drawing/2014/main" id="{D535F145-957B-F077-5F67-7817CBFB5AAA}"/>
                </a:ext>
              </a:extLst>
            </p:cNvPr>
            <p:cNvSpPr/>
            <p:nvPr/>
          </p:nvSpPr>
          <p:spPr>
            <a:xfrm>
              <a:off x="3898538" y="5320996"/>
              <a:ext cx="1022718" cy="154910"/>
            </a:xfrm>
            <a:custGeom>
              <a:avLst/>
              <a:gdLst>
                <a:gd name="connsiteX0" fmla="*/ 362 w 1022718"/>
                <a:gd name="connsiteY0" fmla="*/ 51104 h 154910"/>
                <a:gd name="connsiteX1" fmla="*/ 190862 w 1022718"/>
                <a:gd name="connsiteY1" fmla="*/ 51104 h 154910"/>
                <a:gd name="connsiteX2" fmla="*/ 406762 w 1022718"/>
                <a:gd name="connsiteY2" fmla="*/ 105079 h 154910"/>
                <a:gd name="connsiteX3" fmla="*/ 359137 w 1022718"/>
                <a:gd name="connsiteY3" fmla="*/ 73329 h 154910"/>
                <a:gd name="connsiteX4" fmla="*/ 603612 w 1022718"/>
                <a:gd name="connsiteY4" fmla="*/ 143179 h 154910"/>
                <a:gd name="connsiteX5" fmla="*/ 717912 w 1022718"/>
                <a:gd name="connsiteY5" fmla="*/ 152704 h 154910"/>
                <a:gd name="connsiteX6" fmla="*/ 679812 w 1022718"/>
                <a:gd name="connsiteY6" fmla="*/ 133654 h 154910"/>
                <a:gd name="connsiteX7" fmla="*/ 1006837 w 1022718"/>
                <a:gd name="connsiteY7" fmla="*/ 152704 h 154910"/>
                <a:gd name="connsiteX8" fmla="*/ 924287 w 1022718"/>
                <a:gd name="connsiteY8" fmla="*/ 149529 h 154910"/>
                <a:gd name="connsiteX9" fmla="*/ 514712 w 1022718"/>
                <a:gd name="connsiteY9" fmla="*/ 108254 h 154910"/>
                <a:gd name="connsiteX10" fmla="*/ 190862 w 1022718"/>
                <a:gd name="connsiteY10" fmla="*/ 66979 h 154910"/>
                <a:gd name="connsiteX11" fmla="*/ 168637 w 1022718"/>
                <a:gd name="connsiteY11" fmla="*/ 57454 h 154910"/>
                <a:gd name="connsiteX12" fmla="*/ 314687 w 1022718"/>
                <a:gd name="connsiteY12" fmla="*/ 304 h 154910"/>
                <a:gd name="connsiteX13" fmla="*/ 146412 w 1022718"/>
                <a:gd name="connsiteY13" fmla="*/ 35229 h 154910"/>
                <a:gd name="connsiteX14" fmla="*/ 362 w 1022718"/>
                <a:gd name="connsiteY14" fmla="*/ 51104 h 15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2718" h="154910">
                  <a:moveTo>
                    <a:pt x="362" y="51104"/>
                  </a:moveTo>
                  <a:cubicBezTo>
                    <a:pt x="7770" y="53750"/>
                    <a:pt x="123129" y="42108"/>
                    <a:pt x="190862" y="51104"/>
                  </a:cubicBezTo>
                  <a:cubicBezTo>
                    <a:pt x="258595" y="60100"/>
                    <a:pt x="378716" y="101375"/>
                    <a:pt x="406762" y="105079"/>
                  </a:cubicBezTo>
                  <a:cubicBezTo>
                    <a:pt x="434808" y="108783"/>
                    <a:pt x="326329" y="66979"/>
                    <a:pt x="359137" y="73329"/>
                  </a:cubicBezTo>
                  <a:cubicBezTo>
                    <a:pt x="391945" y="79679"/>
                    <a:pt x="543816" y="129950"/>
                    <a:pt x="603612" y="143179"/>
                  </a:cubicBezTo>
                  <a:cubicBezTo>
                    <a:pt x="663408" y="156408"/>
                    <a:pt x="705212" y="154291"/>
                    <a:pt x="717912" y="152704"/>
                  </a:cubicBezTo>
                  <a:cubicBezTo>
                    <a:pt x="730612" y="151117"/>
                    <a:pt x="631658" y="133654"/>
                    <a:pt x="679812" y="133654"/>
                  </a:cubicBezTo>
                  <a:cubicBezTo>
                    <a:pt x="727966" y="133654"/>
                    <a:pt x="966091" y="150058"/>
                    <a:pt x="1006837" y="152704"/>
                  </a:cubicBezTo>
                  <a:cubicBezTo>
                    <a:pt x="1047583" y="155350"/>
                    <a:pt x="1006308" y="156937"/>
                    <a:pt x="924287" y="149529"/>
                  </a:cubicBezTo>
                  <a:cubicBezTo>
                    <a:pt x="842266" y="142121"/>
                    <a:pt x="636949" y="122012"/>
                    <a:pt x="514712" y="108254"/>
                  </a:cubicBezTo>
                  <a:cubicBezTo>
                    <a:pt x="392475" y="94496"/>
                    <a:pt x="248541" y="75446"/>
                    <a:pt x="190862" y="66979"/>
                  </a:cubicBezTo>
                  <a:cubicBezTo>
                    <a:pt x="133183" y="58512"/>
                    <a:pt x="148000" y="68566"/>
                    <a:pt x="168637" y="57454"/>
                  </a:cubicBezTo>
                  <a:cubicBezTo>
                    <a:pt x="189274" y="46342"/>
                    <a:pt x="318391" y="4008"/>
                    <a:pt x="314687" y="304"/>
                  </a:cubicBezTo>
                  <a:cubicBezTo>
                    <a:pt x="310983" y="-3400"/>
                    <a:pt x="191920" y="27821"/>
                    <a:pt x="146412" y="35229"/>
                  </a:cubicBezTo>
                  <a:cubicBezTo>
                    <a:pt x="100904" y="42637"/>
                    <a:pt x="-7046" y="48458"/>
                    <a:pt x="362" y="5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2" name="フリーフォーム 391">
              <a:extLst>
                <a:ext uri="{FF2B5EF4-FFF2-40B4-BE49-F238E27FC236}">
                  <a16:creationId xmlns:a16="http://schemas.microsoft.com/office/drawing/2014/main" id="{51719F31-2D23-AA77-05CE-D39DE3817461}"/>
                </a:ext>
              </a:extLst>
            </p:cNvPr>
            <p:cNvSpPr/>
            <p:nvPr/>
          </p:nvSpPr>
          <p:spPr>
            <a:xfrm>
              <a:off x="3954042" y="5406385"/>
              <a:ext cx="914415" cy="92765"/>
            </a:xfrm>
            <a:custGeom>
              <a:avLst/>
              <a:gdLst>
                <a:gd name="connsiteX0" fmla="*/ 11533 w 914415"/>
                <a:gd name="connsiteY0" fmla="*/ 640 h 92765"/>
                <a:gd name="connsiteX1" fmla="*/ 497308 w 914415"/>
                <a:gd name="connsiteY1" fmla="*/ 60965 h 92765"/>
                <a:gd name="connsiteX2" fmla="*/ 436983 w 914415"/>
                <a:gd name="connsiteY2" fmla="*/ 73665 h 92765"/>
                <a:gd name="connsiteX3" fmla="*/ 694158 w 914415"/>
                <a:gd name="connsiteY3" fmla="*/ 86365 h 92765"/>
                <a:gd name="connsiteX4" fmla="*/ 824333 w 914415"/>
                <a:gd name="connsiteY4" fmla="*/ 76840 h 92765"/>
                <a:gd name="connsiteX5" fmla="*/ 913233 w 914415"/>
                <a:gd name="connsiteY5" fmla="*/ 92715 h 92765"/>
                <a:gd name="connsiteX6" fmla="*/ 760833 w 914415"/>
                <a:gd name="connsiteY6" fmla="*/ 70490 h 92765"/>
                <a:gd name="connsiteX7" fmla="*/ 421108 w 914415"/>
                <a:gd name="connsiteY7" fmla="*/ 60965 h 92765"/>
                <a:gd name="connsiteX8" fmla="*/ 189333 w 914415"/>
                <a:gd name="connsiteY8" fmla="*/ 57790 h 92765"/>
                <a:gd name="connsiteX9" fmla="*/ 363958 w 914415"/>
                <a:gd name="connsiteY9" fmla="*/ 54615 h 92765"/>
                <a:gd name="connsiteX10" fmla="*/ 208383 w 914415"/>
                <a:gd name="connsiteY10" fmla="*/ 35565 h 92765"/>
                <a:gd name="connsiteX11" fmla="*/ 59158 w 914415"/>
                <a:gd name="connsiteY11" fmla="*/ 35565 h 92765"/>
                <a:gd name="connsiteX12" fmla="*/ 141708 w 914415"/>
                <a:gd name="connsiteY12" fmla="*/ 29215 h 92765"/>
                <a:gd name="connsiteX13" fmla="*/ 11533 w 914415"/>
                <a:gd name="connsiteY13" fmla="*/ 640 h 9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4415" h="92765">
                  <a:moveTo>
                    <a:pt x="11533" y="640"/>
                  </a:moveTo>
                  <a:cubicBezTo>
                    <a:pt x="70800" y="5932"/>
                    <a:pt x="426400" y="48794"/>
                    <a:pt x="497308" y="60965"/>
                  </a:cubicBezTo>
                  <a:cubicBezTo>
                    <a:pt x="568216" y="73136"/>
                    <a:pt x="404175" y="69432"/>
                    <a:pt x="436983" y="73665"/>
                  </a:cubicBezTo>
                  <a:cubicBezTo>
                    <a:pt x="469791" y="77898"/>
                    <a:pt x="629600" y="85836"/>
                    <a:pt x="694158" y="86365"/>
                  </a:cubicBezTo>
                  <a:cubicBezTo>
                    <a:pt x="758716" y="86894"/>
                    <a:pt x="787821" y="75782"/>
                    <a:pt x="824333" y="76840"/>
                  </a:cubicBezTo>
                  <a:cubicBezTo>
                    <a:pt x="860845" y="77898"/>
                    <a:pt x="923816" y="93773"/>
                    <a:pt x="913233" y="92715"/>
                  </a:cubicBezTo>
                  <a:cubicBezTo>
                    <a:pt x="902650" y="91657"/>
                    <a:pt x="842854" y="75782"/>
                    <a:pt x="760833" y="70490"/>
                  </a:cubicBezTo>
                  <a:cubicBezTo>
                    <a:pt x="678812" y="65198"/>
                    <a:pt x="421108" y="60965"/>
                    <a:pt x="421108" y="60965"/>
                  </a:cubicBezTo>
                  <a:lnTo>
                    <a:pt x="189333" y="57790"/>
                  </a:lnTo>
                  <a:cubicBezTo>
                    <a:pt x="179808" y="56732"/>
                    <a:pt x="360783" y="58319"/>
                    <a:pt x="363958" y="54615"/>
                  </a:cubicBezTo>
                  <a:cubicBezTo>
                    <a:pt x="367133" y="50911"/>
                    <a:pt x="259183" y="38740"/>
                    <a:pt x="208383" y="35565"/>
                  </a:cubicBezTo>
                  <a:cubicBezTo>
                    <a:pt x="157583" y="32390"/>
                    <a:pt x="70270" y="36623"/>
                    <a:pt x="59158" y="35565"/>
                  </a:cubicBezTo>
                  <a:cubicBezTo>
                    <a:pt x="48046" y="34507"/>
                    <a:pt x="142766" y="33977"/>
                    <a:pt x="141708" y="29215"/>
                  </a:cubicBezTo>
                  <a:cubicBezTo>
                    <a:pt x="140650" y="24453"/>
                    <a:pt x="-47734" y="-4652"/>
                    <a:pt x="11533" y="6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3" name="フリーフォーム 392">
              <a:extLst>
                <a:ext uri="{FF2B5EF4-FFF2-40B4-BE49-F238E27FC236}">
                  <a16:creationId xmlns:a16="http://schemas.microsoft.com/office/drawing/2014/main" id="{627F8DF3-AD25-E32B-4795-25B61BB9525F}"/>
                </a:ext>
              </a:extLst>
            </p:cNvPr>
            <p:cNvSpPr/>
            <p:nvPr/>
          </p:nvSpPr>
          <p:spPr>
            <a:xfrm>
              <a:off x="4017220" y="5486350"/>
              <a:ext cx="778308" cy="59637"/>
            </a:xfrm>
            <a:custGeom>
              <a:avLst/>
              <a:gdLst>
                <a:gd name="connsiteX0" fmla="*/ 2330 w 778308"/>
                <a:gd name="connsiteY0" fmla="*/ 6400 h 59637"/>
                <a:gd name="connsiteX1" fmla="*/ 669080 w 778308"/>
                <a:gd name="connsiteY1" fmla="*/ 57200 h 59637"/>
                <a:gd name="connsiteX2" fmla="*/ 770680 w 778308"/>
                <a:gd name="connsiteY2" fmla="*/ 50850 h 59637"/>
                <a:gd name="connsiteX3" fmla="*/ 596055 w 778308"/>
                <a:gd name="connsiteY3" fmla="*/ 44500 h 59637"/>
                <a:gd name="connsiteX4" fmla="*/ 116630 w 778308"/>
                <a:gd name="connsiteY4" fmla="*/ 50 h 59637"/>
                <a:gd name="connsiteX5" fmla="*/ 437305 w 778308"/>
                <a:gd name="connsiteY5" fmla="*/ 34975 h 59637"/>
                <a:gd name="connsiteX6" fmla="*/ 2330 w 778308"/>
                <a:gd name="connsiteY6" fmla="*/ 6400 h 5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308" h="59637">
                  <a:moveTo>
                    <a:pt x="2330" y="6400"/>
                  </a:moveTo>
                  <a:cubicBezTo>
                    <a:pt x="40959" y="10104"/>
                    <a:pt x="541022" y="49792"/>
                    <a:pt x="669080" y="57200"/>
                  </a:cubicBezTo>
                  <a:cubicBezTo>
                    <a:pt x="797138" y="64608"/>
                    <a:pt x="782851" y="52967"/>
                    <a:pt x="770680" y="50850"/>
                  </a:cubicBezTo>
                  <a:cubicBezTo>
                    <a:pt x="758509" y="48733"/>
                    <a:pt x="705063" y="52967"/>
                    <a:pt x="596055" y="44500"/>
                  </a:cubicBezTo>
                  <a:cubicBezTo>
                    <a:pt x="487047" y="36033"/>
                    <a:pt x="143088" y="1637"/>
                    <a:pt x="116630" y="50"/>
                  </a:cubicBezTo>
                  <a:cubicBezTo>
                    <a:pt x="90172" y="-1538"/>
                    <a:pt x="456884" y="34975"/>
                    <a:pt x="437305" y="34975"/>
                  </a:cubicBezTo>
                  <a:cubicBezTo>
                    <a:pt x="417726" y="34975"/>
                    <a:pt x="-36299" y="2696"/>
                    <a:pt x="2330" y="64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4" name="フリーフォーム 393">
              <a:extLst>
                <a:ext uri="{FF2B5EF4-FFF2-40B4-BE49-F238E27FC236}">
                  <a16:creationId xmlns:a16="http://schemas.microsoft.com/office/drawing/2014/main" id="{1CFE8B45-82F5-9126-F9E2-BBB24E09B859}"/>
                </a:ext>
              </a:extLst>
            </p:cNvPr>
            <p:cNvSpPr/>
            <p:nvPr/>
          </p:nvSpPr>
          <p:spPr>
            <a:xfrm>
              <a:off x="3987499" y="5513158"/>
              <a:ext cx="657583" cy="428740"/>
            </a:xfrm>
            <a:custGeom>
              <a:avLst/>
              <a:gdLst>
                <a:gd name="connsiteX0" fmla="*/ 301 w 657583"/>
                <a:gd name="connsiteY0" fmla="*/ 1817 h 428740"/>
                <a:gd name="connsiteX1" fmla="*/ 143176 w 657583"/>
                <a:gd name="connsiteY1" fmla="*/ 90717 h 428740"/>
                <a:gd name="connsiteX2" fmla="*/ 222551 w 657583"/>
                <a:gd name="connsiteY2" fmla="*/ 211367 h 428740"/>
                <a:gd name="connsiteX3" fmla="*/ 203501 w 657583"/>
                <a:gd name="connsiteY3" fmla="*/ 176442 h 428740"/>
                <a:gd name="connsiteX4" fmla="*/ 378126 w 657583"/>
                <a:gd name="connsiteY4" fmla="*/ 293917 h 428740"/>
                <a:gd name="connsiteX5" fmla="*/ 359076 w 657583"/>
                <a:gd name="connsiteY5" fmla="*/ 258992 h 428740"/>
                <a:gd name="connsiteX6" fmla="*/ 495601 w 657583"/>
                <a:gd name="connsiteY6" fmla="*/ 389167 h 428740"/>
                <a:gd name="connsiteX7" fmla="*/ 467026 w 657583"/>
                <a:gd name="connsiteY7" fmla="*/ 341542 h 428740"/>
                <a:gd name="connsiteX8" fmla="*/ 527351 w 657583"/>
                <a:gd name="connsiteY8" fmla="*/ 395517 h 428740"/>
                <a:gd name="connsiteX9" fmla="*/ 654351 w 657583"/>
                <a:gd name="connsiteY9" fmla="*/ 424092 h 428740"/>
                <a:gd name="connsiteX10" fmla="*/ 381301 w 657583"/>
                <a:gd name="connsiteY10" fmla="*/ 297092 h 428740"/>
                <a:gd name="connsiteX11" fmla="*/ 209851 w 657583"/>
                <a:gd name="connsiteY11" fmla="*/ 214542 h 428740"/>
                <a:gd name="connsiteX12" fmla="*/ 98726 w 657583"/>
                <a:gd name="connsiteY12" fmla="*/ 147867 h 428740"/>
                <a:gd name="connsiteX13" fmla="*/ 51101 w 657583"/>
                <a:gd name="connsiteY13" fmla="*/ 90717 h 428740"/>
                <a:gd name="connsiteX14" fmla="*/ 184451 w 657583"/>
                <a:gd name="connsiteY14" fmla="*/ 173267 h 428740"/>
                <a:gd name="connsiteX15" fmla="*/ 301 w 657583"/>
                <a:gd name="connsiteY15" fmla="*/ 1817 h 42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7583" h="428740">
                  <a:moveTo>
                    <a:pt x="301" y="1817"/>
                  </a:moveTo>
                  <a:cubicBezTo>
                    <a:pt x="-6578" y="-11941"/>
                    <a:pt x="106134" y="55792"/>
                    <a:pt x="143176" y="90717"/>
                  </a:cubicBezTo>
                  <a:cubicBezTo>
                    <a:pt x="180218" y="125642"/>
                    <a:pt x="212497" y="197080"/>
                    <a:pt x="222551" y="211367"/>
                  </a:cubicBezTo>
                  <a:cubicBezTo>
                    <a:pt x="232605" y="225654"/>
                    <a:pt x="177572" y="162684"/>
                    <a:pt x="203501" y="176442"/>
                  </a:cubicBezTo>
                  <a:cubicBezTo>
                    <a:pt x="229430" y="190200"/>
                    <a:pt x="352197" y="280159"/>
                    <a:pt x="378126" y="293917"/>
                  </a:cubicBezTo>
                  <a:cubicBezTo>
                    <a:pt x="404055" y="307675"/>
                    <a:pt x="339497" y="243117"/>
                    <a:pt x="359076" y="258992"/>
                  </a:cubicBezTo>
                  <a:cubicBezTo>
                    <a:pt x="378655" y="274867"/>
                    <a:pt x="477609" y="375409"/>
                    <a:pt x="495601" y="389167"/>
                  </a:cubicBezTo>
                  <a:cubicBezTo>
                    <a:pt x="513593" y="402925"/>
                    <a:pt x="461735" y="340484"/>
                    <a:pt x="467026" y="341542"/>
                  </a:cubicBezTo>
                  <a:cubicBezTo>
                    <a:pt x="472317" y="342600"/>
                    <a:pt x="496130" y="381759"/>
                    <a:pt x="527351" y="395517"/>
                  </a:cubicBezTo>
                  <a:cubicBezTo>
                    <a:pt x="558572" y="409275"/>
                    <a:pt x="678693" y="440496"/>
                    <a:pt x="654351" y="424092"/>
                  </a:cubicBezTo>
                  <a:cubicBezTo>
                    <a:pt x="630009" y="407688"/>
                    <a:pt x="455384" y="332017"/>
                    <a:pt x="381301" y="297092"/>
                  </a:cubicBezTo>
                  <a:cubicBezTo>
                    <a:pt x="307218" y="262167"/>
                    <a:pt x="256947" y="239413"/>
                    <a:pt x="209851" y="214542"/>
                  </a:cubicBezTo>
                  <a:cubicBezTo>
                    <a:pt x="162755" y="189671"/>
                    <a:pt x="125184" y="168505"/>
                    <a:pt x="98726" y="147867"/>
                  </a:cubicBezTo>
                  <a:cubicBezTo>
                    <a:pt x="72268" y="127229"/>
                    <a:pt x="36814" y="86484"/>
                    <a:pt x="51101" y="90717"/>
                  </a:cubicBezTo>
                  <a:cubicBezTo>
                    <a:pt x="65388" y="94950"/>
                    <a:pt x="188155" y="186496"/>
                    <a:pt x="184451" y="173267"/>
                  </a:cubicBezTo>
                  <a:cubicBezTo>
                    <a:pt x="180747" y="160038"/>
                    <a:pt x="7180" y="15575"/>
                    <a:pt x="301" y="18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5" name="フリーフォーム 394">
              <a:extLst>
                <a:ext uri="{FF2B5EF4-FFF2-40B4-BE49-F238E27FC236}">
                  <a16:creationId xmlns:a16="http://schemas.microsoft.com/office/drawing/2014/main" id="{6714AA88-4759-7C9E-BCB4-04086DFACF6E}"/>
                </a:ext>
              </a:extLst>
            </p:cNvPr>
            <p:cNvSpPr/>
            <p:nvPr/>
          </p:nvSpPr>
          <p:spPr>
            <a:xfrm>
              <a:off x="3936983" y="5426056"/>
              <a:ext cx="95684" cy="308457"/>
            </a:xfrm>
            <a:custGeom>
              <a:avLst/>
              <a:gdLst>
                <a:gd name="connsiteX0" fmla="*/ 47642 w 95684"/>
                <a:gd name="connsiteY0" fmla="*/ 19 h 308457"/>
                <a:gd name="connsiteX1" fmla="*/ 6367 w 95684"/>
                <a:gd name="connsiteY1" fmla="*/ 146069 h 308457"/>
                <a:gd name="connsiteX2" fmla="*/ 28592 w 95684"/>
                <a:gd name="connsiteY2" fmla="*/ 307994 h 308457"/>
                <a:gd name="connsiteX3" fmla="*/ 12717 w 95684"/>
                <a:gd name="connsiteY3" fmla="*/ 171469 h 308457"/>
                <a:gd name="connsiteX4" fmla="*/ 95267 w 95684"/>
                <a:gd name="connsiteY4" fmla="*/ 307994 h 308457"/>
                <a:gd name="connsiteX5" fmla="*/ 44467 w 95684"/>
                <a:gd name="connsiteY5" fmla="*/ 212744 h 308457"/>
                <a:gd name="connsiteX6" fmla="*/ 38117 w 95684"/>
                <a:gd name="connsiteY6" fmla="*/ 123844 h 308457"/>
                <a:gd name="connsiteX7" fmla="*/ 17 w 95684"/>
                <a:gd name="connsiteY7" fmla="*/ 155594 h 308457"/>
                <a:gd name="connsiteX8" fmla="*/ 47642 w 95684"/>
                <a:gd name="connsiteY8" fmla="*/ 19 h 30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684" h="308457">
                  <a:moveTo>
                    <a:pt x="47642" y="19"/>
                  </a:moveTo>
                  <a:cubicBezTo>
                    <a:pt x="48700" y="-1569"/>
                    <a:pt x="9542" y="94740"/>
                    <a:pt x="6367" y="146069"/>
                  </a:cubicBezTo>
                  <a:cubicBezTo>
                    <a:pt x="3192" y="197398"/>
                    <a:pt x="27534" y="303761"/>
                    <a:pt x="28592" y="307994"/>
                  </a:cubicBezTo>
                  <a:cubicBezTo>
                    <a:pt x="29650" y="312227"/>
                    <a:pt x="1605" y="171469"/>
                    <a:pt x="12717" y="171469"/>
                  </a:cubicBezTo>
                  <a:cubicBezTo>
                    <a:pt x="23829" y="171469"/>
                    <a:pt x="89975" y="301115"/>
                    <a:pt x="95267" y="307994"/>
                  </a:cubicBezTo>
                  <a:cubicBezTo>
                    <a:pt x="100559" y="314873"/>
                    <a:pt x="53992" y="243436"/>
                    <a:pt x="44467" y="212744"/>
                  </a:cubicBezTo>
                  <a:cubicBezTo>
                    <a:pt x="34942" y="182052"/>
                    <a:pt x="45525" y="133369"/>
                    <a:pt x="38117" y="123844"/>
                  </a:cubicBezTo>
                  <a:cubicBezTo>
                    <a:pt x="30709" y="114319"/>
                    <a:pt x="1075" y="173056"/>
                    <a:pt x="17" y="155594"/>
                  </a:cubicBezTo>
                  <a:cubicBezTo>
                    <a:pt x="-1041" y="138132"/>
                    <a:pt x="46584" y="1607"/>
                    <a:pt x="47642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6" name="フリーフォーム 395">
              <a:extLst>
                <a:ext uri="{FF2B5EF4-FFF2-40B4-BE49-F238E27FC236}">
                  <a16:creationId xmlns:a16="http://schemas.microsoft.com/office/drawing/2014/main" id="{59C51F94-4D8F-70DC-C1BD-9F587A3BCABF}"/>
                </a:ext>
              </a:extLst>
            </p:cNvPr>
            <p:cNvSpPr/>
            <p:nvPr/>
          </p:nvSpPr>
          <p:spPr>
            <a:xfrm>
              <a:off x="3955753" y="5473598"/>
              <a:ext cx="882951" cy="289436"/>
            </a:xfrm>
            <a:custGeom>
              <a:avLst/>
              <a:gdLst>
                <a:gd name="connsiteX0" fmla="*/ 297 w 882951"/>
                <a:gd name="connsiteY0" fmla="*/ 102 h 289436"/>
                <a:gd name="connsiteX1" fmla="*/ 403522 w 882951"/>
                <a:gd name="connsiteY1" fmla="*/ 108052 h 289436"/>
                <a:gd name="connsiteX2" fmla="*/ 476547 w 882951"/>
                <a:gd name="connsiteY2" fmla="*/ 123927 h 289436"/>
                <a:gd name="connsiteX3" fmla="*/ 390822 w 882951"/>
                <a:gd name="connsiteY3" fmla="*/ 101702 h 289436"/>
                <a:gd name="connsiteX4" fmla="*/ 695622 w 882951"/>
                <a:gd name="connsiteY4" fmla="*/ 200127 h 289436"/>
                <a:gd name="connsiteX5" fmla="*/ 670222 w 882951"/>
                <a:gd name="connsiteY5" fmla="*/ 152502 h 289436"/>
                <a:gd name="connsiteX6" fmla="*/ 733722 w 882951"/>
                <a:gd name="connsiteY6" fmla="*/ 203302 h 289436"/>
                <a:gd name="connsiteX7" fmla="*/ 733722 w 882951"/>
                <a:gd name="connsiteY7" fmla="*/ 289027 h 289436"/>
                <a:gd name="connsiteX8" fmla="*/ 806747 w 882951"/>
                <a:gd name="connsiteY8" fmla="*/ 165202 h 289436"/>
                <a:gd name="connsiteX9" fmla="*/ 882947 w 882951"/>
                <a:gd name="connsiteY9" fmla="*/ 85827 h 289436"/>
                <a:gd name="connsiteX10" fmla="*/ 803572 w 882951"/>
                <a:gd name="connsiteY10" fmla="*/ 171552 h 289436"/>
                <a:gd name="connsiteX11" fmla="*/ 724197 w 882951"/>
                <a:gd name="connsiteY11" fmla="*/ 95352 h 289436"/>
                <a:gd name="connsiteX12" fmla="*/ 330497 w 882951"/>
                <a:gd name="connsiteY12" fmla="*/ 63602 h 289436"/>
                <a:gd name="connsiteX13" fmla="*/ 832147 w 882951"/>
                <a:gd name="connsiteY13" fmla="*/ 149327 h 289436"/>
                <a:gd name="connsiteX14" fmla="*/ 346372 w 882951"/>
                <a:gd name="connsiteY14" fmla="*/ 89002 h 289436"/>
                <a:gd name="connsiteX15" fmla="*/ 297 w 882951"/>
                <a:gd name="connsiteY15" fmla="*/ 102 h 28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2951" h="289436">
                  <a:moveTo>
                    <a:pt x="297" y="102"/>
                  </a:moveTo>
                  <a:cubicBezTo>
                    <a:pt x="9822" y="3277"/>
                    <a:pt x="324147" y="87415"/>
                    <a:pt x="403522" y="108052"/>
                  </a:cubicBezTo>
                  <a:cubicBezTo>
                    <a:pt x="482897" y="128689"/>
                    <a:pt x="478664" y="124985"/>
                    <a:pt x="476547" y="123927"/>
                  </a:cubicBezTo>
                  <a:cubicBezTo>
                    <a:pt x="474430" y="122869"/>
                    <a:pt x="354310" y="89002"/>
                    <a:pt x="390822" y="101702"/>
                  </a:cubicBezTo>
                  <a:cubicBezTo>
                    <a:pt x="427335" y="114402"/>
                    <a:pt x="649055" y="191660"/>
                    <a:pt x="695622" y="200127"/>
                  </a:cubicBezTo>
                  <a:cubicBezTo>
                    <a:pt x="742189" y="208594"/>
                    <a:pt x="663872" y="151973"/>
                    <a:pt x="670222" y="152502"/>
                  </a:cubicBezTo>
                  <a:cubicBezTo>
                    <a:pt x="676572" y="153031"/>
                    <a:pt x="723139" y="180548"/>
                    <a:pt x="733722" y="203302"/>
                  </a:cubicBezTo>
                  <a:cubicBezTo>
                    <a:pt x="744305" y="226056"/>
                    <a:pt x="721551" y="295377"/>
                    <a:pt x="733722" y="289027"/>
                  </a:cubicBezTo>
                  <a:cubicBezTo>
                    <a:pt x="745893" y="282677"/>
                    <a:pt x="781876" y="199069"/>
                    <a:pt x="806747" y="165202"/>
                  </a:cubicBezTo>
                  <a:cubicBezTo>
                    <a:pt x="831618" y="131335"/>
                    <a:pt x="883476" y="84769"/>
                    <a:pt x="882947" y="85827"/>
                  </a:cubicBezTo>
                  <a:cubicBezTo>
                    <a:pt x="882418" y="86885"/>
                    <a:pt x="830030" y="169965"/>
                    <a:pt x="803572" y="171552"/>
                  </a:cubicBezTo>
                  <a:cubicBezTo>
                    <a:pt x="777114" y="173140"/>
                    <a:pt x="803043" y="113344"/>
                    <a:pt x="724197" y="95352"/>
                  </a:cubicBezTo>
                  <a:cubicBezTo>
                    <a:pt x="645351" y="77360"/>
                    <a:pt x="312505" y="54606"/>
                    <a:pt x="330497" y="63602"/>
                  </a:cubicBezTo>
                  <a:cubicBezTo>
                    <a:pt x="348489" y="72598"/>
                    <a:pt x="829501" y="145094"/>
                    <a:pt x="832147" y="149327"/>
                  </a:cubicBezTo>
                  <a:cubicBezTo>
                    <a:pt x="834793" y="153560"/>
                    <a:pt x="480251" y="109640"/>
                    <a:pt x="346372" y="89002"/>
                  </a:cubicBezTo>
                  <a:cubicBezTo>
                    <a:pt x="212493" y="68364"/>
                    <a:pt x="-9228" y="-3073"/>
                    <a:pt x="297" y="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7" name="フリーフォーム 396">
              <a:extLst>
                <a:ext uri="{FF2B5EF4-FFF2-40B4-BE49-F238E27FC236}">
                  <a16:creationId xmlns:a16="http://schemas.microsoft.com/office/drawing/2014/main" id="{10E73A6A-497D-9E66-100F-42FE75120F60}"/>
                </a:ext>
              </a:extLst>
            </p:cNvPr>
            <p:cNvSpPr/>
            <p:nvPr/>
          </p:nvSpPr>
          <p:spPr>
            <a:xfrm>
              <a:off x="4478676" y="6609871"/>
              <a:ext cx="522076" cy="622870"/>
            </a:xfrm>
            <a:custGeom>
              <a:avLst/>
              <a:gdLst>
                <a:gd name="connsiteX0" fmla="*/ 1249 w 522076"/>
                <a:gd name="connsiteY0" fmla="*/ 98904 h 622870"/>
                <a:gd name="connsiteX1" fmla="*/ 172699 w 522076"/>
                <a:gd name="connsiteY1" fmla="*/ 225904 h 622870"/>
                <a:gd name="connsiteX2" fmla="*/ 169524 w 522076"/>
                <a:gd name="connsiteY2" fmla="*/ 349729 h 622870"/>
                <a:gd name="connsiteX3" fmla="*/ 217149 w 522076"/>
                <a:gd name="connsiteY3" fmla="*/ 273529 h 622870"/>
                <a:gd name="connsiteX4" fmla="*/ 223499 w 522076"/>
                <a:gd name="connsiteY4" fmla="*/ 425929 h 622870"/>
                <a:gd name="connsiteX5" fmla="*/ 261599 w 522076"/>
                <a:gd name="connsiteY5" fmla="*/ 489429 h 622870"/>
                <a:gd name="connsiteX6" fmla="*/ 261599 w 522076"/>
                <a:gd name="connsiteY6" fmla="*/ 425929 h 622870"/>
                <a:gd name="connsiteX7" fmla="*/ 286999 w 522076"/>
                <a:gd name="connsiteY7" fmla="*/ 622779 h 622870"/>
                <a:gd name="connsiteX8" fmla="*/ 245724 w 522076"/>
                <a:gd name="connsiteY8" fmla="*/ 448154 h 622870"/>
                <a:gd name="connsiteX9" fmla="*/ 236199 w 522076"/>
                <a:gd name="connsiteY9" fmla="*/ 210029 h 622870"/>
                <a:gd name="connsiteX10" fmla="*/ 280649 w 522076"/>
                <a:gd name="connsiteY10" fmla="*/ 92554 h 622870"/>
                <a:gd name="connsiteX11" fmla="*/ 233024 w 522076"/>
                <a:gd name="connsiteY11" fmla="*/ 152879 h 622870"/>
                <a:gd name="connsiteX12" fmla="*/ 331449 w 522076"/>
                <a:gd name="connsiteY12" fmla="*/ 57629 h 622870"/>
                <a:gd name="connsiteX13" fmla="*/ 521949 w 522076"/>
                <a:gd name="connsiteY13" fmla="*/ 479 h 622870"/>
                <a:gd name="connsiteX14" fmla="*/ 356849 w 522076"/>
                <a:gd name="connsiteY14" fmla="*/ 32229 h 622870"/>
                <a:gd name="connsiteX15" fmla="*/ 118724 w 522076"/>
                <a:gd name="connsiteY15" fmla="*/ 67154 h 622870"/>
                <a:gd name="connsiteX16" fmla="*/ 274299 w 522076"/>
                <a:gd name="connsiteY16" fmla="*/ 76679 h 622870"/>
                <a:gd name="connsiteX17" fmla="*/ 1249 w 522076"/>
                <a:gd name="connsiteY17" fmla="*/ 98904 h 62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76" h="622870">
                  <a:moveTo>
                    <a:pt x="1249" y="98904"/>
                  </a:moveTo>
                  <a:cubicBezTo>
                    <a:pt x="-15684" y="123775"/>
                    <a:pt x="144653" y="184100"/>
                    <a:pt x="172699" y="225904"/>
                  </a:cubicBezTo>
                  <a:cubicBezTo>
                    <a:pt x="200745" y="267708"/>
                    <a:pt x="162116" y="341792"/>
                    <a:pt x="169524" y="349729"/>
                  </a:cubicBezTo>
                  <a:cubicBezTo>
                    <a:pt x="176932" y="357667"/>
                    <a:pt x="208153" y="260829"/>
                    <a:pt x="217149" y="273529"/>
                  </a:cubicBezTo>
                  <a:cubicBezTo>
                    <a:pt x="226145" y="286229"/>
                    <a:pt x="216091" y="389946"/>
                    <a:pt x="223499" y="425929"/>
                  </a:cubicBezTo>
                  <a:cubicBezTo>
                    <a:pt x="230907" y="461912"/>
                    <a:pt x="255249" y="489429"/>
                    <a:pt x="261599" y="489429"/>
                  </a:cubicBezTo>
                  <a:cubicBezTo>
                    <a:pt x="267949" y="489429"/>
                    <a:pt x="257366" y="403704"/>
                    <a:pt x="261599" y="425929"/>
                  </a:cubicBezTo>
                  <a:cubicBezTo>
                    <a:pt x="265832" y="448154"/>
                    <a:pt x="289645" y="619075"/>
                    <a:pt x="286999" y="622779"/>
                  </a:cubicBezTo>
                  <a:cubicBezTo>
                    <a:pt x="284353" y="626483"/>
                    <a:pt x="254191" y="516946"/>
                    <a:pt x="245724" y="448154"/>
                  </a:cubicBezTo>
                  <a:cubicBezTo>
                    <a:pt x="237257" y="379362"/>
                    <a:pt x="230378" y="269296"/>
                    <a:pt x="236199" y="210029"/>
                  </a:cubicBezTo>
                  <a:cubicBezTo>
                    <a:pt x="242020" y="150762"/>
                    <a:pt x="281178" y="102079"/>
                    <a:pt x="280649" y="92554"/>
                  </a:cubicBezTo>
                  <a:cubicBezTo>
                    <a:pt x="280120" y="83029"/>
                    <a:pt x="224557" y="158700"/>
                    <a:pt x="233024" y="152879"/>
                  </a:cubicBezTo>
                  <a:cubicBezTo>
                    <a:pt x="241491" y="147058"/>
                    <a:pt x="283295" y="83029"/>
                    <a:pt x="331449" y="57629"/>
                  </a:cubicBezTo>
                  <a:cubicBezTo>
                    <a:pt x="379603" y="32229"/>
                    <a:pt x="517716" y="4712"/>
                    <a:pt x="521949" y="479"/>
                  </a:cubicBezTo>
                  <a:cubicBezTo>
                    <a:pt x="526182" y="-3754"/>
                    <a:pt x="424053" y="21116"/>
                    <a:pt x="356849" y="32229"/>
                  </a:cubicBezTo>
                  <a:cubicBezTo>
                    <a:pt x="289645" y="43341"/>
                    <a:pt x="132482" y="59746"/>
                    <a:pt x="118724" y="67154"/>
                  </a:cubicBezTo>
                  <a:cubicBezTo>
                    <a:pt x="104966" y="74562"/>
                    <a:pt x="292820" y="68742"/>
                    <a:pt x="274299" y="76679"/>
                  </a:cubicBezTo>
                  <a:cubicBezTo>
                    <a:pt x="255778" y="84616"/>
                    <a:pt x="18182" y="74033"/>
                    <a:pt x="1249" y="989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8" name="フリーフォーム 397">
              <a:extLst>
                <a:ext uri="{FF2B5EF4-FFF2-40B4-BE49-F238E27FC236}">
                  <a16:creationId xmlns:a16="http://schemas.microsoft.com/office/drawing/2014/main" id="{C9D3C71E-9038-0889-695F-CF63AC513591}"/>
                </a:ext>
              </a:extLst>
            </p:cNvPr>
            <p:cNvSpPr/>
            <p:nvPr/>
          </p:nvSpPr>
          <p:spPr>
            <a:xfrm>
              <a:off x="5337642" y="6723161"/>
              <a:ext cx="504373" cy="457025"/>
            </a:xfrm>
            <a:custGeom>
              <a:avLst/>
              <a:gdLst>
                <a:gd name="connsiteX0" fmla="*/ 21758 w 504373"/>
                <a:gd name="connsiteY0" fmla="*/ 14189 h 457025"/>
                <a:gd name="connsiteX1" fmla="*/ 320208 w 504373"/>
                <a:gd name="connsiteY1" fmla="*/ 344389 h 457025"/>
                <a:gd name="connsiteX2" fmla="*/ 310683 w 504373"/>
                <a:gd name="connsiteY2" fmla="*/ 309464 h 457025"/>
                <a:gd name="connsiteX3" fmla="*/ 418633 w 504373"/>
                <a:gd name="connsiteY3" fmla="*/ 420589 h 457025"/>
                <a:gd name="connsiteX4" fmla="*/ 504358 w 504373"/>
                <a:gd name="connsiteY4" fmla="*/ 455514 h 457025"/>
                <a:gd name="connsiteX5" fmla="*/ 412283 w 504373"/>
                <a:gd name="connsiteY5" fmla="*/ 379314 h 457025"/>
                <a:gd name="connsiteX6" fmla="*/ 196383 w 504373"/>
                <a:gd name="connsiteY6" fmla="*/ 195164 h 457025"/>
                <a:gd name="connsiteX7" fmla="*/ 40808 w 504373"/>
                <a:gd name="connsiteY7" fmla="*/ 71339 h 457025"/>
                <a:gd name="connsiteX8" fmla="*/ 21758 w 504373"/>
                <a:gd name="connsiteY8" fmla="*/ 14189 h 45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4373" h="457025">
                  <a:moveTo>
                    <a:pt x="21758" y="14189"/>
                  </a:moveTo>
                  <a:cubicBezTo>
                    <a:pt x="68325" y="59697"/>
                    <a:pt x="272054" y="295177"/>
                    <a:pt x="320208" y="344389"/>
                  </a:cubicBezTo>
                  <a:cubicBezTo>
                    <a:pt x="368362" y="393602"/>
                    <a:pt x="294279" y="296764"/>
                    <a:pt x="310683" y="309464"/>
                  </a:cubicBezTo>
                  <a:cubicBezTo>
                    <a:pt x="327087" y="322164"/>
                    <a:pt x="386354" y="396247"/>
                    <a:pt x="418633" y="420589"/>
                  </a:cubicBezTo>
                  <a:cubicBezTo>
                    <a:pt x="450912" y="444931"/>
                    <a:pt x="505416" y="462393"/>
                    <a:pt x="504358" y="455514"/>
                  </a:cubicBezTo>
                  <a:cubicBezTo>
                    <a:pt x="503300" y="448635"/>
                    <a:pt x="412283" y="379314"/>
                    <a:pt x="412283" y="379314"/>
                  </a:cubicBezTo>
                  <a:lnTo>
                    <a:pt x="196383" y="195164"/>
                  </a:lnTo>
                  <a:cubicBezTo>
                    <a:pt x="134471" y="143835"/>
                    <a:pt x="67796" y="97797"/>
                    <a:pt x="40808" y="71339"/>
                  </a:cubicBezTo>
                  <a:cubicBezTo>
                    <a:pt x="13820" y="44881"/>
                    <a:pt x="-24809" y="-31319"/>
                    <a:pt x="21758" y="141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9" name="フリーフォーム 398">
              <a:extLst>
                <a:ext uri="{FF2B5EF4-FFF2-40B4-BE49-F238E27FC236}">
                  <a16:creationId xmlns:a16="http://schemas.microsoft.com/office/drawing/2014/main" id="{6811CED0-D4EB-3795-6C91-56B5A5677494}"/>
                </a:ext>
              </a:extLst>
            </p:cNvPr>
            <p:cNvSpPr/>
            <p:nvPr/>
          </p:nvSpPr>
          <p:spPr>
            <a:xfrm>
              <a:off x="5186991" y="6654638"/>
              <a:ext cx="537724" cy="576027"/>
            </a:xfrm>
            <a:custGeom>
              <a:avLst/>
              <a:gdLst>
                <a:gd name="connsiteX0" fmla="*/ 7309 w 537724"/>
                <a:gd name="connsiteY0" fmla="*/ 9687 h 576027"/>
                <a:gd name="connsiteX1" fmla="*/ 175584 w 537724"/>
                <a:gd name="connsiteY1" fmla="*/ 228762 h 576027"/>
                <a:gd name="connsiteX2" fmla="*/ 264484 w 537724"/>
                <a:gd name="connsiteY2" fmla="*/ 333537 h 576027"/>
                <a:gd name="connsiteX3" fmla="*/ 245434 w 537724"/>
                <a:gd name="connsiteY3" fmla="*/ 298612 h 576027"/>
                <a:gd name="connsiteX4" fmla="*/ 359734 w 537724"/>
                <a:gd name="connsiteY4" fmla="*/ 390687 h 576027"/>
                <a:gd name="connsiteX5" fmla="*/ 537534 w 537724"/>
                <a:gd name="connsiteY5" fmla="*/ 574837 h 576027"/>
                <a:gd name="connsiteX6" fmla="*/ 391484 w 537724"/>
                <a:gd name="connsiteY6" fmla="*/ 457362 h 576027"/>
                <a:gd name="connsiteX7" fmla="*/ 267659 w 537724"/>
                <a:gd name="connsiteY7" fmla="*/ 216062 h 576027"/>
                <a:gd name="connsiteX8" fmla="*/ 96209 w 537724"/>
                <a:gd name="connsiteY8" fmla="*/ 38262 h 576027"/>
                <a:gd name="connsiteX9" fmla="*/ 324809 w 537724"/>
                <a:gd name="connsiteY9" fmla="*/ 317662 h 576027"/>
                <a:gd name="connsiteX10" fmla="*/ 169234 w 537724"/>
                <a:gd name="connsiteY10" fmla="*/ 212887 h 576027"/>
                <a:gd name="connsiteX11" fmla="*/ 42234 w 537724"/>
                <a:gd name="connsiteY11" fmla="*/ 54137 h 576027"/>
                <a:gd name="connsiteX12" fmla="*/ 7309 w 537724"/>
                <a:gd name="connsiteY12" fmla="*/ 9687 h 57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7724" h="576027">
                  <a:moveTo>
                    <a:pt x="7309" y="9687"/>
                  </a:moveTo>
                  <a:cubicBezTo>
                    <a:pt x="29534" y="38791"/>
                    <a:pt x="132722" y="174787"/>
                    <a:pt x="175584" y="228762"/>
                  </a:cubicBezTo>
                  <a:cubicBezTo>
                    <a:pt x="218446" y="282737"/>
                    <a:pt x="252842" y="321895"/>
                    <a:pt x="264484" y="333537"/>
                  </a:cubicBezTo>
                  <a:cubicBezTo>
                    <a:pt x="276126" y="345179"/>
                    <a:pt x="229559" y="289087"/>
                    <a:pt x="245434" y="298612"/>
                  </a:cubicBezTo>
                  <a:cubicBezTo>
                    <a:pt x="261309" y="308137"/>
                    <a:pt x="311051" y="344650"/>
                    <a:pt x="359734" y="390687"/>
                  </a:cubicBezTo>
                  <a:cubicBezTo>
                    <a:pt x="408417" y="436725"/>
                    <a:pt x="532242" y="563725"/>
                    <a:pt x="537534" y="574837"/>
                  </a:cubicBezTo>
                  <a:cubicBezTo>
                    <a:pt x="542826" y="585950"/>
                    <a:pt x="436463" y="517158"/>
                    <a:pt x="391484" y="457362"/>
                  </a:cubicBezTo>
                  <a:cubicBezTo>
                    <a:pt x="346505" y="397566"/>
                    <a:pt x="316871" y="285912"/>
                    <a:pt x="267659" y="216062"/>
                  </a:cubicBezTo>
                  <a:cubicBezTo>
                    <a:pt x="218447" y="146212"/>
                    <a:pt x="86684" y="21329"/>
                    <a:pt x="96209" y="38262"/>
                  </a:cubicBezTo>
                  <a:cubicBezTo>
                    <a:pt x="105734" y="55195"/>
                    <a:pt x="312638" y="288558"/>
                    <a:pt x="324809" y="317662"/>
                  </a:cubicBezTo>
                  <a:cubicBezTo>
                    <a:pt x="336980" y="346766"/>
                    <a:pt x="216330" y="256808"/>
                    <a:pt x="169234" y="212887"/>
                  </a:cubicBezTo>
                  <a:cubicBezTo>
                    <a:pt x="122138" y="168966"/>
                    <a:pt x="66046" y="84829"/>
                    <a:pt x="42234" y="54137"/>
                  </a:cubicBezTo>
                  <a:cubicBezTo>
                    <a:pt x="18422" y="23445"/>
                    <a:pt x="-14916" y="-19417"/>
                    <a:pt x="7309" y="9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0" name="フリーフォーム 399">
              <a:extLst>
                <a:ext uri="{FF2B5EF4-FFF2-40B4-BE49-F238E27FC236}">
                  <a16:creationId xmlns:a16="http://schemas.microsoft.com/office/drawing/2014/main" id="{0BA7528B-D9E0-0A76-2FAA-E8EC7EDC95ED}"/>
                </a:ext>
              </a:extLst>
            </p:cNvPr>
            <p:cNvSpPr/>
            <p:nvPr/>
          </p:nvSpPr>
          <p:spPr>
            <a:xfrm>
              <a:off x="4774339" y="6599691"/>
              <a:ext cx="498917" cy="477156"/>
            </a:xfrm>
            <a:custGeom>
              <a:avLst/>
              <a:gdLst>
                <a:gd name="connsiteX0" fmla="*/ 7211 w 498917"/>
                <a:gd name="connsiteY0" fmla="*/ 474209 h 477156"/>
                <a:gd name="connsiteX1" fmla="*/ 356461 w 498917"/>
                <a:gd name="connsiteY1" fmla="*/ 232909 h 477156"/>
                <a:gd name="connsiteX2" fmla="*/ 318361 w 498917"/>
                <a:gd name="connsiteY2" fmla="*/ 286884 h 477156"/>
                <a:gd name="connsiteX3" fmla="*/ 327886 w 498917"/>
                <a:gd name="connsiteY3" fmla="*/ 372609 h 477156"/>
                <a:gd name="connsiteX4" fmla="*/ 337411 w 498917"/>
                <a:gd name="connsiteY4" fmla="*/ 271009 h 477156"/>
                <a:gd name="connsiteX5" fmla="*/ 496161 w 498917"/>
                <a:gd name="connsiteY5" fmla="*/ 128134 h 477156"/>
                <a:gd name="connsiteX6" fmla="*/ 429486 w 498917"/>
                <a:gd name="connsiteY6" fmla="*/ 115434 h 477156"/>
                <a:gd name="connsiteX7" fmla="*/ 318361 w 498917"/>
                <a:gd name="connsiteY7" fmla="*/ 1134 h 477156"/>
                <a:gd name="connsiteX8" fmla="*/ 464411 w 498917"/>
                <a:gd name="connsiteY8" fmla="*/ 194809 h 477156"/>
                <a:gd name="connsiteX9" fmla="*/ 356461 w 498917"/>
                <a:gd name="connsiteY9" fmla="*/ 232909 h 477156"/>
                <a:gd name="connsiteX10" fmla="*/ 204061 w 498917"/>
                <a:gd name="connsiteY10" fmla="*/ 283709 h 477156"/>
                <a:gd name="connsiteX11" fmla="*/ 23086 w 498917"/>
                <a:gd name="connsiteY11" fmla="*/ 302759 h 477156"/>
                <a:gd name="connsiteX12" fmla="*/ 185011 w 498917"/>
                <a:gd name="connsiteY12" fmla="*/ 315459 h 477156"/>
                <a:gd name="connsiteX13" fmla="*/ 48486 w 498917"/>
                <a:gd name="connsiteY13" fmla="*/ 302759 h 477156"/>
                <a:gd name="connsiteX14" fmla="*/ 115161 w 498917"/>
                <a:gd name="connsiteY14" fmla="*/ 363084 h 477156"/>
                <a:gd name="connsiteX15" fmla="*/ 7211 w 498917"/>
                <a:gd name="connsiteY15" fmla="*/ 474209 h 47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8917" h="477156">
                  <a:moveTo>
                    <a:pt x="7211" y="474209"/>
                  </a:moveTo>
                  <a:cubicBezTo>
                    <a:pt x="47427" y="452513"/>
                    <a:pt x="304603" y="264130"/>
                    <a:pt x="356461" y="232909"/>
                  </a:cubicBezTo>
                  <a:cubicBezTo>
                    <a:pt x="408319" y="201688"/>
                    <a:pt x="323124" y="263601"/>
                    <a:pt x="318361" y="286884"/>
                  </a:cubicBezTo>
                  <a:cubicBezTo>
                    <a:pt x="313599" y="310167"/>
                    <a:pt x="324711" y="375255"/>
                    <a:pt x="327886" y="372609"/>
                  </a:cubicBezTo>
                  <a:cubicBezTo>
                    <a:pt x="331061" y="369963"/>
                    <a:pt x="309365" y="311755"/>
                    <a:pt x="337411" y="271009"/>
                  </a:cubicBezTo>
                  <a:cubicBezTo>
                    <a:pt x="365457" y="230263"/>
                    <a:pt x="480815" y="154063"/>
                    <a:pt x="496161" y="128134"/>
                  </a:cubicBezTo>
                  <a:cubicBezTo>
                    <a:pt x="511507" y="102205"/>
                    <a:pt x="459119" y="136601"/>
                    <a:pt x="429486" y="115434"/>
                  </a:cubicBezTo>
                  <a:cubicBezTo>
                    <a:pt x="399853" y="94267"/>
                    <a:pt x="312540" y="-12095"/>
                    <a:pt x="318361" y="1134"/>
                  </a:cubicBezTo>
                  <a:cubicBezTo>
                    <a:pt x="324182" y="14363"/>
                    <a:pt x="458061" y="156180"/>
                    <a:pt x="464411" y="194809"/>
                  </a:cubicBezTo>
                  <a:cubicBezTo>
                    <a:pt x="470761" y="233438"/>
                    <a:pt x="356461" y="232909"/>
                    <a:pt x="356461" y="232909"/>
                  </a:cubicBezTo>
                  <a:cubicBezTo>
                    <a:pt x="313069" y="247726"/>
                    <a:pt x="259623" y="272067"/>
                    <a:pt x="204061" y="283709"/>
                  </a:cubicBezTo>
                  <a:cubicBezTo>
                    <a:pt x="148499" y="295351"/>
                    <a:pt x="26261" y="297467"/>
                    <a:pt x="23086" y="302759"/>
                  </a:cubicBezTo>
                  <a:cubicBezTo>
                    <a:pt x="19911" y="308051"/>
                    <a:pt x="180778" y="315459"/>
                    <a:pt x="185011" y="315459"/>
                  </a:cubicBezTo>
                  <a:cubicBezTo>
                    <a:pt x="189244" y="315459"/>
                    <a:pt x="60128" y="294821"/>
                    <a:pt x="48486" y="302759"/>
                  </a:cubicBezTo>
                  <a:cubicBezTo>
                    <a:pt x="36844" y="310696"/>
                    <a:pt x="122569" y="334509"/>
                    <a:pt x="115161" y="363084"/>
                  </a:cubicBezTo>
                  <a:cubicBezTo>
                    <a:pt x="107753" y="391659"/>
                    <a:pt x="-33005" y="495905"/>
                    <a:pt x="7211" y="474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1" name="フリーフォーム 400">
              <a:extLst>
                <a:ext uri="{FF2B5EF4-FFF2-40B4-BE49-F238E27FC236}">
                  <a16:creationId xmlns:a16="http://schemas.microsoft.com/office/drawing/2014/main" id="{77C3434B-AF5C-D0BD-2DED-466622220F9D}"/>
                </a:ext>
              </a:extLst>
            </p:cNvPr>
            <p:cNvSpPr/>
            <p:nvPr/>
          </p:nvSpPr>
          <p:spPr>
            <a:xfrm>
              <a:off x="4645871" y="6972445"/>
              <a:ext cx="1265240" cy="320534"/>
            </a:xfrm>
            <a:custGeom>
              <a:avLst/>
              <a:gdLst>
                <a:gd name="connsiteX0" fmla="*/ 18204 w 1265240"/>
                <a:gd name="connsiteY0" fmla="*/ 187180 h 320534"/>
                <a:gd name="connsiteX1" fmla="*/ 748454 w 1265240"/>
                <a:gd name="connsiteY1" fmla="*/ 212580 h 320534"/>
                <a:gd name="connsiteX2" fmla="*/ 719879 w 1265240"/>
                <a:gd name="connsiteY2" fmla="*/ 196705 h 320534"/>
                <a:gd name="connsiteX3" fmla="*/ 951654 w 1265240"/>
                <a:gd name="connsiteY3" fmla="*/ 257030 h 320534"/>
                <a:gd name="connsiteX4" fmla="*/ 916729 w 1265240"/>
                <a:gd name="connsiteY4" fmla="*/ 218930 h 320534"/>
                <a:gd name="connsiteX5" fmla="*/ 1100879 w 1265240"/>
                <a:gd name="connsiteY5" fmla="*/ 250680 h 320534"/>
                <a:gd name="connsiteX6" fmla="*/ 964354 w 1265240"/>
                <a:gd name="connsiteY6" fmla="*/ 139555 h 320534"/>
                <a:gd name="connsiteX7" fmla="*/ 1148504 w 1265240"/>
                <a:gd name="connsiteY7" fmla="*/ 247505 h 320534"/>
                <a:gd name="connsiteX8" fmla="*/ 1262804 w 1265240"/>
                <a:gd name="connsiteY8" fmla="*/ 320530 h 320534"/>
                <a:gd name="connsiteX9" fmla="*/ 1221529 w 1265240"/>
                <a:gd name="connsiteY9" fmla="*/ 244330 h 320534"/>
                <a:gd name="connsiteX10" fmla="*/ 1161204 w 1265240"/>
                <a:gd name="connsiteY10" fmla="*/ 117330 h 320534"/>
                <a:gd name="connsiteX11" fmla="*/ 1123104 w 1265240"/>
                <a:gd name="connsiteY11" fmla="*/ 3030 h 320534"/>
                <a:gd name="connsiteX12" fmla="*/ 1212004 w 1265240"/>
                <a:gd name="connsiteY12" fmla="*/ 244330 h 320534"/>
                <a:gd name="connsiteX13" fmla="*/ 958004 w 1265240"/>
                <a:gd name="connsiteY13" fmla="*/ 212580 h 320534"/>
                <a:gd name="connsiteX14" fmla="*/ 742104 w 1265240"/>
                <a:gd name="connsiteY14" fmla="*/ 174480 h 320534"/>
                <a:gd name="connsiteX15" fmla="*/ 262679 w 1265240"/>
                <a:gd name="connsiteY15" fmla="*/ 212580 h 320534"/>
                <a:gd name="connsiteX16" fmla="*/ 18204 w 1265240"/>
                <a:gd name="connsiteY16" fmla="*/ 187180 h 32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5240" h="320534">
                  <a:moveTo>
                    <a:pt x="18204" y="187180"/>
                  </a:moveTo>
                  <a:cubicBezTo>
                    <a:pt x="99166" y="187180"/>
                    <a:pt x="631508" y="210993"/>
                    <a:pt x="748454" y="212580"/>
                  </a:cubicBezTo>
                  <a:cubicBezTo>
                    <a:pt x="865400" y="214167"/>
                    <a:pt x="686012" y="189297"/>
                    <a:pt x="719879" y="196705"/>
                  </a:cubicBezTo>
                  <a:cubicBezTo>
                    <a:pt x="753746" y="204113"/>
                    <a:pt x="918846" y="253326"/>
                    <a:pt x="951654" y="257030"/>
                  </a:cubicBezTo>
                  <a:cubicBezTo>
                    <a:pt x="984462" y="260734"/>
                    <a:pt x="891858" y="219988"/>
                    <a:pt x="916729" y="218930"/>
                  </a:cubicBezTo>
                  <a:cubicBezTo>
                    <a:pt x="941600" y="217872"/>
                    <a:pt x="1092942" y="263909"/>
                    <a:pt x="1100879" y="250680"/>
                  </a:cubicBezTo>
                  <a:cubicBezTo>
                    <a:pt x="1108816" y="237451"/>
                    <a:pt x="956417" y="140084"/>
                    <a:pt x="964354" y="139555"/>
                  </a:cubicBezTo>
                  <a:cubicBezTo>
                    <a:pt x="972292" y="139026"/>
                    <a:pt x="1098762" y="217343"/>
                    <a:pt x="1148504" y="247505"/>
                  </a:cubicBezTo>
                  <a:cubicBezTo>
                    <a:pt x="1198246" y="277668"/>
                    <a:pt x="1250633" y="321059"/>
                    <a:pt x="1262804" y="320530"/>
                  </a:cubicBezTo>
                  <a:cubicBezTo>
                    <a:pt x="1274975" y="320001"/>
                    <a:pt x="1238462" y="278197"/>
                    <a:pt x="1221529" y="244330"/>
                  </a:cubicBezTo>
                  <a:cubicBezTo>
                    <a:pt x="1204596" y="210463"/>
                    <a:pt x="1177608" y="157547"/>
                    <a:pt x="1161204" y="117330"/>
                  </a:cubicBezTo>
                  <a:cubicBezTo>
                    <a:pt x="1144800" y="77113"/>
                    <a:pt x="1114637" y="-18137"/>
                    <a:pt x="1123104" y="3030"/>
                  </a:cubicBezTo>
                  <a:cubicBezTo>
                    <a:pt x="1131571" y="24197"/>
                    <a:pt x="1239521" y="209405"/>
                    <a:pt x="1212004" y="244330"/>
                  </a:cubicBezTo>
                  <a:cubicBezTo>
                    <a:pt x="1184487" y="279255"/>
                    <a:pt x="1036321" y="224222"/>
                    <a:pt x="958004" y="212580"/>
                  </a:cubicBezTo>
                  <a:cubicBezTo>
                    <a:pt x="879687" y="200938"/>
                    <a:pt x="857991" y="174480"/>
                    <a:pt x="742104" y="174480"/>
                  </a:cubicBezTo>
                  <a:cubicBezTo>
                    <a:pt x="626217" y="174480"/>
                    <a:pt x="379625" y="210463"/>
                    <a:pt x="262679" y="212580"/>
                  </a:cubicBezTo>
                  <a:cubicBezTo>
                    <a:pt x="145733" y="214697"/>
                    <a:pt x="-62758" y="187180"/>
                    <a:pt x="18204" y="187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 401">
              <a:extLst>
                <a:ext uri="{FF2B5EF4-FFF2-40B4-BE49-F238E27FC236}">
                  <a16:creationId xmlns:a16="http://schemas.microsoft.com/office/drawing/2014/main" id="{8C38B4B2-CDAC-A926-5FB8-1A1CDAF3D8DF}"/>
                </a:ext>
              </a:extLst>
            </p:cNvPr>
            <p:cNvSpPr/>
            <p:nvPr/>
          </p:nvSpPr>
          <p:spPr>
            <a:xfrm>
              <a:off x="4721687" y="6613489"/>
              <a:ext cx="361997" cy="520765"/>
            </a:xfrm>
            <a:custGeom>
              <a:avLst/>
              <a:gdLst>
                <a:gd name="connsiteX0" fmla="*/ 361488 w 361997"/>
                <a:gd name="connsiteY0" fmla="*/ 36 h 520765"/>
                <a:gd name="connsiteX1" fmla="*/ 139238 w 361997"/>
                <a:gd name="connsiteY1" fmla="*/ 79411 h 520765"/>
                <a:gd name="connsiteX2" fmla="*/ 2713 w 361997"/>
                <a:gd name="connsiteY2" fmla="*/ 184186 h 520765"/>
                <a:gd name="connsiteX3" fmla="*/ 47163 w 361997"/>
                <a:gd name="connsiteY3" fmla="*/ 130211 h 520765"/>
                <a:gd name="connsiteX4" fmla="*/ 34463 w 361997"/>
                <a:gd name="connsiteY4" fmla="*/ 231811 h 520765"/>
                <a:gd name="connsiteX5" fmla="*/ 18588 w 361997"/>
                <a:gd name="connsiteY5" fmla="*/ 361986 h 520765"/>
                <a:gd name="connsiteX6" fmla="*/ 28113 w 361997"/>
                <a:gd name="connsiteY6" fmla="*/ 520736 h 520765"/>
                <a:gd name="connsiteX7" fmla="*/ 24938 w 361997"/>
                <a:gd name="connsiteY7" fmla="*/ 349286 h 520765"/>
                <a:gd name="connsiteX8" fmla="*/ 28113 w 361997"/>
                <a:gd name="connsiteY8" fmla="*/ 130211 h 520765"/>
                <a:gd name="connsiteX9" fmla="*/ 129713 w 361997"/>
                <a:gd name="connsiteY9" fmla="*/ 54011 h 520765"/>
                <a:gd name="connsiteX10" fmla="*/ 72563 w 361997"/>
                <a:gd name="connsiteY10" fmla="*/ 88936 h 520765"/>
                <a:gd name="connsiteX11" fmla="*/ 361488 w 361997"/>
                <a:gd name="connsiteY11" fmla="*/ 36 h 52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1997" h="520765">
                  <a:moveTo>
                    <a:pt x="361488" y="36"/>
                  </a:moveTo>
                  <a:cubicBezTo>
                    <a:pt x="372600" y="-1551"/>
                    <a:pt x="199034" y="48719"/>
                    <a:pt x="139238" y="79411"/>
                  </a:cubicBezTo>
                  <a:cubicBezTo>
                    <a:pt x="79442" y="110103"/>
                    <a:pt x="18059" y="175719"/>
                    <a:pt x="2713" y="184186"/>
                  </a:cubicBezTo>
                  <a:cubicBezTo>
                    <a:pt x="-12633" y="192653"/>
                    <a:pt x="41871" y="122274"/>
                    <a:pt x="47163" y="130211"/>
                  </a:cubicBezTo>
                  <a:cubicBezTo>
                    <a:pt x="52455" y="138148"/>
                    <a:pt x="39225" y="193182"/>
                    <a:pt x="34463" y="231811"/>
                  </a:cubicBezTo>
                  <a:cubicBezTo>
                    <a:pt x="29701" y="270440"/>
                    <a:pt x="19646" y="313832"/>
                    <a:pt x="18588" y="361986"/>
                  </a:cubicBezTo>
                  <a:cubicBezTo>
                    <a:pt x="17530" y="410140"/>
                    <a:pt x="27055" y="522853"/>
                    <a:pt x="28113" y="520736"/>
                  </a:cubicBezTo>
                  <a:cubicBezTo>
                    <a:pt x="29171" y="518619"/>
                    <a:pt x="24938" y="414373"/>
                    <a:pt x="24938" y="349286"/>
                  </a:cubicBezTo>
                  <a:cubicBezTo>
                    <a:pt x="24938" y="284199"/>
                    <a:pt x="10651" y="179423"/>
                    <a:pt x="28113" y="130211"/>
                  </a:cubicBezTo>
                  <a:cubicBezTo>
                    <a:pt x="45575" y="80999"/>
                    <a:pt x="122305" y="60890"/>
                    <a:pt x="129713" y="54011"/>
                  </a:cubicBezTo>
                  <a:cubicBezTo>
                    <a:pt x="137121" y="47132"/>
                    <a:pt x="38696" y="95815"/>
                    <a:pt x="72563" y="88936"/>
                  </a:cubicBezTo>
                  <a:cubicBezTo>
                    <a:pt x="106430" y="82057"/>
                    <a:pt x="350376" y="1623"/>
                    <a:pt x="361488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3" name="フリーフォーム 402">
              <a:extLst>
                <a:ext uri="{FF2B5EF4-FFF2-40B4-BE49-F238E27FC236}">
                  <a16:creationId xmlns:a16="http://schemas.microsoft.com/office/drawing/2014/main" id="{4001DFD9-98A0-48AE-BB15-D112D30138BC}"/>
                </a:ext>
              </a:extLst>
            </p:cNvPr>
            <p:cNvSpPr/>
            <p:nvPr/>
          </p:nvSpPr>
          <p:spPr>
            <a:xfrm>
              <a:off x="2771553" y="7200287"/>
              <a:ext cx="1975310" cy="476866"/>
            </a:xfrm>
            <a:custGeom>
              <a:avLst/>
              <a:gdLst>
                <a:gd name="connsiteX0" fmla="*/ 1679797 w 1975310"/>
                <a:gd name="connsiteY0" fmla="*/ 3788 h 476866"/>
                <a:gd name="connsiteX1" fmla="*/ 1975072 w 1975310"/>
                <a:gd name="connsiteY1" fmla="*/ 6963 h 476866"/>
                <a:gd name="connsiteX2" fmla="*/ 1724247 w 1975310"/>
                <a:gd name="connsiteY2" fmla="*/ 38713 h 476866"/>
                <a:gd name="connsiteX3" fmla="*/ 1428972 w 1975310"/>
                <a:gd name="connsiteY3" fmla="*/ 67288 h 476866"/>
                <a:gd name="connsiteX4" fmla="*/ 1454372 w 1975310"/>
                <a:gd name="connsiteY4" fmla="*/ 70463 h 476866"/>
                <a:gd name="connsiteX5" fmla="*/ 1200372 w 1975310"/>
                <a:gd name="connsiteY5" fmla="*/ 175238 h 476866"/>
                <a:gd name="connsiteX6" fmla="*/ 806672 w 1975310"/>
                <a:gd name="connsiteY6" fmla="*/ 254613 h 476866"/>
                <a:gd name="connsiteX7" fmla="*/ 993997 w 1975310"/>
                <a:gd name="connsiteY7" fmla="*/ 210163 h 476866"/>
                <a:gd name="connsiteX8" fmla="*/ 505047 w 1975310"/>
                <a:gd name="connsiteY8" fmla="*/ 375263 h 476866"/>
                <a:gd name="connsiteX9" fmla="*/ 222 w 1975310"/>
                <a:gd name="connsiteY9" fmla="*/ 476863 h 476866"/>
                <a:gd name="connsiteX10" fmla="*/ 454247 w 1975310"/>
                <a:gd name="connsiteY10" fmla="*/ 372088 h 476866"/>
                <a:gd name="connsiteX11" fmla="*/ 1365472 w 1975310"/>
                <a:gd name="connsiteY11" fmla="*/ 89513 h 476866"/>
                <a:gd name="connsiteX12" fmla="*/ 1584547 w 1975310"/>
                <a:gd name="connsiteY12" fmla="*/ 51413 h 476866"/>
                <a:gd name="connsiteX13" fmla="*/ 1679797 w 1975310"/>
                <a:gd name="connsiteY13" fmla="*/ 3788 h 47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5310" h="476866">
                  <a:moveTo>
                    <a:pt x="1679797" y="3788"/>
                  </a:moveTo>
                  <a:cubicBezTo>
                    <a:pt x="1744884" y="-3620"/>
                    <a:pt x="1967664" y="1142"/>
                    <a:pt x="1975072" y="6963"/>
                  </a:cubicBezTo>
                  <a:cubicBezTo>
                    <a:pt x="1982480" y="12784"/>
                    <a:pt x="1815264" y="28659"/>
                    <a:pt x="1724247" y="38713"/>
                  </a:cubicBezTo>
                  <a:cubicBezTo>
                    <a:pt x="1633230" y="48767"/>
                    <a:pt x="1473951" y="61996"/>
                    <a:pt x="1428972" y="67288"/>
                  </a:cubicBezTo>
                  <a:cubicBezTo>
                    <a:pt x="1383993" y="72580"/>
                    <a:pt x="1492472" y="52471"/>
                    <a:pt x="1454372" y="70463"/>
                  </a:cubicBezTo>
                  <a:cubicBezTo>
                    <a:pt x="1416272" y="88455"/>
                    <a:pt x="1308322" y="144546"/>
                    <a:pt x="1200372" y="175238"/>
                  </a:cubicBezTo>
                  <a:cubicBezTo>
                    <a:pt x="1092422" y="205930"/>
                    <a:pt x="841068" y="248792"/>
                    <a:pt x="806672" y="254613"/>
                  </a:cubicBezTo>
                  <a:cubicBezTo>
                    <a:pt x="772276" y="260434"/>
                    <a:pt x="1044268" y="190055"/>
                    <a:pt x="993997" y="210163"/>
                  </a:cubicBezTo>
                  <a:cubicBezTo>
                    <a:pt x="943726" y="230271"/>
                    <a:pt x="670676" y="330813"/>
                    <a:pt x="505047" y="375263"/>
                  </a:cubicBezTo>
                  <a:cubicBezTo>
                    <a:pt x="339418" y="419713"/>
                    <a:pt x="8689" y="477392"/>
                    <a:pt x="222" y="476863"/>
                  </a:cubicBezTo>
                  <a:cubicBezTo>
                    <a:pt x="-8245" y="476334"/>
                    <a:pt x="226705" y="436646"/>
                    <a:pt x="454247" y="372088"/>
                  </a:cubicBezTo>
                  <a:cubicBezTo>
                    <a:pt x="681789" y="307530"/>
                    <a:pt x="1177089" y="142959"/>
                    <a:pt x="1365472" y="89513"/>
                  </a:cubicBezTo>
                  <a:cubicBezTo>
                    <a:pt x="1553855" y="36067"/>
                    <a:pt x="1528455" y="59350"/>
                    <a:pt x="1584547" y="51413"/>
                  </a:cubicBezTo>
                  <a:cubicBezTo>
                    <a:pt x="1640639" y="43476"/>
                    <a:pt x="1614710" y="11196"/>
                    <a:pt x="1679797" y="37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4" name="フリーフォーム 403">
              <a:extLst>
                <a:ext uri="{FF2B5EF4-FFF2-40B4-BE49-F238E27FC236}">
                  <a16:creationId xmlns:a16="http://schemas.microsoft.com/office/drawing/2014/main" id="{DB8F89A8-28D8-A723-4FD9-75D0DAC88919}"/>
                </a:ext>
              </a:extLst>
            </p:cNvPr>
            <p:cNvSpPr/>
            <p:nvPr/>
          </p:nvSpPr>
          <p:spPr>
            <a:xfrm>
              <a:off x="4068487" y="7260791"/>
              <a:ext cx="700478" cy="124662"/>
            </a:xfrm>
            <a:custGeom>
              <a:avLst/>
              <a:gdLst>
                <a:gd name="connsiteX0" fmla="*/ 700363 w 700478"/>
                <a:gd name="connsiteY0" fmla="*/ 60759 h 124662"/>
                <a:gd name="connsiteX1" fmla="*/ 405088 w 700478"/>
                <a:gd name="connsiteY1" fmla="*/ 32184 h 124662"/>
                <a:gd name="connsiteX2" fmla="*/ 192363 w 700478"/>
                <a:gd name="connsiteY2" fmla="*/ 29009 h 124662"/>
                <a:gd name="connsiteX3" fmla="*/ 1863 w 700478"/>
                <a:gd name="connsiteY3" fmla="*/ 124259 h 124662"/>
                <a:gd name="connsiteX4" fmla="*/ 109813 w 700478"/>
                <a:gd name="connsiteY4" fmla="*/ 60759 h 124662"/>
                <a:gd name="connsiteX5" fmla="*/ 341588 w 700478"/>
                <a:gd name="connsiteY5" fmla="*/ 434 h 124662"/>
                <a:gd name="connsiteX6" fmla="*/ 519388 w 700478"/>
                <a:gd name="connsiteY6" fmla="*/ 32184 h 124662"/>
                <a:gd name="connsiteX7" fmla="*/ 370163 w 700478"/>
                <a:gd name="connsiteY7" fmla="*/ 3609 h 124662"/>
                <a:gd name="connsiteX8" fmla="*/ 700363 w 700478"/>
                <a:gd name="connsiteY8" fmla="*/ 60759 h 12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0478" h="124662">
                  <a:moveTo>
                    <a:pt x="700363" y="60759"/>
                  </a:moveTo>
                  <a:cubicBezTo>
                    <a:pt x="706184" y="65521"/>
                    <a:pt x="489755" y="37476"/>
                    <a:pt x="405088" y="32184"/>
                  </a:cubicBezTo>
                  <a:cubicBezTo>
                    <a:pt x="320421" y="26892"/>
                    <a:pt x="259567" y="13663"/>
                    <a:pt x="192363" y="29009"/>
                  </a:cubicBezTo>
                  <a:cubicBezTo>
                    <a:pt x="125159" y="44355"/>
                    <a:pt x="15621" y="118967"/>
                    <a:pt x="1863" y="124259"/>
                  </a:cubicBezTo>
                  <a:cubicBezTo>
                    <a:pt x="-11895" y="129551"/>
                    <a:pt x="53192" y="81396"/>
                    <a:pt x="109813" y="60759"/>
                  </a:cubicBezTo>
                  <a:cubicBezTo>
                    <a:pt x="166434" y="40122"/>
                    <a:pt x="273326" y="5196"/>
                    <a:pt x="341588" y="434"/>
                  </a:cubicBezTo>
                  <a:cubicBezTo>
                    <a:pt x="409850" y="-4328"/>
                    <a:pt x="514625" y="31655"/>
                    <a:pt x="519388" y="32184"/>
                  </a:cubicBezTo>
                  <a:cubicBezTo>
                    <a:pt x="524150" y="32713"/>
                    <a:pt x="345821" y="-95"/>
                    <a:pt x="370163" y="3609"/>
                  </a:cubicBezTo>
                  <a:cubicBezTo>
                    <a:pt x="394505" y="7313"/>
                    <a:pt x="694542" y="55997"/>
                    <a:pt x="700363" y="60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 404">
              <a:extLst>
                <a:ext uri="{FF2B5EF4-FFF2-40B4-BE49-F238E27FC236}">
                  <a16:creationId xmlns:a16="http://schemas.microsoft.com/office/drawing/2014/main" id="{2F7BC4A3-C882-A49E-57C7-EDD5360747FC}"/>
                </a:ext>
              </a:extLst>
            </p:cNvPr>
            <p:cNvSpPr/>
            <p:nvPr/>
          </p:nvSpPr>
          <p:spPr>
            <a:xfrm>
              <a:off x="4695574" y="6788215"/>
              <a:ext cx="775284" cy="400344"/>
            </a:xfrm>
            <a:custGeom>
              <a:avLst/>
              <a:gdLst>
                <a:gd name="connsiteX0" fmla="*/ 768601 w 775284"/>
                <a:gd name="connsiteY0" fmla="*/ 3110 h 400344"/>
                <a:gd name="connsiteX1" fmla="*/ 473326 w 775284"/>
                <a:gd name="connsiteY1" fmla="*/ 187260 h 400344"/>
                <a:gd name="connsiteX2" fmla="*/ 552701 w 775284"/>
                <a:gd name="connsiteY2" fmla="*/ 133285 h 400344"/>
                <a:gd name="connsiteX3" fmla="*/ 486026 w 775284"/>
                <a:gd name="connsiteY3" fmla="*/ 53910 h 400344"/>
                <a:gd name="connsiteX4" fmla="*/ 520951 w 775284"/>
                <a:gd name="connsiteY4" fmla="*/ 145985 h 400344"/>
                <a:gd name="connsiteX5" fmla="*/ 460626 w 775284"/>
                <a:gd name="connsiteY5" fmla="*/ 171385 h 400344"/>
                <a:gd name="connsiteX6" fmla="*/ 352676 w 775284"/>
                <a:gd name="connsiteY6" fmla="*/ 136460 h 400344"/>
                <a:gd name="connsiteX7" fmla="*/ 419351 w 775284"/>
                <a:gd name="connsiteY7" fmla="*/ 177735 h 400344"/>
                <a:gd name="connsiteX8" fmla="*/ 381251 w 775284"/>
                <a:gd name="connsiteY8" fmla="*/ 215835 h 400344"/>
                <a:gd name="connsiteX9" fmla="*/ 212976 w 775284"/>
                <a:gd name="connsiteY9" fmla="*/ 247585 h 400344"/>
                <a:gd name="connsiteX10" fmla="*/ 111376 w 775284"/>
                <a:gd name="connsiteY10" fmla="*/ 285685 h 400344"/>
                <a:gd name="connsiteX11" fmla="*/ 216151 w 775284"/>
                <a:gd name="connsiteY11" fmla="*/ 244410 h 400344"/>
                <a:gd name="connsiteX12" fmla="*/ 251 w 775284"/>
                <a:gd name="connsiteY12" fmla="*/ 399985 h 400344"/>
                <a:gd name="connsiteX13" fmla="*/ 181226 w 775284"/>
                <a:gd name="connsiteY13" fmla="*/ 282510 h 400344"/>
                <a:gd name="connsiteX14" fmla="*/ 543176 w 775284"/>
                <a:gd name="connsiteY14" fmla="*/ 133285 h 400344"/>
                <a:gd name="connsiteX15" fmla="*/ 670176 w 775284"/>
                <a:gd name="connsiteY15" fmla="*/ 72960 h 400344"/>
                <a:gd name="connsiteX16" fmla="*/ 768601 w 775284"/>
                <a:gd name="connsiteY16" fmla="*/ 3110 h 40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5284" h="400344">
                  <a:moveTo>
                    <a:pt x="768601" y="3110"/>
                  </a:moveTo>
                  <a:cubicBezTo>
                    <a:pt x="735793" y="22160"/>
                    <a:pt x="509309" y="165564"/>
                    <a:pt x="473326" y="187260"/>
                  </a:cubicBezTo>
                  <a:cubicBezTo>
                    <a:pt x="437343" y="208956"/>
                    <a:pt x="550584" y="155510"/>
                    <a:pt x="552701" y="133285"/>
                  </a:cubicBezTo>
                  <a:cubicBezTo>
                    <a:pt x="554818" y="111060"/>
                    <a:pt x="491318" y="51793"/>
                    <a:pt x="486026" y="53910"/>
                  </a:cubicBezTo>
                  <a:cubicBezTo>
                    <a:pt x="480734" y="56027"/>
                    <a:pt x="525184" y="126406"/>
                    <a:pt x="520951" y="145985"/>
                  </a:cubicBezTo>
                  <a:cubicBezTo>
                    <a:pt x="516718" y="165564"/>
                    <a:pt x="488672" y="172972"/>
                    <a:pt x="460626" y="171385"/>
                  </a:cubicBezTo>
                  <a:cubicBezTo>
                    <a:pt x="432580" y="169798"/>
                    <a:pt x="359555" y="135402"/>
                    <a:pt x="352676" y="136460"/>
                  </a:cubicBezTo>
                  <a:cubicBezTo>
                    <a:pt x="345797" y="137518"/>
                    <a:pt x="414589" y="164506"/>
                    <a:pt x="419351" y="177735"/>
                  </a:cubicBezTo>
                  <a:cubicBezTo>
                    <a:pt x="424113" y="190964"/>
                    <a:pt x="415647" y="204193"/>
                    <a:pt x="381251" y="215835"/>
                  </a:cubicBezTo>
                  <a:cubicBezTo>
                    <a:pt x="346855" y="227477"/>
                    <a:pt x="257955" y="235943"/>
                    <a:pt x="212976" y="247585"/>
                  </a:cubicBezTo>
                  <a:cubicBezTo>
                    <a:pt x="167997" y="259227"/>
                    <a:pt x="110847" y="286214"/>
                    <a:pt x="111376" y="285685"/>
                  </a:cubicBezTo>
                  <a:cubicBezTo>
                    <a:pt x="111905" y="285156"/>
                    <a:pt x="234672" y="225360"/>
                    <a:pt x="216151" y="244410"/>
                  </a:cubicBezTo>
                  <a:cubicBezTo>
                    <a:pt x="197630" y="263460"/>
                    <a:pt x="6072" y="393635"/>
                    <a:pt x="251" y="399985"/>
                  </a:cubicBezTo>
                  <a:cubicBezTo>
                    <a:pt x="-5570" y="406335"/>
                    <a:pt x="90739" y="326960"/>
                    <a:pt x="181226" y="282510"/>
                  </a:cubicBezTo>
                  <a:cubicBezTo>
                    <a:pt x="271713" y="238060"/>
                    <a:pt x="461684" y="168210"/>
                    <a:pt x="543176" y="133285"/>
                  </a:cubicBezTo>
                  <a:cubicBezTo>
                    <a:pt x="624668" y="98360"/>
                    <a:pt x="635780" y="87777"/>
                    <a:pt x="670176" y="72960"/>
                  </a:cubicBezTo>
                  <a:cubicBezTo>
                    <a:pt x="704572" y="58143"/>
                    <a:pt x="801409" y="-15940"/>
                    <a:pt x="768601" y="3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 405">
              <a:extLst>
                <a:ext uri="{FF2B5EF4-FFF2-40B4-BE49-F238E27FC236}">
                  <a16:creationId xmlns:a16="http://schemas.microsoft.com/office/drawing/2014/main" id="{D6346DF7-FD08-57F2-9248-56BB6962F49C}"/>
                </a:ext>
              </a:extLst>
            </p:cNvPr>
            <p:cNvSpPr/>
            <p:nvPr/>
          </p:nvSpPr>
          <p:spPr>
            <a:xfrm>
              <a:off x="4558464" y="8070779"/>
              <a:ext cx="1750797" cy="607114"/>
            </a:xfrm>
            <a:custGeom>
              <a:avLst/>
              <a:gdLst>
                <a:gd name="connsiteX0" fmla="*/ 1750261 w 1750797"/>
                <a:gd name="connsiteY0" fmla="*/ 71 h 607114"/>
                <a:gd name="connsiteX1" fmla="*/ 1112086 w 1750797"/>
                <a:gd name="connsiteY1" fmla="*/ 282646 h 607114"/>
                <a:gd name="connsiteX2" fmla="*/ 836 w 1750797"/>
                <a:gd name="connsiteY2" fmla="*/ 606496 h 607114"/>
                <a:gd name="connsiteX3" fmla="*/ 1299411 w 1750797"/>
                <a:gd name="connsiteY3" fmla="*/ 196921 h 607114"/>
                <a:gd name="connsiteX4" fmla="*/ 1013661 w 1750797"/>
                <a:gd name="connsiteY4" fmla="*/ 308046 h 607114"/>
                <a:gd name="connsiteX5" fmla="*/ 1750261 w 1750797"/>
                <a:gd name="connsiteY5" fmla="*/ 71 h 60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0797" h="607114">
                  <a:moveTo>
                    <a:pt x="1750261" y="71"/>
                  </a:moveTo>
                  <a:cubicBezTo>
                    <a:pt x="1766665" y="-4162"/>
                    <a:pt x="1403657" y="181575"/>
                    <a:pt x="1112086" y="282646"/>
                  </a:cubicBezTo>
                  <a:cubicBezTo>
                    <a:pt x="820515" y="383717"/>
                    <a:pt x="-30385" y="620784"/>
                    <a:pt x="836" y="606496"/>
                  </a:cubicBezTo>
                  <a:cubicBezTo>
                    <a:pt x="32057" y="592209"/>
                    <a:pt x="1130607" y="246663"/>
                    <a:pt x="1299411" y="196921"/>
                  </a:cubicBezTo>
                  <a:cubicBezTo>
                    <a:pt x="1468215" y="147179"/>
                    <a:pt x="940636" y="342442"/>
                    <a:pt x="1013661" y="308046"/>
                  </a:cubicBezTo>
                  <a:cubicBezTo>
                    <a:pt x="1086686" y="273650"/>
                    <a:pt x="1733857" y="4304"/>
                    <a:pt x="1750261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7" name="フリーフォーム 406">
              <a:extLst>
                <a:ext uri="{FF2B5EF4-FFF2-40B4-BE49-F238E27FC236}">
                  <a16:creationId xmlns:a16="http://schemas.microsoft.com/office/drawing/2014/main" id="{AA55308D-2A0A-1E66-0BF1-B06761C3B240}"/>
                </a:ext>
              </a:extLst>
            </p:cNvPr>
            <p:cNvSpPr/>
            <p:nvPr/>
          </p:nvSpPr>
          <p:spPr>
            <a:xfrm>
              <a:off x="4393028" y="8031159"/>
              <a:ext cx="1812052" cy="659300"/>
            </a:xfrm>
            <a:custGeom>
              <a:avLst/>
              <a:gdLst>
                <a:gd name="connsiteX0" fmla="*/ 1807747 w 1812052"/>
                <a:gd name="connsiteY0" fmla="*/ 1591 h 659300"/>
                <a:gd name="connsiteX1" fmla="*/ 648872 w 1812052"/>
                <a:gd name="connsiteY1" fmla="*/ 398466 h 659300"/>
                <a:gd name="connsiteX2" fmla="*/ 918747 w 1812052"/>
                <a:gd name="connsiteY2" fmla="*/ 344491 h 659300"/>
                <a:gd name="connsiteX3" fmla="*/ 29747 w 1812052"/>
                <a:gd name="connsiteY3" fmla="*/ 652466 h 659300"/>
                <a:gd name="connsiteX4" fmla="*/ 337722 w 1812052"/>
                <a:gd name="connsiteY4" fmla="*/ 525466 h 659300"/>
                <a:gd name="connsiteX5" fmla="*/ 1563272 w 1812052"/>
                <a:gd name="connsiteY5" fmla="*/ 157166 h 659300"/>
                <a:gd name="connsiteX6" fmla="*/ 1061622 w 1812052"/>
                <a:gd name="connsiteY6" fmla="*/ 255591 h 659300"/>
                <a:gd name="connsiteX7" fmla="*/ 1807747 w 1812052"/>
                <a:gd name="connsiteY7" fmla="*/ 1591 h 65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2052" h="659300">
                  <a:moveTo>
                    <a:pt x="1807747" y="1591"/>
                  </a:moveTo>
                  <a:lnTo>
                    <a:pt x="648872" y="398466"/>
                  </a:lnTo>
                  <a:cubicBezTo>
                    <a:pt x="500705" y="455616"/>
                    <a:pt x="1021934" y="302158"/>
                    <a:pt x="918747" y="344491"/>
                  </a:cubicBezTo>
                  <a:cubicBezTo>
                    <a:pt x="815559" y="386824"/>
                    <a:pt x="126585" y="622303"/>
                    <a:pt x="29747" y="652466"/>
                  </a:cubicBezTo>
                  <a:cubicBezTo>
                    <a:pt x="-67091" y="682629"/>
                    <a:pt x="82135" y="608016"/>
                    <a:pt x="337722" y="525466"/>
                  </a:cubicBezTo>
                  <a:cubicBezTo>
                    <a:pt x="593309" y="442916"/>
                    <a:pt x="1442622" y="202145"/>
                    <a:pt x="1563272" y="157166"/>
                  </a:cubicBezTo>
                  <a:cubicBezTo>
                    <a:pt x="1683922" y="112187"/>
                    <a:pt x="1024580" y="282578"/>
                    <a:pt x="1061622" y="255591"/>
                  </a:cubicBezTo>
                  <a:cubicBezTo>
                    <a:pt x="1098664" y="228604"/>
                    <a:pt x="1876539" y="-22222"/>
                    <a:pt x="1807747" y="15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8" name="フリーフォーム 407">
              <a:extLst>
                <a:ext uri="{FF2B5EF4-FFF2-40B4-BE49-F238E27FC236}">
                  <a16:creationId xmlns:a16="http://schemas.microsoft.com/office/drawing/2014/main" id="{6D0F1D73-5F0C-1AEE-6793-7C311AD157F5}"/>
                </a:ext>
              </a:extLst>
            </p:cNvPr>
            <p:cNvSpPr/>
            <p:nvPr/>
          </p:nvSpPr>
          <p:spPr>
            <a:xfrm>
              <a:off x="5339248" y="8077160"/>
              <a:ext cx="1042989" cy="420168"/>
            </a:xfrm>
            <a:custGeom>
              <a:avLst/>
              <a:gdLst>
                <a:gd name="connsiteX0" fmla="*/ 1042502 w 1042989"/>
                <a:gd name="connsiteY0" fmla="*/ 40 h 420168"/>
                <a:gd name="connsiteX1" fmla="*/ 623402 w 1042989"/>
                <a:gd name="connsiteY1" fmla="*/ 225465 h 420168"/>
                <a:gd name="connsiteX2" fmla="*/ 1102 w 1042989"/>
                <a:gd name="connsiteY2" fmla="*/ 419140 h 420168"/>
                <a:gd name="connsiteX3" fmla="*/ 785327 w 1042989"/>
                <a:gd name="connsiteY3" fmla="*/ 139740 h 420168"/>
                <a:gd name="connsiteX4" fmla="*/ 718652 w 1042989"/>
                <a:gd name="connsiteY4" fmla="*/ 161965 h 420168"/>
                <a:gd name="connsiteX5" fmla="*/ 544027 w 1042989"/>
                <a:gd name="connsiteY5" fmla="*/ 206415 h 420168"/>
                <a:gd name="connsiteX6" fmla="*/ 1042502 w 1042989"/>
                <a:gd name="connsiteY6" fmla="*/ 40 h 42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989" h="420168">
                  <a:moveTo>
                    <a:pt x="1042502" y="40"/>
                  </a:moveTo>
                  <a:cubicBezTo>
                    <a:pt x="1055731" y="3215"/>
                    <a:pt x="796969" y="155615"/>
                    <a:pt x="623402" y="225465"/>
                  </a:cubicBezTo>
                  <a:cubicBezTo>
                    <a:pt x="449835" y="295315"/>
                    <a:pt x="-25886" y="433428"/>
                    <a:pt x="1102" y="419140"/>
                  </a:cubicBezTo>
                  <a:cubicBezTo>
                    <a:pt x="28089" y="404853"/>
                    <a:pt x="665735" y="182602"/>
                    <a:pt x="785327" y="139740"/>
                  </a:cubicBezTo>
                  <a:cubicBezTo>
                    <a:pt x="904919" y="96878"/>
                    <a:pt x="758869" y="150853"/>
                    <a:pt x="718652" y="161965"/>
                  </a:cubicBezTo>
                  <a:cubicBezTo>
                    <a:pt x="678435" y="173078"/>
                    <a:pt x="495344" y="233403"/>
                    <a:pt x="544027" y="206415"/>
                  </a:cubicBezTo>
                  <a:cubicBezTo>
                    <a:pt x="592710" y="179428"/>
                    <a:pt x="1029273" y="-3135"/>
                    <a:pt x="1042502" y="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9" name="フリーフォーム 408">
              <a:extLst>
                <a:ext uri="{FF2B5EF4-FFF2-40B4-BE49-F238E27FC236}">
                  <a16:creationId xmlns:a16="http://schemas.microsoft.com/office/drawing/2014/main" id="{D2DEBCDA-A123-5BF2-3BA6-1379705BA6D6}"/>
                </a:ext>
              </a:extLst>
            </p:cNvPr>
            <p:cNvSpPr/>
            <p:nvPr/>
          </p:nvSpPr>
          <p:spPr>
            <a:xfrm>
              <a:off x="2946400" y="8598990"/>
              <a:ext cx="1727434" cy="252910"/>
            </a:xfrm>
            <a:custGeom>
              <a:avLst/>
              <a:gdLst>
                <a:gd name="connsiteX0" fmla="*/ 0 w 1727434"/>
                <a:gd name="connsiteY0" fmla="*/ 252910 h 252910"/>
                <a:gd name="connsiteX1" fmla="*/ 933450 w 1727434"/>
                <a:gd name="connsiteY1" fmla="*/ 59235 h 252910"/>
                <a:gd name="connsiteX2" fmla="*/ 841375 w 1727434"/>
                <a:gd name="connsiteY2" fmla="*/ 97335 h 252910"/>
                <a:gd name="connsiteX3" fmla="*/ 1149350 w 1727434"/>
                <a:gd name="connsiteY3" fmla="*/ 24310 h 252910"/>
                <a:gd name="connsiteX4" fmla="*/ 1720850 w 1727434"/>
                <a:gd name="connsiteY4" fmla="*/ 5260 h 252910"/>
                <a:gd name="connsiteX5" fmla="*/ 1419225 w 1727434"/>
                <a:gd name="connsiteY5" fmla="*/ 5260 h 252910"/>
                <a:gd name="connsiteX6" fmla="*/ 809625 w 1727434"/>
                <a:gd name="connsiteY6" fmla="*/ 65585 h 252910"/>
                <a:gd name="connsiteX7" fmla="*/ 387350 w 1727434"/>
                <a:gd name="connsiteY7" fmla="*/ 164010 h 252910"/>
                <a:gd name="connsiteX8" fmla="*/ 0 w 1727434"/>
                <a:gd name="connsiteY8" fmla="*/ 252910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7434" h="252910">
                  <a:moveTo>
                    <a:pt x="0" y="252910"/>
                  </a:moveTo>
                  <a:lnTo>
                    <a:pt x="933450" y="59235"/>
                  </a:lnTo>
                  <a:cubicBezTo>
                    <a:pt x="1073679" y="33306"/>
                    <a:pt x="805392" y="103156"/>
                    <a:pt x="841375" y="97335"/>
                  </a:cubicBezTo>
                  <a:cubicBezTo>
                    <a:pt x="877358" y="91514"/>
                    <a:pt x="1002771" y="39656"/>
                    <a:pt x="1149350" y="24310"/>
                  </a:cubicBezTo>
                  <a:cubicBezTo>
                    <a:pt x="1295929" y="8964"/>
                    <a:pt x="1675871" y="8435"/>
                    <a:pt x="1720850" y="5260"/>
                  </a:cubicBezTo>
                  <a:cubicBezTo>
                    <a:pt x="1765829" y="2085"/>
                    <a:pt x="1571096" y="-4794"/>
                    <a:pt x="1419225" y="5260"/>
                  </a:cubicBezTo>
                  <a:cubicBezTo>
                    <a:pt x="1267354" y="15314"/>
                    <a:pt x="981604" y="39127"/>
                    <a:pt x="809625" y="65585"/>
                  </a:cubicBezTo>
                  <a:cubicBezTo>
                    <a:pt x="637646" y="92043"/>
                    <a:pt x="387350" y="164010"/>
                    <a:pt x="387350" y="164010"/>
                  </a:cubicBezTo>
                  <a:lnTo>
                    <a:pt x="0" y="25291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0" name="フリーフォーム 409">
              <a:extLst>
                <a:ext uri="{FF2B5EF4-FFF2-40B4-BE49-F238E27FC236}">
                  <a16:creationId xmlns:a16="http://schemas.microsoft.com/office/drawing/2014/main" id="{A2111297-F0D6-BF6C-315D-227F8EC675F9}"/>
                </a:ext>
              </a:extLst>
            </p:cNvPr>
            <p:cNvSpPr/>
            <p:nvPr/>
          </p:nvSpPr>
          <p:spPr>
            <a:xfrm>
              <a:off x="2943537" y="8651825"/>
              <a:ext cx="1796740" cy="283165"/>
            </a:xfrm>
            <a:custGeom>
              <a:avLst/>
              <a:gdLst>
                <a:gd name="connsiteX0" fmla="*/ 6038 w 1796740"/>
                <a:gd name="connsiteY0" fmla="*/ 219125 h 283165"/>
                <a:gd name="connsiteX1" fmla="*/ 498163 w 1796740"/>
                <a:gd name="connsiteY1" fmla="*/ 206425 h 283165"/>
                <a:gd name="connsiteX2" fmla="*/ 348938 w 1796740"/>
                <a:gd name="connsiteY2" fmla="*/ 238175 h 283165"/>
                <a:gd name="connsiteX3" fmla="*/ 1114113 w 1796740"/>
                <a:gd name="connsiteY3" fmla="*/ 85775 h 283165"/>
                <a:gd name="connsiteX4" fmla="*/ 1037913 w 1796740"/>
                <a:gd name="connsiteY4" fmla="*/ 98475 h 283165"/>
                <a:gd name="connsiteX5" fmla="*/ 1183963 w 1796740"/>
                <a:gd name="connsiteY5" fmla="*/ 73075 h 283165"/>
                <a:gd name="connsiteX6" fmla="*/ 1126813 w 1796740"/>
                <a:gd name="connsiteY6" fmla="*/ 6400 h 283165"/>
                <a:gd name="connsiteX7" fmla="*/ 1225238 w 1796740"/>
                <a:gd name="connsiteY7" fmla="*/ 54025 h 283165"/>
                <a:gd name="connsiteX8" fmla="*/ 1383988 w 1796740"/>
                <a:gd name="connsiteY8" fmla="*/ 63550 h 283165"/>
                <a:gd name="connsiteX9" fmla="*/ 1209363 w 1796740"/>
                <a:gd name="connsiteY9" fmla="*/ 3225 h 283165"/>
                <a:gd name="connsiteX10" fmla="*/ 1415738 w 1796740"/>
                <a:gd name="connsiteY10" fmla="*/ 50850 h 283165"/>
                <a:gd name="connsiteX11" fmla="*/ 1352238 w 1796740"/>
                <a:gd name="connsiteY11" fmla="*/ 50 h 283165"/>
                <a:gd name="connsiteX12" fmla="*/ 1796738 w 1796740"/>
                <a:gd name="connsiteY12" fmla="*/ 41325 h 283165"/>
                <a:gd name="connsiteX13" fmla="*/ 1345888 w 1796740"/>
                <a:gd name="connsiteY13" fmla="*/ 38150 h 283165"/>
                <a:gd name="connsiteX14" fmla="*/ 860113 w 1796740"/>
                <a:gd name="connsiteY14" fmla="*/ 120700 h 283165"/>
                <a:gd name="connsiteX15" fmla="*/ 431488 w 1796740"/>
                <a:gd name="connsiteY15" fmla="*/ 206425 h 283165"/>
                <a:gd name="connsiteX16" fmla="*/ 126688 w 1796740"/>
                <a:gd name="connsiteY16" fmla="*/ 282625 h 283165"/>
                <a:gd name="connsiteX17" fmla="*/ 215588 w 1796740"/>
                <a:gd name="connsiteY17" fmla="*/ 238175 h 283165"/>
                <a:gd name="connsiteX18" fmla="*/ 6038 w 1796740"/>
                <a:gd name="connsiteY18" fmla="*/ 219125 h 28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96740" h="283165">
                  <a:moveTo>
                    <a:pt x="6038" y="219125"/>
                  </a:moveTo>
                  <a:cubicBezTo>
                    <a:pt x="53134" y="213833"/>
                    <a:pt x="441013" y="203250"/>
                    <a:pt x="498163" y="206425"/>
                  </a:cubicBezTo>
                  <a:cubicBezTo>
                    <a:pt x="555313" y="209600"/>
                    <a:pt x="348938" y="238175"/>
                    <a:pt x="348938" y="238175"/>
                  </a:cubicBezTo>
                  <a:lnTo>
                    <a:pt x="1114113" y="85775"/>
                  </a:lnTo>
                  <a:cubicBezTo>
                    <a:pt x="1228942" y="62492"/>
                    <a:pt x="1037913" y="98475"/>
                    <a:pt x="1037913" y="98475"/>
                  </a:cubicBezTo>
                  <a:cubicBezTo>
                    <a:pt x="1049555" y="96358"/>
                    <a:pt x="1169146" y="88421"/>
                    <a:pt x="1183963" y="73075"/>
                  </a:cubicBezTo>
                  <a:cubicBezTo>
                    <a:pt x="1198780" y="57729"/>
                    <a:pt x="1119934" y="9575"/>
                    <a:pt x="1126813" y="6400"/>
                  </a:cubicBezTo>
                  <a:cubicBezTo>
                    <a:pt x="1133692" y="3225"/>
                    <a:pt x="1182376" y="44500"/>
                    <a:pt x="1225238" y="54025"/>
                  </a:cubicBezTo>
                  <a:cubicBezTo>
                    <a:pt x="1268100" y="63550"/>
                    <a:pt x="1386634" y="72017"/>
                    <a:pt x="1383988" y="63550"/>
                  </a:cubicBezTo>
                  <a:cubicBezTo>
                    <a:pt x="1381342" y="55083"/>
                    <a:pt x="1204071" y="5342"/>
                    <a:pt x="1209363" y="3225"/>
                  </a:cubicBezTo>
                  <a:cubicBezTo>
                    <a:pt x="1214655" y="1108"/>
                    <a:pt x="1391926" y="51379"/>
                    <a:pt x="1415738" y="50850"/>
                  </a:cubicBezTo>
                  <a:cubicBezTo>
                    <a:pt x="1439550" y="50321"/>
                    <a:pt x="1288738" y="1637"/>
                    <a:pt x="1352238" y="50"/>
                  </a:cubicBezTo>
                  <a:cubicBezTo>
                    <a:pt x="1415738" y="-1537"/>
                    <a:pt x="1797796" y="34975"/>
                    <a:pt x="1796738" y="41325"/>
                  </a:cubicBezTo>
                  <a:cubicBezTo>
                    <a:pt x="1795680" y="47675"/>
                    <a:pt x="1501992" y="24921"/>
                    <a:pt x="1345888" y="38150"/>
                  </a:cubicBezTo>
                  <a:cubicBezTo>
                    <a:pt x="1189784" y="51379"/>
                    <a:pt x="1012513" y="92654"/>
                    <a:pt x="860113" y="120700"/>
                  </a:cubicBezTo>
                  <a:cubicBezTo>
                    <a:pt x="707713" y="148746"/>
                    <a:pt x="553725" y="179438"/>
                    <a:pt x="431488" y="206425"/>
                  </a:cubicBezTo>
                  <a:cubicBezTo>
                    <a:pt x="309251" y="233412"/>
                    <a:pt x="162671" y="277333"/>
                    <a:pt x="126688" y="282625"/>
                  </a:cubicBezTo>
                  <a:cubicBezTo>
                    <a:pt x="90705" y="287917"/>
                    <a:pt x="228817" y="252992"/>
                    <a:pt x="215588" y="238175"/>
                  </a:cubicBezTo>
                  <a:cubicBezTo>
                    <a:pt x="202359" y="223358"/>
                    <a:pt x="-41058" y="224417"/>
                    <a:pt x="6038" y="219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1" name="フリーフォーム 410">
              <a:extLst>
                <a:ext uri="{FF2B5EF4-FFF2-40B4-BE49-F238E27FC236}">
                  <a16:creationId xmlns:a16="http://schemas.microsoft.com/office/drawing/2014/main" id="{F1BC9941-4C07-E0FA-3699-88BE0986348B}"/>
                </a:ext>
              </a:extLst>
            </p:cNvPr>
            <p:cNvSpPr/>
            <p:nvPr/>
          </p:nvSpPr>
          <p:spPr>
            <a:xfrm>
              <a:off x="4527658" y="7216684"/>
              <a:ext cx="1399313" cy="121466"/>
            </a:xfrm>
            <a:custGeom>
              <a:avLst/>
              <a:gdLst>
                <a:gd name="connsiteX0" fmla="*/ 1736 w 1399313"/>
                <a:gd name="connsiteY0" fmla="*/ 59187 h 121466"/>
                <a:gd name="connsiteX1" fmla="*/ 745710 w 1399313"/>
                <a:gd name="connsiteY1" fmla="*/ 88684 h 121466"/>
                <a:gd name="connsiteX2" fmla="*/ 657219 w 1399313"/>
                <a:gd name="connsiteY2" fmla="*/ 62464 h 121466"/>
                <a:gd name="connsiteX3" fmla="*/ 1112781 w 1399313"/>
                <a:gd name="connsiteY3" fmla="*/ 95239 h 121466"/>
                <a:gd name="connsiteX4" fmla="*/ 1011181 w 1399313"/>
                <a:gd name="connsiteY4" fmla="*/ 72297 h 121466"/>
                <a:gd name="connsiteX5" fmla="*/ 1391361 w 1399313"/>
                <a:gd name="connsiteY5" fmla="*/ 108348 h 121466"/>
                <a:gd name="connsiteX6" fmla="*/ 1217658 w 1399313"/>
                <a:gd name="connsiteY6" fmla="*/ 95239 h 121466"/>
                <a:gd name="connsiteX7" fmla="*/ 627723 w 1399313"/>
                <a:gd name="connsiteY7" fmla="*/ 121458 h 121466"/>
                <a:gd name="connsiteX8" fmla="*/ 811258 w 1399313"/>
                <a:gd name="connsiteY8" fmla="*/ 91961 h 121466"/>
                <a:gd name="connsiteX9" fmla="*/ 585116 w 1399313"/>
                <a:gd name="connsiteY9" fmla="*/ 39522 h 121466"/>
                <a:gd name="connsiteX10" fmla="*/ 195103 w 1399313"/>
                <a:gd name="connsiteY10" fmla="*/ 193 h 121466"/>
                <a:gd name="connsiteX11" fmla="*/ 529400 w 1399313"/>
                <a:gd name="connsiteY11" fmla="*/ 55910 h 121466"/>
                <a:gd name="connsiteX12" fmla="*/ 1736 w 1399313"/>
                <a:gd name="connsiteY12" fmla="*/ 59187 h 12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9313" h="121466">
                  <a:moveTo>
                    <a:pt x="1736" y="59187"/>
                  </a:moveTo>
                  <a:cubicBezTo>
                    <a:pt x="37788" y="64649"/>
                    <a:pt x="636463" y="88138"/>
                    <a:pt x="745710" y="88684"/>
                  </a:cubicBezTo>
                  <a:cubicBezTo>
                    <a:pt x="854957" y="89230"/>
                    <a:pt x="596041" y="61372"/>
                    <a:pt x="657219" y="62464"/>
                  </a:cubicBezTo>
                  <a:cubicBezTo>
                    <a:pt x="718397" y="63556"/>
                    <a:pt x="1053787" y="93600"/>
                    <a:pt x="1112781" y="95239"/>
                  </a:cubicBezTo>
                  <a:cubicBezTo>
                    <a:pt x="1171775" y="96878"/>
                    <a:pt x="964751" y="70112"/>
                    <a:pt x="1011181" y="72297"/>
                  </a:cubicBezTo>
                  <a:cubicBezTo>
                    <a:pt x="1057611" y="74482"/>
                    <a:pt x="1356948" y="104524"/>
                    <a:pt x="1391361" y="108348"/>
                  </a:cubicBezTo>
                  <a:cubicBezTo>
                    <a:pt x="1425774" y="112172"/>
                    <a:pt x="1344931" y="93054"/>
                    <a:pt x="1217658" y="95239"/>
                  </a:cubicBezTo>
                  <a:cubicBezTo>
                    <a:pt x="1090385" y="97424"/>
                    <a:pt x="695456" y="122004"/>
                    <a:pt x="627723" y="121458"/>
                  </a:cubicBezTo>
                  <a:cubicBezTo>
                    <a:pt x="559990" y="120912"/>
                    <a:pt x="818359" y="105617"/>
                    <a:pt x="811258" y="91961"/>
                  </a:cubicBezTo>
                  <a:cubicBezTo>
                    <a:pt x="804157" y="78305"/>
                    <a:pt x="687809" y="54817"/>
                    <a:pt x="585116" y="39522"/>
                  </a:cubicBezTo>
                  <a:cubicBezTo>
                    <a:pt x="482423" y="24227"/>
                    <a:pt x="204389" y="-2538"/>
                    <a:pt x="195103" y="193"/>
                  </a:cubicBezTo>
                  <a:cubicBezTo>
                    <a:pt x="185817" y="2924"/>
                    <a:pt x="556165" y="47170"/>
                    <a:pt x="529400" y="55910"/>
                  </a:cubicBezTo>
                  <a:cubicBezTo>
                    <a:pt x="502635" y="64650"/>
                    <a:pt x="-34316" y="53725"/>
                    <a:pt x="1736" y="59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2" name="フリーフォーム 411">
              <a:extLst>
                <a:ext uri="{FF2B5EF4-FFF2-40B4-BE49-F238E27FC236}">
                  <a16:creationId xmlns:a16="http://schemas.microsoft.com/office/drawing/2014/main" id="{AED70CFD-7517-5760-86C1-47B0B6E4566C}"/>
                </a:ext>
              </a:extLst>
            </p:cNvPr>
            <p:cNvSpPr/>
            <p:nvPr/>
          </p:nvSpPr>
          <p:spPr>
            <a:xfrm>
              <a:off x="4415754" y="7501447"/>
              <a:ext cx="1528050" cy="523071"/>
            </a:xfrm>
            <a:custGeom>
              <a:avLst/>
              <a:gdLst>
                <a:gd name="connsiteX0" fmla="*/ 1526207 w 1528050"/>
                <a:gd name="connsiteY0" fmla="*/ 566 h 523071"/>
                <a:gd name="connsiteX1" fmla="*/ 618362 w 1528050"/>
                <a:gd name="connsiteY1" fmla="*/ 266037 h 523071"/>
                <a:gd name="connsiteX2" fmla="*/ 8762 w 1528050"/>
                <a:gd name="connsiteY2" fmla="*/ 518398 h 523071"/>
                <a:gd name="connsiteX3" fmla="*/ 241459 w 1528050"/>
                <a:gd name="connsiteY3" fmla="*/ 436463 h 523071"/>
                <a:gd name="connsiteX4" fmla="*/ 1083756 w 1528050"/>
                <a:gd name="connsiteY4" fmla="*/ 151327 h 523071"/>
                <a:gd name="connsiteX5" fmla="*/ 860891 w 1528050"/>
                <a:gd name="connsiteY5" fmla="*/ 193934 h 523071"/>
                <a:gd name="connsiteX6" fmla="*/ 1526207 w 1528050"/>
                <a:gd name="connsiteY6" fmla="*/ 566 h 52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8050" h="523071">
                  <a:moveTo>
                    <a:pt x="1526207" y="566"/>
                  </a:moveTo>
                  <a:cubicBezTo>
                    <a:pt x="1485785" y="12583"/>
                    <a:pt x="871269" y="179732"/>
                    <a:pt x="618362" y="266037"/>
                  </a:cubicBezTo>
                  <a:cubicBezTo>
                    <a:pt x="365455" y="352342"/>
                    <a:pt x="71579" y="489994"/>
                    <a:pt x="8762" y="518398"/>
                  </a:cubicBezTo>
                  <a:cubicBezTo>
                    <a:pt x="-54055" y="546802"/>
                    <a:pt x="241459" y="436463"/>
                    <a:pt x="241459" y="436463"/>
                  </a:cubicBezTo>
                  <a:lnTo>
                    <a:pt x="1083756" y="151327"/>
                  </a:lnTo>
                  <a:cubicBezTo>
                    <a:pt x="1186995" y="110906"/>
                    <a:pt x="792065" y="216330"/>
                    <a:pt x="860891" y="193934"/>
                  </a:cubicBezTo>
                  <a:cubicBezTo>
                    <a:pt x="929717" y="171538"/>
                    <a:pt x="1566629" y="-11451"/>
                    <a:pt x="1526207" y="5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3" name="フリーフォーム 412">
              <a:extLst>
                <a:ext uri="{FF2B5EF4-FFF2-40B4-BE49-F238E27FC236}">
                  <a16:creationId xmlns:a16="http://schemas.microsoft.com/office/drawing/2014/main" id="{1BF2003E-0869-7E02-AD88-5F811304B867}"/>
                </a:ext>
              </a:extLst>
            </p:cNvPr>
            <p:cNvSpPr/>
            <p:nvPr/>
          </p:nvSpPr>
          <p:spPr>
            <a:xfrm>
              <a:off x="4362226" y="7474681"/>
              <a:ext cx="1484341" cy="420470"/>
            </a:xfrm>
            <a:custGeom>
              <a:avLst/>
              <a:gdLst>
                <a:gd name="connsiteX0" fmla="*/ 1481413 w 1484341"/>
                <a:gd name="connsiteY0" fmla="*/ 1113 h 420470"/>
                <a:gd name="connsiteX1" fmla="*/ 468690 w 1484341"/>
                <a:gd name="connsiteY1" fmla="*/ 240364 h 420470"/>
                <a:gd name="connsiteX2" fmla="*/ 619451 w 1484341"/>
                <a:gd name="connsiteY2" fmla="*/ 204313 h 420470"/>
                <a:gd name="connsiteX3" fmla="*/ 144226 w 1484341"/>
                <a:gd name="connsiteY3" fmla="*/ 371461 h 420470"/>
                <a:gd name="connsiteX4" fmla="*/ 527684 w 1484341"/>
                <a:gd name="connsiteY4" fmla="*/ 250196 h 420470"/>
                <a:gd name="connsiteX5" fmla="*/ 563735 w 1484341"/>
                <a:gd name="connsiteY5" fmla="*/ 256751 h 420470"/>
                <a:gd name="connsiteX6" fmla="*/ 485077 w 1484341"/>
                <a:gd name="connsiteY6" fmla="*/ 328854 h 420470"/>
                <a:gd name="connsiteX7" fmla="*/ 373645 w 1484341"/>
                <a:gd name="connsiteY7" fmla="*/ 325577 h 420470"/>
                <a:gd name="connsiteX8" fmla="*/ 481800 w 1484341"/>
                <a:gd name="connsiteY8" fmla="*/ 348519 h 420470"/>
                <a:gd name="connsiteX9" fmla="*/ 281877 w 1484341"/>
                <a:gd name="connsiteY9" fmla="*/ 355074 h 420470"/>
                <a:gd name="connsiteX10" fmla="*/ 390032 w 1484341"/>
                <a:gd name="connsiteY10" fmla="*/ 387848 h 420470"/>
                <a:gd name="connsiteX11" fmla="*/ 19 w 1484341"/>
                <a:gd name="connsiteY11" fmla="*/ 410790 h 420470"/>
                <a:gd name="connsiteX12" fmla="*/ 373645 w 1484341"/>
                <a:gd name="connsiteY12" fmla="*/ 407513 h 420470"/>
                <a:gd name="connsiteX13" fmla="*/ 576845 w 1484341"/>
                <a:gd name="connsiteY13" fmla="*/ 260029 h 420470"/>
                <a:gd name="connsiteX14" fmla="*/ 589955 w 1484341"/>
                <a:gd name="connsiteY14" fmla="*/ 207590 h 420470"/>
                <a:gd name="connsiteX15" fmla="*/ 845593 w 1484341"/>
                <a:gd name="connsiteY15" fmla="*/ 168261 h 420470"/>
                <a:gd name="connsiteX16" fmla="*/ 1071735 w 1484341"/>
                <a:gd name="connsiteY16" fmla="*/ 37164 h 420470"/>
                <a:gd name="connsiteX17" fmla="*/ 786600 w 1484341"/>
                <a:gd name="connsiteY17" fmla="*/ 145319 h 420470"/>
                <a:gd name="connsiteX18" fmla="*/ 1481413 w 1484341"/>
                <a:gd name="connsiteY18" fmla="*/ 1113 h 42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4341" h="420470">
                  <a:moveTo>
                    <a:pt x="1481413" y="1113"/>
                  </a:moveTo>
                  <a:cubicBezTo>
                    <a:pt x="1428428" y="16954"/>
                    <a:pt x="612350" y="206497"/>
                    <a:pt x="468690" y="240364"/>
                  </a:cubicBezTo>
                  <a:cubicBezTo>
                    <a:pt x="325030" y="274231"/>
                    <a:pt x="673528" y="182464"/>
                    <a:pt x="619451" y="204313"/>
                  </a:cubicBezTo>
                  <a:cubicBezTo>
                    <a:pt x="565374" y="226162"/>
                    <a:pt x="159520" y="363814"/>
                    <a:pt x="144226" y="371461"/>
                  </a:cubicBezTo>
                  <a:cubicBezTo>
                    <a:pt x="128931" y="379108"/>
                    <a:pt x="457766" y="269314"/>
                    <a:pt x="527684" y="250196"/>
                  </a:cubicBezTo>
                  <a:cubicBezTo>
                    <a:pt x="597602" y="231078"/>
                    <a:pt x="570836" y="243641"/>
                    <a:pt x="563735" y="256751"/>
                  </a:cubicBezTo>
                  <a:cubicBezTo>
                    <a:pt x="556634" y="269861"/>
                    <a:pt x="516759" y="317383"/>
                    <a:pt x="485077" y="328854"/>
                  </a:cubicBezTo>
                  <a:cubicBezTo>
                    <a:pt x="453395" y="340325"/>
                    <a:pt x="374191" y="322300"/>
                    <a:pt x="373645" y="325577"/>
                  </a:cubicBezTo>
                  <a:cubicBezTo>
                    <a:pt x="373099" y="328854"/>
                    <a:pt x="497095" y="343603"/>
                    <a:pt x="481800" y="348519"/>
                  </a:cubicBezTo>
                  <a:cubicBezTo>
                    <a:pt x="466505" y="353435"/>
                    <a:pt x="297172" y="348519"/>
                    <a:pt x="281877" y="355074"/>
                  </a:cubicBezTo>
                  <a:cubicBezTo>
                    <a:pt x="266582" y="361629"/>
                    <a:pt x="437008" y="378562"/>
                    <a:pt x="390032" y="387848"/>
                  </a:cubicBezTo>
                  <a:cubicBezTo>
                    <a:pt x="343056" y="397134"/>
                    <a:pt x="2750" y="407513"/>
                    <a:pt x="19" y="410790"/>
                  </a:cubicBezTo>
                  <a:cubicBezTo>
                    <a:pt x="-2712" y="414067"/>
                    <a:pt x="277507" y="432640"/>
                    <a:pt x="373645" y="407513"/>
                  </a:cubicBezTo>
                  <a:cubicBezTo>
                    <a:pt x="469783" y="382386"/>
                    <a:pt x="540793" y="293350"/>
                    <a:pt x="576845" y="260029"/>
                  </a:cubicBezTo>
                  <a:cubicBezTo>
                    <a:pt x="612897" y="226709"/>
                    <a:pt x="545164" y="222885"/>
                    <a:pt x="589955" y="207590"/>
                  </a:cubicBezTo>
                  <a:cubicBezTo>
                    <a:pt x="634746" y="192295"/>
                    <a:pt x="765296" y="196665"/>
                    <a:pt x="845593" y="168261"/>
                  </a:cubicBezTo>
                  <a:cubicBezTo>
                    <a:pt x="925890" y="139857"/>
                    <a:pt x="1081567" y="40988"/>
                    <a:pt x="1071735" y="37164"/>
                  </a:cubicBezTo>
                  <a:cubicBezTo>
                    <a:pt x="1061903" y="33340"/>
                    <a:pt x="721598" y="146958"/>
                    <a:pt x="786600" y="145319"/>
                  </a:cubicBezTo>
                  <a:cubicBezTo>
                    <a:pt x="851602" y="143680"/>
                    <a:pt x="1534398" y="-14728"/>
                    <a:pt x="1481413" y="1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4" name="フリーフォーム 413">
              <a:extLst>
                <a:ext uri="{FF2B5EF4-FFF2-40B4-BE49-F238E27FC236}">
                  <a16:creationId xmlns:a16="http://schemas.microsoft.com/office/drawing/2014/main" id="{C2781C11-DD34-4257-A11F-F52BC413C523}"/>
                </a:ext>
              </a:extLst>
            </p:cNvPr>
            <p:cNvSpPr/>
            <p:nvPr/>
          </p:nvSpPr>
          <p:spPr>
            <a:xfrm>
              <a:off x="3263704" y="7899571"/>
              <a:ext cx="1445385" cy="410933"/>
            </a:xfrm>
            <a:custGeom>
              <a:avLst/>
              <a:gdLst>
                <a:gd name="connsiteX0" fmla="*/ 13715 w 1445385"/>
                <a:gd name="connsiteY0" fmla="*/ 408687 h 410933"/>
                <a:gd name="connsiteX1" fmla="*/ 1121483 w 1445385"/>
                <a:gd name="connsiteY1" fmla="*/ 133384 h 410933"/>
                <a:gd name="connsiteX2" fmla="*/ 1032993 w 1445385"/>
                <a:gd name="connsiteY2" fmla="*/ 156326 h 410933"/>
                <a:gd name="connsiteX3" fmla="*/ 1442670 w 1445385"/>
                <a:gd name="connsiteY3" fmla="*/ 2287 h 410933"/>
                <a:gd name="connsiteX4" fmla="*/ 1193586 w 1445385"/>
                <a:gd name="connsiteY4" fmla="*/ 67835 h 410933"/>
                <a:gd name="connsiteX5" fmla="*/ 852735 w 1445385"/>
                <a:gd name="connsiteY5" fmla="*/ 120274 h 410933"/>
                <a:gd name="connsiteX6" fmla="*/ 947780 w 1445385"/>
                <a:gd name="connsiteY6" fmla="*/ 120274 h 410933"/>
                <a:gd name="connsiteX7" fmla="*/ 754412 w 1445385"/>
                <a:gd name="connsiteY7" fmla="*/ 133384 h 410933"/>
                <a:gd name="connsiteX8" fmla="*/ 869122 w 1445385"/>
                <a:gd name="connsiteY8" fmla="*/ 153048 h 410933"/>
                <a:gd name="connsiteX9" fmla="*/ 665922 w 1445385"/>
                <a:gd name="connsiteY9" fmla="*/ 169435 h 410933"/>
                <a:gd name="connsiteX10" fmla="*/ 803573 w 1445385"/>
                <a:gd name="connsiteY10" fmla="*/ 195655 h 410933"/>
                <a:gd name="connsiteX11" fmla="*/ 518438 w 1445385"/>
                <a:gd name="connsiteY11" fmla="*/ 198932 h 410933"/>
                <a:gd name="connsiteX12" fmla="*/ 741302 w 1445385"/>
                <a:gd name="connsiteY12" fmla="*/ 218597 h 410933"/>
                <a:gd name="connsiteX13" fmla="*/ 370954 w 1445385"/>
                <a:gd name="connsiteY13" fmla="*/ 234984 h 410933"/>
                <a:gd name="connsiteX14" fmla="*/ 574154 w 1445385"/>
                <a:gd name="connsiteY14" fmla="*/ 241539 h 410933"/>
                <a:gd name="connsiteX15" fmla="*/ 364399 w 1445385"/>
                <a:gd name="connsiteY15" fmla="*/ 261203 h 410933"/>
                <a:gd name="connsiteX16" fmla="*/ 492219 w 1445385"/>
                <a:gd name="connsiteY16" fmla="*/ 264481 h 410933"/>
                <a:gd name="connsiteX17" fmla="*/ 13715 w 1445385"/>
                <a:gd name="connsiteY17" fmla="*/ 408687 h 41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45385" h="410933">
                  <a:moveTo>
                    <a:pt x="13715" y="408687"/>
                  </a:moveTo>
                  <a:cubicBezTo>
                    <a:pt x="118592" y="386837"/>
                    <a:pt x="951603" y="175444"/>
                    <a:pt x="1121483" y="133384"/>
                  </a:cubicBezTo>
                  <a:cubicBezTo>
                    <a:pt x="1291363" y="91324"/>
                    <a:pt x="979462" y="178175"/>
                    <a:pt x="1032993" y="156326"/>
                  </a:cubicBezTo>
                  <a:cubicBezTo>
                    <a:pt x="1086524" y="134477"/>
                    <a:pt x="1415905" y="17035"/>
                    <a:pt x="1442670" y="2287"/>
                  </a:cubicBezTo>
                  <a:cubicBezTo>
                    <a:pt x="1469435" y="-12461"/>
                    <a:pt x="1291908" y="48171"/>
                    <a:pt x="1193586" y="67835"/>
                  </a:cubicBezTo>
                  <a:cubicBezTo>
                    <a:pt x="1095264" y="87499"/>
                    <a:pt x="893703" y="111534"/>
                    <a:pt x="852735" y="120274"/>
                  </a:cubicBezTo>
                  <a:cubicBezTo>
                    <a:pt x="811767" y="129014"/>
                    <a:pt x="964167" y="118089"/>
                    <a:pt x="947780" y="120274"/>
                  </a:cubicBezTo>
                  <a:cubicBezTo>
                    <a:pt x="931393" y="122459"/>
                    <a:pt x="767522" y="127922"/>
                    <a:pt x="754412" y="133384"/>
                  </a:cubicBezTo>
                  <a:cubicBezTo>
                    <a:pt x="741302" y="138846"/>
                    <a:pt x="883870" y="147039"/>
                    <a:pt x="869122" y="153048"/>
                  </a:cubicBezTo>
                  <a:cubicBezTo>
                    <a:pt x="854374" y="159056"/>
                    <a:pt x="676847" y="162334"/>
                    <a:pt x="665922" y="169435"/>
                  </a:cubicBezTo>
                  <a:cubicBezTo>
                    <a:pt x="654997" y="176536"/>
                    <a:pt x="828154" y="190739"/>
                    <a:pt x="803573" y="195655"/>
                  </a:cubicBezTo>
                  <a:cubicBezTo>
                    <a:pt x="778992" y="200571"/>
                    <a:pt x="528816" y="195108"/>
                    <a:pt x="518438" y="198932"/>
                  </a:cubicBezTo>
                  <a:cubicBezTo>
                    <a:pt x="508060" y="202756"/>
                    <a:pt x="765883" y="212588"/>
                    <a:pt x="741302" y="218597"/>
                  </a:cubicBezTo>
                  <a:cubicBezTo>
                    <a:pt x="716721" y="224606"/>
                    <a:pt x="398812" y="231160"/>
                    <a:pt x="370954" y="234984"/>
                  </a:cubicBezTo>
                  <a:cubicBezTo>
                    <a:pt x="343096" y="238808"/>
                    <a:pt x="575246" y="237169"/>
                    <a:pt x="574154" y="241539"/>
                  </a:cubicBezTo>
                  <a:cubicBezTo>
                    <a:pt x="573062" y="245909"/>
                    <a:pt x="378055" y="257379"/>
                    <a:pt x="364399" y="261203"/>
                  </a:cubicBezTo>
                  <a:cubicBezTo>
                    <a:pt x="350743" y="265027"/>
                    <a:pt x="546296" y="242632"/>
                    <a:pt x="492219" y="264481"/>
                  </a:cubicBezTo>
                  <a:cubicBezTo>
                    <a:pt x="438142" y="286330"/>
                    <a:pt x="-91162" y="430537"/>
                    <a:pt x="13715" y="4086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5" name="フリーフォーム 414">
              <a:extLst>
                <a:ext uri="{FF2B5EF4-FFF2-40B4-BE49-F238E27FC236}">
                  <a16:creationId xmlns:a16="http://schemas.microsoft.com/office/drawing/2014/main" id="{02C7F4C7-A52F-FCDF-FCC3-924EBA581F9F}"/>
                </a:ext>
              </a:extLst>
            </p:cNvPr>
            <p:cNvSpPr/>
            <p:nvPr/>
          </p:nvSpPr>
          <p:spPr>
            <a:xfrm>
              <a:off x="2526548" y="8275458"/>
              <a:ext cx="875981" cy="351186"/>
            </a:xfrm>
            <a:custGeom>
              <a:avLst/>
              <a:gdLst>
                <a:gd name="connsiteX0" fmla="*/ 875413 w 875981"/>
                <a:gd name="connsiteY0" fmla="*/ 26 h 351186"/>
                <a:gd name="connsiteX1" fmla="*/ 380523 w 875981"/>
                <a:gd name="connsiteY1" fmla="*/ 190116 h 351186"/>
                <a:gd name="connsiteX2" fmla="*/ 342 w 875981"/>
                <a:gd name="connsiteY2" fmla="*/ 350710 h 351186"/>
                <a:gd name="connsiteX3" fmla="*/ 321529 w 875981"/>
                <a:gd name="connsiteY3" fmla="*/ 232723 h 351186"/>
                <a:gd name="connsiteX4" fmla="*/ 760704 w 875981"/>
                <a:gd name="connsiteY4" fmla="*/ 42632 h 351186"/>
                <a:gd name="connsiteX5" fmla="*/ 278923 w 875981"/>
                <a:gd name="connsiteY5" fmla="*/ 203226 h 351186"/>
                <a:gd name="connsiteX6" fmla="*/ 875413 w 875981"/>
                <a:gd name="connsiteY6" fmla="*/ 26 h 351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981" h="351186">
                  <a:moveTo>
                    <a:pt x="875413" y="26"/>
                  </a:moveTo>
                  <a:cubicBezTo>
                    <a:pt x="892346" y="-2159"/>
                    <a:pt x="526368" y="131669"/>
                    <a:pt x="380523" y="190116"/>
                  </a:cubicBezTo>
                  <a:cubicBezTo>
                    <a:pt x="234678" y="248563"/>
                    <a:pt x="10174" y="343609"/>
                    <a:pt x="342" y="350710"/>
                  </a:cubicBezTo>
                  <a:cubicBezTo>
                    <a:pt x="-9490" y="357811"/>
                    <a:pt x="194802" y="284069"/>
                    <a:pt x="321529" y="232723"/>
                  </a:cubicBezTo>
                  <a:cubicBezTo>
                    <a:pt x="448256" y="181377"/>
                    <a:pt x="767805" y="47548"/>
                    <a:pt x="760704" y="42632"/>
                  </a:cubicBezTo>
                  <a:cubicBezTo>
                    <a:pt x="753603" y="37716"/>
                    <a:pt x="252704" y="211420"/>
                    <a:pt x="278923" y="203226"/>
                  </a:cubicBezTo>
                  <a:cubicBezTo>
                    <a:pt x="305142" y="195033"/>
                    <a:pt x="858480" y="2211"/>
                    <a:pt x="875413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フリーフォーム 415">
              <a:extLst>
                <a:ext uri="{FF2B5EF4-FFF2-40B4-BE49-F238E27FC236}">
                  <a16:creationId xmlns:a16="http://schemas.microsoft.com/office/drawing/2014/main" id="{F73665DA-BF39-1438-C8D5-DF5B39CFC4D7}"/>
                </a:ext>
              </a:extLst>
            </p:cNvPr>
            <p:cNvSpPr/>
            <p:nvPr/>
          </p:nvSpPr>
          <p:spPr>
            <a:xfrm>
              <a:off x="4502927" y="7311923"/>
              <a:ext cx="1485486" cy="108310"/>
            </a:xfrm>
            <a:custGeom>
              <a:avLst/>
              <a:gdLst>
                <a:gd name="connsiteX0" fmla="*/ 6802 w 1485486"/>
                <a:gd name="connsiteY0" fmla="*/ 0 h 108310"/>
                <a:gd name="connsiteX1" fmla="*/ 1422647 w 1485486"/>
                <a:gd name="connsiteY1" fmla="*/ 85212 h 108310"/>
                <a:gd name="connsiteX2" fmla="*/ 1173563 w 1485486"/>
                <a:gd name="connsiteY2" fmla="*/ 85212 h 108310"/>
                <a:gd name="connsiteX3" fmla="*/ 600015 w 1485486"/>
                <a:gd name="connsiteY3" fmla="*/ 108154 h 108310"/>
                <a:gd name="connsiteX4" fmla="*/ 298492 w 1485486"/>
                <a:gd name="connsiteY4" fmla="*/ 72103 h 108310"/>
                <a:gd name="connsiteX5" fmla="*/ 862208 w 1485486"/>
                <a:gd name="connsiteY5" fmla="*/ 85212 h 108310"/>
                <a:gd name="connsiteX6" fmla="*/ 6802 w 1485486"/>
                <a:gd name="connsiteY6" fmla="*/ 0 h 10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486" h="108310">
                  <a:moveTo>
                    <a:pt x="6802" y="0"/>
                  </a:moveTo>
                  <a:cubicBezTo>
                    <a:pt x="100208" y="0"/>
                    <a:pt x="1228187" y="71010"/>
                    <a:pt x="1422647" y="85212"/>
                  </a:cubicBezTo>
                  <a:cubicBezTo>
                    <a:pt x="1617107" y="99414"/>
                    <a:pt x="1310668" y="81388"/>
                    <a:pt x="1173563" y="85212"/>
                  </a:cubicBezTo>
                  <a:cubicBezTo>
                    <a:pt x="1036458" y="89036"/>
                    <a:pt x="745860" y="110339"/>
                    <a:pt x="600015" y="108154"/>
                  </a:cubicBezTo>
                  <a:cubicBezTo>
                    <a:pt x="454170" y="105969"/>
                    <a:pt x="254793" y="75927"/>
                    <a:pt x="298492" y="72103"/>
                  </a:cubicBezTo>
                  <a:cubicBezTo>
                    <a:pt x="342191" y="68279"/>
                    <a:pt x="912462" y="95044"/>
                    <a:pt x="862208" y="85212"/>
                  </a:cubicBezTo>
                  <a:cubicBezTo>
                    <a:pt x="811954" y="75380"/>
                    <a:pt x="-86604" y="0"/>
                    <a:pt x="680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フリーフォーム 416">
              <a:extLst>
                <a:ext uri="{FF2B5EF4-FFF2-40B4-BE49-F238E27FC236}">
                  <a16:creationId xmlns:a16="http://schemas.microsoft.com/office/drawing/2014/main" id="{4E252484-FEDE-1FA6-CC8D-26C1138CDD87}"/>
                </a:ext>
              </a:extLst>
            </p:cNvPr>
            <p:cNvSpPr/>
            <p:nvPr/>
          </p:nvSpPr>
          <p:spPr>
            <a:xfrm>
              <a:off x="3974193" y="7386256"/>
              <a:ext cx="1497671" cy="118749"/>
            </a:xfrm>
            <a:custGeom>
              <a:avLst/>
              <a:gdLst>
                <a:gd name="connsiteX0" fmla="*/ 40646 w 1497671"/>
                <a:gd name="connsiteY0" fmla="*/ 30544 h 118749"/>
                <a:gd name="connsiteX1" fmla="*/ 1456491 w 1497671"/>
                <a:gd name="connsiteY1" fmla="*/ 115757 h 118749"/>
                <a:gd name="connsiteX2" fmla="*/ 1076310 w 1497671"/>
                <a:gd name="connsiteY2" fmla="*/ 96092 h 118749"/>
                <a:gd name="connsiteX3" fmla="*/ 643691 w 1497671"/>
                <a:gd name="connsiteY3" fmla="*/ 63318 h 118749"/>
                <a:gd name="connsiteX4" fmla="*/ 270065 w 1497671"/>
                <a:gd name="connsiteY4" fmla="*/ 1047 h 118749"/>
                <a:gd name="connsiteX5" fmla="*/ 371665 w 1497671"/>
                <a:gd name="connsiteY5" fmla="*/ 23989 h 118749"/>
                <a:gd name="connsiteX6" fmla="*/ 40646 w 1497671"/>
                <a:gd name="connsiteY6" fmla="*/ 30544 h 11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7671" h="118749">
                  <a:moveTo>
                    <a:pt x="40646" y="30544"/>
                  </a:moveTo>
                  <a:cubicBezTo>
                    <a:pt x="221450" y="45839"/>
                    <a:pt x="1283880" y="104832"/>
                    <a:pt x="1456491" y="115757"/>
                  </a:cubicBezTo>
                  <a:cubicBezTo>
                    <a:pt x="1629102" y="126682"/>
                    <a:pt x="1211777" y="104832"/>
                    <a:pt x="1076310" y="96092"/>
                  </a:cubicBezTo>
                  <a:cubicBezTo>
                    <a:pt x="940843" y="87352"/>
                    <a:pt x="778065" y="79159"/>
                    <a:pt x="643691" y="63318"/>
                  </a:cubicBezTo>
                  <a:cubicBezTo>
                    <a:pt x="509317" y="47477"/>
                    <a:pt x="315403" y="7602"/>
                    <a:pt x="270065" y="1047"/>
                  </a:cubicBezTo>
                  <a:cubicBezTo>
                    <a:pt x="224727" y="-5508"/>
                    <a:pt x="404439" y="20712"/>
                    <a:pt x="371665" y="23989"/>
                  </a:cubicBezTo>
                  <a:cubicBezTo>
                    <a:pt x="338891" y="27266"/>
                    <a:pt x="-140158" y="15249"/>
                    <a:pt x="40646" y="305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8" name="フリーフォーム 417">
              <a:extLst>
                <a:ext uri="{FF2B5EF4-FFF2-40B4-BE49-F238E27FC236}">
                  <a16:creationId xmlns:a16="http://schemas.microsoft.com/office/drawing/2014/main" id="{8957964E-79FF-3022-0195-70FAE31A8799}"/>
                </a:ext>
              </a:extLst>
            </p:cNvPr>
            <p:cNvSpPr/>
            <p:nvPr/>
          </p:nvSpPr>
          <p:spPr>
            <a:xfrm>
              <a:off x="3955034" y="7442871"/>
              <a:ext cx="1166773" cy="102030"/>
            </a:xfrm>
            <a:custGeom>
              <a:avLst/>
              <a:gdLst>
                <a:gd name="connsiteX0" fmla="*/ 13921 w 1166773"/>
                <a:gd name="connsiteY0" fmla="*/ 148 h 102030"/>
                <a:gd name="connsiteX1" fmla="*/ 1141353 w 1166773"/>
                <a:gd name="connsiteY1" fmla="*/ 98471 h 102030"/>
                <a:gd name="connsiteX2" fmla="*/ 826721 w 1166773"/>
                <a:gd name="connsiteY2" fmla="*/ 82084 h 102030"/>
                <a:gd name="connsiteX3" fmla="*/ 321998 w 1166773"/>
                <a:gd name="connsiteY3" fmla="*/ 55864 h 102030"/>
                <a:gd name="connsiteX4" fmla="*/ 498979 w 1166773"/>
                <a:gd name="connsiteY4" fmla="*/ 75529 h 102030"/>
                <a:gd name="connsiteX5" fmla="*/ 13921 w 1166773"/>
                <a:gd name="connsiteY5" fmla="*/ 148 h 10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773" h="102030">
                  <a:moveTo>
                    <a:pt x="13921" y="148"/>
                  </a:moveTo>
                  <a:cubicBezTo>
                    <a:pt x="120983" y="3972"/>
                    <a:pt x="1005886" y="84815"/>
                    <a:pt x="1141353" y="98471"/>
                  </a:cubicBezTo>
                  <a:cubicBezTo>
                    <a:pt x="1276820" y="112127"/>
                    <a:pt x="826721" y="82084"/>
                    <a:pt x="826721" y="82084"/>
                  </a:cubicBezTo>
                  <a:lnTo>
                    <a:pt x="321998" y="55864"/>
                  </a:lnTo>
                  <a:cubicBezTo>
                    <a:pt x="267374" y="54772"/>
                    <a:pt x="547048" y="83723"/>
                    <a:pt x="498979" y="75529"/>
                  </a:cubicBezTo>
                  <a:cubicBezTo>
                    <a:pt x="450910" y="67335"/>
                    <a:pt x="-93141" y="-3676"/>
                    <a:pt x="13921" y="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9" name="フリーフォーム 418">
              <a:extLst>
                <a:ext uri="{FF2B5EF4-FFF2-40B4-BE49-F238E27FC236}">
                  <a16:creationId xmlns:a16="http://schemas.microsoft.com/office/drawing/2014/main" id="{9ED271C9-A124-F3D2-B11F-77DCBC499C93}"/>
                </a:ext>
              </a:extLst>
            </p:cNvPr>
            <p:cNvSpPr/>
            <p:nvPr/>
          </p:nvSpPr>
          <p:spPr>
            <a:xfrm>
              <a:off x="3691430" y="7390538"/>
              <a:ext cx="1139003" cy="272135"/>
            </a:xfrm>
            <a:custGeom>
              <a:avLst/>
              <a:gdLst>
                <a:gd name="connsiteX0" fmla="*/ 15331 w 1139003"/>
                <a:gd name="connsiteY0" fmla="*/ 88533 h 272135"/>
                <a:gd name="connsiteX1" fmla="*/ 995280 w 1139003"/>
                <a:gd name="connsiteY1" fmla="*/ 190133 h 272135"/>
                <a:gd name="connsiteX2" fmla="*/ 1136209 w 1139003"/>
                <a:gd name="connsiteY2" fmla="*/ 272068 h 272135"/>
                <a:gd name="connsiteX3" fmla="*/ 1024776 w 1139003"/>
                <a:gd name="connsiteY3" fmla="*/ 203243 h 272135"/>
                <a:gd name="connsiteX4" fmla="*/ 631486 w 1139003"/>
                <a:gd name="connsiteY4" fmla="*/ 154081 h 272135"/>
                <a:gd name="connsiteX5" fmla="*/ 208699 w 1139003"/>
                <a:gd name="connsiteY5" fmla="*/ 68868 h 272135"/>
                <a:gd name="connsiteX6" fmla="*/ 405344 w 1139003"/>
                <a:gd name="connsiteY6" fmla="*/ 43 h 272135"/>
                <a:gd name="connsiteX7" fmla="*/ 110376 w 1139003"/>
                <a:gd name="connsiteY7" fmla="*/ 59036 h 272135"/>
                <a:gd name="connsiteX8" fmla="*/ 316854 w 1139003"/>
                <a:gd name="connsiteY8" fmla="*/ 91810 h 272135"/>
                <a:gd name="connsiteX9" fmla="*/ 388957 w 1139003"/>
                <a:gd name="connsiteY9" fmla="*/ 127862 h 272135"/>
                <a:gd name="connsiteX10" fmla="*/ 15331 w 1139003"/>
                <a:gd name="connsiteY10" fmla="*/ 88533 h 27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9003" h="272135">
                  <a:moveTo>
                    <a:pt x="15331" y="88533"/>
                  </a:moveTo>
                  <a:cubicBezTo>
                    <a:pt x="116385" y="98912"/>
                    <a:pt x="808467" y="159544"/>
                    <a:pt x="995280" y="190133"/>
                  </a:cubicBezTo>
                  <a:cubicBezTo>
                    <a:pt x="1182093" y="220722"/>
                    <a:pt x="1131293" y="269883"/>
                    <a:pt x="1136209" y="272068"/>
                  </a:cubicBezTo>
                  <a:cubicBezTo>
                    <a:pt x="1141125" y="274253"/>
                    <a:pt x="1108897" y="222908"/>
                    <a:pt x="1024776" y="203243"/>
                  </a:cubicBezTo>
                  <a:cubicBezTo>
                    <a:pt x="940656" y="183579"/>
                    <a:pt x="767499" y="176477"/>
                    <a:pt x="631486" y="154081"/>
                  </a:cubicBezTo>
                  <a:cubicBezTo>
                    <a:pt x="495473" y="131685"/>
                    <a:pt x="246389" y="94541"/>
                    <a:pt x="208699" y="68868"/>
                  </a:cubicBezTo>
                  <a:cubicBezTo>
                    <a:pt x="171009" y="43195"/>
                    <a:pt x="421731" y="1682"/>
                    <a:pt x="405344" y="43"/>
                  </a:cubicBezTo>
                  <a:cubicBezTo>
                    <a:pt x="388957" y="-1596"/>
                    <a:pt x="125124" y="43742"/>
                    <a:pt x="110376" y="59036"/>
                  </a:cubicBezTo>
                  <a:cubicBezTo>
                    <a:pt x="95628" y="74330"/>
                    <a:pt x="270424" y="80339"/>
                    <a:pt x="316854" y="91810"/>
                  </a:cubicBezTo>
                  <a:cubicBezTo>
                    <a:pt x="363284" y="103281"/>
                    <a:pt x="433748" y="127316"/>
                    <a:pt x="388957" y="127862"/>
                  </a:cubicBezTo>
                  <a:cubicBezTo>
                    <a:pt x="344166" y="128408"/>
                    <a:pt x="-85723" y="78154"/>
                    <a:pt x="15331" y="88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0" name="フリーフォーム 419">
              <a:extLst>
                <a:ext uri="{FF2B5EF4-FFF2-40B4-BE49-F238E27FC236}">
                  <a16:creationId xmlns:a16="http://schemas.microsoft.com/office/drawing/2014/main" id="{63F80F26-B820-8D71-9F70-E7AF50D13665}"/>
                </a:ext>
              </a:extLst>
            </p:cNvPr>
            <p:cNvSpPr/>
            <p:nvPr/>
          </p:nvSpPr>
          <p:spPr>
            <a:xfrm>
              <a:off x="3614994" y="7498735"/>
              <a:ext cx="1242356" cy="216703"/>
            </a:xfrm>
            <a:custGeom>
              <a:avLst/>
              <a:gdLst>
                <a:gd name="connsiteX0" fmla="*/ 0 w 1242356"/>
                <a:gd name="connsiteY0" fmla="*/ 0 h 216703"/>
                <a:gd name="connsiteX1" fmla="*/ 72103 w 1242356"/>
                <a:gd name="connsiteY1" fmla="*/ 6555 h 216703"/>
                <a:gd name="connsiteX2" fmla="*/ 1127432 w 1242356"/>
                <a:gd name="connsiteY2" fmla="*/ 117988 h 216703"/>
                <a:gd name="connsiteX3" fmla="*/ 1084825 w 1242356"/>
                <a:gd name="connsiteY3" fmla="*/ 98323 h 216703"/>
                <a:gd name="connsiteX4" fmla="*/ 1242141 w 1242356"/>
                <a:gd name="connsiteY4" fmla="*/ 216310 h 216703"/>
                <a:gd name="connsiteX5" fmla="*/ 1045496 w 1242356"/>
                <a:gd name="connsiteY5" fmla="*/ 134375 h 216703"/>
                <a:gd name="connsiteX6" fmla="*/ 386735 w 1242356"/>
                <a:gd name="connsiteY6" fmla="*/ 75381 h 216703"/>
                <a:gd name="connsiteX7" fmla="*/ 642374 w 1242356"/>
                <a:gd name="connsiteY7" fmla="*/ 75381 h 216703"/>
                <a:gd name="connsiteX8" fmla="*/ 0 w 1242356"/>
                <a:gd name="connsiteY8" fmla="*/ 0 h 21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356" h="216703">
                  <a:moveTo>
                    <a:pt x="0" y="0"/>
                  </a:moveTo>
                  <a:lnTo>
                    <a:pt x="72103" y="6555"/>
                  </a:lnTo>
                  <a:lnTo>
                    <a:pt x="1127432" y="117988"/>
                  </a:lnTo>
                  <a:cubicBezTo>
                    <a:pt x="1296219" y="133283"/>
                    <a:pt x="1065707" y="81936"/>
                    <a:pt x="1084825" y="98323"/>
                  </a:cubicBezTo>
                  <a:cubicBezTo>
                    <a:pt x="1103943" y="114710"/>
                    <a:pt x="1248696" y="210301"/>
                    <a:pt x="1242141" y="216310"/>
                  </a:cubicBezTo>
                  <a:cubicBezTo>
                    <a:pt x="1235586" y="222319"/>
                    <a:pt x="1188064" y="157863"/>
                    <a:pt x="1045496" y="134375"/>
                  </a:cubicBezTo>
                  <a:cubicBezTo>
                    <a:pt x="902928" y="110887"/>
                    <a:pt x="453922" y="85213"/>
                    <a:pt x="386735" y="75381"/>
                  </a:cubicBezTo>
                  <a:cubicBezTo>
                    <a:pt x="319548" y="65549"/>
                    <a:pt x="702460" y="89037"/>
                    <a:pt x="642374" y="75381"/>
                  </a:cubicBezTo>
                  <a:cubicBezTo>
                    <a:pt x="582288" y="61725"/>
                    <a:pt x="304253" y="27585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1" name="フリーフォーム 420">
              <a:extLst>
                <a:ext uri="{FF2B5EF4-FFF2-40B4-BE49-F238E27FC236}">
                  <a16:creationId xmlns:a16="http://schemas.microsoft.com/office/drawing/2014/main" id="{74268128-2B16-6A86-3C1C-1C436362E474}"/>
                </a:ext>
              </a:extLst>
            </p:cNvPr>
            <p:cNvSpPr/>
            <p:nvPr/>
          </p:nvSpPr>
          <p:spPr>
            <a:xfrm>
              <a:off x="3501936" y="7530816"/>
              <a:ext cx="1319095" cy="197343"/>
            </a:xfrm>
            <a:custGeom>
              <a:avLst/>
              <a:gdLst>
                <a:gd name="connsiteX0" fmla="*/ 31122 w 1319095"/>
                <a:gd name="connsiteY0" fmla="*/ 10526 h 197343"/>
                <a:gd name="connsiteX1" fmla="*/ 948799 w 1319095"/>
                <a:gd name="connsiteY1" fmla="*/ 108849 h 197343"/>
                <a:gd name="connsiteX2" fmla="*/ 870141 w 1319095"/>
                <a:gd name="connsiteY2" fmla="*/ 128513 h 197343"/>
                <a:gd name="connsiteX3" fmla="*/ 1312593 w 1319095"/>
                <a:gd name="connsiteY3" fmla="*/ 197339 h 197343"/>
                <a:gd name="connsiteX4" fmla="*/ 1096283 w 1319095"/>
                <a:gd name="connsiteY4" fmla="*/ 131790 h 197343"/>
                <a:gd name="connsiteX5" fmla="*/ 588283 w 1319095"/>
                <a:gd name="connsiteY5" fmla="*/ 85907 h 197343"/>
                <a:gd name="connsiteX6" fmla="*/ 247432 w 1319095"/>
                <a:gd name="connsiteY6" fmla="*/ 10526 h 197343"/>
                <a:gd name="connsiteX7" fmla="*/ 31122 w 1319095"/>
                <a:gd name="connsiteY7" fmla="*/ 10526 h 19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095" h="197343">
                  <a:moveTo>
                    <a:pt x="31122" y="10526"/>
                  </a:moveTo>
                  <a:cubicBezTo>
                    <a:pt x="148017" y="26913"/>
                    <a:pt x="808963" y="89185"/>
                    <a:pt x="948799" y="108849"/>
                  </a:cubicBezTo>
                  <a:cubicBezTo>
                    <a:pt x="1088635" y="128513"/>
                    <a:pt x="809509" y="113765"/>
                    <a:pt x="870141" y="128513"/>
                  </a:cubicBezTo>
                  <a:cubicBezTo>
                    <a:pt x="930773" y="143261"/>
                    <a:pt x="1274903" y="196793"/>
                    <a:pt x="1312593" y="197339"/>
                  </a:cubicBezTo>
                  <a:cubicBezTo>
                    <a:pt x="1350283" y="197885"/>
                    <a:pt x="1217001" y="150362"/>
                    <a:pt x="1096283" y="131790"/>
                  </a:cubicBezTo>
                  <a:cubicBezTo>
                    <a:pt x="975565" y="113218"/>
                    <a:pt x="729758" y="106118"/>
                    <a:pt x="588283" y="85907"/>
                  </a:cubicBezTo>
                  <a:cubicBezTo>
                    <a:pt x="446808" y="65696"/>
                    <a:pt x="337015" y="21997"/>
                    <a:pt x="247432" y="10526"/>
                  </a:cubicBezTo>
                  <a:cubicBezTo>
                    <a:pt x="157849" y="-945"/>
                    <a:pt x="-85773" y="-5861"/>
                    <a:pt x="31122" y="10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2" name="フリーフォーム 421">
              <a:extLst>
                <a:ext uri="{FF2B5EF4-FFF2-40B4-BE49-F238E27FC236}">
                  <a16:creationId xmlns:a16="http://schemas.microsoft.com/office/drawing/2014/main" id="{0B22CD3B-872F-C4F8-370E-1DD8F20F5D52}"/>
                </a:ext>
              </a:extLst>
            </p:cNvPr>
            <p:cNvSpPr/>
            <p:nvPr/>
          </p:nvSpPr>
          <p:spPr>
            <a:xfrm>
              <a:off x="2947493" y="7380849"/>
              <a:ext cx="1072108" cy="314823"/>
            </a:xfrm>
            <a:custGeom>
              <a:avLst/>
              <a:gdLst>
                <a:gd name="connsiteX0" fmla="*/ 8739 w 1072108"/>
                <a:gd name="connsiteY0" fmla="*/ 311254 h 314823"/>
                <a:gd name="connsiteX1" fmla="*/ 1057513 w 1072108"/>
                <a:gd name="connsiteY1" fmla="*/ 3177 h 314823"/>
                <a:gd name="connsiteX2" fmla="*/ 582288 w 1072108"/>
                <a:gd name="connsiteY2" fmla="*/ 160493 h 314823"/>
                <a:gd name="connsiteX3" fmla="*/ 8739 w 1072108"/>
                <a:gd name="connsiteY3" fmla="*/ 311254 h 314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108" h="314823">
                  <a:moveTo>
                    <a:pt x="8739" y="311254"/>
                  </a:moveTo>
                  <a:cubicBezTo>
                    <a:pt x="87943" y="285035"/>
                    <a:pt x="961922" y="28304"/>
                    <a:pt x="1057513" y="3177"/>
                  </a:cubicBezTo>
                  <a:cubicBezTo>
                    <a:pt x="1153105" y="-21950"/>
                    <a:pt x="754353" y="108600"/>
                    <a:pt x="582288" y="160493"/>
                  </a:cubicBezTo>
                  <a:cubicBezTo>
                    <a:pt x="410224" y="212385"/>
                    <a:pt x="-70465" y="337473"/>
                    <a:pt x="8739" y="311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3" name="フリーフォーム 422">
              <a:extLst>
                <a:ext uri="{FF2B5EF4-FFF2-40B4-BE49-F238E27FC236}">
                  <a16:creationId xmlns:a16="http://schemas.microsoft.com/office/drawing/2014/main" id="{7768815B-A051-CF9A-DA6E-3CEA8E915EC2}"/>
                </a:ext>
              </a:extLst>
            </p:cNvPr>
            <p:cNvSpPr/>
            <p:nvPr/>
          </p:nvSpPr>
          <p:spPr>
            <a:xfrm>
              <a:off x="3487935" y="7602714"/>
              <a:ext cx="1237523" cy="168856"/>
            </a:xfrm>
            <a:custGeom>
              <a:avLst/>
              <a:gdLst>
                <a:gd name="connsiteX0" fmla="*/ 32013 w 1237523"/>
                <a:gd name="connsiteY0" fmla="*/ 899 h 168856"/>
                <a:gd name="connsiteX1" fmla="*/ 710439 w 1237523"/>
                <a:gd name="connsiteY1" fmla="*/ 73002 h 168856"/>
                <a:gd name="connsiteX2" fmla="*/ 1228271 w 1237523"/>
                <a:gd name="connsiteY2" fmla="*/ 161492 h 168856"/>
                <a:gd name="connsiteX3" fmla="*/ 1002130 w 1237523"/>
                <a:gd name="connsiteY3" fmla="*/ 158215 h 168856"/>
                <a:gd name="connsiteX4" fmla="*/ 497407 w 1237523"/>
                <a:gd name="connsiteY4" fmla="*/ 112331 h 168856"/>
                <a:gd name="connsiteX5" fmla="*/ 1107007 w 1237523"/>
                <a:gd name="connsiteY5" fmla="*/ 154938 h 168856"/>
                <a:gd name="connsiteX6" fmla="*/ 208994 w 1237523"/>
                <a:gd name="connsiteY6" fmla="*/ 40228 h 168856"/>
                <a:gd name="connsiteX7" fmla="*/ 32013 w 1237523"/>
                <a:gd name="connsiteY7" fmla="*/ 899 h 16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523" h="168856">
                  <a:moveTo>
                    <a:pt x="32013" y="899"/>
                  </a:moveTo>
                  <a:cubicBezTo>
                    <a:pt x="115587" y="6361"/>
                    <a:pt x="511063" y="46237"/>
                    <a:pt x="710439" y="73002"/>
                  </a:cubicBezTo>
                  <a:cubicBezTo>
                    <a:pt x="909815" y="99767"/>
                    <a:pt x="1179656" y="147290"/>
                    <a:pt x="1228271" y="161492"/>
                  </a:cubicBezTo>
                  <a:cubicBezTo>
                    <a:pt x="1276886" y="175694"/>
                    <a:pt x="1123941" y="166408"/>
                    <a:pt x="1002130" y="158215"/>
                  </a:cubicBezTo>
                  <a:cubicBezTo>
                    <a:pt x="880319" y="150022"/>
                    <a:pt x="479928" y="112877"/>
                    <a:pt x="497407" y="112331"/>
                  </a:cubicBezTo>
                  <a:cubicBezTo>
                    <a:pt x="514886" y="111785"/>
                    <a:pt x="1155076" y="166955"/>
                    <a:pt x="1107007" y="154938"/>
                  </a:cubicBezTo>
                  <a:cubicBezTo>
                    <a:pt x="1058938" y="142921"/>
                    <a:pt x="382151" y="64809"/>
                    <a:pt x="208994" y="40228"/>
                  </a:cubicBezTo>
                  <a:cubicBezTo>
                    <a:pt x="35837" y="15647"/>
                    <a:pt x="-51561" y="-4563"/>
                    <a:pt x="32013" y="8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4" name="フリーフォーム 423">
              <a:extLst>
                <a:ext uri="{FF2B5EF4-FFF2-40B4-BE49-F238E27FC236}">
                  <a16:creationId xmlns:a16="http://schemas.microsoft.com/office/drawing/2014/main" id="{D3DEB9A6-B74C-4EAE-FA67-1666D43AF664}"/>
                </a:ext>
              </a:extLst>
            </p:cNvPr>
            <p:cNvSpPr/>
            <p:nvPr/>
          </p:nvSpPr>
          <p:spPr>
            <a:xfrm>
              <a:off x="3403274" y="7629616"/>
              <a:ext cx="1175204" cy="183473"/>
            </a:xfrm>
            <a:custGeom>
              <a:avLst/>
              <a:gdLst>
                <a:gd name="connsiteX0" fmla="*/ 5242 w 1175204"/>
                <a:gd name="connsiteY0" fmla="*/ 216 h 183473"/>
                <a:gd name="connsiteX1" fmla="*/ 1116287 w 1175204"/>
                <a:gd name="connsiteY1" fmla="*/ 177197 h 183473"/>
                <a:gd name="connsiteX2" fmla="*/ 972081 w 1175204"/>
                <a:gd name="connsiteY2" fmla="*/ 144423 h 183473"/>
                <a:gd name="connsiteX3" fmla="*/ 546016 w 1175204"/>
                <a:gd name="connsiteY3" fmla="*/ 150978 h 183473"/>
                <a:gd name="connsiteX4" fmla="*/ 693500 w 1175204"/>
                <a:gd name="connsiteY4" fmla="*/ 141145 h 183473"/>
                <a:gd name="connsiteX5" fmla="*/ 5242 w 1175204"/>
                <a:gd name="connsiteY5" fmla="*/ 216 h 18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204" h="183473">
                  <a:moveTo>
                    <a:pt x="5242" y="216"/>
                  </a:moveTo>
                  <a:cubicBezTo>
                    <a:pt x="75706" y="6225"/>
                    <a:pt x="955147" y="153163"/>
                    <a:pt x="1116287" y="177197"/>
                  </a:cubicBezTo>
                  <a:cubicBezTo>
                    <a:pt x="1277427" y="201232"/>
                    <a:pt x="1067126" y="148793"/>
                    <a:pt x="972081" y="144423"/>
                  </a:cubicBezTo>
                  <a:cubicBezTo>
                    <a:pt x="877036" y="140053"/>
                    <a:pt x="592446" y="151524"/>
                    <a:pt x="546016" y="150978"/>
                  </a:cubicBezTo>
                  <a:cubicBezTo>
                    <a:pt x="499586" y="150432"/>
                    <a:pt x="790730" y="167364"/>
                    <a:pt x="693500" y="141145"/>
                  </a:cubicBezTo>
                  <a:cubicBezTo>
                    <a:pt x="596270" y="114926"/>
                    <a:pt x="-65222" y="-5793"/>
                    <a:pt x="5242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5" name="フリーフォーム 424">
              <a:extLst>
                <a:ext uri="{FF2B5EF4-FFF2-40B4-BE49-F238E27FC236}">
                  <a16:creationId xmlns:a16="http://schemas.microsoft.com/office/drawing/2014/main" id="{8C04FDB8-835D-4254-2DBE-B4C73011B4AB}"/>
                </a:ext>
              </a:extLst>
            </p:cNvPr>
            <p:cNvSpPr/>
            <p:nvPr/>
          </p:nvSpPr>
          <p:spPr>
            <a:xfrm>
              <a:off x="3151668" y="7543731"/>
              <a:ext cx="1449849" cy="358364"/>
            </a:xfrm>
            <a:custGeom>
              <a:avLst/>
              <a:gdLst>
                <a:gd name="connsiteX0" fmla="*/ 1209 w 1449849"/>
                <a:gd name="connsiteY0" fmla="*/ 131985 h 358364"/>
                <a:gd name="connsiteX1" fmla="*/ 414164 w 1449849"/>
                <a:gd name="connsiteY1" fmla="*/ 888 h 358364"/>
                <a:gd name="connsiteX2" fmla="*/ 230629 w 1449849"/>
                <a:gd name="connsiteY2" fmla="*/ 79546 h 358364"/>
                <a:gd name="connsiteX3" fmla="*/ 519042 w 1449849"/>
                <a:gd name="connsiteY3" fmla="*/ 177869 h 358364"/>
                <a:gd name="connsiteX4" fmla="*/ 489545 w 1449849"/>
                <a:gd name="connsiteY4" fmla="*/ 181146 h 358364"/>
                <a:gd name="connsiteX5" fmla="*/ 659971 w 1449849"/>
                <a:gd name="connsiteY5" fmla="*/ 256527 h 358364"/>
                <a:gd name="connsiteX6" fmla="*/ 568203 w 1449849"/>
                <a:gd name="connsiteY6" fmla="*/ 217198 h 358364"/>
                <a:gd name="connsiteX7" fmla="*/ 922164 w 1449849"/>
                <a:gd name="connsiteY7" fmla="*/ 325353 h 358364"/>
                <a:gd name="connsiteX8" fmla="*/ 892667 w 1449849"/>
                <a:gd name="connsiteY8" fmla="*/ 276192 h 358364"/>
                <a:gd name="connsiteX9" fmla="*/ 1056538 w 1449849"/>
                <a:gd name="connsiteY9" fmla="*/ 358127 h 358364"/>
                <a:gd name="connsiteX10" fmla="*/ 1027042 w 1449849"/>
                <a:gd name="connsiteY10" fmla="*/ 302411 h 358364"/>
                <a:gd name="connsiteX11" fmla="*/ 1108977 w 1449849"/>
                <a:gd name="connsiteY11" fmla="*/ 341740 h 358364"/>
                <a:gd name="connsiteX12" fmla="*/ 1194190 w 1449849"/>
                <a:gd name="connsiteY12" fmla="*/ 308966 h 358364"/>
                <a:gd name="connsiteX13" fmla="*/ 1138474 w 1449849"/>
                <a:gd name="connsiteY13" fmla="*/ 351572 h 358364"/>
                <a:gd name="connsiteX14" fmla="*/ 1449829 w 1449849"/>
                <a:gd name="connsiteY14" fmla="*/ 276192 h 358364"/>
                <a:gd name="connsiteX15" fmla="*/ 1151584 w 1449849"/>
                <a:gd name="connsiteY15" fmla="*/ 318798 h 358364"/>
                <a:gd name="connsiteX16" fmla="*/ 663248 w 1449849"/>
                <a:gd name="connsiteY16" fmla="*/ 243417 h 358364"/>
                <a:gd name="connsiteX17" fmla="*/ 515764 w 1449849"/>
                <a:gd name="connsiteY17" fmla="*/ 217198 h 358364"/>
                <a:gd name="connsiteX18" fmla="*/ 407609 w 1449849"/>
                <a:gd name="connsiteY18" fmla="*/ 223753 h 358364"/>
                <a:gd name="connsiteX19" fmla="*/ 519042 w 1449849"/>
                <a:gd name="connsiteY19" fmla="*/ 197534 h 358364"/>
                <a:gd name="connsiteX20" fmla="*/ 273235 w 1449849"/>
                <a:gd name="connsiteY20" fmla="*/ 115598 h 358364"/>
                <a:gd name="connsiteX21" fmla="*/ 286345 w 1449849"/>
                <a:gd name="connsiteY21" fmla="*/ 86101 h 358364"/>
                <a:gd name="connsiteX22" fmla="*/ 1209 w 1449849"/>
                <a:gd name="connsiteY22" fmla="*/ 131985 h 3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49849" h="358364">
                  <a:moveTo>
                    <a:pt x="1209" y="131985"/>
                  </a:moveTo>
                  <a:cubicBezTo>
                    <a:pt x="22512" y="117783"/>
                    <a:pt x="375927" y="9628"/>
                    <a:pt x="414164" y="888"/>
                  </a:cubicBezTo>
                  <a:cubicBezTo>
                    <a:pt x="452401" y="-7852"/>
                    <a:pt x="213149" y="50049"/>
                    <a:pt x="230629" y="79546"/>
                  </a:cubicBezTo>
                  <a:cubicBezTo>
                    <a:pt x="248109" y="109043"/>
                    <a:pt x="475889" y="160936"/>
                    <a:pt x="519042" y="177869"/>
                  </a:cubicBezTo>
                  <a:cubicBezTo>
                    <a:pt x="562195" y="194802"/>
                    <a:pt x="466057" y="168036"/>
                    <a:pt x="489545" y="181146"/>
                  </a:cubicBezTo>
                  <a:cubicBezTo>
                    <a:pt x="513033" y="194256"/>
                    <a:pt x="646861" y="250518"/>
                    <a:pt x="659971" y="256527"/>
                  </a:cubicBezTo>
                  <a:cubicBezTo>
                    <a:pt x="673081" y="262536"/>
                    <a:pt x="524504" y="205727"/>
                    <a:pt x="568203" y="217198"/>
                  </a:cubicBezTo>
                  <a:cubicBezTo>
                    <a:pt x="611902" y="228669"/>
                    <a:pt x="868087" y="315521"/>
                    <a:pt x="922164" y="325353"/>
                  </a:cubicBezTo>
                  <a:cubicBezTo>
                    <a:pt x="976241" y="335185"/>
                    <a:pt x="870271" y="270730"/>
                    <a:pt x="892667" y="276192"/>
                  </a:cubicBezTo>
                  <a:cubicBezTo>
                    <a:pt x="915063" y="281654"/>
                    <a:pt x="1034142" y="353757"/>
                    <a:pt x="1056538" y="358127"/>
                  </a:cubicBezTo>
                  <a:cubicBezTo>
                    <a:pt x="1078934" y="362497"/>
                    <a:pt x="1018302" y="305142"/>
                    <a:pt x="1027042" y="302411"/>
                  </a:cubicBezTo>
                  <a:cubicBezTo>
                    <a:pt x="1035782" y="299680"/>
                    <a:pt x="1081119" y="340648"/>
                    <a:pt x="1108977" y="341740"/>
                  </a:cubicBezTo>
                  <a:cubicBezTo>
                    <a:pt x="1136835" y="342833"/>
                    <a:pt x="1189274" y="307327"/>
                    <a:pt x="1194190" y="308966"/>
                  </a:cubicBezTo>
                  <a:cubicBezTo>
                    <a:pt x="1199106" y="310605"/>
                    <a:pt x="1095868" y="357034"/>
                    <a:pt x="1138474" y="351572"/>
                  </a:cubicBezTo>
                  <a:cubicBezTo>
                    <a:pt x="1181081" y="346110"/>
                    <a:pt x="1447644" y="281654"/>
                    <a:pt x="1449829" y="276192"/>
                  </a:cubicBezTo>
                  <a:cubicBezTo>
                    <a:pt x="1452014" y="270730"/>
                    <a:pt x="1282681" y="324261"/>
                    <a:pt x="1151584" y="318798"/>
                  </a:cubicBezTo>
                  <a:cubicBezTo>
                    <a:pt x="1020487" y="313336"/>
                    <a:pt x="769218" y="260350"/>
                    <a:pt x="663248" y="243417"/>
                  </a:cubicBezTo>
                  <a:cubicBezTo>
                    <a:pt x="557278" y="226484"/>
                    <a:pt x="558371" y="220475"/>
                    <a:pt x="515764" y="217198"/>
                  </a:cubicBezTo>
                  <a:cubicBezTo>
                    <a:pt x="473158" y="213921"/>
                    <a:pt x="407063" y="227030"/>
                    <a:pt x="407609" y="223753"/>
                  </a:cubicBezTo>
                  <a:cubicBezTo>
                    <a:pt x="408155" y="220476"/>
                    <a:pt x="541438" y="215560"/>
                    <a:pt x="519042" y="197534"/>
                  </a:cubicBezTo>
                  <a:cubicBezTo>
                    <a:pt x="496646" y="179508"/>
                    <a:pt x="312018" y="134170"/>
                    <a:pt x="273235" y="115598"/>
                  </a:cubicBezTo>
                  <a:cubicBezTo>
                    <a:pt x="234452" y="97026"/>
                    <a:pt x="326220" y="82277"/>
                    <a:pt x="286345" y="86101"/>
                  </a:cubicBezTo>
                  <a:cubicBezTo>
                    <a:pt x="246470" y="89925"/>
                    <a:pt x="-20094" y="146187"/>
                    <a:pt x="1209" y="1319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6" name="フリーフォーム 425">
              <a:extLst>
                <a:ext uri="{FF2B5EF4-FFF2-40B4-BE49-F238E27FC236}">
                  <a16:creationId xmlns:a16="http://schemas.microsoft.com/office/drawing/2014/main" id="{A7BD1390-0DD7-57FE-8FA7-E943E301C6CF}"/>
                </a:ext>
              </a:extLst>
            </p:cNvPr>
            <p:cNvSpPr/>
            <p:nvPr/>
          </p:nvSpPr>
          <p:spPr>
            <a:xfrm>
              <a:off x="2939279" y="7669161"/>
              <a:ext cx="1073622" cy="340515"/>
            </a:xfrm>
            <a:custGeom>
              <a:avLst/>
              <a:gdLst>
                <a:gd name="connsiteX0" fmla="*/ 177547 w 1073622"/>
                <a:gd name="connsiteY0" fmla="*/ 0 h 340515"/>
                <a:gd name="connsiteX1" fmla="*/ 79224 w 1073622"/>
                <a:gd name="connsiteY1" fmla="*/ 104878 h 340515"/>
                <a:gd name="connsiteX2" fmla="*/ 246373 w 1073622"/>
                <a:gd name="connsiteY2" fmla="*/ 131097 h 340515"/>
                <a:gd name="connsiteX3" fmla="*/ 282424 w 1073622"/>
                <a:gd name="connsiteY3" fmla="*/ 170426 h 340515"/>
                <a:gd name="connsiteX4" fmla="*/ 266037 w 1073622"/>
                <a:gd name="connsiteY4" fmla="*/ 121265 h 340515"/>
                <a:gd name="connsiteX5" fmla="*/ 574115 w 1073622"/>
                <a:gd name="connsiteY5" fmla="*/ 298245 h 340515"/>
                <a:gd name="connsiteX6" fmla="*/ 557727 w 1073622"/>
                <a:gd name="connsiteY6" fmla="*/ 235974 h 340515"/>
                <a:gd name="connsiteX7" fmla="*/ 836308 w 1073622"/>
                <a:gd name="connsiteY7" fmla="*/ 331020 h 340515"/>
                <a:gd name="connsiteX8" fmla="*/ 777315 w 1073622"/>
                <a:gd name="connsiteY8" fmla="*/ 324465 h 340515"/>
                <a:gd name="connsiteX9" fmla="*/ 1072282 w 1073622"/>
                <a:gd name="connsiteY9" fmla="*/ 337574 h 340515"/>
                <a:gd name="connsiteX10" fmla="*/ 639663 w 1073622"/>
                <a:gd name="connsiteY10" fmla="*/ 258916 h 340515"/>
                <a:gd name="connsiteX11" fmla="*/ 298811 w 1073622"/>
                <a:gd name="connsiteY11" fmla="*/ 147484 h 340515"/>
                <a:gd name="connsiteX12" fmla="*/ 161160 w 1073622"/>
                <a:gd name="connsiteY12" fmla="*/ 104878 h 340515"/>
                <a:gd name="connsiteX13" fmla="*/ 566 w 1073622"/>
                <a:gd name="connsiteY13" fmla="*/ 104878 h 340515"/>
                <a:gd name="connsiteX14" fmla="*/ 177547 w 1073622"/>
                <a:gd name="connsiteY14" fmla="*/ 0 h 34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3622" h="340515">
                  <a:moveTo>
                    <a:pt x="177547" y="0"/>
                  </a:moveTo>
                  <a:cubicBezTo>
                    <a:pt x="190657" y="0"/>
                    <a:pt x="67753" y="83029"/>
                    <a:pt x="79224" y="104878"/>
                  </a:cubicBezTo>
                  <a:cubicBezTo>
                    <a:pt x="90695" y="126727"/>
                    <a:pt x="212506" y="120172"/>
                    <a:pt x="246373" y="131097"/>
                  </a:cubicBezTo>
                  <a:cubicBezTo>
                    <a:pt x="280240" y="142022"/>
                    <a:pt x="279147" y="172065"/>
                    <a:pt x="282424" y="170426"/>
                  </a:cubicBezTo>
                  <a:cubicBezTo>
                    <a:pt x="285701" y="168787"/>
                    <a:pt x="217422" y="99962"/>
                    <a:pt x="266037" y="121265"/>
                  </a:cubicBezTo>
                  <a:cubicBezTo>
                    <a:pt x="314652" y="142568"/>
                    <a:pt x="525500" y="279127"/>
                    <a:pt x="574115" y="298245"/>
                  </a:cubicBezTo>
                  <a:cubicBezTo>
                    <a:pt x="622730" y="317363"/>
                    <a:pt x="514028" y="230512"/>
                    <a:pt x="557727" y="235974"/>
                  </a:cubicBezTo>
                  <a:cubicBezTo>
                    <a:pt x="601426" y="241437"/>
                    <a:pt x="799710" y="316272"/>
                    <a:pt x="836308" y="331020"/>
                  </a:cubicBezTo>
                  <a:cubicBezTo>
                    <a:pt x="872906" y="345768"/>
                    <a:pt x="737986" y="323373"/>
                    <a:pt x="777315" y="324465"/>
                  </a:cubicBezTo>
                  <a:cubicBezTo>
                    <a:pt x="816644" y="325557"/>
                    <a:pt x="1095224" y="348499"/>
                    <a:pt x="1072282" y="337574"/>
                  </a:cubicBezTo>
                  <a:cubicBezTo>
                    <a:pt x="1049340" y="326649"/>
                    <a:pt x="768575" y="290598"/>
                    <a:pt x="639663" y="258916"/>
                  </a:cubicBezTo>
                  <a:cubicBezTo>
                    <a:pt x="510751" y="227234"/>
                    <a:pt x="378561" y="173157"/>
                    <a:pt x="298811" y="147484"/>
                  </a:cubicBezTo>
                  <a:cubicBezTo>
                    <a:pt x="219061" y="121811"/>
                    <a:pt x="210867" y="111979"/>
                    <a:pt x="161160" y="104878"/>
                  </a:cubicBezTo>
                  <a:cubicBezTo>
                    <a:pt x="111453" y="97777"/>
                    <a:pt x="-9266" y="121265"/>
                    <a:pt x="566" y="104878"/>
                  </a:cubicBezTo>
                  <a:cubicBezTo>
                    <a:pt x="10398" y="88491"/>
                    <a:pt x="164437" y="0"/>
                    <a:pt x="17754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7" name="フリーフォーム 426">
              <a:extLst>
                <a:ext uri="{FF2B5EF4-FFF2-40B4-BE49-F238E27FC236}">
                  <a16:creationId xmlns:a16="http://schemas.microsoft.com/office/drawing/2014/main" id="{93326988-F6E8-2500-6D86-4AE56425A6C1}"/>
                </a:ext>
              </a:extLst>
            </p:cNvPr>
            <p:cNvSpPr/>
            <p:nvPr/>
          </p:nvSpPr>
          <p:spPr>
            <a:xfrm>
              <a:off x="3029671" y="7596811"/>
              <a:ext cx="979481" cy="385922"/>
            </a:xfrm>
            <a:custGeom>
              <a:avLst/>
              <a:gdLst>
                <a:gd name="connsiteX0" fmla="*/ 221529 w 979481"/>
                <a:gd name="connsiteY0" fmla="*/ 247 h 385922"/>
                <a:gd name="connsiteX1" fmla="*/ 57658 w 979481"/>
                <a:gd name="connsiteY1" fmla="*/ 111679 h 385922"/>
                <a:gd name="connsiteX2" fmla="*/ 254303 w 979481"/>
                <a:gd name="connsiteY2" fmla="*/ 183783 h 385922"/>
                <a:gd name="connsiteX3" fmla="*/ 257581 w 979481"/>
                <a:gd name="connsiteY3" fmla="*/ 160841 h 385922"/>
                <a:gd name="connsiteX4" fmla="*/ 424729 w 979481"/>
                <a:gd name="connsiteY4" fmla="*/ 239499 h 385922"/>
                <a:gd name="connsiteX5" fmla="*/ 408342 w 979481"/>
                <a:gd name="connsiteY5" fmla="*/ 200170 h 385922"/>
                <a:gd name="connsiteX6" fmla="*/ 513219 w 979481"/>
                <a:gd name="connsiteY6" fmla="*/ 226389 h 385922"/>
                <a:gd name="connsiteX7" fmla="*/ 588600 w 979481"/>
                <a:gd name="connsiteY7" fmla="*/ 167395 h 385922"/>
                <a:gd name="connsiteX8" fmla="*/ 536161 w 979481"/>
                <a:gd name="connsiteY8" fmla="*/ 262441 h 385922"/>
                <a:gd name="connsiteX9" fmla="*/ 729529 w 979481"/>
                <a:gd name="connsiteY9" fmla="*/ 295215 h 385922"/>
                <a:gd name="connsiteX10" fmla="*/ 863903 w 979481"/>
                <a:gd name="connsiteY10" fmla="*/ 347654 h 385922"/>
                <a:gd name="connsiteX11" fmla="*/ 975335 w 979481"/>
                <a:gd name="connsiteY11" fmla="*/ 383705 h 385922"/>
                <a:gd name="connsiteX12" fmla="*/ 713142 w 979481"/>
                <a:gd name="connsiteY12" fmla="*/ 282105 h 385922"/>
                <a:gd name="connsiteX13" fmla="*/ 126484 w 979481"/>
                <a:gd name="connsiteY13" fmla="*/ 144454 h 385922"/>
                <a:gd name="connsiteX14" fmla="*/ 5219 w 979481"/>
                <a:gd name="connsiteY14" fmla="*/ 144454 h 385922"/>
                <a:gd name="connsiteX15" fmla="*/ 221529 w 979481"/>
                <a:gd name="connsiteY15" fmla="*/ 247 h 38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9481" h="385922">
                  <a:moveTo>
                    <a:pt x="221529" y="247"/>
                  </a:moveTo>
                  <a:cubicBezTo>
                    <a:pt x="230269" y="-5216"/>
                    <a:pt x="52196" y="81090"/>
                    <a:pt x="57658" y="111679"/>
                  </a:cubicBezTo>
                  <a:cubicBezTo>
                    <a:pt x="63120" y="142268"/>
                    <a:pt x="220983" y="175589"/>
                    <a:pt x="254303" y="183783"/>
                  </a:cubicBezTo>
                  <a:cubicBezTo>
                    <a:pt x="287623" y="191977"/>
                    <a:pt x="229177" y="151555"/>
                    <a:pt x="257581" y="160841"/>
                  </a:cubicBezTo>
                  <a:cubicBezTo>
                    <a:pt x="285985" y="170127"/>
                    <a:pt x="399602" y="232944"/>
                    <a:pt x="424729" y="239499"/>
                  </a:cubicBezTo>
                  <a:cubicBezTo>
                    <a:pt x="449856" y="246054"/>
                    <a:pt x="393594" y="202355"/>
                    <a:pt x="408342" y="200170"/>
                  </a:cubicBezTo>
                  <a:cubicBezTo>
                    <a:pt x="423090" y="197985"/>
                    <a:pt x="483176" y="231851"/>
                    <a:pt x="513219" y="226389"/>
                  </a:cubicBezTo>
                  <a:cubicBezTo>
                    <a:pt x="543262" y="220927"/>
                    <a:pt x="584776" y="161386"/>
                    <a:pt x="588600" y="167395"/>
                  </a:cubicBezTo>
                  <a:cubicBezTo>
                    <a:pt x="592424" y="173404"/>
                    <a:pt x="512673" y="241138"/>
                    <a:pt x="536161" y="262441"/>
                  </a:cubicBezTo>
                  <a:cubicBezTo>
                    <a:pt x="559649" y="283744"/>
                    <a:pt x="674905" y="281013"/>
                    <a:pt x="729529" y="295215"/>
                  </a:cubicBezTo>
                  <a:cubicBezTo>
                    <a:pt x="784153" y="309417"/>
                    <a:pt x="822935" y="332906"/>
                    <a:pt x="863903" y="347654"/>
                  </a:cubicBezTo>
                  <a:cubicBezTo>
                    <a:pt x="904871" y="362402"/>
                    <a:pt x="1000462" y="394630"/>
                    <a:pt x="975335" y="383705"/>
                  </a:cubicBezTo>
                  <a:cubicBezTo>
                    <a:pt x="950208" y="372780"/>
                    <a:pt x="854617" y="321980"/>
                    <a:pt x="713142" y="282105"/>
                  </a:cubicBezTo>
                  <a:cubicBezTo>
                    <a:pt x="571667" y="242230"/>
                    <a:pt x="244471" y="167396"/>
                    <a:pt x="126484" y="144454"/>
                  </a:cubicBezTo>
                  <a:cubicBezTo>
                    <a:pt x="8497" y="121512"/>
                    <a:pt x="-11714" y="160841"/>
                    <a:pt x="5219" y="144454"/>
                  </a:cubicBezTo>
                  <a:cubicBezTo>
                    <a:pt x="22152" y="128067"/>
                    <a:pt x="212789" y="5710"/>
                    <a:pt x="221529" y="2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8" name="フリーフォーム 427">
              <a:extLst>
                <a:ext uri="{FF2B5EF4-FFF2-40B4-BE49-F238E27FC236}">
                  <a16:creationId xmlns:a16="http://schemas.microsoft.com/office/drawing/2014/main" id="{E16784D9-A553-186A-B4C0-DD2E45F703DC}"/>
                </a:ext>
              </a:extLst>
            </p:cNvPr>
            <p:cNvSpPr/>
            <p:nvPr/>
          </p:nvSpPr>
          <p:spPr>
            <a:xfrm>
              <a:off x="2738078" y="7668127"/>
              <a:ext cx="234620" cy="413656"/>
            </a:xfrm>
            <a:custGeom>
              <a:avLst/>
              <a:gdLst>
                <a:gd name="connsiteX0" fmla="*/ 234541 w 234620"/>
                <a:gd name="connsiteY0" fmla="*/ 1034 h 413656"/>
                <a:gd name="connsiteX1" fmla="*/ 31341 w 234620"/>
                <a:gd name="connsiteY1" fmla="*/ 89525 h 413656"/>
                <a:gd name="connsiteX2" fmla="*/ 51006 w 234620"/>
                <a:gd name="connsiteY2" fmla="*/ 256673 h 413656"/>
                <a:gd name="connsiteX3" fmla="*/ 44451 w 234620"/>
                <a:gd name="connsiteY3" fmla="*/ 207512 h 413656"/>
                <a:gd name="connsiteX4" fmla="*/ 100167 w 234620"/>
                <a:gd name="connsiteY4" fmla="*/ 410712 h 413656"/>
                <a:gd name="connsiteX5" fmla="*/ 67393 w 234620"/>
                <a:gd name="connsiteY5" fmla="*/ 315667 h 413656"/>
                <a:gd name="connsiteX6" fmla="*/ 5122 w 234620"/>
                <a:gd name="connsiteY6" fmla="*/ 145241 h 413656"/>
                <a:gd name="connsiteX7" fmla="*/ 234541 w 234620"/>
                <a:gd name="connsiteY7" fmla="*/ 1034 h 41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620" h="413656">
                  <a:moveTo>
                    <a:pt x="234541" y="1034"/>
                  </a:moveTo>
                  <a:cubicBezTo>
                    <a:pt x="238911" y="-8252"/>
                    <a:pt x="61930" y="46918"/>
                    <a:pt x="31341" y="89525"/>
                  </a:cubicBezTo>
                  <a:cubicBezTo>
                    <a:pt x="752" y="132132"/>
                    <a:pt x="48821" y="237009"/>
                    <a:pt x="51006" y="256673"/>
                  </a:cubicBezTo>
                  <a:cubicBezTo>
                    <a:pt x="53191" y="276338"/>
                    <a:pt x="36258" y="181839"/>
                    <a:pt x="44451" y="207512"/>
                  </a:cubicBezTo>
                  <a:cubicBezTo>
                    <a:pt x="52644" y="233185"/>
                    <a:pt x="96343" y="392686"/>
                    <a:pt x="100167" y="410712"/>
                  </a:cubicBezTo>
                  <a:cubicBezTo>
                    <a:pt x="103991" y="428738"/>
                    <a:pt x="83234" y="359912"/>
                    <a:pt x="67393" y="315667"/>
                  </a:cubicBezTo>
                  <a:cubicBezTo>
                    <a:pt x="51552" y="271422"/>
                    <a:pt x="-19459" y="194949"/>
                    <a:pt x="5122" y="145241"/>
                  </a:cubicBezTo>
                  <a:cubicBezTo>
                    <a:pt x="29703" y="95533"/>
                    <a:pt x="230171" y="10320"/>
                    <a:pt x="234541" y="10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9" name="フリーフォーム 428">
              <a:extLst>
                <a:ext uri="{FF2B5EF4-FFF2-40B4-BE49-F238E27FC236}">
                  <a16:creationId xmlns:a16="http://schemas.microsoft.com/office/drawing/2014/main" id="{A3102B55-659D-0D54-A48D-E666EAC27413}"/>
                </a:ext>
              </a:extLst>
            </p:cNvPr>
            <p:cNvSpPr/>
            <p:nvPr/>
          </p:nvSpPr>
          <p:spPr>
            <a:xfrm>
              <a:off x="4598525" y="3078127"/>
              <a:ext cx="116029" cy="620232"/>
            </a:xfrm>
            <a:custGeom>
              <a:avLst/>
              <a:gdLst>
                <a:gd name="connsiteX0" fmla="*/ 88622 w 116029"/>
                <a:gd name="connsiteY0" fmla="*/ 353 h 620232"/>
                <a:gd name="connsiteX1" fmla="*/ 17502 w 116029"/>
                <a:gd name="connsiteY1" fmla="*/ 230646 h 620232"/>
                <a:gd name="connsiteX2" fmla="*/ 17502 w 116029"/>
                <a:gd name="connsiteY2" fmla="*/ 498193 h 620232"/>
                <a:gd name="connsiteX3" fmla="*/ 20888 w 116029"/>
                <a:gd name="connsiteY3" fmla="*/ 372886 h 620232"/>
                <a:gd name="connsiteX4" fmla="*/ 10728 w 116029"/>
                <a:gd name="connsiteY4" fmla="*/ 508353 h 620232"/>
                <a:gd name="connsiteX5" fmla="*/ 27662 w 116029"/>
                <a:gd name="connsiteY5" fmla="*/ 481260 h 620232"/>
                <a:gd name="connsiteX6" fmla="*/ 75075 w 116029"/>
                <a:gd name="connsiteY6" fmla="*/ 620113 h 620232"/>
                <a:gd name="connsiteX7" fmla="*/ 78462 w 116029"/>
                <a:gd name="connsiteY7" fmla="*/ 454166 h 620232"/>
                <a:gd name="connsiteX8" fmla="*/ 115715 w 116029"/>
                <a:gd name="connsiteY8" fmla="*/ 190006 h 620232"/>
                <a:gd name="connsiteX9" fmla="*/ 54755 w 116029"/>
                <a:gd name="connsiteY9" fmla="*/ 501580 h 620232"/>
                <a:gd name="connsiteX10" fmla="*/ 27662 w 116029"/>
                <a:gd name="connsiteY10" fmla="*/ 379660 h 620232"/>
                <a:gd name="connsiteX11" fmla="*/ 7342 w 116029"/>
                <a:gd name="connsiteY11" fmla="*/ 85020 h 620232"/>
                <a:gd name="connsiteX12" fmla="*/ 7342 w 116029"/>
                <a:gd name="connsiteY12" fmla="*/ 176460 h 620232"/>
                <a:gd name="connsiteX13" fmla="*/ 88622 w 116029"/>
                <a:gd name="connsiteY13" fmla="*/ 353 h 62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029" h="620232">
                  <a:moveTo>
                    <a:pt x="88622" y="353"/>
                  </a:moveTo>
                  <a:cubicBezTo>
                    <a:pt x="90315" y="9384"/>
                    <a:pt x="29355" y="147673"/>
                    <a:pt x="17502" y="230646"/>
                  </a:cubicBezTo>
                  <a:cubicBezTo>
                    <a:pt x="5649" y="313619"/>
                    <a:pt x="16938" y="474486"/>
                    <a:pt x="17502" y="498193"/>
                  </a:cubicBezTo>
                  <a:cubicBezTo>
                    <a:pt x="18066" y="521900"/>
                    <a:pt x="22017" y="371193"/>
                    <a:pt x="20888" y="372886"/>
                  </a:cubicBezTo>
                  <a:cubicBezTo>
                    <a:pt x="19759" y="374579"/>
                    <a:pt x="9599" y="490291"/>
                    <a:pt x="10728" y="508353"/>
                  </a:cubicBezTo>
                  <a:cubicBezTo>
                    <a:pt x="11857" y="526415"/>
                    <a:pt x="16938" y="462633"/>
                    <a:pt x="27662" y="481260"/>
                  </a:cubicBezTo>
                  <a:cubicBezTo>
                    <a:pt x="38386" y="499887"/>
                    <a:pt x="66608" y="624629"/>
                    <a:pt x="75075" y="620113"/>
                  </a:cubicBezTo>
                  <a:cubicBezTo>
                    <a:pt x="83542" y="615597"/>
                    <a:pt x="71689" y="525850"/>
                    <a:pt x="78462" y="454166"/>
                  </a:cubicBezTo>
                  <a:cubicBezTo>
                    <a:pt x="85235" y="382482"/>
                    <a:pt x="119666" y="182104"/>
                    <a:pt x="115715" y="190006"/>
                  </a:cubicBezTo>
                  <a:cubicBezTo>
                    <a:pt x="111764" y="197908"/>
                    <a:pt x="69430" y="469971"/>
                    <a:pt x="54755" y="501580"/>
                  </a:cubicBezTo>
                  <a:cubicBezTo>
                    <a:pt x="40079" y="533189"/>
                    <a:pt x="35564" y="449087"/>
                    <a:pt x="27662" y="379660"/>
                  </a:cubicBezTo>
                  <a:cubicBezTo>
                    <a:pt x="19760" y="310233"/>
                    <a:pt x="10729" y="118887"/>
                    <a:pt x="7342" y="85020"/>
                  </a:cubicBezTo>
                  <a:cubicBezTo>
                    <a:pt x="3955" y="51153"/>
                    <a:pt x="-7333" y="194522"/>
                    <a:pt x="7342" y="176460"/>
                  </a:cubicBezTo>
                  <a:cubicBezTo>
                    <a:pt x="22017" y="158398"/>
                    <a:pt x="86929" y="-8678"/>
                    <a:pt x="88622" y="3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0" name="フリーフォーム 429">
              <a:extLst>
                <a:ext uri="{FF2B5EF4-FFF2-40B4-BE49-F238E27FC236}">
                  <a16:creationId xmlns:a16="http://schemas.microsoft.com/office/drawing/2014/main" id="{C2A8BA1E-8DCA-6FC1-8412-EEE303E240BD}"/>
                </a:ext>
              </a:extLst>
            </p:cNvPr>
            <p:cNvSpPr/>
            <p:nvPr/>
          </p:nvSpPr>
          <p:spPr>
            <a:xfrm>
              <a:off x="3939925" y="4108001"/>
              <a:ext cx="261113" cy="247338"/>
            </a:xfrm>
            <a:custGeom>
              <a:avLst/>
              <a:gdLst>
                <a:gd name="connsiteX0" fmla="*/ 2155 w 261113"/>
                <a:gd name="connsiteY0" fmla="*/ 101626 h 247338"/>
                <a:gd name="connsiteX1" fmla="*/ 218902 w 261113"/>
                <a:gd name="connsiteY1" fmla="*/ 159199 h 247338"/>
                <a:gd name="connsiteX2" fmla="*/ 259542 w 261113"/>
                <a:gd name="connsiteY2" fmla="*/ 247252 h 247338"/>
                <a:gd name="connsiteX3" fmla="*/ 252768 w 261113"/>
                <a:gd name="connsiteY3" fmla="*/ 142266 h 247338"/>
                <a:gd name="connsiteX4" fmla="*/ 252768 w 261113"/>
                <a:gd name="connsiteY4" fmla="*/ 37279 h 247338"/>
                <a:gd name="connsiteX5" fmla="*/ 232448 w 261113"/>
                <a:gd name="connsiteY5" fmla="*/ 155812 h 247338"/>
                <a:gd name="connsiteX6" fmla="*/ 171488 w 261113"/>
                <a:gd name="connsiteY6" fmla="*/ 23732 h 247338"/>
                <a:gd name="connsiteX7" fmla="*/ 229062 w 261113"/>
                <a:gd name="connsiteY7" fmla="*/ 172746 h 247338"/>
                <a:gd name="connsiteX8" fmla="*/ 178262 w 261113"/>
                <a:gd name="connsiteY8" fmla="*/ 121946 h 247338"/>
                <a:gd name="connsiteX9" fmla="*/ 120688 w 261113"/>
                <a:gd name="connsiteY9" fmla="*/ 98239 h 247338"/>
                <a:gd name="connsiteX10" fmla="*/ 90208 w 261113"/>
                <a:gd name="connsiteY10" fmla="*/ 26 h 247338"/>
                <a:gd name="connsiteX11" fmla="*/ 107142 w 261113"/>
                <a:gd name="connsiteY11" fmla="*/ 108399 h 247338"/>
                <a:gd name="connsiteX12" fmla="*/ 2155 w 261113"/>
                <a:gd name="connsiteY12" fmla="*/ 101626 h 24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113" h="247338">
                  <a:moveTo>
                    <a:pt x="2155" y="101626"/>
                  </a:moveTo>
                  <a:cubicBezTo>
                    <a:pt x="20782" y="110093"/>
                    <a:pt x="176004" y="134928"/>
                    <a:pt x="218902" y="159199"/>
                  </a:cubicBezTo>
                  <a:cubicBezTo>
                    <a:pt x="261800" y="183470"/>
                    <a:pt x="253898" y="250074"/>
                    <a:pt x="259542" y="247252"/>
                  </a:cubicBezTo>
                  <a:cubicBezTo>
                    <a:pt x="265186" y="244430"/>
                    <a:pt x="253897" y="177261"/>
                    <a:pt x="252768" y="142266"/>
                  </a:cubicBezTo>
                  <a:cubicBezTo>
                    <a:pt x="251639" y="107271"/>
                    <a:pt x="256155" y="35021"/>
                    <a:pt x="252768" y="37279"/>
                  </a:cubicBezTo>
                  <a:cubicBezTo>
                    <a:pt x="249381" y="39537"/>
                    <a:pt x="245995" y="158070"/>
                    <a:pt x="232448" y="155812"/>
                  </a:cubicBezTo>
                  <a:cubicBezTo>
                    <a:pt x="218901" y="153554"/>
                    <a:pt x="172052" y="20910"/>
                    <a:pt x="171488" y="23732"/>
                  </a:cubicBezTo>
                  <a:cubicBezTo>
                    <a:pt x="170924" y="26554"/>
                    <a:pt x="227933" y="156377"/>
                    <a:pt x="229062" y="172746"/>
                  </a:cubicBezTo>
                  <a:cubicBezTo>
                    <a:pt x="230191" y="189115"/>
                    <a:pt x="196324" y="134364"/>
                    <a:pt x="178262" y="121946"/>
                  </a:cubicBezTo>
                  <a:cubicBezTo>
                    <a:pt x="160200" y="109528"/>
                    <a:pt x="135364" y="118559"/>
                    <a:pt x="120688" y="98239"/>
                  </a:cubicBezTo>
                  <a:cubicBezTo>
                    <a:pt x="106012" y="77919"/>
                    <a:pt x="92466" y="-1667"/>
                    <a:pt x="90208" y="26"/>
                  </a:cubicBezTo>
                  <a:cubicBezTo>
                    <a:pt x="87950" y="1719"/>
                    <a:pt x="122946" y="89772"/>
                    <a:pt x="107142" y="108399"/>
                  </a:cubicBezTo>
                  <a:cubicBezTo>
                    <a:pt x="91338" y="127026"/>
                    <a:pt x="-16472" y="93159"/>
                    <a:pt x="2155" y="101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1" name="フリーフォーム 430">
              <a:extLst>
                <a:ext uri="{FF2B5EF4-FFF2-40B4-BE49-F238E27FC236}">
                  <a16:creationId xmlns:a16="http://schemas.microsoft.com/office/drawing/2014/main" id="{20954C0F-B9EA-030F-D740-14163F912A7E}"/>
                </a:ext>
              </a:extLst>
            </p:cNvPr>
            <p:cNvSpPr/>
            <p:nvPr/>
          </p:nvSpPr>
          <p:spPr>
            <a:xfrm>
              <a:off x="3908863" y="4331491"/>
              <a:ext cx="372902" cy="193937"/>
            </a:xfrm>
            <a:custGeom>
              <a:avLst/>
              <a:gdLst>
                <a:gd name="connsiteX0" fmla="*/ 39990 w 372902"/>
                <a:gd name="connsiteY0" fmla="*/ 56 h 193937"/>
                <a:gd name="connsiteX1" fmla="*/ 263510 w 372902"/>
                <a:gd name="connsiteY1" fmla="*/ 101656 h 193937"/>
                <a:gd name="connsiteX2" fmla="*/ 168684 w 372902"/>
                <a:gd name="connsiteY2" fmla="*/ 98269 h 193937"/>
                <a:gd name="connsiteX3" fmla="*/ 94177 w 372902"/>
                <a:gd name="connsiteY3" fmla="*/ 98269 h 193937"/>
                <a:gd name="connsiteX4" fmla="*/ 293990 w 372902"/>
                <a:gd name="connsiteY4" fmla="*/ 135522 h 193937"/>
                <a:gd name="connsiteX5" fmla="*/ 205937 w 372902"/>
                <a:gd name="connsiteY5" fmla="*/ 169389 h 193937"/>
                <a:gd name="connsiteX6" fmla="*/ 2737 w 372902"/>
                <a:gd name="connsiteY6" fmla="*/ 193096 h 193937"/>
                <a:gd name="connsiteX7" fmla="*/ 368497 w 372902"/>
                <a:gd name="connsiteY7" fmla="*/ 138909 h 193937"/>
                <a:gd name="connsiteX8" fmla="*/ 192390 w 372902"/>
                <a:gd name="connsiteY8" fmla="*/ 88109 h 193937"/>
                <a:gd name="connsiteX9" fmla="*/ 39990 w 372902"/>
                <a:gd name="connsiteY9" fmla="*/ 56 h 19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2902" h="193937">
                  <a:moveTo>
                    <a:pt x="39990" y="56"/>
                  </a:moveTo>
                  <a:cubicBezTo>
                    <a:pt x="51843" y="2314"/>
                    <a:pt x="242061" y="85287"/>
                    <a:pt x="263510" y="101656"/>
                  </a:cubicBezTo>
                  <a:cubicBezTo>
                    <a:pt x="284959" y="118025"/>
                    <a:pt x="196906" y="98834"/>
                    <a:pt x="168684" y="98269"/>
                  </a:cubicBezTo>
                  <a:cubicBezTo>
                    <a:pt x="140462" y="97705"/>
                    <a:pt x="73293" y="92060"/>
                    <a:pt x="94177" y="98269"/>
                  </a:cubicBezTo>
                  <a:cubicBezTo>
                    <a:pt x="115061" y="104478"/>
                    <a:pt x="275364" y="123669"/>
                    <a:pt x="293990" y="135522"/>
                  </a:cubicBezTo>
                  <a:cubicBezTo>
                    <a:pt x="312616" y="147375"/>
                    <a:pt x="254479" y="159793"/>
                    <a:pt x="205937" y="169389"/>
                  </a:cubicBezTo>
                  <a:cubicBezTo>
                    <a:pt x="157395" y="178985"/>
                    <a:pt x="-24356" y="198176"/>
                    <a:pt x="2737" y="193096"/>
                  </a:cubicBezTo>
                  <a:cubicBezTo>
                    <a:pt x="29830" y="188016"/>
                    <a:pt x="336888" y="156407"/>
                    <a:pt x="368497" y="138909"/>
                  </a:cubicBezTo>
                  <a:cubicBezTo>
                    <a:pt x="400106" y="121411"/>
                    <a:pt x="253350" y="112945"/>
                    <a:pt x="192390" y="88109"/>
                  </a:cubicBezTo>
                  <a:cubicBezTo>
                    <a:pt x="131430" y="63273"/>
                    <a:pt x="28137" y="-2202"/>
                    <a:pt x="39990" y="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2" name="フリーフォーム 431">
              <a:extLst>
                <a:ext uri="{FF2B5EF4-FFF2-40B4-BE49-F238E27FC236}">
                  <a16:creationId xmlns:a16="http://schemas.microsoft.com/office/drawing/2014/main" id="{D42D0B1E-5CC1-A6FC-9E00-7FB47C09BFF3}"/>
                </a:ext>
              </a:extLst>
            </p:cNvPr>
            <p:cNvSpPr/>
            <p:nvPr/>
          </p:nvSpPr>
          <p:spPr>
            <a:xfrm>
              <a:off x="3660614" y="4513516"/>
              <a:ext cx="107769" cy="234054"/>
            </a:xfrm>
            <a:custGeom>
              <a:avLst/>
              <a:gdLst>
                <a:gd name="connsiteX0" fmla="*/ 58595 w 107769"/>
                <a:gd name="connsiteY0" fmla="*/ 118 h 234054"/>
                <a:gd name="connsiteX1" fmla="*/ 29412 w 107769"/>
                <a:gd name="connsiteY1" fmla="*/ 107122 h 234054"/>
                <a:gd name="connsiteX2" fmla="*/ 55352 w 107769"/>
                <a:gd name="connsiteY2" fmla="*/ 136305 h 234054"/>
                <a:gd name="connsiteX3" fmla="*/ 45624 w 107769"/>
                <a:gd name="connsiteY3" fmla="*/ 136305 h 234054"/>
                <a:gd name="connsiteX4" fmla="*/ 107233 w 107769"/>
                <a:gd name="connsiteY4" fmla="*/ 233582 h 234054"/>
                <a:gd name="connsiteX5" fmla="*/ 71565 w 107769"/>
                <a:gd name="connsiteY5" fmla="*/ 171973 h 234054"/>
                <a:gd name="connsiteX6" fmla="*/ 3471 w 107769"/>
                <a:gd name="connsiteY6" fmla="*/ 139548 h 234054"/>
                <a:gd name="connsiteX7" fmla="*/ 9956 w 107769"/>
                <a:gd name="connsiteY7" fmla="*/ 90910 h 234054"/>
                <a:gd name="connsiteX8" fmla="*/ 9956 w 107769"/>
                <a:gd name="connsiteY8" fmla="*/ 129820 h 234054"/>
                <a:gd name="connsiteX9" fmla="*/ 58595 w 107769"/>
                <a:gd name="connsiteY9" fmla="*/ 118 h 23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9" h="234054">
                  <a:moveTo>
                    <a:pt x="58595" y="118"/>
                  </a:moveTo>
                  <a:cubicBezTo>
                    <a:pt x="61838" y="-3665"/>
                    <a:pt x="29952" y="84424"/>
                    <a:pt x="29412" y="107122"/>
                  </a:cubicBezTo>
                  <a:cubicBezTo>
                    <a:pt x="28872" y="129820"/>
                    <a:pt x="52650" y="131441"/>
                    <a:pt x="55352" y="136305"/>
                  </a:cubicBezTo>
                  <a:cubicBezTo>
                    <a:pt x="58054" y="141169"/>
                    <a:pt x="36977" y="120092"/>
                    <a:pt x="45624" y="136305"/>
                  </a:cubicBezTo>
                  <a:cubicBezTo>
                    <a:pt x="54271" y="152518"/>
                    <a:pt x="102910" y="227637"/>
                    <a:pt x="107233" y="233582"/>
                  </a:cubicBezTo>
                  <a:cubicBezTo>
                    <a:pt x="111556" y="239527"/>
                    <a:pt x="88859" y="187645"/>
                    <a:pt x="71565" y="171973"/>
                  </a:cubicBezTo>
                  <a:cubicBezTo>
                    <a:pt x="54271" y="156301"/>
                    <a:pt x="13739" y="153059"/>
                    <a:pt x="3471" y="139548"/>
                  </a:cubicBezTo>
                  <a:cubicBezTo>
                    <a:pt x="-6797" y="126038"/>
                    <a:pt x="8875" y="92531"/>
                    <a:pt x="9956" y="90910"/>
                  </a:cubicBezTo>
                  <a:cubicBezTo>
                    <a:pt x="11037" y="89289"/>
                    <a:pt x="-852" y="141709"/>
                    <a:pt x="9956" y="129820"/>
                  </a:cubicBezTo>
                  <a:cubicBezTo>
                    <a:pt x="20764" y="117931"/>
                    <a:pt x="55352" y="3901"/>
                    <a:pt x="58595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3" name="フリーフォーム 432">
              <a:extLst>
                <a:ext uri="{FF2B5EF4-FFF2-40B4-BE49-F238E27FC236}">
                  <a16:creationId xmlns:a16="http://schemas.microsoft.com/office/drawing/2014/main" id="{8380B3F4-98F6-D8F0-AF2D-2F8E06BB0D86}"/>
                </a:ext>
              </a:extLst>
            </p:cNvPr>
            <p:cNvSpPr/>
            <p:nvPr/>
          </p:nvSpPr>
          <p:spPr>
            <a:xfrm>
              <a:off x="3644255" y="4493930"/>
              <a:ext cx="774425" cy="574423"/>
            </a:xfrm>
            <a:custGeom>
              <a:avLst/>
              <a:gdLst>
                <a:gd name="connsiteX0" fmla="*/ 375 w 774425"/>
                <a:gd name="connsiteY0" fmla="*/ 574181 h 574423"/>
                <a:gd name="connsiteX1" fmla="*/ 230596 w 774425"/>
                <a:gd name="connsiteY1" fmla="*/ 269381 h 574423"/>
                <a:gd name="connsiteX2" fmla="*/ 191685 w 774425"/>
                <a:gd name="connsiteY2" fmla="*/ 311534 h 574423"/>
                <a:gd name="connsiteX3" fmla="*/ 470545 w 774425"/>
                <a:gd name="connsiteY3" fmla="*/ 104010 h 574423"/>
                <a:gd name="connsiteX4" fmla="*/ 405694 w 774425"/>
                <a:gd name="connsiteY4" fmla="*/ 152649 h 574423"/>
                <a:gd name="connsiteX5" fmla="*/ 661856 w 774425"/>
                <a:gd name="connsiteY5" fmla="*/ 6734 h 574423"/>
                <a:gd name="connsiteX6" fmla="*/ 609975 w 774425"/>
                <a:gd name="connsiteY6" fmla="*/ 22947 h 574423"/>
                <a:gd name="connsiteX7" fmla="*/ 729949 w 774425"/>
                <a:gd name="connsiteY7" fmla="*/ 9976 h 574423"/>
                <a:gd name="connsiteX8" fmla="*/ 768860 w 774425"/>
                <a:gd name="connsiteY8" fmla="*/ 16461 h 574423"/>
                <a:gd name="connsiteX9" fmla="*/ 619702 w 774425"/>
                <a:gd name="connsiteY9" fmla="*/ 22947 h 574423"/>
                <a:gd name="connsiteX10" fmla="*/ 240324 w 774425"/>
                <a:gd name="connsiteY10" fmla="*/ 230470 h 574423"/>
                <a:gd name="connsiteX11" fmla="*/ 486758 w 774425"/>
                <a:gd name="connsiteY11" fmla="*/ 113738 h 574423"/>
                <a:gd name="connsiteX12" fmla="*/ 214383 w 774425"/>
                <a:gd name="connsiteY12" fmla="*/ 256410 h 574423"/>
                <a:gd name="connsiteX13" fmla="*/ 136562 w 774425"/>
                <a:gd name="connsiteY13" fmla="*/ 334232 h 574423"/>
                <a:gd name="connsiteX14" fmla="*/ 175473 w 774425"/>
                <a:gd name="connsiteY14" fmla="*/ 321261 h 574423"/>
                <a:gd name="connsiteX15" fmla="*/ 375 w 774425"/>
                <a:gd name="connsiteY15" fmla="*/ 574181 h 57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4425" h="574423">
                  <a:moveTo>
                    <a:pt x="375" y="574181"/>
                  </a:moveTo>
                  <a:cubicBezTo>
                    <a:pt x="9562" y="565534"/>
                    <a:pt x="198711" y="313155"/>
                    <a:pt x="230596" y="269381"/>
                  </a:cubicBezTo>
                  <a:cubicBezTo>
                    <a:pt x="262481" y="225607"/>
                    <a:pt x="151693" y="339096"/>
                    <a:pt x="191685" y="311534"/>
                  </a:cubicBezTo>
                  <a:cubicBezTo>
                    <a:pt x="231677" y="283972"/>
                    <a:pt x="470545" y="104010"/>
                    <a:pt x="470545" y="104010"/>
                  </a:cubicBezTo>
                  <a:cubicBezTo>
                    <a:pt x="506213" y="77529"/>
                    <a:pt x="373809" y="168862"/>
                    <a:pt x="405694" y="152649"/>
                  </a:cubicBezTo>
                  <a:cubicBezTo>
                    <a:pt x="437579" y="136436"/>
                    <a:pt x="627809" y="28351"/>
                    <a:pt x="661856" y="6734"/>
                  </a:cubicBezTo>
                  <a:cubicBezTo>
                    <a:pt x="695903" y="-14883"/>
                    <a:pt x="598626" y="22407"/>
                    <a:pt x="609975" y="22947"/>
                  </a:cubicBezTo>
                  <a:cubicBezTo>
                    <a:pt x="621324" y="23487"/>
                    <a:pt x="703468" y="11057"/>
                    <a:pt x="729949" y="9976"/>
                  </a:cubicBezTo>
                  <a:cubicBezTo>
                    <a:pt x="756430" y="8895"/>
                    <a:pt x="787235" y="14299"/>
                    <a:pt x="768860" y="16461"/>
                  </a:cubicBezTo>
                  <a:cubicBezTo>
                    <a:pt x="750486" y="18623"/>
                    <a:pt x="707791" y="-12721"/>
                    <a:pt x="619702" y="22947"/>
                  </a:cubicBezTo>
                  <a:cubicBezTo>
                    <a:pt x="531613" y="58615"/>
                    <a:pt x="262481" y="215338"/>
                    <a:pt x="240324" y="230470"/>
                  </a:cubicBezTo>
                  <a:cubicBezTo>
                    <a:pt x="218167" y="245602"/>
                    <a:pt x="491081" y="109415"/>
                    <a:pt x="486758" y="113738"/>
                  </a:cubicBezTo>
                  <a:cubicBezTo>
                    <a:pt x="482435" y="118061"/>
                    <a:pt x="272749" y="219661"/>
                    <a:pt x="214383" y="256410"/>
                  </a:cubicBezTo>
                  <a:cubicBezTo>
                    <a:pt x="156017" y="293159"/>
                    <a:pt x="143047" y="323424"/>
                    <a:pt x="136562" y="334232"/>
                  </a:cubicBezTo>
                  <a:cubicBezTo>
                    <a:pt x="130077" y="345040"/>
                    <a:pt x="197630" y="284512"/>
                    <a:pt x="175473" y="321261"/>
                  </a:cubicBezTo>
                  <a:cubicBezTo>
                    <a:pt x="153316" y="358010"/>
                    <a:pt x="-8812" y="582828"/>
                    <a:pt x="375" y="574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4" name="フリーフォーム 433">
              <a:extLst>
                <a:ext uri="{FF2B5EF4-FFF2-40B4-BE49-F238E27FC236}">
                  <a16:creationId xmlns:a16="http://schemas.microsoft.com/office/drawing/2014/main" id="{D24CA87E-83BE-86CB-0949-838D4F75CC97}"/>
                </a:ext>
              </a:extLst>
            </p:cNvPr>
            <p:cNvSpPr/>
            <p:nvPr/>
          </p:nvSpPr>
          <p:spPr>
            <a:xfrm>
              <a:off x="3640486" y="4532894"/>
              <a:ext cx="665907" cy="736585"/>
            </a:xfrm>
            <a:custGeom>
              <a:avLst/>
              <a:gdLst>
                <a:gd name="connsiteX0" fmla="*/ 665625 w 665907"/>
                <a:gd name="connsiteY0" fmla="*/ 195 h 736585"/>
                <a:gd name="connsiteX1" fmla="*/ 312186 w 665907"/>
                <a:gd name="connsiteY1" fmla="*/ 217446 h 736585"/>
                <a:gd name="connsiteX2" fmla="*/ 120876 w 665907"/>
                <a:gd name="connsiteY2" fmla="*/ 405515 h 736585"/>
                <a:gd name="connsiteX3" fmla="*/ 266791 w 665907"/>
                <a:gd name="connsiteY3" fmla="*/ 301753 h 736585"/>
                <a:gd name="connsiteX4" fmla="*/ 68995 w 665907"/>
                <a:gd name="connsiteY4" fmla="*/ 450910 h 736585"/>
                <a:gd name="connsiteX5" fmla="*/ 17114 w 665907"/>
                <a:gd name="connsiteY5" fmla="*/ 567642 h 736585"/>
                <a:gd name="connsiteX6" fmla="*/ 901 w 665907"/>
                <a:gd name="connsiteY6" fmla="*/ 736255 h 736585"/>
                <a:gd name="connsiteX7" fmla="*/ 39812 w 665907"/>
                <a:gd name="connsiteY7" fmla="*/ 600068 h 736585"/>
                <a:gd name="connsiteX8" fmla="*/ 250578 w 665907"/>
                <a:gd name="connsiteY8" fmla="*/ 256357 h 736585"/>
                <a:gd name="connsiteX9" fmla="*/ 665625 w 665907"/>
                <a:gd name="connsiteY9" fmla="*/ 195 h 73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5907" h="736585">
                  <a:moveTo>
                    <a:pt x="665625" y="195"/>
                  </a:moveTo>
                  <a:cubicBezTo>
                    <a:pt x="675893" y="-6290"/>
                    <a:pt x="402977" y="149893"/>
                    <a:pt x="312186" y="217446"/>
                  </a:cubicBezTo>
                  <a:cubicBezTo>
                    <a:pt x="221395" y="284999"/>
                    <a:pt x="128442" y="391464"/>
                    <a:pt x="120876" y="405515"/>
                  </a:cubicBezTo>
                  <a:cubicBezTo>
                    <a:pt x="113310" y="419566"/>
                    <a:pt x="275438" y="294187"/>
                    <a:pt x="266791" y="301753"/>
                  </a:cubicBezTo>
                  <a:cubicBezTo>
                    <a:pt x="258144" y="309319"/>
                    <a:pt x="110608" y="406595"/>
                    <a:pt x="68995" y="450910"/>
                  </a:cubicBezTo>
                  <a:cubicBezTo>
                    <a:pt x="27382" y="495225"/>
                    <a:pt x="28463" y="520085"/>
                    <a:pt x="17114" y="567642"/>
                  </a:cubicBezTo>
                  <a:cubicBezTo>
                    <a:pt x="5765" y="615199"/>
                    <a:pt x="-2882" y="730851"/>
                    <a:pt x="901" y="736255"/>
                  </a:cubicBezTo>
                  <a:cubicBezTo>
                    <a:pt x="4684" y="741659"/>
                    <a:pt x="-1801" y="680051"/>
                    <a:pt x="39812" y="600068"/>
                  </a:cubicBezTo>
                  <a:cubicBezTo>
                    <a:pt x="81425" y="520085"/>
                    <a:pt x="150599" y="352012"/>
                    <a:pt x="250578" y="256357"/>
                  </a:cubicBezTo>
                  <a:cubicBezTo>
                    <a:pt x="350557" y="160702"/>
                    <a:pt x="655357" y="6680"/>
                    <a:pt x="665625" y="1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5" name="フリーフォーム 434">
              <a:extLst>
                <a:ext uri="{FF2B5EF4-FFF2-40B4-BE49-F238E27FC236}">
                  <a16:creationId xmlns:a16="http://schemas.microsoft.com/office/drawing/2014/main" id="{EAC7EB12-A35B-8F2D-B098-56674E86341F}"/>
                </a:ext>
              </a:extLst>
            </p:cNvPr>
            <p:cNvSpPr/>
            <p:nvPr/>
          </p:nvSpPr>
          <p:spPr>
            <a:xfrm>
              <a:off x="4722037" y="4994760"/>
              <a:ext cx="358895" cy="192398"/>
            </a:xfrm>
            <a:custGeom>
              <a:avLst/>
              <a:gdLst>
                <a:gd name="connsiteX0" fmla="*/ 2363 w 358895"/>
                <a:gd name="connsiteY0" fmla="*/ 2014 h 192398"/>
                <a:gd name="connsiteX1" fmla="*/ 342831 w 358895"/>
                <a:gd name="connsiteY1" fmla="*/ 70108 h 192398"/>
                <a:gd name="connsiteX2" fmla="*/ 300678 w 358895"/>
                <a:gd name="connsiteY2" fmla="*/ 138202 h 192398"/>
                <a:gd name="connsiteX3" fmla="*/ 274737 w 358895"/>
                <a:gd name="connsiteY3" fmla="*/ 190083 h 192398"/>
                <a:gd name="connsiteX4" fmla="*/ 326618 w 358895"/>
                <a:gd name="connsiteY4" fmla="*/ 60380 h 192398"/>
                <a:gd name="connsiteX5" fmla="*/ 196916 w 358895"/>
                <a:gd name="connsiteY5" fmla="*/ 21470 h 192398"/>
                <a:gd name="connsiteX6" fmla="*/ 2363 w 358895"/>
                <a:gd name="connsiteY6" fmla="*/ 2014 h 1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895" h="192398">
                  <a:moveTo>
                    <a:pt x="2363" y="2014"/>
                  </a:moveTo>
                  <a:cubicBezTo>
                    <a:pt x="26682" y="10120"/>
                    <a:pt x="293112" y="47410"/>
                    <a:pt x="342831" y="70108"/>
                  </a:cubicBezTo>
                  <a:cubicBezTo>
                    <a:pt x="392550" y="92806"/>
                    <a:pt x="312027" y="118206"/>
                    <a:pt x="300678" y="138202"/>
                  </a:cubicBezTo>
                  <a:cubicBezTo>
                    <a:pt x="289329" y="158198"/>
                    <a:pt x="270414" y="203053"/>
                    <a:pt x="274737" y="190083"/>
                  </a:cubicBezTo>
                  <a:cubicBezTo>
                    <a:pt x="279060" y="177113"/>
                    <a:pt x="339588" y="88482"/>
                    <a:pt x="326618" y="60380"/>
                  </a:cubicBezTo>
                  <a:cubicBezTo>
                    <a:pt x="313648" y="32278"/>
                    <a:pt x="245554" y="30657"/>
                    <a:pt x="196916" y="21470"/>
                  </a:cubicBezTo>
                  <a:cubicBezTo>
                    <a:pt x="148278" y="12283"/>
                    <a:pt x="-21956" y="-6092"/>
                    <a:pt x="2363" y="20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6" name="フリーフォーム 435">
              <a:extLst>
                <a:ext uri="{FF2B5EF4-FFF2-40B4-BE49-F238E27FC236}">
                  <a16:creationId xmlns:a16="http://schemas.microsoft.com/office/drawing/2014/main" id="{66FD3DF0-ACBA-E600-BE91-76D6DD78708C}"/>
                </a:ext>
              </a:extLst>
            </p:cNvPr>
            <p:cNvSpPr/>
            <p:nvPr/>
          </p:nvSpPr>
          <p:spPr>
            <a:xfrm>
              <a:off x="4388716" y="5126038"/>
              <a:ext cx="637168" cy="107991"/>
            </a:xfrm>
            <a:custGeom>
              <a:avLst/>
              <a:gdLst>
                <a:gd name="connsiteX0" fmla="*/ 1701 w 637168"/>
                <a:gd name="connsiteY0" fmla="*/ 439 h 107991"/>
                <a:gd name="connsiteX1" fmla="*/ 588603 w 637168"/>
                <a:gd name="connsiteY1" fmla="*/ 87988 h 107991"/>
                <a:gd name="connsiteX2" fmla="*/ 585361 w 637168"/>
                <a:gd name="connsiteY2" fmla="*/ 107443 h 107991"/>
                <a:gd name="connsiteX3" fmla="*/ 432961 w 637168"/>
                <a:gd name="connsiteY3" fmla="*/ 75017 h 107991"/>
                <a:gd name="connsiteX4" fmla="*/ 134646 w 637168"/>
                <a:gd name="connsiteY4" fmla="*/ 71775 h 107991"/>
                <a:gd name="connsiteX5" fmla="*/ 400535 w 637168"/>
                <a:gd name="connsiteY5" fmla="*/ 55562 h 107991"/>
                <a:gd name="connsiteX6" fmla="*/ 1701 w 637168"/>
                <a:gd name="connsiteY6" fmla="*/ 439 h 10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168" h="107991">
                  <a:moveTo>
                    <a:pt x="1701" y="439"/>
                  </a:moveTo>
                  <a:cubicBezTo>
                    <a:pt x="33046" y="5843"/>
                    <a:pt x="588603" y="87988"/>
                    <a:pt x="588603" y="87988"/>
                  </a:cubicBezTo>
                  <a:cubicBezTo>
                    <a:pt x="685880" y="105822"/>
                    <a:pt x="611301" y="109605"/>
                    <a:pt x="585361" y="107443"/>
                  </a:cubicBezTo>
                  <a:cubicBezTo>
                    <a:pt x="559421" y="105281"/>
                    <a:pt x="508080" y="80962"/>
                    <a:pt x="432961" y="75017"/>
                  </a:cubicBezTo>
                  <a:cubicBezTo>
                    <a:pt x="357842" y="69072"/>
                    <a:pt x="140050" y="75018"/>
                    <a:pt x="134646" y="71775"/>
                  </a:cubicBezTo>
                  <a:cubicBezTo>
                    <a:pt x="129242" y="68533"/>
                    <a:pt x="418910" y="70154"/>
                    <a:pt x="400535" y="55562"/>
                  </a:cubicBezTo>
                  <a:cubicBezTo>
                    <a:pt x="382161" y="40971"/>
                    <a:pt x="-29644" y="-4965"/>
                    <a:pt x="1701" y="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7" name="フリーフォーム 436">
              <a:extLst>
                <a:ext uri="{FF2B5EF4-FFF2-40B4-BE49-F238E27FC236}">
                  <a16:creationId xmlns:a16="http://schemas.microsoft.com/office/drawing/2014/main" id="{FC3FB9E2-88B2-97AA-023A-8E670BDF18C9}"/>
                </a:ext>
              </a:extLst>
            </p:cNvPr>
            <p:cNvSpPr/>
            <p:nvPr/>
          </p:nvSpPr>
          <p:spPr>
            <a:xfrm>
              <a:off x="4295676" y="5219746"/>
              <a:ext cx="662211" cy="62378"/>
            </a:xfrm>
            <a:custGeom>
              <a:avLst/>
              <a:gdLst>
                <a:gd name="connsiteX0" fmla="*/ 707 w 662211"/>
                <a:gd name="connsiteY0" fmla="*/ 10492 h 62378"/>
                <a:gd name="connsiteX1" fmla="*/ 474120 w 662211"/>
                <a:gd name="connsiteY1" fmla="*/ 13735 h 62378"/>
                <a:gd name="connsiteX2" fmla="*/ 230928 w 662211"/>
                <a:gd name="connsiteY2" fmla="*/ 62373 h 62378"/>
                <a:gd name="connsiteX3" fmla="*/ 509788 w 662211"/>
                <a:gd name="connsiteY3" fmla="*/ 16977 h 62378"/>
                <a:gd name="connsiteX4" fmla="*/ 658945 w 662211"/>
                <a:gd name="connsiteY4" fmla="*/ 26705 h 62378"/>
                <a:gd name="connsiteX5" fmla="*/ 373601 w 662211"/>
                <a:gd name="connsiteY5" fmla="*/ 765 h 62378"/>
                <a:gd name="connsiteX6" fmla="*/ 707 w 662211"/>
                <a:gd name="connsiteY6" fmla="*/ 10492 h 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211" h="62378">
                  <a:moveTo>
                    <a:pt x="707" y="10492"/>
                  </a:moveTo>
                  <a:cubicBezTo>
                    <a:pt x="17460" y="12654"/>
                    <a:pt x="435750" y="5088"/>
                    <a:pt x="474120" y="13735"/>
                  </a:cubicBezTo>
                  <a:cubicBezTo>
                    <a:pt x="512490" y="22382"/>
                    <a:pt x="224983" y="61833"/>
                    <a:pt x="230928" y="62373"/>
                  </a:cubicBezTo>
                  <a:cubicBezTo>
                    <a:pt x="236873" y="62913"/>
                    <a:pt x="438452" y="22922"/>
                    <a:pt x="509788" y="16977"/>
                  </a:cubicBezTo>
                  <a:cubicBezTo>
                    <a:pt x="581124" y="11032"/>
                    <a:pt x="681643" y="29407"/>
                    <a:pt x="658945" y="26705"/>
                  </a:cubicBezTo>
                  <a:cubicBezTo>
                    <a:pt x="636247" y="24003"/>
                    <a:pt x="477903" y="4548"/>
                    <a:pt x="373601" y="765"/>
                  </a:cubicBezTo>
                  <a:cubicBezTo>
                    <a:pt x="269299" y="-3018"/>
                    <a:pt x="-16046" y="8330"/>
                    <a:pt x="707" y="104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8" name="フリーフォーム 437">
              <a:extLst>
                <a:ext uri="{FF2B5EF4-FFF2-40B4-BE49-F238E27FC236}">
                  <a16:creationId xmlns:a16="http://schemas.microsoft.com/office/drawing/2014/main" id="{EEA60072-38B2-FFCD-3EE8-FAC801151110}"/>
                </a:ext>
              </a:extLst>
            </p:cNvPr>
            <p:cNvSpPr/>
            <p:nvPr/>
          </p:nvSpPr>
          <p:spPr>
            <a:xfrm>
              <a:off x="4250986" y="5256134"/>
              <a:ext cx="677699" cy="201091"/>
            </a:xfrm>
            <a:custGeom>
              <a:avLst/>
              <a:gdLst>
                <a:gd name="connsiteX0" fmla="*/ 136188 w 677699"/>
                <a:gd name="connsiteY0" fmla="*/ 45 h 201091"/>
                <a:gd name="connsiteX1" fmla="*/ 178342 w 677699"/>
                <a:gd name="connsiteY1" fmla="*/ 97321 h 201091"/>
                <a:gd name="connsiteX2" fmla="*/ 337227 w 677699"/>
                <a:gd name="connsiteY2" fmla="*/ 139475 h 201091"/>
                <a:gd name="connsiteX3" fmla="*/ 275618 w 677699"/>
                <a:gd name="connsiteY3" fmla="*/ 113534 h 201091"/>
                <a:gd name="connsiteX4" fmla="*/ 444231 w 677699"/>
                <a:gd name="connsiteY4" fmla="*/ 152445 h 201091"/>
                <a:gd name="connsiteX5" fmla="*/ 272376 w 677699"/>
                <a:gd name="connsiteY5" fmla="*/ 149202 h 201091"/>
                <a:gd name="connsiteX6" fmla="*/ 51882 w 677699"/>
                <a:gd name="connsiteY6" fmla="*/ 139475 h 201091"/>
                <a:gd name="connsiteX7" fmla="*/ 395593 w 677699"/>
                <a:gd name="connsiteY7" fmla="*/ 158930 h 201091"/>
                <a:gd name="connsiteX8" fmla="*/ 677695 w 677699"/>
                <a:gd name="connsiteY8" fmla="*/ 201083 h 201091"/>
                <a:gd name="connsiteX9" fmla="*/ 389108 w 677699"/>
                <a:gd name="connsiteY9" fmla="*/ 162172 h 201091"/>
                <a:gd name="connsiteX10" fmla="*/ 197797 w 677699"/>
                <a:gd name="connsiteY10" fmla="*/ 123262 h 201091"/>
                <a:gd name="connsiteX11" fmla="*/ 1 w 677699"/>
                <a:gd name="connsiteY11" fmla="*/ 32470 h 201091"/>
                <a:gd name="connsiteX12" fmla="*/ 194554 w 677699"/>
                <a:gd name="connsiteY12" fmla="*/ 110292 h 201091"/>
                <a:gd name="connsiteX13" fmla="*/ 136188 w 677699"/>
                <a:gd name="connsiteY13" fmla="*/ 45 h 20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7699" h="201091">
                  <a:moveTo>
                    <a:pt x="136188" y="45"/>
                  </a:moveTo>
                  <a:cubicBezTo>
                    <a:pt x="133486" y="-2117"/>
                    <a:pt x="144836" y="74083"/>
                    <a:pt x="178342" y="97321"/>
                  </a:cubicBezTo>
                  <a:cubicBezTo>
                    <a:pt x="211849" y="120559"/>
                    <a:pt x="321014" y="136773"/>
                    <a:pt x="337227" y="139475"/>
                  </a:cubicBezTo>
                  <a:cubicBezTo>
                    <a:pt x="353440" y="142177"/>
                    <a:pt x="257784" y="111372"/>
                    <a:pt x="275618" y="113534"/>
                  </a:cubicBezTo>
                  <a:cubicBezTo>
                    <a:pt x="293452" y="115696"/>
                    <a:pt x="444771" y="146500"/>
                    <a:pt x="444231" y="152445"/>
                  </a:cubicBezTo>
                  <a:cubicBezTo>
                    <a:pt x="443691" y="158390"/>
                    <a:pt x="337767" y="151364"/>
                    <a:pt x="272376" y="149202"/>
                  </a:cubicBezTo>
                  <a:cubicBezTo>
                    <a:pt x="206985" y="147040"/>
                    <a:pt x="31346" y="137854"/>
                    <a:pt x="51882" y="139475"/>
                  </a:cubicBezTo>
                  <a:cubicBezTo>
                    <a:pt x="72418" y="141096"/>
                    <a:pt x="291291" y="148662"/>
                    <a:pt x="395593" y="158930"/>
                  </a:cubicBezTo>
                  <a:cubicBezTo>
                    <a:pt x="499895" y="169198"/>
                    <a:pt x="678776" y="200543"/>
                    <a:pt x="677695" y="201083"/>
                  </a:cubicBezTo>
                  <a:cubicBezTo>
                    <a:pt x="676614" y="201623"/>
                    <a:pt x="469091" y="175142"/>
                    <a:pt x="389108" y="162172"/>
                  </a:cubicBezTo>
                  <a:cubicBezTo>
                    <a:pt x="309125" y="149202"/>
                    <a:pt x="262648" y="144879"/>
                    <a:pt x="197797" y="123262"/>
                  </a:cubicBezTo>
                  <a:cubicBezTo>
                    <a:pt x="132946" y="101645"/>
                    <a:pt x="541" y="34632"/>
                    <a:pt x="1" y="32470"/>
                  </a:cubicBezTo>
                  <a:cubicBezTo>
                    <a:pt x="-539" y="30308"/>
                    <a:pt x="172937" y="110292"/>
                    <a:pt x="194554" y="110292"/>
                  </a:cubicBezTo>
                  <a:cubicBezTo>
                    <a:pt x="216171" y="110292"/>
                    <a:pt x="138890" y="2207"/>
                    <a:pt x="136188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9" name="フリーフォーム 438">
              <a:extLst>
                <a:ext uri="{FF2B5EF4-FFF2-40B4-BE49-F238E27FC236}">
                  <a16:creationId xmlns:a16="http://schemas.microsoft.com/office/drawing/2014/main" id="{E6654F33-1787-30DE-D6C9-ABBE42AE03EF}"/>
                </a:ext>
              </a:extLst>
            </p:cNvPr>
            <p:cNvSpPr/>
            <p:nvPr/>
          </p:nvSpPr>
          <p:spPr>
            <a:xfrm>
              <a:off x="3307336" y="4665672"/>
              <a:ext cx="314227" cy="652125"/>
            </a:xfrm>
            <a:custGeom>
              <a:avLst/>
              <a:gdLst>
                <a:gd name="connsiteX0" fmla="*/ 246502 w 314227"/>
                <a:gd name="connsiteY0" fmla="*/ 362 h 652125"/>
                <a:gd name="connsiteX1" fmla="*/ 87617 w 314227"/>
                <a:gd name="connsiteY1" fmla="*/ 224098 h 652125"/>
                <a:gd name="connsiteX2" fmla="*/ 68 w 314227"/>
                <a:gd name="connsiteY2" fmla="*/ 376498 h 652125"/>
                <a:gd name="connsiteX3" fmla="*/ 74647 w 314227"/>
                <a:gd name="connsiteY3" fmla="*/ 240311 h 652125"/>
                <a:gd name="connsiteX4" fmla="*/ 165438 w 314227"/>
                <a:gd name="connsiteY4" fmla="*/ 263009 h 652125"/>
                <a:gd name="connsiteX5" fmla="*/ 90860 w 314227"/>
                <a:gd name="connsiteY5" fmla="*/ 292192 h 652125"/>
                <a:gd name="connsiteX6" fmla="*/ 55192 w 314227"/>
                <a:gd name="connsiteY6" fmla="*/ 447834 h 652125"/>
                <a:gd name="connsiteX7" fmla="*/ 90860 w 314227"/>
                <a:gd name="connsiteY7" fmla="*/ 373256 h 652125"/>
                <a:gd name="connsiteX8" fmla="*/ 94102 w 314227"/>
                <a:gd name="connsiteY8" fmla="*/ 509443 h 652125"/>
                <a:gd name="connsiteX9" fmla="*/ 107073 w 314227"/>
                <a:gd name="connsiteY9" fmla="*/ 447834 h 652125"/>
                <a:gd name="connsiteX10" fmla="*/ 230290 w 314227"/>
                <a:gd name="connsiteY10" fmla="*/ 619690 h 652125"/>
                <a:gd name="connsiteX11" fmla="*/ 204349 w 314227"/>
                <a:gd name="connsiteY11" fmla="*/ 587264 h 652125"/>
                <a:gd name="connsiteX12" fmla="*/ 262715 w 314227"/>
                <a:gd name="connsiteY12" fmla="*/ 648873 h 652125"/>
                <a:gd name="connsiteX13" fmla="*/ 308111 w 314227"/>
                <a:gd name="connsiteY13" fmla="*/ 538626 h 652125"/>
                <a:gd name="connsiteX14" fmla="*/ 311353 w 314227"/>
                <a:gd name="connsiteY14" fmla="*/ 447834 h 652125"/>
                <a:gd name="connsiteX15" fmla="*/ 285413 w 314227"/>
                <a:gd name="connsiteY15" fmla="*/ 652115 h 652125"/>
                <a:gd name="connsiteX16" fmla="*/ 55192 w 314227"/>
                <a:gd name="connsiteY16" fmla="*/ 438107 h 652125"/>
                <a:gd name="connsiteX17" fmla="*/ 113558 w 314227"/>
                <a:gd name="connsiteY17" fmla="*/ 204643 h 652125"/>
                <a:gd name="connsiteX18" fmla="*/ 107073 w 314227"/>
                <a:gd name="connsiteY18" fmla="*/ 172217 h 652125"/>
                <a:gd name="connsiteX19" fmla="*/ 246502 w 314227"/>
                <a:gd name="connsiteY19" fmla="*/ 362 h 65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227" h="652125">
                  <a:moveTo>
                    <a:pt x="246502" y="362"/>
                  </a:moveTo>
                  <a:cubicBezTo>
                    <a:pt x="243259" y="9009"/>
                    <a:pt x="128689" y="161409"/>
                    <a:pt x="87617" y="224098"/>
                  </a:cubicBezTo>
                  <a:cubicBezTo>
                    <a:pt x="46545" y="286787"/>
                    <a:pt x="2230" y="373796"/>
                    <a:pt x="68" y="376498"/>
                  </a:cubicBezTo>
                  <a:cubicBezTo>
                    <a:pt x="-2094" y="379200"/>
                    <a:pt x="47085" y="259226"/>
                    <a:pt x="74647" y="240311"/>
                  </a:cubicBezTo>
                  <a:cubicBezTo>
                    <a:pt x="102209" y="221396"/>
                    <a:pt x="162736" y="254362"/>
                    <a:pt x="165438" y="263009"/>
                  </a:cubicBezTo>
                  <a:cubicBezTo>
                    <a:pt x="168140" y="271656"/>
                    <a:pt x="109234" y="261388"/>
                    <a:pt x="90860" y="292192"/>
                  </a:cubicBezTo>
                  <a:cubicBezTo>
                    <a:pt x="72486" y="322996"/>
                    <a:pt x="55192" y="434323"/>
                    <a:pt x="55192" y="447834"/>
                  </a:cubicBezTo>
                  <a:cubicBezTo>
                    <a:pt x="55192" y="461345"/>
                    <a:pt x="84375" y="362988"/>
                    <a:pt x="90860" y="373256"/>
                  </a:cubicBezTo>
                  <a:cubicBezTo>
                    <a:pt x="97345" y="383524"/>
                    <a:pt x="91400" y="497013"/>
                    <a:pt x="94102" y="509443"/>
                  </a:cubicBezTo>
                  <a:cubicBezTo>
                    <a:pt x="96804" y="521873"/>
                    <a:pt x="84375" y="429459"/>
                    <a:pt x="107073" y="447834"/>
                  </a:cubicBezTo>
                  <a:cubicBezTo>
                    <a:pt x="129771" y="466209"/>
                    <a:pt x="214077" y="596452"/>
                    <a:pt x="230290" y="619690"/>
                  </a:cubicBezTo>
                  <a:cubicBezTo>
                    <a:pt x="246503" y="642928"/>
                    <a:pt x="198945" y="582400"/>
                    <a:pt x="204349" y="587264"/>
                  </a:cubicBezTo>
                  <a:cubicBezTo>
                    <a:pt x="209753" y="592128"/>
                    <a:pt x="245421" y="656979"/>
                    <a:pt x="262715" y="648873"/>
                  </a:cubicBezTo>
                  <a:cubicBezTo>
                    <a:pt x="280009" y="640767"/>
                    <a:pt x="300005" y="572132"/>
                    <a:pt x="308111" y="538626"/>
                  </a:cubicBezTo>
                  <a:cubicBezTo>
                    <a:pt x="316217" y="505120"/>
                    <a:pt x="315136" y="428919"/>
                    <a:pt x="311353" y="447834"/>
                  </a:cubicBezTo>
                  <a:cubicBezTo>
                    <a:pt x="307570" y="466749"/>
                    <a:pt x="328106" y="653736"/>
                    <a:pt x="285413" y="652115"/>
                  </a:cubicBezTo>
                  <a:cubicBezTo>
                    <a:pt x="242720" y="650494"/>
                    <a:pt x="83834" y="512686"/>
                    <a:pt x="55192" y="438107"/>
                  </a:cubicBezTo>
                  <a:cubicBezTo>
                    <a:pt x="26550" y="363528"/>
                    <a:pt x="104911" y="248958"/>
                    <a:pt x="113558" y="204643"/>
                  </a:cubicBezTo>
                  <a:cubicBezTo>
                    <a:pt x="122205" y="160328"/>
                    <a:pt x="77890" y="204102"/>
                    <a:pt x="107073" y="172217"/>
                  </a:cubicBezTo>
                  <a:cubicBezTo>
                    <a:pt x="136256" y="140332"/>
                    <a:pt x="249745" y="-8285"/>
                    <a:pt x="246502" y="3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0" name="フリーフォーム 439">
              <a:extLst>
                <a:ext uri="{FF2B5EF4-FFF2-40B4-BE49-F238E27FC236}">
                  <a16:creationId xmlns:a16="http://schemas.microsoft.com/office/drawing/2014/main" id="{CBBE3CD0-C2EB-2707-AD35-F7D82828604B}"/>
                </a:ext>
              </a:extLst>
            </p:cNvPr>
            <p:cNvSpPr/>
            <p:nvPr/>
          </p:nvSpPr>
          <p:spPr>
            <a:xfrm>
              <a:off x="3927313" y="5658084"/>
              <a:ext cx="547414" cy="313623"/>
            </a:xfrm>
            <a:custGeom>
              <a:avLst/>
              <a:gdLst>
                <a:gd name="connsiteX0" fmla="*/ 9147 w 547414"/>
                <a:gd name="connsiteY0" fmla="*/ 171 h 313623"/>
                <a:gd name="connsiteX1" fmla="*/ 73998 w 547414"/>
                <a:gd name="connsiteY1" fmla="*/ 97448 h 313623"/>
                <a:gd name="connsiteX2" fmla="*/ 255581 w 547414"/>
                <a:gd name="connsiteY2" fmla="*/ 188239 h 313623"/>
                <a:gd name="connsiteX3" fmla="*/ 161547 w 547414"/>
                <a:gd name="connsiteY3" fmla="*/ 165542 h 313623"/>
                <a:gd name="connsiteX4" fmla="*/ 540925 w 547414"/>
                <a:gd name="connsiteY4" fmla="*/ 311456 h 313623"/>
                <a:gd name="connsiteX5" fmla="*/ 378798 w 547414"/>
                <a:gd name="connsiteY5" fmla="*/ 243363 h 313623"/>
                <a:gd name="connsiteX6" fmla="*/ 93453 w 547414"/>
                <a:gd name="connsiteY6" fmla="*/ 113661 h 313623"/>
                <a:gd name="connsiteX7" fmla="*/ 9147 w 547414"/>
                <a:gd name="connsiteY7" fmla="*/ 74750 h 313623"/>
                <a:gd name="connsiteX8" fmla="*/ 9147 w 547414"/>
                <a:gd name="connsiteY8" fmla="*/ 171 h 3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7414" h="313623">
                  <a:moveTo>
                    <a:pt x="9147" y="171"/>
                  </a:moveTo>
                  <a:cubicBezTo>
                    <a:pt x="19955" y="3954"/>
                    <a:pt x="32926" y="66103"/>
                    <a:pt x="73998" y="97448"/>
                  </a:cubicBezTo>
                  <a:cubicBezTo>
                    <a:pt x="115070" y="128793"/>
                    <a:pt x="240990" y="176890"/>
                    <a:pt x="255581" y="188239"/>
                  </a:cubicBezTo>
                  <a:cubicBezTo>
                    <a:pt x="270172" y="199588"/>
                    <a:pt x="113990" y="145006"/>
                    <a:pt x="161547" y="165542"/>
                  </a:cubicBezTo>
                  <a:cubicBezTo>
                    <a:pt x="209104" y="186078"/>
                    <a:pt x="504716" y="298486"/>
                    <a:pt x="540925" y="311456"/>
                  </a:cubicBezTo>
                  <a:cubicBezTo>
                    <a:pt x="577134" y="324426"/>
                    <a:pt x="453377" y="276329"/>
                    <a:pt x="378798" y="243363"/>
                  </a:cubicBezTo>
                  <a:cubicBezTo>
                    <a:pt x="304219" y="210397"/>
                    <a:pt x="93453" y="113661"/>
                    <a:pt x="93453" y="113661"/>
                  </a:cubicBezTo>
                  <a:cubicBezTo>
                    <a:pt x="31845" y="85559"/>
                    <a:pt x="22658" y="93124"/>
                    <a:pt x="9147" y="74750"/>
                  </a:cubicBezTo>
                  <a:cubicBezTo>
                    <a:pt x="-4364" y="56376"/>
                    <a:pt x="-1661" y="-3612"/>
                    <a:pt x="9147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1" name="フリーフォーム 440">
              <a:extLst>
                <a:ext uri="{FF2B5EF4-FFF2-40B4-BE49-F238E27FC236}">
                  <a16:creationId xmlns:a16="http://schemas.microsoft.com/office/drawing/2014/main" id="{E2FCE8AF-93FB-4EBA-6B3A-95D2667E0FC4}"/>
                </a:ext>
              </a:extLst>
            </p:cNvPr>
            <p:cNvSpPr/>
            <p:nvPr/>
          </p:nvSpPr>
          <p:spPr>
            <a:xfrm>
              <a:off x="3805007" y="5761497"/>
              <a:ext cx="621194" cy="292359"/>
            </a:xfrm>
            <a:custGeom>
              <a:avLst/>
              <a:gdLst>
                <a:gd name="connsiteX0" fmla="*/ 1750 w 621194"/>
                <a:gd name="connsiteY0" fmla="*/ 520 h 292359"/>
                <a:gd name="connsiteX1" fmla="*/ 47146 w 621194"/>
                <a:gd name="connsiteY1" fmla="*/ 26460 h 292359"/>
                <a:gd name="connsiteX2" fmla="*/ 423282 w 621194"/>
                <a:gd name="connsiteY2" fmla="*/ 214529 h 292359"/>
                <a:gd name="connsiteX3" fmla="*/ 400584 w 621194"/>
                <a:gd name="connsiteY3" fmla="*/ 191831 h 292359"/>
                <a:gd name="connsiteX4" fmla="*/ 621078 w 621194"/>
                <a:gd name="connsiteY4" fmla="*/ 292350 h 292359"/>
                <a:gd name="connsiteX5" fmla="*/ 426525 w 621194"/>
                <a:gd name="connsiteY5" fmla="*/ 185346 h 292359"/>
                <a:gd name="connsiteX6" fmla="*/ 131453 w 621194"/>
                <a:gd name="connsiteY6" fmla="*/ 39431 h 292359"/>
                <a:gd name="connsiteX7" fmla="*/ 313036 w 621194"/>
                <a:gd name="connsiteY7" fmla="*/ 133465 h 292359"/>
                <a:gd name="connsiteX8" fmla="*/ 1750 w 621194"/>
                <a:gd name="connsiteY8" fmla="*/ 520 h 29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1194" h="292359">
                  <a:moveTo>
                    <a:pt x="1750" y="520"/>
                  </a:moveTo>
                  <a:cubicBezTo>
                    <a:pt x="-10680" y="-4344"/>
                    <a:pt x="47146" y="26460"/>
                    <a:pt x="47146" y="26460"/>
                  </a:cubicBezTo>
                  <a:lnTo>
                    <a:pt x="423282" y="214529"/>
                  </a:lnTo>
                  <a:cubicBezTo>
                    <a:pt x="482188" y="242091"/>
                    <a:pt x="367618" y="178861"/>
                    <a:pt x="400584" y="191831"/>
                  </a:cubicBezTo>
                  <a:cubicBezTo>
                    <a:pt x="433550" y="204801"/>
                    <a:pt x="616755" y="293431"/>
                    <a:pt x="621078" y="292350"/>
                  </a:cubicBezTo>
                  <a:cubicBezTo>
                    <a:pt x="625402" y="291269"/>
                    <a:pt x="508129" y="227499"/>
                    <a:pt x="426525" y="185346"/>
                  </a:cubicBezTo>
                  <a:cubicBezTo>
                    <a:pt x="344921" y="143193"/>
                    <a:pt x="150368" y="48078"/>
                    <a:pt x="131453" y="39431"/>
                  </a:cubicBezTo>
                  <a:cubicBezTo>
                    <a:pt x="112538" y="30784"/>
                    <a:pt x="333032" y="134546"/>
                    <a:pt x="313036" y="133465"/>
                  </a:cubicBezTo>
                  <a:cubicBezTo>
                    <a:pt x="293040" y="132384"/>
                    <a:pt x="152259" y="82665"/>
                    <a:pt x="1750" y="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2" name="フリーフォーム 441">
              <a:extLst>
                <a:ext uri="{FF2B5EF4-FFF2-40B4-BE49-F238E27FC236}">
                  <a16:creationId xmlns:a16="http://schemas.microsoft.com/office/drawing/2014/main" id="{43E8E44F-64C9-2566-7003-235B593A0AF1}"/>
                </a:ext>
              </a:extLst>
            </p:cNvPr>
            <p:cNvSpPr/>
            <p:nvPr/>
          </p:nvSpPr>
          <p:spPr>
            <a:xfrm>
              <a:off x="3649440" y="6189548"/>
              <a:ext cx="747461" cy="339123"/>
            </a:xfrm>
            <a:custGeom>
              <a:avLst/>
              <a:gdLst>
                <a:gd name="connsiteX0" fmla="*/ 1675 w 747461"/>
                <a:gd name="connsiteY0" fmla="*/ 337712 h 339123"/>
                <a:gd name="connsiteX1" fmla="*/ 261079 w 747461"/>
                <a:gd name="connsiteY1" fmla="*/ 188554 h 339123"/>
                <a:gd name="connsiteX2" fmla="*/ 744220 w 747461"/>
                <a:gd name="connsiteY2" fmla="*/ 486 h 339123"/>
                <a:gd name="connsiteX3" fmla="*/ 484815 w 747461"/>
                <a:gd name="connsiteY3" fmla="*/ 130188 h 339123"/>
                <a:gd name="connsiteX4" fmla="*/ 225411 w 747461"/>
                <a:gd name="connsiteY4" fmla="*/ 256648 h 339123"/>
                <a:gd name="connsiteX5" fmla="*/ 115164 w 747461"/>
                <a:gd name="connsiteY5" fmla="*/ 315014 h 339123"/>
                <a:gd name="connsiteX6" fmla="*/ 517241 w 747461"/>
                <a:gd name="connsiteY6" fmla="*/ 88035 h 339123"/>
                <a:gd name="connsiteX7" fmla="*/ 167045 w 747461"/>
                <a:gd name="connsiteY7" fmla="*/ 253405 h 339123"/>
                <a:gd name="connsiteX8" fmla="*/ 1675 w 747461"/>
                <a:gd name="connsiteY8" fmla="*/ 337712 h 33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61" h="339123">
                  <a:moveTo>
                    <a:pt x="1675" y="337712"/>
                  </a:moveTo>
                  <a:cubicBezTo>
                    <a:pt x="17347" y="326903"/>
                    <a:pt x="137322" y="244758"/>
                    <a:pt x="261079" y="188554"/>
                  </a:cubicBezTo>
                  <a:cubicBezTo>
                    <a:pt x="384836" y="132350"/>
                    <a:pt x="706931" y="10214"/>
                    <a:pt x="744220" y="486"/>
                  </a:cubicBezTo>
                  <a:cubicBezTo>
                    <a:pt x="781509" y="-9242"/>
                    <a:pt x="484815" y="130188"/>
                    <a:pt x="484815" y="130188"/>
                  </a:cubicBezTo>
                  <a:lnTo>
                    <a:pt x="225411" y="256648"/>
                  </a:lnTo>
                  <a:cubicBezTo>
                    <a:pt x="163803" y="287452"/>
                    <a:pt x="66526" y="343116"/>
                    <a:pt x="115164" y="315014"/>
                  </a:cubicBezTo>
                  <a:cubicBezTo>
                    <a:pt x="163802" y="286912"/>
                    <a:pt x="508594" y="98303"/>
                    <a:pt x="517241" y="88035"/>
                  </a:cubicBezTo>
                  <a:cubicBezTo>
                    <a:pt x="525888" y="77767"/>
                    <a:pt x="250811" y="211792"/>
                    <a:pt x="167045" y="253405"/>
                  </a:cubicBezTo>
                  <a:cubicBezTo>
                    <a:pt x="83279" y="295018"/>
                    <a:pt x="-13997" y="348521"/>
                    <a:pt x="1675" y="3377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3" name="フリーフォーム 442">
              <a:extLst>
                <a:ext uri="{FF2B5EF4-FFF2-40B4-BE49-F238E27FC236}">
                  <a16:creationId xmlns:a16="http://schemas.microsoft.com/office/drawing/2014/main" id="{569780BA-44C3-997F-C255-E55360ECA812}"/>
                </a:ext>
              </a:extLst>
            </p:cNvPr>
            <p:cNvSpPr/>
            <p:nvPr/>
          </p:nvSpPr>
          <p:spPr>
            <a:xfrm>
              <a:off x="4520093" y="6750945"/>
              <a:ext cx="160453" cy="415549"/>
            </a:xfrm>
            <a:custGeom>
              <a:avLst/>
              <a:gdLst>
                <a:gd name="connsiteX0" fmla="*/ 26 w 160453"/>
                <a:gd name="connsiteY0" fmla="*/ 51 h 415549"/>
                <a:gd name="connsiteX1" fmla="*/ 87575 w 160453"/>
                <a:gd name="connsiteY1" fmla="*/ 175149 h 415549"/>
                <a:gd name="connsiteX2" fmla="*/ 103788 w 160453"/>
                <a:gd name="connsiteY2" fmla="*/ 282153 h 415549"/>
                <a:gd name="connsiteX3" fmla="*/ 113516 w 160453"/>
                <a:gd name="connsiteY3" fmla="*/ 171906 h 415549"/>
                <a:gd name="connsiteX4" fmla="*/ 158911 w 160453"/>
                <a:gd name="connsiteY4" fmla="*/ 415098 h 415549"/>
                <a:gd name="connsiteX5" fmla="*/ 149184 w 160453"/>
                <a:gd name="connsiteY5" fmla="*/ 227029 h 415549"/>
                <a:gd name="connsiteX6" fmla="*/ 142698 w 160453"/>
                <a:gd name="connsiteY6" fmla="*/ 32476 h 415549"/>
                <a:gd name="connsiteX7" fmla="*/ 132971 w 160453"/>
                <a:gd name="connsiteY7" fmla="*/ 191361 h 415549"/>
                <a:gd name="connsiteX8" fmla="*/ 84333 w 160453"/>
                <a:gd name="connsiteY8" fmla="*/ 58417 h 415549"/>
                <a:gd name="connsiteX9" fmla="*/ 97303 w 160453"/>
                <a:gd name="connsiteY9" fmla="*/ 155693 h 415549"/>
                <a:gd name="connsiteX10" fmla="*/ 26 w 160453"/>
                <a:gd name="connsiteY10" fmla="*/ 51 h 41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53" h="415549">
                  <a:moveTo>
                    <a:pt x="26" y="51"/>
                  </a:moveTo>
                  <a:cubicBezTo>
                    <a:pt x="-1595" y="3294"/>
                    <a:pt x="70281" y="128132"/>
                    <a:pt x="87575" y="175149"/>
                  </a:cubicBezTo>
                  <a:cubicBezTo>
                    <a:pt x="104869" y="222166"/>
                    <a:pt x="99465" y="282693"/>
                    <a:pt x="103788" y="282153"/>
                  </a:cubicBezTo>
                  <a:cubicBezTo>
                    <a:pt x="108111" y="281613"/>
                    <a:pt x="104329" y="149749"/>
                    <a:pt x="113516" y="171906"/>
                  </a:cubicBezTo>
                  <a:cubicBezTo>
                    <a:pt x="122703" y="194064"/>
                    <a:pt x="152966" y="405911"/>
                    <a:pt x="158911" y="415098"/>
                  </a:cubicBezTo>
                  <a:cubicBezTo>
                    <a:pt x="164856" y="424285"/>
                    <a:pt x="151886" y="290799"/>
                    <a:pt x="149184" y="227029"/>
                  </a:cubicBezTo>
                  <a:cubicBezTo>
                    <a:pt x="146482" y="163259"/>
                    <a:pt x="145400" y="38421"/>
                    <a:pt x="142698" y="32476"/>
                  </a:cubicBezTo>
                  <a:cubicBezTo>
                    <a:pt x="139996" y="26531"/>
                    <a:pt x="142698" y="187038"/>
                    <a:pt x="132971" y="191361"/>
                  </a:cubicBezTo>
                  <a:cubicBezTo>
                    <a:pt x="123244" y="195684"/>
                    <a:pt x="90278" y="64362"/>
                    <a:pt x="84333" y="58417"/>
                  </a:cubicBezTo>
                  <a:cubicBezTo>
                    <a:pt x="78388" y="52472"/>
                    <a:pt x="110814" y="163800"/>
                    <a:pt x="97303" y="155693"/>
                  </a:cubicBezTo>
                  <a:cubicBezTo>
                    <a:pt x="83792" y="147587"/>
                    <a:pt x="1647" y="-3192"/>
                    <a:pt x="26" y="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4" name="フリーフォーム 443">
              <a:extLst>
                <a:ext uri="{FF2B5EF4-FFF2-40B4-BE49-F238E27FC236}">
                  <a16:creationId xmlns:a16="http://schemas.microsoft.com/office/drawing/2014/main" id="{EA5CB4A6-6432-09DE-6184-B3CFEE5303C6}"/>
                </a:ext>
              </a:extLst>
            </p:cNvPr>
            <p:cNvSpPr/>
            <p:nvPr/>
          </p:nvSpPr>
          <p:spPr>
            <a:xfrm>
              <a:off x="4449356" y="6702166"/>
              <a:ext cx="148752" cy="461178"/>
            </a:xfrm>
            <a:custGeom>
              <a:avLst/>
              <a:gdLst>
                <a:gd name="connsiteX0" fmla="*/ 12397 w 148752"/>
                <a:gd name="connsiteY0" fmla="*/ 191 h 461178"/>
                <a:gd name="connsiteX1" fmla="*/ 35095 w 148752"/>
                <a:gd name="connsiteY1" fmla="*/ 146106 h 461178"/>
                <a:gd name="connsiteX2" fmla="*/ 51308 w 148752"/>
                <a:gd name="connsiteY2" fmla="*/ 103953 h 461178"/>
                <a:gd name="connsiteX3" fmla="*/ 145342 w 148752"/>
                <a:gd name="connsiteY3" fmla="*/ 321204 h 461178"/>
                <a:gd name="connsiteX4" fmla="*/ 116159 w 148752"/>
                <a:gd name="connsiteY4" fmla="*/ 279051 h 461178"/>
                <a:gd name="connsiteX5" fmla="*/ 148584 w 148752"/>
                <a:gd name="connsiteY5" fmla="*/ 460634 h 461178"/>
                <a:gd name="connsiteX6" fmla="*/ 125887 w 148752"/>
                <a:gd name="connsiteY6" fmla="*/ 210957 h 461178"/>
                <a:gd name="connsiteX7" fmla="*/ 64278 w 148752"/>
                <a:gd name="connsiteY7" fmla="*/ 133136 h 461178"/>
                <a:gd name="connsiteX8" fmla="*/ 2670 w 148752"/>
                <a:gd name="connsiteY8" fmla="*/ 181774 h 461178"/>
                <a:gd name="connsiteX9" fmla="*/ 12397 w 148752"/>
                <a:gd name="connsiteY9" fmla="*/ 191 h 46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752" h="461178">
                  <a:moveTo>
                    <a:pt x="12397" y="191"/>
                  </a:moveTo>
                  <a:cubicBezTo>
                    <a:pt x="17801" y="-5754"/>
                    <a:pt x="28610" y="128812"/>
                    <a:pt x="35095" y="146106"/>
                  </a:cubicBezTo>
                  <a:cubicBezTo>
                    <a:pt x="41580" y="163400"/>
                    <a:pt x="32934" y="74770"/>
                    <a:pt x="51308" y="103953"/>
                  </a:cubicBezTo>
                  <a:cubicBezTo>
                    <a:pt x="69682" y="133136"/>
                    <a:pt x="134534" y="292021"/>
                    <a:pt x="145342" y="321204"/>
                  </a:cubicBezTo>
                  <a:cubicBezTo>
                    <a:pt x="156150" y="350387"/>
                    <a:pt x="115619" y="255813"/>
                    <a:pt x="116159" y="279051"/>
                  </a:cubicBezTo>
                  <a:cubicBezTo>
                    <a:pt x="116699" y="302289"/>
                    <a:pt x="146963" y="471983"/>
                    <a:pt x="148584" y="460634"/>
                  </a:cubicBezTo>
                  <a:cubicBezTo>
                    <a:pt x="150205" y="449285"/>
                    <a:pt x="139938" y="265540"/>
                    <a:pt x="125887" y="210957"/>
                  </a:cubicBezTo>
                  <a:cubicBezTo>
                    <a:pt x="111836" y="156374"/>
                    <a:pt x="84814" y="138000"/>
                    <a:pt x="64278" y="133136"/>
                  </a:cubicBezTo>
                  <a:cubicBezTo>
                    <a:pt x="43742" y="128272"/>
                    <a:pt x="10776" y="201229"/>
                    <a:pt x="2670" y="181774"/>
                  </a:cubicBezTo>
                  <a:cubicBezTo>
                    <a:pt x="-5436" y="162319"/>
                    <a:pt x="6993" y="6136"/>
                    <a:pt x="12397" y="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5" name="フリーフォーム 444">
              <a:extLst>
                <a:ext uri="{FF2B5EF4-FFF2-40B4-BE49-F238E27FC236}">
                  <a16:creationId xmlns:a16="http://schemas.microsoft.com/office/drawing/2014/main" id="{358C20F7-3298-98D3-88BF-7F70E154BA36}"/>
                </a:ext>
              </a:extLst>
            </p:cNvPr>
            <p:cNvSpPr/>
            <p:nvPr/>
          </p:nvSpPr>
          <p:spPr>
            <a:xfrm>
              <a:off x="3697349" y="6294521"/>
              <a:ext cx="918737" cy="146041"/>
            </a:xfrm>
            <a:custGeom>
              <a:avLst/>
              <a:gdLst>
                <a:gd name="connsiteX0" fmla="*/ 2404 w 918737"/>
                <a:gd name="connsiteY0" fmla="*/ 132219 h 146041"/>
                <a:gd name="connsiteX1" fmla="*/ 709281 w 918737"/>
                <a:gd name="connsiteY1" fmla="*/ 54398 h 146041"/>
                <a:gd name="connsiteX2" fmla="*/ 563366 w 918737"/>
                <a:gd name="connsiteY2" fmla="*/ 73853 h 146041"/>
                <a:gd name="connsiteX3" fmla="*/ 913562 w 918737"/>
                <a:gd name="connsiteY3" fmla="*/ 2517 h 146041"/>
                <a:gd name="connsiteX4" fmla="*/ 741706 w 918737"/>
                <a:gd name="connsiteY4" fmla="*/ 28458 h 146041"/>
                <a:gd name="connsiteX5" fmla="*/ 326660 w 918737"/>
                <a:gd name="connsiteY5" fmla="*/ 145190 h 146041"/>
                <a:gd name="connsiteX6" fmla="*/ 472574 w 918737"/>
                <a:gd name="connsiteY6" fmla="*/ 83581 h 146041"/>
                <a:gd name="connsiteX7" fmla="*/ 2404 w 918737"/>
                <a:gd name="connsiteY7" fmla="*/ 132219 h 14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737" h="146041">
                  <a:moveTo>
                    <a:pt x="2404" y="132219"/>
                  </a:moveTo>
                  <a:cubicBezTo>
                    <a:pt x="41855" y="127355"/>
                    <a:pt x="615787" y="64126"/>
                    <a:pt x="709281" y="54398"/>
                  </a:cubicBezTo>
                  <a:cubicBezTo>
                    <a:pt x="802775" y="44670"/>
                    <a:pt x="529319" y="82500"/>
                    <a:pt x="563366" y="73853"/>
                  </a:cubicBezTo>
                  <a:cubicBezTo>
                    <a:pt x="597413" y="65206"/>
                    <a:pt x="883839" y="10083"/>
                    <a:pt x="913562" y="2517"/>
                  </a:cubicBezTo>
                  <a:cubicBezTo>
                    <a:pt x="943285" y="-5049"/>
                    <a:pt x="839523" y="4679"/>
                    <a:pt x="741706" y="28458"/>
                  </a:cubicBezTo>
                  <a:cubicBezTo>
                    <a:pt x="643889" y="52237"/>
                    <a:pt x="371515" y="136003"/>
                    <a:pt x="326660" y="145190"/>
                  </a:cubicBezTo>
                  <a:cubicBezTo>
                    <a:pt x="281805" y="154377"/>
                    <a:pt x="523915" y="86283"/>
                    <a:pt x="472574" y="83581"/>
                  </a:cubicBezTo>
                  <a:cubicBezTo>
                    <a:pt x="421234" y="80879"/>
                    <a:pt x="-37047" y="137083"/>
                    <a:pt x="2404" y="1322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6" name="フリーフォーム 445">
              <a:extLst>
                <a:ext uri="{FF2B5EF4-FFF2-40B4-BE49-F238E27FC236}">
                  <a16:creationId xmlns:a16="http://schemas.microsoft.com/office/drawing/2014/main" id="{837DA609-6154-A664-C12E-62FC1516491B}"/>
                </a:ext>
              </a:extLst>
            </p:cNvPr>
            <p:cNvSpPr/>
            <p:nvPr/>
          </p:nvSpPr>
          <p:spPr>
            <a:xfrm>
              <a:off x="2777965" y="7644871"/>
              <a:ext cx="1593297" cy="448737"/>
            </a:xfrm>
            <a:custGeom>
              <a:avLst/>
              <a:gdLst>
                <a:gd name="connsiteX0" fmla="*/ 295435 w 1593297"/>
                <a:gd name="connsiteY0" fmla="*/ 529 h 448737"/>
                <a:gd name="connsiteX1" fmla="*/ 22385 w 1593297"/>
                <a:gd name="connsiteY1" fmla="*/ 216429 h 448737"/>
                <a:gd name="connsiteX2" fmla="*/ 143035 w 1593297"/>
                <a:gd name="connsiteY2" fmla="*/ 143404 h 448737"/>
                <a:gd name="connsiteX3" fmla="*/ 384335 w 1593297"/>
                <a:gd name="connsiteY3" fmla="*/ 111654 h 448737"/>
                <a:gd name="connsiteX4" fmla="*/ 216060 w 1593297"/>
                <a:gd name="connsiteY4" fmla="*/ 171979 h 448737"/>
                <a:gd name="connsiteX5" fmla="*/ 466885 w 1593297"/>
                <a:gd name="connsiteY5" fmla="*/ 245004 h 448737"/>
                <a:gd name="connsiteX6" fmla="*/ 435135 w 1593297"/>
                <a:gd name="connsiteY6" fmla="*/ 248179 h 448737"/>
                <a:gd name="connsiteX7" fmla="*/ 771685 w 1593297"/>
                <a:gd name="connsiteY7" fmla="*/ 391054 h 448737"/>
                <a:gd name="connsiteX8" fmla="*/ 768510 w 1593297"/>
                <a:gd name="connsiteY8" fmla="*/ 375179 h 448737"/>
                <a:gd name="connsiteX9" fmla="*/ 1025685 w 1593297"/>
                <a:gd name="connsiteY9" fmla="*/ 438679 h 448737"/>
                <a:gd name="connsiteX10" fmla="*/ 1260635 w 1593297"/>
                <a:gd name="connsiteY10" fmla="*/ 368829 h 448737"/>
                <a:gd name="connsiteX11" fmla="*/ 1213010 w 1593297"/>
                <a:gd name="connsiteY11" fmla="*/ 333904 h 448737"/>
                <a:gd name="connsiteX12" fmla="*/ 1590835 w 1593297"/>
                <a:gd name="connsiteY12" fmla="*/ 279929 h 448737"/>
                <a:gd name="connsiteX13" fmla="*/ 1000285 w 1593297"/>
                <a:gd name="connsiteY13" fmla="*/ 438679 h 448737"/>
                <a:gd name="connsiteX14" fmla="*/ 803435 w 1593297"/>
                <a:gd name="connsiteY14" fmla="*/ 419629 h 448737"/>
                <a:gd name="connsiteX15" fmla="*/ 355760 w 1593297"/>
                <a:gd name="connsiteY15" fmla="*/ 314854 h 448737"/>
                <a:gd name="connsiteX16" fmla="*/ 6510 w 1593297"/>
                <a:gd name="connsiteY16" fmla="*/ 245004 h 448737"/>
                <a:gd name="connsiteX17" fmla="*/ 187485 w 1593297"/>
                <a:gd name="connsiteY17" fmla="*/ 254529 h 448737"/>
                <a:gd name="connsiteX18" fmla="*/ 882810 w 1593297"/>
                <a:gd name="connsiteY18" fmla="*/ 425979 h 448737"/>
                <a:gd name="connsiteX19" fmla="*/ 190660 w 1593297"/>
                <a:gd name="connsiteY19" fmla="*/ 191029 h 448737"/>
                <a:gd name="connsiteX20" fmla="*/ 108110 w 1593297"/>
                <a:gd name="connsiteY20" fmla="*/ 156104 h 448737"/>
                <a:gd name="connsiteX21" fmla="*/ 295435 w 1593297"/>
                <a:gd name="connsiteY21" fmla="*/ 529 h 44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93297" h="448737">
                  <a:moveTo>
                    <a:pt x="295435" y="529"/>
                  </a:moveTo>
                  <a:cubicBezTo>
                    <a:pt x="281148" y="10583"/>
                    <a:pt x="47785" y="192617"/>
                    <a:pt x="22385" y="216429"/>
                  </a:cubicBezTo>
                  <a:cubicBezTo>
                    <a:pt x="-3015" y="240242"/>
                    <a:pt x="82710" y="160866"/>
                    <a:pt x="143035" y="143404"/>
                  </a:cubicBezTo>
                  <a:cubicBezTo>
                    <a:pt x="203360" y="125942"/>
                    <a:pt x="372164" y="106892"/>
                    <a:pt x="384335" y="111654"/>
                  </a:cubicBezTo>
                  <a:cubicBezTo>
                    <a:pt x="396506" y="116416"/>
                    <a:pt x="202302" y="149754"/>
                    <a:pt x="216060" y="171979"/>
                  </a:cubicBezTo>
                  <a:cubicBezTo>
                    <a:pt x="229818" y="194204"/>
                    <a:pt x="430373" y="232304"/>
                    <a:pt x="466885" y="245004"/>
                  </a:cubicBezTo>
                  <a:cubicBezTo>
                    <a:pt x="503398" y="257704"/>
                    <a:pt x="384335" y="223837"/>
                    <a:pt x="435135" y="248179"/>
                  </a:cubicBezTo>
                  <a:cubicBezTo>
                    <a:pt x="485935" y="272521"/>
                    <a:pt x="716123" y="369887"/>
                    <a:pt x="771685" y="391054"/>
                  </a:cubicBezTo>
                  <a:cubicBezTo>
                    <a:pt x="827248" y="412221"/>
                    <a:pt x="726177" y="367242"/>
                    <a:pt x="768510" y="375179"/>
                  </a:cubicBezTo>
                  <a:cubicBezTo>
                    <a:pt x="810843" y="383116"/>
                    <a:pt x="943664" y="439737"/>
                    <a:pt x="1025685" y="438679"/>
                  </a:cubicBezTo>
                  <a:cubicBezTo>
                    <a:pt x="1107706" y="437621"/>
                    <a:pt x="1229414" y="386291"/>
                    <a:pt x="1260635" y="368829"/>
                  </a:cubicBezTo>
                  <a:cubicBezTo>
                    <a:pt x="1291856" y="351367"/>
                    <a:pt x="1157977" y="348721"/>
                    <a:pt x="1213010" y="333904"/>
                  </a:cubicBezTo>
                  <a:cubicBezTo>
                    <a:pt x="1268043" y="319087"/>
                    <a:pt x="1626289" y="262467"/>
                    <a:pt x="1590835" y="279929"/>
                  </a:cubicBezTo>
                  <a:cubicBezTo>
                    <a:pt x="1555381" y="297391"/>
                    <a:pt x="1131518" y="415396"/>
                    <a:pt x="1000285" y="438679"/>
                  </a:cubicBezTo>
                  <a:cubicBezTo>
                    <a:pt x="869052" y="461962"/>
                    <a:pt x="910856" y="440266"/>
                    <a:pt x="803435" y="419629"/>
                  </a:cubicBezTo>
                  <a:cubicBezTo>
                    <a:pt x="696014" y="398992"/>
                    <a:pt x="488581" y="343958"/>
                    <a:pt x="355760" y="314854"/>
                  </a:cubicBezTo>
                  <a:cubicBezTo>
                    <a:pt x="222939" y="285750"/>
                    <a:pt x="34556" y="255058"/>
                    <a:pt x="6510" y="245004"/>
                  </a:cubicBezTo>
                  <a:cubicBezTo>
                    <a:pt x="-21536" y="234950"/>
                    <a:pt x="41435" y="224367"/>
                    <a:pt x="187485" y="254529"/>
                  </a:cubicBezTo>
                  <a:cubicBezTo>
                    <a:pt x="333535" y="284691"/>
                    <a:pt x="882281" y="436562"/>
                    <a:pt x="882810" y="425979"/>
                  </a:cubicBezTo>
                  <a:cubicBezTo>
                    <a:pt x="883339" y="415396"/>
                    <a:pt x="319777" y="236008"/>
                    <a:pt x="190660" y="191029"/>
                  </a:cubicBezTo>
                  <a:cubicBezTo>
                    <a:pt x="61543" y="146050"/>
                    <a:pt x="93293" y="185737"/>
                    <a:pt x="108110" y="156104"/>
                  </a:cubicBezTo>
                  <a:cubicBezTo>
                    <a:pt x="122927" y="126471"/>
                    <a:pt x="309722" y="-9525"/>
                    <a:pt x="295435" y="5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7" name="フリーフォーム 446">
              <a:extLst>
                <a:ext uri="{FF2B5EF4-FFF2-40B4-BE49-F238E27FC236}">
                  <a16:creationId xmlns:a16="http://schemas.microsoft.com/office/drawing/2014/main" id="{7B569228-4A22-CFE3-A4A8-2DE7823B568B}"/>
                </a:ext>
              </a:extLst>
            </p:cNvPr>
            <p:cNvSpPr/>
            <p:nvPr/>
          </p:nvSpPr>
          <p:spPr>
            <a:xfrm>
              <a:off x="2772080" y="7578423"/>
              <a:ext cx="485470" cy="378155"/>
            </a:xfrm>
            <a:custGeom>
              <a:avLst/>
              <a:gdLst>
                <a:gd name="connsiteX0" fmla="*/ 342595 w 485470"/>
                <a:gd name="connsiteY0" fmla="*/ 302 h 378155"/>
                <a:gd name="connsiteX1" fmla="*/ 6045 w 485470"/>
                <a:gd name="connsiteY1" fmla="*/ 263827 h 378155"/>
                <a:gd name="connsiteX2" fmla="*/ 123520 w 485470"/>
                <a:gd name="connsiteY2" fmla="*/ 190802 h 378155"/>
                <a:gd name="connsiteX3" fmla="*/ 88595 w 485470"/>
                <a:gd name="connsiteY3" fmla="*/ 241602 h 378155"/>
                <a:gd name="connsiteX4" fmla="*/ 180670 w 485470"/>
                <a:gd name="connsiteY4" fmla="*/ 289227 h 378155"/>
                <a:gd name="connsiteX5" fmla="*/ 167970 w 485470"/>
                <a:gd name="connsiteY5" fmla="*/ 276527 h 378155"/>
                <a:gd name="connsiteX6" fmla="*/ 485470 w 485470"/>
                <a:gd name="connsiteY6" fmla="*/ 378127 h 378155"/>
                <a:gd name="connsiteX7" fmla="*/ 164795 w 485470"/>
                <a:gd name="connsiteY7" fmla="*/ 286052 h 378155"/>
                <a:gd name="connsiteX8" fmla="*/ 47320 w 485470"/>
                <a:gd name="connsiteY8" fmla="*/ 213027 h 378155"/>
                <a:gd name="connsiteX9" fmla="*/ 342595 w 485470"/>
                <a:gd name="connsiteY9" fmla="*/ 302 h 3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470" h="378155">
                  <a:moveTo>
                    <a:pt x="342595" y="302"/>
                  </a:moveTo>
                  <a:cubicBezTo>
                    <a:pt x="335716" y="8769"/>
                    <a:pt x="42557" y="232077"/>
                    <a:pt x="6045" y="263827"/>
                  </a:cubicBezTo>
                  <a:cubicBezTo>
                    <a:pt x="-30467" y="295577"/>
                    <a:pt x="109762" y="194506"/>
                    <a:pt x="123520" y="190802"/>
                  </a:cubicBezTo>
                  <a:cubicBezTo>
                    <a:pt x="137278" y="187098"/>
                    <a:pt x="79070" y="225198"/>
                    <a:pt x="88595" y="241602"/>
                  </a:cubicBezTo>
                  <a:cubicBezTo>
                    <a:pt x="98120" y="258006"/>
                    <a:pt x="167441" y="283406"/>
                    <a:pt x="180670" y="289227"/>
                  </a:cubicBezTo>
                  <a:cubicBezTo>
                    <a:pt x="193899" y="295048"/>
                    <a:pt x="117170" y="261710"/>
                    <a:pt x="167970" y="276527"/>
                  </a:cubicBezTo>
                  <a:cubicBezTo>
                    <a:pt x="218770" y="291344"/>
                    <a:pt x="485999" y="376540"/>
                    <a:pt x="485470" y="378127"/>
                  </a:cubicBezTo>
                  <a:cubicBezTo>
                    <a:pt x="484941" y="379714"/>
                    <a:pt x="237820" y="313569"/>
                    <a:pt x="164795" y="286052"/>
                  </a:cubicBezTo>
                  <a:cubicBezTo>
                    <a:pt x="91770" y="258535"/>
                    <a:pt x="11866" y="262240"/>
                    <a:pt x="47320" y="213027"/>
                  </a:cubicBezTo>
                  <a:cubicBezTo>
                    <a:pt x="82774" y="163814"/>
                    <a:pt x="349474" y="-8165"/>
                    <a:pt x="342595" y="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8" name="フリーフォーム 447">
              <a:extLst>
                <a:ext uri="{FF2B5EF4-FFF2-40B4-BE49-F238E27FC236}">
                  <a16:creationId xmlns:a16="http://schemas.microsoft.com/office/drawing/2014/main" id="{070C22CC-1E85-C004-D9E5-3AF37487C565}"/>
                </a:ext>
              </a:extLst>
            </p:cNvPr>
            <p:cNvSpPr/>
            <p:nvPr/>
          </p:nvSpPr>
          <p:spPr>
            <a:xfrm>
              <a:off x="2669012" y="7638041"/>
              <a:ext cx="696676" cy="550312"/>
            </a:xfrm>
            <a:custGeom>
              <a:avLst/>
              <a:gdLst>
                <a:gd name="connsiteX0" fmla="*/ 198013 w 696676"/>
                <a:gd name="connsiteY0" fmla="*/ 10534 h 550312"/>
                <a:gd name="connsiteX1" fmla="*/ 10688 w 696676"/>
                <a:gd name="connsiteY1" fmla="*/ 201034 h 550312"/>
                <a:gd name="connsiteX2" fmla="*/ 32913 w 696676"/>
                <a:gd name="connsiteY2" fmla="*/ 172459 h 550312"/>
                <a:gd name="connsiteX3" fmla="*/ 115463 w 696676"/>
                <a:gd name="connsiteY3" fmla="*/ 369309 h 550312"/>
                <a:gd name="connsiteX4" fmla="*/ 96413 w 696676"/>
                <a:gd name="connsiteY4" fmla="*/ 305809 h 550312"/>
                <a:gd name="connsiteX5" fmla="*/ 185313 w 696676"/>
                <a:gd name="connsiteY5" fmla="*/ 496309 h 550312"/>
                <a:gd name="connsiteX6" fmla="*/ 166263 w 696676"/>
                <a:gd name="connsiteY6" fmla="*/ 413759 h 550312"/>
                <a:gd name="connsiteX7" fmla="*/ 385338 w 696676"/>
                <a:gd name="connsiteY7" fmla="*/ 483609 h 550312"/>
                <a:gd name="connsiteX8" fmla="*/ 359938 w 696676"/>
                <a:gd name="connsiteY8" fmla="*/ 455034 h 550312"/>
                <a:gd name="connsiteX9" fmla="*/ 531388 w 696676"/>
                <a:gd name="connsiteY9" fmla="*/ 543934 h 550312"/>
                <a:gd name="connsiteX10" fmla="*/ 502813 w 696676"/>
                <a:gd name="connsiteY10" fmla="*/ 493134 h 550312"/>
                <a:gd name="connsiteX11" fmla="*/ 696488 w 696676"/>
                <a:gd name="connsiteY11" fmla="*/ 550284 h 550312"/>
                <a:gd name="connsiteX12" fmla="*/ 531388 w 696676"/>
                <a:gd name="connsiteY12" fmla="*/ 499484 h 550312"/>
                <a:gd name="connsiteX13" fmla="*/ 194838 w 696676"/>
                <a:gd name="connsiteY13" fmla="*/ 413759 h 550312"/>
                <a:gd name="connsiteX14" fmla="*/ 102763 w 696676"/>
                <a:gd name="connsiteY14" fmla="*/ 318509 h 550312"/>
                <a:gd name="connsiteX15" fmla="*/ 36088 w 696676"/>
                <a:gd name="connsiteY15" fmla="*/ 147059 h 550312"/>
                <a:gd name="connsiteX16" fmla="*/ 153563 w 696676"/>
                <a:gd name="connsiteY16" fmla="*/ 35934 h 550312"/>
                <a:gd name="connsiteX17" fmla="*/ 198013 w 696676"/>
                <a:gd name="connsiteY17" fmla="*/ 10534 h 55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6676" h="550312">
                  <a:moveTo>
                    <a:pt x="198013" y="10534"/>
                  </a:moveTo>
                  <a:cubicBezTo>
                    <a:pt x="174201" y="38051"/>
                    <a:pt x="38205" y="174047"/>
                    <a:pt x="10688" y="201034"/>
                  </a:cubicBezTo>
                  <a:cubicBezTo>
                    <a:pt x="-16829" y="228022"/>
                    <a:pt x="15450" y="144413"/>
                    <a:pt x="32913" y="172459"/>
                  </a:cubicBezTo>
                  <a:cubicBezTo>
                    <a:pt x="50375" y="200505"/>
                    <a:pt x="104880" y="347084"/>
                    <a:pt x="115463" y="369309"/>
                  </a:cubicBezTo>
                  <a:cubicBezTo>
                    <a:pt x="126046" y="391534"/>
                    <a:pt x="84771" y="284642"/>
                    <a:pt x="96413" y="305809"/>
                  </a:cubicBezTo>
                  <a:cubicBezTo>
                    <a:pt x="108055" y="326976"/>
                    <a:pt x="173671" y="478317"/>
                    <a:pt x="185313" y="496309"/>
                  </a:cubicBezTo>
                  <a:cubicBezTo>
                    <a:pt x="196955" y="514301"/>
                    <a:pt x="132926" y="415876"/>
                    <a:pt x="166263" y="413759"/>
                  </a:cubicBezTo>
                  <a:cubicBezTo>
                    <a:pt x="199600" y="411642"/>
                    <a:pt x="353059" y="476730"/>
                    <a:pt x="385338" y="483609"/>
                  </a:cubicBezTo>
                  <a:cubicBezTo>
                    <a:pt x="417617" y="490488"/>
                    <a:pt x="335596" y="444980"/>
                    <a:pt x="359938" y="455034"/>
                  </a:cubicBezTo>
                  <a:cubicBezTo>
                    <a:pt x="384280" y="465088"/>
                    <a:pt x="507576" y="537584"/>
                    <a:pt x="531388" y="543934"/>
                  </a:cubicBezTo>
                  <a:cubicBezTo>
                    <a:pt x="555200" y="550284"/>
                    <a:pt x="475296" y="492076"/>
                    <a:pt x="502813" y="493134"/>
                  </a:cubicBezTo>
                  <a:cubicBezTo>
                    <a:pt x="530330" y="494192"/>
                    <a:pt x="691726" y="549226"/>
                    <a:pt x="696488" y="550284"/>
                  </a:cubicBezTo>
                  <a:cubicBezTo>
                    <a:pt x="701250" y="551342"/>
                    <a:pt x="614996" y="522238"/>
                    <a:pt x="531388" y="499484"/>
                  </a:cubicBezTo>
                  <a:cubicBezTo>
                    <a:pt x="447780" y="476730"/>
                    <a:pt x="266276" y="443922"/>
                    <a:pt x="194838" y="413759"/>
                  </a:cubicBezTo>
                  <a:cubicBezTo>
                    <a:pt x="123400" y="383597"/>
                    <a:pt x="129221" y="362959"/>
                    <a:pt x="102763" y="318509"/>
                  </a:cubicBezTo>
                  <a:cubicBezTo>
                    <a:pt x="76305" y="274059"/>
                    <a:pt x="27621" y="194155"/>
                    <a:pt x="36088" y="147059"/>
                  </a:cubicBezTo>
                  <a:cubicBezTo>
                    <a:pt x="44555" y="99963"/>
                    <a:pt x="127105" y="56042"/>
                    <a:pt x="153563" y="35934"/>
                  </a:cubicBezTo>
                  <a:cubicBezTo>
                    <a:pt x="180021" y="15826"/>
                    <a:pt x="221825" y="-16983"/>
                    <a:pt x="198013" y="105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 448">
              <a:extLst>
                <a:ext uri="{FF2B5EF4-FFF2-40B4-BE49-F238E27FC236}">
                  <a16:creationId xmlns:a16="http://schemas.microsoft.com/office/drawing/2014/main" id="{3F2BD8B6-15E0-7A42-4D69-3888104A8B65}"/>
                </a:ext>
              </a:extLst>
            </p:cNvPr>
            <p:cNvSpPr/>
            <p:nvPr/>
          </p:nvSpPr>
          <p:spPr>
            <a:xfrm>
              <a:off x="2770886" y="7886473"/>
              <a:ext cx="843198" cy="301857"/>
            </a:xfrm>
            <a:custGeom>
              <a:avLst/>
              <a:gdLst>
                <a:gd name="connsiteX0" fmla="*/ 889 w 843198"/>
                <a:gd name="connsiteY0" fmla="*/ 227 h 301857"/>
                <a:gd name="connsiteX1" fmla="*/ 89789 w 843198"/>
                <a:gd name="connsiteY1" fmla="*/ 111352 h 301857"/>
                <a:gd name="connsiteX2" fmla="*/ 219964 w 843198"/>
                <a:gd name="connsiteY2" fmla="*/ 168502 h 301857"/>
                <a:gd name="connsiteX3" fmla="*/ 185039 w 843198"/>
                <a:gd name="connsiteY3" fmla="*/ 155802 h 301857"/>
                <a:gd name="connsiteX4" fmla="*/ 327914 w 843198"/>
                <a:gd name="connsiteY4" fmla="*/ 168502 h 301857"/>
                <a:gd name="connsiteX5" fmla="*/ 423164 w 843198"/>
                <a:gd name="connsiteY5" fmla="*/ 244702 h 301857"/>
                <a:gd name="connsiteX6" fmla="*/ 435864 w 843198"/>
                <a:gd name="connsiteY6" fmla="*/ 203427 h 301857"/>
                <a:gd name="connsiteX7" fmla="*/ 651764 w 843198"/>
                <a:gd name="connsiteY7" fmla="*/ 270102 h 301857"/>
                <a:gd name="connsiteX8" fmla="*/ 604139 w 843198"/>
                <a:gd name="connsiteY8" fmla="*/ 251052 h 301857"/>
                <a:gd name="connsiteX9" fmla="*/ 715264 w 843198"/>
                <a:gd name="connsiteY9" fmla="*/ 301852 h 301857"/>
                <a:gd name="connsiteX10" fmla="*/ 664464 w 843198"/>
                <a:gd name="connsiteY10" fmla="*/ 254227 h 301857"/>
                <a:gd name="connsiteX11" fmla="*/ 842264 w 843198"/>
                <a:gd name="connsiteY11" fmla="*/ 257402 h 301857"/>
                <a:gd name="connsiteX12" fmla="*/ 737489 w 843198"/>
                <a:gd name="connsiteY12" fmla="*/ 257402 h 301857"/>
                <a:gd name="connsiteX13" fmla="*/ 804164 w 843198"/>
                <a:gd name="connsiteY13" fmla="*/ 254227 h 301857"/>
                <a:gd name="connsiteX14" fmla="*/ 337439 w 843198"/>
                <a:gd name="connsiteY14" fmla="*/ 190727 h 301857"/>
                <a:gd name="connsiteX15" fmla="*/ 162814 w 843198"/>
                <a:gd name="connsiteY15" fmla="*/ 6577 h 301857"/>
                <a:gd name="connsiteX16" fmla="*/ 337439 w 843198"/>
                <a:gd name="connsiteY16" fmla="*/ 181202 h 301857"/>
                <a:gd name="connsiteX17" fmla="*/ 143764 w 843198"/>
                <a:gd name="connsiteY17" fmla="*/ 143102 h 301857"/>
                <a:gd name="connsiteX18" fmla="*/ 889 w 843198"/>
                <a:gd name="connsiteY18" fmla="*/ 227 h 30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3198" h="301857">
                  <a:moveTo>
                    <a:pt x="889" y="227"/>
                  </a:moveTo>
                  <a:cubicBezTo>
                    <a:pt x="-8107" y="-5065"/>
                    <a:pt x="53277" y="83306"/>
                    <a:pt x="89789" y="111352"/>
                  </a:cubicBezTo>
                  <a:cubicBezTo>
                    <a:pt x="126301" y="139398"/>
                    <a:pt x="204089" y="161094"/>
                    <a:pt x="219964" y="168502"/>
                  </a:cubicBezTo>
                  <a:cubicBezTo>
                    <a:pt x="235839" y="175910"/>
                    <a:pt x="167047" y="155802"/>
                    <a:pt x="185039" y="155802"/>
                  </a:cubicBezTo>
                  <a:cubicBezTo>
                    <a:pt x="203031" y="155802"/>
                    <a:pt x="288227" y="153685"/>
                    <a:pt x="327914" y="168502"/>
                  </a:cubicBezTo>
                  <a:cubicBezTo>
                    <a:pt x="367601" y="183319"/>
                    <a:pt x="405172" y="238881"/>
                    <a:pt x="423164" y="244702"/>
                  </a:cubicBezTo>
                  <a:cubicBezTo>
                    <a:pt x="441156" y="250523"/>
                    <a:pt x="397764" y="199194"/>
                    <a:pt x="435864" y="203427"/>
                  </a:cubicBezTo>
                  <a:cubicBezTo>
                    <a:pt x="473964" y="207660"/>
                    <a:pt x="623718" y="262165"/>
                    <a:pt x="651764" y="270102"/>
                  </a:cubicBezTo>
                  <a:cubicBezTo>
                    <a:pt x="679810" y="278040"/>
                    <a:pt x="593556" y="245760"/>
                    <a:pt x="604139" y="251052"/>
                  </a:cubicBezTo>
                  <a:cubicBezTo>
                    <a:pt x="614722" y="256344"/>
                    <a:pt x="705210" y="301323"/>
                    <a:pt x="715264" y="301852"/>
                  </a:cubicBezTo>
                  <a:cubicBezTo>
                    <a:pt x="725318" y="302381"/>
                    <a:pt x="643297" y="261635"/>
                    <a:pt x="664464" y="254227"/>
                  </a:cubicBezTo>
                  <a:cubicBezTo>
                    <a:pt x="685631" y="246819"/>
                    <a:pt x="830093" y="256873"/>
                    <a:pt x="842264" y="257402"/>
                  </a:cubicBezTo>
                  <a:cubicBezTo>
                    <a:pt x="854435" y="257931"/>
                    <a:pt x="743839" y="257931"/>
                    <a:pt x="737489" y="257402"/>
                  </a:cubicBezTo>
                  <a:cubicBezTo>
                    <a:pt x="731139" y="256873"/>
                    <a:pt x="870839" y="265340"/>
                    <a:pt x="804164" y="254227"/>
                  </a:cubicBezTo>
                  <a:cubicBezTo>
                    <a:pt x="737489" y="243115"/>
                    <a:pt x="444331" y="232002"/>
                    <a:pt x="337439" y="190727"/>
                  </a:cubicBezTo>
                  <a:cubicBezTo>
                    <a:pt x="230547" y="149452"/>
                    <a:pt x="162814" y="6577"/>
                    <a:pt x="162814" y="6577"/>
                  </a:cubicBezTo>
                  <a:cubicBezTo>
                    <a:pt x="162814" y="4990"/>
                    <a:pt x="340614" y="158448"/>
                    <a:pt x="337439" y="181202"/>
                  </a:cubicBezTo>
                  <a:cubicBezTo>
                    <a:pt x="334264" y="203956"/>
                    <a:pt x="199327" y="170619"/>
                    <a:pt x="143764" y="143102"/>
                  </a:cubicBezTo>
                  <a:cubicBezTo>
                    <a:pt x="88201" y="115585"/>
                    <a:pt x="9885" y="5519"/>
                    <a:pt x="889" y="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 449">
              <a:extLst>
                <a:ext uri="{FF2B5EF4-FFF2-40B4-BE49-F238E27FC236}">
                  <a16:creationId xmlns:a16="http://schemas.microsoft.com/office/drawing/2014/main" id="{41803179-0523-293A-6BAB-B0C19A636F0F}"/>
                </a:ext>
              </a:extLst>
            </p:cNvPr>
            <p:cNvSpPr/>
            <p:nvPr/>
          </p:nvSpPr>
          <p:spPr>
            <a:xfrm>
              <a:off x="2105025" y="7600930"/>
              <a:ext cx="996950" cy="317660"/>
            </a:xfrm>
            <a:custGeom>
              <a:avLst/>
              <a:gdLst>
                <a:gd name="connsiteX0" fmla="*/ 996950 w 996950"/>
                <a:gd name="connsiteY0" fmla="*/ 20 h 317660"/>
                <a:gd name="connsiteX1" fmla="*/ 342900 w 996950"/>
                <a:gd name="connsiteY1" fmla="*/ 196870 h 317660"/>
                <a:gd name="connsiteX2" fmla="*/ 0 w 996950"/>
                <a:gd name="connsiteY2" fmla="*/ 317520 h 317660"/>
                <a:gd name="connsiteX3" fmla="*/ 342900 w 996950"/>
                <a:gd name="connsiteY3" fmla="*/ 219095 h 317660"/>
                <a:gd name="connsiteX4" fmla="*/ 698500 w 996950"/>
                <a:gd name="connsiteY4" fmla="*/ 127020 h 317660"/>
                <a:gd name="connsiteX5" fmla="*/ 339725 w 996950"/>
                <a:gd name="connsiteY5" fmla="*/ 184170 h 317660"/>
                <a:gd name="connsiteX6" fmla="*/ 996950 w 996950"/>
                <a:gd name="connsiteY6" fmla="*/ 20 h 31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6950" h="317660">
                  <a:moveTo>
                    <a:pt x="996950" y="20"/>
                  </a:moveTo>
                  <a:cubicBezTo>
                    <a:pt x="997479" y="2137"/>
                    <a:pt x="509058" y="143953"/>
                    <a:pt x="342900" y="196870"/>
                  </a:cubicBezTo>
                  <a:cubicBezTo>
                    <a:pt x="176742" y="249787"/>
                    <a:pt x="0" y="313816"/>
                    <a:pt x="0" y="317520"/>
                  </a:cubicBezTo>
                  <a:cubicBezTo>
                    <a:pt x="0" y="321224"/>
                    <a:pt x="226483" y="250845"/>
                    <a:pt x="342900" y="219095"/>
                  </a:cubicBezTo>
                  <a:cubicBezTo>
                    <a:pt x="459317" y="187345"/>
                    <a:pt x="699029" y="132841"/>
                    <a:pt x="698500" y="127020"/>
                  </a:cubicBezTo>
                  <a:cubicBezTo>
                    <a:pt x="697971" y="121199"/>
                    <a:pt x="294746" y="205337"/>
                    <a:pt x="339725" y="184170"/>
                  </a:cubicBezTo>
                  <a:cubicBezTo>
                    <a:pt x="384704" y="163003"/>
                    <a:pt x="996421" y="-2097"/>
                    <a:pt x="996950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 450">
              <a:extLst>
                <a:ext uri="{FF2B5EF4-FFF2-40B4-BE49-F238E27FC236}">
                  <a16:creationId xmlns:a16="http://schemas.microsoft.com/office/drawing/2014/main" id="{ECC6B11D-0EE7-E8E9-79F7-4F372E239D62}"/>
                </a:ext>
              </a:extLst>
            </p:cNvPr>
            <p:cNvSpPr/>
            <p:nvPr/>
          </p:nvSpPr>
          <p:spPr>
            <a:xfrm>
              <a:off x="2299566" y="7845315"/>
              <a:ext cx="240639" cy="531201"/>
            </a:xfrm>
            <a:custGeom>
              <a:avLst/>
              <a:gdLst>
                <a:gd name="connsiteX0" fmla="*/ 34059 w 240639"/>
                <a:gd name="connsiteY0" fmla="*/ 110 h 531201"/>
                <a:gd name="connsiteX1" fmla="*/ 27709 w 240639"/>
                <a:gd name="connsiteY1" fmla="*/ 146160 h 531201"/>
                <a:gd name="connsiteX2" fmla="*/ 132484 w 240639"/>
                <a:gd name="connsiteY2" fmla="*/ 355710 h 531201"/>
                <a:gd name="connsiteX3" fmla="*/ 97559 w 240639"/>
                <a:gd name="connsiteY3" fmla="*/ 276335 h 531201"/>
                <a:gd name="connsiteX4" fmla="*/ 240434 w 240639"/>
                <a:gd name="connsiteY4" fmla="*/ 530335 h 531201"/>
                <a:gd name="connsiteX5" fmla="*/ 126134 w 240639"/>
                <a:gd name="connsiteY5" fmla="*/ 352535 h 531201"/>
                <a:gd name="connsiteX6" fmla="*/ 2309 w 240639"/>
                <a:gd name="connsiteY6" fmla="*/ 168385 h 531201"/>
                <a:gd name="connsiteX7" fmla="*/ 34059 w 240639"/>
                <a:gd name="connsiteY7" fmla="*/ 110 h 53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639" h="531201">
                  <a:moveTo>
                    <a:pt x="34059" y="110"/>
                  </a:moveTo>
                  <a:cubicBezTo>
                    <a:pt x="38292" y="-3594"/>
                    <a:pt x="11305" y="86893"/>
                    <a:pt x="27709" y="146160"/>
                  </a:cubicBezTo>
                  <a:cubicBezTo>
                    <a:pt x="44113" y="205427"/>
                    <a:pt x="120842" y="334014"/>
                    <a:pt x="132484" y="355710"/>
                  </a:cubicBezTo>
                  <a:cubicBezTo>
                    <a:pt x="144126" y="377406"/>
                    <a:pt x="79567" y="247231"/>
                    <a:pt x="97559" y="276335"/>
                  </a:cubicBezTo>
                  <a:cubicBezTo>
                    <a:pt x="115551" y="305439"/>
                    <a:pt x="235671" y="517635"/>
                    <a:pt x="240434" y="530335"/>
                  </a:cubicBezTo>
                  <a:cubicBezTo>
                    <a:pt x="245197" y="543035"/>
                    <a:pt x="165822" y="412860"/>
                    <a:pt x="126134" y="352535"/>
                  </a:cubicBezTo>
                  <a:cubicBezTo>
                    <a:pt x="86446" y="292210"/>
                    <a:pt x="14480" y="222360"/>
                    <a:pt x="2309" y="168385"/>
                  </a:cubicBezTo>
                  <a:cubicBezTo>
                    <a:pt x="-9862" y="114410"/>
                    <a:pt x="29826" y="3814"/>
                    <a:pt x="34059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1A49F086-42A0-1ECD-41BD-EBEAB4BBE929}"/>
                </a:ext>
              </a:extLst>
            </p:cNvPr>
            <p:cNvSpPr/>
            <p:nvPr/>
          </p:nvSpPr>
          <p:spPr>
            <a:xfrm>
              <a:off x="2150459" y="7892908"/>
              <a:ext cx="253108" cy="359219"/>
            </a:xfrm>
            <a:custGeom>
              <a:avLst/>
              <a:gdLst>
                <a:gd name="connsiteX0" fmla="*/ 126016 w 253108"/>
                <a:gd name="connsiteY0" fmla="*/ 142 h 359219"/>
                <a:gd name="connsiteX1" fmla="*/ 37116 w 253108"/>
                <a:gd name="connsiteY1" fmla="*/ 162067 h 359219"/>
                <a:gd name="connsiteX2" fmla="*/ 27591 w 253108"/>
                <a:gd name="connsiteY2" fmla="*/ 304942 h 359219"/>
                <a:gd name="connsiteX3" fmla="*/ 33941 w 253108"/>
                <a:gd name="connsiteY3" fmla="*/ 263667 h 359219"/>
                <a:gd name="connsiteX4" fmla="*/ 40291 w 253108"/>
                <a:gd name="connsiteY4" fmla="*/ 358917 h 359219"/>
                <a:gd name="connsiteX5" fmla="*/ 122841 w 253108"/>
                <a:gd name="connsiteY5" fmla="*/ 241442 h 359219"/>
                <a:gd name="connsiteX6" fmla="*/ 154591 w 253108"/>
                <a:gd name="connsiteY6" fmla="*/ 222392 h 359219"/>
                <a:gd name="connsiteX7" fmla="*/ 253016 w 253108"/>
                <a:gd name="connsiteY7" fmla="*/ 358917 h 359219"/>
                <a:gd name="connsiteX8" fmla="*/ 135541 w 253108"/>
                <a:gd name="connsiteY8" fmla="*/ 235092 h 359219"/>
                <a:gd name="connsiteX9" fmla="*/ 21241 w 253108"/>
                <a:gd name="connsiteY9" fmla="*/ 358917 h 359219"/>
                <a:gd name="connsiteX10" fmla="*/ 8541 w 253108"/>
                <a:gd name="connsiteY10" fmla="*/ 190642 h 359219"/>
                <a:gd name="connsiteX11" fmla="*/ 126016 w 253108"/>
                <a:gd name="connsiteY11" fmla="*/ 142 h 35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108" h="359219">
                  <a:moveTo>
                    <a:pt x="126016" y="142"/>
                  </a:moveTo>
                  <a:cubicBezTo>
                    <a:pt x="130778" y="-4620"/>
                    <a:pt x="53520" y="111267"/>
                    <a:pt x="37116" y="162067"/>
                  </a:cubicBezTo>
                  <a:cubicBezTo>
                    <a:pt x="20712" y="212867"/>
                    <a:pt x="28120" y="288009"/>
                    <a:pt x="27591" y="304942"/>
                  </a:cubicBezTo>
                  <a:cubicBezTo>
                    <a:pt x="27062" y="321875"/>
                    <a:pt x="31824" y="254671"/>
                    <a:pt x="33941" y="263667"/>
                  </a:cubicBezTo>
                  <a:cubicBezTo>
                    <a:pt x="36058" y="272663"/>
                    <a:pt x="25474" y="362621"/>
                    <a:pt x="40291" y="358917"/>
                  </a:cubicBezTo>
                  <a:cubicBezTo>
                    <a:pt x="55108" y="355213"/>
                    <a:pt x="103791" y="264196"/>
                    <a:pt x="122841" y="241442"/>
                  </a:cubicBezTo>
                  <a:cubicBezTo>
                    <a:pt x="141891" y="218688"/>
                    <a:pt x="132895" y="202813"/>
                    <a:pt x="154591" y="222392"/>
                  </a:cubicBezTo>
                  <a:cubicBezTo>
                    <a:pt x="176287" y="241971"/>
                    <a:pt x="256191" y="356800"/>
                    <a:pt x="253016" y="358917"/>
                  </a:cubicBezTo>
                  <a:cubicBezTo>
                    <a:pt x="249841" y="361034"/>
                    <a:pt x="174170" y="235092"/>
                    <a:pt x="135541" y="235092"/>
                  </a:cubicBezTo>
                  <a:cubicBezTo>
                    <a:pt x="96912" y="235092"/>
                    <a:pt x="42408" y="366325"/>
                    <a:pt x="21241" y="358917"/>
                  </a:cubicBezTo>
                  <a:cubicBezTo>
                    <a:pt x="74" y="351509"/>
                    <a:pt x="-7334" y="252025"/>
                    <a:pt x="8541" y="190642"/>
                  </a:cubicBezTo>
                  <a:cubicBezTo>
                    <a:pt x="24416" y="129259"/>
                    <a:pt x="121254" y="4904"/>
                    <a:pt x="126016" y="1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53FB6363-8EBC-8D3D-AE80-F55859E31CB5}"/>
                </a:ext>
              </a:extLst>
            </p:cNvPr>
            <p:cNvSpPr/>
            <p:nvPr/>
          </p:nvSpPr>
          <p:spPr>
            <a:xfrm>
              <a:off x="2130070" y="7797197"/>
              <a:ext cx="203576" cy="400694"/>
            </a:xfrm>
            <a:custGeom>
              <a:avLst/>
              <a:gdLst>
                <a:gd name="connsiteX0" fmla="*/ 203555 w 203576"/>
                <a:gd name="connsiteY0" fmla="*/ 603 h 400694"/>
                <a:gd name="connsiteX1" fmla="*/ 9880 w 203576"/>
                <a:gd name="connsiteY1" fmla="*/ 248253 h 400694"/>
                <a:gd name="connsiteX2" fmla="*/ 25755 w 203576"/>
                <a:gd name="connsiteY2" fmla="*/ 213328 h 400694"/>
                <a:gd name="connsiteX3" fmla="*/ 3530 w 203576"/>
                <a:gd name="connsiteY3" fmla="*/ 311753 h 400694"/>
                <a:gd name="connsiteX4" fmla="*/ 22580 w 203576"/>
                <a:gd name="connsiteY4" fmla="*/ 400653 h 400694"/>
                <a:gd name="connsiteX5" fmla="*/ 19405 w 203576"/>
                <a:gd name="connsiteY5" fmla="*/ 321278 h 400694"/>
                <a:gd name="connsiteX6" fmla="*/ 22580 w 203576"/>
                <a:gd name="connsiteY6" fmla="*/ 181578 h 400694"/>
                <a:gd name="connsiteX7" fmla="*/ 203555 w 203576"/>
                <a:gd name="connsiteY7" fmla="*/ 603 h 40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576" h="400694">
                  <a:moveTo>
                    <a:pt x="203555" y="603"/>
                  </a:moveTo>
                  <a:cubicBezTo>
                    <a:pt x="201438" y="11715"/>
                    <a:pt x="39513" y="212799"/>
                    <a:pt x="9880" y="248253"/>
                  </a:cubicBezTo>
                  <a:cubicBezTo>
                    <a:pt x="-19753" y="283707"/>
                    <a:pt x="26813" y="202745"/>
                    <a:pt x="25755" y="213328"/>
                  </a:cubicBezTo>
                  <a:cubicBezTo>
                    <a:pt x="24697" y="223911"/>
                    <a:pt x="4059" y="280532"/>
                    <a:pt x="3530" y="311753"/>
                  </a:cubicBezTo>
                  <a:cubicBezTo>
                    <a:pt x="3001" y="342974"/>
                    <a:pt x="19934" y="399066"/>
                    <a:pt x="22580" y="400653"/>
                  </a:cubicBezTo>
                  <a:cubicBezTo>
                    <a:pt x="25226" y="402241"/>
                    <a:pt x="19405" y="357790"/>
                    <a:pt x="19405" y="321278"/>
                  </a:cubicBezTo>
                  <a:cubicBezTo>
                    <a:pt x="19405" y="284766"/>
                    <a:pt x="-4407" y="228145"/>
                    <a:pt x="22580" y="181578"/>
                  </a:cubicBezTo>
                  <a:cubicBezTo>
                    <a:pt x="49567" y="135011"/>
                    <a:pt x="205672" y="-10509"/>
                    <a:pt x="203555" y="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931FB85E-0606-409B-3DD1-8972B530F953}"/>
                </a:ext>
              </a:extLst>
            </p:cNvPr>
            <p:cNvSpPr/>
            <p:nvPr/>
          </p:nvSpPr>
          <p:spPr>
            <a:xfrm>
              <a:off x="2717030" y="8047521"/>
              <a:ext cx="689656" cy="271159"/>
            </a:xfrm>
            <a:custGeom>
              <a:avLst/>
              <a:gdLst>
                <a:gd name="connsiteX0" fmla="*/ 19820 w 689656"/>
                <a:gd name="connsiteY0" fmla="*/ 4279 h 271159"/>
                <a:gd name="connsiteX1" fmla="*/ 670695 w 689656"/>
                <a:gd name="connsiteY1" fmla="*/ 153504 h 271159"/>
                <a:gd name="connsiteX2" fmla="*/ 486545 w 689656"/>
                <a:gd name="connsiteY2" fmla="*/ 163029 h 271159"/>
                <a:gd name="connsiteX3" fmla="*/ 188095 w 689656"/>
                <a:gd name="connsiteY3" fmla="*/ 270979 h 271159"/>
                <a:gd name="connsiteX4" fmla="*/ 467495 w 689656"/>
                <a:gd name="connsiteY4" fmla="*/ 188429 h 271159"/>
                <a:gd name="connsiteX5" fmla="*/ 600845 w 689656"/>
                <a:gd name="connsiteY5" fmla="*/ 178904 h 271159"/>
                <a:gd name="connsiteX6" fmla="*/ 407170 w 689656"/>
                <a:gd name="connsiteY6" fmla="*/ 172554 h 271159"/>
                <a:gd name="connsiteX7" fmla="*/ 419870 w 689656"/>
                <a:gd name="connsiteY7" fmla="*/ 143979 h 271159"/>
                <a:gd name="connsiteX8" fmla="*/ 188095 w 689656"/>
                <a:gd name="connsiteY8" fmla="*/ 48729 h 271159"/>
                <a:gd name="connsiteX9" fmla="*/ 19820 w 689656"/>
                <a:gd name="connsiteY9" fmla="*/ 4279 h 27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656" h="271159">
                  <a:moveTo>
                    <a:pt x="19820" y="4279"/>
                  </a:moveTo>
                  <a:cubicBezTo>
                    <a:pt x="100253" y="21741"/>
                    <a:pt x="592908" y="127046"/>
                    <a:pt x="670695" y="153504"/>
                  </a:cubicBezTo>
                  <a:cubicBezTo>
                    <a:pt x="748483" y="179962"/>
                    <a:pt x="566978" y="143450"/>
                    <a:pt x="486545" y="163029"/>
                  </a:cubicBezTo>
                  <a:cubicBezTo>
                    <a:pt x="406112" y="182608"/>
                    <a:pt x="191270" y="266746"/>
                    <a:pt x="188095" y="270979"/>
                  </a:cubicBezTo>
                  <a:cubicBezTo>
                    <a:pt x="184920" y="275212"/>
                    <a:pt x="398703" y="203775"/>
                    <a:pt x="467495" y="188429"/>
                  </a:cubicBezTo>
                  <a:cubicBezTo>
                    <a:pt x="536287" y="173083"/>
                    <a:pt x="610899" y="181550"/>
                    <a:pt x="600845" y="178904"/>
                  </a:cubicBezTo>
                  <a:cubicBezTo>
                    <a:pt x="590791" y="176258"/>
                    <a:pt x="437333" y="178375"/>
                    <a:pt x="407170" y="172554"/>
                  </a:cubicBezTo>
                  <a:cubicBezTo>
                    <a:pt x="377007" y="166733"/>
                    <a:pt x="456383" y="164617"/>
                    <a:pt x="419870" y="143979"/>
                  </a:cubicBezTo>
                  <a:cubicBezTo>
                    <a:pt x="383358" y="123342"/>
                    <a:pt x="250537" y="70425"/>
                    <a:pt x="188095" y="48729"/>
                  </a:cubicBezTo>
                  <a:cubicBezTo>
                    <a:pt x="125653" y="27033"/>
                    <a:pt x="-60613" y="-13183"/>
                    <a:pt x="19820" y="4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1BA4A48E-D8E9-23D5-DE33-84FD2D2E8AD8}"/>
                </a:ext>
              </a:extLst>
            </p:cNvPr>
            <p:cNvSpPr/>
            <p:nvPr/>
          </p:nvSpPr>
          <p:spPr>
            <a:xfrm>
              <a:off x="1800070" y="7852127"/>
              <a:ext cx="347297" cy="724593"/>
            </a:xfrm>
            <a:custGeom>
              <a:avLst/>
              <a:gdLst>
                <a:gd name="connsiteX0" fmla="*/ 343055 w 347297"/>
                <a:gd name="connsiteY0" fmla="*/ 9173 h 724593"/>
                <a:gd name="connsiteX1" fmla="*/ 12855 w 347297"/>
                <a:gd name="connsiteY1" fmla="*/ 428273 h 724593"/>
                <a:gd name="connsiteX2" fmla="*/ 63655 w 347297"/>
                <a:gd name="connsiteY2" fmla="*/ 386998 h 724593"/>
                <a:gd name="connsiteX3" fmla="*/ 28730 w 347297"/>
                <a:gd name="connsiteY3" fmla="*/ 466373 h 724593"/>
                <a:gd name="connsiteX4" fmla="*/ 57305 w 347297"/>
                <a:gd name="connsiteY4" fmla="*/ 720373 h 724593"/>
                <a:gd name="connsiteX5" fmla="*/ 41430 w 347297"/>
                <a:gd name="connsiteY5" fmla="*/ 602898 h 724593"/>
                <a:gd name="connsiteX6" fmla="*/ 95405 w 347297"/>
                <a:gd name="connsiteY6" fmla="*/ 320323 h 724593"/>
                <a:gd name="connsiteX7" fmla="*/ 193830 w 347297"/>
                <a:gd name="connsiteY7" fmla="*/ 152048 h 724593"/>
                <a:gd name="connsiteX8" fmla="*/ 343055 w 347297"/>
                <a:gd name="connsiteY8" fmla="*/ 9173 h 72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297" h="724593">
                  <a:moveTo>
                    <a:pt x="343055" y="9173"/>
                  </a:moveTo>
                  <a:cubicBezTo>
                    <a:pt x="312893" y="55210"/>
                    <a:pt x="59422" y="365302"/>
                    <a:pt x="12855" y="428273"/>
                  </a:cubicBezTo>
                  <a:cubicBezTo>
                    <a:pt x="-33712" y="491244"/>
                    <a:pt x="61009" y="380648"/>
                    <a:pt x="63655" y="386998"/>
                  </a:cubicBezTo>
                  <a:cubicBezTo>
                    <a:pt x="66301" y="393348"/>
                    <a:pt x="29788" y="410811"/>
                    <a:pt x="28730" y="466373"/>
                  </a:cubicBezTo>
                  <a:cubicBezTo>
                    <a:pt x="27672" y="521935"/>
                    <a:pt x="55188" y="697619"/>
                    <a:pt x="57305" y="720373"/>
                  </a:cubicBezTo>
                  <a:cubicBezTo>
                    <a:pt x="59422" y="743127"/>
                    <a:pt x="35080" y="669573"/>
                    <a:pt x="41430" y="602898"/>
                  </a:cubicBezTo>
                  <a:cubicBezTo>
                    <a:pt x="47780" y="536223"/>
                    <a:pt x="70005" y="395465"/>
                    <a:pt x="95405" y="320323"/>
                  </a:cubicBezTo>
                  <a:cubicBezTo>
                    <a:pt x="120805" y="245181"/>
                    <a:pt x="153613" y="201260"/>
                    <a:pt x="193830" y="152048"/>
                  </a:cubicBezTo>
                  <a:cubicBezTo>
                    <a:pt x="234047" y="102836"/>
                    <a:pt x="373217" y="-36864"/>
                    <a:pt x="343055" y="91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83E84C55-B929-3F0B-DF93-0FF3A047B68A}"/>
                </a:ext>
              </a:extLst>
            </p:cNvPr>
            <p:cNvSpPr/>
            <p:nvPr/>
          </p:nvSpPr>
          <p:spPr>
            <a:xfrm>
              <a:off x="1769884" y="7955727"/>
              <a:ext cx="256071" cy="588370"/>
            </a:xfrm>
            <a:custGeom>
              <a:avLst/>
              <a:gdLst>
                <a:gd name="connsiteX0" fmla="*/ 252591 w 256071"/>
                <a:gd name="connsiteY0" fmla="*/ 3998 h 588370"/>
                <a:gd name="connsiteX1" fmla="*/ 17641 w 256071"/>
                <a:gd name="connsiteY1" fmla="*/ 273873 h 588370"/>
                <a:gd name="connsiteX2" fmla="*/ 17641 w 256071"/>
                <a:gd name="connsiteY2" fmla="*/ 435798 h 588370"/>
                <a:gd name="connsiteX3" fmla="*/ 23991 w 256071"/>
                <a:gd name="connsiteY3" fmla="*/ 369123 h 588370"/>
                <a:gd name="connsiteX4" fmla="*/ 23991 w 256071"/>
                <a:gd name="connsiteY4" fmla="*/ 588198 h 588370"/>
                <a:gd name="connsiteX5" fmla="*/ 8116 w 256071"/>
                <a:gd name="connsiteY5" fmla="*/ 327848 h 588370"/>
                <a:gd name="connsiteX6" fmla="*/ 147816 w 256071"/>
                <a:gd name="connsiteY6" fmla="*/ 124648 h 588370"/>
                <a:gd name="connsiteX7" fmla="*/ 252591 w 256071"/>
                <a:gd name="connsiteY7" fmla="*/ 3998 h 58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071" h="588370">
                  <a:moveTo>
                    <a:pt x="252591" y="3998"/>
                  </a:moveTo>
                  <a:cubicBezTo>
                    <a:pt x="230895" y="28869"/>
                    <a:pt x="56799" y="201906"/>
                    <a:pt x="17641" y="273873"/>
                  </a:cubicBezTo>
                  <a:cubicBezTo>
                    <a:pt x="-21517" y="345840"/>
                    <a:pt x="16583" y="419923"/>
                    <a:pt x="17641" y="435798"/>
                  </a:cubicBezTo>
                  <a:cubicBezTo>
                    <a:pt x="18699" y="451673"/>
                    <a:pt x="22933" y="343723"/>
                    <a:pt x="23991" y="369123"/>
                  </a:cubicBezTo>
                  <a:cubicBezTo>
                    <a:pt x="25049" y="394523"/>
                    <a:pt x="26637" y="595077"/>
                    <a:pt x="23991" y="588198"/>
                  </a:cubicBezTo>
                  <a:cubicBezTo>
                    <a:pt x="21345" y="581319"/>
                    <a:pt x="-12522" y="405106"/>
                    <a:pt x="8116" y="327848"/>
                  </a:cubicBezTo>
                  <a:cubicBezTo>
                    <a:pt x="28753" y="250590"/>
                    <a:pt x="106541" y="172802"/>
                    <a:pt x="147816" y="124648"/>
                  </a:cubicBezTo>
                  <a:cubicBezTo>
                    <a:pt x="189091" y="76494"/>
                    <a:pt x="274287" y="-20873"/>
                    <a:pt x="252591" y="39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7833001B-5D39-65CB-0ED5-9AA1A9C950CE}"/>
                </a:ext>
              </a:extLst>
            </p:cNvPr>
            <p:cNvSpPr/>
            <p:nvPr/>
          </p:nvSpPr>
          <p:spPr>
            <a:xfrm>
              <a:off x="1682079" y="8032562"/>
              <a:ext cx="219884" cy="644713"/>
            </a:xfrm>
            <a:custGeom>
              <a:avLst/>
              <a:gdLst>
                <a:gd name="connsiteX0" fmla="*/ 219746 w 219884"/>
                <a:gd name="connsiteY0" fmla="*/ 188 h 644713"/>
                <a:gd name="connsiteX1" fmla="*/ 51471 w 219884"/>
                <a:gd name="connsiteY1" fmla="*/ 206563 h 644713"/>
                <a:gd name="connsiteX2" fmla="*/ 64171 w 219884"/>
                <a:gd name="connsiteY2" fmla="*/ 181163 h 644713"/>
                <a:gd name="connsiteX3" fmla="*/ 35596 w 219884"/>
                <a:gd name="connsiteY3" fmla="*/ 352613 h 644713"/>
                <a:gd name="connsiteX4" fmla="*/ 22896 w 219884"/>
                <a:gd name="connsiteY4" fmla="*/ 511363 h 644713"/>
                <a:gd name="connsiteX5" fmla="*/ 26071 w 219884"/>
                <a:gd name="connsiteY5" fmla="*/ 431988 h 644713"/>
                <a:gd name="connsiteX6" fmla="*/ 64171 w 219884"/>
                <a:gd name="connsiteY6" fmla="*/ 644713 h 644713"/>
                <a:gd name="connsiteX7" fmla="*/ 13371 w 219884"/>
                <a:gd name="connsiteY7" fmla="*/ 431988 h 644713"/>
                <a:gd name="connsiteX8" fmla="*/ 19721 w 219884"/>
                <a:gd name="connsiteY8" fmla="*/ 247838 h 644713"/>
                <a:gd name="connsiteX9" fmla="*/ 219746 w 219884"/>
                <a:gd name="connsiteY9" fmla="*/ 188 h 6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884" h="644713">
                  <a:moveTo>
                    <a:pt x="219746" y="188"/>
                  </a:moveTo>
                  <a:cubicBezTo>
                    <a:pt x="225038" y="-6691"/>
                    <a:pt x="77400" y="176401"/>
                    <a:pt x="51471" y="206563"/>
                  </a:cubicBezTo>
                  <a:cubicBezTo>
                    <a:pt x="25542" y="236725"/>
                    <a:pt x="66817" y="156821"/>
                    <a:pt x="64171" y="181163"/>
                  </a:cubicBezTo>
                  <a:cubicBezTo>
                    <a:pt x="61525" y="205505"/>
                    <a:pt x="42475" y="297580"/>
                    <a:pt x="35596" y="352613"/>
                  </a:cubicBezTo>
                  <a:cubicBezTo>
                    <a:pt x="28717" y="407646"/>
                    <a:pt x="24483" y="498134"/>
                    <a:pt x="22896" y="511363"/>
                  </a:cubicBezTo>
                  <a:cubicBezTo>
                    <a:pt x="21309" y="524592"/>
                    <a:pt x="19192" y="409763"/>
                    <a:pt x="26071" y="431988"/>
                  </a:cubicBezTo>
                  <a:cubicBezTo>
                    <a:pt x="32950" y="454213"/>
                    <a:pt x="66288" y="644713"/>
                    <a:pt x="64171" y="644713"/>
                  </a:cubicBezTo>
                  <a:cubicBezTo>
                    <a:pt x="62054" y="644713"/>
                    <a:pt x="20779" y="498134"/>
                    <a:pt x="13371" y="431988"/>
                  </a:cubicBezTo>
                  <a:cubicBezTo>
                    <a:pt x="5963" y="365842"/>
                    <a:pt x="-15733" y="316630"/>
                    <a:pt x="19721" y="247838"/>
                  </a:cubicBezTo>
                  <a:cubicBezTo>
                    <a:pt x="55175" y="179046"/>
                    <a:pt x="214454" y="7067"/>
                    <a:pt x="219746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 457">
              <a:extLst>
                <a:ext uri="{FF2B5EF4-FFF2-40B4-BE49-F238E27FC236}">
                  <a16:creationId xmlns:a16="http://schemas.microsoft.com/office/drawing/2014/main" id="{512DC90A-8877-2D72-8172-6C3D84519F55}"/>
                </a:ext>
              </a:extLst>
            </p:cNvPr>
            <p:cNvSpPr/>
            <p:nvPr/>
          </p:nvSpPr>
          <p:spPr>
            <a:xfrm>
              <a:off x="2539232" y="7861984"/>
              <a:ext cx="590351" cy="359289"/>
            </a:xfrm>
            <a:custGeom>
              <a:avLst/>
              <a:gdLst>
                <a:gd name="connsiteX0" fmla="*/ 105543 w 590351"/>
                <a:gd name="connsiteY0" fmla="*/ 8841 h 359289"/>
                <a:gd name="connsiteX1" fmla="*/ 381768 w 590351"/>
                <a:gd name="connsiteY1" fmla="*/ 313641 h 359289"/>
                <a:gd name="connsiteX2" fmla="*/ 334143 w 590351"/>
                <a:gd name="connsiteY2" fmla="*/ 227916 h 359289"/>
                <a:gd name="connsiteX3" fmla="*/ 584968 w 590351"/>
                <a:gd name="connsiteY3" fmla="*/ 354916 h 359289"/>
                <a:gd name="connsiteX4" fmla="*/ 473843 w 590351"/>
                <a:gd name="connsiteY4" fmla="*/ 323166 h 359289"/>
                <a:gd name="connsiteX5" fmla="*/ 108718 w 590351"/>
                <a:gd name="connsiteY5" fmla="*/ 256491 h 359289"/>
                <a:gd name="connsiteX6" fmla="*/ 7118 w 590351"/>
                <a:gd name="connsiteY6" fmla="*/ 221566 h 359289"/>
                <a:gd name="connsiteX7" fmla="*/ 267468 w 590351"/>
                <a:gd name="connsiteY7" fmla="*/ 218391 h 359289"/>
                <a:gd name="connsiteX8" fmla="*/ 127768 w 590351"/>
                <a:gd name="connsiteY8" fmla="*/ 91391 h 359289"/>
                <a:gd name="connsiteX9" fmla="*/ 105543 w 590351"/>
                <a:gd name="connsiteY9" fmla="*/ 8841 h 35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0351" h="359289">
                  <a:moveTo>
                    <a:pt x="105543" y="8841"/>
                  </a:moveTo>
                  <a:cubicBezTo>
                    <a:pt x="147876" y="45883"/>
                    <a:pt x="343668" y="277129"/>
                    <a:pt x="381768" y="313641"/>
                  </a:cubicBezTo>
                  <a:cubicBezTo>
                    <a:pt x="419868" y="350153"/>
                    <a:pt x="300276" y="221037"/>
                    <a:pt x="334143" y="227916"/>
                  </a:cubicBezTo>
                  <a:cubicBezTo>
                    <a:pt x="368010" y="234795"/>
                    <a:pt x="561685" y="339041"/>
                    <a:pt x="584968" y="354916"/>
                  </a:cubicBezTo>
                  <a:cubicBezTo>
                    <a:pt x="608251" y="370791"/>
                    <a:pt x="553218" y="339570"/>
                    <a:pt x="473843" y="323166"/>
                  </a:cubicBezTo>
                  <a:cubicBezTo>
                    <a:pt x="394468" y="306762"/>
                    <a:pt x="186506" y="273424"/>
                    <a:pt x="108718" y="256491"/>
                  </a:cubicBezTo>
                  <a:cubicBezTo>
                    <a:pt x="30930" y="239558"/>
                    <a:pt x="-19340" y="227916"/>
                    <a:pt x="7118" y="221566"/>
                  </a:cubicBezTo>
                  <a:cubicBezTo>
                    <a:pt x="33576" y="215216"/>
                    <a:pt x="247360" y="240087"/>
                    <a:pt x="267468" y="218391"/>
                  </a:cubicBezTo>
                  <a:cubicBezTo>
                    <a:pt x="287576" y="196695"/>
                    <a:pt x="153168" y="121554"/>
                    <a:pt x="127768" y="91391"/>
                  </a:cubicBezTo>
                  <a:cubicBezTo>
                    <a:pt x="102368" y="61228"/>
                    <a:pt x="63210" y="-28201"/>
                    <a:pt x="105543" y="88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 458">
              <a:extLst>
                <a:ext uri="{FF2B5EF4-FFF2-40B4-BE49-F238E27FC236}">
                  <a16:creationId xmlns:a16="http://schemas.microsoft.com/office/drawing/2014/main" id="{F5C553DB-7BF4-5E8B-2ECF-34EF737A8195}"/>
                </a:ext>
              </a:extLst>
            </p:cNvPr>
            <p:cNvSpPr/>
            <p:nvPr/>
          </p:nvSpPr>
          <p:spPr>
            <a:xfrm>
              <a:off x="1175740" y="8447742"/>
              <a:ext cx="415659" cy="1121835"/>
            </a:xfrm>
            <a:custGeom>
              <a:avLst/>
              <a:gdLst>
                <a:gd name="connsiteX0" fmla="*/ 414935 w 415659"/>
                <a:gd name="connsiteY0" fmla="*/ 4108 h 1121835"/>
                <a:gd name="connsiteX1" fmla="*/ 18060 w 415659"/>
                <a:gd name="connsiteY1" fmla="*/ 1077258 h 1121835"/>
                <a:gd name="connsiteX2" fmla="*/ 97435 w 415659"/>
                <a:gd name="connsiteY2" fmla="*/ 858183 h 1121835"/>
                <a:gd name="connsiteX3" fmla="*/ 364135 w 415659"/>
                <a:gd name="connsiteY3" fmla="*/ 305733 h 1121835"/>
                <a:gd name="connsiteX4" fmla="*/ 122835 w 415659"/>
                <a:gd name="connsiteY4" fmla="*/ 693083 h 1121835"/>
                <a:gd name="connsiteX5" fmla="*/ 414935 w 415659"/>
                <a:gd name="connsiteY5" fmla="*/ 4108 h 112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59" h="1121835">
                  <a:moveTo>
                    <a:pt x="414935" y="4108"/>
                  </a:moveTo>
                  <a:cubicBezTo>
                    <a:pt x="397473" y="68137"/>
                    <a:pt x="70977" y="934912"/>
                    <a:pt x="18060" y="1077258"/>
                  </a:cubicBezTo>
                  <a:cubicBezTo>
                    <a:pt x="-34857" y="1219604"/>
                    <a:pt x="39756" y="986771"/>
                    <a:pt x="97435" y="858183"/>
                  </a:cubicBezTo>
                  <a:cubicBezTo>
                    <a:pt x="155114" y="729595"/>
                    <a:pt x="359902" y="333250"/>
                    <a:pt x="364135" y="305733"/>
                  </a:cubicBezTo>
                  <a:cubicBezTo>
                    <a:pt x="368368" y="278216"/>
                    <a:pt x="117014" y="741237"/>
                    <a:pt x="122835" y="693083"/>
                  </a:cubicBezTo>
                  <a:cubicBezTo>
                    <a:pt x="128656" y="644929"/>
                    <a:pt x="432397" y="-59921"/>
                    <a:pt x="414935" y="4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 459">
              <a:extLst>
                <a:ext uri="{FF2B5EF4-FFF2-40B4-BE49-F238E27FC236}">
                  <a16:creationId xmlns:a16="http://schemas.microsoft.com/office/drawing/2014/main" id="{BC682D7D-46E9-B387-63DB-4DAA9AC26A8D}"/>
                </a:ext>
              </a:extLst>
            </p:cNvPr>
            <p:cNvSpPr/>
            <p:nvPr/>
          </p:nvSpPr>
          <p:spPr>
            <a:xfrm>
              <a:off x="1170544" y="8388348"/>
              <a:ext cx="423307" cy="859754"/>
            </a:xfrm>
            <a:custGeom>
              <a:avLst/>
              <a:gdLst>
                <a:gd name="connsiteX0" fmla="*/ 423306 w 423307"/>
                <a:gd name="connsiteY0" fmla="*/ 2 h 859754"/>
                <a:gd name="connsiteX1" fmla="*/ 194706 w 423307"/>
                <a:gd name="connsiteY1" fmla="*/ 355602 h 859754"/>
                <a:gd name="connsiteX2" fmla="*/ 220106 w 423307"/>
                <a:gd name="connsiteY2" fmla="*/ 339727 h 859754"/>
                <a:gd name="connsiteX3" fmla="*/ 10556 w 423307"/>
                <a:gd name="connsiteY3" fmla="*/ 847727 h 859754"/>
                <a:gd name="connsiteX4" fmla="*/ 64531 w 423307"/>
                <a:gd name="connsiteY4" fmla="*/ 657227 h 859754"/>
                <a:gd name="connsiteX5" fmla="*/ 350281 w 423307"/>
                <a:gd name="connsiteY5" fmla="*/ 180977 h 859754"/>
                <a:gd name="connsiteX6" fmla="*/ 191531 w 423307"/>
                <a:gd name="connsiteY6" fmla="*/ 361952 h 859754"/>
                <a:gd name="connsiteX7" fmla="*/ 423306 w 423307"/>
                <a:gd name="connsiteY7" fmla="*/ 2 h 85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307" h="859754">
                  <a:moveTo>
                    <a:pt x="423306" y="2"/>
                  </a:moveTo>
                  <a:cubicBezTo>
                    <a:pt x="423835" y="-1056"/>
                    <a:pt x="228573" y="298981"/>
                    <a:pt x="194706" y="355602"/>
                  </a:cubicBezTo>
                  <a:cubicBezTo>
                    <a:pt x="160839" y="412223"/>
                    <a:pt x="250798" y="257706"/>
                    <a:pt x="220106" y="339727"/>
                  </a:cubicBezTo>
                  <a:cubicBezTo>
                    <a:pt x="189414" y="421748"/>
                    <a:pt x="36485" y="794810"/>
                    <a:pt x="10556" y="847727"/>
                  </a:cubicBezTo>
                  <a:cubicBezTo>
                    <a:pt x="-15373" y="900644"/>
                    <a:pt x="7910" y="768352"/>
                    <a:pt x="64531" y="657227"/>
                  </a:cubicBezTo>
                  <a:cubicBezTo>
                    <a:pt x="121152" y="546102"/>
                    <a:pt x="329114" y="230189"/>
                    <a:pt x="350281" y="180977"/>
                  </a:cubicBezTo>
                  <a:cubicBezTo>
                    <a:pt x="371448" y="131765"/>
                    <a:pt x="177773" y="387352"/>
                    <a:pt x="191531" y="361952"/>
                  </a:cubicBezTo>
                  <a:cubicBezTo>
                    <a:pt x="205289" y="336552"/>
                    <a:pt x="422777" y="1060"/>
                    <a:pt x="423306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>
              <a:extLst>
                <a:ext uri="{FF2B5EF4-FFF2-40B4-BE49-F238E27FC236}">
                  <a16:creationId xmlns:a16="http://schemas.microsoft.com/office/drawing/2014/main" id="{1F896FAF-4E38-5C98-6C5B-F1EE74E1DDD2}"/>
                </a:ext>
              </a:extLst>
            </p:cNvPr>
            <p:cNvSpPr/>
            <p:nvPr/>
          </p:nvSpPr>
          <p:spPr>
            <a:xfrm>
              <a:off x="756096" y="8841777"/>
              <a:ext cx="631304" cy="768995"/>
            </a:xfrm>
            <a:custGeom>
              <a:avLst/>
              <a:gdLst>
                <a:gd name="connsiteX0" fmla="*/ 628204 w 631304"/>
                <a:gd name="connsiteY0" fmla="*/ 6948 h 768995"/>
                <a:gd name="connsiteX1" fmla="*/ 18604 w 631304"/>
                <a:gd name="connsiteY1" fmla="*/ 746723 h 768995"/>
                <a:gd name="connsiteX2" fmla="*/ 186879 w 631304"/>
                <a:gd name="connsiteY2" fmla="*/ 537173 h 768995"/>
                <a:gd name="connsiteX3" fmla="*/ 491679 w 631304"/>
                <a:gd name="connsiteY3" fmla="*/ 137123 h 768995"/>
                <a:gd name="connsiteX4" fmla="*/ 266254 w 631304"/>
                <a:gd name="connsiteY4" fmla="*/ 362548 h 768995"/>
                <a:gd name="connsiteX5" fmla="*/ 628204 w 631304"/>
                <a:gd name="connsiteY5" fmla="*/ 6948 h 76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1304" h="768995">
                  <a:moveTo>
                    <a:pt x="628204" y="6948"/>
                  </a:moveTo>
                  <a:cubicBezTo>
                    <a:pt x="586929" y="70977"/>
                    <a:pt x="92158" y="658352"/>
                    <a:pt x="18604" y="746723"/>
                  </a:cubicBezTo>
                  <a:cubicBezTo>
                    <a:pt x="-54950" y="835094"/>
                    <a:pt x="108033" y="638773"/>
                    <a:pt x="186879" y="537173"/>
                  </a:cubicBezTo>
                  <a:cubicBezTo>
                    <a:pt x="265725" y="435573"/>
                    <a:pt x="478450" y="166227"/>
                    <a:pt x="491679" y="137123"/>
                  </a:cubicBezTo>
                  <a:cubicBezTo>
                    <a:pt x="504908" y="108019"/>
                    <a:pt x="247204" y="383185"/>
                    <a:pt x="266254" y="362548"/>
                  </a:cubicBezTo>
                  <a:cubicBezTo>
                    <a:pt x="285304" y="341911"/>
                    <a:pt x="669479" y="-57081"/>
                    <a:pt x="628204" y="69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 461">
              <a:extLst>
                <a:ext uri="{FF2B5EF4-FFF2-40B4-BE49-F238E27FC236}">
                  <a16:creationId xmlns:a16="http://schemas.microsoft.com/office/drawing/2014/main" id="{2CDA9267-1D45-C494-A09B-1A26B1180C99}"/>
                </a:ext>
              </a:extLst>
            </p:cNvPr>
            <p:cNvSpPr/>
            <p:nvPr/>
          </p:nvSpPr>
          <p:spPr>
            <a:xfrm>
              <a:off x="1839840" y="8527676"/>
              <a:ext cx="123786" cy="838840"/>
            </a:xfrm>
            <a:custGeom>
              <a:avLst/>
              <a:gdLst>
                <a:gd name="connsiteX0" fmla="*/ 1660 w 123786"/>
                <a:gd name="connsiteY0" fmla="*/ 67049 h 838840"/>
                <a:gd name="connsiteX1" fmla="*/ 11185 w 123786"/>
                <a:gd name="connsiteY1" fmla="*/ 368674 h 838840"/>
                <a:gd name="connsiteX2" fmla="*/ 14360 w 123786"/>
                <a:gd name="connsiteY2" fmla="*/ 314699 h 838840"/>
                <a:gd name="connsiteX3" fmla="*/ 55635 w 123786"/>
                <a:gd name="connsiteY3" fmla="*/ 540124 h 838840"/>
                <a:gd name="connsiteX4" fmla="*/ 33410 w 123786"/>
                <a:gd name="connsiteY4" fmla="*/ 467099 h 838840"/>
                <a:gd name="connsiteX5" fmla="*/ 100085 w 123786"/>
                <a:gd name="connsiteY5" fmla="*/ 682999 h 838840"/>
                <a:gd name="connsiteX6" fmla="*/ 84210 w 123786"/>
                <a:gd name="connsiteY6" fmla="*/ 600449 h 838840"/>
                <a:gd name="connsiteX7" fmla="*/ 122310 w 123786"/>
                <a:gd name="connsiteY7" fmla="*/ 838574 h 838840"/>
                <a:gd name="connsiteX8" fmla="*/ 23885 w 123786"/>
                <a:gd name="connsiteY8" fmla="*/ 546474 h 838840"/>
                <a:gd name="connsiteX9" fmla="*/ 46110 w 123786"/>
                <a:gd name="connsiteY9" fmla="*/ 6724 h 838840"/>
                <a:gd name="connsiteX10" fmla="*/ 49285 w 123786"/>
                <a:gd name="connsiteY10" fmla="*/ 235324 h 838840"/>
                <a:gd name="connsiteX11" fmla="*/ 1660 w 123786"/>
                <a:gd name="connsiteY11" fmla="*/ 67049 h 83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86" h="838840">
                  <a:moveTo>
                    <a:pt x="1660" y="67049"/>
                  </a:moveTo>
                  <a:cubicBezTo>
                    <a:pt x="-4690" y="89274"/>
                    <a:pt x="9068" y="327399"/>
                    <a:pt x="11185" y="368674"/>
                  </a:cubicBezTo>
                  <a:cubicBezTo>
                    <a:pt x="13302" y="409949"/>
                    <a:pt x="6952" y="286124"/>
                    <a:pt x="14360" y="314699"/>
                  </a:cubicBezTo>
                  <a:cubicBezTo>
                    <a:pt x="21768" y="343274"/>
                    <a:pt x="52460" y="514724"/>
                    <a:pt x="55635" y="540124"/>
                  </a:cubicBezTo>
                  <a:cubicBezTo>
                    <a:pt x="58810" y="565524"/>
                    <a:pt x="26002" y="443287"/>
                    <a:pt x="33410" y="467099"/>
                  </a:cubicBezTo>
                  <a:cubicBezTo>
                    <a:pt x="40818" y="490912"/>
                    <a:pt x="91618" y="660774"/>
                    <a:pt x="100085" y="682999"/>
                  </a:cubicBezTo>
                  <a:cubicBezTo>
                    <a:pt x="108552" y="705224"/>
                    <a:pt x="80506" y="574520"/>
                    <a:pt x="84210" y="600449"/>
                  </a:cubicBezTo>
                  <a:cubicBezTo>
                    <a:pt x="87914" y="626378"/>
                    <a:pt x="132364" y="847570"/>
                    <a:pt x="122310" y="838574"/>
                  </a:cubicBezTo>
                  <a:cubicBezTo>
                    <a:pt x="112256" y="829578"/>
                    <a:pt x="36585" y="685116"/>
                    <a:pt x="23885" y="546474"/>
                  </a:cubicBezTo>
                  <a:cubicBezTo>
                    <a:pt x="11185" y="407832"/>
                    <a:pt x="41877" y="58582"/>
                    <a:pt x="46110" y="6724"/>
                  </a:cubicBezTo>
                  <a:cubicBezTo>
                    <a:pt x="50343" y="-45134"/>
                    <a:pt x="57752" y="219449"/>
                    <a:pt x="49285" y="235324"/>
                  </a:cubicBezTo>
                  <a:cubicBezTo>
                    <a:pt x="40818" y="251199"/>
                    <a:pt x="8010" y="44824"/>
                    <a:pt x="1660" y="670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4" name="テキスト ボックス 463">
              <a:extLst>
                <a:ext uri="{FF2B5EF4-FFF2-40B4-BE49-F238E27FC236}">
                  <a16:creationId xmlns:a16="http://schemas.microsoft.com/office/drawing/2014/main" id="{1F2AC6B1-2840-A4F0-6C2C-90A4A82E1169}"/>
                </a:ext>
              </a:extLst>
            </p:cNvPr>
            <p:cNvSpPr txBox="1"/>
            <p:nvPr/>
          </p:nvSpPr>
          <p:spPr>
            <a:xfrm>
              <a:off x="1901963" y="872836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kumimoji="1" lang="ja-JP" altLang="en-US"/>
            </a:p>
          </p:txBody>
        </p:sp>
        <p:sp>
          <p:nvSpPr>
            <p:cNvPr id="465" name="フリーフォーム 464">
              <a:extLst>
                <a:ext uri="{FF2B5EF4-FFF2-40B4-BE49-F238E27FC236}">
                  <a16:creationId xmlns:a16="http://schemas.microsoft.com/office/drawing/2014/main" id="{64E5210F-9F90-DB15-C358-F7F3B7DD495D}"/>
                </a:ext>
              </a:extLst>
            </p:cNvPr>
            <p:cNvSpPr/>
            <p:nvPr/>
          </p:nvSpPr>
          <p:spPr>
            <a:xfrm>
              <a:off x="2369517" y="7813485"/>
              <a:ext cx="262655" cy="569751"/>
            </a:xfrm>
            <a:custGeom>
              <a:avLst/>
              <a:gdLst>
                <a:gd name="connsiteX0" fmla="*/ 262558 w 262655"/>
                <a:gd name="connsiteY0" fmla="*/ 190 h 569751"/>
                <a:gd name="connsiteX1" fmla="*/ 65708 w 262655"/>
                <a:gd name="connsiteY1" fmla="*/ 101790 h 569751"/>
                <a:gd name="connsiteX2" fmla="*/ 157783 w 262655"/>
                <a:gd name="connsiteY2" fmla="*/ 73215 h 569751"/>
                <a:gd name="connsiteX3" fmla="*/ 18083 w 262655"/>
                <a:gd name="connsiteY3" fmla="*/ 63690 h 569751"/>
                <a:gd name="connsiteX4" fmla="*/ 46658 w 262655"/>
                <a:gd name="connsiteY4" fmla="*/ 101790 h 569751"/>
                <a:gd name="connsiteX5" fmla="*/ 37133 w 262655"/>
                <a:gd name="connsiteY5" fmla="*/ 301815 h 569751"/>
                <a:gd name="connsiteX6" fmla="*/ 49833 w 262655"/>
                <a:gd name="connsiteY6" fmla="*/ 241490 h 569751"/>
                <a:gd name="connsiteX7" fmla="*/ 87933 w 262655"/>
                <a:gd name="connsiteY7" fmla="*/ 378015 h 569751"/>
                <a:gd name="connsiteX8" fmla="*/ 97458 w 262655"/>
                <a:gd name="connsiteY8" fmla="*/ 336740 h 569751"/>
                <a:gd name="connsiteX9" fmla="*/ 164133 w 262655"/>
                <a:gd name="connsiteY9" fmla="*/ 568515 h 569751"/>
                <a:gd name="connsiteX10" fmla="*/ 122858 w 262655"/>
                <a:gd name="connsiteY10" fmla="*/ 422465 h 569751"/>
                <a:gd name="connsiteX11" fmla="*/ 110158 w 262655"/>
                <a:gd name="connsiteY11" fmla="*/ 285940 h 569751"/>
                <a:gd name="connsiteX12" fmla="*/ 33958 w 262655"/>
                <a:gd name="connsiteY12" fmla="*/ 184340 h 569751"/>
                <a:gd name="connsiteX13" fmla="*/ 2208 w 262655"/>
                <a:gd name="connsiteY13" fmla="*/ 95440 h 569751"/>
                <a:gd name="connsiteX14" fmla="*/ 91108 w 262655"/>
                <a:gd name="connsiteY14" fmla="*/ 76390 h 569751"/>
                <a:gd name="connsiteX15" fmla="*/ 262558 w 262655"/>
                <a:gd name="connsiteY15" fmla="*/ 190 h 56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655" h="569751">
                  <a:moveTo>
                    <a:pt x="262558" y="190"/>
                  </a:moveTo>
                  <a:cubicBezTo>
                    <a:pt x="258325" y="4423"/>
                    <a:pt x="83170" y="89619"/>
                    <a:pt x="65708" y="101790"/>
                  </a:cubicBezTo>
                  <a:cubicBezTo>
                    <a:pt x="48246" y="113961"/>
                    <a:pt x="165720" y="79565"/>
                    <a:pt x="157783" y="73215"/>
                  </a:cubicBezTo>
                  <a:cubicBezTo>
                    <a:pt x="149846" y="66865"/>
                    <a:pt x="36604" y="58927"/>
                    <a:pt x="18083" y="63690"/>
                  </a:cubicBezTo>
                  <a:cubicBezTo>
                    <a:pt x="-438" y="68453"/>
                    <a:pt x="43483" y="62103"/>
                    <a:pt x="46658" y="101790"/>
                  </a:cubicBezTo>
                  <a:cubicBezTo>
                    <a:pt x="49833" y="141477"/>
                    <a:pt x="36604" y="278532"/>
                    <a:pt x="37133" y="301815"/>
                  </a:cubicBezTo>
                  <a:cubicBezTo>
                    <a:pt x="37662" y="325098"/>
                    <a:pt x="41366" y="228790"/>
                    <a:pt x="49833" y="241490"/>
                  </a:cubicBezTo>
                  <a:cubicBezTo>
                    <a:pt x="58300" y="254190"/>
                    <a:pt x="79996" y="362140"/>
                    <a:pt x="87933" y="378015"/>
                  </a:cubicBezTo>
                  <a:cubicBezTo>
                    <a:pt x="95870" y="393890"/>
                    <a:pt x="84758" y="304990"/>
                    <a:pt x="97458" y="336740"/>
                  </a:cubicBezTo>
                  <a:cubicBezTo>
                    <a:pt x="110158" y="368490"/>
                    <a:pt x="159900" y="554228"/>
                    <a:pt x="164133" y="568515"/>
                  </a:cubicBezTo>
                  <a:cubicBezTo>
                    <a:pt x="168366" y="582802"/>
                    <a:pt x="131854" y="469561"/>
                    <a:pt x="122858" y="422465"/>
                  </a:cubicBezTo>
                  <a:cubicBezTo>
                    <a:pt x="113862" y="375369"/>
                    <a:pt x="124975" y="325627"/>
                    <a:pt x="110158" y="285940"/>
                  </a:cubicBezTo>
                  <a:cubicBezTo>
                    <a:pt x="95341" y="246253"/>
                    <a:pt x="51950" y="216090"/>
                    <a:pt x="33958" y="184340"/>
                  </a:cubicBezTo>
                  <a:cubicBezTo>
                    <a:pt x="15966" y="152590"/>
                    <a:pt x="-7317" y="113432"/>
                    <a:pt x="2208" y="95440"/>
                  </a:cubicBezTo>
                  <a:cubicBezTo>
                    <a:pt x="11733" y="77448"/>
                    <a:pt x="49833" y="89090"/>
                    <a:pt x="91108" y="76390"/>
                  </a:cubicBezTo>
                  <a:cubicBezTo>
                    <a:pt x="132383" y="63690"/>
                    <a:pt x="266791" y="-4043"/>
                    <a:pt x="262558" y="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 465">
              <a:extLst>
                <a:ext uri="{FF2B5EF4-FFF2-40B4-BE49-F238E27FC236}">
                  <a16:creationId xmlns:a16="http://schemas.microsoft.com/office/drawing/2014/main" id="{129BAE69-8D7E-77B6-7E04-4880A063FFCA}"/>
                </a:ext>
              </a:extLst>
            </p:cNvPr>
            <p:cNvSpPr/>
            <p:nvPr/>
          </p:nvSpPr>
          <p:spPr>
            <a:xfrm>
              <a:off x="2529500" y="8143417"/>
              <a:ext cx="531411" cy="156264"/>
            </a:xfrm>
            <a:custGeom>
              <a:avLst/>
              <a:gdLst>
                <a:gd name="connsiteX0" fmla="*/ 975 w 531411"/>
                <a:gd name="connsiteY0" fmla="*/ 458 h 156264"/>
                <a:gd name="connsiteX1" fmla="*/ 489925 w 531411"/>
                <a:gd name="connsiteY1" fmla="*/ 83008 h 156264"/>
                <a:gd name="connsiteX2" fmla="*/ 375625 w 531411"/>
                <a:gd name="connsiteY2" fmla="*/ 48083 h 156264"/>
                <a:gd name="connsiteX3" fmla="*/ 531200 w 531411"/>
                <a:gd name="connsiteY3" fmla="*/ 111583 h 156264"/>
                <a:gd name="connsiteX4" fmla="*/ 404200 w 531411"/>
                <a:gd name="connsiteY4" fmla="*/ 83008 h 156264"/>
                <a:gd name="connsiteX5" fmla="*/ 201000 w 531411"/>
                <a:gd name="connsiteY5" fmla="*/ 156033 h 156264"/>
                <a:gd name="connsiteX6" fmla="*/ 359750 w 531411"/>
                <a:gd name="connsiteY6" fmla="*/ 54433 h 156264"/>
                <a:gd name="connsiteX7" fmla="*/ 975 w 531411"/>
                <a:gd name="connsiteY7" fmla="*/ 458 h 15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1411" h="156264">
                  <a:moveTo>
                    <a:pt x="975" y="458"/>
                  </a:moveTo>
                  <a:cubicBezTo>
                    <a:pt x="22671" y="5220"/>
                    <a:pt x="427483" y="75071"/>
                    <a:pt x="489925" y="83008"/>
                  </a:cubicBezTo>
                  <a:cubicBezTo>
                    <a:pt x="552367" y="90945"/>
                    <a:pt x="368746" y="43321"/>
                    <a:pt x="375625" y="48083"/>
                  </a:cubicBezTo>
                  <a:cubicBezTo>
                    <a:pt x="382504" y="52845"/>
                    <a:pt x="526438" y="105762"/>
                    <a:pt x="531200" y="111583"/>
                  </a:cubicBezTo>
                  <a:cubicBezTo>
                    <a:pt x="535962" y="117404"/>
                    <a:pt x="459233" y="75600"/>
                    <a:pt x="404200" y="83008"/>
                  </a:cubicBezTo>
                  <a:cubicBezTo>
                    <a:pt x="349167" y="90416"/>
                    <a:pt x="208408" y="160796"/>
                    <a:pt x="201000" y="156033"/>
                  </a:cubicBezTo>
                  <a:cubicBezTo>
                    <a:pt x="193592" y="151271"/>
                    <a:pt x="393087" y="79833"/>
                    <a:pt x="359750" y="54433"/>
                  </a:cubicBezTo>
                  <a:cubicBezTo>
                    <a:pt x="326413" y="29033"/>
                    <a:pt x="-20721" y="-4304"/>
                    <a:pt x="975" y="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 466">
              <a:extLst>
                <a:ext uri="{FF2B5EF4-FFF2-40B4-BE49-F238E27FC236}">
                  <a16:creationId xmlns:a16="http://schemas.microsoft.com/office/drawing/2014/main" id="{1871CE5D-36C2-7F4B-B566-195966AEC9F1}"/>
                </a:ext>
              </a:extLst>
            </p:cNvPr>
            <p:cNvSpPr/>
            <p:nvPr/>
          </p:nvSpPr>
          <p:spPr>
            <a:xfrm>
              <a:off x="3015852" y="8166067"/>
              <a:ext cx="293074" cy="187431"/>
            </a:xfrm>
            <a:custGeom>
              <a:avLst/>
              <a:gdLst>
                <a:gd name="connsiteX0" fmla="*/ 63898 w 293074"/>
                <a:gd name="connsiteY0" fmla="*/ 33 h 187431"/>
                <a:gd name="connsiteX1" fmla="*/ 292498 w 293074"/>
                <a:gd name="connsiteY1" fmla="*/ 82583 h 187431"/>
                <a:gd name="connsiteX2" fmla="*/ 130573 w 293074"/>
                <a:gd name="connsiteY2" fmla="*/ 82583 h 187431"/>
                <a:gd name="connsiteX3" fmla="*/ 171848 w 293074"/>
                <a:gd name="connsiteY3" fmla="*/ 117508 h 187431"/>
                <a:gd name="connsiteX4" fmla="*/ 86123 w 293074"/>
                <a:gd name="connsiteY4" fmla="*/ 104808 h 187431"/>
                <a:gd name="connsiteX5" fmla="*/ 101998 w 293074"/>
                <a:gd name="connsiteY5" fmla="*/ 136558 h 187431"/>
                <a:gd name="connsiteX6" fmla="*/ 57548 w 293074"/>
                <a:gd name="connsiteY6" fmla="*/ 136558 h 187431"/>
                <a:gd name="connsiteX7" fmla="*/ 22623 w 293074"/>
                <a:gd name="connsiteY7" fmla="*/ 187358 h 187431"/>
                <a:gd name="connsiteX8" fmla="*/ 6748 w 293074"/>
                <a:gd name="connsiteY8" fmla="*/ 123858 h 187431"/>
                <a:gd name="connsiteX9" fmla="*/ 136923 w 293074"/>
                <a:gd name="connsiteY9" fmla="*/ 117508 h 187431"/>
                <a:gd name="connsiteX10" fmla="*/ 238523 w 293074"/>
                <a:gd name="connsiteY10" fmla="*/ 73058 h 187431"/>
                <a:gd name="connsiteX11" fmla="*/ 63898 w 293074"/>
                <a:gd name="connsiteY11" fmla="*/ 33 h 18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074" h="187431">
                  <a:moveTo>
                    <a:pt x="63898" y="33"/>
                  </a:moveTo>
                  <a:cubicBezTo>
                    <a:pt x="72894" y="1620"/>
                    <a:pt x="281385" y="68825"/>
                    <a:pt x="292498" y="82583"/>
                  </a:cubicBezTo>
                  <a:cubicBezTo>
                    <a:pt x="303611" y="96341"/>
                    <a:pt x="150681" y="76762"/>
                    <a:pt x="130573" y="82583"/>
                  </a:cubicBezTo>
                  <a:cubicBezTo>
                    <a:pt x="110465" y="88404"/>
                    <a:pt x="179256" y="113804"/>
                    <a:pt x="171848" y="117508"/>
                  </a:cubicBezTo>
                  <a:cubicBezTo>
                    <a:pt x="164440" y="121212"/>
                    <a:pt x="97765" y="101633"/>
                    <a:pt x="86123" y="104808"/>
                  </a:cubicBezTo>
                  <a:cubicBezTo>
                    <a:pt x="74481" y="107983"/>
                    <a:pt x="106761" y="131266"/>
                    <a:pt x="101998" y="136558"/>
                  </a:cubicBezTo>
                  <a:cubicBezTo>
                    <a:pt x="97236" y="141850"/>
                    <a:pt x="70777" y="128091"/>
                    <a:pt x="57548" y="136558"/>
                  </a:cubicBezTo>
                  <a:cubicBezTo>
                    <a:pt x="44319" y="145025"/>
                    <a:pt x="31090" y="189475"/>
                    <a:pt x="22623" y="187358"/>
                  </a:cubicBezTo>
                  <a:cubicBezTo>
                    <a:pt x="14156" y="185241"/>
                    <a:pt x="-12302" y="135500"/>
                    <a:pt x="6748" y="123858"/>
                  </a:cubicBezTo>
                  <a:cubicBezTo>
                    <a:pt x="25798" y="112216"/>
                    <a:pt x="98294" y="125975"/>
                    <a:pt x="136923" y="117508"/>
                  </a:cubicBezTo>
                  <a:cubicBezTo>
                    <a:pt x="175552" y="109041"/>
                    <a:pt x="245402" y="92637"/>
                    <a:pt x="238523" y="73058"/>
                  </a:cubicBezTo>
                  <a:cubicBezTo>
                    <a:pt x="231644" y="53479"/>
                    <a:pt x="54902" y="-1554"/>
                    <a:pt x="63898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 467">
              <a:extLst>
                <a:ext uri="{FF2B5EF4-FFF2-40B4-BE49-F238E27FC236}">
                  <a16:creationId xmlns:a16="http://schemas.microsoft.com/office/drawing/2014/main" id="{3BF51A86-97A4-C708-5E8B-69EF0AA7D609}"/>
                </a:ext>
              </a:extLst>
            </p:cNvPr>
            <p:cNvSpPr/>
            <p:nvPr/>
          </p:nvSpPr>
          <p:spPr>
            <a:xfrm>
              <a:off x="1898622" y="7962714"/>
              <a:ext cx="342190" cy="365719"/>
            </a:xfrm>
            <a:custGeom>
              <a:avLst/>
              <a:gdLst>
                <a:gd name="connsiteX0" fmla="*/ 238153 w 342190"/>
                <a:gd name="connsiteY0" fmla="*/ 186 h 365719"/>
                <a:gd name="connsiteX1" fmla="*/ 88928 w 342190"/>
                <a:gd name="connsiteY1" fmla="*/ 263711 h 365719"/>
                <a:gd name="connsiteX2" fmla="*/ 15903 w 342190"/>
                <a:gd name="connsiteY2" fmla="*/ 333561 h 365719"/>
                <a:gd name="connsiteX3" fmla="*/ 117503 w 342190"/>
                <a:gd name="connsiteY3" fmla="*/ 158936 h 365719"/>
                <a:gd name="connsiteX4" fmla="*/ 28 w 342190"/>
                <a:gd name="connsiteY4" fmla="*/ 352611 h 365719"/>
                <a:gd name="connsiteX5" fmla="*/ 130203 w 342190"/>
                <a:gd name="connsiteY5" fmla="*/ 346261 h 365719"/>
                <a:gd name="connsiteX6" fmla="*/ 225453 w 342190"/>
                <a:gd name="connsiteY6" fmla="*/ 330386 h 365719"/>
                <a:gd name="connsiteX7" fmla="*/ 215928 w 342190"/>
                <a:gd name="connsiteY7" fmla="*/ 266886 h 365719"/>
                <a:gd name="connsiteX8" fmla="*/ 317528 w 342190"/>
                <a:gd name="connsiteY8" fmla="*/ 330386 h 365719"/>
                <a:gd name="connsiteX9" fmla="*/ 327053 w 342190"/>
                <a:gd name="connsiteY9" fmla="*/ 358961 h 365719"/>
                <a:gd name="connsiteX10" fmla="*/ 136553 w 342190"/>
                <a:gd name="connsiteY10" fmla="*/ 317686 h 365719"/>
                <a:gd name="connsiteX11" fmla="*/ 34953 w 342190"/>
                <a:gd name="connsiteY11" fmla="*/ 324036 h 365719"/>
                <a:gd name="connsiteX12" fmla="*/ 107978 w 342190"/>
                <a:gd name="connsiteY12" fmla="*/ 143061 h 365719"/>
                <a:gd name="connsiteX13" fmla="*/ 171478 w 342190"/>
                <a:gd name="connsiteY13" fmla="*/ 57336 h 365719"/>
                <a:gd name="connsiteX14" fmla="*/ 9553 w 342190"/>
                <a:gd name="connsiteY14" fmla="*/ 308161 h 365719"/>
                <a:gd name="connsiteX15" fmla="*/ 238153 w 342190"/>
                <a:gd name="connsiteY15" fmla="*/ 186 h 36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190" h="365719">
                  <a:moveTo>
                    <a:pt x="238153" y="186"/>
                  </a:moveTo>
                  <a:cubicBezTo>
                    <a:pt x="251382" y="-7222"/>
                    <a:pt x="125970" y="208149"/>
                    <a:pt x="88928" y="263711"/>
                  </a:cubicBezTo>
                  <a:cubicBezTo>
                    <a:pt x="51886" y="319274"/>
                    <a:pt x="11140" y="351024"/>
                    <a:pt x="15903" y="333561"/>
                  </a:cubicBezTo>
                  <a:cubicBezTo>
                    <a:pt x="20666" y="316098"/>
                    <a:pt x="120149" y="155761"/>
                    <a:pt x="117503" y="158936"/>
                  </a:cubicBezTo>
                  <a:cubicBezTo>
                    <a:pt x="114857" y="162111"/>
                    <a:pt x="-2089" y="321390"/>
                    <a:pt x="28" y="352611"/>
                  </a:cubicBezTo>
                  <a:cubicBezTo>
                    <a:pt x="2145" y="383832"/>
                    <a:pt x="92632" y="349965"/>
                    <a:pt x="130203" y="346261"/>
                  </a:cubicBezTo>
                  <a:cubicBezTo>
                    <a:pt x="167774" y="342557"/>
                    <a:pt x="211165" y="343615"/>
                    <a:pt x="225453" y="330386"/>
                  </a:cubicBezTo>
                  <a:cubicBezTo>
                    <a:pt x="239741" y="317157"/>
                    <a:pt x="200582" y="266886"/>
                    <a:pt x="215928" y="266886"/>
                  </a:cubicBezTo>
                  <a:cubicBezTo>
                    <a:pt x="231274" y="266886"/>
                    <a:pt x="299007" y="315040"/>
                    <a:pt x="317528" y="330386"/>
                  </a:cubicBezTo>
                  <a:cubicBezTo>
                    <a:pt x="336049" y="345732"/>
                    <a:pt x="357215" y="361078"/>
                    <a:pt x="327053" y="358961"/>
                  </a:cubicBezTo>
                  <a:cubicBezTo>
                    <a:pt x="296891" y="356844"/>
                    <a:pt x="185236" y="323507"/>
                    <a:pt x="136553" y="317686"/>
                  </a:cubicBezTo>
                  <a:cubicBezTo>
                    <a:pt x="87870" y="311865"/>
                    <a:pt x="39715" y="353140"/>
                    <a:pt x="34953" y="324036"/>
                  </a:cubicBezTo>
                  <a:cubicBezTo>
                    <a:pt x="30191" y="294932"/>
                    <a:pt x="85224" y="187511"/>
                    <a:pt x="107978" y="143061"/>
                  </a:cubicBezTo>
                  <a:cubicBezTo>
                    <a:pt x="130732" y="98611"/>
                    <a:pt x="187882" y="29819"/>
                    <a:pt x="171478" y="57336"/>
                  </a:cubicBezTo>
                  <a:cubicBezTo>
                    <a:pt x="155074" y="84853"/>
                    <a:pt x="-3147" y="314511"/>
                    <a:pt x="9553" y="308161"/>
                  </a:cubicBezTo>
                  <a:cubicBezTo>
                    <a:pt x="22253" y="301811"/>
                    <a:pt x="224924" y="7594"/>
                    <a:pt x="238153" y="1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 468">
              <a:extLst>
                <a:ext uri="{FF2B5EF4-FFF2-40B4-BE49-F238E27FC236}">
                  <a16:creationId xmlns:a16="http://schemas.microsoft.com/office/drawing/2014/main" id="{8EDA27C7-58E9-501F-A99E-24C88E281B1C}"/>
                </a:ext>
              </a:extLst>
            </p:cNvPr>
            <p:cNvSpPr/>
            <p:nvPr/>
          </p:nvSpPr>
          <p:spPr>
            <a:xfrm>
              <a:off x="1925616" y="8251422"/>
              <a:ext cx="738209" cy="133216"/>
            </a:xfrm>
            <a:custGeom>
              <a:avLst/>
              <a:gdLst>
                <a:gd name="connsiteX0" fmla="*/ 1609 w 738209"/>
                <a:gd name="connsiteY0" fmla="*/ 114703 h 133216"/>
                <a:gd name="connsiteX1" fmla="*/ 268309 w 738209"/>
                <a:gd name="connsiteY1" fmla="*/ 114703 h 133216"/>
                <a:gd name="connsiteX2" fmla="*/ 312759 w 738209"/>
                <a:gd name="connsiteY2" fmla="*/ 95653 h 133216"/>
                <a:gd name="connsiteX3" fmla="*/ 312759 w 738209"/>
                <a:gd name="connsiteY3" fmla="*/ 403 h 133216"/>
                <a:gd name="connsiteX4" fmla="*/ 315934 w 738209"/>
                <a:gd name="connsiteY4" fmla="*/ 63903 h 133216"/>
                <a:gd name="connsiteX5" fmla="*/ 369909 w 738209"/>
                <a:gd name="connsiteY5" fmla="*/ 124228 h 133216"/>
                <a:gd name="connsiteX6" fmla="*/ 411184 w 738209"/>
                <a:gd name="connsiteY6" fmla="*/ 48028 h 133216"/>
                <a:gd name="connsiteX7" fmla="*/ 388959 w 738209"/>
                <a:gd name="connsiteY7" fmla="*/ 127403 h 133216"/>
                <a:gd name="connsiteX8" fmla="*/ 477859 w 738209"/>
                <a:gd name="connsiteY8" fmla="*/ 70253 h 133216"/>
                <a:gd name="connsiteX9" fmla="*/ 544534 w 738209"/>
                <a:gd name="connsiteY9" fmla="*/ 16278 h 133216"/>
                <a:gd name="connsiteX10" fmla="*/ 439759 w 738209"/>
                <a:gd name="connsiteY10" fmla="*/ 130578 h 133216"/>
                <a:gd name="connsiteX11" fmla="*/ 541359 w 738209"/>
                <a:gd name="connsiteY11" fmla="*/ 92478 h 133216"/>
                <a:gd name="connsiteX12" fmla="*/ 630259 w 738209"/>
                <a:gd name="connsiteY12" fmla="*/ 44853 h 133216"/>
                <a:gd name="connsiteX13" fmla="*/ 576284 w 738209"/>
                <a:gd name="connsiteY13" fmla="*/ 13103 h 133216"/>
                <a:gd name="connsiteX14" fmla="*/ 595334 w 738209"/>
                <a:gd name="connsiteY14" fmla="*/ 95653 h 133216"/>
                <a:gd name="connsiteX15" fmla="*/ 738209 w 738209"/>
                <a:gd name="connsiteY15" fmla="*/ 95653 h 133216"/>
                <a:gd name="connsiteX16" fmla="*/ 541359 w 738209"/>
                <a:gd name="connsiteY16" fmla="*/ 95653 h 133216"/>
                <a:gd name="connsiteX17" fmla="*/ 173059 w 738209"/>
                <a:gd name="connsiteY17" fmla="*/ 98828 h 133216"/>
                <a:gd name="connsiteX18" fmla="*/ 1609 w 738209"/>
                <a:gd name="connsiteY18" fmla="*/ 114703 h 1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8209" h="133216">
                  <a:moveTo>
                    <a:pt x="1609" y="114703"/>
                  </a:moveTo>
                  <a:cubicBezTo>
                    <a:pt x="17484" y="117349"/>
                    <a:pt x="216451" y="117878"/>
                    <a:pt x="268309" y="114703"/>
                  </a:cubicBezTo>
                  <a:cubicBezTo>
                    <a:pt x="320167" y="111528"/>
                    <a:pt x="305351" y="114703"/>
                    <a:pt x="312759" y="95653"/>
                  </a:cubicBezTo>
                  <a:cubicBezTo>
                    <a:pt x="320167" y="76603"/>
                    <a:pt x="312230" y="5695"/>
                    <a:pt x="312759" y="403"/>
                  </a:cubicBezTo>
                  <a:cubicBezTo>
                    <a:pt x="313288" y="-4889"/>
                    <a:pt x="306409" y="43266"/>
                    <a:pt x="315934" y="63903"/>
                  </a:cubicBezTo>
                  <a:cubicBezTo>
                    <a:pt x="325459" y="84540"/>
                    <a:pt x="354034" y="126874"/>
                    <a:pt x="369909" y="124228"/>
                  </a:cubicBezTo>
                  <a:cubicBezTo>
                    <a:pt x="385784" y="121582"/>
                    <a:pt x="408009" y="47499"/>
                    <a:pt x="411184" y="48028"/>
                  </a:cubicBezTo>
                  <a:cubicBezTo>
                    <a:pt x="414359" y="48557"/>
                    <a:pt x="377847" y="123699"/>
                    <a:pt x="388959" y="127403"/>
                  </a:cubicBezTo>
                  <a:cubicBezTo>
                    <a:pt x="400071" y="131107"/>
                    <a:pt x="451930" y="88774"/>
                    <a:pt x="477859" y="70253"/>
                  </a:cubicBezTo>
                  <a:cubicBezTo>
                    <a:pt x="503788" y="51732"/>
                    <a:pt x="550884" y="6224"/>
                    <a:pt x="544534" y="16278"/>
                  </a:cubicBezTo>
                  <a:cubicBezTo>
                    <a:pt x="538184" y="26332"/>
                    <a:pt x="440288" y="117878"/>
                    <a:pt x="439759" y="130578"/>
                  </a:cubicBezTo>
                  <a:cubicBezTo>
                    <a:pt x="439230" y="143278"/>
                    <a:pt x="509609" y="106765"/>
                    <a:pt x="541359" y="92478"/>
                  </a:cubicBezTo>
                  <a:cubicBezTo>
                    <a:pt x="573109" y="78190"/>
                    <a:pt x="624438" y="58082"/>
                    <a:pt x="630259" y="44853"/>
                  </a:cubicBezTo>
                  <a:cubicBezTo>
                    <a:pt x="636080" y="31624"/>
                    <a:pt x="582105" y="4636"/>
                    <a:pt x="576284" y="13103"/>
                  </a:cubicBezTo>
                  <a:cubicBezTo>
                    <a:pt x="570463" y="21570"/>
                    <a:pt x="568347" y="81895"/>
                    <a:pt x="595334" y="95653"/>
                  </a:cubicBezTo>
                  <a:cubicBezTo>
                    <a:pt x="622322" y="109411"/>
                    <a:pt x="738209" y="95653"/>
                    <a:pt x="738209" y="95653"/>
                  </a:cubicBezTo>
                  <a:lnTo>
                    <a:pt x="541359" y="95653"/>
                  </a:lnTo>
                  <a:lnTo>
                    <a:pt x="173059" y="98828"/>
                  </a:lnTo>
                  <a:cubicBezTo>
                    <a:pt x="90509" y="104120"/>
                    <a:pt x="-14266" y="112057"/>
                    <a:pt x="1609" y="1147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 469">
              <a:extLst>
                <a:ext uri="{FF2B5EF4-FFF2-40B4-BE49-F238E27FC236}">
                  <a16:creationId xmlns:a16="http://schemas.microsoft.com/office/drawing/2014/main" id="{529C40F2-4FC3-9F5C-8EE5-78EF0F3F9BD7}"/>
                </a:ext>
              </a:extLst>
            </p:cNvPr>
            <p:cNvSpPr/>
            <p:nvPr/>
          </p:nvSpPr>
          <p:spPr>
            <a:xfrm>
              <a:off x="2332386" y="8226342"/>
              <a:ext cx="808377" cy="305161"/>
            </a:xfrm>
            <a:custGeom>
              <a:avLst/>
              <a:gdLst>
                <a:gd name="connsiteX0" fmla="*/ 1239 w 808377"/>
                <a:gd name="connsiteY0" fmla="*/ 304883 h 305161"/>
                <a:gd name="connsiteX1" fmla="*/ 540989 w 808377"/>
                <a:gd name="connsiteY1" fmla="*/ 85808 h 305161"/>
                <a:gd name="connsiteX2" fmla="*/ 283814 w 808377"/>
                <a:gd name="connsiteY2" fmla="*/ 190583 h 305161"/>
                <a:gd name="connsiteX3" fmla="*/ 798164 w 808377"/>
                <a:gd name="connsiteY3" fmla="*/ 3258 h 305161"/>
                <a:gd name="connsiteX4" fmla="*/ 639414 w 808377"/>
                <a:gd name="connsiteY4" fmla="*/ 66758 h 305161"/>
                <a:gd name="connsiteX5" fmla="*/ 236189 w 808377"/>
                <a:gd name="connsiteY5" fmla="*/ 215983 h 305161"/>
                <a:gd name="connsiteX6" fmla="*/ 388589 w 808377"/>
                <a:gd name="connsiteY6" fmla="*/ 133433 h 305161"/>
                <a:gd name="connsiteX7" fmla="*/ 1239 w 808377"/>
                <a:gd name="connsiteY7" fmla="*/ 304883 h 30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8377" h="305161">
                  <a:moveTo>
                    <a:pt x="1239" y="304883"/>
                  </a:moveTo>
                  <a:cubicBezTo>
                    <a:pt x="26639" y="296946"/>
                    <a:pt x="540989" y="85808"/>
                    <a:pt x="540989" y="85808"/>
                  </a:cubicBezTo>
                  <a:cubicBezTo>
                    <a:pt x="588085" y="66758"/>
                    <a:pt x="240952" y="204341"/>
                    <a:pt x="283814" y="190583"/>
                  </a:cubicBezTo>
                  <a:cubicBezTo>
                    <a:pt x="326676" y="176825"/>
                    <a:pt x="738898" y="23895"/>
                    <a:pt x="798164" y="3258"/>
                  </a:cubicBezTo>
                  <a:cubicBezTo>
                    <a:pt x="857430" y="-17379"/>
                    <a:pt x="639414" y="66758"/>
                    <a:pt x="639414" y="66758"/>
                  </a:cubicBezTo>
                  <a:cubicBezTo>
                    <a:pt x="545752" y="102212"/>
                    <a:pt x="277993" y="204871"/>
                    <a:pt x="236189" y="215983"/>
                  </a:cubicBezTo>
                  <a:cubicBezTo>
                    <a:pt x="194385" y="227095"/>
                    <a:pt x="428276" y="118087"/>
                    <a:pt x="388589" y="133433"/>
                  </a:cubicBezTo>
                  <a:cubicBezTo>
                    <a:pt x="348902" y="148779"/>
                    <a:pt x="-24161" y="312820"/>
                    <a:pt x="1239" y="3048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 470">
              <a:extLst>
                <a:ext uri="{FF2B5EF4-FFF2-40B4-BE49-F238E27FC236}">
                  <a16:creationId xmlns:a16="http://schemas.microsoft.com/office/drawing/2014/main" id="{95CCB72C-0DF7-2D79-7B65-78E20123A29E}"/>
                </a:ext>
              </a:extLst>
            </p:cNvPr>
            <p:cNvSpPr/>
            <p:nvPr/>
          </p:nvSpPr>
          <p:spPr>
            <a:xfrm>
              <a:off x="2948254" y="8317713"/>
              <a:ext cx="127003" cy="48896"/>
            </a:xfrm>
            <a:custGeom>
              <a:avLst/>
              <a:gdLst>
                <a:gd name="connsiteX0" fmla="*/ 1321 w 127003"/>
                <a:gd name="connsiteY0" fmla="*/ 3962 h 48896"/>
                <a:gd name="connsiteX1" fmla="*/ 121971 w 127003"/>
                <a:gd name="connsiteY1" fmla="*/ 48412 h 48896"/>
                <a:gd name="connsiteX2" fmla="*/ 99746 w 127003"/>
                <a:gd name="connsiteY2" fmla="*/ 26187 h 48896"/>
                <a:gd name="connsiteX3" fmla="*/ 58471 w 127003"/>
                <a:gd name="connsiteY3" fmla="*/ 3962 h 48896"/>
                <a:gd name="connsiteX4" fmla="*/ 1321 w 127003"/>
                <a:gd name="connsiteY4" fmla="*/ 3962 h 4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3" h="48896">
                  <a:moveTo>
                    <a:pt x="1321" y="3962"/>
                  </a:moveTo>
                  <a:cubicBezTo>
                    <a:pt x="11904" y="11370"/>
                    <a:pt x="121971" y="48412"/>
                    <a:pt x="121971" y="48412"/>
                  </a:cubicBezTo>
                  <a:cubicBezTo>
                    <a:pt x="138375" y="52116"/>
                    <a:pt x="110329" y="33595"/>
                    <a:pt x="99746" y="26187"/>
                  </a:cubicBezTo>
                  <a:cubicBezTo>
                    <a:pt x="89163" y="18779"/>
                    <a:pt x="70113" y="6608"/>
                    <a:pt x="58471" y="3962"/>
                  </a:cubicBezTo>
                  <a:cubicBezTo>
                    <a:pt x="46829" y="1316"/>
                    <a:pt x="-9262" y="-3446"/>
                    <a:pt x="1321" y="39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 471">
              <a:extLst>
                <a:ext uri="{FF2B5EF4-FFF2-40B4-BE49-F238E27FC236}">
                  <a16:creationId xmlns:a16="http://schemas.microsoft.com/office/drawing/2014/main" id="{DD3E3BFE-54BB-A842-37C4-5AD65A628156}"/>
                </a:ext>
              </a:extLst>
            </p:cNvPr>
            <p:cNvSpPr/>
            <p:nvPr/>
          </p:nvSpPr>
          <p:spPr>
            <a:xfrm>
              <a:off x="2368206" y="8260901"/>
              <a:ext cx="930567" cy="337115"/>
            </a:xfrm>
            <a:custGeom>
              <a:avLst/>
              <a:gdLst>
                <a:gd name="connsiteX0" fmla="*/ 889344 w 930567"/>
                <a:gd name="connsiteY0" fmla="*/ 13149 h 337115"/>
                <a:gd name="connsiteX1" fmla="*/ 219419 w 930567"/>
                <a:gd name="connsiteY1" fmla="*/ 270324 h 337115"/>
                <a:gd name="connsiteX2" fmla="*/ 344 w 930567"/>
                <a:gd name="connsiteY2" fmla="*/ 336999 h 337115"/>
                <a:gd name="connsiteX3" fmla="*/ 171794 w 930567"/>
                <a:gd name="connsiteY3" fmla="*/ 260799 h 337115"/>
                <a:gd name="connsiteX4" fmla="*/ 289269 w 930567"/>
                <a:gd name="connsiteY4" fmla="*/ 225874 h 337115"/>
                <a:gd name="connsiteX5" fmla="*/ 308319 w 930567"/>
                <a:gd name="connsiteY5" fmla="*/ 178249 h 337115"/>
                <a:gd name="connsiteX6" fmla="*/ 244819 w 930567"/>
                <a:gd name="connsiteY6" fmla="*/ 260799 h 337115"/>
                <a:gd name="connsiteX7" fmla="*/ 359119 w 930567"/>
                <a:gd name="connsiteY7" fmla="*/ 181424 h 337115"/>
                <a:gd name="connsiteX8" fmla="*/ 355944 w 930567"/>
                <a:gd name="connsiteY8" fmla="*/ 152849 h 337115"/>
                <a:gd name="connsiteX9" fmla="*/ 438494 w 930567"/>
                <a:gd name="connsiteY9" fmla="*/ 175074 h 337115"/>
                <a:gd name="connsiteX10" fmla="*/ 387694 w 930567"/>
                <a:gd name="connsiteY10" fmla="*/ 111574 h 337115"/>
                <a:gd name="connsiteX11" fmla="*/ 448019 w 930567"/>
                <a:gd name="connsiteY11" fmla="*/ 152849 h 337115"/>
                <a:gd name="connsiteX12" fmla="*/ 444844 w 930567"/>
                <a:gd name="connsiteY12" fmla="*/ 117924 h 337115"/>
                <a:gd name="connsiteX13" fmla="*/ 530569 w 930567"/>
                <a:gd name="connsiteY13" fmla="*/ 146499 h 337115"/>
                <a:gd name="connsiteX14" fmla="*/ 536919 w 930567"/>
                <a:gd name="connsiteY14" fmla="*/ 117924 h 337115"/>
                <a:gd name="connsiteX15" fmla="*/ 695669 w 930567"/>
                <a:gd name="connsiteY15" fmla="*/ 98874 h 337115"/>
                <a:gd name="connsiteX16" fmla="*/ 549619 w 930567"/>
                <a:gd name="connsiteY16" fmla="*/ 76649 h 337115"/>
                <a:gd name="connsiteX17" fmla="*/ 505169 w 930567"/>
                <a:gd name="connsiteY17" fmla="*/ 95699 h 337115"/>
                <a:gd name="connsiteX18" fmla="*/ 765519 w 930567"/>
                <a:gd name="connsiteY18" fmla="*/ 89349 h 337115"/>
                <a:gd name="connsiteX19" fmla="*/ 714719 w 930567"/>
                <a:gd name="connsiteY19" fmla="*/ 63949 h 337115"/>
                <a:gd name="connsiteX20" fmla="*/ 844894 w 930567"/>
                <a:gd name="connsiteY20" fmla="*/ 38549 h 337115"/>
                <a:gd name="connsiteX21" fmla="*/ 889344 w 930567"/>
                <a:gd name="connsiteY21" fmla="*/ 13149 h 337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0567" h="337115">
                  <a:moveTo>
                    <a:pt x="889344" y="13149"/>
                  </a:moveTo>
                  <a:cubicBezTo>
                    <a:pt x="785098" y="51778"/>
                    <a:pt x="367585" y="216349"/>
                    <a:pt x="219419" y="270324"/>
                  </a:cubicBezTo>
                  <a:cubicBezTo>
                    <a:pt x="71253" y="324299"/>
                    <a:pt x="8282" y="338587"/>
                    <a:pt x="344" y="336999"/>
                  </a:cubicBezTo>
                  <a:cubicBezTo>
                    <a:pt x="-7594" y="335411"/>
                    <a:pt x="123640" y="279320"/>
                    <a:pt x="171794" y="260799"/>
                  </a:cubicBezTo>
                  <a:cubicBezTo>
                    <a:pt x="219948" y="242278"/>
                    <a:pt x="266515" y="239632"/>
                    <a:pt x="289269" y="225874"/>
                  </a:cubicBezTo>
                  <a:cubicBezTo>
                    <a:pt x="312023" y="212116"/>
                    <a:pt x="315727" y="172428"/>
                    <a:pt x="308319" y="178249"/>
                  </a:cubicBezTo>
                  <a:cubicBezTo>
                    <a:pt x="300911" y="184070"/>
                    <a:pt x="236352" y="260270"/>
                    <a:pt x="244819" y="260799"/>
                  </a:cubicBezTo>
                  <a:cubicBezTo>
                    <a:pt x="253286" y="261328"/>
                    <a:pt x="340598" y="199416"/>
                    <a:pt x="359119" y="181424"/>
                  </a:cubicBezTo>
                  <a:cubicBezTo>
                    <a:pt x="377640" y="163432"/>
                    <a:pt x="342715" y="153907"/>
                    <a:pt x="355944" y="152849"/>
                  </a:cubicBezTo>
                  <a:cubicBezTo>
                    <a:pt x="369173" y="151791"/>
                    <a:pt x="433202" y="181953"/>
                    <a:pt x="438494" y="175074"/>
                  </a:cubicBezTo>
                  <a:cubicBezTo>
                    <a:pt x="443786" y="168195"/>
                    <a:pt x="386107" y="115278"/>
                    <a:pt x="387694" y="111574"/>
                  </a:cubicBezTo>
                  <a:cubicBezTo>
                    <a:pt x="389281" y="107870"/>
                    <a:pt x="438494" y="151791"/>
                    <a:pt x="448019" y="152849"/>
                  </a:cubicBezTo>
                  <a:cubicBezTo>
                    <a:pt x="457544" y="153907"/>
                    <a:pt x="431086" y="118982"/>
                    <a:pt x="444844" y="117924"/>
                  </a:cubicBezTo>
                  <a:cubicBezTo>
                    <a:pt x="458602" y="116866"/>
                    <a:pt x="515223" y="146499"/>
                    <a:pt x="530569" y="146499"/>
                  </a:cubicBezTo>
                  <a:cubicBezTo>
                    <a:pt x="545915" y="146499"/>
                    <a:pt x="509403" y="125861"/>
                    <a:pt x="536919" y="117924"/>
                  </a:cubicBezTo>
                  <a:cubicBezTo>
                    <a:pt x="564435" y="109987"/>
                    <a:pt x="693552" y="105753"/>
                    <a:pt x="695669" y="98874"/>
                  </a:cubicBezTo>
                  <a:cubicBezTo>
                    <a:pt x="697786" y="91995"/>
                    <a:pt x="581369" y="77178"/>
                    <a:pt x="549619" y="76649"/>
                  </a:cubicBezTo>
                  <a:cubicBezTo>
                    <a:pt x="517869" y="76120"/>
                    <a:pt x="469186" y="93582"/>
                    <a:pt x="505169" y="95699"/>
                  </a:cubicBezTo>
                  <a:cubicBezTo>
                    <a:pt x="541152" y="97816"/>
                    <a:pt x="730594" y="94641"/>
                    <a:pt x="765519" y="89349"/>
                  </a:cubicBezTo>
                  <a:cubicBezTo>
                    <a:pt x="800444" y="84057"/>
                    <a:pt x="701490" y="72416"/>
                    <a:pt x="714719" y="63949"/>
                  </a:cubicBezTo>
                  <a:cubicBezTo>
                    <a:pt x="727948" y="55482"/>
                    <a:pt x="819494" y="44370"/>
                    <a:pt x="844894" y="38549"/>
                  </a:cubicBezTo>
                  <a:cubicBezTo>
                    <a:pt x="870294" y="32728"/>
                    <a:pt x="993590" y="-25480"/>
                    <a:pt x="889344" y="131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 472">
              <a:extLst>
                <a:ext uri="{FF2B5EF4-FFF2-40B4-BE49-F238E27FC236}">
                  <a16:creationId xmlns:a16="http://schemas.microsoft.com/office/drawing/2014/main" id="{22472FC9-1587-87D9-9EF5-874441230F84}"/>
                </a:ext>
              </a:extLst>
            </p:cNvPr>
            <p:cNvSpPr/>
            <p:nvPr/>
          </p:nvSpPr>
          <p:spPr>
            <a:xfrm>
              <a:off x="2057400" y="8529138"/>
              <a:ext cx="352863" cy="405470"/>
            </a:xfrm>
            <a:custGeom>
              <a:avLst/>
              <a:gdLst>
                <a:gd name="connsiteX0" fmla="*/ 349250 w 352863"/>
                <a:gd name="connsiteY0" fmla="*/ 5262 h 405470"/>
                <a:gd name="connsiteX1" fmla="*/ 120650 w 352863"/>
                <a:gd name="connsiteY1" fmla="*/ 217987 h 405470"/>
                <a:gd name="connsiteX2" fmla="*/ 200025 w 352863"/>
                <a:gd name="connsiteY2" fmla="*/ 144962 h 405470"/>
                <a:gd name="connsiteX3" fmla="*/ 85725 w 352863"/>
                <a:gd name="connsiteY3" fmla="*/ 284662 h 405470"/>
                <a:gd name="connsiteX4" fmla="*/ 0 w 352863"/>
                <a:gd name="connsiteY4" fmla="*/ 405312 h 405470"/>
                <a:gd name="connsiteX5" fmla="*/ 85725 w 352863"/>
                <a:gd name="connsiteY5" fmla="*/ 259262 h 405470"/>
                <a:gd name="connsiteX6" fmla="*/ 212725 w 352863"/>
                <a:gd name="connsiteY6" fmla="*/ 37012 h 405470"/>
                <a:gd name="connsiteX7" fmla="*/ 107950 w 352863"/>
                <a:gd name="connsiteY7" fmla="*/ 202112 h 405470"/>
                <a:gd name="connsiteX8" fmla="*/ 250825 w 352863"/>
                <a:gd name="connsiteY8" fmla="*/ 75112 h 405470"/>
                <a:gd name="connsiteX9" fmla="*/ 349250 w 352863"/>
                <a:gd name="connsiteY9" fmla="*/ 5262 h 40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863" h="405470">
                  <a:moveTo>
                    <a:pt x="349250" y="5262"/>
                  </a:moveTo>
                  <a:cubicBezTo>
                    <a:pt x="327554" y="29075"/>
                    <a:pt x="145521" y="194704"/>
                    <a:pt x="120650" y="217987"/>
                  </a:cubicBezTo>
                  <a:cubicBezTo>
                    <a:pt x="95779" y="241270"/>
                    <a:pt x="205846" y="133850"/>
                    <a:pt x="200025" y="144962"/>
                  </a:cubicBezTo>
                  <a:cubicBezTo>
                    <a:pt x="194204" y="156074"/>
                    <a:pt x="119062" y="241270"/>
                    <a:pt x="85725" y="284662"/>
                  </a:cubicBezTo>
                  <a:cubicBezTo>
                    <a:pt x="52388" y="328054"/>
                    <a:pt x="0" y="409545"/>
                    <a:pt x="0" y="405312"/>
                  </a:cubicBezTo>
                  <a:cubicBezTo>
                    <a:pt x="0" y="401079"/>
                    <a:pt x="50271" y="320645"/>
                    <a:pt x="85725" y="259262"/>
                  </a:cubicBezTo>
                  <a:cubicBezTo>
                    <a:pt x="121179" y="197879"/>
                    <a:pt x="209021" y="46537"/>
                    <a:pt x="212725" y="37012"/>
                  </a:cubicBezTo>
                  <a:cubicBezTo>
                    <a:pt x="216429" y="27487"/>
                    <a:pt x="101600" y="195762"/>
                    <a:pt x="107950" y="202112"/>
                  </a:cubicBezTo>
                  <a:cubicBezTo>
                    <a:pt x="114300" y="208462"/>
                    <a:pt x="212196" y="105804"/>
                    <a:pt x="250825" y="75112"/>
                  </a:cubicBezTo>
                  <a:cubicBezTo>
                    <a:pt x="289454" y="44420"/>
                    <a:pt x="370946" y="-18551"/>
                    <a:pt x="349250" y="52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 473">
              <a:extLst>
                <a:ext uri="{FF2B5EF4-FFF2-40B4-BE49-F238E27FC236}">
                  <a16:creationId xmlns:a16="http://schemas.microsoft.com/office/drawing/2014/main" id="{D97525E1-1A63-B29F-7779-5B5CEF8A8F80}"/>
                </a:ext>
              </a:extLst>
            </p:cNvPr>
            <p:cNvSpPr/>
            <p:nvPr/>
          </p:nvSpPr>
          <p:spPr>
            <a:xfrm>
              <a:off x="1538019" y="8413052"/>
              <a:ext cx="148121" cy="435190"/>
            </a:xfrm>
            <a:custGeom>
              <a:avLst/>
              <a:gdLst>
                <a:gd name="connsiteX0" fmla="*/ 116156 w 148121"/>
                <a:gd name="connsiteY0" fmla="*/ 698 h 435190"/>
                <a:gd name="connsiteX1" fmla="*/ 1856 w 148121"/>
                <a:gd name="connsiteY1" fmla="*/ 419798 h 435190"/>
                <a:gd name="connsiteX2" fmla="*/ 52656 w 148121"/>
                <a:gd name="connsiteY2" fmla="*/ 324548 h 435190"/>
                <a:gd name="connsiteX3" fmla="*/ 147906 w 148121"/>
                <a:gd name="connsiteY3" fmla="*/ 134048 h 435190"/>
                <a:gd name="connsiteX4" fmla="*/ 24081 w 148121"/>
                <a:gd name="connsiteY4" fmla="*/ 315023 h 435190"/>
                <a:gd name="connsiteX5" fmla="*/ 116156 w 148121"/>
                <a:gd name="connsiteY5" fmla="*/ 698 h 43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121" h="435190">
                  <a:moveTo>
                    <a:pt x="116156" y="698"/>
                  </a:moveTo>
                  <a:cubicBezTo>
                    <a:pt x="112452" y="18160"/>
                    <a:pt x="12439" y="365823"/>
                    <a:pt x="1856" y="419798"/>
                  </a:cubicBezTo>
                  <a:cubicBezTo>
                    <a:pt x="-8727" y="473773"/>
                    <a:pt x="28314" y="372173"/>
                    <a:pt x="52656" y="324548"/>
                  </a:cubicBezTo>
                  <a:cubicBezTo>
                    <a:pt x="76998" y="276923"/>
                    <a:pt x="152668" y="135635"/>
                    <a:pt x="147906" y="134048"/>
                  </a:cubicBezTo>
                  <a:cubicBezTo>
                    <a:pt x="143144" y="132461"/>
                    <a:pt x="27785" y="331427"/>
                    <a:pt x="24081" y="315023"/>
                  </a:cubicBezTo>
                  <a:cubicBezTo>
                    <a:pt x="20377" y="298619"/>
                    <a:pt x="119860" y="-16764"/>
                    <a:pt x="116156" y="6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 474">
              <a:extLst>
                <a:ext uri="{FF2B5EF4-FFF2-40B4-BE49-F238E27FC236}">
                  <a16:creationId xmlns:a16="http://schemas.microsoft.com/office/drawing/2014/main" id="{E6A17FF9-645C-9852-5021-7CF4BCB10F40}"/>
                </a:ext>
              </a:extLst>
            </p:cNvPr>
            <p:cNvSpPr/>
            <p:nvPr/>
          </p:nvSpPr>
          <p:spPr>
            <a:xfrm>
              <a:off x="622160" y="8454360"/>
              <a:ext cx="952825" cy="1297692"/>
            </a:xfrm>
            <a:custGeom>
              <a:avLst/>
              <a:gdLst>
                <a:gd name="connsiteX0" fmla="*/ 952640 w 952825"/>
                <a:gd name="connsiteY0" fmla="*/ 665 h 1297692"/>
                <a:gd name="connsiteX1" fmla="*/ 670065 w 952825"/>
                <a:gd name="connsiteY1" fmla="*/ 413415 h 1297692"/>
                <a:gd name="connsiteX2" fmla="*/ 704990 w 952825"/>
                <a:gd name="connsiteY2" fmla="*/ 378490 h 1297692"/>
                <a:gd name="connsiteX3" fmla="*/ 552590 w 952825"/>
                <a:gd name="connsiteY3" fmla="*/ 581690 h 1297692"/>
                <a:gd name="connsiteX4" fmla="*/ 352565 w 952825"/>
                <a:gd name="connsiteY4" fmla="*/ 813465 h 1297692"/>
                <a:gd name="connsiteX5" fmla="*/ 38240 w 952825"/>
                <a:gd name="connsiteY5" fmla="*/ 1257965 h 1297692"/>
                <a:gd name="connsiteX6" fmla="*/ 73165 w 952825"/>
                <a:gd name="connsiteY6" fmla="*/ 1188115 h 1297692"/>
                <a:gd name="connsiteX7" fmla="*/ 647840 w 952825"/>
                <a:gd name="connsiteY7" fmla="*/ 480090 h 1297692"/>
                <a:gd name="connsiteX8" fmla="*/ 771665 w 952825"/>
                <a:gd name="connsiteY8" fmla="*/ 261015 h 1297692"/>
                <a:gd name="connsiteX9" fmla="*/ 714515 w 952825"/>
                <a:gd name="connsiteY9" fmla="*/ 314990 h 1297692"/>
                <a:gd name="connsiteX10" fmla="*/ 952640 w 952825"/>
                <a:gd name="connsiteY10" fmla="*/ 665 h 129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825" h="1297692">
                  <a:moveTo>
                    <a:pt x="952640" y="665"/>
                  </a:moveTo>
                  <a:cubicBezTo>
                    <a:pt x="945232" y="17069"/>
                    <a:pt x="711340" y="350444"/>
                    <a:pt x="670065" y="413415"/>
                  </a:cubicBezTo>
                  <a:cubicBezTo>
                    <a:pt x="628790" y="476386"/>
                    <a:pt x="724569" y="350444"/>
                    <a:pt x="704990" y="378490"/>
                  </a:cubicBezTo>
                  <a:cubicBezTo>
                    <a:pt x="685411" y="406536"/>
                    <a:pt x="611328" y="509194"/>
                    <a:pt x="552590" y="581690"/>
                  </a:cubicBezTo>
                  <a:cubicBezTo>
                    <a:pt x="493852" y="654186"/>
                    <a:pt x="438290" y="700753"/>
                    <a:pt x="352565" y="813465"/>
                  </a:cubicBezTo>
                  <a:cubicBezTo>
                    <a:pt x="266840" y="926177"/>
                    <a:pt x="84807" y="1195523"/>
                    <a:pt x="38240" y="1257965"/>
                  </a:cubicBezTo>
                  <a:cubicBezTo>
                    <a:pt x="-8327" y="1320407"/>
                    <a:pt x="-28435" y="1317761"/>
                    <a:pt x="73165" y="1188115"/>
                  </a:cubicBezTo>
                  <a:cubicBezTo>
                    <a:pt x="174765" y="1058469"/>
                    <a:pt x="531423" y="634607"/>
                    <a:pt x="647840" y="480090"/>
                  </a:cubicBezTo>
                  <a:cubicBezTo>
                    <a:pt x="764257" y="325573"/>
                    <a:pt x="760553" y="288532"/>
                    <a:pt x="771665" y="261015"/>
                  </a:cubicBezTo>
                  <a:cubicBezTo>
                    <a:pt x="782777" y="233498"/>
                    <a:pt x="685411" y="353619"/>
                    <a:pt x="714515" y="314990"/>
                  </a:cubicBezTo>
                  <a:cubicBezTo>
                    <a:pt x="743619" y="276361"/>
                    <a:pt x="960048" y="-15739"/>
                    <a:pt x="952640" y="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 475">
              <a:extLst>
                <a:ext uri="{FF2B5EF4-FFF2-40B4-BE49-F238E27FC236}">
                  <a16:creationId xmlns:a16="http://schemas.microsoft.com/office/drawing/2014/main" id="{504FDFE7-5AA7-7692-8749-F22A95C54D51}"/>
                </a:ext>
              </a:extLst>
            </p:cNvPr>
            <p:cNvSpPr/>
            <p:nvPr/>
          </p:nvSpPr>
          <p:spPr>
            <a:xfrm>
              <a:off x="235752" y="9276852"/>
              <a:ext cx="772495" cy="993385"/>
            </a:xfrm>
            <a:custGeom>
              <a:avLst/>
              <a:gdLst>
                <a:gd name="connsiteX0" fmla="*/ 399248 w 772495"/>
                <a:gd name="connsiteY0" fmla="*/ 476748 h 993385"/>
                <a:gd name="connsiteX1" fmla="*/ 21423 w 772495"/>
                <a:gd name="connsiteY1" fmla="*/ 962523 h 993385"/>
                <a:gd name="connsiteX2" fmla="*/ 75398 w 772495"/>
                <a:gd name="connsiteY2" fmla="*/ 902198 h 993385"/>
                <a:gd name="connsiteX3" fmla="*/ 313523 w 772495"/>
                <a:gd name="connsiteY3" fmla="*/ 562473 h 993385"/>
                <a:gd name="connsiteX4" fmla="*/ 53173 w 772495"/>
                <a:gd name="connsiteY4" fmla="*/ 879973 h 993385"/>
                <a:gd name="connsiteX5" fmla="*/ 307173 w 772495"/>
                <a:gd name="connsiteY5" fmla="*/ 594223 h 993385"/>
                <a:gd name="connsiteX6" fmla="*/ 758023 w 772495"/>
                <a:gd name="connsiteY6" fmla="*/ 10023 h 993385"/>
                <a:gd name="connsiteX7" fmla="*/ 640548 w 772495"/>
                <a:gd name="connsiteY7" fmla="*/ 241798 h 993385"/>
                <a:gd name="connsiteX8" fmla="*/ 399248 w 772495"/>
                <a:gd name="connsiteY8" fmla="*/ 476748 h 99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2495" h="993385">
                  <a:moveTo>
                    <a:pt x="399248" y="476748"/>
                  </a:moveTo>
                  <a:cubicBezTo>
                    <a:pt x="296061" y="596869"/>
                    <a:pt x="75398" y="891615"/>
                    <a:pt x="21423" y="962523"/>
                  </a:cubicBezTo>
                  <a:cubicBezTo>
                    <a:pt x="-32552" y="1033431"/>
                    <a:pt x="26715" y="968873"/>
                    <a:pt x="75398" y="902198"/>
                  </a:cubicBezTo>
                  <a:cubicBezTo>
                    <a:pt x="124081" y="835523"/>
                    <a:pt x="317227" y="566177"/>
                    <a:pt x="313523" y="562473"/>
                  </a:cubicBezTo>
                  <a:cubicBezTo>
                    <a:pt x="309819" y="558769"/>
                    <a:pt x="54231" y="874682"/>
                    <a:pt x="53173" y="879973"/>
                  </a:cubicBezTo>
                  <a:cubicBezTo>
                    <a:pt x="52115" y="885264"/>
                    <a:pt x="189698" y="739215"/>
                    <a:pt x="307173" y="594223"/>
                  </a:cubicBezTo>
                  <a:cubicBezTo>
                    <a:pt x="424648" y="449231"/>
                    <a:pt x="702461" y="68760"/>
                    <a:pt x="758023" y="10023"/>
                  </a:cubicBezTo>
                  <a:cubicBezTo>
                    <a:pt x="813585" y="-48714"/>
                    <a:pt x="695052" y="166656"/>
                    <a:pt x="640548" y="241798"/>
                  </a:cubicBezTo>
                  <a:cubicBezTo>
                    <a:pt x="586044" y="316940"/>
                    <a:pt x="502435" y="356627"/>
                    <a:pt x="399248" y="4767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 476">
              <a:extLst>
                <a:ext uri="{FF2B5EF4-FFF2-40B4-BE49-F238E27FC236}">
                  <a16:creationId xmlns:a16="http://schemas.microsoft.com/office/drawing/2014/main" id="{C92CF23F-CCF3-7863-6A13-03F3032DB4F5}"/>
                </a:ext>
              </a:extLst>
            </p:cNvPr>
            <p:cNvSpPr/>
            <p:nvPr/>
          </p:nvSpPr>
          <p:spPr>
            <a:xfrm>
              <a:off x="980038" y="8989079"/>
              <a:ext cx="344022" cy="864619"/>
            </a:xfrm>
            <a:custGeom>
              <a:avLst/>
              <a:gdLst>
                <a:gd name="connsiteX0" fmla="*/ 334412 w 344022"/>
                <a:gd name="connsiteY0" fmla="*/ 31096 h 864619"/>
                <a:gd name="connsiteX1" fmla="*/ 1037 w 344022"/>
                <a:gd name="connsiteY1" fmla="*/ 862946 h 864619"/>
                <a:gd name="connsiteX2" fmla="*/ 232812 w 344022"/>
                <a:gd name="connsiteY2" fmla="*/ 240646 h 864619"/>
                <a:gd name="connsiteX3" fmla="*/ 334412 w 344022"/>
                <a:gd name="connsiteY3" fmla="*/ 31096 h 86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022" h="864619">
                  <a:moveTo>
                    <a:pt x="334412" y="31096"/>
                  </a:moveTo>
                  <a:cubicBezTo>
                    <a:pt x="295783" y="134813"/>
                    <a:pt x="17970" y="828021"/>
                    <a:pt x="1037" y="862946"/>
                  </a:cubicBezTo>
                  <a:cubicBezTo>
                    <a:pt x="-15896" y="897871"/>
                    <a:pt x="179366" y="376113"/>
                    <a:pt x="232812" y="240646"/>
                  </a:cubicBezTo>
                  <a:cubicBezTo>
                    <a:pt x="286258" y="105179"/>
                    <a:pt x="373041" y="-72621"/>
                    <a:pt x="334412" y="310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 477">
              <a:extLst>
                <a:ext uri="{FF2B5EF4-FFF2-40B4-BE49-F238E27FC236}">
                  <a16:creationId xmlns:a16="http://schemas.microsoft.com/office/drawing/2014/main" id="{474E8235-8992-49B4-CF85-DB998DF472C1}"/>
                </a:ext>
              </a:extLst>
            </p:cNvPr>
            <p:cNvSpPr/>
            <p:nvPr/>
          </p:nvSpPr>
          <p:spPr>
            <a:xfrm>
              <a:off x="544123" y="9209750"/>
              <a:ext cx="644416" cy="1522032"/>
            </a:xfrm>
            <a:custGeom>
              <a:avLst/>
              <a:gdLst>
                <a:gd name="connsiteX0" fmla="*/ 643327 w 644416"/>
                <a:gd name="connsiteY0" fmla="*/ 925 h 1522032"/>
                <a:gd name="connsiteX1" fmla="*/ 351227 w 644416"/>
                <a:gd name="connsiteY1" fmla="*/ 661325 h 1522032"/>
                <a:gd name="connsiteX2" fmla="*/ 367102 w 644416"/>
                <a:gd name="connsiteY2" fmla="*/ 635925 h 1522032"/>
                <a:gd name="connsiteX3" fmla="*/ 21027 w 644416"/>
                <a:gd name="connsiteY3" fmla="*/ 1477300 h 1522032"/>
                <a:gd name="connsiteX4" fmla="*/ 94052 w 644416"/>
                <a:gd name="connsiteY4" fmla="*/ 1293150 h 1522032"/>
                <a:gd name="connsiteX5" fmla="*/ 551252 w 644416"/>
                <a:gd name="connsiteY5" fmla="*/ 334300 h 1522032"/>
                <a:gd name="connsiteX6" fmla="*/ 452827 w 644416"/>
                <a:gd name="connsiteY6" fmla="*/ 512100 h 1522032"/>
                <a:gd name="connsiteX7" fmla="*/ 643327 w 644416"/>
                <a:gd name="connsiteY7" fmla="*/ 925 h 152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4416" h="1522032">
                  <a:moveTo>
                    <a:pt x="643327" y="925"/>
                  </a:moveTo>
                  <a:cubicBezTo>
                    <a:pt x="626394" y="25796"/>
                    <a:pt x="397264" y="555492"/>
                    <a:pt x="351227" y="661325"/>
                  </a:cubicBezTo>
                  <a:cubicBezTo>
                    <a:pt x="305190" y="767158"/>
                    <a:pt x="422135" y="499929"/>
                    <a:pt x="367102" y="635925"/>
                  </a:cubicBezTo>
                  <a:cubicBezTo>
                    <a:pt x="312069" y="771921"/>
                    <a:pt x="66535" y="1367762"/>
                    <a:pt x="21027" y="1477300"/>
                  </a:cubicBezTo>
                  <a:cubicBezTo>
                    <a:pt x="-24481" y="1586838"/>
                    <a:pt x="5681" y="1483650"/>
                    <a:pt x="94052" y="1293150"/>
                  </a:cubicBezTo>
                  <a:cubicBezTo>
                    <a:pt x="182423" y="1102650"/>
                    <a:pt x="491456" y="464475"/>
                    <a:pt x="551252" y="334300"/>
                  </a:cubicBezTo>
                  <a:cubicBezTo>
                    <a:pt x="611048" y="204125"/>
                    <a:pt x="431131" y="563958"/>
                    <a:pt x="452827" y="512100"/>
                  </a:cubicBezTo>
                  <a:cubicBezTo>
                    <a:pt x="474523" y="460242"/>
                    <a:pt x="660260" y="-23946"/>
                    <a:pt x="643327" y="9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 478">
              <a:extLst>
                <a:ext uri="{FF2B5EF4-FFF2-40B4-BE49-F238E27FC236}">
                  <a16:creationId xmlns:a16="http://schemas.microsoft.com/office/drawing/2014/main" id="{3E07EA27-6976-0703-C86C-D10EA97D9451}"/>
                </a:ext>
              </a:extLst>
            </p:cNvPr>
            <p:cNvSpPr/>
            <p:nvPr/>
          </p:nvSpPr>
          <p:spPr>
            <a:xfrm>
              <a:off x="1784081" y="8366126"/>
              <a:ext cx="523306" cy="270404"/>
            </a:xfrm>
            <a:custGeom>
              <a:avLst/>
              <a:gdLst>
                <a:gd name="connsiteX0" fmla="*/ 269 w 523306"/>
                <a:gd name="connsiteY0" fmla="*/ 269874 h 270404"/>
                <a:gd name="connsiteX1" fmla="*/ 181244 w 523306"/>
                <a:gd name="connsiteY1" fmla="*/ 28574 h 270404"/>
                <a:gd name="connsiteX2" fmla="*/ 517794 w 523306"/>
                <a:gd name="connsiteY2" fmla="*/ 3174 h 270404"/>
                <a:gd name="connsiteX3" fmla="*/ 381269 w 523306"/>
                <a:gd name="connsiteY3" fmla="*/ 3174 h 270404"/>
                <a:gd name="connsiteX4" fmla="*/ 260619 w 523306"/>
                <a:gd name="connsiteY4" fmla="*/ 28574 h 270404"/>
                <a:gd name="connsiteX5" fmla="*/ 101869 w 523306"/>
                <a:gd name="connsiteY5" fmla="*/ 111124 h 270404"/>
                <a:gd name="connsiteX6" fmla="*/ 235219 w 523306"/>
                <a:gd name="connsiteY6" fmla="*/ 15874 h 270404"/>
                <a:gd name="connsiteX7" fmla="*/ 143144 w 523306"/>
                <a:gd name="connsiteY7" fmla="*/ 92074 h 270404"/>
                <a:gd name="connsiteX8" fmla="*/ 269 w 523306"/>
                <a:gd name="connsiteY8" fmla="*/ 269874 h 27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306" h="270404">
                  <a:moveTo>
                    <a:pt x="269" y="269874"/>
                  </a:moveTo>
                  <a:cubicBezTo>
                    <a:pt x="6619" y="259291"/>
                    <a:pt x="94990" y="73024"/>
                    <a:pt x="181244" y="28574"/>
                  </a:cubicBezTo>
                  <a:cubicBezTo>
                    <a:pt x="267498" y="-15876"/>
                    <a:pt x="484456" y="7407"/>
                    <a:pt x="517794" y="3174"/>
                  </a:cubicBezTo>
                  <a:cubicBezTo>
                    <a:pt x="551132" y="-1059"/>
                    <a:pt x="424132" y="-1059"/>
                    <a:pt x="381269" y="3174"/>
                  </a:cubicBezTo>
                  <a:cubicBezTo>
                    <a:pt x="338407" y="7407"/>
                    <a:pt x="307186" y="10582"/>
                    <a:pt x="260619" y="28574"/>
                  </a:cubicBezTo>
                  <a:cubicBezTo>
                    <a:pt x="214052" y="46566"/>
                    <a:pt x="106102" y="113241"/>
                    <a:pt x="101869" y="111124"/>
                  </a:cubicBezTo>
                  <a:cubicBezTo>
                    <a:pt x="97636" y="109007"/>
                    <a:pt x="228340" y="19049"/>
                    <a:pt x="235219" y="15874"/>
                  </a:cubicBezTo>
                  <a:cubicBezTo>
                    <a:pt x="242098" y="12699"/>
                    <a:pt x="184948" y="54503"/>
                    <a:pt x="143144" y="92074"/>
                  </a:cubicBezTo>
                  <a:cubicBezTo>
                    <a:pt x="101340" y="129645"/>
                    <a:pt x="-6081" y="280457"/>
                    <a:pt x="269" y="2698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 479">
              <a:extLst>
                <a:ext uri="{FF2B5EF4-FFF2-40B4-BE49-F238E27FC236}">
                  <a16:creationId xmlns:a16="http://schemas.microsoft.com/office/drawing/2014/main" id="{98808EF2-E4D5-0C14-9397-67A22A42B92D}"/>
                </a:ext>
              </a:extLst>
            </p:cNvPr>
            <p:cNvSpPr/>
            <p:nvPr/>
          </p:nvSpPr>
          <p:spPr>
            <a:xfrm>
              <a:off x="245021" y="10304784"/>
              <a:ext cx="428350" cy="1266095"/>
            </a:xfrm>
            <a:custGeom>
              <a:avLst/>
              <a:gdLst>
                <a:gd name="connsiteX0" fmla="*/ 421729 w 428350"/>
                <a:gd name="connsiteY0" fmla="*/ 290191 h 1266095"/>
                <a:gd name="connsiteX1" fmla="*/ 31204 w 428350"/>
                <a:gd name="connsiteY1" fmla="*/ 1204591 h 1266095"/>
                <a:gd name="connsiteX2" fmla="*/ 69304 w 428350"/>
                <a:gd name="connsiteY2" fmla="*/ 1052191 h 1266095"/>
                <a:gd name="connsiteX3" fmla="*/ 428079 w 428350"/>
                <a:gd name="connsiteY3" fmla="*/ 1266 h 1266095"/>
                <a:gd name="connsiteX4" fmla="*/ 132804 w 428350"/>
                <a:gd name="connsiteY4" fmla="*/ 826766 h 1266095"/>
                <a:gd name="connsiteX5" fmla="*/ 421729 w 428350"/>
                <a:gd name="connsiteY5" fmla="*/ 290191 h 126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350" h="1266095">
                  <a:moveTo>
                    <a:pt x="421729" y="290191"/>
                  </a:moveTo>
                  <a:cubicBezTo>
                    <a:pt x="404796" y="353162"/>
                    <a:pt x="89941" y="1077591"/>
                    <a:pt x="31204" y="1204591"/>
                  </a:cubicBezTo>
                  <a:cubicBezTo>
                    <a:pt x="-27534" y="1331591"/>
                    <a:pt x="3158" y="1252745"/>
                    <a:pt x="69304" y="1052191"/>
                  </a:cubicBezTo>
                  <a:cubicBezTo>
                    <a:pt x="135450" y="851637"/>
                    <a:pt x="417496" y="38837"/>
                    <a:pt x="428079" y="1266"/>
                  </a:cubicBezTo>
                  <a:cubicBezTo>
                    <a:pt x="438662" y="-36305"/>
                    <a:pt x="135979" y="773849"/>
                    <a:pt x="132804" y="826766"/>
                  </a:cubicBezTo>
                  <a:cubicBezTo>
                    <a:pt x="129629" y="879683"/>
                    <a:pt x="438662" y="227220"/>
                    <a:pt x="421729" y="290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 480">
              <a:extLst>
                <a:ext uri="{FF2B5EF4-FFF2-40B4-BE49-F238E27FC236}">
                  <a16:creationId xmlns:a16="http://schemas.microsoft.com/office/drawing/2014/main" id="{05A9B736-2303-E8F7-7AD4-92B5452245CB}"/>
                </a:ext>
              </a:extLst>
            </p:cNvPr>
            <p:cNvSpPr/>
            <p:nvPr/>
          </p:nvSpPr>
          <p:spPr>
            <a:xfrm>
              <a:off x="5748493" y="6230390"/>
              <a:ext cx="872846" cy="2195449"/>
            </a:xfrm>
            <a:custGeom>
              <a:avLst/>
              <a:gdLst>
                <a:gd name="connsiteX0" fmla="*/ 112661 w 872846"/>
                <a:gd name="connsiteY0" fmla="*/ 117944 h 2195449"/>
                <a:gd name="connsiteX1" fmla="*/ 322523 w 872846"/>
                <a:gd name="connsiteY1" fmla="*/ 1579485 h 2195449"/>
                <a:gd name="connsiteX2" fmla="*/ 315028 w 872846"/>
                <a:gd name="connsiteY2" fmla="*/ 1309662 h 2195449"/>
                <a:gd name="connsiteX3" fmla="*/ 584851 w 872846"/>
                <a:gd name="connsiteY3" fmla="*/ 1819328 h 2195449"/>
                <a:gd name="connsiteX4" fmla="*/ 869664 w 872846"/>
                <a:gd name="connsiteY4" fmla="*/ 2194082 h 2195449"/>
                <a:gd name="connsiteX5" fmla="*/ 712268 w 872846"/>
                <a:gd name="connsiteY5" fmla="*/ 1924259 h 2195449"/>
                <a:gd name="connsiteX6" fmla="*/ 330018 w 872846"/>
                <a:gd name="connsiteY6" fmla="*/ 1392108 h 2195449"/>
                <a:gd name="connsiteX7" fmla="*/ 157632 w 872846"/>
                <a:gd name="connsiteY7" fmla="*/ 1092305 h 2195449"/>
                <a:gd name="connsiteX8" fmla="*/ 225087 w 872846"/>
                <a:gd name="connsiteY8" fmla="*/ 1234712 h 2195449"/>
                <a:gd name="connsiteX9" fmla="*/ 235 w 872846"/>
                <a:gd name="connsiteY9" fmla="*/ 402758 h 2195449"/>
                <a:gd name="connsiteX10" fmla="*/ 180117 w 872846"/>
                <a:gd name="connsiteY10" fmla="*/ 814987 h 2195449"/>
                <a:gd name="connsiteX11" fmla="*/ 82681 w 872846"/>
                <a:gd name="connsiteY11" fmla="*/ 170410 h 2195449"/>
                <a:gd name="connsiteX12" fmla="*/ 112661 w 872846"/>
                <a:gd name="connsiteY12" fmla="*/ 117944 h 2195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2846" h="2195449">
                  <a:moveTo>
                    <a:pt x="112661" y="117944"/>
                  </a:moveTo>
                  <a:cubicBezTo>
                    <a:pt x="152635" y="352790"/>
                    <a:pt x="288795" y="1380865"/>
                    <a:pt x="322523" y="1579485"/>
                  </a:cubicBezTo>
                  <a:cubicBezTo>
                    <a:pt x="356251" y="1778105"/>
                    <a:pt x="271307" y="1269688"/>
                    <a:pt x="315028" y="1309662"/>
                  </a:cubicBezTo>
                  <a:cubicBezTo>
                    <a:pt x="358749" y="1349636"/>
                    <a:pt x="492412" y="1671925"/>
                    <a:pt x="584851" y="1819328"/>
                  </a:cubicBezTo>
                  <a:cubicBezTo>
                    <a:pt x="677290" y="1966731"/>
                    <a:pt x="848428" y="2176593"/>
                    <a:pt x="869664" y="2194082"/>
                  </a:cubicBezTo>
                  <a:cubicBezTo>
                    <a:pt x="890900" y="2211571"/>
                    <a:pt x="802209" y="2057921"/>
                    <a:pt x="712268" y="1924259"/>
                  </a:cubicBezTo>
                  <a:cubicBezTo>
                    <a:pt x="622327" y="1790597"/>
                    <a:pt x="422457" y="1530767"/>
                    <a:pt x="330018" y="1392108"/>
                  </a:cubicBezTo>
                  <a:cubicBezTo>
                    <a:pt x="237579" y="1253449"/>
                    <a:pt x="175120" y="1118538"/>
                    <a:pt x="157632" y="1092305"/>
                  </a:cubicBezTo>
                  <a:cubicBezTo>
                    <a:pt x="140144" y="1066072"/>
                    <a:pt x="251320" y="1349637"/>
                    <a:pt x="225087" y="1234712"/>
                  </a:cubicBezTo>
                  <a:cubicBezTo>
                    <a:pt x="198854" y="1119788"/>
                    <a:pt x="7730" y="472712"/>
                    <a:pt x="235" y="402758"/>
                  </a:cubicBezTo>
                  <a:cubicBezTo>
                    <a:pt x="-7260" y="332804"/>
                    <a:pt x="166376" y="853712"/>
                    <a:pt x="180117" y="814987"/>
                  </a:cubicBezTo>
                  <a:cubicBezTo>
                    <a:pt x="193858" y="776262"/>
                    <a:pt x="92675" y="289082"/>
                    <a:pt x="82681" y="170410"/>
                  </a:cubicBezTo>
                  <a:cubicBezTo>
                    <a:pt x="72687" y="51738"/>
                    <a:pt x="72687" y="-116902"/>
                    <a:pt x="112661" y="117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 481">
              <a:extLst>
                <a:ext uri="{FF2B5EF4-FFF2-40B4-BE49-F238E27FC236}">
                  <a16:creationId xmlns:a16="http://schemas.microsoft.com/office/drawing/2014/main" id="{F1B071BD-03AC-10C1-B0FB-555A06F75700}"/>
                </a:ext>
              </a:extLst>
            </p:cNvPr>
            <p:cNvSpPr/>
            <p:nvPr/>
          </p:nvSpPr>
          <p:spPr>
            <a:xfrm>
              <a:off x="6476188" y="8167694"/>
              <a:ext cx="2125054" cy="4160387"/>
            </a:xfrm>
            <a:custGeom>
              <a:avLst/>
              <a:gdLst>
                <a:gd name="connsiteX0" fmla="*/ 74514 w 2125054"/>
                <a:gd name="connsiteY0" fmla="*/ 99381 h 4160387"/>
                <a:gd name="connsiteX1" fmla="*/ 1700946 w 2125054"/>
                <a:gd name="connsiteY1" fmla="*/ 3022463 h 4160387"/>
                <a:gd name="connsiteX2" fmla="*/ 2090691 w 2125054"/>
                <a:gd name="connsiteY2" fmla="*/ 4079270 h 4160387"/>
                <a:gd name="connsiteX3" fmla="*/ 1933294 w 2125054"/>
                <a:gd name="connsiteY3" fmla="*/ 3727001 h 4160387"/>
                <a:gd name="connsiteX4" fmla="*/ 569189 w 2125054"/>
                <a:gd name="connsiteY4" fmla="*/ 871375 h 4160387"/>
                <a:gd name="connsiteX5" fmla="*/ 216920 w 2125054"/>
                <a:gd name="connsiteY5" fmla="*/ 346719 h 4160387"/>
                <a:gd name="connsiteX6" fmla="*/ 269386 w 2125054"/>
                <a:gd name="connsiteY6" fmla="*/ 654017 h 4160387"/>
                <a:gd name="connsiteX7" fmla="*/ 74514 w 2125054"/>
                <a:gd name="connsiteY7" fmla="*/ 99381 h 416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5054" h="4160387">
                  <a:moveTo>
                    <a:pt x="74514" y="99381"/>
                  </a:moveTo>
                  <a:cubicBezTo>
                    <a:pt x="313107" y="494122"/>
                    <a:pt x="1364917" y="2359148"/>
                    <a:pt x="1700946" y="3022463"/>
                  </a:cubicBezTo>
                  <a:cubicBezTo>
                    <a:pt x="2036975" y="3685778"/>
                    <a:pt x="2051966" y="3961847"/>
                    <a:pt x="2090691" y="4079270"/>
                  </a:cubicBezTo>
                  <a:cubicBezTo>
                    <a:pt x="2129416" y="4196693"/>
                    <a:pt x="2186878" y="4261650"/>
                    <a:pt x="1933294" y="3727001"/>
                  </a:cubicBezTo>
                  <a:cubicBezTo>
                    <a:pt x="1679710" y="3192352"/>
                    <a:pt x="855251" y="1434755"/>
                    <a:pt x="569189" y="871375"/>
                  </a:cubicBezTo>
                  <a:cubicBezTo>
                    <a:pt x="283127" y="307995"/>
                    <a:pt x="266887" y="382945"/>
                    <a:pt x="216920" y="346719"/>
                  </a:cubicBezTo>
                  <a:cubicBezTo>
                    <a:pt x="166953" y="310493"/>
                    <a:pt x="294369" y="697738"/>
                    <a:pt x="269386" y="654017"/>
                  </a:cubicBezTo>
                  <a:cubicBezTo>
                    <a:pt x="244403" y="610296"/>
                    <a:pt x="-164079" y="-295360"/>
                    <a:pt x="74514" y="99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 482">
              <a:extLst>
                <a:ext uri="{FF2B5EF4-FFF2-40B4-BE49-F238E27FC236}">
                  <a16:creationId xmlns:a16="http://schemas.microsoft.com/office/drawing/2014/main" id="{6E6D22FC-731D-13AE-7212-585948ED078F}"/>
                </a:ext>
              </a:extLst>
            </p:cNvPr>
            <p:cNvSpPr/>
            <p:nvPr/>
          </p:nvSpPr>
          <p:spPr>
            <a:xfrm>
              <a:off x="5835202" y="6220916"/>
              <a:ext cx="816256" cy="2356121"/>
            </a:xfrm>
            <a:custGeom>
              <a:avLst/>
              <a:gdLst>
                <a:gd name="connsiteX0" fmla="*/ 190844 w 816256"/>
                <a:gd name="connsiteY0" fmla="*/ 2 h 2356121"/>
                <a:gd name="connsiteX1" fmla="*/ 265795 w 816256"/>
                <a:gd name="connsiteY1" fmla="*/ 659569 h 2356121"/>
                <a:gd name="connsiteX2" fmla="*/ 370726 w 816256"/>
                <a:gd name="connsiteY2" fmla="*/ 1334127 h 2356121"/>
                <a:gd name="connsiteX3" fmla="*/ 408201 w 816256"/>
                <a:gd name="connsiteY3" fmla="*/ 1056809 h 2356121"/>
                <a:gd name="connsiteX4" fmla="*/ 700509 w 816256"/>
                <a:gd name="connsiteY4" fmla="*/ 1956218 h 2356121"/>
                <a:gd name="connsiteX5" fmla="*/ 812936 w 816256"/>
                <a:gd name="connsiteY5" fmla="*/ 2345963 h 2356121"/>
                <a:gd name="connsiteX6" fmla="*/ 588083 w 816256"/>
                <a:gd name="connsiteY6" fmla="*/ 1581464 h 2356121"/>
                <a:gd name="connsiteX7" fmla="*/ 18457 w 816256"/>
                <a:gd name="connsiteY7" fmla="*/ 37477 h 2356121"/>
                <a:gd name="connsiteX8" fmla="*/ 145873 w 816256"/>
                <a:gd name="connsiteY8" fmla="*/ 667064 h 2356121"/>
                <a:gd name="connsiteX9" fmla="*/ 190844 w 816256"/>
                <a:gd name="connsiteY9" fmla="*/ 2 h 235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256" h="2356121">
                  <a:moveTo>
                    <a:pt x="190844" y="2"/>
                  </a:moveTo>
                  <a:cubicBezTo>
                    <a:pt x="210831" y="-1247"/>
                    <a:pt x="235815" y="437215"/>
                    <a:pt x="265795" y="659569"/>
                  </a:cubicBezTo>
                  <a:cubicBezTo>
                    <a:pt x="295775" y="881923"/>
                    <a:pt x="346992" y="1267920"/>
                    <a:pt x="370726" y="1334127"/>
                  </a:cubicBezTo>
                  <a:cubicBezTo>
                    <a:pt x="394460" y="1400334"/>
                    <a:pt x="353237" y="953127"/>
                    <a:pt x="408201" y="1056809"/>
                  </a:cubicBezTo>
                  <a:cubicBezTo>
                    <a:pt x="463165" y="1160491"/>
                    <a:pt x="633053" y="1741359"/>
                    <a:pt x="700509" y="1956218"/>
                  </a:cubicBezTo>
                  <a:cubicBezTo>
                    <a:pt x="767965" y="2171077"/>
                    <a:pt x="831674" y="2408422"/>
                    <a:pt x="812936" y="2345963"/>
                  </a:cubicBezTo>
                  <a:cubicBezTo>
                    <a:pt x="794198" y="2283504"/>
                    <a:pt x="720496" y="1966212"/>
                    <a:pt x="588083" y="1581464"/>
                  </a:cubicBezTo>
                  <a:cubicBezTo>
                    <a:pt x="455670" y="1196716"/>
                    <a:pt x="92159" y="189877"/>
                    <a:pt x="18457" y="37477"/>
                  </a:cubicBezTo>
                  <a:cubicBezTo>
                    <a:pt x="-55245" y="-114923"/>
                    <a:pt x="113394" y="672061"/>
                    <a:pt x="145873" y="667064"/>
                  </a:cubicBezTo>
                  <a:cubicBezTo>
                    <a:pt x="178352" y="662067"/>
                    <a:pt x="170857" y="1251"/>
                    <a:pt x="19084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フリーフォーム 483">
              <a:extLst>
                <a:ext uri="{FF2B5EF4-FFF2-40B4-BE49-F238E27FC236}">
                  <a16:creationId xmlns:a16="http://schemas.microsoft.com/office/drawing/2014/main" id="{80CDB7BD-02B2-5A1D-7B01-2EF3F78560CF}"/>
                </a:ext>
              </a:extLst>
            </p:cNvPr>
            <p:cNvSpPr/>
            <p:nvPr/>
          </p:nvSpPr>
          <p:spPr>
            <a:xfrm>
              <a:off x="7697160" y="5011924"/>
              <a:ext cx="1217327" cy="687295"/>
            </a:xfrm>
            <a:custGeom>
              <a:avLst/>
              <a:gdLst>
                <a:gd name="connsiteX0" fmla="*/ 289 w 1217327"/>
                <a:gd name="connsiteY0" fmla="*/ 9781 h 687295"/>
                <a:gd name="connsiteX1" fmla="*/ 607391 w 1217327"/>
                <a:gd name="connsiteY1" fmla="*/ 227138 h 687295"/>
                <a:gd name="connsiteX2" fmla="*/ 1004630 w 1217327"/>
                <a:gd name="connsiteY2" fmla="*/ 519446 h 687295"/>
                <a:gd name="connsiteX3" fmla="*/ 1057096 w 1217327"/>
                <a:gd name="connsiteY3" fmla="*/ 526942 h 687295"/>
                <a:gd name="connsiteX4" fmla="*/ 1214492 w 1217327"/>
                <a:gd name="connsiteY4" fmla="*/ 684338 h 687295"/>
                <a:gd name="connsiteX5" fmla="*/ 907194 w 1217327"/>
                <a:gd name="connsiteY5" fmla="*/ 369545 h 687295"/>
                <a:gd name="connsiteX6" fmla="*/ 532440 w 1217327"/>
                <a:gd name="connsiteY6" fmla="*/ 69742 h 687295"/>
                <a:gd name="connsiteX7" fmla="*/ 289 w 1217327"/>
                <a:gd name="connsiteY7" fmla="*/ 9781 h 68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7327" h="687295">
                  <a:moveTo>
                    <a:pt x="289" y="9781"/>
                  </a:moveTo>
                  <a:cubicBezTo>
                    <a:pt x="12781" y="36014"/>
                    <a:pt x="440001" y="142194"/>
                    <a:pt x="607391" y="227138"/>
                  </a:cubicBezTo>
                  <a:cubicBezTo>
                    <a:pt x="774781" y="312082"/>
                    <a:pt x="929679" y="469479"/>
                    <a:pt x="1004630" y="519446"/>
                  </a:cubicBezTo>
                  <a:cubicBezTo>
                    <a:pt x="1079581" y="569413"/>
                    <a:pt x="1022119" y="499460"/>
                    <a:pt x="1057096" y="526942"/>
                  </a:cubicBezTo>
                  <a:cubicBezTo>
                    <a:pt x="1092073" y="554424"/>
                    <a:pt x="1239476" y="710571"/>
                    <a:pt x="1214492" y="684338"/>
                  </a:cubicBezTo>
                  <a:cubicBezTo>
                    <a:pt x="1189508" y="658105"/>
                    <a:pt x="1020869" y="471978"/>
                    <a:pt x="907194" y="369545"/>
                  </a:cubicBezTo>
                  <a:cubicBezTo>
                    <a:pt x="793519" y="267112"/>
                    <a:pt x="682342" y="127204"/>
                    <a:pt x="532440" y="69742"/>
                  </a:cubicBezTo>
                  <a:cubicBezTo>
                    <a:pt x="382538" y="12280"/>
                    <a:pt x="-12203" y="-16452"/>
                    <a:pt x="289" y="9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 484">
              <a:extLst>
                <a:ext uri="{FF2B5EF4-FFF2-40B4-BE49-F238E27FC236}">
                  <a16:creationId xmlns:a16="http://schemas.microsoft.com/office/drawing/2014/main" id="{CAAE9C19-8F28-3CD3-165C-A50B3B100C48}"/>
                </a:ext>
              </a:extLst>
            </p:cNvPr>
            <p:cNvSpPr/>
            <p:nvPr/>
          </p:nvSpPr>
          <p:spPr>
            <a:xfrm>
              <a:off x="7362457" y="5062247"/>
              <a:ext cx="1979049" cy="930342"/>
            </a:xfrm>
            <a:custGeom>
              <a:avLst/>
              <a:gdLst>
                <a:gd name="connsiteX0" fmla="*/ 35189 w 1979049"/>
                <a:gd name="connsiteY0" fmla="*/ 4428 h 930342"/>
                <a:gd name="connsiteX1" fmla="*/ 1077005 w 1979049"/>
                <a:gd name="connsiteY1" fmla="*/ 401668 h 930342"/>
                <a:gd name="connsiteX2" fmla="*/ 1002054 w 1979049"/>
                <a:gd name="connsiteY2" fmla="*/ 349202 h 930342"/>
                <a:gd name="connsiteX3" fmla="*/ 1938940 w 1979049"/>
                <a:gd name="connsiteY3" fmla="*/ 911333 h 930342"/>
                <a:gd name="connsiteX4" fmla="*/ 1691602 w 1979049"/>
                <a:gd name="connsiteY4" fmla="*/ 738946 h 930342"/>
                <a:gd name="connsiteX5" fmla="*/ 649786 w 1979049"/>
                <a:gd name="connsiteY5" fmla="*/ 161825 h 930342"/>
                <a:gd name="connsiteX6" fmla="*/ 754717 w 1979049"/>
                <a:gd name="connsiteY6" fmla="*/ 236776 h 930342"/>
                <a:gd name="connsiteX7" fmla="*/ 447418 w 1979049"/>
                <a:gd name="connsiteY7" fmla="*/ 139340 h 930342"/>
                <a:gd name="connsiteX8" fmla="*/ 260041 w 1979049"/>
                <a:gd name="connsiteY8" fmla="*/ 184310 h 930342"/>
                <a:gd name="connsiteX9" fmla="*/ 35189 w 1979049"/>
                <a:gd name="connsiteY9" fmla="*/ 4428 h 930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9049" h="930342">
                  <a:moveTo>
                    <a:pt x="35189" y="4428"/>
                  </a:moveTo>
                  <a:cubicBezTo>
                    <a:pt x="171350" y="40654"/>
                    <a:pt x="915861" y="344206"/>
                    <a:pt x="1077005" y="401668"/>
                  </a:cubicBezTo>
                  <a:cubicBezTo>
                    <a:pt x="1238149" y="459130"/>
                    <a:pt x="1002054" y="349202"/>
                    <a:pt x="1002054" y="349202"/>
                  </a:cubicBezTo>
                  <a:lnTo>
                    <a:pt x="1938940" y="911333"/>
                  </a:lnTo>
                  <a:cubicBezTo>
                    <a:pt x="2053865" y="976290"/>
                    <a:pt x="1906461" y="863864"/>
                    <a:pt x="1691602" y="738946"/>
                  </a:cubicBezTo>
                  <a:cubicBezTo>
                    <a:pt x="1476743" y="614028"/>
                    <a:pt x="805933" y="245520"/>
                    <a:pt x="649786" y="161825"/>
                  </a:cubicBezTo>
                  <a:cubicBezTo>
                    <a:pt x="493639" y="78130"/>
                    <a:pt x="788445" y="240523"/>
                    <a:pt x="754717" y="236776"/>
                  </a:cubicBezTo>
                  <a:cubicBezTo>
                    <a:pt x="720989" y="233029"/>
                    <a:pt x="529864" y="148084"/>
                    <a:pt x="447418" y="139340"/>
                  </a:cubicBezTo>
                  <a:cubicBezTo>
                    <a:pt x="364972" y="130596"/>
                    <a:pt x="322500" y="203048"/>
                    <a:pt x="260041" y="184310"/>
                  </a:cubicBezTo>
                  <a:cubicBezTo>
                    <a:pt x="197582" y="165572"/>
                    <a:pt x="-100972" y="-31798"/>
                    <a:pt x="35189" y="4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 485">
              <a:extLst>
                <a:ext uri="{FF2B5EF4-FFF2-40B4-BE49-F238E27FC236}">
                  <a16:creationId xmlns:a16="http://schemas.microsoft.com/office/drawing/2014/main" id="{204F41FC-9010-88F2-32A5-9B131E88F363}"/>
                </a:ext>
              </a:extLst>
            </p:cNvPr>
            <p:cNvSpPr/>
            <p:nvPr/>
          </p:nvSpPr>
          <p:spPr>
            <a:xfrm>
              <a:off x="6917961" y="5403954"/>
              <a:ext cx="2034439" cy="2758751"/>
            </a:xfrm>
            <a:custGeom>
              <a:avLst/>
              <a:gdLst>
                <a:gd name="connsiteX0" fmla="*/ 0 w 2034439"/>
                <a:gd name="connsiteY0" fmla="*/ 0 h 2758751"/>
                <a:gd name="connsiteX1" fmla="*/ 59960 w 2034439"/>
                <a:gd name="connsiteY1" fmla="*/ 82446 h 2758751"/>
                <a:gd name="connsiteX2" fmla="*/ 1941226 w 2034439"/>
                <a:gd name="connsiteY2" fmla="*/ 2623279 h 2758751"/>
                <a:gd name="connsiteX3" fmla="*/ 1596452 w 2034439"/>
                <a:gd name="connsiteY3" fmla="*/ 2196059 h 2758751"/>
                <a:gd name="connsiteX4" fmla="*/ 277318 w 2034439"/>
                <a:gd name="connsiteY4" fmla="*/ 367259 h 2758751"/>
                <a:gd name="connsiteX5" fmla="*/ 712032 w 2034439"/>
                <a:gd name="connsiteY5" fmla="*/ 1049312 h 2758751"/>
                <a:gd name="connsiteX6" fmla="*/ 0 w 2034439"/>
                <a:gd name="connsiteY6" fmla="*/ 0 h 275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4439" h="2758751">
                  <a:moveTo>
                    <a:pt x="0" y="0"/>
                  </a:moveTo>
                  <a:lnTo>
                    <a:pt x="59960" y="82446"/>
                  </a:lnTo>
                  <a:lnTo>
                    <a:pt x="1941226" y="2623279"/>
                  </a:lnTo>
                  <a:cubicBezTo>
                    <a:pt x="2197308" y="2975548"/>
                    <a:pt x="1873770" y="2572062"/>
                    <a:pt x="1596452" y="2196059"/>
                  </a:cubicBezTo>
                  <a:cubicBezTo>
                    <a:pt x="1319134" y="1820056"/>
                    <a:pt x="424721" y="558383"/>
                    <a:pt x="277318" y="367259"/>
                  </a:cubicBezTo>
                  <a:cubicBezTo>
                    <a:pt x="129915" y="176135"/>
                    <a:pt x="757002" y="1109273"/>
                    <a:pt x="712032" y="1049312"/>
                  </a:cubicBezTo>
                  <a:cubicBezTo>
                    <a:pt x="667062" y="989351"/>
                    <a:pt x="337278" y="498423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 486">
              <a:extLst>
                <a:ext uri="{FF2B5EF4-FFF2-40B4-BE49-F238E27FC236}">
                  <a16:creationId xmlns:a16="http://schemas.microsoft.com/office/drawing/2014/main" id="{66582160-6F67-CF71-4002-8DED60A03683}"/>
                </a:ext>
              </a:extLst>
            </p:cNvPr>
            <p:cNvSpPr/>
            <p:nvPr/>
          </p:nvSpPr>
          <p:spPr>
            <a:xfrm>
              <a:off x="7046311" y="5180022"/>
              <a:ext cx="2175074" cy="3466632"/>
            </a:xfrm>
            <a:custGeom>
              <a:avLst/>
              <a:gdLst>
                <a:gd name="connsiteX0" fmla="*/ 103997 w 2175074"/>
                <a:gd name="connsiteY0" fmla="*/ 178962 h 3466632"/>
                <a:gd name="connsiteX1" fmla="*/ 103997 w 2175074"/>
                <a:gd name="connsiteY1" fmla="*/ 231427 h 3466632"/>
                <a:gd name="connsiteX2" fmla="*/ 1190784 w 2175074"/>
                <a:gd name="connsiteY2" fmla="*/ 2165158 h 3466632"/>
                <a:gd name="connsiteX3" fmla="*/ 1153309 w 2175074"/>
                <a:gd name="connsiteY3" fmla="*/ 2127683 h 3466632"/>
                <a:gd name="connsiteX4" fmla="*/ 2127669 w 2175074"/>
                <a:gd name="connsiteY4" fmla="*/ 3409342 h 3466632"/>
                <a:gd name="connsiteX5" fmla="*/ 1842856 w 2175074"/>
                <a:gd name="connsiteY5" fmla="*/ 3012103 h 3466632"/>
                <a:gd name="connsiteX6" fmla="*/ 291374 w 2175074"/>
                <a:gd name="connsiteY6" fmla="*/ 973440 h 3466632"/>
                <a:gd name="connsiteX7" fmla="*/ 636148 w 2175074"/>
                <a:gd name="connsiteY7" fmla="*/ 1528076 h 3466632"/>
                <a:gd name="connsiteX8" fmla="*/ 103997 w 2175074"/>
                <a:gd name="connsiteY8" fmla="*/ 178962 h 34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5074" h="3466632">
                  <a:moveTo>
                    <a:pt x="103997" y="178962"/>
                  </a:moveTo>
                  <a:cubicBezTo>
                    <a:pt x="15305" y="-37146"/>
                    <a:pt x="-77134" y="-99606"/>
                    <a:pt x="103997" y="231427"/>
                  </a:cubicBezTo>
                  <a:cubicBezTo>
                    <a:pt x="285128" y="562460"/>
                    <a:pt x="1015899" y="1849115"/>
                    <a:pt x="1190784" y="2165158"/>
                  </a:cubicBezTo>
                  <a:cubicBezTo>
                    <a:pt x="1365669" y="2481201"/>
                    <a:pt x="997162" y="1920319"/>
                    <a:pt x="1153309" y="2127683"/>
                  </a:cubicBezTo>
                  <a:cubicBezTo>
                    <a:pt x="1309457" y="2335047"/>
                    <a:pt x="2012745" y="3261939"/>
                    <a:pt x="2127669" y="3409342"/>
                  </a:cubicBezTo>
                  <a:cubicBezTo>
                    <a:pt x="2242594" y="3556745"/>
                    <a:pt x="2148905" y="3418087"/>
                    <a:pt x="1842856" y="3012103"/>
                  </a:cubicBezTo>
                  <a:cubicBezTo>
                    <a:pt x="1536807" y="2606119"/>
                    <a:pt x="492492" y="1220778"/>
                    <a:pt x="291374" y="973440"/>
                  </a:cubicBezTo>
                  <a:cubicBezTo>
                    <a:pt x="90256" y="726102"/>
                    <a:pt x="668627" y="1661738"/>
                    <a:pt x="636148" y="1528076"/>
                  </a:cubicBezTo>
                  <a:cubicBezTo>
                    <a:pt x="603669" y="1394414"/>
                    <a:pt x="192689" y="395070"/>
                    <a:pt x="103997" y="1789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 487">
              <a:extLst>
                <a:ext uri="{FF2B5EF4-FFF2-40B4-BE49-F238E27FC236}">
                  <a16:creationId xmlns:a16="http://schemas.microsoft.com/office/drawing/2014/main" id="{A97DF52A-5B47-1DB1-F1AC-9D7CC0052F4F}"/>
                </a:ext>
              </a:extLst>
            </p:cNvPr>
            <p:cNvSpPr/>
            <p:nvPr/>
          </p:nvSpPr>
          <p:spPr>
            <a:xfrm>
              <a:off x="6505326" y="5844658"/>
              <a:ext cx="1379312" cy="3968111"/>
            </a:xfrm>
            <a:custGeom>
              <a:avLst/>
              <a:gdLst>
                <a:gd name="connsiteX0" fmla="*/ 405 w 1379312"/>
                <a:gd name="connsiteY0" fmla="*/ 1506 h 3968111"/>
                <a:gd name="connsiteX1" fmla="*/ 809874 w 1379312"/>
                <a:gd name="connsiteY1" fmla="*/ 2182575 h 3968111"/>
                <a:gd name="connsiteX2" fmla="*/ 779894 w 1379312"/>
                <a:gd name="connsiteY2" fmla="*/ 2085139 h 3968111"/>
                <a:gd name="connsiteX3" fmla="*/ 1357015 w 1379312"/>
                <a:gd name="connsiteY3" fmla="*/ 3891453 h 3968111"/>
                <a:gd name="connsiteX4" fmla="*/ 1184628 w 1379312"/>
                <a:gd name="connsiteY4" fmla="*/ 3344312 h 3968111"/>
                <a:gd name="connsiteX5" fmla="*/ 480090 w 1379312"/>
                <a:gd name="connsiteY5" fmla="*/ 751014 h 3968111"/>
                <a:gd name="connsiteX6" fmla="*/ 697448 w 1379312"/>
                <a:gd name="connsiteY6" fmla="*/ 1822811 h 3968111"/>
                <a:gd name="connsiteX7" fmla="*/ 405 w 1379312"/>
                <a:gd name="connsiteY7" fmla="*/ 1506 h 396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9312" h="3968111">
                  <a:moveTo>
                    <a:pt x="405" y="1506"/>
                  </a:moveTo>
                  <a:cubicBezTo>
                    <a:pt x="19143" y="61467"/>
                    <a:pt x="679959" y="1835303"/>
                    <a:pt x="809874" y="2182575"/>
                  </a:cubicBezTo>
                  <a:cubicBezTo>
                    <a:pt x="939789" y="2529847"/>
                    <a:pt x="779894" y="2085139"/>
                    <a:pt x="779894" y="2085139"/>
                  </a:cubicBezTo>
                  <a:lnTo>
                    <a:pt x="1357015" y="3891453"/>
                  </a:lnTo>
                  <a:cubicBezTo>
                    <a:pt x="1424471" y="4101315"/>
                    <a:pt x="1330782" y="3867719"/>
                    <a:pt x="1184628" y="3344312"/>
                  </a:cubicBezTo>
                  <a:cubicBezTo>
                    <a:pt x="1038474" y="2820906"/>
                    <a:pt x="561287" y="1004597"/>
                    <a:pt x="480090" y="751014"/>
                  </a:cubicBezTo>
                  <a:cubicBezTo>
                    <a:pt x="398893" y="497431"/>
                    <a:pt x="777395" y="1955224"/>
                    <a:pt x="697448" y="1822811"/>
                  </a:cubicBezTo>
                  <a:cubicBezTo>
                    <a:pt x="617501" y="1690398"/>
                    <a:pt x="-18333" y="-58455"/>
                    <a:pt x="405" y="15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 488">
              <a:extLst>
                <a:ext uri="{FF2B5EF4-FFF2-40B4-BE49-F238E27FC236}">
                  <a16:creationId xmlns:a16="http://schemas.microsoft.com/office/drawing/2014/main" id="{A2DEA689-05CE-805D-A4F4-0E12B9DEA7C1}"/>
                </a:ext>
              </a:extLst>
            </p:cNvPr>
            <p:cNvSpPr/>
            <p:nvPr/>
          </p:nvSpPr>
          <p:spPr>
            <a:xfrm>
              <a:off x="6128066" y="6464622"/>
              <a:ext cx="2036165" cy="3987809"/>
            </a:xfrm>
            <a:custGeom>
              <a:avLst/>
              <a:gdLst>
                <a:gd name="connsiteX0" fmla="*/ 2911 w 2036165"/>
                <a:gd name="connsiteY0" fmla="*/ 3634 h 3987809"/>
                <a:gd name="connsiteX1" fmla="*/ 669973 w 2036165"/>
                <a:gd name="connsiteY1" fmla="*/ 1442689 h 3987809"/>
                <a:gd name="connsiteX2" fmla="*/ 654983 w 2036165"/>
                <a:gd name="connsiteY2" fmla="*/ 1300283 h 3987809"/>
                <a:gd name="connsiteX3" fmla="*/ 1232104 w 2036165"/>
                <a:gd name="connsiteY3" fmla="*/ 2102257 h 3987809"/>
                <a:gd name="connsiteX4" fmla="*/ 1217114 w 2036165"/>
                <a:gd name="connsiteY4" fmla="*/ 2057286 h 3987809"/>
                <a:gd name="connsiteX5" fmla="*/ 1464452 w 2036165"/>
                <a:gd name="connsiteY5" fmla="*/ 2941706 h 3987809"/>
                <a:gd name="connsiteX6" fmla="*/ 1404491 w 2036165"/>
                <a:gd name="connsiteY6" fmla="*/ 2709358 h 3987809"/>
                <a:gd name="connsiteX7" fmla="*/ 2026583 w 2036165"/>
                <a:gd name="connsiteY7" fmla="*/ 3968532 h 3987809"/>
                <a:gd name="connsiteX8" fmla="*/ 1741770 w 2036165"/>
                <a:gd name="connsiteY8" fmla="*/ 3361430 h 3987809"/>
                <a:gd name="connsiteX9" fmla="*/ 1202124 w 2036165"/>
                <a:gd name="connsiteY9" fmla="*/ 1899889 h 3987809"/>
                <a:gd name="connsiteX10" fmla="*/ 677468 w 2036165"/>
                <a:gd name="connsiteY10" fmla="*/ 146040 h 3987809"/>
                <a:gd name="connsiteX11" fmla="*/ 1419482 w 2036165"/>
                <a:gd name="connsiteY11" fmla="*/ 2372080 h 3987809"/>
                <a:gd name="connsiteX12" fmla="*/ 722439 w 2036165"/>
                <a:gd name="connsiteY12" fmla="*/ 1585096 h 3987809"/>
                <a:gd name="connsiteX13" fmla="*/ 969777 w 2036165"/>
                <a:gd name="connsiteY13" fmla="*/ 1929870 h 3987809"/>
                <a:gd name="connsiteX14" fmla="*/ 2911 w 2036165"/>
                <a:gd name="connsiteY14" fmla="*/ 3634 h 398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6165" h="3987809">
                  <a:moveTo>
                    <a:pt x="2911" y="3634"/>
                  </a:moveTo>
                  <a:cubicBezTo>
                    <a:pt x="-47056" y="-77563"/>
                    <a:pt x="561294" y="1226581"/>
                    <a:pt x="669973" y="1442689"/>
                  </a:cubicBezTo>
                  <a:cubicBezTo>
                    <a:pt x="778652" y="1658797"/>
                    <a:pt x="561295" y="1190355"/>
                    <a:pt x="654983" y="1300283"/>
                  </a:cubicBezTo>
                  <a:cubicBezTo>
                    <a:pt x="748672" y="1410211"/>
                    <a:pt x="1138416" y="1976090"/>
                    <a:pt x="1232104" y="2102257"/>
                  </a:cubicBezTo>
                  <a:cubicBezTo>
                    <a:pt x="1325793" y="2228424"/>
                    <a:pt x="1178389" y="1917378"/>
                    <a:pt x="1217114" y="2057286"/>
                  </a:cubicBezTo>
                  <a:cubicBezTo>
                    <a:pt x="1255839" y="2197194"/>
                    <a:pt x="1433223" y="2833027"/>
                    <a:pt x="1464452" y="2941706"/>
                  </a:cubicBezTo>
                  <a:cubicBezTo>
                    <a:pt x="1495681" y="3050385"/>
                    <a:pt x="1310803" y="2538220"/>
                    <a:pt x="1404491" y="2709358"/>
                  </a:cubicBezTo>
                  <a:cubicBezTo>
                    <a:pt x="1498180" y="2880496"/>
                    <a:pt x="1970370" y="3859853"/>
                    <a:pt x="2026583" y="3968532"/>
                  </a:cubicBezTo>
                  <a:cubicBezTo>
                    <a:pt x="2082796" y="4077211"/>
                    <a:pt x="1879180" y="3706204"/>
                    <a:pt x="1741770" y="3361430"/>
                  </a:cubicBezTo>
                  <a:cubicBezTo>
                    <a:pt x="1604360" y="3016656"/>
                    <a:pt x="1379508" y="2435787"/>
                    <a:pt x="1202124" y="1899889"/>
                  </a:cubicBezTo>
                  <a:cubicBezTo>
                    <a:pt x="1024740" y="1363991"/>
                    <a:pt x="641242" y="67342"/>
                    <a:pt x="677468" y="146040"/>
                  </a:cubicBezTo>
                  <a:cubicBezTo>
                    <a:pt x="713694" y="224738"/>
                    <a:pt x="1411987" y="2132237"/>
                    <a:pt x="1419482" y="2372080"/>
                  </a:cubicBezTo>
                  <a:cubicBezTo>
                    <a:pt x="1426977" y="2611923"/>
                    <a:pt x="797390" y="1658798"/>
                    <a:pt x="722439" y="1585096"/>
                  </a:cubicBezTo>
                  <a:cubicBezTo>
                    <a:pt x="647488" y="1511394"/>
                    <a:pt x="1087200" y="2188450"/>
                    <a:pt x="969777" y="1929870"/>
                  </a:cubicBezTo>
                  <a:cubicBezTo>
                    <a:pt x="852354" y="1671290"/>
                    <a:pt x="52878" y="84831"/>
                    <a:pt x="2911" y="3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 489">
              <a:extLst>
                <a:ext uri="{FF2B5EF4-FFF2-40B4-BE49-F238E27FC236}">
                  <a16:creationId xmlns:a16="http://schemas.microsoft.com/office/drawing/2014/main" id="{54AE82AB-36EA-E6DD-88EB-FACE1AE8D863}"/>
                </a:ext>
              </a:extLst>
            </p:cNvPr>
            <p:cNvSpPr/>
            <p:nvPr/>
          </p:nvSpPr>
          <p:spPr>
            <a:xfrm>
              <a:off x="7088983" y="8108609"/>
              <a:ext cx="806879" cy="2052420"/>
            </a:xfrm>
            <a:custGeom>
              <a:avLst/>
              <a:gdLst>
                <a:gd name="connsiteX0" fmla="*/ 1365 w 806879"/>
                <a:gd name="connsiteY0" fmla="*/ 1070 h 2052420"/>
                <a:gd name="connsiteX1" fmla="*/ 458565 w 806879"/>
                <a:gd name="connsiteY1" fmla="*/ 1320204 h 2052420"/>
                <a:gd name="connsiteX2" fmla="*/ 803338 w 806879"/>
                <a:gd name="connsiteY2" fmla="*/ 2032237 h 2052420"/>
                <a:gd name="connsiteX3" fmla="*/ 600971 w 806879"/>
                <a:gd name="connsiteY3" fmla="*/ 1747424 h 2052420"/>
                <a:gd name="connsiteX4" fmla="*/ 38840 w 806879"/>
                <a:gd name="connsiteY4" fmla="*/ 630657 h 2052420"/>
                <a:gd name="connsiteX5" fmla="*/ 308663 w 806879"/>
                <a:gd name="connsiteY5" fmla="*/ 1087857 h 2052420"/>
                <a:gd name="connsiteX6" fmla="*/ 1365 w 806879"/>
                <a:gd name="connsiteY6" fmla="*/ 1070 h 205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879" h="2052420">
                  <a:moveTo>
                    <a:pt x="1365" y="1070"/>
                  </a:moveTo>
                  <a:cubicBezTo>
                    <a:pt x="26349" y="39795"/>
                    <a:pt x="324903" y="981676"/>
                    <a:pt x="458565" y="1320204"/>
                  </a:cubicBezTo>
                  <a:cubicBezTo>
                    <a:pt x="592227" y="1658732"/>
                    <a:pt x="779604" y="1961034"/>
                    <a:pt x="803338" y="2032237"/>
                  </a:cubicBezTo>
                  <a:cubicBezTo>
                    <a:pt x="827072" y="2103440"/>
                    <a:pt x="728387" y="1981021"/>
                    <a:pt x="600971" y="1747424"/>
                  </a:cubicBezTo>
                  <a:cubicBezTo>
                    <a:pt x="473555" y="1513827"/>
                    <a:pt x="87558" y="740585"/>
                    <a:pt x="38840" y="630657"/>
                  </a:cubicBezTo>
                  <a:cubicBezTo>
                    <a:pt x="-9878" y="520729"/>
                    <a:pt x="314909" y="1189041"/>
                    <a:pt x="308663" y="1087857"/>
                  </a:cubicBezTo>
                  <a:cubicBezTo>
                    <a:pt x="302417" y="986673"/>
                    <a:pt x="-23619" y="-37655"/>
                    <a:pt x="1365" y="10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 490">
              <a:extLst>
                <a:ext uri="{FF2B5EF4-FFF2-40B4-BE49-F238E27FC236}">
                  <a16:creationId xmlns:a16="http://schemas.microsoft.com/office/drawing/2014/main" id="{DADB8FD0-C51B-6A22-0D6A-62C6381A7C0B}"/>
                </a:ext>
              </a:extLst>
            </p:cNvPr>
            <p:cNvSpPr/>
            <p:nvPr/>
          </p:nvSpPr>
          <p:spPr>
            <a:xfrm>
              <a:off x="2259999" y="8318178"/>
              <a:ext cx="434038" cy="121778"/>
            </a:xfrm>
            <a:custGeom>
              <a:avLst/>
              <a:gdLst>
                <a:gd name="connsiteX0" fmla="*/ 422876 w 434038"/>
                <a:gd name="connsiteY0" fmla="*/ 22547 h 121778"/>
                <a:gd name="connsiteX1" fmla="*/ 359376 w 434038"/>
                <a:gd name="connsiteY1" fmla="*/ 108272 h 121778"/>
                <a:gd name="connsiteX2" fmla="*/ 168876 w 434038"/>
                <a:gd name="connsiteY2" fmla="*/ 98747 h 121778"/>
                <a:gd name="connsiteX3" fmla="*/ 601 w 434038"/>
                <a:gd name="connsiteY3" fmla="*/ 79697 h 121778"/>
                <a:gd name="connsiteX4" fmla="*/ 229201 w 434038"/>
                <a:gd name="connsiteY4" fmla="*/ 101922 h 121778"/>
                <a:gd name="connsiteX5" fmla="*/ 311751 w 434038"/>
                <a:gd name="connsiteY5" fmla="*/ 86047 h 121778"/>
                <a:gd name="connsiteX6" fmla="*/ 368901 w 434038"/>
                <a:gd name="connsiteY6" fmla="*/ 322 h 121778"/>
                <a:gd name="connsiteX7" fmla="*/ 146651 w 434038"/>
                <a:gd name="connsiteY7" fmla="*/ 120972 h 121778"/>
                <a:gd name="connsiteX8" fmla="*/ 422876 w 434038"/>
                <a:gd name="connsiteY8" fmla="*/ 22547 h 12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038" h="121778">
                  <a:moveTo>
                    <a:pt x="422876" y="22547"/>
                  </a:moveTo>
                  <a:cubicBezTo>
                    <a:pt x="458330" y="20430"/>
                    <a:pt x="401709" y="95572"/>
                    <a:pt x="359376" y="108272"/>
                  </a:cubicBezTo>
                  <a:cubicBezTo>
                    <a:pt x="317043" y="120972"/>
                    <a:pt x="228672" y="103510"/>
                    <a:pt x="168876" y="98747"/>
                  </a:cubicBezTo>
                  <a:cubicBezTo>
                    <a:pt x="109080" y="93984"/>
                    <a:pt x="-9453" y="79168"/>
                    <a:pt x="601" y="79697"/>
                  </a:cubicBezTo>
                  <a:cubicBezTo>
                    <a:pt x="10655" y="80226"/>
                    <a:pt x="177343" y="100864"/>
                    <a:pt x="229201" y="101922"/>
                  </a:cubicBezTo>
                  <a:cubicBezTo>
                    <a:pt x="281059" y="102980"/>
                    <a:pt x="288468" y="102980"/>
                    <a:pt x="311751" y="86047"/>
                  </a:cubicBezTo>
                  <a:cubicBezTo>
                    <a:pt x="335034" y="69114"/>
                    <a:pt x="396418" y="-5499"/>
                    <a:pt x="368901" y="322"/>
                  </a:cubicBezTo>
                  <a:cubicBezTo>
                    <a:pt x="341384" y="6143"/>
                    <a:pt x="138184" y="109860"/>
                    <a:pt x="146651" y="120972"/>
                  </a:cubicBezTo>
                  <a:cubicBezTo>
                    <a:pt x="155118" y="132084"/>
                    <a:pt x="387422" y="24664"/>
                    <a:pt x="422876" y="225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 491">
              <a:extLst>
                <a:ext uri="{FF2B5EF4-FFF2-40B4-BE49-F238E27FC236}">
                  <a16:creationId xmlns:a16="http://schemas.microsoft.com/office/drawing/2014/main" id="{321E4A46-0047-E629-B941-916304A73C4A}"/>
                </a:ext>
              </a:extLst>
            </p:cNvPr>
            <p:cNvSpPr/>
            <p:nvPr/>
          </p:nvSpPr>
          <p:spPr>
            <a:xfrm>
              <a:off x="2630283" y="8628583"/>
              <a:ext cx="328718" cy="509337"/>
            </a:xfrm>
            <a:custGeom>
              <a:avLst/>
              <a:gdLst>
                <a:gd name="connsiteX0" fmla="*/ 325642 w 328718"/>
                <a:gd name="connsiteY0" fmla="*/ 153467 h 509337"/>
                <a:gd name="connsiteX1" fmla="*/ 227217 w 328718"/>
                <a:gd name="connsiteY1" fmla="*/ 251892 h 509337"/>
                <a:gd name="connsiteX2" fmla="*/ 81167 w 328718"/>
                <a:gd name="connsiteY2" fmla="*/ 401117 h 509337"/>
                <a:gd name="connsiteX3" fmla="*/ 151017 w 328718"/>
                <a:gd name="connsiteY3" fmla="*/ 251892 h 509337"/>
                <a:gd name="connsiteX4" fmla="*/ 236742 w 328718"/>
                <a:gd name="connsiteY4" fmla="*/ 1067 h 509337"/>
                <a:gd name="connsiteX5" fmla="*/ 68467 w 328718"/>
                <a:gd name="connsiteY5" fmla="*/ 356667 h 509337"/>
                <a:gd name="connsiteX6" fmla="*/ 1792 w 328718"/>
                <a:gd name="connsiteY6" fmla="*/ 509067 h 509337"/>
                <a:gd name="connsiteX7" fmla="*/ 131967 w 328718"/>
                <a:gd name="connsiteY7" fmla="*/ 324917 h 509337"/>
                <a:gd name="connsiteX8" fmla="*/ 258967 w 328718"/>
                <a:gd name="connsiteY8" fmla="*/ 185217 h 509337"/>
                <a:gd name="connsiteX9" fmla="*/ 84342 w 328718"/>
                <a:gd name="connsiteY9" fmla="*/ 324917 h 509337"/>
                <a:gd name="connsiteX10" fmla="*/ 325642 w 328718"/>
                <a:gd name="connsiteY10" fmla="*/ 153467 h 50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718" h="509337">
                  <a:moveTo>
                    <a:pt x="325642" y="153467"/>
                  </a:moveTo>
                  <a:cubicBezTo>
                    <a:pt x="349455" y="141296"/>
                    <a:pt x="227217" y="251892"/>
                    <a:pt x="227217" y="251892"/>
                  </a:cubicBezTo>
                  <a:cubicBezTo>
                    <a:pt x="186471" y="293167"/>
                    <a:pt x="93867" y="401117"/>
                    <a:pt x="81167" y="401117"/>
                  </a:cubicBezTo>
                  <a:cubicBezTo>
                    <a:pt x="68467" y="401117"/>
                    <a:pt x="125088" y="318567"/>
                    <a:pt x="151017" y="251892"/>
                  </a:cubicBezTo>
                  <a:cubicBezTo>
                    <a:pt x="176946" y="185217"/>
                    <a:pt x="250500" y="-16395"/>
                    <a:pt x="236742" y="1067"/>
                  </a:cubicBezTo>
                  <a:cubicBezTo>
                    <a:pt x="222984" y="18529"/>
                    <a:pt x="107625" y="272000"/>
                    <a:pt x="68467" y="356667"/>
                  </a:cubicBezTo>
                  <a:cubicBezTo>
                    <a:pt x="29309" y="441334"/>
                    <a:pt x="-8791" y="514359"/>
                    <a:pt x="1792" y="509067"/>
                  </a:cubicBezTo>
                  <a:cubicBezTo>
                    <a:pt x="12375" y="503775"/>
                    <a:pt x="89105" y="378892"/>
                    <a:pt x="131967" y="324917"/>
                  </a:cubicBezTo>
                  <a:cubicBezTo>
                    <a:pt x="174829" y="270942"/>
                    <a:pt x="266904" y="185217"/>
                    <a:pt x="258967" y="185217"/>
                  </a:cubicBezTo>
                  <a:cubicBezTo>
                    <a:pt x="251030" y="185217"/>
                    <a:pt x="76934" y="329680"/>
                    <a:pt x="84342" y="324917"/>
                  </a:cubicBezTo>
                  <a:cubicBezTo>
                    <a:pt x="91750" y="320155"/>
                    <a:pt x="301829" y="165638"/>
                    <a:pt x="325642" y="153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 492">
              <a:extLst>
                <a:ext uri="{FF2B5EF4-FFF2-40B4-BE49-F238E27FC236}">
                  <a16:creationId xmlns:a16="http://schemas.microsoft.com/office/drawing/2014/main" id="{04D9F63E-9BB6-2956-2363-8F233645B916}"/>
                </a:ext>
              </a:extLst>
            </p:cNvPr>
            <p:cNvSpPr/>
            <p:nvPr/>
          </p:nvSpPr>
          <p:spPr>
            <a:xfrm>
              <a:off x="2403470" y="8753475"/>
              <a:ext cx="298455" cy="635707"/>
            </a:xfrm>
            <a:custGeom>
              <a:avLst/>
              <a:gdLst>
                <a:gd name="connsiteX0" fmla="*/ 5 w 298455"/>
                <a:gd name="connsiteY0" fmla="*/ 0 h 635707"/>
                <a:gd name="connsiteX1" fmla="*/ 168280 w 298455"/>
                <a:gd name="connsiteY1" fmla="*/ 327025 h 635707"/>
                <a:gd name="connsiteX2" fmla="*/ 196855 w 298455"/>
                <a:gd name="connsiteY2" fmla="*/ 346075 h 635707"/>
                <a:gd name="connsiteX3" fmla="*/ 193680 w 298455"/>
                <a:gd name="connsiteY3" fmla="*/ 323850 h 635707"/>
                <a:gd name="connsiteX4" fmla="*/ 228605 w 298455"/>
                <a:gd name="connsiteY4" fmla="*/ 400050 h 635707"/>
                <a:gd name="connsiteX5" fmla="*/ 250830 w 298455"/>
                <a:gd name="connsiteY5" fmla="*/ 339725 h 635707"/>
                <a:gd name="connsiteX6" fmla="*/ 273055 w 298455"/>
                <a:gd name="connsiteY6" fmla="*/ 444500 h 635707"/>
                <a:gd name="connsiteX7" fmla="*/ 269880 w 298455"/>
                <a:gd name="connsiteY7" fmla="*/ 635000 h 635707"/>
                <a:gd name="connsiteX8" fmla="*/ 292105 w 298455"/>
                <a:gd name="connsiteY8" fmla="*/ 501650 h 635707"/>
                <a:gd name="connsiteX9" fmla="*/ 298455 w 298455"/>
                <a:gd name="connsiteY9" fmla="*/ 311150 h 635707"/>
                <a:gd name="connsiteX10" fmla="*/ 292105 w 298455"/>
                <a:gd name="connsiteY10" fmla="*/ 200025 h 635707"/>
                <a:gd name="connsiteX11" fmla="*/ 288930 w 298455"/>
                <a:gd name="connsiteY11" fmla="*/ 412750 h 635707"/>
                <a:gd name="connsiteX12" fmla="*/ 203205 w 298455"/>
                <a:gd name="connsiteY12" fmla="*/ 304800 h 635707"/>
                <a:gd name="connsiteX13" fmla="*/ 136530 w 298455"/>
                <a:gd name="connsiteY13" fmla="*/ 187325 h 635707"/>
                <a:gd name="connsiteX14" fmla="*/ 161930 w 298455"/>
                <a:gd name="connsiteY14" fmla="*/ 327025 h 635707"/>
                <a:gd name="connsiteX15" fmla="*/ 5 w 298455"/>
                <a:gd name="connsiteY15" fmla="*/ 0 h 63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8455" h="635707">
                  <a:moveTo>
                    <a:pt x="5" y="0"/>
                  </a:moveTo>
                  <a:cubicBezTo>
                    <a:pt x="1063" y="0"/>
                    <a:pt x="135472" y="269346"/>
                    <a:pt x="168280" y="327025"/>
                  </a:cubicBezTo>
                  <a:cubicBezTo>
                    <a:pt x="201088" y="384704"/>
                    <a:pt x="192622" y="346604"/>
                    <a:pt x="196855" y="346075"/>
                  </a:cubicBezTo>
                  <a:cubicBezTo>
                    <a:pt x="201088" y="345546"/>
                    <a:pt x="188388" y="314854"/>
                    <a:pt x="193680" y="323850"/>
                  </a:cubicBezTo>
                  <a:cubicBezTo>
                    <a:pt x="198972" y="332846"/>
                    <a:pt x="219080" y="397404"/>
                    <a:pt x="228605" y="400050"/>
                  </a:cubicBezTo>
                  <a:cubicBezTo>
                    <a:pt x="238130" y="402696"/>
                    <a:pt x="243422" y="332317"/>
                    <a:pt x="250830" y="339725"/>
                  </a:cubicBezTo>
                  <a:cubicBezTo>
                    <a:pt x="258238" y="347133"/>
                    <a:pt x="269880" y="395288"/>
                    <a:pt x="273055" y="444500"/>
                  </a:cubicBezTo>
                  <a:cubicBezTo>
                    <a:pt x="276230" y="493712"/>
                    <a:pt x="266705" y="625475"/>
                    <a:pt x="269880" y="635000"/>
                  </a:cubicBezTo>
                  <a:cubicBezTo>
                    <a:pt x="273055" y="644525"/>
                    <a:pt x="287342" y="555625"/>
                    <a:pt x="292105" y="501650"/>
                  </a:cubicBezTo>
                  <a:cubicBezTo>
                    <a:pt x="296868" y="447675"/>
                    <a:pt x="298455" y="361421"/>
                    <a:pt x="298455" y="311150"/>
                  </a:cubicBezTo>
                  <a:cubicBezTo>
                    <a:pt x="298455" y="260879"/>
                    <a:pt x="293693" y="183092"/>
                    <a:pt x="292105" y="200025"/>
                  </a:cubicBezTo>
                  <a:cubicBezTo>
                    <a:pt x="290518" y="216958"/>
                    <a:pt x="303747" y="395288"/>
                    <a:pt x="288930" y="412750"/>
                  </a:cubicBezTo>
                  <a:cubicBezTo>
                    <a:pt x="274113" y="430212"/>
                    <a:pt x="228605" y="342371"/>
                    <a:pt x="203205" y="304800"/>
                  </a:cubicBezTo>
                  <a:cubicBezTo>
                    <a:pt x="177805" y="267229"/>
                    <a:pt x="143409" y="183621"/>
                    <a:pt x="136530" y="187325"/>
                  </a:cubicBezTo>
                  <a:cubicBezTo>
                    <a:pt x="129651" y="191029"/>
                    <a:pt x="185213" y="359304"/>
                    <a:pt x="161930" y="327025"/>
                  </a:cubicBezTo>
                  <a:cubicBezTo>
                    <a:pt x="138647" y="294746"/>
                    <a:pt x="-1053" y="0"/>
                    <a:pt x="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 493">
              <a:extLst>
                <a:ext uri="{FF2B5EF4-FFF2-40B4-BE49-F238E27FC236}">
                  <a16:creationId xmlns:a16="http://schemas.microsoft.com/office/drawing/2014/main" id="{C989DDF0-21C4-950F-9B75-A74078F95777}"/>
                </a:ext>
              </a:extLst>
            </p:cNvPr>
            <p:cNvSpPr/>
            <p:nvPr/>
          </p:nvSpPr>
          <p:spPr>
            <a:xfrm>
              <a:off x="2384418" y="8759495"/>
              <a:ext cx="274117" cy="702473"/>
            </a:xfrm>
            <a:custGeom>
              <a:avLst/>
              <a:gdLst>
                <a:gd name="connsiteX0" fmla="*/ 7 w 274117"/>
                <a:gd name="connsiteY0" fmla="*/ 330 h 702473"/>
                <a:gd name="connsiteX1" fmla="*/ 130182 w 274117"/>
                <a:gd name="connsiteY1" fmla="*/ 378155 h 702473"/>
                <a:gd name="connsiteX2" fmla="*/ 133357 w 274117"/>
                <a:gd name="connsiteY2" fmla="*/ 298780 h 702473"/>
                <a:gd name="connsiteX3" fmla="*/ 225432 w 274117"/>
                <a:gd name="connsiteY3" fmla="*/ 454355 h 702473"/>
                <a:gd name="connsiteX4" fmla="*/ 222257 w 274117"/>
                <a:gd name="connsiteY4" fmla="*/ 387680 h 702473"/>
                <a:gd name="connsiteX5" fmla="*/ 269882 w 274117"/>
                <a:gd name="connsiteY5" fmla="*/ 505155 h 702473"/>
                <a:gd name="connsiteX6" fmla="*/ 238132 w 274117"/>
                <a:gd name="connsiteY6" fmla="*/ 702005 h 702473"/>
                <a:gd name="connsiteX7" fmla="*/ 273057 w 274117"/>
                <a:gd name="connsiteY7" fmla="*/ 444830 h 702473"/>
                <a:gd name="connsiteX8" fmla="*/ 263532 w 274117"/>
                <a:gd name="connsiteY8" fmla="*/ 324180 h 702473"/>
                <a:gd name="connsiteX9" fmla="*/ 247657 w 274117"/>
                <a:gd name="connsiteY9" fmla="*/ 422605 h 702473"/>
                <a:gd name="connsiteX10" fmla="*/ 130182 w 274117"/>
                <a:gd name="connsiteY10" fmla="*/ 247980 h 702473"/>
                <a:gd name="connsiteX11" fmla="*/ 69857 w 274117"/>
                <a:gd name="connsiteY11" fmla="*/ 146380 h 702473"/>
                <a:gd name="connsiteX12" fmla="*/ 123832 w 274117"/>
                <a:gd name="connsiteY12" fmla="*/ 308305 h 702473"/>
                <a:gd name="connsiteX13" fmla="*/ 7 w 274117"/>
                <a:gd name="connsiteY13" fmla="*/ 330 h 70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117" h="702473">
                  <a:moveTo>
                    <a:pt x="7" y="330"/>
                  </a:moveTo>
                  <a:cubicBezTo>
                    <a:pt x="1065" y="11972"/>
                    <a:pt x="107957" y="328413"/>
                    <a:pt x="130182" y="378155"/>
                  </a:cubicBezTo>
                  <a:cubicBezTo>
                    <a:pt x="152407" y="427897"/>
                    <a:pt x="117482" y="286080"/>
                    <a:pt x="133357" y="298780"/>
                  </a:cubicBezTo>
                  <a:cubicBezTo>
                    <a:pt x="149232" y="311480"/>
                    <a:pt x="210615" y="439538"/>
                    <a:pt x="225432" y="454355"/>
                  </a:cubicBezTo>
                  <a:cubicBezTo>
                    <a:pt x="240249" y="469172"/>
                    <a:pt x="214849" y="379213"/>
                    <a:pt x="222257" y="387680"/>
                  </a:cubicBezTo>
                  <a:cubicBezTo>
                    <a:pt x="229665" y="396147"/>
                    <a:pt x="267236" y="452768"/>
                    <a:pt x="269882" y="505155"/>
                  </a:cubicBezTo>
                  <a:cubicBezTo>
                    <a:pt x="272528" y="557543"/>
                    <a:pt x="237603" y="712059"/>
                    <a:pt x="238132" y="702005"/>
                  </a:cubicBezTo>
                  <a:cubicBezTo>
                    <a:pt x="238661" y="691951"/>
                    <a:pt x="268824" y="507801"/>
                    <a:pt x="273057" y="444830"/>
                  </a:cubicBezTo>
                  <a:cubicBezTo>
                    <a:pt x="277290" y="381859"/>
                    <a:pt x="267765" y="327884"/>
                    <a:pt x="263532" y="324180"/>
                  </a:cubicBezTo>
                  <a:cubicBezTo>
                    <a:pt x="259299" y="320476"/>
                    <a:pt x="269882" y="435305"/>
                    <a:pt x="247657" y="422605"/>
                  </a:cubicBezTo>
                  <a:cubicBezTo>
                    <a:pt x="225432" y="409905"/>
                    <a:pt x="159815" y="294017"/>
                    <a:pt x="130182" y="247980"/>
                  </a:cubicBezTo>
                  <a:cubicBezTo>
                    <a:pt x="100549" y="201943"/>
                    <a:pt x="70915" y="136326"/>
                    <a:pt x="69857" y="146380"/>
                  </a:cubicBezTo>
                  <a:cubicBezTo>
                    <a:pt x="68799" y="156434"/>
                    <a:pt x="131769" y="328413"/>
                    <a:pt x="123832" y="308305"/>
                  </a:cubicBezTo>
                  <a:cubicBezTo>
                    <a:pt x="115895" y="288197"/>
                    <a:pt x="-1051" y="-11312"/>
                    <a:pt x="7" y="3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 494">
              <a:extLst>
                <a:ext uri="{FF2B5EF4-FFF2-40B4-BE49-F238E27FC236}">
                  <a16:creationId xmlns:a16="http://schemas.microsoft.com/office/drawing/2014/main" id="{A4E9BB70-35B8-CC17-A29E-CECA1D302856}"/>
                </a:ext>
              </a:extLst>
            </p:cNvPr>
            <p:cNvSpPr/>
            <p:nvPr/>
          </p:nvSpPr>
          <p:spPr>
            <a:xfrm>
              <a:off x="1882007" y="8475030"/>
              <a:ext cx="121701" cy="840529"/>
            </a:xfrm>
            <a:custGeom>
              <a:avLst/>
              <a:gdLst>
                <a:gd name="connsiteX0" fmla="*/ 73793 w 121701"/>
                <a:gd name="connsiteY0" fmla="*/ 2220 h 840529"/>
                <a:gd name="connsiteX1" fmla="*/ 7118 w 121701"/>
                <a:gd name="connsiteY1" fmla="*/ 297495 h 840529"/>
                <a:gd name="connsiteX2" fmla="*/ 22993 w 121701"/>
                <a:gd name="connsiteY2" fmla="*/ 259395 h 840529"/>
                <a:gd name="connsiteX3" fmla="*/ 35693 w 121701"/>
                <a:gd name="connsiteY3" fmla="*/ 408620 h 840529"/>
                <a:gd name="connsiteX4" fmla="*/ 19818 w 121701"/>
                <a:gd name="connsiteY4" fmla="*/ 322895 h 840529"/>
                <a:gd name="connsiteX5" fmla="*/ 61093 w 121701"/>
                <a:gd name="connsiteY5" fmla="*/ 564195 h 840529"/>
                <a:gd name="connsiteX6" fmla="*/ 32518 w 121701"/>
                <a:gd name="connsiteY6" fmla="*/ 430845 h 840529"/>
                <a:gd name="connsiteX7" fmla="*/ 102368 w 121701"/>
                <a:gd name="connsiteY7" fmla="*/ 649920 h 840529"/>
                <a:gd name="connsiteX8" fmla="*/ 121418 w 121701"/>
                <a:gd name="connsiteY8" fmla="*/ 840420 h 840529"/>
                <a:gd name="connsiteX9" fmla="*/ 105543 w 121701"/>
                <a:gd name="connsiteY9" fmla="*/ 672145 h 840529"/>
                <a:gd name="connsiteX10" fmla="*/ 13468 w 121701"/>
                <a:gd name="connsiteY10" fmla="*/ 354645 h 840529"/>
                <a:gd name="connsiteX11" fmla="*/ 26168 w 121701"/>
                <a:gd name="connsiteY11" fmla="*/ 87945 h 840529"/>
                <a:gd name="connsiteX12" fmla="*/ 768 w 121701"/>
                <a:gd name="connsiteY12" fmla="*/ 157795 h 840529"/>
                <a:gd name="connsiteX13" fmla="*/ 73793 w 121701"/>
                <a:gd name="connsiteY13" fmla="*/ 2220 h 84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701" h="840529">
                  <a:moveTo>
                    <a:pt x="73793" y="2220"/>
                  </a:moveTo>
                  <a:cubicBezTo>
                    <a:pt x="74851" y="25503"/>
                    <a:pt x="15585" y="254633"/>
                    <a:pt x="7118" y="297495"/>
                  </a:cubicBezTo>
                  <a:cubicBezTo>
                    <a:pt x="-1349" y="340357"/>
                    <a:pt x="18230" y="240874"/>
                    <a:pt x="22993" y="259395"/>
                  </a:cubicBezTo>
                  <a:cubicBezTo>
                    <a:pt x="27756" y="277916"/>
                    <a:pt x="36222" y="398037"/>
                    <a:pt x="35693" y="408620"/>
                  </a:cubicBezTo>
                  <a:cubicBezTo>
                    <a:pt x="35164" y="419203"/>
                    <a:pt x="15585" y="296966"/>
                    <a:pt x="19818" y="322895"/>
                  </a:cubicBezTo>
                  <a:cubicBezTo>
                    <a:pt x="24051" y="348824"/>
                    <a:pt x="58976" y="546203"/>
                    <a:pt x="61093" y="564195"/>
                  </a:cubicBezTo>
                  <a:cubicBezTo>
                    <a:pt x="63210" y="582187"/>
                    <a:pt x="25639" y="416558"/>
                    <a:pt x="32518" y="430845"/>
                  </a:cubicBezTo>
                  <a:cubicBezTo>
                    <a:pt x="39397" y="445133"/>
                    <a:pt x="87551" y="581658"/>
                    <a:pt x="102368" y="649920"/>
                  </a:cubicBezTo>
                  <a:cubicBezTo>
                    <a:pt x="117185" y="718183"/>
                    <a:pt x="120889" y="836716"/>
                    <a:pt x="121418" y="840420"/>
                  </a:cubicBezTo>
                  <a:cubicBezTo>
                    <a:pt x="121947" y="844124"/>
                    <a:pt x="123535" y="753107"/>
                    <a:pt x="105543" y="672145"/>
                  </a:cubicBezTo>
                  <a:cubicBezTo>
                    <a:pt x="87551" y="591183"/>
                    <a:pt x="26697" y="452012"/>
                    <a:pt x="13468" y="354645"/>
                  </a:cubicBezTo>
                  <a:cubicBezTo>
                    <a:pt x="239" y="257278"/>
                    <a:pt x="28285" y="120753"/>
                    <a:pt x="26168" y="87945"/>
                  </a:cubicBezTo>
                  <a:cubicBezTo>
                    <a:pt x="24051" y="55137"/>
                    <a:pt x="-5053" y="169437"/>
                    <a:pt x="768" y="157795"/>
                  </a:cubicBezTo>
                  <a:cubicBezTo>
                    <a:pt x="6589" y="146153"/>
                    <a:pt x="72735" y="-21063"/>
                    <a:pt x="73793" y="2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 495">
              <a:extLst>
                <a:ext uri="{FF2B5EF4-FFF2-40B4-BE49-F238E27FC236}">
                  <a16:creationId xmlns:a16="http://schemas.microsoft.com/office/drawing/2014/main" id="{3A66F17A-5107-AD0E-D6A7-E8276E6B367F}"/>
                </a:ext>
              </a:extLst>
            </p:cNvPr>
            <p:cNvSpPr/>
            <p:nvPr/>
          </p:nvSpPr>
          <p:spPr>
            <a:xfrm>
              <a:off x="2080921" y="8381905"/>
              <a:ext cx="532791" cy="138342"/>
            </a:xfrm>
            <a:custGeom>
              <a:avLst/>
              <a:gdLst>
                <a:gd name="connsiteX0" fmla="*/ 5054 w 532791"/>
                <a:gd name="connsiteY0" fmla="*/ 19145 h 138342"/>
                <a:gd name="connsiteX1" fmla="*/ 249529 w 532791"/>
                <a:gd name="connsiteY1" fmla="*/ 28670 h 138342"/>
                <a:gd name="connsiteX2" fmla="*/ 532104 w 532791"/>
                <a:gd name="connsiteY2" fmla="*/ 50895 h 138342"/>
                <a:gd name="connsiteX3" fmla="*/ 325729 w 532791"/>
                <a:gd name="connsiteY3" fmla="*/ 41370 h 138342"/>
                <a:gd name="connsiteX4" fmla="*/ 217779 w 532791"/>
                <a:gd name="connsiteY4" fmla="*/ 41370 h 138342"/>
                <a:gd name="connsiteX5" fmla="*/ 303504 w 532791"/>
                <a:gd name="connsiteY5" fmla="*/ 108045 h 138342"/>
                <a:gd name="connsiteX6" fmla="*/ 201904 w 532791"/>
                <a:gd name="connsiteY6" fmla="*/ 95 h 138342"/>
                <a:gd name="connsiteX7" fmla="*/ 132054 w 532791"/>
                <a:gd name="connsiteY7" fmla="*/ 130270 h 138342"/>
                <a:gd name="connsiteX8" fmla="*/ 135229 w 532791"/>
                <a:gd name="connsiteY8" fmla="*/ 114395 h 138342"/>
                <a:gd name="connsiteX9" fmla="*/ 138404 w 532791"/>
                <a:gd name="connsiteY9" fmla="*/ 31845 h 138342"/>
                <a:gd name="connsiteX10" fmla="*/ 100304 w 532791"/>
                <a:gd name="connsiteY10" fmla="*/ 57245 h 138342"/>
                <a:gd name="connsiteX11" fmla="*/ 87604 w 532791"/>
                <a:gd name="connsiteY11" fmla="*/ 6445 h 138342"/>
                <a:gd name="connsiteX12" fmla="*/ 5054 w 532791"/>
                <a:gd name="connsiteY12" fmla="*/ 19145 h 13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791" h="138342">
                  <a:moveTo>
                    <a:pt x="5054" y="19145"/>
                  </a:moveTo>
                  <a:cubicBezTo>
                    <a:pt x="32041" y="22849"/>
                    <a:pt x="161687" y="23378"/>
                    <a:pt x="249529" y="28670"/>
                  </a:cubicBezTo>
                  <a:cubicBezTo>
                    <a:pt x="337371" y="33962"/>
                    <a:pt x="519404" y="48778"/>
                    <a:pt x="532104" y="50895"/>
                  </a:cubicBezTo>
                  <a:cubicBezTo>
                    <a:pt x="544804" y="53012"/>
                    <a:pt x="378116" y="42957"/>
                    <a:pt x="325729" y="41370"/>
                  </a:cubicBezTo>
                  <a:cubicBezTo>
                    <a:pt x="273342" y="39783"/>
                    <a:pt x="221483" y="30258"/>
                    <a:pt x="217779" y="41370"/>
                  </a:cubicBezTo>
                  <a:cubicBezTo>
                    <a:pt x="214075" y="52482"/>
                    <a:pt x="306150" y="114924"/>
                    <a:pt x="303504" y="108045"/>
                  </a:cubicBezTo>
                  <a:cubicBezTo>
                    <a:pt x="300858" y="101166"/>
                    <a:pt x="230479" y="-3609"/>
                    <a:pt x="201904" y="95"/>
                  </a:cubicBezTo>
                  <a:cubicBezTo>
                    <a:pt x="173329" y="3799"/>
                    <a:pt x="143166" y="111220"/>
                    <a:pt x="132054" y="130270"/>
                  </a:cubicBezTo>
                  <a:cubicBezTo>
                    <a:pt x="120942" y="149320"/>
                    <a:pt x="134171" y="130799"/>
                    <a:pt x="135229" y="114395"/>
                  </a:cubicBezTo>
                  <a:cubicBezTo>
                    <a:pt x="136287" y="97991"/>
                    <a:pt x="144225" y="41370"/>
                    <a:pt x="138404" y="31845"/>
                  </a:cubicBezTo>
                  <a:cubicBezTo>
                    <a:pt x="132583" y="22320"/>
                    <a:pt x="108771" y="61478"/>
                    <a:pt x="100304" y="57245"/>
                  </a:cubicBezTo>
                  <a:cubicBezTo>
                    <a:pt x="91837" y="53012"/>
                    <a:pt x="108241" y="10678"/>
                    <a:pt x="87604" y="6445"/>
                  </a:cubicBezTo>
                  <a:cubicBezTo>
                    <a:pt x="66967" y="2212"/>
                    <a:pt x="-21933" y="15441"/>
                    <a:pt x="5054" y="191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 496">
              <a:extLst>
                <a:ext uri="{FF2B5EF4-FFF2-40B4-BE49-F238E27FC236}">
                  <a16:creationId xmlns:a16="http://schemas.microsoft.com/office/drawing/2014/main" id="{7BEA31D5-6268-5B35-DD3D-A7EDCBEC5AEC}"/>
                </a:ext>
              </a:extLst>
            </p:cNvPr>
            <p:cNvSpPr/>
            <p:nvPr/>
          </p:nvSpPr>
          <p:spPr>
            <a:xfrm>
              <a:off x="1827264" y="8366070"/>
              <a:ext cx="456480" cy="387694"/>
            </a:xfrm>
            <a:custGeom>
              <a:avLst/>
              <a:gdLst>
                <a:gd name="connsiteX0" fmla="*/ 1536 w 456480"/>
                <a:gd name="connsiteY0" fmla="*/ 171505 h 387694"/>
                <a:gd name="connsiteX1" fmla="*/ 207911 w 456480"/>
                <a:gd name="connsiteY1" fmla="*/ 63555 h 387694"/>
                <a:gd name="connsiteX2" fmla="*/ 319036 w 456480"/>
                <a:gd name="connsiteY2" fmla="*/ 69905 h 387694"/>
                <a:gd name="connsiteX3" fmla="*/ 287286 w 456480"/>
                <a:gd name="connsiteY3" fmla="*/ 165155 h 387694"/>
                <a:gd name="connsiteX4" fmla="*/ 341261 w 456480"/>
                <a:gd name="connsiteY4" fmla="*/ 95305 h 387694"/>
                <a:gd name="connsiteX5" fmla="*/ 334911 w 456480"/>
                <a:gd name="connsiteY5" fmla="*/ 136580 h 387694"/>
                <a:gd name="connsiteX6" fmla="*/ 344436 w 456480"/>
                <a:gd name="connsiteY6" fmla="*/ 238180 h 387694"/>
                <a:gd name="connsiteX7" fmla="*/ 353961 w 456480"/>
                <a:gd name="connsiteY7" fmla="*/ 168330 h 387694"/>
                <a:gd name="connsiteX8" fmla="*/ 325386 w 456480"/>
                <a:gd name="connsiteY8" fmla="*/ 387405 h 387694"/>
                <a:gd name="connsiteX9" fmla="*/ 388886 w 456480"/>
                <a:gd name="connsiteY9" fmla="*/ 212780 h 387694"/>
                <a:gd name="connsiteX10" fmla="*/ 426986 w 456480"/>
                <a:gd name="connsiteY10" fmla="*/ 117530 h 387694"/>
                <a:gd name="connsiteX11" fmla="*/ 455561 w 456480"/>
                <a:gd name="connsiteY11" fmla="*/ 57205 h 387694"/>
                <a:gd name="connsiteX12" fmla="*/ 392061 w 456480"/>
                <a:gd name="connsiteY12" fmla="*/ 171505 h 387694"/>
                <a:gd name="connsiteX13" fmla="*/ 360311 w 456480"/>
                <a:gd name="connsiteY13" fmla="*/ 206430 h 387694"/>
                <a:gd name="connsiteX14" fmla="*/ 350786 w 456480"/>
                <a:gd name="connsiteY14" fmla="*/ 330255 h 387694"/>
                <a:gd name="connsiteX15" fmla="*/ 331736 w 456480"/>
                <a:gd name="connsiteY15" fmla="*/ 63555 h 387694"/>
                <a:gd name="connsiteX16" fmla="*/ 233311 w 456480"/>
                <a:gd name="connsiteY16" fmla="*/ 104830 h 387694"/>
                <a:gd name="connsiteX17" fmla="*/ 150761 w 456480"/>
                <a:gd name="connsiteY17" fmla="*/ 149280 h 387694"/>
                <a:gd name="connsiteX18" fmla="*/ 325386 w 456480"/>
                <a:gd name="connsiteY18" fmla="*/ 55 h 387694"/>
                <a:gd name="connsiteX19" fmla="*/ 1536 w 456480"/>
                <a:gd name="connsiteY19" fmla="*/ 171505 h 38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6480" h="387694">
                  <a:moveTo>
                    <a:pt x="1536" y="171505"/>
                  </a:moveTo>
                  <a:cubicBezTo>
                    <a:pt x="-18043" y="182088"/>
                    <a:pt x="154994" y="80488"/>
                    <a:pt x="207911" y="63555"/>
                  </a:cubicBezTo>
                  <a:cubicBezTo>
                    <a:pt x="260828" y="46622"/>
                    <a:pt x="305807" y="52972"/>
                    <a:pt x="319036" y="69905"/>
                  </a:cubicBezTo>
                  <a:cubicBezTo>
                    <a:pt x="332265" y="86838"/>
                    <a:pt x="283582" y="160922"/>
                    <a:pt x="287286" y="165155"/>
                  </a:cubicBezTo>
                  <a:cubicBezTo>
                    <a:pt x="290990" y="169388"/>
                    <a:pt x="333324" y="100067"/>
                    <a:pt x="341261" y="95305"/>
                  </a:cubicBezTo>
                  <a:cubicBezTo>
                    <a:pt x="349199" y="90542"/>
                    <a:pt x="334382" y="112768"/>
                    <a:pt x="334911" y="136580"/>
                  </a:cubicBezTo>
                  <a:cubicBezTo>
                    <a:pt x="335440" y="160392"/>
                    <a:pt x="341261" y="232888"/>
                    <a:pt x="344436" y="238180"/>
                  </a:cubicBezTo>
                  <a:cubicBezTo>
                    <a:pt x="347611" y="243472"/>
                    <a:pt x="357136" y="143459"/>
                    <a:pt x="353961" y="168330"/>
                  </a:cubicBezTo>
                  <a:cubicBezTo>
                    <a:pt x="350786" y="193201"/>
                    <a:pt x="319565" y="379997"/>
                    <a:pt x="325386" y="387405"/>
                  </a:cubicBezTo>
                  <a:cubicBezTo>
                    <a:pt x="331207" y="394813"/>
                    <a:pt x="371953" y="257759"/>
                    <a:pt x="388886" y="212780"/>
                  </a:cubicBezTo>
                  <a:cubicBezTo>
                    <a:pt x="405819" y="167801"/>
                    <a:pt x="415874" y="143459"/>
                    <a:pt x="426986" y="117530"/>
                  </a:cubicBezTo>
                  <a:cubicBezTo>
                    <a:pt x="438099" y="91601"/>
                    <a:pt x="461382" y="48209"/>
                    <a:pt x="455561" y="57205"/>
                  </a:cubicBezTo>
                  <a:cubicBezTo>
                    <a:pt x="449740" y="66201"/>
                    <a:pt x="407936" y="146634"/>
                    <a:pt x="392061" y="171505"/>
                  </a:cubicBezTo>
                  <a:cubicBezTo>
                    <a:pt x="376186" y="196376"/>
                    <a:pt x="367190" y="179972"/>
                    <a:pt x="360311" y="206430"/>
                  </a:cubicBezTo>
                  <a:cubicBezTo>
                    <a:pt x="353432" y="232888"/>
                    <a:pt x="355548" y="354067"/>
                    <a:pt x="350786" y="330255"/>
                  </a:cubicBezTo>
                  <a:cubicBezTo>
                    <a:pt x="346024" y="306443"/>
                    <a:pt x="351315" y="101126"/>
                    <a:pt x="331736" y="63555"/>
                  </a:cubicBezTo>
                  <a:cubicBezTo>
                    <a:pt x="312157" y="25984"/>
                    <a:pt x="263473" y="90543"/>
                    <a:pt x="233311" y="104830"/>
                  </a:cubicBezTo>
                  <a:cubicBezTo>
                    <a:pt x="203149" y="119117"/>
                    <a:pt x="135415" y="166742"/>
                    <a:pt x="150761" y="149280"/>
                  </a:cubicBezTo>
                  <a:cubicBezTo>
                    <a:pt x="166107" y="131818"/>
                    <a:pt x="346553" y="-3120"/>
                    <a:pt x="325386" y="55"/>
                  </a:cubicBezTo>
                  <a:cubicBezTo>
                    <a:pt x="304219" y="3230"/>
                    <a:pt x="21115" y="160922"/>
                    <a:pt x="1536" y="171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 497">
              <a:extLst>
                <a:ext uri="{FF2B5EF4-FFF2-40B4-BE49-F238E27FC236}">
                  <a16:creationId xmlns:a16="http://schemas.microsoft.com/office/drawing/2014/main" id="{ABB4A0E5-21B6-E9CF-8D81-E8962478B585}"/>
                </a:ext>
              </a:extLst>
            </p:cNvPr>
            <p:cNvSpPr/>
            <p:nvPr/>
          </p:nvSpPr>
          <p:spPr>
            <a:xfrm>
              <a:off x="1948934" y="8565371"/>
              <a:ext cx="122287" cy="750217"/>
            </a:xfrm>
            <a:custGeom>
              <a:avLst/>
              <a:gdLst>
                <a:gd name="connsiteX0" fmla="*/ 64016 w 122287"/>
                <a:gd name="connsiteY0" fmla="*/ 779 h 750217"/>
                <a:gd name="connsiteX1" fmla="*/ 76716 w 122287"/>
                <a:gd name="connsiteY1" fmla="*/ 375429 h 750217"/>
                <a:gd name="connsiteX2" fmla="*/ 111641 w 122287"/>
                <a:gd name="connsiteY2" fmla="*/ 565929 h 750217"/>
                <a:gd name="connsiteX3" fmla="*/ 114816 w 122287"/>
                <a:gd name="connsiteY3" fmla="*/ 496079 h 750217"/>
                <a:gd name="connsiteX4" fmla="*/ 121166 w 122287"/>
                <a:gd name="connsiteY4" fmla="*/ 750079 h 750217"/>
                <a:gd name="connsiteX5" fmla="*/ 89416 w 122287"/>
                <a:gd name="connsiteY5" fmla="*/ 527829 h 750217"/>
                <a:gd name="connsiteX6" fmla="*/ 16391 w 122287"/>
                <a:gd name="connsiteY6" fmla="*/ 270654 h 750217"/>
                <a:gd name="connsiteX7" fmla="*/ 3691 w 122287"/>
                <a:gd name="connsiteY7" fmla="*/ 89679 h 750217"/>
                <a:gd name="connsiteX8" fmla="*/ 67191 w 122287"/>
                <a:gd name="connsiteY8" fmla="*/ 483379 h 750217"/>
                <a:gd name="connsiteX9" fmla="*/ 64016 w 122287"/>
                <a:gd name="connsiteY9" fmla="*/ 779 h 75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287" h="750217">
                  <a:moveTo>
                    <a:pt x="64016" y="779"/>
                  </a:moveTo>
                  <a:cubicBezTo>
                    <a:pt x="65604" y="-17213"/>
                    <a:pt x="68779" y="281237"/>
                    <a:pt x="76716" y="375429"/>
                  </a:cubicBezTo>
                  <a:cubicBezTo>
                    <a:pt x="84653" y="469621"/>
                    <a:pt x="105291" y="545821"/>
                    <a:pt x="111641" y="565929"/>
                  </a:cubicBezTo>
                  <a:cubicBezTo>
                    <a:pt x="117991" y="586037"/>
                    <a:pt x="113229" y="465387"/>
                    <a:pt x="114816" y="496079"/>
                  </a:cubicBezTo>
                  <a:cubicBezTo>
                    <a:pt x="116404" y="526771"/>
                    <a:pt x="125399" y="744787"/>
                    <a:pt x="121166" y="750079"/>
                  </a:cubicBezTo>
                  <a:cubicBezTo>
                    <a:pt x="116933" y="755371"/>
                    <a:pt x="106878" y="607733"/>
                    <a:pt x="89416" y="527829"/>
                  </a:cubicBezTo>
                  <a:cubicBezTo>
                    <a:pt x="71954" y="447925"/>
                    <a:pt x="30678" y="343679"/>
                    <a:pt x="16391" y="270654"/>
                  </a:cubicBezTo>
                  <a:cubicBezTo>
                    <a:pt x="2104" y="197629"/>
                    <a:pt x="-4776" y="54225"/>
                    <a:pt x="3691" y="89679"/>
                  </a:cubicBezTo>
                  <a:cubicBezTo>
                    <a:pt x="12158" y="125133"/>
                    <a:pt x="57137" y="491316"/>
                    <a:pt x="67191" y="483379"/>
                  </a:cubicBezTo>
                  <a:cubicBezTo>
                    <a:pt x="77245" y="475442"/>
                    <a:pt x="62428" y="18771"/>
                    <a:pt x="64016" y="7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 498">
              <a:extLst>
                <a:ext uri="{FF2B5EF4-FFF2-40B4-BE49-F238E27FC236}">
                  <a16:creationId xmlns:a16="http://schemas.microsoft.com/office/drawing/2014/main" id="{2F4E29C6-B25C-1E05-0C7A-6E38AFA864B0}"/>
                </a:ext>
              </a:extLst>
            </p:cNvPr>
            <p:cNvSpPr/>
            <p:nvPr/>
          </p:nvSpPr>
          <p:spPr>
            <a:xfrm>
              <a:off x="2459433" y="9153525"/>
              <a:ext cx="149825" cy="587385"/>
            </a:xfrm>
            <a:custGeom>
              <a:avLst/>
              <a:gdLst>
                <a:gd name="connsiteX0" fmla="*/ 42467 w 149825"/>
                <a:gd name="connsiteY0" fmla="*/ 0 h 587385"/>
                <a:gd name="connsiteX1" fmla="*/ 147242 w 149825"/>
                <a:gd name="connsiteY1" fmla="*/ 209550 h 587385"/>
                <a:gd name="connsiteX2" fmla="*/ 109142 w 149825"/>
                <a:gd name="connsiteY2" fmla="*/ 244475 h 587385"/>
                <a:gd name="connsiteX3" fmla="*/ 13892 w 149825"/>
                <a:gd name="connsiteY3" fmla="*/ 342900 h 587385"/>
                <a:gd name="connsiteX4" fmla="*/ 1192 w 149825"/>
                <a:gd name="connsiteY4" fmla="*/ 587375 h 587385"/>
                <a:gd name="connsiteX5" fmla="*/ 20242 w 149825"/>
                <a:gd name="connsiteY5" fmla="*/ 352425 h 587385"/>
                <a:gd name="connsiteX6" fmla="*/ 61517 w 149825"/>
                <a:gd name="connsiteY6" fmla="*/ 219075 h 587385"/>
                <a:gd name="connsiteX7" fmla="*/ 86917 w 149825"/>
                <a:gd name="connsiteY7" fmla="*/ 273050 h 587385"/>
                <a:gd name="connsiteX8" fmla="*/ 128192 w 149825"/>
                <a:gd name="connsiteY8" fmla="*/ 209550 h 587385"/>
                <a:gd name="connsiteX9" fmla="*/ 42467 w 149825"/>
                <a:gd name="connsiteY9" fmla="*/ 0 h 58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825" h="587385">
                  <a:moveTo>
                    <a:pt x="42467" y="0"/>
                  </a:moveTo>
                  <a:cubicBezTo>
                    <a:pt x="45642" y="0"/>
                    <a:pt x="136130" y="168804"/>
                    <a:pt x="147242" y="209550"/>
                  </a:cubicBezTo>
                  <a:cubicBezTo>
                    <a:pt x="158355" y="250296"/>
                    <a:pt x="131367" y="222250"/>
                    <a:pt x="109142" y="244475"/>
                  </a:cubicBezTo>
                  <a:cubicBezTo>
                    <a:pt x="86917" y="266700"/>
                    <a:pt x="31884" y="285750"/>
                    <a:pt x="13892" y="342900"/>
                  </a:cubicBezTo>
                  <a:cubicBezTo>
                    <a:pt x="-4100" y="400050"/>
                    <a:pt x="134" y="585787"/>
                    <a:pt x="1192" y="587375"/>
                  </a:cubicBezTo>
                  <a:cubicBezTo>
                    <a:pt x="2250" y="588963"/>
                    <a:pt x="10188" y="413808"/>
                    <a:pt x="20242" y="352425"/>
                  </a:cubicBezTo>
                  <a:cubicBezTo>
                    <a:pt x="30296" y="291042"/>
                    <a:pt x="50405" y="232304"/>
                    <a:pt x="61517" y="219075"/>
                  </a:cubicBezTo>
                  <a:cubicBezTo>
                    <a:pt x="72629" y="205846"/>
                    <a:pt x="75805" y="274637"/>
                    <a:pt x="86917" y="273050"/>
                  </a:cubicBezTo>
                  <a:cubicBezTo>
                    <a:pt x="98029" y="271463"/>
                    <a:pt x="136659" y="248179"/>
                    <a:pt x="128192" y="209550"/>
                  </a:cubicBezTo>
                  <a:cubicBezTo>
                    <a:pt x="119725" y="170921"/>
                    <a:pt x="39292" y="0"/>
                    <a:pt x="424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 499">
              <a:extLst>
                <a:ext uri="{FF2B5EF4-FFF2-40B4-BE49-F238E27FC236}">
                  <a16:creationId xmlns:a16="http://schemas.microsoft.com/office/drawing/2014/main" id="{0FBF0065-D79D-0962-60F2-280D873EF9F5}"/>
                </a:ext>
              </a:extLst>
            </p:cNvPr>
            <p:cNvSpPr/>
            <p:nvPr/>
          </p:nvSpPr>
          <p:spPr>
            <a:xfrm>
              <a:off x="1776319" y="9641535"/>
              <a:ext cx="699339" cy="1408490"/>
            </a:xfrm>
            <a:custGeom>
              <a:avLst/>
              <a:gdLst>
                <a:gd name="connsiteX0" fmla="*/ 690656 w 699339"/>
                <a:gd name="connsiteY0" fmla="*/ 26340 h 1408490"/>
                <a:gd name="connsiteX1" fmla="*/ 281081 w 699339"/>
                <a:gd name="connsiteY1" fmla="*/ 864540 h 1408490"/>
                <a:gd name="connsiteX2" fmla="*/ 344581 w 699339"/>
                <a:gd name="connsiteY2" fmla="*/ 781990 h 1408490"/>
                <a:gd name="connsiteX3" fmla="*/ 1681 w 699339"/>
                <a:gd name="connsiteY3" fmla="*/ 1407465 h 1408490"/>
                <a:gd name="connsiteX4" fmla="*/ 227106 w 699339"/>
                <a:gd name="connsiteY4" fmla="*/ 912165 h 1408490"/>
                <a:gd name="connsiteX5" fmla="*/ 535081 w 699339"/>
                <a:gd name="connsiteY5" fmla="*/ 270815 h 1408490"/>
                <a:gd name="connsiteX6" fmla="*/ 690656 w 699339"/>
                <a:gd name="connsiteY6" fmla="*/ 26340 h 140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39" h="1408490">
                  <a:moveTo>
                    <a:pt x="690656" y="26340"/>
                  </a:moveTo>
                  <a:cubicBezTo>
                    <a:pt x="648323" y="125294"/>
                    <a:pt x="338760" y="738598"/>
                    <a:pt x="281081" y="864540"/>
                  </a:cubicBezTo>
                  <a:cubicBezTo>
                    <a:pt x="223402" y="990482"/>
                    <a:pt x="391148" y="691502"/>
                    <a:pt x="344581" y="781990"/>
                  </a:cubicBezTo>
                  <a:cubicBezTo>
                    <a:pt x="298014" y="872478"/>
                    <a:pt x="21260" y="1385769"/>
                    <a:pt x="1681" y="1407465"/>
                  </a:cubicBezTo>
                  <a:cubicBezTo>
                    <a:pt x="-17898" y="1429161"/>
                    <a:pt x="138206" y="1101606"/>
                    <a:pt x="227106" y="912165"/>
                  </a:cubicBezTo>
                  <a:cubicBezTo>
                    <a:pt x="316006" y="722724"/>
                    <a:pt x="459410" y="412632"/>
                    <a:pt x="535081" y="270815"/>
                  </a:cubicBezTo>
                  <a:cubicBezTo>
                    <a:pt x="610752" y="128998"/>
                    <a:pt x="732989" y="-72614"/>
                    <a:pt x="690656" y="26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 500">
              <a:extLst>
                <a:ext uri="{FF2B5EF4-FFF2-40B4-BE49-F238E27FC236}">
                  <a16:creationId xmlns:a16="http://schemas.microsoft.com/office/drawing/2014/main" id="{2B87CB37-1CF8-97A1-E686-69A335F48CA3}"/>
                </a:ext>
              </a:extLst>
            </p:cNvPr>
            <p:cNvSpPr/>
            <p:nvPr/>
          </p:nvSpPr>
          <p:spPr>
            <a:xfrm>
              <a:off x="1516846" y="10939733"/>
              <a:ext cx="165914" cy="721530"/>
            </a:xfrm>
            <a:custGeom>
              <a:avLst/>
              <a:gdLst>
                <a:gd name="connsiteX0" fmla="*/ 165904 w 165914"/>
                <a:gd name="connsiteY0" fmla="*/ 1317 h 721530"/>
                <a:gd name="connsiteX1" fmla="*/ 57954 w 165914"/>
                <a:gd name="connsiteY1" fmla="*/ 337867 h 721530"/>
                <a:gd name="connsiteX2" fmla="*/ 804 w 165914"/>
                <a:gd name="connsiteY2" fmla="*/ 715692 h 721530"/>
                <a:gd name="connsiteX3" fmla="*/ 26204 w 165914"/>
                <a:gd name="connsiteY3" fmla="*/ 544242 h 721530"/>
                <a:gd name="connsiteX4" fmla="*/ 51604 w 165914"/>
                <a:gd name="connsiteY4" fmla="*/ 233092 h 721530"/>
                <a:gd name="connsiteX5" fmla="*/ 165904 w 165914"/>
                <a:gd name="connsiteY5" fmla="*/ 1317 h 72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914" h="721530">
                  <a:moveTo>
                    <a:pt x="165904" y="1317"/>
                  </a:moveTo>
                  <a:cubicBezTo>
                    <a:pt x="166962" y="18779"/>
                    <a:pt x="85471" y="218805"/>
                    <a:pt x="57954" y="337867"/>
                  </a:cubicBezTo>
                  <a:cubicBezTo>
                    <a:pt x="30437" y="456930"/>
                    <a:pt x="6096" y="681296"/>
                    <a:pt x="804" y="715692"/>
                  </a:cubicBezTo>
                  <a:cubicBezTo>
                    <a:pt x="-4488" y="750088"/>
                    <a:pt x="17737" y="624675"/>
                    <a:pt x="26204" y="544242"/>
                  </a:cubicBezTo>
                  <a:cubicBezTo>
                    <a:pt x="34671" y="463809"/>
                    <a:pt x="30437" y="321992"/>
                    <a:pt x="51604" y="233092"/>
                  </a:cubicBezTo>
                  <a:cubicBezTo>
                    <a:pt x="72771" y="144192"/>
                    <a:pt x="164846" y="-16145"/>
                    <a:pt x="165904" y="1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2" name="フリーフォーム 501">
              <a:extLst>
                <a:ext uri="{FF2B5EF4-FFF2-40B4-BE49-F238E27FC236}">
                  <a16:creationId xmlns:a16="http://schemas.microsoft.com/office/drawing/2014/main" id="{AA0013F8-8EB5-BBB8-42A0-C5B0C474BE1C}"/>
                </a:ext>
              </a:extLst>
            </p:cNvPr>
            <p:cNvSpPr/>
            <p:nvPr/>
          </p:nvSpPr>
          <p:spPr>
            <a:xfrm>
              <a:off x="1050801" y="10976011"/>
              <a:ext cx="750471" cy="1869404"/>
            </a:xfrm>
            <a:custGeom>
              <a:avLst/>
              <a:gdLst>
                <a:gd name="connsiteX0" fmla="*/ 743074 w 750471"/>
                <a:gd name="connsiteY0" fmla="*/ 28539 h 1869404"/>
                <a:gd name="connsiteX1" fmla="*/ 44574 w 750471"/>
                <a:gd name="connsiteY1" fmla="*/ 1765264 h 1869404"/>
                <a:gd name="connsiteX2" fmla="*/ 127124 w 750471"/>
                <a:gd name="connsiteY2" fmla="*/ 1527139 h 1869404"/>
                <a:gd name="connsiteX3" fmla="*/ 587499 w 750471"/>
                <a:gd name="connsiteY3" fmla="*/ 323814 h 1869404"/>
                <a:gd name="connsiteX4" fmla="*/ 685924 w 750471"/>
                <a:gd name="connsiteY4" fmla="*/ 28539 h 1869404"/>
                <a:gd name="connsiteX5" fmla="*/ 428749 w 750471"/>
                <a:gd name="connsiteY5" fmla="*/ 638139 h 1869404"/>
                <a:gd name="connsiteX6" fmla="*/ 743074 w 750471"/>
                <a:gd name="connsiteY6" fmla="*/ 28539 h 186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471" h="1869404">
                  <a:moveTo>
                    <a:pt x="743074" y="28539"/>
                  </a:moveTo>
                  <a:cubicBezTo>
                    <a:pt x="679045" y="216393"/>
                    <a:pt x="147232" y="1515497"/>
                    <a:pt x="44574" y="1765264"/>
                  </a:cubicBezTo>
                  <a:cubicBezTo>
                    <a:pt x="-58084" y="2015031"/>
                    <a:pt x="36637" y="1767380"/>
                    <a:pt x="127124" y="1527139"/>
                  </a:cubicBezTo>
                  <a:cubicBezTo>
                    <a:pt x="217611" y="1286898"/>
                    <a:pt x="494366" y="573581"/>
                    <a:pt x="587499" y="323814"/>
                  </a:cubicBezTo>
                  <a:cubicBezTo>
                    <a:pt x="680632" y="74047"/>
                    <a:pt x="712382" y="-23849"/>
                    <a:pt x="685924" y="28539"/>
                  </a:cubicBezTo>
                  <a:cubicBezTo>
                    <a:pt x="659466" y="80927"/>
                    <a:pt x="422928" y="634435"/>
                    <a:pt x="428749" y="638139"/>
                  </a:cubicBezTo>
                  <a:cubicBezTo>
                    <a:pt x="434570" y="641843"/>
                    <a:pt x="807103" y="-159315"/>
                    <a:pt x="743074" y="28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 503">
              <a:extLst>
                <a:ext uri="{FF2B5EF4-FFF2-40B4-BE49-F238E27FC236}">
                  <a16:creationId xmlns:a16="http://schemas.microsoft.com/office/drawing/2014/main" id="{BAC33EDC-F12F-CEA7-36E4-A1398319A478}"/>
                </a:ext>
              </a:extLst>
            </p:cNvPr>
            <p:cNvSpPr/>
            <p:nvPr/>
          </p:nvSpPr>
          <p:spPr>
            <a:xfrm>
              <a:off x="1947670" y="8629565"/>
              <a:ext cx="426690" cy="1463483"/>
            </a:xfrm>
            <a:custGeom>
              <a:avLst/>
              <a:gdLst>
                <a:gd name="connsiteX0" fmla="*/ 6965 w 426690"/>
                <a:gd name="connsiteY0" fmla="*/ 19485 h 1463483"/>
                <a:gd name="connsiteX1" fmla="*/ 376080 w 426690"/>
                <a:gd name="connsiteY1" fmla="*/ 1017774 h 1463483"/>
                <a:gd name="connsiteX2" fmla="*/ 342524 w 426690"/>
                <a:gd name="connsiteY2" fmla="*/ 883551 h 1463483"/>
                <a:gd name="connsiteX3" fmla="*/ 426414 w 426690"/>
                <a:gd name="connsiteY3" fmla="*/ 1101664 h 1463483"/>
                <a:gd name="connsiteX4" fmla="*/ 308969 w 426690"/>
                <a:gd name="connsiteY4" fmla="*/ 1185554 h 1463483"/>
                <a:gd name="connsiteX5" fmla="*/ 283802 w 426690"/>
                <a:gd name="connsiteY5" fmla="*/ 1462391 h 1463483"/>
                <a:gd name="connsiteX6" fmla="*/ 300580 w 426690"/>
                <a:gd name="connsiteY6" fmla="*/ 1261055 h 1463483"/>
                <a:gd name="connsiteX7" fmla="*/ 384469 w 426690"/>
                <a:gd name="connsiteY7" fmla="*/ 766105 h 1463483"/>
                <a:gd name="connsiteX8" fmla="*/ 317358 w 426690"/>
                <a:gd name="connsiteY8" fmla="*/ 975829 h 1463483"/>
                <a:gd name="connsiteX9" fmla="*/ 258635 w 426690"/>
                <a:gd name="connsiteY9" fmla="*/ 690604 h 1463483"/>
                <a:gd name="connsiteX10" fmla="*/ 141189 w 426690"/>
                <a:gd name="connsiteY10" fmla="*/ 380211 h 1463483"/>
                <a:gd name="connsiteX11" fmla="*/ 6965 w 426690"/>
                <a:gd name="connsiteY11" fmla="*/ 19485 h 146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6690" h="1463483">
                  <a:moveTo>
                    <a:pt x="6965" y="19485"/>
                  </a:moveTo>
                  <a:cubicBezTo>
                    <a:pt x="46113" y="125745"/>
                    <a:pt x="320154" y="873763"/>
                    <a:pt x="376080" y="1017774"/>
                  </a:cubicBezTo>
                  <a:cubicBezTo>
                    <a:pt x="432006" y="1161785"/>
                    <a:pt x="334135" y="869569"/>
                    <a:pt x="342524" y="883551"/>
                  </a:cubicBezTo>
                  <a:cubicBezTo>
                    <a:pt x="350913" y="897533"/>
                    <a:pt x="432006" y="1051330"/>
                    <a:pt x="426414" y="1101664"/>
                  </a:cubicBezTo>
                  <a:cubicBezTo>
                    <a:pt x="420822" y="1151998"/>
                    <a:pt x="332738" y="1125433"/>
                    <a:pt x="308969" y="1185554"/>
                  </a:cubicBezTo>
                  <a:cubicBezTo>
                    <a:pt x="285200" y="1245675"/>
                    <a:pt x="285200" y="1449808"/>
                    <a:pt x="283802" y="1462391"/>
                  </a:cubicBezTo>
                  <a:cubicBezTo>
                    <a:pt x="282404" y="1474974"/>
                    <a:pt x="283802" y="1377103"/>
                    <a:pt x="300580" y="1261055"/>
                  </a:cubicBezTo>
                  <a:cubicBezTo>
                    <a:pt x="317358" y="1145007"/>
                    <a:pt x="381673" y="813643"/>
                    <a:pt x="384469" y="766105"/>
                  </a:cubicBezTo>
                  <a:cubicBezTo>
                    <a:pt x="387265" y="718567"/>
                    <a:pt x="338330" y="988413"/>
                    <a:pt x="317358" y="975829"/>
                  </a:cubicBezTo>
                  <a:cubicBezTo>
                    <a:pt x="296386" y="963246"/>
                    <a:pt x="287996" y="789874"/>
                    <a:pt x="258635" y="690604"/>
                  </a:cubicBezTo>
                  <a:cubicBezTo>
                    <a:pt x="229274" y="591334"/>
                    <a:pt x="177541" y="489268"/>
                    <a:pt x="141189" y="380211"/>
                  </a:cubicBezTo>
                  <a:cubicBezTo>
                    <a:pt x="104837" y="271154"/>
                    <a:pt x="-32183" y="-86775"/>
                    <a:pt x="6965" y="19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 504">
              <a:extLst>
                <a:ext uri="{FF2B5EF4-FFF2-40B4-BE49-F238E27FC236}">
                  <a16:creationId xmlns:a16="http://schemas.microsoft.com/office/drawing/2014/main" id="{9316EE05-49AD-8DD3-A426-918959E32808}"/>
                </a:ext>
              </a:extLst>
            </p:cNvPr>
            <p:cNvSpPr/>
            <p:nvPr/>
          </p:nvSpPr>
          <p:spPr>
            <a:xfrm>
              <a:off x="578663" y="9154003"/>
              <a:ext cx="1497169" cy="2667069"/>
            </a:xfrm>
            <a:custGeom>
              <a:avLst/>
              <a:gdLst>
                <a:gd name="connsiteX0" fmla="*/ 1451473 w 1497169"/>
                <a:gd name="connsiteY0" fmla="*/ 73887 h 2667069"/>
                <a:gd name="connsiteX1" fmla="*/ 177 w 1497169"/>
                <a:gd name="connsiteY1" fmla="*/ 2666085 h 2667069"/>
                <a:gd name="connsiteX2" fmla="*/ 1350805 w 1497169"/>
                <a:gd name="connsiteY2" fmla="*/ 384280 h 2667069"/>
                <a:gd name="connsiteX3" fmla="*/ 1149469 w 1497169"/>
                <a:gd name="connsiteY3" fmla="*/ 677894 h 2667069"/>
                <a:gd name="connsiteX4" fmla="*/ 1451473 w 1497169"/>
                <a:gd name="connsiteY4" fmla="*/ 73887 h 266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169" h="2667069">
                  <a:moveTo>
                    <a:pt x="1451473" y="73887"/>
                  </a:moveTo>
                  <a:cubicBezTo>
                    <a:pt x="1259924" y="405252"/>
                    <a:pt x="16955" y="2614353"/>
                    <a:pt x="177" y="2666085"/>
                  </a:cubicBezTo>
                  <a:cubicBezTo>
                    <a:pt x="-16601" y="2717817"/>
                    <a:pt x="1159256" y="715645"/>
                    <a:pt x="1350805" y="384280"/>
                  </a:cubicBezTo>
                  <a:cubicBezTo>
                    <a:pt x="1542354" y="52915"/>
                    <a:pt x="1127098" y="725432"/>
                    <a:pt x="1149469" y="677894"/>
                  </a:cubicBezTo>
                  <a:cubicBezTo>
                    <a:pt x="1171840" y="630356"/>
                    <a:pt x="1643022" y="-257478"/>
                    <a:pt x="1451473" y="738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 505">
              <a:extLst>
                <a:ext uri="{FF2B5EF4-FFF2-40B4-BE49-F238E27FC236}">
                  <a16:creationId xmlns:a16="http://schemas.microsoft.com/office/drawing/2014/main" id="{27F44A50-52F9-C167-5C1B-485C1BD7731A}"/>
                </a:ext>
              </a:extLst>
            </p:cNvPr>
            <p:cNvSpPr/>
            <p:nvPr/>
          </p:nvSpPr>
          <p:spPr>
            <a:xfrm>
              <a:off x="1729676" y="8556771"/>
              <a:ext cx="266980" cy="1264591"/>
            </a:xfrm>
            <a:custGeom>
              <a:avLst/>
              <a:gdLst>
                <a:gd name="connsiteX0" fmla="*/ 82346 w 266980"/>
                <a:gd name="connsiteY0" fmla="*/ 0 h 1264591"/>
                <a:gd name="connsiteX1" fmla="*/ 82346 w 266980"/>
                <a:gd name="connsiteY1" fmla="*/ 612396 h 1264591"/>
                <a:gd name="connsiteX2" fmla="*/ 82346 w 266980"/>
                <a:gd name="connsiteY2" fmla="*/ 545284 h 1264591"/>
                <a:gd name="connsiteX3" fmla="*/ 82346 w 266980"/>
                <a:gd name="connsiteY3" fmla="*/ 788565 h 1264591"/>
                <a:gd name="connsiteX4" fmla="*/ 73957 w 266980"/>
                <a:gd name="connsiteY4" fmla="*/ 1258348 h 1264591"/>
                <a:gd name="connsiteX5" fmla="*/ 48790 w 266980"/>
                <a:gd name="connsiteY5" fmla="*/ 1031846 h 1264591"/>
                <a:gd name="connsiteX6" fmla="*/ 266904 w 266980"/>
                <a:gd name="connsiteY6" fmla="*/ 654341 h 1264591"/>
                <a:gd name="connsiteX7" fmla="*/ 73957 w 266980"/>
                <a:gd name="connsiteY7" fmla="*/ 914400 h 1264591"/>
                <a:gd name="connsiteX8" fmla="*/ 99124 w 266980"/>
                <a:gd name="connsiteY8" fmla="*/ 713064 h 1264591"/>
                <a:gd name="connsiteX9" fmla="*/ 6845 w 266980"/>
                <a:gd name="connsiteY9" fmla="*/ 184557 h 1264591"/>
                <a:gd name="connsiteX10" fmla="*/ 15234 w 266980"/>
                <a:gd name="connsiteY10" fmla="*/ 503339 h 1264591"/>
                <a:gd name="connsiteX11" fmla="*/ 82346 w 266980"/>
                <a:gd name="connsiteY11" fmla="*/ 0 h 126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980" h="1264591">
                  <a:moveTo>
                    <a:pt x="82346" y="0"/>
                  </a:moveTo>
                  <a:lnTo>
                    <a:pt x="82346" y="612396"/>
                  </a:lnTo>
                  <a:lnTo>
                    <a:pt x="82346" y="545284"/>
                  </a:lnTo>
                  <a:cubicBezTo>
                    <a:pt x="82346" y="574645"/>
                    <a:pt x="83744" y="669721"/>
                    <a:pt x="82346" y="788565"/>
                  </a:cubicBezTo>
                  <a:cubicBezTo>
                    <a:pt x="80948" y="907409"/>
                    <a:pt x="79550" y="1217801"/>
                    <a:pt x="73957" y="1258348"/>
                  </a:cubicBezTo>
                  <a:cubicBezTo>
                    <a:pt x="68364" y="1298895"/>
                    <a:pt x="16632" y="1132514"/>
                    <a:pt x="48790" y="1031846"/>
                  </a:cubicBezTo>
                  <a:cubicBezTo>
                    <a:pt x="80948" y="931178"/>
                    <a:pt x="262710" y="673915"/>
                    <a:pt x="266904" y="654341"/>
                  </a:cubicBezTo>
                  <a:cubicBezTo>
                    <a:pt x="271099" y="634767"/>
                    <a:pt x="101920" y="904613"/>
                    <a:pt x="73957" y="914400"/>
                  </a:cubicBezTo>
                  <a:cubicBezTo>
                    <a:pt x="45994" y="924187"/>
                    <a:pt x="110309" y="834704"/>
                    <a:pt x="99124" y="713064"/>
                  </a:cubicBezTo>
                  <a:cubicBezTo>
                    <a:pt x="87939" y="591424"/>
                    <a:pt x="20827" y="219511"/>
                    <a:pt x="6845" y="184557"/>
                  </a:cubicBezTo>
                  <a:cubicBezTo>
                    <a:pt x="-7137" y="149603"/>
                    <a:pt x="2651" y="528506"/>
                    <a:pt x="15234" y="503339"/>
                  </a:cubicBezTo>
                  <a:cubicBezTo>
                    <a:pt x="27817" y="478172"/>
                    <a:pt x="55081" y="255864"/>
                    <a:pt x="8234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 506">
              <a:extLst>
                <a:ext uri="{FF2B5EF4-FFF2-40B4-BE49-F238E27FC236}">
                  <a16:creationId xmlns:a16="http://schemas.microsoft.com/office/drawing/2014/main" id="{D04F6863-0C7B-AC14-3B8B-A1E848FA64EA}"/>
                </a:ext>
              </a:extLst>
            </p:cNvPr>
            <p:cNvSpPr/>
            <p:nvPr/>
          </p:nvSpPr>
          <p:spPr>
            <a:xfrm>
              <a:off x="274400" y="9232229"/>
              <a:ext cx="1044941" cy="2505510"/>
            </a:xfrm>
            <a:custGeom>
              <a:avLst/>
              <a:gdLst>
                <a:gd name="connsiteX0" fmla="*/ 1042672 w 1044941"/>
                <a:gd name="connsiteY0" fmla="*/ 4050 h 2505510"/>
                <a:gd name="connsiteX1" fmla="*/ 438664 w 1044941"/>
                <a:gd name="connsiteY1" fmla="*/ 1413400 h 2505510"/>
                <a:gd name="connsiteX2" fmla="*/ 480609 w 1044941"/>
                <a:gd name="connsiteY2" fmla="*/ 1245621 h 2505510"/>
                <a:gd name="connsiteX3" fmla="*/ 19215 w 1044941"/>
                <a:gd name="connsiteY3" fmla="*/ 2478802 h 2505510"/>
                <a:gd name="connsiteX4" fmla="*/ 186994 w 1044941"/>
                <a:gd name="connsiteY4" fmla="*/ 1925129 h 2505510"/>
                <a:gd name="connsiteX5" fmla="*/ 1042672 w 1044941"/>
                <a:gd name="connsiteY5" fmla="*/ 4050 h 25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941" h="2505510">
                  <a:moveTo>
                    <a:pt x="1042672" y="4050"/>
                  </a:moveTo>
                  <a:cubicBezTo>
                    <a:pt x="1084617" y="-81238"/>
                    <a:pt x="532341" y="1206472"/>
                    <a:pt x="438664" y="1413400"/>
                  </a:cubicBezTo>
                  <a:cubicBezTo>
                    <a:pt x="344987" y="1620329"/>
                    <a:pt x="550517" y="1068054"/>
                    <a:pt x="480609" y="1245621"/>
                  </a:cubicBezTo>
                  <a:cubicBezTo>
                    <a:pt x="410701" y="1423188"/>
                    <a:pt x="68151" y="2365551"/>
                    <a:pt x="19215" y="2478802"/>
                  </a:cubicBezTo>
                  <a:cubicBezTo>
                    <a:pt x="-29721" y="2592053"/>
                    <a:pt x="10825" y="2333393"/>
                    <a:pt x="186994" y="1925129"/>
                  </a:cubicBezTo>
                  <a:cubicBezTo>
                    <a:pt x="363163" y="1516865"/>
                    <a:pt x="1000727" y="89338"/>
                    <a:pt x="1042672" y="4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 507">
              <a:extLst>
                <a:ext uri="{FF2B5EF4-FFF2-40B4-BE49-F238E27FC236}">
                  <a16:creationId xmlns:a16="http://schemas.microsoft.com/office/drawing/2014/main" id="{3B9E7DB0-C395-4415-8C47-DA8AC68C088E}"/>
                </a:ext>
              </a:extLst>
            </p:cNvPr>
            <p:cNvSpPr/>
            <p:nvPr/>
          </p:nvSpPr>
          <p:spPr>
            <a:xfrm>
              <a:off x="972240" y="8850318"/>
              <a:ext cx="581541" cy="1552040"/>
            </a:xfrm>
            <a:custGeom>
              <a:avLst/>
              <a:gdLst>
                <a:gd name="connsiteX0" fmla="*/ 579723 w 581541"/>
                <a:gd name="connsiteY0" fmla="*/ 67 h 1552040"/>
                <a:gd name="connsiteX1" fmla="*/ 235775 w 581541"/>
                <a:gd name="connsiteY1" fmla="*/ 889300 h 1552040"/>
                <a:gd name="connsiteX2" fmla="*/ 319665 w 581541"/>
                <a:gd name="connsiteY2" fmla="*/ 704743 h 1552040"/>
                <a:gd name="connsiteX3" fmla="*/ 883 w 581541"/>
                <a:gd name="connsiteY3" fmla="*/ 1350695 h 1552040"/>
                <a:gd name="connsiteX4" fmla="*/ 235775 w 581541"/>
                <a:gd name="connsiteY4" fmla="*/ 948023 h 1552040"/>
                <a:gd name="connsiteX5" fmla="*/ 562945 w 581541"/>
                <a:gd name="connsiteY5" fmla="*/ 411128 h 1552040"/>
                <a:gd name="connsiteX6" fmla="*/ 521000 w 581541"/>
                <a:gd name="connsiteY6" fmla="*/ 696354 h 1552040"/>
                <a:gd name="connsiteX7" fmla="*/ 353221 w 581541"/>
                <a:gd name="connsiteY7" fmla="*/ 1552031 h 1552040"/>
                <a:gd name="connsiteX8" fmla="*/ 512611 w 581541"/>
                <a:gd name="connsiteY8" fmla="*/ 713132 h 1552040"/>
                <a:gd name="connsiteX9" fmla="*/ 529389 w 581541"/>
                <a:gd name="connsiteY9" fmla="*/ 394350 h 1552040"/>
                <a:gd name="connsiteX10" fmla="*/ 210608 w 581541"/>
                <a:gd name="connsiteY10" fmla="*/ 939634 h 1552040"/>
                <a:gd name="connsiteX11" fmla="*/ 579723 w 581541"/>
                <a:gd name="connsiteY11" fmla="*/ 67 h 1552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541" h="1552040">
                  <a:moveTo>
                    <a:pt x="579723" y="67"/>
                  </a:moveTo>
                  <a:cubicBezTo>
                    <a:pt x="583917" y="-8322"/>
                    <a:pt x="279118" y="771854"/>
                    <a:pt x="235775" y="889300"/>
                  </a:cubicBezTo>
                  <a:cubicBezTo>
                    <a:pt x="192432" y="1006746"/>
                    <a:pt x="358814" y="627844"/>
                    <a:pt x="319665" y="704743"/>
                  </a:cubicBezTo>
                  <a:cubicBezTo>
                    <a:pt x="280516" y="781642"/>
                    <a:pt x="14865" y="1310148"/>
                    <a:pt x="883" y="1350695"/>
                  </a:cubicBezTo>
                  <a:cubicBezTo>
                    <a:pt x="-13099" y="1391242"/>
                    <a:pt x="142098" y="1104617"/>
                    <a:pt x="235775" y="948023"/>
                  </a:cubicBezTo>
                  <a:cubicBezTo>
                    <a:pt x="329452" y="791429"/>
                    <a:pt x="515407" y="453073"/>
                    <a:pt x="562945" y="411128"/>
                  </a:cubicBezTo>
                  <a:cubicBezTo>
                    <a:pt x="610483" y="369183"/>
                    <a:pt x="555954" y="506203"/>
                    <a:pt x="521000" y="696354"/>
                  </a:cubicBezTo>
                  <a:cubicBezTo>
                    <a:pt x="486046" y="886505"/>
                    <a:pt x="354619" y="1549235"/>
                    <a:pt x="353221" y="1552031"/>
                  </a:cubicBezTo>
                  <a:cubicBezTo>
                    <a:pt x="351823" y="1554827"/>
                    <a:pt x="483250" y="906079"/>
                    <a:pt x="512611" y="713132"/>
                  </a:cubicBezTo>
                  <a:cubicBezTo>
                    <a:pt x="541972" y="520185"/>
                    <a:pt x="579723" y="356600"/>
                    <a:pt x="529389" y="394350"/>
                  </a:cubicBezTo>
                  <a:cubicBezTo>
                    <a:pt x="479055" y="432100"/>
                    <a:pt x="206413" y="999755"/>
                    <a:pt x="210608" y="939634"/>
                  </a:cubicBezTo>
                  <a:cubicBezTo>
                    <a:pt x="214803" y="879513"/>
                    <a:pt x="575529" y="8456"/>
                    <a:pt x="579723" y="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 508">
              <a:extLst>
                <a:ext uri="{FF2B5EF4-FFF2-40B4-BE49-F238E27FC236}">
                  <a16:creationId xmlns:a16="http://schemas.microsoft.com/office/drawing/2014/main" id="{1A02A0A3-5EF6-8766-EB72-5F5C7D3848F5}"/>
                </a:ext>
              </a:extLst>
            </p:cNvPr>
            <p:cNvSpPr/>
            <p:nvPr/>
          </p:nvSpPr>
          <p:spPr>
            <a:xfrm>
              <a:off x="1457652" y="8506341"/>
              <a:ext cx="413586" cy="1285391"/>
            </a:xfrm>
            <a:custGeom>
              <a:avLst/>
              <a:gdLst>
                <a:gd name="connsiteX0" fmla="*/ 404704 w 413586"/>
                <a:gd name="connsiteY0" fmla="*/ 25263 h 1285391"/>
                <a:gd name="connsiteX1" fmla="*/ 236924 w 413586"/>
                <a:gd name="connsiteY1" fmla="*/ 285321 h 1285391"/>
                <a:gd name="connsiteX2" fmla="*/ 2032 w 413586"/>
                <a:gd name="connsiteY2" fmla="*/ 738327 h 1285391"/>
                <a:gd name="connsiteX3" fmla="*/ 136256 w 413586"/>
                <a:gd name="connsiteY3" fmla="*/ 545380 h 1285391"/>
                <a:gd name="connsiteX4" fmla="*/ 362759 w 413586"/>
                <a:gd name="connsiteY4" fmla="*/ 1166165 h 1285391"/>
                <a:gd name="connsiteX5" fmla="*/ 220146 w 413586"/>
                <a:gd name="connsiteY5" fmla="*/ 578936 h 1285391"/>
                <a:gd name="connsiteX6" fmla="*/ 413093 w 413586"/>
                <a:gd name="connsiteY6" fmla="*/ 1283611 h 1285391"/>
                <a:gd name="connsiteX7" fmla="*/ 270480 w 413586"/>
                <a:gd name="connsiteY7" fmla="*/ 771883 h 1285391"/>
                <a:gd name="connsiteX8" fmla="*/ 111089 w 413586"/>
                <a:gd name="connsiteY8" fmla="*/ 495046 h 1285391"/>
                <a:gd name="connsiteX9" fmla="*/ 169812 w 413586"/>
                <a:gd name="connsiteY9" fmla="*/ 96 h 1285391"/>
                <a:gd name="connsiteX10" fmla="*/ 60755 w 413586"/>
                <a:gd name="connsiteY10" fmla="*/ 536991 h 1285391"/>
                <a:gd name="connsiteX11" fmla="*/ 404704 w 413586"/>
                <a:gd name="connsiteY11" fmla="*/ 25263 h 128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3586" h="1285391">
                  <a:moveTo>
                    <a:pt x="404704" y="25263"/>
                  </a:moveTo>
                  <a:cubicBezTo>
                    <a:pt x="434065" y="-16682"/>
                    <a:pt x="304036" y="166477"/>
                    <a:pt x="236924" y="285321"/>
                  </a:cubicBezTo>
                  <a:cubicBezTo>
                    <a:pt x="169812" y="404165"/>
                    <a:pt x="18810" y="694984"/>
                    <a:pt x="2032" y="738327"/>
                  </a:cubicBezTo>
                  <a:cubicBezTo>
                    <a:pt x="-14746" y="781670"/>
                    <a:pt x="76135" y="474074"/>
                    <a:pt x="136256" y="545380"/>
                  </a:cubicBezTo>
                  <a:cubicBezTo>
                    <a:pt x="196377" y="616686"/>
                    <a:pt x="348777" y="1160572"/>
                    <a:pt x="362759" y="1166165"/>
                  </a:cubicBezTo>
                  <a:cubicBezTo>
                    <a:pt x="376741" y="1171758"/>
                    <a:pt x="211757" y="559362"/>
                    <a:pt x="220146" y="578936"/>
                  </a:cubicBezTo>
                  <a:cubicBezTo>
                    <a:pt x="228535" y="598510"/>
                    <a:pt x="404704" y="1251453"/>
                    <a:pt x="413093" y="1283611"/>
                  </a:cubicBezTo>
                  <a:cubicBezTo>
                    <a:pt x="421482" y="1315769"/>
                    <a:pt x="320814" y="903310"/>
                    <a:pt x="270480" y="771883"/>
                  </a:cubicBezTo>
                  <a:cubicBezTo>
                    <a:pt x="220146" y="640456"/>
                    <a:pt x="127867" y="623677"/>
                    <a:pt x="111089" y="495046"/>
                  </a:cubicBezTo>
                  <a:cubicBezTo>
                    <a:pt x="94311" y="366415"/>
                    <a:pt x="178201" y="-6895"/>
                    <a:pt x="169812" y="96"/>
                  </a:cubicBezTo>
                  <a:cubicBezTo>
                    <a:pt x="161423" y="7087"/>
                    <a:pt x="25801" y="528602"/>
                    <a:pt x="60755" y="536991"/>
                  </a:cubicBezTo>
                  <a:cubicBezTo>
                    <a:pt x="95709" y="545380"/>
                    <a:pt x="375343" y="67208"/>
                    <a:pt x="404704" y="25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0" name="フリーフォーム 509">
              <a:extLst>
                <a:ext uri="{FF2B5EF4-FFF2-40B4-BE49-F238E27FC236}">
                  <a16:creationId xmlns:a16="http://schemas.microsoft.com/office/drawing/2014/main" id="{B56BCEE8-2D23-FA25-E333-35E4AEC85CBB}"/>
                </a:ext>
              </a:extLst>
            </p:cNvPr>
            <p:cNvSpPr/>
            <p:nvPr/>
          </p:nvSpPr>
          <p:spPr>
            <a:xfrm>
              <a:off x="1504781" y="8553771"/>
              <a:ext cx="255152" cy="1747648"/>
            </a:xfrm>
            <a:custGeom>
              <a:avLst/>
              <a:gdLst>
                <a:gd name="connsiteX0" fmla="*/ 198184 w 255152"/>
                <a:gd name="connsiteY0" fmla="*/ 3000 h 1747648"/>
                <a:gd name="connsiteX1" fmla="*/ 164628 w 255152"/>
                <a:gd name="connsiteY1" fmla="*/ 883844 h 1747648"/>
                <a:gd name="connsiteX2" fmla="*/ 89127 w 255152"/>
                <a:gd name="connsiteY2" fmla="*/ 1185847 h 1747648"/>
                <a:gd name="connsiteX3" fmla="*/ 97516 w 255152"/>
                <a:gd name="connsiteY3" fmla="*/ 992901 h 1747648"/>
                <a:gd name="connsiteX4" fmla="*/ 63960 w 255152"/>
                <a:gd name="connsiteY4" fmla="*/ 1303293 h 1747648"/>
                <a:gd name="connsiteX5" fmla="*/ 5237 w 255152"/>
                <a:gd name="connsiteY5" fmla="*/ 1731132 h 1747648"/>
                <a:gd name="connsiteX6" fmla="*/ 30404 w 255152"/>
                <a:gd name="connsiteY6" fmla="*/ 1554963 h 1747648"/>
                <a:gd name="connsiteX7" fmla="*/ 248518 w 255152"/>
                <a:gd name="connsiteY7" fmla="*/ 607007 h 1747648"/>
                <a:gd name="connsiteX8" fmla="*/ 189795 w 255152"/>
                <a:gd name="connsiteY8" fmla="*/ 799954 h 1747648"/>
                <a:gd name="connsiteX9" fmla="*/ 97516 w 255152"/>
                <a:gd name="connsiteY9" fmla="*/ 430838 h 1747648"/>
                <a:gd name="connsiteX10" fmla="*/ 97516 w 255152"/>
                <a:gd name="connsiteY10" fmla="*/ 590229 h 1747648"/>
                <a:gd name="connsiteX11" fmla="*/ 198184 w 255152"/>
                <a:gd name="connsiteY11" fmla="*/ 3000 h 174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152" h="1747648">
                  <a:moveTo>
                    <a:pt x="198184" y="3000"/>
                  </a:moveTo>
                  <a:cubicBezTo>
                    <a:pt x="209369" y="51936"/>
                    <a:pt x="182804" y="686703"/>
                    <a:pt x="164628" y="883844"/>
                  </a:cubicBezTo>
                  <a:cubicBezTo>
                    <a:pt x="146452" y="1080985"/>
                    <a:pt x="100312" y="1167671"/>
                    <a:pt x="89127" y="1185847"/>
                  </a:cubicBezTo>
                  <a:cubicBezTo>
                    <a:pt x="77942" y="1204023"/>
                    <a:pt x="101710" y="973327"/>
                    <a:pt x="97516" y="992901"/>
                  </a:cubicBezTo>
                  <a:cubicBezTo>
                    <a:pt x="93321" y="1012475"/>
                    <a:pt x="79340" y="1180255"/>
                    <a:pt x="63960" y="1303293"/>
                  </a:cubicBezTo>
                  <a:cubicBezTo>
                    <a:pt x="48580" y="1426331"/>
                    <a:pt x="10830" y="1689187"/>
                    <a:pt x="5237" y="1731132"/>
                  </a:cubicBezTo>
                  <a:cubicBezTo>
                    <a:pt x="-356" y="1773077"/>
                    <a:pt x="-10143" y="1742317"/>
                    <a:pt x="30404" y="1554963"/>
                  </a:cubicBezTo>
                  <a:cubicBezTo>
                    <a:pt x="70951" y="1367609"/>
                    <a:pt x="221953" y="732842"/>
                    <a:pt x="248518" y="607007"/>
                  </a:cubicBezTo>
                  <a:cubicBezTo>
                    <a:pt x="275083" y="481172"/>
                    <a:pt x="214962" y="829315"/>
                    <a:pt x="189795" y="799954"/>
                  </a:cubicBezTo>
                  <a:cubicBezTo>
                    <a:pt x="164628" y="770593"/>
                    <a:pt x="112896" y="465792"/>
                    <a:pt x="97516" y="430838"/>
                  </a:cubicBezTo>
                  <a:cubicBezTo>
                    <a:pt x="82136" y="395884"/>
                    <a:pt x="75145" y="661535"/>
                    <a:pt x="97516" y="590229"/>
                  </a:cubicBezTo>
                  <a:cubicBezTo>
                    <a:pt x="119887" y="518923"/>
                    <a:pt x="186999" y="-45936"/>
                    <a:pt x="198184" y="30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 510">
              <a:extLst>
                <a:ext uri="{FF2B5EF4-FFF2-40B4-BE49-F238E27FC236}">
                  <a16:creationId xmlns:a16="http://schemas.microsoft.com/office/drawing/2014/main" id="{060033CD-8471-32A0-1AC8-39946B83012E}"/>
                </a:ext>
              </a:extLst>
            </p:cNvPr>
            <p:cNvSpPr/>
            <p:nvPr/>
          </p:nvSpPr>
          <p:spPr>
            <a:xfrm>
              <a:off x="192933" y="9201259"/>
              <a:ext cx="1015794" cy="1243071"/>
            </a:xfrm>
            <a:custGeom>
              <a:avLst/>
              <a:gdLst>
                <a:gd name="connsiteX0" fmla="*/ 1015082 w 1015794"/>
                <a:gd name="connsiteY0" fmla="*/ 1464 h 1243071"/>
                <a:gd name="connsiteX1" fmla="*/ 453019 w 1015794"/>
                <a:gd name="connsiteY1" fmla="*/ 714528 h 1243071"/>
                <a:gd name="connsiteX2" fmla="*/ 696300 w 1015794"/>
                <a:gd name="connsiteY2" fmla="*/ 546748 h 1243071"/>
                <a:gd name="connsiteX3" fmla="*/ 511742 w 1015794"/>
                <a:gd name="connsiteY3" fmla="*/ 773251 h 1243071"/>
                <a:gd name="connsiteX4" fmla="*/ 14 w 1015794"/>
                <a:gd name="connsiteY4" fmla="*/ 1243035 h 1243071"/>
                <a:gd name="connsiteX5" fmla="*/ 528520 w 1015794"/>
                <a:gd name="connsiteY5" fmla="*/ 748084 h 1243071"/>
                <a:gd name="connsiteX6" fmla="*/ 939581 w 1015794"/>
                <a:gd name="connsiteY6" fmla="*/ 253134 h 1243071"/>
                <a:gd name="connsiteX7" fmla="*/ 578854 w 1015794"/>
                <a:gd name="connsiteY7" fmla="*/ 521581 h 1243071"/>
                <a:gd name="connsiteX8" fmla="*/ 1015082 w 1015794"/>
                <a:gd name="connsiteY8" fmla="*/ 1464 h 124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94" h="1243071">
                  <a:moveTo>
                    <a:pt x="1015082" y="1464"/>
                  </a:moveTo>
                  <a:cubicBezTo>
                    <a:pt x="994110" y="33622"/>
                    <a:pt x="506149" y="623647"/>
                    <a:pt x="453019" y="714528"/>
                  </a:cubicBezTo>
                  <a:cubicBezTo>
                    <a:pt x="399889" y="805409"/>
                    <a:pt x="686513" y="536961"/>
                    <a:pt x="696300" y="546748"/>
                  </a:cubicBezTo>
                  <a:cubicBezTo>
                    <a:pt x="706087" y="556535"/>
                    <a:pt x="627790" y="657203"/>
                    <a:pt x="511742" y="773251"/>
                  </a:cubicBezTo>
                  <a:cubicBezTo>
                    <a:pt x="395694" y="889299"/>
                    <a:pt x="-2782" y="1247230"/>
                    <a:pt x="14" y="1243035"/>
                  </a:cubicBezTo>
                  <a:cubicBezTo>
                    <a:pt x="2810" y="1238840"/>
                    <a:pt x="371926" y="913067"/>
                    <a:pt x="528520" y="748084"/>
                  </a:cubicBezTo>
                  <a:cubicBezTo>
                    <a:pt x="685114" y="583101"/>
                    <a:pt x="931192" y="290885"/>
                    <a:pt x="939581" y="253134"/>
                  </a:cubicBezTo>
                  <a:cubicBezTo>
                    <a:pt x="947970" y="215384"/>
                    <a:pt x="570465" y="566322"/>
                    <a:pt x="578854" y="521581"/>
                  </a:cubicBezTo>
                  <a:cubicBezTo>
                    <a:pt x="587243" y="476840"/>
                    <a:pt x="1036054" y="-30694"/>
                    <a:pt x="1015082" y="14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 511">
              <a:extLst>
                <a:ext uri="{FF2B5EF4-FFF2-40B4-BE49-F238E27FC236}">
                  <a16:creationId xmlns:a16="http://schemas.microsoft.com/office/drawing/2014/main" id="{AF8436CF-C2EB-CBD6-006E-6626500113E7}"/>
                </a:ext>
              </a:extLst>
            </p:cNvPr>
            <p:cNvSpPr/>
            <p:nvPr/>
          </p:nvSpPr>
          <p:spPr>
            <a:xfrm>
              <a:off x="1518546" y="9479512"/>
              <a:ext cx="734640" cy="1867687"/>
            </a:xfrm>
            <a:custGeom>
              <a:avLst/>
              <a:gdLst>
                <a:gd name="connsiteX0" fmla="*/ 721315 w 734640"/>
                <a:gd name="connsiteY0" fmla="*/ 48 h 1867687"/>
                <a:gd name="connsiteX1" fmla="*/ 645814 w 734640"/>
                <a:gd name="connsiteY1" fmla="*/ 360774 h 1867687"/>
                <a:gd name="connsiteX2" fmla="*/ 637425 w 734640"/>
                <a:gd name="connsiteY2" fmla="*/ 578888 h 1867687"/>
                <a:gd name="connsiteX3" fmla="*/ 712926 w 734640"/>
                <a:gd name="connsiteY3" fmla="*/ 360774 h 1867687"/>
                <a:gd name="connsiteX4" fmla="*/ 192808 w 734640"/>
                <a:gd name="connsiteY4" fmla="*/ 1073838 h 1867687"/>
                <a:gd name="connsiteX5" fmla="*/ 486423 w 734640"/>
                <a:gd name="connsiteY5" fmla="*/ 771835 h 1867687"/>
                <a:gd name="connsiteX6" fmla="*/ 8250 w 734640"/>
                <a:gd name="connsiteY6" fmla="*/ 1845626 h 1867687"/>
                <a:gd name="connsiteX7" fmla="*/ 217975 w 734640"/>
                <a:gd name="connsiteY7" fmla="*/ 1409398 h 1867687"/>
                <a:gd name="connsiteX8" fmla="*/ 654203 w 734640"/>
                <a:gd name="connsiteY8" fmla="*/ 385941 h 1867687"/>
                <a:gd name="connsiteX9" fmla="*/ 721315 w 734640"/>
                <a:gd name="connsiteY9" fmla="*/ 48 h 186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640" h="1867687">
                  <a:moveTo>
                    <a:pt x="721315" y="48"/>
                  </a:moveTo>
                  <a:cubicBezTo>
                    <a:pt x="719917" y="-4146"/>
                    <a:pt x="659796" y="264301"/>
                    <a:pt x="645814" y="360774"/>
                  </a:cubicBezTo>
                  <a:cubicBezTo>
                    <a:pt x="631832" y="457247"/>
                    <a:pt x="626240" y="578888"/>
                    <a:pt x="637425" y="578888"/>
                  </a:cubicBezTo>
                  <a:cubicBezTo>
                    <a:pt x="648610" y="578888"/>
                    <a:pt x="787029" y="278282"/>
                    <a:pt x="712926" y="360774"/>
                  </a:cubicBezTo>
                  <a:cubicBezTo>
                    <a:pt x="638823" y="443266"/>
                    <a:pt x="230558" y="1005328"/>
                    <a:pt x="192808" y="1073838"/>
                  </a:cubicBezTo>
                  <a:cubicBezTo>
                    <a:pt x="155058" y="1142348"/>
                    <a:pt x="517183" y="643204"/>
                    <a:pt x="486423" y="771835"/>
                  </a:cubicBezTo>
                  <a:cubicBezTo>
                    <a:pt x="455663" y="900466"/>
                    <a:pt x="52991" y="1739366"/>
                    <a:pt x="8250" y="1845626"/>
                  </a:cubicBezTo>
                  <a:cubicBezTo>
                    <a:pt x="-36491" y="1951887"/>
                    <a:pt x="110316" y="1652679"/>
                    <a:pt x="217975" y="1409398"/>
                  </a:cubicBezTo>
                  <a:cubicBezTo>
                    <a:pt x="325634" y="1166117"/>
                    <a:pt x="566119" y="616638"/>
                    <a:pt x="654203" y="385941"/>
                  </a:cubicBezTo>
                  <a:cubicBezTo>
                    <a:pt x="742287" y="155244"/>
                    <a:pt x="722713" y="4242"/>
                    <a:pt x="721315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 512">
              <a:extLst>
                <a:ext uri="{FF2B5EF4-FFF2-40B4-BE49-F238E27FC236}">
                  <a16:creationId xmlns:a16="http://schemas.microsoft.com/office/drawing/2014/main" id="{16E66DEC-EC10-1718-5A9A-13FC072AA1DB}"/>
                </a:ext>
              </a:extLst>
            </p:cNvPr>
            <p:cNvSpPr/>
            <p:nvPr/>
          </p:nvSpPr>
          <p:spPr>
            <a:xfrm>
              <a:off x="1064022" y="9467544"/>
              <a:ext cx="1093656" cy="2062886"/>
            </a:xfrm>
            <a:custGeom>
              <a:avLst/>
              <a:gdLst>
                <a:gd name="connsiteX0" fmla="*/ 1091949 w 1093656"/>
                <a:gd name="connsiteY0" fmla="*/ 3627 h 2062886"/>
                <a:gd name="connsiteX1" fmla="*/ 605387 w 1093656"/>
                <a:gd name="connsiteY1" fmla="*/ 985139 h 2062886"/>
                <a:gd name="connsiteX2" fmla="*/ 697666 w 1093656"/>
                <a:gd name="connsiteY2" fmla="*/ 850915 h 2062886"/>
                <a:gd name="connsiteX3" fmla="*/ 9769 w 1093656"/>
                <a:gd name="connsiteY3" fmla="*/ 2033762 h 2062886"/>
                <a:gd name="connsiteX4" fmla="*/ 336939 w 1093656"/>
                <a:gd name="connsiteY4" fmla="*/ 1589146 h 2062886"/>
                <a:gd name="connsiteX5" fmla="*/ 949336 w 1093656"/>
                <a:gd name="connsiteY5" fmla="*/ 364353 h 2062886"/>
                <a:gd name="connsiteX6" fmla="*/ 773167 w 1093656"/>
                <a:gd name="connsiteY6" fmla="*/ 641190 h 2062886"/>
                <a:gd name="connsiteX7" fmla="*/ 1091949 w 1093656"/>
                <a:gd name="connsiteY7" fmla="*/ 3627 h 206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656" h="2062886">
                  <a:moveTo>
                    <a:pt x="1091949" y="3627"/>
                  </a:moveTo>
                  <a:cubicBezTo>
                    <a:pt x="1063986" y="60952"/>
                    <a:pt x="671101" y="843924"/>
                    <a:pt x="605387" y="985139"/>
                  </a:cubicBezTo>
                  <a:cubicBezTo>
                    <a:pt x="539673" y="1126354"/>
                    <a:pt x="796936" y="676145"/>
                    <a:pt x="697666" y="850915"/>
                  </a:cubicBezTo>
                  <a:cubicBezTo>
                    <a:pt x="598396" y="1025685"/>
                    <a:pt x="69890" y="1910724"/>
                    <a:pt x="9769" y="2033762"/>
                  </a:cubicBezTo>
                  <a:cubicBezTo>
                    <a:pt x="-50352" y="2156800"/>
                    <a:pt x="180345" y="1867381"/>
                    <a:pt x="336939" y="1589146"/>
                  </a:cubicBezTo>
                  <a:cubicBezTo>
                    <a:pt x="493533" y="1310911"/>
                    <a:pt x="876631" y="522346"/>
                    <a:pt x="949336" y="364353"/>
                  </a:cubicBezTo>
                  <a:cubicBezTo>
                    <a:pt x="1022041" y="206360"/>
                    <a:pt x="750796" y="695718"/>
                    <a:pt x="773167" y="641190"/>
                  </a:cubicBezTo>
                  <a:cubicBezTo>
                    <a:pt x="795538" y="586662"/>
                    <a:pt x="1119912" y="-53698"/>
                    <a:pt x="1091949" y="36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 513">
              <a:extLst>
                <a:ext uri="{FF2B5EF4-FFF2-40B4-BE49-F238E27FC236}">
                  <a16:creationId xmlns:a16="http://schemas.microsoft.com/office/drawing/2014/main" id="{F52F207F-DA66-45FB-E856-0B35A0C06467}"/>
                </a:ext>
              </a:extLst>
            </p:cNvPr>
            <p:cNvSpPr/>
            <p:nvPr/>
          </p:nvSpPr>
          <p:spPr>
            <a:xfrm>
              <a:off x="2081386" y="8483837"/>
              <a:ext cx="413699" cy="634833"/>
            </a:xfrm>
            <a:custGeom>
              <a:avLst/>
              <a:gdLst>
                <a:gd name="connsiteX0" fmla="*/ 203021 w 413699"/>
                <a:gd name="connsiteY0" fmla="*/ 648 h 634833"/>
                <a:gd name="connsiteX1" fmla="*/ 365510 w 413699"/>
                <a:gd name="connsiteY1" fmla="*/ 140835 h 634833"/>
                <a:gd name="connsiteX2" fmla="*/ 413301 w 413699"/>
                <a:gd name="connsiteY2" fmla="*/ 118532 h 634833"/>
                <a:gd name="connsiteX3" fmla="*/ 346394 w 413699"/>
                <a:gd name="connsiteY3" fmla="*/ 182254 h 634833"/>
                <a:gd name="connsiteX4" fmla="*/ 231696 w 413699"/>
                <a:gd name="connsiteY4" fmla="*/ 255533 h 634833"/>
                <a:gd name="connsiteX5" fmla="*/ 139300 w 413699"/>
                <a:gd name="connsiteY5" fmla="*/ 376603 h 634833"/>
                <a:gd name="connsiteX6" fmla="*/ 174346 w 413699"/>
                <a:gd name="connsiteY6" fmla="*/ 316068 h 634833"/>
                <a:gd name="connsiteX7" fmla="*/ 27788 w 413699"/>
                <a:gd name="connsiteY7" fmla="*/ 583697 h 634833"/>
                <a:gd name="connsiteX8" fmla="*/ 2299 w 413699"/>
                <a:gd name="connsiteY8" fmla="*/ 628302 h 634833"/>
                <a:gd name="connsiteX9" fmla="*/ 59648 w 413699"/>
                <a:gd name="connsiteY9" fmla="*/ 497674 h 634833"/>
                <a:gd name="connsiteX10" fmla="*/ 304975 w 413699"/>
                <a:gd name="connsiteY10" fmla="*/ 166323 h 634833"/>
                <a:gd name="connsiteX11" fmla="*/ 365510 w 413699"/>
                <a:gd name="connsiteY11" fmla="*/ 131277 h 634833"/>
                <a:gd name="connsiteX12" fmla="*/ 346394 w 413699"/>
                <a:gd name="connsiteY12" fmla="*/ 54811 h 634833"/>
                <a:gd name="connsiteX13" fmla="*/ 362324 w 413699"/>
                <a:gd name="connsiteY13" fmla="*/ 86672 h 634833"/>
                <a:gd name="connsiteX14" fmla="*/ 203021 w 413699"/>
                <a:gd name="connsiteY14" fmla="*/ 648 h 63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3699" h="634833">
                  <a:moveTo>
                    <a:pt x="203021" y="648"/>
                  </a:moveTo>
                  <a:cubicBezTo>
                    <a:pt x="203552" y="9675"/>
                    <a:pt x="330463" y="121188"/>
                    <a:pt x="365510" y="140835"/>
                  </a:cubicBezTo>
                  <a:cubicBezTo>
                    <a:pt x="400557" y="160482"/>
                    <a:pt x="416487" y="111629"/>
                    <a:pt x="413301" y="118532"/>
                  </a:cubicBezTo>
                  <a:cubicBezTo>
                    <a:pt x="410115" y="125435"/>
                    <a:pt x="376661" y="159421"/>
                    <a:pt x="346394" y="182254"/>
                  </a:cubicBezTo>
                  <a:cubicBezTo>
                    <a:pt x="316127" y="205087"/>
                    <a:pt x="266212" y="223141"/>
                    <a:pt x="231696" y="255533"/>
                  </a:cubicBezTo>
                  <a:cubicBezTo>
                    <a:pt x="197180" y="287925"/>
                    <a:pt x="148858" y="366514"/>
                    <a:pt x="139300" y="376603"/>
                  </a:cubicBezTo>
                  <a:cubicBezTo>
                    <a:pt x="129742" y="386692"/>
                    <a:pt x="192931" y="281552"/>
                    <a:pt x="174346" y="316068"/>
                  </a:cubicBezTo>
                  <a:cubicBezTo>
                    <a:pt x="155761" y="350584"/>
                    <a:pt x="56462" y="531658"/>
                    <a:pt x="27788" y="583697"/>
                  </a:cubicBezTo>
                  <a:cubicBezTo>
                    <a:pt x="-886" y="635736"/>
                    <a:pt x="-3011" y="642639"/>
                    <a:pt x="2299" y="628302"/>
                  </a:cubicBezTo>
                  <a:cubicBezTo>
                    <a:pt x="7609" y="613965"/>
                    <a:pt x="9202" y="574671"/>
                    <a:pt x="59648" y="497674"/>
                  </a:cubicBezTo>
                  <a:cubicBezTo>
                    <a:pt x="110094" y="420678"/>
                    <a:pt x="253998" y="227389"/>
                    <a:pt x="304975" y="166323"/>
                  </a:cubicBezTo>
                  <a:cubicBezTo>
                    <a:pt x="355952" y="105257"/>
                    <a:pt x="358607" y="149862"/>
                    <a:pt x="365510" y="131277"/>
                  </a:cubicBezTo>
                  <a:cubicBezTo>
                    <a:pt x="372413" y="112692"/>
                    <a:pt x="346925" y="62245"/>
                    <a:pt x="346394" y="54811"/>
                  </a:cubicBezTo>
                  <a:cubicBezTo>
                    <a:pt x="345863" y="47377"/>
                    <a:pt x="382502" y="93575"/>
                    <a:pt x="362324" y="86672"/>
                  </a:cubicBezTo>
                  <a:cubicBezTo>
                    <a:pt x="342146" y="79769"/>
                    <a:pt x="202490" y="-8379"/>
                    <a:pt x="203021" y="6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 514">
              <a:extLst>
                <a:ext uri="{FF2B5EF4-FFF2-40B4-BE49-F238E27FC236}">
                  <a16:creationId xmlns:a16="http://schemas.microsoft.com/office/drawing/2014/main" id="{383F84AC-6761-4DB7-9B70-53E9CD288869}"/>
                </a:ext>
              </a:extLst>
            </p:cNvPr>
            <p:cNvSpPr/>
            <p:nvPr/>
          </p:nvSpPr>
          <p:spPr>
            <a:xfrm>
              <a:off x="1535568" y="9035613"/>
              <a:ext cx="604405" cy="1356286"/>
            </a:xfrm>
            <a:custGeom>
              <a:avLst/>
              <a:gdLst>
                <a:gd name="connsiteX0" fmla="*/ 541745 w 604405"/>
                <a:gd name="connsiteY0" fmla="*/ 61 h 1356286"/>
                <a:gd name="connsiteX1" fmla="*/ 595908 w 604405"/>
                <a:gd name="connsiteY1" fmla="*/ 254946 h 1356286"/>
                <a:gd name="connsiteX2" fmla="*/ 595908 w 604405"/>
                <a:gd name="connsiteY2" fmla="*/ 248574 h 1356286"/>
                <a:gd name="connsiteX3" fmla="*/ 560861 w 604405"/>
                <a:gd name="connsiteY3" fmla="*/ 395133 h 1356286"/>
                <a:gd name="connsiteX4" fmla="*/ 557675 w 604405"/>
                <a:gd name="connsiteY4" fmla="*/ 331411 h 1356286"/>
                <a:gd name="connsiteX5" fmla="*/ 551303 w 604405"/>
                <a:gd name="connsiteY5" fmla="*/ 286807 h 1356286"/>
                <a:gd name="connsiteX6" fmla="*/ 544931 w 604405"/>
                <a:gd name="connsiteY6" fmla="*/ 388761 h 1356286"/>
                <a:gd name="connsiteX7" fmla="*/ 401558 w 604405"/>
                <a:gd name="connsiteY7" fmla="*/ 634087 h 1356286"/>
                <a:gd name="connsiteX8" fmla="*/ 417488 w 604405"/>
                <a:gd name="connsiteY8" fmla="*/ 592669 h 1356286"/>
                <a:gd name="connsiteX9" fmla="*/ 19231 w 604405"/>
                <a:gd name="connsiteY9" fmla="*/ 1322277 h 1356286"/>
                <a:gd name="connsiteX10" fmla="*/ 114812 w 604405"/>
                <a:gd name="connsiteY10" fmla="*/ 1147043 h 1356286"/>
                <a:gd name="connsiteX11" fmla="*/ 567233 w 604405"/>
                <a:gd name="connsiteY11" fmla="*/ 366458 h 1356286"/>
                <a:gd name="connsiteX12" fmla="*/ 573606 w 604405"/>
                <a:gd name="connsiteY12" fmla="*/ 299551 h 1356286"/>
                <a:gd name="connsiteX13" fmla="*/ 532187 w 604405"/>
                <a:gd name="connsiteY13" fmla="*/ 184853 h 1356286"/>
                <a:gd name="connsiteX14" fmla="*/ 579978 w 604405"/>
                <a:gd name="connsiteY14" fmla="*/ 280434 h 1356286"/>
                <a:gd name="connsiteX15" fmla="*/ 541745 w 604405"/>
                <a:gd name="connsiteY15" fmla="*/ 61 h 135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405" h="1356286">
                  <a:moveTo>
                    <a:pt x="541745" y="61"/>
                  </a:moveTo>
                  <a:cubicBezTo>
                    <a:pt x="544400" y="-4187"/>
                    <a:pt x="586881" y="213527"/>
                    <a:pt x="595908" y="254946"/>
                  </a:cubicBezTo>
                  <a:cubicBezTo>
                    <a:pt x="604935" y="296365"/>
                    <a:pt x="601749" y="225210"/>
                    <a:pt x="595908" y="248574"/>
                  </a:cubicBezTo>
                  <a:cubicBezTo>
                    <a:pt x="590067" y="271938"/>
                    <a:pt x="567233" y="381327"/>
                    <a:pt x="560861" y="395133"/>
                  </a:cubicBezTo>
                  <a:cubicBezTo>
                    <a:pt x="554489" y="408939"/>
                    <a:pt x="559268" y="349465"/>
                    <a:pt x="557675" y="331411"/>
                  </a:cubicBezTo>
                  <a:cubicBezTo>
                    <a:pt x="556082" y="313357"/>
                    <a:pt x="553427" y="277249"/>
                    <a:pt x="551303" y="286807"/>
                  </a:cubicBezTo>
                  <a:cubicBezTo>
                    <a:pt x="549179" y="296365"/>
                    <a:pt x="569889" y="330881"/>
                    <a:pt x="544931" y="388761"/>
                  </a:cubicBezTo>
                  <a:cubicBezTo>
                    <a:pt x="519973" y="446641"/>
                    <a:pt x="422798" y="600102"/>
                    <a:pt x="401558" y="634087"/>
                  </a:cubicBezTo>
                  <a:cubicBezTo>
                    <a:pt x="380317" y="668072"/>
                    <a:pt x="481209" y="477971"/>
                    <a:pt x="417488" y="592669"/>
                  </a:cubicBezTo>
                  <a:cubicBezTo>
                    <a:pt x="353767" y="707367"/>
                    <a:pt x="19231" y="1322277"/>
                    <a:pt x="19231" y="1322277"/>
                  </a:cubicBezTo>
                  <a:cubicBezTo>
                    <a:pt x="-31215" y="1414672"/>
                    <a:pt x="23478" y="1306346"/>
                    <a:pt x="114812" y="1147043"/>
                  </a:cubicBezTo>
                  <a:cubicBezTo>
                    <a:pt x="206146" y="987740"/>
                    <a:pt x="490767" y="507707"/>
                    <a:pt x="567233" y="366458"/>
                  </a:cubicBezTo>
                  <a:cubicBezTo>
                    <a:pt x="643699" y="225209"/>
                    <a:pt x="579447" y="329819"/>
                    <a:pt x="573606" y="299551"/>
                  </a:cubicBezTo>
                  <a:cubicBezTo>
                    <a:pt x="567765" y="269284"/>
                    <a:pt x="531125" y="188039"/>
                    <a:pt x="532187" y="184853"/>
                  </a:cubicBezTo>
                  <a:cubicBezTo>
                    <a:pt x="533249" y="181667"/>
                    <a:pt x="578385" y="311763"/>
                    <a:pt x="579978" y="280434"/>
                  </a:cubicBezTo>
                  <a:cubicBezTo>
                    <a:pt x="581571" y="249105"/>
                    <a:pt x="539090" y="4309"/>
                    <a:pt x="541745" y="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 515">
              <a:extLst>
                <a:ext uri="{FF2B5EF4-FFF2-40B4-BE49-F238E27FC236}">
                  <a16:creationId xmlns:a16="http://schemas.microsoft.com/office/drawing/2014/main" id="{2ABFDAAE-EE35-D229-94C9-10CAE35E7CD7}"/>
                </a:ext>
              </a:extLst>
            </p:cNvPr>
            <p:cNvSpPr/>
            <p:nvPr/>
          </p:nvSpPr>
          <p:spPr>
            <a:xfrm>
              <a:off x="1443986" y="9377904"/>
              <a:ext cx="656263" cy="1222607"/>
            </a:xfrm>
            <a:custGeom>
              <a:avLst/>
              <a:gdLst>
                <a:gd name="connsiteX0" fmla="*/ 655629 w 656263"/>
                <a:gd name="connsiteY0" fmla="*/ 1865 h 1222607"/>
                <a:gd name="connsiteX1" fmla="*/ 330651 w 656263"/>
                <a:gd name="connsiteY1" fmla="*/ 642263 h 1222607"/>
                <a:gd name="connsiteX2" fmla="*/ 8859 w 656263"/>
                <a:gd name="connsiteY2" fmla="*/ 1209382 h 1222607"/>
                <a:gd name="connsiteX3" fmla="*/ 126743 w 656263"/>
                <a:gd name="connsiteY3" fmla="*/ 979986 h 1222607"/>
                <a:gd name="connsiteX4" fmla="*/ 505884 w 656263"/>
                <a:gd name="connsiteY4" fmla="*/ 288610 h 1222607"/>
                <a:gd name="connsiteX5" fmla="*/ 416675 w 656263"/>
                <a:gd name="connsiteY5" fmla="*/ 441541 h 1222607"/>
                <a:gd name="connsiteX6" fmla="*/ 655629 w 656263"/>
                <a:gd name="connsiteY6" fmla="*/ 1865 h 122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263" h="1222607">
                  <a:moveTo>
                    <a:pt x="655629" y="1865"/>
                  </a:moveTo>
                  <a:cubicBezTo>
                    <a:pt x="641292" y="35319"/>
                    <a:pt x="438446" y="441010"/>
                    <a:pt x="330651" y="642263"/>
                  </a:cubicBezTo>
                  <a:cubicBezTo>
                    <a:pt x="222856" y="843516"/>
                    <a:pt x="42844" y="1153095"/>
                    <a:pt x="8859" y="1209382"/>
                  </a:cubicBezTo>
                  <a:cubicBezTo>
                    <a:pt x="-25126" y="1265669"/>
                    <a:pt x="43906" y="1133448"/>
                    <a:pt x="126743" y="979986"/>
                  </a:cubicBezTo>
                  <a:cubicBezTo>
                    <a:pt x="209580" y="826524"/>
                    <a:pt x="457562" y="378351"/>
                    <a:pt x="505884" y="288610"/>
                  </a:cubicBezTo>
                  <a:cubicBezTo>
                    <a:pt x="554206" y="198869"/>
                    <a:pt x="396497" y="487739"/>
                    <a:pt x="416675" y="441541"/>
                  </a:cubicBezTo>
                  <a:cubicBezTo>
                    <a:pt x="436853" y="395343"/>
                    <a:pt x="669966" y="-31589"/>
                    <a:pt x="655629" y="18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 516">
              <a:extLst>
                <a:ext uri="{FF2B5EF4-FFF2-40B4-BE49-F238E27FC236}">
                  <a16:creationId xmlns:a16="http://schemas.microsoft.com/office/drawing/2014/main" id="{6F7ECB57-ABFF-270C-CAFA-8E1B13ABEA52}"/>
                </a:ext>
              </a:extLst>
            </p:cNvPr>
            <p:cNvSpPr/>
            <p:nvPr/>
          </p:nvSpPr>
          <p:spPr>
            <a:xfrm>
              <a:off x="1169285" y="9319233"/>
              <a:ext cx="1000424" cy="1870219"/>
            </a:xfrm>
            <a:custGeom>
              <a:avLst/>
              <a:gdLst>
                <a:gd name="connsiteX0" fmla="*/ 1000424 w 1000424"/>
                <a:gd name="connsiteY0" fmla="*/ 0 h 1870219"/>
                <a:gd name="connsiteX1" fmla="*/ 382328 w 1000424"/>
                <a:gd name="connsiteY1" fmla="*/ 1156541 h 1870219"/>
                <a:gd name="connsiteX2" fmla="*/ 0 w 1000424"/>
                <a:gd name="connsiteY2" fmla="*/ 1870219 h 1870219"/>
                <a:gd name="connsiteX3" fmla="*/ 790144 w 1000424"/>
                <a:gd name="connsiteY3" fmla="*/ 379142 h 1870219"/>
                <a:gd name="connsiteX4" fmla="*/ 1000424 w 1000424"/>
                <a:gd name="connsiteY4" fmla="*/ 0 h 187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424" h="1870219">
                  <a:moveTo>
                    <a:pt x="1000424" y="0"/>
                  </a:moveTo>
                  <a:lnTo>
                    <a:pt x="382328" y="1156541"/>
                  </a:lnTo>
                  <a:lnTo>
                    <a:pt x="0" y="1870219"/>
                  </a:lnTo>
                  <a:cubicBezTo>
                    <a:pt x="67969" y="1740653"/>
                    <a:pt x="626593" y="686597"/>
                    <a:pt x="790144" y="379142"/>
                  </a:cubicBezTo>
                  <a:cubicBezTo>
                    <a:pt x="953695" y="71687"/>
                    <a:pt x="967501" y="48588"/>
                    <a:pt x="100042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 518">
              <a:extLst>
                <a:ext uri="{FF2B5EF4-FFF2-40B4-BE49-F238E27FC236}">
                  <a16:creationId xmlns:a16="http://schemas.microsoft.com/office/drawing/2014/main" id="{48FA4ED4-A6BB-DF94-91AE-25C02E7A06C3}"/>
                </a:ext>
              </a:extLst>
            </p:cNvPr>
            <p:cNvSpPr/>
            <p:nvPr/>
          </p:nvSpPr>
          <p:spPr>
            <a:xfrm>
              <a:off x="387906" y="10941461"/>
              <a:ext cx="862201" cy="1662384"/>
            </a:xfrm>
            <a:custGeom>
              <a:avLst/>
              <a:gdLst>
                <a:gd name="connsiteX0" fmla="*/ 854658 w 862201"/>
                <a:gd name="connsiteY0" fmla="*/ 15409 h 1662384"/>
                <a:gd name="connsiteX1" fmla="*/ 201516 w 862201"/>
                <a:gd name="connsiteY1" fmla="*/ 1105042 h 1662384"/>
                <a:gd name="connsiteX2" fmla="*/ 268423 w 862201"/>
                <a:gd name="connsiteY2" fmla="*/ 1025391 h 1662384"/>
                <a:gd name="connsiteX3" fmla="*/ 3980 w 862201"/>
                <a:gd name="connsiteY3" fmla="*/ 1656231 h 1662384"/>
                <a:gd name="connsiteX4" fmla="*/ 507378 w 862201"/>
                <a:gd name="connsiteY4" fmla="*/ 582528 h 1662384"/>
                <a:gd name="connsiteX5" fmla="*/ 676239 w 862201"/>
                <a:gd name="connsiteY5" fmla="*/ 260736 h 1662384"/>
                <a:gd name="connsiteX6" fmla="*/ 564727 w 862201"/>
                <a:gd name="connsiteY6" fmla="*/ 448713 h 1662384"/>
                <a:gd name="connsiteX7" fmla="*/ 854658 w 862201"/>
                <a:gd name="connsiteY7" fmla="*/ 15409 h 166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01" h="1662384">
                  <a:moveTo>
                    <a:pt x="854658" y="15409"/>
                  </a:moveTo>
                  <a:cubicBezTo>
                    <a:pt x="794123" y="124797"/>
                    <a:pt x="299222" y="936712"/>
                    <a:pt x="201516" y="1105042"/>
                  </a:cubicBezTo>
                  <a:cubicBezTo>
                    <a:pt x="103810" y="1273372"/>
                    <a:pt x="301346" y="933526"/>
                    <a:pt x="268423" y="1025391"/>
                  </a:cubicBezTo>
                  <a:cubicBezTo>
                    <a:pt x="235500" y="1117256"/>
                    <a:pt x="-35846" y="1730041"/>
                    <a:pt x="3980" y="1656231"/>
                  </a:cubicBezTo>
                  <a:cubicBezTo>
                    <a:pt x="43806" y="1582421"/>
                    <a:pt x="395335" y="815110"/>
                    <a:pt x="507378" y="582528"/>
                  </a:cubicBezTo>
                  <a:cubicBezTo>
                    <a:pt x="619421" y="349946"/>
                    <a:pt x="666681" y="283038"/>
                    <a:pt x="676239" y="260736"/>
                  </a:cubicBezTo>
                  <a:cubicBezTo>
                    <a:pt x="685797" y="238434"/>
                    <a:pt x="537115" y="483760"/>
                    <a:pt x="564727" y="448713"/>
                  </a:cubicBezTo>
                  <a:cubicBezTo>
                    <a:pt x="592339" y="413666"/>
                    <a:pt x="915193" y="-93979"/>
                    <a:pt x="854658" y="15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 519">
              <a:extLst>
                <a:ext uri="{FF2B5EF4-FFF2-40B4-BE49-F238E27FC236}">
                  <a16:creationId xmlns:a16="http://schemas.microsoft.com/office/drawing/2014/main" id="{E52ED94B-454B-17D2-8E80-EF592246BB6A}"/>
                </a:ext>
              </a:extLst>
            </p:cNvPr>
            <p:cNvSpPr/>
            <p:nvPr/>
          </p:nvSpPr>
          <p:spPr>
            <a:xfrm>
              <a:off x="644464" y="10773974"/>
              <a:ext cx="724933" cy="1352393"/>
            </a:xfrm>
            <a:custGeom>
              <a:avLst/>
              <a:gdLst>
                <a:gd name="connsiteX0" fmla="*/ 722357 w 724933"/>
                <a:gd name="connsiteY0" fmla="*/ 7662 h 1352393"/>
                <a:gd name="connsiteX1" fmla="*/ 97889 w 724933"/>
                <a:gd name="connsiteY1" fmla="*/ 1167389 h 1352393"/>
                <a:gd name="connsiteX2" fmla="*/ 30981 w 724933"/>
                <a:gd name="connsiteY2" fmla="*/ 1298018 h 1352393"/>
                <a:gd name="connsiteX3" fmla="*/ 394192 w 724933"/>
                <a:gd name="connsiteY3" fmla="*/ 635317 h 1352393"/>
                <a:gd name="connsiteX4" fmla="*/ 508891 w 724933"/>
                <a:gd name="connsiteY4" fmla="*/ 393176 h 1352393"/>
                <a:gd name="connsiteX5" fmla="*/ 327285 w 724933"/>
                <a:gd name="connsiteY5" fmla="*/ 651247 h 1352393"/>
                <a:gd name="connsiteX6" fmla="*/ 722357 w 724933"/>
                <a:gd name="connsiteY6" fmla="*/ 7662 h 135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933" h="1352393">
                  <a:moveTo>
                    <a:pt x="722357" y="7662"/>
                  </a:moveTo>
                  <a:cubicBezTo>
                    <a:pt x="684124" y="93686"/>
                    <a:pt x="213118" y="952330"/>
                    <a:pt x="97889" y="1167389"/>
                  </a:cubicBezTo>
                  <a:cubicBezTo>
                    <a:pt x="-17340" y="1382448"/>
                    <a:pt x="-18403" y="1386697"/>
                    <a:pt x="30981" y="1298018"/>
                  </a:cubicBezTo>
                  <a:cubicBezTo>
                    <a:pt x="80365" y="1209339"/>
                    <a:pt x="314540" y="786124"/>
                    <a:pt x="394192" y="635317"/>
                  </a:cubicBezTo>
                  <a:cubicBezTo>
                    <a:pt x="473844" y="484510"/>
                    <a:pt x="520042" y="390521"/>
                    <a:pt x="508891" y="393176"/>
                  </a:cubicBezTo>
                  <a:cubicBezTo>
                    <a:pt x="497740" y="395831"/>
                    <a:pt x="293300" y="715499"/>
                    <a:pt x="327285" y="651247"/>
                  </a:cubicBezTo>
                  <a:cubicBezTo>
                    <a:pt x="361270" y="586995"/>
                    <a:pt x="760590" y="-78362"/>
                    <a:pt x="722357" y="76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 520">
              <a:extLst>
                <a:ext uri="{FF2B5EF4-FFF2-40B4-BE49-F238E27FC236}">
                  <a16:creationId xmlns:a16="http://schemas.microsoft.com/office/drawing/2014/main" id="{0C45D403-8CDF-8908-59D1-56E02DB80BCA}"/>
                </a:ext>
              </a:extLst>
            </p:cNvPr>
            <p:cNvSpPr/>
            <p:nvPr/>
          </p:nvSpPr>
          <p:spPr>
            <a:xfrm>
              <a:off x="1460683" y="11071388"/>
              <a:ext cx="132943" cy="696640"/>
            </a:xfrm>
            <a:custGeom>
              <a:avLst/>
              <a:gdLst>
                <a:gd name="connsiteX0" fmla="*/ 132348 w 132943"/>
                <a:gd name="connsiteY0" fmla="*/ 3366 h 696640"/>
                <a:gd name="connsiteX1" fmla="*/ 52697 w 132943"/>
                <a:gd name="connsiteY1" fmla="*/ 197716 h 696640"/>
                <a:gd name="connsiteX2" fmla="*/ 52697 w 132943"/>
                <a:gd name="connsiteY2" fmla="*/ 474903 h 696640"/>
                <a:gd name="connsiteX3" fmla="*/ 55883 w 132943"/>
                <a:gd name="connsiteY3" fmla="*/ 309228 h 696640"/>
                <a:gd name="connsiteX4" fmla="*/ 100488 w 132943"/>
                <a:gd name="connsiteY4" fmla="*/ 694742 h 696640"/>
                <a:gd name="connsiteX5" fmla="*/ 62255 w 132943"/>
                <a:gd name="connsiteY5" fmla="*/ 446229 h 696640"/>
                <a:gd name="connsiteX6" fmla="*/ 20836 w 132943"/>
                <a:gd name="connsiteY6" fmla="*/ 200902 h 696640"/>
                <a:gd name="connsiteX7" fmla="*/ 4906 w 132943"/>
                <a:gd name="connsiteY7" fmla="*/ 360205 h 696640"/>
                <a:gd name="connsiteX8" fmla="*/ 132348 w 132943"/>
                <a:gd name="connsiteY8" fmla="*/ 3366 h 6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43" h="696640">
                  <a:moveTo>
                    <a:pt x="132348" y="3366"/>
                  </a:moveTo>
                  <a:cubicBezTo>
                    <a:pt x="140313" y="-23716"/>
                    <a:pt x="65972" y="119127"/>
                    <a:pt x="52697" y="197716"/>
                  </a:cubicBezTo>
                  <a:cubicBezTo>
                    <a:pt x="39422" y="276305"/>
                    <a:pt x="52166" y="456318"/>
                    <a:pt x="52697" y="474903"/>
                  </a:cubicBezTo>
                  <a:cubicBezTo>
                    <a:pt x="53228" y="493488"/>
                    <a:pt x="47918" y="272588"/>
                    <a:pt x="55883" y="309228"/>
                  </a:cubicBezTo>
                  <a:cubicBezTo>
                    <a:pt x="63848" y="345868"/>
                    <a:pt x="99426" y="671909"/>
                    <a:pt x="100488" y="694742"/>
                  </a:cubicBezTo>
                  <a:cubicBezTo>
                    <a:pt x="101550" y="717575"/>
                    <a:pt x="75530" y="528536"/>
                    <a:pt x="62255" y="446229"/>
                  </a:cubicBezTo>
                  <a:cubicBezTo>
                    <a:pt x="48980" y="363922"/>
                    <a:pt x="30394" y="215239"/>
                    <a:pt x="20836" y="200902"/>
                  </a:cubicBezTo>
                  <a:cubicBezTo>
                    <a:pt x="11278" y="186565"/>
                    <a:pt x="-9431" y="391004"/>
                    <a:pt x="4906" y="360205"/>
                  </a:cubicBezTo>
                  <a:cubicBezTo>
                    <a:pt x="19243" y="329406"/>
                    <a:pt x="124383" y="30448"/>
                    <a:pt x="132348" y="33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 521">
              <a:extLst>
                <a:ext uri="{FF2B5EF4-FFF2-40B4-BE49-F238E27FC236}">
                  <a16:creationId xmlns:a16="http://schemas.microsoft.com/office/drawing/2014/main" id="{4B49361D-2B5D-3340-D45B-0980AEECE18D}"/>
                </a:ext>
              </a:extLst>
            </p:cNvPr>
            <p:cNvSpPr/>
            <p:nvPr/>
          </p:nvSpPr>
          <p:spPr>
            <a:xfrm>
              <a:off x="872310" y="11402825"/>
              <a:ext cx="631670" cy="1303989"/>
            </a:xfrm>
            <a:custGeom>
              <a:avLst/>
              <a:gdLst>
                <a:gd name="connsiteX0" fmla="*/ 625139 w 631670"/>
                <a:gd name="connsiteY0" fmla="*/ 16024 h 1303989"/>
                <a:gd name="connsiteX1" fmla="*/ 671 w 631670"/>
                <a:gd name="connsiteY1" fmla="*/ 1303193 h 1303989"/>
                <a:gd name="connsiteX2" fmla="*/ 500883 w 631670"/>
                <a:gd name="connsiteY2" fmla="*/ 213560 h 1303989"/>
                <a:gd name="connsiteX3" fmla="*/ 338394 w 631670"/>
                <a:gd name="connsiteY3" fmla="*/ 557654 h 1303989"/>
                <a:gd name="connsiteX4" fmla="*/ 625139 w 631670"/>
                <a:gd name="connsiteY4" fmla="*/ 16024 h 130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670" h="1303989">
                  <a:moveTo>
                    <a:pt x="625139" y="16024"/>
                  </a:moveTo>
                  <a:cubicBezTo>
                    <a:pt x="568852" y="140280"/>
                    <a:pt x="21380" y="1270270"/>
                    <a:pt x="671" y="1303193"/>
                  </a:cubicBezTo>
                  <a:cubicBezTo>
                    <a:pt x="-20038" y="1336116"/>
                    <a:pt x="444596" y="337816"/>
                    <a:pt x="500883" y="213560"/>
                  </a:cubicBezTo>
                  <a:cubicBezTo>
                    <a:pt x="557170" y="89304"/>
                    <a:pt x="320871" y="585267"/>
                    <a:pt x="338394" y="557654"/>
                  </a:cubicBezTo>
                  <a:cubicBezTo>
                    <a:pt x="355917" y="530041"/>
                    <a:pt x="681426" y="-108232"/>
                    <a:pt x="625139" y="160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 522">
              <a:extLst>
                <a:ext uri="{FF2B5EF4-FFF2-40B4-BE49-F238E27FC236}">
                  <a16:creationId xmlns:a16="http://schemas.microsoft.com/office/drawing/2014/main" id="{AC350D37-8776-9509-B867-71B9B993E771}"/>
                </a:ext>
              </a:extLst>
            </p:cNvPr>
            <p:cNvSpPr/>
            <p:nvPr/>
          </p:nvSpPr>
          <p:spPr>
            <a:xfrm>
              <a:off x="770822" y="11176686"/>
              <a:ext cx="806147" cy="1528338"/>
            </a:xfrm>
            <a:custGeom>
              <a:avLst/>
              <a:gdLst>
                <a:gd name="connsiteX0" fmla="*/ 803093 w 806147"/>
                <a:gd name="connsiteY0" fmla="*/ 9580 h 1528338"/>
                <a:gd name="connsiteX1" fmla="*/ 3391 w 806147"/>
                <a:gd name="connsiteY1" fmla="*/ 1522960 h 1528338"/>
                <a:gd name="connsiteX2" fmla="*/ 506789 w 806147"/>
                <a:gd name="connsiteY2" fmla="*/ 525722 h 1528338"/>
                <a:gd name="connsiteX3" fmla="*/ 286951 w 806147"/>
                <a:gd name="connsiteY3" fmla="*/ 860259 h 1528338"/>
                <a:gd name="connsiteX4" fmla="*/ 803093 w 806147"/>
                <a:gd name="connsiteY4" fmla="*/ 9580 h 152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6147" h="1528338">
                  <a:moveTo>
                    <a:pt x="803093" y="9580"/>
                  </a:moveTo>
                  <a:cubicBezTo>
                    <a:pt x="755833" y="120030"/>
                    <a:pt x="52775" y="1436936"/>
                    <a:pt x="3391" y="1522960"/>
                  </a:cubicBezTo>
                  <a:cubicBezTo>
                    <a:pt x="-45993" y="1608984"/>
                    <a:pt x="459529" y="636172"/>
                    <a:pt x="506789" y="525722"/>
                  </a:cubicBezTo>
                  <a:cubicBezTo>
                    <a:pt x="554049" y="415272"/>
                    <a:pt x="239691" y="942035"/>
                    <a:pt x="286951" y="860259"/>
                  </a:cubicBezTo>
                  <a:cubicBezTo>
                    <a:pt x="334211" y="778484"/>
                    <a:pt x="850353" y="-100870"/>
                    <a:pt x="803093" y="9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 523">
              <a:extLst>
                <a:ext uri="{FF2B5EF4-FFF2-40B4-BE49-F238E27FC236}">
                  <a16:creationId xmlns:a16="http://schemas.microsoft.com/office/drawing/2014/main" id="{2571E6E3-63A0-C52D-A950-0166819556A8}"/>
                </a:ext>
              </a:extLst>
            </p:cNvPr>
            <p:cNvSpPr/>
            <p:nvPr/>
          </p:nvSpPr>
          <p:spPr>
            <a:xfrm>
              <a:off x="453642" y="8975566"/>
              <a:ext cx="860078" cy="1164228"/>
            </a:xfrm>
            <a:custGeom>
              <a:avLst/>
              <a:gdLst>
                <a:gd name="connsiteX0" fmla="*/ 859016 w 860078"/>
                <a:gd name="connsiteY0" fmla="*/ 2759 h 1164228"/>
                <a:gd name="connsiteX1" fmla="*/ 295083 w 860078"/>
                <a:gd name="connsiteY1" fmla="*/ 773786 h 1164228"/>
                <a:gd name="connsiteX2" fmla="*/ 326943 w 860078"/>
                <a:gd name="connsiteY2" fmla="*/ 719623 h 1164228"/>
                <a:gd name="connsiteX3" fmla="*/ 87989 w 860078"/>
                <a:gd name="connsiteY3" fmla="*/ 964950 h 1164228"/>
                <a:gd name="connsiteX4" fmla="*/ 5151 w 860078"/>
                <a:gd name="connsiteY4" fmla="*/ 1162486 h 1164228"/>
                <a:gd name="connsiteX5" fmla="*/ 218617 w 860078"/>
                <a:gd name="connsiteY5" fmla="*/ 850251 h 1164228"/>
                <a:gd name="connsiteX6" fmla="*/ 623247 w 860078"/>
                <a:gd name="connsiteY6" fmla="*/ 244900 h 1164228"/>
                <a:gd name="connsiteX7" fmla="*/ 441642 w 860078"/>
                <a:gd name="connsiteY7" fmla="*/ 506157 h 1164228"/>
                <a:gd name="connsiteX8" fmla="*/ 859016 w 860078"/>
                <a:gd name="connsiteY8" fmla="*/ 2759 h 116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0078" h="1164228">
                  <a:moveTo>
                    <a:pt x="859016" y="2759"/>
                  </a:moveTo>
                  <a:cubicBezTo>
                    <a:pt x="834590" y="47364"/>
                    <a:pt x="383762" y="654309"/>
                    <a:pt x="295083" y="773786"/>
                  </a:cubicBezTo>
                  <a:cubicBezTo>
                    <a:pt x="206404" y="893263"/>
                    <a:pt x="361459" y="687762"/>
                    <a:pt x="326943" y="719623"/>
                  </a:cubicBezTo>
                  <a:cubicBezTo>
                    <a:pt x="292427" y="751484"/>
                    <a:pt x="141621" y="891140"/>
                    <a:pt x="87989" y="964950"/>
                  </a:cubicBezTo>
                  <a:cubicBezTo>
                    <a:pt x="34357" y="1038761"/>
                    <a:pt x="-16620" y="1181602"/>
                    <a:pt x="5151" y="1162486"/>
                  </a:cubicBezTo>
                  <a:cubicBezTo>
                    <a:pt x="26922" y="1143370"/>
                    <a:pt x="115601" y="1003182"/>
                    <a:pt x="218617" y="850251"/>
                  </a:cubicBezTo>
                  <a:cubicBezTo>
                    <a:pt x="321633" y="697320"/>
                    <a:pt x="586076" y="302249"/>
                    <a:pt x="623247" y="244900"/>
                  </a:cubicBezTo>
                  <a:cubicBezTo>
                    <a:pt x="660418" y="187551"/>
                    <a:pt x="404471" y="543859"/>
                    <a:pt x="441642" y="506157"/>
                  </a:cubicBezTo>
                  <a:cubicBezTo>
                    <a:pt x="478813" y="468455"/>
                    <a:pt x="883442" y="-41846"/>
                    <a:pt x="859016" y="2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 524">
              <a:extLst>
                <a:ext uri="{FF2B5EF4-FFF2-40B4-BE49-F238E27FC236}">
                  <a16:creationId xmlns:a16="http://schemas.microsoft.com/office/drawing/2014/main" id="{48831E8B-2F0F-467F-8EDE-B39AD7AA3D5A}"/>
                </a:ext>
              </a:extLst>
            </p:cNvPr>
            <p:cNvSpPr/>
            <p:nvPr/>
          </p:nvSpPr>
          <p:spPr>
            <a:xfrm>
              <a:off x="994052" y="9156744"/>
              <a:ext cx="293117" cy="694562"/>
            </a:xfrm>
            <a:custGeom>
              <a:avLst/>
              <a:gdLst>
                <a:gd name="connsiteX0" fmla="*/ 293117 w 293117"/>
                <a:gd name="connsiteY0" fmla="*/ 0 h 694562"/>
                <a:gd name="connsiteX1" fmla="*/ 0 w 293117"/>
                <a:gd name="connsiteY1" fmla="*/ 694562 h 694562"/>
                <a:gd name="connsiteX2" fmla="*/ 293117 w 293117"/>
                <a:gd name="connsiteY2" fmla="*/ 0 h 69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117" h="694562">
                  <a:moveTo>
                    <a:pt x="293117" y="0"/>
                  </a:moveTo>
                  <a:lnTo>
                    <a:pt x="0" y="694562"/>
                  </a:lnTo>
                  <a:cubicBezTo>
                    <a:pt x="1593" y="692969"/>
                    <a:pt x="293117" y="0"/>
                    <a:pt x="29311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 525">
              <a:extLst>
                <a:ext uri="{FF2B5EF4-FFF2-40B4-BE49-F238E27FC236}">
                  <a16:creationId xmlns:a16="http://schemas.microsoft.com/office/drawing/2014/main" id="{5C8A2FE2-7AA6-6A4C-0E82-BBB1D2021FAC}"/>
                </a:ext>
              </a:extLst>
            </p:cNvPr>
            <p:cNvSpPr/>
            <p:nvPr/>
          </p:nvSpPr>
          <p:spPr>
            <a:xfrm>
              <a:off x="1124099" y="9077278"/>
              <a:ext cx="197519" cy="529100"/>
            </a:xfrm>
            <a:custGeom>
              <a:avLst/>
              <a:gdLst>
                <a:gd name="connsiteX0" fmla="*/ 191745 w 197519"/>
                <a:gd name="connsiteY0" fmla="*/ 28489 h 529100"/>
                <a:gd name="connsiteX1" fmla="*/ 581 w 197519"/>
                <a:gd name="connsiteY1" fmla="*/ 528701 h 529100"/>
                <a:gd name="connsiteX2" fmla="*/ 134396 w 197519"/>
                <a:gd name="connsiteY2" fmla="*/ 111327 h 529100"/>
                <a:gd name="connsiteX3" fmla="*/ 191745 w 197519"/>
                <a:gd name="connsiteY3" fmla="*/ 28489 h 52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519" h="529100">
                  <a:moveTo>
                    <a:pt x="191745" y="28489"/>
                  </a:moveTo>
                  <a:cubicBezTo>
                    <a:pt x="169443" y="98051"/>
                    <a:pt x="10139" y="514895"/>
                    <a:pt x="581" y="528701"/>
                  </a:cubicBezTo>
                  <a:cubicBezTo>
                    <a:pt x="-8977" y="542507"/>
                    <a:pt x="102004" y="194165"/>
                    <a:pt x="134396" y="111327"/>
                  </a:cubicBezTo>
                  <a:cubicBezTo>
                    <a:pt x="166788" y="28489"/>
                    <a:pt x="214047" y="-41073"/>
                    <a:pt x="191745" y="284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 526">
              <a:extLst>
                <a:ext uri="{FF2B5EF4-FFF2-40B4-BE49-F238E27FC236}">
                  <a16:creationId xmlns:a16="http://schemas.microsoft.com/office/drawing/2014/main" id="{904B47D7-C70E-E32E-C73F-7919BF07FE9D}"/>
                </a:ext>
              </a:extLst>
            </p:cNvPr>
            <p:cNvSpPr/>
            <p:nvPr/>
          </p:nvSpPr>
          <p:spPr>
            <a:xfrm>
              <a:off x="1059361" y="9247272"/>
              <a:ext cx="632349" cy="860414"/>
            </a:xfrm>
            <a:custGeom>
              <a:avLst/>
              <a:gdLst>
                <a:gd name="connsiteX0" fmla="*/ 606950 w 632349"/>
                <a:gd name="connsiteY0" fmla="*/ 5054 h 860414"/>
                <a:gd name="connsiteX1" fmla="*/ 74877 w 632349"/>
                <a:gd name="connsiteY1" fmla="*/ 715546 h 860414"/>
                <a:gd name="connsiteX2" fmla="*/ 202320 w 632349"/>
                <a:gd name="connsiteY2" fmla="*/ 549871 h 860414"/>
                <a:gd name="connsiteX3" fmla="*/ 482693 w 632349"/>
                <a:gd name="connsiteY3" fmla="*/ 218520 h 860414"/>
                <a:gd name="connsiteX4" fmla="*/ 288344 w 632349"/>
                <a:gd name="connsiteY4" fmla="*/ 463847 h 860414"/>
                <a:gd name="connsiteX5" fmla="*/ 7970 w 632349"/>
                <a:gd name="connsiteY5" fmla="*/ 852547 h 860414"/>
                <a:gd name="connsiteX6" fmla="*/ 626066 w 632349"/>
                <a:gd name="connsiteY6" fmla="*/ 78334 h 860414"/>
                <a:gd name="connsiteX7" fmla="*/ 342507 w 632349"/>
                <a:gd name="connsiteY7" fmla="*/ 381010 h 860414"/>
                <a:gd name="connsiteX8" fmla="*/ 606950 w 632349"/>
                <a:gd name="connsiteY8" fmla="*/ 5054 h 86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49" h="860414">
                  <a:moveTo>
                    <a:pt x="606950" y="5054"/>
                  </a:moveTo>
                  <a:cubicBezTo>
                    <a:pt x="562345" y="60810"/>
                    <a:pt x="142315" y="624743"/>
                    <a:pt x="74877" y="715546"/>
                  </a:cubicBezTo>
                  <a:cubicBezTo>
                    <a:pt x="7439" y="806349"/>
                    <a:pt x="134351" y="632709"/>
                    <a:pt x="202320" y="549871"/>
                  </a:cubicBezTo>
                  <a:cubicBezTo>
                    <a:pt x="270289" y="467033"/>
                    <a:pt x="468356" y="232857"/>
                    <a:pt x="482693" y="218520"/>
                  </a:cubicBezTo>
                  <a:cubicBezTo>
                    <a:pt x="497030" y="204183"/>
                    <a:pt x="367464" y="358176"/>
                    <a:pt x="288344" y="463847"/>
                  </a:cubicBezTo>
                  <a:cubicBezTo>
                    <a:pt x="209223" y="569518"/>
                    <a:pt x="-48317" y="916799"/>
                    <a:pt x="7970" y="852547"/>
                  </a:cubicBezTo>
                  <a:cubicBezTo>
                    <a:pt x="64257" y="788295"/>
                    <a:pt x="570310" y="156924"/>
                    <a:pt x="626066" y="78334"/>
                  </a:cubicBezTo>
                  <a:cubicBezTo>
                    <a:pt x="681822" y="-256"/>
                    <a:pt x="348348" y="388975"/>
                    <a:pt x="342507" y="381010"/>
                  </a:cubicBezTo>
                  <a:cubicBezTo>
                    <a:pt x="336666" y="373045"/>
                    <a:pt x="651555" y="-50702"/>
                    <a:pt x="606950" y="50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 527">
              <a:extLst>
                <a:ext uri="{FF2B5EF4-FFF2-40B4-BE49-F238E27FC236}">
                  <a16:creationId xmlns:a16="http://schemas.microsoft.com/office/drawing/2014/main" id="{FEA4F4D2-6AC7-2821-51F7-5746FF9B6081}"/>
                </a:ext>
              </a:extLst>
            </p:cNvPr>
            <p:cNvSpPr/>
            <p:nvPr/>
          </p:nvSpPr>
          <p:spPr>
            <a:xfrm>
              <a:off x="1646277" y="8326077"/>
              <a:ext cx="199864" cy="563857"/>
            </a:xfrm>
            <a:custGeom>
              <a:avLst/>
              <a:gdLst>
                <a:gd name="connsiteX0" fmla="*/ 917 w 199864"/>
                <a:gd name="connsiteY0" fmla="*/ 37338 h 563857"/>
                <a:gd name="connsiteX1" fmla="*/ 67825 w 199864"/>
                <a:gd name="connsiteY1" fmla="*/ 295409 h 563857"/>
                <a:gd name="connsiteX2" fmla="*/ 58267 w 199864"/>
                <a:gd name="connsiteY2" fmla="*/ 215757 h 563857"/>
                <a:gd name="connsiteX3" fmla="*/ 48708 w 199864"/>
                <a:gd name="connsiteY3" fmla="*/ 563038 h 563857"/>
                <a:gd name="connsiteX4" fmla="*/ 90127 w 199864"/>
                <a:gd name="connsiteY4" fmla="*/ 308153 h 563857"/>
                <a:gd name="connsiteX5" fmla="*/ 195267 w 199864"/>
                <a:gd name="connsiteY5" fmla="*/ 177524 h 563857"/>
                <a:gd name="connsiteX6" fmla="*/ 179337 w 199864"/>
                <a:gd name="connsiteY6" fmla="*/ 2291 h 563857"/>
                <a:gd name="connsiteX7" fmla="*/ 163407 w 199864"/>
                <a:gd name="connsiteY7" fmla="*/ 311339 h 563857"/>
                <a:gd name="connsiteX8" fmla="*/ 185709 w 199864"/>
                <a:gd name="connsiteY8" fmla="*/ 180710 h 563857"/>
                <a:gd name="connsiteX9" fmla="*/ 55080 w 199864"/>
                <a:gd name="connsiteY9" fmla="*/ 295409 h 563857"/>
                <a:gd name="connsiteX10" fmla="*/ 29592 w 199864"/>
                <a:gd name="connsiteY10" fmla="*/ 164780 h 563857"/>
                <a:gd name="connsiteX11" fmla="*/ 917 w 199864"/>
                <a:gd name="connsiteY11" fmla="*/ 37338 h 56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9864" h="563857">
                  <a:moveTo>
                    <a:pt x="917" y="37338"/>
                  </a:moveTo>
                  <a:cubicBezTo>
                    <a:pt x="7289" y="59109"/>
                    <a:pt x="58267" y="265673"/>
                    <a:pt x="67825" y="295409"/>
                  </a:cubicBezTo>
                  <a:cubicBezTo>
                    <a:pt x="77383" y="325145"/>
                    <a:pt x="61453" y="171152"/>
                    <a:pt x="58267" y="215757"/>
                  </a:cubicBezTo>
                  <a:cubicBezTo>
                    <a:pt x="55081" y="260362"/>
                    <a:pt x="43398" y="547639"/>
                    <a:pt x="48708" y="563038"/>
                  </a:cubicBezTo>
                  <a:cubicBezTo>
                    <a:pt x="54018" y="578437"/>
                    <a:pt x="65701" y="372405"/>
                    <a:pt x="90127" y="308153"/>
                  </a:cubicBezTo>
                  <a:cubicBezTo>
                    <a:pt x="114553" y="243901"/>
                    <a:pt x="180399" y="228501"/>
                    <a:pt x="195267" y="177524"/>
                  </a:cubicBezTo>
                  <a:cubicBezTo>
                    <a:pt x="210135" y="126547"/>
                    <a:pt x="184647" y="-20011"/>
                    <a:pt x="179337" y="2291"/>
                  </a:cubicBezTo>
                  <a:cubicBezTo>
                    <a:pt x="174027" y="24593"/>
                    <a:pt x="162345" y="281603"/>
                    <a:pt x="163407" y="311339"/>
                  </a:cubicBezTo>
                  <a:cubicBezTo>
                    <a:pt x="164469" y="341076"/>
                    <a:pt x="203764" y="183365"/>
                    <a:pt x="185709" y="180710"/>
                  </a:cubicBezTo>
                  <a:cubicBezTo>
                    <a:pt x="167654" y="178055"/>
                    <a:pt x="81100" y="298064"/>
                    <a:pt x="55080" y="295409"/>
                  </a:cubicBezTo>
                  <a:cubicBezTo>
                    <a:pt x="29061" y="292754"/>
                    <a:pt x="35964" y="203544"/>
                    <a:pt x="29592" y="164780"/>
                  </a:cubicBezTo>
                  <a:cubicBezTo>
                    <a:pt x="23220" y="126016"/>
                    <a:pt x="-5455" y="15567"/>
                    <a:pt x="917" y="37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 528">
              <a:extLst>
                <a:ext uri="{FF2B5EF4-FFF2-40B4-BE49-F238E27FC236}">
                  <a16:creationId xmlns:a16="http://schemas.microsoft.com/office/drawing/2014/main" id="{A59B3010-9BDD-6601-DA8D-14A7F26D92BA}"/>
                </a:ext>
              </a:extLst>
            </p:cNvPr>
            <p:cNvSpPr/>
            <p:nvPr/>
          </p:nvSpPr>
          <p:spPr>
            <a:xfrm>
              <a:off x="916046" y="9547478"/>
              <a:ext cx="673104" cy="900575"/>
            </a:xfrm>
            <a:custGeom>
              <a:avLst/>
              <a:gdLst>
                <a:gd name="connsiteX0" fmla="*/ 661055 w 673104"/>
                <a:gd name="connsiteY0" fmla="*/ 4338 h 900575"/>
                <a:gd name="connsiteX1" fmla="*/ 530426 w 673104"/>
                <a:gd name="connsiteY1" fmla="*/ 240107 h 900575"/>
                <a:gd name="connsiteX2" fmla="*/ 329705 w 673104"/>
                <a:gd name="connsiteY2" fmla="*/ 545969 h 900575"/>
                <a:gd name="connsiteX3" fmla="*/ 428472 w 673104"/>
                <a:gd name="connsiteY3" fmla="*/ 345247 h 900575"/>
                <a:gd name="connsiteX4" fmla="*/ 329705 w 673104"/>
                <a:gd name="connsiteY4" fmla="*/ 609690 h 900575"/>
                <a:gd name="connsiteX5" fmla="*/ 294658 w 673104"/>
                <a:gd name="connsiteY5" fmla="*/ 899622 h 900575"/>
                <a:gd name="connsiteX6" fmla="*/ 364751 w 673104"/>
                <a:gd name="connsiteY6" fmla="*/ 507736 h 900575"/>
                <a:gd name="connsiteX7" fmla="*/ 482636 w 673104"/>
                <a:gd name="connsiteY7" fmla="*/ 236921 h 900575"/>
                <a:gd name="connsiteX8" fmla="*/ 208634 w 673104"/>
                <a:gd name="connsiteY8" fmla="*/ 545969 h 900575"/>
                <a:gd name="connsiteX9" fmla="*/ 7912 w 673104"/>
                <a:gd name="connsiteY9" fmla="*/ 749877 h 900575"/>
                <a:gd name="connsiteX10" fmla="*/ 485822 w 673104"/>
                <a:gd name="connsiteY10" fmla="*/ 182758 h 900575"/>
                <a:gd name="connsiteX11" fmla="*/ 221378 w 673104"/>
                <a:gd name="connsiteY11" fmla="*/ 447201 h 900575"/>
                <a:gd name="connsiteX12" fmla="*/ 661055 w 673104"/>
                <a:gd name="connsiteY12" fmla="*/ 4338 h 90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3104" h="900575">
                  <a:moveTo>
                    <a:pt x="661055" y="4338"/>
                  </a:moveTo>
                  <a:cubicBezTo>
                    <a:pt x="712563" y="-30178"/>
                    <a:pt x="585651" y="149835"/>
                    <a:pt x="530426" y="240107"/>
                  </a:cubicBezTo>
                  <a:cubicBezTo>
                    <a:pt x="475201" y="330379"/>
                    <a:pt x="346697" y="528446"/>
                    <a:pt x="329705" y="545969"/>
                  </a:cubicBezTo>
                  <a:cubicBezTo>
                    <a:pt x="312713" y="563492"/>
                    <a:pt x="428472" y="334627"/>
                    <a:pt x="428472" y="345247"/>
                  </a:cubicBezTo>
                  <a:cubicBezTo>
                    <a:pt x="428472" y="355867"/>
                    <a:pt x="352007" y="517294"/>
                    <a:pt x="329705" y="609690"/>
                  </a:cubicBezTo>
                  <a:cubicBezTo>
                    <a:pt x="307403" y="702086"/>
                    <a:pt x="288817" y="916614"/>
                    <a:pt x="294658" y="899622"/>
                  </a:cubicBezTo>
                  <a:cubicBezTo>
                    <a:pt x="300499" y="882630"/>
                    <a:pt x="333421" y="618186"/>
                    <a:pt x="364751" y="507736"/>
                  </a:cubicBezTo>
                  <a:cubicBezTo>
                    <a:pt x="396081" y="397286"/>
                    <a:pt x="508655" y="230549"/>
                    <a:pt x="482636" y="236921"/>
                  </a:cubicBezTo>
                  <a:cubicBezTo>
                    <a:pt x="456617" y="243293"/>
                    <a:pt x="287755" y="460476"/>
                    <a:pt x="208634" y="545969"/>
                  </a:cubicBezTo>
                  <a:cubicBezTo>
                    <a:pt x="129513" y="631462"/>
                    <a:pt x="-38286" y="810412"/>
                    <a:pt x="7912" y="749877"/>
                  </a:cubicBezTo>
                  <a:cubicBezTo>
                    <a:pt x="54110" y="689342"/>
                    <a:pt x="450244" y="233204"/>
                    <a:pt x="485822" y="182758"/>
                  </a:cubicBezTo>
                  <a:cubicBezTo>
                    <a:pt x="521400" y="132312"/>
                    <a:pt x="191111" y="474814"/>
                    <a:pt x="221378" y="447201"/>
                  </a:cubicBezTo>
                  <a:cubicBezTo>
                    <a:pt x="251645" y="419588"/>
                    <a:pt x="609547" y="38854"/>
                    <a:pt x="661055" y="4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CD2F8E29-AEDA-C63F-F601-5793AA19F8E5}"/>
              </a:ext>
            </a:extLst>
          </p:cNvPr>
          <p:cNvSpPr/>
          <p:nvPr/>
        </p:nvSpPr>
        <p:spPr>
          <a:xfrm>
            <a:off x="6266765" y="3346235"/>
            <a:ext cx="73725" cy="217630"/>
          </a:xfrm>
          <a:custGeom>
            <a:avLst/>
            <a:gdLst>
              <a:gd name="connsiteX0" fmla="*/ 73710 w 73725"/>
              <a:gd name="connsiteY0" fmla="*/ 215 h 217630"/>
              <a:gd name="connsiteX1" fmla="*/ 10210 w 73725"/>
              <a:gd name="connsiteY1" fmla="*/ 89115 h 217630"/>
              <a:gd name="connsiteX2" fmla="*/ 7035 w 73725"/>
              <a:gd name="connsiteY2" fmla="*/ 149440 h 217630"/>
              <a:gd name="connsiteX3" fmla="*/ 7035 w 73725"/>
              <a:gd name="connsiteY3" fmla="*/ 98640 h 217630"/>
              <a:gd name="connsiteX4" fmla="*/ 7035 w 73725"/>
              <a:gd name="connsiteY4" fmla="*/ 216115 h 217630"/>
              <a:gd name="connsiteX5" fmla="*/ 7035 w 73725"/>
              <a:gd name="connsiteY5" fmla="*/ 158965 h 217630"/>
              <a:gd name="connsiteX6" fmla="*/ 3860 w 73725"/>
              <a:gd name="connsiteY6" fmla="*/ 66890 h 217630"/>
              <a:gd name="connsiteX7" fmla="*/ 73710 w 73725"/>
              <a:gd name="connsiteY7" fmla="*/ 215 h 21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725" h="217630">
                <a:moveTo>
                  <a:pt x="73710" y="215"/>
                </a:moveTo>
                <a:cubicBezTo>
                  <a:pt x="74768" y="3919"/>
                  <a:pt x="21322" y="64244"/>
                  <a:pt x="10210" y="89115"/>
                </a:cubicBezTo>
                <a:cubicBezTo>
                  <a:pt x="-902" y="113986"/>
                  <a:pt x="7564" y="147853"/>
                  <a:pt x="7035" y="149440"/>
                </a:cubicBezTo>
                <a:cubicBezTo>
                  <a:pt x="6506" y="151027"/>
                  <a:pt x="7035" y="98640"/>
                  <a:pt x="7035" y="98640"/>
                </a:cubicBezTo>
                <a:lnTo>
                  <a:pt x="7035" y="216115"/>
                </a:lnTo>
                <a:cubicBezTo>
                  <a:pt x="7035" y="226169"/>
                  <a:pt x="7564" y="183836"/>
                  <a:pt x="7035" y="158965"/>
                </a:cubicBezTo>
                <a:cubicBezTo>
                  <a:pt x="6506" y="134094"/>
                  <a:pt x="-6194" y="92290"/>
                  <a:pt x="3860" y="66890"/>
                </a:cubicBezTo>
                <a:cubicBezTo>
                  <a:pt x="13914" y="41490"/>
                  <a:pt x="72652" y="-3489"/>
                  <a:pt x="73710" y="21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EC7A8AAA-9168-4C5D-36A2-9964FF9236FA}"/>
              </a:ext>
            </a:extLst>
          </p:cNvPr>
          <p:cNvSpPr/>
          <p:nvPr/>
        </p:nvSpPr>
        <p:spPr>
          <a:xfrm>
            <a:off x="6272200" y="3330169"/>
            <a:ext cx="237301" cy="162510"/>
          </a:xfrm>
          <a:custGeom>
            <a:avLst/>
            <a:gdLst>
              <a:gd name="connsiteX0" fmla="*/ 1600 w 237301"/>
              <a:gd name="connsiteY0" fmla="*/ 162331 h 162510"/>
              <a:gd name="connsiteX1" fmla="*/ 125425 w 237301"/>
              <a:gd name="connsiteY1" fmla="*/ 28981 h 162510"/>
              <a:gd name="connsiteX2" fmla="*/ 236550 w 237301"/>
              <a:gd name="connsiteY2" fmla="*/ 6756 h 162510"/>
              <a:gd name="connsiteX3" fmla="*/ 169875 w 237301"/>
              <a:gd name="connsiteY3" fmla="*/ 9931 h 162510"/>
              <a:gd name="connsiteX4" fmla="*/ 87325 w 237301"/>
              <a:gd name="connsiteY4" fmla="*/ 406 h 162510"/>
              <a:gd name="connsiteX5" fmla="*/ 128600 w 237301"/>
              <a:gd name="connsiteY5" fmla="*/ 25806 h 162510"/>
              <a:gd name="connsiteX6" fmla="*/ 58750 w 237301"/>
              <a:gd name="connsiteY6" fmla="*/ 57556 h 162510"/>
              <a:gd name="connsiteX7" fmla="*/ 1600 w 237301"/>
              <a:gd name="connsiteY7" fmla="*/ 162331 h 16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7301" h="162510">
                <a:moveTo>
                  <a:pt x="1600" y="162331"/>
                </a:moveTo>
                <a:cubicBezTo>
                  <a:pt x="12712" y="157569"/>
                  <a:pt x="86267" y="54910"/>
                  <a:pt x="125425" y="28981"/>
                </a:cubicBezTo>
                <a:cubicBezTo>
                  <a:pt x="164583" y="3052"/>
                  <a:pt x="229142" y="9931"/>
                  <a:pt x="236550" y="6756"/>
                </a:cubicBezTo>
                <a:cubicBezTo>
                  <a:pt x="243958" y="3581"/>
                  <a:pt x="194746" y="10989"/>
                  <a:pt x="169875" y="9931"/>
                </a:cubicBezTo>
                <a:cubicBezTo>
                  <a:pt x="145004" y="8873"/>
                  <a:pt x="94204" y="-2240"/>
                  <a:pt x="87325" y="406"/>
                </a:cubicBezTo>
                <a:cubicBezTo>
                  <a:pt x="80446" y="3052"/>
                  <a:pt x="133363" y="16281"/>
                  <a:pt x="128600" y="25806"/>
                </a:cubicBezTo>
                <a:cubicBezTo>
                  <a:pt x="123837" y="35331"/>
                  <a:pt x="77271" y="39564"/>
                  <a:pt x="58750" y="57556"/>
                </a:cubicBezTo>
                <a:cubicBezTo>
                  <a:pt x="40229" y="75548"/>
                  <a:pt x="-9512" y="167093"/>
                  <a:pt x="1600" y="16233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545DD844-AE6A-DFEA-F5B4-767CD91048EF}"/>
              </a:ext>
            </a:extLst>
          </p:cNvPr>
          <p:cNvSpPr/>
          <p:nvPr/>
        </p:nvSpPr>
        <p:spPr>
          <a:xfrm>
            <a:off x="6368249" y="3288108"/>
            <a:ext cx="412177" cy="100021"/>
          </a:xfrm>
          <a:custGeom>
            <a:avLst/>
            <a:gdLst>
              <a:gd name="connsiteX0" fmla="*/ 801 w 412177"/>
              <a:gd name="connsiteY0" fmla="*/ 26592 h 100021"/>
              <a:gd name="connsiteX1" fmla="*/ 140501 w 412177"/>
              <a:gd name="connsiteY1" fmla="*/ 10717 h 100021"/>
              <a:gd name="connsiteX2" fmla="*/ 261151 w 412177"/>
              <a:gd name="connsiteY2" fmla="*/ 32942 h 100021"/>
              <a:gd name="connsiteX3" fmla="*/ 251626 w 412177"/>
              <a:gd name="connsiteY3" fmla="*/ 10717 h 100021"/>
              <a:gd name="connsiteX4" fmla="*/ 410376 w 412177"/>
              <a:gd name="connsiteY4" fmla="*/ 99617 h 100021"/>
              <a:gd name="connsiteX5" fmla="*/ 331001 w 412177"/>
              <a:gd name="connsiteY5" fmla="*/ 42467 h 100021"/>
              <a:gd name="connsiteX6" fmla="*/ 232576 w 412177"/>
              <a:gd name="connsiteY6" fmla="*/ 13892 h 100021"/>
              <a:gd name="connsiteX7" fmla="*/ 207176 w 412177"/>
              <a:gd name="connsiteY7" fmla="*/ 1192 h 100021"/>
              <a:gd name="connsiteX8" fmla="*/ 801 w 412177"/>
              <a:gd name="connsiteY8" fmla="*/ 26592 h 10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2177" h="100021">
                <a:moveTo>
                  <a:pt x="801" y="26592"/>
                </a:moveTo>
                <a:cubicBezTo>
                  <a:pt x="-10311" y="28179"/>
                  <a:pt x="97109" y="9659"/>
                  <a:pt x="140501" y="10717"/>
                </a:cubicBezTo>
                <a:cubicBezTo>
                  <a:pt x="183893" y="11775"/>
                  <a:pt x="242630" y="32942"/>
                  <a:pt x="261151" y="32942"/>
                </a:cubicBezTo>
                <a:cubicBezTo>
                  <a:pt x="279672" y="32942"/>
                  <a:pt x="226755" y="-395"/>
                  <a:pt x="251626" y="10717"/>
                </a:cubicBezTo>
                <a:cubicBezTo>
                  <a:pt x="276497" y="21829"/>
                  <a:pt x="397147" y="94325"/>
                  <a:pt x="410376" y="99617"/>
                </a:cubicBezTo>
                <a:cubicBezTo>
                  <a:pt x="423605" y="104909"/>
                  <a:pt x="360634" y="56755"/>
                  <a:pt x="331001" y="42467"/>
                </a:cubicBezTo>
                <a:cubicBezTo>
                  <a:pt x="301368" y="28179"/>
                  <a:pt x="253213" y="20771"/>
                  <a:pt x="232576" y="13892"/>
                </a:cubicBezTo>
                <a:cubicBezTo>
                  <a:pt x="211939" y="7013"/>
                  <a:pt x="250568" y="-3571"/>
                  <a:pt x="207176" y="1192"/>
                </a:cubicBezTo>
                <a:cubicBezTo>
                  <a:pt x="163784" y="5954"/>
                  <a:pt x="11913" y="25005"/>
                  <a:pt x="801" y="2659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013FB06E-5985-F1B3-0DD0-5EEC35FA7F36}"/>
              </a:ext>
            </a:extLst>
          </p:cNvPr>
          <p:cNvSpPr/>
          <p:nvPr/>
        </p:nvSpPr>
        <p:spPr>
          <a:xfrm>
            <a:off x="6472688" y="3322587"/>
            <a:ext cx="286446" cy="87555"/>
          </a:xfrm>
          <a:custGeom>
            <a:avLst/>
            <a:gdLst>
              <a:gd name="connsiteX0" fmla="*/ 1137 w 286446"/>
              <a:gd name="connsiteY0" fmla="*/ 4813 h 87555"/>
              <a:gd name="connsiteX1" fmla="*/ 185287 w 286446"/>
              <a:gd name="connsiteY1" fmla="*/ 20688 h 87555"/>
              <a:gd name="connsiteX2" fmla="*/ 163062 w 286446"/>
              <a:gd name="connsiteY2" fmla="*/ 20688 h 87555"/>
              <a:gd name="connsiteX3" fmla="*/ 283712 w 286446"/>
              <a:gd name="connsiteY3" fmla="*/ 87363 h 87555"/>
              <a:gd name="connsiteX4" fmla="*/ 239262 w 286446"/>
              <a:gd name="connsiteY4" fmla="*/ 39738 h 87555"/>
              <a:gd name="connsiteX5" fmla="*/ 147187 w 286446"/>
              <a:gd name="connsiteY5" fmla="*/ 4813 h 87555"/>
              <a:gd name="connsiteX6" fmla="*/ 109087 w 286446"/>
              <a:gd name="connsiteY6" fmla="*/ 1638 h 87555"/>
              <a:gd name="connsiteX7" fmla="*/ 1137 w 286446"/>
              <a:gd name="connsiteY7" fmla="*/ 4813 h 8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446" h="87555">
                <a:moveTo>
                  <a:pt x="1137" y="4813"/>
                </a:moveTo>
                <a:cubicBezTo>
                  <a:pt x="13837" y="7988"/>
                  <a:pt x="158300" y="18042"/>
                  <a:pt x="185287" y="20688"/>
                </a:cubicBezTo>
                <a:cubicBezTo>
                  <a:pt x="212275" y="23334"/>
                  <a:pt x="146658" y="9576"/>
                  <a:pt x="163062" y="20688"/>
                </a:cubicBezTo>
                <a:cubicBezTo>
                  <a:pt x="179466" y="31800"/>
                  <a:pt x="271012" y="84188"/>
                  <a:pt x="283712" y="87363"/>
                </a:cubicBezTo>
                <a:cubicBezTo>
                  <a:pt x="296412" y="90538"/>
                  <a:pt x="262016" y="53496"/>
                  <a:pt x="239262" y="39738"/>
                </a:cubicBezTo>
                <a:cubicBezTo>
                  <a:pt x="216508" y="25980"/>
                  <a:pt x="168883" y="11163"/>
                  <a:pt x="147187" y="4813"/>
                </a:cubicBezTo>
                <a:cubicBezTo>
                  <a:pt x="125491" y="-1537"/>
                  <a:pt x="132370" y="-479"/>
                  <a:pt x="109087" y="1638"/>
                </a:cubicBezTo>
                <a:cubicBezTo>
                  <a:pt x="85804" y="3755"/>
                  <a:pt x="-11563" y="1638"/>
                  <a:pt x="1137" y="481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702CAECA-0375-2363-F6D5-466DF5610AE1}"/>
              </a:ext>
            </a:extLst>
          </p:cNvPr>
          <p:cNvSpPr/>
          <p:nvPr/>
        </p:nvSpPr>
        <p:spPr>
          <a:xfrm>
            <a:off x="6206171" y="3476115"/>
            <a:ext cx="201106" cy="194456"/>
          </a:xfrm>
          <a:custGeom>
            <a:avLst/>
            <a:gdLst>
              <a:gd name="connsiteX0" fmla="*/ 200979 w 201106"/>
              <a:gd name="connsiteY0" fmla="*/ 510 h 194456"/>
              <a:gd name="connsiteX1" fmla="*/ 954 w 201106"/>
              <a:gd name="connsiteY1" fmla="*/ 194185 h 194456"/>
              <a:gd name="connsiteX2" fmla="*/ 121604 w 201106"/>
              <a:gd name="connsiteY2" fmla="*/ 44960 h 194456"/>
              <a:gd name="connsiteX3" fmla="*/ 32704 w 201106"/>
              <a:gd name="connsiteY3" fmla="*/ 133860 h 194456"/>
              <a:gd name="connsiteX4" fmla="*/ 200979 w 201106"/>
              <a:gd name="connsiteY4" fmla="*/ 510 h 19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106" h="194456">
                <a:moveTo>
                  <a:pt x="200979" y="510"/>
                </a:moveTo>
                <a:cubicBezTo>
                  <a:pt x="195687" y="10564"/>
                  <a:pt x="14183" y="186777"/>
                  <a:pt x="954" y="194185"/>
                </a:cubicBezTo>
                <a:cubicBezTo>
                  <a:pt x="-12275" y="201593"/>
                  <a:pt x="116312" y="55014"/>
                  <a:pt x="121604" y="44960"/>
                </a:cubicBezTo>
                <a:cubicBezTo>
                  <a:pt x="126896" y="34906"/>
                  <a:pt x="20004" y="135447"/>
                  <a:pt x="32704" y="133860"/>
                </a:cubicBezTo>
                <a:cubicBezTo>
                  <a:pt x="45404" y="132273"/>
                  <a:pt x="206271" y="-9544"/>
                  <a:pt x="200979" y="5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EDCAA6C9-3A40-D2B7-D31B-ED2C57E70138}"/>
              </a:ext>
            </a:extLst>
          </p:cNvPr>
          <p:cNvSpPr/>
          <p:nvPr/>
        </p:nvSpPr>
        <p:spPr>
          <a:xfrm>
            <a:off x="6549645" y="3349581"/>
            <a:ext cx="143267" cy="171494"/>
          </a:xfrm>
          <a:custGeom>
            <a:avLst/>
            <a:gdLst>
              <a:gd name="connsiteX0" fmla="*/ 73405 w 143267"/>
              <a:gd name="connsiteY0" fmla="*/ 44 h 171494"/>
              <a:gd name="connsiteX1" fmla="*/ 25780 w 143267"/>
              <a:gd name="connsiteY1" fmla="*/ 34969 h 171494"/>
              <a:gd name="connsiteX2" fmla="*/ 121030 w 143267"/>
              <a:gd name="connsiteY2" fmla="*/ 107994 h 171494"/>
              <a:gd name="connsiteX3" fmla="*/ 76580 w 143267"/>
              <a:gd name="connsiteY3" fmla="*/ 85769 h 171494"/>
              <a:gd name="connsiteX4" fmla="*/ 143255 w 143267"/>
              <a:gd name="connsiteY4" fmla="*/ 171494 h 171494"/>
              <a:gd name="connsiteX5" fmla="*/ 70230 w 143267"/>
              <a:gd name="connsiteY5" fmla="*/ 85769 h 171494"/>
              <a:gd name="connsiteX6" fmla="*/ 380 w 143267"/>
              <a:gd name="connsiteY6" fmla="*/ 41319 h 171494"/>
              <a:gd name="connsiteX7" fmla="*/ 73405 w 143267"/>
              <a:gd name="connsiteY7" fmla="*/ 44 h 17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267" h="171494">
                <a:moveTo>
                  <a:pt x="73405" y="44"/>
                </a:moveTo>
                <a:cubicBezTo>
                  <a:pt x="77638" y="-1014"/>
                  <a:pt x="17842" y="16977"/>
                  <a:pt x="25780" y="34969"/>
                </a:cubicBezTo>
                <a:cubicBezTo>
                  <a:pt x="33717" y="52961"/>
                  <a:pt x="112563" y="99527"/>
                  <a:pt x="121030" y="107994"/>
                </a:cubicBezTo>
                <a:cubicBezTo>
                  <a:pt x="129497" y="116461"/>
                  <a:pt x="72876" y="75186"/>
                  <a:pt x="76580" y="85769"/>
                </a:cubicBezTo>
                <a:cubicBezTo>
                  <a:pt x="80284" y="96352"/>
                  <a:pt x="144313" y="171494"/>
                  <a:pt x="143255" y="171494"/>
                </a:cubicBezTo>
                <a:cubicBezTo>
                  <a:pt x="142197" y="171494"/>
                  <a:pt x="94043" y="107465"/>
                  <a:pt x="70230" y="85769"/>
                </a:cubicBezTo>
                <a:cubicBezTo>
                  <a:pt x="46417" y="64073"/>
                  <a:pt x="6730" y="54019"/>
                  <a:pt x="380" y="41319"/>
                </a:cubicBezTo>
                <a:cubicBezTo>
                  <a:pt x="-5970" y="28619"/>
                  <a:pt x="69172" y="1102"/>
                  <a:pt x="7340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3B424A6B-4692-13BB-473A-DEE1C722AF8A}"/>
              </a:ext>
            </a:extLst>
          </p:cNvPr>
          <p:cNvSpPr/>
          <p:nvPr/>
        </p:nvSpPr>
        <p:spPr>
          <a:xfrm>
            <a:off x="6524445" y="3409667"/>
            <a:ext cx="168496" cy="94486"/>
          </a:xfrm>
          <a:custGeom>
            <a:avLst/>
            <a:gdLst>
              <a:gd name="connsiteX0" fmla="*/ 180 w 168496"/>
              <a:gd name="connsiteY0" fmla="*/ 283 h 94486"/>
              <a:gd name="connsiteX1" fmla="*/ 139880 w 168496"/>
              <a:gd name="connsiteY1" fmla="*/ 92358 h 94486"/>
              <a:gd name="connsiteX2" fmla="*/ 120830 w 168496"/>
              <a:gd name="connsiteY2" fmla="*/ 66958 h 94486"/>
              <a:gd name="connsiteX3" fmla="*/ 168455 w 168496"/>
              <a:gd name="connsiteY3" fmla="*/ 89183 h 94486"/>
              <a:gd name="connsiteX4" fmla="*/ 111305 w 168496"/>
              <a:gd name="connsiteY4" fmla="*/ 63783 h 94486"/>
              <a:gd name="connsiteX5" fmla="*/ 180 w 168496"/>
              <a:gd name="connsiteY5" fmla="*/ 283 h 94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496" h="94486">
                <a:moveTo>
                  <a:pt x="180" y="283"/>
                </a:moveTo>
                <a:cubicBezTo>
                  <a:pt x="4942" y="5045"/>
                  <a:pt x="119772" y="81246"/>
                  <a:pt x="139880" y="92358"/>
                </a:cubicBezTo>
                <a:cubicBezTo>
                  <a:pt x="159988" y="103470"/>
                  <a:pt x="116068" y="67487"/>
                  <a:pt x="120830" y="66958"/>
                </a:cubicBezTo>
                <a:cubicBezTo>
                  <a:pt x="125593" y="66429"/>
                  <a:pt x="170042" y="89712"/>
                  <a:pt x="168455" y="89183"/>
                </a:cubicBezTo>
                <a:cubicBezTo>
                  <a:pt x="166868" y="88654"/>
                  <a:pt x="136176" y="75425"/>
                  <a:pt x="111305" y="63783"/>
                </a:cubicBezTo>
                <a:cubicBezTo>
                  <a:pt x="86434" y="52141"/>
                  <a:pt x="-4582" y="-4479"/>
                  <a:pt x="180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9BF7696D-24D9-2654-F867-45C57B209C67}"/>
              </a:ext>
            </a:extLst>
          </p:cNvPr>
          <p:cNvSpPr/>
          <p:nvPr/>
        </p:nvSpPr>
        <p:spPr>
          <a:xfrm>
            <a:off x="6284855" y="3379794"/>
            <a:ext cx="228683" cy="199296"/>
          </a:xfrm>
          <a:custGeom>
            <a:avLst/>
            <a:gdLst>
              <a:gd name="connsiteX0" fmla="*/ 90545 w 228683"/>
              <a:gd name="connsiteY0" fmla="*/ 17456 h 199296"/>
              <a:gd name="connsiteX1" fmla="*/ 103245 w 228683"/>
              <a:gd name="connsiteY1" fmla="*/ 84131 h 199296"/>
              <a:gd name="connsiteX2" fmla="*/ 74670 w 228683"/>
              <a:gd name="connsiteY2" fmla="*/ 141281 h 199296"/>
              <a:gd name="connsiteX3" fmla="*/ 115945 w 228683"/>
              <a:gd name="connsiteY3" fmla="*/ 80956 h 199296"/>
              <a:gd name="connsiteX4" fmla="*/ 1645 w 228683"/>
              <a:gd name="connsiteY4" fmla="*/ 198431 h 199296"/>
              <a:gd name="connsiteX5" fmla="*/ 217545 w 228683"/>
              <a:gd name="connsiteY5" fmla="*/ 7931 h 199296"/>
              <a:gd name="connsiteX6" fmla="*/ 192145 w 228683"/>
              <a:gd name="connsiteY6" fmla="*/ 33331 h 199296"/>
              <a:gd name="connsiteX7" fmla="*/ 144520 w 228683"/>
              <a:gd name="connsiteY7" fmla="*/ 7931 h 199296"/>
              <a:gd name="connsiteX8" fmla="*/ 154045 w 228683"/>
              <a:gd name="connsiteY8" fmla="*/ 46031 h 199296"/>
              <a:gd name="connsiteX9" fmla="*/ 87370 w 228683"/>
              <a:gd name="connsiteY9" fmla="*/ 103181 h 199296"/>
              <a:gd name="connsiteX10" fmla="*/ 90545 w 228683"/>
              <a:gd name="connsiteY10" fmla="*/ 17456 h 199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8683" h="199296">
                <a:moveTo>
                  <a:pt x="90545" y="17456"/>
                </a:moveTo>
                <a:cubicBezTo>
                  <a:pt x="93191" y="14281"/>
                  <a:pt x="105891" y="63494"/>
                  <a:pt x="103245" y="84131"/>
                </a:cubicBezTo>
                <a:cubicBezTo>
                  <a:pt x="100599" y="104768"/>
                  <a:pt x="72553" y="141810"/>
                  <a:pt x="74670" y="141281"/>
                </a:cubicBezTo>
                <a:cubicBezTo>
                  <a:pt x="76787" y="140752"/>
                  <a:pt x="128116" y="71431"/>
                  <a:pt x="115945" y="80956"/>
                </a:cubicBezTo>
                <a:cubicBezTo>
                  <a:pt x="103774" y="90481"/>
                  <a:pt x="-15288" y="210602"/>
                  <a:pt x="1645" y="198431"/>
                </a:cubicBezTo>
                <a:cubicBezTo>
                  <a:pt x="18578" y="186260"/>
                  <a:pt x="185795" y="35448"/>
                  <a:pt x="217545" y="7931"/>
                </a:cubicBezTo>
                <a:cubicBezTo>
                  <a:pt x="249295" y="-19586"/>
                  <a:pt x="204316" y="33331"/>
                  <a:pt x="192145" y="33331"/>
                </a:cubicBezTo>
                <a:cubicBezTo>
                  <a:pt x="179974" y="33331"/>
                  <a:pt x="150870" y="5814"/>
                  <a:pt x="144520" y="7931"/>
                </a:cubicBezTo>
                <a:cubicBezTo>
                  <a:pt x="138170" y="10048"/>
                  <a:pt x="163570" y="30156"/>
                  <a:pt x="154045" y="46031"/>
                </a:cubicBezTo>
                <a:cubicBezTo>
                  <a:pt x="144520" y="61906"/>
                  <a:pt x="99541" y="104768"/>
                  <a:pt x="87370" y="103181"/>
                </a:cubicBezTo>
                <a:cubicBezTo>
                  <a:pt x="75199" y="101594"/>
                  <a:pt x="87899" y="20631"/>
                  <a:pt x="90545" y="174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BCE9C266-AC45-E301-1169-51CDB88DC304}"/>
              </a:ext>
            </a:extLst>
          </p:cNvPr>
          <p:cNvSpPr/>
          <p:nvPr/>
        </p:nvSpPr>
        <p:spPr>
          <a:xfrm>
            <a:off x="6246961" y="3468543"/>
            <a:ext cx="214282" cy="205689"/>
          </a:xfrm>
          <a:custGeom>
            <a:avLst/>
            <a:gdLst>
              <a:gd name="connsiteX0" fmla="*/ 210989 w 214282"/>
              <a:gd name="connsiteY0" fmla="*/ 4907 h 205689"/>
              <a:gd name="connsiteX1" fmla="*/ 1439 w 214282"/>
              <a:gd name="connsiteY1" fmla="*/ 204932 h 205689"/>
              <a:gd name="connsiteX2" fmla="*/ 122089 w 214282"/>
              <a:gd name="connsiteY2" fmla="*/ 71582 h 205689"/>
              <a:gd name="connsiteX3" fmla="*/ 210989 w 214282"/>
              <a:gd name="connsiteY3" fmla="*/ 4907 h 205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282" h="205689">
                <a:moveTo>
                  <a:pt x="210989" y="4907"/>
                </a:moveTo>
                <a:cubicBezTo>
                  <a:pt x="190881" y="27132"/>
                  <a:pt x="16255" y="193820"/>
                  <a:pt x="1439" y="204932"/>
                </a:cubicBezTo>
                <a:cubicBezTo>
                  <a:pt x="-13377" y="216044"/>
                  <a:pt x="90339" y="101744"/>
                  <a:pt x="122089" y="71582"/>
                </a:cubicBezTo>
                <a:cubicBezTo>
                  <a:pt x="153839" y="41420"/>
                  <a:pt x="231097" y="-17318"/>
                  <a:pt x="210989" y="490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0C0C72E1-26BF-AA3C-8E7B-3B9F89726F25}"/>
              </a:ext>
            </a:extLst>
          </p:cNvPr>
          <p:cNvSpPr/>
          <p:nvPr/>
        </p:nvSpPr>
        <p:spPr>
          <a:xfrm>
            <a:off x="6435637" y="3451007"/>
            <a:ext cx="203375" cy="114525"/>
          </a:xfrm>
          <a:custGeom>
            <a:avLst/>
            <a:gdLst>
              <a:gd name="connsiteX0" fmla="*/ 88 w 203375"/>
              <a:gd name="connsiteY0" fmla="*/ 41493 h 114525"/>
              <a:gd name="connsiteX1" fmla="*/ 117563 w 203375"/>
              <a:gd name="connsiteY1" fmla="*/ 57368 h 114525"/>
              <a:gd name="connsiteX2" fmla="*/ 165188 w 203375"/>
              <a:gd name="connsiteY2" fmla="*/ 95468 h 114525"/>
              <a:gd name="connsiteX3" fmla="*/ 162013 w 203375"/>
              <a:gd name="connsiteY3" fmla="*/ 66893 h 114525"/>
              <a:gd name="connsiteX4" fmla="*/ 203288 w 203375"/>
              <a:gd name="connsiteY4" fmla="*/ 114518 h 114525"/>
              <a:gd name="connsiteX5" fmla="*/ 149313 w 203375"/>
              <a:gd name="connsiteY5" fmla="*/ 70068 h 114525"/>
              <a:gd name="connsiteX6" fmla="*/ 88988 w 203375"/>
              <a:gd name="connsiteY6" fmla="*/ 218 h 114525"/>
              <a:gd name="connsiteX7" fmla="*/ 127088 w 203375"/>
              <a:gd name="connsiteY7" fmla="*/ 47843 h 114525"/>
              <a:gd name="connsiteX8" fmla="*/ 98513 w 203375"/>
              <a:gd name="connsiteY8" fmla="*/ 41493 h 114525"/>
              <a:gd name="connsiteX9" fmla="*/ 88 w 203375"/>
              <a:gd name="connsiteY9" fmla="*/ 41493 h 114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3375" h="114525">
                <a:moveTo>
                  <a:pt x="88" y="41493"/>
                </a:moveTo>
                <a:cubicBezTo>
                  <a:pt x="3263" y="44139"/>
                  <a:pt x="90046" y="48372"/>
                  <a:pt x="117563" y="57368"/>
                </a:cubicBezTo>
                <a:cubicBezTo>
                  <a:pt x="145080" y="66364"/>
                  <a:pt x="157780" y="93881"/>
                  <a:pt x="165188" y="95468"/>
                </a:cubicBezTo>
                <a:cubicBezTo>
                  <a:pt x="172596" y="97055"/>
                  <a:pt x="155663" y="63718"/>
                  <a:pt x="162013" y="66893"/>
                </a:cubicBezTo>
                <a:cubicBezTo>
                  <a:pt x="168363" y="70068"/>
                  <a:pt x="205405" y="113989"/>
                  <a:pt x="203288" y="114518"/>
                </a:cubicBezTo>
                <a:cubicBezTo>
                  <a:pt x="201171" y="115047"/>
                  <a:pt x="168363" y="89118"/>
                  <a:pt x="149313" y="70068"/>
                </a:cubicBezTo>
                <a:cubicBezTo>
                  <a:pt x="130263" y="51018"/>
                  <a:pt x="92692" y="3922"/>
                  <a:pt x="88988" y="218"/>
                </a:cubicBezTo>
                <a:cubicBezTo>
                  <a:pt x="85284" y="-3486"/>
                  <a:pt x="125501" y="40964"/>
                  <a:pt x="127088" y="47843"/>
                </a:cubicBezTo>
                <a:cubicBezTo>
                  <a:pt x="128675" y="54722"/>
                  <a:pt x="116505" y="41493"/>
                  <a:pt x="98513" y="41493"/>
                </a:cubicBezTo>
                <a:cubicBezTo>
                  <a:pt x="80521" y="41493"/>
                  <a:pt x="-3087" y="38847"/>
                  <a:pt x="88" y="414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15EBE6D1-FA40-5639-F3E6-6A5617078FFF}"/>
              </a:ext>
            </a:extLst>
          </p:cNvPr>
          <p:cNvSpPr/>
          <p:nvPr/>
        </p:nvSpPr>
        <p:spPr>
          <a:xfrm>
            <a:off x="6442691" y="3422632"/>
            <a:ext cx="113702" cy="54908"/>
          </a:xfrm>
          <a:custGeom>
            <a:avLst/>
            <a:gdLst>
              <a:gd name="connsiteX0" fmla="*/ 113684 w 113702"/>
              <a:gd name="connsiteY0" fmla="*/ 18 h 54908"/>
              <a:gd name="connsiteX1" fmla="*/ 12084 w 113702"/>
              <a:gd name="connsiteY1" fmla="*/ 53993 h 54908"/>
              <a:gd name="connsiteX2" fmla="*/ 21609 w 113702"/>
              <a:gd name="connsiteY2" fmla="*/ 34943 h 54908"/>
              <a:gd name="connsiteX3" fmla="*/ 2559 w 113702"/>
              <a:gd name="connsiteY3" fmla="*/ 47643 h 54908"/>
              <a:gd name="connsiteX4" fmla="*/ 113684 w 113702"/>
              <a:gd name="connsiteY4" fmla="*/ 18 h 5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702" h="54908">
                <a:moveTo>
                  <a:pt x="113684" y="18"/>
                </a:moveTo>
                <a:cubicBezTo>
                  <a:pt x="115272" y="1076"/>
                  <a:pt x="12084" y="53993"/>
                  <a:pt x="12084" y="53993"/>
                </a:cubicBezTo>
                <a:cubicBezTo>
                  <a:pt x="-3262" y="59814"/>
                  <a:pt x="23197" y="36001"/>
                  <a:pt x="21609" y="34943"/>
                </a:cubicBezTo>
                <a:cubicBezTo>
                  <a:pt x="20021" y="33885"/>
                  <a:pt x="-8553" y="52405"/>
                  <a:pt x="2559" y="47643"/>
                </a:cubicBezTo>
                <a:cubicBezTo>
                  <a:pt x="13671" y="42881"/>
                  <a:pt x="112096" y="-1040"/>
                  <a:pt x="113684" y="1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D602F8DE-814F-6EBE-F5E5-CFD10E9F70DF}"/>
              </a:ext>
            </a:extLst>
          </p:cNvPr>
          <p:cNvSpPr/>
          <p:nvPr/>
        </p:nvSpPr>
        <p:spPr>
          <a:xfrm>
            <a:off x="6222880" y="3517866"/>
            <a:ext cx="225609" cy="200509"/>
          </a:xfrm>
          <a:custGeom>
            <a:avLst/>
            <a:gdLst>
              <a:gd name="connsiteX0" fmla="*/ 225545 w 225609"/>
              <a:gd name="connsiteY0" fmla="*/ 34 h 200509"/>
              <a:gd name="connsiteX1" fmla="*/ 76320 w 225609"/>
              <a:gd name="connsiteY1" fmla="*/ 120684 h 200509"/>
              <a:gd name="connsiteX2" fmla="*/ 120 w 225609"/>
              <a:gd name="connsiteY2" fmla="*/ 200059 h 200509"/>
              <a:gd name="connsiteX3" fmla="*/ 92195 w 225609"/>
              <a:gd name="connsiteY3" fmla="*/ 85759 h 200509"/>
              <a:gd name="connsiteX4" fmla="*/ 57270 w 225609"/>
              <a:gd name="connsiteY4" fmla="*/ 107984 h 200509"/>
              <a:gd name="connsiteX5" fmla="*/ 225545 w 225609"/>
              <a:gd name="connsiteY5" fmla="*/ 34 h 200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5609" h="200509">
                <a:moveTo>
                  <a:pt x="225545" y="34"/>
                </a:moveTo>
                <a:cubicBezTo>
                  <a:pt x="228720" y="2151"/>
                  <a:pt x="113891" y="87347"/>
                  <a:pt x="76320" y="120684"/>
                </a:cubicBezTo>
                <a:cubicBezTo>
                  <a:pt x="38749" y="154021"/>
                  <a:pt x="-2526" y="205880"/>
                  <a:pt x="120" y="200059"/>
                </a:cubicBezTo>
                <a:cubicBezTo>
                  <a:pt x="2766" y="194238"/>
                  <a:pt x="82670" y="101105"/>
                  <a:pt x="92195" y="85759"/>
                </a:cubicBezTo>
                <a:cubicBezTo>
                  <a:pt x="101720" y="70413"/>
                  <a:pt x="39808" y="121742"/>
                  <a:pt x="57270" y="107984"/>
                </a:cubicBezTo>
                <a:cubicBezTo>
                  <a:pt x="74732" y="94226"/>
                  <a:pt x="222370" y="-2083"/>
                  <a:pt x="225545" y="3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BA971767-6EBB-121C-1071-A647C193114D}"/>
              </a:ext>
            </a:extLst>
          </p:cNvPr>
          <p:cNvSpPr/>
          <p:nvPr/>
        </p:nvSpPr>
        <p:spPr>
          <a:xfrm>
            <a:off x="6406058" y="3501944"/>
            <a:ext cx="270971" cy="98641"/>
          </a:xfrm>
          <a:custGeom>
            <a:avLst/>
            <a:gdLst>
              <a:gd name="connsiteX0" fmla="*/ 1092 w 270971"/>
              <a:gd name="connsiteY0" fmla="*/ 19131 h 98641"/>
              <a:gd name="connsiteX1" fmla="*/ 99517 w 270971"/>
              <a:gd name="connsiteY1" fmla="*/ 15956 h 98641"/>
              <a:gd name="connsiteX2" fmla="*/ 153492 w 270971"/>
              <a:gd name="connsiteY2" fmla="*/ 57231 h 98641"/>
              <a:gd name="connsiteX3" fmla="*/ 159842 w 270971"/>
              <a:gd name="connsiteY3" fmla="*/ 35006 h 98641"/>
              <a:gd name="connsiteX4" fmla="*/ 191592 w 270971"/>
              <a:gd name="connsiteY4" fmla="*/ 66756 h 98641"/>
              <a:gd name="connsiteX5" fmla="*/ 175717 w 270971"/>
              <a:gd name="connsiteY5" fmla="*/ 98506 h 98641"/>
              <a:gd name="connsiteX6" fmla="*/ 207467 w 270971"/>
              <a:gd name="connsiteY6" fmla="*/ 54056 h 98641"/>
              <a:gd name="connsiteX7" fmla="*/ 270967 w 270971"/>
              <a:gd name="connsiteY7" fmla="*/ 81 h 98641"/>
              <a:gd name="connsiteX8" fmla="*/ 210642 w 270971"/>
              <a:gd name="connsiteY8" fmla="*/ 66756 h 98641"/>
              <a:gd name="connsiteX9" fmla="*/ 169367 w 270971"/>
              <a:gd name="connsiteY9" fmla="*/ 31831 h 98641"/>
              <a:gd name="connsiteX10" fmla="*/ 1092 w 270971"/>
              <a:gd name="connsiteY10" fmla="*/ 19131 h 9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0971" h="98641">
                <a:moveTo>
                  <a:pt x="1092" y="19131"/>
                </a:moveTo>
                <a:cubicBezTo>
                  <a:pt x="-10550" y="16485"/>
                  <a:pt x="74117" y="9606"/>
                  <a:pt x="99517" y="15956"/>
                </a:cubicBezTo>
                <a:cubicBezTo>
                  <a:pt x="124917" y="22306"/>
                  <a:pt x="143438" y="54056"/>
                  <a:pt x="153492" y="57231"/>
                </a:cubicBezTo>
                <a:cubicBezTo>
                  <a:pt x="163546" y="60406"/>
                  <a:pt x="153492" y="33419"/>
                  <a:pt x="159842" y="35006"/>
                </a:cubicBezTo>
                <a:cubicBezTo>
                  <a:pt x="166192" y="36594"/>
                  <a:pt x="188946" y="56173"/>
                  <a:pt x="191592" y="66756"/>
                </a:cubicBezTo>
                <a:cubicBezTo>
                  <a:pt x="194238" y="77339"/>
                  <a:pt x="173071" y="100623"/>
                  <a:pt x="175717" y="98506"/>
                </a:cubicBezTo>
                <a:cubicBezTo>
                  <a:pt x="178363" y="96389"/>
                  <a:pt x="191592" y="70460"/>
                  <a:pt x="207467" y="54056"/>
                </a:cubicBezTo>
                <a:cubicBezTo>
                  <a:pt x="223342" y="37652"/>
                  <a:pt x="270438" y="-2036"/>
                  <a:pt x="270967" y="81"/>
                </a:cubicBezTo>
                <a:cubicBezTo>
                  <a:pt x="271496" y="2198"/>
                  <a:pt x="227575" y="61464"/>
                  <a:pt x="210642" y="66756"/>
                </a:cubicBezTo>
                <a:cubicBezTo>
                  <a:pt x="193709" y="72048"/>
                  <a:pt x="197942" y="40827"/>
                  <a:pt x="169367" y="31831"/>
                </a:cubicBezTo>
                <a:cubicBezTo>
                  <a:pt x="140792" y="22835"/>
                  <a:pt x="12734" y="21777"/>
                  <a:pt x="1092" y="19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D7B226DC-AF2A-CAB9-F963-26299291C65F}"/>
              </a:ext>
            </a:extLst>
          </p:cNvPr>
          <p:cNvSpPr/>
          <p:nvPr/>
        </p:nvSpPr>
        <p:spPr>
          <a:xfrm>
            <a:off x="6194019" y="3587079"/>
            <a:ext cx="61017" cy="224076"/>
          </a:xfrm>
          <a:custGeom>
            <a:avLst/>
            <a:gdLst>
              <a:gd name="connsiteX0" fmla="*/ 60731 w 61017"/>
              <a:gd name="connsiteY0" fmla="*/ 671 h 224076"/>
              <a:gd name="connsiteX1" fmla="*/ 22631 w 61017"/>
              <a:gd name="connsiteY1" fmla="*/ 57821 h 224076"/>
              <a:gd name="connsiteX2" fmla="*/ 9931 w 61017"/>
              <a:gd name="connsiteY2" fmla="*/ 140371 h 224076"/>
              <a:gd name="connsiteX3" fmla="*/ 25806 w 61017"/>
              <a:gd name="connsiteY3" fmla="*/ 102271 h 224076"/>
              <a:gd name="connsiteX4" fmla="*/ 16281 w 61017"/>
              <a:gd name="connsiteY4" fmla="*/ 222921 h 224076"/>
              <a:gd name="connsiteX5" fmla="*/ 16281 w 61017"/>
              <a:gd name="connsiteY5" fmla="*/ 159421 h 224076"/>
              <a:gd name="connsiteX6" fmla="*/ 406 w 61017"/>
              <a:gd name="connsiteY6" fmla="*/ 95921 h 224076"/>
              <a:gd name="connsiteX7" fmla="*/ 60731 w 61017"/>
              <a:gd name="connsiteY7" fmla="*/ 671 h 22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017" h="224076">
                <a:moveTo>
                  <a:pt x="60731" y="671"/>
                </a:moveTo>
                <a:cubicBezTo>
                  <a:pt x="64435" y="-5679"/>
                  <a:pt x="31098" y="34538"/>
                  <a:pt x="22631" y="57821"/>
                </a:cubicBezTo>
                <a:cubicBezTo>
                  <a:pt x="14164" y="81104"/>
                  <a:pt x="9402" y="132963"/>
                  <a:pt x="9931" y="140371"/>
                </a:cubicBezTo>
                <a:cubicBezTo>
                  <a:pt x="10460" y="147779"/>
                  <a:pt x="24748" y="88513"/>
                  <a:pt x="25806" y="102271"/>
                </a:cubicBezTo>
                <a:cubicBezTo>
                  <a:pt x="26864" y="116029"/>
                  <a:pt x="17868" y="213396"/>
                  <a:pt x="16281" y="222921"/>
                </a:cubicBezTo>
                <a:cubicBezTo>
                  <a:pt x="14693" y="232446"/>
                  <a:pt x="18927" y="180588"/>
                  <a:pt x="16281" y="159421"/>
                </a:cubicBezTo>
                <a:cubicBezTo>
                  <a:pt x="13635" y="138254"/>
                  <a:pt x="-2769" y="115500"/>
                  <a:pt x="406" y="95921"/>
                </a:cubicBezTo>
                <a:cubicBezTo>
                  <a:pt x="3581" y="76342"/>
                  <a:pt x="57027" y="7021"/>
                  <a:pt x="60731" y="6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D3B20ED-C9FD-1491-B0BC-DF270C899695}"/>
              </a:ext>
            </a:extLst>
          </p:cNvPr>
          <p:cNvSpPr/>
          <p:nvPr/>
        </p:nvSpPr>
        <p:spPr>
          <a:xfrm>
            <a:off x="6230978" y="3714746"/>
            <a:ext cx="169885" cy="152412"/>
          </a:xfrm>
          <a:custGeom>
            <a:avLst/>
            <a:gdLst>
              <a:gd name="connsiteX0" fmla="*/ 4722 w 169885"/>
              <a:gd name="connsiteY0" fmla="*/ 4 h 152412"/>
              <a:gd name="connsiteX1" fmla="*/ 20597 w 169885"/>
              <a:gd name="connsiteY1" fmla="*/ 66679 h 152412"/>
              <a:gd name="connsiteX2" fmla="*/ 74572 w 169885"/>
              <a:gd name="connsiteY2" fmla="*/ 111129 h 152412"/>
              <a:gd name="connsiteX3" fmla="*/ 49172 w 169885"/>
              <a:gd name="connsiteY3" fmla="*/ 98429 h 152412"/>
              <a:gd name="connsiteX4" fmla="*/ 128547 w 169885"/>
              <a:gd name="connsiteY4" fmla="*/ 120654 h 152412"/>
              <a:gd name="connsiteX5" fmla="*/ 169822 w 169885"/>
              <a:gd name="connsiteY5" fmla="*/ 152404 h 152412"/>
              <a:gd name="connsiteX6" fmla="*/ 134897 w 169885"/>
              <a:gd name="connsiteY6" fmla="*/ 117479 h 152412"/>
              <a:gd name="connsiteX7" fmla="*/ 26947 w 169885"/>
              <a:gd name="connsiteY7" fmla="*/ 98429 h 152412"/>
              <a:gd name="connsiteX8" fmla="*/ 1547 w 169885"/>
              <a:gd name="connsiteY8" fmla="*/ 63504 h 152412"/>
              <a:gd name="connsiteX9" fmla="*/ 4722 w 169885"/>
              <a:gd name="connsiteY9" fmla="*/ 4 h 1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885" h="152412">
                <a:moveTo>
                  <a:pt x="4722" y="4"/>
                </a:moveTo>
                <a:cubicBezTo>
                  <a:pt x="7897" y="533"/>
                  <a:pt x="8955" y="48158"/>
                  <a:pt x="20597" y="66679"/>
                </a:cubicBezTo>
                <a:cubicBezTo>
                  <a:pt x="32239" y="85200"/>
                  <a:pt x="69810" y="105837"/>
                  <a:pt x="74572" y="111129"/>
                </a:cubicBezTo>
                <a:cubicBezTo>
                  <a:pt x="79335" y="116421"/>
                  <a:pt x="40176" y="96842"/>
                  <a:pt x="49172" y="98429"/>
                </a:cubicBezTo>
                <a:cubicBezTo>
                  <a:pt x="58168" y="100016"/>
                  <a:pt x="108439" y="111658"/>
                  <a:pt x="128547" y="120654"/>
                </a:cubicBezTo>
                <a:cubicBezTo>
                  <a:pt x="148655" y="129650"/>
                  <a:pt x="168764" y="152933"/>
                  <a:pt x="169822" y="152404"/>
                </a:cubicBezTo>
                <a:cubicBezTo>
                  <a:pt x="170880" y="151875"/>
                  <a:pt x="158709" y="126475"/>
                  <a:pt x="134897" y="117479"/>
                </a:cubicBezTo>
                <a:cubicBezTo>
                  <a:pt x="111085" y="108483"/>
                  <a:pt x="49172" y="107425"/>
                  <a:pt x="26947" y="98429"/>
                </a:cubicBezTo>
                <a:cubicBezTo>
                  <a:pt x="4722" y="89433"/>
                  <a:pt x="5251" y="77791"/>
                  <a:pt x="1547" y="63504"/>
                </a:cubicBezTo>
                <a:cubicBezTo>
                  <a:pt x="-2157" y="49217"/>
                  <a:pt x="1547" y="-525"/>
                  <a:pt x="4722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40F9F70B-E2D7-AC53-69EC-BCFBC660EB33}"/>
              </a:ext>
            </a:extLst>
          </p:cNvPr>
          <p:cNvSpPr/>
          <p:nvPr/>
        </p:nvSpPr>
        <p:spPr>
          <a:xfrm>
            <a:off x="6181644" y="3651248"/>
            <a:ext cx="247945" cy="253679"/>
          </a:xfrm>
          <a:custGeom>
            <a:avLst/>
            <a:gdLst>
              <a:gd name="connsiteX0" fmla="*/ 22306 w 247945"/>
              <a:gd name="connsiteY0" fmla="*/ 2 h 253679"/>
              <a:gd name="connsiteX1" fmla="*/ 9606 w 247945"/>
              <a:gd name="connsiteY1" fmla="*/ 120652 h 253679"/>
              <a:gd name="connsiteX2" fmla="*/ 95331 w 247945"/>
              <a:gd name="connsiteY2" fmla="*/ 209552 h 253679"/>
              <a:gd name="connsiteX3" fmla="*/ 92156 w 247945"/>
              <a:gd name="connsiteY3" fmla="*/ 190502 h 253679"/>
              <a:gd name="connsiteX4" fmla="*/ 244556 w 247945"/>
              <a:gd name="connsiteY4" fmla="*/ 250827 h 253679"/>
              <a:gd name="connsiteX5" fmla="*/ 184231 w 247945"/>
              <a:gd name="connsiteY5" fmla="*/ 238127 h 253679"/>
              <a:gd name="connsiteX6" fmla="*/ 28656 w 247945"/>
              <a:gd name="connsiteY6" fmla="*/ 187327 h 253679"/>
              <a:gd name="connsiteX7" fmla="*/ 81 w 247945"/>
              <a:gd name="connsiteY7" fmla="*/ 123827 h 253679"/>
              <a:gd name="connsiteX8" fmla="*/ 22306 w 247945"/>
              <a:gd name="connsiteY8" fmla="*/ 2 h 25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7945" h="253679">
                <a:moveTo>
                  <a:pt x="22306" y="2"/>
                </a:moveTo>
                <a:cubicBezTo>
                  <a:pt x="23893" y="-527"/>
                  <a:pt x="-2565" y="85727"/>
                  <a:pt x="9606" y="120652"/>
                </a:cubicBezTo>
                <a:cubicBezTo>
                  <a:pt x="21777" y="155577"/>
                  <a:pt x="81573" y="197910"/>
                  <a:pt x="95331" y="209552"/>
                </a:cubicBezTo>
                <a:cubicBezTo>
                  <a:pt x="109089" y="221194"/>
                  <a:pt x="67285" y="183623"/>
                  <a:pt x="92156" y="190502"/>
                </a:cubicBezTo>
                <a:cubicBezTo>
                  <a:pt x="117027" y="197381"/>
                  <a:pt x="229210" y="242890"/>
                  <a:pt x="244556" y="250827"/>
                </a:cubicBezTo>
                <a:cubicBezTo>
                  <a:pt x="259902" y="258764"/>
                  <a:pt x="220214" y="248710"/>
                  <a:pt x="184231" y="238127"/>
                </a:cubicBezTo>
                <a:cubicBezTo>
                  <a:pt x="148248" y="227544"/>
                  <a:pt x="59348" y="206377"/>
                  <a:pt x="28656" y="187327"/>
                </a:cubicBezTo>
                <a:cubicBezTo>
                  <a:pt x="-2036" y="168277"/>
                  <a:pt x="1668" y="149756"/>
                  <a:pt x="81" y="123827"/>
                </a:cubicBezTo>
                <a:cubicBezTo>
                  <a:pt x="-1507" y="97898"/>
                  <a:pt x="20719" y="531"/>
                  <a:pt x="22306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3B4A4325-B778-D41D-FA9B-1288B5FBCE31}"/>
              </a:ext>
            </a:extLst>
          </p:cNvPr>
          <p:cNvSpPr/>
          <p:nvPr/>
        </p:nvSpPr>
        <p:spPr>
          <a:xfrm>
            <a:off x="5276266" y="3805420"/>
            <a:ext cx="904086" cy="1052817"/>
          </a:xfrm>
          <a:custGeom>
            <a:avLst/>
            <a:gdLst>
              <a:gd name="connsiteX0" fmla="*/ 902284 w 904086"/>
              <a:gd name="connsiteY0" fmla="*/ 4580 h 1052817"/>
              <a:gd name="connsiteX1" fmla="*/ 419684 w 904086"/>
              <a:gd name="connsiteY1" fmla="*/ 417330 h 1052817"/>
              <a:gd name="connsiteX2" fmla="*/ 397459 w 904086"/>
              <a:gd name="connsiteY2" fmla="*/ 452255 h 1052817"/>
              <a:gd name="connsiteX3" fmla="*/ 753059 w 904086"/>
              <a:gd name="connsiteY3" fmla="*/ 214130 h 1052817"/>
              <a:gd name="connsiteX4" fmla="*/ 349834 w 904086"/>
              <a:gd name="connsiteY4" fmla="*/ 509405 h 1052817"/>
              <a:gd name="connsiteX5" fmla="*/ 264109 w 904086"/>
              <a:gd name="connsiteY5" fmla="*/ 626880 h 1052817"/>
              <a:gd name="connsiteX6" fmla="*/ 295859 w 904086"/>
              <a:gd name="connsiteY6" fmla="*/ 595130 h 1052817"/>
              <a:gd name="connsiteX7" fmla="*/ 260934 w 904086"/>
              <a:gd name="connsiteY7" fmla="*/ 652280 h 1052817"/>
              <a:gd name="connsiteX8" fmla="*/ 133934 w 904086"/>
              <a:gd name="connsiteY8" fmla="*/ 712605 h 1052817"/>
              <a:gd name="connsiteX9" fmla="*/ 197434 w 904086"/>
              <a:gd name="connsiteY9" fmla="*/ 680855 h 1052817"/>
              <a:gd name="connsiteX10" fmla="*/ 172034 w 904086"/>
              <a:gd name="connsiteY10" fmla="*/ 722130 h 1052817"/>
              <a:gd name="connsiteX11" fmla="*/ 187909 w 904086"/>
              <a:gd name="connsiteY11" fmla="*/ 753880 h 1052817"/>
              <a:gd name="connsiteX12" fmla="*/ 146634 w 904086"/>
              <a:gd name="connsiteY12" fmla="*/ 763405 h 1052817"/>
              <a:gd name="connsiteX13" fmla="*/ 146634 w 904086"/>
              <a:gd name="connsiteY13" fmla="*/ 795155 h 1052817"/>
              <a:gd name="connsiteX14" fmla="*/ 51384 w 904086"/>
              <a:gd name="connsiteY14" fmla="*/ 938030 h 1052817"/>
              <a:gd name="connsiteX15" fmla="*/ 584 w 904086"/>
              <a:gd name="connsiteY15" fmla="*/ 1052330 h 1052817"/>
              <a:gd name="connsiteX16" fmla="*/ 83134 w 904086"/>
              <a:gd name="connsiteY16" fmla="*/ 893580 h 1052817"/>
              <a:gd name="connsiteX17" fmla="*/ 480009 w 904086"/>
              <a:gd name="connsiteY17" fmla="*/ 426855 h 1052817"/>
              <a:gd name="connsiteX18" fmla="*/ 378409 w 904086"/>
              <a:gd name="connsiteY18" fmla="*/ 477655 h 1052817"/>
              <a:gd name="connsiteX19" fmla="*/ 667334 w 904086"/>
              <a:gd name="connsiteY19" fmla="*/ 242705 h 1052817"/>
              <a:gd name="connsiteX20" fmla="*/ 508584 w 904086"/>
              <a:gd name="connsiteY20" fmla="*/ 312555 h 1052817"/>
              <a:gd name="connsiteX21" fmla="*/ 708609 w 904086"/>
              <a:gd name="connsiteY21" fmla="*/ 128405 h 1052817"/>
              <a:gd name="connsiteX22" fmla="*/ 587959 w 904086"/>
              <a:gd name="connsiteY22" fmla="*/ 191905 h 1052817"/>
              <a:gd name="connsiteX23" fmla="*/ 902284 w 904086"/>
              <a:gd name="connsiteY23" fmla="*/ 4580 h 1052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04086" h="1052817">
                <a:moveTo>
                  <a:pt x="902284" y="4580"/>
                </a:moveTo>
                <a:cubicBezTo>
                  <a:pt x="874238" y="42151"/>
                  <a:pt x="503821" y="342718"/>
                  <a:pt x="419684" y="417330"/>
                </a:cubicBezTo>
                <a:cubicBezTo>
                  <a:pt x="335546" y="491943"/>
                  <a:pt x="341897" y="486122"/>
                  <a:pt x="397459" y="452255"/>
                </a:cubicBezTo>
                <a:cubicBezTo>
                  <a:pt x="453021" y="418388"/>
                  <a:pt x="760996" y="204605"/>
                  <a:pt x="753059" y="214130"/>
                </a:cubicBezTo>
                <a:cubicBezTo>
                  <a:pt x="745122" y="223655"/>
                  <a:pt x="431326" y="440613"/>
                  <a:pt x="349834" y="509405"/>
                </a:cubicBezTo>
                <a:cubicBezTo>
                  <a:pt x="268342" y="578197"/>
                  <a:pt x="273105" y="612593"/>
                  <a:pt x="264109" y="626880"/>
                </a:cubicBezTo>
                <a:cubicBezTo>
                  <a:pt x="255113" y="641167"/>
                  <a:pt x="296388" y="590897"/>
                  <a:pt x="295859" y="595130"/>
                </a:cubicBezTo>
                <a:cubicBezTo>
                  <a:pt x="295330" y="599363"/>
                  <a:pt x="287921" y="632701"/>
                  <a:pt x="260934" y="652280"/>
                </a:cubicBezTo>
                <a:cubicBezTo>
                  <a:pt x="233947" y="671859"/>
                  <a:pt x="144517" y="707843"/>
                  <a:pt x="133934" y="712605"/>
                </a:cubicBezTo>
                <a:cubicBezTo>
                  <a:pt x="123351" y="717368"/>
                  <a:pt x="191084" y="679268"/>
                  <a:pt x="197434" y="680855"/>
                </a:cubicBezTo>
                <a:cubicBezTo>
                  <a:pt x="203784" y="682443"/>
                  <a:pt x="173621" y="709959"/>
                  <a:pt x="172034" y="722130"/>
                </a:cubicBezTo>
                <a:cubicBezTo>
                  <a:pt x="170447" y="734301"/>
                  <a:pt x="192142" y="747001"/>
                  <a:pt x="187909" y="753880"/>
                </a:cubicBezTo>
                <a:cubicBezTo>
                  <a:pt x="183676" y="760759"/>
                  <a:pt x="153513" y="756526"/>
                  <a:pt x="146634" y="763405"/>
                </a:cubicBezTo>
                <a:cubicBezTo>
                  <a:pt x="139755" y="770284"/>
                  <a:pt x="162509" y="766051"/>
                  <a:pt x="146634" y="795155"/>
                </a:cubicBezTo>
                <a:cubicBezTo>
                  <a:pt x="130759" y="824259"/>
                  <a:pt x="75726" y="895168"/>
                  <a:pt x="51384" y="938030"/>
                </a:cubicBezTo>
                <a:cubicBezTo>
                  <a:pt x="27042" y="980892"/>
                  <a:pt x="-4708" y="1059738"/>
                  <a:pt x="584" y="1052330"/>
                </a:cubicBezTo>
                <a:cubicBezTo>
                  <a:pt x="5876" y="1044922"/>
                  <a:pt x="3230" y="997826"/>
                  <a:pt x="83134" y="893580"/>
                </a:cubicBezTo>
                <a:cubicBezTo>
                  <a:pt x="163038" y="789334"/>
                  <a:pt x="430797" y="496176"/>
                  <a:pt x="480009" y="426855"/>
                </a:cubicBezTo>
                <a:cubicBezTo>
                  <a:pt x="529221" y="357534"/>
                  <a:pt x="347188" y="508347"/>
                  <a:pt x="378409" y="477655"/>
                </a:cubicBezTo>
                <a:cubicBezTo>
                  <a:pt x="409630" y="446963"/>
                  <a:pt x="645638" y="270222"/>
                  <a:pt x="667334" y="242705"/>
                </a:cubicBezTo>
                <a:cubicBezTo>
                  <a:pt x="689030" y="215188"/>
                  <a:pt x="501705" y="331605"/>
                  <a:pt x="508584" y="312555"/>
                </a:cubicBezTo>
                <a:cubicBezTo>
                  <a:pt x="515463" y="293505"/>
                  <a:pt x="695380" y="148513"/>
                  <a:pt x="708609" y="128405"/>
                </a:cubicBezTo>
                <a:cubicBezTo>
                  <a:pt x="721838" y="108297"/>
                  <a:pt x="553563" y="211484"/>
                  <a:pt x="587959" y="191905"/>
                </a:cubicBezTo>
                <a:cubicBezTo>
                  <a:pt x="622355" y="172326"/>
                  <a:pt x="930330" y="-32991"/>
                  <a:pt x="902284" y="458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96EE3CB-2DE0-5768-CDAA-FABA93AB029C}"/>
              </a:ext>
            </a:extLst>
          </p:cNvPr>
          <p:cNvSpPr/>
          <p:nvPr/>
        </p:nvSpPr>
        <p:spPr>
          <a:xfrm>
            <a:off x="6294411" y="4879400"/>
            <a:ext cx="274666" cy="553331"/>
          </a:xfrm>
          <a:custGeom>
            <a:avLst/>
            <a:gdLst>
              <a:gd name="connsiteX0" fmla="*/ 274664 w 274666"/>
              <a:gd name="connsiteY0" fmla="*/ 575 h 553331"/>
              <a:gd name="connsiteX1" fmla="*/ 154014 w 274666"/>
              <a:gd name="connsiteY1" fmla="*/ 127575 h 553331"/>
              <a:gd name="connsiteX2" fmla="*/ 103214 w 274666"/>
              <a:gd name="connsiteY2" fmla="*/ 273625 h 553331"/>
              <a:gd name="connsiteX3" fmla="*/ 144489 w 274666"/>
              <a:gd name="connsiteY3" fmla="*/ 194250 h 553331"/>
              <a:gd name="connsiteX4" fmla="*/ 103214 w 274666"/>
              <a:gd name="connsiteY4" fmla="*/ 340300 h 553331"/>
              <a:gd name="connsiteX5" fmla="*/ 112739 w 274666"/>
              <a:gd name="connsiteY5" fmla="*/ 292675 h 553331"/>
              <a:gd name="connsiteX6" fmla="*/ 93689 w 274666"/>
              <a:gd name="connsiteY6" fmla="*/ 426025 h 553331"/>
              <a:gd name="connsiteX7" fmla="*/ 103214 w 274666"/>
              <a:gd name="connsiteY7" fmla="*/ 365700 h 553331"/>
              <a:gd name="connsiteX8" fmla="*/ 1614 w 274666"/>
              <a:gd name="connsiteY8" fmla="*/ 553025 h 553331"/>
              <a:gd name="connsiteX9" fmla="*/ 46064 w 274666"/>
              <a:gd name="connsiteY9" fmla="*/ 406975 h 553331"/>
              <a:gd name="connsiteX10" fmla="*/ 115914 w 274666"/>
              <a:gd name="connsiteY10" fmla="*/ 299025 h 553331"/>
              <a:gd name="connsiteX11" fmla="*/ 103214 w 274666"/>
              <a:gd name="connsiteY11" fmla="*/ 162500 h 553331"/>
              <a:gd name="connsiteX12" fmla="*/ 150839 w 274666"/>
              <a:gd name="connsiteY12" fmla="*/ 83125 h 553331"/>
              <a:gd name="connsiteX13" fmla="*/ 274664 w 274666"/>
              <a:gd name="connsiteY13" fmla="*/ 575 h 553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4666" h="553331">
                <a:moveTo>
                  <a:pt x="274664" y="575"/>
                </a:moveTo>
                <a:cubicBezTo>
                  <a:pt x="275193" y="7983"/>
                  <a:pt x="182589" y="82067"/>
                  <a:pt x="154014" y="127575"/>
                </a:cubicBezTo>
                <a:cubicBezTo>
                  <a:pt x="125439" y="173083"/>
                  <a:pt x="104801" y="262513"/>
                  <a:pt x="103214" y="273625"/>
                </a:cubicBezTo>
                <a:cubicBezTo>
                  <a:pt x="101627" y="284737"/>
                  <a:pt x="144489" y="183138"/>
                  <a:pt x="144489" y="194250"/>
                </a:cubicBezTo>
                <a:cubicBezTo>
                  <a:pt x="144489" y="205362"/>
                  <a:pt x="108506" y="323896"/>
                  <a:pt x="103214" y="340300"/>
                </a:cubicBezTo>
                <a:cubicBezTo>
                  <a:pt x="97922" y="356704"/>
                  <a:pt x="114326" y="278388"/>
                  <a:pt x="112739" y="292675"/>
                </a:cubicBezTo>
                <a:cubicBezTo>
                  <a:pt x="111152" y="306962"/>
                  <a:pt x="95276" y="413854"/>
                  <a:pt x="93689" y="426025"/>
                </a:cubicBezTo>
                <a:cubicBezTo>
                  <a:pt x="92102" y="438196"/>
                  <a:pt x="118560" y="344533"/>
                  <a:pt x="103214" y="365700"/>
                </a:cubicBezTo>
                <a:cubicBezTo>
                  <a:pt x="87868" y="386867"/>
                  <a:pt x="11139" y="546146"/>
                  <a:pt x="1614" y="553025"/>
                </a:cubicBezTo>
                <a:cubicBezTo>
                  <a:pt x="-7911" y="559904"/>
                  <a:pt x="27014" y="449308"/>
                  <a:pt x="46064" y="406975"/>
                </a:cubicBezTo>
                <a:cubicBezTo>
                  <a:pt x="65114" y="364642"/>
                  <a:pt x="106389" y="339771"/>
                  <a:pt x="115914" y="299025"/>
                </a:cubicBezTo>
                <a:cubicBezTo>
                  <a:pt x="125439" y="258279"/>
                  <a:pt x="97393" y="198483"/>
                  <a:pt x="103214" y="162500"/>
                </a:cubicBezTo>
                <a:cubicBezTo>
                  <a:pt x="109035" y="126517"/>
                  <a:pt x="127556" y="106938"/>
                  <a:pt x="150839" y="83125"/>
                </a:cubicBezTo>
                <a:cubicBezTo>
                  <a:pt x="174122" y="59313"/>
                  <a:pt x="274135" y="-6833"/>
                  <a:pt x="274664" y="57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85B20A3C-1E6F-BBE8-B157-98AB549BEB24}"/>
              </a:ext>
            </a:extLst>
          </p:cNvPr>
          <p:cNvSpPr/>
          <p:nvPr/>
        </p:nvSpPr>
        <p:spPr>
          <a:xfrm>
            <a:off x="4676668" y="4902006"/>
            <a:ext cx="539956" cy="944309"/>
          </a:xfrm>
          <a:custGeom>
            <a:avLst/>
            <a:gdLst>
              <a:gd name="connsiteX0" fmla="*/ 539857 w 539956"/>
              <a:gd name="connsiteY0" fmla="*/ 194 h 944309"/>
              <a:gd name="connsiteX1" fmla="*/ 235057 w 539956"/>
              <a:gd name="connsiteY1" fmla="*/ 530419 h 944309"/>
              <a:gd name="connsiteX2" fmla="*/ 282682 w 539956"/>
              <a:gd name="connsiteY2" fmla="*/ 473269 h 944309"/>
              <a:gd name="connsiteX3" fmla="*/ 108057 w 539956"/>
              <a:gd name="connsiteY3" fmla="*/ 806644 h 944309"/>
              <a:gd name="connsiteX4" fmla="*/ 133457 w 539956"/>
              <a:gd name="connsiteY4" fmla="*/ 768544 h 944309"/>
              <a:gd name="connsiteX5" fmla="*/ 82657 w 539956"/>
              <a:gd name="connsiteY5" fmla="*/ 857444 h 944309"/>
              <a:gd name="connsiteX6" fmla="*/ 54082 w 539956"/>
              <a:gd name="connsiteY6" fmla="*/ 851094 h 944309"/>
              <a:gd name="connsiteX7" fmla="*/ 92182 w 539956"/>
              <a:gd name="connsiteY7" fmla="*/ 892369 h 944309"/>
              <a:gd name="connsiteX8" fmla="*/ 38207 w 539956"/>
              <a:gd name="connsiteY8" fmla="*/ 882844 h 944309"/>
              <a:gd name="connsiteX9" fmla="*/ 50907 w 539956"/>
              <a:gd name="connsiteY9" fmla="*/ 924119 h 944309"/>
              <a:gd name="connsiteX10" fmla="*/ 107 w 539956"/>
              <a:gd name="connsiteY10" fmla="*/ 943169 h 944309"/>
              <a:gd name="connsiteX11" fmla="*/ 66782 w 539956"/>
              <a:gd name="connsiteY11" fmla="*/ 892369 h 944309"/>
              <a:gd name="connsiteX12" fmla="*/ 282682 w 539956"/>
              <a:gd name="connsiteY12" fmla="*/ 539944 h 944309"/>
              <a:gd name="connsiteX13" fmla="*/ 231882 w 539956"/>
              <a:gd name="connsiteY13" fmla="*/ 593919 h 944309"/>
              <a:gd name="connsiteX14" fmla="*/ 368407 w 539956"/>
              <a:gd name="connsiteY14" fmla="*/ 336744 h 944309"/>
              <a:gd name="connsiteX15" fmla="*/ 269982 w 539956"/>
              <a:gd name="connsiteY15" fmla="*/ 466919 h 944309"/>
              <a:gd name="connsiteX16" fmla="*/ 539857 w 539956"/>
              <a:gd name="connsiteY16" fmla="*/ 194 h 944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39956" h="944309">
                <a:moveTo>
                  <a:pt x="539857" y="194"/>
                </a:moveTo>
                <a:cubicBezTo>
                  <a:pt x="534036" y="10777"/>
                  <a:pt x="277919" y="451573"/>
                  <a:pt x="235057" y="530419"/>
                </a:cubicBezTo>
                <a:cubicBezTo>
                  <a:pt x="192195" y="609265"/>
                  <a:pt x="303849" y="427232"/>
                  <a:pt x="282682" y="473269"/>
                </a:cubicBezTo>
                <a:cubicBezTo>
                  <a:pt x="261515" y="519306"/>
                  <a:pt x="132928" y="757432"/>
                  <a:pt x="108057" y="806644"/>
                </a:cubicBezTo>
                <a:cubicBezTo>
                  <a:pt x="83186" y="855856"/>
                  <a:pt x="137690" y="760077"/>
                  <a:pt x="133457" y="768544"/>
                </a:cubicBezTo>
                <a:cubicBezTo>
                  <a:pt x="129224" y="777011"/>
                  <a:pt x="95886" y="843686"/>
                  <a:pt x="82657" y="857444"/>
                </a:cubicBezTo>
                <a:cubicBezTo>
                  <a:pt x="69428" y="871202"/>
                  <a:pt x="52494" y="845273"/>
                  <a:pt x="54082" y="851094"/>
                </a:cubicBezTo>
                <a:cubicBezTo>
                  <a:pt x="55669" y="856915"/>
                  <a:pt x="94828" y="887077"/>
                  <a:pt x="92182" y="892369"/>
                </a:cubicBezTo>
                <a:cubicBezTo>
                  <a:pt x="89536" y="897661"/>
                  <a:pt x="45086" y="877552"/>
                  <a:pt x="38207" y="882844"/>
                </a:cubicBezTo>
                <a:cubicBezTo>
                  <a:pt x="31328" y="888136"/>
                  <a:pt x="57257" y="914065"/>
                  <a:pt x="50907" y="924119"/>
                </a:cubicBezTo>
                <a:cubicBezTo>
                  <a:pt x="44557" y="934173"/>
                  <a:pt x="-2539" y="948461"/>
                  <a:pt x="107" y="943169"/>
                </a:cubicBezTo>
                <a:cubicBezTo>
                  <a:pt x="2753" y="937877"/>
                  <a:pt x="19686" y="959573"/>
                  <a:pt x="66782" y="892369"/>
                </a:cubicBezTo>
                <a:cubicBezTo>
                  <a:pt x="113878" y="825165"/>
                  <a:pt x="255165" y="589686"/>
                  <a:pt x="282682" y="539944"/>
                </a:cubicBezTo>
                <a:cubicBezTo>
                  <a:pt x="310199" y="490202"/>
                  <a:pt x="217594" y="627786"/>
                  <a:pt x="231882" y="593919"/>
                </a:cubicBezTo>
                <a:cubicBezTo>
                  <a:pt x="246170" y="560052"/>
                  <a:pt x="362057" y="357911"/>
                  <a:pt x="368407" y="336744"/>
                </a:cubicBezTo>
                <a:cubicBezTo>
                  <a:pt x="374757" y="315577"/>
                  <a:pt x="244582" y="520365"/>
                  <a:pt x="269982" y="466919"/>
                </a:cubicBezTo>
                <a:cubicBezTo>
                  <a:pt x="295382" y="413473"/>
                  <a:pt x="545678" y="-10389"/>
                  <a:pt x="539857" y="194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030B2447-629B-82D6-19A4-BE2B9803D63B}"/>
              </a:ext>
            </a:extLst>
          </p:cNvPr>
          <p:cNvSpPr/>
          <p:nvPr/>
        </p:nvSpPr>
        <p:spPr>
          <a:xfrm>
            <a:off x="5772676" y="5420937"/>
            <a:ext cx="556951" cy="1027295"/>
          </a:xfrm>
          <a:custGeom>
            <a:avLst/>
            <a:gdLst>
              <a:gd name="connsiteX0" fmla="*/ 548749 w 556951"/>
              <a:gd name="connsiteY0" fmla="*/ 21013 h 1027295"/>
              <a:gd name="connsiteX1" fmla="*/ 34399 w 556951"/>
              <a:gd name="connsiteY1" fmla="*/ 976688 h 1027295"/>
              <a:gd name="connsiteX2" fmla="*/ 85199 w 556951"/>
              <a:gd name="connsiteY2" fmla="*/ 827463 h 1027295"/>
              <a:gd name="connsiteX3" fmla="*/ 389999 w 556951"/>
              <a:gd name="connsiteY3" fmla="*/ 249613 h 1027295"/>
              <a:gd name="connsiteX4" fmla="*/ 355074 w 556951"/>
              <a:gd name="connsiteY4" fmla="*/ 309938 h 1027295"/>
              <a:gd name="connsiteX5" fmla="*/ 548749 w 556951"/>
              <a:gd name="connsiteY5" fmla="*/ 21013 h 1027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6951" h="1027295">
                <a:moveTo>
                  <a:pt x="548749" y="21013"/>
                </a:moveTo>
                <a:cubicBezTo>
                  <a:pt x="495303" y="132138"/>
                  <a:pt x="111657" y="842280"/>
                  <a:pt x="34399" y="976688"/>
                </a:cubicBezTo>
                <a:cubicBezTo>
                  <a:pt x="-42859" y="1111096"/>
                  <a:pt x="25932" y="948642"/>
                  <a:pt x="85199" y="827463"/>
                </a:cubicBezTo>
                <a:cubicBezTo>
                  <a:pt x="144466" y="706284"/>
                  <a:pt x="345020" y="335867"/>
                  <a:pt x="389999" y="249613"/>
                </a:cubicBezTo>
                <a:cubicBezTo>
                  <a:pt x="434978" y="163359"/>
                  <a:pt x="332320" y="345921"/>
                  <a:pt x="355074" y="309938"/>
                </a:cubicBezTo>
                <a:cubicBezTo>
                  <a:pt x="377828" y="273955"/>
                  <a:pt x="602195" y="-90112"/>
                  <a:pt x="548749" y="210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1BA0FDDA-4266-2003-BAF9-06BB5076BB7B}"/>
              </a:ext>
            </a:extLst>
          </p:cNvPr>
          <p:cNvSpPr/>
          <p:nvPr/>
        </p:nvSpPr>
        <p:spPr>
          <a:xfrm>
            <a:off x="5197475" y="4829892"/>
            <a:ext cx="224093" cy="88183"/>
          </a:xfrm>
          <a:custGeom>
            <a:avLst/>
            <a:gdLst>
              <a:gd name="connsiteX0" fmla="*/ 0 w 224093"/>
              <a:gd name="connsiteY0" fmla="*/ 88183 h 88183"/>
              <a:gd name="connsiteX1" fmla="*/ 219075 w 224093"/>
              <a:gd name="connsiteY1" fmla="*/ 2458 h 88183"/>
              <a:gd name="connsiteX2" fmla="*/ 158750 w 224093"/>
              <a:gd name="connsiteY2" fmla="*/ 21508 h 88183"/>
              <a:gd name="connsiteX3" fmla="*/ 66675 w 224093"/>
              <a:gd name="connsiteY3" fmla="*/ 50083 h 88183"/>
              <a:gd name="connsiteX4" fmla="*/ 0 w 224093"/>
              <a:gd name="connsiteY4" fmla="*/ 88183 h 88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093" h="88183">
                <a:moveTo>
                  <a:pt x="0" y="88183"/>
                </a:moveTo>
                <a:lnTo>
                  <a:pt x="219075" y="2458"/>
                </a:lnTo>
                <a:cubicBezTo>
                  <a:pt x="245533" y="-8655"/>
                  <a:pt x="158750" y="21508"/>
                  <a:pt x="158750" y="21508"/>
                </a:cubicBezTo>
                <a:lnTo>
                  <a:pt x="66675" y="50083"/>
                </a:lnTo>
                <a:lnTo>
                  <a:pt x="0" y="88183"/>
                </a:ln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D03E5626-6D45-308D-B966-68851B4B6C9C}"/>
              </a:ext>
            </a:extLst>
          </p:cNvPr>
          <p:cNvSpPr/>
          <p:nvPr/>
        </p:nvSpPr>
        <p:spPr>
          <a:xfrm>
            <a:off x="5216118" y="4863531"/>
            <a:ext cx="214811" cy="70712"/>
          </a:xfrm>
          <a:custGeom>
            <a:avLst/>
            <a:gdLst>
              <a:gd name="connsiteX0" fmla="*/ 407 w 214811"/>
              <a:gd name="connsiteY0" fmla="*/ 70419 h 70712"/>
              <a:gd name="connsiteX1" fmla="*/ 209957 w 214811"/>
              <a:gd name="connsiteY1" fmla="*/ 569 h 70712"/>
              <a:gd name="connsiteX2" fmla="*/ 152807 w 214811"/>
              <a:gd name="connsiteY2" fmla="*/ 35494 h 70712"/>
              <a:gd name="connsiteX3" fmla="*/ 155982 w 214811"/>
              <a:gd name="connsiteY3" fmla="*/ 25969 h 70712"/>
              <a:gd name="connsiteX4" fmla="*/ 407 w 214811"/>
              <a:gd name="connsiteY4" fmla="*/ 70419 h 7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811" h="70712">
                <a:moveTo>
                  <a:pt x="407" y="70419"/>
                </a:moveTo>
                <a:cubicBezTo>
                  <a:pt x="9403" y="66186"/>
                  <a:pt x="184557" y="6390"/>
                  <a:pt x="209957" y="569"/>
                </a:cubicBezTo>
                <a:cubicBezTo>
                  <a:pt x="235357" y="-5252"/>
                  <a:pt x="152807" y="35494"/>
                  <a:pt x="152807" y="35494"/>
                </a:cubicBezTo>
                <a:cubicBezTo>
                  <a:pt x="143811" y="39727"/>
                  <a:pt x="177678" y="20148"/>
                  <a:pt x="155982" y="25969"/>
                </a:cubicBezTo>
                <a:cubicBezTo>
                  <a:pt x="134286" y="31790"/>
                  <a:pt x="-8589" y="74652"/>
                  <a:pt x="407" y="7041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CBBE80A9-0F3B-145D-3856-FDE8B65696D1}"/>
              </a:ext>
            </a:extLst>
          </p:cNvPr>
          <p:cNvSpPr/>
          <p:nvPr/>
        </p:nvSpPr>
        <p:spPr>
          <a:xfrm>
            <a:off x="5158897" y="4898895"/>
            <a:ext cx="335638" cy="127208"/>
          </a:xfrm>
          <a:custGeom>
            <a:avLst/>
            <a:gdLst>
              <a:gd name="connsiteX0" fmla="*/ 478 w 335638"/>
              <a:gd name="connsiteY0" fmla="*/ 127130 h 127208"/>
              <a:gd name="connsiteX1" fmla="*/ 98903 w 335638"/>
              <a:gd name="connsiteY1" fmla="*/ 35055 h 127208"/>
              <a:gd name="connsiteX2" fmla="*/ 333853 w 335638"/>
              <a:gd name="connsiteY2" fmla="*/ 130 h 127208"/>
              <a:gd name="connsiteX3" fmla="*/ 213203 w 335638"/>
              <a:gd name="connsiteY3" fmla="*/ 22355 h 127208"/>
              <a:gd name="connsiteX4" fmla="*/ 67153 w 335638"/>
              <a:gd name="connsiteY4" fmla="*/ 50930 h 127208"/>
              <a:gd name="connsiteX5" fmla="*/ 478 w 335638"/>
              <a:gd name="connsiteY5" fmla="*/ 127130 h 12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638" h="127208">
                <a:moveTo>
                  <a:pt x="478" y="127130"/>
                </a:moveTo>
                <a:cubicBezTo>
                  <a:pt x="5770" y="124484"/>
                  <a:pt x="43341" y="56222"/>
                  <a:pt x="98903" y="35055"/>
                </a:cubicBezTo>
                <a:cubicBezTo>
                  <a:pt x="154466" y="13888"/>
                  <a:pt x="314803" y="2247"/>
                  <a:pt x="333853" y="130"/>
                </a:cubicBezTo>
                <a:cubicBezTo>
                  <a:pt x="352903" y="-1987"/>
                  <a:pt x="213203" y="22355"/>
                  <a:pt x="213203" y="22355"/>
                </a:cubicBezTo>
                <a:cubicBezTo>
                  <a:pt x="168753" y="30822"/>
                  <a:pt x="99432" y="37172"/>
                  <a:pt x="67153" y="50930"/>
                </a:cubicBezTo>
                <a:cubicBezTo>
                  <a:pt x="34874" y="64688"/>
                  <a:pt x="-4814" y="129776"/>
                  <a:pt x="478" y="12713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EC40AC0B-588A-B2AB-E456-CAA2F107BD9A}"/>
              </a:ext>
            </a:extLst>
          </p:cNvPr>
          <p:cNvSpPr/>
          <p:nvPr/>
        </p:nvSpPr>
        <p:spPr>
          <a:xfrm>
            <a:off x="5406524" y="4850500"/>
            <a:ext cx="898947" cy="572431"/>
          </a:xfrm>
          <a:custGeom>
            <a:avLst/>
            <a:gdLst>
              <a:gd name="connsiteX0" fmla="*/ 3676 w 898947"/>
              <a:gd name="connsiteY0" fmla="*/ 900 h 572431"/>
              <a:gd name="connsiteX1" fmla="*/ 324351 w 898947"/>
              <a:gd name="connsiteY1" fmla="*/ 134250 h 572431"/>
              <a:gd name="connsiteX2" fmla="*/ 324351 w 898947"/>
              <a:gd name="connsiteY2" fmla="*/ 118375 h 572431"/>
              <a:gd name="connsiteX3" fmla="*/ 600576 w 898947"/>
              <a:gd name="connsiteY3" fmla="*/ 264425 h 572431"/>
              <a:gd name="connsiteX4" fmla="*/ 860926 w 898947"/>
              <a:gd name="connsiteY4" fmla="*/ 496200 h 572431"/>
              <a:gd name="connsiteX5" fmla="*/ 895851 w 898947"/>
              <a:gd name="connsiteY5" fmla="*/ 572400 h 572431"/>
              <a:gd name="connsiteX6" fmla="*/ 845051 w 898947"/>
              <a:gd name="connsiteY6" fmla="*/ 489850 h 572431"/>
              <a:gd name="connsiteX7" fmla="*/ 591051 w 898947"/>
              <a:gd name="connsiteY7" fmla="*/ 283475 h 572431"/>
              <a:gd name="connsiteX8" fmla="*/ 321176 w 898947"/>
              <a:gd name="connsiteY8" fmla="*/ 115200 h 572431"/>
              <a:gd name="connsiteX9" fmla="*/ 159251 w 898947"/>
              <a:gd name="connsiteY9" fmla="*/ 77100 h 572431"/>
              <a:gd name="connsiteX10" fmla="*/ 3676 w 898947"/>
              <a:gd name="connsiteY10" fmla="*/ 900 h 57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8947" h="572431">
                <a:moveTo>
                  <a:pt x="3676" y="900"/>
                </a:moveTo>
                <a:cubicBezTo>
                  <a:pt x="31193" y="10425"/>
                  <a:pt x="270905" y="114671"/>
                  <a:pt x="324351" y="134250"/>
                </a:cubicBezTo>
                <a:cubicBezTo>
                  <a:pt x="377797" y="153829"/>
                  <a:pt x="278314" y="96679"/>
                  <a:pt x="324351" y="118375"/>
                </a:cubicBezTo>
                <a:cubicBezTo>
                  <a:pt x="370389" y="140071"/>
                  <a:pt x="511147" y="201454"/>
                  <a:pt x="600576" y="264425"/>
                </a:cubicBezTo>
                <a:cubicBezTo>
                  <a:pt x="690005" y="327396"/>
                  <a:pt x="811714" y="444871"/>
                  <a:pt x="860926" y="496200"/>
                </a:cubicBezTo>
                <a:cubicBezTo>
                  <a:pt x="910138" y="547529"/>
                  <a:pt x="898497" y="573458"/>
                  <a:pt x="895851" y="572400"/>
                </a:cubicBezTo>
                <a:cubicBezTo>
                  <a:pt x="893205" y="571342"/>
                  <a:pt x="895851" y="538004"/>
                  <a:pt x="845051" y="489850"/>
                </a:cubicBezTo>
                <a:cubicBezTo>
                  <a:pt x="794251" y="441696"/>
                  <a:pt x="678363" y="345917"/>
                  <a:pt x="591051" y="283475"/>
                </a:cubicBezTo>
                <a:cubicBezTo>
                  <a:pt x="503739" y="221033"/>
                  <a:pt x="393143" y="149596"/>
                  <a:pt x="321176" y="115200"/>
                </a:cubicBezTo>
                <a:cubicBezTo>
                  <a:pt x="249209" y="80804"/>
                  <a:pt x="207934" y="94033"/>
                  <a:pt x="159251" y="77100"/>
                </a:cubicBezTo>
                <a:cubicBezTo>
                  <a:pt x="110568" y="60167"/>
                  <a:pt x="-23841" y="-8625"/>
                  <a:pt x="3676" y="90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6CD2CE20-E99E-0DD3-3CFC-81FD9B9F62EF}"/>
              </a:ext>
            </a:extLst>
          </p:cNvPr>
          <p:cNvSpPr/>
          <p:nvPr/>
        </p:nvSpPr>
        <p:spPr>
          <a:xfrm>
            <a:off x="5456350" y="4917002"/>
            <a:ext cx="319122" cy="109023"/>
          </a:xfrm>
          <a:custGeom>
            <a:avLst/>
            <a:gdLst>
              <a:gd name="connsiteX0" fmla="*/ 1475 w 319122"/>
              <a:gd name="connsiteY0" fmla="*/ 1073 h 109023"/>
              <a:gd name="connsiteX1" fmla="*/ 271350 w 319122"/>
              <a:gd name="connsiteY1" fmla="*/ 86798 h 109023"/>
              <a:gd name="connsiteX2" fmla="*/ 318975 w 319122"/>
              <a:gd name="connsiteY2" fmla="*/ 109023 h 109023"/>
              <a:gd name="connsiteX3" fmla="*/ 169750 w 319122"/>
              <a:gd name="connsiteY3" fmla="*/ 42348 h 109023"/>
              <a:gd name="connsiteX4" fmla="*/ 1475 w 319122"/>
              <a:gd name="connsiteY4" fmla="*/ 1073 h 10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122" h="109023">
                <a:moveTo>
                  <a:pt x="1475" y="1073"/>
                </a:moveTo>
                <a:cubicBezTo>
                  <a:pt x="18408" y="8481"/>
                  <a:pt x="218433" y="68806"/>
                  <a:pt x="271350" y="86798"/>
                </a:cubicBezTo>
                <a:cubicBezTo>
                  <a:pt x="324267" y="104790"/>
                  <a:pt x="318975" y="109023"/>
                  <a:pt x="318975" y="109023"/>
                </a:cubicBezTo>
                <a:cubicBezTo>
                  <a:pt x="302042" y="101615"/>
                  <a:pt x="221608" y="58223"/>
                  <a:pt x="169750" y="42348"/>
                </a:cubicBezTo>
                <a:cubicBezTo>
                  <a:pt x="117892" y="26473"/>
                  <a:pt x="-15458" y="-6335"/>
                  <a:pt x="1475" y="107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DD61166C-8F18-01CE-057D-138DBD75F6E7}"/>
              </a:ext>
            </a:extLst>
          </p:cNvPr>
          <p:cNvSpPr/>
          <p:nvPr/>
        </p:nvSpPr>
        <p:spPr>
          <a:xfrm>
            <a:off x="5850868" y="5063379"/>
            <a:ext cx="414674" cy="384925"/>
          </a:xfrm>
          <a:custGeom>
            <a:avLst/>
            <a:gdLst>
              <a:gd name="connsiteX0" fmla="*/ 657 w 414674"/>
              <a:gd name="connsiteY0" fmla="*/ 746 h 384925"/>
              <a:gd name="connsiteX1" fmla="*/ 362607 w 414674"/>
              <a:gd name="connsiteY1" fmla="*/ 280146 h 384925"/>
              <a:gd name="connsiteX2" fmla="*/ 413407 w 414674"/>
              <a:gd name="connsiteY2" fmla="*/ 384921 h 384925"/>
              <a:gd name="connsiteX3" fmla="*/ 375307 w 414674"/>
              <a:gd name="connsiteY3" fmla="*/ 283321 h 384925"/>
              <a:gd name="connsiteX4" fmla="*/ 143532 w 414674"/>
              <a:gd name="connsiteY4" fmla="*/ 70596 h 384925"/>
              <a:gd name="connsiteX5" fmla="*/ 270532 w 414674"/>
              <a:gd name="connsiteY5" fmla="*/ 194421 h 384925"/>
              <a:gd name="connsiteX6" fmla="*/ 657 w 414674"/>
              <a:gd name="connsiteY6" fmla="*/ 746 h 38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4674" h="384925">
                <a:moveTo>
                  <a:pt x="657" y="746"/>
                </a:moveTo>
                <a:cubicBezTo>
                  <a:pt x="16003" y="15034"/>
                  <a:pt x="293815" y="216117"/>
                  <a:pt x="362607" y="280146"/>
                </a:cubicBezTo>
                <a:cubicBezTo>
                  <a:pt x="431399" y="344175"/>
                  <a:pt x="411290" y="384392"/>
                  <a:pt x="413407" y="384921"/>
                </a:cubicBezTo>
                <a:cubicBezTo>
                  <a:pt x="415524" y="385450"/>
                  <a:pt x="420286" y="335708"/>
                  <a:pt x="375307" y="283321"/>
                </a:cubicBezTo>
                <a:cubicBezTo>
                  <a:pt x="330328" y="230934"/>
                  <a:pt x="160994" y="85413"/>
                  <a:pt x="143532" y="70596"/>
                </a:cubicBezTo>
                <a:cubicBezTo>
                  <a:pt x="126070" y="55779"/>
                  <a:pt x="297519" y="207121"/>
                  <a:pt x="270532" y="194421"/>
                </a:cubicBezTo>
                <a:cubicBezTo>
                  <a:pt x="243545" y="181721"/>
                  <a:pt x="-14689" y="-13542"/>
                  <a:pt x="657" y="74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52C4B0AF-12DB-375B-8018-79F885C0384B}"/>
              </a:ext>
            </a:extLst>
          </p:cNvPr>
          <p:cNvSpPr/>
          <p:nvPr/>
        </p:nvSpPr>
        <p:spPr>
          <a:xfrm>
            <a:off x="4814500" y="4964665"/>
            <a:ext cx="473289" cy="836352"/>
          </a:xfrm>
          <a:custGeom>
            <a:avLst/>
            <a:gdLst>
              <a:gd name="connsiteX0" fmla="*/ 471875 w 473289"/>
              <a:gd name="connsiteY0" fmla="*/ 1035 h 836352"/>
              <a:gd name="connsiteX1" fmla="*/ 338525 w 473289"/>
              <a:gd name="connsiteY1" fmla="*/ 115335 h 836352"/>
              <a:gd name="connsiteX2" fmla="*/ 240100 w 473289"/>
              <a:gd name="connsiteY2" fmla="*/ 270910 h 836352"/>
              <a:gd name="connsiteX3" fmla="*/ 265500 w 473289"/>
              <a:gd name="connsiteY3" fmla="*/ 220110 h 836352"/>
              <a:gd name="connsiteX4" fmla="*/ 87700 w 473289"/>
              <a:gd name="connsiteY4" fmla="*/ 563010 h 836352"/>
              <a:gd name="connsiteX5" fmla="*/ 122625 w 473289"/>
              <a:gd name="connsiteY5" fmla="*/ 512210 h 836352"/>
              <a:gd name="connsiteX6" fmla="*/ 59125 w 473289"/>
              <a:gd name="connsiteY6" fmla="*/ 667785 h 836352"/>
              <a:gd name="connsiteX7" fmla="*/ 52775 w 473289"/>
              <a:gd name="connsiteY7" fmla="*/ 693185 h 836352"/>
              <a:gd name="connsiteX8" fmla="*/ 52775 w 473289"/>
              <a:gd name="connsiteY8" fmla="*/ 613810 h 836352"/>
              <a:gd name="connsiteX9" fmla="*/ 43250 w 473289"/>
              <a:gd name="connsiteY9" fmla="*/ 759860 h 836352"/>
              <a:gd name="connsiteX10" fmla="*/ 46425 w 473289"/>
              <a:gd name="connsiteY10" fmla="*/ 836060 h 836352"/>
              <a:gd name="connsiteX11" fmla="*/ 36900 w 473289"/>
              <a:gd name="connsiteY11" fmla="*/ 782085 h 836352"/>
              <a:gd name="connsiteX12" fmla="*/ 17850 w 473289"/>
              <a:gd name="connsiteY12" fmla="*/ 683660 h 836352"/>
              <a:gd name="connsiteX13" fmla="*/ 21025 w 473289"/>
              <a:gd name="connsiteY13" fmla="*/ 715410 h 836352"/>
              <a:gd name="connsiteX14" fmla="*/ 281375 w 473289"/>
              <a:gd name="connsiteY14" fmla="*/ 223285 h 836352"/>
              <a:gd name="connsiteX15" fmla="*/ 402025 w 473289"/>
              <a:gd name="connsiteY15" fmla="*/ 67710 h 836352"/>
              <a:gd name="connsiteX16" fmla="*/ 471875 w 473289"/>
              <a:gd name="connsiteY16" fmla="*/ 1035 h 83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3289" h="836352">
                <a:moveTo>
                  <a:pt x="471875" y="1035"/>
                </a:moveTo>
                <a:cubicBezTo>
                  <a:pt x="461292" y="8972"/>
                  <a:pt x="377154" y="70356"/>
                  <a:pt x="338525" y="115335"/>
                </a:cubicBezTo>
                <a:cubicBezTo>
                  <a:pt x="299896" y="160314"/>
                  <a:pt x="252271" y="253448"/>
                  <a:pt x="240100" y="270910"/>
                </a:cubicBezTo>
                <a:cubicBezTo>
                  <a:pt x="227929" y="288372"/>
                  <a:pt x="290900" y="171427"/>
                  <a:pt x="265500" y="220110"/>
                </a:cubicBezTo>
                <a:cubicBezTo>
                  <a:pt x="240100" y="268793"/>
                  <a:pt x="111512" y="514327"/>
                  <a:pt x="87700" y="563010"/>
                </a:cubicBezTo>
                <a:cubicBezTo>
                  <a:pt x="63888" y="611693"/>
                  <a:pt x="127388" y="494747"/>
                  <a:pt x="122625" y="512210"/>
                </a:cubicBezTo>
                <a:cubicBezTo>
                  <a:pt x="117862" y="529673"/>
                  <a:pt x="70767" y="637623"/>
                  <a:pt x="59125" y="667785"/>
                </a:cubicBezTo>
                <a:cubicBezTo>
                  <a:pt x="47483" y="697947"/>
                  <a:pt x="53833" y="702181"/>
                  <a:pt x="52775" y="693185"/>
                </a:cubicBezTo>
                <a:cubicBezTo>
                  <a:pt x="51717" y="684189"/>
                  <a:pt x="54362" y="602698"/>
                  <a:pt x="52775" y="613810"/>
                </a:cubicBezTo>
                <a:cubicBezTo>
                  <a:pt x="51188" y="624922"/>
                  <a:pt x="44308" y="722818"/>
                  <a:pt x="43250" y="759860"/>
                </a:cubicBezTo>
                <a:cubicBezTo>
                  <a:pt x="42192" y="796902"/>
                  <a:pt x="47483" y="832356"/>
                  <a:pt x="46425" y="836060"/>
                </a:cubicBezTo>
                <a:cubicBezTo>
                  <a:pt x="45367" y="839764"/>
                  <a:pt x="41662" y="807485"/>
                  <a:pt x="36900" y="782085"/>
                </a:cubicBezTo>
                <a:cubicBezTo>
                  <a:pt x="32138" y="756685"/>
                  <a:pt x="20496" y="694773"/>
                  <a:pt x="17850" y="683660"/>
                </a:cubicBezTo>
                <a:cubicBezTo>
                  <a:pt x="15204" y="672547"/>
                  <a:pt x="-22896" y="792139"/>
                  <a:pt x="21025" y="715410"/>
                </a:cubicBezTo>
                <a:cubicBezTo>
                  <a:pt x="64946" y="638681"/>
                  <a:pt x="217875" y="331235"/>
                  <a:pt x="281375" y="223285"/>
                </a:cubicBezTo>
                <a:cubicBezTo>
                  <a:pt x="344875" y="115335"/>
                  <a:pt x="372921" y="103164"/>
                  <a:pt x="402025" y="67710"/>
                </a:cubicBezTo>
                <a:cubicBezTo>
                  <a:pt x="431129" y="32256"/>
                  <a:pt x="482458" y="-6902"/>
                  <a:pt x="471875" y="10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5F892C39-8283-A20B-F8C9-EE6FBB09A051}"/>
              </a:ext>
            </a:extLst>
          </p:cNvPr>
          <p:cNvSpPr/>
          <p:nvPr/>
        </p:nvSpPr>
        <p:spPr>
          <a:xfrm>
            <a:off x="5251104" y="4951879"/>
            <a:ext cx="279316" cy="33329"/>
          </a:xfrm>
          <a:custGeom>
            <a:avLst/>
            <a:gdLst>
              <a:gd name="connsiteX0" fmla="*/ 346 w 279316"/>
              <a:gd name="connsiteY0" fmla="*/ 32871 h 33329"/>
              <a:gd name="connsiteX1" fmla="*/ 136871 w 279316"/>
              <a:gd name="connsiteY1" fmla="*/ 20171 h 33329"/>
              <a:gd name="connsiteX2" fmla="*/ 276571 w 279316"/>
              <a:gd name="connsiteY2" fmla="*/ 23346 h 33329"/>
              <a:gd name="connsiteX3" fmla="*/ 225771 w 279316"/>
              <a:gd name="connsiteY3" fmla="*/ 7471 h 33329"/>
              <a:gd name="connsiteX4" fmla="*/ 178146 w 279316"/>
              <a:gd name="connsiteY4" fmla="*/ 1121 h 33329"/>
              <a:gd name="connsiteX5" fmla="*/ 346 w 279316"/>
              <a:gd name="connsiteY5" fmla="*/ 32871 h 33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316" h="33329">
                <a:moveTo>
                  <a:pt x="346" y="32871"/>
                </a:moveTo>
                <a:cubicBezTo>
                  <a:pt x="-6533" y="36046"/>
                  <a:pt x="90834" y="21758"/>
                  <a:pt x="136871" y="20171"/>
                </a:cubicBezTo>
                <a:cubicBezTo>
                  <a:pt x="182908" y="18584"/>
                  <a:pt x="261754" y="25463"/>
                  <a:pt x="276571" y="23346"/>
                </a:cubicBezTo>
                <a:cubicBezTo>
                  <a:pt x="291388" y="21229"/>
                  <a:pt x="242175" y="11175"/>
                  <a:pt x="225771" y="7471"/>
                </a:cubicBezTo>
                <a:cubicBezTo>
                  <a:pt x="209367" y="3767"/>
                  <a:pt x="214658" y="-2583"/>
                  <a:pt x="178146" y="1121"/>
                </a:cubicBezTo>
                <a:cubicBezTo>
                  <a:pt x="141634" y="4825"/>
                  <a:pt x="7225" y="29696"/>
                  <a:pt x="346" y="32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61AD8DD4-D0EE-FCC8-8DDF-52CED90553C5}"/>
              </a:ext>
            </a:extLst>
          </p:cNvPr>
          <p:cNvSpPr/>
          <p:nvPr/>
        </p:nvSpPr>
        <p:spPr>
          <a:xfrm>
            <a:off x="5556250" y="4987740"/>
            <a:ext cx="536969" cy="287947"/>
          </a:xfrm>
          <a:custGeom>
            <a:avLst/>
            <a:gdLst>
              <a:gd name="connsiteX0" fmla="*/ 0 w 536969"/>
              <a:gd name="connsiteY0" fmla="*/ 185 h 287947"/>
              <a:gd name="connsiteX1" fmla="*/ 219075 w 536969"/>
              <a:gd name="connsiteY1" fmla="*/ 95435 h 287947"/>
              <a:gd name="connsiteX2" fmla="*/ 517525 w 536969"/>
              <a:gd name="connsiteY2" fmla="*/ 279585 h 287947"/>
              <a:gd name="connsiteX3" fmla="*/ 476250 w 536969"/>
              <a:gd name="connsiteY3" fmla="*/ 238310 h 287947"/>
              <a:gd name="connsiteX4" fmla="*/ 219075 w 536969"/>
              <a:gd name="connsiteY4" fmla="*/ 76385 h 287947"/>
              <a:gd name="connsiteX5" fmla="*/ 0 w 536969"/>
              <a:gd name="connsiteY5" fmla="*/ 185 h 28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6969" h="287947">
                <a:moveTo>
                  <a:pt x="0" y="185"/>
                </a:moveTo>
                <a:cubicBezTo>
                  <a:pt x="0" y="3360"/>
                  <a:pt x="132821" y="48868"/>
                  <a:pt x="219075" y="95435"/>
                </a:cubicBezTo>
                <a:cubicBezTo>
                  <a:pt x="305329" y="142002"/>
                  <a:pt x="474663" y="255773"/>
                  <a:pt x="517525" y="279585"/>
                </a:cubicBezTo>
                <a:cubicBezTo>
                  <a:pt x="560388" y="303398"/>
                  <a:pt x="525992" y="272177"/>
                  <a:pt x="476250" y="238310"/>
                </a:cubicBezTo>
                <a:cubicBezTo>
                  <a:pt x="426508" y="204443"/>
                  <a:pt x="298450" y="117660"/>
                  <a:pt x="219075" y="76385"/>
                </a:cubicBezTo>
                <a:cubicBezTo>
                  <a:pt x="139700" y="35110"/>
                  <a:pt x="0" y="-2990"/>
                  <a:pt x="0" y="18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4B4754E4-EF67-629B-AB2E-BA7D558270C2}"/>
              </a:ext>
            </a:extLst>
          </p:cNvPr>
          <p:cNvSpPr/>
          <p:nvPr/>
        </p:nvSpPr>
        <p:spPr>
          <a:xfrm>
            <a:off x="6089507" y="5257777"/>
            <a:ext cx="193374" cy="196660"/>
          </a:xfrm>
          <a:custGeom>
            <a:avLst/>
            <a:gdLst>
              <a:gd name="connsiteX0" fmla="*/ 143 w 193374"/>
              <a:gd name="connsiteY0" fmla="*/ 23 h 196660"/>
              <a:gd name="connsiteX1" fmla="*/ 174768 w 193374"/>
              <a:gd name="connsiteY1" fmla="*/ 161948 h 196660"/>
              <a:gd name="connsiteX2" fmla="*/ 174768 w 193374"/>
              <a:gd name="connsiteY2" fmla="*/ 190523 h 196660"/>
              <a:gd name="connsiteX3" fmla="*/ 54118 w 193374"/>
              <a:gd name="connsiteY3" fmla="*/ 76223 h 196660"/>
              <a:gd name="connsiteX4" fmla="*/ 143018 w 193374"/>
              <a:gd name="connsiteY4" fmla="*/ 149248 h 196660"/>
              <a:gd name="connsiteX5" fmla="*/ 143 w 193374"/>
              <a:gd name="connsiteY5" fmla="*/ 23 h 19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374" h="196660">
                <a:moveTo>
                  <a:pt x="143" y="23"/>
                </a:moveTo>
                <a:cubicBezTo>
                  <a:pt x="5435" y="2140"/>
                  <a:pt x="145664" y="130198"/>
                  <a:pt x="174768" y="161948"/>
                </a:cubicBezTo>
                <a:cubicBezTo>
                  <a:pt x="203872" y="193698"/>
                  <a:pt x="194876" y="204810"/>
                  <a:pt x="174768" y="190523"/>
                </a:cubicBezTo>
                <a:cubicBezTo>
                  <a:pt x="154660" y="176236"/>
                  <a:pt x="59410" y="83102"/>
                  <a:pt x="54118" y="76223"/>
                </a:cubicBezTo>
                <a:cubicBezTo>
                  <a:pt x="48826" y="69344"/>
                  <a:pt x="148839" y="158244"/>
                  <a:pt x="143018" y="149248"/>
                </a:cubicBezTo>
                <a:cubicBezTo>
                  <a:pt x="137197" y="140252"/>
                  <a:pt x="-5149" y="-2094"/>
                  <a:pt x="143" y="2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7F4DE974-9014-4EB9-6B5B-30459C852062}"/>
              </a:ext>
            </a:extLst>
          </p:cNvPr>
          <p:cNvSpPr/>
          <p:nvPr/>
        </p:nvSpPr>
        <p:spPr>
          <a:xfrm>
            <a:off x="6146743" y="5391123"/>
            <a:ext cx="105988" cy="267874"/>
          </a:xfrm>
          <a:custGeom>
            <a:avLst/>
            <a:gdLst>
              <a:gd name="connsiteX0" fmla="*/ 28632 w 105988"/>
              <a:gd name="connsiteY0" fmla="*/ 27 h 267874"/>
              <a:gd name="connsiteX1" fmla="*/ 38157 w 105988"/>
              <a:gd name="connsiteY1" fmla="*/ 146077 h 267874"/>
              <a:gd name="connsiteX2" fmla="*/ 57207 w 105988"/>
              <a:gd name="connsiteY2" fmla="*/ 107977 h 267874"/>
              <a:gd name="connsiteX3" fmla="*/ 57 w 105988"/>
              <a:gd name="connsiteY3" fmla="*/ 266727 h 267874"/>
              <a:gd name="connsiteX4" fmla="*/ 47682 w 105988"/>
              <a:gd name="connsiteY4" fmla="*/ 174652 h 267874"/>
              <a:gd name="connsiteX5" fmla="*/ 104832 w 105988"/>
              <a:gd name="connsiteY5" fmla="*/ 82577 h 267874"/>
              <a:gd name="connsiteX6" fmla="*/ 85782 w 105988"/>
              <a:gd name="connsiteY6" fmla="*/ 47652 h 267874"/>
              <a:gd name="connsiteX7" fmla="*/ 82607 w 105988"/>
              <a:gd name="connsiteY7" fmla="*/ 95277 h 267874"/>
              <a:gd name="connsiteX8" fmla="*/ 57207 w 105988"/>
              <a:gd name="connsiteY8" fmla="*/ 133377 h 267874"/>
              <a:gd name="connsiteX9" fmla="*/ 28632 w 105988"/>
              <a:gd name="connsiteY9" fmla="*/ 27 h 26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988" h="267874">
                <a:moveTo>
                  <a:pt x="28632" y="27"/>
                </a:moveTo>
                <a:cubicBezTo>
                  <a:pt x="25457" y="2144"/>
                  <a:pt x="33395" y="128085"/>
                  <a:pt x="38157" y="146077"/>
                </a:cubicBezTo>
                <a:cubicBezTo>
                  <a:pt x="42920" y="164069"/>
                  <a:pt x="63557" y="87869"/>
                  <a:pt x="57207" y="107977"/>
                </a:cubicBezTo>
                <a:cubicBezTo>
                  <a:pt x="50857" y="128085"/>
                  <a:pt x="1644" y="255615"/>
                  <a:pt x="57" y="266727"/>
                </a:cubicBezTo>
                <a:cubicBezTo>
                  <a:pt x="-1530" y="277839"/>
                  <a:pt x="30220" y="205344"/>
                  <a:pt x="47682" y="174652"/>
                </a:cubicBezTo>
                <a:cubicBezTo>
                  <a:pt x="65145" y="143960"/>
                  <a:pt x="98482" y="103744"/>
                  <a:pt x="104832" y="82577"/>
                </a:cubicBezTo>
                <a:cubicBezTo>
                  <a:pt x="111182" y="61410"/>
                  <a:pt x="89486" y="45535"/>
                  <a:pt x="85782" y="47652"/>
                </a:cubicBezTo>
                <a:cubicBezTo>
                  <a:pt x="82078" y="49769"/>
                  <a:pt x="87370" y="80989"/>
                  <a:pt x="82607" y="95277"/>
                </a:cubicBezTo>
                <a:cubicBezTo>
                  <a:pt x="77844" y="109565"/>
                  <a:pt x="68320" y="147135"/>
                  <a:pt x="57207" y="133377"/>
                </a:cubicBezTo>
                <a:cubicBezTo>
                  <a:pt x="46094" y="119619"/>
                  <a:pt x="31807" y="-2090"/>
                  <a:pt x="28632" y="2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EA818306-D64E-C0B7-BF83-374942D89B02}"/>
              </a:ext>
            </a:extLst>
          </p:cNvPr>
          <p:cNvSpPr/>
          <p:nvPr/>
        </p:nvSpPr>
        <p:spPr>
          <a:xfrm>
            <a:off x="6140450" y="5331383"/>
            <a:ext cx="31580" cy="246534"/>
          </a:xfrm>
          <a:custGeom>
            <a:avLst/>
            <a:gdLst>
              <a:gd name="connsiteX0" fmla="*/ 0 w 31580"/>
              <a:gd name="connsiteY0" fmla="*/ 2617 h 246534"/>
              <a:gd name="connsiteX1" fmla="*/ 28575 w 31580"/>
              <a:gd name="connsiteY1" fmla="*/ 243917 h 246534"/>
              <a:gd name="connsiteX2" fmla="*/ 28575 w 31580"/>
              <a:gd name="connsiteY2" fmla="*/ 123267 h 246534"/>
              <a:gd name="connsiteX3" fmla="*/ 0 w 31580"/>
              <a:gd name="connsiteY3" fmla="*/ 2617 h 246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80" h="246534">
                <a:moveTo>
                  <a:pt x="0" y="2617"/>
                </a:moveTo>
                <a:cubicBezTo>
                  <a:pt x="0" y="22725"/>
                  <a:pt x="23813" y="223809"/>
                  <a:pt x="28575" y="243917"/>
                </a:cubicBezTo>
                <a:cubicBezTo>
                  <a:pt x="33337" y="264025"/>
                  <a:pt x="31750" y="162954"/>
                  <a:pt x="28575" y="123267"/>
                </a:cubicBezTo>
                <a:cubicBezTo>
                  <a:pt x="25400" y="83580"/>
                  <a:pt x="0" y="-17491"/>
                  <a:pt x="0" y="261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26A1581F-B94D-5CBB-A4E1-DC2F281BC94A}"/>
              </a:ext>
            </a:extLst>
          </p:cNvPr>
          <p:cNvSpPr/>
          <p:nvPr/>
        </p:nvSpPr>
        <p:spPr>
          <a:xfrm>
            <a:off x="5963304" y="5250880"/>
            <a:ext cx="174055" cy="756256"/>
          </a:xfrm>
          <a:custGeom>
            <a:avLst/>
            <a:gdLst>
              <a:gd name="connsiteX0" fmla="*/ 126346 w 174055"/>
              <a:gd name="connsiteY0" fmla="*/ 3745 h 756256"/>
              <a:gd name="connsiteX1" fmla="*/ 148571 w 174055"/>
              <a:gd name="connsiteY1" fmla="*/ 168845 h 756256"/>
              <a:gd name="connsiteX2" fmla="*/ 151746 w 174055"/>
              <a:gd name="connsiteY2" fmla="*/ 140270 h 756256"/>
              <a:gd name="connsiteX3" fmla="*/ 161271 w 174055"/>
              <a:gd name="connsiteY3" fmla="*/ 321245 h 756256"/>
              <a:gd name="connsiteX4" fmla="*/ 161271 w 174055"/>
              <a:gd name="connsiteY4" fmla="*/ 270445 h 756256"/>
              <a:gd name="connsiteX5" fmla="*/ 139046 w 174055"/>
              <a:gd name="connsiteY5" fmla="*/ 460945 h 756256"/>
              <a:gd name="connsiteX6" fmla="*/ 145396 w 174055"/>
              <a:gd name="connsiteY6" fmla="*/ 419670 h 756256"/>
              <a:gd name="connsiteX7" fmla="*/ 85071 w 174055"/>
              <a:gd name="connsiteY7" fmla="*/ 575245 h 756256"/>
              <a:gd name="connsiteX8" fmla="*/ 91421 w 174055"/>
              <a:gd name="connsiteY8" fmla="*/ 549845 h 756256"/>
              <a:gd name="connsiteX9" fmla="*/ 2521 w 174055"/>
              <a:gd name="connsiteY9" fmla="*/ 753045 h 756256"/>
              <a:gd name="connsiteX10" fmla="*/ 37446 w 174055"/>
              <a:gd name="connsiteY10" fmla="*/ 651445 h 756256"/>
              <a:gd name="connsiteX11" fmla="*/ 170796 w 174055"/>
              <a:gd name="connsiteY11" fmla="*/ 356170 h 756256"/>
              <a:gd name="connsiteX12" fmla="*/ 126346 w 174055"/>
              <a:gd name="connsiteY12" fmla="*/ 3745 h 75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4055" h="756256">
                <a:moveTo>
                  <a:pt x="126346" y="3745"/>
                </a:moveTo>
                <a:cubicBezTo>
                  <a:pt x="122642" y="-27476"/>
                  <a:pt x="144338" y="146091"/>
                  <a:pt x="148571" y="168845"/>
                </a:cubicBezTo>
                <a:cubicBezTo>
                  <a:pt x="152804" y="191599"/>
                  <a:pt x="149629" y="114870"/>
                  <a:pt x="151746" y="140270"/>
                </a:cubicBezTo>
                <a:cubicBezTo>
                  <a:pt x="153863" y="165670"/>
                  <a:pt x="159684" y="299549"/>
                  <a:pt x="161271" y="321245"/>
                </a:cubicBezTo>
                <a:cubicBezTo>
                  <a:pt x="162858" y="342941"/>
                  <a:pt x="164975" y="247162"/>
                  <a:pt x="161271" y="270445"/>
                </a:cubicBezTo>
                <a:cubicBezTo>
                  <a:pt x="157567" y="293728"/>
                  <a:pt x="141692" y="436074"/>
                  <a:pt x="139046" y="460945"/>
                </a:cubicBezTo>
                <a:cubicBezTo>
                  <a:pt x="136400" y="485816"/>
                  <a:pt x="154392" y="400620"/>
                  <a:pt x="145396" y="419670"/>
                </a:cubicBezTo>
                <a:cubicBezTo>
                  <a:pt x="136400" y="438720"/>
                  <a:pt x="94067" y="553549"/>
                  <a:pt x="85071" y="575245"/>
                </a:cubicBezTo>
                <a:cubicBezTo>
                  <a:pt x="76075" y="596941"/>
                  <a:pt x="105179" y="520212"/>
                  <a:pt x="91421" y="549845"/>
                </a:cubicBezTo>
                <a:cubicBezTo>
                  <a:pt x="77663" y="579478"/>
                  <a:pt x="11517" y="736112"/>
                  <a:pt x="2521" y="753045"/>
                </a:cubicBezTo>
                <a:cubicBezTo>
                  <a:pt x="-6475" y="769978"/>
                  <a:pt x="9400" y="717591"/>
                  <a:pt x="37446" y="651445"/>
                </a:cubicBezTo>
                <a:cubicBezTo>
                  <a:pt x="65492" y="585299"/>
                  <a:pt x="153334" y="459357"/>
                  <a:pt x="170796" y="356170"/>
                </a:cubicBezTo>
                <a:cubicBezTo>
                  <a:pt x="188258" y="252983"/>
                  <a:pt x="130050" y="34966"/>
                  <a:pt x="126346" y="374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91D7C6AC-6103-4979-12BC-3230B5F32352}"/>
              </a:ext>
            </a:extLst>
          </p:cNvPr>
          <p:cNvSpPr/>
          <p:nvPr/>
        </p:nvSpPr>
        <p:spPr>
          <a:xfrm>
            <a:off x="5660226" y="5962245"/>
            <a:ext cx="340722" cy="213139"/>
          </a:xfrm>
          <a:custGeom>
            <a:avLst/>
            <a:gdLst>
              <a:gd name="connsiteX0" fmla="*/ 799 w 340722"/>
              <a:gd name="connsiteY0" fmla="*/ 213130 h 213139"/>
              <a:gd name="connsiteX1" fmla="*/ 172249 w 340722"/>
              <a:gd name="connsiteY1" fmla="*/ 165505 h 213139"/>
              <a:gd name="connsiteX2" fmla="*/ 340524 w 340722"/>
              <a:gd name="connsiteY2" fmla="*/ 405 h 213139"/>
              <a:gd name="connsiteX3" fmla="*/ 207174 w 340722"/>
              <a:gd name="connsiteY3" fmla="*/ 117880 h 213139"/>
              <a:gd name="connsiteX4" fmla="*/ 248449 w 340722"/>
              <a:gd name="connsiteY4" fmla="*/ 86130 h 213139"/>
              <a:gd name="connsiteX5" fmla="*/ 115099 w 340722"/>
              <a:gd name="connsiteY5" fmla="*/ 168680 h 213139"/>
              <a:gd name="connsiteX6" fmla="*/ 799 w 340722"/>
              <a:gd name="connsiteY6" fmla="*/ 213130 h 21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722" h="213139">
                <a:moveTo>
                  <a:pt x="799" y="213130"/>
                </a:moveTo>
                <a:cubicBezTo>
                  <a:pt x="10324" y="212601"/>
                  <a:pt x="115628" y="200959"/>
                  <a:pt x="172249" y="165505"/>
                </a:cubicBezTo>
                <a:cubicBezTo>
                  <a:pt x="228870" y="130051"/>
                  <a:pt x="334703" y="8342"/>
                  <a:pt x="340524" y="405"/>
                </a:cubicBezTo>
                <a:cubicBezTo>
                  <a:pt x="346345" y="-7532"/>
                  <a:pt x="222520" y="103592"/>
                  <a:pt x="207174" y="117880"/>
                </a:cubicBezTo>
                <a:cubicBezTo>
                  <a:pt x="191828" y="132167"/>
                  <a:pt x="263795" y="77663"/>
                  <a:pt x="248449" y="86130"/>
                </a:cubicBezTo>
                <a:cubicBezTo>
                  <a:pt x="233103" y="94597"/>
                  <a:pt x="161136" y="146455"/>
                  <a:pt x="115099" y="168680"/>
                </a:cubicBezTo>
                <a:cubicBezTo>
                  <a:pt x="69062" y="190905"/>
                  <a:pt x="-8726" y="213659"/>
                  <a:pt x="799" y="213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4C5AADCA-04F9-8954-25B0-AE0DF4007235}"/>
              </a:ext>
            </a:extLst>
          </p:cNvPr>
          <p:cNvSpPr/>
          <p:nvPr/>
        </p:nvSpPr>
        <p:spPr>
          <a:xfrm>
            <a:off x="4842758" y="5790147"/>
            <a:ext cx="799386" cy="383828"/>
          </a:xfrm>
          <a:custGeom>
            <a:avLst/>
            <a:gdLst>
              <a:gd name="connsiteX0" fmla="*/ 11817 w 799386"/>
              <a:gd name="connsiteY0" fmla="*/ 4228 h 383828"/>
              <a:gd name="connsiteX1" fmla="*/ 278517 w 799386"/>
              <a:gd name="connsiteY1" fmla="*/ 112178 h 383828"/>
              <a:gd name="connsiteX2" fmla="*/ 589667 w 799386"/>
              <a:gd name="connsiteY2" fmla="*/ 242353 h 383828"/>
              <a:gd name="connsiteX3" fmla="*/ 796042 w 799386"/>
              <a:gd name="connsiteY3" fmla="*/ 382053 h 383828"/>
              <a:gd name="connsiteX4" fmla="*/ 694442 w 799386"/>
              <a:gd name="connsiteY4" fmla="*/ 312203 h 383828"/>
              <a:gd name="connsiteX5" fmla="*/ 402342 w 799386"/>
              <a:gd name="connsiteY5" fmla="*/ 182028 h 383828"/>
              <a:gd name="connsiteX6" fmla="*/ 681742 w 799386"/>
              <a:gd name="connsiteY6" fmla="*/ 321728 h 383828"/>
              <a:gd name="connsiteX7" fmla="*/ 329317 w 799386"/>
              <a:gd name="connsiteY7" fmla="*/ 150278 h 383828"/>
              <a:gd name="connsiteX8" fmla="*/ 75317 w 799386"/>
              <a:gd name="connsiteY8" fmla="*/ 32803 h 383828"/>
              <a:gd name="connsiteX9" fmla="*/ 11817 w 799386"/>
              <a:gd name="connsiteY9" fmla="*/ 4228 h 383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9386" h="383828">
                <a:moveTo>
                  <a:pt x="11817" y="4228"/>
                </a:moveTo>
                <a:cubicBezTo>
                  <a:pt x="45684" y="17457"/>
                  <a:pt x="278517" y="112178"/>
                  <a:pt x="278517" y="112178"/>
                </a:cubicBezTo>
                <a:cubicBezTo>
                  <a:pt x="374825" y="151866"/>
                  <a:pt x="503413" y="197374"/>
                  <a:pt x="589667" y="242353"/>
                </a:cubicBezTo>
                <a:cubicBezTo>
                  <a:pt x="675921" y="287332"/>
                  <a:pt x="778580" y="370411"/>
                  <a:pt x="796042" y="382053"/>
                </a:cubicBezTo>
                <a:cubicBezTo>
                  <a:pt x="813504" y="393695"/>
                  <a:pt x="760059" y="345541"/>
                  <a:pt x="694442" y="312203"/>
                </a:cubicBezTo>
                <a:cubicBezTo>
                  <a:pt x="628825" y="278866"/>
                  <a:pt x="404459" y="180440"/>
                  <a:pt x="402342" y="182028"/>
                </a:cubicBezTo>
                <a:cubicBezTo>
                  <a:pt x="400225" y="183616"/>
                  <a:pt x="693913" y="327020"/>
                  <a:pt x="681742" y="321728"/>
                </a:cubicBezTo>
                <a:cubicBezTo>
                  <a:pt x="669571" y="316436"/>
                  <a:pt x="430388" y="198432"/>
                  <a:pt x="329317" y="150278"/>
                </a:cubicBezTo>
                <a:cubicBezTo>
                  <a:pt x="228246" y="102124"/>
                  <a:pt x="128234" y="54499"/>
                  <a:pt x="75317" y="32803"/>
                </a:cubicBezTo>
                <a:cubicBezTo>
                  <a:pt x="22400" y="11107"/>
                  <a:pt x="-22050" y="-9001"/>
                  <a:pt x="11817" y="422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493A491B-BA8A-ED58-E36F-D5E45C4F0110}"/>
              </a:ext>
            </a:extLst>
          </p:cNvPr>
          <p:cNvSpPr/>
          <p:nvPr/>
        </p:nvSpPr>
        <p:spPr>
          <a:xfrm>
            <a:off x="5279224" y="5997051"/>
            <a:ext cx="404522" cy="222166"/>
          </a:xfrm>
          <a:custGeom>
            <a:avLst/>
            <a:gdLst>
              <a:gd name="connsiteX0" fmla="*/ 3976 w 404522"/>
              <a:gd name="connsiteY0" fmla="*/ 3699 h 222166"/>
              <a:gd name="connsiteX1" fmla="*/ 384976 w 404522"/>
              <a:gd name="connsiteY1" fmla="*/ 213249 h 222166"/>
              <a:gd name="connsiteX2" fmla="*/ 340526 w 404522"/>
              <a:gd name="connsiteY2" fmla="*/ 178324 h 222166"/>
              <a:gd name="connsiteX3" fmla="*/ 264326 w 404522"/>
              <a:gd name="connsiteY3" fmla="*/ 130699 h 222166"/>
              <a:gd name="connsiteX4" fmla="*/ 188126 w 404522"/>
              <a:gd name="connsiteY4" fmla="*/ 83074 h 222166"/>
              <a:gd name="connsiteX5" fmla="*/ 3976 w 404522"/>
              <a:gd name="connsiteY5" fmla="*/ 3699 h 22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522" h="222166">
                <a:moveTo>
                  <a:pt x="3976" y="3699"/>
                </a:moveTo>
                <a:cubicBezTo>
                  <a:pt x="36784" y="25395"/>
                  <a:pt x="328884" y="184145"/>
                  <a:pt x="384976" y="213249"/>
                </a:cubicBezTo>
                <a:cubicBezTo>
                  <a:pt x="441068" y="242353"/>
                  <a:pt x="360634" y="192082"/>
                  <a:pt x="340526" y="178324"/>
                </a:cubicBezTo>
                <a:cubicBezTo>
                  <a:pt x="320418" y="164566"/>
                  <a:pt x="264326" y="130699"/>
                  <a:pt x="264326" y="130699"/>
                </a:cubicBezTo>
                <a:cubicBezTo>
                  <a:pt x="238926" y="114824"/>
                  <a:pt x="225168" y="104241"/>
                  <a:pt x="188126" y="83074"/>
                </a:cubicBezTo>
                <a:cubicBezTo>
                  <a:pt x="151084" y="61907"/>
                  <a:pt x="-28832" y="-17997"/>
                  <a:pt x="3976" y="3699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F4F45462-3339-88C3-7A40-A70F472CC3AF}"/>
              </a:ext>
            </a:extLst>
          </p:cNvPr>
          <p:cNvSpPr/>
          <p:nvPr/>
        </p:nvSpPr>
        <p:spPr>
          <a:xfrm>
            <a:off x="5648303" y="6026008"/>
            <a:ext cx="342929" cy="177942"/>
          </a:xfrm>
          <a:custGeom>
            <a:avLst/>
            <a:gdLst>
              <a:gd name="connsiteX0" fmla="*/ 342922 w 342929"/>
              <a:gd name="connsiteY0" fmla="*/ 142 h 177942"/>
              <a:gd name="connsiteX1" fmla="*/ 200047 w 342929"/>
              <a:gd name="connsiteY1" fmla="*/ 111267 h 177942"/>
              <a:gd name="connsiteX2" fmla="*/ 114322 w 342929"/>
              <a:gd name="connsiteY2" fmla="*/ 146192 h 177942"/>
              <a:gd name="connsiteX3" fmla="*/ 22 w 342929"/>
              <a:gd name="connsiteY3" fmla="*/ 177942 h 177942"/>
              <a:gd name="connsiteX4" fmla="*/ 123847 w 342929"/>
              <a:gd name="connsiteY4" fmla="*/ 146192 h 177942"/>
              <a:gd name="connsiteX5" fmla="*/ 193697 w 342929"/>
              <a:gd name="connsiteY5" fmla="*/ 136667 h 177942"/>
              <a:gd name="connsiteX6" fmla="*/ 342922 w 342929"/>
              <a:gd name="connsiteY6" fmla="*/ 142 h 177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2929" h="177942">
                <a:moveTo>
                  <a:pt x="342922" y="142"/>
                </a:moveTo>
                <a:cubicBezTo>
                  <a:pt x="343980" y="-4091"/>
                  <a:pt x="238147" y="86925"/>
                  <a:pt x="200047" y="111267"/>
                </a:cubicBezTo>
                <a:cubicBezTo>
                  <a:pt x="161947" y="135609"/>
                  <a:pt x="147659" y="135080"/>
                  <a:pt x="114322" y="146192"/>
                </a:cubicBezTo>
                <a:cubicBezTo>
                  <a:pt x="80985" y="157304"/>
                  <a:pt x="-1565" y="177942"/>
                  <a:pt x="22" y="177942"/>
                </a:cubicBezTo>
                <a:cubicBezTo>
                  <a:pt x="1609" y="177942"/>
                  <a:pt x="91568" y="153071"/>
                  <a:pt x="123847" y="146192"/>
                </a:cubicBezTo>
                <a:cubicBezTo>
                  <a:pt x="156126" y="139313"/>
                  <a:pt x="155597" y="155188"/>
                  <a:pt x="193697" y="136667"/>
                </a:cubicBezTo>
                <a:cubicBezTo>
                  <a:pt x="231797" y="118146"/>
                  <a:pt x="341864" y="4375"/>
                  <a:pt x="342922" y="14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C5A09B20-2781-EF18-5F6B-BF6BCC38105A}"/>
              </a:ext>
            </a:extLst>
          </p:cNvPr>
          <p:cNvSpPr/>
          <p:nvPr/>
        </p:nvSpPr>
        <p:spPr>
          <a:xfrm>
            <a:off x="4774329" y="5740380"/>
            <a:ext cx="507575" cy="284130"/>
          </a:xfrm>
          <a:custGeom>
            <a:avLst/>
            <a:gdLst>
              <a:gd name="connsiteX0" fmla="*/ 38971 w 507575"/>
              <a:gd name="connsiteY0" fmla="*/ 20 h 284130"/>
              <a:gd name="connsiteX1" fmla="*/ 111996 w 507575"/>
              <a:gd name="connsiteY1" fmla="*/ 104795 h 284130"/>
              <a:gd name="connsiteX2" fmla="*/ 331071 w 507575"/>
              <a:gd name="connsiteY2" fmla="*/ 209570 h 284130"/>
              <a:gd name="connsiteX3" fmla="*/ 296146 w 507575"/>
              <a:gd name="connsiteY3" fmla="*/ 184170 h 284130"/>
              <a:gd name="connsiteX4" fmla="*/ 454896 w 507575"/>
              <a:gd name="connsiteY4" fmla="*/ 266720 h 284130"/>
              <a:gd name="connsiteX5" fmla="*/ 502521 w 507575"/>
              <a:gd name="connsiteY5" fmla="*/ 279420 h 284130"/>
              <a:gd name="connsiteX6" fmla="*/ 350121 w 507575"/>
              <a:gd name="connsiteY6" fmla="*/ 206395 h 284130"/>
              <a:gd name="connsiteX7" fmla="*/ 229471 w 507575"/>
              <a:gd name="connsiteY7" fmla="*/ 155595 h 284130"/>
              <a:gd name="connsiteX8" fmla="*/ 96121 w 507575"/>
              <a:gd name="connsiteY8" fmla="*/ 111145 h 284130"/>
              <a:gd name="connsiteX9" fmla="*/ 871 w 507575"/>
              <a:gd name="connsiteY9" fmla="*/ 57170 h 284130"/>
              <a:gd name="connsiteX10" fmla="*/ 48496 w 507575"/>
              <a:gd name="connsiteY10" fmla="*/ 95270 h 284130"/>
              <a:gd name="connsiteX11" fmla="*/ 38971 w 507575"/>
              <a:gd name="connsiteY11" fmla="*/ 20 h 284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7575" h="284130">
                <a:moveTo>
                  <a:pt x="38971" y="20"/>
                </a:moveTo>
                <a:cubicBezTo>
                  <a:pt x="49554" y="1608"/>
                  <a:pt x="63313" y="69870"/>
                  <a:pt x="111996" y="104795"/>
                </a:cubicBezTo>
                <a:cubicBezTo>
                  <a:pt x="160679" y="139720"/>
                  <a:pt x="300379" y="196341"/>
                  <a:pt x="331071" y="209570"/>
                </a:cubicBezTo>
                <a:cubicBezTo>
                  <a:pt x="361763" y="222799"/>
                  <a:pt x="275509" y="174645"/>
                  <a:pt x="296146" y="184170"/>
                </a:cubicBezTo>
                <a:cubicBezTo>
                  <a:pt x="316783" y="193695"/>
                  <a:pt x="420500" y="250845"/>
                  <a:pt x="454896" y="266720"/>
                </a:cubicBezTo>
                <a:cubicBezTo>
                  <a:pt x="489292" y="282595"/>
                  <a:pt x="519983" y="289474"/>
                  <a:pt x="502521" y="279420"/>
                </a:cubicBezTo>
                <a:cubicBezTo>
                  <a:pt x="485059" y="269366"/>
                  <a:pt x="395629" y="227033"/>
                  <a:pt x="350121" y="206395"/>
                </a:cubicBezTo>
                <a:cubicBezTo>
                  <a:pt x="304613" y="185757"/>
                  <a:pt x="271804" y="171470"/>
                  <a:pt x="229471" y="155595"/>
                </a:cubicBezTo>
                <a:cubicBezTo>
                  <a:pt x="187138" y="139720"/>
                  <a:pt x="134221" y="127549"/>
                  <a:pt x="96121" y="111145"/>
                </a:cubicBezTo>
                <a:cubicBezTo>
                  <a:pt x="58021" y="94741"/>
                  <a:pt x="8808" y="59816"/>
                  <a:pt x="871" y="57170"/>
                </a:cubicBezTo>
                <a:cubicBezTo>
                  <a:pt x="-7066" y="54524"/>
                  <a:pt x="41617" y="101620"/>
                  <a:pt x="48496" y="95270"/>
                </a:cubicBezTo>
                <a:cubicBezTo>
                  <a:pt x="55375" y="88920"/>
                  <a:pt x="28388" y="-1568"/>
                  <a:pt x="38971" y="2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84BF305F-C6EF-B3E7-66FE-D573BCF09F94}"/>
              </a:ext>
            </a:extLst>
          </p:cNvPr>
          <p:cNvSpPr/>
          <p:nvPr/>
        </p:nvSpPr>
        <p:spPr>
          <a:xfrm>
            <a:off x="5327092" y="6045533"/>
            <a:ext cx="467279" cy="304875"/>
          </a:xfrm>
          <a:custGeom>
            <a:avLst/>
            <a:gdLst>
              <a:gd name="connsiteX0" fmla="*/ 3733 w 467279"/>
              <a:gd name="connsiteY0" fmla="*/ 2842 h 304875"/>
              <a:gd name="connsiteX1" fmla="*/ 460933 w 467279"/>
              <a:gd name="connsiteY1" fmla="*/ 301292 h 304875"/>
              <a:gd name="connsiteX2" fmla="*/ 254558 w 467279"/>
              <a:gd name="connsiteY2" fmla="*/ 158417 h 304875"/>
              <a:gd name="connsiteX3" fmla="*/ 3733 w 467279"/>
              <a:gd name="connsiteY3" fmla="*/ 2842 h 3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7279" h="304875">
                <a:moveTo>
                  <a:pt x="3733" y="2842"/>
                </a:moveTo>
                <a:cubicBezTo>
                  <a:pt x="38129" y="26655"/>
                  <a:pt x="419129" y="275363"/>
                  <a:pt x="460933" y="301292"/>
                </a:cubicBezTo>
                <a:cubicBezTo>
                  <a:pt x="502737" y="327221"/>
                  <a:pt x="327054" y="205513"/>
                  <a:pt x="254558" y="158417"/>
                </a:cubicBezTo>
                <a:cubicBezTo>
                  <a:pt x="182062" y="111321"/>
                  <a:pt x="-30663" y="-20971"/>
                  <a:pt x="3733" y="284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747EBF1D-7338-DC8A-ACD6-748FDE84069B}"/>
              </a:ext>
            </a:extLst>
          </p:cNvPr>
          <p:cNvSpPr/>
          <p:nvPr/>
        </p:nvSpPr>
        <p:spPr>
          <a:xfrm>
            <a:off x="4679172" y="5806980"/>
            <a:ext cx="391462" cy="146479"/>
          </a:xfrm>
          <a:custGeom>
            <a:avLst/>
            <a:gdLst>
              <a:gd name="connsiteX0" fmla="*/ 778 w 391462"/>
              <a:gd name="connsiteY0" fmla="*/ 57245 h 146479"/>
              <a:gd name="connsiteX1" fmla="*/ 150003 w 391462"/>
              <a:gd name="connsiteY1" fmla="*/ 92170 h 146479"/>
              <a:gd name="connsiteX2" fmla="*/ 226203 w 391462"/>
              <a:gd name="connsiteY2" fmla="*/ 133445 h 146479"/>
              <a:gd name="connsiteX3" fmla="*/ 216678 w 391462"/>
              <a:gd name="connsiteY3" fmla="*/ 117570 h 146479"/>
              <a:gd name="connsiteX4" fmla="*/ 299228 w 391462"/>
              <a:gd name="connsiteY4" fmla="*/ 130270 h 146479"/>
              <a:gd name="connsiteX5" fmla="*/ 334153 w 391462"/>
              <a:gd name="connsiteY5" fmla="*/ 146145 h 146479"/>
              <a:gd name="connsiteX6" fmla="*/ 391303 w 391462"/>
              <a:gd name="connsiteY6" fmla="*/ 114395 h 146479"/>
              <a:gd name="connsiteX7" fmla="*/ 315103 w 391462"/>
              <a:gd name="connsiteY7" fmla="*/ 130270 h 146479"/>
              <a:gd name="connsiteX8" fmla="*/ 181753 w 391462"/>
              <a:gd name="connsiteY8" fmla="*/ 95345 h 146479"/>
              <a:gd name="connsiteX9" fmla="*/ 111903 w 391462"/>
              <a:gd name="connsiteY9" fmla="*/ 76295 h 146479"/>
              <a:gd name="connsiteX10" fmla="*/ 67453 w 391462"/>
              <a:gd name="connsiteY10" fmla="*/ 95 h 146479"/>
              <a:gd name="connsiteX11" fmla="*/ 89678 w 391462"/>
              <a:gd name="connsiteY11" fmla="*/ 60420 h 146479"/>
              <a:gd name="connsiteX12" fmla="*/ 778 w 391462"/>
              <a:gd name="connsiteY12" fmla="*/ 57245 h 14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1462" h="146479">
                <a:moveTo>
                  <a:pt x="778" y="57245"/>
                </a:moveTo>
                <a:cubicBezTo>
                  <a:pt x="10832" y="62537"/>
                  <a:pt x="112432" y="79470"/>
                  <a:pt x="150003" y="92170"/>
                </a:cubicBezTo>
                <a:cubicBezTo>
                  <a:pt x="187574" y="104870"/>
                  <a:pt x="226203" y="133445"/>
                  <a:pt x="226203" y="133445"/>
                </a:cubicBezTo>
                <a:cubicBezTo>
                  <a:pt x="237316" y="137678"/>
                  <a:pt x="204507" y="118099"/>
                  <a:pt x="216678" y="117570"/>
                </a:cubicBezTo>
                <a:cubicBezTo>
                  <a:pt x="228849" y="117041"/>
                  <a:pt x="279649" y="125508"/>
                  <a:pt x="299228" y="130270"/>
                </a:cubicBezTo>
                <a:cubicBezTo>
                  <a:pt x="318807" y="135032"/>
                  <a:pt x="318807" y="148791"/>
                  <a:pt x="334153" y="146145"/>
                </a:cubicBezTo>
                <a:cubicBezTo>
                  <a:pt x="349499" y="143499"/>
                  <a:pt x="394478" y="117041"/>
                  <a:pt x="391303" y="114395"/>
                </a:cubicBezTo>
                <a:cubicBezTo>
                  <a:pt x="388128" y="111749"/>
                  <a:pt x="350028" y="133445"/>
                  <a:pt x="315103" y="130270"/>
                </a:cubicBezTo>
                <a:cubicBezTo>
                  <a:pt x="280178" y="127095"/>
                  <a:pt x="181753" y="95345"/>
                  <a:pt x="181753" y="95345"/>
                </a:cubicBezTo>
                <a:cubicBezTo>
                  <a:pt x="147886" y="86349"/>
                  <a:pt x="130953" y="92170"/>
                  <a:pt x="111903" y="76295"/>
                </a:cubicBezTo>
                <a:cubicBezTo>
                  <a:pt x="92853" y="60420"/>
                  <a:pt x="71157" y="2741"/>
                  <a:pt x="67453" y="95"/>
                </a:cubicBezTo>
                <a:cubicBezTo>
                  <a:pt x="63749" y="-2551"/>
                  <a:pt x="98145" y="50366"/>
                  <a:pt x="89678" y="60420"/>
                </a:cubicBezTo>
                <a:cubicBezTo>
                  <a:pt x="81211" y="70474"/>
                  <a:pt x="-9276" y="51953"/>
                  <a:pt x="778" y="57245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F6F53E51-3000-BB8C-1489-5F19EECB631E}"/>
              </a:ext>
            </a:extLst>
          </p:cNvPr>
          <p:cNvSpPr/>
          <p:nvPr/>
        </p:nvSpPr>
        <p:spPr>
          <a:xfrm>
            <a:off x="4675041" y="5873738"/>
            <a:ext cx="192314" cy="98598"/>
          </a:xfrm>
          <a:custGeom>
            <a:avLst/>
            <a:gdLst>
              <a:gd name="connsiteX0" fmla="*/ 1734 w 192314"/>
              <a:gd name="connsiteY0" fmla="*/ 12 h 98598"/>
              <a:gd name="connsiteX1" fmla="*/ 141434 w 192314"/>
              <a:gd name="connsiteY1" fmla="*/ 25412 h 98598"/>
              <a:gd name="connsiteX2" fmla="*/ 192234 w 192314"/>
              <a:gd name="connsiteY2" fmla="*/ 98437 h 98598"/>
              <a:gd name="connsiteX3" fmla="*/ 150959 w 192314"/>
              <a:gd name="connsiteY3" fmla="*/ 44462 h 98598"/>
              <a:gd name="connsiteX4" fmla="*/ 68409 w 192314"/>
              <a:gd name="connsiteY4" fmla="*/ 22237 h 98598"/>
              <a:gd name="connsiteX5" fmla="*/ 1734 w 192314"/>
              <a:gd name="connsiteY5" fmla="*/ 12 h 98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314" h="98598">
                <a:moveTo>
                  <a:pt x="1734" y="12"/>
                </a:moveTo>
                <a:cubicBezTo>
                  <a:pt x="13905" y="541"/>
                  <a:pt x="109684" y="9008"/>
                  <a:pt x="141434" y="25412"/>
                </a:cubicBezTo>
                <a:cubicBezTo>
                  <a:pt x="173184" y="41816"/>
                  <a:pt x="190647" y="95262"/>
                  <a:pt x="192234" y="98437"/>
                </a:cubicBezTo>
                <a:cubicBezTo>
                  <a:pt x="193821" y="101612"/>
                  <a:pt x="171596" y="57162"/>
                  <a:pt x="150959" y="44462"/>
                </a:cubicBezTo>
                <a:cubicBezTo>
                  <a:pt x="130322" y="31762"/>
                  <a:pt x="92221" y="29116"/>
                  <a:pt x="68409" y="22237"/>
                </a:cubicBezTo>
                <a:cubicBezTo>
                  <a:pt x="44597" y="15358"/>
                  <a:pt x="-10437" y="-517"/>
                  <a:pt x="1734" y="1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1EC1D95-AA8C-E679-EA12-81FAF527A3D5}"/>
              </a:ext>
            </a:extLst>
          </p:cNvPr>
          <p:cNvSpPr/>
          <p:nvPr/>
        </p:nvSpPr>
        <p:spPr>
          <a:xfrm>
            <a:off x="4813145" y="5914729"/>
            <a:ext cx="274987" cy="57486"/>
          </a:xfrm>
          <a:custGeom>
            <a:avLst/>
            <a:gdLst>
              <a:gd name="connsiteX0" fmla="*/ 155 w 274987"/>
              <a:gd name="connsiteY0" fmla="*/ 38396 h 57486"/>
              <a:gd name="connsiteX1" fmla="*/ 133505 w 274987"/>
              <a:gd name="connsiteY1" fmla="*/ 28871 h 57486"/>
              <a:gd name="connsiteX2" fmla="*/ 193830 w 274987"/>
              <a:gd name="connsiteY2" fmla="*/ 51096 h 57486"/>
              <a:gd name="connsiteX3" fmla="*/ 273205 w 274987"/>
              <a:gd name="connsiteY3" fmla="*/ 296 h 57486"/>
              <a:gd name="connsiteX4" fmla="*/ 250980 w 274987"/>
              <a:gd name="connsiteY4" fmla="*/ 28871 h 57486"/>
              <a:gd name="connsiteX5" fmla="*/ 228755 w 274987"/>
              <a:gd name="connsiteY5" fmla="*/ 57446 h 57486"/>
              <a:gd name="connsiteX6" fmla="*/ 184305 w 274987"/>
              <a:gd name="connsiteY6" fmla="*/ 22521 h 57486"/>
              <a:gd name="connsiteX7" fmla="*/ 66830 w 274987"/>
              <a:gd name="connsiteY7" fmla="*/ 9821 h 57486"/>
              <a:gd name="connsiteX8" fmla="*/ 162080 w 274987"/>
              <a:gd name="connsiteY8" fmla="*/ 12996 h 57486"/>
              <a:gd name="connsiteX9" fmla="*/ 155 w 274987"/>
              <a:gd name="connsiteY9" fmla="*/ 38396 h 5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987" h="57486">
                <a:moveTo>
                  <a:pt x="155" y="38396"/>
                </a:moveTo>
                <a:cubicBezTo>
                  <a:pt x="-4607" y="41042"/>
                  <a:pt x="101226" y="26754"/>
                  <a:pt x="133505" y="28871"/>
                </a:cubicBezTo>
                <a:cubicBezTo>
                  <a:pt x="165784" y="30988"/>
                  <a:pt x="170547" y="55859"/>
                  <a:pt x="193830" y="51096"/>
                </a:cubicBezTo>
                <a:cubicBezTo>
                  <a:pt x="217113" y="46334"/>
                  <a:pt x="263680" y="4000"/>
                  <a:pt x="273205" y="296"/>
                </a:cubicBezTo>
                <a:cubicBezTo>
                  <a:pt x="282730" y="-3408"/>
                  <a:pt x="250980" y="28871"/>
                  <a:pt x="250980" y="28871"/>
                </a:cubicBezTo>
                <a:cubicBezTo>
                  <a:pt x="243572" y="38396"/>
                  <a:pt x="239867" y="58504"/>
                  <a:pt x="228755" y="57446"/>
                </a:cubicBezTo>
                <a:cubicBezTo>
                  <a:pt x="217643" y="56388"/>
                  <a:pt x="211292" y="30458"/>
                  <a:pt x="184305" y="22521"/>
                </a:cubicBezTo>
                <a:cubicBezTo>
                  <a:pt x="157318" y="14584"/>
                  <a:pt x="70534" y="11408"/>
                  <a:pt x="66830" y="9821"/>
                </a:cubicBezTo>
                <a:cubicBezTo>
                  <a:pt x="63126" y="8234"/>
                  <a:pt x="173192" y="7175"/>
                  <a:pt x="162080" y="12996"/>
                </a:cubicBezTo>
                <a:cubicBezTo>
                  <a:pt x="150968" y="18817"/>
                  <a:pt x="4917" y="35750"/>
                  <a:pt x="155" y="38396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5F48FAB0-5C4B-AF83-A630-7FA9C0236462}"/>
              </a:ext>
            </a:extLst>
          </p:cNvPr>
          <p:cNvSpPr/>
          <p:nvPr/>
        </p:nvSpPr>
        <p:spPr>
          <a:xfrm>
            <a:off x="5057525" y="5915007"/>
            <a:ext cx="178619" cy="159569"/>
          </a:xfrm>
          <a:custGeom>
            <a:avLst/>
            <a:gdLst>
              <a:gd name="connsiteX0" fmla="*/ 250 w 178619"/>
              <a:gd name="connsiteY0" fmla="*/ 18 h 159569"/>
              <a:gd name="connsiteX1" fmla="*/ 57400 w 178619"/>
              <a:gd name="connsiteY1" fmla="*/ 57168 h 159569"/>
              <a:gd name="connsiteX2" fmla="*/ 9775 w 178619"/>
              <a:gd name="connsiteY2" fmla="*/ 98443 h 159569"/>
              <a:gd name="connsiteX3" fmla="*/ 57400 w 178619"/>
              <a:gd name="connsiteY3" fmla="*/ 98443 h 159569"/>
              <a:gd name="connsiteX4" fmla="*/ 174875 w 178619"/>
              <a:gd name="connsiteY4" fmla="*/ 158768 h 159569"/>
              <a:gd name="connsiteX5" fmla="*/ 149475 w 178619"/>
              <a:gd name="connsiteY5" fmla="*/ 130193 h 159569"/>
              <a:gd name="connsiteX6" fmla="*/ 149475 w 178619"/>
              <a:gd name="connsiteY6" fmla="*/ 88918 h 159569"/>
              <a:gd name="connsiteX7" fmla="*/ 127250 w 178619"/>
              <a:gd name="connsiteY7" fmla="*/ 117493 h 159569"/>
              <a:gd name="connsiteX8" fmla="*/ 28825 w 178619"/>
              <a:gd name="connsiteY8" fmla="*/ 79393 h 159569"/>
              <a:gd name="connsiteX9" fmla="*/ 35175 w 178619"/>
              <a:gd name="connsiteY9" fmla="*/ 50818 h 159569"/>
              <a:gd name="connsiteX10" fmla="*/ 250 w 178619"/>
              <a:gd name="connsiteY10" fmla="*/ 18 h 1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619" h="159569">
                <a:moveTo>
                  <a:pt x="250" y="18"/>
                </a:moveTo>
                <a:cubicBezTo>
                  <a:pt x="3954" y="1076"/>
                  <a:pt x="55813" y="40764"/>
                  <a:pt x="57400" y="57168"/>
                </a:cubicBezTo>
                <a:cubicBezTo>
                  <a:pt x="58987" y="73572"/>
                  <a:pt x="9775" y="91564"/>
                  <a:pt x="9775" y="98443"/>
                </a:cubicBezTo>
                <a:cubicBezTo>
                  <a:pt x="9775" y="105322"/>
                  <a:pt x="29883" y="88389"/>
                  <a:pt x="57400" y="98443"/>
                </a:cubicBezTo>
                <a:cubicBezTo>
                  <a:pt x="84917" y="108497"/>
                  <a:pt x="159529" y="153476"/>
                  <a:pt x="174875" y="158768"/>
                </a:cubicBezTo>
                <a:cubicBezTo>
                  <a:pt x="190221" y="164060"/>
                  <a:pt x="153708" y="141835"/>
                  <a:pt x="149475" y="130193"/>
                </a:cubicBezTo>
                <a:cubicBezTo>
                  <a:pt x="145242" y="118551"/>
                  <a:pt x="153179" y="91035"/>
                  <a:pt x="149475" y="88918"/>
                </a:cubicBezTo>
                <a:cubicBezTo>
                  <a:pt x="145771" y="86801"/>
                  <a:pt x="147358" y="119081"/>
                  <a:pt x="127250" y="117493"/>
                </a:cubicBezTo>
                <a:cubicBezTo>
                  <a:pt x="107142" y="115906"/>
                  <a:pt x="44171" y="90505"/>
                  <a:pt x="28825" y="79393"/>
                </a:cubicBezTo>
                <a:cubicBezTo>
                  <a:pt x="13479" y="68281"/>
                  <a:pt x="35175" y="58755"/>
                  <a:pt x="35175" y="50818"/>
                </a:cubicBezTo>
                <a:cubicBezTo>
                  <a:pt x="35175" y="42881"/>
                  <a:pt x="-3454" y="-1040"/>
                  <a:pt x="250" y="18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D48E88A-E1D0-7D83-B8B9-059A58B1DD78}"/>
              </a:ext>
            </a:extLst>
          </p:cNvPr>
          <p:cNvSpPr/>
          <p:nvPr/>
        </p:nvSpPr>
        <p:spPr>
          <a:xfrm>
            <a:off x="5195262" y="6031132"/>
            <a:ext cx="601019" cy="386133"/>
          </a:xfrm>
          <a:custGeom>
            <a:avLst/>
            <a:gdLst>
              <a:gd name="connsiteX0" fmla="*/ 5388 w 601019"/>
              <a:gd name="connsiteY0" fmla="*/ 4543 h 386133"/>
              <a:gd name="connsiteX1" fmla="*/ 364163 w 601019"/>
              <a:gd name="connsiteY1" fmla="*/ 198218 h 386133"/>
              <a:gd name="connsiteX2" fmla="*/ 516563 w 601019"/>
              <a:gd name="connsiteY2" fmla="*/ 296643 h 386133"/>
              <a:gd name="connsiteX3" fmla="*/ 500688 w 601019"/>
              <a:gd name="connsiteY3" fmla="*/ 277593 h 386133"/>
              <a:gd name="connsiteX4" fmla="*/ 599113 w 601019"/>
              <a:gd name="connsiteY4" fmla="*/ 385543 h 386133"/>
              <a:gd name="connsiteX5" fmla="*/ 532438 w 601019"/>
              <a:gd name="connsiteY5" fmla="*/ 309343 h 386133"/>
              <a:gd name="connsiteX6" fmla="*/ 173663 w 601019"/>
              <a:gd name="connsiteY6" fmla="*/ 80743 h 386133"/>
              <a:gd name="connsiteX7" fmla="*/ 5388 w 601019"/>
              <a:gd name="connsiteY7" fmla="*/ 4543 h 38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019" h="386133">
                <a:moveTo>
                  <a:pt x="5388" y="4543"/>
                </a:moveTo>
                <a:cubicBezTo>
                  <a:pt x="37138" y="24122"/>
                  <a:pt x="278967" y="149535"/>
                  <a:pt x="364163" y="198218"/>
                </a:cubicBezTo>
                <a:cubicBezTo>
                  <a:pt x="449359" y="246901"/>
                  <a:pt x="493809" y="283414"/>
                  <a:pt x="516563" y="296643"/>
                </a:cubicBezTo>
                <a:cubicBezTo>
                  <a:pt x="539317" y="309872"/>
                  <a:pt x="486930" y="262776"/>
                  <a:pt x="500688" y="277593"/>
                </a:cubicBezTo>
                <a:cubicBezTo>
                  <a:pt x="514446" y="292410"/>
                  <a:pt x="593821" y="380251"/>
                  <a:pt x="599113" y="385543"/>
                </a:cubicBezTo>
                <a:cubicBezTo>
                  <a:pt x="604405" y="390835"/>
                  <a:pt x="603346" y="360143"/>
                  <a:pt x="532438" y="309343"/>
                </a:cubicBezTo>
                <a:cubicBezTo>
                  <a:pt x="461530" y="258543"/>
                  <a:pt x="258330" y="129426"/>
                  <a:pt x="173663" y="80743"/>
                </a:cubicBezTo>
                <a:cubicBezTo>
                  <a:pt x="88996" y="32060"/>
                  <a:pt x="-26362" y="-15036"/>
                  <a:pt x="5388" y="454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B2FA7F62-5AD1-CBF8-1D11-CCB57BCBC509}"/>
              </a:ext>
            </a:extLst>
          </p:cNvPr>
          <p:cNvSpPr/>
          <p:nvPr/>
        </p:nvSpPr>
        <p:spPr>
          <a:xfrm>
            <a:off x="5107782" y="6005823"/>
            <a:ext cx="693050" cy="426727"/>
          </a:xfrm>
          <a:custGeom>
            <a:avLst/>
            <a:gdLst>
              <a:gd name="connsiteX0" fmla="*/ 793 w 693050"/>
              <a:gd name="connsiteY0" fmla="*/ 1277 h 426727"/>
              <a:gd name="connsiteX1" fmla="*/ 419893 w 693050"/>
              <a:gd name="connsiteY1" fmla="*/ 214002 h 426727"/>
              <a:gd name="connsiteX2" fmla="*/ 604043 w 693050"/>
              <a:gd name="connsiteY2" fmla="*/ 356877 h 426727"/>
              <a:gd name="connsiteX3" fmla="*/ 591343 w 693050"/>
              <a:gd name="connsiteY3" fmla="*/ 328302 h 426727"/>
              <a:gd name="connsiteX4" fmla="*/ 692943 w 693050"/>
              <a:gd name="connsiteY4" fmla="*/ 426727 h 426727"/>
              <a:gd name="connsiteX5" fmla="*/ 604043 w 693050"/>
              <a:gd name="connsiteY5" fmla="*/ 328302 h 426727"/>
              <a:gd name="connsiteX6" fmla="*/ 321468 w 693050"/>
              <a:gd name="connsiteY6" fmla="*/ 134627 h 426727"/>
              <a:gd name="connsiteX7" fmla="*/ 793 w 693050"/>
              <a:gd name="connsiteY7" fmla="*/ 1277 h 42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3050" h="426727">
                <a:moveTo>
                  <a:pt x="793" y="1277"/>
                </a:moveTo>
                <a:cubicBezTo>
                  <a:pt x="17197" y="14506"/>
                  <a:pt x="319351" y="154735"/>
                  <a:pt x="419893" y="214002"/>
                </a:cubicBezTo>
                <a:cubicBezTo>
                  <a:pt x="520435" y="273269"/>
                  <a:pt x="575468" y="337827"/>
                  <a:pt x="604043" y="356877"/>
                </a:cubicBezTo>
                <a:cubicBezTo>
                  <a:pt x="632618" y="375927"/>
                  <a:pt x="576527" y="316660"/>
                  <a:pt x="591343" y="328302"/>
                </a:cubicBezTo>
                <a:cubicBezTo>
                  <a:pt x="606159" y="339944"/>
                  <a:pt x="690826" y="426727"/>
                  <a:pt x="692943" y="426727"/>
                </a:cubicBezTo>
                <a:cubicBezTo>
                  <a:pt x="695060" y="426727"/>
                  <a:pt x="665955" y="376985"/>
                  <a:pt x="604043" y="328302"/>
                </a:cubicBezTo>
                <a:cubicBezTo>
                  <a:pt x="542131" y="279619"/>
                  <a:pt x="416189" y="188602"/>
                  <a:pt x="321468" y="134627"/>
                </a:cubicBezTo>
                <a:cubicBezTo>
                  <a:pt x="226747" y="80652"/>
                  <a:pt x="-15611" y="-11952"/>
                  <a:pt x="793" y="127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68CC0AAB-0AD5-F676-F659-8AF26806FA79}"/>
              </a:ext>
            </a:extLst>
          </p:cNvPr>
          <p:cNvSpPr/>
          <p:nvPr/>
        </p:nvSpPr>
        <p:spPr>
          <a:xfrm>
            <a:off x="4549870" y="5867350"/>
            <a:ext cx="177863" cy="515002"/>
          </a:xfrm>
          <a:custGeom>
            <a:avLst/>
            <a:gdLst>
              <a:gd name="connsiteX0" fmla="*/ 177705 w 177863"/>
              <a:gd name="connsiteY0" fmla="*/ 50 h 515002"/>
              <a:gd name="connsiteX1" fmla="*/ 130080 w 177863"/>
              <a:gd name="connsiteY1" fmla="*/ 82600 h 515002"/>
              <a:gd name="connsiteX2" fmla="*/ 145955 w 177863"/>
              <a:gd name="connsiteY2" fmla="*/ 117525 h 515002"/>
              <a:gd name="connsiteX3" fmla="*/ 149130 w 177863"/>
              <a:gd name="connsiteY3" fmla="*/ 101650 h 515002"/>
              <a:gd name="connsiteX4" fmla="*/ 98330 w 177863"/>
              <a:gd name="connsiteY4" fmla="*/ 146100 h 515002"/>
              <a:gd name="connsiteX5" fmla="*/ 72930 w 177863"/>
              <a:gd name="connsiteY5" fmla="*/ 219125 h 515002"/>
              <a:gd name="connsiteX6" fmla="*/ 85630 w 177863"/>
              <a:gd name="connsiteY6" fmla="*/ 196900 h 515002"/>
              <a:gd name="connsiteX7" fmla="*/ 18955 w 177863"/>
              <a:gd name="connsiteY7" fmla="*/ 266750 h 515002"/>
              <a:gd name="connsiteX8" fmla="*/ 9430 w 177863"/>
              <a:gd name="connsiteY8" fmla="*/ 371525 h 515002"/>
              <a:gd name="connsiteX9" fmla="*/ 6255 w 177863"/>
              <a:gd name="connsiteY9" fmla="*/ 355650 h 515002"/>
              <a:gd name="connsiteX10" fmla="*/ 98330 w 177863"/>
              <a:gd name="connsiteY10" fmla="*/ 511225 h 515002"/>
              <a:gd name="connsiteX11" fmla="*/ 66580 w 177863"/>
              <a:gd name="connsiteY11" fmla="*/ 457250 h 515002"/>
              <a:gd name="connsiteX12" fmla="*/ 18955 w 177863"/>
              <a:gd name="connsiteY12" fmla="*/ 349300 h 515002"/>
              <a:gd name="connsiteX13" fmla="*/ 76105 w 177863"/>
              <a:gd name="connsiteY13" fmla="*/ 215950 h 515002"/>
              <a:gd name="connsiteX14" fmla="*/ 57055 w 177863"/>
              <a:gd name="connsiteY14" fmla="*/ 228650 h 515002"/>
              <a:gd name="connsiteX15" fmla="*/ 114205 w 177863"/>
              <a:gd name="connsiteY15" fmla="*/ 120700 h 515002"/>
              <a:gd name="connsiteX16" fmla="*/ 111030 w 177863"/>
              <a:gd name="connsiteY16" fmla="*/ 95300 h 515002"/>
              <a:gd name="connsiteX17" fmla="*/ 177705 w 177863"/>
              <a:gd name="connsiteY17" fmla="*/ 50 h 515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7863" h="515002">
                <a:moveTo>
                  <a:pt x="177705" y="50"/>
                </a:moveTo>
                <a:cubicBezTo>
                  <a:pt x="180880" y="-2067"/>
                  <a:pt x="135372" y="63021"/>
                  <a:pt x="130080" y="82600"/>
                </a:cubicBezTo>
                <a:cubicBezTo>
                  <a:pt x="124788" y="102179"/>
                  <a:pt x="145955" y="117525"/>
                  <a:pt x="145955" y="117525"/>
                </a:cubicBezTo>
                <a:cubicBezTo>
                  <a:pt x="149130" y="120700"/>
                  <a:pt x="157067" y="96888"/>
                  <a:pt x="149130" y="101650"/>
                </a:cubicBezTo>
                <a:cubicBezTo>
                  <a:pt x="141192" y="106413"/>
                  <a:pt x="111030" y="126521"/>
                  <a:pt x="98330" y="146100"/>
                </a:cubicBezTo>
                <a:cubicBezTo>
                  <a:pt x="85630" y="165679"/>
                  <a:pt x="75047" y="210658"/>
                  <a:pt x="72930" y="219125"/>
                </a:cubicBezTo>
                <a:cubicBezTo>
                  <a:pt x="70813" y="227592"/>
                  <a:pt x="94626" y="188963"/>
                  <a:pt x="85630" y="196900"/>
                </a:cubicBezTo>
                <a:cubicBezTo>
                  <a:pt x="76634" y="204838"/>
                  <a:pt x="31655" y="237646"/>
                  <a:pt x="18955" y="266750"/>
                </a:cubicBezTo>
                <a:cubicBezTo>
                  <a:pt x="6255" y="295854"/>
                  <a:pt x="9430" y="371525"/>
                  <a:pt x="9430" y="371525"/>
                </a:cubicBezTo>
                <a:cubicBezTo>
                  <a:pt x="7313" y="386342"/>
                  <a:pt x="-8562" y="332367"/>
                  <a:pt x="6255" y="355650"/>
                </a:cubicBezTo>
                <a:cubicBezTo>
                  <a:pt x="21072" y="378933"/>
                  <a:pt x="88276" y="494292"/>
                  <a:pt x="98330" y="511225"/>
                </a:cubicBezTo>
                <a:cubicBezTo>
                  <a:pt x="108384" y="528158"/>
                  <a:pt x="79809" y="484238"/>
                  <a:pt x="66580" y="457250"/>
                </a:cubicBezTo>
                <a:cubicBezTo>
                  <a:pt x="53351" y="430263"/>
                  <a:pt x="17367" y="389517"/>
                  <a:pt x="18955" y="349300"/>
                </a:cubicBezTo>
                <a:cubicBezTo>
                  <a:pt x="20543" y="309083"/>
                  <a:pt x="69755" y="236058"/>
                  <a:pt x="76105" y="215950"/>
                </a:cubicBezTo>
                <a:cubicBezTo>
                  <a:pt x="82455" y="195842"/>
                  <a:pt x="50705" y="244525"/>
                  <a:pt x="57055" y="228650"/>
                </a:cubicBezTo>
                <a:cubicBezTo>
                  <a:pt x="63405" y="212775"/>
                  <a:pt x="105209" y="142925"/>
                  <a:pt x="114205" y="120700"/>
                </a:cubicBezTo>
                <a:cubicBezTo>
                  <a:pt x="123201" y="98475"/>
                  <a:pt x="101505" y="109587"/>
                  <a:pt x="111030" y="95300"/>
                </a:cubicBezTo>
                <a:cubicBezTo>
                  <a:pt x="120555" y="81013"/>
                  <a:pt x="174530" y="2167"/>
                  <a:pt x="177705" y="5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76F53409-B167-C91B-73F2-161890961E8C}"/>
              </a:ext>
            </a:extLst>
          </p:cNvPr>
          <p:cNvSpPr/>
          <p:nvPr/>
        </p:nvSpPr>
        <p:spPr>
          <a:xfrm>
            <a:off x="5681656" y="6356340"/>
            <a:ext cx="125946" cy="365196"/>
          </a:xfrm>
          <a:custGeom>
            <a:avLst/>
            <a:gdLst>
              <a:gd name="connsiteX0" fmla="*/ 77794 w 125946"/>
              <a:gd name="connsiteY0" fmla="*/ 10 h 365196"/>
              <a:gd name="connsiteX1" fmla="*/ 122244 w 125946"/>
              <a:gd name="connsiteY1" fmla="*/ 111135 h 365196"/>
              <a:gd name="connsiteX2" fmla="*/ 87319 w 125946"/>
              <a:gd name="connsiteY2" fmla="*/ 149235 h 365196"/>
              <a:gd name="connsiteX3" fmla="*/ 65094 w 125946"/>
              <a:gd name="connsiteY3" fmla="*/ 190510 h 365196"/>
              <a:gd name="connsiteX4" fmla="*/ 33344 w 125946"/>
              <a:gd name="connsiteY4" fmla="*/ 228610 h 365196"/>
              <a:gd name="connsiteX5" fmla="*/ 36519 w 125946"/>
              <a:gd name="connsiteY5" fmla="*/ 314335 h 365196"/>
              <a:gd name="connsiteX6" fmla="*/ 46044 w 125946"/>
              <a:gd name="connsiteY6" fmla="*/ 365135 h 365196"/>
              <a:gd name="connsiteX7" fmla="*/ 20644 w 125946"/>
              <a:gd name="connsiteY7" fmla="*/ 304810 h 365196"/>
              <a:gd name="connsiteX8" fmla="*/ 4769 w 125946"/>
              <a:gd name="connsiteY8" fmla="*/ 257185 h 365196"/>
              <a:gd name="connsiteX9" fmla="*/ 109544 w 125946"/>
              <a:gd name="connsiteY9" fmla="*/ 123835 h 365196"/>
              <a:gd name="connsiteX10" fmla="*/ 122244 w 125946"/>
              <a:gd name="connsiteY10" fmla="*/ 104785 h 365196"/>
              <a:gd name="connsiteX11" fmla="*/ 77794 w 125946"/>
              <a:gd name="connsiteY11" fmla="*/ 10 h 365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5946" h="365196">
                <a:moveTo>
                  <a:pt x="77794" y="10"/>
                </a:moveTo>
                <a:cubicBezTo>
                  <a:pt x="77794" y="1068"/>
                  <a:pt x="120657" y="86264"/>
                  <a:pt x="122244" y="111135"/>
                </a:cubicBezTo>
                <a:cubicBezTo>
                  <a:pt x="123832" y="136006"/>
                  <a:pt x="96844" y="136006"/>
                  <a:pt x="87319" y="149235"/>
                </a:cubicBezTo>
                <a:cubicBezTo>
                  <a:pt x="77794" y="162464"/>
                  <a:pt x="74090" y="177281"/>
                  <a:pt x="65094" y="190510"/>
                </a:cubicBezTo>
                <a:cubicBezTo>
                  <a:pt x="56098" y="203739"/>
                  <a:pt x="38106" y="207973"/>
                  <a:pt x="33344" y="228610"/>
                </a:cubicBezTo>
                <a:cubicBezTo>
                  <a:pt x="28582" y="249247"/>
                  <a:pt x="34402" y="291581"/>
                  <a:pt x="36519" y="314335"/>
                </a:cubicBezTo>
                <a:cubicBezTo>
                  <a:pt x="38636" y="337089"/>
                  <a:pt x="48690" y="366723"/>
                  <a:pt x="46044" y="365135"/>
                </a:cubicBezTo>
                <a:cubicBezTo>
                  <a:pt x="43398" y="363548"/>
                  <a:pt x="27523" y="322802"/>
                  <a:pt x="20644" y="304810"/>
                </a:cubicBezTo>
                <a:cubicBezTo>
                  <a:pt x="13765" y="286818"/>
                  <a:pt x="-10048" y="287347"/>
                  <a:pt x="4769" y="257185"/>
                </a:cubicBezTo>
                <a:cubicBezTo>
                  <a:pt x="19586" y="227023"/>
                  <a:pt x="109544" y="123835"/>
                  <a:pt x="109544" y="123835"/>
                </a:cubicBezTo>
                <a:cubicBezTo>
                  <a:pt x="129123" y="98435"/>
                  <a:pt x="128065" y="128068"/>
                  <a:pt x="122244" y="104785"/>
                </a:cubicBezTo>
                <a:cubicBezTo>
                  <a:pt x="116423" y="81502"/>
                  <a:pt x="77794" y="-1048"/>
                  <a:pt x="77794" y="1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4A8D01B7-AF9B-0C7A-6794-E4FE72F83EFC}"/>
              </a:ext>
            </a:extLst>
          </p:cNvPr>
          <p:cNvSpPr/>
          <p:nvPr/>
        </p:nvSpPr>
        <p:spPr>
          <a:xfrm>
            <a:off x="4649252" y="6206390"/>
            <a:ext cx="417463" cy="39406"/>
          </a:xfrm>
          <a:custGeom>
            <a:avLst/>
            <a:gdLst>
              <a:gd name="connsiteX0" fmla="*/ 2123 w 417463"/>
              <a:gd name="connsiteY0" fmla="*/ 735 h 39406"/>
              <a:gd name="connsiteX1" fmla="*/ 402173 w 417463"/>
              <a:gd name="connsiteY1" fmla="*/ 38835 h 39406"/>
              <a:gd name="connsiteX2" fmla="*/ 325973 w 417463"/>
              <a:gd name="connsiteY2" fmla="*/ 22960 h 39406"/>
              <a:gd name="connsiteX3" fmla="*/ 246598 w 417463"/>
              <a:gd name="connsiteY3" fmla="*/ 13435 h 39406"/>
              <a:gd name="connsiteX4" fmla="*/ 2123 w 417463"/>
              <a:gd name="connsiteY4" fmla="*/ 735 h 3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463" h="39406">
                <a:moveTo>
                  <a:pt x="2123" y="735"/>
                </a:moveTo>
                <a:cubicBezTo>
                  <a:pt x="28052" y="4968"/>
                  <a:pt x="348198" y="35131"/>
                  <a:pt x="402173" y="38835"/>
                </a:cubicBezTo>
                <a:cubicBezTo>
                  <a:pt x="456148" y="42539"/>
                  <a:pt x="351902" y="27193"/>
                  <a:pt x="325973" y="22960"/>
                </a:cubicBezTo>
                <a:cubicBezTo>
                  <a:pt x="300044" y="18727"/>
                  <a:pt x="297927" y="15022"/>
                  <a:pt x="246598" y="13435"/>
                </a:cubicBezTo>
                <a:cubicBezTo>
                  <a:pt x="195269" y="11848"/>
                  <a:pt x="-23806" y="-3498"/>
                  <a:pt x="2123" y="7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1C669152-A944-7F2B-34BC-94E6E1957130}"/>
              </a:ext>
            </a:extLst>
          </p:cNvPr>
          <p:cNvSpPr/>
          <p:nvPr/>
        </p:nvSpPr>
        <p:spPr>
          <a:xfrm>
            <a:off x="4622647" y="6134100"/>
            <a:ext cx="109051" cy="248793"/>
          </a:xfrm>
          <a:custGeom>
            <a:avLst/>
            <a:gdLst>
              <a:gd name="connsiteX0" fmla="*/ 19203 w 109051"/>
              <a:gd name="connsiteY0" fmla="*/ 0 h 248793"/>
              <a:gd name="connsiteX1" fmla="*/ 31903 w 109051"/>
              <a:gd name="connsiteY1" fmla="*/ 117475 h 248793"/>
              <a:gd name="connsiteX2" fmla="*/ 108103 w 109051"/>
              <a:gd name="connsiteY2" fmla="*/ 244475 h 248793"/>
              <a:gd name="connsiteX3" fmla="*/ 70003 w 109051"/>
              <a:gd name="connsiteY3" fmla="*/ 206375 h 248793"/>
              <a:gd name="connsiteX4" fmla="*/ 3328 w 109051"/>
              <a:gd name="connsiteY4" fmla="*/ 82550 h 248793"/>
              <a:gd name="connsiteX5" fmla="*/ 9678 w 109051"/>
              <a:gd name="connsiteY5" fmla="*/ 117475 h 248793"/>
              <a:gd name="connsiteX6" fmla="*/ 19203 w 109051"/>
              <a:gd name="connsiteY6" fmla="*/ 0 h 248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051" h="248793">
                <a:moveTo>
                  <a:pt x="19203" y="0"/>
                </a:moveTo>
                <a:cubicBezTo>
                  <a:pt x="22907" y="0"/>
                  <a:pt x="17086" y="76729"/>
                  <a:pt x="31903" y="117475"/>
                </a:cubicBezTo>
                <a:cubicBezTo>
                  <a:pt x="46720" y="158221"/>
                  <a:pt x="101753" y="229658"/>
                  <a:pt x="108103" y="244475"/>
                </a:cubicBezTo>
                <a:cubicBezTo>
                  <a:pt x="114453" y="259292"/>
                  <a:pt x="87466" y="233363"/>
                  <a:pt x="70003" y="206375"/>
                </a:cubicBezTo>
                <a:cubicBezTo>
                  <a:pt x="52540" y="179387"/>
                  <a:pt x="13382" y="97367"/>
                  <a:pt x="3328" y="82550"/>
                </a:cubicBezTo>
                <a:cubicBezTo>
                  <a:pt x="-6726" y="67733"/>
                  <a:pt x="9149" y="129117"/>
                  <a:pt x="9678" y="117475"/>
                </a:cubicBezTo>
                <a:cubicBezTo>
                  <a:pt x="10207" y="105833"/>
                  <a:pt x="15499" y="0"/>
                  <a:pt x="19203" y="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8E6DC06D-9C83-2818-9DC7-27E23E26214C}"/>
              </a:ext>
            </a:extLst>
          </p:cNvPr>
          <p:cNvSpPr/>
          <p:nvPr/>
        </p:nvSpPr>
        <p:spPr>
          <a:xfrm>
            <a:off x="4692498" y="6403213"/>
            <a:ext cx="791434" cy="353860"/>
          </a:xfrm>
          <a:custGeom>
            <a:avLst/>
            <a:gdLst>
              <a:gd name="connsiteX0" fmla="*/ 152 w 791434"/>
              <a:gd name="connsiteY0" fmla="*/ 762 h 353860"/>
              <a:gd name="connsiteX1" fmla="*/ 495452 w 791434"/>
              <a:gd name="connsiteY1" fmla="*/ 223012 h 353860"/>
              <a:gd name="connsiteX2" fmla="*/ 482752 w 791434"/>
              <a:gd name="connsiteY2" fmla="*/ 203962 h 353860"/>
              <a:gd name="connsiteX3" fmla="*/ 787552 w 791434"/>
              <a:gd name="connsiteY3" fmla="*/ 353187 h 353860"/>
              <a:gd name="connsiteX4" fmla="*/ 641502 w 791434"/>
              <a:gd name="connsiteY4" fmla="*/ 254762 h 353860"/>
              <a:gd name="connsiteX5" fmla="*/ 444652 w 791434"/>
              <a:gd name="connsiteY5" fmla="*/ 153162 h 353860"/>
              <a:gd name="connsiteX6" fmla="*/ 152 w 791434"/>
              <a:gd name="connsiteY6" fmla="*/ 762 h 353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1434" h="353860">
                <a:moveTo>
                  <a:pt x="152" y="762"/>
                </a:moveTo>
                <a:cubicBezTo>
                  <a:pt x="8619" y="12404"/>
                  <a:pt x="415019" y="189145"/>
                  <a:pt x="495452" y="223012"/>
                </a:cubicBezTo>
                <a:cubicBezTo>
                  <a:pt x="575885" y="256879"/>
                  <a:pt x="434069" y="182266"/>
                  <a:pt x="482752" y="203962"/>
                </a:cubicBezTo>
                <a:cubicBezTo>
                  <a:pt x="531435" y="225658"/>
                  <a:pt x="761094" y="344720"/>
                  <a:pt x="787552" y="353187"/>
                </a:cubicBezTo>
                <a:cubicBezTo>
                  <a:pt x="814010" y="361654"/>
                  <a:pt x="698652" y="288100"/>
                  <a:pt x="641502" y="254762"/>
                </a:cubicBezTo>
                <a:cubicBezTo>
                  <a:pt x="584352" y="221425"/>
                  <a:pt x="550485" y="192320"/>
                  <a:pt x="444652" y="153162"/>
                </a:cubicBezTo>
                <a:cubicBezTo>
                  <a:pt x="338819" y="114004"/>
                  <a:pt x="-8315" y="-10880"/>
                  <a:pt x="152" y="76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AF79432B-A6E7-207F-ABDE-6187FCEBA5B5}"/>
              </a:ext>
            </a:extLst>
          </p:cNvPr>
          <p:cNvSpPr/>
          <p:nvPr/>
        </p:nvSpPr>
        <p:spPr>
          <a:xfrm>
            <a:off x="4555585" y="6101614"/>
            <a:ext cx="184693" cy="343712"/>
          </a:xfrm>
          <a:custGeom>
            <a:avLst/>
            <a:gdLst>
              <a:gd name="connsiteX0" fmla="*/ 540 w 184693"/>
              <a:gd name="connsiteY0" fmla="*/ 48361 h 343712"/>
              <a:gd name="connsiteX1" fmla="*/ 25940 w 184693"/>
              <a:gd name="connsiteY1" fmla="*/ 165836 h 343712"/>
              <a:gd name="connsiteX2" fmla="*/ 105315 w 184693"/>
              <a:gd name="connsiteY2" fmla="*/ 292836 h 343712"/>
              <a:gd name="connsiteX3" fmla="*/ 92615 w 184693"/>
              <a:gd name="connsiteY3" fmla="*/ 261086 h 343712"/>
              <a:gd name="connsiteX4" fmla="*/ 184690 w 184693"/>
              <a:gd name="connsiteY4" fmla="*/ 343636 h 343712"/>
              <a:gd name="connsiteX5" fmla="*/ 95790 w 184693"/>
              <a:gd name="connsiteY5" fmla="*/ 273786 h 343712"/>
              <a:gd name="connsiteX6" fmla="*/ 57690 w 184693"/>
              <a:gd name="connsiteY6" fmla="*/ 165836 h 343712"/>
              <a:gd name="connsiteX7" fmla="*/ 57690 w 184693"/>
              <a:gd name="connsiteY7" fmla="*/ 64236 h 343712"/>
              <a:gd name="connsiteX8" fmla="*/ 79915 w 184693"/>
              <a:gd name="connsiteY8" fmla="*/ 736 h 343712"/>
              <a:gd name="connsiteX9" fmla="*/ 51340 w 184693"/>
              <a:gd name="connsiteY9" fmla="*/ 105511 h 343712"/>
              <a:gd name="connsiteX10" fmla="*/ 44990 w 184693"/>
              <a:gd name="connsiteY10" fmla="*/ 184886 h 343712"/>
              <a:gd name="connsiteX11" fmla="*/ 540 w 184693"/>
              <a:gd name="connsiteY11" fmla="*/ 48361 h 34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693" h="343712">
                <a:moveTo>
                  <a:pt x="540" y="48361"/>
                </a:moveTo>
                <a:cubicBezTo>
                  <a:pt x="-2635" y="45186"/>
                  <a:pt x="8478" y="125090"/>
                  <a:pt x="25940" y="165836"/>
                </a:cubicBezTo>
                <a:cubicBezTo>
                  <a:pt x="43403" y="206582"/>
                  <a:pt x="94203" y="276961"/>
                  <a:pt x="105315" y="292836"/>
                </a:cubicBezTo>
                <a:cubicBezTo>
                  <a:pt x="116428" y="308711"/>
                  <a:pt x="79386" y="252619"/>
                  <a:pt x="92615" y="261086"/>
                </a:cubicBezTo>
                <a:cubicBezTo>
                  <a:pt x="105844" y="269553"/>
                  <a:pt x="184161" y="341519"/>
                  <a:pt x="184690" y="343636"/>
                </a:cubicBezTo>
                <a:cubicBezTo>
                  <a:pt x="185219" y="345753"/>
                  <a:pt x="116957" y="303419"/>
                  <a:pt x="95790" y="273786"/>
                </a:cubicBezTo>
                <a:cubicBezTo>
                  <a:pt x="74623" y="244153"/>
                  <a:pt x="64040" y="200761"/>
                  <a:pt x="57690" y="165836"/>
                </a:cubicBezTo>
                <a:cubicBezTo>
                  <a:pt x="51340" y="130911"/>
                  <a:pt x="53986" y="91753"/>
                  <a:pt x="57690" y="64236"/>
                </a:cubicBezTo>
                <a:cubicBezTo>
                  <a:pt x="61394" y="36719"/>
                  <a:pt x="80973" y="-6143"/>
                  <a:pt x="79915" y="736"/>
                </a:cubicBezTo>
                <a:cubicBezTo>
                  <a:pt x="78857" y="7615"/>
                  <a:pt x="57161" y="74819"/>
                  <a:pt x="51340" y="105511"/>
                </a:cubicBezTo>
                <a:cubicBezTo>
                  <a:pt x="45519" y="136203"/>
                  <a:pt x="52398" y="188061"/>
                  <a:pt x="44990" y="184886"/>
                </a:cubicBezTo>
                <a:cubicBezTo>
                  <a:pt x="37582" y="181711"/>
                  <a:pt x="3715" y="51536"/>
                  <a:pt x="540" y="48361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82AD8503-148A-7850-B317-78F424F33E57}"/>
              </a:ext>
            </a:extLst>
          </p:cNvPr>
          <p:cNvSpPr/>
          <p:nvPr/>
        </p:nvSpPr>
        <p:spPr>
          <a:xfrm>
            <a:off x="4689308" y="5889052"/>
            <a:ext cx="179754" cy="71362"/>
          </a:xfrm>
          <a:custGeom>
            <a:avLst/>
            <a:gdLst>
              <a:gd name="connsiteX0" fmla="*/ 167 w 179754"/>
              <a:gd name="connsiteY0" fmla="*/ 573 h 71362"/>
              <a:gd name="connsiteX1" fmla="*/ 171617 w 179754"/>
              <a:gd name="connsiteY1" fmla="*/ 70423 h 71362"/>
              <a:gd name="connsiteX2" fmla="*/ 139867 w 179754"/>
              <a:gd name="connsiteY2" fmla="*/ 38673 h 71362"/>
              <a:gd name="connsiteX3" fmla="*/ 167 w 179754"/>
              <a:gd name="connsiteY3" fmla="*/ 573 h 71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754" h="71362">
                <a:moveTo>
                  <a:pt x="167" y="573"/>
                </a:moveTo>
                <a:cubicBezTo>
                  <a:pt x="5459" y="5865"/>
                  <a:pt x="148334" y="64073"/>
                  <a:pt x="171617" y="70423"/>
                </a:cubicBezTo>
                <a:cubicBezTo>
                  <a:pt x="194900" y="76773"/>
                  <a:pt x="163150" y="49256"/>
                  <a:pt x="139867" y="38673"/>
                </a:cubicBezTo>
                <a:cubicBezTo>
                  <a:pt x="116584" y="28090"/>
                  <a:pt x="-5125" y="-4719"/>
                  <a:pt x="167" y="573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14E19D78-FF2A-1B7C-64E0-D19319783689}"/>
              </a:ext>
            </a:extLst>
          </p:cNvPr>
          <p:cNvSpPr/>
          <p:nvPr/>
        </p:nvSpPr>
        <p:spPr>
          <a:xfrm>
            <a:off x="5036983" y="6013738"/>
            <a:ext cx="722438" cy="429721"/>
          </a:xfrm>
          <a:custGeom>
            <a:avLst/>
            <a:gdLst>
              <a:gd name="connsiteX0" fmla="*/ 8092 w 722438"/>
              <a:gd name="connsiteY0" fmla="*/ 6062 h 429721"/>
              <a:gd name="connsiteX1" fmla="*/ 490692 w 722438"/>
              <a:gd name="connsiteY1" fmla="*/ 250537 h 429721"/>
              <a:gd name="connsiteX2" fmla="*/ 719292 w 722438"/>
              <a:gd name="connsiteY2" fmla="*/ 428337 h 429721"/>
              <a:gd name="connsiteX3" fmla="*/ 595467 w 722438"/>
              <a:gd name="connsiteY3" fmla="*/ 320387 h 429721"/>
              <a:gd name="connsiteX4" fmla="*/ 214467 w 722438"/>
              <a:gd name="connsiteY4" fmla="*/ 94962 h 429721"/>
              <a:gd name="connsiteX5" fmla="*/ 8092 w 722438"/>
              <a:gd name="connsiteY5" fmla="*/ 6062 h 42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2438" h="429721">
                <a:moveTo>
                  <a:pt x="8092" y="6062"/>
                </a:moveTo>
                <a:cubicBezTo>
                  <a:pt x="54130" y="31991"/>
                  <a:pt x="372159" y="180158"/>
                  <a:pt x="490692" y="250537"/>
                </a:cubicBezTo>
                <a:cubicBezTo>
                  <a:pt x="609225" y="320916"/>
                  <a:pt x="701830" y="416695"/>
                  <a:pt x="719292" y="428337"/>
                </a:cubicBezTo>
                <a:cubicBezTo>
                  <a:pt x="736754" y="439979"/>
                  <a:pt x="679604" y="375949"/>
                  <a:pt x="595467" y="320387"/>
                </a:cubicBezTo>
                <a:cubicBezTo>
                  <a:pt x="511330" y="264825"/>
                  <a:pt x="305484" y="147350"/>
                  <a:pt x="214467" y="94962"/>
                </a:cubicBezTo>
                <a:cubicBezTo>
                  <a:pt x="123450" y="42574"/>
                  <a:pt x="-37946" y="-19867"/>
                  <a:pt x="8092" y="606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391F76F5-48B3-4309-B5D5-691033BC79EB}"/>
              </a:ext>
            </a:extLst>
          </p:cNvPr>
          <p:cNvSpPr/>
          <p:nvPr/>
        </p:nvSpPr>
        <p:spPr>
          <a:xfrm>
            <a:off x="4751195" y="5961302"/>
            <a:ext cx="992627" cy="538400"/>
          </a:xfrm>
          <a:custGeom>
            <a:avLst/>
            <a:gdLst>
              <a:gd name="connsiteX0" fmla="*/ 1780 w 992627"/>
              <a:gd name="connsiteY0" fmla="*/ 1348 h 538400"/>
              <a:gd name="connsiteX1" fmla="*/ 474855 w 992627"/>
              <a:gd name="connsiteY1" fmla="*/ 223598 h 538400"/>
              <a:gd name="connsiteX2" fmla="*/ 468505 w 992627"/>
              <a:gd name="connsiteY2" fmla="*/ 198198 h 538400"/>
              <a:gd name="connsiteX3" fmla="*/ 913005 w 992627"/>
              <a:gd name="connsiteY3" fmla="*/ 461723 h 538400"/>
              <a:gd name="connsiteX4" fmla="*/ 989205 w 992627"/>
              <a:gd name="connsiteY4" fmla="*/ 537923 h 538400"/>
              <a:gd name="connsiteX5" fmla="*/ 868555 w 992627"/>
              <a:gd name="connsiteY5" fmla="*/ 436323 h 538400"/>
              <a:gd name="connsiteX6" fmla="*/ 351030 w 992627"/>
              <a:gd name="connsiteY6" fmla="*/ 131523 h 538400"/>
              <a:gd name="connsiteX7" fmla="*/ 249430 w 992627"/>
              <a:gd name="connsiteY7" fmla="*/ 29923 h 538400"/>
              <a:gd name="connsiteX8" fmla="*/ 309755 w 992627"/>
              <a:gd name="connsiteY8" fmla="*/ 125173 h 538400"/>
              <a:gd name="connsiteX9" fmla="*/ 1780 w 992627"/>
              <a:gd name="connsiteY9" fmla="*/ 1348 h 5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2627" h="538400">
                <a:moveTo>
                  <a:pt x="1780" y="1348"/>
                </a:moveTo>
                <a:cubicBezTo>
                  <a:pt x="29297" y="17752"/>
                  <a:pt x="397067" y="190790"/>
                  <a:pt x="474855" y="223598"/>
                </a:cubicBezTo>
                <a:cubicBezTo>
                  <a:pt x="552643" y="256406"/>
                  <a:pt x="395480" y="158511"/>
                  <a:pt x="468505" y="198198"/>
                </a:cubicBezTo>
                <a:cubicBezTo>
                  <a:pt x="541530" y="237886"/>
                  <a:pt x="826222" y="405102"/>
                  <a:pt x="913005" y="461723"/>
                </a:cubicBezTo>
                <a:cubicBezTo>
                  <a:pt x="999788" y="518344"/>
                  <a:pt x="996613" y="542156"/>
                  <a:pt x="989205" y="537923"/>
                </a:cubicBezTo>
                <a:cubicBezTo>
                  <a:pt x="981797" y="533690"/>
                  <a:pt x="974917" y="504056"/>
                  <a:pt x="868555" y="436323"/>
                </a:cubicBezTo>
                <a:cubicBezTo>
                  <a:pt x="762193" y="368590"/>
                  <a:pt x="454218" y="199256"/>
                  <a:pt x="351030" y="131523"/>
                </a:cubicBezTo>
                <a:cubicBezTo>
                  <a:pt x="247843" y="63790"/>
                  <a:pt x="256309" y="30981"/>
                  <a:pt x="249430" y="29923"/>
                </a:cubicBezTo>
                <a:cubicBezTo>
                  <a:pt x="242551" y="28865"/>
                  <a:pt x="345209" y="126760"/>
                  <a:pt x="309755" y="125173"/>
                </a:cubicBezTo>
                <a:cubicBezTo>
                  <a:pt x="274301" y="123586"/>
                  <a:pt x="-25737" y="-15056"/>
                  <a:pt x="1780" y="13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56EFAE31-B661-7D97-167F-24184132AB88}"/>
              </a:ext>
            </a:extLst>
          </p:cNvPr>
          <p:cNvSpPr/>
          <p:nvPr/>
        </p:nvSpPr>
        <p:spPr>
          <a:xfrm>
            <a:off x="4667432" y="5996051"/>
            <a:ext cx="1027164" cy="538584"/>
          </a:xfrm>
          <a:custGeom>
            <a:avLst/>
            <a:gdLst>
              <a:gd name="connsiteX0" fmla="*/ 6168 w 1027164"/>
              <a:gd name="connsiteY0" fmla="*/ 4699 h 538584"/>
              <a:gd name="connsiteX1" fmla="*/ 212543 w 1027164"/>
              <a:gd name="connsiteY1" fmla="*/ 58674 h 538584"/>
              <a:gd name="connsiteX2" fmla="*/ 539568 w 1027164"/>
              <a:gd name="connsiteY2" fmla="*/ 214249 h 538584"/>
              <a:gd name="connsiteX3" fmla="*/ 533218 w 1027164"/>
              <a:gd name="connsiteY3" fmla="*/ 198374 h 538584"/>
              <a:gd name="connsiteX4" fmla="*/ 857068 w 1027164"/>
              <a:gd name="connsiteY4" fmla="*/ 388874 h 538584"/>
              <a:gd name="connsiteX5" fmla="*/ 841193 w 1027164"/>
              <a:gd name="connsiteY5" fmla="*/ 360299 h 538584"/>
              <a:gd name="connsiteX6" fmla="*/ 1025343 w 1027164"/>
              <a:gd name="connsiteY6" fmla="*/ 538099 h 538584"/>
              <a:gd name="connsiteX7" fmla="*/ 904693 w 1027164"/>
              <a:gd name="connsiteY7" fmla="*/ 404749 h 538584"/>
              <a:gd name="connsiteX8" fmla="*/ 447493 w 1027164"/>
              <a:gd name="connsiteY8" fmla="*/ 166624 h 538584"/>
              <a:gd name="connsiteX9" fmla="*/ 6168 w 1027164"/>
              <a:gd name="connsiteY9" fmla="*/ 4699 h 53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7164" h="538584">
                <a:moveTo>
                  <a:pt x="6168" y="4699"/>
                </a:moveTo>
                <a:cubicBezTo>
                  <a:pt x="-32990" y="-13293"/>
                  <a:pt x="123643" y="23749"/>
                  <a:pt x="212543" y="58674"/>
                </a:cubicBezTo>
                <a:cubicBezTo>
                  <a:pt x="301443" y="93599"/>
                  <a:pt x="486122" y="190966"/>
                  <a:pt x="539568" y="214249"/>
                </a:cubicBezTo>
                <a:cubicBezTo>
                  <a:pt x="593014" y="237532"/>
                  <a:pt x="480301" y="169270"/>
                  <a:pt x="533218" y="198374"/>
                </a:cubicBezTo>
                <a:cubicBezTo>
                  <a:pt x="586135" y="227478"/>
                  <a:pt x="805739" y="361887"/>
                  <a:pt x="857068" y="388874"/>
                </a:cubicBezTo>
                <a:cubicBezTo>
                  <a:pt x="908397" y="415862"/>
                  <a:pt x="813147" y="335428"/>
                  <a:pt x="841193" y="360299"/>
                </a:cubicBezTo>
                <a:cubicBezTo>
                  <a:pt x="869239" y="385170"/>
                  <a:pt x="1014760" y="530691"/>
                  <a:pt x="1025343" y="538099"/>
                </a:cubicBezTo>
                <a:cubicBezTo>
                  <a:pt x="1035926" y="545507"/>
                  <a:pt x="1001001" y="466661"/>
                  <a:pt x="904693" y="404749"/>
                </a:cubicBezTo>
                <a:cubicBezTo>
                  <a:pt x="808385" y="342837"/>
                  <a:pt x="594601" y="235945"/>
                  <a:pt x="447493" y="166624"/>
                </a:cubicBezTo>
                <a:cubicBezTo>
                  <a:pt x="300385" y="97303"/>
                  <a:pt x="45326" y="22691"/>
                  <a:pt x="6168" y="46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60BE5B21-C63B-F8CD-C9FA-CDCF2852C920}"/>
              </a:ext>
            </a:extLst>
          </p:cNvPr>
          <p:cNvSpPr/>
          <p:nvPr/>
        </p:nvSpPr>
        <p:spPr>
          <a:xfrm>
            <a:off x="4622767" y="6104702"/>
            <a:ext cx="450258" cy="150294"/>
          </a:xfrm>
          <a:custGeom>
            <a:avLst/>
            <a:gdLst>
              <a:gd name="connsiteX0" fmla="*/ 33 w 450258"/>
              <a:gd name="connsiteY0" fmla="*/ 32573 h 150294"/>
              <a:gd name="connsiteX1" fmla="*/ 219108 w 450258"/>
              <a:gd name="connsiteY1" fmla="*/ 35748 h 150294"/>
              <a:gd name="connsiteX2" fmla="*/ 447708 w 450258"/>
              <a:gd name="connsiteY2" fmla="*/ 150048 h 150294"/>
              <a:gd name="connsiteX3" fmla="*/ 333408 w 450258"/>
              <a:gd name="connsiteY3" fmla="*/ 64323 h 150294"/>
              <a:gd name="connsiteX4" fmla="*/ 203233 w 450258"/>
              <a:gd name="connsiteY4" fmla="*/ 823 h 150294"/>
              <a:gd name="connsiteX5" fmla="*/ 33 w 450258"/>
              <a:gd name="connsiteY5" fmla="*/ 32573 h 15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0258" h="150294">
                <a:moveTo>
                  <a:pt x="33" y="32573"/>
                </a:moveTo>
                <a:cubicBezTo>
                  <a:pt x="2679" y="38394"/>
                  <a:pt x="144496" y="16169"/>
                  <a:pt x="219108" y="35748"/>
                </a:cubicBezTo>
                <a:cubicBezTo>
                  <a:pt x="293721" y="55327"/>
                  <a:pt x="428658" y="145286"/>
                  <a:pt x="447708" y="150048"/>
                </a:cubicBezTo>
                <a:cubicBezTo>
                  <a:pt x="466758" y="154810"/>
                  <a:pt x="374154" y="89194"/>
                  <a:pt x="333408" y="64323"/>
                </a:cubicBezTo>
                <a:cubicBezTo>
                  <a:pt x="292662" y="39452"/>
                  <a:pt x="254033" y="7173"/>
                  <a:pt x="203233" y="823"/>
                </a:cubicBezTo>
                <a:cubicBezTo>
                  <a:pt x="152433" y="-5527"/>
                  <a:pt x="-2613" y="26752"/>
                  <a:pt x="33" y="325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72BE3977-02AD-F9F4-4B27-D844BEF5C7BA}"/>
              </a:ext>
            </a:extLst>
          </p:cNvPr>
          <p:cNvSpPr/>
          <p:nvPr/>
        </p:nvSpPr>
        <p:spPr>
          <a:xfrm>
            <a:off x="5061506" y="6177073"/>
            <a:ext cx="627829" cy="413028"/>
          </a:xfrm>
          <a:custGeom>
            <a:avLst/>
            <a:gdLst>
              <a:gd name="connsiteX0" fmla="*/ 8969 w 627829"/>
              <a:gd name="connsiteY0" fmla="*/ 7827 h 413028"/>
              <a:gd name="connsiteX1" fmla="*/ 412194 w 627829"/>
              <a:gd name="connsiteY1" fmla="*/ 233252 h 413028"/>
              <a:gd name="connsiteX2" fmla="*/ 561419 w 627829"/>
              <a:gd name="connsiteY2" fmla="*/ 357077 h 413028"/>
              <a:gd name="connsiteX3" fmla="*/ 529669 w 627829"/>
              <a:gd name="connsiteY3" fmla="*/ 315802 h 413028"/>
              <a:gd name="connsiteX4" fmla="*/ 624919 w 627829"/>
              <a:gd name="connsiteY4" fmla="*/ 411052 h 413028"/>
              <a:gd name="connsiteX5" fmla="*/ 399494 w 627829"/>
              <a:gd name="connsiteY5" fmla="*/ 211027 h 413028"/>
              <a:gd name="connsiteX6" fmla="*/ 151844 w 627829"/>
              <a:gd name="connsiteY6" fmla="*/ 64977 h 413028"/>
              <a:gd name="connsiteX7" fmla="*/ 8969 w 627829"/>
              <a:gd name="connsiteY7" fmla="*/ 7827 h 4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7829" h="413028">
                <a:moveTo>
                  <a:pt x="8969" y="7827"/>
                </a:moveTo>
                <a:cubicBezTo>
                  <a:pt x="52361" y="35873"/>
                  <a:pt x="320119" y="175044"/>
                  <a:pt x="412194" y="233252"/>
                </a:cubicBezTo>
                <a:cubicBezTo>
                  <a:pt x="504269" y="291460"/>
                  <a:pt x="541840" y="343319"/>
                  <a:pt x="561419" y="357077"/>
                </a:cubicBezTo>
                <a:cubicBezTo>
                  <a:pt x="580998" y="370835"/>
                  <a:pt x="519086" y="306806"/>
                  <a:pt x="529669" y="315802"/>
                </a:cubicBezTo>
                <a:cubicBezTo>
                  <a:pt x="540252" y="324798"/>
                  <a:pt x="646615" y="428514"/>
                  <a:pt x="624919" y="411052"/>
                </a:cubicBezTo>
                <a:cubicBezTo>
                  <a:pt x="603223" y="393590"/>
                  <a:pt x="478340" y="268706"/>
                  <a:pt x="399494" y="211027"/>
                </a:cubicBezTo>
                <a:cubicBezTo>
                  <a:pt x="320648" y="153348"/>
                  <a:pt x="213227" y="96198"/>
                  <a:pt x="151844" y="64977"/>
                </a:cubicBezTo>
                <a:cubicBezTo>
                  <a:pt x="90461" y="33756"/>
                  <a:pt x="-34423" y="-20219"/>
                  <a:pt x="8969" y="78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3064925E-4FD4-04B7-BB02-9687C709A183}"/>
              </a:ext>
            </a:extLst>
          </p:cNvPr>
          <p:cNvSpPr/>
          <p:nvPr/>
        </p:nvSpPr>
        <p:spPr>
          <a:xfrm>
            <a:off x="5061023" y="6213808"/>
            <a:ext cx="609637" cy="479164"/>
          </a:xfrm>
          <a:custGeom>
            <a:avLst/>
            <a:gdLst>
              <a:gd name="connsiteX0" fmla="*/ 3102 w 609637"/>
              <a:gd name="connsiteY0" fmla="*/ 2842 h 479164"/>
              <a:gd name="connsiteX1" fmla="*/ 463477 w 609637"/>
              <a:gd name="connsiteY1" fmla="*/ 294942 h 479164"/>
              <a:gd name="connsiteX2" fmla="*/ 571427 w 609637"/>
              <a:gd name="connsiteY2" fmla="*/ 380667 h 479164"/>
              <a:gd name="connsiteX3" fmla="*/ 444427 w 609637"/>
              <a:gd name="connsiteY3" fmla="*/ 307642 h 479164"/>
              <a:gd name="connsiteX4" fmla="*/ 609527 w 609637"/>
              <a:gd name="connsiteY4" fmla="*/ 479092 h 479164"/>
              <a:gd name="connsiteX5" fmla="*/ 466652 w 609637"/>
              <a:gd name="connsiteY5" fmla="*/ 326692 h 479164"/>
              <a:gd name="connsiteX6" fmla="*/ 269802 w 609637"/>
              <a:gd name="connsiteY6" fmla="*/ 155242 h 479164"/>
              <a:gd name="connsiteX7" fmla="*/ 3102 w 609637"/>
              <a:gd name="connsiteY7" fmla="*/ 2842 h 479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37" h="479164">
                <a:moveTo>
                  <a:pt x="3102" y="2842"/>
                </a:moveTo>
                <a:cubicBezTo>
                  <a:pt x="35381" y="26125"/>
                  <a:pt x="368756" y="231971"/>
                  <a:pt x="463477" y="294942"/>
                </a:cubicBezTo>
                <a:cubicBezTo>
                  <a:pt x="558198" y="357913"/>
                  <a:pt x="574602" y="378550"/>
                  <a:pt x="571427" y="380667"/>
                </a:cubicBezTo>
                <a:cubicBezTo>
                  <a:pt x="568252" y="382784"/>
                  <a:pt x="438077" y="291238"/>
                  <a:pt x="444427" y="307642"/>
                </a:cubicBezTo>
                <a:cubicBezTo>
                  <a:pt x="450777" y="324046"/>
                  <a:pt x="605823" y="475917"/>
                  <a:pt x="609527" y="479092"/>
                </a:cubicBezTo>
                <a:cubicBezTo>
                  <a:pt x="613231" y="482267"/>
                  <a:pt x="523273" y="380667"/>
                  <a:pt x="466652" y="326692"/>
                </a:cubicBezTo>
                <a:cubicBezTo>
                  <a:pt x="410031" y="272717"/>
                  <a:pt x="340181" y="204984"/>
                  <a:pt x="269802" y="155242"/>
                </a:cubicBezTo>
                <a:cubicBezTo>
                  <a:pt x="199423" y="105500"/>
                  <a:pt x="-29177" y="-20441"/>
                  <a:pt x="3102" y="28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EBE578B7-08F1-3CE8-CE8B-D44069777415}"/>
              </a:ext>
            </a:extLst>
          </p:cNvPr>
          <p:cNvSpPr/>
          <p:nvPr/>
        </p:nvSpPr>
        <p:spPr>
          <a:xfrm>
            <a:off x="6279631" y="3577821"/>
            <a:ext cx="322016" cy="216960"/>
          </a:xfrm>
          <a:custGeom>
            <a:avLst/>
            <a:gdLst>
              <a:gd name="connsiteX0" fmla="*/ 321194 w 322016"/>
              <a:gd name="connsiteY0" fmla="*/ 3579 h 216960"/>
              <a:gd name="connsiteX1" fmla="*/ 86244 w 322016"/>
              <a:gd name="connsiteY1" fmla="*/ 32154 h 216960"/>
              <a:gd name="connsiteX2" fmla="*/ 175144 w 322016"/>
              <a:gd name="connsiteY2" fmla="*/ 28979 h 216960"/>
              <a:gd name="connsiteX3" fmla="*/ 76719 w 322016"/>
              <a:gd name="connsiteY3" fmla="*/ 117879 h 216960"/>
              <a:gd name="connsiteX4" fmla="*/ 519 w 322016"/>
              <a:gd name="connsiteY4" fmla="*/ 216304 h 216960"/>
              <a:gd name="connsiteX5" fmla="*/ 114819 w 322016"/>
              <a:gd name="connsiteY5" fmla="*/ 67079 h 216960"/>
              <a:gd name="connsiteX6" fmla="*/ 162444 w 322016"/>
              <a:gd name="connsiteY6" fmla="*/ 6754 h 216960"/>
              <a:gd name="connsiteX7" fmla="*/ 321194 w 322016"/>
              <a:gd name="connsiteY7" fmla="*/ 3579 h 2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016" h="216960">
                <a:moveTo>
                  <a:pt x="321194" y="3579"/>
                </a:moveTo>
                <a:cubicBezTo>
                  <a:pt x="308494" y="7812"/>
                  <a:pt x="110586" y="27921"/>
                  <a:pt x="86244" y="32154"/>
                </a:cubicBezTo>
                <a:cubicBezTo>
                  <a:pt x="61902" y="36387"/>
                  <a:pt x="176731" y="14692"/>
                  <a:pt x="175144" y="28979"/>
                </a:cubicBezTo>
                <a:cubicBezTo>
                  <a:pt x="173557" y="43266"/>
                  <a:pt x="105823" y="86658"/>
                  <a:pt x="76719" y="117879"/>
                </a:cubicBezTo>
                <a:cubicBezTo>
                  <a:pt x="47615" y="149100"/>
                  <a:pt x="-5831" y="224771"/>
                  <a:pt x="519" y="216304"/>
                </a:cubicBezTo>
                <a:cubicBezTo>
                  <a:pt x="6869" y="207837"/>
                  <a:pt x="87831" y="102004"/>
                  <a:pt x="114819" y="67079"/>
                </a:cubicBezTo>
                <a:cubicBezTo>
                  <a:pt x="141806" y="32154"/>
                  <a:pt x="129106" y="16279"/>
                  <a:pt x="162444" y="6754"/>
                </a:cubicBezTo>
                <a:cubicBezTo>
                  <a:pt x="195781" y="-2771"/>
                  <a:pt x="333894" y="-654"/>
                  <a:pt x="321194" y="35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BD739FFE-D6E3-93BF-E131-580B277A6274}"/>
              </a:ext>
            </a:extLst>
          </p:cNvPr>
          <p:cNvSpPr/>
          <p:nvPr/>
        </p:nvSpPr>
        <p:spPr>
          <a:xfrm>
            <a:off x="6034274" y="3870013"/>
            <a:ext cx="204479" cy="293585"/>
          </a:xfrm>
          <a:custGeom>
            <a:avLst/>
            <a:gdLst>
              <a:gd name="connsiteX0" fmla="*/ 201426 w 204479"/>
              <a:gd name="connsiteY0" fmla="*/ 6662 h 293585"/>
              <a:gd name="connsiteX1" fmla="*/ 1401 w 204479"/>
              <a:gd name="connsiteY1" fmla="*/ 292412 h 293585"/>
              <a:gd name="connsiteX2" fmla="*/ 115701 w 204479"/>
              <a:gd name="connsiteY2" fmla="*/ 105087 h 293585"/>
              <a:gd name="connsiteX3" fmla="*/ 201426 w 204479"/>
              <a:gd name="connsiteY3" fmla="*/ 6662 h 29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479" h="293585">
                <a:moveTo>
                  <a:pt x="201426" y="6662"/>
                </a:moveTo>
                <a:cubicBezTo>
                  <a:pt x="182376" y="37883"/>
                  <a:pt x="15689" y="276008"/>
                  <a:pt x="1401" y="292412"/>
                </a:cubicBezTo>
                <a:cubicBezTo>
                  <a:pt x="-12887" y="308816"/>
                  <a:pt x="86068" y="148479"/>
                  <a:pt x="115701" y="105087"/>
                </a:cubicBezTo>
                <a:cubicBezTo>
                  <a:pt x="145334" y="61695"/>
                  <a:pt x="220476" y="-24559"/>
                  <a:pt x="201426" y="66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51C5D7FE-BB72-87B4-1DD3-E729CC7B9108}"/>
              </a:ext>
            </a:extLst>
          </p:cNvPr>
          <p:cNvSpPr/>
          <p:nvPr/>
        </p:nvSpPr>
        <p:spPr>
          <a:xfrm>
            <a:off x="5425995" y="4122537"/>
            <a:ext cx="509181" cy="735349"/>
          </a:xfrm>
          <a:custGeom>
            <a:avLst/>
            <a:gdLst>
              <a:gd name="connsiteX0" fmla="*/ 504905 w 509181"/>
              <a:gd name="connsiteY0" fmla="*/ 8138 h 735349"/>
              <a:gd name="connsiteX1" fmla="*/ 225505 w 509181"/>
              <a:gd name="connsiteY1" fmla="*/ 319288 h 735349"/>
              <a:gd name="connsiteX2" fmla="*/ 60405 w 509181"/>
              <a:gd name="connsiteY2" fmla="*/ 630438 h 735349"/>
              <a:gd name="connsiteX3" fmla="*/ 98505 w 509181"/>
              <a:gd name="connsiteY3" fmla="*/ 506613 h 735349"/>
              <a:gd name="connsiteX4" fmla="*/ 80 w 509181"/>
              <a:gd name="connsiteY4" fmla="*/ 735213 h 735349"/>
              <a:gd name="connsiteX5" fmla="*/ 117555 w 509181"/>
              <a:gd name="connsiteY5" fmla="*/ 468513 h 735349"/>
              <a:gd name="connsiteX6" fmla="*/ 374730 w 509181"/>
              <a:gd name="connsiteY6" fmla="*/ 125613 h 735349"/>
              <a:gd name="connsiteX7" fmla="*/ 504905 w 509181"/>
              <a:gd name="connsiteY7" fmla="*/ 8138 h 735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181" h="735349">
                <a:moveTo>
                  <a:pt x="504905" y="8138"/>
                </a:moveTo>
                <a:cubicBezTo>
                  <a:pt x="480034" y="40417"/>
                  <a:pt x="299588" y="215571"/>
                  <a:pt x="225505" y="319288"/>
                </a:cubicBezTo>
                <a:cubicBezTo>
                  <a:pt x="151422" y="423005"/>
                  <a:pt x="81572" y="599217"/>
                  <a:pt x="60405" y="630438"/>
                </a:cubicBezTo>
                <a:cubicBezTo>
                  <a:pt x="39238" y="661659"/>
                  <a:pt x="108559" y="489151"/>
                  <a:pt x="98505" y="506613"/>
                </a:cubicBezTo>
                <a:cubicBezTo>
                  <a:pt x="88451" y="524075"/>
                  <a:pt x="-3095" y="741563"/>
                  <a:pt x="80" y="735213"/>
                </a:cubicBezTo>
                <a:cubicBezTo>
                  <a:pt x="3255" y="728863"/>
                  <a:pt x="55113" y="570113"/>
                  <a:pt x="117555" y="468513"/>
                </a:cubicBezTo>
                <a:cubicBezTo>
                  <a:pt x="179997" y="366913"/>
                  <a:pt x="308584" y="206576"/>
                  <a:pt x="374730" y="125613"/>
                </a:cubicBezTo>
                <a:cubicBezTo>
                  <a:pt x="440876" y="44651"/>
                  <a:pt x="529776" y="-24141"/>
                  <a:pt x="504905" y="81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74AABDDF-BC66-D734-F9BA-02EE7DF9BBF0}"/>
              </a:ext>
            </a:extLst>
          </p:cNvPr>
          <p:cNvSpPr/>
          <p:nvPr/>
        </p:nvSpPr>
        <p:spPr>
          <a:xfrm>
            <a:off x="6126325" y="3942102"/>
            <a:ext cx="195854" cy="392444"/>
          </a:xfrm>
          <a:custGeom>
            <a:avLst/>
            <a:gdLst>
              <a:gd name="connsiteX0" fmla="*/ 195100 w 195854"/>
              <a:gd name="connsiteY0" fmla="*/ 4423 h 392444"/>
              <a:gd name="connsiteX1" fmla="*/ 61750 w 195854"/>
              <a:gd name="connsiteY1" fmla="*/ 239373 h 392444"/>
              <a:gd name="connsiteX2" fmla="*/ 1425 w 195854"/>
              <a:gd name="connsiteY2" fmla="*/ 391773 h 392444"/>
              <a:gd name="connsiteX3" fmla="*/ 26825 w 195854"/>
              <a:gd name="connsiteY3" fmla="*/ 286998 h 392444"/>
              <a:gd name="connsiteX4" fmla="*/ 112550 w 195854"/>
              <a:gd name="connsiteY4" fmla="*/ 99673 h 392444"/>
              <a:gd name="connsiteX5" fmla="*/ 195100 w 195854"/>
              <a:gd name="connsiteY5" fmla="*/ 4423 h 39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854" h="392444">
                <a:moveTo>
                  <a:pt x="195100" y="4423"/>
                </a:moveTo>
                <a:cubicBezTo>
                  <a:pt x="186633" y="27706"/>
                  <a:pt x="94029" y="174815"/>
                  <a:pt x="61750" y="239373"/>
                </a:cubicBezTo>
                <a:cubicBezTo>
                  <a:pt x="29471" y="303931"/>
                  <a:pt x="7246" y="383836"/>
                  <a:pt x="1425" y="391773"/>
                </a:cubicBezTo>
                <a:cubicBezTo>
                  <a:pt x="-4396" y="399710"/>
                  <a:pt x="8304" y="335681"/>
                  <a:pt x="26825" y="286998"/>
                </a:cubicBezTo>
                <a:cubicBezTo>
                  <a:pt x="45346" y="238315"/>
                  <a:pt x="86621" y="144123"/>
                  <a:pt x="112550" y="99673"/>
                </a:cubicBezTo>
                <a:cubicBezTo>
                  <a:pt x="138479" y="55223"/>
                  <a:pt x="203567" y="-18860"/>
                  <a:pt x="195100" y="44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D24AA510-D534-C0C3-95F7-8ACD59A5C644}"/>
              </a:ext>
            </a:extLst>
          </p:cNvPr>
          <p:cNvSpPr/>
          <p:nvPr/>
        </p:nvSpPr>
        <p:spPr>
          <a:xfrm>
            <a:off x="6111672" y="4251286"/>
            <a:ext cx="92568" cy="213115"/>
          </a:xfrm>
          <a:custGeom>
            <a:avLst/>
            <a:gdLst>
              <a:gd name="connsiteX0" fmla="*/ 203 w 92568"/>
              <a:gd name="connsiteY0" fmla="*/ 39 h 213115"/>
              <a:gd name="connsiteX1" fmla="*/ 66878 w 92568"/>
              <a:gd name="connsiteY1" fmla="*/ 111164 h 213115"/>
              <a:gd name="connsiteX2" fmla="*/ 47828 w 92568"/>
              <a:gd name="connsiteY2" fmla="*/ 174664 h 213115"/>
              <a:gd name="connsiteX3" fmla="*/ 60528 w 92568"/>
              <a:gd name="connsiteY3" fmla="*/ 155614 h 213115"/>
              <a:gd name="connsiteX4" fmla="*/ 47828 w 92568"/>
              <a:gd name="connsiteY4" fmla="*/ 212764 h 213115"/>
              <a:gd name="connsiteX5" fmla="*/ 92278 w 92568"/>
              <a:gd name="connsiteY5" fmla="*/ 123864 h 213115"/>
              <a:gd name="connsiteX6" fmla="*/ 203 w 92568"/>
              <a:gd name="connsiteY6" fmla="*/ 39 h 21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568" h="213115">
                <a:moveTo>
                  <a:pt x="203" y="39"/>
                </a:moveTo>
                <a:cubicBezTo>
                  <a:pt x="-4030" y="-2078"/>
                  <a:pt x="58941" y="82060"/>
                  <a:pt x="66878" y="111164"/>
                </a:cubicBezTo>
                <a:cubicBezTo>
                  <a:pt x="74815" y="140268"/>
                  <a:pt x="47828" y="174664"/>
                  <a:pt x="47828" y="174664"/>
                </a:cubicBezTo>
                <a:cubicBezTo>
                  <a:pt x="46770" y="182072"/>
                  <a:pt x="60528" y="149264"/>
                  <a:pt x="60528" y="155614"/>
                </a:cubicBezTo>
                <a:cubicBezTo>
                  <a:pt x="60528" y="161964"/>
                  <a:pt x="42536" y="218056"/>
                  <a:pt x="47828" y="212764"/>
                </a:cubicBezTo>
                <a:cubicBezTo>
                  <a:pt x="53120" y="207472"/>
                  <a:pt x="96511" y="156672"/>
                  <a:pt x="92278" y="123864"/>
                </a:cubicBezTo>
                <a:cubicBezTo>
                  <a:pt x="88045" y="91056"/>
                  <a:pt x="4436" y="2156"/>
                  <a:pt x="203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2F45339E-E3A1-2760-6BBC-883F743D3DC2}"/>
              </a:ext>
            </a:extLst>
          </p:cNvPr>
          <p:cNvSpPr/>
          <p:nvPr/>
        </p:nvSpPr>
        <p:spPr>
          <a:xfrm>
            <a:off x="5801549" y="4181431"/>
            <a:ext cx="123001" cy="161969"/>
          </a:xfrm>
          <a:custGeom>
            <a:avLst/>
            <a:gdLst>
              <a:gd name="connsiteX0" fmla="*/ 123001 w 123001"/>
              <a:gd name="connsiteY0" fmla="*/ 44 h 161969"/>
              <a:gd name="connsiteX1" fmla="*/ 8701 w 123001"/>
              <a:gd name="connsiteY1" fmla="*/ 111169 h 161969"/>
              <a:gd name="connsiteX2" fmla="*/ 8701 w 123001"/>
              <a:gd name="connsiteY2" fmla="*/ 161969 h 161969"/>
              <a:gd name="connsiteX3" fmla="*/ 8701 w 123001"/>
              <a:gd name="connsiteY3" fmla="*/ 98469 h 161969"/>
              <a:gd name="connsiteX4" fmla="*/ 123001 w 123001"/>
              <a:gd name="connsiteY4" fmla="*/ 44 h 16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001" h="161969">
                <a:moveTo>
                  <a:pt x="123001" y="44"/>
                </a:moveTo>
                <a:cubicBezTo>
                  <a:pt x="123001" y="2161"/>
                  <a:pt x="27751" y="84182"/>
                  <a:pt x="8701" y="111169"/>
                </a:cubicBezTo>
                <a:cubicBezTo>
                  <a:pt x="-10349" y="138156"/>
                  <a:pt x="8701" y="161969"/>
                  <a:pt x="8701" y="161969"/>
                </a:cubicBezTo>
                <a:cubicBezTo>
                  <a:pt x="8701" y="159852"/>
                  <a:pt x="-10878" y="124398"/>
                  <a:pt x="8701" y="98469"/>
                </a:cubicBezTo>
                <a:cubicBezTo>
                  <a:pt x="28280" y="72540"/>
                  <a:pt x="123001" y="-2073"/>
                  <a:pt x="123001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F5D1FBC7-0465-98D2-16C6-28FFF4D50F47}"/>
              </a:ext>
            </a:extLst>
          </p:cNvPr>
          <p:cNvSpPr/>
          <p:nvPr/>
        </p:nvSpPr>
        <p:spPr>
          <a:xfrm>
            <a:off x="6041896" y="4274821"/>
            <a:ext cx="112994" cy="181386"/>
          </a:xfrm>
          <a:custGeom>
            <a:avLst/>
            <a:gdLst>
              <a:gd name="connsiteX0" fmla="*/ 25529 w 112994"/>
              <a:gd name="connsiteY0" fmla="*/ 1904 h 181386"/>
              <a:gd name="connsiteX1" fmla="*/ 108079 w 112994"/>
              <a:gd name="connsiteY1" fmla="*/ 176529 h 181386"/>
              <a:gd name="connsiteX2" fmla="*/ 98554 w 112994"/>
              <a:gd name="connsiteY2" fmla="*/ 128904 h 181386"/>
              <a:gd name="connsiteX3" fmla="*/ 57279 w 112994"/>
              <a:gd name="connsiteY3" fmla="*/ 87629 h 181386"/>
              <a:gd name="connsiteX4" fmla="*/ 129 w 112994"/>
              <a:gd name="connsiteY4" fmla="*/ 71754 h 181386"/>
              <a:gd name="connsiteX5" fmla="*/ 41404 w 112994"/>
              <a:gd name="connsiteY5" fmla="*/ 81279 h 181386"/>
              <a:gd name="connsiteX6" fmla="*/ 25529 w 112994"/>
              <a:gd name="connsiteY6" fmla="*/ 1904 h 18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994" h="181386">
                <a:moveTo>
                  <a:pt x="25529" y="1904"/>
                </a:moveTo>
                <a:cubicBezTo>
                  <a:pt x="36642" y="17779"/>
                  <a:pt x="95908" y="155362"/>
                  <a:pt x="108079" y="176529"/>
                </a:cubicBezTo>
                <a:cubicBezTo>
                  <a:pt x="120250" y="197696"/>
                  <a:pt x="107021" y="143721"/>
                  <a:pt x="98554" y="128904"/>
                </a:cubicBezTo>
                <a:cubicBezTo>
                  <a:pt x="90087" y="114087"/>
                  <a:pt x="73683" y="97154"/>
                  <a:pt x="57279" y="87629"/>
                </a:cubicBezTo>
                <a:cubicBezTo>
                  <a:pt x="40875" y="78104"/>
                  <a:pt x="2775" y="72812"/>
                  <a:pt x="129" y="71754"/>
                </a:cubicBezTo>
                <a:cubicBezTo>
                  <a:pt x="-2517" y="70696"/>
                  <a:pt x="36112" y="88158"/>
                  <a:pt x="41404" y="81279"/>
                </a:cubicBezTo>
                <a:cubicBezTo>
                  <a:pt x="46696" y="74400"/>
                  <a:pt x="14416" y="-13971"/>
                  <a:pt x="25529" y="19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68AB5D6B-1714-95F9-9694-EF2C7BC291C7}"/>
              </a:ext>
            </a:extLst>
          </p:cNvPr>
          <p:cNvSpPr/>
          <p:nvPr/>
        </p:nvSpPr>
        <p:spPr>
          <a:xfrm>
            <a:off x="5924069" y="3882431"/>
            <a:ext cx="264030" cy="319117"/>
          </a:xfrm>
          <a:custGeom>
            <a:avLst/>
            <a:gdLst>
              <a:gd name="connsiteX0" fmla="*/ 264006 w 264030"/>
              <a:gd name="connsiteY0" fmla="*/ 594 h 319117"/>
              <a:gd name="connsiteX1" fmla="*/ 95731 w 264030"/>
              <a:gd name="connsiteY1" fmla="*/ 245069 h 319117"/>
              <a:gd name="connsiteX2" fmla="*/ 111606 w 264030"/>
              <a:gd name="connsiteY2" fmla="*/ 213319 h 319117"/>
              <a:gd name="connsiteX3" fmla="*/ 48106 w 264030"/>
              <a:gd name="connsiteY3" fmla="*/ 314919 h 319117"/>
              <a:gd name="connsiteX4" fmla="*/ 51281 w 264030"/>
              <a:gd name="connsiteY4" fmla="*/ 299044 h 319117"/>
              <a:gd name="connsiteX5" fmla="*/ 481 w 264030"/>
              <a:gd name="connsiteY5" fmla="*/ 292694 h 319117"/>
              <a:gd name="connsiteX6" fmla="*/ 86206 w 264030"/>
              <a:gd name="connsiteY6" fmla="*/ 235544 h 319117"/>
              <a:gd name="connsiteX7" fmla="*/ 159231 w 264030"/>
              <a:gd name="connsiteY7" fmla="*/ 137119 h 319117"/>
              <a:gd name="connsiteX8" fmla="*/ 108431 w 264030"/>
              <a:gd name="connsiteY8" fmla="*/ 175219 h 319117"/>
              <a:gd name="connsiteX9" fmla="*/ 264006 w 264030"/>
              <a:gd name="connsiteY9" fmla="*/ 594 h 319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4030" h="319117">
                <a:moveTo>
                  <a:pt x="264006" y="594"/>
                </a:moveTo>
                <a:cubicBezTo>
                  <a:pt x="261889" y="12236"/>
                  <a:pt x="121131" y="209615"/>
                  <a:pt x="95731" y="245069"/>
                </a:cubicBezTo>
                <a:cubicBezTo>
                  <a:pt x="70331" y="280523"/>
                  <a:pt x="119543" y="201677"/>
                  <a:pt x="111606" y="213319"/>
                </a:cubicBezTo>
                <a:cubicBezTo>
                  <a:pt x="103668" y="224961"/>
                  <a:pt x="48106" y="314919"/>
                  <a:pt x="48106" y="314919"/>
                </a:cubicBezTo>
                <a:cubicBezTo>
                  <a:pt x="38052" y="329206"/>
                  <a:pt x="59218" y="302748"/>
                  <a:pt x="51281" y="299044"/>
                </a:cubicBezTo>
                <a:cubicBezTo>
                  <a:pt x="43344" y="295340"/>
                  <a:pt x="-5340" y="303277"/>
                  <a:pt x="481" y="292694"/>
                </a:cubicBezTo>
                <a:cubicBezTo>
                  <a:pt x="6302" y="282111"/>
                  <a:pt x="59748" y="261473"/>
                  <a:pt x="86206" y="235544"/>
                </a:cubicBezTo>
                <a:cubicBezTo>
                  <a:pt x="112664" y="209615"/>
                  <a:pt x="155527" y="147173"/>
                  <a:pt x="159231" y="137119"/>
                </a:cubicBezTo>
                <a:cubicBezTo>
                  <a:pt x="162935" y="127065"/>
                  <a:pt x="86206" y="198502"/>
                  <a:pt x="108431" y="175219"/>
                </a:cubicBezTo>
                <a:cubicBezTo>
                  <a:pt x="130656" y="151936"/>
                  <a:pt x="266123" y="-11048"/>
                  <a:pt x="264006" y="5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C5CB9998-1874-F6C7-A75A-824F0014DFCD}"/>
              </a:ext>
            </a:extLst>
          </p:cNvPr>
          <p:cNvSpPr/>
          <p:nvPr/>
        </p:nvSpPr>
        <p:spPr>
          <a:xfrm>
            <a:off x="5696487" y="4363688"/>
            <a:ext cx="154374" cy="360980"/>
          </a:xfrm>
          <a:custGeom>
            <a:avLst/>
            <a:gdLst>
              <a:gd name="connsiteX0" fmla="*/ 151863 w 154374"/>
              <a:gd name="connsiteY0" fmla="*/ 1937 h 360980"/>
              <a:gd name="connsiteX1" fmla="*/ 107413 w 154374"/>
              <a:gd name="connsiteY1" fmla="*/ 90837 h 360980"/>
              <a:gd name="connsiteX2" fmla="*/ 2638 w 154374"/>
              <a:gd name="connsiteY2" fmla="*/ 211487 h 360980"/>
              <a:gd name="connsiteX3" fmla="*/ 31213 w 154374"/>
              <a:gd name="connsiteY3" fmla="*/ 357537 h 360980"/>
              <a:gd name="connsiteX4" fmla="*/ 28038 w 154374"/>
              <a:gd name="connsiteY4" fmla="*/ 303562 h 360980"/>
              <a:gd name="connsiteX5" fmla="*/ 37563 w 154374"/>
              <a:gd name="connsiteY5" fmla="*/ 176562 h 360980"/>
              <a:gd name="connsiteX6" fmla="*/ 151863 w 154374"/>
              <a:gd name="connsiteY6" fmla="*/ 1937 h 360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374" h="360980">
                <a:moveTo>
                  <a:pt x="151863" y="1937"/>
                </a:moveTo>
                <a:cubicBezTo>
                  <a:pt x="163505" y="-12350"/>
                  <a:pt x="132284" y="55912"/>
                  <a:pt x="107413" y="90837"/>
                </a:cubicBezTo>
                <a:cubicBezTo>
                  <a:pt x="82542" y="125762"/>
                  <a:pt x="15338" y="167037"/>
                  <a:pt x="2638" y="211487"/>
                </a:cubicBezTo>
                <a:cubicBezTo>
                  <a:pt x="-10062" y="255937"/>
                  <a:pt x="26980" y="342191"/>
                  <a:pt x="31213" y="357537"/>
                </a:cubicBezTo>
                <a:cubicBezTo>
                  <a:pt x="35446" y="372883"/>
                  <a:pt x="26980" y="333724"/>
                  <a:pt x="28038" y="303562"/>
                </a:cubicBezTo>
                <a:cubicBezTo>
                  <a:pt x="29096" y="273400"/>
                  <a:pt x="21159" y="222070"/>
                  <a:pt x="37563" y="176562"/>
                </a:cubicBezTo>
                <a:cubicBezTo>
                  <a:pt x="53967" y="131054"/>
                  <a:pt x="140221" y="16224"/>
                  <a:pt x="151863" y="19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08EB9955-A380-53D2-D0B3-60EE7CE96808}"/>
              </a:ext>
            </a:extLst>
          </p:cNvPr>
          <p:cNvSpPr/>
          <p:nvPr/>
        </p:nvSpPr>
        <p:spPr>
          <a:xfrm>
            <a:off x="5632993" y="4353737"/>
            <a:ext cx="133461" cy="177014"/>
          </a:xfrm>
          <a:custGeom>
            <a:avLst/>
            <a:gdLst>
              <a:gd name="connsiteX0" fmla="*/ 132807 w 133461"/>
              <a:gd name="connsiteY0" fmla="*/ 2363 h 177014"/>
              <a:gd name="connsiteX1" fmla="*/ 72482 w 133461"/>
              <a:gd name="connsiteY1" fmla="*/ 62688 h 177014"/>
              <a:gd name="connsiteX2" fmla="*/ 24857 w 133461"/>
              <a:gd name="connsiteY2" fmla="*/ 148413 h 177014"/>
              <a:gd name="connsiteX3" fmla="*/ 43907 w 133461"/>
              <a:gd name="connsiteY3" fmla="*/ 103963 h 177014"/>
              <a:gd name="connsiteX4" fmla="*/ 2632 w 133461"/>
              <a:gd name="connsiteY4" fmla="*/ 176988 h 177014"/>
              <a:gd name="connsiteX5" fmla="*/ 132807 w 133461"/>
              <a:gd name="connsiteY5" fmla="*/ 94438 h 177014"/>
              <a:gd name="connsiteX6" fmla="*/ 31207 w 133461"/>
              <a:gd name="connsiteY6" fmla="*/ 145238 h 177014"/>
              <a:gd name="connsiteX7" fmla="*/ 132807 w 133461"/>
              <a:gd name="connsiteY7" fmla="*/ 2363 h 17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3461" h="177014">
                <a:moveTo>
                  <a:pt x="132807" y="2363"/>
                </a:moveTo>
                <a:cubicBezTo>
                  <a:pt x="139686" y="-11395"/>
                  <a:pt x="90474" y="38346"/>
                  <a:pt x="72482" y="62688"/>
                </a:cubicBezTo>
                <a:cubicBezTo>
                  <a:pt x="54490" y="87030"/>
                  <a:pt x="29619" y="141534"/>
                  <a:pt x="24857" y="148413"/>
                </a:cubicBezTo>
                <a:cubicBezTo>
                  <a:pt x="20095" y="155292"/>
                  <a:pt x="47611" y="99201"/>
                  <a:pt x="43907" y="103963"/>
                </a:cubicBezTo>
                <a:cubicBezTo>
                  <a:pt x="40203" y="108725"/>
                  <a:pt x="-12185" y="178575"/>
                  <a:pt x="2632" y="176988"/>
                </a:cubicBezTo>
                <a:cubicBezTo>
                  <a:pt x="17449" y="175401"/>
                  <a:pt x="128044" y="99730"/>
                  <a:pt x="132807" y="94438"/>
                </a:cubicBezTo>
                <a:cubicBezTo>
                  <a:pt x="137570" y="89146"/>
                  <a:pt x="34382" y="160055"/>
                  <a:pt x="31207" y="145238"/>
                </a:cubicBezTo>
                <a:cubicBezTo>
                  <a:pt x="28032" y="130421"/>
                  <a:pt x="125928" y="16121"/>
                  <a:pt x="132807" y="23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32F3B55-991B-54FD-691D-05EFE04E09C7}"/>
              </a:ext>
            </a:extLst>
          </p:cNvPr>
          <p:cNvSpPr/>
          <p:nvPr/>
        </p:nvSpPr>
        <p:spPr>
          <a:xfrm>
            <a:off x="5514944" y="4546440"/>
            <a:ext cx="120714" cy="337191"/>
          </a:xfrm>
          <a:custGeom>
            <a:avLst/>
            <a:gdLst>
              <a:gd name="connsiteX0" fmla="*/ 114331 w 120714"/>
              <a:gd name="connsiteY0" fmla="*/ 160 h 337191"/>
              <a:gd name="connsiteX1" fmla="*/ 120681 w 120714"/>
              <a:gd name="connsiteY1" fmla="*/ 79535 h 337191"/>
              <a:gd name="connsiteX2" fmla="*/ 111156 w 120714"/>
              <a:gd name="connsiteY2" fmla="*/ 130335 h 337191"/>
              <a:gd name="connsiteX3" fmla="*/ 111156 w 120714"/>
              <a:gd name="connsiteY3" fmla="*/ 187485 h 337191"/>
              <a:gd name="connsiteX4" fmla="*/ 95281 w 120714"/>
              <a:gd name="connsiteY4" fmla="*/ 146210 h 337191"/>
              <a:gd name="connsiteX5" fmla="*/ 95281 w 120714"/>
              <a:gd name="connsiteY5" fmla="*/ 216060 h 337191"/>
              <a:gd name="connsiteX6" fmla="*/ 98456 w 120714"/>
              <a:gd name="connsiteY6" fmla="*/ 238285 h 337191"/>
              <a:gd name="connsiteX7" fmla="*/ 88931 w 120714"/>
              <a:gd name="connsiteY7" fmla="*/ 203360 h 337191"/>
              <a:gd name="connsiteX8" fmla="*/ 54006 w 120714"/>
              <a:gd name="connsiteY8" fmla="*/ 270035 h 337191"/>
              <a:gd name="connsiteX9" fmla="*/ 66706 w 120714"/>
              <a:gd name="connsiteY9" fmla="*/ 282735 h 337191"/>
              <a:gd name="connsiteX10" fmla="*/ 31 w 120714"/>
              <a:gd name="connsiteY10" fmla="*/ 336710 h 337191"/>
              <a:gd name="connsiteX11" fmla="*/ 76231 w 120714"/>
              <a:gd name="connsiteY11" fmla="*/ 247810 h 337191"/>
              <a:gd name="connsiteX12" fmla="*/ 104806 w 120714"/>
              <a:gd name="connsiteY12" fmla="*/ 127160 h 337191"/>
              <a:gd name="connsiteX13" fmla="*/ 54006 w 120714"/>
              <a:gd name="connsiteY13" fmla="*/ 143035 h 337191"/>
              <a:gd name="connsiteX14" fmla="*/ 114331 w 120714"/>
              <a:gd name="connsiteY14" fmla="*/ 101760 h 337191"/>
              <a:gd name="connsiteX15" fmla="*/ 114331 w 120714"/>
              <a:gd name="connsiteY15" fmla="*/ 160 h 337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0714" h="337191">
                <a:moveTo>
                  <a:pt x="114331" y="160"/>
                </a:moveTo>
                <a:cubicBezTo>
                  <a:pt x="115389" y="-3544"/>
                  <a:pt x="121210" y="57839"/>
                  <a:pt x="120681" y="79535"/>
                </a:cubicBezTo>
                <a:cubicBezTo>
                  <a:pt x="120152" y="101231"/>
                  <a:pt x="112743" y="112343"/>
                  <a:pt x="111156" y="130335"/>
                </a:cubicBezTo>
                <a:cubicBezTo>
                  <a:pt x="109568" y="148327"/>
                  <a:pt x="113802" y="184839"/>
                  <a:pt x="111156" y="187485"/>
                </a:cubicBezTo>
                <a:cubicBezTo>
                  <a:pt x="108510" y="190131"/>
                  <a:pt x="97927" y="141448"/>
                  <a:pt x="95281" y="146210"/>
                </a:cubicBezTo>
                <a:cubicBezTo>
                  <a:pt x="92635" y="150972"/>
                  <a:pt x="94752" y="200714"/>
                  <a:pt x="95281" y="216060"/>
                </a:cubicBezTo>
                <a:cubicBezTo>
                  <a:pt x="95810" y="231406"/>
                  <a:pt x="99514" y="240402"/>
                  <a:pt x="98456" y="238285"/>
                </a:cubicBezTo>
                <a:cubicBezTo>
                  <a:pt x="97398" y="236168"/>
                  <a:pt x="96339" y="198068"/>
                  <a:pt x="88931" y="203360"/>
                </a:cubicBezTo>
                <a:cubicBezTo>
                  <a:pt x="81523" y="208652"/>
                  <a:pt x="54006" y="270035"/>
                  <a:pt x="54006" y="270035"/>
                </a:cubicBezTo>
                <a:cubicBezTo>
                  <a:pt x="50302" y="283264"/>
                  <a:pt x="75702" y="271623"/>
                  <a:pt x="66706" y="282735"/>
                </a:cubicBezTo>
                <a:cubicBezTo>
                  <a:pt x="57710" y="293847"/>
                  <a:pt x="-1557" y="342531"/>
                  <a:pt x="31" y="336710"/>
                </a:cubicBezTo>
                <a:cubicBezTo>
                  <a:pt x="1618" y="330889"/>
                  <a:pt x="58768" y="282735"/>
                  <a:pt x="76231" y="247810"/>
                </a:cubicBezTo>
                <a:cubicBezTo>
                  <a:pt x="93693" y="212885"/>
                  <a:pt x="108510" y="144622"/>
                  <a:pt x="104806" y="127160"/>
                </a:cubicBezTo>
                <a:cubicBezTo>
                  <a:pt x="101102" y="109698"/>
                  <a:pt x="52419" y="147268"/>
                  <a:pt x="54006" y="143035"/>
                </a:cubicBezTo>
                <a:cubicBezTo>
                  <a:pt x="55593" y="138802"/>
                  <a:pt x="103748" y="121868"/>
                  <a:pt x="114331" y="101760"/>
                </a:cubicBezTo>
                <a:cubicBezTo>
                  <a:pt x="124914" y="81652"/>
                  <a:pt x="113273" y="3864"/>
                  <a:pt x="114331" y="1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062DDAF-A9D9-05BF-E306-F7721CBB12C0}"/>
              </a:ext>
            </a:extLst>
          </p:cNvPr>
          <p:cNvSpPr/>
          <p:nvPr/>
        </p:nvSpPr>
        <p:spPr>
          <a:xfrm>
            <a:off x="5901595" y="4189521"/>
            <a:ext cx="156321" cy="218612"/>
          </a:xfrm>
          <a:custGeom>
            <a:avLst/>
            <a:gdLst>
              <a:gd name="connsiteX0" fmla="*/ 730 w 156321"/>
              <a:gd name="connsiteY0" fmla="*/ 1479 h 218612"/>
              <a:gd name="connsiteX1" fmla="*/ 42005 w 156321"/>
              <a:gd name="connsiteY1" fmla="*/ 131654 h 218612"/>
              <a:gd name="connsiteX2" fmla="*/ 38830 w 156321"/>
              <a:gd name="connsiteY2" fmla="*/ 217379 h 218612"/>
              <a:gd name="connsiteX3" fmla="*/ 67405 w 156321"/>
              <a:gd name="connsiteY3" fmla="*/ 176104 h 218612"/>
              <a:gd name="connsiteX4" fmla="*/ 89630 w 156321"/>
              <a:gd name="connsiteY4" fmla="*/ 90379 h 218612"/>
              <a:gd name="connsiteX5" fmla="*/ 156305 w 156321"/>
              <a:gd name="connsiteY5" fmla="*/ 179279 h 218612"/>
              <a:gd name="connsiteX6" fmla="*/ 95980 w 156321"/>
              <a:gd name="connsiteY6" fmla="*/ 80854 h 218612"/>
              <a:gd name="connsiteX7" fmla="*/ 83280 w 156321"/>
              <a:gd name="connsiteY7" fmla="*/ 153879 h 218612"/>
              <a:gd name="connsiteX8" fmla="*/ 67405 w 156321"/>
              <a:gd name="connsiteY8" fmla="*/ 77679 h 218612"/>
              <a:gd name="connsiteX9" fmla="*/ 54705 w 156321"/>
              <a:gd name="connsiteY9" fmla="*/ 198329 h 218612"/>
              <a:gd name="connsiteX10" fmla="*/ 26130 w 156321"/>
              <a:gd name="connsiteY10" fmla="*/ 128479 h 218612"/>
              <a:gd name="connsiteX11" fmla="*/ 16605 w 156321"/>
              <a:gd name="connsiteY11" fmla="*/ 64979 h 218612"/>
              <a:gd name="connsiteX12" fmla="*/ 730 w 156321"/>
              <a:gd name="connsiteY12" fmla="*/ 1479 h 21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6321" h="218612">
                <a:moveTo>
                  <a:pt x="730" y="1479"/>
                </a:moveTo>
                <a:cubicBezTo>
                  <a:pt x="4963" y="12592"/>
                  <a:pt x="35655" y="95671"/>
                  <a:pt x="42005" y="131654"/>
                </a:cubicBezTo>
                <a:cubicBezTo>
                  <a:pt x="48355" y="167637"/>
                  <a:pt x="34597" y="209971"/>
                  <a:pt x="38830" y="217379"/>
                </a:cubicBezTo>
                <a:cubicBezTo>
                  <a:pt x="43063" y="224787"/>
                  <a:pt x="58938" y="197271"/>
                  <a:pt x="67405" y="176104"/>
                </a:cubicBezTo>
                <a:cubicBezTo>
                  <a:pt x="75872" y="154937"/>
                  <a:pt x="74813" y="89850"/>
                  <a:pt x="89630" y="90379"/>
                </a:cubicBezTo>
                <a:cubicBezTo>
                  <a:pt x="104447" y="90908"/>
                  <a:pt x="155247" y="180867"/>
                  <a:pt x="156305" y="179279"/>
                </a:cubicBezTo>
                <a:cubicBezTo>
                  <a:pt x="157363" y="177691"/>
                  <a:pt x="108151" y="85087"/>
                  <a:pt x="95980" y="80854"/>
                </a:cubicBezTo>
                <a:cubicBezTo>
                  <a:pt x="83809" y="76621"/>
                  <a:pt x="88043" y="154408"/>
                  <a:pt x="83280" y="153879"/>
                </a:cubicBezTo>
                <a:cubicBezTo>
                  <a:pt x="78518" y="153350"/>
                  <a:pt x="72168" y="70271"/>
                  <a:pt x="67405" y="77679"/>
                </a:cubicBezTo>
                <a:cubicBezTo>
                  <a:pt x="62643" y="85087"/>
                  <a:pt x="61584" y="189862"/>
                  <a:pt x="54705" y="198329"/>
                </a:cubicBezTo>
                <a:cubicBezTo>
                  <a:pt x="47826" y="206796"/>
                  <a:pt x="32480" y="150704"/>
                  <a:pt x="26130" y="128479"/>
                </a:cubicBezTo>
                <a:cubicBezTo>
                  <a:pt x="19780" y="106254"/>
                  <a:pt x="21367" y="85087"/>
                  <a:pt x="16605" y="64979"/>
                </a:cubicBezTo>
                <a:cubicBezTo>
                  <a:pt x="11843" y="44871"/>
                  <a:pt x="-3503" y="-9634"/>
                  <a:pt x="730" y="14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B83390CF-F517-60FF-CA2D-19653E35F25A}"/>
              </a:ext>
            </a:extLst>
          </p:cNvPr>
          <p:cNvSpPr/>
          <p:nvPr/>
        </p:nvSpPr>
        <p:spPr>
          <a:xfrm>
            <a:off x="6168813" y="3895699"/>
            <a:ext cx="211596" cy="52148"/>
          </a:xfrm>
          <a:custGeom>
            <a:avLst/>
            <a:gdLst>
              <a:gd name="connsiteX0" fmla="*/ 212 w 211596"/>
              <a:gd name="connsiteY0" fmla="*/ 9551 h 52148"/>
              <a:gd name="connsiteX1" fmla="*/ 203412 w 211596"/>
              <a:gd name="connsiteY1" fmla="*/ 50826 h 52148"/>
              <a:gd name="connsiteX2" fmla="*/ 162137 w 211596"/>
              <a:gd name="connsiteY2" fmla="*/ 38126 h 52148"/>
              <a:gd name="connsiteX3" fmla="*/ 73237 w 211596"/>
              <a:gd name="connsiteY3" fmla="*/ 26 h 52148"/>
              <a:gd name="connsiteX4" fmla="*/ 162137 w 211596"/>
              <a:gd name="connsiteY4" fmla="*/ 44476 h 52148"/>
              <a:gd name="connsiteX5" fmla="*/ 212 w 211596"/>
              <a:gd name="connsiteY5" fmla="*/ 9551 h 5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596" h="52148">
                <a:moveTo>
                  <a:pt x="212" y="9551"/>
                </a:moveTo>
                <a:cubicBezTo>
                  <a:pt x="7091" y="10609"/>
                  <a:pt x="176425" y="46064"/>
                  <a:pt x="203412" y="50826"/>
                </a:cubicBezTo>
                <a:cubicBezTo>
                  <a:pt x="230399" y="55588"/>
                  <a:pt x="183833" y="46593"/>
                  <a:pt x="162137" y="38126"/>
                </a:cubicBezTo>
                <a:cubicBezTo>
                  <a:pt x="140441" y="29659"/>
                  <a:pt x="73237" y="-1032"/>
                  <a:pt x="73237" y="26"/>
                </a:cubicBezTo>
                <a:cubicBezTo>
                  <a:pt x="73237" y="1084"/>
                  <a:pt x="168487" y="39714"/>
                  <a:pt x="162137" y="44476"/>
                </a:cubicBezTo>
                <a:cubicBezTo>
                  <a:pt x="155787" y="49238"/>
                  <a:pt x="-6667" y="8493"/>
                  <a:pt x="212" y="95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66009D76-17BA-E61F-996C-103A8D242849}"/>
              </a:ext>
            </a:extLst>
          </p:cNvPr>
          <p:cNvSpPr/>
          <p:nvPr/>
        </p:nvSpPr>
        <p:spPr>
          <a:xfrm>
            <a:off x="6076403" y="4041257"/>
            <a:ext cx="96111" cy="214041"/>
          </a:xfrm>
          <a:custGeom>
            <a:avLst/>
            <a:gdLst>
              <a:gd name="connsiteX0" fmla="*/ 64047 w 96111"/>
              <a:gd name="connsiteY0" fmla="*/ 518 h 214041"/>
              <a:gd name="connsiteX1" fmla="*/ 57697 w 96111"/>
              <a:gd name="connsiteY1" fmla="*/ 137043 h 214041"/>
              <a:gd name="connsiteX2" fmla="*/ 73572 w 96111"/>
              <a:gd name="connsiteY2" fmla="*/ 64018 h 214041"/>
              <a:gd name="connsiteX3" fmla="*/ 35472 w 96111"/>
              <a:gd name="connsiteY3" fmla="*/ 156093 h 214041"/>
              <a:gd name="connsiteX4" fmla="*/ 547 w 96111"/>
              <a:gd name="connsiteY4" fmla="*/ 213243 h 214041"/>
              <a:gd name="connsiteX5" fmla="*/ 64047 w 96111"/>
              <a:gd name="connsiteY5" fmla="*/ 114818 h 214041"/>
              <a:gd name="connsiteX6" fmla="*/ 95797 w 96111"/>
              <a:gd name="connsiteY6" fmla="*/ 83068 h 214041"/>
              <a:gd name="connsiteX7" fmla="*/ 79922 w 96111"/>
              <a:gd name="connsiteY7" fmla="*/ 89418 h 214041"/>
              <a:gd name="connsiteX8" fmla="*/ 64047 w 96111"/>
              <a:gd name="connsiteY8" fmla="*/ 518 h 214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111" h="214041">
                <a:moveTo>
                  <a:pt x="64047" y="518"/>
                </a:moveTo>
                <a:cubicBezTo>
                  <a:pt x="60343" y="8455"/>
                  <a:pt x="56109" y="126460"/>
                  <a:pt x="57697" y="137043"/>
                </a:cubicBezTo>
                <a:cubicBezTo>
                  <a:pt x="59284" y="147626"/>
                  <a:pt x="77276" y="60843"/>
                  <a:pt x="73572" y="64018"/>
                </a:cubicBezTo>
                <a:cubicBezTo>
                  <a:pt x="69868" y="67193"/>
                  <a:pt x="47643" y="131222"/>
                  <a:pt x="35472" y="156093"/>
                </a:cubicBezTo>
                <a:cubicBezTo>
                  <a:pt x="23301" y="180964"/>
                  <a:pt x="-4215" y="220122"/>
                  <a:pt x="547" y="213243"/>
                </a:cubicBezTo>
                <a:cubicBezTo>
                  <a:pt x="5309" y="206364"/>
                  <a:pt x="48172" y="136514"/>
                  <a:pt x="64047" y="114818"/>
                </a:cubicBezTo>
                <a:cubicBezTo>
                  <a:pt x="79922" y="93122"/>
                  <a:pt x="95797" y="83068"/>
                  <a:pt x="95797" y="83068"/>
                </a:cubicBezTo>
                <a:cubicBezTo>
                  <a:pt x="98443" y="78835"/>
                  <a:pt x="83626" y="100530"/>
                  <a:pt x="79922" y="89418"/>
                </a:cubicBezTo>
                <a:cubicBezTo>
                  <a:pt x="76218" y="78306"/>
                  <a:pt x="67751" y="-7419"/>
                  <a:pt x="64047" y="5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BC015A0A-C999-51EC-5FBF-DDF31FF6E320}"/>
              </a:ext>
            </a:extLst>
          </p:cNvPr>
          <p:cNvSpPr/>
          <p:nvPr/>
        </p:nvSpPr>
        <p:spPr>
          <a:xfrm>
            <a:off x="5837681" y="4248088"/>
            <a:ext cx="175400" cy="263901"/>
          </a:xfrm>
          <a:custGeom>
            <a:avLst/>
            <a:gdLst>
              <a:gd name="connsiteX0" fmla="*/ 48769 w 175400"/>
              <a:gd name="connsiteY0" fmla="*/ 62 h 263901"/>
              <a:gd name="connsiteX1" fmla="*/ 26544 w 175400"/>
              <a:gd name="connsiteY1" fmla="*/ 69912 h 263901"/>
              <a:gd name="connsiteX2" fmla="*/ 70994 w 175400"/>
              <a:gd name="connsiteY2" fmla="*/ 117537 h 263901"/>
              <a:gd name="connsiteX3" fmla="*/ 45594 w 175400"/>
              <a:gd name="connsiteY3" fmla="*/ 98487 h 263901"/>
              <a:gd name="connsiteX4" fmla="*/ 124969 w 175400"/>
              <a:gd name="connsiteY4" fmla="*/ 152462 h 263901"/>
              <a:gd name="connsiteX5" fmla="*/ 118619 w 175400"/>
              <a:gd name="connsiteY5" fmla="*/ 149287 h 263901"/>
              <a:gd name="connsiteX6" fmla="*/ 172594 w 175400"/>
              <a:gd name="connsiteY6" fmla="*/ 263587 h 263901"/>
              <a:gd name="connsiteX7" fmla="*/ 159894 w 175400"/>
              <a:gd name="connsiteY7" fmla="*/ 181037 h 263901"/>
              <a:gd name="connsiteX8" fmla="*/ 93219 w 175400"/>
              <a:gd name="connsiteY8" fmla="*/ 114362 h 263901"/>
              <a:gd name="connsiteX9" fmla="*/ 1144 w 175400"/>
              <a:gd name="connsiteY9" fmla="*/ 82612 h 263901"/>
              <a:gd name="connsiteX10" fmla="*/ 48769 w 175400"/>
              <a:gd name="connsiteY10" fmla="*/ 62 h 263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400" h="263901">
                <a:moveTo>
                  <a:pt x="48769" y="62"/>
                </a:moveTo>
                <a:cubicBezTo>
                  <a:pt x="53002" y="-2055"/>
                  <a:pt x="22840" y="50333"/>
                  <a:pt x="26544" y="69912"/>
                </a:cubicBezTo>
                <a:cubicBezTo>
                  <a:pt x="30248" y="89491"/>
                  <a:pt x="67819" y="112775"/>
                  <a:pt x="70994" y="117537"/>
                </a:cubicBezTo>
                <a:cubicBezTo>
                  <a:pt x="74169" y="122299"/>
                  <a:pt x="36598" y="92666"/>
                  <a:pt x="45594" y="98487"/>
                </a:cubicBezTo>
                <a:cubicBezTo>
                  <a:pt x="54590" y="104308"/>
                  <a:pt x="124969" y="152462"/>
                  <a:pt x="124969" y="152462"/>
                </a:cubicBezTo>
                <a:cubicBezTo>
                  <a:pt x="137140" y="160929"/>
                  <a:pt x="110682" y="130766"/>
                  <a:pt x="118619" y="149287"/>
                </a:cubicBezTo>
                <a:cubicBezTo>
                  <a:pt x="126556" y="167808"/>
                  <a:pt x="165715" y="258295"/>
                  <a:pt x="172594" y="263587"/>
                </a:cubicBezTo>
                <a:cubicBezTo>
                  <a:pt x="179473" y="268879"/>
                  <a:pt x="173123" y="205908"/>
                  <a:pt x="159894" y="181037"/>
                </a:cubicBezTo>
                <a:cubicBezTo>
                  <a:pt x="146665" y="156166"/>
                  <a:pt x="119677" y="130766"/>
                  <a:pt x="93219" y="114362"/>
                </a:cubicBezTo>
                <a:cubicBezTo>
                  <a:pt x="66761" y="97958"/>
                  <a:pt x="10669" y="97958"/>
                  <a:pt x="1144" y="82612"/>
                </a:cubicBezTo>
                <a:cubicBezTo>
                  <a:pt x="-8381" y="67266"/>
                  <a:pt x="44536" y="2179"/>
                  <a:pt x="4876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64268112-EE2E-01C1-0F26-ABF044234FC7}"/>
              </a:ext>
            </a:extLst>
          </p:cNvPr>
          <p:cNvSpPr/>
          <p:nvPr/>
        </p:nvSpPr>
        <p:spPr>
          <a:xfrm>
            <a:off x="5865862" y="4505167"/>
            <a:ext cx="186277" cy="241924"/>
          </a:xfrm>
          <a:custGeom>
            <a:avLst/>
            <a:gdLst>
              <a:gd name="connsiteX0" fmla="*/ 122188 w 186277"/>
              <a:gd name="connsiteY0" fmla="*/ 158 h 241924"/>
              <a:gd name="connsiteX1" fmla="*/ 182513 w 186277"/>
              <a:gd name="connsiteY1" fmla="*/ 101758 h 241924"/>
              <a:gd name="connsiteX2" fmla="*/ 160288 w 186277"/>
              <a:gd name="connsiteY2" fmla="*/ 143033 h 241924"/>
              <a:gd name="connsiteX3" fmla="*/ 1538 w 186277"/>
              <a:gd name="connsiteY3" fmla="*/ 241458 h 241924"/>
              <a:gd name="connsiteX4" fmla="*/ 84088 w 186277"/>
              <a:gd name="connsiteY4" fmla="*/ 177958 h 241924"/>
              <a:gd name="connsiteX5" fmla="*/ 157113 w 186277"/>
              <a:gd name="connsiteY5" fmla="*/ 127158 h 241924"/>
              <a:gd name="connsiteX6" fmla="*/ 122188 w 186277"/>
              <a:gd name="connsiteY6" fmla="*/ 158 h 241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277" h="241924">
                <a:moveTo>
                  <a:pt x="122188" y="158"/>
                </a:moveTo>
                <a:cubicBezTo>
                  <a:pt x="126421" y="-4075"/>
                  <a:pt x="176163" y="77946"/>
                  <a:pt x="182513" y="101758"/>
                </a:cubicBezTo>
                <a:cubicBezTo>
                  <a:pt x="188863" y="125570"/>
                  <a:pt x="190450" y="119750"/>
                  <a:pt x="160288" y="143033"/>
                </a:cubicBezTo>
                <a:cubicBezTo>
                  <a:pt x="130126" y="166316"/>
                  <a:pt x="14238" y="235637"/>
                  <a:pt x="1538" y="241458"/>
                </a:cubicBezTo>
                <a:cubicBezTo>
                  <a:pt x="-11162" y="247279"/>
                  <a:pt x="58159" y="197008"/>
                  <a:pt x="84088" y="177958"/>
                </a:cubicBezTo>
                <a:cubicBezTo>
                  <a:pt x="110017" y="158908"/>
                  <a:pt x="148117" y="150970"/>
                  <a:pt x="157113" y="127158"/>
                </a:cubicBezTo>
                <a:cubicBezTo>
                  <a:pt x="166109" y="103346"/>
                  <a:pt x="117955" y="4391"/>
                  <a:pt x="12218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78113634-005C-BF5D-BD77-14B506FE729F}"/>
              </a:ext>
            </a:extLst>
          </p:cNvPr>
          <p:cNvSpPr/>
          <p:nvPr/>
        </p:nvSpPr>
        <p:spPr>
          <a:xfrm>
            <a:off x="6228859" y="4581268"/>
            <a:ext cx="95943" cy="251669"/>
          </a:xfrm>
          <a:custGeom>
            <a:avLst/>
            <a:gdLst>
              <a:gd name="connsiteX0" fmla="*/ 95741 w 95943"/>
              <a:gd name="connsiteY0" fmla="*/ 257 h 251669"/>
              <a:gd name="connsiteX1" fmla="*/ 13191 w 95943"/>
              <a:gd name="connsiteY1" fmla="*/ 171707 h 251669"/>
              <a:gd name="connsiteX2" fmla="*/ 491 w 95943"/>
              <a:gd name="connsiteY2" fmla="*/ 251082 h 251669"/>
              <a:gd name="connsiteX3" fmla="*/ 16366 w 95943"/>
              <a:gd name="connsiteY3" fmla="*/ 200282 h 251669"/>
              <a:gd name="connsiteX4" fmla="*/ 89391 w 95943"/>
              <a:gd name="connsiteY4" fmla="*/ 66932 h 251669"/>
              <a:gd name="connsiteX5" fmla="*/ 38591 w 95943"/>
              <a:gd name="connsiteY5" fmla="*/ 130432 h 251669"/>
              <a:gd name="connsiteX6" fmla="*/ 95741 w 95943"/>
              <a:gd name="connsiteY6" fmla="*/ 257 h 25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943" h="251669">
                <a:moveTo>
                  <a:pt x="95741" y="257"/>
                </a:moveTo>
                <a:cubicBezTo>
                  <a:pt x="91508" y="7136"/>
                  <a:pt x="29066" y="129903"/>
                  <a:pt x="13191" y="171707"/>
                </a:cubicBezTo>
                <a:cubicBezTo>
                  <a:pt x="-2684" y="213511"/>
                  <a:pt x="-38" y="246320"/>
                  <a:pt x="491" y="251082"/>
                </a:cubicBezTo>
                <a:cubicBezTo>
                  <a:pt x="1020" y="255845"/>
                  <a:pt x="1549" y="230974"/>
                  <a:pt x="16366" y="200282"/>
                </a:cubicBezTo>
                <a:cubicBezTo>
                  <a:pt x="31183" y="169590"/>
                  <a:pt x="85687" y="78574"/>
                  <a:pt x="89391" y="66932"/>
                </a:cubicBezTo>
                <a:cubicBezTo>
                  <a:pt x="93095" y="55290"/>
                  <a:pt x="40708" y="134136"/>
                  <a:pt x="38591" y="130432"/>
                </a:cubicBezTo>
                <a:cubicBezTo>
                  <a:pt x="36474" y="126728"/>
                  <a:pt x="99974" y="-6622"/>
                  <a:pt x="95741" y="2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83146A87-2C96-D86A-82D1-11BF2CFFF4BC}"/>
              </a:ext>
            </a:extLst>
          </p:cNvPr>
          <p:cNvSpPr/>
          <p:nvPr/>
        </p:nvSpPr>
        <p:spPr>
          <a:xfrm>
            <a:off x="6302805" y="4565597"/>
            <a:ext cx="79272" cy="334246"/>
          </a:xfrm>
          <a:custGeom>
            <a:avLst/>
            <a:gdLst>
              <a:gd name="connsiteX0" fmla="*/ 78945 w 79272"/>
              <a:gd name="connsiteY0" fmla="*/ 53 h 334246"/>
              <a:gd name="connsiteX1" fmla="*/ 37670 w 79272"/>
              <a:gd name="connsiteY1" fmla="*/ 228653 h 334246"/>
              <a:gd name="connsiteX2" fmla="*/ 34495 w 79272"/>
              <a:gd name="connsiteY2" fmla="*/ 196903 h 334246"/>
              <a:gd name="connsiteX3" fmla="*/ 2745 w 79272"/>
              <a:gd name="connsiteY3" fmla="*/ 279453 h 334246"/>
              <a:gd name="connsiteX4" fmla="*/ 2745 w 79272"/>
              <a:gd name="connsiteY4" fmla="*/ 333428 h 334246"/>
              <a:gd name="connsiteX5" fmla="*/ 12270 w 79272"/>
              <a:gd name="connsiteY5" fmla="*/ 238178 h 334246"/>
              <a:gd name="connsiteX6" fmla="*/ 12270 w 79272"/>
              <a:gd name="connsiteY6" fmla="*/ 168328 h 334246"/>
              <a:gd name="connsiteX7" fmla="*/ 12270 w 79272"/>
              <a:gd name="connsiteY7" fmla="*/ 206428 h 334246"/>
              <a:gd name="connsiteX8" fmla="*/ 78945 w 79272"/>
              <a:gd name="connsiteY8" fmla="*/ 53 h 33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72" h="334246">
                <a:moveTo>
                  <a:pt x="78945" y="53"/>
                </a:moveTo>
                <a:cubicBezTo>
                  <a:pt x="83178" y="3757"/>
                  <a:pt x="45078" y="195845"/>
                  <a:pt x="37670" y="228653"/>
                </a:cubicBezTo>
                <a:cubicBezTo>
                  <a:pt x="30262" y="261461"/>
                  <a:pt x="40316" y="188436"/>
                  <a:pt x="34495" y="196903"/>
                </a:cubicBezTo>
                <a:cubicBezTo>
                  <a:pt x="28674" y="205370"/>
                  <a:pt x="8037" y="256699"/>
                  <a:pt x="2745" y="279453"/>
                </a:cubicBezTo>
                <a:cubicBezTo>
                  <a:pt x="-2547" y="302207"/>
                  <a:pt x="1158" y="340307"/>
                  <a:pt x="2745" y="333428"/>
                </a:cubicBezTo>
                <a:cubicBezTo>
                  <a:pt x="4332" y="326549"/>
                  <a:pt x="10683" y="265695"/>
                  <a:pt x="12270" y="238178"/>
                </a:cubicBezTo>
                <a:cubicBezTo>
                  <a:pt x="13857" y="210661"/>
                  <a:pt x="12270" y="168328"/>
                  <a:pt x="12270" y="168328"/>
                </a:cubicBezTo>
                <a:cubicBezTo>
                  <a:pt x="12270" y="163036"/>
                  <a:pt x="-1488" y="227595"/>
                  <a:pt x="12270" y="206428"/>
                </a:cubicBezTo>
                <a:cubicBezTo>
                  <a:pt x="26028" y="185261"/>
                  <a:pt x="74712" y="-3651"/>
                  <a:pt x="78945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607F8C5C-EE40-7673-07A7-25FBE8416944}"/>
              </a:ext>
            </a:extLst>
          </p:cNvPr>
          <p:cNvSpPr/>
          <p:nvPr/>
        </p:nvSpPr>
        <p:spPr>
          <a:xfrm>
            <a:off x="6035032" y="3952763"/>
            <a:ext cx="172141" cy="317632"/>
          </a:xfrm>
          <a:custGeom>
            <a:avLst/>
            <a:gdLst>
              <a:gd name="connsiteX0" fmla="*/ 172093 w 172141"/>
              <a:gd name="connsiteY0" fmla="*/ 112 h 317632"/>
              <a:gd name="connsiteX1" fmla="*/ 38743 w 172141"/>
              <a:gd name="connsiteY1" fmla="*/ 184262 h 317632"/>
              <a:gd name="connsiteX2" fmla="*/ 643 w 172141"/>
              <a:gd name="connsiteY2" fmla="*/ 250937 h 317632"/>
              <a:gd name="connsiteX3" fmla="*/ 16518 w 172141"/>
              <a:gd name="connsiteY3" fmla="*/ 231887 h 317632"/>
              <a:gd name="connsiteX4" fmla="*/ 38743 w 172141"/>
              <a:gd name="connsiteY4" fmla="*/ 263637 h 317632"/>
              <a:gd name="connsiteX5" fmla="*/ 13343 w 172141"/>
              <a:gd name="connsiteY5" fmla="*/ 317612 h 317632"/>
              <a:gd name="connsiteX6" fmla="*/ 89543 w 172141"/>
              <a:gd name="connsiteY6" fmla="*/ 257287 h 317632"/>
              <a:gd name="connsiteX7" fmla="*/ 114943 w 172141"/>
              <a:gd name="connsiteY7" fmla="*/ 228712 h 317632"/>
              <a:gd name="connsiteX8" fmla="*/ 54618 w 172141"/>
              <a:gd name="connsiteY8" fmla="*/ 273162 h 317632"/>
              <a:gd name="connsiteX9" fmla="*/ 22868 w 172141"/>
              <a:gd name="connsiteY9" fmla="*/ 212837 h 317632"/>
              <a:gd name="connsiteX10" fmla="*/ 172093 w 172141"/>
              <a:gd name="connsiteY10" fmla="*/ 112 h 317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141" h="317632">
                <a:moveTo>
                  <a:pt x="172093" y="112"/>
                </a:moveTo>
                <a:cubicBezTo>
                  <a:pt x="174739" y="-4650"/>
                  <a:pt x="67318" y="142458"/>
                  <a:pt x="38743" y="184262"/>
                </a:cubicBezTo>
                <a:cubicBezTo>
                  <a:pt x="10168" y="226066"/>
                  <a:pt x="4347" y="243000"/>
                  <a:pt x="643" y="250937"/>
                </a:cubicBezTo>
                <a:cubicBezTo>
                  <a:pt x="-3061" y="258874"/>
                  <a:pt x="10168" y="229770"/>
                  <a:pt x="16518" y="231887"/>
                </a:cubicBezTo>
                <a:cubicBezTo>
                  <a:pt x="22868" y="234004"/>
                  <a:pt x="39272" y="249350"/>
                  <a:pt x="38743" y="263637"/>
                </a:cubicBezTo>
                <a:cubicBezTo>
                  <a:pt x="38214" y="277925"/>
                  <a:pt x="4876" y="318670"/>
                  <a:pt x="13343" y="317612"/>
                </a:cubicBezTo>
                <a:cubicBezTo>
                  <a:pt x="21810" y="316554"/>
                  <a:pt x="72610" y="272104"/>
                  <a:pt x="89543" y="257287"/>
                </a:cubicBezTo>
                <a:cubicBezTo>
                  <a:pt x="106476" y="242470"/>
                  <a:pt x="120764" y="226066"/>
                  <a:pt x="114943" y="228712"/>
                </a:cubicBezTo>
                <a:cubicBezTo>
                  <a:pt x="109122" y="231358"/>
                  <a:pt x="69964" y="275808"/>
                  <a:pt x="54618" y="273162"/>
                </a:cubicBezTo>
                <a:cubicBezTo>
                  <a:pt x="39272" y="270516"/>
                  <a:pt x="5406" y="254641"/>
                  <a:pt x="22868" y="212837"/>
                </a:cubicBezTo>
                <a:cubicBezTo>
                  <a:pt x="40330" y="171033"/>
                  <a:pt x="169447" y="4874"/>
                  <a:pt x="172093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803080A1-0961-AAF4-20BE-8E6D2F5E0610}"/>
              </a:ext>
            </a:extLst>
          </p:cNvPr>
          <p:cNvSpPr/>
          <p:nvPr/>
        </p:nvSpPr>
        <p:spPr>
          <a:xfrm>
            <a:off x="5940373" y="4286247"/>
            <a:ext cx="205022" cy="162375"/>
          </a:xfrm>
          <a:custGeom>
            <a:avLst/>
            <a:gdLst>
              <a:gd name="connsiteX0" fmla="*/ 111177 w 205022"/>
              <a:gd name="connsiteY0" fmla="*/ 3 h 162375"/>
              <a:gd name="connsiteX1" fmla="*/ 85777 w 205022"/>
              <a:gd name="connsiteY1" fmla="*/ 73028 h 162375"/>
              <a:gd name="connsiteX2" fmla="*/ 47677 w 205022"/>
              <a:gd name="connsiteY2" fmla="*/ 107953 h 162375"/>
              <a:gd name="connsiteX3" fmla="*/ 52 w 205022"/>
              <a:gd name="connsiteY3" fmla="*/ 120653 h 162375"/>
              <a:gd name="connsiteX4" fmla="*/ 57202 w 205022"/>
              <a:gd name="connsiteY4" fmla="*/ 117478 h 162375"/>
              <a:gd name="connsiteX5" fmla="*/ 200077 w 205022"/>
              <a:gd name="connsiteY5" fmla="*/ 161928 h 162375"/>
              <a:gd name="connsiteX6" fmla="*/ 168327 w 205022"/>
              <a:gd name="connsiteY6" fmla="*/ 136528 h 162375"/>
              <a:gd name="connsiteX7" fmla="*/ 130227 w 205022"/>
              <a:gd name="connsiteY7" fmla="*/ 76203 h 162375"/>
              <a:gd name="connsiteX8" fmla="*/ 177852 w 205022"/>
              <a:gd name="connsiteY8" fmla="*/ 139703 h 162375"/>
              <a:gd name="connsiteX9" fmla="*/ 60377 w 205022"/>
              <a:gd name="connsiteY9" fmla="*/ 114303 h 162375"/>
              <a:gd name="connsiteX10" fmla="*/ 85777 w 205022"/>
              <a:gd name="connsiteY10" fmla="*/ 69853 h 162375"/>
              <a:gd name="connsiteX11" fmla="*/ 111177 w 205022"/>
              <a:gd name="connsiteY11" fmla="*/ 3 h 162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5022" h="162375">
                <a:moveTo>
                  <a:pt x="111177" y="3"/>
                </a:moveTo>
                <a:cubicBezTo>
                  <a:pt x="111177" y="532"/>
                  <a:pt x="96360" y="55036"/>
                  <a:pt x="85777" y="73028"/>
                </a:cubicBezTo>
                <a:cubicBezTo>
                  <a:pt x="75194" y="91020"/>
                  <a:pt x="61964" y="100016"/>
                  <a:pt x="47677" y="107953"/>
                </a:cubicBezTo>
                <a:cubicBezTo>
                  <a:pt x="33390" y="115890"/>
                  <a:pt x="-1535" y="119066"/>
                  <a:pt x="52" y="120653"/>
                </a:cubicBezTo>
                <a:cubicBezTo>
                  <a:pt x="1639" y="122240"/>
                  <a:pt x="23864" y="110599"/>
                  <a:pt x="57202" y="117478"/>
                </a:cubicBezTo>
                <a:cubicBezTo>
                  <a:pt x="90540" y="124357"/>
                  <a:pt x="181556" y="158753"/>
                  <a:pt x="200077" y="161928"/>
                </a:cubicBezTo>
                <a:cubicBezTo>
                  <a:pt x="218598" y="165103"/>
                  <a:pt x="179969" y="150815"/>
                  <a:pt x="168327" y="136528"/>
                </a:cubicBezTo>
                <a:cubicBezTo>
                  <a:pt x="156685" y="122241"/>
                  <a:pt x="128640" y="75674"/>
                  <a:pt x="130227" y="76203"/>
                </a:cubicBezTo>
                <a:cubicBezTo>
                  <a:pt x="131814" y="76732"/>
                  <a:pt x="189494" y="133353"/>
                  <a:pt x="177852" y="139703"/>
                </a:cubicBezTo>
                <a:cubicBezTo>
                  <a:pt x="166210" y="146053"/>
                  <a:pt x="75723" y="125945"/>
                  <a:pt x="60377" y="114303"/>
                </a:cubicBezTo>
                <a:cubicBezTo>
                  <a:pt x="45031" y="102661"/>
                  <a:pt x="75194" y="83082"/>
                  <a:pt x="85777" y="69853"/>
                </a:cubicBezTo>
                <a:cubicBezTo>
                  <a:pt x="96360" y="56624"/>
                  <a:pt x="111177" y="-526"/>
                  <a:pt x="11117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10B0F142-697A-F2B8-C19B-D32258A7E1DE}"/>
              </a:ext>
            </a:extLst>
          </p:cNvPr>
          <p:cNvSpPr/>
          <p:nvPr/>
        </p:nvSpPr>
        <p:spPr>
          <a:xfrm>
            <a:off x="5673659" y="4356819"/>
            <a:ext cx="219563" cy="319998"/>
          </a:xfrm>
          <a:custGeom>
            <a:avLst/>
            <a:gdLst>
              <a:gd name="connsiteX0" fmla="*/ 117541 w 219563"/>
              <a:gd name="connsiteY0" fmla="*/ 2456 h 319998"/>
              <a:gd name="connsiteX1" fmla="*/ 117541 w 219563"/>
              <a:gd name="connsiteY1" fmla="*/ 56431 h 319998"/>
              <a:gd name="connsiteX2" fmla="*/ 127066 w 219563"/>
              <a:gd name="connsiteY2" fmla="*/ 123106 h 319998"/>
              <a:gd name="connsiteX3" fmla="*/ 130241 w 219563"/>
              <a:gd name="connsiteY3" fmla="*/ 100881 h 319998"/>
              <a:gd name="connsiteX4" fmla="*/ 155641 w 219563"/>
              <a:gd name="connsiteY4" fmla="*/ 183431 h 319998"/>
              <a:gd name="connsiteX5" fmla="*/ 155641 w 219563"/>
              <a:gd name="connsiteY5" fmla="*/ 151681 h 319998"/>
              <a:gd name="connsiteX6" fmla="*/ 168341 w 219563"/>
              <a:gd name="connsiteY6" fmla="*/ 215181 h 319998"/>
              <a:gd name="connsiteX7" fmla="*/ 168341 w 219563"/>
              <a:gd name="connsiteY7" fmla="*/ 186606 h 319998"/>
              <a:gd name="connsiteX8" fmla="*/ 136591 w 219563"/>
              <a:gd name="connsiteY8" fmla="*/ 221531 h 319998"/>
              <a:gd name="connsiteX9" fmla="*/ 66 w 219563"/>
              <a:gd name="connsiteY9" fmla="*/ 319956 h 319998"/>
              <a:gd name="connsiteX10" fmla="*/ 155641 w 219563"/>
              <a:gd name="connsiteY10" fmla="*/ 208831 h 319998"/>
              <a:gd name="connsiteX11" fmla="*/ 219141 w 219563"/>
              <a:gd name="connsiteY11" fmla="*/ 173906 h 319998"/>
              <a:gd name="connsiteX12" fmla="*/ 184216 w 219563"/>
              <a:gd name="connsiteY12" fmla="*/ 94531 h 319998"/>
              <a:gd name="connsiteX13" fmla="*/ 203266 w 219563"/>
              <a:gd name="connsiteY13" fmla="*/ 167556 h 319998"/>
              <a:gd name="connsiteX14" fmla="*/ 158816 w 219563"/>
              <a:gd name="connsiteY14" fmla="*/ 138981 h 319998"/>
              <a:gd name="connsiteX15" fmla="*/ 117541 w 219563"/>
              <a:gd name="connsiteY15" fmla="*/ 2456 h 319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9563" h="319998">
                <a:moveTo>
                  <a:pt x="117541" y="2456"/>
                </a:moveTo>
                <a:cubicBezTo>
                  <a:pt x="110662" y="-11302"/>
                  <a:pt x="115953" y="36323"/>
                  <a:pt x="117541" y="56431"/>
                </a:cubicBezTo>
                <a:cubicBezTo>
                  <a:pt x="119129" y="76539"/>
                  <a:pt x="124949" y="115698"/>
                  <a:pt x="127066" y="123106"/>
                </a:cubicBezTo>
                <a:cubicBezTo>
                  <a:pt x="129183" y="130514"/>
                  <a:pt x="125479" y="90827"/>
                  <a:pt x="130241" y="100881"/>
                </a:cubicBezTo>
                <a:cubicBezTo>
                  <a:pt x="135004" y="110935"/>
                  <a:pt x="151408" y="174964"/>
                  <a:pt x="155641" y="183431"/>
                </a:cubicBezTo>
                <a:cubicBezTo>
                  <a:pt x="159874" y="191898"/>
                  <a:pt x="153524" y="146389"/>
                  <a:pt x="155641" y="151681"/>
                </a:cubicBezTo>
                <a:cubicBezTo>
                  <a:pt x="157758" y="156973"/>
                  <a:pt x="166224" y="209360"/>
                  <a:pt x="168341" y="215181"/>
                </a:cubicBezTo>
                <a:cubicBezTo>
                  <a:pt x="170458" y="221002"/>
                  <a:pt x="173632" y="185548"/>
                  <a:pt x="168341" y="186606"/>
                </a:cubicBezTo>
                <a:cubicBezTo>
                  <a:pt x="163050" y="187664"/>
                  <a:pt x="164637" y="199306"/>
                  <a:pt x="136591" y="221531"/>
                </a:cubicBezTo>
                <a:cubicBezTo>
                  <a:pt x="108545" y="243756"/>
                  <a:pt x="-3109" y="322073"/>
                  <a:pt x="66" y="319956"/>
                </a:cubicBezTo>
                <a:cubicBezTo>
                  <a:pt x="3241" y="317839"/>
                  <a:pt x="119129" y="233173"/>
                  <a:pt x="155641" y="208831"/>
                </a:cubicBezTo>
                <a:cubicBezTo>
                  <a:pt x="192154" y="184489"/>
                  <a:pt x="214379" y="192956"/>
                  <a:pt x="219141" y="173906"/>
                </a:cubicBezTo>
                <a:cubicBezTo>
                  <a:pt x="223903" y="154856"/>
                  <a:pt x="186862" y="95589"/>
                  <a:pt x="184216" y="94531"/>
                </a:cubicBezTo>
                <a:cubicBezTo>
                  <a:pt x="181570" y="93473"/>
                  <a:pt x="207499" y="160148"/>
                  <a:pt x="203266" y="167556"/>
                </a:cubicBezTo>
                <a:cubicBezTo>
                  <a:pt x="199033" y="174964"/>
                  <a:pt x="171516" y="163852"/>
                  <a:pt x="158816" y="138981"/>
                </a:cubicBezTo>
                <a:cubicBezTo>
                  <a:pt x="146116" y="114110"/>
                  <a:pt x="124420" y="16214"/>
                  <a:pt x="117541" y="24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E180CC2A-E43D-AE6C-CADB-FC59C32EA53F}"/>
              </a:ext>
            </a:extLst>
          </p:cNvPr>
          <p:cNvSpPr/>
          <p:nvPr/>
        </p:nvSpPr>
        <p:spPr>
          <a:xfrm>
            <a:off x="5854379" y="4735688"/>
            <a:ext cx="470267" cy="129053"/>
          </a:xfrm>
          <a:custGeom>
            <a:avLst/>
            <a:gdLst>
              <a:gd name="connsiteX0" fmla="*/ 321 w 470267"/>
              <a:gd name="connsiteY0" fmla="*/ 93487 h 129053"/>
              <a:gd name="connsiteX1" fmla="*/ 327346 w 470267"/>
              <a:gd name="connsiteY1" fmla="*/ 1412 h 129053"/>
              <a:gd name="connsiteX2" fmla="*/ 273371 w 470267"/>
              <a:gd name="connsiteY2" fmla="*/ 39512 h 129053"/>
              <a:gd name="connsiteX3" fmla="*/ 311471 w 470267"/>
              <a:gd name="connsiteY3" fmla="*/ 64912 h 129053"/>
              <a:gd name="connsiteX4" fmla="*/ 470221 w 470267"/>
              <a:gd name="connsiteY4" fmla="*/ 128412 h 129053"/>
              <a:gd name="connsiteX5" fmla="*/ 327346 w 470267"/>
              <a:gd name="connsiteY5" fmla="*/ 93487 h 129053"/>
              <a:gd name="connsiteX6" fmla="*/ 267021 w 470267"/>
              <a:gd name="connsiteY6" fmla="*/ 26812 h 129053"/>
              <a:gd name="connsiteX7" fmla="*/ 321 w 470267"/>
              <a:gd name="connsiteY7" fmla="*/ 93487 h 12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0267" h="129053">
                <a:moveTo>
                  <a:pt x="321" y="93487"/>
                </a:moveTo>
                <a:cubicBezTo>
                  <a:pt x="10375" y="89254"/>
                  <a:pt x="281838" y="10408"/>
                  <a:pt x="327346" y="1412"/>
                </a:cubicBezTo>
                <a:cubicBezTo>
                  <a:pt x="372854" y="-7584"/>
                  <a:pt x="276017" y="28929"/>
                  <a:pt x="273371" y="39512"/>
                </a:cubicBezTo>
                <a:cubicBezTo>
                  <a:pt x="270725" y="50095"/>
                  <a:pt x="278663" y="50095"/>
                  <a:pt x="311471" y="64912"/>
                </a:cubicBezTo>
                <a:cubicBezTo>
                  <a:pt x="344279" y="79729"/>
                  <a:pt x="467575" y="123650"/>
                  <a:pt x="470221" y="128412"/>
                </a:cubicBezTo>
                <a:cubicBezTo>
                  <a:pt x="472867" y="133174"/>
                  <a:pt x="361213" y="110420"/>
                  <a:pt x="327346" y="93487"/>
                </a:cubicBezTo>
                <a:cubicBezTo>
                  <a:pt x="293479" y="76554"/>
                  <a:pt x="315175" y="27341"/>
                  <a:pt x="267021" y="26812"/>
                </a:cubicBezTo>
                <a:cubicBezTo>
                  <a:pt x="218867" y="26283"/>
                  <a:pt x="-9733" y="97720"/>
                  <a:pt x="321" y="934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39238238-84A4-443A-C0FA-D74F949E96C6}"/>
              </a:ext>
            </a:extLst>
          </p:cNvPr>
          <p:cNvSpPr/>
          <p:nvPr/>
        </p:nvSpPr>
        <p:spPr>
          <a:xfrm>
            <a:off x="5816529" y="4390987"/>
            <a:ext cx="295415" cy="174696"/>
          </a:xfrm>
          <a:custGeom>
            <a:avLst/>
            <a:gdLst>
              <a:gd name="connsiteX0" fmla="*/ 73096 w 295415"/>
              <a:gd name="connsiteY0" fmla="*/ 38 h 174696"/>
              <a:gd name="connsiteX1" fmla="*/ 120721 w 295415"/>
              <a:gd name="connsiteY1" fmla="*/ 107988 h 174696"/>
              <a:gd name="connsiteX2" fmla="*/ 98496 w 295415"/>
              <a:gd name="connsiteY2" fmla="*/ 82588 h 174696"/>
              <a:gd name="connsiteX3" fmla="*/ 152471 w 295415"/>
              <a:gd name="connsiteY3" fmla="*/ 130213 h 174696"/>
              <a:gd name="connsiteX4" fmla="*/ 228671 w 295415"/>
              <a:gd name="connsiteY4" fmla="*/ 133388 h 174696"/>
              <a:gd name="connsiteX5" fmla="*/ 295346 w 295415"/>
              <a:gd name="connsiteY5" fmla="*/ 174663 h 174696"/>
              <a:gd name="connsiteX6" fmla="*/ 238196 w 295415"/>
              <a:gd name="connsiteY6" fmla="*/ 139738 h 174696"/>
              <a:gd name="connsiteX7" fmla="*/ 98496 w 295415"/>
              <a:gd name="connsiteY7" fmla="*/ 104813 h 174696"/>
              <a:gd name="connsiteX8" fmla="*/ 71 w 295415"/>
              <a:gd name="connsiteY8" fmla="*/ 101638 h 174696"/>
              <a:gd name="connsiteX9" fmla="*/ 82621 w 295415"/>
              <a:gd name="connsiteY9" fmla="*/ 95288 h 174696"/>
              <a:gd name="connsiteX10" fmla="*/ 73096 w 295415"/>
              <a:gd name="connsiteY10" fmla="*/ 38 h 17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415" h="174696">
                <a:moveTo>
                  <a:pt x="73096" y="38"/>
                </a:moveTo>
                <a:cubicBezTo>
                  <a:pt x="79446" y="2155"/>
                  <a:pt x="116488" y="94230"/>
                  <a:pt x="120721" y="107988"/>
                </a:cubicBezTo>
                <a:cubicBezTo>
                  <a:pt x="124954" y="121746"/>
                  <a:pt x="93204" y="78884"/>
                  <a:pt x="98496" y="82588"/>
                </a:cubicBezTo>
                <a:cubicBezTo>
                  <a:pt x="103788" y="86292"/>
                  <a:pt x="130775" y="121746"/>
                  <a:pt x="152471" y="130213"/>
                </a:cubicBezTo>
                <a:cubicBezTo>
                  <a:pt x="174167" y="138680"/>
                  <a:pt x="204859" y="125980"/>
                  <a:pt x="228671" y="133388"/>
                </a:cubicBezTo>
                <a:cubicBezTo>
                  <a:pt x="252484" y="140796"/>
                  <a:pt x="293758" y="173605"/>
                  <a:pt x="295346" y="174663"/>
                </a:cubicBezTo>
                <a:cubicBezTo>
                  <a:pt x="296934" y="175721"/>
                  <a:pt x="271004" y="151380"/>
                  <a:pt x="238196" y="139738"/>
                </a:cubicBezTo>
                <a:cubicBezTo>
                  <a:pt x="205388" y="128096"/>
                  <a:pt x="138183" y="111163"/>
                  <a:pt x="98496" y="104813"/>
                </a:cubicBezTo>
                <a:cubicBezTo>
                  <a:pt x="58809" y="98463"/>
                  <a:pt x="2717" y="103226"/>
                  <a:pt x="71" y="101638"/>
                </a:cubicBezTo>
                <a:cubicBezTo>
                  <a:pt x="-2575" y="100051"/>
                  <a:pt x="69392" y="107459"/>
                  <a:pt x="82621" y="95288"/>
                </a:cubicBezTo>
                <a:cubicBezTo>
                  <a:pt x="95850" y="83117"/>
                  <a:pt x="66746" y="-2079"/>
                  <a:pt x="73096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E2CE1AF2-CEB0-DF70-EF80-A33F743695A4}"/>
              </a:ext>
            </a:extLst>
          </p:cNvPr>
          <p:cNvSpPr/>
          <p:nvPr/>
        </p:nvSpPr>
        <p:spPr>
          <a:xfrm>
            <a:off x="5597394" y="4870403"/>
            <a:ext cx="705045" cy="469948"/>
          </a:xfrm>
          <a:custGeom>
            <a:avLst/>
            <a:gdLst>
              <a:gd name="connsiteX0" fmla="*/ 131 w 705045"/>
              <a:gd name="connsiteY0" fmla="*/ 47 h 469948"/>
              <a:gd name="connsiteX1" fmla="*/ 279531 w 705045"/>
              <a:gd name="connsiteY1" fmla="*/ 114347 h 469948"/>
              <a:gd name="connsiteX2" fmla="*/ 473206 w 705045"/>
              <a:gd name="connsiteY2" fmla="*/ 285797 h 469948"/>
              <a:gd name="connsiteX3" fmla="*/ 476381 w 705045"/>
              <a:gd name="connsiteY3" fmla="*/ 254047 h 469948"/>
              <a:gd name="connsiteX4" fmla="*/ 631956 w 705045"/>
              <a:gd name="connsiteY4" fmla="*/ 381047 h 469948"/>
              <a:gd name="connsiteX5" fmla="*/ 616081 w 705045"/>
              <a:gd name="connsiteY5" fmla="*/ 346122 h 469948"/>
              <a:gd name="connsiteX6" fmla="*/ 704981 w 705045"/>
              <a:gd name="connsiteY6" fmla="*/ 469947 h 469948"/>
              <a:gd name="connsiteX7" fmla="*/ 600206 w 705045"/>
              <a:gd name="connsiteY7" fmla="*/ 342947 h 469948"/>
              <a:gd name="connsiteX8" fmla="*/ 400181 w 705045"/>
              <a:gd name="connsiteY8" fmla="*/ 203247 h 469948"/>
              <a:gd name="connsiteX9" fmla="*/ 155706 w 705045"/>
              <a:gd name="connsiteY9" fmla="*/ 107997 h 469948"/>
              <a:gd name="connsiteX10" fmla="*/ 241431 w 705045"/>
              <a:gd name="connsiteY10" fmla="*/ 127047 h 469948"/>
              <a:gd name="connsiteX11" fmla="*/ 131 w 705045"/>
              <a:gd name="connsiteY11" fmla="*/ 47 h 469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5045" h="469948">
                <a:moveTo>
                  <a:pt x="131" y="47"/>
                </a:moveTo>
                <a:cubicBezTo>
                  <a:pt x="6481" y="-2070"/>
                  <a:pt x="200685" y="66722"/>
                  <a:pt x="279531" y="114347"/>
                </a:cubicBezTo>
                <a:cubicBezTo>
                  <a:pt x="358377" y="161972"/>
                  <a:pt x="440398" y="262514"/>
                  <a:pt x="473206" y="285797"/>
                </a:cubicBezTo>
                <a:cubicBezTo>
                  <a:pt x="506014" y="309080"/>
                  <a:pt x="449923" y="238172"/>
                  <a:pt x="476381" y="254047"/>
                </a:cubicBezTo>
                <a:cubicBezTo>
                  <a:pt x="502839" y="269922"/>
                  <a:pt x="608673" y="365701"/>
                  <a:pt x="631956" y="381047"/>
                </a:cubicBezTo>
                <a:cubicBezTo>
                  <a:pt x="655239" y="396393"/>
                  <a:pt x="603910" y="331305"/>
                  <a:pt x="616081" y="346122"/>
                </a:cubicBezTo>
                <a:cubicBezTo>
                  <a:pt x="628252" y="360939"/>
                  <a:pt x="707627" y="470476"/>
                  <a:pt x="704981" y="469947"/>
                </a:cubicBezTo>
                <a:cubicBezTo>
                  <a:pt x="702335" y="469418"/>
                  <a:pt x="651006" y="387397"/>
                  <a:pt x="600206" y="342947"/>
                </a:cubicBezTo>
                <a:cubicBezTo>
                  <a:pt x="549406" y="298497"/>
                  <a:pt x="474264" y="242405"/>
                  <a:pt x="400181" y="203247"/>
                </a:cubicBezTo>
                <a:cubicBezTo>
                  <a:pt x="326098" y="164089"/>
                  <a:pt x="182164" y="120697"/>
                  <a:pt x="155706" y="107997"/>
                </a:cubicBezTo>
                <a:cubicBezTo>
                  <a:pt x="129248" y="95297"/>
                  <a:pt x="262598" y="145568"/>
                  <a:pt x="241431" y="127047"/>
                </a:cubicBezTo>
                <a:cubicBezTo>
                  <a:pt x="220264" y="108526"/>
                  <a:pt x="-6219" y="2164"/>
                  <a:pt x="131" y="47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78F9557B-0F80-2FF2-BB3D-05686A1F8279}"/>
              </a:ext>
            </a:extLst>
          </p:cNvPr>
          <p:cNvSpPr/>
          <p:nvPr/>
        </p:nvSpPr>
        <p:spPr>
          <a:xfrm>
            <a:off x="5943595" y="4479314"/>
            <a:ext cx="249530" cy="267320"/>
          </a:xfrm>
          <a:custGeom>
            <a:avLst/>
            <a:gdLst>
              <a:gd name="connsiteX0" fmla="*/ 5 w 249530"/>
              <a:gd name="connsiteY0" fmla="*/ 35536 h 267320"/>
              <a:gd name="connsiteX1" fmla="*/ 193680 w 249530"/>
              <a:gd name="connsiteY1" fmla="*/ 611 h 267320"/>
              <a:gd name="connsiteX2" fmla="*/ 247655 w 249530"/>
              <a:gd name="connsiteY2" fmla="*/ 70461 h 267320"/>
              <a:gd name="connsiteX3" fmla="*/ 238130 w 249530"/>
              <a:gd name="connsiteY3" fmla="*/ 54586 h 267320"/>
              <a:gd name="connsiteX4" fmla="*/ 247655 w 249530"/>
              <a:gd name="connsiteY4" fmla="*/ 83161 h 267320"/>
              <a:gd name="connsiteX5" fmla="*/ 225430 w 249530"/>
              <a:gd name="connsiteY5" fmla="*/ 137136 h 267320"/>
              <a:gd name="connsiteX6" fmla="*/ 187330 w 249530"/>
              <a:gd name="connsiteY6" fmla="*/ 267311 h 267320"/>
              <a:gd name="connsiteX7" fmla="*/ 222255 w 249530"/>
              <a:gd name="connsiteY7" fmla="*/ 143486 h 267320"/>
              <a:gd name="connsiteX8" fmla="*/ 234955 w 249530"/>
              <a:gd name="connsiteY8" fmla="*/ 54586 h 267320"/>
              <a:gd name="connsiteX9" fmla="*/ 161930 w 249530"/>
              <a:gd name="connsiteY9" fmla="*/ 79986 h 267320"/>
              <a:gd name="connsiteX10" fmla="*/ 187330 w 249530"/>
              <a:gd name="connsiteY10" fmla="*/ 19661 h 267320"/>
              <a:gd name="connsiteX11" fmla="*/ 5 w 249530"/>
              <a:gd name="connsiteY11" fmla="*/ 35536 h 26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9530" h="267320">
                <a:moveTo>
                  <a:pt x="5" y="35536"/>
                </a:moveTo>
                <a:cubicBezTo>
                  <a:pt x="1063" y="32361"/>
                  <a:pt x="152405" y="-5210"/>
                  <a:pt x="193680" y="611"/>
                </a:cubicBezTo>
                <a:cubicBezTo>
                  <a:pt x="234955" y="6432"/>
                  <a:pt x="240247" y="61465"/>
                  <a:pt x="247655" y="70461"/>
                </a:cubicBezTo>
                <a:cubicBezTo>
                  <a:pt x="255063" y="79457"/>
                  <a:pt x="238130" y="52469"/>
                  <a:pt x="238130" y="54586"/>
                </a:cubicBezTo>
                <a:cubicBezTo>
                  <a:pt x="238130" y="56703"/>
                  <a:pt x="249772" y="69403"/>
                  <a:pt x="247655" y="83161"/>
                </a:cubicBezTo>
                <a:cubicBezTo>
                  <a:pt x="245538" y="96919"/>
                  <a:pt x="235484" y="106444"/>
                  <a:pt x="225430" y="137136"/>
                </a:cubicBezTo>
                <a:cubicBezTo>
                  <a:pt x="215376" y="167828"/>
                  <a:pt x="187859" y="266253"/>
                  <a:pt x="187330" y="267311"/>
                </a:cubicBezTo>
                <a:cubicBezTo>
                  <a:pt x="186801" y="268369"/>
                  <a:pt x="214318" y="178940"/>
                  <a:pt x="222255" y="143486"/>
                </a:cubicBezTo>
                <a:cubicBezTo>
                  <a:pt x="230192" y="108032"/>
                  <a:pt x="245009" y="65169"/>
                  <a:pt x="234955" y="54586"/>
                </a:cubicBezTo>
                <a:cubicBezTo>
                  <a:pt x="224901" y="44003"/>
                  <a:pt x="169867" y="85807"/>
                  <a:pt x="161930" y="79986"/>
                </a:cubicBezTo>
                <a:cubicBezTo>
                  <a:pt x="153993" y="74165"/>
                  <a:pt x="216963" y="27598"/>
                  <a:pt x="187330" y="19661"/>
                </a:cubicBezTo>
                <a:cubicBezTo>
                  <a:pt x="157697" y="11724"/>
                  <a:pt x="-1053" y="38711"/>
                  <a:pt x="5" y="355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49D70B55-8561-5D30-04AD-C631D5B3CB0F}"/>
              </a:ext>
            </a:extLst>
          </p:cNvPr>
          <p:cNvSpPr/>
          <p:nvPr/>
        </p:nvSpPr>
        <p:spPr>
          <a:xfrm>
            <a:off x="5905417" y="4374542"/>
            <a:ext cx="55849" cy="133458"/>
          </a:xfrm>
          <a:custGeom>
            <a:avLst/>
            <a:gdLst>
              <a:gd name="connsiteX0" fmla="*/ 83 w 55849"/>
              <a:gd name="connsiteY0" fmla="*/ 608 h 133458"/>
              <a:gd name="connsiteX1" fmla="*/ 54058 w 55849"/>
              <a:gd name="connsiteY1" fmla="*/ 130783 h 133458"/>
              <a:gd name="connsiteX2" fmla="*/ 41358 w 55849"/>
              <a:gd name="connsiteY2" fmla="*/ 83158 h 133458"/>
              <a:gd name="connsiteX3" fmla="*/ 83 w 55849"/>
              <a:gd name="connsiteY3" fmla="*/ 608 h 13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849" h="133458">
                <a:moveTo>
                  <a:pt x="83" y="608"/>
                </a:moveTo>
                <a:cubicBezTo>
                  <a:pt x="2200" y="8545"/>
                  <a:pt x="47179" y="117025"/>
                  <a:pt x="54058" y="130783"/>
                </a:cubicBezTo>
                <a:cubicBezTo>
                  <a:pt x="60937" y="144541"/>
                  <a:pt x="46121" y="101679"/>
                  <a:pt x="41358" y="83158"/>
                </a:cubicBezTo>
                <a:cubicBezTo>
                  <a:pt x="36595" y="64637"/>
                  <a:pt x="-2034" y="-7329"/>
                  <a:pt x="83" y="6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CB97187E-B82A-CEC5-9DED-925633B417D3}"/>
              </a:ext>
            </a:extLst>
          </p:cNvPr>
          <p:cNvSpPr/>
          <p:nvPr/>
        </p:nvSpPr>
        <p:spPr>
          <a:xfrm>
            <a:off x="6070069" y="4482846"/>
            <a:ext cx="134647" cy="216634"/>
          </a:xfrm>
          <a:custGeom>
            <a:avLst/>
            <a:gdLst>
              <a:gd name="connsiteX0" fmla="*/ 133881 w 134647"/>
              <a:gd name="connsiteY0" fmla="*/ 254 h 216634"/>
              <a:gd name="connsiteX1" fmla="*/ 57681 w 134647"/>
              <a:gd name="connsiteY1" fmla="*/ 82804 h 216634"/>
              <a:gd name="connsiteX2" fmla="*/ 10056 w 134647"/>
              <a:gd name="connsiteY2" fmla="*/ 143129 h 216634"/>
              <a:gd name="connsiteX3" fmla="*/ 10056 w 134647"/>
              <a:gd name="connsiteY3" fmla="*/ 216154 h 216634"/>
              <a:gd name="connsiteX4" fmla="*/ 10056 w 134647"/>
              <a:gd name="connsiteY4" fmla="*/ 171704 h 216634"/>
              <a:gd name="connsiteX5" fmla="*/ 6881 w 134647"/>
              <a:gd name="connsiteY5" fmla="*/ 111379 h 216634"/>
              <a:gd name="connsiteX6" fmla="*/ 133881 w 134647"/>
              <a:gd name="connsiteY6" fmla="*/ 254 h 216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647" h="216634">
                <a:moveTo>
                  <a:pt x="133881" y="254"/>
                </a:moveTo>
                <a:cubicBezTo>
                  <a:pt x="142348" y="-4509"/>
                  <a:pt x="78318" y="58992"/>
                  <a:pt x="57681" y="82804"/>
                </a:cubicBezTo>
                <a:cubicBezTo>
                  <a:pt x="37044" y="106616"/>
                  <a:pt x="17993" y="120904"/>
                  <a:pt x="10056" y="143129"/>
                </a:cubicBezTo>
                <a:cubicBezTo>
                  <a:pt x="2118" y="165354"/>
                  <a:pt x="10056" y="216154"/>
                  <a:pt x="10056" y="216154"/>
                </a:cubicBezTo>
                <a:cubicBezTo>
                  <a:pt x="10056" y="220916"/>
                  <a:pt x="10585" y="189166"/>
                  <a:pt x="10056" y="171704"/>
                </a:cubicBezTo>
                <a:cubicBezTo>
                  <a:pt x="9527" y="154242"/>
                  <a:pt x="-10052" y="134662"/>
                  <a:pt x="6881" y="111379"/>
                </a:cubicBezTo>
                <a:cubicBezTo>
                  <a:pt x="23814" y="88096"/>
                  <a:pt x="125414" y="5017"/>
                  <a:pt x="133881" y="2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13A5FC33-D383-5107-DB38-FB11E5C8AE9C}"/>
              </a:ext>
            </a:extLst>
          </p:cNvPr>
          <p:cNvSpPr/>
          <p:nvPr/>
        </p:nvSpPr>
        <p:spPr>
          <a:xfrm>
            <a:off x="5750277" y="4520802"/>
            <a:ext cx="121678" cy="187909"/>
          </a:xfrm>
          <a:custGeom>
            <a:avLst/>
            <a:gdLst>
              <a:gd name="connsiteX0" fmla="*/ 120298 w 121678"/>
              <a:gd name="connsiteY0" fmla="*/ 398 h 187909"/>
              <a:gd name="connsiteX1" fmla="*/ 66323 w 121678"/>
              <a:gd name="connsiteY1" fmla="*/ 51198 h 187909"/>
              <a:gd name="connsiteX2" fmla="*/ 21873 w 121678"/>
              <a:gd name="connsiteY2" fmla="*/ 98823 h 187909"/>
              <a:gd name="connsiteX3" fmla="*/ 2823 w 121678"/>
              <a:gd name="connsiteY3" fmla="*/ 187723 h 187909"/>
              <a:gd name="connsiteX4" fmla="*/ 5998 w 121678"/>
              <a:gd name="connsiteY4" fmla="*/ 121048 h 187909"/>
              <a:gd name="connsiteX5" fmla="*/ 5998 w 121678"/>
              <a:gd name="connsiteY5" fmla="*/ 79773 h 187909"/>
              <a:gd name="connsiteX6" fmla="*/ 120298 w 121678"/>
              <a:gd name="connsiteY6" fmla="*/ 398 h 18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678" h="187909">
                <a:moveTo>
                  <a:pt x="120298" y="398"/>
                </a:moveTo>
                <a:cubicBezTo>
                  <a:pt x="130352" y="-4365"/>
                  <a:pt x="82727" y="34794"/>
                  <a:pt x="66323" y="51198"/>
                </a:cubicBezTo>
                <a:cubicBezTo>
                  <a:pt x="49919" y="67602"/>
                  <a:pt x="32456" y="76069"/>
                  <a:pt x="21873" y="98823"/>
                </a:cubicBezTo>
                <a:cubicBezTo>
                  <a:pt x="11290" y="121577"/>
                  <a:pt x="5469" y="184019"/>
                  <a:pt x="2823" y="187723"/>
                </a:cubicBezTo>
                <a:cubicBezTo>
                  <a:pt x="177" y="191427"/>
                  <a:pt x="5469" y="139040"/>
                  <a:pt x="5998" y="121048"/>
                </a:cubicBezTo>
                <a:cubicBezTo>
                  <a:pt x="6527" y="103056"/>
                  <a:pt x="-7760" y="96177"/>
                  <a:pt x="5998" y="79773"/>
                </a:cubicBezTo>
                <a:cubicBezTo>
                  <a:pt x="19756" y="63369"/>
                  <a:pt x="110244" y="5161"/>
                  <a:pt x="120298" y="3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D2A3B4A9-AD80-35F2-DDE7-A740C44E3BBA}"/>
              </a:ext>
            </a:extLst>
          </p:cNvPr>
          <p:cNvSpPr/>
          <p:nvPr/>
        </p:nvSpPr>
        <p:spPr>
          <a:xfrm>
            <a:off x="5881522" y="4594029"/>
            <a:ext cx="294395" cy="175297"/>
          </a:xfrm>
          <a:custGeom>
            <a:avLst/>
            <a:gdLst>
              <a:gd name="connsiteX0" fmla="*/ 1753 w 294395"/>
              <a:gd name="connsiteY0" fmla="*/ 174821 h 175297"/>
              <a:gd name="connsiteX1" fmla="*/ 157328 w 294395"/>
              <a:gd name="connsiteY1" fmla="*/ 120846 h 175297"/>
              <a:gd name="connsiteX2" fmla="*/ 246228 w 294395"/>
              <a:gd name="connsiteY2" fmla="*/ 111321 h 175297"/>
              <a:gd name="connsiteX3" fmla="*/ 243053 w 294395"/>
              <a:gd name="connsiteY3" fmla="*/ 82746 h 175297"/>
              <a:gd name="connsiteX4" fmla="*/ 293853 w 294395"/>
              <a:gd name="connsiteY4" fmla="*/ 196 h 175297"/>
              <a:gd name="connsiteX5" fmla="*/ 265278 w 294395"/>
              <a:gd name="connsiteY5" fmla="*/ 60521 h 175297"/>
              <a:gd name="connsiteX6" fmla="*/ 195428 w 294395"/>
              <a:gd name="connsiteY6" fmla="*/ 85921 h 175297"/>
              <a:gd name="connsiteX7" fmla="*/ 268453 w 294395"/>
              <a:gd name="connsiteY7" fmla="*/ 85921 h 175297"/>
              <a:gd name="connsiteX8" fmla="*/ 1753 w 294395"/>
              <a:gd name="connsiteY8" fmla="*/ 174821 h 175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395" h="175297">
                <a:moveTo>
                  <a:pt x="1753" y="174821"/>
                </a:moveTo>
                <a:cubicBezTo>
                  <a:pt x="-16768" y="180642"/>
                  <a:pt x="116582" y="131429"/>
                  <a:pt x="157328" y="120846"/>
                </a:cubicBezTo>
                <a:cubicBezTo>
                  <a:pt x="198074" y="110263"/>
                  <a:pt x="231940" y="117671"/>
                  <a:pt x="246228" y="111321"/>
                </a:cubicBezTo>
                <a:cubicBezTo>
                  <a:pt x="260516" y="104971"/>
                  <a:pt x="235116" y="101267"/>
                  <a:pt x="243053" y="82746"/>
                </a:cubicBezTo>
                <a:cubicBezTo>
                  <a:pt x="250990" y="64225"/>
                  <a:pt x="290149" y="3900"/>
                  <a:pt x="293853" y="196"/>
                </a:cubicBezTo>
                <a:cubicBezTo>
                  <a:pt x="297557" y="-3508"/>
                  <a:pt x="281682" y="46233"/>
                  <a:pt x="265278" y="60521"/>
                </a:cubicBezTo>
                <a:cubicBezTo>
                  <a:pt x="248874" y="74809"/>
                  <a:pt x="194899" y="81688"/>
                  <a:pt x="195428" y="85921"/>
                </a:cubicBezTo>
                <a:cubicBezTo>
                  <a:pt x="195957" y="90154"/>
                  <a:pt x="297557" y="73221"/>
                  <a:pt x="268453" y="85921"/>
                </a:cubicBezTo>
                <a:cubicBezTo>
                  <a:pt x="239349" y="98621"/>
                  <a:pt x="20274" y="169000"/>
                  <a:pt x="1753" y="1748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F84B9C40-58F0-84A9-2694-06F6DDD4F111}"/>
              </a:ext>
            </a:extLst>
          </p:cNvPr>
          <p:cNvSpPr/>
          <p:nvPr/>
        </p:nvSpPr>
        <p:spPr>
          <a:xfrm>
            <a:off x="5651257" y="4460093"/>
            <a:ext cx="76458" cy="270897"/>
          </a:xfrm>
          <a:custGeom>
            <a:avLst/>
            <a:gdLst>
              <a:gd name="connsiteX0" fmla="*/ 76443 w 76458"/>
              <a:gd name="connsiteY0" fmla="*/ 782 h 270897"/>
              <a:gd name="connsiteX1" fmla="*/ 19293 w 76458"/>
              <a:gd name="connsiteY1" fmla="*/ 130957 h 270897"/>
              <a:gd name="connsiteX2" fmla="*/ 47868 w 76458"/>
              <a:gd name="connsiteY2" fmla="*/ 245257 h 270897"/>
              <a:gd name="connsiteX3" fmla="*/ 22468 w 76458"/>
              <a:gd name="connsiteY3" fmla="*/ 188107 h 270897"/>
              <a:gd name="connsiteX4" fmla="*/ 57393 w 76458"/>
              <a:gd name="connsiteY4" fmla="*/ 270657 h 270897"/>
              <a:gd name="connsiteX5" fmla="*/ 3418 w 76458"/>
              <a:gd name="connsiteY5" fmla="*/ 156357 h 270897"/>
              <a:gd name="connsiteX6" fmla="*/ 12943 w 76458"/>
              <a:gd name="connsiteY6" fmla="*/ 80157 h 270897"/>
              <a:gd name="connsiteX7" fmla="*/ 76443 w 76458"/>
              <a:gd name="connsiteY7" fmla="*/ 782 h 270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458" h="270897">
                <a:moveTo>
                  <a:pt x="76443" y="782"/>
                </a:moveTo>
                <a:cubicBezTo>
                  <a:pt x="77501" y="9249"/>
                  <a:pt x="24055" y="90211"/>
                  <a:pt x="19293" y="130957"/>
                </a:cubicBezTo>
                <a:cubicBezTo>
                  <a:pt x="14531" y="171703"/>
                  <a:pt x="47339" y="235732"/>
                  <a:pt x="47868" y="245257"/>
                </a:cubicBezTo>
                <a:cubicBezTo>
                  <a:pt x="48397" y="254782"/>
                  <a:pt x="20881" y="183874"/>
                  <a:pt x="22468" y="188107"/>
                </a:cubicBezTo>
                <a:cubicBezTo>
                  <a:pt x="24055" y="192340"/>
                  <a:pt x="60568" y="275949"/>
                  <a:pt x="57393" y="270657"/>
                </a:cubicBezTo>
                <a:cubicBezTo>
                  <a:pt x="54218" y="265365"/>
                  <a:pt x="10826" y="188107"/>
                  <a:pt x="3418" y="156357"/>
                </a:cubicBezTo>
                <a:cubicBezTo>
                  <a:pt x="-3990" y="124607"/>
                  <a:pt x="1301" y="105557"/>
                  <a:pt x="12943" y="80157"/>
                </a:cubicBezTo>
                <a:cubicBezTo>
                  <a:pt x="24585" y="54757"/>
                  <a:pt x="75385" y="-7685"/>
                  <a:pt x="76443" y="7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A2BACB2-5070-389E-54A4-9908891D0206}"/>
              </a:ext>
            </a:extLst>
          </p:cNvPr>
          <p:cNvSpPr/>
          <p:nvPr/>
        </p:nvSpPr>
        <p:spPr>
          <a:xfrm>
            <a:off x="5650357" y="4606834"/>
            <a:ext cx="191826" cy="286494"/>
          </a:xfrm>
          <a:custGeom>
            <a:avLst/>
            <a:gdLst>
              <a:gd name="connsiteX0" fmla="*/ 191643 w 191826"/>
              <a:gd name="connsiteY0" fmla="*/ 91 h 286494"/>
              <a:gd name="connsiteX1" fmla="*/ 93218 w 191826"/>
              <a:gd name="connsiteY1" fmla="*/ 95341 h 286494"/>
              <a:gd name="connsiteX2" fmla="*/ 10668 w 191826"/>
              <a:gd name="connsiteY2" fmla="*/ 152491 h 286494"/>
              <a:gd name="connsiteX3" fmla="*/ 13843 w 191826"/>
              <a:gd name="connsiteY3" fmla="*/ 200116 h 286494"/>
              <a:gd name="connsiteX4" fmla="*/ 29718 w 191826"/>
              <a:gd name="connsiteY4" fmla="*/ 285841 h 286494"/>
              <a:gd name="connsiteX5" fmla="*/ 23368 w 191826"/>
              <a:gd name="connsiteY5" fmla="*/ 235041 h 286494"/>
              <a:gd name="connsiteX6" fmla="*/ 4318 w 191826"/>
              <a:gd name="connsiteY6" fmla="*/ 152491 h 286494"/>
              <a:gd name="connsiteX7" fmla="*/ 115443 w 191826"/>
              <a:gd name="connsiteY7" fmla="*/ 79466 h 286494"/>
              <a:gd name="connsiteX8" fmla="*/ 191643 w 191826"/>
              <a:gd name="connsiteY8" fmla="*/ 91 h 286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1826" h="286494">
                <a:moveTo>
                  <a:pt x="191643" y="91"/>
                </a:moveTo>
                <a:cubicBezTo>
                  <a:pt x="187939" y="2737"/>
                  <a:pt x="123381" y="69941"/>
                  <a:pt x="93218" y="95341"/>
                </a:cubicBezTo>
                <a:cubicBezTo>
                  <a:pt x="63055" y="120741"/>
                  <a:pt x="23897" y="135029"/>
                  <a:pt x="10668" y="152491"/>
                </a:cubicBezTo>
                <a:cubicBezTo>
                  <a:pt x="-2561" y="169954"/>
                  <a:pt x="10668" y="177891"/>
                  <a:pt x="13843" y="200116"/>
                </a:cubicBezTo>
                <a:cubicBezTo>
                  <a:pt x="17018" y="222341"/>
                  <a:pt x="28130" y="280020"/>
                  <a:pt x="29718" y="285841"/>
                </a:cubicBezTo>
                <a:cubicBezTo>
                  <a:pt x="31305" y="291662"/>
                  <a:pt x="27601" y="257266"/>
                  <a:pt x="23368" y="235041"/>
                </a:cubicBezTo>
                <a:cubicBezTo>
                  <a:pt x="19135" y="212816"/>
                  <a:pt x="-11028" y="178420"/>
                  <a:pt x="4318" y="152491"/>
                </a:cubicBezTo>
                <a:cubicBezTo>
                  <a:pt x="19664" y="126562"/>
                  <a:pt x="88985" y="105924"/>
                  <a:pt x="115443" y="79466"/>
                </a:cubicBezTo>
                <a:cubicBezTo>
                  <a:pt x="141901" y="53008"/>
                  <a:pt x="195347" y="-2555"/>
                  <a:pt x="191643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98B32F6-21F1-FA61-4AB7-1934A18DD38E}"/>
              </a:ext>
            </a:extLst>
          </p:cNvPr>
          <p:cNvSpPr/>
          <p:nvPr/>
        </p:nvSpPr>
        <p:spPr>
          <a:xfrm>
            <a:off x="5051077" y="6352272"/>
            <a:ext cx="708377" cy="369207"/>
          </a:xfrm>
          <a:custGeom>
            <a:avLst/>
            <a:gdLst>
              <a:gd name="connsiteX0" fmla="*/ 251173 w 708377"/>
              <a:gd name="connsiteY0" fmla="*/ 277128 h 369207"/>
              <a:gd name="connsiteX1" fmla="*/ 524223 w 708377"/>
              <a:gd name="connsiteY1" fmla="*/ 359678 h 369207"/>
              <a:gd name="connsiteX2" fmla="*/ 492473 w 708377"/>
              <a:gd name="connsiteY2" fmla="*/ 305703 h 369207"/>
              <a:gd name="connsiteX3" fmla="*/ 606773 w 708377"/>
              <a:gd name="connsiteY3" fmla="*/ 359678 h 369207"/>
              <a:gd name="connsiteX4" fmla="*/ 587723 w 708377"/>
              <a:gd name="connsiteY4" fmla="*/ 289828 h 369207"/>
              <a:gd name="connsiteX5" fmla="*/ 670273 w 708377"/>
              <a:gd name="connsiteY5" fmla="*/ 369203 h 369207"/>
              <a:gd name="connsiteX6" fmla="*/ 632173 w 708377"/>
              <a:gd name="connsiteY6" fmla="*/ 293003 h 369207"/>
              <a:gd name="connsiteX7" fmla="*/ 644873 w 708377"/>
              <a:gd name="connsiteY7" fmla="*/ 216803 h 369207"/>
              <a:gd name="connsiteX8" fmla="*/ 708373 w 708377"/>
              <a:gd name="connsiteY8" fmla="*/ 178703 h 369207"/>
              <a:gd name="connsiteX9" fmla="*/ 641698 w 708377"/>
              <a:gd name="connsiteY9" fmla="*/ 112028 h 369207"/>
              <a:gd name="connsiteX10" fmla="*/ 651223 w 708377"/>
              <a:gd name="connsiteY10" fmla="*/ 162828 h 369207"/>
              <a:gd name="connsiteX11" fmla="*/ 603598 w 708377"/>
              <a:gd name="connsiteY11" fmla="*/ 248553 h 369207"/>
              <a:gd name="connsiteX12" fmla="*/ 606773 w 708377"/>
              <a:gd name="connsiteY12" fmla="*/ 331103 h 369207"/>
              <a:gd name="connsiteX13" fmla="*/ 482948 w 708377"/>
              <a:gd name="connsiteY13" fmla="*/ 223153 h 369207"/>
              <a:gd name="connsiteX14" fmla="*/ 533748 w 708377"/>
              <a:gd name="connsiteY14" fmla="*/ 318403 h 369207"/>
              <a:gd name="connsiteX15" fmla="*/ 473423 w 708377"/>
              <a:gd name="connsiteY15" fmla="*/ 235853 h 369207"/>
              <a:gd name="connsiteX16" fmla="*/ 348 w 708377"/>
              <a:gd name="connsiteY16" fmla="*/ 903 h 369207"/>
              <a:gd name="connsiteX17" fmla="*/ 555973 w 708377"/>
              <a:gd name="connsiteY17" fmla="*/ 331103 h 369207"/>
              <a:gd name="connsiteX18" fmla="*/ 251173 w 708377"/>
              <a:gd name="connsiteY18" fmla="*/ 277128 h 369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08377" h="369207">
                <a:moveTo>
                  <a:pt x="251173" y="277128"/>
                </a:moveTo>
                <a:cubicBezTo>
                  <a:pt x="245881" y="281891"/>
                  <a:pt x="484006" y="354916"/>
                  <a:pt x="524223" y="359678"/>
                </a:cubicBezTo>
                <a:cubicBezTo>
                  <a:pt x="564440" y="364441"/>
                  <a:pt x="478715" y="305703"/>
                  <a:pt x="492473" y="305703"/>
                </a:cubicBezTo>
                <a:cubicBezTo>
                  <a:pt x="506231" y="305703"/>
                  <a:pt x="590898" y="362324"/>
                  <a:pt x="606773" y="359678"/>
                </a:cubicBezTo>
                <a:cubicBezTo>
                  <a:pt x="622648" y="357032"/>
                  <a:pt x="577140" y="288241"/>
                  <a:pt x="587723" y="289828"/>
                </a:cubicBezTo>
                <a:cubicBezTo>
                  <a:pt x="598306" y="291416"/>
                  <a:pt x="662865" y="368674"/>
                  <a:pt x="670273" y="369203"/>
                </a:cubicBezTo>
                <a:cubicBezTo>
                  <a:pt x="677681" y="369732"/>
                  <a:pt x="636406" y="318403"/>
                  <a:pt x="632173" y="293003"/>
                </a:cubicBezTo>
                <a:cubicBezTo>
                  <a:pt x="627940" y="267603"/>
                  <a:pt x="632173" y="235853"/>
                  <a:pt x="644873" y="216803"/>
                </a:cubicBezTo>
                <a:cubicBezTo>
                  <a:pt x="657573" y="197753"/>
                  <a:pt x="708902" y="196165"/>
                  <a:pt x="708373" y="178703"/>
                </a:cubicBezTo>
                <a:cubicBezTo>
                  <a:pt x="707844" y="161241"/>
                  <a:pt x="651223" y="114674"/>
                  <a:pt x="641698" y="112028"/>
                </a:cubicBezTo>
                <a:cubicBezTo>
                  <a:pt x="632173" y="109382"/>
                  <a:pt x="657573" y="140074"/>
                  <a:pt x="651223" y="162828"/>
                </a:cubicBezTo>
                <a:cubicBezTo>
                  <a:pt x="644873" y="185582"/>
                  <a:pt x="611006" y="220507"/>
                  <a:pt x="603598" y="248553"/>
                </a:cubicBezTo>
                <a:cubicBezTo>
                  <a:pt x="596190" y="276599"/>
                  <a:pt x="626881" y="335336"/>
                  <a:pt x="606773" y="331103"/>
                </a:cubicBezTo>
                <a:cubicBezTo>
                  <a:pt x="586665" y="326870"/>
                  <a:pt x="495119" y="225270"/>
                  <a:pt x="482948" y="223153"/>
                </a:cubicBezTo>
                <a:cubicBezTo>
                  <a:pt x="470777" y="221036"/>
                  <a:pt x="535336" y="316286"/>
                  <a:pt x="533748" y="318403"/>
                </a:cubicBezTo>
                <a:cubicBezTo>
                  <a:pt x="532160" y="320520"/>
                  <a:pt x="562323" y="288770"/>
                  <a:pt x="473423" y="235853"/>
                </a:cubicBezTo>
                <a:cubicBezTo>
                  <a:pt x="384523" y="182936"/>
                  <a:pt x="-13410" y="-14972"/>
                  <a:pt x="348" y="903"/>
                </a:cubicBezTo>
                <a:cubicBezTo>
                  <a:pt x="14106" y="16778"/>
                  <a:pt x="516815" y="285595"/>
                  <a:pt x="555973" y="331103"/>
                </a:cubicBezTo>
                <a:cubicBezTo>
                  <a:pt x="595131" y="376611"/>
                  <a:pt x="256465" y="272365"/>
                  <a:pt x="251173" y="2771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AC8BC9EA-FA14-7FDA-D5D4-C8C09CAC74A6}"/>
              </a:ext>
            </a:extLst>
          </p:cNvPr>
          <p:cNvSpPr/>
          <p:nvPr/>
        </p:nvSpPr>
        <p:spPr>
          <a:xfrm>
            <a:off x="5606828" y="6118360"/>
            <a:ext cx="309218" cy="209598"/>
          </a:xfrm>
          <a:custGeom>
            <a:avLst/>
            <a:gdLst>
              <a:gd name="connsiteX0" fmla="*/ 3397 w 309218"/>
              <a:gd name="connsiteY0" fmla="*/ 79240 h 209598"/>
              <a:gd name="connsiteX1" fmla="*/ 219297 w 309218"/>
              <a:gd name="connsiteY1" fmla="*/ 76065 h 209598"/>
              <a:gd name="connsiteX2" fmla="*/ 200247 w 309218"/>
              <a:gd name="connsiteY2" fmla="*/ 98290 h 209598"/>
              <a:gd name="connsiteX3" fmla="*/ 231997 w 309218"/>
              <a:gd name="connsiteY3" fmla="*/ 168140 h 209598"/>
              <a:gd name="connsiteX4" fmla="*/ 235172 w 309218"/>
              <a:gd name="connsiteY4" fmla="*/ 187190 h 209598"/>
              <a:gd name="connsiteX5" fmla="*/ 197072 w 309218"/>
              <a:gd name="connsiteY5" fmla="*/ 152265 h 209598"/>
              <a:gd name="connsiteX6" fmla="*/ 149447 w 309218"/>
              <a:gd name="connsiteY6" fmla="*/ 120515 h 209598"/>
              <a:gd name="connsiteX7" fmla="*/ 209772 w 309218"/>
              <a:gd name="connsiteY7" fmla="*/ 209415 h 209598"/>
              <a:gd name="connsiteX8" fmla="*/ 231997 w 309218"/>
              <a:gd name="connsiteY8" fmla="*/ 139565 h 209598"/>
              <a:gd name="connsiteX9" fmla="*/ 308197 w 309218"/>
              <a:gd name="connsiteY9" fmla="*/ 3040 h 209598"/>
              <a:gd name="connsiteX10" fmla="*/ 263747 w 309218"/>
              <a:gd name="connsiteY10" fmla="*/ 47490 h 209598"/>
              <a:gd name="connsiteX11" fmla="*/ 101822 w 309218"/>
              <a:gd name="connsiteY11" fmla="*/ 79240 h 209598"/>
              <a:gd name="connsiteX12" fmla="*/ 3397 w 309218"/>
              <a:gd name="connsiteY12" fmla="*/ 79240 h 20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9218" h="209598">
                <a:moveTo>
                  <a:pt x="3397" y="79240"/>
                </a:moveTo>
                <a:cubicBezTo>
                  <a:pt x="22976" y="78711"/>
                  <a:pt x="219297" y="76065"/>
                  <a:pt x="219297" y="76065"/>
                </a:cubicBezTo>
                <a:cubicBezTo>
                  <a:pt x="252105" y="79240"/>
                  <a:pt x="198130" y="82944"/>
                  <a:pt x="200247" y="98290"/>
                </a:cubicBezTo>
                <a:cubicBezTo>
                  <a:pt x="202364" y="113636"/>
                  <a:pt x="231997" y="168140"/>
                  <a:pt x="231997" y="168140"/>
                </a:cubicBezTo>
                <a:cubicBezTo>
                  <a:pt x="237818" y="182957"/>
                  <a:pt x="240993" y="189836"/>
                  <a:pt x="235172" y="187190"/>
                </a:cubicBezTo>
                <a:cubicBezTo>
                  <a:pt x="229351" y="184544"/>
                  <a:pt x="211360" y="163378"/>
                  <a:pt x="197072" y="152265"/>
                </a:cubicBezTo>
                <a:cubicBezTo>
                  <a:pt x="182785" y="141153"/>
                  <a:pt x="147330" y="110990"/>
                  <a:pt x="149447" y="120515"/>
                </a:cubicBezTo>
                <a:cubicBezTo>
                  <a:pt x="151564" y="130040"/>
                  <a:pt x="196014" y="206240"/>
                  <a:pt x="209772" y="209415"/>
                </a:cubicBezTo>
                <a:cubicBezTo>
                  <a:pt x="223530" y="212590"/>
                  <a:pt x="215593" y="173961"/>
                  <a:pt x="231997" y="139565"/>
                </a:cubicBezTo>
                <a:cubicBezTo>
                  <a:pt x="248401" y="105169"/>
                  <a:pt x="302905" y="18386"/>
                  <a:pt x="308197" y="3040"/>
                </a:cubicBezTo>
                <a:cubicBezTo>
                  <a:pt x="313489" y="-12306"/>
                  <a:pt x="298143" y="34790"/>
                  <a:pt x="263747" y="47490"/>
                </a:cubicBezTo>
                <a:cubicBezTo>
                  <a:pt x="229351" y="60190"/>
                  <a:pt x="150505" y="73419"/>
                  <a:pt x="101822" y="79240"/>
                </a:cubicBezTo>
                <a:cubicBezTo>
                  <a:pt x="53139" y="85061"/>
                  <a:pt x="-16182" y="79769"/>
                  <a:pt x="3397" y="79240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7137E785-4612-E72B-1925-2923F33F5194}"/>
              </a:ext>
            </a:extLst>
          </p:cNvPr>
          <p:cNvSpPr/>
          <p:nvPr/>
        </p:nvSpPr>
        <p:spPr>
          <a:xfrm>
            <a:off x="1237062" y="-784"/>
            <a:ext cx="319760" cy="1151034"/>
          </a:xfrm>
          <a:custGeom>
            <a:avLst/>
            <a:gdLst>
              <a:gd name="connsiteX0" fmla="*/ 318688 w 319760"/>
              <a:gd name="connsiteY0" fmla="*/ 3959 h 1151034"/>
              <a:gd name="connsiteX1" fmla="*/ 61513 w 319760"/>
              <a:gd name="connsiteY1" fmla="*/ 651659 h 1151034"/>
              <a:gd name="connsiteX2" fmla="*/ 10713 w 319760"/>
              <a:gd name="connsiteY2" fmla="*/ 1143784 h 1151034"/>
              <a:gd name="connsiteX3" fmla="*/ 17063 w 319760"/>
              <a:gd name="connsiteY3" fmla="*/ 896134 h 1151034"/>
              <a:gd name="connsiteX4" fmla="*/ 185338 w 319760"/>
              <a:gd name="connsiteY4" fmla="*/ 238909 h 1151034"/>
              <a:gd name="connsiteX5" fmla="*/ 153588 w 319760"/>
              <a:gd name="connsiteY5" fmla="*/ 372259 h 1151034"/>
              <a:gd name="connsiteX6" fmla="*/ 318688 w 319760"/>
              <a:gd name="connsiteY6" fmla="*/ 3959 h 1151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760" h="1151034">
                <a:moveTo>
                  <a:pt x="318688" y="3959"/>
                </a:moveTo>
                <a:cubicBezTo>
                  <a:pt x="303342" y="50526"/>
                  <a:pt x="112842" y="461688"/>
                  <a:pt x="61513" y="651659"/>
                </a:cubicBezTo>
                <a:cubicBezTo>
                  <a:pt x="10184" y="841630"/>
                  <a:pt x="18121" y="1103038"/>
                  <a:pt x="10713" y="1143784"/>
                </a:cubicBezTo>
                <a:cubicBezTo>
                  <a:pt x="3305" y="1184530"/>
                  <a:pt x="-12041" y="1046947"/>
                  <a:pt x="17063" y="896134"/>
                </a:cubicBezTo>
                <a:cubicBezTo>
                  <a:pt x="46167" y="745321"/>
                  <a:pt x="162584" y="326221"/>
                  <a:pt x="185338" y="238909"/>
                </a:cubicBezTo>
                <a:cubicBezTo>
                  <a:pt x="208092" y="151597"/>
                  <a:pt x="127130" y="408242"/>
                  <a:pt x="153588" y="372259"/>
                </a:cubicBezTo>
                <a:cubicBezTo>
                  <a:pt x="180046" y="336276"/>
                  <a:pt x="334034" y="-42608"/>
                  <a:pt x="318688" y="3959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E3870D18-5B52-8BE4-76EA-C28AC2EEB763}"/>
              </a:ext>
            </a:extLst>
          </p:cNvPr>
          <p:cNvSpPr/>
          <p:nvPr/>
        </p:nvSpPr>
        <p:spPr>
          <a:xfrm>
            <a:off x="721615" y="870847"/>
            <a:ext cx="542422" cy="1576102"/>
          </a:xfrm>
          <a:custGeom>
            <a:avLst/>
            <a:gdLst>
              <a:gd name="connsiteX0" fmla="*/ 535685 w 542422"/>
              <a:gd name="connsiteY0" fmla="*/ 24503 h 1576102"/>
              <a:gd name="connsiteX1" fmla="*/ 24510 w 542422"/>
              <a:gd name="connsiteY1" fmla="*/ 1529453 h 1576102"/>
              <a:gd name="connsiteX2" fmla="*/ 113410 w 542422"/>
              <a:gd name="connsiteY2" fmla="*/ 1110353 h 1576102"/>
              <a:gd name="connsiteX3" fmla="*/ 395985 w 542422"/>
              <a:gd name="connsiteY3" fmla="*/ 265803 h 1576102"/>
              <a:gd name="connsiteX4" fmla="*/ 322960 w 542422"/>
              <a:gd name="connsiteY4" fmla="*/ 573778 h 1576102"/>
              <a:gd name="connsiteX5" fmla="*/ 535685 w 542422"/>
              <a:gd name="connsiteY5" fmla="*/ 24503 h 157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2422" h="1576102">
                <a:moveTo>
                  <a:pt x="535685" y="24503"/>
                </a:moveTo>
                <a:cubicBezTo>
                  <a:pt x="485943" y="183782"/>
                  <a:pt x="94889" y="1348478"/>
                  <a:pt x="24510" y="1529453"/>
                </a:cubicBezTo>
                <a:cubicBezTo>
                  <a:pt x="-45869" y="1710428"/>
                  <a:pt x="51498" y="1320961"/>
                  <a:pt x="113410" y="1110353"/>
                </a:cubicBezTo>
                <a:cubicBezTo>
                  <a:pt x="175322" y="899745"/>
                  <a:pt x="361060" y="355232"/>
                  <a:pt x="395985" y="265803"/>
                </a:cubicBezTo>
                <a:cubicBezTo>
                  <a:pt x="430910" y="176374"/>
                  <a:pt x="301793" y="614524"/>
                  <a:pt x="322960" y="573778"/>
                </a:cubicBezTo>
                <a:cubicBezTo>
                  <a:pt x="344127" y="533032"/>
                  <a:pt x="585427" y="-134776"/>
                  <a:pt x="535685" y="24503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906E75A0-737E-FA92-8FB8-17F790D9F115}"/>
              </a:ext>
            </a:extLst>
          </p:cNvPr>
          <p:cNvSpPr/>
          <p:nvPr/>
        </p:nvSpPr>
        <p:spPr>
          <a:xfrm>
            <a:off x="583623" y="2258213"/>
            <a:ext cx="176021" cy="1415636"/>
          </a:xfrm>
          <a:custGeom>
            <a:avLst/>
            <a:gdLst>
              <a:gd name="connsiteX0" fmla="*/ 175202 w 176021"/>
              <a:gd name="connsiteY0" fmla="*/ 5562 h 1415636"/>
              <a:gd name="connsiteX1" fmla="*/ 146627 w 176021"/>
              <a:gd name="connsiteY1" fmla="*/ 494512 h 1415636"/>
              <a:gd name="connsiteX2" fmla="*/ 67252 w 176021"/>
              <a:gd name="connsiteY2" fmla="*/ 888212 h 1415636"/>
              <a:gd name="connsiteX3" fmla="*/ 577 w 176021"/>
              <a:gd name="connsiteY3" fmla="*/ 1412087 h 1415636"/>
              <a:gd name="connsiteX4" fmla="*/ 41852 w 176021"/>
              <a:gd name="connsiteY4" fmla="*/ 1075537 h 1415636"/>
              <a:gd name="connsiteX5" fmla="*/ 156152 w 176021"/>
              <a:gd name="connsiteY5" fmla="*/ 284962 h 1415636"/>
              <a:gd name="connsiteX6" fmla="*/ 175202 w 176021"/>
              <a:gd name="connsiteY6" fmla="*/ 5562 h 1415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021" h="1415636">
                <a:moveTo>
                  <a:pt x="175202" y="5562"/>
                </a:moveTo>
                <a:cubicBezTo>
                  <a:pt x="173614" y="40487"/>
                  <a:pt x="164619" y="347404"/>
                  <a:pt x="146627" y="494512"/>
                </a:cubicBezTo>
                <a:cubicBezTo>
                  <a:pt x="128635" y="641620"/>
                  <a:pt x="91594" y="735283"/>
                  <a:pt x="67252" y="888212"/>
                </a:cubicBezTo>
                <a:cubicBezTo>
                  <a:pt x="42910" y="1041141"/>
                  <a:pt x="4810" y="1380866"/>
                  <a:pt x="577" y="1412087"/>
                </a:cubicBezTo>
                <a:cubicBezTo>
                  <a:pt x="-3656" y="1443308"/>
                  <a:pt x="15923" y="1263391"/>
                  <a:pt x="41852" y="1075537"/>
                </a:cubicBezTo>
                <a:cubicBezTo>
                  <a:pt x="67781" y="887683"/>
                  <a:pt x="133927" y="465408"/>
                  <a:pt x="156152" y="284962"/>
                </a:cubicBezTo>
                <a:cubicBezTo>
                  <a:pt x="178377" y="104516"/>
                  <a:pt x="176790" y="-29363"/>
                  <a:pt x="175202" y="556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9FE64EAD-BE1D-887C-8B6C-4A76000FD48D}"/>
              </a:ext>
            </a:extLst>
          </p:cNvPr>
          <p:cNvSpPr/>
          <p:nvPr/>
        </p:nvSpPr>
        <p:spPr>
          <a:xfrm>
            <a:off x="792405" y="518347"/>
            <a:ext cx="1019190" cy="8120930"/>
          </a:xfrm>
          <a:custGeom>
            <a:avLst/>
            <a:gdLst>
              <a:gd name="connsiteX0" fmla="*/ 1018107 w 1019190"/>
              <a:gd name="connsiteY0" fmla="*/ 12005 h 8120930"/>
              <a:gd name="connsiteX1" fmla="*/ 304875 w 1019190"/>
              <a:gd name="connsiteY1" fmla="*/ 3358709 h 8120930"/>
              <a:gd name="connsiteX2" fmla="*/ 286587 w 1019190"/>
              <a:gd name="connsiteY2" fmla="*/ 6138485 h 8120930"/>
              <a:gd name="connsiteX3" fmla="*/ 12267 w 1019190"/>
              <a:gd name="connsiteY3" fmla="*/ 5260661 h 8120930"/>
              <a:gd name="connsiteX4" fmla="*/ 743787 w 1019190"/>
              <a:gd name="connsiteY4" fmla="*/ 8077013 h 8120930"/>
              <a:gd name="connsiteX5" fmla="*/ 121995 w 1019190"/>
              <a:gd name="connsiteY5" fmla="*/ 7052885 h 8120930"/>
              <a:gd name="connsiteX6" fmla="*/ 121995 w 1019190"/>
              <a:gd name="connsiteY6" fmla="*/ 7052885 h 8120930"/>
              <a:gd name="connsiteX7" fmla="*/ 85419 w 1019190"/>
              <a:gd name="connsiteY7" fmla="*/ 4163381 h 8120930"/>
              <a:gd name="connsiteX8" fmla="*/ 414603 w 1019190"/>
              <a:gd name="connsiteY8" fmla="*/ 1804229 h 8120930"/>
              <a:gd name="connsiteX9" fmla="*/ 121995 w 1019190"/>
              <a:gd name="connsiteY9" fmla="*/ 2224853 h 8120930"/>
              <a:gd name="connsiteX10" fmla="*/ 1018107 w 1019190"/>
              <a:gd name="connsiteY10" fmla="*/ 12005 h 8120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9190" h="8120930">
                <a:moveTo>
                  <a:pt x="1018107" y="12005"/>
                </a:moveTo>
                <a:cubicBezTo>
                  <a:pt x="1048587" y="200981"/>
                  <a:pt x="426795" y="2337629"/>
                  <a:pt x="304875" y="3358709"/>
                </a:cubicBezTo>
                <a:cubicBezTo>
                  <a:pt x="182955" y="4379789"/>
                  <a:pt x="335355" y="5821493"/>
                  <a:pt x="286587" y="6138485"/>
                </a:cubicBezTo>
                <a:cubicBezTo>
                  <a:pt x="237819" y="6455477"/>
                  <a:pt x="-63933" y="4937573"/>
                  <a:pt x="12267" y="5260661"/>
                </a:cubicBezTo>
                <a:cubicBezTo>
                  <a:pt x="88467" y="5583749"/>
                  <a:pt x="725499" y="7778309"/>
                  <a:pt x="743787" y="8077013"/>
                </a:cubicBezTo>
                <a:cubicBezTo>
                  <a:pt x="762075" y="8375717"/>
                  <a:pt x="121995" y="7052885"/>
                  <a:pt x="121995" y="7052885"/>
                </a:cubicBezTo>
                <a:lnTo>
                  <a:pt x="121995" y="7052885"/>
                </a:lnTo>
                <a:cubicBezTo>
                  <a:pt x="115899" y="6571301"/>
                  <a:pt x="36651" y="5038157"/>
                  <a:pt x="85419" y="4163381"/>
                </a:cubicBezTo>
                <a:cubicBezTo>
                  <a:pt x="134187" y="3288605"/>
                  <a:pt x="408507" y="2127317"/>
                  <a:pt x="414603" y="1804229"/>
                </a:cubicBezTo>
                <a:cubicBezTo>
                  <a:pt x="420699" y="1481141"/>
                  <a:pt x="24459" y="2526605"/>
                  <a:pt x="121995" y="2224853"/>
                </a:cubicBezTo>
                <a:cubicBezTo>
                  <a:pt x="219531" y="1923101"/>
                  <a:pt x="987627" y="-176971"/>
                  <a:pt x="1018107" y="12005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4ED6127A-AFA2-E0F8-0FD3-CBA635A5AC69}"/>
              </a:ext>
            </a:extLst>
          </p:cNvPr>
          <p:cNvSpPr/>
          <p:nvPr/>
        </p:nvSpPr>
        <p:spPr>
          <a:xfrm>
            <a:off x="3091783" y="8796528"/>
            <a:ext cx="4645460" cy="1208463"/>
          </a:xfrm>
          <a:custGeom>
            <a:avLst/>
            <a:gdLst>
              <a:gd name="connsiteX0" fmla="*/ 218345 w 4645460"/>
              <a:gd name="connsiteY0" fmla="*/ 274320 h 1208463"/>
              <a:gd name="connsiteX1" fmla="*/ 291497 w 4645460"/>
              <a:gd name="connsiteY1" fmla="*/ 347472 h 1208463"/>
              <a:gd name="connsiteX2" fmla="*/ 2650649 w 4645460"/>
              <a:gd name="connsiteY2" fmla="*/ 566928 h 1208463"/>
              <a:gd name="connsiteX3" fmla="*/ 2266601 w 4645460"/>
              <a:gd name="connsiteY3" fmla="*/ 566928 h 1208463"/>
              <a:gd name="connsiteX4" fmla="*/ 3546761 w 4645460"/>
              <a:gd name="connsiteY4" fmla="*/ 0 h 1208463"/>
              <a:gd name="connsiteX5" fmla="*/ 2412905 w 4645460"/>
              <a:gd name="connsiteY5" fmla="*/ 566928 h 1208463"/>
              <a:gd name="connsiteX6" fmla="*/ 1589945 w 4645460"/>
              <a:gd name="connsiteY6" fmla="*/ 1152144 h 1208463"/>
              <a:gd name="connsiteX7" fmla="*/ 4644041 w 4645460"/>
              <a:gd name="connsiteY7" fmla="*/ 1170432 h 1208463"/>
              <a:gd name="connsiteX8" fmla="*/ 1973993 w 4645460"/>
              <a:gd name="connsiteY8" fmla="*/ 1207008 h 1208463"/>
              <a:gd name="connsiteX9" fmla="*/ 949865 w 4645460"/>
              <a:gd name="connsiteY9" fmla="*/ 1115568 h 1208463"/>
              <a:gd name="connsiteX10" fmla="*/ 1937417 w 4645460"/>
              <a:gd name="connsiteY10" fmla="*/ 585216 h 1208463"/>
              <a:gd name="connsiteX11" fmla="*/ 218345 w 4645460"/>
              <a:gd name="connsiteY11" fmla="*/ 274320 h 1208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645460" h="1208463">
                <a:moveTo>
                  <a:pt x="218345" y="274320"/>
                </a:moveTo>
                <a:cubicBezTo>
                  <a:pt x="-55975" y="234696"/>
                  <a:pt x="-113887" y="298704"/>
                  <a:pt x="291497" y="347472"/>
                </a:cubicBezTo>
                <a:cubicBezTo>
                  <a:pt x="696881" y="396240"/>
                  <a:pt x="2321465" y="530352"/>
                  <a:pt x="2650649" y="566928"/>
                </a:cubicBezTo>
                <a:cubicBezTo>
                  <a:pt x="2979833" y="603504"/>
                  <a:pt x="2117249" y="661416"/>
                  <a:pt x="2266601" y="566928"/>
                </a:cubicBezTo>
                <a:cubicBezTo>
                  <a:pt x="2415953" y="472440"/>
                  <a:pt x="3522377" y="0"/>
                  <a:pt x="3546761" y="0"/>
                </a:cubicBezTo>
                <a:cubicBezTo>
                  <a:pt x="3571145" y="0"/>
                  <a:pt x="2739041" y="374904"/>
                  <a:pt x="2412905" y="566928"/>
                </a:cubicBezTo>
                <a:cubicBezTo>
                  <a:pt x="2086769" y="758952"/>
                  <a:pt x="1218089" y="1051560"/>
                  <a:pt x="1589945" y="1152144"/>
                </a:cubicBezTo>
                <a:cubicBezTo>
                  <a:pt x="1961801" y="1252728"/>
                  <a:pt x="4580033" y="1161288"/>
                  <a:pt x="4644041" y="1170432"/>
                </a:cubicBezTo>
                <a:cubicBezTo>
                  <a:pt x="4708049" y="1179576"/>
                  <a:pt x="2589689" y="1216152"/>
                  <a:pt x="1973993" y="1207008"/>
                </a:cubicBezTo>
                <a:cubicBezTo>
                  <a:pt x="1358297" y="1197864"/>
                  <a:pt x="955961" y="1219200"/>
                  <a:pt x="949865" y="1115568"/>
                </a:cubicBezTo>
                <a:cubicBezTo>
                  <a:pt x="943769" y="1011936"/>
                  <a:pt x="2053241" y="722376"/>
                  <a:pt x="1937417" y="585216"/>
                </a:cubicBezTo>
                <a:cubicBezTo>
                  <a:pt x="1821593" y="448056"/>
                  <a:pt x="492665" y="313944"/>
                  <a:pt x="218345" y="27432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16FA61A7-4ADD-618C-1BC4-58248BBA6479}"/>
              </a:ext>
            </a:extLst>
          </p:cNvPr>
          <p:cNvSpPr/>
          <p:nvPr/>
        </p:nvSpPr>
        <p:spPr>
          <a:xfrm>
            <a:off x="-398920" y="711372"/>
            <a:ext cx="1899773" cy="706368"/>
          </a:xfrm>
          <a:custGeom>
            <a:avLst/>
            <a:gdLst>
              <a:gd name="connsiteX0" fmla="*/ 14872 w 1899773"/>
              <a:gd name="connsiteY0" fmla="*/ 1860 h 706368"/>
              <a:gd name="connsiteX1" fmla="*/ 1843672 w 1899773"/>
              <a:gd name="connsiteY1" fmla="*/ 678516 h 706368"/>
              <a:gd name="connsiteX2" fmla="*/ 1368184 w 1899773"/>
              <a:gd name="connsiteY2" fmla="*/ 568788 h 706368"/>
              <a:gd name="connsiteX3" fmla="*/ 728104 w 1899773"/>
              <a:gd name="connsiteY3" fmla="*/ 495636 h 706368"/>
              <a:gd name="connsiteX4" fmla="*/ 965848 w 1899773"/>
              <a:gd name="connsiteY4" fmla="*/ 477348 h 706368"/>
              <a:gd name="connsiteX5" fmla="*/ 14872 w 1899773"/>
              <a:gd name="connsiteY5" fmla="*/ 1860 h 70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9773" h="706368">
                <a:moveTo>
                  <a:pt x="14872" y="1860"/>
                </a:moveTo>
                <a:cubicBezTo>
                  <a:pt x="161176" y="35388"/>
                  <a:pt x="1618120" y="584028"/>
                  <a:pt x="1843672" y="678516"/>
                </a:cubicBezTo>
                <a:cubicBezTo>
                  <a:pt x="2069224" y="773004"/>
                  <a:pt x="1554112" y="599268"/>
                  <a:pt x="1368184" y="568788"/>
                </a:cubicBezTo>
                <a:cubicBezTo>
                  <a:pt x="1182256" y="538308"/>
                  <a:pt x="795160" y="510876"/>
                  <a:pt x="728104" y="495636"/>
                </a:cubicBezTo>
                <a:cubicBezTo>
                  <a:pt x="661048" y="480396"/>
                  <a:pt x="1084720" y="556596"/>
                  <a:pt x="965848" y="477348"/>
                </a:cubicBezTo>
                <a:cubicBezTo>
                  <a:pt x="846976" y="398100"/>
                  <a:pt x="-131432" y="-31668"/>
                  <a:pt x="14872" y="186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8403D666-D93F-C9CC-6010-E7D8CEC64A2C}"/>
              </a:ext>
            </a:extLst>
          </p:cNvPr>
          <p:cNvSpPr/>
          <p:nvPr/>
        </p:nvSpPr>
        <p:spPr>
          <a:xfrm>
            <a:off x="2616903" y="8907911"/>
            <a:ext cx="1627475" cy="4031824"/>
          </a:xfrm>
          <a:custGeom>
            <a:avLst/>
            <a:gdLst>
              <a:gd name="connsiteX0" fmla="*/ 1443033 w 1627475"/>
              <a:gd name="connsiteY0" fmla="*/ 327529 h 4031824"/>
              <a:gd name="connsiteX1" fmla="*/ 89721 w 1627475"/>
              <a:gd name="connsiteY1" fmla="*/ 3802249 h 4031824"/>
              <a:gd name="connsiteX2" fmla="*/ 199449 w 1627475"/>
              <a:gd name="connsiteY2" fmla="*/ 3454777 h 4031824"/>
              <a:gd name="connsiteX3" fmla="*/ 784665 w 1627475"/>
              <a:gd name="connsiteY3" fmla="*/ 1443097 h 4031824"/>
              <a:gd name="connsiteX4" fmla="*/ 53145 w 1627475"/>
              <a:gd name="connsiteY4" fmla="*/ 2576953 h 4031824"/>
              <a:gd name="connsiteX5" fmla="*/ 1461321 w 1627475"/>
              <a:gd name="connsiteY5" fmla="*/ 400681 h 4031824"/>
              <a:gd name="connsiteX6" fmla="*/ 1443033 w 1627475"/>
              <a:gd name="connsiteY6" fmla="*/ 327529 h 403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7475" h="4031824">
                <a:moveTo>
                  <a:pt x="1443033" y="327529"/>
                </a:moveTo>
                <a:cubicBezTo>
                  <a:pt x="1214433" y="894457"/>
                  <a:pt x="296985" y="3281041"/>
                  <a:pt x="89721" y="3802249"/>
                </a:cubicBezTo>
                <a:cubicBezTo>
                  <a:pt x="-117543" y="4323457"/>
                  <a:pt x="83625" y="3847969"/>
                  <a:pt x="199449" y="3454777"/>
                </a:cubicBezTo>
                <a:cubicBezTo>
                  <a:pt x="315273" y="3061585"/>
                  <a:pt x="809049" y="1589401"/>
                  <a:pt x="784665" y="1443097"/>
                </a:cubicBezTo>
                <a:cubicBezTo>
                  <a:pt x="760281" y="1296793"/>
                  <a:pt x="53145" y="2576953"/>
                  <a:pt x="53145" y="2576953"/>
                </a:cubicBezTo>
                <a:lnTo>
                  <a:pt x="1461321" y="400681"/>
                </a:lnTo>
                <a:cubicBezTo>
                  <a:pt x="1699065" y="25777"/>
                  <a:pt x="1671633" y="-239399"/>
                  <a:pt x="1443033" y="327529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28A28228-B6D1-7A37-824E-F155E0250997}"/>
              </a:ext>
            </a:extLst>
          </p:cNvPr>
          <p:cNvSpPr/>
          <p:nvPr/>
        </p:nvSpPr>
        <p:spPr>
          <a:xfrm>
            <a:off x="382905" y="51892"/>
            <a:ext cx="5786979" cy="1357961"/>
          </a:xfrm>
          <a:custGeom>
            <a:avLst/>
            <a:gdLst>
              <a:gd name="connsiteX0" fmla="*/ 421767 w 5786979"/>
              <a:gd name="connsiteY0" fmla="*/ 21260 h 1357961"/>
              <a:gd name="connsiteX1" fmla="*/ 549783 w 5786979"/>
              <a:gd name="connsiteY1" fmla="*/ 94412 h 1357961"/>
              <a:gd name="connsiteX2" fmla="*/ 5085207 w 5786979"/>
              <a:gd name="connsiteY2" fmla="*/ 515036 h 1357961"/>
              <a:gd name="connsiteX3" fmla="*/ 3805047 w 5786979"/>
              <a:gd name="connsiteY3" fmla="*/ 533324 h 1357961"/>
              <a:gd name="connsiteX4" fmla="*/ 5780151 w 5786979"/>
              <a:gd name="connsiteY4" fmla="*/ 734492 h 1357961"/>
              <a:gd name="connsiteX5" fmla="*/ 4499991 w 5786979"/>
              <a:gd name="connsiteY5" fmla="*/ 716204 h 1357961"/>
              <a:gd name="connsiteX6" fmla="*/ 1994535 w 5786979"/>
              <a:gd name="connsiteY6" fmla="*/ 624764 h 1357961"/>
              <a:gd name="connsiteX7" fmla="*/ 4865751 w 5786979"/>
              <a:gd name="connsiteY7" fmla="*/ 935660 h 1357961"/>
              <a:gd name="connsiteX8" fmla="*/ 3878199 w 5786979"/>
              <a:gd name="connsiteY8" fmla="*/ 825932 h 1357961"/>
              <a:gd name="connsiteX9" fmla="*/ 4975479 w 5786979"/>
              <a:gd name="connsiteY9" fmla="*/ 1356284 h 1357961"/>
              <a:gd name="connsiteX10" fmla="*/ 4207383 w 5786979"/>
              <a:gd name="connsiteY10" fmla="*/ 972236 h 1357961"/>
              <a:gd name="connsiteX11" fmla="*/ 3658743 w 5786979"/>
              <a:gd name="connsiteY11" fmla="*/ 387020 h 1357961"/>
              <a:gd name="connsiteX12" fmla="*/ 421767 w 5786979"/>
              <a:gd name="connsiteY12" fmla="*/ 21260 h 135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86979" h="1357961">
                <a:moveTo>
                  <a:pt x="421767" y="21260"/>
                </a:moveTo>
                <a:cubicBezTo>
                  <a:pt x="-96393" y="-27508"/>
                  <a:pt x="-227457" y="12116"/>
                  <a:pt x="549783" y="94412"/>
                </a:cubicBezTo>
                <a:cubicBezTo>
                  <a:pt x="1327023" y="176708"/>
                  <a:pt x="4542663" y="441884"/>
                  <a:pt x="5085207" y="515036"/>
                </a:cubicBezTo>
                <a:cubicBezTo>
                  <a:pt x="5627751" y="588188"/>
                  <a:pt x="3689223" y="496748"/>
                  <a:pt x="3805047" y="533324"/>
                </a:cubicBezTo>
                <a:cubicBezTo>
                  <a:pt x="3920871" y="569900"/>
                  <a:pt x="5664327" y="704012"/>
                  <a:pt x="5780151" y="734492"/>
                </a:cubicBezTo>
                <a:cubicBezTo>
                  <a:pt x="5895975" y="764972"/>
                  <a:pt x="4499991" y="716204"/>
                  <a:pt x="4499991" y="716204"/>
                </a:cubicBezTo>
                <a:cubicBezTo>
                  <a:pt x="3869055" y="697916"/>
                  <a:pt x="1933575" y="588188"/>
                  <a:pt x="1994535" y="624764"/>
                </a:cubicBezTo>
                <a:cubicBezTo>
                  <a:pt x="2055495" y="661340"/>
                  <a:pt x="4865751" y="935660"/>
                  <a:pt x="4865751" y="935660"/>
                </a:cubicBezTo>
                <a:cubicBezTo>
                  <a:pt x="5179695" y="969188"/>
                  <a:pt x="3859911" y="755828"/>
                  <a:pt x="3878199" y="825932"/>
                </a:cubicBezTo>
                <a:cubicBezTo>
                  <a:pt x="3896487" y="896036"/>
                  <a:pt x="4920615" y="1331900"/>
                  <a:pt x="4975479" y="1356284"/>
                </a:cubicBezTo>
                <a:cubicBezTo>
                  <a:pt x="5030343" y="1380668"/>
                  <a:pt x="4426839" y="1133780"/>
                  <a:pt x="4207383" y="972236"/>
                </a:cubicBezTo>
                <a:cubicBezTo>
                  <a:pt x="3987927" y="810692"/>
                  <a:pt x="4289679" y="539420"/>
                  <a:pt x="3658743" y="387020"/>
                </a:cubicBezTo>
                <a:cubicBezTo>
                  <a:pt x="3027807" y="234620"/>
                  <a:pt x="939927" y="70028"/>
                  <a:pt x="421767" y="2126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55354D9D-CDC3-A276-AE68-1887973D3874}"/>
              </a:ext>
            </a:extLst>
          </p:cNvPr>
          <p:cNvSpPr/>
          <p:nvPr/>
        </p:nvSpPr>
        <p:spPr>
          <a:xfrm>
            <a:off x="4034373" y="4058889"/>
            <a:ext cx="849115" cy="407631"/>
          </a:xfrm>
          <a:custGeom>
            <a:avLst/>
            <a:gdLst>
              <a:gd name="connsiteX0" fmla="*/ 7540 w 849115"/>
              <a:gd name="connsiteY0" fmla="*/ 2902 h 407631"/>
              <a:gd name="connsiteX1" fmla="*/ 557505 w 849115"/>
              <a:gd name="connsiteY1" fmla="*/ 128798 h 407631"/>
              <a:gd name="connsiteX2" fmla="*/ 650270 w 849115"/>
              <a:gd name="connsiteY2" fmla="*/ 161928 h 407631"/>
              <a:gd name="connsiteX3" fmla="*/ 849053 w 849115"/>
              <a:gd name="connsiteY3" fmla="*/ 347459 h 407631"/>
              <a:gd name="connsiteX4" fmla="*/ 670149 w 849115"/>
              <a:gd name="connsiteY4" fmla="*/ 241441 h 407631"/>
              <a:gd name="connsiteX5" fmla="*/ 531001 w 849115"/>
              <a:gd name="connsiteY5" fmla="*/ 387215 h 407631"/>
              <a:gd name="connsiteX6" fmla="*/ 153314 w 849115"/>
              <a:gd name="connsiteY6" fmla="*/ 393841 h 407631"/>
              <a:gd name="connsiteX7" fmla="*/ 232827 w 849115"/>
              <a:gd name="connsiteY7" fmla="*/ 267946 h 407631"/>
              <a:gd name="connsiteX8" fmla="*/ 7540 w 849115"/>
              <a:gd name="connsiteY8" fmla="*/ 2902 h 40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9115" h="407631">
                <a:moveTo>
                  <a:pt x="7540" y="2902"/>
                </a:moveTo>
                <a:cubicBezTo>
                  <a:pt x="61653" y="-20289"/>
                  <a:pt x="450383" y="102294"/>
                  <a:pt x="557505" y="128798"/>
                </a:cubicBezTo>
                <a:cubicBezTo>
                  <a:pt x="664627" y="155302"/>
                  <a:pt x="601679" y="125484"/>
                  <a:pt x="650270" y="161928"/>
                </a:cubicBezTo>
                <a:cubicBezTo>
                  <a:pt x="698861" y="198372"/>
                  <a:pt x="845740" y="334207"/>
                  <a:pt x="849053" y="347459"/>
                </a:cubicBezTo>
                <a:cubicBezTo>
                  <a:pt x="852366" y="360711"/>
                  <a:pt x="723158" y="234815"/>
                  <a:pt x="670149" y="241441"/>
                </a:cubicBezTo>
                <a:cubicBezTo>
                  <a:pt x="617140" y="248067"/>
                  <a:pt x="617140" y="361815"/>
                  <a:pt x="531001" y="387215"/>
                </a:cubicBezTo>
                <a:cubicBezTo>
                  <a:pt x="444862" y="412615"/>
                  <a:pt x="203010" y="413719"/>
                  <a:pt x="153314" y="393841"/>
                </a:cubicBezTo>
                <a:cubicBezTo>
                  <a:pt x="103618" y="373963"/>
                  <a:pt x="258227" y="328685"/>
                  <a:pt x="232827" y="267946"/>
                </a:cubicBezTo>
                <a:cubicBezTo>
                  <a:pt x="207427" y="207207"/>
                  <a:pt x="-46573" y="26093"/>
                  <a:pt x="7540" y="290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41F52A3A-8148-CD22-D082-1E6470E4791E}"/>
              </a:ext>
            </a:extLst>
          </p:cNvPr>
          <p:cNvSpPr/>
          <p:nvPr/>
        </p:nvSpPr>
        <p:spPr>
          <a:xfrm>
            <a:off x="8115945" y="4948319"/>
            <a:ext cx="1389757" cy="1984844"/>
          </a:xfrm>
          <a:custGeom>
            <a:avLst/>
            <a:gdLst>
              <a:gd name="connsiteX0" fmla="*/ 49860 w 1389757"/>
              <a:gd name="connsiteY0" fmla="*/ 91514 h 1984844"/>
              <a:gd name="connsiteX1" fmla="*/ 305041 w 1389757"/>
              <a:gd name="connsiteY1" fmla="*/ 282900 h 1984844"/>
              <a:gd name="connsiteX2" fmla="*/ 1325767 w 1389757"/>
              <a:gd name="connsiteY2" fmla="*/ 1282360 h 1984844"/>
              <a:gd name="connsiteX3" fmla="*/ 1198176 w 1389757"/>
              <a:gd name="connsiteY3" fmla="*/ 1090974 h 1984844"/>
              <a:gd name="connsiteX4" fmla="*/ 1389562 w 1389757"/>
              <a:gd name="connsiteY4" fmla="*/ 1962844 h 1984844"/>
              <a:gd name="connsiteX5" fmla="*/ 1155646 w 1389757"/>
              <a:gd name="connsiteY5" fmla="*/ 1580072 h 1984844"/>
              <a:gd name="connsiteX6" fmla="*/ 49860 w 1389757"/>
              <a:gd name="connsiteY6" fmla="*/ 91514 h 198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9757" h="1984844">
                <a:moveTo>
                  <a:pt x="49860" y="91514"/>
                </a:moveTo>
                <a:cubicBezTo>
                  <a:pt x="-91907" y="-124681"/>
                  <a:pt x="92390" y="84426"/>
                  <a:pt x="305041" y="282900"/>
                </a:cubicBezTo>
                <a:cubicBezTo>
                  <a:pt x="517692" y="481374"/>
                  <a:pt x="1176911" y="1147681"/>
                  <a:pt x="1325767" y="1282360"/>
                </a:cubicBezTo>
                <a:cubicBezTo>
                  <a:pt x="1474623" y="1417039"/>
                  <a:pt x="1187544" y="977560"/>
                  <a:pt x="1198176" y="1090974"/>
                </a:cubicBezTo>
                <a:cubicBezTo>
                  <a:pt x="1208808" y="1204388"/>
                  <a:pt x="1396650" y="1881328"/>
                  <a:pt x="1389562" y="1962844"/>
                </a:cubicBezTo>
                <a:cubicBezTo>
                  <a:pt x="1382474" y="2044360"/>
                  <a:pt x="1375386" y="1895505"/>
                  <a:pt x="1155646" y="1580072"/>
                </a:cubicBezTo>
                <a:cubicBezTo>
                  <a:pt x="935906" y="1264639"/>
                  <a:pt x="191627" y="307709"/>
                  <a:pt x="49860" y="91514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87ABC1A7-B11B-414D-1E9E-324A8B704B75}"/>
              </a:ext>
            </a:extLst>
          </p:cNvPr>
          <p:cNvSpPr/>
          <p:nvPr/>
        </p:nvSpPr>
        <p:spPr>
          <a:xfrm>
            <a:off x="6846877" y="5797716"/>
            <a:ext cx="2113199" cy="6290617"/>
          </a:xfrm>
          <a:custGeom>
            <a:avLst/>
            <a:gdLst>
              <a:gd name="connsiteX0" fmla="*/ 205087 w 2113199"/>
              <a:gd name="connsiteY0" fmla="*/ 48902 h 6290617"/>
              <a:gd name="connsiteX1" fmla="*/ 218941 w 2113199"/>
              <a:gd name="connsiteY1" fmla="*/ 104320 h 6290617"/>
              <a:gd name="connsiteX2" fmla="*/ 1410432 w 2113199"/>
              <a:gd name="connsiteY2" fmla="*/ 4246829 h 6290617"/>
              <a:gd name="connsiteX3" fmla="*/ 1451996 w 2113199"/>
              <a:gd name="connsiteY3" fmla="*/ 4191411 h 6290617"/>
              <a:gd name="connsiteX4" fmla="*/ 2103159 w 2113199"/>
              <a:gd name="connsiteY4" fmla="*/ 6269593 h 6290617"/>
              <a:gd name="connsiteX5" fmla="*/ 1715232 w 2113199"/>
              <a:gd name="connsiteY5" fmla="*/ 5008829 h 6290617"/>
              <a:gd name="connsiteX6" fmla="*/ 80396 w 2113199"/>
              <a:gd name="connsiteY6" fmla="*/ 1115702 h 6290617"/>
              <a:gd name="connsiteX7" fmla="*/ 246650 w 2113199"/>
              <a:gd name="connsiteY7" fmla="*/ 1919266 h 6290617"/>
              <a:gd name="connsiteX8" fmla="*/ 205087 w 2113199"/>
              <a:gd name="connsiteY8" fmla="*/ 783193 h 6290617"/>
              <a:gd name="connsiteX9" fmla="*/ 260505 w 2113199"/>
              <a:gd name="connsiteY9" fmla="*/ 921739 h 6290617"/>
              <a:gd name="connsiteX10" fmla="*/ 205087 w 2113199"/>
              <a:gd name="connsiteY10" fmla="*/ 48902 h 629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13199" h="6290617">
                <a:moveTo>
                  <a:pt x="205087" y="48902"/>
                </a:moveTo>
                <a:cubicBezTo>
                  <a:pt x="198160" y="-87334"/>
                  <a:pt x="218941" y="104320"/>
                  <a:pt x="218941" y="104320"/>
                </a:cubicBezTo>
                <a:cubicBezTo>
                  <a:pt x="419832" y="803975"/>
                  <a:pt x="1204923" y="3565647"/>
                  <a:pt x="1410432" y="4246829"/>
                </a:cubicBezTo>
                <a:cubicBezTo>
                  <a:pt x="1615941" y="4928011"/>
                  <a:pt x="1336542" y="3854284"/>
                  <a:pt x="1451996" y="4191411"/>
                </a:cubicBezTo>
                <a:cubicBezTo>
                  <a:pt x="1567451" y="4528538"/>
                  <a:pt x="2059286" y="6133357"/>
                  <a:pt x="2103159" y="6269593"/>
                </a:cubicBezTo>
                <a:cubicBezTo>
                  <a:pt x="2147032" y="6405829"/>
                  <a:pt x="2052359" y="5867811"/>
                  <a:pt x="1715232" y="5008829"/>
                </a:cubicBezTo>
                <a:cubicBezTo>
                  <a:pt x="1378105" y="4149847"/>
                  <a:pt x="325160" y="1630629"/>
                  <a:pt x="80396" y="1115702"/>
                </a:cubicBezTo>
                <a:cubicBezTo>
                  <a:pt x="-164368" y="600775"/>
                  <a:pt x="225868" y="1974684"/>
                  <a:pt x="246650" y="1919266"/>
                </a:cubicBezTo>
                <a:cubicBezTo>
                  <a:pt x="267432" y="1863848"/>
                  <a:pt x="202778" y="949447"/>
                  <a:pt x="205087" y="783193"/>
                </a:cubicBezTo>
                <a:cubicBezTo>
                  <a:pt x="207396" y="616939"/>
                  <a:pt x="262814" y="1039503"/>
                  <a:pt x="260505" y="921739"/>
                </a:cubicBezTo>
                <a:cubicBezTo>
                  <a:pt x="258196" y="803975"/>
                  <a:pt x="212014" y="185138"/>
                  <a:pt x="205087" y="4890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59906FB8-CF2F-BFFD-A54B-06A78A5F0F4D}"/>
              </a:ext>
            </a:extLst>
          </p:cNvPr>
          <p:cNvSpPr/>
          <p:nvPr/>
        </p:nvSpPr>
        <p:spPr>
          <a:xfrm>
            <a:off x="7593889" y="5511475"/>
            <a:ext cx="1306505" cy="4183465"/>
          </a:xfrm>
          <a:custGeom>
            <a:avLst/>
            <a:gdLst>
              <a:gd name="connsiteX0" fmla="*/ 67675 w 1306505"/>
              <a:gd name="connsiteY0" fmla="*/ 85761 h 4183465"/>
              <a:gd name="connsiteX1" fmla="*/ 109238 w 1306505"/>
              <a:gd name="connsiteY1" fmla="*/ 168889 h 4183465"/>
              <a:gd name="connsiteX2" fmla="*/ 1079056 w 1306505"/>
              <a:gd name="connsiteY2" fmla="*/ 1568198 h 4183465"/>
              <a:gd name="connsiteX3" fmla="*/ 1037493 w 1306505"/>
              <a:gd name="connsiteY3" fmla="*/ 1512780 h 4183465"/>
              <a:gd name="connsiteX4" fmla="*/ 1300729 w 1306505"/>
              <a:gd name="connsiteY4" fmla="*/ 4158998 h 4183465"/>
              <a:gd name="connsiteX5" fmla="*/ 1203747 w 1306505"/>
              <a:gd name="connsiteY5" fmla="*/ 2745834 h 4183465"/>
              <a:gd name="connsiteX6" fmla="*/ 1023638 w 1306505"/>
              <a:gd name="connsiteY6" fmla="*/ 1304961 h 4183465"/>
              <a:gd name="connsiteX7" fmla="*/ 511020 w 1306505"/>
              <a:gd name="connsiteY7" fmla="*/ 723070 h 4183465"/>
              <a:gd name="connsiteX8" fmla="*/ 67675 w 1306505"/>
              <a:gd name="connsiteY8" fmla="*/ 85761 h 41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6505" h="4183465">
                <a:moveTo>
                  <a:pt x="67675" y="85761"/>
                </a:moveTo>
                <a:cubicBezTo>
                  <a:pt x="711" y="-6603"/>
                  <a:pt x="-59325" y="-78184"/>
                  <a:pt x="109238" y="168889"/>
                </a:cubicBezTo>
                <a:cubicBezTo>
                  <a:pt x="277801" y="415962"/>
                  <a:pt x="924347" y="1344216"/>
                  <a:pt x="1079056" y="1568198"/>
                </a:cubicBezTo>
                <a:cubicBezTo>
                  <a:pt x="1233765" y="1792180"/>
                  <a:pt x="1000547" y="1080980"/>
                  <a:pt x="1037493" y="1512780"/>
                </a:cubicBezTo>
                <a:cubicBezTo>
                  <a:pt x="1074439" y="1944580"/>
                  <a:pt x="1273020" y="3953489"/>
                  <a:pt x="1300729" y="4158998"/>
                </a:cubicBezTo>
                <a:cubicBezTo>
                  <a:pt x="1328438" y="4364507"/>
                  <a:pt x="1249929" y="3221507"/>
                  <a:pt x="1203747" y="2745834"/>
                </a:cubicBezTo>
                <a:cubicBezTo>
                  <a:pt x="1157565" y="2270161"/>
                  <a:pt x="1139093" y="1642088"/>
                  <a:pt x="1023638" y="1304961"/>
                </a:cubicBezTo>
                <a:cubicBezTo>
                  <a:pt x="908184" y="967834"/>
                  <a:pt x="668038" y="919343"/>
                  <a:pt x="511020" y="723070"/>
                </a:cubicBezTo>
                <a:cubicBezTo>
                  <a:pt x="354002" y="526797"/>
                  <a:pt x="134639" y="178125"/>
                  <a:pt x="67675" y="85761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0F90481B-B74D-50C3-3327-F794529F198A}"/>
              </a:ext>
            </a:extLst>
          </p:cNvPr>
          <p:cNvSpPr/>
          <p:nvPr/>
        </p:nvSpPr>
        <p:spPr>
          <a:xfrm>
            <a:off x="574595" y="10121688"/>
            <a:ext cx="1035617" cy="207425"/>
          </a:xfrm>
          <a:custGeom>
            <a:avLst/>
            <a:gdLst>
              <a:gd name="connsiteX0" fmla="*/ 38180 w 1035617"/>
              <a:gd name="connsiteY0" fmla="*/ 22437 h 207425"/>
              <a:gd name="connsiteX1" fmla="*/ 50880 w 1035617"/>
              <a:gd name="connsiteY1" fmla="*/ 98637 h 207425"/>
              <a:gd name="connsiteX2" fmla="*/ 47705 w 1035617"/>
              <a:gd name="connsiteY2" fmla="*/ 203412 h 207425"/>
              <a:gd name="connsiteX3" fmla="*/ 50880 w 1035617"/>
              <a:gd name="connsiteY3" fmla="*/ 184362 h 207425"/>
              <a:gd name="connsiteX4" fmla="*/ 174705 w 1035617"/>
              <a:gd name="connsiteY4" fmla="*/ 171662 h 207425"/>
              <a:gd name="connsiteX5" fmla="*/ 857330 w 1035617"/>
              <a:gd name="connsiteY5" fmla="*/ 174837 h 207425"/>
              <a:gd name="connsiteX6" fmla="*/ 1003380 w 1035617"/>
              <a:gd name="connsiteY6" fmla="*/ 178012 h 207425"/>
              <a:gd name="connsiteX7" fmla="*/ 1003380 w 1035617"/>
              <a:gd name="connsiteY7" fmla="*/ 178012 h 207425"/>
              <a:gd name="connsiteX8" fmla="*/ 1028780 w 1035617"/>
              <a:gd name="connsiteY8" fmla="*/ 54187 h 207425"/>
              <a:gd name="connsiteX9" fmla="*/ 1006555 w 1035617"/>
              <a:gd name="connsiteY9" fmla="*/ 212 h 207425"/>
              <a:gd name="connsiteX10" fmla="*/ 1006555 w 1035617"/>
              <a:gd name="connsiteY10" fmla="*/ 35137 h 207425"/>
              <a:gd name="connsiteX11" fmla="*/ 603330 w 1035617"/>
              <a:gd name="connsiteY11" fmla="*/ 28787 h 207425"/>
              <a:gd name="connsiteX12" fmla="*/ 38180 w 1035617"/>
              <a:gd name="connsiteY12" fmla="*/ 22437 h 20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5617" h="207425">
                <a:moveTo>
                  <a:pt x="38180" y="22437"/>
                </a:moveTo>
                <a:cubicBezTo>
                  <a:pt x="-53895" y="34079"/>
                  <a:pt x="49293" y="68475"/>
                  <a:pt x="50880" y="98637"/>
                </a:cubicBezTo>
                <a:cubicBezTo>
                  <a:pt x="52467" y="128799"/>
                  <a:pt x="47705" y="203412"/>
                  <a:pt x="47705" y="203412"/>
                </a:cubicBezTo>
                <a:cubicBezTo>
                  <a:pt x="47705" y="217699"/>
                  <a:pt x="29714" y="189654"/>
                  <a:pt x="50880" y="184362"/>
                </a:cubicBezTo>
                <a:cubicBezTo>
                  <a:pt x="72046" y="179070"/>
                  <a:pt x="174705" y="171662"/>
                  <a:pt x="174705" y="171662"/>
                </a:cubicBezTo>
                <a:lnTo>
                  <a:pt x="857330" y="174837"/>
                </a:lnTo>
                <a:cubicBezTo>
                  <a:pt x="995442" y="175895"/>
                  <a:pt x="1003380" y="178012"/>
                  <a:pt x="1003380" y="178012"/>
                </a:cubicBezTo>
                <a:lnTo>
                  <a:pt x="1003380" y="178012"/>
                </a:lnTo>
                <a:cubicBezTo>
                  <a:pt x="1007613" y="157375"/>
                  <a:pt x="1028251" y="83820"/>
                  <a:pt x="1028780" y="54187"/>
                </a:cubicBezTo>
                <a:cubicBezTo>
                  <a:pt x="1029309" y="24554"/>
                  <a:pt x="1010259" y="3387"/>
                  <a:pt x="1006555" y="212"/>
                </a:cubicBezTo>
                <a:cubicBezTo>
                  <a:pt x="1002851" y="-2963"/>
                  <a:pt x="1073759" y="30375"/>
                  <a:pt x="1006555" y="35137"/>
                </a:cubicBezTo>
                <a:cubicBezTo>
                  <a:pt x="939351" y="39900"/>
                  <a:pt x="758905" y="27729"/>
                  <a:pt x="603330" y="28787"/>
                </a:cubicBezTo>
                <a:cubicBezTo>
                  <a:pt x="447755" y="29845"/>
                  <a:pt x="130255" y="10795"/>
                  <a:pt x="38180" y="2243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55586F87-14EF-A5C7-E556-DF4F56198250}"/>
              </a:ext>
            </a:extLst>
          </p:cNvPr>
          <p:cNvSpPr/>
          <p:nvPr/>
        </p:nvSpPr>
        <p:spPr>
          <a:xfrm>
            <a:off x="557137" y="10516177"/>
            <a:ext cx="513429" cy="584270"/>
          </a:xfrm>
          <a:custGeom>
            <a:avLst/>
            <a:gdLst>
              <a:gd name="connsiteX0" fmla="*/ 201688 w 513429"/>
              <a:gd name="connsiteY0" fmla="*/ 15298 h 584270"/>
              <a:gd name="connsiteX1" fmla="*/ 195338 w 513429"/>
              <a:gd name="connsiteY1" fmla="*/ 215323 h 584270"/>
              <a:gd name="connsiteX2" fmla="*/ 163588 w 513429"/>
              <a:gd name="connsiteY2" fmla="*/ 345498 h 584270"/>
              <a:gd name="connsiteX3" fmla="*/ 81038 w 513429"/>
              <a:gd name="connsiteY3" fmla="*/ 469323 h 584270"/>
              <a:gd name="connsiteX4" fmla="*/ 4838 w 513429"/>
              <a:gd name="connsiteY4" fmla="*/ 580448 h 584270"/>
              <a:gd name="connsiteX5" fmla="*/ 227088 w 513429"/>
              <a:gd name="connsiteY5" fmla="*/ 555048 h 584270"/>
              <a:gd name="connsiteX6" fmla="*/ 331863 w 513429"/>
              <a:gd name="connsiteY6" fmla="*/ 520123 h 584270"/>
              <a:gd name="connsiteX7" fmla="*/ 458863 w 513429"/>
              <a:gd name="connsiteY7" fmla="*/ 345498 h 584270"/>
              <a:gd name="connsiteX8" fmla="*/ 496963 w 513429"/>
              <a:gd name="connsiteY8" fmla="*/ 208973 h 584270"/>
              <a:gd name="connsiteX9" fmla="*/ 503313 w 513429"/>
              <a:gd name="connsiteY9" fmla="*/ 27998 h 584270"/>
              <a:gd name="connsiteX10" fmla="*/ 360438 w 513429"/>
              <a:gd name="connsiteY10" fmla="*/ 15298 h 584270"/>
              <a:gd name="connsiteX11" fmla="*/ 201688 w 513429"/>
              <a:gd name="connsiteY11" fmla="*/ 15298 h 584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3429" h="584270">
                <a:moveTo>
                  <a:pt x="201688" y="15298"/>
                </a:moveTo>
                <a:cubicBezTo>
                  <a:pt x="174171" y="48636"/>
                  <a:pt x="201688" y="160290"/>
                  <a:pt x="195338" y="215323"/>
                </a:cubicBezTo>
                <a:cubicBezTo>
                  <a:pt x="188988" y="270356"/>
                  <a:pt x="182638" y="303165"/>
                  <a:pt x="163588" y="345498"/>
                </a:cubicBezTo>
                <a:cubicBezTo>
                  <a:pt x="144538" y="387831"/>
                  <a:pt x="107496" y="430165"/>
                  <a:pt x="81038" y="469323"/>
                </a:cubicBezTo>
                <a:cubicBezTo>
                  <a:pt x="54580" y="508481"/>
                  <a:pt x="-19504" y="566161"/>
                  <a:pt x="4838" y="580448"/>
                </a:cubicBezTo>
                <a:cubicBezTo>
                  <a:pt x="29180" y="594735"/>
                  <a:pt x="172584" y="565102"/>
                  <a:pt x="227088" y="555048"/>
                </a:cubicBezTo>
                <a:cubicBezTo>
                  <a:pt x="281592" y="544994"/>
                  <a:pt x="293234" y="555048"/>
                  <a:pt x="331863" y="520123"/>
                </a:cubicBezTo>
                <a:cubicBezTo>
                  <a:pt x="370492" y="485198"/>
                  <a:pt x="431346" y="397356"/>
                  <a:pt x="458863" y="345498"/>
                </a:cubicBezTo>
                <a:cubicBezTo>
                  <a:pt x="486380" y="293640"/>
                  <a:pt x="489555" y="261890"/>
                  <a:pt x="496963" y="208973"/>
                </a:cubicBezTo>
                <a:cubicBezTo>
                  <a:pt x="504371" y="156056"/>
                  <a:pt x="526067" y="60277"/>
                  <a:pt x="503313" y="27998"/>
                </a:cubicBezTo>
                <a:cubicBezTo>
                  <a:pt x="480559" y="-4281"/>
                  <a:pt x="408063" y="17415"/>
                  <a:pt x="360438" y="15298"/>
                </a:cubicBezTo>
                <a:cubicBezTo>
                  <a:pt x="312813" y="13181"/>
                  <a:pt x="229205" y="-18040"/>
                  <a:pt x="201688" y="1529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7F7BA599-F747-93D7-E4B2-8E72124A0BE5}"/>
              </a:ext>
            </a:extLst>
          </p:cNvPr>
          <p:cNvSpPr/>
          <p:nvPr/>
        </p:nvSpPr>
        <p:spPr>
          <a:xfrm>
            <a:off x="1574800" y="10179050"/>
            <a:ext cx="16133" cy="105037"/>
          </a:xfrm>
          <a:custGeom>
            <a:avLst/>
            <a:gdLst>
              <a:gd name="connsiteX0" fmla="*/ 0 w 16133"/>
              <a:gd name="connsiteY0" fmla="*/ 0 h 105037"/>
              <a:gd name="connsiteX1" fmla="*/ 15875 w 16133"/>
              <a:gd name="connsiteY1" fmla="*/ 104775 h 105037"/>
              <a:gd name="connsiteX2" fmla="*/ 0 w 16133"/>
              <a:gd name="connsiteY2" fmla="*/ 0 h 10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33" h="105037">
                <a:moveTo>
                  <a:pt x="0" y="0"/>
                </a:moveTo>
                <a:cubicBezTo>
                  <a:pt x="0" y="0"/>
                  <a:pt x="18521" y="98425"/>
                  <a:pt x="15875" y="104775"/>
                </a:cubicBezTo>
                <a:cubicBezTo>
                  <a:pt x="13229" y="111125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4619B0C6-E9BB-DF31-5A10-716263474B71}"/>
              </a:ext>
            </a:extLst>
          </p:cNvPr>
          <p:cNvSpPr/>
          <p:nvPr/>
        </p:nvSpPr>
        <p:spPr>
          <a:xfrm>
            <a:off x="1145798" y="10513547"/>
            <a:ext cx="517949" cy="620850"/>
          </a:xfrm>
          <a:custGeom>
            <a:avLst/>
            <a:gdLst>
              <a:gd name="connsiteX0" fmla="*/ 16252 w 517949"/>
              <a:gd name="connsiteY0" fmla="*/ 36978 h 620850"/>
              <a:gd name="connsiteX1" fmla="*/ 6727 w 517949"/>
              <a:gd name="connsiteY1" fmla="*/ 335428 h 620850"/>
              <a:gd name="connsiteX2" fmla="*/ 13077 w 517949"/>
              <a:gd name="connsiteY2" fmla="*/ 602128 h 620850"/>
              <a:gd name="connsiteX3" fmla="*/ 44827 w 517949"/>
              <a:gd name="connsiteY3" fmla="*/ 595778 h 620850"/>
              <a:gd name="connsiteX4" fmla="*/ 403602 w 517949"/>
              <a:gd name="connsiteY4" fmla="*/ 573553 h 620850"/>
              <a:gd name="connsiteX5" fmla="*/ 495677 w 517949"/>
              <a:gd name="connsiteY5" fmla="*/ 459253 h 620850"/>
              <a:gd name="connsiteX6" fmla="*/ 517902 w 517949"/>
              <a:gd name="connsiteY6" fmla="*/ 379878 h 620850"/>
              <a:gd name="connsiteX7" fmla="*/ 492502 w 517949"/>
              <a:gd name="connsiteY7" fmla="*/ 398928 h 620850"/>
              <a:gd name="connsiteX8" fmla="*/ 368677 w 517949"/>
              <a:gd name="connsiteY8" fmla="*/ 383053 h 620850"/>
              <a:gd name="connsiteX9" fmla="*/ 324227 w 517949"/>
              <a:gd name="connsiteY9" fmla="*/ 287803 h 620850"/>
              <a:gd name="connsiteX10" fmla="*/ 330577 w 517949"/>
              <a:gd name="connsiteY10" fmla="*/ 21103 h 620850"/>
              <a:gd name="connsiteX11" fmla="*/ 187702 w 517949"/>
              <a:gd name="connsiteY11" fmla="*/ 17928 h 620850"/>
              <a:gd name="connsiteX12" fmla="*/ 16252 w 517949"/>
              <a:gd name="connsiteY12" fmla="*/ 36978 h 62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7949" h="620850">
                <a:moveTo>
                  <a:pt x="16252" y="36978"/>
                </a:moveTo>
                <a:cubicBezTo>
                  <a:pt x="-13911" y="89895"/>
                  <a:pt x="7256" y="241236"/>
                  <a:pt x="6727" y="335428"/>
                </a:cubicBezTo>
                <a:cubicBezTo>
                  <a:pt x="6198" y="429620"/>
                  <a:pt x="6727" y="558736"/>
                  <a:pt x="13077" y="602128"/>
                </a:cubicBezTo>
                <a:cubicBezTo>
                  <a:pt x="19427" y="645520"/>
                  <a:pt x="-20260" y="600540"/>
                  <a:pt x="44827" y="595778"/>
                </a:cubicBezTo>
                <a:cubicBezTo>
                  <a:pt x="109914" y="591016"/>
                  <a:pt x="328460" y="596307"/>
                  <a:pt x="403602" y="573553"/>
                </a:cubicBezTo>
                <a:cubicBezTo>
                  <a:pt x="478744" y="550799"/>
                  <a:pt x="476627" y="491532"/>
                  <a:pt x="495677" y="459253"/>
                </a:cubicBezTo>
                <a:cubicBezTo>
                  <a:pt x="514727" y="426974"/>
                  <a:pt x="518431" y="389932"/>
                  <a:pt x="517902" y="379878"/>
                </a:cubicBezTo>
                <a:cubicBezTo>
                  <a:pt x="517373" y="369824"/>
                  <a:pt x="517373" y="398399"/>
                  <a:pt x="492502" y="398928"/>
                </a:cubicBezTo>
                <a:cubicBezTo>
                  <a:pt x="467631" y="399457"/>
                  <a:pt x="396723" y="401574"/>
                  <a:pt x="368677" y="383053"/>
                </a:cubicBezTo>
                <a:cubicBezTo>
                  <a:pt x="340631" y="364532"/>
                  <a:pt x="330577" y="348128"/>
                  <a:pt x="324227" y="287803"/>
                </a:cubicBezTo>
                <a:cubicBezTo>
                  <a:pt x="317877" y="227478"/>
                  <a:pt x="353331" y="66082"/>
                  <a:pt x="330577" y="21103"/>
                </a:cubicBezTo>
                <a:cubicBezTo>
                  <a:pt x="307823" y="-23876"/>
                  <a:pt x="233739" y="16870"/>
                  <a:pt x="187702" y="17928"/>
                </a:cubicBezTo>
                <a:cubicBezTo>
                  <a:pt x="141665" y="18986"/>
                  <a:pt x="46415" y="-15939"/>
                  <a:pt x="16252" y="3697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D1198416-C0B1-8D0E-A4FF-E374207CBA2E}"/>
              </a:ext>
            </a:extLst>
          </p:cNvPr>
          <p:cNvSpPr/>
          <p:nvPr/>
        </p:nvSpPr>
        <p:spPr>
          <a:xfrm>
            <a:off x="1825089" y="10075035"/>
            <a:ext cx="304861" cy="385352"/>
          </a:xfrm>
          <a:custGeom>
            <a:avLst/>
            <a:gdLst>
              <a:gd name="connsiteX0" fmla="*/ 70386 w 304861"/>
              <a:gd name="connsiteY0" fmla="*/ 8765 h 385352"/>
              <a:gd name="connsiteX1" fmla="*/ 292636 w 304861"/>
              <a:gd name="connsiteY1" fmla="*/ 11940 h 385352"/>
              <a:gd name="connsiteX2" fmla="*/ 273586 w 304861"/>
              <a:gd name="connsiteY2" fmla="*/ 56390 h 385352"/>
              <a:gd name="connsiteX3" fmla="*/ 254536 w 304861"/>
              <a:gd name="connsiteY3" fmla="*/ 170690 h 385352"/>
              <a:gd name="connsiteX4" fmla="*/ 222786 w 304861"/>
              <a:gd name="connsiteY4" fmla="*/ 269115 h 385352"/>
              <a:gd name="connsiteX5" fmla="*/ 124361 w 304861"/>
              <a:gd name="connsiteY5" fmla="*/ 338965 h 385352"/>
              <a:gd name="connsiteX6" fmla="*/ 10061 w 304861"/>
              <a:gd name="connsiteY6" fmla="*/ 373890 h 385352"/>
              <a:gd name="connsiteX7" fmla="*/ 10061 w 304861"/>
              <a:gd name="connsiteY7" fmla="*/ 361190 h 385352"/>
              <a:gd name="connsiteX8" fmla="*/ 48161 w 304861"/>
              <a:gd name="connsiteY8" fmla="*/ 116715 h 385352"/>
              <a:gd name="connsiteX9" fmla="*/ 70386 w 304861"/>
              <a:gd name="connsiteY9" fmla="*/ 8765 h 38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861" h="385352">
                <a:moveTo>
                  <a:pt x="70386" y="8765"/>
                </a:moveTo>
                <a:cubicBezTo>
                  <a:pt x="111132" y="-8698"/>
                  <a:pt x="258769" y="4002"/>
                  <a:pt x="292636" y="11940"/>
                </a:cubicBezTo>
                <a:cubicBezTo>
                  <a:pt x="326503" y="19878"/>
                  <a:pt x="279936" y="29932"/>
                  <a:pt x="273586" y="56390"/>
                </a:cubicBezTo>
                <a:cubicBezTo>
                  <a:pt x="267236" y="82848"/>
                  <a:pt x="263003" y="135236"/>
                  <a:pt x="254536" y="170690"/>
                </a:cubicBezTo>
                <a:cubicBezTo>
                  <a:pt x="246069" y="206144"/>
                  <a:pt x="244482" y="241069"/>
                  <a:pt x="222786" y="269115"/>
                </a:cubicBezTo>
                <a:cubicBezTo>
                  <a:pt x="201090" y="297161"/>
                  <a:pt x="159815" y="321503"/>
                  <a:pt x="124361" y="338965"/>
                </a:cubicBezTo>
                <a:cubicBezTo>
                  <a:pt x="88907" y="356427"/>
                  <a:pt x="10061" y="373890"/>
                  <a:pt x="10061" y="373890"/>
                </a:cubicBezTo>
                <a:cubicBezTo>
                  <a:pt x="-8989" y="377594"/>
                  <a:pt x="3711" y="404052"/>
                  <a:pt x="10061" y="361190"/>
                </a:cubicBezTo>
                <a:cubicBezTo>
                  <a:pt x="16411" y="318328"/>
                  <a:pt x="38107" y="172278"/>
                  <a:pt x="48161" y="116715"/>
                </a:cubicBezTo>
                <a:cubicBezTo>
                  <a:pt x="58215" y="61153"/>
                  <a:pt x="29640" y="26228"/>
                  <a:pt x="70386" y="876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9CCDC8C9-0A81-CB0E-B9A6-53BD6AB05821}"/>
              </a:ext>
            </a:extLst>
          </p:cNvPr>
          <p:cNvSpPr/>
          <p:nvPr/>
        </p:nvSpPr>
        <p:spPr>
          <a:xfrm>
            <a:off x="1986349" y="10121548"/>
            <a:ext cx="815220" cy="149776"/>
          </a:xfrm>
          <a:custGeom>
            <a:avLst/>
            <a:gdLst>
              <a:gd name="connsiteX0" fmla="*/ 58351 w 815220"/>
              <a:gd name="connsiteY0" fmla="*/ 9877 h 149776"/>
              <a:gd name="connsiteX1" fmla="*/ 601276 w 815220"/>
              <a:gd name="connsiteY1" fmla="*/ 9877 h 149776"/>
              <a:gd name="connsiteX2" fmla="*/ 775901 w 815220"/>
              <a:gd name="connsiteY2" fmla="*/ 9877 h 149776"/>
              <a:gd name="connsiteX3" fmla="*/ 791776 w 815220"/>
              <a:gd name="connsiteY3" fmla="*/ 47977 h 149776"/>
              <a:gd name="connsiteX4" fmla="*/ 798126 w 815220"/>
              <a:gd name="connsiteY4" fmla="*/ 124177 h 149776"/>
              <a:gd name="connsiteX5" fmla="*/ 550476 w 815220"/>
              <a:gd name="connsiteY5" fmla="*/ 143227 h 149776"/>
              <a:gd name="connsiteX6" fmla="*/ 166301 w 815220"/>
              <a:gd name="connsiteY6" fmla="*/ 140052 h 149776"/>
              <a:gd name="connsiteX7" fmla="*/ 29776 w 815220"/>
              <a:gd name="connsiteY7" fmla="*/ 143227 h 149776"/>
              <a:gd name="connsiteX8" fmla="*/ 58351 w 815220"/>
              <a:gd name="connsiteY8" fmla="*/ 9877 h 14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5220" h="149776">
                <a:moveTo>
                  <a:pt x="58351" y="9877"/>
                </a:moveTo>
                <a:cubicBezTo>
                  <a:pt x="153601" y="-12348"/>
                  <a:pt x="601276" y="9877"/>
                  <a:pt x="601276" y="9877"/>
                </a:cubicBezTo>
                <a:cubicBezTo>
                  <a:pt x="720868" y="9877"/>
                  <a:pt x="744151" y="3527"/>
                  <a:pt x="775901" y="9877"/>
                </a:cubicBezTo>
                <a:cubicBezTo>
                  <a:pt x="807651" y="16227"/>
                  <a:pt x="788072" y="28927"/>
                  <a:pt x="791776" y="47977"/>
                </a:cubicBezTo>
                <a:cubicBezTo>
                  <a:pt x="795480" y="67027"/>
                  <a:pt x="838343" y="108302"/>
                  <a:pt x="798126" y="124177"/>
                </a:cubicBezTo>
                <a:cubicBezTo>
                  <a:pt x="757909" y="140052"/>
                  <a:pt x="655780" y="140581"/>
                  <a:pt x="550476" y="143227"/>
                </a:cubicBezTo>
                <a:cubicBezTo>
                  <a:pt x="445172" y="145873"/>
                  <a:pt x="253084" y="140052"/>
                  <a:pt x="166301" y="140052"/>
                </a:cubicBezTo>
                <a:cubicBezTo>
                  <a:pt x="79518" y="140052"/>
                  <a:pt x="51472" y="159631"/>
                  <a:pt x="29776" y="143227"/>
                </a:cubicBezTo>
                <a:cubicBezTo>
                  <a:pt x="8080" y="126823"/>
                  <a:pt x="-36899" y="32102"/>
                  <a:pt x="58351" y="987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28E1D201-B4AC-DBBB-0F71-D76C77477E9B}"/>
              </a:ext>
            </a:extLst>
          </p:cNvPr>
          <p:cNvSpPr/>
          <p:nvPr/>
        </p:nvSpPr>
        <p:spPr>
          <a:xfrm>
            <a:off x="2107106" y="10325543"/>
            <a:ext cx="619266" cy="149725"/>
          </a:xfrm>
          <a:custGeom>
            <a:avLst/>
            <a:gdLst>
              <a:gd name="connsiteX0" fmla="*/ 36019 w 619266"/>
              <a:gd name="connsiteY0" fmla="*/ 2732 h 149725"/>
              <a:gd name="connsiteX1" fmla="*/ 23319 w 619266"/>
              <a:gd name="connsiteY1" fmla="*/ 66232 h 149725"/>
              <a:gd name="connsiteX2" fmla="*/ 23319 w 619266"/>
              <a:gd name="connsiteY2" fmla="*/ 110682 h 149725"/>
              <a:gd name="connsiteX3" fmla="*/ 74119 w 619266"/>
              <a:gd name="connsiteY3" fmla="*/ 142432 h 149725"/>
              <a:gd name="connsiteX4" fmla="*/ 426544 w 619266"/>
              <a:gd name="connsiteY4" fmla="*/ 145607 h 149725"/>
              <a:gd name="connsiteX5" fmla="*/ 601169 w 619266"/>
              <a:gd name="connsiteY5" fmla="*/ 145607 h 149725"/>
              <a:gd name="connsiteX6" fmla="*/ 610694 w 619266"/>
              <a:gd name="connsiteY6" fmla="*/ 91632 h 149725"/>
              <a:gd name="connsiteX7" fmla="*/ 607519 w 619266"/>
              <a:gd name="connsiteY7" fmla="*/ 21782 h 149725"/>
              <a:gd name="connsiteX8" fmla="*/ 467819 w 619266"/>
              <a:gd name="connsiteY8" fmla="*/ 12257 h 149725"/>
              <a:gd name="connsiteX9" fmla="*/ 36019 w 619266"/>
              <a:gd name="connsiteY9" fmla="*/ 2732 h 14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9266" h="149725">
                <a:moveTo>
                  <a:pt x="36019" y="2732"/>
                </a:moveTo>
                <a:cubicBezTo>
                  <a:pt x="-38064" y="11728"/>
                  <a:pt x="25436" y="48240"/>
                  <a:pt x="23319" y="66232"/>
                </a:cubicBezTo>
                <a:cubicBezTo>
                  <a:pt x="21202" y="84224"/>
                  <a:pt x="14852" y="97982"/>
                  <a:pt x="23319" y="110682"/>
                </a:cubicBezTo>
                <a:cubicBezTo>
                  <a:pt x="31786" y="123382"/>
                  <a:pt x="6915" y="136611"/>
                  <a:pt x="74119" y="142432"/>
                </a:cubicBezTo>
                <a:cubicBezTo>
                  <a:pt x="141323" y="148253"/>
                  <a:pt x="426544" y="145607"/>
                  <a:pt x="426544" y="145607"/>
                </a:cubicBezTo>
                <a:cubicBezTo>
                  <a:pt x="514386" y="146136"/>
                  <a:pt x="570477" y="154603"/>
                  <a:pt x="601169" y="145607"/>
                </a:cubicBezTo>
                <a:cubicBezTo>
                  <a:pt x="631861" y="136611"/>
                  <a:pt x="609636" y="112269"/>
                  <a:pt x="610694" y="91632"/>
                </a:cubicBezTo>
                <a:cubicBezTo>
                  <a:pt x="611752" y="70995"/>
                  <a:pt x="631331" y="35011"/>
                  <a:pt x="607519" y="21782"/>
                </a:cubicBezTo>
                <a:cubicBezTo>
                  <a:pt x="583707" y="8553"/>
                  <a:pt x="558836" y="14903"/>
                  <a:pt x="467819" y="12257"/>
                </a:cubicBezTo>
                <a:cubicBezTo>
                  <a:pt x="376802" y="9611"/>
                  <a:pt x="110102" y="-6264"/>
                  <a:pt x="36019" y="273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0368CD79-7533-B4C6-B425-FBE554B9086D}"/>
              </a:ext>
            </a:extLst>
          </p:cNvPr>
          <p:cNvSpPr/>
          <p:nvPr/>
        </p:nvSpPr>
        <p:spPr>
          <a:xfrm>
            <a:off x="1868875" y="10521950"/>
            <a:ext cx="1051734" cy="591378"/>
          </a:xfrm>
          <a:custGeom>
            <a:avLst/>
            <a:gdLst>
              <a:gd name="connsiteX0" fmla="*/ 1200 w 1051734"/>
              <a:gd name="connsiteY0" fmla="*/ 0 h 591378"/>
              <a:gd name="connsiteX1" fmla="*/ 7550 w 1051734"/>
              <a:gd name="connsiteY1" fmla="*/ 133350 h 591378"/>
              <a:gd name="connsiteX2" fmla="*/ 58350 w 1051734"/>
              <a:gd name="connsiteY2" fmla="*/ 136525 h 591378"/>
              <a:gd name="connsiteX3" fmla="*/ 547300 w 1051734"/>
              <a:gd name="connsiteY3" fmla="*/ 146050 h 591378"/>
              <a:gd name="connsiteX4" fmla="*/ 572700 w 1051734"/>
              <a:gd name="connsiteY4" fmla="*/ 161925 h 591378"/>
              <a:gd name="connsiteX5" fmla="*/ 667950 w 1051734"/>
              <a:gd name="connsiteY5" fmla="*/ 419100 h 591378"/>
              <a:gd name="connsiteX6" fmla="*/ 785425 w 1051734"/>
              <a:gd name="connsiteY6" fmla="*/ 527050 h 591378"/>
              <a:gd name="connsiteX7" fmla="*/ 918775 w 1051734"/>
              <a:gd name="connsiteY7" fmla="*/ 584200 h 591378"/>
              <a:gd name="connsiteX8" fmla="*/ 1039425 w 1051734"/>
              <a:gd name="connsiteY8" fmla="*/ 584200 h 591378"/>
              <a:gd name="connsiteX9" fmla="*/ 1036250 w 1051734"/>
              <a:gd name="connsiteY9" fmla="*/ 542925 h 591378"/>
              <a:gd name="connsiteX10" fmla="*/ 937825 w 1051734"/>
              <a:gd name="connsiteY10" fmla="*/ 98425 h 591378"/>
              <a:gd name="connsiteX11" fmla="*/ 921950 w 1051734"/>
              <a:gd name="connsiteY11" fmla="*/ 34925 h 591378"/>
              <a:gd name="connsiteX12" fmla="*/ 861625 w 1051734"/>
              <a:gd name="connsiteY12" fmla="*/ 15875 h 591378"/>
              <a:gd name="connsiteX13" fmla="*/ 306000 w 1051734"/>
              <a:gd name="connsiteY13" fmla="*/ 15875 h 591378"/>
              <a:gd name="connsiteX14" fmla="*/ 1200 w 1051734"/>
              <a:gd name="connsiteY14" fmla="*/ 0 h 591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1734" h="591378">
                <a:moveTo>
                  <a:pt x="1200" y="0"/>
                </a:moveTo>
                <a:cubicBezTo>
                  <a:pt x="-388" y="55298"/>
                  <a:pt x="-1975" y="110596"/>
                  <a:pt x="7550" y="133350"/>
                </a:cubicBezTo>
                <a:cubicBezTo>
                  <a:pt x="17075" y="156104"/>
                  <a:pt x="58350" y="136525"/>
                  <a:pt x="58350" y="136525"/>
                </a:cubicBezTo>
                <a:lnTo>
                  <a:pt x="547300" y="146050"/>
                </a:lnTo>
                <a:cubicBezTo>
                  <a:pt x="633025" y="150283"/>
                  <a:pt x="552592" y="116417"/>
                  <a:pt x="572700" y="161925"/>
                </a:cubicBezTo>
                <a:cubicBezTo>
                  <a:pt x="592808" y="207433"/>
                  <a:pt x="632496" y="358246"/>
                  <a:pt x="667950" y="419100"/>
                </a:cubicBezTo>
                <a:cubicBezTo>
                  <a:pt x="703404" y="479954"/>
                  <a:pt x="743621" y="499533"/>
                  <a:pt x="785425" y="527050"/>
                </a:cubicBezTo>
                <a:cubicBezTo>
                  <a:pt x="827229" y="554567"/>
                  <a:pt x="876442" y="574675"/>
                  <a:pt x="918775" y="584200"/>
                </a:cubicBezTo>
                <a:cubicBezTo>
                  <a:pt x="961108" y="593725"/>
                  <a:pt x="1019846" y="591079"/>
                  <a:pt x="1039425" y="584200"/>
                </a:cubicBezTo>
                <a:cubicBezTo>
                  <a:pt x="1059004" y="577321"/>
                  <a:pt x="1053183" y="623887"/>
                  <a:pt x="1036250" y="542925"/>
                </a:cubicBezTo>
                <a:cubicBezTo>
                  <a:pt x="1019317" y="461963"/>
                  <a:pt x="956875" y="183092"/>
                  <a:pt x="937825" y="98425"/>
                </a:cubicBezTo>
                <a:cubicBezTo>
                  <a:pt x="918775" y="13758"/>
                  <a:pt x="934650" y="48683"/>
                  <a:pt x="921950" y="34925"/>
                </a:cubicBezTo>
                <a:cubicBezTo>
                  <a:pt x="909250" y="21167"/>
                  <a:pt x="964283" y="19050"/>
                  <a:pt x="861625" y="15875"/>
                </a:cubicBezTo>
                <a:cubicBezTo>
                  <a:pt x="758967" y="12700"/>
                  <a:pt x="306000" y="15875"/>
                  <a:pt x="306000" y="15875"/>
                </a:cubicBezTo>
                <a:lnTo>
                  <a:pt x="1200" y="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7D8AA512-87C4-B7E0-B83A-6CF1CB05DA9C}"/>
              </a:ext>
            </a:extLst>
          </p:cNvPr>
          <p:cNvSpPr/>
          <p:nvPr/>
        </p:nvSpPr>
        <p:spPr>
          <a:xfrm>
            <a:off x="1850708" y="10719468"/>
            <a:ext cx="547963" cy="399970"/>
          </a:xfrm>
          <a:custGeom>
            <a:avLst/>
            <a:gdLst>
              <a:gd name="connsiteX0" fmla="*/ 257492 w 547963"/>
              <a:gd name="connsiteY0" fmla="*/ 12032 h 399970"/>
              <a:gd name="connsiteX1" fmla="*/ 457517 w 547963"/>
              <a:gd name="connsiteY1" fmla="*/ 18382 h 399970"/>
              <a:gd name="connsiteX2" fmla="*/ 543242 w 547963"/>
              <a:gd name="connsiteY2" fmla="*/ 15207 h 399970"/>
              <a:gd name="connsiteX3" fmla="*/ 527367 w 547963"/>
              <a:gd name="connsiteY3" fmla="*/ 59657 h 399970"/>
              <a:gd name="connsiteX4" fmla="*/ 447992 w 547963"/>
              <a:gd name="connsiteY4" fmla="*/ 161257 h 399970"/>
              <a:gd name="connsiteX5" fmla="*/ 301942 w 547963"/>
              <a:gd name="connsiteY5" fmla="*/ 316832 h 399970"/>
              <a:gd name="connsiteX6" fmla="*/ 260667 w 547963"/>
              <a:gd name="connsiteY6" fmla="*/ 380332 h 399970"/>
              <a:gd name="connsiteX7" fmla="*/ 238442 w 547963"/>
              <a:gd name="connsiteY7" fmla="*/ 396207 h 399970"/>
              <a:gd name="connsiteX8" fmla="*/ 140017 w 547963"/>
              <a:gd name="connsiteY8" fmla="*/ 396207 h 399970"/>
              <a:gd name="connsiteX9" fmla="*/ 3492 w 547963"/>
              <a:gd name="connsiteY9" fmla="*/ 396207 h 399970"/>
              <a:gd name="connsiteX10" fmla="*/ 51117 w 547963"/>
              <a:gd name="connsiteY10" fmla="*/ 345407 h 399970"/>
              <a:gd name="connsiteX11" fmla="*/ 165417 w 547963"/>
              <a:gd name="connsiteY11" fmla="*/ 199357 h 399970"/>
              <a:gd name="connsiteX12" fmla="*/ 257492 w 547963"/>
              <a:gd name="connsiteY12" fmla="*/ 12032 h 39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7963" h="399970">
                <a:moveTo>
                  <a:pt x="257492" y="12032"/>
                </a:moveTo>
                <a:cubicBezTo>
                  <a:pt x="306175" y="-18130"/>
                  <a:pt x="409892" y="17853"/>
                  <a:pt x="457517" y="18382"/>
                </a:cubicBezTo>
                <a:cubicBezTo>
                  <a:pt x="505142" y="18911"/>
                  <a:pt x="531600" y="8328"/>
                  <a:pt x="543242" y="15207"/>
                </a:cubicBezTo>
                <a:cubicBezTo>
                  <a:pt x="554884" y="22086"/>
                  <a:pt x="543242" y="35315"/>
                  <a:pt x="527367" y="59657"/>
                </a:cubicBezTo>
                <a:cubicBezTo>
                  <a:pt x="511492" y="83999"/>
                  <a:pt x="485563" y="118395"/>
                  <a:pt x="447992" y="161257"/>
                </a:cubicBezTo>
                <a:cubicBezTo>
                  <a:pt x="410421" y="204119"/>
                  <a:pt x="333163" y="280320"/>
                  <a:pt x="301942" y="316832"/>
                </a:cubicBezTo>
                <a:cubicBezTo>
                  <a:pt x="270721" y="353345"/>
                  <a:pt x="271250" y="367103"/>
                  <a:pt x="260667" y="380332"/>
                </a:cubicBezTo>
                <a:cubicBezTo>
                  <a:pt x="250084" y="393561"/>
                  <a:pt x="258550" y="393561"/>
                  <a:pt x="238442" y="396207"/>
                </a:cubicBezTo>
                <a:cubicBezTo>
                  <a:pt x="218334" y="398853"/>
                  <a:pt x="140017" y="396207"/>
                  <a:pt x="140017" y="396207"/>
                </a:cubicBezTo>
                <a:cubicBezTo>
                  <a:pt x="100859" y="396207"/>
                  <a:pt x="18309" y="404674"/>
                  <a:pt x="3492" y="396207"/>
                </a:cubicBezTo>
                <a:cubicBezTo>
                  <a:pt x="-11325" y="387740"/>
                  <a:pt x="24129" y="378215"/>
                  <a:pt x="51117" y="345407"/>
                </a:cubicBezTo>
                <a:cubicBezTo>
                  <a:pt x="78104" y="312599"/>
                  <a:pt x="125200" y="251215"/>
                  <a:pt x="165417" y="199357"/>
                </a:cubicBezTo>
                <a:cubicBezTo>
                  <a:pt x="205634" y="147499"/>
                  <a:pt x="208809" y="42194"/>
                  <a:pt x="257492" y="1203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E2B983F6-95C1-5623-8EB1-D45D066EE114}"/>
              </a:ext>
            </a:extLst>
          </p:cNvPr>
          <p:cNvSpPr/>
          <p:nvPr/>
        </p:nvSpPr>
        <p:spPr>
          <a:xfrm>
            <a:off x="1888867" y="10730912"/>
            <a:ext cx="575234" cy="381368"/>
          </a:xfrm>
          <a:custGeom>
            <a:avLst/>
            <a:gdLst>
              <a:gd name="connsiteX0" fmla="*/ 12958 w 575234"/>
              <a:gd name="connsiteY0" fmla="*/ 588 h 381368"/>
              <a:gd name="connsiteX1" fmla="*/ 9783 w 575234"/>
              <a:gd name="connsiteY1" fmla="*/ 95838 h 381368"/>
              <a:gd name="connsiteX2" fmla="*/ 25658 w 575234"/>
              <a:gd name="connsiteY2" fmla="*/ 143463 h 381368"/>
              <a:gd name="connsiteX3" fmla="*/ 108208 w 575234"/>
              <a:gd name="connsiteY3" fmla="*/ 213313 h 381368"/>
              <a:gd name="connsiteX4" fmla="*/ 289183 w 575234"/>
              <a:gd name="connsiteY4" fmla="*/ 308563 h 381368"/>
              <a:gd name="connsiteX5" fmla="*/ 463808 w 575234"/>
              <a:gd name="connsiteY5" fmla="*/ 378413 h 381368"/>
              <a:gd name="connsiteX6" fmla="*/ 486033 w 575234"/>
              <a:gd name="connsiteY6" fmla="*/ 353013 h 381368"/>
              <a:gd name="connsiteX7" fmla="*/ 571758 w 575234"/>
              <a:gd name="connsiteY7" fmla="*/ 216488 h 381368"/>
              <a:gd name="connsiteX8" fmla="*/ 517783 w 575234"/>
              <a:gd name="connsiteY8" fmla="*/ 168863 h 381368"/>
              <a:gd name="connsiteX9" fmla="*/ 165358 w 575234"/>
              <a:gd name="connsiteY9" fmla="*/ 60913 h 381368"/>
              <a:gd name="connsiteX10" fmla="*/ 12958 w 575234"/>
              <a:gd name="connsiteY10" fmla="*/ 588 h 381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5234" h="381368">
                <a:moveTo>
                  <a:pt x="12958" y="588"/>
                </a:moveTo>
                <a:cubicBezTo>
                  <a:pt x="-12971" y="6409"/>
                  <a:pt x="7666" y="72025"/>
                  <a:pt x="9783" y="95838"/>
                </a:cubicBezTo>
                <a:cubicBezTo>
                  <a:pt x="11900" y="119651"/>
                  <a:pt x="9254" y="123884"/>
                  <a:pt x="25658" y="143463"/>
                </a:cubicBezTo>
                <a:cubicBezTo>
                  <a:pt x="42062" y="163042"/>
                  <a:pt x="64287" y="185796"/>
                  <a:pt x="108208" y="213313"/>
                </a:cubicBezTo>
                <a:cubicBezTo>
                  <a:pt x="152129" y="240830"/>
                  <a:pt x="229916" y="281046"/>
                  <a:pt x="289183" y="308563"/>
                </a:cubicBezTo>
                <a:cubicBezTo>
                  <a:pt x="348450" y="336080"/>
                  <a:pt x="431000" y="371005"/>
                  <a:pt x="463808" y="378413"/>
                </a:cubicBezTo>
                <a:cubicBezTo>
                  <a:pt x="496616" y="385821"/>
                  <a:pt x="468041" y="380000"/>
                  <a:pt x="486033" y="353013"/>
                </a:cubicBezTo>
                <a:cubicBezTo>
                  <a:pt x="504025" y="326026"/>
                  <a:pt x="566466" y="247180"/>
                  <a:pt x="571758" y="216488"/>
                </a:cubicBezTo>
                <a:cubicBezTo>
                  <a:pt x="577050" y="185796"/>
                  <a:pt x="585516" y="194792"/>
                  <a:pt x="517783" y="168863"/>
                </a:cubicBezTo>
                <a:cubicBezTo>
                  <a:pt x="450050" y="142934"/>
                  <a:pt x="244733" y="88430"/>
                  <a:pt x="165358" y="60913"/>
                </a:cubicBezTo>
                <a:cubicBezTo>
                  <a:pt x="85983" y="33396"/>
                  <a:pt x="38887" y="-5233"/>
                  <a:pt x="12958" y="58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5E91A947-5460-57A2-EFB7-A9D18E23AF3C}"/>
              </a:ext>
            </a:extLst>
          </p:cNvPr>
          <p:cNvSpPr/>
          <p:nvPr/>
        </p:nvSpPr>
        <p:spPr>
          <a:xfrm>
            <a:off x="3050580" y="10173793"/>
            <a:ext cx="551220" cy="960055"/>
          </a:xfrm>
          <a:custGeom>
            <a:avLst/>
            <a:gdLst>
              <a:gd name="connsiteX0" fmla="*/ 216495 w 551220"/>
              <a:gd name="connsiteY0" fmla="*/ 30657 h 960055"/>
              <a:gd name="connsiteX1" fmla="*/ 219670 w 551220"/>
              <a:gd name="connsiteY1" fmla="*/ 551357 h 960055"/>
              <a:gd name="connsiteX2" fmla="*/ 187920 w 551220"/>
              <a:gd name="connsiteY2" fmla="*/ 662482 h 960055"/>
              <a:gd name="connsiteX3" fmla="*/ 152995 w 551220"/>
              <a:gd name="connsiteY3" fmla="*/ 764082 h 960055"/>
              <a:gd name="connsiteX4" fmla="*/ 79970 w 551220"/>
              <a:gd name="connsiteY4" fmla="*/ 868857 h 960055"/>
              <a:gd name="connsiteX5" fmla="*/ 595 w 551220"/>
              <a:gd name="connsiteY5" fmla="*/ 957757 h 960055"/>
              <a:gd name="connsiteX6" fmla="*/ 70445 w 551220"/>
              <a:gd name="connsiteY6" fmla="*/ 929182 h 960055"/>
              <a:gd name="connsiteX7" fmla="*/ 451445 w 551220"/>
              <a:gd name="connsiteY7" fmla="*/ 878382 h 960055"/>
              <a:gd name="connsiteX8" fmla="*/ 391120 w 551220"/>
              <a:gd name="connsiteY8" fmla="*/ 897432 h 960055"/>
              <a:gd name="connsiteX9" fmla="*/ 543520 w 551220"/>
              <a:gd name="connsiteY9" fmla="*/ 729157 h 960055"/>
              <a:gd name="connsiteX10" fmla="*/ 530820 w 551220"/>
              <a:gd name="connsiteY10" fmla="*/ 545007 h 960055"/>
              <a:gd name="connsiteX11" fmla="*/ 549870 w 551220"/>
              <a:gd name="connsiteY11" fmla="*/ 49707 h 960055"/>
              <a:gd name="connsiteX12" fmla="*/ 537170 w 551220"/>
              <a:gd name="connsiteY12" fmla="*/ 90982 h 960055"/>
              <a:gd name="connsiteX13" fmla="*/ 524470 w 551220"/>
              <a:gd name="connsiteY13" fmla="*/ 21132 h 960055"/>
              <a:gd name="connsiteX14" fmla="*/ 353020 w 551220"/>
              <a:gd name="connsiteY14" fmla="*/ 56057 h 960055"/>
              <a:gd name="connsiteX15" fmla="*/ 216495 w 551220"/>
              <a:gd name="connsiteY15" fmla="*/ 30657 h 96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1220" h="960055">
                <a:moveTo>
                  <a:pt x="216495" y="30657"/>
                </a:moveTo>
                <a:cubicBezTo>
                  <a:pt x="194270" y="113207"/>
                  <a:pt x="224432" y="446053"/>
                  <a:pt x="219670" y="551357"/>
                </a:cubicBezTo>
                <a:cubicBezTo>
                  <a:pt x="214908" y="656661"/>
                  <a:pt x="199032" y="627028"/>
                  <a:pt x="187920" y="662482"/>
                </a:cubicBezTo>
                <a:cubicBezTo>
                  <a:pt x="176807" y="697936"/>
                  <a:pt x="170987" y="729686"/>
                  <a:pt x="152995" y="764082"/>
                </a:cubicBezTo>
                <a:cubicBezTo>
                  <a:pt x="135003" y="798478"/>
                  <a:pt x="105370" y="836578"/>
                  <a:pt x="79970" y="868857"/>
                </a:cubicBezTo>
                <a:cubicBezTo>
                  <a:pt x="54570" y="901136"/>
                  <a:pt x="2182" y="947703"/>
                  <a:pt x="595" y="957757"/>
                </a:cubicBezTo>
                <a:cubicBezTo>
                  <a:pt x="-992" y="967811"/>
                  <a:pt x="-4697" y="942411"/>
                  <a:pt x="70445" y="929182"/>
                </a:cubicBezTo>
                <a:cubicBezTo>
                  <a:pt x="145587" y="915953"/>
                  <a:pt x="397999" y="883674"/>
                  <a:pt x="451445" y="878382"/>
                </a:cubicBezTo>
                <a:cubicBezTo>
                  <a:pt x="504891" y="873090"/>
                  <a:pt x="375774" y="922303"/>
                  <a:pt x="391120" y="897432"/>
                </a:cubicBezTo>
                <a:cubicBezTo>
                  <a:pt x="406466" y="872561"/>
                  <a:pt x="520237" y="787894"/>
                  <a:pt x="543520" y="729157"/>
                </a:cubicBezTo>
                <a:cubicBezTo>
                  <a:pt x="566803" y="670420"/>
                  <a:pt x="529762" y="658249"/>
                  <a:pt x="530820" y="545007"/>
                </a:cubicBezTo>
                <a:cubicBezTo>
                  <a:pt x="531878" y="431765"/>
                  <a:pt x="548812" y="125378"/>
                  <a:pt x="549870" y="49707"/>
                </a:cubicBezTo>
                <a:cubicBezTo>
                  <a:pt x="550928" y="-25964"/>
                  <a:pt x="541403" y="95744"/>
                  <a:pt x="537170" y="90982"/>
                </a:cubicBezTo>
                <a:cubicBezTo>
                  <a:pt x="532937" y="86220"/>
                  <a:pt x="555162" y="26953"/>
                  <a:pt x="524470" y="21132"/>
                </a:cubicBezTo>
                <a:cubicBezTo>
                  <a:pt x="493778" y="15311"/>
                  <a:pt x="404349" y="53411"/>
                  <a:pt x="353020" y="56057"/>
                </a:cubicBezTo>
                <a:cubicBezTo>
                  <a:pt x="301691" y="58703"/>
                  <a:pt x="238720" y="-51893"/>
                  <a:pt x="216495" y="3065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フリーフォーム 1889">
            <a:extLst>
              <a:ext uri="{FF2B5EF4-FFF2-40B4-BE49-F238E27FC236}">
                <a16:creationId xmlns:a16="http://schemas.microsoft.com/office/drawing/2014/main" id="{A321EAC0-70D7-6CB3-FC83-FCF295193ECC}"/>
              </a:ext>
            </a:extLst>
          </p:cNvPr>
          <p:cNvSpPr/>
          <p:nvPr/>
        </p:nvSpPr>
        <p:spPr>
          <a:xfrm>
            <a:off x="3682265" y="10176404"/>
            <a:ext cx="560379" cy="952380"/>
          </a:xfrm>
          <a:custGeom>
            <a:avLst/>
            <a:gdLst>
              <a:gd name="connsiteX0" fmla="*/ 19785 w 560379"/>
              <a:gd name="connsiteY0" fmla="*/ 40746 h 952380"/>
              <a:gd name="connsiteX1" fmla="*/ 26135 w 560379"/>
              <a:gd name="connsiteY1" fmla="*/ 637646 h 952380"/>
              <a:gd name="connsiteX2" fmla="*/ 45185 w 560379"/>
              <a:gd name="connsiteY2" fmla="*/ 748771 h 952380"/>
              <a:gd name="connsiteX3" fmla="*/ 213460 w 560379"/>
              <a:gd name="connsiteY3" fmla="*/ 923396 h 952380"/>
              <a:gd name="connsiteX4" fmla="*/ 83285 w 560379"/>
              <a:gd name="connsiteY4" fmla="*/ 834496 h 952380"/>
              <a:gd name="connsiteX5" fmla="*/ 324585 w 560379"/>
              <a:gd name="connsiteY5" fmla="*/ 936096 h 952380"/>
              <a:gd name="connsiteX6" fmla="*/ 546835 w 560379"/>
              <a:gd name="connsiteY6" fmla="*/ 939271 h 952380"/>
              <a:gd name="connsiteX7" fmla="*/ 515085 w 560379"/>
              <a:gd name="connsiteY7" fmla="*/ 910696 h 952380"/>
              <a:gd name="connsiteX8" fmla="*/ 343635 w 560379"/>
              <a:gd name="connsiteY8" fmla="*/ 485246 h 952380"/>
              <a:gd name="connsiteX9" fmla="*/ 397610 w 560379"/>
              <a:gd name="connsiteY9" fmla="*/ 745596 h 952380"/>
              <a:gd name="connsiteX10" fmla="*/ 327760 w 560379"/>
              <a:gd name="connsiteY10" fmla="*/ 386821 h 952380"/>
              <a:gd name="connsiteX11" fmla="*/ 343635 w 560379"/>
              <a:gd name="connsiteY11" fmla="*/ 34396 h 952380"/>
              <a:gd name="connsiteX12" fmla="*/ 169010 w 560379"/>
              <a:gd name="connsiteY12" fmla="*/ 28046 h 952380"/>
              <a:gd name="connsiteX13" fmla="*/ 302360 w 560379"/>
              <a:gd name="connsiteY13" fmla="*/ 50271 h 952380"/>
              <a:gd name="connsiteX14" fmla="*/ 19785 w 560379"/>
              <a:gd name="connsiteY14" fmla="*/ 40746 h 952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60379" h="952380">
                <a:moveTo>
                  <a:pt x="19785" y="40746"/>
                </a:moveTo>
                <a:cubicBezTo>
                  <a:pt x="-26252" y="138642"/>
                  <a:pt x="21902" y="519642"/>
                  <a:pt x="26135" y="637646"/>
                </a:cubicBezTo>
                <a:cubicBezTo>
                  <a:pt x="30368" y="755650"/>
                  <a:pt x="13964" y="701146"/>
                  <a:pt x="45185" y="748771"/>
                </a:cubicBezTo>
                <a:cubicBezTo>
                  <a:pt x="76406" y="796396"/>
                  <a:pt x="207110" y="909108"/>
                  <a:pt x="213460" y="923396"/>
                </a:cubicBezTo>
                <a:cubicBezTo>
                  <a:pt x="219810" y="937684"/>
                  <a:pt x="64764" y="832379"/>
                  <a:pt x="83285" y="834496"/>
                </a:cubicBezTo>
                <a:cubicBezTo>
                  <a:pt x="101806" y="836613"/>
                  <a:pt x="247327" y="918634"/>
                  <a:pt x="324585" y="936096"/>
                </a:cubicBezTo>
                <a:cubicBezTo>
                  <a:pt x="401843" y="953558"/>
                  <a:pt x="515085" y="943504"/>
                  <a:pt x="546835" y="939271"/>
                </a:cubicBezTo>
                <a:cubicBezTo>
                  <a:pt x="578585" y="935038"/>
                  <a:pt x="548952" y="986367"/>
                  <a:pt x="515085" y="910696"/>
                </a:cubicBezTo>
                <a:cubicBezTo>
                  <a:pt x="481218" y="835025"/>
                  <a:pt x="363214" y="512763"/>
                  <a:pt x="343635" y="485246"/>
                </a:cubicBezTo>
                <a:cubicBezTo>
                  <a:pt x="324056" y="457729"/>
                  <a:pt x="400256" y="762000"/>
                  <a:pt x="397610" y="745596"/>
                </a:cubicBezTo>
                <a:cubicBezTo>
                  <a:pt x="394964" y="729192"/>
                  <a:pt x="336756" y="505354"/>
                  <a:pt x="327760" y="386821"/>
                </a:cubicBezTo>
                <a:cubicBezTo>
                  <a:pt x="318764" y="268288"/>
                  <a:pt x="370093" y="94192"/>
                  <a:pt x="343635" y="34396"/>
                </a:cubicBezTo>
                <a:cubicBezTo>
                  <a:pt x="317177" y="-25400"/>
                  <a:pt x="175889" y="25400"/>
                  <a:pt x="169010" y="28046"/>
                </a:cubicBezTo>
                <a:cubicBezTo>
                  <a:pt x="162131" y="30692"/>
                  <a:pt x="327760" y="48154"/>
                  <a:pt x="302360" y="50271"/>
                </a:cubicBezTo>
                <a:cubicBezTo>
                  <a:pt x="276960" y="52388"/>
                  <a:pt x="65822" y="-57150"/>
                  <a:pt x="19785" y="4074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0868A37A-8EF2-2955-F7B6-E867D548BDC6}"/>
              </a:ext>
            </a:extLst>
          </p:cNvPr>
          <p:cNvSpPr/>
          <p:nvPr/>
        </p:nvSpPr>
        <p:spPr>
          <a:xfrm>
            <a:off x="4114060" y="10168994"/>
            <a:ext cx="259065" cy="381680"/>
          </a:xfrm>
          <a:custGeom>
            <a:avLst/>
            <a:gdLst>
              <a:gd name="connsiteX0" fmla="*/ 42015 w 259065"/>
              <a:gd name="connsiteY0" fmla="*/ 3706 h 381680"/>
              <a:gd name="connsiteX1" fmla="*/ 32490 w 259065"/>
              <a:gd name="connsiteY1" fmla="*/ 219606 h 381680"/>
              <a:gd name="connsiteX2" fmla="*/ 38840 w 259065"/>
              <a:gd name="connsiteY2" fmla="*/ 365656 h 381680"/>
              <a:gd name="connsiteX3" fmla="*/ 10265 w 259065"/>
              <a:gd name="connsiteY3" fmla="*/ 372006 h 381680"/>
              <a:gd name="connsiteX4" fmla="*/ 238865 w 259065"/>
              <a:gd name="connsiteY4" fmla="*/ 378356 h 381680"/>
              <a:gd name="connsiteX5" fmla="*/ 248390 w 259065"/>
              <a:gd name="connsiteY5" fmla="*/ 314856 h 381680"/>
              <a:gd name="connsiteX6" fmla="*/ 245215 w 259065"/>
              <a:gd name="connsiteY6" fmla="*/ 121181 h 381680"/>
              <a:gd name="connsiteX7" fmla="*/ 254740 w 259065"/>
              <a:gd name="connsiteY7" fmla="*/ 149756 h 381680"/>
              <a:gd name="connsiteX8" fmla="*/ 184890 w 259065"/>
              <a:gd name="connsiteY8" fmla="*/ 86256 h 381680"/>
              <a:gd name="connsiteX9" fmla="*/ 42015 w 259065"/>
              <a:gd name="connsiteY9" fmla="*/ 3706 h 38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065" h="381680">
                <a:moveTo>
                  <a:pt x="42015" y="3706"/>
                </a:moveTo>
                <a:cubicBezTo>
                  <a:pt x="16615" y="25931"/>
                  <a:pt x="33019" y="159281"/>
                  <a:pt x="32490" y="219606"/>
                </a:cubicBezTo>
                <a:cubicBezTo>
                  <a:pt x="31961" y="279931"/>
                  <a:pt x="42544" y="340256"/>
                  <a:pt x="38840" y="365656"/>
                </a:cubicBezTo>
                <a:cubicBezTo>
                  <a:pt x="35136" y="391056"/>
                  <a:pt x="-23072" y="369889"/>
                  <a:pt x="10265" y="372006"/>
                </a:cubicBezTo>
                <a:cubicBezTo>
                  <a:pt x="43602" y="374123"/>
                  <a:pt x="199178" y="387881"/>
                  <a:pt x="238865" y="378356"/>
                </a:cubicBezTo>
                <a:cubicBezTo>
                  <a:pt x="278553" y="368831"/>
                  <a:pt x="247332" y="357718"/>
                  <a:pt x="248390" y="314856"/>
                </a:cubicBezTo>
                <a:cubicBezTo>
                  <a:pt x="249448" y="271994"/>
                  <a:pt x="244157" y="148698"/>
                  <a:pt x="245215" y="121181"/>
                </a:cubicBezTo>
                <a:cubicBezTo>
                  <a:pt x="246273" y="93664"/>
                  <a:pt x="264794" y="155577"/>
                  <a:pt x="254740" y="149756"/>
                </a:cubicBezTo>
                <a:cubicBezTo>
                  <a:pt x="244686" y="143935"/>
                  <a:pt x="218757" y="106894"/>
                  <a:pt x="184890" y="86256"/>
                </a:cubicBezTo>
                <a:cubicBezTo>
                  <a:pt x="151023" y="65619"/>
                  <a:pt x="67415" y="-18519"/>
                  <a:pt x="42015" y="370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812E2C27-F1C2-2072-2D45-27C8B894F21B}"/>
              </a:ext>
            </a:extLst>
          </p:cNvPr>
          <p:cNvSpPr/>
          <p:nvPr/>
        </p:nvSpPr>
        <p:spPr>
          <a:xfrm>
            <a:off x="4360420" y="10152440"/>
            <a:ext cx="330695" cy="388325"/>
          </a:xfrm>
          <a:custGeom>
            <a:avLst/>
            <a:gdLst>
              <a:gd name="connsiteX0" fmla="*/ 56005 w 330695"/>
              <a:gd name="connsiteY0" fmla="*/ 7560 h 388325"/>
              <a:gd name="connsiteX1" fmla="*/ 113155 w 330695"/>
              <a:gd name="connsiteY1" fmla="*/ 175835 h 388325"/>
              <a:gd name="connsiteX2" fmla="*/ 97280 w 330695"/>
              <a:gd name="connsiteY2" fmla="*/ 356810 h 388325"/>
              <a:gd name="connsiteX3" fmla="*/ 87755 w 330695"/>
              <a:gd name="connsiteY3" fmla="*/ 375860 h 388325"/>
              <a:gd name="connsiteX4" fmla="*/ 271905 w 330695"/>
              <a:gd name="connsiteY4" fmla="*/ 379035 h 388325"/>
              <a:gd name="connsiteX5" fmla="*/ 319530 w 330695"/>
              <a:gd name="connsiteY5" fmla="*/ 379035 h 388325"/>
              <a:gd name="connsiteX6" fmla="*/ 329055 w 330695"/>
              <a:gd name="connsiteY6" fmla="*/ 255210 h 388325"/>
              <a:gd name="connsiteX7" fmla="*/ 294130 w 330695"/>
              <a:gd name="connsiteY7" fmla="*/ 156785 h 388325"/>
              <a:gd name="connsiteX8" fmla="*/ 208405 w 330695"/>
              <a:gd name="connsiteY8" fmla="*/ 71060 h 388325"/>
              <a:gd name="connsiteX9" fmla="*/ 5205 w 330695"/>
              <a:gd name="connsiteY9" fmla="*/ 29785 h 388325"/>
              <a:gd name="connsiteX10" fmla="*/ 56005 w 330695"/>
              <a:gd name="connsiteY10" fmla="*/ 7560 h 38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0695" h="388325">
                <a:moveTo>
                  <a:pt x="56005" y="7560"/>
                </a:moveTo>
                <a:cubicBezTo>
                  <a:pt x="73997" y="31902"/>
                  <a:pt x="106276" y="117627"/>
                  <a:pt x="113155" y="175835"/>
                </a:cubicBezTo>
                <a:cubicBezTo>
                  <a:pt x="120034" y="234043"/>
                  <a:pt x="101513" y="323472"/>
                  <a:pt x="97280" y="356810"/>
                </a:cubicBezTo>
                <a:cubicBezTo>
                  <a:pt x="93047" y="390148"/>
                  <a:pt x="58651" y="372156"/>
                  <a:pt x="87755" y="375860"/>
                </a:cubicBezTo>
                <a:cubicBezTo>
                  <a:pt x="116859" y="379564"/>
                  <a:pt x="233276" y="378506"/>
                  <a:pt x="271905" y="379035"/>
                </a:cubicBezTo>
                <a:cubicBezTo>
                  <a:pt x="310534" y="379564"/>
                  <a:pt x="310005" y="399672"/>
                  <a:pt x="319530" y="379035"/>
                </a:cubicBezTo>
                <a:cubicBezTo>
                  <a:pt x="329055" y="358398"/>
                  <a:pt x="333288" y="292252"/>
                  <a:pt x="329055" y="255210"/>
                </a:cubicBezTo>
                <a:cubicBezTo>
                  <a:pt x="324822" y="218168"/>
                  <a:pt x="314238" y="187477"/>
                  <a:pt x="294130" y="156785"/>
                </a:cubicBezTo>
                <a:cubicBezTo>
                  <a:pt x="274022" y="126093"/>
                  <a:pt x="256559" y="92227"/>
                  <a:pt x="208405" y="71060"/>
                </a:cubicBezTo>
                <a:cubicBezTo>
                  <a:pt x="160251" y="49893"/>
                  <a:pt x="27430" y="34548"/>
                  <a:pt x="5205" y="29785"/>
                </a:cubicBezTo>
                <a:cubicBezTo>
                  <a:pt x="-17020" y="25023"/>
                  <a:pt x="38013" y="-16782"/>
                  <a:pt x="56005" y="756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A85650C2-3E5B-6624-847D-527D2B1DC121}"/>
              </a:ext>
            </a:extLst>
          </p:cNvPr>
          <p:cNvSpPr/>
          <p:nvPr/>
        </p:nvSpPr>
        <p:spPr>
          <a:xfrm>
            <a:off x="4387603" y="10186139"/>
            <a:ext cx="735706" cy="950035"/>
          </a:xfrm>
          <a:custGeom>
            <a:avLst/>
            <a:gdLst>
              <a:gd name="connsiteX0" fmla="*/ 387597 w 735706"/>
              <a:gd name="connsiteY0" fmla="*/ 43711 h 950035"/>
              <a:gd name="connsiteX1" fmla="*/ 355847 w 735706"/>
              <a:gd name="connsiteY1" fmla="*/ 599336 h 950035"/>
              <a:gd name="connsiteX2" fmla="*/ 273297 w 735706"/>
              <a:gd name="connsiteY2" fmla="*/ 729511 h 950035"/>
              <a:gd name="connsiteX3" fmla="*/ 387597 w 735706"/>
              <a:gd name="connsiteY3" fmla="*/ 605686 h 950035"/>
              <a:gd name="connsiteX4" fmla="*/ 260597 w 735706"/>
              <a:gd name="connsiteY4" fmla="*/ 777136 h 950035"/>
              <a:gd name="connsiteX5" fmla="*/ 9772 w 735706"/>
              <a:gd name="connsiteY5" fmla="*/ 945411 h 950035"/>
              <a:gd name="connsiteX6" fmla="*/ 95497 w 735706"/>
              <a:gd name="connsiteY6" fmla="*/ 900961 h 950035"/>
              <a:gd name="connsiteX7" fmla="*/ 501897 w 735706"/>
              <a:gd name="connsiteY7" fmla="*/ 881911 h 950035"/>
              <a:gd name="connsiteX8" fmla="*/ 657472 w 735706"/>
              <a:gd name="connsiteY8" fmla="*/ 761261 h 950035"/>
              <a:gd name="connsiteX9" fmla="*/ 695572 w 735706"/>
              <a:gd name="connsiteY9" fmla="*/ 573936 h 950035"/>
              <a:gd name="connsiteX10" fmla="*/ 733672 w 735706"/>
              <a:gd name="connsiteY10" fmla="*/ 78636 h 950035"/>
              <a:gd name="connsiteX11" fmla="*/ 730497 w 735706"/>
              <a:gd name="connsiteY11" fmla="*/ 161186 h 950035"/>
              <a:gd name="connsiteX12" fmla="*/ 730497 w 735706"/>
              <a:gd name="connsiteY12" fmla="*/ 31011 h 950035"/>
              <a:gd name="connsiteX13" fmla="*/ 695572 w 735706"/>
              <a:gd name="connsiteY13" fmla="*/ 53236 h 950035"/>
              <a:gd name="connsiteX14" fmla="*/ 470147 w 735706"/>
              <a:gd name="connsiteY14" fmla="*/ 34186 h 950035"/>
              <a:gd name="connsiteX15" fmla="*/ 641597 w 735706"/>
              <a:gd name="connsiteY15" fmla="*/ 34186 h 950035"/>
              <a:gd name="connsiteX16" fmla="*/ 387597 w 735706"/>
              <a:gd name="connsiteY16" fmla="*/ 43711 h 950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5706" h="950035">
                <a:moveTo>
                  <a:pt x="387597" y="43711"/>
                </a:moveTo>
                <a:cubicBezTo>
                  <a:pt x="339972" y="137903"/>
                  <a:pt x="374897" y="485036"/>
                  <a:pt x="355847" y="599336"/>
                </a:cubicBezTo>
                <a:cubicBezTo>
                  <a:pt x="336797" y="713636"/>
                  <a:pt x="268006" y="728453"/>
                  <a:pt x="273297" y="729511"/>
                </a:cubicBezTo>
                <a:cubicBezTo>
                  <a:pt x="278588" y="730569"/>
                  <a:pt x="389714" y="597749"/>
                  <a:pt x="387597" y="605686"/>
                </a:cubicBezTo>
                <a:cubicBezTo>
                  <a:pt x="385480" y="613623"/>
                  <a:pt x="323568" y="720515"/>
                  <a:pt x="260597" y="777136"/>
                </a:cubicBezTo>
                <a:cubicBezTo>
                  <a:pt x="197626" y="833757"/>
                  <a:pt x="37289" y="924774"/>
                  <a:pt x="9772" y="945411"/>
                </a:cubicBezTo>
                <a:cubicBezTo>
                  <a:pt x="-17745" y="966048"/>
                  <a:pt x="13476" y="911544"/>
                  <a:pt x="95497" y="900961"/>
                </a:cubicBezTo>
                <a:cubicBezTo>
                  <a:pt x="177518" y="890378"/>
                  <a:pt x="408235" y="905194"/>
                  <a:pt x="501897" y="881911"/>
                </a:cubicBezTo>
                <a:cubicBezTo>
                  <a:pt x="595559" y="858628"/>
                  <a:pt x="625193" y="812590"/>
                  <a:pt x="657472" y="761261"/>
                </a:cubicBezTo>
                <a:cubicBezTo>
                  <a:pt x="689751" y="709932"/>
                  <a:pt x="682872" y="687707"/>
                  <a:pt x="695572" y="573936"/>
                </a:cubicBezTo>
                <a:cubicBezTo>
                  <a:pt x="708272" y="460165"/>
                  <a:pt x="727851" y="147428"/>
                  <a:pt x="733672" y="78636"/>
                </a:cubicBezTo>
                <a:cubicBezTo>
                  <a:pt x="739493" y="9844"/>
                  <a:pt x="731026" y="169124"/>
                  <a:pt x="730497" y="161186"/>
                </a:cubicBezTo>
                <a:cubicBezTo>
                  <a:pt x="729968" y="153249"/>
                  <a:pt x="736318" y="49003"/>
                  <a:pt x="730497" y="31011"/>
                </a:cubicBezTo>
                <a:cubicBezTo>
                  <a:pt x="724676" y="13019"/>
                  <a:pt x="738964" y="52707"/>
                  <a:pt x="695572" y="53236"/>
                </a:cubicBezTo>
                <a:cubicBezTo>
                  <a:pt x="652180" y="53765"/>
                  <a:pt x="479143" y="37361"/>
                  <a:pt x="470147" y="34186"/>
                </a:cubicBezTo>
                <a:cubicBezTo>
                  <a:pt x="461151" y="31011"/>
                  <a:pt x="656943" y="31011"/>
                  <a:pt x="641597" y="34186"/>
                </a:cubicBezTo>
                <a:cubicBezTo>
                  <a:pt x="626251" y="37361"/>
                  <a:pt x="435222" y="-50481"/>
                  <a:pt x="387597" y="4371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33428A27-6EC8-09A7-6146-0A8B504D13E9}"/>
              </a:ext>
            </a:extLst>
          </p:cNvPr>
          <p:cNvSpPr/>
          <p:nvPr/>
        </p:nvSpPr>
        <p:spPr>
          <a:xfrm>
            <a:off x="5227327" y="10162582"/>
            <a:ext cx="905160" cy="216687"/>
          </a:xfrm>
          <a:custGeom>
            <a:avLst/>
            <a:gdLst>
              <a:gd name="connsiteX0" fmla="*/ 43173 w 905160"/>
              <a:gd name="connsiteY0" fmla="*/ 593 h 216687"/>
              <a:gd name="connsiteX1" fmla="*/ 84448 w 905160"/>
              <a:gd name="connsiteY1" fmla="*/ 86318 h 216687"/>
              <a:gd name="connsiteX2" fmla="*/ 90798 w 905160"/>
              <a:gd name="connsiteY2" fmla="*/ 159343 h 216687"/>
              <a:gd name="connsiteX3" fmla="*/ 14598 w 905160"/>
              <a:gd name="connsiteY3" fmla="*/ 194268 h 216687"/>
              <a:gd name="connsiteX4" fmla="*/ 424173 w 905160"/>
              <a:gd name="connsiteY4" fmla="*/ 216493 h 216687"/>
              <a:gd name="connsiteX5" fmla="*/ 401948 w 905160"/>
              <a:gd name="connsiteY5" fmla="*/ 203793 h 216687"/>
              <a:gd name="connsiteX6" fmla="*/ 884548 w 905160"/>
              <a:gd name="connsiteY6" fmla="*/ 181568 h 216687"/>
              <a:gd name="connsiteX7" fmla="*/ 817873 w 905160"/>
              <a:gd name="connsiteY7" fmla="*/ 168868 h 216687"/>
              <a:gd name="connsiteX8" fmla="*/ 830573 w 905160"/>
              <a:gd name="connsiteY8" fmla="*/ 54568 h 216687"/>
              <a:gd name="connsiteX9" fmla="*/ 624198 w 905160"/>
              <a:gd name="connsiteY9" fmla="*/ 45043 h 216687"/>
              <a:gd name="connsiteX10" fmla="*/ 357498 w 905160"/>
              <a:gd name="connsiteY10" fmla="*/ 45043 h 216687"/>
              <a:gd name="connsiteX11" fmla="*/ 735323 w 905160"/>
              <a:gd name="connsiteY11" fmla="*/ 41868 h 216687"/>
              <a:gd name="connsiteX12" fmla="*/ 351148 w 905160"/>
              <a:gd name="connsiteY12" fmla="*/ 48218 h 216687"/>
              <a:gd name="connsiteX13" fmla="*/ 43173 w 905160"/>
              <a:gd name="connsiteY13" fmla="*/ 593 h 2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05160" h="216687">
                <a:moveTo>
                  <a:pt x="43173" y="593"/>
                </a:moveTo>
                <a:cubicBezTo>
                  <a:pt x="-1277" y="6943"/>
                  <a:pt x="76510" y="59860"/>
                  <a:pt x="84448" y="86318"/>
                </a:cubicBezTo>
                <a:cubicBezTo>
                  <a:pt x="92386" y="112776"/>
                  <a:pt x="102440" y="141351"/>
                  <a:pt x="90798" y="159343"/>
                </a:cubicBezTo>
                <a:cubicBezTo>
                  <a:pt x="79156" y="177335"/>
                  <a:pt x="-40964" y="184743"/>
                  <a:pt x="14598" y="194268"/>
                </a:cubicBezTo>
                <a:cubicBezTo>
                  <a:pt x="70160" y="203793"/>
                  <a:pt x="359615" y="214906"/>
                  <a:pt x="424173" y="216493"/>
                </a:cubicBezTo>
                <a:cubicBezTo>
                  <a:pt x="488731" y="218080"/>
                  <a:pt x="325219" y="209614"/>
                  <a:pt x="401948" y="203793"/>
                </a:cubicBezTo>
                <a:cubicBezTo>
                  <a:pt x="478677" y="197972"/>
                  <a:pt x="815227" y="187389"/>
                  <a:pt x="884548" y="181568"/>
                </a:cubicBezTo>
                <a:cubicBezTo>
                  <a:pt x="953869" y="175747"/>
                  <a:pt x="826869" y="190035"/>
                  <a:pt x="817873" y="168868"/>
                </a:cubicBezTo>
                <a:cubicBezTo>
                  <a:pt x="808877" y="147701"/>
                  <a:pt x="862852" y="75206"/>
                  <a:pt x="830573" y="54568"/>
                </a:cubicBezTo>
                <a:cubicBezTo>
                  <a:pt x="798294" y="33931"/>
                  <a:pt x="703044" y="46630"/>
                  <a:pt x="624198" y="45043"/>
                </a:cubicBezTo>
                <a:cubicBezTo>
                  <a:pt x="545352" y="43456"/>
                  <a:pt x="338977" y="45572"/>
                  <a:pt x="357498" y="45043"/>
                </a:cubicBezTo>
                <a:cubicBezTo>
                  <a:pt x="376019" y="44514"/>
                  <a:pt x="736381" y="41339"/>
                  <a:pt x="735323" y="41868"/>
                </a:cubicBezTo>
                <a:cubicBezTo>
                  <a:pt x="734265" y="42397"/>
                  <a:pt x="467036" y="55626"/>
                  <a:pt x="351148" y="48218"/>
                </a:cubicBezTo>
                <a:cubicBezTo>
                  <a:pt x="235261" y="40810"/>
                  <a:pt x="87623" y="-5757"/>
                  <a:pt x="43173" y="593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99713E29-F041-6B3F-2A4D-86263253D9E6}"/>
              </a:ext>
            </a:extLst>
          </p:cNvPr>
          <p:cNvSpPr/>
          <p:nvPr/>
        </p:nvSpPr>
        <p:spPr>
          <a:xfrm>
            <a:off x="5194300" y="10359479"/>
            <a:ext cx="986579" cy="767911"/>
          </a:xfrm>
          <a:custGeom>
            <a:avLst/>
            <a:gdLst>
              <a:gd name="connsiteX0" fmla="*/ 0 w 986579"/>
              <a:gd name="connsiteY0" fmla="*/ 64046 h 767911"/>
              <a:gd name="connsiteX1" fmla="*/ 38100 w 986579"/>
              <a:gd name="connsiteY1" fmla="*/ 165646 h 767911"/>
              <a:gd name="connsiteX2" fmla="*/ 28575 w 986579"/>
              <a:gd name="connsiteY2" fmla="*/ 229146 h 767911"/>
              <a:gd name="connsiteX3" fmla="*/ 136525 w 986579"/>
              <a:gd name="connsiteY3" fmla="*/ 232321 h 767911"/>
              <a:gd name="connsiteX4" fmla="*/ 38100 w 986579"/>
              <a:gd name="connsiteY4" fmla="*/ 238671 h 767911"/>
              <a:gd name="connsiteX5" fmla="*/ 669925 w 986579"/>
              <a:gd name="connsiteY5" fmla="*/ 260896 h 767911"/>
              <a:gd name="connsiteX6" fmla="*/ 577850 w 986579"/>
              <a:gd name="connsiteY6" fmla="*/ 251371 h 767911"/>
              <a:gd name="connsiteX7" fmla="*/ 615950 w 986579"/>
              <a:gd name="connsiteY7" fmla="*/ 343446 h 767911"/>
              <a:gd name="connsiteX8" fmla="*/ 561975 w 986579"/>
              <a:gd name="connsiteY8" fmla="*/ 549821 h 767911"/>
              <a:gd name="connsiteX9" fmla="*/ 596900 w 986579"/>
              <a:gd name="connsiteY9" fmla="*/ 448221 h 767911"/>
              <a:gd name="connsiteX10" fmla="*/ 466725 w 986579"/>
              <a:gd name="connsiteY10" fmla="*/ 629196 h 767911"/>
              <a:gd name="connsiteX11" fmla="*/ 228600 w 986579"/>
              <a:gd name="connsiteY11" fmla="*/ 765721 h 767911"/>
              <a:gd name="connsiteX12" fmla="*/ 371475 w 986579"/>
              <a:gd name="connsiteY12" fmla="*/ 711746 h 767911"/>
              <a:gd name="connsiteX13" fmla="*/ 536575 w 986579"/>
              <a:gd name="connsiteY13" fmla="*/ 689521 h 767911"/>
              <a:gd name="connsiteX14" fmla="*/ 288925 w 986579"/>
              <a:gd name="connsiteY14" fmla="*/ 756196 h 767911"/>
              <a:gd name="connsiteX15" fmla="*/ 777875 w 986579"/>
              <a:gd name="connsiteY15" fmla="*/ 705396 h 767911"/>
              <a:gd name="connsiteX16" fmla="*/ 917575 w 986579"/>
              <a:gd name="connsiteY16" fmla="*/ 543471 h 767911"/>
              <a:gd name="connsiteX17" fmla="*/ 968375 w 986579"/>
              <a:gd name="connsiteY17" fmla="*/ 137071 h 767911"/>
              <a:gd name="connsiteX18" fmla="*/ 977900 w 986579"/>
              <a:gd name="connsiteY18" fmla="*/ 546 h 767911"/>
              <a:gd name="connsiteX19" fmla="*/ 949325 w 986579"/>
              <a:gd name="connsiteY19" fmla="*/ 89446 h 767911"/>
              <a:gd name="connsiteX20" fmla="*/ 593725 w 986579"/>
              <a:gd name="connsiteY20" fmla="*/ 95796 h 767911"/>
              <a:gd name="connsiteX21" fmla="*/ 333375 w 986579"/>
              <a:gd name="connsiteY21" fmla="*/ 79921 h 767911"/>
              <a:gd name="connsiteX22" fmla="*/ 714375 w 986579"/>
              <a:gd name="connsiteY22" fmla="*/ 98971 h 767911"/>
              <a:gd name="connsiteX23" fmla="*/ 0 w 986579"/>
              <a:gd name="connsiteY23" fmla="*/ 64046 h 76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86579" h="767911">
                <a:moveTo>
                  <a:pt x="0" y="64046"/>
                </a:moveTo>
                <a:cubicBezTo>
                  <a:pt x="16669" y="101087"/>
                  <a:pt x="33338" y="138129"/>
                  <a:pt x="38100" y="165646"/>
                </a:cubicBezTo>
                <a:cubicBezTo>
                  <a:pt x="42862" y="193163"/>
                  <a:pt x="12171" y="218034"/>
                  <a:pt x="28575" y="229146"/>
                </a:cubicBezTo>
                <a:cubicBezTo>
                  <a:pt x="44979" y="240258"/>
                  <a:pt x="134938" y="230734"/>
                  <a:pt x="136525" y="232321"/>
                </a:cubicBezTo>
                <a:cubicBezTo>
                  <a:pt x="138112" y="233908"/>
                  <a:pt x="-50800" y="233909"/>
                  <a:pt x="38100" y="238671"/>
                </a:cubicBezTo>
                <a:cubicBezTo>
                  <a:pt x="127000" y="243434"/>
                  <a:pt x="579967" y="258779"/>
                  <a:pt x="669925" y="260896"/>
                </a:cubicBezTo>
                <a:cubicBezTo>
                  <a:pt x="759883" y="263013"/>
                  <a:pt x="586846" y="237613"/>
                  <a:pt x="577850" y="251371"/>
                </a:cubicBezTo>
                <a:cubicBezTo>
                  <a:pt x="568854" y="265129"/>
                  <a:pt x="618596" y="293704"/>
                  <a:pt x="615950" y="343446"/>
                </a:cubicBezTo>
                <a:cubicBezTo>
                  <a:pt x="613304" y="393188"/>
                  <a:pt x="565150" y="532359"/>
                  <a:pt x="561975" y="549821"/>
                </a:cubicBezTo>
                <a:cubicBezTo>
                  <a:pt x="558800" y="567284"/>
                  <a:pt x="612775" y="434992"/>
                  <a:pt x="596900" y="448221"/>
                </a:cubicBezTo>
                <a:cubicBezTo>
                  <a:pt x="581025" y="461450"/>
                  <a:pt x="528108" y="576279"/>
                  <a:pt x="466725" y="629196"/>
                </a:cubicBezTo>
                <a:cubicBezTo>
                  <a:pt x="405342" y="682113"/>
                  <a:pt x="244475" y="751963"/>
                  <a:pt x="228600" y="765721"/>
                </a:cubicBezTo>
                <a:cubicBezTo>
                  <a:pt x="212725" y="779479"/>
                  <a:pt x="320146" y="724446"/>
                  <a:pt x="371475" y="711746"/>
                </a:cubicBezTo>
                <a:cubicBezTo>
                  <a:pt x="422804" y="699046"/>
                  <a:pt x="550333" y="682113"/>
                  <a:pt x="536575" y="689521"/>
                </a:cubicBezTo>
                <a:cubicBezTo>
                  <a:pt x="522817" y="696929"/>
                  <a:pt x="248708" y="753550"/>
                  <a:pt x="288925" y="756196"/>
                </a:cubicBezTo>
                <a:cubicBezTo>
                  <a:pt x="329142" y="758842"/>
                  <a:pt x="673100" y="740850"/>
                  <a:pt x="777875" y="705396"/>
                </a:cubicBezTo>
                <a:cubicBezTo>
                  <a:pt x="882650" y="669942"/>
                  <a:pt x="885825" y="638192"/>
                  <a:pt x="917575" y="543471"/>
                </a:cubicBezTo>
                <a:cubicBezTo>
                  <a:pt x="949325" y="448750"/>
                  <a:pt x="958321" y="227559"/>
                  <a:pt x="968375" y="137071"/>
                </a:cubicBezTo>
                <a:cubicBezTo>
                  <a:pt x="978429" y="46583"/>
                  <a:pt x="981075" y="8484"/>
                  <a:pt x="977900" y="546"/>
                </a:cubicBezTo>
                <a:cubicBezTo>
                  <a:pt x="974725" y="-7392"/>
                  <a:pt x="1013354" y="73571"/>
                  <a:pt x="949325" y="89446"/>
                </a:cubicBezTo>
                <a:cubicBezTo>
                  <a:pt x="885296" y="105321"/>
                  <a:pt x="696383" y="97383"/>
                  <a:pt x="593725" y="95796"/>
                </a:cubicBezTo>
                <a:cubicBezTo>
                  <a:pt x="491067" y="94209"/>
                  <a:pt x="313267" y="79392"/>
                  <a:pt x="333375" y="79921"/>
                </a:cubicBezTo>
                <a:cubicBezTo>
                  <a:pt x="353483" y="80450"/>
                  <a:pt x="714375" y="98971"/>
                  <a:pt x="714375" y="98971"/>
                </a:cubicBezTo>
                <a:lnTo>
                  <a:pt x="0" y="64046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フリーフォーム 1895">
            <a:extLst>
              <a:ext uri="{FF2B5EF4-FFF2-40B4-BE49-F238E27FC236}">
                <a16:creationId xmlns:a16="http://schemas.microsoft.com/office/drawing/2014/main" id="{06646810-F93A-5677-4057-FEA54DE2AA51}"/>
              </a:ext>
            </a:extLst>
          </p:cNvPr>
          <p:cNvSpPr/>
          <p:nvPr/>
        </p:nvSpPr>
        <p:spPr>
          <a:xfrm>
            <a:off x="6203700" y="10153646"/>
            <a:ext cx="282825" cy="400461"/>
          </a:xfrm>
          <a:custGeom>
            <a:avLst/>
            <a:gdLst>
              <a:gd name="connsiteX0" fmla="*/ 25650 w 282825"/>
              <a:gd name="connsiteY0" fmla="*/ 4 h 400461"/>
              <a:gd name="connsiteX1" fmla="*/ 73275 w 282825"/>
              <a:gd name="connsiteY1" fmla="*/ 66679 h 400461"/>
              <a:gd name="connsiteX2" fmla="*/ 57400 w 282825"/>
              <a:gd name="connsiteY2" fmla="*/ 288929 h 400461"/>
              <a:gd name="connsiteX3" fmla="*/ 76450 w 282825"/>
              <a:gd name="connsiteY3" fmla="*/ 222254 h 400461"/>
              <a:gd name="connsiteX4" fmla="*/ 57400 w 282825"/>
              <a:gd name="connsiteY4" fmla="*/ 393704 h 400461"/>
              <a:gd name="connsiteX5" fmla="*/ 66925 w 282825"/>
              <a:gd name="connsiteY5" fmla="*/ 368304 h 400461"/>
              <a:gd name="connsiteX6" fmla="*/ 3425 w 282825"/>
              <a:gd name="connsiteY6" fmla="*/ 390529 h 400461"/>
              <a:gd name="connsiteX7" fmla="*/ 187575 w 282825"/>
              <a:gd name="connsiteY7" fmla="*/ 374654 h 400461"/>
              <a:gd name="connsiteX8" fmla="*/ 270125 w 282825"/>
              <a:gd name="connsiteY8" fmla="*/ 400054 h 400461"/>
              <a:gd name="connsiteX9" fmla="*/ 263775 w 282825"/>
              <a:gd name="connsiteY9" fmla="*/ 355604 h 400461"/>
              <a:gd name="connsiteX10" fmla="*/ 282825 w 282825"/>
              <a:gd name="connsiteY10" fmla="*/ 85729 h 400461"/>
              <a:gd name="connsiteX11" fmla="*/ 263775 w 282825"/>
              <a:gd name="connsiteY11" fmla="*/ 168279 h 400461"/>
              <a:gd name="connsiteX12" fmla="*/ 247900 w 282825"/>
              <a:gd name="connsiteY12" fmla="*/ 120654 h 400461"/>
              <a:gd name="connsiteX13" fmla="*/ 187575 w 282825"/>
              <a:gd name="connsiteY13" fmla="*/ 63504 h 400461"/>
              <a:gd name="connsiteX14" fmla="*/ 25650 w 282825"/>
              <a:gd name="connsiteY14" fmla="*/ 4 h 40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2825" h="400461">
                <a:moveTo>
                  <a:pt x="25650" y="4"/>
                </a:moveTo>
                <a:cubicBezTo>
                  <a:pt x="6600" y="533"/>
                  <a:pt x="67983" y="18525"/>
                  <a:pt x="73275" y="66679"/>
                </a:cubicBezTo>
                <a:cubicBezTo>
                  <a:pt x="78567" y="114833"/>
                  <a:pt x="56871" y="263000"/>
                  <a:pt x="57400" y="288929"/>
                </a:cubicBezTo>
                <a:cubicBezTo>
                  <a:pt x="57929" y="314858"/>
                  <a:pt x="76450" y="204792"/>
                  <a:pt x="76450" y="222254"/>
                </a:cubicBezTo>
                <a:cubicBezTo>
                  <a:pt x="76450" y="239716"/>
                  <a:pt x="58988" y="369362"/>
                  <a:pt x="57400" y="393704"/>
                </a:cubicBezTo>
                <a:cubicBezTo>
                  <a:pt x="55813" y="418046"/>
                  <a:pt x="75921" y="368833"/>
                  <a:pt x="66925" y="368304"/>
                </a:cubicBezTo>
                <a:cubicBezTo>
                  <a:pt x="57929" y="367775"/>
                  <a:pt x="-16683" y="389471"/>
                  <a:pt x="3425" y="390529"/>
                </a:cubicBezTo>
                <a:cubicBezTo>
                  <a:pt x="23533" y="391587"/>
                  <a:pt x="143125" y="373067"/>
                  <a:pt x="187575" y="374654"/>
                </a:cubicBezTo>
                <a:cubicBezTo>
                  <a:pt x="232025" y="376242"/>
                  <a:pt x="257425" y="403229"/>
                  <a:pt x="270125" y="400054"/>
                </a:cubicBezTo>
                <a:cubicBezTo>
                  <a:pt x="282825" y="396879"/>
                  <a:pt x="261658" y="407991"/>
                  <a:pt x="263775" y="355604"/>
                </a:cubicBezTo>
                <a:cubicBezTo>
                  <a:pt x="265892" y="303217"/>
                  <a:pt x="282825" y="116950"/>
                  <a:pt x="282825" y="85729"/>
                </a:cubicBezTo>
                <a:cubicBezTo>
                  <a:pt x="282825" y="54508"/>
                  <a:pt x="269596" y="162458"/>
                  <a:pt x="263775" y="168279"/>
                </a:cubicBezTo>
                <a:cubicBezTo>
                  <a:pt x="257954" y="174100"/>
                  <a:pt x="260600" y="138117"/>
                  <a:pt x="247900" y="120654"/>
                </a:cubicBezTo>
                <a:cubicBezTo>
                  <a:pt x="235200" y="103192"/>
                  <a:pt x="225146" y="79379"/>
                  <a:pt x="187575" y="63504"/>
                </a:cubicBezTo>
                <a:cubicBezTo>
                  <a:pt x="150004" y="47629"/>
                  <a:pt x="44700" y="-525"/>
                  <a:pt x="25650" y="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A4397656-C230-43E4-06E9-898D78A1E3CD}"/>
              </a:ext>
            </a:extLst>
          </p:cNvPr>
          <p:cNvSpPr/>
          <p:nvPr/>
        </p:nvSpPr>
        <p:spPr>
          <a:xfrm>
            <a:off x="6505325" y="10156603"/>
            <a:ext cx="305190" cy="392863"/>
          </a:xfrm>
          <a:custGeom>
            <a:avLst/>
            <a:gdLst>
              <a:gd name="connsiteX0" fmla="*/ 57400 w 305190"/>
              <a:gd name="connsiteY0" fmla="*/ 222 h 392863"/>
              <a:gd name="connsiteX1" fmla="*/ 76450 w 305190"/>
              <a:gd name="connsiteY1" fmla="*/ 146272 h 392863"/>
              <a:gd name="connsiteX2" fmla="*/ 54225 w 305190"/>
              <a:gd name="connsiteY2" fmla="*/ 378047 h 392863"/>
              <a:gd name="connsiteX3" fmla="*/ 76450 w 305190"/>
              <a:gd name="connsiteY3" fmla="*/ 336772 h 392863"/>
              <a:gd name="connsiteX4" fmla="*/ 57400 w 305190"/>
              <a:gd name="connsiteY4" fmla="*/ 371697 h 392863"/>
              <a:gd name="connsiteX5" fmla="*/ 6600 w 305190"/>
              <a:gd name="connsiteY5" fmla="*/ 390747 h 392863"/>
              <a:gd name="connsiteX6" fmla="*/ 222500 w 305190"/>
              <a:gd name="connsiteY6" fmla="*/ 390747 h 392863"/>
              <a:gd name="connsiteX7" fmla="*/ 286000 w 305190"/>
              <a:gd name="connsiteY7" fmla="*/ 390747 h 392863"/>
              <a:gd name="connsiteX8" fmla="*/ 276475 w 305190"/>
              <a:gd name="connsiteY8" fmla="*/ 362172 h 392863"/>
              <a:gd name="connsiteX9" fmla="*/ 305050 w 305190"/>
              <a:gd name="connsiteY9" fmla="*/ 108172 h 392863"/>
              <a:gd name="connsiteX10" fmla="*/ 286000 w 305190"/>
              <a:gd name="connsiteY10" fmla="*/ 197072 h 392863"/>
              <a:gd name="connsiteX11" fmla="*/ 254250 w 305190"/>
              <a:gd name="connsiteY11" fmla="*/ 114522 h 392863"/>
              <a:gd name="connsiteX12" fmla="*/ 57400 w 305190"/>
              <a:gd name="connsiteY12" fmla="*/ 222 h 39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5190" h="392863">
                <a:moveTo>
                  <a:pt x="57400" y="222"/>
                </a:moveTo>
                <a:cubicBezTo>
                  <a:pt x="27767" y="5514"/>
                  <a:pt x="76979" y="83301"/>
                  <a:pt x="76450" y="146272"/>
                </a:cubicBezTo>
                <a:cubicBezTo>
                  <a:pt x="75921" y="209243"/>
                  <a:pt x="54225" y="346297"/>
                  <a:pt x="54225" y="378047"/>
                </a:cubicBezTo>
                <a:cubicBezTo>
                  <a:pt x="54225" y="409797"/>
                  <a:pt x="75921" y="337830"/>
                  <a:pt x="76450" y="336772"/>
                </a:cubicBezTo>
                <a:cubicBezTo>
                  <a:pt x="76979" y="335714"/>
                  <a:pt x="69042" y="362701"/>
                  <a:pt x="57400" y="371697"/>
                </a:cubicBezTo>
                <a:cubicBezTo>
                  <a:pt x="45758" y="380693"/>
                  <a:pt x="-20917" y="387572"/>
                  <a:pt x="6600" y="390747"/>
                </a:cubicBezTo>
                <a:cubicBezTo>
                  <a:pt x="34117" y="393922"/>
                  <a:pt x="222500" y="390747"/>
                  <a:pt x="222500" y="390747"/>
                </a:cubicBezTo>
                <a:cubicBezTo>
                  <a:pt x="269067" y="390747"/>
                  <a:pt x="277004" y="395509"/>
                  <a:pt x="286000" y="390747"/>
                </a:cubicBezTo>
                <a:cubicBezTo>
                  <a:pt x="294996" y="385985"/>
                  <a:pt x="273300" y="409268"/>
                  <a:pt x="276475" y="362172"/>
                </a:cubicBezTo>
                <a:cubicBezTo>
                  <a:pt x="279650" y="315076"/>
                  <a:pt x="303463" y="135689"/>
                  <a:pt x="305050" y="108172"/>
                </a:cubicBezTo>
                <a:cubicBezTo>
                  <a:pt x="306637" y="80655"/>
                  <a:pt x="294467" y="196014"/>
                  <a:pt x="286000" y="197072"/>
                </a:cubicBezTo>
                <a:cubicBezTo>
                  <a:pt x="277533" y="198130"/>
                  <a:pt x="289175" y="143626"/>
                  <a:pt x="254250" y="114522"/>
                </a:cubicBezTo>
                <a:cubicBezTo>
                  <a:pt x="219325" y="85418"/>
                  <a:pt x="87033" y="-5070"/>
                  <a:pt x="57400" y="22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C221C0E5-4CCD-7BC9-D878-F6AFEEADB9AB}"/>
              </a:ext>
            </a:extLst>
          </p:cNvPr>
          <p:cNvSpPr/>
          <p:nvPr/>
        </p:nvSpPr>
        <p:spPr>
          <a:xfrm>
            <a:off x="6480251" y="10169793"/>
            <a:ext cx="746535" cy="962920"/>
          </a:xfrm>
          <a:custGeom>
            <a:avLst/>
            <a:gdLst>
              <a:gd name="connsiteX0" fmla="*/ 368224 w 746535"/>
              <a:gd name="connsiteY0" fmla="*/ 34657 h 962920"/>
              <a:gd name="connsiteX1" fmla="*/ 377749 w 746535"/>
              <a:gd name="connsiteY1" fmla="*/ 441057 h 962920"/>
              <a:gd name="connsiteX2" fmla="*/ 399974 w 746535"/>
              <a:gd name="connsiteY2" fmla="*/ 364857 h 962920"/>
              <a:gd name="connsiteX3" fmla="*/ 352349 w 746535"/>
              <a:gd name="connsiteY3" fmla="*/ 672832 h 962920"/>
              <a:gd name="connsiteX4" fmla="*/ 244399 w 746535"/>
              <a:gd name="connsiteY4" fmla="*/ 828407 h 962920"/>
              <a:gd name="connsiteX5" fmla="*/ 3099 w 746535"/>
              <a:gd name="connsiteY5" fmla="*/ 961757 h 962920"/>
              <a:gd name="connsiteX6" fmla="*/ 120574 w 746535"/>
              <a:gd name="connsiteY6" fmla="*/ 895082 h 962920"/>
              <a:gd name="connsiteX7" fmla="*/ 307899 w 746535"/>
              <a:gd name="connsiteY7" fmla="*/ 926832 h 962920"/>
              <a:gd name="connsiteX8" fmla="*/ 638099 w 746535"/>
              <a:gd name="connsiteY8" fmla="*/ 847457 h 962920"/>
              <a:gd name="connsiteX9" fmla="*/ 574599 w 746535"/>
              <a:gd name="connsiteY9" fmla="*/ 872857 h 962920"/>
              <a:gd name="connsiteX10" fmla="*/ 739699 w 746535"/>
              <a:gd name="connsiteY10" fmla="*/ 660132 h 962920"/>
              <a:gd name="connsiteX11" fmla="*/ 717474 w 746535"/>
              <a:gd name="connsiteY11" fmla="*/ 666482 h 962920"/>
              <a:gd name="connsiteX12" fmla="*/ 739699 w 746535"/>
              <a:gd name="connsiteY12" fmla="*/ 491857 h 962920"/>
              <a:gd name="connsiteX13" fmla="*/ 742874 w 746535"/>
              <a:gd name="connsiteY13" fmla="*/ 25132 h 962920"/>
              <a:gd name="connsiteX14" fmla="*/ 733349 w 746535"/>
              <a:gd name="connsiteY14" fmla="*/ 60057 h 962920"/>
              <a:gd name="connsiteX15" fmla="*/ 711124 w 746535"/>
              <a:gd name="connsiteY15" fmla="*/ 34657 h 962920"/>
              <a:gd name="connsiteX16" fmla="*/ 368224 w 746535"/>
              <a:gd name="connsiteY16" fmla="*/ 34657 h 96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6535" h="962920">
                <a:moveTo>
                  <a:pt x="368224" y="34657"/>
                </a:moveTo>
                <a:cubicBezTo>
                  <a:pt x="312661" y="102390"/>
                  <a:pt x="372457" y="386024"/>
                  <a:pt x="377749" y="441057"/>
                </a:cubicBezTo>
                <a:cubicBezTo>
                  <a:pt x="383041" y="496090"/>
                  <a:pt x="404207" y="326228"/>
                  <a:pt x="399974" y="364857"/>
                </a:cubicBezTo>
                <a:cubicBezTo>
                  <a:pt x="395741" y="403486"/>
                  <a:pt x="378278" y="595574"/>
                  <a:pt x="352349" y="672832"/>
                </a:cubicBezTo>
                <a:cubicBezTo>
                  <a:pt x="326420" y="750090"/>
                  <a:pt x="302607" y="780253"/>
                  <a:pt x="244399" y="828407"/>
                </a:cubicBezTo>
                <a:cubicBezTo>
                  <a:pt x="186191" y="876561"/>
                  <a:pt x="23736" y="950645"/>
                  <a:pt x="3099" y="961757"/>
                </a:cubicBezTo>
                <a:cubicBezTo>
                  <a:pt x="-17538" y="972869"/>
                  <a:pt x="69774" y="900903"/>
                  <a:pt x="120574" y="895082"/>
                </a:cubicBezTo>
                <a:cubicBezTo>
                  <a:pt x="171374" y="889261"/>
                  <a:pt x="221645" y="934769"/>
                  <a:pt x="307899" y="926832"/>
                </a:cubicBezTo>
                <a:cubicBezTo>
                  <a:pt x="394153" y="918895"/>
                  <a:pt x="593649" y="856453"/>
                  <a:pt x="638099" y="847457"/>
                </a:cubicBezTo>
                <a:cubicBezTo>
                  <a:pt x="682549" y="838461"/>
                  <a:pt x="557666" y="904078"/>
                  <a:pt x="574599" y="872857"/>
                </a:cubicBezTo>
                <a:cubicBezTo>
                  <a:pt x="591532" y="841636"/>
                  <a:pt x="715887" y="694528"/>
                  <a:pt x="739699" y="660132"/>
                </a:cubicBezTo>
                <a:cubicBezTo>
                  <a:pt x="763512" y="625736"/>
                  <a:pt x="717474" y="694528"/>
                  <a:pt x="717474" y="666482"/>
                </a:cubicBezTo>
                <a:cubicBezTo>
                  <a:pt x="717474" y="638436"/>
                  <a:pt x="735466" y="598748"/>
                  <a:pt x="739699" y="491857"/>
                </a:cubicBezTo>
                <a:cubicBezTo>
                  <a:pt x="743932" y="384966"/>
                  <a:pt x="743932" y="97099"/>
                  <a:pt x="742874" y="25132"/>
                </a:cubicBezTo>
                <a:cubicBezTo>
                  <a:pt x="741816" y="-46835"/>
                  <a:pt x="738641" y="58470"/>
                  <a:pt x="733349" y="60057"/>
                </a:cubicBezTo>
                <a:cubicBezTo>
                  <a:pt x="728057" y="61644"/>
                  <a:pt x="766686" y="39949"/>
                  <a:pt x="711124" y="34657"/>
                </a:cubicBezTo>
                <a:cubicBezTo>
                  <a:pt x="655562" y="29365"/>
                  <a:pt x="423787" y="-33076"/>
                  <a:pt x="368224" y="3465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25EC9550-B096-81FD-79DB-031DFDE47EAA}"/>
              </a:ext>
            </a:extLst>
          </p:cNvPr>
          <p:cNvSpPr/>
          <p:nvPr/>
        </p:nvSpPr>
        <p:spPr>
          <a:xfrm>
            <a:off x="7423150" y="9995569"/>
            <a:ext cx="542529" cy="865668"/>
          </a:xfrm>
          <a:custGeom>
            <a:avLst/>
            <a:gdLst>
              <a:gd name="connsiteX0" fmla="*/ 15875 w 542529"/>
              <a:gd name="connsiteY0" fmla="*/ 46956 h 865668"/>
              <a:gd name="connsiteX1" fmla="*/ 79375 w 542529"/>
              <a:gd name="connsiteY1" fmla="*/ 729581 h 865668"/>
              <a:gd name="connsiteX2" fmla="*/ 0 w 542529"/>
              <a:gd name="connsiteY2" fmla="*/ 253331 h 865668"/>
              <a:gd name="connsiteX3" fmla="*/ 79375 w 542529"/>
              <a:gd name="connsiteY3" fmla="*/ 834356 h 865668"/>
              <a:gd name="connsiteX4" fmla="*/ 82550 w 542529"/>
              <a:gd name="connsiteY4" fmla="*/ 789906 h 865668"/>
              <a:gd name="connsiteX5" fmla="*/ 276225 w 542529"/>
              <a:gd name="connsiteY5" fmla="*/ 812131 h 865668"/>
              <a:gd name="connsiteX6" fmla="*/ 460375 w 542529"/>
              <a:gd name="connsiteY6" fmla="*/ 812131 h 865668"/>
              <a:gd name="connsiteX7" fmla="*/ 469900 w 542529"/>
              <a:gd name="connsiteY7" fmla="*/ 754981 h 865668"/>
              <a:gd name="connsiteX8" fmla="*/ 533400 w 542529"/>
              <a:gd name="connsiteY8" fmla="*/ 34256 h 865668"/>
              <a:gd name="connsiteX9" fmla="*/ 520700 w 542529"/>
              <a:gd name="connsiteY9" fmla="*/ 186656 h 865668"/>
              <a:gd name="connsiteX10" fmla="*/ 536575 w 542529"/>
              <a:gd name="connsiteY10" fmla="*/ 56481 h 865668"/>
              <a:gd name="connsiteX11" fmla="*/ 403225 w 542529"/>
              <a:gd name="connsiteY11" fmla="*/ 59656 h 865668"/>
              <a:gd name="connsiteX12" fmla="*/ 15875 w 542529"/>
              <a:gd name="connsiteY12" fmla="*/ 46956 h 86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2529" h="865668">
                <a:moveTo>
                  <a:pt x="15875" y="46956"/>
                </a:moveTo>
                <a:cubicBezTo>
                  <a:pt x="-38100" y="158610"/>
                  <a:pt x="82021" y="695185"/>
                  <a:pt x="79375" y="729581"/>
                </a:cubicBezTo>
                <a:cubicBezTo>
                  <a:pt x="76729" y="763977"/>
                  <a:pt x="0" y="235869"/>
                  <a:pt x="0" y="253331"/>
                </a:cubicBezTo>
                <a:cubicBezTo>
                  <a:pt x="0" y="270793"/>
                  <a:pt x="65617" y="744927"/>
                  <a:pt x="79375" y="834356"/>
                </a:cubicBezTo>
                <a:cubicBezTo>
                  <a:pt x="93133" y="923785"/>
                  <a:pt x="49742" y="793610"/>
                  <a:pt x="82550" y="789906"/>
                </a:cubicBezTo>
                <a:cubicBezTo>
                  <a:pt x="115358" y="786202"/>
                  <a:pt x="213254" y="808427"/>
                  <a:pt x="276225" y="812131"/>
                </a:cubicBezTo>
                <a:cubicBezTo>
                  <a:pt x="339196" y="815835"/>
                  <a:pt x="428096" y="821656"/>
                  <a:pt x="460375" y="812131"/>
                </a:cubicBezTo>
                <a:cubicBezTo>
                  <a:pt x="492654" y="802606"/>
                  <a:pt x="457729" y="884627"/>
                  <a:pt x="469900" y="754981"/>
                </a:cubicBezTo>
                <a:cubicBezTo>
                  <a:pt x="482071" y="625335"/>
                  <a:pt x="524933" y="128977"/>
                  <a:pt x="533400" y="34256"/>
                </a:cubicBezTo>
                <a:cubicBezTo>
                  <a:pt x="541867" y="-60465"/>
                  <a:pt x="520171" y="182952"/>
                  <a:pt x="520700" y="186656"/>
                </a:cubicBezTo>
                <a:cubicBezTo>
                  <a:pt x="521229" y="190360"/>
                  <a:pt x="556154" y="77648"/>
                  <a:pt x="536575" y="56481"/>
                </a:cubicBezTo>
                <a:cubicBezTo>
                  <a:pt x="516996" y="35314"/>
                  <a:pt x="488421" y="61773"/>
                  <a:pt x="403225" y="59656"/>
                </a:cubicBezTo>
                <a:cubicBezTo>
                  <a:pt x="318029" y="57539"/>
                  <a:pt x="69850" y="-64698"/>
                  <a:pt x="15875" y="4695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B97D9B08-2C0D-9B43-71B1-11517994757B}"/>
              </a:ext>
            </a:extLst>
          </p:cNvPr>
          <p:cNvSpPr/>
          <p:nvPr/>
        </p:nvSpPr>
        <p:spPr>
          <a:xfrm>
            <a:off x="7438008" y="10850806"/>
            <a:ext cx="502372" cy="282793"/>
          </a:xfrm>
          <a:custGeom>
            <a:avLst/>
            <a:gdLst>
              <a:gd name="connsiteX0" fmla="*/ 35942 w 502372"/>
              <a:gd name="connsiteY0" fmla="*/ 1344 h 282793"/>
              <a:gd name="connsiteX1" fmla="*/ 77217 w 502372"/>
              <a:gd name="connsiteY1" fmla="*/ 83894 h 282793"/>
              <a:gd name="connsiteX2" fmla="*/ 67692 w 502372"/>
              <a:gd name="connsiteY2" fmla="*/ 268044 h 282793"/>
              <a:gd name="connsiteX3" fmla="*/ 7367 w 502372"/>
              <a:gd name="connsiteY3" fmla="*/ 271219 h 282793"/>
              <a:gd name="connsiteX4" fmla="*/ 258192 w 502372"/>
              <a:gd name="connsiteY4" fmla="*/ 268044 h 282793"/>
              <a:gd name="connsiteX5" fmla="*/ 486792 w 502372"/>
              <a:gd name="connsiteY5" fmla="*/ 271219 h 282793"/>
              <a:gd name="connsiteX6" fmla="*/ 480442 w 502372"/>
              <a:gd name="connsiteY6" fmla="*/ 229944 h 282793"/>
              <a:gd name="connsiteX7" fmla="*/ 467742 w 502372"/>
              <a:gd name="connsiteY7" fmla="*/ 17219 h 282793"/>
              <a:gd name="connsiteX8" fmla="*/ 448692 w 502372"/>
              <a:gd name="connsiteY8" fmla="*/ 29919 h 282793"/>
              <a:gd name="connsiteX9" fmla="*/ 35942 w 502372"/>
              <a:gd name="connsiteY9" fmla="*/ 1344 h 28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2372" h="282793">
                <a:moveTo>
                  <a:pt x="35942" y="1344"/>
                </a:moveTo>
                <a:cubicBezTo>
                  <a:pt x="-25970" y="10340"/>
                  <a:pt x="71925" y="39444"/>
                  <a:pt x="77217" y="83894"/>
                </a:cubicBezTo>
                <a:cubicBezTo>
                  <a:pt x="82509" y="128344"/>
                  <a:pt x="79334" y="236823"/>
                  <a:pt x="67692" y="268044"/>
                </a:cubicBezTo>
                <a:cubicBezTo>
                  <a:pt x="56050" y="299265"/>
                  <a:pt x="-24383" y="271219"/>
                  <a:pt x="7367" y="271219"/>
                </a:cubicBezTo>
                <a:cubicBezTo>
                  <a:pt x="39117" y="271219"/>
                  <a:pt x="178288" y="268044"/>
                  <a:pt x="258192" y="268044"/>
                </a:cubicBezTo>
                <a:cubicBezTo>
                  <a:pt x="338096" y="268044"/>
                  <a:pt x="449750" y="277569"/>
                  <a:pt x="486792" y="271219"/>
                </a:cubicBezTo>
                <a:cubicBezTo>
                  <a:pt x="523834" y="264869"/>
                  <a:pt x="483617" y="272277"/>
                  <a:pt x="480442" y="229944"/>
                </a:cubicBezTo>
                <a:cubicBezTo>
                  <a:pt x="477267" y="187611"/>
                  <a:pt x="467742" y="17219"/>
                  <a:pt x="467742" y="17219"/>
                </a:cubicBezTo>
                <a:cubicBezTo>
                  <a:pt x="462450" y="-16118"/>
                  <a:pt x="521188" y="28332"/>
                  <a:pt x="448692" y="29919"/>
                </a:cubicBezTo>
                <a:cubicBezTo>
                  <a:pt x="376196" y="31506"/>
                  <a:pt x="97854" y="-7652"/>
                  <a:pt x="35942" y="134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168D504D-ED46-E667-CD77-FA742BC964D9}"/>
              </a:ext>
            </a:extLst>
          </p:cNvPr>
          <p:cNvSpPr/>
          <p:nvPr/>
        </p:nvSpPr>
        <p:spPr>
          <a:xfrm>
            <a:off x="511855" y="10416600"/>
            <a:ext cx="1176873" cy="168850"/>
          </a:xfrm>
          <a:custGeom>
            <a:avLst/>
            <a:gdLst>
              <a:gd name="connsiteX0" fmla="*/ 31070 w 1176873"/>
              <a:gd name="connsiteY0" fmla="*/ 10100 h 168850"/>
              <a:gd name="connsiteX1" fmla="*/ 34245 w 1176873"/>
              <a:gd name="connsiteY1" fmla="*/ 92650 h 168850"/>
              <a:gd name="connsiteX2" fmla="*/ 43770 w 1176873"/>
              <a:gd name="connsiteY2" fmla="*/ 146625 h 168850"/>
              <a:gd name="connsiteX3" fmla="*/ 15195 w 1176873"/>
              <a:gd name="connsiteY3" fmla="*/ 149800 h 168850"/>
              <a:gd name="connsiteX4" fmla="*/ 316820 w 1176873"/>
              <a:gd name="connsiteY4" fmla="*/ 168850 h 168850"/>
              <a:gd name="connsiteX5" fmla="*/ 920070 w 1176873"/>
              <a:gd name="connsiteY5" fmla="*/ 149800 h 168850"/>
              <a:gd name="connsiteX6" fmla="*/ 1161370 w 1176873"/>
              <a:gd name="connsiteY6" fmla="*/ 149800 h 168850"/>
              <a:gd name="connsiteX7" fmla="*/ 1155020 w 1176873"/>
              <a:gd name="connsiteY7" fmla="*/ 111700 h 168850"/>
              <a:gd name="connsiteX8" fmla="*/ 1174070 w 1176873"/>
              <a:gd name="connsiteY8" fmla="*/ 3750 h 168850"/>
              <a:gd name="connsiteX9" fmla="*/ 1120095 w 1176873"/>
              <a:gd name="connsiteY9" fmla="*/ 22800 h 168850"/>
              <a:gd name="connsiteX10" fmla="*/ 342220 w 1176873"/>
              <a:gd name="connsiteY10" fmla="*/ 10100 h 168850"/>
              <a:gd name="connsiteX11" fmla="*/ 843870 w 1176873"/>
              <a:gd name="connsiteY11" fmla="*/ 38675 h 168850"/>
              <a:gd name="connsiteX12" fmla="*/ 396195 w 1176873"/>
              <a:gd name="connsiteY12" fmla="*/ 32325 h 168850"/>
              <a:gd name="connsiteX13" fmla="*/ 31070 w 1176873"/>
              <a:gd name="connsiteY13" fmla="*/ 10100 h 16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76873" h="168850">
                <a:moveTo>
                  <a:pt x="31070" y="10100"/>
                </a:moveTo>
                <a:cubicBezTo>
                  <a:pt x="-29255" y="20154"/>
                  <a:pt x="32128" y="69896"/>
                  <a:pt x="34245" y="92650"/>
                </a:cubicBezTo>
                <a:cubicBezTo>
                  <a:pt x="36362" y="115404"/>
                  <a:pt x="46945" y="137100"/>
                  <a:pt x="43770" y="146625"/>
                </a:cubicBezTo>
                <a:cubicBezTo>
                  <a:pt x="40595" y="156150"/>
                  <a:pt x="-30313" y="146096"/>
                  <a:pt x="15195" y="149800"/>
                </a:cubicBezTo>
                <a:cubicBezTo>
                  <a:pt x="60703" y="153504"/>
                  <a:pt x="166008" y="168850"/>
                  <a:pt x="316820" y="168850"/>
                </a:cubicBezTo>
                <a:cubicBezTo>
                  <a:pt x="467632" y="168850"/>
                  <a:pt x="779312" y="152975"/>
                  <a:pt x="920070" y="149800"/>
                </a:cubicBezTo>
                <a:cubicBezTo>
                  <a:pt x="1060828" y="146625"/>
                  <a:pt x="1122212" y="156150"/>
                  <a:pt x="1161370" y="149800"/>
                </a:cubicBezTo>
                <a:cubicBezTo>
                  <a:pt x="1200528" y="143450"/>
                  <a:pt x="1152903" y="136042"/>
                  <a:pt x="1155020" y="111700"/>
                </a:cubicBezTo>
                <a:cubicBezTo>
                  <a:pt x="1157137" y="87358"/>
                  <a:pt x="1179891" y="18567"/>
                  <a:pt x="1174070" y="3750"/>
                </a:cubicBezTo>
                <a:cubicBezTo>
                  <a:pt x="1168249" y="-11067"/>
                  <a:pt x="1120095" y="22800"/>
                  <a:pt x="1120095" y="22800"/>
                </a:cubicBezTo>
                <a:lnTo>
                  <a:pt x="342220" y="10100"/>
                </a:lnTo>
                <a:lnTo>
                  <a:pt x="843870" y="38675"/>
                </a:lnTo>
                <a:cubicBezTo>
                  <a:pt x="852866" y="42379"/>
                  <a:pt x="534837" y="36558"/>
                  <a:pt x="396195" y="32325"/>
                </a:cubicBezTo>
                <a:cubicBezTo>
                  <a:pt x="257553" y="28092"/>
                  <a:pt x="91395" y="46"/>
                  <a:pt x="31070" y="1010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FA35696B-1B24-1A9C-CF22-F91EDC018D1D}"/>
              </a:ext>
            </a:extLst>
          </p:cNvPr>
          <p:cNvSpPr/>
          <p:nvPr/>
        </p:nvSpPr>
        <p:spPr>
          <a:xfrm>
            <a:off x="5117931" y="5067292"/>
            <a:ext cx="135830" cy="76279"/>
          </a:xfrm>
          <a:custGeom>
            <a:avLst/>
            <a:gdLst>
              <a:gd name="connsiteX0" fmla="*/ 169 w 135830"/>
              <a:gd name="connsiteY0" fmla="*/ 76208 h 76279"/>
              <a:gd name="connsiteX1" fmla="*/ 108119 w 135830"/>
              <a:gd name="connsiteY1" fmla="*/ 50808 h 76279"/>
              <a:gd name="connsiteX2" fmla="*/ 133519 w 135830"/>
              <a:gd name="connsiteY2" fmla="*/ 66683 h 76279"/>
              <a:gd name="connsiteX3" fmla="*/ 130344 w 135830"/>
              <a:gd name="connsiteY3" fmla="*/ 34933 h 76279"/>
              <a:gd name="connsiteX4" fmla="*/ 95419 w 135830"/>
              <a:gd name="connsiteY4" fmla="*/ 8 h 76279"/>
              <a:gd name="connsiteX5" fmla="*/ 63669 w 135830"/>
              <a:gd name="connsiteY5" fmla="*/ 38108 h 76279"/>
              <a:gd name="connsiteX6" fmla="*/ 82719 w 135830"/>
              <a:gd name="connsiteY6" fmla="*/ 41283 h 76279"/>
              <a:gd name="connsiteX7" fmla="*/ 169 w 135830"/>
              <a:gd name="connsiteY7" fmla="*/ 76208 h 7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830" h="76279">
                <a:moveTo>
                  <a:pt x="169" y="76208"/>
                </a:moveTo>
                <a:cubicBezTo>
                  <a:pt x="4402" y="77795"/>
                  <a:pt x="85894" y="52395"/>
                  <a:pt x="108119" y="50808"/>
                </a:cubicBezTo>
                <a:cubicBezTo>
                  <a:pt x="130344" y="49221"/>
                  <a:pt x="129815" y="69329"/>
                  <a:pt x="133519" y="66683"/>
                </a:cubicBezTo>
                <a:cubicBezTo>
                  <a:pt x="137223" y="64037"/>
                  <a:pt x="136694" y="46045"/>
                  <a:pt x="130344" y="34933"/>
                </a:cubicBezTo>
                <a:cubicBezTo>
                  <a:pt x="123994" y="23821"/>
                  <a:pt x="106531" y="-521"/>
                  <a:pt x="95419" y="8"/>
                </a:cubicBezTo>
                <a:cubicBezTo>
                  <a:pt x="84307" y="537"/>
                  <a:pt x="63669" y="38108"/>
                  <a:pt x="63669" y="38108"/>
                </a:cubicBezTo>
                <a:cubicBezTo>
                  <a:pt x="61552" y="44987"/>
                  <a:pt x="93302" y="37050"/>
                  <a:pt x="82719" y="41283"/>
                </a:cubicBezTo>
                <a:cubicBezTo>
                  <a:pt x="72136" y="45516"/>
                  <a:pt x="-4064" y="74621"/>
                  <a:pt x="169" y="762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054EB6EC-79AA-A66A-85C8-7DC67C9B86A1}"/>
              </a:ext>
            </a:extLst>
          </p:cNvPr>
          <p:cNvSpPr/>
          <p:nvPr/>
        </p:nvSpPr>
        <p:spPr>
          <a:xfrm>
            <a:off x="5049708" y="5097857"/>
            <a:ext cx="225056" cy="189246"/>
          </a:xfrm>
          <a:custGeom>
            <a:avLst/>
            <a:gdLst>
              <a:gd name="connsiteX0" fmla="*/ 163642 w 225056"/>
              <a:gd name="connsiteY0" fmla="*/ 10718 h 189246"/>
              <a:gd name="connsiteX1" fmla="*/ 68392 w 225056"/>
              <a:gd name="connsiteY1" fmla="*/ 90093 h 189246"/>
              <a:gd name="connsiteX2" fmla="*/ 1717 w 225056"/>
              <a:gd name="connsiteY2" fmla="*/ 175818 h 189246"/>
              <a:gd name="connsiteX3" fmla="*/ 30292 w 225056"/>
              <a:gd name="connsiteY3" fmla="*/ 156768 h 189246"/>
              <a:gd name="connsiteX4" fmla="*/ 141417 w 225056"/>
              <a:gd name="connsiteY4" fmla="*/ 71043 h 189246"/>
              <a:gd name="connsiteX5" fmla="*/ 87442 w 225056"/>
              <a:gd name="connsiteY5" fmla="*/ 144068 h 189246"/>
              <a:gd name="connsiteX6" fmla="*/ 68392 w 225056"/>
              <a:gd name="connsiteY6" fmla="*/ 169468 h 189246"/>
              <a:gd name="connsiteX7" fmla="*/ 42992 w 225056"/>
              <a:gd name="connsiteY7" fmla="*/ 185343 h 189246"/>
              <a:gd name="connsiteX8" fmla="*/ 81092 w 225056"/>
              <a:gd name="connsiteY8" fmla="*/ 172643 h 189246"/>
              <a:gd name="connsiteX9" fmla="*/ 96967 w 225056"/>
              <a:gd name="connsiteY9" fmla="*/ 188518 h 189246"/>
              <a:gd name="connsiteX10" fmla="*/ 116017 w 225056"/>
              <a:gd name="connsiteY10" fmla="*/ 144068 h 189246"/>
              <a:gd name="connsiteX11" fmla="*/ 223967 w 225056"/>
              <a:gd name="connsiteY11" fmla="*/ 13893 h 189246"/>
              <a:gd name="connsiteX12" fmla="*/ 163642 w 225056"/>
              <a:gd name="connsiteY12" fmla="*/ 10718 h 189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5056" h="189246">
                <a:moveTo>
                  <a:pt x="163642" y="10718"/>
                </a:moveTo>
                <a:cubicBezTo>
                  <a:pt x="137713" y="23418"/>
                  <a:pt x="95379" y="62576"/>
                  <a:pt x="68392" y="90093"/>
                </a:cubicBezTo>
                <a:cubicBezTo>
                  <a:pt x="41404" y="117610"/>
                  <a:pt x="8067" y="164706"/>
                  <a:pt x="1717" y="175818"/>
                </a:cubicBezTo>
                <a:cubicBezTo>
                  <a:pt x="-4633" y="186930"/>
                  <a:pt x="7009" y="174231"/>
                  <a:pt x="30292" y="156768"/>
                </a:cubicBezTo>
                <a:cubicBezTo>
                  <a:pt x="53575" y="139306"/>
                  <a:pt x="131892" y="73160"/>
                  <a:pt x="141417" y="71043"/>
                </a:cubicBezTo>
                <a:cubicBezTo>
                  <a:pt x="150942" y="68926"/>
                  <a:pt x="99613" y="127664"/>
                  <a:pt x="87442" y="144068"/>
                </a:cubicBezTo>
                <a:cubicBezTo>
                  <a:pt x="75271" y="160472"/>
                  <a:pt x="75800" y="162589"/>
                  <a:pt x="68392" y="169468"/>
                </a:cubicBezTo>
                <a:cubicBezTo>
                  <a:pt x="60984" y="176347"/>
                  <a:pt x="40875" y="184814"/>
                  <a:pt x="42992" y="185343"/>
                </a:cubicBezTo>
                <a:cubicBezTo>
                  <a:pt x="45109" y="185872"/>
                  <a:pt x="72096" y="172114"/>
                  <a:pt x="81092" y="172643"/>
                </a:cubicBezTo>
                <a:cubicBezTo>
                  <a:pt x="90088" y="173172"/>
                  <a:pt x="91146" y="193280"/>
                  <a:pt x="96967" y="188518"/>
                </a:cubicBezTo>
                <a:cubicBezTo>
                  <a:pt x="102788" y="183756"/>
                  <a:pt x="94850" y="173172"/>
                  <a:pt x="116017" y="144068"/>
                </a:cubicBezTo>
                <a:cubicBezTo>
                  <a:pt x="137184" y="114964"/>
                  <a:pt x="215500" y="34001"/>
                  <a:pt x="223967" y="13893"/>
                </a:cubicBezTo>
                <a:cubicBezTo>
                  <a:pt x="232434" y="-6215"/>
                  <a:pt x="189571" y="-1982"/>
                  <a:pt x="163642" y="107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68FDD5DF-1752-512A-D24E-69773796581E}"/>
              </a:ext>
            </a:extLst>
          </p:cNvPr>
          <p:cNvSpPr/>
          <p:nvPr/>
        </p:nvSpPr>
        <p:spPr>
          <a:xfrm>
            <a:off x="5203241" y="5090349"/>
            <a:ext cx="165689" cy="205756"/>
          </a:xfrm>
          <a:custGeom>
            <a:avLst/>
            <a:gdLst>
              <a:gd name="connsiteX0" fmla="*/ 105359 w 165689"/>
              <a:gd name="connsiteY0" fmla="*/ 2351 h 205756"/>
              <a:gd name="connsiteX1" fmla="*/ 38684 w 165689"/>
              <a:gd name="connsiteY1" fmla="*/ 119826 h 205756"/>
              <a:gd name="connsiteX2" fmla="*/ 584 w 165689"/>
              <a:gd name="connsiteY2" fmla="*/ 199201 h 205756"/>
              <a:gd name="connsiteX3" fmla="*/ 67259 w 165689"/>
              <a:gd name="connsiteY3" fmla="*/ 183326 h 205756"/>
              <a:gd name="connsiteX4" fmla="*/ 92659 w 165689"/>
              <a:gd name="connsiteY4" fmla="*/ 205551 h 205756"/>
              <a:gd name="connsiteX5" fmla="*/ 102184 w 165689"/>
              <a:gd name="connsiteY5" fmla="*/ 167451 h 205756"/>
              <a:gd name="connsiteX6" fmla="*/ 140284 w 165689"/>
              <a:gd name="connsiteY6" fmla="*/ 91251 h 205756"/>
              <a:gd name="connsiteX7" fmla="*/ 165684 w 165689"/>
              <a:gd name="connsiteY7" fmla="*/ 43626 h 205756"/>
              <a:gd name="connsiteX8" fmla="*/ 105359 w 165689"/>
              <a:gd name="connsiteY8" fmla="*/ 2351 h 20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689" h="205756">
                <a:moveTo>
                  <a:pt x="105359" y="2351"/>
                </a:moveTo>
                <a:cubicBezTo>
                  <a:pt x="84192" y="15051"/>
                  <a:pt x="56146" y="87018"/>
                  <a:pt x="38684" y="119826"/>
                </a:cubicBezTo>
                <a:cubicBezTo>
                  <a:pt x="21222" y="152634"/>
                  <a:pt x="-4179" y="188618"/>
                  <a:pt x="584" y="199201"/>
                </a:cubicBezTo>
                <a:cubicBezTo>
                  <a:pt x="5346" y="209784"/>
                  <a:pt x="51913" y="182268"/>
                  <a:pt x="67259" y="183326"/>
                </a:cubicBezTo>
                <a:cubicBezTo>
                  <a:pt x="82605" y="184384"/>
                  <a:pt x="86838" y="208197"/>
                  <a:pt x="92659" y="205551"/>
                </a:cubicBezTo>
                <a:cubicBezTo>
                  <a:pt x="98480" y="202905"/>
                  <a:pt x="94247" y="186501"/>
                  <a:pt x="102184" y="167451"/>
                </a:cubicBezTo>
                <a:cubicBezTo>
                  <a:pt x="110121" y="148401"/>
                  <a:pt x="129701" y="111889"/>
                  <a:pt x="140284" y="91251"/>
                </a:cubicBezTo>
                <a:cubicBezTo>
                  <a:pt x="150867" y="70614"/>
                  <a:pt x="165155" y="55268"/>
                  <a:pt x="165684" y="43626"/>
                </a:cubicBezTo>
                <a:cubicBezTo>
                  <a:pt x="166213" y="31984"/>
                  <a:pt x="126526" y="-10349"/>
                  <a:pt x="105359" y="23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フリーフォーム 1912">
            <a:extLst>
              <a:ext uri="{FF2B5EF4-FFF2-40B4-BE49-F238E27FC236}">
                <a16:creationId xmlns:a16="http://schemas.microsoft.com/office/drawing/2014/main" id="{51D2BC0F-B23E-5916-EEE7-290A1B40970F}"/>
              </a:ext>
            </a:extLst>
          </p:cNvPr>
          <p:cNvSpPr/>
          <p:nvPr/>
        </p:nvSpPr>
        <p:spPr>
          <a:xfrm>
            <a:off x="5321012" y="5103950"/>
            <a:ext cx="178615" cy="211396"/>
          </a:xfrm>
          <a:custGeom>
            <a:avLst/>
            <a:gdLst>
              <a:gd name="connsiteX0" fmla="*/ 288 w 178615"/>
              <a:gd name="connsiteY0" fmla="*/ 1450 h 211396"/>
              <a:gd name="connsiteX1" fmla="*/ 89188 w 178615"/>
              <a:gd name="connsiteY1" fmla="*/ 14150 h 211396"/>
              <a:gd name="connsiteX2" fmla="*/ 120938 w 178615"/>
              <a:gd name="connsiteY2" fmla="*/ 33200 h 211396"/>
              <a:gd name="connsiteX3" fmla="*/ 178088 w 178615"/>
              <a:gd name="connsiteY3" fmla="*/ 20500 h 211396"/>
              <a:gd name="connsiteX4" fmla="*/ 146338 w 178615"/>
              <a:gd name="connsiteY4" fmla="*/ 68125 h 211396"/>
              <a:gd name="connsiteX5" fmla="*/ 95538 w 178615"/>
              <a:gd name="connsiteY5" fmla="*/ 163375 h 211396"/>
              <a:gd name="connsiteX6" fmla="*/ 66963 w 178615"/>
              <a:gd name="connsiteY6" fmla="*/ 207825 h 211396"/>
              <a:gd name="connsiteX7" fmla="*/ 3463 w 178615"/>
              <a:gd name="connsiteY7" fmla="*/ 201475 h 211396"/>
              <a:gd name="connsiteX8" fmla="*/ 38388 w 178615"/>
              <a:gd name="connsiteY8" fmla="*/ 144325 h 211396"/>
              <a:gd name="connsiteX9" fmla="*/ 82838 w 178615"/>
              <a:gd name="connsiteY9" fmla="*/ 74475 h 211396"/>
              <a:gd name="connsiteX10" fmla="*/ 60613 w 178615"/>
              <a:gd name="connsiteY10" fmla="*/ 49075 h 211396"/>
              <a:gd name="connsiteX11" fmla="*/ 288 w 178615"/>
              <a:gd name="connsiteY11" fmla="*/ 1450 h 211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8615" h="211396">
                <a:moveTo>
                  <a:pt x="288" y="1450"/>
                </a:moveTo>
                <a:cubicBezTo>
                  <a:pt x="5050" y="-4371"/>
                  <a:pt x="69080" y="8858"/>
                  <a:pt x="89188" y="14150"/>
                </a:cubicBezTo>
                <a:cubicBezTo>
                  <a:pt x="109296" y="19442"/>
                  <a:pt x="106121" y="32142"/>
                  <a:pt x="120938" y="33200"/>
                </a:cubicBezTo>
                <a:cubicBezTo>
                  <a:pt x="135755" y="34258"/>
                  <a:pt x="173855" y="14679"/>
                  <a:pt x="178088" y="20500"/>
                </a:cubicBezTo>
                <a:cubicBezTo>
                  <a:pt x="182321" y="26321"/>
                  <a:pt x="160096" y="44313"/>
                  <a:pt x="146338" y="68125"/>
                </a:cubicBezTo>
                <a:cubicBezTo>
                  <a:pt x="132580" y="91937"/>
                  <a:pt x="108767" y="140092"/>
                  <a:pt x="95538" y="163375"/>
                </a:cubicBezTo>
                <a:cubicBezTo>
                  <a:pt x="82309" y="186658"/>
                  <a:pt x="82309" y="201475"/>
                  <a:pt x="66963" y="207825"/>
                </a:cubicBezTo>
                <a:cubicBezTo>
                  <a:pt x="51617" y="214175"/>
                  <a:pt x="8226" y="212058"/>
                  <a:pt x="3463" y="201475"/>
                </a:cubicBezTo>
                <a:cubicBezTo>
                  <a:pt x="-1300" y="190892"/>
                  <a:pt x="25159" y="165492"/>
                  <a:pt x="38388" y="144325"/>
                </a:cubicBezTo>
                <a:cubicBezTo>
                  <a:pt x="51617" y="123158"/>
                  <a:pt x="79134" y="90350"/>
                  <a:pt x="82838" y="74475"/>
                </a:cubicBezTo>
                <a:cubicBezTo>
                  <a:pt x="86542" y="58600"/>
                  <a:pt x="70138" y="54896"/>
                  <a:pt x="60613" y="49075"/>
                </a:cubicBezTo>
                <a:cubicBezTo>
                  <a:pt x="51088" y="43254"/>
                  <a:pt x="-4474" y="7271"/>
                  <a:pt x="288" y="14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4" name="フリーフォーム 1913">
            <a:extLst>
              <a:ext uri="{FF2B5EF4-FFF2-40B4-BE49-F238E27FC236}">
                <a16:creationId xmlns:a16="http://schemas.microsoft.com/office/drawing/2014/main" id="{276012C7-9E0E-A4D1-5472-647C4A76F2DF}"/>
              </a:ext>
            </a:extLst>
          </p:cNvPr>
          <p:cNvSpPr/>
          <p:nvPr/>
        </p:nvSpPr>
        <p:spPr>
          <a:xfrm>
            <a:off x="5231335" y="5244238"/>
            <a:ext cx="151924" cy="75615"/>
          </a:xfrm>
          <a:custGeom>
            <a:avLst/>
            <a:gdLst>
              <a:gd name="connsiteX0" fmla="*/ 7415 w 151924"/>
              <a:gd name="connsiteY0" fmla="*/ 4037 h 75615"/>
              <a:gd name="connsiteX1" fmla="*/ 83615 w 151924"/>
              <a:gd name="connsiteY1" fmla="*/ 10387 h 75615"/>
              <a:gd name="connsiteX2" fmla="*/ 150290 w 151924"/>
              <a:gd name="connsiteY2" fmla="*/ 67537 h 75615"/>
              <a:gd name="connsiteX3" fmla="*/ 121715 w 151924"/>
              <a:gd name="connsiteY3" fmla="*/ 73887 h 75615"/>
              <a:gd name="connsiteX4" fmla="*/ 16940 w 151924"/>
              <a:gd name="connsiteY4" fmla="*/ 54837 h 75615"/>
              <a:gd name="connsiteX5" fmla="*/ 7415 w 151924"/>
              <a:gd name="connsiteY5" fmla="*/ 4037 h 75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924" h="75615">
                <a:moveTo>
                  <a:pt x="7415" y="4037"/>
                </a:moveTo>
                <a:cubicBezTo>
                  <a:pt x="18528" y="-3371"/>
                  <a:pt x="59803" y="-196"/>
                  <a:pt x="83615" y="10387"/>
                </a:cubicBezTo>
                <a:cubicBezTo>
                  <a:pt x="107427" y="20970"/>
                  <a:pt x="143940" y="56954"/>
                  <a:pt x="150290" y="67537"/>
                </a:cubicBezTo>
                <a:cubicBezTo>
                  <a:pt x="156640" y="78120"/>
                  <a:pt x="143940" y="76004"/>
                  <a:pt x="121715" y="73887"/>
                </a:cubicBezTo>
                <a:cubicBezTo>
                  <a:pt x="99490" y="71770"/>
                  <a:pt x="37577" y="60129"/>
                  <a:pt x="16940" y="54837"/>
                </a:cubicBezTo>
                <a:cubicBezTo>
                  <a:pt x="-3697" y="49545"/>
                  <a:pt x="-3698" y="11445"/>
                  <a:pt x="7415" y="40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FDE86741-9164-E1DD-5382-713579B3225D}"/>
              </a:ext>
            </a:extLst>
          </p:cNvPr>
          <p:cNvSpPr/>
          <p:nvPr/>
        </p:nvSpPr>
        <p:spPr>
          <a:xfrm>
            <a:off x="5473216" y="5171830"/>
            <a:ext cx="255575" cy="137000"/>
          </a:xfrm>
          <a:custGeom>
            <a:avLst/>
            <a:gdLst>
              <a:gd name="connsiteX0" fmla="*/ 484 w 255575"/>
              <a:gd name="connsiteY0" fmla="*/ 245 h 137000"/>
              <a:gd name="connsiteX1" fmla="*/ 83034 w 255575"/>
              <a:gd name="connsiteY1" fmla="*/ 51045 h 137000"/>
              <a:gd name="connsiteX2" fmla="*/ 206859 w 255575"/>
              <a:gd name="connsiteY2" fmla="*/ 92320 h 137000"/>
              <a:gd name="connsiteX3" fmla="*/ 254484 w 255575"/>
              <a:gd name="connsiteY3" fmla="*/ 124070 h 137000"/>
              <a:gd name="connsiteX4" fmla="*/ 235434 w 255575"/>
              <a:gd name="connsiteY4" fmla="*/ 136770 h 137000"/>
              <a:gd name="connsiteX5" fmla="*/ 181459 w 255575"/>
              <a:gd name="connsiteY5" fmla="*/ 114545 h 137000"/>
              <a:gd name="connsiteX6" fmla="*/ 54459 w 255575"/>
              <a:gd name="connsiteY6" fmla="*/ 73270 h 137000"/>
              <a:gd name="connsiteX7" fmla="*/ 484 w 255575"/>
              <a:gd name="connsiteY7" fmla="*/ 245 h 13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575" h="137000">
                <a:moveTo>
                  <a:pt x="484" y="245"/>
                </a:moveTo>
                <a:cubicBezTo>
                  <a:pt x="5246" y="-3459"/>
                  <a:pt x="48638" y="35699"/>
                  <a:pt x="83034" y="51045"/>
                </a:cubicBezTo>
                <a:cubicBezTo>
                  <a:pt x="117430" y="66391"/>
                  <a:pt x="178284" y="80149"/>
                  <a:pt x="206859" y="92320"/>
                </a:cubicBezTo>
                <a:cubicBezTo>
                  <a:pt x="235434" y="104491"/>
                  <a:pt x="254484" y="124070"/>
                  <a:pt x="254484" y="124070"/>
                </a:cubicBezTo>
                <a:cubicBezTo>
                  <a:pt x="259247" y="131478"/>
                  <a:pt x="247605" y="138357"/>
                  <a:pt x="235434" y="136770"/>
                </a:cubicBezTo>
                <a:cubicBezTo>
                  <a:pt x="223263" y="135183"/>
                  <a:pt x="211622" y="125128"/>
                  <a:pt x="181459" y="114545"/>
                </a:cubicBezTo>
                <a:cubicBezTo>
                  <a:pt x="151297" y="103962"/>
                  <a:pt x="81976" y="85970"/>
                  <a:pt x="54459" y="73270"/>
                </a:cubicBezTo>
                <a:cubicBezTo>
                  <a:pt x="26942" y="60570"/>
                  <a:pt x="-4278" y="3949"/>
                  <a:pt x="484" y="2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DD109946-BCA9-01AD-4B26-20358AEF303C}"/>
              </a:ext>
            </a:extLst>
          </p:cNvPr>
          <p:cNvSpPr/>
          <p:nvPr/>
        </p:nvSpPr>
        <p:spPr>
          <a:xfrm>
            <a:off x="5409584" y="5181558"/>
            <a:ext cx="257983" cy="196892"/>
          </a:xfrm>
          <a:custGeom>
            <a:avLst/>
            <a:gdLst>
              <a:gd name="connsiteX0" fmla="*/ 181591 w 257983"/>
              <a:gd name="connsiteY0" fmla="*/ 42 h 196892"/>
              <a:gd name="connsiteX1" fmla="*/ 137141 w 257983"/>
              <a:gd name="connsiteY1" fmla="*/ 57192 h 196892"/>
              <a:gd name="connsiteX2" fmla="*/ 124441 w 257983"/>
              <a:gd name="connsiteY2" fmla="*/ 107992 h 196892"/>
              <a:gd name="connsiteX3" fmla="*/ 108566 w 257983"/>
              <a:gd name="connsiteY3" fmla="*/ 142917 h 196892"/>
              <a:gd name="connsiteX4" fmla="*/ 67291 w 257983"/>
              <a:gd name="connsiteY4" fmla="*/ 152442 h 196892"/>
              <a:gd name="connsiteX5" fmla="*/ 616 w 257983"/>
              <a:gd name="connsiteY5" fmla="*/ 146092 h 196892"/>
              <a:gd name="connsiteX6" fmla="*/ 38716 w 257983"/>
              <a:gd name="connsiteY6" fmla="*/ 171492 h 196892"/>
              <a:gd name="connsiteX7" fmla="*/ 114916 w 257983"/>
              <a:gd name="connsiteY7" fmla="*/ 196892 h 196892"/>
              <a:gd name="connsiteX8" fmla="*/ 194291 w 257983"/>
              <a:gd name="connsiteY8" fmla="*/ 171492 h 196892"/>
              <a:gd name="connsiteX9" fmla="*/ 222866 w 257983"/>
              <a:gd name="connsiteY9" fmla="*/ 107992 h 196892"/>
              <a:gd name="connsiteX10" fmla="*/ 257791 w 257983"/>
              <a:gd name="connsiteY10" fmla="*/ 50842 h 196892"/>
              <a:gd name="connsiteX11" fmla="*/ 235566 w 257983"/>
              <a:gd name="connsiteY11" fmla="*/ 47667 h 196892"/>
              <a:gd name="connsiteX12" fmla="*/ 181591 w 257983"/>
              <a:gd name="connsiteY12" fmla="*/ 42 h 196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7983" h="196892">
                <a:moveTo>
                  <a:pt x="181591" y="42"/>
                </a:moveTo>
                <a:cubicBezTo>
                  <a:pt x="165187" y="1629"/>
                  <a:pt x="146666" y="39200"/>
                  <a:pt x="137141" y="57192"/>
                </a:cubicBezTo>
                <a:cubicBezTo>
                  <a:pt x="127616" y="75184"/>
                  <a:pt x="129204" y="93704"/>
                  <a:pt x="124441" y="107992"/>
                </a:cubicBezTo>
                <a:cubicBezTo>
                  <a:pt x="119678" y="122280"/>
                  <a:pt x="118091" y="135509"/>
                  <a:pt x="108566" y="142917"/>
                </a:cubicBezTo>
                <a:cubicBezTo>
                  <a:pt x="99041" y="150325"/>
                  <a:pt x="85283" y="151913"/>
                  <a:pt x="67291" y="152442"/>
                </a:cubicBezTo>
                <a:cubicBezTo>
                  <a:pt x="49299" y="152971"/>
                  <a:pt x="5378" y="142917"/>
                  <a:pt x="616" y="146092"/>
                </a:cubicBezTo>
                <a:cubicBezTo>
                  <a:pt x="-4146" y="149267"/>
                  <a:pt x="19666" y="163025"/>
                  <a:pt x="38716" y="171492"/>
                </a:cubicBezTo>
                <a:cubicBezTo>
                  <a:pt x="57766" y="179959"/>
                  <a:pt x="88987" y="196892"/>
                  <a:pt x="114916" y="196892"/>
                </a:cubicBezTo>
                <a:cubicBezTo>
                  <a:pt x="140845" y="196892"/>
                  <a:pt x="176299" y="186309"/>
                  <a:pt x="194291" y="171492"/>
                </a:cubicBezTo>
                <a:cubicBezTo>
                  <a:pt x="212283" y="156675"/>
                  <a:pt x="212283" y="128100"/>
                  <a:pt x="222866" y="107992"/>
                </a:cubicBezTo>
                <a:cubicBezTo>
                  <a:pt x="233449" y="87884"/>
                  <a:pt x="255674" y="60896"/>
                  <a:pt x="257791" y="50842"/>
                </a:cubicBezTo>
                <a:cubicBezTo>
                  <a:pt x="259908" y="40788"/>
                  <a:pt x="244033" y="53488"/>
                  <a:pt x="235566" y="47667"/>
                </a:cubicBezTo>
                <a:cubicBezTo>
                  <a:pt x="227099" y="41846"/>
                  <a:pt x="197995" y="-1545"/>
                  <a:pt x="181591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F97CA893-088F-A402-C356-947CADD77A37}"/>
              </a:ext>
            </a:extLst>
          </p:cNvPr>
          <p:cNvSpPr/>
          <p:nvPr/>
        </p:nvSpPr>
        <p:spPr>
          <a:xfrm>
            <a:off x="5762382" y="5286370"/>
            <a:ext cx="148648" cy="139705"/>
          </a:xfrm>
          <a:custGeom>
            <a:avLst/>
            <a:gdLst>
              <a:gd name="connsiteX0" fmla="*/ 3418 w 148648"/>
              <a:gd name="connsiteY0" fmla="*/ 5 h 139705"/>
              <a:gd name="connsiteX1" fmla="*/ 117718 w 148648"/>
              <a:gd name="connsiteY1" fmla="*/ 53980 h 139705"/>
              <a:gd name="connsiteX2" fmla="*/ 143118 w 148648"/>
              <a:gd name="connsiteY2" fmla="*/ 101605 h 139705"/>
              <a:gd name="connsiteX3" fmla="*/ 146293 w 148648"/>
              <a:gd name="connsiteY3" fmla="*/ 139705 h 139705"/>
              <a:gd name="connsiteX4" fmla="*/ 114543 w 148648"/>
              <a:gd name="connsiteY4" fmla="*/ 101605 h 139705"/>
              <a:gd name="connsiteX5" fmla="*/ 38343 w 148648"/>
              <a:gd name="connsiteY5" fmla="*/ 50805 h 139705"/>
              <a:gd name="connsiteX6" fmla="*/ 3418 w 148648"/>
              <a:gd name="connsiteY6" fmla="*/ 5 h 13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648" h="139705">
                <a:moveTo>
                  <a:pt x="3418" y="5"/>
                </a:moveTo>
                <a:cubicBezTo>
                  <a:pt x="16647" y="534"/>
                  <a:pt x="94435" y="37047"/>
                  <a:pt x="117718" y="53980"/>
                </a:cubicBezTo>
                <a:cubicBezTo>
                  <a:pt x="141001" y="70913"/>
                  <a:pt x="138355" y="87317"/>
                  <a:pt x="143118" y="101605"/>
                </a:cubicBezTo>
                <a:cubicBezTo>
                  <a:pt x="147881" y="115893"/>
                  <a:pt x="151055" y="139705"/>
                  <a:pt x="146293" y="139705"/>
                </a:cubicBezTo>
                <a:cubicBezTo>
                  <a:pt x="141531" y="139705"/>
                  <a:pt x="132535" y="116422"/>
                  <a:pt x="114543" y="101605"/>
                </a:cubicBezTo>
                <a:cubicBezTo>
                  <a:pt x="96551" y="86788"/>
                  <a:pt x="58451" y="64034"/>
                  <a:pt x="38343" y="50805"/>
                </a:cubicBezTo>
                <a:cubicBezTo>
                  <a:pt x="18235" y="37576"/>
                  <a:pt x="-9811" y="-524"/>
                  <a:pt x="341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18CF93F2-9423-78EE-D38C-C18F5AA2E80A}"/>
              </a:ext>
            </a:extLst>
          </p:cNvPr>
          <p:cNvSpPr/>
          <p:nvPr/>
        </p:nvSpPr>
        <p:spPr>
          <a:xfrm>
            <a:off x="5735177" y="5352947"/>
            <a:ext cx="153878" cy="144605"/>
          </a:xfrm>
          <a:custGeom>
            <a:avLst/>
            <a:gdLst>
              <a:gd name="connsiteX0" fmla="*/ 5223 w 153878"/>
              <a:gd name="connsiteY0" fmla="*/ 103 h 144605"/>
              <a:gd name="connsiteX1" fmla="*/ 125873 w 153878"/>
              <a:gd name="connsiteY1" fmla="*/ 76303 h 144605"/>
              <a:gd name="connsiteX2" fmla="*/ 144923 w 153878"/>
              <a:gd name="connsiteY2" fmla="*/ 98528 h 144605"/>
              <a:gd name="connsiteX3" fmla="*/ 151273 w 153878"/>
              <a:gd name="connsiteY3" fmla="*/ 66778 h 144605"/>
              <a:gd name="connsiteX4" fmla="*/ 151273 w 153878"/>
              <a:gd name="connsiteY4" fmla="*/ 142978 h 144605"/>
              <a:gd name="connsiteX5" fmla="*/ 119523 w 153878"/>
              <a:gd name="connsiteY5" fmla="*/ 120753 h 144605"/>
              <a:gd name="connsiteX6" fmla="*/ 33798 w 153878"/>
              <a:gd name="connsiteY6" fmla="*/ 60428 h 144605"/>
              <a:gd name="connsiteX7" fmla="*/ 5223 w 153878"/>
              <a:gd name="connsiteY7" fmla="*/ 103 h 144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878" h="144605">
                <a:moveTo>
                  <a:pt x="5223" y="103"/>
                </a:moveTo>
                <a:cubicBezTo>
                  <a:pt x="20569" y="2749"/>
                  <a:pt x="102590" y="59899"/>
                  <a:pt x="125873" y="76303"/>
                </a:cubicBezTo>
                <a:cubicBezTo>
                  <a:pt x="149156" y="92707"/>
                  <a:pt x="140690" y="100115"/>
                  <a:pt x="144923" y="98528"/>
                </a:cubicBezTo>
                <a:cubicBezTo>
                  <a:pt x="149156" y="96941"/>
                  <a:pt x="150215" y="59370"/>
                  <a:pt x="151273" y="66778"/>
                </a:cubicBezTo>
                <a:cubicBezTo>
                  <a:pt x="152331" y="74186"/>
                  <a:pt x="156565" y="133982"/>
                  <a:pt x="151273" y="142978"/>
                </a:cubicBezTo>
                <a:cubicBezTo>
                  <a:pt x="145981" y="151974"/>
                  <a:pt x="119523" y="120753"/>
                  <a:pt x="119523" y="120753"/>
                </a:cubicBezTo>
                <a:cubicBezTo>
                  <a:pt x="99944" y="106995"/>
                  <a:pt x="56552" y="74716"/>
                  <a:pt x="33798" y="60428"/>
                </a:cubicBezTo>
                <a:cubicBezTo>
                  <a:pt x="11044" y="46141"/>
                  <a:pt x="-10123" y="-2543"/>
                  <a:pt x="5223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73DF102A-7928-0B16-200A-9B5A1EB892CC}"/>
              </a:ext>
            </a:extLst>
          </p:cNvPr>
          <p:cNvSpPr/>
          <p:nvPr/>
        </p:nvSpPr>
        <p:spPr>
          <a:xfrm>
            <a:off x="5698685" y="5419523"/>
            <a:ext cx="151418" cy="147876"/>
          </a:xfrm>
          <a:custGeom>
            <a:avLst/>
            <a:gdLst>
              <a:gd name="connsiteX0" fmla="*/ 440 w 151418"/>
              <a:gd name="connsiteY0" fmla="*/ 202 h 147876"/>
              <a:gd name="connsiteX1" fmla="*/ 79815 w 151418"/>
              <a:gd name="connsiteY1" fmla="*/ 47827 h 147876"/>
              <a:gd name="connsiteX2" fmla="*/ 130615 w 151418"/>
              <a:gd name="connsiteY2" fmla="*/ 95452 h 147876"/>
              <a:gd name="connsiteX3" fmla="*/ 140140 w 151418"/>
              <a:gd name="connsiteY3" fmla="*/ 76402 h 147876"/>
              <a:gd name="connsiteX4" fmla="*/ 149665 w 151418"/>
              <a:gd name="connsiteY4" fmla="*/ 146252 h 147876"/>
              <a:gd name="connsiteX5" fmla="*/ 102040 w 151418"/>
              <a:gd name="connsiteY5" fmla="*/ 120852 h 147876"/>
              <a:gd name="connsiteX6" fmla="*/ 51240 w 151418"/>
              <a:gd name="connsiteY6" fmla="*/ 66877 h 147876"/>
              <a:gd name="connsiteX7" fmla="*/ 440 w 151418"/>
              <a:gd name="connsiteY7" fmla="*/ 202 h 14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418" h="147876">
                <a:moveTo>
                  <a:pt x="440" y="202"/>
                </a:moveTo>
                <a:cubicBezTo>
                  <a:pt x="5202" y="-2973"/>
                  <a:pt x="58119" y="31952"/>
                  <a:pt x="79815" y="47827"/>
                </a:cubicBezTo>
                <a:cubicBezTo>
                  <a:pt x="101511" y="63702"/>
                  <a:pt x="130615" y="95452"/>
                  <a:pt x="130615" y="95452"/>
                </a:cubicBezTo>
                <a:cubicBezTo>
                  <a:pt x="140669" y="100215"/>
                  <a:pt x="136965" y="67935"/>
                  <a:pt x="140140" y="76402"/>
                </a:cubicBezTo>
                <a:cubicBezTo>
                  <a:pt x="143315" y="84869"/>
                  <a:pt x="156015" y="138844"/>
                  <a:pt x="149665" y="146252"/>
                </a:cubicBezTo>
                <a:cubicBezTo>
                  <a:pt x="143315" y="153660"/>
                  <a:pt x="118444" y="134081"/>
                  <a:pt x="102040" y="120852"/>
                </a:cubicBezTo>
                <a:cubicBezTo>
                  <a:pt x="85636" y="107623"/>
                  <a:pt x="71878" y="82752"/>
                  <a:pt x="51240" y="66877"/>
                </a:cubicBezTo>
                <a:cubicBezTo>
                  <a:pt x="30603" y="51002"/>
                  <a:pt x="-4322" y="3377"/>
                  <a:pt x="440" y="2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 529">
            <a:extLst>
              <a:ext uri="{FF2B5EF4-FFF2-40B4-BE49-F238E27FC236}">
                <a16:creationId xmlns:a16="http://schemas.microsoft.com/office/drawing/2014/main" id="{1C66E9CF-45AA-8746-35BB-B105506CEC9E}"/>
              </a:ext>
            </a:extLst>
          </p:cNvPr>
          <p:cNvSpPr/>
          <p:nvPr/>
        </p:nvSpPr>
        <p:spPr>
          <a:xfrm>
            <a:off x="5958322" y="5377688"/>
            <a:ext cx="69591" cy="135405"/>
          </a:xfrm>
          <a:custGeom>
            <a:avLst/>
            <a:gdLst>
              <a:gd name="connsiteX0" fmla="*/ 1153 w 69591"/>
              <a:gd name="connsiteY0" fmla="*/ 762 h 135405"/>
              <a:gd name="connsiteX1" fmla="*/ 42428 w 69591"/>
              <a:gd name="connsiteY1" fmla="*/ 45212 h 135405"/>
              <a:gd name="connsiteX2" fmla="*/ 67828 w 69591"/>
              <a:gd name="connsiteY2" fmla="*/ 96012 h 135405"/>
              <a:gd name="connsiteX3" fmla="*/ 64653 w 69591"/>
              <a:gd name="connsiteY3" fmla="*/ 118237 h 135405"/>
              <a:gd name="connsiteX4" fmla="*/ 42428 w 69591"/>
              <a:gd name="connsiteY4" fmla="*/ 134112 h 135405"/>
              <a:gd name="connsiteX5" fmla="*/ 13853 w 69591"/>
              <a:gd name="connsiteY5" fmla="*/ 83312 h 135405"/>
              <a:gd name="connsiteX6" fmla="*/ 1153 w 69591"/>
              <a:gd name="connsiteY6" fmla="*/ 762 h 13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591" h="135405">
                <a:moveTo>
                  <a:pt x="1153" y="762"/>
                </a:moveTo>
                <a:cubicBezTo>
                  <a:pt x="5915" y="-5588"/>
                  <a:pt x="31316" y="29337"/>
                  <a:pt x="42428" y="45212"/>
                </a:cubicBezTo>
                <a:cubicBezTo>
                  <a:pt x="53541" y="61087"/>
                  <a:pt x="67828" y="96012"/>
                  <a:pt x="67828" y="96012"/>
                </a:cubicBezTo>
                <a:cubicBezTo>
                  <a:pt x="71532" y="108183"/>
                  <a:pt x="68886" y="111887"/>
                  <a:pt x="64653" y="118237"/>
                </a:cubicBezTo>
                <a:cubicBezTo>
                  <a:pt x="60420" y="124587"/>
                  <a:pt x="50895" y="139933"/>
                  <a:pt x="42428" y="134112"/>
                </a:cubicBezTo>
                <a:cubicBezTo>
                  <a:pt x="33961" y="128291"/>
                  <a:pt x="20203" y="101833"/>
                  <a:pt x="13853" y="83312"/>
                </a:cubicBezTo>
                <a:cubicBezTo>
                  <a:pt x="7503" y="64791"/>
                  <a:pt x="-3609" y="7112"/>
                  <a:pt x="1153" y="7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E60596F9-CEF3-71A9-B455-9761FD8FAF72}"/>
              </a:ext>
            </a:extLst>
          </p:cNvPr>
          <p:cNvSpPr/>
          <p:nvPr/>
        </p:nvSpPr>
        <p:spPr>
          <a:xfrm>
            <a:off x="5882482" y="5495794"/>
            <a:ext cx="208167" cy="169001"/>
          </a:xfrm>
          <a:custGeom>
            <a:avLst/>
            <a:gdLst>
              <a:gd name="connsiteX0" fmla="*/ 35718 w 208167"/>
              <a:gd name="connsiteY0" fmla="*/ 131 h 169001"/>
              <a:gd name="connsiteX1" fmla="*/ 19843 w 208167"/>
              <a:gd name="connsiteY1" fmla="*/ 66806 h 169001"/>
              <a:gd name="connsiteX2" fmla="*/ 793 w 208167"/>
              <a:gd name="connsiteY2" fmla="*/ 89031 h 169001"/>
              <a:gd name="connsiteX3" fmla="*/ 48418 w 208167"/>
              <a:gd name="connsiteY3" fmla="*/ 120781 h 169001"/>
              <a:gd name="connsiteX4" fmla="*/ 105568 w 208167"/>
              <a:gd name="connsiteY4" fmla="*/ 168406 h 169001"/>
              <a:gd name="connsiteX5" fmla="*/ 153193 w 208167"/>
              <a:gd name="connsiteY5" fmla="*/ 139831 h 169001"/>
              <a:gd name="connsiteX6" fmla="*/ 207168 w 208167"/>
              <a:gd name="connsiteY6" fmla="*/ 35056 h 169001"/>
              <a:gd name="connsiteX7" fmla="*/ 184943 w 208167"/>
              <a:gd name="connsiteY7" fmla="*/ 73156 h 169001"/>
              <a:gd name="connsiteX8" fmla="*/ 143668 w 208167"/>
              <a:gd name="connsiteY8" fmla="*/ 85856 h 169001"/>
              <a:gd name="connsiteX9" fmla="*/ 35718 w 208167"/>
              <a:gd name="connsiteY9" fmla="*/ 131 h 16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8167" h="169001">
                <a:moveTo>
                  <a:pt x="35718" y="131"/>
                </a:moveTo>
                <a:cubicBezTo>
                  <a:pt x="15080" y="-3044"/>
                  <a:pt x="25664" y="51989"/>
                  <a:pt x="19843" y="66806"/>
                </a:cubicBezTo>
                <a:cubicBezTo>
                  <a:pt x="14022" y="81623"/>
                  <a:pt x="-3969" y="80035"/>
                  <a:pt x="793" y="89031"/>
                </a:cubicBezTo>
                <a:cubicBezTo>
                  <a:pt x="5555" y="98027"/>
                  <a:pt x="30955" y="107552"/>
                  <a:pt x="48418" y="120781"/>
                </a:cubicBezTo>
                <a:cubicBezTo>
                  <a:pt x="65881" y="134010"/>
                  <a:pt x="88106" y="165231"/>
                  <a:pt x="105568" y="168406"/>
                </a:cubicBezTo>
                <a:cubicBezTo>
                  <a:pt x="123031" y="171581"/>
                  <a:pt x="136260" y="162056"/>
                  <a:pt x="153193" y="139831"/>
                </a:cubicBezTo>
                <a:cubicBezTo>
                  <a:pt x="170126" y="117606"/>
                  <a:pt x="201876" y="46169"/>
                  <a:pt x="207168" y="35056"/>
                </a:cubicBezTo>
                <a:cubicBezTo>
                  <a:pt x="212460" y="23944"/>
                  <a:pt x="195526" y="64689"/>
                  <a:pt x="184943" y="73156"/>
                </a:cubicBezTo>
                <a:cubicBezTo>
                  <a:pt x="174360" y="81623"/>
                  <a:pt x="165364" y="92735"/>
                  <a:pt x="143668" y="85856"/>
                </a:cubicBezTo>
                <a:cubicBezTo>
                  <a:pt x="121972" y="78977"/>
                  <a:pt x="56356" y="3306"/>
                  <a:pt x="35718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8AF24441-31B6-CDFE-2DE0-CAB544E2F6AE}"/>
              </a:ext>
            </a:extLst>
          </p:cNvPr>
          <p:cNvSpPr/>
          <p:nvPr/>
        </p:nvSpPr>
        <p:spPr>
          <a:xfrm>
            <a:off x="5288724" y="5418000"/>
            <a:ext cx="338280" cy="246418"/>
          </a:xfrm>
          <a:custGeom>
            <a:avLst/>
            <a:gdLst>
              <a:gd name="connsiteX0" fmla="*/ 337376 w 338280"/>
              <a:gd name="connsiteY0" fmla="*/ 39825 h 246418"/>
              <a:gd name="connsiteX1" fmla="*/ 286576 w 338280"/>
              <a:gd name="connsiteY1" fmla="*/ 116025 h 246418"/>
              <a:gd name="connsiteX2" fmla="*/ 264351 w 338280"/>
              <a:gd name="connsiteY2" fmla="*/ 176350 h 246418"/>
              <a:gd name="connsiteX3" fmla="*/ 248476 w 338280"/>
              <a:gd name="connsiteY3" fmla="*/ 125550 h 246418"/>
              <a:gd name="connsiteX4" fmla="*/ 188151 w 338280"/>
              <a:gd name="connsiteY4" fmla="*/ 58875 h 246418"/>
              <a:gd name="connsiteX5" fmla="*/ 115126 w 338280"/>
              <a:gd name="connsiteY5" fmla="*/ 81100 h 246418"/>
              <a:gd name="connsiteX6" fmla="*/ 83376 w 338280"/>
              <a:gd name="connsiteY6" fmla="*/ 119200 h 246418"/>
              <a:gd name="connsiteX7" fmla="*/ 89726 w 338280"/>
              <a:gd name="connsiteY7" fmla="*/ 170000 h 246418"/>
              <a:gd name="connsiteX8" fmla="*/ 191326 w 338280"/>
              <a:gd name="connsiteY8" fmla="*/ 211275 h 246418"/>
              <a:gd name="connsiteX9" fmla="*/ 254826 w 338280"/>
              <a:gd name="connsiteY9" fmla="*/ 192225 h 246418"/>
              <a:gd name="connsiteX10" fmla="*/ 238951 w 338280"/>
              <a:gd name="connsiteY10" fmla="*/ 208100 h 246418"/>
              <a:gd name="connsiteX11" fmla="*/ 165926 w 338280"/>
              <a:gd name="connsiteY11" fmla="*/ 246200 h 246418"/>
              <a:gd name="connsiteX12" fmla="*/ 45276 w 338280"/>
              <a:gd name="connsiteY12" fmla="*/ 189050 h 246418"/>
              <a:gd name="connsiteX13" fmla="*/ 4001 w 338280"/>
              <a:gd name="connsiteY13" fmla="*/ 112850 h 246418"/>
              <a:gd name="connsiteX14" fmla="*/ 16701 w 338280"/>
              <a:gd name="connsiteY14" fmla="*/ 52525 h 246418"/>
              <a:gd name="connsiteX15" fmla="*/ 137351 w 338280"/>
              <a:gd name="connsiteY15" fmla="*/ 1725 h 246418"/>
              <a:gd name="connsiteX16" fmla="*/ 191326 w 338280"/>
              <a:gd name="connsiteY16" fmla="*/ 11250 h 246418"/>
              <a:gd name="connsiteX17" fmla="*/ 156401 w 338280"/>
              <a:gd name="connsiteY17" fmla="*/ 4900 h 246418"/>
              <a:gd name="connsiteX18" fmla="*/ 238951 w 338280"/>
              <a:gd name="connsiteY18" fmla="*/ 68400 h 246418"/>
              <a:gd name="connsiteX19" fmla="*/ 337376 w 338280"/>
              <a:gd name="connsiteY19" fmla="*/ 39825 h 246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8280" h="246418">
                <a:moveTo>
                  <a:pt x="337376" y="39825"/>
                </a:moveTo>
                <a:cubicBezTo>
                  <a:pt x="345313" y="47762"/>
                  <a:pt x="298747" y="93271"/>
                  <a:pt x="286576" y="116025"/>
                </a:cubicBezTo>
                <a:cubicBezTo>
                  <a:pt x="274405" y="138779"/>
                  <a:pt x="270701" y="174763"/>
                  <a:pt x="264351" y="176350"/>
                </a:cubicBezTo>
                <a:cubicBezTo>
                  <a:pt x="258001" y="177938"/>
                  <a:pt x="261176" y="145129"/>
                  <a:pt x="248476" y="125550"/>
                </a:cubicBezTo>
                <a:cubicBezTo>
                  <a:pt x="235776" y="105971"/>
                  <a:pt x="210376" y="66283"/>
                  <a:pt x="188151" y="58875"/>
                </a:cubicBezTo>
                <a:cubicBezTo>
                  <a:pt x="165926" y="51467"/>
                  <a:pt x="132588" y="71046"/>
                  <a:pt x="115126" y="81100"/>
                </a:cubicBezTo>
                <a:cubicBezTo>
                  <a:pt x="97664" y="91154"/>
                  <a:pt x="87609" y="104383"/>
                  <a:pt x="83376" y="119200"/>
                </a:cubicBezTo>
                <a:cubicBezTo>
                  <a:pt x="79143" y="134017"/>
                  <a:pt x="71734" y="154654"/>
                  <a:pt x="89726" y="170000"/>
                </a:cubicBezTo>
                <a:cubicBezTo>
                  <a:pt x="107718" y="185346"/>
                  <a:pt x="163809" y="207571"/>
                  <a:pt x="191326" y="211275"/>
                </a:cubicBezTo>
                <a:cubicBezTo>
                  <a:pt x="218843" y="214979"/>
                  <a:pt x="254826" y="192225"/>
                  <a:pt x="254826" y="192225"/>
                </a:cubicBezTo>
                <a:cubicBezTo>
                  <a:pt x="262763" y="191696"/>
                  <a:pt x="253768" y="199104"/>
                  <a:pt x="238951" y="208100"/>
                </a:cubicBezTo>
                <a:cubicBezTo>
                  <a:pt x="224134" y="217096"/>
                  <a:pt x="198205" y="249375"/>
                  <a:pt x="165926" y="246200"/>
                </a:cubicBezTo>
                <a:cubicBezTo>
                  <a:pt x="133647" y="243025"/>
                  <a:pt x="72263" y="211275"/>
                  <a:pt x="45276" y="189050"/>
                </a:cubicBezTo>
                <a:cubicBezTo>
                  <a:pt x="18289" y="166825"/>
                  <a:pt x="8764" y="135604"/>
                  <a:pt x="4001" y="112850"/>
                </a:cubicBezTo>
                <a:cubicBezTo>
                  <a:pt x="-762" y="90096"/>
                  <a:pt x="-5524" y="71046"/>
                  <a:pt x="16701" y="52525"/>
                </a:cubicBezTo>
                <a:cubicBezTo>
                  <a:pt x="38926" y="34004"/>
                  <a:pt x="108247" y="8604"/>
                  <a:pt x="137351" y="1725"/>
                </a:cubicBezTo>
                <a:cubicBezTo>
                  <a:pt x="166455" y="-5154"/>
                  <a:pt x="188151" y="10721"/>
                  <a:pt x="191326" y="11250"/>
                </a:cubicBezTo>
                <a:cubicBezTo>
                  <a:pt x="194501" y="11779"/>
                  <a:pt x="148464" y="-4625"/>
                  <a:pt x="156401" y="4900"/>
                </a:cubicBezTo>
                <a:cubicBezTo>
                  <a:pt x="164338" y="14425"/>
                  <a:pt x="211964" y="62050"/>
                  <a:pt x="238951" y="68400"/>
                </a:cubicBezTo>
                <a:cubicBezTo>
                  <a:pt x="265938" y="74750"/>
                  <a:pt x="329439" y="31888"/>
                  <a:pt x="337376" y="398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EC2F605A-8C2B-45B1-244B-84D513BFC649}"/>
              </a:ext>
            </a:extLst>
          </p:cNvPr>
          <p:cNvSpPr/>
          <p:nvPr/>
        </p:nvSpPr>
        <p:spPr>
          <a:xfrm>
            <a:off x="5001740" y="5574197"/>
            <a:ext cx="183832" cy="191869"/>
          </a:xfrm>
          <a:custGeom>
            <a:avLst/>
            <a:gdLst>
              <a:gd name="connsiteX0" fmla="*/ 100485 w 183832"/>
              <a:gd name="connsiteY0" fmla="*/ 1103 h 191869"/>
              <a:gd name="connsiteX1" fmla="*/ 17935 w 183832"/>
              <a:gd name="connsiteY1" fmla="*/ 112228 h 191869"/>
              <a:gd name="connsiteX2" fmla="*/ 2060 w 183832"/>
              <a:gd name="connsiteY2" fmla="*/ 163028 h 191869"/>
              <a:gd name="connsiteX3" fmla="*/ 49685 w 183832"/>
              <a:gd name="connsiteY3" fmla="*/ 188428 h 191869"/>
              <a:gd name="connsiteX4" fmla="*/ 68735 w 183832"/>
              <a:gd name="connsiteY4" fmla="*/ 166203 h 191869"/>
              <a:gd name="connsiteX5" fmla="*/ 87785 w 183832"/>
              <a:gd name="connsiteY5" fmla="*/ 128103 h 191869"/>
              <a:gd name="connsiteX6" fmla="*/ 154460 w 183832"/>
              <a:gd name="connsiteY6" fmla="*/ 191603 h 191869"/>
              <a:gd name="connsiteX7" fmla="*/ 183035 w 183832"/>
              <a:gd name="connsiteY7" fmla="*/ 150328 h 191869"/>
              <a:gd name="connsiteX8" fmla="*/ 125885 w 183832"/>
              <a:gd name="connsiteY8" fmla="*/ 137628 h 191869"/>
              <a:gd name="connsiteX9" fmla="*/ 106835 w 183832"/>
              <a:gd name="connsiteY9" fmla="*/ 99528 h 191869"/>
              <a:gd name="connsiteX10" fmla="*/ 179860 w 183832"/>
              <a:gd name="connsiteY10" fmla="*/ 77303 h 191869"/>
              <a:gd name="connsiteX11" fmla="*/ 110010 w 183832"/>
              <a:gd name="connsiteY11" fmla="*/ 77303 h 191869"/>
              <a:gd name="connsiteX12" fmla="*/ 132235 w 183832"/>
              <a:gd name="connsiteY12" fmla="*/ 55078 h 191869"/>
              <a:gd name="connsiteX13" fmla="*/ 100485 w 183832"/>
              <a:gd name="connsiteY13" fmla="*/ 1103 h 191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832" h="191869">
                <a:moveTo>
                  <a:pt x="100485" y="1103"/>
                </a:moveTo>
                <a:cubicBezTo>
                  <a:pt x="81435" y="10628"/>
                  <a:pt x="34339" y="85241"/>
                  <a:pt x="17935" y="112228"/>
                </a:cubicBezTo>
                <a:cubicBezTo>
                  <a:pt x="1531" y="139215"/>
                  <a:pt x="-3232" y="150328"/>
                  <a:pt x="2060" y="163028"/>
                </a:cubicBezTo>
                <a:cubicBezTo>
                  <a:pt x="7352" y="175728"/>
                  <a:pt x="38573" y="187899"/>
                  <a:pt x="49685" y="188428"/>
                </a:cubicBezTo>
                <a:cubicBezTo>
                  <a:pt x="60797" y="188957"/>
                  <a:pt x="62385" y="176257"/>
                  <a:pt x="68735" y="166203"/>
                </a:cubicBezTo>
                <a:cubicBezTo>
                  <a:pt x="75085" y="156149"/>
                  <a:pt x="73498" y="123870"/>
                  <a:pt x="87785" y="128103"/>
                </a:cubicBezTo>
                <a:cubicBezTo>
                  <a:pt x="102072" y="132336"/>
                  <a:pt x="138585" y="187899"/>
                  <a:pt x="154460" y="191603"/>
                </a:cubicBezTo>
                <a:cubicBezTo>
                  <a:pt x="170335" y="195307"/>
                  <a:pt x="187797" y="159324"/>
                  <a:pt x="183035" y="150328"/>
                </a:cubicBezTo>
                <a:cubicBezTo>
                  <a:pt x="178273" y="141332"/>
                  <a:pt x="138585" y="146095"/>
                  <a:pt x="125885" y="137628"/>
                </a:cubicBezTo>
                <a:cubicBezTo>
                  <a:pt x="113185" y="129161"/>
                  <a:pt x="97839" y="109582"/>
                  <a:pt x="106835" y="99528"/>
                </a:cubicBezTo>
                <a:cubicBezTo>
                  <a:pt x="115831" y="89474"/>
                  <a:pt x="179331" y="81007"/>
                  <a:pt x="179860" y="77303"/>
                </a:cubicBezTo>
                <a:cubicBezTo>
                  <a:pt x="180389" y="73599"/>
                  <a:pt x="117947" y="81007"/>
                  <a:pt x="110010" y="77303"/>
                </a:cubicBezTo>
                <a:cubicBezTo>
                  <a:pt x="102073" y="73599"/>
                  <a:pt x="133822" y="63545"/>
                  <a:pt x="132235" y="55078"/>
                </a:cubicBezTo>
                <a:cubicBezTo>
                  <a:pt x="130648" y="46611"/>
                  <a:pt x="119535" y="-8422"/>
                  <a:pt x="100485" y="1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4DF5A9E1-A497-981C-B5C5-A47624A07A19}"/>
              </a:ext>
            </a:extLst>
          </p:cNvPr>
          <p:cNvSpPr/>
          <p:nvPr/>
        </p:nvSpPr>
        <p:spPr>
          <a:xfrm>
            <a:off x="5185716" y="5654582"/>
            <a:ext cx="35986" cy="111518"/>
          </a:xfrm>
          <a:custGeom>
            <a:avLst/>
            <a:gdLst>
              <a:gd name="connsiteX0" fmla="*/ 33984 w 35986"/>
              <a:gd name="connsiteY0" fmla="*/ 93 h 111518"/>
              <a:gd name="connsiteX1" fmla="*/ 2234 w 35986"/>
              <a:gd name="connsiteY1" fmla="*/ 69943 h 111518"/>
              <a:gd name="connsiteX2" fmla="*/ 5409 w 35986"/>
              <a:gd name="connsiteY2" fmla="*/ 111218 h 111518"/>
              <a:gd name="connsiteX3" fmla="*/ 27634 w 35986"/>
              <a:gd name="connsiteY3" fmla="*/ 85818 h 111518"/>
              <a:gd name="connsiteX4" fmla="*/ 33984 w 35986"/>
              <a:gd name="connsiteY4" fmla="*/ 93 h 111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986" h="111518">
                <a:moveTo>
                  <a:pt x="33984" y="93"/>
                </a:moveTo>
                <a:cubicBezTo>
                  <a:pt x="29751" y="-2553"/>
                  <a:pt x="6997" y="51422"/>
                  <a:pt x="2234" y="69943"/>
                </a:cubicBezTo>
                <a:cubicBezTo>
                  <a:pt x="-2529" y="88464"/>
                  <a:pt x="1176" y="108572"/>
                  <a:pt x="5409" y="111218"/>
                </a:cubicBezTo>
                <a:cubicBezTo>
                  <a:pt x="9642" y="113864"/>
                  <a:pt x="19697" y="98518"/>
                  <a:pt x="27634" y="85818"/>
                </a:cubicBezTo>
                <a:cubicBezTo>
                  <a:pt x="35571" y="73118"/>
                  <a:pt x="38217" y="2739"/>
                  <a:pt x="33984" y="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70D6EB42-613D-110F-BE1B-79CDEF2EB522}"/>
              </a:ext>
            </a:extLst>
          </p:cNvPr>
          <p:cNvSpPr/>
          <p:nvPr/>
        </p:nvSpPr>
        <p:spPr>
          <a:xfrm>
            <a:off x="5174981" y="5679252"/>
            <a:ext cx="156332" cy="161319"/>
          </a:xfrm>
          <a:custGeom>
            <a:avLst/>
            <a:gdLst>
              <a:gd name="connsiteX0" fmla="*/ 124094 w 156332"/>
              <a:gd name="connsiteY0" fmla="*/ 823 h 161319"/>
              <a:gd name="connsiteX1" fmla="*/ 85994 w 156332"/>
              <a:gd name="connsiteY1" fmla="*/ 86548 h 161319"/>
              <a:gd name="connsiteX2" fmla="*/ 70119 w 156332"/>
              <a:gd name="connsiteY2" fmla="*/ 111948 h 161319"/>
              <a:gd name="connsiteX3" fmla="*/ 269 w 156332"/>
              <a:gd name="connsiteY3" fmla="*/ 150048 h 161319"/>
              <a:gd name="connsiteX4" fmla="*/ 47894 w 156332"/>
              <a:gd name="connsiteY4" fmla="*/ 143698 h 161319"/>
              <a:gd name="connsiteX5" fmla="*/ 95519 w 156332"/>
              <a:gd name="connsiteY5" fmla="*/ 156398 h 161319"/>
              <a:gd name="connsiteX6" fmla="*/ 155844 w 156332"/>
              <a:gd name="connsiteY6" fmla="*/ 48448 h 161319"/>
              <a:gd name="connsiteX7" fmla="*/ 124094 w 156332"/>
              <a:gd name="connsiteY7" fmla="*/ 823 h 161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332" h="161319">
                <a:moveTo>
                  <a:pt x="124094" y="823"/>
                </a:moveTo>
                <a:cubicBezTo>
                  <a:pt x="112452" y="7173"/>
                  <a:pt x="94990" y="68027"/>
                  <a:pt x="85994" y="86548"/>
                </a:cubicBezTo>
                <a:cubicBezTo>
                  <a:pt x="76998" y="105069"/>
                  <a:pt x="84406" y="101365"/>
                  <a:pt x="70119" y="111948"/>
                </a:cubicBezTo>
                <a:cubicBezTo>
                  <a:pt x="55831" y="122531"/>
                  <a:pt x="3973" y="144756"/>
                  <a:pt x="269" y="150048"/>
                </a:cubicBezTo>
                <a:cubicBezTo>
                  <a:pt x="-3435" y="155340"/>
                  <a:pt x="32019" y="142640"/>
                  <a:pt x="47894" y="143698"/>
                </a:cubicBezTo>
                <a:cubicBezTo>
                  <a:pt x="63769" y="144756"/>
                  <a:pt x="77527" y="172273"/>
                  <a:pt x="95519" y="156398"/>
                </a:cubicBezTo>
                <a:cubicBezTo>
                  <a:pt x="113511" y="140523"/>
                  <a:pt x="151611" y="70673"/>
                  <a:pt x="155844" y="48448"/>
                </a:cubicBezTo>
                <a:cubicBezTo>
                  <a:pt x="160077" y="26223"/>
                  <a:pt x="135736" y="-5527"/>
                  <a:pt x="124094" y="8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9206BAFD-F4C3-970F-C4B2-14C41506C698}"/>
              </a:ext>
            </a:extLst>
          </p:cNvPr>
          <p:cNvSpPr/>
          <p:nvPr/>
        </p:nvSpPr>
        <p:spPr>
          <a:xfrm>
            <a:off x="5380537" y="5730860"/>
            <a:ext cx="62806" cy="63412"/>
          </a:xfrm>
          <a:custGeom>
            <a:avLst/>
            <a:gdLst>
              <a:gd name="connsiteX0" fmla="*/ 10613 w 62806"/>
              <a:gd name="connsiteY0" fmla="*/ 15 h 63412"/>
              <a:gd name="connsiteX1" fmla="*/ 42363 w 62806"/>
              <a:gd name="connsiteY1" fmla="*/ 53990 h 63412"/>
              <a:gd name="connsiteX2" fmla="*/ 61413 w 62806"/>
              <a:gd name="connsiteY2" fmla="*/ 60340 h 63412"/>
              <a:gd name="connsiteX3" fmla="*/ 4263 w 62806"/>
              <a:gd name="connsiteY3" fmla="*/ 60340 h 63412"/>
              <a:gd name="connsiteX4" fmla="*/ 10613 w 62806"/>
              <a:gd name="connsiteY4" fmla="*/ 15 h 6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806" h="63412">
                <a:moveTo>
                  <a:pt x="10613" y="15"/>
                </a:moveTo>
                <a:cubicBezTo>
                  <a:pt x="16963" y="-1043"/>
                  <a:pt x="42363" y="53990"/>
                  <a:pt x="42363" y="53990"/>
                </a:cubicBezTo>
                <a:cubicBezTo>
                  <a:pt x="50830" y="64044"/>
                  <a:pt x="67763" y="59282"/>
                  <a:pt x="61413" y="60340"/>
                </a:cubicBezTo>
                <a:cubicBezTo>
                  <a:pt x="55063" y="61398"/>
                  <a:pt x="14317" y="66690"/>
                  <a:pt x="4263" y="60340"/>
                </a:cubicBezTo>
                <a:cubicBezTo>
                  <a:pt x="-5791" y="53990"/>
                  <a:pt x="4263" y="1073"/>
                  <a:pt x="1061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CFA7D92E-DA26-DA73-6509-1C8AEEE9A0FB}"/>
              </a:ext>
            </a:extLst>
          </p:cNvPr>
          <p:cNvSpPr/>
          <p:nvPr/>
        </p:nvSpPr>
        <p:spPr>
          <a:xfrm>
            <a:off x="5298688" y="5794372"/>
            <a:ext cx="172295" cy="112740"/>
          </a:xfrm>
          <a:custGeom>
            <a:avLst/>
            <a:gdLst>
              <a:gd name="connsiteX0" fmla="*/ 48012 w 172295"/>
              <a:gd name="connsiteY0" fmla="*/ 3 h 112740"/>
              <a:gd name="connsiteX1" fmla="*/ 13087 w 172295"/>
              <a:gd name="connsiteY1" fmla="*/ 57153 h 112740"/>
              <a:gd name="connsiteX2" fmla="*/ 387 w 172295"/>
              <a:gd name="connsiteY2" fmla="*/ 73028 h 112740"/>
              <a:gd name="connsiteX3" fmla="*/ 25787 w 172295"/>
              <a:gd name="connsiteY3" fmla="*/ 66678 h 112740"/>
              <a:gd name="connsiteX4" fmla="*/ 95637 w 172295"/>
              <a:gd name="connsiteY4" fmla="*/ 107953 h 112740"/>
              <a:gd name="connsiteX5" fmla="*/ 121037 w 172295"/>
              <a:gd name="connsiteY5" fmla="*/ 104778 h 112740"/>
              <a:gd name="connsiteX6" fmla="*/ 171837 w 172295"/>
              <a:gd name="connsiteY6" fmla="*/ 44453 h 112740"/>
              <a:gd name="connsiteX7" fmla="*/ 143262 w 172295"/>
              <a:gd name="connsiteY7" fmla="*/ 60328 h 112740"/>
              <a:gd name="connsiteX8" fmla="*/ 95637 w 172295"/>
              <a:gd name="connsiteY8" fmla="*/ 60328 h 112740"/>
              <a:gd name="connsiteX9" fmla="*/ 48012 w 172295"/>
              <a:gd name="connsiteY9" fmla="*/ 3 h 11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295" h="112740">
                <a:moveTo>
                  <a:pt x="48012" y="3"/>
                </a:moveTo>
                <a:cubicBezTo>
                  <a:pt x="34254" y="-526"/>
                  <a:pt x="13087" y="57153"/>
                  <a:pt x="13087" y="57153"/>
                </a:cubicBezTo>
                <a:cubicBezTo>
                  <a:pt x="5150" y="69324"/>
                  <a:pt x="-1730" y="71440"/>
                  <a:pt x="387" y="73028"/>
                </a:cubicBezTo>
                <a:cubicBezTo>
                  <a:pt x="2504" y="74616"/>
                  <a:pt x="9912" y="60857"/>
                  <a:pt x="25787" y="66678"/>
                </a:cubicBezTo>
                <a:cubicBezTo>
                  <a:pt x="41662" y="72499"/>
                  <a:pt x="79762" y="101603"/>
                  <a:pt x="95637" y="107953"/>
                </a:cubicBezTo>
                <a:cubicBezTo>
                  <a:pt x="111512" y="114303"/>
                  <a:pt x="108337" y="115361"/>
                  <a:pt x="121037" y="104778"/>
                </a:cubicBezTo>
                <a:cubicBezTo>
                  <a:pt x="133737" y="94195"/>
                  <a:pt x="168133" y="51861"/>
                  <a:pt x="171837" y="44453"/>
                </a:cubicBezTo>
                <a:cubicBezTo>
                  <a:pt x="175541" y="37045"/>
                  <a:pt x="155962" y="57682"/>
                  <a:pt x="143262" y="60328"/>
                </a:cubicBezTo>
                <a:cubicBezTo>
                  <a:pt x="130562" y="62974"/>
                  <a:pt x="108866" y="65090"/>
                  <a:pt x="95637" y="60328"/>
                </a:cubicBezTo>
                <a:cubicBezTo>
                  <a:pt x="82408" y="55566"/>
                  <a:pt x="61770" y="532"/>
                  <a:pt x="4801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B9C985B5-B0AB-630B-2ACD-D75A571FB13E}"/>
              </a:ext>
            </a:extLst>
          </p:cNvPr>
          <p:cNvSpPr/>
          <p:nvPr/>
        </p:nvSpPr>
        <p:spPr>
          <a:xfrm>
            <a:off x="5464129" y="5791134"/>
            <a:ext cx="187768" cy="201513"/>
          </a:xfrm>
          <a:custGeom>
            <a:avLst/>
            <a:gdLst>
              <a:gd name="connsiteX0" fmla="*/ 66721 w 187768"/>
              <a:gd name="connsiteY0" fmla="*/ 66 h 201513"/>
              <a:gd name="connsiteX1" fmla="*/ 50846 w 187768"/>
              <a:gd name="connsiteY1" fmla="*/ 63566 h 201513"/>
              <a:gd name="connsiteX2" fmla="*/ 19096 w 187768"/>
              <a:gd name="connsiteY2" fmla="*/ 101666 h 201513"/>
              <a:gd name="connsiteX3" fmla="*/ 31796 w 187768"/>
              <a:gd name="connsiteY3" fmla="*/ 98491 h 201513"/>
              <a:gd name="connsiteX4" fmla="*/ 88946 w 187768"/>
              <a:gd name="connsiteY4" fmla="*/ 76266 h 201513"/>
              <a:gd name="connsiteX5" fmla="*/ 120696 w 187768"/>
              <a:gd name="connsiteY5" fmla="*/ 92141 h 201513"/>
              <a:gd name="connsiteX6" fmla="*/ 111171 w 187768"/>
              <a:gd name="connsiteY6" fmla="*/ 136591 h 201513"/>
              <a:gd name="connsiteX7" fmla="*/ 66721 w 187768"/>
              <a:gd name="connsiteY7" fmla="*/ 171516 h 201513"/>
              <a:gd name="connsiteX8" fmla="*/ 46 w 187768"/>
              <a:gd name="connsiteY8" fmla="*/ 184216 h 201513"/>
              <a:gd name="connsiteX9" fmla="*/ 57196 w 187768"/>
              <a:gd name="connsiteY9" fmla="*/ 181041 h 201513"/>
              <a:gd name="connsiteX10" fmla="*/ 117521 w 187768"/>
              <a:gd name="connsiteY10" fmla="*/ 200091 h 201513"/>
              <a:gd name="connsiteX11" fmla="*/ 139746 w 187768"/>
              <a:gd name="connsiteY11" fmla="*/ 136591 h 201513"/>
              <a:gd name="connsiteX12" fmla="*/ 187371 w 187768"/>
              <a:gd name="connsiteY12" fmla="*/ 82616 h 201513"/>
              <a:gd name="connsiteX13" fmla="*/ 158796 w 187768"/>
              <a:gd name="connsiteY13" fmla="*/ 76266 h 201513"/>
              <a:gd name="connsiteX14" fmla="*/ 66721 w 187768"/>
              <a:gd name="connsiteY14" fmla="*/ 66 h 20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768" h="201513">
                <a:moveTo>
                  <a:pt x="66721" y="66"/>
                </a:moveTo>
                <a:cubicBezTo>
                  <a:pt x="48729" y="-2051"/>
                  <a:pt x="58783" y="46633"/>
                  <a:pt x="50846" y="63566"/>
                </a:cubicBezTo>
                <a:cubicBezTo>
                  <a:pt x="42909" y="80499"/>
                  <a:pt x="19096" y="101666"/>
                  <a:pt x="19096" y="101666"/>
                </a:cubicBezTo>
                <a:cubicBezTo>
                  <a:pt x="15921" y="107487"/>
                  <a:pt x="20154" y="102724"/>
                  <a:pt x="31796" y="98491"/>
                </a:cubicBezTo>
                <a:cubicBezTo>
                  <a:pt x="43438" y="94258"/>
                  <a:pt x="74129" y="77324"/>
                  <a:pt x="88946" y="76266"/>
                </a:cubicBezTo>
                <a:cubicBezTo>
                  <a:pt x="103763" y="75208"/>
                  <a:pt x="116992" y="82087"/>
                  <a:pt x="120696" y="92141"/>
                </a:cubicBezTo>
                <a:cubicBezTo>
                  <a:pt x="124400" y="102195"/>
                  <a:pt x="120167" y="123362"/>
                  <a:pt x="111171" y="136591"/>
                </a:cubicBezTo>
                <a:cubicBezTo>
                  <a:pt x="102175" y="149820"/>
                  <a:pt x="85242" y="163579"/>
                  <a:pt x="66721" y="171516"/>
                </a:cubicBezTo>
                <a:cubicBezTo>
                  <a:pt x="48200" y="179453"/>
                  <a:pt x="1633" y="182629"/>
                  <a:pt x="46" y="184216"/>
                </a:cubicBezTo>
                <a:cubicBezTo>
                  <a:pt x="-1541" y="185803"/>
                  <a:pt x="37617" y="178395"/>
                  <a:pt x="57196" y="181041"/>
                </a:cubicBezTo>
                <a:cubicBezTo>
                  <a:pt x="76775" y="183687"/>
                  <a:pt x="103763" y="207499"/>
                  <a:pt x="117521" y="200091"/>
                </a:cubicBezTo>
                <a:cubicBezTo>
                  <a:pt x="131279" y="192683"/>
                  <a:pt x="128104" y="156170"/>
                  <a:pt x="139746" y="136591"/>
                </a:cubicBezTo>
                <a:cubicBezTo>
                  <a:pt x="151388" y="117012"/>
                  <a:pt x="184196" y="92670"/>
                  <a:pt x="187371" y="82616"/>
                </a:cubicBezTo>
                <a:cubicBezTo>
                  <a:pt x="190546" y="72562"/>
                  <a:pt x="174142" y="86320"/>
                  <a:pt x="158796" y="76266"/>
                </a:cubicBezTo>
                <a:cubicBezTo>
                  <a:pt x="143450" y="66212"/>
                  <a:pt x="84713" y="2183"/>
                  <a:pt x="6672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B25B949D-CD18-5B46-D7A9-31815F884083}"/>
              </a:ext>
            </a:extLst>
          </p:cNvPr>
          <p:cNvSpPr/>
          <p:nvPr/>
        </p:nvSpPr>
        <p:spPr>
          <a:xfrm>
            <a:off x="5797534" y="4635473"/>
            <a:ext cx="108150" cy="260381"/>
          </a:xfrm>
          <a:custGeom>
            <a:avLst/>
            <a:gdLst>
              <a:gd name="connsiteX0" fmla="*/ 85741 w 108150"/>
              <a:gd name="connsiteY0" fmla="*/ 27 h 260381"/>
              <a:gd name="connsiteX1" fmla="*/ 53991 w 108150"/>
              <a:gd name="connsiteY1" fmla="*/ 98452 h 260381"/>
              <a:gd name="connsiteX2" fmla="*/ 57166 w 108150"/>
              <a:gd name="connsiteY2" fmla="*/ 149252 h 260381"/>
              <a:gd name="connsiteX3" fmla="*/ 16 w 108150"/>
              <a:gd name="connsiteY3" fmla="*/ 123852 h 260381"/>
              <a:gd name="connsiteX4" fmla="*/ 63516 w 108150"/>
              <a:gd name="connsiteY4" fmla="*/ 187352 h 260381"/>
              <a:gd name="connsiteX5" fmla="*/ 107966 w 108150"/>
              <a:gd name="connsiteY5" fmla="*/ 260377 h 260381"/>
              <a:gd name="connsiteX6" fmla="*/ 76216 w 108150"/>
              <a:gd name="connsiteY6" fmla="*/ 190527 h 260381"/>
              <a:gd name="connsiteX7" fmla="*/ 3191 w 108150"/>
              <a:gd name="connsiteY7" fmla="*/ 101627 h 260381"/>
              <a:gd name="connsiteX8" fmla="*/ 57166 w 108150"/>
              <a:gd name="connsiteY8" fmla="*/ 146077 h 260381"/>
              <a:gd name="connsiteX9" fmla="*/ 50816 w 108150"/>
              <a:gd name="connsiteY9" fmla="*/ 88927 h 260381"/>
              <a:gd name="connsiteX10" fmla="*/ 85741 w 108150"/>
              <a:gd name="connsiteY10" fmla="*/ 27 h 26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150" h="260381">
                <a:moveTo>
                  <a:pt x="85741" y="27"/>
                </a:moveTo>
                <a:cubicBezTo>
                  <a:pt x="86270" y="1614"/>
                  <a:pt x="58753" y="73581"/>
                  <a:pt x="53991" y="98452"/>
                </a:cubicBezTo>
                <a:cubicBezTo>
                  <a:pt x="49229" y="123323"/>
                  <a:pt x="66162" y="145019"/>
                  <a:pt x="57166" y="149252"/>
                </a:cubicBezTo>
                <a:cubicBezTo>
                  <a:pt x="48170" y="153485"/>
                  <a:pt x="-1042" y="117502"/>
                  <a:pt x="16" y="123852"/>
                </a:cubicBezTo>
                <a:cubicBezTo>
                  <a:pt x="1074" y="130202"/>
                  <a:pt x="45524" y="164598"/>
                  <a:pt x="63516" y="187352"/>
                </a:cubicBezTo>
                <a:cubicBezTo>
                  <a:pt x="81508" y="210106"/>
                  <a:pt x="105849" y="259848"/>
                  <a:pt x="107966" y="260377"/>
                </a:cubicBezTo>
                <a:cubicBezTo>
                  <a:pt x="110083" y="260906"/>
                  <a:pt x="93679" y="216985"/>
                  <a:pt x="76216" y="190527"/>
                </a:cubicBezTo>
                <a:cubicBezTo>
                  <a:pt x="58753" y="164069"/>
                  <a:pt x="6366" y="109035"/>
                  <a:pt x="3191" y="101627"/>
                </a:cubicBezTo>
                <a:cubicBezTo>
                  <a:pt x="16" y="94219"/>
                  <a:pt x="49229" y="148194"/>
                  <a:pt x="57166" y="146077"/>
                </a:cubicBezTo>
                <a:cubicBezTo>
                  <a:pt x="65103" y="143960"/>
                  <a:pt x="45524" y="112210"/>
                  <a:pt x="50816" y="88927"/>
                </a:cubicBezTo>
                <a:cubicBezTo>
                  <a:pt x="56108" y="65644"/>
                  <a:pt x="85212" y="-1560"/>
                  <a:pt x="85741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611DA400-8C07-BAE3-D535-D9EFB050E912}"/>
              </a:ext>
            </a:extLst>
          </p:cNvPr>
          <p:cNvSpPr/>
          <p:nvPr/>
        </p:nvSpPr>
        <p:spPr>
          <a:xfrm>
            <a:off x="6235666" y="4879270"/>
            <a:ext cx="134675" cy="382097"/>
          </a:xfrm>
          <a:custGeom>
            <a:avLst/>
            <a:gdLst>
              <a:gd name="connsiteX0" fmla="*/ 133384 w 134675"/>
              <a:gd name="connsiteY0" fmla="*/ 705 h 382097"/>
              <a:gd name="connsiteX1" fmla="*/ 104809 w 134675"/>
              <a:gd name="connsiteY1" fmla="*/ 105480 h 382097"/>
              <a:gd name="connsiteX2" fmla="*/ 54009 w 134675"/>
              <a:gd name="connsiteY2" fmla="*/ 207080 h 382097"/>
              <a:gd name="connsiteX3" fmla="*/ 92109 w 134675"/>
              <a:gd name="connsiteY3" fmla="*/ 175330 h 382097"/>
              <a:gd name="connsiteX4" fmla="*/ 38134 w 134675"/>
              <a:gd name="connsiteY4" fmla="*/ 292805 h 382097"/>
              <a:gd name="connsiteX5" fmla="*/ 34 w 134675"/>
              <a:gd name="connsiteY5" fmla="*/ 381705 h 382097"/>
              <a:gd name="connsiteX6" fmla="*/ 44484 w 134675"/>
              <a:gd name="connsiteY6" fmla="*/ 257880 h 382097"/>
              <a:gd name="connsiteX7" fmla="*/ 63534 w 134675"/>
              <a:gd name="connsiteY7" fmla="*/ 159455 h 382097"/>
              <a:gd name="connsiteX8" fmla="*/ 133384 w 134675"/>
              <a:gd name="connsiteY8" fmla="*/ 705 h 382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675" h="382097">
                <a:moveTo>
                  <a:pt x="133384" y="705"/>
                </a:moveTo>
                <a:cubicBezTo>
                  <a:pt x="140263" y="-8291"/>
                  <a:pt x="118038" y="71084"/>
                  <a:pt x="104809" y="105480"/>
                </a:cubicBezTo>
                <a:cubicBezTo>
                  <a:pt x="91580" y="139876"/>
                  <a:pt x="56126" y="195438"/>
                  <a:pt x="54009" y="207080"/>
                </a:cubicBezTo>
                <a:cubicBezTo>
                  <a:pt x="51892" y="218722"/>
                  <a:pt x="94755" y="161043"/>
                  <a:pt x="92109" y="175330"/>
                </a:cubicBezTo>
                <a:cubicBezTo>
                  <a:pt x="89463" y="189617"/>
                  <a:pt x="53480" y="258409"/>
                  <a:pt x="38134" y="292805"/>
                </a:cubicBezTo>
                <a:cubicBezTo>
                  <a:pt x="22788" y="327201"/>
                  <a:pt x="-1024" y="387526"/>
                  <a:pt x="34" y="381705"/>
                </a:cubicBezTo>
                <a:cubicBezTo>
                  <a:pt x="1092" y="375884"/>
                  <a:pt x="33901" y="294922"/>
                  <a:pt x="44484" y="257880"/>
                </a:cubicBezTo>
                <a:cubicBezTo>
                  <a:pt x="55067" y="220838"/>
                  <a:pt x="49776" y="198084"/>
                  <a:pt x="63534" y="159455"/>
                </a:cubicBezTo>
                <a:cubicBezTo>
                  <a:pt x="77292" y="120826"/>
                  <a:pt x="126505" y="9701"/>
                  <a:pt x="133384" y="7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EA3F79E6-18D0-8BB4-A6B6-7C0A7D717849}"/>
              </a:ext>
            </a:extLst>
          </p:cNvPr>
          <p:cNvSpPr/>
          <p:nvPr/>
        </p:nvSpPr>
        <p:spPr>
          <a:xfrm>
            <a:off x="6184866" y="4927600"/>
            <a:ext cx="60480" cy="231914"/>
          </a:xfrm>
          <a:custGeom>
            <a:avLst/>
            <a:gdLst>
              <a:gd name="connsiteX0" fmla="*/ 60359 w 60480"/>
              <a:gd name="connsiteY0" fmla="*/ 0 h 231914"/>
              <a:gd name="connsiteX1" fmla="*/ 15909 w 60480"/>
              <a:gd name="connsiteY1" fmla="*/ 82550 h 231914"/>
              <a:gd name="connsiteX2" fmla="*/ 25434 w 60480"/>
              <a:gd name="connsiteY2" fmla="*/ 142875 h 231914"/>
              <a:gd name="connsiteX3" fmla="*/ 22259 w 60480"/>
              <a:gd name="connsiteY3" fmla="*/ 168275 h 231914"/>
              <a:gd name="connsiteX4" fmla="*/ 15909 w 60480"/>
              <a:gd name="connsiteY4" fmla="*/ 231775 h 231914"/>
              <a:gd name="connsiteX5" fmla="*/ 44484 w 60480"/>
              <a:gd name="connsiteY5" fmla="*/ 149225 h 231914"/>
              <a:gd name="connsiteX6" fmla="*/ 54009 w 60480"/>
              <a:gd name="connsiteY6" fmla="*/ 88900 h 231914"/>
              <a:gd name="connsiteX7" fmla="*/ 31784 w 60480"/>
              <a:gd name="connsiteY7" fmla="*/ 120650 h 231914"/>
              <a:gd name="connsiteX8" fmla="*/ 34 w 60480"/>
              <a:gd name="connsiteY8" fmla="*/ 82550 h 231914"/>
              <a:gd name="connsiteX9" fmla="*/ 60359 w 60480"/>
              <a:gd name="connsiteY9" fmla="*/ 0 h 23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480" h="231914">
                <a:moveTo>
                  <a:pt x="60359" y="0"/>
                </a:moveTo>
                <a:cubicBezTo>
                  <a:pt x="63005" y="0"/>
                  <a:pt x="21730" y="58737"/>
                  <a:pt x="15909" y="82550"/>
                </a:cubicBezTo>
                <a:cubicBezTo>
                  <a:pt x="10088" y="106363"/>
                  <a:pt x="25434" y="142875"/>
                  <a:pt x="25434" y="142875"/>
                </a:cubicBezTo>
                <a:cubicBezTo>
                  <a:pt x="26492" y="157162"/>
                  <a:pt x="23846" y="153458"/>
                  <a:pt x="22259" y="168275"/>
                </a:cubicBezTo>
                <a:cubicBezTo>
                  <a:pt x="20672" y="183092"/>
                  <a:pt x="12205" y="234950"/>
                  <a:pt x="15909" y="231775"/>
                </a:cubicBezTo>
                <a:cubicBezTo>
                  <a:pt x="19613" y="228600"/>
                  <a:pt x="38134" y="173037"/>
                  <a:pt x="44484" y="149225"/>
                </a:cubicBezTo>
                <a:cubicBezTo>
                  <a:pt x="50834" y="125413"/>
                  <a:pt x="56126" y="93662"/>
                  <a:pt x="54009" y="88900"/>
                </a:cubicBezTo>
                <a:cubicBezTo>
                  <a:pt x="51892" y="84138"/>
                  <a:pt x="40780" y="121708"/>
                  <a:pt x="31784" y="120650"/>
                </a:cubicBezTo>
                <a:cubicBezTo>
                  <a:pt x="22788" y="119592"/>
                  <a:pt x="-1024" y="99483"/>
                  <a:pt x="34" y="82550"/>
                </a:cubicBezTo>
                <a:cubicBezTo>
                  <a:pt x="1092" y="65617"/>
                  <a:pt x="57713" y="0"/>
                  <a:pt x="6035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8DEE4871-95AF-E05B-6262-2063CA709FBE}"/>
              </a:ext>
            </a:extLst>
          </p:cNvPr>
          <p:cNvSpPr/>
          <p:nvPr/>
        </p:nvSpPr>
        <p:spPr>
          <a:xfrm>
            <a:off x="6022617" y="4892176"/>
            <a:ext cx="127705" cy="181869"/>
          </a:xfrm>
          <a:custGeom>
            <a:avLst/>
            <a:gdLst>
              <a:gd name="connsiteX0" fmla="*/ 111483 w 127705"/>
              <a:gd name="connsiteY0" fmla="*/ 499 h 181869"/>
              <a:gd name="connsiteX1" fmla="*/ 108308 w 127705"/>
              <a:gd name="connsiteY1" fmla="*/ 79874 h 181869"/>
              <a:gd name="connsiteX2" fmla="*/ 127358 w 127705"/>
              <a:gd name="connsiteY2" fmla="*/ 121149 h 181869"/>
              <a:gd name="connsiteX3" fmla="*/ 89258 w 127705"/>
              <a:gd name="connsiteY3" fmla="*/ 89399 h 181869"/>
              <a:gd name="connsiteX4" fmla="*/ 108308 w 127705"/>
              <a:gd name="connsiteY4" fmla="*/ 181474 h 181869"/>
              <a:gd name="connsiteX5" fmla="*/ 57508 w 127705"/>
              <a:gd name="connsiteY5" fmla="*/ 121149 h 181869"/>
              <a:gd name="connsiteX6" fmla="*/ 358 w 127705"/>
              <a:gd name="connsiteY6" fmla="*/ 83049 h 181869"/>
              <a:gd name="connsiteX7" fmla="*/ 86083 w 127705"/>
              <a:gd name="connsiteY7" fmla="*/ 121149 h 181869"/>
              <a:gd name="connsiteX8" fmla="*/ 111483 w 127705"/>
              <a:gd name="connsiteY8" fmla="*/ 499 h 181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705" h="181869">
                <a:moveTo>
                  <a:pt x="111483" y="499"/>
                </a:moveTo>
                <a:cubicBezTo>
                  <a:pt x="115187" y="-6380"/>
                  <a:pt x="105662" y="59766"/>
                  <a:pt x="108308" y="79874"/>
                </a:cubicBezTo>
                <a:cubicBezTo>
                  <a:pt x="110954" y="99982"/>
                  <a:pt x="130533" y="119562"/>
                  <a:pt x="127358" y="121149"/>
                </a:cubicBezTo>
                <a:cubicBezTo>
                  <a:pt x="124183" y="122736"/>
                  <a:pt x="92433" y="79345"/>
                  <a:pt x="89258" y="89399"/>
                </a:cubicBezTo>
                <a:cubicBezTo>
                  <a:pt x="86083" y="99453"/>
                  <a:pt x="113600" y="176182"/>
                  <a:pt x="108308" y="181474"/>
                </a:cubicBezTo>
                <a:cubicBezTo>
                  <a:pt x="103016" y="186766"/>
                  <a:pt x="75500" y="137553"/>
                  <a:pt x="57508" y="121149"/>
                </a:cubicBezTo>
                <a:cubicBezTo>
                  <a:pt x="39516" y="104745"/>
                  <a:pt x="-4404" y="83049"/>
                  <a:pt x="358" y="83049"/>
                </a:cubicBezTo>
                <a:cubicBezTo>
                  <a:pt x="5120" y="83049"/>
                  <a:pt x="68091" y="128028"/>
                  <a:pt x="86083" y="121149"/>
                </a:cubicBezTo>
                <a:cubicBezTo>
                  <a:pt x="104075" y="114270"/>
                  <a:pt x="107779" y="7378"/>
                  <a:pt x="111483" y="4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75370373-42AA-C95A-ACFE-1FBA2B792EDF}"/>
              </a:ext>
            </a:extLst>
          </p:cNvPr>
          <p:cNvSpPr/>
          <p:nvPr/>
        </p:nvSpPr>
        <p:spPr>
          <a:xfrm>
            <a:off x="5969079" y="4860452"/>
            <a:ext cx="72960" cy="181521"/>
          </a:xfrm>
          <a:custGeom>
            <a:avLst/>
            <a:gdLst>
              <a:gd name="connsiteX0" fmla="*/ 72946 w 72960"/>
              <a:gd name="connsiteY0" fmla="*/ 473 h 181521"/>
              <a:gd name="connsiteX1" fmla="*/ 3096 w 72960"/>
              <a:gd name="connsiteY1" fmla="*/ 108423 h 181521"/>
              <a:gd name="connsiteX2" fmla="*/ 12621 w 72960"/>
              <a:gd name="connsiteY2" fmla="*/ 181448 h 181521"/>
              <a:gd name="connsiteX3" fmla="*/ 15796 w 72960"/>
              <a:gd name="connsiteY3" fmla="*/ 121123 h 181521"/>
              <a:gd name="connsiteX4" fmla="*/ 9446 w 72960"/>
              <a:gd name="connsiteY4" fmla="*/ 70323 h 181521"/>
              <a:gd name="connsiteX5" fmla="*/ 72946 w 72960"/>
              <a:gd name="connsiteY5" fmla="*/ 473 h 181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960" h="181521">
                <a:moveTo>
                  <a:pt x="72946" y="473"/>
                </a:moveTo>
                <a:cubicBezTo>
                  <a:pt x="71888" y="6823"/>
                  <a:pt x="13150" y="78261"/>
                  <a:pt x="3096" y="108423"/>
                </a:cubicBezTo>
                <a:cubicBezTo>
                  <a:pt x="-6958" y="138585"/>
                  <a:pt x="10504" y="179331"/>
                  <a:pt x="12621" y="181448"/>
                </a:cubicBezTo>
                <a:cubicBezTo>
                  <a:pt x="14738" y="183565"/>
                  <a:pt x="16325" y="139644"/>
                  <a:pt x="15796" y="121123"/>
                </a:cubicBezTo>
                <a:cubicBezTo>
                  <a:pt x="15267" y="102602"/>
                  <a:pt x="3096" y="87256"/>
                  <a:pt x="9446" y="70323"/>
                </a:cubicBezTo>
                <a:cubicBezTo>
                  <a:pt x="15796" y="53390"/>
                  <a:pt x="74004" y="-5877"/>
                  <a:pt x="72946" y="4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BBD92A1F-3670-71AD-A238-C15463192512}"/>
              </a:ext>
            </a:extLst>
          </p:cNvPr>
          <p:cNvSpPr/>
          <p:nvPr/>
        </p:nvSpPr>
        <p:spPr>
          <a:xfrm>
            <a:off x="6327169" y="3673454"/>
            <a:ext cx="97698" cy="76297"/>
          </a:xfrm>
          <a:custGeom>
            <a:avLst/>
            <a:gdLst>
              <a:gd name="connsiteX0" fmla="*/ 606 w 97698"/>
              <a:gd name="connsiteY0" fmla="*/ 21 h 76297"/>
              <a:gd name="connsiteX1" fmla="*/ 48231 w 97698"/>
              <a:gd name="connsiteY1" fmla="*/ 50821 h 76297"/>
              <a:gd name="connsiteX2" fmla="*/ 95856 w 97698"/>
              <a:gd name="connsiteY2" fmla="*/ 76221 h 76297"/>
              <a:gd name="connsiteX3" fmla="*/ 83156 w 97698"/>
              <a:gd name="connsiteY3" fmla="*/ 57171 h 76297"/>
              <a:gd name="connsiteX4" fmla="*/ 606 w 97698"/>
              <a:gd name="connsiteY4" fmla="*/ 21 h 76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698" h="76297">
                <a:moveTo>
                  <a:pt x="606" y="21"/>
                </a:moveTo>
                <a:cubicBezTo>
                  <a:pt x="-5215" y="-1037"/>
                  <a:pt x="32356" y="38121"/>
                  <a:pt x="48231" y="50821"/>
                </a:cubicBezTo>
                <a:cubicBezTo>
                  <a:pt x="64106" y="63521"/>
                  <a:pt x="95856" y="76221"/>
                  <a:pt x="95856" y="76221"/>
                </a:cubicBezTo>
                <a:cubicBezTo>
                  <a:pt x="101677" y="77279"/>
                  <a:pt x="92681" y="67225"/>
                  <a:pt x="83156" y="57171"/>
                </a:cubicBezTo>
                <a:cubicBezTo>
                  <a:pt x="73631" y="47117"/>
                  <a:pt x="6427" y="1079"/>
                  <a:pt x="606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9A874AD3-AF27-7BF7-BEA9-155F27ADA3BD}"/>
              </a:ext>
            </a:extLst>
          </p:cNvPr>
          <p:cNvSpPr/>
          <p:nvPr/>
        </p:nvSpPr>
        <p:spPr>
          <a:xfrm>
            <a:off x="6422693" y="5022005"/>
            <a:ext cx="121035" cy="162770"/>
          </a:xfrm>
          <a:custGeom>
            <a:avLst/>
            <a:gdLst>
              <a:gd name="connsiteX0" fmla="*/ 120982 w 121035"/>
              <a:gd name="connsiteY0" fmla="*/ 845 h 162770"/>
              <a:gd name="connsiteX1" fmla="*/ 35257 w 121035"/>
              <a:gd name="connsiteY1" fmla="*/ 83395 h 162770"/>
              <a:gd name="connsiteX2" fmla="*/ 332 w 121035"/>
              <a:gd name="connsiteY2" fmla="*/ 162770 h 162770"/>
              <a:gd name="connsiteX3" fmla="*/ 19382 w 121035"/>
              <a:gd name="connsiteY3" fmla="*/ 83395 h 162770"/>
              <a:gd name="connsiteX4" fmla="*/ 47957 w 121035"/>
              <a:gd name="connsiteY4" fmla="*/ 42120 h 162770"/>
              <a:gd name="connsiteX5" fmla="*/ 120982 w 121035"/>
              <a:gd name="connsiteY5" fmla="*/ 845 h 162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035" h="162770">
                <a:moveTo>
                  <a:pt x="120982" y="845"/>
                </a:moveTo>
                <a:cubicBezTo>
                  <a:pt x="118865" y="7724"/>
                  <a:pt x="55365" y="56408"/>
                  <a:pt x="35257" y="83395"/>
                </a:cubicBezTo>
                <a:cubicBezTo>
                  <a:pt x="15149" y="110383"/>
                  <a:pt x="2978" y="162770"/>
                  <a:pt x="332" y="162770"/>
                </a:cubicBezTo>
                <a:cubicBezTo>
                  <a:pt x="-2314" y="162770"/>
                  <a:pt x="11445" y="103503"/>
                  <a:pt x="19382" y="83395"/>
                </a:cubicBezTo>
                <a:cubicBezTo>
                  <a:pt x="27319" y="63287"/>
                  <a:pt x="34728" y="53232"/>
                  <a:pt x="47957" y="42120"/>
                </a:cubicBezTo>
                <a:cubicBezTo>
                  <a:pt x="61186" y="31008"/>
                  <a:pt x="123099" y="-6034"/>
                  <a:pt x="120982" y="8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3DC25106-08DA-1064-7A71-950C1F4EE9FB}"/>
              </a:ext>
            </a:extLst>
          </p:cNvPr>
          <p:cNvSpPr/>
          <p:nvPr/>
        </p:nvSpPr>
        <p:spPr>
          <a:xfrm>
            <a:off x="6377385" y="4616447"/>
            <a:ext cx="46040" cy="355614"/>
          </a:xfrm>
          <a:custGeom>
            <a:avLst/>
            <a:gdLst>
              <a:gd name="connsiteX0" fmla="*/ 42465 w 46040"/>
              <a:gd name="connsiteY0" fmla="*/ 3 h 355614"/>
              <a:gd name="connsiteX1" fmla="*/ 39290 w 46040"/>
              <a:gd name="connsiteY1" fmla="*/ 104778 h 355614"/>
              <a:gd name="connsiteX2" fmla="*/ 26590 w 46040"/>
              <a:gd name="connsiteY2" fmla="*/ 184153 h 355614"/>
              <a:gd name="connsiteX3" fmla="*/ 45640 w 46040"/>
              <a:gd name="connsiteY3" fmla="*/ 146053 h 355614"/>
              <a:gd name="connsiteX4" fmla="*/ 39290 w 46040"/>
              <a:gd name="connsiteY4" fmla="*/ 219078 h 355614"/>
              <a:gd name="connsiteX5" fmla="*/ 36115 w 46040"/>
              <a:gd name="connsiteY5" fmla="*/ 244478 h 355614"/>
              <a:gd name="connsiteX6" fmla="*/ 42465 w 46040"/>
              <a:gd name="connsiteY6" fmla="*/ 304803 h 355614"/>
              <a:gd name="connsiteX7" fmla="*/ 29765 w 46040"/>
              <a:gd name="connsiteY7" fmla="*/ 276228 h 355614"/>
              <a:gd name="connsiteX8" fmla="*/ 39290 w 46040"/>
              <a:gd name="connsiteY8" fmla="*/ 355603 h 355614"/>
              <a:gd name="connsiteX9" fmla="*/ 4365 w 46040"/>
              <a:gd name="connsiteY9" fmla="*/ 269878 h 355614"/>
              <a:gd name="connsiteX10" fmla="*/ 4365 w 46040"/>
              <a:gd name="connsiteY10" fmla="*/ 209553 h 355614"/>
              <a:gd name="connsiteX11" fmla="*/ 39290 w 46040"/>
              <a:gd name="connsiteY11" fmla="*/ 101603 h 355614"/>
              <a:gd name="connsiteX12" fmla="*/ 42465 w 46040"/>
              <a:gd name="connsiteY12" fmla="*/ 3 h 35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040" h="355614">
                <a:moveTo>
                  <a:pt x="42465" y="3"/>
                </a:moveTo>
                <a:cubicBezTo>
                  <a:pt x="42465" y="532"/>
                  <a:pt x="41936" y="74086"/>
                  <a:pt x="39290" y="104778"/>
                </a:cubicBezTo>
                <a:cubicBezTo>
                  <a:pt x="36644" y="135470"/>
                  <a:pt x="25532" y="177274"/>
                  <a:pt x="26590" y="184153"/>
                </a:cubicBezTo>
                <a:cubicBezTo>
                  <a:pt x="27648" y="191032"/>
                  <a:pt x="43523" y="140232"/>
                  <a:pt x="45640" y="146053"/>
                </a:cubicBezTo>
                <a:cubicBezTo>
                  <a:pt x="47757" y="151874"/>
                  <a:pt x="40877" y="202674"/>
                  <a:pt x="39290" y="219078"/>
                </a:cubicBezTo>
                <a:cubicBezTo>
                  <a:pt x="37703" y="235482"/>
                  <a:pt x="35586" y="230191"/>
                  <a:pt x="36115" y="244478"/>
                </a:cubicBezTo>
                <a:cubicBezTo>
                  <a:pt x="36644" y="258766"/>
                  <a:pt x="43523" y="299512"/>
                  <a:pt x="42465" y="304803"/>
                </a:cubicBezTo>
                <a:cubicBezTo>
                  <a:pt x="41407" y="310094"/>
                  <a:pt x="30294" y="267761"/>
                  <a:pt x="29765" y="276228"/>
                </a:cubicBezTo>
                <a:cubicBezTo>
                  <a:pt x="29236" y="284695"/>
                  <a:pt x="43523" y="356661"/>
                  <a:pt x="39290" y="355603"/>
                </a:cubicBezTo>
                <a:cubicBezTo>
                  <a:pt x="35057" y="354545"/>
                  <a:pt x="10186" y="294220"/>
                  <a:pt x="4365" y="269878"/>
                </a:cubicBezTo>
                <a:cubicBezTo>
                  <a:pt x="-1456" y="245536"/>
                  <a:pt x="-1456" y="237599"/>
                  <a:pt x="4365" y="209553"/>
                </a:cubicBezTo>
                <a:cubicBezTo>
                  <a:pt x="10186" y="181507"/>
                  <a:pt x="34528" y="135999"/>
                  <a:pt x="39290" y="101603"/>
                </a:cubicBezTo>
                <a:cubicBezTo>
                  <a:pt x="44052" y="67207"/>
                  <a:pt x="42465" y="-526"/>
                  <a:pt x="4246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9E54BC50-3B5A-4004-6E3F-280A5B38F072}"/>
              </a:ext>
            </a:extLst>
          </p:cNvPr>
          <p:cNvSpPr/>
          <p:nvPr/>
        </p:nvSpPr>
        <p:spPr>
          <a:xfrm>
            <a:off x="6340059" y="5006922"/>
            <a:ext cx="64022" cy="174779"/>
          </a:xfrm>
          <a:custGeom>
            <a:avLst/>
            <a:gdLst>
              <a:gd name="connsiteX0" fmla="*/ 44866 w 64022"/>
              <a:gd name="connsiteY0" fmla="*/ 53 h 174779"/>
              <a:gd name="connsiteX1" fmla="*/ 19466 w 64022"/>
              <a:gd name="connsiteY1" fmla="*/ 85778 h 174779"/>
              <a:gd name="connsiteX2" fmla="*/ 63916 w 64022"/>
              <a:gd name="connsiteY2" fmla="*/ 161978 h 174779"/>
              <a:gd name="connsiteX3" fmla="*/ 32166 w 64022"/>
              <a:gd name="connsiteY3" fmla="*/ 142928 h 174779"/>
              <a:gd name="connsiteX4" fmla="*/ 41691 w 64022"/>
              <a:gd name="connsiteY4" fmla="*/ 174678 h 174779"/>
              <a:gd name="connsiteX5" fmla="*/ 416 w 64022"/>
              <a:gd name="connsiteY5" fmla="*/ 130228 h 174779"/>
              <a:gd name="connsiteX6" fmla="*/ 19466 w 64022"/>
              <a:gd name="connsiteY6" fmla="*/ 149278 h 174779"/>
              <a:gd name="connsiteX7" fmla="*/ 3591 w 64022"/>
              <a:gd name="connsiteY7" fmla="*/ 98478 h 174779"/>
              <a:gd name="connsiteX8" fmla="*/ 44866 w 64022"/>
              <a:gd name="connsiteY8" fmla="*/ 53 h 17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022" h="174779">
                <a:moveTo>
                  <a:pt x="44866" y="53"/>
                </a:moveTo>
                <a:cubicBezTo>
                  <a:pt x="47512" y="-2064"/>
                  <a:pt x="16291" y="58790"/>
                  <a:pt x="19466" y="85778"/>
                </a:cubicBezTo>
                <a:cubicBezTo>
                  <a:pt x="22641" y="112766"/>
                  <a:pt x="61799" y="152453"/>
                  <a:pt x="63916" y="161978"/>
                </a:cubicBezTo>
                <a:cubicBezTo>
                  <a:pt x="66033" y="171503"/>
                  <a:pt x="35870" y="140811"/>
                  <a:pt x="32166" y="142928"/>
                </a:cubicBezTo>
                <a:cubicBezTo>
                  <a:pt x="28462" y="145045"/>
                  <a:pt x="46983" y="176795"/>
                  <a:pt x="41691" y="174678"/>
                </a:cubicBezTo>
                <a:cubicBezTo>
                  <a:pt x="36399" y="172561"/>
                  <a:pt x="4120" y="134461"/>
                  <a:pt x="416" y="130228"/>
                </a:cubicBezTo>
                <a:cubicBezTo>
                  <a:pt x="-3288" y="125995"/>
                  <a:pt x="18937" y="154570"/>
                  <a:pt x="19466" y="149278"/>
                </a:cubicBezTo>
                <a:cubicBezTo>
                  <a:pt x="19995" y="143986"/>
                  <a:pt x="416" y="120703"/>
                  <a:pt x="3591" y="98478"/>
                </a:cubicBezTo>
                <a:cubicBezTo>
                  <a:pt x="6766" y="76253"/>
                  <a:pt x="42220" y="2170"/>
                  <a:pt x="44866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6E414C9C-8609-7F9F-211D-D800BF0A0120}"/>
              </a:ext>
            </a:extLst>
          </p:cNvPr>
          <p:cNvSpPr/>
          <p:nvPr/>
        </p:nvSpPr>
        <p:spPr>
          <a:xfrm>
            <a:off x="6257339" y="5327253"/>
            <a:ext cx="131976" cy="276828"/>
          </a:xfrm>
          <a:custGeom>
            <a:avLst/>
            <a:gdLst>
              <a:gd name="connsiteX0" fmla="*/ 114886 w 131976"/>
              <a:gd name="connsiteY0" fmla="*/ 397 h 276828"/>
              <a:gd name="connsiteX1" fmla="*/ 130761 w 131976"/>
              <a:gd name="connsiteY1" fmla="*/ 73422 h 276828"/>
              <a:gd name="connsiteX2" fmla="*/ 86311 w 131976"/>
              <a:gd name="connsiteY2" fmla="*/ 114697 h 276828"/>
              <a:gd name="connsiteX3" fmla="*/ 79961 w 131976"/>
              <a:gd name="connsiteY3" fmla="*/ 165497 h 276828"/>
              <a:gd name="connsiteX4" fmla="*/ 586 w 131976"/>
              <a:gd name="connsiteY4" fmla="*/ 276622 h 276828"/>
              <a:gd name="connsiteX5" fmla="*/ 45036 w 131976"/>
              <a:gd name="connsiteY5" fmla="*/ 190897 h 276828"/>
              <a:gd name="connsiteX6" fmla="*/ 67261 w 131976"/>
              <a:gd name="connsiteY6" fmla="*/ 108347 h 276828"/>
              <a:gd name="connsiteX7" fmla="*/ 114886 w 131976"/>
              <a:gd name="connsiteY7" fmla="*/ 397 h 27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976" h="276828">
                <a:moveTo>
                  <a:pt x="114886" y="397"/>
                </a:moveTo>
                <a:cubicBezTo>
                  <a:pt x="125469" y="-5424"/>
                  <a:pt x="135523" y="54372"/>
                  <a:pt x="130761" y="73422"/>
                </a:cubicBezTo>
                <a:cubicBezTo>
                  <a:pt x="125999" y="92472"/>
                  <a:pt x="94778" y="99351"/>
                  <a:pt x="86311" y="114697"/>
                </a:cubicBezTo>
                <a:cubicBezTo>
                  <a:pt x="77844" y="130043"/>
                  <a:pt x="94248" y="138510"/>
                  <a:pt x="79961" y="165497"/>
                </a:cubicBezTo>
                <a:cubicBezTo>
                  <a:pt x="65673" y="192485"/>
                  <a:pt x="6407" y="272389"/>
                  <a:pt x="586" y="276622"/>
                </a:cubicBezTo>
                <a:cubicBezTo>
                  <a:pt x="-5235" y="280855"/>
                  <a:pt x="33923" y="218943"/>
                  <a:pt x="45036" y="190897"/>
                </a:cubicBezTo>
                <a:cubicBezTo>
                  <a:pt x="56148" y="162851"/>
                  <a:pt x="54032" y="134805"/>
                  <a:pt x="67261" y="108347"/>
                </a:cubicBezTo>
                <a:cubicBezTo>
                  <a:pt x="80490" y="81889"/>
                  <a:pt x="104303" y="6218"/>
                  <a:pt x="114886" y="3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F79C2665-6AE5-2507-52DB-376CE1350EC0}"/>
              </a:ext>
            </a:extLst>
          </p:cNvPr>
          <p:cNvSpPr/>
          <p:nvPr/>
        </p:nvSpPr>
        <p:spPr>
          <a:xfrm>
            <a:off x="507421" y="11363721"/>
            <a:ext cx="1266677" cy="392850"/>
          </a:xfrm>
          <a:custGeom>
            <a:avLst/>
            <a:gdLst>
              <a:gd name="connsiteX0" fmla="*/ 25142 w 1266677"/>
              <a:gd name="connsiteY0" fmla="*/ 198582 h 392850"/>
              <a:gd name="connsiteX1" fmla="*/ 38539 w 1266677"/>
              <a:gd name="connsiteY1" fmla="*/ 315813 h 392850"/>
              <a:gd name="connsiteX2" fmla="*/ 31841 w 1266677"/>
              <a:gd name="connsiteY2" fmla="*/ 386152 h 392850"/>
              <a:gd name="connsiteX3" fmla="*/ 226109 w 1266677"/>
              <a:gd name="connsiteY3" fmla="*/ 386152 h 392850"/>
              <a:gd name="connsiteX4" fmla="*/ 1194100 w 1266677"/>
              <a:gd name="connsiteY4" fmla="*/ 392850 h 392850"/>
              <a:gd name="connsiteX5" fmla="*/ 1197449 w 1266677"/>
              <a:gd name="connsiteY5" fmla="*/ 352657 h 392850"/>
              <a:gd name="connsiteX6" fmla="*/ 1200799 w 1266677"/>
              <a:gd name="connsiteY6" fmla="*/ 235426 h 392850"/>
              <a:gd name="connsiteX7" fmla="*/ 1029977 w 1266677"/>
              <a:gd name="connsiteY7" fmla="*/ 225378 h 392850"/>
              <a:gd name="connsiteX8" fmla="*/ 912746 w 1266677"/>
              <a:gd name="connsiteY8" fmla="*/ 965 h 392850"/>
              <a:gd name="connsiteX9" fmla="*/ 1023278 w 1266677"/>
              <a:gd name="connsiteY9" fmla="*/ 141642 h 392850"/>
              <a:gd name="connsiteX10" fmla="*/ 832359 w 1266677"/>
              <a:gd name="connsiteY10" fmla="*/ 78002 h 392850"/>
              <a:gd name="connsiteX11" fmla="*/ 430425 w 1266677"/>
              <a:gd name="connsiteY11" fmla="*/ 51206 h 392850"/>
              <a:gd name="connsiteX12" fmla="*/ 641441 w 1266677"/>
              <a:gd name="connsiteY12" fmla="*/ 78002 h 392850"/>
              <a:gd name="connsiteX13" fmla="*/ 460570 w 1266677"/>
              <a:gd name="connsiteY13" fmla="*/ 108147 h 392850"/>
              <a:gd name="connsiteX14" fmla="*/ 527559 w 1266677"/>
              <a:gd name="connsiteY14" fmla="*/ 171787 h 392850"/>
              <a:gd name="connsiteX15" fmla="*/ 617994 w 1266677"/>
              <a:gd name="connsiteY15" fmla="*/ 262222 h 392850"/>
              <a:gd name="connsiteX16" fmla="*/ 417027 w 1266677"/>
              <a:gd name="connsiteY16" fmla="*/ 258872 h 392850"/>
              <a:gd name="connsiteX17" fmla="*/ 25142 w 1266677"/>
              <a:gd name="connsiteY17" fmla="*/ 198582 h 39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66677" h="392850">
                <a:moveTo>
                  <a:pt x="25142" y="198582"/>
                </a:moveTo>
                <a:cubicBezTo>
                  <a:pt x="-37939" y="208072"/>
                  <a:pt x="37423" y="284551"/>
                  <a:pt x="38539" y="315813"/>
                </a:cubicBezTo>
                <a:cubicBezTo>
                  <a:pt x="39655" y="347075"/>
                  <a:pt x="579" y="374429"/>
                  <a:pt x="31841" y="386152"/>
                </a:cubicBezTo>
                <a:cubicBezTo>
                  <a:pt x="63103" y="397875"/>
                  <a:pt x="226109" y="386152"/>
                  <a:pt x="226109" y="386152"/>
                </a:cubicBezTo>
                <a:lnTo>
                  <a:pt x="1194100" y="392850"/>
                </a:lnTo>
                <a:cubicBezTo>
                  <a:pt x="1355990" y="387268"/>
                  <a:pt x="1196333" y="378894"/>
                  <a:pt x="1197449" y="352657"/>
                </a:cubicBezTo>
                <a:cubicBezTo>
                  <a:pt x="1198566" y="326420"/>
                  <a:pt x="1228711" y="256639"/>
                  <a:pt x="1200799" y="235426"/>
                </a:cubicBezTo>
                <a:cubicBezTo>
                  <a:pt x="1172887" y="214213"/>
                  <a:pt x="1077986" y="264455"/>
                  <a:pt x="1029977" y="225378"/>
                </a:cubicBezTo>
                <a:cubicBezTo>
                  <a:pt x="981968" y="186301"/>
                  <a:pt x="913862" y="14921"/>
                  <a:pt x="912746" y="965"/>
                </a:cubicBezTo>
                <a:cubicBezTo>
                  <a:pt x="911630" y="-12991"/>
                  <a:pt x="1036676" y="128803"/>
                  <a:pt x="1023278" y="141642"/>
                </a:cubicBezTo>
                <a:cubicBezTo>
                  <a:pt x="1009880" y="154481"/>
                  <a:pt x="931168" y="93075"/>
                  <a:pt x="832359" y="78002"/>
                </a:cubicBezTo>
                <a:cubicBezTo>
                  <a:pt x="733550" y="62929"/>
                  <a:pt x="462245" y="51206"/>
                  <a:pt x="430425" y="51206"/>
                </a:cubicBezTo>
                <a:cubicBezTo>
                  <a:pt x="398605" y="51206"/>
                  <a:pt x="636417" y="68512"/>
                  <a:pt x="641441" y="78002"/>
                </a:cubicBezTo>
                <a:cubicBezTo>
                  <a:pt x="646465" y="87492"/>
                  <a:pt x="479550" y="92516"/>
                  <a:pt x="460570" y="108147"/>
                </a:cubicBezTo>
                <a:cubicBezTo>
                  <a:pt x="441590" y="123778"/>
                  <a:pt x="501322" y="146108"/>
                  <a:pt x="527559" y="171787"/>
                </a:cubicBezTo>
                <a:cubicBezTo>
                  <a:pt x="553796" y="197466"/>
                  <a:pt x="636416" y="247708"/>
                  <a:pt x="617994" y="262222"/>
                </a:cubicBezTo>
                <a:cubicBezTo>
                  <a:pt x="599572" y="276736"/>
                  <a:pt x="510253" y="268362"/>
                  <a:pt x="417027" y="258872"/>
                </a:cubicBezTo>
                <a:cubicBezTo>
                  <a:pt x="323801" y="249382"/>
                  <a:pt x="88223" y="189092"/>
                  <a:pt x="25142" y="19858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E03D73F5-F22B-6B85-33B0-6864A4977B00}"/>
              </a:ext>
            </a:extLst>
          </p:cNvPr>
          <p:cNvSpPr/>
          <p:nvPr/>
        </p:nvSpPr>
        <p:spPr>
          <a:xfrm>
            <a:off x="981030" y="11354043"/>
            <a:ext cx="702037" cy="1223533"/>
          </a:xfrm>
          <a:custGeom>
            <a:avLst/>
            <a:gdLst>
              <a:gd name="connsiteX0" fmla="*/ 97493 w 702037"/>
              <a:gd name="connsiteY0" fmla="*/ 27390 h 1223533"/>
              <a:gd name="connsiteX1" fmla="*/ 462583 w 702037"/>
              <a:gd name="connsiteY1" fmla="*/ 131223 h 1223533"/>
              <a:gd name="connsiteX2" fmla="*/ 449185 w 702037"/>
              <a:gd name="connsiteY2" fmla="*/ 80981 h 1223533"/>
              <a:gd name="connsiteX3" fmla="*/ 529572 w 702037"/>
              <a:gd name="connsiteY3" fmla="*/ 238405 h 1223533"/>
              <a:gd name="connsiteX4" fmla="*/ 676948 w 702037"/>
              <a:gd name="connsiteY4" fmla="*/ 1176252 h 1223533"/>
              <a:gd name="connsiteX5" fmla="*/ 676948 w 702037"/>
              <a:gd name="connsiteY5" fmla="*/ 1089166 h 1223533"/>
              <a:gd name="connsiteX6" fmla="*/ 429089 w 702037"/>
              <a:gd name="connsiteY6" fmla="*/ 1132709 h 1223533"/>
              <a:gd name="connsiteX7" fmla="*/ 264966 w 702037"/>
              <a:gd name="connsiteY7" fmla="*/ 1129359 h 1223533"/>
              <a:gd name="connsiteX8" fmla="*/ 228122 w 702037"/>
              <a:gd name="connsiteY8" fmla="*/ 981983 h 1223533"/>
              <a:gd name="connsiteX9" fmla="*/ 120939 w 702037"/>
              <a:gd name="connsiteY9" fmla="*/ 422625 h 1223533"/>
              <a:gd name="connsiteX10" fmla="*/ 164482 w 702037"/>
              <a:gd name="connsiteY10" fmla="*/ 613544 h 1223533"/>
              <a:gd name="connsiteX11" fmla="*/ 87445 w 702037"/>
              <a:gd name="connsiteY11" fmla="*/ 251803 h 1223533"/>
              <a:gd name="connsiteX12" fmla="*/ 359 w 702037"/>
              <a:gd name="connsiteY12" fmla="*/ 594 h 1223533"/>
              <a:gd name="connsiteX13" fmla="*/ 57300 w 702037"/>
              <a:gd name="connsiteY13" fmla="*/ 178115 h 1223533"/>
              <a:gd name="connsiteX14" fmla="*/ 97493 w 702037"/>
              <a:gd name="connsiteY14" fmla="*/ 27390 h 122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2037" h="1223533">
                <a:moveTo>
                  <a:pt x="97493" y="27390"/>
                </a:moveTo>
                <a:cubicBezTo>
                  <a:pt x="165040" y="19575"/>
                  <a:pt x="403968" y="122291"/>
                  <a:pt x="462583" y="131223"/>
                </a:cubicBezTo>
                <a:cubicBezTo>
                  <a:pt x="521198" y="140155"/>
                  <a:pt x="438020" y="63117"/>
                  <a:pt x="449185" y="80981"/>
                </a:cubicBezTo>
                <a:cubicBezTo>
                  <a:pt x="460350" y="98845"/>
                  <a:pt x="491612" y="55860"/>
                  <a:pt x="529572" y="238405"/>
                </a:cubicBezTo>
                <a:cubicBezTo>
                  <a:pt x="567532" y="420950"/>
                  <a:pt x="652385" y="1034459"/>
                  <a:pt x="676948" y="1176252"/>
                </a:cubicBezTo>
                <a:cubicBezTo>
                  <a:pt x="701511" y="1318046"/>
                  <a:pt x="718258" y="1096423"/>
                  <a:pt x="676948" y="1089166"/>
                </a:cubicBezTo>
                <a:cubicBezTo>
                  <a:pt x="635638" y="1081909"/>
                  <a:pt x="497753" y="1126010"/>
                  <a:pt x="429089" y="1132709"/>
                </a:cubicBezTo>
                <a:cubicBezTo>
                  <a:pt x="360425" y="1139408"/>
                  <a:pt x="298460" y="1154480"/>
                  <a:pt x="264966" y="1129359"/>
                </a:cubicBezTo>
                <a:cubicBezTo>
                  <a:pt x="231472" y="1104238"/>
                  <a:pt x="252127" y="1099772"/>
                  <a:pt x="228122" y="981983"/>
                </a:cubicBezTo>
                <a:cubicBezTo>
                  <a:pt x="204118" y="864194"/>
                  <a:pt x="131546" y="484031"/>
                  <a:pt x="120939" y="422625"/>
                </a:cubicBezTo>
                <a:cubicBezTo>
                  <a:pt x="110332" y="361219"/>
                  <a:pt x="170064" y="642014"/>
                  <a:pt x="164482" y="613544"/>
                </a:cubicBezTo>
                <a:cubicBezTo>
                  <a:pt x="158900" y="585074"/>
                  <a:pt x="114799" y="353961"/>
                  <a:pt x="87445" y="251803"/>
                </a:cubicBezTo>
                <a:cubicBezTo>
                  <a:pt x="60091" y="149645"/>
                  <a:pt x="5383" y="12875"/>
                  <a:pt x="359" y="594"/>
                </a:cubicBezTo>
                <a:cubicBezTo>
                  <a:pt x="-4665" y="-11687"/>
                  <a:pt x="44461" y="170300"/>
                  <a:pt x="57300" y="178115"/>
                </a:cubicBezTo>
                <a:cubicBezTo>
                  <a:pt x="70139" y="185930"/>
                  <a:pt x="29946" y="35205"/>
                  <a:pt x="97493" y="2739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4FC5907E-51D2-8727-5CE2-1B9859FB8F96}"/>
              </a:ext>
            </a:extLst>
          </p:cNvPr>
          <p:cNvSpPr/>
          <p:nvPr/>
        </p:nvSpPr>
        <p:spPr>
          <a:xfrm>
            <a:off x="456686" y="11572882"/>
            <a:ext cx="886800" cy="971089"/>
          </a:xfrm>
          <a:custGeom>
            <a:avLst/>
            <a:gdLst>
              <a:gd name="connsiteX0" fmla="*/ 327085 w 886800"/>
              <a:gd name="connsiteY0" fmla="*/ 113351 h 971089"/>
              <a:gd name="connsiteX1" fmla="*/ 370628 w 886800"/>
              <a:gd name="connsiteY1" fmla="*/ 347813 h 971089"/>
              <a:gd name="connsiteX2" fmla="*/ 142866 w 886800"/>
              <a:gd name="connsiteY2" fmla="*/ 823434 h 971089"/>
              <a:gd name="connsiteX3" fmla="*/ 206505 w 886800"/>
              <a:gd name="connsiteY3" fmla="*/ 719602 h 971089"/>
              <a:gd name="connsiteX4" fmla="*/ 2189 w 886800"/>
              <a:gd name="connsiteY4" fmla="*/ 964111 h 971089"/>
              <a:gd name="connsiteX5" fmla="*/ 119419 w 886800"/>
              <a:gd name="connsiteY5" fmla="*/ 897122 h 971089"/>
              <a:gd name="connsiteX6" fmla="*/ 434268 w 886800"/>
              <a:gd name="connsiteY6" fmla="*/ 820085 h 971089"/>
              <a:gd name="connsiteX7" fmla="*/ 822804 w 886800"/>
              <a:gd name="connsiteY7" fmla="*/ 367909 h 971089"/>
              <a:gd name="connsiteX8" fmla="*/ 742417 w 886800"/>
              <a:gd name="connsiteY8" fmla="*/ 404753 h 971089"/>
              <a:gd name="connsiteX9" fmla="*/ 886444 w 886800"/>
              <a:gd name="connsiteY9" fmla="*/ 22916 h 971089"/>
              <a:gd name="connsiteX10" fmla="*/ 692176 w 886800"/>
              <a:gd name="connsiteY10" fmla="*/ 39663 h 971089"/>
              <a:gd name="connsiteX11" fmla="*/ 330435 w 886800"/>
              <a:gd name="connsiteY11" fmla="*/ 9518 h 971089"/>
              <a:gd name="connsiteX12" fmla="*/ 641934 w 886800"/>
              <a:gd name="connsiteY12" fmla="*/ 12867 h 971089"/>
              <a:gd name="connsiteX13" fmla="*/ 179710 w 886800"/>
              <a:gd name="connsiteY13" fmla="*/ 26265 h 971089"/>
              <a:gd name="connsiteX14" fmla="*/ 615138 w 886800"/>
              <a:gd name="connsiteY14" fmla="*/ 86555 h 971089"/>
              <a:gd name="connsiteX15" fmla="*/ 327085 w 886800"/>
              <a:gd name="connsiteY15" fmla="*/ 113351 h 971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6800" h="971089">
                <a:moveTo>
                  <a:pt x="327085" y="113351"/>
                </a:moveTo>
                <a:cubicBezTo>
                  <a:pt x="286333" y="156894"/>
                  <a:pt x="401331" y="229466"/>
                  <a:pt x="370628" y="347813"/>
                </a:cubicBezTo>
                <a:cubicBezTo>
                  <a:pt x="339925" y="466160"/>
                  <a:pt x="170220" y="761469"/>
                  <a:pt x="142866" y="823434"/>
                </a:cubicBezTo>
                <a:cubicBezTo>
                  <a:pt x="115512" y="885399"/>
                  <a:pt x="229951" y="696156"/>
                  <a:pt x="206505" y="719602"/>
                </a:cubicBezTo>
                <a:cubicBezTo>
                  <a:pt x="183059" y="743048"/>
                  <a:pt x="16703" y="934525"/>
                  <a:pt x="2189" y="964111"/>
                </a:cubicBezTo>
                <a:cubicBezTo>
                  <a:pt x="-12325" y="993697"/>
                  <a:pt x="47406" y="921126"/>
                  <a:pt x="119419" y="897122"/>
                </a:cubicBezTo>
                <a:cubicBezTo>
                  <a:pt x="191432" y="873118"/>
                  <a:pt x="317037" y="908287"/>
                  <a:pt x="434268" y="820085"/>
                </a:cubicBezTo>
                <a:cubicBezTo>
                  <a:pt x="551499" y="731883"/>
                  <a:pt x="771446" y="437131"/>
                  <a:pt x="822804" y="367909"/>
                </a:cubicBezTo>
                <a:cubicBezTo>
                  <a:pt x="874162" y="298687"/>
                  <a:pt x="731810" y="462252"/>
                  <a:pt x="742417" y="404753"/>
                </a:cubicBezTo>
                <a:cubicBezTo>
                  <a:pt x="753024" y="347254"/>
                  <a:pt x="894817" y="83764"/>
                  <a:pt x="886444" y="22916"/>
                </a:cubicBezTo>
                <a:cubicBezTo>
                  <a:pt x="878071" y="-37932"/>
                  <a:pt x="784844" y="41896"/>
                  <a:pt x="692176" y="39663"/>
                </a:cubicBezTo>
                <a:cubicBezTo>
                  <a:pt x="599508" y="37430"/>
                  <a:pt x="338809" y="13984"/>
                  <a:pt x="330435" y="9518"/>
                </a:cubicBezTo>
                <a:cubicBezTo>
                  <a:pt x="322061" y="5052"/>
                  <a:pt x="667055" y="10076"/>
                  <a:pt x="641934" y="12867"/>
                </a:cubicBezTo>
                <a:cubicBezTo>
                  <a:pt x="616813" y="15658"/>
                  <a:pt x="184176" y="13984"/>
                  <a:pt x="179710" y="26265"/>
                </a:cubicBezTo>
                <a:cubicBezTo>
                  <a:pt x="175244" y="38546"/>
                  <a:pt x="584993" y="72041"/>
                  <a:pt x="615138" y="86555"/>
                </a:cubicBezTo>
                <a:cubicBezTo>
                  <a:pt x="645283" y="101069"/>
                  <a:pt x="367837" y="69808"/>
                  <a:pt x="327085" y="11335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5F00FD89-BF65-4730-186F-7D5C9CD88BB4}"/>
              </a:ext>
            </a:extLst>
          </p:cNvPr>
          <p:cNvSpPr/>
          <p:nvPr/>
        </p:nvSpPr>
        <p:spPr>
          <a:xfrm>
            <a:off x="1855596" y="11458470"/>
            <a:ext cx="706734" cy="1069898"/>
          </a:xfrm>
          <a:custGeom>
            <a:avLst/>
            <a:gdLst>
              <a:gd name="connsiteX0" fmla="*/ 0 w 706734"/>
              <a:gd name="connsiteY0" fmla="*/ 0 h 1069898"/>
              <a:gd name="connsiteX1" fmla="*/ 36844 w 706734"/>
              <a:gd name="connsiteY1" fmla="*/ 338295 h 1069898"/>
              <a:gd name="connsiteX2" fmla="*/ 20096 w 706734"/>
              <a:gd name="connsiteY2" fmla="*/ 1024932 h 1069898"/>
              <a:gd name="connsiteX3" fmla="*/ 164123 w 706734"/>
              <a:gd name="connsiteY3" fmla="*/ 1004835 h 1069898"/>
              <a:gd name="connsiteX4" fmla="*/ 428729 w 706734"/>
              <a:gd name="connsiteY4" fmla="*/ 1014884 h 1069898"/>
              <a:gd name="connsiteX5" fmla="*/ 422030 w 706734"/>
              <a:gd name="connsiteY5" fmla="*/ 944545 h 1069898"/>
              <a:gd name="connsiteX6" fmla="*/ 398584 w 706734"/>
              <a:gd name="connsiteY6" fmla="*/ 733530 h 1069898"/>
              <a:gd name="connsiteX7" fmla="*/ 398584 w 706734"/>
              <a:gd name="connsiteY7" fmla="*/ 120581 h 1069898"/>
              <a:gd name="connsiteX8" fmla="*/ 405283 w 706734"/>
              <a:gd name="connsiteY8" fmla="*/ 405284 h 1069898"/>
              <a:gd name="connsiteX9" fmla="*/ 425380 w 706734"/>
              <a:gd name="connsiteY9" fmla="*/ 56941 h 1069898"/>
              <a:gd name="connsiteX10" fmla="*/ 284703 w 706734"/>
              <a:gd name="connsiteY10" fmla="*/ 50242 h 1069898"/>
              <a:gd name="connsiteX11" fmla="*/ 237811 w 706734"/>
              <a:gd name="connsiteY11" fmla="*/ 26796 h 1069898"/>
              <a:gd name="connsiteX12" fmla="*/ 706734 w 706734"/>
              <a:gd name="connsiteY12" fmla="*/ 36844 h 1069898"/>
              <a:gd name="connsiteX13" fmla="*/ 0 w 706734"/>
              <a:gd name="connsiteY13" fmla="*/ 0 h 1069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06734" h="1069898">
                <a:moveTo>
                  <a:pt x="0" y="0"/>
                </a:moveTo>
                <a:cubicBezTo>
                  <a:pt x="16747" y="83736"/>
                  <a:pt x="33495" y="167473"/>
                  <a:pt x="36844" y="338295"/>
                </a:cubicBezTo>
                <a:cubicBezTo>
                  <a:pt x="40193" y="509117"/>
                  <a:pt x="-1117" y="913842"/>
                  <a:pt x="20096" y="1024932"/>
                </a:cubicBezTo>
                <a:cubicBezTo>
                  <a:pt x="41309" y="1136022"/>
                  <a:pt x="96018" y="1006510"/>
                  <a:pt x="164123" y="1004835"/>
                </a:cubicBezTo>
                <a:cubicBezTo>
                  <a:pt x="232228" y="1003160"/>
                  <a:pt x="385745" y="1024932"/>
                  <a:pt x="428729" y="1014884"/>
                </a:cubicBezTo>
                <a:cubicBezTo>
                  <a:pt x="471713" y="1004836"/>
                  <a:pt x="427054" y="991437"/>
                  <a:pt x="422030" y="944545"/>
                </a:cubicBezTo>
                <a:cubicBezTo>
                  <a:pt x="417006" y="897653"/>
                  <a:pt x="402492" y="870857"/>
                  <a:pt x="398584" y="733530"/>
                </a:cubicBezTo>
                <a:cubicBezTo>
                  <a:pt x="394676" y="596203"/>
                  <a:pt x="397468" y="175289"/>
                  <a:pt x="398584" y="120581"/>
                </a:cubicBezTo>
                <a:cubicBezTo>
                  <a:pt x="399701" y="65873"/>
                  <a:pt x="400817" y="415891"/>
                  <a:pt x="405283" y="405284"/>
                </a:cubicBezTo>
                <a:cubicBezTo>
                  <a:pt x="409749" y="394677"/>
                  <a:pt x="445477" y="116115"/>
                  <a:pt x="425380" y="56941"/>
                </a:cubicBezTo>
                <a:cubicBezTo>
                  <a:pt x="405283" y="-2233"/>
                  <a:pt x="315964" y="55266"/>
                  <a:pt x="284703" y="50242"/>
                </a:cubicBezTo>
                <a:cubicBezTo>
                  <a:pt x="253442" y="45218"/>
                  <a:pt x="167473" y="29029"/>
                  <a:pt x="237811" y="26796"/>
                </a:cubicBezTo>
                <a:cubicBezTo>
                  <a:pt x="308149" y="24563"/>
                  <a:pt x="706734" y="36844"/>
                  <a:pt x="706734" y="36844"/>
                </a:cubicBezTo>
                <a:lnTo>
                  <a:pt x="0" y="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CF03C4E8-94AE-910B-A893-A3A022250278}"/>
              </a:ext>
            </a:extLst>
          </p:cNvPr>
          <p:cNvSpPr/>
          <p:nvPr/>
        </p:nvSpPr>
        <p:spPr>
          <a:xfrm>
            <a:off x="1909721" y="11452419"/>
            <a:ext cx="1100058" cy="1050364"/>
          </a:xfrm>
          <a:custGeom>
            <a:avLst/>
            <a:gdLst>
              <a:gd name="connsiteX0" fmla="*/ 29611 w 1100058"/>
              <a:gd name="connsiteY0" fmla="*/ 6051 h 1050364"/>
              <a:gd name="connsiteX1" fmla="*/ 1021048 w 1100058"/>
              <a:gd name="connsiteY1" fmla="*/ 26148 h 1050364"/>
              <a:gd name="connsiteX2" fmla="*/ 1037795 w 1100058"/>
              <a:gd name="connsiteY2" fmla="*/ 76390 h 1050364"/>
              <a:gd name="connsiteX3" fmla="*/ 1027747 w 1100058"/>
              <a:gd name="connsiteY3" fmla="*/ 608952 h 1050364"/>
              <a:gd name="connsiteX4" fmla="*/ 1024398 w 1100058"/>
              <a:gd name="connsiteY4" fmla="*/ 528566 h 1050364"/>
              <a:gd name="connsiteX5" fmla="*/ 980855 w 1100058"/>
              <a:gd name="connsiteY5" fmla="*/ 880258 h 1050364"/>
              <a:gd name="connsiteX6" fmla="*/ 866974 w 1100058"/>
              <a:gd name="connsiteY6" fmla="*/ 950596 h 1050364"/>
              <a:gd name="connsiteX7" fmla="*/ 659308 w 1100058"/>
              <a:gd name="connsiteY7" fmla="*/ 1047730 h 1050364"/>
              <a:gd name="connsiteX8" fmla="*/ 649259 w 1100058"/>
              <a:gd name="connsiteY8" fmla="*/ 943897 h 1050364"/>
              <a:gd name="connsiteX9" fmla="*/ 642560 w 1100058"/>
              <a:gd name="connsiteY9" fmla="*/ 237163 h 1050364"/>
              <a:gd name="connsiteX10" fmla="*/ 625813 w 1100058"/>
              <a:gd name="connsiteY10" fmla="*/ 180223 h 1050364"/>
              <a:gd name="connsiteX11" fmla="*/ 873672 w 1100058"/>
              <a:gd name="connsiteY11" fmla="*/ 180223 h 1050364"/>
              <a:gd name="connsiteX12" fmla="*/ 56406 w 1100058"/>
              <a:gd name="connsiteY12" fmla="*/ 203669 h 1050364"/>
              <a:gd name="connsiteX13" fmla="*/ 240626 w 1100058"/>
              <a:gd name="connsiteY13" fmla="*/ 133330 h 1050364"/>
              <a:gd name="connsiteX14" fmla="*/ 29611 w 1100058"/>
              <a:gd name="connsiteY14" fmla="*/ 6051 h 1050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0058" h="1050364">
                <a:moveTo>
                  <a:pt x="29611" y="6051"/>
                </a:moveTo>
                <a:cubicBezTo>
                  <a:pt x="159681" y="-11813"/>
                  <a:pt x="853017" y="14425"/>
                  <a:pt x="1021048" y="26148"/>
                </a:cubicBezTo>
                <a:cubicBezTo>
                  <a:pt x="1189079" y="37871"/>
                  <a:pt x="1036679" y="-20744"/>
                  <a:pt x="1037795" y="76390"/>
                </a:cubicBezTo>
                <a:cubicBezTo>
                  <a:pt x="1038912" y="173524"/>
                  <a:pt x="1029980" y="533589"/>
                  <a:pt x="1027747" y="608952"/>
                </a:cubicBezTo>
                <a:cubicBezTo>
                  <a:pt x="1025514" y="684315"/>
                  <a:pt x="1032213" y="483348"/>
                  <a:pt x="1024398" y="528566"/>
                </a:cubicBezTo>
                <a:cubicBezTo>
                  <a:pt x="1016583" y="573784"/>
                  <a:pt x="1007092" y="809920"/>
                  <a:pt x="980855" y="880258"/>
                </a:cubicBezTo>
                <a:cubicBezTo>
                  <a:pt x="954618" y="950596"/>
                  <a:pt x="920565" y="922684"/>
                  <a:pt x="866974" y="950596"/>
                </a:cubicBezTo>
                <a:cubicBezTo>
                  <a:pt x="813383" y="978508"/>
                  <a:pt x="695594" y="1048846"/>
                  <a:pt x="659308" y="1047730"/>
                </a:cubicBezTo>
                <a:cubicBezTo>
                  <a:pt x="623022" y="1046614"/>
                  <a:pt x="652050" y="1078991"/>
                  <a:pt x="649259" y="943897"/>
                </a:cubicBezTo>
                <a:cubicBezTo>
                  <a:pt x="646468" y="808803"/>
                  <a:pt x="646468" y="364442"/>
                  <a:pt x="642560" y="237163"/>
                </a:cubicBezTo>
                <a:cubicBezTo>
                  <a:pt x="638652" y="109884"/>
                  <a:pt x="587294" y="189713"/>
                  <a:pt x="625813" y="180223"/>
                </a:cubicBezTo>
                <a:cubicBezTo>
                  <a:pt x="664332" y="170733"/>
                  <a:pt x="968573" y="176315"/>
                  <a:pt x="873672" y="180223"/>
                </a:cubicBezTo>
                <a:cubicBezTo>
                  <a:pt x="778771" y="184131"/>
                  <a:pt x="161914" y="211485"/>
                  <a:pt x="56406" y="203669"/>
                </a:cubicBezTo>
                <a:cubicBezTo>
                  <a:pt x="-49102" y="195854"/>
                  <a:pt x="241184" y="166266"/>
                  <a:pt x="240626" y="133330"/>
                </a:cubicBezTo>
                <a:cubicBezTo>
                  <a:pt x="240068" y="100394"/>
                  <a:pt x="-100459" y="23915"/>
                  <a:pt x="29611" y="605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685C32EB-99D1-6783-A65C-EF6BF0A789AB}"/>
              </a:ext>
            </a:extLst>
          </p:cNvPr>
          <p:cNvSpPr/>
          <p:nvPr/>
        </p:nvSpPr>
        <p:spPr>
          <a:xfrm>
            <a:off x="1885687" y="12280629"/>
            <a:ext cx="1058552" cy="202789"/>
          </a:xfrm>
          <a:custGeom>
            <a:avLst/>
            <a:gdLst>
              <a:gd name="connsiteX0" fmla="*/ 73742 w 1058552"/>
              <a:gd name="connsiteY0" fmla="*/ 5156 h 202789"/>
              <a:gd name="connsiteX1" fmla="*/ 887658 w 1058552"/>
              <a:gd name="connsiteY1" fmla="*/ 5156 h 202789"/>
              <a:gd name="connsiteX2" fmla="*/ 787175 w 1058552"/>
              <a:gd name="connsiteY2" fmla="*/ 31951 h 202789"/>
              <a:gd name="connsiteX3" fmla="*/ 1008238 w 1058552"/>
              <a:gd name="connsiteY3" fmla="*/ 35301 h 202789"/>
              <a:gd name="connsiteX4" fmla="*/ 797223 w 1058552"/>
              <a:gd name="connsiteY4" fmla="*/ 115687 h 202789"/>
              <a:gd name="connsiteX5" fmla="*/ 1058480 w 1058552"/>
              <a:gd name="connsiteY5" fmla="*/ 119037 h 202789"/>
              <a:gd name="connsiteX6" fmla="*/ 767078 w 1058552"/>
              <a:gd name="connsiteY6" fmla="*/ 162580 h 202789"/>
              <a:gd name="connsiteX7" fmla="*/ 167526 w 1058552"/>
              <a:gd name="connsiteY7" fmla="*/ 202773 h 202789"/>
              <a:gd name="connsiteX8" fmla="*/ 241214 w 1058552"/>
              <a:gd name="connsiteY8" fmla="*/ 165929 h 202789"/>
              <a:gd name="connsiteX9" fmla="*/ 56994 w 1058552"/>
              <a:gd name="connsiteY9" fmla="*/ 58747 h 202789"/>
              <a:gd name="connsiteX10" fmla="*/ 73742 w 1058552"/>
              <a:gd name="connsiteY10" fmla="*/ 5156 h 202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58552" h="202789">
                <a:moveTo>
                  <a:pt x="73742" y="5156"/>
                </a:moveTo>
                <a:cubicBezTo>
                  <a:pt x="212186" y="-3776"/>
                  <a:pt x="768753" y="690"/>
                  <a:pt x="887658" y="5156"/>
                </a:cubicBezTo>
                <a:cubicBezTo>
                  <a:pt x="1006563" y="9622"/>
                  <a:pt x="767078" y="26927"/>
                  <a:pt x="787175" y="31951"/>
                </a:cubicBezTo>
                <a:cubicBezTo>
                  <a:pt x="807272" y="36975"/>
                  <a:pt x="1006563" y="21345"/>
                  <a:pt x="1008238" y="35301"/>
                </a:cubicBezTo>
                <a:cubicBezTo>
                  <a:pt x="1009913" y="49257"/>
                  <a:pt x="788849" y="101731"/>
                  <a:pt x="797223" y="115687"/>
                </a:cubicBezTo>
                <a:cubicBezTo>
                  <a:pt x="805597" y="129643"/>
                  <a:pt x="1063504" y="111222"/>
                  <a:pt x="1058480" y="119037"/>
                </a:cubicBezTo>
                <a:cubicBezTo>
                  <a:pt x="1053456" y="126852"/>
                  <a:pt x="915570" y="148624"/>
                  <a:pt x="767078" y="162580"/>
                </a:cubicBezTo>
                <a:cubicBezTo>
                  <a:pt x="618586" y="176536"/>
                  <a:pt x="255170" y="202215"/>
                  <a:pt x="167526" y="202773"/>
                </a:cubicBezTo>
                <a:cubicBezTo>
                  <a:pt x="79882" y="203331"/>
                  <a:pt x="259636" y="189933"/>
                  <a:pt x="241214" y="165929"/>
                </a:cubicBezTo>
                <a:cubicBezTo>
                  <a:pt x="222792" y="141925"/>
                  <a:pt x="84906" y="82751"/>
                  <a:pt x="56994" y="58747"/>
                </a:cubicBezTo>
                <a:cubicBezTo>
                  <a:pt x="29082" y="34743"/>
                  <a:pt x="-64702" y="14088"/>
                  <a:pt x="73742" y="515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213F7505-A5BC-6766-5258-0ED9415E83BB}"/>
              </a:ext>
            </a:extLst>
          </p:cNvPr>
          <p:cNvSpPr/>
          <p:nvPr/>
        </p:nvSpPr>
        <p:spPr>
          <a:xfrm>
            <a:off x="3018275" y="11602497"/>
            <a:ext cx="1274883" cy="192178"/>
          </a:xfrm>
          <a:custGeom>
            <a:avLst/>
            <a:gdLst>
              <a:gd name="connsiteX0" fmla="*/ 9628 w 1274883"/>
              <a:gd name="connsiteY0" fmla="*/ 0 h 192178"/>
              <a:gd name="connsiteX1" fmla="*/ 43123 w 1274883"/>
              <a:gd name="connsiteY1" fmla="*/ 77037 h 192178"/>
              <a:gd name="connsiteX2" fmla="*/ 29725 w 1274883"/>
              <a:gd name="connsiteY2" fmla="*/ 174171 h 192178"/>
              <a:gd name="connsiteX3" fmla="*/ 495299 w 1274883"/>
              <a:gd name="connsiteY3" fmla="*/ 187569 h 192178"/>
              <a:gd name="connsiteX4" fmla="*/ 361321 w 1274883"/>
              <a:gd name="connsiteY4" fmla="*/ 180870 h 192178"/>
              <a:gd name="connsiteX5" fmla="*/ 1228828 w 1274883"/>
              <a:gd name="connsiteY5" fmla="*/ 187569 h 192178"/>
              <a:gd name="connsiteX6" fmla="*/ 1161839 w 1274883"/>
              <a:gd name="connsiteY6" fmla="*/ 180870 h 192178"/>
              <a:gd name="connsiteX7" fmla="*/ 1218780 w 1274883"/>
              <a:gd name="connsiteY7" fmla="*/ 63639 h 192178"/>
              <a:gd name="connsiteX8" fmla="*/ 1202033 w 1274883"/>
              <a:gd name="connsiteY8" fmla="*/ 3349 h 192178"/>
              <a:gd name="connsiteX9" fmla="*/ 1094850 w 1274883"/>
              <a:gd name="connsiteY9" fmla="*/ 26795 h 192178"/>
              <a:gd name="connsiteX10" fmla="*/ 907281 w 1274883"/>
              <a:gd name="connsiteY10" fmla="*/ 36844 h 192178"/>
              <a:gd name="connsiteX11" fmla="*/ 887184 w 1274883"/>
              <a:gd name="connsiteY11" fmla="*/ 23446 h 192178"/>
              <a:gd name="connsiteX12" fmla="*/ 532143 w 1274883"/>
              <a:gd name="connsiteY12" fmla="*/ 23446 h 192178"/>
              <a:gd name="connsiteX13" fmla="*/ 341224 w 1274883"/>
              <a:gd name="connsiteY13" fmla="*/ 23446 h 192178"/>
              <a:gd name="connsiteX14" fmla="*/ 743158 w 1274883"/>
              <a:gd name="connsiteY14" fmla="*/ 26795 h 192178"/>
              <a:gd name="connsiteX15" fmla="*/ 9628 w 1274883"/>
              <a:gd name="connsiteY15" fmla="*/ 0 h 192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74883" h="192178">
                <a:moveTo>
                  <a:pt x="9628" y="0"/>
                </a:moveTo>
                <a:cubicBezTo>
                  <a:pt x="24701" y="24004"/>
                  <a:pt x="39774" y="48009"/>
                  <a:pt x="43123" y="77037"/>
                </a:cubicBezTo>
                <a:cubicBezTo>
                  <a:pt x="46473" y="106066"/>
                  <a:pt x="-45638" y="155749"/>
                  <a:pt x="29725" y="174171"/>
                </a:cubicBezTo>
                <a:cubicBezTo>
                  <a:pt x="105088" y="192593"/>
                  <a:pt x="440033" y="186453"/>
                  <a:pt x="495299" y="187569"/>
                </a:cubicBezTo>
                <a:cubicBezTo>
                  <a:pt x="550565" y="188685"/>
                  <a:pt x="361321" y="180870"/>
                  <a:pt x="361321" y="180870"/>
                </a:cubicBezTo>
                <a:lnTo>
                  <a:pt x="1228828" y="187569"/>
                </a:lnTo>
                <a:cubicBezTo>
                  <a:pt x="1362248" y="187569"/>
                  <a:pt x="1163514" y="201525"/>
                  <a:pt x="1161839" y="180870"/>
                </a:cubicBezTo>
                <a:cubicBezTo>
                  <a:pt x="1160164" y="160215"/>
                  <a:pt x="1212081" y="93226"/>
                  <a:pt x="1218780" y="63639"/>
                </a:cubicBezTo>
                <a:cubicBezTo>
                  <a:pt x="1225479" y="34052"/>
                  <a:pt x="1222688" y="9490"/>
                  <a:pt x="1202033" y="3349"/>
                </a:cubicBezTo>
                <a:cubicBezTo>
                  <a:pt x="1181378" y="-2792"/>
                  <a:pt x="1143975" y="21213"/>
                  <a:pt x="1094850" y="26795"/>
                </a:cubicBezTo>
                <a:cubicBezTo>
                  <a:pt x="1045725" y="32377"/>
                  <a:pt x="941892" y="37402"/>
                  <a:pt x="907281" y="36844"/>
                </a:cubicBezTo>
                <a:cubicBezTo>
                  <a:pt x="872670" y="36286"/>
                  <a:pt x="949707" y="25679"/>
                  <a:pt x="887184" y="23446"/>
                </a:cubicBezTo>
                <a:cubicBezTo>
                  <a:pt x="824661" y="21213"/>
                  <a:pt x="532143" y="23446"/>
                  <a:pt x="532143" y="23446"/>
                </a:cubicBezTo>
                <a:lnTo>
                  <a:pt x="341224" y="23446"/>
                </a:lnTo>
                <a:lnTo>
                  <a:pt x="743158" y="26795"/>
                </a:lnTo>
                <a:lnTo>
                  <a:pt x="9628" y="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FBC86422-C484-22E1-1FBF-AC1F84449989}"/>
              </a:ext>
            </a:extLst>
          </p:cNvPr>
          <p:cNvSpPr/>
          <p:nvPr/>
        </p:nvSpPr>
        <p:spPr>
          <a:xfrm>
            <a:off x="3004177" y="11372671"/>
            <a:ext cx="934384" cy="1140061"/>
          </a:xfrm>
          <a:custGeom>
            <a:avLst/>
            <a:gdLst>
              <a:gd name="connsiteX0" fmla="*/ 402214 w 934384"/>
              <a:gd name="connsiteY0" fmla="*/ 25509 h 1140061"/>
              <a:gd name="connsiteX1" fmla="*/ 425660 w 934384"/>
              <a:gd name="connsiteY1" fmla="*/ 665254 h 1140061"/>
              <a:gd name="connsiteX2" fmla="*/ 425660 w 934384"/>
              <a:gd name="connsiteY2" fmla="*/ 658555 h 1140061"/>
              <a:gd name="connsiteX3" fmla="*/ 385467 w 934384"/>
              <a:gd name="connsiteY3" fmla="*/ 842775 h 1140061"/>
              <a:gd name="connsiteX4" fmla="*/ 311779 w 934384"/>
              <a:gd name="connsiteY4" fmla="*/ 936560 h 1140061"/>
              <a:gd name="connsiteX5" fmla="*/ 23726 w 934384"/>
              <a:gd name="connsiteY5" fmla="*/ 1127478 h 1140061"/>
              <a:gd name="connsiteX6" fmla="*/ 104113 w 934384"/>
              <a:gd name="connsiteY6" fmla="*/ 1080586 h 1140061"/>
              <a:gd name="connsiteX7" fmla="*/ 231392 w 934384"/>
              <a:gd name="connsiteY7" fmla="*/ 1030344 h 1140061"/>
              <a:gd name="connsiteX8" fmla="*/ 3630 w 934384"/>
              <a:gd name="connsiteY8" fmla="*/ 1137527 h 1140061"/>
              <a:gd name="connsiteX9" fmla="*/ 449107 w 934384"/>
              <a:gd name="connsiteY9" fmla="*/ 1100683 h 1140061"/>
              <a:gd name="connsiteX10" fmla="*/ 700315 w 934384"/>
              <a:gd name="connsiteY10" fmla="*/ 1037043 h 1140061"/>
              <a:gd name="connsiteX11" fmla="*/ 626627 w 934384"/>
              <a:gd name="connsiteY11" fmla="*/ 1073887 h 1140061"/>
              <a:gd name="connsiteX12" fmla="*/ 907981 w 934384"/>
              <a:gd name="connsiteY12" fmla="*/ 826028 h 1140061"/>
              <a:gd name="connsiteX13" fmla="*/ 844342 w 934384"/>
              <a:gd name="connsiteY13" fmla="*/ 866221 h 1140061"/>
              <a:gd name="connsiteX14" fmla="*/ 931427 w 934384"/>
              <a:gd name="connsiteY14" fmla="*/ 678652 h 1140061"/>
              <a:gd name="connsiteX15" fmla="*/ 914680 w 934384"/>
              <a:gd name="connsiteY15" fmla="*/ 249922 h 1140061"/>
              <a:gd name="connsiteX16" fmla="*/ 921379 w 934384"/>
              <a:gd name="connsiteY16" fmla="*/ 5413 h 1140061"/>
              <a:gd name="connsiteX17" fmla="*/ 901282 w 934384"/>
              <a:gd name="connsiteY17" fmla="*/ 85799 h 1140061"/>
              <a:gd name="connsiteX18" fmla="*/ 713713 w 934384"/>
              <a:gd name="connsiteY18" fmla="*/ 62353 h 1140061"/>
              <a:gd name="connsiteX19" fmla="*/ 529493 w 934384"/>
              <a:gd name="connsiteY19" fmla="*/ 59004 h 1140061"/>
              <a:gd name="connsiteX20" fmla="*/ 569687 w 934384"/>
              <a:gd name="connsiteY20" fmla="*/ 119294 h 1140061"/>
              <a:gd name="connsiteX21" fmla="*/ 402214 w 934384"/>
              <a:gd name="connsiteY21" fmla="*/ 25509 h 114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34384" h="1140061">
                <a:moveTo>
                  <a:pt x="402214" y="25509"/>
                </a:moveTo>
                <a:cubicBezTo>
                  <a:pt x="378210" y="116502"/>
                  <a:pt x="421752" y="559746"/>
                  <a:pt x="425660" y="665254"/>
                </a:cubicBezTo>
                <a:cubicBezTo>
                  <a:pt x="429568" y="770762"/>
                  <a:pt x="432359" y="628968"/>
                  <a:pt x="425660" y="658555"/>
                </a:cubicBezTo>
                <a:cubicBezTo>
                  <a:pt x="418961" y="688142"/>
                  <a:pt x="404447" y="796441"/>
                  <a:pt x="385467" y="842775"/>
                </a:cubicBezTo>
                <a:cubicBezTo>
                  <a:pt x="366487" y="889109"/>
                  <a:pt x="372069" y="889110"/>
                  <a:pt x="311779" y="936560"/>
                </a:cubicBezTo>
                <a:cubicBezTo>
                  <a:pt x="251489" y="984010"/>
                  <a:pt x="58337" y="1103474"/>
                  <a:pt x="23726" y="1127478"/>
                </a:cubicBezTo>
                <a:cubicBezTo>
                  <a:pt x="-10885" y="1151482"/>
                  <a:pt x="69502" y="1096775"/>
                  <a:pt x="104113" y="1080586"/>
                </a:cubicBezTo>
                <a:cubicBezTo>
                  <a:pt x="138724" y="1064397"/>
                  <a:pt x="248139" y="1020854"/>
                  <a:pt x="231392" y="1030344"/>
                </a:cubicBezTo>
                <a:cubicBezTo>
                  <a:pt x="214645" y="1039834"/>
                  <a:pt x="-32656" y="1125804"/>
                  <a:pt x="3630" y="1137527"/>
                </a:cubicBezTo>
                <a:cubicBezTo>
                  <a:pt x="39916" y="1149250"/>
                  <a:pt x="332993" y="1117430"/>
                  <a:pt x="449107" y="1100683"/>
                </a:cubicBezTo>
                <a:cubicBezTo>
                  <a:pt x="565221" y="1083936"/>
                  <a:pt x="670728" y="1041509"/>
                  <a:pt x="700315" y="1037043"/>
                </a:cubicBezTo>
                <a:cubicBezTo>
                  <a:pt x="729902" y="1032577"/>
                  <a:pt x="592016" y="1109056"/>
                  <a:pt x="626627" y="1073887"/>
                </a:cubicBezTo>
                <a:cubicBezTo>
                  <a:pt x="661238" y="1038718"/>
                  <a:pt x="871695" y="860639"/>
                  <a:pt x="907981" y="826028"/>
                </a:cubicBezTo>
                <a:cubicBezTo>
                  <a:pt x="944267" y="791417"/>
                  <a:pt x="840434" y="890784"/>
                  <a:pt x="844342" y="866221"/>
                </a:cubicBezTo>
                <a:cubicBezTo>
                  <a:pt x="848250" y="841658"/>
                  <a:pt x="919704" y="781369"/>
                  <a:pt x="931427" y="678652"/>
                </a:cubicBezTo>
                <a:cubicBezTo>
                  <a:pt x="943150" y="575935"/>
                  <a:pt x="916355" y="362128"/>
                  <a:pt x="914680" y="249922"/>
                </a:cubicBezTo>
                <a:cubicBezTo>
                  <a:pt x="913005" y="137716"/>
                  <a:pt x="923612" y="32767"/>
                  <a:pt x="921379" y="5413"/>
                </a:cubicBezTo>
                <a:cubicBezTo>
                  <a:pt x="919146" y="-21941"/>
                  <a:pt x="935893" y="76309"/>
                  <a:pt x="901282" y="85799"/>
                </a:cubicBezTo>
                <a:cubicBezTo>
                  <a:pt x="866671" y="95289"/>
                  <a:pt x="775678" y="66819"/>
                  <a:pt x="713713" y="62353"/>
                </a:cubicBezTo>
                <a:cubicBezTo>
                  <a:pt x="651748" y="57887"/>
                  <a:pt x="553497" y="49514"/>
                  <a:pt x="529493" y="59004"/>
                </a:cubicBezTo>
                <a:cubicBezTo>
                  <a:pt x="505489" y="68494"/>
                  <a:pt x="593133" y="122643"/>
                  <a:pt x="569687" y="119294"/>
                </a:cubicBezTo>
                <a:cubicBezTo>
                  <a:pt x="546241" y="115945"/>
                  <a:pt x="426218" y="-65484"/>
                  <a:pt x="402214" y="25509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03E5F162-A028-2578-DD3C-91D362DDD541}"/>
              </a:ext>
            </a:extLst>
          </p:cNvPr>
          <p:cNvSpPr/>
          <p:nvPr/>
        </p:nvSpPr>
        <p:spPr>
          <a:xfrm>
            <a:off x="4306268" y="11413582"/>
            <a:ext cx="1044032" cy="397681"/>
          </a:xfrm>
          <a:custGeom>
            <a:avLst/>
            <a:gdLst>
              <a:gd name="connsiteX0" fmla="*/ 1125 w 1044032"/>
              <a:gd name="connsiteY0" fmla="*/ 212361 h 397681"/>
              <a:gd name="connsiteX1" fmla="*/ 336070 w 1044032"/>
              <a:gd name="connsiteY1" fmla="*/ 1345 h 397681"/>
              <a:gd name="connsiteX2" fmla="*/ 48018 w 1044032"/>
              <a:gd name="connsiteY2" fmla="*/ 118576 h 397681"/>
              <a:gd name="connsiteX3" fmla="*/ 255684 w 1044032"/>
              <a:gd name="connsiteY3" fmla="*/ 44888 h 397681"/>
              <a:gd name="connsiteX4" fmla="*/ 808343 w 1044032"/>
              <a:gd name="connsiteY4" fmla="*/ 78383 h 397681"/>
              <a:gd name="connsiteX5" fmla="*/ 1016009 w 1044032"/>
              <a:gd name="connsiteY5" fmla="*/ 111877 h 397681"/>
              <a:gd name="connsiteX6" fmla="*/ 1026057 w 1044032"/>
              <a:gd name="connsiteY6" fmla="*/ 64985 h 397681"/>
              <a:gd name="connsiteX7" fmla="*/ 1012659 w 1044032"/>
              <a:gd name="connsiteY7" fmla="*/ 302796 h 397681"/>
              <a:gd name="connsiteX8" fmla="*/ 1039455 w 1044032"/>
              <a:gd name="connsiteY8" fmla="*/ 396581 h 397681"/>
              <a:gd name="connsiteX9" fmla="*/ 902128 w 1044032"/>
              <a:gd name="connsiteY9" fmla="*/ 349688 h 397681"/>
              <a:gd name="connsiteX10" fmla="*/ 245635 w 1044032"/>
              <a:gd name="connsiteY10" fmla="*/ 282699 h 397681"/>
              <a:gd name="connsiteX11" fmla="*/ 476747 w 1044032"/>
              <a:gd name="connsiteY11" fmla="*/ 322893 h 397681"/>
              <a:gd name="connsiteX12" fmla="*/ 1125 w 1044032"/>
              <a:gd name="connsiteY12" fmla="*/ 212361 h 3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4032" h="397681">
                <a:moveTo>
                  <a:pt x="1125" y="212361"/>
                </a:moveTo>
                <a:cubicBezTo>
                  <a:pt x="-22321" y="158770"/>
                  <a:pt x="328255" y="16976"/>
                  <a:pt x="336070" y="1345"/>
                </a:cubicBezTo>
                <a:cubicBezTo>
                  <a:pt x="343885" y="-14286"/>
                  <a:pt x="61416" y="111319"/>
                  <a:pt x="48018" y="118576"/>
                </a:cubicBezTo>
                <a:cubicBezTo>
                  <a:pt x="34620" y="125833"/>
                  <a:pt x="128963" y="51587"/>
                  <a:pt x="255684" y="44888"/>
                </a:cubicBezTo>
                <a:lnTo>
                  <a:pt x="808343" y="78383"/>
                </a:lnTo>
                <a:cubicBezTo>
                  <a:pt x="935064" y="89548"/>
                  <a:pt x="979723" y="114110"/>
                  <a:pt x="1016009" y="111877"/>
                </a:cubicBezTo>
                <a:cubicBezTo>
                  <a:pt x="1052295" y="109644"/>
                  <a:pt x="1026615" y="33165"/>
                  <a:pt x="1026057" y="64985"/>
                </a:cubicBezTo>
                <a:cubicBezTo>
                  <a:pt x="1025499" y="96805"/>
                  <a:pt x="1010426" y="247530"/>
                  <a:pt x="1012659" y="302796"/>
                </a:cubicBezTo>
                <a:cubicBezTo>
                  <a:pt x="1014892" y="358062"/>
                  <a:pt x="1057877" y="388766"/>
                  <a:pt x="1039455" y="396581"/>
                </a:cubicBezTo>
                <a:cubicBezTo>
                  <a:pt x="1021033" y="404396"/>
                  <a:pt x="1034431" y="368668"/>
                  <a:pt x="902128" y="349688"/>
                </a:cubicBezTo>
                <a:cubicBezTo>
                  <a:pt x="769825" y="330708"/>
                  <a:pt x="316532" y="287165"/>
                  <a:pt x="245635" y="282699"/>
                </a:cubicBezTo>
                <a:cubicBezTo>
                  <a:pt x="174738" y="278233"/>
                  <a:pt x="514149" y="327917"/>
                  <a:pt x="476747" y="322893"/>
                </a:cubicBezTo>
                <a:cubicBezTo>
                  <a:pt x="439345" y="317869"/>
                  <a:pt x="24571" y="265952"/>
                  <a:pt x="1125" y="21236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3AF0FA5F-744D-3770-570F-C73B023E712F}"/>
              </a:ext>
            </a:extLst>
          </p:cNvPr>
          <p:cNvSpPr/>
          <p:nvPr/>
        </p:nvSpPr>
        <p:spPr>
          <a:xfrm>
            <a:off x="4318038" y="11780003"/>
            <a:ext cx="1065853" cy="361804"/>
          </a:xfrm>
          <a:custGeom>
            <a:avLst/>
            <a:gdLst>
              <a:gd name="connsiteX0" fmla="*/ 2753 w 1065853"/>
              <a:gd name="connsiteY0" fmla="*/ 214379 h 361804"/>
              <a:gd name="connsiteX1" fmla="*/ 207070 w 1065853"/>
              <a:gd name="connsiteY1" fmla="*/ 16762 h 361804"/>
              <a:gd name="connsiteX2" fmla="*/ 96538 w 1065853"/>
              <a:gd name="connsiteY2" fmla="*/ 80401 h 361804"/>
              <a:gd name="connsiteX3" fmla="*/ 310903 w 1065853"/>
              <a:gd name="connsiteY3" fmla="*/ 15 h 361804"/>
              <a:gd name="connsiteX4" fmla="*/ 870261 w 1065853"/>
              <a:gd name="connsiteY4" fmla="*/ 73702 h 361804"/>
              <a:gd name="connsiteX5" fmla="*/ 977443 w 1065853"/>
              <a:gd name="connsiteY5" fmla="*/ 90450 h 361804"/>
              <a:gd name="connsiteX6" fmla="*/ 997540 w 1065853"/>
              <a:gd name="connsiteY6" fmla="*/ 77052 h 361804"/>
              <a:gd name="connsiteX7" fmla="*/ 1061180 w 1065853"/>
              <a:gd name="connsiteY7" fmla="*/ 204331 h 361804"/>
              <a:gd name="connsiteX8" fmla="*/ 1010938 w 1065853"/>
              <a:gd name="connsiteY8" fmla="*/ 338309 h 361804"/>
              <a:gd name="connsiteX9" fmla="*/ 615703 w 1065853"/>
              <a:gd name="connsiteY9" fmla="*/ 318212 h 361804"/>
              <a:gd name="connsiteX10" fmla="*/ 937250 w 1065853"/>
              <a:gd name="connsiteY10" fmla="*/ 361755 h 361804"/>
              <a:gd name="connsiteX11" fmla="*/ 384591 w 1065853"/>
              <a:gd name="connsiteY11" fmla="*/ 308164 h 361804"/>
              <a:gd name="connsiteX12" fmla="*/ 2753 w 1065853"/>
              <a:gd name="connsiteY12" fmla="*/ 214379 h 361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65853" h="361804">
                <a:moveTo>
                  <a:pt x="2753" y="214379"/>
                </a:moveTo>
                <a:cubicBezTo>
                  <a:pt x="-26834" y="165812"/>
                  <a:pt x="191439" y="39092"/>
                  <a:pt x="207070" y="16762"/>
                </a:cubicBezTo>
                <a:cubicBezTo>
                  <a:pt x="222701" y="-5568"/>
                  <a:pt x="79233" y="83192"/>
                  <a:pt x="96538" y="80401"/>
                </a:cubicBezTo>
                <a:cubicBezTo>
                  <a:pt x="113843" y="77610"/>
                  <a:pt x="181949" y="1131"/>
                  <a:pt x="310903" y="15"/>
                </a:cubicBezTo>
                <a:cubicBezTo>
                  <a:pt x="439857" y="-1101"/>
                  <a:pt x="759171" y="58630"/>
                  <a:pt x="870261" y="73702"/>
                </a:cubicBezTo>
                <a:cubicBezTo>
                  <a:pt x="981351" y="88774"/>
                  <a:pt x="977443" y="90450"/>
                  <a:pt x="977443" y="90450"/>
                </a:cubicBezTo>
                <a:cubicBezTo>
                  <a:pt x="998656" y="91008"/>
                  <a:pt x="983584" y="58072"/>
                  <a:pt x="997540" y="77052"/>
                </a:cubicBezTo>
                <a:cubicBezTo>
                  <a:pt x="1011496" y="96032"/>
                  <a:pt x="1058947" y="160788"/>
                  <a:pt x="1061180" y="204331"/>
                </a:cubicBezTo>
                <a:cubicBezTo>
                  <a:pt x="1063413" y="247874"/>
                  <a:pt x="1085184" y="319329"/>
                  <a:pt x="1010938" y="338309"/>
                </a:cubicBezTo>
                <a:cubicBezTo>
                  <a:pt x="936692" y="357289"/>
                  <a:pt x="627984" y="314304"/>
                  <a:pt x="615703" y="318212"/>
                </a:cubicBezTo>
                <a:cubicBezTo>
                  <a:pt x="603422" y="322120"/>
                  <a:pt x="975769" y="363430"/>
                  <a:pt x="937250" y="361755"/>
                </a:cubicBezTo>
                <a:cubicBezTo>
                  <a:pt x="898731" y="360080"/>
                  <a:pt x="542015" y="326586"/>
                  <a:pt x="384591" y="308164"/>
                </a:cubicBezTo>
                <a:cubicBezTo>
                  <a:pt x="227167" y="289742"/>
                  <a:pt x="32340" y="262946"/>
                  <a:pt x="2753" y="214379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7937F5D0-E692-A780-2710-719A045E50D5}"/>
              </a:ext>
            </a:extLst>
          </p:cNvPr>
          <p:cNvSpPr/>
          <p:nvPr/>
        </p:nvSpPr>
        <p:spPr>
          <a:xfrm>
            <a:off x="4249945" y="12157948"/>
            <a:ext cx="1196053" cy="350411"/>
          </a:xfrm>
          <a:custGeom>
            <a:avLst/>
            <a:gdLst>
              <a:gd name="connsiteX0" fmla="*/ 10556 w 1196053"/>
              <a:gd name="connsiteY0" fmla="*/ 204874 h 350411"/>
              <a:gd name="connsiteX1" fmla="*/ 204824 w 1196053"/>
              <a:gd name="connsiteY1" fmla="*/ 7256 h 350411"/>
              <a:gd name="connsiteX2" fmla="*/ 117739 w 1196053"/>
              <a:gd name="connsiteY2" fmla="*/ 50799 h 350411"/>
              <a:gd name="connsiteX3" fmla="*/ 362248 w 1196053"/>
              <a:gd name="connsiteY3" fmla="*/ 557 h 350411"/>
              <a:gd name="connsiteX4" fmla="*/ 1146020 w 1196053"/>
              <a:gd name="connsiteY4" fmla="*/ 90993 h 350411"/>
              <a:gd name="connsiteX5" fmla="*/ 1112525 w 1196053"/>
              <a:gd name="connsiteY5" fmla="*/ 90993 h 350411"/>
              <a:gd name="connsiteX6" fmla="*/ 1079031 w 1196053"/>
              <a:gd name="connsiteY6" fmla="*/ 332153 h 350411"/>
              <a:gd name="connsiteX7" fmla="*/ 868015 w 1196053"/>
              <a:gd name="connsiteY7" fmla="*/ 322105 h 350411"/>
              <a:gd name="connsiteX8" fmla="*/ 348851 w 1196053"/>
              <a:gd name="connsiteY8" fmla="*/ 231670 h 350411"/>
              <a:gd name="connsiteX9" fmla="*/ 583312 w 1196053"/>
              <a:gd name="connsiteY9" fmla="*/ 305357 h 350411"/>
              <a:gd name="connsiteX10" fmla="*/ 10556 w 1196053"/>
              <a:gd name="connsiteY10" fmla="*/ 204874 h 350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96053" h="350411">
                <a:moveTo>
                  <a:pt x="10556" y="204874"/>
                </a:moveTo>
                <a:cubicBezTo>
                  <a:pt x="-52525" y="155191"/>
                  <a:pt x="186960" y="32935"/>
                  <a:pt x="204824" y="7256"/>
                </a:cubicBezTo>
                <a:cubicBezTo>
                  <a:pt x="222688" y="-18423"/>
                  <a:pt x="91502" y="51915"/>
                  <a:pt x="117739" y="50799"/>
                </a:cubicBezTo>
                <a:cubicBezTo>
                  <a:pt x="143976" y="49682"/>
                  <a:pt x="190868" y="-6142"/>
                  <a:pt x="362248" y="557"/>
                </a:cubicBezTo>
                <a:cubicBezTo>
                  <a:pt x="533628" y="7256"/>
                  <a:pt x="1020974" y="75920"/>
                  <a:pt x="1146020" y="90993"/>
                </a:cubicBezTo>
                <a:cubicBezTo>
                  <a:pt x="1271066" y="106066"/>
                  <a:pt x="1123690" y="50800"/>
                  <a:pt x="1112525" y="90993"/>
                </a:cubicBezTo>
                <a:cubicBezTo>
                  <a:pt x="1101360" y="131186"/>
                  <a:pt x="1119783" y="293634"/>
                  <a:pt x="1079031" y="332153"/>
                </a:cubicBezTo>
                <a:cubicBezTo>
                  <a:pt x="1038279" y="370672"/>
                  <a:pt x="989712" y="338852"/>
                  <a:pt x="868015" y="322105"/>
                </a:cubicBezTo>
                <a:cubicBezTo>
                  <a:pt x="746318" y="305358"/>
                  <a:pt x="396302" y="234461"/>
                  <a:pt x="348851" y="231670"/>
                </a:cubicBezTo>
                <a:cubicBezTo>
                  <a:pt x="301400" y="228879"/>
                  <a:pt x="639136" y="311498"/>
                  <a:pt x="583312" y="305357"/>
                </a:cubicBezTo>
                <a:cubicBezTo>
                  <a:pt x="527488" y="299216"/>
                  <a:pt x="73637" y="254557"/>
                  <a:pt x="10556" y="20487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02A40C18-6739-A710-17B3-D994608069AE}"/>
              </a:ext>
            </a:extLst>
          </p:cNvPr>
          <p:cNvSpPr/>
          <p:nvPr/>
        </p:nvSpPr>
        <p:spPr>
          <a:xfrm>
            <a:off x="5408993" y="11347147"/>
            <a:ext cx="718619" cy="562643"/>
          </a:xfrm>
          <a:custGeom>
            <a:avLst/>
            <a:gdLst>
              <a:gd name="connsiteX0" fmla="*/ 370 w 718619"/>
              <a:gd name="connsiteY0" fmla="*/ 37635 h 562643"/>
              <a:gd name="connsiteX1" fmla="*/ 382207 w 718619"/>
              <a:gd name="connsiteY1" fmla="*/ 456317 h 562643"/>
              <a:gd name="connsiteX2" fmla="*/ 338664 w 718619"/>
              <a:gd name="connsiteY2" fmla="*/ 359183 h 562643"/>
              <a:gd name="connsiteX3" fmla="*/ 462594 w 718619"/>
              <a:gd name="connsiteY3" fmla="*/ 560150 h 562643"/>
              <a:gd name="connsiteX4" fmla="*/ 499438 w 718619"/>
              <a:gd name="connsiteY4" fmla="*/ 456317 h 562643"/>
              <a:gd name="connsiteX5" fmla="*/ 717152 w 718619"/>
              <a:gd name="connsiteY5" fmla="*/ 235253 h 562643"/>
              <a:gd name="connsiteX6" fmla="*/ 579825 w 718619"/>
              <a:gd name="connsiteY6" fmla="*/ 151517 h 562643"/>
              <a:gd name="connsiteX7" fmla="*/ 298471 w 718619"/>
              <a:gd name="connsiteY7" fmla="*/ 791 h 562643"/>
              <a:gd name="connsiteX8" fmla="*/ 465943 w 718619"/>
              <a:gd name="connsiteY8" fmla="*/ 91227 h 562643"/>
              <a:gd name="connsiteX9" fmla="*/ 315218 w 718619"/>
              <a:gd name="connsiteY9" fmla="*/ 71130 h 562643"/>
              <a:gd name="connsiteX10" fmla="*/ 370 w 718619"/>
              <a:gd name="connsiteY10" fmla="*/ 37635 h 56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18619" h="562643">
                <a:moveTo>
                  <a:pt x="370" y="37635"/>
                </a:moveTo>
                <a:cubicBezTo>
                  <a:pt x="11535" y="101833"/>
                  <a:pt x="325825" y="402726"/>
                  <a:pt x="382207" y="456317"/>
                </a:cubicBezTo>
                <a:cubicBezTo>
                  <a:pt x="438589" y="509908"/>
                  <a:pt x="325266" y="341878"/>
                  <a:pt x="338664" y="359183"/>
                </a:cubicBezTo>
                <a:cubicBezTo>
                  <a:pt x="352062" y="376489"/>
                  <a:pt x="435798" y="543961"/>
                  <a:pt x="462594" y="560150"/>
                </a:cubicBezTo>
                <a:cubicBezTo>
                  <a:pt x="489390" y="576339"/>
                  <a:pt x="457012" y="510466"/>
                  <a:pt x="499438" y="456317"/>
                </a:cubicBezTo>
                <a:cubicBezTo>
                  <a:pt x="541864" y="402168"/>
                  <a:pt x="703754" y="286053"/>
                  <a:pt x="717152" y="235253"/>
                </a:cubicBezTo>
                <a:cubicBezTo>
                  <a:pt x="730550" y="184453"/>
                  <a:pt x="649605" y="190594"/>
                  <a:pt x="579825" y="151517"/>
                </a:cubicBezTo>
                <a:cubicBezTo>
                  <a:pt x="510045" y="112440"/>
                  <a:pt x="317451" y="10839"/>
                  <a:pt x="298471" y="791"/>
                </a:cubicBezTo>
                <a:cubicBezTo>
                  <a:pt x="279491" y="-9257"/>
                  <a:pt x="463152" y="79504"/>
                  <a:pt x="465943" y="91227"/>
                </a:cubicBezTo>
                <a:cubicBezTo>
                  <a:pt x="468734" y="102950"/>
                  <a:pt x="396721" y="77271"/>
                  <a:pt x="315218" y="71130"/>
                </a:cubicBezTo>
                <a:cubicBezTo>
                  <a:pt x="233715" y="64989"/>
                  <a:pt x="-10795" y="-26563"/>
                  <a:pt x="370" y="3763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2B4125A5-ACBC-E0E9-2C14-AC07C3D6B1DF}"/>
              </a:ext>
            </a:extLst>
          </p:cNvPr>
          <p:cNvSpPr/>
          <p:nvPr/>
        </p:nvSpPr>
        <p:spPr>
          <a:xfrm>
            <a:off x="5488380" y="11430301"/>
            <a:ext cx="1068281" cy="1093991"/>
          </a:xfrm>
          <a:custGeom>
            <a:avLst/>
            <a:gdLst>
              <a:gd name="connsiteX0" fmla="*/ 1369 w 1068281"/>
              <a:gd name="connsiteY0" fmla="*/ 527237 h 1093991"/>
              <a:gd name="connsiteX1" fmla="*/ 11418 w 1068281"/>
              <a:gd name="connsiteY1" fmla="*/ 691361 h 1093991"/>
              <a:gd name="connsiteX2" fmla="*/ 31515 w 1068281"/>
              <a:gd name="connsiteY2" fmla="*/ 1083246 h 1093991"/>
              <a:gd name="connsiteX3" fmla="*/ 44912 w 1068281"/>
              <a:gd name="connsiteY3" fmla="*/ 989462 h 1093991"/>
              <a:gd name="connsiteX4" fmla="*/ 78407 w 1068281"/>
              <a:gd name="connsiteY4" fmla="*/ 1053101 h 1093991"/>
              <a:gd name="connsiteX5" fmla="*/ 540631 w 1068281"/>
              <a:gd name="connsiteY5" fmla="*/ 1043053 h 1093991"/>
              <a:gd name="connsiteX6" fmla="*/ 433449 w 1068281"/>
              <a:gd name="connsiteY6" fmla="*/ 1073198 h 1093991"/>
              <a:gd name="connsiteX7" fmla="*/ 919119 w 1068281"/>
              <a:gd name="connsiteY7" fmla="*/ 1009558 h 1093991"/>
              <a:gd name="connsiteX8" fmla="*/ 805238 w 1068281"/>
              <a:gd name="connsiteY8" fmla="*/ 1039703 h 1093991"/>
              <a:gd name="connsiteX9" fmla="*/ 925818 w 1068281"/>
              <a:gd name="connsiteY9" fmla="*/ 909075 h 1093991"/>
              <a:gd name="connsiteX10" fmla="*/ 1039699 w 1068281"/>
              <a:gd name="connsiteY10" fmla="*/ 667914 h 1093991"/>
              <a:gd name="connsiteX11" fmla="*/ 1049747 w 1068281"/>
              <a:gd name="connsiteY11" fmla="*/ 436802 h 1093991"/>
              <a:gd name="connsiteX12" fmla="*/ 1066495 w 1068281"/>
              <a:gd name="connsiteY12" fmla="*/ 11422 h 1093991"/>
              <a:gd name="connsiteX13" fmla="*/ 1056446 w 1068281"/>
              <a:gd name="connsiteY13" fmla="*/ 142051 h 1093991"/>
              <a:gd name="connsiteX14" fmla="*/ 966011 w 1068281"/>
              <a:gd name="connsiteY14" fmla="*/ 359765 h 1093991"/>
              <a:gd name="connsiteX15" fmla="*/ 761695 w 1068281"/>
              <a:gd name="connsiteY15" fmla="*/ 554033 h 1093991"/>
              <a:gd name="connsiteX16" fmla="*/ 490389 w 1068281"/>
              <a:gd name="connsiteY16" fmla="*/ 661215 h 1093991"/>
              <a:gd name="connsiteX17" fmla="*/ 775093 w 1068281"/>
              <a:gd name="connsiteY17" fmla="*/ 604275 h 1093991"/>
              <a:gd name="connsiteX18" fmla="*/ 148745 w 1068281"/>
              <a:gd name="connsiteY18" fmla="*/ 664565 h 1093991"/>
              <a:gd name="connsiteX19" fmla="*/ 41563 w 1068281"/>
              <a:gd name="connsiteY19" fmla="*/ 637769 h 1093991"/>
              <a:gd name="connsiteX20" fmla="*/ 1369 w 1068281"/>
              <a:gd name="connsiteY20" fmla="*/ 527237 h 109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68281" h="1093991">
                <a:moveTo>
                  <a:pt x="1369" y="527237"/>
                </a:moveTo>
                <a:cubicBezTo>
                  <a:pt x="-3655" y="536169"/>
                  <a:pt x="6394" y="598693"/>
                  <a:pt x="11418" y="691361"/>
                </a:cubicBezTo>
                <a:cubicBezTo>
                  <a:pt x="16442" y="784029"/>
                  <a:pt x="25933" y="1033563"/>
                  <a:pt x="31515" y="1083246"/>
                </a:cubicBezTo>
                <a:cubicBezTo>
                  <a:pt x="37097" y="1132930"/>
                  <a:pt x="37097" y="994486"/>
                  <a:pt x="44912" y="989462"/>
                </a:cubicBezTo>
                <a:cubicBezTo>
                  <a:pt x="52727" y="984438"/>
                  <a:pt x="-4213" y="1044169"/>
                  <a:pt x="78407" y="1053101"/>
                </a:cubicBezTo>
                <a:cubicBezTo>
                  <a:pt x="161027" y="1062033"/>
                  <a:pt x="481457" y="1039704"/>
                  <a:pt x="540631" y="1043053"/>
                </a:cubicBezTo>
                <a:cubicBezTo>
                  <a:pt x="599805" y="1046403"/>
                  <a:pt x="370368" y="1078781"/>
                  <a:pt x="433449" y="1073198"/>
                </a:cubicBezTo>
                <a:cubicBezTo>
                  <a:pt x="496530" y="1067616"/>
                  <a:pt x="857154" y="1015140"/>
                  <a:pt x="919119" y="1009558"/>
                </a:cubicBezTo>
                <a:cubicBezTo>
                  <a:pt x="981084" y="1003976"/>
                  <a:pt x="804122" y="1056450"/>
                  <a:pt x="805238" y="1039703"/>
                </a:cubicBezTo>
                <a:cubicBezTo>
                  <a:pt x="806354" y="1022956"/>
                  <a:pt x="886741" y="971040"/>
                  <a:pt x="925818" y="909075"/>
                </a:cubicBezTo>
                <a:cubicBezTo>
                  <a:pt x="964895" y="847110"/>
                  <a:pt x="1019044" y="746626"/>
                  <a:pt x="1039699" y="667914"/>
                </a:cubicBezTo>
                <a:cubicBezTo>
                  <a:pt x="1060354" y="589202"/>
                  <a:pt x="1045281" y="546217"/>
                  <a:pt x="1049747" y="436802"/>
                </a:cubicBezTo>
                <a:cubicBezTo>
                  <a:pt x="1054213" y="327387"/>
                  <a:pt x="1065379" y="60547"/>
                  <a:pt x="1066495" y="11422"/>
                </a:cubicBezTo>
                <a:cubicBezTo>
                  <a:pt x="1067611" y="-37703"/>
                  <a:pt x="1073193" y="83994"/>
                  <a:pt x="1056446" y="142051"/>
                </a:cubicBezTo>
                <a:cubicBezTo>
                  <a:pt x="1039699" y="200108"/>
                  <a:pt x="1015136" y="291101"/>
                  <a:pt x="966011" y="359765"/>
                </a:cubicBezTo>
                <a:cubicBezTo>
                  <a:pt x="916886" y="428429"/>
                  <a:pt x="840965" y="503791"/>
                  <a:pt x="761695" y="554033"/>
                </a:cubicBezTo>
                <a:cubicBezTo>
                  <a:pt x="682425" y="604275"/>
                  <a:pt x="488156" y="652841"/>
                  <a:pt x="490389" y="661215"/>
                </a:cubicBezTo>
                <a:cubicBezTo>
                  <a:pt x="492622" y="669589"/>
                  <a:pt x="832034" y="603717"/>
                  <a:pt x="775093" y="604275"/>
                </a:cubicBezTo>
                <a:cubicBezTo>
                  <a:pt x="718152" y="604833"/>
                  <a:pt x="271000" y="658983"/>
                  <a:pt x="148745" y="664565"/>
                </a:cubicBezTo>
                <a:cubicBezTo>
                  <a:pt x="26490" y="670147"/>
                  <a:pt x="67800" y="655074"/>
                  <a:pt x="41563" y="637769"/>
                </a:cubicBezTo>
                <a:cubicBezTo>
                  <a:pt x="15326" y="620464"/>
                  <a:pt x="6393" y="518305"/>
                  <a:pt x="1369" y="52723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C2127DEA-E2C8-B6E1-88D7-AE5C5FC187B4}"/>
              </a:ext>
            </a:extLst>
          </p:cNvPr>
          <p:cNvSpPr/>
          <p:nvPr/>
        </p:nvSpPr>
        <p:spPr>
          <a:xfrm>
            <a:off x="6698289" y="11351171"/>
            <a:ext cx="1317715" cy="1175358"/>
          </a:xfrm>
          <a:custGeom>
            <a:avLst/>
            <a:gdLst>
              <a:gd name="connsiteX0" fmla="*/ 1283452 w 1317715"/>
              <a:gd name="connsiteY0" fmla="*/ 117 h 1175358"/>
              <a:gd name="connsiteX1" fmla="*/ 1249957 w 1317715"/>
              <a:gd name="connsiteY1" fmla="*/ 224530 h 1175358"/>
              <a:gd name="connsiteX2" fmla="*/ 1306898 w 1317715"/>
              <a:gd name="connsiteY2" fmla="*/ 458992 h 1175358"/>
              <a:gd name="connsiteX3" fmla="*/ 1270054 w 1317715"/>
              <a:gd name="connsiteY3" fmla="*/ 422148 h 1175358"/>
              <a:gd name="connsiteX4" fmla="*/ 1136076 w 1317715"/>
              <a:gd name="connsiteY4" fmla="*/ 442244 h 1175358"/>
              <a:gd name="connsiteX5" fmla="*/ 951856 w 1317715"/>
              <a:gd name="connsiteY5" fmla="*/ 321664 h 1175358"/>
              <a:gd name="connsiteX6" fmla="*/ 814529 w 1317715"/>
              <a:gd name="connsiteY6" fmla="*/ 291519 h 1175358"/>
              <a:gd name="connsiteX7" fmla="*/ 389148 w 1317715"/>
              <a:gd name="connsiteY7" fmla="*/ 368556 h 1175358"/>
              <a:gd name="connsiteX8" fmla="*/ 600164 w 1317715"/>
              <a:gd name="connsiteY8" fmla="*/ 301567 h 1175358"/>
              <a:gd name="connsiteX9" fmla="*/ 432691 w 1317715"/>
              <a:gd name="connsiteY9" fmla="*/ 559475 h 1175358"/>
              <a:gd name="connsiteX10" fmla="*/ 519777 w 1317715"/>
              <a:gd name="connsiteY10" fmla="*/ 877673 h 1175358"/>
              <a:gd name="connsiteX11" fmla="*/ 526476 w 1317715"/>
              <a:gd name="connsiteY11" fmla="*/ 830781 h 1175358"/>
              <a:gd name="connsiteX12" fmla="*/ 737491 w 1317715"/>
              <a:gd name="connsiteY12" fmla="*/ 944662 h 1175358"/>
              <a:gd name="connsiteX13" fmla="*/ 1082485 w 1317715"/>
              <a:gd name="connsiteY13" fmla="*/ 860926 h 1175358"/>
              <a:gd name="connsiteX14" fmla="*/ 1193016 w 1317715"/>
              <a:gd name="connsiteY14" fmla="*/ 740345 h 1175358"/>
              <a:gd name="connsiteX15" fmla="*/ 1139425 w 1317715"/>
              <a:gd name="connsiteY15" fmla="*/ 827431 h 1175358"/>
              <a:gd name="connsiteX16" fmla="*/ 1300199 w 1317715"/>
              <a:gd name="connsiteY16" fmla="*/ 629814 h 1175358"/>
              <a:gd name="connsiteX17" fmla="*/ 1239909 w 1317715"/>
              <a:gd name="connsiteY17" fmla="*/ 716899 h 1175358"/>
              <a:gd name="connsiteX18" fmla="*/ 1306898 w 1317715"/>
              <a:gd name="connsiteY18" fmla="*/ 934614 h 1175358"/>
              <a:gd name="connsiteX19" fmla="*/ 968603 w 1317715"/>
              <a:gd name="connsiteY19" fmla="*/ 1098737 h 1175358"/>
              <a:gd name="connsiteX20" fmla="*/ 456137 w 1317715"/>
              <a:gd name="connsiteY20" fmla="*/ 1165726 h 1175358"/>
              <a:gd name="connsiteX21" fmla="*/ 543223 w 1317715"/>
              <a:gd name="connsiteY21" fmla="*/ 1159027 h 1175358"/>
              <a:gd name="connsiteX22" fmla="*/ 241773 w 1317715"/>
              <a:gd name="connsiteY22" fmla="*/ 1018350 h 1175358"/>
              <a:gd name="connsiteX23" fmla="*/ 3962 w 1317715"/>
              <a:gd name="connsiteY23" fmla="*/ 793937 h 1175358"/>
              <a:gd name="connsiteX24" fmla="*/ 91047 w 1317715"/>
              <a:gd name="connsiteY24" fmla="*/ 881022 h 1175358"/>
              <a:gd name="connsiteX25" fmla="*/ 64252 w 1317715"/>
              <a:gd name="connsiteY25" fmla="*/ 787238 h 1175358"/>
              <a:gd name="connsiteX26" fmla="*/ 17359 w 1317715"/>
              <a:gd name="connsiteY26" fmla="*/ 512583 h 1175358"/>
              <a:gd name="connsiteX27" fmla="*/ 275267 w 1317715"/>
              <a:gd name="connsiteY27" fmla="*/ 63756 h 1175358"/>
              <a:gd name="connsiteX28" fmla="*/ 154687 w 1317715"/>
              <a:gd name="connsiteY28" fmla="*/ 244627 h 1175358"/>
              <a:gd name="connsiteX29" fmla="*/ 452788 w 1317715"/>
              <a:gd name="connsiteY29" fmla="*/ 26913 h 1175358"/>
              <a:gd name="connsiteX30" fmla="*/ 908313 w 1317715"/>
              <a:gd name="connsiteY30" fmla="*/ 110649 h 1175358"/>
              <a:gd name="connsiteX31" fmla="*/ 888216 w 1317715"/>
              <a:gd name="connsiteY31" fmla="*/ 50359 h 1175358"/>
              <a:gd name="connsiteX32" fmla="*/ 1038942 w 1317715"/>
              <a:gd name="connsiteY32" fmla="*/ 164240 h 1175358"/>
              <a:gd name="connsiteX33" fmla="*/ 1048990 w 1317715"/>
              <a:gd name="connsiteY33" fmla="*/ 33611 h 1175358"/>
              <a:gd name="connsiteX34" fmla="*/ 1203065 w 1317715"/>
              <a:gd name="connsiteY34" fmla="*/ 47009 h 1175358"/>
              <a:gd name="connsiteX35" fmla="*/ 1253307 w 1317715"/>
              <a:gd name="connsiteY35" fmla="*/ 191036 h 1175358"/>
              <a:gd name="connsiteX36" fmla="*/ 1283452 w 1317715"/>
              <a:gd name="connsiteY36" fmla="*/ 117 h 1175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17715" h="1175358">
                <a:moveTo>
                  <a:pt x="1283452" y="117"/>
                </a:moveTo>
                <a:cubicBezTo>
                  <a:pt x="1282894" y="5699"/>
                  <a:pt x="1246049" y="148051"/>
                  <a:pt x="1249957" y="224530"/>
                </a:cubicBezTo>
                <a:cubicBezTo>
                  <a:pt x="1253865" y="301009"/>
                  <a:pt x="1303549" y="426056"/>
                  <a:pt x="1306898" y="458992"/>
                </a:cubicBezTo>
                <a:cubicBezTo>
                  <a:pt x="1310247" y="491928"/>
                  <a:pt x="1298524" y="424939"/>
                  <a:pt x="1270054" y="422148"/>
                </a:cubicBezTo>
                <a:cubicBezTo>
                  <a:pt x="1241584" y="419357"/>
                  <a:pt x="1189109" y="458991"/>
                  <a:pt x="1136076" y="442244"/>
                </a:cubicBezTo>
                <a:cubicBezTo>
                  <a:pt x="1083043" y="425497"/>
                  <a:pt x="1005447" y="346785"/>
                  <a:pt x="951856" y="321664"/>
                </a:cubicBezTo>
                <a:cubicBezTo>
                  <a:pt x="898265" y="296543"/>
                  <a:pt x="908314" y="283704"/>
                  <a:pt x="814529" y="291519"/>
                </a:cubicBezTo>
                <a:cubicBezTo>
                  <a:pt x="720744" y="299334"/>
                  <a:pt x="424875" y="366881"/>
                  <a:pt x="389148" y="368556"/>
                </a:cubicBezTo>
                <a:cubicBezTo>
                  <a:pt x="353421" y="370231"/>
                  <a:pt x="592907" y="269747"/>
                  <a:pt x="600164" y="301567"/>
                </a:cubicBezTo>
                <a:cubicBezTo>
                  <a:pt x="607421" y="333387"/>
                  <a:pt x="446089" y="463457"/>
                  <a:pt x="432691" y="559475"/>
                </a:cubicBezTo>
                <a:cubicBezTo>
                  <a:pt x="419293" y="655493"/>
                  <a:pt x="504146" y="832455"/>
                  <a:pt x="519777" y="877673"/>
                </a:cubicBezTo>
                <a:cubicBezTo>
                  <a:pt x="535408" y="922891"/>
                  <a:pt x="490190" y="819616"/>
                  <a:pt x="526476" y="830781"/>
                </a:cubicBezTo>
                <a:cubicBezTo>
                  <a:pt x="562762" y="841946"/>
                  <a:pt x="644823" y="939638"/>
                  <a:pt x="737491" y="944662"/>
                </a:cubicBezTo>
                <a:cubicBezTo>
                  <a:pt x="830159" y="949686"/>
                  <a:pt x="1006564" y="894979"/>
                  <a:pt x="1082485" y="860926"/>
                </a:cubicBezTo>
                <a:cubicBezTo>
                  <a:pt x="1158406" y="826873"/>
                  <a:pt x="1183526" y="745927"/>
                  <a:pt x="1193016" y="740345"/>
                </a:cubicBezTo>
                <a:cubicBezTo>
                  <a:pt x="1202506" y="734763"/>
                  <a:pt x="1121561" y="845853"/>
                  <a:pt x="1139425" y="827431"/>
                </a:cubicBezTo>
                <a:cubicBezTo>
                  <a:pt x="1157289" y="809009"/>
                  <a:pt x="1283452" y="648236"/>
                  <a:pt x="1300199" y="629814"/>
                </a:cubicBezTo>
                <a:cubicBezTo>
                  <a:pt x="1316946" y="611392"/>
                  <a:pt x="1238793" y="666099"/>
                  <a:pt x="1239909" y="716899"/>
                </a:cubicBezTo>
                <a:cubicBezTo>
                  <a:pt x="1241025" y="767699"/>
                  <a:pt x="1352116" y="870974"/>
                  <a:pt x="1306898" y="934614"/>
                </a:cubicBezTo>
                <a:cubicBezTo>
                  <a:pt x="1261680" y="998254"/>
                  <a:pt x="1110396" y="1060218"/>
                  <a:pt x="968603" y="1098737"/>
                </a:cubicBezTo>
                <a:cubicBezTo>
                  <a:pt x="826810" y="1137256"/>
                  <a:pt x="527034" y="1155678"/>
                  <a:pt x="456137" y="1165726"/>
                </a:cubicBezTo>
                <a:cubicBezTo>
                  <a:pt x="385240" y="1175774"/>
                  <a:pt x="578950" y="1183590"/>
                  <a:pt x="543223" y="1159027"/>
                </a:cubicBezTo>
                <a:cubicBezTo>
                  <a:pt x="507496" y="1134464"/>
                  <a:pt x="331650" y="1079198"/>
                  <a:pt x="241773" y="1018350"/>
                </a:cubicBezTo>
                <a:cubicBezTo>
                  <a:pt x="151896" y="957502"/>
                  <a:pt x="29083" y="816825"/>
                  <a:pt x="3962" y="793937"/>
                </a:cubicBezTo>
                <a:cubicBezTo>
                  <a:pt x="-21159" y="771049"/>
                  <a:pt x="80999" y="882139"/>
                  <a:pt x="91047" y="881022"/>
                </a:cubicBezTo>
                <a:cubicBezTo>
                  <a:pt x="101095" y="879906"/>
                  <a:pt x="76533" y="848644"/>
                  <a:pt x="64252" y="787238"/>
                </a:cubicBezTo>
                <a:cubicBezTo>
                  <a:pt x="51971" y="725832"/>
                  <a:pt x="-17810" y="633163"/>
                  <a:pt x="17359" y="512583"/>
                </a:cubicBezTo>
                <a:cubicBezTo>
                  <a:pt x="52528" y="392003"/>
                  <a:pt x="252379" y="108415"/>
                  <a:pt x="275267" y="63756"/>
                </a:cubicBezTo>
                <a:cubicBezTo>
                  <a:pt x="298155" y="19097"/>
                  <a:pt x="125100" y="250767"/>
                  <a:pt x="154687" y="244627"/>
                </a:cubicBezTo>
                <a:cubicBezTo>
                  <a:pt x="184274" y="238487"/>
                  <a:pt x="327184" y="49243"/>
                  <a:pt x="452788" y="26913"/>
                </a:cubicBezTo>
                <a:cubicBezTo>
                  <a:pt x="578392" y="4583"/>
                  <a:pt x="835742" y="106741"/>
                  <a:pt x="908313" y="110649"/>
                </a:cubicBezTo>
                <a:cubicBezTo>
                  <a:pt x="980884" y="114557"/>
                  <a:pt x="866445" y="41427"/>
                  <a:pt x="888216" y="50359"/>
                </a:cubicBezTo>
                <a:cubicBezTo>
                  <a:pt x="909987" y="59291"/>
                  <a:pt x="1012146" y="167031"/>
                  <a:pt x="1038942" y="164240"/>
                </a:cubicBezTo>
                <a:cubicBezTo>
                  <a:pt x="1065738" y="161449"/>
                  <a:pt x="1021636" y="53149"/>
                  <a:pt x="1048990" y="33611"/>
                </a:cubicBezTo>
                <a:cubicBezTo>
                  <a:pt x="1076344" y="14073"/>
                  <a:pt x="1169012" y="20772"/>
                  <a:pt x="1203065" y="47009"/>
                </a:cubicBezTo>
                <a:cubicBezTo>
                  <a:pt x="1237118" y="73246"/>
                  <a:pt x="1242142" y="192711"/>
                  <a:pt x="1253307" y="191036"/>
                </a:cubicBezTo>
                <a:cubicBezTo>
                  <a:pt x="1264472" y="189361"/>
                  <a:pt x="1284010" y="-5465"/>
                  <a:pt x="1283452" y="11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0520CAF9-E0D3-F2FD-6033-D34B5F2E9B3F}"/>
              </a:ext>
            </a:extLst>
          </p:cNvPr>
          <p:cNvSpPr/>
          <p:nvPr/>
        </p:nvSpPr>
        <p:spPr>
          <a:xfrm>
            <a:off x="679450" y="10188575"/>
            <a:ext cx="829550" cy="9525"/>
          </a:xfrm>
          <a:custGeom>
            <a:avLst/>
            <a:gdLst>
              <a:gd name="connsiteX0" fmla="*/ 0 w 829550"/>
              <a:gd name="connsiteY0" fmla="*/ 0 h 9525"/>
              <a:gd name="connsiteX1" fmla="*/ 825500 w 829550"/>
              <a:gd name="connsiteY1" fmla="*/ 6350 h 9525"/>
              <a:gd name="connsiteX2" fmla="*/ 336550 w 829550"/>
              <a:gd name="connsiteY2" fmla="*/ 9525 h 9525"/>
              <a:gd name="connsiteX3" fmla="*/ 0 w 829550"/>
              <a:gd name="connsiteY3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9550" h="9525">
                <a:moveTo>
                  <a:pt x="0" y="0"/>
                </a:moveTo>
                <a:lnTo>
                  <a:pt x="825500" y="6350"/>
                </a:lnTo>
                <a:cubicBezTo>
                  <a:pt x="881592" y="7937"/>
                  <a:pt x="336550" y="9525"/>
                  <a:pt x="336550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251DB630-C960-BE3B-AC96-0535A6D10DA0}"/>
              </a:ext>
            </a:extLst>
          </p:cNvPr>
          <p:cNvSpPr/>
          <p:nvPr/>
        </p:nvSpPr>
        <p:spPr>
          <a:xfrm>
            <a:off x="536927" y="10455093"/>
            <a:ext cx="1042057" cy="32473"/>
          </a:xfrm>
          <a:custGeom>
            <a:avLst/>
            <a:gdLst>
              <a:gd name="connsiteX0" fmla="*/ 50448 w 1042057"/>
              <a:gd name="connsiteY0" fmla="*/ 182 h 32473"/>
              <a:gd name="connsiteX1" fmla="*/ 1041048 w 1042057"/>
              <a:gd name="connsiteY1" fmla="*/ 31932 h 32473"/>
              <a:gd name="connsiteX2" fmla="*/ 234598 w 1042057"/>
              <a:gd name="connsiteY2" fmla="*/ 19232 h 32473"/>
              <a:gd name="connsiteX3" fmla="*/ 50448 w 1042057"/>
              <a:gd name="connsiteY3" fmla="*/ 182 h 32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2057" h="32473">
                <a:moveTo>
                  <a:pt x="50448" y="182"/>
                </a:moveTo>
                <a:cubicBezTo>
                  <a:pt x="184856" y="2299"/>
                  <a:pt x="1010356" y="28757"/>
                  <a:pt x="1041048" y="31932"/>
                </a:cubicBezTo>
                <a:cubicBezTo>
                  <a:pt x="1071740" y="35107"/>
                  <a:pt x="393877" y="23465"/>
                  <a:pt x="234598" y="19232"/>
                </a:cubicBezTo>
                <a:cubicBezTo>
                  <a:pt x="75319" y="14999"/>
                  <a:pt x="-83960" y="-1935"/>
                  <a:pt x="50448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F2C48FC1-0257-C7AA-D430-752B4AD62C44}"/>
              </a:ext>
            </a:extLst>
          </p:cNvPr>
          <p:cNvSpPr/>
          <p:nvPr/>
        </p:nvSpPr>
        <p:spPr>
          <a:xfrm>
            <a:off x="603249" y="10588480"/>
            <a:ext cx="178682" cy="463829"/>
          </a:xfrm>
          <a:custGeom>
            <a:avLst/>
            <a:gdLst>
              <a:gd name="connsiteX0" fmla="*/ 161926 w 178682"/>
              <a:gd name="connsiteY0" fmla="*/ 145 h 463829"/>
              <a:gd name="connsiteX1" fmla="*/ 165101 w 178682"/>
              <a:gd name="connsiteY1" fmla="*/ 212870 h 463829"/>
              <a:gd name="connsiteX2" fmla="*/ 1 w 178682"/>
              <a:gd name="connsiteY2" fmla="*/ 463695 h 463829"/>
              <a:gd name="connsiteX3" fmla="*/ 168276 w 178682"/>
              <a:gd name="connsiteY3" fmla="*/ 244620 h 463829"/>
              <a:gd name="connsiteX4" fmla="*/ 161926 w 178682"/>
              <a:gd name="connsiteY4" fmla="*/ 145 h 46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682" h="463829">
                <a:moveTo>
                  <a:pt x="161926" y="145"/>
                </a:moveTo>
                <a:cubicBezTo>
                  <a:pt x="161397" y="-5147"/>
                  <a:pt x="192088" y="135612"/>
                  <a:pt x="165101" y="212870"/>
                </a:cubicBezTo>
                <a:cubicBezTo>
                  <a:pt x="138114" y="290128"/>
                  <a:pt x="-528" y="458403"/>
                  <a:pt x="1" y="463695"/>
                </a:cubicBezTo>
                <a:cubicBezTo>
                  <a:pt x="530" y="468987"/>
                  <a:pt x="141818" y="316587"/>
                  <a:pt x="168276" y="244620"/>
                </a:cubicBezTo>
                <a:cubicBezTo>
                  <a:pt x="194734" y="172653"/>
                  <a:pt x="162455" y="5437"/>
                  <a:pt x="161926" y="1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>
            <a:extLst>
              <a:ext uri="{FF2B5EF4-FFF2-40B4-BE49-F238E27FC236}">
                <a16:creationId xmlns:a16="http://schemas.microsoft.com/office/drawing/2014/main" id="{F31E4C46-34AC-D6E3-ACC7-A67C8DD2C94C}"/>
              </a:ext>
            </a:extLst>
          </p:cNvPr>
          <p:cNvSpPr/>
          <p:nvPr/>
        </p:nvSpPr>
        <p:spPr>
          <a:xfrm>
            <a:off x="1009188" y="10588448"/>
            <a:ext cx="45374" cy="236841"/>
          </a:xfrm>
          <a:custGeom>
            <a:avLst/>
            <a:gdLst>
              <a:gd name="connsiteX0" fmla="*/ 44912 w 45374"/>
              <a:gd name="connsiteY0" fmla="*/ 3352 h 236841"/>
              <a:gd name="connsiteX1" fmla="*/ 462 w 45374"/>
              <a:gd name="connsiteY1" fmla="*/ 235127 h 236841"/>
              <a:gd name="connsiteX2" fmla="*/ 22687 w 45374"/>
              <a:gd name="connsiteY2" fmla="*/ 104952 h 236841"/>
              <a:gd name="connsiteX3" fmla="*/ 44912 w 45374"/>
              <a:gd name="connsiteY3" fmla="*/ 3352 h 23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374" h="236841">
                <a:moveTo>
                  <a:pt x="44912" y="3352"/>
                </a:moveTo>
                <a:cubicBezTo>
                  <a:pt x="41208" y="25048"/>
                  <a:pt x="4166" y="218194"/>
                  <a:pt x="462" y="235127"/>
                </a:cubicBezTo>
                <a:cubicBezTo>
                  <a:pt x="-3242" y="252060"/>
                  <a:pt x="16337" y="138819"/>
                  <a:pt x="22687" y="104952"/>
                </a:cubicBezTo>
                <a:cubicBezTo>
                  <a:pt x="29037" y="71085"/>
                  <a:pt x="48616" y="-18344"/>
                  <a:pt x="44912" y="33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90AAC021-C893-F050-62A1-4E3FFE9A5002}"/>
              </a:ext>
            </a:extLst>
          </p:cNvPr>
          <p:cNvSpPr/>
          <p:nvPr/>
        </p:nvSpPr>
        <p:spPr>
          <a:xfrm>
            <a:off x="1168314" y="10523427"/>
            <a:ext cx="16213" cy="548756"/>
          </a:xfrm>
          <a:custGeom>
            <a:avLst/>
            <a:gdLst>
              <a:gd name="connsiteX0" fmla="*/ 86 w 16213"/>
              <a:gd name="connsiteY0" fmla="*/ 20748 h 548756"/>
              <a:gd name="connsiteX1" fmla="*/ 15961 w 16213"/>
              <a:gd name="connsiteY1" fmla="*/ 547798 h 548756"/>
              <a:gd name="connsiteX2" fmla="*/ 9611 w 16213"/>
              <a:gd name="connsiteY2" fmla="*/ 147748 h 548756"/>
              <a:gd name="connsiteX3" fmla="*/ 86 w 16213"/>
              <a:gd name="connsiteY3" fmla="*/ 20748 h 54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13" h="548756">
                <a:moveTo>
                  <a:pt x="86" y="20748"/>
                </a:moveTo>
                <a:cubicBezTo>
                  <a:pt x="1144" y="87423"/>
                  <a:pt x="14374" y="526631"/>
                  <a:pt x="15961" y="547798"/>
                </a:cubicBezTo>
                <a:cubicBezTo>
                  <a:pt x="17548" y="568965"/>
                  <a:pt x="11199" y="233473"/>
                  <a:pt x="9611" y="147748"/>
                </a:cubicBezTo>
                <a:cubicBezTo>
                  <a:pt x="8024" y="62023"/>
                  <a:pt x="-972" y="-45927"/>
                  <a:pt x="86" y="207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75FEA57F-D3BC-02B8-975D-9E69A7784125}"/>
              </a:ext>
            </a:extLst>
          </p:cNvPr>
          <p:cNvSpPr/>
          <p:nvPr/>
        </p:nvSpPr>
        <p:spPr>
          <a:xfrm>
            <a:off x="1443431" y="10585416"/>
            <a:ext cx="140921" cy="360965"/>
          </a:xfrm>
          <a:custGeom>
            <a:avLst/>
            <a:gdLst>
              <a:gd name="connsiteX0" fmla="*/ 13894 w 140921"/>
              <a:gd name="connsiteY0" fmla="*/ 34 h 360965"/>
              <a:gd name="connsiteX1" fmla="*/ 1194 w 140921"/>
              <a:gd name="connsiteY1" fmla="*/ 273084 h 360965"/>
              <a:gd name="connsiteX2" fmla="*/ 45644 w 140921"/>
              <a:gd name="connsiteY2" fmla="*/ 358809 h 360965"/>
              <a:gd name="connsiteX3" fmla="*/ 45644 w 140921"/>
              <a:gd name="connsiteY3" fmla="*/ 336584 h 360965"/>
              <a:gd name="connsiteX4" fmla="*/ 140894 w 140921"/>
              <a:gd name="connsiteY4" fmla="*/ 352459 h 360965"/>
              <a:gd name="connsiteX5" fmla="*/ 55169 w 140921"/>
              <a:gd name="connsiteY5" fmla="*/ 333409 h 360965"/>
              <a:gd name="connsiteX6" fmla="*/ 26594 w 140921"/>
              <a:gd name="connsiteY6" fmla="*/ 292134 h 360965"/>
              <a:gd name="connsiteX7" fmla="*/ 13894 w 140921"/>
              <a:gd name="connsiteY7" fmla="*/ 34 h 36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921" h="360965">
                <a:moveTo>
                  <a:pt x="13894" y="34"/>
                </a:moveTo>
                <a:cubicBezTo>
                  <a:pt x="9661" y="-3141"/>
                  <a:pt x="-4098" y="213288"/>
                  <a:pt x="1194" y="273084"/>
                </a:cubicBezTo>
                <a:cubicBezTo>
                  <a:pt x="6486" y="332880"/>
                  <a:pt x="38236" y="348226"/>
                  <a:pt x="45644" y="358809"/>
                </a:cubicBezTo>
                <a:cubicBezTo>
                  <a:pt x="53052" y="369392"/>
                  <a:pt x="29769" y="337642"/>
                  <a:pt x="45644" y="336584"/>
                </a:cubicBezTo>
                <a:cubicBezTo>
                  <a:pt x="61519" y="335526"/>
                  <a:pt x="139307" y="352988"/>
                  <a:pt x="140894" y="352459"/>
                </a:cubicBezTo>
                <a:cubicBezTo>
                  <a:pt x="142481" y="351930"/>
                  <a:pt x="74219" y="343463"/>
                  <a:pt x="55169" y="333409"/>
                </a:cubicBezTo>
                <a:cubicBezTo>
                  <a:pt x="36119" y="323355"/>
                  <a:pt x="32944" y="342405"/>
                  <a:pt x="26594" y="292134"/>
                </a:cubicBezTo>
                <a:cubicBezTo>
                  <a:pt x="20244" y="241863"/>
                  <a:pt x="18127" y="3209"/>
                  <a:pt x="1389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9E6E56F-80B6-EB8F-9F6F-9219497E979B}"/>
              </a:ext>
            </a:extLst>
          </p:cNvPr>
          <p:cNvSpPr/>
          <p:nvPr/>
        </p:nvSpPr>
        <p:spPr>
          <a:xfrm>
            <a:off x="1211985" y="10991176"/>
            <a:ext cx="382504" cy="99691"/>
          </a:xfrm>
          <a:custGeom>
            <a:avLst/>
            <a:gdLst>
              <a:gd name="connsiteX0" fmla="*/ 865 w 382504"/>
              <a:gd name="connsiteY0" fmla="*/ 99099 h 99691"/>
              <a:gd name="connsiteX1" fmla="*/ 327890 w 382504"/>
              <a:gd name="connsiteY1" fmla="*/ 86399 h 99691"/>
              <a:gd name="connsiteX2" fmla="*/ 378690 w 382504"/>
              <a:gd name="connsiteY2" fmla="*/ 674 h 99691"/>
              <a:gd name="connsiteX3" fmla="*/ 362815 w 382504"/>
              <a:gd name="connsiteY3" fmla="*/ 48299 h 99691"/>
              <a:gd name="connsiteX4" fmla="*/ 235815 w 382504"/>
              <a:gd name="connsiteY4" fmla="*/ 83224 h 99691"/>
              <a:gd name="connsiteX5" fmla="*/ 865 w 382504"/>
              <a:gd name="connsiteY5" fmla="*/ 99099 h 99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504" h="99691">
                <a:moveTo>
                  <a:pt x="865" y="99099"/>
                </a:moveTo>
                <a:cubicBezTo>
                  <a:pt x="16211" y="99628"/>
                  <a:pt x="264919" y="102803"/>
                  <a:pt x="327890" y="86399"/>
                </a:cubicBezTo>
                <a:cubicBezTo>
                  <a:pt x="390861" y="69995"/>
                  <a:pt x="372869" y="7024"/>
                  <a:pt x="378690" y="674"/>
                </a:cubicBezTo>
                <a:cubicBezTo>
                  <a:pt x="384511" y="-5676"/>
                  <a:pt x="386627" y="34541"/>
                  <a:pt x="362815" y="48299"/>
                </a:cubicBezTo>
                <a:cubicBezTo>
                  <a:pt x="339003" y="62057"/>
                  <a:pt x="292965" y="75287"/>
                  <a:pt x="235815" y="83224"/>
                </a:cubicBezTo>
                <a:cubicBezTo>
                  <a:pt x="178665" y="91161"/>
                  <a:pt x="-14481" y="98570"/>
                  <a:pt x="865" y="990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214CCBA7-7612-3796-C2A1-BC60C36E5246}"/>
              </a:ext>
            </a:extLst>
          </p:cNvPr>
          <p:cNvSpPr/>
          <p:nvPr/>
        </p:nvSpPr>
        <p:spPr>
          <a:xfrm>
            <a:off x="1870014" y="10115550"/>
            <a:ext cx="50861" cy="260428"/>
          </a:xfrm>
          <a:custGeom>
            <a:avLst/>
            <a:gdLst>
              <a:gd name="connsiteX0" fmla="*/ 50861 w 50861"/>
              <a:gd name="connsiteY0" fmla="*/ 0 h 260428"/>
              <a:gd name="connsiteX1" fmla="*/ 61 w 50861"/>
              <a:gd name="connsiteY1" fmla="*/ 260350 h 260428"/>
              <a:gd name="connsiteX2" fmla="*/ 50861 w 50861"/>
              <a:gd name="connsiteY2" fmla="*/ 0 h 26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61" h="260428">
                <a:moveTo>
                  <a:pt x="50861" y="0"/>
                </a:moveTo>
                <a:cubicBezTo>
                  <a:pt x="50861" y="0"/>
                  <a:pt x="2178" y="255058"/>
                  <a:pt x="61" y="260350"/>
                </a:cubicBezTo>
                <a:cubicBezTo>
                  <a:pt x="-2056" y="265642"/>
                  <a:pt x="50861" y="0"/>
                  <a:pt x="508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24EDE7E7-EA8D-1BC2-B383-F244F95EB27A}"/>
              </a:ext>
            </a:extLst>
          </p:cNvPr>
          <p:cNvSpPr/>
          <p:nvPr/>
        </p:nvSpPr>
        <p:spPr>
          <a:xfrm>
            <a:off x="1942971" y="10109200"/>
            <a:ext cx="769109" cy="49309"/>
          </a:xfrm>
          <a:custGeom>
            <a:avLst/>
            <a:gdLst>
              <a:gd name="connsiteX0" fmla="*/ 129 w 769109"/>
              <a:gd name="connsiteY0" fmla="*/ 3175 h 49309"/>
              <a:gd name="connsiteX1" fmla="*/ 123954 w 769109"/>
              <a:gd name="connsiteY1" fmla="*/ 0 h 49309"/>
              <a:gd name="connsiteX2" fmla="*/ 108079 w 769109"/>
              <a:gd name="connsiteY2" fmla="*/ 12700 h 49309"/>
              <a:gd name="connsiteX3" fmla="*/ 76329 w 769109"/>
              <a:gd name="connsiteY3" fmla="*/ 44450 h 49309"/>
              <a:gd name="connsiteX4" fmla="*/ 206504 w 769109"/>
              <a:gd name="connsiteY4" fmla="*/ 31750 h 49309"/>
              <a:gd name="connsiteX5" fmla="*/ 768479 w 769109"/>
              <a:gd name="connsiteY5" fmla="*/ 44450 h 49309"/>
              <a:gd name="connsiteX6" fmla="*/ 85854 w 769109"/>
              <a:gd name="connsiteY6" fmla="*/ 47625 h 49309"/>
              <a:gd name="connsiteX7" fmla="*/ 101729 w 769109"/>
              <a:gd name="connsiteY7" fmla="*/ 19050 h 49309"/>
              <a:gd name="connsiteX8" fmla="*/ 152529 w 769109"/>
              <a:gd name="connsiteY8" fmla="*/ 19050 h 49309"/>
              <a:gd name="connsiteX9" fmla="*/ 129 w 769109"/>
              <a:gd name="connsiteY9" fmla="*/ 3175 h 4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9109" h="49309">
                <a:moveTo>
                  <a:pt x="129" y="3175"/>
                </a:moveTo>
                <a:cubicBezTo>
                  <a:pt x="-4633" y="0"/>
                  <a:pt x="123954" y="0"/>
                  <a:pt x="123954" y="0"/>
                </a:cubicBezTo>
                <a:cubicBezTo>
                  <a:pt x="141946" y="1587"/>
                  <a:pt x="116017" y="5292"/>
                  <a:pt x="108079" y="12700"/>
                </a:cubicBezTo>
                <a:cubicBezTo>
                  <a:pt x="100142" y="20108"/>
                  <a:pt x="59925" y="41275"/>
                  <a:pt x="76329" y="44450"/>
                </a:cubicBezTo>
                <a:cubicBezTo>
                  <a:pt x="92733" y="47625"/>
                  <a:pt x="91146" y="31750"/>
                  <a:pt x="206504" y="31750"/>
                </a:cubicBezTo>
                <a:cubicBezTo>
                  <a:pt x="321862" y="31750"/>
                  <a:pt x="788587" y="41804"/>
                  <a:pt x="768479" y="44450"/>
                </a:cubicBezTo>
                <a:cubicBezTo>
                  <a:pt x="748371" y="47096"/>
                  <a:pt x="196979" y="51858"/>
                  <a:pt x="85854" y="47625"/>
                </a:cubicBezTo>
                <a:cubicBezTo>
                  <a:pt x="-25271" y="43392"/>
                  <a:pt x="90617" y="23812"/>
                  <a:pt x="101729" y="19050"/>
                </a:cubicBezTo>
                <a:cubicBezTo>
                  <a:pt x="112841" y="14288"/>
                  <a:pt x="167875" y="22225"/>
                  <a:pt x="152529" y="19050"/>
                </a:cubicBezTo>
                <a:cubicBezTo>
                  <a:pt x="137183" y="15875"/>
                  <a:pt x="4891" y="6350"/>
                  <a:pt x="129" y="3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26366E3D-8714-1844-3D09-6086C0BFFC16}"/>
              </a:ext>
            </a:extLst>
          </p:cNvPr>
          <p:cNvSpPr/>
          <p:nvPr/>
        </p:nvSpPr>
        <p:spPr>
          <a:xfrm>
            <a:off x="1895459" y="10226279"/>
            <a:ext cx="876455" cy="187786"/>
          </a:xfrm>
          <a:custGeom>
            <a:avLst/>
            <a:gdLst>
              <a:gd name="connsiteX0" fmla="*/ 16 w 876455"/>
              <a:gd name="connsiteY0" fmla="*/ 187721 h 187786"/>
              <a:gd name="connsiteX1" fmla="*/ 130191 w 876455"/>
              <a:gd name="connsiteY1" fmla="*/ 63896 h 187786"/>
              <a:gd name="connsiteX2" fmla="*/ 79391 w 876455"/>
              <a:gd name="connsiteY2" fmla="*/ 108346 h 187786"/>
              <a:gd name="connsiteX3" fmla="*/ 149241 w 876455"/>
              <a:gd name="connsiteY3" fmla="*/ 13096 h 187786"/>
              <a:gd name="connsiteX4" fmla="*/ 549291 w 876455"/>
              <a:gd name="connsiteY4" fmla="*/ 9921 h 187786"/>
              <a:gd name="connsiteX5" fmla="*/ 876316 w 876455"/>
              <a:gd name="connsiteY5" fmla="*/ 396 h 187786"/>
              <a:gd name="connsiteX6" fmla="*/ 511191 w 876455"/>
              <a:gd name="connsiteY6" fmla="*/ 3571 h 187786"/>
              <a:gd name="connsiteX7" fmla="*/ 155591 w 876455"/>
              <a:gd name="connsiteY7" fmla="*/ 19446 h 187786"/>
              <a:gd name="connsiteX8" fmla="*/ 130191 w 876455"/>
              <a:gd name="connsiteY8" fmla="*/ 54371 h 187786"/>
              <a:gd name="connsiteX9" fmla="*/ 82566 w 876455"/>
              <a:gd name="connsiteY9" fmla="*/ 98821 h 187786"/>
              <a:gd name="connsiteX10" fmla="*/ 120666 w 876455"/>
              <a:gd name="connsiteY10" fmla="*/ 44846 h 187786"/>
              <a:gd name="connsiteX11" fmla="*/ 16 w 876455"/>
              <a:gd name="connsiteY11" fmla="*/ 187721 h 18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6455" h="187786">
                <a:moveTo>
                  <a:pt x="16" y="187721"/>
                </a:moveTo>
                <a:cubicBezTo>
                  <a:pt x="1603" y="190896"/>
                  <a:pt x="116962" y="77125"/>
                  <a:pt x="130191" y="63896"/>
                </a:cubicBezTo>
                <a:cubicBezTo>
                  <a:pt x="143420" y="50667"/>
                  <a:pt x="76216" y="116813"/>
                  <a:pt x="79391" y="108346"/>
                </a:cubicBezTo>
                <a:cubicBezTo>
                  <a:pt x="82566" y="99879"/>
                  <a:pt x="70924" y="29500"/>
                  <a:pt x="149241" y="13096"/>
                </a:cubicBezTo>
                <a:cubicBezTo>
                  <a:pt x="227558" y="-3308"/>
                  <a:pt x="428112" y="12038"/>
                  <a:pt x="549291" y="9921"/>
                </a:cubicBezTo>
                <a:cubicBezTo>
                  <a:pt x="670470" y="7804"/>
                  <a:pt x="882666" y="1454"/>
                  <a:pt x="876316" y="396"/>
                </a:cubicBezTo>
                <a:cubicBezTo>
                  <a:pt x="869966" y="-662"/>
                  <a:pt x="631312" y="396"/>
                  <a:pt x="511191" y="3571"/>
                </a:cubicBezTo>
                <a:cubicBezTo>
                  <a:pt x="391070" y="6746"/>
                  <a:pt x="219091" y="10979"/>
                  <a:pt x="155591" y="19446"/>
                </a:cubicBezTo>
                <a:cubicBezTo>
                  <a:pt x="92091" y="27913"/>
                  <a:pt x="142362" y="41142"/>
                  <a:pt x="130191" y="54371"/>
                </a:cubicBezTo>
                <a:cubicBezTo>
                  <a:pt x="118020" y="67600"/>
                  <a:pt x="84153" y="100408"/>
                  <a:pt x="82566" y="98821"/>
                </a:cubicBezTo>
                <a:cubicBezTo>
                  <a:pt x="80979" y="97234"/>
                  <a:pt x="130191" y="34263"/>
                  <a:pt x="120666" y="44846"/>
                </a:cubicBezTo>
                <a:cubicBezTo>
                  <a:pt x="111141" y="55429"/>
                  <a:pt x="-1571" y="184546"/>
                  <a:pt x="16" y="1877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61CAD2AD-9E52-F5A3-8696-9201F3E0715C}"/>
              </a:ext>
            </a:extLst>
          </p:cNvPr>
          <p:cNvSpPr/>
          <p:nvPr/>
        </p:nvSpPr>
        <p:spPr>
          <a:xfrm>
            <a:off x="2146426" y="10356825"/>
            <a:ext cx="524001" cy="12725"/>
          </a:xfrm>
          <a:custGeom>
            <a:avLst/>
            <a:gdLst>
              <a:gd name="connsiteX0" fmla="*/ 31624 w 524001"/>
              <a:gd name="connsiteY0" fmla="*/ 25 h 12725"/>
              <a:gd name="connsiteX1" fmla="*/ 523749 w 524001"/>
              <a:gd name="connsiteY1" fmla="*/ 9550 h 12725"/>
              <a:gd name="connsiteX2" fmla="*/ 98299 w 524001"/>
              <a:gd name="connsiteY2" fmla="*/ 12725 h 12725"/>
              <a:gd name="connsiteX3" fmla="*/ 31624 w 524001"/>
              <a:gd name="connsiteY3" fmla="*/ 25 h 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4001" h="12725">
                <a:moveTo>
                  <a:pt x="31624" y="25"/>
                </a:moveTo>
                <a:cubicBezTo>
                  <a:pt x="102532" y="-504"/>
                  <a:pt x="512637" y="7433"/>
                  <a:pt x="523749" y="9550"/>
                </a:cubicBezTo>
                <a:cubicBezTo>
                  <a:pt x="534861" y="11667"/>
                  <a:pt x="176086" y="12725"/>
                  <a:pt x="98299" y="12725"/>
                </a:cubicBezTo>
                <a:cubicBezTo>
                  <a:pt x="20512" y="12725"/>
                  <a:pt x="-39284" y="554"/>
                  <a:pt x="31624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B0E3D273-7AE5-BD6D-5AF6-45FF4FD673DC}"/>
              </a:ext>
            </a:extLst>
          </p:cNvPr>
          <p:cNvSpPr/>
          <p:nvPr/>
        </p:nvSpPr>
        <p:spPr>
          <a:xfrm>
            <a:off x="2197100" y="10385084"/>
            <a:ext cx="502790" cy="61606"/>
          </a:xfrm>
          <a:custGeom>
            <a:avLst/>
            <a:gdLst>
              <a:gd name="connsiteX0" fmla="*/ 0 w 502790"/>
              <a:gd name="connsiteY0" fmla="*/ 60666 h 61606"/>
              <a:gd name="connsiteX1" fmla="*/ 473075 w 502790"/>
              <a:gd name="connsiteY1" fmla="*/ 60666 h 61606"/>
              <a:gd name="connsiteX2" fmla="*/ 457200 w 502790"/>
              <a:gd name="connsiteY2" fmla="*/ 54316 h 61606"/>
              <a:gd name="connsiteX3" fmla="*/ 488950 w 502790"/>
              <a:gd name="connsiteY3" fmla="*/ 341 h 61606"/>
              <a:gd name="connsiteX4" fmla="*/ 476250 w 502790"/>
              <a:gd name="connsiteY4" fmla="*/ 32091 h 61606"/>
              <a:gd name="connsiteX5" fmla="*/ 320675 w 502790"/>
              <a:gd name="connsiteY5" fmla="*/ 47966 h 61606"/>
              <a:gd name="connsiteX6" fmla="*/ 0 w 502790"/>
              <a:gd name="connsiteY6" fmla="*/ 60666 h 6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790" h="61606">
                <a:moveTo>
                  <a:pt x="0" y="60666"/>
                </a:moveTo>
                <a:cubicBezTo>
                  <a:pt x="25400" y="62783"/>
                  <a:pt x="473075" y="60666"/>
                  <a:pt x="473075" y="60666"/>
                </a:cubicBezTo>
                <a:cubicBezTo>
                  <a:pt x="549275" y="59608"/>
                  <a:pt x="454554" y="64370"/>
                  <a:pt x="457200" y="54316"/>
                </a:cubicBezTo>
                <a:cubicBezTo>
                  <a:pt x="459846" y="44262"/>
                  <a:pt x="485775" y="4045"/>
                  <a:pt x="488950" y="341"/>
                </a:cubicBezTo>
                <a:cubicBezTo>
                  <a:pt x="492125" y="-3363"/>
                  <a:pt x="504296" y="24153"/>
                  <a:pt x="476250" y="32091"/>
                </a:cubicBezTo>
                <a:cubicBezTo>
                  <a:pt x="448204" y="40028"/>
                  <a:pt x="398992" y="45320"/>
                  <a:pt x="320675" y="47966"/>
                </a:cubicBezTo>
                <a:lnTo>
                  <a:pt x="0" y="606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79549BA4-CEE2-A907-3650-2D141B5CE0CF}"/>
              </a:ext>
            </a:extLst>
          </p:cNvPr>
          <p:cNvSpPr/>
          <p:nvPr/>
        </p:nvSpPr>
        <p:spPr>
          <a:xfrm>
            <a:off x="1873680" y="10556864"/>
            <a:ext cx="523004" cy="88961"/>
          </a:xfrm>
          <a:custGeom>
            <a:avLst/>
            <a:gdLst>
              <a:gd name="connsiteX0" fmla="*/ 21795 w 523004"/>
              <a:gd name="connsiteY0" fmla="*/ 11 h 88961"/>
              <a:gd name="connsiteX1" fmla="*/ 37670 w 523004"/>
              <a:gd name="connsiteY1" fmla="*/ 69861 h 88961"/>
              <a:gd name="connsiteX2" fmla="*/ 34495 w 523004"/>
              <a:gd name="connsiteY2" fmla="*/ 82561 h 88961"/>
              <a:gd name="connsiteX3" fmla="*/ 520270 w 523004"/>
              <a:gd name="connsiteY3" fmla="*/ 88911 h 88961"/>
              <a:gd name="connsiteX4" fmla="*/ 244045 w 523004"/>
              <a:gd name="connsiteY4" fmla="*/ 79386 h 88961"/>
              <a:gd name="connsiteX5" fmla="*/ 69420 w 523004"/>
              <a:gd name="connsiteY5" fmla="*/ 76211 h 88961"/>
              <a:gd name="connsiteX6" fmla="*/ 21795 w 523004"/>
              <a:gd name="connsiteY6" fmla="*/ 11 h 88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3004" h="88961">
                <a:moveTo>
                  <a:pt x="21795" y="11"/>
                </a:moveTo>
                <a:cubicBezTo>
                  <a:pt x="16504" y="-1047"/>
                  <a:pt x="37670" y="69861"/>
                  <a:pt x="37670" y="69861"/>
                </a:cubicBezTo>
                <a:cubicBezTo>
                  <a:pt x="39787" y="83619"/>
                  <a:pt x="-45938" y="79386"/>
                  <a:pt x="34495" y="82561"/>
                </a:cubicBezTo>
                <a:cubicBezTo>
                  <a:pt x="114928" y="85736"/>
                  <a:pt x="485345" y="89440"/>
                  <a:pt x="520270" y="88911"/>
                </a:cubicBezTo>
                <a:cubicBezTo>
                  <a:pt x="555195" y="88382"/>
                  <a:pt x="244045" y="79386"/>
                  <a:pt x="244045" y="79386"/>
                </a:cubicBezTo>
                <a:cubicBezTo>
                  <a:pt x="168903" y="77269"/>
                  <a:pt x="105403" y="83619"/>
                  <a:pt x="69420" y="76211"/>
                </a:cubicBezTo>
                <a:cubicBezTo>
                  <a:pt x="33437" y="68803"/>
                  <a:pt x="27086" y="1069"/>
                  <a:pt x="2179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9C67C01B-564C-E562-1EBF-86912E0CF707}"/>
              </a:ext>
            </a:extLst>
          </p:cNvPr>
          <p:cNvSpPr/>
          <p:nvPr/>
        </p:nvSpPr>
        <p:spPr>
          <a:xfrm>
            <a:off x="1961465" y="10556875"/>
            <a:ext cx="917247" cy="516848"/>
          </a:xfrm>
          <a:custGeom>
            <a:avLst/>
            <a:gdLst>
              <a:gd name="connsiteX0" fmla="*/ 685 w 917247"/>
              <a:gd name="connsiteY0" fmla="*/ 0 h 516848"/>
              <a:gd name="connsiteX1" fmla="*/ 762685 w 917247"/>
              <a:gd name="connsiteY1" fmla="*/ 25400 h 516848"/>
              <a:gd name="connsiteX2" fmla="*/ 683310 w 917247"/>
              <a:gd name="connsiteY2" fmla="*/ 25400 h 516848"/>
              <a:gd name="connsiteX3" fmla="*/ 791260 w 917247"/>
              <a:gd name="connsiteY3" fmla="*/ 38100 h 516848"/>
              <a:gd name="connsiteX4" fmla="*/ 845235 w 917247"/>
              <a:gd name="connsiteY4" fmla="*/ 193675 h 516848"/>
              <a:gd name="connsiteX5" fmla="*/ 823010 w 917247"/>
              <a:gd name="connsiteY5" fmla="*/ 168275 h 516848"/>
              <a:gd name="connsiteX6" fmla="*/ 915085 w 917247"/>
              <a:gd name="connsiteY6" fmla="*/ 511175 h 516848"/>
              <a:gd name="connsiteX7" fmla="*/ 880160 w 917247"/>
              <a:gd name="connsiteY7" fmla="*/ 358775 h 516848"/>
              <a:gd name="connsiteX8" fmla="*/ 791260 w 917247"/>
              <a:gd name="connsiteY8" fmla="*/ 57150 h 516848"/>
              <a:gd name="connsiteX9" fmla="*/ 629335 w 917247"/>
              <a:gd name="connsiteY9" fmla="*/ 25400 h 516848"/>
              <a:gd name="connsiteX10" fmla="*/ 685 w 917247"/>
              <a:gd name="connsiteY10" fmla="*/ 0 h 516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7247" h="516848">
                <a:moveTo>
                  <a:pt x="685" y="0"/>
                </a:moveTo>
                <a:cubicBezTo>
                  <a:pt x="22910" y="0"/>
                  <a:pt x="648914" y="21167"/>
                  <a:pt x="762685" y="25400"/>
                </a:cubicBezTo>
                <a:cubicBezTo>
                  <a:pt x="876456" y="29633"/>
                  <a:pt x="678548" y="23283"/>
                  <a:pt x="683310" y="25400"/>
                </a:cubicBezTo>
                <a:cubicBezTo>
                  <a:pt x="688072" y="27517"/>
                  <a:pt x="764273" y="10054"/>
                  <a:pt x="791260" y="38100"/>
                </a:cubicBezTo>
                <a:cubicBezTo>
                  <a:pt x="818247" y="66146"/>
                  <a:pt x="839943" y="171979"/>
                  <a:pt x="845235" y="193675"/>
                </a:cubicBezTo>
                <a:cubicBezTo>
                  <a:pt x="850527" y="215371"/>
                  <a:pt x="811368" y="115358"/>
                  <a:pt x="823010" y="168275"/>
                </a:cubicBezTo>
                <a:cubicBezTo>
                  <a:pt x="834652" y="221192"/>
                  <a:pt x="905560" y="479425"/>
                  <a:pt x="915085" y="511175"/>
                </a:cubicBezTo>
                <a:cubicBezTo>
                  <a:pt x="924610" y="542925"/>
                  <a:pt x="900798" y="434446"/>
                  <a:pt x="880160" y="358775"/>
                </a:cubicBezTo>
                <a:cubicBezTo>
                  <a:pt x="859523" y="283104"/>
                  <a:pt x="833064" y="112713"/>
                  <a:pt x="791260" y="57150"/>
                </a:cubicBezTo>
                <a:cubicBezTo>
                  <a:pt x="749456" y="1588"/>
                  <a:pt x="755806" y="33337"/>
                  <a:pt x="629335" y="25400"/>
                </a:cubicBezTo>
                <a:cubicBezTo>
                  <a:pt x="502864" y="17463"/>
                  <a:pt x="-21540" y="0"/>
                  <a:pt x="6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D3DB9702-2485-C214-C56D-A73393A7632F}"/>
              </a:ext>
            </a:extLst>
          </p:cNvPr>
          <p:cNvSpPr/>
          <p:nvPr/>
        </p:nvSpPr>
        <p:spPr>
          <a:xfrm>
            <a:off x="2454204" y="10642593"/>
            <a:ext cx="349395" cy="458215"/>
          </a:xfrm>
          <a:custGeom>
            <a:avLst/>
            <a:gdLst>
              <a:gd name="connsiteX0" fmla="*/ 71 w 349395"/>
              <a:gd name="connsiteY0" fmla="*/ 7 h 458215"/>
              <a:gd name="connsiteX1" fmla="*/ 120721 w 349395"/>
              <a:gd name="connsiteY1" fmla="*/ 304807 h 458215"/>
              <a:gd name="connsiteX2" fmla="*/ 120721 w 349395"/>
              <a:gd name="connsiteY2" fmla="*/ 292107 h 458215"/>
              <a:gd name="connsiteX3" fmla="*/ 269946 w 349395"/>
              <a:gd name="connsiteY3" fmla="*/ 422282 h 458215"/>
              <a:gd name="connsiteX4" fmla="*/ 349321 w 349395"/>
              <a:gd name="connsiteY4" fmla="*/ 457207 h 458215"/>
              <a:gd name="connsiteX5" fmla="*/ 257246 w 349395"/>
              <a:gd name="connsiteY5" fmla="*/ 393707 h 458215"/>
              <a:gd name="connsiteX6" fmla="*/ 139771 w 349395"/>
              <a:gd name="connsiteY6" fmla="*/ 314332 h 458215"/>
              <a:gd name="connsiteX7" fmla="*/ 71 w 349395"/>
              <a:gd name="connsiteY7" fmla="*/ 7 h 45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9395" h="458215">
                <a:moveTo>
                  <a:pt x="71" y="7"/>
                </a:moveTo>
                <a:cubicBezTo>
                  <a:pt x="-3104" y="-1580"/>
                  <a:pt x="100613" y="256124"/>
                  <a:pt x="120721" y="304807"/>
                </a:cubicBezTo>
                <a:cubicBezTo>
                  <a:pt x="140829" y="353490"/>
                  <a:pt x="95850" y="272528"/>
                  <a:pt x="120721" y="292107"/>
                </a:cubicBezTo>
                <a:cubicBezTo>
                  <a:pt x="145592" y="311686"/>
                  <a:pt x="231846" y="394765"/>
                  <a:pt x="269946" y="422282"/>
                </a:cubicBezTo>
                <a:cubicBezTo>
                  <a:pt x="308046" y="449799"/>
                  <a:pt x="351438" y="461969"/>
                  <a:pt x="349321" y="457207"/>
                </a:cubicBezTo>
                <a:cubicBezTo>
                  <a:pt x="347204" y="452445"/>
                  <a:pt x="257246" y="393707"/>
                  <a:pt x="257246" y="393707"/>
                </a:cubicBezTo>
                <a:cubicBezTo>
                  <a:pt x="222321" y="369895"/>
                  <a:pt x="179988" y="375715"/>
                  <a:pt x="139771" y="314332"/>
                </a:cubicBezTo>
                <a:cubicBezTo>
                  <a:pt x="99554" y="252949"/>
                  <a:pt x="3246" y="1594"/>
                  <a:pt x="71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F02CE6B4-231E-C716-89AB-9B470761E5B0}"/>
              </a:ext>
            </a:extLst>
          </p:cNvPr>
          <p:cNvSpPr/>
          <p:nvPr/>
        </p:nvSpPr>
        <p:spPr>
          <a:xfrm>
            <a:off x="1920828" y="10748570"/>
            <a:ext cx="451819" cy="113156"/>
          </a:xfrm>
          <a:custGeom>
            <a:avLst/>
            <a:gdLst>
              <a:gd name="connsiteX0" fmla="*/ 47 w 451819"/>
              <a:gd name="connsiteY0" fmla="*/ 17855 h 113156"/>
              <a:gd name="connsiteX1" fmla="*/ 139747 w 451819"/>
              <a:gd name="connsiteY1" fmla="*/ 87705 h 113156"/>
              <a:gd name="connsiteX2" fmla="*/ 203247 w 451819"/>
              <a:gd name="connsiteY2" fmla="*/ 5155 h 113156"/>
              <a:gd name="connsiteX3" fmla="*/ 377872 w 451819"/>
              <a:gd name="connsiteY3" fmla="*/ 8330 h 113156"/>
              <a:gd name="connsiteX4" fmla="*/ 450897 w 451819"/>
              <a:gd name="connsiteY4" fmla="*/ 5155 h 113156"/>
              <a:gd name="connsiteX5" fmla="*/ 415972 w 451819"/>
              <a:gd name="connsiteY5" fmla="*/ 33730 h 113156"/>
              <a:gd name="connsiteX6" fmla="*/ 371522 w 451819"/>
              <a:gd name="connsiteY6" fmla="*/ 113105 h 113156"/>
              <a:gd name="connsiteX7" fmla="*/ 412797 w 451819"/>
              <a:gd name="connsiteY7" fmla="*/ 21030 h 113156"/>
              <a:gd name="connsiteX8" fmla="*/ 263572 w 451819"/>
              <a:gd name="connsiteY8" fmla="*/ 1980 h 113156"/>
              <a:gd name="connsiteX9" fmla="*/ 187372 w 451819"/>
              <a:gd name="connsiteY9" fmla="*/ 43255 h 113156"/>
              <a:gd name="connsiteX10" fmla="*/ 155622 w 451819"/>
              <a:gd name="connsiteY10" fmla="*/ 71830 h 113156"/>
              <a:gd name="connsiteX11" fmla="*/ 47 w 451819"/>
              <a:gd name="connsiteY11" fmla="*/ 17855 h 11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1819" h="113156">
                <a:moveTo>
                  <a:pt x="47" y="17855"/>
                </a:moveTo>
                <a:cubicBezTo>
                  <a:pt x="-2599" y="20501"/>
                  <a:pt x="105880" y="89822"/>
                  <a:pt x="139747" y="87705"/>
                </a:cubicBezTo>
                <a:cubicBezTo>
                  <a:pt x="173614" y="85588"/>
                  <a:pt x="163560" y="18384"/>
                  <a:pt x="203247" y="5155"/>
                </a:cubicBezTo>
                <a:cubicBezTo>
                  <a:pt x="242934" y="-8074"/>
                  <a:pt x="336597" y="8330"/>
                  <a:pt x="377872" y="8330"/>
                </a:cubicBezTo>
                <a:cubicBezTo>
                  <a:pt x="419147" y="8330"/>
                  <a:pt x="444547" y="922"/>
                  <a:pt x="450897" y="5155"/>
                </a:cubicBezTo>
                <a:cubicBezTo>
                  <a:pt x="457247" y="9388"/>
                  <a:pt x="429201" y="15738"/>
                  <a:pt x="415972" y="33730"/>
                </a:cubicBezTo>
                <a:cubicBezTo>
                  <a:pt x="402743" y="51722"/>
                  <a:pt x="372051" y="115222"/>
                  <a:pt x="371522" y="113105"/>
                </a:cubicBezTo>
                <a:cubicBezTo>
                  <a:pt x="370993" y="110988"/>
                  <a:pt x="430789" y="39551"/>
                  <a:pt x="412797" y="21030"/>
                </a:cubicBezTo>
                <a:cubicBezTo>
                  <a:pt x="394805" y="2509"/>
                  <a:pt x="301143" y="-1724"/>
                  <a:pt x="263572" y="1980"/>
                </a:cubicBezTo>
                <a:cubicBezTo>
                  <a:pt x="226001" y="5684"/>
                  <a:pt x="205364" y="31613"/>
                  <a:pt x="187372" y="43255"/>
                </a:cubicBezTo>
                <a:cubicBezTo>
                  <a:pt x="169380" y="54897"/>
                  <a:pt x="182080" y="73947"/>
                  <a:pt x="155622" y="71830"/>
                </a:cubicBezTo>
                <a:cubicBezTo>
                  <a:pt x="129164" y="69713"/>
                  <a:pt x="2693" y="15209"/>
                  <a:pt x="47" y="178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53AE0529-C3D4-D369-FED3-0A9FDF3CA375}"/>
              </a:ext>
            </a:extLst>
          </p:cNvPr>
          <p:cNvSpPr/>
          <p:nvPr/>
        </p:nvSpPr>
        <p:spPr>
          <a:xfrm>
            <a:off x="1907116" y="10814032"/>
            <a:ext cx="172701" cy="286009"/>
          </a:xfrm>
          <a:custGeom>
            <a:avLst/>
            <a:gdLst>
              <a:gd name="connsiteX0" fmla="*/ 10584 w 172701"/>
              <a:gd name="connsiteY0" fmla="*/ 18 h 286009"/>
              <a:gd name="connsiteX1" fmla="*/ 96309 w 172701"/>
              <a:gd name="connsiteY1" fmla="*/ 98443 h 286009"/>
              <a:gd name="connsiteX2" fmla="*/ 105834 w 172701"/>
              <a:gd name="connsiteY2" fmla="*/ 120668 h 286009"/>
              <a:gd name="connsiteX3" fmla="*/ 70909 w 172701"/>
              <a:gd name="connsiteY3" fmla="*/ 187343 h 286009"/>
              <a:gd name="connsiteX4" fmla="*/ 1059 w 172701"/>
              <a:gd name="connsiteY4" fmla="*/ 279418 h 286009"/>
              <a:gd name="connsiteX5" fmla="*/ 39159 w 172701"/>
              <a:gd name="connsiteY5" fmla="*/ 279418 h 286009"/>
              <a:gd name="connsiteX6" fmla="*/ 172509 w 172701"/>
              <a:gd name="connsiteY6" fmla="*/ 285768 h 286009"/>
              <a:gd name="connsiteX7" fmla="*/ 67734 w 172701"/>
              <a:gd name="connsiteY7" fmla="*/ 276243 h 286009"/>
              <a:gd name="connsiteX8" fmla="*/ 26459 w 172701"/>
              <a:gd name="connsiteY8" fmla="*/ 257193 h 286009"/>
              <a:gd name="connsiteX9" fmla="*/ 80434 w 172701"/>
              <a:gd name="connsiteY9" fmla="*/ 193693 h 286009"/>
              <a:gd name="connsiteX10" fmla="*/ 115359 w 172701"/>
              <a:gd name="connsiteY10" fmla="*/ 107968 h 286009"/>
              <a:gd name="connsiteX11" fmla="*/ 10584 w 172701"/>
              <a:gd name="connsiteY11" fmla="*/ 18 h 28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2701" h="286009">
                <a:moveTo>
                  <a:pt x="10584" y="18"/>
                </a:moveTo>
                <a:cubicBezTo>
                  <a:pt x="7409" y="-1569"/>
                  <a:pt x="96309" y="98443"/>
                  <a:pt x="96309" y="98443"/>
                </a:cubicBezTo>
                <a:cubicBezTo>
                  <a:pt x="112184" y="118551"/>
                  <a:pt x="110067" y="105851"/>
                  <a:pt x="105834" y="120668"/>
                </a:cubicBezTo>
                <a:cubicBezTo>
                  <a:pt x="101601" y="135485"/>
                  <a:pt x="88372" y="160885"/>
                  <a:pt x="70909" y="187343"/>
                </a:cubicBezTo>
                <a:cubicBezTo>
                  <a:pt x="53446" y="213801"/>
                  <a:pt x="6351" y="264072"/>
                  <a:pt x="1059" y="279418"/>
                </a:cubicBezTo>
                <a:cubicBezTo>
                  <a:pt x="-4233" y="294764"/>
                  <a:pt x="10584" y="278360"/>
                  <a:pt x="39159" y="279418"/>
                </a:cubicBezTo>
                <a:cubicBezTo>
                  <a:pt x="67734" y="280476"/>
                  <a:pt x="167747" y="286297"/>
                  <a:pt x="172509" y="285768"/>
                </a:cubicBezTo>
                <a:cubicBezTo>
                  <a:pt x="177272" y="285239"/>
                  <a:pt x="92076" y="281005"/>
                  <a:pt x="67734" y="276243"/>
                </a:cubicBezTo>
                <a:cubicBezTo>
                  <a:pt x="43392" y="271481"/>
                  <a:pt x="24342" y="270951"/>
                  <a:pt x="26459" y="257193"/>
                </a:cubicBezTo>
                <a:cubicBezTo>
                  <a:pt x="28576" y="243435"/>
                  <a:pt x="65617" y="218564"/>
                  <a:pt x="80434" y="193693"/>
                </a:cubicBezTo>
                <a:cubicBezTo>
                  <a:pt x="95251" y="168822"/>
                  <a:pt x="128059" y="136014"/>
                  <a:pt x="115359" y="107968"/>
                </a:cubicBezTo>
                <a:cubicBezTo>
                  <a:pt x="102659" y="79922"/>
                  <a:pt x="13759" y="1605"/>
                  <a:pt x="1058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A8F969D7-A5F6-2919-598E-3CD8C61134D0}"/>
              </a:ext>
            </a:extLst>
          </p:cNvPr>
          <p:cNvSpPr/>
          <p:nvPr/>
        </p:nvSpPr>
        <p:spPr>
          <a:xfrm>
            <a:off x="2085969" y="10924657"/>
            <a:ext cx="336575" cy="153774"/>
          </a:xfrm>
          <a:custGeom>
            <a:avLst/>
            <a:gdLst>
              <a:gd name="connsiteX0" fmla="*/ 6 w 336575"/>
              <a:gd name="connsiteY0" fmla="*/ 146568 h 153774"/>
              <a:gd name="connsiteX1" fmla="*/ 73031 w 336575"/>
              <a:gd name="connsiteY1" fmla="*/ 98943 h 153774"/>
              <a:gd name="connsiteX2" fmla="*/ 219081 w 336575"/>
              <a:gd name="connsiteY2" fmla="*/ 137043 h 153774"/>
              <a:gd name="connsiteX3" fmla="*/ 234956 w 336575"/>
              <a:gd name="connsiteY3" fmla="*/ 108468 h 153774"/>
              <a:gd name="connsiteX4" fmla="*/ 260356 w 336575"/>
              <a:gd name="connsiteY4" fmla="*/ 152918 h 153774"/>
              <a:gd name="connsiteX5" fmla="*/ 314331 w 336575"/>
              <a:gd name="connsiteY5" fmla="*/ 60843 h 153774"/>
              <a:gd name="connsiteX6" fmla="*/ 336556 w 336575"/>
              <a:gd name="connsiteY6" fmla="*/ 29093 h 153774"/>
              <a:gd name="connsiteX7" fmla="*/ 311156 w 336575"/>
              <a:gd name="connsiteY7" fmla="*/ 518 h 153774"/>
              <a:gd name="connsiteX8" fmla="*/ 307981 w 336575"/>
              <a:gd name="connsiteY8" fmla="*/ 54493 h 153774"/>
              <a:gd name="connsiteX9" fmla="*/ 222256 w 336575"/>
              <a:gd name="connsiteY9" fmla="*/ 117993 h 153774"/>
              <a:gd name="connsiteX10" fmla="*/ 69856 w 336575"/>
              <a:gd name="connsiteY10" fmla="*/ 89418 h 153774"/>
              <a:gd name="connsiteX11" fmla="*/ 6 w 336575"/>
              <a:gd name="connsiteY11" fmla="*/ 146568 h 153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6575" h="153774">
                <a:moveTo>
                  <a:pt x="6" y="146568"/>
                </a:moveTo>
                <a:cubicBezTo>
                  <a:pt x="535" y="148155"/>
                  <a:pt x="36519" y="100530"/>
                  <a:pt x="73031" y="98943"/>
                </a:cubicBezTo>
                <a:cubicBezTo>
                  <a:pt x="109543" y="97356"/>
                  <a:pt x="192094" y="135456"/>
                  <a:pt x="219081" y="137043"/>
                </a:cubicBezTo>
                <a:cubicBezTo>
                  <a:pt x="246068" y="138630"/>
                  <a:pt x="228077" y="105822"/>
                  <a:pt x="234956" y="108468"/>
                </a:cubicBezTo>
                <a:cubicBezTo>
                  <a:pt x="241835" y="111114"/>
                  <a:pt x="247127" y="160855"/>
                  <a:pt x="260356" y="152918"/>
                </a:cubicBezTo>
                <a:cubicBezTo>
                  <a:pt x="273585" y="144981"/>
                  <a:pt x="301631" y="81480"/>
                  <a:pt x="314331" y="60843"/>
                </a:cubicBezTo>
                <a:cubicBezTo>
                  <a:pt x="327031" y="40206"/>
                  <a:pt x="337085" y="39147"/>
                  <a:pt x="336556" y="29093"/>
                </a:cubicBezTo>
                <a:cubicBezTo>
                  <a:pt x="336027" y="19039"/>
                  <a:pt x="315918" y="-3715"/>
                  <a:pt x="311156" y="518"/>
                </a:cubicBezTo>
                <a:cubicBezTo>
                  <a:pt x="306394" y="4751"/>
                  <a:pt x="322798" y="34914"/>
                  <a:pt x="307981" y="54493"/>
                </a:cubicBezTo>
                <a:cubicBezTo>
                  <a:pt x="293164" y="74072"/>
                  <a:pt x="261943" y="112172"/>
                  <a:pt x="222256" y="117993"/>
                </a:cubicBezTo>
                <a:cubicBezTo>
                  <a:pt x="182569" y="123814"/>
                  <a:pt x="105839" y="86772"/>
                  <a:pt x="69856" y="89418"/>
                </a:cubicBezTo>
                <a:cubicBezTo>
                  <a:pt x="33873" y="92064"/>
                  <a:pt x="-523" y="144981"/>
                  <a:pt x="6" y="1465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68B225F7-AEA6-49B7-7DDE-0F6F59D94CDD}"/>
              </a:ext>
            </a:extLst>
          </p:cNvPr>
          <p:cNvSpPr/>
          <p:nvPr/>
        </p:nvSpPr>
        <p:spPr>
          <a:xfrm>
            <a:off x="639590" y="10877549"/>
            <a:ext cx="341924" cy="193864"/>
          </a:xfrm>
          <a:custGeom>
            <a:avLst/>
            <a:gdLst>
              <a:gd name="connsiteX0" fmla="*/ 341485 w 341924"/>
              <a:gd name="connsiteY0" fmla="*/ 1 h 193864"/>
              <a:gd name="connsiteX1" fmla="*/ 246235 w 341924"/>
              <a:gd name="connsiteY1" fmla="*/ 142876 h 193864"/>
              <a:gd name="connsiteX2" fmla="*/ 116060 w 341924"/>
              <a:gd name="connsiteY2" fmla="*/ 161926 h 193864"/>
              <a:gd name="connsiteX3" fmla="*/ 1760 w 341924"/>
              <a:gd name="connsiteY3" fmla="*/ 193676 h 193864"/>
              <a:gd name="connsiteX4" fmla="*/ 208135 w 341924"/>
              <a:gd name="connsiteY4" fmla="*/ 146051 h 193864"/>
              <a:gd name="connsiteX5" fmla="*/ 341485 w 341924"/>
              <a:gd name="connsiteY5" fmla="*/ 1 h 193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924" h="193864">
                <a:moveTo>
                  <a:pt x="341485" y="1"/>
                </a:moveTo>
                <a:cubicBezTo>
                  <a:pt x="347835" y="-528"/>
                  <a:pt x="283806" y="115888"/>
                  <a:pt x="246235" y="142876"/>
                </a:cubicBezTo>
                <a:cubicBezTo>
                  <a:pt x="208664" y="169864"/>
                  <a:pt x="156806" y="153459"/>
                  <a:pt x="116060" y="161926"/>
                </a:cubicBezTo>
                <a:cubicBezTo>
                  <a:pt x="75314" y="170393"/>
                  <a:pt x="-13586" y="196322"/>
                  <a:pt x="1760" y="193676"/>
                </a:cubicBezTo>
                <a:cubicBezTo>
                  <a:pt x="17106" y="191030"/>
                  <a:pt x="150456" y="177801"/>
                  <a:pt x="208135" y="146051"/>
                </a:cubicBezTo>
                <a:cubicBezTo>
                  <a:pt x="265814" y="114301"/>
                  <a:pt x="335135" y="530"/>
                  <a:pt x="34148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6746CBA1-F653-1198-6607-C2A8C8D5EAE2}"/>
              </a:ext>
            </a:extLst>
          </p:cNvPr>
          <p:cNvSpPr/>
          <p:nvPr/>
        </p:nvSpPr>
        <p:spPr>
          <a:xfrm>
            <a:off x="631318" y="10166321"/>
            <a:ext cx="565657" cy="115037"/>
          </a:xfrm>
          <a:custGeom>
            <a:avLst/>
            <a:gdLst>
              <a:gd name="connsiteX0" fmla="*/ 507 w 565657"/>
              <a:gd name="connsiteY0" fmla="*/ 29 h 115037"/>
              <a:gd name="connsiteX1" fmla="*/ 44957 w 565657"/>
              <a:gd name="connsiteY1" fmla="*/ 79404 h 115037"/>
              <a:gd name="connsiteX2" fmla="*/ 73532 w 565657"/>
              <a:gd name="connsiteY2" fmla="*/ 111154 h 115037"/>
              <a:gd name="connsiteX3" fmla="*/ 378332 w 565657"/>
              <a:gd name="connsiteY3" fmla="*/ 107979 h 115037"/>
              <a:gd name="connsiteX4" fmla="*/ 565657 w 565657"/>
              <a:gd name="connsiteY4" fmla="*/ 107979 h 115037"/>
              <a:gd name="connsiteX5" fmla="*/ 102107 w 565657"/>
              <a:gd name="connsiteY5" fmla="*/ 114329 h 115037"/>
              <a:gd name="connsiteX6" fmla="*/ 76707 w 565657"/>
              <a:gd name="connsiteY6" fmla="*/ 88929 h 115037"/>
              <a:gd name="connsiteX7" fmla="*/ 507 w 565657"/>
              <a:gd name="connsiteY7" fmla="*/ 29 h 11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5657" h="115037">
                <a:moveTo>
                  <a:pt x="507" y="29"/>
                </a:moveTo>
                <a:cubicBezTo>
                  <a:pt x="-4785" y="-1558"/>
                  <a:pt x="32786" y="60883"/>
                  <a:pt x="44957" y="79404"/>
                </a:cubicBezTo>
                <a:cubicBezTo>
                  <a:pt x="57128" y="97925"/>
                  <a:pt x="17970" y="106392"/>
                  <a:pt x="73532" y="111154"/>
                </a:cubicBezTo>
                <a:cubicBezTo>
                  <a:pt x="129095" y="115917"/>
                  <a:pt x="378332" y="107979"/>
                  <a:pt x="378332" y="107979"/>
                </a:cubicBezTo>
                <a:lnTo>
                  <a:pt x="565657" y="107979"/>
                </a:lnTo>
                <a:cubicBezTo>
                  <a:pt x="519620" y="109037"/>
                  <a:pt x="183599" y="117504"/>
                  <a:pt x="102107" y="114329"/>
                </a:cubicBezTo>
                <a:cubicBezTo>
                  <a:pt x="20615" y="111154"/>
                  <a:pt x="90465" y="103217"/>
                  <a:pt x="76707" y="88929"/>
                </a:cubicBezTo>
                <a:cubicBezTo>
                  <a:pt x="62949" y="74641"/>
                  <a:pt x="5799" y="1616"/>
                  <a:pt x="50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BB594CF2-A74A-9F4F-7677-527185D1CD91}"/>
              </a:ext>
            </a:extLst>
          </p:cNvPr>
          <p:cNvSpPr/>
          <p:nvPr/>
        </p:nvSpPr>
        <p:spPr>
          <a:xfrm>
            <a:off x="3136878" y="10252021"/>
            <a:ext cx="308172" cy="830460"/>
          </a:xfrm>
          <a:custGeom>
            <a:avLst/>
            <a:gdLst>
              <a:gd name="connsiteX0" fmla="*/ 149247 w 308172"/>
              <a:gd name="connsiteY0" fmla="*/ 54 h 830460"/>
              <a:gd name="connsiteX1" fmla="*/ 165122 w 308172"/>
              <a:gd name="connsiteY1" fmla="*/ 552504 h 830460"/>
              <a:gd name="connsiteX2" fmla="*/ 152422 w 308172"/>
              <a:gd name="connsiteY2" fmla="*/ 565204 h 830460"/>
              <a:gd name="connsiteX3" fmla="*/ 60347 w 308172"/>
              <a:gd name="connsiteY3" fmla="*/ 752529 h 830460"/>
              <a:gd name="connsiteX4" fmla="*/ 22 w 308172"/>
              <a:gd name="connsiteY4" fmla="*/ 828729 h 830460"/>
              <a:gd name="connsiteX5" fmla="*/ 66697 w 308172"/>
              <a:gd name="connsiteY5" fmla="*/ 803329 h 830460"/>
              <a:gd name="connsiteX6" fmla="*/ 307997 w 308172"/>
              <a:gd name="connsiteY6" fmla="*/ 774754 h 830460"/>
              <a:gd name="connsiteX7" fmla="*/ 104797 w 308172"/>
              <a:gd name="connsiteY7" fmla="*/ 787454 h 830460"/>
              <a:gd name="connsiteX8" fmla="*/ 57172 w 308172"/>
              <a:gd name="connsiteY8" fmla="*/ 800154 h 830460"/>
              <a:gd name="connsiteX9" fmla="*/ 149247 w 308172"/>
              <a:gd name="connsiteY9" fmla="*/ 650929 h 830460"/>
              <a:gd name="connsiteX10" fmla="*/ 146072 w 308172"/>
              <a:gd name="connsiteY10" fmla="*/ 587429 h 830460"/>
              <a:gd name="connsiteX11" fmla="*/ 149247 w 308172"/>
              <a:gd name="connsiteY11" fmla="*/ 54 h 830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8172" h="830460">
                <a:moveTo>
                  <a:pt x="149247" y="54"/>
                </a:moveTo>
                <a:cubicBezTo>
                  <a:pt x="152422" y="-5767"/>
                  <a:pt x="164593" y="458312"/>
                  <a:pt x="165122" y="552504"/>
                </a:cubicBezTo>
                <a:cubicBezTo>
                  <a:pt x="165651" y="646696"/>
                  <a:pt x="169884" y="531867"/>
                  <a:pt x="152422" y="565204"/>
                </a:cubicBezTo>
                <a:cubicBezTo>
                  <a:pt x="134960" y="598541"/>
                  <a:pt x="85747" y="708608"/>
                  <a:pt x="60347" y="752529"/>
                </a:cubicBezTo>
                <a:cubicBezTo>
                  <a:pt x="34947" y="796450"/>
                  <a:pt x="-1036" y="820262"/>
                  <a:pt x="22" y="828729"/>
                </a:cubicBezTo>
                <a:cubicBezTo>
                  <a:pt x="1080" y="837196"/>
                  <a:pt x="15368" y="812325"/>
                  <a:pt x="66697" y="803329"/>
                </a:cubicBezTo>
                <a:cubicBezTo>
                  <a:pt x="118026" y="794333"/>
                  <a:pt x="301647" y="777400"/>
                  <a:pt x="307997" y="774754"/>
                </a:cubicBezTo>
                <a:cubicBezTo>
                  <a:pt x="314347" y="772108"/>
                  <a:pt x="146601" y="783221"/>
                  <a:pt x="104797" y="787454"/>
                </a:cubicBezTo>
                <a:cubicBezTo>
                  <a:pt x="62993" y="791687"/>
                  <a:pt x="49764" y="822908"/>
                  <a:pt x="57172" y="800154"/>
                </a:cubicBezTo>
                <a:cubicBezTo>
                  <a:pt x="64580" y="777400"/>
                  <a:pt x="134430" y="686383"/>
                  <a:pt x="149247" y="650929"/>
                </a:cubicBezTo>
                <a:cubicBezTo>
                  <a:pt x="164064" y="615475"/>
                  <a:pt x="144485" y="687971"/>
                  <a:pt x="146072" y="587429"/>
                </a:cubicBezTo>
                <a:cubicBezTo>
                  <a:pt x="147659" y="486887"/>
                  <a:pt x="146072" y="5875"/>
                  <a:pt x="149247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C3A314C7-EC86-9C3E-3A1E-1B7037F4A46C}"/>
              </a:ext>
            </a:extLst>
          </p:cNvPr>
          <p:cNvSpPr/>
          <p:nvPr/>
        </p:nvSpPr>
        <p:spPr>
          <a:xfrm>
            <a:off x="3295415" y="10207610"/>
            <a:ext cx="270690" cy="756996"/>
          </a:xfrm>
          <a:custGeom>
            <a:avLst/>
            <a:gdLst>
              <a:gd name="connsiteX0" fmla="*/ 235 w 270690"/>
              <a:gd name="connsiteY0" fmla="*/ 15 h 756996"/>
              <a:gd name="connsiteX1" fmla="*/ 66910 w 270690"/>
              <a:gd name="connsiteY1" fmla="*/ 53990 h 756996"/>
              <a:gd name="connsiteX2" fmla="*/ 241535 w 270690"/>
              <a:gd name="connsiteY2" fmla="*/ 19065 h 756996"/>
              <a:gd name="connsiteX3" fmla="*/ 203435 w 270690"/>
              <a:gd name="connsiteY3" fmla="*/ 53990 h 756996"/>
              <a:gd name="connsiteX4" fmla="*/ 254235 w 270690"/>
              <a:gd name="connsiteY4" fmla="*/ 38115 h 756996"/>
              <a:gd name="connsiteX5" fmla="*/ 254235 w 270690"/>
              <a:gd name="connsiteY5" fmla="*/ 225440 h 756996"/>
              <a:gd name="connsiteX6" fmla="*/ 232010 w 270690"/>
              <a:gd name="connsiteY6" fmla="*/ 561990 h 756996"/>
              <a:gd name="connsiteX7" fmla="*/ 247885 w 270690"/>
              <a:gd name="connsiteY7" fmla="*/ 530240 h 756996"/>
              <a:gd name="connsiteX8" fmla="*/ 270110 w 270690"/>
              <a:gd name="connsiteY8" fmla="*/ 625490 h 756996"/>
              <a:gd name="connsiteX9" fmla="*/ 222485 w 270690"/>
              <a:gd name="connsiteY9" fmla="*/ 755665 h 756996"/>
              <a:gd name="connsiteX10" fmla="*/ 247885 w 270690"/>
              <a:gd name="connsiteY10" fmla="*/ 685815 h 756996"/>
              <a:gd name="connsiteX11" fmla="*/ 244710 w 270690"/>
              <a:gd name="connsiteY11" fmla="*/ 571515 h 756996"/>
              <a:gd name="connsiteX12" fmla="*/ 247885 w 270690"/>
              <a:gd name="connsiteY12" fmla="*/ 66690 h 756996"/>
              <a:gd name="connsiteX13" fmla="*/ 133585 w 270690"/>
              <a:gd name="connsiteY13" fmla="*/ 60340 h 756996"/>
              <a:gd name="connsiteX14" fmla="*/ 47860 w 270690"/>
              <a:gd name="connsiteY14" fmla="*/ 60340 h 756996"/>
              <a:gd name="connsiteX15" fmla="*/ 235 w 270690"/>
              <a:gd name="connsiteY15" fmla="*/ 15 h 756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0690" h="756996">
                <a:moveTo>
                  <a:pt x="235" y="15"/>
                </a:moveTo>
                <a:cubicBezTo>
                  <a:pt x="3410" y="-1043"/>
                  <a:pt x="26693" y="50815"/>
                  <a:pt x="66910" y="53990"/>
                </a:cubicBezTo>
                <a:cubicBezTo>
                  <a:pt x="107127" y="57165"/>
                  <a:pt x="218781" y="19065"/>
                  <a:pt x="241535" y="19065"/>
                </a:cubicBezTo>
                <a:cubicBezTo>
                  <a:pt x="264289" y="19065"/>
                  <a:pt x="201318" y="50815"/>
                  <a:pt x="203435" y="53990"/>
                </a:cubicBezTo>
                <a:cubicBezTo>
                  <a:pt x="205552" y="57165"/>
                  <a:pt x="245768" y="9540"/>
                  <a:pt x="254235" y="38115"/>
                </a:cubicBezTo>
                <a:cubicBezTo>
                  <a:pt x="262702" y="66690"/>
                  <a:pt x="257939" y="138128"/>
                  <a:pt x="254235" y="225440"/>
                </a:cubicBezTo>
                <a:cubicBezTo>
                  <a:pt x="250531" y="312752"/>
                  <a:pt x="233068" y="511190"/>
                  <a:pt x="232010" y="561990"/>
                </a:cubicBezTo>
                <a:cubicBezTo>
                  <a:pt x="230952" y="612790"/>
                  <a:pt x="241535" y="519657"/>
                  <a:pt x="247885" y="530240"/>
                </a:cubicBezTo>
                <a:cubicBezTo>
                  <a:pt x="254235" y="540823"/>
                  <a:pt x="274343" y="587919"/>
                  <a:pt x="270110" y="625490"/>
                </a:cubicBezTo>
                <a:cubicBezTo>
                  <a:pt x="265877" y="663061"/>
                  <a:pt x="226189" y="745611"/>
                  <a:pt x="222485" y="755665"/>
                </a:cubicBezTo>
                <a:cubicBezTo>
                  <a:pt x="218781" y="765719"/>
                  <a:pt x="244181" y="716507"/>
                  <a:pt x="247885" y="685815"/>
                </a:cubicBezTo>
                <a:cubicBezTo>
                  <a:pt x="251589" y="655123"/>
                  <a:pt x="244710" y="674702"/>
                  <a:pt x="244710" y="571515"/>
                </a:cubicBezTo>
                <a:cubicBezTo>
                  <a:pt x="244710" y="468328"/>
                  <a:pt x="266406" y="151886"/>
                  <a:pt x="247885" y="66690"/>
                </a:cubicBezTo>
                <a:cubicBezTo>
                  <a:pt x="229364" y="-18506"/>
                  <a:pt x="166922" y="61398"/>
                  <a:pt x="133585" y="60340"/>
                </a:cubicBezTo>
                <a:cubicBezTo>
                  <a:pt x="100248" y="59282"/>
                  <a:pt x="69027" y="66690"/>
                  <a:pt x="47860" y="60340"/>
                </a:cubicBezTo>
                <a:cubicBezTo>
                  <a:pt x="26693" y="53990"/>
                  <a:pt x="-2940" y="1073"/>
                  <a:pt x="23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97C7077E-46DE-8ABB-23F8-225A7A471E8B}"/>
              </a:ext>
            </a:extLst>
          </p:cNvPr>
          <p:cNvSpPr/>
          <p:nvPr/>
        </p:nvSpPr>
        <p:spPr>
          <a:xfrm>
            <a:off x="3730988" y="10261416"/>
            <a:ext cx="441289" cy="867010"/>
          </a:xfrm>
          <a:custGeom>
            <a:avLst/>
            <a:gdLst>
              <a:gd name="connsiteX0" fmla="*/ 2812 w 441289"/>
              <a:gd name="connsiteY0" fmla="*/ 184 h 867010"/>
              <a:gd name="connsiteX1" fmla="*/ 5987 w 441289"/>
              <a:gd name="connsiteY1" fmla="*/ 463734 h 867010"/>
              <a:gd name="connsiteX2" fmla="*/ 63137 w 441289"/>
              <a:gd name="connsiteY2" fmla="*/ 666934 h 867010"/>
              <a:gd name="connsiteX3" fmla="*/ 59962 w 441289"/>
              <a:gd name="connsiteY3" fmla="*/ 641534 h 867010"/>
              <a:gd name="connsiteX4" fmla="*/ 228237 w 441289"/>
              <a:gd name="connsiteY4" fmla="*/ 790759 h 867010"/>
              <a:gd name="connsiteX5" fmla="*/ 228237 w 441289"/>
              <a:gd name="connsiteY5" fmla="*/ 800284 h 867010"/>
              <a:gd name="connsiteX6" fmla="*/ 440962 w 441289"/>
              <a:gd name="connsiteY6" fmla="*/ 866959 h 867010"/>
              <a:gd name="connsiteX7" fmla="*/ 272687 w 441289"/>
              <a:gd name="connsiteY7" fmla="*/ 809809 h 867010"/>
              <a:gd name="connsiteX8" fmla="*/ 107587 w 441289"/>
              <a:gd name="connsiteY8" fmla="*/ 727259 h 867010"/>
              <a:gd name="connsiteX9" fmla="*/ 148862 w 441289"/>
              <a:gd name="connsiteY9" fmla="*/ 730434 h 867010"/>
              <a:gd name="connsiteX10" fmla="*/ 63137 w 441289"/>
              <a:gd name="connsiteY10" fmla="*/ 612959 h 867010"/>
              <a:gd name="connsiteX11" fmla="*/ 15512 w 441289"/>
              <a:gd name="connsiteY11" fmla="*/ 520884 h 867010"/>
              <a:gd name="connsiteX12" fmla="*/ 2812 w 441289"/>
              <a:gd name="connsiteY12" fmla="*/ 184 h 867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289" h="867010">
                <a:moveTo>
                  <a:pt x="2812" y="184"/>
                </a:moveTo>
                <a:cubicBezTo>
                  <a:pt x="1224" y="-9341"/>
                  <a:pt x="-4067" y="352609"/>
                  <a:pt x="5987" y="463734"/>
                </a:cubicBezTo>
                <a:cubicBezTo>
                  <a:pt x="16041" y="574859"/>
                  <a:pt x="54141" y="637301"/>
                  <a:pt x="63137" y="666934"/>
                </a:cubicBezTo>
                <a:cubicBezTo>
                  <a:pt x="72133" y="696567"/>
                  <a:pt x="32445" y="620897"/>
                  <a:pt x="59962" y="641534"/>
                </a:cubicBezTo>
                <a:cubicBezTo>
                  <a:pt x="87479" y="662171"/>
                  <a:pt x="228237" y="790759"/>
                  <a:pt x="228237" y="790759"/>
                </a:cubicBezTo>
                <a:cubicBezTo>
                  <a:pt x="256283" y="817217"/>
                  <a:pt x="192783" y="787584"/>
                  <a:pt x="228237" y="800284"/>
                </a:cubicBezTo>
                <a:cubicBezTo>
                  <a:pt x="263691" y="812984"/>
                  <a:pt x="433554" y="865372"/>
                  <a:pt x="440962" y="866959"/>
                </a:cubicBezTo>
                <a:cubicBezTo>
                  <a:pt x="448370" y="868546"/>
                  <a:pt x="328250" y="833092"/>
                  <a:pt x="272687" y="809809"/>
                </a:cubicBezTo>
                <a:cubicBezTo>
                  <a:pt x="217125" y="786526"/>
                  <a:pt x="128225" y="740488"/>
                  <a:pt x="107587" y="727259"/>
                </a:cubicBezTo>
                <a:cubicBezTo>
                  <a:pt x="86949" y="714030"/>
                  <a:pt x="156270" y="749484"/>
                  <a:pt x="148862" y="730434"/>
                </a:cubicBezTo>
                <a:cubicBezTo>
                  <a:pt x="141454" y="711384"/>
                  <a:pt x="85362" y="647884"/>
                  <a:pt x="63137" y="612959"/>
                </a:cubicBezTo>
                <a:cubicBezTo>
                  <a:pt x="40912" y="578034"/>
                  <a:pt x="23450" y="625659"/>
                  <a:pt x="15512" y="520884"/>
                </a:cubicBezTo>
                <a:cubicBezTo>
                  <a:pt x="7575" y="416109"/>
                  <a:pt x="4400" y="9709"/>
                  <a:pt x="2812" y="1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DC9A0AF9-AF55-0760-1C14-391CE039AE4A}"/>
              </a:ext>
            </a:extLst>
          </p:cNvPr>
          <p:cNvSpPr/>
          <p:nvPr/>
        </p:nvSpPr>
        <p:spPr>
          <a:xfrm>
            <a:off x="3778250" y="10218978"/>
            <a:ext cx="350671" cy="740616"/>
          </a:xfrm>
          <a:custGeom>
            <a:avLst/>
            <a:gdLst>
              <a:gd name="connsiteX0" fmla="*/ 0 w 350671"/>
              <a:gd name="connsiteY0" fmla="*/ 1347 h 740616"/>
              <a:gd name="connsiteX1" fmla="*/ 228600 w 350671"/>
              <a:gd name="connsiteY1" fmla="*/ 90247 h 740616"/>
              <a:gd name="connsiteX2" fmla="*/ 219075 w 350671"/>
              <a:gd name="connsiteY2" fmla="*/ 80722 h 740616"/>
              <a:gd name="connsiteX3" fmla="*/ 212725 w 350671"/>
              <a:gd name="connsiteY3" fmla="*/ 347422 h 740616"/>
              <a:gd name="connsiteX4" fmla="*/ 260350 w 350671"/>
              <a:gd name="connsiteY4" fmla="*/ 623647 h 740616"/>
              <a:gd name="connsiteX5" fmla="*/ 254000 w 350671"/>
              <a:gd name="connsiteY5" fmla="*/ 560147 h 740616"/>
              <a:gd name="connsiteX6" fmla="*/ 349250 w 350671"/>
              <a:gd name="connsiteY6" fmla="*/ 734772 h 740616"/>
              <a:gd name="connsiteX7" fmla="*/ 304800 w 350671"/>
              <a:gd name="connsiteY7" fmla="*/ 677622 h 740616"/>
              <a:gd name="connsiteX8" fmla="*/ 219075 w 350671"/>
              <a:gd name="connsiteY8" fmla="*/ 468072 h 740616"/>
              <a:gd name="connsiteX9" fmla="*/ 228600 w 350671"/>
              <a:gd name="connsiteY9" fmla="*/ 68022 h 740616"/>
              <a:gd name="connsiteX10" fmla="*/ 0 w 350671"/>
              <a:gd name="connsiteY10" fmla="*/ 1347 h 74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671" h="740616">
                <a:moveTo>
                  <a:pt x="0" y="1347"/>
                </a:moveTo>
                <a:cubicBezTo>
                  <a:pt x="0" y="5051"/>
                  <a:pt x="192088" y="77018"/>
                  <a:pt x="228600" y="90247"/>
                </a:cubicBezTo>
                <a:cubicBezTo>
                  <a:pt x="265113" y="103476"/>
                  <a:pt x="221721" y="37860"/>
                  <a:pt x="219075" y="80722"/>
                </a:cubicBezTo>
                <a:cubicBezTo>
                  <a:pt x="216429" y="123584"/>
                  <a:pt x="205846" y="256935"/>
                  <a:pt x="212725" y="347422"/>
                </a:cubicBezTo>
                <a:cubicBezTo>
                  <a:pt x="219604" y="437909"/>
                  <a:pt x="253471" y="588193"/>
                  <a:pt x="260350" y="623647"/>
                </a:cubicBezTo>
                <a:cubicBezTo>
                  <a:pt x="267229" y="659101"/>
                  <a:pt x="239183" y="541626"/>
                  <a:pt x="254000" y="560147"/>
                </a:cubicBezTo>
                <a:cubicBezTo>
                  <a:pt x="268817" y="578668"/>
                  <a:pt x="340783" y="715193"/>
                  <a:pt x="349250" y="734772"/>
                </a:cubicBezTo>
                <a:cubicBezTo>
                  <a:pt x="357717" y="754351"/>
                  <a:pt x="326496" y="722072"/>
                  <a:pt x="304800" y="677622"/>
                </a:cubicBezTo>
                <a:cubicBezTo>
                  <a:pt x="283104" y="633172"/>
                  <a:pt x="231775" y="569672"/>
                  <a:pt x="219075" y="468072"/>
                </a:cubicBezTo>
                <a:cubicBezTo>
                  <a:pt x="206375" y="366472"/>
                  <a:pt x="262467" y="139460"/>
                  <a:pt x="228600" y="68022"/>
                </a:cubicBezTo>
                <a:cubicBezTo>
                  <a:pt x="194733" y="-3416"/>
                  <a:pt x="0" y="-2357"/>
                  <a:pt x="0" y="13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3431731C-61AD-FF9D-753A-56E26B1A1E40}"/>
              </a:ext>
            </a:extLst>
          </p:cNvPr>
          <p:cNvSpPr/>
          <p:nvPr/>
        </p:nvSpPr>
        <p:spPr>
          <a:xfrm>
            <a:off x="4175055" y="10219194"/>
            <a:ext cx="16714" cy="278185"/>
          </a:xfrm>
          <a:custGeom>
            <a:avLst/>
            <a:gdLst>
              <a:gd name="connsiteX0" fmla="*/ 12770 w 16714"/>
              <a:gd name="connsiteY0" fmla="*/ 7481 h 278185"/>
              <a:gd name="connsiteX1" fmla="*/ 15945 w 16714"/>
              <a:gd name="connsiteY1" fmla="*/ 277356 h 278185"/>
              <a:gd name="connsiteX2" fmla="*/ 70 w 16714"/>
              <a:gd name="connsiteY2" fmla="*/ 90031 h 278185"/>
              <a:gd name="connsiteX3" fmla="*/ 12770 w 16714"/>
              <a:gd name="connsiteY3" fmla="*/ 7481 h 27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14" h="278185">
                <a:moveTo>
                  <a:pt x="12770" y="7481"/>
                </a:moveTo>
                <a:cubicBezTo>
                  <a:pt x="15416" y="38702"/>
                  <a:pt x="18062" y="263598"/>
                  <a:pt x="15945" y="277356"/>
                </a:cubicBezTo>
                <a:cubicBezTo>
                  <a:pt x="13828" y="291114"/>
                  <a:pt x="1128" y="129718"/>
                  <a:pt x="70" y="90031"/>
                </a:cubicBezTo>
                <a:cubicBezTo>
                  <a:pt x="-988" y="50344"/>
                  <a:pt x="10124" y="-23740"/>
                  <a:pt x="12770" y="74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E9148628-7F68-9F8F-002F-C711FF0AF6BA}"/>
              </a:ext>
            </a:extLst>
          </p:cNvPr>
          <p:cNvSpPr/>
          <p:nvPr/>
        </p:nvSpPr>
        <p:spPr>
          <a:xfrm>
            <a:off x="4206820" y="10220178"/>
            <a:ext cx="147283" cy="306006"/>
          </a:xfrm>
          <a:custGeom>
            <a:avLst/>
            <a:gdLst>
              <a:gd name="connsiteX0" fmla="*/ 55 w 147283"/>
              <a:gd name="connsiteY0" fmla="*/ 147 h 306006"/>
              <a:gd name="connsiteX1" fmla="*/ 127055 w 147283"/>
              <a:gd name="connsiteY1" fmla="*/ 136672 h 306006"/>
              <a:gd name="connsiteX2" fmla="*/ 139755 w 147283"/>
              <a:gd name="connsiteY2" fmla="*/ 289072 h 306006"/>
              <a:gd name="connsiteX3" fmla="*/ 142930 w 147283"/>
              <a:gd name="connsiteY3" fmla="*/ 219222 h 306006"/>
              <a:gd name="connsiteX4" fmla="*/ 142930 w 147283"/>
              <a:gd name="connsiteY4" fmla="*/ 295422 h 306006"/>
              <a:gd name="connsiteX5" fmla="*/ 85780 w 147283"/>
              <a:gd name="connsiteY5" fmla="*/ 295422 h 306006"/>
              <a:gd name="connsiteX6" fmla="*/ 9580 w 147283"/>
              <a:gd name="connsiteY6" fmla="*/ 298597 h 306006"/>
              <a:gd name="connsiteX7" fmla="*/ 108005 w 147283"/>
              <a:gd name="connsiteY7" fmla="*/ 298597 h 306006"/>
              <a:gd name="connsiteX8" fmla="*/ 133405 w 147283"/>
              <a:gd name="connsiteY8" fmla="*/ 200172 h 306006"/>
              <a:gd name="connsiteX9" fmla="*/ 111180 w 147283"/>
              <a:gd name="connsiteY9" fmla="*/ 111272 h 306006"/>
              <a:gd name="connsiteX10" fmla="*/ 55 w 147283"/>
              <a:gd name="connsiteY10" fmla="*/ 147 h 30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7283" h="306006">
                <a:moveTo>
                  <a:pt x="55" y="147"/>
                </a:moveTo>
                <a:cubicBezTo>
                  <a:pt x="2701" y="4380"/>
                  <a:pt x="103772" y="88518"/>
                  <a:pt x="127055" y="136672"/>
                </a:cubicBezTo>
                <a:cubicBezTo>
                  <a:pt x="150338" y="184826"/>
                  <a:pt x="137109" y="275314"/>
                  <a:pt x="139755" y="289072"/>
                </a:cubicBezTo>
                <a:cubicBezTo>
                  <a:pt x="142401" y="302830"/>
                  <a:pt x="142401" y="218164"/>
                  <a:pt x="142930" y="219222"/>
                </a:cubicBezTo>
                <a:cubicBezTo>
                  <a:pt x="143459" y="220280"/>
                  <a:pt x="152455" y="282722"/>
                  <a:pt x="142930" y="295422"/>
                </a:cubicBezTo>
                <a:cubicBezTo>
                  <a:pt x="133405" y="308122"/>
                  <a:pt x="108005" y="294893"/>
                  <a:pt x="85780" y="295422"/>
                </a:cubicBezTo>
                <a:cubicBezTo>
                  <a:pt x="63555" y="295951"/>
                  <a:pt x="5876" y="298068"/>
                  <a:pt x="9580" y="298597"/>
                </a:cubicBezTo>
                <a:cubicBezTo>
                  <a:pt x="13284" y="299126"/>
                  <a:pt x="87368" y="315001"/>
                  <a:pt x="108005" y="298597"/>
                </a:cubicBezTo>
                <a:cubicBezTo>
                  <a:pt x="128642" y="282193"/>
                  <a:pt x="132876" y="231393"/>
                  <a:pt x="133405" y="200172"/>
                </a:cubicBezTo>
                <a:cubicBezTo>
                  <a:pt x="133934" y="168951"/>
                  <a:pt x="131818" y="138260"/>
                  <a:pt x="111180" y="111272"/>
                </a:cubicBezTo>
                <a:cubicBezTo>
                  <a:pt x="90542" y="84284"/>
                  <a:pt x="-2591" y="-4086"/>
                  <a:pt x="55" y="1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269D3283-57AD-43AC-02D3-C8753624E13A}"/>
              </a:ext>
            </a:extLst>
          </p:cNvPr>
          <p:cNvSpPr/>
          <p:nvPr/>
        </p:nvSpPr>
        <p:spPr>
          <a:xfrm>
            <a:off x="4479644" y="10223396"/>
            <a:ext cx="173573" cy="288742"/>
          </a:xfrm>
          <a:custGeom>
            <a:avLst/>
            <a:gdLst>
              <a:gd name="connsiteX0" fmla="*/ 6631 w 173573"/>
              <a:gd name="connsiteY0" fmla="*/ 104 h 288742"/>
              <a:gd name="connsiteX1" fmla="*/ 32031 w 173573"/>
              <a:gd name="connsiteY1" fmla="*/ 168379 h 288742"/>
              <a:gd name="connsiteX2" fmla="*/ 3456 w 173573"/>
              <a:gd name="connsiteY2" fmla="*/ 279504 h 288742"/>
              <a:gd name="connsiteX3" fmla="*/ 127281 w 173573"/>
              <a:gd name="connsiteY3" fmla="*/ 282679 h 288742"/>
              <a:gd name="connsiteX4" fmla="*/ 171731 w 173573"/>
              <a:gd name="connsiteY4" fmla="*/ 282679 h 288742"/>
              <a:gd name="connsiteX5" fmla="*/ 73306 w 173573"/>
              <a:gd name="connsiteY5" fmla="*/ 273154 h 288742"/>
              <a:gd name="connsiteX6" fmla="*/ 19331 w 173573"/>
              <a:gd name="connsiteY6" fmla="*/ 266804 h 288742"/>
              <a:gd name="connsiteX7" fmla="*/ 32031 w 173573"/>
              <a:gd name="connsiteY7" fmla="*/ 193779 h 288742"/>
              <a:gd name="connsiteX8" fmla="*/ 6631 w 173573"/>
              <a:gd name="connsiteY8" fmla="*/ 104 h 28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573" h="288742">
                <a:moveTo>
                  <a:pt x="6631" y="104"/>
                </a:moveTo>
                <a:cubicBezTo>
                  <a:pt x="6631" y="-4129"/>
                  <a:pt x="32560" y="121812"/>
                  <a:pt x="32031" y="168379"/>
                </a:cubicBezTo>
                <a:cubicBezTo>
                  <a:pt x="31502" y="214946"/>
                  <a:pt x="-12419" y="260454"/>
                  <a:pt x="3456" y="279504"/>
                </a:cubicBezTo>
                <a:cubicBezTo>
                  <a:pt x="19331" y="298554"/>
                  <a:pt x="99235" y="282150"/>
                  <a:pt x="127281" y="282679"/>
                </a:cubicBezTo>
                <a:cubicBezTo>
                  <a:pt x="155327" y="283208"/>
                  <a:pt x="180727" y="284266"/>
                  <a:pt x="171731" y="282679"/>
                </a:cubicBezTo>
                <a:cubicBezTo>
                  <a:pt x="162735" y="281092"/>
                  <a:pt x="98706" y="275800"/>
                  <a:pt x="73306" y="273154"/>
                </a:cubicBezTo>
                <a:cubicBezTo>
                  <a:pt x="47906" y="270508"/>
                  <a:pt x="26210" y="280033"/>
                  <a:pt x="19331" y="266804"/>
                </a:cubicBezTo>
                <a:cubicBezTo>
                  <a:pt x="12452" y="253575"/>
                  <a:pt x="32031" y="230291"/>
                  <a:pt x="32031" y="193779"/>
                </a:cubicBezTo>
                <a:cubicBezTo>
                  <a:pt x="32031" y="157267"/>
                  <a:pt x="6631" y="4337"/>
                  <a:pt x="6631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B9374DEA-5B9E-D853-95AD-63AB497A442D}"/>
              </a:ext>
            </a:extLst>
          </p:cNvPr>
          <p:cNvSpPr/>
          <p:nvPr/>
        </p:nvSpPr>
        <p:spPr>
          <a:xfrm>
            <a:off x="4524246" y="10213892"/>
            <a:ext cx="143746" cy="273579"/>
          </a:xfrm>
          <a:custGeom>
            <a:avLst/>
            <a:gdLst>
              <a:gd name="connsiteX0" fmla="*/ 129 w 143746"/>
              <a:gd name="connsiteY0" fmla="*/ 83 h 273579"/>
              <a:gd name="connsiteX1" fmla="*/ 95379 w 143746"/>
              <a:gd name="connsiteY1" fmla="*/ 130258 h 273579"/>
              <a:gd name="connsiteX2" fmla="*/ 133479 w 143746"/>
              <a:gd name="connsiteY2" fmla="*/ 273133 h 273579"/>
              <a:gd name="connsiteX3" fmla="*/ 136654 w 143746"/>
              <a:gd name="connsiteY3" fmla="*/ 177883 h 273579"/>
              <a:gd name="connsiteX4" fmla="*/ 143004 w 143746"/>
              <a:gd name="connsiteY4" fmla="*/ 257258 h 273579"/>
              <a:gd name="connsiteX5" fmla="*/ 117604 w 143746"/>
              <a:gd name="connsiteY5" fmla="*/ 149308 h 273579"/>
              <a:gd name="connsiteX6" fmla="*/ 129 w 143746"/>
              <a:gd name="connsiteY6" fmla="*/ 83 h 273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746" h="273579">
                <a:moveTo>
                  <a:pt x="129" y="83"/>
                </a:moveTo>
                <a:cubicBezTo>
                  <a:pt x="-3575" y="-3092"/>
                  <a:pt x="73154" y="84750"/>
                  <a:pt x="95379" y="130258"/>
                </a:cubicBezTo>
                <a:cubicBezTo>
                  <a:pt x="117604" y="175766"/>
                  <a:pt x="126600" y="265195"/>
                  <a:pt x="133479" y="273133"/>
                </a:cubicBezTo>
                <a:cubicBezTo>
                  <a:pt x="140358" y="281071"/>
                  <a:pt x="135067" y="180529"/>
                  <a:pt x="136654" y="177883"/>
                </a:cubicBezTo>
                <a:cubicBezTo>
                  <a:pt x="138242" y="175237"/>
                  <a:pt x="146179" y="262020"/>
                  <a:pt x="143004" y="257258"/>
                </a:cubicBezTo>
                <a:cubicBezTo>
                  <a:pt x="139829" y="252496"/>
                  <a:pt x="136654" y="186879"/>
                  <a:pt x="117604" y="149308"/>
                </a:cubicBezTo>
                <a:cubicBezTo>
                  <a:pt x="98554" y="111737"/>
                  <a:pt x="3833" y="3258"/>
                  <a:pt x="129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6A43F7E9-B58F-4491-AA30-98075193A368}"/>
              </a:ext>
            </a:extLst>
          </p:cNvPr>
          <p:cNvSpPr/>
          <p:nvPr/>
        </p:nvSpPr>
        <p:spPr>
          <a:xfrm>
            <a:off x="4787782" y="10257944"/>
            <a:ext cx="25977" cy="480242"/>
          </a:xfrm>
          <a:custGeom>
            <a:avLst/>
            <a:gdLst>
              <a:gd name="connsiteX0" fmla="*/ 25518 w 25977"/>
              <a:gd name="connsiteY0" fmla="*/ 25881 h 480242"/>
              <a:gd name="connsiteX1" fmla="*/ 118 w 25977"/>
              <a:gd name="connsiteY1" fmla="*/ 479906 h 480242"/>
              <a:gd name="connsiteX2" fmla="*/ 15993 w 25977"/>
              <a:gd name="connsiteY2" fmla="*/ 98906 h 480242"/>
              <a:gd name="connsiteX3" fmla="*/ 25518 w 25977"/>
              <a:gd name="connsiteY3" fmla="*/ 25881 h 48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77" h="480242">
                <a:moveTo>
                  <a:pt x="25518" y="25881"/>
                </a:moveTo>
                <a:cubicBezTo>
                  <a:pt x="22872" y="89381"/>
                  <a:pt x="1705" y="467735"/>
                  <a:pt x="118" y="479906"/>
                </a:cubicBezTo>
                <a:cubicBezTo>
                  <a:pt x="-1469" y="492077"/>
                  <a:pt x="13347" y="170873"/>
                  <a:pt x="15993" y="98906"/>
                </a:cubicBezTo>
                <a:cubicBezTo>
                  <a:pt x="18639" y="26939"/>
                  <a:pt x="28164" y="-37619"/>
                  <a:pt x="25518" y="258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3BE018B3-55E7-C15E-9679-F48FF7347615}"/>
              </a:ext>
            </a:extLst>
          </p:cNvPr>
          <p:cNvSpPr/>
          <p:nvPr/>
        </p:nvSpPr>
        <p:spPr>
          <a:xfrm>
            <a:off x="4621430" y="10302868"/>
            <a:ext cx="474761" cy="741231"/>
          </a:xfrm>
          <a:custGeom>
            <a:avLst/>
            <a:gdLst>
              <a:gd name="connsiteX0" fmla="*/ 474445 w 474761"/>
              <a:gd name="connsiteY0" fmla="*/ 7 h 741231"/>
              <a:gd name="connsiteX1" fmla="*/ 429995 w 474761"/>
              <a:gd name="connsiteY1" fmla="*/ 590557 h 741231"/>
              <a:gd name="connsiteX2" fmla="*/ 363320 w 474761"/>
              <a:gd name="connsiteY2" fmla="*/ 654057 h 741231"/>
              <a:gd name="connsiteX3" fmla="*/ 388720 w 474761"/>
              <a:gd name="connsiteY3" fmla="*/ 644532 h 741231"/>
              <a:gd name="connsiteX4" fmla="*/ 87095 w 474761"/>
              <a:gd name="connsiteY4" fmla="*/ 733432 h 741231"/>
              <a:gd name="connsiteX5" fmla="*/ 17245 w 474761"/>
              <a:gd name="connsiteY5" fmla="*/ 730257 h 741231"/>
              <a:gd name="connsiteX6" fmla="*/ 363320 w 474761"/>
              <a:gd name="connsiteY6" fmla="*/ 676282 h 741231"/>
              <a:gd name="connsiteX7" fmla="*/ 407770 w 474761"/>
              <a:gd name="connsiteY7" fmla="*/ 577857 h 741231"/>
              <a:gd name="connsiteX8" fmla="*/ 474445 w 474761"/>
              <a:gd name="connsiteY8" fmla="*/ 7 h 74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4761" h="741231">
                <a:moveTo>
                  <a:pt x="474445" y="7"/>
                </a:moveTo>
                <a:cubicBezTo>
                  <a:pt x="478149" y="2124"/>
                  <a:pt x="448516" y="481549"/>
                  <a:pt x="429995" y="590557"/>
                </a:cubicBezTo>
                <a:cubicBezTo>
                  <a:pt x="411474" y="699565"/>
                  <a:pt x="370199" y="645061"/>
                  <a:pt x="363320" y="654057"/>
                </a:cubicBezTo>
                <a:cubicBezTo>
                  <a:pt x="356441" y="663053"/>
                  <a:pt x="388720" y="644532"/>
                  <a:pt x="388720" y="644532"/>
                </a:cubicBezTo>
                <a:cubicBezTo>
                  <a:pt x="342682" y="657761"/>
                  <a:pt x="149007" y="719145"/>
                  <a:pt x="87095" y="733432"/>
                </a:cubicBezTo>
                <a:cubicBezTo>
                  <a:pt x="25183" y="747719"/>
                  <a:pt x="-28793" y="739782"/>
                  <a:pt x="17245" y="730257"/>
                </a:cubicBezTo>
                <a:cubicBezTo>
                  <a:pt x="63282" y="720732"/>
                  <a:pt x="298232" y="701682"/>
                  <a:pt x="363320" y="676282"/>
                </a:cubicBezTo>
                <a:cubicBezTo>
                  <a:pt x="428407" y="650882"/>
                  <a:pt x="391366" y="685807"/>
                  <a:pt x="407770" y="577857"/>
                </a:cubicBezTo>
                <a:cubicBezTo>
                  <a:pt x="424174" y="469907"/>
                  <a:pt x="470741" y="-2110"/>
                  <a:pt x="47444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D7C83989-E579-737F-8E38-E074FE1A14F0}"/>
              </a:ext>
            </a:extLst>
          </p:cNvPr>
          <p:cNvSpPr/>
          <p:nvPr/>
        </p:nvSpPr>
        <p:spPr>
          <a:xfrm>
            <a:off x="5334000" y="10201275"/>
            <a:ext cx="690884" cy="111204"/>
          </a:xfrm>
          <a:custGeom>
            <a:avLst/>
            <a:gdLst>
              <a:gd name="connsiteX0" fmla="*/ 0 w 690884"/>
              <a:gd name="connsiteY0" fmla="*/ 0 h 111204"/>
              <a:gd name="connsiteX1" fmla="*/ 466725 w 690884"/>
              <a:gd name="connsiteY1" fmla="*/ 41275 h 111204"/>
              <a:gd name="connsiteX2" fmla="*/ 682625 w 690884"/>
              <a:gd name="connsiteY2" fmla="*/ 25400 h 111204"/>
              <a:gd name="connsiteX3" fmla="*/ 647700 w 690884"/>
              <a:gd name="connsiteY3" fmla="*/ 50800 h 111204"/>
              <a:gd name="connsiteX4" fmla="*/ 663575 w 690884"/>
              <a:gd name="connsiteY4" fmla="*/ 111125 h 111204"/>
              <a:gd name="connsiteX5" fmla="*/ 657225 w 690884"/>
              <a:gd name="connsiteY5" fmla="*/ 63500 h 111204"/>
              <a:gd name="connsiteX6" fmla="*/ 596900 w 690884"/>
              <a:gd name="connsiteY6" fmla="*/ 57150 h 111204"/>
              <a:gd name="connsiteX7" fmla="*/ 0 w 690884"/>
              <a:gd name="connsiteY7" fmla="*/ 0 h 11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884" h="111204">
                <a:moveTo>
                  <a:pt x="0" y="0"/>
                </a:moveTo>
                <a:cubicBezTo>
                  <a:pt x="176477" y="18521"/>
                  <a:pt x="352954" y="37042"/>
                  <a:pt x="466725" y="41275"/>
                </a:cubicBezTo>
                <a:cubicBezTo>
                  <a:pt x="580496" y="45508"/>
                  <a:pt x="652463" y="23813"/>
                  <a:pt x="682625" y="25400"/>
                </a:cubicBezTo>
                <a:cubicBezTo>
                  <a:pt x="712787" y="26987"/>
                  <a:pt x="650875" y="36513"/>
                  <a:pt x="647700" y="50800"/>
                </a:cubicBezTo>
                <a:cubicBezTo>
                  <a:pt x="644525" y="65087"/>
                  <a:pt x="661987" y="109008"/>
                  <a:pt x="663575" y="111125"/>
                </a:cubicBezTo>
                <a:cubicBezTo>
                  <a:pt x="665163" y="113242"/>
                  <a:pt x="668337" y="72496"/>
                  <a:pt x="657225" y="63500"/>
                </a:cubicBezTo>
                <a:cubicBezTo>
                  <a:pt x="646113" y="54504"/>
                  <a:pt x="596900" y="57150"/>
                  <a:pt x="596900" y="571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6018E8A7-9ABE-9C4A-C8C7-5EAE154F482D}"/>
              </a:ext>
            </a:extLst>
          </p:cNvPr>
          <p:cNvSpPr/>
          <p:nvPr/>
        </p:nvSpPr>
        <p:spPr>
          <a:xfrm>
            <a:off x="5311775" y="10188513"/>
            <a:ext cx="679791" cy="146811"/>
          </a:xfrm>
          <a:custGeom>
            <a:avLst/>
            <a:gdLst>
              <a:gd name="connsiteX0" fmla="*/ 0 w 679791"/>
              <a:gd name="connsiteY0" fmla="*/ 62 h 146811"/>
              <a:gd name="connsiteX1" fmla="*/ 57150 w 679791"/>
              <a:gd name="connsiteY1" fmla="*/ 114362 h 146811"/>
              <a:gd name="connsiteX2" fmla="*/ 44450 w 679791"/>
              <a:gd name="connsiteY2" fmla="*/ 146112 h 146811"/>
              <a:gd name="connsiteX3" fmla="*/ 384175 w 679791"/>
              <a:gd name="connsiteY3" fmla="*/ 136587 h 146811"/>
              <a:gd name="connsiteX4" fmla="*/ 301625 w 679791"/>
              <a:gd name="connsiteY4" fmla="*/ 139762 h 146811"/>
              <a:gd name="connsiteX5" fmla="*/ 679450 w 679791"/>
              <a:gd name="connsiteY5" fmla="*/ 133412 h 146811"/>
              <a:gd name="connsiteX6" fmla="*/ 374650 w 679791"/>
              <a:gd name="connsiteY6" fmla="*/ 142937 h 146811"/>
              <a:gd name="connsiteX7" fmla="*/ 82550 w 679791"/>
              <a:gd name="connsiteY7" fmla="*/ 139762 h 146811"/>
              <a:gd name="connsiteX8" fmla="*/ 57150 w 679791"/>
              <a:gd name="connsiteY8" fmla="*/ 98487 h 146811"/>
              <a:gd name="connsiteX9" fmla="*/ 0 w 679791"/>
              <a:gd name="connsiteY9" fmla="*/ 62 h 14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791" h="146811">
                <a:moveTo>
                  <a:pt x="0" y="62"/>
                </a:moveTo>
                <a:cubicBezTo>
                  <a:pt x="0" y="2708"/>
                  <a:pt x="49742" y="90020"/>
                  <a:pt x="57150" y="114362"/>
                </a:cubicBezTo>
                <a:cubicBezTo>
                  <a:pt x="64558" y="138704"/>
                  <a:pt x="-10054" y="142408"/>
                  <a:pt x="44450" y="146112"/>
                </a:cubicBezTo>
                <a:cubicBezTo>
                  <a:pt x="98954" y="149816"/>
                  <a:pt x="341313" y="137645"/>
                  <a:pt x="384175" y="136587"/>
                </a:cubicBezTo>
                <a:cubicBezTo>
                  <a:pt x="427037" y="135529"/>
                  <a:pt x="301625" y="139762"/>
                  <a:pt x="301625" y="139762"/>
                </a:cubicBezTo>
                <a:lnTo>
                  <a:pt x="679450" y="133412"/>
                </a:lnTo>
                <a:cubicBezTo>
                  <a:pt x="691621" y="133941"/>
                  <a:pt x="374650" y="142937"/>
                  <a:pt x="374650" y="142937"/>
                </a:cubicBezTo>
                <a:lnTo>
                  <a:pt x="82550" y="139762"/>
                </a:lnTo>
                <a:cubicBezTo>
                  <a:pt x="29633" y="132354"/>
                  <a:pt x="68262" y="117537"/>
                  <a:pt x="57150" y="98487"/>
                </a:cubicBezTo>
                <a:cubicBezTo>
                  <a:pt x="46038" y="79437"/>
                  <a:pt x="0" y="-2584"/>
                  <a:pt x="0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2E1107F4-75BA-82DB-80DF-EC45CC6300E0}"/>
              </a:ext>
            </a:extLst>
          </p:cNvPr>
          <p:cNvSpPr/>
          <p:nvPr/>
        </p:nvSpPr>
        <p:spPr>
          <a:xfrm>
            <a:off x="5251861" y="10458444"/>
            <a:ext cx="894268" cy="44430"/>
          </a:xfrm>
          <a:custGeom>
            <a:avLst/>
            <a:gdLst>
              <a:gd name="connsiteX0" fmla="*/ 2764 w 894268"/>
              <a:gd name="connsiteY0" fmla="*/ 6 h 44430"/>
              <a:gd name="connsiteX1" fmla="*/ 869539 w 894268"/>
              <a:gd name="connsiteY1" fmla="*/ 38106 h 44430"/>
              <a:gd name="connsiteX2" fmla="*/ 602839 w 894268"/>
              <a:gd name="connsiteY2" fmla="*/ 41281 h 44430"/>
              <a:gd name="connsiteX3" fmla="*/ 2764 w 894268"/>
              <a:gd name="connsiteY3" fmla="*/ 6 h 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4268" h="44430">
                <a:moveTo>
                  <a:pt x="2764" y="6"/>
                </a:moveTo>
                <a:cubicBezTo>
                  <a:pt x="47214" y="-523"/>
                  <a:pt x="769527" y="31227"/>
                  <a:pt x="869539" y="38106"/>
                </a:cubicBezTo>
                <a:cubicBezTo>
                  <a:pt x="969551" y="44985"/>
                  <a:pt x="743068" y="46573"/>
                  <a:pt x="602839" y="41281"/>
                </a:cubicBezTo>
                <a:cubicBezTo>
                  <a:pt x="462610" y="35989"/>
                  <a:pt x="-41686" y="535"/>
                  <a:pt x="2764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73087FD3-6878-6730-799B-CFF5B4A2D140}"/>
              </a:ext>
            </a:extLst>
          </p:cNvPr>
          <p:cNvSpPr/>
          <p:nvPr/>
        </p:nvSpPr>
        <p:spPr>
          <a:xfrm>
            <a:off x="5249659" y="10508914"/>
            <a:ext cx="624119" cy="80247"/>
          </a:xfrm>
          <a:custGeom>
            <a:avLst/>
            <a:gdLst>
              <a:gd name="connsiteX0" fmla="*/ 27191 w 624119"/>
              <a:gd name="connsiteY0" fmla="*/ 336 h 80247"/>
              <a:gd name="connsiteX1" fmla="*/ 39891 w 624119"/>
              <a:gd name="connsiteY1" fmla="*/ 63836 h 80247"/>
              <a:gd name="connsiteX2" fmla="*/ 458991 w 624119"/>
              <a:gd name="connsiteY2" fmla="*/ 73361 h 80247"/>
              <a:gd name="connsiteX3" fmla="*/ 125616 w 624119"/>
              <a:gd name="connsiteY3" fmla="*/ 73361 h 80247"/>
              <a:gd name="connsiteX4" fmla="*/ 624091 w 624119"/>
              <a:gd name="connsiteY4" fmla="*/ 79711 h 80247"/>
              <a:gd name="connsiteX5" fmla="*/ 100216 w 624119"/>
              <a:gd name="connsiteY5" fmla="*/ 57486 h 80247"/>
              <a:gd name="connsiteX6" fmla="*/ 8141 w 624119"/>
              <a:gd name="connsiteY6" fmla="*/ 57486 h 80247"/>
              <a:gd name="connsiteX7" fmla="*/ 128791 w 624119"/>
              <a:gd name="connsiteY7" fmla="*/ 38436 h 80247"/>
              <a:gd name="connsiteX8" fmla="*/ 27191 w 624119"/>
              <a:gd name="connsiteY8" fmla="*/ 336 h 8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4119" h="80247">
                <a:moveTo>
                  <a:pt x="27191" y="336"/>
                </a:moveTo>
                <a:cubicBezTo>
                  <a:pt x="12374" y="4569"/>
                  <a:pt x="-32076" y="51665"/>
                  <a:pt x="39891" y="63836"/>
                </a:cubicBezTo>
                <a:cubicBezTo>
                  <a:pt x="111858" y="76007"/>
                  <a:pt x="444704" y="71774"/>
                  <a:pt x="458991" y="73361"/>
                </a:cubicBezTo>
                <a:cubicBezTo>
                  <a:pt x="473278" y="74948"/>
                  <a:pt x="98099" y="72303"/>
                  <a:pt x="125616" y="73361"/>
                </a:cubicBezTo>
                <a:cubicBezTo>
                  <a:pt x="153133" y="74419"/>
                  <a:pt x="628324" y="82357"/>
                  <a:pt x="624091" y="79711"/>
                </a:cubicBezTo>
                <a:cubicBezTo>
                  <a:pt x="619858" y="77065"/>
                  <a:pt x="202874" y="61190"/>
                  <a:pt x="100216" y="57486"/>
                </a:cubicBezTo>
                <a:cubicBezTo>
                  <a:pt x="-2442" y="53782"/>
                  <a:pt x="3379" y="60661"/>
                  <a:pt x="8141" y="57486"/>
                </a:cubicBezTo>
                <a:cubicBezTo>
                  <a:pt x="12903" y="54311"/>
                  <a:pt x="125616" y="43728"/>
                  <a:pt x="128791" y="38436"/>
                </a:cubicBezTo>
                <a:cubicBezTo>
                  <a:pt x="131966" y="33144"/>
                  <a:pt x="42008" y="-3897"/>
                  <a:pt x="27191" y="3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DAFE6FFA-9D36-17B6-1799-3B56DF1D13E1}"/>
              </a:ext>
            </a:extLst>
          </p:cNvPr>
          <p:cNvSpPr/>
          <p:nvPr/>
        </p:nvSpPr>
        <p:spPr>
          <a:xfrm>
            <a:off x="5740315" y="10664811"/>
            <a:ext cx="100426" cy="295316"/>
          </a:xfrm>
          <a:custGeom>
            <a:avLst/>
            <a:gdLst>
              <a:gd name="connsiteX0" fmla="*/ 98510 w 100426"/>
              <a:gd name="connsiteY0" fmla="*/ 14 h 295316"/>
              <a:gd name="connsiteX1" fmla="*/ 73110 w 100426"/>
              <a:gd name="connsiteY1" fmla="*/ 177814 h 295316"/>
              <a:gd name="connsiteX2" fmla="*/ 85 w 100426"/>
              <a:gd name="connsiteY2" fmla="*/ 295289 h 295316"/>
              <a:gd name="connsiteX3" fmla="*/ 88985 w 100426"/>
              <a:gd name="connsiteY3" fmla="*/ 187339 h 295316"/>
              <a:gd name="connsiteX4" fmla="*/ 98510 w 100426"/>
              <a:gd name="connsiteY4" fmla="*/ 14 h 29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426" h="295316">
                <a:moveTo>
                  <a:pt x="98510" y="14"/>
                </a:moveTo>
                <a:cubicBezTo>
                  <a:pt x="95864" y="-1574"/>
                  <a:pt x="89514" y="128602"/>
                  <a:pt x="73110" y="177814"/>
                </a:cubicBezTo>
                <a:cubicBezTo>
                  <a:pt x="56706" y="227027"/>
                  <a:pt x="-2561" y="293702"/>
                  <a:pt x="85" y="295289"/>
                </a:cubicBezTo>
                <a:cubicBezTo>
                  <a:pt x="2731" y="296877"/>
                  <a:pt x="74698" y="229672"/>
                  <a:pt x="88985" y="187339"/>
                </a:cubicBezTo>
                <a:cubicBezTo>
                  <a:pt x="103272" y="145006"/>
                  <a:pt x="101156" y="1602"/>
                  <a:pt x="9851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EA948CC0-9762-E52C-DCBB-D06F3E51D877}"/>
              </a:ext>
            </a:extLst>
          </p:cNvPr>
          <p:cNvSpPr/>
          <p:nvPr/>
        </p:nvSpPr>
        <p:spPr>
          <a:xfrm>
            <a:off x="5818524" y="10525067"/>
            <a:ext cx="325101" cy="536987"/>
          </a:xfrm>
          <a:custGeom>
            <a:avLst/>
            <a:gdLst>
              <a:gd name="connsiteX0" fmla="*/ 325101 w 325101"/>
              <a:gd name="connsiteY0" fmla="*/ 58 h 536987"/>
              <a:gd name="connsiteX1" fmla="*/ 239376 w 325101"/>
              <a:gd name="connsiteY1" fmla="*/ 387408 h 536987"/>
              <a:gd name="connsiteX2" fmla="*/ 264776 w 325101"/>
              <a:gd name="connsiteY2" fmla="*/ 349308 h 536987"/>
              <a:gd name="connsiteX3" fmla="*/ 207626 w 325101"/>
              <a:gd name="connsiteY3" fmla="*/ 460433 h 536987"/>
              <a:gd name="connsiteX4" fmla="*/ 86976 w 325101"/>
              <a:gd name="connsiteY4" fmla="*/ 520758 h 536987"/>
              <a:gd name="connsiteX5" fmla="*/ 147301 w 325101"/>
              <a:gd name="connsiteY5" fmla="*/ 492183 h 536987"/>
              <a:gd name="connsiteX6" fmla="*/ 115551 w 325101"/>
              <a:gd name="connsiteY6" fmla="*/ 498533 h 536987"/>
              <a:gd name="connsiteX7" fmla="*/ 1251 w 325101"/>
              <a:gd name="connsiteY7" fmla="*/ 536633 h 536987"/>
              <a:gd name="connsiteX8" fmla="*/ 198101 w 325101"/>
              <a:gd name="connsiteY8" fmla="*/ 473133 h 536987"/>
              <a:gd name="connsiteX9" fmla="*/ 239376 w 325101"/>
              <a:gd name="connsiteY9" fmla="*/ 358833 h 536987"/>
              <a:gd name="connsiteX10" fmla="*/ 325101 w 325101"/>
              <a:gd name="connsiteY10" fmla="*/ 58 h 53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5101" h="536987">
                <a:moveTo>
                  <a:pt x="325101" y="58"/>
                </a:moveTo>
                <a:cubicBezTo>
                  <a:pt x="325101" y="4820"/>
                  <a:pt x="249430" y="329200"/>
                  <a:pt x="239376" y="387408"/>
                </a:cubicBezTo>
                <a:cubicBezTo>
                  <a:pt x="229322" y="445616"/>
                  <a:pt x="270068" y="337137"/>
                  <a:pt x="264776" y="349308"/>
                </a:cubicBezTo>
                <a:cubicBezTo>
                  <a:pt x="259484" y="361479"/>
                  <a:pt x="237259" y="431858"/>
                  <a:pt x="207626" y="460433"/>
                </a:cubicBezTo>
                <a:cubicBezTo>
                  <a:pt x="177993" y="489008"/>
                  <a:pt x="97030" y="515466"/>
                  <a:pt x="86976" y="520758"/>
                </a:cubicBezTo>
                <a:cubicBezTo>
                  <a:pt x="76922" y="526050"/>
                  <a:pt x="142539" y="495887"/>
                  <a:pt x="147301" y="492183"/>
                </a:cubicBezTo>
                <a:cubicBezTo>
                  <a:pt x="152063" y="488479"/>
                  <a:pt x="139893" y="491125"/>
                  <a:pt x="115551" y="498533"/>
                </a:cubicBezTo>
                <a:cubicBezTo>
                  <a:pt x="91209" y="505941"/>
                  <a:pt x="-12507" y="540866"/>
                  <a:pt x="1251" y="536633"/>
                </a:cubicBezTo>
                <a:cubicBezTo>
                  <a:pt x="15009" y="532400"/>
                  <a:pt x="158413" y="502766"/>
                  <a:pt x="198101" y="473133"/>
                </a:cubicBezTo>
                <a:cubicBezTo>
                  <a:pt x="237788" y="443500"/>
                  <a:pt x="217151" y="432916"/>
                  <a:pt x="239376" y="358833"/>
                </a:cubicBezTo>
                <a:cubicBezTo>
                  <a:pt x="261601" y="284750"/>
                  <a:pt x="325101" y="-4704"/>
                  <a:pt x="32510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ECC75B0A-FEF5-8877-CC76-80EFDD7619F8}"/>
              </a:ext>
            </a:extLst>
          </p:cNvPr>
          <p:cNvSpPr/>
          <p:nvPr/>
        </p:nvSpPr>
        <p:spPr>
          <a:xfrm>
            <a:off x="6289488" y="10207583"/>
            <a:ext cx="162241" cy="299714"/>
          </a:xfrm>
          <a:custGeom>
            <a:avLst/>
            <a:gdLst>
              <a:gd name="connsiteX0" fmla="*/ 187 w 162241"/>
              <a:gd name="connsiteY0" fmla="*/ 42 h 299714"/>
              <a:gd name="connsiteX1" fmla="*/ 31937 w 162241"/>
              <a:gd name="connsiteY1" fmla="*/ 168317 h 299714"/>
              <a:gd name="connsiteX2" fmla="*/ 16062 w 162241"/>
              <a:gd name="connsiteY2" fmla="*/ 295317 h 299714"/>
              <a:gd name="connsiteX3" fmla="*/ 31937 w 162241"/>
              <a:gd name="connsiteY3" fmla="*/ 273092 h 299714"/>
              <a:gd name="connsiteX4" fmla="*/ 158937 w 162241"/>
              <a:gd name="connsiteY4" fmla="*/ 298492 h 299714"/>
              <a:gd name="connsiteX5" fmla="*/ 117662 w 162241"/>
              <a:gd name="connsiteY5" fmla="*/ 269917 h 299714"/>
              <a:gd name="connsiteX6" fmla="*/ 38287 w 162241"/>
              <a:gd name="connsiteY6" fmla="*/ 266742 h 299714"/>
              <a:gd name="connsiteX7" fmla="*/ 19237 w 162241"/>
              <a:gd name="connsiteY7" fmla="*/ 184192 h 299714"/>
              <a:gd name="connsiteX8" fmla="*/ 187 w 162241"/>
              <a:gd name="connsiteY8" fmla="*/ 42 h 29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241" h="299714">
                <a:moveTo>
                  <a:pt x="187" y="42"/>
                </a:moveTo>
                <a:cubicBezTo>
                  <a:pt x="2304" y="-2604"/>
                  <a:pt x="29291" y="119105"/>
                  <a:pt x="31937" y="168317"/>
                </a:cubicBezTo>
                <a:cubicBezTo>
                  <a:pt x="34583" y="217530"/>
                  <a:pt x="16062" y="277855"/>
                  <a:pt x="16062" y="295317"/>
                </a:cubicBezTo>
                <a:cubicBezTo>
                  <a:pt x="16062" y="312779"/>
                  <a:pt x="8125" y="272563"/>
                  <a:pt x="31937" y="273092"/>
                </a:cubicBezTo>
                <a:cubicBezTo>
                  <a:pt x="55749" y="273621"/>
                  <a:pt x="144650" y="299021"/>
                  <a:pt x="158937" y="298492"/>
                </a:cubicBezTo>
                <a:cubicBezTo>
                  <a:pt x="173225" y="297963"/>
                  <a:pt x="137770" y="275209"/>
                  <a:pt x="117662" y="269917"/>
                </a:cubicBezTo>
                <a:cubicBezTo>
                  <a:pt x="97554" y="264625"/>
                  <a:pt x="54691" y="281030"/>
                  <a:pt x="38287" y="266742"/>
                </a:cubicBezTo>
                <a:cubicBezTo>
                  <a:pt x="21883" y="252454"/>
                  <a:pt x="24000" y="222292"/>
                  <a:pt x="19237" y="184192"/>
                </a:cubicBezTo>
                <a:cubicBezTo>
                  <a:pt x="14475" y="146092"/>
                  <a:pt x="-1930" y="2688"/>
                  <a:pt x="187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FD2BE4B8-0AFD-C1B0-8668-1E56DBBCB239}"/>
              </a:ext>
            </a:extLst>
          </p:cNvPr>
          <p:cNvSpPr/>
          <p:nvPr/>
        </p:nvSpPr>
        <p:spPr>
          <a:xfrm>
            <a:off x="6321236" y="10209699"/>
            <a:ext cx="136040" cy="287604"/>
          </a:xfrm>
          <a:custGeom>
            <a:avLst/>
            <a:gdLst>
              <a:gd name="connsiteX0" fmla="*/ 189 w 136040"/>
              <a:gd name="connsiteY0" fmla="*/ 1101 h 287604"/>
              <a:gd name="connsiteX1" fmla="*/ 101789 w 136040"/>
              <a:gd name="connsiteY1" fmla="*/ 99526 h 287604"/>
              <a:gd name="connsiteX2" fmla="*/ 120839 w 136040"/>
              <a:gd name="connsiteY2" fmla="*/ 286851 h 287604"/>
              <a:gd name="connsiteX3" fmla="*/ 130364 w 136040"/>
              <a:gd name="connsiteY3" fmla="*/ 159851 h 287604"/>
              <a:gd name="connsiteX4" fmla="*/ 189 w 136040"/>
              <a:gd name="connsiteY4" fmla="*/ 1101 h 28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040" h="287604">
                <a:moveTo>
                  <a:pt x="189" y="1101"/>
                </a:moveTo>
                <a:cubicBezTo>
                  <a:pt x="-4574" y="-8953"/>
                  <a:pt x="81681" y="51901"/>
                  <a:pt x="101789" y="99526"/>
                </a:cubicBezTo>
                <a:cubicBezTo>
                  <a:pt x="121897" y="147151"/>
                  <a:pt x="116077" y="276797"/>
                  <a:pt x="120839" y="286851"/>
                </a:cubicBezTo>
                <a:cubicBezTo>
                  <a:pt x="125602" y="296905"/>
                  <a:pt x="145710" y="203772"/>
                  <a:pt x="130364" y="159851"/>
                </a:cubicBezTo>
                <a:cubicBezTo>
                  <a:pt x="115018" y="115930"/>
                  <a:pt x="4952" y="11155"/>
                  <a:pt x="189" y="1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5BA1A49F-C96B-D88B-30CE-EA5F34AE08FA}"/>
              </a:ext>
            </a:extLst>
          </p:cNvPr>
          <p:cNvSpPr/>
          <p:nvPr/>
        </p:nvSpPr>
        <p:spPr>
          <a:xfrm>
            <a:off x="6578121" y="10196930"/>
            <a:ext cx="162987" cy="340895"/>
          </a:xfrm>
          <a:custGeom>
            <a:avLst/>
            <a:gdLst>
              <a:gd name="connsiteX0" fmla="*/ 479 w 162987"/>
              <a:gd name="connsiteY0" fmla="*/ 1170 h 340895"/>
              <a:gd name="connsiteX1" fmla="*/ 38579 w 162987"/>
              <a:gd name="connsiteY1" fmla="*/ 134520 h 340895"/>
              <a:gd name="connsiteX2" fmla="*/ 19529 w 162987"/>
              <a:gd name="connsiteY2" fmla="*/ 315495 h 340895"/>
              <a:gd name="connsiteX3" fmla="*/ 35404 w 162987"/>
              <a:gd name="connsiteY3" fmla="*/ 309145 h 340895"/>
              <a:gd name="connsiteX4" fmla="*/ 162404 w 162987"/>
              <a:gd name="connsiteY4" fmla="*/ 340895 h 340895"/>
              <a:gd name="connsiteX5" fmla="*/ 79854 w 162987"/>
              <a:gd name="connsiteY5" fmla="*/ 309145 h 340895"/>
              <a:gd name="connsiteX6" fmla="*/ 13179 w 162987"/>
              <a:gd name="connsiteY6" fmla="*/ 299620 h 340895"/>
              <a:gd name="connsiteX7" fmla="*/ 70329 w 162987"/>
              <a:gd name="connsiteY7" fmla="*/ 210720 h 340895"/>
              <a:gd name="connsiteX8" fmla="*/ 479 w 162987"/>
              <a:gd name="connsiteY8" fmla="*/ 1170 h 340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987" h="340895">
                <a:moveTo>
                  <a:pt x="479" y="1170"/>
                </a:moveTo>
                <a:cubicBezTo>
                  <a:pt x="-4813" y="-11530"/>
                  <a:pt x="35404" y="82133"/>
                  <a:pt x="38579" y="134520"/>
                </a:cubicBezTo>
                <a:cubicBezTo>
                  <a:pt x="41754" y="186907"/>
                  <a:pt x="19529" y="315495"/>
                  <a:pt x="19529" y="315495"/>
                </a:cubicBezTo>
                <a:cubicBezTo>
                  <a:pt x="19000" y="344599"/>
                  <a:pt x="11592" y="304912"/>
                  <a:pt x="35404" y="309145"/>
                </a:cubicBezTo>
                <a:cubicBezTo>
                  <a:pt x="59216" y="313378"/>
                  <a:pt x="154996" y="340895"/>
                  <a:pt x="162404" y="340895"/>
                </a:cubicBezTo>
                <a:cubicBezTo>
                  <a:pt x="169812" y="340895"/>
                  <a:pt x="104725" y="316024"/>
                  <a:pt x="79854" y="309145"/>
                </a:cubicBezTo>
                <a:cubicBezTo>
                  <a:pt x="54983" y="302266"/>
                  <a:pt x="14766" y="316024"/>
                  <a:pt x="13179" y="299620"/>
                </a:cubicBezTo>
                <a:cubicBezTo>
                  <a:pt x="11592" y="283216"/>
                  <a:pt x="68212" y="253582"/>
                  <a:pt x="70329" y="210720"/>
                </a:cubicBezTo>
                <a:cubicBezTo>
                  <a:pt x="72446" y="167858"/>
                  <a:pt x="5771" y="13870"/>
                  <a:pt x="479" y="11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CE61536D-3CCE-9804-7DB6-9C5D076F7FD2}"/>
              </a:ext>
            </a:extLst>
          </p:cNvPr>
          <p:cNvSpPr/>
          <p:nvPr/>
        </p:nvSpPr>
        <p:spPr>
          <a:xfrm>
            <a:off x="6623043" y="10213715"/>
            <a:ext cx="150768" cy="287470"/>
          </a:xfrm>
          <a:custGeom>
            <a:avLst/>
            <a:gdLst>
              <a:gd name="connsiteX0" fmla="*/ 7 w 150768"/>
              <a:gd name="connsiteY0" fmla="*/ 260 h 287470"/>
              <a:gd name="connsiteX1" fmla="*/ 133357 w 150768"/>
              <a:gd name="connsiteY1" fmla="*/ 136785 h 287470"/>
              <a:gd name="connsiteX2" fmla="*/ 123832 w 150768"/>
              <a:gd name="connsiteY2" fmla="*/ 286010 h 287470"/>
              <a:gd name="connsiteX3" fmla="*/ 136532 w 150768"/>
              <a:gd name="connsiteY3" fmla="*/ 206635 h 287470"/>
              <a:gd name="connsiteX4" fmla="*/ 139707 w 150768"/>
              <a:gd name="connsiteY4" fmla="*/ 105035 h 287470"/>
              <a:gd name="connsiteX5" fmla="*/ 7 w 150768"/>
              <a:gd name="connsiteY5" fmla="*/ 260 h 287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768" h="287470">
                <a:moveTo>
                  <a:pt x="7" y="260"/>
                </a:moveTo>
                <a:cubicBezTo>
                  <a:pt x="-1051" y="5551"/>
                  <a:pt x="112720" y="89160"/>
                  <a:pt x="133357" y="136785"/>
                </a:cubicBezTo>
                <a:cubicBezTo>
                  <a:pt x="153995" y="184410"/>
                  <a:pt x="123303" y="274368"/>
                  <a:pt x="123832" y="286010"/>
                </a:cubicBezTo>
                <a:cubicBezTo>
                  <a:pt x="124361" y="297652"/>
                  <a:pt x="133886" y="236797"/>
                  <a:pt x="136532" y="206635"/>
                </a:cubicBezTo>
                <a:cubicBezTo>
                  <a:pt x="139178" y="176473"/>
                  <a:pt x="165107" y="138372"/>
                  <a:pt x="139707" y="105035"/>
                </a:cubicBezTo>
                <a:cubicBezTo>
                  <a:pt x="114307" y="71698"/>
                  <a:pt x="1065" y="-5031"/>
                  <a:pt x="7" y="2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6AA7F941-7064-023A-79AC-E6A38DCB66F2}"/>
              </a:ext>
            </a:extLst>
          </p:cNvPr>
          <p:cNvSpPr/>
          <p:nvPr/>
        </p:nvSpPr>
        <p:spPr>
          <a:xfrm>
            <a:off x="6716468" y="10245565"/>
            <a:ext cx="360607" cy="816622"/>
          </a:xfrm>
          <a:custGeom>
            <a:avLst/>
            <a:gdLst>
              <a:gd name="connsiteX0" fmla="*/ 166932 w 360607"/>
              <a:gd name="connsiteY0" fmla="*/ 160 h 816622"/>
              <a:gd name="connsiteX1" fmla="*/ 195507 w 360607"/>
              <a:gd name="connsiteY1" fmla="*/ 317660 h 816622"/>
              <a:gd name="connsiteX2" fmla="*/ 166932 w 360607"/>
              <a:gd name="connsiteY2" fmla="*/ 123985 h 816622"/>
              <a:gd name="connsiteX3" fmla="*/ 192332 w 360607"/>
              <a:gd name="connsiteY3" fmla="*/ 298610 h 816622"/>
              <a:gd name="connsiteX4" fmla="*/ 128832 w 360607"/>
              <a:gd name="connsiteY4" fmla="*/ 689135 h 816622"/>
              <a:gd name="connsiteX5" fmla="*/ 160582 w 360607"/>
              <a:gd name="connsiteY5" fmla="*/ 625635 h 816622"/>
              <a:gd name="connsiteX6" fmla="*/ 5007 w 360607"/>
              <a:gd name="connsiteY6" fmla="*/ 809785 h 816622"/>
              <a:gd name="connsiteX7" fmla="*/ 68507 w 360607"/>
              <a:gd name="connsiteY7" fmla="*/ 774860 h 816622"/>
              <a:gd name="connsiteX8" fmla="*/ 360607 w 360607"/>
              <a:gd name="connsiteY8" fmla="*/ 752635 h 816622"/>
              <a:gd name="connsiteX9" fmla="*/ 71682 w 360607"/>
              <a:gd name="connsiteY9" fmla="*/ 765335 h 816622"/>
              <a:gd name="connsiteX10" fmla="*/ 173282 w 360607"/>
              <a:gd name="connsiteY10" fmla="*/ 689135 h 816622"/>
              <a:gd name="connsiteX11" fmla="*/ 151057 w 360607"/>
              <a:gd name="connsiteY11" fmla="*/ 647860 h 816622"/>
              <a:gd name="connsiteX12" fmla="*/ 205032 w 360607"/>
              <a:gd name="connsiteY12" fmla="*/ 279560 h 816622"/>
              <a:gd name="connsiteX13" fmla="*/ 166932 w 360607"/>
              <a:gd name="connsiteY13" fmla="*/ 160 h 816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0607" h="816622">
                <a:moveTo>
                  <a:pt x="166932" y="160"/>
                </a:moveTo>
                <a:cubicBezTo>
                  <a:pt x="165344" y="6510"/>
                  <a:pt x="195507" y="297023"/>
                  <a:pt x="195507" y="317660"/>
                </a:cubicBezTo>
                <a:cubicBezTo>
                  <a:pt x="195507" y="338297"/>
                  <a:pt x="167461" y="127160"/>
                  <a:pt x="166932" y="123985"/>
                </a:cubicBezTo>
                <a:cubicBezTo>
                  <a:pt x="166403" y="120810"/>
                  <a:pt x="198682" y="204418"/>
                  <a:pt x="192332" y="298610"/>
                </a:cubicBezTo>
                <a:cubicBezTo>
                  <a:pt x="185982" y="392802"/>
                  <a:pt x="134124" y="634631"/>
                  <a:pt x="128832" y="689135"/>
                </a:cubicBezTo>
                <a:cubicBezTo>
                  <a:pt x="123540" y="743639"/>
                  <a:pt x="181219" y="605527"/>
                  <a:pt x="160582" y="625635"/>
                </a:cubicBezTo>
                <a:cubicBezTo>
                  <a:pt x="139945" y="645743"/>
                  <a:pt x="20353" y="784914"/>
                  <a:pt x="5007" y="809785"/>
                </a:cubicBezTo>
                <a:cubicBezTo>
                  <a:pt x="-10339" y="834656"/>
                  <a:pt x="9240" y="784385"/>
                  <a:pt x="68507" y="774860"/>
                </a:cubicBezTo>
                <a:cubicBezTo>
                  <a:pt x="127774" y="765335"/>
                  <a:pt x="360078" y="754222"/>
                  <a:pt x="360607" y="752635"/>
                </a:cubicBezTo>
                <a:cubicBezTo>
                  <a:pt x="361136" y="751048"/>
                  <a:pt x="102903" y="775918"/>
                  <a:pt x="71682" y="765335"/>
                </a:cubicBezTo>
                <a:cubicBezTo>
                  <a:pt x="40461" y="754752"/>
                  <a:pt x="160053" y="708714"/>
                  <a:pt x="173282" y="689135"/>
                </a:cubicBezTo>
                <a:cubicBezTo>
                  <a:pt x="186511" y="669556"/>
                  <a:pt x="145765" y="716123"/>
                  <a:pt x="151057" y="647860"/>
                </a:cubicBezTo>
                <a:cubicBezTo>
                  <a:pt x="156349" y="579597"/>
                  <a:pt x="201857" y="381689"/>
                  <a:pt x="205032" y="279560"/>
                </a:cubicBezTo>
                <a:cubicBezTo>
                  <a:pt x="208207" y="177431"/>
                  <a:pt x="168520" y="-6190"/>
                  <a:pt x="166932" y="1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931763CB-C2A0-EAED-C758-F37835AB41E0}"/>
              </a:ext>
            </a:extLst>
          </p:cNvPr>
          <p:cNvSpPr/>
          <p:nvPr/>
        </p:nvSpPr>
        <p:spPr>
          <a:xfrm>
            <a:off x="6946855" y="10194804"/>
            <a:ext cx="244967" cy="788048"/>
          </a:xfrm>
          <a:custGeom>
            <a:avLst/>
            <a:gdLst>
              <a:gd name="connsiteX0" fmla="*/ 45 w 244967"/>
              <a:gd name="connsiteY0" fmla="*/ 121 h 788048"/>
              <a:gd name="connsiteX1" fmla="*/ 215945 w 244967"/>
              <a:gd name="connsiteY1" fmla="*/ 50921 h 788048"/>
              <a:gd name="connsiteX2" fmla="*/ 228645 w 244967"/>
              <a:gd name="connsiteY2" fmla="*/ 162046 h 788048"/>
              <a:gd name="connsiteX3" fmla="*/ 244520 w 244967"/>
              <a:gd name="connsiteY3" fmla="*/ 123946 h 788048"/>
              <a:gd name="connsiteX4" fmla="*/ 222295 w 244967"/>
              <a:gd name="connsiteY4" fmla="*/ 511296 h 788048"/>
              <a:gd name="connsiteX5" fmla="*/ 244520 w 244967"/>
              <a:gd name="connsiteY5" fmla="*/ 460496 h 788048"/>
              <a:gd name="connsiteX6" fmla="*/ 225470 w 244967"/>
              <a:gd name="connsiteY6" fmla="*/ 622421 h 788048"/>
              <a:gd name="connsiteX7" fmla="*/ 107995 w 244967"/>
              <a:gd name="connsiteY7" fmla="*/ 787521 h 788048"/>
              <a:gd name="connsiteX8" fmla="*/ 200070 w 244967"/>
              <a:gd name="connsiteY8" fmla="*/ 670046 h 788048"/>
              <a:gd name="connsiteX9" fmla="*/ 234995 w 244967"/>
              <a:gd name="connsiteY9" fmla="*/ 536696 h 788048"/>
              <a:gd name="connsiteX10" fmla="*/ 241345 w 244967"/>
              <a:gd name="connsiteY10" fmla="*/ 89021 h 788048"/>
              <a:gd name="connsiteX11" fmla="*/ 196895 w 244967"/>
              <a:gd name="connsiteY11" fmla="*/ 63621 h 788048"/>
              <a:gd name="connsiteX12" fmla="*/ 45 w 244967"/>
              <a:gd name="connsiteY12" fmla="*/ 121 h 788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4967" h="788048">
                <a:moveTo>
                  <a:pt x="45" y="121"/>
                </a:moveTo>
                <a:cubicBezTo>
                  <a:pt x="3220" y="-1996"/>
                  <a:pt x="177845" y="23934"/>
                  <a:pt x="215945" y="50921"/>
                </a:cubicBezTo>
                <a:cubicBezTo>
                  <a:pt x="254045" y="77908"/>
                  <a:pt x="223883" y="149875"/>
                  <a:pt x="228645" y="162046"/>
                </a:cubicBezTo>
                <a:cubicBezTo>
                  <a:pt x="233407" y="174217"/>
                  <a:pt x="245578" y="65738"/>
                  <a:pt x="244520" y="123946"/>
                </a:cubicBezTo>
                <a:cubicBezTo>
                  <a:pt x="243462" y="182154"/>
                  <a:pt x="222295" y="455204"/>
                  <a:pt x="222295" y="511296"/>
                </a:cubicBezTo>
                <a:cubicBezTo>
                  <a:pt x="222295" y="567388"/>
                  <a:pt x="243991" y="441975"/>
                  <a:pt x="244520" y="460496"/>
                </a:cubicBezTo>
                <a:cubicBezTo>
                  <a:pt x="245049" y="479017"/>
                  <a:pt x="248224" y="567917"/>
                  <a:pt x="225470" y="622421"/>
                </a:cubicBezTo>
                <a:cubicBezTo>
                  <a:pt x="202716" y="676925"/>
                  <a:pt x="112228" y="779584"/>
                  <a:pt x="107995" y="787521"/>
                </a:cubicBezTo>
                <a:cubicBezTo>
                  <a:pt x="103762" y="795458"/>
                  <a:pt x="178903" y="711850"/>
                  <a:pt x="200070" y="670046"/>
                </a:cubicBezTo>
                <a:cubicBezTo>
                  <a:pt x="221237" y="628242"/>
                  <a:pt x="228116" y="633534"/>
                  <a:pt x="234995" y="536696"/>
                </a:cubicBezTo>
                <a:cubicBezTo>
                  <a:pt x="241874" y="439858"/>
                  <a:pt x="247695" y="167867"/>
                  <a:pt x="241345" y="89021"/>
                </a:cubicBezTo>
                <a:cubicBezTo>
                  <a:pt x="234995" y="10175"/>
                  <a:pt x="232349" y="78438"/>
                  <a:pt x="196895" y="63621"/>
                </a:cubicBezTo>
                <a:cubicBezTo>
                  <a:pt x="161441" y="48804"/>
                  <a:pt x="-3130" y="2238"/>
                  <a:pt x="4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1A8449E3-87FF-7A8C-D67E-7D4F2ACEBC0D}"/>
              </a:ext>
            </a:extLst>
          </p:cNvPr>
          <p:cNvSpPr/>
          <p:nvPr/>
        </p:nvSpPr>
        <p:spPr>
          <a:xfrm>
            <a:off x="7458075" y="10083658"/>
            <a:ext cx="67474" cy="738003"/>
          </a:xfrm>
          <a:custGeom>
            <a:avLst/>
            <a:gdLst>
              <a:gd name="connsiteX0" fmla="*/ 0 w 67474"/>
              <a:gd name="connsiteY0" fmla="*/ 142 h 738003"/>
              <a:gd name="connsiteX1" fmla="*/ 60325 w 67474"/>
              <a:gd name="connsiteY1" fmla="*/ 682767 h 738003"/>
              <a:gd name="connsiteX2" fmla="*/ 60325 w 67474"/>
              <a:gd name="connsiteY2" fmla="*/ 622442 h 738003"/>
              <a:gd name="connsiteX3" fmla="*/ 0 w 67474"/>
              <a:gd name="connsiteY3" fmla="*/ 142 h 738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474" h="738003">
                <a:moveTo>
                  <a:pt x="0" y="142"/>
                </a:moveTo>
                <a:cubicBezTo>
                  <a:pt x="0" y="10196"/>
                  <a:pt x="50271" y="579050"/>
                  <a:pt x="60325" y="682767"/>
                </a:cubicBezTo>
                <a:cubicBezTo>
                  <a:pt x="70379" y="786484"/>
                  <a:pt x="69321" y="731450"/>
                  <a:pt x="60325" y="622442"/>
                </a:cubicBezTo>
                <a:cubicBezTo>
                  <a:pt x="51329" y="513434"/>
                  <a:pt x="0" y="-9912"/>
                  <a:pt x="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9C4C0CDD-3DC4-06E8-59DC-8A2FDACF0E0E}"/>
              </a:ext>
            </a:extLst>
          </p:cNvPr>
          <p:cNvSpPr/>
          <p:nvPr/>
        </p:nvSpPr>
        <p:spPr>
          <a:xfrm>
            <a:off x="7530993" y="10032997"/>
            <a:ext cx="396240" cy="767423"/>
          </a:xfrm>
          <a:custGeom>
            <a:avLst/>
            <a:gdLst>
              <a:gd name="connsiteX0" fmla="*/ 107 w 396240"/>
              <a:gd name="connsiteY0" fmla="*/ 3 h 767423"/>
              <a:gd name="connsiteX1" fmla="*/ 152507 w 396240"/>
              <a:gd name="connsiteY1" fmla="*/ 63503 h 767423"/>
              <a:gd name="connsiteX2" fmla="*/ 381107 w 396240"/>
              <a:gd name="connsiteY2" fmla="*/ 53978 h 767423"/>
              <a:gd name="connsiteX3" fmla="*/ 368407 w 396240"/>
              <a:gd name="connsiteY3" fmla="*/ 104778 h 767423"/>
              <a:gd name="connsiteX4" fmla="*/ 317607 w 396240"/>
              <a:gd name="connsiteY4" fmla="*/ 346078 h 767423"/>
              <a:gd name="connsiteX5" fmla="*/ 346182 w 396240"/>
              <a:gd name="connsiteY5" fmla="*/ 739778 h 767423"/>
              <a:gd name="connsiteX6" fmla="*/ 336657 w 396240"/>
              <a:gd name="connsiteY6" fmla="*/ 679453 h 767423"/>
              <a:gd name="connsiteX7" fmla="*/ 336657 w 396240"/>
              <a:gd name="connsiteY7" fmla="*/ 238128 h 767423"/>
              <a:gd name="connsiteX8" fmla="*/ 365232 w 396240"/>
              <a:gd name="connsiteY8" fmla="*/ 117478 h 767423"/>
              <a:gd name="connsiteX9" fmla="*/ 365232 w 396240"/>
              <a:gd name="connsiteY9" fmla="*/ 79378 h 767423"/>
              <a:gd name="connsiteX10" fmla="*/ 174732 w 396240"/>
              <a:gd name="connsiteY10" fmla="*/ 66678 h 767423"/>
              <a:gd name="connsiteX11" fmla="*/ 107 w 396240"/>
              <a:gd name="connsiteY11" fmla="*/ 3 h 767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6240" h="767423">
                <a:moveTo>
                  <a:pt x="107" y="3"/>
                </a:moveTo>
                <a:cubicBezTo>
                  <a:pt x="-3597" y="-526"/>
                  <a:pt x="89007" y="54507"/>
                  <a:pt x="152507" y="63503"/>
                </a:cubicBezTo>
                <a:cubicBezTo>
                  <a:pt x="216007" y="72499"/>
                  <a:pt x="345124" y="47099"/>
                  <a:pt x="381107" y="53978"/>
                </a:cubicBezTo>
                <a:cubicBezTo>
                  <a:pt x="417090" y="60857"/>
                  <a:pt x="378990" y="56095"/>
                  <a:pt x="368407" y="104778"/>
                </a:cubicBezTo>
                <a:cubicBezTo>
                  <a:pt x="357824" y="153461"/>
                  <a:pt x="321311" y="240245"/>
                  <a:pt x="317607" y="346078"/>
                </a:cubicBezTo>
                <a:cubicBezTo>
                  <a:pt x="313903" y="451911"/>
                  <a:pt x="343007" y="684216"/>
                  <a:pt x="346182" y="739778"/>
                </a:cubicBezTo>
                <a:cubicBezTo>
                  <a:pt x="349357" y="795340"/>
                  <a:pt x="338245" y="763061"/>
                  <a:pt x="336657" y="679453"/>
                </a:cubicBezTo>
                <a:cubicBezTo>
                  <a:pt x="335070" y="595845"/>
                  <a:pt x="331895" y="331790"/>
                  <a:pt x="336657" y="238128"/>
                </a:cubicBezTo>
                <a:cubicBezTo>
                  <a:pt x="341419" y="144466"/>
                  <a:pt x="360470" y="143936"/>
                  <a:pt x="365232" y="117478"/>
                </a:cubicBezTo>
                <a:cubicBezTo>
                  <a:pt x="369994" y="91020"/>
                  <a:pt x="396982" y="87845"/>
                  <a:pt x="365232" y="79378"/>
                </a:cubicBezTo>
                <a:cubicBezTo>
                  <a:pt x="333482" y="70911"/>
                  <a:pt x="230294" y="74615"/>
                  <a:pt x="174732" y="66678"/>
                </a:cubicBezTo>
                <a:cubicBezTo>
                  <a:pt x="119170" y="58741"/>
                  <a:pt x="3811" y="532"/>
                  <a:pt x="10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D1D8DB37-B39F-B31E-1D46-A84F3FDD10E1}"/>
              </a:ext>
            </a:extLst>
          </p:cNvPr>
          <p:cNvSpPr/>
          <p:nvPr/>
        </p:nvSpPr>
        <p:spPr>
          <a:xfrm>
            <a:off x="7532615" y="10875590"/>
            <a:ext cx="332511" cy="222760"/>
          </a:xfrm>
          <a:custGeom>
            <a:avLst/>
            <a:gdLst>
              <a:gd name="connsiteX0" fmla="*/ 1660 w 332511"/>
              <a:gd name="connsiteY0" fmla="*/ 5135 h 222760"/>
              <a:gd name="connsiteX1" fmla="*/ 11185 w 332511"/>
              <a:gd name="connsiteY1" fmla="*/ 74985 h 222760"/>
              <a:gd name="connsiteX2" fmla="*/ 14360 w 332511"/>
              <a:gd name="connsiteY2" fmla="*/ 211510 h 222760"/>
              <a:gd name="connsiteX3" fmla="*/ 61985 w 332511"/>
              <a:gd name="connsiteY3" fmla="*/ 214685 h 222760"/>
              <a:gd name="connsiteX4" fmla="*/ 331860 w 332511"/>
              <a:gd name="connsiteY4" fmla="*/ 217860 h 222760"/>
              <a:gd name="connsiteX5" fmla="*/ 135010 w 332511"/>
              <a:gd name="connsiteY5" fmla="*/ 208335 h 222760"/>
              <a:gd name="connsiteX6" fmla="*/ 49285 w 332511"/>
              <a:gd name="connsiteY6" fmla="*/ 211510 h 222760"/>
              <a:gd name="connsiteX7" fmla="*/ 1660 w 332511"/>
              <a:gd name="connsiteY7" fmla="*/ 5135 h 222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2511" h="222760">
                <a:moveTo>
                  <a:pt x="1660" y="5135"/>
                </a:moveTo>
                <a:cubicBezTo>
                  <a:pt x="-4690" y="-17619"/>
                  <a:pt x="9068" y="40589"/>
                  <a:pt x="11185" y="74985"/>
                </a:cubicBezTo>
                <a:cubicBezTo>
                  <a:pt x="13302" y="109381"/>
                  <a:pt x="5893" y="188227"/>
                  <a:pt x="14360" y="211510"/>
                </a:cubicBezTo>
                <a:cubicBezTo>
                  <a:pt x="22827" y="234793"/>
                  <a:pt x="61985" y="214685"/>
                  <a:pt x="61985" y="214685"/>
                </a:cubicBezTo>
                <a:lnTo>
                  <a:pt x="331860" y="217860"/>
                </a:lnTo>
                <a:cubicBezTo>
                  <a:pt x="344031" y="216802"/>
                  <a:pt x="182106" y="209393"/>
                  <a:pt x="135010" y="208335"/>
                </a:cubicBezTo>
                <a:cubicBezTo>
                  <a:pt x="87914" y="207277"/>
                  <a:pt x="67806" y="239027"/>
                  <a:pt x="49285" y="211510"/>
                </a:cubicBezTo>
                <a:cubicBezTo>
                  <a:pt x="30764" y="183993"/>
                  <a:pt x="8010" y="27889"/>
                  <a:pt x="1660" y="51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DE67C2B4-5EDF-7C2A-0991-5B61D87BDDC1}"/>
              </a:ext>
            </a:extLst>
          </p:cNvPr>
          <p:cNvSpPr/>
          <p:nvPr/>
        </p:nvSpPr>
        <p:spPr>
          <a:xfrm>
            <a:off x="7584873" y="10748847"/>
            <a:ext cx="250423" cy="33493"/>
          </a:xfrm>
          <a:custGeom>
            <a:avLst/>
            <a:gdLst>
              <a:gd name="connsiteX0" fmla="*/ 202 w 250423"/>
              <a:gd name="connsiteY0" fmla="*/ 1703 h 33493"/>
              <a:gd name="connsiteX1" fmla="*/ 238327 w 250423"/>
              <a:gd name="connsiteY1" fmla="*/ 33453 h 33493"/>
              <a:gd name="connsiteX2" fmla="*/ 197052 w 250423"/>
              <a:gd name="connsiteY2" fmla="*/ 8053 h 33493"/>
              <a:gd name="connsiteX3" fmla="*/ 202 w 250423"/>
              <a:gd name="connsiteY3" fmla="*/ 1703 h 3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423" h="33493">
                <a:moveTo>
                  <a:pt x="202" y="1703"/>
                </a:moveTo>
                <a:cubicBezTo>
                  <a:pt x="7081" y="5936"/>
                  <a:pt x="205519" y="32395"/>
                  <a:pt x="238327" y="33453"/>
                </a:cubicBezTo>
                <a:cubicBezTo>
                  <a:pt x="271135" y="34511"/>
                  <a:pt x="230390" y="14403"/>
                  <a:pt x="197052" y="8053"/>
                </a:cubicBezTo>
                <a:cubicBezTo>
                  <a:pt x="163715" y="1703"/>
                  <a:pt x="-6677" y="-2530"/>
                  <a:pt x="202" y="17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AD6F2B61-B058-955B-6EA1-FECBD42D75B1}"/>
              </a:ext>
            </a:extLst>
          </p:cNvPr>
          <p:cNvSpPr/>
          <p:nvPr/>
        </p:nvSpPr>
        <p:spPr>
          <a:xfrm>
            <a:off x="7566473" y="10911585"/>
            <a:ext cx="325381" cy="175955"/>
          </a:xfrm>
          <a:custGeom>
            <a:avLst/>
            <a:gdLst>
              <a:gd name="connsiteX0" fmla="*/ 2727 w 325381"/>
              <a:gd name="connsiteY0" fmla="*/ 890 h 175955"/>
              <a:gd name="connsiteX1" fmla="*/ 307527 w 325381"/>
              <a:gd name="connsiteY1" fmla="*/ 10415 h 175955"/>
              <a:gd name="connsiteX2" fmla="*/ 291652 w 325381"/>
              <a:gd name="connsiteY2" fmla="*/ 42165 h 175955"/>
              <a:gd name="connsiteX3" fmla="*/ 310702 w 325381"/>
              <a:gd name="connsiteY3" fmla="*/ 175515 h 175955"/>
              <a:gd name="connsiteX4" fmla="*/ 310702 w 325381"/>
              <a:gd name="connsiteY4" fmla="*/ 83440 h 175955"/>
              <a:gd name="connsiteX5" fmla="*/ 282127 w 325381"/>
              <a:gd name="connsiteY5" fmla="*/ 35815 h 175955"/>
              <a:gd name="connsiteX6" fmla="*/ 164652 w 325381"/>
              <a:gd name="connsiteY6" fmla="*/ 29465 h 175955"/>
              <a:gd name="connsiteX7" fmla="*/ 2727 w 325381"/>
              <a:gd name="connsiteY7" fmla="*/ 890 h 17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5381" h="175955">
                <a:moveTo>
                  <a:pt x="2727" y="890"/>
                </a:moveTo>
                <a:cubicBezTo>
                  <a:pt x="26540" y="-2285"/>
                  <a:pt x="259373" y="3536"/>
                  <a:pt x="307527" y="10415"/>
                </a:cubicBezTo>
                <a:cubicBezTo>
                  <a:pt x="355681" y="17294"/>
                  <a:pt x="291123" y="14648"/>
                  <a:pt x="291652" y="42165"/>
                </a:cubicBezTo>
                <a:cubicBezTo>
                  <a:pt x="292181" y="69682"/>
                  <a:pt x="307527" y="168636"/>
                  <a:pt x="310702" y="175515"/>
                </a:cubicBezTo>
                <a:cubicBezTo>
                  <a:pt x="313877" y="182394"/>
                  <a:pt x="315465" y="106723"/>
                  <a:pt x="310702" y="83440"/>
                </a:cubicBezTo>
                <a:cubicBezTo>
                  <a:pt x="305940" y="60157"/>
                  <a:pt x="306469" y="44811"/>
                  <a:pt x="282127" y="35815"/>
                </a:cubicBezTo>
                <a:cubicBezTo>
                  <a:pt x="257785" y="26819"/>
                  <a:pt x="211748" y="33698"/>
                  <a:pt x="164652" y="29465"/>
                </a:cubicBezTo>
                <a:cubicBezTo>
                  <a:pt x="117556" y="25232"/>
                  <a:pt x="-21086" y="4065"/>
                  <a:pt x="2727" y="8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A56C2898-F7FE-D7B6-B156-016B51DF0642}"/>
              </a:ext>
            </a:extLst>
          </p:cNvPr>
          <p:cNvSpPr/>
          <p:nvPr/>
        </p:nvSpPr>
        <p:spPr>
          <a:xfrm>
            <a:off x="5362896" y="4391899"/>
            <a:ext cx="302426" cy="359303"/>
          </a:xfrm>
          <a:custGeom>
            <a:avLst/>
            <a:gdLst>
              <a:gd name="connsiteX0" fmla="*/ 301094 w 302426"/>
              <a:gd name="connsiteY0" fmla="*/ 2511 h 359303"/>
              <a:gd name="connsiteX1" fmla="*/ 6370 w 302426"/>
              <a:gd name="connsiteY1" fmla="*/ 353913 h 359303"/>
              <a:gd name="connsiteX2" fmla="*/ 112168 w 302426"/>
              <a:gd name="connsiteY2" fmla="*/ 202772 h 359303"/>
              <a:gd name="connsiteX3" fmla="*/ 301094 w 302426"/>
              <a:gd name="connsiteY3" fmla="*/ 2511 h 35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426" h="359303">
                <a:moveTo>
                  <a:pt x="301094" y="2511"/>
                </a:moveTo>
                <a:cubicBezTo>
                  <a:pt x="283461" y="27701"/>
                  <a:pt x="37858" y="320536"/>
                  <a:pt x="6370" y="353913"/>
                </a:cubicBezTo>
                <a:cubicBezTo>
                  <a:pt x="-25118" y="387290"/>
                  <a:pt x="68085" y="256931"/>
                  <a:pt x="112168" y="202772"/>
                </a:cubicBezTo>
                <a:cubicBezTo>
                  <a:pt x="156251" y="148613"/>
                  <a:pt x="318727" y="-22679"/>
                  <a:pt x="301094" y="25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D73015C6-DA42-3623-255B-68D54A2445B1}"/>
              </a:ext>
            </a:extLst>
          </p:cNvPr>
          <p:cNvSpPr/>
          <p:nvPr/>
        </p:nvSpPr>
        <p:spPr>
          <a:xfrm>
            <a:off x="4925594" y="4988736"/>
            <a:ext cx="429432" cy="812174"/>
          </a:xfrm>
          <a:custGeom>
            <a:avLst/>
            <a:gdLst>
              <a:gd name="connsiteX0" fmla="*/ 428558 w 429432"/>
              <a:gd name="connsiteY0" fmla="*/ 2679 h 812174"/>
              <a:gd name="connsiteX1" fmla="*/ 28036 w 429432"/>
              <a:gd name="connsiteY1" fmla="*/ 735710 h 812174"/>
              <a:gd name="connsiteX2" fmla="*/ 35593 w 429432"/>
              <a:gd name="connsiteY2" fmla="*/ 724375 h 812174"/>
              <a:gd name="connsiteX3" fmla="*/ 50707 w 429432"/>
              <a:gd name="connsiteY3" fmla="*/ 788609 h 812174"/>
              <a:gd name="connsiteX4" fmla="*/ 65821 w 429432"/>
              <a:gd name="connsiteY4" fmla="*/ 811281 h 812174"/>
              <a:gd name="connsiteX5" fmla="*/ 24257 w 429432"/>
              <a:gd name="connsiteY5" fmla="*/ 762160 h 812174"/>
              <a:gd name="connsiteX6" fmla="*/ 152727 w 429432"/>
              <a:gd name="connsiteY6" fmla="*/ 580791 h 812174"/>
              <a:gd name="connsiteX7" fmla="*/ 213183 w 429432"/>
              <a:gd name="connsiteY7" fmla="*/ 429651 h 812174"/>
              <a:gd name="connsiteX8" fmla="*/ 137613 w 429432"/>
              <a:gd name="connsiteY8" fmla="*/ 486328 h 812174"/>
              <a:gd name="connsiteX9" fmla="*/ 428558 w 429432"/>
              <a:gd name="connsiteY9" fmla="*/ 2679 h 81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9432" h="812174">
                <a:moveTo>
                  <a:pt x="428558" y="2679"/>
                </a:moveTo>
                <a:cubicBezTo>
                  <a:pt x="410295" y="44243"/>
                  <a:pt x="28036" y="735710"/>
                  <a:pt x="28036" y="735710"/>
                </a:cubicBezTo>
                <a:cubicBezTo>
                  <a:pt x="-37458" y="855993"/>
                  <a:pt x="31815" y="715559"/>
                  <a:pt x="35593" y="724375"/>
                </a:cubicBezTo>
                <a:cubicBezTo>
                  <a:pt x="39371" y="733191"/>
                  <a:pt x="45669" y="774125"/>
                  <a:pt x="50707" y="788609"/>
                </a:cubicBezTo>
                <a:cubicBezTo>
                  <a:pt x="55745" y="803093"/>
                  <a:pt x="70229" y="815689"/>
                  <a:pt x="65821" y="811281"/>
                </a:cubicBezTo>
                <a:cubicBezTo>
                  <a:pt x="61413" y="806873"/>
                  <a:pt x="9773" y="800575"/>
                  <a:pt x="24257" y="762160"/>
                </a:cubicBezTo>
                <a:cubicBezTo>
                  <a:pt x="38741" y="723745"/>
                  <a:pt x="121239" y="636209"/>
                  <a:pt x="152727" y="580791"/>
                </a:cubicBezTo>
                <a:cubicBezTo>
                  <a:pt x="184215" y="525373"/>
                  <a:pt x="215702" y="445395"/>
                  <a:pt x="213183" y="429651"/>
                </a:cubicBezTo>
                <a:cubicBezTo>
                  <a:pt x="210664" y="413907"/>
                  <a:pt x="101717" y="556860"/>
                  <a:pt x="137613" y="486328"/>
                </a:cubicBezTo>
                <a:cubicBezTo>
                  <a:pt x="173509" y="415796"/>
                  <a:pt x="446821" y="-38885"/>
                  <a:pt x="428558" y="26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B4758E84-D783-AE8E-A17F-CD0151152AAB}"/>
              </a:ext>
            </a:extLst>
          </p:cNvPr>
          <p:cNvSpPr/>
          <p:nvPr/>
        </p:nvSpPr>
        <p:spPr>
          <a:xfrm>
            <a:off x="4902017" y="5348528"/>
            <a:ext cx="204584" cy="382442"/>
          </a:xfrm>
          <a:custGeom>
            <a:avLst/>
            <a:gdLst>
              <a:gd name="connsiteX0" fmla="*/ 202753 w 204584"/>
              <a:gd name="connsiteY0" fmla="*/ 5624 h 382442"/>
              <a:gd name="connsiteX1" fmla="*/ 2492 w 204584"/>
              <a:gd name="connsiteY1" fmla="*/ 379697 h 382442"/>
              <a:gd name="connsiteX2" fmla="*/ 96955 w 204584"/>
              <a:gd name="connsiteY2" fmla="*/ 168100 h 382442"/>
              <a:gd name="connsiteX3" fmla="*/ 202753 w 204584"/>
              <a:gd name="connsiteY3" fmla="*/ 5624 h 382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84" h="382442">
                <a:moveTo>
                  <a:pt x="202753" y="5624"/>
                </a:moveTo>
                <a:cubicBezTo>
                  <a:pt x="187009" y="40890"/>
                  <a:pt x="20125" y="352618"/>
                  <a:pt x="2492" y="379697"/>
                </a:cubicBezTo>
                <a:cubicBezTo>
                  <a:pt x="-15141" y="406776"/>
                  <a:pt x="65467" y="226037"/>
                  <a:pt x="96955" y="168100"/>
                </a:cubicBezTo>
                <a:cubicBezTo>
                  <a:pt x="128443" y="110163"/>
                  <a:pt x="218497" y="-29642"/>
                  <a:pt x="202753" y="56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83627A42-5C09-B38A-AD58-6D2CEEA969BA}"/>
              </a:ext>
            </a:extLst>
          </p:cNvPr>
          <p:cNvSpPr/>
          <p:nvPr/>
        </p:nvSpPr>
        <p:spPr>
          <a:xfrm>
            <a:off x="5696435" y="5541493"/>
            <a:ext cx="320939" cy="192956"/>
          </a:xfrm>
          <a:custGeom>
            <a:avLst/>
            <a:gdLst>
              <a:gd name="connsiteX0" fmla="*/ 5340 w 320939"/>
              <a:gd name="connsiteY0" fmla="*/ 1585 h 192956"/>
              <a:gd name="connsiteX1" fmla="*/ 318957 w 320939"/>
              <a:gd name="connsiteY1" fmla="*/ 190510 h 192956"/>
              <a:gd name="connsiteX2" fmla="*/ 133810 w 320939"/>
              <a:gd name="connsiteY2" fmla="*/ 103605 h 192956"/>
              <a:gd name="connsiteX3" fmla="*/ 5340 w 320939"/>
              <a:gd name="connsiteY3" fmla="*/ 1585 h 1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939" h="192956">
                <a:moveTo>
                  <a:pt x="5340" y="1585"/>
                </a:moveTo>
                <a:cubicBezTo>
                  <a:pt x="36198" y="16069"/>
                  <a:pt x="297545" y="173507"/>
                  <a:pt x="318957" y="190510"/>
                </a:cubicBezTo>
                <a:cubicBezTo>
                  <a:pt x="340369" y="207513"/>
                  <a:pt x="182301" y="131314"/>
                  <a:pt x="133810" y="103605"/>
                </a:cubicBezTo>
                <a:cubicBezTo>
                  <a:pt x="85319" y="75896"/>
                  <a:pt x="-25518" y="-12899"/>
                  <a:pt x="5340" y="158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C0C1262B-81D2-13E9-3CBC-DCFD84162A40}"/>
              </a:ext>
            </a:extLst>
          </p:cNvPr>
          <p:cNvSpPr/>
          <p:nvPr/>
        </p:nvSpPr>
        <p:spPr>
          <a:xfrm>
            <a:off x="5942375" y="5690440"/>
            <a:ext cx="127361" cy="54574"/>
          </a:xfrm>
          <a:custGeom>
            <a:avLst/>
            <a:gdLst>
              <a:gd name="connsiteX0" fmla="*/ 125916 w 127361"/>
              <a:gd name="connsiteY0" fmla="*/ 0 h 54574"/>
              <a:gd name="connsiteX1" fmla="*/ 1225 w 127361"/>
              <a:gd name="connsiteY1" fmla="*/ 49120 h 54574"/>
              <a:gd name="connsiteX2" fmla="*/ 65460 w 127361"/>
              <a:gd name="connsiteY2" fmla="*/ 49120 h 54574"/>
              <a:gd name="connsiteX3" fmla="*/ 125916 w 127361"/>
              <a:gd name="connsiteY3" fmla="*/ 0 h 5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361" h="54574">
                <a:moveTo>
                  <a:pt x="125916" y="0"/>
                </a:moveTo>
                <a:cubicBezTo>
                  <a:pt x="115210" y="0"/>
                  <a:pt x="11301" y="40933"/>
                  <a:pt x="1225" y="49120"/>
                </a:cubicBezTo>
                <a:cubicBezTo>
                  <a:pt x="-8851" y="57307"/>
                  <a:pt x="45938" y="55417"/>
                  <a:pt x="65460" y="49120"/>
                </a:cubicBezTo>
                <a:cubicBezTo>
                  <a:pt x="84982" y="42823"/>
                  <a:pt x="136622" y="0"/>
                  <a:pt x="1259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C7979CB2-6C9D-F3B9-CFE8-75CD78215E42}"/>
              </a:ext>
            </a:extLst>
          </p:cNvPr>
          <p:cNvSpPr/>
          <p:nvPr/>
        </p:nvSpPr>
        <p:spPr>
          <a:xfrm>
            <a:off x="5716319" y="5780941"/>
            <a:ext cx="295852" cy="363334"/>
          </a:xfrm>
          <a:custGeom>
            <a:avLst/>
            <a:gdLst>
              <a:gd name="connsiteX0" fmla="*/ 295294 w 295852"/>
              <a:gd name="connsiteY0" fmla="*/ 183 h 363334"/>
              <a:gd name="connsiteX1" fmla="*/ 170603 w 295852"/>
              <a:gd name="connsiteY1" fmla="*/ 211780 h 363334"/>
              <a:gd name="connsiteX2" fmla="*/ 570 w 295852"/>
              <a:gd name="connsiteY2" fmla="*/ 362920 h 363334"/>
              <a:gd name="connsiteX3" fmla="*/ 121483 w 295852"/>
              <a:gd name="connsiteY3" fmla="*/ 249565 h 363334"/>
              <a:gd name="connsiteX4" fmla="*/ 295294 w 295852"/>
              <a:gd name="connsiteY4" fmla="*/ 183 h 363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852" h="363334">
                <a:moveTo>
                  <a:pt x="295294" y="183"/>
                </a:moveTo>
                <a:cubicBezTo>
                  <a:pt x="303481" y="-6115"/>
                  <a:pt x="219724" y="151324"/>
                  <a:pt x="170603" y="211780"/>
                </a:cubicBezTo>
                <a:cubicBezTo>
                  <a:pt x="121482" y="272236"/>
                  <a:pt x="8757" y="356623"/>
                  <a:pt x="570" y="362920"/>
                </a:cubicBezTo>
                <a:cubicBezTo>
                  <a:pt x="-7617" y="369218"/>
                  <a:pt x="74252" y="302464"/>
                  <a:pt x="121483" y="249565"/>
                </a:cubicBezTo>
                <a:cubicBezTo>
                  <a:pt x="168714" y="196666"/>
                  <a:pt x="287107" y="6481"/>
                  <a:pt x="295294" y="1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0558312F-5BD5-7388-E4C3-0CE97A9E0328}"/>
              </a:ext>
            </a:extLst>
          </p:cNvPr>
          <p:cNvSpPr/>
          <p:nvPr/>
        </p:nvSpPr>
        <p:spPr>
          <a:xfrm>
            <a:off x="5369059" y="5954544"/>
            <a:ext cx="299668" cy="172049"/>
          </a:xfrm>
          <a:custGeom>
            <a:avLst/>
            <a:gdLst>
              <a:gd name="connsiteX0" fmla="*/ 207 w 299668"/>
              <a:gd name="connsiteY0" fmla="*/ 392 h 172049"/>
              <a:gd name="connsiteX1" fmla="*/ 283596 w 299668"/>
              <a:gd name="connsiteY1" fmla="*/ 166646 h 172049"/>
              <a:gd name="connsiteX2" fmla="*/ 238253 w 299668"/>
              <a:gd name="connsiteY2" fmla="*/ 121304 h 172049"/>
              <a:gd name="connsiteX3" fmla="*/ 207 w 299668"/>
              <a:gd name="connsiteY3" fmla="*/ 392 h 172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668" h="172049">
                <a:moveTo>
                  <a:pt x="207" y="392"/>
                </a:moveTo>
                <a:cubicBezTo>
                  <a:pt x="7764" y="7949"/>
                  <a:pt x="243922" y="146494"/>
                  <a:pt x="283596" y="166646"/>
                </a:cubicBezTo>
                <a:cubicBezTo>
                  <a:pt x="323270" y="186798"/>
                  <a:pt x="282336" y="145864"/>
                  <a:pt x="238253" y="121304"/>
                </a:cubicBezTo>
                <a:cubicBezTo>
                  <a:pt x="194170" y="96744"/>
                  <a:pt x="-7350" y="-7165"/>
                  <a:pt x="207" y="3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6620B067-6E8C-5AFF-3190-3D2D86ECF1AB}"/>
              </a:ext>
            </a:extLst>
          </p:cNvPr>
          <p:cNvSpPr/>
          <p:nvPr/>
        </p:nvSpPr>
        <p:spPr>
          <a:xfrm>
            <a:off x="5580831" y="5577077"/>
            <a:ext cx="41824" cy="79375"/>
          </a:xfrm>
          <a:custGeom>
            <a:avLst/>
            <a:gdLst>
              <a:gd name="connsiteX0" fmla="*/ 32 w 41824"/>
              <a:gd name="connsiteY0" fmla="*/ 7 h 79375"/>
              <a:gd name="connsiteX1" fmla="*/ 34038 w 41824"/>
              <a:gd name="connsiteY1" fmla="*/ 52906 h 79375"/>
              <a:gd name="connsiteX2" fmla="*/ 32 w 41824"/>
              <a:gd name="connsiteY2" fmla="*/ 79356 h 79375"/>
              <a:gd name="connsiteX3" fmla="*/ 41595 w 41824"/>
              <a:gd name="connsiteY3" fmla="*/ 56685 h 79375"/>
              <a:gd name="connsiteX4" fmla="*/ 32 w 41824"/>
              <a:gd name="connsiteY4" fmla="*/ 7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824" h="79375">
                <a:moveTo>
                  <a:pt x="32" y="7"/>
                </a:moveTo>
                <a:cubicBezTo>
                  <a:pt x="-1228" y="-623"/>
                  <a:pt x="34038" y="39681"/>
                  <a:pt x="34038" y="52906"/>
                </a:cubicBezTo>
                <a:cubicBezTo>
                  <a:pt x="34038" y="66131"/>
                  <a:pt x="-1228" y="78726"/>
                  <a:pt x="32" y="79356"/>
                </a:cubicBezTo>
                <a:cubicBezTo>
                  <a:pt x="1292" y="79986"/>
                  <a:pt x="37817" y="65501"/>
                  <a:pt x="41595" y="56685"/>
                </a:cubicBezTo>
                <a:cubicBezTo>
                  <a:pt x="45373" y="47869"/>
                  <a:pt x="1292" y="637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EEC69E4E-06B4-A5B6-178F-7E10B0DC5D2D}"/>
              </a:ext>
            </a:extLst>
          </p:cNvPr>
          <p:cNvSpPr/>
          <p:nvPr/>
        </p:nvSpPr>
        <p:spPr>
          <a:xfrm>
            <a:off x="5299641" y="4994473"/>
            <a:ext cx="391160" cy="72673"/>
          </a:xfrm>
          <a:custGeom>
            <a:avLst/>
            <a:gdLst>
              <a:gd name="connsiteX0" fmla="*/ 1612 w 391160"/>
              <a:gd name="connsiteY0" fmla="*/ 49841 h 72673"/>
              <a:gd name="connsiteX1" fmla="*/ 73404 w 391160"/>
              <a:gd name="connsiteY1" fmla="*/ 4499 h 72673"/>
              <a:gd name="connsiteX2" fmla="*/ 228323 w 391160"/>
              <a:gd name="connsiteY2" fmla="*/ 12056 h 72673"/>
              <a:gd name="connsiteX3" fmla="*/ 209430 w 391160"/>
              <a:gd name="connsiteY3" fmla="*/ 15834 h 72673"/>
              <a:gd name="connsiteX4" fmla="*/ 269886 w 391160"/>
              <a:gd name="connsiteY4" fmla="*/ 23391 h 72673"/>
              <a:gd name="connsiteX5" fmla="*/ 390799 w 391160"/>
              <a:gd name="connsiteY5" fmla="*/ 72512 h 72673"/>
              <a:gd name="connsiteX6" fmla="*/ 303893 w 391160"/>
              <a:gd name="connsiteY6" fmla="*/ 38506 h 72673"/>
              <a:gd name="connsiteX7" fmla="*/ 209430 w 391160"/>
              <a:gd name="connsiteY7" fmla="*/ 19613 h 72673"/>
              <a:gd name="connsiteX8" fmla="*/ 137638 w 391160"/>
              <a:gd name="connsiteY8" fmla="*/ 720 h 72673"/>
              <a:gd name="connsiteX9" fmla="*/ 1612 w 391160"/>
              <a:gd name="connsiteY9" fmla="*/ 49841 h 72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1160" h="72673">
                <a:moveTo>
                  <a:pt x="1612" y="49841"/>
                </a:moveTo>
                <a:cubicBezTo>
                  <a:pt x="-9094" y="50471"/>
                  <a:pt x="35619" y="10796"/>
                  <a:pt x="73404" y="4499"/>
                </a:cubicBezTo>
                <a:cubicBezTo>
                  <a:pt x="111189" y="-1798"/>
                  <a:pt x="228323" y="12056"/>
                  <a:pt x="228323" y="12056"/>
                </a:cubicBezTo>
                <a:cubicBezTo>
                  <a:pt x="250994" y="13945"/>
                  <a:pt x="202503" y="13945"/>
                  <a:pt x="209430" y="15834"/>
                </a:cubicBezTo>
                <a:cubicBezTo>
                  <a:pt x="216357" y="17723"/>
                  <a:pt x="239658" y="13945"/>
                  <a:pt x="269886" y="23391"/>
                </a:cubicBezTo>
                <a:cubicBezTo>
                  <a:pt x="300114" y="32837"/>
                  <a:pt x="385131" y="69993"/>
                  <a:pt x="390799" y="72512"/>
                </a:cubicBezTo>
                <a:cubicBezTo>
                  <a:pt x="396467" y="75031"/>
                  <a:pt x="334121" y="47322"/>
                  <a:pt x="303893" y="38506"/>
                </a:cubicBezTo>
                <a:cubicBezTo>
                  <a:pt x="273665" y="29690"/>
                  <a:pt x="237139" y="25911"/>
                  <a:pt x="209430" y="19613"/>
                </a:cubicBezTo>
                <a:cubicBezTo>
                  <a:pt x="181721" y="13315"/>
                  <a:pt x="169755" y="-3688"/>
                  <a:pt x="137638" y="720"/>
                </a:cubicBezTo>
                <a:cubicBezTo>
                  <a:pt x="105521" y="5128"/>
                  <a:pt x="12318" y="49211"/>
                  <a:pt x="1612" y="498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9D6F313B-6D84-4115-F595-EC64597C32EC}"/>
              </a:ext>
            </a:extLst>
          </p:cNvPr>
          <p:cNvSpPr/>
          <p:nvPr/>
        </p:nvSpPr>
        <p:spPr>
          <a:xfrm>
            <a:off x="5712866" y="5096879"/>
            <a:ext cx="355455" cy="266490"/>
          </a:xfrm>
          <a:custGeom>
            <a:avLst/>
            <a:gdLst>
              <a:gd name="connsiteX0" fmla="*/ 245 w 355455"/>
              <a:gd name="connsiteY0" fmla="*/ 334 h 266490"/>
              <a:gd name="connsiteX1" fmla="*/ 249627 w 355455"/>
              <a:gd name="connsiteY1" fmla="*/ 140139 h 266490"/>
              <a:gd name="connsiteX2" fmla="*/ 351646 w 355455"/>
              <a:gd name="connsiteY2" fmla="*/ 264830 h 266490"/>
              <a:gd name="connsiteX3" fmla="*/ 328975 w 355455"/>
              <a:gd name="connsiteY3" fmla="*/ 208152 h 266490"/>
              <a:gd name="connsiteX4" fmla="*/ 283633 w 355455"/>
              <a:gd name="connsiteY4" fmla="*/ 155253 h 266490"/>
              <a:gd name="connsiteX5" fmla="*/ 204284 w 355455"/>
              <a:gd name="connsiteY5" fmla="*/ 102354 h 266490"/>
              <a:gd name="connsiteX6" fmla="*/ 245 w 355455"/>
              <a:gd name="connsiteY6" fmla="*/ 334 h 266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455" h="266490">
                <a:moveTo>
                  <a:pt x="245" y="334"/>
                </a:moveTo>
                <a:cubicBezTo>
                  <a:pt x="7802" y="6631"/>
                  <a:pt x="191060" y="96056"/>
                  <a:pt x="249627" y="140139"/>
                </a:cubicBezTo>
                <a:cubicBezTo>
                  <a:pt x="308194" y="184222"/>
                  <a:pt x="338421" y="253495"/>
                  <a:pt x="351646" y="264830"/>
                </a:cubicBezTo>
                <a:cubicBezTo>
                  <a:pt x="364871" y="276165"/>
                  <a:pt x="340311" y="226415"/>
                  <a:pt x="328975" y="208152"/>
                </a:cubicBezTo>
                <a:cubicBezTo>
                  <a:pt x="317640" y="189889"/>
                  <a:pt x="304415" y="172886"/>
                  <a:pt x="283633" y="155253"/>
                </a:cubicBezTo>
                <a:cubicBezTo>
                  <a:pt x="262851" y="137620"/>
                  <a:pt x="246477" y="126284"/>
                  <a:pt x="204284" y="102354"/>
                </a:cubicBezTo>
                <a:cubicBezTo>
                  <a:pt x="162091" y="78424"/>
                  <a:pt x="-7312" y="-5963"/>
                  <a:pt x="245" y="3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734DB60C-C2B1-5AEA-56B9-AEA1DF76B20E}"/>
              </a:ext>
            </a:extLst>
          </p:cNvPr>
          <p:cNvSpPr/>
          <p:nvPr/>
        </p:nvSpPr>
        <p:spPr>
          <a:xfrm>
            <a:off x="559220" y="11479063"/>
            <a:ext cx="566642" cy="178355"/>
          </a:xfrm>
          <a:custGeom>
            <a:avLst/>
            <a:gdLst>
              <a:gd name="connsiteX0" fmla="*/ 0 w 566642"/>
              <a:gd name="connsiteY0" fmla="*/ 98299 h 178355"/>
              <a:gd name="connsiteX1" fmla="*/ 517656 w 566642"/>
              <a:gd name="connsiteY1" fmla="*/ 173869 h 178355"/>
              <a:gd name="connsiteX2" fmla="*/ 540327 w 566642"/>
              <a:gd name="connsiteY2" fmla="*/ 151198 h 178355"/>
              <a:gd name="connsiteX3" fmla="*/ 525213 w 566642"/>
              <a:gd name="connsiteY3" fmla="*/ 58 h 178355"/>
              <a:gd name="connsiteX4" fmla="*/ 559220 w 566642"/>
              <a:gd name="connsiteY4" fmla="*/ 170091 h 178355"/>
              <a:gd name="connsiteX5" fmla="*/ 358959 w 566642"/>
              <a:gd name="connsiteY5" fmla="*/ 151198 h 178355"/>
              <a:gd name="connsiteX6" fmla="*/ 0 w 566642"/>
              <a:gd name="connsiteY6" fmla="*/ 98299 h 17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6642" h="178355">
                <a:moveTo>
                  <a:pt x="0" y="98299"/>
                </a:moveTo>
                <a:lnTo>
                  <a:pt x="517656" y="173869"/>
                </a:lnTo>
                <a:cubicBezTo>
                  <a:pt x="607710" y="182685"/>
                  <a:pt x="539068" y="180166"/>
                  <a:pt x="540327" y="151198"/>
                </a:cubicBezTo>
                <a:cubicBezTo>
                  <a:pt x="541586" y="122230"/>
                  <a:pt x="522064" y="-3091"/>
                  <a:pt x="525213" y="58"/>
                </a:cubicBezTo>
                <a:cubicBezTo>
                  <a:pt x="528362" y="3207"/>
                  <a:pt x="586929" y="144901"/>
                  <a:pt x="559220" y="170091"/>
                </a:cubicBezTo>
                <a:cubicBezTo>
                  <a:pt x="531511" y="195281"/>
                  <a:pt x="358959" y="151198"/>
                  <a:pt x="358959" y="151198"/>
                </a:cubicBezTo>
                <a:lnTo>
                  <a:pt x="0" y="982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ACCA6E8D-82FC-1107-9081-1D4875F84B65}"/>
              </a:ext>
            </a:extLst>
          </p:cNvPr>
          <p:cNvSpPr/>
          <p:nvPr/>
        </p:nvSpPr>
        <p:spPr>
          <a:xfrm>
            <a:off x="564350" y="11588601"/>
            <a:ext cx="272109" cy="102505"/>
          </a:xfrm>
          <a:custGeom>
            <a:avLst/>
            <a:gdLst>
              <a:gd name="connsiteX0" fmla="*/ 270701 w 272109"/>
              <a:gd name="connsiteY0" fmla="*/ 49217 h 102505"/>
              <a:gd name="connsiteX1" fmla="*/ 17541 w 272109"/>
              <a:gd name="connsiteY1" fmla="*/ 97 h 102505"/>
              <a:gd name="connsiteX2" fmla="*/ 21319 w 272109"/>
              <a:gd name="connsiteY2" fmla="*/ 64331 h 102505"/>
              <a:gd name="connsiteX3" fmla="*/ 17541 w 272109"/>
              <a:gd name="connsiteY3" fmla="*/ 102116 h 102505"/>
              <a:gd name="connsiteX4" fmla="*/ 21319 w 272109"/>
              <a:gd name="connsiteY4" fmla="*/ 41660 h 102505"/>
              <a:gd name="connsiteX5" fmla="*/ 115782 w 272109"/>
              <a:gd name="connsiteY5" fmla="*/ 26546 h 102505"/>
              <a:gd name="connsiteX6" fmla="*/ 270701 w 272109"/>
              <a:gd name="connsiteY6" fmla="*/ 49217 h 102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2109" h="102505">
                <a:moveTo>
                  <a:pt x="270701" y="49217"/>
                </a:moveTo>
                <a:cubicBezTo>
                  <a:pt x="254327" y="44809"/>
                  <a:pt x="59105" y="-2422"/>
                  <a:pt x="17541" y="97"/>
                </a:cubicBezTo>
                <a:cubicBezTo>
                  <a:pt x="-24023" y="2616"/>
                  <a:pt x="21319" y="47328"/>
                  <a:pt x="21319" y="64331"/>
                </a:cubicBezTo>
                <a:cubicBezTo>
                  <a:pt x="21319" y="81334"/>
                  <a:pt x="17541" y="105894"/>
                  <a:pt x="17541" y="102116"/>
                </a:cubicBezTo>
                <a:cubicBezTo>
                  <a:pt x="17541" y="98338"/>
                  <a:pt x="4946" y="54255"/>
                  <a:pt x="21319" y="41660"/>
                </a:cubicBezTo>
                <a:cubicBezTo>
                  <a:pt x="37692" y="29065"/>
                  <a:pt x="75478" y="24657"/>
                  <a:pt x="115782" y="26546"/>
                </a:cubicBezTo>
                <a:cubicBezTo>
                  <a:pt x="156086" y="28435"/>
                  <a:pt x="287075" y="53625"/>
                  <a:pt x="270701" y="492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A709872D-C9C2-4638-79BC-78C8C271B10E}"/>
              </a:ext>
            </a:extLst>
          </p:cNvPr>
          <p:cNvSpPr/>
          <p:nvPr/>
        </p:nvSpPr>
        <p:spPr>
          <a:xfrm>
            <a:off x="600755" y="11717179"/>
            <a:ext cx="291097" cy="646152"/>
          </a:xfrm>
          <a:custGeom>
            <a:avLst/>
            <a:gdLst>
              <a:gd name="connsiteX0" fmla="*/ 28 w 291097"/>
              <a:gd name="connsiteY0" fmla="*/ 15102 h 646152"/>
              <a:gd name="connsiteX1" fmla="*/ 211625 w 291097"/>
              <a:gd name="connsiteY1" fmla="*/ 7545 h 646152"/>
              <a:gd name="connsiteX2" fmla="*/ 290974 w 291097"/>
              <a:gd name="connsiteY2" fmla="*/ 136014 h 646152"/>
              <a:gd name="connsiteX3" fmla="*/ 230518 w 291097"/>
              <a:gd name="connsiteY3" fmla="*/ 392953 h 646152"/>
              <a:gd name="connsiteX4" fmla="*/ 256967 w 291097"/>
              <a:gd name="connsiteY4" fmla="*/ 332497 h 646152"/>
              <a:gd name="connsiteX5" fmla="*/ 60485 w 291097"/>
              <a:gd name="connsiteY5" fmla="*/ 646114 h 646152"/>
              <a:gd name="connsiteX6" fmla="*/ 256967 w 291097"/>
              <a:gd name="connsiteY6" fmla="*/ 309826 h 646152"/>
              <a:gd name="connsiteX7" fmla="*/ 260746 w 291097"/>
              <a:gd name="connsiteY7" fmla="*/ 113343 h 646152"/>
              <a:gd name="connsiteX8" fmla="*/ 226739 w 291097"/>
              <a:gd name="connsiteY8" fmla="*/ 15102 h 646152"/>
              <a:gd name="connsiteX9" fmla="*/ 28 w 291097"/>
              <a:gd name="connsiteY9" fmla="*/ 15102 h 646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1097" h="646152">
                <a:moveTo>
                  <a:pt x="28" y="15102"/>
                </a:moveTo>
                <a:cubicBezTo>
                  <a:pt x="-2491" y="13843"/>
                  <a:pt x="163134" y="-12607"/>
                  <a:pt x="211625" y="7545"/>
                </a:cubicBezTo>
                <a:cubicBezTo>
                  <a:pt x="260116" y="27697"/>
                  <a:pt x="287825" y="71779"/>
                  <a:pt x="290974" y="136014"/>
                </a:cubicBezTo>
                <a:cubicBezTo>
                  <a:pt x="294123" y="200249"/>
                  <a:pt x="236186" y="360206"/>
                  <a:pt x="230518" y="392953"/>
                </a:cubicBezTo>
                <a:cubicBezTo>
                  <a:pt x="224850" y="425700"/>
                  <a:pt x="285306" y="290303"/>
                  <a:pt x="256967" y="332497"/>
                </a:cubicBezTo>
                <a:cubicBezTo>
                  <a:pt x="228628" y="374691"/>
                  <a:pt x="60485" y="649892"/>
                  <a:pt x="60485" y="646114"/>
                </a:cubicBezTo>
                <a:cubicBezTo>
                  <a:pt x="60485" y="642336"/>
                  <a:pt x="223590" y="398621"/>
                  <a:pt x="256967" y="309826"/>
                </a:cubicBezTo>
                <a:cubicBezTo>
                  <a:pt x="290344" y="221031"/>
                  <a:pt x="265784" y="162464"/>
                  <a:pt x="260746" y="113343"/>
                </a:cubicBezTo>
                <a:cubicBezTo>
                  <a:pt x="255708" y="64222"/>
                  <a:pt x="273341" y="31475"/>
                  <a:pt x="226739" y="15102"/>
                </a:cubicBezTo>
                <a:cubicBezTo>
                  <a:pt x="180137" y="-1271"/>
                  <a:pt x="2547" y="16361"/>
                  <a:pt x="28" y="15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C14B07DD-DE23-6F68-7815-B6F31781361D}"/>
              </a:ext>
            </a:extLst>
          </p:cNvPr>
          <p:cNvSpPr/>
          <p:nvPr/>
        </p:nvSpPr>
        <p:spPr>
          <a:xfrm>
            <a:off x="1148451" y="11422169"/>
            <a:ext cx="502892" cy="220622"/>
          </a:xfrm>
          <a:custGeom>
            <a:avLst/>
            <a:gdLst>
              <a:gd name="connsiteX0" fmla="*/ 217 w 502892"/>
              <a:gd name="connsiteY0" fmla="*/ 274 h 220622"/>
              <a:gd name="connsiteX1" fmla="*/ 321390 w 502892"/>
              <a:gd name="connsiteY1" fmla="*/ 124965 h 220622"/>
              <a:gd name="connsiteX2" fmla="*/ 336504 w 502892"/>
              <a:gd name="connsiteY2" fmla="*/ 189200 h 220622"/>
              <a:gd name="connsiteX3" fmla="*/ 502759 w 502892"/>
              <a:gd name="connsiteY3" fmla="*/ 215649 h 220622"/>
              <a:gd name="connsiteX4" fmla="*/ 362954 w 502892"/>
              <a:gd name="connsiteY4" fmla="*/ 208092 h 220622"/>
              <a:gd name="connsiteX5" fmla="*/ 272270 w 502892"/>
              <a:gd name="connsiteY5" fmla="*/ 94737 h 220622"/>
              <a:gd name="connsiteX6" fmla="*/ 217 w 502892"/>
              <a:gd name="connsiteY6" fmla="*/ 274 h 22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892" h="220622">
                <a:moveTo>
                  <a:pt x="217" y="274"/>
                </a:moveTo>
                <a:cubicBezTo>
                  <a:pt x="8404" y="5312"/>
                  <a:pt x="265342" y="93477"/>
                  <a:pt x="321390" y="124965"/>
                </a:cubicBezTo>
                <a:cubicBezTo>
                  <a:pt x="377438" y="156453"/>
                  <a:pt x="306276" y="174086"/>
                  <a:pt x="336504" y="189200"/>
                </a:cubicBezTo>
                <a:cubicBezTo>
                  <a:pt x="366732" y="204314"/>
                  <a:pt x="498351" y="212500"/>
                  <a:pt x="502759" y="215649"/>
                </a:cubicBezTo>
                <a:cubicBezTo>
                  <a:pt x="507167" y="218798"/>
                  <a:pt x="401369" y="228244"/>
                  <a:pt x="362954" y="208092"/>
                </a:cubicBezTo>
                <a:cubicBezTo>
                  <a:pt x="324539" y="187940"/>
                  <a:pt x="327058" y="128744"/>
                  <a:pt x="272270" y="94737"/>
                </a:cubicBezTo>
                <a:cubicBezTo>
                  <a:pt x="217482" y="60730"/>
                  <a:pt x="-7970" y="-4764"/>
                  <a:pt x="217" y="2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00C559DB-724C-658D-572C-828410F75436}"/>
              </a:ext>
            </a:extLst>
          </p:cNvPr>
          <p:cNvSpPr/>
          <p:nvPr/>
        </p:nvSpPr>
        <p:spPr>
          <a:xfrm>
            <a:off x="620997" y="12026527"/>
            <a:ext cx="544773" cy="389686"/>
          </a:xfrm>
          <a:custGeom>
            <a:avLst/>
            <a:gdLst>
              <a:gd name="connsiteX0" fmla="*/ 542785 w 544773"/>
              <a:gd name="connsiteY0" fmla="*/ 478 h 389686"/>
              <a:gd name="connsiteX1" fmla="*/ 304739 w 544773"/>
              <a:gd name="connsiteY1" fmla="*/ 264974 h 389686"/>
              <a:gd name="connsiteX2" fmla="*/ 100699 w 544773"/>
              <a:gd name="connsiteY2" fmla="*/ 363215 h 389686"/>
              <a:gd name="connsiteX3" fmla="*/ 153598 w 544773"/>
              <a:gd name="connsiteY3" fmla="*/ 348101 h 389686"/>
              <a:gd name="connsiteX4" fmla="*/ 6236 w 544773"/>
              <a:gd name="connsiteY4" fmla="*/ 389665 h 389686"/>
              <a:gd name="connsiteX5" fmla="*/ 36464 w 544773"/>
              <a:gd name="connsiteY5" fmla="*/ 351880 h 389686"/>
              <a:gd name="connsiteX6" fmla="*/ 119591 w 544773"/>
              <a:gd name="connsiteY6" fmla="*/ 238524 h 389686"/>
              <a:gd name="connsiteX7" fmla="*/ 44021 w 544773"/>
              <a:gd name="connsiteY7" fmla="*/ 351880 h 389686"/>
              <a:gd name="connsiteX8" fmla="*/ 164934 w 544773"/>
              <a:gd name="connsiteY8" fmla="*/ 336766 h 389686"/>
              <a:gd name="connsiteX9" fmla="*/ 542785 w 544773"/>
              <a:gd name="connsiteY9" fmla="*/ 478 h 38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4773" h="389686">
                <a:moveTo>
                  <a:pt x="542785" y="478"/>
                </a:moveTo>
                <a:cubicBezTo>
                  <a:pt x="566086" y="-11487"/>
                  <a:pt x="378420" y="204518"/>
                  <a:pt x="304739" y="264974"/>
                </a:cubicBezTo>
                <a:cubicBezTo>
                  <a:pt x="231058" y="325430"/>
                  <a:pt x="125889" y="349361"/>
                  <a:pt x="100699" y="363215"/>
                </a:cubicBezTo>
                <a:cubicBezTo>
                  <a:pt x="75509" y="377069"/>
                  <a:pt x="153598" y="348101"/>
                  <a:pt x="153598" y="348101"/>
                </a:cubicBezTo>
                <a:cubicBezTo>
                  <a:pt x="137854" y="352509"/>
                  <a:pt x="25758" y="389035"/>
                  <a:pt x="6236" y="389665"/>
                </a:cubicBezTo>
                <a:cubicBezTo>
                  <a:pt x="-13286" y="390295"/>
                  <a:pt x="17571" y="377070"/>
                  <a:pt x="36464" y="351880"/>
                </a:cubicBezTo>
                <a:cubicBezTo>
                  <a:pt x="55356" y="326690"/>
                  <a:pt x="118332" y="238524"/>
                  <a:pt x="119591" y="238524"/>
                </a:cubicBezTo>
                <a:cubicBezTo>
                  <a:pt x="120850" y="238524"/>
                  <a:pt x="36464" y="335506"/>
                  <a:pt x="44021" y="351880"/>
                </a:cubicBezTo>
                <a:cubicBezTo>
                  <a:pt x="51578" y="368254"/>
                  <a:pt x="82436" y="389036"/>
                  <a:pt x="164934" y="336766"/>
                </a:cubicBezTo>
                <a:cubicBezTo>
                  <a:pt x="247431" y="284497"/>
                  <a:pt x="519484" y="12443"/>
                  <a:pt x="542785" y="4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B21A96AA-550F-BC47-9DB7-77466EFA9E67}"/>
              </a:ext>
            </a:extLst>
          </p:cNvPr>
          <p:cNvSpPr/>
          <p:nvPr/>
        </p:nvSpPr>
        <p:spPr>
          <a:xfrm>
            <a:off x="1159819" y="12006451"/>
            <a:ext cx="419749" cy="462845"/>
          </a:xfrm>
          <a:custGeom>
            <a:avLst/>
            <a:gdLst>
              <a:gd name="connsiteX0" fmla="*/ 184 w 419749"/>
              <a:gd name="connsiteY0" fmla="*/ 1661 h 462845"/>
              <a:gd name="connsiteX1" fmla="*/ 83312 w 419749"/>
              <a:gd name="connsiteY1" fmla="*/ 436190 h 462845"/>
              <a:gd name="connsiteX2" fmla="*/ 90869 w 419749"/>
              <a:gd name="connsiteY2" fmla="*/ 409741 h 462845"/>
              <a:gd name="connsiteX3" fmla="*/ 177774 w 419749"/>
              <a:gd name="connsiteY3" fmla="*/ 462640 h 462845"/>
              <a:gd name="connsiteX4" fmla="*/ 419599 w 419749"/>
              <a:gd name="connsiteY4" fmla="*/ 428633 h 462845"/>
              <a:gd name="connsiteX5" fmla="*/ 139989 w 419749"/>
              <a:gd name="connsiteY5" fmla="*/ 443747 h 462845"/>
              <a:gd name="connsiteX6" fmla="*/ 98426 w 419749"/>
              <a:gd name="connsiteY6" fmla="*/ 394627 h 462845"/>
              <a:gd name="connsiteX7" fmla="*/ 53083 w 419749"/>
              <a:gd name="connsiteY7" fmla="*/ 141466 h 462845"/>
              <a:gd name="connsiteX8" fmla="*/ 60641 w 419749"/>
              <a:gd name="connsiteY8" fmla="*/ 281271 h 462845"/>
              <a:gd name="connsiteX9" fmla="*/ 184 w 419749"/>
              <a:gd name="connsiteY9" fmla="*/ 1661 h 46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9749" h="462845">
                <a:moveTo>
                  <a:pt x="184" y="1661"/>
                </a:moveTo>
                <a:cubicBezTo>
                  <a:pt x="3962" y="27481"/>
                  <a:pt x="68198" y="368177"/>
                  <a:pt x="83312" y="436190"/>
                </a:cubicBezTo>
                <a:cubicBezTo>
                  <a:pt x="98426" y="504203"/>
                  <a:pt x="75125" y="405333"/>
                  <a:pt x="90869" y="409741"/>
                </a:cubicBezTo>
                <a:cubicBezTo>
                  <a:pt x="106613" y="414149"/>
                  <a:pt x="122986" y="459491"/>
                  <a:pt x="177774" y="462640"/>
                </a:cubicBezTo>
                <a:cubicBezTo>
                  <a:pt x="232562" y="465789"/>
                  <a:pt x="425896" y="431782"/>
                  <a:pt x="419599" y="428633"/>
                </a:cubicBezTo>
                <a:cubicBezTo>
                  <a:pt x="413302" y="425484"/>
                  <a:pt x="193518" y="449415"/>
                  <a:pt x="139989" y="443747"/>
                </a:cubicBezTo>
                <a:cubicBezTo>
                  <a:pt x="86460" y="438079"/>
                  <a:pt x="112910" y="445007"/>
                  <a:pt x="98426" y="394627"/>
                </a:cubicBezTo>
                <a:cubicBezTo>
                  <a:pt x="83942" y="344247"/>
                  <a:pt x="59380" y="160359"/>
                  <a:pt x="53083" y="141466"/>
                </a:cubicBezTo>
                <a:cubicBezTo>
                  <a:pt x="46786" y="122573"/>
                  <a:pt x="69458" y="303312"/>
                  <a:pt x="60641" y="281271"/>
                </a:cubicBezTo>
                <a:cubicBezTo>
                  <a:pt x="51824" y="259230"/>
                  <a:pt x="-3594" y="-24159"/>
                  <a:pt x="184" y="16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DE1E5FB9-B971-10D1-6392-91DFDDCD5EC2}"/>
              </a:ext>
            </a:extLst>
          </p:cNvPr>
          <p:cNvSpPr/>
          <p:nvPr/>
        </p:nvSpPr>
        <p:spPr>
          <a:xfrm>
            <a:off x="1418007" y="11698229"/>
            <a:ext cx="268530" cy="614500"/>
          </a:xfrm>
          <a:custGeom>
            <a:avLst/>
            <a:gdLst>
              <a:gd name="connsiteX0" fmla="*/ 267210 w 268530"/>
              <a:gd name="connsiteY0" fmla="*/ 30273 h 614500"/>
              <a:gd name="connsiteX1" fmla="*/ 6492 w 268530"/>
              <a:gd name="connsiteY1" fmla="*/ 22716 h 614500"/>
              <a:gd name="connsiteX2" fmla="*/ 82062 w 268530"/>
              <a:gd name="connsiteY2" fmla="*/ 41609 h 614500"/>
              <a:gd name="connsiteX3" fmla="*/ 116069 w 268530"/>
              <a:gd name="connsiteY3" fmla="*/ 264541 h 614500"/>
              <a:gd name="connsiteX4" fmla="*/ 112291 w 268530"/>
              <a:gd name="connsiteY4" fmla="*/ 200307 h 614500"/>
              <a:gd name="connsiteX5" fmla="*/ 161411 w 268530"/>
              <a:gd name="connsiteY5" fmla="*/ 604607 h 614500"/>
              <a:gd name="connsiteX6" fmla="*/ 142519 w 268530"/>
              <a:gd name="connsiteY6" fmla="*/ 453467 h 614500"/>
              <a:gd name="connsiteX7" fmla="*/ 44277 w 268530"/>
              <a:gd name="connsiteY7" fmla="*/ 49166 h 614500"/>
              <a:gd name="connsiteX8" fmla="*/ 82062 w 268530"/>
              <a:gd name="connsiteY8" fmla="*/ 275877 h 614500"/>
              <a:gd name="connsiteX9" fmla="*/ 108512 w 268530"/>
              <a:gd name="connsiteY9" fmla="*/ 15159 h 614500"/>
              <a:gd name="connsiteX10" fmla="*/ 267210 w 268530"/>
              <a:gd name="connsiteY10" fmla="*/ 30273 h 614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8530" h="614500">
                <a:moveTo>
                  <a:pt x="267210" y="30273"/>
                </a:moveTo>
                <a:cubicBezTo>
                  <a:pt x="250207" y="31532"/>
                  <a:pt x="37350" y="20827"/>
                  <a:pt x="6492" y="22716"/>
                </a:cubicBezTo>
                <a:cubicBezTo>
                  <a:pt x="-24366" y="24605"/>
                  <a:pt x="63799" y="1305"/>
                  <a:pt x="82062" y="41609"/>
                </a:cubicBezTo>
                <a:cubicBezTo>
                  <a:pt x="100325" y="81913"/>
                  <a:pt x="111031" y="238091"/>
                  <a:pt x="116069" y="264541"/>
                </a:cubicBezTo>
                <a:cubicBezTo>
                  <a:pt x="121107" y="290991"/>
                  <a:pt x="104734" y="143629"/>
                  <a:pt x="112291" y="200307"/>
                </a:cubicBezTo>
                <a:cubicBezTo>
                  <a:pt x="119848" y="256985"/>
                  <a:pt x="156373" y="562414"/>
                  <a:pt x="161411" y="604607"/>
                </a:cubicBezTo>
                <a:cubicBezTo>
                  <a:pt x="166449" y="646800"/>
                  <a:pt x="162041" y="546041"/>
                  <a:pt x="142519" y="453467"/>
                </a:cubicBezTo>
                <a:cubicBezTo>
                  <a:pt x="122997" y="360894"/>
                  <a:pt x="54353" y="78764"/>
                  <a:pt x="44277" y="49166"/>
                </a:cubicBezTo>
                <a:cubicBezTo>
                  <a:pt x="34201" y="19568"/>
                  <a:pt x="71356" y="281545"/>
                  <a:pt x="82062" y="275877"/>
                </a:cubicBezTo>
                <a:cubicBezTo>
                  <a:pt x="92768" y="270209"/>
                  <a:pt x="85211" y="56093"/>
                  <a:pt x="108512" y="15159"/>
                </a:cubicBezTo>
                <a:cubicBezTo>
                  <a:pt x="131813" y="-25775"/>
                  <a:pt x="284213" y="29014"/>
                  <a:pt x="267210" y="302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313C3766-8B33-8B80-E618-AAC4B918A2F9}"/>
              </a:ext>
            </a:extLst>
          </p:cNvPr>
          <p:cNvSpPr/>
          <p:nvPr/>
        </p:nvSpPr>
        <p:spPr>
          <a:xfrm>
            <a:off x="1900294" y="11527383"/>
            <a:ext cx="55223" cy="872971"/>
          </a:xfrm>
          <a:custGeom>
            <a:avLst/>
            <a:gdLst>
              <a:gd name="connsiteX0" fmla="*/ 4076 w 55223"/>
              <a:gd name="connsiteY0" fmla="*/ 858 h 872971"/>
              <a:gd name="connsiteX1" fmla="*/ 30526 w 55223"/>
              <a:gd name="connsiteY1" fmla="*/ 386267 h 872971"/>
              <a:gd name="connsiteX2" fmla="*/ 298 w 55223"/>
              <a:gd name="connsiteY2" fmla="*/ 869916 h 872971"/>
              <a:gd name="connsiteX3" fmla="*/ 53197 w 55223"/>
              <a:gd name="connsiteY3" fmla="*/ 575192 h 872971"/>
              <a:gd name="connsiteX4" fmla="*/ 41861 w 55223"/>
              <a:gd name="connsiteY4" fmla="*/ 231348 h 872971"/>
              <a:gd name="connsiteX5" fmla="*/ 19190 w 55223"/>
              <a:gd name="connsiteY5" fmla="*/ 492065 h 872971"/>
              <a:gd name="connsiteX6" fmla="*/ 4076 w 55223"/>
              <a:gd name="connsiteY6" fmla="*/ 858 h 872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223" h="872971">
                <a:moveTo>
                  <a:pt x="4076" y="858"/>
                </a:moveTo>
                <a:cubicBezTo>
                  <a:pt x="5965" y="-16775"/>
                  <a:pt x="31156" y="241424"/>
                  <a:pt x="30526" y="386267"/>
                </a:cubicBezTo>
                <a:cubicBezTo>
                  <a:pt x="29896" y="531110"/>
                  <a:pt x="-3481" y="838429"/>
                  <a:pt x="298" y="869916"/>
                </a:cubicBezTo>
                <a:cubicBezTo>
                  <a:pt x="4077" y="901404"/>
                  <a:pt x="46270" y="681620"/>
                  <a:pt x="53197" y="575192"/>
                </a:cubicBezTo>
                <a:cubicBezTo>
                  <a:pt x="60124" y="468764"/>
                  <a:pt x="47529" y="245202"/>
                  <a:pt x="41861" y="231348"/>
                </a:cubicBezTo>
                <a:cubicBezTo>
                  <a:pt x="36193" y="217494"/>
                  <a:pt x="23598" y="527331"/>
                  <a:pt x="19190" y="492065"/>
                </a:cubicBezTo>
                <a:cubicBezTo>
                  <a:pt x="14782" y="456799"/>
                  <a:pt x="2187" y="18491"/>
                  <a:pt x="4076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07DF7C46-353F-7425-5E80-2CB46AA6A876}"/>
              </a:ext>
            </a:extLst>
          </p:cNvPr>
          <p:cNvSpPr/>
          <p:nvPr/>
        </p:nvSpPr>
        <p:spPr>
          <a:xfrm>
            <a:off x="1957269" y="11509349"/>
            <a:ext cx="921957" cy="18892"/>
          </a:xfrm>
          <a:custGeom>
            <a:avLst/>
            <a:gdLst>
              <a:gd name="connsiteX0" fmla="*/ 0 w 921957"/>
              <a:gd name="connsiteY0" fmla="*/ 3778 h 18892"/>
              <a:gd name="connsiteX1" fmla="*/ 921957 w 921957"/>
              <a:gd name="connsiteY1" fmla="*/ 0 h 18892"/>
              <a:gd name="connsiteX2" fmla="*/ 408080 w 921957"/>
              <a:gd name="connsiteY2" fmla="*/ 18892 h 18892"/>
              <a:gd name="connsiteX3" fmla="*/ 0 w 921957"/>
              <a:gd name="connsiteY3" fmla="*/ 3778 h 18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1957" h="18892">
                <a:moveTo>
                  <a:pt x="0" y="3778"/>
                </a:moveTo>
                <a:lnTo>
                  <a:pt x="921957" y="0"/>
                </a:lnTo>
                <a:lnTo>
                  <a:pt x="408080" y="18892"/>
                </a:lnTo>
                <a:lnTo>
                  <a:pt x="0" y="37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B9DBE0FE-C609-E4EA-2D81-D35FA9079405}"/>
              </a:ext>
            </a:extLst>
          </p:cNvPr>
          <p:cNvSpPr/>
          <p:nvPr/>
        </p:nvSpPr>
        <p:spPr>
          <a:xfrm>
            <a:off x="2871545" y="11554691"/>
            <a:ext cx="34131" cy="744381"/>
          </a:xfrm>
          <a:custGeom>
            <a:avLst/>
            <a:gdLst>
              <a:gd name="connsiteX0" fmla="*/ 34131 w 34131"/>
              <a:gd name="connsiteY0" fmla="*/ 0 h 744381"/>
              <a:gd name="connsiteX1" fmla="*/ 124 w 34131"/>
              <a:gd name="connsiteY1" fmla="*/ 744367 h 744381"/>
              <a:gd name="connsiteX2" fmla="*/ 34131 w 34131"/>
              <a:gd name="connsiteY2" fmla="*/ 0 h 74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131" h="744381">
                <a:moveTo>
                  <a:pt x="34131" y="0"/>
                </a:moveTo>
                <a:cubicBezTo>
                  <a:pt x="34131" y="0"/>
                  <a:pt x="2643" y="740589"/>
                  <a:pt x="124" y="744367"/>
                </a:cubicBezTo>
                <a:cubicBezTo>
                  <a:pt x="-2395" y="748146"/>
                  <a:pt x="34131" y="0"/>
                  <a:pt x="341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571BFAAE-0925-85B9-3EAC-99721FEBDB17}"/>
              </a:ext>
            </a:extLst>
          </p:cNvPr>
          <p:cNvSpPr/>
          <p:nvPr/>
        </p:nvSpPr>
        <p:spPr>
          <a:xfrm>
            <a:off x="2181081" y="11637762"/>
            <a:ext cx="286969" cy="703706"/>
          </a:xfrm>
          <a:custGeom>
            <a:avLst/>
            <a:gdLst>
              <a:gd name="connsiteX0" fmla="*/ 25570 w 286969"/>
              <a:gd name="connsiteY0" fmla="*/ 56 h 703706"/>
              <a:gd name="connsiteX1" fmla="*/ 33127 w 286969"/>
              <a:gd name="connsiteY1" fmla="*/ 676410 h 703706"/>
              <a:gd name="connsiteX2" fmla="*/ 25570 w 286969"/>
              <a:gd name="connsiteY2" fmla="*/ 581947 h 703706"/>
              <a:gd name="connsiteX3" fmla="*/ 18013 w 286969"/>
              <a:gd name="connsiteY3" fmla="*/ 683967 h 703706"/>
              <a:gd name="connsiteX4" fmla="*/ 286288 w 286969"/>
              <a:gd name="connsiteY4" fmla="*/ 695302 h 703706"/>
              <a:gd name="connsiteX5" fmla="*/ 93583 w 286969"/>
              <a:gd name="connsiteY5" fmla="*/ 676410 h 703706"/>
              <a:gd name="connsiteX6" fmla="*/ 48241 w 286969"/>
              <a:gd name="connsiteY6" fmla="*/ 638625 h 703706"/>
              <a:gd name="connsiteX7" fmla="*/ 25570 w 286969"/>
              <a:gd name="connsiteY7" fmla="*/ 56 h 703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969" h="703706">
                <a:moveTo>
                  <a:pt x="25570" y="56"/>
                </a:moveTo>
                <a:cubicBezTo>
                  <a:pt x="23051" y="6353"/>
                  <a:pt x="33127" y="579428"/>
                  <a:pt x="33127" y="676410"/>
                </a:cubicBezTo>
                <a:cubicBezTo>
                  <a:pt x="33127" y="773392"/>
                  <a:pt x="28089" y="580688"/>
                  <a:pt x="25570" y="581947"/>
                </a:cubicBezTo>
                <a:cubicBezTo>
                  <a:pt x="23051" y="583206"/>
                  <a:pt x="-25440" y="665075"/>
                  <a:pt x="18013" y="683967"/>
                </a:cubicBezTo>
                <a:cubicBezTo>
                  <a:pt x="61466" y="702860"/>
                  <a:pt x="273693" y="696562"/>
                  <a:pt x="286288" y="695302"/>
                </a:cubicBezTo>
                <a:cubicBezTo>
                  <a:pt x="298883" y="694042"/>
                  <a:pt x="133257" y="685856"/>
                  <a:pt x="93583" y="676410"/>
                </a:cubicBezTo>
                <a:cubicBezTo>
                  <a:pt x="53909" y="666964"/>
                  <a:pt x="65244" y="757018"/>
                  <a:pt x="48241" y="638625"/>
                </a:cubicBezTo>
                <a:cubicBezTo>
                  <a:pt x="31238" y="520232"/>
                  <a:pt x="28089" y="-6241"/>
                  <a:pt x="25570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4C081FE0-43A4-D0FB-C95F-915CC7F204F7}"/>
              </a:ext>
            </a:extLst>
          </p:cNvPr>
          <p:cNvSpPr/>
          <p:nvPr/>
        </p:nvSpPr>
        <p:spPr>
          <a:xfrm>
            <a:off x="2595838" y="11626483"/>
            <a:ext cx="4373" cy="702813"/>
          </a:xfrm>
          <a:custGeom>
            <a:avLst/>
            <a:gdLst>
              <a:gd name="connsiteX0" fmla="*/ 0 w 4373"/>
              <a:gd name="connsiteY0" fmla="*/ 0 h 702813"/>
              <a:gd name="connsiteX1" fmla="*/ 3779 w 4373"/>
              <a:gd name="connsiteY1" fmla="*/ 702803 h 702813"/>
              <a:gd name="connsiteX2" fmla="*/ 0 w 4373"/>
              <a:gd name="connsiteY2" fmla="*/ 0 h 702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3" h="702813">
                <a:moveTo>
                  <a:pt x="0" y="0"/>
                </a:moveTo>
                <a:cubicBezTo>
                  <a:pt x="0" y="0"/>
                  <a:pt x="1260" y="699654"/>
                  <a:pt x="3779" y="702803"/>
                </a:cubicBezTo>
                <a:cubicBezTo>
                  <a:pt x="6298" y="705952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668EDA94-1672-C136-DFED-7E10773CA8E2}"/>
              </a:ext>
            </a:extLst>
          </p:cNvPr>
          <p:cNvSpPr/>
          <p:nvPr/>
        </p:nvSpPr>
        <p:spPr>
          <a:xfrm>
            <a:off x="2017726" y="12397255"/>
            <a:ext cx="590570" cy="26494"/>
          </a:xfrm>
          <a:custGeom>
            <a:avLst/>
            <a:gdLst>
              <a:gd name="connsiteX0" fmla="*/ 0 w 590570"/>
              <a:gd name="connsiteY0" fmla="*/ 26494 h 26494"/>
              <a:gd name="connsiteX1" fmla="*/ 105798 w 590570"/>
              <a:gd name="connsiteY1" fmla="*/ 22715 h 26494"/>
              <a:gd name="connsiteX2" fmla="*/ 585669 w 590570"/>
              <a:gd name="connsiteY2" fmla="*/ 22715 h 26494"/>
              <a:gd name="connsiteX3" fmla="*/ 347623 w 590570"/>
              <a:gd name="connsiteY3" fmla="*/ 15158 h 26494"/>
              <a:gd name="connsiteX4" fmla="*/ 234267 w 590570"/>
              <a:gd name="connsiteY4" fmla="*/ 44 h 26494"/>
              <a:gd name="connsiteX5" fmla="*/ 0 w 590570"/>
              <a:gd name="connsiteY5" fmla="*/ 26494 h 26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0570" h="26494">
                <a:moveTo>
                  <a:pt x="0" y="26494"/>
                </a:moveTo>
                <a:cubicBezTo>
                  <a:pt x="4093" y="24919"/>
                  <a:pt x="105798" y="22715"/>
                  <a:pt x="105798" y="22715"/>
                </a:cubicBezTo>
                <a:lnTo>
                  <a:pt x="585669" y="22715"/>
                </a:lnTo>
                <a:cubicBezTo>
                  <a:pt x="625973" y="21456"/>
                  <a:pt x="406190" y="18936"/>
                  <a:pt x="347623" y="15158"/>
                </a:cubicBezTo>
                <a:cubicBezTo>
                  <a:pt x="289056" y="11379"/>
                  <a:pt x="287796" y="674"/>
                  <a:pt x="234267" y="44"/>
                </a:cubicBezTo>
                <a:cubicBezTo>
                  <a:pt x="180738" y="-586"/>
                  <a:pt x="103593" y="5397"/>
                  <a:pt x="0" y="264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73D5C053-5B04-219D-9C95-08C7957129E0}"/>
              </a:ext>
            </a:extLst>
          </p:cNvPr>
          <p:cNvSpPr/>
          <p:nvPr/>
        </p:nvSpPr>
        <p:spPr>
          <a:xfrm>
            <a:off x="3094215" y="11626483"/>
            <a:ext cx="343521" cy="19644"/>
          </a:xfrm>
          <a:custGeom>
            <a:avLst/>
            <a:gdLst>
              <a:gd name="connsiteX0" fmla="*/ 4165 w 343521"/>
              <a:gd name="connsiteY0" fmla="*/ 0 h 19644"/>
              <a:gd name="connsiteX1" fmla="*/ 340453 w 343521"/>
              <a:gd name="connsiteY1" fmla="*/ 11335 h 19644"/>
              <a:gd name="connsiteX2" fmla="*/ 162863 w 343521"/>
              <a:gd name="connsiteY2" fmla="*/ 18892 h 19644"/>
              <a:gd name="connsiteX3" fmla="*/ 4165 w 343521"/>
              <a:gd name="connsiteY3" fmla="*/ 0 h 1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21" h="19644">
                <a:moveTo>
                  <a:pt x="4165" y="0"/>
                </a:moveTo>
                <a:lnTo>
                  <a:pt x="340453" y="11335"/>
                </a:lnTo>
                <a:cubicBezTo>
                  <a:pt x="366903" y="14484"/>
                  <a:pt x="215132" y="22041"/>
                  <a:pt x="162863" y="18892"/>
                </a:cubicBezTo>
                <a:cubicBezTo>
                  <a:pt x="110594" y="15743"/>
                  <a:pt x="-25433" y="1259"/>
                  <a:pt x="41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CDF0EE20-547C-5C6C-C956-A8CB0B577F58}"/>
              </a:ext>
            </a:extLst>
          </p:cNvPr>
          <p:cNvSpPr/>
          <p:nvPr/>
        </p:nvSpPr>
        <p:spPr>
          <a:xfrm>
            <a:off x="3434668" y="11402680"/>
            <a:ext cx="19272" cy="241018"/>
          </a:xfrm>
          <a:custGeom>
            <a:avLst/>
            <a:gdLst>
              <a:gd name="connsiteX0" fmla="*/ 7557 w 19272"/>
              <a:gd name="connsiteY0" fmla="*/ 4649 h 241018"/>
              <a:gd name="connsiteX1" fmla="*/ 0 w 19272"/>
              <a:gd name="connsiteY1" fmla="*/ 238917 h 241018"/>
              <a:gd name="connsiteX2" fmla="*/ 7557 w 19272"/>
              <a:gd name="connsiteY2" fmla="*/ 118004 h 241018"/>
              <a:gd name="connsiteX3" fmla="*/ 18892 w 19272"/>
              <a:gd name="connsiteY3" fmla="*/ 83998 h 241018"/>
              <a:gd name="connsiteX4" fmla="*/ 7557 w 19272"/>
              <a:gd name="connsiteY4" fmla="*/ 4649 h 24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72" h="241018">
                <a:moveTo>
                  <a:pt x="7557" y="4649"/>
                </a:moveTo>
                <a:cubicBezTo>
                  <a:pt x="4408" y="30469"/>
                  <a:pt x="0" y="220025"/>
                  <a:pt x="0" y="238917"/>
                </a:cubicBezTo>
                <a:cubicBezTo>
                  <a:pt x="0" y="257809"/>
                  <a:pt x="4408" y="143824"/>
                  <a:pt x="7557" y="118004"/>
                </a:cubicBezTo>
                <a:cubicBezTo>
                  <a:pt x="10706" y="92184"/>
                  <a:pt x="21411" y="99742"/>
                  <a:pt x="18892" y="83998"/>
                </a:cubicBezTo>
                <a:cubicBezTo>
                  <a:pt x="16373" y="68254"/>
                  <a:pt x="10706" y="-21171"/>
                  <a:pt x="7557" y="46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0D3EC22A-D5FE-30BD-ACE6-5BD21C404E87}"/>
              </a:ext>
            </a:extLst>
          </p:cNvPr>
          <p:cNvSpPr/>
          <p:nvPr/>
        </p:nvSpPr>
        <p:spPr>
          <a:xfrm>
            <a:off x="3067509" y="11618926"/>
            <a:ext cx="363900" cy="139830"/>
          </a:xfrm>
          <a:custGeom>
            <a:avLst/>
            <a:gdLst>
              <a:gd name="connsiteX0" fmla="*/ 11979 w 363900"/>
              <a:gd name="connsiteY0" fmla="*/ 0 h 139830"/>
              <a:gd name="connsiteX1" fmla="*/ 34650 w 363900"/>
              <a:gd name="connsiteY1" fmla="*/ 79348 h 139830"/>
              <a:gd name="connsiteX2" fmla="*/ 8200 w 363900"/>
              <a:gd name="connsiteY2" fmla="*/ 124691 h 139830"/>
              <a:gd name="connsiteX3" fmla="*/ 204683 w 363900"/>
              <a:gd name="connsiteY3" fmla="*/ 139805 h 139830"/>
              <a:gd name="connsiteX4" fmla="*/ 136670 w 363900"/>
              <a:gd name="connsiteY4" fmla="*/ 124691 h 139830"/>
              <a:gd name="connsiteX5" fmla="*/ 363380 w 363900"/>
              <a:gd name="connsiteY5" fmla="*/ 139805 h 139830"/>
              <a:gd name="connsiteX6" fmla="*/ 193347 w 363900"/>
              <a:gd name="connsiteY6" fmla="*/ 128469 h 139830"/>
              <a:gd name="connsiteX7" fmla="*/ 15757 w 363900"/>
              <a:gd name="connsiteY7" fmla="*/ 136026 h 139830"/>
              <a:gd name="connsiteX8" fmla="*/ 38428 w 363900"/>
              <a:gd name="connsiteY8" fmla="*/ 79348 h 139830"/>
              <a:gd name="connsiteX9" fmla="*/ 11979 w 363900"/>
              <a:gd name="connsiteY9" fmla="*/ 0 h 139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3900" h="139830">
                <a:moveTo>
                  <a:pt x="11979" y="0"/>
                </a:moveTo>
                <a:cubicBezTo>
                  <a:pt x="11349" y="0"/>
                  <a:pt x="35280" y="58566"/>
                  <a:pt x="34650" y="79348"/>
                </a:cubicBezTo>
                <a:cubicBezTo>
                  <a:pt x="34020" y="100130"/>
                  <a:pt x="-20139" y="114615"/>
                  <a:pt x="8200" y="124691"/>
                </a:cubicBezTo>
                <a:cubicBezTo>
                  <a:pt x="36539" y="134767"/>
                  <a:pt x="183271" y="139805"/>
                  <a:pt x="204683" y="139805"/>
                </a:cubicBezTo>
                <a:cubicBezTo>
                  <a:pt x="226095" y="139805"/>
                  <a:pt x="110221" y="124691"/>
                  <a:pt x="136670" y="124691"/>
                </a:cubicBezTo>
                <a:cubicBezTo>
                  <a:pt x="163119" y="124691"/>
                  <a:pt x="363380" y="139805"/>
                  <a:pt x="363380" y="139805"/>
                </a:cubicBezTo>
                <a:cubicBezTo>
                  <a:pt x="372826" y="140435"/>
                  <a:pt x="251284" y="129099"/>
                  <a:pt x="193347" y="128469"/>
                </a:cubicBezTo>
                <a:cubicBezTo>
                  <a:pt x="135410" y="127839"/>
                  <a:pt x="41577" y="144213"/>
                  <a:pt x="15757" y="136026"/>
                </a:cubicBezTo>
                <a:cubicBezTo>
                  <a:pt x="-10063" y="127839"/>
                  <a:pt x="34020" y="96351"/>
                  <a:pt x="38428" y="79348"/>
                </a:cubicBezTo>
                <a:cubicBezTo>
                  <a:pt x="42836" y="62345"/>
                  <a:pt x="12609" y="0"/>
                  <a:pt x="1197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68647231-BE46-5B9D-DCCE-8DB0EF7629FA}"/>
              </a:ext>
            </a:extLst>
          </p:cNvPr>
          <p:cNvSpPr/>
          <p:nvPr/>
        </p:nvSpPr>
        <p:spPr>
          <a:xfrm>
            <a:off x="3128710" y="11754818"/>
            <a:ext cx="535059" cy="733511"/>
          </a:xfrm>
          <a:custGeom>
            <a:avLst/>
            <a:gdLst>
              <a:gd name="connsiteX0" fmla="*/ 305958 w 535059"/>
              <a:gd name="connsiteY0" fmla="*/ 134 h 733511"/>
              <a:gd name="connsiteX1" fmla="*/ 336186 w 535059"/>
              <a:gd name="connsiteY1" fmla="*/ 343979 h 733511"/>
              <a:gd name="connsiteX2" fmla="*/ 256837 w 535059"/>
              <a:gd name="connsiteY2" fmla="*/ 529126 h 733511"/>
              <a:gd name="connsiteX3" fmla="*/ 298401 w 535059"/>
              <a:gd name="connsiteY3" fmla="*/ 468670 h 733511"/>
              <a:gd name="connsiteX4" fmla="*/ 26348 w 535059"/>
              <a:gd name="connsiteY4" fmla="*/ 721830 h 733511"/>
              <a:gd name="connsiteX5" fmla="*/ 67911 w 535059"/>
              <a:gd name="connsiteY5" fmla="*/ 687823 h 733511"/>
              <a:gd name="connsiteX6" fmla="*/ 532669 w 535059"/>
              <a:gd name="connsiteY6" fmla="*/ 657595 h 733511"/>
              <a:gd name="connsiteX7" fmla="*/ 245502 w 535059"/>
              <a:gd name="connsiteY7" fmla="*/ 665152 h 733511"/>
              <a:gd name="connsiteX8" fmla="*/ 154817 w 535059"/>
              <a:gd name="connsiteY8" fmla="*/ 642481 h 733511"/>
              <a:gd name="connsiteX9" fmla="*/ 279508 w 535059"/>
              <a:gd name="connsiteY9" fmla="*/ 532904 h 733511"/>
              <a:gd name="connsiteX10" fmla="*/ 332407 w 535059"/>
              <a:gd name="connsiteY10" fmla="*/ 385542 h 733511"/>
              <a:gd name="connsiteX11" fmla="*/ 305958 w 535059"/>
              <a:gd name="connsiteY11" fmla="*/ 134 h 733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5059" h="733511">
                <a:moveTo>
                  <a:pt x="305958" y="134"/>
                </a:moveTo>
                <a:cubicBezTo>
                  <a:pt x="306588" y="-6793"/>
                  <a:pt x="344373" y="255814"/>
                  <a:pt x="336186" y="343979"/>
                </a:cubicBezTo>
                <a:cubicBezTo>
                  <a:pt x="327999" y="432144"/>
                  <a:pt x="263134" y="508344"/>
                  <a:pt x="256837" y="529126"/>
                </a:cubicBezTo>
                <a:cubicBezTo>
                  <a:pt x="250540" y="549908"/>
                  <a:pt x="336816" y="436553"/>
                  <a:pt x="298401" y="468670"/>
                </a:cubicBezTo>
                <a:cubicBezTo>
                  <a:pt x="259986" y="500787"/>
                  <a:pt x="64763" y="685305"/>
                  <a:pt x="26348" y="721830"/>
                </a:cubicBezTo>
                <a:cubicBezTo>
                  <a:pt x="-12067" y="758355"/>
                  <a:pt x="-16476" y="698529"/>
                  <a:pt x="67911" y="687823"/>
                </a:cubicBezTo>
                <a:cubicBezTo>
                  <a:pt x="152298" y="677117"/>
                  <a:pt x="503071" y="661373"/>
                  <a:pt x="532669" y="657595"/>
                </a:cubicBezTo>
                <a:cubicBezTo>
                  <a:pt x="562267" y="653817"/>
                  <a:pt x="308477" y="667671"/>
                  <a:pt x="245502" y="665152"/>
                </a:cubicBezTo>
                <a:cubicBezTo>
                  <a:pt x="182527" y="662633"/>
                  <a:pt x="149149" y="664522"/>
                  <a:pt x="154817" y="642481"/>
                </a:cubicBezTo>
                <a:cubicBezTo>
                  <a:pt x="160485" y="620440"/>
                  <a:pt x="249910" y="575727"/>
                  <a:pt x="279508" y="532904"/>
                </a:cubicBezTo>
                <a:cubicBezTo>
                  <a:pt x="309106" y="490081"/>
                  <a:pt x="327999" y="473707"/>
                  <a:pt x="332407" y="385542"/>
                </a:cubicBezTo>
                <a:cubicBezTo>
                  <a:pt x="336815" y="297377"/>
                  <a:pt x="305328" y="7061"/>
                  <a:pt x="30595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E6FAD07C-DA16-2F13-97D1-3A017D4561F6}"/>
              </a:ext>
            </a:extLst>
          </p:cNvPr>
          <p:cNvSpPr/>
          <p:nvPr/>
        </p:nvSpPr>
        <p:spPr>
          <a:xfrm>
            <a:off x="3506361" y="11466812"/>
            <a:ext cx="410751" cy="201418"/>
          </a:xfrm>
          <a:custGeom>
            <a:avLst/>
            <a:gdLst>
              <a:gd name="connsiteX0" fmla="*/ 99 w 410751"/>
              <a:gd name="connsiteY0" fmla="*/ 8530 h 201418"/>
              <a:gd name="connsiteX1" fmla="*/ 343943 w 410751"/>
              <a:gd name="connsiteY1" fmla="*/ 31201 h 201418"/>
              <a:gd name="connsiteX2" fmla="*/ 332608 w 410751"/>
              <a:gd name="connsiteY2" fmla="*/ 42537 h 201418"/>
              <a:gd name="connsiteX3" fmla="*/ 374171 w 410751"/>
              <a:gd name="connsiteY3" fmla="*/ 53872 h 201418"/>
              <a:gd name="connsiteX4" fmla="*/ 385507 w 410751"/>
              <a:gd name="connsiteY4" fmla="*/ 201234 h 201418"/>
              <a:gd name="connsiteX5" fmla="*/ 381728 w 410751"/>
              <a:gd name="connsiteY5" fmla="*/ 19866 h 201418"/>
              <a:gd name="connsiteX6" fmla="*/ 99 w 410751"/>
              <a:gd name="connsiteY6" fmla="*/ 8530 h 20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0751" h="201418">
                <a:moveTo>
                  <a:pt x="99" y="8530"/>
                </a:moveTo>
                <a:cubicBezTo>
                  <a:pt x="-6198" y="10419"/>
                  <a:pt x="288525" y="25533"/>
                  <a:pt x="343943" y="31201"/>
                </a:cubicBezTo>
                <a:cubicBezTo>
                  <a:pt x="399361" y="36869"/>
                  <a:pt x="327570" y="38759"/>
                  <a:pt x="332608" y="42537"/>
                </a:cubicBezTo>
                <a:cubicBezTo>
                  <a:pt x="337646" y="46315"/>
                  <a:pt x="365355" y="27423"/>
                  <a:pt x="374171" y="53872"/>
                </a:cubicBezTo>
                <a:cubicBezTo>
                  <a:pt x="382988" y="80322"/>
                  <a:pt x="384248" y="206902"/>
                  <a:pt x="385507" y="201234"/>
                </a:cubicBezTo>
                <a:cubicBezTo>
                  <a:pt x="386766" y="195566"/>
                  <a:pt x="444073" y="55132"/>
                  <a:pt x="381728" y="19866"/>
                </a:cubicBezTo>
                <a:cubicBezTo>
                  <a:pt x="319383" y="-15400"/>
                  <a:pt x="6396" y="6641"/>
                  <a:pt x="99" y="85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664034B0-C828-56DC-F2C9-748337EDC7AB}"/>
              </a:ext>
            </a:extLst>
          </p:cNvPr>
          <p:cNvSpPr/>
          <p:nvPr/>
        </p:nvSpPr>
        <p:spPr>
          <a:xfrm>
            <a:off x="3634047" y="11784567"/>
            <a:ext cx="275871" cy="624069"/>
          </a:xfrm>
          <a:custGeom>
            <a:avLst/>
            <a:gdLst>
              <a:gd name="connsiteX0" fmla="*/ 242707 w 275871"/>
              <a:gd name="connsiteY0" fmla="*/ 613 h 624069"/>
              <a:gd name="connsiteX1" fmla="*/ 238928 w 275871"/>
              <a:gd name="connsiteY1" fmla="*/ 295337 h 624069"/>
              <a:gd name="connsiteX2" fmla="*/ 269156 w 275871"/>
              <a:gd name="connsiteY2" fmla="*/ 212210 h 624069"/>
              <a:gd name="connsiteX3" fmla="*/ 91566 w 275871"/>
              <a:gd name="connsiteY3" fmla="*/ 522048 h 624069"/>
              <a:gd name="connsiteX4" fmla="*/ 170915 w 275871"/>
              <a:gd name="connsiteY4" fmla="*/ 442699 h 624069"/>
              <a:gd name="connsiteX5" fmla="*/ 882 w 275871"/>
              <a:gd name="connsiteY5" fmla="*/ 624068 h 624069"/>
              <a:gd name="connsiteX6" fmla="*/ 110459 w 275871"/>
              <a:gd name="connsiteY6" fmla="*/ 438921 h 624069"/>
              <a:gd name="connsiteX7" fmla="*/ 246485 w 275871"/>
              <a:gd name="connsiteY7" fmla="*/ 223545 h 624069"/>
              <a:gd name="connsiteX8" fmla="*/ 242707 w 275871"/>
              <a:gd name="connsiteY8" fmla="*/ 613 h 624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871" h="624069">
                <a:moveTo>
                  <a:pt x="242707" y="613"/>
                </a:moveTo>
                <a:cubicBezTo>
                  <a:pt x="241448" y="12578"/>
                  <a:pt x="234520" y="260071"/>
                  <a:pt x="238928" y="295337"/>
                </a:cubicBezTo>
                <a:cubicBezTo>
                  <a:pt x="243336" y="330603"/>
                  <a:pt x="293716" y="174425"/>
                  <a:pt x="269156" y="212210"/>
                </a:cubicBezTo>
                <a:cubicBezTo>
                  <a:pt x="244596" y="249995"/>
                  <a:pt x="107939" y="483633"/>
                  <a:pt x="91566" y="522048"/>
                </a:cubicBezTo>
                <a:cubicBezTo>
                  <a:pt x="75193" y="560463"/>
                  <a:pt x="186029" y="425696"/>
                  <a:pt x="170915" y="442699"/>
                </a:cubicBezTo>
                <a:cubicBezTo>
                  <a:pt x="155801" y="459702"/>
                  <a:pt x="10958" y="624698"/>
                  <a:pt x="882" y="624068"/>
                </a:cubicBezTo>
                <a:cubicBezTo>
                  <a:pt x="-9194" y="623438"/>
                  <a:pt x="69525" y="505675"/>
                  <a:pt x="110459" y="438921"/>
                </a:cubicBezTo>
                <a:cubicBezTo>
                  <a:pt x="151393" y="372167"/>
                  <a:pt x="228222" y="292188"/>
                  <a:pt x="246485" y="223545"/>
                </a:cubicBezTo>
                <a:cubicBezTo>
                  <a:pt x="264748" y="154902"/>
                  <a:pt x="243966" y="-11352"/>
                  <a:pt x="242707" y="6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6ED063A8-882B-9EEE-8981-7A958EFDB9AC}"/>
              </a:ext>
            </a:extLst>
          </p:cNvPr>
          <p:cNvSpPr/>
          <p:nvPr/>
        </p:nvSpPr>
        <p:spPr>
          <a:xfrm>
            <a:off x="3880089" y="11652856"/>
            <a:ext cx="322567" cy="107413"/>
          </a:xfrm>
          <a:custGeom>
            <a:avLst/>
            <a:gdLst>
              <a:gd name="connsiteX0" fmla="*/ 11779 w 322567"/>
              <a:gd name="connsiteY0" fmla="*/ 37861 h 107413"/>
              <a:gd name="connsiteX1" fmla="*/ 302724 w 322567"/>
              <a:gd name="connsiteY1" fmla="*/ 76 h 107413"/>
              <a:gd name="connsiteX2" fmla="*/ 280053 w 322567"/>
              <a:gd name="connsiteY2" fmla="*/ 30304 h 107413"/>
              <a:gd name="connsiteX3" fmla="*/ 283832 w 322567"/>
              <a:gd name="connsiteY3" fmla="*/ 102096 h 107413"/>
              <a:gd name="connsiteX4" fmla="*/ 223375 w 322567"/>
              <a:gd name="connsiteY4" fmla="*/ 102096 h 107413"/>
              <a:gd name="connsiteX5" fmla="*/ 443 w 322567"/>
              <a:gd name="connsiteY5" fmla="*/ 102096 h 107413"/>
              <a:gd name="connsiteX6" fmla="*/ 287610 w 322567"/>
              <a:gd name="connsiteY6" fmla="*/ 86982 h 107413"/>
              <a:gd name="connsiteX7" fmla="*/ 287610 w 322567"/>
              <a:gd name="connsiteY7" fmla="*/ 26526 h 107413"/>
              <a:gd name="connsiteX8" fmla="*/ 11779 w 322567"/>
              <a:gd name="connsiteY8" fmla="*/ 37861 h 10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567" h="107413">
                <a:moveTo>
                  <a:pt x="11779" y="37861"/>
                </a:moveTo>
                <a:cubicBezTo>
                  <a:pt x="14298" y="33453"/>
                  <a:pt x="258012" y="1335"/>
                  <a:pt x="302724" y="76"/>
                </a:cubicBezTo>
                <a:cubicBezTo>
                  <a:pt x="347436" y="-1184"/>
                  <a:pt x="283202" y="13301"/>
                  <a:pt x="280053" y="30304"/>
                </a:cubicBezTo>
                <a:cubicBezTo>
                  <a:pt x="276904" y="47307"/>
                  <a:pt x="293278" y="90131"/>
                  <a:pt x="283832" y="102096"/>
                </a:cubicBezTo>
                <a:cubicBezTo>
                  <a:pt x="274386" y="114061"/>
                  <a:pt x="223375" y="102096"/>
                  <a:pt x="223375" y="102096"/>
                </a:cubicBezTo>
                <a:cubicBezTo>
                  <a:pt x="176144" y="102096"/>
                  <a:pt x="-10263" y="104615"/>
                  <a:pt x="443" y="102096"/>
                </a:cubicBezTo>
                <a:cubicBezTo>
                  <a:pt x="11149" y="99577"/>
                  <a:pt x="239749" y="99577"/>
                  <a:pt x="287610" y="86982"/>
                </a:cubicBezTo>
                <a:cubicBezTo>
                  <a:pt x="335471" y="74387"/>
                  <a:pt x="332952" y="31564"/>
                  <a:pt x="287610" y="26526"/>
                </a:cubicBezTo>
                <a:cubicBezTo>
                  <a:pt x="242268" y="21488"/>
                  <a:pt x="9260" y="42269"/>
                  <a:pt x="11779" y="378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3F60DE5E-2315-CA2D-AF6D-7C89F313B6BC}"/>
              </a:ext>
            </a:extLst>
          </p:cNvPr>
          <p:cNvSpPr/>
          <p:nvPr/>
        </p:nvSpPr>
        <p:spPr>
          <a:xfrm>
            <a:off x="4371623" y="11490043"/>
            <a:ext cx="913722" cy="219567"/>
          </a:xfrm>
          <a:custGeom>
            <a:avLst/>
            <a:gdLst>
              <a:gd name="connsiteX0" fmla="*/ 116 w 913722"/>
              <a:gd name="connsiteY0" fmla="*/ 128883 h 219567"/>
              <a:gd name="connsiteX1" fmla="*/ 204156 w 913722"/>
              <a:gd name="connsiteY1" fmla="*/ 19306 h 219567"/>
              <a:gd name="connsiteX2" fmla="*/ 714255 w 913722"/>
              <a:gd name="connsiteY2" fmla="*/ 57091 h 219567"/>
              <a:gd name="connsiteX3" fmla="*/ 676470 w 913722"/>
              <a:gd name="connsiteY3" fmla="*/ 41977 h 219567"/>
              <a:gd name="connsiteX4" fmla="*/ 899402 w 913722"/>
              <a:gd name="connsiteY4" fmla="*/ 64648 h 219567"/>
              <a:gd name="connsiteX5" fmla="*/ 891845 w 913722"/>
              <a:gd name="connsiteY5" fmla="*/ 94876 h 219567"/>
              <a:gd name="connsiteX6" fmla="*/ 895623 w 913722"/>
              <a:gd name="connsiteY6" fmla="*/ 219567 h 219567"/>
              <a:gd name="connsiteX7" fmla="*/ 899402 w 913722"/>
              <a:gd name="connsiteY7" fmla="*/ 94876 h 219567"/>
              <a:gd name="connsiteX8" fmla="*/ 801160 w 913722"/>
              <a:gd name="connsiteY8" fmla="*/ 64648 h 219567"/>
              <a:gd name="connsiteX9" fmla="*/ 226827 w 913722"/>
              <a:gd name="connsiteY9" fmla="*/ 413 h 219567"/>
              <a:gd name="connsiteX10" fmla="*/ 116 w 913722"/>
              <a:gd name="connsiteY10" fmla="*/ 128883 h 21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3722" h="219567">
                <a:moveTo>
                  <a:pt x="116" y="128883"/>
                </a:moveTo>
                <a:cubicBezTo>
                  <a:pt x="-3662" y="132032"/>
                  <a:pt x="85133" y="31271"/>
                  <a:pt x="204156" y="19306"/>
                </a:cubicBezTo>
                <a:cubicBezTo>
                  <a:pt x="323179" y="7341"/>
                  <a:pt x="635536" y="53313"/>
                  <a:pt x="714255" y="57091"/>
                </a:cubicBezTo>
                <a:cubicBezTo>
                  <a:pt x="792974" y="60869"/>
                  <a:pt x="645612" y="40718"/>
                  <a:pt x="676470" y="41977"/>
                </a:cubicBezTo>
                <a:cubicBezTo>
                  <a:pt x="707328" y="43236"/>
                  <a:pt x="863506" y="55831"/>
                  <a:pt x="899402" y="64648"/>
                </a:cubicBezTo>
                <a:cubicBezTo>
                  <a:pt x="935298" y="73464"/>
                  <a:pt x="892475" y="69056"/>
                  <a:pt x="891845" y="94876"/>
                </a:cubicBezTo>
                <a:cubicBezTo>
                  <a:pt x="891215" y="120696"/>
                  <a:pt x="894364" y="219567"/>
                  <a:pt x="895623" y="219567"/>
                </a:cubicBezTo>
                <a:cubicBezTo>
                  <a:pt x="896882" y="219567"/>
                  <a:pt x="915146" y="120696"/>
                  <a:pt x="899402" y="94876"/>
                </a:cubicBezTo>
                <a:cubicBezTo>
                  <a:pt x="883658" y="69056"/>
                  <a:pt x="913256" y="80392"/>
                  <a:pt x="801160" y="64648"/>
                </a:cubicBezTo>
                <a:cubicBezTo>
                  <a:pt x="689064" y="48904"/>
                  <a:pt x="354037" y="-5255"/>
                  <a:pt x="226827" y="413"/>
                </a:cubicBezTo>
                <a:cubicBezTo>
                  <a:pt x="99617" y="6081"/>
                  <a:pt x="3894" y="125734"/>
                  <a:pt x="116" y="1288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1525219F-EA1D-DFD4-B27B-0E511FEB27A9}"/>
              </a:ext>
            </a:extLst>
          </p:cNvPr>
          <p:cNvSpPr/>
          <p:nvPr/>
        </p:nvSpPr>
        <p:spPr>
          <a:xfrm>
            <a:off x="4405738" y="11640113"/>
            <a:ext cx="911888" cy="109209"/>
          </a:xfrm>
          <a:custGeom>
            <a:avLst/>
            <a:gdLst>
              <a:gd name="connsiteX0" fmla="*/ 7 w 911888"/>
              <a:gd name="connsiteY0" fmla="*/ 5262 h 109209"/>
              <a:gd name="connsiteX1" fmla="*/ 483657 w 911888"/>
              <a:gd name="connsiteY1" fmla="*/ 31712 h 109209"/>
              <a:gd name="connsiteX2" fmla="*/ 899293 w 911888"/>
              <a:gd name="connsiteY2" fmla="*/ 107282 h 109209"/>
              <a:gd name="connsiteX3" fmla="*/ 812388 w 911888"/>
              <a:gd name="connsiteY3" fmla="*/ 88389 h 109209"/>
              <a:gd name="connsiteX4" fmla="*/ 472322 w 911888"/>
              <a:gd name="connsiteY4" fmla="*/ 9041 h 109209"/>
              <a:gd name="connsiteX5" fmla="*/ 7 w 911888"/>
              <a:gd name="connsiteY5" fmla="*/ 5262 h 10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888" h="109209">
                <a:moveTo>
                  <a:pt x="7" y="5262"/>
                </a:moveTo>
                <a:cubicBezTo>
                  <a:pt x="1896" y="9040"/>
                  <a:pt x="333776" y="14709"/>
                  <a:pt x="483657" y="31712"/>
                </a:cubicBezTo>
                <a:cubicBezTo>
                  <a:pt x="633538" y="48715"/>
                  <a:pt x="844504" y="97836"/>
                  <a:pt x="899293" y="107282"/>
                </a:cubicBezTo>
                <a:cubicBezTo>
                  <a:pt x="954082" y="116728"/>
                  <a:pt x="812388" y="88389"/>
                  <a:pt x="812388" y="88389"/>
                </a:cubicBezTo>
                <a:cubicBezTo>
                  <a:pt x="741226" y="72016"/>
                  <a:pt x="603940" y="24155"/>
                  <a:pt x="472322" y="9041"/>
                </a:cubicBezTo>
                <a:cubicBezTo>
                  <a:pt x="340704" y="-6073"/>
                  <a:pt x="-1882" y="1484"/>
                  <a:pt x="7" y="52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8C7C4FCE-B013-4AA0-8C29-EF1DE5513A3B}"/>
              </a:ext>
            </a:extLst>
          </p:cNvPr>
          <p:cNvSpPr/>
          <p:nvPr/>
        </p:nvSpPr>
        <p:spPr>
          <a:xfrm>
            <a:off x="4370357" y="11826708"/>
            <a:ext cx="945758" cy="144103"/>
          </a:xfrm>
          <a:custGeom>
            <a:avLst/>
            <a:gdLst>
              <a:gd name="connsiteX0" fmla="*/ 1382 w 945758"/>
              <a:gd name="connsiteY0" fmla="*/ 143619 h 144103"/>
              <a:gd name="connsiteX1" fmla="*/ 239428 w 945758"/>
              <a:gd name="connsiteY1" fmla="*/ 3814 h 144103"/>
              <a:gd name="connsiteX2" fmla="*/ 927117 w 945758"/>
              <a:gd name="connsiteY2" fmla="*/ 75606 h 144103"/>
              <a:gd name="connsiteX3" fmla="*/ 711742 w 945758"/>
              <a:gd name="connsiteY3" fmla="*/ 56713 h 144103"/>
              <a:gd name="connsiteX4" fmla="*/ 299884 w 945758"/>
              <a:gd name="connsiteY4" fmla="*/ 36 h 144103"/>
              <a:gd name="connsiteX5" fmla="*/ 148744 w 945758"/>
              <a:gd name="connsiteY5" fmla="*/ 49156 h 144103"/>
              <a:gd name="connsiteX6" fmla="*/ 1382 w 945758"/>
              <a:gd name="connsiteY6" fmla="*/ 143619 h 144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5758" h="144103">
                <a:moveTo>
                  <a:pt x="1382" y="143619"/>
                </a:moveTo>
                <a:cubicBezTo>
                  <a:pt x="16496" y="136062"/>
                  <a:pt x="85139" y="15149"/>
                  <a:pt x="239428" y="3814"/>
                </a:cubicBezTo>
                <a:cubicBezTo>
                  <a:pt x="393717" y="-7521"/>
                  <a:pt x="848398" y="66789"/>
                  <a:pt x="927117" y="75606"/>
                </a:cubicBezTo>
                <a:cubicBezTo>
                  <a:pt x="1005836" y="84423"/>
                  <a:pt x="816281" y="69308"/>
                  <a:pt x="711742" y="56713"/>
                </a:cubicBezTo>
                <a:cubicBezTo>
                  <a:pt x="607203" y="44118"/>
                  <a:pt x="393717" y="1295"/>
                  <a:pt x="299884" y="36"/>
                </a:cubicBezTo>
                <a:cubicBezTo>
                  <a:pt x="206051" y="-1224"/>
                  <a:pt x="198494" y="30264"/>
                  <a:pt x="148744" y="49156"/>
                </a:cubicBezTo>
                <a:cubicBezTo>
                  <a:pt x="98994" y="68048"/>
                  <a:pt x="-13732" y="151176"/>
                  <a:pt x="1382" y="1436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5982A9BA-403E-E239-B07C-0D0B140C0D35}"/>
              </a:ext>
            </a:extLst>
          </p:cNvPr>
          <p:cNvSpPr/>
          <p:nvPr/>
        </p:nvSpPr>
        <p:spPr>
          <a:xfrm>
            <a:off x="4409104" y="11962735"/>
            <a:ext cx="936932" cy="127087"/>
          </a:xfrm>
          <a:custGeom>
            <a:avLst/>
            <a:gdLst>
              <a:gd name="connsiteX0" fmla="*/ 420 w 936932"/>
              <a:gd name="connsiteY0" fmla="*/ 45377 h 127087"/>
              <a:gd name="connsiteX1" fmla="*/ 865699 w 936932"/>
              <a:gd name="connsiteY1" fmla="*/ 124726 h 127087"/>
              <a:gd name="connsiteX2" fmla="*/ 827914 w 936932"/>
              <a:gd name="connsiteY2" fmla="*/ 105834 h 127087"/>
              <a:gd name="connsiteX3" fmla="*/ 933713 w 936932"/>
              <a:gd name="connsiteY3" fmla="*/ 102055 h 127087"/>
              <a:gd name="connsiteX4" fmla="*/ 911041 w 936932"/>
              <a:gd name="connsiteY4" fmla="*/ 35 h 127087"/>
              <a:gd name="connsiteX5" fmla="*/ 926156 w 936932"/>
              <a:gd name="connsiteY5" fmla="*/ 90720 h 127087"/>
              <a:gd name="connsiteX6" fmla="*/ 752344 w 936932"/>
              <a:gd name="connsiteY6" fmla="*/ 105834 h 127087"/>
              <a:gd name="connsiteX7" fmla="*/ 420 w 936932"/>
              <a:gd name="connsiteY7" fmla="*/ 45377 h 12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6932" h="127087">
                <a:moveTo>
                  <a:pt x="420" y="45377"/>
                </a:moveTo>
                <a:cubicBezTo>
                  <a:pt x="19313" y="48526"/>
                  <a:pt x="727783" y="114650"/>
                  <a:pt x="865699" y="124726"/>
                </a:cubicBezTo>
                <a:cubicBezTo>
                  <a:pt x="1003615" y="134802"/>
                  <a:pt x="816578" y="109612"/>
                  <a:pt x="827914" y="105834"/>
                </a:cubicBezTo>
                <a:cubicBezTo>
                  <a:pt x="839250" y="102056"/>
                  <a:pt x="919859" y="119688"/>
                  <a:pt x="933713" y="102055"/>
                </a:cubicBezTo>
                <a:cubicBezTo>
                  <a:pt x="947568" y="84422"/>
                  <a:pt x="912300" y="1924"/>
                  <a:pt x="911041" y="35"/>
                </a:cubicBezTo>
                <a:cubicBezTo>
                  <a:pt x="909782" y="-1854"/>
                  <a:pt x="952606" y="73087"/>
                  <a:pt x="926156" y="90720"/>
                </a:cubicBezTo>
                <a:cubicBezTo>
                  <a:pt x="899707" y="108353"/>
                  <a:pt x="900336" y="113391"/>
                  <a:pt x="752344" y="105834"/>
                </a:cubicBezTo>
                <a:cubicBezTo>
                  <a:pt x="604352" y="98277"/>
                  <a:pt x="-18473" y="42228"/>
                  <a:pt x="420" y="453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935676A0-D0E7-6473-93EA-01FD220792CC}"/>
              </a:ext>
            </a:extLst>
          </p:cNvPr>
          <p:cNvSpPr/>
          <p:nvPr/>
        </p:nvSpPr>
        <p:spPr>
          <a:xfrm>
            <a:off x="4303539" y="12185235"/>
            <a:ext cx="1047793" cy="272522"/>
          </a:xfrm>
          <a:custGeom>
            <a:avLst/>
            <a:gdLst>
              <a:gd name="connsiteX0" fmla="*/ 187 w 1047793"/>
              <a:gd name="connsiteY0" fmla="*/ 151608 h 272522"/>
              <a:gd name="connsiteX1" fmla="*/ 294911 w 1047793"/>
              <a:gd name="connsiteY1" fmla="*/ 11803 h 272522"/>
              <a:gd name="connsiteX2" fmla="*/ 993935 w 1047793"/>
              <a:gd name="connsiteY2" fmla="*/ 113823 h 272522"/>
              <a:gd name="connsiteX3" fmla="*/ 982600 w 1047793"/>
              <a:gd name="connsiteY3" fmla="*/ 140272 h 272522"/>
              <a:gd name="connsiteX4" fmla="*/ 1016606 w 1047793"/>
              <a:gd name="connsiteY4" fmla="*/ 272520 h 272522"/>
              <a:gd name="connsiteX5" fmla="*/ 1001492 w 1047793"/>
              <a:gd name="connsiteY5" fmla="*/ 136494 h 272522"/>
              <a:gd name="connsiteX6" fmla="*/ 461165 w 1047793"/>
              <a:gd name="connsiteY6" fmla="*/ 26917 h 272522"/>
              <a:gd name="connsiteX7" fmla="*/ 253347 w 1047793"/>
              <a:gd name="connsiteY7" fmla="*/ 8025 h 272522"/>
              <a:gd name="connsiteX8" fmla="*/ 187 w 1047793"/>
              <a:gd name="connsiteY8" fmla="*/ 151608 h 272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7793" h="272522">
                <a:moveTo>
                  <a:pt x="187" y="151608"/>
                </a:moveTo>
                <a:cubicBezTo>
                  <a:pt x="7114" y="152238"/>
                  <a:pt x="129286" y="18101"/>
                  <a:pt x="294911" y="11803"/>
                </a:cubicBezTo>
                <a:cubicBezTo>
                  <a:pt x="460536" y="5505"/>
                  <a:pt x="879320" y="92411"/>
                  <a:pt x="993935" y="113823"/>
                </a:cubicBezTo>
                <a:cubicBezTo>
                  <a:pt x="1108550" y="135235"/>
                  <a:pt x="978822" y="113823"/>
                  <a:pt x="982600" y="140272"/>
                </a:cubicBezTo>
                <a:cubicBezTo>
                  <a:pt x="986378" y="166721"/>
                  <a:pt x="1013457" y="273150"/>
                  <a:pt x="1016606" y="272520"/>
                </a:cubicBezTo>
                <a:cubicBezTo>
                  <a:pt x="1019755" y="271890"/>
                  <a:pt x="1094065" y="177428"/>
                  <a:pt x="1001492" y="136494"/>
                </a:cubicBezTo>
                <a:cubicBezTo>
                  <a:pt x="908919" y="95560"/>
                  <a:pt x="585856" y="48328"/>
                  <a:pt x="461165" y="26917"/>
                </a:cubicBezTo>
                <a:cubicBezTo>
                  <a:pt x="336474" y="5505"/>
                  <a:pt x="326398" y="-10238"/>
                  <a:pt x="253347" y="8025"/>
                </a:cubicBezTo>
                <a:cubicBezTo>
                  <a:pt x="180296" y="26288"/>
                  <a:pt x="-6740" y="150978"/>
                  <a:pt x="187" y="1516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BA8D12CD-0D5A-7C24-2693-735254736D3B}"/>
              </a:ext>
            </a:extLst>
          </p:cNvPr>
          <p:cNvSpPr/>
          <p:nvPr/>
        </p:nvSpPr>
        <p:spPr>
          <a:xfrm>
            <a:off x="4371738" y="12333737"/>
            <a:ext cx="876616" cy="127957"/>
          </a:xfrm>
          <a:custGeom>
            <a:avLst/>
            <a:gdLst>
              <a:gd name="connsiteX0" fmla="*/ 1 w 876616"/>
              <a:gd name="connsiteY0" fmla="*/ 37113 h 127957"/>
              <a:gd name="connsiteX1" fmla="*/ 347624 w 876616"/>
              <a:gd name="connsiteY1" fmla="*/ 29556 h 127957"/>
              <a:gd name="connsiteX2" fmla="*/ 876616 w 876616"/>
              <a:gd name="connsiteY2" fmla="*/ 127797 h 127957"/>
              <a:gd name="connsiteX3" fmla="*/ 343845 w 876616"/>
              <a:gd name="connsiteY3" fmla="*/ 3106 h 127957"/>
              <a:gd name="connsiteX4" fmla="*/ 1 w 876616"/>
              <a:gd name="connsiteY4" fmla="*/ 37113 h 127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616" h="127957">
                <a:moveTo>
                  <a:pt x="1" y="37113"/>
                </a:moveTo>
                <a:cubicBezTo>
                  <a:pt x="631" y="41521"/>
                  <a:pt x="201522" y="14442"/>
                  <a:pt x="347624" y="29556"/>
                </a:cubicBezTo>
                <a:cubicBezTo>
                  <a:pt x="493726" y="44670"/>
                  <a:pt x="877246" y="132205"/>
                  <a:pt x="876616" y="127797"/>
                </a:cubicBezTo>
                <a:cubicBezTo>
                  <a:pt x="875986" y="123389"/>
                  <a:pt x="493096" y="18220"/>
                  <a:pt x="343845" y="3106"/>
                </a:cubicBezTo>
                <a:cubicBezTo>
                  <a:pt x="194594" y="-12008"/>
                  <a:pt x="-629" y="32705"/>
                  <a:pt x="1" y="37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8E13619C-F560-0541-3ACF-8BCE62B858A0}"/>
              </a:ext>
            </a:extLst>
          </p:cNvPr>
          <p:cNvSpPr/>
          <p:nvPr/>
        </p:nvSpPr>
        <p:spPr>
          <a:xfrm>
            <a:off x="5493759" y="11384465"/>
            <a:ext cx="747496" cy="276545"/>
          </a:xfrm>
          <a:custGeom>
            <a:avLst/>
            <a:gdLst>
              <a:gd name="connsiteX0" fmla="*/ 198 w 747496"/>
              <a:gd name="connsiteY0" fmla="*/ 193 h 276545"/>
              <a:gd name="connsiteX1" fmla="*/ 495183 w 747496"/>
              <a:gd name="connsiteY1" fmla="*/ 166447 h 276545"/>
              <a:gd name="connsiteX2" fmla="*/ 483848 w 747496"/>
              <a:gd name="connsiteY2" fmla="*/ 139998 h 276545"/>
              <a:gd name="connsiteX3" fmla="*/ 744565 w 747496"/>
              <a:gd name="connsiteY3" fmla="*/ 249575 h 276545"/>
              <a:gd name="connsiteX4" fmla="*/ 619874 w 747496"/>
              <a:gd name="connsiteY4" fmla="*/ 192897 h 276545"/>
              <a:gd name="connsiteX5" fmla="*/ 551861 w 747496"/>
              <a:gd name="connsiteY5" fmla="*/ 234461 h 276545"/>
              <a:gd name="connsiteX6" fmla="*/ 461177 w 747496"/>
              <a:gd name="connsiteY6" fmla="*/ 276024 h 276545"/>
              <a:gd name="connsiteX7" fmla="*/ 559418 w 747496"/>
              <a:gd name="connsiteY7" fmla="*/ 204233 h 276545"/>
              <a:gd name="connsiteX8" fmla="*/ 198 w 747496"/>
              <a:gd name="connsiteY8" fmla="*/ 193 h 276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7496" h="276545">
                <a:moveTo>
                  <a:pt x="198" y="193"/>
                </a:moveTo>
                <a:cubicBezTo>
                  <a:pt x="-10508" y="-6105"/>
                  <a:pt x="414575" y="143146"/>
                  <a:pt x="495183" y="166447"/>
                </a:cubicBezTo>
                <a:cubicBezTo>
                  <a:pt x="575791" y="189748"/>
                  <a:pt x="442284" y="126143"/>
                  <a:pt x="483848" y="139998"/>
                </a:cubicBezTo>
                <a:cubicBezTo>
                  <a:pt x="525412" y="153853"/>
                  <a:pt x="721894" y="240759"/>
                  <a:pt x="744565" y="249575"/>
                </a:cubicBezTo>
                <a:cubicBezTo>
                  <a:pt x="767236" y="258392"/>
                  <a:pt x="651991" y="195416"/>
                  <a:pt x="619874" y="192897"/>
                </a:cubicBezTo>
                <a:cubicBezTo>
                  <a:pt x="587757" y="190378"/>
                  <a:pt x="578310" y="220607"/>
                  <a:pt x="551861" y="234461"/>
                </a:cubicBezTo>
                <a:cubicBezTo>
                  <a:pt x="525412" y="248315"/>
                  <a:pt x="459918" y="281062"/>
                  <a:pt x="461177" y="276024"/>
                </a:cubicBezTo>
                <a:cubicBezTo>
                  <a:pt x="462437" y="270986"/>
                  <a:pt x="631839" y="247686"/>
                  <a:pt x="559418" y="204233"/>
                </a:cubicBezTo>
                <a:cubicBezTo>
                  <a:pt x="486997" y="160780"/>
                  <a:pt x="10904" y="6491"/>
                  <a:pt x="198" y="1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9314BC91-AC2E-F4B2-41FE-8FDA3DE99C51}"/>
              </a:ext>
            </a:extLst>
          </p:cNvPr>
          <p:cNvSpPr/>
          <p:nvPr/>
        </p:nvSpPr>
        <p:spPr>
          <a:xfrm>
            <a:off x="5477499" y="11424879"/>
            <a:ext cx="500445" cy="392234"/>
          </a:xfrm>
          <a:custGeom>
            <a:avLst/>
            <a:gdLst>
              <a:gd name="connsiteX0" fmla="*/ 1344 w 500445"/>
              <a:gd name="connsiteY0" fmla="*/ 1342 h 392234"/>
              <a:gd name="connsiteX1" fmla="*/ 307403 w 500445"/>
              <a:gd name="connsiteY1" fmla="*/ 265838 h 392234"/>
              <a:gd name="connsiteX2" fmla="*/ 318739 w 500445"/>
              <a:gd name="connsiteY2" fmla="*/ 254503 h 392234"/>
              <a:gd name="connsiteX3" fmla="*/ 375417 w 500445"/>
              <a:gd name="connsiteY3" fmla="*/ 390529 h 392234"/>
              <a:gd name="connsiteX4" fmla="*/ 401866 w 500445"/>
              <a:gd name="connsiteY4" fmla="*/ 326295 h 392234"/>
              <a:gd name="connsiteX5" fmla="*/ 500108 w 500445"/>
              <a:gd name="connsiteY5" fmla="*/ 258281 h 392234"/>
              <a:gd name="connsiteX6" fmla="*/ 364081 w 500445"/>
              <a:gd name="connsiteY6" fmla="*/ 292288 h 392234"/>
              <a:gd name="connsiteX7" fmla="*/ 201605 w 500445"/>
              <a:gd name="connsiteY7" fmla="*/ 167597 h 392234"/>
              <a:gd name="connsiteX8" fmla="*/ 1344 w 500445"/>
              <a:gd name="connsiteY8" fmla="*/ 1342 h 392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0445" h="392234">
                <a:moveTo>
                  <a:pt x="1344" y="1342"/>
                </a:moveTo>
                <a:cubicBezTo>
                  <a:pt x="18977" y="17715"/>
                  <a:pt x="254504" y="223645"/>
                  <a:pt x="307403" y="265838"/>
                </a:cubicBezTo>
                <a:cubicBezTo>
                  <a:pt x="360302" y="308032"/>
                  <a:pt x="307403" y="233721"/>
                  <a:pt x="318739" y="254503"/>
                </a:cubicBezTo>
                <a:cubicBezTo>
                  <a:pt x="330075" y="275285"/>
                  <a:pt x="361563" y="378564"/>
                  <a:pt x="375417" y="390529"/>
                </a:cubicBezTo>
                <a:cubicBezTo>
                  <a:pt x="389271" y="402494"/>
                  <a:pt x="381084" y="348336"/>
                  <a:pt x="401866" y="326295"/>
                </a:cubicBezTo>
                <a:cubicBezTo>
                  <a:pt x="422648" y="304254"/>
                  <a:pt x="506405" y="263949"/>
                  <a:pt x="500108" y="258281"/>
                </a:cubicBezTo>
                <a:cubicBezTo>
                  <a:pt x="493811" y="252613"/>
                  <a:pt x="413831" y="307402"/>
                  <a:pt x="364081" y="292288"/>
                </a:cubicBezTo>
                <a:cubicBezTo>
                  <a:pt x="314331" y="277174"/>
                  <a:pt x="258912" y="212309"/>
                  <a:pt x="201605" y="167597"/>
                </a:cubicBezTo>
                <a:cubicBezTo>
                  <a:pt x="144298" y="122885"/>
                  <a:pt x="-16289" y="-15031"/>
                  <a:pt x="1344" y="13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9D1DB10C-F201-B3B8-F2AA-7756FCFFB144}"/>
              </a:ext>
            </a:extLst>
          </p:cNvPr>
          <p:cNvSpPr/>
          <p:nvPr/>
        </p:nvSpPr>
        <p:spPr>
          <a:xfrm>
            <a:off x="5571792" y="11864417"/>
            <a:ext cx="912336" cy="259915"/>
          </a:xfrm>
          <a:custGeom>
            <a:avLst/>
            <a:gdLst>
              <a:gd name="connsiteX0" fmla="*/ 912135 w 912336"/>
              <a:gd name="connsiteY0" fmla="*/ 112 h 259915"/>
              <a:gd name="connsiteX1" fmla="*/ 651418 w 912336"/>
              <a:gd name="connsiteY1" fmla="*/ 204152 h 259915"/>
              <a:gd name="connsiteX2" fmla="*/ 1514 w 912336"/>
              <a:gd name="connsiteY2" fmla="*/ 257051 h 259915"/>
              <a:gd name="connsiteX3" fmla="*/ 458714 w 912336"/>
              <a:gd name="connsiteY3" fmla="*/ 253272 h 259915"/>
              <a:gd name="connsiteX4" fmla="*/ 692982 w 912336"/>
              <a:gd name="connsiteY4" fmla="*/ 249494 h 259915"/>
              <a:gd name="connsiteX5" fmla="*/ 617411 w 912336"/>
              <a:gd name="connsiteY5" fmla="*/ 234380 h 259915"/>
              <a:gd name="connsiteX6" fmla="*/ 912135 w 912336"/>
              <a:gd name="connsiteY6" fmla="*/ 112 h 25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2336" h="259915">
                <a:moveTo>
                  <a:pt x="912135" y="112"/>
                </a:moveTo>
                <a:cubicBezTo>
                  <a:pt x="917803" y="-4926"/>
                  <a:pt x="803188" y="161329"/>
                  <a:pt x="651418" y="204152"/>
                </a:cubicBezTo>
                <a:cubicBezTo>
                  <a:pt x="499648" y="246975"/>
                  <a:pt x="33631" y="248864"/>
                  <a:pt x="1514" y="257051"/>
                </a:cubicBezTo>
                <a:cubicBezTo>
                  <a:pt x="-30603" y="265238"/>
                  <a:pt x="458714" y="253272"/>
                  <a:pt x="458714" y="253272"/>
                </a:cubicBezTo>
                <a:cubicBezTo>
                  <a:pt x="573959" y="252013"/>
                  <a:pt x="666532" y="252643"/>
                  <a:pt x="692982" y="249494"/>
                </a:cubicBezTo>
                <a:cubicBezTo>
                  <a:pt x="719431" y="246345"/>
                  <a:pt x="580886" y="269016"/>
                  <a:pt x="617411" y="234380"/>
                </a:cubicBezTo>
                <a:cubicBezTo>
                  <a:pt x="653936" y="199744"/>
                  <a:pt x="906467" y="5150"/>
                  <a:pt x="912135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0F066ECE-0109-1C00-25EB-239B26F26E6E}"/>
              </a:ext>
            </a:extLst>
          </p:cNvPr>
          <p:cNvSpPr/>
          <p:nvPr/>
        </p:nvSpPr>
        <p:spPr>
          <a:xfrm>
            <a:off x="5521234" y="12102015"/>
            <a:ext cx="948163" cy="344458"/>
          </a:xfrm>
          <a:custGeom>
            <a:avLst/>
            <a:gdLst>
              <a:gd name="connsiteX0" fmla="*/ 29401 w 948163"/>
              <a:gd name="connsiteY0" fmla="*/ 45902 h 344458"/>
              <a:gd name="connsiteX1" fmla="*/ 78521 w 948163"/>
              <a:gd name="connsiteY1" fmla="*/ 204600 h 344458"/>
              <a:gd name="connsiteX2" fmla="*/ 48293 w 948163"/>
              <a:gd name="connsiteY2" fmla="*/ 329291 h 344458"/>
              <a:gd name="connsiteX3" fmla="*/ 248554 w 948163"/>
              <a:gd name="connsiteY3" fmla="*/ 321734 h 344458"/>
              <a:gd name="connsiteX4" fmla="*/ 233440 w 948163"/>
              <a:gd name="connsiteY4" fmla="*/ 344405 h 344458"/>
              <a:gd name="connsiteX5" fmla="*/ 739761 w 948163"/>
              <a:gd name="connsiteY5" fmla="*/ 314177 h 344458"/>
              <a:gd name="connsiteX6" fmla="*/ 717090 w 948163"/>
              <a:gd name="connsiteY6" fmla="*/ 314177 h 344458"/>
              <a:gd name="connsiteX7" fmla="*/ 917351 w 948163"/>
              <a:gd name="connsiteY7" fmla="*/ 151701 h 344458"/>
              <a:gd name="connsiteX8" fmla="*/ 894680 w 948163"/>
              <a:gd name="connsiteY8" fmla="*/ 170593 h 344458"/>
              <a:gd name="connsiteX9" fmla="*/ 932465 w 948163"/>
              <a:gd name="connsiteY9" fmla="*/ 34567 h 344458"/>
              <a:gd name="connsiteX10" fmla="*/ 940022 w 948163"/>
              <a:gd name="connsiteY10" fmla="*/ 15674 h 344458"/>
              <a:gd name="connsiteX11" fmla="*/ 819110 w 948163"/>
              <a:gd name="connsiteY11" fmla="*/ 234828 h 344458"/>
              <a:gd name="connsiteX12" fmla="*/ 354353 w 948163"/>
              <a:gd name="connsiteY12" fmla="*/ 317955 h 344458"/>
              <a:gd name="connsiteX13" fmla="*/ 14287 w 948163"/>
              <a:gd name="connsiteY13" fmla="*/ 314177 h 344458"/>
              <a:gd name="connsiteX14" fmla="*/ 59629 w 948163"/>
              <a:gd name="connsiteY14" fmla="*/ 253721 h 344458"/>
              <a:gd name="connsiteX15" fmla="*/ 29401 w 948163"/>
              <a:gd name="connsiteY15" fmla="*/ 45902 h 344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48163" h="344458">
                <a:moveTo>
                  <a:pt x="29401" y="45902"/>
                </a:moveTo>
                <a:cubicBezTo>
                  <a:pt x="32550" y="37715"/>
                  <a:pt x="75372" y="157369"/>
                  <a:pt x="78521" y="204600"/>
                </a:cubicBezTo>
                <a:cubicBezTo>
                  <a:pt x="81670" y="251831"/>
                  <a:pt x="19954" y="309769"/>
                  <a:pt x="48293" y="329291"/>
                </a:cubicBezTo>
                <a:cubicBezTo>
                  <a:pt x="76632" y="348813"/>
                  <a:pt x="217696" y="319215"/>
                  <a:pt x="248554" y="321734"/>
                </a:cubicBezTo>
                <a:cubicBezTo>
                  <a:pt x="279412" y="324253"/>
                  <a:pt x="151572" y="345664"/>
                  <a:pt x="233440" y="344405"/>
                </a:cubicBezTo>
                <a:cubicBezTo>
                  <a:pt x="315308" y="343146"/>
                  <a:pt x="659153" y="319215"/>
                  <a:pt x="739761" y="314177"/>
                </a:cubicBezTo>
                <a:cubicBezTo>
                  <a:pt x="820369" y="309139"/>
                  <a:pt x="687492" y="341256"/>
                  <a:pt x="717090" y="314177"/>
                </a:cubicBezTo>
                <a:cubicBezTo>
                  <a:pt x="746688" y="287098"/>
                  <a:pt x="887753" y="175632"/>
                  <a:pt x="917351" y="151701"/>
                </a:cubicBezTo>
                <a:cubicBezTo>
                  <a:pt x="946949" y="127770"/>
                  <a:pt x="892161" y="190115"/>
                  <a:pt x="894680" y="170593"/>
                </a:cubicBezTo>
                <a:cubicBezTo>
                  <a:pt x="897199" y="151071"/>
                  <a:pt x="924908" y="60387"/>
                  <a:pt x="932465" y="34567"/>
                </a:cubicBezTo>
                <a:cubicBezTo>
                  <a:pt x="940022" y="8747"/>
                  <a:pt x="958915" y="-17703"/>
                  <a:pt x="940022" y="15674"/>
                </a:cubicBezTo>
                <a:cubicBezTo>
                  <a:pt x="921130" y="49051"/>
                  <a:pt x="916721" y="184448"/>
                  <a:pt x="819110" y="234828"/>
                </a:cubicBezTo>
                <a:cubicBezTo>
                  <a:pt x="721499" y="285208"/>
                  <a:pt x="488490" y="304730"/>
                  <a:pt x="354353" y="317955"/>
                </a:cubicBezTo>
                <a:cubicBezTo>
                  <a:pt x="220216" y="331180"/>
                  <a:pt x="63408" y="324883"/>
                  <a:pt x="14287" y="314177"/>
                </a:cubicBezTo>
                <a:cubicBezTo>
                  <a:pt x="-34834" y="303471"/>
                  <a:pt x="58370" y="295285"/>
                  <a:pt x="59629" y="253721"/>
                </a:cubicBezTo>
                <a:cubicBezTo>
                  <a:pt x="60889" y="212157"/>
                  <a:pt x="26252" y="54089"/>
                  <a:pt x="29401" y="459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22EFC54F-5DFA-E064-994E-88266302F2F1}"/>
              </a:ext>
            </a:extLst>
          </p:cNvPr>
          <p:cNvSpPr/>
          <p:nvPr/>
        </p:nvSpPr>
        <p:spPr>
          <a:xfrm>
            <a:off x="7883769" y="11433724"/>
            <a:ext cx="76378" cy="298336"/>
          </a:xfrm>
          <a:custGeom>
            <a:avLst/>
            <a:gdLst>
              <a:gd name="connsiteX0" fmla="*/ 17100 w 76378"/>
              <a:gd name="connsiteY0" fmla="*/ 55 h 298336"/>
              <a:gd name="connsiteX1" fmla="*/ 24657 w 76378"/>
              <a:gd name="connsiteY1" fmla="*/ 132302 h 298336"/>
              <a:gd name="connsiteX2" fmla="*/ 73778 w 76378"/>
              <a:gd name="connsiteY2" fmla="*/ 294778 h 298336"/>
              <a:gd name="connsiteX3" fmla="*/ 62443 w 76378"/>
              <a:gd name="connsiteY3" fmla="*/ 234322 h 298336"/>
              <a:gd name="connsiteX4" fmla="*/ 1986 w 76378"/>
              <a:gd name="connsiteY4" fmla="*/ 117188 h 298336"/>
              <a:gd name="connsiteX5" fmla="*/ 17100 w 76378"/>
              <a:gd name="connsiteY5" fmla="*/ 55 h 29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78" h="298336">
                <a:moveTo>
                  <a:pt x="17100" y="55"/>
                </a:moveTo>
                <a:cubicBezTo>
                  <a:pt x="20879" y="2574"/>
                  <a:pt x="15211" y="83182"/>
                  <a:pt x="24657" y="132302"/>
                </a:cubicBezTo>
                <a:cubicBezTo>
                  <a:pt x="34103" y="181423"/>
                  <a:pt x="67480" y="277775"/>
                  <a:pt x="73778" y="294778"/>
                </a:cubicBezTo>
                <a:cubicBezTo>
                  <a:pt x="80076" y="311781"/>
                  <a:pt x="74408" y="263920"/>
                  <a:pt x="62443" y="234322"/>
                </a:cubicBezTo>
                <a:cubicBezTo>
                  <a:pt x="50478" y="204724"/>
                  <a:pt x="10173" y="152454"/>
                  <a:pt x="1986" y="117188"/>
                </a:cubicBezTo>
                <a:cubicBezTo>
                  <a:pt x="-6201" y="81922"/>
                  <a:pt x="13321" y="-2464"/>
                  <a:pt x="17100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BACF7626-EC3B-8604-0ADB-0AFAF38E7CB3}"/>
              </a:ext>
            </a:extLst>
          </p:cNvPr>
          <p:cNvSpPr/>
          <p:nvPr/>
        </p:nvSpPr>
        <p:spPr>
          <a:xfrm>
            <a:off x="7152724" y="11416843"/>
            <a:ext cx="710571" cy="184669"/>
          </a:xfrm>
          <a:custGeom>
            <a:avLst/>
            <a:gdLst>
              <a:gd name="connsiteX0" fmla="*/ 0 w 710571"/>
              <a:gd name="connsiteY0" fmla="*/ 13157 h 184669"/>
              <a:gd name="connsiteX1" fmla="*/ 423193 w 710571"/>
              <a:gd name="connsiteY1" fmla="*/ 69835 h 184669"/>
              <a:gd name="connsiteX2" fmla="*/ 668797 w 710571"/>
              <a:gd name="connsiteY2" fmla="*/ 183190 h 184669"/>
              <a:gd name="connsiteX3" fmla="*/ 631012 w 710571"/>
              <a:gd name="connsiteY3" fmla="*/ 126512 h 184669"/>
              <a:gd name="connsiteX4" fmla="*/ 631012 w 710571"/>
              <a:gd name="connsiteY4" fmla="*/ 13157 h 184669"/>
              <a:gd name="connsiteX5" fmla="*/ 710360 w 710571"/>
              <a:gd name="connsiteY5" fmla="*/ 9378 h 184669"/>
              <a:gd name="connsiteX6" fmla="*/ 653683 w 710571"/>
              <a:gd name="connsiteY6" fmla="*/ 9378 h 184669"/>
              <a:gd name="connsiteX7" fmla="*/ 634790 w 710571"/>
              <a:gd name="connsiteY7" fmla="*/ 134069 h 184669"/>
              <a:gd name="connsiteX8" fmla="*/ 487428 w 710571"/>
              <a:gd name="connsiteY8" fmla="*/ 103841 h 184669"/>
              <a:gd name="connsiteX9" fmla="*/ 0 w 710571"/>
              <a:gd name="connsiteY9" fmla="*/ 13157 h 184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0571" h="184669">
                <a:moveTo>
                  <a:pt x="0" y="13157"/>
                </a:moveTo>
                <a:cubicBezTo>
                  <a:pt x="155863" y="27326"/>
                  <a:pt x="311727" y="41496"/>
                  <a:pt x="423193" y="69835"/>
                </a:cubicBezTo>
                <a:cubicBezTo>
                  <a:pt x="534659" y="98174"/>
                  <a:pt x="634161" y="173744"/>
                  <a:pt x="668797" y="183190"/>
                </a:cubicBezTo>
                <a:cubicBezTo>
                  <a:pt x="703433" y="192636"/>
                  <a:pt x="637309" y="154851"/>
                  <a:pt x="631012" y="126512"/>
                </a:cubicBezTo>
                <a:cubicBezTo>
                  <a:pt x="624715" y="98173"/>
                  <a:pt x="617787" y="32679"/>
                  <a:pt x="631012" y="13157"/>
                </a:cubicBezTo>
                <a:cubicBezTo>
                  <a:pt x="644237" y="-6365"/>
                  <a:pt x="706582" y="10008"/>
                  <a:pt x="710360" y="9378"/>
                </a:cubicBezTo>
                <a:cubicBezTo>
                  <a:pt x="714138" y="8748"/>
                  <a:pt x="666278" y="-11404"/>
                  <a:pt x="653683" y="9378"/>
                </a:cubicBezTo>
                <a:cubicBezTo>
                  <a:pt x="641088" y="30160"/>
                  <a:pt x="662499" y="118325"/>
                  <a:pt x="634790" y="134069"/>
                </a:cubicBezTo>
                <a:cubicBezTo>
                  <a:pt x="607081" y="149813"/>
                  <a:pt x="487428" y="103841"/>
                  <a:pt x="487428" y="103841"/>
                </a:cubicBezTo>
                <a:lnTo>
                  <a:pt x="0" y="13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0B49AEE5-E9F2-D768-5041-5089D319EC3C}"/>
              </a:ext>
            </a:extLst>
          </p:cNvPr>
          <p:cNvSpPr/>
          <p:nvPr/>
        </p:nvSpPr>
        <p:spPr>
          <a:xfrm>
            <a:off x="6740720" y="11440664"/>
            <a:ext cx="397099" cy="785727"/>
          </a:xfrm>
          <a:custGeom>
            <a:avLst/>
            <a:gdLst>
              <a:gd name="connsiteX0" fmla="*/ 396890 w 397099"/>
              <a:gd name="connsiteY0" fmla="*/ 672 h 785727"/>
              <a:gd name="connsiteX1" fmla="*/ 98387 w 397099"/>
              <a:gd name="connsiteY1" fmla="*/ 280281 h 785727"/>
              <a:gd name="connsiteX2" fmla="*/ 117280 w 397099"/>
              <a:gd name="connsiteY2" fmla="*/ 257610 h 785727"/>
              <a:gd name="connsiteX3" fmla="*/ 11482 w 397099"/>
              <a:gd name="connsiteY3" fmla="*/ 404972 h 785727"/>
              <a:gd name="connsiteX4" fmla="*/ 30374 w 397099"/>
              <a:gd name="connsiteY4" fmla="*/ 386080 h 785727"/>
              <a:gd name="connsiteX5" fmla="*/ 146 w 397099"/>
              <a:gd name="connsiteY5" fmla="*/ 457872 h 785727"/>
              <a:gd name="connsiteX6" fmla="*/ 45488 w 397099"/>
              <a:gd name="connsiteY6" fmla="*/ 695918 h 785727"/>
              <a:gd name="connsiteX7" fmla="*/ 34153 w 397099"/>
              <a:gd name="connsiteY7" fmla="*/ 586341 h 785727"/>
              <a:gd name="connsiteX8" fmla="*/ 87052 w 397099"/>
              <a:gd name="connsiteY8" fmla="*/ 782824 h 785727"/>
              <a:gd name="connsiteX9" fmla="*/ 64381 w 397099"/>
              <a:gd name="connsiteY9" fmla="*/ 692139 h 785727"/>
              <a:gd name="connsiteX10" fmla="*/ 19039 w 397099"/>
              <a:gd name="connsiteY10" fmla="*/ 533442 h 785727"/>
              <a:gd name="connsiteX11" fmla="*/ 26596 w 397099"/>
              <a:gd name="connsiteY11" fmla="*/ 420086 h 785727"/>
              <a:gd name="connsiteX12" fmla="*/ 241971 w 397099"/>
              <a:gd name="connsiteY12" fmla="*/ 159369 h 785727"/>
              <a:gd name="connsiteX13" fmla="*/ 147508 w 397099"/>
              <a:gd name="connsiteY13" fmla="*/ 200933 h 785727"/>
              <a:gd name="connsiteX14" fmla="*/ 396890 w 397099"/>
              <a:gd name="connsiteY14" fmla="*/ 672 h 78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7099" h="785727">
                <a:moveTo>
                  <a:pt x="396890" y="672"/>
                </a:moveTo>
                <a:cubicBezTo>
                  <a:pt x="388703" y="13897"/>
                  <a:pt x="144989" y="237458"/>
                  <a:pt x="98387" y="280281"/>
                </a:cubicBezTo>
                <a:cubicBezTo>
                  <a:pt x="51785" y="323104"/>
                  <a:pt x="131764" y="236828"/>
                  <a:pt x="117280" y="257610"/>
                </a:cubicBezTo>
                <a:cubicBezTo>
                  <a:pt x="102796" y="278392"/>
                  <a:pt x="11482" y="404972"/>
                  <a:pt x="11482" y="404972"/>
                </a:cubicBezTo>
                <a:cubicBezTo>
                  <a:pt x="-3002" y="426384"/>
                  <a:pt x="32263" y="377263"/>
                  <a:pt x="30374" y="386080"/>
                </a:cubicBezTo>
                <a:cubicBezTo>
                  <a:pt x="28485" y="394897"/>
                  <a:pt x="-2373" y="406232"/>
                  <a:pt x="146" y="457872"/>
                </a:cubicBezTo>
                <a:cubicBezTo>
                  <a:pt x="2665" y="509512"/>
                  <a:pt x="39820" y="674507"/>
                  <a:pt x="45488" y="695918"/>
                </a:cubicBezTo>
                <a:cubicBezTo>
                  <a:pt x="51156" y="717329"/>
                  <a:pt x="27226" y="571857"/>
                  <a:pt x="34153" y="586341"/>
                </a:cubicBezTo>
                <a:cubicBezTo>
                  <a:pt x="41080" y="600825"/>
                  <a:pt x="82014" y="765191"/>
                  <a:pt x="87052" y="782824"/>
                </a:cubicBezTo>
                <a:cubicBezTo>
                  <a:pt x="92090" y="800457"/>
                  <a:pt x="75716" y="733703"/>
                  <a:pt x="64381" y="692139"/>
                </a:cubicBezTo>
                <a:cubicBezTo>
                  <a:pt x="53045" y="650575"/>
                  <a:pt x="25336" y="578784"/>
                  <a:pt x="19039" y="533442"/>
                </a:cubicBezTo>
                <a:cubicBezTo>
                  <a:pt x="12742" y="488100"/>
                  <a:pt x="-10559" y="482431"/>
                  <a:pt x="26596" y="420086"/>
                </a:cubicBezTo>
                <a:cubicBezTo>
                  <a:pt x="63751" y="357741"/>
                  <a:pt x="221819" y="195894"/>
                  <a:pt x="241971" y="159369"/>
                </a:cubicBezTo>
                <a:cubicBezTo>
                  <a:pt x="262123" y="122844"/>
                  <a:pt x="124207" y="228642"/>
                  <a:pt x="147508" y="200933"/>
                </a:cubicBezTo>
                <a:cubicBezTo>
                  <a:pt x="170809" y="173224"/>
                  <a:pt x="405077" y="-12553"/>
                  <a:pt x="396890" y="6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05EF194B-5C13-6A80-E3A9-66880CE56AC9}"/>
              </a:ext>
            </a:extLst>
          </p:cNvPr>
          <p:cNvSpPr/>
          <p:nvPr/>
        </p:nvSpPr>
        <p:spPr>
          <a:xfrm>
            <a:off x="7318221" y="11591449"/>
            <a:ext cx="590774" cy="167759"/>
          </a:xfrm>
          <a:custGeom>
            <a:avLst/>
            <a:gdLst>
              <a:gd name="connsiteX0" fmla="*/ 758 w 590774"/>
              <a:gd name="connsiteY0" fmla="*/ 4806 h 167759"/>
              <a:gd name="connsiteX1" fmla="*/ 223690 w 590774"/>
              <a:gd name="connsiteY1" fmla="*/ 8584 h 167759"/>
              <a:gd name="connsiteX2" fmla="*/ 439065 w 590774"/>
              <a:gd name="connsiteY2" fmla="*/ 103047 h 167759"/>
              <a:gd name="connsiteX3" fmla="*/ 435286 w 590774"/>
              <a:gd name="connsiteY3" fmla="*/ 80376 h 167759"/>
              <a:gd name="connsiteX4" fmla="*/ 590205 w 590774"/>
              <a:gd name="connsiteY4" fmla="*/ 167282 h 167759"/>
              <a:gd name="connsiteX5" fmla="*/ 480629 w 590774"/>
              <a:gd name="connsiteY5" fmla="*/ 110604 h 167759"/>
              <a:gd name="connsiteX6" fmla="*/ 303039 w 590774"/>
              <a:gd name="connsiteY6" fmla="*/ 12363 h 167759"/>
              <a:gd name="connsiteX7" fmla="*/ 758 w 590774"/>
              <a:gd name="connsiteY7" fmla="*/ 4806 h 167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774" h="167759">
                <a:moveTo>
                  <a:pt x="758" y="4806"/>
                </a:moveTo>
                <a:cubicBezTo>
                  <a:pt x="-12467" y="4176"/>
                  <a:pt x="150639" y="-7789"/>
                  <a:pt x="223690" y="8584"/>
                </a:cubicBezTo>
                <a:cubicBezTo>
                  <a:pt x="296741" y="24957"/>
                  <a:pt x="403799" y="91082"/>
                  <a:pt x="439065" y="103047"/>
                </a:cubicBezTo>
                <a:cubicBezTo>
                  <a:pt x="474331" y="115012"/>
                  <a:pt x="410096" y="69670"/>
                  <a:pt x="435286" y="80376"/>
                </a:cubicBezTo>
                <a:cubicBezTo>
                  <a:pt x="460476" y="91082"/>
                  <a:pt x="582648" y="162244"/>
                  <a:pt x="590205" y="167282"/>
                </a:cubicBezTo>
                <a:cubicBezTo>
                  <a:pt x="597762" y="172320"/>
                  <a:pt x="528490" y="136424"/>
                  <a:pt x="480629" y="110604"/>
                </a:cubicBezTo>
                <a:cubicBezTo>
                  <a:pt x="432768" y="84784"/>
                  <a:pt x="380498" y="31255"/>
                  <a:pt x="303039" y="12363"/>
                </a:cubicBezTo>
                <a:cubicBezTo>
                  <a:pt x="225580" y="-6529"/>
                  <a:pt x="13983" y="5436"/>
                  <a:pt x="758" y="48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E3500994-ACED-A674-D8A7-C01E0D0BA35F}"/>
              </a:ext>
            </a:extLst>
          </p:cNvPr>
          <p:cNvSpPr/>
          <p:nvPr/>
        </p:nvSpPr>
        <p:spPr>
          <a:xfrm>
            <a:off x="7064718" y="11777244"/>
            <a:ext cx="177418" cy="539483"/>
          </a:xfrm>
          <a:custGeom>
            <a:avLst/>
            <a:gdLst>
              <a:gd name="connsiteX0" fmla="*/ 84227 w 177418"/>
              <a:gd name="connsiteY0" fmla="*/ 379 h 539483"/>
              <a:gd name="connsiteX1" fmla="*/ 35107 w 177418"/>
              <a:gd name="connsiteY1" fmla="*/ 147741 h 539483"/>
              <a:gd name="connsiteX2" fmla="*/ 91784 w 177418"/>
              <a:gd name="connsiteY2" fmla="*/ 389566 h 539483"/>
              <a:gd name="connsiteX3" fmla="*/ 80449 w 177418"/>
              <a:gd name="connsiteY3" fmla="*/ 340445 h 539483"/>
              <a:gd name="connsiteX4" fmla="*/ 174912 w 177418"/>
              <a:gd name="connsiteY4" fmla="*/ 536928 h 539483"/>
              <a:gd name="connsiteX5" fmla="*/ 137127 w 177418"/>
              <a:gd name="connsiteY5" fmla="*/ 434908 h 539483"/>
              <a:gd name="connsiteX6" fmla="*/ 1100 w 177418"/>
              <a:gd name="connsiteY6" fmla="*/ 189305 h 539483"/>
              <a:gd name="connsiteX7" fmla="*/ 84227 w 177418"/>
              <a:gd name="connsiteY7" fmla="*/ 379 h 539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418" h="539483">
                <a:moveTo>
                  <a:pt x="84227" y="379"/>
                </a:moveTo>
                <a:cubicBezTo>
                  <a:pt x="89895" y="-6548"/>
                  <a:pt x="33848" y="82877"/>
                  <a:pt x="35107" y="147741"/>
                </a:cubicBezTo>
                <a:cubicBezTo>
                  <a:pt x="36366" y="212605"/>
                  <a:pt x="84227" y="357449"/>
                  <a:pt x="91784" y="389566"/>
                </a:cubicBezTo>
                <a:cubicBezTo>
                  <a:pt x="99341" y="421683"/>
                  <a:pt x="66594" y="315885"/>
                  <a:pt x="80449" y="340445"/>
                </a:cubicBezTo>
                <a:cubicBezTo>
                  <a:pt x="94304" y="365005"/>
                  <a:pt x="165466" y="521184"/>
                  <a:pt x="174912" y="536928"/>
                </a:cubicBezTo>
                <a:cubicBezTo>
                  <a:pt x="184358" y="552672"/>
                  <a:pt x="166096" y="492845"/>
                  <a:pt x="137127" y="434908"/>
                </a:cubicBezTo>
                <a:cubicBezTo>
                  <a:pt x="108158" y="376971"/>
                  <a:pt x="13065" y="257948"/>
                  <a:pt x="1100" y="189305"/>
                </a:cubicBezTo>
                <a:cubicBezTo>
                  <a:pt x="-10865" y="120662"/>
                  <a:pt x="78559" y="7306"/>
                  <a:pt x="84227" y="3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DFB859B5-94E7-00F6-A00D-300505800493}"/>
              </a:ext>
            </a:extLst>
          </p:cNvPr>
          <p:cNvSpPr/>
          <p:nvPr/>
        </p:nvSpPr>
        <p:spPr>
          <a:xfrm>
            <a:off x="6865073" y="12280143"/>
            <a:ext cx="1111611" cy="185309"/>
          </a:xfrm>
          <a:custGeom>
            <a:avLst/>
            <a:gdLst>
              <a:gd name="connsiteX0" fmla="*/ 484 w 1111611"/>
              <a:gd name="connsiteY0" fmla="*/ 22 h 185309"/>
              <a:gd name="connsiteX1" fmla="*/ 321658 w 1111611"/>
              <a:gd name="connsiteY1" fmla="*/ 154941 h 185309"/>
              <a:gd name="connsiteX2" fmla="*/ 491691 w 1111611"/>
              <a:gd name="connsiteY2" fmla="*/ 181391 h 185309"/>
              <a:gd name="connsiteX3" fmla="*/ 450127 w 1111611"/>
              <a:gd name="connsiteY3" fmla="*/ 185169 h 185309"/>
              <a:gd name="connsiteX4" fmla="*/ 835535 w 1111611"/>
              <a:gd name="connsiteY4" fmla="*/ 120935 h 185309"/>
              <a:gd name="connsiteX5" fmla="*/ 725958 w 1111611"/>
              <a:gd name="connsiteY5" fmla="*/ 151163 h 185309"/>
              <a:gd name="connsiteX6" fmla="*/ 1111367 w 1111611"/>
              <a:gd name="connsiteY6" fmla="*/ 11358 h 185309"/>
              <a:gd name="connsiteX7" fmla="*/ 778858 w 1111611"/>
              <a:gd name="connsiteY7" fmla="*/ 102042 h 185309"/>
              <a:gd name="connsiteX8" fmla="*/ 457684 w 1111611"/>
              <a:gd name="connsiteY8" fmla="*/ 170055 h 185309"/>
              <a:gd name="connsiteX9" fmla="*/ 253644 w 1111611"/>
              <a:gd name="connsiteY9" fmla="*/ 143606 h 185309"/>
              <a:gd name="connsiteX10" fmla="*/ 484 w 1111611"/>
              <a:gd name="connsiteY10" fmla="*/ 22 h 185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1611" h="185309">
                <a:moveTo>
                  <a:pt x="484" y="22"/>
                </a:moveTo>
                <a:cubicBezTo>
                  <a:pt x="11820" y="1911"/>
                  <a:pt x="239790" y="124713"/>
                  <a:pt x="321658" y="154941"/>
                </a:cubicBezTo>
                <a:cubicBezTo>
                  <a:pt x="403526" y="185169"/>
                  <a:pt x="470280" y="176353"/>
                  <a:pt x="491691" y="181391"/>
                </a:cubicBezTo>
                <a:cubicBezTo>
                  <a:pt x="513102" y="186429"/>
                  <a:pt x="450127" y="185169"/>
                  <a:pt x="450127" y="185169"/>
                </a:cubicBezTo>
                <a:lnTo>
                  <a:pt x="835535" y="120935"/>
                </a:lnTo>
                <a:cubicBezTo>
                  <a:pt x="881507" y="115267"/>
                  <a:pt x="679986" y="169426"/>
                  <a:pt x="725958" y="151163"/>
                </a:cubicBezTo>
                <a:cubicBezTo>
                  <a:pt x="771930" y="132900"/>
                  <a:pt x="1102550" y="19545"/>
                  <a:pt x="1111367" y="11358"/>
                </a:cubicBezTo>
                <a:cubicBezTo>
                  <a:pt x="1120184" y="3171"/>
                  <a:pt x="887805" y="75593"/>
                  <a:pt x="778858" y="102042"/>
                </a:cubicBezTo>
                <a:cubicBezTo>
                  <a:pt x="669911" y="128491"/>
                  <a:pt x="545220" y="163128"/>
                  <a:pt x="457684" y="170055"/>
                </a:cubicBezTo>
                <a:cubicBezTo>
                  <a:pt x="370148" y="176982"/>
                  <a:pt x="327325" y="171315"/>
                  <a:pt x="253644" y="143606"/>
                </a:cubicBezTo>
                <a:cubicBezTo>
                  <a:pt x="179963" y="115897"/>
                  <a:pt x="-10852" y="-1867"/>
                  <a:pt x="484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5CBEEEF4-B4B8-ED3F-A80B-E0804038656F}"/>
              </a:ext>
            </a:extLst>
          </p:cNvPr>
          <p:cNvSpPr/>
          <p:nvPr/>
        </p:nvSpPr>
        <p:spPr>
          <a:xfrm>
            <a:off x="7275738" y="12159112"/>
            <a:ext cx="728928" cy="177914"/>
          </a:xfrm>
          <a:custGeom>
            <a:avLst/>
            <a:gdLst>
              <a:gd name="connsiteX0" fmla="*/ 5455 w 728928"/>
              <a:gd name="connsiteY0" fmla="*/ 113496 h 177914"/>
              <a:gd name="connsiteX1" fmla="*/ 277508 w 728928"/>
              <a:gd name="connsiteY1" fmla="*/ 155060 h 177914"/>
              <a:gd name="connsiteX2" fmla="*/ 167931 w 728928"/>
              <a:gd name="connsiteY2" fmla="*/ 170174 h 177914"/>
              <a:gd name="connsiteX3" fmla="*/ 591125 w 728928"/>
              <a:gd name="connsiteY3" fmla="*/ 53040 h 177914"/>
              <a:gd name="connsiteX4" fmla="*/ 613796 w 728928"/>
              <a:gd name="connsiteY4" fmla="*/ 15255 h 177914"/>
              <a:gd name="connsiteX5" fmla="*/ 647802 w 728928"/>
              <a:gd name="connsiteY5" fmla="*/ 71933 h 177914"/>
              <a:gd name="connsiteX6" fmla="*/ 651581 w 728928"/>
              <a:gd name="connsiteY6" fmla="*/ 141 h 177914"/>
              <a:gd name="connsiteX7" fmla="*/ 719594 w 728928"/>
              <a:gd name="connsiteY7" fmla="*/ 94604 h 177914"/>
              <a:gd name="connsiteX8" fmla="*/ 685588 w 728928"/>
              <a:gd name="connsiteY8" fmla="*/ 56819 h 177914"/>
              <a:gd name="connsiteX9" fmla="*/ 334186 w 728928"/>
              <a:gd name="connsiteY9" fmla="*/ 136167 h 177914"/>
              <a:gd name="connsiteX10" fmla="*/ 111254 w 728928"/>
              <a:gd name="connsiteY10" fmla="*/ 177731 h 177914"/>
              <a:gd name="connsiteX11" fmla="*/ 5455 w 728928"/>
              <a:gd name="connsiteY11" fmla="*/ 113496 h 17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8928" h="177914">
                <a:moveTo>
                  <a:pt x="5455" y="113496"/>
                </a:moveTo>
                <a:cubicBezTo>
                  <a:pt x="33164" y="109717"/>
                  <a:pt x="250429" y="145614"/>
                  <a:pt x="277508" y="155060"/>
                </a:cubicBezTo>
                <a:cubicBezTo>
                  <a:pt x="304587" y="164506"/>
                  <a:pt x="115662" y="187177"/>
                  <a:pt x="167931" y="170174"/>
                </a:cubicBezTo>
                <a:cubicBezTo>
                  <a:pt x="220201" y="153171"/>
                  <a:pt x="516814" y="78860"/>
                  <a:pt x="591125" y="53040"/>
                </a:cubicBezTo>
                <a:cubicBezTo>
                  <a:pt x="665436" y="27220"/>
                  <a:pt x="604350" y="12106"/>
                  <a:pt x="613796" y="15255"/>
                </a:cubicBezTo>
                <a:cubicBezTo>
                  <a:pt x="623242" y="18404"/>
                  <a:pt x="641505" y="74452"/>
                  <a:pt x="647802" y="71933"/>
                </a:cubicBezTo>
                <a:cubicBezTo>
                  <a:pt x="654099" y="69414"/>
                  <a:pt x="639616" y="-3637"/>
                  <a:pt x="651581" y="141"/>
                </a:cubicBezTo>
                <a:cubicBezTo>
                  <a:pt x="663546" y="3919"/>
                  <a:pt x="713926" y="85158"/>
                  <a:pt x="719594" y="94604"/>
                </a:cubicBezTo>
                <a:cubicBezTo>
                  <a:pt x="725262" y="104050"/>
                  <a:pt x="749823" y="49892"/>
                  <a:pt x="685588" y="56819"/>
                </a:cubicBezTo>
                <a:cubicBezTo>
                  <a:pt x="621353" y="63746"/>
                  <a:pt x="429908" y="116015"/>
                  <a:pt x="334186" y="136167"/>
                </a:cubicBezTo>
                <a:cubicBezTo>
                  <a:pt x="238464" y="156319"/>
                  <a:pt x="160375" y="180250"/>
                  <a:pt x="111254" y="177731"/>
                </a:cubicBezTo>
                <a:cubicBezTo>
                  <a:pt x="62133" y="175212"/>
                  <a:pt x="-22254" y="117275"/>
                  <a:pt x="5455" y="1134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DDA3E23B-A397-DB9A-3374-E5F7DF5DD596}"/>
              </a:ext>
            </a:extLst>
          </p:cNvPr>
          <p:cNvSpPr/>
          <p:nvPr/>
        </p:nvSpPr>
        <p:spPr>
          <a:xfrm>
            <a:off x="6436382" y="4743503"/>
            <a:ext cx="448044" cy="225124"/>
          </a:xfrm>
          <a:custGeom>
            <a:avLst/>
            <a:gdLst>
              <a:gd name="connsiteX0" fmla="*/ 210021 w 448044"/>
              <a:gd name="connsiteY0" fmla="*/ 2309 h 225124"/>
              <a:gd name="connsiteX1" fmla="*/ 123116 w 448044"/>
              <a:gd name="connsiteY1" fmla="*/ 62765 h 225124"/>
              <a:gd name="connsiteX2" fmla="*/ 51324 w 448044"/>
              <a:gd name="connsiteY2" fmla="*/ 191234 h 225124"/>
              <a:gd name="connsiteX3" fmla="*/ 115558 w 448044"/>
              <a:gd name="connsiteY3" fmla="*/ 145892 h 225124"/>
              <a:gd name="connsiteX4" fmla="*/ 444289 w 448044"/>
              <a:gd name="connsiteY4" fmla="*/ 36315 h 225124"/>
              <a:gd name="connsiteX5" fmla="*/ 278035 w 448044"/>
              <a:gd name="connsiteY5" fmla="*/ 81657 h 225124"/>
              <a:gd name="connsiteX6" fmla="*/ 39988 w 448044"/>
              <a:gd name="connsiteY6" fmla="*/ 198791 h 225124"/>
              <a:gd name="connsiteX7" fmla="*/ 2203 w 448044"/>
              <a:gd name="connsiteY7" fmla="*/ 217684 h 225124"/>
              <a:gd name="connsiteX8" fmla="*/ 62659 w 448044"/>
              <a:gd name="connsiteY8" fmla="*/ 100550 h 225124"/>
              <a:gd name="connsiteX9" fmla="*/ 24874 w 448044"/>
              <a:gd name="connsiteY9" fmla="*/ 138335 h 225124"/>
              <a:gd name="connsiteX10" fmla="*/ 210021 w 448044"/>
              <a:gd name="connsiteY10" fmla="*/ 2309 h 22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8044" h="225124">
                <a:moveTo>
                  <a:pt x="210021" y="2309"/>
                </a:moveTo>
                <a:cubicBezTo>
                  <a:pt x="226395" y="-10286"/>
                  <a:pt x="149565" y="31278"/>
                  <a:pt x="123116" y="62765"/>
                </a:cubicBezTo>
                <a:cubicBezTo>
                  <a:pt x="96666" y="94253"/>
                  <a:pt x="52584" y="177380"/>
                  <a:pt x="51324" y="191234"/>
                </a:cubicBezTo>
                <a:cubicBezTo>
                  <a:pt x="50064" y="205088"/>
                  <a:pt x="50064" y="171712"/>
                  <a:pt x="115558" y="145892"/>
                </a:cubicBezTo>
                <a:cubicBezTo>
                  <a:pt x="181052" y="120072"/>
                  <a:pt x="417210" y="47021"/>
                  <a:pt x="444289" y="36315"/>
                </a:cubicBezTo>
                <a:cubicBezTo>
                  <a:pt x="471368" y="25609"/>
                  <a:pt x="345419" y="54578"/>
                  <a:pt x="278035" y="81657"/>
                </a:cubicBezTo>
                <a:cubicBezTo>
                  <a:pt x="210652" y="108736"/>
                  <a:pt x="39988" y="198791"/>
                  <a:pt x="39988" y="198791"/>
                </a:cubicBezTo>
                <a:cubicBezTo>
                  <a:pt x="-5984" y="221462"/>
                  <a:pt x="-1576" y="234058"/>
                  <a:pt x="2203" y="217684"/>
                </a:cubicBezTo>
                <a:cubicBezTo>
                  <a:pt x="5981" y="201311"/>
                  <a:pt x="58880" y="113775"/>
                  <a:pt x="62659" y="100550"/>
                </a:cubicBezTo>
                <a:cubicBezTo>
                  <a:pt x="66438" y="87325"/>
                  <a:pt x="6611" y="155338"/>
                  <a:pt x="24874" y="138335"/>
                </a:cubicBezTo>
                <a:cubicBezTo>
                  <a:pt x="43137" y="121332"/>
                  <a:pt x="193647" y="14904"/>
                  <a:pt x="210021" y="2309"/>
                </a:cubicBezTo>
                <a:close/>
              </a:path>
            </a:pathLst>
          </a:custGeom>
          <a:solidFill>
            <a:srgbClr val="1560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281" name="グループ化 2280">
            <a:extLst>
              <a:ext uri="{FF2B5EF4-FFF2-40B4-BE49-F238E27FC236}">
                <a16:creationId xmlns:a16="http://schemas.microsoft.com/office/drawing/2014/main" id="{66ED407F-6946-54CA-C1F5-9FE84856E21A}"/>
              </a:ext>
            </a:extLst>
          </p:cNvPr>
          <p:cNvGrpSpPr>
            <a:grpSpLocks noChangeAspect="1"/>
          </p:cNvGrpSpPr>
          <p:nvPr/>
        </p:nvGrpSpPr>
        <p:grpSpPr>
          <a:xfrm>
            <a:off x="8148128" y="9951555"/>
            <a:ext cx="972290" cy="2628000"/>
            <a:chOff x="2817769" y="126995"/>
            <a:chExt cx="4572627" cy="12359345"/>
          </a:xfrm>
        </p:grpSpPr>
        <p:sp>
          <p:nvSpPr>
            <p:cNvPr id="2282" name="フリーフォーム 2281">
              <a:extLst>
                <a:ext uri="{FF2B5EF4-FFF2-40B4-BE49-F238E27FC236}">
                  <a16:creationId xmlns:a16="http://schemas.microsoft.com/office/drawing/2014/main" id="{0F200793-B49C-03E1-4C76-0B02A87C696F}"/>
                </a:ext>
              </a:extLst>
            </p:cNvPr>
            <p:cNvSpPr/>
            <p:nvPr/>
          </p:nvSpPr>
          <p:spPr>
            <a:xfrm>
              <a:off x="3077011" y="10739718"/>
              <a:ext cx="4230768" cy="666823"/>
            </a:xfrm>
            <a:custGeom>
              <a:avLst/>
              <a:gdLst>
                <a:gd name="connsiteX0" fmla="*/ 78565 w 4230768"/>
                <a:gd name="connsiteY0" fmla="*/ 0 h 666823"/>
                <a:gd name="connsiteX1" fmla="*/ 1279836 w 4230768"/>
                <a:gd name="connsiteY1" fmla="*/ 143435 h 666823"/>
                <a:gd name="connsiteX2" fmla="*/ 4148542 w 4230768"/>
                <a:gd name="connsiteY2" fmla="*/ 89647 h 666823"/>
                <a:gd name="connsiteX3" fmla="*/ 3503083 w 4230768"/>
                <a:gd name="connsiteY3" fmla="*/ 197223 h 666823"/>
                <a:gd name="connsiteX4" fmla="*/ 4058895 w 4230768"/>
                <a:gd name="connsiteY4" fmla="*/ 322729 h 666823"/>
                <a:gd name="connsiteX5" fmla="*/ 2911413 w 4230768"/>
                <a:gd name="connsiteY5" fmla="*/ 555811 h 666823"/>
                <a:gd name="connsiteX6" fmla="*/ 867460 w 4230768"/>
                <a:gd name="connsiteY6" fmla="*/ 627529 h 666823"/>
                <a:gd name="connsiteX7" fmla="*/ 257860 w 4230768"/>
                <a:gd name="connsiteY7" fmla="*/ 645458 h 666823"/>
                <a:gd name="connsiteX8" fmla="*/ 6848 w 4230768"/>
                <a:gd name="connsiteY8" fmla="*/ 322729 h 666823"/>
                <a:gd name="connsiteX9" fmla="*/ 78565 w 4230768"/>
                <a:gd name="connsiteY9" fmla="*/ 0 h 66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0768" h="666823">
                  <a:moveTo>
                    <a:pt x="78565" y="0"/>
                  </a:moveTo>
                  <a:cubicBezTo>
                    <a:pt x="340036" y="64247"/>
                    <a:pt x="1279836" y="143435"/>
                    <a:pt x="1279836" y="143435"/>
                  </a:cubicBezTo>
                  <a:lnTo>
                    <a:pt x="4148542" y="89647"/>
                  </a:lnTo>
                  <a:cubicBezTo>
                    <a:pt x="4519083" y="98612"/>
                    <a:pt x="3518024" y="158376"/>
                    <a:pt x="3503083" y="197223"/>
                  </a:cubicBezTo>
                  <a:cubicBezTo>
                    <a:pt x="3488142" y="236070"/>
                    <a:pt x="4157507" y="262964"/>
                    <a:pt x="4058895" y="322729"/>
                  </a:cubicBezTo>
                  <a:cubicBezTo>
                    <a:pt x="3960283" y="382494"/>
                    <a:pt x="3443319" y="505011"/>
                    <a:pt x="2911413" y="555811"/>
                  </a:cubicBezTo>
                  <a:cubicBezTo>
                    <a:pt x="2379507" y="606611"/>
                    <a:pt x="867460" y="627529"/>
                    <a:pt x="867460" y="627529"/>
                  </a:cubicBezTo>
                  <a:cubicBezTo>
                    <a:pt x="425201" y="642470"/>
                    <a:pt x="401295" y="696258"/>
                    <a:pt x="257860" y="645458"/>
                  </a:cubicBezTo>
                  <a:cubicBezTo>
                    <a:pt x="114425" y="594658"/>
                    <a:pt x="33742" y="427317"/>
                    <a:pt x="6848" y="322729"/>
                  </a:cubicBezTo>
                  <a:cubicBezTo>
                    <a:pt x="-20046" y="218141"/>
                    <a:pt x="38224" y="118035"/>
                    <a:pt x="78565" y="0"/>
                  </a:cubicBezTo>
                  <a:close/>
                </a:path>
              </a:pathLst>
            </a:custGeom>
            <a:solidFill>
              <a:srgbClr val="D9DA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3" name="フリーフォーム 2282">
              <a:extLst>
                <a:ext uri="{FF2B5EF4-FFF2-40B4-BE49-F238E27FC236}">
                  <a16:creationId xmlns:a16="http://schemas.microsoft.com/office/drawing/2014/main" id="{1073D789-6B6B-7126-5BDA-58E1DFBE399D}"/>
                </a:ext>
              </a:extLst>
            </p:cNvPr>
            <p:cNvSpPr/>
            <p:nvPr/>
          </p:nvSpPr>
          <p:spPr>
            <a:xfrm>
              <a:off x="3002539" y="11033319"/>
              <a:ext cx="4179455" cy="1453021"/>
            </a:xfrm>
            <a:custGeom>
              <a:avLst/>
              <a:gdLst>
                <a:gd name="connsiteX0" fmla="*/ 4167188 w 4179455"/>
                <a:gd name="connsiteY0" fmla="*/ 95345 h 1453021"/>
                <a:gd name="connsiteX1" fmla="*/ 4104843 w 4179455"/>
                <a:gd name="connsiteY1" fmla="*/ 251208 h 1453021"/>
                <a:gd name="connsiteX2" fmla="*/ 4177579 w 4179455"/>
                <a:gd name="connsiteY2" fmla="*/ 853881 h 1453021"/>
                <a:gd name="connsiteX3" fmla="*/ 4011325 w 4179455"/>
                <a:gd name="connsiteY3" fmla="*/ 1165608 h 1453021"/>
                <a:gd name="connsiteX4" fmla="*/ 3907416 w 4179455"/>
                <a:gd name="connsiteY4" fmla="*/ 1321472 h 1453021"/>
                <a:gd name="connsiteX5" fmla="*/ 3408652 w 4179455"/>
                <a:gd name="connsiteY5" fmla="*/ 1425381 h 1453021"/>
                <a:gd name="connsiteX6" fmla="*/ 1943534 w 4179455"/>
                <a:gd name="connsiteY6" fmla="*/ 1425381 h 1453021"/>
                <a:gd name="connsiteX7" fmla="*/ 519979 w 4179455"/>
                <a:gd name="connsiteY7" fmla="*/ 1446163 h 1453021"/>
                <a:gd name="connsiteX8" fmla="*/ 260206 w 4179455"/>
                <a:gd name="connsiteY8" fmla="*/ 1290299 h 1453021"/>
                <a:gd name="connsiteX9" fmla="*/ 125125 w 4179455"/>
                <a:gd name="connsiteY9" fmla="*/ 1124045 h 1453021"/>
                <a:gd name="connsiteX10" fmla="*/ 434 w 4179455"/>
                <a:gd name="connsiteY10" fmla="*/ 905836 h 1453021"/>
                <a:gd name="connsiteX11" fmla="*/ 83561 w 4179455"/>
                <a:gd name="connsiteY11" fmla="*/ 469417 h 1453021"/>
                <a:gd name="connsiteX12" fmla="*/ 73170 w 4179455"/>
                <a:gd name="connsiteY12" fmla="*/ 635672 h 1453021"/>
                <a:gd name="connsiteX13" fmla="*/ 114734 w 4179455"/>
                <a:gd name="connsiteY13" fmla="*/ 12217 h 1453021"/>
                <a:gd name="connsiteX14" fmla="*/ 166688 w 4179455"/>
                <a:gd name="connsiteY14" fmla="*/ 230426 h 1453021"/>
                <a:gd name="connsiteX15" fmla="*/ 468025 w 4179455"/>
                <a:gd name="connsiteY15" fmla="*/ 334336 h 1453021"/>
                <a:gd name="connsiteX16" fmla="*/ 229034 w 4179455"/>
                <a:gd name="connsiteY16" fmla="*/ 386290 h 1453021"/>
                <a:gd name="connsiteX17" fmla="*/ 395288 w 4179455"/>
                <a:gd name="connsiteY17" fmla="*/ 417463 h 1453021"/>
                <a:gd name="connsiteX18" fmla="*/ 301770 w 4179455"/>
                <a:gd name="connsiteY18" fmla="*/ 573326 h 1453021"/>
                <a:gd name="connsiteX19" fmla="*/ 260206 w 4179455"/>
                <a:gd name="connsiteY19" fmla="*/ 604499 h 1453021"/>
                <a:gd name="connsiteX20" fmla="*/ 2016270 w 4179455"/>
                <a:gd name="connsiteY20" fmla="*/ 646063 h 1453021"/>
                <a:gd name="connsiteX21" fmla="*/ 3689206 w 4179455"/>
                <a:gd name="connsiteY21" fmla="*/ 646063 h 1453021"/>
                <a:gd name="connsiteX22" fmla="*/ 3263179 w 4179455"/>
                <a:gd name="connsiteY22" fmla="*/ 646063 h 1453021"/>
                <a:gd name="connsiteX23" fmla="*/ 3865852 w 4179455"/>
                <a:gd name="connsiteY23" fmla="*/ 625281 h 1453021"/>
                <a:gd name="connsiteX24" fmla="*/ 3876243 w 4179455"/>
                <a:gd name="connsiteY24" fmla="*/ 542154 h 1453021"/>
                <a:gd name="connsiteX25" fmla="*/ 3876243 w 4179455"/>
                <a:gd name="connsiteY25" fmla="*/ 220036 h 1453021"/>
                <a:gd name="connsiteX26" fmla="*/ 4011325 w 4179455"/>
                <a:gd name="connsiteY26" fmla="*/ 43390 h 1453021"/>
                <a:gd name="connsiteX27" fmla="*/ 3917806 w 4179455"/>
                <a:gd name="connsiteY27" fmla="*/ 220036 h 1453021"/>
                <a:gd name="connsiteX28" fmla="*/ 4167188 w 4179455"/>
                <a:gd name="connsiteY28" fmla="*/ 95345 h 145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79455" h="1453021">
                  <a:moveTo>
                    <a:pt x="4167188" y="95345"/>
                  </a:moveTo>
                  <a:cubicBezTo>
                    <a:pt x="4198361" y="100540"/>
                    <a:pt x="4103111" y="124785"/>
                    <a:pt x="4104843" y="251208"/>
                  </a:cubicBezTo>
                  <a:cubicBezTo>
                    <a:pt x="4106575" y="377631"/>
                    <a:pt x="4193165" y="701481"/>
                    <a:pt x="4177579" y="853881"/>
                  </a:cubicBezTo>
                  <a:cubicBezTo>
                    <a:pt x="4161993" y="1006281"/>
                    <a:pt x="4056352" y="1087676"/>
                    <a:pt x="4011325" y="1165608"/>
                  </a:cubicBezTo>
                  <a:cubicBezTo>
                    <a:pt x="3966298" y="1243540"/>
                    <a:pt x="4007861" y="1278177"/>
                    <a:pt x="3907416" y="1321472"/>
                  </a:cubicBezTo>
                  <a:cubicBezTo>
                    <a:pt x="3806971" y="1364767"/>
                    <a:pt x="3735966" y="1408063"/>
                    <a:pt x="3408652" y="1425381"/>
                  </a:cubicBezTo>
                  <a:cubicBezTo>
                    <a:pt x="3081338" y="1442699"/>
                    <a:pt x="1943534" y="1425381"/>
                    <a:pt x="1943534" y="1425381"/>
                  </a:cubicBezTo>
                  <a:cubicBezTo>
                    <a:pt x="1462088" y="1428845"/>
                    <a:pt x="800534" y="1468677"/>
                    <a:pt x="519979" y="1446163"/>
                  </a:cubicBezTo>
                  <a:cubicBezTo>
                    <a:pt x="239424" y="1423649"/>
                    <a:pt x="326015" y="1343985"/>
                    <a:pt x="260206" y="1290299"/>
                  </a:cubicBezTo>
                  <a:cubicBezTo>
                    <a:pt x="194397" y="1236613"/>
                    <a:pt x="168420" y="1188122"/>
                    <a:pt x="125125" y="1124045"/>
                  </a:cubicBezTo>
                  <a:cubicBezTo>
                    <a:pt x="81830" y="1059968"/>
                    <a:pt x="7361" y="1014941"/>
                    <a:pt x="434" y="905836"/>
                  </a:cubicBezTo>
                  <a:cubicBezTo>
                    <a:pt x="-6493" y="796731"/>
                    <a:pt x="71438" y="514444"/>
                    <a:pt x="83561" y="469417"/>
                  </a:cubicBezTo>
                  <a:cubicBezTo>
                    <a:pt x="95684" y="424390"/>
                    <a:pt x="67974" y="711872"/>
                    <a:pt x="73170" y="635672"/>
                  </a:cubicBezTo>
                  <a:cubicBezTo>
                    <a:pt x="78365" y="559472"/>
                    <a:pt x="99148" y="79758"/>
                    <a:pt x="114734" y="12217"/>
                  </a:cubicBezTo>
                  <a:cubicBezTo>
                    <a:pt x="130320" y="-55324"/>
                    <a:pt x="107806" y="176739"/>
                    <a:pt x="166688" y="230426"/>
                  </a:cubicBezTo>
                  <a:cubicBezTo>
                    <a:pt x="225570" y="284113"/>
                    <a:pt x="457634" y="308359"/>
                    <a:pt x="468025" y="334336"/>
                  </a:cubicBezTo>
                  <a:cubicBezTo>
                    <a:pt x="478416" y="360313"/>
                    <a:pt x="241157" y="372436"/>
                    <a:pt x="229034" y="386290"/>
                  </a:cubicBezTo>
                  <a:cubicBezTo>
                    <a:pt x="216911" y="400144"/>
                    <a:pt x="383165" y="386290"/>
                    <a:pt x="395288" y="417463"/>
                  </a:cubicBezTo>
                  <a:cubicBezTo>
                    <a:pt x="407411" y="448636"/>
                    <a:pt x="301770" y="573326"/>
                    <a:pt x="301770" y="573326"/>
                  </a:cubicBezTo>
                  <a:cubicBezTo>
                    <a:pt x="279256" y="604499"/>
                    <a:pt x="-25544" y="592376"/>
                    <a:pt x="260206" y="604499"/>
                  </a:cubicBezTo>
                  <a:cubicBezTo>
                    <a:pt x="545956" y="616622"/>
                    <a:pt x="1444770" y="639136"/>
                    <a:pt x="2016270" y="646063"/>
                  </a:cubicBezTo>
                  <a:cubicBezTo>
                    <a:pt x="2587770" y="652990"/>
                    <a:pt x="3689206" y="646063"/>
                    <a:pt x="3689206" y="646063"/>
                  </a:cubicBezTo>
                  <a:lnTo>
                    <a:pt x="3263179" y="646063"/>
                  </a:lnTo>
                  <a:cubicBezTo>
                    <a:pt x="3292620" y="642599"/>
                    <a:pt x="3763675" y="642599"/>
                    <a:pt x="3865852" y="625281"/>
                  </a:cubicBezTo>
                  <a:cubicBezTo>
                    <a:pt x="3968029" y="607963"/>
                    <a:pt x="3874511" y="609695"/>
                    <a:pt x="3876243" y="542154"/>
                  </a:cubicBezTo>
                  <a:cubicBezTo>
                    <a:pt x="3877975" y="474613"/>
                    <a:pt x="3853729" y="303163"/>
                    <a:pt x="3876243" y="220036"/>
                  </a:cubicBezTo>
                  <a:cubicBezTo>
                    <a:pt x="3898757" y="136909"/>
                    <a:pt x="4004398" y="43390"/>
                    <a:pt x="4011325" y="43390"/>
                  </a:cubicBezTo>
                  <a:cubicBezTo>
                    <a:pt x="4018252" y="43390"/>
                    <a:pt x="3897024" y="207913"/>
                    <a:pt x="3917806" y="220036"/>
                  </a:cubicBezTo>
                  <a:cubicBezTo>
                    <a:pt x="3938588" y="232159"/>
                    <a:pt x="4136015" y="90150"/>
                    <a:pt x="4167188" y="95345"/>
                  </a:cubicBezTo>
                  <a:close/>
                </a:path>
              </a:pathLst>
            </a:custGeom>
            <a:solidFill>
              <a:srgbClr val="180E17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4" name="フリーフォーム 2283">
              <a:extLst>
                <a:ext uri="{FF2B5EF4-FFF2-40B4-BE49-F238E27FC236}">
                  <a16:creationId xmlns:a16="http://schemas.microsoft.com/office/drawing/2014/main" id="{470F168D-D2EF-4DA7-27D5-3E5B6407F8A9}"/>
                </a:ext>
              </a:extLst>
            </p:cNvPr>
            <p:cNvSpPr/>
            <p:nvPr/>
          </p:nvSpPr>
          <p:spPr>
            <a:xfrm>
              <a:off x="3123436" y="11087100"/>
              <a:ext cx="4266960" cy="686979"/>
            </a:xfrm>
            <a:custGeom>
              <a:avLst/>
              <a:gdLst>
                <a:gd name="connsiteX0" fmla="*/ 108137 w 4266960"/>
                <a:gd name="connsiteY0" fmla="*/ 0 h 686979"/>
                <a:gd name="connsiteX1" fmla="*/ 2290228 w 4266960"/>
                <a:gd name="connsiteY1" fmla="*/ 10391 h 686979"/>
                <a:gd name="connsiteX2" fmla="*/ 3983946 w 4266960"/>
                <a:gd name="connsiteY2" fmla="*/ 10391 h 686979"/>
                <a:gd name="connsiteX3" fmla="*/ 3796909 w 4266960"/>
                <a:gd name="connsiteY3" fmla="*/ 83127 h 686979"/>
                <a:gd name="connsiteX4" fmla="*/ 3817691 w 4266960"/>
                <a:gd name="connsiteY4" fmla="*/ 363682 h 686979"/>
                <a:gd name="connsiteX5" fmla="*/ 1614819 w 4266960"/>
                <a:gd name="connsiteY5" fmla="*/ 363682 h 686979"/>
                <a:gd name="connsiteX6" fmla="*/ 4202155 w 4266960"/>
                <a:gd name="connsiteY6" fmla="*/ 488373 h 686979"/>
                <a:gd name="connsiteX7" fmla="*/ 3235800 w 4266960"/>
                <a:gd name="connsiteY7" fmla="*/ 633845 h 686979"/>
                <a:gd name="connsiteX8" fmla="*/ 523773 w 4266960"/>
                <a:gd name="connsiteY8" fmla="*/ 644236 h 686979"/>
                <a:gd name="connsiteX9" fmla="*/ 66573 w 4266960"/>
                <a:gd name="connsiteY9" fmla="*/ 685800 h 686979"/>
                <a:gd name="connsiteX10" fmla="*/ 575728 w 4266960"/>
                <a:gd name="connsiteY10" fmla="*/ 592282 h 686979"/>
                <a:gd name="connsiteX11" fmla="*/ 4228 w 4266960"/>
                <a:gd name="connsiteY11" fmla="*/ 581891 h 686979"/>
                <a:gd name="connsiteX12" fmla="*/ 305564 w 4266960"/>
                <a:gd name="connsiteY12" fmla="*/ 509155 h 686979"/>
                <a:gd name="connsiteX13" fmla="*/ 108137 w 4266960"/>
                <a:gd name="connsiteY13" fmla="*/ 394855 h 686979"/>
                <a:gd name="connsiteX14" fmla="*/ 523773 w 4266960"/>
                <a:gd name="connsiteY14" fmla="*/ 311727 h 686979"/>
                <a:gd name="connsiteX15" fmla="*/ 212046 w 4266960"/>
                <a:gd name="connsiteY15" fmla="*/ 259773 h 686979"/>
                <a:gd name="connsiteX16" fmla="*/ 1053709 w 4266960"/>
                <a:gd name="connsiteY16" fmla="*/ 187036 h 686979"/>
                <a:gd name="connsiteX17" fmla="*/ 741982 w 4266960"/>
                <a:gd name="connsiteY17" fmla="*/ 197427 h 686979"/>
                <a:gd name="connsiteX18" fmla="*/ 108137 w 4266960"/>
                <a:gd name="connsiteY18" fmla="*/ 0 h 68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66960" h="686979">
                  <a:moveTo>
                    <a:pt x="108137" y="0"/>
                  </a:moveTo>
                  <a:lnTo>
                    <a:pt x="2290228" y="10391"/>
                  </a:lnTo>
                  <a:lnTo>
                    <a:pt x="3983946" y="10391"/>
                  </a:lnTo>
                  <a:cubicBezTo>
                    <a:pt x="4235059" y="22514"/>
                    <a:pt x="3824618" y="24245"/>
                    <a:pt x="3796909" y="83127"/>
                  </a:cubicBezTo>
                  <a:cubicBezTo>
                    <a:pt x="3769200" y="142009"/>
                    <a:pt x="4181373" y="316923"/>
                    <a:pt x="3817691" y="363682"/>
                  </a:cubicBezTo>
                  <a:cubicBezTo>
                    <a:pt x="3454009" y="410441"/>
                    <a:pt x="1550742" y="342900"/>
                    <a:pt x="1614819" y="363682"/>
                  </a:cubicBezTo>
                  <a:cubicBezTo>
                    <a:pt x="1678896" y="384464"/>
                    <a:pt x="3931992" y="443346"/>
                    <a:pt x="4202155" y="488373"/>
                  </a:cubicBezTo>
                  <a:cubicBezTo>
                    <a:pt x="4472318" y="533400"/>
                    <a:pt x="3848864" y="607868"/>
                    <a:pt x="3235800" y="633845"/>
                  </a:cubicBezTo>
                  <a:cubicBezTo>
                    <a:pt x="2622736" y="659822"/>
                    <a:pt x="1051978" y="635577"/>
                    <a:pt x="523773" y="644236"/>
                  </a:cubicBezTo>
                  <a:cubicBezTo>
                    <a:pt x="-4432" y="652895"/>
                    <a:pt x="57914" y="694459"/>
                    <a:pt x="66573" y="685800"/>
                  </a:cubicBezTo>
                  <a:cubicBezTo>
                    <a:pt x="75232" y="677141"/>
                    <a:pt x="586119" y="609600"/>
                    <a:pt x="575728" y="592282"/>
                  </a:cubicBezTo>
                  <a:cubicBezTo>
                    <a:pt x="565337" y="574964"/>
                    <a:pt x="49255" y="595746"/>
                    <a:pt x="4228" y="581891"/>
                  </a:cubicBezTo>
                  <a:cubicBezTo>
                    <a:pt x="-40799" y="568037"/>
                    <a:pt x="288246" y="540328"/>
                    <a:pt x="305564" y="509155"/>
                  </a:cubicBezTo>
                  <a:cubicBezTo>
                    <a:pt x="322882" y="477982"/>
                    <a:pt x="71769" y="427759"/>
                    <a:pt x="108137" y="394855"/>
                  </a:cubicBezTo>
                  <a:cubicBezTo>
                    <a:pt x="144505" y="361951"/>
                    <a:pt x="506455" y="334240"/>
                    <a:pt x="523773" y="311727"/>
                  </a:cubicBezTo>
                  <a:cubicBezTo>
                    <a:pt x="541091" y="289214"/>
                    <a:pt x="123723" y="280555"/>
                    <a:pt x="212046" y="259773"/>
                  </a:cubicBezTo>
                  <a:cubicBezTo>
                    <a:pt x="300369" y="238991"/>
                    <a:pt x="965386" y="197427"/>
                    <a:pt x="1053709" y="187036"/>
                  </a:cubicBezTo>
                  <a:cubicBezTo>
                    <a:pt x="1142032" y="176645"/>
                    <a:pt x="899577" y="221672"/>
                    <a:pt x="741982" y="197427"/>
                  </a:cubicBezTo>
                  <a:cubicBezTo>
                    <a:pt x="584387" y="173182"/>
                    <a:pt x="346262" y="107373"/>
                    <a:pt x="108137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5" name="フリーフォーム 2284">
              <a:extLst>
                <a:ext uri="{FF2B5EF4-FFF2-40B4-BE49-F238E27FC236}">
                  <a16:creationId xmlns:a16="http://schemas.microsoft.com/office/drawing/2014/main" id="{28A6C29E-8913-05C7-9088-61DFA424CA4C}"/>
                </a:ext>
              </a:extLst>
            </p:cNvPr>
            <p:cNvSpPr/>
            <p:nvPr/>
          </p:nvSpPr>
          <p:spPr>
            <a:xfrm>
              <a:off x="6891235" y="7375012"/>
              <a:ext cx="344973" cy="3760760"/>
            </a:xfrm>
            <a:custGeom>
              <a:avLst/>
              <a:gdLst>
                <a:gd name="connsiteX0" fmla="*/ 322365 w 344973"/>
                <a:gd name="connsiteY0" fmla="*/ 41788 h 3760760"/>
                <a:gd name="connsiteX1" fmla="*/ 322365 w 344973"/>
                <a:gd name="connsiteY1" fmla="*/ 1870588 h 3760760"/>
                <a:gd name="connsiteX2" fmla="*/ 296965 w 344973"/>
                <a:gd name="connsiteY2" fmla="*/ 3673988 h 3760760"/>
                <a:gd name="connsiteX3" fmla="*/ 220765 w 344973"/>
                <a:gd name="connsiteY3" fmla="*/ 3394588 h 3760760"/>
                <a:gd name="connsiteX4" fmla="*/ 119165 w 344973"/>
                <a:gd name="connsiteY4" fmla="*/ 2683388 h 3760760"/>
                <a:gd name="connsiteX5" fmla="*/ 17565 w 344973"/>
                <a:gd name="connsiteY5" fmla="*/ 422788 h 3760760"/>
                <a:gd name="connsiteX6" fmla="*/ 30265 w 344973"/>
                <a:gd name="connsiteY6" fmla="*/ 575188 h 3760760"/>
                <a:gd name="connsiteX7" fmla="*/ 322365 w 344973"/>
                <a:gd name="connsiteY7" fmla="*/ 41788 h 376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973" h="3760760">
                  <a:moveTo>
                    <a:pt x="322365" y="41788"/>
                  </a:moveTo>
                  <a:cubicBezTo>
                    <a:pt x="371048" y="257688"/>
                    <a:pt x="326598" y="1265221"/>
                    <a:pt x="322365" y="1870588"/>
                  </a:cubicBezTo>
                  <a:cubicBezTo>
                    <a:pt x="318132" y="2475955"/>
                    <a:pt x="313898" y="3419988"/>
                    <a:pt x="296965" y="3673988"/>
                  </a:cubicBezTo>
                  <a:cubicBezTo>
                    <a:pt x="280032" y="3927988"/>
                    <a:pt x="250398" y="3559688"/>
                    <a:pt x="220765" y="3394588"/>
                  </a:cubicBezTo>
                  <a:cubicBezTo>
                    <a:pt x="191132" y="3229488"/>
                    <a:pt x="153032" y="3178688"/>
                    <a:pt x="119165" y="2683388"/>
                  </a:cubicBezTo>
                  <a:cubicBezTo>
                    <a:pt x="85298" y="2188088"/>
                    <a:pt x="32382" y="774155"/>
                    <a:pt x="17565" y="422788"/>
                  </a:cubicBezTo>
                  <a:cubicBezTo>
                    <a:pt x="2748" y="71421"/>
                    <a:pt x="-18418" y="636571"/>
                    <a:pt x="30265" y="575188"/>
                  </a:cubicBezTo>
                  <a:cubicBezTo>
                    <a:pt x="78948" y="513805"/>
                    <a:pt x="273682" y="-174112"/>
                    <a:pt x="322365" y="41788"/>
                  </a:cubicBezTo>
                  <a:close/>
                </a:path>
              </a:pathLst>
            </a:custGeom>
            <a:solidFill>
              <a:srgbClr val="D9DAE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6" name="フリーフォーム 2285">
              <a:extLst>
                <a:ext uri="{FF2B5EF4-FFF2-40B4-BE49-F238E27FC236}">
                  <a16:creationId xmlns:a16="http://schemas.microsoft.com/office/drawing/2014/main" id="{CC532361-346B-B82A-F1A6-0D294793BDDE}"/>
                </a:ext>
              </a:extLst>
            </p:cNvPr>
            <p:cNvSpPr/>
            <p:nvPr/>
          </p:nvSpPr>
          <p:spPr>
            <a:xfrm>
              <a:off x="3060369" y="7395408"/>
              <a:ext cx="495440" cy="3467327"/>
            </a:xfrm>
            <a:custGeom>
              <a:avLst/>
              <a:gdLst>
                <a:gd name="connsiteX0" fmla="*/ 13031 w 495440"/>
                <a:gd name="connsiteY0" fmla="*/ 34092 h 3467327"/>
                <a:gd name="connsiteX1" fmla="*/ 331 w 495440"/>
                <a:gd name="connsiteY1" fmla="*/ 2421692 h 3467327"/>
                <a:gd name="connsiteX2" fmla="*/ 25731 w 495440"/>
                <a:gd name="connsiteY2" fmla="*/ 3412292 h 3467327"/>
                <a:gd name="connsiteX3" fmla="*/ 89231 w 495440"/>
                <a:gd name="connsiteY3" fmla="*/ 3348792 h 3467327"/>
                <a:gd name="connsiteX4" fmla="*/ 457531 w 495440"/>
                <a:gd name="connsiteY4" fmla="*/ 3424992 h 3467327"/>
                <a:gd name="connsiteX5" fmla="*/ 444831 w 495440"/>
                <a:gd name="connsiteY5" fmla="*/ 3082092 h 3467327"/>
                <a:gd name="connsiteX6" fmla="*/ 114631 w 495440"/>
                <a:gd name="connsiteY6" fmla="*/ 2586792 h 3467327"/>
                <a:gd name="connsiteX7" fmla="*/ 216231 w 495440"/>
                <a:gd name="connsiteY7" fmla="*/ 605592 h 3467327"/>
                <a:gd name="connsiteX8" fmla="*/ 38431 w 495440"/>
                <a:gd name="connsiteY8" fmla="*/ 986592 h 3467327"/>
                <a:gd name="connsiteX9" fmla="*/ 13031 w 495440"/>
                <a:gd name="connsiteY9" fmla="*/ 34092 h 346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5440" h="3467327">
                  <a:moveTo>
                    <a:pt x="13031" y="34092"/>
                  </a:moveTo>
                  <a:cubicBezTo>
                    <a:pt x="6681" y="273275"/>
                    <a:pt x="-1786" y="1858659"/>
                    <a:pt x="331" y="2421692"/>
                  </a:cubicBezTo>
                  <a:cubicBezTo>
                    <a:pt x="2448" y="2984725"/>
                    <a:pt x="25731" y="3412292"/>
                    <a:pt x="25731" y="3412292"/>
                  </a:cubicBezTo>
                  <a:cubicBezTo>
                    <a:pt x="40548" y="3566809"/>
                    <a:pt x="17264" y="3346675"/>
                    <a:pt x="89231" y="3348792"/>
                  </a:cubicBezTo>
                  <a:cubicBezTo>
                    <a:pt x="161198" y="3350909"/>
                    <a:pt x="398264" y="3469442"/>
                    <a:pt x="457531" y="3424992"/>
                  </a:cubicBezTo>
                  <a:cubicBezTo>
                    <a:pt x="516798" y="3380542"/>
                    <a:pt x="501981" y="3221792"/>
                    <a:pt x="444831" y="3082092"/>
                  </a:cubicBezTo>
                  <a:cubicBezTo>
                    <a:pt x="387681" y="2942392"/>
                    <a:pt x="152731" y="2999542"/>
                    <a:pt x="114631" y="2586792"/>
                  </a:cubicBezTo>
                  <a:cubicBezTo>
                    <a:pt x="76531" y="2174042"/>
                    <a:pt x="228931" y="872292"/>
                    <a:pt x="216231" y="605592"/>
                  </a:cubicBezTo>
                  <a:cubicBezTo>
                    <a:pt x="203531" y="338892"/>
                    <a:pt x="72298" y="1083959"/>
                    <a:pt x="38431" y="986592"/>
                  </a:cubicBezTo>
                  <a:cubicBezTo>
                    <a:pt x="4564" y="889225"/>
                    <a:pt x="19381" y="-205091"/>
                    <a:pt x="13031" y="34092"/>
                  </a:cubicBezTo>
                  <a:close/>
                </a:path>
              </a:pathLst>
            </a:custGeom>
            <a:solidFill>
              <a:srgbClr val="E9ECE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7" name="フリーフォーム 2286">
              <a:extLst>
                <a:ext uri="{FF2B5EF4-FFF2-40B4-BE49-F238E27FC236}">
                  <a16:creationId xmlns:a16="http://schemas.microsoft.com/office/drawing/2014/main" id="{1214A0B7-ADA8-60AE-290E-E09DBD72A860}"/>
                </a:ext>
              </a:extLst>
            </p:cNvPr>
            <p:cNvSpPr/>
            <p:nvPr/>
          </p:nvSpPr>
          <p:spPr>
            <a:xfrm>
              <a:off x="2982302" y="7197161"/>
              <a:ext cx="4331104" cy="4064446"/>
            </a:xfrm>
            <a:custGeom>
              <a:avLst/>
              <a:gdLst>
                <a:gd name="connsiteX0" fmla="*/ 247425 w 4538231"/>
                <a:gd name="connsiteY0" fmla="*/ 105339 h 4064446"/>
                <a:gd name="connsiteX1" fmla="*/ 247425 w 4538231"/>
                <a:gd name="connsiteY1" fmla="*/ 1654739 h 4064446"/>
                <a:gd name="connsiteX2" fmla="*/ 298225 w 4538231"/>
                <a:gd name="connsiteY2" fmla="*/ 1388039 h 4064446"/>
                <a:gd name="connsiteX3" fmla="*/ 374425 w 4538231"/>
                <a:gd name="connsiteY3" fmla="*/ 3648639 h 4064446"/>
                <a:gd name="connsiteX4" fmla="*/ 399825 w 4538231"/>
                <a:gd name="connsiteY4" fmla="*/ 3267639 h 4064446"/>
                <a:gd name="connsiteX5" fmla="*/ 361725 w 4538231"/>
                <a:gd name="connsiteY5" fmla="*/ 3864539 h 4064446"/>
                <a:gd name="connsiteX6" fmla="*/ 247425 w 4538231"/>
                <a:gd name="connsiteY6" fmla="*/ 3928039 h 4064446"/>
                <a:gd name="connsiteX7" fmla="*/ 1733325 w 4538231"/>
                <a:gd name="connsiteY7" fmla="*/ 4055039 h 4064446"/>
                <a:gd name="connsiteX8" fmla="*/ 1568225 w 4538231"/>
                <a:gd name="connsiteY8" fmla="*/ 4055039 h 4064446"/>
                <a:gd name="connsiteX9" fmla="*/ 2939825 w 4538231"/>
                <a:gd name="connsiteY9" fmla="*/ 4029639 h 4064446"/>
                <a:gd name="connsiteX10" fmla="*/ 4451125 w 4538231"/>
                <a:gd name="connsiteY10" fmla="*/ 3928039 h 4064446"/>
                <a:gd name="connsiteX11" fmla="*/ 4336825 w 4538231"/>
                <a:gd name="connsiteY11" fmla="*/ 3470839 h 4064446"/>
                <a:gd name="connsiteX12" fmla="*/ 4184425 w 4538231"/>
                <a:gd name="connsiteY12" fmla="*/ 2721539 h 4064446"/>
                <a:gd name="connsiteX13" fmla="*/ 4451125 w 4538231"/>
                <a:gd name="connsiteY13" fmla="*/ 219639 h 4064446"/>
                <a:gd name="connsiteX14" fmla="*/ 4425725 w 4538231"/>
                <a:gd name="connsiteY14" fmla="*/ 791139 h 4064446"/>
                <a:gd name="connsiteX15" fmla="*/ 4451125 w 4538231"/>
                <a:gd name="connsiteY15" fmla="*/ 219639 h 4064446"/>
                <a:gd name="connsiteX16" fmla="*/ 3562125 w 4538231"/>
                <a:gd name="connsiteY16" fmla="*/ 143439 h 4064446"/>
                <a:gd name="connsiteX17" fmla="*/ 247425 w 4538231"/>
                <a:gd name="connsiteY17" fmla="*/ 105339 h 406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38231" h="4064446">
                  <a:moveTo>
                    <a:pt x="247425" y="105339"/>
                  </a:moveTo>
                  <a:cubicBezTo>
                    <a:pt x="-305025" y="357222"/>
                    <a:pt x="238958" y="1440956"/>
                    <a:pt x="247425" y="1654739"/>
                  </a:cubicBezTo>
                  <a:cubicBezTo>
                    <a:pt x="255892" y="1868522"/>
                    <a:pt x="277058" y="1055722"/>
                    <a:pt x="298225" y="1388039"/>
                  </a:cubicBezTo>
                  <a:cubicBezTo>
                    <a:pt x="319392" y="1720356"/>
                    <a:pt x="357492" y="3335372"/>
                    <a:pt x="374425" y="3648639"/>
                  </a:cubicBezTo>
                  <a:cubicBezTo>
                    <a:pt x="391358" y="3961906"/>
                    <a:pt x="401942" y="3231656"/>
                    <a:pt x="399825" y="3267639"/>
                  </a:cubicBezTo>
                  <a:cubicBezTo>
                    <a:pt x="397708" y="3303622"/>
                    <a:pt x="387125" y="3754472"/>
                    <a:pt x="361725" y="3864539"/>
                  </a:cubicBezTo>
                  <a:cubicBezTo>
                    <a:pt x="336325" y="3974606"/>
                    <a:pt x="18825" y="3896289"/>
                    <a:pt x="247425" y="3928039"/>
                  </a:cubicBezTo>
                  <a:cubicBezTo>
                    <a:pt x="476025" y="3959789"/>
                    <a:pt x="1513192" y="4033872"/>
                    <a:pt x="1733325" y="4055039"/>
                  </a:cubicBezTo>
                  <a:cubicBezTo>
                    <a:pt x="1953458" y="4076206"/>
                    <a:pt x="1568225" y="4055039"/>
                    <a:pt x="1568225" y="4055039"/>
                  </a:cubicBezTo>
                  <a:cubicBezTo>
                    <a:pt x="1769308" y="4050806"/>
                    <a:pt x="2459342" y="4050806"/>
                    <a:pt x="2939825" y="4029639"/>
                  </a:cubicBezTo>
                  <a:cubicBezTo>
                    <a:pt x="3420308" y="4008472"/>
                    <a:pt x="4218292" y="4021172"/>
                    <a:pt x="4451125" y="3928039"/>
                  </a:cubicBezTo>
                  <a:cubicBezTo>
                    <a:pt x="4683958" y="3834906"/>
                    <a:pt x="4381275" y="3671922"/>
                    <a:pt x="4336825" y="3470839"/>
                  </a:cubicBezTo>
                  <a:cubicBezTo>
                    <a:pt x="4292375" y="3269756"/>
                    <a:pt x="4165375" y="3263406"/>
                    <a:pt x="4184425" y="2721539"/>
                  </a:cubicBezTo>
                  <a:cubicBezTo>
                    <a:pt x="4203475" y="2179672"/>
                    <a:pt x="4410908" y="541372"/>
                    <a:pt x="4451125" y="219639"/>
                  </a:cubicBezTo>
                  <a:cubicBezTo>
                    <a:pt x="4491342" y="-102094"/>
                    <a:pt x="4425725" y="791139"/>
                    <a:pt x="4425725" y="791139"/>
                  </a:cubicBezTo>
                  <a:cubicBezTo>
                    <a:pt x="4425725" y="791139"/>
                    <a:pt x="4595058" y="327589"/>
                    <a:pt x="4451125" y="219639"/>
                  </a:cubicBezTo>
                  <a:cubicBezTo>
                    <a:pt x="4307192" y="111689"/>
                    <a:pt x="4258508" y="156139"/>
                    <a:pt x="3562125" y="143439"/>
                  </a:cubicBezTo>
                  <a:cubicBezTo>
                    <a:pt x="2865742" y="130739"/>
                    <a:pt x="799875" y="-146544"/>
                    <a:pt x="247425" y="105339"/>
                  </a:cubicBezTo>
                  <a:close/>
                </a:path>
              </a:pathLst>
            </a:custGeom>
            <a:solidFill>
              <a:srgbClr val="E9ECE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8" name="フリーフォーム 2287">
              <a:extLst>
                <a:ext uri="{FF2B5EF4-FFF2-40B4-BE49-F238E27FC236}">
                  <a16:creationId xmlns:a16="http://schemas.microsoft.com/office/drawing/2014/main" id="{8C1E0D5D-64CB-F0E7-B4CA-A9EBD8C159BD}"/>
                </a:ext>
              </a:extLst>
            </p:cNvPr>
            <p:cNvSpPr/>
            <p:nvPr/>
          </p:nvSpPr>
          <p:spPr>
            <a:xfrm>
              <a:off x="3111386" y="7569200"/>
              <a:ext cx="3957776" cy="3359802"/>
            </a:xfrm>
            <a:custGeom>
              <a:avLst/>
              <a:gdLst>
                <a:gd name="connsiteX0" fmla="*/ 635114 w 3957776"/>
                <a:gd name="connsiteY0" fmla="*/ 38100 h 3359802"/>
                <a:gd name="connsiteX1" fmla="*/ 216014 w 3957776"/>
                <a:gd name="connsiteY1" fmla="*/ 584200 h 3359802"/>
                <a:gd name="connsiteX2" fmla="*/ 114 w 3957776"/>
                <a:gd name="connsiteY2" fmla="*/ 1524000 h 3359802"/>
                <a:gd name="connsiteX3" fmla="*/ 241414 w 3957776"/>
                <a:gd name="connsiteY3" fmla="*/ 2743200 h 3359802"/>
                <a:gd name="connsiteX4" fmla="*/ 406514 w 3957776"/>
                <a:gd name="connsiteY4" fmla="*/ 3136900 h 3359802"/>
                <a:gd name="connsiteX5" fmla="*/ 1143114 w 3957776"/>
                <a:gd name="connsiteY5" fmla="*/ 3289300 h 3359802"/>
                <a:gd name="connsiteX6" fmla="*/ 2756014 w 3957776"/>
                <a:gd name="connsiteY6" fmla="*/ 3340100 h 3359802"/>
                <a:gd name="connsiteX7" fmla="*/ 3391014 w 3957776"/>
                <a:gd name="connsiteY7" fmla="*/ 3314700 h 3359802"/>
                <a:gd name="connsiteX8" fmla="*/ 3695814 w 3957776"/>
                <a:gd name="connsiteY8" fmla="*/ 2857500 h 3359802"/>
                <a:gd name="connsiteX9" fmla="*/ 3949814 w 3957776"/>
                <a:gd name="connsiteY9" fmla="*/ 1943100 h 3359802"/>
                <a:gd name="connsiteX10" fmla="*/ 3873614 w 3957776"/>
                <a:gd name="connsiteY10" fmla="*/ 1130300 h 3359802"/>
                <a:gd name="connsiteX11" fmla="*/ 3670414 w 3957776"/>
                <a:gd name="connsiteY11" fmla="*/ 558800 h 3359802"/>
                <a:gd name="connsiteX12" fmla="*/ 3505314 w 3957776"/>
                <a:gd name="connsiteY12" fmla="*/ 139700 h 3359802"/>
                <a:gd name="connsiteX13" fmla="*/ 3238614 w 3957776"/>
                <a:gd name="connsiteY13" fmla="*/ 63500 h 3359802"/>
                <a:gd name="connsiteX14" fmla="*/ 1968614 w 3957776"/>
                <a:gd name="connsiteY14" fmla="*/ 0 h 3359802"/>
                <a:gd name="connsiteX15" fmla="*/ 2743314 w 3957776"/>
                <a:gd name="connsiteY15" fmla="*/ 63500 h 3359802"/>
                <a:gd name="connsiteX16" fmla="*/ 635114 w 3957776"/>
                <a:gd name="connsiteY16" fmla="*/ 38100 h 335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57776" h="3359802">
                  <a:moveTo>
                    <a:pt x="635114" y="38100"/>
                  </a:moveTo>
                  <a:cubicBezTo>
                    <a:pt x="213897" y="124883"/>
                    <a:pt x="321847" y="336550"/>
                    <a:pt x="216014" y="584200"/>
                  </a:cubicBezTo>
                  <a:cubicBezTo>
                    <a:pt x="110181" y="831850"/>
                    <a:pt x="-4119" y="1164167"/>
                    <a:pt x="114" y="1524000"/>
                  </a:cubicBezTo>
                  <a:cubicBezTo>
                    <a:pt x="4347" y="1883833"/>
                    <a:pt x="173681" y="2474383"/>
                    <a:pt x="241414" y="2743200"/>
                  </a:cubicBezTo>
                  <a:cubicBezTo>
                    <a:pt x="309147" y="3012017"/>
                    <a:pt x="256231" y="3045883"/>
                    <a:pt x="406514" y="3136900"/>
                  </a:cubicBezTo>
                  <a:cubicBezTo>
                    <a:pt x="556797" y="3227917"/>
                    <a:pt x="751531" y="3255433"/>
                    <a:pt x="1143114" y="3289300"/>
                  </a:cubicBezTo>
                  <a:cubicBezTo>
                    <a:pt x="1534697" y="3323167"/>
                    <a:pt x="2381364" y="3335867"/>
                    <a:pt x="2756014" y="3340100"/>
                  </a:cubicBezTo>
                  <a:cubicBezTo>
                    <a:pt x="3130664" y="3344333"/>
                    <a:pt x="3234381" y="3395133"/>
                    <a:pt x="3391014" y="3314700"/>
                  </a:cubicBezTo>
                  <a:cubicBezTo>
                    <a:pt x="3547647" y="3234267"/>
                    <a:pt x="3602681" y="3086100"/>
                    <a:pt x="3695814" y="2857500"/>
                  </a:cubicBezTo>
                  <a:cubicBezTo>
                    <a:pt x="3788947" y="2628900"/>
                    <a:pt x="3920181" y="2230967"/>
                    <a:pt x="3949814" y="1943100"/>
                  </a:cubicBezTo>
                  <a:cubicBezTo>
                    <a:pt x="3979447" y="1655233"/>
                    <a:pt x="3920181" y="1361017"/>
                    <a:pt x="3873614" y="1130300"/>
                  </a:cubicBezTo>
                  <a:cubicBezTo>
                    <a:pt x="3827047" y="899583"/>
                    <a:pt x="3731797" y="723900"/>
                    <a:pt x="3670414" y="558800"/>
                  </a:cubicBezTo>
                  <a:cubicBezTo>
                    <a:pt x="3609031" y="393700"/>
                    <a:pt x="3577281" y="222250"/>
                    <a:pt x="3505314" y="139700"/>
                  </a:cubicBezTo>
                  <a:cubicBezTo>
                    <a:pt x="3433347" y="57150"/>
                    <a:pt x="3494731" y="86783"/>
                    <a:pt x="3238614" y="63500"/>
                  </a:cubicBezTo>
                  <a:cubicBezTo>
                    <a:pt x="2982497" y="40217"/>
                    <a:pt x="2051164" y="0"/>
                    <a:pt x="1968614" y="0"/>
                  </a:cubicBezTo>
                  <a:cubicBezTo>
                    <a:pt x="1886064" y="0"/>
                    <a:pt x="2961330" y="52917"/>
                    <a:pt x="2743314" y="63500"/>
                  </a:cubicBezTo>
                  <a:cubicBezTo>
                    <a:pt x="2525298" y="74083"/>
                    <a:pt x="1056331" y="-48683"/>
                    <a:pt x="635114" y="38100"/>
                  </a:cubicBezTo>
                  <a:close/>
                </a:path>
              </a:pathLst>
            </a:custGeom>
            <a:solidFill>
              <a:srgbClr val="BC1D1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9" name="フリーフォーム 2288">
              <a:extLst>
                <a:ext uri="{FF2B5EF4-FFF2-40B4-BE49-F238E27FC236}">
                  <a16:creationId xmlns:a16="http://schemas.microsoft.com/office/drawing/2014/main" id="{BB6270EC-950C-BA78-265C-EF57477B97FA}"/>
                </a:ext>
              </a:extLst>
            </p:cNvPr>
            <p:cNvSpPr/>
            <p:nvPr/>
          </p:nvSpPr>
          <p:spPr>
            <a:xfrm>
              <a:off x="6370435" y="3169112"/>
              <a:ext cx="826037" cy="4214948"/>
            </a:xfrm>
            <a:custGeom>
              <a:avLst/>
              <a:gdLst>
                <a:gd name="connsiteX0" fmla="*/ 81165 w 826037"/>
                <a:gd name="connsiteY0" fmla="*/ 132888 h 4214948"/>
                <a:gd name="connsiteX1" fmla="*/ 678065 w 826037"/>
                <a:gd name="connsiteY1" fmla="*/ 2266488 h 4214948"/>
                <a:gd name="connsiteX2" fmla="*/ 639965 w 826037"/>
                <a:gd name="connsiteY2" fmla="*/ 2139488 h 4214948"/>
                <a:gd name="connsiteX3" fmla="*/ 817765 w 826037"/>
                <a:gd name="connsiteY3" fmla="*/ 3472988 h 4214948"/>
                <a:gd name="connsiteX4" fmla="*/ 792365 w 826037"/>
                <a:gd name="connsiteY4" fmla="*/ 4184188 h 4214948"/>
                <a:gd name="connsiteX5" fmla="*/ 754265 w 826037"/>
                <a:gd name="connsiteY5" fmla="*/ 3980988 h 4214948"/>
                <a:gd name="connsiteX6" fmla="*/ 512965 w 826037"/>
                <a:gd name="connsiteY6" fmla="*/ 3041188 h 4214948"/>
                <a:gd name="connsiteX7" fmla="*/ 208165 w 826037"/>
                <a:gd name="connsiteY7" fmla="*/ 1110788 h 4214948"/>
                <a:gd name="connsiteX8" fmla="*/ 17665 w 826037"/>
                <a:gd name="connsiteY8" fmla="*/ 323388 h 4214948"/>
                <a:gd name="connsiteX9" fmla="*/ 81165 w 826037"/>
                <a:gd name="connsiteY9" fmla="*/ 132888 h 421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6037" h="4214948">
                  <a:moveTo>
                    <a:pt x="81165" y="132888"/>
                  </a:moveTo>
                  <a:cubicBezTo>
                    <a:pt x="191232" y="456738"/>
                    <a:pt x="584932" y="1932055"/>
                    <a:pt x="678065" y="2266488"/>
                  </a:cubicBezTo>
                  <a:cubicBezTo>
                    <a:pt x="771198" y="2600921"/>
                    <a:pt x="616682" y="1938405"/>
                    <a:pt x="639965" y="2139488"/>
                  </a:cubicBezTo>
                  <a:cubicBezTo>
                    <a:pt x="663248" y="2340571"/>
                    <a:pt x="792365" y="3132205"/>
                    <a:pt x="817765" y="3472988"/>
                  </a:cubicBezTo>
                  <a:cubicBezTo>
                    <a:pt x="843165" y="3813771"/>
                    <a:pt x="802948" y="4099521"/>
                    <a:pt x="792365" y="4184188"/>
                  </a:cubicBezTo>
                  <a:cubicBezTo>
                    <a:pt x="781782" y="4268855"/>
                    <a:pt x="800832" y="4171488"/>
                    <a:pt x="754265" y="3980988"/>
                  </a:cubicBezTo>
                  <a:cubicBezTo>
                    <a:pt x="707698" y="3790488"/>
                    <a:pt x="603982" y="3519555"/>
                    <a:pt x="512965" y="3041188"/>
                  </a:cubicBezTo>
                  <a:cubicBezTo>
                    <a:pt x="421948" y="2562821"/>
                    <a:pt x="290715" y="1563755"/>
                    <a:pt x="208165" y="1110788"/>
                  </a:cubicBezTo>
                  <a:cubicBezTo>
                    <a:pt x="125615" y="657821"/>
                    <a:pt x="36715" y="488488"/>
                    <a:pt x="17665" y="323388"/>
                  </a:cubicBezTo>
                  <a:cubicBezTo>
                    <a:pt x="-1385" y="158288"/>
                    <a:pt x="-28902" y="-190962"/>
                    <a:pt x="81165" y="132888"/>
                  </a:cubicBezTo>
                  <a:close/>
                </a:path>
              </a:pathLst>
            </a:custGeom>
            <a:solidFill>
              <a:srgbClr val="0B04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0" name="フリーフォーム 2289">
              <a:extLst>
                <a:ext uri="{FF2B5EF4-FFF2-40B4-BE49-F238E27FC236}">
                  <a16:creationId xmlns:a16="http://schemas.microsoft.com/office/drawing/2014/main" id="{867EAB2C-0755-D066-EA82-ADE088AC377E}"/>
                </a:ext>
              </a:extLst>
            </p:cNvPr>
            <p:cNvSpPr/>
            <p:nvPr/>
          </p:nvSpPr>
          <p:spPr>
            <a:xfrm>
              <a:off x="3020814" y="4266843"/>
              <a:ext cx="779467" cy="2981794"/>
            </a:xfrm>
            <a:custGeom>
              <a:avLst/>
              <a:gdLst>
                <a:gd name="connsiteX0" fmla="*/ 420886 w 779467"/>
                <a:gd name="connsiteY0" fmla="*/ 357 h 2981794"/>
                <a:gd name="connsiteX1" fmla="*/ 39886 w 779467"/>
                <a:gd name="connsiteY1" fmla="*/ 1625957 h 2981794"/>
                <a:gd name="connsiteX2" fmla="*/ 14486 w 779467"/>
                <a:gd name="connsiteY2" fmla="*/ 2768957 h 2981794"/>
                <a:gd name="connsiteX3" fmla="*/ 65286 w 779467"/>
                <a:gd name="connsiteY3" fmla="*/ 2972157 h 2981794"/>
                <a:gd name="connsiteX4" fmla="*/ 192286 w 779467"/>
                <a:gd name="connsiteY4" fmla="*/ 2730857 h 2981794"/>
                <a:gd name="connsiteX5" fmla="*/ 776486 w 779467"/>
                <a:gd name="connsiteY5" fmla="*/ 952857 h 2981794"/>
                <a:gd name="connsiteX6" fmla="*/ 420886 w 779467"/>
                <a:gd name="connsiteY6" fmla="*/ 1473557 h 2981794"/>
                <a:gd name="connsiteX7" fmla="*/ 420886 w 779467"/>
                <a:gd name="connsiteY7" fmla="*/ 357 h 298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9467" h="2981794">
                  <a:moveTo>
                    <a:pt x="420886" y="357"/>
                  </a:moveTo>
                  <a:cubicBezTo>
                    <a:pt x="357386" y="25757"/>
                    <a:pt x="107619" y="1164524"/>
                    <a:pt x="39886" y="1625957"/>
                  </a:cubicBezTo>
                  <a:cubicBezTo>
                    <a:pt x="-27847" y="2087390"/>
                    <a:pt x="10253" y="2544590"/>
                    <a:pt x="14486" y="2768957"/>
                  </a:cubicBezTo>
                  <a:cubicBezTo>
                    <a:pt x="18719" y="2993324"/>
                    <a:pt x="35653" y="2978507"/>
                    <a:pt x="65286" y="2972157"/>
                  </a:cubicBezTo>
                  <a:cubicBezTo>
                    <a:pt x="94919" y="2965807"/>
                    <a:pt x="73753" y="3067407"/>
                    <a:pt x="192286" y="2730857"/>
                  </a:cubicBezTo>
                  <a:cubicBezTo>
                    <a:pt x="310819" y="2394307"/>
                    <a:pt x="738386" y="1162407"/>
                    <a:pt x="776486" y="952857"/>
                  </a:cubicBezTo>
                  <a:cubicBezTo>
                    <a:pt x="814586" y="743307"/>
                    <a:pt x="475919" y="1634424"/>
                    <a:pt x="420886" y="1473557"/>
                  </a:cubicBezTo>
                  <a:cubicBezTo>
                    <a:pt x="365853" y="1312690"/>
                    <a:pt x="484386" y="-25043"/>
                    <a:pt x="420886" y="357"/>
                  </a:cubicBezTo>
                  <a:close/>
                </a:path>
              </a:pathLst>
            </a:custGeom>
            <a:solidFill>
              <a:srgbClr val="2D130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1" name="フリーフォーム 2290">
              <a:extLst>
                <a:ext uri="{FF2B5EF4-FFF2-40B4-BE49-F238E27FC236}">
                  <a16:creationId xmlns:a16="http://schemas.microsoft.com/office/drawing/2014/main" id="{0268B74E-4157-20C6-AC16-5172A273DEF6}"/>
                </a:ext>
              </a:extLst>
            </p:cNvPr>
            <p:cNvSpPr/>
            <p:nvPr/>
          </p:nvSpPr>
          <p:spPr>
            <a:xfrm>
              <a:off x="2817769" y="2126976"/>
              <a:ext cx="4507085" cy="5330377"/>
            </a:xfrm>
            <a:custGeom>
              <a:avLst/>
              <a:gdLst>
                <a:gd name="connsiteX0" fmla="*/ 1487531 w 4507085"/>
                <a:gd name="connsiteY0" fmla="*/ 159024 h 5330377"/>
                <a:gd name="connsiteX1" fmla="*/ 573131 w 4507085"/>
                <a:gd name="connsiteY1" fmla="*/ 3448324 h 5330377"/>
                <a:gd name="connsiteX2" fmla="*/ 662031 w 4507085"/>
                <a:gd name="connsiteY2" fmla="*/ 3194324 h 5330377"/>
                <a:gd name="connsiteX3" fmla="*/ 382631 w 4507085"/>
                <a:gd name="connsiteY3" fmla="*/ 4489724 h 5330377"/>
                <a:gd name="connsiteX4" fmla="*/ 471531 w 4507085"/>
                <a:gd name="connsiteY4" fmla="*/ 5061224 h 5330377"/>
                <a:gd name="connsiteX5" fmla="*/ 39731 w 4507085"/>
                <a:gd name="connsiteY5" fmla="*/ 5213624 h 5330377"/>
                <a:gd name="connsiteX6" fmla="*/ 1627231 w 4507085"/>
                <a:gd name="connsiteY6" fmla="*/ 5327924 h 5330377"/>
                <a:gd name="connsiteX7" fmla="*/ 1614531 w 4507085"/>
                <a:gd name="connsiteY7" fmla="*/ 5289824 h 5330377"/>
                <a:gd name="connsiteX8" fmla="*/ 4294231 w 4507085"/>
                <a:gd name="connsiteY8" fmla="*/ 5264424 h 5330377"/>
                <a:gd name="connsiteX9" fmla="*/ 4294231 w 4507085"/>
                <a:gd name="connsiteY9" fmla="*/ 5112024 h 5330377"/>
                <a:gd name="connsiteX10" fmla="*/ 3925931 w 4507085"/>
                <a:gd name="connsiteY10" fmla="*/ 3181624 h 5330377"/>
                <a:gd name="connsiteX11" fmla="*/ 3989431 w 4507085"/>
                <a:gd name="connsiteY11" fmla="*/ 3638824 h 5330377"/>
                <a:gd name="connsiteX12" fmla="*/ 3227431 w 4507085"/>
                <a:gd name="connsiteY12" fmla="*/ 451124 h 5330377"/>
                <a:gd name="connsiteX13" fmla="*/ 3240131 w 4507085"/>
                <a:gd name="connsiteY13" fmla="*/ 489224 h 5330377"/>
                <a:gd name="connsiteX14" fmla="*/ 2478131 w 4507085"/>
                <a:gd name="connsiteY14" fmla="*/ 514624 h 5330377"/>
                <a:gd name="connsiteX15" fmla="*/ 1487531 w 4507085"/>
                <a:gd name="connsiteY15" fmla="*/ 159024 h 533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07085" h="5330377">
                  <a:moveTo>
                    <a:pt x="1487531" y="159024"/>
                  </a:moveTo>
                  <a:cubicBezTo>
                    <a:pt x="1170031" y="647974"/>
                    <a:pt x="710714" y="2942441"/>
                    <a:pt x="573131" y="3448324"/>
                  </a:cubicBezTo>
                  <a:cubicBezTo>
                    <a:pt x="435548" y="3954207"/>
                    <a:pt x="693781" y="3020757"/>
                    <a:pt x="662031" y="3194324"/>
                  </a:cubicBezTo>
                  <a:cubicBezTo>
                    <a:pt x="630281" y="3367891"/>
                    <a:pt x="414381" y="4178574"/>
                    <a:pt x="382631" y="4489724"/>
                  </a:cubicBezTo>
                  <a:cubicBezTo>
                    <a:pt x="350881" y="4800874"/>
                    <a:pt x="528681" y="4940574"/>
                    <a:pt x="471531" y="5061224"/>
                  </a:cubicBezTo>
                  <a:cubicBezTo>
                    <a:pt x="414381" y="5181874"/>
                    <a:pt x="-152886" y="5169174"/>
                    <a:pt x="39731" y="5213624"/>
                  </a:cubicBezTo>
                  <a:cubicBezTo>
                    <a:pt x="232348" y="5258074"/>
                    <a:pt x="1627231" y="5327924"/>
                    <a:pt x="1627231" y="5327924"/>
                  </a:cubicBezTo>
                  <a:cubicBezTo>
                    <a:pt x="1889698" y="5340624"/>
                    <a:pt x="1170031" y="5300407"/>
                    <a:pt x="1614531" y="5289824"/>
                  </a:cubicBezTo>
                  <a:cubicBezTo>
                    <a:pt x="2059031" y="5279241"/>
                    <a:pt x="3847614" y="5294057"/>
                    <a:pt x="4294231" y="5264424"/>
                  </a:cubicBezTo>
                  <a:cubicBezTo>
                    <a:pt x="4740848" y="5234791"/>
                    <a:pt x="4355614" y="5459157"/>
                    <a:pt x="4294231" y="5112024"/>
                  </a:cubicBezTo>
                  <a:cubicBezTo>
                    <a:pt x="4232848" y="4764891"/>
                    <a:pt x="3976731" y="3427157"/>
                    <a:pt x="3925931" y="3181624"/>
                  </a:cubicBezTo>
                  <a:cubicBezTo>
                    <a:pt x="3875131" y="2936091"/>
                    <a:pt x="4105848" y="4093907"/>
                    <a:pt x="3989431" y="3638824"/>
                  </a:cubicBezTo>
                  <a:cubicBezTo>
                    <a:pt x="3873014" y="3183741"/>
                    <a:pt x="3227431" y="451124"/>
                    <a:pt x="3227431" y="451124"/>
                  </a:cubicBezTo>
                  <a:cubicBezTo>
                    <a:pt x="3102548" y="-73809"/>
                    <a:pt x="3365014" y="478641"/>
                    <a:pt x="3240131" y="489224"/>
                  </a:cubicBezTo>
                  <a:cubicBezTo>
                    <a:pt x="3115248" y="499807"/>
                    <a:pt x="2765998" y="569657"/>
                    <a:pt x="2478131" y="514624"/>
                  </a:cubicBezTo>
                  <a:cubicBezTo>
                    <a:pt x="2190264" y="459591"/>
                    <a:pt x="1805031" y="-329926"/>
                    <a:pt x="1487531" y="15902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2" name="グループ化 2291">
              <a:extLst>
                <a:ext uri="{FF2B5EF4-FFF2-40B4-BE49-F238E27FC236}">
                  <a16:creationId xmlns:a16="http://schemas.microsoft.com/office/drawing/2014/main" id="{E7F467A8-F506-64B8-9B96-64F72D29667F}"/>
                </a:ext>
              </a:extLst>
            </p:cNvPr>
            <p:cNvGrpSpPr/>
            <p:nvPr/>
          </p:nvGrpSpPr>
          <p:grpSpPr>
            <a:xfrm>
              <a:off x="3342334" y="8171537"/>
              <a:ext cx="3478492" cy="2405354"/>
              <a:chOff x="3342334" y="8171537"/>
              <a:chExt cx="3478492" cy="2405354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2690" name="フリーフォーム 2689">
                <a:extLst>
                  <a:ext uri="{FF2B5EF4-FFF2-40B4-BE49-F238E27FC236}">
                    <a16:creationId xmlns:a16="http://schemas.microsoft.com/office/drawing/2014/main" id="{C347C840-EA32-CF17-0FDC-06F2CA3E2CB6}"/>
                  </a:ext>
                </a:extLst>
              </p:cNvPr>
              <p:cNvSpPr/>
              <p:nvPr/>
            </p:nvSpPr>
            <p:spPr>
              <a:xfrm>
                <a:off x="3342334" y="8333669"/>
                <a:ext cx="615533" cy="121408"/>
              </a:xfrm>
              <a:custGeom>
                <a:avLst/>
                <a:gdLst>
                  <a:gd name="connsiteX0" fmla="*/ 29516 w 615533"/>
                  <a:gd name="connsiteY0" fmla="*/ 51506 h 121408"/>
                  <a:gd name="connsiteX1" fmla="*/ 553391 w 615533"/>
                  <a:gd name="connsiteY1" fmla="*/ 48331 h 121408"/>
                  <a:gd name="connsiteX2" fmla="*/ 556566 w 615533"/>
                  <a:gd name="connsiteY2" fmla="*/ 7056 h 121408"/>
                  <a:gd name="connsiteX3" fmla="*/ 604191 w 615533"/>
                  <a:gd name="connsiteY3" fmla="*/ 7056 h 121408"/>
                  <a:gd name="connsiteX4" fmla="*/ 613716 w 615533"/>
                  <a:gd name="connsiteY4" fmla="*/ 76906 h 121408"/>
                  <a:gd name="connsiteX5" fmla="*/ 601016 w 615533"/>
                  <a:gd name="connsiteY5" fmla="*/ 95956 h 121408"/>
                  <a:gd name="connsiteX6" fmla="*/ 480366 w 615533"/>
                  <a:gd name="connsiteY6" fmla="*/ 92781 h 121408"/>
                  <a:gd name="connsiteX7" fmla="*/ 134291 w 615533"/>
                  <a:gd name="connsiteY7" fmla="*/ 83256 h 121408"/>
                  <a:gd name="connsiteX8" fmla="*/ 70791 w 615533"/>
                  <a:gd name="connsiteY8" fmla="*/ 121356 h 121408"/>
                  <a:gd name="connsiteX9" fmla="*/ 29516 w 615533"/>
                  <a:gd name="connsiteY9" fmla="*/ 51506 h 12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5533" h="121408">
                    <a:moveTo>
                      <a:pt x="29516" y="51506"/>
                    </a:moveTo>
                    <a:cubicBezTo>
                      <a:pt x="109949" y="39335"/>
                      <a:pt x="465549" y="55739"/>
                      <a:pt x="553391" y="48331"/>
                    </a:cubicBezTo>
                    <a:cubicBezTo>
                      <a:pt x="641233" y="40923"/>
                      <a:pt x="548099" y="13935"/>
                      <a:pt x="556566" y="7056"/>
                    </a:cubicBezTo>
                    <a:cubicBezTo>
                      <a:pt x="565033" y="177"/>
                      <a:pt x="594666" y="-4586"/>
                      <a:pt x="604191" y="7056"/>
                    </a:cubicBezTo>
                    <a:cubicBezTo>
                      <a:pt x="613716" y="18698"/>
                      <a:pt x="613716" y="76906"/>
                      <a:pt x="613716" y="76906"/>
                    </a:cubicBezTo>
                    <a:cubicBezTo>
                      <a:pt x="613187" y="91723"/>
                      <a:pt x="623241" y="93310"/>
                      <a:pt x="601016" y="95956"/>
                    </a:cubicBezTo>
                    <a:cubicBezTo>
                      <a:pt x="578791" y="98602"/>
                      <a:pt x="480366" y="92781"/>
                      <a:pt x="480366" y="92781"/>
                    </a:cubicBezTo>
                    <a:cubicBezTo>
                      <a:pt x="402579" y="90664"/>
                      <a:pt x="202553" y="78494"/>
                      <a:pt x="134291" y="83256"/>
                    </a:cubicBezTo>
                    <a:cubicBezTo>
                      <a:pt x="66029" y="88018"/>
                      <a:pt x="84549" y="122943"/>
                      <a:pt x="70791" y="121356"/>
                    </a:cubicBezTo>
                    <a:cubicBezTo>
                      <a:pt x="57033" y="119769"/>
                      <a:pt x="-50917" y="63677"/>
                      <a:pt x="29516" y="515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1" name="フリーフォーム 2690">
                <a:extLst>
                  <a:ext uri="{FF2B5EF4-FFF2-40B4-BE49-F238E27FC236}">
                    <a16:creationId xmlns:a16="http://schemas.microsoft.com/office/drawing/2014/main" id="{1214A537-3F10-2695-B48F-BB3C621D181B}"/>
                  </a:ext>
                </a:extLst>
              </p:cNvPr>
              <p:cNvSpPr/>
              <p:nvPr/>
            </p:nvSpPr>
            <p:spPr>
              <a:xfrm>
                <a:off x="3787282" y="8171537"/>
                <a:ext cx="131080" cy="758178"/>
              </a:xfrm>
              <a:custGeom>
                <a:avLst/>
                <a:gdLst>
                  <a:gd name="connsiteX0" fmla="*/ 493 w 131080"/>
                  <a:gd name="connsiteY0" fmla="*/ 48538 h 758178"/>
                  <a:gd name="connsiteX1" fmla="*/ 83043 w 131080"/>
                  <a:gd name="connsiteY1" fmla="*/ 626388 h 758178"/>
                  <a:gd name="connsiteX2" fmla="*/ 102093 w 131080"/>
                  <a:gd name="connsiteY2" fmla="*/ 734338 h 758178"/>
                  <a:gd name="connsiteX3" fmla="*/ 124318 w 131080"/>
                  <a:gd name="connsiteY3" fmla="*/ 756563 h 758178"/>
                  <a:gd name="connsiteX4" fmla="*/ 130668 w 131080"/>
                  <a:gd name="connsiteY4" fmla="*/ 705763 h 758178"/>
                  <a:gd name="connsiteX5" fmla="*/ 114793 w 131080"/>
                  <a:gd name="connsiteY5" fmla="*/ 508913 h 758178"/>
                  <a:gd name="connsiteX6" fmla="*/ 51293 w 131080"/>
                  <a:gd name="connsiteY6" fmla="*/ 83463 h 758178"/>
                  <a:gd name="connsiteX7" fmla="*/ 493 w 131080"/>
                  <a:gd name="connsiteY7" fmla="*/ 48538 h 758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080" h="758178">
                    <a:moveTo>
                      <a:pt x="493" y="48538"/>
                    </a:moveTo>
                    <a:cubicBezTo>
                      <a:pt x="5785" y="139026"/>
                      <a:pt x="66110" y="512088"/>
                      <a:pt x="83043" y="626388"/>
                    </a:cubicBezTo>
                    <a:cubicBezTo>
                      <a:pt x="99976" y="740688"/>
                      <a:pt x="95214" y="712642"/>
                      <a:pt x="102093" y="734338"/>
                    </a:cubicBezTo>
                    <a:cubicBezTo>
                      <a:pt x="108972" y="756034"/>
                      <a:pt x="119556" y="761325"/>
                      <a:pt x="124318" y="756563"/>
                    </a:cubicBezTo>
                    <a:cubicBezTo>
                      <a:pt x="129080" y="751801"/>
                      <a:pt x="132255" y="747038"/>
                      <a:pt x="130668" y="705763"/>
                    </a:cubicBezTo>
                    <a:cubicBezTo>
                      <a:pt x="129081" y="664488"/>
                      <a:pt x="128022" y="612630"/>
                      <a:pt x="114793" y="508913"/>
                    </a:cubicBezTo>
                    <a:cubicBezTo>
                      <a:pt x="101564" y="405196"/>
                      <a:pt x="68756" y="158605"/>
                      <a:pt x="51293" y="83463"/>
                    </a:cubicBezTo>
                    <a:cubicBezTo>
                      <a:pt x="33831" y="8321"/>
                      <a:pt x="-4799" y="-41950"/>
                      <a:pt x="493" y="485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2" name="フリーフォーム 2691">
                <a:extLst>
                  <a:ext uri="{FF2B5EF4-FFF2-40B4-BE49-F238E27FC236}">
                    <a16:creationId xmlns:a16="http://schemas.microsoft.com/office/drawing/2014/main" id="{033438F9-3CF6-9C80-5C5C-3F22CD6188CF}"/>
                  </a:ext>
                </a:extLst>
              </p:cNvPr>
              <p:cNvSpPr/>
              <p:nvPr/>
            </p:nvSpPr>
            <p:spPr>
              <a:xfrm>
                <a:off x="3359240" y="8654931"/>
                <a:ext cx="299348" cy="311282"/>
              </a:xfrm>
              <a:custGeom>
                <a:avLst/>
                <a:gdLst>
                  <a:gd name="connsiteX0" fmla="*/ 272960 w 299348"/>
                  <a:gd name="connsiteY0" fmla="*/ 119 h 311282"/>
                  <a:gd name="connsiteX1" fmla="*/ 158660 w 299348"/>
                  <a:gd name="connsiteY1" fmla="*/ 136644 h 311282"/>
                  <a:gd name="connsiteX2" fmla="*/ 9435 w 299348"/>
                  <a:gd name="connsiteY2" fmla="*/ 250944 h 311282"/>
                  <a:gd name="connsiteX3" fmla="*/ 15785 w 299348"/>
                  <a:gd name="connsiteY3" fmla="*/ 241419 h 311282"/>
                  <a:gd name="connsiteX4" fmla="*/ 18960 w 299348"/>
                  <a:gd name="connsiteY4" fmla="*/ 311269 h 311282"/>
                  <a:gd name="connsiteX5" fmla="*/ 149135 w 299348"/>
                  <a:gd name="connsiteY5" fmla="*/ 235069 h 311282"/>
                  <a:gd name="connsiteX6" fmla="*/ 285660 w 299348"/>
                  <a:gd name="connsiteY6" fmla="*/ 114419 h 311282"/>
                  <a:gd name="connsiteX7" fmla="*/ 272960 w 299348"/>
                  <a:gd name="connsiteY7" fmla="*/ 119 h 31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348" h="311282">
                    <a:moveTo>
                      <a:pt x="272960" y="119"/>
                    </a:moveTo>
                    <a:cubicBezTo>
                      <a:pt x="251793" y="3823"/>
                      <a:pt x="202581" y="94840"/>
                      <a:pt x="158660" y="136644"/>
                    </a:cubicBezTo>
                    <a:cubicBezTo>
                      <a:pt x="114739" y="178448"/>
                      <a:pt x="9435" y="250944"/>
                      <a:pt x="9435" y="250944"/>
                    </a:cubicBezTo>
                    <a:cubicBezTo>
                      <a:pt x="-14377" y="268406"/>
                      <a:pt x="14198" y="231365"/>
                      <a:pt x="15785" y="241419"/>
                    </a:cubicBezTo>
                    <a:cubicBezTo>
                      <a:pt x="17372" y="251473"/>
                      <a:pt x="-3265" y="312327"/>
                      <a:pt x="18960" y="311269"/>
                    </a:cubicBezTo>
                    <a:cubicBezTo>
                      <a:pt x="41185" y="310211"/>
                      <a:pt x="104685" y="267877"/>
                      <a:pt x="149135" y="235069"/>
                    </a:cubicBezTo>
                    <a:cubicBezTo>
                      <a:pt x="193585" y="202261"/>
                      <a:pt x="258143" y="149344"/>
                      <a:pt x="285660" y="114419"/>
                    </a:cubicBezTo>
                    <a:cubicBezTo>
                      <a:pt x="313177" y="79494"/>
                      <a:pt x="294127" y="-3585"/>
                      <a:pt x="272960" y="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3" name="フリーフォーム 2692">
                <a:extLst>
                  <a:ext uri="{FF2B5EF4-FFF2-40B4-BE49-F238E27FC236}">
                    <a16:creationId xmlns:a16="http://schemas.microsoft.com/office/drawing/2014/main" id="{571DDF3A-B8D2-1DE0-52B1-39655237DD2D}"/>
                  </a:ext>
                </a:extLst>
              </p:cNvPr>
              <p:cNvSpPr/>
              <p:nvPr/>
            </p:nvSpPr>
            <p:spPr>
              <a:xfrm>
                <a:off x="3665723" y="8854965"/>
                <a:ext cx="290496" cy="89035"/>
              </a:xfrm>
              <a:custGeom>
                <a:avLst/>
                <a:gdLst>
                  <a:gd name="connsiteX0" fmla="*/ 7752 w 290496"/>
                  <a:gd name="connsiteY0" fmla="*/ 6460 h 89035"/>
                  <a:gd name="connsiteX1" fmla="*/ 204602 w 290496"/>
                  <a:gd name="connsiteY1" fmla="*/ 12810 h 89035"/>
                  <a:gd name="connsiteX2" fmla="*/ 290327 w 290496"/>
                  <a:gd name="connsiteY2" fmla="*/ 82660 h 89035"/>
                  <a:gd name="connsiteX3" fmla="*/ 185552 w 290496"/>
                  <a:gd name="connsiteY3" fmla="*/ 85835 h 89035"/>
                  <a:gd name="connsiteX4" fmla="*/ 52202 w 290496"/>
                  <a:gd name="connsiteY4" fmla="*/ 82660 h 89035"/>
                  <a:gd name="connsiteX5" fmla="*/ 7752 w 290496"/>
                  <a:gd name="connsiteY5" fmla="*/ 6460 h 8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496" h="89035">
                    <a:moveTo>
                      <a:pt x="7752" y="6460"/>
                    </a:moveTo>
                    <a:cubicBezTo>
                      <a:pt x="33152" y="-5182"/>
                      <a:pt x="157506" y="110"/>
                      <a:pt x="204602" y="12810"/>
                    </a:cubicBezTo>
                    <a:cubicBezTo>
                      <a:pt x="251698" y="25510"/>
                      <a:pt x="293502" y="70489"/>
                      <a:pt x="290327" y="82660"/>
                    </a:cubicBezTo>
                    <a:cubicBezTo>
                      <a:pt x="287152" y="94831"/>
                      <a:pt x="225239" y="85835"/>
                      <a:pt x="185552" y="85835"/>
                    </a:cubicBezTo>
                    <a:cubicBezTo>
                      <a:pt x="145865" y="85835"/>
                      <a:pt x="79190" y="92714"/>
                      <a:pt x="52202" y="82660"/>
                    </a:cubicBezTo>
                    <a:cubicBezTo>
                      <a:pt x="25215" y="72606"/>
                      <a:pt x="-17648" y="18102"/>
                      <a:pt x="7752" y="6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4" name="フリーフォーム 2693">
                <a:extLst>
                  <a:ext uri="{FF2B5EF4-FFF2-40B4-BE49-F238E27FC236}">
                    <a16:creationId xmlns:a16="http://schemas.microsoft.com/office/drawing/2014/main" id="{08F0125D-A3BF-0B67-0604-3917A2275E4D}"/>
                  </a:ext>
                </a:extLst>
              </p:cNvPr>
              <p:cNvSpPr/>
              <p:nvPr/>
            </p:nvSpPr>
            <p:spPr>
              <a:xfrm>
                <a:off x="4193456" y="8302267"/>
                <a:ext cx="262307" cy="466209"/>
              </a:xfrm>
              <a:custGeom>
                <a:avLst/>
                <a:gdLst>
                  <a:gd name="connsiteX0" fmla="*/ 29294 w 262307"/>
                  <a:gd name="connsiteY0" fmla="*/ 425808 h 466209"/>
                  <a:gd name="connsiteX1" fmla="*/ 32469 w 262307"/>
                  <a:gd name="connsiteY1" fmla="*/ 28933 h 466209"/>
                  <a:gd name="connsiteX2" fmla="*/ 7069 w 262307"/>
                  <a:gd name="connsiteY2" fmla="*/ 28933 h 466209"/>
                  <a:gd name="connsiteX3" fmla="*/ 178519 w 262307"/>
                  <a:gd name="connsiteY3" fmla="*/ 16233 h 466209"/>
                  <a:gd name="connsiteX4" fmla="*/ 222969 w 262307"/>
                  <a:gd name="connsiteY4" fmla="*/ 28933 h 466209"/>
                  <a:gd name="connsiteX5" fmla="*/ 261069 w 262307"/>
                  <a:gd name="connsiteY5" fmla="*/ 79733 h 466209"/>
                  <a:gd name="connsiteX6" fmla="*/ 175344 w 262307"/>
                  <a:gd name="connsiteY6" fmla="*/ 70208 h 466209"/>
                  <a:gd name="connsiteX7" fmla="*/ 70569 w 262307"/>
                  <a:gd name="connsiteY7" fmla="*/ 79733 h 466209"/>
                  <a:gd name="connsiteX8" fmla="*/ 76919 w 262307"/>
                  <a:gd name="connsiteY8" fmla="*/ 146408 h 466209"/>
                  <a:gd name="connsiteX9" fmla="*/ 92794 w 262307"/>
                  <a:gd name="connsiteY9" fmla="*/ 327383 h 466209"/>
                  <a:gd name="connsiteX10" fmla="*/ 89619 w 262307"/>
                  <a:gd name="connsiteY10" fmla="*/ 438508 h 466209"/>
                  <a:gd name="connsiteX11" fmla="*/ 70569 w 262307"/>
                  <a:gd name="connsiteY11" fmla="*/ 454383 h 466209"/>
                  <a:gd name="connsiteX12" fmla="*/ 29294 w 262307"/>
                  <a:gd name="connsiteY12" fmla="*/ 425808 h 46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307" h="466209">
                    <a:moveTo>
                      <a:pt x="29294" y="425808"/>
                    </a:moveTo>
                    <a:cubicBezTo>
                      <a:pt x="22944" y="354900"/>
                      <a:pt x="36173" y="95079"/>
                      <a:pt x="32469" y="28933"/>
                    </a:cubicBezTo>
                    <a:cubicBezTo>
                      <a:pt x="28765" y="-37213"/>
                      <a:pt x="-17273" y="31050"/>
                      <a:pt x="7069" y="28933"/>
                    </a:cubicBezTo>
                    <a:cubicBezTo>
                      <a:pt x="31411" y="26816"/>
                      <a:pt x="142536" y="16233"/>
                      <a:pt x="178519" y="16233"/>
                    </a:cubicBezTo>
                    <a:cubicBezTo>
                      <a:pt x="214502" y="16233"/>
                      <a:pt x="209211" y="18350"/>
                      <a:pt x="222969" y="28933"/>
                    </a:cubicBezTo>
                    <a:cubicBezTo>
                      <a:pt x="236727" y="39516"/>
                      <a:pt x="269007" y="72854"/>
                      <a:pt x="261069" y="79733"/>
                    </a:cubicBezTo>
                    <a:cubicBezTo>
                      <a:pt x="253131" y="86612"/>
                      <a:pt x="207094" y="70208"/>
                      <a:pt x="175344" y="70208"/>
                    </a:cubicBezTo>
                    <a:cubicBezTo>
                      <a:pt x="143594" y="70208"/>
                      <a:pt x="86973" y="67033"/>
                      <a:pt x="70569" y="79733"/>
                    </a:cubicBezTo>
                    <a:cubicBezTo>
                      <a:pt x="54165" y="92433"/>
                      <a:pt x="73215" y="105133"/>
                      <a:pt x="76919" y="146408"/>
                    </a:cubicBezTo>
                    <a:cubicBezTo>
                      <a:pt x="80623" y="187683"/>
                      <a:pt x="90677" y="278700"/>
                      <a:pt x="92794" y="327383"/>
                    </a:cubicBezTo>
                    <a:cubicBezTo>
                      <a:pt x="94911" y="376066"/>
                      <a:pt x="89619" y="438508"/>
                      <a:pt x="89619" y="438508"/>
                    </a:cubicBezTo>
                    <a:cubicBezTo>
                      <a:pt x="85915" y="459675"/>
                      <a:pt x="80094" y="456500"/>
                      <a:pt x="70569" y="454383"/>
                    </a:cubicBezTo>
                    <a:cubicBezTo>
                      <a:pt x="61044" y="452266"/>
                      <a:pt x="35644" y="496716"/>
                      <a:pt x="29294" y="4258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5" name="フリーフォーム 2694">
                <a:extLst>
                  <a:ext uri="{FF2B5EF4-FFF2-40B4-BE49-F238E27FC236}">
                    <a16:creationId xmlns:a16="http://schemas.microsoft.com/office/drawing/2014/main" id="{3CAF8F76-AA96-E582-57FF-9D3E80ED2A50}"/>
                  </a:ext>
                </a:extLst>
              </p:cNvPr>
              <p:cNvSpPr/>
              <p:nvPr/>
            </p:nvSpPr>
            <p:spPr>
              <a:xfrm>
                <a:off x="3998178" y="8214783"/>
                <a:ext cx="714975" cy="713319"/>
              </a:xfrm>
              <a:custGeom>
                <a:avLst/>
                <a:gdLst>
                  <a:gd name="connsiteX0" fmla="*/ 37247 w 714975"/>
                  <a:gd name="connsiteY0" fmla="*/ 659342 h 713319"/>
                  <a:gd name="connsiteX1" fmla="*/ 526197 w 714975"/>
                  <a:gd name="connsiteY1" fmla="*/ 656167 h 713319"/>
                  <a:gd name="connsiteX2" fmla="*/ 615097 w 714975"/>
                  <a:gd name="connsiteY2" fmla="*/ 551392 h 713319"/>
                  <a:gd name="connsiteX3" fmla="*/ 637322 w 714975"/>
                  <a:gd name="connsiteY3" fmla="*/ 437092 h 713319"/>
                  <a:gd name="connsiteX4" fmla="*/ 640497 w 714975"/>
                  <a:gd name="connsiteY4" fmla="*/ 37042 h 713319"/>
                  <a:gd name="connsiteX5" fmla="*/ 646847 w 714975"/>
                  <a:gd name="connsiteY5" fmla="*/ 33867 h 713319"/>
                  <a:gd name="connsiteX6" fmla="*/ 589697 w 714975"/>
                  <a:gd name="connsiteY6" fmla="*/ 33867 h 713319"/>
                  <a:gd name="connsiteX7" fmla="*/ 697647 w 714975"/>
                  <a:gd name="connsiteY7" fmla="*/ 30692 h 713319"/>
                  <a:gd name="connsiteX8" fmla="*/ 710347 w 714975"/>
                  <a:gd name="connsiteY8" fmla="*/ 30692 h 713319"/>
                  <a:gd name="connsiteX9" fmla="*/ 713522 w 714975"/>
                  <a:gd name="connsiteY9" fmla="*/ 443442 h 713319"/>
                  <a:gd name="connsiteX10" fmla="*/ 688122 w 714975"/>
                  <a:gd name="connsiteY10" fmla="*/ 567267 h 713319"/>
                  <a:gd name="connsiteX11" fmla="*/ 656372 w 714975"/>
                  <a:gd name="connsiteY11" fmla="*/ 633942 h 713319"/>
                  <a:gd name="connsiteX12" fmla="*/ 532547 w 714975"/>
                  <a:gd name="connsiteY12" fmla="*/ 700617 h 713319"/>
                  <a:gd name="connsiteX13" fmla="*/ 364272 w 714975"/>
                  <a:gd name="connsiteY13" fmla="*/ 713317 h 713319"/>
                  <a:gd name="connsiteX14" fmla="*/ 68997 w 714975"/>
                  <a:gd name="connsiteY14" fmla="*/ 700617 h 713319"/>
                  <a:gd name="connsiteX15" fmla="*/ 37247 w 714975"/>
                  <a:gd name="connsiteY15" fmla="*/ 659342 h 71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975" h="713319">
                    <a:moveTo>
                      <a:pt x="37247" y="659342"/>
                    </a:moveTo>
                    <a:cubicBezTo>
                      <a:pt x="113447" y="651934"/>
                      <a:pt x="429889" y="674159"/>
                      <a:pt x="526197" y="656167"/>
                    </a:cubicBezTo>
                    <a:cubicBezTo>
                      <a:pt x="622505" y="638175"/>
                      <a:pt x="596576" y="587904"/>
                      <a:pt x="615097" y="551392"/>
                    </a:cubicBezTo>
                    <a:cubicBezTo>
                      <a:pt x="633618" y="514879"/>
                      <a:pt x="633089" y="522817"/>
                      <a:pt x="637322" y="437092"/>
                    </a:cubicBezTo>
                    <a:cubicBezTo>
                      <a:pt x="641555" y="351367"/>
                      <a:pt x="640497" y="37042"/>
                      <a:pt x="640497" y="37042"/>
                    </a:cubicBezTo>
                    <a:cubicBezTo>
                      <a:pt x="642084" y="-30162"/>
                      <a:pt x="655314" y="34396"/>
                      <a:pt x="646847" y="33867"/>
                    </a:cubicBezTo>
                    <a:cubicBezTo>
                      <a:pt x="638380" y="33338"/>
                      <a:pt x="581230" y="34396"/>
                      <a:pt x="589697" y="33867"/>
                    </a:cubicBezTo>
                    <a:cubicBezTo>
                      <a:pt x="598164" y="33338"/>
                      <a:pt x="697647" y="30692"/>
                      <a:pt x="697647" y="30692"/>
                    </a:cubicBezTo>
                    <a:cubicBezTo>
                      <a:pt x="717755" y="30163"/>
                      <a:pt x="707701" y="-38100"/>
                      <a:pt x="710347" y="30692"/>
                    </a:cubicBezTo>
                    <a:cubicBezTo>
                      <a:pt x="712993" y="99484"/>
                      <a:pt x="717226" y="354013"/>
                      <a:pt x="713522" y="443442"/>
                    </a:cubicBezTo>
                    <a:cubicBezTo>
                      <a:pt x="709818" y="532871"/>
                      <a:pt x="697647" y="535517"/>
                      <a:pt x="688122" y="567267"/>
                    </a:cubicBezTo>
                    <a:cubicBezTo>
                      <a:pt x="678597" y="599017"/>
                      <a:pt x="682301" y="611717"/>
                      <a:pt x="656372" y="633942"/>
                    </a:cubicBezTo>
                    <a:cubicBezTo>
                      <a:pt x="630443" y="656167"/>
                      <a:pt x="581230" y="687388"/>
                      <a:pt x="532547" y="700617"/>
                    </a:cubicBezTo>
                    <a:cubicBezTo>
                      <a:pt x="483864" y="713846"/>
                      <a:pt x="441530" y="713317"/>
                      <a:pt x="364272" y="713317"/>
                    </a:cubicBezTo>
                    <a:cubicBezTo>
                      <a:pt x="287014" y="713317"/>
                      <a:pt x="120855" y="708025"/>
                      <a:pt x="68997" y="700617"/>
                    </a:cubicBezTo>
                    <a:cubicBezTo>
                      <a:pt x="17139" y="693209"/>
                      <a:pt x="-38953" y="666750"/>
                      <a:pt x="37247" y="6593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6" name="フリーフォーム 2695">
                <a:extLst>
                  <a:ext uri="{FF2B5EF4-FFF2-40B4-BE49-F238E27FC236}">
                    <a16:creationId xmlns:a16="http://schemas.microsoft.com/office/drawing/2014/main" id="{5DB517C1-0281-65DD-53A0-2309D95937BB}"/>
                  </a:ext>
                </a:extLst>
              </p:cNvPr>
              <p:cNvSpPr/>
              <p:nvPr/>
            </p:nvSpPr>
            <p:spPr>
              <a:xfrm>
                <a:off x="4713049" y="8353228"/>
                <a:ext cx="867763" cy="114919"/>
              </a:xfrm>
              <a:custGeom>
                <a:avLst/>
                <a:gdLst>
                  <a:gd name="connsiteX0" fmla="*/ 58976 w 867763"/>
                  <a:gd name="connsiteY0" fmla="*/ 50997 h 114919"/>
                  <a:gd name="connsiteX1" fmla="*/ 757476 w 867763"/>
                  <a:gd name="connsiteY1" fmla="*/ 57347 h 114919"/>
                  <a:gd name="connsiteX2" fmla="*/ 655876 w 867763"/>
                  <a:gd name="connsiteY2" fmla="*/ 38297 h 114919"/>
                  <a:gd name="connsiteX3" fmla="*/ 776526 w 867763"/>
                  <a:gd name="connsiteY3" fmla="*/ 38297 h 114919"/>
                  <a:gd name="connsiteX4" fmla="*/ 786051 w 867763"/>
                  <a:gd name="connsiteY4" fmla="*/ 197 h 114919"/>
                  <a:gd name="connsiteX5" fmla="*/ 865426 w 867763"/>
                  <a:gd name="connsiteY5" fmla="*/ 22422 h 114919"/>
                  <a:gd name="connsiteX6" fmla="*/ 846376 w 867763"/>
                  <a:gd name="connsiteY6" fmla="*/ 38297 h 114919"/>
                  <a:gd name="connsiteX7" fmla="*/ 843201 w 867763"/>
                  <a:gd name="connsiteY7" fmla="*/ 98622 h 114919"/>
                  <a:gd name="connsiteX8" fmla="*/ 789226 w 867763"/>
                  <a:gd name="connsiteY8" fmla="*/ 98622 h 114919"/>
                  <a:gd name="connsiteX9" fmla="*/ 532051 w 867763"/>
                  <a:gd name="connsiteY9" fmla="*/ 104972 h 114919"/>
                  <a:gd name="connsiteX10" fmla="*/ 246301 w 867763"/>
                  <a:gd name="connsiteY10" fmla="*/ 104972 h 114919"/>
                  <a:gd name="connsiteX11" fmla="*/ 58976 w 867763"/>
                  <a:gd name="connsiteY11" fmla="*/ 114497 h 114919"/>
                  <a:gd name="connsiteX12" fmla="*/ 58976 w 867763"/>
                  <a:gd name="connsiteY12" fmla="*/ 50997 h 11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763" h="114919">
                    <a:moveTo>
                      <a:pt x="58976" y="50997"/>
                    </a:moveTo>
                    <a:cubicBezTo>
                      <a:pt x="175393" y="41472"/>
                      <a:pt x="657993" y="59464"/>
                      <a:pt x="757476" y="57347"/>
                    </a:cubicBezTo>
                    <a:cubicBezTo>
                      <a:pt x="856959" y="55230"/>
                      <a:pt x="652701" y="41472"/>
                      <a:pt x="655876" y="38297"/>
                    </a:cubicBezTo>
                    <a:cubicBezTo>
                      <a:pt x="659051" y="35122"/>
                      <a:pt x="754830" y="44647"/>
                      <a:pt x="776526" y="38297"/>
                    </a:cubicBezTo>
                    <a:cubicBezTo>
                      <a:pt x="798222" y="31947"/>
                      <a:pt x="771234" y="2843"/>
                      <a:pt x="786051" y="197"/>
                    </a:cubicBezTo>
                    <a:cubicBezTo>
                      <a:pt x="800868" y="-2449"/>
                      <a:pt x="865426" y="22422"/>
                      <a:pt x="865426" y="22422"/>
                    </a:cubicBezTo>
                    <a:cubicBezTo>
                      <a:pt x="875480" y="28772"/>
                      <a:pt x="850080" y="25597"/>
                      <a:pt x="846376" y="38297"/>
                    </a:cubicBezTo>
                    <a:cubicBezTo>
                      <a:pt x="842672" y="50997"/>
                      <a:pt x="852726" y="88568"/>
                      <a:pt x="843201" y="98622"/>
                    </a:cubicBezTo>
                    <a:cubicBezTo>
                      <a:pt x="833676" y="108676"/>
                      <a:pt x="789226" y="98622"/>
                      <a:pt x="789226" y="98622"/>
                    </a:cubicBezTo>
                    <a:lnTo>
                      <a:pt x="532051" y="104972"/>
                    </a:lnTo>
                    <a:cubicBezTo>
                      <a:pt x="441564" y="106030"/>
                      <a:pt x="325147" y="103385"/>
                      <a:pt x="246301" y="104972"/>
                    </a:cubicBezTo>
                    <a:cubicBezTo>
                      <a:pt x="167455" y="106559"/>
                      <a:pt x="88609" y="117143"/>
                      <a:pt x="58976" y="114497"/>
                    </a:cubicBezTo>
                    <a:cubicBezTo>
                      <a:pt x="29343" y="111851"/>
                      <a:pt x="-57441" y="60522"/>
                      <a:pt x="58976" y="509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7" name="フリーフォーム 2696">
                <a:extLst>
                  <a:ext uri="{FF2B5EF4-FFF2-40B4-BE49-F238E27FC236}">
                    <a16:creationId xmlns:a16="http://schemas.microsoft.com/office/drawing/2014/main" id="{2E4D8354-56AE-ECFC-CEA4-5C75B441C1EC}"/>
                  </a:ext>
                </a:extLst>
              </p:cNvPr>
              <p:cNvSpPr/>
              <p:nvPr/>
            </p:nvSpPr>
            <p:spPr>
              <a:xfrm>
                <a:off x="4784378" y="8220929"/>
                <a:ext cx="575139" cy="723046"/>
              </a:xfrm>
              <a:custGeom>
                <a:avLst/>
                <a:gdLst>
                  <a:gd name="connsiteX0" fmla="*/ 479772 w 575139"/>
                  <a:gd name="connsiteY0" fmla="*/ 11846 h 723046"/>
                  <a:gd name="connsiteX1" fmla="*/ 559147 w 575139"/>
                  <a:gd name="connsiteY1" fmla="*/ 11846 h 723046"/>
                  <a:gd name="connsiteX2" fmla="*/ 568672 w 575139"/>
                  <a:gd name="connsiteY2" fmla="*/ 84871 h 723046"/>
                  <a:gd name="connsiteX3" fmla="*/ 575022 w 575139"/>
                  <a:gd name="connsiteY3" fmla="*/ 56296 h 723046"/>
                  <a:gd name="connsiteX4" fmla="*/ 565497 w 575139"/>
                  <a:gd name="connsiteY4" fmla="*/ 443646 h 723046"/>
                  <a:gd name="connsiteX5" fmla="*/ 498822 w 575139"/>
                  <a:gd name="connsiteY5" fmla="*/ 567471 h 723046"/>
                  <a:gd name="connsiteX6" fmla="*/ 409922 w 575139"/>
                  <a:gd name="connsiteY6" fmla="*/ 665896 h 723046"/>
                  <a:gd name="connsiteX7" fmla="*/ 343247 w 575139"/>
                  <a:gd name="connsiteY7" fmla="*/ 697646 h 723046"/>
                  <a:gd name="connsiteX8" fmla="*/ 140047 w 575139"/>
                  <a:gd name="connsiteY8" fmla="*/ 703996 h 723046"/>
                  <a:gd name="connsiteX9" fmla="*/ 6697 w 575139"/>
                  <a:gd name="connsiteY9" fmla="*/ 723046 h 723046"/>
                  <a:gd name="connsiteX10" fmla="*/ 25747 w 575139"/>
                  <a:gd name="connsiteY10" fmla="*/ 697646 h 723046"/>
                  <a:gd name="connsiteX11" fmla="*/ 76547 w 575139"/>
                  <a:gd name="connsiteY11" fmla="*/ 643671 h 723046"/>
                  <a:gd name="connsiteX12" fmla="*/ 317847 w 575139"/>
                  <a:gd name="connsiteY12" fmla="*/ 637321 h 723046"/>
                  <a:gd name="connsiteX13" fmla="*/ 495647 w 575139"/>
                  <a:gd name="connsiteY13" fmla="*/ 449996 h 723046"/>
                  <a:gd name="connsiteX14" fmla="*/ 514697 w 575139"/>
                  <a:gd name="connsiteY14" fmla="*/ 272196 h 723046"/>
                  <a:gd name="connsiteX15" fmla="*/ 492472 w 575139"/>
                  <a:gd name="connsiteY15" fmla="*/ 126146 h 723046"/>
                  <a:gd name="connsiteX16" fmla="*/ 479772 w 575139"/>
                  <a:gd name="connsiteY16" fmla="*/ 11846 h 72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5139" h="723046">
                    <a:moveTo>
                      <a:pt x="479772" y="11846"/>
                    </a:moveTo>
                    <a:cubicBezTo>
                      <a:pt x="490884" y="-7204"/>
                      <a:pt x="544330" y="-325"/>
                      <a:pt x="559147" y="11846"/>
                    </a:cubicBezTo>
                    <a:cubicBezTo>
                      <a:pt x="573964" y="24017"/>
                      <a:pt x="566026" y="77463"/>
                      <a:pt x="568672" y="84871"/>
                    </a:cubicBezTo>
                    <a:cubicBezTo>
                      <a:pt x="571318" y="92279"/>
                      <a:pt x="575551" y="-3500"/>
                      <a:pt x="575022" y="56296"/>
                    </a:cubicBezTo>
                    <a:cubicBezTo>
                      <a:pt x="574493" y="116092"/>
                      <a:pt x="578197" y="358450"/>
                      <a:pt x="565497" y="443646"/>
                    </a:cubicBezTo>
                    <a:cubicBezTo>
                      <a:pt x="552797" y="528842"/>
                      <a:pt x="524751" y="530429"/>
                      <a:pt x="498822" y="567471"/>
                    </a:cubicBezTo>
                    <a:cubicBezTo>
                      <a:pt x="472893" y="604513"/>
                      <a:pt x="435851" y="644200"/>
                      <a:pt x="409922" y="665896"/>
                    </a:cubicBezTo>
                    <a:cubicBezTo>
                      <a:pt x="383993" y="687592"/>
                      <a:pt x="388226" y="691296"/>
                      <a:pt x="343247" y="697646"/>
                    </a:cubicBezTo>
                    <a:cubicBezTo>
                      <a:pt x="298268" y="703996"/>
                      <a:pt x="196139" y="699763"/>
                      <a:pt x="140047" y="703996"/>
                    </a:cubicBezTo>
                    <a:cubicBezTo>
                      <a:pt x="83955" y="708229"/>
                      <a:pt x="6697" y="723046"/>
                      <a:pt x="6697" y="723046"/>
                    </a:cubicBezTo>
                    <a:cubicBezTo>
                      <a:pt x="-12353" y="721988"/>
                      <a:pt x="14105" y="710875"/>
                      <a:pt x="25747" y="697646"/>
                    </a:cubicBezTo>
                    <a:cubicBezTo>
                      <a:pt x="37389" y="684417"/>
                      <a:pt x="27864" y="653725"/>
                      <a:pt x="76547" y="643671"/>
                    </a:cubicBezTo>
                    <a:cubicBezTo>
                      <a:pt x="125230" y="633617"/>
                      <a:pt x="247997" y="669600"/>
                      <a:pt x="317847" y="637321"/>
                    </a:cubicBezTo>
                    <a:cubicBezTo>
                      <a:pt x="387697" y="605042"/>
                      <a:pt x="462839" y="510850"/>
                      <a:pt x="495647" y="449996"/>
                    </a:cubicBezTo>
                    <a:cubicBezTo>
                      <a:pt x="528455" y="389142"/>
                      <a:pt x="515226" y="326171"/>
                      <a:pt x="514697" y="272196"/>
                    </a:cubicBezTo>
                    <a:cubicBezTo>
                      <a:pt x="514168" y="218221"/>
                      <a:pt x="496176" y="165304"/>
                      <a:pt x="492472" y="126146"/>
                    </a:cubicBezTo>
                    <a:cubicBezTo>
                      <a:pt x="488768" y="86988"/>
                      <a:pt x="468660" y="30896"/>
                      <a:pt x="479772" y="118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8" name="フリーフォーム 2697">
                <a:extLst>
                  <a:ext uri="{FF2B5EF4-FFF2-40B4-BE49-F238E27FC236}">
                    <a16:creationId xmlns:a16="http://schemas.microsoft.com/office/drawing/2014/main" id="{9AA3EFE1-8AC7-1B87-BBDE-AC6EC151EAF3}"/>
                  </a:ext>
                </a:extLst>
              </p:cNvPr>
              <p:cNvSpPr/>
              <p:nvPr/>
            </p:nvSpPr>
            <p:spPr>
              <a:xfrm>
                <a:off x="5579277" y="8241368"/>
                <a:ext cx="667743" cy="202618"/>
              </a:xfrm>
              <a:custGeom>
                <a:avLst/>
                <a:gdLst>
                  <a:gd name="connsiteX0" fmla="*/ 37298 w 667743"/>
                  <a:gd name="connsiteY0" fmla="*/ 80307 h 202618"/>
                  <a:gd name="connsiteX1" fmla="*/ 415123 w 667743"/>
                  <a:gd name="connsiteY1" fmla="*/ 127932 h 202618"/>
                  <a:gd name="connsiteX2" fmla="*/ 592923 w 667743"/>
                  <a:gd name="connsiteY2" fmla="*/ 137457 h 202618"/>
                  <a:gd name="connsiteX3" fmla="*/ 586573 w 667743"/>
                  <a:gd name="connsiteY3" fmla="*/ 4107 h 202618"/>
                  <a:gd name="connsiteX4" fmla="*/ 653248 w 667743"/>
                  <a:gd name="connsiteY4" fmla="*/ 42207 h 202618"/>
                  <a:gd name="connsiteX5" fmla="*/ 653248 w 667743"/>
                  <a:gd name="connsiteY5" fmla="*/ 124757 h 202618"/>
                  <a:gd name="connsiteX6" fmla="*/ 650073 w 667743"/>
                  <a:gd name="connsiteY6" fmla="*/ 197782 h 202618"/>
                  <a:gd name="connsiteX7" fmla="*/ 424648 w 667743"/>
                  <a:gd name="connsiteY7" fmla="*/ 191432 h 202618"/>
                  <a:gd name="connsiteX8" fmla="*/ 103973 w 667743"/>
                  <a:gd name="connsiteY8" fmla="*/ 156507 h 202618"/>
                  <a:gd name="connsiteX9" fmla="*/ 21423 w 667743"/>
                  <a:gd name="connsiteY9" fmla="*/ 131107 h 202618"/>
                  <a:gd name="connsiteX10" fmla="*/ 37298 w 667743"/>
                  <a:gd name="connsiteY10" fmla="*/ 80307 h 20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7743" h="202618">
                    <a:moveTo>
                      <a:pt x="37298" y="80307"/>
                    </a:moveTo>
                    <a:cubicBezTo>
                      <a:pt x="102915" y="79778"/>
                      <a:pt x="322519" y="118407"/>
                      <a:pt x="415123" y="127932"/>
                    </a:cubicBezTo>
                    <a:cubicBezTo>
                      <a:pt x="507727" y="137457"/>
                      <a:pt x="564348" y="158094"/>
                      <a:pt x="592923" y="137457"/>
                    </a:cubicBezTo>
                    <a:cubicBezTo>
                      <a:pt x="621498" y="116820"/>
                      <a:pt x="576519" y="19982"/>
                      <a:pt x="586573" y="4107"/>
                    </a:cubicBezTo>
                    <a:cubicBezTo>
                      <a:pt x="596627" y="-11768"/>
                      <a:pt x="642136" y="22099"/>
                      <a:pt x="653248" y="42207"/>
                    </a:cubicBezTo>
                    <a:cubicBezTo>
                      <a:pt x="664360" y="62315"/>
                      <a:pt x="653777" y="98828"/>
                      <a:pt x="653248" y="124757"/>
                    </a:cubicBezTo>
                    <a:cubicBezTo>
                      <a:pt x="652719" y="150686"/>
                      <a:pt x="688173" y="186670"/>
                      <a:pt x="650073" y="197782"/>
                    </a:cubicBezTo>
                    <a:cubicBezTo>
                      <a:pt x="611973" y="208894"/>
                      <a:pt x="515665" y="198311"/>
                      <a:pt x="424648" y="191432"/>
                    </a:cubicBezTo>
                    <a:cubicBezTo>
                      <a:pt x="333631" y="184553"/>
                      <a:pt x="171177" y="166561"/>
                      <a:pt x="103973" y="156507"/>
                    </a:cubicBezTo>
                    <a:cubicBezTo>
                      <a:pt x="36769" y="146453"/>
                      <a:pt x="32535" y="140632"/>
                      <a:pt x="21423" y="131107"/>
                    </a:cubicBezTo>
                    <a:cubicBezTo>
                      <a:pt x="10310" y="121582"/>
                      <a:pt x="-28319" y="80836"/>
                      <a:pt x="37298" y="803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9" name="フリーフォーム 2698">
                <a:extLst>
                  <a:ext uri="{FF2B5EF4-FFF2-40B4-BE49-F238E27FC236}">
                    <a16:creationId xmlns:a16="http://schemas.microsoft.com/office/drawing/2014/main" id="{2C1C0610-6867-80F0-19EC-4FFBAFAC1A86}"/>
                  </a:ext>
                </a:extLst>
              </p:cNvPr>
              <p:cNvSpPr/>
              <p:nvPr/>
            </p:nvSpPr>
            <p:spPr>
              <a:xfrm>
                <a:off x="5593910" y="8490245"/>
                <a:ext cx="644414" cy="197200"/>
              </a:xfrm>
              <a:custGeom>
                <a:avLst/>
                <a:gdLst>
                  <a:gd name="connsiteX0" fmla="*/ 565590 w 644414"/>
                  <a:gd name="connsiteY0" fmla="*/ 6055 h 197200"/>
                  <a:gd name="connsiteX1" fmla="*/ 635440 w 644414"/>
                  <a:gd name="connsiteY1" fmla="*/ 25105 h 197200"/>
                  <a:gd name="connsiteX2" fmla="*/ 641790 w 644414"/>
                  <a:gd name="connsiteY2" fmla="*/ 104480 h 197200"/>
                  <a:gd name="connsiteX3" fmla="*/ 619565 w 644414"/>
                  <a:gd name="connsiteY3" fmla="*/ 190205 h 197200"/>
                  <a:gd name="connsiteX4" fmla="*/ 524315 w 644414"/>
                  <a:gd name="connsiteY4" fmla="*/ 187030 h 197200"/>
                  <a:gd name="connsiteX5" fmla="*/ 140140 w 644414"/>
                  <a:gd name="connsiteY5" fmla="*/ 145755 h 197200"/>
                  <a:gd name="connsiteX6" fmla="*/ 440 w 644414"/>
                  <a:gd name="connsiteY6" fmla="*/ 120355 h 197200"/>
                  <a:gd name="connsiteX7" fmla="*/ 114740 w 644414"/>
                  <a:gd name="connsiteY7" fmla="*/ 75905 h 197200"/>
                  <a:gd name="connsiteX8" fmla="*/ 559240 w 644414"/>
                  <a:gd name="connsiteY8" fmla="*/ 120355 h 197200"/>
                  <a:gd name="connsiteX9" fmla="*/ 565590 w 644414"/>
                  <a:gd name="connsiteY9" fmla="*/ 6055 h 19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4414" h="197200">
                    <a:moveTo>
                      <a:pt x="565590" y="6055"/>
                    </a:moveTo>
                    <a:cubicBezTo>
                      <a:pt x="578290" y="-9820"/>
                      <a:pt x="622740" y="8701"/>
                      <a:pt x="635440" y="25105"/>
                    </a:cubicBezTo>
                    <a:cubicBezTo>
                      <a:pt x="648140" y="41509"/>
                      <a:pt x="644436" y="76963"/>
                      <a:pt x="641790" y="104480"/>
                    </a:cubicBezTo>
                    <a:cubicBezTo>
                      <a:pt x="639144" y="131997"/>
                      <a:pt x="639144" y="176447"/>
                      <a:pt x="619565" y="190205"/>
                    </a:cubicBezTo>
                    <a:cubicBezTo>
                      <a:pt x="599986" y="203963"/>
                      <a:pt x="604219" y="194438"/>
                      <a:pt x="524315" y="187030"/>
                    </a:cubicBezTo>
                    <a:cubicBezTo>
                      <a:pt x="444411" y="179622"/>
                      <a:pt x="227452" y="156867"/>
                      <a:pt x="140140" y="145755"/>
                    </a:cubicBezTo>
                    <a:cubicBezTo>
                      <a:pt x="52828" y="134643"/>
                      <a:pt x="4673" y="131997"/>
                      <a:pt x="440" y="120355"/>
                    </a:cubicBezTo>
                    <a:cubicBezTo>
                      <a:pt x="-3793" y="108713"/>
                      <a:pt x="21607" y="75905"/>
                      <a:pt x="114740" y="75905"/>
                    </a:cubicBezTo>
                    <a:cubicBezTo>
                      <a:pt x="207873" y="75905"/>
                      <a:pt x="484628" y="128292"/>
                      <a:pt x="559240" y="120355"/>
                    </a:cubicBezTo>
                    <a:cubicBezTo>
                      <a:pt x="633852" y="112418"/>
                      <a:pt x="552890" y="21930"/>
                      <a:pt x="565590" y="60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0" name="フリーフォーム 2699">
                <a:extLst>
                  <a:ext uri="{FF2B5EF4-FFF2-40B4-BE49-F238E27FC236}">
                    <a16:creationId xmlns:a16="http://schemas.microsoft.com/office/drawing/2014/main" id="{E569AA3A-3D86-01C7-1A19-6473A30738B1}"/>
                  </a:ext>
                </a:extLst>
              </p:cNvPr>
              <p:cNvSpPr/>
              <p:nvPr/>
            </p:nvSpPr>
            <p:spPr>
              <a:xfrm>
                <a:off x="5552607" y="8742893"/>
                <a:ext cx="684173" cy="190303"/>
              </a:xfrm>
              <a:custGeom>
                <a:avLst/>
                <a:gdLst>
                  <a:gd name="connsiteX0" fmla="*/ 581493 w 684173"/>
                  <a:gd name="connsiteY0" fmla="*/ 13757 h 190303"/>
                  <a:gd name="connsiteX1" fmla="*/ 664043 w 684173"/>
                  <a:gd name="connsiteY1" fmla="*/ 10582 h 190303"/>
                  <a:gd name="connsiteX2" fmla="*/ 670393 w 684173"/>
                  <a:gd name="connsiteY2" fmla="*/ 105832 h 190303"/>
                  <a:gd name="connsiteX3" fmla="*/ 673568 w 684173"/>
                  <a:gd name="connsiteY3" fmla="*/ 185207 h 190303"/>
                  <a:gd name="connsiteX4" fmla="*/ 521168 w 684173"/>
                  <a:gd name="connsiteY4" fmla="*/ 178857 h 190303"/>
                  <a:gd name="connsiteX5" fmla="*/ 267168 w 684173"/>
                  <a:gd name="connsiteY5" fmla="*/ 150282 h 190303"/>
                  <a:gd name="connsiteX6" fmla="*/ 35393 w 684173"/>
                  <a:gd name="connsiteY6" fmla="*/ 118532 h 190303"/>
                  <a:gd name="connsiteX7" fmla="*/ 6818 w 684173"/>
                  <a:gd name="connsiteY7" fmla="*/ 102657 h 190303"/>
                  <a:gd name="connsiteX8" fmla="*/ 95718 w 684173"/>
                  <a:gd name="connsiteY8" fmla="*/ 48682 h 190303"/>
                  <a:gd name="connsiteX9" fmla="*/ 587843 w 684173"/>
                  <a:gd name="connsiteY9" fmla="*/ 112182 h 190303"/>
                  <a:gd name="connsiteX10" fmla="*/ 581493 w 684173"/>
                  <a:gd name="connsiteY10" fmla="*/ 13757 h 190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4173" h="190303">
                    <a:moveTo>
                      <a:pt x="581493" y="13757"/>
                    </a:moveTo>
                    <a:cubicBezTo>
                      <a:pt x="594193" y="-3176"/>
                      <a:pt x="649226" y="-4764"/>
                      <a:pt x="664043" y="10582"/>
                    </a:cubicBezTo>
                    <a:cubicBezTo>
                      <a:pt x="678860" y="25928"/>
                      <a:pt x="668806" y="76728"/>
                      <a:pt x="670393" y="105832"/>
                    </a:cubicBezTo>
                    <a:cubicBezTo>
                      <a:pt x="671980" y="134936"/>
                      <a:pt x="698439" y="173036"/>
                      <a:pt x="673568" y="185207"/>
                    </a:cubicBezTo>
                    <a:cubicBezTo>
                      <a:pt x="648697" y="197378"/>
                      <a:pt x="588901" y="184678"/>
                      <a:pt x="521168" y="178857"/>
                    </a:cubicBezTo>
                    <a:cubicBezTo>
                      <a:pt x="453435" y="173036"/>
                      <a:pt x="348130" y="160336"/>
                      <a:pt x="267168" y="150282"/>
                    </a:cubicBezTo>
                    <a:cubicBezTo>
                      <a:pt x="186205" y="140228"/>
                      <a:pt x="78785" y="126470"/>
                      <a:pt x="35393" y="118532"/>
                    </a:cubicBezTo>
                    <a:cubicBezTo>
                      <a:pt x="-7999" y="110594"/>
                      <a:pt x="-3236" y="114299"/>
                      <a:pt x="6818" y="102657"/>
                    </a:cubicBezTo>
                    <a:cubicBezTo>
                      <a:pt x="16872" y="91015"/>
                      <a:pt x="-1119" y="47095"/>
                      <a:pt x="95718" y="48682"/>
                    </a:cubicBezTo>
                    <a:cubicBezTo>
                      <a:pt x="192555" y="50269"/>
                      <a:pt x="504764" y="112711"/>
                      <a:pt x="587843" y="112182"/>
                    </a:cubicBezTo>
                    <a:cubicBezTo>
                      <a:pt x="670922" y="111653"/>
                      <a:pt x="568793" y="30690"/>
                      <a:pt x="581493" y="137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1" name="フリーフォーム 2700">
                <a:extLst>
                  <a:ext uri="{FF2B5EF4-FFF2-40B4-BE49-F238E27FC236}">
                    <a16:creationId xmlns:a16="http://schemas.microsoft.com/office/drawing/2014/main" id="{EAF05DDE-4446-A62B-1786-C4EA7E641082}"/>
                  </a:ext>
                </a:extLst>
              </p:cNvPr>
              <p:cNvSpPr/>
              <p:nvPr/>
            </p:nvSpPr>
            <p:spPr>
              <a:xfrm>
                <a:off x="6445045" y="8292727"/>
                <a:ext cx="187984" cy="204054"/>
              </a:xfrm>
              <a:custGeom>
                <a:avLst/>
                <a:gdLst>
                  <a:gd name="connsiteX0" fmla="*/ 101805 w 187984"/>
                  <a:gd name="connsiteY0" fmla="*/ 3548 h 204054"/>
                  <a:gd name="connsiteX1" fmla="*/ 187530 w 187984"/>
                  <a:gd name="connsiteY1" fmla="*/ 38473 h 204054"/>
                  <a:gd name="connsiteX2" fmla="*/ 133555 w 187984"/>
                  <a:gd name="connsiteY2" fmla="*/ 133723 h 204054"/>
                  <a:gd name="connsiteX3" fmla="*/ 85930 w 187984"/>
                  <a:gd name="connsiteY3" fmla="*/ 203573 h 204054"/>
                  <a:gd name="connsiteX4" fmla="*/ 9730 w 187984"/>
                  <a:gd name="connsiteY4" fmla="*/ 162298 h 204054"/>
                  <a:gd name="connsiteX5" fmla="*/ 16080 w 187984"/>
                  <a:gd name="connsiteY5" fmla="*/ 117848 h 204054"/>
                  <a:gd name="connsiteX6" fmla="*/ 101805 w 187984"/>
                  <a:gd name="connsiteY6" fmla="*/ 3548 h 20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984" h="204054">
                    <a:moveTo>
                      <a:pt x="101805" y="3548"/>
                    </a:moveTo>
                    <a:cubicBezTo>
                      <a:pt x="130380" y="-9681"/>
                      <a:pt x="182238" y="16777"/>
                      <a:pt x="187530" y="38473"/>
                    </a:cubicBezTo>
                    <a:cubicBezTo>
                      <a:pt x="192822" y="60169"/>
                      <a:pt x="150488" y="106206"/>
                      <a:pt x="133555" y="133723"/>
                    </a:cubicBezTo>
                    <a:cubicBezTo>
                      <a:pt x="116622" y="161240"/>
                      <a:pt x="106567" y="198811"/>
                      <a:pt x="85930" y="203573"/>
                    </a:cubicBezTo>
                    <a:cubicBezTo>
                      <a:pt x="65293" y="208335"/>
                      <a:pt x="21372" y="176585"/>
                      <a:pt x="9730" y="162298"/>
                    </a:cubicBezTo>
                    <a:cubicBezTo>
                      <a:pt x="-1912" y="148011"/>
                      <a:pt x="-6674" y="148010"/>
                      <a:pt x="16080" y="117848"/>
                    </a:cubicBezTo>
                    <a:cubicBezTo>
                      <a:pt x="38834" y="87686"/>
                      <a:pt x="73230" y="16777"/>
                      <a:pt x="101805" y="35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2" name="フリーフォーム 2701">
                <a:extLst>
                  <a:ext uri="{FF2B5EF4-FFF2-40B4-BE49-F238E27FC236}">
                    <a16:creationId xmlns:a16="http://schemas.microsoft.com/office/drawing/2014/main" id="{54E259D4-474E-2483-EF8F-69CC15BC5CCD}"/>
                  </a:ext>
                </a:extLst>
              </p:cNvPr>
              <p:cNvSpPr/>
              <p:nvPr/>
            </p:nvSpPr>
            <p:spPr>
              <a:xfrm>
                <a:off x="6308133" y="8335337"/>
                <a:ext cx="512693" cy="590350"/>
              </a:xfrm>
              <a:custGeom>
                <a:avLst/>
                <a:gdLst>
                  <a:gd name="connsiteX0" fmla="*/ 505417 w 512693"/>
                  <a:gd name="connsiteY0" fmla="*/ 5388 h 590350"/>
                  <a:gd name="connsiteX1" fmla="*/ 505417 w 512693"/>
                  <a:gd name="connsiteY1" fmla="*/ 351463 h 590350"/>
                  <a:gd name="connsiteX2" fmla="*/ 464142 w 512693"/>
                  <a:gd name="connsiteY2" fmla="*/ 491163 h 590350"/>
                  <a:gd name="connsiteX3" fmla="*/ 410167 w 512693"/>
                  <a:gd name="connsiteY3" fmla="*/ 567363 h 590350"/>
                  <a:gd name="connsiteX4" fmla="*/ 241892 w 512693"/>
                  <a:gd name="connsiteY4" fmla="*/ 589588 h 590350"/>
                  <a:gd name="connsiteX5" fmla="*/ 35517 w 512693"/>
                  <a:gd name="connsiteY5" fmla="*/ 583238 h 590350"/>
                  <a:gd name="connsiteX6" fmla="*/ 6942 w 512693"/>
                  <a:gd name="connsiteY6" fmla="*/ 564188 h 590350"/>
                  <a:gd name="connsiteX7" fmla="*/ 111717 w 512693"/>
                  <a:gd name="connsiteY7" fmla="*/ 494338 h 590350"/>
                  <a:gd name="connsiteX8" fmla="*/ 346667 w 512693"/>
                  <a:gd name="connsiteY8" fmla="*/ 472113 h 590350"/>
                  <a:gd name="connsiteX9" fmla="*/ 429217 w 512693"/>
                  <a:gd name="connsiteY9" fmla="*/ 348288 h 590350"/>
                  <a:gd name="connsiteX10" fmla="*/ 432392 w 512693"/>
                  <a:gd name="connsiteY10" fmla="*/ 154613 h 590350"/>
                  <a:gd name="connsiteX11" fmla="*/ 505417 w 512693"/>
                  <a:gd name="connsiteY11" fmla="*/ 5388 h 5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2693" h="590350">
                    <a:moveTo>
                      <a:pt x="505417" y="5388"/>
                    </a:moveTo>
                    <a:cubicBezTo>
                      <a:pt x="517588" y="38196"/>
                      <a:pt x="512296" y="270501"/>
                      <a:pt x="505417" y="351463"/>
                    </a:cubicBezTo>
                    <a:cubicBezTo>
                      <a:pt x="498538" y="432425"/>
                      <a:pt x="480017" y="455180"/>
                      <a:pt x="464142" y="491163"/>
                    </a:cubicBezTo>
                    <a:cubicBezTo>
                      <a:pt x="448267" y="527146"/>
                      <a:pt x="447209" y="550959"/>
                      <a:pt x="410167" y="567363"/>
                    </a:cubicBezTo>
                    <a:cubicBezTo>
                      <a:pt x="373125" y="583767"/>
                      <a:pt x="304334" y="586942"/>
                      <a:pt x="241892" y="589588"/>
                    </a:cubicBezTo>
                    <a:cubicBezTo>
                      <a:pt x="179450" y="592234"/>
                      <a:pt x="74675" y="587471"/>
                      <a:pt x="35517" y="583238"/>
                    </a:cubicBezTo>
                    <a:cubicBezTo>
                      <a:pt x="-3641" y="579005"/>
                      <a:pt x="-5758" y="579005"/>
                      <a:pt x="6942" y="564188"/>
                    </a:cubicBezTo>
                    <a:cubicBezTo>
                      <a:pt x="19642" y="549371"/>
                      <a:pt x="55096" y="509684"/>
                      <a:pt x="111717" y="494338"/>
                    </a:cubicBezTo>
                    <a:cubicBezTo>
                      <a:pt x="168338" y="478992"/>
                      <a:pt x="293750" y="496455"/>
                      <a:pt x="346667" y="472113"/>
                    </a:cubicBezTo>
                    <a:cubicBezTo>
                      <a:pt x="399584" y="447771"/>
                      <a:pt x="414929" y="401205"/>
                      <a:pt x="429217" y="348288"/>
                    </a:cubicBezTo>
                    <a:cubicBezTo>
                      <a:pt x="443504" y="295371"/>
                      <a:pt x="420750" y="211234"/>
                      <a:pt x="432392" y="154613"/>
                    </a:cubicBezTo>
                    <a:cubicBezTo>
                      <a:pt x="444034" y="97992"/>
                      <a:pt x="493246" y="-27420"/>
                      <a:pt x="505417" y="5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3" name="フリーフォーム 2702">
                <a:extLst>
                  <a:ext uri="{FF2B5EF4-FFF2-40B4-BE49-F238E27FC236}">
                    <a16:creationId xmlns:a16="http://schemas.microsoft.com/office/drawing/2014/main" id="{9A0FFA01-3756-7036-142B-7D5291E12878}"/>
                  </a:ext>
                </a:extLst>
              </p:cNvPr>
              <p:cNvSpPr/>
              <p:nvPr/>
            </p:nvSpPr>
            <p:spPr>
              <a:xfrm>
                <a:off x="5365216" y="9069681"/>
                <a:ext cx="151564" cy="312444"/>
              </a:xfrm>
              <a:custGeom>
                <a:avLst/>
                <a:gdLst>
                  <a:gd name="connsiteX0" fmla="*/ 44984 w 151564"/>
                  <a:gd name="connsiteY0" fmla="*/ 13994 h 312444"/>
                  <a:gd name="connsiteX1" fmla="*/ 127534 w 151564"/>
                  <a:gd name="connsiteY1" fmla="*/ 20344 h 312444"/>
                  <a:gd name="connsiteX2" fmla="*/ 137059 w 151564"/>
                  <a:gd name="connsiteY2" fmla="*/ 61619 h 312444"/>
                  <a:gd name="connsiteX3" fmla="*/ 146584 w 151564"/>
                  <a:gd name="connsiteY3" fmla="*/ 248944 h 312444"/>
                  <a:gd name="connsiteX4" fmla="*/ 140234 w 151564"/>
                  <a:gd name="connsiteY4" fmla="*/ 293394 h 312444"/>
                  <a:gd name="connsiteX5" fmla="*/ 22759 w 151564"/>
                  <a:gd name="connsiteY5" fmla="*/ 312444 h 312444"/>
                  <a:gd name="connsiteX6" fmla="*/ 534 w 151564"/>
                  <a:gd name="connsiteY6" fmla="*/ 293394 h 312444"/>
                  <a:gd name="connsiteX7" fmla="*/ 32284 w 151564"/>
                  <a:gd name="connsiteY7" fmla="*/ 236244 h 312444"/>
                  <a:gd name="connsiteX8" fmla="*/ 57684 w 151564"/>
                  <a:gd name="connsiteY8" fmla="*/ 207669 h 312444"/>
                  <a:gd name="connsiteX9" fmla="*/ 44984 w 151564"/>
                  <a:gd name="connsiteY9" fmla="*/ 13994 h 312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564" h="312444">
                    <a:moveTo>
                      <a:pt x="44984" y="13994"/>
                    </a:moveTo>
                    <a:cubicBezTo>
                      <a:pt x="56626" y="-17227"/>
                      <a:pt x="112188" y="12407"/>
                      <a:pt x="127534" y="20344"/>
                    </a:cubicBezTo>
                    <a:cubicBezTo>
                      <a:pt x="142880" y="28281"/>
                      <a:pt x="133884" y="23519"/>
                      <a:pt x="137059" y="61619"/>
                    </a:cubicBezTo>
                    <a:cubicBezTo>
                      <a:pt x="140234" y="99719"/>
                      <a:pt x="146055" y="210315"/>
                      <a:pt x="146584" y="248944"/>
                    </a:cubicBezTo>
                    <a:cubicBezTo>
                      <a:pt x="147113" y="287573"/>
                      <a:pt x="160872" y="282811"/>
                      <a:pt x="140234" y="293394"/>
                    </a:cubicBezTo>
                    <a:cubicBezTo>
                      <a:pt x="119597" y="303977"/>
                      <a:pt x="46042" y="312444"/>
                      <a:pt x="22759" y="312444"/>
                    </a:cubicBezTo>
                    <a:cubicBezTo>
                      <a:pt x="-524" y="312444"/>
                      <a:pt x="-1053" y="306094"/>
                      <a:pt x="534" y="293394"/>
                    </a:cubicBezTo>
                    <a:cubicBezTo>
                      <a:pt x="2121" y="280694"/>
                      <a:pt x="22759" y="250531"/>
                      <a:pt x="32284" y="236244"/>
                    </a:cubicBezTo>
                    <a:cubicBezTo>
                      <a:pt x="41809" y="221957"/>
                      <a:pt x="51334" y="244711"/>
                      <a:pt x="57684" y="207669"/>
                    </a:cubicBezTo>
                    <a:cubicBezTo>
                      <a:pt x="64034" y="170627"/>
                      <a:pt x="33342" y="45215"/>
                      <a:pt x="44984" y="139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4" name="フリーフォーム 2703">
                <a:extLst>
                  <a:ext uri="{FF2B5EF4-FFF2-40B4-BE49-F238E27FC236}">
                    <a16:creationId xmlns:a16="http://schemas.microsoft.com/office/drawing/2014/main" id="{8AD80981-2F20-0998-D0DF-483EE846C7D9}"/>
                  </a:ext>
                </a:extLst>
              </p:cNvPr>
              <p:cNvSpPr/>
              <p:nvPr/>
            </p:nvSpPr>
            <p:spPr>
              <a:xfrm>
                <a:off x="4911638" y="9187969"/>
                <a:ext cx="378738" cy="461491"/>
              </a:xfrm>
              <a:custGeom>
                <a:avLst/>
                <a:gdLst>
                  <a:gd name="connsiteX0" fmla="*/ 377912 w 378738"/>
                  <a:gd name="connsiteY0" fmla="*/ 38581 h 461491"/>
                  <a:gd name="connsiteX1" fmla="*/ 231862 w 378738"/>
                  <a:gd name="connsiteY1" fmla="*/ 481 h 461491"/>
                  <a:gd name="connsiteX2" fmla="*/ 92162 w 378738"/>
                  <a:gd name="connsiteY2" fmla="*/ 25881 h 461491"/>
                  <a:gd name="connsiteX3" fmla="*/ 15962 w 378738"/>
                  <a:gd name="connsiteY3" fmla="*/ 140181 h 461491"/>
                  <a:gd name="connsiteX4" fmla="*/ 87 w 378738"/>
                  <a:gd name="connsiteY4" fmla="*/ 286231 h 461491"/>
                  <a:gd name="connsiteX5" fmla="*/ 12787 w 378738"/>
                  <a:gd name="connsiteY5" fmla="*/ 365606 h 461491"/>
                  <a:gd name="connsiteX6" fmla="*/ 69937 w 378738"/>
                  <a:gd name="connsiteY6" fmla="*/ 457681 h 461491"/>
                  <a:gd name="connsiteX7" fmla="*/ 60412 w 378738"/>
                  <a:gd name="connsiteY7" fmla="*/ 419581 h 461491"/>
                  <a:gd name="connsiteX8" fmla="*/ 57237 w 378738"/>
                  <a:gd name="connsiteY8" fmla="*/ 203681 h 461491"/>
                  <a:gd name="connsiteX9" fmla="*/ 155662 w 378738"/>
                  <a:gd name="connsiteY9" fmla="*/ 105256 h 461491"/>
                  <a:gd name="connsiteX10" fmla="*/ 285837 w 378738"/>
                  <a:gd name="connsiteY10" fmla="*/ 60806 h 461491"/>
                  <a:gd name="connsiteX11" fmla="*/ 377912 w 378738"/>
                  <a:gd name="connsiteY11" fmla="*/ 38581 h 46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738" h="461491">
                    <a:moveTo>
                      <a:pt x="377912" y="38581"/>
                    </a:moveTo>
                    <a:cubicBezTo>
                      <a:pt x="368916" y="28527"/>
                      <a:pt x="279487" y="2598"/>
                      <a:pt x="231862" y="481"/>
                    </a:cubicBezTo>
                    <a:cubicBezTo>
                      <a:pt x="184237" y="-1636"/>
                      <a:pt x="128145" y="2598"/>
                      <a:pt x="92162" y="25881"/>
                    </a:cubicBezTo>
                    <a:cubicBezTo>
                      <a:pt x="56179" y="49164"/>
                      <a:pt x="31308" y="96789"/>
                      <a:pt x="15962" y="140181"/>
                    </a:cubicBezTo>
                    <a:cubicBezTo>
                      <a:pt x="616" y="183573"/>
                      <a:pt x="616" y="248660"/>
                      <a:pt x="87" y="286231"/>
                    </a:cubicBezTo>
                    <a:cubicBezTo>
                      <a:pt x="-442" y="323802"/>
                      <a:pt x="1145" y="337031"/>
                      <a:pt x="12787" y="365606"/>
                    </a:cubicBezTo>
                    <a:cubicBezTo>
                      <a:pt x="24429" y="394181"/>
                      <a:pt x="61999" y="448685"/>
                      <a:pt x="69937" y="457681"/>
                    </a:cubicBezTo>
                    <a:cubicBezTo>
                      <a:pt x="77874" y="466677"/>
                      <a:pt x="62529" y="461914"/>
                      <a:pt x="60412" y="419581"/>
                    </a:cubicBezTo>
                    <a:cubicBezTo>
                      <a:pt x="58295" y="377248"/>
                      <a:pt x="41362" y="256068"/>
                      <a:pt x="57237" y="203681"/>
                    </a:cubicBezTo>
                    <a:cubicBezTo>
                      <a:pt x="73112" y="151294"/>
                      <a:pt x="117562" y="129068"/>
                      <a:pt x="155662" y="105256"/>
                    </a:cubicBezTo>
                    <a:cubicBezTo>
                      <a:pt x="193762" y="81444"/>
                      <a:pt x="251441" y="64510"/>
                      <a:pt x="285837" y="60806"/>
                    </a:cubicBezTo>
                    <a:cubicBezTo>
                      <a:pt x="320233" y="57102"/>
                      <a:pt x="386908" y="48635"/>
                      <a:pt x="377912" y="385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5" name="フリーフォーム 2704">
                <a:extLst>
                  <a:ext uri="{FF2B5EF4-FFF2-40B4-BE49-F238E27FC236}">
                    <a16:creationId xmlns:a16="http://schemas.microsoft.com/office/drawing/2014/main" id="{886507F2-61F5-E33F-C396-FE03AEA8B5ED}"/>
                  </a:ext>
                </a:extLst>
              </p:cNvPr>
              <p:cNvSpPr/>
              <p:nvPr/>
            </p:nvSpPr>
            <p:spPr>
              <a:xfrm>
                <a:off x="4819865" y="9569427"/>
                <a:ext cx="710283" cy="290910"/>
              </a:xfrm>
              <a:custGeom>
                <a:avLst/>
                <a:gdLst>
                  <a:gd name="connsiteX0" fmla="*/ 2960 w 710283"/>
                  <a:gd name="connsiteY0" fmla="*/ 171473 h 290910"/>
                  <a:gd name="connsiteX1" fmla="*/ 323635 w 710283"/>
                  <a:gd name="connsiteY1" fmla="*/ 231798 h 290910"/>
                  <a:gd name="connsiteX2" fmla="*/ 625260 w 710283"/>
                  <a:gd name="connsiteY2" fmla="*/ 57173 h 290910"/>
                  <a:gd name="connsiteX3" fmla="*/ 704635 w 710283"/>
                  <a:gd name="connsiteY3" fmla="*/ 23 h 290910"/>
                  <a:gd name="connsiteX4" fmla="*/ 698285 w 710283"/>
                  <a:gd name="connsiteY4" fmla="*/ 50823 h 290910"/>
                  <a:gd name="connsiteX5" fmla="*/ 698285 w 710283"/>
                  <a:gd name="connsiteY5" fmla="*/ 98448 h 290910"/>
                  <a:gd name="connsiteX6" fmla="*/ 533185 w 710283"/>
                  <a:gd name="connsiteY6" fmla="*/ 234973 h 290910"/>
                  <a:gd name="connsiteX7" fmla="*/ 247435 w 710283"/>
                  <a:gd name="connsiteY7" fmla="*/ 285773 h 290910"/>
                  <a:gd name="connsiteX8" fmla="*/ 168060 w 710283"/>
                  <a:gd name="connsiteY8" fmla="*/ 276248 h 290910"/>
                  <a:gd name="connsiteX9" fmla="*/ 2960 w 710283"/>
                  <a:gd name="connsiteY9" fmla="*/ 171473 h 2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0283" h="290910">
                    <a:moveTo>
                      <a:pt x="2960" y="171473"/>
                    </a:moveTo>
                    <a:cubicBezTo>
                      <a:pt x="28889" y="164065"/>
                      <a:pt x="219918" y="250848"/>
                      <a:pt x="323635" y="231798"/>
                    </a:cubicBezTo>
                    <a:cubicBezTo>
                      <a:pt x="427352" y="212748"/>
                      <a:pt x="561760" y="95802"/>
                      <a:pt x="625260" y="57173"/>
                    </a:cubicBezTo>
                    <a:cubicBezTo>
                      <a:pt x="688760" y="18544"/>
                      <a:pt x="692464" y="1081"/>
                      <a:pt x="704635" y="23"/>
                    </a:cubicBezTo>
                    <a:cubicBezTo>
                      <a:pt x="716806" y="-1035"/>
                      <a:pt x="699343" y="34419"/>
                      <a:pt x="698285" y="50823"/>
                    </a:cubicBezTo>
                    <a:cubicBezTo>
                      <a:pt x="697227" y="67227"/>
                      <a:pt x="725802" y="67756"/>
                      <a:pt x="698285" y="98448"/>
                    </a:cubicBezTo>
                    <a:cubicBezTo>
                      <a:pt x="670768" y="129140"/>
                      <a:pt x="608327" y="203752"/>
                      <a:pt x="533185" y="234973"/>
                    </a:cubicBezTo>
                    <a:cubicBezTo>
                      <a:pt x="458043" y="266194"/>
                      <a:pt x="308289" y="278894"/>
                      <a:pt x="247435" y="285773"/>
                    </a:cubicBezTo>
                    <a:cubicBezTo>
                      <a:pt x="186581" y="292652"/>
                      <a:pt x="207218" y="295298"/>
                      <a:pt x="168060" y="276248"/>
                    </a:cubicBezTo>
                    <a:cubicBezTo>
                      <a:pt x="128902" y="257198"/>
                      <a:pt x="-22969" y="178881"/>
                      <a:pt x="2960" y="1714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6" name="フリーフォーム 2705">
                <a:extLst>
                  <a:ext uri="{FF2B5EF4-FFF2-40B4-BE49-F238E27FC236}">
                    <a16:creationId xmlns:a16="http://schemas.microsoft.com/office/drawing/2014/main" id="{A67E3986-4729-4AC7-9288-C44AFD6FFC0E}"/>
                  </a:ext>
                </a:extLst>
              </p:cNvPr>
              <p:cNvSpPr/>
              <p:nvPr/>
            </p:nvSpPr>
            <p:spPr>
              <a:xfrm>
                <a:off x="4139057" y="10067805"/>
                <a:ext cx="249425" cy="501474"/>
              </a:xfrm>
              <a:custGeom>
                <a:avLst/>
                <a:gdLst>
                  <a:gd name="connsiteX0" fmla="*/ 194818 w 249425"/>
                  <a:gd name="connsiteY0" fmla="*/ 25520 h 501474"/>
                  <a:gd name="connsiteX1" fmla="*/ 194818 w 249425"/>
                  <a:gd name="connsiteY1" fmla="*/ 387470 h 501474"/>
                  <a:gd name="connsiteX2" fmla="*/ 191643 w 249425"/>
                  <a:gd name="connsiteY2" fmla="*/ 428745 h 501474"/>
                  <a:gd name="connsiteX3" fmla="*/ 61468 w 249425"/>
                  <a:gd name="connsiteY3" fmla="*/ 444620 h 501474"/>
                  <a:gd name="connsiteX4" fmla="*/ 7493 w 249425"/>
                  <a:gd name="connsiteY4" fmla="*/ 482720 h 501474"/>
                  <a:gd name="connsiteX5" fmla="*/ 220218 w 249425"/>
                  <a:gd name="connsiteY5" fmla="*/ 498595 h 501474"/>
                  <a:gd name="connsiteX6" fmla="*/ 248793 w 249425"/>
                  <a:gd name="connsiteY6" fmla="*/ 425570 h 501474"/>
                  <a:gd name="connsiteX7" fmla="*/ 232918 w 249425"/>
                  <a:gd name="connsiteY7" fmla="*/ 228720 h 501474"/>
                  <a:gd name="connsiteX8" fmla="*/ 248793 w 249425"/>
                  <a:gd name="connsiteY8" fmla="*/ 50920 h 501474"/>
                  <a:gd name="connsiteX9" fmla="*/ 194818 w 249425"/>
                  <a:gd name="connsiteY9" fmla="*/ 25520 h 50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9425" h="501474">
                    <a:moveTo>
                      <a:pt x="194818" y="25520"/>
                    </a:moveTo>
                    <a:cubicBezTo>
                      <a:pt x="185822" y="81612"/>
                      <a:pt x="195347" y="320266"/>
                      <a:pt x="194818" y="387470"/>
                    </a:cubicBezTo>
                    <a:cubicBezTo>
                      <a:pt x="194289" y="454674"/>
                      <a:pt x="213868" y="419220"/>
                      <a:pt x="191643" y="428745"/>
                    </a:cubicBezTo>
                    <a:cubicBezTo>
                      <a:pt x="169418" y="438270"/>
                      <a:pt x="92160" y="435624"/>
                      <a:pt x="61468" y="444620"/>
                    </a:cubicBezTo>
                    <a:cubicBezTo>
                      <a:pt x="30776" y="453616"/>
                      <a:pt x="-18965" y="473724"/>
                      <a:pt x="7493" y="482720"/>
                    </a:cubicBezTo>
                    <a:cubicBezTo>
                      <a:pt x="33951" y="491716"/>
                      <a:pt x="180001" y="508120"/>
                      <a:pt x="220218" y="498595"/>
                    </a:cubicBezTo>
                    <a:cubicBezTo>
                      <a:pt x="260435" y="489070"/>
                      <a:pt x="246676" y="470549"/>
                      <a:pt x="248793" y="425570"/>
                    </a:cubicBezTo>
                    <a:cubicBezTo>
                      <a:pt x="250910" y="380591"/>
                      <a:pt x="232918" y="291162"/>
                      <a:pt x="232918" y="228720"/>
                    </a:cubicBezTo>
                    <a:cubicBezTo>
                      <a:pt x="232918" y="166278"/>
                      <a:pt x="249322" y="83199"/>
                      <a:pt x="248793" y="50920"/>
                    </a:cubicBezTo>
                    <a:cubicBezTo>
                      <a:pt x="248264" y="18641"/>
                      <a:pt x="203814" y="-30572"/>
                      <a:pt x="194818" y="255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7" name="フリーフォーム 2706">
                <a:extLst>
                  <a:ext uri="{FF2B5EF4-FFF2-40B4-BE49-F238E27FC236}">
                    <a16:creationId xmlns:a16="http://schemas.microsoft.com/office/drawing/2014/main" id="{7E9F15B1-90D3-320E-6E76-9767394440F1}"/>
                  </a:ext>
                </a:extLst>
              </p:cNvPr>
              <p:cNvSpPr/>
              <p:nvPr/>
            </p:nvSpPr>
            <p:spPr>
              <a:xfrm>
                <a:off x="4326535" y="10328202"/>
                <a:ext cx="331313" cy="102584"/>
              </a:xfrm>
              <a:custGeom>
                <a:avLst/>
                <a:gdLst>
                  <a:gd name="connsiteX0" fmla="*/ 7340 w 331313"/>
                  <a:gd name="connsiteY0" fmla="*/ 19123 h 102584"/>
                  <a:gd name="connsiteX1" fmla="*/ 216890 w 331313"/>
                  <a:gd name="connsiteY1" fmla="*/ 15948 h 102584"/>
                  <a:gd name="connsiteX2" fmla="*/ 254990 w 331313"/>
                  <a:gd name="connsiteY2" fmla="*/ 73 h 102584"/>
                  <a:gd name="connsiteX3" fmla="*/ 315315 w 331313"/>
                  <a:gd name="connsiteY3" fmla="*/ 12773 h 102584"/>
                  <a:gd name="connsiteX4" fmla="*/ 324840 w 331313"/>
                  <a:gd name="connsiteY4" fmla="*/ 66748 h 102584"/>
                  <a:gd name="connsiteX5" fmla="*/ 229590 w 331313"/>
                  <a:gd name="connsiteY5" fmla="*/ 76273 h 102584"/>
                  <a:gd name="connsiteX6" fmla="*/ 115290 w 331313"/>
                  <a:gd name="connsiteY6" fmla="*/ 79448 h 102584"/>
                  <a:gd name="connsiteX7" fmla="*/ 51790 w 331313"/>
                  <a:gd name="connsiteY7" fmla="*/ 101673 h 102584"/>
                  <a:gd name="connsiteX8" fmla="*/ 7340 w 331313"/>
                  <a:gd name="connsiteY8" fmla="*/ 19123 h 10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1313" h="102584">
                    <a:moveTo>
                      <a:pt x="7340" y="19123"/>
                    </a:moveTo>
                    <a:cubicBezTo>
                      <a:pt x="34857" y="4835"/>
                      <a:pt x="175615" y="19123"/>
                      <a:pt x="216890" y="15948"/>
                    </a:cubicBezTo>
                    <a:cubicBezTo>
                      <a:pt x="258165" y="12773"/>
                      <a:pt x="238586" y="602"/>
                      <a:pt x="254990" y="73"/>
                    </a:cubicBezTo>
                    <a:cubicBezTo>
                      <a:pt x="271394" y="-456"/>
                      <a:pt x="303673" y="1660"/>
                      <a:pt x="315315" y="12773"/>
                    </a:cubicBezTo>
                    <a:cubicBezTo>
                      <a:pt x="326957" y="23886"/>
                      <a:pt x="339128" y="56165"/>
                      <a:pt x="324840" y="66748"/>
                    </a:cubicBezTo>
                    <a:cubicBezTo>
                      <a:pt x="310553" y="77331"/>
                      <a:pt x="264515" y="74156"/>
                      <a:pt x="229590" y="76273"/>
                    </a:cubicBezTo>
                    <a:cubicBezTo>
                      <a:pt x="194665" y="78390"/>
                      <a:pt x="144923" y="75215"/>
                      <a:pt x="115290" y="79448"/>
                    </a:cubicBezTo>
                    <a:cubicBezTo>
                      <a:pt x="85657" y="83681"/>
                      <a:pt x="66077" y="107494"/>
                      <a:pt x="51790" y="101673"/>
                    </a:cubicBezTo>
                    <a:cubicBezTo>
                      <a:pt x="37503" y="95852"/>
                      <a:pt x="-20177" y="33411"/>
                      <a:pt x="7340" y="191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8" name="フリーフォーム 2707">
                <a:extLst>
                  <a:ext uri="{FF2B5EF4-FFF2-40B4-BE49-F238E27FC236}">
                    <a16:creationId xmlns:a16="http://schemas.microsoft.com/office/drawing/2014/main" id="{72A21E94-CC29-B0D3-9C0E-5DA31A2313A5}"/>
                  </a:ext>
                </a:extLst>
              </p:cNvPr>
              <p:cNvSpPr/>
              <p:nvPr/>
            </p:nvSpPr>
            <p:spPr>
              <a:xfrm>
                <a:off x="4552682" y="10092685"/>
                <a:ext cx="69350" cy="80071"/>
              </a:xfrm>
              <a:custGeom>
                <a:avLst/>
                <a:gdLst>
                  <a:gd name="connsiteX0" fmla="*/ 12968 w 69350"/>
                  <a:gd name="connsiteY0" fmla="*/ 640 h 80071"/>
                  <a:gd name="connsiteX1" fmla="*/ 66943 w 69350"/>
                  <a:gd name="connsiteY1" fmla="*/ 41915 h 80071"/>
                  <a:gd name="connsiteX2" fmla="*/ 54243 w 69350"/>
                  <a:gd name="connsiteY2" fmla="*/ 70490 h 80071"/>
                  <a:gd name="connsiteX3" fmla="*/ 3443 w 69350"/>
                  <a:gd name="connsiteY3" fmla="*/ 76840 h 80071"/>
                  <a:gd name="connsiteX4" fmla="*/ 12968 w 69350"/>
                  <a:gd name="connsiteY4" fmla="*/ 640 h 80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50" h="80071">
                    <a:moveTo>
                      <a:pt x="12968" y="640"/>
                    </a:moveTo>
                    <a:cubicBezTo>
                      <a:pt x="23551" y="-5181"/>
                      <a:pt x="60064" y="30273"/>
                      <a:pt x="66943" y="41915"/>
                    </a:cubicBezTo>
                    <a:cubicBezTo>
                      <a:pt x="73822" y="53557"/>
                      <a:pt x="64826" y="64669"/>
                      <a:pt x="54243" y="70490"/>
                    </a:cubicBezTo>
                    <a:cubicBezTo>
                      <a:pt x="43660" y="76311"/>
                      <a:pt x="11380" y="84777"/>
                      <a:pt x="3443" y="76840"/>
                    </a:cubicBezTo>
                    <a:cubicBezTo>
                      <a:pt x="-4494" y="68903"/>
                      <a:pt x="2385" y="6461"/>
                      <a:pt x="12968" y="6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9" name="フリーフォーム 2708">
                <a:extLst>
                  <a:ext uri="{FF2B5EF4-FFF2-40B4-BE49-F238E27FC236}">
                    <a16:creationId xmlns:a16="http://schemas.microsoft.com/office/drawing/2014/main" id="{3344060A-38B2-5758-0576-EADF705D5759}"/>
                  </a:ext>
                </a:extLst>
              </p:cNvPr>
              <p:cNvSpPr/>
              <p:nvPr/>
            </p:nvSpPr>
            <p:spPr>
              <a:xfrm>
                <a:off x="4465322" y="10134150"/>
                <a:ext cx="62427" cy="86422"/>
              </a:xfrm>
              <a:custGeom>
                <a:avLst/>
                <a:gdLst>
                  <a:gd name="connsiteX0" fmla="*/ 14603 w 62427"/>
                  <a:gd name="connsiteY0" fmla="*/ 450 h 86422"/>
                  <a:gd name="connsiteX1" fmla="*/ 62228 w 62427"/>
                  <a:gd name="connsiteY1" fmla="*/ 51250 h 86422"/>
                  <a:gd name="connsiteX2" fmla="*/ 30478 w 62427"/>
                  <a:gd name="connsiteY2" fmla="*/ 79825 h 86422"/>
                  <a:gd name="connsiteX3" fmla="*/ 1903 w 62427"/>
                  <a:gd name="connsiteY3" fmla="*/ 83000 h 86422"/>
                  <a:gd name="connsiteX4" fmla="*/ 14603 w 62427"/>
                  <a:gd name="connsiteY4" fmla="*/ 450 h 86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27" h="86422">
                    <a:moveTo>
                      <a:pt x="14603" y="450"/>
                    </a:moveTo>
                    <a:cubicBezTo>
                      <a:pt x="24657" y="-4842"/>
                      <a:pt x="59582" y="38021"/>
                      <a:pt x="62228" y="51250"/>
                    </a:cubicBezTo>
                    <a:cubicBezTo>
                      <a:pt x="64874" y="64479"/>
                      <a:pt x="40532" y="74533"/>
                      <a:pt x="30478" y="79825"/>
                    </a:cubicBezTo>
                    <a:cubicBezTo>
                      <a:pt x="20424" y="85117"/>
                      <a:pt x="7724" y="89879"/>
                      <a:pt x="1903" y="83000"/>
                    </a:cubicBezTo>
                    <a:cubicBezTo>
                      <a:pt x="-3918" y="76121"/>
                      <a:pt x="4549" y="5742"/>
                      <a:pt x="14603" y="4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0" name="フリーフォーム 2709">
                <a:extLst>
                  <a:ext uri="{FF2B5EF4-FFF2-40B4-BE49-F238E27FC236}">
                    <a16:creationId xmlns:a16="http://schemas.microsoft.com/office/drawing/2014/main" id="{9357D555-B9D9-1041-B812-676F5D74C1A0}"/>
                  </a:ext>
                </a:extLst>
              </p:cNvPr>
              <p:cNvSpPr/>
              <p:nvPr/>
            </p:nvSpPr>
            <p:spPr>
              <a:xfrm>
                <a:off x="4680907" y="10087723"/>
                <a:ext cx="195131" cy="332186"/>
              </a:xfrm>
              <a:custGeom>
                <a:avLst/>
                <a:gdLst>
                  <a:gd name="connsiteX0" fmla="*/ 141918 w 195131"/>
                  <a:gd name="connsiteY0" fmla="*/ 11952 h 332186"/>
                  <a:gd name="connsiteX1" fmla="*/ 135568 w 195131"/>
                  <a:gd name="connsiteY1" fmla="*/ 227852 h 332186"/>
                  <a:gd name="connsiteX2" fmla="*/ 129218 w 195131"/>
                  <a:gd name="connsiteY2" fmla="*/ 256427 h 332186"/>
                  <a:gd name="connsiteX3" fmla="*/ 33968 w 195131"/>
                  <a:gd name="connsiteY3" fmla="*/ 269127 h 332186"/>
                  <a:gd name="connsiteX4" fmla="*/ 5393 w 195131"/>
                  <a:gd name="connsiteY4" fmla="*/ 323102 h 332186"/>
                  <a:gd name="connsiteX5" fmla="*/ 132393 w 195131"/>
                  <a:gd name="connsiteY5" fmla="*/ 329452 h 332186"/>
                  <a:gd name="connsiteX6" fmla="*/ 192718 w 195131"/>
                  <a:gd name="connsiteY6" fmla="*/ 294527 h 332186"/>
                  <a:gd name="connsiteX7" fmla="*/ 183193 w 195131"/>
                  <a:gd name="connsiteY7" fmla="*/ 183402 h 332186"/>
                  <a:gd name="connsiteX8" fmla="*/ 183193 w 195131"/>
                  <a:gd name="connsiteY8" fmla="*/ 43702 h 332186"/>
                  <a:gd name="connsiteX9" fmla="*/ 141918 w 195131"/>
                  <a:gd name="connsiteY9" fmla="*/ 11952 h 332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131" h="332186">
                    <a:moveTo>
                      <a:pt x="141918" y="11952"/>
                    </a:moveTo>
                    <a:cubicBezTo>
                      <a:pt x="133981" y="42644"/>
                      <a:pt x="137685" y="187106"/>
                      <a:pt x="135568" y="227852"/>
                    </a:cubicBezTo>
                    <a:cubicBezTo>
                      <a:pt x="133451" y="268598"/>
                      <a:pt x="146151" y="249548"/>
                      <a:pt x="129218" y="256427"/>
                    </a:cubicBezTo>
                    <a:cubicBezTo>
                      <a:pt x="112285" y="263306"/>
                      <a:pt x="54605" y="258015"/>
                      <a:pt x="33968" y="269127"/>
                    </a:cubicBezTo>
                    <a:cubicBezTo>
                      <a:pt x="13331" y="280239"/>
                      <a:pt x="-11011" y="313048"/>
                      <a:pt x="5393" y="323102"/>
                    </a:cubicBezTo>
                    <a:cubicBezTo>
                      <a:pt x="21797" y="333156"/>
                      <a:pt x="101172" y="334214"/>
                      <a:pt x="132393" y="329452"/>
                    </a:cubicBezTo>
                    <a:cubicBezTo>
                      <a:pt x="163614" y="324690"/>
                      <a:pt x="184251" y="318869"/>
                      <a:pt x="192718" y="294527"/>
                    </a:cubicBezTo>
                    <a:cubicBezTo>
                      <a:pt x="201185" y="270185"/>
                      <a:pt x="184780" y="225206"/>
                      <a:pt x="183193" y="183402"/>
                    </a:cubicBezTo>
                    <a:cubicBezTo>
                      <a:pt x="181606" y="141598"/>
                      <a:pt x="185310" y="71219"/>
                      <a:pt x="183193" y="43702"/>
                    </a:cubicBezTo>
                    <a:cubicBezTo>
                      <a:pt x="181076" y="16185"/>
                      <a:pt x="149855" y="-18740"/>
                      <a:pt x="141918" y="119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1" name="フリーフォーム 2710">
                <a:extLst>
                  <a:ext uri="{FF2B5EF4-FFF2-40B4-BE49-F238E27FC236}">
                    <a16:creationId xmlns:a16="http://schemas.microsoft.com/office/drawing/2014/main" id="{2605BB38-9D13-03FC-F5DB-FB0D6C94581F}"/>
                  </a:ext>
                </a:extLst>
              </p:cNvPr>
              <p:cNvSpPr/>
              <p:nvPr/>
            </p:nvSpPr>
            <p:spPr>
              <a:xfrm>
                <a:off x="4833132" y="10102481"/>
                <a:ext cx="337091" cy="467506"/>
              </a:xfrm>
              <a:custGeom>
                <a:avLst/>
                <a:gdLst>
                  <a:gd name="connsiteX0" fmla="*/ 272268 w 337091"/>
                  <a:gd name="connsiteY0" fmla="*/ 19419 h 467506"/>
                  <a:gd name="connsiteX1" fmla="*/ 253218 w 337091"/>
                  <a:gd name="connsiteY1" fmla="*/ 301994 h 467506"/>
                  <a:gd name="connsiteX2" fmla="*/ 208768 w 337091"/>
                  <a:gd name="connsiteY2" fmla="*/ 371844 h 467506"/>
                  <a:gd name="connsiteX3" fmla="*/ 75418 w 337091"/>
                  <a:gd name="connsiteY3" fmla="*/ 419469 h 467506"/>
                  <a:gd name="connsiteX4" fmla="*/ 2393 w 337091"/>
                  <a:gd name="connsiteY4" fmla="*/ 460744 h 467506"/>
                  <a:gd name="connsiteX5" fmla="*/ 161143 w 337091"/>
                  <a:gd name="connsiteY5" fmla="*/ 460744 h 467506"/>
                  <a:gd name="connsiteX6" fmla="*/ 208768 w 337091"/>
                  <a:gd name="connsiteY6" fmla="*/ 457569 h 467506"/>
                  <a:gd name="connsiteX7" fmla="*/ 326243 w 337091"/>
                  <a:gd name="connsiteY7" fmla="*/ 336919 h 467506"/>
                  <a:gd name="connsiteX8" fmla="*/ 332593 w 337091"/>
                  <a:gd name="connsiteY8" fmla="*/ 178169 h 467506"/>
                  <a:gd name="connsiteX9" fmla="*/ 332593 w 337091"/>
                  <a:gd name="connsiteY9" fmla="*/ 41644 h 467506"/>
                  <a:gd name="connsiteX10" fmla="*/ 272268 w 337091"/>
                  <a:gd name="connsiteY10" fmla="*/ 19419 h 46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7091" h="467506">
                    <a:moveTo>
                      <a:pt x="272268" y="19419"/>
                    </a:moveTo>
                    <a:cubicBezTo>
                      <a:pt x="259039" y="62811"/>
                      <a:pt x="263801" y="243257"/>
                      <a:pt x="253218" y="301994"/>
                    </a:cubicBezTo>
                    <a:cubicBezTo>
                      <a:pt x="242635" y="360731"/>
                      <a:pt x="238401" y="352265"/>
                      <a:pt x="208768" y="371844"/>
                    </a:cubicBezTo>
                    <a:cubicBezTo>
                      <a:pt x="179135" y="391423"/>
                      <a:pt x="109814" y="404652"/>
                      <a:pt x="75418" y="419469"/>
                    </a:cubicBezTo>
                    <a:cubicBezTo>
                      <a:pt x="41022" y="434286"/>
                      <a:pt x="-11895" y="453865"/>
                      <a:pt x="2393" y="460744"/>
                    </a:cubicBezTo>
                    <a:cubicBezTo>
                      <a:pt x="16680" y="467623"/>
                      <a:pt x="126747" y="461273"/>
                      <a:pt x="161143" y="460744"/>
                    </a:cubicBezTo>
                    <a:cubicBezTo>
                      <a:pt x="195539" y="460215"/>
                      <a:pt x="181251" y="478206"/>
                      <a:pt x="208768" y="457569"/>
                    </a:cubicBezTo>
                    <a:cubicBezTo>
                      <a:pt x="236285" y="436932"/>
                      <a:pt x="305605" y="383486"/>
                      <a:pt x="326243" y="336919"/>
                    </a:cubicBezTo>
                    <a:cubicBezTo>
                      <a:pt x="346881" y="290352"/>
                      <a:pt x="331535" y="227381"/>
                      <a:pt x="332593" y="178169"/>
                    </a:cubicBezTo>
                    <a:cubicBezTo>
                      <a:pt x="333651" y="128957"/>
                      <a:pt x="336826" y="68102"/>
                      <a:pt x="332593" y="41644"/>
                    </a:cubicBezTo>
                    <a:cubicBezTo>
                      <a:pt x="328360" y="15186"/>
                      <a:pt x="285497" y="-23973"/>
                      <a:pt x="272268" y="194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2" name="フリーフォーム 2711">
                <a:extLst>
                  <a:ext uri="{FF2B5EF4-FFF2-40B4-BE49-F238E27FC236}">
                    <a16:creationId xmlns:a16="http://schemas.microsoft.com/office/drawing/2014/main" id="{5127ED1D-6827-A8BC-610C-B29F0FB63733}"/>
                  </a:ext>
                </a:extLst>
              </p:cNvPr>
              <p:cNvSpPr/>
              <p:nvPr/>
            </p:nvSpPr>
            <p:spPr>
              <a:xfrm>
                <a:off x="5342948" y="10138335"/>
                <a:ext cx="159186" cy="153973"/>
              </a:xfrm>
              <a:custGeom>
                <a:avLst/>
                <a:gdLst>
                  <a:gd name="connsiteX0" fmla="*/ 121227 w 159186"/>
                  <a:gd name="connsiteY0" fmla="*/ 2615 h 153973"/>
                  <a:gd name="connsiteX1" fmla="*/ 6927 w 159186"/>
                  <a:gd name="connsiteY1" fmla="*/ 113740 h 153973"/>
                  <a:gd name="connsiteX2" fmla="*/ 19627 w 159186"/>
                  <a:gd name="connsiteY2" fmla="*/ 135965 h 153973"/>
                  <a:gd name="connsiteX3" fmla="*/ 76777 w 159186"/>
                  <a:gd name="connsiteY3" fmla="*/ 148665 h 153973"/>
                  <a:gd name="connsiteX4" fmla="*/ 156152 w 159186"/>
                  <a:gd name="connsiteY4" fmla="*/ 43890 h 153973"/>
                  <a:gd name="connsiteX5" fmla="*/ 121227 w 159186"/>
                  <a:gd name="connsiteY5" fmla="*/ 2615 h 153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186" h="153973">
                    <a:moveTo>
                      <a:pt x="121227" y="2615"/>
                    </a:moveTo>
                    <a:cubicBezTo>
                      <a:pt x="96356" y="14257"/>
                      <a:pt x="23860" y="91515"/>
                      <a:pt x="6927" y="113740"/>
                    </a:cubicBezTo>
                    <a:cubicBezTo>
                      <a:pt x="-10006" y="135965"/>
                      <a:pt x="7985" y="130144"/>
                      <a:pt x="19627" y="135965"/>
                    </a:cubicBezTo>
                    <a:cubicBezTo>
                      <a:pt x="31269" y="141786"/>
                      <a:pt x="54023" y="164011"/>
                      <a:pt x="76777" y="148665"/>
                    </a:cubicBezTo>
                    <a:cubicBezTo>
                      <a:pt x="99531" y="133319"/>
                      <a:pt x="145040" y="67173"/>
                      <a:pt x="156152" y="43890"/>
                    </a:cubicBezTo>
                    <a:cubicBezTo>
                      <a:pt x="167264" y="20607"/>
                      <a:pt x="146098" y="-9027"/>
                      <a:pt x="121227" y="26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3" name="フリーフォーム 2712">
                <a:extLst>
                  <a:ext uri="{FF2B5EF4-FFF2-40B4-BE49-F238E27FC236}">
                    <a16:creationId xmlns:a16="http://schemas.microsoft.com/office/drawing/2014/main" id="{49C196BE-B1AC-0596-5D5C-B6EECE2A4B78}"/>
                  </a:ext>
                </a:extLst>
              </p:cNvPr>
              <p:cNvSpPr/>
              <p:nvPr/>
            </p:nvSpPr>
            <p:spPr>
              <a:xfrm>
                <a:off x="5223333" y="10150591"/>
                <a:ext cx="478378" cy="426300"/>
              </a:xfrm>
              <a:custGeom>
                <a:avLst/>
                <a:gdLst>
                  <a:gd name="connsiteX0" fmla="*/ 412292 w 478378"/>
                  <a:gd name="connsiteY0" fmla="*/ 47509 h 426300"/>
                  <a:gd name="connsiteX1" fmla="*/ 393242 w 478378"/>
                  <a:gd name="connsiteY1" fmla="*/ 269759 h 426300"/>
                  <a:gd name="connsiteX2" fmla="*/ 301167 w 478378"/>
                  <a:gd name="connsiteY2" fmla="*/ 342784 h 426300"/>
                  <a:gd name="connsiteX3" fmla="*/ 43992 w 478378"/>
                  <a:gd name="connsiteY3" fmla="*/ 355484 h 426300"/>
                  <a:gd name="connsiteX4" fmla="*/ 9067 w 478378"/>
                  <a:gd name="connsiteY4" fmla="*/ 396759 h 426300"/>
                  <a:gd name="connsiteX5" fmla="*/ 142417 w 478378"/>
                  <a:gd name="connsiteY5" fmla="*/ 418984 h 426300"/>
                  <a:gd name="connsiteX6" fmla="*/ 348792 w 478378"/>
                  <a:gd name="connsiteY6" fmla="*/ 415809 h 426300"/>
                  <a:gd name="connsiteX7" fmla="*/ 447217 w 478378"/>
                  <a:gd name="connsiteY7" fmla="*/ 301509 h 426300"/>
                  <a:gd name="connsiteX8" fmla="*/ 469442 w 478378"/>
                  <a:gd name="connsiteY8" fmla="*/ 139584 h 426300"/>
                  <a:gd name="connsiteX9" fmla="*/ 472617 w 478378"/>
                  <a:gd name="connsiteY9" fmla="*/ 6234 h 426300"/>
                  <a:gd name="connsiteX10" fmla="*/ 412292 w 478378"/>
                  <a:gd name="connsiteY10" fmla="*/ 47509 h 42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8378" h="426300">
                    <a:moveTo>
                      <a:pt x="412292" y="47509"/>
                    </a:moveTo>
                    <a:cubicBezTo>
                      <a:pt x="399063" y="91430"/>
                      <a:pt x="411763" y="220546"/>
                      <a:pt x="393242" y="269759"/>
                    </a:cubicBezTo>
                    <a:cubicBezTo>
                      <a:pt x="374721" y="318972"/>
                      <a:pt x="359375" y="328497"/>
                      <a:pt x="301167" y="342784"/>
                    </a:cubicBezTo>
                    <a:cubicBezTo>
                      <a:pt x="242959" y="357071"/>
                      <a:pt x="92675" y="346488"/>
                      <a:pt x="43992" y="355484"/>
                    </a:cubicBezTo>
                    <a:cubicBezTo>
                      <a:pt x="-4691" y="364480"/>
                      <a:pt x="-7337" y="386176"/>
                      <a:pt x="9067" y="396759"/>
                    </a:cubicBezTo>
                    <a:cubicBezTo>
                      <a:pt x="25471" y="407342"/>
                      <a:pt x="85796" y="415809"/>
                      <a:pt x="142417" y="418984"/>
                    </a:cubicBezTo>
                    <a:cubicBezTo>
                      <a:pt x="199038" y="422159"/>
                      <a:pt x="297992" y="435388"/>
                      <a:pt x="348792" y="415809"/>
                    </a:cubicBezTo>
                    <a:cubicBezTo>
                      <a:pt x="399592" y="396230"/>
                      <a:pt x="427109" y="347546"/>
                      <a:pt x="447217" y="301509"/>
                    </a:cubicBezTo>
                    <a:cubicBezTo>
                      <a:pt x="467325" y="255472"/>
                      <a:pt x="465209" y="188797"/>
                      <a:pt x="469442" y="139584"/>
                    </a:cubicBezTo>
                    <a:cubicBezTo>
                      <a:pt x="473675" y="90372"/>
                      <a:pt x="485317" y="21580"/>
                      <a:pt x="472617" y="6234"/>
                    </a:cubicBezTo>
                    <a:cubicBezTo>
                      <a:pt x="459917" y="-9112"/>
                      <a:pt x="425521" y="3588"/>
                      <a:pt x="412292" y="475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4" name="フリーフォーム 2713">
                <a:extLst>
                  <a:ext uri="{FF2B5EF4-FFF2-40B4-BE49-F238E27FC236}">
                    <a16:creationId xmlns:a16="http://schemas.microsoft.com/office/drawing/2014/main" id="{DBA6A9D1-6726-99F7-E07A-BEBC2939ABB4}"/>
                  </a:ext>
                </a:extLst>
              </p:cNvPr>
              <p:cNvSpPr/>
              <p:nvPr/>
            </p:nvSpPr>
            <p:spPr>
              <a:xfrm>
                <a:off x="5743105" y="10134039"/>
                <a:ext cx="257700" cy="272026"/>
              </a:xfrm>
              <a:custGeom>
                <a:avLst/>
                <a:gdLst>
                  <a:gd name="connsiteX0" fmla="*/ 108420 w 257700"/>
                  <a:gd name="connsiteY0" fmla="*/ 22786 h 272026"/>
                  <a:gd name="connsiteX1" fmla="*/ 108420 w 257700"/>
                  <a:gd name="connsiteY1" fmla="*/ 118036 h 272026"/>
                  <a:gd name="connsiteX2" fmla="*/ 19520 w 257700"/>
                  <a:gd name="connsiteY2" fmla="*/ 206936 h 272026"/>
                  <a:gd name="connsiteX3" fmla="*/ 6820 w 257700"/>
                  <a:gd name="connsiteY3" fmla="*/ 264086 h 272026"/>
                  <a:gd name="connsiteX4" fmla="*/ 105245 w 257700"/>
                  <a:gd name="connsiteY4" fmla="*/ 254561 h 272026"/>
                  <a:gd name="connsiteX5" fmla="*/ 187795 w 257700"/>
                  <a:gd name="connsiteY5" fmla="*/ 108511 h 272026"/>
                  <a:gd name="connsiteX6" fmla="*/ 248120 w 257700"/>
                  <a:gd name="connsiteY6" fmla="*/ 48186 h 272026"/>
                  <a:gd name="connsiteX7" fmla="*/ 244945 w 257700"/>
                  <a:gd name="connsiteY7" fmla="*/ 3736 h 272026"/>
                  <a:gd name="connsiteX8" fmla="*/ 108420 w 257700"/>
                  <a:gd name="connsiteY8" fmla="*/ 22786 h 272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7700" h="272026">
                    <a:moveTo>
                      <a:pt x="108420" y="22786"/>
                    </a:moveTo>
                    <a:cubicBezTo>
                      <a:pt x="85666" y="41836"/>
                      <a:pt x="123237" y="87344"/>
                      <a:pt x="108420" y="118036"/>
                    </a:cubicBezTo>
                    <a:cubicBezTo>
                      <a:pt x="93603" y="148728"/>
                      <a:pt x="36453" y="182594"/>
                      <a:pt x="19520" y="206936"/>
                    </a:cubicBezTo>
                    <a:cubicBezTo>
                      <a:pt x="2587" y="231278"/>
                      <a:pt x="-7467" y="256149"/>
                      <a:pt x="6820" y="264086"/>
                    </a:cubicBezTo>
                    <a:cubicBezTo>
                      <a:pt x="21107" y="272023"/>
                      <a:pt x="75083" y="280490"/>
                      <a:pt x="105245" y="254561"/>
                    </a:cubicBezTo>
                    <a:cubicBezTo>
                      <a:pt x="135407" y="228632"/>
                      <a:pt x="163983" y="142907"/>
                      <a:pt x="187795" y="108511"/>
                    </a:cubicBezTo>
                    <a:cubicBezTo>
                      <a:pt x="211608" y="74115"/>
                      <a:pt x="238595" y="65649"/>
                      <a:pt x="248120" y="48186"/>
                    </a:cubicBezTo>
                    <a:cubicBezTo>
                      <a:pt x="257645" y="30724"/>
                      <a:pt x="265053" y="13261"/>
                      <a:pt x="244945" y="3736"/>
                    </a:cubicBezTo>
                    <a:cubicBezTo>
                      <a:pt x="224837" y="-5789"/>
                      <a:pt x="131174" y="3736"/>
                      <a:pt x="108420" y="227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5" name="フリーフォーム 2714">
                <a:extLst>
                  <a:ext uri="{FF2B5EF4-FFF2-40B4-BE49-F238E27FC236}">
                    <a16:creationId xmlns:a16="http://schemas.microsoft.com/office/drawing/2014/main" id="{57B7CB03-AB1C-9862-8F3F-C98E34410222}"/>
                  </a:ext>
                </a:extLst>
              </p:cNvPr>
              <p:cNvSpPr/>
              <p:nvPr/>
            </p:nvSpPr>
            <p:spPr>
              <a:xfrm>
                <a:off x="5837837" y="10059415"/>
                <a:ext cx="354914" cy="517094"/>
              </a:xfrm>
              <a:custGeom>
                <a:avLst/>
                <a:gdLst>
                  <a:gd name="connsiteX0" fmla="*/ 277213 w 354914"/>
                  <a:gd name="connsiteY0" fmla="*/ 49785 h 517094"/>
                  <a:gd name="connsiteX1" fmla="*/ 267688 w 354914"/>
                  <a:gd name="connsiteY1" fmla="*/ 354585 h 517094"/>
                  <a:gd name="connsiteX2" fmla="*/ 204188 w 354914"/>
                  <a:gd name="connsiteY2" fmla="*/ 414910 h 517094"/>
                  <a:gd name="connsiteX3" fmla="*/ 80363 w 354914"/>
                  <a:gd name="connsiteY3" fmla="*/ 462535 h 517094"/>
                  <a:gd name="connsiteX4" fmla="*/ 988 w 354914"/>
                  <a:gd name="connsiteY4" fmla="*/ 503810 h 517094"/>
                  <a:gd name="connsiteX5" fmla="*/ 134338 w 354914"/>
                  <a:gd name="connsiteY5" fmla="*/ 513335 h 517094"/>
                  <a:gd name="connsiteX6" fmla="*/ 305788 w 354914"/>
                  <a:gd name="connsiteY6" fmla="*/ 446660 h 517094"/>
                  <a:gd name="connsiteX7" fmla="*/ 347063 w 354914"/>
                  <a:gd name="connsiteY7" fmla="*/ 367285 h 517094"/>
                  <a:gd name="connsiteX8" fmla="*/ 350238 w 354914"/>
                  <a:gd name="connsiteY8" fmla="*/ 33910 h 517094"/>
                  <a:gd name="connsiteX9" fmla="*/ 277213 w 354914"/>
                  <a:gd name="connsiteY9" fmla="*/ 49785 h 517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4914" h="517094">
                    <a:moveTo>
                      <a:pt x="277213" y="49785"/>
                    </a:moveTo>
                    <a:cubicBezTo>
                      <a:pt x="263455" y="103231"/>
                      <a:pt x="279859" y="293731"/>
                      <a:pt x="267688" y="354585"/>
                    </a:cubicBezTo>
                    <a:cubicBezTo>
                      <a:pt x="255517" y="415439"/>
                      <a:pt x="235409" y="396918"/>
                      <a:pt x="204188" y="414910"/>
                    </a:cubicBezTo>
                    <a:cubicBezTo>
                      <a:pt x="172967" y="432902"/>
                      <a:pt x="114230" y="447718"/>
                      <a:pt x="80363" y="462535"/>
                    </a:cubicBezTo>
                    <a:cubicBezTo>
                      <a:pt x="46496" y="477352"/>
                      <a:pt x="-8008" y="495343"/>
                      <a:pt x="988" y="503810"/>
                    </a:cubicBezTo>
                    <a:cubicBezTo>
                      <a:pt x="9984" y="512277"/>
                      <a:pt x="83538" y="522860"/>
                      <a:pt x="134338" y="513335"/>
                    </a:cubicBezTo>
                    <a:cubicBezTo>
                      <a:pt x="185138" y="503810"/>
                      <a:pt x="270334" y="471002"/>
                      <a:pt x="305788" y="446660"/>
                    </a:cubicBezTo>
                    <a:cubicBezTo>
                      <a:pt x="341242" y="422318"/>
                      <a:pt x="339655" y="436077"/>
                      <a:pt x="347063" y="367285"/>
                    </a:cubicBezTo>
                    <a:cubicBezTo>
                      <a:pt x="354471" y="298493"/>
                      <a:pt x="358705" y="89473"/>
                      <a:pt x="350238" y="33910"/>
                    </a:cubicBezTo>
                    <a:cubicBezTo>
                      <a:pt x="341771" y="-21653"/>
                      <a:pt x="290971" y="-3661"/>
                      <a:pt x="277213" y="497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93" name="フリーフォーム 2292">
              <a:extLst>
                <a:ext uri="{FF2B5EF4-FFF2-40B4-BE49-F238E27FC236}">
                  <a16:creationId xmlns:a16="http://schemas.microsoft.com/office/drawing/2014/main" id="{889E49C2-F02A-4660-2F79-70119E96710E}"/>
                </a:ext>
              </a:extLst>
            </p:cNvPr>
            <p:cNvSpPr/>
            <p:nvPr/>
          </p:nvSpPr>
          <p:spPr>
            <a:xfrm>
              <a:off x="4316262" y="1161586"/>
              <a:ext cx="1594487" cy="1447553"/>
            </a:xfrm>
            <a:custGeom>
              <a:avLst/>
              <a:gdLst>
                <a:gd name="connsiteX0" fmla="*/ 301458 w 1594487"/>
                <a:gd name="connsiteY0" fmla="*/ 57614 h 1447553"/>
                <a:gd name="connsiteX1" fmla="*/ 65238 w 1594487"/>
                <a:gd name="connsiteY1" fmla="*/ 598634 h 1447553"/>
                <a:gd name="connsiteX2" fmla="*/ 4278 w 1594487"/>
                <a:gd name="connsiteY2" fmla="*/ 926294 h 1447553"/>
                <a:gd name="connsiteX3" fmla="*/ 156678 w 1594487"/>
                <a:gd name="connsiteY3" fmla="*/ 1284434 h 1447553"/>
                <a:gd name="connsiteX4" fmla="*/ 1055838 w 1594487"/>
                <a:gd name="connsiteY4" fmla="*/ 1444454 h 1447553"/>
                <a:gd name="connsiteX5" fmla="*/ 1535898 w 1594487"/>
                <a:gd name="connsiteY5" fmla="*/ 1154894 h 1447553"/>
                <a:gd name="connsiteX6" fmla="*/ 1558758 w 1594487"/>
                <a:gd name="connsiteY6" fmla="*/ 781514 h 1447553"/>
                <a:gd name="connsiteX7" fmla="*/ 1284438 w 1594487"/>
                <a:gd name="connsiteY7" fmla="*/ 202394 h 1447553"/>
                <a:gd name="connsiteX8" fmla="*/ 1048218 w 1594487"/>
                <a:gd name="connsiteY8" fmla="*/ 72854 h 1447553"/>
                <a:gd name="connsiteX9" fmla="*/ 438618 w 1594487"/>
                <a:gd name="connsiteY9" fmla="*/ 4274 h 1447553"/>
                <a:gd name="connsiteX10" fmla="*/ 682458 w 1594487"/>
                <a:gd name="connsiteY10" fmla="*/ 11894 h 1447553"/>
                <a:gd name="connsiteX11" fmla="*/ 301458 w 1594487"/>
                <a:gd name="connsiteY11" fmla="*/ 57614 h 144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94487" h="1447553">
                  <a:moveTo>
                    <a:pt x="301458" y="57614"/>
                  </a:moveTo>
                  <a:cubicBezTo>
                    <a:pt x="198588" y="155404"/>
                    <a:pt x="114768" y="453854"/>
                    <a:pt x="65238" y="598634"/>
                  </a:cubicBezTo>
                  <a:cubicBezTo>
                    <a:pt x="15708" y="743414"/>
                    <a:pt x="-10962" y="811994"/>
                    <a:pt x="4278" y="926294"/>
                  </a:cubicBezTo>
                  <a:cubicBezTo>
                    <a:pt x="19518" y="1040594"/>
                    <a:pt x="-18582" y="1198074"/>
                    <a:pt x="156678" y="1284434"/>
                  </a:cubicBezTo>
                  <a:cubicBezTo>
                    <a:pt x="331938" y="1370794"/>
                    <a:pt x="825968" y="1466044"/>
                    <a:pt x="1055838" y="1444454"/>
                  </a:cubicBezTo>
                  <a:cubicBezTo>
                    <a:pt x="1285708" y="1422864"/>
                    <a:pt x="1452078" y="1265384"/>
                    <a:pt x="1535898" y="1154894"/>
                  </a:cubicBezTo>
                  <a:cubicBezTo>
                    <a:pt x="1619718" y="1044404"/>
                    <a:pt x="1600668" y="940264"/>
                    <a:pt x="1558758" y="781514"/>
                  </a:cubicBezTo>
                  <a:cubicBezTo>
                    <a:pt x="1516848" y="622764"/>
                    <a:pt x="1369528" y="320504"/>
                    <a:pt x="1284438" y="202394"/>
                  </a:cubicBezTo>
                  <a:cubicBezTo>
                    <a:pt x="1199348" y="84284"/>
                    <a:pt x="1189188" y="105874"/>
                    <a:pt x="1048218" y="72854"/>
                  </a:cubicBezTo>
                  <a:cubicBezTo>
                    <a:pt x="907248" y="39834"/>
                    <a:pt x="499578" y="14434"/>
                    <a:pt x="438618" y="4274"/>
                  </a:cubicBezTo>
                  <a:cubicBezTo>
                    <a:pt x="377658" y="-5886"/>
                    <a:pt x="700238" y="4274"/>
                    <a:pt x="682458" y="11894"/>
                  </a:cubicBezTo>
                  <a:cubicBezTo>
                    <a:pt x="664678" y="19514"/>
                    <a:pt x="404328" y="-40176"/>
                    <a:pt x="301458" y="5761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4" name="フリーフォーム 2293">
              <a:extLst>
                <a:ext uri="{FF2B5EF4-FFF2-40B4-BE49-F238E27FC236}">
                  <a16:creationId xmlns:a16="http://schemas.microsoft.com/office/drawing/2014/main" id="{AB66DAE0-DF7D-63C8-830C-B8FE896459E5}"/>
                </a:ext>
              </a:extLst>
            </p:cNvPr>
            <p:cNvSpPr/>
            <p:nvPr/>
          </p:nvSpPr>
          <p:spPr>
            <a:xfrm>
              <a:off x="4304420" y="1661121"/>
              <a:ext cx="229646" cy="555849"/>
            </a:xfrm>
            <a:custGeom>
              <a:avLst/>
              <a:gdLst>
                <a:gd name="connsiteX0" fmla="*/ 222504 w 229646"/>
                <a:gd name="connsiteY0" fmla="*/ 254 h 555849"/>
                <a:gd name="connsiteX1" fmla="*/ 196746 w 229646"/>
                <a:gd name="connsiteY1" fmla="*/ 148361 h 555849"/>
                <a:gd name="connsiteX2" fmla="*/ 177428 w 229646"/>
                <a:gd name="connsiteY2" fmla="*/ 438135 h 555849"/>
                <a:gd name="connsiteX3" fmla="*/ 177428 w 229646"/>
                <a:gd name="connsiteY3" fmla="*/ 296468 h 555849"/>
                <a:gd name="connsiteX4" fmla="*/ 145231 w 229646"/>
                <a:gd name="connsiteY4" fmla="*/ 554045 h 555849"/>
                <a:gd name="connsiteX5" fmla="*/ 3563 w 229646"/>
                <a:gd name="connsiteY5" fmla="*/ 399499 h 555849"/>
                <a:gd name="connsiteX6" fmla="*/ 55079 w 229646"/>
                <a:gd name="connsiteY6" fmla="*/ 180558 h 555849"/>
                <a:gd name="connsiteX7" fmla="*/ 222504 w 229646"/>
                <a:gd name="connsiteY7" fmla="*/ 254 h 55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646" h="555849">
                  <a:moveTo>
                    <a:pt x="222504" y="254"/>
                  </a:moveTo>
                  <a:cubicBezTo>
                    <a:pt x="246115" y="-5112"/>
                    <a:pt x="204259" y="75381"/>
                    <a:pt x="196746" y="148361"/>
                  </a:cubicBezTo>
                  <a:cubicBezTo>
                    <a:pt x="189233" y="221341"/>
                    <a:pt x="180648" y="413451"/>
                    <a:pt x="177428" y="438135"/>
                  </a:cubicBezTo>
                  <a:cubicBezTo>
                    <a:pt x="174208" y="462820"/>
                    <a:pt x="182794" y="277150"/>
                    <a:pt x="177428" y="296468"/>
                  </a:cubicBezTo>
                  <a:cubicBezTo>
                    <a:pt x="172062" y="315786"/>
                    <a:pt x="174208" y="536873"/>
                    <a:pt x="145231" y="554045"/>
                  </a:cubicBezTo>
                  <a:cubicBezTo>
                    <a:pt x="116254" y="571217"/>
                    <a:pt x="18588" y="461747"/>
                    <a:pt x="3563" y="399499"/>
                  </a:cubicBezTo>
                  <a:cubicBezTo>
                    <a:pt x="-11462" y="337251"/>
                    <a:pt x="23955" y="250319"/>
                    <a:pt x="55079" y="180558"/>
                  </a:cubicBezTo>
                  <a:cubicBezTo>
                    <a:pt x="86203" y="110797"/>
                    <a:pt x="198893" y="5620"/>
                    <a:pt x="222504" y="254"/>
                  </a:cubicBezTo>
                  <a:close/>
                </a:path>
              </a:pathLst>
            </a:custGeom>
            <a:solidFill>
              <a:srgbClr val="4B2D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5" name="フリーフォーム 2294">
              <a:extLst>
                <a:ext uri="{FF2B5EF4-FFF2-40B4-BE49-F238E27FC236}">
                  <a16:creationId xmlns:a16="http://schemas.microsoft.com/office/drawing/2014/main" id="{4E749108-D652-0916-B13A-64DD19490C06}"/>
                </a:ext>
              </a:extLst>
            </p:cNvPr>
            <p:cNvSpPr/>
            <p:nvPr/>
          </p:nvSpPr>
          <p:spPr>
            <a:xfrm>
              <a:off x="4470499" y="1526380"/>
              <a:ext cx="604806" cy="97229"/>
            </a:xfrm>
            <a:custGeom>
              <a:avLst/>
              <a:gdLst>
                <a:gd name="connsiteX0" fmla="*/ 43546 w 604806"/>
                <a:gd name="connsiteY0" fmla="*/ 6206 h 97229"/>
                <a:gd name="connsiteX1" fmla="*/ 578019 w 604806"/>
                <a:gd name="connsiteY1" fmla="*/ 12645 h 97229"/>
                <a:gd name="connsiteX2" fmla="*/ 314002 w 604806"/>
                <a:gd name="connsiteY2" fmla="*/ 51282 h 97229"/>
                <a:gd name="connsiteX3" fmla="*/ 603777 w 604806"/>
                <a:gd name="connsiteY3" fmla="*/ 51282 h 97229"/>
                <a:gd name="connsiteX4" fmla="*/ 397715 w 604806"/>
                <a:gd name="connsiteY4" fmla="*/ 64161 h 97229"/>
                <a:gd name="connsiteX5" fmla="*/ 69304 w 604806"/>
                <a:gd name="connsiteY5" fmla="*/ 96358 h 97229"/>
                <a:gd name="connsiteX6" fmla="*/ 43546 w 604806"/>
                <a:gd name="connsiteY6" fmla="*/ 6206 h 9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806" h="97229">
                  <a:moveTo>
                    <a:pt x="43546" y="6206"/>
                  </a:moveTo>
                  <a:cubicBezTo>
                    <a:pt x="128332" y="-7746"/>
                    <a:pt x="532943" y="5132"/>
                    <a:pt x="578019" y="12645"/>
                  </a:cubicBezTo>
                  <a:cubicBezTo>
                    <a:pt x="623095" y="20158"/>
                    <a:pt x="309709" y="44843"/>
                    <a:pt x="314002" y="51282"/>
                  </a:cubicBezTo>
                  <a:cubicBezTo>
                    <a:pt x="318295" y="57721"/>
                    <a:pt x="589825" y="49135"/>
                    <a:pt x="603777" y="51282"/>
                  </a:cubicBezTo>
                  <a:cubicBezTo>
                    <a:pt x="617729" y="53429"/>
                    <a:pt x="486794" y="56648"/>
                    <a:pt x="397715" y="64161"/>
                  </a:cubicBezTo>
                  <a:cubicBezTo>
                    <a:pt x="308636" y="71674"/>
                    <a:pt x="124039" y="102797"/>
                    <a:pt x="69304" y="96358"/>
                  </a:cubicBezTo>
                  <a:cubicBezTo>
                    <a:pt x="14569" y="89919"/>
                    <a:pt x="-41240" y="20158"/>
                    <a:pt x="43546" y="6206"/>
                  </a:cubicBezTo>
                  <a:close/>
                </a:path>
              </a:pathLst>
            </a:custGeom>
            <a:solidFill>
              <a:srgbClr val="18171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6" name="フリーフォーム 2295">
              <a:extLst>
                <a:ext uri="{FF2B5EF4-FFF2-40B4-BE49-F238E27FC236}">
                  <a16:creationId xmlns:a16="http://schemas.microsoft.com/office/drawing/2014/main" id="{B88EF701-67CC-F2F9-0806-99A56B18392D}"/>
                </a:ext>
              </a:extLst>
            </p:cNvPr>
            <p:cNvSpPr/>
            <p:nvPr/>
          </p:nvSpPr>
          <p:spPr>
            <a:xfrm>
              <a:off x="4800169" y="1540086"/>
              <a:ext cx="1008703" cy="769981"/>
            </a:xfrm>
            <a:custGeom>
              <a:avLst/>
              <a:gdLst>
                <a:gd name="connsiteX0" fmla="*/ 357820 w 1008703"/>
                <a:gd name="connsiteY0" fmla="*/ 18258 h 769981"/>
                <a:gd name="connsiteX1" fmla="*/ 744186 w 1008703"/>
                <a:gd name="connsiteY1" fmla="*/ 31137 h 769981"/>
                <a:gd name="connsiteX2" fmla="*/ 737746 w 1008703"/>
                <a:gd name="connsiteY2" fmla="*/ 5379 h 769981"/>
                <a:gd name="connsiteX3" fmla="*/ 911611 w 1008703"/>
                <a:gd name="connsiteY3" fmla="*/ 153486 h 769981"/>
                <a:gd name="connsiteX4" fmla="*/ 1001763 w 1008703"/>
                <a:gd name="connsiteY4" fmla="*/ 417503 h 769981"/>
                <a:gd name="connsiteX5" fmla="*/ 995324 w 1008703"/>
                <a:gd name="connsiteY5" fmla="*/ 578489 h 769981"/>
                <a:gd name="connsiteX6" fmla="*/ 937369 w 1008703"/>
                <a:gd name="connsiteY6" fmla="*/ 752353 h 769981"/>
                <a:gd name="connsiteX7" fmla="*/ 918051 w 1008703"/>
                <a:gd name="connsiteY7" fmla="*/ 707277 h 769981"/>
                <a:gd name="connsiteX8" fmla="*/ 776383 w 1008703"/>
                <a:gd name="connsiteY8" fmla="*/ 250077 h 769981"/>
                <a:gd name="connsiteX9" fmla="*/ 737746 w 1008703"/>
                <a:gd name="connsiteY9" fmla="*/ 217880 h 769981"/>
                <a:gd name="connsiteX10" fmla="*/ 10090 w 1008703"/>
                <a:gd name="connsiteY10" fmla="*/ 192122 h 769981"/>
                <a:gd name="connsiteX11" fmla="*/ 306304 w 1008703"/>
                <a:gd name="connsiteY11" fmla="*/ 140607 h 769981"/>
                <a:gd name="connsiteX12" fmla="*/ 209713 w 1008703"/>
                <a:gd name="connsiteY12" fmla="*/ 127728 h 769981"/>
                <a:gd name="connsiteX13" fmla="*/ 789262 w 1008703"/>
                <a:gd name="connsiteY13" fmla="*/ 159925 h 769981"/>
                <a:gd name="connsiteX14" fmla="*/ 782823 w 1008703"/>
                <a:gd name="connsiteY14" fmla="*/ 101970 h 769981"/>
                <a:gd name="connsiteX15" fmla="*/ 357820 w 1008703"/>
                <a:gd name="connsiteY15" fmla="*/ 18258 h 76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8703" h="769981">
                  <a:moveTo>
                    <a:pt x="357820" y="18258"/>
                  </a:moveTo>
                  <a:cubicBezTo>
                    <a:pt x="351381" y="6453"/>
                    <a:pt x="744186" y="31137"/>
                    <a:pt x="744186" y="31137"/>
                  </a:cubicBezTo>
                  <a:cubicBezTo>
                    <a:pt x="807507" y="28991"/>
                    <a:pt x="709842" y="-15013"/>
                    <a:pt x="737746" y="5379"/>
                  </a:cubicBezTo>
                  <a:cubicBezTo>
                    <a:pt x="765650" y="25771"/>
                    <a:pt x="867608" y="84799"/>
                    <a:pt x="911611" y="153486"/>
                  </a:cubicBezTo>
                  <a:cubicBezTo>
                    <a:pt x="955614" y="222173"/>
                    <a:pt x="987811" y="346669"/>
                    <a:pt x="1001763" y="417503"/>
                  </a:cubicBezTo>
                  <a:cubicBezTo>
                    <a:pt x="1015715" y="488337"/>
                    <a:pt x="1006056" y="522681"/>
                    <a:pt x="995324" y="578489"/>
                  </a:cubicBezTo>
                  <a:cubicBezTo>
                    <a:pt x="984592" y="634297"/>
                    <a:pt x="950248" y="730888"/>
                    <a:pt x="937369" y="752353"/>
                  </a:cubicBezTo>
                  <a:cubicBezTo>
                    <a:pt x="924490" y="773818"/>
                    <a:pt x="944882" y="790989"/>
                    <a:pt x="918051" y="707277"/>
                  </a:cubicBezTo>
                  <a:cubicBezTo>
                    <a:pt x="891220" y="623565"/>
                    <a:pt x="776383" y="250077"/>
                    <a:pt x="776383" y="250077"/>
                  </a:cubicBezTo>
                  <a:cubicBezTo>
                    <a:pt x="746332" y="168511"/>
                    <a:pt x="865461" y="227539"/>
                    <a:pt x="737746" y="217880"/>
                  </a:cubicBezTo>
                  <a:cubicBezTo>
                    <a:pt x="610031" y="208221"/>
                    <a:pt x="81997" y="205001"/>
                    <a:pt x="10090" y="192122"/>
                  </a:cubicBezTo>
                  <a:cubicBezTo>
                    <a:pt x="-61817" y="179243"/>
                    <a:pt x="273033" y="151339"/>
                    <a:pt x="306304" y="140607"/>
                  </a:cubicBezTo>
                  <a:cubicBezTo>
                    <a:pt x="339574" y="129875"/>
                    <a:pt x="129220" y="124508"/>
                    <a:pt x="209713" y="127728"/>
                  </a:cubicBezTo>
                  <a:cubicBezTo>
                    <a:pt x="290206" y="130948"/>
                    <a:pt x="693744" y="164218"/>
                    <a:pt x="789262" y="159925"/>
                  </a:cubicBezTo>
                  <a:cubicBezTo>
                    <a:pt x="884780" y="155632"/>
                    <a:pt x="849364" y="126654"/>
                    <a:pt x="782823" y="101970"/>
                  </a:cubicBezTo>
                  <a:cubicBezTo>
                    <a:pt x="716282" y="77286"/>
                    <a:pt x="364259" y="30063"/>
                    <a:pt x="357820" y="18258"/>
                  </a:cubicBezTo>
                  <a:close/>
                </a:path>
              </a:pathLst>
            </a:custGeom>
            <a:solidFill>
              <a:srgbClr val="18171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7" name="フリーフォーム 2296">
              <a:extLst>
                <a:ext uri="{FF2B5EF4-FFF2-40B4-BE49-F238E27FC236}">
                  <a16:creationId xmlns:a16="http://schemas.microsoft.com/office/drawing/2014/main" id="{74E744A9-227A-58AA-B15B-C97C898D1472}"/>
                </a:ext>
              </a:extLst>
            </p:cNvPr>
            <p:cNvSpPr/>
            <p:nvPr/>
          </p:nvSpPr>
          <p:spPr>
            <a:xfrm>
              <a:off x="3382833" y="757632"/>
              <a:ext cx="1230957" cy="4225371"/>
            </a:xfrm>
            <a:custGeom>
              <a:avLst/>
              <a:gdLst>
                <a:gd name="connsiteX0" fmla="*/ 1226874 w 1230957"/>
                <a:gd name="connsiteY0" fmla="*/ 15366 h 4225371"/>
                <a:gd name="connsiteX1" fmla="*/ 1094899 w 1230957"/>
                <a:gd name="connsiteY1" fmla="*/ 750657 h 4225371"/>
                <a:gd name="connsiteX2" fmla="*/ 1113753 w 1230957"/>
                <a:gd name="connsiteY2" fmla="*/ 1287984 h 4225371"/>
                <a:gd name="connsiteX3" fmla="*/ 1113753 w 1230957"/>
                <a:gd name="connsiteY3" fmla="*/ 1250277 h 4225371"/>
                <a:gd name="connsiteX4" fmla="*/ 661266 w 1230957"/>
                <a:gd name="connsiteY4" fmla="*/ 2136397 h 4225371"/>
                <a:gd name="connsiteX5" fmla="*/ 416169 w 1230957"/>
                <a:gd name="connsiteY5" fmla="*/ 2815127 h 4225371"/>
                <a:gd name="connsiteX6" fmla="*/ 548144 w 1230957"/>
                <a:gd name="connsiteY6" fmla="*/ 2664298 h 4225371"/>
                <a:gd name="connsiteX7" fmla="*/ 321901 w 1230957"/>
                <a:gd name="connsiteY7" fmla="*/ 3277040 h 4225371"/>
                <a:gd name="connsiteX8" fmla="*/ 576425 w 1230957"/>
                <a:gd name="connsiteY8" fmla="*/ 2956529 h 4225371"/>
                <a:gd name="connsiteX9" fmla="*/ 274767 w 1230957"/>
                <a:gd name="connsiteY9" fmla="*/ 3540991 h 4225371"/>
                <a:gd name="connsiteX10" fmla="*/ 1390 w 1230957"/>
                <a:gd name="connsiteY10" fmla="*/ 4219721 h 4225371"/>
                <a:gd name="connsiteX11" fmla="*/ 161645 w 1230957"/>
                <a:gd name="connsiteY11" fmla="*/ 3880356 h 4225371"/>
                <a:gd name="connsiteX12" fmla="*/ 1390 w 1230957"/>
                <a:gd name="connsiteY12" fmla="*/ 4163160 h 4225371"/>
                <a:gd name="connsiteX13" fmla="*/ 105085 w 1230957"/>
                <a:gd name="connsiteY13" fmla="*/ 3720100 h 4225371"/>
                <a:gd name="connsiteX14" fmla="*/ 161645 w 1230957"/>
                <a:gd name="connsiteY14" fmla="*/ 3135638 h 4225371"/>
                <a:gd name="connsiteX15" fmla="*/ 623559 w 1230957"/>
                <a:gd name="connsiteY15" fmla="*/ 1372826 h 4225371"/>
                <a:gd name="connsiteX16" fmla="*/ 548144 w 1230957"/>
                <a:gd name="connsiteY16" fmla="*/ 722376 h 4225371"/>
                <a:gd name="connsiteX17" fmla="*/ 538718 w 1230957"/>
                <a:gd name="connsiteY17" fmla="*/ 797791 h 4225371"/>
                <a:gd name="connsiteX18" fmla="*/ 680120 w 1230957"/>
                <a:gd name="connsiteY18" fmla="*/ 222756 h 4225371"/>
                <a:gd name="connsiteX19" fmla="*/ 529291 w 1230957"/>
                <a:gd name="connsiteY19" fmla="*/ 458426 h 4225371"/>
                <a:gd name="connsiteX20" fmla="*/ 774388 w 1230957"/>
                <a:gd name="connsiteY20" fmla="*/ 81354 h 4225371"/>
                <a:gd name="connsiteX21" fmla="*/ 1019485 w 1230957"/>
                <a:gd name="connsiteY21" fmla="*/ 15366 h 4225371"/>
                <a:gd name="connsiteX22" fmla="*/ 915790 w 1230957"/>
                <a:gd name="connsiteY22" fmla="*/ 232182 h 4225371"/>
                <a:gd name="connsiteX23" fmla="*/ 1226874 w 1230957"/>
                <a:gd name="connsiteY23" fmla="*/ 15366 h 422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0957" h="4225371">
                  <a:moveTo>
                    <a:pt x="1226874" y="15366"/>
                  </a:moveTo>
                  <a:cubicBezTo>
                    <a:pt x="1256725" y="101778"/>
                    <a:pt x="1113752" y="538554"/>
                    <a:pt x="1094899" y="750657"/>
                  </a:cubicBezTo>
                  <a:cubicBezTo>
                    <a:pt x="1076045" y="962760"/>
                    <a:pt x="1113753" y="1287984"/>
                    <a:pt x="1113753" y="1287984"/>
                  </a:cubicBezTo>
                  <a:cubicBezTo>
                    <a:pt x="1116895" y="1371254"/>
                    <a:pt x="1189167" y="1108875"/>
                    <a:pt x="1113753" y="1250277"/>
                  </a:cubicBezTo>
                  <a:cubicBezTo>
                    <a:pt x="1038339" y="1391679"/>
                    <a:pt x="777530" y="1875589"/>
                    <a:pt x="661266" y="2136397"/>
                  </a:cubicBezTo>
                  <a:cubicBezTo>
                    <a:pt x="545002" y="2397205"/>
                    <a:pt x="435023" y="2727144"/>
                    <a:pt x="416169" y="2815127"/>
                  </a:cubicBezTo>
                  <a:cubicBezTo>
                    <a:pt x="397315" y="2903111"/>
                    <a:pt x="563855" y="2587313"/>
                    <a:pt x="548144" y="2664298"/>
                  </a:cubicBezTo>
                  <a:cubicBezTo>
                    <a:pt x="532433" y="2741283"/>
                    <a:pt x="317187" y="3228335"/>
                    <a:pt x="321901" y="3277040"/>
                  </a:cubicBezTo>
                  <a:cubicBezTo>
                    <a:pt x="326614" y="3325745"/>
                    <a:pt x="584281" y="2912537"/>
                    <a:pt x="576425" y="2956529"/>
                  </a:cubicBezTo>
                  <a:cubicBezTo>
                    <a:pt x="568569" y="3000521"/>
                    <a:pt x="370606" y="3330459"/>
                    <a:pt x="274767" y="3540991"/>
                  </a:cubicBezTo>
                  <a:cubicBezTo>
                    <a:pt x="178928" y="3751523"/>
                    <a:pt x="20244" y="4163160"/>
                    <a:pt x="1390" y="4219721"/>
                  </a:cubicBezTo>
                  <a:cubicBezTo>
                    <a:pt x="-17464" y="4276282"/>
                    <a:pt x="161645" y="3889783"/>
                    <a:pt x="161645" y="3880356"/>
                  </a:cubicBezTo>
                  <a:cubicBezTo>
                    <a:pt x="161645" y="3870929"/>
                    <a:pt x="10817" y="4189869"/>
                    <a:pt x="1390" y="4163160"/>
                  </a:cubicBezTo>
                  <a:cubicBezTo>
                    <a:pt x="-8037" y="4136451"/>
                    <a:pt x="78376" y="3891353"/>
                    <a:pt x="105085" y="3720100"/>
                  </a:cubicBezTo>
                  <a:cubicBezTo>
                    <a:pt x="131794" y="3548847"/>
                    <a:pt x="75233" y="3526850"/>
                    <a:pt x="161645" y="3135638"/>
                  </a:cubicBezTo>
                  <a:cubicBezTo>
                    <a:pt x="248057" y="2744426"/>
                    <a:pt x="559142" y="1775036"/>
                    <a:pt x="623559" y="1372826"/>
                  </a:cubicBezTo>
                  <a:cubicBezTo>
                    <a:pt x="687975" y="970616"/>
                    <a:pt x="562284" y="818215"/>
                    <a:pt x="548144" y="722376"/>
                  </a:cubicBezTo>
                  <a:cubicBezTo>
                    <a:pt x="534004" y="626537"/>
                    <a:pt x="516722" y="881061"/>
                    <a:pt x="538718" y="797791"/>
                  </a:cubicBezTo>
                  <a:cubicBezTo>
                    <a:pt x="560714" y="714521"/>
                    <a:pt x="681691" y="279317"/>
                    <a:pt x="680120" y="222756"/>
                  </a:cubicBezTo>
                  <a:cubicBezTo>
                    <a:pt x="678549" y="166195"/>
                    <a:pt x="513580" y="481993"/>
                    <a:pt x="529291" y="458426"/>
                  </a:cubicBezTo>
                  <a:cubicBezTo>
                    <a:pt x="545002" y="434859"/>
                    <a:pt x="692689" y="155197"/>
                    <a:pt x="774388" y="81354"/>
                  </a:cubicBezTo>
                  <a:cubicBezTo>
                    <a:pt x="856087" y="7511"/>
                    <a:pt x="995918" y="-9772"/>
                    <a:pt x="1019485" y="15366"/>
                  </a:cubicBezTo>
                  <a:cubicBezTo>
                    <a:pt x="1043052" y="40504"/>
                    <a:pt x="884367" y="229040"/>
                    <a:pt x="915790" y="232182"/>
                  </a:cubicBezTo>
                  <a:cubicBezTo>
                    <a:pt x="947213" y="235324"/>
                    <a:pt x="1197023" y="-71046"/>
                    <a:pt x="1226874" y="15366"/>
                  </a:cubicBezTo>
                  <a:close/>
                </a:path>
              </a:pathLst>
            </a:custGeom>
            <a:solidFill>
              <a:srgbClr val="48120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8" name="フリーフォーム 2297">
              <a:extLst>
                <a:ext uri="{FF2B5EF4-FFF2-40B4-BE49-F238E27FC236}">
                  <a16:creationId xmlns:a16="http://schemas.microsoft.com/office/drawing/2014/main" id="{C08ABB6D-5CB2-EC87-C98C-FB292D83A1C7}"/>
                </a:ext>
              </a:extLst>
            </p:cNvPr>
            <p:cNvSpPr/>
            <p:nvPr/>
          </p:nvSpPr>
          <p:spPr>
            <a:xfrm>
              <a:off x="5402641" y="673144"/>
              <a:ext cx="1303026" cy="4385635"/>
            </a:xfrm>
            <a:custGeom>
              <a:avLst/>
              <a:gdLst>
                <a:gd name="connsiteX0" fmla="*/ 8345 w 1303026"/>
                <a:gd name="connsiteY0" fmla="*/ 99854 h 4385635"/>
                <a:gd name="connsiteX1" fmla="*/ 168600 w 1303026"/>
                <a:gd name="connsiteY1" fmla="*/ 1136802 h 4385635"/>
                <a:gd name="connsiteX2" fmla="*/ 187454 w 1303026"/>
                <a:gd name="connsiteY2" fmla="*/ 1051961 h 4385635"/>
                <a:gd name="connsiteX3" fmla="*/ 281722 w 1303026"/>
                <a:gd name="connsiteY3" fmla="*/ 1664703 h 4385635"/>
                <a:gd name="connsiteX4" fmla="*/ 310002 w 1303026"/>
                <a:gd name="connsiteY4" fmla="*/ 1740118 h 4385635"/>
                <a:gd name="connsiteX5" fmla="*/ 93186 w 1303026"/>
                <a:gd name="connsiteY5" fmla="*/ 2013495 h 4385635"/>
                <a:gd name="connsiteX6" fmla="*/ 705928 w 1303026"/>
                <a:gd name="connsiteY6" fmla="*/ 1975788 h 4385635"/>
                <a:gd name="connsiteX7" fmla="*/ 658794 w 1303026"/>
                <a:gd name="connsiteY7" fmla="*/ 2088910 h 4385635"/>
                <a:gd name="connsiteX8" fmla="*/ 913318 w 1303026"/>
                <a:gd name="connsiteY8" fmla="*/ 3191846 h 4385635"/>
                <a:gd name="connsiteX9" fmla="*/ 875611 w 1303026"/>
                <a:gd name="connsiteY9" fmla="*/ 2852481 h 4385635"/>
                <a:gd name="connsiteX10" fmla="*/ 1007586 w 1303026"/>
                <a:gd name="connsiteY10" fmla="*/ 3814015 h 4385635"/>
                <a:gd name="connsiteX11" fmla="*/ 1073573 w 1303026"/>
                <a:gd name="connsiteY11" fmla="*/ 3465223 h 4385635"/>
                <a:gd name="connsiteX12" fmla="*/ 1280963 w 1303026"/>
                <a:gd name="connsiteY12" fmla="*/ 4379623 h 4385635"/>
                <a:gd name="connsiteX13" fmla="*/ 1271536 w 1303026"/>
                <a:gd name="connsiteY13" fmla="*/ 3785734 h 4385635"/>
                <a:gd name="connsiteX14" fmla="*/ 1054720 w 1303026"/>
                <a:gd name="connsiteY14" fmla="*/ 2362287 h 4385635"/>
                <a:gd name="connsiteX15" fmla="*/ 1035866 w 1303026"/>
                <a:gd name="connsiteY15" fmla="*/ 2560250 h 4385635"/>
                <a:gd name="connsiteX16" fmla="*/ 753062 w 1303026"/>
                <a:gd name="connsiteY16" fmla="*/ 1645850 h 4385635"/>
                <a:gd name="connsiteX17" fmla="*/ 696501 w 1303026"/>
                <a:gd name="connsiteY17" fmla="*/ 1344192 h 4385635"/>
                <a:gd name="connsiteX18" fmla="*/ 856757 w 1303026"/>
                <a:gd name="connsiteY18" fmla="*/ 693743 h 4385635"/>
                <a:gd name="connsiteX19" fmla="*/ 856757 w 1303026"/>
                <a:gd name="connsiteY19" fmla="*/ 816291 h 4385635"/>
                <a:gd name="connsiteX20" fmla="*/ 668221 w 1303026"/>
                <a:gd name="connsiteY20" fmla="*/ 156415 h 4385635"/>
                <a:gd name="connsiteX21" fmla="*/ 460831 w 1303026"/>
                <a:gd name="connsiteY21" fmla="*/ 52720 h 4385635"/>
                <a:gd name="connsiteX22" fmla="*/ 8345 w 1303026"/>
                <a:gd name="connsiteY22" fmla="*/ 99854 h 438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03026" h="4385635">
                  <a:moveTo>
                    <a:pt x="8345" y="99854"/>
                  </a:moveTo>
                  <a:cubicBezTo>
                    <a:pt x="-40360" y="280534"/>
                    <a:pt x="138749" y="978118"/>
                    <a:pt x="168600" y="1136802"/>
                  </a:cubicBezTo>
                  <a:cubicBezTo>
                    <a:pt x="198452" y="1295487"/>
                    <a:pt x="168600" y="963978"/>
                    <a:pt x="187454" y="1051961"/>
                  </a:cubicBezTo>
                  <a:cubicBezTo>
                    <a:pt x="206308" y="1139945"/>
                    <a:pt x="261297" y="1550010"/>
                    <a:pt x="281722" y="1664703"/>
                  </a:cubicBezTo>
                  <a:cubicBezTo>
                    <a:pt x="302147" y="1779396"/>
                    <a:pt x="341425" y="1681986"/>
                    <a:pt x="310002" y="1740118"/>
                  </a:cubicBezTo>
                  <a:cubicBezTo>
                    <a:pt x="278579" y="1798250"/>
                    <a:pt x="27198" y="1974217"/>
                    <a:pt x="93186" y="2013495"/>
                  </a:cubicBezTo>
                  <a:cubicBezTo>
                    <a:pt x="159174" y="2052773"/>
                    <a:pt x="611660" y="1963219"/>
                    <a:pt x="705928" y="1975788"/>
                  </a:cubicBezTo>
                  <a:cubicBezTo>
                    <a:pt x="800196" y="1988357"/>
                    <a:pt x="624229" y="1886234"/>
                    <a:pt x="658794" y="2088910"/>
                  </a:cubicBezTo>
                  <a:cubicBezTo>
                    <a:pt x="693359" y="2291586"/>
                    <a:pt x="877182" y="3064584"/>
                    <a:pt x="913318" y="3191846"/>
                  </a:cubicBezTo>
                  <a:cubicBezTo>
                    <a:pt x="949454" y="3319108"/>
                    <a:pt x="859900" y="2748786"/>
                    <a:pt x="875611" y="2852481"/>
                  </a:cubicBezTo>
                  <a:cubicBezTo>
                    <a:pt x="891322" y="2956176"/>
                    <a:pt x="974592" y="3711891"/>
                    <a:pt x="1007586" y="3814015"/>
                  </a:cubicBezTo>
                  <a:cubicBezTo>
                    <a:pt x="1040580" y="3916139"/>
                    <a:pt x="1028010" y="3370955"/>
                    <a:pt x="1073573" y="3465223"/>
                  </a:cubicBezTo>
                  <a:cubicBezTo>
                    <a:pt x="1119136" y="3559491"/>
                    <a:pt x="1247969" y="4326205"/>
                    <a:pt x="1280963" y="4379623"/>
                  </a:cubicBezTo>
                  <a:cubicBezTo>
                    <a:pt x="1313957" y="4433041"/>
                    <a:pt x="1309243" y="4121957"/>
                    <a:pt x="1271536" y="3785734"/>
                  </a:cubicBezTo>
                  <a:cubicBezTo>
                    <a:pt x="1233829" y="3449511"/>
                    <a:pt x="1093998" y="2566534"/>
                    <a:pt x="1054720" y="2362287"/>
                  </a:cubicBezTo>
                  <a:cubicBezTo>
                    <a:pt x="1015442" y="2158040"/>
                    <a:pt x="1086142" y="2679656"/>
                    <a:pt x="1035866" y="2560250"/>
                  </a:cubicBezTo>
                  <a:cubicBezTo>
                    <a:pt x="985590" y="2440844"/>
                    <a:pt x="809623" y="1848526"/>
                    <a:pt x="753062" y="1645850"/>
                  </a:cubicBezTo>
                  <a:cubicBezTo>
                    <a:pt x="696501" y="1443174"/>
                    <a:pt x="679219" y="1502876"/>
                    <a:pt x="696501" y="1344192"/>
                  </a:cubicBezTo>
                  <a:cubicBezTo>
                    <a:pt x="713783" y="1185508"/>
                    <a:pt x="830048" y="781726"/>
                    <a:pt x="856757" y="693743"/>
                  </a:cubicBezTo>
                  <a:cubicBezTo>
                    <a:pt x="883466" y="605760"/>
                    <a:pt x="888180" y="905846"/>
                    <a:pt x="856757" y="816291"/>
                  </a:cubicBezTo>
                  <a:cubicBezTo>
                    <a:pt x="825334" y="726736"/>
                    <a:pt x="734209" y="283677"/>
                    <a:pt x="668221" y="156415"/>
                  </a:cubicBezTo>
                  <a:cubicBezTo>
                    <a:pt x="602233" y="29153"/>
                    <a:pt x="569239" y="70002"/>
                    <a:pt x="460831" y="52720"/>
                  </a:cubicBezTo>
                  <a:cubicBezTo>
                    <a:pt x="352423" y="35437"/>
                    <a:pt x="57050" y="-80826"/>
                    <a:pt x="8345" y="99854"/>
                  </a:cubicBezTo>
                  <a:close/>
                </a:path>
              </a:pathLst>
            </a:custGeom>
            <a:solidFill>
              <a:srgbClr val="1F1A1E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9" name="フリーフォーム 2298">
              <a:extLst>
                <a:ext uri="{FF2B5EF4-FFF2-40B4-BE49-F238E27FC236}">
                  <a16:creationId xmlns:a16="http://schemas.microsoft.com/office/drawing/2014/main" id="{CBA44E58-9EDF-AD74-F7FF-5D887F4AB3C4}"/>
                </a:ext>
              </a:extLst>
            </p:cNvPr>
            <p:cNvSpPr/>
            <p:nvPr/>
          </p:nvSpPr>
          <p:spPr>
            <a:xfrm>
              <a:off x="4372581" y="818447"/>
              <a:ext cx="1608996" cy="1959630"/>
            </a:xfrm>
            <a:custGeom>
              <a:avLst/>
              <a:gdLst>
                <a:gd name="connsiteX0" fmla="*/ 58017 w 1608996"/>
                <a:gd name="connsiteY0" fmla="*/ 133660 h 1959630"/>
                <a:gd name="connsiteX1" fmla="*/ 812161 w 1608996"/>
                <a:gd name="connsiteY1" fmla="*/ 67673 h 1959630"/>
                <a:gd name="connsiteX2" fmla="*/ 1283501 w 1608996"/>
                <a:gd name="connsiteY2" fmla="*/ 95953 h 1959630"/>
                <a:gd name="connsiteX3" fmla="*/ 1170380 w 1608996"/>
                <a:gd name="connsiteY3" fmla="*/ 1685 h 1959630"/>
                <a:gd name="connsiteX4" fmla="*/ 1283501 w 1608996"/>
                <a:gd name="connsiteY4" fmla="*/ 190221 h 1959630"/>
                <a:gd name="connsiteX5" fmla="*/ 1292928 w 1608996"/>
                <a:gd name="connsiteY5" fmla="*/ 218501 h 1959630"/>
                <a:gd name="connsiteX6" fmla="*/ 1462611 w 1608996"/>
                <a:gd name="connsiteY6" fmla="*/ 246782 h 1959630"/>
                <a:gd name="connsiteX7" fmla="*/ 1566306 w 1608996"/>
                <a:gd name="connsiteY7" fmla="*/ 359904 h 1959630"/>
                <a:gd name="connsiteX8" fmla="*/ 1490891 w 1608996"/>
                <a:gd name="connsiteY8" fmla="*/ 520159 h 1959630"/>
                <a:gd name="connsiteX9" fmla="*/ 1472038 w 1608996"/>
                <a:gd name="connsiteY9" fmla="*/ 642708 h 1959630"/>
                <a:gd name="connsiteX10" fmla="*/ 1538025 w 1608996"/>
                <a:gd name="connsiteY10" fmla="*/ 972646 h 1959630"/>
                <a:gd name="connsiteX11" fmla="*/ 1575732 w 1608996"/>
                <a:gd name="connsiteY11" fmla="*/ 1095194 h 1959630"/>
                <a:gd name="connsiteX12" fmla="*/ 1594586 w 1608996"/>
                <a:gd name="connsiteY12" fmla="*/ 1359145 h 1959630"/>
                <a:gd name="connsiteX13" fmla="*/ 1349489 w 1608996"/>
                <a:gd name="connsiteY13" fmla="*/ 1707937 h 1959630"/>
                <a:gd name="connsiteX14" fmla="*/ 1500318 w 1608996"/>
                <a:gd name="connsiteY14" fmla="*/ 1698510 h 1959630"/>
                <a:gd name="connsiteX15" fmla="*/ 1217514 w 1608996"/>
                <a:gd name="connsiteY15" fmla="*/ 1821058 h 1959630"/>
                <a:gd name="connsiteX16" fmla="*/ 604772 w 1608996"/>
                <a:gd name="connsiteY16" fmla="*/ 1915326 h 1959630"/>
                <a:gd name="connsiteX17" fmla="*/ 774454 w 1608996"/>
                <a:gd name="connsiteY17" fmla="*/ 1953033 h 1959630"/>
                <a:gd name="connsiteX18" fmla="*/ 387955 w 1608996"/>
                <a:gd name="connsiteY18" fmla="*/ 1953033 h 1959630"/>
                <a:gd name="connsiteX19" fmla="*/ 925283 w 1608996"/>
                <a:gd name="connsiteY19" fmla="*/ 1887046 h 1959630"/>
                <a:gd name="connsiteX20" fmla="*/ 1057258 w 1608996"/>
                <a:gd name="connsiteY20" fmla="*/ 1707937 h 1959630"/>
                <a:gd name="connsiteX21" fmla="*/ 1396623 w 1608996"/>
                <a:gd name="connsiteY21" fmla="*/ 1236596 h 1959630"/>
                <a:gd name="connsiteX22" fmla="*/ 1113819 w 1608996"/>
                <a:gd name="connsiteY22" fmla="*/ 605000 h 1959630"/>
                <a:gd name="connsiteX23" fmla="*/ 981844 w 1608996"/>
                <a:gd name="connsiteY23" fmla="*/ 482452 h 1959630"/>
                <a:gd name="connsiteX24" fmla="*/ 435089 w 1608996"/>
                <a:gd name="connsiteY24" fmla="*/ 501306 h 1959630"/>
                <a:gd name="connsiteX25" fmla="*/ 152285 w 1608996"/>
                <a:gd name="connsiteY25" fmla="*/ 529586 h 1959630"/>
                <a:gd name="connsiteX26" fmla="*/ 58017 w 1608996"/>
                <a:gd name="connsiteY26" fmla="*/ 661561 h 1959630"/>
                <a:gd name="connsiteX27" fmla="*/ 58017 w 1608996"/>
                <a:gd name="connsiteY27" fmla="*/ 133660 h 195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08996" h="1959630">
                  <a:moveTo>
                    <a:pt x="58017" y="133660"/>
                  </a:moveTo>
                  <a:cubicBezTo>
                    <a:pt x="183708" y="34679"/>
                    <a:pt x="607914" y="73958"/>
                    <a:pt x="812161" y="67673"/>
                  </a:cubicBezTo>
                  <a:cubicBezTo>
                    <a:pt x="1016408" y="61388"/>
                    <a:pt x="1223798" y="106951"/>
                    <a:pt x="1283501" y="95953"/>
                  </a:cubicBezTo>
                  <a:cubicBezTo>
                    <a:pt x="1343204" y="84955"/>
                    <a:pt x="1170380" y="-14026"/>
                    <a:pt x="1170380" y="1685"/>
                  </a:cubicBezTo>
                  <a:cubicBezTo>
                    <a:pt x="1170380" y="17396"/>
                    <a:pt x="1283501" y="190221"/>
                    <a:pt x="1283501" y="190221"/>
                  </a:cubicBezTo>
                  <a:cubicBezTo>
                    <a:pt x="1303926" y="226357"/>
                    <a:pt x="1263076" y="209074"/>
                    <a:pt x="1292928" y="218501"/>
                  </a:cubicBezTo>
                  <a:cubicBezTo>
                    <a:pt x="1322780" y="227928"/>
                    <a:pt x="1417048" y="223215"/>
                    <a:pt x="1462611" y="246782"/>
                  </a:cubicBezTo>
                  <a:cubicBezTo>
                    <a:pt x="1508174" y="270349"/>
                    <a:pt x="1561593" y="314341"/>
                    <a:pt x="1566306" y="359904"/>
                  </a:cubicBezTo>
                  <a:cubicBezTo>
                    <a:pt x="1571019" y="405467"/>
                    <a:pt x="1506602" y="473025"/>
                    <a:pt x="1490891" y="520159"/>
                  </a:cubicBezTo>
                  <a:cubicBezTo>
                    <a:pt x="1475180" y="567293"/>
                    <a:pt x="1464182" y="567294"/>
                    <a:pt x="1472038" y="642708"/>
                  </a:cubicBezTo>
                  <a:cubicBezTo>
                    <a:pt x="1479894" y="718122"/>
                    <a:pt x="1520743" y="897232"/>
                    <a:pt x="1538025" y="972646"/>
                  </a:cubicBezTo>
                  <a:cubicBezTo>
                    <a:pt x="1555307" y="1048060"/>
                    <a:pt x="1566305" y="1030777"/>
                    <a:pt x="1575732" y="1095194"/>
                  </a:cubicBezTo>
                  <a:cubicBezTo>
                    <a:pt x="1585159" y="1159611"/>
                    <a:pt x="1632293" y="1257021"/>
                    <a:pt x="1594586" y="1359145"/>
                  </a:cubicBezTo>
                  <a:cubicBezTo>
                    <a:pt x="1556879" y="1461269"/>
                    <a:pt x="1365200" y="1651376"/>
                    <a:pt x="1349489" y="1707937"/>
                  </a:cubicBezTo>
                  <a:cubicBezTo>
                    <a:pt x="1333778" y="1764498"/>
                    <a:pt x="1522314" y="1679656"/>
                    <a:pt x="1500318" y="1698510"/>
                  </a:cubicBezTo>
                  <a:cubicBezTo>
                    <a:pt x="1478322" y="1717364"/>
                    <a:pt x="1366772" y="1784922"/>
                    <a:pt x="1217514" y="1821058"/>
                  </a:cubicBezTo>
                  <a:cubicBezTo>
                    <a:pt x="1068256" y="1857194"/>
                    <a:pt x="678615" y="1893330"/>
                    <a:pt x="604772" y="1915326"/>
                  </a:cubicBezTo>
                  <a:cubicBezTo>
                    <a:pt x="530929" y="1937322"/>
                    <a:pt x="810590" y="1946749"/>
                    <a:pt x="774454" y="1953033"/>
                  </a:cubicBezTo>
                  <a:cubicBezTo>
                    <a:pt x="738318" y="1959318"/>
                    <a:pt x="362817" y="1964031"/>
                    <a:pt x="387955" y="1953033"/>
                  </a:cubicBezTo>
                  <a:cubicBezTo>
                    <a:pt x="413093" y="1942035"/>
                    <a:pt x="813732" y="1927895"/>
                    <a:pt x="925283" y="1887046"/>
                  </a:cubicBezTo>
                  <a:cubicBezTo>
                    <a:pt x="1036834" y="1846197"/>
                    <a:pt x="1057258" y="1707937"/>
                    <a:pt x="1057258" y="1707937"/>
                  </a:cubicBezTo>
                  <a:cubicBezTo>
                    <a:pt x="1135815" y="1599529"/>
                    <a:pt x="1387196" y="1420419"/>
                    <a:pt x="1396623" y="1236596"/>
                  </a:cubicBezTo>
                  <a:cubicBezTo>
                    <a:pt x="1406050" y="1052773"/>
                    <a:pt x="1182949" y="730691"/>
                    <a:pt x="1113819" y="605000"/>
                  </a:cubicBezTo>
                  <a:cubicBezTo>
                    <a:pt x="1044689" y="479309"/>
                    <a:pt x="1094966" y="499734"/>
                    <a:pt x="981844" y="482452"/>
                  </a:cubicBezTo>
                  <a:cubicBezTo>
                    <a:pt x="868722" y="465170"/>
                    <a:pt x="573349" y="493450"/>
                    <a:pt x="435089" y="501306"/>
                  </a:cubicBezTo>
                  <a:cubicBezTo>
                    <a:pt x="296829" y="509162"/>
                    <a:pt x="215130" y="502877"/>
                    <a:pt x="152285" y="529586"/>
                  </a:cubicBezTo>
                  <a:cubicBezTo>
                    <a:pt x="89440" y="556295"/>
                    <a:pt x="67444" y="729120"/>
                    <a:pt x="58017" y="661561"/>
                  </a:cubicBezTo>
                  <a:cubicBezTo>
                    <a:pt x="48590" y="594002"/>
                    <a:pt x="-67674" y="232641"/>
                    <a:pt x="58017" y="133660"/>
                  </a:cubicBezTo>
                  <a:close/>
                </a:path>
              </a:pathLst>
            </a:custGeom>
            <a:solidFill>
              <a:srgbClr val="EAE5E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0" name="フリーフォーム 2299">
              <a:extLst>
                <a:ext uri="{FF2B5EF4-FFF2-40B4-BE49-F238E27FC236}">
                  <a16:creationId xmlns:a16="http://schemas.microsoft.com/office/drawing/2014/main" id="{66962ACF-5901-AB30-5CC0-A7AF5240E905}"/>
                </a:ext>
              </a:extLst>
            </p:cNvPr>
            <p:cNvSpPr/>
            <p:nvPr/>
          </p:nvSpPr>
          <p:spPr>
            <a:xfrm>
              <a:off x="4172912" y="904570"/>
              <a:ext cx="1565336" cy="1804492"/>
            </a:xfrm>
            <a:custGeom>
              <a:avLst/>
              <a:gdLst>
                <a:gd name="connsiteX0" fmla="*/ 691319 w 1565336"/>
                <a:gd name="connsiteY0" fmla="*/ 283207 h 1804492"/>
                <a:gd name="connsiteX1" fmla="*/ 361381 w 1565336"/>
                <a:gd name="connsiteY1" fmla="*/ 679133 h 1804492"/>
                <a:gd name="connsiteX2" fmla="*/ 257686 w 1565336"/>
                <a:gd name="connsiteY2" fmla="*/ 1018498 h 1804492"/>
                <a:gd name="connsiteX3" fmla="*/ 257686 w 1565336"/>
                <a:gd name="connsiteY3" fmla="*/ 1291875 h 1804492"/>
                <a:gd name="connsiteX4" fmla="*/ 314247 w 1565336"/>
                <a:gd name="connsiteY4" fmla="*/ 1442704 h 1804492"/>
                <a:gd name="connsiteX5" fmla="*/ 719599 w 1565336"/>
                <a:gd name="connsiteY5" fmla="*/ 1612387 h 1804492"/>
                <a:gd name="connsiteX6" fmla="*/ 1511451 w 1565336"/>
                <a:gd name="connsiteY6" fmla="*/ 1565253 h 1804492"/>
                <a:gd name="connsiteX7" fmla="*/ 1464317 w 1565336"/>
                <a:gd name="connsiteY7" fmla="*/ 1602960 h 1804492"/>
                <a:gd name="connsiteX8" fmla="*/ 1219220 w 1565336"/>
                <a:gd name="connsiteY8" fmla="*/ 1734935 h 1804492"/>
                <a:gd name="connsiteX9" fmla="*/ 549917 w 1565336"/>
                <a:gd name="connsiteY9" fmla="*/ 1800923 h 1804492"/>
                <a:gd name="connsiteX10" fmla="*/ 295393 w 1565336"/>
                <a:gd name="connsiteY10" fmla="*/ 1734935 h 1804492"/>
                <a:gd name="connsiteX11" fmla="*/ 50296 w 1565336"/>
                <a:gd name="connsiteY11" fmla="*/ 1244741 h 1804492"/>
                <a:gd name="connsiteX12" fmla="*/ 12589 w 1565336"/>
                <a:gd name="connsiteY12" fmla="*/ 961937 h 1804492"/>
                <a:gd name="connsiteX13" fmla="*/ 210552 w 1565336"/>
                <a:gd name="connsiteY13" fmla="*/ 528304 h 1804492"/>
                <a:gd name="connsiteX14" fmla="*/ 40869 w 1565336"/>
                <a:gd name="connsiteY14" fmla="*/ 207793 h 1804492"/>
                <a:gd name="connsiteX15" fmla="*/ 210552 w 1565336"/>
                <a:gd name="connsiteY15" fmla="*/ 320915 h 1804492"/>
                <a:gd name="connsiteX16" fmla="*/ 248259 w 1565336"/>
                <a:gd name="connsiteY16" fmla="*/ 403 h 1804492"/>
                <a:gd name="connsiteX17" fmla="*/ 521636 w 1565336"/>
                <a:gd name="connsiteY17" fmla="*/ 254927 h 1804492"/>
                <a:gd name="connsiteX18" fmla="*/ 691319 w 1565336"/>
                <a:gd name="connsiteY18" fmla="*/ 283207 h 180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65336" h="1804492">
                  <a:moveTo>
                    <a:pt x="691319" y="283207"/>
                  </a:moveTo>
                  <a:cubicBezTo>
                    <a:pt x="664610" y="353908"/>
                    <a:pt x="433653" y="556585"/>
                    <a:pt x="361381" y="679133"/>
                  </a:cubicBezTo>
                  <a:cubicBezTo>
                    <a:pt x="289109" y="801681"/>
                    <a:pt x="274968" y="916374"/>
                    <a:pt x="257686" y="1018498"/>
                  </a:cubicBezTo>
                  <a:cubicBezTo>
                    <a:pt x="240403" y="1120622"/>
                    <a:pt x="248259" y="1221174"/>
                    <a:pt x="257686" y="1291875"/>
                  </a:cubicBezTo>
                  <a:cubicBezTo>
                    <a:pt x="267113" y="1362576"/>
                    <a:pt x="237262" y="1389285"/>
                    <a:pt x="314247" y="1442704"/>
                  </a:cubicBezTo>
                  <a:cubicBezTo>
                    <a:pt x="391232" y="1496123"/>
                    <a:pt x="520065" y="1591962"/>
                    <a:pt x="719599" y="1612387"/>
                  </a:cubicBezTo>
                  <a:cubicBezTo>
                    <a:pt x="919133" y="1632812"/>
                    <a:pt x="1511451" y="1565253"/>
                    <a:pt x="1511451" y="1565253"/>
                  </a:cubicBezTo>
                  <a:cubicBezTo>
                    <a:pt x="1635571" y="1563682"/>
                    <a:pt x="1513022" y="1574680"/>
                    <a:pt x="1464317" y="1602960"/>
                  </a:cubicBezTo>
                  <a:cubicBezTo>
                    <a:pt x="1415612" y="1631240"/>
                    <a:pt x="1371620" y="1701941"/>
                    <a:pt x="1219220" y="1734935"/>
                  </a:cubicBezTo>
                  <a:cubicBezTo>
                    <a:pt x="1066820" y="1767929"/>
                    <a:pt x="703888" y="1800923"/>
                    <a:pt x="549917" y="1800923"/>
                  </a:cubicBezTo>
                  <a:cubicBezTo>
                    <a:pt x="395946" y="1800923"/>
                    <a:pt x="378663" y="1827632"/>
                    <a:pt x="295393" y="1734935"/>
                  </a:cubicBezTo>
                  <a:cubicBezTo>
                    <a:pt x="212123" y="1642238"/>
                    <a:pt x="97430" y="1373574"/>
                    <a:pt x="50296" y="1244741"/>
                  </a:cubicBezTo>
                  <a:cubicBezTo>
                    <a:pt x="3162" y="1115908"/>
                    <a:pt x="-14120" y="1081343"/>
                    <a:pt x="12589" y="961937"/>
                  </a:cubicBezTo>
                  <a:cubicBezTo>
                    <a:pt x="39298" y="842531"/>
                    <a:pt x="205839" y="653995"/>
                    <a:pt x="210552" y="528304"/>
                  </a:cubicBezTo>
                  <a:cubicBezTo>
                    <a:pt x="215265" y="402613"/>
                    <a:pt x="40869" y="242358"/>
                    <a:pt x="40869" y="207793"/>
                  </a:cubicBezTo>
                  <a:cubicBezTo>
                    <a:pt x="40869" y="173228"/>
                    <a:pt x="175987" y="355480"/>
                    <a:pt x="210552" y="320915"/>
                  </a:cubicBezTo>
                  <a:cubicBezTo>
                    <a:pt x="245117" y="286350"/>
                    <a:pt x="196412" y="11401"/>
                    <a:pt x="248259" y="403"/>
                  </a:cubicBezTo>
                  <a:cubicBezTo>
                    <a:pt x="300106" y="-10595"/>
                    <a:pt x="449364" y="206222"/>
                    <a:pt x="521636" y="254927"/>
                  </a:cubicBezTo>
                  <a:cubicBezTo>
                    <a:pt x="593908" y="303632"/>
                    <a:pt x="718028" y="212506"/>
                    <a:pt x="691319" y="283207"/>
                  </a:cubicBezTo>
                  <a:close/>
                </a:path>
              </a:pathLst>
            </a:custGeom>
            <a:solidFill>
              <a:srgbClr val="E3E4E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1" name="フリーフォーム 2300">
              <a:extLst>
                <a:ext uri="{FF2B5EF4-FFF2-40B4-BE49-F238E27FC236}">
                  <a16:creationId xmlns:a16="http://schemas.microsoft.com/office/drawing/2014/main" id="{80664C78-33A5-6AA6-830C-6AADF56ED757}"/>
                </a:ext>
              </a:extLst>
            </p:cNvPr>
            <p:cNvSpPr/>
            <p:nvPr/>
          </p:nvSpPr>
          <p:spPr>
            <a:xfrm>
              <a:off x="3804177" y="147809"/>
              <a:ext cx="2508107" cy="843585"/>
            </a:xfrm>
            <a:custGeom>
              <a:avLst/>
              <a:gdLst>
                <a:gd name="connsiteX0" fmla="*/ 31223 w 2508107"/>
                <a:gd name="connsiteY0" fmla="*/ 842791 h 843585"/>
                <a:gd name="connsiteX1" fmla="*/ 945623 w 2508107"/>
                <a:gd name="connsiteY1" fmla="*/ 525291 h 843585"/>
                <a:gd name="connsiteX2" fmla="*/ 666223 w 2508107"/>
                <a:gd name="connsiteY2" fmla="*/ 703091 h 843585"/>
                <a:gd name="connsiteX3" fmla="*/ 1275823 w 2508107"/>
                <a:gd name="connsiteY3" fmla="*/ 664991 h 843585"/>
                <a:gd name="connsiteX4" fmla="*/ 2152123 w 2508107"/>
                <a:gd name="connsiteY4" fmla="*/ 728491 h 843585"/>
                <a:gd name="connsiteX5" fmla="*/ 1733023 w 2508107"/>
                <a:gd name="connsiteY5" fmla="*/ 537991 h 843585"/>
                <a:gd name="connsiteX6" fmla="*/ 2380723 w 2508107"/>
                <a:gd name="connsiteY6" fmla="*/ 703091 h 843585"/>
                <a:gd name="connsiteX7" fmla="*/ 2418823 w 2508107"/>
                <a:gd name="connsiteY7" fmla="*/ 512591 h 843585"/>
                <a:gd name="connsiteX8" fmla="*/ 2507723 w 2508107"/>
                <a:gd name="connsiteY8" fmla="*/ 423691 h 843585"/>
                <a:gd name="connsiteX9" fmla="*/ 2380723 w 2508107"/>
                <a:gd name="connsiteY9" fmla="*/ 576091 h 843585"/>
                <a:gd name="connsiteX10" fmla="*/ 2456923 w 2508107"/>
                <a:gd name="connsiteY10" fmla="*/ 296691 h 843585"/>
                <a:gd name="connsiteX11" fmla="*/ 1491723 w 2508107"/>
                <a:gd name="connsiteY11" fmla="*/ 17291 h 843585"/>
                <a:gd name="connsiteX12" fmla="*/ 818623 w 2508107"/>
                <a:gd name="connsiteY12" fmla="*/ 29991 h 843585"/>
                <a:gd name="connsiteX13" fmla="*/ 1250423 w 2508107"/>
                <a:gd name="connsiteY13" fmla="*/ 29991 h 843585"/>
                <a:gd name="connsiteX14" fmla="*/ 259823 w 2508107"/>
                <a:gd name="connsiteY14" fmla="*/ 93491 h 843585"/>
                <a:gd name="connsiteX15" fmla="*/ 386823 w 2508107"/>
                <a:gd name="connsiteY15" fmla="*/ 68091 h 843585"/>
                <a:gd name="connsiteX16" fmla="*/ 183623 w 2508107"/>
                <a:gd name="connsiteY16" fmla="*/ 271291 h 843585"/>
                <a:gd name="connsiteX17" fmla="*/ 170923 w 2508107"/>
                <a:gd name="connsiteY17" fmla="*/ 360191 h 843585"/>
                <a:gd name="connsiteX18" fmla="*/ 183623 w 2508107"/>
                <a:gd name="connsiteY18" fmla="*/ 537991 h 843585"/>
                <a:gd name="connsiteX19" fmla="*/ 209023 w 2508107"/>
                <a:gd name="connsiteY19" fmla="*/ 614191 h 843585"/>
                <a:gd name="connsiteX20" fmla="*/ 31223 w 2508107"/>
                <a:gd name="connsiteY20" fmla="*/ 842791 h 84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8107" h="843585">
                  <a:moveTo>
                    <a:pt x="31223" y="842791"/>
                  </a:moveTo>
                  <a:cubicBezTo>
                    <a:pt x="153990" y="827974"/>
                    <a:pt x="839790" y="548574"/>
                    <a:pt x="945623" y="525291"/>
                  </a:cubicBezTo>
                  <a:cubicBezTo>
                    <a:pt x="1051456" y="502008"/>
                    <a:pt x="611190" y="679808"/>
                    <a:pt x="666223" y="703091"/>
                  </a:cubicBezTo>
                  <a:cubicBezTo>
                    <a:pt x="721256" y="726374"/>
                    <a:pt x="1028173" y="660758"/>
                    <a:pt x="1275823" y="664991"/>
                  </a:cubicBezTo>
                  <a:cubicBezTo>
                    <a:pt x="1523473" y="669224"/>
                    <a:pt x="2075923" y="749658"/>
                    <a:pt x="2152123" y="728491"/>
                  </a:cubicBezTo>
                  <a:cubicBezTo>
                    <a:pt x="2228323" y="707324"/>
                    <a:pt x="1694923" y="542224"/>
                    <a:pt x="1733023" y="537991"/>
                  </a:cubicBezTo>
                  <a:cubicBezTo>
                    <a:pt x="1771123" y="533758"/>
                    <a:pt x="2266423" y="707324"/>
                    <a:pt x="2380723" y="703091"/>
                  </a:cubicBezTo>
                  <a:cubicBezTo>
                    <a:pt x="2495023" y="698858"/>
                    <a:pt x="2397656" y="559158"/>
                    <a:pt x="2418823" y="512591"/>
                  </a:cubicBezTo>
                  <a:cubicBezTo>
                    <a:pt x="2439990" y="466024"/>
                    <a:pt x="2514073" y="413108"/>
                    <a:pt x="2507723" y="423691"/>
                  </a:cubicBezTo>
                  <a:cubicBezTo>
                    <a:pt x="2501373" y="434274"/>
                    <a:pt x="2389190" y="597258"/>
                    <a:pt x="2380723" y="576091"/>
                  </a:cubicBezTo>
                  <a:cubicBezTo>
                    <a:pt x="2372256" y="554924"/>
                    <a:pt x="2605090" y="389824"/>
                    <a:pt x="2456923" y="296691"/>
                  </a:cubicBezTo>
                  <a:cubicBezTo>
                    <a:pt x="2308756" y="203558"/>
                    <a:pt x="1764773" y="61741"/>
                    <a:pt x="1491723" y="17291"/>
                  </a:cubicBezTo>
                  <a:cubicBezTo>
                    <a:pt x="1218673" y="-27159"/>
                    <a:pt x="858840" y="27874"/>
                    <a:pt x="818623" y="29991"/>
                  </a:cubicBezTo>
                  <a:cubicBezTo>
                    <a:pt x="778406" y="32108"/>
                    <a:pt x="1343556" y="19408"/>
                    <a:pt x="1250423" y="29991"/>
                  </a:cubicBezTo>
                  <a:cubicBezTo>
                    <a:pt x="1157290" y="40574"/>
                    <a:pt x="403756" y="87141"/>
                    <a:pt x="259823" y="93491"/>
                  </a:cubicBezTo>
                  <a:cubicBezTo>
                    <a:pt x="115890" y="99841"/>
                    <a:pt x="399523" y="38458"/>
                    <a:pt x="386823" y="68091"/>
                  </a:cubicBezTo>
                  <a:cubicBezTo>
                    <a:pt x="374123" y="97724"/>
                    <a:pt x="219606" y="222608"/>
                    <a:pt x="183623" y="271291"/>
                  </a:cubicBezTo>
                  <a:cubicBezTo>
                    <a:pt x="147640" y="319974"/>
                    <a:pt x="170923" y="315741"/>
                    <a:pt x="170923" y="360191"/>
                  </a:cubicBezTo>
                  <a:cubicBezTo>
                    <a:pt x="170923" y="404641"/>
                    <a:pt x="177273" y="495658"/>
                    <a:pt x="183623" y="537991"/>
                  </a:cubicBezTo>
                  <a:cubicBezTo>
                    <a:pt x="189973" y="580324"/>
                    <a:pt x="232306" y="567624"/>
                    <a:pt x="209023" y="614191"/>
                  </a:cubicBezTo>
                  <a:cubicBezTo>
                    <a:pt x="185740" y="660758"/>
                    <a:pt x="-91544" y="857608"/>
                    <a:pt x="31223" y="842791"/>
                  </a:cubicBezTo>
                  <a:close/>
                </a:path>
              </a:pathLst>
            </a:custGeom>
            <a:solidFill>
              <a:srgbClr val="DAE1E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2" name="フリーフォーム 2301">
              <a:extLst>
                <a:ext uri="{FF2B5EF4-FFF2-40B4-BE49-F238E27FC236}">
                  <a16:creationId xmlns:a16="http://schemas.microsoft.com/office/drawing/2014/main" id="{F9813201-F377-664F-EA4D-AB9038D5CC69}"/>
                </a:ext>
              </a:extLst>
            </p:cNvPr>
            <p:cNvSpPr/>
            <p:nvPr/>
          </p:nvSpPr>
          <p:spPr>
            <a:xfrm>
              <a:off x="4507099" y="422025"/>
              <a:ext cx="1191972" cy="564568"/>
            </a:xfrm>
            <a:custGeom>
              <a:avLst/>
              <a:gdLst>
                <a:gd name="connsiteX0" fmla="*/ 204601 w 1191972"/>
                <a:gd name="connsiteY0" fmla="*/ 22475 h 564568"/>
                <a:gd name="connsiteX1" fmla="*/ 1401 w 1191972"/>
                <a:gd name="connsiteY1" fmla="*/ 517775 h 564568"/>
                <a:gd name="connsiteX2" fmla="*/ 280801 w 1191972"/>
                <a:gd name="connsiteY2" fmla="*/ 530475 h 564568"/>
                <a:gd name="connsiteX3" fmla="*/ 1144401 w 1191972"/>
                <a:gd name="connsiteY3" fmla="*/ 543175 h 564568"/>
                <a:gd name="connsiteX4" fmla="*/ 1055501 w 1191972"/>
                <a:gd name="connsiteY4" fmla="*/ 212975 h 564568"/>
                <a:gd name="connsiteX5" fmla="*/ 852301 w 1191972"/>
                <a:gd name="connsiteY5" fmla="*/ 98675 h 564568"/>
                <a:gd name="connsiteX6" fmla="*/ 204601 w 1191972"/>
                <a:gd name="connsiteY6" fmla="*/ 22475 h 56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972" h="564568">
                  <a:moveTo>
                    <a:pt x="204601" y="22475"/>
                  </a:moveTo>
                  <a:cubicBezTo>
                    <a:pt x="62784" y="92325"/>
                    <a:pt x="-11299" y="433108"/>
                    <a:pt x="1401" y="517775"/>
                  </a:cubicBezTo>
                  <a:cubicBezTo>
                    <a:pt x="14101" y="602442"/>
                    <a:pt x="280801" y="530475"/>
                    <a:pt x="280801" y="530475"/>
                  </a:cubicBezTo>
                  <a:cubicBezTo>
                    <a:pt x="471301" y="534708"/>
                    <a:pt x="1015284" y="596092"/>
                    <a:pt x="1144401" y="543175"/>
                  </a:cubicBezTo>
                  <a:cubicBezTo>
                    <a:pt x="1273518" y="490258"/>
                    <a:pt x="1104184" y="287058"/>
                    <a:pt x="1055501" y="212975"/>
                  </a:cubicBezTo>
                  <a:cubicBezTo>
                    <a:pt x="1006818" y="138892"/>
                    <a:pt x="989884" y="132542"/>
                    <a:pt x="852301" y="98675"/>
                  </a:cubicBezTo>
                  <a:cubicBezTo>
                    <a:pt x="714718" y="64808"/>
                    <a:pt x="346418" y="-47375"/>
                    <a:pt x="204601" y="22475"/>
                  </a:cubicBezTo>
                  <a:close/>
                </a:path>
              </a:pathLst>
            </a:custGeom>
            <a:solidFill>
              <a:srgbClr val="DAE1E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303" name="グループ化 2302">
              <a:extLst>
                <a:ext uri="{FF2B5EF4-FFF2-40B4-BE49-F238E27FC236}">
                  <a16:creationId xmlns:a16="http://schemas.microsoft.com/office/drawing/2014/main" id="{5CB5A475-BCB6-A36F-D361-515875C18814}"/>
                </a:ext>
              </a:extLst>
            </p:cNvPr>
            <p:cNvGrpSpPr/>
            <p:nvPr/>
          </p:nvGrpSpPr>
          <p:grpSpPr>
            <a:xfrm>
              <a:off x="2961338" y="126995"/>
              <a:ext cx="4264274" cy="12355628"/>
              <a:chOff x="2961338" y="126995"/>
              <a:chExt cx="4264274" cy="12355628"/>
            </a:xfrm>
            <a:solidFill>
              <a:schemeClr val="bg1"/>
            </a:solidFill>
          </p:grpSpPr>
          <p:sp>
            <p:nvSpPr>
              <p:cNvPr id="2310" name="フリーフォーム 2309">
                <a:extLst>
                  <a:ext uri="{FF2B5EF4-FFF2-40B4-BE49-F238E27FC236}">
                    <a16:creationId xmlns:a16="http://schemas.microsoft.com/office/drawing/2014/main" id="{3C86CD10-FAFE-01AE-73DF-0BE84C201100}"/>
                  </a:ext>
                </a:extLst>
              </p:cNvPr>
              <p:cNvSpPr/>
              <p:nvPr/>
            </p:nvSpPr>
            <p:spPr>
              <a:xfrm>
                <a:off x="3797497" y="135639"/>
                <a:ext cx="2444851" cy="254254"/>
              </a:xfrm>
              <a:custGeom>
                <a:avLst/>
                <a:gdLst>
                  <a:gd name="connsiteX0" fmla="*/ 2216 w 1256611"/>
                  <a:gd name="connsiteY0" fmla="*/ 113097 h 130682"/>
                  <a:gd name="connsiteX1" fmla="*/ 459416 w 1256611"/>
                  <a:gd name="connsiteY1" fmla="*/ 42759 h 130682"/>
                  <a:gd name="connsiteX2" fmla="*/ 1092462 w 1256611"/>
                  <a:gd name="connsiteY2" fmla="*/ 95512 h 130682"/>
                  <a:gd name="connsiteX3" fmla="*/ 1039709 w 1256611"/>
                  <a:gd name="connsiteY3" fmla="*/ 54482 h 130682"/>
                  <a:gd name="connsiteX4" fmla="*/ 1256585 w 1256611"/>
                  <a:gd name="connsiteY4" fmla="*/ 130682 h 130682"/>
                  <a:gd name="connsiteX5" fmla="*/ 1051432 w 1256611"/>
                  <a:gd name="connsiteY5" fmla="*/ 54482 h 130682"/>
                  <a:gd name="connsiteX6" fmla="*/ 646985 w 1256611"/>
                  <a:gd name="connsiteY6" fmla="*/ 1728 h 130682"/>
                  <a:gd name="connsiteX7" fmla="*/ 2216 w 1256611"/>
                  <a:gd name="connsiteY7" fmla="*/ 113097 h 130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6611" h="130682">
                    <a:moveTo>
                      <a:pt x="2216" y="113097"/>
                    </a:moveTo>
                    <a:cubicBezTo>
                      <a:pt x="-29046" y="119936"/>
                      <a:pt x="277708" y="45690"/>
                      <a:pt x="459416" y="42759"/>
                    </a:cubicBezTo>
                    <a:cubicBezTo>
                      <a:pt x="641124" y="39828"/>
                      <a:pt x="995747" y="93558"/>
                      <a:pt x="1092462" y="95512"/>
                    </a:cubicBezTo>
                    <a:cubicBezTo>
                      <a:pt x="1189177" y="97466"/>
                      <a:pt x="1012355" y="48620"/>
                      <a:pt x="1039709" y="54482"/>
                    </a:cubicBezTo>
                    <a:cubicBezTo>
                      <a:pt x="1067063" y="60344"/>
                      <a:pt x="1254631" y="130682"/>
                      <a:pt x="1256585" y="130682"/>
                    </a:cubicBezTo>
                    <a:cubicBezTo>
                      <a:pt x="1258539" y="130682"/>
                      <a:pt x="1153032" y="75974"/>
                      <a:pt x="1051432" y="54482"/>
                    </a:cubicBezTo>
                    <a:cubicBezTo>
                      <a:pt x="949832" y="32990"/>
                      <a:pt x="817947" y="-9018"/>
                      <a:pt x="646985" y="1728"/>
                    </a:cubicBezTo>
                    <a:cubicBezTo>
                      <a:pt x="476023" y="12474"/>
                      <a:pt x="33478" y="106258"/>
                      <a:pt x="2216" y="113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1" name="フリーフォーム 2310">
                <a:extLst>
                  <a:ext uri="{FF2B5EF4-FFF2-40B4-BE49-F238E27FC236}">
                    <a16:creationId xmlns:a16="http://schemas.microsoft.com/office/drawing/2014/main" id="{998CA7B1-2BA0-FB3C-B73A-EFE95881697A}"/>
                  </a:ext>
                </a:extLst>
              </p:cNvPr>
              <p:cNvSpPr/>
              <p:nvPr/>
            </p:nvSpPr>
            <p:spPr>
              <a:xfrm>
                <a:off x="3879848" y="243497"/>
                <a:ext cx="1563201" cy="211396"/>
              </a:xfrm>
              <a:custGeom>
                <a:avLst/>
                <a:gdLst>
                  <a:gd name="connsiteX0" fmla="*/ 920 w 803458"/>
                  <a:gd name="connsiteY0" fmla="*/ 108460 h 108654"/>
                  <a:gd name="connsiteX1" fmla="*/ 346995 w 803458"/>
                  <a:gd name="connsiteY1" fmla="*/ 3685 h 108654"/>
                  <a:gd name="connsiteX2" fmla="*/ 794670 w 803458"/>
                  <a:gd name="connsiteY2" fmla="*/ 22735 h 108654"/>
                  <a:gd name="connsiteX3" fmla="*/ 616870 w 803458"/>
                  <a:gd name="connsiteY3" fmla="*/ 13210 h 108654"/>
                  <a:gd name="connsiteX4" fmla="*/ 286670 w 803458"/>
                  <a:gd name="connsiteY4" fmla="*/ 22735 h 108654"/>
                  <a:gd name="connsiteX5" fmla="*/ 410495 w 803458"/>
                  <a:gd name="connsiteY5" fmla="*/ 6860 h 108654"/>
                  <a:gd name="connsiteX6" fmla="*/ 251745 w 803458"/>
                  <a:gd name="connsiteY6" fmla="*/ 29085 h 108654"/>
                  <a:gd name="connsiteX7" fmla="*/ 920 w 803458"/>
                  <a:gd name="connsiteY7" fmla="*/ 108460 h 10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3458" h="108654">
                    <a:moveTo>
                      <a:pt x="920" y="108460"/>
                    </a:moveTo>
                    <a:cubicBezTo>
                      <a:pt x="16795" y="104227"/>
                      <a:pt x="214703" y="17972"/>
                      <a:pt x="346995" y="3685"/>
                    </a:cubicBezTo>
                    <a:cubicBezTo>
                      <a:pt x="479287" y="-10602"/>
                      <a:pt x="749691" y="21148"/>
                      <a:pt x="794670" y="22735"/>
                    </a:cubicBezTo>
                    <a:cubicBezTo>
                      <a:pt x="839649" y="24322"/>
                      <a:pt x="701537" y="13210"/>
                      <a:pt x="616870" y="13210"/>
                    </a:cubicBezTo>
                    <a:cubicBezTo>
                      <a:pt x="532203" y="13210"/>
                      <a:pt x="321066" y="23793"/>
                      <a:pt x="286670" y="22735"/>
                    </a:cubicBezTo>
                    <a:cubicBezTo>
                      <a:pt x="252274" y="21677"/>
                      <a:pt x="416316" y="5802"/>
                      <a:pt x="410495" y="6860"/>
                    </a:cubicBezTo>
                    <a:cubicBezTo>
                      <a:pt x="404674" y="7918"/>
                      <a:pt x="324770" y="11623"/>
                      <a:pt x="251745" y="29085"/>
                    </a:cubicBezTo>
                    <a:cubicBezTo>
                      <a:pt x="178720" y="46547"/>
                      <a:pt x="-14955" y="112693"/>
                      <a:pt x="920" y="108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2" name="フリーフォーム 2311">
                <a:extLst>
                  <a:ext uri="{FF2B5EF4-FFF2-40B4-BE49-F238E27FC236}">
                    <a16:creationId xmlns:a16="http://schemas.microsoft.com/office/drawing/2014/main" id="{DCDE118F-B64E-0724-B970-534330C311A9}"/>
                  </a:ext>
                </a:extLst>
              </p:cNvPr>
              <p:cNvSpPr/>
              <p:nvPr/>
            </p:nvSpPr>
            <p:spPr>
              <a:xfrm>
                <a:off x="3965935" y="281366"/>
                <a:ext cx="1515650" cy="333930"/>
              </a:xfrm>
              <a:custGeom>
                <a:avLst/>
                <a:gdLst>
                  <a:gd name="connsiteX0" fmla="*/ 1123 w 779018"/>
                  <a:gd name="connsiteY0" fmla="*/ 92171 h 171634"/>
                  <a:gd name="connsiteX1" fmla="*/ 147173 w 779018"/>
                  <a:gd name="connsiteY1" fmla="*/ 158846 h 171634"/>
                  <a:gd name="connsiteX2" fmla="*/ 109073 w 779018"/>
                  <a:gd name="connsiteY2" fmla="*/ 168371 h 171634"/>
                  <a:gd name="connsiteX3" fmla="*/ 407523 w 779018"/>
                  <a:gd name="connsiteY3" fmla="*/ 136621 h 171634"/>
                  <a:gd name="connsiteX4" fmla="*/ 305923 w 779018"/>
                  <a:gd name="connsiteY4" fmla="*/ 171546 h 171634"/>
                  <a:gd name="connsiteX5" fmla="*/ 626598 w 779018"/>
                  <a:gd name="connsiteY5" fmla="*/ 123921 h 171634"/>
                  <a:gd name="connsiteX6" fmla="*/ 725023 w 779018"/>
                  <a:gd name="connsiteY6" fmla="*/ 123921 h 171634"/>
                  <a:gd name="connsiteX7" fmla="*/ 655173 w 779018"/>
                  <a:gd name="connsiteY7" fmla="*/ 127096 h 171634"/>
                  <a:gd name="connsiteX8" fmla="*/ 718673 w 779018"/>
                  <a:gd name="connsiteY8" fmla="*/ 85821 h 171634"/>
                  <a:gd name="connsiteX9" fmla="*/ 778998 w 779018"/>
                  <a:gd name="connsiteY9" fmla="*/ 96 h 171634"/>
                  <a:gd name="connsiteX10" fmla="*/ 712323 w 779018"/>
                  <a:gd name="connsiteY10" fmla="*/ 69946 h 171634"/>
                  <a:gd name="connsiteX11" fmla="*/ 448798 w 779018"/>
                  <a:gd name="connsiteY11" fmla="*/ 120746 h 171634"/>
                  <a:gd name="connsiteX12" fmla="*/ 93198 w 779018"/>
                  <a:gd name="connsiteY12" fmla="*/ 158846 h 171634"/>
                  <a:gd name="connsiteX13" fmla="*/ 80498 w 779018"/>
                  <a:gd name="connsiteY13" fmla="*/ 136621 h 171634"/>
                  <a:gd name="connsiteX14" fmla="*/ 1123 w 779018"/>
                  <a:gd name="connsiteY14" fmla="*/ 92171 h 17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9018" h="171634">
                    <a:moveTo>
                      <a:pt x="1123" y="92171"/>
                    </a:moveTo>
                    <a:cubicBezTo>
                      <a:pt x="12235" y="95875"/>
                      <a:pt x="129181" y="146146"/>
                      <a:pt x="147173" y="158846"/>
                    </a:cubicBezTo>
                    <a:cubicBezTo>
                      <a:pt x="165165" y="171546"/>
                      <a:pt x="65681" y="172075"/>
                      <a:pt x="109073" y="168371"/>
                    </a:cubicBezTo>
                    <a:cubicBezTo>
                      <a:pt x="152465" y="164667"/>
                      <a:pt x="374715" y="136092"/>
                      <a:pt x="407523" y="136621"/>
                    </a:cubicBezTo>
                    <a:cubicBezTo>
                      <a:pt x="440331" y="137150"/>
                      <a:pt x="269411" y="173663"/>
                      <a:pt x="305923" y="171546"/>
                    </a:cubicBezTo>
                    <a:cubicBezTo>
                      <a:pt x="342435" y="169429"/>
                      <a:pt x="556748" y="131858"/>
                      <a:pt x="626598" y="123921"/>
                    </a:cubicBezTo>
                    <a:cubicBezTo>
                      <a:pt x="696448" y="115984"/>
                      <a:pt x="720261" y="123392"/>
                      <a:pt x="725023" y="123921"/>
                    </a:cubicBezTo>
                    <a:cubicBezTo>
                      <a:pt x="729786" y="124450"/>
                      <a:pt x="656231" y="133446"/>
                      <a:pt x="655173" y="127096"/>
                    </a:cubicBezTo>
                    <a:cubicBezTo>
                      <a:pt x="654115" y="120746"/>
                      <a:pt x="698036" y="106988"/>
                      <a:pt x="718673" y="85821"/>
                    </a:cubicBezTo>
                    <a:cubicBezTo>
                      <a:pt x="739311" y="64654"/>
                      <a:pt x="780056" y="2742"/>
                      <a:pt x="778998" y="96"/>
                    </a:cubicBezTo>
                    <a:cubicBezTo>
                      <a:pt x="777940" y="-2550"/>
                      <a:pt x="767356" y="49838"/>
                      <a:pt x="712323" y="69946"/>
                    </a:cubicBezTo>
                    <a:cubicBezTo>
                      <a:pt x="657290" y="90054"/>
                      <a:pt x="551985" y="105929"/>
                      <a:pt x="448798" y="120746"/>
                    </a:cubicBezTo>
                    <a:cubicBezTo>
                      <a:pt x="345611" y="135563"/>
                      <a:pt x="93198" y="158846"/>
                      <a:pt x="93198" y="158846"/>
                    </a:cubicBezTo>
                    <a:cubicBezTo>
                      <a:pt x="31815" y="161492"/>
                      <a:pt x="96373" y="145088"/>
                      <a:pt x="80498" y="136621"/>
                    </a:cubicBezTo>
                    <a:cubicBezTo>
                      <a:pt x="64623" y="128154"/>
                      <a:pt x="-9989" y="88467"/>
                      <a:pt x="1123" y="921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3" name="フリーフォーム 2312">
                <a:extLst>
                  <a:ext uri="{FF2B5EF4-FFF2-40B4-BE49-F238E27FC236}">
                    <a16:creationId xmlns:a16="http://schemas.microsoft.com/office/drawing/2014/main" id="{FBFD6DA3-B4C5-977A-9968-7549C62095BA}"/>
                  </a:ext>
                </a:extLst>
              </p:cNvPr>
              <p:cNvSpPr/>
              <p:nvPr/>
            </p:nvSpPr>
            <p:spPr>
              <a:xfrm>
                <a:off x="6148614" y="193373"/>
                <a:ext cx="109383" cy="737616"/>
              </a:xfrm>
              <a:custGeom>
                <a:avLst/>
                <a:gdLst>
                  <a:gd name="connsiteX0" fmla="*/ 39 w 56221"/>
                  <a:gd name="connsiteY0" fmla="*/ 873 h 379122"/>
                  <a:gd name="connsiteX1" fmla="*/ 25439 w 56221"/>
                  <a:gd name="connsiteY1" fmla="*/ 115173 h 379122"/>
                  <a:gd name="connsiteX2" fmla="*/ 34964 w 56221"/>
                  <a:gd name="connsiteY2" fmla="*/ 219948 h 379122"/>
                  <a:gd name="connsiteX3" fmla="*/ 44489 w 56221"/>
                  <a:gd name="connsiteY3" fmla="*/ 169148 h 379122"/>
                  <a:gd name="connsiteX4" fmla="*/ 12739 w 56221"/>
                  <a:gd name="connsiteY4" fmla="*/ 254873 h 379122"/>
                  <a:gd name="connsiteX5" fmla="*/ 9564 w 56221"/>
                  <a:gd name="connsiteY5" fmla="*/ 283448 h 379122"/>
                  <a:gd name="connsiteX6" fmla="*/ 9564 w 56221"/>
                  <a:gd name="connsiteY6" fmla="*/ 378698 h 379122"/>
                  <a:gd name="connsiteX7" fmla="*/ 9564 w 56221"/>
                  <a:gd name="connsiteY7" fmla="*/ 315198 h 379122"/>
                  <a:gd name="connsiteX8" fmla="*/ 54014 w 56221"/>
                  <a:gd name="connsiteY8" fmla="*/ 238998 h 379122"/>
                  <a:gd name="connsiteX9" fmla="*/ 47664 w 56221"/>
                  <a:gd name="connsiteY9" fmla="*/ 115173 h 379122"/>
                  <a:gd name="connsiteX10" fmla="*/ 31789 w 56221"/>
                  <a:gd name="connsiteY10" fmla="*/ 178673 h 379122"/>
                  <a:gd name="connsiteX11" fmla="*/ 39 w 56221"/>
                  <a:gd name="connsiteY11" fmla="*/ 873 h 37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221" h="379122">
                    <a:moveTo>
                      <a:pt x="39" y="873"/>
                    </a:moveTo>
                    <a:cubicBezTo>
                      <a:pt x="-1019" y="-9710"/>
                      <a:pt x="19618" y="78661"/>
                      <a:pt x="25439" y="115173"/>
                    </a:cubicBezTo>
                    <a:cubicBezTo>
                      <a:pt x="31260" y="151685"/>
                      <a:pt x="31789" y="210952"/>
                      <a:pt x="34964" y="219948"/>
                    </a:cubicBezTo>
                    <a:cubicBezTo>
                      <a:pt x="38139" y="228944"/>
                      <a:pt x="48193" y="163327"/>
                      <a:pt x="44489" y="169148"/>
                    </a:cubicBezTo>
                    <a:cubicBezTo>
                      <a:pt x="40785" y="174969"/>
                      <a:pt x="18560" y="235823"/>
                      <a:pt x="12739" y="254873"/>
                    </a:cubicBezTo>
                    <a:cubicBezTo>
                      <a:pt x="6918" y="273923"/>
                      <a:pt x="10093" y="262811"/>
                      <a:pt x="9564" y="283448"/>
                    </a:cubicBezTo>
                    <a:cubicBezTo>
                      <a:pt x="9035" y="304085"/>
                      <a:pt x="9564" y="378698"/>
                      <a:pt x="9564" y="378698"/>
                    </a:cubicBezTo>
                    <a:cubicBezTo>
                      <a:pt x="9564" y="383990"/>
                      <a:pt x="2156" y="338481"/>
                      <a:pt x="9564" y="315198"/>
                    </a:cubicBezTo>
                    <a:cubicBezTo>
                      <a:pt x="16972" y="291915"/>
                      <a:pt x="47664" y="272336"/>
                      <a:pt x="54014" y="238998"/>
                    </a:cubicBezTo>
                    <a:cubicBezTo>
                      <a:pt x="60364" y="205661"/>
                      <a:pt x="51368" y="125227"/>
                      <a:pt x="47664" y="115173"/>
                    </a:cubicBezTo>
                    <a:cubicBezTo>
                      <a:pt x="43960" y="105119"/>
                      <a:pt x="36022" y="194019"/>
                      <a:pt x="31789" y="178673"/>
                    </a:cubicBezTo>
                    <a:cubicBezTo>
                      <a:pt x="27556" y="163327"/>
                      <a:pt x="1097" y="11456"/>
                      <a:pt x="39" y="8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4" name="フリーフォーム 2313">
                <a:extLst>
                  <a:ext uri="{FF2B5EF4-FFF2-40B4-BE49-F238E27FC236}">
                    <a16:creationId xmlns:a16="http://schemas.microsoft.com/office/drawing/2014/main" id="{72A4629F-EFF6-231C-4C7F-C47928394940}"/>
                  </a:ext>
                </a:extLst>
              </p:cNvPr>
              <p:cNvSpPr/>
              <p:nvPr/>
            </p:nvSpPr>
            <p:spPr>
              <a:xfrm>
                <a:off x="3961577" y="201173"/>
                <a:ext cx="149275" cy="700866"/>
              </a:xfrm>
              <a:custGeom>
                <a:avLst/>
                <a:gdLst>
                  <a:gd name="connsiteX0" fmla="*/ 76388 w 76725"/>
                  <a:gd name="connsiteY0" fmla="*/ 39 h 360233"/>
                  <a:gd name="connsiteX1" fmla="*/ 28763 w 76725"/>
                  <a:gd name="connsiteY1" fmla="*/ 171489 h 360233"/>
                  <a:gd name="connsiteX2" fmla="*/ 44638 w 76725"/>
                  <a:gd name="connsiteY2" fmla="*/ 250864 h 360233"/>
                  <a:gd name="connsiteX3" fmla="*/ 35113 w 76725"/>
                  <a:gd name="connsiteY3" fmla="*/ 200064 h 360233"/>
                  <a:gd name="connsiteX4" fmla="*/ 73213 w 76725"/>
                  <a:gd name="connsiteY4" fmla="*/ 358814 h 360233"/>
                  <a:gd name="connsiteX5" fmla="*/ 60513 w 76725"/>
                  <a:gd name="connsiteY5" fmla="*/ 273089 h 360233"/>
                  <a:gd name="connsiteX6" fmla="*/ 188 w 76725"/>
                  <a:gd name="connsiteY6" fmla="*/ 187364 h 360233"/>
                  <a:gd name="connsiteX7" fmla="*/ 76388 w 76725"/>
                  <a:gd name="connsiteY7" fmla="*/ 39 h 36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725" h="360233">
                    <a:moveTo>
                      <a:pt x="76388" y="39"/>
                    </a:moveTo>
                    <a:cubicBezTo>
                      <a:pt x="81150" y="-2607"/>
                      <a:pt x="34055" y="129685"/>
                      <a:pt x="28763" y="171489"/>
                    </a:cubicBezTo>
                    <a:cubicBezTo>
                      <a:pt x="23471" y="213293"/>
                      <a:pt x="43580" y="246102"/>
                      <a:pt x="44638" y="250864"/>
                    </a:cubicBezTo>
                    <a:cubicBezTo>
                      <a:pt x="45696" y="255626"/>
                      <a:pt x="30350" y="182072"/>
                      <a:pt x="35113" y="200064"/>
                    </a:cubicBezTo>
                    <a:cubicBezTo>
                      <a:pt x="39875" y="218056"/>
                      <a:pt x="68980" y="346643"/>
                      <a:pt x="73213" y="358814"/>
                    </a:cubicBezTo>
                    <a:cubicBezTo>
                      <a:pt x="77446" y="370985"/>
                      <a:pt x="72684" y="301664"/>
                      <a:pt x="60513" y="273089"/>
                    </a:cubicBezTo>
                    <a:cubicBezTo>
                      <a:pt x="48342" y="244514"/>
                      <a:pt x="-3516" y="231814"/>
                      <a:pt x="188" y="187364"/>
                    </a:cubicBezTo>
                    <a:cubicBezTo>
                      <a:pt x="3892" y="142914"/>
                      <a:pt x="71626" y="2685"/>
                      <a:pt x="76388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5" name="フリーフォーム 2314">
                <a:extLst>
                  <a:ext uri="{FF2B5EF4-FFF2-40B4-BE49-F238E27FC236}">
                    <a16:creationId xmlns:a16="http://schemas.microsoft.com/office/drawing/2014/main" id="{833EA938-53F4-F5D7-E0DD-825AEEFC7EC7}"/>
                  </a:ext>
                </a:extLst>
              </p:cNvPr>
              <p:cNvSpPr/>
              <p:nvPr/>
            </p:nvSpPr>
            <p:spPr>
              <a:xfrm>
                <a:off x="3912067" y="163545"/>
                <a:ext cx="161072" cy="754273"/>
              </a:xfrm>
              <a:custGeom>
                <a:avLst/>
                <a:gdLst>
                  <a:gd name="connsiteX0" fmla="*/ 82785 w 82788"/>
                  <a:gd name="connsiteY0" fmla="*/ 329 h 387683"/>
                  <a:gd name="connsiteX1" fmla="*/ 16110 w 82788"/>
                  <a:gd name="connsiteY1" fmla="*/ 149554 h 387683"/>
                  <a:gd name="connsiteX2" fmla="*/ 28810 w 82788"/>
                  <a:gd name="connsiteY2" fmla="*/ 289254 h 387683"/>
                  <a:gd name="connsiteX3" fmla="*/ 28810 w 82788"/>
                  <a:gd name="connsiteY3" fmla="*/ 247979 h 387683"/>
                  <a:gd name="connsiteX4" fmla="*/ 54210 w 82788"/>
                  <a:gd name="connsiteY4" fmla="*/ 311479 h 387683"/>
                  <a:gd name="connsiteX5" fmla="*/ 35160 w 82788"/>
                  <a:gd name="connsiteY5" fmla="*/ 387679 h 387683"/>
                  <a:gd name="connsiteX6" fmla="*/ 54210 w 82788"/>
                  <a:gd name="connsiteY6" fmla="*/ 314654 h 387683"/>
                  <a:gd name="connsiteX7" fmla="*/ 3410 w 82788"/>
                  <a:gd name="connsiteY7" fmla="*/ 200354 h 387683"/>
                  <a:gd name="connsiteX8" fmla="*/ 12935 w 82788"/>
                  <a:gd name="connsiteY8" fmla="*/ 111454 h 387683"/>
                  <a:gd name="connsiteX9" fmla="*/ 82785 w 82788"/>
                  <a:gd name="connsiteY9" fmla="*/ 329 h 387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788" h="387683">
                    <a:moveTo>
                      <a:pt x="82785" y="329"/>
                    </a:moveTo>
                    <a:cubicBezTo>
                      <a:pt x="83314" y="6679"/>
                      <a:pt x="25106" y="101400"/>
                      <a:pt x="16110" y="149554"/>
                    </a:cubicBezTo>
                    <a:cubicBezTo>
                      <a:pt x="7114" y="197708"/>
                      <a:pt x="26693" y="272850"/>
                      <a:pt x="28810" y="289254"/>
                    </a:cubicBezTo>
                    <a:cubicBezTo>
                      <a:pt x="30927" y="305658"/>
                      <a:pt x="24577" y="244275"/>
                      <a:pt x="28810" y="247979"/>
                    </a:cubicBezTo>
                    <a:cubicBezTo>
                      <a:pt x="33043" y="251683"/>
                      <a:pt x="53152" y="288196"/>
                      <a:pt x="54210" y="311479"/>
                    </a:cubicBezTo>
                    <a:cubicBezTo>
                      <a:pt x="55268" y="334762"/>
                      <a:pt x="35160" y="387150"/>
                      <a:pt x="35160" y="387679"/>
                    </a:cubicBezTo>
                    <a:cubicBezTo>
                      <a:pt x="35160" y="388208"/>
                      <a:pt x="59502" y="345875"/>
                      <a:pt x="54210" y="314654"/>
                    </a:cubicBezTo>
                    <a:cubicBezTo>
                      <a:pt x="48918" y="283433"/>
                      <a:pt x="10289" y="234221"/>
                      <a:pt x="3410" y="200354"/>
                    </a:cubicBezTo>
                    <a:cubicBezTo>
                      <a:pt x="-3469" y="166487"/>
                      <a:pt x="235" y="141617"/>
                      <a:pt x="12935" y="111454"/>
                    </a:cubicBezTo>
                    <a:cubicBezTo>
                      <a:pt x="25635" y="81292"/>
                      <a:pt x="82256" y="-6021"/>
                      <a:pt x="82785" y="3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6" name="フリーフォーム 2315">
                <a:extLst>
                  <a:ext uri="{FF2B5EF4-FFF2-40B4-BE49-F238E27FC236}">
                    <a16:creationId xmlns:a16="http://schemas.microsoft.com/office/drawing/2014/main" id="{918E036B-8CB7-93E9-CF21-79D8404E5F1C}"/>
                  </a:ext>
                </a:extLst>
              </p:cNvPr>
              <p:cNvSpPr/>
              <p:nvPr/>
            </p:nvSpPr>
            <p:spPr>
              <a:xfrm>
                <a:off x="5510055" y="126995"/>
                <a:ext cx="219231" cy="798864"/>
              </a:xfrm>
              <a:custGeom>
                <a:avLst/>
                <a:gdLst>
                  <a:gd name="connsiteX0" fmla="*/ 112347 w 112681"/>
                  <a:gd name="connsiteY0" fmla="*/ 65 h 410602"/>
                  <a:gd name="connsiteX1" fmla="*/ 36147 w 112681"/>
                  <a:gd name="connsiteY1" fmla="*/ 203265 h 410602"/>
                  <a:gd name="connsiteX2" fmla="*/ 52022 w 112681"/>
                  <a:gd name="connsiteY2" fmla="*/ 311215 h 410602"/>
                  <a:gd name="connsiteX3" fmla="*/ 36147 w 112681"/>
                  <a:gd name="connsiteY3" fmla="*/ 263590 h 410602"/>
                  <a:gd name="connsiteX4" fmla="*/ 71072 w 112681"/>
                  <a:gd name="connsiteY4" fmla="*/ 409640 h 410602"/>
                  <a:gd name="connsiteX5" fmla="*/ 32972 w 112681"/>
                  <a:gd name="connsiteY5" fmla="*/ 320740 h 410602"/>
                  <a:gd name="connsiteX6" fmla="*/ 10747 w 112681"/>
                  <a:gd name="connsiteY6" fmla="*/ 200090 h 410602"/>
                  <a:gd name="connsiteX7" fmla="*/ 42497 w 112681"/>
                  <a:gd name="connsiteY7" fmla="*/ 146115 h 410602"/>
                  <a:gd name="connsiteX8" fmla="*/ 1222 w 112681"/>
                  <a:gd name="connsiteY8" fmla="*/ 225490 h 410602"/>
                  <a:gd name="connsiteX9" fmla="*/ 112347 w 112681"/>
                  <a:gd name="connsiteY9" fmla="*/ 65 h 41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681" h="410602">
                    <a:moveTo>
                      <a:pt x="112347" y="65"/>
                    </a:moveTo>
                    <a:cubicBezTo>
                      <a:pt x="118168" y="-3639"/>
                      <a:pt x="46201" y="151407"/>
                      <a:pt x="36147" y="203265"/>
                    </a:cubicBezTo>
                    <a:cubicBezTo>
                      <a:pt x="26093" y="255123"/>
                      <a:pt x="52022" y="301161"/>
                      <a:pt x="52022" y="311215"/>
                    </a:cubicBezTo>
                    <a:cubicBezTo>
                      <a:pt x="52022" y="321269"/>
                      <a:pt x="32972" y="247186"/>
                      <a:pt x="36147" y="263590"/>
                    </a:cubicBezTo>
                    <a:cubicBezTo>
                      <a:pt x="39322" y="279994"/>
                      <a:pt x="71601" y="400115"/>
                      <a:pt x="71072" y="409640"/>
                    </a:cubicBezTo>
                    <a:cubicBezTo>
                      <a:pt x="70543" y="419165"/>
                      <a:pt x="43026" y="355665"/>
                      <a:pt x="32972" y="320740"/>
                    </a:cubicBezTo>
                    <a:cubicBezTo>
                      <a:pt x="22918" y="285815"/>
                      <a:pt x="9160" y="229194"/>
                      <a:pt x="10747" y="200090"/>
                    </a:cubicBezTo>
                    <a:cubicBezTo>
                      <a:pt x="12334" y="170986"/>
                      <a:pt x="44084" y="141882"/>
                      <a:pt x="42497" y="146115"/>
                    </a:cubicBezTo>
                    <a:cubicBezTo>
                      <a:pt x="40910" y="150348"/>
                      <a:pt x="-8303" y="244540"/>
                      <a:pt x="1222" y="225490"/>
                    </a:cubicBezTo>
                    <a:cubicBezTo>
                      <a:pt x="10747" y="206440"/>
                      <a:pt x="106526" y="3769"/>
                      <a:pt x="112347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7" name="フリーフォーム 2316">
                <a:extLst>
                  <a:ext uri="{FF2B5EF4-FFF2-40B4-BE49-F238E27FC236}">
                    <a16:creationId xmlns:a16="http://schemas.microsoft.com/office/drawing/2014/main" id="{8B0623EB-EE38-2BE2-F7BF-D54D1B6C6BCF}"/>
                  </a:ext>
                </a:extLst>
              </p:cNvPr>
              <p:cNvSpPr/>
              <p:nvPr/>
            </p:nvSpPr>
            <p:spPr>
              <a:xfrm>
                <a:off x="5530789" y="385420"/>
                <a:ext cx="748251" cy="198837"/>
              </a:xfrm>
              <a:custGeom>
                <a:avLst/>
                <a:gdLst>
                  <a:gd name="connsiteX0" fmla="*/ 90 w 384588"/>
                  <a:gd name="connsiteY0" fmla="*/ 35514 h 102199"/>
                  <a:gd name="connsiteX1" fmla="*/ 212815 w 384588"/>
                  <a:gd name="connsiteY1" fmla="*/ 589 h 102199"/>
                  <a:gd name="connsiteX2" fmla="*/ 320765 w 384588"/>
                  <a:gd name="connsiteY2" fmla="*/ 70439 h 102199"/>
                  <a:gd name="connsiteX3" fmla="*/ 304890 w 384588"/>
                  <a:gd name="connsiteY3" fmla="*/ 19639 h 102199"/>
                  <a:gd name="connsiteX4" fmla="*/ 384265 w 384588"/>
                  <a:gd name="connsiteY4" fmla="*/ 102189 h 102199"/>
                  <a:gd name="connsiteX5" fmla="*/ 269965 w 384588"/>
                  <a:gd name="connsiteY5" fmla="*/ 13289 h 102199"/>
                  <a:gd name="connsiteX6" fmla="*/ 187415 w 384588"/>
                  <a:gd name="connsiteY6" fmla="*/ 10114 h 102199"/>
                  <a:gd name="connsiteX7" fmla="*/ 90 w 384588"/>
                  <a:gd name="connsiteY7" fmla="*/ 35514 h 102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588" h="102199">
                    <a:moveTo>
                      <a:pt x="90" y="35514"/>
                    </a:moveTo>
                    <a:cubicBezTo>
                      <a:pt x="4323" y="33927"/>
                      <a:pt x="159369" y="-5232"/>
                      <a:pt x="212815" y="589"/>
                    </a:cubicBezTo>
                    <a:cubicBezTo>
                      <a:pt x="266261" y="6410"/>
                      <a:pt x="305419" y="67264"/>
                      <a:pt x="320765" y="70439"/>
                    </a:cubicBezTo>
                    <a:cubicBezTo>
                      <a:pt x="336111" y="73614"/>
                      <a:pt x="294307" y="14347"/>
                      <a:pt x="304890" y="19639"/>
                    </a:cubicBezTo>
                    <a:cubicBezTo>
                      <a:pt x="315473" y="24931"/>
                      <a:pt x="390086" y="103247"/>
                      <a:pt x="384265" y="102189"/>
                    </a:cubicBezTo>
                    <a:cubicBezTo>
                      <a:pt x="378444" y="101131"/>
                      <a:pt x="302773" y="28635"/>
                      <a:pt x="269965" y="13289"/>
                    </a:cubicBezTo>
                    <a:cubicBezTo>
                      <a:pt x="237157" y="-2057"/>
                      <a:pt x="233453" y="4822"/>
                      <a:pt x="187415" y="10114"/>
                    </a:cubicBezTo>
                    <a:cubicBezTo>
                      <a:pt x="141378" y="15406"/>
                      <a:pt x="-4143" y="37101"/>
                      <a:pt x="90" y="355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8" name="フリーフォーム 2317">
                <a:extLst>
                  <a:ext uri="{FF2B5EF4-FFF2-40B4-BE49-F238E27FC236}">
                    <a16:creationId xmlns:a16="http://schemas.microsoft.com/office/drawing/2014/main" id="{98ABA32D-E08D-B6C1-5AF6-1F39C3DF4A0A}"/>
                  </a:ext>
                </a:extLst>
              </p:cNvPr>
              <p:cNvSpPr/>
              <p:nvPr/>
            </p:nvSpPr>
            <p:spPr>
              <a:xfrm>
                <a:off x="4499346" y="250645"/>
                <a:ext cx="125926" cy="368211"/>
              </a:xfrm>
              <a:custGeom>
                <a:avLst/>
                <a:gdLst>
                  <a:gd name="connsiteX0" fmla="*/ 25409 w 64724"/>
                  <a:gd name="connsiteY0" fmla="*/ 11 h 189254"/>
                  <a:gd name="connsiteX1" fmla="*/ 19059 w 64724"/>
                  <a:gd name="connsiteY1" fmla="*/ 104786 h 189254"/>
                  <a:gd name="connsiteX2" fmla="*/ 63509 w 64724"/>
                  <a:gd name="connsiteY2" fmla="*/ 187336 h 189254"/>
                  <a:gd name="connsiteX3" fmla="*/ 47634 w 64724"/>
                  <a:gd name="connsiteY3" fmla="*/ 158761 h 189254"/>
                  <a:gd name="connsiteX4" fmla="*/ 9 w 64724"/>
                  <a:gd name="connsiteY4" fmla="*/ 111136 h 189254"/>
                  <a:gd name="connsiteX5" fmla="*/ 25409 w 64724"/>
                  <a:gd name="connsiteY5" fmla="*/ 11 h 18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24" h="189254">
                    <a:moveTo>
                      <a:pt x="25409" y="11"/>
                    </a:moveTo>
                    <a:cubicBezTo>
                      <a:pt x="28584" y="-1047"/>
                      <a:pt x="12709" y="73565"/>
                      <a:pt x="19059" y="104786"/>
                    </a:cubicBezTo>
                    <a:cubicBezTo>
                      <a:pt x="25409" y="136007"/>
                      <a:pt x="58747" y="178340"/>
                      <a:pt x="63509" y="187336"/>
                    </a:cubicBezTo>
                    <a:cubicBezTo>
                      <a:pt x="68271" y="196332"/>
                      <a:pt x="58217" y="171461"/>
                      <a:pt x="47634" y="158761"/>
                    </a:cubicBezTo>
                    <a:cubicBezTo>
                      <a:pt x="37051" y="146061"/>
                      <a:pt x="538" y="131244"/>
                      <a:pt x="9" y="111136"/>
                    </a:cubicBezTo>
                    <a:cubicBezTo>
                      <a:pt x="-520" y="91028"/>
                      <a:pt x="22234" y="1069"/>
                      <a:pt x="25409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9" name="フリーフォーム 2318">
                <a:extLst>
                  <a:ext uri="{FF2B5EF4-FFF2-40B4-BE49-F238E27FC236}">
                    <a16:creationId xmlns:a16="http://schemas.microsoft.com/office/drawing/2014/main" id="{162B0259-50BB-87A6-A9C7-C6A774DD4FA4}"/>
                  </a:ext>
                </a:extLst>
              </p:cNvPr>
              <p:cNvSpPr/>
              <p:nvPr/>
            </p:nvSpPr>
            <p:spPr>
              <a:xfrm>
                <a:off x="4165319" y="200241"/>
                <a:ext cx="635019" cy="460895"/>
              </a:xfrm>
              <a:custGeom>
                <a:avLst/>
                <a:gdLst>
                  <a:gd name="connsiteX0" fmla="*/ 124068 w 326389"/>
                  <a:gd name="connsiteY0" fmla="*/ 518 h 236892"/>
                  <a:gd name="connsiteX1" fmla="*/ 70093 w 326389"/>
                  <a:gd name="connsiteY1" fmla="*/ 114818 h 236892"/>
                  <a:gd name="connsiteX2" fmla="*/ 114543 w 326389"/>
                  <a:gd name="connsiteY2" fmla="*/ 149743 h 236892"/>
                  <a:gd name="connsiteX3" fmla="*/ 76443 w 326389"/>
                  <a:gd name="connsiteY3" fmla="*/ 130693 h 236892"/>
                  <a:gd name="connsiteX4" fmla="*/ 324093 w 326389"/>
                  <a:gd name="connsiteY4" fmla="*/ 235468 h 236892"/>
                  <a:gd name="connsiteX5" fmla="*/ 206618 w 326389"/>
                  <a:gd name="connsiteY5" fmla="*/ 194193 h 236892"/>
                  <a:gd name="connsiteX6" fmla="*/ 51043 w 326389"/>
                  <a:gd name="connsiteY6" fmla="*/ 137043 h 236892"/>
                  <a:gd name="connsiteX7" fmla="*/ 243 w 326389"/>
                  <a:gd name="connsiteY7" fmla="*/ 133868 h 236892"/>
                  <a:gd name="connsiteX8" fmla="*/ 66918 w 326389"/>
                  <a:gd name="connsiteY8" fmla="*/ 111643 h 236892"/>
                  <a:gd name="connsiteX9" fmla="*/ 73268 w 326389"/>
                  <a:gd name="connsiteY9" fmla="*/ 73543 h 236892"/>
                  <a:gd name="connsiteX10" fmla="*/ 124068 w 326389"/>
                  <a:gd name="connsiteY10" fmla="*/ 518 h 23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6389" h="236892">
                    <a:moveTo>
                      <a:pt x="124068" y="518"/>
                    </a:moveTo>
                    <a:cubicBezTo>
                      <a:pt x="123539" y="7397"/>
                      <a:pt x="71680" y="89947"/>
                      <a:pt x="70093" y="114818"/>
                    </a:cubicBezTo>
                    <a:cubicBezTo>
                      <a:pt x="68505" y="139689"/>
                      <a:pt x="113485" y="147097"/>
                      <a:pt x="114543" y="149743"/>
                    </a:cubicBezTo>
                    <a:cubicBezTo>
                      <a:pt x="115601" y="152389"/>
                      <a:pt x="41518" y="116406"/>
                      <a:pt x="76443" y="130693"/>
                    </a:cubicBezTo>
                    <a:cubicBezTo>
                      <a:pt x="111368" y="144981"/>
                      <a:pt x="302397" y="224885"/>
                      <a:pt x="324093" y="235468"/>
                    </a:cubicBezTo>
                    <a:cubicBezTo>
                      <a:pt x="345789" y="246051"/>
                      <a:pt x="206618" y="194193"/>
                      <a:pt x="206618" y="194193"/>
                    </a:cubicBezTo>
                    <a:cubicBezTo>
                      <a:pt x="161110" y="177789"/>
                      <a:pt x="85439" y="147097"/>
                      <a:pt x="51043" y="137043"/>
                    </a:cubicBezTo>
                    <a:cubicBezTo>
                      <a:pt x="16647" y="126989"/>
                      <a:pt x="-2403" y="138101"/>
                      <a:pt x="243" y="133868"/>
                    </a:cubicBezTo>
                    <a:cubicBezTo>
                      <a:pt x="2889" y="129635"/>
                      <a:pt x="54747" y="121697"/>
                      <a:pt x="66918" y="111643"/>
                    </a:cubicBezTo>
                    <a:cubicBezTo>
                      <a:pt x="79089" y="101589"/>
                      <a:pt x="67976" y="89947"/>
                      <a:pt x="73268" y="73543"/>
                    </a:cubicBezTo>
                    <a:cubicBezTo>
                      <a:pt x="78560" y="57139"/>
                      <a:pt x="124597" y="-6361"/>
                      <a:pt x="124068" y="5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0" name="フリーフォーム 2319">
                <a:extLst>
                  <a:ext uri="{FF2B5EF4-FFF2-40B4-BE49-F238E27FC236}">
                    <a16:creationId xmlns:a16="http://schemas.microsoft.com/office/drawing/2014/main" id="{12B6F56B-ED66-F502-16FB-53620627E992}"/>
                  </a:ext>
                </a:extLst>
              </p:cNvPr>
              <p:cNvSpPr/>
              <p:nvPr/>
            </p:nvSpPr>
            <p:spPr>
              <a:xfrm>
                <a:off x="4680348" y="528643"/>
                <a:ext cx="1499154" cy="112741"/>
              </a:xfrm>
              <a:custGeom>
                <a:avLst/>
                <a:gdLst>
                  <a:gd name="connsiteX0" fmla="*/ 81602 w 770539"/>
                  <a:gd name="connsiteY0" fmla="*/ 47625 h 57947"/>
                  <a:gd name="connsiteX1" fmla="*/ 472127 w 770539"/>
                  <a:gd name="connsiteY1" fmla="*/ 3175 h 57947"/>
                  <a:gd name="connsiteX2" fmla="*/ 472127 w 770539"/>
                  <a:gd name="connsiteY2" fmla="*/ 6350 h 57947"/>
                  <a:gd name="connsiteX3" fmla="*/ 653102 w 770539"/>
                  <a:gd name="connsiteY3" fmla="*/ 25400 h 57947"/>
                  <a:gd name="connsiteX4" fmla="*/ 586427 w 770539"/>
                  <a:gd name="connsiteY4" fmla="*/ 19050 h 57947"/>
                  <a:gd name="connsiteX5" fmla="*/ 707077 w 770539"/>
                  <a:gd name="connsiteY5" fmla="*/ 44450 h 57947"/>
                  <a:gd name="connsiteX6" fmla="*/ 764227 w 770539"/>
                  <a:gd name="connsiteY6" fmla="*/ 57150 h 57947"/>
                  <a:gd name="connsiteX7" fmla="*/ 561027 w 770539"/>
                  <a:gd name="connsiteY7" fmla="*/ 22225 h 57947"/>
                  <a:gd name="connsiteX8" fmla="*/ 395927 w 770539"/>
                  <a:gd name="connsiteY8" fmla="*/ 0 h 57947"/>
                  <a:gd name="connsiteX9" fmla="*/ 5402 w 770539"/>
                  <a:gd name="connsiteY9" fmla="*/ 9525 h 57947"/>
                  <a:gd name="connsiteX10" fmla="*/ 341952 w 770539"/>
                  <a:gd name="connsiteY10" fmla="*/ 6350 h 57947"/>
                  <a:gd name="connsiteX11" fmla="*/ 18102 w 770539"/>
                  <a:gd name="connsiteY11" fmla="*/ 50800 h 57947"/>
                  <a:gd name="connsiteX12" fmla="*/ 81602 w 770539"/>
                  <a:gd name="connsiteY12" fmla="*/ 47625 h 57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0539" h="57947">
                    <a:moveTo>
                      <a:pt x="81602" y="47625"/>
                    </a:moveTo>
                    <a:lnTo>
                      <a:pt x="472127" y="3175"/>
                    </a:lnTo>
                    <a:cubicBezTo>
                      <a:pt x="537214" y="-3704"/>
                      <a:pt x="441965" y="2646"/>
                      <a:pt x="472127" y="6350"/>
                    </a:cubicBezTo>
                    <a:cubicBezTo>
                      <a:pt x="502290" y="10054"/>
                      <a:pt x="634052" y="23283"/>
                      <a:pt x="653102" y="25400"/>
                    </a:cubicBezTo>
                    <a:cubicBezTo>
                      <a:pt x="672152" y="27517"/>
                      <a:pt x="577431" y="15875"/>
                      <a:pt x="586427" y="19050"/>
                    </a:cubicBezTo>
                    <a:cubicBezTo>
                      <a:pt x="595423" y="22225"/>
                      <a:pt x="707077" y="44450"/>
                      <a:pt x="707077" y="44450"/>
                    </a:cubicBezTo>
                    <a:cubicBezTo>
                      <a:pt x="736710" y="50800"/>
                      <a:pt x="788569" y="60854"/>
                      <a:pt x="764227" y="57150"/>
                    </a:cubicBezTo>
                    <a:cubicBezTo>
                      <a:pt x="739885" y="53446"/>
                      <a:pt x="622410" y="31750"/>
                      <a:pt x="561027" y="22225"/>
                    </a:cubicBezTo>
                    <a:cubicBezTo>
                      <a:pt x="499644" y="12700"/>
                      <a:pt x="395927" y="0"/>
                      <a:pt x="395927" y="0"/>
                    </a:cubicBezTo>
                    <a:lnTo>
                      <a:pt x="5402" y="9525"/>
                    </a:lnTo>
                    <a:cubicBezTo>
                      <a:pt x="-3594" y="10583"/>
                      <a:pt x="339835" y="-529"/>
                      <a:pt x="341952" y="6350"/>
                    </a:cubicBezTo>
                    <a:cubicBezTo>
                      <a:pt x="344069" y="13229"/>
                      <a:pt x="57789" y="45508"/>
                      <a:pt x="18102" y="50800"/>
                    </a:cubicBezTo>
                    <a:cubicBezTo>
                      <a:pt x="-21586" y="56092"/>
                      <a:pt x="5931" y="55563"/>
                      <a:pt x="81602" y="476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1" name="フリーフォーム 2320">
                <a:extLst>
                  <a:ext uri="{FF2B5EF4-FFF2-40B4-BE49-F238E27FC236}">
                    <a16:creationId xmlns:a16="http://schemas.microsoft.com/office/drawing/2014/main" id="{410F0B58-5382-78F4-10A3-D59FD3374004}"/>
                  </a:ext>
                </a:extLst>
              </p:cNvPr>
              <p:cNvSpPr/>
              <p:nvPr/>
            </p:nvSpPr>
            <p:spPr>
              <a:xfrm>
                <a:off x="3953434" y="588795"/>
                <a:ext cx="676597" cy="316668"/>
              </a:xfrm>
              <a:custGeom>
                <a:avLst/>
                <a:gdLst>
                  <a:gd name="connsiteX0" fmla="*/ 1198 w 347759"/>
                  <a:gd name="connsiteY0" fmla="*/ 162758 h 162762"/>
                  <a:gd name="connsiteX1" fmla="*/ 118673 w 347759"/>
                  <a:gd name="connsiteY1" fmla="*/ 105608 h 162762"/>
                  <a:gd name="connsiteX2" fmla="*/ 185348 w 347759"/>
                  <a:gd name="connsiteY2" fmla="*/ 105608 h 162762"/>
                  <a:gd name="connsiteX3" fmla="*/ 245673 w 347759"/>
                  <a:gd name="connsiteY3" fmla="*/ 73858 h 162762"/>
                  <a:gd name="connsiteX4" fmla="*/ 347273 w 347759"/>
                  <a:gd name="connsiteY4" fmla="*/ 833 h 162762"/>
                  <a:gd name="connsiteX5" fmla="*/ 283773 w 347759"/>
                  <a:gd name="connsiteY5" fmla="*/ 38933 h 162762"/>
                  <a:gd name="connsiteX6" fmla="*/ 274248 w 347759"/>
                  <a:gd name="connsiteY6" fmla="*/ 108783 h 162762"/>
                  <a:gd name="connsiteX7" fmla="*/ 258373 w 347759"/>
                  <a:gd name="connsiteY7" fmla="*/ 73858 h 162762"/>
                  <a:gd name="connsiteX8" fmla="*/ 198048 w 347759"/>
                  <a:gd name="connsiteY8" fmla="*/ 102433 h 162762"/>
                  <a:gd name="connsiteX9" fmla="*/ 1198 w 347759"/>
                  <a:gd name="connsiteY9" fmla="*/ 162758 h 16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7759" h="162762">
                    <a:moveTo>
                      <a:pt x="1198" y="162758"/>
                    </a:moveTo>
                    <a:cubicBezTo>
                      <a:pt x="-12031" y="163287"/>
                      <a:pt x="87981" y="115133"/>
                      <a:pt x="118673" y="105608"/>
                    </a:cubicBezTo>
                    <a:cubicBezTo>
                      <a:pt x="149365" y="96083"/>
                      <a:pt x="164182" y="110900"/>
                      <a:pt x="185348" y="105608"/>
                    </a:cubicBezTo>
                    <a:cubicBezTo>
                      <a:pt x="206514" y="100316"/>
                      <a:pt x="218685" y="91321"/>
                      <a:pt x="245673" y="73858"/>
                    </a:cubicBezTo>
                    <a:cubicBezTo>
                      <a:pt x="272661" y="56395"/>
                      <a:pt x="340923" y="6654"/>
                      <a:pt x="347273" y="833"/>
                    </a:cubicBezTo>
                    <a:cubicBezTo>
                      <a:pt x="353623" y="-4988"/>
                      <a:pt x="295944" y="20941"/>
                      <a:pt x="283773" y="38933"/>
                    </a:cubicBezTo>
                    <a:cubicBezTo>
                      <a:pt x="271602" y="56925"/>
                      <a:pt x="278481" y="102962"/>
                      <a:pt x="274248" y="108783"/>
                    </a:cubicBezTo>
                    <a:cubicBezTo>
                      <a:pt x="270015" y="114604"/>
                      <a:pt x="271073" y="74916"/>
                      <a:pt x="258373" y="73858"/>
                    </a:cubicBezTo>
                    <a:cubicBezTo>
                      <a:pt x="245673" y="72800"/>
                      <a:pt x="240381" y="90791"/>
                      <a:pt x="198048" y="102433"/>
                    </a:cubicBezTo>
                    <a:cubicBezTo>
                      <a:pt x="155715" y="114075"/>
                      <a:pt x="14427" y="162229"/>
                      <a:pt x="1198" y="1627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2" name="フリーフォーム 2321">
                <a:extLst>
                  <a:ext uri="{FF2B5EF4-FFF2-40B4-BE49-F238E27FC236}">
                    <a16:creationId xmlns:a16="http://schemas.microsoft.com/office/drawing/2014/main" id="{2DCC2042-7E21-6741-F6FC-8A9B45474B29}"/>
                  </a:ext>
                </a:extLst>
              </p:cNvPr>
              <p:cNvSpPr/>
              <p:nvPr/>
            </p:nvSpPr>
            <p:spPr>
              <a:xfrm>
                <a:off x="4035112" y="548410"/>
                <a:ext cx="488966" cy="246711"/>
              </a:xfrm>
              <a:custGeom>
                <a:avLst/>
                <a:gdLst>
                  <a:gd name="connsiteX0" fmla="*/ 492 w 251320"/>
                  <a:gd name="connsiteY0" fmla="*/ 72390 h 126805"/>
                  <a:gd name="connsiteX1" fmla="*/ 168767 w 251320"/>
                  <a:gd name="connsiteY1" fmla="*/ 43815 h 126805"/>
                  <a:gd name="connsiteX2" fmla="*/ 251317 w 251320"/>
                  <a:gd name="connsiteY2" fmla="*/ 85090 h 126805"/>
                  <a:gd name="connsiteX3" fmla="*/ 171942 w 251320"/>
                  <a:gd name="connsiteY3" fmla="*/ 46990 h 126805"/>
                  <a:gd name="connsiteX4" fmla="*/ 143367 w 251320"/>
                  <a:gd name="connsiteY4" fmla="*/ 126365 h 126805"/>
                  <a:gd name="connsiteX5" fmla="*/ 143367 w 251320"/>
                  <a:gd name="connsiteY5" fmla="*/ 75565 h 126805"/>
                  <a:gd name="connsiteX6" fmla="*/ 152892 w 251320"/>
                  <a:gd name="connsiteY6" fmla="*/ 2540 h 126805"/>
                  <a:gd name="connsiteX7" fmla="*/ 117967 w 251320"/>
                  <a:gd name="connsiteY7" fmla="*/ 21590 h 126805"/>
                  <a:gd name="connsiteX8" fmla="*/ 492 w 251320"/>
                  <a:gd name="connsiteY8" fmla="*/ 72390 h 12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320" h="126805">
                    <a:moveTo>
                      <a:pt x="492" y="72390"/>
                    </a:moveTo>
                    <a:cubicBezTo>
                      <a:pt x="8959" y="76094"/>
                      <a:pt x="126963" y="41698"/>
                      <a:pt x="168767" y="43815"/>
                    </a:cubicBezTo>
                    <a:cubicBezTo>
                      <a:pt x="210571" y="45932"/>
                      <a:pt x="250788" y="84561"/>
                      <a:pt x="251317" y="85090"/>
                    </a:cubicBezTo>
                    <a:cubicBezTo>
                      <a:pt x="251846" y="85619"/>
                      <a:pt x="189934" y="40111"/>
                      <a:pt x="171942" y="46990"/>
                    </a:cubicBezTo>
                    <a:cubicBezTo>
                      <a:pt x="153950" y="53869"/>
                      <a:pt x="148129" y="121603"/>
                      <a:pt x="143367" y="126365"/>
                    </a:cubicBezTo>
                    <a:cubicBezTo>
                      <a:pt x="138605" y="131127"/>
                      <a:pt x="141780" y="96202"/>
                      <a:pt x="143367" y="75565"/>
                    </a:cubicBezTo>
                    <a:cubicBezTo>
                      <a:pt x="144954" y="54928"/>
                      <a:pt x="157125" y="11536"/>
                      <a:pt x="152892" y="2540"/>
                    </a:cubicBezTo>
                    <a:cubicBezTo>
                      <a:pt x="148659" y="-6456"/>
                      <a:pt x="140721" y="10478"/>
                      <a:pt x="117967" y="21590"/>
                    </a:cubicBezTo>
                    <a:cubicBezTo>
                      <a:pt x="95213" y="32702"/>
                      <a:pt x="-7975" y="68686"/>
                      <a:pt x="492" y="723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3" name="フリーフォーム 2322">
                <a:extLst>
                  <a:ext uri="{FF2B5EF4-FFF2-40B4-BE49-F238E27FC236}">
                    <a16:creationId xmlns:a16="http://schemas.microsoft.com/office/drawing/2014/main" id="{6C60102B-41E5-E3C7-EFF0-B7D4C7FD6FC0}"/>
                  </a:ext>
                </a:extLst>
              </p:cNvPr>
              <p:cNvSpPr/>
              <p:nvPr/>
            </p:nvSpPr>
            <p:spPr>
              <a:xfrm>
                <a:off x="4550435" y="598953"/>
                <a:ext cx="567107" cy="264326"/>
              </a:xfrm>
              <a:custGeom>
                <a:avLst/>
                <a:gdLst>
                  <a:gd name="connsiteX0" fmla="*/ 5500 w 291483"/>
                  <a:gd name="connsiteY0" fmla="*/ 5137 h 135859"/>
                  <a:gd name="connsiteX1" fmla="*/ 176950 w 291483"/>
                  <a:gd name="connsiteY1" fmla="*/ 46412 h 135859"/>
                  <a:gd name="connsiteX2" fmla="*/ 281725 w 291483"/>
                  <a:gd name="connsiteY2" fmla="*/ 1962 h 135859"/>
                  <a:gd name="connsiteX3" fmla="*/ 272200 w 291483"/>
                  <a:gd name="connsiteY3" fmla="*/ 21012 h 135859"/>
                  <a:gd name="connsiteX4" fmla="*/ 291250 w 291483"/>
                  <a:gd name="connsiteY4" fmla="*/ 135312 h 135859"/>
                  <a:gd name="connsiteX5" fmla="*/ 281725 w 291483"/>
                  <a:gd name="connsiteY5" fmla="*/ 62287 h 135859"/>
                  <a:gd name="connsiteX6" fmla="*/ 265850 w 291483"/>
                  <a:gd name="connsiteY6" fmla="*/ 14662 h 135859"/>
                  <a:gd name="connsiteX7" fmla="*/ 224575 w 291483"/>
                  <a:gd name="connsiteY7" fmla="*/ 36887 h 135859"/>
                  <a:gd name="connsiteX8" fmla="*/ 56300 w 291483"/>
                  <a:gd name="connsiteY8" fmla="*/ 17837 h 135859"/>
                  <a:gd name="connsiteX9" fmla="*/ 5500 w 291483"/>
                  <a:gd name="connsiteY9" fmla="*/ 5137 h 13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1483" h="135859">
                    <a:moveTo>
                      <a:pt x="5500" y="5137"/>
                    </a:moveTo>
                    <a:cubicBezTo>
                      <a:pt x="25608" y="9899"/>
                      <a:pt x="130913" y="46941"/>
                      <a:pt x="176950" y="46412"/>
                    </a:cubicBezTo>
                    <a:cubicBezTo>
                      <a:pt x="222987" y="45883"/>
                      <a:pt x="281725" y="1962"/>
                      <a:pt x="281725" y="1962"/>
                    </a:cubicBezTo>
                    <a:cubicBezTo>
                      <a:pt x="297600" y="-2271"/>
                      <a:pt x="270613" y="-1213"/>
                      <a:pt x="272200" y="21012"/>
                    </a:cubicBezTo>
                    <a:cubicBezTo>
                      <a:pt x="273787" y="43237"/>
                      <a:pt x="289663" y="128433"/>
                      <a:pt x="291250" y="135312"/>
                    </a:cubicBezTo>
                    <a:cubicBezTo>
                      <a:pt x="292837" y="142191"/>
                      <a:pt x="285958" y="82395"/>
                      <a:pt x="281725" y="62287"/>
                    </a:cubicBezTo>
                    <a:cubicBezTo>
                      <a:pt x="277492" y="42179"/>
                      <a:pt x="275375" y="18895"/>
                      <a:pt x="265850" y="14662"/>
                    </a:cubicBezTo>
                    <a:cubicBezTo>
                      <a:pt x="256325" y="10429"/>
                      <a:pt x="259500" y="36358"/>
                      <a:pt x="224575" y="36887"/>
                    </a:cubicBezTo>
                    <a:cubicBezTo>
                      <a:pt x="189650" y="37416"/>
                      <a:pt x="88050" y="22599"/>
                      <a:pt x="56300" y="17837"/>
                    </a:cubicBezTo>
                    <a:cubicBezTo>
                      <a:pt x="24550" y="13075"/>
                      <a:pt x="-14608" y="375"/>
                      <a:pt x="5500" y="51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4" name="フリーフォーム 2323">
                <a:extLst>
                  <a:ext uri="{FF2B5EF4-FFF2-40B4-BE49-F238E27FC236}">
                    <a16:creationId xmlns:a16="http://schemas.microsoft.com/office/drawing/2014/main" id="{A6A77BFC-A559-2A55-938C-EC053430F435}"/>
                  </a:ext>
                </a:extLst>
              </p:cNvPr>
              <p:cNvSpPr/>
              <p:nvPr/>
            </p:nvSpPr>
            <p:spPr>
              <a:xfrm>
                <a:off x="5103452" y="547175"/>
                <a:ext cx="656073" cy="160618"/>
              </a:xfrm>
              <a:custGeom>
                <a:avLst/>
                <a:gdLst>
                  <a:gd name="connsiteX0" fmla="*/ 659 w 337210"/>
                  <a:gd name="connsiteY0" fmla="*/ 41275 h 82555"/>
                  <a:gd name="connsiteX1" fmla="*/ 181634 w 337210"/>
                  <a:gd name="connsiteY1" fmla="*/ 82550 h 82555"/>
                  <a:gd name="connsiteX2" fmla="*/ 127659 w 337210"/>
                  <a:gd name="connsiteY2" fmla="*/ 38100 h 82555"/>
                  <a:gd name="connsiteX3" fmla="*/ 232434 w 337210"/>
                  <a:gd name="connsiteY3" fmla="*/ 79375 h 82555"/>
                  <a:gd name="connsiteX4" fmla="*/ 156234 w 337210"/>
                  <a:gd name="connsiteY4" fmla="*/ 22225 h 82555"/>
                  <a:gd name="connsiteX5" fmla="*/ 337209 w 337210"/>
                  <a:gd name="connsiteY5" fmla="*/ 12700 h 82555"/>
                  <a:gd name="connsiteX6" fmla="*/ 159409 w 337210"/>
                  <a:gd name="connsiteY6" fmla="*/ 22225 h 82555"/>
                  <a:gd name="connsiteX7" fmla="*/ 99084 w 337210"/>
                  <a:gd name="connsiteY7" fmla="*/ 6350 h 82555"/>
                  <a:gd name="connsiteX8" fmla="*/ 178459 w 337210"/>
                  <a:gd name="connsiteY8" fmla="*/ 66675 h 82555"/>
                  <a:gd name="connsiteX9" fmla="*/ 137184 w 337210"/>
                  <a:gd name="connsiteY9" fmla="*/ 69850 h 82555"/>
                  <a:gd name="connsiteX10" fmla="*/ 67334 w 337210"/>
                  <a:gd name="connsiteY10" fmla="*/ 0 h 82555"/>
                  <a:gd name="connsiteX11" fmla="*/ 118134 w 337210"/>
                  <a:gd name="connsiteY11" fmla="*/ 69850 h 82555"/>
                  <a:gd name="connsiteX12" fmla="*/ 659 w 337210"/>
                  <a:gd name="connsiteY12" fmla="*/ 41275 h 8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7210" h="82555">
                    <a:moveTo>
                      <a:pt x="659" y="41275"/>
                    </a:moveTo>
                    <a:cubicBezTo>
                      <a:pt x="11242" y="43392"/>
                      <a:pt x="160467" y="83079"/>
                      <a:pt x="181634" y="82550"/>
                    </a:cubicBezTo>
                    <a:cubicBezTo>
                      <a:pt x="202801" y="82021"/>
                      <a:pt x="119192" y="38629"/>
                      <a:pt x="127659" y="38100"/>
                    </a:cubicBezTo>
                    <a:cubicBezTo>
                      <a:pt x="136126" y="37571"/>
                      <a:pt x="227672" y="82021"/>
                      <a:pt x="232434" y="79375"/>
                    </a:cubicBezTo>
                    <a:cubicBezTo>
                      <a:pt x="237196" y="76729"/>
                      <a:pt x="138772" y="33337"/>
                      <a:pt x="156234" y="22225"/>
                    </a:cubicBezTo>
                    <a:cubicBezTo>
                      <a:pt x="173696" y="11113"/>
                      <a:pt x="336680" y="12700"/>
                      <a:pt x="337209" y="12700"/>
                    </a:cubicBezTo>
                    <a:cubicBezTo>
                      <a:pt x="337738" y="12700"/>
                      <a:pt x="199096" y="23283"/>
                      <a:pt x="159409" y="22225"/>
                    </a:cubicBezTo>
                    <a:cubicBezTo>
                      <a:pt x="119722" y="21167"/>
                      <a:pt x="95909" y="-1058"/>
                      <a:pt x="99084" y="6350"/>
                    </a:cubicBezTo>
                    <a:cubicBezTo>
                      <a:pt x="102259" y="13758"/>
                      <a:pt x="172109" y="56092"/>
                      <a:pt x="178459" y="66675"/>
                    </a:cubicBezTo>
                    <a:cubicBezTo>
                      <a:pt x="184809" y="77258"/>
                      <a:pt x="155705" y="80963"/>
                      <a:pt x="137184" y="69850"/>
                    </a:cubicBezTo>
                    <a:cubicBezTo>
                      <a:pt x="118663" y="58738"/>
                      <a:pt x="70509" y="0"/>
                      <a:pt x="67334" y="0"/>
                    </a:cubicBezTo>
                    <a:cubicBezTo>
                      <a:pt x="64159" y="0"/>
                      <a:pt x="126072" y="62442"/>
                      <a:pt x="118134" y="69850"/>
                    </a:cubicBezTo>
                    <a:cubicBezTo>
                      <a:pt x="110197" y="77258"/>
                      <a:pt x="-9924" y="39158"/>
                      <a:pt x="659" y="412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5" name="フリーフォーム 2324">
                <a:extLst>
                  <a:ext uri="{FF2B5EF4-FFF2-40B4-BE49-F238E27FC236}">
                    <a16:creationId xmlns:a16="http://schemas.microsoft.com/office/drawing/2014/main" id="{52ECC315-A624-D6F9-3CF5-CBCF4664098F}"/>
                  </a:ext>
                </a:extLst>
              </p:cNvPr>
              <p:cNvSpPr/>
              <p:nvPr/>
            </p:nvSpPr>
            <p:spPr>
              <a:xfrm>
                <a:off x="4919397" y="293687"/>
                <a:ext cx="302798" cy="235049"/>
              </a:xfrm>
              <a:custGeom>
                <a:avLst/>
                <a:gdLst>
                  <a:gd name="connsiteX0" fmla="*/ 10 w 155633"/>
                  <a:gd name="connsiteY0" fmla="*/ 120763 h 120811"/>
                  <a:gd name="connsiteX1" fmla="*/ 107960 w 155633"/>
                  <a:gd name="connsiteY1" fmla="*/ 15988 h 120811"/>
                  <a:gd name="connsiteX2" fmla="*/ 111135 w 155633"/>
                  <a:gd name="connsiteY2" fmla="*/ 44563 h 120811"/>
                  <a:gd name="connsiteX3" fmla="*/ 155585 w 155633"/>
                  <a:gd name="connsiteY3" fmla="*/ 92188 h 120811"/>
                  <a:gd name="connsiteX4" fmla="*/ 101610 w 155633"/>
                  <a:gd name="connsiteY4" fmla="*/ 113 h 120811"/>
                  <a:gd name="connsiteX5" fmla="*/ 10 w 155633"/>
                  <a:gd name="connsiteY5" fmla="*/ 120763 h 12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633" h="120811">
                    <a:moveTo>
                      <a:pt x="10" y="120763"/>
                    </a:moveTo>
                    <a:cubicBezTo>
                      <a:pt x="1068" y="123409"/>
                      <a:pt x="107960" y="15988"/>
                      <a:pt x="107960" y="15988"/>
                    </a:cubicBezTo>
                    <a:cubicBezTo>
                      <a:pt x="126481" y="3288"/>
                      <a:pt x="103198" y="31863"/>
                      <a:pt x="111135" y="44563"/>
                    </a:cubicBezTo>
                    <a:cubicBezTo>
                      <a:pt x="119072" y="57263"/>
                      <a:pt x="157172" y="99596"/>
                      <a:pt x="155585" y="92188"/>
                    </a:cubicBezTo>
                    <a:cubicBezTo>
                      <a:pt x="153998" y="84780"/>
                      <a:pt x="127010" y="-3591"/>
                      <a:pt x="101610" y="113"/>
                    </a:cubicBezTo>
                    <a:cubicBezTo>
                      <a:pt x="76210" y="3817"/>
                      <a:pt x="-1048" y="118117"/>
                      <a:pt x="10" y="1207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6" name="フリーフォーム 2325">
                <a:extLst>
                  <a:ext uri="{FF2B5EF4-FFF2-40B4-BE49-F238E27FC236}">
                    <a16:creationId xmlns:a16="http://schemas.microsoft.com/office/drawing/2014/main" id="{7F0190A1-1444-6871-8441-E8F4E47D2966}"/>
                  </a:ext>
                </a:extLst>
              </p:cNvPr>
              <p:cNvSpPr/>
              <p:nvPr/>
            </p:nvSpPr>
            <p:spPr>
              <a:xfrm>
                <a:off x="5616121" y="584106"/>
                <a:ext cx="286144" cy="196985"/>
              </a:xfrm>
              <a:custGeom>
                <a:avLst/>
                <a:gdLst>
                  <a:gd name="connsiteX0" fmla="*/ 681 w 147073"/>
                  <a:gd name="connsiteY0" fmla="*/ 68 h 101247"/>
                  <a:gd name="connsiteX1" fmla="*/ 57831 w 147073"/>
                  <a:gd name="connsiteY1" fmla="*/ 60393 h 101247"/>
                  <a:gd name="connsiteX2" fmla="*/ 102281 w 147073"/>
                  <a:gd name="connsiteY2" fmla="*/ 88968 h 101247"/>
                  <a:gd name="connsiteX3" fmla="*/ 137206 w 147073"/>
                  <a:gd name="connsiteY3" fmla="*/ 98493 h 101247"/>
                  <a:gd name="connsiteX4" fmla="*/ 121331 w 147073"/>
                  <a:gd name="connsiteY4" fmla="*/ 41343 h 101247"/>
                  <a:gd name="connsiteX5" fmla="*/ 146731 w 147073"/>
                  <a:gd name="connsiteY5" fmla="*/ 88968 h 101247"/>
                  <a:gd name="connsiteX6" fmla="*/ 99106 w 147073"/>
                  <a:gd name="connsiteY6" fmla="*/ 73093 h 101247"/>
                  <a:gd name="connsiteX7" fmla="*/ 681 w 147073"/>
                  <a:gd name="connsiteY7" fmla="*/ 68 h 101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073" h="101247">
                    <a:moveTo>
                      <a:pt x="681" y="68"/>
                    </a:moveTo>
                    <a:cubicBezTo>
                      <a:pt x="-6198" y="-2049"/>
                      <a:pt x="40898" y="45576"/>
                      <a:pt x="57831" y="60393"/>
                    </a:cubicBezTo>
                    <a:cubicBezTo>
                      <a:pt x="74764" y="75210"/>
                      <a:pt x="89052" y="82618"/>
                      <a:pt x="102281" y="88968"/>
                    </a:cubicBezTo>
                    <a:cubicBezTo>
                      <a:pt x="115510" y="95318"/>
                      <a:pt x="134031" y="106431"/>
                      <a:pt x="137206" y="98493"/>
                    </a:cubicBezTo>
                    <a:cubicBezTo>
                      <a:pt x="140381" y="90555"/>
                      <a:pt x="119744" y="42930"/>
                      <a:pt x="121331" y="41343"/>
                    </a:cubicBezTo>
                    <a:cubicBezTo>
                      <a:pt x="122918" y="39756"/>
                      <a:pt x="150435" y="83676"/>
                      <a:pt x="146731" y="88968"/>
                    </a:cubicBezTo>
                    <a:cubicBezTo>
                      <a:pt x="143027" y="94260"/>
                      <a:pt x="124506" y="84205"/>
                      <a:pt x="99106" y="73093"/>
                    </a:cubicBezTo>
                    <a:cubicBezTo>
                      <a:pt x="73706" y="61981"/>
                      <a:pt x="7560" y="2185"/>
                      <a:pt x="681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7" name="フリーフォーム 2326">
                <a:extLst>
                  <a:ext uri="{FF2B5EF4-FFF2-40B4-BE49-F238E27FC236}">
                    <a16:creationId xmlns:a16="http://schemas.microsoft.com/office/drawing/2014/main" id="{EEEFECB8-A531-B8F0-A625-67B3BC50ED99}"/>
                  </a:ext>
                </a:extLst>
              </p:cNvPr>
              <p:cNvSpPr/>
              <p:nvPr/>
            </p:nvSpPr>
            <p:spPr>
              <a:xfrm>
                <a:off x="5481056" y="459469"/>
                <a:ext cx="690033" cy="403412"/>
              </a:xfrm>
              <a:custGeom>
                <a:avLst/>
                <a:gdLst>
                  <a:gd name="connsiteX0" fmla="*/ 252 w 354665"/>
                  <a:gd name="connsiteY0" fmla="*/ 629 h 207347"/>
                  <a:gd name="connsiteX1" fmla="*/ 105027 w 354665"/>
                  <a:gd name="connsiteY1" fmla="*/ 146679 h 207347"/>
                  <a:gd name="connsiteX2" fmla="*/ 162177 w 354665"/>
                  <a:gd name="connsiteY2" fmla="*/ 175254 h 207347"/>
                  <a:gd name="connsiteX3" fmla="*/ 114552 w 354665"/>
                  <a:gd name="connsiteY3" fmla="*/ 172079 h 207347"/>
                  <a:gd name="connsiteX4" fmla="*/ 228852 w 354665"/>
                  <a:gd name="connsiteY4" fmla="*/ 172079 h 207347"/>
                  <a:gd name="connsiteX5" fmla="*/ 352677 w 354665"/>
                  <a:gd name="connsiteY5" fmla="*/ 207004 h 207347"/>
                  <a:gd name="connsiteX6" fmla="*/ 292352 w 354665"/>
                  <a:gd name="connsiteY6" fmla="*/ 187954 h 207347"/>
                  <a:gd name="connsiteX7" fmla="*/ 127252 w 354665"/>
                  <a:gd name="connsiteY7" fmla="*/ 156204 h 207347"/>
                  <a:gd name="connsiteX8" fmla="*/ 76452 w 354665"/>
                  <a:gd name="connsiteY8" fmla="*/ 95879 h 207347"/>
                  <a:gd name="connsiteX9" fmla="*/ 252 w 354665"/>
                  <a:gd name="connsiteY9" fmla="*/ 629 h 207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4665" h="207347">
                    <a:moveTo>
                      <a:pt x="252" y="629"/>
                    </a:moveTo>
                    <a:cubicBezTo>
                      <a:pt x="5015" y="9096"/>
                      <a:pt x="78040" y="117575"/>
                      <a:pt x="105027" y="146679"/>
                    </a:cubicBezTo>
                    <a:cubicBezTo>
                      <a:pt x="132015" y="175783"/>
                      <a:pt x="160590" y="171021"/>
                      <a:pt x="162177" y="175254"/>
                    </a:cubicBezTo>
                    <a:cubicBezTo>
                      <a:pt x="163764" y="179487"/>
                      <a:pt x="103440" y="172608"/>
                      <a:pt x="114552" y="172079"/>
                    </a:cubicBezTo>
                    <a:cubicBezTo>
                      <a:pt x="125664" y="171550"/>
                      <a:pt x="189165" y="166258"/>
                      <a:pt x="228852" y="172079"/>
                    </a:cubicBezTo>
                    <a:cubicBezTo>
                      <a:pt x="268539" y="177900"/>
                      <a:pt x="342094" y="204358"/>
                      <a:pt x="352677" y="207004"/>
                    </a:cubicBezTo>
                    <a:cubicBezTo>
                      <a:pt x="363260" y="209650"/>
                      <a:pt x="329923" y="196421"/>
                      <a:pt x="292352" y="187954"/>
                    </a:cubicBezTo>
                    <a:cubicBezTo>
                      <a:pt x="254781" y="179487"/>
                      <a:pt x="163235" y="171550"/>
                      <a:pt x="127252" y="156204"/>
                    </a:cubicBezTo>
                    <a:cubicBezTo>
                      <a:pt x="91269" y="140858"/>
                      <a:pt x="93385" y="120221"/>
                      <a:pt x="76452" y="95879"/>
                    </a:cubicBezTo>
                    <a:cubicBezTo>
                      <a:pt x="59519" y="71537"/>
                      <a:pt x="-4511" y="-7838"/>
                      <a:pt x="252" y="6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8" name="フリーフォーム 2327">
                <a:extLst>
                  <a:ext uri="{FF2B5EF4-FFF2-40B4-BE49-F238E27FC236}">
                    <a16:creationId xmlns:a16="http://schemas.microsoft.com/office/drawing/2014/main" id="{1AF54110-481C-AE3D-7D21-2E2A1EC4BBBC}"/>
                  </a:ext>
                </a:extLst>
              </p:cNvPr>
              <p:cNvSpPr/>
              <p:nvPr/>
            </p:nvSpPr>
            <p:spPr>
              <a:xfrm>
                <a:off x="5845432" y="534271"/>
                <a:ext cx="339899" cy="328647"/>
              </a:xfrm>
              <a:custGeom>
                <a:avLst/>
                <a:gdLst>
                  <a:gd name="connsiteX0" fmla="*/ 294 w 174702"/>
                  <a:gd name="connsiteY0" fmla="*/ 41557 h 168919"/>
                  <a:gd name="connsiteX1" fmla="*/ 86019 w 174702"/>
                  <a:gd name="connsiteY1" fmla="*/ 76482 h 168919"/>
                  <a:gd name="connsiteX2" fmla="*/ 98719 w 174702"/>
                  <a:gd name="connsiteY2" fmla="*/ 47907 h 168919"/>
                  <a:gd name="connsiteX3" fmla="*/ 149519 w 174702"/>
                  <a:gd name="connsiteY3" fmla="*/ 95532 h 168919"/>
                  <a:gd name="connsiteX4" fmla="*/ 165394 w 174702"/>
                  <a:gd name="connsiteY4" fmla="*/ 168557 h 168919"/>
                  <a:gd name="connsiteX5" fmla="*/ 165394 w 174702"/>
                  <a:gd name="connsiteY5" fmla="*/ 120932 h 168919"/>
                  <a:gd name="connsiteX6" fmla="*/ 171744 w 174702"/>
                  <a:gd name="connsiteY6" fmla="*/ 60607 h 168919"/>
                  <a:gd name="connsiteX7" fmla="*/ 111419 w 174702"/>
                  <a:gd name="connsiteY7" fmla="*/ 282 h 168919"/>
                  <a:gd name="connsiteX8" fmla="*/ 152694 w 174702"/>
                  <a:gd name="connsiteY8" fmla="*/ 86007 h 168919"/>
                  <a:gd name="connsiteX9" fmla="*/ 111419 w 174702"/>
                  <a:gd name="connsiteY9" fmla="*/ 70132 h 168919"/>
                  <a:gd name="connsiteX10" fmla="*/ 28869 w 174702"/>
                  <a:gd name="connsiteY10" fmla="*/ 136807 h 168919"/>
                  <a:gd name="connsiteX11" fmla="*/ 57444 w 174702"/>
                  <a:gd name="connsiteY11" fmla="*/ 89182 h 168919"/>
                  <a:gd name="connsiteX12" fmla="*/ 294 w 174702"/>
                  <a:gd name="connsiteY12" fmla="*/ 41557 h 168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702" h="168919">
                    <a:moveTo>
                      <a:pt x="294" y="41557"/>
                    </a:moveTo>
                    <a:cubicBezTo>
                      <a:pt x="5056" y="39440"/>
                      <a:pt x="69615" y="75424"/>
                      <a:pt x="86019" y="76482"/>
                    </a:cubicBezTo>
                    <a:cubicBezTo>
                      <a:pt x="102423" y="77540"/>
                      <a:pt x="88136" y="44732"/>
                      <a:pt x="98719" y="47907"/>
                    </a:cubicBezTo>
                    <a:cubicBezTo>
                      <a:pt x="109302" y="51082"/>
                      <a:pt x="138407" y="75424"/>
                      <a:pt x="149519" y="95532"/>
                    </a:cubicBezTo>
                    <a:cubicBezTo>
                      <a:pt x="160631" y="115640"/>
                      <a:pt x="162748" y="164324"/>
                      <a:pt x="165394" y="168557"/>
                    </a:cubicBezTo>
                    <a:cubicBezTo>
                      <a:pt x="168040" y="172790"/>
                      <a:pt x="164336" y="138923"/>
                      <a:pt x="165394" y="120932"/>
                    </a:cubicBezTo>
                    <a:cubicBezTo>
                      <a:pt x="166452" y="102941"/>
                      <a:pt x="180740" y="80715"/>
                      <a:pt x="171744" y="60607"/>
                    </a:cubicBezTo>
                    <a:cubicBezTo>
                      <a:pt x="162748" y="40499"/>
                      <a:pt x="114594" y="-3951"/>
                      <a:pt x="111419" y="282"/>
                    </a:cubicBezTo>
                    <a:cubicBezTo>
                      <a:pt x="108244" y="4515"/>
                      <a:pt x="152694" y="74365"/>
                      <a:pt x="152694" y="86007"/>
                    </a:cubicBezTo>
                    <a:cubicBezTo>
                      <a:pt x="152694" y="97649"/>
                      <a:pt x="132057" y="61665"/>
                      <a:pt x="111419" y="70132"/>
                    </a:cubicBezTo>
                    <a:cubicBezTo>
                      <a:pt x="90781" y="78599"/>
                      <a:pt x="37865" y="133632"/>
                      <a:pt x="28869" y="136807"/>
                    </a:cubicBezTo>
                    <a:cubicBezTo>
                      <a:pt x="19873" y="139982"/>
                      <a:pt x="64852" y="103999"/>
                      <a:pt x="57444" y="89182"/>
                    </a:cubicBezTo>
                    <a:cubicBezTo>
                      <a:pt x="50036" y="74365"/>
                      <a:pt x="-4468" y="43674"/>
                      <a:pt x="294" y="415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9" name="フリーフォーム 2328">
                <a:extLst>
                  <a:ext uri="{FF2B5EF4-FFF2-40B4-BE49-F238E27FC236}">
                    <a16:creationId xmlns:a16="http://schemas.microsoft.com/office/drawing/2014/main" id="{BDCAD59C-42BF-FB10-1F5E-D19E32D0BAF1}"/>
                  </a:ext>
                </a:extLst>
              </p:cNvPr>
              <p:cNvSpPr/>
              <p:nvPr/>
            </p:nvSpPr>
            <p:spPr>
              <a:xfrm>
                <a:off x="4573354" y="664536"/>
                <a:ext cx="33310" cy="292385"/>
              </a:xfrm>
              <a:custGeom>
                <a:avLst/>
                <a:gdLst>
                  <a:gd name="connsiteX0" fmla="*/ 12770 w 17121"/>
                  <a:gd name="connsiteY0" fmla="*/ 3 h 150281"/>
                  <a:gd name="connsiteX1" fmla="*/ 15945 w 17121"/>
                  <a:gd name="connsiteY1" fmla="*/ 73028 h 150281"/>
                  <a:gd name="connsiteX2" fmla="*/ 15945 w 17121"/>
                  <a:gd name="connsiteY2" fmla="*/ 149228 h 150281"/>
                  <a:gd name="connsiteX3" fmla="*/ 15945 w 17121"/>
                  <a:gd name="connsiteY3" fmla="*/ 114303 h 150281"/>
                  <a:gd name="connsiteX4" fmla="*/ 70 w 17121"/>
                  <a:gd name="connsiteY4" fmla="*/ 69853 h 150281"/>
                  <a:gd name="connsiteX5" fmla="*/ 12770 w 17121"/>
                  <a:gd name="connsiteY5" fmla="*/ 3 h 1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21" h="150281">
                    <a:moveTo>
                      <a:pt x="12770" y="3"/>
                    </a:moveTo>
                    <a:cubicBezTo>
                      <a:pt x="15416" y="532"/>
                      <a:pt x="15416" y="48157"/>
                      <a:pt x="15945" y="73028"/>
                    </a:cubicBezTo>
                    <a:cubicBezTo>
                      <a:pt x="16474" y="97899"/>
                      <a:pt x="15945" y="149228"/>
                      <a:pt x="15945" y="149228"/>
                    </a:cubicBezTo>
                    <a:cubicBezTo>
                      <a:pt x="15945" y="156107"/>
                      <a:pt x="18591" y="127532"/>
                      <a:pt x="15945" y="114303"/>
                    </a:cubicBezTo>
                    <a:cubicBezTo>
                      <a:pt x="13299" y="101074"/>
                      <a:pt x="1128" y="84670"/>
                      <a:pt x="70" y="69853"/>
                    </a:cubicBezTo>
                    <a:cubicBezTo>
                      <a:pt x="-988" y="55036"/>
                      <a:pt x="10124" y="-526"/>
                      <a:pt x="1277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0" name="フリーフォーム 2329">
                <a:extLst>
                  <a:ext uri="{FF2B5EF4-FFF2-40B4-BE49-F238E27FC236}">
                    <a16:creationId xmlns:a16="http://schemas.microsoft.com/office/drawing/2014/main" id="{914E8FAA-3A33-57D3-F02A-6DBFD43CFC24}"/>
                  </a:ext>
                </a:extLst>
              </p:cNvPr>
              <p:cNvSpPr/>
              <p:nvPr/>
            </p:nvSpPr>
            <p:spPr>
              <a:xfrm>
                <a:off x="4425236" y="670720"/>
                <a:ext cx="179140" cy="518926"/>
              </a:xfrm>
              <a:custGeom>
                <a:avLst/>
                <a:gdLst>
                  <a:gd name="connsiteX0" fmla="*/ 92075 w 92075"/>
                  <a:gd name="connsiteY0" fmla="*/ 0 h 266719"/>
                  <a:gd name="connsiteX1" fmla="*/ 0 w 92075"/>
                  <a:gd name="connsiteY1" fmla="*/ 266700 h 266719"/>
                  <a:gd name="connsiteX2" fmla="*/ 92075 w 92075"/>
                  <a:gd name="connsiteY2" fmla="*/ 0 h 266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075" h="266719">
                    <a:moveTo>
                      <a:pt x="92075" y="0"/>
                    </a:moveTo>
                    <a:cubicBezTo>
                      <a:pt x="92075" y="0"/>
                      <a:pt x="0" y="264054"/>
                      <a:pt x="0" y="266700"/>
                    </a:cubicBezTo>
                    <a:cubicBezTo>
                      <a:pt x="0" y="269346"/>
                      <a:pt x="92075" y="0"/>
                      <a:pt x="920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1" name="フリーフォーム 2330">
                <a:extLst>
                  <a:ext uri="{FF2B5EF4-FFF2-40B4-BE49-F238E27FC236}">
                    <a16:creationId xmlns:a16="http://schemas.microsoft.com/office/drawing/2014/main" id="{0D985821-774E-4921-76F8-706B0A1D0A03}"/>
                  </a:ext>
                </a:extLst>
              </p:cNvPr>
              <p:cNvSpPr/>
              <p:nvPr/>
            </p:nvSpPr>
            <p:spPr>
              <a:xfrm>
                <a:off x="4141052" y="562938"/>
                <a:ext cx="451996" cy="1334699"/>
              </a:xfrm>
              <a:custGeom>
                <a:avLst/>
                <a:gdLst>
                  <a:gd name="connsiteX0" fmla="*/ 231791 w 232318"/>
                  <a:gd name="connsiteY0" fmla="*/ 1423 h 686012"/>
                  <a:gd name="connsiteX1" fmla="*/ 161941 w 232318"/>
                  <a:gd name="connsiteY1" fmla="*/ 160173 h 686012"/>
                  <a:gd name="connsiteX2" fmla="*/ 206391 w 232318"/>
                  <a:gd name="connsiteY2" fmla="*/ 112548 h 686012"/>
                  <a:gd name="connsiteX3" fmla="*/ 161941 w 232318"/>
                  <a:gd name="connsiteY3" fmla="*/ 201448 h 686012"/>
                  <a:gd name="connsiteX4" fmla="*/ 161941 w 232318"/>
                  <a:gd name="connsiteY4" fmla="*/ 245898 h 686012"/>
                  <a:gd name="connsiteX5" fmla="*/ 136541 w 232318"/>
                  <a:gd name="connsiteY5" fmla="*/ 252248 h 686012"/>
                  <a:gd name="connsiteX6" fmla="*/ 16 w 232318"/>
                  <a:gd name="connsiteY6" fmla="*/ 261773 h 686012"/>
                  <a:gd name="connsiteX7" fmla="*/ 146066 w 232318"/>
                  <a:gd name="connsiteY7" fmla="*/ 255423 h 686012"/>
                  <a:gd name="connsiteX8" fmla="*/ 50816 w 232318"/>
                  <a:gd name="connsiteY8" fmla="*/ 283998 h 686012"/>
                  <a:gd name="connsiteX9" fmla="*/ 57166 w 232318"/>
                  <a:gd name="connsiteY9" fmla="*/ 337973 h 686012"/>
                  <a:gd name="connsiteX10" fmla="*/ 79391 w 232318"/>
                  <a:gd name="connsiteY10" fmla="*/ 445923 h 686012"/>
                  <a:gd name="connsiteX11" fmla="*/ 88916 w 232318"/>
                  <a:gd name="connsiteY11" fmla="*/ 420523 h 686012"/>
                  <a:gd name="connsiteX12" fmla="*/ 85741 w 232318"/>
                  <a:gd name="connsiteY12" fmla="*/ 522123 h 686012"/>
                  <a:gd name="connsiteX13" fmla="*/ 38116 w 232318"/>
                  <a:gd name="connsiteY13" fmla="*/ 684048 h 686012"/>
                  <a:gd name="connsiteX14" fmla="*/ 79391 w 232318"/>
                  <a:gd name="connsiteY14" fmla="*/ 604673 h 686012"/>
                  <a:gd name="connsiteX15" fmla="*/ 111141 w 232318"/>
                  <a:gd name="connsiteY15" fmla="*/ 496723 h 686012"/>
                  <a:gd name="connsiteX16" fmla="*/ 53991 w 232318"/>
                  <a:gd name="connsiteY16" fmla="*/ 309398 h 686012"/>
                  <a:gd name="connsiteX17" fmla="*/ 117491 w 232318"/>
                  <a:gd name="connsiteY17" fmla="*/ 268123 h 686012"/>
                  <a:gd name="connsiteX18" fmla="*/ 231791 w 232318"/>
                  <a:gd name="connsiteY18" fmla="*/ 1423 h 686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2318" h="686012">
                    <a:moveTo>
                      <a:pt x="231791" y="1423"/>
                    </a:moveTo>
                    <a:cubicBezTo>
                      <a:pt x="239199" y="-16569"/>
                      <a:pt x="166174" y="141652"/>
                      <a:pt x="161941" y="160173"/>
                    </a:cubicBezTo>
                    <a:cubicBezTo>
                      <a:pt x="157708" y="178694"/>
                      <a:pt x="206391" y="105669"/>
                      <a:pt x="206391" y="112548"/>
                    </a:cubicBezTo>
                    <a:cubicBezTo>
                      <a:pt x="206391" y="119427"/>
                      <a:pt x="169349" y="179223"/>
                      <a:pt x="161941" y="201448"/>
                    </a:cubicBezTo>
                    <a:cubicBezTo>
                      <a:pt x="154533" y="223673"/>
                      <a:pt x="166174" y="237431"/>
                      <a:pt x="161941" y="245898"/>
                    </a:cubicBezTo>
                    <a:cubicBezTo>
                      <a:pt x="157708" y="254365"/>
                      <a:pt x="163528" y="249602"/>
                      <a:pt x="136541" y="252248"/>
                    </a:cubicBezTo>
                    <a:cubicBezTo>
                      <a:pt x="109553" y="254894"/>
                      <a:pt x="-1571" y="261244"/>
                      <a:pt x="16" y="261773"/>
                    </a:cubicBezTo>
                    <a:cubicBezTo>
                      <a:pt x="1603" y="262302"/>
                      <a:pt x="137599" y="251719"/>
                      <a:pt x="146066" y="255423"/>
                    </a:cubicBezTo>
                    <a:cubicBezTo>
                      <a:pt x="154533" y="259127"/>
                      <a:pt x="65633" y="270240"/>
                      <a:pt x="50816" y="283998"/>
                    </a:cubicBezTo>
                    <a:cubicBezTo>
                      <a:pt x="35999" y="297756"/>
                      <a:pt x="52404" y="310986"/>
                      <a:pt x="57166" y="337973"/>
                    </a:cubicBezTo>
                    <a:cubicBezTo>
                      <a:pt x="61928" y="364960"/>
                      <a:pt x="74099" y="432165"/>
                      <a:pt x="79391" y="445923"/>
                    </a:cubicBezTo>
                    <a:cubicBezTo>
                      <a:pt x="84683" y="459681"/>
                      <a:pt x="87858" y="407823"/>
                      <a:pt x="88916" y="420523"/>
                    </a:cubicBezTo>
                    <a:cubicBezTo>
                      <a:pt x="89974" y="433223"/>
                      <a:pt x="94208" y="478202"/>
                      <a:pt x="85741" y="522123"/>
                    </a:cubicBezTo>
                    <a:cubicBezTo>
                      <a:pt x="77274" y="566044"/>
                      <a:pt x="39174" y="670290"/>
                      <a:pt x="38116" y="684048"/>
                    </a:cubicBezTo>
                    <a:cubicBezTo>
                      <a:pt x="37058" y="697806"/>
                      <a:pt x="67220" y="635894"/>
                      <a:pt x="79391" y="604673"/>
                    </a:cubicBezTo>
                    <a:cubicBezTo>
                      <a:pt x="91562" y="573452"/>
                      <a:pt x="115374" y="545936"/>
                      <a:pt x="111141" y="496723"/>
                    </a:cubicBezTo>
                    <a:cubicBezTo>
                      <a:pt x="106908" y="447511"/>
                      <a:pt x="52933" y="347498"/>
                      <a:pt x="53991" y="309398"/>
                    </a:cubicBezTo>
                    <a:cubicBezTo>
                      <a:pt x="55049" y="271298"/>
                      <a:pt x="85212" y="321039"/>
                      <a:pt x="117491" y="268123"/>
                    </a:cubicBezTo>
                    <a:cubicBezTo>
                      <a:pt x="149770" y="215207"/>
                      <a:pt x="224383" y="19415"/>
                      <a:pt x="231791" y="14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2" name="フリーフォーム 2331">
                <a:extLst>
                  <a:ext uri="{FF2B5EF4-FFF2-40B4-BE49-F238E27FC236}">
                    <a16:creationId xmlns:a16="http://schemas.microsoft.com/office/drawing/2014/main" id="{A1BA268E-D12A-21BF-D015-6F579421385F}"/>
                  </a:ext>
                </a:extLst>
              </p:cNvPr>
              <p:cNvSpPr/>
              <p:nvPr/>
            </p:nvSpPr>
            <p:spPr>
              <a:xfrm>
                <a:off x="4919447" y="644469"/>
                <a:ext cx="135164" cy="222492"/>
              </a:xfrm>
              <a:custGeom>
                <a:avLst/>
                <a:gdLst>
                  <a:gd name="connsiteX0" fmla="*/ 135153 w 135164"/>
                  <a:gd name="connsiteY0" fmla="*/ 31806 h 222492"/>
                  <a:gd name="connsiteX1" fmla="*/ 43078 w 135164"/>
                  <a:gd name="connsiteY1" fmla="*/ 215956 h 222492"/>
                  <a:gd name="connsiteX2" fmla="*/ 78003 w 135164"/>
                  <a:gd name="connsiteY2" fmla="*/ 133406 h 222492"/>
                  <a:gd name="connsiteX3" fmla="*/ 17678 w 135164"/>
                  <a:gd name="connsiteY3" fmla="*/ 222306 h 222492"/>
                  <a:gd name="connsiteX4" fmla="*/ 20853 w 135164"/>
                  <a:gd name="connsiteY4" fmla="*/ 155631 h 222492"/>
                  <a:gd name="connsiteX5" fmla="*/ 4978 w 135164"/>
                  <a:gd name="connsiteY5" fmla="*/ 114356 h 222492"/>
                  <a:gd name="connsiteX6" fmla="*/ 24028 w 135164"/>
                  <a:gd name="connsiteY6" fmla="*/ 56 h 222492"/>
                  <a:gd name="connsiteX7" fmla="*/ 11328 w 135164"/>
                  <a:gd name="connsiteY7" fmla="*/ 130231 h 222492"/>
                  <a:gd name="connsiteX8" fmla="*/ 1803 w 135164"/>
                  <a:gd name="connsiteY8" fmla="*/ 203256 h 222492"/>
                  <a:gd name="connsiteX9" fmla="*/ 49428 w 135164"/>
                  <a:gd name="connsiteY9" fmla="*/ 168331 h 222492"/>
                  <a:gd name="connsiteX10" fmla="*/ 49428 w 135164"/>
                  <a:gd name="connsiteY10" fmla="*/ 177856 h 222492"/>
                  <a:gd name="connsiteX11" fmla="*/ 135153 w 135164"/>
                  <a:gd name="connsiteY11" fmla="*/ 31806 h 222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164" h="222492">
                    <a:moveTo>
                      <a:pt x="135153" y="31806"/>
                    </a:moveTo>
                    <a:cubicBezTo>
                      <a:pt x="134095" y="38156"/>
                      <a:pt x="52603" y="199023"/>
                      <a:pt x="43078" y="215956"/>
                    </a:cubicBezTo>
                    <a:cubicBezTo>
                      <a:pt x="33553" y="232889"/>
                      <a:pt x="82236" y="132348"/>
                      <a:pt x="78003" y="133406"/>
                    </a:cubicBezTo>
                    <a:cubicBezTo>
                      <a:pt x="73770" y="134464"/>
                      <a:pt x="27203" y="218602"/>
                      <a:pt x="17678" y="222306"/>
                    </a:cubicBezTo>
                    <a:cubicBezTo>
                      <a:pt x="8153" y="226010"/>
                      <a:pt x="22970" y="173623"/>
                      <a:pt x="20853" y="155631"/>
                    </a:cubicBezTo>
                    <a:cubicBezTo>
                      <a:pt x="18736" y="137639"/>
                      <a:pt x="4449" y="140285"/>
                      <a:pt x="4978" y="114356"/>
                    </a:cubicBezTo>
                    <a:cubicBezTo>
                      <a:pt x="5507" y="88427"/>
                      <a:pt x="22970" y="-2590"/>
                      <a:pt x="24028" y="56"/>
                    </a:cubicBezTo>
                    <a:cubicBezTo>
                      <a:pt x="25086" y="2702"/>
                      <a:pt x="15032" y="96364"/>
                      <a:pt x="11328" y="130231"/>
                    </a:cubicBezTo>
                    <a:cubicBezTo>
                      <a:pt x="7624" y="164098"/>
                      <a:pt x="-4547" y="196906"/>
                      <a:pt x="1803" y="203256"/>
                    </a:cubicBezTo>
                    <a:cubicBezTo>
                      <a:pt x="8153" y="209606"/>
                      <a:pt x="41491" y="172564"/>
                      <a:pt x="49428" y="168331"/>
                    </a:cubicBezTo>
                    <a:cubicBezTo>
                      <a:pt x="57365" y="164098"/>
                      <a:pt x="35141" y="201139"/>
                      <a:pt x="49428" y="177856"/>
                    </a:cubicBezTo>
                    <a:cubicBezTo>
                      <a:pt x="63715" y="154573"/>
                      <a:pt x="136211" y="25456"/>
                      <a:pt x="135153" y="318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3" name="フリーフォーム 2332">
                <a:extLst>
                  <a:ext uri="{FF2B5EF4-FFF2-40B4-BE49-F238E27FC236}">
                    <a16:creationId xmlns:a16="http://schemas.microsoft.com/office/drawing/2014/main" id="{D5BEA649-578B-4A55-4C83-1953D5244216}"/>
                  </a:ext>
                </a:extLst>
              </p:cNvPr>
              <p:cNvSpPr/>
              <p:nvPr/>
            </p:nvSpPr>
            <p:spPr>
              <a:xfrm>
                <a:off x="4623034" y="828675"/>
                <a:ext cx="961792" cy="69985"/>
              </a:xfrm>
              <a:custGeom>
                <a:avLst/>
                <a:gdLst>
                  <a:gd name="connsiteX0" fmla="*/ 15641 w 961792"/>
                  <a:gd name="connsiteY0" fmla="*/ 69850 h 69985"/>
                  <a:gd name="connsiteX1" fmla="*/ 574441 w 961792"/>
                  <a:gd name="connsiteY1" fmla="*/ 12700 h 69985"/>
                  <a:gd name="connsiteX2" fmla="*/ 447441 w 961792"/>
                  <a:gd name="connsiteY2" fmla="*/ 15875 h 69985"/>
                  <a:gd name="connsiteX3" fmla="*/ 698266 w 961792"/>
                  <a:gd name="connsiteY3" fmla="*/ 6350 h 69985"/>
                  <a:gd name="connsiteX4" fmla="*/ 961791 w 961792"/>
                  <a:gd name="connsiteY4" fmla="*/ 9525 h 69985"/>
                  <a:gd name="connsiteX5" fmla="*/ 701441 w 961792"/>
                  <a:gd name="connsiteY5" fmla="*/ 0 h 69985"/>
                  <a:gd name="connsiteX6" fmla="*/ 349016 w 961792"/>
                  <a:gd name="connsiteY6" fmla="*/ 9525 h 69985"/>
                  <a:gd name="connsiteX7" fmla="*/ 447441 w 961792"/>
                  <a:gd name="connsiteY7" fmla="*/ 12700 h 69985"/>
                  <a:gd name="connsiteX8" fmla="*/ 177566 w 961792"/>
                  <a:gd name="connsiteY8" fmla="*/ 28575 h 69985"/>
                  <a:gd name="connsiteX9" fmla="*/ 15641 w 961792"/>
                  <a:gd name="connsiteY9" fmla="*/ 69850 h 6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792" h="69985">
                    <a:moveTo>
                      <a:pt x="15641" y="69850"/>
                    </a:moveTo>
                    <a:cubicBezTo>
                      <a:pt x="81787" y="67204"/>
                      <a:pt x="502474" y="21696"/>
                      <a:pt x="574441" y="12700"/>
                    </a:cubicBezTo>
                    <a:cubicBezTo>
                      <a:pt x="646408" y="3704"/>
                      <a:pt x="426804" y="16933"/>
                      <a:pt x="447441" y="15875"/>
                    </a:cubicBezTo>
                    <a:cubicBezTo>
                      <a:pt x="468078" y="14817"/>
                      <a:pt x="698266" y="6350"/>
                      <a:pt x="698266" y="6350"/>
                    </a:cubicBezTo>
                    <a:lnTo>
                      <a:pt x="961791" y="9525"/>
                    </a:lnTo>
                    <a:cubicBezTo>
                      <a:pt x="962320" y="8467"/>
                      <a:pt x="803570" y="0"/>
                      <a:pt x="701441" y="0"/>
                    </a:cubicBezTo>
                    <a:cubicBezTo>
                      <a:pt x="599312" y="0"/>
                      <a:pt x="391349" y="7408"/>
                      <a:pt x="349016" y="9525"/>
                    </a:cubicBezTo>
                    <a:cubicBezTo>
                      <a:pt x="306683" y="11642"/>
                      <a:pt x="476016" y="9525"/>
                      <a:pt x="447441" y="12700"/>
                    </a:cubicBezTo>
                    <a:cubicBezTo>
                      <a:pt x="418866" y="15875"/>
                      <a:pt x="244770" y="21696"/>
                      <a:pt x="177566" y="28575"/>
                    </a:cubicBezTo>
                    <a:cubicBezTo>
                      <a:pt x="110362" y="35454"/>
                      <a:pt x="-50505" y="72496"/>
                      <a:pt x="15641" y="698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4" name="フリーフォーム 2333">
                <a:extLst>
                  <a:ext uri="{FF2B5EF4-FFF2-40B4-BE49-F238E27FC236}">
                    <a16:creationId xmlns:a16="http://schemas.microsoft.com/office/drawing/2014/main" id="{93FCBFC6-831B-C9E6-5477-768233C6BA16}"/>
                  </a:ext>
                </a:extLst>
              </p:cNvPr>
              <p:cNvSpPr/>
              <p:nvPr/>
            </p:nvSpPr>
            <p:spPr>
              <a:xfrm>
                <a:off x="4376574" y="771317"/>
                <a:ext cx="202801" cy="340227"/>
              </a:xfrm>
              <a:custGeom>
                <a:avLst/>
                <a:gdLst>
                  <a:gd name="connsiteX0" fmla="*/ 201776 w 202801"/>
                  <a:gd name="connsiteY0" fmla="*/ 3383 h 340227"/>
                  <a:gd name="connsiteX1" fmla="*/ 166851 w 202801"/>
                  <a:gd name="connsiteY1" fmla="*/ 111333 h 340227"/>
                  <a:gd name="connsiteX2" fmla="*/ 157326 w 202801"/>
                  <a:gd name="connsiteY2" fmla="*/ 225633 h 340227"/>
                  <a:gd name="connsiteX3" fmla="*/ 157326 w 202801"/>
                  <a:gd name="connsiteY3" fmla="*/ 181183 h 340227"/>
                  <a:gd name="connsiteX4" fmla="*/ 125576 w 202801"/>
                  <a:gd name="connsiteY4" fmla="*/ 305008 h 340227"/>
                  <a:gd name="connsiteX5" fmla="*/ 74776 w 202801"/>
                  <a:gd name="connsiteY5" fmla="*/ 305008 h 340227"/>
                  <a:gd name="connsiteX6" fmla="*/ 39851 w 202801"/>
                  <a:gd name="connsiteY6" fmla="*/ 320883 h 340227"/>
                  <a:gd name="connsiteX7" fmla="*/ 1751 w 202801"/>
                  <a:gd name="connsiteY7" fmla="*/ 339933 h 340227"/>
                  <a:gd name="connsiteX8" fmla="*/ 100176 w 202801"/>
                  <a:gd name="connsiteY8" fmla="*/ 305008 h 340227"/>
                  <a:gd name="connsiteX9" fmla="*/ 122401 w 202801"/>
                  <a:gd name="connsiteY9" fmla="*/ 270083 h 340227"/>
                  <a:gd name="connsiteX10" fmla="*/ 135101 w 202801"/>
                  <a:gd name="connsiteY10" fmla="*/ 143083 h 340227"/>
                  <a:gd name="connsiteX11" fmla="*/ 122401 w 202801"/>
                  <a:gd name="connsiteY11" fmla="*/ 244683 h 340227"/>
                  <a:gd name="connsiteX12" fmla="*/ 201776 w 202801"/>
                  <a:gd name="connsiteY12" fmla="*/ 3383 h 34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801" h="340227">
                    <a:moveTo>
                      <a:pt x="201776" y="3383"/>
                    </a:moveTo>
                    <a:cubicBezTo>
                      <a:pt x="209184" y="-18842"/>
                      <a:pt x="174259" y="74291"/>
                      <a:pt x="166851" y="111333"/>
                    </a:cubicBezTo>
                    <a:cubicBezTo>
                      <a:pt x="159443" y="148375"/>
                      <a:pt x="158913" y="213991"/>
                      <a:pt x="157326" y="225633"/>
                    </a:cubicBezTo>
                    <a:cubicBezTo>
                      <a:pt x="155739" y="237275"/>
                      <a:pt x="162618" y="167954"/>
                      <a:pt x="157326" y="181183"/>
                    </a:cubicBezTo>
                    <a:cubicBezTo>
                      <a:pt x="152034" y="194412"/>
                      <a:pt x="139334" y="284370"/>
                      <a:pt x="125576" y="305008"/>
                    </a:cubicBezTo>
                    <a:cubicBezTo>
                      <a:pt x="111818" y="325646"/>
                      <a:pt x="89063" y="302362"/>
                      <a:pt x="74776" y="305008"/>
                    </a:cubicBezTo>
                    <a:cubicBezTo>
                      <a:pt x="60489" y="307654"/>
                      <a:pt x="52022" y="315062"/>
                      <a:pt x="39851" y="320883"/>
                    </a:cubicBezTo>
                    <a:cubicBezTo>
                      <a:pt x="27680" y="326704"/>
                      <a:pt x="-8303" y="342579"/>
                      <a:pt x="1751" y="339933"/>
                    </a:cubicBezTo>
                    <a:cubicBezTo>
                      <a:pt x="11805" y="337287"/>
                      <a:pt x="80068" y="316650"/>
                      <a:pt x="100176" y="305008"/>
                    </a:cubicBezTo>
                    <a:cubicBezTo>
                      <a:pt x="120284" y="293366"/>
                      <a:pt x="116580" y="297071"/>
                      <a:pt x="122401" y="270083"/>
                    </a:cubicBezTo>
                    <a:cubicBezTo>
                      <a:pt x="128222" y="243095"/>
                      <a:pt x="135101" y="147316"/>
                      <a:pt x="135101" y="143083"/>
                    </a:cubicBezTo>
                    <a:cubicBezTo>
                      <a:pt x="135101" y="138850"/>
                      <a:pt x="110759" y="267966"/>
                      <a:pt x="122401" y="244683"/>
                    </a:cubicBezTo>
                    <a:cubicBezTo>
                      <a:pt x="134043" y="221400"/>
                      <a:pt x="194368" y="25608"/>
                      <a:pt x="201776" y="33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5" name="フリーフォーム 2334">
                <a:extLst>
                  <a:ext uri="{FF2B5EF4-FFF2-40B4-BE49-F238E27FC236}">
                    <a16:creationId xmlns:a16="http://schemas.microsoft.com/office/drawing/2014/main" id="{8CC1626B-D7C9-DB5F-D99C-F0E3A1302DB0}"/>
                  </a:ext>
                </a:extLst>
              </p:cNvPr>
              <p:cNvSpPr/>
              <p:nvPr/>
            </p:nvSpPr>
            <p:spPr>
              <a:xfrm>
                <a:off x="4219456" y="1038085"/>
                <a:ext cx="251044" cy="435215"/>
              </a:xfrm>
              <a:custGeom>
                <a:avLst/>
                <a:gdLst>
                  <a:gd name="connsiteX0" fmla="*/ 250944 w 251044"/>
                  <a:gd name="connsiteY0" fmla="*/ 140 h 435215"/>
                  <a:gd name="connsiteX1" fmla="*/ 82669 w 251044"/>
                  <a:gd name="connsiteY1" fmla="*/ 19190 h 435215"/>
                  <a:gd name="connsiteX2" fmla="*/ 119 w 251044"/>
                  <a:gd name="connsiteY2" fmla="*/ 92215 h 435215"/>
                  <a:gd name="connsiteX3" fmla="*/ 63619 w 251044"/>
                  <a:gd name="connsiteY3" fmla="*/ 54115 h 435215"/>
                  <a:gd name="connsiteX4" fmla="*/ 35044 w 251044"/>
                  <a:gd name="connsiteY4" fmla="*/ 104915 h 435215"/>
                  <a:gd name="connsiteX5" fmla="*/ 73144 w 251044"/>
                  <a:gd name="connsiteY5" fmla="*/ 155715 h 435215"/>
                  <a:gd name="connsiteX6" fmla="*/ 76319 w 251044"/>
                  <a:gd name="connsiteY6" fmla="*/ 206515 h 435215"/>
                  <a:gd name="connsiteX7" fmla="*/ 123944 w 251044"/>
                  <a:gd name="connsiteY7" fmla="*/ 327165 h 435215"/>
                  <a:gd name="connsiteX8" fmla="*/ 142994 w 251044"/>
                  <a:gd name="connsiteY8" fmla="*/ 435115 h 435215"/>
                  <a:gd name="connsiteX9" fmla="*/ 111244 w 251044"/>
                  <a:gd name="connsiteY9" fmla="*/ 308115 h 435215"/>
                  <a:gd name="connsiteX10" fmla="*/ 35044 w 251044"/>
                  <a:gd name="connsiteY10" fmla="*/ 120790 h 435215"/>
                  <a:gd name="connsiteX11" fmla="*/ 57269 w 251044"/>
                  <a:gd name="connsiteY11" fmla="*/ 25540 h 435215"/>
                  <a:gd name="connsiteX12" fmla="*/ 250944 w 251044"/>
                  <a:gd name="connsiteY12" fmla="*/ 140 h 43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1044" h="435215">
                    <a:moveTo>
                      <a:pt x="250944" y="140"/>
                    </a:moveTo>
                    <a:cubicBezTo>
                      <a:pt x="255177" y="-918"/>
                      <a:pt x="124473" y="3844"/>
                      <a:pt x="82669" y="19190"/>
                    </a:cubicBezTo>
                    <a:cubicBezTo>
                      <a:pt x="40865" y="34536"/>
                      <a:pt x="3294" y="86394"/>
                      <a:pt x="119" y="92215"/>
                    </a:cubicBezTo>
                    <a:cubicBezTo>
                      <a:pt x="-3056" y="98036"/>
                      <a:pt x="57798" y="51998"/>
                      <a:pt x="63619" y="54115"/>
                    </a:cubicBezTo>
                    <a:cubicBezTo>
                      <a:pt x="69440" y="56232"/>
                      <a:pt x="33456" y="87982"/>
                      <a:pt x="35044" y="104915"/>
                    </a:cubicBezTo>
                    <a:cubicBezTo>
                      <a:pt x="36631" y="121848"/>
                      <a:pt x="66265" y="138782"/>
                      <a:pt x="73144" y="155715"/>
                    </a:cubicBezTo>
                    <a:cubicBezTo>
                      <a:pt x="80023" y="172648"/>
                      <a:pt x="67852" y="177940"/>
                      <a:pt x="76319" y="206515"/>
                    </a:cubicBezTo>
                    <a:cubicBezTo>
                      <a:pt x="84786" y="235090"/>
                      <a:pt x="112832" y="289065"/>
                      <a:pt x="123944" y="327165"/>
                    </a:cubicBezTo>
                    <a:cubicBezTo>
                      <a:pt x="135056" y="365265"/>
                      <a:pt x="145111" y="438290"/>
                      <a:pt x="142994" y="435115"/>
                    </a:cubicBezTo>
                    <a:cubicBezTo>
                      <a:pt x="140877" y="431940"/>
                      <a:pt x="129236" y="360502"/>
                      <a:pt x="111244" y="308115"/>
                    </a:cubicBezTo>
                    <a:cubicBezTo>
                      <a:pt x="93252" y="255728"/>
                      <a:pt x="44040" y="167886"/>
                      <a:pt x="35044" y="120790"/>
                    </a:cubicBezTo>
                    <a:cubicBezTo>
                      <a:pt x="26048" y="73694"/>
                      <a:pt x="23931" y="44061"/>
                      <a:pt x="57269" y="25540"/>
                    </a:cubicBezTo>
                    <a:cubicBezTo>
                      <a:pt x="90606" y="7019"/>
                      <a:pt x="246711" y="1198"/>
                      <a:pt x="250944" y="1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6" name="フリーフォーム 2335">
                <a:extLst>
                  <a:ext uri="{FF2B5EF4-FFF2-40B4-BE49-F238E27FC236}">
                    <a16:creationId xmlns:a16="http://schemas.microsoft.com/office/drawing/2014/main" id="{6A009FF6-18C3-9C5D-97B6-8C1FB9EC0756}"/>
                  </a:ext>
                </a:extLst>
              </p:cNvPr>
              <p:cNvSpPr/>
              <p:nvPr/>
            </p:nvSpPr>
            <p:spPr>
              <a:xfrm>
                <a:off x="5022745" y="898071"/>
                <a:ext cx="673239" cy="149782"/>
              </a:xfrm>
              <a:custGeom>
                <a:avLst/>
                <a:gdLst>
                  <a:gd name="connsiteX0" fmla="*/ 105 w 673239"/>
                  <a:gd name="connsiteY0" fmla="*/ 25854 h 149782"/>
                  <a:gd name="connsiteX1" fmla="*/ 501755 w 673239"/>
                  <a:gd name="connsiteY1" fmla="*/ 6804 h 149782"/>
                  <a:gd name="connsiteX2" fmla="*/ 447780 w 673239"/>
                  <a:gd name="connsiteY2" fmla="*/ 6804 h 149782"/>
                  <a:gd name="connsiteX3" fmla="*/ 622405 w 673239"/>
                  <a:gd name="connsiteY3" fmla="*/ 3629 h 149782"/>
                  <a:gd name="connsiteX4" fmla="*/ 631930 w 673239"/>
                  <a:gd name="connsiteY4" fmla="*/ 63954 h 149782"/>
                  <a:gd name="connsiteX5" fmla="*/ 635105 w 673239"/>
                  <a:gd name="connsiteY5" fmla="*/ 41729 h 149782"/>
                  <a:gd name="connsiteX6" fmla="*/ 673205 w 673239"/>
                  <a:gd name="connsiteY6" fmla="*/ 149679 h 149782"/>
                  <a:gd name="connsiteX7" fmla="*/ 641455 w 673239"/>
                  <a:gd name="connsiteY7" fmla="*/ 60779 h 149782"/>
                  <a:gd name="connsiteX8" fmla="*/ 616055 w 673239"/>
                  <a:gd name="connsiteY8" fmla="*/ 22679 h 149782"/>
                  <a:gd name="connsiteX9" fmla="*/ 139805 w 673239"/>
                  <a:gd name="connsiteY9" fmla="*/ 3629 h 149782"/>
                  <a:gd name="connsiteX10" fmla="*/ 454130 w 673239"/>
                  <a:gd name="connsiteY10" fmla="*/ 6804 h 149782"/>
                  <a:gd name="connsiteX11" fmla="*/ 105 w 673239"/>
                  <a:gd name="connsiteY11" fmla="*/ 25854 h 14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3239" h="149782">
                    <a:moveTo>
                      <a:pt x="105" y="25854"/>
                    </a:moveTo>
                    <a:cubicBezTo>
                      <a:pt x="8042" y="25854"/>
                      <a:pt x="427143" y="9979"/>
                      <a:pt x="501755" y="6804"/>
                    </a:cubicBezTo>
                    <a:cubicBezTo>
                      <a:pt x="576367" y="3629"/>
                      <a:pt x="447780" y="6804"/>
                      <a:pt x="447780" y="6804"/>
                    </a:cubicBezTo>
                    <a:cubicBezTo>
                      <a:pt x="467888" y="6275"/>
                      <a:pt x="591713" y="-5896"/>
                      <a:pt x="622405" y="3629"/>
                    </a:cubicBezTo>
                    <a:cubicBezTo>
                      <a:pt x="653097" y="13154"/>
                      <a:pt x="629813" y="57604"/>
                      <a:pt x="631930" y="63954"/>
                    </a:cubicBezTo>
                    <a:cubicBezTo>
                      <a:pt x="634047" y="70304"/>
                      <a:pt x="628226" y="27442"/>
                      <a:pt x="635105" y="41729"/>
                    </a:cubicBezTo>
                    <a:cubicBezTo>
                      <a:pt x="641984" y="56017"/>
                      <a:pt x="672147" y="146504"/>
                      <a:pt x="673205" y="149679"/>
                    </a:cubicBezTo>
                    <a:cubicBezTo>
                      <a:pt x="674263" y="152854"/>
                      <a:pt x="650980" y="81946"/>
                      <a:pt x="641455" y="60779"/>
                    </a:cubicBezTo>
                    <a:cubicBezTo>
                      <a:pt x="631930" y="39612"/>
                      <a:pt x="699663" y="32204"/>
                      <a:pt x="616055" y="22679"/>
                    </a:cubicBezTo>
                    <a:cubicBezTo>
                      <a:pt x="532447" y="13154"/>
                      <a:pt x="166793" y="6275"/>
                      <a:pt x="139805" y="3629"/>
                    </a:cubicBezTo>
                    <a:cubicBezTo>
                      <a:pt x="112818" y="983"/>
                      <a:pt x="474767" y="5217"/>
                      <a:pt x="454130" y="6804"/>
                    </a:cubicBezTo>
                    <a:cubicBezTo>
                      <a:pt x="433493" y="8391"/>
                      <a:pt x="-7832" y="25854"/>
                      <a:pt x="105" y="258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7" name="フリーフォーム 2336">
                <a:extLst>
                  <a:ext uri="{FF2B5EF4-FFF2-40B4-BE49-F238E27FC236}">
                    <a16:creationId xmlns:a16="http://schemas.microsoft.com/office/drawing/2014/main" id="{C2A9603E-FE19-0F56-FADB-9858E295F28E}"/>
                  </a:ext>
                </a:extLst>
              </p:cNvPr>
              <p:cNvSpPr/>
              <p:nvPr/>
            </p:nvSpPr>
            <p:spPr>
              <a:xfrm>
                <a:off x="4841875" y="936539"/>
                <a:ext cx="841612" cy="15961"/>
              </a:xfrm>
              <a:custGeom>
                <a:avLst/>
                <a:gdLst>
                  <a:gd name="connsiteX0" fmla="*/ 0 w 841612"/>
                  <a:gd name="connsiteY0" fmla="*/ 15961 h 15961"/>
                  <a:gd name="connsiteX1" fmla="*/ 787400 w 841612"/>
                  <a:gd name="connsiteY1" fmla="*/ 86 h 15961"/>
                  <a:gd name="connsiteX2" fmla="*/ 688975 w 841612"/>
                  <a:gd name="connsiteY2" fmla="*/ 9611 h 15961"/>
                  <a:gd name="connsiteX3" fmla="*/ 0 w 841612"/>
                  <a:gd name="connsiteY3" fmla="*/ 15961 h 15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1612" h="15961">
                    <a:moveTo>
                      <a:pt x="0" y="15961"/>
                    </a:moveTo>
                    <a:cubicBezTo>
                      <a:pt x="16404" y="14374"/>
                      <a:pt x="672571" y="1144"/>
                      <a:pt x="787400" y="86"/>
                    </a:cubicBezTo>
                    <a:cubicBezTo>
                      <a:pt x="902229" y="-972"/>
                      <a:pt x="818092" y="8023"/>
                      <a:pt x="688975" y="9611"/>
                    </a:cubicBezTo>
                    <a:lnTo>
                      <a:pt x="0" y="159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8" name="フリーフォーム 2337">
                <a:extLst>
                  <a:ext uri="{FF2B5EF4-FFF2-40B4-BE49-F238E27FC236}">
                    <a16:creationId xmlns:a16="http://schemas.microsoft.com/office/drawing/2014/main" id="{DB4A7DDB-D64F-A037-D124-CB637F994D9A}"/>
                  </a:ext>
                </a:extLst>
              </p:cNvPr>
              <p:cNvSpPr/>
              <p:nvPr/>
            </p:nvSpPr>
            <p:spPr>
              <a:xfrm>
                <a:off x="4596512" y="881888"/>
                <a:ext cx="661465" cy="105560"/>
              </a:xfrm>
              <a:custGeom>
                <a:avLst/>
                <a:gdLst>
                  <a:gd name="connsiteX0" fmla="*/ 888 w 661465"/>
                  <a:gd name="connsiteY0" fmla="*/ 105537 h 105560"/>
                  <a:gd name="connsiteX1" fmla="*/ 515238 w 661465"/>
                  <a:gd name="connsiteY1" fmla="*/ 3937 h 105560"/>
                  <a:gd name="connsiteX2" fmla="*/ 661288 w 661465"/>
                  <a:gd name="connsiteY2" fmla="*/ 19812 h 105560"/>
                  <a:gd name="connsiteX3" fmla="*/ 496188 w 661465"/>
                  <a:gd name="connsiteY3" fmla="*/ 10287 h 105560"/>
                  <a:gd name="connsiteX4" fmla="*/ 394588 w 661465"/>
                  <a:gd name="connsiteY4" fmla="*/ 13462 h 105560"/>
                  <a:gd name="connsiteX5" fmla="*/ 888 w 661465"/>
                  <a:gd name="connsiteY5" fmla="*/ 105537 h 10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465" h="105560">
                    <a:moveTo>
                      <a:pt x="888" y="105537"/>
                    </a:moveTo>
                    <a:cubicBezTo>
                      <a:pt x="20996" y="103949"/>
                      <a:pt x="405171" y="18224"/>
                      <a:pt x="515238" y="3937"/>
                    </a:cubicBezTo>
                    <a:cubicBezTo>
                      <a:pt x="625305" y="-10350"/>
                      <a:pt x="664463" y="18754"/>
                      <a:pt x="661288" y="19812"/>
                    </a:cubicBezTo>
                    <a:cubicBezTo>
                      <a:pt x="658113" y="20870"/>
                      <a:pt x="540638" y="11345"/>
                      <a:pt x="496188" y="10287"/>
                    </a:cubicBezTo>
                    <a:cubicBezTo>
                      <a:pt x="451738" y="9229"/>
                      <a:pt x="481371" y="-296"/>
                      <a:pt x="394588" y="13462"/>
                    </a:cubicBezTo>
                    <a:cubicBezTo>
                      <a:pt x="307805" y="27220"/>
                      <a:pt x="-19220" y="107125"/>
                      <a:pt x="888" y="1055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9" name="フリーフォーム 2338">
                <a:extLst>
                  <a:ext uri="{FF2B5EF4-FFF2-40B4-BE49-F238E27FC236}">
                    <a16:creationId xmlns:a16="http://schemas.microsoft.com/office/drawing/2014/main" id="{3E95B544-218A-0E9B-973D-83D767E2E220}"/>
                  </a:ext>
                </a:extLst>
              </p:cNvPr>
              <p:cNvSpPr/>
              <p:nvPr/>
            </p:nvSpPr>
            <p:spPr>
              <a:xfrm>
                <a:off x="4251065" y="1196066"/>
                <a:ext cx="101492" cy="241410"/>
              </a:xfrm>
              <a:custGeom>
                <a:avLst/>
                <a:gdLst>
                  <a:gd name="connsiteX0" fmla="*/ 260 w 101492"/>
                  <a:gd name="connsiteY0" fmla="*/ 909 h 241410"/>
                  <a:gd name="connsiteX1" fmla="*/ 98685 w 101492"/>
                  <a:gd name="connsiteY1" fmla="*/ 235859 h 241410"/>
                  <a:gd name="connsiteX2" fmla="*/ 70110 w 101492"/>
                  <a:gd name="connsiteY2" fmla="*/ 156484 h 241410"/>
                  <a:gd name="connsiteX3" fmla="*/ 260 w 101492"/>
                  <a:gd name="connsiteY3" fmla="*/ 909 h 24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92" h="241410">
                    <a:moveTo>
                      <a:pt x="260" y="909"/>
                    </a:moveTo>
                    <a:cubicBezTo>
                      <a:pt x="5022" y="14138"/>
                      <a:pt x="87043" y="209930"/>
                      <a:pt x="98685" y="235859"/>
                    </a:cubicBezTo>
                    <a:cubicBezTo>
                      <a:pt x="110327" y="261788"/>
                      <a:pt x="82810" y="190351"/>
                      <a:pt x="70110" y="156484"/>
                    </a:cubicBezTo>
                    <a:cubicBezTo>
                      <a:pt x="57410" y="122617"/>
                      <a:pt x="-4502" y="-12320"/>
                      <a:pt x="260" y="9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0" name="フリーフォーム 2339">
                <a:extLst>
                  <a:ext uri="{FF2B5EF4-FFF2-40B4-BE49-F238E27FC236}">
                    <a16:creationId xmlns:a16="http://schemas.microsoft.com/office/drawing/2014/main" id="{803D4DA9-AE15-AC83-E659-33D57A4A4479}"/>
                  </a:ext>
                </a:extLst>
              </p:cNvPr>
              <p:cNvSpPr/>
              <p:nvPr/>
            </p:nvSpPr>
            <p:spPr>
              <a:xfrm>
                <a:off x="4185309" y="1405088"/>
                <a:ext cx="161483" cy="791241"/>
              </a:xfrm>
              <a:custGeom>
                <a:avLst/>
                <a:gdLst>
                  <a:gd name="connsiteX0" fmla="*/ 126341 w 161483"/>
                  <a:gd name="connsiteY0" fmla="*/ 112562 h 791241"/>
                  <a:gd name="connsiteX1" fmla="*/ 37441 w 161483"/>
                  <a:gd name="connsiteY1" fmla="*/ 357037 h 791241"/>
                  <a:gd name="connsiteX2" fmla="*/ 18391 w 161483"/>
                  <a:gd name="connsiteY2" fmla="*/ 547537 h 791241"/>
                  <a:gd name="connsiteX3" fmla="*/ 24741 w 161483"/>
                  <a:gd name="connsiteY3" fmla="*/ 506262 h 791241"/>
                  <a:gd name="connsiteX4" fmla="*/ 21566 w 161483"/>
                  <a:gd name="connsiteY4" fmla="*/ 734862 h 791241"/>
                  <a:gd name="connsiteX5" fmla="*/ 31091 w 161483"/>
                  <a:gd name="connsiteY5" fmla="*/ 788837 h 791241"/>
                  <a:gd name="connsiteX6" fmla="*/ 31091 w 161483"/>
                  <a:gd name="connsiteY6" fmla="*/ 680887 h 791241"/>
                  <a:gd name="connsiteX7" fmla="*/ 5691 w 161483"/>
                  <a:gd name="connsiteY7" fmla="*/ 493562 h 791241"/>
                  <a:gd name="connsiteX8" fmla="*/ 154916 w 161483"/>
                  <a:gd name="connsiteY8" fmla="*/ 23662 h 791241"/>
                  <a:gd name="connsiteX9" fmla="*/ 126341 w 161483"/>
                  <a:gd name="connsiteY9" fmla="*/ 112562 h 79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483" h="791241">
                    <a:moveTo>
                      <a:pt x="126341" y="112562"/>
                    </a:moveTo>
                    <a:cubicBezTo>
                      <a:pt x="106762" y="168125"/>
                      <a:pt x="55433" y="284541"/>
                      <a:pt x="37441" y="357037"/>
                    </a:cubicBezTo>
                    <a:cubicBezTo>
                      <a:pt x="19449" y="429533"/>
                      <a:pt x="20508" y="522666"/>
                      <a:pt x="18391" y="547537"/>
                    </a:cubicBezTo>
                    <a:cubicBezTo>
                      <a:pt x="16274" y="572408"/>
                      <a:pt x="24212" y="475041"/>
                      <a:pt x="24741" y="506262"/>
                    </a:cubicBezTo>
                    <a:cubicBezTo>
                      <a:pt x="25270" y="537483"/>
                      <a:pt x="20508" y="687766"/>
                      <a:pt x="21566" y="734862"/>
                    </a:cubicBezTo>
                    <a:cubicBezTo>
                      <a:pt x="22624" y="781958"/>
                      <a:pt x="29504" y="797833"/>
                      <a:pt x="31091" y="788837"/>
                    </a:cubicBezTo>
                    <a:cubicBezTo>
                      <a:pt x="32678" y="779841"/>
                      <a:pt x="35324" y="730100"/>
                      <a:pt x="31091" y="680887"/>
                    </a:cubicBezTo>
                    <a:cubicBezTo>
                      <a:pt x="26858" y="631675"/>
                      <a:pt x="-14946" y="603099"/>
                      <a:pt x="5691" y="493562"/>
                    </a:cubicBezTo>
                    <a:cubicBezTo>
                      <a:pt x="26328" y="384025"/>
                      <a:pt x="135337" y="94041"/>
                      <a:pt x="154916" y="23662"/>
                    </a:cubicBezTo>
                    <a:cubicBezTo>
                      <a:pt x="174495" y="-46717"/>
                      <a:pt x="145920" y="56999"/>
                      <a:pt x="126341" y="1125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1" name="フリーフォーム 2340">
                <a:extLst>
                  <a:ext uri="{FF2B5EF4-FFF2-40B4-BE49-F238E27FC236}">
                    <a16:creationId xmlns:a16="http://schemas.microsoft.com/office/drawing/2014/main" id="{3800839F-AA69-C7A4-BC66-C4F0D16EB979}"/>
                  </a:ext>
                </a:extLst>
              </p:cNvPr>
              <p:cNvSpPr/>
              <p:nvPr/>
            </p:nvSpPr>
            <p:spPr>
              <a:xfrm>
                <a:off x="5556115" y="877951"/>
                <a:ext cx="282747" cy="241848"/>
              </a:xfrm>
              <a:custGeom>
                <a:avLst/>
                <a:gdLst>
                  <a:gd name="connsiteX0" fmla="*/ 135 w 282747"/>
                  <a:gd name="connsiteY0" fmla="*/ 1524 h 241848"/>
                  <a:gd name="connsiteX1" fmla="*/ 82685 w 282747"/>
                  <a:gd name="connsiteY1" fmla="*/ 103124 h 241848"/>
                  <a:gd name="connsiteX2" fmla="*/ 130310 w 282747"/>
                  <a:gd name="connsiteY2" fmla="*/ 239649 h 241848"/>
                  <a:gd name="connsiteX3" fmla="*/ 127135 w 282747"/>
                  <a:gd name="connsiteY3" fmla="*/ 188849 h 241848"/>
                  <a:gd name="connsiteX4" fmla="*/ 209685 w 282747"/>
                  <a:gd name="connsiteY4" fmla="*/ 207899 h 241848"/>
                  <a:gd name="connsiteX5" fmla="*/ 282710 w 282747"/>
                  <a:gd name="connsiteY5" fmla="*/ 220599 h 241848"/>
                  <a:gd name="connsiteX6" fmla="*/ 200160 w 282747"/>
                  <a:gd name="connsiteY6" fmla="*/ 207899 h 241848"/>
                  <a:gd name="connsiteX7" fmla="*/ 120785 w 282747"/>
                  <a:gd name="connsiteY7" fmla="*/ 185674 h 241848"/>
                  <a:gd name="connsiteX8" fmla="*/ 101735 w 282747"/>
                  <a:gd name="connsiteY8" fmla="*/ 150749 h 241848"/>
                  <a:gd name="connsiteX9" fmla="*/ 98560 w 282747"/>
                  <a:gd name="connsiteY9" fmla="*/ 68199 h 241848"/>
                  <a:gd name="connsiteX10" fmla="*/ 108085 w 282747"/>
                  <a:gd name="connsiteY10" fmla="*/ 118999 h 241848"/>
                  <a:gd name="connsiteX11" fmla="*/ 63635 w 282747"/>
                  <a:gd name="connsiteY11" fmla="*/ 45974 h 241848"/>
                  <a:gd name="connsiteX12" fmla="*/ 135 w 282747"/>
                  <a:gd name="connsiteY12" fmla="*/ 1524 h 241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2747" h="241848">
                    <a:moveTo>
                      <a:pt x="135" y="1524"/>
                    </a:moveTo>
                    <a:cubicBezTo>
                      <a:pt x="3310" y="11049"/>
                      <a:pt x="60989" y="63437"/>
                      <a:pt x="82685" y="103124"/>
                    </a:cubicBezTo>
                    <a:cubicBezTo>
                      <a:pt x="104381" y="142812"/>
                      <a:pt x="122902" y="225362"/>
                      <a:pt x="130310" y="239649"/>
                    </a:cubicBezTo>
                    <a:cubicBezTo>
                      <a:pt x="137718" y="253936"/>
                      <a:pt x="113906" y="194141"/>
                      <a:pt x="127135" y="188849"/>
                    </a:cubicBezTo>
                    <a:cubicBezTo>
                      <a:pt x="140364" y="183557"/>
                      <a:pt x="183756" y="202607"/>
                      <a:pt x="209685" y="207899"/>
                    </a:cubicBezTo>
                    <a:cubicBezTo>
                      <a:pt x="235614" y="213191"/>
                      <a:pt x="284297" y="220599"/>
                      <a:pt x="282710" y="220599"/>
                    </a:cubicBezTo>
                    <a:cubicBezTo>
                      <a:pt x="281123" y="220599"/>
                      <a:pt x="227148" y="213720"/>
                      <a:pt x="200160" y="207899"/>
                    </a:cubicBezTo>
                    <a:cubicBezTo>
                      <a:pt x="173172" y="202078"/>
                      <a:pt x="137189" y="195199"/>
                      <a:pt x="120785" y="185674"/>
                    </a:cubicBezTo>
                    <a:cubicBezTo>
                      <a:pt x="104381" y="176149"/>
                      <a:pt x="105439" y="170328"/>
                      <a:pt x="101735" y="150749"/>
                    </a:cubicBezTo>
                    <a:cubicBezTo>
                      <a:pt x="98031" y="131170"/>
                      <a:pt x="97502" y="73490"/>
                      <a:pt x="98560" y="68199"/>
                    </a:cubicBezTo>
                    <a:cubicBezTo>
                      <a:pt x="99618" y="62908"/>
                      <a:pt x="113906" y="122703"/>
                      <a:pt x="108085" y="118999"/>
                    </a:cubicBezTo>
                    <a:cubicBezTo>
                      <a:pt x="102264" y="115295"/>
                      <a:pt x="76864" y="62378"/>
                      <a:pt x="63635" y="45974"/>
                    </a:cubicBezTo>
                    <a:cubicBezTo>
                      <a:pt x="50406" y="29570"/>
                      <a:pt x="-3040" y="-8001"/>
                      <a:pt x="135" y="15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2" name="フリーフォーム 2341">
                <a:extLst>
                  <a:ext uri="{FF2B5EF4-FFF2-40B4-BE49-F238E27FC236}">
                    <a16:creationId xmlns:a16="http://schemas.microsoft.com/office/drawing/2014/main" id="{F6FC0B6D-7573-60F9-B883-842481AAA029}"/>
                  </a:ext>
                </a:extLst>
              </p:cNvPr>
              <p:cNvSpPr/>
              <p:nvPr/>
            </p:nvSpPr>
            <p:spPr>
              <a:xfrm>
                <a:off x="5643694" y="844732"/>
                <a:ext cx="74748" cy="222081"/>
              </a:xfrm>
              <a:custGeom>
                <a:avLst/>
                <a:gdLst>
                  <a:gd name="connsiteX0" fmla="*/ 20506 w 74748"/>
                  <a:gd name="connsiteY0" fmla="*/ 6168 h 222081"/>
                  <a:gd name="connsiteX1" fmla="*/ 74481 w 74748"/>
                  <a:gd name="connsiteY1" fmla="*/ 215718 h 222081"/>
                  <a:gd name="connsiteX2" fmla="*/ 39556 w 74748"/>
                  <a:gd name="connsiteY2" fmla="*/ 158568 h 222081"/>
                  <a:gd name="connsiteX3" fmla="*/ 1456 w 74748"/>
                  <a:gd name="connsiteY3" fmla="*/ 63318 h 222081"/>
                  <a:gd name="connsiteX4" fmla="*/ 20506 w 74748"/>
                  <a:gd name="connsiteY4" fmla="*/ 6168 h 22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748" h="222081">
                    <a:moveTo>
                      <a:pt x="20506" y="6168"/>
                    </a:moveTo>
                    <a:cubicBezTo>
                      <a:pt x="32677" y="31568"/>
                      <a:pt x="71306" y="190318"/>
                      <a:pt x="74481" y="215718"/>
                    </a:cubicBezTo>
                    <a:cubicBezTo>
                      <a:pt x="77656" y="241118"/>
                      <a:pt x="51727" y="183968"/>
                      <a:pt x="39556" y="158568"/>
                    </a:cubicBezTo>
                    <a:cubicBezTo>
                      <a:pt x="27385" y="133168"/>
                      <a:pt x="7277" y="86072"/>
                      <a:pt x="1456" y="63318"/>
                    </a:cubicBezTo>
                    <a:cubicBezTo>
                      <a:pt x="-4365" y="40564"/>
                      <a:pt x="8335" y="-19232"/>
                      <a:pt x="20506" y="61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3" name="フリーフォーム 2342">
                <a:extLst>
                  <a:ext uri="{FF2B5EF4-FFF2-40B4-BE49-F238E27FC236}">
                    <a16:creationId xmlns:a16="http://schemas.microsoft.com/office/drawing/2014/main" id="{281C9C8F-5EE8-4E4F-5BC1-A32850602368}"/>
                  </a:ext>
                </a:extLst>
              </p:cNvPr>
              <p:cNvSpPr/>
              <p:nvPr/>
            </p:nvSpPr>
            <p:spPr>
              <a:xfrm>
                <a:off x="5647801" y="1029157"/>
                <a:ext cx="290847" cy="124406"/>
              </a:xfrm>
              <a:custGeom>
                <a:avLst/>
                <a:gdLst>
                  <a:gd name="connsiteX0" fmla="*/ 524 w 290847"/>
                  <a:gd name="connsiteY0" fmla="*/ 40818 h 124406"/>
                  <a:gd name="connsiteX1" fmla="*/ 143399 w 290847"/>
                  <a:gd name="connsiteY1" fmla="*/ 18593 h 124406"/>
                  <a:gd name="connsiteX2" fmla="*/ 206899 w 290847"/>
                  <a:gd name="connsiteY2" fmla="*/ 37643 h 124406"/>
                  <a:gd name="connsiteX3" fmla="*/ 187849 w 290847"/>
                  <a:gd name="connsiteY3" fmla="*/ 2718 h 124406"/>
                  <a:gd name="connsiteX4" fmla="*/ 289449 w 290847"/>
                  <a:gd name="connsiteY4" fmla="*/ 123368 h 124406"/>
                  <a:gd name="connsiteX5" fmla="*/ 244999 w 290847"/>
                  <a:gd name="connsiteY5" fmla="*/ 59868 h 124406"/>
                  <a:gd name="connsiteX6" fmla="*/ 216424 w 290847"/>
                  <a:gd name="connsiteY6" fmla="*/ 37643 h 124406"/>
                  <a:gd name="connsiteX7" fmla="*/ 98949 w 290847"/>
                  <a:gd name="connsiteY7" fmla="*/ 37643 h 124406"/>
                  <a:gd name="connsiteX8" fmla="*/ 524 w 290847"/>
                  <a:gd name="connsiteY8" fmla="*/ 40818 h 12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847" h="124406">
                    <a:moveTo>
                      <a:pt x="524" y="40818"/>
                    </a:moveTo>
                    <a:cubicBezTo>
                      <a:pt x="7932" y="37643"/>
                      <a:pt x="109003" y="19122"/>
                      <a:pt x="143399" y="18593"/>
                    </a:cubicBezTo>
                    <a:cubicBezTo>
                      <a:pt x="177795" y="18064"/>
                      <a:pt x="199491" y="40289"/>
                      <a:pt x="206899" y="37643"/>
                    </a:cubicBezTo>
                    <a:cubicBezTo>
                      <a:pt x="214307" y="34997"/>
                      <a:pt x="174091" y="-11570"/>
                      <a:pt x="187849" y="2718"/>
                    </a:cubicBezTo>
                    <a:cubicBezTo>
                      <a:pt x="201607" y="17006"/>
                      <a:pt x="279924" y="113843"/>
                      <a:pt x="289449" y="123368"/>
                    </a:cubicBezTo>
                    <a:cubicBezTo>
                      <a:pt x="298974" y="132893"/>
                      <a:pt x="257170" y="74155"/>
                      <a:pt x="244999" y="59868"/>
                    </a:cubicBezTo>
                    <a:cubicBezTo>
                      <a:pt x="232828" y="45581"/>
                      <a:pt x="240766" y="41347"/>
                      <a:pt x="216424" y="37643"/>
                    </a:cubicBezTo>
                    <a:cubicBezTo>
                      <a:pt x="192082" y="33939"/>
                      <a:pt x="131757" y="35526"/>
                      <a:pt x="98949" y="37643"/>
                    </a:cubicBezTo>
                    <a:cubicBezTo>
                      <a:pt x="66141" y="39760"/>
                      <a:pt x="-6884" y="43993"/>
                      <a:pt x="524" y="40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4" name="フリーフォーム 2343">
                <a:extLst>
                  <a:ext uri="{FF2B5EF4-FFF2-40B4-BE49-F238E27FC236}">
                    <a16:creationId xmlns:a16="http://schemas.microsoft.com/office/drawing/2014/main" id="{38AAB58F-BD48-E1AC-E28B-77ECA9859D78}"/>
                  </a:ext>
                </a:extLst>
              </p:cNvPr>
              <p:cNvSpPr/>
              <p:nvPr/>
            </p:nvSpPr>
            <p:spPr>
              <a:xfrm>
                <a:off x="5702295" y="993774"/>
                <a:ext cx="208069" cy="741763"/>
              </a:xfrm>
              <a:custGeom>
                <a:avLst/>
                <a:gdLst>
                  <a:gd name="connsiteX0" fmla="*/ 73030 w 208069"/>
                  <a:gd name="connsiteY0" fmla="*/ 1 h 741763"/>
                  <a:gd name="connsiteX1" fmla="*/ 174630 w 208069"/>
                  <a:gd name="connsiteY1" fmla="*/ 146051 h 741763"/>
                  <a:gd name="connsiteX2" fmla="*/ 180980 w 208069"/>
                  <a:gd name="connsiteY2" fmla="*/ 222251 h 741763"/>
                  <a:gd name="connsiteX3" fmla="*/ 171455 w 208069"/>
                  <a:gd name="connsiteY3" fmla="*/ 228601 h 741763"/>
                  <a:gd name="connsiteX4" fmla="*/ 111130 w 208069"/>
                  <a:gd name="connsiteY4" fmla="*/ 330201 h 741763"/>
                  <a:gd name="connsiteX5" fmla="*/ 111130 w 208069"/>
                  <a:gd name="connsiteY5" fmla="*/ 336551 h 741763"/>
                  <a:gd name="connsiteX6" fmla="*/ 92080 w 208069"/>
                  <a:gd name="connsiteY6" fmla="*/ 374651 h 741763"/>
                  <a:gd name="connsiteX7" fmla="*/ 139705 w 208069"/>
                  <a:gd name="connsiteY7" fmla="*/ 533401 h 741763"/>
                  <a:gd name="connsiteX8" fmla="*/ 88905 w 208069"/>
                  <a:gd name="connsiteY8" fmla="*/ 466726 h 741763"/>
                  <a:gd name="connsiteX9" fmla="*/ 171455 w 208069"/>
                  <a:gd name="connsiteY9" fmla="*/ 739776 h 741763"/>
                  <a:gd name="connsiteX10" fmla="*/ 130180 w 208069"/>
                  <a:gd name="connsiteY10" fmla="*/ 581026 h 741763"/>
                  <a:gd name="connsiteX11" fmla="*/ 79380 w 208069"/>
                  <a:gd name="connsiteY11" fmla="*/ 409576 h 741763"/>
                  <a:gd name="connsiteX12" fmla="*/ 203205 w 208069"/>
                  <a:gd name="connsiteY12" fmla="*/ 200026 h 741763"/>
                  <a:gd name="connsiteX13" fmla="*/ 165105 w 208069"/>
                  <a:gd name="connsiteY13" fmla="*/ 136526 h 741763"/>
                  <a:gd name="connsiteX14" fmla="*/ 5 w 208069"/>
                  <a:gd name="connsiteY14" fmla="*/ 69851 h 741763"/>
                  <a:gd name="connsiteX15" fmla="*/ 158755 w 208069"/>
                  <a:gd name="connsiteY15" fmla="*/ 142876 h 741763"/>
                  <a:gd name="connsiteX16" fmla="*/ 73030 w 208069"/>
                  <a:gd name="connsiteY16" fmla="*/ 1 h 74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8069" h="741763">
                    <a:moveTo>
                      <a:pt x="73030" y="1"/>
                    </a:moveTo>
                    <a:cubicBezTo>
                      <a:pt x="75676" y="530"/>
                      <a:pt x="156638" y="109009"/>
                      <a:pt x="174630" y="146051"/>
                    </a:cubicBezTo>
                    <a:cubicBezTo>
                      <a:pt x="192622" y="183093"/>
                      <a:pt x="180980" y="222251"/>
                      <a:pt x="180980" y="222251"/>
                    </a:cubicBezTo>
                    <a:cubicBezTo>
                      <a:pt x="180451" y="236009"/>
                      <a:pt x="183097" y="210609"/>
                      <a:pt x="171455" y="228601"/>
                    </a:cubicBezTo>
                    <a:cubicBezTo>
                      <a:pt x="159813" y="246593"/>
                      <a:pt x="111130" y="330201"/>
                      <a:pt x="111130" y="330201"/>
                    </a:cubicBezTo>
                    <a:cubicBezTo>
                      <a:pt x="101076" y="348193"/>
                      <a:pt x="114305" y="329143"/>
                      <a:pt x="111130" y="336551"/>
                    </a:cubicBezTo>
                    <a:cubicBezTo>
                      <a:pt x="107955" y="343959"/>
                      <a:pt x="87317" y="341843"/>
                      <a:pt x="92080" y="374651"/>
                    </a:cubicBezTo>
                    <a:cubicBezTo>
                      <a:pt x="96843" y="407459"/>
                      <a:pt x="140234" y="518055"/>
                      <a:pt x="139705" y="533401"/>
                    </a:cubicBezTo>
                    <a:cubicBezTo>
                      <a:pt x="139176" y="548747"/>
                      <a:pt x="83613" y="432330"/>
                      <a:pt x="88905" y="466726"/>
                    </a:cubicBezTo>
                    <a:cubicBezTo>
                      <a:pt x="94197" y="501122"/>
                      <a:pt x="164576" y="720726"/>
                      <a:pt x="171455" y="739776"/>
                    </a:cubicBezTo>
                    <a:cubicBezTo>
                      <a:pt x="178334" y="758826"/>
                      <a:pt x="145526" y="636059"/>
                      <a:pt x="130180" y="581026"/>
                    </a:cubicBezTo>
                    <a:cubicBezTo>
                      <a:pt x="114834" y="525993"/>
                      <a:pt x="67209" y="473076"/>
                      <a:pt x="79380" y="409576"/>
                    </a:cubicBezTo>
                    <a:cubicBezTo>
                      <a:pt x="91551" y="346076"/>
                      <a:pt x="188918" y="245534"/>
                      <a:pt x="203205" y="200026"/>
                    </a:cubicBezTo>
                    <a:cubicBezTo>
                      <a:pt x="217493" y="154518"/>
                      <a:pt x="198972" y="158222"/>
                      <a:pt x="165105" y="136526"/>
                    </a:cubicBezTo>
                    <a:cubicBezTo>
                      <a:pt x="131238" y="114830"/>
                      <a:pt x="1063" y="68793"/>
                      <a:pt x="5" y="69851"/>
                    </a:cubicBezTo>
                    <a:cubicBezTo>
                      <a:pt x="-1053" y="70909"/>
                      <a:pt x="143409" y="147109"/>
                      <a:pt x="158755" y="142876"/>
                    </a:cubicBezTo>
                    <a:cubicBezTo>
                      <a:pt x="174101" y="138643"/>
                      <a:pt x="70384" y="-528"/>
                      <a:pt x="730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5" name="フリーフォーム 2344">
                <a:extLst>
                  <a:ext uri="{FF2B5EF4-FFF2-40B4-BE49-F238E27FC236}">
                    <a16:creationId xmlns:a16="http://schemas.microsoft.com/office/drawing/2014/main" id="{406FEA24-3F59-7811-6084-61F0BECA03FC}"/>
                  </a:ext>
                </a:extLst>
              </p:cNvPr>
              <p:cNvSpPr/>
              <p:nvPr/>
            </p:nvSpPr>
            <p:spPr>
              <a:xfrm>
                <a:off x="5804431" y="1130300"/>
                <a:ext cx="164586" cy="467893"/>
              </a:xfrm>
              <a:custGeom>
                <a:avLst/>
                <a:gdLst>
                  <a:gd name="connsiteX0" fmla="*/ 164569 w 164586"/>
                  <a:gd name="connsiteY0" fmla="*/ 0 h 467893"/>
                  <a:gd name="connsiteX1" fmla="*/ 34394 w 164586"/>
                  <a:gd name="connsiteY1" fmla="*/ 177800 h 467893"/>
                  <a:gd name="connsiteX2" fmla="*/ 2644 w 164586"/>
                  <a:gd name="connsiteY2" fmla="*/ 387350 h 467893"/>
                  <a:gd name="connsiteX3" fmla="*/ 8994 w 164586"/>
                  <a:gd name="connsiteY3" fmla="*/ 307975 h 467893"/>
                  <a:gd name="connsiteX4" fmla="*/ 66144 w 164586"/>
                  <a:gd name="connsiteY4" fmla="*/ 146050 h 467893"/>
                  <a:gd name="connsiteX5" fmla="*/ 40744 w 164586"/>
                  <a:gd name="connsiteY5" fmla="*/ 273050 h 467893"/>
                  <a:gd name="connsiteX6" fmla="*/ 43919 w 164586"/>
                  <a:gd name="connsiteY6" fmla="*/ 466725 h 467893"/>
                  <a:gd name="connsiteX7" fmla="*/ 43919 w 164586"/>
                  <a:gd name="connsiteY7" fmla="*/ 342900 h 467893"/>
                  <a:gd name="connsiteX8" fmla="*/ 94719 w 164586"/>
                  <a:gd name="connsiteY8" fmla="*/ 120650 h 467893"/>
                  <a:gd name="connsiteX9" fmla="*/ 24869 w 164586"/>
                  <a:gd name="connsiteY9" fmla="*/ 177800 h 467893"/>
                  <a:gd name="connsiteX10" fmla="*/ 164569 w 164586"/>
                  <a:gd name="connsiteY10" fmla="*/ 0 h 46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4586" h="467893">
                    <a:moveTo>
                      <a:pt x="164569" y="0"/>
                    </a:moveTo>
                    <a:cubicBezTo>
                      <a:pt x="166156" y="0"/>
                      <a:pt x="61381" y="113242"/>
                      <a:pt x="34394" y="177800"/>
                    </a:cubicBezTo>
                    <a:cubicBezTo>
                      <a:pt x="7407" y="242358"/>
                      <a:pt x="6877" y="365654"/>
                      <a:pt x="2644" y="387350"/>
                    </a:cubicBezTo>
                    <a:cubicBezTo>
                      <a:pt x="-1589" y="409046"/>
                      <a:pt x="-1589" y="348192"/>
                      <a:pt x="8994" y="307975"/>
                    </a:cubicBezTo>
                    <a:cubicBezTo>
                      <a:pt x="19577" y="267758"/>
                      <a:pt x="60852" y="151871"/>
                      <a:pt x="66144" y="146050"/>
                    </a:cubicBezTo>
                    <a:cubicBezTo>
                      <a:pt x="71436" y="140229"/>
                      <a:pt x="44448" y="219604"/>
                      <a:pt x="40744" y="273050"/>
                    </a:cubicBezTo>
                    <a:cubicBezTo>
                      <a:pt x="37040" y="326496"/>
                      <a:pt x="43390" y="455083"/>
                      <a:pt x="43919" y="466725"/>
                    </a:cubicBezTo>
                    <a:cubicBezTo>
                      <a:pt x="44448" y="478367"/>
                      <a:pt x="35452" y="400579"/>
                      <a:pt x="43919" y="342900"/>
                    </a:cubicBezTo>
                    <a:cubicBezTo>
                      <a:pt x="52386" y="285221"/>
                      <a:pt x="97894" y="148167"/>
                      <a:pt x="94719" y="120650"/>
                    </a:cubicBezTo>
                    <a:cubicBezTo>
                      <a:pt x="91544" y="93133"/>
                      <a:pt x="14286" y="196850"/>
                      <a:pt x="24869" y="177800"/>
                    </a:cubicBezTo>
                    <a:cubicBezTo>
                      <a:pt x="35452" y="158750"/>
                      <a:pt x="162982" y="0"/>
                      <a:pt x="16456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6" name="フリーフォーム 2345">
                <a:extLst>
                  <a:ext uri="{FF2B5EF4-FFF2-40B4-BE49-F238E27FC236}">
                    <a16:creationId xmlns:a16="http://schemas.microsoft.com/office/drawing/2014/main" id="{0A22CB68-7C5C-EA51-784A-3AE9D8B24BA3}"/>
                  </a:ext>
                </a:extLst>
              </p:cNvPr>
              <p:cNvSpPr/>
              <p:nvPr/>
            </p:nvSpPr>
            <p:spPr>
              <a:xfrm>
                <a:off x="5765761" y="1320496"/>
                <a:ext cx="224710" cy="772842"/>
              </a:xfrm>
              <a:custGeom>
                <a:avLst/>
                <a:gdLst>
                  <a:gd name="connsiteX0" fmla="*/ 39 w 224710"/>
                  <a:gd name="connsiteY0" fmla="*/ 304 h 772842"/>
                  <a:gd name="connsiteX1" fmla="*/ 174664 w 224710"/>
                  <a:gd name="connsiteY1" fmla="*/ 511479 h 772842"/>
                  <a:gd name="connsiteX2" fmla="*/ 177839 w 224710"/>
                  <a:gd name="connsiteY2" fmla="*/ 486079 h 772842"/>
                  <a:gd name="connsiteX3" fmla="*/ 219114 w 224710"/>
                  <a:gd name="connsiteY3" fmla="*/ 736904 h 772842"/>
                  <a:gd name="connsiteX4" fmla="*/ 222289 w 224710"/>
                  <a:gd name="connsiteY4" fmla="*/ 755954 h 772842"/>
                  <a:gd name="connsiteX5" fmla="*/ 200064 w 224710"/>
                  <a:gd name="connsiteY5" fmla="*/ 590854 h 772842"/>
                  <a:gd name="connsiteX6" fmla="*/ 158789 w 224710"/>
                  <a:gd name="connsiteY6" fmla="*/ 438454 h 772842"/>
                  <a:gd name="connsiteX7" fmla="*/ 39 w 224710"/>
                  <a:gd name="connsiteY7" fmla="*/ 304 h 77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710" h="772842">
                    <a:moveTo>
                      <a:pt x="39" y="304"/>
                    </a:moveTo>
                    <a:cubicBezTo>
                      <a:pt x="2685" y="12475"/>
                      <a:pt x="145031" y="430516"/>
                      <a:pt x="174664" y="511479"/>
                    </a:cubicBezTo>
                    <a:cubicBezTo>
                      <a:pt x="204297" y="592442"/>
                      <a:pt x="170431" y="448508"/>
                      <a:pt x="177839" y="486079"/>
                    </a:cubicBezTo>
                    <a:cubicBezTo>
                      <a:pt x="185247" y="523650"/>
                      <a:pt x="211706" y="691925"/>
                      <a:pt x="219114" y="736904"/>
                    </a:cubicBezTo>
                    <a:cubicBezTo>
                      <a:pt x="226522" y="781883"/>
                      <a:pt x="225464" y="780296"/>
                      <a:pt x="222289" y="755954"/>
                    </a:cubicBezTo>
                    <a:cubicBezTo>
                      <a:pt x="219114" y="731612"/>
                      <a:pt x="210647" y="643771"/>
                      <a:pt x="200064" y="590854"/>
                    </a:cubicBezTo>
                    <a:cubicBezTo>
                      <a:pt x="189481" y="537937"/>
                      <a:pt x="189481" y="532116"/>
                      <a:pt x="158789" y="438454"/>
                    </a:cubicBezTo>
                    <a:cubicBezTo>
                      <a:pt x="128097" y="344792"/>
                      <a:pt x="-2607" y="-11867"/>
                      <a:pt x="39" y="3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7" name="フリーフォーム 2346">
                <a:extLst>
                  <a:ext uri="{FF2B5EF4-FFF2-40B4-BE49-F238E27FC236}">
                    <a16:creationId xmlns:a16="http://schemas.microsoft.com/office/drawing/2014/main" id="{F5FD9170-D8D7-CAE9-3D81-AA2F13CFB2BC}"/>
                  </a:ext>
                </a:extLst>
              </p:cNvPr>
              <p:cNvSpPr/>
              <p:nvPr/>
            </p:nvSpPr>
            <p:spPr>
              <a:xfrm>
                <a:off x="4298763" y="1313061"/>
                <a:ext cx="375176" cy="747556"/>
              </a:xfrm>
              <a:custGeom>
                <a:avLst/>
                <a:gdLst>
                  <a:gd name="connsiteX0" fmla="*/ 374837 w 375176"/>
                  <a:gd name="connsiteY0" fmla="*/ 1389 h 747556"/>
                  <a:gd name="connsiteX1" fmla="*/ 136712 w 375176"/>
                  <a:gd name="connsiteY1" fmla="*/ 369689 h 747556"/>
                  <a:gd name="connsiteX2" fmla="*/ 152587 w 375176"/>
                  <a:gd name="connsiteY2" fmla="*/ 341114 h 747556"/>
                  <a:gd name="connsiteX3" fmla="*/ 47812 w 375176"/>
                  <a:gd name="connsiteY3" fmla="*/ 598289 h 747556"/>
                  <a:gd name="connsiteX4" fmla="*/ 187 w 375176"/>
                  <a:gd name="connsiteY4" fmla="*/ 747514 h 747556"/>
                  <a:gd name="connsiteX5" fmla="*/ 41462 w 375176"/>
                  <a:gd name="connsiteY5" fmla="*/ 607814 h 747556"/>
                  <a:gd name="connsiteX6" fmla="*/ 241487 w 375176"/>
                  <a:gd name="connsiteY6" fmla="*/ 153789 h 747556"/>
                  <a:gd name="connsiteX7" fmla="*/ 190687 w 375176"/>
                  <a:gd name="connsiteY7" fmla="*/ 239514 h 747556"/>
                  <a:gd name="connsiteX8" fmla="*/ 374837 w 375176"/>
                  <a:gd name="connsiteY8" fmla="*/ 1389 h 74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176" h="747556">
                    <a:moveTo>
                      <a:pt x="374837" y="1389"/>
                    </a:moveTo>
                    <a:cubicBezTo>
                      <a:pt x="365841" y="23085"/>
                      <a:pt x="173754" y="313068"/>
                      <a:pt x="136712" y="369689"/>
                    </a:cubicBezTo>
                    <a:cubicBezTo>
                      <a:pt x="99670" y="426310"/>
                      <a:pt x="167404" y="303014"/>
                      <a:pt x="152587" y="341114"/>
                    </a:cubicBezTo>
                    <a:cubicBezTo>
                      <a:pt x="137770" y="379214"/>
                      <a:pt x="73212" y="530556"/>
                      <a:pt x="47812" y="598289"/>
                    </a:cubicBezTo>
                    <a:cubicBezTo>
                      <a:pt x="22412" y="666022"/>
                      <a:pt x="1245" y="745926"/>
                      <a:pt x="187" y="747514"/>
                    </a:cubicBezTo>
                    <a:cubicBezTo>
                      <a:pt x="-871" y="749102"/>
                      <a:pt x="1245" y="706768"/>
                      <a:pt x="41462" y="607814"/>
                    </a:cubicBezTo>
                    <a:cubicBezTo>
                      <a:pt x="81679" y="508860"/>
                      <a:pt x="216616" y="215172"/>
                      <a:pt x="241487" y="153789"/>
                    </a:cubicBezTo>
                    <a:cubicBezTo>
                      <a:pt x="266358" y="92406"/>
                      <a:pt x="170050" y="260151"/>
                      <a:pt x="190687" y="239514"/>
                    </a:cubicBezTo>
                    <a:cubicBezTo>
                      <a:pt x="211324" y="218877"/>
                      <a:pt x="383833" y="-20307"/>
                      <a:pt x="374837" y="1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8" name="フリーフォーム 2347">
                <a:extLst>
                  <a:ext uri="{FF2B5EF4-FFF2-40B4-BE49-F238E27FC236}">
                    <a16:creationId xmlns:a16="http://schemas.microsoft.com/office/drawing/2014/main" id="{545016CC-C367-2725-C6F3-92D2F70ED24D}"/>
                  </a:ext>
                </a:extLst>
              </p:cNvPr>
              <p:cNvSpPr/>
              <p:nvPr/>
            </p:nvSpPr>
            <p:spPr>
              <a:xfrm>
                <a:off x="4494657" y="1079214"/>
                <a:ext cx="227019" cy="331814"/>
              </a:xfrm>
              <a:custGeom>
                <a:avLst/>
                <a:gdLst>
                  <a:gd name="connsiteX0" fmla="*/ 64643 w 227019"/>
                  <a:gd name="connsiteY0" fmla="*/ 38386 h 331814"/>
                  <a:gd name="connsiteX1" fmla="*/ 1143 w 227019"/>
                  <a:gd name="connsiteY1" fmla="*/ 327311 h 331814"/>
                  <a:gd name="connsiteX2" fmla="*/ 29718 w 227019"/>
                  <a:gd name="connsiteY2" fmla="*/ 206661 h 331814"/>
                  <a:gd name="connsiteX3" fmla="*/ 102743 w 227019"/>
                  <a:gd name="connsiteY3" fmla="*/ 98711 h 331814"/>
                  <a:gd name="connsiteX4" fmla="*/ 226568 w 227019"/>
                  <a:gd name="connsiteY4" fmla="*/ 286 h 331814"/>
                  <a:gd name="connsiteX5" fmla="*/ 55118 w 227019"/>
                  <a:gd name="connsiteY5" fmla="*/ 130461 h 331814"/>
                  <a:gd name="connsiteX6" fmla="*/ 64643 w 227019"/>
                  <a:gd name="connsiteY6" fmla="*/ 38386 h 331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19" h="331814">
                    <a:moveTo>
                      <a:pt x="64643" y="38386"/>
                    </a:moveTo>
                    <a:cubicBezTo>
                      <a:pt x="55647" y="71194"/>
                      <a:pt x="6964" y="299265"/>
                      <a:pt x="1143" y="327311"/>
                    </a:cubicBezTo>
                    <a:cubicBezTo>
                      <a:pt x="-4678" y="355357"/>
                      <a:pt x="12785" y="244761"/>
                      <a:pt x="29718" y="206661"/>
                    </a:cubicBezTo>
                    <a:cubicBezTo>
                      <a:pt x="46651" y="168561"/>
                      <a:pt x="69935" y="133107"/>
                      <a:pt x="102743" y="98711"/>
                    </a:cubicBezTo>
                    <a:cubicBezTo>
                      <a:pt x="135551" y="64315"/>
                      <a:pt x="234505" y="-5006"/>
                      <a:pt x="226568" y="286"/>
                    </a:cubicBezTo>
                    <a:cubicBezTo>
                      <a:pt x="218631" y="5578"/>
                      <a:pt x="82105" y="119349"/>
                      <a:pt x="55118" y="130461"/>
                    </a:cubicBezTo>
                    <a:cubicBezTo>
                      <a:pt x="28131" y="141573"/>
                      <a:pt x="73639" y="5578"/>
                      <a:pt x="64643" y="383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9" name="フリーフォーム 2348">
                <a:extLst>
                  <a:ext uri="{FF2B5EF4-FFF2-40B4-BE49-F238E27FC236}">
                    <a16:creationId xmlns:a16="http://schemas.microsoft.com/office/drawing/2014/main" id="{33149C63-BB61-BFA6-0462-25709F7ADF28}"/>
                  </a:ext>
                </a:extLst>
              </p:cNvPr>
              <p:cNvSpPr/>
              <p:nvPr/>
            </p:nvSpPr>
            <p:spPr>
              <a:xfrm>
                <a:off x="5524438" y="1564215"/>
                <a:ext cx="422883" cy="1058768"/>
              </a:xfrm>
              <a:custGeom>
                <a:avLst/>
                <a:gdLst>
                  <a:gd name="connsiteX0" fmla="*/ 282637 w 422883"/>
                  <a:gd name="connsiteY0" fmla="*/ 1060 h 1058768"/>
                  <a:gd name="connsiteX1" fmla="*/ 400112 w 422883"/>
                  <a:gd name="connsiteY1" fmla="*/ 343960 h 1058768"/>
                  <a:gd name="connsiteX2" fmla="*/ 393762 w 422883"/>
                  <a:gd name="connsiteY2" fmla="*/ 299510 h 1058768"/>
                  <a:gd name="connsiteX3" fmla="*/ 406462 w 422883"/>
                  <a:gd name="connsiteY3" fmla="*/ 582085 h 1058768"/>
                  <a:gd name="connsiteX4" fmla="*/ 415987 w 422883"/>
                  <a:gd name="connsiteY4" fmla="*/ 543985 h 1058768"/>
                  <a:gd name="connsiteX5" fmla="*/ 336612 w 422883"/>
                  <a:gd name="connsiteY5" fmla="*/ 801160 h 1058768"/>
                  <a:gd name="connsiteX6" fmla="*/ 342962 w 422883"/>
                  <a:gd name="connsiteY6" fmla="*/ 775760 h 1058768"/>
                  <a:gd name="connsiteX7" fmla="*/ 136587 w 422883"/>
                  <a:gd name="connsiteY7" fmla="*/ 988485 h 1058768"/>
                  <a:gd name="connsiteX8" fmla="*/ 62 w 422883"/>
                  <a:gd name="connsiteY8" fmla="*/ 1058335 h 1058768"/>
                  <a:gd name="connsiteX9" fmla="*/ 152462 w 422883"/>
                  <a:gd name="connsiteY9" fmla="*/ 963085 h 1058768"/>
                  <a:gd name="connsiteX10" fmla="*/ 333437 w 422883"/>
                  <a:gd name="connsiteY10" fmla="*/ 794810 h 1058768"/>
                  <a:gd name="connsiteX11" fmla="*/ 409637 w 422883"/>
                  <a:gd name="connsiteY11" fmla="*/ 626535 h 1058768"/>
                  <a:gd name="connsiteX12" fmla="*/ 422337 w 422883"/>
                  <a:gd name="connsiteY12" fmla="*/ 347135 h 1058768"/>
                  <a:gd name="connsiteX13" fmla="*/ 403287 w 422883"/>
                  <a:gd name="connsiteY13" fmla="*/ 423335 h 1058768"/>
                  <a:gd name="connsiteX14" fmla="*/ 403287 w 422883"/>
                  <a:gd name="connsiteY14" fmla="*/ 242360 h 1058768"/>
                  <a:gd name="connsiteX15" fmla="*/ 282637 w 422883"/>
                  <a:gd name="connsiteY15" fmla="*/ 1060 h 1058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2883" h="1058768">
                    <a:moveTo>
                      <a:pt x="282637" y="1060"/>
                    </a:moveTo>
                    <a:cubicBezTo>
                      <a:pt x="282108" y="17993"/>
                      <a:pt x="381591" y="294218"/>
                      <a:pt x="400112" y="343960"/>
                    </a:cubicBezTo>
                    <a:cubicBezTo>
                      <a:pt x="418633" y="393702"/>
                      <a:pt x="392704" y="259823"/>
                      <a:pt x="393762" y="299510"/>
                    </a:cubicBezTo>
                    <a:cubicBezTo>
                      <a:pt x="394820" y="339197"/>
                      <a:pt x="402758" y="541339"/>
                      <a:pt x="406462" y="582085"/>
                    </a:cubicBezTo>
                    <a:cubicBezTo>
                      <a:pt x="410166" y="622831"/>
                      <a:pt x="427629" y="507473"/>
                      <a:pt x="415987" y="543985"/>
                    </a:cubicBezTo>
                    <a:cubicBezTo>
                      <a:pt x="404345" y="580497"/>
                      <a:pt x="348783" y="762531"/>
                      <a:pt x="336612" y="801160"/>
                    </a:cubicBezTo>
                    <a:cubicBezTo>
                      <a:pt x="324441" y="839789"/>
                      <a:pt x="376299" y="744539"/>
                      <a:pt x="342962" y="775760"/>
                    </a:cubicBezTo>
                    <a:cubicBezTo>
                      <a:pt x="309625" y="806981"/>
                      <a:pt x="193737" y="941389"/>
                      <a:pt x="136587" y="988485"/>
                    </a:cubicBezTo>
                    <a:cubicBezTo>
                      <a:pt x="79437" y="1035581"/>
                      <a:pt x="-2584" y="1062568"/>
                      <a:pt x="62" y="1058335"/>
                    </a:cubicBezTo>
                    <a:cubicBezTo>
                      <a:pt x="2708" y="1054102"/>
                      <a:pt x="96900" y="1007006"/>
                      <a:pt x="152462" y="963085"/>
                    </a:cubicBezTo>
                    <a:cubicBezTo>
                      <a:pt x="208024" y="919164"/>
                      <a:pt x="290575" y="850902"/>
                      <a:pt x="333437" y="794810"/>
                    </a:cubicBezTo>
                    <a:cubicBezTo>
                      <a:pt x="376299" y="738718"/>
                      <a:pt x="394820" y="701148"/>
                      <a:pt x="409637" y="626535"/>
                    </a:cubicBezTo>
                    <a:cubicBezTo>
                      <a:pt x="424454" y="551923"/>
                      <a:pt x="423395" y="381002"/>
                      <a:pt x="422337" y="347135"/>
                    </a:cubicBezTo>
                    <a:cubicBezTo>
                      <a:pt x="421279" y="313268"/>
                      <a:pt x="406462" y="440798"/>
                      <a:pt x="403287" y="423335"/>
                    </a:cubicBezTo>
                    <a:cubicBezTo>
                      <a:pt x="400112" y="405873"/>
                      <a:pt x="420220" y="310093"/>
                      <a:pt x="403287" y="242360"/>
                    </a:cubicBezTo>
                    <a:cubicBezTo>
                      <a:pt x="386354" y="174627"/>
                      <a:pt x="283166" y="-15873"/>
                      <a:pt x="282637" y="10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0" name="フリーフォーム 2349">
                <a:extLst>
                  <a:ext uri="{FF2B5EF4-FFF2-40B4-BE49-F238E27FC236}">
                    <a16:creationId xmlns:a16="http://schemas.microsoft.com/office/drawing/2014/main" id="{777BC1E2-0287-1B4A-1D67-A55FED390ED7}"/>
                  </a:ext>
                </a:extLst>
              </p:cNvPr>
              <p:cNvSpPr/>
              <p:nvPr/>
            </p:nvSpPr>
            <p:spPr>
              <a:xfrm>
                <a:off x="4344354" y="1268012"/>
                <a:ext cx="435525" cy="808974"/>
              </a:xfrm>
              <a:custGeom>
                <a:avLst/>
                <a:gdLst>
                  <a:gd name="connsiteX0" fmla="*/ 367346 w 435525"/>
                  <a:gd name="connsiteY0" fmla="*/ 46438 h 808974"/>
                  <a:gd name="connsiteX1" fmla="*/ 97471 w 435525"/>
                  <a:gd name="connsiteY1" fmla="*/ 433788 h 808974"/>
                  <a:gd name="connsiteX2" fmla="*/ 116521 w 435525"/>
                  <a:gd name="connsiteY2" fmla="*/ 411563 h 808974"/>
                  <a:gd name="connsiteX3" fmla="*/ 62546 w 435525"/>
                  <a:gd name="connsiteY3" fmla="*/ 560788 h 808974"/>
                  <a:gd name="connsiteX4" fmla="*/ 40321 w 435525"/>
                  <a:gd name="connsiteY4" fmla="*/ 713188 h 808974"/>
                  <a:gd name="connsiteX5" fmla="*/ 11746 w 435525"/>
                  <a:gd name="connsiteY5" fmla="*/ 808438 h 808974"/>
                  <a:gd name="connsiteX6" fmla="*/ 14921 w 435525"/>
                  <a:gd name="connsiteY6" fmla="*/ 671913 h 808974"/>
                  <a:gd name="connsiteX7" fmla="*/ 186371 w 435525"/>
                  <a:gd name="connsiteY7" fmla="*/ 287738 h 808974"/>
                  <a:gd name="connsiteX8" fmla="*/ 214946 w 435525"/>
                  <a:gd name="connsiteY8" fmla="*/ 208363 h 808974"/>
                  <a:gd name="connsiteX9" fmla="*/ 424496 w 435525"/>
                  <a:gd name="connsiteY9" fmla="*/ 24213 h 808974"/>
                  <a:gd name="connsiteX10" fmla="*/ 367346 w 435525"/>
                  <a:gd name="connsiteY10" fmla="*/ 46438 h 80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5525" h="808974">
                    <a:moveTo>
                      <a:pt x="367346" y="46438"/>
                    </a:moveTo>
                    <a:cubicBezTo>
                      <a:pt x="312842" y="114701"/>
                      <a:pt x="139275" y="372934"/>
                      <a:pt x="97471" y="433788"/>
                    </a:cubicBezTo>
                    <a:cubicBezTo>
                      <a:pt x="55667" y="494642"/>
                      <a:pt x="122342" y="390396"/>
                      <a:pt x="116521" y="411563"/>
                    </a:cubicBezTo>
                    <a:cubicBezTo>
                      <a:pt x="110700" y="432730"/>
                      <a:pt x="75246" y="510517"/>
                      <a:pt x="62546" y="560788"/>
                    </a:cubicBezTo>
                    <a:cubicBezTo>
                      <a:pt x="49846" y="611059"/>
                      <a:pt x="48788" y="671913"/>
                      <a:pt x="40321" y="713188"/>
                    </a:cubicBezTo>
                    <a:cubicBezTo>
                      <a:pt x="31854" y="754463"/>
                      <a:pt x="15979" y="815317"/>
                      <a:pt x="11746" y="808438"/>
                    </a:cubicBezTo>
                    <a:cubicBezTo>
                      <a:pt x="7513" y="801559"/>
                      <a:pt x="-14183" y="758696"/>
                      <a:pt x="14921" y="671913"/>
                    </a:cubicBezTo>
                    <a:cubicBezTo>
                      <a:pt x="44025" y="585130"/>
                      <a:pt x="153033" y="364996"/>
                      <a:pt x="186371" y="287738"/>
                    </a:cubicBezTo>
                    <a:cubicBezTo>
                      <a:pt x="219708" y="210480"/>
                      <a:pt x="175258" y="252284"/>
                      <a:pt x="214946" y="208363"/>
                    </a:cubicBezTo>
                    <a:cubicBezTo>
                      <a:pt x="254633" y="164442"/>
                      <a:pt x="395392" y="50142"/>
                      <a:pt x="424496" y="24213"/>
                    </a:cubicBezTo>
                    <a:cubicBezTo>
                      <a:pt x="453600" y="-1716"/>
                      <a:pt x="421850" y="-21825"/>
                      <a:pt x="367346" y="464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1" name="フリーフォーム 2350">
                <a:extLst>
                  <a:ext uri="{FF2B5EF4-FFF2-40B4-BE49-F238E27FC236}">
                    <a16:creationId xmlns:a16="http://schemas.microsoft.com/office/drawing/2014/main" id="{9B7D3F41-2396-B81C-6CC4-4B9AD9FE702F}"/>
                  </a:ext>
                </a:extLst>
              </p:cNvPr>
              <p:cNvSpPr/>
              <p:nvPr/>
            </p:nvSpPr>
            <p:spPr>
              <a:xfrm>
                <a:off x="4317989" y="1755529"/>
                <a:ext cx="313060" cy="782712"/>
              </a:xfrm>
              <a:custGeom>
                <a:avLst/>
                <a:gdLst>
                  <a:gd name="connsiteX0" fmla="*/ 76211 w 313060"/>
                  <a:gd name="connsiteY0" fmla="*/ 246 h 782712"/>
                  <a:gd name="connsiteX1" fmla="*/ 22236 w 313060"/>
                  <a:gd name="connsiteY1" fmla="*/ 292346 h 782712"/>
                  <a:gd name="connsiteX2" fmla="*/ 92086 w 313060"/>
                  <a:gd name="connsiteY2" fmla="*/ 482846 h 782712"/>
                  <a:gd name="connsiteX3" fmla="*/ 73036 w 313060"/>
                  <a:gd name="connsiteY3" fmla="*/ 460621 h 782712"/>
                  <a:gd name="connsiteX4" fmla="*/ 212736 w 313060"/>
                  <a:gd name="connsiteY4" fmla="*/ 676521 h 782712"/>
                  <a:gd name="connsiteX5" fmla="*/ 311161 w 313060"/>
                  <a:gd name="connsiteY5" fmla="*/ 781296 h 782712"/>
                  <a:gd name="connsiteX6" fmla="*/ 260361 w 313060"/>
                  <a:gd name="connsiteY6" fmla="*/ 714621 h 782712"/>
                  <a:gd name="connsiteX7" fmla="*/ 60336 w 313060"/>
                  <a:gd name="connsiteY7" fmla="*/ 425696 h 782712"/>
                  <a:gd name="connsiteX8" fmla="*/ 11 w 313060"/>
                  <a:gd name="connsiteY8" fmla="*/ 244721 h 782712"/>
                  <a:gd name="connsiteX9" fmla="*/ 76211 w 313060"/>
                  <a:gd name="connsiteY9" fmla="*/ 246 h 78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3060" h="782712">
                    <a:moveTo>
                      <a:pt x="76211" y="246"/>
                    </a:moveTo>
                    <a:cubicBezTo>
                      <a:pt x="79915" y="8183"/>
                      <a:pt x="19590" y="211913"/>
                      <a:pt x="22236" y="292346"/>
                    </a:cubicBezTo>
                    <a:cubicBezTo>
                      <a:pt x="24882" y="372779"/>
                      <a:pt x="83619" y="454800"/>
                      <a:pt x="92086" y="482846"/>
                    </a:cubicBezTo>
                    <a:cubicBezTo>
                      <a:pt x="100553" y="510892"/>
                      <a:pt x="52928" y="428342"/>
                      <a:pt x="73036" y="460621"/>
                    </a:cubicBezTo>
                    <a:cubicBezTo>
                      <a:pt x="93144" y="492900"/>
                      <a:pt x="173049" y="623075"/>
                      <a:pt x="212736" y="676521"/>
                    </a:cubicBezTo>
                    <a:cubicBezTo>
                      <a:pt x="252424" y="729967"/>
                      <a:pt x="303224" y="774946"/>
                      <a:pt x="311161" y="781296"/>
                    </a:cubicBezTo>
                    <a:cubicBezTo>
                      <a:pt x="319098" y="787646"/>
                      <a:pt x="302165" y="773888"/>
                      <a:pt x="260361" y="714621"/>
                    </a:cubicBezTo>
                    <a:cubicBezTo>
                      <a:pt x="218557" y="655354"/>
                      <a:pt x="103728" y="504013"/>
                      <a:pt x="60336" y="425696"/>
                    </a:cubicBezTo>
                    <a:cubicBezTo>
                      <a:pt x="16944" y="347379"/>
                      <a:pt x="-518" y="311396"/>
                      <a:pt x="11" y="244721"/>
                    </a:cubicBezTo>
                    <a:cubicBezTo>
                      <a:pt x="540" y="178046"/>
                      <a:pt x="72507" y="-7691"/>
                      <a:pt x="76211" y="2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2" name="フリーフォーム 2351">
                <a:extLst>
                  <a:ext uri="{FF2B5EF4-FFF2-40B4-BE49-F238E27FC236}">
                    <a16:creationId xmlns:a16="http://schemas.microsoft.com/office/drawing/2014/main" id="{D2FBD3E3-C984-DDCD-1584-5994286B8763}"/>
                  </a:ext>
                </a:extLst>
              </p:cNvPr>
              <p:cNvSpPr/>
              <p:nvPr/>
            </p:nvSpPr>
            <p:spPr>
              <a:xfrm>
                <a:off x="4682252" y="1234681"/>
                <a:ext cx="896378" cy="171990"/>
              </a:xfrm>
              <a:custGeom>
                <a:avLst/>
                <a:gdLst>
                  <a:gd name="connsiteX0" fmla="*/ 873 w 896378"/>
                  <a:gd name="connsiteY0" fmla="*/ 117869 h 171990"/>
                  <a:gd name="connsiteX1" fmla="*/ 232648 w 896378"/>
                  <a:gd name="connsiteY1" fmla="*/ 48019 h 171990"/>
                  <a:gd name="connsiteX2" fmla="*/ 699373 w 896378"/>
                  <a:gd name="connsiteY2" fmla="*/ 38494 h 171990"/>
                  <a:gd name="connsiteX3" fmla="*/ 610473 w 896378"/>
                  <a:gd name="connsiteY3" fmla="*/ 38494 h 171990"/>
                  <a:gd name="connsiteX4" fmla="*/ 746998 w 896378"/>
                  <a:gd name="connsiteY4" fmla="*/ 60719 h 171990"/>
                  <a:gd name="connsiteX5" fmla="*/ 896223 w 896378"/>
                  <a:gd name="connsiteY5" fmla="*/ 171844 h 171990"/>
                  <a:gd name="connsiteX6" fmla="*/ 772398 w 896378"/>
                  <a:gd name="connsiteY6" fmla="*/ 82944 h 171990"/>
                  <a:gd name="connsiteX7" fmla="*/ 626348 w 896378"/>
                  <a:gd name="connsiteY7" fmla="*/ 22619 h 171990"/>
                  <a:gd name="connsiteX8" fmla="*/ 77073 w 896378"/>
                  <a:gd name="connsiteY8" fmla="*/ 394 h 171990"/>
                  <a:gd name="connsiteX9" fmla="*/ 562848 w 896378"/>
                  <a:gd name="connsiteY9" fmla="*/ 9919 h 171990"/>
                  <a:gd name="connsiteX10" fmla="*/ 308848 w 896378"/>
                  <a:gd name="connsiteY10" fmla="*/ 28969 h 171990"/>
                  <a:gd name="connsiteX11" fmla="*/ 873 w 896378"/>
                  <a:gd name="connsiteY11" fmla="*/ 117869 h 17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6378" h="171990">
                    <a:moveTo>
                      <a:pt x="873" y="117869"/>
                    </a:moveTo>
                    <a:cubicBezTo>
                      <a:pt x="-11827" y="121044"/>
                      <a:pt x="116231" y="61248"/>
                      <a:pt x="232648" y="48019"/>
                    </a:cubicBezTo>
                    <a:cubicBezTo>
                      <a:pt x="349065" y="34790"/>
                      <a:pt x="636402" y="40081"/>
                      <a:pt x="699373" y="38494"/>
                    </a:cubicBezTo>
                    <a:cubicBezTo>
                      <a:pt x="762344" y="36907"/>
                      <a:pt x="602536" y="34790"/>
                      <a:pt x="610473" y="38494"/>
                    </a:cubicBezTo>
                    <a:cubicBezTo>
                      <a:pt x="618410" y="42198"/>
                      <a:pt x="699373" y="38494"/>
                      <a:pt x="746998" y="60719"/>
                    </a:cubicBezTo>
                    <a:cubicBezTo>
                      <a:pt x="794623" y="82944"/>
                      <a:pt x="891990" y="168140"/>
                      <a:pt x="896223" y="171844"/>
                    </a:cubicBezTo>
                    <a:cubicBezTo>
                      <a:pt x="900456" y="175548"/>
                      <a:pt x="817377" y="107815"/>
                      <a:pt x="772398" y="82944"/>
                    </a:cubicBezTo>
                    <a:cubicBezTo>
                      <a:pt x="727419" y="58073"/>
                      <a:pt x="742236" y="36377"/>
                      <a:pt x="626348" y="22619"/>
                    </a:cubicBezTo>
                    <a:cubicBezTo>
                      <a:pt x="510461" y="8861"/>
                      <a:pt x="87656" y="2511"/>
                      <a:pt x="77073" y="394"/>
                    </a:cubicBezTo>
                    <a:cubicBezTo>
                      <a:pt x="66490" y="-1723"/>
                      <a:pt x="524219" y="5157"/>
                      <a:pt x="562848" y="9919"/>
                    </a:cubicBezTo>
                    <a:cubicBezTo>
                      <a:pt x="601477" y="14681"/>
                      <a:pt x="396161" y="16269"/>
                      <a:pt x="308848" y="28969"/>
                    </a:cubicBezTo>
                    <a:cubicBezTo>
                      <a:pt x="221535" y="41669"/>
                      <a:pt x="13573" y="114694"/>
                      <a:pt x="873" y="1178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3" name="フリーフォーム 2352">
                <a:extLst>
                  <a:ext uri="{FF2B5EF4-FFF2-40B4-BE49-F238E27FC236}">
                    <a16:creationId xmlns:a16="http://schemas.microsoft.com/office/drawing/2014/main" id="{C418D587-8934-E339-809F-E1176E6483EB}"/>
                  </a:ext>
                </a:extLst>
              </p:cNvPr>
              <p:cNvSpPr/>
              <p:nvPr/>
            </p:nvSpPr>
            <p:spPr>
              <a:xfrm>
                <a:off x="4346674" y="1649650"/>
                <a:ext cx="108667" cy="710477"/>
              </a:xfrm>
              <a:custGeom>
                <a:avLst/>
                <a:gdLst>
                  <a:gd name="connsiteX0" fmla="*/ 76101 w 108667"/>
                  <a:gd name="connsiteY0" fmla="*/ 1350 h 710477"/>
                  <a:gd name="connsiteX1" fmla="*/ 9426 w 108667"/>
                  <a:gd name="connsiteY1" fmla="*/ 420450 h 710477"/>
                  <a:gd name="connsiteX2" fmla="*/ 47526 w 108667"/>
                  <a:gd name="connsiteY2" fmla="*/ 525225 h 710477"/>
                  <a:gd name="connsiteX3" fmla="*/ 28476 w 108667"/>
                  <a:gd name="connsiteY3" fmla="*/ 449025 h 710477"/>
                  <a:gd name="connsiteX4" fmla="*/ 107851 w 108667"/>
                  <a:gd name="connsiteY4" fmla="*/ 709375 h 710477"/>
                  <a:gd name="connsiteX5" fmla="*/ 66576 w 108667"/>
                  <a:gd name="connsiteY5" fmla="*/ 537925 h 710477"/>
                  <a:gd name="connsiteX6" fmla="*/ 15776 w 108667"/>
                  <a:gd name="connsiteY6" fmla="*/ 423625 h 710477"/>
                  <a:gd name="connsiteX7" fmla="*/ 3076 w 108667"/>
                  <a:gd name="connsiteY7" fmla="*/ 290275 h 710477"/>
                  <a:gd name="connsiteX8" fmla="*/ 76101 w 108667"/>
                  <a:gd name="connsiteY8" fmla="*/ 1350 h 7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667" h="710477">
                    <a:moveTo>
                      <a:pt x="76101" y="1350"/>
                    </a:moveTo>
                    <a:cubicBezTo>
                      <a:pt x="77159" y="23046"/>
                      <a:pt x="14188" y="333138"/>
                      <a:pt x="9426" y="420450"/>
                    </a:cubicBezTo>
                    <a:cubicBezTo>
                      <a:pt x="4664" y="507762"/>
                      <a:pt x="44351" y="520463"/>
                      <a:pt x="47526" y="525225"/>
                    </a:cubicBezTo>
                    <a:cubicBezTo>
                      <a:pt x="50701" y="529987"/>
                      <a:pt x="18422" y="418333"/>
                      <a:pt x="28476" y="449025"/>
                    </a:cubicBezTo>
                    <a:cubicBezTo>
                      <a:pt x="38530" y="479717"/>
                      <a:pt x="101501" y="694558"/>
                      <a:pt x="107851" y="709375"/>
                    </a:cubicBezTo>
                    <a:cubicBezTo>
                      <a:pt x="114201" y="724192"/>
                      <a:pt x="81922" y="585550"/>
                      <a:pt x="66576" y="537925"/>
                    </a:cubicBezTo>
                    <a:cubicBezTo>
                      <a:pt x="51230" y="490300"/>
                      <a:pt x="26359" y="464900"/>
                      <a:pt x="15776" y="423625"/>
                    </a:cubicBezTo>
                    <a:cubicBezTo>
                      <a:pt x="5193" y="382350"/>
                      <a:pt x="-5391" y="354833"/>
                      <a:pt x="3076" y="290275"/>
                    </a:cubicBezTo>
                    <a:cubicBezTo>
                      <a:pt x="11543" y="225717"/>
                      <a:pt x="75043" y="-20346"/>
                      <a:pt x="76101" y="13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4" name="フリーフォーム 2353">
                <a:extLst>
                  <a:ext uri="{FF2B5EF4-FFF2-40B4-BE49-F238E27FC236}">
                    <a16:creationId xmlns:a16="http://schemas.microsoft.com/office/drawing/2014/main" id="{787FA5BB-9784-D854-88C4-255381B13BF5}"/>
                  </a:ext>
                </a:extLst>
              </p:cNvPr>
              <p:cNvSpPr/>
              <p:nvPr/>
            </p:nvSpPr>
            <p:spPr>
              <a:xfrm>
                <a:off x="4663340" y="1278540"/>
                <a:ext cx="721182" cy="20242"/>
              </a:xfrm>
              <a:custGeom>
                <a:avLst/>
                <a:gdLst>
                  <a:gd name="connsiteX0" fmla="*/ 735 w 721182"/>
                  <a:gd name="connsiteY0" fmla="*/ 10510 h 20242"/>
                  <a:gd name="connsiteX1" fmla="*/ 686535 w 721182"/>
                  <a:gd name="connsiteY1" fmla="*/ 20035 h 20242"/>
                  <a:gd name="connsiteX2" fmla="*/ 556360 w 721182"/>
                  <a:gd name="connsiteY2" fmla="*/ 985 h 20242"/>
                  <a:gd name="connsiteX3" fmla="*/ 735 w 721182"/>
                  <a:gd name="connsiteY3" fmla="*/ 10510 h 2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182" h="20242">
                    <a:moveTo>
                      <a:pt x="735" y="10510"/>
                    </a:moveTo>
                    <a:cubicBezTo>
                      <a:pt x="22431" y="13685"/>
                      <a:pt x="593931" y="21622"/>
                      <a:pt x="686535" y="20035"/>
                    </a:cubicBezTo>
                    <a:cubicBezTo>
                      <a:pt x="779139" y="18448"/>
                      <a:pt x="669072" y="5218"/>
                      <a:pt x="556360" y="985"/>
                    </a:cubicBezTo>
                    <a:cubicBezTo>
                      <a:pt x="443648" y="-3248"/>
                      <a:pt x="-20961" y="7335"/>
                      <a:pt x="735" y="105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5" name="フリーフォーム 2354">
                <a:extLst>
                  <a:ext uri="{FF2B5EF4-FFF2-40B4-BE49-F238E27FC236}">
                    <a16:creationId xmlns:a16="http://schemas.microsoft.com/office/drawing/2014/main" id="{2AB204A6-5CA0-162C-E9F6-26D8F6ADB098}"/>
                  </a:ext>
                </a:extLst>
              </p:cNvPr>
              <p:cNvSpPr/>
              <p:nvPr/>
            </p:nvSpPr>
            <p:spPr>
              <a:xfrm>
                <a:off x="5181596" y="1169887"/>
                <a:ext cx="626197" cy="951370"/>
              </a:xfrm>
              <a:custGeom>
                <a:avLst/>
                <a:gdLst>
                  <a:gd name="connsiteX0" fmla="*/ 101604 w 626197"/>
                  <a:gd name="connsiteY0" fmla="*/ 1688 h 951370"/>
                  <a:gd name="connsiteX1" fmla="*/ 371479 w 626197"/>
                  <a:gd name="connsiteY1" fmla="*/ 290613 h 951370"/>
                  <a:gd name="connsiteX2" fmla="*/ 488954 w 626197"/>
                  <a:gd name="connsiteY2" fmla="*/ 465238 h 951370"/>
                  <a:gd name="connsiteX3" fmla="*/ 536579 w 626197"/>
                  <a:gd name="connsiteY3" fmla="*/ 617638 h 951370"/>
                  <a:gd name="connsiteX4" fmla="*/ 539754 w 626197"/>
                  <a:gd name="connsiteY4" fmla="*/ 566838 h 951370"/>
                  <a:gd name="connsiteX5" fmla="*/ 622304 w 626197"/>
                  <a:gd name="connsiteY5" fmla="*/ 795438 h 951370"/>
                  <a:gd name="connsiteX6" fmla="*/ 612779 w 626197"/>
                  <a:gd name="connsiteY6" fmla="*/ 789088 h 951370"/>
                  <a:gd name="connsiteX7" fmla="*/ 612779 w 626197"/>
                  <a:gd name="connsiteY7" fmla="*/ 951013 h 951370"/>
                  <a:gd name="connsiteX8" fmla="*/ 596904 w 626197"/>
                  <a:gd name="connsiteY8" fmla="*/ 738288 h 951370"/>
                  <a:gd name="connsiteX9" fmla="*/ 469904 w 626197"/>
                  <a:gd name="connsiteY9" fmla="*/ 462063 h 951370"/>
                  <a:gd name="connsiteX10" fmla="*/ 307979 w 626197"/>
                  <a:gd name="connsiteY10" fmla="*/ 233463 h 951370"/>
                  <a:gd name="connsiteX11" fmla="*/ 238129 w 626197"/>
                  <a:gd name="connsiteY11" fmla="*/ 176313 h 951370"/>
                  <a:gd name="connsiteX12" fmla="*/ 4 w 626197"/>
                  <a:gd name="connsiteY12" fmla="*/ 96938 h 951370"/>
                  <a:gd name="connsiteX13" fmla="*/ 244479 w 626197"/>
                  <a:gd name="connsiteY13" fmla="*/ 166788 h 951370"/>
                  <a:gd name="connsiteX14" fmla="*/ 101604 w 626197"/>
                  <a:gd name="connsiteY14" fmla="*/ 1688 h 95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6197" h="951370">
                    <a:moveTo>
                      <a:pt x="101604" y="1688"/>
                    </a:moveTo>
                    <a:cubicBezTo>
                      <a:pt x="122771" y="22326"/>
                      <a:pt x="306921" y="213355"/>
                      <a:pt x="371479" y="290613"/>
                    </a:cubicBezTo>
                    <a:cubicBezTo>
                      <a:pt x="436037" y="367871"/>
                      <a:pt x="461437" y="410734"/>
                      <a:pt x="488954" y="465238"/>
                    </a:cubicBezTo>
                    <a:cubicBezTo>
                      <a:pt x="516471" y="519742"/>
                      <a:pt x="528112" y="600705"/>
                      <a:pt x="536579" y="617638"/>
                    </a:cubicBezTo>
                    <a:cubicBezTo>
                      <a:pt x="545046" y="634571"/>
                      <a:pt x="525466" y="537205"/>
                      <a:pt x="539754" y="566838"/>
                    </a:cubicBezTo>
                    <a:cubicBezTo>
                      <a:pt x="554042" y="596471"/>
                      <a:pt x="610133" y="758397"/>
                      <a:pt x="622304" y="795438"/>
                    </a:cubicBezTo>
                    <a:cubicBezTo>
                      <a:pt x="634475" y="832479"/>
                      <a:pt x="614367" y="763159"/>
                      <a:pt x="612779" y="789088"/>
                    </a:cubicBezTo>
                    <a:cubicBezTo>
                      <a:pt x="611192" y="815017"/>
                      <a:pt x="615425" y="959480"/>
                      <a:pt x="612779" y="951013"/>
                    </a:cubicBezTo>
                    <a:cubicBezTo>
                      <a:pt x="610133" y="942546"/>
                      <a:pt x="620717" y="819780"/>
                      <a:pt x="596904" y="738288"/>
                    </a:cubicBezTo>
                    <a:cubicBezTo>
                      <a:pt x="573092" y="656796"/>
                      <a:pt x="518058" y="546200"/>
                      <a:pt x="469904" y="462063"/>
                    </a:cubicBezTo>
                    <a:cubicBezTo>
                      <a:pt x="421750" y="377926"/>
                      <a:pt x="346608" y="281088"/>
                      <a:pt x="307979" y="233463"/>
                    </a:cubicBezTo>
                    <a:cubicBezTo>
                      <a:pt x="269350" y="185838"/>
                      <a:pt x="289458" y="199067"/>
                      <a:pt x="238129" y="176313"/>
                    </a:cubicBezTo>
                    <a:cubicBezTo>
                      <a:pt x="186800" y="153559"/>
                      <a:pt x="-1054" y="98526"/>
                      <a:pt x="4" y="96938"/>
                    </a:cubicBezTo>
                    <a:cubicBezTo>
                      <a:pt x="1062" y="95350"/>
                      <a:pt x="227017" y="177371"/>
                      <a:pt x="244479" y="166788"/>
                    </a:cubicBezTo>
                    <a:cubicBezTo>
                      <a:pt x="261942" y="156205"/>
                      <a:pt x="80437" y="-18950"/>
                      <a:pt x="101604" y="16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6" name="フリーフォーム 2355">
                <a:extLst>
                  <a:ext uri="{FF2B5EF4-FFF2-40B4-BE49-F238E27FC236}">
                    <a16:creationId xmlns:a16="http://schemas.microsoft.com/office/drawing/2014/main" id="{B350480B-3D54-CDB6-B208-944B30F4B7D6}"/>
                  </a:ext>
                </a:extLst>
              </p:cNvPr>
              <p:cNvSpPr/>
              <p:nvPr/>
            </p:nvSpPr>
            <p:spPr>
              <a:xfrm>
                <a:off x="5419583" y="1241014"/>
                <a:ext cx="346307" cy="581437"/>
              </a:xfrm>
              <a:custGeom>
                <a:avLst/>
                <a:gdLst>
                  <a:gd name="connsiteX0" fmla="*/ 142 w 346307"/>
                  <a:gd name="connsiteY0" fmla="*/ 411 h 581437"/>
                  <a:gd name="connsiteX1" fmla="*/ 155717 w 346307"/>
                  <a:gd name="connsiteY1" fmla="*/ 200436 h 581437"/>
                  <a:gd name="connsiteX2" fmla="*/ 266842 w 346307"/>
                  <a:gd name="connsiteY2" fmla="*/ 409986 h 581437"/>
                  <a:gd name="connsiteX3" fmla="*/ 279542 w 346307"/>
                  <a:gd name="connsiteY3" fmla="*/ 406811 h 581437"/>
                  <a:gd name="connsiteX4" fmla="*/ 346217 w 346307"/>
                  <a:gd name="connsiteY4" fmla="*/ 581436 h 581437"/>
                  <a:gd name="connsiteX5" fmla="*/ 263667 w 346307"/>
                  <a:gd name="connsiteY5" fmla="*/ 403636 h 581437"/>
                  <a:gd name="connsiteX6" fmla="*/ 228742 w 346307"/>
                  <a:gd name="connsiteY6" fmla="*/ 267111 h 581437"/>
                  <a:gd name="connsiteX7" fmla="*/ 146192 w 346307"/>
                  <a:gd name="connsiteY7" fmla="*/ 130586 h 581437"/>
                  <a:gd name="connsiteX8" fmla="*/ 184292 w 346307"/>
                  <a:gd name="connsiteY8" fmla="*/ 254411 h 581437"/>
                  <a:gd name="connsiteX9" fmla="*/ 142 w 346307"/>
                  <a:gd name="connsiteY9" fmla="*/ 411 h 581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6307" h="581437">
                    <a:moveTo>
                      <a:pt x="142" y="411"/>
                    </a:moveTo>
                    <a:cubicBezTo>
                      <a:pt x="-4620" y="-8585"/>
                      <a:pt x="111267" y="132173"/>
                      <a:pt x="155717" y="200436"/>
                    </a:cubicBezTo>
                    <a:cubicBezTo>
                      <a:pt x="200167" y="268699"/>
                      <a:pt x="246205" y="375590"/>
                      <a:pt x="266842" y="409986"/>
                    </a:cubicBezTo>
                    <a:cubicBezTo>
                      <a:pt x="287479" y="444382"/>
                      <a:pt x="266313" y="378236"/>
                      <a:pt x="279542" y="406811"/>
                    </a:cubicBezTo>
                    <a:cubicBezTo>
                      <a:pt x="292771" y="435386"/>
                      <a:pt x="348863" y="581965"/>
                      <a:pt x="346217" y="581436"/>
                    </a:cubicBezTo>
                    <a:cubicBezTo>
                      <a:pt x="343571" y="580907"/>
                      <a:pt x="283246" y="456024"/>
                      <a:pt x="263667" y="403636"/>
                    </a:cubicBezTo>
                    <a:cubicBezTo>
                      <a:pt x="244088" y="351249"/>
                      <a:pt x="248321" y="312619"/>
                      <a:pt x="228742" y="267111"/>
                    </a:cubicBezTo>
                    <a:cubicBezTo>
                      <a:pt x="209163" y="221603"/>
                      <a:pt x="153600" y="132703"/>
                      <a:pt x="146192" y="130586"/>
                    </a:cubicBezTo>
                    <a:cubicBezTo>
                      <a:pt x="138784" y="128469"/>
                      <a:pt x="205988" y="279282"/>
                      <a:pt x="184292" y="254411"/>
                    </a:cubicBezTo>
                    <a:cubicBezTo>
                      <a:pt x="162596" y="229540"/>
                      <a:pt x="4904" y="9407"/>
                      <a:pt x="142" y="4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7" name="フリーフォーム 2356">
                <a:extLst>
                  <a:ext uri="{FF2B5EF4-FFF2-40B4-BE49-F238E27FC236}">
                    <a16:creationId xmlns:a16="http://schemas.microsoft.com/office/drawing/2014/main" id="{F37131B4-8DAA-BFA2-B463-6FE8E6CA0159}"/>
                  </a:ext>
                </a:extLst>
              </p:cNvPr>
              <p:cNvSpPr/>
              <p:nvPr/>
            </p:nvSpPr>
            <p:spPr>
              <a:xfrm>
                <a:off x="5600690" y="1618896"/>
                <a:ext cx="237700" cy="863992"/>
              </a:xfrm>
              <a:custGeom>
                <a:avLst/>
                <a:gdLst>
                  <a:gd name="connsiteX0" fmla="*/ 95260 w 237700"/>
                  <a:gd name="connsiteY0" fmla="*/ 354 h 863992"/>
                  <a:gd name="connsiteX1" fmla="*/ 228610 w 237700"/>
                  <a:gd name="connsiteY1" fmla="*/ 340079 h 863992"/>
                  <a:gd name="connsiteX2" fmla="*/ 225435 w 237700"/>
                  <a:gd name="connsiteY2" fmla="*/ 308329 h 863992"/>
                  <a:gd name="connsiteX3" fmla="*/ 222260 w 237700"/>
                  <a:gd name="connsiteY3" fmla="*/ 571854 h 863992"/>
                  <a:gd name="connsiteX4" fmla="*/ 180985 w 237700"/>
                  <a:gd name="connsiteY4" fmla="*/ 597254 h 863992"/>
                  <a:gd name="connsiteX5" fmla="*/ 117485 w 237700"/>
                  <a:gd name="connsiteY5" fmla="*/ 736954 h 863992"/>
                  <a:gd name="connsiteX6" fmla="*/ 10 w 237700"/>
                  <a:gd name="connsiteY6" fmla="*/ 863954 h 863992"/>
                  <a:gd name="connsiteX7" fmla="*/ 111135 w 237700"/>
                  <a:gd name="connsiteY7" fmla="*/ 724254 h 863992"/>
                  <a:gd name="connsiteX8" fmla="*/ 180985 w 237700"/>
                  <a:gd name="connsiteY8" fmla="*/ 597254 h 863992"/>
                  <a:gd name="connsiteX9" fmla="*/ 200035 w 237700"/>
                  <a:gd name="connsiteY9" fmla="*/ 321029 h 863992"/>
                  <a:gd name="connsiteX10" fmla="*/ 219085 w 237700"/>
                  <a:gd name="connsiteY10" fmla="*/ 517879 h 863992"/>
                  <a:gd name="connsiteX11" fmla="*/ 200035 w 237700"/>
                  <a:gd name="connsiteY11" fmla="*/ 279754 h 863992"/>
                  <a:gd name="connsiteX12" fmla="*/ 95260 w 237700"/>
                  <a:gd name="connsiteY12" fmla="*/ 354 h 863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7700" h="863992">
                    <a:moveTo>
                      <a:pt x="95260" y="354"/>
                    </a:moveTo>
                    <a:cubicBezTo>
                      <a:pt x="100023" y="10408"/>
                      <a:pt x="206914" y="288750"/>
                      <a:pt x="228610" y="340079"/>
                    </a:cubicBezTo>
                    <a:cubicBezTo>
                      <a:pt x="250306" y="391408"/>
                      <a:pt x="226493" y="269700"/>
                      <a:pt x="225435" y="308329"/>
                    </a:cubicBezTo>
                    <a:cubicBezTo>
                      <a:pt x="224377" y="346958"/>
                      <a:pt x="229668" y="523700"/>
                      <a:pt x="222260" y="571854"/>
                    </a:cubicBezTo>
                    <a:cubicBezTo>
                      <a:pt x="214852" y="620008"/>
                      <a:pt x="198448" y="569737"/>
                      <a:pt x="180985" y="597254"/>
                    </a:cubicBezTo>
                    <a:cubicBezTo>
                      <a:pt x="163523" y="624771"/>
                      <a:pt x="147647" y="692504"/>
                      <a:pt x="117485" y="736954"/>
                    </a:cubicBezTo>
                    <a:cubicBezTo>
                      <a:pt x="87323" y="781404"/>
                      <a:pt x="1068" y="866071"/>
                      <a:pt x="10" y="863954"/>
                    </a:cubicBezTo>
                    <a:cubicBezTo>
                      <a:pt x="-1048" y="861837"/>
                      <a:pt x="80973" y="768704"/>
                      <a:pt x="111135" y="724254"/>
                    </a:cubicBezTo>
                    <a:cubicBezTo>
                      <a:pt x="141297" y="679804"/>
                      <a:pt x="166168" y="664458"/>
                      <a:pt x="180985" y="597254"/>
                    </a:cubicBezTo>
                    <a:cubicBezTo>
                      <a:pt x="195802" y="530050"/>
                      <a:pt x="193685" y="334258"/>
                      <a:pt x="200035" y="321029"/>
                    </a:cubicBezTo>
                    <a:cubicBezTo>
                      <a:pt x="206385" y="307800"/>
                      <a:pt x="219085" y="524758"/>
                      <a:pt x="219085" y="517879"/>
                    </a:cubicBezTo>
                    <a:cubicBezTo>
                      <a:pt x="219085" y="511000"/>
                      <a:pt x="216968" y="362833"/>
                      <a:pt x="200035" y="279754"/>
                    </a:cubicBezTo>
                    <a:cubicBezTo>
                      <a:pt x="183102" y="196675"/>
                      <a:pt x="90497" y="-9700"/>
                      <a:pt x="95260" y="3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8" name="フリーフォーム 2357">
                <a:extLst>
                  <a:ext uri="{FF2B5EF4-FFF2-40B4-BE49-F238E27FC236}">
                    <a16:creationId xmlns:a16="http://schemas.microsoft.com/office/drawing/2014/main" id="{62D667FC-DA08-23EC-878F-1A68B8DA520C}"/>
                  </a:ext>
                </a:extLst>
              </p:cNvPr>
              <p:cNvSpPr/>
              <p:nvPr/>
            </p:nvSpPr>
            <p:spPr>
              <a:xfrm>
                <a:off x="4231828" y="1920798"/>
                <a:ext cx="351965" cy="690546"/>
              </a:xfrm>
              <a:custGeom>
                <a:avLst/>
                <a:gdLst>
                  <a:gd name="connsiteX0" fmla="*/ 22672 w 351965"/>
                  <a:gd name="connsiteY0" fmla="*/ 77 h 690546"/>
                  <a:gd name="connsiteX1" fmla="*/ 22672 w 351965"/>
                  <a:gd name="connsiteY1" fmla="*/ 254077 h 690546"/>
                  <a:gd name="connsiteX2" fmla="*/ 136972 w 351965"/>
                  <a:gd name="connsiteY2" fmla="*/ 533477 h 690546"/>
                  <a:gd name="connsiteX3" fmla="*/ 124272 w 351965"/>
                  <a:gd name="connsiteY3" fmla="*/ 501727 h 690546"/>
                  <a:gd name="connsiteX4" fmla="*/ 349697 w 351965"/>
                  <a:gd name="connsiteY4" fmla="*/ 689052 h 690546"/>
                  <a:gd name="connsiteX5" fmla="*/ 232222 w 351965"/>
                  <a:gd name="connsiteY5" fmla="*/ 581102 h 690546"/>
                  <a:gd name="connsiteX6" fmla="*/ 98872 w 351965"/>
                  <a:gd name="connsiteY6" fmla="*/ 428702 h 690546"/>
                  <a:gd name="connsiteX7" fmla="*/ 3622 w 351965"/>
                  <a:gd name="connsiteY7" fmla="*/ 279477 h 690546"/>
                  <a:gd name="connsiteX8" fmla="*/ 22672 w 351965"/>
                  <a:gd name="connsiteY8" fmla="*/ 77 h 69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965" h="690546">
                    <a:moveTo>
                      <a:pt x="22672" y="77"/>
                    </a:moveTo>
                    <a:cubicBezTo>
                      <a:pt x="25847" y="-4156"/>
                      <a:pt x="3622" y="165177"/>
                      <a:pt x="22672" y="254077"/>
                    </a:cubicBezTo>
                    <a:cubicBezTo>
                      <a:pt x="41722" y="342977"/>
                      <a:pt x="120039" y="492202"/>
                      <a:pt x="136972" y="533477"/>
                    </a:cubicBezTo>
                    <a:cubicBezTo>
                      <a:pt x="153905" y="574752"/>
                      <a:pt x="88818" y="475798"/>
                      <a:pt x="124272" y="501727"/>
                    </a:cubicBezTo>
                    <a:cubicBezTo>
                      <a:pt x="159726" y="527656"/>
                      <a:pt x="331705" y="675823"/>
                      <a:pt x="349697" y="689052"/>
                    </a:cubicBezTo>
                    <a:cubicBezTo>
                      <a:pt x="367689" y="702281"/>
                      <a:pt x="274026" y="624494"/>
                      <a:pt x="232222" y="581102"/>
                    </a:cubicBezTo>
                    <a:cubicBezTo>
                      <a:pt x="190418" y="537710"/>
                      <a:pt x="136972" y="478973"/>
                      <a:pt x="98872" y="428702"/>
                    </a:cubicBezTo>
                    <a:cubicBezTo>
                      <a:pt x="60772" y="378431"/>
                      <a:pt x="17380" y="350914"/>
                      <a:pt x="3622" y="279477"/>
                    </a:cubicBezTo>
                    <a:cubicBezTo>
                      <a:pt x="-10136" y="208040"/>
                      <a:pt x="19497" y="4310"/>
                      <a:pt x="22672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9" name="フリーフォーム 2358">
                <a:extLst>
                  <a:ext uri="{FF2B5EF4-FFF2-40B4-BE49-F238E27FC236}">
                    <a16:creationId xmlns:a16="http://schemas.microsoft.com/office/drawing/2014/main" id="{708A5B4A-0839-7E14-6B80-926CC0E1E37E}"/>
                  </a:ext>
                </a:extLst>
              </p:cNvPr>
              <p:cNvSpPr/>
              <p:nvPr/>
            </p:nvSpPr>
            <p:spPr>
              <a:xfrm>
                <a:off x="5558857" y="1815843"/>
                <a:ext cx="235607" cy="639470"/>
              </a:xfrm>
              <a:custGeom>
                <a:avLst/>
                <a:gdLst>
                  <a:gd name="connsiteX0" fmla="*/ 235518 w 235607"/>
                  <a:gd name="connsiteY0" fmla="*/ 257 h 639470"/>
                  <a:gd name="connsiteX1" fmla="*/ 213293 w 235607"/>
                  <a:gd name="connsiteY1" fmla="*/ 365382 h 639470"/>
                  <a:gd name="connsiteX2" fmla="*/ 213293 w 235607"/>
                  <a:gd name="connsiteY2" fmla="*/ 339982 h 639470"/>
                  <a:gd name="connsiteX3" fmla="*/ 152968 w 235607"/>
                  <a:gd name="connsiteY3" fmla="*/ 524132 h 639470"/>
                  <a:gd name="connsiteX4" fmla="*/ 156143 w 235607"/>
                  <a:gd name="connsiteY4" fmla="*/ 482857 h 639470"/>
                  <a:gd name="connsiteX5" fmla="*/ 60893 w 235607"/>
                  <a:gd name="connsiteY5" fmla="*/ 590807 h 639470"/>
                  <a:gd name="connsiteX6" fmla="*/ 568 w 235607"/>
                  <a:gd name="connsiteY6" fmla="*/ 638432 h 639470"/>
                  <a:gd name="connsiteX7" fmla="*/ 95818 w 235607"/>
                  <a:gd name="connsiteY7" fmla="*/ 549532 h 639470"/>
                  <a:gd name="connsiteX8" fmla="*/ 203768 w 235607"/>
                  <a:gd name="connsiteY8" fmla="*/ 428882 h 639470"/>
                  <a:gd name="connsiteX9" fmla="*/ 235518 w 235607"/>
                  <a:gd name="connsiteY9" fmla="*/ 257 h 63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607" h="639470">
                    <a:moveTo>
                      <a:pt x="235518" y="257"/>
                    </a:moveTo>
                    <a:cubicBezTo>
                      <a:pt x="237106" y="-10326"/>
                      <a:pt x="216997" y="308761"/>
                      <a:pt x="213293" y="365382"/>
                    </a:cubicBezTo>
                    <a:cubicBezTo>
                      <a:pt x="209589" y="422003"/>
                      <a:pt x="223347" y="313524"/>
                      <a:pt x="213293" y="339982"/>
                    </a:cubicBezTo>
                    <a:cubicBezTo>
                      <a:pt x="203239" y="366440"/>
                      <a:pt x="162493" y="500320"/>
                      <a:pt x="152968" y="524132"/>
                    </a:cubicBezTo>
                    <a:cubicBezTo>
                      <a:pt x="143443" y="547945"/>
                      <a:pt x="171489" y="471745"/>
                      <a:pt x="156143" y="482857"/>
                    </a:cubicBezTo>
                    <a:cubicBezTo>
                      <a:pt x="140797" y="493969"/>
                      <a:pt x="86822" y="564878"/>
                      <a:pt x="60893" y="590807"/>
                    </a:cubicBezTo>
                    <a:cubicBezTo>
                      <a:pt x="34964" y="616736"/>
                      <a:pt x="-5253" y="645311"/>
                      <a:pt x="568" y="638432"/>
                    </a:cubicBezTo>
                    <a:cubicBezTo>
                      <a:pt x="6389" y="631553"/>
                      <a:pt x="61951" y="584457"/>
                      <a:pt x="95818" y="549532"/>
                    </a:cubicBezTo>
                    <a:cubicBezTo>
                      <a:pt x="129685" y="514607"/>
                      <a:pt x="177310" y="518311"/>
                      <a:pt x="203768" y="428882"/>
                    </a:cubicBezTo>
                    <a:cubicBezTo>
                      <a:pt x="230226" y="339453"/>
                      <a:pt x="233930" y="10840"/>
                      <a:pt x="235518" y="2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0" name="フリーフォーム 2359">
                <a:extLst>
                  <a:ext uri="{FF2B5EF4-FFF2-40B4-BE49-F238E27FC236}">
                    <a16:creationId xmlns:a16="http://schemas.microsoft.com/office/drawing/2014/main" id="{7E1D16D5-C52E-AE4D-C8AB-BBFD810F0F4E}"/>
                  </a:ext>
                </a:extLst>
              </p:cNvPr>
              <p:cNvSpPr/>
              <p:nvPr/>
            </p:nvSpPr>
            <p:spPr>
              <a:xfrm>
                <a:off x="4476433" y="2292242"/>
                <a:ext cx="603623" cy="246401"/>
              </a:xfrm>
              <a:custGeom>
                <a:avLst/>
                <a:gdLst>
                  <a:gd name="connsiteX0" fmla="*/ 317 w 603623"/>
                  <a:gd name="connsiteY0" fmla="*/ 108 h 246401"/>
                  <a:gd name="connsiteX1" fmla="*/ 168592 w 603623"/>
                  <a:gd name="connsiteY1" fmla="*/ 203308 h 246401"/>
                  <a:gd name="connsiteX2" fmla="*/ 168592 w 603623"/>
                  <a:gd name="connsiteY2" fmla="*/ 177908 h 246401"/>
                  <a:gd name="connsiteX3" fmla="*/ 327342 w 603623"/>
                  <a:gd name="connsiteY3" fmla="*/ 244583 h 246401"/>
                  <a:gd name="connsiteX4" fmla="*/ 314642 w 603623"/>
                  <a:gd name="connsiteY4" fmla="*/ 228708 h 246401"/>
                  <a:gd name="connsiteX5" fmla="*/ 467042 w 603623"/>
                  <a:gd name="connsiteY5" fmla="*/ 241408 h 246401"/>
                  <a:gd name="connsiteX6" fmla="*/ 603567 w 603623"/>
                  <a:gd name="connsiteY6" fmla="*/ 241408 h 246401"/>
                  <a:gd name="connsiteX7" fmla="*/ 451167 w 603623"/>
                  <a:gd name="connsiteY7" fmla="*/ 231883 h 246401"/>
                  <a:gd name="connsiteX8" fmla="*/ 181292 w 603623"/>
                  <a:gd name="connsiteY8" fmla="*/ 190608 h 246401"/>
                  <a:gd name="connsiteX9" fmla="*/ 127317 w 603623"/>
                  <a:gd name="connsiteY9" fmla="*/ 174733 h 246401"/>
                  <a:gd name="connsiteX10" fmla="*/ 317 w 603623"/>
                  <a:gd name="connsiteY10" fmla="*/ 108 h 246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3623" h="246401">
                    <a:moveTo>
                      <a:pt x="317" y="108"/>
                    </a:moveTo>
                    <a:cubicBezTo>
                      <a:pt x="7196" y="4870"/>
                      <a:pt x="140546" y="173675"/>
                      <a:pt x="168592" y="203308"/>
                    </a:cubicBezTo>
                    <a:cubicBezTo>
                      <a:pt x="196638" y="232941"/>
                      <a:pt x="142134" y="171029"/>
                      <a:pt x="168592" y="177908"/>
                    </a:cubicBezTo>
                    <a:cubicBezTo>
                      <a:pt x="195050" y="184787"/>
                      <a:pt x="327342" y="244583"/>
                      <a:pt x="327342" y="244583"/>
                    </a:cubicBezTo>
                    <a:cubicBezTo>
                      <a:pt x="351684" y="253050"/>
                      <a:pt x="291359" y="229237"/>
                      <a:pt x="314642" y="228708"/>
                    </a:cubicBezTo>
                    <a:cubicBezTo>
                      <a:pt x="337925" y="228179"/>
                      <a:pt x="418888" y="239291"/>
                      <a:pt x="467042" y="241408"/>
                    </a:cubicBezTo>
                    <a:cubicBezTo>
                      <a:pt x="515196" y="243525"/>
                      <a:pt x="606213" y="242996"/>
                      <a:pt x="603567" y="241408"/>
                    </a:cubicBezTo>
                    <a:cubicBezTo>
                      <a:pt x="600921" y="239821"/>
                      <a:pt x="521546" y="240350"/>
                      <a:pt x="451167" y="231883"/>
                    </a:cubicBezTo>
                    <a:cubicBezTo>
                      <a:pt x="380788" y="223416"/>
                      <a:pt x="235267" y="200133"/>
                      <a:pt x="181292" y="190608"/>
                    </a:cubicBezTo>
                    <a:cubicBezTo>
                      <a:pt x="127317" y="181083"/>
                      <a:pt x="154305" y="201191"/>
                      <a:pt x="127317" y="174733"/>
                    </a:cubicBezTo>
                    <a:cubicBezTo>
                      <a:pt x="100329" y="148275"/>
                      <a:pt x="-6562" y="-4654"/>
                      <a:pt x="317" y="1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1" name="フリーフォーム 2360">
                <a:extLst>
                  <a:ext uri="{FF2B5EF4-FFF2-40B4-BE49-F238E27FC236}">
                    <a16:creationId xmlns:a16="http://schemas.microsoft.com/office/drawing/2014/main" id="{29BB6634-C658-48FA-8562-499D418A6D55}"/>
                  </a:ext>
                </a:extLst>
              </p:cNvPr>
              <p:cNvSpPr/>
              <p:nvPr/>
            </p:nvSpPr>
            <p:spPr>
              <a:xfrm>
                <a:off x="4826882" y="2317273"/>
                <a:ext cx="923419" cy="277408"/>
              </a:xfrm>
              <a:custGeom>
                <a:avLst/>
                <a:gdLst>
                  <a:gd name="connsiteX0" fmla="*/ 2293 w 923419"/>
                  <a:gd name="connsiteY0" fmla="*/ 225902 h 277408"/>
                  <a:gd name="connsiteX1" fmla="*/ 662693 w 923419"/>
                  <a:gd name="connsiteY1" fmla="*/ 241777 h 277408"/>
                  <a:gd name="connsiteX2" fmla="*/ 516643 w 923419"/>
                  <a:gd name="connsiteY2" fmla="*/ 241777 h 277408"/>
                  <a:gd name="connsiteX3" fmla="*/ 751593 w 923419"/>
                  <a:gd name="connsiteY3" fmla="*/ 168752 h 277408"/>
                  <a:gd name="connsiteX4" fmla="*/ 716668 w 923419"/>
                  <a:gd name="connsiteY4" fmla="*/ 187802 h 277408"/>
                  <a:gd name="connsiteX5" fmla="*/ 923043 w 923419"/>
                  <a:gd name="connsiteY5" fmla="*/ 477 h 277408"/>
                  <a:gd name="connsiteX6" fmla="*/ 761118 w 923419"/>
                  <a:gd name="connsiteY6" fmla="*/ 137002 h 277408"/>
                  <a:gd name="connsiteX7" fmla="*/ 529343 w 923419"/>
                  <a:gd name="connsiteY7" fmla="*/ 232252 h 277408"/>
                  <a:gd name="connsiteX8" fmla="*/ 34043 w 923419"/>
                  <a:gd name="connsiteY8" fmla="*/ 276702 h 277408"/>
                  <a:gd name="connsiteX9" fmla="*/ 430918 w 923419"/>
                  <a:gd name="connsiteY9" fmla="*/ 257652 h 277408"/>
                  <a:gd name="connsiteX10" fmla="*/ 2293 w 923419"/>
                  <a:gd name="connsiteY10" fmla="*/ 225902 h 27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3419" h="277408">
                    <a:moveTo>
                      <a:pt x="2293" y="225902"/>
                    </a:moveTo>
                    <a:cubicBezTo>
                      <a:pt x="40922" y="223256"/>
                      <a:pt x="576968" y="239131"/>
                      <a:pt x="662693" y="241777"/>
                    </a:cubicBezTo>
                    <a:cubicBezTo>
                      <a:pt x="748418" y="244423"/>
                      <a:pt x="501826" y="253948"/>
                      <a:pt x="516643" y="241777"/>
                    </a:cubicBezTo>
                    <a:cubicBezTo>
                      <a:pt x="531460" y="229606"/>
                      <a:pt x="718256" y="177748"/>
                      <a:pt x="751593" y="168752"/>
                    </a:cubicBezTo>
                    <a:cubicBezTo>
                      <a:pt x="784930" y="159756"/>
                      <a:pt x="688093" y="215848"/>
                      <a:pt x="716668" y="187802"/>
                    </a:cubicBezTo>
                    <a:cubicBezTo>
                      <a:pt x="745243" y="159756"/>
                      <a:pt x="915635" y="8944"/>
                      <a:pt x="923043" y="477"/>
                    </a:cubicBezTo>
                    <a:cubicBezTo>
                      <a:pt x="930451" y="-7990"/>
                      <a:pt x="826735" y="98373"/>
                      <a:pt x="761118" y="137002"/>
                    </a:cubicBezTo>
                    <a:cubicBezTo>
                      <a:pt x="695501" y="175631"/>
                      <a:pt x="650522" y="208969"/>
                      <a:pt x="529343" y="232252"/>
                    </a:cubicBezTo>
                    <a:cubicBezTo>
                      <a:pt x="408164" y="255535"/>
                      <a:pt x="50447" y="272469"/>
                      <a:pt x="34043" y="276702"/>
                    </a:cubicBezTo>
                    <a:cubicBezTo>
                      <a:pt x="17639" y="280935"/>
                      <a:pt x="436210" y="265060"/>
                      <a:pt x="430918" y="257652"/>
                    </a:cubicBezTo>
                    <a:cubicBezTo>
                      <a:pt x="425626" y="250244"/>
                      <a:pt x="-36336" y="228548"/>
                      <a:pt x="2293" y="2259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2" name="フリーフォーム 2361">
                <a:extLst>
                  <a:ext uri="{FF2B5EF4-FFF2-40B4-BE49-F238E27FC236}">
                    <a16:creationId xmlns:a16="http://schemas.microsoft.com/office/drawing/2014/main" id="{421390E8-0FD1-803F-CAD1-A88F585D3F36}"/>
                  </a:ext>
                </a:extLst>
              </p:cNvPr>
              <p:cNvSpPr/>
              <p:nvPr/>
            </p:nvSpPr>
            <p:spPr>
              <a:xfrm>
                <a:off x="4778375" y="2244343"/>
                <a:ext cx="1003478" cy="289685"/>
              </a:xfrm>
              <a:custGeom>
                <a:avLst/>
                <a:gdLst>
                  <a:gd name="connsiteX0" fmla="*/ 1003300 w 1003478"/>
                  <a:gd name="connsiteY0" fmla="*/ 382 h 289685"/>
                  <a:gd name="connsiteX1" fmla="*/ 711200 w 1003478"/>
                  <a:gd name="connsiteY1" fmla="*/ 263907 h 289685"/>
                  <a:gd name="connsiteX2" fmla="*/ 714375 w 1003478"/>
                  <a:gd name="connsiteY2" fmla="*/ 257557 h 289685"/>
                  <a:gd name="connsiteX3" fmla="*/ 501650 w 1003478"/>
                  <a:gd name="connsiteY3" fmla="*/ 270257 h 289685"/>
                  <a:gd name="connsiteX4" fmla="*/ 0 w 1003478"/>
                  <a:gd name="connsiteY4" fmla="*/ 289307 h 289685"/>
                  <a:gd name="connsiteX5" fmla="*/ 682625 w 1003478"/>
                  <a:gd name="connsiteY5" fmla="*/ 282957 h 289685"/>
                  <a:gd name="connsiteX6" fmla="*/ 577850 w 1003478"/>
                  <a:gd name="connsiteY6" fmla="*/ 282957 h 289685"/>
                  <a:gd name="connsiteX7" fmla="*/ 619125 w 1003478"/>
                  <a:gd name="connsiteY7" fmla="*/ 279782 h 289685"/>
                  <a:gd name="connsiteX8" fmla="*/ 752475 w 1003478"/>
                  <a:gd name="connsiteY8" fmla="*/ 206757 h 289685"/>
                  <a:gd name="connsiteX9" fmla="*/ 1003300 w 1003478"/>
                  <a:gd name="connsiteY9" fmla="*/ 382 h 28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3478" h="289685">
                    <a:moveTo>
                      <a:pt x="1003300" y="382"/>
                    </a:moveTo>
                    <a:cubicBezTo>
                      <a:pt x="996421" y="9907"/>
                      <a:pt x="711200" y="263907"/>
                      <a:pt x="711200" y="263907"/>
                    </a:cubicBezTo>
                    <a:cubicBezTo>
                      <a:pt x="663046" y="306769"/>
                      <a:pt x="749300" y="256499"/>
                      <a:pt x="714375" y="257557"/>
                    </a:cubicBezTo>
                    <a:cubicBezTo>
                      <a:pt x="679450" y="258615"/>
                      <a:pt x="501650" y="270257"/>
                      <a:pt x="501650" y="270257"/>
                    </a:cubicBezTo>
                    <a:lnTo>
                      <a:pt x="0" y="289307"/>
                    </a:lnTo>
                    <a:cubicBezTo>
                      <a:pt x="30162" y="291424"/>
                      <a:pt x="586317" y="284015"/>
                      <a:pt x="682625" y="282957"/>
                    </a:cubicBezTo>
                    <a:cubicBezTo>
                      <a:pt x="778933" y="281899"/>
                      <a:pt x="588433" y="283486"/>
                      <a:pt x="577850" y="282957"/>
                    </a:cubicBezTo>
                    <a:cubicBezTo>
                      <a:pt x="567267" y="282428"/>
                      <a:pt x="590021" y="292482"/>
                      <a:pt x="619125" y="279782"/>
                    </a:cubicBezTo>
                    <a:cubicBezTo>
                      <a:pt x="648229" y="267082"/>
                      <a:pt x="688446" y="251736"/>
                      <a:pt x="752475" y="206757"/>
                    </a:cubicBezTo>
                    <a:cubicBezTo>
                      <a:pt x="816504" y="161778"/>
                      <a:pt x="1010179" y="-9143"/>
                      <a:pt x="1003300" y="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3" name="フリーフォーム 2362">
                <a:extLst>
                  <a:ext uri="{FF2B5EF4-FFF2-40B4-BE49-F238E27FC236}">
                    <a16:creationId xmlns:a16="http://schemas.microsoft.com/office/drawing/2014/main" id="{D0916EA6-1299-D1B1-9B54-8A20DEA90F86}"/>
                  </a:ext>
                </a:extLst>
              </p:cNvPr>
              <p:cNvSpPr/>
              <p:nvPr/>
            </p:nvSpPr>
            <p:spPr>
              <a:xfrm>
                <a:off x="5490639" y="2021208"/>
                <a:ext cx="512122" cy="672278"/>
              </a:xfrm>
              <a:custGeom>
                <a:avLst/>
                <a:gdLst>
                  <a:gd name="connsiteX0" fmla="*/ 510111 w 512122"/>
                  <a:gd name="connsiteY0" fmla="*/ 1267 h 672278"/>
                  <a:gd name="connsiteX1" fmla="*/ 424386 w 512122"/>
                  <a:gd name="connsiteY1" fmla="*/ 287017 h 672278"/>
                  <a:gd name="connsiteX2" fmla="*/ 430736 w 512122"/>
                  <a:gd name="connsiteY2" fmla="*/ 264792 h 672278"/>
                  <a:gd name="connsiteX3" fmla="*/ 256111 w 512122"/>
                  <a:gd name="connsiteY3" fmla="*/ 493392 h 672278"/>
                  <a:gd name="connsiteX4" fmla="*/ 300561 w 512122"/>
                  <a:gd name="connsiteY4" fmla="*/ 433067 h 672278"/>
                  <a:gd name="connsiteX5" fmla="*/ 94186 w 512122"/>
                  <a:gd name="connsiteY5" fmla="*/ 591817 h 672278"/>
                  <a:gd name="connsiteX6" fmla="*/ 2111 w 512122"/>
                  <a:gd name="connsiteY6" fmla="*/ 671192 h 672278"/>
                  <a:gd name="connsiteX7" fmla="*/ 176736 w 512122"/>
                  <a:gd name="connsiteY7" fmla="*/ 537842 h 672278"/>
                  <a:gd name="connsiteX8" fmla="*/ 360886 w 512122"/>
                  <a:gd name="connsiteY8" fmla="*/ 394967 h 672278"/>
                  <a:gd name="connsiteX9" fmla="*/ 325961 w 512122"/>
                  <a:gd name="connsiteY9" fmla="*/ 417192 h 672278"/>
                  <a:gd name="connsiteX10" fmla="*/ 510111 w 512122"/>
                  <a:gd name="connsiteY10" fmla="*/ 1267 h 672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2122" h="672278">
                    <a:moveTo>
                      <a:pt x="510111" y="1267"/>
                    </a:moveTo>
                    <a:cubicBezTo>
                      <a:pt x="526515" y="-20429"/>
                      <a:pt x="437615" y="243096"/>
                      <a:pt x="424386" y="287017"/>
                    </a:cubicBezTo>
                    <a:cubicBezTo>
                      <a:pt x="411157" y="330938"/>
                      <a:pt x="458782" y="230396"/>
                      <a:pt x="430736" y="264792"/>
                    </a:cubicBezTo>
                    <a:cubicBezTo>
                      <a:pt x="402690" y="299188"/>
                      <a:pt x="277807" y="465346"/>
                      <a:pt x="256111" y="493392"/>
                    </a:cubicBezTo>
                    <a:cubicBezTo>
                      <a:pt x="234415" y="521438"/>
                      <a:pt x="327548" y="416663"/>
                      <a:pt x="300561" y="433067"/>
                    </a:cubicBezTo>
                    <a:cubicBezTo>
                      <a:pt x="273574" y="449471"/>
                      <a:pt x="143928" y="552130"/>
                      <a:pt x="94186" y="591817"/>
                    </a:cubicBezTo>
                    <a:cubicBezTo>
                      <a:pt x="44444" y="631505"/>
                      <a:pt x="-11647" y="680188"/>
                      <a:pt x="2111" y="671192"/>
                    </a:cubicBezTo>
                    <a:cubicBezTo>
                      <a:pt x="15869" y="662196"/>
                      <a:pt x="176736" y="537842"/>
                      <a:pt x="176736" y="537842"/>
                    </a:cubicBezTo>
                    <a:lnTo>
                      <a:pt x="360886" y="394967"/>
                    </a:lnTo>
                    <a:cubicBezTo>
                      <a:pt x="385757" y="374859"/>
                      <a:pt x="301090" y="478046"/>
                      <a:pt x="325961" y="417192"/>
                    </a:cubicBezTo>
                    <a:cubicBezTo>
                      <a:pt x="350832" y="356338"/>
                      <a:pt x="493707" y="22963"/>
                      <a:pt x="510111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4" name="フリーフォーム 2363">
                <a:extLst>
                  <a:ext uri="{FF2B5EF4-FFF2-40B4-BE49-F238E27FC236}">
                    <a16:creationId xmlns:a16="http://schemas.microsoft.com/office/drawing/2014/main" id="{9533B713-1F41-B078-1A97-C5471FDA03EC}"/>
                  </a:ext>
                </a:extLst>
              </p:cNvPr>
              <p:cNvSpPr/>
              <p:nvPr/>
            </p:nvSpPr>
            <p:spPr>
              <a:xfrm>
                <a:off x="4581525" y="2584450"/>
                <a:ext cx="971874" cy="38100"/>
              </a:xfrm>
              <a:custGeom>
                <a:avLst/>
                <a:gdLst>
                  <a:gd name="connsiteX0" fmla="*/ 0 w 971874"/>
                  <a:gd name="connsiteY0" fmla="*/ 34925 h 38100"/>
                  <a:gd name="connsiteX1" fmla="*/ 946150 w 971874"/>
                  <a:gd name="connsiteY1" fmla="*/ 31750 h 38100"/>
                  <a:gd name="connsiteX2" fmla="*/ 723900 w 971874"/>
                  <a:gd name="connsiteY2" fmla="*/ 38100 h 38100"/>
                  <a:gd name="connsiteX3" fmla="*/ 457200 w 971874"/>
                  <a:gd name="connsiteY3" fmla="*/ 34925 h 38100"/>
                  <a:gd name="connsiteX4" fmla="*/ 184150 w 971874"/>
                  <a:gd name="connsiteY4" fmla="*/ 34925 h 38100"/>
                  <a:gd name="connsiteX5" fmla="*/ 942975 w 971874"/>
                  <a:gd name="connsiteY5" fmla="*/ 0 h 38100"/>
                  <a:gd name="connsiteX6" fmla="*/ 0 w 971874"/>
                  <a:gd name="connsiteY6" fmla="*/ 3492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1874" h="38100">
                    <a:moveTo>
                      <a:pt x="0" y="34925"/>
                    </a:moveTo>
                    <a:lnTo>
                      <a:pt x="946150" y="31750"/>
                    </a:lnTo>
                    <a:cubicBezTo>
                      <a:pt x="1066800" y="32279"/>
                      <a:pt x="723900" y="38100"/>
                      <a:pt x="723900" y="38100"/>
                    </a:cubicBezTo>
                    <a:lnTo>
                      <a:pt x="457200" y="34925"/>
                    </a:lnTo>
                    <a:cubicBezTo>
                      <a:pt x="367242" y="34396"/>
                      <a:pt x="103188" y="40746"/>
                      <a:pt x="184150" y="34925"/>
                    </a:cubicBezTo>
                    <a:cubicBezTo>
                      <a:pt x="265113" y="29104"/>
                      <a:pt x="942975" y="0"/>
                      <a:pt x="942975" y="0"/>
                    </a:cubicBezTo>
                    <a:lnTo>
                      <a:pt x="0" y="349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5" name="フリーフォーム 2364">
                <a:extLst>
                  <a:ext uri="{FF2B5EF4-FFF2-40B4-BE49-F238E27FC236}">
                    <a16:creationId xmlns:a16="http://schemas.microsoft.com/office/drawing/2014/main" id="{69BD0274-03C7-27A2-4743-2A8563C6836A}"/>
                  </a:ext>
                </a:extLst>
              </p:cNvPr>
              <p:cNvSpPr/>
              <p:nvPr/>
            </p:nvSpPr>
            <p:spPr>
              <a:xfrm>
                <a:off x="4500577" y="2641491"/>
                <a:ext cx="1123252" cy="41472"/>
              </a:xfrm>
              <a:custGeom>
                <a:avLst/>
                <a:gdLst>
                  <a:gd name="connsiteX0" fmla="*/ 33323 w 1123252"/>
                  <a:gd name="connsiteY0" fmla="*/ 9634 h 41472"/>
                  <a:gd name="connsiteX1" fmla="*/ 1052498 w 1123252"/>
                  <a:gd name="connsiteY1" fmla="*/ 109 h 41472"/>
                  <a:gd name="connsiteX2" fmla="*/ 1001698 w 1123252"/>
                  <a:gd name="connsiteY2" fmla="*/ 15984 h 41472"/>
                  <a:gd name="connsiteX3" fmla="*/ 725473 w 1123252"/>
                  <a:gd name="connsiteY3" fmla="*/ 41384 h 41472"/>
                  <a:gd name="connsiteX4" fmla="*/ 963598 w 1123252"/>
                  <a:gd name="connsiteY4" fmla="*/ 6459 h 41472"/>
                  <a:gd name="connsiteX5" fmla="*/ 760398 w 1123252"/>
                  <a:gd name="connsiteY5" fmla="*/ 6459 h 41472"/>
                  <a:gd name="connsiteX6" fmla="*/ 290498 w 1123252"/>
                  <a:gd name="connsiteY6" fmla="*/ 22334 h 41472"/>
                  <a:gd name="connsiteX7" fmla="*/ 33323 w 1123252"/>
                  <a:gd name="connsiteY7" fmla="*/ 9634 h 4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3252" h="41472">
                    <a:moveTo>
                      <a:pt x="33323" y="9634"/>
                    </a:moveTo>
                    <a:cubicBezTo>
                      <a:pt x="160323" y="5930"/>
                      <a:pt x="891102" y="-949"/>
                      <a:pt x="1052498" y="109"/>
                    </a:cubicBezTo>
                    <a:cubicBezTo>
                      <a:pt x="1213894" y="1167"/>
                      <a:pt x="1056202" y="9105"/>
                      <a:pt x="1001698" y="15984"/>
                    </a:cubicBezTo>
                    <a:cubicBezTo>
                      <a:pt x="947194" y="22863"/>
                      <a:pt x="731823" y="42972"/>
                      <a:pt x="725473" y="41384"/>
                    </a:cubicBezTo>
                    <a:cubicBezTo>
                      <a:pt x="719123" y="39797"/>
                      <a:pt x="957777" y="12280"/>
                      <a:pt x="963598" y="6459"/>
                    </a:cubicBezTo>
                    <a:cubicBezTo>
                      <a:pt x="969419" y="638"/>
                      <a:pt x="872581" y="3813"/>
                      <a:pt x="760398" y="6459"/>
                    </a:cubicBezTo>
                    <a:cubicBezTo>
                      <a:pt x="648215" y="9105"/>
                      <a:pt x="405856" y="21276"/>
                      <a:pt x="290498" y="22334"/>
                    </a:cubicBezTo>
                    <a:cubicBezTo>
                      <a:pt x="175140" y="23392"/>
                      <a:pt x="-93677" y="13338"/>
                      <a:pt x="33323" y="96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6" name="フリーフォーム 2365">
                <a:extLst>
                  <a:ext uri="{FF2B5EF4-FFF2-40B4-BE49-F238E27FC236}">
                    <a16:creationId xmlns:a16="http://schemas.microsoft.com/office/drawing/2014/main" id="{AE4F15F6-ECD3-45DC-257F-F257F5D624AC}"/>
                  </a:ext>
                </a:extLst>
              </p:cNvPr>
              <p:cNvSpPr/>
              <p:nvPr/>
            </p:nvSpPr>
            <p:spPr>
              <a:xfrm>
                <a:off x="4553881" y="2650819"/>
                <a:ext cx="884894" cy="48069"/>
              </a:xfrm>
              <a:custGeom>
                <a:avLst/>
                <a:gdLst>
                  <a:gd name="connsiteX0" fmla="*/ 2244 w 884894"/>
                  <a:gd name="connsiteY0" fmla="*/ 32056 h 48069"/>
                  <a:gd name="connsiteX1" fmla="*/ 440394 w 884894"/>
                  <a:gd name="connsiteY1" fmla="*/ 6656 h 48069"/>
                  <a:gd name="connsiteX2" fmla="*/ 291169 w 884894"/>
                  <a:gd name="connsiteY2" fmla="*/ 47931 h 48069"/>
                  <a:gd name="connsiteX3" fmla="*/ 570569 w 884894"/>
                  <a:gd name="connsiteY3" fmla="*/ 19356 h 48069"/>
                  <a:gd name="connsiteX4" fmla="*/ 884894 w 884894"/>
                  <a:gd name="connsiteY4" fmla="*/ 306 h 48069"/>
                  <a:gd name="connsiteX5" fmla="*/ 570569 w 884894"/>
                  <a:gd name="connsiteY5" fmla="*/ 13006 h 48069"/>
                  <a:gd name="connsiteX6" fmla="*/ 281644 w 884894"/>
                  <a:gd name="connsiteY6" fmla="*/ 306 h 48069"/>
                  <a:gd name="connsiteX7" fmla="*/ 2244 w 884894"/>
                  <a:gd name="connsiteY7" fmla="*/ 32056 h 4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4894" h="48069">
                    <a:moveTo>
                      <a:pt x="2244" y="32056"/>
                    </a:moveTo>
                    <a:cubicBezTo>
                      <a:pt x="28702" y="33114"/>
                      <a:pt x="392240" y="4010"/>
                      <a:pt x="440394" y="6656"/>
                    </a:cubicBezTo>
                    <a:cubicBezTo>
                      <a:pt x="488548" y="9302"/>
                      <a:pt x="269473" y="45814"/>
                      <a:pt x="291169" y="47931"/>
                    </a:cubicBezTo>
                    <a:cubicBezTo>
                      <a:pt x="312865" y="50048"/>
                      <a:pt x="471615" y="27293"/>
                      <a:pt x="570569" y="19356"/>
                    </a:cubicBezTo>
                    <a:cubicBezTo>
                      <a:pt x="669523" y="11418"/>
                      <a:pt x="884894" y="1364"/>
                      <a:pt x="884894" y="306"/>
                    </a:cubicBezTo>
                    <a:cubicBezTo>
                      <a:pt x="884894" y="-752"/>
                      <a:pt x="671111" y="13006"/>
                      <a:pt x="570569" y="13006"/>
                    </a:cubicBezTo>
                    <a:cubicBezTo>
                      <a:pt x="470027" y="13006"/>
                      <a:pt x="373190" y="-2340"/>
                      <a:pt x="281644" y="306"/>
                    </a:cubicBezTo>
                    <a:cubicBezTo>
                      <a:pt x="190098" y="2952"/>
                      <a:pt x="-24214" y="30998"/>
                      <a:pt x="2244" y="320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7" name="フリーフォーム 2366">
                <a:extLst>
                  <a:ext uri="{FF2B5EF4-FFF2-40B4-BE49-F238E27FC236}">
                    <a16:creationId xmlns:a16="http://schemas.microsoft.com/office/drawing/2014/main" id="{16D1F22B-2913-47F0-F086-CBA4D9D464D3}"/>
                  </a:ext>
                </a:extLst>
              </p:cNvPr>
              <p:cNvSpPr/>
              <p:nvPr/>
            </p:nvSpPr>
            <p:spPr>
              <a:xfrm>
                <a:off x="3923853" y="859858"/>
                <a:ext cx="200484" cy="851557"/>
              </a:xfrm>
              <a:custGeom>
                <a:avLst/>
                <a:gdLst>
                  <a:gd name="connsiteX0" fmla="*/ 200472 w 200484"/>
                  <a:gd name="connsiteY0" fmla="*/ 3742 h 851557"/>
                  <a:gd name="connsiteX1" fmla="*/ 29022 w 200484"/>
                  <a:gd name="connsiteY1" fmla="*/ 572067 h 851557"/>
                  <a:gd name="connsiteX2" fmla="*/ 63947 w 200484"/>
                  <a:gd name="connsiteY2" fmla="*/ 438717 h 851557"/>
                  <a:gd name="connsiteX3" fmla="*/ 447 w 200484"/>
                  <a:gd name="connsiteY3" fmla="*/ 610167 h 851557"/>
                  <a:gd name="connsiteX4" fmla="*/ 44897 w 200484"/>
                  <a:gd name="connsiteY4" fmla="*/ 746692 h 851557"/>
                  <a:gd name="connsiteX5" fmla="*/ 19497 w 200484"/>
                  <a:gd name="connsiteY5" fmla="*/ 676842 h 851557"/>
                  <a:gd name="connsiteX6" fmla="*/ 117922 w 200484"/>
                  <a:gd name="connsiteY6" fmla="*/ 848292 h 851557"/>
                  <a:gd name="connsiteX7" fmla="*/ 76647 w 200484"/>
                  <a:gd name="connsiteY7" fmla="*/ 775267 h 851557"/>
                  <a:gd name="connsiteX8" fmla="*/ 447 w 200484"/>
                  <a:gd name="connsiteY8" fmla="*/ 603817 h 851557"/>
                  <a:gd name="connsiteX9" fmla="*/ 114747 w 200484"/>
                  <a:gd name="connsiteY9" fmla="*/ 149792 h 851557"/>
                  <a:gd name="connsiteX10" fmla="*/ 19497 w 200484"/>
                  <a:gd name="connsiteY10" fmla="*/ 318067 h 851557"/>
                  <a:gd name="connsiteX11" fmla="*/ 200472 w 200484"/>
                  <a:gd name="connsiteY11" fmla="*/ 3742 h 85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484" h="851557">
                    <a:moveTo>
                      <a:pt x="200472" y="3742"/>
                    </a:moveTo>
                    <a:cubicBezTo>
                      <a:pt x="202060" y="46075"/>
                      <a:pt x="51776" y="499571"/>
                      <a:pt x="29022" y="572067"/>
                    </a:cubicBezTo>
                    <a:cubicBezTo>
                      <a:pt x="6268" y="644563"/>
                      <a:pt x="68709" y="432367"/>
                      <a:pt x="63947" y="438717"/>
                    </a:cubicBezTo>
                    <a:cubicBezTo>
                      <a:pt x="59185" y="445067"/>
                      <a:pt x="3622" y="558838"/>
                      <a:pt x="447" y="610167"/>
                    </a:cubicBezTo>
                    <a:cubicBezTo>
                      <a:pt x="-2728" y="661496"/>
                      <a:pt x="41722" y="735579"/>
                      <a:pt x="44897" y="746692"/>
                    </a:cubicBezTo>
                    <a:cubicBezTo>
                      <a:pt x="48072" y="757805"/>
                      <a:pt x="7326" y="659909"/>
                      <a:pt x="19497" y="676842"/>
                    </a:cubicBezTo>
                    <a:cubicBezTo>
                      <a:pt x="31668" y="693775"/>
                      <a:pt x="108397" y="831888"/>
                      <a:pt x="117922" y="848292"/>
                    </a:cubicBezTo>
                    <a:cubicBezTo>
                      <a:pt x="127447" y="864696"/>
                      <a:pt x="96226" y="816013"/>
                      <a:pt x="76647" y="775267"/>
                    </a:cubicBezTo>
                    <a:cubicBezTo>
                      <a:pt x="57068" y="734521"/>
                      <a:pt x="-5903" y="708063"/>
                      <a:pt x="447" y="603817"/>
                    </a:cubicBezTo>
                    <a:cubicBezTo>
                      <a:pt x="6797" y="499571"/>
                      <a:pt x="111572" y="197417"/>
                      <a:pt x="114747" y="149792"/>
                    </a:cubicBezTo>
                    <a:cubicBezTo>
                      <a:pt x="117922" y="102167"/>
                      <a:pt x="3622" y="344525"/>
                      <a:pt x="19497" y="318067"/>
                    </a:cubicBezTo>
                    <a:cubicBezTo>
                      <a:pt x="35372" y="291609"/>
                      <a:pt x="198884" y="-38591"/>
                      <a:pt x="200472" y="37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8" name="フリーフォーム 2367">
                <a:extLst>
                  <a:ext uri="{FF2B5EF4-FFF2-40B4-BE49-F238E27FC236}">
                    <a16:creationId xmlns:a16="http://schemas.microsoft.com/office/drawing/2014/main" id="{A75F0523-75DC-3FD0-4B45-EA77AC66F480}"/>
                  </a:ext>
                </a:extLst>
              </p:cNvPr>
              <p:cNvSpPr/>
              <p:nvPr/>
            </p:nvSpPr>
            <p:spPr>
              <a:xfrm>
                <a:off x="6069799" y="853390"/>
                <a:ext cx="178960" cy="956367"/>
              </a:xfrm>
              <a:custGeom>
                <a:avLst/>
                <a:gdLst>
                  <a:gd name="connsiteX0" fmla="*/ 801 w 178960"/>
                  <a:gd name="connsiteY0" fmla="*/ 685 h 956367"/>
                  <a:gd name="connsiteX1" fmla="*/ 134151 w 178960"/>
                  <a:gd name="connsiteY1" fmla="*/ 448360 h 956367"/>
                  <a:gd name="connsiteX2" fmla="*/ 143676 w 178960"/>
                  <a:gd name="connsiteY2" fmla="*/ 448360 h 956367"/>
                  <a:gd name="connsiteX3" fmla="*/ 169076 w 178960"/>
                  <a:gd name="connsiteY3" fmla="*/ 638860 h 956367"/>
                  <a:gd name="connsiteX4" fmla="*/ 162726 w 178960"/>
                  <a:gd name="connsiteY4" fmla="*/ 743635 h 956367"/>
                  <a:gd name="connsiteX5" fmla="*/ 159551 w 178960"/>
                  <a:gd name="connsiteY5" fmla="*/ 699185 h 956367"/>
                  <a:gd name="connsiteX6" fmla="*/ 86526 w 178960"/>
                  <a:gd name="connsiteY6" fmla="*/ 803960 h 956367"/>
                  <a:gd name="connsiteX7" fmla="*/ 35726 w 178960"/>
                  <a:gd name="connsiteY7" fmla="*/ 956360 h 956367"/>
                  <a:gd name="connsiteX8" fmla="*/ 105576 w 178960"/>
                  <a:gd name="connsiteY8" fmla="*/ 797610 h 956367"/>
                  <a:gd name="connsiteX9" fmla="*/ 178601 w 178960"/>
                  <a:gd name="connsiteY9" fmla="*/ 689660 h 956367"/>
                  <a:gd name="connsiteX10" fmla="*/ 73826 w 178960"/>
                  <a:gd name="connsiteY10" fmla="*/ 261035 h 956367"/>
                  <a:gd name="connsiteX11" fmla="*/ 77001 w 178960"/>
                  <a:gd name="connsiteY11" fmla="*/ 343585 h 956367"/>
                  <a:gd name="connsiteX12" fmla="*/ 801 w 178960"/>
                  <a:gd name="connsiteY12" fmla="*/ 685 h 956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8960" h="956367">
                    <a:moveTo>
                      <a:pt x="801" y="685"/>
                    </a:moveTo>
                    <a:cubicBezTo>
                      <a:pt x="10326" y="18148"/>
                      <a:pt x="110339" y="373748"/>
                      <a:pt x="134151" y="448360"/>
                    </a:cubicBezTo>
                    <a:cubicBezTo>
                      <a:pt x="157963" y="522972"/>
                      <a:pt x="137855" y="416610"/>
                      <a:pt x="143676" y="448360"/>
                    </a:cubicBezTo>
                    <a:cubicBezTo>
                      <a:pt x="149497" y="480110"/>
                      <a:pt x="165901" y="589648"/>
                      <a:pt x="169076" y="638860"/>
                    </a:cubicBezTo>
                    <a:cubicBezTo>
                      <a:pt x="172251" y="688072"/>
                      <a:pt x="164313" y="733581"/>
                      <a:pt x="162726" y="743635"/>
                    </a:cubicBezTo>
                    <a:cubicBezTo>
                      <a:pt x="161139" y="753689"/>
                      <a:pt x="172251" y="689131"/>
                      <a:pt x="159551" y="699185"/>
                    </a:cubicBezTo>
                    <a:cubicBezTo>
                      <a:pt x="146851" y="709239"/>
                      <a:pt x="107163" y="761098"/>
                      <a:pt x="86526" y="803960"/>
                    </a:cubicBezTo>
                    <a:cubicBezTo>
                      <a:pt x="65889" y="846822"/>
                      <a:pt x="32551" y="957418"/>
                      <a:pt x="35726" y="956360"/>
                    </a:cubicBezTo>
                    <a:cubicBezTo>
                      <a:pt x="38901" y="955302"/>
                      <a:pt x="81764" y="842060"/>
                      <a:pt x="105576" y="797610"/>
                    </a:cubicBezTo>
                    <a:cubicBezTo>
                      <a:pt x="129388" y="753160"/>
                      <a:pt x="183893" y="779089"/>
                      <a:pt x="178601" y="689660"/>
                    </a:cubicBezTo>
                    <a:cubicBezTo>
                      <a:pt x="173309" y="600231"/>
                      <a:pt x="90759" y="318714"/>
                      <a:pt x="73826" y="261035"/>
                    </a:cubicBezTo>
                    <a:cubicBezTo>
                      <a:pt x="56893" y="203356"/>
                      <a:pt x="84409" y="382214"/>
                      <a:pt x="77001" y="343585"/>
                    </a:cubicBezTo>
                    <a:cubicBezTo>
                      <a:pt x="69593" y="304956"/>
                      <a:pt x="-8724" y="-16778"/>
                      <a:pt x="801" y="6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9" name="フリーフォーム 2368">
                <a:extLst>
                  <a:ext uri="{FF2B5EF4-FFF2-40B4-BE49-F238E27FC236}">
                    <a16:creationId xmlns:a16="http://schemas.microsoft.com/office/drawing/2014/main" id="{9923AD5C-8065-9644-99C0-57A495927FE3}"/>
                  </a:ext>
                </a:extLst>
              </p:cNvPr>
              <p:cNvSpPr/>
              <p:nvPr/>
            </p:nvSpPr>
            <p:spPr>
              <a:xfrm>
                <a:off x="3978275" y="1655747"/>
                <a:ext cx="48815" cy="595161"/>
              </a:xfrm>
              <a:custGeom>
                <a:avLst/>
                <a:gdLst>
                  <a:gd name="connsiteX0" fmla="*/ 38100 w 48815"/>
                  <a:gd name="connsiteY0" fmla="*/ 1603 h 595161"/>
                  <a:gd name="connsiteX1" fmla="*/ 47625 w 48815"/>
                  <a:gd name="connsiteY1" fmla="*/ 261953 h 595161"/>
                  <a:gd name="connsiteX2" fmla="*/ 47625 w 48815"/>
                  <a:gd name="connsiteY2" fmla="*/ 585803 h 595161"/>
                  <a:gd name="connsiteX3" fmla="*/ 38100 w 48815"/>
                  <a:gd name="connsiteY3" fmla="*/ 481028 h 595161"/>
                  <a:gd name="connsiteX4" fmla="*/ 0 w 48815"/>
                  <a:gd name="connsiteY4" fmla="*/ 204803 h 595161"/>
                  <a:gd name="connsiteX5" fmla="*/ 38100 w 48815"/>
                  <a:gd name="connsiteY5" fmla="*/ 385778 h 595161"/>
                  <a:gd name="connsiteX6" fmla="*/ 38100 w 48815"/>
                  <a:gd name="connsiteY6" fmla="*/ 1603 h 595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15" h="595161">
                    <a:moveTo>
                      <a:pt x="38100" y="1603"/>
                    </a:moveTo>
                    <a:cubicBezTo>
                      <a:pt x="39687" y="-19034"/>
                      <a:pt x="46038" y="164586"/>
                      <a:pt x="47625" y="261953"/>
                    </a:cubicBezTo>
                    <a:cubicBezTo>
                      <a:pt x="49212" y="359320"/>
                      <a:pt x="49212" y="549291"/>
                      <a:pt x="47625" y="585803"/>
                    </a:cubicBezTo>
                    <a:cubicBezTo>
                      <a:pt x="46038" y="622315"/>
                      <a:pt x="46037" y="544528"/>
                      <a:pt x="38100" y="481028"/>
                    </a:cubicBezTo>
                    <a:cubicBezTo>
                      <a:pt x="30163" y="417528"/>
                      <a:pt x="0" y="220678"/>
                      <a:pt x="0" y="204803"/>
                    </a:cubicBezTo>
                    <a:cubicBezTo>
                      <a:pt x="0" y="188928"/>
                      <a:pt x="33337" y="418057"/>
                      <a:pt x="38100" y="385778"/>
                    </a:cubicBezTo>
                    <a:cubicBezTo>
                      <a:pt x="42863" y="353499"/>
                      <a:pt x="36513" y="22240"/>
                      <a:pt x="38100" y="16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0" name="フリーフォーム 2369">
                <a:extLst>
                  <a:ext uri="{FF2B5EF4-FFF2-40B4-BE49-F238E27FC236}">
                    <a16:creationId xmlns:a16="http://schemas.microsoft.com/office/drawing/2014/main" id="{DA7DFDB6-3E90-0C11-8CDE-B56566C52FDA}"/>
                  </a:ext>
                </a:extLst>
              </p:cNvPr>
              <p:cNvSpPr/>
              <p:nvPr/>
            </p:nvSpPr>
            <p:spPr>
              <a:xfrm>
                <a:off x="3771746" y="2140137"/>
                <a:ext cx="259413" cy="1033097"/>
              </a:xfrm>
              <a:custGeom>
                <a:avLst/>
                <a:gdLst>
                  <a:gd name="connsiteX0" fmla="*/ 231929 w 259413"/>
                  <a:gd name="connsiteY0" fmla="*/ 12513 h 1033097"/>
                  <a:gd name="connsiteX1" fmla="*/ 174779 w 259413"/>
                  <a:gd name="connsiteY1" fmla="*/ 361763 h 1033097"/>
                  <a:gd name="connsiteX2" fmla="*/ 155729 w 259413"/>
                  <a:gd name="connsiteY2" fmla="*/ 469713 h 1033097"/>
                  <a:gd name="connsiteX3" fmla="*/ 146204 w 259413"/>
                  <a:gd name="connsiteY3" fmla="*/ 380813 h 1033097"/>
                  <a:gd name="connsiteX4" fmla="*/ 130329 w 259413"/>
                  <a:gd name="connsiteY4" fmla="*/ 593538 h 1033097"/>
                  <a:gd name="connsiteX5" fmla="*/ 120804 w 259413"/>
                  <a:gd name="connsiteY5" fmla="*/ 507813 h 1033097"/>
                  <a:gd name="connsiteX6" fmla="*/ 76354 w 259413"/>
                  <a:gd name="connsiteY6" fmla="*/ 777688 h 1033097"/>
                  <a:gd name="connsiteX7" fmla="*/ 73179 w 259413"/>
                  <a:gd name="connsiteY7" fmla="*/ 609413 h 1033097"/>
                  <a:gd name="connsiteX8" fmla="*/ 154 w 259413"/>
                  <a:gd name="connsiteY8" fmla="*/ 1031688 h 1033097"/>
                  <a:gd name="connsiteX9" fmla="*/ 95404 w 259413"/>
                  <a:gd name="connsiteY9" fmla="*/ 723713 h 1033097"/>
                  <a:gd name="connsiteX10" fmla="*/ 250979 w 259413"/>
                  <a:gd name="connsiteY10" fmla="*/ 136338 h 1033097"/>
                  <a:gd name="connsiteX11" fmla="*/ 231929 w 259413"/>
                  <a:gd name="connsiteY11" fmla="*/ 12513 h 1033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9413" h="1033097">
                    <a:moveTo>
                      <a:pt x="231929" y="12513"/>
                    </a:moveTo>
                    <a:cubicBezTo>
                      <a:pt x="219229" y="50084"/>
                      <a:pt x="187479" y="285563"/>
                      <a:pt x="174779" y="361763"/>
                    </a:cubicBezTo>
                    <a:cubicBezTo>
                      <a:pt x="162079" y="437963"/>
                      <a:pt x="160491" y="466538"/>
                      <a:pt x="155729" y="469713"/>
                    </a:cubicBezTo>
                    <a:cubicBezTo>
                      <a:pt x="150967" y="472888"/>
                      <a:pt x="150437" y="360176"/>
                      <a:pt x="146204" y="380813"/>
                    </a:cubicBezTo>
                    <a:cubicBezTo>
                      <a:pt x="141971" y="401450"/>
                      <a:pt x="134562" y="572371"/>
                      <a:pt x="130329" y="593538"/>
                    </a:cubicBezTo>
                    <a:cubicBezTo>
                      <a:pt x="126096" y="614705"/>
                      <a:pt x="129800" y="477121"/>
                      <a:pt x="120804" y="507813"/>
                    </a:cubicBezTo>
                    <a:cubicBezTo>
                      <a:pt x="111808" y="538505"/>
                      <a:pt x="84291" y="760755"/>
                      <a:pt x="76354" y="777688"/>
                    </a:cubicBezTo>
                    <a:cubicBezTo>
                      <a:pt x="68417" y="794621"/>
                      <a:pt x="85879" y="567080"/>
                      <a:pt x="73179" y="609413"/>
                    </a:cubicBezTo>
                    <a:cubicBezTo>
                      <a:pt x="60479" y="651746"/>
                      <a:pt x="-3550" y="1012638"/>
                      <a:pt x="154" y="1031688"/>
                    </a:cubicBezTo>
                    <a:cubicBezTo>
                      <a:pt x="3858" y="1050738"/>
                      <a:pt x="53600" y="872938"/>
                      <a:pt x="95404" y="723713"/>
                    </a:cubicBezTo>
                    <a:cubicBezTo>
                      <a:pt x="137208" y="574488"/>
                      <a:pt x="228225" y="249050"/>
                      <a:pt x="250979" y="136338"/>
                    </a:cubicBezTo>
                    <a:cubicBezTo>
                      <a:pt x="273733" y="23626"/>
                      <a:pt x="244629" y="-25058"/>
                      <a:pt x="231929" y="125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1" name="フリーフォーム 2370">
                <a:extLst>
                  <a:ext uri="{FF2B5EF4-FFF2-40B4-BE49-F238E27FC236}">
                    <a16:creationId xmlns:a16="http://schemas.microsoft.com/office/drawing/2014/main" id="{D5592B22-7260-81BE-FADE-CE46D7B50CF6}"/>
                  </a:ext>
                </a:extLst>
              </p:cNvPr>
              <p:cNvSpPr/>
              <p:nvPr/>
            </p:nvSpPr>
            <p:spPr>
              <a:xfrm>
                <a:off x="3393206" y="3110682"/>
                <a:ext cx="393956" cy="1447594"/>
              </a:xfrm>
              <a:custGeom>
                <a:avLst/>
                <a:gdLst>
                  <a:gd name="connsiteX0" fmla="*/ 359644 w 393956"/>
                  <a:gd name="connsiteY0" fmla="*/ 818 h 1447594"/>
                  <a:gd name="connsiteX1" fmla="*/ 365994 w 393956"/>
                  <a:gd name="connsiteY1" fmla="*/ 121468 h 1447594"/>
                  <a:gd name="connsiteX2" fmla="*/ 305669 w 393956"/>
                  <a:gd name="connsiteY2" fmla="*/ 207193 h 1447594"/>
                  <a:gd name="connsiteX3" fmla="*/ 324719 w 393956"/>
                  <a:gd name="connsiteY3" fmla="*/ 299268 h 1447594"/>
                  <a:gd name="connsiteX4" fmla="*/ 296144 w 393956"/>
                  <a:gd name="connsiteY4" fmla="*/ 343718 h 1447594"/>
                  <a:gd name="connsiteX5" fmla="*/ 258044 w 393956"/>
                  <a:gd name="connsiteY5" fmla="*/ 511993 h 1447594"/>
                  <a:gd name="connsiteX6" fmla="*/ 296144 w 393956"/>
                  <a:gd name="connsiteY6" fmla="*/ 438968 h 1447594"/>
                  <a:gd name="connsiteX7" fmla="*/ 261219 w 393956"/>
                  <a:gd name="connsiteY7" fmla="*/ 575493 h 1447594"/>
                  <a:gd name="connsiteX8" fmla="*/ 267569 w 393956"/>
                  <a:gd name="connsiteY8" fmla="*/ 458018 h 1447594"/>
                  <a:gd name="connsiteX9" fmla="*/ 207244 w 393956"/>
                  <a:gd name="connsiteY9" fmla="*/ 896168 h 1447594"/>
                  <a:gd name="connsiteX10" fmla="*/ 197719 w 393956"/>
                  <a:gd name="connsiteY10" fmla="*/ 746943 h 1447594"/>
                  <a:gd name="connsiteX11" fmla="*/ 23094 w 393956"/>
                  <a:gd name="connsiteY11" fmla="*/ 1286693 h 1447594"/>
                  <a:gd name="connsiteX12" fmla="*/ 83419 w 393956"/>
                  <a:gd name="connsiteY12" fmla="*/ 1064443 h 1447594"/>
                  <a:gd name="connsiteX13" fmla="*/ 869 w 393956"/>
                  <a:gd name="connsiteY13" fmla="*/ 1445443 h 1447594"/>
                  <a:gd name="connsiteX14" fmla="*/ 146919 w 393956"/>
                  <a:gd name="connsiteY14" fmla="*/ 858068 h 1447594"/>
                  <a:gd name="connsiteX15" fmla="*/ 381869 w 393956"/>
                  <a:gd name="connsiteY15" fmla="*/ 121468 h 1447594"/>
                  <a:gd name="connsiteX16" fmla="*/ 359644 w 393956"/>
                  <a:gd name="connsiteY16" fmla="*/ 818 h 144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3956" h="1447594">
                    <a:moveTo>
                      <a:pt x="359644" y="818"/>
                    </a:moveTo>
                    <a:cubicBezTo>
                      <a:pt x="356998" y="818"/>
                      <a:pt x="374990" y="87072"/>
                      <a:pt x="365994" y="121468"/>
                    </a:cubicBezTo>
                    <a:cubicBezTo>
                      <a:pt x="356998" y="155864"/>
                      <a:pt x="312548" y="177560"/>
                      <a:pt x="305669" y="207193"/>
                    </a:cubicBezTo>
                    <a:cubicBezTo>
                      <a:pt x="298790" y="236826"/>
                      <a:pt x="326306" y="276514"/>
                      <a:pt x="324719" y="299268"/>
                    </a:cubicBezTo>
                    <a:cubicBezTo>
                      <a:pt x="323132" y="322022"/>
                      <a:pt x="307256" y="308264"/>
                      <a:pt x="296144" y="343718"/>
                    </a:cubicBezTo>
                    <a:cubicBezTo>
                      <a:pt x="285031" y="379172"/>
                      <a:pt x="258044" y="496118"/>
                      <a:pt x="258044" y="511993"/>
                    </a:cubicBezTo>
                    <a:cubicBezTo>
                      <a:pt x="258044" y="527868"/>
                      <a:pt x="295615" y="428385"/>
                      <a:pt x="296144" y="438968"/>
                    </a:cubicBezTo>
                    <a:cubicBezTo>
                      <a:pt x="296673" y="449551"/>
                      <a:pt x="265981" y="572318"/>
                      <a:pt x="261219" y="575493"/>
                    </a:cubicBezTo>
                    <a:cubicBezTo>
                      <a:pt x="256457" y="578668"/>
                      <a:pt x="276565" y="404572"/>
                      <a:pt x="267569" y="458018"/>
                    </a:cubicBezTo>
                    <a:cubicBezTo>
                      <a:pt x="258573" y="511464"/>
                      <a:pt x="218886" y="848014"/>
                      <a:pt x="207244" y="896168"/>
                    </a:cubicBezTo>
                    <a:cubicBezTo>
                      <a:pt x="195602" y="944322"/>
                      <a:pt x="228411" y="681856"/>
                      <a:pt x="197719" y="746943"/>
                    </a:cubicBezTo>
                    <a:cubicBezTo>
                      <a:pt x="167027" y="812030"/>
                      <a:pt x="42144" y="1233776"/>
                      <a:pt x="23094" y="1286693"/>
                    </a:cubicBezTo>
                    <a:cubicBezTo>
                      <a:pt x="4044" y="1339610"/>
                      <a:pt x="87123" y="1037985"/>
                      <a:pt x="83419" y="1064443"/>
                    </a:cubicBezTo>
                    <a:cubicBezTo>
                      <a:pt x="79715" y="1090901"/>
                      <a:pt x="-9714" y="1479839"/>
                      <a:pt x="869" y="1445443"/>
                    </a:cubicBezTo>
                    <a:cubicBezTo>
                      <a:pt x="11452" y="1411047"/>
                      <a:pt x="83419" y="1078731"/>
                      <a:pt x="146919" y="858068"/>
                    </a:cubicBezTo>
                    <a:cubicBezTo>
                      <a:pt x="210419" y="637406"/>
                      <a:pt x="345886" y="260639"/>
                      <a:pt x="381869" y="121468"/>
                    </a:cubicBezTo>
                    <a:cubicBezTo>
                      <a:pt x="417852" y="-17703"/>
                      <a:pt x="362290" y="818"/>
                      <a:pt x="359644" y="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2" name="フリーフォーム 2371">
                <a:extLst>
                  <a:ext uri="{FF2B5EF4-FFF2-40B4-BE49-F238E27FC236}">
                    <a16:creationId xmlns:a16="http://schemas.microsoft.com/office/drawing/2014/main" id="{DD091B48-897E-ECDF-7FE2-E8EC55EB93B1}"/>
                  </a:ext>
                </a:extLst>
              </p:cNvPr>
              <p:cNvSpPr/>
              <p:nvPr/>
            </p:nvSpPr>
            <p:spPr>
              <a:xfrm>
                <a:off x="3251034" y="4047413"/>
                <a:ext cx="270375" cy="1339988"/>
              </a:xfrm>
              <a:custGeom>
                <a:avLst/>
                <a:gdLst>
                  <a:gd name="connsiteX0" fmla="*/ 270041 w 270375"/>
                  <a:gd name="connsiteY0" fmla="*/ 712 h 1339988"/>
                  <a:gd name="connsiteX1" fmla="*/ 235116 w 270375"/>
                  <a:gd name="connsiteY1" fmla="*/ 305512 h 1339988"/>
                  <a:gd name="connsiteX2" fmla="*/ 206541 w 270375"/>
                  <a:gd name="connsiteY2" fmla="*/ 261062 h 1339988"/>
                  <a:gd name="connsiteX3" fmla="*/ 111291 w 270375"/>
                  <a:gd name="connsiteY3" fmla="*/ 553162 h 1339988"/>
                  <a:gd name="connsiteX4" fmla="*/ 143041 w 270375"/>
                  <a:gd name="connsiteY4" fmla="*/ 534112 h 1339988"/>
                  <a:gd name="connsiteX5" fmla="*/ 127166 w 270375"/>
                  <a:gd name="connsiteY5" fmla="*/ 648412 h 1339988"/>
                  <a:gd name="connsiteX6" fmla="*/ 70016 w 270375"/>
                  <a:gd name="connsiteY6" fmla="*/ 924637 h 1339988"/>
                  <a:gd name="connsiteX7" fmla="*/ 66841 w 270375"/>
                  <a:gd name="connsiteY7" fmla="*/ 870662 h 1339988"/>
                  <a:gd name="connsiteX8" fmla="*/ 9691 w 270375"/>
                  <a:gd name="connsiteY8" fmla="*/ 1035762 h 1339988"/>
                  <a:gd name="connsiteX9" fmla="*/ 19216 w 270375"/>
                  <a:gd name="connsiteY9" fmla="*/ 1334212 h 1339988"/>
                  <a:gd name="connsiteX10" fmla="*/ 3341 w 270375"/>
                  <a:gd name="connsiteY10" fmla="*/ 1200862 h 1339988"/>
                  <a:gd name="connsiteX11" fmla="*/ 95416 w 270375"/>
                  <a:gd name="connsiteY11" fmla="*/ 819862 h 1339988"/>
                  <a:gd name="connsiteX12" fmla="*/ 146216 w 270375"/>
                  <a:gd name="connsiteY12" fmla="*/ 413462 h 1339988"/>
                  <a:gd name="connsiteX13" fmla="*/ 212891 w 270375"/>
                  <a:gd name="connsiteY13" fmla="*/ 226137 h 1339988"/>
                  <a:gd name="connsiteX14" fmla="*/ 270041 w 270375"/>
                  <a:gd name="connsiteY14" fmla="*/ 712 h 133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0375" h="1339988">
                    <a:moveTo>
                      <a:pt x="270041" y="712"/>
                    </a:moveTo>
                    <a:cubicBezTo>
                      <a:pt x="273745" y="13941"/>
                      <a:pt x="245699" y="262120"/>
                      <a:pt x="235116" y="305512"/>
                    </a:cubicBezTo>
                    <a:cubicBezTo>
                      <a:pt x="224533" y="348904"/>
                      <a:pt x="227178" y="219787"/>
                      <a:pt x="206541" y="261062"/>
                    </a:cubicBezTo>
                    <a:cubicBezTo>
                      <a:pt x="185903" y="302337"/>
                      <a:pt x="121874" y="507654"/>
                      <a:pt x="111291" y="553162"/>
                    </a:cubicBezTo>
                    <a:cubicBezTo>
                      <a:pt x="100708" y="598670"/>
                      <a:pt x="140395" y="518237"/>
                      <a:pt x="143041" y="534112"/>
                    </a:cubicBezTo>
                    <a:cubicBezTo>
                      <a:pt x="145687" y="549987"/>
                      <a:pt x="139337" y="583325"/>
                      <a:pt x="127166" y="648412"/>
                    </a:cubicBezTo>
                    <a:cubicBezTo>
                      <a:pt x="114995" y="713499"/>
                      <a:pt x="80070" y="887595"/>
                      <a:pt x="70016" y="924637"/>
                    </a:cubicBezTo>
                    <a:cubicBezTo>
                      <a:pt x="59962" y="961679"/>
                      <a:pt x="76895" y="852141"/>
                      <a:pt x="66841" y="870662"/>
                    </a:cubicBezTo>
                    <a:cubicBezTo>
                      <a:pt x="56787" y="889183"/>
                      <a:pt x="17628" y="958504"/>
                      <a:pt x="9691" y="1035762"/>
                    </a:cubicBezTo>
                    <a:cubicBezTo>
                      <a:pt x="1754" y="1113020"/>
                      <a:pt x="20274" y="1306695"/>
                      <a:pt x="19216" y="1334212"/>
                    </a:cubicBezTo>
                    <a:cubicBezTo>
                      <a:pt x="18158" y="1361729"/>
                      <a:pt x="-9359" y="1286587"/>
                      <a:pt x="3341" y="1200862"/>
                    </a:cubicBezTo>
                    <a:cubicBezTo>
                      <a:pt x="16041" y="1115137"/>
                      <a:pt x="71603" y="951095"/>
                      <a:pt x="95416" y="819862"/>
                    </a:cubicBezTo>
                    <a:cubicBezTo>
                      <a:pt x="119228" y="688629"/>
                      <a:pt x="126637" y="512416"/>
                      <a:pt x="146216" y="413462"/>
                    </a:cubicBezTo>
                    <a:cubicBezTo>
                      <a:pt x="165795" y="314508"/>
                      <a:pt x="192254" y="290166"/>
                      <a:pt x="212891" y="226137"/>
                    </a:cubicBezTo>
                    <a:cubicBezTo>
                      <a:pt x="233528" y="162108"/>
                      <a:pt x="266337" y="-12517"/>
                      <a:pt x="270041" y="7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3" name="フリーフォーム 2372">
                <a:extLst>
                  <a:ext uri="{FF2B5EF4-FFF2-40B4-BE49-F238E27FC236}">
                    <a16:creationId xmlns:a16="http://schemas.microsoft.com/office/drawing/2014/main" id="{FE92A651-6669-047A-D510-213D579AFD76}"/>
                  </a:ext>
                </a:extLst>
              </p:cNvPr>
              <p:cNvSpPr/>
              <p:nvPr/>
            </p:nvSpPr>
            <p:spPr>
              <a:xfrm>
                <a:off x="3062254" y="5257242"/>
                <a:ext cx="205570" cy="1065392"/>
              </a:xfrm>
              <a:custGeom>
                <a:avLst/>
                <a:gdLst>
                  <a:gd name="connsiteX0" fmla="*/ 204821 w 205570"/>
                  <a:gd name="connsiteY0" fmla="*/ 558 h 1065392"/>
                  <a:gd name="connsiteX1" fmla="*/ 154021 w 205570"/>
                  <a:gd name="connsiteY1" fmla="*/ 156133 h 1065392"/>
                  <a:gd name="connsiteX2" fmla="*/ 112746 w 205570"/>
                  <a:gd name="connsiteY2" fmla="*/ 302183 h 1065392"/>
                  <a:gd name="connsiteX3" fmla="*/ 96871 w 205570"/>
                  <a:gd name="connsiteY3" fmla="*/ 279958 h 1065392"/>
                  <a:gd name="connsiteX4" fmla="*/ 125446 w 205570"/>
                  <a:gd name="connsiteY4" fmla="*/ 381558 h 1065392"/>
                  <a:gd name="connsiteX5" fmla="*/ 65121 w 205570"/>
                  <a:gd name="connsiteY5" fmla="*/ 578408 h 1065392"/>
                  <a:gd name="connsiteX6" fmla="*/ 74646 w 205570"/>
                  <a:gd name="connsiteY6" fmla="*/ 533958 h 1065392"/>
                  <a:gd name="connsiteX7" fmla="*/ 36546 w 205570"/>
                  <a:gd name="connsiteY7" fmla="*/ 667308 h 1065392"/>
                  <a:gd name="connsiteX8" fmla="*/ 17496 w 205570"/>
                  <a:gd name="connsiteY8" fmla="*/ 1064183 h 1065392"/>
                  <a:gd name="connsiteX9" fmla="*/ 7971 w 205570"/>
                  <a:gd name="connsiteY9" fmla="*/ 775258 h 1065392"/>
                  <a:gd name="connsiteX10" fmla="*/ 141321 w 205570"/>
                  <a:gd name="connsiteY10" fmla="*/ 343458 h 1065392"/>
                  <a:gd name="connsiteX11" fmla="*/ 112746 w 205570"/>
                  <a:gd name="connsiteY11" fmla="*/ 213283 h 1065392"/>
                  <a:gd name="connsiteX12" fmla="*/ 204821 w 205570"/>
                  <a:gd name="connsiteY12" fmla="*/ 558 h 106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5570" h="1065392">
                    <a:moveTo>
                      <a:pt x="204821" y="558"/>
                    </a:moveTo>
                    <a:cubicBezTo>
                      <a:pt x="211700" y="-8967"/>
                      <a:pt x="169367" y="105862"/>
                      <a:pt x="154021" y="156133"/>
                    </a:cubicBezTo>
                    <a:cubicBezTo>
                      <a:pt x="138675" y="206404"/>
                      <a:pt x="122271" y="281546"/>
                      <a:pt x="112746" y="302183"/>
                    </a:cubicBezTo>
                    <a:cubicBezTo>
                      <a:pt x="103221" y="322820"/>
                      <a:pt x="94754" y="266729"/>
                      <a:pt x="96871" y="279958"/>
                    </a:cubicBezTo>
                    <a:cubicBezTo>
                      <a:pt x="98988" y="293187"/>
                      <a:pt x="130738" y="331816"/>
                      <a:pt x="125446" y="381558"/>
                    </a:cubicBezTo>
                    <a:cubicBezTo>
                      <a:pt x="120154" y="431300"/>
                      <a:pt x="73588" y="553008"/>
                      <a:pt x="65121" y="578408"/>
                    </a:cubicBezTo>
                    <a:cubicBezTo>
                      <a:pt x="56654" y="603808"/>
                      <a:pt x="79409" y="519141"/>
                      <a:pt x="74646" y="533958"/>
                    </a:cubicBezTo>
                    <a:cubicBezTo>
                      <a:pt x="69883" y="548775"/>
                      <a:pt x="46071" y="578937"/>
                      <a:pt x="36546" y="667308"/>
                    </a:cubicBezTo>
                    <a:cubicBezTo>
                      <a:pt x="27021" y="755679"/>
                      <a:pt x="22258" y="1046191"/>
                      <a:pt x="17496" y="1064183"/>
                    </a:cubicBezTo>
                    <a:cubicBezTo>
                      <a:pt x="12733" y="1082175"/>
                      <a:pt x="-12667" y="895379"/>
                      <a:pt x="7971" y="775258"/>
                    </a:cubicBezTo>
                    <a:cubicBezTo>
                      <a:pt x="28608" y="655137"/>
                      <a:pt x="123859" y="437120"/>
                      <a:pt x="141321" y="343458"/>
                    </a:cubicBezTo>
                    <a:cubicBezTo>
                      <a:pt x="158783" y="249796"/>
                      <a:pt x="100046" y="266729"/>
                      <a:pt x="112746" y="213283"/>
                    </a:cubicBezTo>
                    <a:cubicBezTo>
                      <a:pt x="125446" y="159837"/>
                      <a:pt x="197942" y="10083"/>
                      <a:pt x="204821" y="5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4" name="フリーフォーム 2373">
                <a:extLst>
                  <a:ext uri="{FF2B5EF4-FFF2-40B4-BE49-F238E27FC236}">
                    <a16:creationId xmlns:a16="http://schemas.microsoft.com/office/drawing/2014/main" id="{62A9B738-FB39-FB44-00D9-57DABA002FA7}"/>
                  </a:ext>
                </a:extLst>
              </p:cNvPr>
              <p:cNvSpPr/>
              <p:nvPr/>
            </p:nvSpPr>
            <p:spPr>
              <a:xfrm>
                <a:off x="3082726" y="5666709"/>
                <a:ext cx="143074" cy="892415"/>
              </a:xfrm>
              <a:custGeom>
                <a:avLst/>
                <a:gdLst>
                  <a:gd name="connsiteX0" fmla="*/ 143074 w 143074"/>
                  <a:gd name="connsiteY0" fmla="*/ 127666 h 892415"/>
                  <a:gd name="connsiteX1" fmla="*/ 54174 w 143074"/>
                  <a:gd name="connsiteY1" fmla="*/ 432466 h 892415"/>
                  <a:gd name="connsiteX2" fmla="*/ 6549 w 143074"/>
                  <a:gd name="connsiteY2" fmla="*/ 880141 h 892415"/>
                  <a:gd name="connsiteX3" fmla="*/ 9724 w 143074"/>
                  <a:gd name="connsiteY3" fmla="*/ 699166 h 892415"/>
                  <a:gd name="connsiteX4" fmla="*/ 92274 w 143074"/>
                  <a:gd name="connsiteY4" fmla="*/ 7016 h 892415"/>
                  <a:gd name="connsiteX5" fmla="*/ 54174 w 143074"/>
                  <a:gd name="connsiteY5" fmla="*/ 330866 h 892415"/>
                  <a:gd name="connsiteX6" fmla="*/ 143074 w 143074"/>
                  <a:gd name="connsiteY6" fmla="*/ 127666 h 89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074" h="892415">
                    <a:moveTo>
                      <a:pt x="143074" y="127666"/>
                    </a:moveTo>
                    <a:cubicBezTo>
                      <a:pt x="143074" y="144599"/>
                      <a:pt x="76928" y="307054"/>
                      <a:pt x="54174" y="432466"/>
                    </a:cubicBezTo>
                    <a:cubicBezTo>
                      <a:pt x="31420" y="557878"/>
                      <a:pt x="13957" y="835691"/>
                      <a:pt x="6549" y="880141"/>
                    </a:cubicBezTo>
                    <a:cubicBezTo>
                      <a:pt x="-859" y="924591"/>
                      <a:pt x="-4564" y="844687"/>
                      <a:pt x="9724" y="699166"/>
                    </a:cubicBezTo>
                    <a:cubicBezTo>
                      <a:pt x="24011" y="553645"/>
                      <a:pt x="84866" y="68399"/>
                      <a:pt x="92274" y="7016"/>
                    </a:cubicBezTo>
                    <a:cubicBezTo>
                      <a:pt x="99682" y="-54367"/>
                      <a:pt x="48882" y="306524"/>
                      <a:pt x="54174" y="330866"/>
                    </a:cubicBezTo>
                    <a:cubicBezTo>
                      <a:pt x="59466" y="355208"/>
                      <a:pt x="143074" y="110733"/>
                      <a:pt x="143074" y="1276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5" name="フリーフォーム 2374">
                <a:extLst>
                  <a:ext uri="{FF2B5EF4-FFF2-40B4-BE49-F238E27FC236}">
                    <a16:creationId xmlns:a16="http://schemas.microsoft.com/office/drawing/2014/main" id="{F92F48E2-C9F3-D71D-BF1F-79340E2F4E37}"/>
                  </a:ext>
                </a:extLst>
              </p:cNvPr>
              <p:cNvSpPr/>
              <p:nvPr/>
            </p:nvSpPr>
            <p:spPr>
              <a:xfrm>
                <a:off x="3046378" y="6185603"/>
                <a:ext cx="71882" cy="1207034"/>
              </a:xfrm>
              <a:custGeom>
                <a:avLst/>
                <a:gdLst>
                  <a:gd name="connsiteX0" fmla="*/ 7972 w 71882"/>
                  <a:gd name="connsiteY0" fmla="*/ 5647 h 1207034"/>
                  <a:gd name="connsiteX1" fmla="*/ 14322 w 71882"/>
                  <a:gd name="connsiteY1" fmla="*/ 767647 h 1207034"/>
                  <a:gd name="connsiteX2" fmla="*/ 14322 w 71882"/>
                  <a:gd name="connsiteY2" fmla="*/ 732722 h 1207034"/>
                  <a:gd name="connsiteX3" fmla="*/ 1622 w 71882"/>
                  <a:gd name="connsiteY3" fmla="*/ 1193097 h 1207034"/>
                  <a:gd name="connsiteX4" fmla="*/ 7972 w 71882"/>
                  <a:gd name="connsiteY4" fmla="*/ 993072 h 1207034"/>
                  <a:gd name="connsiteX5" fmla="*/ 71472 w 71882"/>
                  <a:gd name="connsiteY5" fmla="*/ 65972 h 1207034"/>
                  <a:gd name="connsiteX6" fmla="*/ 33372 w 71882"/>
                  <a:gd name="connsiteY6" fmla="*/ 402522 h 1207034"/>
                  <a:gd name="connsiteX7" fmla="*/ 7972 w 71882"/>
                  <a:gd name="connsiteY7" fmla="*/ 5647 h 1207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882" h="1207034">
                    <a:moveTo>
                      <a:pt x="7972" y="5647"/>
                    </a:moveTo>
                    <a:cubicBezTo>
                      <a:pt x="4797" y="66501"/>
                      <a:pt x="13264" y="646468"/>
                      <a:pt x="14322" y="767647"/>
                    </a:cubicBezTo>
                    <a:cubicBezTo>
                      <a:pt x="15380" y="888826"/>
                      <a:pt x="16439" y="661814"/>
                      <a:pt x="14322" y="732722"/>
                    </a:cubicBezTo>
                    <a:cubicBezTo>
                      <a:pt x="12205" y="803630"/>
                      <a:pt x="2680" y="1149705"/>
                      <a:pt x="1622" y="1193097"/>
                    </a:cubicBezTo>
                    <a:cubicBezTo>
                      <a:pt x="564" y="1236489"/>
                      <a:pt x="-3670" y="1180926"/>
                      <a:pt x="7972" y="993072"/>
                    </a:cubicBezTo>
                    <a:cubicBezTo>
                      <a:pt x="19614" y="805218"/>
                      <a:pt x="67239" y="164397"/>
                      <a:pt x="71472" y="65972"/>
                    </a:cubicBezTo>
                    <a:cubicBezTo>
                      <a:pt x="75705" y="-32453"/>
                      <a:pt x="46072" y="409401"/>
                      <a:pt x="33372" y="402522"/>
                    </a:cubicBezTo>
                    <a:cubicBezTo>
                      <a:pt x="20672" y="395643"/>
                      <a:pt x="11147" y="-55207"/>
                      <a:pt x="7972" y="56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6" name="フリーフォーム 2375">
                <a:extLst>
                  <a:ext uri="{FF2B5EF4-FFF2-40B4-BE49-F238E27FC236}">
                    <a16:creationId xmlns:a16="http://schemas.microsoft.com/office/drawing/2014/main" id="{2656A7CA-FB41-DBA3-B2F3-E548D935BF17}"/>
                  </a:ext>
                </a:extLst>
              </p:cNvPr>
              <p:cNvSpPr/>
              <p:nvPr/>
            </p:nvSpPr>
            <p:spPr>
              <a:xfrm>
                <a:off x="6060890" y="860371"/>
                <a:ext cx="146330" cy="1651063"/>
              </a:xfrm>
              <a:custGeom>
                <a:avLst/>
                <a:gdLst>
                  <a:gd name="connsiteX0" fmla="*/ 185 w 146330"/>
                  <a:gd name="connsiteY0" fmla="*/ 54 h 1651063"/>
                  <a:gd name="connsiteX1" fmla="*/ 66860 w 146330"/>
                  <a:gd name="connsiteY1" fmla="*/ 638229 h 1651063"/>
                  <a:gd name="connsiteX2" fmla="*/ 70035 w 146330"/>
                  <a:gd name="connsiteY2" fmla="*/ 596954 h 1651063"/>
                  <a:gd name="connsiteX3" fmla="*/ 47810 w 146330"/>
                  <a:gd name="connsiteY3" fmla="*/ 695379 h 1651063"/>
                  <a:gd name="connsiteX4" fmla="*/ 31935 w 146330"/>
                  <a:gd name="connsiteY4" fmla="*/ 787454 h 1651063"/>
                  <a:gd name="connsiteX5" fmla="*/ 31935 w 146330"/>
                  <a:gd name="connsiteY5" fmla="*/ 746179 h 1651063"/>
                  <a:gd name="connsiteX6" fmla="*/ 19235 w 146330"/>
                  <a:gd name="connsiteY6" fmla="*/ 873179 h 1651063"/>
                  <a:gd name="connsiteX7" fmla="*/ 3360 w 146330"/>
                  <a:gd name="connsiteY7" fmla="*/ 835079 h 1651063"/>
                  <a:gd name="connsiteX8" fmla="*/ 9710 w 146330"/>
                  <a:gd name="connsiteY8" fmla="*/ 1050979 h 1651063"/>
                  <a:gd name="connsiteX9" fmla="*/ 25585 w 146330"/>
                  <a:gd name="connsiteY9" fmla="*/ 1146229 h 1651063"/>
                  <a:gd name="connsiteX10" fmla="*/ 28760 w 146330"/>
                  <a:gd name="connsiteY10" fmla="*/ 1111304 h 1651063"/>
                  <a:gd name="connsiteX11" fmla="*/ 47810 w 146330"/>
                  <a:gd name="connsiteY11" fmla="*/ 1327204 h 1651063"/>
                  <a:gd name="connsiteX12" fmla="*/ 85910 w 146330"/>
                  <a:gd name="connsiteY12" fmla="*/ 1441504 h 1651063"/>
                  <a:gd name="connsiteX13" fmla="*/ 85910 w 146330"/>
                  <a:gd name="connsiteY13" fmla="*/ 1422454 h 1651063"/>
                  <a:gd name="connsiteX14" fmla="*/ 146235 w 146330"/>
                  <a:gd name="connsiteY14" fmla="*/ 1651054 h 1651063"/>
                  <a:gd name="connsiteX15" fmla="*/ 70035 w 146330"/>
                  <a:gd name="connsiteY15" fmla="*/ 1412929 h 1651063"/>
                  <a:gd name="connsiteX16" fmla="*/ 185 w 146330"/>
                  <a:gd name="connsiteY16" fmla="*/ 847779 h 1651063"/>
                  <a:gd name="connsiteX17" fmla="*/ 47810 w 146330"/>
                  <a:gd name="connsiteY17" fmla="*/ 603304 h 1651063"/>
                  <a:gd name="connsiteX18" fmla="*/ 185 w 146330"/>
                  <a:gd name="connsiteY18" fmla="*/ 54 h 1651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6330" h="1651063">
                    <a:moveTo>
                      <a:pt x="185" y="54"/>
                    </a:moveTo>
                    <a:cubicBezTo>
                      <a:pt x="3360" y="5875"/>
                      <a:pt x="55218" y="538746"/>
                      <a:pt x="66860" y="638229"/>
                    </a:cubicBezTo>
                    <a:cubicBezTo>
                      <a:pt x="78502" y="737712"/>
                      <a:pt x="73210" y="587429"/>
                      <a:pt x="70035" y="596954"/>
                    </a:cubicBezTo>
                    <a:cubicBezTo>
                      <a:pt x="66860" y="606479"/>
                      <a:pt x="54160" y="663629"/>
                      <a:pt x="47810" y="695379"/>
                    </a:cubicBezTo>
                    <a:cubicBezTo>
                      <a:pt x="41460" y="727129"/>
                      <a:pt x="34581" y="778987"/>
                      <a:pt x="31935" y="787454"/>
                    </a:cubicBezTo>
                    <a:cubicBezTo>
                      <a:pt x="29289" y="795921"/>
                      <a:pt x="34052" y="731892"/>
                      <a:pt x="31935" y="746179"/>
                    </a:cubicBezTo>
                    <a:cubicBezTo>
                      <a:pt x="29818" y="760467"/>
                      <a:pt x="23998" y="858362"/>
                      <a:pt x="19235" y="873179"/>
                    </a:cubicBezTo>
                    <a:cubicBezTo>
                      <a:pt x="14472" y="887996"/>
                      <a:pt x="4947" y="805446"/>
                      <a:pt x="3360" y="835079"/>
                    </a:cubicBezTo>
                    <a:cubicBezTo>
                      <a:pt x="1773" y="864712"/>
                      <a:pt x="6006" y="999121"/>
                      <a:pt x="9710" y="1050979"/>
                    </a:cubicBezTo>
                    <a:cubicBezTo>
                      <a:pt x="13414" y="1102837"/>
                      <a:pt x="22410" y="1136175"/>
                      <a:pt x="25585" y="1146229"/>
                    </a:cubicBezTo>
                    <a:cubicBezTo>
                      <a:pt x="28760" y="1156283"/>
                      <a:pt x="25056" y="1081142"/>
                      <a:pt x="28760" y="1111304"/>
                    </a:cubicBezTo>
                    <a:cubicBezTo>
                      <a:pt x="32464" y="1141467"/>
                      <a:pt x="38285" y="1272171"/>
                      <a:pt x="47810" y="1327204"/>
                    </a:cubicBezTo>
                    <a:cubicBezTo>
                      <a:pt x="57335" y="1382237"/>
                      <a:pt x="79560" y="1425629"/>
                      <a:pt x="85910" y="1441504"/>
                    </a:cubicBezTo>
                    <a:cubicBezTo>
                      <a:pt x="92260" y="1457379"/>
                      <a:pt x="75856" y="1387529"/>
                      <a:pt x="85910" y="1422454"/>
                    </a:cubicBezTo>
                    <a:cubicBezTo>
                      <a:pt x="95964" y="1457379"/>
                      <a:pt x="148881" y="1652642"/>
                      <a:pt x="146235" y="1651054"/>
                    </a:cubicBezTo>
                    <a:cubicBezTo>
                      <a:pt x="143589" y="1649467"/>
                      <a:pt x="94377" y="1546808"/>
                      <a:pt x="70035" y="1412929"/>
                    </a:cubicBezTo>
                    <a:cubicBezTo>
                      <a:pt x="45693" y="1279050"/>
                      <a:pt x="3889" y="982716"/>
                      <a:pt x="185" y="847779"/>
                    </a:cubicBezTo>
                    <a:cubicBezTo>
                      <a:pt x="-3519" y="712842"/>
                      <a:pt x="49397" y="746179"/>
                      <a:pt x="47810" y="603304"/>
                    </a:cubicBezTo>
                    <a:cubicBezTo>
                      <a:pt x="46223" y="460429"/>
                      <a:pt x="-2990" y="-5767"/>
                      <a:pt x="185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7" name="フリーフォーム 2376">
                <a:extLst>
                  <a:ext uri="{FF2B5EF4-FFF2-40B4-BE49-F238E27FC236}">
                    <a16:creationId xmlns:a16="http://schemas.microsoft.com/office/drawing/2014/main" id="{A02F0EDA-97DD-CF7D-1A89-1D74D5141A02}"/>
                  </a:ext>
                </a:extLst>
              </p:cNvPr>
              <p:cNvSpPr/>
              <p:nvPr/>
            </p:nvSpPr>
            <p:spPr>
              <a:xfrm>
                <a:off x="5989477" y="877845"/>
                <a:ext cx="105869" cy="1179307"/>
              </a:xfrm>
              <a:custGeom>
                <a:avLst/>
                <a:gdLst>
                  <a:gd name="connsiteX0" fmla="*/ 27148 w 105869"/>
                  <a:gd name="connsiteY0" fmla="*/ 4805 h 1179307"/>
                  <a:gd name="connsiteX1" fmla="*/ 93823 w 105869"/>
                  <a:gd name="connsiteY1" fmla="*/ 623930 h 1179307"/>
                  <a:gd name="connsiteX2" fmla="*/ 96998 w 105869"/>
                  <a:gd name="connsiteY2" fmla="*/ 595355 h 1179307"/>
                  <a:gd name="connsiteX3" fmla="*/ 1748 w 105869"/>
                  <a:gd name="connsiteY3" fmla="*/ 769980 h 1179307"/>
                  <a:gd name="connsiteX4" fmla="*/ 39848 w 105869"/>
                  <a:gd name="connsiteY4" fmla="*/ 712830 h 1179307"/>
                  <a:gd name="connsiteX5" fmla="*/ 96998 w 105869"/>
                  <a:gd name="connsiteY5" fmla="*/ 671555 h 1179307"/>
                  <a:gd name="connsiteX6" fmla="*/ 58898 w 105869"/>
                  <a:gd name="connsiteY6" fmla="*/ 830305 h 1179307"/>
                  <a:gd name="connsiteX7" fmla="*/ 46198 w 105869"/>
                  <a:gd name="connsiteY7" fmla="*/ 935080 h 1179307"/>
                  <a:gd name="connsiteX8" fmla="*/ 49373 w 105869"/>
                  <a:gd name="connsiteY8" fmla="*/ 1176380 h 1179307"/>
                  <a:gd name="connsiteX9" fmla="*/ 65248 w 105869"/>
                  <a:gd name="connsiteY9" fmla="*/ 1030330 h 1179307"/>
                  <a:gd name="connsiteX10" fmla="*/ 100173 w 105869"/>
                  <a:gd name="connsiteY10" fmla="*/ 496930 h 1179307"/>
                  <a:gd name="connsiteX11" fmla="*/ 55723 w 105869"/>
                  <a:gd name="connsiteY11" fmla="*/ 122280 h 1179307"/>
                  <a:gd name="connsiteX12" fmla="*/ 58898 w 105869"/>
                  <a:gd name="connsiteY12" fmla="*/ 325480 h 1179307"/>
                  <a:gd name="connsiteX13" fmla="*/ 27148 w 105869"/>
                  <a:gd name="connsiteY13" fmla="*/ 4805 h 1179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869" h="1179307">
                    <a:moveTo>
                      <a:pt x="27148" y="4805"/>
                    </a:moveTo>
                    <a:cubicBezTo>
                      <a:pt x="32969" y="54547"/>
                      <a:pt x="82181" y="525505"/>
                      <a:pt x="93823" y="623930"/>
                    </a:cubicBezTo>
                    <a:cubicBezTo>
                      <a:pt x="105465" y="722355"/>
                      <a:pt x="112344" y="571013"/>
                      <a:pt x="96998" y="595355"/>
                    </a:cubicBezTo>
                    <a:cubicBezTo>
                      <a:pt x="81652" y="619697"/>
                      <a:pt x="11273" y="750401"/>
                      <a:pt x="1748" y="769980"/>
                    </a:cubicBezTo>
                    <a:cubicBezTo>
                      <a:pt x="-7777" y="789559"/>
                      <a:pt x="23973" y="729234"/>
                      <a:pt x="39848" y="712830"/>
                    </a:cubicBezTo>
                    <a:cubicBezTo>
                      <a:pt x="55723" y="696426"/>
                      <a:pt x="93823" y="651976"/>
                      <a:pt x="96998" y="671555"/>
                    </a:cubicBezTo>
                    <a:cubicBezTo>
                      <a:pt x="100173" y="691134"/>
                      <a:pt x="67365" y="786384"/>
                      <a:pt x="58898" y="830305"/>
                    </a:cubicBezTo>
                    <a:cubicBezTo>
                      <a:pt x="50431" y="874226"/>
                      <a:pt x="47785" y="877401"/>
                      <a:pt x="46198" y="935080"/>
                    </a:cubicBezTo>
                    <a:cubicBezTo>
                      <a:pt x="44611" y="992759"/>
                      <a:pt x="46198" y="1160505"/>
                      <a:pt x="49373" y="1176380"/>
                    </a:cubicBezTo>
                    <a:cubicBezTo>
                      <a:pt x="52548" y="1192255"/>
                      <a:pt x="56781" y="1143572"/>
                      <a:pt x="65248" y="1030330"/>
                    </a:cubicBezTo>
                    <a:cubicBezTo>
                      <a:pt x="73715" y="917088"/>
                      <a:pt x="101761" y="648272"/>
                      <a:pt x="100173" y="496930"/>
                    </a:cubicBezTo>
                    <a:cubicBezTo>
                      <a:pt x="98586" y="345588"/>
                      <a:pt x="62602" y="150855"/>
                      <a:pt x="55723" y="122280"/>
                    </a:cubicBezTo>
                    <a:cubicBezTo>
                      <a:pt x="48844" y="93705"/>
                      <a:pt x="58369" y="343472"/>
                      <a:pt x="58898" y="325480"/>
                    </a:cubicBezTo>
                    <a:cubicBezTo>
                      <a:pt x="59427" y="307488"/>
                      <a:pt x="21327" y="-44937"/>
                      <a:pt x="27148" y="48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8" name="フリーフォーム 2377">
                <a:extLst>
                  <a:ext uri="{FF2B5EF4-FFF2-40B4-BE49-F238E27FC236}">
                    <a16:creationId xmlns:a16="http://schemas.microsoft.com/office/drawing/2014/main" id="{C6112E82-C878-7A81-5A45-ED363A8F7C78}"/>
                  </a:ext>
                </a:extLst>
              </p:cNvPr>
              <p:cNvSpPr/>
              <p:nvPr/>
            </p:nvSpPr>
            <p:spPr>
              <a:xfrm>
                <a:off x="6127312" y="1183723"/>
                <a:ext cx="68056" cy="348335"/>
              </a:xfrm>
              <a:custGeom>
                <a:avLst/>
                <a:gdLst>
                  <a:gd name="connsiteX0" fmla="*/ 438 w 68056"/>
                  <a:gd name="connsiteY0" fmla="*/ 6902 h 348335"/>
                  <a:gd name="connsiteX1" fmla="*/ 67113 w 68056"/>
                  <a:gd name="connsiteY1" fmla="*/ 346627 h 348335"/>
                  <a:gd name="connsiteX2" fmla="*/ 38538 w 68056"/>
                  <a:gd name="connsiteY2" fmla="*/ 133902 h 348335"/>
                  <a:gd name="connsiteX3" fmla="*/ 438 w 68056"/>
                  <a:gd name="connsiteY3" fmla="*/ 6902 h 34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56" h="348335">
                    <a:moveTo>
                      <a:pt x="438" y="6902"/>
                    </a:moveTo>
                    <a:cubicBezTo>
                      <a:pt x="5200" y="42356"/>
                      <a:pt x="60763" y="325460"/>
                      <a:pt x="67113" y="346627"/>
                    </a:cubicBezTo>
                    <a:cubicBezTo>
                      <a:pt x="73463" y="367794"/>
                      <a:pt x="45946" y="186290"/>
                      <a:pt x="38538" y="133902"/>
                    </a:cubicBezTo>
                    <a:cubicBezTo>
                      <a:pt x="31130" y="81515"/>
                      <a:pt x="-4324" y="-28552"/>
                      <a:pt x="438" y="69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9" name="フリーフォーム 2378">
                <a:extLst>
                  <a:ext uri="{FF2B5EF4-FFF2-40B4-BE49-F238E27FC236}">
                    <a16:creationId xmlns:a16="http://schemas.microsoft.com/office/drawing/2014/main" id="{54760257-1141-B818-D6B8-8B5AC1747C44}"/>
                  </a:ext>
                </a:extLst>
              </p:cNvPr>
              <p:cNvSpPr/>
              <p:nvPr/>
            </p:nvSpPr>
            <p:spPr>
              <a:xfrm>
                <a:off x="6092192" y="1623472"/>
                <a:ext cx="159531" cy="1031884"/>
              </a:xfrm>
              <a:custGeom>
                <a:avLst/>
                <a:gdLst>
                  <a:gd name="connsiteX0" fmla="*/ 38733 w 159531"/>
                  <a:gd name="connsiteY0" fmla="*/ 2128 h 1031884"/>
                  <a:gd name="connsiteX1" fmla="*/ 48258 w 159531"/>
                  <a:gd name="connsiteY1" fmla="*/ 465678 h 1031884"/>
                  <a:gd name="connsiteX2" fmla="*/ 45083 w 159531"/>
                  <a:gd name="connsiteY2" fmla="*/ 443453 h 1031884"/>
                  <a:gd name="connsiteX3" fmla="*/ 48258 w 159531"/>
                  <a:gd name="connsiteY3" fmla="*/ 564103 h 1031884"/>
                  <a:gd name="connsiteX4" fmla="*/ 89533 w 159531"/>
                  <a:gd name="connsiteY4" fmla="*/ 745078 h 1031884"/>
                  <a:gd name="connsiteX5" fmla="*/ 86358 w 159531"/>
                  <a:gd name="connsiteY5" fmla="*/ 675228 h 1031884"/>
                  <a:gd name="connsiteX6" fmla="*/ 159383 w 159531"/>
                  <a:gd name="connsiteY6" fmla="*/ 1027653 h 1031884"/>
                  <a:gd name="connsiteX7" fmla="*/ 102233 w 159531"/>
                  <a:gd name="connsiteY7" fmla="*/ 833978 h 1031884"/>
                  <a:gd name="connsiteX8" fmla="*/ 633 w 159531"/>
                  <a:gd name="connsiteY8" fmla="*/ 316453 h 1031884"/>
                  <a:gd name="connsiteX9" fmla="*/ 38733 w 159531"/>
                  <a:gd name="connsiteY9" fmla="*/ 2128 h 1031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531" h="1031884">
                    <a:moveTo>
                      <a:pt x="38733" y="2128"/>
                    </a:moveTo>
                    <a:cubicBezTo>
                      <a:pt x="46670" y="26999"/>
                      <a:pt x="47200" y="392124"/>
                      <a:pt x="48258" y="465678"/>
                    </a:cubicBezTo>
                    <a:cubicBezTo>
                      <a:pt x="49316" y="539232"/>
                      <a:pt x="45083" y="427049"/>
                      <a:pt x="45083" y="443453"/>
                    </a:cubicBezTo>
                    <a:cubicBezTo>
                      <a:pt x="45083" y="459857"/>
                      <a:pt x="40850" y="513832"/>
                      <a:pt x="48258" y="564103"/>
                    </a:cubicBezTo>
                    <a:cubicBezTo>
                      <a:pt x="55666" y="614374"/>
                      <a:pt x="83183" y="726557"/>
                      <a:pt x="89533" y="745078"/>
                    </a:cubicBezTo>
                    <a:cubicBezTo>
                      <a:pt x="95883" y="763599"/>
                      <a:pt x="74716" y="628132"/>
                      <a:pt x="86358" y="675228"/>
                    </a:cubicBezTo>
                    <a:cubicBezTo>
                      <a:pt x="98000" y="722324"/>
                      <a:pt x="156737" y="1001195"/>
                      <a:pt x="159383" y="1027653"/>
                    </a:cubicBezTo>
                    <a:cubicBezTo>
                      <a:pt x="162029" y="1054111"/>
                      <a:pt x="128691" y="952511"/>
                      <a:pt x="102233" y="833978"/>
                    </a:cubicBezTo>
                    <a:cubicBezTo>
                      <a:pt x="75775" y="715445"/>
                      <a:pt x="6454" y="457211"/>
                      <a:pt x="633" y="316453"/>
                    </a:cubicBezTo>
                    <a:cubicBezTo>
                      <a:pt x="-5188" y="175695"/>
                      <a:pt x="30796" y="-22743"/>
                      <a:pt x="38733" y="21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0" name="フリーフォーム 2379">
                <a:extLst>
                  <a:ext uri="{FF2B5EF4-FFF2-40B4-BE49-F238E27FC236}">
                    <a16:creationId xmlns:a16="http://schemas.microsoft.com/office/drawing/2014/main" id="{B612C4E4-3B49-9264-CB7A-CFAA067B645D}"/>
                  </a:ext>
                </a:extLst>
              </p:cNvPr>
              <p:cNvSpPr/>
              <p:nvPr/>
            </p:nvSpPr>
            <p:spPr>
              <a:xfrm>
                <a:off x="6251946" y="2589613"/>
                <a:ext cx="342629" cy="1339807"/>
              </a:xfrm>
              <a:custGeom>
                <a:avLst/>
                <a:gdLst>
                  <a:gd name="connsiteX0" fmla="*/ 2804 w 342629"/>
                  <a:gd name="connsiteY0" fmla="*/ 4362 h 1339807"/>
                  <a:gd name="connsiteX1" fmla="*/ 18679 w 342629"/>
                  <a:gd name="connsiteY1" fmla="*/ 172637 h 1339807"/>
                  <a:gd name="connsiteX2" fmla="*/ 85354 w 342629"/>
                  <a:gd name="connsiteY2" fmla="*/ 302812 h 1339807"/>
                  <a:gd name="connsiteX3" fmla="*/ 72654 w 342629"/>
                  <a:gd name="connsiteY3" fmla="*/ 283762 h 1339807"/>
                  <a:gd name="connsiteX4" fmla="*/ 85354 w 342629"/>
                  <a:gd name="connsiteY4" fmla="*/ 417112 h 1339807"/>
                  <a:gd name="connsiteX5" fmla="*/ 85354 w 342629"/>
                  <a:gd name="connsiteY5" fmla="*/ 353612 h 1339807"/>
                  <a:gd name="connsiteX6" fmla="*/ 117104 w 342629"/>
                  <a:gd name="connsiteY6" fmla="*/ 496487 h 1339807"/>
                  <a:gd name="connsiteX7" fmla="*/ 126629 w 342629"/>
                  <a:gd name="connsiteY7" fmla="*/ 474262 h 1339807"/>
                  <a:gd name="connsiteX8" fmla="*/ 136154 w 342629"/>
                  <a:gd name="connsiteY8" fmla="*/ 556812 h 1339807"/>
                  <a:gd name="connsiteX9" fmla="*/ 158379 w 342629"/>
                  <a:gd name="connsiteY9" fmla="*/ 518712 h 1339807"/>
                  <a:gd name="connsiteX10" fmla="*/ 158379 w 342629"/>
                  <a:gd name="connsiteY10" fmla="*/ 728262 h 1339807"/>
                  <a:gd name="connsiteX11" fmla="*/ 180604 w 342629"/>
                  <a:gd name="connsiteY11" fmla="*/ 648887 h 1339807"/>
                  <a:gd name="connsiteX12" fmla="*/ 190129 w 342629"/>
                  <a:gd name="connsiteY12" fmla="*/ 782237 h 1339807"/>
                  <a:gd name="connsiteX13" fmla="*/ 218704 w 342629"/>
                  <a:gd name="connsiteY13" fmla="*/ 750487 h 1339807"/>
                  <a:gd name="connsiteX14" fmla="*/ 218704 w 342629"/>
                  <a:gd name="connsiteY14" fmla="*/ 906062 h 1339807"/>
                  <a:gd name="connsiteX15" fmla="*/ 244104 w 342629"/>
                  <a:gd name="connsiteY15" fmla="*/ 855262 h 1339807"/>
                  <a:gd name="connsiteX16" fmla="*/ 250454 w 342629"/>
                  <a:gd name="connsiteY16" fmla="*/ 1020362 h 1339807"/>
                  <a:gd name="connsiteX17" fmla="*/ 272679 w 342629"/>
                  <a:gd name="connsiteY17" fmla="*/ 972737 h 1339807"/>
                  <a:gd name="connsiteX18" fmla="*/ 291729 w 342629"/>
                  <a:gd name="connsiteY18" fmla="*/ 1102912 h 1339807"/>
                  <a:gd name="connsiteX19" fmla="*/ 317129 w 342629"/>
                  <a:gd name="connsiteY19" fmla="*/ 1036237 h 1339807"/>
                  <a:gd name="connsiteX20" fmla="*/ 307604 w 342629"/>
                  <a:gd name="connsiteY20" fmla="*/ 1229912 h 1339807"/>
                  <a:gd name="connsiteX21" fmla="*/ 329829 w 342629"/>
                  <a:gd name="connsiteY21" fmla="*/ 1210862 h 1339807"/>
                  <a:gd name="connsiteX22" fmla="*/ 339354 w 342629"/>
                  <a:gd name="connsiteY22" fmla="*/ 1334687 h 1339807"/>
                  <a:gd name="connsiteX23" fmla="*/ 272679 w 342629"/>
                  <a:gd name="connsiteY23" fmla="*/ 1010837 h 1339807"/>
                  <a:gd name="connsiteX24" fmla="*/ 145679 w 342629"/>
                  <a:gd name="connsiteY24" fmla="*/ 582212 h 1339807"/>
                  <a:gd name="connsiteX25" fmla="*/ 40904 w 342629"/>
                  <a:gd name="connsiteY25" fmla="*/ 258362 h 1339807"/>
                  <a:gd name="connsiteX26" fmla="*/ 66304 w 342629"/>
                  <a:gd name="connsiteY26" fmla="*/ 363137 h 1339807"/>
                  <a:gd name="connsiteX27" fmla="*/ 2804 w 342629"/>
                  <a:gd name="connsiteY27" fmla="*/ 4362 h 133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42629" h="1339807">
                    <a:moveTo>
                      <a:pt x="2804" y="4362"/>
                    </a:moveTo>
                    <a:cubicBezTo>
                      <a:pt x="-5133" y="-27388"/>
                      <a:pt x="4921" y="122895"/>
                      <a:pt x="18679" y="172637"/>
                    </a:cubicBezTo>
                    <a:cubicBezTo>
                      <a:pt x="32437" y="222379"/>
                      <a:pt x="76358" y="284291"/>
                      <a:pt x="85354" y="302812"/>
                    </a:cubicBezTo>
                    <a:cubicBezTo>
                      <a:pt x="94350" y="321333"/>
                      <a:pt x="72654" y="264712"/>
                      <a:pt x="72654" y="283762"/>
                    </a:cubicBezTo>
                    <a:cubicBezTo>
                      <a:pt x="72654" y="302812"/>
                      <a:pt x="83237" y="405470"/>
                      <a:pt x="85354" y="417112"/>
                    </a:cubicBezTo>
                    <a:cubicBezTo>
                      <a:pt x="87471" y="428754"/>
                      <a:pt x="80062" y="340383"/>
                      <a:pt x="85354" y="353612"/>
                    </a:cubicBezTo>
                    <a:cubicBezTo>
                      <a:pt x="90646" y="366841"/>
                      <a:pt x="110225" y="476379"/>
                      <a:pt x="117104" y="496487"/>
                    </a:cubicBezTo>
                    <a:cubicBezTo>
                      <a:pt x="123983" y="516595"/>
                      <a:pt x="123454" y="464208"/>
                      <a:pt x="126629" y="474262"/>
                    </a:cubicBezTo>
                    <a:cubicBezTo>
                      <a:pt x="129804" y="484316"/>
                      <a:pt x="130862" y="549404"/>
                      <a:pt x="136154" y="556812"/>
                    </a:cubicBezTo>
                    <a:cubicBezTo>
                      <a:pt x="141446" y="564220"/>
                      <a:pt x="154675" y="490137"/>
                      <a:pt x="158379" y="518712"/>
                    </a:cubicBezTo>
                    <a:cubicBezTo>
                      <a:pt x="162083" y="547287"/>
                      <a:pt x="154675" y="706566"/>
                      <a:pt x="158379" y="728262"/>
                    </a:cubicBezTo>
                    <a:cubicBezTo>
                      <a:pt x="162083" y="749958"/>
                      <a:pt x="175312" y="639891"/>
                      <a:pt x="180604" y="648887"/>
                    </a:cubicBezTo>
                    <a:cubicBezTo>
                      <a:pt x="185896" y="657883"/>
                      <a:pt x="183779" y="765304"/>
                      <a:pt x="190129" y="782237"/>
                    </a:cubicBezTo>
                    <a:cubicBezTo>
                      <a:pt x="196479" y="799170"/>
                      <a:pt x="213942" y="729850"/>
                      <a:pt x="218704" y="750487"/>
                    </a:cubicBezTo>
                    <a:cubicBezTo>
                      <a:pt x="223466" y="771124"/>
                      <a:pt x="214471" y="888600"/>
                      <a:pt x="218704" y="906062"/>
                    </a:cubicBezTo>
                    <a:cubicBezTo>
                      <a:pt x="222937" y="923524"/>
                      <a:pt x="238812" y="836212"/>
                      <a:pt x="244104" y="855262"/>
                    </a:cubicBezTo>
                    <a:cubicBezTo>
                      <a:pt x="249396" y="874312"/>
                      <a:pt x="245692" y="1000783"/>
                      <a:pt x="250454" y="1020362"/>
                    </a:cubicBezTo>
                    <a:cubicBezTo>
                      <a:pt x="255216" y="1039941"/>
                      <a:pt x="265800" y="958979"/>
                      <a:pt x="272679" y="972737"/>
                    </a:cubicBezTo>
                    <a:cubicBezTo>
                      <a:pt x="279558" y="986495"/>
                      <a:pt x="284321" y="1092329"/>
                      <a:pt x="291729" y="1102912"/>
                    </a:cubicBezTo>
                    <a:cubicBezTo>
                      <a:pt x="299137" y="1113495"/>
                      <a:pt x="314483" y="1015070"/>
                      <a:pt x="317129" y="1036237"/>
                    </a:cubicBezTo>
                    <a:cubicBezTo>
                      <a:pt x="319775" y="1057404"/>
                      <a:pt x="305487" y="1200808"/>
                      <a:pt x="307604" y="1229912"/>
                    </a:cubicBezTo>
                    <a:cubicBezTo>
                      <a:pt x="309721" y="1259016"/>
                      <a:pt x="324537" y="1193400"/>
                      <a:pt x="329829" y="1210862"/>
                    </a:cubicBezTo>
                    <a:cubicBezTo>
                      <a:pt x="335121" y="1228324"/>
                      <a:pt x="348879" y="1368025"/>
                      <a:pt x="339354" y="1334687"/>
                    </a:cubicBezTo>
                    <a:cubicBezTo>
                      <a:pt x="329829" y="1301350"/>
                      <a:pt x="304958" y="1136250"/>
                      <a:pt x="272679" y="1010837"/>
                    </a:cubicBezTo>
                    <a:cubicBezTo>
                      <a:pt x="240400" y="885425"/>
                      <a:pt x="184308" y="707624"/>
                      <a:pt x="145679" y="582212"/>
                    </a:cubicBezTo>
                    <a:cubicBezTo>
                      <a:pt x="107050" y="456800"/>
                      <a:pt x="54133" y="294875"/>
                      <a:pt x="40904" y="258362"/>
                    </a:cubicBezTo>
                    <a:cubicBezTo>
                      <a:pt x="27675" y="221850"/>
                      <a:pt x="70008" y="401237"/>
                      <a:pt x="66304" y="363137"/>
                    </a:cubicBezTo>
                    <a:cubicBezTo>
                      <a:pt x="62600" y="325037"/>
                      <a:pt x="10741" y="36112"/>
                      <a:pt x="2804" y="43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1" name="フリーフォーム 2380">
                <a:extLst>
                  <a:ext uri="{FF2B5EF4-FFF2-40B4-BE49-F238E27FC236}">
                    <a16:creationId xmlns:a16="http://schemas.microsoft.com/office/drawing/2014/main" id="{DE3FDE02-C732-C0F6-9DEB-3D015627BA9D}"/>
                  </a:ext>
                </a:extLst>
              </p:cNvPr>
              <p:cNvSpPr/>
              <p:nvPr/>
            </p:nvSpPr>
            <p:spPr>
              <a:xfrm>
                <a:off x="6588737" y="3841190"/>
                <a:ext cx="268494" cy="1254731"/>
              </a:xfrm>
              <a:custGeom>
                <a:avLst/>
                <a:gdLst>
                  <a:gd name="connsiteX0" fmla="*/ 53363 w 268494"/>
                  <a:gd name="connsiteY0" fmla="*/ 560 h 1254731"/>
                  <a:gd name="connsiteX1" fmla="*/ 31138 w 268494"/>
                  <a:gd name="connsiteY1" fmla="*/ 152960 h 1254731"/>
                  <a:gd name="connsiteX2" fmla="*/ 85113 w 268494"/>
                  <a:gd name="connsiteY2" fmla="*/ 286310 h 1254731"/>
                  <a:gd name="connsiteX3" fmla="*/ 69238 w 268494"/>
                  <a:gd name="connsiteY3" fmla="*/ 260910 h 1254731"/>
                  <a:gd name="connsiteX4" fmla="*/ 132738 w 268494"/>
                  <a:gd name="connsiteY4" fmla="*/ 470460 h 1254731"/>
                  <a:gd name="connsiteX5" fmla="*/ 113688 w 268494"/>
                  <a:gd name="connsiteY5" fmla="*/ 429185 h 1254731"/>
                  <a:gd name="connsiteX6" fmla="*/ 186713 w 268494"/>
                  <a:gd name="connsiteY6" fmla="*/ 645085 h 1254731"/>
                  <a:gd name="connsiteX7" fmla="*/ 177188 w 268494"/>
                  <a:gd name="connsiteY7" fmla="*/ 641910 h 1254731"/>
                  <a:gd name="connsiteX8" fmla="*/ 240688 w 268494"/>
                  <a:gd name="connsiteY8" fmla="*/ 918135 h 1254731"/>
                  <a:gd name="connsiteX9" fmla="*/ 224813 w 268494"/>
                  <a:gd name="connsiteY9" fmla="*/ 864160 h 1254731"/>
                  <a:gd name="connsiteX10" fmla="*/ 266088 w 268494"/>
                  <a:gd name="connsiteY10" fmla="*/ 1054660 h 1254731"/>
                  <a:gd name="connsiteX11" fmla="*/ 262913 w 268494"/>
                  <a:gd name="connsiteY11" fmla="*/ 1254685 h 1254731"/>
                  <a:gd name="connsiteX12" fmla="*/ 266088 w 268494"/>
                  <a:gd name="connsiteY12" fmla="*/ 1070535 h 1254731"/>
                  <a:gd name="connsiteX13" fmla="*/ 221638 w 268494"/>
                  <a:gd name="connsiteY13" fmla="*/ 800660 h 1254731"/>
                  <a:gd name="connsiteX14" fmla="*/ 5738 w 268494"/>
                  <a:gd name="connsiteY14" fmla="*/ 260910 h 1254731"/>
                  <a:gd name="connsiteX15" fmla="*/ 59713 w 268494"/>
                  <a:gd name="connsiteY15" fmla="*/ 419660 h 1254731"/>
                  <a:gd name="connsiteX16" fmla="*/ 31138 w 268494"/>
                  <a:gd name="connsiteY16" fmla="*/ 210110 h 1254731"/>
                  <a:gd name="connsiteX17" fmla="*/ 53363 w 268494"/>
                  <a:gd name="connsiteY17" fmla="*/ 560 h 125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8494" h="1254731">
                    <a:moveTo>
                      <a:pt x="53363" y="560"/>
                    </a:moveTo>
                    <a:cubicBezTo>
                      <a:pt x="53363" y="-8965"/>
                      <a:pt x="25846" y="105335"/>
                      <a:pt x="31138" y="152960"/>
                    </a:cubicBezTo>
                    <a:cubicBezTo>
                      <a:pt x="36430" y="200585"/>
                      <a:pt x="78763" y="268318"/>
                      <a:pt x="85113" y="286310"/>
                    </a:cubicBezTo>
                    <a:cubicBezTo>
                      <a:pt x="91463" y="304302"/>
                      <a:pt x="61301" y="230218"/>
                      <a:pt x="69238" y="260910"/>
                    </a:cubicBezTo>
                    <a:cubicBezTo>
                      <a:pt x="77175" y="291602"/>
                      <a:pt x="125330" y="442414"/>
                      <a:pt x="132738" y="470460"/>
                    </a:cubicBezTo>
                    <a:cubicBezTo>
                      <a:pt x="140146" y="498506"/>
                      <a:pt x="104692" y="400081"/>
                      <a:pt x="113688" y="429185"/>
                    </a:cubicBezTo>
                    <a:cubicBezTo>
                      <a:pt x="122684" y="458289"/>
                      <a:pt x="176130" y="609631"/>
                      <a:pt x="186713" y="645085"/>
                    </a:cubicBezTo>
                    <a:cubicBezTo>
                      <a:pt x="197296" y="680539"/>
                      <a:pt x="168192" y="596402"/>
                      <a:pt x="177188" y="641910"/>
                    </a:cubicBezTo>
                    <a:cubicBezTo>
                      <a:pt x="186184" y="687418"/>
                      <a:pt x="232751" y="881093"/>
                      <a:pt x="240688" y="918135"/>
                    </a:cubicBezTo>
                    <a:cubicBezTo>
                      <a:pt x="248626" y="955177"/>
                      <a:pt x="220580" y="841406"/>
                      <a:pt x="224813" y="864160"/>
                    </a:cubicBezTo>
                    <a:cubicBezTo>
                      <a:pt x="229046" y="886914"/>
                      <a:pt x="259738" y="989573"/>
                      <a:pt x="266088" y="1054660"/>
                    </a:cubicBezTo>
                    <a:cubicBezTo>
                      <a:pt x="272438" y="1119747"/>
                      <a:pt x="262913" y="1252039"/>
                      <a:pt x="262913" y="1254685"/>
                    </a:cubicBezTo>
                    <a:cubicBezTo>
                      <a:pt x="262913" y="1257331"/>
                      <a:pt x="272967" y="1146206"/>
                      <a:pt x="266088" y="1070535"/>
                    </a:cubicBezTo>
                    <a:cubicBezTo>
                      <a:pt x="259209" y="994864"/>
                      <a:pt x="265030" y="935598"/>
                      <a:pt x="221638" y="800660"/>
                    </a:cubicBezTo>
                    <a:cubicBezTo>
                      <a:pt x="178246" y="665723"/>
                      <a:pt x="32725" y="324410"/>
                      <a:pt x="5738" y="260910"/>
                    </a:cubicBezTo>
                    <a:cubicBezTo>
                      <a:pt x="-21249" y="197410"/>
                      <a:pt x="55480" y="428127"/>
                      <a:pt x="59713" y="419660"/>
                    </a:cubicBezTo>
                    <a:cubicBezTo>
                      <a:pt x="63946" y="411193"/>
                      <a:pt x="33784" y="278372"/>
                      <a:pt x="31138" y="210110"/>
                    </a:cubicBezTo>
                    <a:cubicBezTo>
                      <a:pt x="28492" y="141848"/>
                      <a:pt x="53363" y="10085"/>
                      <a:pt x="53363" y="5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2" name="フリーフォーム 2381">
                <a:extLst>
                  <a:ext uri="{FF2B5EF4-FFF2-40B4-BE49-F238E27FC236}">
                    <a16:creationId xmlns:a16="http://schemas.microsoft.com/office/drawing/2014/main" id="{21C46417-43E6-66AF-8B91-783A0535AACA}"/>
                  </a:ext>
                </a:extLst>
              </p:cNvPr>
              <p:cNvSpPr/>
              <p:nvPr/>
            </p:nvSpPr>
            <p:spPr>
              <a:xfrm>
                <a:off x="6813543" y="4905375"/>
                <a:ext cx="300221" cy="1081154"/>
              </a:xfrm>
              <a:custGeom>
                <a:avLst/>
                <a:gdLst>
                  <a:gd name="connsiteX0" fmla="*/ 7 w 300221"/>
                  <a:gd name="connsiteY0" fmla="*/ 0 h 1081154"/>
                  <a:gd name="connsiteX1" fmla="*/ 136532 w 300221"/>
                  <a:gd name="connsiteY1" fmla="*/ 193675 h 1081154"/>
                  <a:gd name="connsiteX2" fmla="*/ 104782 w 300221"/>
                  <a:gd name="connsiteY2" fmla="*/ 209550 h 1081154"/>
                  <a:gd name="connsiteX3" fmla="*/ 120657 w 300221"/>
                  <a:gd name="connsiteY3" fmla="*/ 438150 h 1081154"/>
                  <a:gd name="connsiteX4" fmla="*/ 149232 w 300221"/>
                  <a:gd name="connsiteY4" fmla="*/ 501650 h 1081154"/>
                  <a:gd name="connsiteX5" fmla="*/ 158757 w 300221"/>
                  <a:gd name="connsiteY5" fmla="*/ 469900 h 1081154"/>
                  <a:gd name="connsiteX6" fmla="*/ 184157 w 300221"/>
                  <a:gd name="connsiteY6" fmla="*/ 577850 h 1081154"/>
                  <a:gd name="connsiteX7" fmla="*/ 206382 w 300221"/>
                  <a:gd name="connsiteY7" fmla="*/ 669925 h 1081154"/>
                  <a:gd name="connsiteX8" fmla="*/ 212732 w 300221"/>
                  <a:gd name="connsiteY8" fmla="*/ 612775 h 1081154"/>
                  <a:gd name="connsiteX9" fmla="*/ 212732 w 300221"/>
                  <a:gd name="connsiteY9" fmla="*/ 768350 h 1081154"/>
                  <a:gd name="connsiteX10" fmla="*/ 231782 w 300221"/>
                  <a:gd name="connsiteY10" fmla="*/ 920750 h 1081154"/>
                  <a:gd name="connsiteX11" fmla="*/ 238132 w 300221"/>
                  <a:gd name="connsiteY11" fmla="*/ 866775 h 1081154"/>
                  <a:gd name="connsiteX12" fmla="*/ 285757 w 300221"/>
                  <a:gd name="connsiteY12" fmla="*/ 1012825 h 1081154"/>
                  <a:gd name="connsiteX13" fmla="*/ 292107 w 300221"/>
                  <a:gd name="connsiteY13" fmla="*/ 1073150 h 1081154"/>
                  <a:gd name="connsiteX14" fmla="*/ 180982 w 300221"/>
                  <a:gd name="connsiteY14" fmla="*/ 841375 h 1081154"/>
                  <a:gd name="connsiteX15" fmla="*/ 139707 w 300221"/>
                  <a:gd name="connsiteY15" fmla="*/ 584200 h 1081154"/>
                  <a:gd name="connsiteX16" fmla="*/ 174632 w 300221"/>
                  <a:gd name="connsiteY16" fmla="*/ 682625 h 1081154"/>
                  <a:gd name="connsiteX17" fmla="*/ 117482 w 300221"/>
                  <a:gd name="connsiteY17" fmla="*/ 342900 h 1081154"/>
                  <a:gd name="connsiteX18" fmla="*/ 130182 w 300221"/>
                  <a:gd name="connsiteY18" fmla="*/ 193675 h 1081154"/>
                  <a:gd name="connsiteX19" fmla="*/ 7 w 300221"/>
                  <a:gd name="connsiteY19" fmla="*/ 0 h 108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0221" h="1081154">
                    <a:moveTo>
                      <a:pt x="7" y="0"/>
                    </a:moveTo>
                    <a:cubicBezTo>
                      <a:pt x="1065" y="0"/>
                      <a:pt x="119070" y="158750"/>
                      <a:pt x="136532" y="193675"/>
                    </a:cubicBezTo>
                    <a:cubicBezTo>
                      <a:pt x="153995" y="228600"/>
                      <a:pt x="107428" y="168804"/>
                      <a:pt x="104782" y="209550"/>
                    </a:cubicBezTo>
                    <a:cubicBezTo>
                      <a:pt x="102136" y="250296"/>
                      <a:pt x="113249" y="389467"/>
                      <a:pt x="120657" y="438150"/>
                    </a:cubicBezTo>
                    <a:cubicBezTo>
                      <a:pt x="128065" y="486833"/>
                      <a:pt x="142882" y="496358"/>
                      <a:pt x="149232" y="501650"/>
                    </a:cubicBezTo>
                    <a:cubicBezTo>
                      <a:pt x="155582" y="506942"/>
                      <a:pt x="152936" y="457200"/>
                      <a:pt x="158757" y="469900"/>
                    </a:cubicBezTo>
                    <a:cubicBezTo>
                      <a:pt x="164578" y="482600"/>
                      <a:pt x="176220" y="544513"/>
                      <a:pt x="184157" y="577850"/>
                    </a:cubicBezTo>
                    <a:cubicBezTo>
                      <a:pt x="192094" y="611187"/>
                      <a:pt x="201620" y="664104"/>
                      <a:pt x="206382" y="669925"/>
                    </a:cubicBezTo>
                    <a:cubicBezTo>
                      <a:pt x="211144" y="675746"/>
                      <a:pt x="211674" y="596371"/>
                      <a:pt x="212732" y="612775"/>
                    </a:cubicBezTo>
                    <a:cubicBezTo>
                      <a:pt x="213790" y="629179"/>
                      <a:pt x="209557" y="717021"/>
                      <a:pt x="212732" y="768350"/>
                    </a:cubicBezTo>
                    <a:cubicBezTo>
                      <a:pt x="215907" y="819679"/>
                      <a:pt x="227549" y="904346"/>
                      <a:pt x="231782" y="920750"/>
                    </a:cubicBezTo>
                    <a:cubicBezTo>
                      <a:pt x="236015" y="937154"/>
                      <a:pt x="229136" y="851429"/>
                      <a:pt x="238132" y="866775"/>
                    </a:cubicBezTo>
                    <a:cubicBezTo>
                      <a:pt x="247128" y="882121"/>
                      <a:pt x="276761" y="978429"/>
                      <a:pt x="285757" y="1012825"/>
                    </a:cubicBezTo>
                    <a:cubicBezTo>
                      <a:pt x="294753" y="1047221"/>
                      <a:pt x="309569" y="1101725"/>
                      <a:pt x="292107" y="1073150"/>
                    </a:cubicBezTo>
                    <a:cubicBezTo>
                      <a:pt x="274645" y="1044575"/>
                      <a:pt x="206382" y="922867"/>
                      <a:pt x="180982" y="841375"/>
                    </a:cubicBezTo>
                    <a:cubicBezTo>
                      <a:pt x="155582" y="759883"/>
                      <a:pt x="140765" y="610658"/>
                      <a:pt x="139707" y="584200"/>
                    </a:cubicBezTo>
                    <a:cubicBezTo>
                      <a:pt x="138649" y="557742"/>
                      <a:pt x="178336" y="722842"/>
                      <a:pt x="174632" y="682625"/>
                    </a:cubicBezTo>
                    <a:cubicBezTo>
                      <a:pt x="170928" y="642408"/>
                      <a:pt x="124890" y="424392"/>
                      <a:pt x="117482" y="342900"/>
                    </a:cubicBezTo>
                    <a:cubicBezTo>
                      <a:pt x="110074" y="261408"/>
                      <a:pt x="148174" y="247650"/>
                      <a:pt x="130182" y="193675"/>
                    </a:cubicBezTo>
                    <a:cubicBezTo>
                      <a:pt x="112190" y="139700"/>
                      <a:pt x="-105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3" name="フリーフォーム 2382">
                <a:extLst>
                  <a:ext uri="{FF2B5EF4-FFF2-40B4-BE49-F238E27FC236}">
                    <a16:creationId xmlns:a16="http://schemas.microsoft.com/office/drawing/2014/main" id="{43A0D5A7-3064-F9D4-AF9F-9914D1CB31EE}"/>
                  </a:ext>
                </a:extLst>
              </p:cNvPr>
              <p:cNvSpPr/>
              <p:nvPr/>
            </p:nvSpPr>
            <p:spPr>
              <a:xfrm>
                <a:off x="7067550" y="5740400"/>
                <a:ext cx="83696" cy="1417421"/>
              </a:xfrm>
              <a:custGeom>
                <a:avLst/>
                <a:gdLst>
                  <a:gd name="connsiteX0" fmla="*/ 22225 w 83696"/>
                  <a:gd name="connsiteY0" fmla="*/ 0 h 1417421"/>
                  <a:gd name="connsiteX1" fmla="*/ 15875 w 83696"/>
                  <a:gd name="connsiteY1" fmla="*/ 447675 h 1417421"/>
                  <a:gd name="connsiteX2" fmla="*/ 63500 w 83696"/>
                  <a:gd name="connsiteY2" fmla="*/ 606425 h 1417421"/>
                  <a:gd name="connsiteX3" fmla="*/ 50800 w 83696"/>
                  <a:gd name="connsiteY3" fmla="*/ 561975 h 1417421"/>
                  <a:gd name="connsiteX4" fmla="*/ 73025 w 83696"/>
                  <a:gd name="connsiteY4" fmla="*/ 742950 h 1417421"/>
                  <a:gd name="connsiteX5" fmla="*/ 82550 w 83696"/>
                  <a:gd name="connsiteY5" fmla="*/ 1409700 h 1417421"/>
                  <a:gd name="connsiteX6" fmla="*/ 47625 w 83696"/>
                  <a:gd name="connsiteY6" fmla="*/ 1073150 h 1417421"/>
                  <a:gd name="connsiteX7" fmla="*/ 50800 w 83696"/>
                  <a:gd name="connsiteY7" fmla="*/ 574675 h 1417421"/>
                  <a:gd name="connsiteX8" fmla="*/ 0 w 83696"/>
                  <a:gd name="connsiteY8" fmla="*/ 444500 h 1417421"/>
                  <a:gd name="connsiteX9" fmla="*/ 22225 w 83696"/>
                  <a:gd name="connsiteY9" fmla="*/ 0 h 141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96" h="1417421">
                    <a:moveTo>
                      <a:pt x="22225" y="0"/>
                    </a:moveTo>
                    <a:cubicBezTo>
                      <a:pt x="24871" y="529"/>
                      <a:pt x="8996" y="346604"/>
                      <a:pt x="15875" y="447675"/>
                    </a:cubicBezTo>
                    <a:cubicBezTo>
                      <a:pt x="22754" y="548746"/>
                      <a:pt x="57679" y="587375"/>
                      <a:pt x="63500" y="606425"/>
                    </a:cubicBezTo>
                    <a:cubicBezTo>
                      <a:pt x="69321" y="625475"/>
                      <a:pt x="49213" y="539221"/>
                      <a:pt x="50800" y="561975"/>
                    </a:cubicBezTo>
                    <a:cubicBezTo>
                      <a:pt x="52387" y="584729"/>
                      <a:pt x="67733" y="601663"/>
                      <a:pt x="73025" y="742950"/>
                    </a:cubicBezTo>
                    <a:cubicBezTo>
                      <a:pt x="78317" y="884237"/>
                      <a:pt x="86783" y="1354667"/>
                      <a:pt x="82550" y="1409700"/>
                    </a:cubicBezTo>
                    <a:cubicBezTo>
                      <a:pt x="78317" y="1464733"/>
                      <a:pt x="52917" y="1212321"/>
                      <a:pt x="47625" y="1073150"/>
                    </a:cubicBezTo>
                    <a:cubicBezTo>
                      <a:pt x="42333" y="933979"/>
                      <a:pt x="58738" y="679450"/>
                      <a:pt x="50800" y="574675"/>
                    </a:cubicBezTo>
                    <a:cubicBezTo>
                      <a:pt x="42863" y="469900"/>
                      <a:pt x="0" y="541867"/>
                      <a:pt x="0" y="444500"/>
                    </a:cubicBezTo>
                    <a:cubicBezTo>
                      <a:pt x="0" y="347133"/>
                      <a:pt x="19579" y="-529"/>
                      <a:pt x="222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4" name="フリーフォーム 2383">
                <a:extLst>
                  <a:ext uri="{FF2B5EF4-FFF2-40B4-BE49-F238E27FC236}">
                    <a16:creationId xmlns:a16="http://schemas.microsoft.com/office/drawing/2014/main" id="{3B054CD9-7977-709D-90D5-B279EA1FCFE8}"/>
                  </a:ext>
                </a:extLst>
              </p:cNvPr>
              <p:cNvSpPr/>
              <p:nvPr/>
            </p:nvSpPr>
            <p:spPr>
              <a:xfrm>
                <a:off x="4042426" y="945802"/>
                <a:ext cx="171166" cy="707874"/>
              </a:xfrm>
              <a:custGeom>
                <a:avLst/>
                <a:gdLst>
                  <a:gd name="connsiteX0" fmla="*/ 170587 w 171166"/>
                  <a:gd name="connsiteY0" fmla="*/ 2465 h 707874"/>
                  <a:gd name="connsiteX1" fmla="*/ 68987 w 171166"/>
                  <a:gd name="connsiteY1" fmla="*/ 571425 h 707874"/>
                  <a:gd name="connsiteX2" fmla="*/ 102854 w 171166"/>
                  <a:gd name="connsiteY2" fmla="*/ 706891 h 707874"/>
                  <a:gd name="connsiteX3" fmla="*/ 62214 w 171166"/>
                  <a:gd name="connsiteY3" fmla="*/ 618838 h 707874"/>
                  <a:gd name="connsiteX4" fmla="*/ 35121 w 171166"/>
                  <a:gd name="connsiteY4" fmla="*/ 374998 h 707874"/>
                  <a:gd name="connsiteX5" fmla="*/ 1254 w 171166"/>
                  <a:gd name="connsiteY5" fmla="*/ 422411 h 707874"/>
                  <a:gd name="connsiteX6" fmla="*/ 82534 w 171166"/>
                  <a:gd name="connsiteY6" fmla="*/ 137931 h 707874"/>
                  <a:gd name="connsiteX7" fmla="*/ 14801 w 171166"/>
                  <a:gd name="connsiteY7" fmla="*/ 354678 h 707874"/>
                  <a:gd name="connsiteX8" fmla="*/ 170587 w 171166"/>
                  <a:gd name="connsiteY8" fmla="*/ 2465 h 707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166" h="707874">
                    <a:moveTo>
                      <a:pt x="170587" y="2465"/>
                    </a:moveTo>
                    <a:cubicBezTo>
                      <a:pt x="179618" y="38589"/>
                      <a:pt x="80276" y="454021"/>
                      <a:pt x="68987" y="571425"/>
                    </a:cubicBezTo>
                    <a:cubicBezTo>
                      <a:pt x="57698" y="688829"/>
                      <a:pt x="103983" y="698989"/>
                      <a:pt x="102854" y="706891"/>
                    </a:cubicBezTo>
                    <a:cubicBezTo>
                      <a:pt x="101725" y="714793"/>
                      <a:pt x="73503" y="674153"/>
                      <a:pt x="62214" y="618838"/>
                    </a:cubicBezTo>
                    <a:cubicBezTo>
                      <a:pt x="50925" y="563523"/>
                      <a:pt x="45281" y="407736"/>
                      <a:pt x="35121" y="374998"/>
                    </a:cubicBezTo>
                    <a:cubicBezTo>
                      <a:pt x="24961" y="342260"/>
                      <a:pt x="-6648" y="461922"/>
                      <a:pt x="1254" y="422411"/>
                    </a:cubicBezTo>
                    <a:cubicBezTo>
                      <a:pt x="9156" y="382900"/>
                      <a:pt x="80276" y="149220"/>
                      <a:pt x="82534" y="137931"/>
                    </a:cubicBezTo>
                    <a:cubicBezTo>
                      <a:pt x="84792" y="126642"/>
                      <a:pt x="-4390" y="370482"/>
                      <a:pt x="14801" y="354678"/>
                    </a:cubicBezTo>
                    <a:cubicBezTo>
                      <a:pt x="33992" y="338874"/>
                      <a:pt x="161556" y="-33659"/>
                      <a:pt x="170587" y="24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5" name="フリーフォーム 2384">
                <a:extLst>
                  <a:ext uri="{FF2B5EF4-FFF2-40B4-BE49-F238E27FC236}">
                    <a16:creationId xmlns:a16="http://schemas.microsoft.com/office/drawing/2014/main" id="{9FDDD653-FEF2-BAF5-12E0-3E3B32B7ACB9}"/>
                  </a:ext>
                </a:extLst>
              </p:cNvPr>
              <p:cNvSpPr/>
              <p:nvPr/>
            </p:nvSpPr>
            <p:spPr>
              <a:xfrm>
                <a:off x="4863244" y="1320698"/>
                <a:ext cx="636901" cy="135760"/>
              </a:xfrm>
              <a:custGeom>
                <a:avLst/>
                <a:gdLst>
                  <a:gd name="connsiteX0" fmla="*/ 9 w 636901"/>
                  <a:gd name="connsiteY0" fmla="*/ 27195 h 135760"/>
                  <a:gd name="connsiteX1" fmla="*/ 115156 w 636901"/>
                  <a:gd name="connsiteY1" fmla="*/ 108475 h 135760"/>
                  <a:gd name="connsiteX2" fmla="*/ 243849 w 636901"/>
                  <a:gd name="connsiteY2" fmla="*/ 40742 h 135760"/>
                  <a:gd name="connsiteX3" fmla="*/ 460596 w 636901"/>
                  <a:gd name="connsiteY3" fmla="*/ 47515 h 135760"/>
                  <a:gd name="connsiteX4" fmla="*/ 636703 w 636901"/>
                  <a:gd name="connsiteY4" fmla="*/ 135569 h 135760"/>
                  <a:gd name="connsiteX5" fmla="*/ 426729 w 636901"/>
                  <a:gd name="connsiteY5" fmla="*/ 20422 h 135760"/>
                  <a:gd name="connsiteX6" fmla="*/ 189663 w 636901"/>
                  <a:gd name="connsiteY6" fmla="*/ 81382 h 135760"/>
                  <a:gd name="connsiteX7" fmla="*/ 88063 w 636901"/>
                  <a:gd name="connsiteY7" fmla="*/ 102 h 135760"/>
                  <a:gd name="connsiteX8" fmla="*/ 108383 w 636901"/>
                  <a:gd name="connsiteY8" fmla="*/ 101702 h 135760"/>
                  <a:gd name="connsiteX9" fmla="*/ 9 w 636901"/>
                  <a:gd name="connsiteY9" fmla="*/ 27195 h 13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6901" h="135760">
                    <a:moveTo>
                      <a:pt x="9" y="27195"/>
                    </a:moveTo>
                    <a:cubicBezTo>
                      <a:pt x="1138" y="28324"/>
                      <a:pt x="74516" y="106217"/>
                      <a:pt x="115156" y="108475"/>
                    </a:cubicBezTo>
                    <a:cubicBezTo>
                      <a:pt x="155796" y="110733"/>
                      <a:pt x="186276" y="50902"/>
                      <a:pt x="243849" y="40742"/>
                    </a:cubicBezTo>
                    <a:cubicBezTo>
                      <a:pt x="301422" y="30582"/>
                      <a:pt x="395120" y="31711"/>
                      <a:pt x="460596" y="47515"/>
                    </a:cubicBezTo>
                    <a:cubicBezTo>
                      <a:pt x="526072" y="63320"/>
                      <a:pt x="642347" y="140084"/>
                      <a:pt x="636703" y="135569"/>
                    </a:cubicBezTo>
                    <a:cubicBezTo>
                      <a:pt x="631059" y="131054"/>
                      <a:pt x="501236" y="29453"/>
                      <a:pt x="426729" y="20422"/>
                    </a:cubicBezTo>
                    <a:cubicBezTo>
                      <a:pt x="352222" y="11391"/>
                      <a:pt x="246107" y="84769"/>
                      <a:pt x="189663" y="81382"/>
                    </a:cubicBezTo>
                    <a:cubicBezTo>
                      <a:pt x="133219" y="77995"/>
                      <a:pt x="101610" y="-3285"/>
                      <a:pt x="88063" y="102"/>
                    </a:cubicBezTo>
                    <a:cubicBezTo>
                      <a:pt x="74516" y="3489"/>
                      <a:pt x="118543" y="99444"/>
                      <a:pt x="108383" y="101702"/>
                    </a:cubicBezTo>
                    <a:cubicBezTo>
                      <a:pt x="98223" y="103960"/>
                      <a:pt x="-1120" y="26066"/>
                      <a:pt x="9" y="271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6" name="フリーフォーム 2385">
                <a:extLst>
                  <a:ext uri="{FF2B5EF4-FFF2-40B4-BE49-F238E27FC236}">
                    <a16:creationId xmlns:a16="http://schemas.microsoft.com/office/drawing/2014/main" id="{93983992-D738-B4A8-086F-6B21CBDE4173}"/>
                  </a:ext>
                </a:extLst>
              </p:cNvPr>
              <p:cNvSpPr/>
              <p:nvPr/>
            </p:nvSpPr>
            <p:spPr>
              <a:xfrm>
                <a:off x="4603455" y="1422400"/>
                <a:ext cx="896897" cy="22860"/>
              </a:xfrm>
              <a:custGeom>
                <a:avLst/>
                <a:gdLst>
                  <a:gd name="connsiteX0" fmla="*/ 2412 w 896897"/>
                  <a:gd name="connsiteY0" fmla="*/ 20320 h 22860"/>
                  <a:gd name="connsiteX1" fmla="*/ 869398 w 896897"/>
                  <a:gd name="connsiteY1" fmla="*/ 20320 h 22860"/>
                  <a:gd name="connsiteX2" fmla="*/ 618785 w 896897"/>
                  <a:gd name="connsiteY2" fmla="*/ 0 h 22860"/>
                  <a:gd name="connsiteX3" fmla="*/ 2412 w 896897"/>
                  <a:gd name="connsiteY3" fmla="*/ 20320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6897" h="22860">
                    <a:moveTo>
                      <a:pt x="2412" y="20320"/>
                    </a:moveTo>
                    <a:cubicBezTo>
                      <a:pt x="44181" y="23707"/>
                      <a:pt x="766669" y="23707"/>
                      <a:pt x="869398" y="20320"/>
                    </a:cubicBezTo>
                    <a:cubicBezTo>
                      <a:pt x="972127" y="16933"/>
                      <a:pt x="764412" y="0"/>
                      <a:pt x="618785" y="0"/>
                    </a:cubicBezTo>
                    <a:cubicBezTo>
                      <a:pt x="473158" y="0"/>
                      <a:pt x="-39357" y="16933"/>
                      <a:pt x="2412" y="203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7" name="フリーフォーム 2386">
                <a:extLst>
                  <a:ext uri="{FF2B5EF4-FFF2-40B4-BE49-F238E27FC236}">
                    <a16:creationId xmlns:a16="http://schemas.microsoft.com/office/drawing/2014/main" id="{CFC61079-1980-67C7-45D1-07963D3CF307}"/>
                  </a:ext>
                </a:extLst>
              </p:cNvPr>
              <p:cNvSpPr/>
              <p:nvPr/>
            </p:nvSpPr>
            <p:spPr>
              <a:xfrm>
                <a:off x="4569162" y="1457219"/>
                <a:ext cx="945095" cy="85264"/>
              </a:xfrm>
              <a:custGeom>
                <a:avLst/>
                <a:gdLst>
                  <a:gd name="connsiteX0" fmla="*/ 21404 w 945095"/>
                  <a:gd name="connsiteY0" fmla="*/ 74517 h 85264"/>
                  <a:gd name="connsiteX1" fmla="*/ 680515 w 945095"/>
                  <a:gd name="connsiteY1" fmla="*/ 79159 h 85264"/>
                  <a:gd name="connsiteX2" fmla="*/ 592324 w 945095"/>
                  <a:gd name="connsiteY2" fmla="*/ 83800 h 85264"/>
                  <a:gd name="connsiteX3" fmla="*/ 945088 w 945095"/>
                  <a:gd name="connsiteY3" fmla="*/ 51309 h 85264"/>
                  <a:gd name="connsiteX4" fmla="*/ 601608 w 945095"/>
                  <a:gd name="connsiteY4" fmla="*/ 79159 h 85264"/>
                  <a:gd name="connsiteX5" fmla="*/ 350960 w 945095"/>
                  <a:gd name="connsiteY5" fmla="*/ 51309 h 85264"/>
                  <a:gd name="connsiteX6" fmla="*/ 179220 w 945095"/>
                  <a:gd name="connsiteY6" fmla="*/ 251 h 85264"/>
                  <a:gd name="connsiteX7" fmla="*/ 281335 w 945095"/>
                  <a:gd name="connsiteY7" fmla="*/ 32742 h 85264"/>
                  <a:gd name="connsiteX8" fmla="*/ 169936 w 945095"/>
                  <a:gd name="connsiteY8" fmla="*/ 55951 h 85264"/>
                  <a:gd name="connsiteX9" fmla="*/ 21404 w 945095"/>
                  <a:gd name="connsiteY9" fmla="*/ 74517 h 8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5095" h="85264">
                    <a:moveTo>
                      <a:pt x="21404" y="74517"/>
                    </a:moveTo>
                    <a:cubicBezTo>
                      <a:pt x="106501" y="78385"/>
                      <a:pt x="585362" y="77612"/>
                      <a:pt x="680515" y="79159"/>
                    </a:cubicBezTo>
                    <a:cubicBezTo>
                      <a:pt x="775668" y="80706"/>
                      <a:pt x="548229" y="88442"/>
                      <a:pt x="592324" y="83800"/>
                    </a:cubicBezTo>
                    <a:cubicBezTo>
                      <a:pt x="636420" y="79158"/>
                      <a:pt x="943541" y="52082"/>
                      <a:pt x="945088" y="51309"/>
                    </a:cubicBezTo>
                    <a:cubicBezTo>
                      <a:pt x="946635" y="50536"/>
                      <a:pt x="700629" y="79159"/>
                      <a:pt x="601608" y="79159"/>
                    </a:cubicBezTo>
                    <a:cubicBezTo>
                      <a:pt x="502587" y="79159"/>
                      <a:pt x="421358" y="64460"/>
                      <a:pt x="350960" y="51309"/>
                    </a:cubicBezTo>
                    <a:cubicBezTo>
                      <a:pt x="280562" y="38158"/>
                      <a:pt x="190824" y="3345"/>
                      <a:pt x="179220" y="251"/>
                    </a:cubicBezTo>
                    <a:cubicBezTo>
                      <a:pt x="167616" y="-2843"/>
                      <a:pt x="282882" y="23459"/>
                      <a:pt x="281335" y="32742"/>
                    </a:cubicBezTo>
                    <a:cubicBezTo>
                      <a:pt x="279788" y="42025"/>
                      <a:pt x="210163" y="51309"/>
                      <a:pt x="169936" y="55951"/>
                    </a:cubicBezTo>
                    <a:cubicBezTo>
                      <a:pt x="129709" y="60593"/>
                      <a:pt x="-63693" y="70649"/>
                      <a:pt x="21404" y="745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8" name="フリーフォーム 2387">
                <a:extLst>
                  <a:ext uri="{FF2B5EF4-FFF2-40B4-BE49-F238E27FC236}">
                    <a16:creationId xmlns:a16="http://schemas.microsoft.com/office/drawing/2014/main" id="{3B9DD564-422D-0826-32A4-AB234E2045FF}"/>
                  </a:ext>
                </a:extLst>
              </p:cNvPr>
              <p:cNvSpPr/>
              <p:nvPr/>
            </p:nvSpPr>
            <p:spPr>
              <a:xfrm>
                <a:off x="4576571" y="1535158"/>
                <a:ext cx="973846" cy="66388"/>
              </a:xfrm>
              <a:custGeom>
                <a:avLst/>
                <a:gdLst>
                  <a:gd name="connsiteX0" fmla="*/ 71 w 973846"/>
                  <a:gd name="connsiteY0" fmla="*/ 66202 h 66388"/>
                  <a:gd name="connsiteX1" fmla="*/ 552424 w 973846"/>
                  <a:gd name="connsiteY1" fmla="*/ 24428 h 66388"/>
                  <a:gd name="connsiteX2" fmla="*/ 970170 w 973846"/>
                  <a:gd name="connsiteY2" fmla="*/ 15145 h 66388"/>
                  <a:gd name="connsiteX3" fmla="*/ 747372 w 973846"/>
                  <a:gd name="connsiteY3" fmla="*/ 5861 h 66388"/>
                  <a:gd name="connsiteX4" fmla="*/ 589557 w 973846"/>
                  <a:gd name="connsiteY4" fmla="*/ 5861 h 66388"/>
                  <a:gd name="connsiteX5" fmla="*/ 71 w 973846"/>
                  <a:gd name="connsiteY5" fmla="*/ 66202 h 66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3846" h="66388">
                    <a:moveTo>
                      <a:pt x="71" y="66202"/>
                    </a:moveTo>
                    <a:cubicBezTo>
                      <a:pt x="-6118" y="69297"/>
                      <a:pt x="390741" y="32937"/>
                      <a:pt x="552424" y="24428"/>
                    </a:cubicBezTo>
                    <a:cubicBezTo>
                      <a:pt x="714107" y="15919"/>
                      <a:pt x="937679" y="18239"/>
                      <a:pt x="970170" y="15145"/>
                    </a:cubicBezTo>
                    <a:cubicBezTo>
                      <a:pt x="1002661" y="12050"/>
                      <a:pt x="810807" y="7408"/>
                      <a:pt x="747372" y="5861"/>
                    </a:cubicBezTo>
                    <a:cubicBezTo>
                      <a:pt x="683937" y="4314"/>
                      <a:pt x="710239" y="-6517"/>
                      <a:pt x="589557" y="5861"/>
                    </a:cubicBezTo>
                    <a:lnTo>
                      <a:pt x="71" y="6620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9" name="フリーフォーム 2388">
                <a:extLst>
                  <a:ext uri="{FF2B5EF4-FFF2-40B4-BE49-F238E27FC236}">
                    <a16:creationId xmlns:a16="http://schemas.microsoft.com/office/drawing/2014/main" id="{1DF34DCD-B27D-A1BF-C1CB-BBC6B9F538D8}"/>
                  </a:ext>
                </a:extLst>
              </p:cNvPr>
              <p:cNvSpPr/>
              <p:nvPr/>
            </p:nvSpPr>
            <p:spPr>
              <a:xfrm>
                <a:off x="4525584" y="1596324"/>
                <a:ext cx="1068308" cy="18961"/>
              </a:xfrm>
              <a:custGeom>
                <a:avLst/>
                <a:gdLst>
                  <a:gd name="connsiteX0" fmla="*/ 0 w 1068308"/>
                  <a:gd name="connsiteY0" fmla="*/ 18961 h 18961"/>
                  <a:gd name="connsiteX1" fmla="*/ 482729 w 1068308"/>
                  <a:gd name="connsiteY1" fmla="*/ 14320 h 18961"/>
                  <a:gd name="connsiteX2" fmla="*/ 974741 w 1068308"/>
                  <a:gd name="connsiteY2" fmla="*/ 5036 h 18961"/>
                  <a:gd name="connsiteX3" fmla="*/ 756585 w 1068308"/>
                  <a:gd name="connsiteY3" fmla="*/ 9678 h 18961"/>
                  <a:gd name="connsiteX4" fmla="*/ 1067573 w 1068308"/>
                  <a:gd name="connsiteY4" fmla="*/ 18961 h 18961"/>
                  <a:gd name="connsiteX5" fmla="*/ 849417 w 1068308"/>
                  <a:gd name="connsiteY5" fmla="*/ 9678 h 18961"/>
                  <a:gd name="connsiteX6" fmla="*/ 403821 w 1068308"/>
                  <a:gd name="connsiteY6" fmla="*/ 395 h 18961"/>
                  <a:gd name="connsiteX7" fmla="*/ 0 w 1068308"/>
                  <a:gd name="connsiteY7" fmla="*/ 18961 h 1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8308" h="18961">
                    <a:moveTo>
                      <a:pt x="0" y="18961"/>
                    </a:moveTo>
                    <a:lnTo>
                      <a:pt x="482729" y="14320"/>
                    </a:lnTo>
                    <a:lnTo>
                      <a:pt x="974741" y="5036"/>
                    </a:lnTo>
                    <a:cubicBezTo>
                      <a:pt x="1020384" y="4262"/>
                      <a:pt x="741113" y="7357"/>
                      <a:pt x="756585" y="9678"/>
                    </a:cubicBezTo>
                    <a:cubicBezTo>
                      <a:pt x="772057" y="11999"/>
                      <a:pt x="1052101" y="18961"/>
                      <a:pt x="1067573" y="18961"/>
                    </a:cubicBezTo>
                    <a:cubicBezTo>
                      <a:pt x="1083045" y="18961"/>
                      <a:pt x="849417" y="9678"/>
                      <a:pt x="849417" y="9678"/>
                    </a:cubicBezTo>
                    <a:cubicBezTo>
                      <a:pt x="738792" y="6584"/>
                      <a:pt x="544617" y="-1926"/>
                      <a:pt x="403821" y="395"/>
                    </a:cubicBezTo>
                    <a:cubicBezTo>
                      <a:pt x="263025" y="2716"/>
                      <a:pt x="133833" y="13159"/>
                      <a:pt x="0" y="189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0" name="フリーフォーム 2389">
                <a:extLst>
                  <a:ext uri="{FF2B5EF4-FFF2-40B4-BE49-F238E27FC236}">
                    <a16:creationId xmlns:a16="http://schemas.microsoft.com/office/drawing/2014/main" id="{C53F174E-DE86-5506-17E8-C3105C3870FB}"/>
                  </a:ext>
                </a:extLst>
              </p:cNvPr>
              <p:cNvSpPr/>
              <p:nvPr/>
            </p:nvSpPr>
            <p:spPr>
              <a:xfrm>
                <a:off x="4520771" y="1617665"/>
                <a:ext cx="1154543" cy="145399"/>
              </a:xfrm>
              <a:custGeom>
                <a:avLst/>
                <a:gdLst>
                  <a:gd name="connsiteX0" fmla="*/ 171 w 1154543"/>
                  <a:gd name="connsiteY0" fmla="*/ 48678 h 145399"/>
                  <a:gd name="connsiteX1" fmla="*/ 608224 w 1154543"/>
                  <a:gd name="connsiteY1" fmla="*/ 34753 h 145399"/>
                  <a:gd name="connsiteX2" fmla="*/ 960987 w 1154543"/>
                  <a:gd name="connsiteY2" fmla="*/ 44037 h 145399"/>
                  <a:gd name="connsiteX3" fmla="*/ 937779 w 1154543"/>
                  <a:gd name="connsiteY3" fmla="*/ 30112 h 145399"/>
                  <a:gd name="connsiteX4" fmla="*/ 1090953 w 1154543"/>
                  <a:gd name="connsiteY4" fmla="*/ 53320 h 145399"/>
                  <a:gd name="connsiteX5" fmla="*/ 1016687 w 1154543"/>
                  <a:gd name="connsiteY5" fmla="*/ 16187 h 145399"/>
                  <a:gd name="connsiteX6" fmla="*/ 1151294 w 1154543"/>
                  <a:gd name="connsiteY6" fmla="*/ 141511 h 145399"/>
                  <a:gd name="connsiteX7" fmla="*/ 1109519 w 1154543"/>
                  <a:gd name="connsiteY7" fmla="*/ 104378 h 145399"/>
                  <a:gd name="connsiteX8" fmla="*/ 1072386 w 1154543"/>
                  <a:gd name="connsiteY8" fmla="*/ 11545 h 145399"/>
                  <a:gd name="connsiteX9" fmla="*/ 988837 w 1154543"/>
                  <a:gd name="connsiteY9" fmla="*/ 39395 h 145399"/>
                  <a:gd name="connsiteX10" fmla="*/ 459692 w 1154543"/>
                  <a:gd name="connsiteY10" fmla="*/ 2262 h 145399"/>
                  <a:gd name="connsiteX11" fmla="*/ 315802 w 1154543"/>
                  <a:gd name="connsiteY11" fmla="*/ 6904 h 145399"/>
                  <a:gd name="connsiteX12" fmla="*/ 543241 w 1154543"/>
                  <a:gd name="connsiteY12" fmla="*/ 30112 h 145399"/>
                  <a:gd name="connsiteX13" fmla="*/ 171 w 1154543"/>
                  <a:gd name="connsiteY13" fmla="*/ 48678 h 14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4543" h="145399">
                    <a:moveTo>
                      <a:pt x="171" y="48678"/>
                    </a:moveTo>
                    <a:cubicBezTo>
                      <a:pt x="11001" y="49451"/>
                      <a:pt x="448088" y="35526"/>
                      <a:pt x="608224" y="34753"/>
                    </a:cubicBezTo>
                    <a:cubicBezTo>
                      <a:pt x="768360" y="33980"/>
                      <a:pt x="960987" y="44037"/>
                      <a:pt x="960987" y="44037"/>
                    </a:cubicBezTo>
                    <a:cubicBezTo>
                      <a:pt x="1015913" y="43264"/>
                      <a:pt x="916118" y="28565"/>
                      <a:pt x="937779" y="30112"/>
                    </a:cubicBezTo>
                    <a:cubicBezTo>
                      <a:pt x="959440" y="31659"/>
                      <a:pt x="1077802" y="55641"/>
                      <a:pt x="1090953" y="53320"/>
                    </a:cubicBezTo>
                    <a:cubicBezTo>
                      <a:pt x="1104104" y="50999"/>
                      <a:pt x="1006630" y="1489"/>
                      <a:pt x="1016687" y="16187"/>
                    </a:cubicBezTo>
                    <a:cubicBezTo>
                      <a:pt x="1026744" y="30885"/>
                      <a:pt x="1135822" y="126813"/>
                      <a:pt x="1151294" y="141511"/>
                    </a:cubicBezTo>
                    <a:cubicBezTo>
                      <a:pt x="1166766" y="156209"/>
                      <a:pt x="1122670" y="126039"/>
                      <a:pt x="1109519" y="104378"/>
                    </a:cubicBezTo>
                    <a:cubicBezTo>
                      <a:pt x="1096368" y="82717"/>
                      <a:pt x="1092500" y="22375"/>
                      <a:pt x="1072386" y="11545"/>
                    </a:cubicBezTo>
                    <a:cubicBezTo>
                      <a:pt x="1052272" y="714"/>
                      <a:pt x="1090953" y="40942"/>
                      <a:pt x="988837" y="39395"/>
                    </a:cubicBezTo>
                    <a:cubicBezTo>
                      <a:pt x="886721" y="37848"/>
                      <a:pt x="571864" y="7677"/>
                      <a:pt x="459692" y="2262"/>
                    </a:cubicBezTo>
                    <a:cubicBezTo>
                      <a:pt x="347520" y="-3153"/>
                      <a:pt x="301877" y="2262"/>
                      <a:pt x="315802" y="6904"/>
                    </a:cubicBezTo>
                    <a:cubicBezTo>
                      <a:pt x="329727" y="11546"/>
                      <a:pt x="591978" y="23923"/>
                      <a:pt x="543241" y="30112"/>
                    </a:cubicBezTo>
                    <a:cubicBezTo>
                      <a:pt x="494504" y="36301"/>
                      <a:pt x="-10659" y="47905"/>
                      <a:pt x="171" y="486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1" name="フリーフォーム 2390">
                <a:extLst>
                  <a:ext uri="{FF2B5EF4-FFF2-40B4-BE49-F238E27FC236}">
                    <a16:creationId xmlns:a16="http://schemas.microsoft.com/office/drawing/2014/main" id="{75A837FF-B74E-CF95-CBE7-B81BD9201326}"/>
                  </a:ext>
                </a:extLst>
              </p:cNvPr>
              <p:cNvSpPr/>
              <p:nvPr/>
            </p:nvSpPr>
            <p:spPr>
              <a:xfrm>
                <a:off x="4477582" y="1698610"/>
                <a:ext cx="1186598" cy="55943"/>
              </a:xfrm>
              <a:custGeom>
                <a:avLst/>
                <a:gdLst>
                  <a:gd name="connsiteX0" fmla="*/ 15510 w 1186598"/>
                  <a:gd name="connsiteY0" fmla="*/ 32716 h 55943"/>
                  <a:gd name="connsiteX1" fmla="*/ 683904 w 1186598"/>
                  <a:gd name="connsiteY1" fmla="*/ 225 h 55943"/>
                  <a:gd name="connsiteX2" fmla="*/ 971685 w 1186598"/>
                  <a:gd name="connsiteY2" fmla="*/ 18791 h 55943"/>
                  <a:gd name="connsiteX3" fmla="*/ 809228 w 1186598"/>
                  <a:gd name="connsiteY3" fmla="*/ 28074 h 55943"/>
                  <a:gd name="connsiteX4" fmla="*/ 1185200 w 1186598"/>
                  <a:gd name="connsiteY4" fmla="*/ 55924 h 55943"/>
                  <a:gd name="connsiteX5" fmla="*/ 915986 w 1186598"/>
                  <a:gd name="connsiteY5" fmla="*/ 23433 h 55943"/>
                  <a:gd name="connsiteX6" fmla="*/ 396124 w 1186598"/>
                  <a:gd name="connsiteY6" fmla="*/ 46641 h 55943"/>
                  <a:gd name="connsiteX7" fmla="*/ 540014 w 1186598"/>
                  <a:gd name="connsiteY7" fmla="*/ 28074 h 55943"/>
                  <a:gd name="connsiteX8" fmla="*/ 238308 w 1186598"/>
                  <a:gd name="connsiteY8" fmla="*/ 28074 h 55943"/>
                  <a:gd name="connsiteX9" fmla="*/ 15510 w 1186598"/>
                  <a:gd name="connsiteY9" fmla="*/ 32716 h 55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6598" h="55943">
                    <a:moveTo>
                      <a:pt x="15510" y="32716"/>
                    </a:moveTo>
                    <a:cubicBezTo>
                      <a:pt x="89776" y="28074"/>
                      <a:pt x="524542" y="2546"/>
                      <a:pt x="683904" y="225"/>
                    </a:cubicBezTo>
                    <a:cubicBezTo>
                      <a:pt x="843266" y="-2096"/>
                      <a:pt x="950798" y="14150"/>
                      <a:pt x="971685" y="18791"/>
                    </a:cubicBezTo>
                    <a:cubicBezTo>
                      <a:pt x="992572" y="23432"/>
                      <a:pt x="773642" y="21885"/>
                      <a:pt x="809228" y="28074"/>
                    </a:cubicBezTo>
                    <a:cubicBezTo>
                      <a:pt x="844814" y="34263"/>
                      <a:pt x="1167407" y="56697"/>
                      <a:pt x="1185200" y="55924"/>
                    </a:cubicBezTo>
                    <a:cubicBezTo>
                      <a:pt x="1202993" y="55151"/>
                      <a:pt x="1047499" y="24980"/>
                      <a:pt x="915986" y="23433"/>
                    </a:cubicBezTo>
                    <a:cubicBezTo>
                      <a:pt x="784473" y="21886"/>
                      <a:pt x="458786" y="45868"/>
                      <a:pt x="396124" y="46641"/>
                    </a:cubicBezTo>
                    <a:cubicBezTo>
                      <a:pt x="333462" y="47415"/>
                      <a:pt x="566317" y="31168"/>
                      <a:pt x="540014" y="28074"/>
                    </a:cubicBezTo>
                    <a:cubicBezTo>
                      <a:pt x="513711" y="24979"/>
                      <a:pt x="323404" y="25753"/>
                      <a:pt x="238308" y="28074"/>
                    </a:cubicBezTo>
                    <a:cubicBezTo>
                      <a:pt x="153212" y="30395"/>
                      <a:pt x="-58756" y="37358"/>
                      <a:pt x="15510" y="327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2" name="フリーフォーム 2391">
                <a:extLst>
                  <a:ext uri="{FF2B5EF4-FFF2-40B4-BE49-F238E27FC236}">
                    <a16:creationId xmlns:a16="http://schemas.microsoft.com/office/drawing/2014/main" id="{02A9BB22-C228-71FB-5A40-364D5CB6DDB7}"/>
                  </a:ext>
                </a:extLst>
              </p:cNvPr>
              <p:cNvSpPr/>
              <p:nvPr/>
            </p:nvSpPr>
            <p:spPr>
              <a:xfrm>
                <a:off x="4459702" y="1740573"/>
                <a:ext cx="1257921" cy="69913"/>
              </a:xfrm>
              <a:custGeom>
                <a:avLst/>
                <a:gdLst>
                  <a:gd name="connsiteX0" fmla="*/ 899 w 1257921"/>
                  <a:gd name="connsiteY0" fmla="*/ 69661 h 69913"/>
                  <a:gd name="connsiteX1" fmla="*/ 664651 w 1257921"/>
                  <a:gd name="connsiteY1" fmla="*/ 23244 h 69913"/>
                  <a:gd name="connsiteX2" fmla="*/ 506836 w 1257921"/>
                  <a:gd name="connsiteY2" fmla="*/ 51094 h 69913"/>
                  <a:gd name="connsiteX3" fmla="*/ 901374 w 1257921"/>
                  <a:gd name="connsiteY3" fmla="*/ 36 h 69913"/>
                  <a:gd name="connsiteX4" fmla="*/ 673935 w 1257921"/>
                  <a:gd name="connsiteY4" fmla="*/ 60377 h 69913"/>
                  <a:gd name="connsiteX5" fmla="*/ 1138097 w 1257921"/>
                  <a:gd name="connsiteY5" fmla="*/ 60377 h 69913"/>
                  <a:gd name="connsiteX6" fmla="*/ 1254138 w 1257921"/>
                  <a:gd name="connsiteY6" fmla="*/ 55736 h 69913"/>
                  <a:gd name="connsiteX7" fmla="*/ 1040623 w 1257921"/>
                  <a:gd name="connsiteY7" fmla="*/ 51094 h 69913"/>
                  <a:gd name="connsiteX8" fmla="*/ 831750 w 1257921"/>
                  <a:gd name="connsiteY8" fmla="*/ 13961 h 69913"/>
                  <a:gd name="connsiteX9" fmla="*/ 989565 w 1257921"/>
                  <a:gd name="connsiteY9" fmla="*/ 46452 h 69913"/>
                  <a:gd name="connsiteX10" fmla="*/ 669293 w 1257921"/>
                  <a:gd name="connsiteY10" fmla="*/ 51094 h 69913"/>
                  <a:gd name="connsiteX11" fmla="*/ 525403 w 1257921"/>
                  <a:gd name="connsiteY11" fmla="*/ 41811 h 69913"/>
                  <a:gd name="connsiteX12" fmla="*/ 899 w 1257921"/>
                  <a:gd name="connsiteY12" fmla="*/ 69661 h 69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57921" h="69913">
                    <a:moveTo>
                      <a:pt x="899" y="69661"/>
                    </a:moveTo>
                    <a:cubicBezTo>
                      <a:pt x="24107" y="66566"/>
                      <a:pt x="580328" y="26338"/>
                      <a:pt x="664651" y="23244"/>
                    </a:cubicBezTo>
                    <a:cubicBezTo>
                      <a:pt x="748974" y="20150"/>
                      <a:pt x="467382" y="54962"/>
                      <a:pt x="506836" y="51094"/>
                    </a:cubicBezTo>
                    <a:cubicBezTo>
                      <a:pt x="546290" y="47226"/>
                      <a:pt x="873524" y="-1511"/>
                      <a:pt x="901374" y="36"/>
                    </a:cubicBezTo>
                    <a:cubicBezTo>
                      <a:pt x="929224" y="1583"/>
                      <a:pt x="634481" y="50320"/>
                      <a:pt x="673935" y="60377"/>
                    </a:cubicBezTo>
                    <a:cubicBezTo>
                      <a:pt x="713389" y="70434"/>
                      <a:pt x="1041397" y="61150"/>
                      <a:pt x="1138097" y="60377"/>
                    </a:cubicBezTo>
                    <a:cubicBezTo>
                      <a:pt x="1234797" y="59604"/>
                      <a:pt x="1270384" y="57283"/>
                      <a:pt x="1254138" y="55736"/>
                    </a:cubicBezTo>
                    <a:cubicBezTo>
                      <a:pt x="1237892" y="54189"/>
                      <a:pt x="1111021" y="58057"/>
                      <a:pt x="1040623" y="51094"/>
                    </a:cubicBezTo>
                    <a:cubicBezTo>
                      <a:pt x="970225" y="44131"/>
                      <a:pt x="840260" y="14735"/>
                      <a:pt x="831750" y="13961"/>
                    </a:cubicBezTo>
                    <a:cubicBezTo>
                      <a:pt x="823240" y="13187"/>
                      <a:pt x="1016641" y="40263"/>
                      <a:pt x="989565" y="46452"/>
                    </a:cubicBezTo>
                    <a:cubicBezTo>
                      <a:pt x="962489" y="52641"/>
                      <a:pt x="746653" y="51867"/>
                      <a:pt x="669293" y="51094"/>
                    </a:cubicBezTo>
                    <a:cubicBezTo>
                      <a:pt x="591933" y="50321"/>
                      <a:pt x="640670" y="37169"/>
                      <a:pt x="525403" y="41811"/>
                    </a:cubicBezTo>
                    <a:cubicBezTo>
                      <a:pt x="410136" y="46453"/>
                      <a:pt x="-22309" y="72756"/>
                      <a:pt x="899" y="69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3" name="フリーフォーム 2392">
                <a:extLst>
                  <a:ext uri="{FF2B5EF4-FFF2-40B4-BE49-F238E27FC236}">
                    <a16:creationId xmlns:a16="http://schemas.microsoft.com/office/drawing/2014/main" id="{D3F2A605-2FCE-17A4-E303-B1926C6E4E62}"/>
                  </a:ext>
                </a:extLst>
              </p:cNvPr>
              <p:cNvSpPr/>
              <p:nvPr/>
            </p:nvSpPr>
            <p:spPr>
              <a:xfrm>
                <a:off x="4441984" y="1601331"/>
                <a:ext cx="157991" cy="630258"/>
              </a:xfrm>
              <a:custGeom>
                <a:avLst/>
                <a:gdLst>
                  <a:gd name="connsiteX0" fmla="*/ 111450 w 157991"/>
                  <a:gd name="connsiteY0" fmla="*/ 29 h 630258"/>
                  <a:gd name="connsiteX1" fmla="*/ 9334 w 157991"/>
                  <a:gd name="connsiteY1" fmla="*/ 199619 h 630258"/>
                  <a:gd name="connsiteX2" fmla="*/ 51108 w 157991"/>
                  <a:gd name="connsiteY2" fmla="*/ 389926 h 630258"/>
                  <a:gd name="connsiteX3" fmla="*/ 51108 w 157991"/>
                  <a:gd name="connsiteY3" fmla="*/ 292452 h 630258"/>
                  <a:gd name="connsiteX4" fmla="*/ 55750 w 157991"/>
                  <a:gd name="connsiteY4" fmla="*/ 399209 h 630258"/>
                  <a:gd name="connsiteX5" fmla="*/ 13975 w 157991"/>
                  <a:gd name="connsiteY5" fmla="*/ 501325 h 630258"/>
                  <a:gd name="connsiteX6" fmla="*/ 41825 w 157991"/>
                  <a:gd name="connsiteY6" fmla="*/ 445625 h 630258"/>
                  <a:gd name="connsiteX7" fmla="*/ 51 w 157991"/>
                  <a:gd name="connsiteY7" fmla="*/ 626649 h 630258"/>
                  <a:gd name="connsiteX8" fmla="*/ 32542 w 157991"/>
                  <a:gd name="connsiteY8" fmla="*/ 570949 h 630258"/>
                  <a:gd name="connsiteX9" fmla="*/ 157866 w 157991"/>
                  <a:gd name="connsiteY9" fmla="*/ 357434 h 630258"/>
                  <a:gd name="connsiteX10" fmla="*/ 55750 w 157991"/>
                  <a:gd name="connsiteY10" fmla="*/ 496683 h 630258"/>
                  <a:gd name="connsiteX11" fmla="*/ 41825 w 157991"/>
                  <a:gd name="connsiteY11" fmla="*/ 315660 h 630258"/>
                  <a:gd name="connsiteX12" fmla="*/ 41825 w 157991"/>
                  <a:gd name="connsiteY12" fmla="*/ 213544 h 630258"/>
                  <a:gd name="connsiteX13" fmla="*/ 111450 w 157991"/>
                  <a:gd name="connsiteY13" fmla="*/ 29 h 630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7991" h="630258">
                    <a:moveTo>
                      <a:pt x="111450" y="29"/>
                    </a:moveTo>
                    <a:cubicBezTo>
                      <a:pt x="106035" y="-2292"/>
                      <a:pt x="19391" y="134636"/>
                      <a:pt x="9334" y="199619"/>
                    </a:cubicBezTo>
                    <a:cubicBezTo>
                      <a:pt x="-723" y="264602"/>
                      <a:pt x="44146" y="374454"/>
                      <a:pt x="51108" y="389926"/>
                    </a:cubicBezTo>
                    <a:cubicBezTo>
                      <a:pt x="58070" y="405398"/>
                      <a:pt x="50334" y="290905"/>
                      <a:pt x="51108" y="292452"/>
                    </a:cubicBezTo>
                    <a:cubicBezTo>
                      <a:pt x="51882" y="293999"/>
                      <a:pt x="61939" y="364397"/>
                      <a:pt x="55750" y="399209"/>
                    </a:cubicBezTo>
                    <a:cubicBezTo>
                      <a:pt x="49561" y="434021"/>
                      <a:pt x="16296" y="493589"/>
                      <a:pt x="13975" y="501325"/>
                    </a:cubicBezTo>
                    <a:cubicBezTo>
                      <a:pt x="11654" y="509061"/>
                      <a:pt x="44146" y="424738"/>
                      <a:pt x="41825" y="445625"/>
                    </a:cubicBezTo>
                    <a:cubicBezTo>
                      <a:pt x="39504" y="466512"/>
                      <a:pt x="51" y="626649"/>
                      <a:pt x="51" y="626649"/>
                    </a:cubicBezTo>
                    <a:cubicBezTo>
                      <a:pt x="-1496" y="647536"/>
                      <a:pt x="32542" y="570949"/>
                      <a:pt x="32542" y="570949"/>
                    </a:cubicBezTo>
                    <a:cubicBezTo>
                      <a:pt x="58845" y="526080"/>
                      <a:pt x="153998" y="369812"/>
                      <a:pt x="157866" y="357434"/>
                    </a:cubicBezTo>
                    <a:cubicBezTo>
                      <a:pt x="161734" y="345056"/>
                      <a:pt x="75090" y="503645"/>
                      <a:pt x="55750" y="496683"/>
                    </a:cubicBezTo>
                    <a:cubicBezTo>
                      <a:pt x="36410" y="489721"/>
                      <a:pt x="44146" y="362850"/>
                      <a:pt x="41825" y="315660"/>
                    </a:cubicBezTo>
                    <a:cubicBezTo>
                      <a:pt x="39504" y="268470"/>
                      <a:pt x="34863" y="263828"/>
                      <a:pt x="41825" y="213544"/>
                    </a:cubicBezTo>
                    <a:cubicBezTo>
                      <a:pt x="48787" y="163260"/>
                      <a:pt x="116865" y="2350"/>
                      <a:pt x="111450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4" name="フリーフォーム 2393">
                <a:extLst>
                  <a:ext uri="{FF2B5EF4-FFF2-40B4-BE49-F238E27FC236}">
                    <a16:creationId xmlns:a16="http://schemas.microsoft.com/office/drawing/2014/main" id="{999CB11C-D990-7076-6B2E-2365E4DA7278}"/>
                  </a:ext>
                </a:extLst>
              </p:cNvPr>
              <p:cNvSpPr/>
              <p:nvPr/>
            </p:nvSpPr>
            <p:spPr>
              <a:xfrm>
                <a:off x="5611724" y="1749873"/>
                <a:ext cx="92853" cy="482752"/>
              </a:xfrm>
              <a:custGeom>
                <a:avLst/>
                <a:gdLst>
                  <a:gd name="connsiteX0" fmla="*/ 0 w 92853"/>
                  <a:gd name="connsiteY0" fmla="*/ 19 h 482752"/>
                  <a:gd name="connsiteX1" fmla="*/ 64983 w 92853"/>
                  <a:gd name="connsiteY1" fmla="*/ 139268 h 482752"/>
                  <a:gd name="connsiteX2" fmla="*/ 32491 w 92853"/>
                  <a:gd name="connsiteY2" fmla="*/ 250667 h 482752"/>
                  <a:gd name="connsiteX3" fmla="*/ 69624 w 92853"/>
                  <a:gd name="connsiteY3" fmla="*/ 338858 h 482752"/>
                  <a:gd name="connsiteX4" fmla="*/ 69624 w 92853"/>
                  <a:gd name="connsiteY4" fmla="*/ 482748 h 482752"/>
                  <a:gd name="connsiteX5" fmla="*/ 92832 w 92853"/>
                  <a:gd name="connsiteY5" fmla="*/ 343500 h 482752"/>
                  <a:gd name="connsiteX6" fmla="*/ 64983 w 92853"/>
                  <a:gd name="connsiteY6" fmla="*/ 292442 h 482752"/>
                  <a:gd name="connsiteX7" fmla="*/ 23208 w 92853"/>
                  <a:gd name="connsiteY7" fmla="*/ 241384 h 482752"/>
                  <a:gd name="connsiteX8" fmla="*/ 64983 w 92853"/>
                  <a:gd name="connsiteY8" fmla="*/ 129985 h 482752"/>
                  <a:gd name="connsiteX9" fmla="*/ 0 w 92853"/>
                  <a:gd name="connsiteY9" fmla="*/ 19 h 482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853" h="482752">
                    <a:moveTo>
                      <a:pt x="0" y="19"/>
                    </a:moveTo>
                    <a:cubicBezTo>
                      <a:pt x="0" y="1566"/>
                      <a:pt x="59568" y="97493"/>
                      <a:pt x="64983" y="139268"/>
                    </a:cubicBezTo>
                    <a:cubicBezTo>
                      <a:pt x="70398" y="181043"/>
                      <a:pt x="31718" y="217402"/>
                      <a:pt x="32491" y="250667"/>
                    </a:cubicBezTo>
                    <a:cubicBezTo>
                      <a:pt x="33265" y="283932"/>
                      <a:pt x="63435" y="300178"/>
                      <a:pt x="69624" y="338858"/>
                    </a:cubicBezTo>
                    <a:cubicBezTo>
                      <a:pt x="75813" y="377538"/>
                      <a:pt x="65756" y="481974"/>
                      <a:pt x="69624" y="482748"/>
                    </a:cubicBezTo>
                    <a:cubicBezTo>
                      <a:pt x="73492" y="483522"/>
                      <a:pt x="93606" y="375218"/>
                      <a:pt x="92832" y="343500"/>
                    </a:cubicBezTo>
                    <a:cubicBezTo>
                      <a:pt x="92059" y="311782"/>
                      <a:pt x="76587" y="309461"/>
                      <a:pt x="64983" y="292442"/>
                    </a:cubicBezTo>
                    <a:cubicBezTo>
                      <a:pt x="53379" y="275423"/>
                      <a:pt x="23208" y="268460"/>
                      <a:pt x="23208" y="241384"/>
                    </a:cubicBezTo>
                    <a:cubicBezTo>
                      <a:pt x="23208" y="214308"/>
                      <a:pt x="66530" y="168665"/>
                      <a:pt x="64983" y="129985"/>
                    </a:cubicBezTo>
                    <a:cubicBezTo>
                      <a:pt x="63436" y="91305"/>
                      <a:pt x="0" y="-152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5" name="フリーフォーム 2394">
                <a:extLst>
                  <a:ext uri="{FF2B5EF4-FFF2-40B4-BE49-F238E27FC236}">
                    <a16:creationId xmlns:a16="http://schemas.microsoft.com/office/drawing/2014/main" id="{9E7C24D2-DA39-BF1B-2E5F-D9F0EE339576}"/>
                  </a:ext>
                </a:extLst>
              </p:cNvPr>
              <p:cNvSpPr/>
              <p:nvPr/>
            </p:nvSpPr>
            <p:spPr>
              <a:xfrm>
                <a:off x="4488939" y="1800907"/>
                <a:ext cx="1141797" cy="232312"/>
              </a:xfrm>
              <a:custGeom>
                <a:avLst/>
                <a:gdLst>
                  <a:gd name="connsiteX0" fmla="*/ 4153 w 1141797"/>
                  <a:gd name="connsiteY0" fmla="*/ 55743 h 232312"/>
                  <a:gd name="connsiteX1" fmla="*/ 542582 w 1141797"/>
                  <a:gd name="connsiteY1" fmla="*/ 27893 h 232312"/>
                  <a:gd name="connsiteX2" fmla="*/ 519374 w 1141797"/>
                  <a:gd name="connsiteY2" fmla="*/ 65026 h 232312"/>
                  <a:gd name="connsiteX3" fmla="*/ 454391 w 1141797"/>
                  <a:gd name="connsiteY3" fmla="*/ 232124 h 232312"/>
                  <a:gd name="connsiteX4" fmla="*/ 537940 w 1141797"/>
                  <a:gd name="connsiteY4" fmla="*/ 97517 h 232312"/>
                  <a:gd name="connsiteX5" fmla="*/ 616848 w 1141797"/>
                  <a:gd name="connsiteY5" fmla="*/ 69668 h 232312"/>
                  <a:gd name="connsiteX6" fmla="*/ 1141351 w 1141797"/>
                  <a:gd name="connsiteY6" fmla="*/ 46459 h 232312"/>
                  <a:gd name="connsiteX7" fmla="*/ 705039 w 1141797"/>
                  <a:gd name="connsiteY7" fmla="*/ 46459 h 232312"/>
                  <a:gd name="connsiteX8" fmla="*/ 551865 w 1141797"/>
                  <a:gd name="connsiteY8" fmla="*/ 43 h 232312"/>
                  <a:gd name="connsiteX9" fmla="*/ 700397 w 1141797"/>
                  <a:gd name="connsiteY9" fmla="*/ 55743 h 232312"/>
                  <a:gd name="connsiteX10" fmla="*/ 394050 w 1141797"/>
                  <a:gd name="connsiteY10" fmla="*/ 13968 h 232312"/>
                  <a:gd name="connsiteX11" fmla="*/ 296576 w 1141797"/>
                  <a:gd name="connsiteY11" fmla="*/ 18610 h 232312"/>
                  <a:gd name="connsiteX12" fmla="*/ 4153 w 1141797"/>
                  <a:gd name="connsiteY12" fmla="*/ 55743 h 23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41797" h="232312">
                    <a:moveTo>
                      <a:pt x="4153" y="55743"/>
                    </a:moveTo>
                    <a:cubicBezTo>
                      <a:pt x="45154" y="57290"/>
                      <a:pt x="456712" y="26346"/>
                      <a:pt x="542582" y="27893"/>
                    </a:cubicBezTo>
                    <a:cubicBezTo>
                      <a:pt x="628452" y="29440"/>
                      <a:pt x="534072" y="30988"/>
                      <a:pt x="519374" y="65026"/>
                    </a:cubicBezTo>
                    <a:cubicBezTo>
                      <a:pt x="504676" y="99064"/>
                      <a:pt x="451297" y="226709"/>
                      <a:pt x="454391" y="232124"/>
                    </a:cubicBezTo>
                    <a:cubicBezTo>
                      <a:pt x="457485" y="237539"/>
                      <a:pt x="510864" y="124593"/>
                      <a:pt x="537940" y="97517"/>
                    </a:cubicBezTo>
                    <a:cubicBezTo>
                      <a:pt x="565016" y="70441"/>
                      <a:pt x="516280" y="78178"/>
                      <a:pt x="616848" y="69668"/>
                    </a:cubicBezTo>
                    <a:cubicBezTo>
                      <a:pt x="717417" y="61158"/>
                      <a:pt x="1126653" y="50327"/>
                      <a:pt x="1141351" y="46459"/>
                    </a:cubicBezTo>
                    <a:cubicBezTo>
                      <a:pt x="1156049" y="42591"/>
                      <a:pt x="803287" y="54195"/>
                      <a:pt x="705039" y="46459"/>
                    </a:cubicBezTo>
                    <a:cubicBezTo>
                      <a:pt x="606791" y="38723"/>
                      <a:pt x="552639" y="-1504"/>
                      <a:pt x="551865" y="43"/>
                    </a:cubicBezTo>
                    <a:cubicBezTo>
                      <a:pt x="551091" y="1590"/>
                      <a:pt x="726700" y="53422"/>
                      <a:pt x="700397" y="55743"/>
                    </a:cubicBezTo>
                    <a:cubicBezTo>
                      <a:pt x="674095" y="58064"/>
                      <a:pt x="461353" y="20157"/>
                      <a:pt x="394050" y="13968"/>
                    </a:cubicBezTo>
                    <a:cubicBezTo>
                      <a:pt x="326747" y="7779"/>
                      <a:pt x="355370" y="12421"/>
                      <a:pt x="296576" y="18610"/>
                    </a:cubicBezTo>
                    <a:cubicBezTo>
                      <a:pt x="237782" y="24799"/>
                      <a:pt x="-36848" y="54196"/>
                      <a:pt x="4153" y="557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6" name="フリーフォーム 2395">
                <a:extLst>
                  <a:ext uri="{FF2B5EF4-FFF2-40B4-BE49-F238E27FC236}">
                    <a16:creationId xmlns:a16="http://schemas.microsoft.com/office/drawing/2014/main" id="{7A037950-3D98-A1CD-E43A-44804054F514}"/>
                  </a:ext>
                </a:extLst>
              </p:cNvPr>
              <p:cNvSpPr/>
              <p:nvPr/>
            </p:nvSpPr>
            <p:spPr>
              <a:xfrm>
                <a:off x="4026674" y="1715437"/>
                <a:ext cx="110401" cy="967520"/>
              </a:xfrm>
              <a:custGeom>
                <a:avLst/>
                <a:gdLst>
                  <a:gd name="connsiteX0" fmla="*/ 99730 w 110401"/>
                  <a:gd name="connsiteY0" fmla="*/ 1964 h 967520"/>
                  <a:gd name="connsiteX1" fmla="*/ 76522 w 110401"/>
                  <a:gd name="connsiteY1" fmla="*/ 373294 h 967520"/>
                  <a:gd name="connsiteX2" fmla="*/ 25464 w 110401"/>
                  <a:gd name="connsiteY2" fmla="*/ 698208 h 967520"/>
                  <a:gd name="connsiteX3" fmla="*/ 44031 w 110401"/>
                  <a:gd name="connsiteY3" fmla="*/ 600734 h 967520"/>
                  <a:gd name="connsiteX4" fmla="*/ 2256 w 110401"/>
                  <a:gd name="connsiteY4" fmla="*/ 967422 h 967520"/>
                  <a:gd name="connsiteX5" fmla="*/ 16181 w 110401"/>
                  <a:gd name="connsiteY5" fmla="*/ 633225 h 967520"/>
                  <a:gd name="connsiteX6" fmla="*/ 104372 w 110401"/>
                  <a:gd name="connsiteY6" fmla="*/ 243328 h 967520"/>
                  <a:gd name="connsiteX7" fmla="*/ 99730 w 110401"/>
                  <a:gd name="connsiteY7" fmla="*/ 1964 h 967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01" h="967520">
                    <a:moveTo>
                      <a:pt x="99730" y="1964"/>
                    </a:moveTo>
                    <a:cubicBezTo>
                      <a:pt x="95088" y="23625"/>
                      <a:pt x="88900" y="257254"/>
                      <a:pt x="76522" y="373294"/>
                    </a:cubicBezTo>
                    <a:cubicBezTo>
                      <a:pt x="64144" y="489334"/>
                      <a:pt x="30879" y="660301"/>
                      <a:pt x="25464" y="698208"/>
                    </a:cubicBezTo>
                    <a:cubicBezTo>
                      <a:pt x="20049" y="736115"/>
                      <a:pt x="47899" y="555865"/>
                      <a:pt x="44031" y="600734"/>
                    </a:cubicBezTo>
                    <a:cubicBezTo>
                      <a:pt x="40163" y="645603"/>
                      <a:pt x="6898" y="962007"/>
                      <a:pt x="2256" y="967422"/>
                    </a:cubicBezTo>
                    <a:cubicBezTo>
                      <a:pt x="-2386" y="972837"/>
                      <a:pt x="-838" y="753907"/>
                      <a:pt x="16181" y="633225"/>
                    </a:cubicBezTo>
                    <a:cubicBezTo>
                      <a:pt x="33200" y="512543"/>
                      <a:pt x="90447" y="343896"/>
                      <a:pt x="104372" y="243328"/>
                    </a:cubicBezTo>
                    <a:cubicBezTo>
                      <a:pt x="118297" y="142760"/>
                      <a:pt x="104372" y="-19697"/>
                      <a:pt x="99730" y="1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7" name="フリーフォーム 2396">
                <a:extLst>
                  <a:ext uri="{FF2B5EF4-FFF2-40B4-BE49-F238E27FC236}">
                    <a16:creationId xmlns:a16="http://schemas.microsoft.com/office/drawing/2014/main" id="{0C815CD9-BB46-72D4-9FE2-BD9C96CEC4B7}"/>
                  </a:ext>
                </a:extLst>
              </p:cNvPr>
              <p:cNvSpPr/>
              <p:nvPr/>
            </p:nvSpPr>
            <p:spPr>
              <a:xfrm>
                <a:off x="4000750" y="1318088"/>
                <a:ext cx="142101" cy="412053"/>
              </a:xfrm>
              <a:custGeom>
                <a:avLst/>
                <a:gdLst>
                  <a:gd name="connsiteX0" fmla="*/ 14255 w 142101"/>
                  <a:gd name="connsiteY0" fmla="*/ 133 h 412053"/>
                  <a:gd name="connsiteX1" fmla="*/ 28180 w 142101"/>
                  <a:gd name="connsiteY1" fmla="*/ 181157 h 412053"/>
                  <a:gd name="connsiteX2" fmla="*/ 139579 w 142101"/>
                  <a:gd name="connsiteY2" fmla="*/ 408596 h 412053"/>
                  <a:gd name="connsiteX3" fmla="*/ 97804 w 142101"/>
                  <a:gd name="connsiteY3" fmla="*/ 311122 h 412053"/>
                  <a:gd name="connsiteX4" fmla="*/ 4972 w 142101"/>
                  <a:gd name="connsiteY4" fmla="*/ 209006 h 412053"/>
                  <a:gd name="connsiteX5" fmla="*/ 14255 w 142101"/>
                  <a:gd name="connsiteY5" fmla="*/ 133 h 41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101" h="412053">
                    <a:moveTo>
                      <a:pt x="14255" y="133"/>
                    </a:moveTo>
                    <a:cubicBezTo>
                      <a:pt x="18123" y="-4509"/>
                      <a:pt x="7293" y="113080"/>
                      <a:pt x="28180" y="181157"/>
                    </a:cubicBezTo>
                    <a:cubicBezTo>
                      <a:pt x="49067" y="249234"/>
                      <a:pt x="127975" y="386935"/>
                      <a:pt x="139579" y="408596"/>
                    </a:cubicBezTo>
                    <a:cubicBezTo>
                      <a:pt x="151183" y="430257"/>
                      <a:pt x="120239" y="344387"/>
                      <a:pt x="97804" y="311122"/>
                    </a:cubicBezTo>
                    <a:cubicBezTo>
                      <a:pt x="75370" y="277857"/>
                      <a:pt x="18897" y="253101"/>
                      <a:pt x="4972" y="209006"/>
                    </a:cubicBezTo>
                    <a:cubicBezTo>
                      <a:pt x="-8953" y="164911"/>
                      <a:pt x="10387" y="4775"/>
                      <a:pt x="14255" y="1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8" name="フリーフォーム 2397">
                <a:extLst>
                  <a:ext uri="{FF2B5EF4-FFF2-40B4-BE49-F238E27FC236}">
                    <a16:creationId xmlns:a16="http://schemas.microsoft.com/office/drawing/2014/main" id="{BF112644-3BCB-1A4D-BAED-78E25FF0C244}"/>
                  </a:ext>
                </a:extLst>
              </p:cNvPr>
              <p:cNvSpPr/>
              <p:nvPr/>
            </p:nvSpPr>
            <p:spPr>
              <a:xfrm>
                <a:off x="4070564" y="1671759"/>
                <a:ext cx="24203" cy="544231"/>
              </a:xfrm>
              <a:custGeom>
                <a:avLst/>
                <a:gdLst>
                  <a:gd name="connsiteX0" fmla="*/ 18707 w 24203"/>
                  <a:gd name="connsiteY0" fmla="*/ 31717 h 544231"/>
                  <a:gd name="connsiteX1" fmla="*/ 23349 w 24203"/>
                  <a:gd name="connsiteY1" fmla="*/ 533013 h 544231"/>
                  <a:gd name="connsiteX2" fmla="*/ 141 w 24203"/>
                  <a:gd name="connsiteY2" fmla="*/ 356631 h 544231"/>
                  <a:gd name="connsiteX3" fmla="*/ 14065 w 24203"/>
                  <a:gd name="connsiteY3" fmla="*/ 82775 h 544231"/>
                  <a:gd name="connsiteX4" fmla="*/ 18707 w 24203"/>
                  <a:gd name="connsiteY4" fmla="*/ 31717 h 54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03" h="544231">
                    <a:moveTo>
                      <a:pt x="18707" y="31717"/>
                    </a:moveTo>
                    <a:cubicBezTo>
                      <a:pt x="20254" y="106757"/>
                      <a:pt x="26443" y="478861"/>
                      <a:pt x="23349" y="533013"/>
                    </a:cubicBezTo>
                    <a:cubicBezTo>
                      <a:pt x="20255" y="587165"/>
                      <a:pt x="1688" y="431671"/>
                      <a:pt x="141" y="356631"/>
                    </a:cubicBezTo>
                    <a:cubicBezTo>
                      <a:pt x="-1406" y="281591"/>
                      <a:pt x="10197" y="133833"/>
                      <a:pt x="14065" y="82775"/>
                    </a:cubicBezTo>
                    <a:cubicBezTo>
                      <a:pt x="17933" y="31717"/>
                      <a:pt x="17160" y="-43323"/>
                      <a:pt x="18707" y="317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9" name="フリーフォーム 2398">
                <a:extLst>
                  <a:ext uri="{FF2B5EF4-FFF2-40B4-BE49-F238E27FC236}">
                    <a16:creationId xmlns:a16="http://schemas.microsoft.com/office/drawing/2014/main" id="{EAFF7CC2-E614-8816-F92E-9E457B09F253}"/>
                  </a:ext>
                </a:extLst>
              </p:cNvPr>
              <p:cNvSpPr/>
              <p:nvPr/>
            </p:nvSpPr>
            <p:spPr>
              <a:xfrm>
                <a:off x="5735298" y="2260364"/>
                <a:ext cx="308098" cy="364449"/>
              </a:xfrm>
              <a:custGeom>
                <a:avLst/>
                <a:gdLst>
                  <a:gd name="connsiteX0" fmla="*/ 308097 w 308098"/>
                  <a:gd name="connsiteY0" fmla="*/ 107 h 364449"/>
                  <a:gd name="connsiteX1" fmla="*/ 11033 w 308098"/>
                  <a:gd name="connsiteY1" fmla="*/ 348229 h 364449"/>
                  <a:gd name="connsiteX2" fmla="*/ 80657 w 308098"/>
                  <a:gd name="connsiteY2" fmla="*/ 306454 h 364449"/>
                  <a:gd name="connsiteX3" fmla="*/ 243114 w 308098"/>
                  <a:gd name="connsiteY3" fmla="*/ 301813 h 364449"/>
                  <a:gd name="connsiteX4" fmla="*/ 6391 w 308098"/>
                  <a:gd name="connsiteY4" fmla="*/ 311096 h 364449"/>
                  <a:gd name="connsiteX5" fmla="*/ 308097 w 308098"/>
                  <a:gd name="connsiteY5" fmla="*/ 107 h 364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098" h="364449">
                    <a:moveTo>
                      <a:pt x="308097" y="107"/>
                    </a:moveTo>
                    <a:cubicBezTo>
                      <a:pt x="308871" y="6296"/>
                      <a:pt x="48940" y="297171"/>
                      <a:pt x="11033" y="348229"/>
                    </a:cubicBezTo>
                    <a:cubicBezTo>
                      <a:pt x="-26874" y="399287"/>
                      <a:pt x="41977" y="314190"/>
                      <a:pt x="80657" y="306454"/>
                    </a:cubicBezTo>
                    <a:cubicBezTo>
                      <a:pt x="119337" y="298718"/>
                      <a:pt x="255492" y="301039"/>
                      <a:pt x="243114" y="301813"/>
                    </a:cubicBezTo>
                    <a:cubicBezTo>
                      <a:pt x="230736" y="302587"/>
                      <a:pt x="-9855" y="365248"/>
                      <a:pt x="6391" y="311096"/>
                    </a:cubicBezTo>
                    <a:cubicBezTo>
                      <a:pt x="22637" y="256944"/>
                      <a:pt x="307323" y="-6082"/>
                      <a:pt x="308097" y="1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0" name="フリーフォーム 2399">
                <a:extLst>
                  <a:ext uri="{FF2B5EF4-FFF2-40B4-BE49-F238E27FC236}">
                    <a16:creationId xmlns:a16="http://schemas.microsoft.com/office/drawing/2014/main" id="{76830330-F080-E573-C551-3EC736BFCDEE}"/>
                  </a:ext>
                </a:extLst>
              </p:cNvPr>
              <p:cNvSpPr/>
              <p:nvPr/>
            </p:nvSpPr>
            <p:spPr>
              <a:xfrm>
                <a:off x="3968159" y="2422928"/>
                <a:ext cx="491907" cy="153176"/>
              </a:xfrm>
              <a:custGeom>
                <a:avLst/>
                <a:gdLst>
                  <a:gd name="connsiteX0" fmla="*/ 237153 w 491907"/>
                  <a:gd name="connsiteY0" fmla="*/ 0 h 153176"/>
                  <a:gd name="connsiteX1" fmla="*/ 483159 w 491907"/>
                  <a:gd name="connsiteY1" fmla="*/ 129965 h 153176"/>
                  <a:gd name="connsiteX2" fmla="*/ 394968 w 491907"/>
                  <a:gd name="connsiteY2" fmla="*/ 129965 h 153176"/>
                  <a:gd name="connsiteX3" fmla="*/ 430 w 491907"/>
                  <a:gd name="connsiteY3" fmla="*/ 153174 h 153176"/>
                  <a:gd name="connsiteX4" fmla="*/ 478517 w 491907"/>
                  <a:gd name="connsiteY4" fmla="*/ 129965 h 153176"/>
                  <a:gd name="connsiteX5" fmla="*/ 237153 w 491907"/>
                  <a:gd name="connsiteY5" fmla="*/ 0 h 15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907" h="153176">
                    <a:moveTo>
                      <a:pt x="237153" y="0"/>
                    </a:moveTo>
                    <a:cubicBezTo>
                      <a:pt x="237927" y="0"/>
                      <a:pt x="456857" y="108304"/>
                      <a:pt x="483159" y="129965"/>
                    </a:cubicBezTo>
                    <a:cubicBezTo>
                      <a:pt x="509461" y="151626"/>
                      <a:pt x="475423" y="126097"/>
                      <a:pt x="394968" y="129965"/>
                    </a:cubicBezTo>
                    <a:cubicBezTo>
                      <a:pt x="314513" y="133833"/>
                      <a:pt x="-13495" y="153174"/>
                      <a:pt x="430" y="153174"/>
                    </a:cubicBezTo>
                    <a:cubicBezTo>
                      <a:pt x="14355" y="153174"/>
                      <a:pt x="435969" y="153947"/>
                      <a:pt x="478517" y="129965"/>
                    </a:cubicBezTo>
                    <a:cubicBezTo>
                      <a:pt x="521065" y="105983"/>
                      <a:pt x="236379" y="0"/>
                      <a:pt x="23715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1" name="フリーフォーム 2400">
                <a:extLst>
                  <a:ext uri="{FF2B5EF4-FFF2-40B4-BE49-F238E27FC236}">
                    <a16:creationId xmlns:a16="http://schemas.microsoft.com/office/drawing/2014/main" id="{B44050D2-8BFF-7F8E-6200-9E1187433F84}"/>
                  </a:ext>
                </a:extLst>
              </p:cNvPr>
              <p:cNvSpPr/>
              <p:nvPr/>
            </p:nvSpPr>
            <p:spPr>
              <a:xfrm>
                <a:off x="3842674" y="2082177"/>
                <a:ext cx="2364002" cy="634443"/>
              </a:xfrm>
              <a:custGeom>
                <a:avLst/>
                <a:gdLst>
                  <a:gd name="connsiteX0" fmla="*/ 591 w 2364002"/>
                  <a:gd name="connsiteY0" fmla="*/ 558907 h 634443"/>
                  <a:gd name="connsiteX1" fmla="*/ 747892 w 2364002"/>
                  <a:gd name="connsiteY1" fmla="*/ 596040 h 634443"/>
                  <a:gd name="connsiteX2" fmla="*/ 673627 w 2364002"/>
                  <a:gd name="connsiteY2" fmla="*/ 619248 h 634443"/>
                  <a:gd name="connsiteX3" fmla="*/ 1314171 w 2364002"/>
                  <a:gd name="connsiteY3" fmla="*/ 633173 h 634443"/>
                  <a:gd name="connsiteX4" fmla="*/ 1838674 w 2364002"/>
                  <a:gd name="connsiteY4" fmla="*/ 591399 h 634443"/>
                  <a:gd name="connsiteX5" fmla="*/ 1611235 w 2364002"/>
                  <a:gd name="connsiteY5" fmla="*/ 600682 h 634443"/>
                  <a:gd name="connsiteX6" fmla="*/ 2353895 w 2364002"/>
                  <a:gd name="connsiteY6" fmla="*/ 591399 h 634443"/>
                  <a:gd name="connsiteX7" fmla="*/ 2056831 w 2364002"/>
                  <a:gd name="connsiteY7" fmla="*/ 586757 h 634443"/>
                  <a:gd name="connsiteX8" fmla="*/ 2279629 w 2364002"/>
                  <a:gd name="connsiteY8" fmla="*/ 544982 h 634443"/>
                  <a:gd name="connsiteX9" fmla="*/ 2237854 w 2364002"/>
                  <a:gd name="connsiteY9" fmla="*/ 415017 h 634443"/>
                  <a:gd name="connsiteX10" fmla="*/ 2200721 w 2364002"/>
                  <a:gd name="connsiteY10" fmla="*/ 1912 h 634443"/>
                  <a:gd name="connsiteX11" fmla="*/ 2298195 w 2364002"/>
                  <a:gd name="connsiteY11" fmla="*/ 600682 h 634443"/>
                  <a:gd name="connsiteX12" fmla="*/ 2084680 w 2364002"/>
                  <a:gd name="connsiteY12" fmla="*/ 563549 h 634443"/>
                  <a:gd name="connsiteX13" fmla="*/ 608644 w 2364002"/>
                  <a:gd name="connsiteY13" fmla="*/ 600682 h 634443"/>
                  <a:gd name="connsiteX14" fmla="*/ 362638 w 2364002"/>
                  <a:gd name="connsiteY14" fmla="*/ 526416 h 634443"/>
                  <a:gd name="connsiteX15" fmla="*/ 617927 w 2364002"/>
                  <a:gd name="connsiteY15" fmla="*/ 526416 h 634443"/>
                  <a:gd name="connsiteX16" fmla="*/ 591 w 2364002"/>
                  <a:gd name="connsiteY16" fmla="*/ 558907 h 634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64002" h="634443">
                    <a:moveTo>
                      <a:pt x="591" y="558907"/>
                    </a:moveTo>
                    <a:cubicBezTo>
                      <a:pt x="22252" y="570511"/>
                      <a:pt x="635719" y="585983"/>
                      <a:pt x="747892" y="596040"/>
                    </a:cubicBezTo>
                    <a:cubicBezTo>
                      <a:pt x="860065" y="606097"/>
                      <a:pt x="579247" y="613059"/>
                      <a:pt x="673627" y="619248"/>
                    </a:cubicBezTo>
                    <a:cubicBezTo>
                      <a:pt x="768007" y="625437"/>
                      <a:pt x="1119997" y="637815"/>
                      <a:pt x="1314171" y="633173"/>
                    </a:cubicBezTo>
                    <a:cubicBezTo>
                      <a:pt x="1508346" y="628532"/>
                      <a:pt x="1789163" y="596814"/>
                      <a:pt x="1838674" y="591399"/>
                    </a:cubicBezTo>
                    <a:cubicBezTo>
                      <a:pt x="1888185" y="585984"/>
                      <a:pt x="1525365" y="600682"/>
                      <a:pt x="1611235" y="600682"/>
                    </a:cubicBezTo>
                    <a:cubicBezTo>
                      <a:pt x="1697105" y="600682"/>
                      <a:pt x="2279629" y="593720"/>
                      <a:pt x="2353895" y="591399"/>
                    </a:cubicBezTo>
                    <a:cubicBezTo>
                      <a:pt x="2428161" y="589078"/>
                      <a:pt x="2069209" y="594493"/>
                      <a:pt x="2056831" y="586757"/>
                    </a:cubicBezTo>
                    <a:cubicBezTo>
                      <a:pt x="2044453" y="579021"/>
                      <a:pt x="2249459" y="573605"/>
                      <a:pt x="2279629" y="544982"/>
                    </a:cubicBezTo>
                    <a:cubicBezTo>
                      <a:pt x="2309800" y="516359"/>
                      <a:pt x="2251005" y="505529"/>
                      <a:pt x="2237854" y="415017"/>
                    </a:cubicBezTo>
                    <a:cubicBezTo>
                      <a:pt x="2224703" y="324505"/>
                      <a:pt x="2190664" y="-29032"/>
                      <a:pt x="2200721" y="1912"/>
                    </a:cubicBezTo>
                    <a:cubicBezTo>
                      <a:pt x="2210778" y="32856"/>
                      <a:pt x="2317535" y="507076"/>
                      <a:pt x="2298195" y="600682"/>
                    </a:cubicBezTo>
                    <a:cubicBezTo>
                      <a:pt x="2278855" y="694288"/>
                      <a:pt x="2366272" y="563549"/>
                      <a:pt x="2084680" y="563549"/>
                    </a:cubicBezTo>
                    <a:cubicBezTo>
                      <a:pt x="1803088" y="563549"/>
                      <a:pt x="895651" y="606871"/>
                      <a:pt x="608644" y="600682"/>
                    </a:cubicBezTo>
                    <a:cubicBezTo>
                      <a:pt x="321637" y="594493"/>
                      <a:pt x="361091" y="538794"/>
                      <a:pt x="362638" y="526416"/>
                    </a:cubicBezTo>
                    <a:cubicBezTo>
                      <a:pt x="364185" y="514038"/>
                      <a:pt x="676721" y="519453"/>
                      <a:pt x="617927" y="526416"/>
                    </a:cubicBezTo>
                    <a:cubicBezTo>
                      <a:pt x="559133" y="533378"/>
                      <a:pt x="-21070" y="547303"/>
                      <a:pt x="591" y="5589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2" name="フリーフォーム 2401">
                <a:extLst>
                  <a:ext uri="{FF2B5EF4-FFF2-40B4-BE49-F238E27FC236}">
                    <a16:creationId xmlns:a16="http://schemas.microsoft.com/office/drawing/2014/main" id="{47EE1036-8108-BF3F-F796-17F3CC80DE43}"/>
                  </a:ext>
                </a:extLst>
              </p:cNvPr>
              <p:cNvSpPr/>
              <p:nvPr/>
            </p:nvSpPr>
            <p:spPr>
              <a:xfrm>
                <a:off x="3764530" y="2514233"/>
                <a:ext cx="329635" cy="1224412"/>
              </a:xfrm>
              <a:custGeom>
                <a:avLst/>
                <a:gdLst>
                  <a:gd name="connsiteX0" fmla="*/ 329383 w 329635"/>
                  <a:gd name="connsiteY0" fmla="*/ 1527 h 1224412"/>
                  <a:gd name="connsiteX1" fmla="*/ 50885 w 329635"/>
                  <a:gd name="connsiteY1" fmla="*/ 841661 h 1224412"/>
                  <a:gd name="connsiteX2" fmla="*/ 74093 w 329635"/>
                  <a:gd name="connsiteY2" fmla="*/ 767395 h 1224412"/>
                  <a:gd name="connsiteX3" fmla="*/ 4469 w 329635"/>
                  <a:gd name="connsiteY3" fmla="*/ 1222275 h 1224412"/>
                  <a:gd name="connsiteX4" fmla="*/ 23035 w 329635"/>
                  <a:gd name="connsiteY4" fmla="*/ 915927 h 1224412"/>
                  <a:gd name="connsiteX5" fmla="*/ 153001 w 329635"/>
                  <a:gd name="connsiteY5" fmla="*/ 409990 h 1224412"/>
                  <a:gd name="connsiteX6" fmla="*/ 101943 w 329635"/>
                  <a:gd name="connsiteY6" fmla="*/ 628147 h 1224412"/>
                  <a:gd name="connsiteX7" fmla="*/ 329383 w 329635"/>
                  <a:gd name="connsiteY7" fmla="*/ 1527 h 122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635" h="1224412">
                    <a:moveTo>
                      <a:pt x="329383" y="1527"/>
                    </a:moveTo>
                    <a:cubicBezTo>
                      <a:pt x="320873" y="37113"/>
                      <a:pt x="93433" y="714016"/>
                      <a:pt x="50885" y="841661"/>
                    </a:cubicBezTo>
                    <a:cubicBezTo>
                      <a:pt x="8337" y="969306"/>
                      <a:pt x="81829" y="703959"/>
                      <a:pt x="74093" y="767395"/>
                    </a:cubicBezTo>
                    <a:cubicBezTo>
                      <a:pt x="66357" y="830831"/>
                      <a:pt x="12979" y="1197520"/>
                      <a:pt x="4469" y="1222275"/>
                    </a:cubicBezTo>
                    <a:cubicBezTo>
                      <a:pt x="-4041" y="1247030"/>
                      <a:pt x="-1720" y="1051308"/>
                      <a:pt x="23035" y="915927"/>
                    </a:cubicBezTo>
                    <a:cubicBezTo>
                      <a:pt x="47790" y="780546"/>
                      <a:pt x="139850" y="457953"/>
                      <a:pt x="153001" y="409990"/>
                    </a:cubicBezTo>
                    <a:cubicBezTo>
                      <a:pt x="166152" y="362027"/>
                      <a:pt x="75640" y="693130"/>
                      <a:pt x="101943" y="628147"/>
                    </a:cubicBezTo>
                    <a:cubicBezTo>
                      <a:pt x="128245" y="563164"/>
                      <a:pt x="337893" y="-34059"/>
                      <a:pt x="329383" y="1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3" name="フリーフォーム 2402">
                <a:extLst>
                  <a:ext uri="{FF2B5EF4-FFF2-40B4-BE49-F238E27FC236}">
                    <a16:creationId xmlns:a16="http://schemas.microsoft.com/office/drawing/2014/main" id="{48D68F1F-0815-0921-3469-99214AA59D0A}"/>
                  </a:ext>
                </a:extLst>
              </p:cNvPr>
              <p:cNvSpPr/>
              <p:nvPr/>
            </p:nvSpPr>
            <p:spPr>
              <a:xfrm>
                <a:off x="6129833" y="2630863"/>
                <a:ext cx="568033" cy="2089669"/>
              </a:xfrm>
              <a:custGeom>
                <a:avLst/>
                <a:gdLst>
                  <a:gd name="connsiteX0" fmla="*/ 15678 w 568033"/>
                  <a:gd name="connsiteY0" fmla="*/ 75204 h 2089669"/>
                  <a:gd name="connsiteX1" fmla="*/ 456632 w 568033"/>
                  <a:gd name="connsiteY1" fmla="*/ 1430558 h 2089669"/>
                  <a:gd name="connsiteX2" fmla="*/ 280250 w 568033"/>
                  <a:gd name="connsiteY2" fmla="*/ 984962 h 2089669"/>
                  <a:gd name="connsiteX3" fmla="*/ 568031 w 568033"/>
                  <a:gd name="connsiteY3" fmla="*/ 2089669 h 2089669"/>
                  <a:gd name="connsiteX4" fmla="*/ 284892 w 568033"/>
                  <a:gd name="connsiteY4" fmla="*/ 989604 h 2089669"/>
                  <a:gd name="connsiteX5" fmla="*/ 117793 w 568033"/>
                  <a:gd name="connsiteY5" fmla="*/ 260869 h 2089669"/>
                  <a:gd name="connsiteX6" fmla="*/ 15678 w 568033"/>
                  <a:gd name="connsiteY6" fmla="*/ 75204 h 2089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8033" h="2089669">
                    <a:moveTo>
                      <a:pt x="15678" y="75204"/>
                    </a:moveTo>
                    <a:cubicBezTo>
                      <a:pt x="72151" y="270152"/>
                      <a:pt x="412537" y="1278932"/>
                      <a:pt x="456632" y="1430558"/>
                    </a:cubicBezTo>
                    <a:cubicBezTo>
                      <a:pt x="500727" y="1582184"/>
                      <a:pt x="261684" y="875110"/>
                      <a:pt x="280250" y="984962"/>
                    </a:cubicBezTo>
                    <a:cubicBezTo>
                      <a:pt x="298816" y="1094814"/>
                      <a:pt x="567257" y="2088895"/>
                      <a:pt x="568031" y="2089669"/>
                    </a:cubicBezTo>
                    <a:cubicBezTo>
                      <a:pt x="568805" y="2090443"/>
                      <a:pt x="359932" y="1294404"/>
                      <a:pt x="284892" y="989604"/>
                    </a:cubicBezTo>
                    <a:cubicBezTo>
                      <a:pt x="209852" y="684804"/>
                      <a:pt x="165756" y="413269"/>
                      <a:pt x="117793" y="260869"/>
                    </a:cubicBezTo>
                    <a:cubicBezTo>
                      <a:pt x="69830" y="108469"/>
                      <a:pt x="-40795" y="-119744"/>
                      <a:pt x="15678" y="752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4" name="フリーフォーム 2403">
                <a:extLst>
                  <a:ext uri="{FF2B5EF4-FFF2-40B4-BE49-F238E27FC236}">
                    <a16:creationId xmlns:a16="http://schemas.microsoft.com/office/drawing/2014/main" id="{DDE0F2BB-48AF-8E5D-7B80-15956BBF5EBC}"/>
                  </a:ext>
                </a:extLst>
              </p:cNvPr>
              <p:cNvSpPr/>
              <p:nvPr/>
            </p:nvSpPr>
            <p:spPr>
              <a:xfrm>
                <a:off x="3304893" y="3859783"/>
                <a:ext cx="426973" cy="1506119"/>
              </a:xfrm>
              <a:custGeom>
                <a:avLst/>
                <a:gdLst>
                  <a:gd name="connsiteX0" fmla="*/ 167042 w 426973"/>
                  <a:gd name="connsiteY0" fmla="*/ 540477 h 1506119"/>
                  <a:gd name="connsiteX1" fmla="*/ 417690 w 426973"/>
                  <a:gd name="connsiteY1" fmla="*/ 80956 h 1506119"/>
                  <a:gd name="connsiteX2" fmla="*/ 148476 w 426973"/>
                  <a:gd name="connsiteY2" fmla="*/ 981431 h 1506119"/>
                  <a:gd name="connsiteX3" fmla="*/ 176325 w 426973"/>
                  <a:gd name="connsiteY3" fmla="*/ 953581 h 1506119"/>
                  <a:gd name="connsiteX4" fmla="*/ 32435 w 426973"/>
                  <a:gd name="connsiteY4" fmla="*/ 1269212 h 1506119"/>
                  <a:gd name="connsiteX5" fmla="*/ 4585 w 426973"/>
                  <a:gd name="connsiteY5" fmla="*/ 1505935 h 1506119"/>
                  <a:gd name="connsiteX6" fmla="*/ 102059 w 426973"/>
                  <a:gd name="connsiteY6" fmla="*/ 1232079 h 1506119"/>
                  <a:gd name="connsiteX7" fmla="*/ 190250 w 426973"/>
                  <a:gd name="connsiteY7" fmla="*/ 610101 h 1506119"/>
                  <a:gd name="connsiteX8" fmla="*/ 185609 w 426973"/>
                  <a:gd name="connsiteY8" fmla="*/ 777200 h 1506119"/>
                  <a:gd name="connsiteX9" fmla="*/ 426973 w 426973"/>
                  <a:gd name="connsiteY9" fmla="*/ 2048 h 1506119"/>
                  <a:gd name="connsiteX10" fmla="*/ 167042 w 426973"/>
                  <a:gd name="connsiteY10" fmla="*/ 540477 h 1506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6973" h="1506119">
                    <a:moveTo>
                      <a:pt x="167042" y="540477"/>
                    </a:moveTo>
                    <a:cubicBezTo>
                      <a:pt x="165495" y="553628"/>
                      <a:pt x="420784" y="7464"/>
                      <a:pt x="417690" y="80956"/>
                    </a:cubicBezTo>
                    <a:cubicBezTo>
                      <a:pt x="414596" y="154448"/>
                      <a:pt x="188703" y="835994"/>
                      <a:pt x="148476" y="981431"/>
                    </a:cubicBezTo>
                    <a:cubicBezTo>
                      <a:pt x="108249" y="1126868"/>
                      <a:pt x="195665" y="905618"/>
                      <a:pt x="176325" y="953581"/>
                    </a:cubicBezTo>
                    <a:cubicBezTo>
                      <a:pt x="156985" y="1001544"/>
                      <a:pt x="61058" y="1177153"/>
                      <a:pt x="32435" y="1269212"/>
                    </a:cubicBezTo>
                    <a:cubicBezTo>
                      <a:pt x="3812" y="1361271"/>
                      <a:pt x="-7019" y="1512124"/>
                      <a:pt x="4585" y="1505935"/>
                    </a:cubicBezTo>
                    <a:cubicBezTo>
                      <a:pt x="16189" y="1499746"/>
                      <a:pt x="71115" y="1381385"/>
                      <a:pt x="102059" y="1232079"/>
                    </a:cubicBezTo>
                    <a:cubicBezTo>
                      <a:pt x="133003" y="1082773"/>
                      <a:pt x="176325" y="685914"/>
                      <a:pt x="190250" y="610101"/>
                    </a:cubicBezTo>
                    <a:cubicBezTo>
                      <a:pt x="204175" y="534288"/>
                      <a:pt x="146155" y="878542"/>
                      <a:pt x="185609" y="777200"/>
                    </a:cubicBezTo>
                    <a:cubicBezTo>
                      <a:pt x="225063" y="675858"/>
                      <a:pt x="426973" y="42275"/>
                      <a:pt x="426973" y="2048"/>
                    </a:cubicBezTo>
                    <a:cubicBezTo>
                      <a:pt x="426973" y="-38179"/>
                      <a:pt x="168589" y="527326"/>
                      <a:pt x="167042" y="5404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5" name="フリーフォーム 2404">
                <a:extLst>
                  <a:ext uri="{FF2B5EF4-FFF2-40B4-BE49-F238E27FC236}">
                    <a16:creationId xmlns:a16="http://schemas.microsoft.com/office/drawing/2014/main" id="{6CC1A36D-387B-DE67-2E4F-9E033243F929}"/>
                  </a:ext>
                </a:extLst>
              </p:cNvPr>
              <p:cNvSpPr/>
              <p:nvPr/>
            </p:nvSpPr>
            <p:spPr>
              <a:xfrm>
                <a:off x="6632322" y="4183415"/>
                <a:ext cx="293073" cy="1524397"/>
              </a:xfrm>
              <a:custGeom>
                <a:avLst/>
                <a:gdLst>
                  <a:gd name="connsiteX0" fmla="*/ 23767 w 293073"/>
                  <a:gd name="connsiteY0" fmla="*/ 35822 h 1524397"/>
                  <a:gd name="connsiteX1" fmla="*/ 5201 w 293073"/>
                  <a:gd name="connsiteY1" fmla="*/ 105446 h 1524397"/>
                  <a:gd name="connsiteX2" fmla="*/ 42334 w 293073"/>
                  <a:gd name="connsiteY2" fmla="*/ 643874 h 1524397"/>
                  <a:gd name="connsiteX3" fmla="*/ 559 w 293073"/>
                  <a:gd name="connsiteY3" fmla="*/ 773840 h 1524397"/>
                  <a:gd name="connsiteX4" fmla="*/ 79467 w 293073"/>
                  <a:gd name="connsiteY4" fmla="*/ 588175 h 1524397"/>
                  <a:gd name="connsiteX5" fmla="*/ 190866 w 293073"/>
                  <a:gd name="connsiteY5" fmla="*/ 1033771 h 1524397"/>
                  <a:gd name="connsiteX6" fmla="*/ 163016 w 293073"/>
                  <a:gd name="connsiteY6" fmla="*/ 973430 h 1524397"/>
                  <a:gd name="connsiteX7" fmla="*/ 292982 w 293073"/>
                  <a:gd name="connsiteY7" fmla="*/ 1521141 h 1524397"/>
                  <a:gd name="connsiteX8" fmla="*/ 181583 w 293073"/>
                  <a:gd name="connsiteY8" fmla="*/ 1168378 h 1524397"/>
                  <a:gd name="connsiteX9" fmla="*/ 65542 w 293073"/>
                  <a:gd name="connsiteY9" fmla="*/ 513909 h 1524397"/>
                  <a:gd name="connsiteX10" fmla="*/ 60900 w 293073"/>
                  <a:gd name="connsiteY10" fmla="*/ 379302 h 1524397"/>
                  <a:gd name="connsiteX11" fmla="*/ 60900 w 293073"/>
                  <a:gd name="connsiteY11" fmla="*/ 527834 h 1524397"/>
                  <a:gd name="connsiteX12" fmla="*/ 23767 w 293073"/>
                  <a:gd name="connsiteY12" fmla="*/ 35822 h 1524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3073" h="1524397">
                    <a:moveTo>
                      <a:pt x="23767" y="35822"/>
                    </a:moveTo>
                    <a:cubicBezTo>
                      <a:pt x="14484" y="-34576"/>
                      <a:pt x="2107" y="4104"/>
                      <a:pt x="5201" y="105446"/>
                    </a:cubicBezTo>
                    <a:cubicBezTo>
                      <a:pt x="8295" y="206788"/>
                      <a:pt x="43108" y="532475"/>
                      <a:pt x="42334" y="643874"/>
                    </a:cubicBezTo>
                    <a:cubicBezTo>
                      <a:pt x="41560" y="755273"/>
                      <a:pt x="-5630" y="783123"/>
                      <a:pt x="559" y="773840"/>
                    </a:cubicBezTo>
                    <a:cubicBezTo>
                      <a:pt x="6748" y="764557"/>
                      <a:pt x="47749" y="544853"/>
                      <a:pt x="79467" y="588175"/>
                    </a:cubicBezTo>
                    <a:cubicBezTo>
                      <a:pt x="111185" y="631497"/>
                      <a:pt x="176941" y="969562"/>
                      <a:pt x="190866" y="1033771"/>
                    </a:cubicBezTo>
                    <a:cubicBezTo>
                      <a:pt x="204791" y="1097980"/>
                      <a:pt x="145997" y="892202"/>
                      <a:pt x="163016" y="973430"/>
                    </a:cubicBezTo>
                    <a:cubicBezTo>
                      <a:pt x="180035" y="1054658"/>
                      <a:pt x="289888" y="1488650"/>
                      <a:pt x="292982" y="1521141"/>
                    </a:cubicBezTo>
                    <a:cubicBezTo>
                      <a:pt x="296077" y="1553632"/>
                      <a:pt x="219490" y="1336250"/>
                      <a:pt x="181583" y="1168378"/>
                    </a:cubicBezTo>
                    <a:cubicBezTo>
                      <a:pt x="143676" y="1000506"/>
                      <a:pt x="85656" y="645422"/>
                      <a:pt x="65542" y="513909"/>
                    </a:cubicBezTo>
                    <a:cubicBezTo>
                      <a:pt x="45428" y="382396"/>
                      <a:pt x="61674" y="376981"/>
                      <a:pt x="60900" y="379302"/>
                    </a:cubicBezTo>
                    <a:cubicBezTo>
                      <a:pt x="60126" y="381623"/>
                      <a:pt x="70957" y="581213"/>
                      <a:pt x="60900" y="527834"/>
                    </a:cubicBezTo>
                    <a:cubicBezTo>
                      <a:pt x="50843" y="474455"/>
                      <a:pt x="33050" y="106220"/>
                      <a:pt x="23767" y="358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6" name="フリーフォーム 2405">
                <a:extLst>
                  <a:ext uri="{FF2B5EF4-FFF2-40B4-BE49-F238E27FC236}">
                    <a16:creationId xmlns:a16="http://schemas.microsoft.com/office/drawing/2014/main" id="{85FE19B8-96F0-66B5-9E7E-44DBCB1C1DDC}"/>
                  </a:ext>
                </a:extLst>
              </p:cNvPr>
              <p:cNvSpPr/>
              <p:nvPr/>
            </p:nvSpPr>
            <p:spPr>
              <a:xfrm>
                <a:off x="4112139" y="7342194"/>
                <a:ext cx="3113473" cy="61372"/>
              </a:xfrm>
              <a:custGeom>
                <a:avLst/>
                <a:gdLst>
                  <a:gd name="connsiteX0" fmla="*/ 153514 w 3113473"/>
                  <a:gd name="connsiteY0" fmla="*/ 856 h 61372"/>
                  <a:gd name="connsiteX1" fmla="*/ 3017396 w 3113473"/>
                  <a:gd name="connsiteY1" fmla="*/ 61197 h 61372"/>
                  <a:gd name="connsiteX2" fmla="*/ 2265453 w 3113473"/>
                  <a:gd name="connsiteY2" fmla="*/ 19422 h 61372"/>
                  <a:gd name="connsiteX3" fmla="*/ 585185 w 3113473"/>
                  <a:gd name="connsiteY3" fmla="*/ 24064 h 61372"/>
                  <a:gd name="connsiteX4" fmla="*/ 153514 w 3113473"/>
                  <a:gd name="connsiteY4" fmla="*/ 856 h 6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3473" h="61372">
                    <a:moveTo>
                      <a:pt x="153514" y="856"/>
                    </a:moveTo>
                    <a:lnTo>
                      <a:pt x="3017396" y="61197"/>
                    </a:lnTo>
                    <a:cubicBezTo>
                      <a:pt x="3369386" y="64291"/>
                      <a:pt x="2670821" y="25611"/>
                      <a:pt x="2265453" y="19422"/>
                    </a:cubicBezTo>
                    <a:cubicBezTo>
                      <a:pt x="1860085" y="13233"/>
                      <a:pt x="935628" y="24064"/>
                      <a:pt x="585185" y="24064"/>
                    </a:cubicBezTo>
                    <a:cubicBezTo>
                      <a:pt x="234742" y="24064"/>
                      <a:pt x="-251854" y="-5333"/>
                      <a:pt x="153514" y="8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7" name="フリーフォーム 2406">
                <a:extLst>
                  <a:ext uri="{FF2B5EF4-FFF2-40B4-BE49-F238E27FC236}">
                    <a16:creationId xmlns:a16="http://schemas.microsoft.com/office/drawing/2014/main" id="{985D84DC-AC3F-7678-2B67-8B6168D048F9}"/>
                  </a:ext>
                </a:extLst>
              </p:cNvPr>
              <p:cNvSpPr/>
              <p:nvPr/>
            </p:nvSpPr>
            <p:spPr>
              <a:xfrm>
                <a:off x="2961338" y="7347691"/>
                <a:ext cx="1517830" cy="111521"/>
              </a:xfrm>
              <a:custGeom>
                <a:avLst/>
                <a:gdLst>
                  <a:gd name="connsiteX0" fmla="*/ 18 w 1517830"/>
                  <a:gd name="connsiteY0" fmla="*/ 111399 h 111521"/>
                  <a:gd name="connsiteX1" fmla="*/ 185683 w 1517830"/>
                  <a:gd name="connsiteY1" fmla="*/ 41775 h 111521"/>
                  <a:gd name="connsiteX2" fmla="*/ 960835 w 1517830"/>
                  <a:gd name="connsiteY2" fmla="*/ 13925 h 111521"/>
                  <a:gd name="connsiteX3" fmla="*/ 895852 w 1517830"/>
                  <a:gd name="connsiteY3" fmla="*/ 0 h 111521"/>
                  <a:gd name="connsiteX4" fmla="*/ 1517830 w 1517830"/>
                  <a:gd name="connsiteY4" fmla="*/ 4642 h 111521"/>
                  <a:gd name="connsiteX5" fmla="*/ 524522 w 1517830"/>
                  <a:gd name="connsiteY5" fmla="*/ 27850 h 111521"/>
                  <a:gd name="connsiteX6" fmla="*/ 176400 w 1517830"/>
                  <a:gd name="connsiteY6" fmla="*/ 23208 h 111521"/>
                  <a:gd name="connsiteX7" fmla="*/ 18 w 1517830"/>
                  <a:gd name="connsiteY7" fmla="*/ 111399 h 11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7830" h="111521">
                    <a:moveTo>
                      <a:pt x="18" y="111399"/>
                    </a:moveTo>
                    <a:cubicBezTo>
                      <a:pt x="1565" y="114494"/>
                      <a:pt x="25547" y="58021"/>
                      <a:pt x="185683" y="41775"/>
                    </a:cubicBezTo>
                    <a:cubicBezTo>
                      <a:pt x="345819" y="25529"/>
                      <a:pt x="842474" y="20887"/>
                      <a:pt x="960835" y="13925"/>
                    </a:cubicBezTo>
                    <a:cubicBezTo>
                      <a:pt x="1079197" y="6962"/>
                      <a:pt x="895852" y="0"/>
                      <a:pt x="895852" y="0"/>
                    </a:cubicBezTo>
                    <a:lnTo>
                      <a:pt x="1517830" y="4642"/>
                    </a:lnTo>
                    <a:cubicBezTo>
                      <a:pt x="1455942" y="9284"/>
                      <a:pt x="748094" y="24756"/>
                      <a:pt x="524522" y="27850"/>
                    </a:cubicBezTo>
                    <a:cubicBezTo>
                      <a:pt x="300950" y="30944"/>
                      <a:pt x="259176" y="10830"/>
                      <a:pt x="176400" y="23208"/>
                    </a:cubicBezTo>
                    <a:cubicBezTo>
                      <a:pt x="93624" y="35586"/>
                      <a:pt x="-1529" y="108304"/>
                      <a:pt x="18" y="1113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8" name="フリーフォーム 2407">
                <a:extLst>
                  <a:ext uri="{FF2B5EF4-FFF2-40B4-BE49-F238E27FC236}">
                    <a16:creationId xmlns:a16="http://schemas.microsoft.com/office/drawing/2014/main" id="{5017E469-F670-B385-97CC-F20ECD609E0C}"/>
                  </a:ext>
                </a:extLst>
              </p:cNvPr>
              <p:cNvSpPr/>
              <p:nvPr/>
            </p:nvSpPr>
            <p:spPr>
              <a:xfrm>
                <a:off x="3699375" y="7403391"/>
                <a:ext cx="3083224" cy="27850"/>
              </a:xfrm>
              <a:custGeom>
                <a:avLst/>
                <a:gdLst>
                  <a:gd name="connsiteX0" fmla="*/ 0 w 3083224"/>
                  <a:gd name="connsiteY0" fmla="*/ 0 h 27850"/>
                  <a:gd name="connsiteX1" fmla="*/ 3035622 w 3083224"/>
                  <a:gd name="connsiteY1" fmla="*/ 23208 h 27850"/>
                  <a:gd name="connsiteX2" fmla="*/ 1935557 w 3083224"/>
                  <a:gd name="connsiteY2" fmla="*/ 27850 h 27850"/>
                  <a:gd name="connsiteX3" fmla="*/ 0 w 3083224"/>
                  <a:gd name="connsiteY3" fmla="*/ 0 h 27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3224" h="27850">
                    <a:moveTo>
                      <a:pt x="0" y="0"/>
                    </a:moveTo>
                    <a:lnTo>
                      <a:pt x="3035622" y="23208"/>
                    </a:lnTo>
                    <a:cubicBezTo>
                      <a:pt x="3358215" y="27850"/>
                      <a:pt x="1935557" y="27850"/>
                      <a:pt x="1935557" y="278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9" name="フリーフォーム 2408">
                <a:extLst>
                  <a:ext uri="{FF2B5EF4-FFF2-40B4-BE49-F238E27FC236}">
                    <a16:creationId xmlns:a16="http://schemas.microsoft.com/office/drawing/2014/main" id="{3039E085-6929-C100-C267-5B200E01DD1C}"/>
                  </a:ext>
                </a:extLst>
              </p:cNvPr>
              <p:cNvSpPr/>
              <p:nvPr/>
            </p:nvSpPr>
            <p:spPr>
              <a:xfrm>
                <a:off x="3021692" y="7393377"/>
                <a:ext cx="1355363" cy="70440"/>
              </a:xfrm>
              <a:custGeom>
                <a:avLst/>
                <a:gdLst>
                  <a:gd name="connsiteX0" fmla="*/ 5 w 1355363"/>
                  <a:gd name="connsiteY0" fmla="*/ 70355 h 70440"/>
                  <a:gd name="connsiteX1" fmla="*/ 543076 w 1355363"/>
                  <a:gd name="connsiteY1" fmla="*/ 5372 h 70440"/>
                  <a:gd name="connsiteX2" fmla="*/ 1355360 w 1355363"/>
                  <a:gd name="connsiteY2" fmla="*/ 5372 h 70440"/>
                  <a:gd name="connsiteX3" fmla="*/ 552359 w 1355363"/>
                  <a:gd name="connsiteY3" fmla="*/ 19297 h 70440"/>
                  <a:gd name="connsiteX4" fmla="*/ 5 w 1355363"/>
                  <a:gd name="connsiteY4" fmla="*/ 70355 h 7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5363" h="70440">
                    <a:moveTo>
                      <a:pt x="5" y="70355"/>
                    </a:moveTo>
                    <a:cubicBezTo>
                      <a:pt x="-1542" y="68034"/>
                      <a:pt x="317183" y="16203"/>
                      <a:pt x="543076" y="5372"/>
                    </a:cubicBezTo>
                    <a:cubicBezTo>
                      <a:pt x="768969" y="-5459"/>
                      <a:pt x="1353813" y="3051"/>
                      <a:pt x="1355360" y="5372"/>
                    </a:cubicBezTo>
                    <a:cubicBezTo>
                      <a:pt x="1356907" y="7693"/>
                      <a:pt x="774383" y="11561"/>
                      <a:pt x="552359" y="19297"/>
                    </a:cubicBezTo>
                    <a:cubicBezTo>
                      <a:pt x="330335" y="27033"/>
                      <a:pt x="1552" y="72676"/>
                      <a:pt x="5" y="703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0" name="フリーフォーム 2409">
                <a:extLst>
                  <a:ext uri="{FF2B5EF4-FFF2-40B4-BE49-F238E27FC236}">
                    <a16:creationId xmlns:a16="http://schemas.microsoft.com/office/drawing/2014/main" id="{4D0BEF12-F00C-2E3A-0DDE-6E56A6157E3E}"/>
                  </a:ext>
                </a:extLst>
              </p:cNvPr>
              <p:cNvSpPr/>
              <p:nvPr/>
            </p:nvSpPr>
            <p:spPr>
              <a:xfrm>
                <a:off x="5012040" y="7405819"/>
                <a:ext cx="2096648" cy="39531"/>
              </a:xfrm>
              <a:custGeom>
                <a:avLst/>
                <a:gdLst>
                  <a:gd name="connsiteX0" fmla="*/ 914 w 2096648"/>
                  <a:gd name="connsiteY0" fmla="*/ 6855 h 39531"/>
                  <a:gd name="connsiteX1" fmla="*/ 1439818 w 2096648"/>
                  <a:gd name="connsiteY1" fmla="*/ 16138 h 39531"/>
                  <a:gd name="connsiteX2" fmla="*/ 2094287 w 2096648"/>
                  <a:gd name="connsiteY2" fmla="*/ 39346 h 39531"/>
                  <a:gd name="connsiteX3" fmla="*/ 1235586 w 2096648"/>
                  <a:gd name="connsiteY3" fmla="*/ 2213 h 39531"/>
                  <a:gd name="connsiteX4" fmla="*/ 914 w 2096648"/>
                  <a:gd name="connsiteY4" fmla="*/ 6855 h 39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6648" h="39531">
                    <a:moveTo>
                      <a:pt x="914" y="6855"/>
                    </a:moveTo>
                    <a:cubicBezTo>
                      <a:pt x="34953" y="9176"/>
                      <a:pt x="1090923" y="10723"/>
                      <a:pt x="1439818" y="16138"/>
                    </a:cubicBezTo>
                    <a:cubicBezTo>
                      <a:pt x="1788713" y="21553"/>
                      <a:pt x="2128326" y="41667"/>
                      <a:pt x="2094287" y="39346"/>
                    </a:cubicBezTo>
                    <a:cubicBezTo>
                      <a:pt x="2060248" y="37025"/>
                      <a:pt x="1579066" y="8402"/>
                      <a:pt x="1235586" y="2213"/>
                    </a:cubicBezTo>
                    <a:cubicBezTo>
                      <a:pt x="892106" y="-3976"/>
                      <a:pt x="-33125" y="4534"/>
                      <a:pt x="914" y="68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1" name="フリーフォーム 2410">
                <a:extLst>
                  <a:ext uri="{FF2B5EF4-FFF2-40B4-BE49-F238E27FC236}">
                    <a16:creationId xmlns:a16="http://schemas.microsoft.com/office/drawing/2014/main" id="{2380195E-1740-1076-7FDF-8AE347B8A3AD}"/>
                  </a:ext>
                </a:extLst>
              </p:cNvPr>
              <p:cNvSpPr/>
              <p:nvPr/>
            </p:nvSpPr>
            <p:spPr>
              <a:xfrm>
                <a:off x="7153255" y="7145376"/>
                <a:ext cx="36639" cy="1095432"/>
              </a:xfrm>
              <a:custGeom>
                <a:avLst/>
                <a:gdLst>
                  <a:gd name="connsiteX0" fmla="*/ 8771 w 36639"/>
                  <a:gd name="connsiteY0" fmla="*/ 2726 h 1095432"/>
                  <a:gd name="connsiteX1" fmla="*/ 36621 w 36639"/>
                  <a:gd name="connsiteY1" fmla="*/ 1061016 h 1095432"/>
                  <a:gd name="connsiteX2" fmla="*/ 4130 w 36639"/>
                  <a:gd name="connsiteY2" fmla="*/ 763952 h 1095432"/>
                  <a:gd name="connsiteX3" fmla="*/ 8771 w 36639"/>
                  <a:gd name="connsiteY3" fmla="*/ 2726 h 1095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39" h="1095432">
                    <a:moveTo>
                      <a:pt x="8771" y="2726"/>
                    </a:moveTo>
                    <a:cubicBezTo>
                      <a:pt x="14186" y="52237"/>
                      <a:pt x="37395" y="934145"/>
                      <a:pt x="36621" y="1061016"/>
                    </a:cubicBezTo>
                    <a:cubicBezTo>
                      <a:pt x="35848" y="1187887"/>
                      <a:pt x="13413" y="935692"/>
                      <a:pt x="4130" y="763952"/>
                    </a:cubicBezTo>
                    <a:cubicBezTo>
                      <a:pt x="-5153" y="592212"/>
                      <a:pt x="3356" y="-46785"/>
                      <a:pt x="8771" y="27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2" name="フリーフォーム 2411">
                <a:extLst>
                  <a:ext uri="{FF2B5EF4-FFF2-40B4-BE49-F238E27FC236}">
                    <a16:creationId xmlns:a16="http://schemas.microsoft.com/office/drawing/2014/main" id="{7177A05B-862C-1D59-0F3E-44240A33702E}"/>
                  </a:ext>
                </a:extLst>
              </p:cNvPr>
              <p:cNvSpPr/>
              <p:nvPr/>
            </p:nvSpPr>
            <p:spPr>
              <a:xfrm>
                <a:off x="4489021" y="1860436"/>
                <a:ext cx="529396" cy="152592"/>
              </a:xfrm>
              <a:custGeom>
                <a:avLst/>
                <a:gdLst>
                  <a:gd name="connsiteX0" fmla="*/ 6779 w 529396"/>
                  <a:gd name="connsiteY0" fmla="*/ 28689 h 152592"/>
                  <a:gd name="connsiteX1" fmla="*/ 505254 w 529396"/>
                  <a:gd name="connsiteY1" fmla="*/ 12814 h 152592"/>
                  <a:gd name="connsiteX2" fmla="*/ 438579 w 529396"/>
                  <a:gd name="connsiteY2" fmla="*/ 44564 h 152592"/>
                  <a:gd name="connsiteX3" fmla="*/ 327454 w 529396"/>
                  <a:gd name="connsiteY3" fmla="*/ 142989 h 152592"/>
                  <a:gd name="connsiteX4" fmla="*/ 324279 w 529396"/>
                  <a:gd name="connsiteY4" fmla="*/ 95364 h 152592"/>
                  <a:gd name="connsiteX5" fmla="*/ 244904 w 529396"/>
                  <a:gd name="connsiteY5" fmla="*/ 152514 h 152592"/>
                  <a:gd name="connsiteX6" fmla="*/ 235379 w 529396"/>
                  <a:gd name="connsiteY6" fmla="*/ 108064 h 152592"/>
                  <a:gd name="connsiteX7" fmla="*/ 194104 w 529396"/>
                  <a:gd name="connsiteY7" fmla="*/ 120764 h 152592"/>
                  <a:gd name="connsiteX8" fmla="*/ 54404 w 529396"/>
                  <a:gd name="connsiteY8" fmla="*/ 79489 h 152592"/>
                  <a:gd name="connsiteX9" fmla="*/ 260779 w 529396"/>
                  <a:gd name="connsiteY9" fmla="*/ 142989 h 152592"/>
                  <a:gd name="connsiteX10" fmla="*/ 273479 w 529396"/>
                  <a:gd name="connsiteY10" fmla="*/ 104889 h 152592"/>
                  <a:gd name="connsiteX11" fmla="*/ 413179 w 529396"/>
                  <a:gd name="connsiteY11" fmla="*/ 63614 h 152592"/>
                  <a:gd name="connsiteX12" fmla="*/ 438579 w 529396"/>
                  <a:gd name="connsiteY12" fmla="*/ 15989 h 152592"/>
                  <a:gd name="connsiteX13" fmla="*/ 229029 w 529396"/>
                  <a:gd name="connsiteY13" fmla="*/ 114 h 152592"/>
                  <a:gd name="connsiteX14" fmla="*/ 6779 w 529396"/>
                  <a:gd name="connsiteY14" fmla="*/ 28689 h 15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9396" h="152592">
                    <a:moveTo>
                      <a:pt x="6779" y="28689"/>
                    </a:moveTo>
                    <a:cubicBezTo>
                      <a:pt x="52816" y="30806"/>
                      <a:pt x="433287" y="10168"/>
                      <a:pt x="505254" y="12814"/>
                    </a:cubicBezTo>
                    <a:cubicBezTo>
                      <a:pt x="577221" y="15460"/>
                      <a:pt x="468212" y="22868"/>
                      <a:pt x="438579" y="44564"/>
                    </a:cubicBezTo>
                    <a:cubicBezTo>
                      <a:pt x="408946" y="66260"/>
                      <a:pt x="346504" y="134522"/>
                      <a:pt x="327454" y="142989"/>
                    </a:cubicBezTo>
                    <a:cubicBezTo>
                      <a:pt x="308404" y="151456"/>
                      <a:pt x="338037" y="93777"/>
                      <a:pt x="324279" y="95364"/>
                    </a:cubicBezTo>
                    <a:cubicBezTo>
                      <a:pt x="310521" y="96951"/>
                      <a:pt x="259721" y="150397"/>
                      <a:pt x="244904" y="152514"/>
                    </a:cubicBezTo>
                    <a:cubicBezTo>
                      <a:pt x="230087" y="154631"/>
                      <a:pt x="243846" y="113356"/>
                      <a:pt x="235379" y="108064"/>
                    </a:cubicBezTo>
                    <a:cubicBezTo>
                      <a:pt x="226912" y="102772"/>
                      <a:pt x="224267" y="125527"/>
                      <a:pt x="194104" y="120764"/>
                    </a:cubicBezTo>
                    <a:cubicBezTo>
                      <a:pt x="163942" y="116002"/>
                      <a:pt x="43292" y="75785"/>
                      <a:pt x="54404" y="79489"/>
                    </a:cubicBezTo>
                    <a:cubicBezTo>
                      <a:pt x="65516" y="83193"/>
                      <a:pt x="224267" y="138756"/>
                      <a:pt x="260779" y="142989"/>
                    </a:cubicBezTo>
                    <a:cubicBezTo>
                      <a:pt x="297292" y="147222"/>
                      <a:pt x="248079" y="118118"/>
                      <a:pt x="273479" y="104889"/>
                    </a:cubicBezTo>
                    <a:cubicBezTo>
                      <a:pt x="298879" y="91660"/>
                      <a:pt x="385662" y="78431"/>
                      <a:pt x="413179" y="63614"/>
                    </a:cubicBezTo>
                    <a:cubicBezTo>
                      <a:pt x="440696" y="48797"/>
                      <a:pt x="469271" y="26572"/>
                      <a:pt x="438579" y="15989"/>
                    </a:cubicBezTo>
                    <a:cubicBezTo>
                      <a:pt x="407887" y="5406"/>
                      <a:pt x="296233" y="-944"/>
                      <a:pt x="229029" y="114"/>
                    </a:cubicBezTo>
                    <a:cubicBezTo>
                      <a:pt x="161825" y="1172"/>
                      <a:pt x="-39258" y="26572"/>
                      <a:pt x="6779" y="286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3" name="フリーフォーム 2412">
                <a:extLst>
                  <a:ext uri="{FF2B5EF4-FFF2-40B4-BE49-F238E27FC236}">
                    <a16:creationId xmlns:a16="http://schemas.microsoft.com/office/drawing/2014/main" id="{96B74869-B42B-8684-D464-D1BB1EA4BCEB}"/>
                  </a:ext>
                </a:extLst>
              </p:cNvPr>
              <p:cNvSpPr/>
              <p:nvPr/>
            </p:nvSpPr>
            <p:spPr>
              <a:xfrm>
                <a:off x="5457523" y="1892273"/>
                <a:ext cx="149717" cy="404706"/>
              </a:xfrm>
              <a:custGeom>
                <a:avLst/>
                <a:gdLst>
                  <a:gd name="connsiteX0" fmla="*/ 149527 w 149717"/>
                  <a:gd name="connsiteY0" fmla="*/ 27 h 404706"/>
                  <a:gd name="connsiteX1" fmla="*/ 35227 w 149717"/>
                  <a:gd name="connsiteY1" fmla="*/ 184177 h 404706"/>
                  <a:gd name="connsiteX2" fmla="*/ 70152 w 149717"/>
                  <a:gd name="connsiteY2" fmla="*/ 301652 h 404706"/>
                  <a:gd name="connsiteX3" fmla="*/ 35227 w 149717"/>
                  <a:gd name="connsiteY3" fmla="*/ 244502 h 404706"/>
                  <a:gd name="connsiteX4" fmla="*/ 28877 w 149717"/>
                  <a:gd name="connsiteY4" fmla="*/ 358802 h 404706"/>
                  <a:gd name="connsiteX5" fmla="*/ 28877 w 149717"/>
                  <a:gd name="connsiteY5" fmla="*/ 403252 h 404706"/>
                  <a:gd name="connsiteX6" fmla="*/ 35227 w 149717"/>
                  <a:gd name="connsiteY6" fmla="*/ 311177 h 404706"/>
                  <a:gd name="connsiteX7" fmla="*/ 3477 w 149717"/>
                  <a:gd name="connsiteY7" fmla="*/ 171477 h 404706"/>
                  <a:gd name="connsiteX8" fmla="*/ 149527 w 149717"/>
                  <a:gd name="connsiteY8" fmla="*/ 27 h 404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9717" h="404706">
                    <a:moveTo>
                      <a:pt x="149527" y="27"/>
                    </a:moveTo>
                    <a:cubicBezTo>
                      <a:pt x="154819" y="2144"/>
                      <a:pt x="48456" y="133906"/>
                      <a:pt x="35227" y="184177"/>
                    </a:cubicBezTo>
                    <a:cubicBezTo>
                      <a:pt x="21998" y="234448"/>
                      <a:pt x="70152" y="291598"/>
                      <a:pt x="70152" y="301652"/>
                    </a:cubicBezTo>
                    <a:cubicBezTo>
                      <a:pt x="70152" y="311706"/>
                      <a:pt x="42106" y="234977"/>
                      <a:pt x="35227" y="244502"/>
                    </a:cubicBezTo>
                    <a:cubicBezTo>
                      <a:pt x="28348" y="254027"/>
                      <a:pt x="29935" y="332344"/>
                      <a:pt x="28877" y="358802"/>
                    </a:cubicBezTo>
                    <a:cubicBezTo>
                      <a:pt x="27819" y="385260"/>
                      <a:pt x="27819" y="411189"/>
                      <a:pt x="28877" y="403252"/>
                    </a:cubicBezTo>
                    <a:cubicBezTo>
                      <a:pt x="29935" y="395315"/>
                      <a:pt x="39460" y="349806"/>
                      <a:pt x="35227" y="311177"/>
                    </a:cubicBezTo>
                    <a:cubicBezTo>
                      <a:pt x="30994" y="272548"/>
                      <a:pt x="-12398" y="222806"/>
                      <a:pt x="3477" y="171477"/>
                    </a:cubicBezTo>
                    <a:cubicBezTo>
                      <a:pt x="19352" y="120148"/>
                      <a:pt x="144235" y="-2090"/>
                      <a:pt x="149527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4" name="フリーフォーム 2413">
                <a:extLst>
                  <a:ext uri="{FF2B5EF4-FFF2-40B4-BE49-F238E27FC236}">
                    <a16:creationId xmlns:a16="http://schemas.microsoft.com/office/drawing/2014/main" id="{4ABFA895-DD42-116B-4655-0380C3D6AFD7}"/>
                  </a:ext>
                </a:extLst>
              </p:cNvPr>
              <p:cNvSpPr/>
              <p:nvPr/>
            </p:nvSpPr>
            <p:spPr>
              <a:xfrm>
                <a:off x="3909229" y="2682822"/>
                <a:ext cx="749133" cy="31803"/>
              </a:xfrm>
              <a:custGeom>
                <a:avLst/>
                <a:gdLst>
                  <a:gd name="connsiteX0" fmla="*/ 34121 w 749133"/>
                  <a:gd name="connsiteY0" fmla="*/ 19103 h 31803"/>
                  <a:gd name="connsiteX1" fmla="*/ 738971 w 749133"/>
                  <a:gd name="connsiteY1" fmla="*/ 31803 h 31803"/>
                  <a:gd name="connsiteX2" fmla="*/ 430996 w 749133"/>
                  <a:gd name="connsiteY2" fmla="*/ 19103 h 31803"/>
                  <a:gd name="connsiteX3" fmla="*/ 142071 w 749133"/>
                  <a:gd name="connsiteY3" fmla="*/ 53 h 31803"/>
                  <a:gd name="connsiteX4" fmla="*/ 34121 w 749133"/>
                  <a:gd name="connsiteY4" fmla="*/ 19103 h 3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9133" h="31803">
                    <a:moveTo>
                      <a:pt x="34121" y="19103"/>
                    </a:moveTo>
                    <a:cubicBezTo>
                      <a:pt x="133604" y="24395"/>
                      <a:pt x="672825" y="31803"/>
                      <a:pt x="738971" y="31803"/>
                    </a:cubicBezTo>
                    <a:cubicBezTo>
                      <a:pt x="805117" y="31803"/>
                      <a:pt x="530479" y="24395"/>
                      <a:pt x="430996" y="19103"/>
                    </a:cubicBezTo>
                    <a:cubicBezTo>
                      <a:pt x="331513" y="13811"/>
                      <a:pt x="206100" y="1111"/>
                      <a:pt x="142071" y="53"/>
                    </a:cubicBezTo>
                    <a:cubicBezTo>
                      <a:pt x="78042" y="-1005"/>
                      <a:pt x="-65362" y="13811"/>
                      <a:pt x="34121" y="19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5" name="フリーフォーム 2414">
                <a:extLst>
                  <a:ext uri="{FF2B5EF4-FFF2-40B4-BE49-F238E27FC236}">
                    <a16:creationId xmlns:a16="http://schemas.microsoft.com/office/drawing/2014/main" id="{574F8992-D02E-1F7F-037F-83FC4C0072A0}"/>
                  </a:ext>
                </a:extLst>
              </p:cNvPr>
              <p:cNvSpPr/>
              <p:nvPr/>
            </p:nvSpPr>
            <p:spPr>
              <a:xfrm>
                <a:off x="3866890" y="2724909"/>
                <a:ext cx="407182" cy="720707"/>
              </a:xfrm>
              <a:custGeom>
                <a:avLst/>
                <a:gdLst>
                  <a:gd name="connsiteX0" fmla="*/ 406660 w 407182"/>
                  <a:gd name="connsiteY0" fmla="*/ 2416 h 720707"/>
                  <a:gd name="connsiteX1" fmla="*/ 181235 w 407182"/>
                  <a:gd name="connsiteY1" fmla="*/ 370716 h 720707"/>
                  <a:gd name="connsiteX2" fmla="*/ 247910 w 407182"/>
                  <a:gd name="connsiteY2" fmla="*/ 265941 h 720707"/>
                  <a:gd name="connsiteX3" fmla="*/ 260 w 407182"/>
                  <a:gd name="connsiteY3" fmla="*/ 719966 h 720707"/>
                  <a:gd name="connsiteX4" fmla="*/ 301885 w 407182"/>
                  <a:gd name="connsiteY4" fmla="*/ 142116 h 720707"/>
                  <a:gd name="connsiteX5" fmla="*/ 244735 w 407182"/>
                  <a:gd name="connsiteY5" fmla="*/ 208791 h 720707"/>
                  <a:gd name="connsiteX6" fmla="*/ 406660 w 407182"/>
                  <a:gd name="connsiteY6" fmla="*/ 2416 h 720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7182" h="720707">
                    <a:moveTo>
                      <a:pt x="406660" y="2416"/>
                    </a:moveTo>
                    <a:cubicBezTo>
                      <a:pt x="396077" y="29403"/>
                      <a:pt x="207693" y="326795"/>
                      <a:pt x="181235" y="370716"/>
                    </a:cubicBezTo>
                    <a:cubicBezTo>
                      <a:pt x="154777" y="414637"/>
                      <a:pt x="278072" y="207733"/>
                      <a:pt x="247910" y="265941"/>
                    </a:cubicBezTo>
                    <a:cubicBezTo>
                      <a:pt x="217748" y="324149"/>
                      <a:pt x="-8736" y="740604"/>
                      <a:pt x="260" y="719966"/>
                    </a:cubicBezTo>
                    <a:cubicBezTo>
                      <a:pt x="9256" y="699329"/>
                      <a:pt x="261139" y="227312"/>
                      <a:pt x="301885" y="142116"/>
                    </a:cubicBezTo>
                    <a:cubicBezTo>
                      <a:pt x="342631" y="56920"/>
                      <a:pt x="225685" y="234720"/>
                      <a:pt x="244735" y="208791"/>
                    </a:cubicBezTo>
                    <a:cubicBezTo>
                      <a:pt x="263785" y="182862"/>
                      <a:pt x="417243" y="-24571"/>
                      <a:pt x="406660" y="24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6" name="フリーフォーム 2415">
                <a:extLst>
                  <a:ext uri="{FF2B5EF4-FFF2-40B4-BE49-F238E27FC236}">
                    <a16:creationId xmlns:a16="http://schemas.microsoft.com/office/drawing/2014/main" id="{68FA0A77-5938-D358-F4C7-75AF5B10875E}"/>
                  </a:ext>
                </a:extLst>
              </p:cNvPr>
              <p:cNvSpPr/>
              <p:nvPr/>
            </p:nvSpPr>
            <p:spPr>
              <a:xfrm>
                <a:off x="3786234" y="2630817"/>
                <a:ext cx="722435" cy="1115697"/>
              </a:xfrm>
              <a:custGeom>
                <a:avLst/>
                <a:gdLst>
                  <a:gd name="connsiteX0" fmla="*/ 693691 w 722435"/>
                  <a:gd name="connsiteY0" fmla="*/ 48883 h 1115697"/>
                  <a:gd name="connsiteX1" fmla="*/ 169816 w 722435"/>
                  <a:gd name="connsiteY1" fmla="*/ 788658 h 1115697"/>
                  <a:gd name="connsiteX2" fmla="*/ 290466 w 722435"/>
                  <a:gd name="connsiteY2" fmla="*/ 699758 h 1115697"/>
                  <a:gd name="connsiteX3" fmla="*/ 1541 w 722435"/>
                  <a:gd name="connsiteY3" fmla="*/ 1115683 h 1115697"/>
                  <a:gd name="connsiteX4" fmla="*/ 188866 w 722435"/>
                  <a:gd name="connsiteY4" fmla="*/ 683883 h 1115697"/>
                  <a:gd name="connsiteX5" fmla="*/ 468266 w 722435"/>
                  <a:gd name="connsiteY5" fmla="*/ 258433 h 1115697"/>
                  <a:gd name="connsiteX6" fmla="*/ 407941 w 722435"/>
                  <a:gd name="connsiteY6" fmla="*/ 410833 h 1115697"/>
                  <a:gd name="connsiteX7" fmla="*/ 630191 w 722435"/>
                  <a:gd name="connsiteY7" fmla="*/ 106033 h 1115697"/>
                  <a:gd name="connsiteX8" fmla="*/ 693691 w 722435"/>
                  <a:gd name="connsiteY8" fmla="*/ 48883 h 111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2435" h="1115697">
                    <a:moveTo>
                      <a:pt x="693691" y="48883"/>
                    </a:moveTo>
                    <a:cubicBezTo>
                      <a:pt x="616962" y="162654"/>
                      <a:pt x="237020" y="680179"/>
                      <a:pt x="169816" y="788658"/>
                    </a:cubicBezTo>
                    <a:cubicBezTo>
                      <a:pt x="102612" y="897137"/>
                      <a:pt x="318512" y="645254"/>
                      <a:pt x="290466" y="699758"/>
                    </a:cubicBezTo>
                    <a:cubicBezTo>
                      <a:pt x="262420" y="754262"/>
                      <a:pt x="18474" y="1118329"/>
                      <a:pt x="1541" y="1115683"/>
                    </a:cubicBezTo>
                    <a:cubicBezTo>
                      <a:pt x="-15392" y="1113037"/>
                      <a:pt x="111079" y="826758"/>
                      <a:pt x="188866" y="683883"/>
                    </a:cubicBezTo>
                    <a:cubicBezTo>
                      <a:pt x="266653" y="541008"/>
                      <a:pt x="431754" y="303941"/>
                      <a:pt x="468266" y="258433"/>
                    </a:cubicBezTo>
                    <a:cubicBezTo>
                      <a:pt x="504778" y="212925"/>
                      <a:pt x="380953" y="436233"/>
                      <a:pt x="407941" y="410833"/>
                    </a:cubicBezTo>
                    <a:cubicBezTo>
                      <a:pt x="434928" y="385433"/>
                      <a:pt x="586270" y="164241"/>
                      <a:pt x="630191" y="106033"/>
                    </a:cubicBezTo>
                    <a:cubicBezTo>
                      <a:pt x="674112" y="47825"/>
                      <a:pt x="770420" y="-64888"/>
                      <a:pt x="693691" y="488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7" name="フリーフォーム 2416">
                <a:extLst>
                  <a:ext uri="{FF2B5EF4-FFF2-40B4-BE49-F238E27FC236}">
                    <a16:creationId xmlns:a16="http://schemas.microsoft.com/office/drawing/2014/main" id="{AF55794C-8424-82D1-7682-72DAEE11DA1C}"/>
                  </a:ext>
                </a:extLst>
              </p:cNvPr>
              <p:cNvSpPr/>
              <p:nvPr/>
            </p:nvSpPr>
            <p:spPr>
              <a:xfrm>
                <a:off x="4155726" y="2664730"/>
                <a:ext cx="469467" cy="596004"/>
              </a:xfrm>
              <a:custGeom>
                <a:avLst/>
                <a:gdLst>
                  <a:gd name="connsiteX0" fmla="*/ 463899 w 469467"/>
                  <a:gd name="connsiteY0" fmla="*/ 11795 h 596004"/>
                  <a:gd name="connsiteX1" fmla="*/ 3524 w 469467"/>
                  <a:gd name="connsiteY1" fmla="*/ 592820 h 596004"/>
                  <a:gd name="connsiteX2" fmla="*/ 254349 w 469467"/>
                  <a:gd name="connsiteY2" fmla="*/ 240395 h 596004"/>
                  <a:gd name="connsiteX3" fmla="*/ 308324 w 469467"/>
                  <a:gd name="connsiteY3" fmla="*/ 138795 h 596004"/>
                  <a:gd name="connsiteX4" fmla="*/ 263874 w 469467"/>
                  <a:gd name="connsiteY4" fmla="*/ 195945 h 596004"/>
                  <a:gd name="connsiteX5" fmla="*/ 463899 w 469467"/>
                  <a:gd name="connsiteY5" fmla="*/ 11795 h 59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467" h="596004">
                    <a:moveTo>
                      <a:pt x="463899" y="11795"/>
                    </a:moveTo>
                    <a:cubicBezTo>
                      <a:pt x="420507" y="77941"/>
                      <a:pt x="38449" y="554720"/>
                      <a:pt x="3524" y="592820"/>
                    </a:cubicBezTo>
                    <a:cubicBezTo>
                      <a:pt x="-31401" y="630920"/>
                      <a:pt x="203549" y="316066"/>
                      <a:pt x="254349" y="240395"/>
                    </a:cubicBezTo>
                    <a:cubicBezTo>
                      <a:pt x="305149" y="164724"/>
                      <a:pt x="306737" y="146203"/>
                      <a:pt x="308324" y="138795"/>
                    </a:cubicBezTo>
                    <a:cubicBezTo>
                      <a:pt x="309911" y="131387"/>
                      <a:pt x="244295" y="213407"/>
                      <a:pt x="263874" y="195945"/>
                    </a:cubicBezTo>
                    <a:cubicBezTo>
                      <a:pt x="283453" y="178483"/>
                      <a:pt x="507291" y="-54351"/>
                      <a:pt x="463899" y="117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8" name="フリーフォーム 2417">
                <a:extLst>
                  <a:ext uri="{FF2B5EF4-FFF2-40B4-BE49-F238E27FC236}">
                    <a16:creationId xmlns:a16="http://schemas.microsoft.com/office/drawing/2014/main" id="{F71E10C4-F6AC-D20E-D07C-1B335099EF8C}"/>
                  </a:ext>
                </a:extLst>
              </p:cNvPr>
              <p:cNvSpPr/>
              <p:nvPr/>
            </p:nvSpPr>
            <p:spPr>
              <a:xfrm>
                <a:off x="3916789" y="2725735"/>
                <a:ext cx="805685" cy="1026173"/>
              </a:xfrm>
              <a:custGeom>
                <a:avLst/>
                <a:gdLst>
                  <a:gd name="connsiteX0" fmla="*/ 801261 w 805685"/>
                  <a:gd name="connsiteY0" fmla="*/ 11115 h 1026173"/>
                  <a:gd name="connsiteX1" fmla="*/ 423436 w 805685"/>
                  <a:gd name="connsiteY1" fmla="*/ 547690 h 1026173"/>
                  <a:gd name="connsiteX2" fmla="*/ 671086 w 805685"/>
                  <a:gd name="connsiteY2" fmla="*/ 106365 h 1026173"/>
                  <a:gd name="connsiteX3" fmla="*/ 598061 w 805685"/>
                  <a:gd name="connsiteY3" fmla="*/ 246065 h 1026173"/>
                  <a:gd name="connsiteX4" fmla="*/ 655211 w 805685"/>
                  <a:gd name="connsiteY4" fmla="*/ 160340 h 1026173"/>
                  <a:gd name="connsiteX5" fmla="*/ 363111 w 805685"/>
                  <a:gd name="connsiteY5" fmla="*/ 531815 h 1026173"/>
                  <a:gd name="connsiteX6" fmla="*/ 226586 w 805685"/>
                  <a:gd name="connsiteY6" fmla="*/ 738190 h 1026173"/>
                  <a:gd name="connsiteX7" fmla="*/ 302786 w 805685"/>
                  <a:gd name="connsiteY7" fmla="*/ 639765 h 1026173"/>
                  <a:gd name="connsiteX8" fmla="*/ 4336 w 805685"/>
                  <a:gd name="connsiteY8" fmla="*/ 1023940 h 1026173"/>
                  <a:gd name="connsiteX9" fmla="*/ 147211 w 805685"/>
                  <a:gd name="connsiteY9" fmla="*/ 779465 h 1026173"/>
                  <a:gd name="connsiteX10" fmla="*/ 442486 w 805685"/>
                  <a:gd name="connsiteY10" fmla="*/ 401640 h 1026173"/>
                  <a:gd name="connsiteX11" fmla="*/ 467886 w 805685"/>
                  <a:gd name="connsiteY11" fmla="*/ 360365 h 1026173"/>
                  <a:gd name="connsiteX12" fmla="*/ 531386 w 805685"/>
                  <a:gd name="connsiteY12" fmla="*/ 357190 h 1026173"/>
                  <a:gd name="connsiteX13" fmla="*/ 725061 w 805685"/>
                  <a:gd name="connsiteY13" fmla="*/ 93665 h 1026173"/>
                  <a:gd name="connsiteX14" fmla="*/ 636161 w 805685"/>
                  <a:gd name="connsiteY14" fmla="*/ 176215 h 1026173"/>
                  <a:gd name="connsiteX15" fmla="*/ 801261 w 805685"/>
                  <a:gd name="connsiteY15" fmla="*/ 11115 h 102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5685" h="1026173">
                    <a:moveTo>
                      <a:pt x="801261" y="11115"/>
                    </a:moveTo>
                    <a:cubicBezTo>
                      <a:pt x="765807" y="73028"/>
                      <a:pt x="445132" y="531815"/>
                      <a:pt x="423436" y="547690"/>
                    </a:cubicBezTo>
                    <a:cubicBezTo>
                      <a:pt x="401740" y="563565"/>
                      <a:pt x="641982" y="156636"/>
                      <a:pt x="671086" y="106365"/>
                    </a:cubicBezTo>
                    <a:cubicBezTo>
                      <a:pt x="700190" y="56094"/>
                      <a:pt x="600707" y="237069"/>
                      <a:pt x="598061" y="246065"/>
                    </a:cubicBezTo>
                    <a:cubicBezTo>
                      <a:pt x="595415" y="255061"/>
                      <a:pt x="694369" y="112715"/>
                      <a:pt x="655211" y="160340"/>
                    </a:cubicBezTo>
                    <a:cubicBezTo>
                      <a:pt x="616053" y="207965"/>
                      <a:pt x="434548" y="435507"/>
                      <a:pt x="363111" y="531815"/>
                    </a:cubicBezTo>
                    <a:cubicBezTo>
                      <a:pt x="291673" y="628123"/>
                      <a:pt x="236640" y="720198"/>
                      <a:pt x="226586" y="738190"/>
                    </a:cubicBezTo>
                    <a:cubicBezTo>
                      <a:pt x="216532" y="756182"/>
                      <a:pt x="302786" y="639765"/>
                      <a:pt x="302786" y="639765"/>
                    </a:cubicBezTo>
                    <a:cubicBezTo>
                      <a:pt x="265744" y="687390"/>
                      <a:pt x="30265" y="1000657"/>
                      <a:pt x="4336" y="1023940"/>
                    </a:cubicBezTo>
                    <a:cubicBezTo>
                      <a:pt x="-21593" y="1047223"/>
                      <a:pt x="74186" y="883182"/>
                      <a:pt x="147211" y="779465"/>
                    </a:cubicBezTo>
                    <a:cubicBezTo>
                      <a:pt x="220236" y="675748"/>
                      <a:pt x="389040" y="471490"/>
                      <a:pt x="442486" y="401640"/>
                    </a:cubicBezTo>
                    <a:cubicBezTo>
                      <a:pt x="495932" y="331790"/>
                      <a:pt x="453069" y="367773"/>
                      <a:pt x="467886" y="360365"/>
                    </a:cubicBezTo>
                    <a:cubicBezTo>
                      <a:pt x="482703" y="352957"/>
                      <a:pt x="488524" y="401640"/>
                      <a:pt x="531386" y="357190"/>
                    </a:cubicBezTo>
                    <a:cubicBezTo>
                      <a:pt x="574248" y="312740"/>
                      <a:pt x="707599" y="123827"/>
                      <a:pt x="725061" y="93665"/>
                    </a:cubicBezTo>
                    <a:cubicBezTo>
                      <a:pt x="742523" y="63503"/>
                      <a:pt x="624519" y="186798"/>
                      <a:pt x="636161" y="176215"/>
                    </a:cubicBezTo>
                    <a:cubicBezTo>
                      <a:pt x="647803" y="165632"/>
                      <a:pt x="836715" y="-50798"/>
                      <a:pt x="801261" y="111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9" name="フリーフォーム 2418">
                <a:extLst>
                  <a:ext uri="{FF2B5EF4-FFF2-40B4-BE49-F238E27FC236}">
                    <a16:creationId xmlns:a16="http://schemas.microsoft.com/office/drawing/2014/main" id="{BCA7BC6C-C29D-7FF9-93BB-1FF853437FCE}"/>
                  </a:ext>
                </a:extLst>
              </p:cNvPr>
              <p:cNvSpPr/>
              <p:nvPr/>
            </p:nvSpPr>
            <p:spPr>
              <a:xfrm>
                <a:off x="4826166" y="2714344"/>
                <a:ext cx="136399" cy="112348"/>
              </a:xfrm>
              <a:custGeom>
                <a:avLst/>
                <a:gdLst>
                  <a:gd name="connsiteX0" fmla="*/ 136359 w 136399"/>
                  <a:gd name="connsiteY0" fmla="*/ 281 h 112348"/>
                  <a:gd name="connsiteX1" fmla="*/ 72859 w 136399"/>
                  <a:gd name="connsiteY1" fmla="*/ 73306 h 112348"/>
                  <a:gd name="connsiteX2" fmla="*/ 15709 w 136399"/>
                  <a:gd name="connsiteY2" fmla="*/ 44731 h 112348"/>
                  <a:gd name="connsiteX3" fmla="*/ 3009 w 136399"/>
                  <a:gd name="connsiteY3" fmla="*/ 16156 h 112348"/>
                  <a:gd name="connsiteX4" fmla="*/ 63334 w 136399"/>
                  <a:gd name="connsiteY4" fmla="*/ 98706 h 112348"/>
                  <a:gd name="connsiteX5" fmla="*/ 63334 w 136399"/>
                  <a:gd name="connsiteY5" fmla="*/ 105056 h 112348"/>
                  <a:gd name="connsiteX6" fmla="*/ 136359 w 136399"/>
                  <a:gd name="connsiteY6" fmla="*/ 281 h 11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399" h="112348">
                    <a:moveTo>
                      <a:pt x="136359" y="281"/>
                    </a:moveTo>
                    <a:cubicBezTo>
                      <a:pt x="137946" y="-5011"/>
                      <a:pt x="92967" y="65898"/>
                      <a:pt x="72859" y="73306"/>
                    </a:cubicBezTo>
                    <a:cubicBezTo>
                      <a:pt x="52751" y="80714"/>
                      <a:pt x="27351" y="54256"/>
                      <a:pt x="15709" y="44731"/>
                    </a:cubicBezTo>
                    <a:cubicBezTo>
                      <a:pt x="4067" y="35206"/>
                      <a:pt x="-4929" y="7160"/>
                      <a:pt x="3009" y="16156"/>
                    </a:cubicBezTo>
                    <a:cubicBezTo>
                      <a:pt x="10946" y="25152"/>
                      <a:pt x="63334" y="98706"/>
                      <a:pt x="63334" y="98706"/>
                    </a:cubicBezTo>
                    <a:cubicBezTo>
                      <a:pt x="73388" y="113523"/>
                      <a:pt x="52221" y="117227"/>
                      <a:pt x="63334" y="105056"/>
                    </a:cubicBezTo>
                    <a:cubicBezTo>
                      <a:pt x="74447" y="92885"/>
                      <a:pt x="134772" y="5573"/>
                      <a:pt x="136359" y="2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0" name="フリーフォーム 2419">
                <a:extLst>
                  <a:ext uri="{FF2B5EF4-FFF2-40B4-BE49-F238E27FC236}">
                    <a16:creationId xmlns:a16="http://schemas.microsoft.com/office/drawing/2014/main" id="{B4FA5595-1E56-E096-CA38-99FABA979952}"/>
                  </a:ext>
                </a:extLst>
              </p:cNvPr>
              <p:cNvSpPr/>
              <p:nvPr/>
            </p:nvSpPr>
            <p:spPr>
              <a:xfrm>
                <a:off x="4339188" y="2705070"/>
                <a:ext cx="128037" cy="502103"/>
              </a:xfrm>
              <a:custGeom>
                <a:avLst/>
                <a:gdLst>
                  <a:gd name="connsiteX0" fmla="*/ 32787 w 128037"/>
                  <a:gd name="connsiteY0" fmla="*/ 30 h 502103"/>
                  <a:gd name="connsiteX1" fmla="*/ 42312 w 128037"/>
                  <a:gd name="connsiteY1" fmla="*/ 190530 h 502103"/>
                  <a:gd name="connsiteX2" fmla="*/ 42312 w 128037"/>
                  <a:gd name="connsiteY2" fmla="*/ 146080 h 502103"/>
                  <a:gd name="connsiteX3" fmla="*/ 80412 w 128037"/>
                  <a:gd name="connsiteY3" fmla="*/ 317530 h 502103"/>
                  <a:gd name="connsiteX4" fmla="*/ 64537 w 128037"/>
                  <a:gd name="connsiteY4" fmla="*/ 254030 h 502103"/>
                  <a:gd name="connsiteX5" fmla="*/ 96287 w 128037"/>
                  <a:gd name="connsiteY5" fmla="*/ 412780 h 502103"/>
                  <a:gd name="connsiteX6" fmla="*/ 105812 w 128037"/>
                  <a:gd name="connsiteY6" fmla="*/ 358805 h 502103"/>
                  <a:gd name="connsiteX7" fmla="*/ 128037 w 128037"/>
                  <a:gd name="connsiteY7" fmla="*/ 501680 h 502103"/>
                  <a:gd name="connsiteX8" fmla="*/ 105812 w 128037"/>
                  <a:gd name="connsiteY8" fmla="*/ 304830 h 502103"/>
                  <a:gd name="connsiteX9" fmla="*/ 4212 w 128037"/>
                  <a:gd name="connsiteY9" fmla="*/ 206405 h 502103"/>
                  <a:gd name="connsiteX10" fmla="*/ 32787 w 128037"/>
                  <a:gd name="connsiteY10" fmla="*/ 30 h 502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037" h="502103">
                    <a:moveTo>
                      <a:pt x="32787" y="30"/>
                    </a:moveTo>
                    <a:cubicBezTo>
                      <a:pt x="39137" y="-2616"/>
                      <a:pt x="40725" y="166188"/>
                      <a:pt x="42312" y="190530"/>
                    </a:cubicBezTo>
                    <a:cubicBezTo>
                      <a:pt x="43900" y="214872"/>
                      <a:pt x="35962" y="124913"/>
                      <a:pt x="42312" y="146080"/>
                    </a:cubicBezTo>
                    <a:cubicBezTo>
                      <a:pt x="48662" y="167247"/>
                      <a:pt x="76708" y="299538"/>
                      <a:pt x="80412" y="317530"/>
                    </a:cubicBezTo>
                    <a:cubicBezTo>
                      <a:pt x="84116" y="335522"/>
                      <a:pt x="61891" y="238155"/>
                      <a:pt x="64537" y="254030"/>
                    </a:cubicBezTo>
                    <a:cubicBezTo>
                      <a:pt x="67183" y="269905"/>
                      <a:pt x="89408" y="395318"/>
                      <a:pt x="96287" y="412780"/>
                    </a:cubicBezTo>
                    <a:cubicBezTo>
                      <a:pt x="103166" y="430242"/>
                      <a:pt x="100520" y="343988"/>
                      <a:pt x="105812" y="358805"/>
                    </a:cubicBezTo>
                    <a:cubicBezTo>
                      <a:pt x="111104" y="373622"/>
                      <a:pt x="128037" y="510676"/>
                      <a:pt x="128037" y="501680"/>
                    </a:cubicBezTo>
                    <a:cubicBezTo>
                      <a:pt x="128037" y="492684"/>
                      <a:pt x="126449" y="354042"/>
                      <a:pt x="105812" y="304830"/>
                    </a:cubicBezTo>
                    <a:cubicBezTo>
                      <a:pt x="85175" y="255618"/>
                      <a:pt x="21145" y="254030"/>
                      <a:pt x="4212" y="206405"/>
                    </a:cubicBezTo>
                    <a:cubicBezTo>
                      <a:pt x="-12721" y="158780"/>
                      <a:pt x="26437" y="2676"/>
                      <a:pt x="32787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1" name="フリーフォーム 2420">
                <a:extLst>
                  <a:ext uri="{FF2B5EF4-FFF2-40B4-BE49-F238E27FC236}">
                    <a16:creationId xmlns:a16="http://schemas.microsoft.com/office/drawing/2014/main" id="{B7D3177D-B290-341A-BA8F-40E66DEEB331}"/>
                  </a:ext>
                </a:extLst>
              </p:cNvPr>
              <p:cNvSpPr/>
              <p:nvPr/>
            </p:nvSpPr>
            <p:spPr>
              <a:xfrm>
                <a:off x="3982508" y="3041195"/>
                <a:ext cx="577589" cy="789951"/>
              </a:xfrm>
              <a:custGeom>
                <a:avLst/>
                <a:gdLst>
                  <a:gd name="connsiteX0" fmla="*/ 2117 w 577589"/>
                  <a:gd name="connsiteY0" fmla="*/ 787855 h 789951"/>
                  <a:gd name="connsiteX1" fmla="*/ 421217 w 577589"/>
                  <a:gd name="connsiteY1" fmla="*/ 241755 h 789951"/>
                  <a:gd name="connsiteX2" fmla="*/ 383117 w 577589"/>
                  <a:gd name="connsiteY2" fmla="*/ 263980 h 789951"/>
                  <a:gd name="connsiteX3" fmla="*/ 576792 w 577589"/>
                  <a:gd name="connsiteY3" fmla="*/ 455 h 789951"/>
                  <a:gd name="connsiteX4" fmla="*/ 297392 w 577589"/>
                  <a:gd name="connsiteY4" fmla="*/ 337005 h 789951"/>
                  <a:gd name="connsiteX5" fmla="*/ 402167 w 577589"/>
                  <a:gd name="connsiteY5" fmla="*/ 244930 h 789951"/>
                  <a:gd name="connsiteX6" fmla="*/ 329142 w 577589"/>
                  <a:gd name="connsiteY6" fmla="*/ 286205 h 789951"/>
                  <a:gd name="connsiteX7" fmla="*/ 271992 w 577589"/>
                  <a:gd name="connsiteY7" fmla="*/ 375105 h 789951"/>
                  <a:gd name="connsiteX8" fmla="*/ 227542 w 577589"/>
                  <a:gd name="connsiteY8" fmla="*/ 467180 h 789951"/>
                  <a:gd name="connsiteX9" fmla="*/ 256117 w 577589"/>
                  <a:gd name="connsiteY9" fmla="*/ 432255 h 789951"/>
                  <a:gd name="connsiteX10" fmla="*/ 2117 w 577589"/>
                  <a:gd name="connsiteY10" fmla="*/ 787855 h 789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7589" h="789951">
                    <a:moveTo>
                      <a:pt x="2117" y="787855"/>
                    </a:moveTo>
                    <a:cubicBezTo>
                      <a:pt x="29634" y="756105"/>
                      <a:pt x="357717" y="329067"/>
                      <a:pt x="421217" y="241755"/>
                    </a:cubicBezTo>
                    <a:cubicBezTo>
                      <a:pt x="484717" y="154443"/>
                      <a:pt x="357188" y="304197"/>
                      <a:pt x="383117" y="263980"/>
                    </a:cubicBezTo>
                    <a:cubicBezTo>
                      <a:pt x="409046" y="223763"/>
                      <a:pt x="591079" y="-11716"/>
                      <a:pt x="576792" y="455"/>
                    </a:cubicBezTo>
                    <a:cubicBezTo>
                      <a:pt x="562505" y="12626"/>
                      <a:pt x="326496" y="296259"/>
                      <a:pt x="297392" y="337005"/>
                    </a:cubicBezTo>
                    <a:cubicBezTo>
                      <a:pt x="268288" y="377751"/>
                      <a:pt x="396875" y="253397"/>
                      <a:pt x="402167" y="244930"/>
                    </a:cubicBezTo>
                    <a:cubicBezTo>
                      <a:pt x="407459" y="236463"/>
                      <a:pt x="350838" y="264509"/>
                      <a:pt x="329142" y="286205"/>
                    </a:cubicBezTo>
                    <a:cubicBezTo>
                      <a:pt x="307446" y="307901"/>
                      <a:pt x="288925" y="344943"/>
                      <a:pt x="271992" y="375105"/>
                    </a:cubicBezTo>
                    <a:cubicBezTo>
                      <a:pt x="255059" y="405267"/>
                      <a:pt x="230188" y="457655"/>
                      <a:pt x="227542" y="467180"/>
                    </a:cubicBezTo>
                    <a:cubicBezTo>
                      <a:pt x="224896" y="476705"/>
                      <a:pt x="288396" y="383572"/>
                      <a:pt x="256117" y="432255"/>
                    </a:cubicBezTo>
                    <a:cubicBezTo>
                      <a:pt x="223838" y="480938"/>
                      <a:pt x="-25400" y="819605"/>
                      <a:pt x="2117" y="7878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2" name="フリーフォーム 2421">
                <a:extLst>
                  <a:ext uri="{FF2B5EF4-FFF2-40B4-BE49-F238E27FC236}">
                    <a16:creationId xmlns:a16="http://schemas.microsoft.com/office/drawing/2014/main" id="{905F9F91-BC43-943F-0C64-EFEE5E017A47}"/>
                  </a:ext>
                </a:extLst>
              </p:cNvPr>
              <p:cNvSpPr/>
              <p:nvPr/>
            </p:nvSpPr>
            <p:spPr>
              <a:xfrm>
                <a:off x="4967117" y="2698750"/>
                <a:ext cx="1104250" cy="79390"/>
              </a:xfrm>
              <a:custGeom>
                <a:avLst/>
                <a:gdLst>
                  <a:gd name="connsiteX0" fmla="*/ 1758 w 1104250"/>
                  <a:gd name="connsiteY0" fmla="*/ 79375 h 79390"/>
                  <a:gd name="connsiteX1" fmla="*/ 157333 w 1104250"/>
                  <a:gd name="connsiteY1" fmla="*/ 22225 h 79390"/>
                  <a:gd name="connsiteX2" fmla="*/ 201783 w 1104250"/>
                  <a:gd name="connsiteY2" fmla="*/ 50800 h 79390"/>
                  <a:gd name="connsiteX3" fmla="*/ 290683 w 1104250"/>
                  <a:gd name="connsiteY3" fmla="*/ 25400 h 79390"/>
                  <a:gd name="connsiteX4" fmla="*/ 325608 w 1104250"/>
                  <a:gd name="connsiteY4" fmla="*/ 57150 h 79390"/>
                  <a:gd name="connsiteX5" fmla="*/ 427208 w 1104250"/>
                  <a:gd name="connsiteY5" fmla="*/ 19050 h 79390"/>
                  <a:gd name="connsiteX6" fmla="*/ 452608 w 1104250"/>
                  <a:gd name="connsiteY6" fmla="*/ 31750 h 79390"/>
                  <a:gd name="connsiteX7" fmla="*/ 563733 w 1104250"/>
                  <a:gd name="connsiteY7" fmla="*/ 25400 h 79390"/>
                  <a:gd name="connsiteX8" fmla="*/ 617708 w 1104250"/>
                  <a:gd name="connsiteY8" fmla="*/ 63500 h 79390"/>
                  <a:gd name="connsiteX9" fmla="*/ 668508 w 1104250"/>
                  <a:gd name="connsiteY9" fmla="*/ 22225 h 79390"/>
                  <a:gd name="connsiteX10" fmla="*/ 779633 w 1104250"/>
                  <a:gd name="connsiteY10" fmla="*/ 9525 h 79390"/>
                  <a:gd name="connsiteX11" fmla="*/ 1103483 w 1104250"/>
                  <a:gd name="connsiteY11" fmla="*/ 6350 h 79390"/>
                  <a:gd name="connsiteX12" fmla="*/ 678033 w 1104250"/>
                  <a:gd name="connsiteY12" fmla="*/ 0 h 79390"/>
                  <a:gd name="connsiteX13" fmla="*/ 46208 w 1104250"/>
                  <a:gd name="connsiteY13" fmla="*/ 3175 h 79390"/>
                  <a:gd name="connsiteX14" fmla="*/ 271633 w 1104250"/>
                  <a:gd name="connsiteY14" fmla="*/ 15875 h 79390"/>
                  <a:gd name="connsiteX15" fmla="*/ 1758 w 1104250"/>
                  <a:gd name="connsiteY15" fmla="*/ 79375 h 7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04250" h="79390">
                    <a:moveTo>
                      <a:pt x="1758" y="79375"/>
                    </a:moveTo>
                    <a:cubicBezTo>
                      <a:pt x="-17292" y="80433"/>
                      <a:pt x="123996" y="26987"/>
                      <a:pt x="157333" y="22225"/>
                    </a:cubicBezTo>
                    <a:cubicBezTo>
                      <a:pt x="190670" y="17463"/>
                      <a:pt x="179558" y="50271"/>
                      <a:pt x="201783" y="50800"/>
                    </a:cubicBezTo>
                    <a:cubicBezTo>
                      <a:pt x="224008" y="51329"/>
                      <a:pt x="270046" y="24342"/>
                      <a:pt x="290683" y="25400"/>
                    </a:cubicBezTo>
                    <a:cubicBezTo>
                      <a:pt x="311320" y="26458"/>
                      <a:pt x="302854" y="58208"/>
                      <a:pt x="325608" y="57150"/>
                    </a:cubicBezTo>
                    <a:cubicBezTo>
                      <a:pt x="348362" y="56092"/>
                      <a:pt x="406041" y="23283"/>
                      <a:pt x="427208" y="19050"/>
                    </a:cubicBezTo>
                    <a:cubicBezTo>
                      <a:pt x="448375" y="14817"/>
                      <a:pt x="429854" y="30692"/>
                      <a:pt x="452608" y="31750"/>
                    </a:cubicBezTo>
                    <a:cubicBezTo>
                      <a:pt x="475362" y="32808"/>
                      <a:pt x="536216" y="20108"/>
                      <a:pt x="563733" y="25400"/>
                    </a:cubicBezTo>
                    <a:cubicBezTo>
                      <a:pt x="591250" y="30692"/>
                      <a:pt x="600246" y="64029"/>
                      <a:pt x="617708" y="63500"/>
                    </a:cubicBezTo>
                    <a:cubicBezTo>
                      <a:pt x="635170" y="62971"/>
                      <a:pt x="641521" y="31221"/>
                      <a:pt x="668508" y="22225"/>
                    </a:cubicBezTo>
                    <a:cubicBezTo>
                      <a:pt x="695495" y="13229"/>
                      <a:pt x="707137" y="12171"/>
                      <a:pt x="779633" y="9525"/>
                    </a:cubicBezTo>
                    <a:cubicBezTo>
                      <a:pt x="852129" y="6879"/>
                      <a:pt x="1120416" y="7937"/>
                      <a:pt x="1103483" y="6350"/>
                    </a:cubicBezTo>
                    <a:cubicBezTo>
                      <a:pt x="1086550" y="4762"/>
                      <a:pt x="678033" y="0"/>
                      <a:pt x="678033" y="0"/>
                    </a:cubicBezTo>
                    <a:lnTo>
                      <a:pt x="46208" y="3175"/>
                    </a:lnTo>
                    <a:cubicBezTo>
                      <a:pt x="-21525" y="5821"/>
                      <a:pt x="280100" y="1587"/>
                      <a:pt x="271633" y="15875"/>
                    </a:cubicBezTo>
                    <a:cubicBezTo>
                      <a:pt x="263166" y="30163"/>
                      <a:pt x="20808" y="78317"/>
                      <a:pt x="1758" y="793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3" name="フリーフォーム 2422">
                <a:extLst>
                  <a:ext uri="{FF2B5EF4-FFF2-40B4-BE49-F238E27FC236}">
                    <a16:creationId xmlns:a16="http://schemas.microsoft.com/office/drawing/2014/main" id="{D91D95C0-1E70-196A-16BC-A35A590667E4}"/>
                  </a:ext>
                </a:extLst>
              </p:cNvPr>
              <p:cNvSpPr/>
              <p:nvPr/>
            </p:nvSpPr>
            <p:spPr>
              <a:xfrm>
                <a:off x="4242114" y="3030811"/>
                <a:ext cx="393252" cy="505271"/>
              </a:xfrm>
              <a:custGeom>
                <a:avLst/>
                <a:gdLst>
                  <a:gd name="connsiteX0" fmla="*/ 387036 w 393252"/>
                  <a:gd name="connsiteY0" fmla="*/ 10839 h 505271"/>
                  <a:gd name="connsiteX1" fmla="*/ 2861 w 393252"/>
                  <a:gd name="connsiteY1" fmla="*/ 502964 h 505271"/>
                  <a:gd name="connsiteX2" fmla="*/ 221936 w 393252"/>
                  <a:gd name="connsiteY2" fmla="*/ 188639 h 505271"/>
                  <a:gd name="connsiteX3" fmla="*/ 387036 w 393252"/>
                  <a:gd name="connsiteY3" fmla="*/ 10839 h 50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252" h="505271">
                    <a:moveTo>
                      <a:pt x="387036" y="10839"/>
                    </a:moveTo>
                    <a:cubicBezTo>
                      <a:pt x="350524" y="63226"/>
                      <a:pt x="30378" y="473331"/>
                      <a:pt x="2861" y="502964"/>
                    </a:cubicBezTo>
                    <a:cubicBezTo>
                      <a:pt x="-24656" y="532597"/>
                      <a:pt x="153674" y="268543"/>
                      <a:pt x="221936" y="188639"/>
                    </a:cubicBezTo>
                    <a:cubicBezTo>
                      <a:pt x="290198" y="108735"/>
                      <a:pt x="423548" y="-41548"/>
                      <a:pt x="387036" y="108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4" name="フリーフォーム 2423">
                <a:extLst>
                  <a:ext uri="{FF2B5EF4-FFF2-40B4-BE49-F238E27FC236}">
                    <a16:creationId xmlns:a16="http://schemas.microsoft.com/office/drawing/2014/main" id="{E81AAD8D-F3B1-A41C-26D1-25C8FC11B614}"/>
                  </a:ext>
                </a:extLst>
              </p:cNvPr>
              <p:cNvSpPr/>
              <p:nvPr/>
            </p:nvSpPr>
            <p:spPr>
              <a:xfrm>
                <a:off x="4882809" y="2833982"/>
                <a:ext cx="458408" cy="474486"/>
              </a:xfrm>
              <a:custGeom>
                <a:avLst/>
                <a:gdLst>
                  <a:gd name="connsiteX0" fmla="*/ 341 w 458408"/>
                  <a:gd name="connsiteY0" fmla="*/ 4468 h 474486"/>
                  <a:gd name="connsiteX1" fmla="*/ 117816 w 458408"/>
                  <a:gd name="connsiteY1" fmla="*/ 414043 h 474486"/>
                  <a:gd name="connsiteX2" fmla="*/ 105116 w 458408"/>
                  <a:gd name="connsiteY2" fmla="*/ 341018 h 474486"/>
                  <a:gd name="connsiteX3" fmla="*/ 140041 w 458408"/>
                  <a:gd name="connsiteY3" fmla="*/ 448968 h 474486"/>
                  <a:gd name="connsiteX4" fmla="*/ 111466 w 458408"/>
                  <a:gd name="connsiteY4" fmla="*/ 464843 h 474486"/>
                  <a:gd name="connsiteX5" fmla="*/ 222591 w 458408"/>
                  <a:gd name="connsiteY5" fmla="*/ 325143 h 474486"/>
                  <a:gd name="connsiteX6" fmla="*/ 457541 w 458408"/>
                  <a:gd name="connsiteY6" fmla="*/ 4468 h 474486"/>
                  <a:gd name="connsiteX7" fmla="*/ 130516 w 458408"/>
                  <a:gd name="connsiteY7" fmla="*/ 375943 h 474486"/>
                  <a:gd name="connsiteX8" fmla="*/ 149566 w 458408"/>
                  <a:gd name="connsiteY8" fmla="*/ 283868 h 474486"/>
                  <a:gd name="connsiteX9" fmla="*/ 108291 w 458408"/>
                  <a:gd name="connsiteY9" fmla="*/ 299743 h 474486"/>
                  <a:gd name="connsiteX10" fmla="*/ 82891 w 458408"/>
                  <a:gd name="connsiteY10" fmla="*/ 201318 h 474486"/>
                  <a:gd name="connsiteX11" fmla="*/ 341 w 458408"/>
                  <a:gd name="connsiteY11" fmla="*/ 4468 h 47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8408" h="474486">
                    <a:moveTo>
                      <a:pt x="341" y="4468"/>
                    </a:moveTo>
                    <a:cubicBezTo>
                      <a:pt x="6162" y="39922"/>
                      <a:pt x="100354" y="357952"/>
                      <a:pt x="117816" y="414043"/>
                    </a:cubicBezTo>
                    <a:cubicBezTo>
                      <a:pt x="135278" y="470134"/>
                      <a:pt x="101412" y="335197"/>
                      <a:pt x="105116" y="341018"/>
                    </a:cubicBezTo>
                    <a:cubicBezTo>
                      <a:pt x="108820" y="346839"/>
                      <a:pt x="138983" y="428331"/>
                      <a:pt x="140041" y="448968"/>
                    </a:cubicBezTo>
                    <a:cubicBezTo>
                      <a:pt x="141099" y="469605"/>
                      <a:pt x="97708" y="485481"/>
                      <a:pt x="111466" y="464843"/>
                    </a:cubicBezTo>
                    <a:cubicBezTo>
                      <a:pt x="125224" y="444205"/>
                      <a:pt x="164912" y="401872"/>
                      <a:pt x="222591" y="325143"/>
                    </a:cubicBezTo>
                    <a:cubicBezTo>
                      <a:pt x="280270" y="248414"/>
                      <a:pt x="472887" y="-3999"/>
                      <a:pt x="457541" y="4468"/>
                    </a:cubicBezTo>
                    <a:cubicBezTo>
                      <a:pt x="442195" y="12935"/>
                      <a:pt x="181845" y="329376"/>
                      <a:pt x="130516" y="375943"/>
                    </a:cubicBezTo>
                    <a:cubicBezTo>
                      <a:pt x="79187" y="422510"/>
                      <a:pt x="153270" y="296568"/>
                      <a:pt x="149566" y="283868"/>
                    </a:cubicBezTo>
                    <a:cubicBezTo>
                      <a:pt x="145862" y="271168"/>
                      <a:pt x="119404" y="313501"/>
                      <a:pt x="108291" y="299743"/>
                    </a:cubicBezTo>
                    <a:cubicBezTo>
                      <a:pt x="97178" y="285985"/>
                      <a:pt x="100883" y="247885"/>
                      <a:pt x="82891" y="201318"/>
                    </a:cubicBezTo>
                    <a:cubicBezTo>
                      <a:pt x="64899" y="154751"/>
                      <a:pt x="-5480" y="-30986"/>
                      <a:pt x="341" y="4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5" name="フリーフォーム 2424">
                <a:extLst>
                  <a:ext uri="{FF2B5EF4-FFF2-40B4-BE49-F238E27FC236}">
                    <a16:creationId xmlns:a16="http://schemas.microsoft.com/office/drawing/2014/main" id="{22BBECC4-6D2B-940B-2C8F-26BF199B1151}"/>
                  </a:ext>
                </a:extLst>
              </p:cNvPr>
              <p:cNvSpPr/>
              <p:nvPr/>
            </p:nvSpPr>
            <p:spPr>
              <a:xfrm>
                <a:off x="4493758" y="2898628"/>
                <a:ext cx="190228" cy="392034"/>
              </a:xfrm>
              <a:custGeom>
                <a:avLst/>
                <a:gdLst>
                  <a:gd name="connsiteX0" fmla="*/ 173492 w 190228"/>
                  <a:gd name="connsiteY0" fmla="*/ 147 h 392034"/>
                  <a:gd name="connsiteX1" fmla="*/ 141742 w 190228"/>
                  <a:gd name="connsiteY1" fmla="*/ 130322 h 392034"/>
                  <a:gd name="connsiteX2" fmla="*/ 183017 w 190228"/>
                  <a:gd name="connsiteY2" fmla="*/ 171597 h 392034"/>
                  <a:gd name="connsiteX3" fmla="*/ 71892 w 190228"/>
                  <a:gd name="connsiteY3" fmla="*/ 254147 h 392034"/>
                  <a:gd name="connsiteX4" fmla="*/ 135392 w 190228"/>
                  <a:gd name="connsiteY4" fmla="*/ 295422 h 392034"/>
                  <a:gd name="connsiteX5" fmla="*/ 11567 w 190228"/>
                  <a:gd name="connsiteY5" fmla="*/ 355747 h 392034"/>
                  <a:gd name="connsiteX6" fmla="*/ 17917 w 190228"/>
                  <a:gd name="connsiteY6" fmla="*/ 384322 h 392034"/>
                  <a:gd name="connsiteX7" fmla="*/ 122692 w 190228"/>
                  <a:gd name="connsiteY7" fmla="*/ 212872 h 392034"/>
                  <a:gd name="connsiteX8" fmla="*/ 189367 w 190228"/>
                  <a:gd name="connsiteY8" fmla="*/ 136672 h 392034"/>
                  <a:gd name="connsiteX9" fmla="*/ 160792 w 190228"/>
                  <a:gd name="connsiteY9" fmla="*/ 104922 h 392034"/>
                  <a:gd name="connsiteX10" fmla="*/ 173492 w 190228"/>
                  <a:gd name="connsiteY10" fmla="*/ 147 h 39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228" h="392034">
                    <a:moveTo>
                      <a:pt x="173492" y="147"/>
                    </a:moveTo>
                    <a:cubicBezTo>
                      <a:pt x="170317" y="4380"/>
                      <a:pt x="140154" y="101747"/>
                      <a:pt x="141742" y="130322"/>
                    </a:cubicBezTo>
                    <a:cubicBezTo>
                      <a:pt x="143329" y="158897"/>
                      <a:pt x="194659" y="150960"/>
                      <a:pt x="183017" y="171597"/>
                    </a:cubicBezTo>
                    <a:cubicBezTo>
                      <a:pt x="171375" y="192234"/>
                      <a:pt x="79829" y="233510"/>
                      <a:pt x="71892" y="254147"/>
                    </a:cubicBezTo>
                    <a:cubicBezTo>
                      <a:pt x="63954" y="274785"/>
                      <a:pt x="145446" y="278489"/>
                      <a:pt x="135392" y="295422"/>
                    </a:cubicBezTo>
                    <a:cubicBezTo>
                      <a:pt x="125338" y="312355"/>
                      <a:pt x="31146" y="340930"/>
                      <a:pt x="11567" y="355747"/>
                    </a:cubicBezTo>
                    <a:cubicBezTo>
                      <a:pt x="-8012" y="370564"/>
                      <a:pt x="-604" y="408134"/>
                      <a:pt x="17917" y="384322"/>
                    </a:cubicBezTo>
                    <a:cubicBezTo>
                      <a:pt x="36438" y="360510"/>
                      <a:pt x="94117" y="254147"/>
                      <a:pt x="122692" y="212872"/>
                    </a:cubicBezTo>
                    <a:cubicBezTo>
                      <a:pt x="151267" y="171597"/>
                      <a:pt x="183017" y="154664"/>
                      <a:pt x="189367" y="136672"/>
                    </a:cubicBezTo>
                    <a:cubicBezTo>
                      <a:pt x="195717" y="118680"/>
                      <a:pt x="165025" y="125559"/>
                      <a:pt x="160792" y="104922"/>
                    </a:cubicBezTo>
                    <a:cubicBezTo>
                      <a:pt x="156559" y="84285"/>
                      <a:pt x="176667" y="-4086"/>
                      <a:pt x="173492" y="1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6" name="フリーフォーム 2425">
                <a:extLst>
                  <a:ext uri="{FF2B5EF4-FFF2-40B4-BE49-F238E27FC236}">
                    <a16:creationId xmlns:a16="http://schemas.microsoft.com/office/drawing/2014/main" id="{0037753B-E189-3D2A-8A66-E5081A74E951}"/>
                  </a:ext>
                </a:extLst>
              </p:cNvPr>
              <p:cNvSpPr/>
              <p:nvPr/>
            </p:nvSpPr>
            <p:spPr>
              <a:xfrm>
                <a:off x="4171941" y="3399083"/>
                <a:ext cx="340159" cy="459057"/>
              </a:xfrm>
              <a:custGeom>
                <a:avLst/>
                <a:gdLst>
                  <a:gd name="connsiteX0" fmla="*/ 339734 w 340159"/>
                  <a:gd name="connsiteY0" fmla="*/ 1342 h 459057"/>
                  <a:gd name="connsiteX1" fmla="*/ 273059 w 340159"/>
                  <a:gd name="connsiteY1" fmla="*/ 36267 h 459057"/>
                  <a:gd name="connsiteX2" fmla="*/ 238134 w 340159"/>
                  <a:gd name="connsiteY2" fmla="*/ 106117 h 459057"/>
                  <a:gd name="connsiteX3" fmla="*/ 203209 w 340159"/>
                  <a:gd name="connsiteY3" fmla="*/ 125167 h 459057"/>
                  <a:gd name="connsiteX4" fmla="*/ 180984 w 340159"/>
                  <a:gd name="connsiteY4" fmla="*/ 201367 h 459057"/>
                  <a:gd name="connsiteX5" fmla="*/ 104784 w 340159"/>
                  <a:gd name="connsiteY5" fmla="*/ 268042 h 459057"/>
                  <a:gd name="connsiteX6" fmla="*/ 41284 w 340159"/>
                  <a:gd name="connsiteY6" fmla="*/ 341067 h 459057"/>
                  <a:gd name="connsiteX7" fmla="*/ 15884 w 340159"/>
                  <a:gd name="connsiteY7" fmla="*/ 388692 h 459057"/>
                  <a:gd name="connsiteX8" fmla="*/ 3184 w 340159"/>
                  <a:gd name="connsiteY8" fmla="*/ 455367 h 459057"/>
                  <a:gd name="connsiteX9" fmla="*/ 76209 w 340159"/>
                  <a:gd name="connsiteY9" fmla="*/ 268042 h 459057"/>
                  <a:gd name="connsiteX10" fmla="*/ 238134 w 340159"/>
                  <a:gd name="connsiteY10" fmla="*/ 80717 h 459057"/>
                  <a:gd name="connsiteX11" fmla="*/ 339734 w 340159"/>
                  <a:gd name="connsiteY11" fmla="*/ 1342 h 45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159" h="459057">
                    <a:moveTo>
                      <a:pt x="339734" y="1342"/>
                    </a:moveTo>
                    <a:cubicBezTo>
                      <a:pt x="345555" y="-6066"/>
                      <a:pt x="289992" y="18805"/>
                      <a:pt x="273059" y="36267"/>
                    </a:cubicBezTo>
                    <a:cubicBezTo>
                      <a:pt x="256126" y="53729"/>
                      <a:pt x="249776" y="91301"/>
                      <a:pt x="238134" y="106117"/>
                    </a:cubicBezTo>
                    <a:cubicBezTo>
                      <a:pt x="226492" y="120933"/>
                      <a:pt x="212734" y="109292"/>
                      <a:pt x="203209" y="125167"/>
                    </a:cubicBezTo>
                    <a:cubicBezTo>
                      <a:pt x="193684" y="141042"/>
                      <a:pt x="197388" y="177555"/>
                      <a:pt x="180984" y="201367"/>
                    </a:cubicBezTo>
                    <a:cubicBezTo>
                      <a:pt x="164580" y="225179"/>
                      <a:pt x="128067" y="244759"/>
                      <a:pt x="104784" y="268042"/>
                    </a:cubicBezTo>
                    <a:cubicBezTo>
                      <a:pt x="81501" y="291325"/>
                      <a:pt x="56101" y="320959"/>
                      <a:pt x="41284" y="341067"/>
                    </a:cubicBezTo>
                    <a:cubicBezTo>
                      <a:pt x="26467" y="361175"/>
                      <a:pt x="22234" y="369642"/>
                      <a:pt x="15884" y="388692"/>
                    </a:cubicBezTo>
                    <a:cubicBezTo>
                      <a:pt x="9534" y="407742"/>
                      <a:pt x="-6870" y="475475"/>
                      <a:pt x="3184" y="455367"/>
                    </a:cubicBezTo>
                    <a:cubicBezTo>
                      <a:pt x="13238" y="435259"/>
                      <a:pt x="37051" y="330484"/>
                      <a:pt x="76209" y="268042"/>
                    </a:cubicBezTo>
                    <a:cubicBezTo>
                      <a:pt x="115367" y="205600"/>
                      <a:pt x="199505" y="122521"/>
                      <a:pt x="238134" y="80717"/>
                    </a:cubicBezTo>
                    <a:cubicBezTo>
                      <a:pt x="276763" y="38913"/>
                      <a:pt x="333913" y="8750"/>
                      <a:pt x="339734" y="13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7" name="フリーフォーム 2426">
                <a:extLst>
                  <a:ext uri="{FF2B5EF4-FFF2-40B4-BE49-F238E27FC236}">
                    <a16:creationId xmlns:a16="http://schemas.microsoft.com/office/drawing/2014/main" id="{039A5ABE-4564-110F-B407-0BE4F6DD951F}"/>
                  </a:ext>
                </a:extLst>
              </p:cNvPr>
              <p:cNvSpPr/>
              <p:nvPr/>
            </p:nvSpPr>
            <p:spPr>
              <a:xfrm>
                <a:off x="4737411" y="2774638"/>
                <a:ext cx="791924" cy="864403"/>
              </a:xfrm>
              <a:custGeom>
                <a:avLst/>
                <a:gdLst>
                  <a:gd name="connsiteX0" fmla="*/ 783914 w 791924"/>
                  <a:gd name="connsiteY0" fmla="*/ 13012 h 864403"/>
                  <a:gd name="connsiteX1" fmla="*/ 333064 w 791924"/>
                  <a:gd name="connsiteY1" fmla="*/ 514662 h 864403"/>
                  <a:gd name="connsiteX2" fmla="*/ 431489 w 791924"/>
                  <a:gd name="connsiteY2" fmla="*/ 378137 h 864403"/>
                  <a:gd name="connsiteX3" fmla="*/ 142564 w 791924"/>
                  <a:gd name="connsiteY3" fmla="*/ 721037 h 864403"/>
                  <a:gd name="connsiteX4" fmla="*/ 21914 w 791924"/>
                  <a:gd name="connsiteY4" fmla="*/ 835337 h 864403"/>
                  <a:gd name="connsiteX5" fmla="*/ 577539 w 791924"/>
                  <a:gd name="connsiteY5" fmla="*/ 206687 h 864403"/>
                  <a:gd name="connsiteX6" fmla="*/ 783914 w 791924"/>
                  <a:gd name="connsiteY6" fmla="*/ 13012 h 86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924" h="864403">
                    <a:moveTo>
                      <a:pt x="783914" y="13012"/>
                    </a:moveTo>
                    <a:cubicBezTo>
                      <a:pt x="743168" y="64341"/>
                      <a:pt x="391801" y="453808"/>
                      <a:pt x="333064" y="514662"/>
                    </a:cubicBezTo>
                    <a:cubicBezTo>
                      <a:pt x="274327" y="575516"/>
                      <a:pt x="463239" y="343741"/>
                      <a:pt x="431489" y="378137"/>
                    </a:cubicBezTo>
                    <a:cubicBezTo>
                      <a:pt x="399739" y="412533"/>
                      <a:pt x="210826" y="644837"/>
                      <a:pt x="142564" y="721037"/>
                    </a:cubicBezTo>
                    <a:cubicBezTo>
                      <a:pt x="74302" y="797237"/>
                      <a:pt x="-50582" y="921062"/>
                      <a:pt x="21914" y="835337"/>
                    </a:cubicBezTo>
                    <a:cubicBezTo>
                      <a:pt x="94410" y="749612"/>
                      <a:pt x="452127" y="343741"/>
                      <a:pt x="577539" y="206687"/>
                    </a:cubicBezTo>
                    <a:cubicBezTo>
                      <a:pt x="702951" y="69633"/>
                      <a:pt x="824660" y="-38317"/>
                      <a:pt x="783914" y="130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8" name="フリーフォーム 2427">
                <a:extLst>
                  <a:ext uri="{FF2B5EF4-FFF2-40B4-BE49-F238E27FC236}">
                    <a16:creationId xmlns:a16="http://schemas.microsoft.com/office/drawing/2014/main" id="{096FFFCF-ED9B-EEFA-5590-BC7C2327892F}"/>
                  </a:ext>
                </a:extLst>
              </p:cNvPr>
              <p:cNvSpPr/>
              <p:nvPr/>
            </p:nvSpPr>
            <p:spPr>
              <a:xfrm>
                <a:off x="4320181" y="3184381"/>
                <a:ext cx="201746" cy="322099"/>
              </a:xfrm>
              <a:custGeom>
                <a:avLst/>
                <a:gdLst>
                  <a:gd name="connsiteX0" fmla="*/ 201019 w 201746"/>
                  <a:gd name="connsiteY0" fmla="*/ 144 h 322099"/>
                  <a:gd name="connsiteX1" fmla="*/ 124819 w 201746"/>
                  <a:gd name="connsiteY1" fmla="*/ 95394 h 322099"/>
                  <a:gd name="connsiteX2" fmla="*/ 153394 w 201746"/>
                  <a:gd name="connsiteY2" fmla="*/ 184294 h 322099"/>
                  <a:gd name="connsiteX3" fmla="*/ 96244 w 201746"/>
                  <a:gd name="connsiteY3" fmla="*/ 187469 h 322099"/>
                  <a:gd name="connsiteX4" fmla="*/ 39094 w 201746"/>
                  <a:gd name="connsiteY4" fmla="*/ 219219 h 322099"/>
                  <a:gd name="connsiteX5" fmla="*/ 13694 w 201746"/>
                  <a:gd name="connsiteY5" fmla="*/ 308119 h 322099"/>
                  <a:gd name="connsiteX6" fmla="*/ 13694 w 201746"/>
                  <a:gd name="connsiteY6" fmla="*/ 304944 h 322099"/>
                  <a:gd name="connsiteX7" fmla="*/ 185144 w 201746"/>
                  <a:gd name="connsiteY7" fmla="*/ 146194 h 322099"/>
                  <a:gd name="connsiteX8" fmla="*/ 70844 w 201746"/>
                  <a:gd name="connsiteY8" fmla="*/ 117619 h 322099"/>
                  <a:gd name="connsiteX9" fmla="*/ 201019 w 201746"/>
                  <a:gd name="connsiteY9" fmla="*/ 144 h 32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746" h="322099">
                    <a:moveTo>
                      <a:pt x="201019" y="144"/>
                    </a:moveTo>
                    <a:cubicBezTo>
                      <a:pt x="210015" y="-3560"/>
                      <a:pt x="132756" y="64702"/>
                      <a:pt x="124819" y="95394"/>
                    </a:cubicBezTo>
                    <a:cubicBezTo>
                      <a:pt x="116882" y="126086"/>
                      <a:pt x="158157" y="168948"/>
                      <a:pt x="153394" y="184294"/>
                    </a:cubicBezTo>
                    <a:cubicBezTo>
                      <a:pt x="148631" y="199640"/>
                      <a:pt x="115294" y="181648"/>
                      <a:pt x="96244" y="187469"/>
                    </a:cubicBezTo>
                    <a:cubicBezTo>
                      <a:pt x="77194" y="193290"/>
                      <a:pt x="52852" y="199111"/>
                      <a:pt x="39094" y="219219"/>
                    </a:cubicBezTo>
                    <a:cubicBezTo>
                      <a:pt x="25336" y="239327"/>
                      <a:pt x="13694" y="308119"/>
                      <a:pt x="13694" y="308119"/>
                    </a:cubicBezTo>
                    <a:cubicBezTo>
                      <a:pt x="9461" y="322406"/>
                      <a:pt x="-14881" y="331932"/>
                      <a:pt x="13694" y="304944"/>
                    </a:cubicBezTo>
                    <a:cubicBezTo>
                      <a:pt x="42269" y="277957"/>
                      <a:pt x="175619" y="177415"/>
                      <a:pt x="185144" y="146194"/>
                    </a:cubicBezTo>
                    <a:cubicBezTo>
                      <a:pt x="194669" y="114973"/>
                      <a:pt x="71902" y="138256"/>
                      <a:pt x="70844" y="117619"/>
                    </a:cubicBezTo>
                    <a:cubicBezTo>
                      <a:pt x="69786" y="96982"/>
                      <a:pt x="192023" y="3848"/>
                      <a:pt x="201019" y="1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9" name="フリーフォーム 2428">
                <a:extLst>
                  <a:ext uri="{FF2B5EF4-FFF2-40B4-BE49-F238E27FC236}">
                    <a16:creationId xmlns:a16="http://schemas.microsoft.com/office/drawing/2014/main" id="{BA507FDC-398B-9656-A491-0B25791C7C0D}"/>
                  </a:ext>
                </a:extLst>
              </p:cNvPr>
              <p:cNvSpPr/>
              <p:nvPr/>
            </p:nvSpPr>
            <p:spPr>
              <a:xfrm>
                <a:off x="4714545" y="3139326"/>
                <a:ext cx="213055" cy="1005594"/>
              </a:xfrm>
              <a:custGeom>
                <a:avLst/>
                <a:gdLst>
                  <a:gd name="connsiteX0" fmla="*/ 47955 w 213055"/>
                  <a:gd name="connsiteY0" fmla="*/ 749 h 1005594"/>
                  <a:gd name="connsiteX1" fmla="*/ 25730 w 213055"/>
                  <a:gd name="connsiteY1" fmla="*/ 156324 h 1005594"/>
                  <a:gd name="connsiteX2" fmla="*/ 86055 w 213055"/>
                  <a:gd name="connsiteY2" fmla="*/ 308724 h 1005594"/>
                  <a:gd name="connsiteX3" fmla="*/ 57480 w 213055"/>
                  <a:gd name="connsiteY3" fmla="*/ 254749 h 1005594"/>
                  <a:gd name="connsiteX4" fmla="*/ 54305 w 213055"/>
                  <a:gd name="connsiteY4" fmla="*/ 346824 h 1005594"/>
                  <a:gd name="connsiteX5" fmla="*/ 92405 w 213055"/>
                  <a:gd name="connsiteY5" fmla="*/ 296024 h 1005594"/>
                  <a:gd name="connsiteX6" fmla="*/ 89230 w 213055"/>
                  <a:gd name="connsiteY6" fmla="*/ 432549 h 1005594"/>
                  <a:gd name="connsiteX7" fmla="*/ 95580 w 213055"/>
                  <a:gd name="connsiteY7" fmla="*/ 489699 h 1005594"/>
                  <a:gd name="connsiteX8" fmla="*/ 82880 w 213055"/>
                  <a:gd name="connsiteY8" fmla="*/ 607174 h 1005594"/>
                  <a:gd name="connsiteX9" fmla="*/ 95580 w 213055"/>
                  <a:gd name="connsiteY9" fmla="*/ 572249 h 1005594"/>
                  <a:gd name="connsiteX10" fmla="*/ 143205 w 213055"/>
                  <a:gd name="connsiteY10" fmla="*/ 689724 h 1005594"/>
                  <a:gd name="connsiteX11" fmla="*/ 130505 w 213055"/>
                  <a:gd name="connsiteY11" fmla="*/ 651624 h 1005594"/>
                  <a:gd name="connsiteX12" fmla="*/ 105105 w 213055"/>
                  <a:gd name="connsiteY12" fmla="*/ 791324 h 1005594"/>
                  <a:gd name="connsiteX13" fmla="*/ 162255 w 213055"/>
                  <a:gd name="connsiteY13" fmla="*/ 892924 h 1005594"/>
                  <a:gd name="connsiteX14" fmla="*/ 149555 w 213055"/>
                  <a:gd name="connsiteY14" fmla="*/ 867524 h 1005594"/>
                  <a:gd name="connsiteX15" fmla="*/ 181305 w 213055"/>
                  <a:gd name="connsiteY15" fmla="*/ 965949 h 1005594"/>
                  <a:gd name="connsiteX16" fmla="*/ 213055 w 213055"/>
                  <a:gd name="connsiteY16" fmla="*/ 940549 h 1005594"/>
                  <a:gd name="connsiteX17" fmla="*/ 181305 w 213055"/>
                  <a:gd name="connsiteY17" fmla="*/ 997699 h 1005594"/>
                  <a:gd name="connsiteX18" fmla="*/ 136855 w 213055"/>
                  <a:gd name="connsiteY18" fmla="*/ 737349 h 1005594"/>
                  <a:gd name="connsiteX19" fmla="*/ 86055 w 213055"/>
                  <a:gd name="connsiteY19" fmla="*/ 340474 h 1005594"/>
                  <a:gd name="connsiteX20" fmla="*/ 330 w 213055"/>
                  <a:gd name="connsiteY20" fmla="*/ 222999 h 1005594"/>
                  <a:gd name="connsiteX21" fmla="*/ 47955 w 213055"/>
                  <a:gd name="connsiteY21" fmla="*/ 749 h 100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13055" h="1005594">
                    <a:moveTo>
                      <a:pt x="47955" y="749"/>
                    </a:moveTo>
                    <a:cubicBezTo>
                      <a:pt x="52188" y="-10364"/>
                      <a:pt x="19380" y="104995"/>
                      <a:pt x="25730" y="156324"/>
                    </a:cubicBezTo>
                    <a:cubicBezTo>
                      <a:pt x="32080" y="207653"/>
                      <a:pt x="80763" y="292320"/>
                      <a:pt x="86055" y="308724"/>
                    </a:cubicBezTo>
                    <a:cubicBezTo>
                      <a:pt x="91347" y="325128"/>
                      <a:pt x="62772" y="248399"/>
                      <a:pt x="57480" y="254749"/>
                    </a:cubicBezTo>
                    <a:cubicBezTo>
                      <a:pt x="52188" y="261099"/>
                      <a:pt x="48484" y="339945"/>
                      <a:pt x="54305" y="346824"/>
                    </a:cubicBezTo>
                    <a:cubicBezTo>
                      <a:pt x="60126" y="353703"/>
                      <a:pt x="86584" y="281737"/>
                      <a:pt x="92405" y="296024"/>
                    </a:cubicBezTo>
                    <a:cubicBezTo>
                      <a:pt x="98226" y="310311"/>
                      <a:pt x="88701" y="400270"/>
                      <a:pt x="89230" y="432549"/>
                    </a:cubicBezTo>
                    <a:cubicBezTo>
                      <a:pt x="89759" y="464828"/>
                      <a:pt x="96638" y="460595"/>
                      <a:pt x="95580" y="489699"/>
                    </a:cubicBezTo>
                    <a:cubicBezTo>
                      <a:pt x="94522" y="518803"/>
                      <a:pt x="82880" y="593416"/>
                      <a:pt x="82880" y="607174"/>
                    </a:cubicBezTo>
                    <a:cubicBezTo>
                      <a:pt x="82880" y="620932"/>
                      <a:pt x="85526" y="558491"/>
                      <a:pt x="95580" y="572249"/>
                    </a:cubicBezTo>
                    <a:cubicBezTo>
                      <a:pt x="105634" y="586007"/>
                      <a:pt x="137384" y="676495"/>
                      <a:pt x="143205" y="689724"/>
                    </a:cubicBezTo>
                    <a:cubicBezTo>
                      <a:pt x="149026" y="702953"/>
                      <a:pt x="136855" y="634691"/>
                      <a:pt x="130505" y="651624"/>
                    </a:cubicBezTo>
                    <a:cubicBezTo>
                      <a:pt x="124155" y="668557"/>
                      <a:pt x="99813" y="751107"/>
                      <a:pt x="105105" y="791324"/>
                    </a:cubicBezTo>
                    <a:cubicBezTo>
                      <a:pt x="110397" y="831541"/>
                      <a:pt x="154847" y="880224"/>
                      <a:pt x="162255" y="892924"/>
                    </a:cubicBezTo>
                    <a:cubicBezTo>
                      <a:pt x="169663" y="905624"/>
                      <a:pt x="146380" y="855353"/>
                      <a:pt x="149555" y="867524"/>
                    </a:cubicBezTo>
                    <a:cubicBezTo>
                      <a:pt x="152730" y="879695"/>
                      <a:pt x="170722" y="953778"/>
                      <a:pt x="181305" y="965949"/>
                    </a:cubicBezTo>
                    <a:cubicBezTo>
                      <a:pt x="191888" y="978120"/>
                      <a:pt x="213055" y="935257"/>
                      <a:pt x="213055" y="940549"/>
                    </a:cubicBezTo>
                    <a:cubicBezTo>
                      <a:pt x="213055" y="945841"/>
                      <a:pt x="194005" y="1031566"/>
                      <a:pt x="181305" y="997699"/>
                    </a:cubicBezTo>
                    <a:cubicBezTo>
                      <a:pt x="168605" y="963832"/>
                      <a:pt x="152730" y="846887"/>
                      <a:pt x="136855" y="737349"/>
                    </a:cubicBezTo>
                    <a:cubicBezTo>
                      <a:pt x="120980" y="627812"/>
                      <a:pt x="108809" y="426199"/>
                      <a:pt x="86055" y="340474"/>
                    </a:cubicBezTo>
                    <a:cubicBezTo>
                      <a:pt x="63301" y="254749"/>
                      <a:pt x="5092" y="273799"/>
                      <a:pt x="330" y="222999"/>
                    </a:cubicBezTo>
                    <a:cubicBezTo>
                      <a:pt x="-4432" y="172199"/>
                      <a:pt x="43722" y="11862"/>
                      <a:pt x="47955" y="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0" name="フリーフォーム 2429">
                <a:extLst>
                  <a:ext uri="{FF2B5EF4-FFF2-40B4-BE49-F238E27FC236}">
                    <a16:creationId xmlns:a16="http://schemas.microsoft.com/office/drawing/2014/main" id="{96EF8FD5-CCCB-2B45-DE67-503AAF13FDAB}"/>
                  </a:ext>
                </a:extLst>
              </p:cNvPr>
              <p:cNvSpPr/>
              <p:nvPr/>
            </p:nvSpPr>
            <p:spPr>
              <a:xfrm>
                <a:off x="4157210" y="3407117"/>
                <a:ext cx="563454" cy="604441"/>
              </a:xfrm>
              <a:custGeom>
                <a:avLst/>
                <a:gdLst>
                  <a:gd name="connsiteX0" fmla="*/ 554490 w 563454"/>
                  <a:gd name="connsiteY0" fmla="*/ 18708 h 604441"/>
                  <a:gd name="connsiteX1" fmla="*/ 297315 w 563454"/>
                  <a:gd name="connsiteY1" fmla="*/ 136183 h 604441"/>
                  <a:gd name="connsiteX2" fmla="*/ 278265 w 563454"/>
                  <a:gd name="connsiteY2" fmla="*/ 269533 h 604441"/>
                  <a:gd name="connsiteX3" fmla="*/ 287790 w 563454"/>
                  <a:gd name="connsiteY3" fmla="*/ 209208 h 604441"/>
                  <a:gd name="connsiteX4" fmla="*/ 179840 w 563454"/>
                  <a:gd name="connsiteY4" fmla="*/ 310808 h 604441"/>
                  <a:gd name="connsiteX5" fmla="*/ 90940 w 563454"/>
                  <a:gd name="connsiteY5" fmla="*/ 434633 h 604441"/>
                  <a:gd name="connsiteX6" fmla="*/ 138565 w 563454"/>
                  <a:gd name="connsiteY6" fmla="*/ 345733 h 604441"/>
                  <a:gd name="connsiteX7" fmla="*/ 40140 w 563454"/>
                  <a:gd name="connsiteY7" fmla="*/ 517183 h 604441"/>
                  <a:gd name="connsiteX8" fmla="*/ 5215 w 563454"/>
                  <a:gd name="connsiteY8" fmla="*/ 596558 h 604441"/>
                  <a:gd name="connsiteX9" fmla="*/ 144915 w 563454"/>
                  <a:gd name="connsiteY9" fmla="*/ 329858 h 604441"/>
                  <a:gd name="connsiteX10" fmla="*/ 471940 w 563454"/>
                  <a:gd name="connsiteY10" fmla="*/ 31408 h 604441"/>
                  <a:gd name="connsiteX11" fmla="*/ 554490 w 563454"/>
                  <a:gd name="connsiteY11" fmla="*/ 18708 h 604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3454" h="604441">
                    <a:moveTo>
                      <a:pt x="554490" y="18708"/>
                    </a:moveTo>
                    <a:cubicBezTo>
                      <a:pt x="525386" y="36171"/>
                      <a:pt x="343352" y="94379"/>
                      <a:pt x="297315" y="136183"/>
                    </a:cubicBezTo>
                    <a:cubicBezTo>
                      <a:pt x="251277" y="177987"/>
                      <a:pt x="279852" y="257362"/>
                      <a:pt x="278265" y="269533"/>
                    </a:cubicBezTo>
                    <a:cubicBezTo>
                      <a:pt x="276678" y="281704"/>
                      <a:pt x="304194" y="202329"/>
                      <a:pt x="287790" y="209208"/>
                    </a:cubicBezTo>
                    <a:cubicBezTo>
                      <a:pt x="271386" y="216087"/>
                      <a:pt x="212648" y="273237"/>
                      <a:pt x="179840" y="310808"/>
                    </a:cubicBezTo>
                    <a:cubicBezTo>
                      <a:pt x="147032" y="348379"/>
                      <a:pt x="97819" y="428812"/>
                      <a:pt x="90940" y="434633"/>
                    </a:cubicBezTo>
                    <a:cubicBezTo>
                      <a:pt x="84061" y="440454"/>
                      <a:pt x="147032" y="331975"/>
                      <a:pt x="138565" y="345733"/>
                    </a:cubicBezTo>
                    <a:cubicBezTo>
                      <a:pt x="130098" y="359491"/>
                      <a:pt x="62365" y="475379"/>
                      <a:pt x="40140" y="517183"/>
                    </a:cubicBezTo>
                    <a:cubicBezTo>
                      <a:pt x="17915" y="558987"/>
                      <a:pt x="-12247" y="627779"/>
                      <a:pt x="5215" y="596558"/>
                    </a:cubicBezTo>
                    <a:cubicBezTo>
                      <a:pt x="22677" y="565337"/>
                      <a:pt x="67128" y="424050"/>
                      <a:pt x="144915" y="329858"/>
                    </a:cubicBezTo>
                    <a:cubicBezTo>
                      <a:pt x="222702" y="235666"/>
                      <a:pt x="405794" y="80620"/>
                      <a:pt x="471940" y="31408"/>
                    </a:cubicBezTo>
                    <a:cubicBezTo>
                      <a:pt x="538086" y="-17804"/>
                      <a:pt x="583594" y="1245"/>
                      <a:pt x="554490" y="187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1" name="フリーフォーム 2430">
                <a:extLst>
                  <a:ext uri="{FF2B5EF4-FFF2-40B4-BE49-F238E27FC236}">
                    <a16:creationId xmlns:a16="http://schemas.microsoft.com/office/drawing/2014/main" id="{E1FD1089-C2D6-F0F8-F6FE-6A2390434767}"/>
                  </a:ext>
                </a:extLst>
              </p:cNvPr>
              <p:cNvSpPr/>
              <p:nvPr/>
            </p:nvSpPr>
            <p:spPr>
              <a:xfrm>
                <a:off x="4730400" y="2905084"/>
                <a:ext cx="172116" cy="121256"/>
              </a:xfrm>
              <a:custGeom>
                <a:avLst/>
                <a:gdLst>
                  <a:gd name="connsiteX0" fmla="*/ 47975 w 172116"/>
                  <a:gd name="connsiteY0" fmla="*/ 41 h 121256"/>
                  <a:gd name="connsiteX1" fmla="*/ 133700 w 172116"/>
                  <a:gd name="connsiteY1" fmla="*/ 98466 h 121256"/>
                  <a:gd name="connsiteX2" fmla="*/ 127350 w 172116"/>
                  <a:gd name="connsiteY2" fmla="*/ 120691 h 121256"/>
                  <a:gd name="connsiteX3" fmla="*/ 350 w 172116"/>
                  <a:gd name="connsiteY3" fmla="*/ 114341 h 121256"/>
                  <a:gd name="connsiteX4" fmla="*/ 171800 w 172116"/>
                  <a:gd name="connsiteY4" fmla="*/ 111166 h 121256"/>
                  <a:gd name="connsiteX5" fmla="*/ 47975 w 172116"/>
                  <a:gd name="connsiteY5" fmla="*/ 41 h 121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116" h="121256">
                    <a:moveTo>
                      <a:pt x="47975" y="41"/>
                    </a:moveTo>
                    <a:cubicBezTo>
                      <a:pt x="41625" y="-2076"/>
                      <a:pt x="120471" y="78358"/>
                      <a:pt x="133700" y="98466"/>
                    </a:cubicBezTo>
                    <a:cubicBezTo>
                      <a:pt x="146929" y="118574"/>
                      <a:pt x="149575" y="118045"/>
                      <a:pt x="127350" y="120691"/>
                    </a:cubicBezTo>
                    <a:cubicBezTo>
                      <a:pt x="105125" y="123337"/>
                      <a:pt x="-7058" y="115928"/>
                      <a:pt x="350" y="114341"/>
                    </a:cubicBezTo>
                    <a:cubicBezTo>
                      <a:pt x="7758" y="112754"/>
                      <a:pt x="164392" y="129158"/>
                      <a:pt x="171800" y="111166"/>
                    </a:cubicBezTo>
                    <a:cubicBezTo>
                      <a:pt x="179208" y="93174"/>
                      <a:pt x="54325" y="2158"/>
                      <a:pt x="47975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2" name="フリーフォーム 2431">
                <a:extLst>
                  <a:ext uri="{FF2B5EF4-FFF2-40B4-BE49-F238E27FC236}">
                    <a16:creationId xmlns:a16="http://schemas.microsoft.com/office/drawing/2014/main" id="{8E5464C2-933B-6D40-ED0A-F9639C265FAE}"/>
                  </a:ext>
                </a:extLst>
              </p:cNvPr>
              <p:cNvSpPr/>
              <p:nvPr/>
            </p:nvSpPr>
            <p:spPr>
              <a:xfrm>
                <a:off x="4574919" y="3244033"/>
                <a:ext cx="267627" cy="1001499"/>
              </a:xfrm>
              <a:custGeom>
                <a:avLst/>
                <a:gdLst>
                  <a:gd name="connsiteX0" fmla="*/ 35181 w 267627"/>
                  <a:gd name="connsiteY0" fmla="*/ 817 h 1001499"/>
                  <a:gd name="connsiteX1" fmla="*/ 6606 w 267627"/>
                  <a:gd name="connsiteY1" fmla="*/ 83367 h 1001499"/>
                  <a:gd name="connsiteX2" fmla="*/ 44706 w 267627"/>
                  <a:gd name="connsiteY2" fmla="*/ 143692 h 1001499"/>
                  <a:gd name="connsiteX3" fmla="*/ 28831 w 267627"/>
                  <a:gd name="connsiteY3" fmla="*/ 235767 h 1001499"/>
                  <a:gd name="connsiteX4" fmla="*/ 41531 w 267627"/>
                  <a:gd name="connsiteY4" fmla="*/ 254817 h 1001499"/>
                  <a:gd name="connsiteX5" fmla="*/ 57406 w 267627"/>
                  <a:gd name="connsiteY5" fmla="*/ 359592 h 1001499"/>
                  <a:gd name="connsiteX6" fmla="*/ 35181 w 267627"/>
                  <a:gd name="connsiteY6" fmla="*/ 394517 h 1001499"/>
                  <a:gd name="connsiteX7" fmla="*/ 76456 w 267627"/>
                  <a:gd name="connsiteY7" fmla="*/ 458017 h 1001499"/>
                  <a:gd name="connsiteX8" fmla="*/ 82806 w 267627"/>
                  <a:gd name="connsiteY8" fmla="*/ 505642 h 1001499"/>
                  <a:gd name="connsiteX9" fmla="*/ 60581 w 267627"/>
                  <a:gd name="connsiteY9" fmla="*/ 543742 h 1001499"/>
                  <a:gd name="connsiteX10" fmla="*/ 133606 w 267627"/>
                  <a:gd name="connsiteY10" fmla="*/ 715192 h 1001499"/>
                  <a:gd name="connsiteX11" fmla="*/ 127256 w 267627"/>
                  <a:gd name="connsiteY11" fmla="*/ 731067 h 1001499"/>
                  <a:gd name="connsiteX12" fmla="*/ 238381 w 267627"/>
                  <a:gd name="connsiteY12" fmla="*/ 826317 h 1001499"/>
                  <a:gd name="connsiteX13" fmla="*/ 143131 w 267627"/>
                  <a:gd name="connsiteY13" fmla="*/ 804092 h 1001499"/>
                  <a:gd name="connsiteX14" fmla="*/ 263781 w 267627"/>
                  <a:gd name="connsiteY14" fmla="*/ 1000942 h 1001499"/>
                  <a:gd name="connsiteX15" fmla="*/ 216156 w 267627"/>
                  <a:gd name="connsiteY15" fmla="*/ 842192 h 1001499"/>
                  <a:gd name="connsiteX16" fmla="*/ 6606 w 267627"/>
                  <a:gd name="connsiteY16" fmla="*/ 296092 h 1001499"/>
                  <a:gd name="connsiteX17" fmla="*/ 57406 w 267627"/>
                  <a:gd name="connsiteY17" fmla="*/ 327842 h 1001499"/>
                  <a:gd name="connsiteX18" fmla="*/ 57406 w 267627"/>
                  <a:gd name="connsiteY18" fmla="*/ 207192 h 1001499"/>
                  <a:gd name="connsiteX19" fmla="*/ 256 w 267627"/>
                  <a:gd name="connsiteY19" fmla="*/ 137342 h 1001499"/>
                  <a:gd name="connsiteX20" fmla="*/ 35181 w 267627"/>
                  <a:gd name="connsiteY20" fmla="*/ 817 h 100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67627" h="1001499">
                    <a:moveTo>
                      <a:pt x="35181" y="817"/>
                    </a:moveTo>
                    <a:cubicBezTo>
                      <a:pt x="36239" y="-8179"/>
                      <a:pt x="5018" y="59554"/>
                      <a:pt x="6606" y="83367"/>
                    </a:cubicBezTo>
                    <a:cubicBezTo>
                      <a:pt x="8194" y="107180"/>
                      <a:pt x="41002" y="118292"/>
                      <a:pt x="44706" y="143692"/>
                    </a:cubicBezTo>
                    <a:cubicBezTo>
                      <a:pt x="48410" y="169092"/>
                      <a:pt x="29360" y="217246"/>
                      <a:pt x="28831" y="235767"/>
                    </a:cubicBezTo>
                    <a:cubicBezTo>
                      <a:pt x="28302" y="254288"/>
                      <a:pt x="36769" y="234180"/>
                      <a:pt x="41531" y="254817"/>
                    </a:cubicBezTo>
                    <a:cubicBezTo>
                      <a:pt x="46293" y="275454"/>
                      <a:pt x="58464" y="336309"/>
                      <a:pt x="57406" y="359592"/>
                    </a:cubicBezTo>
                    <a:cubicBezTo>
                      <a:pt x="56348" y="382875"/>
                      <a:pt x="32006" y="378113"/>
                      <a:pt x="35181" y="394517"/>
                    </a:cubicBezTo>
                    <a:cubicBezTo>
                      <a:pt x="38356" y="410921"/>
                      <a:pt x="68519" y="439496"/>
                      <a:pt x="76456" y="458017"/>
                    </a:cubicBezTo>
                    <a:cubicBezTo>
                      <a:pt x="84393" y="476538"/>
                      <a:pt x="85452" y="491355"/>
                      <a:pt x="82806" y="505642"/>
                    </a:cubicBezTo>
                    <a:cubicBezTo>
                      <a:pt x="80160" y="519929"/>
                      <a:pt x="52114" y="508817"/>
                      <a:pt x="60581" y="543742"/>
                    </a:cubicBezTo>
                    <a:cubicBezTo>
                      <a:pt x="69048" y="578667"/>
                      <a:pt x="122494" y="683971"/>
                      <a:pt x="133606" y="715192"/>
                    </a:cubicBezTo>
                    <a:cubicBezTo>
                      <a:pt x="144718" y="746413"/>
                      <a:pt x="109794" y="712546"/>
                      <a:pt x="127256" y="731067"/>
                    </a:cubicBezTo>
                    <a:cubicBezTo>
                      <a:pt x="144719" y="749588"/>
                      <a:pt x="235735" y="814146"/>
                      <a:pt x="238381" y="826317"/>
                    </a:cubicBezTo>
                    <a:cubicBezTo>
                      <a:pt x="241027" y="838488"/>
                      <a:pt x="138898" y="774988"/>
                      <a:pt x="143131" y="804092"/>
                    </a:cubicBezTo>
                    <a:cubicBezTo>
                      <a:pt x="147364" y="833196"/>
                      <a:pt x="251610" y="994592"/>
                      <a:pt x="263781" y="1000942"/>
                    </a:cubicBezTo>
                    <a:cubicBezTo>
                      <a:pt x="275952" y="1007292"/>
                      <a:pt x="259018" y="959667"/>
                      <a:pt x="216156" y="842192"/>
                    </a:cubicBezTo>
                    <a:cubicBezTo>
                      <a:pt x="173294" y="724717"/>
                      <a:pt x="33064" y="381817"/>
                      <a:pt x="6606" y="296092"/>
                    </a:cubicBezTo>
                    <a:cubicBezTo>
                      <a:pt x="-19852" y="210367"/>
                      <a:pt x="48939" y="342659"/>
                      <a:pt x="57406" y="327842"/>
                    </a:cubicBezTo>
                    <a:cubicBezTo>
                      <a:pt x="65873" y="313025"/>
                      <a:pt x="66931" y="238942"/>
                      <a:pt x="57406" y="207192"/>
                    </a:cubicBezTo>
                    <a:cubicBezTo>
                      <a:pt x="47881" y="175442"/>
                      <a:pt x="3960" y="166446"/>
                      <a:pt x="256" y="137342"/>
                    </a:cubicBezTo>
                    <a:cubicBezTo>
                      <a:pt x="-3448" y="108238"/>
                      <a:pt x="34123" y="9813"/>
                      <a:pt x="35181" y="8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3" name="フリーフォーム 2432">
                <a:extLst>
                  <a:ext uri="{FF2B5EF4-FFF2-40B4-BE49-F238E27FC236}">
                    <a16:creationId xmlns:a16="http://schemas.microsoft.com/office/drawing/2014/main" id="{E28B314B-BC66-971B-A6D9-58CD8CDC17B2}"/>
                  </a:ext>
                </a:extLst>
              </p:cNvPr>
              <p:cNvSpPr/>
              <p:nvPr/>
            </p:nvSpPr>
            <p:spPr>
              <a:xfrm>
                <a:off x="4634038" y="2851902"/>
                <a:ext cx="871489" cy="959197"/>
              </a:xfrm>
              <a:custGeom>
                <a:avLst/>
                <a:gdLst>
                  <a:gd name="connsiteX0" fmla="*/ 826962 w 871489"/>
                  <a:gd name="connsiteY0" fmla="*/ 43698 h 959197"/>
                  <a:gd name="connsiteX1" fmla="*/ 328487 w 871489"/>
                  <a:gd name="connsiteY1" fmla="*/ 653298 h 959197"/>
                  <a:gd name="connsiteX2" fmla="*/ 363412 w 871489"/>
                  <a:gd name="connsiteY2" fmla="*/ 608848 h 959197"/>
                  <a:gd name="connsiteX3" fmla="*/ 7812 w 871489"/>
                  <a:gd name="connsiteY3" fmla="*/ 948573 h 959197"/>
                  <a:gd name="connsiteX4" fmla="*/ 757112 w 871489"/>
                  <a:gd name="connsiteY4" fmla="*/ 145298 h 959197"/>
                  <a:gd name="connsiteX5" fmla="*/ 826962 w 871489"/>
                  <a:gd name="connsiteY5" fmla="*/ 43698 h 959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489" h="959197">
                    <a:moveTo>
                      <a:pt x="826962" y="43698"/>
                    </a:moveTo>
                    <a:cubicBezTo>
                      <a:pt x="755525" y="128365"/>
                      <a:pt x="405745" y="559106"/>
                      <a:pt x="328487" y="653298"/>
                    </a:cubicBezTo>
                    <a:cubicBezTo>
                      <a:pt x="251229" y="747490"/>
                      <a:pt x="416858" y="559636"/>
                      <a:pt x="363412" y="608848"/>
                    </a:cubicBezTo>
                    <a:cubicBezTo>
                      <a:pt x="309966" y="658060"/>
                      <a:pt x="-57805" y="1025831"/>
                      <a:pt x="7812" y="948573"/>
                    </a:cubicBezTo>
                    <a:cubicBezTo>
                      <a:pt x="73429" y="871315"/>
                      <a:pt x="624291" y="290819"/>
                      <a:pt x="757112" y="145298"/>
                    </a:cubicBezTo>
                    <a:cubicBezTo>
                      <a:pt x="889933" y="-223"/>
                      <a:pt x="898399" y="-40969"/>
                      <a:pt x="826962" y="436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4" name="フリーフォーム 2433">
                <a:extLst>
                  <a:ext uri="{FF2B5EF4-FFF2-40B4-BE49-F238E27FC236}">
                    <a16:creationId xmlns:a16="http://schemas.microsoft.com/office/drawing/2014/main" id="{159CD52A-C6C8-936F-630E-64AC4A4225EE}"/>
                  </a:ext>
                </a:extLst>
              </p:cNvPr>
              <p:cNvSpPr/>
              <p:nvPr/>
            </p:nvSpPr>
            <p:spPr>
              <a:xfrm>
                <a:off x="3949699" y="3681472"/>
                <a:ext cx="204523" cy="484146"/>
              </a:xfrm>
              <a:custGeom>
                <a:avLst/>
                <a:gdLst>
                  <a:gd name="connsiteX0" fmla="*/ 155576 w 204523"/>
                  <a:gd name="connsiteY0" fmla="*/ 1528 h 484146"/>
                  <a:gd name="connsiteX1" fmla="*/ 98426 w 204523"/>
                  <a:gd name="connsiteY1" fmla="*/ 147578 h 484146"/>
                  <a:gd name="connsiteX2" fmla="*/ 57151 w 204523"/>
                  <a:gd name="connsiteY2" fmla="*/ 255528 h 484146"/>
                  <a:gd name="connsiteX3" fmla="*/ 136526 w 204523"/>
                  <a:gd name="connsiteY3" fmla="*/ 147578 h 484146"/>
                  <a:gd name="connsiteX4" fmla="*/ 1 w 204523"/>
                  <a:gd name="connsiteY4" fmla="*/ 376178 h 484146"/>
                  <a:gd name="connsiteX5" fmla="*/ 139701 w 204523"/>
                  <a:gd name="connsiteY5" fmla="*/ 226953 h 484146"/>
                  <a:gd name="connsiteX6" fmla="*/ 203201 w 204523"/>
                  <a:gd name="connsiteY6" fmla="*/ 169803 h 484146"/>
                  <a:gd name="connsiteX7" fmla="*/ 85726 w 204523"/>
                  <a:gd name="connsiteY7" fmla="*/ 369828 h 484146"/>
                  <a:gd name="connsiteX8" fmla="*/ 50801 w 204523"/>
                  <a:gd name="connsiteY8" fmla="*/ 480953 h 484146"/>
                  <a:gd name="connsiteX9" fmla="*/ 127001 w 204523"/>
                  <a:gd name="connsiteY9" fmla="*/ 249178 h 484146"/>
                  <a:gd name="connsiteX10" fmla="*/ 133351 w 204523"/>
                  <a:gd name="connsiteY10" fmla="*/ 160278 h 484146"/>
                  <a:gd name="connsiteX11" fmla="*/ 82551 w 204523"/>
                  <a:gd name="connsiteY11" fmla="*/ 246003 h 484146"/>
                  <a:gd name="connsiteX12" fmla="*/ 155576 w 204523"/>
                  <a:gd name="connsiteY12" fmla="*/ 1528 h 48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4523" h="484146">
                    <a:moveTo>
                      <a:pt x="155576" y="1528"/>
                    </a:moveTo>
                    <a:cubicBezTo>
                      <a:pt x="158222" y="-14876"/>
                      <a:pt x="114830" y="105245"/>
                      <a:pt x="98426" y="147578"/>
                    </a:cubicBezTo>
                    <a:cubicBezTo>
                      <a:pt x="82022" y="189911"/>
                      <a:pt x="50801" y="255528"/>
                      <a:pt x="57151" y="255528"/>
                    </a:cubicBezTo>
                    <a:cubicBezTo>
                      <a:pt x="63501" y="255528"/>
                      <a:pt x="146051" y="127470"/>
                      <a:pt x="136526" y="147578"/>
                    </a:cubicBezTo>
                    <a:cubicBezTo>
                      <a:pt x="127001" y="167686"/>
                      <a:pt x="-528" y="362949"/>
                      <a:pt x="1" y="376178"/>
                    </a:cubicBezTo>
                    <a:cubicBezTo>
                      <a:pt x="530" y="389407"/>
                      <a:pt x="105834" y="261349"/>
                      <a:pt x="139701" y="226953"/>
                    </a:cubicBezTo>
                    <a:cubicBezTo>
                      <a:pt x="173568" y="192557"/>
                      <a:pt x="212197" y="145991"/>
                      <a:pt x="203201" y="169803"/>
                    </a:cubicBezTo>
                    <a:cubicBezTo>
                      <a:pt x="194205" y="193615"/>
                      <a:pt x="111126" y="317970"/>
                      <a:pt x="85726" y="369828"/>
                    </a:cubicBezTo>
                    <a:cubicBezTo>
                      <a:pt x="60326" y="421686"/>
                      <a:pt x="43922" y="501061"/>
                      <a:pt x="50801" y="480953"/>
                    </a:cubicBezTo>
                    <a:cubicBezTo>
                      <a:pt x="57680" y="460845"/>
                      <a:pt x="113243" y="302624"/>
                      <a:pt x="127001" y="249178"/>
                    </a:cubicBezTo>
                    <a:cubicBezTo>
                      <a:pt x="140759" y="195732"/>
                      <a:pt x="140759" y="160807"/>
                      <a:pt x="133351" y="160278"/>
                    </a:cubicBezTo>
                    <a:cubicBezTo>
                      <a:pt x="125943" y="159749"/>
                      <a:pt x="82022" y="267170"/>
                      <a:pt x="82551" y="246003"/>
                    </a:cubicBezTo>
                    <a:cubicBezTo>
                      <a:pt x="83080" y="224836"/>
                      <a:pt x="152930" y="17932"/>
                      <a:pt x="155576" y="15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5" name="フリーフォーム 2434">
                <a:extLst>
                  <a:ext uri="{FF2B5EF4-FFF2-40B4-BE49-F238E27FC236}">
                    <a16:creationId xmlns:a16="http://schemas.microsoft.com/office/drawing/2014/main" id="{1291E0D7-F8B4-57B6-FC70-7AC57CBAB72D}"/>
                  </a:ext>
                </a:extLst>
              </p:cNvPr>
              <p:cNvSpPr/>
              <p:nvPr/>
            </p:nvSpPr>
            <p:spPr>
              <a:xfrm>
                <a:off x="4732168" y="3157783"/>
                <a:ext cx="561007" cy="652702"/>
              </a:xfrm>
              <a:custGeom>
                <a:avLst/>
                <a:gdLst>
                  <a:gd name="connsiteX0" fmla="*/ 4932 w 561007"/>
                  <a:gd name="connsiteY0" fmla="*/ 645867 h 652702"/>
                  <a:gd name="connsiteX1" fmla="*/ 474832 w 561007"/>
                  <a:gd name="connsiteY1" fmla="*/ 172792 h 652702"/>
                  <a:gd name="connsiteX2" fmla="*/ 335132 w 561007"/>
                  <a:gd name="connsiteY2" fmla="*/ 239467 h 652702"/>
                  <a:gd name="connsiteX3" fmla="*/ 487532 w 561007"/>
                  <a:gd name="connsiteY3" fmla="*/ 106117 h 652702"/>
                  <a:gd name="connsiteX4" fmla="*/ 551032 w 561007"/>
                  <a:gd name="connsiteY4" fmla="*/ 36267 h 652702"/>
                  <a:gd name="connsiteX5" fmla="*/ 547857 w 561007"/>
                  <a:gd name="connsiteY5" fmla="*/ 7692 h 652702"/>
                  <a:gd name="connsiteX6" fmla="*/ 427207 w 561007"/>
                  <a:gd name="connsiteY6" fmla="*/ 175967 h 652702"/>
                  <a:gd name="connsiteX7" fmla="*/ 309732 w 561007"/>
                  <a:gd name="connsiteY7" fmla="*/ 274392 h 652702"/>
                  <a:gd name="connsiteX8" fmla="*/ 284332 w 561007"/>
                  <a:gd name="connsiteY8" fmla="*/ 268042 h 652702"/>
                  <a:gd name="connsiteX9" fmla="*/ 303382 w 561007"/>
                  <a:gd name="connsiteY9" fmla="*/ 341067 h 652702"/>
                  <a:gd name="connsiteX10" fmla="*/ 249407 w 561007"/>
                  <a:gd name="connsiteY10" fmla="*/ 341067 h 652702"/>
                  <a:gd name="connsiteX11" fmla="*/ 230357 w 561007"/>
                  <a:gd name="connsiteY11" fmla="*/ 445842 h 652702"/>
                  <a:gd name="connsiteX12" fmla="*/ 4932 w 561007"/>
                  <a:gd name="connsiteY12" fmla="*/ 645867 h 65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1007" h="652702">
                    <a:moveTo>
                      <a:pt x="4932" y="645867"/>
                    </a:moveTo>
                    <a:cubicBezTo>
                      <a:pt x="45678" y="600359"/>
                      <a:pt x="419799" y="240525"/>
                      <a:pt x="474832" y="172792"/>
                    </a:cubicBezTo>
                    <a:cubicBezTo>
                      <a:pt x="529865" y="105059"/>
                      <a:pt x="333015" y="250579"/>
                      <a:pt x="335132" y="239467"/>
                    </a:cubicBezTo>
                    <a:cubicBezTo>
                      <a:pt x="337249" y="228355"/>
                      <a:pt x="451549" y="139984"/>
                      <a:pt x="487532" y="106117"/>
                    </a:cubicBezTo>
                    <a:cubicBezTo>
                      <a:pt x="523515" y="72250"/>
                      <a:pt x="540978" y="52671"/>
                      <a:pt x="551032" y="36267"/>
                    </a:cubicBezTo>
                    <a:cubicBezTo>
                      <a:pt x="561086" y="19863"/>
                      <a:pt x="568494" y="-15591"/>
                      <a:pt x="547857" y="7692"/>
                    </a:cubicBezTo>
                    <a:cubicBezTo>
                      <a:pt x="527220" y="30975"/>
                      <a:pt x="466895" y="131517"/>
                      <a:pt x="427207" y="175967"/>
                    </a:cubicBezTo>
                    <a:cubicBezTo>
                      <a:pt x="387520" y="220417"/>
                      <a:pt x="333544" y="259046"/>
                      <a:pt x="309732" y="274392"/>
                    </a:cubicBezTo>
                    <a:cubicBezTo>
                      <a:pt x="285920" y="289738"/>
                      <a:pt x="285390" y="256930"/>
                      <a:pt x="284332" y="268042"/>
                    </a:cubicBezTo>
                    <a:cubicBezTo>
                      <a:pt x="283274" y="279154"/>
                      <a:pt x="309203" y="328896"/>
                      <a:pt x="303382" y="341067"/>
                    </a:cubicBezTo>
                    <a:cubicBezTo>
                      <a:pt x="297561" y="353238"/>
                      <a:pt x="261578" y="323605"/>
                      <a:pt x="249407" y="341067"/>
                    </a:cubicBezTo>
                    <a:cubicBezTo>
                      <a:pt x="237236" y="358529"/>
                      <a:pt x="272690" y="395042"/>
                      <a:pt x="230357" y="445842"/>
                    </a:cubicBezTo>
                    <a:cubicBezTo>
                      <a:pt x="188024" y="496642"/>
                      <a:pt x="-35814" y="691375"/>
                      <a:pt x="4932" y="6458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6" name="フリーフォーム 2435">
                <a:extLst>
                  <a:ext uri="{FF2B5EF4-FFF2-40B4-BE49-F238E27FC236}">
                    <a16:creationId xmlns:a16="http://schemas.microsoft.com/office/drawing/2014/main" id="{81FB5540-3103-916A-E09D-E46B36DB14B0}"/>
                  </a:ext>
                </a:extLst>
              </p:cNvPr>
              <p:cNvSpPr/>
              <p:nvPr/>
            </p:nvSpPr>
            <p:spPr>
              <a:xfrm>
                <a:off x="3555972" y="3631229"/>
                <a:ext cx="455155" cy="1058455"/>
              </a:xfrm>
              <a:custGeom>
                <a:avLst/>
                <a:gdLst>
                  <a:gd name="connsiteX0" fmla="*/ 447703 w 455155"/>
                  <a:gd name="connsiteY0" fmla="*/ 10496 h 1058455"/>
                  <a:gd name="connsiteX1" fmla="*/ 371503 w 455155"/>
                  <a:gd name="connsiteY1" fmla="*/ 277196 h 1058455"/>
                  <a:gd name="connsiteX2" fmla="*/ 206403 w 455155"/>
                  <a:gd name="connsiteY2" fmla="*/ 708996 h 1058455"/>
                  <a:gd name="connsiteX3" fmla="*/ 244503 w 455155"/>
                  <a:gd name="connsiteY3" fmla="*/ 483571 h 1058455"/>
                  <a:gd name="connsiteX4" fmla="*/ 104803 w 455155"/>
                  <a:gd name="connsiteY4" fmla="*/ 851871 h 1058455"/>
                  <a:gd name="connsiteX5" fmla="*/ 28 w 455155"/>
                  <a:gd name="connsiteY5" fmla="*/ 1055071 h 1058455"/>
                  <a:gd name="connsiteX6" fmla="*/ 114328 w 455155"/>
                  <a:gd name="connsiteY6" fmla="*/ 693121 h 1058455"/>
                  <a:gd name="connsiteX7" fmla="*/ 301653 w 455155"/>
                  <a:gd name="connsiteY7" fmla="*/ 175596 h 1058455"/>
                  <a:gd name="connsiteX8" fmla="*/ 193703 w 455155"/>
                  <a:gd name="connsiteY8" fmla="*/ 635971 h 1058455"/>
                  <a:gd name="connsiteX9" fmla="*/ 447703 w 455155"/>
                  <a:gd name="connsiteY9" fmla="*/ 10496 h 1058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5155" h="1058455">
                    <a:moveTo>
                      <a:pt x="447703" y="10496"/>
                    </a:moveTo>
                    <a:cubicBezTo>
                      <a:pt x="477336" y="-49300"/>
                      <a:pt x="411720" y="160779"/>
                      <a:pt x="371503" y="277196"/>
                    </a:cubicBezTo>
                    <a:cubicBezTo>
                      <a:pt x="331286" y="393613"/>
                      <a:pt x="227570" y="674600"/>
                      <a:pt x="206403" y="708996"/>
                    </a:cubicBezTo>
                    <a:cubicBezTo>
                      <a:pt x="185236" y="743392"/>
                      <a:pt x="261436" y="459759"/>
                      <a:pt x="244503" y="483571"/>
                    </a:cubicBezTo>
                    <a:cubicBezTo>
                      <a:pt x="227570" y="507384"/>
                      <a:pt x="145549" y="756621"/>
                      <a:pt x="104803" y="851871"/>
                    </a:cubicBezTo>
                    <a:cubicBezTo>
                      <a:pt x="64057" y="947121"/>
                      <a:pt x="-1560" y="1081529"/>
                      <a:pt x="28" y="1055071"/>
                    </a:cubicBezTo>
                    <a:cubicBezTo>
                      <a:pt x="1615" y="1028613"/>
                      <a:pt x="64057" y="839700"/>
                      <a:pt x="114328" y="693121"/>
                    </a:cubicBezTo>
                    <a:cubicBezTo>
                      <a:pt x="164599" y="546542"/>
                      <a:pt x="288424" y="185121"/>
                      <a:pt x="301653" y="175596"/>
                    </a:cubicBezTo>
                    <a:cubicBezTo>
                      <a:pt x="314882" y="166071"/>
                      <a:pt x="169362" y="657667"/>
                      <a:pt x="193703" y="635971"/>
                    </a:cubicBezTo>
                    <a:cubicBezTo>
                      <a:pt x="218044" y="614275"/>
                      <a:pt x="418070" y="70292"/>
                      <a:pt x="447703" y="104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7" name="フリーフォーム 2436">
                <a:extLst>
                  <a:ext uri="{FF2B5EF4-FFF2-40B4-BE49-F238E27FC236}">
                    <a16:creationId xmlns:a16="http://schemas.microsoft.com/office/drawing/2014/main" id="{57108CBE-12A0-B33D-8A70-CFB879605285}"/>
                  </a:ext>
                </a:extLst>
              </p:cNvPr>
              <p:cNvSpPr/>
              <p:nvPr/>
            </p:nvSpPr>
            <p:spPr>
              <a:xfrm>
                <a:off x="3783440" y="3889172"/>
                <a:ext cx="1233060" cy="406626"/>
              </a:xfrm>
              <a:custGeom>
                <a:avLst/>
                <a:gdLst>
                  <a:gd name="connsiteX0" fmla="*/ 1160 w 1233060"/>
                  <a:gd name="connsiteY0" fmla="*/ 381203 h 406626"/>
                  <a:gd name="connsiteX1" fmla="*/ 204360 w 1233060"/>
                  <a:gd name="connsiteY1" fmla="*/ 317703 h 406626"/>
                  <a:gd name="connsiteX2" fmla="*/ 493285 w 1233060"/>
                  <a:gd name="connsiteY2" fmla="*/ 365328 h 406626"/>
                  <a:gd name="connsiteX3" fmla="*/ 410735 w 1233060"/>
                  <a:gd name="connsiteY3" fmla="*/ 327228 h 406626"/>
                  <a:gd name="connsiteX4" fmla="*/ 798085 w 1233060"/>
                  <a:gd name="connsiteY4" fmla="*/ 295478 h 406626"/>
                  <a:gd name="connsiteX5" fmla="*/ 712360 w 1233060"/>
                  <a:gd name="connsiteY5" fmla="*/ 244678 h 406626"/>
                  <a:gd name="connsiteX6" fmla="*/ 998110 w 1233060"/>
                  <a:gd name="connsiteY6" fmla="*/ 374853 h 406626"/>
                  <a:gd name="connsiteX7" fmla="*/ 940960 w 1233060"/>
                  <a:gd name="connsiteY7" fmla="*/ 301828 h 406626"/>
                  <a:gd name="connsiteX8" fmla="*/ 1233060 w 1233060"/>
                  <a:gd name="connsiteY8" fmla="*/ 406603 h 406626"/>
                  <a:gd name="connsiteX9" fmla="*/ 909210 w 1233060"/>
                  <a:gd name="connsiteY9" fmla="*/ 311353 h 406626"/>
                  <a:gd name="connsiteX10" fmla="*/ 429785 w 1233060"/>
                  <a:gd name="connsiteY10" fmla="*/ 301828 h 406626"/>
                  <a:gd name="connsiteX11" fmla="*/ 163085 w 1233060"/>
                  <a:gd name="connsiteY11" fmla="*/ 251028 h 406626"/>
                  <a:gd name="connsiteX12" fmla="*/ 356760 w 1233060"/>
                  <a:gd name="connsiteY12" fmla="*/ 339928 h 406626"/>
                  <a:gd name="connsiteX13" fmla="*/ 172610 w 1233060"/>
                  <a:gd name="connsiteY13" fmla="*/ 289128 h 406626"/>
                  <a:gd name="connsiteX14" fmla="*/ 118635 w 1233060"/>
                  <a:gd name="connsiteY14" fmla="*/ 238328 h 406626"/>
                  <a:gd name="connsiteX15" fmla="*/ 166260 w 1233060"/>
                  <a:gd name="connsiteY15" fmla="*/ 203 h 406626"/>
                  <a:gd name="connsiteX16" fmla="*/ 121810 w 1233060"/>
                  <a:gd name="connsiteY16" fmla="*/ 282778 h 406626"/>
                  <a:gd name="connsiteX17" fmla="*/ 1160 w 1233060"/>
                  <a:gd name="connsiteY17" fmla="*/ 381203 h 40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33060" h="406626">
                    <a:moveTo>
                      <a:pt x="1160" y="381203"/>
                    </a:moveTo>
                    <a:cubicBezTo>
                      <a:pt x="14918" y="387024"/>
                      <a:pt x="122339" y="320349"/>
                      <a:pt x="204360" y="317703"/>
                    </a:cubicBezTo>
                    <a:cubicBezTo>
                      <a:pt x="286381" y="315057"/>
                      <a:pt x="458889" y="363740"/>
                      <a:pt x="493285" y="365328"/>
                    </a:cubicBezTo>
                    <a:cubicBezTo>
                      <a:pt x="527681" y="366915"/>
                      <a:pt x="359935" y="338870"/>
                      <a:pt x="410735" y="327228"/>
                    </a:cubicBezTo>
                    <a:cubicBezTo>
                      <a:pt x="461535" y="315586"/>
                      <a:pt x="747814" y="309236"/>
                      <a:pt x="798085" y="295478"/>
                    </a:cubicBezTo>
                    <a:cubicBezTo>
                      <a:pt x="848356" y="281720"/>
                      <a:pt x="679023" y="231449"/>
                      <a:pt x="712360" y="244678"/>
                    </a:cubicBezTo>
                    <a:cubicBezTo>
                      <a:pt x="745697" y="257907"/>
                      <a:pt x="960010" y="365328"/>
                      <a:pt x="998110" y="374853"/>
                    </a:cubicBezTo>
                    <a:cubicBezTo>
                      <a:pt x="1036210" y="384378"/>
                      <a:pt x="901802" y="296536"/>
                      <a:pt x="940960" y="301828"/>
                    </a:cubicBezTo>
                    <a:cubicBezTo>
                      <a:pt x="980118" y="307120"/>
                      <a:pt x="1233060" y="406603"/>
                      <a:pt x="1233060" y="406603"/>
                    </a:cubicBezTo>
                    <a:cubicBezTo>
                      <a:pt x="1227768" y="408190"/>
                      <a:pt x="1043089" y="328815"/>
                      <a:pt x="909210" y="311353"/>
                    </a:cubicBezTo>
                    <a:cubicBezTo>
                      <a:pt x="775331" y="293891"/>
                      <a:pt x="554139" y="311882"/>
                      <a:pt x="429785" y="301828"/>
                    </a:cubicBezTo>
                    <a:cubicBezTo>
                      <a:pt x="305431" y="291774"/>
                      <a:pt x="175256" y="244678"/>
                      <a:pt x="163085" y="251028"/>
                    </a:cubicBezTo>
                    <a:cubicBezTo>
                      <a:pt x="150914" y="257378"/>
                      <a:pt x="355173" y="333578"/>
                      <a:pt x="356760" y="339928"/>
                    </a:cubicBezTo>
                    <a:cubicBezTo>
                      <a:pt x="358348" y="346278"/>
                      <a:pt x="212297" y="306061"/>
                      <a:pt x="172610" y="289128"/>
                    </a:cubicBezTo>
                    <a:cubicBezTo>
                      <a:pt x="132923" y="272195"/>
                      <a:pt x="119693" y="286482"/>
                      <a:pt x="118635" y="238328"/>
                    </a:cubicBezTo>
                    <a:cubicBezTo>
                      <a:pt x="117577" y="190174"/>
                      <a:pt x="165731" y="-7205"/>
                      <a:pt x="166260" y="203"/>
                    </a:cubicBezTo>
                    <a:cubicBezTo>
                      <a:pt x="166789" y="7611"/>
                      <a:pt x="143506" y="221924"/>
                      <a:pt x="121810" y="282778"/>
                    </a:cubicBezTo>
                    <a:cubicBezTo>
                      <a:pt x="100114" y="343632"/>
                      <a:pt x="-12598" y="375382"/>
                      <a:pt x="1160" y="381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8" name="フリーフォーム 2437">
                <a:extLst>
                  <a:ext uri="{FF2B5EF4-FFF2-40B4-BE49-F238E27FC236}">
                    <a16:creationId xmlns:a16="http://schemas.microsoft.com/office/drawing/2014/main" id="{5DE7AA96-6779-DBFC-259F-2F35F87BEEC2}"/>
                  </a:ext>
                </a:extLst>
              </p:cNvPr>
              <p:cNvSpPr/>
              <p:nvPr/>
            </p:nvSpPr>
            <p:spPr>
              <a:xfrm>
                <a:off x="4849080" y="4124323"/>
                <a:ext cx="1181688" cy="90234"/>
              </a:xfrm>
              <a:custGeom>
                <a:avLst/>
                <a:gdLst>
                  <a:gd name="connsiteX0" fmla="*/ 5495 w 1181688"/>
                  <a:gd name="connsiteY0" fmla="*/ 41277 h 90234"/>
                  <a:gd name="connsiteX1" fmla="*/ 221395 w 1181688"/>
                  <a:gd name="connsiteY1" fmla="*/ 76202 h 90234"/>
                  <a:gd name="connsiteX2" fmla="*/ 275370 w 1181688"/>
                  <a:gd name="connsiteY2" fmla="*/ 15877 h 90234"/>
                  <a:gd name="connsiteX3" fmla="*/ 246795 w 1181688"/>
                  <a:gd name="connsiteY3" fmla="*/ 79377 h 90234"/>
                  <a:gd name="connsiteX4" fmla="*/ 405545 w 1181688"/>
                  <a:gd name="connsiteY4" fmla="*/ 9527 h 90234"/>
                  <a:gd name="connsiteX5" fmla="*/ 322995 w 1181688"/>
                  <a:gd name="connsiteY5" fmla="*/ 76202 h 90234"/>
                  <a:gd name="connsiteX6" fmla="*/ 548420 w 1181688"/>
                  <a:gd name="connsiteY6" fmla="*/ 2 h 90234"/>
                  <a:gd name="connsiteX7" fmla="*/ 449995 w 1181688"/>
                  <a:gd name="connsiteY7" fmla="*/ 73027 h 90234"/>
                  <a:gd name="connsiteX8" fmla="*/ 742095 w 1181688"/>
                  <a:gd name="connsiteY8" fmla="*/ 6352 h 90234"/>
                  <a:gd name="connsiteX9" fmla="*/ 634145 w 1181688"/>
                  <a:gd name="connsiteY9" fmla="*/ 53977 h 90234"/>
                  <a:gd name="connsiteX10" fmla="*/ 818295 w 1181688"/>
                  <a:gd name="connsiteY10" fmla="*/ 25402 h 90234"/>
                  <a:gd name="connsiteX11" fmla="*/ 1173895 w 1181688"/>
                  <a:gd name="connsiteY11" fmla="*/ 69852 h 90234"/>
                  <a:gd name="connsiteX12" fmla="*/ 1072295 w 1181688"/>
                  <a:gd name="connsiteY12" fmla="*/ 66677 h 90234"/>
                  <a:gd name="connsiteX13" fmla="*/ 580170 w 1181688"/>
                  <a:gd name="connsiteY13" fmla="*/ 50802 h 90234"/>
                  <a:gd name="connsiteX14" fmla="*/ 215045 w 1181688"/>
                  <a:gd name="connsiteY14" fmla="*/ 66677 h 90234"/>
                  <a:gd name="connsiteX15" fmla="*/ 240445 w 1181688"/>
                  <a:gd name="connsiteY15" fmla="*/ 57152 h 90234"/>
                  <a:gd name="connsiteX16" fmla="*/ 176945 w 1181688"/>
                  <a:gd name="connsiteY16" fmla="*/ 66677 h 90234"/>
                  <a:gd name="connsiteX17" fmla="*/ 100745 w 1181688"/>
                  <a:gd name="connsiteY17" fmla="*/ 82552 h 90234"/>
                  <a:gd name="connsiteX18" fmla="*/ 65820 w 1181688"/>
                  <a:gd name="connsiteY18" fmla="*/ 88902 h 90234"/>
                  <a:gd name="connsiteX19" fmla="*/ 5495 w 1181688"/>
                  <a:gd name="connsiteY19" fmla="*/ 41277 h 9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81688" h="90234">
                    <a:moveTo>
                      <a:pt x="5495" y="41277"/>
                    </a:moveTo>
                    <a:cubicBezTo>
                      <a:pt x="31424" y="39160"/>
                      <a:pt x="176416" y="80435"/>
                      <a:pt x="221395" y="76202"/>
                    </a:cubicBezTo>
                    <a:cubicBezTo>
                      <a:pt x="266374" y="71969"/>
                      <a:pt x="271137" y="15348"/>
                      <a:pt x="275370" y="15877"/>
                    </a:cubicBezTo>
                    <a:cubicBezTo>
                      <a:pt x="279603" y="16406"/>
                      <a:pt x="225099" y="80435"/>
                      <a:pt x="246795" y="79377"/>
                    </a:cubicBezTo>
                    <a:cubicBezTo>
                      <a:pt x="268491" y="78319"/>
                      <a:pt x="392845" y="10056"/>
                      <a:pt x="405545" y="9527"/>
                    </a:cubicBezTo>
                    <a:cubicBezTo>
                      <a:pt x="418245" y="8998"/>
                      <a:pt x="299182" y="77790"/>
                      <a:pt x="322995" y="76202"/>
                    </a:cubicBezTo>
                    <a:cubicBezTo>
                      <a:pt x="346808" y="74614"/>
                      <a:pt x="527253" y="531"/>
                      <a:pt x="548420" y="2"/>
                    </a:cubicBezTo>
                    <a:cubicBezTo>
                      <a:pt x="569587" y="-527"/>
                      <a:pt x="417716" y="71969"/>
                      <a:pt x="449995" y="73027"/>
                    </a:cubicBezTo>
                    <a:cubicBezTo>
                      <a:pt x="482274" y="74085"/>
                      <a:pt x="711403" y="9527"/>
                      <a:pt x="742095" y="6352"/>
                    </a:cubicBezTo>
                    <a:cubicBezTo>
                      <a:pt x="772787" y="3177"/>
                      <a:pt x="621445" y="50802"/>
                      <a:pt x="634145" y="53977"/>
                    </a:cubicBezTo>
                    <a:cubicBezTo>
                      <a:pt x="646845" y="57152"/>
                      <a:pt x="728337" y="22756"/>
                      <a:pt x="818295" y="25402"/>
                    </a:cubicBezTo>
                    <a:cubicBezTo>
                      <a:pt x="908253" y="28048"/>
                      <a:pt x="1131562" y="62973"/>
                      <a:pt x="1173895" y="69852"/>
                    </a:cubicBezTo>
                    <a:cubicBezTo>
                      <a:pt x="1216228" y="76731"/>
                      <a:pt x="1072295" y="66677"/>
                      <a:pt x="1072295" y="66677"/>
                    </a:cubicBezTo>
                    <a:cubicBezTo>
                      <a:pt x="973341" y="63502"/>
                      <a:pt x="723045" y="50802"/>
                      <a:pt x="580170" y="50802"/>
                    </a:cubicBezTo>
                    <a:cubicBezTo>
                      <a:pt x="437295" y="50802"/>
                      <a:pt x="271666" y="65619"/>
                      <a:pt x="215045" y="66677"/>
                    </a:cubicBezTo>
                    <a:cubicBezTo>
                      <a:pt x="158424" y="67735"/>
                      <a:pt x="246795" y="57152"/>
                      <a:pt x="240445" y="57152"/>
                    </a:cubicBezTo>
                    <a:cubicBezTo>
                      <a:pt x="234095" y="57152"/>
                      <a:pt x="200228" y="62444"/>
                      <a:pt x="176945" y="66677"/>
                    </a:cubicBezTo>
                    <a:cubicBezTo>
                      <a:pt x="153662" y="70910"/>
                      <a:pt x="119266" y="78848"/>
                      <a:pt x="100745" y="82552"/>
                    </a:cubicBezTo>
                    <a:cubicBezTo>
                      <a:pt x="82224" y="86256"/>
                      <a:pt x="78520" y="93135"/>
                      <a:pt x="65820" y="88902"/>
                    </a:cubicBezTo>
                    <a:cubicBezTo>
                      <a:pt x="53120" y="84669"/>
                      <a:pt x="-20434" y="43394"/>
                      <a:pt x="5495" y="412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9" name="フリーフォーム 2438">
                <a:extLst>
                  <a:ext uri="{FF2B5EF4-FFF2-40B4-BE49-F238E27FC236}">
                    <a16:creationId xmlns:a16="http://schemas.microsoft.com/office/drawing/2014/main" id="{6A991ED1-E62D-0B01-749D-EEADC3B9134E}"/>
                  </a:ext>
                </a:extLst>
              </p:cNvPr>
              <p:cNvSpPr/>
              <p:nvPr/>
            </p:nvSpPr>
            <p:spPr>
              <a:xfrm>
                <a:off x="4775200" y="4279864"/>
                <a:ext cx="116087" cy="530309"/>
              </a:xfrm>
              <a:custGeom>
                <a:avLst/>
                <a:gdLst>
                  <a:gd name="connsiteX0" fmla="*/ 73025 w 116087"/>
                  <a:gd name="connsiteY0" fmla="*/ 36 h 530309"/>
                  <a:gd name="connsiteX1" fmla="*/ 111125 w 116087"/>
                  <a:gd name="connsiteY1" fmla="*/ 149261 h 530309"/>
                  <a:gd name="connsiteX2" fmla="*/ 111125 w 116087"/>
                  <a:gd name="connsiteY2" fmla="*/ 371511 h 530309"/>
                  <a:gd name="connsiteX3" fmla="*/ 69850 w 116087"/>
                  <a:gd name="connsiteY3" fmla="*/ 438186 h 530309"/>
                  <a:gd name="connsiteX4" fmla="*/ 0 w 116087"/>
                  <a:gd name="connsiteY4" fmla="*/ 530261 h 530309"/>
                  <a:gd name="connsiteX5" fmla="*/ 69850 w 116087"/>
                  <a:gd name="connsiteY5" fmla="*/ 425486 h 530309"/>
                  <a:gd name="connsiteX6" fmla="*/ 101600 w 116087"/>
                  <a:gd name="connsiteY6" fmla="*/ 301661 h 530309"/>
                  <a:gd name="connsiteX7" fmla="*/ 95250 w 116087"/>
                  <a:gd name="connsiteY7" fmla="*/ 161961 h 530309"/>
                  <a:gd name="connsiteX8" fmla="*/ 73025 w 116087"/>
                  <a:gd name="connsiteY8" fmla="*/ 36 h 53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087" h="530309">
                    <a:moveTo>
                      <a:pt x="73025" y="36"/>
                    </a:moveTo>
                    <a:cubicBezTo>
                      <a:pt x="75671" y="-2081"/>
                      <a:pt x="104775" y="87349"/>
                      <a:pt x="111125" y="149261"/>
                    </a:cubicBezTo>
                    <a:cubicBezTo>
                      <a:pt x="117475" y="211174"/>
                      <a:pt x="118004" y="323357"/>
                      <a:pt x="111125" y="371511"/>
                    </a:cubicBezTo>
                    <a:cubicBezTo>
                      <a:pt x="104246" y="419665"/>
                      <a:pt x="88371" y="411728"/>
                      <a:pt x="69850" y="438186"/>
                    </a:cubicBezTo>
                    <a:cubicBezTo>
                      <a:pt x="51329" y="464644"/>
                      <a:pt x="0" y="532378"/>
                      <a:pt x="0" y="530261"/>
                    </a:cubicBezTo>
                    <a:cubicBezTo>
                      <a:pt x="0" y="528144"/>
                      <a:pt x="52917" y="463586"/>
                      <a:pt x="69850" y="425486"/>
                    </a:cubicBezTo>
                    <a:cubicBezTo>
                      <a:pt x="86783" y="387386"/>
                      <a:pt x="97367" y="345582"/>
                      <a:pt x="101600" y="301661"/>
                    </a:cubicBezTo>
                    <a:cubicBezTo>
                      <a:pt x="105833" y="257740"/>
                      <a:pt x="102658" y="214878"/>
                      <a:pt x="95250" y="161961"/>
                    </a:cubicBezTo>
                    <a:cubicBezTo>
                      <a:pt x="87842" y="109044"/>
                      <a:pt x="70379" y="2153"/>
                      <a:pt x="73025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0" name="フリーフォーム 2439">
                <a:extLst>
                  <a:ext uri="{FF2B5EF4-FFF2-40B4-BE49-F238E27FC236}">
                    <a16:creationId xmlns:a16="http://schemas.microsoft.com/office/drawing/2014/main" id="{131AFC6B-9CF4-2BE5-12B9-74A9FA198141}"/>
                  </a:ext>
                </a:extLst>
              </p:cNvPr>
              <p:cNvSpPr/>
              <p:nvPr/>
            </p:nvSpPr>
            <p:spPr>
              <a:xfrm>
                <a:off x="4748744" y="4188053"/>
                <a:ext cx="152316" cy="660600"/>
              </a:xfrm>
              <a:custGeom>
                <a:avLst/>
                <a:gdLst>
                  <a:gd name="connsiteX0" fmla="*/ 83606 w 152316"/>
                  <a:gd name="connsiteY0" fmla="*/ 6122 h 660600"/>
                  <a:gd name="connsiteX1" fmla="*/ 147106 w 152316"/>
                  <a:gd name="connsiteY1" fmla="*/ 117247 h 660600"/>
                  <a:gd name="connsiteX2" fmla="*/ 147106 w 152316"/>
                  <a:gd name="connsiteY2" fmla="*/ 485547 h 660600"/>
                  <a:gd name="connsiteX3" fmla="*/ 134406 w 152316"/>
                  <a:gd name="connsiteY3" fmla="*/ 520472 h 660600"/>
                  <a:gd name="connsiteX4" fmla="*/ 1056 w 152316"/>
                  <a:gd name="connsiteY4" fmla="*/ 660172 h 660600"/>
                  <a:gd name="connsiteX5" fmla="*/ 74081 w 152316"/>
                  <a:gd name="connsiteY5" fmla="*/ 561747 h 660600"/>
                  <a:gd name="connsiteX6" fmla="*/ 112181 w 152316"/>
                  <a:gd name="connsiteY6" fmla="*/ 495072 h 660600"/>
                  <a:gd name="connsiteX7" fmla="*/ 128056 w 152316"/>
                  <a:gd name="connsiteY7" fmla="*/ 399822 h 660600"/>
                  <a:gd name="connsiteX8" fmla="*/ 147106 w 152316"/>
                  <a:gd name="connsiteY8" fmla="*/ 53747 h 660600"/>
                  <a:gd name="connsiteX9" fmla="*/ 83606 w 152316"/>
                  <a:gd name="connsiteY9" fmla="*/ 6122 h 66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316" h="660600">
                    <a:moveTo>
                      <a:pt x="83606" y="6122"/>
                    </a:moveTo>
                    <a:cubicBezTo>
                      <a:pt x="83606" y="16705"/>
                      <a:pt x="136523" y="37343"/>
                      <a:pt x="147106" y="117247"/>
                    </a:cubicBezTo>
                    <a:cubicBezTo>
                      <a:pt x="157689" y="197151"/>
                      <a:pt x="149223" y="418343"/>
                      <a:pt x="147106" y="485547"/>
                    </a:cubicBezTo>
                    <a:cubicBezTo>
                      <a:pt x="144989" y="552751"/>
                      <a:pt x="158748" y="491368"/>
                      <a:pt x="134406" y="520472"/>
                    </a:cubicBezTo>
                    <a:cubicBezTo>
                      <a:pt x="110064" y="549576"/>
                      <a:pt x="11110" y="653293"/>
                      <a:pt x="1056" y="660172"/>
                    </a:cubicBezTo>
                    <a:cubicBezTo>
                      <a:pt x="-8998" y="667051"/>
                      <a:pt x="55560" y="589264"/>
                      <a:pt x="74081" y="561747"/>
                    </a:cubicBezTo>
                    <a:cubicBezTo>
                      <a:pt x="92602" y="534230"/>
                      <a:pt x="103185" y="522059"/>
                      <a:pt x="112181" y="495072"/>
                    </a:cubicBezTo>
                    <a:cubicBezTo>
                      <a:pt x="121177" y="468085"/>
                      <a:pt x="122235" y="473376"/>
                      <a:pt x="128056" y="399822"/>
                    </a:cubicBezTo>
                    <a:cubicBezTo>
                      <a:pt x="133877" y="326268"/>
                      <a:pt x="154514" y="115659"/>
                      <a:pt x="147106" y="53747"/>
                    </a:cubicBezTo>
                    <a:cubicBezTo>
                      <a:pt x="139698" y="-8165"/>
                      <a:pt x="83606" y="-4461"/>
                      <a:pt x="83606" y="6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1" name="フリーフォーム 2440">
                <a:extLst>
                  <a:ext uri="{FF2B5EF4-FFF2-40B4-BE49-F238E27FC236}">
                    <a16:creationId xmlns:a16="http://schemas.microsoft.com/office/drawing/2014/main" id="{41800DD0-0F2D-ADC0-BEBE-36C761A3B45A}"/>
                  </a:ext>
                </a:extLst>
              </p:cNvPr>
              <p:cNvSpPr/>
              <p:nvPr/>
            </p:nvSpPr>
            <p:spPr>
              <a:xfrm>
                <a:off x="4758237" y="4280978"/>
                <a:ext cx="206769" cy="799319"/>
              </a:xfrm>
              <a:custGeom>
                <a:avLst/>
                <a:gdLst>
                  <a:gd name="connsiteX0" fmla="*/ 166188 w 206769"/>
                  <a:gd name="connsiteY0" fmla="*/ 2097 h 799319"/>
                  <a:gd name="connsiteX1" fmla="*/ 169363 w 206769"/>
                  <a:gd name="connsiteY1" fmla="*/ 433897 h 799319"/>
                  <a:gd name="connsiteX2" fmla="*/ 124913 w 206769"/>
                  <a:gd name="connsiteY2" fmla="*/ 475172 h 799319"/>
                  <a:gd name="connsiteX3" fmla="*/ 16963 w 206769"/>
                  <a:gd name="connsiteY3" fmla="*/ 551372 h 799319"/>
                  <a:gd name="connsiteX4" fmla="*/ 23313 w 206769"/>
                  <a:gd name="connsiteY4" fmla="*/ 583122 h 799319"/>
                  <a:gd name="connsiteX5" fmla="*/ 7438 w 206769"/>
                  <a:gd name="connsiteY5" fmla="*/ 799022 h 799319"/>
                  <a:gd name="connsiteX6" fmla="*/ 10613 w 206769"/>
                  <a:gd name="connsiteY6" fmla="*/ 627572 h 799319"/>
                  <a:gd name="connsiteX7" fmla="*/ 13788 w 206769"/>
                  <a:gd name="connsiteY7" fmla="*/ 522797 h 799319"/>
                  <a:gd name="connsiteX8" fmla="*/ 188413 w 206769"/>
                  <a:gd name="connsiteY8" fmla="*/ 379922 h 799319"/>
                  <a:gd name="connsiteX9" fmla="*/ 197938 w 206769"/>
                  <a:gd name="connsiteY9" fmla="*/ 271972 h 799319"/>
                  <a:gd name="connsiteX10" fmla="*/ 166188 w 206769"/>
                  <a:gd name="connsiteY10" fmla="*/ 2097 h 79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769" h="799319">
                    <a:moveTo>
                      <a:pt x="166188" y="2097"/>
                    </a:moveTo>
                    <a:cubicBezTo>
                      <a:pt x="161426" y="29084"/>
                      <a:pt x="176242" y="355051"/>
                      <a:pt x="169363" y="433897"/>
                    </a:cubicBezTo>
                    <a:cubicBezTo>
                      <a:pt x="162484" y="512743"/>
                      <a:pt x="150313" y="455593"/>
                      <a:pt x="124913" y="475172"/>
                    </a:cubicBezTo>
                    <a:cubicBezTo>
                      <a:pt x="99513" y="494751"/>
                      <a:pt x="33896" y="533380"/>
                      <a:pt x="16963" y="551372"/>
                    </a:cubicBezTo>
                    <a:cubicBezTo>
                      <a:pt x="30" y="569364"/>
                      <a:pt x="24900" y="541847"/>
                      <a:pt x="23313" y="583122"/>
                    </a:cubicBezTo>
                    <a:cubicBezTo>
                      <a:pt x="21726" y="624397"/>
                      <a:pt x="9555" y="791614"/>
                      <a:pt x="7438" y="799022"/>
                    </a:cubicBezTo>
                    <a:cubicBezTo>
                      <a:pt x="5321" y="806430"/>
                      <a:pt x="9555" y="673609"/>
                      <a:pt x="10613" y="627572"/>
                    </a:cubicBezTo>
                    <a:cubicBezTo>
                      <a:pt x="11671" y="581535"/>
                      <a:pt x="-15845" y="564072"/>
                      <a:pt x="13788" y="522797"/>
                    </a:cubicBezTo>
                    <a:cubicBezTo>
                      <a:pt x="43421" y="481522"/>
                      <a:pt x="157722" y="421726"/>
                      <a:pt x="188413" y="379922"/>
                    </a:cubicBezTo>
                    <a:cubicBezTo>
                      <a:pt x="219104" y="338118"/>
                      <a:pt x="203230" y="327534"/>
                      <a:pt x="197938" y="271972"/>
                    </a:cubicBezTo>
                    <a:cubicBezTo>
                      <a:pt x="192646" y="216410"/>
                      <a:pt x="170950" y="-24890"/>
                      <a:pt x="166188" y="2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2" name="フリーフォーム 2441">
                <a:extLst>
                  <a:ext uri="{FF2B5EF4-FFF2-40B4-BE49-F238E27FC236}">
                    <a16:creationId xmlns:a16="http://schemas.microsoft.com/office/drawing/2014/main" id="{D6C1358A-0D87-49BA-6E6B-D5CA6580D6C2}"/>
                  </a:ext>
                </a:extLst>
              </p:cNvPr>
              <p:cNvSpPr/>
              <p:nvPr/>
            </p:nvSpPr>
            <p:spPr>
              <a:xfrm>
                <a:off x="3560995" y="4511509"/>
                <a:ext cx="1202633" cy="349263"/>
              </a:xfrm>
              <a:custGeom>
                <a:avLst/>
                <a:gdLst>
                  <a:gd name="connsiteX0" fmla="*/ 55330 w 1202633"/>
                  <a:gd name="connsiteY0" fmla="*/ 327191 h 349263"/>
                  <a:gd name="connsiteX1" fmla="*/ 385530 w 1202633"/>
                  <a:gd name="connsiteY1" fmla="*/ 127166 h 349263"/>
                  <a:gd name="connsiteX2" fmla="*/ 490305 w 1202633"/>
                  <a:gd name="connsiteY2" fmla="*/ 209716 h 349263"/>
                  <a:gd name="connsiteX3" fmla="*/ 534755 w 1202633"/>
                  <a:gd name="connsiteY3" fmla="*/ 314491 h 349263"/>
                  <a:gd name="connsiteX4" fmla="*/ 715730 w 1202633"/>
                  <a:gd name="connsiteY4" fmla="*/ 193841 h 349263"/>
                  <a:gd name="connsiteX5" fmla="*/ 880830 w 1202633"/>
                  <a:gd name="connsiteY5" fmla="*/ 41441 h 349263"/>
                  <a:gd name="connsiteX6" fmla="*/ 807805 w 1202633"/>
                  <a:gd name="connsiteY6" fmla="*/ 95416 h 349263"/>
                  <a:gd name="connsiteX7" fmla="*/ 903055 w 1202633"/>
                  <a:gd name="connsiteY7" fmla="*/ 60491 h 349263"/>
                  <a:gd name="connsiteX8" fmla="*/ 899880 w 1202633"/>
                  <a:gd name="connsiteY8" fmla="*/ 3341 h 349263"/>
                  <a:gd name="connsiteX9" fmla="*/ 1055455 w 1202633"/>
                  <a:gd name="connsiteY9" fmla="*/ 168441 h 349263"/>
                  <a:gd name="connsiteX10" fmla="*/ 1049105 w 1202633"/>
                  <a:gd name="connsiteY10" fmla="*/ 162091 h 349263"/>
                  <a:gd name="connsiteX11" fmla="*/ 1201505 w 1202633"/>
                  <a:gd name="connsiteY11" fmla="*/ 330366 h 349263"/>
                  <a:gd name="connsiteX12" fmla="*/ 1106255 w 1202633"/>
                  <a:gd name="connsiteY12" fmla="*/ 212891 h 349263"/>
                  <a:gd name="connsiteX13" fmla="*/ 887180 w 1202633"/>
                  <a:gd name="connsiteY13" fmla="*/ 98591 h 349263"/>
                  <a:gd name="connsiteX14" fmla="*/ 642705 w 1202633"/>
                  <a:gd name="connsiteY14" fmla="*/ 257341 h 349263"/>
                  <a:gd name="connsiteX15" fmla="*/ 556980 w 1202633"/>
                  <a:gd name="connsiteY15" fmla="*/ 282741 h 349263"/>
                  <a:gd name="connsiteX16" fmla="*/ 442680 w 1202633"/>
                  <a:gd name="connsiteY16" fmla="*/ 130341 h 349263"/>
                  <a:gd name="connsiteX17" fmla="*/ 179155 w 1202633"/>
                  <a:gd name="connsiteY17" fmla="*/ 219241 h 349263"/>
                  <a:gd name="connsiteX18" fmla="*/ 102955 w 1202633"/>
                  <a:gd name="connsiteY18" fmla="*/ 206541 h 349263"/>
                  <a:gd name="connsiteX19" fmla="*/ 42630 w 1202633"/>
                  <a:gd name="connsiteY19" fmla="*/ 101766 h 349263"/>
                  <a:gd name="connsiteX20" fmla="*/ 122005 w 1202633"/>
                  <a:gd name="connsiteY20" fmla="*/ 263691 h 349263"/>
                  <a:gd name="connsiteX21" fmla="*/ 4530 w 1202633"/>
                  <a:gd name="connsiteY21" fmla="*/ 336716 h 349263"/>
                  <a:gd name="connsiteX22" fmla="*/ 55330 w 1202633"/>
                  <a:gd name="connsiteY22" fmla="*/ 327191 h 34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02633" h="349263">
                    <a:moveTo>
                      <a:pt x="55330" y="327191"/>
                    </a:moveTo>
                    <a:cubicBezTo>
                      <a:pt x="118830" y="292266"/>
                      <a:pt x="313034" y="146745"/>
                      <a:pt x="385530" y="127166"/>
                    </a:cubicBezTo>
                    <a:cubicBezTo>
                      <a:pt x="458026" y="107587"/>
                      <a:pt x="465434" y="178495"/>
                      <a:pt x="490305" y="209716"/>
                    </a:cubicBezTo>
                    <a:cubicBezTo>
                      <a:pt x="515176" y="240937"/>
                      <a:pt x="497184" y="317137"/>
                      <a:pt x="534755" y="314491"/>
                    </a:cubicBezTo>
                    <a:cubicBezTo>
                      <a:pt x="572326" y="311845"/>
                      <a:pt x="658051" y="239349"/>
                      <a:pt x="715730" y="193841"/>
                    </a:cubicBezTo>
                    <a:cubicBezTo>
                      <a:pt x="773409" y="148333"/>
                      <a:pt x="865484" y="57845"/>
                      <a:pt x="880830" y="41441"/>
                    </a:cubicBezTo>
                    <a:cubicBezTo>
                      <a:pt x="896176" y="25037"/>
                      <a:pt x="804101" y="92241"/>
                      <a:pt x="807805" y="95416"/>
                    </a:cubicBezTo>
                    <a:cubicBezTo>
                      <a:pt x="811509" y="98591"/>
                      <a:pt x="887709" y="75837"/>
                      <a:pt x="903055" y="60491"/>
                    </a:cubicBezTo>
                    <a:cubicBezTo>
                      <a:pt x="918401" y="45145"/>
                      <a:pt x="874480" y="-14651"/>
                      <a:pt x="899880" y="3341"/>
                    </a:cubicBezTo>
                    <a:cubicBezTo>
                      <a:pt x="925280" y="21333"/>
                      <a:pt x="1030584" y="141983"/>
                      <a:pt x="1055455" y="168441"/>
                    </a:cubicBezTo>
                    <a:cubicBezTo>
                      <a:pt x="1080326" y="194899"/>
                      <a:pt x="1049105" y="162091"/>
                      <a:pt x="1049105" y="162091"/>
                    </a:cubicBezTo>
                    <a:cubicBezTo>
                      <a:pt x="1073447" y="189078"/>
                      <a:pt x="1191980" y="321899"/>
                      <a:pt x="1201505" y="330366"/>
                    </a:cubicBezTo>
                    <a:cubicBezTo>
                      <a:pt x="1211030" y="338833"/>
                      <a:pt x="1158642" y="251520"/>
                      <a:pt x="1106255" y="212891"/>
                    </a:cubicBezTo>
                    <a:cubicBezTo>
                      <a:pt x="1053868" y="174262"/>
                      <a:pt x="964438" y="91183"/>
                      <a:pt x="887180" y="98591"/>
                    </a:cubicBezTo>
                    <a:cubicBezTo>
                      <a:pt x="809922" y="105999"/>
                      <a:pt x="697738" y="226649"/>
                      <a:pt x="642705" y="257341"/>
                    </a:cubicBezTo>
                    <a:cubicBezTo>
                      <a:pt x="587672" y="288033"/>
                      <a:pt x="590317" y="303908"/>
                      <a:pt x="556980" y="282741"/>
                    </a:cubicBezTo>
                    <a:cubicBezTo>
                      <a:pt x="523643" y="261574"/>
                      <a:pt x="505651" y="140924"/>
                      <a:pt x="442680" y="130341"/>
                    </a:cubicBezTo>
                    <a:cubicBezTo>
                      <a:pt x="379709" y="119758"/>
                      <a:pt x="235776" y="206541"/>
                      <a:pt x="179155" y="219241"/>
                    </a:cubicBezTo>
                    <a:cubicBezTo>
                      <a:pt x="122534" y="231941"/>
                      <a:pt x="125709" y="226120"/>
                      <a:pt x="102955" y="206541"/>
                    </a:cubicBezTo>
                    <a:cubicBezTo>
                      <a:pt x="80201" y="186962"/>
                      <a:pt x="39455" y="92241"/>
                      <a:pt x="42630" y="101766"/>
                    </a:cubicBezTo>
                    <a:cubicBezTo>
                      <a:pt x="45805" y="111291"/>
                      <a:pt x="128355" y="224533"/>
                      <a:pt x="122005" y="263691"/>
                    </a:cubicBezTo>
                    <a:cubicBezTo>
                      <a:pt x="115655" y="302849"/>
                      <a:pt x="12467" y="325603"/>
                      <a:pt x="4530" y="336716"/>
                    </a:cubicBezTo>
                    <a:cubicBezTo>
                      <a:pt x="-3408" y="347829"/>
                      <a:pt x="-8170" y="362116"/>
                      <a:pt x="55330" y="3271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3" name="フリーフォーム 2442">
                <a:extLst>
                  <a:ext uri="{FF2B5EF4-FFF2-40B4-BE49-F238E27FC236}">
                    <a16:creationId xmlns:a16="http://schemas.microsoft.com/office/drawing/2014/main" id="{8476B526-86BF-F259-1CC3-969287978CB5}"/>
                  </a:ext>
                </a:extLst>
              </p:cNvPr>
              <p:cNvSpPr/>
              <p:nvPr/>
            </p:nvSpPr>
            <p:spPr>
              <a:xfrm>
                <a:off x="4164854" y="4266813"/>
                <a:ext cx="255271" cy="496736"/>
              </a:xfrm>
              <a:custGeom>
                <a:avLst/>
                <a:gdLst>
                  <a:gd name="connsiteX0" fmla="*/ 254746 w 255271"/>
                  <a:gd name="connsiteY0" fmla="*/ 206762 h 496736"/>
                  <a:gd name="connsiteX1" fmla="*/ 3921 w 255271"/>
                  <a:gd name="connsiteY1" fmla="*/ 492512 h 496736"/>
                  <a:gd name="connsiteX2" fmla="*/ 105521 w 255271"/>
                  <a:gd name="connsiteY2" fmla="*/ 368687 h 496736"/>
                  <a:gd name="connsiteX3" fmla="*/ 159496 w 255271"/>
                  <a:gd name="connsiteY3" fmla="*/ 244862 h 496736"/>
                  <a:gd name="connsiteX4" fmla="*/ 200771 w 255271"/>
                  <a:gd name="connsiteY4" fmla="*/ 387 h 496736"/>
                  <a:gd name="connsiteX5" fmla="*/ 172196 w 255271"/>
                  <a:gd name="connsiteY5" fmla="*/ 190887 h 496736"/>
                  <a:gd name="connsiteX6" fmla="*/ 149971 w 255271"/>
                  <a:gd name="connsiteY6" fmla="*/ 295662 h 496736"/>
                  <a:gd name="connsiteX7" fmla="*/ 200771 w 255271"/>
                  <a:gd name="connsiteY7" fmla="*/ 248037 h 496736"/>
                  <a:gd name="connsiteX8" fmla="*/ 73771 w 255271"/>
                  <a:gd name="connsiteY8" fmla="*/ 352812 h 496736"/>
                  <a:gd name="connsiteX9" fmla="*/ 254746 w 255271"/>
                  <a:gd name="connsiteY9" fmla="*/ 206762 h 496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271" h="496736">
                    <a:moveTo>
                      <a:pt x="254746" y="206762"/>
                    </a:moveTo>
                    <a:cubicBezTo>
                      <a:pt x="243104" y="230045"/>
                      <a:pt x="28792" y="465525"/>
                      <a:pt x="3921" y="492512"/>
                    </a:cubicBezTo>
                    <a:cubicBezTo>
                      <a:pt x="-20950" y="519499"/>
                      <a:pt x="79592" y="409962"/>
                      <a:pt x="105521" y="368687"/>
                    </a:cubicBezTo>
                    <a:cubicBezTo>
                      <a:pt x="131450" y="327412"/>
                      <a:pt x="143621" y="306245"/>
                      <a:pt x="159496" y="244862"/>
                    </a:cubicBezTo>
                    <a:cubicBezTo>
                      <a:pt x="175371" y="183479"/>
                      <a:pt x="198654" y="9383"/>
                      <a:pt x="200771" y="387"/>
                    </a:cubicBezTo>
                    <a:cubicBezTo>
                      <a:pt x="202888" y="-8609"/>
                      <a:pt x="180663" y="141674"/>
                      <a:pt x="172196" y="190887"/>
                    </a:cubicBezTo>
                    <a:cubicBezTo>
                      <a:pt x="163729" y="240100"/>
                      <a:pt x="145208" y="286137"/>
                      <a:pt x="149971" y="295662"/>
                    </a:cubicBezTo>
                    <a:cubicBezTo>
                      <a:pt x="154734" y="305187"/>
                      <a:pt x="213471" y="238512"/>
                      <a:pt x="200771" y="248037"/>
                    </a:cubicBezTo>
                    <a:cubicBezTo>
                      <a:pt x="188071" y="257562"/>
                      <a:pt x="66892" y="358633"/>
                      <a:pt x="73771" y="352812"/>
                    </a:cubicBezTo>
                    <a:cubicBezTo>
                      <a:pt x="80650" y="346991"/>
                      <a:pt x="266388" y="183479"/>
                      <a:pt x="254746" y="206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4" name="フリーフォーム 2443">
                <a:extLst>
                  <a:ext uri="{FF2B5EF4-FFF2-40B4-BE49-F238E27FC236}">
                    <a16:creationId xmlns:a16="http://schemas.microsoft.com/office/drawing/2014/main" id="{43543731-F01C-B0AB-FF88-2330FB3ACCF4}"/>
                  </a:ext>
                </a:extLst>
              </p:cNvPr>
              <p:cNvSpPr/>
              <p:nvPr/>
            </p:nvSpPr>
            <p:spPr>
              <a:xfrm>
                <a:off x="3413114" y="4827459"/>
                <a:ext cx="136571" cy="801890"/>
              </a:xfrm>
              <a:custGeom>
                <a:avLst/>
                <a:gdLst>
                  <a:gd name="connsiteX0" fmla="*/ 98436 w 136571"/>
                  <a:gd name="connsiteY0" fmla="*/ 1716 h 801890"/>
                  <a:gd name="connsiteX1" fmla="*/ 133361 w 136571"/>
                  <a:gd name="connsiteY1" fmla="*/ 220791 h 801890"/>
                  <a:gd name="connsiteX2" fmla="*/ 85736 w 136571"/>
                  <a:gd name="connsiteY2" fmla="*/ 512891 h 801890"/>
                  <a:gd name="connsiteX3" fmla="*/ 136536 w 136571"/>
                  <a:gd name="connsiteY3" fmla="*/ 417641 h 801890"/>
                  <a:gd name="connsiteX4" fmla="*/ 92086 w 136571"/>
                  <a:gd name="connsiteY4" fmla="*/ 643066 h 801890"/>
                  <a:gd name="connsiteX5" fmla="*/ 11 w 136571"/>
                  <a:gd name="connsiteY5" fmla="*/ 801816 h 801890"/>
                  <a:gd name="connsiteX6" fmla="*/ 85736 w 136571"/>
                  <a:gd name="connsiteY6" fmla="*/ 662116 h 801890"/>
                  <a:gd name="connsiteX7" fmla="*/ 98436 w 136571"/>
                  <a:gd name="connsiteY7" fmla="*/ 538291 h 801890"/>
                  <a:gd name="connsiteX8" fmla="*/ 104786 w 136571"/>
                  <a:gd name="connsiteY8" fmla="*/ 166816 h 801890"/>
                  <a:gd name="connsiteX9" fmla="*/ 73036 w 136571"/>
                  <a:gd name="connsiteY9" fmla="*/ 296991 h 801890"/>
                  <a:gd name="connsiteX10" fmla="*/ 104786 w 136571"/>
                  <a:gd name="connsiteY10" fmla="*/ 125541 h 801890"/>
                  <a:gd name="connsiteX11" fmla="*/ 98436 w 136571"/>
                  <a:gd name="connsiteY11" fmla="*/ 1716 h 80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571" h="801890">
                    <a:moveTo>
                      <a:pt x="98436" y="1716"/>
                    </a:moveTo>
                    <a:cubicBezTo>
                      <a:pt x="103198" y="17591"/>
                      <a:pt x="135478" y="135595"/>
                      <a:pt x="133361" y="220791"/>
                    </a:cubicBezTo>
                    <a:cubicBezTo>
                      <a:pt x="131244" y="305987"/>
                      <a:pt x="85207" y="480083"/>
                      <a:pt x="85736" y="512891"/>
                    </a:cubicBezTo>
                    <a:cubicBezTo>
                      <a:pt x="86265" y="545699"/>
                      <a:pt x="135478" y="395945"/>
                      <a:pt x="136536" y="417641"/>
                    </a:cubicBezTo>
                    <a:cubicBezTo>
                      <a:pt x="137594" y="439337"/>
                      <a:pt x="114840" y="579037"/>
                      <a:pt x="92086" y="643066"/>
                    </a:cubicBezTo>
                    <a:cubicBezTo>
                      <a:pt x="69332" y="707095"/>
                      <a:pt x="1069" y="798641"/>
                      <a:pt x="11" y="801816"/>
                    </a:cubicBezTo>
                    <a:cubicBezTo>
                      <a:pt x="-1047" y="804991"/>
                      <a:pt x="69332" y="706037"/>
                      <a:pt x="85736" y="662116"/>
                    </a:cubicBezTo>
                    <a:cubicBezTo>
                      <a:pt x="102140" y="618195"/>
                      <a:pt x="95261" y="620841"/>
                      <a:pt x="98436" y="538291"/>
                    </a:cubicBezTo>
                    <a:cubicBezTo>
                      <a:pt x="101611" y="455741"/>
                      <a:pt x="109019" y="207033"/>
                      <a:pt x="104786" y="166816"/>
                    </a:cubicBezTo>
                    <a:cubicBezTo>
                      <a:pt x="100553" y="126599"/>
                      <a:pt x="73036" y="303870"/>
                      <a:pt x="73036" y="296991"/>
                    </a:cubicBezTo>
                    <a:cubicBezTo>
                      <a:pt x="73036" y="290112"/>
                      <a:pt x="99494" y="166816"/>
                      <a:pt x="104786" y="125541"/>
                    </a:cubicBezTo>
                    <a:cubicBezTo>
                      <a:pt x="110078" y="84266"/>
                      <a:pt x="93674" y="-14159"/>
                      <a:pt x="98436" y="17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5" name="フリーフォーム 2444">
                <a:extLst>
                  <a:ext uri="{FF2B5EF4-FFF2-40B4-BE49-F238E27FC236}">
                    <a16:creationId xmlns:a16="http://schemas.microsoft.com/office/drawing/2014/main" id="{0CB2AA70-5051-CC54-46A0-5113C50598C8}"/>
                  </a:ext>
                </a:extLst>
              </p:cNvPr>
              <p:cNvSpPr/>
              <p:nvPr/>
            </p:nvSpPr>
            <p:spPr>
              <a:xfrm>
                <a:off x="3257297" y="5291296"/>
                <a:ext cx="133616" cy="547535"/>
              </a:xfrm>
              <a:custGeom>
                <a:avLst/>
                <a:gdLst>
                  <a:gd name="connsiteX0" fmla="*/ 133603 w 133616"/>
                  <a:gd name="connsiteY0" fmla="*/ 1429 h 547535"/>
                  <a:gd name="connsiteX1" fmla="*/ 54228 w 133616"/>
                  <a:gd name="connsiteY1" fmla="*/ 322104 h 547535"/>
                  <a:gd name="connsiteX2" fmla="*/ 253 w 133616"/>
                  <a:gd name="connsiteY2" fmla="*/ 547529 h 547535"/>
                  <a:gd name="connsiteX3" fmla="*/ 35178 w 133616"/>
                  <a:gd name="connsiteY3" fmla="*/ 315754 h 547535"/>
                  <a:gd name="connsiteX4" fmla="*/ 63753 w 133616"/>
                  <a:gd name="connsiteY4" fmla="*/ 185579 h 547535"/>
                  <a:gd name="connsiteX5" fmla="*/ 25653 w 133616"/>
                  <a:gd name="connsiteY5" fmla="*/ 39529 h 547535"/>
                  <a:gd name="connsiteX6" fmla="*/ 60578 w 133616"/>
                  <a:gd name="connsiteY6" fmla="*/ 198279 h 547535"/>
                  <a:gd name="connsiteX7" fmla="*/ 133603 w 133616"/>
                  <a:gd name="connsiteY7" fmla="*/ 1429 h 54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616" h="547535">
                    <a:moveTo>
                      <a:pt x="133603" y="1429"/>
                    </a:moveTo>
                    <a:cubicBezTo>
                      <a:pt x="132545" y="22066"/>
                      <a:pt x="76453" y="231087"/>
                      <a:pt x="54228" y="322104"/>
                    </a:cubicBezTo>
                    <a:cubicBezTo>
                      <a:pt x="32003" y="413121"/>
                      <a:pt x="3428" y="548587"/>
                      <a:pt x="253" y="547529"/>
                    </a:cubicBezTo>
                    <a:cubicBezTo>
                      <a:pt x="-2922" y="546471"/>
                      <a:pt x="24595" y="376079"/>
                      <a:pt x="35178" y="315754"/>
                    </a:cubicBezTo>
                    <a:cubicBezTo>
                      <a:pt x="45761" y="255429"/>
                      <a:pt x="65340" y="231616"/>
                      <a:pt x="63753" y="185579"/>
                    </a:cubicBezTo>
                    <a:cubicBezTo>
                      <a:pt x="62166" y="139542"/>
                      <a:pt x="26182" y="37412"/>
                      <a:pt x="25653" y="39529"/>
                    </a:cubicBezTo>
                    <a:cubicBezTo>
                      <a:pt x="25124" y="41646"/>
                      <a:pt x="47878" y="206216"/>
                      <a:pt x="60578" y="198279"/>
                    </a:cubicBezTo>
                    <a:cubicBezTo>
                      <a:pt x="73278" y="190342"/>
                      <a:pt x="134661" y="-19208"/>
                      <a:pt x="133603" y="14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6" name="フリーフォーム 2445">
                <a:extLst>
                  <a:ext uri="{FF2B5EF4-FFF2-40B4-BE49-F238E27FC236}">
                    <a16:creationId xmlns:a16="http://schemas.microsoft.com/office/drawing/2014/main" id="{2A023613-8A6E-5E55-1D4B-8175FBC9735A}"/>
                  </a:ext>
                </a:extLst>
              </p:cNvPr>
              <p:cNvSpPr/>
              <p:nvPr/>
            </p:nvSpPr>
            <p:spPr>
              <a:xfrm>
                <a:off x="3537097" y="4673490"/>
                <a:ext cx="244372" cy="606654"/>
              </a:xfrm>
              <a:custGeom>
                <a:avLst/>
                <a:gdLst>
                  <a:gd name="connsiteX0" fmla="*/ 244328 w 244372"/>
                  <a:gd name="connsiteY0" fmla="*/ 60435 h 606654"/>
                  <a:gd name="connsiteX1" fmla="*/ 91928 w 244372"/>
                  <a:gd name="connsiteY1" fmla="*/ 330310 h 606654"/>
                  <a:gd name="connsiteX2" fmla="*/ 3028 w 244372"/>
                  <a:gd name="connsiteY2" fmla="*/ 603360 h 606654"/>
                  <a:gd name="connsiteX3" fmla="*/ 25253 w 244372"/>
                  <a:gd name="connsiteY3" fmla="*/ 473185 h 606654"/>
                  <a:gd name="connsiteX4" fmla="*/ 69703 w 244372"/>
                  <a:gd name="connsiteY4" fmla="*/ 349360 h 606654"/>
                  <a:gd name="connsiteX5" fmla="*/ 91928 w 244372"/>
                  <a:gd name="connsiteY5" fmla="*/ 203310 h 606654"/>
                  <a:gd name="connsiteX6" fmla="*/ 22078 w 244372"/>
                  <a:gd name="connsiteY6" fmla="*/ 110 h 606654"/>
                  <a:gd name="connsiteX7" fmla="*/ 76053 w 244372"/>
                  <a:gd name="connsiteY7" fmla="*/ 231885 h 606654"/>
                  <a:gd name="connsiteX8" fmla="*/ 244328 w 244372"/>
                  <a:gd name="connsiteY8" fmla="*/ 60435 h 606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372" h="606654">
                    <a:moveTo>
                      <a:pt x="244328" y="60435"/>
                    </a:moveTo>
                    <a:cubicBezTo>
                      <a:pt x="246974" y="76839"/>
                      <a:pt x="132145" y="239823"/>
                      <a:pt x="91928" y="330310"/>
                    </a:cubicBezTo>
                    <a:cubicBezTo>
                      <a:pt x="51711" y="420798"/>
                      <a:pt x="14140" y="579548"/>
                      <a:pt x="3028" y="603360"/>
                    </a:cubicBezTo>
                    <a:cubicBezTo>
                      <a:pt x="-8085" y="627173"/>
                      <a:pt x="14141" y="515518"/>
                      <a:pt x="25253" y="473185"/>
                    </a:cubicBezTo>
                    <a:cubicBezTo>
                      <a:pt x="36365" y="430852"/>
                      <a:pt x="58591" y="394339"/>
                      <a:pt x="69703" y="349360"/>
                    </a:cubicBezTo>
                    <a:cubicBezTo>
                      <a:pt x="80815" y="304381"/>
                      <a:pt x="99865" y="261518"/>
                      <a:pt x="91928" y="203310"/>
                    </a:cubicBezTo>
                    <a:cubicBezTo>
                      <a:pt x="83991" y="145102"/>
                      <a:pt x="24724" y="-4652"/>
                      <a:pt x="22078" y="110"/>
                    </a:cubicBezTo>
                    <a:cubicBezTo>
                      <a:pt x="19432" y="4872"/>
                      <a:pt x="36366" y="217068"/>
                      <a:pt x="76053" y="231885"/>
                    </a:cubicBezTo>
                    <a:cubicBezTo>
                      <a:pt x="115740" y="246702"/>
                      <a:pt x="241682" y="44031"/>
                      <a:pt x="244328" y="604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7" name="フリーフォーム 2446">
                <a:extLst>
                  <a:ext uri="{FF2B5EF4-FFF2-40B4-BE49-F238E27FC236}">
                    <a16:creationId xmlns:a16="http://schemas.microsoft.com/office/drawing/2014/main" id="{0C4ECD38-67E0-2495-CBDE-6F59966C8FE8}"/>
                  </a:ext>
                </a:extLst>
              </p:cNvPr>
              <p:cNvSpPr/>
              <p:nvPr/>
            </p:nvSpPr>
            <p:spPr>
              <a:xfrm>
                <a:off x="3817368" y="4861434"/>
                <a:ext cx="171115" cy="583709"/>
              </a:xfrm>
              <a:custGeom>
                <a:avLst/>
                <a:gdLst>
                  <a:gd name="connsiteX0" fmla="*/ 129157 w 171115"/>
                  <a:gd name="connsiteY0" fmla="*/ 12191 h 583709"/>
                  <a:gd name="connsiteX1" fmla="*/ 151382 w 171115"/>
                  <a:gd name="connsiteY1" fmla="*/ 278891 h 583709"/>
                  <a:gd name="connsiteX2" fmla="*/ 2157 w 171115"/>
                  <a:gd name="connsiteY2" fmla="*/ 580516 h 583709"/>
                  <a:gd name="connsiteX3" fmla="*/ 68832 w 171115"/>
                  <a:gd name="connsiteY3" fmla="*/ 428116 h 583709"/>
                  <a:gd name="connsiteX4" fmla="*/ 151382 w 171115"/>
                  <a:gd name="connsiteY4" fmla="*/ 278891 h 583709"/>
                  <a:gd name="connsiteX5" fmla="*/ 170432 w 171115"/>
                  <a:gd name="connsiteY5" fmla="*/ 66166 h 583709"/>
                  <a:gd name="connsiteX6" fmla="*/ 129157 w 171115"/>
                  <a:gd name="connsiteY6" fmla="*/ 12191 h 583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115" h="583709">
                    <a:moveTo>
                      <a:pt x="129157" y="12191"/>
                    </a:moveTo>
                    <a:cubicBezTo>
                      <a:pt x="125982" y="47645"/>
                      <a:pt x="172549" y="184170"/>
                      <a:pt x="151382" y="278891"/>
                    </a:cubicBezTo>
                    <a:cubicBezTo>
                      <a:pt x="130215" y="373612"/>
                      <a:pt x="15915" y="555645"/>
                      <a:pt x="2157" y="580516"/>
                    </a:cubicBezTo>
                    <a:cubicBezTo>
                      <a:pt x="-11601" y="605387"/>
                      <a:pt x="43961" y="478387"/>
                      <a:pt x="68832" y="428116"/>
                    </a:cubicBezTo>
                    <a:cubicBezTo>
                      <a:pt x="93703" y="377845"/>
                      <a:pt x="134449" y="339216"/>
                      <a:pt x="151382" y="278891"/>
                    </a:cubicBezTo>
                    <a:cubicBezTo>
                      <a:pt x="168315" y="218566"/>
                      <a:pt x="173078" y="106383"/>
                      <a:pt x="170432" y="66166"/>
                    </a:cubicBezTo>
                    <a:cubicBezTo>
                      <a:pt x="167786" y="25949"/>
                      <a:pt x="132332" y="-23263"/>
                      <a:pt x="129157" y="121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8" name="フリーフォーム 2447">
                <a:extLst>
                  <a:ext uri="{FF2B5EF4-FFF2-40B4-BE49-F238E27FC236}">
                    <a16:creationId xmlns:a16="http://schemas.microsoft.com/office/drawing/2014/main" id="{1E6130AE-DBE1-32CB-095E-156DA7095E9D}"/>
                  </a:ext>
                </a:extLst>
              </p:cNvPr>
              <p:cNvSpPr/>
              <p:nvPr/>
            </p:nvSpPr>
            <p:spPr>
              <a:xfrm>
                <a:off x="3834536" y="4752094"/>
                <a:ext cx="268543" cy="1148855"/>
              </a:xfrm>
              <a:custGeom>
                <a:avLst/>
                <a:gdLst>
                  <a:gd name="connsiteX0" fmla="*/ 26264 w 268543"/>
                  <a:gd name="connsiteY0" fmla="*/ 881 h 1148855"/>
                  <a:gd name="connsiteX1" fmla="*/ 264389 w 268543"/>
                  <a:gd name="connsiteY1" fmla="*/ 321556 h 1148855"/>
                  <a:gd name="connsiteX2" fmla="*/ 181839 w 268543"/>
                  <a:gd name="connsiteY2" fmla="*/ 445381 h 1148855"/>
                  <a:gd name="connsiteX3" fmla="*/ 235814 w 268543"/>
                  <a:gd name="connsiteY3" fmla="*/ 388231 h 1148855"/>
                  <a:gd name="connsiteX4" fmla="*/ 35789 w 268543"/>
                  <a:gd name="connsiteY4" fmla="*/ 677156 h 1148855"/>
                  <a:gd name="connsiteX5" fmla="*/ 19914 w 268543"/>
                  <a:gd name="connsiteY5" fmla="*/ 747006 h 1148855"/>
                  <a:gd name="connsiteX6" fmla="*/ 67539 w 268543"/>
                  <a:gd name="connsiteY6" fmla="*/ 947031 h 1148855"/>
                  <a:gd name="connsiteX7" fmla="*/ 64364 w 268543"/>
                  <a:gd name="connsiteY7" fmla="*/ 886706 h 1148855"/>
                  <a:gd name="connsiteX8" fmla="*/ 235814 w 268543"/>
                  <a:gd name="connsiteY8" fmla="*/ 1147056 h 1148855"/>
                  <a:gd name="connsiteX9" fmla="*/ 127864 w 268543"/>
                  <a:gd name="connsiteY9" fmla="*/ 988306 h 1148855"/>
                  <a:gd name="connsiteX10" fmla="*/ 864 w 268543"/>
                  <a:gd name="connsiteY10" fmla="*/ 731131 h 1148855"/>
                  <a:gd name="connsiteX11" fmla="*/ 194539 w 268543"/>
                  <a:gd name="connsiteY11" fmla="*/ 461256 h 1148855"/>
                  <a:gd name="connsiteX12" fmla="*/ 204064 w 268543"/>
                  <a:gd name="connsiteY12" fmla="*/ 385056 h 1148855"/>
                  <a:gd name="connsiteX13" fmla="*/ 185014 w 268543"/>
                  <a:gd name="connsiteY13" fmla="*/ 283456 h 1148855"/>
                  <a:gd name="connsiteX14" fmla="*/ 127864 w 268543"/>
                  <a:gd name="connsiteY14" fmla="*/ 191381 h 1148855"/>
                  <a:gd name="connsiteX15" fmla="*/ 248514 w 268543"/>
                  <a:gd name="connsiteY15" fmla="*/ 359656 h 1148855"/>
                  <a:gd name="connsiteX16" fmla="*/ 216764 w 268543"/>
                  <a:gd name="connsiteY16" fmla="*/ 229481 h 1148855"/>
                  <a:gd name="connsiteX17" fmla="*/ 26264 w 268543"/>
                  <a:gd name="connsiteY17" fmla="*/ 881 h 1148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8543" h="1148855">
                    <a:moveTo>
                      <a:pt x="26264" y="881"/>
                    </a:moveTo>
                    <a:cubicBezTo>
                      <a:pt x="34201" y="16227"/>
                      <a:pt x="238460" y="247473"/>
                      <a:pt x="264389" y="321556"/>
                    </a:cubicBezTo>
                    <a:cubicBezTo>
                      <a:pt x="290318" y="395639"/>
                      <a:pt x="186601" y="434269"/>
                      <a:pt x="181839" y="445381"/>
                    </a:cubicBezTo>
                    <a:cubicBezTo>
                      <a:pt x="177077" y="456493"/>
                      <a:pt x="260156" y="349602"/>
                      <a:pt x="235814" y="388231"/>
                    </a:cubicBezTo>
                    <a:cubicBezTo>
                      <a:pt x="211472" y="426860"/>
                      <a:pt x="71772" y="617360"/>
                      <a:pt x="35789" y="677156"/>
                    </a:cubicBezTo>
                    <a:cubicBezTo>
                      <a:pt x="-194" y="736952"/>
                      <a:pt x="14622" y="702027"/>
                      <a:pt x="19914" y="747006"/>
                    </a:cubicBezTo>
                    <a:cubicBezTo>
                      <a:pt x="25206" y="791985"/>
                      <a:pt x="60131" y="923748"/>
                      <a:pt x="67539" y="947031"/>
                    </a:cubicBezTo>
                    <a:cubicBezTo>
                      <a:pt x="74947" y="970314"/>
                      <a:pt x="36318" y="853368"/>
                      <a:pt x="64364" y="886706"/>
                    </a:cubicBezTo>
                    <a:cubicBezTo>
                      <a:pt x="92410" y="920044"/>
                      <a:pt x="225231" y="1130123"/>
                      <a:pt x="235814" y="1147056"/>
                    </a:cubicBezTo>
                    <a:cubicBezTo>
                      <a:pt x="246397" y="1163989"/>
                      <a:pt x="167022" y="1057627"/>
                      <a:pt x="127864" y="988306"/>
                    </a:cubicBezTo>
                    <a:cubicBezTo>
                      <a:pt x="88706" y="918985"/>
                      <a:pt x="-10248" y="818973"/>
                      <a:pt x="864" y="731131"/>
                    </a:cubicBezTo>
                    <a:cubicBezTo>
                      <a:pt x="11976" y="643289"/>
                      <a:pt x="160672" y="518935"/>
                      <a:pt x="194539" y="461256"/>
                    </a:cubicBezTo>
                    <a:cubicBezTo>
                      <a:pt x="228406" y="403577"/>
                      <a:pt x="205651" y="414689"/>
                      <a:pt x="204064" y="385056"/>
                    </a:cubicBezTo>
                    <a:cubicBezTo>
                      <a:pt x="202477" y="355423"/>
                      <a:pt x="197714" y="315735"/>
                      <a:pt x="185014" y="283456"/>
                    </a:cubicBezTo>
                    <a:cubicBezTo>
                      <a:pt x="172314" y="251177"/>
                      <a:pt x="117281" y="178681"/>
                      <a:pt x="127864" y="191381"/>
                    </a:cubicBezTo>
                    <a:cubicBezTo>
                      <a:pt x="138447" y="204081"/>
                      <a:pt x="233697" y="353306"/>
                      <a:pt x="248514" y="359656"/>
                    </a:cubicBezTo>
                    <a:cubicBezTo>
                      <a:pt x="263331" y="366006"/>
                      <a:pt x="252747" y="283985"/>
                      <a:pt x="216764" y="229481"/>
                    </a:cubicBezTo>
                    <a:cubicBezTo>
                      <a:pt x="180781" y="174977"/>
                      <a:pt x="18327" y="-14465"/>
                      <a:pt x="26264" y="8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9" name="フリーフォーム 2448">
                <a:extLst>
                  <a:ext uri="{FF2B5EF4-FFF2-40B4-BE49-F238E27FC236}">
                    <a16:creationId xmlns:a16="http://schemas.microsoft.com/office/drawing/2014/main" id="{57E67087-A574-3BEF-C82B-AAA12E30B804}"/>
                  </a:ext>
                </a:extLst>
              </p:cNvPr>
              <p:cNvSpPr/>
              <p:nvPr/>
            </p:nvSpPr>
            <p:spPr>
              <a:xfrm>
                <a:off x="3641636" y="4848221"/>
                <a:ext cx="155780" cy="558878"/>
              </a:xfrm>
              <a:custGeom>
                <a:avLst/>
                <a:gdLst>
                  <a:gd name="connsiteX0" fmla="*/ 60414 w 155780"/>
                  <a:gd name="connsiteY0" fmla="*/ 254004 h 558878"/>
                  <a:gd name="connsiteX1" fmla="*/ 92164 w 155780"/>
                  <a:gd name="connsiteY1" fmla="*/ 466729 h 558878"/>
                  <a:gd name="connsiteX2" fmla="*/ 155664 w 155780"/>
                  <a:gd name="connsiteY2" fmla="*/ 558804 h 558878"/>
                  <a:gd name="connsiteX3" fmla="*/ 104864 w 155780"/>
                  <a:gd name="connsiteY3" fmla="*/ 454029 h 558878"/>
                  <a:gd name="connsiteX4" fmla="*/ 89 w 155780"/>
                  <a:gd name="connsiteY4" fmla="*/ 257179 h 558878"/>
                  <a:gd name="connsiteX5" fmla="*/ 123914 w 155780"/>
                  <a:gd name="connsiteY5" fmla="*/ 4 h 558878"/>
                  <a:gd name="connsiteX6" fmla="*/ 60414 w 155780"/>
                  <a:gd name="connsiteY6" fmla="*/ 254004 h 5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780" h="558878">
                    <a:moveTo>
                      <a:pt x="60414" y="254004"/>
                    </a:moveTo>
                    <a:cubicBezTo>
                      <a:pt x="55122" y="331791"/>
                      <a:pt x="76289" y="415929"/>
                      <a:pt x="92164" y="466729"/>
                    </a:cubicBezTo>
                    <a:cubicBezTo>
                      <a:pt x="108039" y="517529"/>
                      <a:pt x="153547" y="560921"/>
                      <a:pt x="155664" y="558804"/>
                    </a:cubicBezTo>
                    <a:cubicBezTo>
                      <a:pt x="157781" y="556687"/>
                      <a:pt x="130793" y="504300"/>
                      <a:pt x="104864" y="454029"/>
                    </a:cubicBezTo>
                    <a:cubicBezTo>
                      <a:pt x="78935" y="403758"/>
                      <a:pt x="-3086" y="332850"/>
                      <a:pt x="89" y="257179"/>
                    </a:cubicBezTo>
                    <a:cubicBezTo>
                      <a:pt x="3264" y="181508"/>
                      <a:pt x="119681" y="-1054"/>
                      <a:pt x="123914" y="4"/>
                    </a:cubicBezTo>
                    <a:cubicBezTo>
                      <a:pt x="128147" y="1062"/>
                      <a:pt x="65706" y="176217"/>
                      <a:pt x="60414" y="2540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0" name="フリーフォーム 2449">
                <a:extLst>
                  <a:ext uri="{FF2B5EF4-FFF2-40B4-BE49-F238E27FC236}">
                    <a16:creationId xmlns:a16="http://schemas.microsoft.com/office/drawing/2014/main" id="{45C880DD-58EE-613E-DC6A-88CC1288F54F}"/>
                  </a:ext>
                </a:extLst>
              </p:cNvPr>
              <p:cNvSpPr/>
              <p:nvPr/>
            </p:nvSpPr>
            <p:spPr>
              <a:xfrm>
                <a:off x="3459832" y="5508440"/>
                <a:ext cx="276101" cy="622487"/>
              </a:xfrm>
              <a:custGeom>
                <a:avLst/>
                <a:gdLst>
                  <a:gd name="connsiteX0" fmla="*/ 273968 w 276101"/>
                  <a:gd name="connsiteY0" fmla="*/ 185 h 622487"/>
                  <a:gd name="connsiteX1" fmla="*/ 140618 w 276101"/>
                  <a:gd name="connsiteY1" fmla="*/ 247835 h 622487"/>
                  <a:gd name="connsiteX2" fmla="*/ 4093 w 276101"/>
                  <a:gd name="connsiteY2" fmla="*/ 406585 h 622487"/>
                  <a:gd name="connsiteX3" fmla="*/ 42193 w 276101"/>
                  <a:gd name="connsiteY3" fmla="*/ 387535 h 622487"/>
                  <a:gd name="connsiteX4" fmla="*/ 108868 w 276101"/>
                  <a:gd name="connsiteY4" fmla="*/ 508185 h 622487"/>
                  <a:gd name="connsiteX5" fmla="*/ 162843 w 276101"/>
                  <a:gd name="connsiteY5" fmla="*/ 622485 h 622487"/>
                  <a:gd name="connsiteX6" fmla="*/ 89818 w 276101"/>
                  <a:gd name="connsiteY6" fmla="*/ 511360 h 622487"/>
                  <a:gd name="connsiteX7" fmla="*/ 83468 w 276101"/>
                  <a:gd name="connsiteY7" fmla="*/ 374835 h 622487"/>
                  <a:gd name="connsiteX8" fmla="*/ 70768 w 276101"/>
                  <a:gd name="connsiteY8" fmla="*/ 238310 h 622487"/>
                  <a:gd name="connsiteX9" fmla="*/ 118393 w 276101"/>
                  <a:gd name="connsiteY9" fmla="*/ 130360 h 622487"/>
                  <a:gd name="connsiteX10" fmla="*/ 124743 w 276101"/>
                  <a:gd name="connsiteY10" fmla="*/ 104960 h 622487"/>
                  <a:gd name="connsiteX11" fmla="*/ 99343 w 276101"/>
                  <a:gd name="connsiteY11" fmla="*/ 50985 h 622487"/>
                  <a:gd name="connsiteX12" fmla="*/ 112043 w 276101"/>
                  <a:gd name="connsiteY12" fmla="*/ 152585 h 622487"/>
                  <a:gd name="connsiteX13" fmla="*/ 29493 w 276101"/>
                  <a:gd name="connsiteY13" fmla="*/ 289110 h 622487"/>
                  <a:gd name="connsiteX14" fmla="*/ 273968 w 276101"/>
                  <a:gd name="connsiteY14" fmla="*/ 185 h 62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101" h="622487">
                    <a:moveTo>
                      <a:pt x="273968" y="185"/>
                    </a:moveTo>
                    <a:cubicBezTo>
                      <a:pt x="292489" y="-6694"/>
                      <a:pt x="185597" y="180102"/>
                      <a:pt x="140618" y="247835"/>
                    </a:cubicBezTo>
                    <a:cubicBezTo>
                      <a:pt x="95639" y="315568"/>
                      <a:pt x="20497" y="383302"/>
                      <a:pt x="4093" y="406585"/>
                    </a:cubicBezTo>
                    <a:cubicBezTo>
                      <a:pt x="-12311" y="429868"/>
                      <a:pt x="24731" y="370602"/>
                      <a:pt x="42193" y="387535"/>
                    </a:cubicBezTo>
                    <a:cubicBezTo>
                      <a:pt x="59655" y="404468"/>
                      <a:pt x="88760" y="469027"/>
                      <a:pt x="108868" y="508185"/>
                    </a:cubicBezTo>
                    <a:cubicBezTo>
                      <a:pt x="128976" y="547343"/>
                      <a:pt x="166018" y="621956"/>
                      <a:pt x="162843" y="622485"/>
                    </a:cubicBezTo>
                    <a:cubicBezTo>
                      <a:pt x="159668" y="623014"/>
                      <a:pt x="103047" y="552635"/>
                      <a:pt x="89818" y="511360"/>
                    </a:cubicBezTo>
                    <a:cubicBezTo>
                      <a:pt x="76589" y="470085"/>
                      <a:pt x="86643" y="420343"/>
                      <a:pt x="83468" y="374835"/>
                    </a:cubicBezTo>
                    <a:cubicBezTo>
                      <a:pt x="80293" y="329327"/>
                      <a:pt x="64947" y="279056"/>
                      <a:pt x="70768" y="238310"/>
                    </a:cubicBezTo>
                    <a:cubicBezTo>
                      <a:pt x="76589" y="197564"/>
                      <a:pt x="109397" y="152585"/>
                      <a:pt x="118393" y="130360"/>
                    </a:cubicBezTo>
                    <a:cubicBezTo>
                      <a:pt x="127389" y="108135"/>
                      <a:pt x="127918" y="118189"/>
                      <a:pt x="124743" y="104960"/>
                    </a:cubicBezTo>
                    <a:cubicBezTo>
                      <a:pt x="121568" y="91731"/>
                      <a:pt x="101460" y="43048"/>
                      <a:pt x="99343" y="50985"/>
                    </a:cubicBezTo>
                    <a:cubicBezTo>
                      <a:pt x="97226" y="58922"/>
                      <a:pt x="123685" y="112898"/>
                      <a:pt x="112043" y="152585"/>
                    </a:cubicBezTo>
                    <a:cubicBezTo>
                      <a:pt x="100401" y="192273"/>
                      <a:pt x="4093" y="312393"/>
                      <a:pt x="29493" y="289110"/>
                    </a:cubicBezTo>
                    <a:cubicBezTo>
                      <a:pt x="54893" y="265827"/>
                      <a:pt x="255447" y="7064"/>
                      <a:pt x="273968" y="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1" name="フリーフォーム 2450">
                <a:extLst>
                  <a:ext uri="{FF2B5EF4-FFF2-40B4-BE49-F238E27FC236}">
                    <a16:creationId xmlns:a16="http://schemas.microsoft.com/office/drawing/2014/main" id="{E290D7D9-1106-EBFA-F623-270A3723A214}"/>
                  </a:ext>
                </a:extLst>
              </p:cNvPr>
              <p:cNvSpPr/>
              <p:nvPr/>
            </p:nvSpPr>
            <p:spPr>
              <a:xfrm>
                <a:off x="3664708" y="4677288"/>
                <a:ext cx="367598" cy="621273"/>
              </a:xfrm>
              <a:custGeom>
                <a:avLst/>
                <a:gdLst>
                  <a:gd name="connsiteX0" fmla="*/ 2417 w 367598"/>
                  <a:gd name="connsiteY0" fmla="*/ 304287 h 621273"/>
                  <a:gd name="connsiteX1" fmla="*/ 354842 w 367598"/>
                  <a:gd name="connsiteY1" fmla="*/ 2662 h 621273"/>
                  <a:gd name="connsiteX2" fmla="*/ 278642 w 367598"/>
                  <a:gd name="connsiteY2" fmla="*/ 170937 h 621273"/>
                  <a:gd name="connsiteX3" fmla="*/ 167517 w 367598"/>
                  <a:gd name="connsiteY3" fmla="*/ 412237 h 621273"/>
                  <a:gd name="connsiteX4" fmla="*/ 65917 w 367598"/>
                  <a:gd name="connsiteY4" fmla="*/ 612262 h 621273"/>
                  <a:gd name="connsiteX5" fmla="*/ 275467 w 367598"/>
                  <a:gd name="connsiteY5" fmla="*/ 107437 h 621273"/>
                  <a:gd name="connsiteX6" fmla="*/ 157992 w 367598"/>
                  <a:gd name="connsiteY6" fmla="*/ 275712 h 621273"/>
                  <a:gd name="connsiteX7" fmla="*/ 199267 w 367598"/>
                  <a:gd name="connsiteY7" fmla="*/ 142362 h 621273"/>
                  <a:gd name="connsiteX8" fmla="*/ 2417 w 367598"/>
                  <a:gd name="connsiteY8" fmla="*/ 304287 h 62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7598" h="621273">
                    <a:moveTo>
                      <a:pt x="2417" y="304287"/>
                    </a:moveTo>
                    <a:cubicBezTo>
                      <a:pt x="28346" y="281004"/>
                      <a:pt x="308805" y="24887"/>
                      <a:pt x="354842" y="2662"/>
                    </a:cubicBezTo>
                    <a:cubicBezTo>
                      <a:pt x="400879" y="-19563"/>
                      <a:pt x="309863" y="102675"/>
                      <a:pt x="278642" y="170937"/>
                    </a:cubicBezTo>
                    <a:cubicBezTo>
                      <a:pt x="247421" y="239199"/>
                      <a:pt x="202971" y="338683"/>
                      <a:pt x="167517" y="412237"/>
                    </a:cubicBezTo>
                    <a:cubicBezTo>
                      <a:pt x="132063" y="485791"/>
                      <a:pt x="47925" y="663062"/>
                      <a:pt x="65917" y="612262"/>
                    </a:cubicBezTo>
                    <a:cubicBezTo>
                      <a:pt x="83909" y="561462"/>
                      <a:pt x="260121" y="163529"/>
                      <a:pt x="275467" y="107437"/>
                    </a:cubicBezTo>
                    <a:cubicBezTo>
                      <a:pt x="290813" y="51345"/>
                      <a:pt x="170692" y="269891"/>
                      <a:pt x="157992" y="275712"/>
                    </a:cubicBezTo>
                    <a:cubicBezTo>
                      <a:pt x="145292" y="281533"/>
                      <a:pt x="231546" y="137599"/>
                      <a:pt x="199267" y="142362"/>
                    </a:cubicBezTo>
                    <a:cubicBezTo>
                      <a:pt x="166988" y="147124"/>
                      <a:pt x="-23512" y="327570"/>
                      <a:pt x="2417" y="3042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2" name="フリーフォーム 2451">
                <a:extLst>
                  <a:ext uri="{FF2B5EF4-FFF2-40B4-BE49-F238E27FC236}">
                    <a16:creationId xmlns:a16="http://schemas.microsoft.com/office/drawing/2014/main" id="{8259ECA3-AD06-DBE2-50FA-9DEB00BA24CA}"/>
                  </a:ext>
                </a:extLst>
              </p:cNvPr>
              <p:cNvSpPr/>
              <p:nvPr/>
            </p:nvSpPr>
            <p:spPr>
              <a:xfrm>
                <a:off x="4423192" y="4605405"/>
                <a:ext cx="359254" cy="280865"/>
              </a:xfrm>
              <a:custGeom>
                <a:avLst/>
                <a:gdLst>
                  <a:gd name="connsiteX0" fmla="*/ 2758 w 359254"/>
                  <a:gd name="connsiteY0" fmla="*/ 4695 h 280865"/>
                  <a:gd name="connsiteX1" fmla="*/ 352008 w 359254"/>
                  <a:gd name="connsiteY1" fmla="*/ 274570 h 280865"/>
                  <a:gd name="connsiteX2" fmla="*/ 234533 w 359254"/>
                  <a:gd name="connsiteY2" fmla="*/ 185670 h 280865"/>
                  <a:gd name="connsiteX3" fmla="*/ 177383 w 359254"/>
                  <a:gd name="connsiteY3" fmla="*/ 77720 h 280865"/>
                  <a:gd name="connsiteX4" fmla="*/ 186908 w 359254"/>
                  <a:gd name="connsiteY4" fmla="*/ 99945 h 280865"/>
                  <a:gd name="connsiteX5" fmla="*/ 2758 w 359254"/>
                  <a:gd name="connsiteY5" fmla="*/ 4695 h 28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9254" h="280865">
                    <a:moveTo>
                      <a:pt x="2758" y="4695"/>
                    </a:moveTo>
                    <a:cubicBezTo>
                      <a:pt x="30275" y="33799"/>
                      <a:pt x="313379" y="244408"/>
                      <a:pt x="352008" y="274570"/>
                    </a:cubicBezTo>
                    <a:cubicBezTo>
                      <a:pt x="390637" y="304733"/>
                      <a:pt x="263637" y="218478"/>
                      <a:pt x="234533" y="185670"/>
                    </a:cubicBezTo>
                    <a:cubicBezTo>
                      <a:pt x="205429" y="152862"/>
                      <a:pt x="185320" y="92007"/>
                      <a:pt x="177383" y="77720"/>
                    </a:cubicBezTo>
                    <a:cubicBezTo>
                      <a:pt x="169446" y="63433"/>
                      <a:pt x="211779" y="108941"/>
                      <a:pt x="186908" y="99945"/>
                    </a:cubicBezTo>
                    <a:cubicBezTo>
                      <a:pt x="162037" y="90949"/>
                      <a:pt x="-24759" y="-24409"/>
                      <a:pt x="2758" y="46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3" name="フリーフォーム 2452">
                <a:extLst>
                  <a:ext uri="{FF2B5EF4-FFF2-40B4-BE49-F238E27FC236}">
                    <a16:creationId xmlns:a16="http://schemas.microsoft.com/office/drawing/2014/main" id="{E16D82B3-903B-ACD7-28E1-9D3F331D60A4}"/>
                  </a:ext>
                </a:extLst>
              </p:cNvPr>
              <p:cNvSpPr/>
              <p:nvPr/>
            </p:nvSpPr>
            <p:spPr>
              <a:xfrm>
                <a:off x="4127397" y="4632019"/>
                <a:ext cx="301999" cy="407863"/>
              </a:xfrm>
              <a:custGeom>
                <a:avLst/>
                <a:gdLst>
                  <a:gd name="connsiteX0" fmla="*/ 301728 w 301999"/>
                  <a:gd name="connsiteY0" fmla="*/ 306 h 407863"/>
                  <a:gd name="connsiteX1" fmla="*/ 73128 w 301999"/>
                  <a:gd name="connsiteY1" fmla="*/ 171756 h 407863"/>
                  <a:gd name="connsiteX2" fmla="*/ 31853 w 301999"/>
                  <a:gd name="connsiteY2" fmla="*/ 406706 h 407863"/>
                  <a:gd name="connsiteX3" fmla="*/ 41378 w 301999"/>
                  <a:gd name="connsiteY3" fmla="*/ 260656 h 407863"/>
                  <a:gd name="connsiteX4" fmla="*/ 41378 w 301999"/>
                  <a:gd name="connsiteY4" fmla="*/ 232081 h 407863"/>
                  <a:gd name="connsiteX5" fmla="*/ 19153 w 301999"/>
                  <a:gd name="connsiteY5" fmla="*/ 174931 h 407863"/>
                  <a:gd name="connsiteX6" fmla="*/ 22328 w 301999"/>
                  <a:gd name="connsiteY6" fmla="*/ 213031 h 407863"/>
                  <a:gd name="connsiteX7" fmla="*/ 301728 w 301999"/>
                  <a:gd name="connsiteY7" fmla="*/ 306 h 4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99" h="407863">
                    <a:moveTo>
                      <a:pt x="301728" y="306"/>
                    </a:moveTo>
                    <a:cubicBezTo>
                      <a:pt x="310195" y="-6573"/>
                      <a:pt x="118107" y="104023"/>
                      <a:pt x="73128" y="171756"/>
                    </a:cubicBezTo>
                    <a:cubicBezTo>
                      <a:pt x="28149" y="239489"/>
                      <a:pt x="37145" y="391889"/>
                      <a:pt x="31853" y="406706"/>
                    </a:cubicBezTo>
                    <a:cubicBezTo>
                      <a:pt x="26561" y="421523"/>
                      <a:pt x="39791" y="289760"/>
                      <a:pt x="41378" y="260656"/>
                    </a:cubicBezTo>
                    <a:cubicBezTo>
                      <a:pt x="42965" y="231552"/>
                      <a:pt x="45082" y="246368"/>
                      <a:pt x="41378" y="232081"/>
                    </a:cubicBezTo>
                    <a:cubicBezTo>
                      <a:pt x="37674" y="217794"/>
                      <a:pt x="22328" y="178106"/>
                      <a:pt x="19153" y="174931"/>
                    </a:cubicBezTo>
                    <a:cubicBezTo>
                      <a:pt x="15978" y="171756"/>
                      <a:pt x="-24239" y="245310"/>
                      <a:pt x="22328" y="213031"/>
                    </a:cubicBezTo>
                    <a:cubicBezTo>
                      <a:pt x="68895" y="180752"/>
                      <a:pt x="293261" y="7185"/>
                      <a:pt x="301728" y="3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4" name="フリーフォーム 2453">
                <a:extLst>
                  <a:ext uri="{FF2B5EF4-FFF2-40B4-BE49-F238E27FC236}">
                    <a16:creationId xmlns:a16="http://schemas.microsoft.com/office/drawing/2014/main" id="{83FC2699-F2AA-BDC6-9539-B23646332B8A}"/>
                  </a:ext>
                </a:extLst>
              </p:cNvPr>
              <p:cNvSpPr/>
              <p:nvPr/>
            </p:nvSpPr>
            <p:spPr>
              <a:xfrm>
                <a:off x="4020032" y="4783120"/>
                <a:ext cx="183951" cy="1346979"/>
              </a:xfrm>
              <a:custGeom>
                <a:avLst/>
                <a:gdLst>
                  <a:gd name="connsiteX0" fmla="*/ 110643 w 183951"/>
                  <a:gd name="connsiteY0" fmla="*/ 1605 h 1346979"/>
                  <a:gd name="connsiteX1" fmla="*/ 94768 w 183951"/>
                  <a:gd name="connsiteY1" fmla="*/ 347680 h 1346979"/>
                  <a:gd name="connsiteX2" fmla="*/ 37618 w 183951"/>
                  <a:gd name="connsiteY2" fmla="*/ 725505 h 1346979"/>
                  <a:gd name="connsiteX3" fmla="*/ 37618 w 183951"/>
                  <a:gd name="connsiteY3" fmla="*/ 684230 h 1346979"/>
                  <a:gd name="connsiteX4" fmla="*/ 18568 w 183951"/>
                  <a:gd name="connsiteY4" fmla="*/ 820755 h 1346979"/>
                  <a:gd name="connsiteX5" fmla="*/ 9043 w 183951"/>
                  <a:gd name="connsiteY5" fmla="*/ 1090630 h 1346979"/>
                  <a:gd name="connsiteX6" fmla="*/ 5868 w 183951"/>
                  <a:gd name="connsiteY6" fmla="*/ 1058880 h 1346979"/>
                  <a:gd name="connsiteX7" fmla="*/ 5868 w 183951"/>
                  <a:gd name="connsiteY7" fmla="*/ 1258905 h 1346979"/>
                  <a:gd name="connsiteX8" fmla="*/ 12218 w 183951"/>
                  <a:gd name="connsiteY8" fmla="*/ 1204930 h 1346979"/>
                  <a:gd name="connsiteX9" fmla="*/ 148743 w 183951"/>
                  <a:gd name="connsiteY9" fmla="*/ 1344630 h 1346979"/>
                  <a:gd name="connsiteX10" fmla="*/ 63018 w 183951"/>
                  <a:gd name="connsiteY10" fmla="*/ 1287480 h 1346979"/>
                  <a:gd name="connsiteX11" fmla="*/ 37618 w 183951"/>
                  <a:gd name="connsiteY11" fmla="*/ 1220805 h 1346979"/>
                  <a:gd name="connsiteX12" fmla="*/ 34443 w 183951"/>
                  <a:gd name="connsiteY12" fmla="*/ 900130 h 1346979"/>
                  <a:gd name="connsiteX13" fmla="*/ 72543 w 183951"/>
                  <a:gd name="connsiteY13" fmla="*/ 658830 h 1346979"/>
                  <a:gd name="connsiteX14" fmla="*/ 15393 w 183951"/>
                  <a:gd name="connsiteY14" fmla="*/ 801705 h 1346979"/>
                  <a:gd name="connsiteX15" fmla="*/ 113818 w 183951"/>
                  <a:gd name="connsiteY15" fmla="*/ 512780 h 1346979"/>
                  <a:gd name="connsiteX16" fmla="*/ 123343 w 183951"/>
                  <a:gd name="connsiteY16" fmla="*/ 366730 h 1346979"/>
                  <a:gd name="connsiteX17" fmla="*/ 107468 w 183951"/>
                  <a:gd name="connsiteY17" fmla="*/ 528655 h 1346979"/>
                  <a:gd name="connsiteX18" fmla="*/ 107468 w 183951"/>
                  <a:gd name="connsiteY18" fmla="*/ 344505 h 1346979"/>
                  <a:gd name="connsiteX19" fmla="*/ 183668 w 183951"/>
                  <a:gd name="connsiteY19" fmla="*/ 84155 h 1346979"/>
                  <a:gd name="connsiteX20" fmla="*/ 132868 w 183951"/>
                  <a:gd name="connsiteY20" fmla="*/ 211155 h 1346979"/>
                  <a:gd name="connsiteX21" fmla="*/ 110643 w 183951"/>
                  <a:gd name="connsiteY21" fmla="*/ 1605 h 134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3951" h="1346979">
                    <a:moveTo>
                      <a:pt x="110643" y="1605"/>
                    </a:moveTo>
                    <a:cubicBezTo>
                      <a:pt x="104293" y="24359"/>
                      <a:pt x="106939" y="227030"/>
                      <a:pt x="94768" y="347680"/>
                    </a:cubicBezTo>
                    <a:cubicBezTo>
                      <a:pt x="82597" y="468330"/>
                      <a:pt x="47143" y="669413"/>
                      <a:pt x="37618" y="725505"/>
                    </a:cubicBezTo>
                    <a:cubicBezTo>
                      <a:pt x="28093" y="781597"/>
                      <a:pt x="40793" y="668355"/>
                      <a:pt x="37618" y="684230"/>
                    </a:cubicBezTo>
                    <a:cubicBezTo>
                      <a:pt x="34443" y="700105"/>
                      <a:pt x="23330" y="753022"/>
                      <a:pt x="18568" y="820755"/>
                    </a:cubicBezTo>
                    <a:cubicBezTo>
                      <a:pt x="13805" y="888488"/>
                      <a:pt x="11160" y="1050943"/>
                      <a:pt x="9043" y="1090630"/>
                    </a:cubicBezTo>
                    <a:cubicBezTo>
                      <a:pt x="6926" y="1130317"/>
                      <a:pt x="6397" y="1030834"/>
                      <a:pt x="5868" y="1058880"/>
                    </a:cubicBezTo>
                    <a:cubicBezTo>
                      <a:pt x="5339" y="1086926"/>
                      <a:pt x="4810" y="1234563"/>
                      <a:pt x="5868" y="1258905"/>
                    </a:cubicBezTo>
                    <a:cubicBezTo>
                      <a:pt x="6926" y="1283247"/>
                      <a:pt x="-11594" y="1190643"/>
                      <a:pt x="12218" y="1204930"/>
                    </a:cubicBezTo>
                    <a:cubicBezTo>
                      <a:pt x="36030" y="1219217"/>
                      <a:pt x="140276" y="1330872"/>
                      <a:pt x="148743" y="1344630"/>
                    </a:cubicBezTo>
                    <a:cubicBezTo>
                      <a:pt x="157210" y="1358388"/>
                      <a:pt x="81539" y="1308117"/>
                      <a:pt x="63018" y="1287480"/>
                    </a:cubicBezTo>
                    <a:cubicBezTo>
                      <a:pt x="44497" y="1266843"/>
                      <a:pt x="42380" y="1285363"/>
                      <a:pt x="37618" y="1220805"/>
                    </a:cubicBezTo>
                    <a:cubicBezTo>
                      <a:pt x="32856" y="1156247"/>
                      <a:pt x="28622" y="993792"/>
                      <a:pt x="34443" y="900130"/>
                    </a:cubicBezTo>
                    <a:cubicBezTo>
                      <a:pt x="40264" y="806468"/>
                      <a:pt x="75718" y="675234"/>
                      <a:pt x="72543" y="658830"/>
                    </a:cubicBezTo>
                    <a:cubicBezTo>
                      <a:pt x="69368" y="642426"/>
                      <a:pt x="8514" y="826047"/>
                      <a:pt x="15393" y="801705"/>
                    </a:cubicBezTo>
                    <a:cubicBezTo>
                      <a:pt x="22272" y="777363"/>
                      <a:pt x="95826" y="585276"/>
                      <a:pt x="113818" y="512780"/>
                    </a:cubicBezTo>
                    <a:cubicBezTo>
                      <a:pt x="131810" y="440284"/>
                      <a:pt x="124401" y="364084"/>
                      <a:pt x="123343" y="366730"/>
                    </a:cubicBezTo>
                    <a:cubicBezTo>
                      <a:pt x="122285" y="369376"/>
                      <a:pt x="110114" y="532359"/>
                      <a:pt x="107468" y="528655"/>
                    </a:cubicBezTo>
                    <a:cubicBezTo>
                      <a:pt x="104822" y="524951"/>
                      <a:pt x="94768" y="418588"/>
                      <a:pt x="107468" y="344505"/>
                    </a:cubicBezTo>
                    <a:cubicBezTo>
                      <a:pt x="120168" y="270422"/>
                      <a:pt x="179435" y="106380"/>
                      <a:pt x="183668" y="84155"/>
                    </a:cubicBezTo>
                    <a:cubicBezTo>
                      <a:pt x="187901" y="61930"/>
                      <a:pt x="143451" y="216976"/>
                      <a:pt x="132868" y="211155"/>
                    </a:cubicBezTo>
                    <a:cubicBezTo>
                      <a:pt x="122285" y="205334"/>
                      <a:pt x="116993" y="-21149"/>
                      <a:pt x="110643" y="16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5" name="フリーフォーム 2454">
                <a:extLst>
                  <a:ext uri="{FF2B5EF4-FFF2-40B4-BE49-F238E27FC236}">
                    <a16:creationId xmlns:a16="http://schemas.microsoft.com/office/drawing/2014/main" id="{FF000BC6-C81F-7994-A671-1A0A2CD79417}"/>
                  </a:ext>
                </a:extLst>
              </p:cNvPr>
              <p:cNvSpPr/>
              <p:nvPr/>
            </p:nvSpPr>
            <p:spPr>
              <a:xfrm>
                <a:off x="4063552" y="4702162"/>
                <a:ext cx="313855" cy="407372"/>
              </a:xfrm>
              <a:custGeom>
                <a:avLst/>
                <a:gdLst>
                  <a:gd name="connsiteX0" fmla="*/ 298898 w 313855"/>
                  <a:gd name="connsiteY0" fmla="*/ 13 h 407372"/>
                  <a:gd name="connsiteX1" fmla="*/ 308423 w 313855"/>
                  <a:gd name="connsiteY1" fmla="*/ 82563 h 407372"/>
                  <a:gd name="connsiteX2" fmla="*/ 203648 w 313855"/>
                  <a:gd name="connsiteY2" fmla="*/ 206388 h 407372"/>
                  <a:gd name="connsiteX3" fmla="*/ 448 w 313855"/>
                  <a:gd name="connsiteY3" fmla="*/ 406413 h 407372"/>
                  <a:gd name="connsiteX4" fmla="*/ 263973 w 313855"/>
                  <a:gd name="connsiteY4" fmla="*/ 117488 h 407372"/>
                  <a:gd name="connsiteX5" fmla="*/ 298898 w 313855"/>
                  <a:gd name="connsiteY5" fmla="*/ 76213 h 407372"/>
                  <a:gd name="connsiteX6" fmla="*/ 298898 w 313855"/>
                  <a:gd name="connsiteY6" fmla="*/ 13 h 407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855" h="407372">
                    <a:moveTo>
                      <a:pt x="298898" y="13"/>
                    </a:moveTo>
                    <a:cubicBezTo>
                      <a:pt x="300486" y="1071"/>
                      <a:pt x="324298" y="48167"/>
                      <a:pt x="308423" y="82563"/>
                    </a:cubicBezTo>
                    <a:cubicBezTo>
                      <a:pt x="292548" y="116959"/>
                      <a:pt x="254977" y="152413"/>
                      <a:pt x="203648" y="206388"/>
                    </a:cubicBezTo>
                    <a:cubicBezTo>
                      <a:pt x="152319" y="260363"/>
                      <a:pt x="-9606" y="421230"/>
                      <a:pt x="448" y="406413"/>
                    </a:cubicBezTo>
                    <a:cubicBezTo>
                      <a:pt x="10502" y="391596"/>
                      <a:pt x="214231" y="172521"/>
                      <a:pt x="263973" y="117488"/>
                    </a:cubicBezTo>
                    <a:cubicBezTo>
                      <a:pt x="313715" y="62455"/>
                      <a:pt x="293077" y="91030"/>
                      <a:pt x="298898" y="76213"/>
                    </a:cubicBezTo>
                    <a:cubicBezTo>
                      <a:pt x="304719" y="61396"/>
                      <a:pt x="297310" y="-1045"/>
                      <a:pt x="298898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6" name="フリーフォーム 2455">
                <a:extLst>
                  <a:ext uri="{FF2B5EF4-FFF2-40B4-BE49-F238E27FC236}">
                    <a16:creationId xmlns:a16="http://schemas.microsoft.com/office/drawing/2014/main" id="{FFB6FF89-8BD5-965E-F8AD-04FE84D89C56}"/>
                  </a:ext>
                </a:extLst>
              </p:cNvPr>
              <p:cNvSpPr/>
              <p:nvPr/>
            </p:nvSpPr>
            <p:spPr>
              <a:xfrm>
                <a:off x="4095306" y="4773685"/>
                <a:ext cx="499251" cy="398268"/>
              </a:xfrm>
              <a:custGeom>
                <a:avLst/>
                <a:gdLst>
                  <a:gd name="connsiteX0" fmla="*/ 19494 w 499251"/>
                  <a:gd name="connsiteY0" fmla="*/ 379340 h 398268"/>
                  <a:gd name="connsiteX1" fmla="*/ 352869 w 499251"/>
                  <a:gd name="connsiteY1" fmla="*/ 20565 h 398268"/>
                  <a:gd name="connsiteX2" fmla="*/ 330644 w 499251"/>
                  <a:gd name="connsiteY2" fmla="*/ 42790 h 398268"/>
                  <a:gd name="connsiteX3" fmla="*/ 390969 w 499251"/>
                  <a:gd name="connsiteY3" fmla="*/ 33265 h 398268"/>
                  <a:gd name="connsiteX4" fmla="*/ 498919 w 499251"/>
                  <a:gd name="connsiteY4" fmla="*/ 77715 h 398268"/>
                  <a:gd name="connsiteX5" fmla="*/ 352869 w 499251"/>
                  <a:gd name="connsiteY5" fmla="*/ 23740 h 398268"/>
                  <a:gd name="connsiteX6" fmla="*/ 209994 w 499251"/>
                  <a:gd name="connsiteY6" fmla="*/ 138040 h 398268"/>
                  <a:gd name="connsiteX7" fmla="*/ 229044 w 499251"/>
                  <a:gd name="connsiteY7" fmla="*/ 115815 h 398268"/>
                  <a:gd name="connsiteX8" fmla="*/ 60769 w 499251"/>
                  <a:gd name="connsiteY8" fmla="*/ 325365 h 398268"/>
                  <a:gd name="connsiteX9" fmla="*/ 19494 w 499251"/>
                  <a:gd name="connsiteY9" fmla="*/ 379340 h 39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9251" h="398268">
                    <a:moveTo>
                      <a:pt x="19494" y="379340"/>
                    </a:moveTo>
                    <a:cubicBezTo>
                      <a:pt x="68177" y="328540"/>
                      <a:pt x="301011" y="76657"/>
                      <a:pt x="352869" y="20565"/>
                    </a:cubicBezTo>
                    <a:cubicBezTo>
                      <a:pt x="404727" y="-35527"/>
                      <a:pt x="324294" y="40673"/>
                      <a:pt x="330644" y="42790"/>
                    </a:cubicBezTo>
                    <a:cubicBezTo>
                      <a:pt x="336994" y="44907"/>
                      <a:pt x="362923" y="27444"/>
                      <a:pt x="390969" y="33265"/>
                    </a:cubicBezTo>
                    <a:cubicBezTo>
                      <a:pt x="419015" y="39086"/>
                      <a:pt x="505269" y="79302"/>
                      <a:pt x="498919" y="77715"/>
                    </a:cubicBezTo>
                    <a:cubicBezTo>
                      <a:pt x="492569" y="76127"/>
                      <a:pt x="401023" y="13686"/>
                      <a:pt x="352869" y="23740"/>
                    </a:cubicBezTo>
                    <a:cubicBezTo>
                      <a:pt x="304715" y="33794"/>
                      <a:pt x="230631" y="122694"/>
                      <a:pt x="209994" y="138040"/>
                    </a:cubicBezTo>
                    <a:cubicBezTo>
                      <a:pt x="189357" y="153386"/>
                      <a:pt x="253915" y="84594"/>
                      <a:pt x="229044" y="115815"/>
                    </a:cubicBezTo>
                    <a:cubicBezTo>
                      <a:pt x="204173" y="147036"/>
                      <a:pt x="97282" y="283561"/>
                      <a:pt x="60769" y="325365"/>
                    </a:cubicBezTo>
                    <a:cubicBezTo>
                      <a:pt x="24256" y="367169"/>
                      <a:pt x="-29189" y="430140"/>
                      <a:pt x="19494" y="3793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7" name="フリーフォーム 2456">
                <a:extLst>
                  <a:ext uri="{FF2B5EF4-FFF2-40B4-BE49-F238E27FC236}">
                    <a16:creationId xmlns:a16="http://schemas.microsoft.com/office/drawing/2014/main" id="{59928AE5-634D-CDB5-385C-27C3B9629C4D}"/>
                  </a:ext>
                </a:extLst>
              </p:cNvPr>
              <p:cNvSpPr/>
              <p:nvPr/>
            </p:nvSpPr>
            <p:spPr>
              <a:xfrm>
                <a:off x="4446673" y="4750066"/>
                <a:ext cx="342935" cy="310748"/>
              </a:xfrm>
              <a:custGeom>
                <a:avLst/>
                <a:gdLst>
                  <a:gd name="connsiteX0" fmla="*/ 14202 w 342935"/>
                  <a:gd name="connsiteY0" fmla="*/ 12434 h 310748"/>
                  <a:gd name="connsiteX1" fmla="*/ 328527 w 342935"/>
                  <a:gd name="connsiteY1" fmla="*/ 298184 h 310748"/>
                  <a:gd name="connsiteX2" fmla="*/ 268202 w 342935"/>
                  <a:gd name="connsiteY2" fmla="*/ 241034 h 310748"/>
                  <a:gd name="connsiteX3" fmla="*/ 74527 w 342935"/>
                  <a:gd name="connsiteY3" fmla="*/ 69584 h 310748"/>
                  <a:gd name="connsiteX4" fmla="*/ 14202 w 342935"/>
                  <a:gd name="connsiteY4" fmla="*/ 12434 h 31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35" h="310748">
                    <a:moveTo>
                      <a:pt x="14202" y="12434"/>
                    </a:moveTo>
                    <a:lnTo>
                      <a:pt x="328527" y="298184"/>
                    </a:lnTo>
                    <a:cubicBezTo>
                      <a:pt x="370860" y="336284"/>
                      <a:pt x="310535" y="279134"/>
                      <a:pt x="268202" y="241034"/>
                    </a:cubicBezTo>
                    <a:cubicBezTo>
                      <a:pt x="225869" y="202934"/>
                      <a:pt x="115273" y="106626"/>
                      <a:pt x="74527" y="69584"/>
                    </a:cubicBezTo>
                    <a:cubicBezTo>
                      <a:pt x="33781" y="32542"/>
                      <a:pt x="-28131" y="-25666"/>
                      <a:pt x="14202" y="124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8" name="フリーフォーム 2457">
                <a:extLst>
                  <a:ext uri="{FF2B5EF4-FFF2-40B4-BE49-F238E27FC236}">
                    <a16:creationId xmlns:a16="http://schemas.microsoft.com/office/drawing/2014/main" id="{96B65EF2-1F94-1D98-2B08-DB62C52882BB}"/>
                  </a:ext>
                </a:extLst>
              </p:cNvPr>
              <p:cNvSpPr/>
              <p:nvPr/>
            </p:nvSpPr>
            <p:spPr>
              <a:xfrm>
                <a:off x="4514713" y="4828908"/>
                <a:ext cx="227148" cy="232249"/>
              </a:xfrm>
              <a:custGeom>
                <a:avLst/>
                <a:gdLst>
                  <a:gd name="connsiteX0" fmla="*/ 137 w 227148"/>
                  <a:gd name="connsiteY0" fmla="*/ 267 h 232249"/>
                  <a:gd name="connsiteX1" fmla="*/ 225562 w 227148"/>
                  <a:gd name="connsiteY1" fmla="*/ 228867 h 232249"/>
                  <a:gd name="connsiteX2" fmla="*/ 104912 w 227148"/>
                  <a:gd name="connsiteY2" fmla="*/ 139967 h 232249"/>
                  <a:gd name="connsiteX3" fmla="*/ 190637 w 227148"/>
                  <a:gd name="connsiteY3" fmla="*/ 181242 h 232249"/>
                  <a:gd name="connsiteX4" fmla="*/ 137 w 227148"/>
                  <a:gd name="connsiteY4" fmla="*/ 267 h 232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148" h="232249">
                    <a:moveTo>
                      <a:pt x="137" y="267"/>
                    </a:moveTo>
                    <a:cubicBezTo>
                      <a:pt x="5958" y="8204"/>
                      <a:pt x="208100" y="205584"/>
                      <a:pt x="225562" y="228867"/>
                    </a:cubicBezTo>
                    <a:cubicBezTo>
                      <a:pt x="243025" y="252150"/>
                      <a:pt x="110733" y="147904"/>
                      <a:pt x="104912" y="139967"/>
                    </a:cubicBezTo>
                    <a:cubicBezTo>
                      <a:pt x="99091" y="132030"/>
                      <a:pt x="205983" y="198704"/>
                      <a:pt x="190637" y="181242"/>
                    </a:cubicBezTo>
                    <a:cubicBezTo>
                      <a:pt x="175291" y="163780"/>
                      <a:pt x="-5684" y="-7670"/>
                      <a:pt x="137" y="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9" name="フリーフォーム 2458">
                <a:extLst>
                  <a:ext uri="{FF2B5EF4-FFF2-40B4-BE49-F238E27FC236}">
                    <a16:creationId xmlns:a16="http://schemas.microsoft.com/office/drawing/2014/main" id="{F81C0151-C1F3-1343-5826-4127FDE66BAA}"/>
                  </a:ext>
                </a:extLst>
              </p:cNvPr>
              <p:cNvSpPr/>
              <p:nvPr/>
            </p:nvSpPr>
            <p:spPr>
              <a:xfrm>
                <a:off x="4416307" y="4817429"/>
                <a:ext cx="76676" cy="637593"/>
              </a:xfrm>
              <a:custGeom>
                <a:avLst/>
                <a:gdLst>
                  <a:gd name="connsiteX0" fmla="*/ 76318 w 76676"/>
                  <a:gd name="connsiteY0" fmla="*/ 30796 h 637593"/>
                  <a:gd name="connsiteX1" fmla="*/ 41393 w 76676"/>
                  <a:gd name="connsiteY1" fmla="*/ 300671 h 637593"/>
                  <a:gd name="connsiteX2" fmla="*/ 118 w 76676"/>
                  <a:gd name="connsiteY2" fmla="*/ 630871 h 637593"/>
                  <a:gd name="connsiteX3" fmla="*/ 28693 w 76676"/>
                  <a:gd name="connsiteY3" fmla="*/ 481646 h 637593"/>
                  <a:gd name="connsiteX4" fmla="*/ 22343 w 76676"/>
                  <a:gd name="connsiteY4" fmla="*/ 5396 h 637593"/>
                  <a:gd name="connsiteX5" fmla="*/ 19168 w 76676"/>
                  <a:gd name="connsiteY5" fmla="*/ 214946 h 637593"/>
                  <a:gd name="connsiteX6" fmla="*/ 76318 w 76676"/>
                  <a:gd name="connsiteY6" fmla="*/ 30796 h 63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676" h="637593">
                    <a:moveTo>
                      <a:pt x="76318" y="30796"/>
                    </a:moveTo>
                    <a:cubicBezTo>
                      <a:pt x="80022" y="45083"/>
                      <a:pt x="54093" y="200659"/>
                      <a:pt x="41393" y="300671"/>
                    </a:cubicBezTo>
                    <a:cubicBezTo>
                      <a:pt x="28693" y="400683"/>
                      <a:pt x="2235" y="600709"/>
                      <a:pt x="118" y="630871"/>
                    </a:cubicBezTo>
                    <a:cubicBezTo>
                      <a:pt x="-1999" y="661033"/>
                      <a:pt x="24989" y="585892"/>
                      <a:pt x="28693" y="481646"/>
                    </a:cubicBezTo>
                    <a:cubicBezTo>
                      <a:pt x="32397" y="377400"/>
                      <a:pt x="23930" y="49846"/>
                      <a:pt x="22343" y="5396"/>
                    </a:cubicBezTo>
                    <a:cubicBezTo>
                      <a:pt x="20755" y="-39054"/>
                      <a:pt x="10172" y="205421"/>
                      <a:pt x="19168" y="214946"/>
                    </a:cubicBezTo>
                    <a:cubicBezTo>
                      <a:pt x="28164" y="224471"/>
                      <a:pt x="72614" y="16509"/>
                      <a:pt x="76318" y="307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0" name="フリーフォーム 2459">
                <a:extLst>
                  <a:ext uri="{FF2B5EF4-FFF2-40B4-BE49-F238E27FC236}">
                    <a16:creationId xmlns:a16="http://schemas.microsoft.com/office/drawing/2014/main" id="{E59A49D3-7F86-0725-855F-AE3C3779A47F}"/>
                  </a:ext>
                </a:extLst>
              </p:cNvPr>
              <p:cNvSpPr/>
              <p:nvPr/>
            </p:nvSpPr>
            <p:spPr>
              <a:xfrm>
                <a:off x="4332533" y="4754392"/>
                <a:ext cx="111874" cy="1150601"/>
              </a:xfrm>
              <a:custGeom>
                <a:avLst/>
                <a:gdLst>
                  <a:gd name="connsiteX0" fmla="*/ 106117 w 111874"/>
                  <a:gd name="connsiteY0" fmla="*/ 1758 h 1150601"/>
                  <a:gd name="connsiteX1" fmla="*/ 55317 w 111874"/>
                  <a:gd name="connsiteY1" fmla="*/ 601833 h 1150601"/>
                  <a:gd name="connsiteX2" fmla="*/ 64842 w 111874"/>
                  <a:gd name="connsiteY2" fmla="*/ 516108 h 1150601"/>
                  <a:gd name="connsiteX3" fmla="*/ 64842 w 111874"/>
                  <a:gd name="connsiteY3" fmla="*/ 697083 h 1150601"/>
                  <a:gd name="connsiteX4" fmla="*/ 1342 w 111874"/>
                  <a:gd name="connsiteY4" fmla="*/ 1147933 h 1150601"/>
                  <a:gd name="connsiteX5" fmla="*/ 26742 w 111874"/>
                  <a:gd name="connsiteY5" fmla="*/ 862183 h 1150601"/>
                  <a:gd name="connsiteX6" fmla="*/ 87067 w 111874"/>
                  <a:gd name="connsiteY6" fmla="*/ 417683 h 1150601"/>
                  <a:gd name="connsiteX7" fmla="*/ 64842 w 111874"/>
                  <a:gd name="connsiteY7" fmla="*/ 662158 h 1150601"/>
                  <a:gd name="connsiteX8" fmla="*/ 87067 w 111874"/>
                  <a:gd name="connsiteY8" fmla="*/ 297033 h 1150601"/>
                  <a:gd name="connsiteX9" fmla="*/ 109292 w 111874"/>
                  <a:gd name="connsiteY9" fmla="*/ 414508 h 1150601"/>
                  <a:gd name="connsiteX10" fmla="*/ 106117 w 111874"/>
                  <a:gd name="connsiteY10" fmla="*/ 1758 h 1150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874" h="1150601">
                    <a:moveTo>
                      <a:pt x="106117" y="1758"/>
                    </a:moveTo>
                    <a:cubicBezTo>
                      <a:pt x="97121" y="32979"/>
                      <a:pt x="62196" y="516108"/>
                      <a:pt x="55317" y="601833"/>
                    </a:cubicBezTo>
                    <a:cubicBezTo>
                      <a:pt x="48438" y="687558"/>
                      <a:pt x="63254" y="500233"/>
                      <a:pt x="64842" y="516108"/>
                    </a:cubicBezTo>
                    <a:cubicBezTo>
                      <a:pt x="66429" y="531983"/>
                      <a:pt x="75425" y="591779"/>
                      <a:pt x="64842" y="697083"/>
                    </a:cubicBezTo>
                    <a:cubicBezTo>
                      <a:pt x="54259" y="802387"/>
                      <a:pt x="7692" y="1120416"/>
                      <a:pt x="1342" y="1147933"/>
                    </a:cubicBezTo>
                    <a:cubicBezTo>
                      <a:pt x="-5008" y="1175450"/>
                      <a:pt x="12455" y="983891"/>
                      <a:pt x="26742" y="862183"/>
                    </a:cubicBezTo>
                    <a:cubicBezTo>
                      <a:pt x="41029" y="740475"/>
                      <a:pt x="80717" y="451021"/>
                      <a:pt x="87067" y="417683"/>
                    </a:cubicBezTo>
                    <a:cubicBezTo>
                      <a:pt x="93417" y="384346"/>
                      <a:pt x="64842" y="682266"/>
                      <a:pt x="64842" y="662158"/>
                    </a:cubicBezTo>
                    <a:cubicBezTo>
                      <a:pt x="64842" y="642050"/>
                      <a:pt x="79659" y="338308"/>
                      <a:pt x="87067" y="297033"/>
                    </a:cubicBezTo>
                    <a:cubicBezTo>
                      <a:pt x="94475" y="255758"/>
                      <a:pt x="107175" y="464250"/>
                      <a:pt x="109292" y="414508"/>
                    </a:cubicBezTo>
                    <a:cubicBezTo>
                      <a:pt x="111409" y="364766"/>
                      <a:pt x="115113" y="-29463"/>
                      <a:pt x="106117" y="17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1" name="フリーフォーム 2460">
                <a:extLst>
                  <a:ext uri="{FF2B5EF4-FFF2-40B4-BE49-F238E27FC236}">
                    <a16:creationId xmlns:a16="http://schemas.microsoft.com/office/drawing/2014/main" id="{4FC9E470-6536-FE13-CE8F-F98FEF42A73D}"/>
                  </a:ext>
                </a:extLst>
              </p:cNvPr>
              <p:cNvSpPr/>
              <p:nvPr/>
            </p:nvSpPr>
            <p:spPr>
              <a:xfrm>
                <a:off x="4081984" y="5058234"/>
                <a:ext cx="324463" cy="417159"/>
              </a:xfrm>
              <a:custGeom>
                <a:avLst/>
                <a:gdLst>
                  <a:gd name="connsiteX0" fmla="*/ 10591 w 324463"/>
                  <a:gd name="connsiteY0" fmla="*/ 15416 h 417159"/>
                  <a:gd name="connsiteX1" fmla="*/ 305866 w 324463"/>
                  <a:gd name="connsiteY1" fmla="*/ 399591 h 417159"/>
                  <a:gd name="connsiteX2" fmla="*/ 270941 w 324463"/>
                  <a:gd name="connsiteY2" fmla="*/ 326566 h 417159"/>
                  <a:gd name="connsiteX3" fmla="*/ 83616 w 324463"/>
                  <a:gd name="connsiteY3" fmla="*/ 97966 h 417159"/>
                  <a:gd name="connsiteX4" fmla="*/ 10591 w 324463"/>
                  <a:gd name="connsiteY4" fmla="*/ 15416 h 41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463" h="417159">
                    <a:moveTo>
                      <a:pt x="10591" y="15416"/>
                    </a:moveTo>
                    <a:cubicBezTo>
                      <a:pt x="47633" y="65687"/>
                      <a:pt x="262474" y="347733"/>
                      <a:pt x="305866" y="399591"/>
                    </a:cubicBezTo>
                    <a:cubicBezTo>
                      <a:pt x="349258" y="451449"/>
                      <a:pt x="307983" y="376837"/>
                      <a:pt x="270941" y="326566"/>
                    </a:cubicBezTo>
                    <a:cubicBezTo>
                      <a:pt x="233899" y="276295"/>
                      <a:pt x="124891" y="146120"/>
                      <a:pt x="83616" y="97966"/>
                    </a:cubicBezTo>
                    <a:cubicBezTo>
                      <a:pt x="42341" y="49812"/>
                      <a:pt x="-26451" y="-34855"/>
                      <a:pt x="10591" y="154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2" name="フリーフォーム 2461">
                <a:extLst>
                  <a:ext uri="{FF2B5EF4-FFF2-40B4-BE49-F238E27FC236}">
                    <a16:creationId xmlns:a16="http://schemas.microsoft.com/office/drawing/2014/main" id="{3CBB4966-1408-3508-EED7-4F9BC0F3C8DC}"/>
                  </a:ext>
                </a:extLst>
              </p:cNvPr>
              <p:cNvSpPr/>
              <p:nvPr/>
            </p:nvSpPr>
            <p:spPr>
              <a:xfrm>
                <a:off x="4067175" y="5457825"/>
                <a:ext cx="653891" cy="9525"/>
              </a:xfrm>
              <a:custGeom>
                <a:avLst/>
                <a:gdLst>
                  <a:gd name="connsiteX0" fmla="*/ 0 w 653891"/>
                  <a:gd name="connsiteY0" fmla="*/ 0 h 9525"/>
                  <a:gd name="connsiteX1" fmla="*/ 644525 w 653891"/>
                  <a:gd name="connsiteY1" fmla="*/ 6350 h 9525"/>
                  <a:gd name="connsiteX2" fmla="*/ 400050 w 653891"/>
                  <a:gd name="connsiteY2" fmla="*/ 9525 h 9525"/>
                  <a:gd name="connsiteX3" fmla="*/ 0 w 653891"/>
                  <a:gd name="connsiteY3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891" h="9525">
                    <a:moveTo>
                      <a:pt x="0" y="0"/>
                    </a:moveTo>
                    <a:lnTo>
                      <a:pt x="644525" y="6350"/>
                    </a:lnTo>
                    <a:cubicBezTo>
                      <a:pt x="711200" y="7937"/>
                      <a:pt x="400050" y="9525"/>
                      <a:pt x="40005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3" name="フリーフォーム 2462">
                <a:extLst>
                  <a:ext uri="{FF2B5EF4-FFF2-40B4-BE49-F238E27FC236}">
                    <a16:creationId xmlns:a16="http://schemas.microsoft.com/office/drawing/2014/main" id="{5F6A2B43-E694-6EC4-2202-7A342402D168}"/>
                  </a:ext>
                </a:extLst>
              </p:cNvPr>
              <p:cNvSpPr/>
              <p:nvPr/>
            </p:nvSpPr>
            <p:spPr>
              <a:xfrm>
                <a:off x="4083400" y="5489016"/>
                <a:ext cx="847931" cy="20095"/>
              </a:xfrm>
              <a:custGeom>
                <a:avLst/>
                <a:gdLst>
                  <a:gd name="connsiteX0" fmla="*/ 21875 w 847931"/>
                  <a:gd name="connsiteY0" fmla="*/ 19609 h 20095"/>
                  <a:gd name="connsiteX1" fmla="*/ 828325 w 847931"/>
                  <a:gd name="connsiteY1" fmla="*/ 13259 h 20095"/>
                  <a:gd name="connsiteX2" fmla="*/ 571150 w 847931"/>
                  <a:gd name="connsiteY2" fmla="*/ 559 h 20095"/>
                  <a:gd name="connsiteX3" fmla="*/ 256825 w 847931"/>
                  <a:gd name="connsiteY3" fmla="*/ 559 h 20095"/>
                  <a:gd name="connsiteX4" fmla="*/ 21875 w 847931"/>
                  <a:gd name="connsiteY4" fmla="*/ 19609 h 20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931" h="20095">
                    <a:moveTo>
                      <a:pt x="21875" y="19609"/>
                    </a:moveTo>
                    <a:cubicBezTo>
                      <a:pt x="117125" y="21726"/>
                      <a:pt x="736779" y="16434"/>
                      <a:pt x="828325" y="13259"/>
                    </a:cubicBezTo>
                    <a:cubicBezTo>
                      <a:pt x="919871" y="10084"/>
                      <a:pt x="666400" y="2676"/>
                      <a:pt x="571150" y="559"/>
                    </a:cubicBezTo>
                    <a:cubicBezTo>
                      <a:pt x="475900" y="-1558"/>
                      <a:pt x="345725" y="3205"/>
                      <a:pt x="256825" y="559"/>
                    </a:cubicBezTo>
                    <a:cubicBezTo>
                      <a:pt x="167925" y="-2087"/>
                      <a:pt x="-73375" y="17492"/>
                      <a:pt x="21875" y="196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4" name="フリーフォーム 2463">
                <a:extLst>
                  <a:ext uri="{FF2B5EF4-FFF2-40B4-BE49-F238E27FC236}">
                    <a16:creationId xmlns:a16="http://schemas.microsoft.com/office/drawing/2014/main" id="{5CF9B618-02F3-5662-A88C-53F7E90E1EA6}"/>
                  </a:ext>
                </a:extLst>
              </p:cNvPr>
              <p:cNvSpPr/>
              <p:nvPr/>
            </p:nvSpPr>
            <p:spPr>
              <a:xfrm>
                <a:off x="4043114" y="5512954"/>
                <a:ext cx="303811" cy="412240"/>
              </a:xfrm>
              <a:custGeom>
                <a:avLst/>
                <a:gdLst>
                  <a:gd name="connsiteX0" fmla="*/ 303461 w 303811"/>
                  <a:gd name="connsiteY0" fmla="*/ 2021 h 412240"/>
                  <a:gd name="connsiteX1" fmla="*/ 24061 w 303811"/>
                  <a:gd name="connsiteY1" fmla="*/ 284596 h 412240"/>
                  <a:gd name="connsiteX2" fmla="*/ 17711 w 303811"/>
                  <a:gd name="connsiteY2" fmla="*/ 411596 h 412240"/>
                  <a:gd name="connsiteX3" fmla="*/ 49461 w 303811"/>
                  <a:gd name="connsiteY3" fmla="*/ 236971 h 412240"/>
                  <a:gd name="connsiteX4" fmla="*/ 84386 w 303811"/>
                  <a:gd name="connsiteY4" fmla="*/ 154421 h 412240"/>
                  <a:gd name="connsiteX5" fmla="*/ 62161 w 303811"/>
                  <a:gd name="connsiteY5" fmla="*/ 97271 h 412240"/>
                  <a:gd name="connsiteX6" fmla="*/ 81211 w 303811"/>
                  <a:gd name="connsiteY6" fmla="*/ 154421 h 412240"/>
                  <a:gd name="connsiteX7" fmla="*/ 303461 w 303811"/>
                  <a:gd name="connsiteY7" fmla="*/ 2021 h 41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3811" h="412240">
                    <a:moveTo>
                      <a:pt x="303461" y="2021"/>
                    </a:moveTo>
                    <a:cubicBezTo>
                      <a:pt x="293936" y="23717"/>
                      <a:pt x="71686" y="216334"/>
                      <a:pt x="24061" y="284596"/>
                    </a:cubicBezTo>
                    <a:cubicBezTo>
                      <a:pt x="-23564" y="352858"/>
                      <a:pt x="13478" y="419533"/>
                      <a:pt x="17711" y="411596"/>
                    </a:cubicBezTo>
                    <a:cubicBezTo>
                      <a:pt x="21944" y="403659"/>
                      <a:pt x="38349" y="279833"/>
                      <a:pt x="49461" y="236971"/>
                    </a:cubicBezTo>
                    <a:cubicBezTo>
                      <a:pt x="60573" y="194109"/>
                      <a:pt x="82269" y="177704"/>
                      <a:pt x="84386" y="154421"/>
                    </a:cubicBezTo>
                    <a:cubicBezTo>
                      <a:pt x="86503" y="131138"/>
                      <a:pt x="62690" y="97271"/>
                      <a:pt x="62161" y="97271"/>
                    </a:cubicBezTo>
                    <a:cubicBezTo>
                      <a:pt x="61632" y="97271"/>
                      <a:pt x="36761" y="168708"/>
                      <a:pt x="81211" y="154421"/>
                    </a:cubicBezTo>
                    <a:cubicBezTo>
                      <a:pt x="125661" y="140134"/>
                      <a:pt x="312986" y="-19675"/>
                      <a:pt x="303461" y="20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5" name="フリーフォーム 2464">
                <a:extLst>
                  <a:ext uri="{FF2B5EF4-FFF2-40B4-BE49-F238E27FC236}">
                    <a16:creationId xmlns:a16="http://schemas.microsoft.com/office/drawing/2014/main" id="{16A8E325-DBB7-08F2-F1B5-A719D2C9F0A4}"/>
                  </a:ext>
                </a:extLst>
              </p:cNvPr>
              <p:cNvSpPr/>
              <p:nvPr/>
            </p:nvSpPr>
            <p:spPr>
              <a:xfrm>
                <a:off x="4391128" y="5053851"/>
                <a:ext cx="692281" cy="58221"/>
              </a:xfrm>
              <a:custGeom>
                <a:avLst/>
                <a:gdLst>
                  <a:gd name="connsiteX0" fmla="*/ 25297 w 692281"/>
                  <a:gd name="connsiteY0" fmla="*/ 749 h 58221"/>
                  <a:gd name="connsiteX1" fmla="*/ 688872 w 692281"/>
                  <a:gd name="connsiteY1" fmla="*/ 10274 h 58221"/>
                  <a:gd name="connsiteX2" fmla="*/ 276122 w 692281"/>
                  <a:gd name="connsiteY2" fmla="*/ 13449 h 58221"/>
                  <a:gd name="connsiteX3" fmla="*/ 88797 w 692281"/>
                  <a:gd name="connsiteY3" fmla="*/ 57899 h 58221"/>
                  <a:gd name="connsiteX4" fmla="*/ 130072 w 692281"/>
                  <a:gd name="connsiteY4" fmla="*/ 32499 h 58221"/>
                  <a:gd name="connsiteX5" fmla="*/ 25297 w 692281"/>
                  <a:gd name="connsiteY5" fmla="*/ 749 h 58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281" h="58221">
                    <a:moveTo>
                      <a:pt x="25297" y="749"/>
                    </a:moveTo>
                    <a:cubicBezTo>
                      <a:pt x="118430" y="-2955"/>
                      <a:pt x="647068" y="8157"/>
                      <a:pt x="688872" y="10274"/>
                    </a:cubicBezTo>
                    <a:cubicBezTo>
                      <a:pt x="730676" y="12391"/>
                      <a:pt x="376135" y="5512"/>
                      <a:pt x="276122" y="13449"/>
                    </a:cubicBezTo>
                    <a:cubicBezTo>
                      <a:pt x="176110" y="21387"/>
                      <a:pt x="113139" y="54724"/>
                      <a:pt x="88797" y="57899"/>
                    </a:cubicBezTo>
                    <a:cubicBezTo>
                      <a:pt x="64455" y="61074"/>
                      <a:pt x="134305" y="39907"/>
                      <a:pt x="130072" y="32499"/>
                    </a:cubicBezTo>
                    <a:cubicBezTo>
                      <a:pt x="125839" y="25091"/>
                      <a:pt x="-67836" y="4453"/>
                      <a:pt x="25297" y="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6" name="フリーフォーム 2465">
                <a:extLst>
                  <a:ext uri="{FF2B5EF4-FFF2-40B4-BE49-F238E27FC236}">
                    <a16:creationId xmlns:a16="http://schemas.microsoft.com/office/drawing/2014/main" id="{92812BAC-8330-EEDB-4A59-D03ABAAE95CD}"/>
                  </a:ext>
                </a:extLst>
              </p:cNvPr>
              <p:cNvSpPr/>
              <p:nvPr/>
            </p:nvSpPr>
            <p:spPr>
              <a:xfrm>
                <a:off x="4975213" y="4848169"/>
                <a:ext cx="134411" cy="628772"/>
              </a:xfrm>
              <a:custGeom>
                <a:avLst/>
                <a:gdLst>
                  <a:gd name="connsiteX0" fmla="*/ 12 w 134411"/>
                  <a:gd name="connsiteY0" fmla="*/ 56 h 628772"/>
                  <a:gd name="connsiteX1" fmla="*/ 82562 w 134411"/>
                  <a:gd name="connsiteY1" fmla="*/ 187381 h 628772"/>
                  <a:gd name="connsiteX2" fmla="*/ 95262 w 134411"/>
                  <a:gd name="connsiteY2" fmla="*/ 355656 h 628772"/>
                  <a:gd name="connsiteX3" fmla="*/ 95262 w 134411"/>
                  <a:gd name="connsiteY3" fmla="*/ 311206 h 628772"/>
                  <a:gd name="connsiteX4" fmla="*/ 95262 w 134411"/>
                  <a:gd name="connsiteY4" fmla="*/ 501706 h 628772"/>
                  <a:gd name="connsiteX5" fmla="*/ 107962 w 134411"/>
                  <a:gd name="connsiteY5" fmla="*/ 628706 h 628772"/>
                  <a:gd name="connsiteX6" fmla="*/ 104787 w 134411"/>
                  <a:gd name="connsiteY6" fmla="*/ 485831 h 628772"/>
                  <a:gd name="connsiteX7" fmla="*/ 130187 w 134411"/>
                  <a:gd name="connsiteY7" fmla="*/ 133406 h 628772"/>
                  <a:gd name="connsiteX8" fmla="*/ 130187 w 134411"/>
                  <a:gd name="connsiteY8" fmla="*/ 250881 h 628772"/>
                  <a:gd name="connsiteX9" fmla="*/ 88912 w 134411"/>
                  <a:gd name="connsiteY9" fmla="*/ 206431 h 628772"/>
                  <a:gd name="connsiteX10" fmla="*/ 12 w 134411"/>
                  <a:gd name="connsiteY10" fmla="*/ 56 h 628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4411" h="628772">
                    <a:moveTo>
                      <a:pt x="12" y="56"/>
                    </a:moveTo>
                    <a:cubicBezTo>
                      <a:pt x="-1046" y="-3119"/>
                      <a:pt x="66687" y="128114"/>
                      <a:pt x="82562" y="187381"/>
                    </a:cubicBezTo>
                    <a:cubicBezTo>
                      <a:pt x="98437" y="246648"/>
                      <a:pt x="93145" y="335019"/>
                      <a:pt x="95262" y="355656"/>
                    </a:cubicBezTo>
                    <a:cubicBezTo>
                      <a:pt x="97379" y="376293"/>
                      <a:pt x="95262" y="311206"/>
                      <a:pt x="95262" y="311206"/>
                    </a:cubicBezTo>
                    <a:cubicBezTo>
                      <a:pt x="95262" y="335548"/>
                      <a:pt x="93145" y="448789"/>
                      <a:pt x="95262" y="501706"/>
                    </a:cubicBezTo>
                    <a:cubicBezTo>
                      <a:pt x="97379" y="554623"/>
                      <a:pt x="106375" y="631352"/>
                      <a:pt x="107962" y="628706"/>
                    </a:cubicBezTo>
                    <a:cubicBezTo>
                      <a:pt x="109550" y="626060"/>
                      <a:pt x="101083" y="568381"/>
                      <a:pt x="104787" y="485831"/>
                    </a:cubicBezTo>
                    <a:cubicBezTo>
                      <a:pt x="108491" y="403281"/>
                      <a:pt x="125954" y="172564"/>
                      <a:pt x="130187" y="133406"/>
                    </a:cubicBezTo>
                    <a:cubicBezTo>
                      <a:pt x="134420" y="94248"/>
                      <a:pt x="137066" y="238710"/>
                      <a:pt x="130187" y="250881"/>
                    </a:cubicBezTo>
                    <a:cubicBezTo>
                      <a:pt x="123308" y="263052"/>
                      <a:pt x="107962" y="241885"/>
                      <a:pt x="88912" y="206431"/>
                    </a:cubicBezTo>
                    <a:cubicBezTo>
                      <a:pt x="69862" y="170977"/>
                      <a:pt x="1070" y="3231"/>
                      <a:pt x="12" y="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7" name="フリーフォーム 2466">
                <a:extLst>
                  <a:ext uri="{FF2B5EF4-FFF2-40B4-BE49-F238E27FC236}">
                    <a16:creationId xmlns:a16="http://schemas.microsoft.com/office/drawing/2014/main" id="{FF243FDC-CA4E-82E8-AA86-EBD8E9942EDD}"/>
                  </a:ext>
                </a:extLst>
              </p:cNvPr>
              <p:cNvSpPr/>
              <p:nvPr/>
            </p:nvSpPr>
            <p:spPr>
              <a:xfrm>
                <a:off x="4779752" y="4854052"/>
                <a:ext cx="292692" cy="245579"/>
              </a:xfrm>
              <a:custGeom>
                <a:avLst/>
                <a:gdLst>
                  <a:gd name="connsiteX0" fmla="*/ 290723 w 292692"/>
                  <a:gd name="connsiteY0" fmla="*/ 523 h 245579"/>
                  <a:gd name="connsiteX1" fmla="*/ 109748 w 292692"/>
                  <a:gd name="connsiteY1" fmla="*/ 146573 h 245579"/>
                  <a:gd name="connsiteX2" fmla="*/ 1798 w 292692"/>
                  <a:gd name="connsiteY2" fmla="*/ 244998 h 245579"/>
                  <a:gd name="connsiteX3" fmla="*/ 195473 w 292692"/>
                  <a:gd name="connsiteY3" fmla="*/ 102123 h 245579"/>
                  <a:gd name="connsiteX4" fmla="*/ 290723 w 292692"/>
                  <a:gd name="connsiteY4" fmla="*/ 523 h 245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692" h="245579">
                    <a:moveTo>
                      <a:pt x="290723" y="523"/>
                    </a:moveTo>
                    <a:cubicBezTo>
                      <a:pt x="276436" y="7931"/>
                      <a:pt x="157902" y="105827"/>
                      <a:pt x="109748" y="146573"/>
                    </a:cubicBezTo>
                    <a:cubicBezTo>
                      <a:pt x="61594" y="187319"/>
                      <a:pt x="-12489" y="252406"/>
                      <a:pt x="1798" y="244998"/>
                    </a:cubicBezTo>
                    <a:cubicBezTo>
                      <a:pt x="16085" y="237590"/>
                      <a:pt x="152611" y="138106"/>
                      <a:pt x="195473" y="102123"/>
                    </a:cubicBezTo>
                    <a:cubicBezTo>
                      <a:pt x="238335" y="66140"/>
                      <a:pt x="305010" y="-6885"/>
                      <a:pt x="290723" y="5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8" name="フリーフォーム 2467">
                <a:extLst>
                  <a:ext uri="{FF2B5EF4-FFF2-40B4-BE49-F238E27FC236}">
                    <a16:creationId xmlns:a16="http://schemas.microsoft.com/office/drawing/2014/main" id="{38835065-BBB6-2C66-6887-7C44211BEA5F}"/>
                  </a:ext>
                </a:extLst>
              </p:cNvPr>
              <p:cNvSpPr/>
              <p:nvPr/>
            </p:nvSpPr>
            <p:spPr>
              <a:xfrm>
                <a:off x="4767328" y="4815810"/>
                <a:ext cx="315844" cy="252200"/>
              </a:xfrm>
              <a:custGeom>
                <a:avLst/>
                <a:gdLst>
                  <a:gd name="connsiteX0" fmla="*/ 309497 w 315844"/>
                  <a:gd name="connsiteY0" fmla="*/ 7015 h 252200"/>
                  <a:gd name="connsiteX1" fmla="*/ 1522 w 315844"/>
                  <a:gd name="connsiteY1" fmla="*/ 251490 h 252200"/>
                  <a:gd name="connsiteX2" fmla="*/ 195197 w 315844"/>
                  <a:gd name="connsiteY2" fmla="*/ 80040 h 252200"/>
                  <a:gd name="connsiteX3" fmla="*/ 309497 w 315844"/>
                  <a:gd name="connsiteY3" fmla="*/ 7015 h 25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5844" h="252200">
                    <a:moveTo>
                      <a:pt x="309497" y="7015"/>
                    </a:moveTo>
                    <a:cubicBezTo>
                      <a:pt x="277218" y="35590"/>
                      <a:pt x="20572" y="239319"/>
                      <a:pt x="1522" y="251490"/>
                    </a:cubicBezTo>
                    <a:cubicBezTo>
                      <a:pt x="-17528" y="263661"/>
                      <a:pt x="147572" y="116023"/>
                      <a:pt x="195197" y="80040"/>
                    </a:cubicBezTo>
                    <a:cubicBezTo>
                      <a:pt x="242822" y="44057"/>
                      <a:pt x="341776" y="-21560"/>
                      <a:pt x="309497" y="70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9" name="フリーフォーム 2468">
                <a:extLst>
                  <a:ext uri="{FF2B5EF4-FFF2-40B4-BE49-F238E27FC236}">
                    <a16:creationId xmlns:a16="http://schemas.microsoft.com/office/drawing/2014/main" id="{A1DB3E87-8845-9C36-EB4C-5EAEC692549C}"/>
                  </a:ext>
                </a:extLst>
              </p:cNvPr>
              <p:cNvSpPr/>
              <p:nvPr/>
            </p:nvSpPr>
            <p:spPr>
              <a:xfrm>
                <a:off x="4796097" y="5073648"/>
                <a:ext cx="313579" cy="350006"/>
              </a:xfrm>
              <a:custGeom>
                <a:avLst/>
                <a:gdLst>
                  <a:gd name="connsiteX0" fmla="*/ 7678 w 313579"/>
                  <a:gd name="connsiteY0" fmla="*/ 6352 h 350006"/>
                  <a:gd name="connsiteX1" fmla="*/ 268028 w 313579"/>
                  <a:gd name="connsiteY1" fmla="*/ 241302 h 350006"/>
                  <a:gd name="connsiteX2" fmla="*/ 312478 w 313579"/>
                  <a:gd name="connsiteY2" fmla="*/ 349252 h 350006"/>
                  <a:gd name="connsiteX3" fmla="*/ 255328 w 313579"/>
                  <a:gd name="connsiteY3" fmla="*/ 292102 h 350006"/>
                  <a:gd name="connsiteX4" fmla="*/ 39428 w 313579"/>
                  <a:gd name="connsiteY4" fmla="*/ 85727 h 350006"/>
                  <a:gd name="connsiteX5" fmla="*/ 201353 w 313579"/>
                  <a:gd name="connsiteY5" fmla="*/ 234952 h 350006"/>
                  <a:gd name="connsiteX6" fmla="*/ 80703 w 313579"/>
                  <a:gd name="connsiteY6" fmla="*/ 79377 h 350006"/>
                  <a:gd name="connsiteX7" fmla="*/ 7678 w 313579"/>
                  <a:gd name="connsiteY7" fmla="*/ 6352 h 35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579" h="350006">
                    <a:moveTo>
                      <a:pt x="7678" y="6352"/>
                    </a:moveTo>
                    <a:cubicBezTo>
                      <a:pt x="38899" y="33340"/>
                      <a:pt x="217228" y="184152"/>
                      <a:pt x="268028" y="241302"/>
                    </a:cubicBezTo>
                    <a:cubicBezTo>
                      <a:pt x="318828" y="298452"/>
                      <a:pt x="314595" y="340785"/>
                      <a:pt x="312478" y="349252"/>
                    </a:cubicBezTo>
                    <a:cubicBezTo>
                      <a:pt x="310361" y="357719"/>
                      <a:pt x="255328" y="292102"/>
                      <a:pt x="255328" y="292102"/>
                    </a:cubicBezTo>
                    <a:lnTo>
                      <a:pt x="39428" y="85727"/>
                    </a:lnTo>
                    <a:cubicBezTo>
                      <a:pt x="30432" y="76202"/>
                      <a:pt x="194474" y="236010"/>
                      <a:pt x="201353" y="234952"/>
                    </a:cubicBezTo>
                    <a:cubicBezTo>
                      <a:pt x="208232" y="233894"/>
                      <a:pt x="112982" y="113773"/>
                      <a:pt x="80703" y="79377"/>
                    </a:cubicBezTo>
                    <a:cubicBezTo>
                      <a:pt x="48424" y="44981"/>
                      <a:pt x="-23543" y="-20636"/>
                      <a:pt x="7678" y="63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0" name="フリーフォーム 2469">
                <a:extLst>
                  <a:ext uri="{FF2B5EF4-FFF2-40B4-BE49-F238E27FC236}">
                    <a16:creationId xmlns:a16="http://schemas.microsoft.com/office/drawing/2014/main" id="{F84D62C0-B9DB-ECB3-75E3-9CD05B365C9F}"/>
                  </a:ext>
                </a:extLst>
              </p:cNvPr>
              <p:cNvSpPr/>
              <p:nvPr/>
            </p:nvSpPr>
            <p:spPr>
              <a:xfrm>
                <a:off x="4742721" y="5067115"/>
                <a:ext cx="29304" cy="433867"/>
              </a:xfrm>
              <a:custGeom>
                <a:avLst/>
                <a:gdLst>
                  <a:gd name="connsiteX0" fmla="*/ 10254 w 29304"/>
                  <a:gd name="connsiteY0" fmla="*/ 9710 h 433867"/>
                  <a:gd name="connsiteX1" fmla="*/ 729 w 29304"/>
                  <a:gd name="connsiteY1" fmla="*/ 431985 h 433867"/>
                  <a:gd name="connsiteX2" fmla="*/ 29304 w 29304"/>
                  <a:gd name="connsiteY2" fmla="*/ 158935 h 433867"/>
                  <a:gd name="connsiteX3" fmla="*/ 10254 w 29304"/>
                  <a:gd name="connsiteY3" fmla="*/ 9710 h 43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04" h="433867">
                    <a:moveTo>
                      <a:pt x="10254" y="9710"/>
                    </a:moveTo>
                    <a:cubicBezTo>
                      <a:pt x="5492" y="55218"/>
                      <a:pt x="-2446" y="407114"/>
                      <a:pt x="729" y="431985"/>
                    </a:cubicBezTo>
                    <a:cubicBezTo>
                      <a:pt x="3904" y="456856"/>
                      <a:pt x="29304" y="228256"/>
                      <a:pt x="29304" y="158935"/>
                    </a:cubicBezTo>
                    <a:cubicBezTo>
                      <a:pt x="29304" y="89614"/>
                      <a:pt x="15016" y="-35798"/>
                      <a:pt x="10254" y="97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1" name="フリーフォーム 2470">
                <a:extLst>
                  <a:ext uri="{FF2B5EF4-FFF2-40B4-BE49-F238E27FC236}">
                    <a16:creationId xmlns:a16="http://schemas.microsoft.com/office/drawing/2014/main" id="{BE14ADF9-C675-5E83-F28B-60A79ABA42AF}"/>
                  </a:ext>
                </a:extLst>
              </p:cNvPr>
              <p:cNvSpPr/>
              <p:nvPr/>
            </p:nvSpPr>
            <p:spPr>
              <a:xfrm>
                <a:off x="4417749" y="5101454"/>
                <a:ext cx="271948" cy="354483"/>
              </a:xfrm>
              <a:custGeom>
                <a:avLst/>
                <a:gdLst>
                  <a:gd name="connsiteX0" fmla="*/ 271726 w 271948"/>
                  <a:gd name="connsiteY0" fmla="*/ 771 h 354483"/>
                  <a:gd name="connsiteX1" fmla="*/ 5026 w 271948"/>
                  <a:gd name="connsiteY1" fmla="*/ 350021 h 354483"/>
                  <a:gd name="connsiteX2" fmla="*/ 100276 w 271948"/>
                  <a:gd name="connsiteY2" fmla="*/ 191271 h 354483"/>
                  <a:gd name="connsiteX3" fmla="*/ 138376 w 271948"/>
                  <a:gd name="connsiteY3" fmla="*/ 86496 h 354483"/>
                  <a:gd name="connsiteX4" fmla="*/ 138376 w 271948"/>
                  <a:gd name="connsiteY4" fmla="*/ 35696 h 354483"/>
                  <a:gd name="connsiteX5" fmla="*/ 68526 w 271948"/>
                  <a:gd name="connsiteY5" fmla="*/ 35696 h 354483"/>
                  <a:gd name="connsiteX6" fmla="*/ 144726 w 271948"/>
                  <a:gd name="connsiteY6" fmla="*/ 26171 h 354483"/>
                  <a:gd name="connsiteX7" fmla="*/ 132026 w 271948"/>
                  <a:gd name="connsiteY7" fmla="*/ 127771 h 354483"/>
                  <a:gd name="connsiteX8" fmla="*/ 52651 w 271948"/>
                  <a:gd name="connsiteY8" fmla="*/ 251596 h 354483"/>
                  <a:gd name="connsiteX9" fmla="*/ 271726 w 271948"/>
                  <a:gd name="connsiteY9" fmla="*/ 771 h 3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948" h="354483">
                    <a:moveTo>
                      <a:pt x="271726" y="771"/>
                    </a:moveTo>
                    <a:cubicBezTo>
                      <a:pt x="263788" y="17175"/>
                      <a:pt x="33601" y="318271"/>
                      <a:pt x="5026" y="350021"/>
                    </a:cubicBezTo>
                    <a:cubicBezTo>
                      <a:pt x="-23549" y="381771"/>
                      <a:pt x="78051" y="235192"/>
                      <a:pt x="100276" y="191271"/>
                    </a:cubicBezTo>
                    <a:cubicBezTo>
                      <a:pt x="122501" y="147350"/>
                      <a:pt x="132026" y="112425"/>
                      <a:pt x="138376" y="86496"/>
                    </a:cubicBezTo>
                    <a:cubicBezTo>
                      <a:pt x="144726" y="60567"/>
                      <a:pt x="150018" y="44163"/>
                      <a:pt x="138376" y="35696"/>
                    </a:cubicBezTo>
                    <a:cubicBezTo>
                      <a:pt x="126734" y="27229"/>
                      <a:pt x="67468" y="37284"/>
                      <a:pt x="68526" y="35696"/>
                    </a:cubicBezTo>
                    <a:cubicBezTo>
                      <a:pt x="69584" y="34108"/>
                      <a:pt x="134143" y="10825"/>
                      <a:pt x="144726" y="26171"/>
                    </a:cubicBezTo>
                    <a:cubicBezTo>
                      <a:pt x="155309" y="41517"/>
                      <a:pt x="147372" y="90200"/>
                      <a:pt x="132026" y="127771"/>
                    </a:cubicBezTo>
                    <a:cubicBezTo>
                      <a:pt x="116680" y="165342"/>
                      <a:pt x="32543" y="268529"/>
                      <a:pt x="52651" y="251596"/>
                    </a:cubicBezTo>
                    <a:cubicBezTo>
                      <a:pt x="72759" y="234663"/>
                      <a:pt x="279664" y="-15633"/>
                      <a:pt x="271726" y="7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2" name="フリーフォーム 2471">
                <a:extLst>
                  <a:ext uri="{FF2B5EF4-FFF2-40B4-BE49-F238E27FC236}">
                    <a16:creationId xmlns:a16="http://schemas.microsoft.com/office/drawing/2014/main" id="{BE5635F3-A073-2952-169B-A32EAD116CF9}"/>
                  </a:ext>
                </a:extLst>
              </p:cNvPr>
              <p:cNvSpPr/>
              <p:nvPr/>
            </p:nvSpPr>
            <p:spPr>
              <a:xfrm>
                <a:off x="4704814" y="5091409"/>
                <a:ext cx="22811" cy="377762"/>
              </a:xfrm>
              <a:custGeom>
                <a:avLst/>
                <a:gdLst>
                  <a:gd name="connsiteX0" fmla="*/ 22761 w 22811"/>
                  <a:gd name="connsiteY0" fmla="*/ 7641 h 377762"/>
                  <a:gd name="connsiteX1" fmla="*/ 536 w 22811"/>
                  <a:gd name="connsiteY1" fmla="*/ 375941 h 377762"/>
                  <a:gd name="connsiteX2" fmla="*/ 6886 w 22811"/>
                  <a:gd name="connsiteY2" fmla="*/ 144166 h 377762"/>
                  <a:gd name="connsiteX3" fmla="*/ 22761 w 22811"/>
                  <a:gd name="connsiteY3" fmla="*/ 7641 h 37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11" h="377762">
                    <a:moveTo>
                      <a:pt x="22761" y="7641"/>
                    </a:moveTo>
                    <a:cubicBezTo>
                      <a:pt x="21703" y="46270"/>
                      <a:pt x="3182" y="353187"/>
                      <a:pt x="536" y="375941"/>
                    </a:cubicBezTo>
                    <a:cubicBezTo>
                      <a:pt x="-2110" y="398695"/>
                      <a:pt x="5828" y="201845"/>
                      <a:pt x="6886" y="144166"/>
                    </a:cubicBezTo>
                    <a:cubicBezTo>
                      <a:pt x="7944" y="86487"/>
                      <a:pt x="23819" y="-30988"/>
                      <a:pt x="22761" y="76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3" name="フリーフォーム 2472">
                <a:extLst>
                  <a:ext uri="{FF2B5EF4-FFF2-40B4-BE49-F238E27FC236}">
                    <a16:creationId xmlns:a16="http://schemas.microsoft.com/office/drawing/2014/main" id="{258B8EF4-EC2B-9467-1C19-8B7CB0D9C796}"/>
                  </a:ext>
                </a:extLst>
              </p:cNvPr>
              <p:cNvSpPr/>
              <p:nvPr/>
            </p:nvSpPr>
            <p:spPr>
              <a:xfrm>
                <a:off x="4424411" y="5158183"/>
                <a:ext cx="283441" cy="320215"/>
              </a:xfrm>
              <a:custGeom>
                <a:avLst/>
                <a:gdLst>
                  <a:gd name="connsiteX0" fmla="*/ 252364 w 283441"/>
                  <a:gd name="connsiteY0" fmla="*/ 4367 h 320215"/>
                  <a:gd name="connsiteX1" fmla="*/ 11064 w 283441"/>
                  <a:gd name="connsiteY1" fmla="*/ 309167 h 320215"/>
                  <a:gd name="connsiteX2" fmla="*/ 65039 w 283441"/>
                  <a:gd name="connsiteY2" fmla="*/ 236142 h 320215"/>
                  <a:gd name="connsiteX3" fmla="*/ 280939 w 283441"/>
                  <a:gd name="connsiteY3" fmla="*/ 71042 h 320215"/>
                  <a:gd name="connsiteX4" fmla="*/ 185689 w 283441"/>
                  <a:gd name="connsiteY4" fmla="*/ 125017 h 320215"/>
                  <a:gd name="connsiteX5" fmla="*/ 252364 w 283441"/>
                  <a:gd name="connsiteY5" fmla="*/ 4367 h 32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3441" h="320215">
                    <a:moveTo>
                      <a:pt x="252364" y="4367"/>
                    </a:moveTo>
                    <a:cubicBezTo>
                      <a:pt x="223260" y="35059"/>
                      <a:pt x="42285" y="270538"/>
                      <a:pt x="11064" y="309167"/>
                    </a:cubicBezTo>
                    <a:cubicBezTo>
                      <a:pt x="-20157" y="347796"/>
                      <a:pt x="20060" y="275829"/>
                      <a:pt x="65039" y="236142"/>
                    </a:cubicBezTo>
                    <a:cubicBezTo>
                      <a:pt x="110018" y="196455"/>
                      <a:pt x="260831" y="89563"/>
                      <a:pt x="280939" y="71042"/>
                    </a:cubicBezTo>
                    <a:cubicBezTo>
                      <a:pt x="301047" y="52521"/>
                      <a:pt x="193626" y="135600"/>
                      <a:pt x="185689" y="125017"/>
                    </a:cubicBezTo>
                    <a:cubicBezTo>
                      <a:pt x="177752" y="114434"/>
                      <a:pt x="281468" y="-26325"/>
                      <a:pt x="252364" y="43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4" name="フリーフォーム 2473">
                <a:extLst>
                  <a:ext uri="{FF2B5EF4-FFF2-40B4-BE49-F238E27FC236}">
                    <a16:creationId xmlns:a16="http://schemas.microsoft.com/office/drawing/2014/main" id="{87197C05-DFB6-86F2-0DCB-D4DA09F750C0}"/>
                  </a:ext>
                </a:extLst>
              </p:cNvPr>
              <p:cNvSpPr/>
              <p:nvPr/>
            </p:nvSpPr>
            <p:spPr>
              <a:xfrm>
                <a:off x="4412178" y="5515191"/>
                <a:ext cx="355895" cy="352998"/>
              </a:xfrm>
              <a:custGeom>
                <a:avLst/>
                <a:gdLst>
                  <a:gd name="connsiteX0" fmla="*/ 4247 w 355895"/>
                  <a:gd name="connsiteY0" fmla="*/ 6134 h 352998"/>
                  <a:gd name="connsiteX1" fmla="*/ 353497 w 355895"/>
                  <a:gd name="connsiteY1" fmla="*/ 336334 h 352998"/>
                  <a:gd name="connsiteX2" fmla="*/ 166172 w 355895"/>
                  <a:gd name="connsiteY2" fmla="*/ 190284 h 352998"/>
                  <a:gd name="connsiteX3" fmla="*/ 324922 w 355895"/>
                  <a:gd name="connsiteY3" fmla="*/ 345859 h 352998"/>
                  <a:gd name="connsiteX4" fmla="*/ 261422 w 355895"/>
                  <a:gd name="connsiteY4" fmla="*/ 326809 h 352998"/>
                  <a:gd name="connsiteX5" fmla="*/ 7422 w 355895"/>
                  <a:gd name="connsiteY5" fmla="*/ 326809 h 352998"/>
                  <a:gd name="connsiteX6" fmla="*/ 293172 w 355895"/>
                  <a:gd name="connsiteY6" fmla="*/ 333159 h 352998"/>
                  <a:gd name="connsiteX7" fmla="*/ 172522 w 355895"/>
                  <a:gd name="connsiteY7" fmla="*/ 209334 h 352998"/>
                  <a:gd name="connsiteX8" fmla="*/ 102672 w 355895"/>
                  <a:gd name="connsiteY8" fmla="*/ 85509 h 352998"/>
                  <a:gd name="connsiteX9" fmla="*/ 153472 w 355895"/>
                  <a:gd name="connsiteY9" fmla="*/ 120434 h 352998"/>
                  <a:gd name="connsiteX10" fmla="*/ 4247 w 355895"/>
                  <a:gd name="connsiteY10" fmla="*/ 6134 h 352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5895" h="352998">
                    <a:moveTo>
                      <a:pt x="4247" y="6134"/>
                    </a:moveTo>
                    <a:cubicBezTo>
                      <a:pt x="37585" y="42117"/>
                      <a:pt x="326510" y="305642"/>
                      <a:pt x="353497" y="336334"/>
                    </a:cubicBezTo>
                    <a:cubicBezTo>
                      <a:pt x="380484" y="367026"/>
                      <a:pt x="170934" y="188697"/>
                      <a:pt x="166172" y="190284"/>
                    </a:cubicBezTo>
                    <a:cubicBezTo>
                      <a:pt x="161410" y="191871"/>
                      <a:pt x="309047" y="323105"/>
                      <a:pt x="324922" y="345859"/>
                    </a:cubicBezTo>
                    <a:cubicBezTo>
                      <a:pt x="340797" y="368613"/>
                      <a:pt x="314339" y="329984"/>
                      <a:pt x="261422" y="326809"/>
                    </a:cubicBezTo>
                    <a:cubicBezTo>
                      <a:pt x="208505" y="323634"/>
                      <a:pt x="2131" y="325751"/>
                      <a:pt x="7422" y="326809"/>
                    </a:cubicBezTo>
                    <a:cubicBezTo>
                      <a:pt x="12713" y="327867"/>
                      <a:pt x="265655" y="352738"/>
                      <a:pt x="293172" y="333159"/>
                    </a:cubicBezTo>
                    <a:cubicBezTo>
                      <a:pt x="320689" y="313580"/>
                      <a:pt x="204272" y="250609"/>
                      <a:pt x="172522" y="209334"/>
                    </a:cubicBezTo>
                    <a:cubicBezTo>
                      <a:pt x="140772" y="168059"/>
                      <a:pt x="105847" y="100326"/>
                      <a:pt x="102672" y="85509"/>
                    </a:cubicBezTo>
                    <a:cubicBezTo>
                      <a:pt x="99497" y="70692"/>
                      <a:pt x="162468" y="137367"/>
                      <a:pt x="153472" y="120434"/>
                    </a:cubicBezTo>
                    <a:cubicBezTo>
                      <a:pt x="144476" y="103501"/>
                      <a:pt x="-29091" y="-29849"/>
                      <a:pt x="4247" y="6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5" name="フリーフォーム 2474">
                <a:extLst>
                  <a:ext uri="{FF2B5EF4-FFF2-40B4-BE49-F238E27FC236}">
                    <a16:creationId xmlns:a16="http://schemas.microsoft.com/office/drawing/2014/main" id="{2761B412-D3DC-1366-B3F9-2BEC4AEBB3ED}"/>
                  </a:ext>
                </a:extLst>
              </p:cNvPr>
              <p:cNvSpPr/>
              <p:nvPr/>
            </p:nvSpPr>
            <p:spPr>
              <a:xfrm>
                <a:off x="4383431" y="5538436"/>
                <a:ext cx="45912" cy="336137"/>
              </a:xfrm>
              <a:custGeom>
                <a:avLst/>
                <a:gdLst>
                  <a:gd name="connsiteX0" fmla="*/ 45694 w 45912"/>
                  <a:gd name="connsiteY0" fmla="*/ 1939 h 336137"/>
                  <a:gd name="connsiteX1" fmla="*/ 23469 w 45912"/>
                  <a:gd name="connsiteY1" fmla="*/ 290864 h 336137"/>
                  <a:gd name="connsiteX2" fmla="*/ 29819 w 45912"/>
                  <a:gd name="connsiteY2" fmla="*/ 316264 h 336137"/>
                  <a:gd name="connsiteX3" fmla="*/ 1244 w 45912"/>
                  <a:gd name="connsiteY3" fmla="*/ 100364 h 336137"/>
                  <a:gd name="connsiteX4" fmla="*/ 7594 w 45912"/>
                  <a:gd name="connsiteY4" fmla="*/ 160689 h 336137"/>
                  <a:gd name="connsiteX5" fmla="*/ 45694 w 45912"/>
                  <a:gd name="connsiteY5" fmla="*/ 1939 h 33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12" h="336137">
                    <a:moveTo>
                      <a:pt x="45694" y="1939"/>
                    </a:moveTo>
                    <a:cubicBezTo>
                      <a:pt x="48340" y="23635"/>
                      <a:pt x="26115" y="238477"/>
                      <a:pt x="23469" y="290864"/>
                    </a:cubicBezTo>
                    <a:cubicBezTo>
                      <a:pt x="20823" y="343252"/>
                      <a:pt x="33523" y="348014"/>
                      <a:pt x="29819" y="316264"/>
                    </a:cubicBezTo>
                    <a:cubicBezTo>
                      <a:pt x="26115" y="284514"/>
                      <a:pt x="4948" y="126293"/>
                      <a:pt x="1244" y="100364"/>
                    </a:cubicBezTo>
                    <a:cubicBezTo>
                      <a:pt x="-2460" y="74435"/>
                      <a:pt x="2832" y="173918"/>
                      <a:pt x="7594" y="160689"/>
                    </a:cubicBezTo>
                    <a:cubicBezTo>
                      <a:pt x="12356" y="147460"/>
                      <a:pt x="43048" y="-19757"/>
                      <a:pt x="45694" y="19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6" name="フリーフォーム 2475">
                <a:extLst>
                  <a:ext uri="{FF2B5EF4-FFF2-40B4-BE49-F238E27FC236}">
                    <a16:creationId xmlns:a16="http://schemas.microsoft.com/office/drawing/2014/main" id="{C19E58EB-74AE-B50E-1C7D-F477B4942EFA}"/>
                  </a:ext>
                </a:extLst>
              </p:cNvPr>
              <p:cNvSpPr/>
              <p:nvPr/>
            </p:nvSpPr>
            <p:spPr>
              <a:xfrm>
                <a:off x="4356554" y="5541468"/>
                <a:ext cx="421821" cy="388436"/>
              </a:xfrm>
              <a:custGeom>
                <a:avLst/>
                <a:gdLst>
                  <a:gd name="connsiteX0" fmla="*/ 59871 w 421821"/>
                  <a:gd name="connsiteY0" fmla="*/ 2082 h 388436"/>
                  <a:gd name="connsiteX1" fmla="*/ 15421 w 421821"/>
                  <a:gd name="connsiteY1" fmla="*/ 370382 h 388436"/>
                  <a:gd name="connsiteX2" fmla="*/ 31296 w 421821"/>
                  <a:gd name="connsiteY2" fmla="*/ 332282 h 388436"/>
                  <a:gd name="connsiteX3" fmla="*/ 351971 w 421821"/>
                  <a:gd name="connsiteY3" fmla="*/ 338632 h 388436"/>
                  <a:gd name="connsiteX4" fmla="*/ 421821 w 421821"/>
                  <a:gd name="connsiteY4" fmla="*/ 338632 h 388436"/>
                  <a:gd name="connsiteX5" fmla="*/ 167821 w 421821"/>
                  <a:gd name="connsiteY5" fmla="*/ 344982 h 388436"/>
                  <a:gd name="connsiteX6" fmla="*/ 12246 w 421821"/>
                  <a:gd name="connsiteY6" fmla="*/ 341807 h 388436"/>
                  <a:gd name="connsiteX7" fmla="*/ 47171 w 421821"/>
                  <a:gd name="connsiteY7" fmla="*/ 202107 h 388436"/>
                  <a:gd name="connsiteX8" fmla="*/ 31296 w 421821"/>
                  <a:gd name="connsiteY8" fmla="*/ 217982 h 388436"/>
                  <a:gd name="connsiteX9" fmla="*/ 59871 w 421821"/>
                  <a:gd name="connsiteY9" fmla="*/ 2082 h 38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1821" h="388436">
                    <a:moveTo>
                      <a:pt x="59871" y="2082"/>
                    </a:moveTo>
                    <a:cubicBezTo>
                      <a:pt x="57225" y="27482"/>
                      <a:pt x="20184" y="315349"/>
                      <a:pt x="15421" y="370382"/>
                    </a:cubicBezTo>
                    <a:cubicBezTo>
                      <a:pt x="10658" y="425415"/>
                      <a:pt x="-24796" y="337574"/>
                      <a:pt x="31296" y="332282"/>
                    </a:cubicBezTo>
                    <a:cubicBezTo>
                      <a:pt x="87388" y="326990"/>
                      <a:pt x="286884" y="337574"/>
                      <a:pt x="351971" y="338632"/>
                    </a:cubicBezTo>
                    <a:cubicBezTo>
                      <a:pt x="417058" y="339690"/>
                      <a:pt x="421821" y="338632"/>
                      <a:pt x="421821" y="338632"/>
                    </a:cubicBezTo>
                    <a:lnTo>
                      <a:pt x="167821" y="344982"/>
                    </a:lnTo>
                    <a:cubicBezTo>
                      <a:pt x="99559" y="345511"/>
                      <a:pt x="32354" y="365619"/>
                      <a:pt x="12246" y="341807"/>
                    </a:cubicBezTo>
                    <a:cubicBezTo>
                      <a:pt x="-7862" y="317995"/>
                      <a:pt x="43996" y="222745"/>
                      <a:pt x="47171" y="202107"/>
                    </a:cubicBezTo>
                    <a:cubicBezTo>
                      <a:pt x="50346" y="181470"/>
                      <a:pt x="32354" y="244440"/>
                      <a:pt x="31296" y="217982"/>
                    </a:cubicBezTo>
                    <a:cubicBezTo>
                      <a:pt x="30238" y="191524"/>
                      <a:pt x="62517" y="-23318"/>
                      <a:pt x="59871" y="2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7" name="フリーフォーム 2476">
                <a:extLst>
                  <a:ext uri="{FF2B5EF4-FFF2-40B4-BE49-F238E27FC236}">
                    <a16:creationId xmlns:a16="http://schemas.microsoft.com/office/drawing/2014/main" id="{C647DC0D-527E-EA98-B3F0-2FD2A8AFB6C4}"/>
                  </a:ext>
                </a:extLst>
              </p:cNvPr>
              <p:cNvSpPr/>
              <p:nvPr/>
            </p:nvSpPr>
            <p:spPr>
              <a:xfrm>
                <a:off x="4718941" y="5545345"/>
                <a:ext cx="373622" cy="352114"/>
              </a:xfrm>
              <a:custGeom>
                <a:avLst/>
                <a:gdLst>
                  <a:gd name="connsiteX0" fmla="*/ 367409 w 373622"/>
                  <a:gd name="connsiteY0" fmla="*/ 7730 h 352114"/>
                  <a:gd name="connsiteX1" fmla="*/ 2284 w 373622"/>
                  <a:gd name="connsiteY1" fmla="*/ 350630 h 352114"/>
                  <a:gd name="connsiteX2" fmla="*/ 218184 w 373622"/>
                  <a:gd name="connsiteY2" fmla="*/ 128380 h 352114"/>
                  <a:gd name="connsiteX3" fmla="*/ 367409 w 373622"/>
                  <a:gd name="connsiteY3" fmla="*/ 7730 h 35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622" h="352114">
                    <a:moveTo>
                      <a:pt x="367409" y="7730"/>
                    </a:moveTo>
                    <a:cubicBezTo>
                      <a:pt x="331426" y="44772"/>
                      <a:pt x="27155" y="330522"/>
                      <a:pt x="2284" y="350630"/>
                    </a:cubicBezTo>
                    <a:cubicBezTo>
                      <a:pt x="-22587" y="370738"/>
                      <a:pt x="162622" y="180767"/>
                      <a:pt x="218184" y="128380"/>
                    </a:cubicBezTo>
                    <a:cubicBezTo>
                      <a:pt x="273746" y="75993"/>
                      <a:pt x="403392" y="-29312"/>
                      <a:pt x="367409" y="77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8" name="フリーフォーム 2477">
                <a:extLst>
                  <a:ext uri="{FF2B5EF4-FFF2-40B4-BE49-F238E27FC236}">
                    <a16:creationId xmlns:a16="http://schemas.microsoft.com/office/drawing/2014/main" id="{E56C07B1-86E5-AB77-2080-A2DECD1F7E95}"/>
                  </a:ext>
                </a:extLst>
              </p:cNvPr>
              <p:cNvSpPr/>
              <p:nvPr/>
            </p:nvSpPr>
            <p:spPr>
              <a:xfrm>
                <a:off x="5083160" y="5531738"/>
                <a:ext cx="19243" cy="362526"/>
              </a:xfrm>
              <a:custGeom>
                <a:avLst/>
                <a:gdLst>
                  <a:gd name="connsiteX0" fmla="*/ 15 w 19243"/>
                  <a:gd name="connsiteY0" fmla="*/ 8637 h 362526"/>
                  <a:gd name="connsiteX1" fmla="*/ 15890 w 19243"/>
                  <a:gd name="connsiteY1" fmla="*/ 361062 h 362526"/>
                  <a:gd name="connsiteX2" fmla="*/ 19065 w 19243"/>
                  <a:gd name="connsiteY2" fmla="*/ 129287 h 362526"/>
                  <a:gd name="connsiteX3" fmla="*/ 15 w 19243"/>
                  <a:gd name="connsiteY3" fmla="*/ 8637 h 362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43" h="362526">
                    <a:moveTo>
                      <a:pt x="15" y="8637"/>
                    </a:moveTo>
                    <a:cubicBezTo>
                      <a:pt x="-514" y="47266"/>
                      <a:pt x="12715" y="340954"/>
                      <a:pt x="15890" y="361062"/>
                    </a:cubicBezTo>
                    <a:cubicBezTo>
                      <a:pt x="19065" y="381170"/>
                      <a:pt x="19594" y="188554"/>
                      <a:pt x="19065" y="129287"/>
                    </a:cubicBezTo>
                    <a:cubicBezTo>
                      <a:pt x="18536" y="70020"/>
                      <a:pt x="544" y="-29992"/>
                      <a:pt x="15" y="86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9" name="フリーフォーム 2478">
                <a:extLst>
                  <a:ext uri="{FF2B5EF4-FFF2-40B4-BE49-F238E27FC236}">
                    <a16:creationId xmlns:a16="http://schemas.microsoft.com/office/drawing/2014/main" id="{845F3CFC-1258-9F41-77B5-C6BD24D56C3B}"/>
                  </a:ext>
                </a:extLst>
              </p:cNvPr>
              <p:cNvSpPr/>
              <p:nvPr/>
            </p:nvSpPr>
            <p:spPr>
              <a:xfrm>
                <a:off x="4573753" y="5829288"/>
                <a:ext cx="593204" cy="54422"/>
              </a:xfrm>
              <a:custGeom>
                <a:avLst/>
                <a:gdLst>
                  <a:gd name="connsiteX0" fmla="*/ 4597 w 593204"/>
                  <a:gd name="connsiteY0" fmla="*/ 53987 h 54422"/>
                  <a:gd name="connsiteX1" fmla="*/ 569747 w 593204"/>
                  <a:gd name="connsiteY1" fmla="*/ 41287 h 54422"/>
                  <a:gd name="connsiteX2" fmla="*/ 461797 w 593204"/>
                  <a:gd name="connsiteY2" fmla="*/ 22237 h 54422"/>
                  <a:gd name="connsiteX3" fmla="*/ 239547 w 593204"/>
                  <a:gd name="connsiteY3" fmla="*/ 12 h 54422"/>
                  <a:gd name="connsiteX4" fmla="*/ 458622 w 593204"/>
                  <a:gd name="connsiteY4" fmla="*/ 25412 h 54422"/>
                  <a:gd name="connsiteX5" fmla="*/ 309397 w 593204"/>
                  <a:gd name="connsiteY5" fmla="*/ 25412 h 54422"/>
                  <a:gd name="connsiteX6" fmla="*/ 4597 w 593204"/>
                  <a:gd name="connsiteY6" fmla="*/ 53987 h 5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3204" h="54422">
                    <a:moveTo>
                      <a:pt x="4597" y="53987"/>
                    </a:moveTo>
                    <a:cubicBezTo>
                      <a:pt x="47989" y="56633"/>
                      <a:pt x="493547" y="46579"/>
                      <a:pt x="569747" y="41287"/>
                    </a:cubicBezTo>
                    <a:cubicBezTo>
                      <a:pt x="645947" y="35995"/>
                      <a:pt x="516830" y="29116"/>
                      <a:pt x="461797" y="22237"/>
                    </a:cubicBezTo>
                    <a:cubicBezTo>
                      <a:pt x="406764" y="15358"/>
                      <a:pt x="240076" y="-517"/>
                      <a:pt x="239547" y="12"/>
                    </a:cubicBezTo>
                    <a:cubicBezTo>
                      <a:pt x="239018" y="541"/>
                      <a:pt x="446980" y="21179"/>
                      <a:pt x="458622" y="25412"/>
                    </a:cubicBezTo>
                    <a:cubicBezTo>
                      <a:pt x="470264" y="29645"/>
                      <a:pt x="381364" y="21179"/>
                      <a:pt x="309397" y="25412"/>
                    </a:cubicBezTo>
                    <a:cubicBezTo>
                      <a:pt x="237430" y="29645"/>
                      <a:pt x="-38795" y="51341"/>
                      <a:pt x="4597" y="539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0" name="フリーフォーム 2479">
                <a:extLst>
                  <a:ext uri="{FF2B5EF4-FFF2-40B4-BE49-F238E27FC236}">
                    <a16:creationId xmlns:a16="http://schemas.microsoft.com/office/drawing/2014/main" id="{5CF7E6DE-5F79-408D-5324-F496EEA85075}"/>
                  </a:ext>
                </a:extLst>
              </p:cNvPr>
              <p:cNvSpPr/>
              <p:nvPr/>
            </p:nvSpPr>
            <p:spPr>
              <a:xfrm>
                <a:off x="4857241" y="5489462"/>
                <a:ext cx="238589" cy="351014"/>
              </a:xfrm>
              <a:custGeom>
                <a:avLst/>
                <a:gdLst>
                  <a:gd name="connsiteX0" fmla="*/ 124334 w 238589"/>
                  <a:gd name="connsiteY0" fmla="*/ 60438 h 351014"/>
                  <a:gd name="connsiteX1" fmla="*/ 187834 w 238589"/>
                  <a:gd name="connsiteY1" fmla="*/ 155688 h 351014"/>
                  <a:gd name="connsiteX2" fmla="*/ 206884 w 238589"/>
                  <a:gd name="connsiteY2" fmla="*/ 228713 h 351014"/>
                  <a:gd name="connsiteX3" fmla="*/ 200534 w 238589"/>
                  <a:gd name="connsiteY3" fmla="*/ 327138 h 351014"/>
                  <a:gd name="connsiteX4" fmla="*/ 165609 w 238589"/>
                  <a:gd name="connsiteY4" fmla="*/ 336663 h 351014"/>
                  <a:gd name="connsiteX5" fmla="*/ 509 w 238589"/>
                  <a:gd name="connsiteY5" fmla="*/ 343013 h 351014"/>
                  <a:gd name="connsiteX6" fmla="*/ 225934 w 238589"/>
                  <a:gd name="connsiteY6" fmla="*/ 343013 h 351014"/>
                  <a:gd name="connsiteX7" fmla="*/ 210059 w 238589"/>
                  <a:gd name="connsiteY7" fmla="*/ 238238 h 351014"/>
                  <a:gd name="connsiteX8" fmla="*/ 210059 w 238589"/>
                  <a:gd name="connsiteY8" fmla="*/ 152513 h 351014"/>
                  <a:gd name="connsiteX9" fmla="*/ 194184 w 238589"/>
                  <a:gd name="connsiteY9" fmla="*/ 113 h 351014"/>
                  <a:gd name="connsiteX10" fmla="*/ 210059 w 238589"/>
                  <a:gd name="connsiteY10" fmla="*/ 127113 h 351014"/>
                  <a:gd name="connsiteX11" fmla="*/ 124334 w 238589"/>
                  <a:gd name="connsiteY11" fmla="*/ 60438 h 35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8589" h="351014">
                    <a:moveTo>
                      <a:pt x="124334" y="60438"/>
                    </a:moveTo>
                    <a:cubicBezTo>
                      <a:pt x="120630" y="65200"/>
                      <a:pt x="174076" y="127642"/>
                      <a:pt x="187834" y="155688"/>
                    </a:cubicBezTo>
                    <a:cubicBezTo>
                      <a:pt x="201592" y="183734"/>
                      <a:pt x="204767" y="200138"/>
                      <a:pt x="206884" y="228713"/>
                    </a:cubicBezTo>
                    <a:cubicBezTo>
                      <a:pt x="209001" y="257288"/>
                      <a:pt x="207413" y="309146"/>
                      <a:pt x="200534" y="327138"/>
                    </a:cubicBezTo>
                    <a:cubicBezTo>
                      <a:pt x="193655" y="345130"/>
                      <a:pt x="198947" y="334017"/>
                      <a:pt x="165609" y="336663"/>
                    </a:cubicBezTo>
                    <a:cubicBezTo>
                      <a:pt x="132272" y="339309"/>
                      <a:pt x="-9545" y="341955"/>
                      <a:pt x="509" y="343013"/>
                    </a:cubicBezTo>
                    <a:cubicBezTo>
                      <a:pt x="10563" y="344071"/>
                      <a:pt x="191009" y="360476"/>
                      <a:pt x="225934" y="343013"/>
                    </a:cubicBezTo>
                    <a:cubicBezTo>
                      <a:pt x="260859" y="325551"/>
                      <a:pt x="212705" y="269988"/>
                      <a:pt x="210059" y="238238"/>
                    </a:cubicBezTo>
                    <a:cubicBezTo>
                      <a:pt x="207413" y="206488"/>
                      <a:pt x="212705" y="192200"/>
                      <a:pt x="210059" y="152513"/>
                    </a:cubicBezTo>
                    <a:cubicBezTo>
                      <a:pt x="207413" y="112826"/>
                      <a:pt x="194184" y="4346"/>
                      <a:pt x="194184" y="113"/>
                    </a:cubicBezTo>
                    <a:cubicBezTo>
                      <a:pt x="194184" y="-4120"/>
                      <a:pt x="216938" y="111767"/>
                      <a:pt x="210059" y="127113"/>
                    </a:cubicBezTo>
                    <a:cubicBezTo>
                      <a:pt x="203180" y="142459"/>
                      <a:pt x="128038" y="55676"/>
                      <a:pt x="124334" y="604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1" name="フリーフォーム 2480">
                <a:extLst>
                  <a:ext uri="{FF2B5EF4-FFF2-40B4-BE49-F238E27FC236}">
                    <a16:creationId xmlns:a16="http://schemas.microsoft.com/office/drawing/2014/main" id="{51F276CE-EFEF-D7B6-22C0-F510EB3459BC}"/>
                  </a:ext>
                </a:extLst>
              </p:cNvPr>
              <p:cNvSpPr/>
              <p:nvPr/>
            </p:nvSpPr>
            <p:spPr>
              <a:xfrm>
                <a:off x="4193747" y="3521027"/>
                <a:ext cx="62508" cy="107205"/>
              </a:xfrm>
              <a:custGeom>
                <a:avLst/>
                <a:gdLst>
                  <a:gd name="connsiteX0" fmla="*/ 41703 w 62508"/>
                  <a:gd name="connsiteY0" fmla="*/ 48 h 107205"/>
                  <a:gd name="connsiteX1" fmla="*/ 6778 w 62508"/>
                  <a:gd name="connsiteY1" fmla="*/ 54023 h 107205"/>
                  <a:gd name="connsiteX2" fmla="*/ 60753 w 62508"/>
                  <a:gd name="connsiteY2" fmla="*/ 104823 h 107205"/>
                  <a:gd name="connsiteX3" fmla="*/ 44878 w 62508"/>
                  <a:gd name="connsiteY3" fmla="*/ 95298 h 107205"/>
                  <a:gd name="connsiteX4" fmla="*/ 428 w 62508"/>
                  <a:gd name="connsiteY4" fmla="*/ 63548 h 107205"/>
                  <a:gd name="connsiteX5" fmla="*/ 41703 w 62508"/>
                  <a:gd name="connsiteY5" fmla="*/ 48 h 10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08" h="107205">
                    <a:moveTo>
                      <a:pt x="41703" y="48"/>
                    </a:moveTo>
                    <a:cubicBezTo>
                      <a:pt x="42761" y="-1540"/>
                      <a:pt x="3603" y="36561"/>
                      <a:pt x="6778" y="54023"/>
                    </a:cubicBezTo>
                    <a:cubicBezTo>
                      <a:pt x="9953" y="71486"/>
                      <a:pt x="60753" y="104823"/>
                      <a:pt x="60753" y="104823"/>
                    </a:cubicBezTo>
                    <a:cubicBezTo>
                      <a:pt x="67103" y="111702"/>
                      <a:pt x="54932" y="102177"/>
                      <a:pt x="44878" y="95298"/>
                    </a:cubicBezTo>
                    <a:cubicBezTo>
                      <a:pt x="34824" y="88419"/>
                      <a:pt x="5720" y="74131"/>
                      <a:pt x="428" y="63548"/>
                    </a:cubicBezTo>
                    <a:cubicBezTo>
                      <a:pt x="-4864" y="52965"/>
                      <a:pt x="40645" y="1636"/>
                      <a:pt x="41703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2" name="フリーフォーム 2481">
                <a:extLst>
                  <a:ext uri="{FF2B5EF4-FFF2-40B4-BE49-F238E27FC236}">
                    <a16:creationId xmlns:a16="http://schemas.microsoft.com/office/drawing/2014/main" id="{1853997B-8496-2200-859A-83396B58279A}"/>
                  </a:ext>
                </a:extLst>
              </p:cNvPr>
              <p:cNvSpPr/>
              <p:nvPr/>
            </p:nvSpPr>
            <p:spPr>
              <a:xfrm>
                <a:off x="4098647" y="3641707"/>
                <a:ext cx="90068" cy="101659"/>
              </a:xfrm>
              <a:custGeom>
                <a:avLst/>
                <a:gdLst>
                  <a:gd name="connsiteX0" fmla="*/ 44728 w 90068"/>
                  <a:gd name="connsiteY0" fmla="*/ 18 h 101659"/>
                  <a:gd name="connsiteX1" fmla="*/ 60603 w 90068"/>
                  <a:gd name="connsiteY1" fmla="*/ 60343 h 101659"/>
                  <a:gd name="connsiteX2" fmla="*/ 278 w 90068"/>
                  <a:gd name="connsiteY2" fmla="*/ 101618 h 101659"/>
                  <a:gd name="connsiteX3" fmla="*/ 89178 w 90068"/>
                  <a:gd name="connsiteY3" fmla="*/ 66693 h 101659"/>
                  <a:gd name="connsiteX4" fmla="*/ 44728 w 90068"/>
                  <a:gd name="connsiteY4" fmla="*/ 18 h 101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068" h="101659">
                    <a:moveTo>
                      <a:pt x="44728" y="18"/>
                    </a:moveTo>
                    <a:cubicBezTo>
                      <a:pt x="39966" y="-1040"/>
                      <a:pt x="68011" y="43410"/>
                      <a:pt x="60603" y="60343"/>
                    </a:cubicBezTo>
                    <a:cubicBezTo>
                      <a:pt x="53195" y="77276"/>
                      <a:pt x="-4484" y="100560"/>
                      <a:pt x="278" y="101618"/>
                    </a:cubicBezTo>
                    <a:cubicBezTo>
                      <a:pt x="5040" y="102676"/>
                      <a:pt x="81241" y="83097"/>
                      <a:pt x="89178" y="66693"/>
                    </a:cubicBezTo>
                    <a:cubicBezTo>
                      <a:pt x="97116" y="50289"/>
                      <a:pt x="49490" y="1076"/>
                      <a:pt x="44728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3" name="フリーフォーム 2482">
                <a:extLst>
                  <a:ext uri="{FF2B5EF4-FFF2-40B4-BE49-F238E27FC236}">
                    <a16:creationId xmlns:a16="http://schemas.microsoft.com/office/drawing/2014/main" id="{922C60DC-8AA9-1DBC-A237-659155CEA547}"/>
                  </a:ext>
                </a:extLst>
              </p:cNvPr>
              <p:cNvSpPr/>
              <p:nvPr/>
            </p:nvSpPr>
            <p:spPr>
              <a:xfrm>
                <a:off x="4089283" y="3759175"/>
                <a:ext cx="89282" cy="102519"/>
              </a:xfrm>
              <a:custGeom>
                <a:avLst/>
                <a:gdLst>
                  <a:gd name="connsiteX0" fmla="*/ 89017 w 89282"/>
                  <a:gd name="connsiteY0" fmla="*/ 25 h 102519"/>
                  <a:gd name="connsiteX1" fmla="*/ 28692 w 89282"/>
                  <a:gd name="connsiteY1" fmla="*/ 47650 h 102519"/>
                  <a:gd name="connsiteX2" fmla="*/ 63617 w 89282"/>
                  <a:gd name="connsiteY2" fmla="*/ 101625 h 102519"/>
                  <a:gd name="connsiteX3" fmla="*/ 50917 w 89282"/>
                  <a:gd name="connsiteY3" fmla="*/ 79400 h 102519"/>
                  <a:gd name="connsiteX4" fmla="*/ 117 w 89282"/>
                  <a:gd name="connsiteY4" fmla="*/ 54000 h 102519"/>
                  <a:gd name="connsiteX5" fmla="*/ 89017 w 89282"/>
                  <a:gd name="connsiteY5" fmla="*/ 25 h 10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282" h="102519">
                    <a:moveTo>
                      <a:pt x="89017" y="25"/>
                    </a:moveTo>
                    <a:cubicBezTo>
                      <a:pt x="93779" y="-1033"/>
                      <a:pt x="32925" y="30717"/>
                      <a:pt x="28692" y="47650"/>
                    </a:cubicBezTo>
                    <a:cubicBezTo>
                      <a:pt x="24459" y="64583"/>
                      <a:pt x="59913" y="96333"/>
                      <a:pt x="63617" y="101625"/>
                    </a:cubicBezTo>
                    <a:cubicBezTo>
                      <a:pt x="67321" y="106917"/>
                      <a:pt x="61500" y="87337"/>
                      <a:pt x="50917" y="79400"/>
                    </a:cubicBezTo>
                    <a:cubicBezTo>
                      <a:pt x="40334" y="71463"/>
                      <a:pt x="-2529" y="65642"/>
                      <a:pt x="117" y="54000"/>
                    </a:cubicBezTo>
                    <a:cubicBezTo>
                      <a:pt x="2763" y="42358"/>
                      <a:pt x="84255" y="1083"/>
                      <a:pt x="89017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4" name="フリーフォーム 2483">
                <a:extLst>
                  <a:ext uri="{FF2B5EF4-FFF2-40B4-BE49-F238E27FC236}">
                    <a16:creationId xmlns:a16="http://schemas.microsoft.com/office/drawing/2014/main" id="{7B343746-8970-72B8-1E75-9842D1DE1BFC}"/>
                  </a:ext>
                </a:extLst>
              </p:cNvPr>
              <p:cNvSpPr/>
              <p:nvPr/>
            </p:nvSpPr>
            <p:spPr>
              <a:xfrm>
                <a:off x="4130411" y="3879850"/>
                <a:ext cx="25877" cy="92075"/>
              </a:xfrm>
              <a:custGeom>
                <a:avLst/>
                <a:gdLst>
                  <a:gd name="connsiteX0" fmla="*/ 25664 w 25877"/>
                  <a:gd name="connsiteY0" fmla="*/ 0 h 92075"/>
                  <a:gd name="connsiteX1" fmla="*/ 12964 w 25877"/>
                  <a:gd name="connsiteY1" fmla="*/ 69850 h 92075"/>
                  <a:gd name="connsiteX2" fmla="*/ 22489 w 25877"/>
                  <a:gd name="connsiteY2" fmla="*/ 92075 h 92075"/>
                  <a:gd name="connsiteX3" fmla="*/ 264 w 25877"/>
                  <a:gd name="connsiteY3" fmla="*/ 69850 h 92075"/>
                  <a:gd name="connsiteX4" fmla="*/ 25664 w 25877"/>
                  <a:gd name="connsiteY4" fmla="*/ 0 h 9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77" h="92075">
                    <a:moveTo>
                      <a:pt x="25664" y="0"/>
                    </a:moveTo>
                    <a:cubicBezTo>
                      <a:pt x="27781" y="0"/>
                      <a:pt x="13493" y="54504"/>
                      <a:pt x="12964" y="69850"/>
                    </a:cubicBezTo>
                    <a:cubicBezTo>
                      <a:pt x="12435" y="85196"/>
                      <a:pt x="24606" y="92075"/>
                      <a:pt x="22489" y="92075"/>
                    </a:cubicBezTo>
                    <a:cubicBezTo>
                      <a:pt x="20372" y="92075"/>
                      <a:pt x="3439" y="79904"/>
                      <a:pt x="264" y="69850"/>
                    </a:cubicBezTo>
                    <a:cubicBezTo>
                      <a:pt x="-2911" y="59796"/>
                      <a:pt x="23547" y="0"/>
                      <a:pt x="2566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5" name="フリーフォーム 2484">
                <a:extLst>
                  <a:ext uri="{FF2B5EF4-FFF2-40B4-BE49-F238E27FC236}">
                    <a16:creationId xmlns:a16="http://schemas.microsoft.com/office/drawing/2014/main" id="{14D96229-5FD9-3EDE-851D-13522AFB7056}"/>
                  </a:ext>
                </a:extLst>
              </p:cNvPr>
              <p:cNvSpPr/>
              <p:nvPr/>
            </p:nvSpPr>
            <p:spPr>
              <a:xfrm>
                <a:off x="4057204" y="3987460"/>
                <a:ext cx="80628" cy="112074"/>
              </a:xfrm>
              <a:custGeom>
                <a:avLst/>
                <a:gdLst>
                  <a:gd name="connsiteX0" fmla="*/ 79821 w 80628"/>
                  <a:gd name="connsiteY0" fmla="*/ 340 h 112074"/>
                  <a:gd name="connsiteX1" fmla="*/ 41721 w 80628"/>
                  <a:gd name="connsiteY1" fmla="*/ 35265 h 112074"/>
                  <a:gd name="connsiteX2" fmla="*/ 9971 w 80628"/>
                  <a:gd name="connsiteY2" fmla="*/ 111465 h 112074"/>
                  <a:gd name="connsiteX3" fmla="*/ 9971 w 80628"/>
                  <a:gd name="connsiteY3" fmla="*/ 70190 h 112074"/>
                  <a:gd name="connsiteX4" fmla="*/ 3621 w 80628"/>
                  <a:gd name="connsiteY4" fmla="*/ 54315 h 112074"/>
                  <a:gd name="connsiteX5" fmla="*/ 79821 w 80628"/>
                  <a:gd name="connsiteY5" fmla="*/ 340 h 11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28" h="112074">
                    <a:moveTo>
                      <a:pt x="79821" y="340"/>
                    </a:moveTo>
                    <a:cubicBezTo>
                      <a:pt x="86171" y="-2835"/>
                      <a:pt x="53363" y="16744"/>
                      <a:pt x="41721" y="35265"/>
                    </a:cubicBezTo>
                    <a:cubicBezTo>
                      <a:pt x="30079" y="53786"/>
                      <a:pt x="15263" y="105644"/>
                      <a:pt x="9971" y="111465"/>
                    </a:cubicBezTo>
                    <a:cubicBezTo>
                      <a:pt x="4679" y="117286"/>
                      <a:pt x="11029" y="79715"/>
                      <a:pt x="9971" y="70190"/>
                    </a:cubicBezTo>
                    <a:cubicBezTo>
                      <a:pt x="8913" y="60665"/>
                      <a:pt x="-6962" y="65957"/>
                      <a:pt x="3621" y="54315"/>
                    </a:cubicBezTo>
                    <a:cubicBezTo>
                      <a:pt x="14204" y="42673"/>
                      <a:pt x="73471" y="3515"/>
                      <a:pt x="79821" y="3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6" name="フリーフォーム 2485">
                <a:extLst>
                  <a:ext uri="{FF2B5EF4-FFF2-40B4-BE49-F238E27FC236}">
                    <a16:creationId xmlns:a16="http://schemas.microsoft.com/office/drawing/2014/main" id="{B7F749B5-F5F4-2FBF-2C76-B0670039AA18}"/>
                  </a:ext>
                </a:extLst>
              </p:cNvPr>
              <p:cNvSpPr/>
              <p:nvPr/>
            </p:nvSpPr>
            <p:spPr>
              <a:xfrm>
                <a:off x="4149280" y="3895719"/>
                <a:ext cx="65583" cy="203338"/>
              </a:xfrm>
              <a:custGeom>
                <a:avLst/>
                <a:gdLst>
                  <a:gd name="connsiteX0" fmla="*/ 445 w 65583"/>
                  <a:gd name="connsiteY0" fmla="*/ 6 h 203338"/>
                  <a:gd name="connsiteX1" fmla="*/ 35370 w 65583"/>
                  <a:gd name="connsiteY1" fmla="*/ 44456 h 203338"/>
                  <a:gd name="connsiteX2" fmla="*/ 29020 w 65583"/>
                  <a:gd name="connsiteY2" fmla="*/ 85731 h 203338"/>
                  <a:gd name="connsiteX3" fmla="*/ 445 w 65583"/>
                  <a:gd name="connsiteY3" fmla="*/ 123831 h 203338"/>
                  <a:gd name="connsiteX4" fmla="*/ 16320 w 65583"/>
                  <a:gd name="connsiteY4" fmla="*/ 168281 h 203338"/>
                  <a:gd name="connsiteX5" fmla="*/ 44895 w 65583"/>
                  <a:gd name="connsiteY5" fmla="*/ 203206 h 203338"/>
                  <a:gd name="connsiteX6" fmla="*/ 6795 w 65583"/>
                  <a:gd name="connsiteY6" fmla="*/ 155581 h 203338"/>
                  <a:gd name="connsiteX7" fmla="*/ 44895 w 65583"/>
                  <a:gd name="connsiteY7" fmla="*/ 82556 h 203338"/>
                  <a:gd name="connsiteX8" fmla="*/ 63945 w 65583"/>
                  <a:gd name="connsiteY8" fmla="*/ 47631 h 203338"/>
                  <a:gd name="connsiteX9" fmla="*/ 445 w 65583"/>
                  <a:gd name="connsiteY9" fmla="*/ 6 h 20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583" h="203338">
                    <a:moveTo>
                      <a:pt x="445" y="6"/>
                    </a:moveTo>
                    <a:cubicBezTo>
                      <a:pt x="-4318" y="-523"/>
                      <a:pt x="30607" y="30168"/>
                      <a:pt x="35370" y="44456"/>
                    </a:cubicBezTo>
                    <a:cubicBezTo>
                      <a:pt x="40133" y="58744"/>
                      <a:pt x="34841" y="72502"/>
                      <a:pt x="29020" y="85731"/>
                    </a:cubicBezTo>
                    <a:cubicBezTo>
                      <a:pt x="23199" y="98960"/>
                      <a:pt x="2562" y="110073"/>
                      <a:pt x="445" y="123831"/>
                    </a:cubicBezTo>
                    <a:cubicBezTo>
                      <a:pt x="-1672" y="137589"/>
                      <a:pt x="8912" y="155052"/>
                      <a:pt x="16320" y="168281"/>
                    </a:cubicBezTo>
                    <a:cubicBezTo>
                      <a:pt x="23728" y="181510"/>
                      <a:pt x="46483" y="205323"/>
                      <a:pt x="44895" y="203206"/>
                    </a:cubicBezTo>
                    <a:cubicBezTo>
                      <a:pt x="43307" y="201089"/>
                      <a:pt x="6795" y="175689"/>
                      <a:pt x="6795" y="155581"/>
                    </a:cubicBezTo>
                    <a:cubicBezTo>
                      <a:pt x="6795" y="135473"/>
                      <a:pt x="35370" y="100548"/>
                      <a:pt x="44895" y="82556"/>
                    </a:cubicBezTo>
                    <a:cubicBezTo>
                      <a:pt x="54420" y="64564"/>
                      <a:pt x="70824" y="56627"/>
                      <a:pt x="63945" y="47631"/>
                    </a:cubicBezTo>
                    <a:cubicBezTo>
                      <a:pt x="57066" y="38635"/>
                      <a:pt x="5208" y="535"/>
                      <a:pt x="44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7" name="フリーフォーム 2486">
                <a:extLst>
                  <a:ext uri="{FF2B5EF4-FFF2-40B4-BE49-F238E27FC236}">
                    <a16:creationId xmlns:a16="http://schemas.microsoft.com/office/drawing/2014/main" id="{0EEFACC4-279B-F1E6-DB08-EBE74412588D}"/>
                  </a:ext>
                </a:extLst>
              </p:cNvPr>
              <p:cNvSpPr/>
              <p:nvPr/>
            </p:nvSpPr>
            <p:spPr>
              <a:xfrm>
                <a:off x="4060385" y="4016371"/>
                <a:ext cx="124757" cy="139930"/>
              </a:xfrm>
              <a:custGeom>
                <a:avLst/>
                <a:gdLst>
                  <a:gd name="connsiteX0" fmla="*/ 124265 w 124757"/>
                  <a:gd name="connsiteY0" fmla="*/ 4 h 139930"/>
                  <a:gd name="connsiteX1" fmla="*/ 44890 w 124757"/>
                  <a:gd name="connsiteY1" fmla="*/ 66679 h 139930"/>
                  <a:gd name="connsiteX2" fmla="*/ 9965 w 124757"/>
                  <a:gd name="connsiteY2" fmla="*/ 139704 h 139930"/>
                  <a:gd name="connsiteX3" fmla="*/ 13140 w 124757"/>
                  <a:gd name="connsiteY3" fmla="*/ 88904 h 139930"/>
                  <a:gd name="connsiteX4" fmla="*/ 3615 w 124757"/>
                  <a:gd name="connsiteY4" fmla="*/ 69854 h 139930"/>
                  <a:gd name="connsiteX5" fmla="*/ 124265 w 124757"/>
                  <a:gd name="connsiteY5" fmla="*/ 4 h 13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757" h="139930">
                    <a:moveTo>
                      <a:pt x="124265" y="4"/>
                    </a:moveTo>
                    <a:cubicBezTo>
                      <a:pt x="131144" y="-525"/>
                      <a:pt x="63940" y="43396"/>
                      <a:pt x="44890" y="66679"/>
                    </a:cubicBezTo>
                    <a:cubicBezTo>
                      <a:pt x="25840" y="89962"/>
                      <a:pt x="15257" y="136000"/>
                      <a:pt x="9965" y="139704"/>
                    </a:cubicBezTo>
                    <a:cubicBezTo>
                      <a:pt x="4673" y="143408"/>
                      <a:pt x="14198" y="100546"/>
                      <a:pt x="13140" y="88904"/>
                    </a:cubicBezTo>
                    <a:cubicBezTo>
                      <a:pt x="12082" y="77262"/>
                      <a:pt x="-8027" y="81496"/>
                      <a:pt x="3615" y="69854"/>
                    </a:cubicBezTo>
                    <a:cubicBezTo>
                      <a:pt x="15257" y="58212"/>
                      <a:pt x="117386" y="533"/>
                      <a:pt x="12426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8" name="フリーフォーム 2487">
                <a:extLst>
                  <a:ext uri="{FF2B5EF4-FFF2-40B4-BE49-F238E27FC236}">
                    <a16:creationId xmlns:a16="http://schemas.microsoft.com/office/drawing/2014/main" id="{659F1DA9-BDA7-3765-E06F-919D3D9E12E1}"/>
                  </a:ext>
                </a:extLst>
              </p:cNvPr>
              <p:cNvSpPr/>
              <p:nvPr/>
            </p:nvSpPr>
            <p:spPr>
              <a:xfrm>
                <a:off x="4222226" y="3467098"/>
                <a:ext cx="45082" cy="152408"/>
              </a:xfrm>
              <a:custGeom>
                <a:avLst/>
                <a:gdLst>
                  <a:gd name="connsiteX0" fmla="*/ 524 w 45082"/>
                  <a:gd name="connsiteY0" fmla="*/ 2 h 152408"/>
                  <a:gd name="connsiteX1" fmla="*/ 44974 w 45082"/>
                  <a:gd name="connsiteY1" fmla="*/ 98427 h 152408"/>
                  <a:gd name="connsiteX2" fmla="*/ 13224 w 45082"/>
                  <a:gd name="connsiteY2" fmla="*/ 152402 h 152408"/>
                  <a:gd name="connsiteX3" fmla="*/ 19574 w 45082"/>
                  <a:gd name="connsiteY3" fmla="*/ 101602 h 152408"/>
                  <a:gd name="connsiteX4" fmla="*/ 524 w 45082"/>
                  <a:gd name="connsiteY4" fmla="*/ 2 h 15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82" h="152408">
                    <a:moveTo>
                      <a:pt x="524" y="2"/>
                    </a:moveTo>
                    <a:cubicBezTo>
                      <a:pt x="4757" y="-527"/>
                      <a:pt x="42857" y="73027"/>
                      <a:pt x="44974" y="98427"/>
                    </a:cubicBezTo>
                    <a:cubicBezTo>
                      <a:pt x="47091" y="123827"/>
                      <a:pt x="17457" y="151873"/>
                      <a:pt x="13224" y="152402"/>
                    </a:cubicBezTo>
                    <a:cubicBezTo>
                      <a:pt x="8991" y="152931"/>
                      <a:pt x="20103" y="119594"/>
                      <a:pt x="19574" y="101602"/>
                    </a:cubicBezTo>
                    <a:cubicBezTo>
                      <a:pt x="19045" y="83610"/>
                      <a:pt x="-3709" y="531"/>
                      <a:pt x="52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9" name="フリーフォーム 2488">
                <a:extLst>
                  <a:ext uri="{FF2B5EF4-FFF2-40B4-BE49-F238E27FC236}">
                    <a16:creationId xmlns:a16="http://schemas.microsoft.com/office/drawing/2014/main" id="{CC0AA267-1B48-D79E-DF91-C1A47BA22D24}"/>
                  </a:ext>
                </a:extLst>
              </p:cNvPr>
              <p:cNvSpPr/>
              <p:nvPr/>
            </p:nvSpPr>
            <p:spPr>
              <a:xfrm>
                <a:off x="4212811" y="3857273"/>
                <a:ext cx="108783" cy="118391"/>
              </a:xfrm>
              <a:custGeom>
                <a:avLst/>
                <a:gdLst>
                  <a:gd name="connsiteX0" fmla="*/ 108364 w 108783"/>
                  <a:gd name="connsiteY0" fmla="*/ 352 h 118391"/>
                  <a:gd name="connsiteX1" fmla="*/ 38514 w 108783"/>
                  <a:gd name="connsiteY1" fmla="*/ 47977 h 118391"/>
                  <a:gd name="connsiteX2" fmla="*/ 57564 w 108783"/>
                  <a:gd name="connsiteY2" fmla="*/ 101952 h 118391"/>
                  <a:gd name="connsiteX3" fmla="*/ 92489 w 108783"/>
                  <a:gd name="connsiteY3" fmla="*/ 117827 h 118391"/>
                  <a:gd name="connsiteX4" fmla="*/ 67089 w 108783"/>
                  <a:gd name="connsiteY4" fmla="*/ 86077 h 118391"/>
                  <a:gd name="connsiteX5" fmla="*/ 414 w 108783"/>
                  <a:gd name="connsiteY5" fmla="*/ 73377 h 118391"/>
                  <a:gd name="connsiteX6" fmla="*/ 108364 w 108783"/>
                  <a:gd name="connsiteY6" fmla="*/ 352 h 11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783" h="118391">
                    <a:moveTo>
                      <a:pt x="108364" y="352"/>
                    </a:moveTo>
                    <a:cubicBezTo>
                      <a:pt x="114714" y="-3881"/>
                      <a:pt x="46981" y="31044"/>
                      <a:pt x="38514" y="47977"/>
                    </a:cubicBezTo>
                    <a:cubicBezTo>
                      <a:pt x="30047" y="64910"/>
                      <a:pt x="48568" y="90310"/>
                      <a:pt x="57564" y="101952"/>
                    </a:cubicBezTo>
                    <a:cubicBezTo>
                      <a:pt x="66560" y="113594"/>
                      <a:pt x="90901" y="120473"/>
                      <a:pt x="92489" y="117827"/>
                    </a:cubicBezTo>
                    <a:cubicBezTo>
                      <a:pt x="94076" y="115181"/>
                      <a:pt x="82435" y="93485"/>
                      <a:pt x="67089" y="86077"/>
                    </a:cubicBezTo>
                    <a:cubicBezTo>
                      <a:pt x="51743" y="78669"/>
                      <a:pt x="-5407" y="83960"/>
                      <a:pt x="414" y="73377"/>
                    </a:cubicBezTo>
                    <a:cubicBezTo>
                      <a:pt x="6235" y="62794"/>
                      <a:pt x="102014" y="4585"/>
                      <a:pt x="108364" y="3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0" name="フリーフォーム 2489">
                <a:extLst>
                  <a:ext uri="{FF2B5EF4-FFF2-40B4-BE49-F238E27FC236}">
                    <a16:creationId xmlns:a16="http://schemas.microsoft.com/office/drawing/2014/main" id="{D64D79C8-4CB0-6FB9-DFE6-E255D3062F6A}"/>
                  </a:ext>
                </a:extLst>
              </p:cNvPr>
              <p:cNvSpPr/>
              <p:nvPr/>
            </p:nvSpPr>
            <p:spPr>
              <a:xfrm>
                <a:off x="4319452" y="3619329"/>
                <a:ext cx="179773" cy="276829"/>
              </a:xfrm>
              <a:custGeom>
                <a:avLst/>
                <a:gdLst>
                  <a:gd name="connsiteX0" fmla="*/ 179523 w 179773"/>
                  <a:gd name="connsiteY0" fmla="*/ 171 h 276829"/>
                  <a:gd name="connsiteX1" fmla="*/ 125548 w 179773"/>
                  <a:gd name="connsiteY1" fmla="*/ 54146 h 276829"/>
                  <a:gd name="connsiteX2" fmla="*/ 135073 w 179773"/>
                  <a:gd name="connsiteY2" fmla="*/ 92246 h 276829"/>
                  <a:gd name="connsiteX3" fmla="*/ 81098 w 179773"/>
                  <a:gd name="connsiteY3" fmla="*/ 108121 h 276829"/>
                  <a:gd name="connsiteX4" fmla="*/ 128723 w 179773"/>
                  <a:gd name="connsiteY4" fmla="*/ 165271 h 276829"/>
                  <a:gd name="connsiteX5" fmla="*/ 68398 w 179773"/>
                  <a:gd name="connsiteY5" fmla="*/ 117646 h 276829"/>
                  <a:gd name="connsiteX6" fmla="*/ 84273 w 179773"/>
                  <a:gd name="connsiteY6" fmla="*/ 168446 h 276829"/>
                  <a:gd name="connsiteX7" fmla="*/ 14423 w 179773"/>
                  <a:gd name="connsiteY7" fmla="*/ 146221 h 276829"/>
                  <a:gd name="connsiteX8" fmla="*/ 33473 w 179773"/>
                  <a:gd name="connsiteY8" fmla="*/ 219246 h 276829"/>
                  <a:gd name="connsiteX9" fmla="*/ 11248 w 179773"/>
                  <a:gd name="connsiteY9" fmla="*/ 184321 h 276829"/>
                  <a:gd name="connsiteX10" fmla="*/ 4898 w 179773"/>
                  <a:gd name="connsiteY10" fmla="*/ 276396 h 276829"/>
                  <a:gd name="connsiteX11" fmla="*/ 84273 w 179773"/>
                  <a:gd name="connsiteY11" fmla="*/ 139871 h 276829"/>
                  <a:gd name="connsiteX12" fmla="*/ 109673 w 179773"/>
                  <a:gd name="connsiteY12" fmla="*/ 101771 h 276829"/>
                  <a:gd name="connsiteX13" fmla="*/ 100148 w 179773"/>
                  <a:gd name="connsiteY13" fmla="*/ 73196 h 276829"/>
                  <a:gd name="connsiteX14" fmla="*/ 179523 w 179773"/>
                  <a:gd name="connsiteY14" fmla="*/ 171 h 27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9773" h="276829">
                    <a:moveTo>
                      <a:pt x="179523" y="171"/>
                    </a:moveTo>
                    <a:cubicBezTo>
                      <a:pt x="183756" y="-3004"/>
                      <a:pt x="132956" y="38800"/>
                      <a:pt x="125548" y="54146"/>
                    </a:cubicBezTo>
                    <a:cubicBezTo>
                      <a:pt x="118140" y="69492"/>
                      <a:pt x="142481" y="83250"/>
                      <a:pt x="135073" y="92246"/>
                    </a:cubicBezTo>
                    <a:cubicBezTo>
                      <a:pt x="127665" y="101242"/>
                      <a:pt x="82156" y="95950"/>
                      <a:pt x="81098" y="108121"/>
                    </a:cubicBezTo>
                    <a:cubicBezTo>
                      <a:pt x="80040" y="120292"/>
                      <a:pt x="130840" y="163683"/>
                      <a:pt x="128723" y="165271"/>
                    </a:cubicBezTo>
                    <a:cubicBezTo>
                      <a:pt x="126606" y="166859"/>
                      <a:pt x="75806" y="117117"/>
                      <a:pt x="68398" y="117646"/>
                    </a:cubicBezTo>
                    <a:cubicBezTo>
                      <a:pt x="60990" y="118175"/>
                      <a:pt x="93269" y="163684"/>
                      <a:pt x="84273" y="168446"/>
                    </a:cubicBezTo>
                    <a:cubicBezTo>
                      <a:pt x="75277" y="173208"/>
                      <a:pt x="22890" y="137754"/>
                      <a:pt x="14423" y="146221"/>
                    </a:cubicBezTo>
                    <a:cubicBezTo>
                      <a:pt x="5956" y="154688"/>
                      <a:pt x="34002" y="212896"/>
                      <a:pt x="33473" y="219246"/>
                    </a:cubicBezTo>
                    <a:cubicBezTo>
                      <a:pt x="32944" y="225596"/>
                      <a:pt x="16011" y="174796"/>
                      <a:pt x="11248" y="184321"/>
                    </a:cubicBezTo>
                    <a:cubicBezTo>
                      <a:pt x="6485" y="193846"/>
                      <a:pt x="-7273" y="283804"/>
                      <a:pt x="4898" y="276396"/>
                    </a:cubicBezTo>
                    <a:cubicBezTo>
                      <a:pt x="17069" y="268988"/>
                      <a:pt x="66810" y="168975"/>
                      <a:pt x="84273" y="139871"/>
                    </a:cubicBezTo>
                    <a:cubicBezTo>
                      <a:pt x="101736" y="110767"/>
                      <a:pt x="107027" y="112884"/>
                      <a:pt x="109673" y="101771"/>
                    </a:cubicBezTo>
                    <a:cubicBezTo>
                      <a:pt x="112319" y="90658"/>
                      <a:pt x="87977" y="88013"/>
                      <a:pt x="100148" y="73196"/>
                    </a:cubicBezTo>
                    <a:cubicBezTo>
                      <a:pt x="112319" y="58379"/>
                      <a:pt x="175290" y="3346"/>
                      <a:pt x="179523" y="1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1" name="フリーフォーム 2490">
                <a:extLst>
                  <a:ext uri="{FF2B5EF4-FFF2-40B4-BE49-F238E27FC236}">
                    <a16:creationId xmlns:a16="http://schemas.microsoft.com/office/drawing/2014/main" id="{21582C0C-8AE7-2768-B24E-DB70DD3DB1E4}"/>
                  </a:ext>
                </a:extLst>
              </p:cNvPr>
              <p:cNvSpPr/>
              <p:nvPr/>
            </p:nvSpPr>
            <p:spPr>
              <a:xfrm>
                <a:off x="4150632" y="3719684"/>
                <a:ext cx="386453" cy="427019"/>
              </a:xfrm>
              <a:custGeom>
                <a:avLst/>
                <a:gdLst>
                  <a:gd name="connsiteX0" fmla="*/ 386443 w 386453"/>
                  <a:gd name="connsiteY0" fmla="*/ 14116 h 427019"/>
                  <a:gd name="connsiteX1" fmla="*/ 291193 w 386453"/>
                  <a:gd name="connsiteY1" fmla="*/ 52216 h 427019"/>
                  <a:gd name="connsiteX2" fmla="*/ 354693 w 386453"/>
                  <a:gd name="connsiteY2" fmla="*/ 141116 h 427019"/>
                  <a:gd name="connsiteX3" fmla="*/ 221343 w 386453"/>
                  <a:gd name="connsiteY3" fmla="*/ 144291 h 427019"/>
                  <a:gd name="connsiteX4" fmla="*/ 240393 w 386453"/>
                  <a:gd name="connsiteY4" fmla="*/ 242716 h 427019"/>
                  <a:gd name="connsiteX5" fmla="*/ 186418 w 386453"/>
                  <a:gd name="connsiteY5" fmla="*/ 236366 h 427019"/>
                  <a:gd name="connsiteX6" fmla="*/ 116568 w 386453"/>
                  <a:gd name="connsiteY6" fmla="*/ 309391 h 427019"/>
                  <a:gd name="connsiteX7" fmla="*/ 157843 w 386453"/>
                  <a:gd name="connsiteY7" fmla="*/ 353841 h 427019"/>
                  <a:gd name="connsiteX8" fmla="*/ 72118 w 386453"/>
                  <a:gd name="connsiteY8" fmla="*/ 337966 h 427019"/>
                  <a:gd name="connsiteX9" fmla="*/ 53068 w 386453"/>
                  <a:gd name="connsiteY9" fmla="*/ 391941 h 427019"/>
                  <a:gd name="connsiteX10" fmla="*/ 103868 w 386453"/>
                  <a:gd name="connsiteY10" fmla="*/ 328441 h 427019"/>
                  <a:gd name="connsiteX11" fmla="*/ 126093 w 386453"/>
                  <a:gd name="connsiteY11" fmla="*/ 366541 h 427019"/>
                  <a:gd name="connsiteX12" fmla="*/ 2268 w 386453"/>
                  <a:gd name="connsiteY12" fmla="*/ 426866 h 427019"/>
                  <a:gd name="connsiteX13" fmla="*/ 62593 w 386453"/>
                  <a:gd name="connsiteY13" fmla="*/ 347491 h 427019"/>
                  <a:gd name="connsiteX14" fmla="*/ 262618 w 386453"/>
                  <a:gd name="connsiteY14" fmla="*/ 106191 h 427019"/>
                  <a:gd name="connsiteX15" fmla="*/ 297543 w 386453"/>
                  <a:gd name="connsiteY15" fmla="*/ 96666 h 427019"/>
                  <a:gd name="connsiteX16" fmla="*/ 297543 w 386453"/>
                  <a:gd name="connsiteY16" fmla="*/ 4591 h 427019"/>
                  <a:gd name="connsiteX17" fmla="*/ 386443 w 386453"/>
                  <a:gd name="connsiteY17" fmla="*/ 14116 h 42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6453" h="427019">
                    <a:moveTo>
                      <a:pt x="386443" y="14116"/>
                    </a:moveTo>
                    <a:cubicBezTo>
                      <a:pt x="385385" y="22053"/>
                      <a:pt x="296485" y="31050"/>
                      <a:pt x="291193" y="52216"/>
                    </a:cubicBezTo>
                    <a:cubicBezTo>
                      <a:pt x="285901" y="73382"/>
                      <a:pt x="366335" y="125770"/>
                      <a:pt x="354693" y="141116"/>
                    </a:cubicBezTo>
                    <a:cubicBezTo>
                      <a:pt x="343051" y="156462"/>
                      <a:pt x="240393" y="127358"/>
                      <a:pt x="221343" y="144291"/>
                    </a:cubicBezTo>
                    <a:cubicBezTo>
                      <a:pt x="202293" y="161224"/>
                      <a:pt x="246214" y="227370"/>
                      <a:pt x="240393" y="242716"/>
                    </a:cubicBezTo>
                    <a:cubicBezTo>
                      <a:pt x="234572" y="258062"/>
                      <a:pt x="207055" y="225254"/>
                      <a:pt x="186418" y="236366"/>
                    </a:cubicBezTo>
                    <a:cubicBezTo>
                      <a:pt x="165781" y="247478"/>
                      <a:pt x="121330" y="289812"/>
                      <a:pt x="116568" y="309391"/>
                    </a:cubicBezTo>
                    <a:cubicBezTo>
                      <a:pt x="111806" y="328970"/>
                      <a:pt x="165251" y="349079"/>
                      <a:pt x="157843" y="353841"/>
                    </a:cubicBezTo>
                    <a:cubicBezTo>
                      <a:pt x="150435" y="358604"/>
                      <a:pt x="89580" y="331616"/>
                      <a:pt x="72118" y="337966"/>
                    </a:cubicBezTo>
                    <a:cubicBezTo>
                      <a:pt x="54656" y="344316"/>
                      <a:pt x="47776" y="393528"/>
                      <a:pt x="53068" y="391941"/>
                    </a:cubicBezTo>
                    <a:cubicBezTo>
                      <a:pt x="58360" y="390354"/>
                      <a:pt x="91697" y="332674"/>
                      <a:pt x="103868" y="328441"/>
                    </a:cubicBezTo>
                    <a:cubicBezTo>
                      <a:pt x="116039" y="324208"/>
                      <a:pt x="143026" y="350137"/>
                      <a:pt x="126093" y="366541"/>
                    </a:cubicBezTo>
                    <a:cubicBezTo>
                      <a:pt x="109160" y="382945"/>
                      <a:pt x="12851" y="430041"/>
                      <a:pt x="2268" y="426866"/>
                    </a:cubicBezTo>
                    <a:cubicBezTo>
                      <a:pt x="-8315" y="423691"/>
                      <a:pt x="19201" y="400937"/>
                      <a:pt x="62593" y="347491"/>
                    </a:cubicBezTo>
                    <a:cubicBezTo>
                      <a:pt x="105985" y="294045"/>
                      <a:pt x="223460" y="147995"/>
                      <a:pt x="262618" y="106191"/>
                    </a:cubicBezTo>
                    <a:cubicBezTo>
                      <a:pt x="301776" y="64387"/>
                      <a:pt x="291722" y="113599"/>
                      <a:pt x="297543" y="96666"/>
                    </a:cubicBezTo>
                    <a:cubicBezTo>
                      <a:pt x="303364" y="79733"/>
                      <a:pt x="284314" y="16233"/>
                      <a:pt x="297543" y="4591"/>
                    </a:cubicBezTo>
                    <a:cubicBezTo>
                      <a:pt x="310772" y="-7051"/>
                      <a:pt x="387501" y="6179"/>
                      <a:pt x="386443" y="14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2" name="フリーフォーム 2491">
                <a:extLst>
                  <a:ext uri="{FF2B5EF4-FFF2-40B4-BE49-F238E27FC236}">
                    <a16:creationId xmlns:a16="http://schemas.microsoft.com/office/drawing/2014/main" id="{9C0E10AC-1995-433B-1166-213C73D37883}"/>
                  </a:ext>
                </a:extLst>
              </p:cNvPr>
              <p:cNvSpPr/>
              <p:nvPr/>
            </p:nvSpPr>
            <p:spPr>
              <a:xfrm>
                <a:off x="4476671" y="3276554"/>
                <a:ext cx="82678" cy="249726"/>
              </a:xfrm>
              <a:custGeom>
                <a:avLst/>
                <a:gdLst>
                  <a:gd name="connsiteX0" fmla="*/ 66754 w 82678"/>
                  <a:gd name="connsiteY0" fmla="*/ 46 h 249726"/>
                  <a:gd name="connsiteX1" fmla="*/ 41354 w 82678"/>
                  <a:gd name="connsiteY1" fmla="*/ 92121 h 249726"/>
                  <a:gd name="connsiteX2" fmla="*/ 66754 w 82678"/>
                  <a:gd name="connsiteY2" fmla="*/ 139746 h 249726"/>
                  <a:gd name="connsiteX3" fmla="*/ 44529 w 82678"/>
                  <a:gd name="connsiteY3" fmla="*/ 215946 h 249726"/>
                  <a:gd name="connsiteX4" fmla="*/ 82629 w 82678"/>
                  <a:gd name="connsiteY4" fmla="*/ 247696 h 249726"/>
                  <a:gd name="connsiteX5" fmla="*/ 35004 w 82678"/>
                  <a:gd name="connsiteY5" fmla="*/ 161971 h 249726"/>
                  <a:gd name="connsiteX6" fmla="*/ 44529 w 82678"/>
                  <a:gd name="connsiteY6" fmla="*/ 133396 h 249726"/>
                  <a:gd name="connsiteX7" fmla="*/ 79 w 82678"/>
                  <a:gd name="connsiteY7" fmla="*/ 104821 h 249726"/>
                  <a:gd name="connsiteX8" fmla="*/ 66754 w 82678"/>
                  <a:gd name="connsiteY8" fmla="*/ 46 h 24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678" h="249726">
                    <a:moveTo>
                      <a:pt x="66754" y="46"/>
                    </a:moveTo>
                    <a:cubicBezTo>
                      <a:pt x="73633" y="-2071"/>
                      <a:pt x="41354" y="68838"/>
                      <a:pt x="41354" y="92121"/>
                    </a:cubicBezTo>
                    <a:cubicBezTo>
                      <a:pt x="41354" y="115404"/>
                      <a:pt x="66225" y="119109"/>
                      <a:pt x="66754" y="139746"/>
                    </a:cubicBezTo>
                    <a:cubicBezTo>
                      <a:pt x="67283" y="160383"/>
                      <a:pt x="41883" y="197954"/>
                      <a:pt x="44529" y="215946"/>
                    </a:cubicBezTo>
                    <a:cubicBezTo>
                      <a:pt x="47175" y="233938"/>
                      <a:pt x="84216" y="256692"/>
                      <a:pt x="82629" y="247696"/>
                    </a:cubicBezTo>
                    <a:cubicBezTo>
                      <a:pt x="81042" y="238700"/>
                      <a:pt x="41354" y="181021"/>
                      <a:pt x="35004" y="161971"/>
                    </a:cubicBezTo>
                    <a:cubicBezTo>
                      <a:pt x="28654" y="142921"/>
                      <a:pt x="50350" y="142921"/>
                      <a:pt x="44529" y="133396"/>
                    </a:cubicBezTo>
                    <a:cubicBezTo>
                      <a:pt x="38708" y="123871"/>
                      <a:pt x="-2038" y="127575"/>
                      <a:pt x="79" y="104821"/>
                    </a:cubicBezTo>
                    <a:cubicBezTo>
                      <a:pt x="2196" y="82067"/>
                      <a:pt x="59875" y="2163"/>
                      <a:pt x="66754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3" name="フリーフォーム 2492">
                <a:extLst>
                  <a:ext uri="{FF2B5EF4-FFF2-40B4-BE49-F238E27FC236}">
                    <a16:creationId xmlns:a16="http://schemas.microsoft.com/office/drawing/2014/main" id="{F6731C9C-F801-ADBF-435C-1CBDA3002FDC}"/>
                  </a:ext>
                </a:extLst>
              </p:cNvPr>
              <p:cNvSpPr/>
              <p:nvPr/>
            </p:nvSpPr>
            <p:spPr>
              <a:xfrm>
                <a:off x="4410068" y="3460748"/>
                <a:ext cx="148886" cy="184224"/>
              </a:xfrm>
              <a:custGeom>
                <a:avLst/>
                <a:gdLst>
                  <a:gd name="connsiteX0" fmla="*/ 7 w 148886"/>
                  <a:gd name="connsiteY0" fmla="*/ 2 h 184224"/>
                  <a:gd name="connsiteX1" fmla="*/ 130182 w 148886"/>
                  <a:gd name="connsiteY1" fmla="*/ 95252 h 184224"/>
                  <a:gd name="connsiteX2" fmla="*/ 107957 w 148886"/>
                  <a:gd name="connsiteY2" fmla="*/ 146052 h 184224"/>
                  <a:gd name="connsiteX3" fmla="*/ 50807 w 148886"/>
                  <a:gd name="connsiteY3" fmla="*/ 184152 h 184224"/>
                  <a:gd name="connsiteX4" fmla="*/ 136532 w 148886"/>
                  <a:gd name="connsiteY4" fmla="*/ 136527 h 184224"/>
                  <a:gd name="connsiteX5" fmla="*/ 136532 w 148886"/>
                  <a:gd name="connsiteY5" fmla="*/ 92077 h 184224"/>
                  <a:gd name="connsiteX6" fmla="*/ 7 w 148886"/>
                  <a:gd name="connsiteY6" fmla="*/ 2 h 184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886" h="184224">
                    <a:moveTo>
                      <a:pt x="7" y="2"/>
                    </a:moveTo>
                    <a:cubicBezTo>
                      <a:pt x="-1051" y="531"/>
                      <a:pt x="112190" y="70910"/>
                      <a:pt x="130182" y="95252"/>
                    </a:cubicBezTo>
                    <a:cubicBezTo>
                      <a:pt x="148174" y="119594"/>
                      <a:pt x="121186" y="131235"/>
                      <a:pt x="107957" y="146052"/>
                    </a:cubicBezTo>
                    <a:cubicBezTo>
                      <a:pt x="94728" y="160869"/>
                      <a:pt x="46045" y="185739"/>
                      <a:pt x="50807" y="184152"/>
                    </a:cubicBezTo>
                    <a:cubicBezTo>
                      <a:pt x="55569" y="182565"/>
                      <a:pt x="122245" y="151873"/>
                      <a:pt x="136532" y="136527"/>
                    </a:cubicBezTo>
                    <a:cubicBezTo>
                      <a:pt x="150820" y="121181"/>
                      <a:pt x="155053" y="111656"/>
                      <a:pt x="136532" y="92077"/>
                    </a:cubicBezTo>
                    <a:cubicBezTo>
                      <a:pt x="118011" y="72498"/>
                      <a:pt x="1065" y="-527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4" name="フリーフォーム 2493">
                <a:extLst>
                  <a:ext uri="{FF2B5EF4-FFF2-40B4-BE49-F238E27FC236}">
                    <a16:creationId xmlns:a16="http://schemas.microsoft.com/office/drawing/2014/main" id="{1C90BC47-BC4C-CE1A-E7FF-8AE257DD738E}"/>
                  </a:ext>
                </a:extLst>
              </p:cNvPr>
              <p:cNvSpPr/>
              <p:nvPr/>
            </p:nvSpPr>
            <p:spPr>
              <a:xfrm>
                <a:off x="4514879" y="3635335"/>
                <a:ext cx="92480" cy="244572"/>
              </a:xfrm>
              <a:custGeom>
                <a:avLst/>
                <a:gdLst>
                  <a:gd name="connsiteX0" fmla="*/ 60296 w 92480"/>
                  <a:gd name="connsiteY0" fmla="*/ 40 h 244572"/>
                  <a:gd name="connsiteX1" fmla="*/ 38071 w 92480"/>
                  <a:gd name="connsiteY1" fmla="*/ 63540 h 244572"/>
                  <a:gd name="connsiteX2" fmla="*/ 92046 w 92480"/>
                  <a:gd name="connsiteY2" fmla="*/ 120690 h 244572"/>
                  <a:gd name="connsiteX3" fmla="*/ 3146 w 92480"/>
                  <a:gd name="connsiteY3" fmla="*/ 155615 h 244572"/>
                  <a:gd name="connsiteX4" fmla="*/ 19021 w 92480"/>
                  <a:gd name="connsiteY4" fmla="*/ 244515 h 244572"/>
                  <a:gd name="connsiteX5" fmla="*/ 9496 w 92480"/>
                  <a:gd name="connsiteY5" fmla="*/ 168315 h 244572"/>
                  <a:gd name="connsiteX6" fmla="*/ 50771 w 92480"/>
                  <a:gd name="connsiteY6" fmla="*/ 114340 h 244572"/>
                  <a:gd name="connsiteX7" fmla="*/ 6321 w 92480"/>
                  <a:gd name="connsiteY7" fmla="*/ 73065 h 244572"/>
                  <a:gd name="connsiteX8" fmla="*/ 60296 w 92480"/>
                  <a:gd name="connsiteY8" fmla="*/ 40 h 24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480" h="244572">
                    <a:moveTo>
                      <a:pt x="60296" y="40"/>
                    </a:moveTo>
                    <a:cubicBezTo>
                      <a:pt x="65588" y="-1547"/>
                      <a:pt x="32779" y="43432"/>
                      <a:pt x="38071" y="63540"/>
                    </a:cubicBezTo>
                    <a:cubicBezTo>
                      <a:pt x="43363" y="83648"/>
                      <a:pt x="97867" y="105344"/>
                      <a:pt x="92046" y="120690"/>
                    </a:cubicBezTo>
                    <a:cubicBezTo>
                      <a:pt x="86225" y="136036"/>
                      <a:pt x="15317" y="134978"/>
                      <a:pt x="3146" y="155615"/>
                    </a:cubicBezTo>
                    <a:cubicBezTo>
                      <a:pt x="-9025" y="176252"/>
                      <a:pt x="17963" y="242398"/>
                      <a:pt x="19021" y="244515"/>
                    </a:cubicBezTo>
                    <a:cubicBezTo>
                      <a:pt x="20079" y="246632"/>
                      <a:pt x="4204" y="190011"/>
                      <a:pt x="9496" y="168315"/>
                    </a:cubicBezTo>
                    <a:cubicBezTo>
                      <a:pt x="14788" y="146619"/>
                      <a:pt x="51300" y="130215"/>
                      <a:pt x="50771" y="114340"/>
                    </a:cubicBezTo>
                    <a:cubicBezTo>
                      <a:pt x="50242" y="98465"/>
                      <a:pt x="7379" y="85765"/>
                      <a:pt x="6321" y="73065"/>
                    </a:cubicBezTo>
                    <a:cubicBezTo>
                      <a:pt x="5263" y="60365"/>
                      <a:pt x="55004" y="1627"/>
                      <a:pt x="60296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5" name="フリーフォーム 2494">
                <a:extLst>
                  <a:ext uri="{FF2B5EF4-FFF2-40B4-BE49-F238E27FC236}">
                    <a16:creationId xmlns:a16="http://schemas.microsoft.com/office/drawing/2014/main" id="{5F64E4B6-ABA0-FCC3-2CD5-0275DD3EDA5D}"/>
                  </a:ext>
                </a:extLst>
              </p:cNvPr>
              <p:cNvSpPr/>
              <p:nvPr/>
            </p:nvSpPr>
            <p:spPr>
              <a:xfrm>
                <a:off x="4389986" y="3860682"/>
                <a:ext cx="156625" cy="219796"/>
              </a:xfrm>
              <a:custGeom>
                <a:avLst/>
                <a:gdLst>
                  <a:gd name="connsiteX0" fmla="*/ 156614 w 156625"/>
                  <a:gd name="connsiteY0" fmla="*/ 118 h 219796"/>
                  <a:gd name="connsiteX1" fmla="*/ 77239 w 156625"/>
                  <a:gd name="connsiteY1" fmla="*/ 76318 h 219796"/>
                  <a:gd name="connsiteX2" fmla="*/ 118514 w 156625"/>
                  <a:gd name="connsiteY2" fmla="*/ 117593 h 219796"/>
                  <a:gd name="connsiteX3" fmla="*/ 48664 w 156625"/>
                  <a:gd name="connsiteY3" fmla="*/ 108068 h 219796"/>
                  <a:gd name="connsiteX4" fmla="*/ 1039 w 156625"/>
                  <a:gd name="connsiteY4" fmla="*/ 190618 h 219796"/>
                  <a:gd name="connsiteX5" fmla="*/ 16914 w 156625"/>
                  <a:gd name="connsiteY5" fmla="*/ 216018 h 219796"/>
                  <a:gd name="connsiteX6" fmla="*/ 29614 w 156625"/>
                  <a:gd name="connsiteY6" fmla="*/ 117593 h 219796"/>
                  <a:gd name="connsiteX7" fmla="*/ 83589 w 156625"/>
                  <a:gd name="connsiteY7" fmla="*/ 117593 h 219796"/>
                  <a:gd name="connsiteX8" fmla="*/ 70889 w 156625"/>
                  <a:gd name="connsiteY8" fmla="*/ 60443 h 219796"/>
                  <a:gd name="connsiteX9" fmla="*/ 156614 w 156625"/>
                  <a:gd name="connsiteY9" fmla="*/ 118 h 219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625" h="219796">
                    <a:moveTo>
                      <a:pt x="156614" y="118"/>
                    </a:moveTo>
                    <a:cubicBezTo>
                      <a:pt x="157672" y="2764"/>
                      <a:pt x="83589" y="56739"/>
                      <a:pt x="77239" y="76318"/>
                    </a:cubicBezTo>
                    <a:cubicBezTo>
                      <a:pt x="70889" y="95897"/>
                      <a:pt x="123276" y="112301"/>
                      <a:pt x="118514" y="117593"/>
                    </a:cubicBezTo>
                    <a:cubicBezTo>
                      <a:pt x="113751" y="122885"/>
                      <a:pt x="68243" y="95897"/>
                      <a:pt x="48664" y="108068"/>
                    </a:cubicBezTo>
                    <a:cubicBezTo>
                      <a:pt x="29085" y="120239"/>
                      <a:pt x="6331" y="172626"/>
                      <a:pt x="1039" y="190618"/>
                    </a:cubicBezTo>
                    <a:cubicBezTo>
                      <a:pt x="-4253" y="208610"/>
                      <a:pt x="12152" y="228189"/>
                      <a:pt x="16914" y="216018"/>
                    </a:cubicBezTo>
                    <a:cubicBezTo>
                      <a:pt x="21676" y="203847"/>
                      <a:pt x="18502" y="133997"/>
                      <a:pt x="29614" y="117593"/>
                    </a:cubicBezTo>
                    <a:cubicBezTo>
                      <a:pt x="40726" y="101189"/>
                      <a:pt x="76710" y="127118"/>
                      <a:pt x="83589" y="117593"/>
                    </a:cubicBezTo>
                    <a:cubicBezTo>
                      <a:pt x="90468" y="108068"/>
                      <a:pt x="62951" y="81081"/>
                      <a:pt x="70889" y="60443"/>
                    </a:cubicBezTo>
                    <a:cubicBezTo>
                      <a:pt x="78826" y="39806"/>
                      <a:pt x="155556" y="-2528"/>
                      <a:pt x="156614" y="1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6" name="フリーフォーム 2495">
                <a:extLst>
                  <a:ext uri="{FF2B5EF4-FFF2-40B4-BE49-F238E27FC236}">
                    <a16:creationId xmlns:a16="http://schemas.microsoft.com/office/drawing/2014/main" id="{B8D754DA-2F5F-B4A4-3322-8E2F41161CCA}"/>
                  </a:ext>
                </a:extLst>
              </p:cNvPr>
              <p:cNvSpPr/>
              <p:nvPr/>
            </p:nvSpPr>
            <p:spPr>
              <a:xfrm>
                <a:off x="4280208" y="3971032"/>
                <a:ext cx="143275" cy="214313"/>
              </a:xfrm>
              <a:custGeom>
                <a:avLst/>
                <a:gdLst>
                  <a:gd name="connsiteX0" fmla="*/ 142567 w 143275"/>
                  <a:gd name="connsiteY0" fmla="*/ 86618 h 214313"/>
                  <a:gd name="connsiteX1" fmla="*/ 60017 w 143275"/>
                  <a:gd name="connsiteY1" fmla="*/ 124718 h 214313"/>
                  <a:gd name="connsiteX2" fmla="*/ 15567 w 143275"/>
                  <a:gd name="connsiteY2" fmla="*/ 159643 h 214313"/>
                  <a:gd name="connsiteX3" fmla="*/ 9217 w 143275"/>
                  <a:gd name="connsiteY3" fmla="*/ 213618 h 214313"/>
                  <a:gd name="connsiteX4" fmla="*/ 47317 w 143275"/>
                  <a:gd name="connsiteY4" fmla="*/ 118368 h 214313"/>
                  <a:gd name="connsiteX5" fmla="*/ 40967 w 143275"/>
                  <a:gd name="connsiteY5" fmla="*/ 80268 h 214313"/>
                  <a:gd name="connsiteX6" fmla="*/ 63192 w 143275"/>
                  <a:gd name="connsiteY6" fmla="*/ 893 h 214313"/>
                  <a:gd name="connsiteX7" fmla="*/ 18742 w 143275"/>
                  <a:gd name="connsiteY7" fmla="*/ 137418 h 214313"/>
                  <a:gd name="connsiteX8" fmla="*/ 9217 w 143275"/>
                  <a:gd name="connsiteY8" fmla="*/ 165993 h 214313"/>
                  <a:gd name="connsiteX9" fmla="*/ 142567 w 143275"/>
                  <a:gd name="connsiteY9" fmla="*/ 86618 h 2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275" h="214313">
                    <a:moveTo>
                      <a:pt x="142567" y="86618"/>
                    </a:moveTo>
                    <a:cubicBezTo>
                      <a:pt x="151034" y="79739"/>
                      <a:pt x="81184" y="112547"/>
                      <a:pt x="60017" y="124718"/>
                    </a:cubicBezTo>
                    <a:cubicBezTo>
                      <a:pt x="38850" y="136889"/>
                      <a:pt x="24034" y="144826"/>
                      <a:pt x="15567" y="159643"/>
                    </a:cubicBezTo>
                    <a:cubicBezTo>
                      <a:pt x="7100" y="174460"/>
                      <a:pt x="3925" y="220497"/>
                      <a:pt x="9217" y="213618"/>
                    </a:cubicBezTo>
                    <a:cubicBezTo>
                      <a:pt x="14509" y="206739"/>
                      <a:pt x="42025" y="140593"/>
                      <a:pt x="47317" y="118368"/>
                    </a:cubicBezTo>
                    <a:cubicBezTo>
                      <a:pt x="52609" y="96143"/>
                      <a:pt x="38321" y="99847"/>
                      <a:pt x="40967" y="80268"/>
                    </a:cubicBezTo>
                    <a:cubicBezTo>
                      <a:pt x="43613" y="60689"/>
                      <a:pt x="66896" y="-8632"/>
                      <a:pt x="63192" y="893"/>
                    </a:cubicBezTo>
                    <a:cubicBezTo>
                      <a:pt x="59488" y="10418"/>
                      <a:pt x="27738" y="109901"/>
                      <a:pt x="18742" y="137418"/>
                    </a:cubicBezTo>
                    <a:cubicBezTo>
                      <a:pt x="9746" y="164935"/>
                      <a:pt x="-12479" y="178164"/>
                      <a:pt x="9217" y="165993"/>
                    </a:cubicBezTo>
                    <a:cubicBezTo>
                      <a:pt x="30913" y="153822"/>
                      <a:pt x="134100" y="93497"/>
                      <a:pt x="142567" y="866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7" name="フリーフォーム 2496">
                <a:extLst>
                  <a:ext uri="{FF2B5EF4-FFF2-40B4-BE49-F238E27FC236}">
                    <a16:creationId xmlns:a16="http://schemas.microsoft.com/office/drawing/2014/main" id="{36E0A682-1E29-80BE-4CC6-09405DFB3B97}"/>
                  </a:ext>
                </a:extLst>
              </p:cNvPr>
              <p:cNvSpPr/>
              <p:nvPr/>
            </p:nvSpPr>
            <p:spPr>
              <a:xfrm>
                <a:off x="4678727" y="2736850"/>
                <a:ext cx="153709" cy="271426"/>
              </a:xfrm>
              <a:custGeom>
                <a:avLst/>
                <a:gdLst>
                  <a:gd name="connsiteX0" fmla="*/ 153623 w 153709"/>
                  <a:gd name="connsiteY0" fmla="*/ 0 h 271426"/>
                  <a:gd name="connsiteX1" fmla="*/ 23448 w 153709"/>
                  <a:gd name="connsiteY1" fmla="*/ 98425 h 271426"/>
                  <a:gd name="connsiteX2" fmla="*/ 52023 w 153709"/>
                  <a:gd name="connsiteY2" fmla="*/ 269875 h 271426"/>
                  <a:gd name="connsiteX3" fmla="*/ 1223 w 153709"/>
                  <a:gd name="connsiteY3" fmla="*/ 174625 h 271426"/>
                  <a:gd name="connsiteX4" fmla="*/ 58373 w 153709"/>
                  <a:gd name="connsiteY4" fmla="*/ 31750 h 271426"/>
                  <a:gd name="connsiteX5" fmla="*/ 1223 w 153709"/>
                  <a:gd name="connsiteY5" fmla="*/ 98425 h 271426"/>
                  <a:gd name="connsiteX6" fmla="*/ 153623 w 153709"/>
                  <a:gd name="connsiteY6" fmla="*/ 0 h 27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709" h="271426">
                    <a:moveTo>
                      <a:pt x="153623" y="0"/>
                    </a:moveTo>
                    <a:cubicBezTo>
                      <a:pt x="157327" y="0"/>
                      <a:pt x="40381" y="53446"/>
                      <a:pt x="23448" y="98425"/>
                    </a:cubicBezTo>
                    <a:cubicBezTo>
                      <a:pt x="6515" y="143404"/>
                      <a:pt x="55727" y="257175"/>
                      <a:pt x="52023" y="269875"/>
                    </a:cubicBezTo>
                    <a:cubicBezTo>
                      <a:pt x="48319" y="282575"/>
                      <a:pt x="165" y="214312"/>
                      <a:pt x="1223" y="174625"/>
                    </a:cubicBezTo>
                    <a:cubicBezTo>
                      <a:pt x="2281" y="134938"/>
                      <a:pt x="58373" y="44450"/>
                      <a:pt x="58373" y="31750"/>
                    </a:cubicBezTo>
                    <a:cubicBezTo>
                      <a:pt x="58373" y="19050"/>
                      <a:pt x="-9890" y="101600"/>
                      <a:pt x="1223" y="98425"/>
                    </a:cubicBezTo>
                    <a:cubicBezTo>
                      <a:pt x="12336" y="95250"/>
                      <a:pt x="149919" y="0"/>
                      <a:pt x="1536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8" name="フリーフォーム 2497">
                <a:extLst>
                  <a:ext uri="{FF2B5EF4-FFF2-40B4-BE49-F238E27FC236}">
                    <a16:creationId xmlns:a16="http://schemas.microsoft.com/office/drawing/2014/main" id="{97CB2DBD-CCEA-C18A-843C-59B26FF05C85}"/>
                  </a:ext>
                </a:extLst>
              </p:cNvPr>
              <p:cNvSpPr/>
              <p:nvPr/>
            </p:nvSpPr>
            <p:spPr>
              <a:xfrm>
                <a:off x="4844848" y="1999777"/>
                <a:ext cx="186943" cy="426621"/>
              </a:xfrm>
              <a:custGeom>
                <a:avLst/>
                <a:gdLst>
                  <a:gd name="connsiteX0" fmla="*/ 184352 w 186943"/>
                  <a:gd name="connsiteY0" fmla="*/ 473 h 426621"/>
                  <a:gd name="connsiteX1" fmla="*/ 98627 w 186943"/>
                  <a:gd name="connsiteY1" fmla="*/ 190973 h 426621"/>
                  <a:gd name="connsiteX2" fmla="*/ 146252 w 186943"/>
                  <a:gd name="connsiteY2" fmla="*/ 257648 h 426621"/>
                  <a:gd name="connsiteX3" fmla="*/ 54177 w 186943"/>
                  <a:gd name="connsiteY3" fmla="*/ 263998 h 426621"/>
                  <a:gd name="connsiteX4" fmla="*/ 9727 w 186943"/>
                  <a:gd name="connsiteY4" fmla="*/ 406873 h 426621"/>
                  <a:gd name="connsiteX5" fmla="*/ 117677 w 186943"/>
                  <a:gd name="connsiteY5" fmla="*/ 314798 h 426621"/>
                  <a:gd name="connsiteX6" fmla="*/ 202 w 186943"/>
                  <a:gd name="connsiteY6" fmla="*/ 422748 h 426621"/>
                  <a:gd name="connsiteX7" fmla="*/ 152602 w 186943"/>
                  <a:gd name="connsiteY7" fmla="*/ 146523 h 426621"/>
                  <a:gd name="connsiteX8" fmla="*/ 184352 w 186943"/>
                  <a:gd name="connsiteY8" fmla="*/ 473 h 42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943" h="426621">
                    <a:moveTo>
                      <a:pt x="184352" y="473"/>
                    </a:moveTo>
                    <a:cubicBezTo>
                      <a:pt x="175356" y="7881"/>
                      <a:pt x="104977" y="148111"/>
                      <a:pt x="98627" y="190973"/>
                    </a:cubicBezTo>
                    <a:cubicBezTo>
                      <a:pt x="92277" y="233835"/>
                      <a:pt x="153660" y="245477"/>
                      <a:pt x="146252" y="257648"/>
                    </a:cubicBezTo>
                    <a:cubicBezTo>
                      <a:pt x="138844" y="269819"/>
                      <a:pt x="76931" y="239127"/>
                      <a:pt x="54177" y="263998"/>
                    </a:cubicBezTo>
                    <a:cubicBezTo>
                      <a:pt x="31423" y="288869"/>
                      <a:pt x="-856" y="398406"/>
                      <a:pt x="9727" y="406873"/>
                    </a:cubicBezTo>
                    <a:cubicBezTo>
                      <a:pt x="20310" y="415340"/>
                      <a:pt x="119264" y="312152"/>
                      <a:pt x="117677" y="314798"/>
                    </a:cubicBezTo>
                    <a:cubicBezTo>
                      <a:pt x="116089" y="317444"/>
                      <a:pt x="-5619" y="450794"/>
                      <a:pt x="202" y="422748"/>
                    </a:cubicBezTo>
                    <a:cubicBezTo>
                      <a:pt x="6023" y="394702"/>
                      <a:pt x="127202" y="219019"/>
                      <a:pt x="152602" y="146523"/>
                    </a:cubicBezTo>
                    <a:cubicBezTo>
                      <a:pt x="178002" y="74027"/>
                      <a:pt x="193348" y="-6935"/>
                      <a:pt x="184352" y="4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9" name="フリーフォーム 2498">
                <a:extLst>
                  <a:ext uri="{FF2B5EF4-FFF2-40B4-BE49-F238E27FC236}">
                    <a16:creationId xmlns:a16="http://schemas.microsoft.com/office/drawing/2014/main" id="{9B0461D8-67B7-4812-695D-009FBD97257F}"/>
                  </a:ext>
                </a:extLst>
              </p:cNvPr>
              <p:cNvSpPr/>
              <p:nvPr/>
            </p:nvSpPr>
            <p:spPr>
              <a:xfrm>
                <a:off x="4965075" y="2764195"/>
                <a:ext cx="146747" cy="194954"/>
              </a:xfrm>
              <a:custGeom>
                <a:avLst/>
                <a:gdLst>
                  <a:gd name="connsiteX0" fmla="*/ 146675 w 146747"/>
                  <a:gd name="connsiteY0" fmla="*/ 1230 h 194954"/>
                  <a:gd name="connsiteX1" fmla="*/ 70475 w 146747"/>
                  <a:gd name="connsiteY1" fmla="*/ 93305 h 194954"/>
                  <a:gd name="connsiteX2" fmla="*/ 625 w 146747"/>
                  <a:gd name="connsiteY2" fmla="*/ 194905 h 194954"/>
                  <a:gd name="connsiteX3" fmla="*/ 38725 w 146747"/>
                  <a:gd name="connsiteY3" fmla="*/ 106005 h 194954"/>
                  <a:gd name="connsiteX4" fmla="*/ 83175 w 146747"/>
                  <a:gd name="connsiteY4" fmla="*/ 45680 h 194954"/>
                  <a:gd name="connsiteX5" fmla="*/ 146675 w 146747"/>
                  <a:gd name="connsiteY5" fmla="*/ 1230 h 19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747" h="194954">
                    <a:moveTo>
                      <a:pt x="146675" y="1230"/>
                    </a:moveTo>
                    <a:cubicBezTo>
                      <a:pt x="144558" y="9167"/>
                      <a:pt x="94817" y="61026"/>
                      <a:pt x="70475" y="93305"/>
                    </a:cubicBezTo>
                    <a:cubicBezTo>
                      <a:pt x="46133" y="125584"/>
                      <a:pt x="5917" y="192788"/>
                      <a:pt x="625" y="194905"/>
                    </a:cubicBezTo>
                    <a:cubicBezTo>
                      <a:pt x="-4667" y="197022"/>
                      <a:pt x="24967" y="130876"/>
                      <a:pt x="38725" y="106005"/>
                    </a:cubicBezTo>
                    <a:cubicBezTo>
                      <a:pt x="52483" y="81134"/>
                      <a:pt x="62538" y="65788"/>
                      <a:pt x="83175" y="45680"/>
                    </a:cubicBezTo>
                    <a:cubicBezTo>
                      <a:pt x="103812" y="25572"/>
                      <a:pt x="148792" y="-6707"/>
                      <a:pt x="146675" y="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0" name="フリーフォーム 2499">
                <a:extLst>
                  <a:ext uri="{FF2B5EF4-FFF2-40B4-BE49-F238E27FC236}">
                    <a16:creationId xmlns:a16="http://schemas.microsoft.com/office/drawing/2014/main" id="{51EBF9A2-6053-69AE-FEA5-C3F188DD7C9F}"/>
                  </a:ext>
                </a:extLst>
              </p:cNvPr>
              <p:cNvSpPr/>
              <p:nvPr/>
            </p:nvSpPr>
            <p:spPr>
              <a:xfrm>
                <a:off x="4803234" y="3025688"/>
                <a:ext cx="89622" cy="344988"/>
              </a:xfrm>
              <a:custGeom>
                <a:avLst/>
                <a:gdLst>
                  <a:gd name="connsiteX0" fmla="*/ 16416 w 89622"/>
                  <a:gd name="connsiteY0" fmla="*/ 87 h 344988"/>
                  <a:gd name="connsiteX1" fmla="*/ 19591 w 89622"/>
                  <a:gd name="connsiteY1" fmla="*/ 76287 h 344988"/>
                  <a:gd name="connsiteX2" fmla="*/ 70391 w 89622"/>
                  <a:gd name="connsiteY2" fmla="*/ 123912 h 344988"/>
                  <a:gd name="connsiteX3" fmla="*/ 89441 w 89622"/>
                  <a:gd name="connsiteY3" fmla="*/ 206462 h 344988"/>
                  <a:gd name="connsiteX4" fmla="*/ 60866 w 89622"/>
                  <a:gd name="connsiteY4" fmla="*/ 238212 h 344988"/>
                  <a:gd name="connsiteX5" fmla="*/ 83091 w 89622"/>
                  <a:gd name="connsiteY5" fmla="*/ 317587 h 344988"/>
                  <a:gd name="connsiteX6" fmla="*/ 83091 w 89622"/>
                  <a:gd name="connsiteY6" fmla="*/ 336637 h 344988"/>
                  <a:gd name="connsiteX7" fmla="*/ 79916 w 89622"/>
                  <a:gd name="connsiteY7" fmla="*/ 190587 h 344988"/>
                  <a:gd name="connsiteX8" fmla="*/ 32291 w 89622"/>
                  <a:gd name="connsiteY8" fmla="*/ 133437 h 344988"/>
                  <a:gd name="connsiteX9" fmla="*/ 541 w 89622"/>
                  <a:gd name="connsiteY9" fmla="*/ 92162 h 344988"/>
                  <a:gd name="connsiteX10" fmla="*/ 16416 w 89622"/>
                  <a:gd name="connsiteY10" fmla="*/ 87 h 34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9622" h="344988">
                    <a:moveTo>
                      <a:pt x="16416" y="87"/>
                    </a:moveTo>
                    <a:cubicBezTo>
                      <a:pt x="19591" y="-2559"/>
                      <a:pt x="10595" y="55650"/>
                      <a:pt x="19591" y="76287"/>
                    </a:cubicBezTo>
                    <a:cubicBezTo>
                      <a:pt x="28587" y="96925"/>
                      <a:pt x="58749" y="102216"/>
                      <a:pt x="70391" y="123912"/>
                    </a:cubicBezTo>
                    <a:cubicBezTo>
                      <a:pt x="82033" y="145608"/>
                      <a:pt x="91028" y="187412"/>
                      <a:pt x="89441" y="206462"/>
                    </a:cubicBezTo>
                    <a:cubicBezTo>
                      <a:pt x="87854" y="225512"/>
                      <a:pt x="61924" y="219691"/>
                      <a:pt x="60866" y="238212"/>
                    </a:cubicBezTo>
                    <a:cubicBezTo>
                      <a:pt x="59808" y="256733"/>
                      <a:pt x="79387" y="301183"/>
                      <a:pt x="83091" y="317587"/>
                    </a:cubicBezTo>
                    <a:cubicBezTo>
                      <a:pt x="86795" y="333991"/>
                      <a:pt x="83620" y="357804"/>
                      <a:pt x="83091" y="336637"/>
                    </a:cubicBezTo>
                    <a:cubicBezTo>
                      <a:pt x="82562" y="315470"/>
                      <a:pt x="88383" y="224454"/>
                      <a:pt x="79916" y="190587"/>
                    </a:cubicBezTo>
                    <a:cubicBezTo>
                      <a:pt x="71449" y="156720"/>
                      <a:pt x="45520" y="149841"/>
                      <a:pt x="32291" y="133437"/>
                    </a:cubicBezTo>
                    <a:cubicBezTo>
                      <a:pt x="19062" y="117033"/>
                      <a:pt x="4245" y="108037"/>
                      <a:pt x="541" y="92162"/>
                    </a:cubicBezTo>
                    <a:cubicBezTo>
                      <a:pt x="-3163" y="76287"/>
                      <a:pt x="13241" y="2733"/>
                      <a:pt x="16416" y="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1" name="フリーフォーム 2500">
                <a:extLst>
                  <a:ext uri="{FF2B5EF4-FFF2-40B4-BE49-F238E27FC236}">
                    <a16:creationId xmlns:a16="http://schemas.microsoft.com/office/drawing/2014/main" id="{5A00DEE4-C89D-1ED6-67BE-9AF0CC607F0A}"/>
                  </a:ext>
                </a:extLst>
              </p:cNvPr>
              <p:cNvSpPr/>
              <p:nvPr/>
            </p:nvSpPr>
            <p:spPr>
              <a:xfrm>
                <a:off x="5114762" y="2913463"/>
                <a:ext cx="451720" cy="585401"/>
              </a:xfrm>
              <a:custGeom>
                <a:avLst/>
                <a:gdLst>
                  <a:gd name="connsiteX0" fmla="*/ 451013 w 451720"/>
                  <a:gd name="connsiteY0" fmla="*/ 1187 h 585401"/>
                  <a:gd name="connsiteX1" fmla="*/ 228763 w 451720"/>
                  <a:gd name="connsiteY1" fmla="*/ 248837 h 585401"/>
                  <a:gd name="connsiteX2" fmla="*/ 282738 w 451720"/>
                  <a:gd name="connsiteY2" fmla="*/ 239312 h 585401"/>
                  <a:gd name="connsiteX3" fmla="*/ 187488 w 451720"/>
                  <a:gd name="connsiteY3" fmla="*/ 337737 h 585401"/>
                  <a:gd name="connsiteX4" fmla="*/ 111288 w 451720"/>
                  <a:gd name="connsiteY4" fmla="*/ 467912 h 585401"/>
                  <a:gd name="connsiteX5" fmla="*/ 114463 w 451720"/>
                  <a:gd name="connsiteY5" fmla="*/ 496487 h 585401"/>
                  <a:gd name="connsiteX6" fmla="*/ 19213 w 451720"/>
                  <a:gd name="connsiteY6" fmla="*/ 483787 h 585401"/>
                  <a:gd name="connsiteX7" fmla="*/ 3338 w 451720"/>
                  <a:gd name="connsiteY7" fmla="*/ 585387 h 585401"/>
                  <a:gd name="connsiteX8" fmla="*/ 63663 w 451720"/>
                  <a:gd name="connsiteY8" fmla="*/ 490137 h 585401"/>
                  <a:gd name="connsiteX9" fmla="*/ 181138 w 451720"/>
                  <a:gd name="connsiteY9" fmla="*/ 344087 h 585401"/>
                  <a:gd name="connsiteX10" fmla="*/ 206538 w 451720"/>
                  <a:gd name="connsiteY10" fmla="*/ 353612 h 585401"/>
                  <a:gd name="connsiteX11" fmla="*/ 222413 w 451720"/>
                  <a:gd name="connsiteY11" fmla="*/ 413937 h 585401"/>
                  <a:gd name="connsiteX12" fmla="*/ 244638 w 451720"/>
                  <a:gd name="connsiteY12" fmla="*/ 277412 h 585401"/>
                  <a:gd name="connsiteX13" fmla="*/ 336713 w 451720"/>
                  <a:gd name="connsiteY13" fmla="*/ 150412 h 585401"/>
                  <a:gd name="connsiteX14" fmla="*/ 301788 w 451720"/>
                  <a:gd name="connsiteY14" fmla="*/ 153587 h 585401"/>
                  <a:gd name="connsiteX15" fmla="*/ 451013 w 451720"/>
                  <a:gd name="connsiteY15" fmla="*/ 1187 h 585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1720" h="585401">
                    <a:moveTo>
                      <a:pt x="451013" y="1187"/>
                    </a:moveTo>
                    <a:cubicBezTo>
                      <a:pt x="438842" y="17062"/>
                      <a:pt x="256809" y="209150"/>
                      <a:pt x="228763" y="248837"/>
                    </a:cubicBezTo>
                    <a:cubicBezTo>
                      <a:pt x="200717" y="288525"/>
                      <a:pt x="289617" y="224495"/>
                      <a:pt x="282738" y="239312"/>
                    </a:cubicBezTo>
                    <a:cubicBezTo>
                      <a:pt x="275859" y="254129"/>
                      <a:pt x="216063" y="299637"/>
                      <a:pt x="187488" y="337737"/>
                    </a:cubicBezTo>
                    <a:cubicBezTo>
                      <a:pt x="158913" y="375837"/>
                      <a:pt x="123459" y="441454"/>
                      <a:pt x="111288" y="467912"/>
                    </a:cubicBezTo>
                    <a:cubicBezTo>
                      <a:pt x="99117" y="494370"/>
                      <a:pt x="129809" y="493841"/>
                      <a:pt x="114463" y="496487"/>
                    </a:cubicBezTo>
                    <a:cubicBezTo>
                      <a:pt x="99117" y="499133"/>
                      <a:pt x="37734" y="468970"/>
                      <a:pt x="19213" y="483787"/>
                    </a:cubicBezTo>
                    <a:cubicBezTo>
                      <a:pt x="692" y="498604"/>
                      <a:pt x="-4070" y="584329"/>
                      <a:pt x="3338" y="585387"/>
                    </a:cubicBezTo>
                    <a:cubicBezTo>
                      <a:pt x="10746" y="586445"/>
                      <a:pt x="34030" y="530353"/>
                      <a:pt x="63663" y="490137"/>
                    </a:cubicBezTo>
                    <a:cubicBezTo>
                      <a:pt x="93296" y="449921"/>
                      <a:pt x="157326" y="366841"/>
                      <a:pt x="181138" y="344087"/>
                    </a:cubicBezTo>
                    <a:cubicBezTo>
                      <a:pt x="204950" y="321333"/>
                      <a:pt x="199659" y="341970"/>
                      <a:pt x="206538" y="353612"/>
                    </a:cubicBezTo>
                    <a:cubicBezTo>
                      <a:pt x="213417" y="365254"/>
                      <a:pt x="216063" y="426637"/>
                      <a:pt x="222413" y="413937"/>
                    </a:cubicBezTo>
                    <a:cubicBezTo>
                      <a:pt x="228763" y="401237"/>
                      <a:pt x="225588" y="321333"/>
                      <a:pt x="244638" y="277412"/>
                    </a:cubicBezTo>
                    <a:cubicBezTo>
                      <a:pt x="263688" y="233491"/>
                      <a:pt x="327188" y="171049"/>
                      <a:pt x="336713" y="150412"/>
                    </a:cubicBezTo>
                    <a:cubicBezTo>
                      <a:pt x="346238" y="129775"/>
                      <a:pt x="289088" y="173695"/>
                      <a:pt x="301788" y="153587"/>
                    </a:cubicBezTo>
                    <a:cubicBezTo>
                      <a:pt x="314488" y="133479"/>
                      <a:pt x="463184" y="-14688"/>
                      <a:pt x="451013" y="11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2" name="フリーフォーム 2501">
                <a:extLst>
                  <a:ext uri="{FF2B5EF4-FFF2-40B4-BE49-F238E27FC236}">
                    <a16:creationId xmlns:a16="http://schemas.microsoft.com/office/drawing/2014/main" id="{F2F6F13E-811E-2554-230B-72A85185E2E5}"/>
                  </a:ext>
                </a:extLst>
              </p:cNvPr>
              <p:cNvSpPr/>
              <p:nvPr/>
            </p:nvSpPr>
            <p:spPr>
              <a:xfrm>
                <a:off x="4816475" y="2921000"/>
                <a:ext cx="863600" cy="927111"/>
              </a:xfrm>
              <a:custGeom>
                <a:avLst/>
                <a:gdLst>
                  <a:gd name="connsiteX0" fmla="*/ 863600 w 863600"/>
                  <a:gd name="connsiteY0" fmla="*/ 0 h 927111"/>
                  <a:gd name="connsiteX1" fmla="*/ 0 w 863600"/>
                  <a:gd name="connsiteY1" fmla="*/ 927100 h 927111"/>
                  <a:gd name="connsiteX2" fmla="*/ 863600 w 863600"/>
                  <a:gd name="connsiteY2" fmla="*/ 0 h 927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3600" h="927111">
                    <a:moveTo>
                      <a:pt x="863600" y="0"/>
                    </a:moveTo>
                    <a:lnTo>
                      <a:pt x="0" y="927100"/>
                    </a:lnTo>
                    <a:cubicBezTo>
                      <a:pt x="3175" y="930804"/>
                      <a:pt x="863600" y="0"/>
                      <a:pt x="8636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3" name="フリーフォーム 2502">
                <a:extLst>
                  <a:ext uri="{FF2B5EF4-FFF2-40B4-BE49-F238E27FC236}">
                    <a16:creationId xmlns:a16="http://schemas.microsoft.com/office/drawing/2014/main" id="{AA36897F-7461-8CC9-08BE-1935C3BFA182}"/>
                  </a:ext>
                </a:extLst>
              </p:cNvPr>
              <p:cNvSpPr/>
              <p:nvPr/>
            </p:nvSpPr>
            <p:spPr>
              <a:xfrm>
                <a:off x="5330483" y="3053541"/>
                <a:ext cx="188249" cy="1115813"/>
              </a:xfrm>
              <a:custGeom>
                <a:avLst/>
                <a:gdLst>
                  <a:gd name="connsiteX0" fmla="*/ 342 w 188249"/>
                  <a:gd name="connsiteY0" fmla="*/ 809 h 1115813"/>
                  <a:gd name="connsiteX1" fmla="*/ 181317 w 188249"/>
                  <a:gd name="connsiteY1" fmla="*/ 1054909 h 1115813"/>
                  <a:gd name="connsiteX2" fmla="*/ 136867 w 188249"/>
                  <a:gd name="connsiteY2" fmla="*/ 883459 h 1115813"/>
                  <a:gd name="connsiteX3" fmla="*/ 342 w 188249"/>
                  <a:gd name="connsiteY3" fmla="*/ 809 h 1115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249" h="1115813">
                    <a:moveTo>
                      <a:pt x="342" y="809"/>
                    </a:moveTo>
                    <a:cubicBezTo>
                      <a:pt x="7750" y="29384"/>
                      <a:pt x="158563" y="907801"/>
                      <a:pt x="181317" y="1054909"/>
                    </a:cubicBezTo>
                    <a:cubicBezTo>
                      <a:pt x="204071" y="1202017"/>
                      <a:pt x="165971" y="1058084"/>
                      <a:pt x="136867" y="883459"/>
                    </a:cubicBezTo>
                    <a:cubicBezTo>
                      <a:pt x="107763" y="708834"/>
                      <a:pt x="-7066" y="-27766"/>
                      <a:pt x="342" y="8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4" name="フリーフォーム 2503">
                <a:extLst>
                  <a:ext uri="{FF2B5EF4-FFF2-40B4-BE49-F238E27FC236}">
                    <a16:creationId xmlns:a16="http://schemas.microsoft.com/office/drawing/2014/main" id="{A3AD5482-BB77-91EB-66A1-6AA7331B2792}"/>
                  </a:ext>
                </a:extLst>
              </p:cNvPr>
              <p:cNvSpPr/>
              <p:nvPr/>
            </p:nvSpPr>
            <p:spPr>
              <a:xfrm>
                <a:off x="4803737" y="3070225"/>
                <a:ext cx="765213" cy="838224"/>
              </a:xfrm>
              <a:custGeom>
                <a:avLst/>
                <a:gdLst>
                  <a:gd name="connsiteX0" fmla="*/ 765213 w 765213"/>
                  <a:gd name="connsiteY0" fmla="*/ 0 h 838224"/>
                  <a:gd name="connsiteX1" fmla="*/ 38 w 765213"/>
                  <a:gd name="connsiteY1" fmla="*/ 838200 h 838224"/>
                  <a:gd name="connsiteX2" fmla="*/ 765213 w 765213"/>
                  <a:gd name="connsiteY2" fmla="*/ 0 h 838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5213" h="838224">
                    <a:moveTo>
                      <a:pt x="765213" y="0"/>
                    </a:moveTo>
                    <a:lnTo>
                      <a:pt x="38" y="838200"/>
                    </a:lnTo>
                    <a:cubicBezTo>
                      <a:pt x="-6312" y="843492"/>
                      <a:pt x="765213" y="0"/>
                      <a:pt x="7652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5" name="フリーフォーム 2504">
                <a:extLst>
                  <a:ext uri="{FF2B5EF4-FFF2-40B4-BE49-F238E27FC236}">
                    <a16:creationId xmlns:a16="http://schemas.microsoft.com/office/drawing/2014/main" id="{64400B4E-BB8A-3124-1C3B-1FD50DF30432}"/>
                  </a:ext>
                </a:extLst>
              </p:cNvPr>
              <p:cNvSpPr/>
              <p:nvPr/>
            </p:nvSpPr>
            <p:spPr>
              <a:xfrm>
                <a:off x="4852119" y="3053894"/>
                <a:ext cx="742523" cy="817807"/>
              </a:xfrm>
              <a:custGeom>
                <a:avLst/>
                <a:gdLst>
                  <a:gd name="connsiteX0" fmla="*/ 732706 w 742523"/>
                  <a:gd name="connsiteY0" fmla="*/ 9981 h 817807"/>
                  <a:gd name="connsiteX1" fmla="*/ 18331 w 742523"/>
                  <a:gd name="connsiteY1" fmla="*/ 794206 h 817807"/>
                  <a:gd name="connsiteX2" fmla="*/ 218356 w 742523"/>
                  <a:gd name="connsiteY2" fmla="*/ 613231 h 817807"/>
                  <a:gd name="connsiteX3" fmla="*/ 291381 w 742523"/>
                  <a:gd name="connsiteY3" fmla="*/ 613231 h 817807"/>
                  <a:gd name="connsiteX4" fmla="*/ 208831 w 742523"/>
                  <a:gd name="connsiteY4" fmla="*/ 556081 h 817807"/>
                  <a:gd name="connsiteX5" fmla="*/ 415206 w 742523"/>
                  <a:gd name="connsiteY5" fmla="*/ 397331 h 817807"/>
                  <a:gd name="connsiteX6" fmla="*/ 431081 w 742523"/>
                  <a:gd name="connsiteY6" fmla="*/ 352881 h 817807"/>
                  <a:gd name="connsiteX7" fmla="*/ 732706 w 742523"/>
                  <a:gd name="connsiteY7" fmla="*/ 9981 h 81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2523" h="817807">
                    <a:moveTo>
                      <a:pt x="732706" y="9981"/>
                    </a:moveTo>
                    <a:cubicBezTo>
                      <a:pt x="663914" y="83535"/>
                      <a:pt x="104056" y="693664"/>
                      <a:pt x="18331" y="794206"/>
                    </a:cubicBezTo>
                    <a:cubicBezTo>
                      <a:pt x="-67394" y="894748"/>
                      <a:pt x="172848" y="643393"/>
                      <a:pt x="218356" y="613231"/>
                    </a:cubicBezTo>
                    <a:cubicBezTo>
                      <a:pt x="263864" y="583069"/>
                      <a:pt x="292968" y="622756"/>
                      <a:pt x="291381" y="613231"/>
                    </a:cubicBezTo>
                    <a:cubicBezTo>
                      <a:pt x="289793" y="603706"/>
                      <a:pt x="188194" y="592064"/>
                      <a:pt x="208831" y="556081"/>
                    </a:cubicBezTo>
                    <a:cubicBezTo>
                      <a:pt x="229468" y="520098"/>
                      <a:pt x="378164" y="431198"/>
                      <a:pt x="415206" y="397331"/>
                    </a:cubicBezTo>
                    <a:cubicBezTo>
                      <a:pt x="452248" y="363464"/>
                      <a:pt x="373931" y="414264"/>
                      <a:pt x="431081" y="352881"/>
                    </a:cubicBezTo>
                    <a:cubicBezTo>
                      <a:pt x="488231" y="291498"/>
                      <a:pt x="801498" y="-63573"/>
                      <a:pt x="732706" y="99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6" name="フリーフォーム 2505">
                <a:extLst>
                  <a:ext uri="{FF2B5EF4-FFF2-40B4-BE49-F238E27FC236}">
                    <a16:creationId xmlns:a16="http://schemas.microsoft.com/office/drawing/2014/main" id="{0A7F86BB-B4EE-09B7-3C4D-399CD9F6D6B6}"/>
                  </a:ext>
                </a:extLst>
              </p:cNvPr>
              <p:cNvSpPr/>
              <p:nvPr/>
            </p:nvSpPr>
            <p:spPr>
              <a:xfrm>
                <a:off x="5028763" y="3334505"/>
                <a:ext cx="582816" cy="336683"/>
              </a:xfrm>
              <a:custGeom>
                <a:avLst/>
                <a:gdLst>
                  <a:gd name="connsiteX0" fmla="*/ 6787 w 582816"/>
                  <a:gd name="connsiteY0" fmla="*/ 5595 h 336683"/>
                  <a:gd name="connsiteX1" fmla="*/ 375087 w 582816"/>
                  <a:gd name="connsiteY1" fmla="*/ 218320 h 336683"/>
                  <a:gd name="connsiteX2" fmla="*/ 336987 w 582816"/>
                  <a:gd name="connsiteY2" fmla="*/ 183395 h 336683"/>
                  <a:gd name="connsiteX3" fmla="*/ 581462 w 582816"/>
                  <a:gd name="connsiteY3" fmla="*/ 335795 h 336683"/>
                  <a:gd name="connsiteX4" fmla="*/ 441762 w 582816"/>
                  <a:gd name="connsiteY4" fmla="*/ 250070 h 336683"/>
                  <a:gd name="connsiteX5" fmla="*/ 156012 w 582816"/>
                  <a:gd name="connsiteY5" fmla="*/ 75445 h 336683"/>
                  <a:gd name="connsiteX6" fmla="*/ 6787 w 582816"/>
                  <a:gd name="connsiteY6" fmla="*/ 5595 h 336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2816" h="336683">
                    <a:moveTo>
                      <a:pt x="6787" y="5595"/>
                    </a:moveTo>
                    <a:cubicBezTo>
                      <a:pt x="43299" y="29407"/>
                      <a:pt x="320054" y="188687"/>
                      <a:pt x="375087" y="218320"/>
                    </a:cubicBezTo>
                    <a:cubicBezTo>
                      <a:pt x="430120" y="247953"/>
                      <a:pt x="302591" y="163816"/>
                      <a:pt x="336987" y="183395"/>
                    </a:cubicBezTo>
                    <a:cubicBezTo>
                      <a:pt x="371383" y="202974"/>
                      <a:pt x="564000" y="324683"/>
                      <a:pt x="581462" y="335795"/>
                    </a:cubicBezTo>
                    <a:cubicBezTo>
                      <a:pt x="598924" y="346907"/>
                      <a:pt x="441762" y="250070"/>
                      <a:pt x="441762" y="250070"/>
                    </a:cubicBezTo>
                    <a:cubicBezTo>
                      <a:pt x="370854" y="206678"/>
                      <a:pt x="222158" y="111428"/>
                      <a:pt x="156012" y="75445"/>
                    </a:cubicBezTo>
                    <a:cubicBezTo>
                      <a:pt x="89866" y="39462"/>
                      <a:pt x="-29725" y="-18217"/>
                      <a:pt x="6787" y="55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7" name="フリーフォーム 2506">
                <a:extLst>
                  <a:ext uri="{FF2B5EF4-FFF2-40B4-BE49-F238E27FC236}">
                    <a16:creationId xmlns:a16="http://schemas.microsoft.com/office/drawing/2014/main" id="{72EE0588-D43B-EF29-CF30-9693B944F8F1}"/>
                  </a:ext>
                </a:extLst>
              </p:cNvPr>
              <p:cNvSpPr/>
              <p:nvPr/>
            </p:nvSpPr>
            <p:spPr>
              <a:xfrm>
                <a:off x="5035478" y="3218891"/>
                <a:ext cx="481505" cy="417551"/>
              </a:xfrm>
              <a:custGeom>
                <a:avLst/>
                <a:gdLst>
                  <a:gd name="connsiteX0" fmla="*/ 479497 w 481505"/>
                  <a:gd name="connsiteY0" fmla="*/ 3734 h 417551"/>
                  <a:gd name="connsiteX1" fmla="*/ 403297 w 481505"/>
                  <a:gd name="connsiteY1" fmla="*/ 143434 h 417551"/>
                  <a:gd name="connsiteX2" fmla="*/ 314397 w 481505"/>
                  <a:gd name="connsiteY2" fmla="*/ 225984 h 417551"/>
                  <a:gd name="connsiteX3" fmla="*/ 390597 w 481505"/>
                  <a:gd name="connsiteY3" fmla="*/ 162484 h 417551"/>
                  <a:gd name="connsiteX4" fmla="*/ 368372 w 481505"/>
                  <a:gd name="connsiteY4" fmla="*/ 118034 h 417551"/>
                  <a:gd name="connsiteX5" fmla="*/ 346147 w 481505"/>
                  <a:gd name="connsiteY5" fmla="*/ 168834 h 417551"/>
                  <a:gd name="connsiteX6" fmla="*/ 152472 w 481505"/>
                  <a:gd name="connsiteY6" fmla="*/ 222809 h 417551"/>
                  <a:gd name="connsiteX7" fmla="*/ 269947 w 481505"/>
                  <a:gd name="connsiteY7" fmla="*/ 267259 h 417551"/>
                  <a:gd name="connsiteX8" fmla="*/ 181047 w 481505"/>
                  <a:gd name="connsiteY8" fmla="*/ 333934 h 417551"/>
                  <a:gd name="connsiteX9" fmla="*/ 72 w 481505"/>
                  <a:gd name="connsiteY9" fmla="*/ 365684 h 417551"/>
                  <a:gd name="connsiteX10" fmla="*/ 203272 w 481505"/>
                  <a:gd name="connsiteY10" fmla="*/ 324409 h 417551"/>
                  <a:gd name="connsiteX11" fmla="*/ 133422 w 481505"/>
                  <a:gd name="connsiteY11" fmla="*/ 416484 h 417551"/>
                  <a:gd name="connsiteX12" fmla="*/ 288997 w 481505"/>
                  <a:gd name="connsiteY12" fmla="*/ 251384 h 417551"/>
                  <a:gd name="connsiteX13" fmla="*/ 444572 w 481505"/>
                  <a:gd name="connsiteY13" fmla="*/ 57709 h 417551"/>
                  <a:gd name="connsiteX14" fmla="*/ 479497 w 481505"/>
                  <a:gd name="connsiteY14" fmla="*/ 3734 h 41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1505" h="417551">
                    <a:moveTo>
                      <a:pt x="479497" y="3734"/>
                    </a:moveTo>
                    <a:cubicBezTo>
                      <a:pt x="472618" y="18022"/>
                      <a:pt x="430814" y="106392"/>
                      <a:pt x="403297" y="143434"/>
                    </a:cubicBezTo>
                    <a:cubicBezTo>
                      <a:pt x="375780" y="180476"/>
                      <a:pt x="316514" y="222809"/>
                      <a:pt x="314397" y="225984"/>
                    </a:cubicBezTo>
                    <a:cubicBezTo>
                      <a:pt x="312280" y="229159"/>
                      <a:pt x="381601" y="180476"/>
                      <a:pt x="390597" y="162484"/>
                    </a:cubicBezTo>
                    <a:cubicBezTo>
                      <a:pt x="399593" y="144492"/>
                      <a:pt x="375780" y="116976"/>
                      <a:pt x="368372" y="118034"/>
                    </a:cubicBezTo>
                    <a:cubicBezTo>
                      <a:pt x="360964" y="119092"/>
                      <a:pt x="382130" y="151372"/>
                      <a:pt x="346147" y="168834"/>
                    </a:cubicBezTo>
                    <a:cubicBezTo>
                      <a:pt x="310164" y="186296"/>
                      <a:pt x="165172" y="206405"/>
                      <a:pt x="152472" y="222809"/>
                    </a:cubicBezTo>
                    <a:cubicBezTo>
                      <a:pt x="139772" y="239213"/>
                      <a:pt x="265184" y="248738"/>
                      <a:pt x="269947" y="267259"/>
                    </a:cubicBezTo>
                    <a:cubicBezTo>
                      <a:pt x="274710" y="285780"/>
                      <a:pt x="226026" y="317530"/>
                      <a:pt x="181047" y="333934"/>
                    </a:cubicBezTo>
                    <a:cubicBezTo>
                      <a:pt x="136068" y="350338"/>
                      <a:pt x="-3632" y="367271"/>
                      <a:pt x="72" y="365684"/>
                    </a:cubicBezTo>
                    <a:cubicBezTo>
                      <a:pt x="3776" y="364097"/>
                      <a:pt x="181047" y="315942"/>
                      <a:pt x="203272" y="324409"/>
                    </a:cubicBezTo>
                    <a:cubicBezTo>
                      <a:pt x="225497" y="332876"/>
                      <a:pt x="119135" y="428655"/>
                      <a:pt x="133422" y="416484"/>
                    </a:cubicBezTo>
                    <a:cubicBezTo>
                      <a:pt x="147709" y="404313"/>
                      <a:pt x="237139" y="311180"/>
                      <a:pt x="288997" y="251384"/>
                    </a:cubicBezTo>
                    <a:cubicBezTo>
                      <a:pt x="340855" y="191588"/>
                      <a:pt x="413351" y="97396"/>
                      <a:pt x="444572" y="57709"/>
                    </a:cubicBezTo>
                    <a:cubicBezTo>
                      <a:pt x="475793" y="18022"/>
                      <a:pt x="486376" y="-10554"/>
                      <a:pt x="479497" y="37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8" name="フリーフォーム 2507">
                <a:extLst>
                  <a:ext uri="{FF2B5EF4-FFF2-40B4-BE49-F238E27FC236}">
                    <a16:creationId xmlns:a16="http://schemas.microsoft.com/office/drawing/2014/main" id="{DC883884-2422-38AD-03F9-E8351CAD5A37}"/>
                  </a:ext>
                </a:extLst>
              </p:cNvPr>
              <p:cNvSpPr/>
              <p:nvPr/>
            </p:nvSpPr>
            <p:spPr>
              <a:xfrm>
                <a:off x="4831290" y="3360251"/>
                <a:ext cx="708576" cy="743462"/>
              </a:xfrm>
              <a:custGeom>
                <a:avLst/>
                <a:gdLst>
                  <a:gd name="connsiteX0" fmla="*/ 696385 w 708576"/>
                  <a:gd name="connsiteY0" fmla="*/ 8424 h 743462"/>
                  <a:gd name="connsiteX1" fmla="*/ 505885 w 708576"/>
                  <a:gd name="connsiteY1" fmla="*/ 243374 h 743462"/>
                  <a:gd name="connsiteX2" fmla="*/ 182035 w 708576"/>
                  <a:gd name="connsiteY2" fmla="*/ 551349 h 743462"/>
                  <a:gd name="connsiteX3" fmla="*/ 239185 w 708576"/>
                  <a:gd name="connsiteY3" fmla="*/ 510074 h 743462"/>
                  <a:gd name="connsiteX4" fmla="*/ 1060 w 708576"/>
                  <a:gd name="connsiteY4" fmla="*/ 741849 h 743462"/>
                  <a:gd name="connsiteX5" fmla="*/ 150285 w 708576"/>
                  <a:gd name="connsiteY5" fmla="*/ 608499 h 743462"/>
                  <a:gd name="connsiteX6" fmla="*/ 115360 w 708576"/>
                  <a:gd name="connsiteY6" fmla="*/ 522774 h 743462"/>
                  <a:gd name="connsiteX7" fmla="*/ 239185 w 708576"/>
                  <a:gd name="connsiteY7" fmla="*/ 491024 h 743462"/>
                  <a:gd name="connsiteX8" fmla="*/ 229660 w 708576"/>
                  <a:gd name="connsiteY8" fmla="*/ 398949 h 743462"/>
                  <a:gd name="connsiteX9" fmla="*/ 378885 w 708576"/>
                  <a:gd name="connsiteY9" fmla="*/ 389424 h 743462"/>
                  <a:gd name="connsiteX10" fmla="*/ 366185 w 708576"/>
                  <a:gd name="connsiteY10" fmla="*/ 310049 h 743462"/>
                  <a:gd name="connsiteX11" fmla="*/ 480485 w 708576"/>
                  <a:gd name="connsiteY11" fmla="*/ 287824 h 743462"/>
                  <a:gd name="connsiteX12" fmla="*/ 416985 w 708576"/>
                  <a:gd name="connsiteY12" fmla="*/ 211624 h 743462"/>
                  <a:gd name="connsiteX13" fmla="*/ 493185 w 708576"/>
                  <a:gd name="connsiteY13" fmla="*/ 243374 h 743462"/>
                  <a:gd name="connsiteX14" fmla="*/ 512235 w 708576"/>
                  <a:gd name="connsiteY14" fmla="*/ 144949 h 743462"/>
                  <a:gd name="connsiteX15" fmla="*/ 626535 w 708576"/>
                  <a:gd name="connsiteY15" fmla="*/ 100499 h 743462"/>
                  <a:gd name="connsiteX16" fmla="*/ 677335 w 708576"/>
                  <a:gd name="connsiteY16" fmla="*/ 56049 h 743462"/>
                  <a:gd name="connsiteX17" fmla="*/ 696385 w 708576"/>
                  <a:gd name="connsiteY17" fmla="*/ 8424 h 74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576" h="743462">
                    <a:moveTo>
                      <a:pt x="696385" y="8424"/>
                    </a:moveTo>
                    <a:cubicBezTo>
                      <a:pt x="667810" y="39645"/>
                      <a:pt x="591610" y="152887"/>
                      <a:pt x="505885" y="243374"/>
                    </a:cubicBezTo>
                    <a:cubicBezTo>
                      <a:pt x="420160" y="333862"/>
                      <a:pt x="226485" y="506899"/>
                      <a:pt x="182035" y="551349"/>
                    </a:cubicBezTo>
                    <a:cubicBezTo>
                      <a:pt x="137585" y="595799"/>
                      <a:pt x="269347" y="478324"/>
                      <a:pt x="239185" y="510074"/>
                    </a:cubicBezTo>
                    <a:cubicBezTo>
                      <a:pt x="209023" y="541824"/>
                      <a:pt x="15877" y="725445"/>
                      <a:pt x="1060" y="741849"/>
                    </a:cubicBezTo>
                    <a:cubicBezTo>
                      <a:pt x="-13757" y="758253"/>
                      <a:pt x="131235" y="645011"/>
                      <a:pt x="150285" y="608499"/>
                    </a:cubicBezTo>
                    <a:cubicBezTo>
                      <a:pt x="169335" y="571987"/>
                      <a:pt x="100543" y="542353"/>
                      <a:pt x="115360" y="522774"/>
                    </a:cubicBezTo>
                    <a:cubicBezTo>
                      <a:pt x="130177" y="503195"/>
                      <a:pt x="220135" y="511661"/>
                      <a:pt x="239185" y="491024"/>
                    </a:cubicBezTo>
                    <a:cubicBezTo>
                      <a:pt x="258235" y="470387"/>
                      <a:pt x="206377" y="415882"/>
                      <a:pt x="229660" y="398949"/>
                    </a:cubicBezTo>
                    <a:cubicBezTo>
                      <a:pt x="252943" y="382016"/>
                      <a:pt x="356131" y="404241"/>
                      <a:pt x="378885" y="389424"/>
                    </a:cubicBezTo>
                    <a:cubicBezTo>
                      <a:pt x="401639" y="374607"/>
                      <a:pt x="349252" y="326982"/>
                      <a:pt x="366185" y="310049"/>
                    </a:cubicBezTo>
                    <a:cubicBezTo>
                      <a:pt x="383118" y="293116"/>
                      <a:pt x="472018" y="304228"/>
                      <a:pt x="480485" y="287824"/>
                    </a:cubicBezTo>
                    <a:cubicBezTo>
                      <a:pt x="488952" y="271420"/>
                      <a:pt x="414868" y="219032"/>
                      <a:pt x="416985" y="211624"/>
                    </a:cubicBezTo>
                    <a:cubicBezTo>
                      <a:pt x="419102" y="204216"/>
                      <a:pt x="477310" y="254487"/>
                      <a:pt x="493185" y="243374"/>
                    </a:cubicBezTo>
                    <a:cubicBezTo>
                      <a:pt x="509060" y="232262"/>
                      <a:pt x="490010" y="168761"/>
                      <a:pt x="512235" y="144949"/>
                    </a:cubicBezTo>
                    <a:cubicBezTo>
                      <a:pt x="534460" y="121137"/>
                      <a:pt x="599018" y="115316"/>
                      <a:pt x="626535" y="100499"/>
                    </a:cubicBezTo>
                    <a:cubicBezTo>
                      <a:pt x="654052" y="85682"/>
                      <a:pt x="657756" y="70336"/>
                      <a:pt x="677335" y="56049"/>
                    </a:cubicBezTo>
                    <a:cubicBezTo>
                      <a:pt x="696914" y="41762"/>
                      <a:pt x="724960" y="-22797"/>
                      <a:pt x="696385" y="84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9" name="フリーフォーム 2508">
                <a:extLst>
                  <a:ext uri="{FF2B5EF4-FFF2-40B4-BE49-F238E27FC236}">
                    <a16:creationId xmlns:a16="http://schemas.microsoft.com/office/drawing/2014/main" id="{D6921C9D-1453-BDA1-5955-926E0801BAFE}"/>
                  </a:ext>
                </a:extLst>
              </p:cNvPr>
              <p:cNvSpPr/>
              <p:nvPr/>
            </p:nvSpPr>
            <p:spPr>
              <a:xfrm>
                <a:off x="4910132" y="3498025"/>
                <a:ext cx="614898" cy="677533"/>
              </a:xfrm>
              <a:custGeom>
                <a:avLst/>
                <a:gdLst>
                  <a:gd name="connsiteX0" fmla="*/ 595318 w 614898"/>
                  <a:gd name="connsiteY0" fmla="*/ 26225 h 677533"/>
                  <a:gd name="connsiteX1" fmla="*/ 33343 w 614898"/>
                  <a:gd name="connsiteY1" fmla="*/ 648525 h 677533"/>
                  <a:gd name="connsiteX2" fmla="*/ 61918 w 614898"/>
                  <a:gd name="connsiteY2" fmla="*/ 565975 h 677533"/>
                  <a:gd name="connsiteX3" fmla="*/ 36518 w 614898"/>
                  <a:gd name="connsiteY3" fmla="*/ 486600 h 677533"/>
                  <a:gd name="connsiteX4" fmla="*/ 169868 w 614898"/>
                  <a:gd name="connsiteY4" fmla="*/ 483425 h 677533"/>
                  <a:gd name="connsiteX5" fmla="*/ 23818 w 614898"/>
                  <a:gd name="connsiteY5" fmla="*/ 512000 h 677533"/>
                  <a:gd name="connsiteX6" fmla="*/ 87318 w 614898"/>
                  <a:gd name="connsiteY6" fmla="*/ 572325 h 677533"/>
                  <a:gd name="connsiteX7" fmla="*/ 182568 w 614898"/>
                  <a:gd name="connsiteY7" fmla="*/ 480250 h 677533"/>
                  <a:gd name="connsiteX8" fmla="*/ 185743 w 614898"/>
                  <a:gd name="connsiteY8" fmla="*/ 381825 h 677533"/>
                  <a:gd name="connsiteX9" fmla="*/ 271468 w 614898"/>
                  <a:gd name="connsiteY9" fmla="*/ 353250 h 677533"/>
                  <a:gd name="connsiteX10" fmla="*/ 96843 w 614898"/>
                  <a:gd name="connsiteY10" fmla="*/ 454850 h 677533"/>
                  <a:gd name="connsiteX11" fmla="*/ 284168 w 614898"/>
                  <a:gd name="connsiteY11" fmla="*/ 407225 h 677533"/>
                  <a:gd name="connsiteX12" fmla="*/ 255593 w 614898"/>
                  <a:gd name="connsiteY12" fmla="*/ 277050 h 677533"/>
                  <a:gd name="connsiteX13" fmla="*/ 347668 w 614898"/>
                  <a:gd name="connsiteY13" fmla="*/ 251650 h 677533"/>
                  <a:gd name="connsiteX14" fmla="*/ 255593 w 614898"/>
                  <a:gd name="connsiteY14" fmla="*/ 343725 h 677533"/>
                  <a:gd name="connsiteX15" fmla="*/ 379418 w 614898"/>
                  <a:gd name="connsiteY15" fmla="*/ 267525 h 677533"/>
                  <a:gd name="connsiteX16" fmla="*/ 436568 w 614898"/>
                  <a:gd name="connsiteY16" fmla="*/ 131000 h 677533"/>
                  <a:gd name="connsiteX17" fmla="*/ 357193 w 614898"/>
                  <a:gd name="connsiteY17" fmla="*/ 229425 h 677533"/>
                  <a:gd name="connsiteX18" fmla="*/ 474668 w 614898"/>
                  <a:gd name="connsiteY18" fmla="*/ 127825 h 677533"/>
                  <a:gd name="connsiteX19" fmla="*/ 595318 w 614898"/>
                  <a:gd name="connsiteY19" fmla="*/ 26225 h 67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4898" h="677533">
                    <a:moveTo>
                      <a:pt x="595318" y="26225"/>
                    </a:moveTo>
                    <a:cubicBezTo>
                      <a:pt x="521764" y="113008"/>
                      <a:pt x="122243" y="558567"/>
                      <a:pt x="33343" y="648525"/>
                    </a:cubicBezTo>
                    <a:cubicBezTo>
                      <a:pt x="-55557" y="738483"/>
                      <a:pt x="61389" y="592962"/>
                      <a:pt x="61918" y="565975"/>
                    </a:cubicBezTo>
                    <a:cubicBezTo>
                      <a:pt x="62447" y="538988"/>
                      <a:pt x="18526" y="500358"/>
                      <a:pt x="36518" y="486600"/>
                    </a:cubicBezTo>
                    <a:cubicBezTo>
                      <a:pt x="54510" y="472842"/>
                      <a:pt x="171985" y="479192"/>
                      <a:pt x="169868" y="483425"/>
                    </a:cubicBezTo>
                    <a:cubicBezTo>
                      <a:pt x="167751" y="487658"/>
                      <a:pt x="37576" y="497183"/>
                      <a:pt x="23818" y="512000"/>
                    </a:cubicBezTo>
                    <a:cubicBezTo>
                      <a:pt x="10060" y="526817"/>
                      <a:pt x="60860" y="577617"/>
                      <a:pt x="87318" y="572325"/>
                    </a:cubicBezTo>
                    <a:cubicBezTo>
                      <a:pt x="113776" y="567033"/>
                      <a:pt x="166164" y="512000"/>
                      <a:pt x="182568" y="480250"/>
                    </a:cubicBezTo>
                    <a:cubicBezTo>
                      <a:pt x="198972" y="448500"/>
                      <a:pt x="170926" y="402992"/>
                      <a:pt x="185743" y="381825"/>
                    </a:cubicBezTo>
                    <a:cubicBezTo>
                      <a:pt x="200560" y="360658"/>
                      <a:pt x="286285" y="341079"/>
                      <a:pt x="271468" y="353250"/>
                    </a:cubicBezTo>
                    <a:cubicBezTo>
                      <a:pt x="256651" y="365421"/>
                      <a:pt x="94726" y="445854"/>
                      <a:pt x="96843" y="454850"/>
                    </a:cubicBezTo>
                    <a:cubicBezTo>
                      <a:pt x="98960" y="463846"/>
                      <a:pt x="257710" y="436858"/>
                      <a:pt x="284168" y="407225"/>
                    </a:cubicBezTo>
                    <a:cubicBezTo>
                      <a:pt x="310626" y="377592"/>
                      <a:pt x="245010" y="302979"/>
                      <a:pt x="255593" y="277050"/>
                    </a:cubicBezTo>
                    <a:cubicBezTo>
                      <a:pt x="266176" y="251121"/>
                      <a:pt x="347668" y="240538"/>
                      <a:pt x="347668" y="251650"/>
                    </a:cubicBezTo>
                    <a:cubicBezTo>
                      <a:pt x="347668" y="262762"/>
                      <a:pt x="250301" y="341079"/>
                      <a:pt x="255593" y="343725"/>
                    </a:cubicBezTo>
                    <a:cubicBezTo>
                      <a:pt x="260885" y="346371"/>
                      <a:pt x="349256" y="302979"/>
                      <a:pt x="379418" y="267525"/>
                    </a:cubicBezTo>
                    <a:cubicBezTo>
                      <a:pt x="409580" y="232071"/>
                      <a:pt x="440272" y="137350"/>
                      <a:pt x="436568" y="131000"/>
                    </a:cubicBezTo>
                    <a:cubicBezTo>
                      <a:pt x="432864" y="124650"/>
                      <a:pt x="350843" y="229954"/>
                      <a:pt x="357193" y="229425"/>
                    </a:cubicBezTo>
                    <a:cubicBezTo>
                      <a:pt x="363543" y="228896"/>
                      <a:pt x="434981" y="162750"/>
                      <a:pt x="474668" y="127825"/>
                    </a:cubicBezTo>
                    <a:cubicBezTo>
                      <a:pt x="514355" y="92900"/>
                      <a:pt x="668872" y="-60558"/>
                      <a:pt x="595318" y="262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0" name="フリーフォーム 2509">
                <a:extLst>
                  <a:ext uri="{FF2B5EF4-FFF2-40B4-BE49-F238E27FC236}">
                    <a16:creationId xmlns:a16="http://schemas.microsoft.com/office/drawing/2014/main" id="{4FD56E75-5C56-B18E-591E-4D643BED6AED}"/>
                  </a:ext>
                </a:extLst>
              </p:cNvPr>
              <p:cNvSpPr/>
              <p:nvPr/>
            </p:nvSpPr>
            <p:spPr>
              <a:xfrm>
                <a:off x="4962749" y="3613033"/>
                <a:ext cx="619348" cy="555490"/>
              </a:xfrm>
              <a:custGeom>
                <a:avLst/>
                <a:gdLst>
                  <a:gd name="connsiteX0" fmla="*/ 618901 w 619348"/>
                  <a:gd name="connsiteY0" fmla="*/ 50917 h 555490"/>
                  <a:gd name="connsiteX1" fmla="*/ 456976 w 619348"/>
                  <a:gd name="connsiteY1" fmla="*/ 25517 h 555490"/>
                  <a:gd name="connsiteX2" fmla="*/ 476026 w 619348"/>
                  <a:gd name="connsiteY2" fmla="*/ 82667 h 555490"/>
                  <a:gd name="connsiteX3" fmla="*/ 390301 w 619348"/>
                  <a:gd name="connsiteY3" fmla="*/ 114417 h 555490"/>
                  <a:gd name="connsiteX4" fmla="*/ 418876 w 619348"/>
                  <a:gd name="connsiteY4" fmla="*/ 165217 h 555490"/>
                  <a:gd name="connsiteX5" fmla="*/ 342676 w 619348"/>
                  <a:gd name="connsiteY5" fmla="*/ 196967 h 555490"/>
                  <a:gd name="connsiteX6" fmla="*/ 329976 w 619348"/>
                  <a:gd name="connsiteY6" fmla="*/ 266817 h 555490"/>
                  <a:gd name="connsiteX7" fmla="*/ 301401 w 619348"/>
                  <a:gd name="connsiteY7" fmla="*/ 241417 h 555490"/>
                  <a:gd name="connsiteX8" fmla="*/ 225201 w 619348"/>
                  <a:gd name="connsiteY8" fmla="*/ 365242 h 555490"/>
                  <a:gd name="connsiteX9" fmla="*/ 158526 w 619348"/>
                  <a:gd name="connsiteY9" fmla="*/ 396992 h 555490"/>
                  <a:gd name="connsiteX10" fmla="*/ 139476 w 619348"/>
                  <a:gd name="connsiteY10" fmla="*/ 482717 h 555490"/>
                  <a:gd name="connsiteX11" fmla="*/ 129951 w 619348"/>
                  <a:gd name="connsiteY11" fmla="*/ 438267 h 555490"/>
                  <a:gd name="connsiteX12" fmla="*/ 34701 w 619348"/>
                  <a:gd name="connsiteY12" fmla="*/ 511292 h 555490"/>
                  <a:gd name="connsiteX13" fmla="*/ 18826 w 619348"/>
                  <a:gd name="connsiteY13" fmla="*/ 539867 h 555490"/>
                  <a:gd name="connsiteX14" fmla="*/ 288701 w 619348"/>
                  <a:gd name="connsiteY14" fmla="*/ 260467 h 555490"/>
                  <a:gd name="connsiteX15" fmla="*/ 466501 w 619348"/>
                  <a:gd name="connsiteY15" fmla="*/ 47742 h 555490"/>
                  <a:gd name="connsiteX16" fmla="*/ 504601 w 619348"/>
                  <a:gd name="connsiteY16" fmla="*/ 117 h 555490"/>
                  <a:gd name="connsiteX17" fmla="*/ 618901 w 619348"/>
                  <a:gd name="connsiteY17" fmla="*/ 50917 h 55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348" h="555490">
                    <a:moveTo>
                      <a:pt x="618901" y="50917"/>
                    </a:moveTo>
                    <a:cubicBezTo>
                      <a:pt x="610964" y="55150"/>
                      <a:pt x="480789" y="20225"/>
                      <a:pt x="456976" y="25517"/>
                    </a:cubicBezTo>
                    <a:cubicBezTo>
                      <a:pt x="433163" y="30809"/>
                      <a:pt x="487138" y="67851"/>
                      <a:pt x="476026" y="82667"/>
                    </a:cubicBezTo>
                    <a:cubicBezTo>
                      <a:pt x="464914" y="97483"/>
                      <a:pt x="399826" y="100659"/>
                      <a:pt x="390301" y="114417"/>
                    </a:cubicBezTo>
                    <a:cubicBezTo>
                      <a:pt x="380776" y="128175"/>
                      <a:pt x="426813" y="151459"/>
                      <a:pt x="418876" y="165217"/>
                    </a:cubicBezTo>
                    <a:cubicBezTo>
                      <a:pt x="410938" y="178975"/>
                      <a:pt x="357493" y="180034"/>
                      <a:pt x="342676" y="196967"/>
                    </a:cubicBezTo>
                    <a:cubicBezTo>
                      <a:pt x="327859" y="213900"/>
                      <a:pt x="336855" y="259409"/>
                      <a:pt x="329976" y="266817"/>
                    </a:cubicBezTo>
                    <a:cubicBezTo>
                      <a:pt x="323097" y="274225"/>
                      <a:pt x="318863" y="225013"/>
                      <a:pt x="301401" y="241417"/>
                    </a:cubicBezTo>
                    <a:cubicBezTo>
                      <a:pt x="283938" y="257821"/>
                      <a:pt x="249013" y="339313"/>
                      <a:pt x="225201" y="365242"/>
                    </a:cubicBezTo>
                    <a:cubicBezTo>
                      <a:pt x="201389" y="391171"/>
                      <a:pt x="172813" y="377413"/>
                      <a:pt x="158526" y="396992"/>
                    </a:cubicBezTo>
                    <a:cubicBezTo>
                      <a:pt x="144239" y="416571"/>
                      <a:pt x="144238" y="475838"/>
                      <a:pt x="139476" y="482717"/>
                    </a:cubicBezTo>
                    <a:cubicBezTo>
                      <a:pt x="134714" y="489596"/>
                      <a:pt x="147414" y="433504"/>
                      <a:pt x="129951" y="438267"/>
                    </a:cubicBezTo>
                    <a:cubicBezTo>
                      <a:pt x="112488" y="443030"/>
                      <a:pt x="53222" y="494359"/>
                      <a:pt x="34701" y="511292"/>
                    </a:cubicBezTo>
                    <a:cubicBezTo>
                      <a:pt x="16180" y="528225"/>
                      <a:pt x="-23507" y="581671"/>
                      <a:pt x="18826" y="539867"/>
                    </a:cubicBezTo>
                    <a:cubicBezTo>
                      <a:pt x="61159" y="498063"/>
                      <a:pt x="214088" y="342488"/>
                      <a:pt x="288701" y="260467"/>
                    </a:cubicBezTo>
                    <a:cubicBezTo>
                      <a:pt x="363314" y="178446"/>
                      <a:pt x="430518" y="91134"/>
                      <a:pt x="466501" y="47742"/>
                    </a:cubicBezTo>
                    <a:cubicBezTo>
                      <a:pt x="502484" y="4350"/>
                      <a:pt x="482376" y="-941"/>
                      <a:pt x="504601" y="117"/>
                    </a:cubicBezTo>
                    <a:cubicBezTo>
                      <a:pt x="526826" y="1175"/>
                      <a:pt x="626838" y="46684"/>
                      <a:pt x="618901" y="509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1" name="フリーフォーム 2510">
                <a:extLst>
                  <a:ext uri="{FF2B5EF4-FFF2-40B4-BE49-F238E27FC236}">
                    <a16:creationId xmlns:a16="http://schemas.microsoft.com/office/drawing/2014/main" id="{134CB223-04DD-3C87-B8C1-EB6F59103AF9}"/>
                  </a:ext>
                </a:extLst>
              </p:cNvPr>
              <p:cNvSpPr/>
              <p:nvPr/>
            </p:nvSpPr>
            <p:spPr>
              <a:xfrm>
                <a:off x="4981580" y="3587438"/>
                <a:ext cx="520697" cy="636330"/>
              </a:xfrm>
              <a:custGeom>
                <a:avLst/>
                <a:gdLst>
                  <a:gd name="connsiteX0" fmla="*/ 431795 w 520697"/>
                  <a:gd name="connsiteY0" fmla="*/ 312 h 636330"/>
                  <a:gd name="connsiteX1" fmla="*/ 517520 w 520697"/>
                  <a:gd name="connsiteY1" fmla="*/ 98737 h 636330"/>
                  <a:gd name="connsiteX2" fmla="*/ 441320 w 520697"/>
                  <a:gd name="connsiteY2" fmla="*/ 146362 h 636330"/>
                  <a:gd name="connsiteX3" fmla="*/ 419095 w 520697"/>
                  <a:gd name="connsiteY3" fmla="*/ 219387 h 636330"/>
                  <a:gd name="connsiteX4" fmla="*/ 336545 w 520697"/>
                  <a:gd name="connsiteY4" fmla="*/ 279712 h 636330"/>
                  <a:gd name="connsiteX5" fmla="*/ 279395 w 520697"/>
                  <a:gd name="connsiteY5" fmla="*/ 330512 h 636330"/>
                  <a:gd name="connsiteX6" fmla="*/ 196845 w 520697"/>
                  <a:gd name="connsiteY6" fmla="*/ 428937 h 636330"/>
                  <a:gd name="connsiteX7" fmla="*/ 146045 w 520697"/>
                  <a:gd name="connsiteY7" fmla="*/ 447987 h 636330"/>
                  <a:gd name="connsiteX8" fmla="*/ 82545 w 520697"/>
                  <a:gd name="connsiteY8" fmla="*/ 546412 h 636330"/>
                  <a:gd name="connsiteX9" fmla="*/ 12695 w 520697"/>
                  <a:gd name="connsiteY9" fmla="*/ 603562 h 636330"/>
                  <a:gd name="connsiteX10" fmla="*/ 15870 w 520697"/>
                  <a:gd name="connsiteY10" fmla="*/ 622612 h 636330"/>
                  <a:gd name="connsiteX11" fmla="*/ 171445 w 520697"/>
                  <a:gd name="connsiteY11" fmla="*/ 394012 h 636330"/>
                  <a:gd name="connsiteX12" fmla="*/ 460370 w 520697"/>
                  <a:gd name="connsiteY12" fmla="*/ 86037 h 636330"/>
                  <a:gd name="connsiteX13" fmla="*/ 520695 w 520697"/>
                  <a:gd name="connsiteY13" fmla="*/ 66987 h 636330"/>
                  <a:gd name="connsiteX14" fmla="*/ 431795 w 520697"/>
                  <a:gd name="connsiteY14" fmla="*/ 312 h 63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0697" h="636330">
                    <a:moveTo>
                      <a:pt x="431795" y="312"/>
                    </a:moveTo>
                    <a:cubicBezTo>
                      <a:pt x="431266" y="5604"/>
                      <a:pt x="515933" y="74395"/>
                      <a:pt x="517520" y="98737"/>
                    </a:cubicBezTo>
                    <a:cubicBezTo>
                      <a:pt x="519108" y="123079"/>
                      <a:pt x="457724" y="126254"/>
                      <a:pt x="441320" y="146362"/>
                    </a:cubicBezTo>
                    <a:cubicBezTo>
                      <a:pt x="424916" y="166470"/>
                      <a:pt x="436557" y="197162"/>
                      <a:pt x="419095" y="219387"/>
                    </a:cubicBezTo>
                    <a:cubicBezTo>
                      <a:pt x="401633" y="241612"/>
                      <a:pt x="359828" y="261191"/>
                      <a:pt x="336545" y="279712"/>
                    </a:cubicBezTo>
                    <a:cubicBezTo>
                      <a:pt x="313262" y="298233"/>
                      <a:pt x="302678" y="305641"/>
                      <a:pt x="279395" y="330512"/>
                    </a:cubicBezTo>
                    <a:cubicBezTo>
                      <a:pt x="256112" y="355383"/>
                      <a:pt x="219070" y="409358"/>
                      <a:pt x="196845" y="428937"/>
                    </a:cubicBezTo>
                    <a:cubicBezTo>
                      <a:pt x="174620" y="448516"/>
                      <a:pt x="165095" y="428408"/>
                      <a:pt x="146045" y="447987"/>
                    </a:cubicBezTo>
                    <a:cubicBezTo>
                      <a:pt x="126995" y="467566"/>
                      <a:pt x="104770" y="520483"/>
                      <a:pt x="82545" y="546412"/>
                    </a:cubicBezTo>
                    <a:cubicBezTo>
                      <a:pt x="60320" y="572341"/>
                      <a:pt x="23807" y="590862"/>
                      <a:pt x="12695" y="603562"/>
                    </a:cubicBezTo>
                    <a:cubicBezTo>
                      <a:pt x="1583" y="616262"/>
                      <a:pt x="-10588" y="657537"/>
                      <a:pt x="15870" y="622612"/>
                    </a:cubicBezTo>
                    <a:cubicBezTo>
                      <a:pt x="42328" y="587687"/>
                      <a:pt x="97362" y="483441"/>
                      <a:pt x="171445" y="394012"/>
                    </a:cubicBezTo>
                    <a:cubicBezTo>
                      <a:pt x="245528" y="304583"/>
                      <a:pt x="402162" y="140541"/>
                      <a:pt x="460370" y="86037"/>
                    </a:cubicBezTo>
                    <a:cubicBezTo>
                      <a:pt x="518578" y="31533"/>
                      <a:pt x="520166" y="75454"/>
                      <a:pt x="520695" y="66987"/>
                    </a:cubicBezTo>
                    <a:cubicBezTo>
                      <a:pt x="521224" y="58520"/>
                      <a:pt x="432324" y="-4980"/>
                      <a:pt x="431795" y="3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2" name="フリーフォーム 2511">
                <a:extLst>
                  <a:ext uri="{FF2B5EF4-FFF2-40B4-BE49-F238E27FC236}">
                    <a16:creationId xmlns:a16="http://schemas.microsoft.com/office/drawing/2014/main" id="{4CC96DE7-C03C-5D06-EABC-6E4C07F4059B}"/>
                  </a:ext>
                </a:extLst>
              </p:cNvPr>
              <p:cNvSpPr/>
              <p:nvPr/>
            </p:nvSpPr>
            <p:spPr>
              <a:xfrm>
                <a:off x="5130205" y="3799706"/>
                <a:ext cx="381645" cy="393402"/>
              </a:xfrm>
              <a:custGeom>
                <a:avLst/>
                <a:gdLst>
                  <a:gd name="connsiteX0" fmla="*/ 381595 w 381645"/>
                  <a:gd name="connsiteY0" fmla="*/ 769 h 393402"/>
                  <a:gd name="connsiteX1" fmla="*/ 238720 w 381645"/>
                  <a:gd name="connsiteY1" fmla="*/ 137294 h 393402"/>
                  <a:gd name="connsiteX2" fmla="*/ 232370 w 381645"/>
                  <a:gd name="connsiteY2" fmla="*/ 118244 h 393402"/>
                  <a:gd name="connsiteX3" fmla="*/ 184745 w 381645"/>
                  <a:gd name="connsiteY3" fmla="*/ 175394 h 393402"/>
                  <a:gd name="connsiteX4" fmla="*/ 222845 w 381645"/>
                  <a:gd name="connsiteY4" fmla="*/ 229369 h 393402"/>
                  <a:gd name="connsiteX5" fmla="*/ 127595 w 381645"/>
                  <a:gd name="connsiteY5" fmla="*/ 242069 h 393402"/>
                  <a:gd name="connsiteX6" fmla="*/ 111720 w 381645"/>
                  <a:gd name="connsiteY6" fmla="*/ 296044 h 393402"/>
                  <a:gd name="connsiteX7" fmla="*/ 13295 w 381645"/>
                  <a:gd name="connsiteY7" fmla="*/ 362719 h 393402"/>
                  <a:gd name="connsiteX8" fmla="*/ 22820 w 381645"/>
                  <a:gd name="connsiteY8" fmla="*/ 378594 h 393402"/>
                  <a:gd name="connsiteX9" fmla="*/ 213320 w 381645"/>
                  <a:gd name="connsiteY9" fmla="*/ 149994 h 393402"/>
                  <a:gd name="connsiteX10" fmla="*/ 254595 w 381645"/>
                  <a:gd name="connsiteY10" fmla="*/ 83319 h 393402"/>
                  <a:gd name="connsiteX11" fmla="*/ 381595 w 381645"/>
                  <a:gd name="connsiteY11" fmla="*/ 769 h 393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645" h="393402">
                    <a:moveTo>
                      <a:pt x="381595" y="769"/>
                    </a:moveTo>
                    <a:cubicBezTo>
                      <a:pt x="378949" y="9765"/>
                      <a:pt x="263591" y="117715"/>
                      <a:pt x="238720" y="137294"/>
                    </a:cubicBezTo>
                    <a:cubicBezTo>
                      <a:pt x="213849" y="156873"/>
                      <a:pt x="241366" y="111894"/>
                      <a:pt x="232370" y="118244"/>
                    </a:cubicBezTo>
                    <a:cubicBezTo>
                      <a:pt x="223374" y="124594"/>
                      <a:pt x="186332" y="156873"/>
                      <a:pt x="184745" y="175394"/>
                    </a:cubicBezTo>
                    <a:cubicBezTo>
                      <a:pt x="183158" y="193915"/>
                      <a:pt x="232370" y="218257"/>
                      <a:pt x="222845" y="229369"/>
                    </a:cubicBezTo>
                    <a:cubicBezTo>
                      <a:pt x="213320" y="240482"/>
                      <a:pt x="146116" y="230957"/>
                      <a:pt x="127595" y="242069"/>
                    </a:cubicBezTo>
                    <a:cubicBezTo>
                      <a:pt x="109074" y="253182"/>
                      <a:pt x="130770" y="275936"/>
                      <a:pt x="111720" y="296044"/>
                    </a:cubicBezTo>
                    <a:cubicBezTo>
                      <a:pt x="92670" y="316152"/>
                      <a:pt x="28112" y="348961"/>
                      <a:pt x="13295" y="362719"/>
                    </a:cubicBezTo>
                    <a:cubicBezTo>
                      <a:pt x="-1522" y="376477"/>
                      <a:pt x="-10517" y="414048"/>
                      <a:pt x="22820" y="378594"/>
                    </a:cubicBezTo>
                    <a:cubicBezTo>
                      <a:pt x="56157" y="343140"/>
                      <a:pt x="174691" y="199207"/>
                      <a:pt x="213320" y="149994"/>
                    </a:cubicBezTo>
                    <a:cubicBezTo>
                      <a:pt x="251949" y="100782"/>
                      <a:pt x="226549" y="102369"/>
                      <a:pt x="254595" y="83319"/>
                    </a:cubicBezTo>
                    <a:cubicBezTo>
                      <a:pt x="282641" y="64269"/>
                      <a:pt x="384241" y="-8227"/>
                      <a:pt x="381595" y="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3" name="フリーフォーム 2512">
                <a:extLst>
                  <a:ext uri="{FF2B5EF4-FFF2-40B4-BE49-F238E27FC236}">
                    <a16:creationId xmlns:a16="http://schemas.microsoft.com/office/drawing/2014/main" id="{50E622B1-D046-8C6B-365C-A410F905BA03}"/>
                  </a:ext>
                </a:extLst>
              </p:cNvPr>
              <p:cNvSpPr/>
              <p:nvPr/>
            </p:nvSpPr>
            <p:spPr>
              <a:xfrm>
                <a:off x="5223070" y="3768708"/>
                <a:ext cx="381529" cy="441824"/>
              </a:xfrm>
              <a:custGeom>
                <a:avLst/>
                <a:gdLst>
                  <a:gd name="connsiteX0" fmla="*/ 380805 w 381529"/>
                  <a:gd name="connsiteY0" fmla="*/ 104792 h 441824"/>
                  <a:gd name="connsiteX1" fmla="*/ 190305 w 381529"/>
                  <a:gd name="connsiteY1" fmla="*/ 206392 h 441824"/>
                  <a:gd name="connsiteX2" fmla="*/ 269680 w 381529"/>
                  <a:gd name="connsiteY2" fmla="*/ 266717 h 441824"/>
                  <a:gd name="connsiteX3" fmla="*/ 158555 w 381529"/>
                  <a:gd name="connsiteY3" fmla="*/ 311167 h 441824"/>
                  <a:gd name="connsiteX4" fmla="*/ 79180 w 381529"/>
                  <a:gd name="connsiteY4" fmla="*/ 390542 h 441824"/>
                  <a:gd name="connsiteX5" fmla="*/ 2980 w 381529"/>
                  <a:gd name="connsiteY5" fmla="*/ 438167 h 441824"/>
                  <a:gd name="connsiteX6" fmla="*/ 187130 w 381529"/>
                  <a:gd name="connsiteY6" fmla="*/ 292117 h 441824"/>
                  <a:gd name="connsiteX7" fmla="*/ 136330 w 381529"/>
                  <a:gd name="connsiteY7" fmla="*/ 250842 h 441824"/>
                  <a:gd name="connsiteX8" fmla="*/ 244280 w 381529"/>
                  <a:gd name="connsiteY8" fmla="*/ 244492 h 441824"/>
                  <a:gd name="connsiteX9" fmla="*/ 237930 w 381529"/>
                  <a:gd name="connsiteY9" fmla="*/ 152417 h 441824"/>
                  <a:gd name="connsiteX10" fmla="*/ 263330 w 381529"/>
                  <a:gd name="connsiteY10" fmla="*/ 130192 h 441824"/>
                  <a:gd name="connsiteX11" fmla="*/ 298255 w 381529"/>
                  <a:gd name="connsiteY11" fmla="*/ 17 h 441824"/>
                  <a:gd name="connsiteX12" fmla="*/ 256980 w 381529"/>
                  <a:gd name="connsiteY12" fmla="*/ 139717 h 441824"/>
                  <a:gd name="connsiteX13" fmla="*/ 380805 w 381529"/>
                  <a:gd name="connsiteY13" fmla="*/ 104792 h 44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1529" h="441824">
                    <a:moveTo>
                      <a:pt x="380805" y="104792"/>
                    </a:moveTo>
                    <a:cubicBezTo>
                      <a:pt x="369693" y="115904"/>
                      <a:pt x="208826" y="179405"/>
                      <a:pt x="190305" y="206392"/>
                    </a:cubicBezTo>
                    <a:cubicBezTo>
                      <a:pt x="171784" y="233379"/>
                      <a:pt x="274972" y="249255"/>
                      <a:pt x="269680" y="266717"/>
                    </a:cubicBezTo>
                    <a:cubicBezTo>
                      <a:pt x="264388" y="284179"/>
                      <a:pt x="190305" y="290530"/>
                      <a:pt x="158555" y="311167"/>
                    </a:cubicBezTo>
                    <a:cubicBezTo>
                      <a:pt x="126805" y="331804"/>
                      <a:pt x="105109" y="369375"/>
                      <a:pt x="79180" y="390542"/>
                    </a:cubicBezTo>
                    <a:cubicBezTo>
                      <a:pt x="53251" y="411709"/>
                      <a:pt x="-15012" y="454571"/>
                      <a:pt x="2980" y="438167"/>
                    </a:cubicBezTo>
                    <a:cubicBezTo>
                      <a:pt x="20972" y="421763"/>
                      <a:pt x="164905" y="323338"/>
                      <a:pt x="187130" y="292117"/>
                    </a:cubicBezTo>
                    <a:cubicBezTo>
                      <a:pt x="209355" y="260896"/>
                      <a:pt x="126805" y="258779"/>
                      <a:pt x="136330" y="250842"/>
                    </a:cubicBezTo>
                    <a:cubicBezTo>
                      <a:pt x="145855" y="242905"/>
                      <a:pt x="227347" y="260896"/>
                      <a:pt x="244280" y="244492"/>
                    </a:cubicBezTo>
                    <a:cubicBezTo>
                      <a:pt x="261213" y="228088"/>
                      <a:pt x="234755" y="171467"/>
                      <a:pt x="237930" y="152417"/>
                    </a:cubicBezTo>
                    <a:cubicBezTo>
                      <a:pt x="241105" y="133367"/>
                      <a:pt x="253276" y="155592"/>
                      <a:pt x="263330" y="130192"/>
                    </a:cubicBezTo>
                    <a:cubicBezTo>
                      <a:pt x="273384" y="104792"/>
                      <a:pt x="299313" y="-1571"/>
                      <a:pt x="298255" y="17"/>
                    </a:cubicBezTo>
                    <a:cubicBezTo>
                      <a:pt x="297197" y="1605"/>
                      <a:pt x="242163" y="126488"/>
                      <a:pt x="256980" y="139717"/>
                    </a:cubicBezTo>
                    <a:cubicBezTo>
                      <a:pt x="271797" y="152946"/>
                      <a:pt x="391917" y="93680"/>
                      <a:pt x="380805" y="1047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4" name="フリーフォーム 2513">
                <a:extLst>
                  <a:ext uri="{FF2B5EF4-FFF2-40B4-BE49-F238E27FC236}">
                    <a16:creationId xmlns:a16="http://schemas.microsoft.com/office/drawing/2014/main" id="{5084D236-42BA-E1F1-00B0-8A71C9C497BC}"/>
                  </a:ext>
                </a:extLst>
              </p:cNvPr>
              <p:cNvSpPr/>
              <p:nvPr/>
            </p:nvSpPr>
            <p:spPr>
              <a:xfrm>
                <a:off x="4230660" y="4253851"/>
                <a:ext cx="198557" cy="489604"/>
              </a:xfrm>
              <a:custGeom>
                <a:avLst/>
                <a:gdLst>
                  <a:gd name="connsiteX0" fmla="*/ 198465 w 198557"/>
                  <a:gd name="connsiteY0" fmla="*/ 3824 h 489604"/>
                  <a:gd name="connsiteX1" fmla="*/ 11140 w 198557"/>
                  <a:gd name="connsiteY1" fmla="*/ 264174 h 489604"/>
                  <a:gd name="connsiteX2" fmla="*/ 23840 w 198557"/>
                  <a:gd name="connsiteY2" fmla="*/ 489599 h 489604"/>
                  <a:gd name="connsiteX3" fmla="*/ 42890 w 198557"/>
                  <a:gd name="connsiteY3" fmla="*/ 257824 h 489604"/>
                  <a:gd name="connsiteX4" fmla="*/ 42890 w 198557"/>
                  <a:gd name="connsiteY4" fmla="*/ 649 h 489604"/>
                  <a:gd name="connsiteX5" fmla="*/ 36540 w 198557"/>
                  <a:gd name="connsiteY5" fmla="*/ 178449 h 489604"/>
                  <a:gd name="connsiteX6" fmla="*/ 198465 w 198557"/>
                  <a:gd name="connsiteY6" fmla="*/ 3824 h 48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8557" h="489604">
                    <a:moveTo>
                      <a:pt x="198465" y="3824"/>
                    </a:moveTo>
                    <a:cubicBezTo>
                      <a:pt x="194232" y="18111"/>
                      <a:pt x="40244" y="183212"/>
                      <a:pt x="11140" y="264174"/>
                    </a:cubicBezTo>
                    <a:cubicBezTo>
                      <a:pt x="-17964" y="345137"/>
                      <a:pt x="18549" y="490657"/>
                      <a:pt x="23840" y="489599"/>
                    </a:cubicBezTo>
                    <a:cubicBezTo>
                      <a:pt x="29131" y="488541"/>
                      <a:pt x="39715" y="339316"/>
                      <a:pt x="42890" y="257824"/>
                    </a:cubicBezTo>
                    <a:cubicBezTo>
                      <a:pt x="46065" y="176332"/>
                      <a:pt x="43948" y="13878"/>
                      <a:pt x="42890" y="649"/>
                    </a:cubicBezTo>
                    <a:cubicBezTo>
                      <a:pt x="41832" y="-12580"/>
                      <a:pt x="13257" y="180566"/>
                      <a:pt x="36540" y="178449"/>
                    </a:cubicBezTo>
                    <a:cubicBezTo>
                      <a:pt x="59823" y="176332"/>
                      <a:pt x="202698" y="-10463"/>
                      <a:pt x="198465" y="38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5" name="フリーフォーム 2514">
                <a:extLst>
                  <a:ext uri="{FF2B5EF4-FFF2-40B4-BE49-F238E27FC236}">
                    <a16:creationId xmlns:a16="http://schemas.microsoft.com/office/drawing/2014/main" id="{67A3594F-D737-AA85-5526-65CBBECBC1E8}"/>
                  </a:ext>
                </a:extLst>
              </p:cNvPr>
              <p:cNvSpPr/>
              <p:nvPr/>
            </p:nvSpPr>
            <p:spPr>
              <a:xfrm>
                <a:off x="4721042" y="4586496"/>
                <a:ext cx="689188" cy="325252"/>
              </a:xfrm>
              <a:custGeom>
                <a:avLst/>
                <a:gdLst>
                  <a:gd name="connsiteX0" fmla="*/ 183 w 689188"/>
                  <a:gd name="connsiteY0" fmla="*/ 309354 h 325252"/>
                  <a:gd name="connsiteX1" fmla="*/ 365308 w 689188"/>
                  <a:gd name="connsiteY1" fmla="*/ 36304 h 325252"/>
                  <a:gd name="connsiteX2" fmla="*/ 273233 w 689188"/>
                  <a:gd name="connsiteY2" fmla="*/ 112504 h 325252"/>
                  <a:gd name="connsiteX3" fmla="*/ 387533 w 689188"/>
                  <a:gd name="connsiteY3" fmla="*/ 36304 h 325252"/>
                  <a:gd name="connsiteX4" fmla="*/ 527233 w 689188"/>
                  <a:gd name="connsiteY4" fmla="*/ 134729 h 325252"/>
                  <a:gd name="connsiteX5" fmla="*/ 495483 w 689188"/>
                  <a:gd name="connsiteY5" fmla="*/ 122029 h 325252"/>
                  <a:gd name="connsiteX6" fmla="*/ 689158 w 689188"/>
                  <a:gd name="connsiteY6" fmla="*/ 325229 h 325252"/>
                  <a:gd name="connsiteX7" fmla="*/ 479608 w 689188"/>
                  <a:gd name="connsiteY7" fmla="*/ 134729 h 325252"/>
                  <a:gd name="connsiteX8" fmla="*/ 403408 w 689188"/>
                  <a:gd name="connsiteY8" fmla="*/ 1379 h 325252"/>
                  <a:gd name="connsiteX9" fmla="*/ 241483 w 689188"/>
                  <a:gd name="connsiteY9" fmla="*/ 64879 h 325252"/>
                  <a:gd name="connsiteX10" fmla="*/ 314508 w 689188"/>
                  <a:gd name="connsiteY10" fmla="*/ 58529 h 325252"/>
                  <a:gd name="connsiteX11" fmla="*/ 183 w 689188"/>
                  <a:gd name="connsiteY11" fmla="*/ 309354 h 32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9188" h="325252">
                    <a:moveTo>
                      <a:pt x="183" y="309354"/>
                    </a:moveTo>
                    <a:cubicBezTo>
                      <a:pt x="8650" y="305650"/>
                      <a:pt x="319800" y="69112"/>
                      <a:pt x="365308" y="36304"/>
                    </a:cubicBezTo>
                    <a:cubicBezTo>
                      <a:pt x="410816" y="3496"/>
                      <a:pt x="269529" y="112504"/>
                      <a:pt x="273233" y="112504"/>
                    </a:cubicBezTo>
                    <a:cubicBezTo>
                      <a:pt x="276937" y="112504"/>
                      <a:pt x="345200" y="32600"/>
                      <a:pt x="387533" y="36304"/>
                    </a:cubicBezTo>
                    <a:cubicBezTo>
                      <a:pt x="429866" y="40008"/>
                      <a:pt x="509241" y="120441"/>
                      <a:pt x="527233" y="134729"/>
                    </a:cubicBezTo>
                    <a:cubicBezTo>
                      <a:pt x="545225" y="149017"/>
                      <a:pt x="468496" y="90279"/>
                      <a:pt x="495483" y="122029"/>
                    </a:cubicBezTo>
                    <a:cubicBezTo>
                      <a:pt x="522470" y="153779"/>
                      <a:pt x="691804" y="323112"/>
                      <a:pt x="689158" y="325229"/>
                    </a:cubicBezTo>
                    <a:cubicBezTo>
                      <a:pt x="686512" y="327346"/>
                      <a:pt x="527233" y="188704"/>
                      <a:pt x="479608" y="134729"/>
                    </a:cubicBezTo>
                    <a:cubicBezTo>
                      <a:pt x="431983" y="80754"/>
                      <a:pt x="443096" y="13021"/>
                      <a:pt x="403408" y="1379"/>
                    </a:cubicBezTo>
                    <a:cubicBezTo>
                      <a:pt x="363721" y="-10263"/>
                      <a:pt x="256300" y="55354"/>
                      <a:pt x="241483" y="64879"/>
                    </a:cubicBezTo>
                    <a:cubicBezTo>
                      <a:pt x="226666" y="74404"/>
                      <a:pt x="349433" y="22017"/>
                      <a:pt x="314508" y="58529"/>
                    </a:cubicBezTo>
                    <a:cubicBezTo>
                      <a:pt x="279583" y="95041"/>
                      <a:pt x="-8284" y="313058"/>
                      <a:pt x="183" y="3093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6" name="フリーフォーム 2515">
                <a:extLst>
                  <a:ext uri="{FF2B5EF4-FFF2-40B4-BE49-F238E27FC236}">
                    <a16:creationId xmlns:a16="http://schemas.microsoft.com/office/drawing/2014/main" id="{2C89C683-D6A0-6F54-DFA1-37B5756A25D9}"/>
                  </a:ext>
                </a:extLst>
              </p:cNvPr>
              <p:cNvSpPr/>
              <p:nvPr/>
            </p:nvSpPr>
            <p:spPr>
              <a:xfrm>
                <a:off x="5057097" y="4902091"/>
                <a:ext cx="99573" cy="505134"/>
              </a:xfrm>
              <a:custGeom>
                <a:avLst/>
                <a:gdLst>
                  <a:gd name="connsiteX0" fmla="*/ 99103 w 99573"/>
                  <a:gd name="connsiteY0" fmla="*/ 3284 h 505134"/>
                  <a:gd name="connsiteX1" fmla="*/ 64178 w 99573"/>
                  <a:gd name="connsiteY1" fmla="*/ 273159 h 505134"/>
                  <a:gd name="connsiteX2" fmla="*/ 57828 w 99573"/>
                  <a:gd name="connsiteY2" fmla="*/ 504934 h 505134"/>
                  <a:gd name="connsiteX3" fmla="*/ 67353 w 99573"/>
                  <a:gd name="connsiteY3" fmla="*/ 308084 h 505134"/>
                  <a:gd name="connsiteX4" fmla="*/ 678 w 99573"/>
                  <a:gd name="connsiteY4" fmla="*/ 22334 h 505134"/>
                  <a:gd name="connsiteX5" fmla="*/ 35603 w 99573"/>
                  <a:gd name="connsiteY5" fmla="*/ 117584 h 505134"/>
                  <a:gd name="connsiteX6" fmla="*/ 99103 w 99573"/>
                  <a:gd name="connsiteY6" fmla="*/ 3284 h 50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573" h="505134">
                    <a:moveTo>
                      <a:pt x="99103" y="3284"/>
                    </a:moveTo>
                    <a:cubicBezTo>
                      <a:pt x="103865" y="29213"/>
                      <a:pt x="71057" y="189551"/>
                      <a:pt x="64178" y="273159"/>
                    </a:cubicBezTo>
                    <a:cubicBezTo>
                      <a:pt x="57299" y="356767"/>
                      <a:pt x="57299" y="499113"/>
                      <a:pt x="57828" y="504934"/>
                    </a:cubicBezTo>
                    <a:cubicBezTo>
                      <a:pt x="58357" y="510755"/>
                      <a:pt x="76878" y="388517"/>
                      <a:pt x="67353" y="308084"/>
                    </a:cubicBezTo>
                    <a:cubicBezTo>
                      <a:pt x="57828" y="227651"/>
                      <a:pt x="5970" y="54084"/>
                      <a:pt x="678" y="22334"/>
                    </a:cubicBezTo>
                    <a:cubicBezTo>
                      <a:pt x="-4614" y="-9416"/>
                      <a:pt x="22374" y="121817"/>
                      <a:pt x="35603" y="117584"/>
                    </a:cubicBezTo>
                    <a:cubicBezTo>
                      <a:pt x="48832" y="113351"/>
                      <a:pt x="94341" y="-22645"/>
                      <a:pt x="99103" y="32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7" name="フリーフォーム 2516">
                <a:extLst>
                  <a:ext uri="{FF2B5EF4-FFF2-40B4-BE49-F238E27FC236}">
                    <a16:creationId xmlns:a16="http://schemas.microsoft.com/office/drawing/2014/main" id="{55F86958-E1E4-4EA5-1668-A8D7827C0053}"/>
                  </a:ext>
                </a:extLst>
              </p:cNvPr>
              <p:cNvSpPr/>
              <p:nvPr/>
            </p:nvSpPr>
            <p:spPr>
              <a:xfrm>
                <a:off x="4727082" y="5471074"/>
                <a:ext cx="38715" cy="698562"/>
              </a:xfrm>
              <a:custGeom>
                <a:avLst/>
                <a:gdLst>
                  <a:gd name="connsiteX0" fmla="*/ 29068 w 38715"/>
                  <a:gd name="connsiteY0" fmla="*/ 37551 h 698562"/>
                  <a:gd name="connsiteX1" fmla="*/ 13193 w 38715"/>
                  <a:gd name="connsiteY1" fmla="*/ 694776 h 698562"/>
                  <a:gd name="connsiteX2" fmla="*/ 38593 w 38715"/>
                  <a:gd name="connsiteY2" fmla="*/ 297901 h 698562"/>
                  <a:gd name="connsiteX3" fmla="*/ 493 w 38715"/>
                  <a:gd name="connsiteY3" fmla="*/ 104226 h 698562"/>
                  <a:gd name="connsiteX4" fmla="*/ 29068 w 38715"/>
                  <a:gd name="connsiteY4" fmla="*/ 37551 h 69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15" h="698562">
                    <a:moveTo>
                      <a:pt x="29068" y="37551"/>
                    </a:moveTo>
                    <a:cubicBezTo>
                      <a:pt x="31185" y="135976"/>
                      <a:pt x="11605" y="651384"/>
                      <a:pt x="13193" y="694776"/>
                    </a:cubicBezTo>
                    <a:cubicBezTo>
                      <a:pt x="14780" y="738168"/>
                      <a:pt x="40710" y="396326"/>
                      <a:pt x="38593" y="297901"/>
                    </a:cubicBezTo>
                    <a:cubicBezTo>
                      <a:pt x="36476" y="199476"/>
                      <a:pt x="5255" y="148147"/>
                      <a:pt x="493" y="104226"/>
                    </a:cubicBezTo>
                    <a:cubicBezTo>
                      <a:pt x="-4269" y="60305"/>
                      <a:pt x="26951" y="-60874"/>
                      <a:pt x="29068" y="375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8" name="フリーフォーム 2517">
                <a:extLst>
                  <a:ext uri="{FF2B5EF4-FFF2-40B4-BE49-F238E27FC236}">
                    <a16:creationId xmlns:a16="http://schemas.microsoft.com/office/drawing/2014/main" id="{3DF03F1D-8BBD-CE92-A886-C859014123D0}"/>
                  </a:ext>
                </a:extLst>
              </p:cNvPr>
              <p:cNvSpPr/>
              <p:nvPr/>
            </p:nvSpPr>
            <p:spPr>
              <a:xfrm>
                <a:off x="5100833" y="4784660"/>
                <a:ext cx="726655" cy="648871"/>
              </a:xfrm>
              <a:custGeom>
                <a:avLst/>
                <a:gdLst>
                  <a:gd name="connsiteX0" fmla="*/ 20442 w 726655"/>
                  <a:gd name="connsiteY0" fmla="*/ 19115 h 648871"/>
                  <a:gd name="connsiteX1" fmla="*/ 64892 w 726655"/>
                  <a:gd name="connsiteY1" fmla="*/ 44515 h 648871"/>
                  <a:gd name="connsiteX2" fmla="*/ 423667 w 726655"/>
                  <a:gd name="connsiteY2" fmla="*/ 362015 h 648871"/>
                  <a:gd name="connsiteX3" fmla="*/ 725292 w 726655"/>
                  <a:gd name="connsiteY3" fmla="*/ 647765 h 648871"/>
                  <a:gd name="connsiteX4" fmla="*/ 525267 w 726655"/>
                  <a:gd name="connsiteY4" fmla="*/ 450915 h 648871"/>
                  <a:gd name="connsiteX5" fmla="*/ 293492 w 726655"/>
                  <a:gd name="connsiteY5" fmla="*/ 203265 h 648871"/>
                  <a:gd name="connsiteX6" fmla="*/ 20442 w 726655"/>
                  <a:gd name="connsiteY6" fmla="*/ 19115 h 648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6655" h="648871">
                    <a:moveTo>
                      <a:pt x="20442" y="19115"/>
                    </a:moveTo>
                    <a:cubicBezTo>
                      <a:pt x="-17658" y="-7343"/>
                      <a:pt x="-2312" y="-12635"/>
                      <a:pt x="64892" y="44515"/>
                    </a:cubicBezTo>
                    <a:cubicBezTo>
                      <a:pt x="132096" y="101665"/>
                      <a:pt x="313600" y="261473"/>
                      <a:pt x="423667" y="362015"/>
                    </a:cubicBezTo>
                    <a:cubicBezTo>
                      <a:pt x="533734" y="462557"/>
                      <a:pt x="708359" y="632948"/>
                      <a:pt x="725292" y="647765"/>
                    </a:cubicBezTo>
                    <a:cubicBezTo>
                      <a:pt x="742225" y="662582"/>
                      <a:pt x="597234" y="524998"/>
                      <a:pt x="525267" y="450915"/>
                    </a:cubicBezTo>
                    <a:cubicBezTo>
                      <a:pt x="453300" y="376832"/>
                      <a:pt x="382392" y="278407"/>
                      <a:pt x="293492" y="203265"/>
                    </a:cubicBezTo>
                    <a:cubicBezTo>
                      <a:pt x="204592" y="128123"/>
                      <a:pt x="58542" y="45573"/>
                      <a:pt x="20442" y="191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9" name="フリーフォーム 2518">
                <a:extLst>
                  <a:ext uri="{FF2B5EF4-FFF2-40B4-BE49-F238E27FC236}">
                    <a16:creationId xmlns:a16="http://schemas.microsoft.com/office/drawing/2014/main" id="{18C28FD0-3F31-6D7A-2AA2-5D06A84503AC}"/>
                  </a:ext>
                </a:extLst>
              </p:cNvPr>
              <p:cNvSpPr/>
              <p:nvPr/>
            </p:nvSpPr>
            <p:spPr>
              <a:xfrm>
                <a:off x="4994136" y="4621209"/>
                <a:ext cx="844788" cy="985916"/>
              </a:xfrm>
              <a:custGeom>
                <a:avLst/>
                <a:gdLst>
                  <a:gd name="connsiteX0" fmla="*/ 778014 w 844788"/>
                  <a:gd name="connsiteY0" fmla="*/ 87316 h 985916"/>
                  <a:gd name="connsiteX1" fmla="*/ 139 w 844788"/>
                  <a:gd name="connsiteY1" fmla="*/ 985841 h 985916"/>
                  <a:gd name="connsiteX2" fmla="*/ 714514 w 844788"/>
                  <a:gd name="connsiteY2" fmla="*/ 138116 h 985916"/>
                  <a:gd name="connsiteX3" fmla="*/ 778014 w 844788"/>
                  <a:gd name="connsiteY3" fmla="*/ 87316 h 985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4788" h="985916">
                    <a:moveTo>
                      <a:pt x="778014" y="87316"/>
                    </a:moveTo>
                    <a:cubicBezTo>
                      <a:pt x="658951" y="228604"/>
                      <a:pt x="10722" y="977374"/>
                      <a:pt x="139" y="985841"/>
                    </a:cubicBezTo>
                    <a:cubicBezTo>
                      <a:pt x="-10444" y="994308"/>
                      <a:pt x="583810" y="290516"/>
                      <a:pt x="714514" y="138116"/>
                    </a:cubicBezTo>
                    <a:cubicBezTo>
                      <a:pt x="845218" y="-14284"/>
                      <a:pt x="897077" y="-53972"/>
                      <a:pt x="778014" y="87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0" name="フリーフォーム 2519">
                <a:extLst>
                  <a:ext uri="{FF2B5EF4-FFF2-40B4-BE49-F238E27FC236}">
                    <a16:creationId xmlns:a16="http://schemas.microsoft.com/office/drawing/2014/main" id="{1D9E6FD7-7CEF-45AA-48CE-04180603D669}"/>
                  </a:ext>
                </a:extLst>
              </p:cNvPr>
              <p:cNvSpPr/>
              <p:nvPr/>
            </p:nvSpPr>
            <p:spPr>
              <a:xfrm>
                <a:off x="4831609" y="5233543"/>
                <a:ext cx="909459" cy="907966"/>
              </a:xfrm>
              <a:custGeom>
                <a:avLst/>
                <a:gdLst>
                  <a:gd name="connsiteX0" fmla="*/ 16616 w 909459"/>
                  <a:gd name="connsiteY0" fmla="*/ 17907 h 907966"/>
                  <a:gd name="connsiteX1" fmla="*/ 873866 w 909459"/>
                  <a:gd name="connsiteY1" fmla="*/ 875157 h 907966"/>
                  <a:gd name="connsiteX2" fmla="*/ 680191 w 909459"/>
                  <a:gd name="connsiteY2" fmla="*/ 675132 h 907966"/>
                  <a:gd name="connsiteX3" fmla="*/ 70591 w 909459"/>
                  <a:gd name="connsiteY3" fmla="*/ 157607 h 907966"/>
                  <a:gd name="connsiteX4" fmla="*/ 289666 w 909459"/>
                  <a:gd name="connsiteY4" fmla="*/ 284607 h 907966"/>
                  <a:gd name="connsiteX5" fmla="*/ 16616 w 909459"/>
                  <a:gd name="connsiteY5" fmla="*/ 17907 h 907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9459" h="907966">
                    <a:moveTo>
                      <a:pt x="16616" y="17907"/>
                    </a:moveTo>
                    <a:cubicBezTo>
                      <a:pt x="113983" y="116332"/>
                      <a:pt x="763270" y="765620"/>
                      <a:pt x="873866" y="875157"/>
                    </a:cubicBezTo>
                    <a:cubicBezTo>
                      <a:pt x="984462" y="984694"/>
                      <a:pt x="814070" y="794724"/>
                      <a:pt x="680191" y="675132"/>
                    </a:cubicBezTo>
                    <a:cubicBezTo>
                      <a:pt x="546312" y="555540"/>
                      <a:pt x="135678" y="222694"/>
                      <a:pt x="70591" y="157607"/>
                    </a:cubicBezTo>
                    <a:cubicBezTo>
                      <a:pt x="5504" y="92520"/>
                      <a:pt x="298133" y="311595"/>
                      <a:pt x="289666" y="284607"/>
                    </a:cubicBezTo>
                    <a:cubicBezTo>
                      <a:pt x="281199" y="257619"/>
                      <a:pt x="-80751" y="-80518"/>
                      <a:pt x="16616" y="179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1" name="フリーフォーム 2520">
                <a:extLst>
                  <a:ext uri="{FF2B5EF4-FFF2-40B4-BE49-F238E27FC236}">
                    <a16:creationId xmlns:a16="http://schemas.microsoft.com/office/drawing/2014/main" id="{7B716642-08F3-6390-4451-CE6F0CA40F9F}"/>
                  </a:ext>
                </a:extLst>
              </p:cNvPr>
              <p:cNvSpPr/>
              <p:nvPr/>
            </p:nvSpPr>
            <p:spPr>
              <a:xfrm>
                <a:off x="5441285" y="4704851"/>
                <a:ext cx="245830" cy="283226"/>
              </a:xfrm>
              <a:custGeom>
                <a:avLst/>
                <a:gdLst>
                  <a:gd name="connsiteX0" fmla="*/ 238790 w 245830"/>
                  <a:gd name="connsiteY0" fmla="*/ 16374 h 283226"/>
                  <a:gd name="connsiteX1" fmla="*/ 665 w 245830"/>
                  <a:gd name="connsiteY1" fmla="*/ 283074 h 283226"/>
                  <a:gd name="connsiteX2" fmla="*/ 168940 w 245830"/>
                  <a:gd name="connsiteY2" fmla="*/ 54474 h 283226"/>
                  <a:gd name="connsiteX3" fmla="*/ 238790 w 245830"/>
                  <a:gd name="connsiteY3" fmla="*/ 16374 h 283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30" h="283226">
                    <a:moveTo>
                      <a:pt x="238790" y="16374"/>
                    </a:moveTo>
                    <a:cubicBezTo>
                      <a:pt x="210744" y="54474"/>
                      <a:pt x="12307" y="276724"/>
                      <a:pt x="665" y="283074"/>
                    </a:cubicBezTo>
                    <a:cubicBezTo>
                      <a:pt x="-10977" y="289424"/>
                      <a:pt x="133486" y="95749"/>
                      <a:pt x="168940" y="54474"/>
                    </a:cubicBezTo>
                    <a:cubicBezTo>
                      <a:pt x="204394" y="13199"/>
                      <a:pt x="266836" y="-21726"/>
                      <a:pt x="238790" y="163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2" name="フリーフォーム 2521">
                <a:extLst>
                  <a:ext uri="{FF2B5EF4-FFF2-40B4-BE49-F238E27FC236}">
                    <a16:creationId xmlns:a16="http://schemas.microsoft.com/office/drawing/2014/main" id="{A77BF6F7-AA08-9A92-4731-3CC52E8A0A1A}"/>
                  </a:ext>
                </a:extLst>
              </p:cNvPr>
              <p:cNvSpPr/>
              <p:nvPr/>
            </p:nvSpPr>
            <p:spPr>
              <a:xfrm>
                <a:off x="5175011" y="5500737"/>
                <a:ext cx="704414" cy="866260"/>
              </a:xfrm>
              <a:custGeom>
                <a:avLst/>
                <a:gdLst>
                  <a:gd name="connsiteX0" fmla="*/ 682864 w 704414"/>
                  <a:gd name="connsiteY0" fmla="*/ 26938 h 866260"/>
                  <a:gd name="connsiteX1" fmla="*/ 289164 w 704414"/>
                  <a:gd name="connsiteY1" fmla="*/ 509538 h 866260"/>
                  <a:gd name="connsiteX2" fmla="*/ 54214 w 704414"/>
                  <a:gd name="connsiteY2" fmla="*/ 788938 h 866260"/>
                  <a:gd name="connsiteX3" fmla="*/ 19289 w 704414"/>
                  <a:gd name="connsiteY3" fmla="*/ 842913 h 866260"/>
                  <a:gd name="connsiteX4" fmla="*/ 301864 w 704414"/>
                  <a:gd name="connsiteY4" fmla="*/ 455563 h 866260"/>
                  <a:gd name="connsiteX5" fmla="*/ 511414 w 704414"/>
                  <a:gd name="connsiteY5" fmla="*/ 239663 h 866260"/>
                  <a:gd name="connsiteX6" fmla="*/ 638414 w 704414"/>
                  <a:gd name="connsiteY6" fmla="*/ 77738 h 866260"/>
                  <a:gd name="connsiteX7" fmla="*/ 682864 w 704414"/>
                  <a:gd name="connsiteY7" fmla="*/ 26938 h 86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4414" h="866260">
                    <a:moveTo>
                      <a:pt x="682864" y="26938"/>
                    </a:moveTo>
                    <a:cubicBezTo>
                      <a:pt x="624656" y="98905"/>
                      <a:pt x="393939" y="382538"/>
                      <a:pt x="289164" y="509538"/>
                    </a:cubicBezTo>
                    <a:cubicBezTo>
                      <a:pt x="184389" y="636538"/>
                      <a:pt x="99193" y="733376"/>
                      <a:pt x="54214" y="788938"/>
                    </a:cubicBezTo>
                    <a:cubicBezTo>
                      <a:pt x="9235" y="844500"/>
                      <a:pt x="-21986" y="898476"/>
                      <a:pt x="19289" y="842913"/>
                    </a:cubicBezTo>
                    <a:cubicBezTo>
                      <a:pt x="60564" y="787351"/>
                      <a:pt x="219843" y="556105"/>
                      <a:pt x="301864" y="455563"/>
                    </a:cubicBezTo>
                    <a:cubicBezTo>
                      <a:pt x="383885" y="355021"/>
                      <a:pt x="455322" y="302634"/>
                      <a:pt x="511414" y="239663"/>
                    </a:cubicBezTo>
                    <a:cubicBezTo>
                      <a:pt x="567506" y="176692"/>
                      <a:pt x="610897" y="108959"/>
                      <a:pt x="638414" y="77738"/>
                    </a:cubicBezTo>
                    <a:cubicBezTo>
                      <a:pt x="665931" y="46517"/>
                      <a:pt x="741072" y="-45029"/>
                      <a:pt x="682864" y="269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3" name="フリーフォーム 2522">
                <a:extLst>
                  <a:ext uri="{FF2B5EF4-FFF2-40B4-BE49-F238E27FC236}">
                    <a16:creationId xmlns:a16="http://schemas.microsoft.com/office/drawing/2014/main" id="{56D380A6-006D-C101-C355-84043129BD2E}"/>
                  </a:ext>
                </a:extLst>
              </p:cNvPr>
              <p:cNvSpPr/>
              <p:nvPr/>
            </p:nvSpPr>
            <p:spPr>
              <a:xfrm>
                <a:off x="4709876" y="5832471"/>
                <a:ext cx="416315" cy="528189"/>
              </a:xfrm>
              <a:custGeom>
                <a:avLst/>
                <a:gdLst>
                  <a:gd name="connsiteX0" fmla="*/ 17699 w 416315"/>
                  <a:gd name="connsiteY0" fmla="*/ 19054 h 528189"/>
                  <a:gd name="connsiteX1" fmla="*/ 357424 w 416315"/>
                  <a:gd name="connsiteY1" fmla="*/ 361954 h 528189"/>
                  <a:gd name="connsiteX2" fmla="*/ 414574 w 416315"/>
                  <a:gd name="connsiteY2" fmla="*/ 517529 h 528189"/>
                  <a:gd name="connsiteX3" fmla="*/ 401874 w 416315"/>
                  <a:gd name="connsiteY3" fmla="*/ 457204 h 528189"/>
                  <a:gd name="connsiteX4" fmla="*/ 405049 w 416315"/>
                  <a:gd name="connsiteY4" fmla="*/ 4 h 528189"/>
                  <a:gd name="connsiteX5" fmla="*/ 379649 w 416315"/>
                  <a:gd name="connsiteY5" fmla="*/ 447679 h 528189"/>
                  <a:gd name="connsiteX6" fmla="*/ 312974 w 416315"/>
                  <a:gd name="connsiteY6" fmla="*/ 311154 h 528189"/>
                  <a:gd name="connsiteX7" fmla="*/ 182799 w 416315"/>
                  <a:gd name="connsiteY7" fmla="*/ 149229 h 528189"/>
                  <a:gd name="connsiteX8" fmla="*/ 62149 w 416315"/>
                  <a:gd name="connsiteY8" fmla="*/ 57154 h 528189"/>
                  <a:gd name="connsiteX9" fmla="*/ 17699 w 416315"/>
                  <a:gd name="connsiteY9" fmla="*/ 19054 h 52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6315" h="528189">
                    <a:moveTo>
                      <a:pt x="17699" y="19054"/>
                    </a:moveTo>
                    <a:cubicBezTo>
                      <a:pt x="66912" y="69854"/>
                      <a:pt x="291278" y="278875"/>
                      <a:pt x="357424" y="361954"/>
                    </a:cubicBezTo>
                    <a:cubicBezTo>
                      <a:pt x="423570" y="445033"/>
                      <a:pt x="407166" y="501654"/>
                      <a:pt x="414574" y="517529"/>
                    </a:cubicBezTo>
                    <a:cubicBezTo>
                      <a:pt x="421982" y="533404"/>
                      <a:pt x="403461" y="543458"/>
                      <a:pt x="401874" y="457204"/>
                    </a:cubicBezTo>
                    <a:cubicBezTo>
                      <a:pt x="400287" y="370950"/>
                      <a:pt x="408753" y="1591"/>
                      <a:pt x="405049" y="4"/>
                    </a:cubicBezTo>
                    <a:cubicBezTo>
                      <a:pt x="401345" y="-1583"/>
                      <a:pt x="394995" y="395821"/>
                      <a:pt x="379649" y="447679"/>
                    </a:cubicBezTo>
                    <a:cubicBezTo>
                      <a:pt x="364303" y="499537"/>
                      <a:pt x="345782" y="360896"/>
                      <a:pt x="312974" y="311154"/>
                    </a:cubicBezTo>
                    <a:cubicBezTo>
                      <a:pt x="280166" y="261412"/>
                      <a:pt x="224603" y="191562"/>
                      <a:pt x="182799" y="149229"/>
                    </a:cubicBezTo>
                    <a:cubicBezTo>
                      <a:pt x="140995" y="106896"/>
                      <a:pt x="89666" y="77262"/>
                      <a:pt x="62149" y="57154"/>
                    </a:cubicBezTo>
                    <a:cubicBezTo>
                      <a:pt x="34632" y="37046"/>
                      <a:pt x="-31514" y="-31746"/>
                      <a:pt x="17699" y="190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4" name="フリーフォーム 2523">
                <a:extLst>
                  <a:ext uri="{FF2B5EF4-FFF2-40B4-BE49-F238E27FC236}">
                    <a16:creationId xmlns:a16="http://schemas.microsoft.com/office/drawing/2014/main" id="{C1A9CC68-D523-FAE2-1E78-6668F6D7A8CD}"/>
                  </a:ext>
                </a:extLst>
              </p:cNvPr>
              <p:cNvSpPr/>
              <p:nvPr/>
            </p:nvSpPr>
            <p:spPr>
              <a:xfrm>
                <a:off x="4737403" y="5912072"/>
                <a:ext cx="580852" cy="505943"/>
              </a:xfrm>
              <a:custGeom>
                <a:avLst/>
                <a:gdLst>
                  <a:gd name="connsiteX0" fmla="*/ 18747 w 580852"/>
                  <a:gd name="connsiteY0" fmla="*/ 25178 h 505943"/>
                  <a:gd name="connsiteX1" fmla="*/ 348947 w 580852"/>
                  <a:gd name="connsiteY1" fmla="*/ 368078 h 505943"/>
                  <a:gd name="connsiteX2" fmla="*/ 266397 w 580852"/>
                  <a:gd name="connsiteY2" fmla="*/ 501428 h 505943"/>
                  <a:gd name="connsiteX3" fmla="*/ 580722 w 580852"/>
                  <a:gd name="connsiteY3" fmla="*/ 222028 h 505943"/>
                  <a:gd name="connsiteX4" fmla="*/ 304497 w 580852"/>
                  <a:gd name="connsiteY4" fmla="*/ 383953 h 505943"/>
                  <a:gd name="connsiteX5" fmla="*/ 253697 w 580852"/>
                  <a:gd name="connsiteY5" fmla="*/ 247428 h 505943"/>
                  <a:gd name="connsiteX6" fmla="*/ 66372 w 580852"/>
                  <a:gd name="connsiteY6" fmla="*/ 50578 h 505943"/>
                  <a:gd name="connsiteX7" fmla="*/ 18747 w 580852"/>
                  <a:gd name="connsiteY7" fmla="*/ 25178 h 505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0852" h="505943">
                    <a:moveTo>
                      <a:pt x="18747" y="25178"/>
                    </a:moveTo>
                    <a:cubicBezTo>
                      <a:pt x="65843" y="78095"/>
                      <a:pt x="307672" y="288703"/>
                      <a:pt x="348947" y="368078"/>
                    </a:cubicBezTo>
                    <a:cubicBezTo>
                      <a:pt x="390222" y="447453"/>
                      <a:pt x="227768" y="525770"/>
                      <a:pt x="266397" y="501428"/>
                    </a:cubicBezTo>
                    <a:cubicBezTo>
                      <a:pt x="305026" y="477086"/>
                      <a:pt x="574372" y="241607"/>
                      <a:pt x="580722" y="222028"/>
                    </a:cubicBezTo>
                    <a:cubicBezTo>
                      <a:pt x="587072" y="202449"/>
                      <a:pt x="359001" y="379720"/>
                      <a:pt x="304497" y="383953"/>
                    </a:cubicBezTo>
                    <a:cubicBezTo>
                      <a:pt x="249993" y="388186"/>
                      <a:pt x="293384" y="302990"/>
                      <a:pt x="253697" y="247428"/>
                    </a:cubicBezTo>
                    <a:cubicBezTo>
                      <a:pt x="214010" y="191866"/>
                      <a:pt x="109764" y="87620"/>
                      <a:pt x="66372" y="50578"/>
                    </a:cubicBezTo>
                    <a:cubicBezTo>
                      <a:pt x="22980" y="13536"/>
                      <a:pt x="-28349" y="-27739"/>
                      <a:pt x="18747" y="25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5" name="フリーフォーム 2524">
                <a:extLst>
                  <a:ext uri="{FF2B5EF4-FFF2-40B4-BE49-F238E27FC236}">
                    <a16:creationId xmlns:a16="http://schemas.microsoft.com/office/drawing/2014/main" id="{93439C42-5D72-FC6D-A1BB-9D98450FA58C}"/>
                  </a:ext>
                </a:extLst>
              </p:cNvPr>
              <p:cNvSpPr/>
              <p:nvPr/>
            </p:nvSpPr>
            <p:spPr>
              <a:xfrm>
                <a:off x="5118052" y="5118100"/>
                <a:ext cx="346123" cy="460391"/>
              </a:xfrm>
              <a:custGeom>
                <a:avLst/>
                <a:gdLst>
                  <a:gd name="connsiteX0" fmla="*/ 346123 w 346123"/>
                  <a:gd name="connsiteY0" fmla="*/ 0 h 460391"/>
                  <a:gd name="connsiteX1" fmla="*/ 48 w 346123"/>
                  <a:gd name="connsiteY1" fmla="*/ 460375 h 460391"/>
                  <a:gd name="connsiteX2" fmla="*/ 346123 w 346123"/>
                  <a:gd name="connsiteY2" fmla="*/ 0 h 4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6123" h="460391">
                    <a:moveTo>
                      <a:pt x="346123" y="0"/>
                    </a:moveTo>
                    <a:lnTo>
                      <a:pt x="48" y="460375"/>
                    </a:lnTo>
                    <a:cubicBezTo>
                      <a:pt x="-4714" y="463550"/>
                      <a:pt x="346123" y="0"/>
                      <a:pt x="3461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6" name="フリーフォーム 2525">
                <a:extLst>
                  <a:ext uri="{FF2B5EF4-FFF2-40B4-BE49-F238E27FC236}">
                    <a16:creationId xmlns:a16="http://schemas.microsoft.com/office/drawing/2014/main" id="{A4F1DBC1-E624-ABAF-6384-F2372DBCACB9}"/>
                  </a:ext>
                </a:extLst>
              </p:cNvPr>
              <p:cNvSpPr/>
              <p:nvPr/>
            </p:nvSpPr>
            <p:spPr>
              <a:xfrm>
                <a:off x="5439125" y="5120149"/>
                <a:ext cx="31409" cy="619885"/>
              </a:xfrm>
              <a:custGeom>
                <a:avLst/>
                <a:gdLst>
                  <a:gd name="connsiteX0" fmla="*/ 6000 w 31409"/>
                  <a:gd name="connsiteY0" fmla="*/ 13826 h 619885"/>
                  <a:gd name="connsiteX1" fmla="*/ 31400 w 31409"/>
                  <a:gd name="connsiteY1" fmla="*/ 617076 h 619885"/>
                  <a:gd name="connsiteX2" fmla="*/ 2825 w 31409"/>
                  <a:gd name="connsiteY2" fmla="*/ 229726 h 619885"/>
                  <a:gd name="connsiteX3" fmla="*/ 6000 w 31409"/>
                  <a:gd name="connsiteY3" fmla="*/ 13826 h 6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09" h="619885">
                    <a:moveTo>
                      <a:pt x="6000" y="13826"/>
                    </a:moveTo>
                    <a:cubicBezTo>
                      <a:pt x="10762" y="78384"/>
                      <a:pt x="31929" y="581093"/>
                      <a:pt x="31400" y="617076"/>
                    </a:cubicBezTo>
                    <a:cubicBezTo>
                      <a:pt x="30871" y="653059"/>
                      <a:pt x="8646" y="333443"/>
                      <a:pt x="2825" y="229726"/>
                    </a:cubicBezTo>
                    <a:cubicBezTo>
                      <a:pt x="-2996" y="126009"/>
                      <a:pt x="1238" y="-50732"/>
                      <a:pt x="6000" y="138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7" name="フリーフォーム 2526">
                <a:extLst>
                  <a:ext uri="{FF2B5EF4-FFF2-40B4-BE49-F238E27FC236}">
                    <a16:creationId xmlns:a16="http://schemas.microsoft.com/office/drawing/2014/main" id="{E03B0B91-618A-1C04-2AC4-89567259655F}"/>
                  </a:ext>
                </a:extLst>
              </p:cNvPr>
              <p:cNvSpPr/>
              <p:nvPr/>
            </p:nvSpPr>
            <p:spPr>
              <a:xfrm>
                <a:off x="5451136" y="5455810"/>
                <a:ext cx="333736" cy="408558"/>
              </a:xfrm>
              <a:custGeom>
                <a:avLst/>
                <a:gdLst>
                  <a:gd name="connsiteX0" fmla="*/ 317839 w 333736"/>
                  <a:gd name="connsiteY0" fmla="*/ 27415 h 408558"/>
                  <a:gd name="connsiteX1" fmla="*/ 339 w 333736"/>
                  <a:gd name="connsiteY1" fmla="*/ 408415 h 408558"/>
                  <a:gd name="connsiteX2" fmla="*/ 257514 w 333736"/>
                  <a:gd name="connsiteY2" fmla="*/ 71865 h 408558"/>
                  <a:gd name="connsiteX3" fmla="*/ 317839 w 333736"/>
                  <a:gd name="connsiteY3" fmla="*/ 27415 h 40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736" h="408558">
                    <a:moveTo>
                      <a:pt x="317839" y="27415"/>
                    </a:moveTo>
                    <a:cubicBezTo>
                      <a:pt x="274977" y="83507"/>
                      <a:pt x="10393" y="401007"/>
                      <a:pt x="339" y="408415"/>
                    </a:cubicBezTo>
                    <a:cubicBezTo>
                      <a:pt x="-9715" y="415823"/>
                      <a:pt x="206185" y="134836"/>
                      <a:pt x="257514" y="71865"/>
                    </a:cubicBezTo>
                    <a:cubicBezTo>
                      <a:pt x="308843" y="8894"/>
                      <a:pt x="360701" y="-28677"/>
                      <a:pt x="317839" y="274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8" name="フリーフォーム 2527">
                <a:extLst>
                  <a:ext uri="{FF2B5EF4-FFF2-40B4-BE49-F238E27FC236}">
                    <a16:creationId xmlns:a16="http://schemas.microsoft.com/office/drawing/2014/main" id="{555F4C3D-E70E-03D8-55A9-65B4A3067481}"/>
                  </a:ext>
                </a:extLst>
              </p:cNvPr>
              <p:cNvSpPr/>
              <p:nvPr/>
            </p:nvSpPr>
            <p:spPr>
              <a:xfrm>
                <a:off x="5540000" y="5485033"/>
                <a:ext cx="302158" cy="328628"/>
              </a:xfrm>
              <a:custGeom>
                <a:avLst/>
                <a:gdLst>
                  <a:gd name="connsiteX0" fmla="*/ 289300 w 302158"/>
                  <a:gd name="connsiteY0" fmla="*/ 17242 h 328628"/>
                  <a:gd name="connsiteX1" fmla="*/ 375 w 302158"/>
                  <a:gd name="connsiteY1" fmla="*/ 328392 h 328628"/>
                  <a:gd name="connsiteX2" fmla="*/ 228975 w 302158"/>
                  <a:gd name="connsiteY2" fmla="*/ 68042 h 328628"/>
                  <a:gd name="connsiteX3" fmla="*/ 289300 w 302158"/>
                  <a:gd name="connsiteY3" fmla="*/ 17242 h 32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158" h="328628">
                    <a:moveTo>
                      <a:pt x="289300" y="17242"/>
                    </a:moveTo>
                    <a:cubicBezTo>
                      <a:pt x="251200" y="60634"/>
                      <a:pt x="10429" y="319925"/>
                      <a:pt x="375" y="328392"/>
                    </a:cubicBezTo>
                    <a:cubicBezTo>
                      <a:pt x="-9679" y="336859"/>
                      <a:pt x="185054" y="115667"/>
                      <a:pt x="228975" y="68042"/>
                    </a:cubicBezTo>
                    <a:cubicBezTo>
                      <a:pt x="272896" y="20417"/>
                      <a:pt x="327400" y="-26150"/>
                      <a:pt x="289300" y="172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9" name="フリーフォーム 2528">
                <a:extLst>
                  <a:ext uri="{FF2B5EF4-FFF2-40B4-BE49-F238E27FC236}">
                    <a16:creationId xmlns:a16="http://schemas.microsoft.com/office/drawing/2014/main" id="{246AEFD8-D103-3574-BD4E-DBA5E6F7DA51}"/>
                  </a:ext>
                </a:extLst>
              </p:cNvPr>
              <p:cNvSpPr/>
              <p:nvPr/>
            </p:nvSpPr>
            <p:spPr>
              <a:xfrm>
                <a:off x="4418838" y="5879723"/>
                <a:ext cx="282903" cy="328373"/>
              </a:xfrm>
              <a:custGeom>
                <a:avLst/>
                <a:gdLst>
                  <a:gd name="connsiteX0" fmla="*/ 273812 w 282903"/>
                  <a:gd name="connsiteY0" fmla="*/ 377 h 328373"/>
                  <a:gd name="connsiteX1" fmla="*/ 276987 w 282903"/>
                  <a:gd name="connsiteY1" fmla="*/ 228977 h 328373"/>
                  <a:gd name="connsiteX2" fmla="*/ 188087 w 282903"/>
                  <a:gd name="connsiteY2" fmla="*/ 228977 h 328373"/>
                  <a:gd name="connsiteX3" fmla="*/ 105537 w 282903"/>
                  <a:gd name="connsiteY3" fmla="*/ 270252 h 328373"/>
                  <a:gd name="connsiteX4" fmla="*/ 3937 w 282903"/>
                  <a:gd name="connsiteY4" fmla="*/ 327402 h 328373"/>
                  <a:gd name="connsiteX5" fmla="*/ 251587 w 282903"/>
                  <a:gd name="connsiteY5" fmla="*/ 219452 h 328373"/>
                  <a:gd name="connsiteX6" fmla="*/ 267462 w 282903"/>
                  <a:gd name="connsiteY6" fmla="*/ 175002 h 328373"/>
                  <a:gd name="connsiteX7" fmla="*/ 273812 w 282903"/>
                  <a:gd name="connsiteY7" fmla="*/ 377 h 32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903" h="328373">
                    <a:moveTo>
                      <a:pt x="273812" y="377"/>
                    </a:moveTo>
                    <a:cubicBezTo>
                      <a:pt x="275399" y="9373"/>
                      <a:pt x="291274" y="190877"/>
                      <a:pt x="276987" y="228977"/>
                    </a:cubicBezTo>
                    <a:cubicBezTo>
                      <a:pt x="262700" y="267077"/>
                      <a:pt x="216662" y="222098"/>
                      <a:pt x="188087" y="228977"/>
                    </a:cubicBezTo>
                    <a:cubicBezTo>
                      <a:pt x="159512" y="235856"/>
                      <a:pt x="136229" y="253848"/>
                      <a:pt x="105537" y="270252"/>
                    </a:cubicBezTo>
                    <a:cubicBezTo>
                      <a:pt x="74845" y="286656"/>
                      <a:pt x="-20405" y="335869"/>
                      <a:pt x="3937" y="327402"/>
                    </a:cubicBezTo>
                    <a:cubicBezTo>
                      <a:pt x="28279" y="318935"/>
                      <a:pt x="207666" y="244852"/>
                      <a:pt x="251587" y="219452"/>
                    </a:cubicBezTo>
                    <a:cubicBezTo>
                      <a:pt x="295508" y="194052"/>
                      <a:pt x="263758" y="204106"/>
                      <a:pt x="267462" y="175002"/>
                    </a:cubicBezTo>
                    <a:cubicBezTo>
                      <a:pt x="271166" y="145898"/>
                      <a:pt x="272225" y="-8619"/>
                      <a:pt x="273812" y="3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0" name="フリーフォーム 2529">
                <a:extLst>
                  <a:ext uri="{FF2B5EF4-FFF2-40B4-BE49-F238E27FC236}">
                    <a16:creationId xmlns:a16="http://schemas.microsoft.com/office/drawing/2014/main" id="{FEE2A6B0-C5F4-75E6-BA4E-07C44AAE0EE3}"/>
                  </a:ext>
                </a:extLst>
              </p:cNvPr>
              <p:cNvSpPr/>
              <p:nvPr/>
            </p:nvSpPr>
            <p:spPr>
              <a:xfrm>
                <a:off x="4418849" y="5832407"/>
                <a:ext cx="392348" cy="337168"/>
              </a:xfrm>
              <a:custGeom>
                <a:avLst/>
                <a:gdLst>
                  <a:gd name="connsiteX0" fmla="*/ 378576 w 392348"/>
                  <a:gd name="connsiteY0" fmla="*/ 12768 h 337168"/>
                  <a:gd name="connsiteX1" fmla="*/ 751 w 392348"/>
                  <a:gd name="connsiteY1" fmla="*/ 336618 h 337168"/>
                  <a:gd name="connsiteX2" fmla="*/ 283326 w 392348"/>
                  <a:gd name="connsiteY2" fmla="*/ 88968 h 337168"/>
                  <a:gd name="connsiteX3" fmla="*/ 378576 w 392348"/>
                  <a:gd name="connsiteY3" fmla="*/ 12768 h 337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348" h="337168">
                    <a:moveTo>
                      <a:pt x="378576" y="12768"/>
                    </a:moveTo>
                    <a:cubicBezTo>
                      <a:pt x="331480" y="54043"/>
                      <a:pt x="16626" y="323918"/>
                      <a:pt x="751" y="336618"/>
                    </a:cubicBezTo>
                    <a:cubicBezTo>
                      <a:pt x="-15124" y="349318"/>
                      <a:pt x="225118" y="138710"/>
                      <a:pt x="283326" y="88968"/>
                    </a:cubicBezTo>
                    <a:cubicBezTo>
                      <a:pt x="341534" y="39226"/>
                      <a:pt x="425672" y="-28507"/>
                      <a:pt x="378576" y="127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1" name="フリーフォーム 2530">
                <a:extLst>
                  <a:ext uri="{FF2B5EF4-FFF2-40B4-BE49-F238E27FC236}">
                    <a16:creationId xmlns:a16="http://schemas.microsoft.com/office/drawing/2014/main" id="{E9C09C1E-36F7-5733-C92C-18169A5D478D}"/>
                  </a:ext>
                </a:extLst>
              </p:cNvPr>
              <p:cNvSpPr/>
              <p:nvPr/>
            </p:nvSpPr>
            <p:spPr>
              <a:xfrm>
                <a:off x="4726507" y="5825614"/>
                <a:ext cx="10630" cy="306759"/>
              </a:xfrm>
              <a:custGeom>
                <a:avLst/>
                <a:gdLst>
                  <a:gd name="connsiteX0" fmla="*/ 10593 w 10630"/>
                  <a:gd name="connsiteY0" fmla="*/ 6861 h 306759"/>
                  <a:gd name="connsiteX1" fmla="*/ 4243 w 10630"/>
                  <a:gd name="connsiteY1" fmla="*/ 305311 h 306759"/>
                  <a:gd name="connsiteX2" fmla="*/ 1068 w 10630"/>
                  <a:gd name="connsiteY2" fmla="*/ 114811 h 306759"/>
                  <a:gd name="connsiteX3" fmla="*/ 10593 w 10630"/>
                  <a:gd name="connsiteY3" fmla="*/ 6861 h 30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30" h="306759">
                    <a:moveTo>
                      <a:pt x="10593" y="6861"/>
                    </a:moveTo>
                    <a:cubicBezTo>
                      <a:pt x="11122" y="38611"/>
                      <a:pt x="5830" y="287319"/>
                      <a:pt x="4243" y="305311"/>
                    </a:cubicBezTo>
                    <a:cubicBezTo>
                      <a:pt x="2655" y="323303"/>
                      <a:pt x="-2107" y="168786"/>
                      <a:pt x="1068" y="114811"/>
                    </a:cubicBezTo>
                    <a:cubicBezTo>
                      <a:pt x="4243" y="60836"/>
                      <a:pt x="10064" y="-24889"/>
                      <a:pt x="10593" y="68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2" name="フリーフォーム 2531">
                <a:extLst>
                  <a:ext uri="{FF2B5EF4-FFF2-40B4-BE49-F238E27FC236}">
                    <a16:creationId xmlns:a16="http://schemas.microsoft.com/office/drawing/2014/main" id="{CED9C089-5CBD-375B-9747-9E210842CB78}"/>
                  </a:ext>
                </a:extLst>
              </p:cNvPr>
              <p:cNvSpPr/>
              <p:nvPr/>
            </p:nvSpPr>
            <p:spPr>
              <a:xfrm>
                <a:off x="4055538" y="5924327"/>
                <a:ext cx="167671" cy="217223"/>
              </a:xfrm>
              <a:custGeom>
                <a:avLst/>
                <a:gdLst>
                  <a:gd name="connsiteX0" fmla="*/ 2112 w 167671"/>
                  <a:gd name="connsiteY0" fmla="*/ 223 h 217223"/>
                  <a:gd name="connsiteX1" fmla="*/ 129112 w 167671"/>
                  <a:gd name="connsiteY1" fmla="*/ 168498 h 217223"/>
                  <a:gd name="connsiteX2" fmla="*/ 164037 w 167671"/>
                  <a:gd name="connsiteY2" fmla="*/ 216123 h 217223"/>
                  <a:gd name="connsiteX3" fmla="*/ 56087 w 167671"/>
                  <a:gd name="connsiteY3" fmla="*/ 133573 h 217223"/>
                  <a:gd name="connsiteX4" fmla="*/ 2112 w 167671"/>
                  <a:gd name="connsiteY4" fmla="*/ 223 h 21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71" h="217223">
                    <a:moveTo>
                      <a:pt x="2112" y="223"/>
                    </a:moveTo>
                    <a:cubicBezTo>
                      <a:pt x="14283" y="6044"/>
                      <a:pt x="102125" y="132515"/>
                      <a:pt x="129112" y="168498"/>
                    </a:cubicBezTo>
                    <a:cubicBezTo>
                      <a:pt x="156099" y="204481"/>
                      <a:pt x="176208" y="221944"/>
                      <a:pt x="164037" y="216123"/>
                    </a:cubicBezTo>
                    <a:cubicBezTo>
                      <a:pt x="151866" y="210302"/>
                      <a:pt x="78841" y="163206"/>
                      <a:pt x="56087" y="133573"/>
                    </a:cubicBezTo>
                    <a:cubicBezTo>
                      <a:pt x="33333" y="103940"/>
                      <a:pt x="-10059" y="-5598"/>
                      <a:pt x="2112" y="2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3" name="フリーフォーム 2532">
                <a:extLst>
                  <a:ext uri="{FF2B5EF4-FFF2-40B4-BE49-F238E27FC236}">
                    <a16:creationId xmlns:a16="http://schemas.microsoft.com/office/drawing/2014/main" id="{067EE5BE-C4F3-B939-F482-43C817874F19}"/>
                  </a:ext>
                </a:extLst>
              </p:cNvPr>
              <p:cNvSpPr/>
              <p:nvPr/>
            </p:nvSpPr>
            <p:spPr>
              <a:xfrm>
                <a:off x="4365360" y="5906419"/>
                <a:ext cx="356783" cy="311926"/>
              </a:xfrm>
              <a:custGeom>
                <a:avLst/>
                <a:gdLst>
                  <a:gd name="connsiteX0" fmla="*/ 355865 w 356783"/>
                  <a:gd name="connsiteY0" fmla="*/ 2256 h 311926"/>
                  <a:gd name="connsiteX1" fmla="*/ 54240 w 356783"/>
                  <a:gd name="connsiteY1" fmla="*/ 297531 h 311926"/>
                  <a:gd name="connsiteX2" fmla="*/ 95515 w 356783"/>
                  <a:gd name="connsiteY2" fmla="*/ 256256 h 311926"/>
                  <a:gd name="connsiteX3" fmla="*/ 95515 w 356783"/>
                  <a:gd name="connsiteY3" fmla="*/ 170531 h 311926"/>
                  <a:gd name="connsiteX4" fmla="*/ 265 w 356783"/>
                  <a:gd name="connsiteY4" fmla="*/ 21306 h 311926"/>
                  <a:gd name="connsiteX5" fmla="*/ 66940 w 356783"/>
                  <a:gd name="connsiteY5" fmla="*/ 154656 h 311926"/>
                  <a:gd name="connsiteX6" fmla="*/ 63765 w 356783"/>
                  <a:gd name="connsiteY6" fmla="*/ 284831 h 311926"/>
                  <a:gd name="connsiteX7" fmla="*/ 146315 w 356783"/>
                  <a:gd name="connsiteY7" fmla="*/ 167356 h 311926"/>
                  <a:gd name="connsiteX8" fmla="*/ 355865 w 356783"/>
                  <a:gd name="connsiteY8" fmla="*/ 2256 h 31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6783" h="311926">
                    <a:moveTo>
                      <a:pt x="355865" y="2256"/>
                    </a:moveTo>
                    <a:cubicBezTo>
                      <a:pt x="340519" y="23952"/>
                      <a:pt x="97632" y="255198"/>
                      <a:pt x="54240" y="297531"/>
                    </a:cubicBezTo>
                    <a:cubicBezTo>
                      <a:pt x="10848" y="339864"/>
                      <a:pt x="88636" y="277422"/>
                      <a:pt x="95515" y="256256"/>
                    </a:cubicBezTo>
                    <a:cubicBezTo>
                      <a:pt x="102394" y="235090"/>
                      <a:pt x="111390" y="209689"/>
                      <a:pt x="95515" y="170531"/>
                    </a:cubicBezTo>
                    <a:cubicBezTo>
                      <a:pt x="79640" y="131373"/>
                      <a:pt x="5027" y="23952"/>
                      <a:pt x="265" y="21306"/>
                    </a:cubicBezTo>
                    <a:cubicBezTo>
                      <a:pt x="-4497" y="18660"/>
                      <a:pt x="56357" y="110735"/>
                      <a:pt x="66940" y="154656"/>
                    </a:cubicBezTo>
                    <a:cubicBezTo>
                      <a:pt x="77523" y="198577"/>
                      <a:pt x="50536" y="282714"/>
                      <a:pt x="63765" y="284831"/>
                    </a:cubicBezTo>
                    <a:cubicBezTo>
                      <a:pt x="76994" y="286948"/>
                      <a:pt x="102923" y="213393"/>
                      <a:pt x="146315" y="167356"/>
                    </a:cubicBezTo>
                    <a:cubicBezTo>
                      <a:pt x="189707" y="121319"/>
                      <a:pt x="371211" y="-19440"/>
                      <a:pt x="355865" y="22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4" name="フリーフォーム 2533">
                <a:extLst>
                  <a:ext uri="{FF2B5EF4-FFF2-40B4-BE49-F238E27FC236}">
                    <a16:creationId xmlns:a16="http://schemas.microsoft.com/office/drawing/2014/main" id="{844EA394-DFDE-55A3-6FF0-FF6FE478FF15}"/>
                  </a:ext>
                </a:extLst>
              </p:cNvPr>
              <p:cNvSpPr/>
              <p:nvPr/>
            </p:nvSpPr>
            <p:spPr>
              <a:xfrm>
                <a:off x="4066700" y="5515517"/>
                <a:ext cx="328420" cy="301628"/>
              </a:xfrm>
              <a:custGeom>
                <a:avLst/>
                <a:gdLst>
                  <a:gd name="connsiteX0" fmla="*/ 324325 w 328420"/>
                  <a:gd name="connsiteY0" fmla="*/ 2633 h 301628"/>
                  <a:gd name="connsiteX1" fmla="*/ 3650 w 328420"/>
                  <a:gd name="connsiteY1" fmla="*/ 297908 h 301628"/>
                  <a:gd name="connsiteX2" fmla="*/ 152875 w 328420"/>
                  <a:gd name="connsiteY2" fmla="*/ 167733 h 301628"/>
                  <a:gd name="connsiteX3" fmla="*/ 184625 w 328420"/>
                  <a:gd name="connsiteY3" fmla="*/ 151858 h 301628"/>
                  <a:gd name="connsiteX4" fmla="*/ 324325 w 328420"/>
                  <a:gd name="connsiteY4" fmla="*/ 2633 h 30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420" h="301628">
                    <a:moveTo>
                      <a:pt x="324325" y="2633"/>
                    </a:moveTo>
                    <a:cubicBezTo>
                      <a:pt x="294162" y="26975"/>
                      <a:pt x="32225" y="270391"/>
                      <a:pt x="3650" y="297908"/>
                    </a:cubicBezTo>
                    <a:cubicBezTo>
                      <a:pt x="-24925" y="325425"/>
                      <a:pt x="122712" y="192075"/>
                      <a:pt x="152875" y="167733"/>
                    </a:cubicBezTo>
                    <a:cubicBezTo>
                      <a:pt x="183037" y="143391"/>
                      <a:pt x="160284" y="173554"/>
                      <a:pt x="184625" y="151858"/>
                    </a:cubicBezTo>
                    <a:cubicBezTo>
                      <a:pt x="208966" y="130162"/>
                      <a:pt x="354488" y="-21709"/>
                      <a:pt x="324325" y="26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5" name="フリーフォーム 2534">
                <a:extLst>
                  <a:ext uri="{FF2B5EF4-FFF2-40B4-BE49-F238E27FC236}">
                    <a16:creationId xmlns:a16="http://schemas.microsoft.com/office/drawing/2014/main" id="{A939214D-5C57-53EB-8D52-AA7A69BEA7E9}"/>
                  </a:ext>
                </a:extLst>
              </p:cNvPr>
              <p:cNvSpPr/>
              <p:nvPr/>
            </p:nvSpPr>
            <p:spPr>
              <a:xfrm>
                <a:off x="4092237" y="5126798"/>
                <a:ext cx="265122" cy="341620"/>
              </a:xfrm>
              <a:custGeom>
                <a:avLst/>
                <a:gdLst>
                  <a:gd name="connsiteX0" fmla="*/ 338 w 265122"/>
                  <a:gd name="connsiteY0" fmla="*/ 827 h 341620"/>
                  <a:gd name="connsiteX1" fmla="*/ 254338 w 265122"/>
                  <a:gd name="connsiteY1" fmla="*/ 331027 h 341620"/>
                  <a:gd name="connsiteX2" fmla="*/ 200363 w 265122"/>
                  <a:gd name="connsiteY2" fmla="*/ 238952 h 341620"/>
                  <a:gd name="connsiteX3" fmla="*/ 338 w 265122"/>
                  <a:gd name="connsiteY3" fmla="*/ 827 h 34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122" h="341620">
                    <a:moveTo>
                      <a:pt x="338" y="827"/>
                    </a:moveTo>
                    <a:cubicBezTo>
                      <a:pt x="9334" y="16173"/>
                      <a:pt x="221001" y="291340"/>
                      <a:pt x="254338" y="331027"/>
                    </a:cubicBezTo>
                    <a:cubicBezTo>
                      <a:pt x="287675" y="370714"/>
                      <a:pt x="236346" y="289752"/>
                      <a:pt x="200363" y="238952"/>
                    </a:cubicBezTo>
                    <a:cubicBezTo>
                      <a:pt x="164380" y="188152"/>
                      <a:pt x="-8658" y="-14519"/>
                      <a:pt x="338" y="8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6" name="フリーフォーム 2535">
                <a:extLst>
                  <a:ext uri="{FF2B5EF4-FFF2-40B4-BE49-F238E27FC236}">
                    <a16:creationId xmlns:a16="http://schemas.microsoft.com/office/drawing/2014/main" id="{286A97AA-A4E7-7443-520D-CAEA4126DC87}"/>
                  </a:ext>
                </a:extLst>
              </p:cNvPr>
              <p:cNvSpPr/>
              <p:nvPr/>
            </p:nvSpPr>
            <p:spPr>
              <a:xfrm>
                <a:off x="3571725" y="5060680"/>
                <a:ext cx="298602" cy="1052329"/>
              </a:xfrm>
              <a:custGeom>
                <a:avLst/>
                <a:gdLst>
                  <a:gd name="connsiteX0" fmla="*/ 150 w 298602"/>
                  <a:gd name="connsiteY0" fmla="*/ 270 h 1052329"/>
                  <a:gd name="connsiteX1" fmla="*/ 177950 w 298602"/>
                  <a:gd name="connsiteY1" fmla="*/ 482870 h 1052329"/>
                  <a:gd name="connsiteX2" fmla="*/ 174775 w 298602"/>
                  <a:gd name="connsiteY2" fmla="*/ 438420 h 1052329"/>
                  <a:gd name="connsiteX3" fmla="*/ 174775 w 298602"/>
                  <a:gd name="connsiteY3" fmla="*/ 549545 h 1052329"/>
                  <a:gd name="connsiteX4" fmla="*/ 206525 w 298602"/>
                  <a:gd name="connsiteY4" fmla="*/ 517795 h 1052329"/>
                  <a:gd name="connsiteX5" fmla="*/ 136675 w 298602"/>
                  <a:gd name="connsiteY5" fmla="*/ 771795 h 1052329"/>
                  <a:gd name="connsiteX6" fmla="*/ 203350 w 298602"/>
                  <a:gd name="connsiteY6" fmla="*/ 936895 h 1052329"/>
                  <a:gd name="connsiteX7" fmla="*/ 238275 w 298602"/>
                  <a:gd name="connsiteY7" fmla="*/ 974995 h 1052329"/>
                  <a:gd name="connsiteX8" fmla="*/ 276375 w 298602"/>
                  <a:gd name="connsiteY8" fmla="*/ 1048020 h 1052329"/>
                  <a:gd name="connsiteX9" fmla="*/ 177950 w 298602"/>
                  <a:gd name="connsiteY9" fmla="*/ 835295 h 1052329"/>
                  <a:gd name="connsiteX10" fmla="*/ 190650 w 298602"/>
                  <a:gd name="connsiteY10" fmla="*/ 705120 h 1052329"/>
                  <a:gd name="connsiteX11" fmla="*/ 298600 w 298602"/>
                  <a:gd name="connsiteY11" fmla="*/ 387620 h 1052329"/>
                  <a:gd name="connsiteX12" fmla="*/ 193825 w 298602"/>
                  <a:gd name="connsiteY12" fmla="*/ 581295 h 1052329"/>
                  <a:gd name="connsiteX13" fmla="*/ 206525 w 298602"/>
                  <a:gd name="connsiteY13" fmla="*/ 425720 h 1052329"/>
                  <a:gd name="connsiteX14" fmla="*/ 108100 w 298602"/>
                  <a:gd name="connsiteY14" fmla="*/ 124095 h 1052329"/>
                  <a:gd name="connsiteX15" fmla="*/ 146200 w 298602"/>
                  <a:gd name="connsiteY15" fmla="*/ 409845 h 1052329"/>
                  <a:gd name="connsiteX16" fmla="*/ 150 w 298602"/>
                  <a:gd name="connsiteY16" fmla="*/ 270 h 105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8602" h="1052329">
                    <a:moveTo>
                      <a:pt x="150" y="270"/>
                    </a:moveTo>
                    <a:cubicBezTo>
                      <a:pt x="5442" y="12441"/>
                      <a:pt x="148846" y="409845"/>
                      <a:pt x="177950" y="482870"/>
                    </a:cubicBezTo>
                    <a:cubicBezTo>
                      <a:pt x="207054" y="555895"/>
                      <a:pt x="175304" y="427308"/>
                      <a:pt x="174775" y="438420"/>
                    </a:cubicBezTo>
                    <a:cubicBezTo>
                      <a:pt x="174246" y="449532"/>
                      <a:pt x="169483" y="536316"/>
                      <a:pt x="174775" y="549545"/>
                    </a:cubicBezTo>
                    <a:cubicBezTo>
                      <a:pt x="180067" y="562774"/>
                      <a:pt x="212875" y="480753"/>
                      <a:pt x="206525" y="517795"/>
                    </a:cubicBezTo>
                    <a:cubicBezTo>
                      <a:pt x="200175" y="554837"/>
                      <a:pt x="137204" y="701945"/>
                      <a:pt x="136675" y="771795"/>
                    </a:cubicBezTo>
                    <a:cubicBezTo>
                      <a:pt x="136146" y="841645"/>
                      <a:pt x="186417" y="903028"/>
                      <a:pt x="203350" y="936895"/>
                    </a:cubicBezTo>
                    <a:cubicBezTo>
                      <a:pt x="220283" y="970762"/>
                      <a:pt x="226104" y="956474"/>
                      <a:pt x="238275" y="974995"/>
                    </a:cubicBezTo>
                    <a:cubicBezTo>
                      <a:pt x="250446" y="993516"/>
                      <a:pt x="286429" y="1071303"/>
                      <a:pt x="276375" y="1048020"/>
                    </a:cubicBezTo>
                    <a:cubicBezTo>
                      <a:pt x="266321" y="1024737"/>
                      <a:pt x="192238" y="892445"/>
                      <a:pt x="177950" y="835295"/>
                    </a:cubicBezTo>
                    <a:cubicBezTo>
                      <a:pt x="163663" y="778145"/>
                      <a:pt x="170542" y="779733"/>
                      <a:pt x="190650" y="705120"/>
                    </a:cubicBezTo>
                    <a:cubicBezTo>
                      <a:pt x="210758" y="630507"/>
                      <a:pt x="298071" y="408257"/>
                      <a:pt x="298600" y="387620"/>
                    </a:cubicBezTo>
                    <a:cubicBezTo>
                      <a:pt x="299129" y="366983"/>
                      <a:pt x="209171" y="574945"/>
                      <a:pt x="193825" y="581295"/>
                    </a:cubicBezTo>
                    <a:cubicBezTo>
                      <a:pt x="178479" y="587645"/>
                      <a:pt x="220813" y="501920"/>
                      <a:pt x="206525" y="425720"/>
                    </a:cubicBezTo>
                    <a:cubicBezTo>
                      <a:pt x="192238" y="349520"/>
                      <a:pt x="118154" y="126741"/>
                      <a:pt x="108100" y="124095"/>
                    </a:cubicBezTo>
                    <a:cubicBezTo>
                      <a:pt x="98046" y="121449"/>
                      <a:pt x="161546" y="428895"/>
                      <a:pt x="146200" y="409845"/>
                    </a:cubicBezTo>
                    <a:cubicBezTo>
                      <a:pt x="130854" y="390795"/>
                      <a:pt x="-5142" y="-11901"/>
                      <a:pt x="150" y="2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7" name="フリーフォーム 2536">
                <a:extLst>
                  <a:ext uri="{FF2B5EF4-FFF2-40B4-BE49-F238E27FC236}">
                    <a16:creationId xmlns:a16="http://schemas.microsoft.com/office/drawing/2014/main" id="{E9BDF27E-51EE-A8B1-60D9-ED56C6396108}"/>
                  </a:ext>
                </a:extLst>
              </p:cNvPr>
              <p:cNvSpPr/>
              <p:nvPr/>
            </p:nvSpPr>
            <p:spPr>
              <a:xfrm>
                <a:off x="3263801" y="4879894"/>
                <a:ext cx="270212" cy="1397084"/>
              </a:xfrm>
              <a:custGeom>
                <a:avLst/>
                <a:gdLst>
                  <a:gd name="connsiteX0" fmla="*/ 269974 w 270212"/>
                  <a:gd name="connsiteY0" fmla="*/ 81 h 1397084"/>
                  <a:gd name="connsiteX1" fmla="*/ 168374 w 270212"/>
                  <a:gd name="connsiteY1" fmla="*/ 460456 h 1397084"/>
                  <a:gd name="connsiteX2" fmla="*/ 133449 w 270212"/>
                  <a:gd name="connsiteY2" fmla="*/ 765256 h 1397084"/>
                  <a:gd name="connsiteX3" fmla="*/ 184249 w 270212"/>
                  <a:gd name="connsiteY3" fmla="*/ 993856 h 1397084"/>
                  <a:gd name="connsiteX4" fmla="*/ 158849 w 270212"/>
                  <a:gd name="connsiteY4" fmla="*/ 1108156 h 1397084"/>
                  <a:gd name="connsiteX5" fmla="*/ 99 w 270212"/>
                  <a:gd name="connsiteY5" fmla="*/ 1397081 h 1397084"/>
                  <a:gd name="connsiteX6" fmla="*/ 184249 w 270212"/>
                  <a:gd name="connsiteY6" fmla="*/ 1101806 h 1397084"/>
                  <a:gd name="connsiteX7" fmla="*/ 177899 w 270212"/>
                  <a:gd name="connsiteY7" fmla="*/ 946231 h 1397084"/>
                  <a:gd name="connsiteX8" fmla="*/ 92174 w 270212"/>
                  <a:gd name="connsiteY8" fmla="*/ 673181 h 1397084"/>
                  <a:gd name="connsiteX9" fmla="*/ 104874 w 270212"/>
                  <a:gd name="connsiteY9" fmla="*/ 730331 h 1397084"/>
                  <a:gd name="connsiteX10" fmla="*/ 168374 w 270212"/>
                  <a:gd name="connsiteY10" fmla="*/ 362031 h 1397084"/>
                  <a:gd name="connsiteX11" fmla="*/ 136624 w 270212"/>
                  <a:gd name="connsiteY11" fmla="*/ 422356 h 1397084"/>
                  <a:gd name="connsiteX12" fmla="*/ 269974 w 270212"/>
                  <a:gd name="connsiteY12" fmla="*/ 81 h 139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0212" h="1397084">
                    <a:moveTo>
                      <a:pt x="269974" y="81"/>
                    </a:moveTo>
                    <a:cubicBezTo>
                      <a:pt x="275266" y="6431"/>
                      <a:pt x="191128" y="332927"/>
                      <a:pt x="168374" y="460456"/>
                    </a:cubicBezTo>
                    <a:cubicBezTo>
                      <a:pt x="145620" y="587985"/>
                      <a:pt x="130803" y="676356"/>
                      <a:pt x="133449" y="765256"/>
                    </a:cubicBezTo>
                    <a:cubicBezTo>
                      <a:pt x="136095" y="854156"/>
                      <a:pt x="180016" y="936706"/>
                      <a:pt x="184249" y="993856"/>
                    </a:cubicBezTo>
                    <a:cubicBezTo>
                      <a:pt x="188482" y="1051006"/>
                      <a:pt x="189541" y="1040952"/>
                      <a:pt x="158849" y="1108156"/>
                    </a:cubicBezTo>
                    <a:cubicBezTo>
                      <a:pt x="128157" y="1175360"/>
                      <a:pt x="-4134" y="1398139"/>
                      <a:pt x="99" y="1397081"/>
                    </a:cubicBezTo>
                    <a:cubicBezTo>
                      <a:pt x="4332" y="1396023"/>
                      <a:pt x="154616" y="1176948"/>
                      <a:pt x="184249" y="1101806"/>
                    </a:cubicBezTo>
                    <a:cubicBezTo>
                      <a:pt x="213882" y="1026664"/>
                      <a:pt x="193245" y="1017668"/>
                      <a:pt x="177899" y="946231"/>
                    </a:cubicBezTo>
                    <a:cubicBezTo>
                      <a:pt x="162553" y="874794"/>
                      <a:pt x="104345" y="709164"/>
                      <a:pt x="92174" y="673181"/>
                    </a:cubicBezTo>
                    <a:cubicBezTo>
                      <a:pt x="80003" y="637198"/>
                      <a:pt x="92174" y="782189"/>
                      <a:pt x="104874" y="730331"/>
                    </a:cubicBezTo>
                    <a:cubicBezTo>
                      <a:pt x="117574" y="678473"/>
                      <a:pt x="163082" y="413360"/>
                      <a:pt x="168374" y="362031"/>
                    </a:cubicBezTo>
                    <a:cubicBezTo>
                      <a:pt x="173666" y="310702"/>
                      <a:pt x="117574" y="484798"/>
                      <a:pt x="136624" y="422356"/>
                    </a:cubicBezTo>
                    <a:cubicBezTo>
                      <a:pt x="155674" y="359914"/>
                      <a:pt x="264682" y="-6269"/>
                      <a:pt x="269974" y="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8" name="フリーフォーム 2537">
                <a:extLst>
                  <a:ext uri="{FF2B5EF4-FFF2-40B4-BE49-F238E27FC236}">
                    <a16:creationId xmlns:a16="http://schemas.microsoft.com/office/drawing/2014/main" id="{1C048597-2804-DE88-B145-720160B0A035}"/>
                  </a:ext>
                </a:extLst>
              </p:cNvPr>
              <p:cNvSpPr/>
              <p:nvPr/>
            </p:nvSpPr>
            <p:spPr>
              <a:xfrm>
                <a:off x="3321020" y="5450555"/>
                <a:ext cx="76640" cy="686743"/>
              </a:xfrm>
              <a:custGeom>
                <a:avLst/>
                <a:gdLst>
                  <a:gd name="connsiteX0" fmla="*/ 47655 w 76640"/>
                  <a:gd name="connsiteY0" fmla="*/ 920 h 686743"/>
                  <a:gd name="connsiteX1" fmla="*/ 12730 w 76640"/>
                  <a:gd name="connsiteY1" fmla="*/ 308895 h 686743"/>
                  <a:gd name="connsiteX2" fmla="*/ 25430 w 76640"/>
                  <a:gd name="connsiteY2" fmla="*/ 261270 h 686743"/>
                  <a:gd name="connsiteX3" fmla="*/ 69880 w 76640"/>
                  <a:gd name="connsiteY3" fmla="*/ 442245 h 686743"/>
                  <a:gd name="connsiteX4" fmla="*/ 44480 w 76640"/>
                  <a:gd name="connsiteY4" fmla="*/ 540670 h 686743"/>
                  <a:gd name="connsiteX5" fmla="*/ 30 w 76640"/>
                  <a:gd name="connsiteY5" fmla="*/ 686720 h 686743"/>
                  <a:gd name="connsiteX6" fmla="*/ 38130 w 76640"/>
                  <a:gd name="connsiteY6" fmla="*/ 550195 h 686743"/>
                  <a:gd name="connsiteX7" fmla="*/ 76230 w 76640"/>
                  <a:gd name="connsiteY7" fmla="*/ 331120 h 686743"/>
                  <a:gd name="connsiteX8" fmla="*/ 12730 w 76640"/>
                  <a:gd name="connsiteY8" fmla="*/ 216820 h 686743"/>
                  <a:gd name="connsiteX9" fmla="*/ 47655 w 76640"/>
                  <a:gd name="connsiteY9" fmla="*/ 920 h 686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640" h="686743">
                    <a:moveTo>
                      <a:pt x="47655" y="920"/>
                    </a:moveTo>
                    <a:cubicBezTo>
                      <a:pt x="47655" y="16266"/>
                      <a:pt x="16434" y="265503"/>
                      <a:pt x="12730" y="308895"/>
                    </a:cubicBezTo>
                    <a:cubicBezTo>
                      <a:pt x="9026" y="352287"/>
                      <a:pt x="15905" y="239045"/>
                      <a:pt x="25430" y="261270"/>
                    </a:cubicBezTo>
                    <a:cubicBezTo>
                      <a:pt x="34955" y="283495"/>
                      <a:pt x="66705" y="395678"/>
                      <a:pt x="69880" y="442245"/>
                    </a:cubicBezTo>
                    <a:cubicBezTo>
                      <a:pt x="73055" y="488812"/>
                      <a:pt x="56122" y="499924"/>
                      <a:pt x="44480" y="540670"/>
                    </a:cubicBezTo>
                    <a:cubicBezTo>
                      <a:pt x="32838" y="581416"/>
                      <a:pt x="1088" y="685132"/>
                      <a:pt x="30" y="686720"/>
                    </a:cubicBezTo>
                    <a:cubicBezTo>
                      <a:pt x="-1028" y="688308"/>
                      <a:pt x="25430" y="609462"/>
                      <a:pt x="38130" y="550195"/>
                    </a:cubicBezTo>
                    <a:cubicBezTo>
                      <a:pt x="50830" y="490928"/>
                      <a:pt x="80463" y="386683"/>
                      <a:pt x="76230" y="331120"/>
                    </a:cubicBezTo>
                    <a:cubicBezTo>
                      <a:pt x="71997" y="275557"/>
                      <a:pt x="19609" y="267091"/>
                      <a:pt x="12730" y="216820"/>
                    </a:cubicBezTo>
                    <a:cubicBezTo>
                      <a:pt x="5851" y="166549"/>
                      <a:pt x="47655" y="-14426"/>
                      <a:pt x="47655" y="9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9" name="フリーフォーム 2538">
                <a:extLst>
                  <a:ext uri="{FF2B5EF4-FFF2-40B4-BE49-F238E27FC236}">
                    <a16:creationId xmlns:a16="http://schemas.microsoft.com/office/drawing/2014/main" id="{146EBE84-F252-1403-4E40-093081FC2C8F}"/>
                  </a:ext>
                </a:extLst>
              </p:cNvPr>
              <p:cNvSpPr/>
              <p:nvPr/>
            </p:nvSpPr>
            <p:spPr>
              <a:xfrm>
                <a:off x="3164725" y="5396017"/>
                <a:ext cx="120367" cy="554477"/>
              </a:xfrm>
              <a:custGeom>
                <a:avLst/>
                <a:gdLst>
                  <a:gd name="connsiteX0" fmla="*/ 118225 w 120367"/>
                  <a:gd name="connsiteY0" fmla="*/ 26883 h 554477"/>
                  <a:gd name="connsiteX1" fmla="*/ 750 w 120367"/>
                  <a:gd name="connsiteY1" fmla="*/ 553933 h 554477"/>
                  <a:gd name="connsiteX2" fmla="*/ 70600 w 120367"/>
                  <a:gd name="connsiteY2" fmla="*/ 125308 h 554477"/>
                  <a:gd name="connsiteX3" fmla="*/ 118225 w 120367"/>
                  <a:gd name="connsiteY3" fmla="*/ 26883 h 554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367" h="554477">
                    <a:moveTo>
                      <a:pt x="118225" y="26883"/>
                    </a:moveTo>
                    <a:cubicBezTo>
                      <a:pt x="106583" y="98321"/>
                      <a:pt x="8687" y="537529"/>
                      <a:pt x="750" y="553933"/>
                    </a:cubicBezTo>
                    <a:cubicBezTo>
                      <a:pt x="-7188" y="570337"/>
                      <a:pt x="49963" y="211033"/>
                      <a:pt x="70600" y="125308"/>
                    </a:cubicBezTo>
                    <a:cubicBezTo>
                      <a:pt x="91237" y="39583"/>
                      <a:pt x="129867" y="-44555"/>
                      <a:pt x="118225" y="268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0" name="フリーフォーム 2539">
                <a:extLst>
                  <a:ext uri="{FF2B5EF4-FFF2-40B4-BE49-F238E27FC236}">
                    <a16:creationId xmlns:a16="http://schemas.microsoft.com/office/drawing/2014/main" id="{209A6FE4-A309-CE8A-D14E-51B5889AD449}"/>
                  </a:ext>
                </a:extLst>
              </p:cNvPr>
              <p:cNvSpPr/>
              <p:nvPr/>
            </p:nvSpPr>
            <p:spPr>
              <a:xfrm>
                <a:off x="3179806" y="5884461"/>
                <a:ext cx="112930" cy="1449357"/>
              </a:xfrm>
              <a:custGeom>
                <a:avLst/>
                <a:gdLst>
                  <a:gd name="connsiteX0" fmla="*/ 112669 w 112930"/>
                  <a:gd name="connsiteY0" fmla="*/ 11514 h 1449357"/>
                  <a:gd name="connsiteX1" fmla="*/ 1544 w 112930"/>
                  <a:gd name="connsiteY1" fmla="*/ 906864 h 1449357"/>
                  <a:gd name="connsiteX2" fmla="*/ 45994 w 112930"/>
                  <a:gd name="connsiteY2" fmla="*/ 700489 h 1449357"/>
                  <a:gd name="connsiteX3" fmla="*/ 20594 w 112930"/>
                  <a:gd name="connsiteY3" fmla="*/ 1414864 h 1449357"/>
                  <a:gd name="connsiteX4" fmla="*/ 20594 w 112930"/>
                  <a:gd name="connsiteY4" fmla="*/ 1221189 h 1449357"/>
                  <a:gd name="connsiteX5" fmla="*/ 52344 w 112930"/>
                  <a:gd name="connsiteY5" fmla="*/ 221064 h 1449357"/>
                  <a:gd name="connsiteX6" fmla="*/ 33294 w 112930"/>
                  <a:gd name="connsiteY6" fmla="*/ 386164 h 1449357"/>
                  <a:gd name="connsiteX7" fmla="*/ 112669 w 112930"/>
                  <a:gd name="connsiteY7" fmla="*/ 11514 h 144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0" h="1449357">
                    <a:moveTo>
                      <a:pt x="112669" y="11514"/>
                    </a:moveTo>
                    <a:cubicBezTo>
                      <a:pt x="107377" y="98297"/>
                      <a:pt x="12656" y="792035"/>
                      <a:pt x="1544" y="906864"/>
                    </a:cubicBezTo>
                    <a:cubicBezTo>
                      <a:pt x="-9568" y="1021693"/>
                      <a:pt x="42819" y="615822"/>
                      <a:pt x="45994" y="700489"/>
                    </a:cubicBezTo>
                    <a:cubicBezTo>
                      <a:pt x="49169" y="785156"/>
                      <a:pt x="24827" y="1328081"/>
                      <a:pt x="20594" y="1414864"/>
                    </a:cubicBezTo>
                    <a:cubicBezTo>
                      <a:pt x="16361" y="1501647"/>
                      <a:pt x="15302" y="1420156"/>
                      <a:pt x="20594" y="1221189"/>
                    </a:cubicBezTo>
                    <a:cubicBezTo>
                      <a:pt x="25886" y="1022222"/>
                      <a:pt x="50227" y="360235"/>
                      <a:pt x="52344" y="221064"/>
                    </a:cubicBezTo>
                    <a:cubicBezTo>
                      <a:pt x="54461" y="81893"/>
                      <a:pt x="25356" y="416327"/>
                      <a:pt x="33294" y="386164"/>
                    </a:cubicBezTo>
                    <a:cubicBezTo>
                      <a:pt x="41232" y="356001"/>
                      <a:pt x="117961" y="-75269"/>
                      <a:pt x="112669" y="115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1" name="フリーフォーム 2540">
                <a:extLst>
                  <a:ext uri="{FF2B5EF4-FFF2-40B4-BE49-F238E27FC236}">
                    <a16:creationId xmlns:a16="http://schemas.microsoft.com/office/drawing/2014/main" id="{CDE8B797-A18B-0426-79C6-A4DD237EB188}"/>
                  </a:ext>
                </a:extLst>
              </p:cNvPr>
              <p:cNvSpPr/>
              <p:nvPr/>
            </p:nvSpPr>
            <p:spPr>
              <a:xfrm>
                <a:off x="3167854" y="6038721"/>
                <a:ext cx="2036263" cy="622271"/>
              </a:xfrm>
              <a:custGeom>
                <a:avLst/>
                <a:gdLst>
                  <a:gd name="connsiteX0" fmla="*/ 10321 w 2036263"/>
                  <a:gd name="connsiteY0" fmla="*/ 165229 h 622271"/>
                  <a:gd name="connsiteX1" fmla="*/ 737396 w 2036263"/>
                  <a:gd name="connsiteY1" fmla="*/ 129 h 622271"/>
                  <a:gd name="connsiteX2" fmla="*/ 1216821 w 2036263"/>
                  <a:gd name="connsiteY2" fmla="*/ 136654 h 622271"/>
                  <a:gd name="connsiteX3" fmla="*/ 1099346 w 2036263"/>
                  <a:gd name="connsiteY3" fmla="*/ 76329 h 622271"/>
                  <a:gd name="connsiteX4" fmla="*/ 1543846 w 2036263"/>
                  <a:gd name="connsiteY4" fmla="*/ 308104 h 622271"/>
                  <a:gd name="connsiteX5" fmla="*/ 1473996 w 2036263"/>
                  <a:gd name="connsiteY5" fmla="*/ 193804 h 622271"/>
                  <a:gd name="connsiteX6" fmla="*/ 1750221 w 2036263"/>
                  <a:gd name="connsiteY6" fmla="*/ 346204 h 622271"/>
                  <a:gd name="connsiteX7" fmla="*/ 1613696 w 2036263"/>
                  <a:gd name="connsiteY7" fmla="*/ 139829 h 622271"/>
                  <a:gd name="connsiteX8" fmla="*/ 2035971 w 2036263"/>
                  <a:gd name="connsiteY8" fmla="*/ 619254 h 622271"/>
                  <a:gd name="connsiteX9" fmla="*/ 1674021 w 2036263"/>
                  <a:gd name="connsiteY9" fmla="*/ 333504 h 622271"/>
                  <a:gd name="connsiteX10" fmla="*/ 1312071 w 2036263"/>
                  <a:gd name="connsiteY10" fmla="*/ 123954 h 622271"/>
                  <a:gd name="connsiteX11" fmla="*/ 832646 w 2036263"/>
                  <a:gd name="connsiteY11" fmla="*/ 47754 h 622271"/>
                  <a:gd name="connsiteX12" fmla="*/ 311946 w 2036263"/>
                  <a:gd name="connsiteY12" fmla="*/ 168404 h 622271"/>
                  <a:gd name="connsiteX13" fmla="*/ 743746 w 2036263"/>
                  <a:gd name="connsiteY13" fmla="*/ 104904 h 622271"/>
                  <a:gd name="connsiteX14" fmla="*/ 337346 w 2036263"/>
                  <a:gd name="connsiteY14" fmla="*/ 85854 h 622271"/>
                  <a:gd name="connsiteX15" fmla="*/ 10321 w 2036263"/>
                  <a:gd name="connsiteY15" fmla="*/ 165229 h 62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36263" h="622271">
                    <a:moveTo>
                      <a:pt x="10321" y="165229"/>
                    </a:moveTo>
                    <a:cubicBezTo>
                      <a:pt x="76996" y="150942"/>
                      <a:pt x="536313" y="4892"/>
                      <a:pt x="737396" y="129"/>
                    </a:cubicBezTo>
                    <a:cubicBezTo>
                      <a:pt x="938479" y="-4634"/>
                      <a:pt x="1156496" y="123954"/>
                      <a:pt x="1216821" y="136654"/>
                    </a:cubicBezTo>
                    <a:cubicBezTo>
                      <a:pt x="1277146" y="149354"/>
                      <a:pt x="1099346" y="76329"/>
                      <a:pt x="1099346" y="76329"/>
                    </a:cubicBezTo>
                    <a:cubicBezTo>
                      <a:pt x="1153850" y="104904"/>
                      <a:pt x="1481404" y="288525"/>
                      <a:pt x="1543846" y="308104"/>
                    </a:cubicBezTo>
                    <a:cubicBezTo>
                      <a:pt x="1606288" y="327683"/>
                      <a:pt x="1439600" y="187454"/>
                      <a:pt x="1473996" y="193804"/>
                    </a:cubicBezTo>
                    <a:cubicBezTo>
                      <a:pt x="1508392" y="200154"/>
                      <a:pt x="1726938" y="355200"/>
                      <a:pt x="1750221" y="346204"/>
                    </a:cubicBezTo>
                    <a:cubicBezTo>
                      <a:pt x="1773504" y="337208"/>
                      <a:pt x="1566071" y="94321"/>
                      <a:pt x="1613696" y="139829"/>
                    </a:cubicBezTo>
                    <a:cubicBezTo>
                      <a:pt x="1661321" y="185337"/>
                      <a:pt x="2025917" y="586975"/>
                      <a:pt x="2035971" y="619254"/>
                    </a:cubicBezTo>
                    <a:cubicBezTo>
                      <a:pt x="2046025" y="651533"/>
                      <a:pt x="1794671" y="416054"/>
                      <a:pt x="1674021" y="333504"/>
                    </a:cubicBezTo>
                    <a:cubicBezTo>
                      <a:pt x="1553371" y="250954"/>
                      <a:pt x="1452300" y="171579"/>
                      <a:pt x="1312071" y="123954"/>
                    </a:cubicBezTo>
                    <a:cubicBezTo>
                      <a:pt x="1171842" y="76329"/>
                      <a:pt x="999334" y="40346"/>
                      <a:pt x="832646" y="47754"/>
                    </a:cubicBezTo>
                    <a:cubicBezTo>
                      <a:pt x="665958" y="55162"/>
                      <a:pt x="326763" y="158879"/>
                      <a:pt x="311946" y="168404"/>
                    </a:cubicBezTo>
                    <a:cubicBezTo>
                      <a:pt x="297129" y="177929"/>
                      <a:pt x="739513" y="118662"/>
                      <a:pt x="743746" y="104904"/>
                    </a:cubicBezTo>
                    <a:cubicBezTo>
                      <a:pt x="747979" y="91146"/>
                      <a:pt x="457467" y="74742"/>
                      <a:pt x="337346" y="85854"/>
                    </a:cubicBezTo>
                    <a:cubicBezTo>
                      <a:pt x="217225" y="96966"/>
                      <a:pt x="-56354" y="179516"/>
                      <a:pt x="10321" y="1652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2" name="フリーフォーム 2541">
                <a:extLst>
                  <a:ext uri="{FF2B5EF4-FFF2-40B4-BE49-F238E27FC236}">
                    <a16:creationId xmlns:a16="http://schemas.microsoft.com/office/drawing/2014/main" id="{9B8BC892-719E-EE22-9E9A-40DB6A83B97F}"/>
                  </a:ext>
                </a:extLst>
              </p:cNvPr>
              <p:cNvSpPr/>
              <p:nvPr/>
            </p:nvSpPr>
            <p:spPr>
              <a:xfrm>
                <a:off x="5020243" y="6089252"/>
                <a:ext cx="1844107" cy="517890"/>
              </a:xfrm>
              <a:custGeom>
                <a:avLst/>
                <a:gdLst>
                  <a:gd name="connsiteX0" fmla="*/ 31182 w 1844107"/>
                  <a:gd name="connsiteY0" fmla="*/ 451248 h 517890"/>
                  <a:gd name="connsiteX1" fmla="*/ 917007 w 1844107"/>
                  <a:gd name="connsiteY1" fmla="*/ 22623 h 517890"/>
                  <a:gd name="connsiteX2" fmla="*/ 1390082 w 1844107"/>
                  <a:gd name="connsiteY2" fmla="*/ 60723 h 517890"/>
                  <a:gd name="connsiteX3" fmla="*/ 1447232 w 1844107"/>
                  <a:gd name="connsiteY3" fmla="*/ 70248 h 517890"/>
                  <a:gd name="connsiteX4" fmla="*/ 1844107 w 1844107"/>
                  <a:gd name="connsiteY4" fmla="*/ 136923 h 517890"/>
                  <a:gd name="connsiteX5" fmla="*/ 1272607 w 1844107"/>
                  <a:gd name="connsiteY5" fmla="*/ 86123 h 517890"/>
                  <a:gd name="connsiteX6" fmla="*/ 815407 w 1844107"/>
                  <a:gd name="connsiteY6" fmla="*/ 133748 h 517890"/>
                  <a:gd name="connsiteX7" fmla="*/ 1278957 w 1844107"/>
                  <a:gd name="connsiteY7" fmla="*/ 57548 h 517890"/>
                  <a:gd name="connsiteX8" fmla="*/ 920182 w 1844107"/>
                  <a:gd name="connsiteY8" fmla="*/ 57548 h 517890"/>
                  <a:gd name="connsiteX9" fmla="*/ 428057 w 1844107"/>
                  <a:gd name="connsiteY9" fmla="*/ 197248 h 517890"/>
                  <a:gd name="connsiteX10" fmla="*/ 710632 w 1844107"/>
                  <a:gd name="connsiteY10" fmla="*/ 35323 h 517890"/>
                  <a:gd name="connsiteX11" fmla="*/ 72457 w 1844107"/>
                  <a:gd name="connsiteY11" fmla="*/ 263923 h 517890"/>
                  <a:gd name="connsiteX12" fmla="*/ 659832 w 1844107"/>
                  <a:gd name="connsiteY12" fmla="*/ 140098 h 517890"/>
                  <a:gd name="connsiteX13" fmla="*/ 174057 w 1844107"/>
                  <a:gd name="connsiteY13" fmla="*/ 279798 h 517890"/>
                  <a:gd name="connsiteX14" fmla="*/ 234382 w 1844107"/>
                  <a:gd name="connsiteY14" fmla="*/ 327423 h 517890"/>
                  <a:gd name="connsiteX15" fmla="*/ 161357 w 1844107"/>
                  <a:gd name="connsiteY15" fmla="*/ 444898 h 517890"/>
                  <a:gd name="connsiteX16" fmla="*/ 53407 w 1844107"/>
                  <a:gd name="connsiteY16" fmla="*/ 514748 h 517890"/>
                  <a:gd name="connsiteX17" fmla="*/ 186757 w 1844107"/>
                  <a:gd name="connsiteY17" fmla="*/ 343298 h 517890"/>
                  <a:gd name="connsiteX18" fmla="*/ 31182 w 1844107"/>
                  <a:gd name="connsiteY18" fmla="*/ 451248 h 51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44107" h="517890">
                    <a:moveTo>
                      <a:pt x="31182" y="451248"/>
                    </a:moveTo>
                    <a:cubicBezTo>
                      <a:pt x="152890" y="397802"/>
                      <a:pt x="690524" y="87710"/>
                      <a:pt x="917007" y="22623"/>
                    </a:cubicBezTo>
                    <a:cubicBezTo>
                      <a:pt x="1143490" y="-42465"/>
                      <a:pt x="1301711" y="52785"/>
                      <a:pt x="1390082" y="60723"/>
                    </a:cubicBezTo>
                    <a:cubicBezTo>
                      <a:pt x="1478453" y="68660"/>
                      <a:pt x="1447232" y="70248"/>
                      <a:pt x="1447232" y="70248"/>
                    </a:cubicBezTo>
                    <a:lnTo>
                      <a:pt x="1844107" y="136923"/>
                    </a:lnTo>
                    <a:cubicBezTo>
                      <a:pt x="1815003" y="139569"/>
                      <a:pt x="1444057" y="86652"/>
                      <a:pt x="1272607" y="86123"/>
                    </a:cubicBezTo>
                    <a:cubicBezTo>
                      <a:pt x="1101157" y="85594"/>
                      <a:pt x="814349" y="138510"/>
                      <a:pt x="815407" y="133748"/>
                    </a:cubicBezTo>
                    <a:cubicBezTo>
                      <a:pt x="816465" y="128986"/>
                      <a:pt x="1261495" y="70248"/>
                      <a:pt x="1278957" y="57548"/>
                    </a:cubicBezTo>
                    <a:cubicBezTo>
                      <a:pt x="1296420" y="44848"/>
                      <a:pt x="1061999" y="34265"/>
                      <a:pt x="920182" y="57548"/>
                    </a:cubicBezTo>
                    <a:cubicBezTo>
                      <a:pt x="778365" y="80831"/>
                      <a:pt x="462982" y="200952"/>
                      <a:pt x="428057" y="197248"/>
                    </a:cubicBezTo>
                    <a:cubicBezTo>
                      <a:pt x="393132" y="193544"/>
                      <a:pt x="769899" y="24210"/>
                      <a:pt x="710632" y="35323"/>
                    </a:cubicBezTo>
                    <a:cubicBezTo>
                      <a:pt x="651365" y="46435"/>
                      <a:pt x="80924" y="246461"/>
                      <a:pt x="72457" y="263923"/>
                    </a:cubicBezTo>
                    <a:cubicBezTo>
                      <a:pt x="63990" y="281385"/>
                      <a:pt x="642899" y="137452"/>
                      <a:pt x="659832" y="140098"/>
                    </a:cubicBezTo>
                    <a:cubicBezTo>
                      <a:pt x="676765" y="142744"/>
                      <a:pt x="244965" y="248577"/>
                      <a:pt x="174057" y="279798"/>
                    </a:cubicBezTo>
                    <a:cubicBezTo>
                      <a:pt x="103149" y="311019"/>
                      <a:pt x="236499" y="299906"/>
                      <a:pt x="234382" y="327423"/>
                    </a:cubicBezTo>
                    <a:cubicBezTo>
                      <a:pt x="232265" y="354940"/>
                      <a:pt x="191519" y="413677"/>
                      <a:pt x="161357" y="444898"/>
                    </a:cubicBezTo>
                    <a:cubicBezTo>
                      <a:pt x="131195" y="476119"/>
                      <a:pt x="49174" y="531681"/>
                      <a:pt x="53407" y="514748"/>
                    </a:cubicBezTo>
                    <a:cubicBezTo>
                      <a:pt x="57640" y="497815"/>
                      <a:pt x="190461" y="355998"/>
                      <a:pt x="186757" y="343298"/>
                    </a:cubicBezTo>
                    <a:cubicBezTo>
                      <a:pt x="183053" y="330598"/>
                      <a:pt x="-90526" y="504694"/>
                      <a:pt x="31182" y="4512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3" name="フリーフォーム 2542">
                <a:extLst>
                  <a:ext uri="{FF2B5EF4-FFF2-40B4-BE49-F238E27FC236}">
                    <a16:creationId xmlns:a16="http://schemas.microsoft.com/office/drawing/2014/main" id="{F48989AF-A6FC-B051-44C3-C580E530FA62}"/>
                  </a:ext>
                </a:extLst>
              </p:cNvPr>
              <p:cNvSpPr/>
              <p:nvPr/>
            </p:nvSpPr>
            <p:spPr>
              <a:xfrm>
                <a:off x="5746400" y="4634277"/>
                <a:ext cx="1160001" cy="1340614"/>
              </a:xfrm>
              <a:custGeom>
                <a:avLst/>
                <a:gdLst>
                  <a:gd name="connsiteX0" fmla="*/ 22575 w 1160001"/>
                  <a:gd name="connsiteY0" fmla="*/ 29798 h 1340614"/>
                  <a:gd name="connsiteX1" fmla="*/ 1076675 w 1160001"/>
                  <a:gd name="connsiteY1" fmla="*/ 1245823 h 1340614"/>
                  <a:gd name="connsiteX2" fmla="*/ 1095725 w 1160001"/>
                  <a:gd name="connsiteY2" fmla="*/ 1264873 h 1340614"/>
                  <a:gd name="connsiteX3" fmla="*/ 1111600 w 1160001"/>
                  <a:gd name="connsiteY3" fmla="*/ 1293448 h 1340614"/>
                  <a:gd name="connsiteX4" fmla="*/ 654400 w 1160001"/>
                  <a:gd name="connsiteY4" fmla="*/ 836248 h 1340614"/>
                  <a:gd name="connsiteX5" fmla="*/ 387700 w 1160001"/>
                  <a:gd name="connsiteY5" fmla="*/ 572723 h 1340614"/>
                  <a:gd name="connsiteX6" fmla="*/ 543275 w 1160001"/>
                  <a:gd name="connsiteY6" fmla="*/ 699723 h 1340614"/>
                  <a:gd name="connsiteX7" fmla="*/ 368650 w 1160001"/>
                  <a:gd name="connsiteY7" fmla="*/ 398098 h 1340614"/>
                  <a:gd name="connsiteX8" fmla="*/ 22575 w 1160001"/>
                  <a:gd name="connsiteY8" fmla="*/ 29798 h 134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0001" h="1340614">
                    <a:moveTo>
                      <a:pt x="22575" y="29798"/>
                    </a:moveTo>
                    <a:cubicBezTo>
                      <a:pt x="140579" y="171085"/>
                      <a:pt x="897817" y="1039977"/>
                      <a:pt x="1076675" y="1245823"/>
                    </a:cubicBezTo>
                    <a:cubicBezTo>
                      <a:pt x="1255533" y="1451669"/>
                      <a:pt x="1089904" y="1256936"/>
                      <a:pt x="1095725" y="1264873"/>
                    </a:cubicBezTo>
                    <a:cubicBezTo>
                      <a:pt x="1101546" y="1272810"/>
                      <a:pt x="1185154" y="1364885"/>
                      <a:pt x="1111600" y="1293448"/>
                    </a:cubicBezTo>
                    <a:cubicBezTo>
                      <a:pt x="1038046" y="1222011"/>
                      <a:pt x="654400" y="836248"/>
                      <a:pt x="654400" y="836248"/>
                    </a:cubicBezTo>
                    <a:cubicBezTo>
                      <a:pt x="533750" y="716127"/>
                      <a:pt x="406221" y="595477"/>
                      <a:pt x="387700" y="572723"/>
                    </a:cubicBezTo>
                    <a:cubicBezTo>
                      <a:pt x="369179" y="549969"/>
                      <a:pt x="546450" y="728827"/>
                      <a:pt x="543275" y="699723"/>
                    </a:cubicBezTo>
                    <a:cubicBezTo>
                      <a:pt x="540100" y="670619"/>
                      <a:pt x="453846" y="506577"/>
                      <a:pt x="368650" y="398098"/>
                    </a:cubicBezTo>
                    <a:cubicBezTo>
                      <a:pt x="283454" y="289619"/>
                      <a:pt x="-95429" y="-111489"/>
                      <a:pt x="22575" y="297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4" name="フリーフォーム 2543">
                <a:extLst>
                  <a:ext uri="{FF2B5EF4-FFF2-40B4-BE49-F238E27FC236}">
                    <a16:creationId xmlns:a16="http://schemas.microsoft.com/office/drawing/2014/main" id="{A558D0F2-D958-BEC1-470D-4378438FE8EA}"/>
                  </a:ext>
                </a:extLst>
              </p:cNvPr>
              <p:cNvSpPr/>
              <p:nvPr/>
            </p:nvSpPr>
            <p:spPr>
              <a:xfrm>
                <a:off x="5733828" y="4710364"/>
                <a:ext cx="403623" cy="1157560"/>
              </a:xfrm>
              <a:custGeom>
                <a:avLst/>
                <a:gdLst>
                  <a:gd name="connsiteX0" fmla="*/ 222 w 403623"/>
                  <a:gd name="connsiteY0" fmla="*/ 1336 h 1157560"/>
                  <a:gd name="connsiteX1" fmla="*/ 273272 w 403623"/>
                  <a:gd name="connsiteY1" fmla="*/ 382336 h 1157560"/>
                  <a:gd name="connsiteX2" fmla="*/ 212947 w 403623"/>
                  <a:gd name="connsiteY2" fmla="*/ 522036 h 1157560"/>
                  <a:gd name="connsiteX3" fmla="*/ 251047 w 403623"/>
                  <a:gd name="connsiteY3" fmla="*/ 985586 h 1157560"/>
                  <a:gd name="connsiteX4" fmla="*/ 216122 w 403623"/>
                  <a:gd name="connsiteY4" fmla="*/ 890336 h 1157560"/>
                  <a:gd name="connsiteX5" fmla="*/ 403447 w 403623"/>
                  <a:gd name="connsiteY5" fmla="*/ 1157036 h 1157560"/>
                  <a:gd name="connsiteX6" fmla="*/ 251047 w 403623"/>
                  <a:gd name="connsiteY6" fmla="*/ 947486 h 1157560"/>
                  <a:gd name="connsiteX7" fmla="*/ 295497 w 403623"/>
                  <a:gd name="connsiteY7" fmla="*/ 576011 h 1157560"/>
                  <a:gd name="connsiteX8" fmla="*/ 355822 w 403623"/>
                  <a:gd name="connsiteY8" fmla="*/ 423611 h 1157560"/>
                  <a:gd name="connsiteX9" fmla="*/ 241522 w 403623"/>
                  <a:gd name="connsiteY9" fmla="*/ 604586 h 1157560"/>
                  <a:gd name="connsiteX10" fmla="*/ 282797 w 403623"/>
                  <a:gd name="connsiteY10" fmla="*/ 398211 h 1157560"/>
                  <a:gd name="connsiteX11" fmla="*/ 187547 w 403623"/>
                  <a:gd name="connsiteY11" fmla="*/ 175961 h 1157560"/>
                  <a:gd name="connsiteX12" fmla="*/ 225647 w 403623"/>
                  <a:gd name="connsiteY12" fmla="*/ 252161 h 1157560"/>
                  <a:gd name="connsiteX13" fmla="*/ 222 w 403623"/>
                  <a:gd name="connsiteY13" fmla="*/ 1336 h 115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3623" h="1157560">
                    <a:moveTo>
                      <a:pt x="222" y="1336"/>
                    </a:moveTo>
                    <a:cubicBezTo>
                      <a:pt x="8159" y="23032"/>
                      <a:pt x="237818" y="295553"/>
                      <a:pt x="273272" y="382336"/>
                    </a:cubicBezTo>
                    <a:cubicBezTo>
                      <a:pt x="308726" y="469119"/>
                      <a:pt x="216651" y="421494"/>
                      <a:pt x="212947" y="522036"/>
                    </a:cubicBezTo>
                    <a:cubicBezTo>
                      <a:pt x="209243" y="622578"/>
                      <a:pt x="250518" y="924203"/>
                      <a:pt x="251047" y="985586"/>
                    </a:cubicBezTo>
                    <a:cubicBezTo>
                      <a:pt x="251576" y="1046969"/>
                      <a:pt x="190722" y="861761"/>
                      <a:pt x="216122" y="890336"/>
                    </a:cubicBezTo>
                    <a:cubicBezTo>
                      <a:pt x="241522" y="918911"/>
                      <a:pt x="397626" y="1147511"/>
                      <a:pt x="403447" y="1157036"/>
                    </a:cubicBezTo>
                    <a:cubicBezTo>
                      <a:pt x="409268" y="1166561"/>
                      <a:pt x="269039" y="1044324"/>
                      <a:pt x="251047" y="947486"/>
                    </a:cubicBezTo>
                    <a:cubicBezTo>
                      <a:pt x="233055" y="850649"/>
                      <a:pt x="278035" y="663323"/>
                      <a:pt x="295497" y="576011"/>
                    </a:cubicBezTo>
                    <a:cubicBezTo>
                      <a:pt x="312959" y="488699"/>
                      <a:pt x="364818" y="418849"/>
                      <a:pt x="355822" y="423611"/>
                    </a:cubicBezTo>
                    <a:cubicBezTo>
                      <a:pt x="346826" y="428373"/>
                      <a:pt x="253693" y="608819"/>
                      <a:pt x="241522" y="604586"/>
                    </a:cubicBezTo>
                    <a:cubicBezTo>
                      <a:pt x="229351" y="600353"/>
                      <a:pt x="291793" y="469648"/>
                      <a:pt x="282797" y="398211"/>
                    </a:cubicBezTo>
                    <a:cubicBezTo>
                      <a:pt x="273801" y="326774"/>
                      <a:pt x="197072" y="200303"/>
                      <a:pt x="187547" y="175961"/>
                    </a:cubicBezTo>
                    <a:cubicBezTo>
                      <a:pt x="178022" y="151619"/>
                      <a:pt x="252105" y="275444"/>
                      <a:pt x="225647" y="252161"/>
                    </a:cubicBezTo>
                    <a:cubicBezTo>
                      <a:pt x="199189" y="228878"/>
                      <a:pt x="-7715" y="-20360"/>
                      <a:pt x="222" y="13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5" name="フリーフォーム 2544">
                <a:extLst>
                  <a:ext uri="{FF2B5EF4-FFF2-40B4-BE49-F238E27FC236}">
                    <a16:creationId xmlns:a16="http://schemas.microsoft.com/office/drawing/2014/main" id="{F5F47BDB-5537-7B31-0B30-1B5840B71B62}"/>
                  </a:ext>
                </a:extLst>
              </p:cNvPr>
              <p:cNvSpPr/>
              <p:nvPr/>
            </p:nvSpPr>
            <p:spPr>
              <a:xfrm>
                <a:off x="6517422" y="4410935"/>
                <a:ext cx="124683" cy="586584"/>
              </a:xfrm>
              <a:custGeom>
                <a:avLst/>
                <a:gdLst>
                  <a:gd name="connsiteX0" fmla="*/ 853 w 124683"/>
                  <a:gd name="connsiteY0" fmla="*/ 21365 h 586584"/>
                  <a:gd name="connsiteX1" fmla="*/ 58003 w 124683"/>
                  <a:gd name="connsiteY1" fmla="*/ 389665 h 586584"/>
                  <a:gd name="connsiteX2" fmla="*/ 26253 w 124683"/>
                  <a:gd name="connsiteY2" fmla="*/ 586515 h 586584"/>
                  <a:gd name="connsiteX3" fmla="*/ 67528 w 124683"/>
                  <a:gd name="connsiteY3" fmla="*/ 370615 h 586584"/>
                  <a:gd name="connsiteX4" fmla="*/ 124678 w 124683"/>
                  <a:gd name="connsiteY4" fmla="*/ 154715 h 586584"/>
                  <a:gd name="connsiteX5" fmla="*/ 70703 w 124683"/>
                  <a:gd name="connsiteY5" fmla="*/ 259490 h 586584"/>
                  <a:gd name="connsiteX6" fmla="*/ 26253 w 124683"/>
                  <a:gd name="connsiteY6" fmla="*/ 65815 h 586584"/>
                  <a:gd name="connsiteX7" fmla="*/ 853 w 124683"/>
                  <a:gd name="connsiteY7" fmla="*/ 21365 h 58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683" h="586584">
                    <a:moveTo>
                      <a:pt x="853" y="21365"/>
                    </a:moveTo>
                    <a:cubicBezTo>
                      <a:pt x="6145" y="75340"/>
                      <a:pt x="53770" y="295473"/>
                      <a:pt x="58003" y="389665"/>
                    </a:cubicBezTo>
                    <a:cubicBezTo>
                      <a:pt x="62236" y="483857"/>
                      <a:pt x="24666" y="589690"/>
                      <a:pt x="26253" y="586515"/>
                    </a:cubicBezTo>
                    <a:cubicBezTo>
                      <a:pt x="27840" y="583340"/>
                      <a:pt x="51124" y="442582"/>
                      <a:pt x="67528" y="370615"/>
                    </a:cubicBezTo>
                    <a:cubicBezTo>
                      <a:pt x="83932" y="298648"/>
                      <a:pt x="124149" y="173236"/>
                      <a:pt x="124678" y="154715"/>
                    </a:cubicBezTo>
                    <a:cubicBezTo>
                      <a:pt x="125207" y="136194"/>
                      <a:pt x="87107" y="274307"/>
                      <a:pt x="70703" y="259490"/>
                    </a:cubicBezTo>
                    <a:cubicBezTo>
                      <a:pt x="54299" y="244673"/>
                      <a:pt x="36307" y="103386"/>
                      <a:pt x="26253" y="65815"/>
                    </a:cubicBezTo>
                    <a:cubicBezTo>
                      <a:pt x="16199" y="28244"/>
                      <a:pt x="-4439" y="-32610"/>
                      <a:pt x="853" y="21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6" name="フリーフォーム 2545">
                <a:extLst>
                  <a:ext uri="{FF2B5EF4-FFF2-40B4-BE49-F238E27FC236}">
                    <a16:creationId xmlns:a16="http://schemas.microsoft.com/office/drawing/2014/main" id="{AC0E5018-4F1D-6826-DC4D-9469CDC63D82}"/>
                  </a:ext>
                </a:extLst>
              </p:cNvPr>
              <p:cNvSpPr/>
              <p:nvPr/>
            </p:nvSpPr>
            <p:spPr>
              <a:xfrm>
                <a:off x="5756127" y="4783549"/>
                <a:ext cx="192774" cy="1320291"/>
              </a:xfrm>
              <a:custGeom>
                <a:avLst/>
                <a:gdLst>
                  <a:gd name="connsiteX0" fmla="*/ 12848 w 192774"/>
                  <a:gd name="connsiteY0" fmla="*/ 42451 h 1320291"/>
                  <a:gd name="connsiteX1" fmla="*/ 92223 w 192774"/>
                  <a:gd name="connsiteY1" fmla="*/ 1134651 h 1320291"/>
                  <a:gd name="connsiteX2" fmla="*/ 95398 w 192774"/>
                  <a:gd name="connsiteY2" fmla="*/ 1083851 h 1320291"/>
                  <a:gd name="connsiteX3" fmla="*/ 190648 w 192774"/>
                  <a:gd name="connsiteY3" fmla="*/ 1296576 h 1320291"/>
                  <a:gd name="connsiteX4" fmla="*/ 149373 w 192774"/>
                  <a:gd name="connsiteY4" fmla="*/ 1204501 h 1320291"/>
                  <a:gd name="connsiteX5" fmla="*/ 12848 w 192774"/>
                  <a:gd name="connsiteY5" fmla="*/ 315501 h 1320291"/>
                  <a:gd name="connsiteX6" fmla="*/ 12848 w 192774"/>
                  <a:gd name="connsiteY6" fmla="*/ 42451 h 1320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774" h="1320291">
                    <a:moveTo>
                      <a:pt x="12848" y="42451"/>
                    </a:moveTo>
                    <a:cubicBezTo>
                      <a:pt x="26077" y="178976"/>
                      <a:pt x="78465" y="961084"/>
                      <a:pt x="92223" y="1134651"/>
                    </a:cubicBezTo>
                    <a:cubicBezTo>
                      <a:pt x="105981" y="1308218"/>
                      <a:pt x="78994" y="1056864"/>
                      <a:pt x="95398" y="1083851"/>
                    </a:cubicBezTo>
                    <a:cubicBezTo>
                      <a:pt x="111802" y="1110838"/>
                      <a:pt x="190648" y="1296576"/>
                      <a:pt x="190648" y="1296576"/>
                    </a:cubicBezTo>
                    <a:cubicBezTo>
                      <a:pt x="199644" y="1316684"/>
                      <a:pt x="179006" y="1368013"/>
                      <a:pt x="149373" y="1204501"/>
                    </a:cubicBezTo>
                    <a:cubicBezTo>
                      <a:pt x="119740" y="1040989"/>
                      <a:pt x="33486" y="504943"/>
                      <a:pt x="12848" y="315501"/>
                    </a:cubicBezTo>
                    <a:cubicBezTo>
                      <a:pt x="-7790" y="126059"/>
                      <a:pt x="-381" y="-94074"/>
                      <a:pt x="12848" y="424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7" name="フリーフォーム 2546">
                <a:extLst>
                  <a:ext uri="{FF2B5EF4-FFF2-40B4-BE49-F238E27FC236}">
                    <a16:creationId xmlns:a16="http://schemas.microsoft.com/office/drawing/2014/main" id="{B31A5925-1D28-E87B-654F-23C7A945436B}"/>
                  </a:ext>
                </a:extLst>
              </p:cNvPr>
              <p:cNvSpPr/>
              <p:nvPr/>
            </p:nvSpPr>
            <p:spPr>
              <a:xfrm>
                <a:off x="5489564" y="4970384"/>
                <a:ext cx="289172" cy="794154"/>
              </a:xfrm>
              <a:custGeom>
                <a:avLst/>
                <a:gdLst>
                  <a:gd name="connsiteX0" fmla="*/ 11 w 289172"/>
                  <a:gd name="connsiteY0" fmla="*/ 4841 h 794154"/>
                  <a:gd name="connsiteX1" fmla="*/ 31761 w 289172"/>
                  <a:gd name="connsiteY1" fmla="*/ 779541 h 794154"/>
                  <a:gd name="connsiteX2" fmla="*/ 15886 w 289172"/>
                  <a:gd name="connsiteY2" fmla="*/ 512841 h 794154"/>
                  <a:gd name="connsiteX3" fmla="*/ 288936 w 289172"/>
                  <a:gd name="connsiteY3" fmla="*/ 525541 h 794154"/>
                  <a:gd name="connsiteX4" fmla="*/ 63511 w 289172"/>
                  <a:gd name="connsiteY4" fmla="*/ 506491 h 794154"/>
                  <a:gd name="connsiteX5" fmla="*/ 53986 w 289172"/>
                  <a:gd name="connsiteY5" fmla="*/ 144541 h 794154"/>
                  <a:gd name="connsiteX6" fmla="*/ 28586 w 289172"/>
                  <a:gd name="connsiteY6" fmla="*/ 436641 h 794154"/>
                  <a:gd name="connsiteX7" fmla="*/ 11 w 289172"/>
                  <a:gd name="connsiteY7" fmla="*/ 4841 h 794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172" h="794154">
                    <a:moveTo>
                      <a:pt x="11" y="4841"/>
                    </a:moveTo>
                    <a:cubicBezTo>
                      <a:pt x="540" y="61991"/>
                      <a:pt x="29115" y="694874"/>
                      <a:pt x="31761" y="779541"/>
                    </a:cubicBezTo>
                    <a:cubicBezTo>
                      <a:pt x="34407" y="864208"/>
                      <a:pt x="-26976" y="555174"/>
                      <a:pt x="15886" y="512841"/>
                    </a:cubicBezTo>
                    <a:cubicBezTo>
                      <a:pt x="58748" y="470508"/>
                      <a:pt x="280999" y="526599"/>
                      <a:pt x="288936" y="525541"/>
                    </a:cubicBezTo>
                    <a:cubicBezTo>
                      <a:pt x="296873" y="524483"/>
                      <a:pt x="102669" y="569991"/>
                      <a:pt x="63511" y="506491"/>
                    </a:cubicBezTo>
                    <a:cubicBezTo>
                      <a:pt x="24353" y="442991"/>
                      <a:pt x="59807" y="156183"/>
                      <a:pt x="53986" y="144541"/>
                    </a:cubicBezTo>
                    <a:cubicBezTo>
                      <a:pt x="48165" y="132899"/>
                      <a:pt x="39698" y="458337"/>
                      <a:pt x="28586" y="436641"/>
                    </a:cubicBezTo>
                    <a:cubicBezTo>
                      <a:pt x="17474" y="414945"/>
                      <a:pt x="-518" y="-52309"/>
                      <a:pt x="11" y="48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8" name="フリーフォーム 2547">
                <a:extLst>
                  <a:ext uri="{FF2B5EF4-FFF2-40B4-BE49-F238E27FC236}">
                    <a16:creationId xmlns:a16="http://schemas.microsoft.com/office/drawing/2014/main" id="{F84A2C90-1D23-692C-D163-E7A49F3478A6}"/>
                  </a:ext>
                </a:extLst>
              </p:cNvPr>
              <p:cNvSpPr/>
              <p:nvPr/>
            </p:nvSpPr>
            <p:spPr>
              <a:xfrm>
                <a:off x="6015887" y="4612346"/>
                <a:ext cx="384994" cy="1347281"/>
              </a:xfrm>
              <a:custGeom>
                <a:avLst/>
                <a:gdLst>
                  <a:gd name="connsiteX0" fmla="*/ 321413 w 384994"/>
                  <a:gd name="connsiteY0" fmla="*/ 929 h 1347281"/>
                  <a:gd name="connsiteX1" fmla="*/ 108688 w 384994"/>
                  <a:gd name="connsiteY1" fmla="*/ 235879 h 1347281"/>
                  <a:gd name="connsiteX2" fmla="*/ 143613 w 384994"/>
                  <a:gd name="connsiteY2" fmla="*/ 601004 h 1347281"/>
                  <a:gd name="connsiteX3" fmla="*/ 181713 w 384994"/>
                  <a:gd name="connsiteY3" fmla="*/ 1026454 h 1347281"/>
                  <a:gd name="connsiteX4" fmla="*/ 210288 w 384994"/>
                  <a:gd name="connsiteY4" fmla="*/ 934379 h 1347281"/>
                  <a:gd name="connsiteX5" fmla="*/ 165838 w 384994"/>
                  <a:gd name="connsiteY5" fmla="*/ 1156629 h 1347281"/>
                  <a:gd name="connsiteX6" fmla="*/ 197588 w 384994"/>
                  <a:gd name="connsiteY6" fmla="*/ 1223304 h 1347281"/>
                  <a:gd name="connsiteX7" fmla="*/ 203938 w 384994"/>
                  <a:gd name="connsiteY7" fmla="*/ 1226479 h 1347281"/>
                  <a:gd name="connsiteX8" fmla="*/ 384913 w 384994"/>
                  <a:gd name="connsiteY8" fmla="*/ 1347129 h 1347281"/>
                  <a:gd name="connsiteX9" fmla="*/ 226163 w 384994"/>
                  <a:gd name="connsiteY9" fmla="*/ 1248704 h 1347281"/>
                  <a:gd name="connsiteX10" fmla="*/ 153138 w 384994"/>
                  <a:gd name="connsiteY10" fmla="*/ 1121704 h 1347281"/>
                  <a:gd name="connsiteX11" fmla="*/ 140438 w 384994"/>
                  <a:gd name="connsiteY11" fmla="*/ 921679 h 1347281"/>
                  <a:gd name="connsiteX12" fmla="*/ 178538 w 384994"/>
                  <a:gd name="connsiteY12" fmla="*/ 1115354 h 1347281"/>
                  <a:gd name="connsiteX13" fmla="*/ 153138 w 384994"/>
                  <a:gd name="connsiteY13" fmla="*/ 664504 h 1347281"/>
                  <a:gd name="connsiteX14" fmla="*/ 92813 w 384994"/>
                  <a:gd name="connsiteY14" fmla="*/ 169204 h 1347281"/>
                  <a:gd name="connsiteX15" fmla="*/ 738 w 384994"/>
                  <a:gd name="connsiteY15" fmla="*/ 73954 h 1347281"/>
                  <a:gd name="connsiteX16" fmla="*/ 146788 w 384994"/>
                  <a:gd name="connsiteY16" fmla="*/ 150154 h 1347281"/>
                  <a:gd name="connsiteX17" fmla="*/ 321413 w 384994"/>
                  <a:gd name="connsiteY17" fmla="*/ 929 h 134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4994" h="1347281">
                    <a:moveTo>
                      <a:pt x="321413" y="929"/>
                    </a:moveTo>
                    <a:cubicBezTo>
                      <a:pt x="315063" y="15217"/>
                      <a:pt x="138321" y="135867"/>
                      <a:pt x="108688" y="235879"/>
                    </a:cubicBezTo>
                    <a:cubicBezTo>
                      <a:pt x="79055" y="335891"/>
                      <a:pt x="131442" y="469242"/>
                      <a:pt x="143613" y="601004"/>
                    </a:cubicBezTo>
                    <a:cubicBezTo>
                      <a:pt x="155784" y="732767"/>
                      <a:pt x="170600" y="970891"/>
                      <a:pt x="181713" y="1026454"/>
                    </a:cubicBezTo>
                    <a:cubicBezTo>
                      <a:pt x="192826" y="1082017"/>
                      <a:pt x="212934" y="912683"/>
                      <a:pt x="210288" y="934379"/>
                    </a:cubicBezTo>
                    <a:cubicBezTo>
                      <a:pt x="207642" y="956075"/>
                      <a:pt x="167955" y="1108475"/>
                      <a:pt x="165838" y="1156629"/>
                    </a:cubicBezTo>
                    <a:cubicBezTo>
                      <a:pt x="163721" y="1204783"/>
                      <a:pt x="191238" y="1211662"/>
                      <a:pt x="197588" y="1223304"/>
                    </a:cubicBezTo>
                    <a:cubicBezTo>
                      <a:pt x="203938" y="1234946"/>
                      <a:pt x="203938" y="1226479"/>
                      <a:pt x="203938" y="1226479"/>
                    </a:cubicBezTo>
                    <a:lnTo>
                      <a:pt x="384913" y="1347129"/>
                    </a:lnTo>
                    <a:cubicBezTo>
                      <a:pt x="388617" y="1350833"/>
                      <a:pt x="264792" y="1286275"/>
                      <a:pt x="226163" y="1248704"/>
                    </a:cubicBezTo>
                    <a:cubicBezTo>
                      <a:pt x="187534" y="1211133"/>
                      <a:pt x="167425" y="1176208"/>
                      <a:pt x="153138" y="1121704"/>
                    </a:cubicBezTo>
                    <a:cubicBezTo>
                      <a:pt x="138851" y="1067200"/>
                      <a:pt x="136205" y="922737"/>
                      <a:pt x="140438" y="921679"/>
                    </a:cubicBezTo>
                    <a:cubicBezTo>
                      <a:pt x="144671" y="920621"/>
                      <a:pt x="176421" y="1158216"/>
                      <a:pt x="178538" y="1115354"/>
                    </a:cubicBezTo>
                    <a:cubicBezTo>
                      <a:pt x="180655" y="1072492"/>
                      <a:pt x="167425" y="822196"/>
                      <a:pt x="153138" y="664504"/>
                    </a:cubicBezTo>
                    <a:cubicBezTo>
                      <a:pt x="138851" y="506812"/>
                      <a:pt x="118213" y="267629"/>
                      <a:pt x="92813" y="169204"/>
                    </a:cubicBezTo>
                    <a:cubicBezTo>
                      <a:pt x="67413" y="70779"/>
                      <a:pt x="-8258" y="77129"/>
                      <a:pt x="738" y="73954"/>
                    </a:cubicBezTo>
                    <a:cubicBezTo>
                      <a:pt x="9734" y="70779"/>
                      <a:pt x="87521" y="158621"/>
                      <a:pt x="146788" y="150154"/>
                    </a:cubicBezTo>
                    <a:cubicBezTo>
                      <a:pt x="206055" y="141687"/>
                      <a:pt x="327763" y="-13359"/>
                      <a:pt x="321413" y="9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9" name="フリーフォーム 2548">
                <a:extLst>
                  <a:ext uri="{FF2B5EF4-FFF2-40B4-BE49-F238E27FC236}">
                    <a16:creationId xmlns:a16="http://schemas.microsoft.com/office/drawing/2014/main" id="{9D50A8B5-629D-84E3-9A46-EF72D7452CB2}"/>
                  </a:ext>
                </a:extLst>
              </p:cNvPr>
              <p:cNvSpPr/>
              <p:nvPr/>
            </p:nvSpPr>
            <p:spPr>
              <a:xfrm>
                <a:off x="6267392" y="4723008"/>
                <a:ext cx="286855" cy="950724"/>
              </a:xfrm>
              <a:custGeom>
                <a:avLst/>
                <a:gdLst>
                  <a:gd name="connsiteX0" fmla="*/ 31808 w 286855"/>
                  <a:gd name="connsiteY0" fmla="*/ 4567 h 950724"/>
                  <a:gd name="connsiteX1" fmla="*/ 168333 w 286855"/>
                  <a:gd name="connsiteY1" fmla="*/ 601467 h 950724"/>
                  <a:gd name="connsiteX2" fmla="*/ 196908 w 286855"/>
                  <a:gd name="connsiteY2" fmla="*/ 499867 h 950724"/>
                  <a:gd name="connsiteX3" fmla="*/ 257233 w 286855"/>
                  <a:gd name="connsiteY3" fmla="*/ 395092 h 950724"/>
                  <a:gd name="connsiteX4" fmla="*/ 58 w 286855"/>
                  <a:gd name="connsiteY4" fmla="*/ 950717 h 950724"/>
                  <a:gd name="connsiteX5" fmla="*/ 282633 w 286855"/>
                  <a:gd name="connsiteY5" fmla="*/ 407792 h 950724"/>
                  <a:gd name="connsiteX6" fmla="*/ 165158 w 286855"/>
                  <a:gd name="connsiteY6" fmla="*/ 337942 h 950724"/>
                  <a:gd name="connsiteX7" fmla="*/ 101658 w 286855"/>
                  <a:gd name="connsiteY7" fmla="*/ 325242 h 950724"/>
                  <a:gd name="connsiteX8" fmla="*/ 31808 w 286855"/>
                  <a:gd name="connsiteY8" fmla="*/ 4567 h 95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855" h="950724">
                    <a:moveTo>
                      <a:pt x="31808" y="4567"/>
                    </a:moveTo>
                    <a:cubicBezTo>
                      <a:pt x="42920" y="50604"/>
                      <a:pt x="140816" y="518917"/>
                      <a:pt x="168333" y="601467"/>
                    </a:cubicBezTo>
                    <a:cubicBezTo>
                      <a:pt x="195850" y="684017"/>
                      <a:pt x="182091" y="534263"/>
                      <a:pt x="196908" y="499867"/>
                    </a:cubicBezTo>
                    <a:cubicBezTo>
                      <a:pt x="211725" y="465471"/>
                      <a:pt x="290041" y="319950"/>
                      <a:pt x="257233" y="395092"/>
                    </a:cubicBezTo>
                    <a:cubicBezTo>
                      <a:pt x="224425" y="470234"/>
                      <a:pt x="-4175" y="948600"/>
                      <a:pt x="58" y="950717"/>
                    </a:cubicBezTo>
                    <a:cubicBezTo>
                      <a:pt x="4291" y="952834"/>
                      <a:pt x="255116" y="509921"/>
                      <a:pt x="282633" y="407792"/>
                    </a:cubicBezTo>
                    <a:cubicBezTo>
                      <a:pt x="310150" y="305663"/>
                      <a:pt x="195320" y="351700"/>
                      <a:pt x="165158" y="337942"/>
                    </a:cubicBezTo>
                    <a:cubicBezTo>
                      <a:pt x="134996" y="324184"/>
                      <a:pt x="117533" y="376042"/>
                      <a:pt x="101658" y="325242"/>
                    </a:cubicBezTo>
                    <a:cubicBezTo>
                      <a:pt x="85783" y="274442"/>
                      <a:pt x="20696" y="-41470"/>
                      <a:pt x="31808" y="45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0" name="フリーフォーム 2549">
                <a:extLst>
                  <a:ext uri="{FF2B5EF4-FFF2-40B4-BE49-F238E27FC236}">
                    <a16:creationId xmlns:a16="http://schemas.microsoft.com/office/drawing/2014/main" id="{48595184-C4CB-60A7-FDDA-23E7C94468CD}"/>
                  </a:ext>
                </a:extLst>
              </p:cNvPr>
              <p:cNvSpPr/>
              <p:nvPr/>
            </p:nvSpPr>
            <p:spPr>
              <a:xfrm>
                <a:off x="6321278" y="4736630"/>
                <a:ext cx="485679" cy="1319854"/>
              </a:xfrm>
              <a:custGeom>
                <a:avLst/>
                <a:gdLst>
                  <a:gd name="connsiteX0" fmla="*/ 6497 w 485679"/>
                  <a:gd name="connsiteY0" fmla="*/ 13170 h 1319854"/>
                  <a:gd name="connsiteX1" fmla="*/ 362097 w 485679"/>
                  <a:gd name="connsiteY1" fmla="*/ 784695 h 1319854"/>
                  <a:gd name="connsiteX2" fmla="*/ 403372 w 485679"/>
                  <a:gd name="connsiteY2" fmla="*/ 1302220 h 1319854"/>
                  <a:gd name="connsiteX3" fmla="*/ 393847 w 485679"/>
                  <a:gd name="connsiteY3" fmla="*/ 1172045 h 1319854"/>
                  <a:gd name="connsiteX4" fmla="*/ 463697 w 485679"/>
                  <a:gd name="connsiteY4" fmla="*/ 905345 h 1319854"/>
                  <a:gd name="connsiteX5" fmla="*/ 482747 w 485679"/>
                  <a:gd name="connsiteY5" fmla="*/ 756120 h 1319854"/>
                  <a:gd name="connsiteX6" fmla="*/ 409722 w 485679"/>
                  <a:gd name="connsiteY6" fmla="*/ 1057745 h 1319854"/>
                  <a:gd name="connsiteX7" fmla="*/ 355747 w 485679"/>
                  <a:gd name="connsiteY7" fmla="*/ 759295 h 1319854"/>
                  <a:gd name="connsiteX8" fmla="*/ 98572 w 485679"/>
                  <a:gd name="connsiteY8" fmla="*/ 108420 h 1319854"/>
                  <a:gd name="connsiteX9" fmla="*/ 130322 w 485679"/>
                  <a:gd name="connsiteY9" fmla="*/ 283045 h 1319854"/>
                  <a:gd name="connsiteX10" fmla="*/ 6497 w 485679"/>
                  <a:gd name="connsiteY10" fmla="*/ 13170 h 1319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5679" h="1319854">
                    <a:moveTo>
                      <a:pt x="6497" y="13170"/>
                    </a:moveTo>
                    <a:cubicBezTo>
                      <a:pt x="45126" y="96778"/>
                      <a:pt x="295951" y="569853"/>
                      <a:pt x="362097" y="784695"/>
                    </a:cubicBezTo>
                    <a:cubicBezTo>
                      <a:pt x="428243" y="999537"/>
                      <a:pt x="398080" y="1237662"/>
                      <a:pt x="403372" y="1302220"/>
                    </a:cubicBezTo>
                    <a:cubicBezTo>
                      <a:pt x="408664" y="1366778"/>
                      <a:pt x="383793" y="1238191"/>
                      <a:pt x="393847" y="1172045"/>
                    </a:cubicBezTo>
                    <a:cubicBezTo>
                      <a:pt x="403901" y="1105899"/>
                      <a:pt x="448880" y="974666"/>
                      <a:pt x="463697" y="905345"/>
                    </a:cubicBezTo>
                    <a:cubicBezTo>
                      <a:pt x="478514" y="836024"/>
                      <a:pt x="491743" y="730720"/>
                      <a:pt x="482747" y="756120"/>
                    </a:cubicBezTo>
                    <a:cubicBezTo>
                      <a:pt x="473751" y="781520"/>
                      <a:pt x="430889" y="1057216"/>
                      <a:pt x="409722" y="1057745"/>
                    </a:cubicBezTo>
                    <a:cubicBezTo>
                      <a:pt x="388555" y="1058274"/>
                      <a:pt x="407605" y="917516"/>
                      <a:pt x="355747" y="759295"/>
                    </a:cubicBezTo>
                    <a:cubicBezTo>
                      <a:pt x="303889" y="601074"/>
                      <a:pt x="136143" y="187795"/>
                      <a:pt x="98572" y="108420"/>
                    </a:cubicBezTo>
                    <a:cubicBezTo>
                      <a:pt x="61001" y="29045"/>
                      <a:pt x="147255" y="295216"/>
                      <a:pt x="130322" y="283045"/>
                    </a:cubicBezTo>
                    <a:cubicBezTo>
                      <a:pt x="113389" y="270874"/>
                      <a:pt x="-32132" y="-70438"/>
                      <a:pt x="6497" y="131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1" name="フリーフォーム 2550">
                <a:extLst>
                  <a:ext uri="{FF2B5EF4-FFF2-40B4-BE49-F238E27FC236}">
                    <a16:creationId xmlns:a16="http://schemas.microsoft.com/office/drawing/2014/main" id="{99C0414E-9614-8EBD-0504-115FB57FA9E1}"/>
                  </a:ext>
                </a:extLst>
              </p:cNvPr>
              <p:cNvSpPr/>
              <p:nvPr/>
            </p:nvSpPr>
            <p:spPr>
              <a:xfrm>
                <a:off x="5143448" y="5168900"/>
                <a:ext cx="314377" cy="368314"/>
              </a:xfrm>
              <a:custGeom>
                <a:avLst/>
                <a:gdLst>
                  <a:gd name="connsiteX0" fmla="*/ 314377 w 314377"/>
                  <a:gd name="connsiteY0" fmla="*/ 0 h 368314"/>
                  <a:gd name="connsiteX1" fmla="*/ 52 w 314377"/>
                  <a:gd name="connsiteY1" fmla="*/ 368300 h 368314"/>
                  <a:gd name="connsiteX2" fmla="*/ 314377 w 314377"/>
                  <a:gd name="connsiteY2" fmla="*/ 0 h 368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4377" h="368314">
                    <a:moveTo>
                      <a:pt x="314377" y="0"/>
                    </a:moveTo>
                    <a:lnTo>
                      <a:pt x="52" y="368300"/>
                    </a:lnTo>
                    <a:cubicBezTo>
                      <a:pt x="-4710" y="370946"/>
                      <a:pt x="314377" y="0"/>
                      <a:pt x="31437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2" name="フリーフォーム 2551">
                <a:extLst>
                  <a:ext uri="{FF2B5EF4-FFF2-40B4-BE49-F238E27FC236}">
                    <a16:creationId xmlns:a16="http://schemas.microsoft.com/office/drawing/2014/main" id="{6861344F-A7AB-EAA3-0B27-B88719461C5E}"/>
                  </a:ext>
                </a:extLst>
              </p:cNvPr>
              <p:cNvSpPr/>
              <p:nvPr/>
            </p:nvSpPr>
            <p:spPr>
              <a:xfrm>
                <a:off x="5406914" y="4629150"/>
                <a:ext cx="219186" cy="273077"/>
              </a:xfrm>
              <a:custGeom>
                <a:avLst/>
                <a:gdLst>
                  <a:gd name="connsiteX0" fmla="*/ 219186 w 219186"/>
                  <a:gd name="connsiteY0" fmla="*/ 0 h 273077"/>
                  <a:gd name="connsiteX1" fmla="*/ 111 w 219186"/>
                  <a:gd name="connsiteY1" fmla="*/ 273050 h 273077"/>
                  <a:gd name="connsiteX2" fmla="*/ 219186 w 219186"/>
                  <a:gd name="connsiteY2" fmla="*/ 0 h 27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186" h="273077">
                    <a:moveTo>
                      <a:pt x="219186" y="0"/>
                    </a:moveTo>
                    <a:cubicBezTo>
                      <a:pt x="219186" y="0"/>
                      <a:pt x="5932" y="269875"/>
                      <a:pt x="111" y="273050"/>
                    </a:cubicBezTo>
                    <a:cubicBezTo>
                      <a:pt x="-5710" y="276225"/>
                      <a:pt x="219186" y="0"/>
                      <a:pt x="2191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3" name="フリーフォーム 2552">
                <a:extLst>
                  <a:ext uri="{FF2B5EF4-FFF2-40B4-BE49-F238E27FC236}">
                    <a16:creationId xmlns:a16="http://schemas.microsoft.com/office/drawing/2014/main" id="{94026809-42A0-8FF1-BCED-12EC371C160E}"/>
                  </a:ext>
                </a:extLst>
              </p:cNvPr>
              <p:cNvSpPr/>
              <p:nvPr/>
            </p:nvSpPr>
            <p:spPr>
              <a:xfrm>
                <a:off x="5914654" y="4539195"/>
                <a:ext cx="362375" cy="143066"/>
              </a:xfrm>
              <a:custGeom>
                <a:avLst/>
                <a:gdLst>
                  <a:gd name="connsiteX0" fmla="*/ 371 w 362375"/>
                  <a:gd name="connsiteY0" fmla="*/ 1055 h 143066"/>
                  <a:gd name="connsiteX1" fmla="*/ 222621 w 362375"/>
                  <a:gd name="connsiteY1" fmla="*/ 137580 h 143066"/>
                  <a:gd name="connsiteX2" fmla="*/ 362321 w 362375"/>
                  <a:gd name="connsiteY2" fmla="*/ 118530 h 143066"/>
                  <a:gd name="connsiteX3" fmla="*/ 238496 w 362375"/>
                  <a:gd name="connsiteY3" fmla="*/ 140755 h 143066"/>
                  <a:gd name="connsiteX4" fmla="*/ 171821 w 362375"/>
                  <a:gd name="connsiteY4" fmla="*/ 77255 h 143066"/>
                  <a:gd name="connsiteX5" fmla="*/ 371 w 362375"/>
                  <a:gd name="connsiteY5" fmla="*/ 1055 h 14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2375" h="143066">
                    <a:moveTo>
                      <a:pt x="371" y="1055"/>
                    </a:moveTo>
                    <a:cubicBezTo>
                      <a:pt x="8838" y="11109"/>
                      <a:pt x="162296" y="118001"/>
                      <a:pt x="222621" y="137580"/>
                    </a:cubicBezTo>
                    <a:cubicBezTo>
                      <a:pt x="282946" y="157159"/>
                      <a:pt x="359675" y="118001"/>
                      <a:pt x="362321" y="118530"/>
                    </a:cubicBezTo>
                    <a:cubicBezTo>
                      <a:pt x="364967" y="119059"/>
                      <a:pt x="270246" y="147634"/>
                      <a:pt x="238496" y="140755"/>
                    </a:cubicBezTo>
                    <a:cubicBezTo>
                      <a:pt x="206746" y="133876"/>
                      <a:pt x="213096" y="98951"/>
                      <a:pt x="171821" y="77255"/>
                    </a:cubicBezTo>
                    <a:cubicBezTo>
                      <a:pt x="130546" y="55559"/>
                      <a:pt x="-8096" y="-8999"/>
                      <a:pt x="371" y="10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4" name="フリーフォーム 2553">
                <a:extLst>
                  <a:ext uri="{FF2B5EF4-FFF2-40B4-BE49-F238E27FC236}">
                    <a16:creationId xmlns:a16="http://schemas.microsoft.com/office/drawing/2014/main" id="{F53CB876-0478-79DE-3BAA-FF77ED084E87}"/>
                  </a:ext>
                </a:extLst>
              </p:cNvPr>
              <p:cNvSpPr/>
              <p:nvPr/>
            </p:nvSpPr>
            <p:spPr>
              <a:xfrm>
                <a:off x="6272498" y="5034839"/>
                <a:ext cx="347494" cy="1033965"/>
              </a:xfrm>
              <a:custGeom>
                <a:avLst/>
                <a:gdLst>
                  <a:gd name="connsiteX0" fmla="*/ 23527 w 347494"/>
                  <a:gd name="connsiteY0" fmla="*/ 22936 h 1033965"/>
                  <a:gd name="connsiteX1" fmla="*/ 204502 w 347494"/>
                  <a:gd name="connsiteY1" fmla="*/ 864311 h 1033965"/>
                  <a:gd name="connsiteX2" fmla="*/ 248952 w 347494"/>
                  <a:gd name="connsiteY2" fmla="*/ 994486 h 1033965"/>
                  <a:gd name="connsiteX3" fmla="*/ 242602 w 347494"/>
                  <a:gd name="connsiteY3" fmla="*/ 1032586 h 1033965"/>
                  <a:gd name="connsiteX4" fmla="*/ 271177 w 347494"/>
                  <a:gd name="connsiteY4" fmla="*/ 1026236 h 1033965"/>
                  <a:gd name="connsiteX5" fmla="*/ 347377 w 347494"/>
                  <a:gd name="connsiteY5" fmla="*/ 1010361 h 1033965"/>
                  <a:gd name="connsiteX6" fmla="*/ 252127 w 347494"/>
                  <a:gd name="connsiteY6" fmla="*/ 1010361 h 1033965"/>
                  <a:gd name="connsiteX7" fmla="*/ 163227 w 347494"/>
                  <a:gd name="connsiteY7" fmla="*/ 762711 h 1033965"/>
                  <a:gd name="connsiteX8" fmla="*/ 96552 w 347494"/>
                  <a:gd name="connsiteY8" fmla="*/ 816686 h 1033965"/>
                  <a:gd name="connsiteX9" fmla="*/ 226727 w 347494"/>
                  <a:gd name="connsiteY9" fmla="*/ 835736 h 1033965"/>
                  <a:gd name="connsiteX10" fmla="*/ 93377 w 347494"/>
                  <a:gd name="connsiteY10" fmla="*/ 788111 h 1033965"/>
                  <a:gd name="connsiteX11" fmla="*/ 182277 w 347494"/>
                  <a:gd name="connsiteY11" fmla="*/ 800811 h 1033965"/>
                  <a:gd name="connsiteX12" fmla="*/ 179102 w 347494"/>
                  <a:gd name="connsiteY12" fmla="*/ 708736 h 1033965"/>
                  <a:gd name="connsiteX13" fmla="*/ 7652 w 347494"/>
                  <a:gd name="connsiteY13" fmla="*/ 111836 h 1033965"/>
                  <a:gd name="connsiteX14" fmla="*/ 29877 w 347494"/>
                  <a:gd name="connsiteY14" fmla="*/ 226136 h 1033965"/>
                  <a:gd name="connsiteX15" fmla="*/ 23527 w 347494"/>
                  <a:gd name="connsiteY15" fmla="*/ 22936 h 1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7494" h="1033965">
                    <a:moveTo>
                      <a:pt x="23527" y="22936"/>
                    </a:moveTo>
                    <a:cubicBezTo>
                      <a:pt x="52631" y="129298"/>
                      <a:pt x="166931" y="702386"/>
                      <a:pt x="204502" y="864311"/>
                    </a:cubicBezTo>
                    <a:cubicBezTo>
                      <a:pt x="242073" y="1026236"/>
                      <a:pt x="242602" y="966440"/>
                      <a:pt x="248952" y="994486"/>
                    </a:cubicBezTo>
                    <a:cubicBezTo>
                      <a:pt x="255302" y="1022532"/>
                      <a:pt x="238898" y="1027294"/>
                      <a:pt x="242602" y="1032586"/>
                    </a:cubicBezTo>
                    <a:cubicBezTo>
                      <a:pt x="246306" y="1037878"/>
                      <a:pt x="271177" y="1026236"/>
                      <a:pt x="271177" y="1026236"/>
                    </a:cubicBezTo>
                    <a:cubicBezTo>
                      <a:pt x="288639" y="1022532"/>
                      <a:pt x="350552" y="1013007"/>
                      <a:pt x="347377" y="1010361"/>
                    </a:cubicBezTo>
                    <a:cubicBezTo>
                      <a:pt x="344202" y="1007715"/>
                      <a:pt x="282819" y="1051636"/>
                      <a:pt x="252127" y="1010361"/>
                    </a:cubicBezTo>
                    <a:cubicBezTo>
                      <a:pt x="221435" y="969086"/>
                      <a:pt x="189156" y="794990"/>
                      <a:pt x="163227" y="762711"/>
                    </a:cubicBezTo>
                    <a:cubicBezTo>
                      <a:pt x="137298" y="730432"/>
                      <a:pt x="85969" y="804515"/>
                      <a:pt x="96552" y="816686"/>
                    </a:cubicBezTo>
                    <a:cubicBezTo>
                      <a:pt x="107135" y="828857"/>
                      <a:pt x="227256" y="840499"/>
                      <a:pt x="226727" y="835736"/>
                    </a:cubicBezTo>
                    <a:cubicBezTo>
                      <a:pt x="226198" y="830974"/>
                      <a:pt x="100785" y="793932"/>
                      <a:pt x="93377" y="788111"/>
                    </a:cubicBezTo>
                    <a:cubicBezTo>
                      <a:pt x="85969" y="782290"/>
                      <a:pt x="167990" y="814040"/>
                      <a:pt x="182277" y="800811"/>
                    </a:cubicBezTo>
                    <a:cubicBezTo>
                      <a:pt x="196565" y="787582"/>
                      <a:pt x="208206" y="823565"/>
                      <a:pt x="179102" y="708736"/>
                    </a:cubicBezTo>
                    <a:cubicBezTo>
                      <a:pt x="149998" y="593907"/>
                      <a:pt x="32523" y="192269"/>
                      <a:pt x="7652" y="111836"/>
                    </a:cubicBezTo>
                    <a:cubicBezTo>
                      <a:pt x="-17219" y="31403"/>
                      <a:pt x="26173" y="238307"/>
                      <a:pt x="29877" y="226136"/>
                    </a:cubicBezTo>
                    <a:cubicBezTo>
                      <a:pt x="33581" y="213965"/>
                      <a:pt x="-5577" y="-83426"/>
                      <a:pt x="23527" y="22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5" name="フリーフォーム 2554">
                <a:extLst>
                  <a:ext uri="{FF2B5EF4-FFF2-40B4-BE49-F238E27FC236}">
                    <a16:creationId xmlns:a16="http://schemas.microsoft.com/office/drawing/2014/main" id="{79681011-7DF5-378E-DB86-E373621786B4}"/>
                  </a:ext>
                </a:extLst>
              </p:cNvPr>
              <p:cNvSpPr/>
              <p:nvPr/>
            </p:nvSpPr>
            <p:spPr>
              <a:xfrm>
                <a:off x="5784358" y="4873961"/>
                <a:ext cx="249358" cy="1200671"/>
              </a:xfrm>
              <a:custGeom>
                <a:avLst/>
                <a:gdLst>
                  <a:gd name="connsiteX0" fmla="*/ 492 w 249358"/>
                  <a:gd name="connsiteY0" fmla="*/ 6014 h 1200671"/>
                  <a:gd name="connsiteX1" fmla="*/ 117967 w 249358"/>
                  <a:gd name="connsiteY1" fmla="*/ 301289 h 1200671"/>
                  <a:gd name="connsiteX2" fmla="*/ 70342 w 249358"/>
                  <a:gd name="connsiteY2" fmla="*/ 761664 h 1200671"/>
                  <a:gd name="connsiteX3" fmla="*/ 127492 w 249358"/>
                  <a:gd name="connsiteY3" fmla="*/ 758489 h 1200671"/>
                  <a:gd name="connsiteX4" fmla="*/ 219567 w 249358"/>
                  <a:gd name="connsiteY4" fmla="*/ 1047414 h 1200671"/>
                  <a:gd name="connsiteX5" fmla="*/ 244967 w 249358"/>
                  <a:gd name="connsiteY5" fmla="*/ 1199814 h 1200671"/>
                  <a:gd name="connsiteX6" fmla="*/ 140192 w 249358"/>
                  <a:gd name="connsiteY6" fmla="*/ 983914 h 1200671"/>
                  <a:gd name="connsiteX7" fmla="*/ 156067 w 249358"/>
                  <a:gd name="connsiteY7" fmla="*/ 428289 h 1200671"/>
                  <a:gd name="connsiteX8" fmla="*/ 92567 w 249358"/>
                  <a:gd name="connsiteY8" fmla="*/ 567989 h 1200671"/>
                  <a:gd name="connsiteX9" fmla="*/ 108442 w 249358"/>
                  <a:gd name="connsiteY9" fmla="*/ 225089 h 1200671"/>
                  <a:gd name="connsiteX10" fmla="*/ 76692 w 249358"/>
                  <a:gd name="connsiteY10" fmla="*/ 110789 h 1200671"/>
                  <a:gd name="connsiteX11" fmla="*/ 492 w 249358"/>
                  <a:gd name="connsiteY11" fmla="*/ 6014 h 120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9358" h="1200671">
                    <a:moveTo>
                      <a:pt x="492" y="6014"/>
                    </a:moveTo>
                    <a:cubicBezTo>
                      <a:pt x="7371" y="37764"/>
                      <a:pt x="106325" y="175347"/>
                      <a:pt x="117967" y="301289"/>
                    </a:cubicBezTo>
                    <a:cubicBezTo>
                      <a:pt x="129609" y="427231"/>
                      <a:pt x="68755" y="685464"/>
                      <a:pt x="70342" y="761664"/>
                    </a:cubicBezTo>
                    <a:cubicBezTo>
                      <a:pt x="71929" y="837864"/>
                      <a:pt x="102621" y="710864"/>
                      <a:pt x="127492" y="758489"/>
                    </a:cubicBezTo>
                    <a:cubicBezTo>
                      <a:pt x="152363" y="806114"/>
                      <a:pt x="199988" y="973860"/>
                      <a:pt x="219567" y="1047414"/>
                    </a:cubicBezTo>
                    <a:cubicBezTo>
                      <a:pt x="239146" y="1120968"/>
                      <a:pt x="258196" y="1210397"/>
                      <a:pt x="244967" y="1199814"/>
                    </a:cubicBezTo>
                    <a:cubicBezTo>
                      <a:pt x="231738" y="1189231"/>
                      <a:pt x="155009" y="1112502"/>
                      <a:pt x="140192" y="983914"/>
                    </a:cubicBezTo>
                    <a:cubicBezTo>
                      <a:pt x="125375" y="855326"/>
                      <a:pt x="164005" y="497610"/>
                      <a:pt x="156067" y="428289"/>
                    </a:cubicBezTo>
                    <a:cubicBezTo>
                      <a:pt x="148129" y="358968"/>
                      <a:pt x="100505" y="601856"/>
                      <a:pt x="92567" y="567989"/>
                    </a:cubicBezTo>
                    <a:cubicBezTo>
                      <a:pt x="84630" y="534122"/>
                      <a:pt x="111088" y="301289"/>
                      <a:pt x="108442" y="225089"/>
                    </a:cubicBezTo>
                    <a:cubicBezTo>
                      <a:pt x="105796" y="148889"/>
                      <a:pt x="92567" y="144656"/>
                      <a:pt x="76692" y="110789"/>
                    </a:cubicBezTo>
                    <a:cubicBezTo>
                      <a:pt x="60817" y="76922"/>
                      <a:pt x="-6387" y="-25736"/>
                      <a:pt x="492" y="60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6" name="フリーフォーム 2555">
                <a:extLst>
                  <a:ext uri="{FF2B5EF4-FFF2-40B4-BE49-F238E27FC236}">
                    <a16:creationId xmlns:a16="http://schemas.microsoft.com/office/drawing/2014/main" id="{DF8A29BA-2269-712C-7311-9554890C0404}"/>
                  </a:ext>
                </a:extLst>
              </p:cNvPr>
              <p:cNvSpPr/>
              <p:nvPr/>
            </p:nvSpPr>
            <p:spPr>
              <a:xfrm>
                <a:off x="5225990" y="5175811"/>
                <a:ext cx="197338" cy="330922"/>
              </a:xfrm>
              <a:custGeom>
                <a:avLst/>
                <a:gdLst>
                  <a:gd name="connsiteX0" fmla="*/ 196910 w 197338"/>
                  <a:gd name="connsiteY0" fmla="*/ 2614 h 330922"/>
                  <a:gd name="connsiteX1" fmla="*/ 6410 w 197338"/>
                  <a:gd name="connsiteY1" fmla="*/ 326464 h 330922"/>
                  <a:gd name="connsiteX2" fmla="*/ 57210 w 197338"/>
                  <a:gd name="connsiteY2" fmla="*/ 180414 h 330922"/>
                  <a:gd name="connsiteX3" fmla="*/ 196910 w 197338"/>
                  <a:gd name="connsiteY3" fmla="*/ 2614 h 33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338" h="330922">
                    <a:moveTo>
                      <a:pt x="196910" y="2614"/>
                    </a:moveTo>
                    <a:cubicBezTo>
                      <a:pt x="188443" y="26956"/>
                      <a:pt x="29693" y="296831"/>
                      <a:pt x="6410" y="326464"/>
                    </a:cubicBezTo>
                    <a:cubicBezTo>
                      <a:pt x="-16873" y="356097"/>
                      <a:pt x="28635" y="230156"/>
                      <a:pt x="57210" y="180414"/>
                    </a:cubicBezTo>
                    <a:cubicBezTo>
                      <a:pt x="85785" y="130672"/>
                      <a:pt x="205377" y="-21728"/>
                      <a:pt x="196910" y="26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7" name="フリーフォーム 2556">
                <a:extLst>
                  <a:ext uri="{FF2B5EF4-FFF2-40B4-BE49-F238E27FC236}">
                    <a16:creationId xmlns:a16="http://schemas.microsoft.com/office/drawing/2014/main" id="{6C0A1CF1-1C9D-17F3-85AB-5A024C2C3443}"/>
                  </a:ext>
                </a:extLst>
              </p:cNvPr>
              <p:cNvSpPr/>
              <p:nvPr/>
            </p:nvSpPr>
            <p:spPr>
              <a:xfrm>
                <a:off x="5502177" y="5676841"/>
                <a:ext cx="354408" cy="466784"/>
              </a:xfrm>
              <a:custGeom>
                <a:avLst/>
                <a:gdLst>
                  <a:gd name="connsiteX0" fmla="*/ 282673 w 354408"/>
                  <a:gd name="connsiteY0" fmla="*/ 59 h 466784"/>
                  <a:gd name="connsiteX1" fmla="*/ 314423 w 354408"/>
                  <a:gd name="connsiteY1" fmla="*/ 219134 h 466784"/>
                  <a:gd name="connsiteX2" fmla="*/ 196948 w 354408"/>
                  <a:gd name="connsiteY2" fmla="*/ 415984 h 466784"/>
                  <a:gd name="connsiteX3" fmla="*/ 304898 w 354408"/>
                  <a:gd name="connsiteY3" fmla="*/ 235009 h 466784"/>
                  <a:gd name="connsiteX4" fmla="*/ 304898 w 354408"/>
                  <a:gd name="connsiteY4" fmla="*/ 298509 h 466784"/>
                  <a:gd name="connsiteX5" fmla="*/ 260448 w 354408"/>
                  <a:gd name="connsiteY5" fmla="*/ 466784 h 466784"/>
                  <a:gd name="connsiteX6" fmla="*/ 342998 w 354408"/>
                  <a:gd name="connsiteY6" fmla="*/ 298509 h 466784"/>
                  <a:gd name="connsiteX7" fmla="*/ 349348 w 354408"/>
                  <a:gd name="connsiteY7" fmla="*/ 292159 h 466784"/>
                  <a:gd name="connsiteX8" fmla="*/ 301723 w 354408"/>
                  <a:gd name="connsiteY8" fmla="*/ 342959 h 466784"/>
                  <a:gd name="connsiteX9" fmla="*/ 298548 w 354408"/>
                  <a:gd name="connsiteY9" fmla="*/ 238184 h 466784"/>
                  <a:gd name="connsiteX10" fmla="*/ 98 w 354408"/>
                  <a:gd name="connsiteY10" fmla="*/ 193734 h 466784"/>
                  <a:gd name="connsiteX11" fmla="*/ 333473 w 354408"/>
                  <a:gd name="connsiteY11" fmla="*/ 196909 h 466784"/>
                  <a:gd name="connsiteX12" fmla="*/ 282673 w 354408"/>
                  <a:gd name="connsiteY12" fmla="*/ 59 h 466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4408" h="466784">
                    <a:moveTo>
                      <a:pt x="282673" y="59"/>
                    </a:moveTo>
                    <a:cubicBezTo>
                      <a:pt x="279498" y="3763"/>
                      <a:pt x="328711" y="149813"/>
                      <a:pt x="314423" y="219134"/>
                    </a:cubicBezTo>
                    <a:cubicBezTo>
                      <a:pt x="300136" y="288455"/>
                      <a:pt x="198535" y="413338"/>
                      <a:pt x="196948" y="415984"/>
                    </a:cubicBezTo>
                    <a:cubicBezTo>
                      <a:pt x="195360" y="418630"/>
                      <a:pt x="286906" y="254588"/>
                      <a:pt x="304898" y="235009"/>
                    </a:cubicBezTo>
                    <a:cubicBezTo>
                      <a:pt x="322890" y="215430"/>
                      <a:pt x="312306" y="259880"/>
                      <a:pt x="304898" y="298509"/>
                    </a:cubicBezTo>
                    <a:cubicBezTo>
                      <a:pt x="297490" y="337138"/>
                      <a:pt x="254098" y="466784"/>
                      <a:pt x="260448" y="466784"/>
                    </a:cubicBezTo>
                    <a:cubicBezTo>
                      <a:pt x="266798" y="466784"/>
                      <a:pt x="328181" y="327613"/>
                      <a:pt x="342998" y="298509"/>
                    </a:cubicBezTo>
                    <a:cubicBezTo>
                      <a:pt x="357815" y="269405"/>
                      <a:pt x="356227" y="284751"/>
                      <a:pt x="349348" y="292159"/>
                    </a:cubicBezTo>
                    <a:cubicBezTo>
                      <a:pt x="342469" y="299567"/>
                      <a:pt x="310190" y="351955"/>
                      <a:pt x="301723" y="342959"/>
                    </a:cubicBezTo>
                    <a:cubicBezTo>
                      <a:pt x="293256" y="333963"/>
                      <a:pt x="348819" y="263055"/>
                      <a:pt x="298548" y="238184"/>
                    </a:cubicBezTo>
                    <a:cubicBezTo>
                      <a:pt x="248277" y="213313"/>
                      <a:pt x="-5723" y="200613"/>
                      <a:pt x="98" y="193734"/>
                    </a:cubicBezTo>
                    <a:cubicBezTo>
                      <a:pt x="5919" y="186855"/>
                      <a:pt x="289552" y="227601"/>
                      <a:pt x="333473" y="196909"/>
                    </a:cubicBezTo>
                    <a:cubicBezTo>
                      <a:pt x="377394" y="166217"/>
                      <a:pt x="285848" y="-3645"/>
                      <a:pt x="282673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8" name="フリーフォーム 2557">
                <a:extLst>
                  <a:ext uri="{FF2B5EF4-FFF2-40B4-BE49-F238E27FC236}">
                    <a16:creationId xmlns:a16="http://schemas.microsoft.com/office/drawing/2014/main" id="{227E9838-FDD4-724C-E7CD-EA42EC1A3D0A}"/>
                  </a:ext>
                </a:extLst>
              </p:cNvPr>
              <p:cNvSpPr/>
              <p:nvPr/>
            </p:nvSpPr>
            <p:spPr>
              <a:xfrm>
                <a:off x="5984753" y="5045075"/>
                <a:ext cx="169129" cy="708131"/>
              </a:xfrm>
              <a:custGeom>
                <a:avLst/>
                <a:gdLst>
                  <a:gd name="connsiteX0" fmla="*/ 111247 w 169129"/>
                  <a:gd name="connsiteY0" fmla="*/ 3175 h 708131"/>
                  <a:gd name="connsiteX1" fmla="*/ 146172 w 169129"/>
                  <a:gd name="connsiteY1" fmla="*/ 495300 h 708131"/>
                  <a:gd name="connsiteX2" fmla="*/ 142997 w 169129"/>
                  <a:gd name="connsiteY2" fmla="*/ 396875 h 708131"/>
                  <a:gd name="connsiteX3" fmla="*/ 63622 w 169129"/>
                  <a:gd name="connsiteY3" fmla="*/ 390525 h 708131"/>
                  <a:gd name="connsiteX4" fmla="*/ 104897 w 169129"/>
                  <a:gd name="connsiteY4" fmla="*/ 431800 h 708131"/>
                  <a:gd name="connsiteX5" fmla="*/ 168397 w 169129"/>
                  <a:gd name="connsiteY5" fmla="*/ 685800 h 708131"/>
                  <a:gd name="connsiteX6" fmla="*/ 130297 w 169129"/>
                  <a:gd name="connsiteY6" fmla="*/ 676275 h 708131"/>
                  <a:gd name="connsiteX7" fmla="*/ 122 w 169129"/>
                  <a:gd name="connsiteY7" fmla="*/ 517525 h 708131"/>
                  <a:gd name="connsiteX8" fmla="*/ 155697 w 169129"/>
                  <a:gd name="connsiteY8" fmla="*/ 692150 h 708131"/>
                  <a:gd name="connsiteX9" fmla="*/ 136647 w 169129"/>
                  <a:gd name="connsiteY9" fmla="*/ 476250 h 708131"/>
                  <a:gd name="connsiteX10" fmla="*/ 76322 w 169129"/>
                  <a:gd name="connsiteY10" fmla="*/ 161925 h 708131"/>
                  <a:gd name="connsiteX11" fmla="*/ 82672 w 169129"/>
                  <a:gd name="connsiteY11" fmla="*/ 276225 h 708131"/>
                  <a:gd name="connsiteX12" fmla="*/ 111247 w 169129"/>
                  <a:gd name="connsiteY12" fmla="*/ 3175 h 708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9129" h="708131">
                    <a:moveTo>
                      <a:pt x="111247" y="3175"/>
                    </a:moveTo>
                    <a:cubicBezTo>
                      <a:pt x="121830" y="39687"/>
                      <a:pt x="140880" y="429683"/>
                      <a:pt x="146172" y="495300"/>
                    </a:cubicBezTo>
                    <a:cubicBezTo>
                      <a:pt x="151464" y="560917"/>
                      <a:pt x="156755" y="414337"/>
                      <a:pt x="142997" y="396875"/>
                    </a:cubicBezTo>
                    <a:cubicBezTo>
                      <a:pt x="129239" y="379413"/>
                      <a:pt x="69972" y="384704"/>
                      <a:pt x="63622" y="390525"/>
                    </a:cubicBezTo>
                    <a:cubicBezTo>
                      <a:pt x="57272" y="396346"/>
                      <a:pt x="87435" y="382588"/>
                      <a:pt x="104897" y="431800"/>
                    </a:cubicBezTo>
                    <a:cubicBezTo>
                      <a:pt x="122359" y="481012"/>
                      <a:pt x="164164" y="645054"/>
                      <a:pt x="168397" y="685800"/>
                    </a:cubicBezTo>
                    <a:cubicBezTo>
                      <a:pt x="172630" y="726546"/>
                      <a:pt x="158343" y="704321"/>
                      <a:pt x="130297" y="676275"/>
                    </a:cubicBezTo>
                    <a:cubicBezTo>
                      <a:pt x="102251" y="648229"/>
                      <a:pt x="-4111" y="514879"/>
                      <a:pt x="122" y="517525"/>
                    </a:cubicBezTo>
                    <a:cubicBezTo>
                      <a:pt x="4355" y="520171"/>
                      <a:pt x="132943" y="699029"/>
                      <a:pt x="155697" y="692150"/>
                    </a:cubicBezTo>
                    <a:cubicBezTo>
                      <a:pt x="178451" y="685271"/>
                      <a:pt x="149876" y="564621"/>
                      <a:pt x="136647" y="476250"/>
                    </a:cubicBezTo>
                    <a:cubicBezTo>
                      <a:pt x="123418" y="387879"/>
                      <a:pt x="85318" y="195262"/>
                      <a:pt x="76322" y="161925"/>
                    </a:cubicBezTo>
                    <a:cubicBezTo>
                      <a:pt x="67326" y="128588"/>
                      <a:pt x="75793" y="295804"/>
                      <a:pt x="82672" y="276225"/>
                    </a:cubicBezTo>
                    <a:cubicBezTo>
                      <a:pt x="89551" y="256646"/>
                      <a:pt x="100664" y="-33337"/>
                      <a:pt x="111247" y="31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9" name="フリーフォーム 2558">
                <a:extLst>
                  <a:ext uri="{FF2B5EF4-FFF2-40B4-BE49-F238E27FC236}">
                    <a16:creationId xmlns:a16="http://schemas.microsoft.com/office/drawing/2014/main" id="{8610EAB6-E638-3A0B-E9A9-1DD826868534}"/>
                  </a:ext>
                </a:extLst>
              </p:cNvPr>
              <p:cNvSpPr/>
              <p:nvPr/>
            </p:nvSpPr>
            <p:spPr>
              <a:xfrm>
                <a:off x="6163697" y="5635456"/>
                <a:ext cx="253024" cy="441504"/>
              </a:xfrm>
              <a:custGeom>
                <a:avLst/>
                <a:gdLst>
                  <a:gd name="connsiteX0" fmla="*/ 211703 w 253024"/>
                  <a:gd name="connsiteY0" fmla="*/ 169 h 441504"/>
                  <a:gd name="connsiteX1" fmla="*/ 91053 w 253024"/>
                  <a:gd name="connsiteY1" fmla="*/ 181144 h 441504"/>
                  <a:gd name="connsiteX2" fmla="*/ 129153 w 253024"/>
                  <a:gd name="connsiteY2" fmla="*/ 320844 h 441504"/>
                  <a:gd name="connsiteX3" fmla="*/ 252978 w 253024"/>
                  <a:gd name="connsiteY3" fmla="*/ 441494 h 441504"/>
                  <a:gd name="connsiteX4" fmla="*/ 141853 w 253024"/>
                  <a:gd name="connsiteY4" fmla="*/ 314494 h 441504"/>
                  <a:gd name="connsiteX5" fmla="*/ 2153 w 253024"/>
                  <a:gd name="connsiteY5" fmla="*/ 263694 h 441504"/>
                  <a:gd name="connsiteX6" fmla="*/ 59303 w 253024"/>
                  <a:gd name="connsiteY6" fmla="*/ 187494 h 441504"/>
                  <a:gd name="connsiteX7" fmla="*/ 91053 w 253024"/>
                  <a:gd name="connsiteY7" fmla="*/ 44619 h 441504"/>
                  <a:gd name="connsiteX8" fmla="*/ 52953 w 253024"/>
                  <a:gd name="connsiteY8" fmla="*/ 146219 h 441504"/>
                  <a:gd name="connsiteX9" fmla="*/ 211703 w 253024"/>
                  <a:gd name="connsiteY9" fmla="*/ 169 h 44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3024" h="441504">
                    <a:moveTo>
                      <a:pt x="211703" y="169"/>
                    </a:moveTo>
                    <a:cubicBezTo>
                      <a:pt x="218053" y="5990"/>
                      <a:pt x="104811" y="127698"/>
                      <a:pt x="91053" y="181144"/>
                    </a:cubicBezTo>
                    <a:cubicBezTo>
                      <a:pt x="77295" y="234590"/>
                      <a:pt x="102165" y="277452"/>
                      <a:pt x="129153" y="320844"/>
                    </a:cubicBezTo>
                    <a:cubicBezTo>
                      <a:pt x="156140" y="364236"/>
                      <a:pt x="250861" y="442552"/>
                      <a:pt x="252978" y="441494"/>
                    </a:cubicBezTo>
                    <a:cubicBezTo>
                      <a:pt x="255095" y="440436"/>
                      <a:pt x="183657" y="344127"/>
                      <a:pt x="141853" y="314494"/>
                    </a:cubicBezTo>
                    <a:cubicBezTo>
                      <a:pt x="100049" y="284861"/>
                      <a:pt x="15911" y="284861"/>
                      <a:pt x="2153" y="263694"/>
                    </a:cubicBezTo>
                    <a:cubicBezTo>
                      <a:pt x="-11605" y="242527"/>
                      <a:pt x="44486" y="224006"/>
                      <a:pt x="59303" y="187494"/>
                    </a:cubicBezTo>
                    <a:cubicBezTo>
                      <a:pt x="74120" y="150982"/>
                      <a:pt x="92111" y="51498"/>
                      <a:pt x="91053" y="44619"/>
                    </a:cubicBezTo>
                    <a:cubicBezTo>
                      <a:pt x="89995" y="37740"/>
                      <a:pt x="31786" y="152040"/>
                      <a:pt x="52953" y="146219"/>
                    </a:cubicBezTo>
                    <a:cubicBezTo>
                      <a:pt x="74120" y="140398"/>
                      <a:pt x="205353" y="-5652"/>
                      <a:pt x="211703" y="1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0" name="フリーフォーム 2559">
                <a:extLst>
                  <a:ext uri="{FF2B5EF4-FFF2-40B4-BE49-F238E27FC236}">
                    <a16:creationId xmlns:a16="http://schemas.microsoft.com/office/drawing/2014/main" id="{01D11C6E-2395-757A-6A17-FB2B587FE154}"/>
                  </a:ext>
                </a:extLst>
              </p:cNvPr>
              <p:cNvSpPr/>
              <p:nvPr/>
            </p:nvSpPr>
            <p:spPr>
              <a:xfrm>
                <a:off x="5137129" y="4251316"/>
                <a:ext cx="695385" cy="400090"/>
              </a:xfrm>
              <a:custGeom>
                <a:avLst/>
                <a:gdLst>
                  <a:gd name="connsiteX0" fmla="*/ 98446 w 695385"/>
                  <a:gd name="connsiteY0" fmla="*/ 400059 h 400090"/>
                  <a:gd name="connsiteX1" fmla="*/ 457221 w 695385"/>
                  <a:gd name="connsiteY1" fmla="*/ 333384 h 400090"/>
                  <a:gd name="connsiteX2" fmla="*/ 495321 w 695385"/>
                  <a:gd name="connsiteY2" fmla="*/ 339734 h 400090"/>
                  <a:gd name="connsiteX3" fmla="*/ 438171 w 695385"/>
                  <a:gd name="connsiteY3" fmla="*/ 260359 h 400090"/>
                  <a:gd name="connsiteX4" fmla="*/ 549296 w 695385"/>
                  <a:gd name="connsiteY4" fmla="*/ 9 h 400090"/>
                  <a:gd name="connsiteX5" fmla="*/ 504846 w 695385"/>
                  <a:gd name="connsiteY5" fmla="*/ 250834 h 400090"/>
                  <a:gd name="connsiteX6" fmla="*/ 695346 w 695385"/>
                  <a:gd name="connsiteY6" fmla="*/ 368309 h 400090"/>
                  <a:gd name="connsiteX7" fmla="*/ 520721 w 695385"/>
                  <a:gd name="connsiteY7" fmla="*/ 279409 h 400090"/>
                  <a:gd name="connsiteX8" fmla="*/ 425471 w 695385"/>
                  <a:gd name="connsiteY8" fmla="*/ 304809 h 400090"/>
                  <a:gd name="connsiteX9" fmla="*/ 21 w 695385"/>
                  <a:gd name="connsiteY9" fmla="*/ 238134 h 400090"/>
                  <a:gd name="connsiteX10" fmla="*/ 444521 w 695385"/>
                  <a:gd name="connsiteY10" fmla="*/ 323859 h 400090"/>
                  <a:gd name="connsiteX11" fmla="*/ 98446 w 695385"/>
                  <a:gd name="connsiteY11" fmla="*/ 400059 h 40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5385" h="400090">
                    <a:moveTo>
                      <a:pt x="98446" y="400059"/>
                    </a:moveTo>
                    <a:cubicBezTo>
                      <a:pt x="100563" y="401647"/>
                      <a:pt x="391075" y="343438"/>
                      <a:pt x="457221" y="333384"/>
                    </a:cubicBezTo>
                    <a:cubicBezTo>
                      <a:pt x="523367" y="323330"/>
                      <a:pt x="498496" y="351905"/>
                      <a:pt x="495321" y="339734"/>
                    </a:cubicBezTo>
                    <a:cubicBezTo>
                      <a:pt x="492146" y="327563"/>
                      <a:pt x="429175" y="316980"/>
                      <a:pt x="438171" y="260359"/>
                    </a:cubicBezTo>
                    <a:cubicBezTo>
                      <a:pt x="447167" y="203738"/>
                      <a:pt x="538184" y="1596"/>
                      <a:pt x="549296" y="9"/>
                    </a:cubicBezTo>
                    <a:cubicBezTo>
                      <a:pt x="560408" y="-1578"/>
                      <a:pt x="480504" y="189451"/>
                      <a:pt x="504846" y="250834"/>
                    </a:cubicBezTo>
                    <a:cubicBezTo>
                      <a:pt x="529188" y="312217"/>
                      <a:pt x="692700" y="363547"/>
                      <a:pt x="695346" y="368309"/>
                    </a:cubicBezTo>
                    <a:cubicBezTo>
                      <a:pt x="697992" y="373071"/>
                      <a:pt x="565700" y="289992"/>
                      <a:pt x="520721" y="279409"/>
                    </a:cubicBezTo>
                    <a:cubicBezTo>
                      <a:pt x="475742" y="268826"/>
                      <a:pt x="512254" y="311688"/>
                      <a:pt x="425471" y="304809"/>
                    </a:cubicBezTo>
                    <a:cubicBezTo>
                      <a:pt x="338688" y="297930"/>
                      <a:pt x="-3154" y="234959"/>
                      <a:pt x="21" y="238134"/>
                    </a:cubicBezTo>
                    <a:cubicBezTo>
                      <a:pt x="3196" y="241309"/>
                      <a:pt x="421238" y="301105"/>
                      <a:pt x="444521" y="323859"/>
                    </a:cubicBezTo>
                    <a:cubicBezTo>
                      <a:pt x="467804" y="346613"/>
                      <a:pt x="96329" y="398471"/>
                      <a:pt x="98446" y="4000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1" name="フリーフォーム 2560">
                <a:extLst>
                  <a:ext uri="{FF2B5EF4-FFF2-40B4-BE49-F238E27FC236}">
                    <a16:creationId xmlns:a16="http://schemas.microsoft.com/office/drawing/2014/main" id="{3FE47783-6854-DEC8-CB4A-3B65DC06A780}"/>
                  </a:ext>
                </a:extLst>
              </p:cNvPr>
              <p:cNvSpPr/>
              <p:nvPr/>
            </p:nvSpPr>
            <p:spPr>
              <a:xfrm>
                <a:off x="6069350" y="2826453"/>
                <a:ext cx="395126" cy="1653477"/>
              </a:xfrm>
              <a:custGeom>
                <a:avLst/>
                <a:gdLst>
                  <a:gd name="connsiteX0" fmla="*/ 4425 w 395126"/>
                  <a:gd name="connsiteY0" fmla="*/ 5647 h 1653477"/>
                  <a:gd name="connsiteX1" fmla="*/ 331450 w 395126"/>
                  <a:gd name="connsiteY1" fmla="*/ 1208972 h 1653477"/>
                  <a:gd name="connsiteX2" fmla="*/ 274300 w 395126"/>
                  <a:gd name="connsiteY2" fmla="*/ 1075622 h 1653477"/>
                  <a:gd name="connsiteX3" fmla="*/ 394950 w 395126"/>
                  <a:gd name="connsiteY3" fmla="*/ 1653472 h 1653477"/>
                  <a:gd name="connsiteX4" fmla="*/ 242550 w 395126"/>
                  <a:gd name="connsiteY4" fmla="*/ 1085147 h 1653477"/>
                  <a:gd name="connsiteX5" fmla="*/ 33000 w 395126"/>
                  <a:gd name="connsiteY5" fmla="*/ 364422 h 1653477"/>
                  <a:gd name="connsiteX6" fmla="*/ 137775 w 395126"/>
                  <a:gd name="connsiteY6" fmla="*/ 742247 h 1653477"/>
                  <a:gd name="connsiteX7" fmla="*/ 4425 w 395126"/>
                  <a:gd name="connsiteY7" fmla="*/ 5647 h 165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5126" h="1653477">
                    <a:moveTo>
                      <a:pt x="4425" y="5647"/>
                    </a:moveTo>
                    <a:cubicBezTo>
                      <a:pt x="36704" y="83435"/>
                      <a:pt x="286471" y="1030643"/>
                      <a:pt x="331450" y="1208972"/>
                    </a:cubicBezTo>
                    <a:cubicBezTo>
                      <a:pt x="376429" y="1387301"/>
                      <a:pt x="263717" y="1001539"/>
                      <a:pt x="274300" y="1075622"/>
                    </a:cubicBezTo>
                    <a:cubicBezTo>
                      <a:pt x="284883" y="1149705"/>
                      <a:pt x="400242" y="1651885"/>
                      <a:pt x="394950" y="1653472"/>
                    </a:cubicBezTo>
                    <a:cubicBezTo>
                      <a:pt x="389658" y="1655059"/>
                      <a:pt x="302875" y="1299989"/>
                      <a:pt x="242550" y="1085147"/>
                    </a:cubicBezTo>
                    <a:cubicBezTo>
                      <a:pt x="182225" y="870305"/>
                      <a:pt x="50462" y="421572"/>
                      <a:pt x="33000" y="364422"/>
                    </a:cubicBezTo>
                    <a:cubicBezTo>
                      <a:pt x="15538" y="307272"/>
                      <a:pt x="148888" y="806276"/>
                      <a:pt x="137775" y="742247"/>
                    </a:cubicBezTo>
                    <a:cubicBezTo>
                      <a:pt x="126662" y="678218"/>
                      <a:pt x="-27854" y="-72141"/>
                      <a:pt x="4425" y="56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2" name="フリーフォーム 2561">
                <a:extLst>
                  <a:ext uri="{FF2B5EF4-FFF2-40B4-BE49-F238E27FC236}">
                    <a16:creationId xmlns:a16="http://schemas.microsoft.com/office/drawing/2014/main" id="{ADE23D17-81A4-34F1-CF1B-2D46B004DEB1}"/>
                  </a:ext>
                </a:extLst>
              </p:cNvPr>
              <p:cNvSpPr/>
              <p:nvPr/>
            </p:nvSpPr>
            <p:spPr>
              <a:xfrm>
                <a:off x="3053156" y="7595899"/>
                <a:ext cx="790908" cy="22638"/>
              </a:xfrm>
              <a:custGeom>
                <a:avLst/>
                <a:gdLst>
                  <a:gd name="connsiteX0" fmla="*/ 42423 w 790908"/>
                  <a:gd name="connsiteY0" fmla="*/ 22614 h 22638"/>
                  <a:gd name="connsiteX1" fmla="*/ 778403 w 790908"/>
                  <a:gd name="connsiteY1" fmla="*/ 4772 h 22638"/>
                  <a:gd name="connsiteX2" fmla="*/ 479550 w 790908"/>
                  <a:gd name="connsiteY2" fmla="*/ 9233 h 22638"/>
                  <a:gd name="connsiteX3" fmla="*/ 136093 w 790908"/>
                  <a:gd name="connsiteY3" fmla="*/ 312 h 22638"/>
                  <a:gd name="connsiteX4" fmla="*/ 42423 w 790908"/>
                  <a:gd name="connsiteY4" fmla="*/ 22614 h 2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0908" h="22638">
                    <a:moveTo>
                      <a:pt x="42423" y="22614"/>
                    </a:moveTo>
                    <a:cubicBezTo>
                      <a:pt x="149475" y="23357"/>
                      <a:pt x="705549" y="7002"/>
                      <a:pt x="778403" y="4772"/>
                    </a:cubicBezTo>
                    <a:cubicBezTo>
                      <a:pt x="851257" y="2542"/>
                      <a:pt x="586602" y="9976"/>
                      <a:pt x="479550" y="9233"/>
                    </a:cubicBezTo>
                    <a:cubicBezTo>
                      <a:pt x="372498" y="8490"/>
                      <a:pt x="217125" y="-1918"/>
                      <a:pt x="136093" y="312"/>
                    </a:cubicBezTo>
                    <a:cubicBezTo>
                      <a:pt x="55061" y="2542"/>
                      <a:pt x="-64629" y="21871"/>
                      <a:pt x="42423" y="226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3" name="フリーフォーム 2562">
                <a:extLst>
                  <a:ext uri="{FF2B5EF4-FFF2-40B4-BE49-F238E27FC236}">
                    <a16:creationId xmlns:a16="http://schemas.microsoft.com/office/drawing/2014/main" id="{80BCD0E9-5D54-2486-10E8-30319F438D06}"/>
                  </a:ext>
                </a:extLst>
              </p:cNvPr>
              <p:cNvSpPr/>
              <p:nvPr/>
            </p:nvSpPr>
            <p:spPr>
              <a:xfrm>
                <a:off x="3064569" y="7644922"/>
                <a:ext cx="693270" cy="40632"/>
              </a:xfrm>
              <a:custGeom>
                <a:avLst/>
                <a:gdLst>
                  <a:gd name="connsiteX0" fmla="*/ 13168 w 693270"/>
                  <a:gd name="connsiteY0" fmla="*/ 40498 h 40632"/>
                  <a:gd name="connsiteX1" fmla="*/ 637636 w 693270"/>
                  <a:gd name="connsiteY1" fmla="*/ 13736 h 40632"/>
                  <a:gd name="connsiteX2" fmla="*/ 642096 w 693270"/>
                  <a:gd name="connsiteY2" fmla="*/ 9275 h 40632"/>
                  <a:gd name="connsiteX3" fmla="*/ 454756 w 693270"/>
                  <a:gd name="connsiteY3" fmla="*/ 354 h 40632"/>
                  <a:gd name="connsiteX4" fmla="*/ 227271 w 693270"/>
                  <a:gd name="connsiteY4" fmla="*/ 22657 h 40632"/>
                  <a:gd name="connsiteX5" fmla="*/ 13168 w 693270"/>
                  <a:gd name="connsiteY5" fmla="*/ 40498 h 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270" h="40632">
                    <a:moveTo>
                      <a:pt x="13168" y="40498"/>
                    </a:moveTo>
                    <a:cubicBezTo>
                      <a:pt x="81562" y="39011"/>
                      <a:pt x="532815" y="18940"/>
                      <a:pt x="637636" y="13736"/>
                    </a:cubicBezTo>
                    <a:cubicBezTo>
                      <a:pt x="742457" y="8532"/>
                      <a:pt x="672576" y="11505"/>
                      <a:pt x="642096" y="9275"/>
                    </a:cubicBezTo>
                    <a:cubicBezTo>
                      <a:pt x="611616" y="7045"/>
                      <a:pt x="523894" y="-1876"/>
                      <a:pt x="454756" y="354"/>
                    </a:cubicBezTo>
                    <a:cubicBezTo>
                      <a:pt x="385619" y="2584"/>
                      <a:pt x="292692" y="14479"/>
                      <a:pt x="227271" y="22657"/>
                    </a:cubicBezTo>
                    <a:cubicBezTo>
                      <a:pt x="161850" y="30835"/>
                      <a:pt x="-55226" y="41985"/>
                      <a:pt x="13168" y="404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4" name="フリーフォーム 2563">
                <a:extLst>
                  <a:ext uri="{FF2B5EF4-FFF2-40B4-BE49-F238E27FC236}">
                    <a16:creationId xmlns:a16="http://schemas.microsoft.com/office/drawing/2014/main" id="{3EC255FC-D97C-0BBC-38BA-0E76E02FC617}"/>
                  </a:ext>
                </a:extLst>
              </p:cNvPr>
              <p:cNvSpPr/>
              <p:nvPr/>
            </p:nvSpPr>
            <p:spPr>
              <a:xfrm>
                <a:off x="6365116" y="7587290"/>
                <a:ext cx="721932" cy="42793"/>
              </a:xfrm>
              <a:custGeom>
                <a:avLst/>
                <a:gdLst>
                  <a:gd name="connsiteX0" fmla="*/ 0 w 721932"/>
                  <a:gd name="connsiteY0" fmla="*/ 0 h 42793"/>
                  <a:gd name="connsiteX1" fmla="*/ 660152 w 721932"/>
                  <a:gd name="connsiteY1" fmla="*/ 40144 h 42793"/>
                  <a:gd name="connsiteX2" fmla="*/ 677994 w 721932"/>
                  <a:gd name="connsiteY2" fmla="*/ 35684 h 42793"/>
                  <a:gd name="connsiteX3" fmla="*/ 521877 w 721932"/>
                  <a:gd name="connsiteY3" fmla="*/ 8921 h 42793"/>
                  <a:gd name="connsiteX4" fmla="*/ 0 w 721932"/>
                  <a:gd name="connsiteY4" fmla="*/ 0 h 4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1932" h="42793">
                    <a:moveTo>
                      <a:pt x="0" y="0"/>
                    </a:moveTo>
                    <a:lnTo>
                      <a:pt x="660152" y="40144"/>
                    </a:lnTo>
                    <a:cubicBezTo>
                      <a:pt x="773151" y="46091"/>
                      <a:pt x="701040" y="40888"/>
                      <a:pt x="677994" y="35684"/>
                    </a:cubicBezTo>
                    <a:cubicBezTo>
                      <a:pt x="654948" y="30480"/>
                      <a:pt x="521877" y="8921"/>
                      <a:pt x="521877" y="892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5" name="フリーフォーム 2564">
                <a:extLst>
                  <a:ext uri="{FF2B5EF4-FFF2-40B4-BE49-F238E27FC236}">
                    <a16:creationId xmlns:a16="http://schemas.microsoft.com/office/drawing/2014/main" id="{CDE14275-9EA2-2253-66AB-B6F4083F14C3}"/>
                  </a:ext>
                </a:extLst>
              </p:cNvPr>
              <p:cNvSpPr/>
              <p:nvPr/>
            </p:nvSpPr>
            <p:spPr>
              <a:xfrm>
                <a:off x="6418761" y="7654006"/>
                <a:ext cx="625742" cy="22494"/>
              </a:xfrm>
              <a:custGeom>
                <a:avLst/>
                <a:gdLst>
                  <a:gd name="connsiteX0" fmla="*/ 8802 w 625742"/>
                  <a:gd name="connsiteY0" fmla="*/ 4652 h 22494"/>
                  <a:gd name="connsiteX1" fmla="*/ 606507 w 625742"/>
                  <a:gd name="connsiteY1" fmla="*/ 22494 h 22494"/>
                  <a:gd name="connsiteX2" fmla="*/ 459311 w 625742"/>
                  <a:gd name="connsiteY2" fmla="*/ 191 h 22494"/>
                  <a:gd name="connsiteX3" fmla="*/ 263050 w 625742"/>
                  <a:gd name="connsiteY3" fmla="*/ 13573 h 22494"/>
                  <a:gd name="connsiteX4" fmla="*/ 8802 w 625742"/>
                  <a:gd name="connsiteY4" fmla="*/ 4652 h 2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42" h="22494">
                    <a:moveTo>
                      <a:pt x="8802" y="4652"/>
                    </a:moveTo>
                    <a:lnTo>
                      <a:pt x="606507" y="22494"/>
                    </a:lnTo>
                    <a:cubicBezTo>
                      <a:pt x="681592" y="21751"/>
                      <a:pt x="516554" y="1678"/>
                      <a:pt x="459311" y="191"/>
                    </a:cubicBezTo>
                    <a:cubicBezTo>
                      <a:pt x="402068" y="-1296"/>
                      <a:pt x="336648" y="6139"/>
                      <a:pt x="263050" y="13573"/>
                    </a:cubicBezTo>
                    <a:cubicBezTo>
                      <a:pt x="189452" y="21007"/>
                      <a:pt x="-48441" y="3165"/>
                      <a:pt x="8802" y="46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6" name="フリーフォーム 2565">
                <a:extLst>
                  <a:ext uri="{FF2B5EF4-FFF2-40B4-BE49-F238E27FC236}">
                    <a16:creationId xmlns:a16="http://schemas.microsoft.com/office/drawing/2014/main" id="{35707D63-4B34-9CED-82DA-DFF2F6605569}"/>
                  </a:ext>
                </a:extLst>
              </p:cNvPr>
              <p:cNvSpPr/>
              <p:nvPr/>
            </p:nvSpPr>
            <p:spPr>
              <a:xfrm>
                <a:off x="7105321" y="7791932"/>
                <a:ext cx="36308" cy="2299104"/>
              </a:xfrm>
              <a:custGeom>
                <a:avLst/>
                <a:gdLst>
                  <a:gd name="connsiteX0" fmla="*/ 35920 w 36308"/>
                  <a:gd name="connsiteY0" fmla="*/ 134355 h 2299104"/>
                  <a:gd name="connsiteX1" fmla="*/ 18078 w 36308"/>
                  <a:gd name="connsiteY1" fmla="*/ 2297691 h 2299104"/>
                  <a:gd name="connsiteX2" fmla="*/ 236 w 36308"/>
                  <a:gd name="connsiteY2" fmla="*/ 459970 h 2299104"/>
                  <a:gd name="connsiteX3" fmla="*/ 35920 w 36308"/>
                  <a:gd name="connsiteY3" fmla="*/ 134355 h 229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08" h="2299104">
                    <a:moveTo>
                      <a:pt x="35920" y="134355"/>
                    </a:moveTo>
                    <a:cubicBezTo>
                      <a:pt x="38894" y="440642"/>
                      <a:pt x="24025" y="2243422"/>
                      <a:pt x="18078" y="2297691"/>
                    </a:cubicBezTo>
                    <a:cubicBezTo>
                      <a:pt x="12131" y="2351960"/>
                      <a:pt x="-1994" y="827960"/>
                      <a:pt x="236" y="459970"/>
                    </a:cubicBezTo>
                    <a:cubicBezTo>
                      <a:pt x="2466" y="91980"/>
                      <a:pt x="32946" y="-171932"/>
                      <a:pt x="35920" y="1343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7" name="フリーフォーム 2566">
                <a:extLst>
                  <a:ext uri="{FF2B5EF4-FFF2-40B4-BE49-F238E27FC236}">
                    <a16:creationId xmlns:a16="http://schemas.microsoft.com/office/drawing/2014/main" id="{008F93FE-0E35-5C2D-73CD-449F030DA572}"/>
                  </a:ext>
                </a:extLst>
              </p:cNvPr>
              <p:cNvSpPr/>
              <p:nvPr/>
            </p:nvSpPr>
            <p:spPr>
              <a:xfrm>
                <a:off x="3046364" y="7451003"/>
                <a:ext cx="64168" cy="2696755"/>
              </a:xfrm>
              <a:custGeom>
                <a:avLst/>
                <a:gdLst>
                  <a:gd name="connsiteX0" fmla="*/ 31373 w 64168"/>
                  <a:gd name="connsiteY0" fmla="*/ 189813 h 2696755"/>
                  <a:gd name="connsiteX1" fmla="*/ 44754 w 64168"/>
                  <a:gd name="connsiteY1" fmla="*/ 2594016 h 2696755"/>
                  <a:gd name="connsiteX2" fmla="*/ 149 w 64168"/>
                  <a:gd name="connsiteY2" fmla="*/ 2067678 h 2696755"/>
                  <a:gd name="connsiteX3" fmla="*/ 62596 w 64168"/>
                  <a:gd name="connsiteY3" fmla="*/ 363772 h 2696755"/>
                  <a:gd name="connsiteX4" fmla="*/ 31373 w 64168"/>
                  <a:gd name="connsiteY4" fmla="*/ 189813 h 269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8" h="2696755">
                    <a:moveTo>
                      <a:pt x="31373" y="189813"/>
                    </a:moveTo>
                    <a:cubicBezTo>
                      <a:pt x="28399" y="561520"/>
                      <a:pt x="49958" y="2281039"/>
                      <a:pt x="44754" y="2594016"/>
                    </a:cubicBezTo>
                    <a:cubicBezTo>
                      <a:pt x="39550" y="2906993"/>
                      <a:pt x="-2825" y="2439385"/>
                      <a:pt x="149" y="2067678"/>
                    </a:cubicBezTo>
                    <a:cubicBezTo>
                      <a:pt x="3123" y="1695971"/>
                      <a:pt x="52931" y="672289"/>
                      <a:pt x="62596" y="363772"/>
                    </a:cubicBezTo>
                    <a:cubicBezTo>
                      <a:pt x="72261" y="55255"/>
                      <a:pt x="34347" y="-181894"/>
                      <a:pt x="31373" y="1898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8" name="フリーフォーム 2567">
                <a:extLst>
                  <a:ext uri="{FF2B5EF4-FFF2-40B4-BE49-F238E27FC236}">
                    <a16:creationId xmlns:a16="http://schemas.microsoft.com/office/drawing/2014/main" id="{EBA374ED-AE76-6823-11C0-59C138646F4C}"/>
                  </a:ext>
                </a:extLst>
              </p:cNvPr>
              <p:cNvSpPr/>
              <p:nvPr/>
            </p:nvSpPr>
            <p:spPr>
              <a:xfrm>
                <a:off x="2980278" y="9892768"/>
                <a:ext cx="117941" cy="1257816"/>
              </a:xfrm>
              <a:custGeom>
                <a:avLst/>
                <a:gdLst>
                  <a:gd name="connsiteX0" fmla="*/ 30551 w 117941"/>
                  <a:gd name="connsiteY0" fmla="*/ 58580 h 1257816"/>
                  <a:gd name="connsiteX1" fmla="*/ 110840 w 117941"/>
                  <a:gd name="connsiteY1" fmla="*/ 999743 h 1257816"/>
                  <a:gd name="connsiteX2" fmla="*/ 106380 w 117941"/>
                  <a:gd name="connsiteY2" fmla="*/ 879310 h 1257816"/>
                  <a:gd name="connsiteX3" fmla="*/ 43933 w 117941"/>
                  <a:gd name="connsiteY3" fmla="*/ 1245070 h 1257816"/>
                  <a:gd name="connsiteX4" fmla="*/ 43933 w 117941"/>
                  <a:gd name="connsiteY4" fmla="*/ 1106795 h 1257816"/>
                  <a:gd name="connsiteX5" fmla="*/ 79617 w 117941"/>
                  <a:gd name="connsiteY5" fmla="*/ 468945 h 1257816"/>
                  <a:gd name="connsiteX6" fmla="*/ 97459 w 117941"/>
                  <a:gd name="connsiteY6" fmla="*/ 303907 h 1257816"/>
                  <a:gd name="connsiteX7" fmla="*/ 3788 w 117941"/>
                  <a:gd name="connsiteY7" fmla="*/ 121027 h 1257816"/>
                  <a:gd name="connsiteX8" fmla="*/ 30551 w 117941"/>
                  <a:gd name="connsiteY8" fmla="*/ 58580 h 1257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941" h="1257816">
                    <a:moveTo>
                      <a:pt x="30551" y="58580"/>
                    </a:moveTo>
                    <a:cubicBezTo>
                      <a:pt x="48393" y="205033"/>
                      <a:pt x="98202" y="862955"/>
                      <a:pt x="110840" y="999743"/>
                    </a:cubicBezTo>
                    <a:cubicBezTo>
                      <a:pt x="123478" y="1136531"/>
                      <a:pt x="117531" y="838422"/>
                      <a:pt x="106380" y="879310"/>
                    </a:cubicBezTo>
                    <a:cubicBezTo>
                      <a:pt x="95229" y="920198"/>
                      <a:pt x="54341" y="1207156"/>
                      <a:pt x="43933" y="1245070"/>
                    </a:cubicBezTo>
                    <a:cubicBezTo>
                      <a:pt x="33525" y="1282984"/>
                      <a:pt x="37986" y="1236149"/>
                      <a:pt x="43933" y="1106795"/>
                    </a:cubicBezTo>
                    <a:cubicBezTo>
                      <a:pt x="49880" y="977441"/>
                      <a:pt x="70696" y="602760"/>
                      <a:pt x="79617" y="468945"/>
                    </a:cubicBezTo>
                    <a:cubicBezTo>
                      <a:pt x="88538" y="335130"/>
                      <a:pt x="110097" y="361893"/>
                      <a:pt x="97459" y="303907"/>
                    </a:cubicBezTo>
                    <a:cubicBezTo>
                      <a:pt x="84821" y="245921"/>
                      <a:pt x="16426" y="160428"/>
                      <a:pt x="3788" y="121027"/>
                    </a:cubicBezTo>
                    <a:cubicBezTo>
                      <a:pt x="-8850" y="81626"/>
                      <a:pt x="12709" y="-87873"/>
                      <a:pt x="30551" y="585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9" name="フリーフォーム 2568">
                <a:extLst>
                  <a:ext uri="{FF2B5EF4-FFF2-40B4-BE49-F238E27FC236}">
                    <a16:creationId xmlns:a16="http://schemas.microsoft.com/office/drawing/2014/main" id="{577EDEC6-ACF9-477F-5E72-96722E33D010}"/>
                  </a:ext>
                </a:extLst>
              </p:cNvPr>
              <p:cNvSpPr/>
              <p:nvPr/>
            </p:nvSpPr>
            <p:spPr>
              <a:xfrm>
                <a:off x="2985016" y="10760228"/>
                <a:ext cx="149529" cy="780441"/>
              </a:xfrm>
              <a:custGeom>
                <a:avLst/>
                <a:gdLst>
                  <a:gd name="connsiteX0" fmla="*/ 3511 w 149529"/>
                  <a:gd name="connsiteY0" fmla="*/ 7390 h 780441"/>
                  <a:gd name="connsiteX1" fmla="*/ 137325 w 149529"/>
                  <a:gd name="connsiteY1" fmla="*/ 453438 h 780441"/>
                  <a:gd name="connsiteX2" fmla="*/ 137325 w 149529"/>
                  <a:gd name="connsiteY2" fmla="*/ 417754 h 780441"/>
                  <a:gd name="connsiteX3" fmla="*/ 83800 w 149529"/>
                  <a:gd name="connsiteY3" fmla="*/ 591713 h 780441"/>
                  <a:gd name="connsiteX4" fmla="*/ 88260 w 149529"/>
                  <a:gd name="connsiteY4" fmla="*/ 636318 h 780441"/>
                  <a:gd name="connsiteX5" fmla="*/ 110563 w 149529"/>
                  <a:gd name="connsiteY5" fmla="*/ 596174 h 780441"/>
                  <a:gd name="connsiteX6" fmla="*/ 106102 w 149529"/>
                  <a:gd name="connsiteY6" fmla="*/ 631858 h 780441"/>
                  <a:gd name="connsiteX7" fmla="*/ 97181 w 149529"/>
                  <a:gd name="connsiteY7" fmla="*/ 779054 h 780441"/>
                  <a:gd name="connsiteX8" fmla="*/ 141786 w 149529"/>
                  <a:gd name="connsiteY8" fmla="*/ 533727 h 780441"/>
                  <a:gd name="connsiteX9" fmla="*/ 115023 w 149529"/>
                  <a:gd name="connsiteY9" fmla="*/ 364229 h 780441"/>
                  <a:gd name="connsiteX10" fmla="*/ 141786 w 149529"/>
                  <a:gd name="connsiteY10" fmla="*/ 51994 h 780441"/>
                  <a:gd name="connsiteX11" fmla="*/ 48116 w 149529"/>
                  <a:gd name="connsiteY11" fmla="*/ 163507 h 780441"/>
                  <a:gd name="connsiteX12" fmla="*/ 3511 w 149529"/>
                  <a:gd name="connsiteY12" fmla="*/ 7390 h 780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529" h="780441">
                    <a:moveTo>
                      <a:pt x="3511" y="7390"/>
                    </a:moveTo>
                    <a:cubicBezTo>
                      <a:pt x="18379" y="55712"/>
                      <a:pt x="115023" y="385044"/>
                      <a:pt x="137325" y="453438"/>
                    </a:cubicBezTo>
                    <a:cubicBezTo>
                      <a:pt x="159627" y="521832"/>
                      <a:pt x="146246" y="394708"/>
                      <a:pt x="137325" y="417754"/>
                    </a:cubicBezTo>
                    <a:cubicBezTo>
                      <a:pt x="128404" y="440800"/>
                      <a:pt x="91977" y="555286"/>
                      <a:pt x="83800" y="591713"/>
                    </a:cubicBezTo>
                    <a:cubicBezTo>
                      <a:pt x="75623" y="628140"/>
                      <a:pt x="83800" y="635575"/>
                      <a:pt x="88260" y="636318"/>
                    </a:cubicBezTo>
                    <a:cubicBezTo>
                      <a:pt x="92720" y="637061"/>
                      <a:pt x="107589" y="596917"/>
                      <a:pt x="110563" y="596174"/>
                    </a:cubicBezTo>
                    <a:cubicBezTo>
                      <a:pt x="113537" y="595431"/>
                      <a:pt x="108332" y="601378"/>
                      <a:pt x="106102" y="631858"/>
                    </a:cubicBezTo>
                    <a:cubicBezTo>
                      <a:pt x="103872" y="662338"/>
                      <a:pt x="91234" y="795409"/>
                      <a:pt x="97181" y="779054"/>
                    </a:cubicBezTo>
                    <a:cubicBezTo>
                      <a:pt x="103128" y="762699"/>
                      <a:pt x="138812" y="602864"/>
                      <a:pt x="141786" y="533727"/>
                    </a:cubicBezTo>
                    <a:cubicBezTo>
                      <a:pt x="144760" y="464590"/>
                      <a:pt x="115023" y="444518"/>
                      <a:pt x="115023" y="364229"/>
                    </a:cubicBezTo>
                    <a:cubicBezTo>
                      <a:pt x="115023" y="283940"/>
                      <a:pt x="152937" y="85448"/>
                      <a:pt x="141786" y="51994"/>
                    </a:cubicBezTo>
                    <a:cubicBezTo>
                      <a:pt x="130635" y="18540"/>
                      <a:pt x="71905" y="163507"/>
                      <a:pt x="48116" y="163507"/>
                    </a:cubicBezTo>
                    <a:cubicBezTo>
                      <a:pt x="24327" y="163507"/>
                      <a:pt x="-11357" y="-40932"/>
                      <a:pt x="3511" y="73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0" name="フリーフォーム 2569">
                <a:extLst>
                  <a:ext uri="{FF2B5EF4-FFF2-40B4-BE49-F238E27FC236}">
                    <a16:creationId xmlns:a16="http://schemas.microsoft.com/office/drawing/2014/main" id="{9004F1E1-B0DD-E31F-E41E-5BB2FBD11D1D}"/>
                  </a:ext>
                </a:extLst>
              </p:cNvPr>
              <p:cNvSpPr/>
              <p:nvPr/>
            </p:nvSpPr>
            <p:spPr>
              <a:xfrm>
                <a:off x="3028638" y="11247216"/>
                <a:ext cx="135575" cy="928920"/>
              </a:xfrm>
              <a:custGeom>
                <a:avLst/>
                <a:gdLst>
                  <a:gd name="connsiteX0" fmla="*/ 33 w 135575"/>
                  <a:gd name="connsiteY0" fmla="*/ 2134 h 928920"/>
                  <a:gd name="connsiteX1" fmla="*/ 120466 w 135575"/>
                  <a:gd name="connsiteY1" fmla="*/ 336671 h 928920"/>
                  <a:gd name="connsiteX2" fmla="*/ 84782 w 135575"/>
                  <a:gd name="connsiteY2" fmla="*/ 492788 h 928920"/>
                  <a:gd name="connsiteX3" fmla="*/ 49099 w 135575"/>
                  <a:gd name="connsiteY3" fmla="*/ 885311 h 928920"/>
                  <a:gd name="connsiteX4" fmla="*/ 62480 w 135575"/>
                  <a:gd name="connsiteY4" fmla="*/ 733654 h 928920"/>
                  <a:gd name="connsiteX5" fmla="*/ 17875 w 135575"/>
                  <a:gd name="connsiteY5" fmla="*/ 920995 h 928920"/>
                  <a:gd name="connsiteX6" fmla="*/ 66941 w 135575"/>
                  <a:gd name="connsiteY6" fmla="*/ 412499 h 928920"/>
                  <a:gd name="connsiteX7" fmla="*/ 133848 w 135575"/>
                  <a:gd name="connsiteY7" fmla="*/ 202856 h 928920"/>
                  <a:gd name="connsiteX8" fmla="*/ 33 w 135575"/>
                  <a:gd name="connsiteY8" fmla="*/ 2134 h 928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575" h="928920">
                    <a:moveTo>
                      <a:pt x="33" y="2134"/>
                    </a:moveTo>
                    <a:cubicBezTo>
                      <a:pt x="-2197" y="24437"/>
                      <a:pt x="106341" y="254895"/>
                      <a:pt x="120466" y="336671"/>
                    </a:cubicBezTo>
                    <a:cubicBezTo>
                      <a:pt x="134591" y="418447"/>
                      <a:pt x="96677" y="401348"/>
                      <a:pt x="84782" y="492788"/>
                    </a:cubicBezTo>
                    <a:cubicBezTo>
                      <a:pt x="72887" y="584228"/>
                      <a:pt x="52816" y="845167"/>
                      <a:pt x="49099" y="885311"/>
                    </a:cubicBezTo>
                    <a:cubicBezTo>
                      <a:pt x="45382" y="925455"/>
                      <a:pt x="67684" y="727707"/>
                      <a:pt x="62480" y="733654"/>
                    </a:cubicBezTo>
                    <a:cubicBezTo>
                      <a:pt x="57276" y="739601"/>
                      <a:pt x="17132" y="974521"/>
                      <a:pt x="17875" y="920995"/>
                    </a:cubicBezTo>
                    <a:cubicBezTo>
                      <a:pt x="18618" y="867469"/>
                      <a:pt x="47612" y="532189"/>
                      <a:pt x="66941" y="412499"/>
                    </a:cubicBezTo>
                    <a:cubicBezTo>
                      <a:pt x="86270" y="292809"/>
                      <a:pt x="146486" y="267533"/>
                      <a:pt x="133848" y="202856"/>
                    </a:cubicBezTo>
                    <a:cubicBezTo>
                      <a:pt x="121210" y="138179"/>
                      <a:pt x="2263" y="-20169"/>
                      <a:pt x="33" y="2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1" name="フリーフォーム 2570">
                <a:extLst>
                  <a:ext uri="{FF2B5EF4-FFF2-40B4-BE49-F238E27FC236}">
                    <a16:creationId xmlns:a16="http://schemas.microsoft.com/office/drawing/2014/main" id="{B50D6E0B-C9EE-7ED0-27CD-0A77D0332160}"/>
                  </a:ext>
                </a:extLst>
              </p:cNvPr>
              <p:cNvSpPr/>
              <p:nvPr/>
            </p:nvSpPr>
            <p:spPr>
              <a:xfrm>
                <a:off x="3112871" y="11146594"/>
                <a:ext cx="360220" cy="946314"/>
              </a:xfrm>
              <a:custGeom>
                <a:avLst/>
                <a:gdLst>
                  <a:gd name="connsiteX0" fmla="*/ 348468 w 360220"/>
                  <a:gd name="connsiteY0" fmla="*/ 31388 h 946314"/>
                  <a:gd name="connsiteX1" fmla="*/ 143285 w 360220"/>
                  <a:gd name="connsiteY1" fmla="*/ 75993 h 946314"/>
                  <a:gd name="connsiteX2" fmla="*/ 161127 w 360220"/>
                  <a:gd name="connsiteY2" fmla="*/ 205347 h 946314"/>
                  <a:gd name="connsiteX3" fmla="*/ 120983 w 360220"/>
                  <a:gd name="connsiteY3" fmla="*/ 334702 h 946314"/>
                  <a:gd name="connsiteX4" fmla="*/ 31773 w 360220"/>
                  <a:gd name="connsiteY4" fmla="*/ 539884 h 946314"/>
                  <a:gd name="connsiteX5" fmla="*/ 71917 w 360220"/>
                  <a:gd name="connsiteY5" fmla="*/ 504200 h 946314"/>
                  <a:gd name="connsiteX6" fmla="*/ 58536 w 360220"/>
                  <a:gd name="connsiteY6" fmla="*/ 736146 h 946314"/>
                  <a:gd name="connsiteX7" fmla="*/ 549 w 360220"/>
                  <a:gd name="connsiteY7" fmla="*/ 945788 h 946314"/>
                  <a:gd name="connsiteX8" fmla="*/ 31773 w 360220"/>
                  <a:gd name="connsiteY8" fmla="*/ 673699 h 946314"/>
                  <a:gd name="connsiteX9" fmla="*/ 71917 w 360220"/>
                  <a:gd name="connsiteY9" fmla="*/ 214268 h 946314"/>
                  <a:gd name="connsiteX10" fmla="*/ 67457 w 360220"/>
                  <a:gd name="connsiteY10" fmla="*/ 102756 h 946314"/>
                  <a:gd name="connsiteX11" fmla="*/ 103141 w 360220"/>
                  <a:gd name="connsiteY11" fmla="*/ 241031 h 946314"/>
                  <a:gd name="connsiteX12" fmla="*/ 85299 w 360220"/>
                  <a:gd name="connsiteY12" fmla="*/ 44770 h 946314"/>
                  <a:gd name="connsiteX13" fmla="*/ 308323 w 360220"/>
                  <a:gd name="connsiteY13" fmla="*/ 165 h 946314"/>
                  <a:gd name="connsiteX14" fmla="*/ 348468 w 360220"/>
                  <a:gd name="connsiteY14" fmla="*/ 31388 h 94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60220" h="946314">
                    <a:moveTo>
                      <a:pt x="348468" y="31388"/>
                    </a:moveTo>
                    <a:cubicBezTo>
                      <a:pt x="320962" y="44026"/>
                      <a:pt x="174509" y="47000"/>
                      <a:pt x="143285" y="75993"/>
                    </a:cubicBezTo>
                    <a:cubicBezTo>
                      <a:pt x="112061" y="104986"/>
                      <a:pt x="164844" y="162229"/>
                      <a:pt x="161127" y="205347"/>
                    </a:cubicBezTo>
                    <a:cubicBezTo>
                      <a:pt x="157410" y="248465"/>
                      <a:pt x="142542" y="278946"/>
                      <a:pt x="120983" y="334702"/>
                    </a:cubicBezTo>
                    <a:cubicBezTo>
                      <a:pt x="99424" y="390458"/>
                      <a:pt x="39951" y="511634"/>
                      <a:pt x="31773" y="539884"/>
                    </a:cubicBezTo>
                    <a:cubicBezTo>
                      <a:pt x="23595" y="568134"/>
                      <a:pt x="67456" y="471490"/>
                      <a:pt x="71917" y="504200"/>
                    </a:cubicBezTo>
                    <a:cubicBezTo>
                      <a:pt x="76377" y="536910"/>
                      <a:pt x="70431" y="662548"/>
                      <a:pt x="58536" y="736146"/>
                    </a:cubicBezTo>
                    <a:cubicBezTo>
                      <a:pt x="46641" y="809744"/>
                      <a:pt x="5009" y="956196"/>
                      <a:pt x="549" y="945788"/>
                    </a:cubicBezTo>
                    <a:cubicBezTo>
                      <a:pt x="-3911" y="935380"/>
                      <a:pt x="19878" y="795619"/>
                      <a:pt x="31773" y="673699"/>
                    </a:cubicBezTo>
                    <a:cubicBezTo>
                      <a:pt x="43668" y="551779"/>
                      <a:pt x="65970" y="309425"/>
                      <a:pt x="71917" y="214268"/>
                    </a:cubicBezTo>
                    <a:cubicBezTo>
                      <a:pt x="77864" y="119111"/>
                      <a:pt x="62253" y="98296"/>
                      <a:pt x="67457" y="102756"/>
                    </a:cubicBezTo>
                    <a:cubicBezTo>
                      <a:pt x="72661" y="107216"/>
                      <a:pt x="100167" y="250695"/>
                      <a:pt x="103141" y="241031"/>
                    </a:cubicBezTo>
                    <a:cubicBezTo>
                      <a:pt x="106115" y="231367"/>
                      <a:pt x="51102" y="84914"/>
                      <a:pt x="85299" y="44770"/>
                    </a:cubicBezTo>
                    <a:cubicBezTo>
                      <a:pt x="119496" y="4626"/>
                      <a:pt x="264462" y="2395"/>
                      <a:pt x="308323" y="165"/>
                    </a:cubicBezTo>
                    <a:cubicBezTo>
                      <a:pt x="352184" y="-2065"/>
                      <a:pt x="375974" y="18750"/>
                      <a:pt x="348468" y="31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2" name="フリーフォーム 2571">
                <a:extLst>
                  <a:ext uri="{FF2B5EF4-FFF2-40B4-BE49-F238E27FC236}">
                    <a16:creationId xmlns:a16="http://schemas.microsoft.com/office/drawing/2014/main" id="{64397A96-A01B-CE13-3D19-3911C58CED36}"/>
                  </a:ext>
                </a:extLst>
              </p:cNvPr>
              <p:cNvSpPr/>
              <p:nvPr/>
            </p:nvSpPr>
            <p:spPr>
              <a:xfrm>
                <a:off x="2975145" y="11989791"/>
                <a:ext cx="2912699" cy="468351"/>
              </a:xfrm>
              <a:custGeom>
                <a:avLst/>
                <a:gdLst>
                  <a:gd name="connsiteX0" fmla="*/ 0 w 2912699"/>
                  <a:gd name="connsiteY0" fmla="*/ 0 h 468351"/>
                  <a:gd name="connsiteX1" fmla="*/ 356839 w 2912699"/>
                  <a:gd name="connsiteY1" fmla="*/ 396984 h 468351"/>
                  <a:gd name="connsiteX2" fmla="*/ 620008 w 2912699"/>
                  <a:gd name="connsiteY2" fmla="*/ 423747 h 468351"/>
                  <a:gd name="connsiteX3" fmla="*/ 2912699 w 2912699"/>
                  <a:gd name="connsiteY3" fmla="*/ 468351 h 468351"/>
                  <a:gd name="connsiteX4" fmla="*/ 1993838 w 2912699"/>
                  <a:gd name="connsiteY4" fmla="*/ 450509 h 468351"/>
                  <a:gd name="connsiteX5" fmla="*/ 843033 w 2912699"/>
                  <a:gd name="connsiteY5" fmla="*/ 459430 h 468351"/>
                  <a:gd name="connsiteX6" fmla="*/ 468352 w 2912699"/>
                  <a:gd name="connsiteY6" fmla="*/ 410365 h 468351"/>
                  <a:gd name="connsiteX7" fmla="*/ 160578 w 2912699"/>
                  <a:gd name="connsiteY7" fmla="*/ 102591 h 468351"/>
                  <a:gd name="connsiteX8" fmla="*/ 263169 w 2912699"/>
                  <a:gd name="connsiteY8" fmla="*/ 227485 h 468351"/>
                  <a:gd name="connsiteX9" fmla="*/ 111513 w 2912699"/>
                  <a:gd name="connsiteY9" fmla="*/ 107052 h 468351"/>
                  <a:gd name="connsiteX10" fmla="*/ 0 w 2912699"/>
                  <a:gd name="connsiteY10" fmla="*/ 0 h 46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12699" h="468351">
                    <a:moveTo>
                      <a:pt x="0" y="0"/>
                    </a:moveTo>
                    <a:cubicBezTo>
                      <a:pt x="126752" y="163180"/>
                      <a:pt x="253504" y="326360"/>
                      <a:pt x="356839" y="396984"/>
                    </a:cubicBezTo>
                    <a:cubicBezTo>
                      <a:pt x="460174" y="467609"/>
                      <a:pt x="620008" y="423747"/>
                      <a:pt x="620008" y="423747"/>
                    </a:cubicBezTo>
                    <a:lnTo>
                      <a:pt x="2912699" y="468351"/>
                    </a:lnTo>
                    <a:lnTo>
                      <a:pt x="1993838" y="450509"/>
                    </a:lnTo>
                    <a:lnTo>
                      <a:pt x="843033" y="459430"/>
                    </a:lnTo>
                    <a:cubicBezTo>
                      <a:pt x="588785" y="452739"/>
                      <a:pt x="582094" y="469838"/>
                      <a:pt x="468352" y="410365"/>
                    </a:cubicBezTo>
                    <a:cubicBezTo>
                      <a:pt x="354610" y="350892"/>
                      <a:pt x="194775" y="133071"/>
                      <a:pt x="160578" y="102591"/>
                    </a:cubicBezTo>
                    <a:cubicBezTo>
                      <a:pt x="126381" y="72111"/>
                      <a:pt x="271347" y="226742"/>
                      <a:pt x="263169" y="227485"/>
                    </a:cubicBezTo>
                    <a:cubicBezTo>
                      <a:pt x="254992" y="228229"/>
                      <a:pt x="111513" y="107052"/>
                      <a:pt x="111513" y="10705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3" name="フリーフォーム 2572">
                <a:extLst>
                  <a:ext uri="{FF2B5EF4-FFF2-40B4-BE49-F238E27FC236}">
                    <a16:creationId xmlns:a16="http://schemas.microsoft.com/office/drawing/2014/main" id="{D6B651F7-BADF-2E44-2961-91DA6334F7B6}"/>
                  </a:ext>
                </a:extLst>
              </p:cNvPr>
              <p:cNvSpPr/>
              <p:nvPr/>
            </p:nvSpPr>
            <p:spPr>
              <a:xfrm>
                <a:off x="7163543" y="8269744"/>
                <a:ext cx="14373" cy="1315471"/>
              </a:xfrm>
              <a:custGeom>
                <a:avLst/>
                <a:gdLst>
                  <a:gd name="connsiteX0" fmla="*/ 0 w 14373"/>
                  <a:gd name="connsiteY0" fmla="*/ 0 h 1315471"/>
                  <a:gd name="connsiteX1" fmla="*/ 13382 w 14373"/>
                  <a:gd name="connsiteY1" fmla="*/ 1293542 h 1315471"/>
                  <a:gd name="connsiteX2" fmla="*/ 13382 w 14373"/>
                  <a:gd name="connsiteY2" fmla="*/ 847493 h 1315471"/>
                  <a:gd name="connsiteX3" fmla="*/ 0 w 14373"/>
                  <a:gd name="connsiteY3" fmla="*/ 0 h 131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73" h="1315471">
                    <a:moveTo>
                      <a:pt x="0" y="0"/>
                    </a:moveTo>
                    <a:cubicBezTo>
                      <a:pt x="5576" y="576146"/>
                      <a:pt x="11152" y="1152293"/>
                      <a:pt x="13382" y="1293542"/>
                    </a:cubicBezTo>
                    <a:cubicBezTo>
                      <a:pt x="15612" y="1434791"/>
                      <a:pt x="13382" y="847493"/>
                      <a:pt x="13382" y="84749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4" name="フリーフォーム 2573">
                <a:extLst>
                  <a:ext uri="{FF2B5EF4-FFF2-40B4-BE49-F238E27FC236}">
                    <a16:creationId xmlns:a16="http://schemas.microsoft.com/office/drawing/2014/main" id="{64403022-30CE-84E5-779C-E00B2865B8AF}"/>
                  </a:ext>
                </a:extLst>
              </p:cNvPr>
              <p:cNvSpPr/>
              <p:nvPr/>
            </p:nvSpPr>
            <p:spPr>
              <a:xfrm>
                <a:off x="7131767" y="8304826"/>
                <a:ext cx="49712" cy="2615199"/>
              </a:xfrm>
              <a:custGeom>
                <a:avLst/>
                <a:gdLst>
                  <a:gd name="connsiteX0" fmla="*/ 36237 w 49712"/>
                  <a:gd name="connsiteY0" fmla="*/ 31826 h 2615199"/>
                  <a:gd name="connsiteX1" fmla="*/ 49618 w 49712"/>
                  <a:gd name="connsiteY1" fmla="*/ 2560922 h 2615199"/>
                  <a:gd name="connsiteX2" fmla="*/ 40697 w 49712"/>
                  <a:gd name="connsiteY2" fmla="*/ 1691127 h 2615199"/>
                  <a:gd name="connsiteX3" fmla="*/ 13934 w 49712"/>
                  <a:gd name="connsiteY3" fmla="*/ 816872 h 2615199"/>
                  <a:gd name="connsiteX4" fmla="*/ 553 w 49712"/>
                  <a:gd name="connsiteY4" fmla="*/ 1115724 h 2615199"/>
                  <a:gd name="connsiteX5" fmla="*/ 36237 w 49712"/>
                  <a:gd name="connsiteY5" fmla="*/ 31826 h 2615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712" h="2615199">
                    <a:moveTo>
                      <a:pt x="36237" y="31826"/>
                    </a:moveTo>
                    <a:cubicBezTo>
                      <a:pt x="44414" y="272692"/>
                      <a:pt x="48875" y="2284372"/>
                      <a:pt x="49618" y="2560922"/>
                    </a:cubicBezTo>
                    <a:cubicBezTo>
                      <a:pt x="50361" y="2837472"/>
                      <a:pt x="46644" y="1981802"/>
                      <a:pt x="40697" y="1691127"/>
                    </a:cubicBezTo>
                    <a:cubicBezTo>
                      <a:pt x="34750" y="1400452"/>
                      <a:pt x="20625" y="912772"/>
                      <a:pt x="13934" y="816872"/>
                    </a:cubicBezTo>
                    <a:cubicBezTo>
                      <a:pt x="7243" y="720972"/>
                      <a:pt x="-2421" y="1239131"/>
                      <a:pt x="553" y="1115724"/>
                    </a:cubicBezTo>
                    <a:cubicBezTo>
                      <a:pt x="3527" y="992317"/>
                      <a:pt x="28060" y="-209040"/>
                      <a:pt x="36237" y="318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5" name="フリーフォーム 2574">
                <a:extLst>
                  <a:ext uri="{FF2B5EF4-FFF2-40B4-BE49-F238E27FC236}">
                    <a16:creationId xmlns:a16="http://schemas.microsoft.com/office/drawing/2014/main" id="{7875EF30-4E26-EBC0-05F5-B1AB470B6DD9}"/>
                  </a:ext>
                </a:extLst>
              </p:cNvPr>
              <p:cNvSpPr/>
              <p:nvPr/>
            </p:nvSpPr>
            <p:spPr>
              <a:xfrm>
                <a:off x="7096388" y="10105905"/>
                <a:ext cx="113361" cy="962963"/>
              </a:xfrm>
              <a:custGeom>
                <a:avLst/>
                <a:gdLst>
                  <a:gd name="connsiteX0" fmla="*/ 248 w 113361"/>
                  <a:gd name="connsiteY0" fmla="*/ 746462 h 962963"/>
                  <a:gd name="connsiteX1" fmla="*/ 111760 w 113361"/>
                  <a:gd name="connsiteY1" fmla="*/ 956105 h 962963"/>
                  <a:gd name="connsiteX2" fmla="*/ 67155 w 113361"/>
                  <a:gd name="connsiteY2" fmla="*/ 862435 h 962963"/>
                  <a:gd name="connsiteX3" fmla="*/ 80537 w 113361"/>
                  <a:gd name="connsiteY3" fmla="*/ 389623 h 962963"/>
                  <a:gd name="connsiteX4" fmla="*/ 71616 w 113361"/>
                  <a:gd name="connsiteY4" fmla="*/ 14942 h 962963"/>
                  <a:gd name="connsiteX5" fmla="*/ 89458 w 113361"/>
                  <a:gd name="connsiteY5" fmla="*/ 915960 h 962963"/>
                  <a:gd name="connsiteX6" fmla="*/ 80537 w 113361"/>
                  <a:gd name="connsiteY6" fmla="*/ 822290 h 962963"/>
                  <a:gd name="connsiteX7" fmla="*/ 248 w 113361"/>
                  <a:gd name="connsiteY7" fmla="*/ 746462 h 96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361" h="962963">
                    <a:moveTo>
                      <a:pt x="248" y="746462"/>
                    </a:moveTo>
                    <a:cubicBezTo>
                      <a:pt x="5452" y="768765"/>
                      <a:pt x="100609" y="936776"/>
                      <a:pt x="111760" y="956105"/>
                    </a:cubicBezTo>
                    <a:cubicBezTo>
                      <a:pt x="122911" y="975434"/>
                      <a:pt x="72359" y="956849"/>
                      <a:pt x="67155" y="862435"/>
                    </a:cubicBezTo>
                    <a:cubicBezTo>
                      <a:pt x="61951" y="768021"/>
                      <a:pt x="79794" y="530872"/>
                      <a:pt x="80537" y="389623"/>
                    </a:cubicBezTo>
                    <a:cubicBezTo>
                      <a:pt x="81280" y="248374"/>
                      <a:pt x="70129" y="-72781"/>
                      <a:pt x="71616" y="14942"/>
                    </a:cubicBezTo>
                    <a:cubicBezTo>
                      <a:pt x="73103" y="102665"/>
                      <a:pt x="87971" y="781402"/>
                      <a:pt x="89458" y="915960"/>
                    </a:cubicBezTo>
                    <a:cubicBezTo>
                      <a:pt x="90945" y="1050518"/>
                      <a:pt x="87971" y="846823"/>
                      <a:pt x="80537" y="822290"/>
                    </a:cubicBezTo>
                    <a:cubicBezTo>
                      <a:pt x="73103" y="797757"/>
                      <a:pt x="-4956" y="724159"/>
                      <a:pt x="248" y="7464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6" name="フリーフォーム 2575">
                <a:extLst>
                  <a:ext uri="{FF2B5EF4-FFF2-40B4-BE49-F238E27FC236}">
                    <a16:creationId xmlns:a16="http://schemas.microsoft.com/office/drawing/2014/main" id="{68F219C2-490A-A6A7-2FC8-40052B674209}"/>
                  </a:ext>
                </a:extLst>
              </p:cNvPr>
              <p:cNvSpPr/>
              <p:nvPr/>
            </p:nvSpPr>
            <p:spPr>
              <a:xfrm>
                <a:off x="6819870" y="10949538"/>
                <a:ext cx="364275" cy="1504315"/>
              </a:xfrm>
              <a:custGeom>
                <a:avLst/>
                <a:gdLst>
                  <a:gd name="connsiteX0" fmla="*/ 357055 w 364275"/>
                  <a:gd name="connsiteY0" fmla="*/ 72327 h 1504315"/>
                  <a:gd name="connsiteX1" fmla="*/ 281227 w 364275"/>
                  <a:gd name="connsiteY1" fmla="*/ 295352 h 1504315"/>
                  <a:gd name="connsiteX2" fmla="*/ 285687 w 364275"/>
                  <a:gd name="connsiteY2" fmla="*/ 451469 h 1504315"/>
                  <a:gd name="connsiteX3" fmla="*/ 285687 w 364275"/>
                  <a:gd name="connsiteY3" fmla="*/ 389022 h 1504315"/>
                  <a:gd name="connsiteX4" fmla="*/ 321371 w 364275"/>
                  <a:gd name="connsiteY4" fmla="*/ 509455 h 1504315"/>
                  <a:gd name="connsiteX5" fmla="*/ 281227 w 364275"/>
                  <a:gd name="connsiteY5" fmla="*/ 620967 h 1504315"/>
                  <a:gd name="connsiteX6" fmla="*/ 290148 w 364275"/>
                  <a:gd name="connsiteY6" fmla="*/ 777084 h 1504315"/>
                  <a:gd name="connsiteX7" fmla="*/ 316910 w 364275"/>
                  <a:gd name="connsiteY7" fmla="*/ 719098 h 1504315"/>
                  <a:gd name="connsiteX8" fmla="*/ 294608 w 364275"/>
                  <a:gd name="connsiteY8" fmla="*/ 928741 h 1504315"/>
                  <a:gd name="connsiteX9" fmla="*/ 316910 w 364275"/>
                  <a:gd name="connsiteY9" fmla="*/ 1169607 h 1504315"/>
                  <a:gd name="connsiteX10" fmla="*/ 316910 w 364275"/>
                  <a:gd name="connsiteY10" fmla="*/ 1151765 h 1504315"/>
                  <a:gd name="connsiteX11" fmla="*/ 290148 w 364275"/>
                  <a:gd name="connsiteY11" fmla="*/ 1276659 h 1504315"/>
                  <a:gd name="connsiteX12" fmla="*/ 160793 w 364275"/>
                  <a:gd name="connsiteY12" fmla="*/ 1356948 h 1504315"/>
                  <a:gd name="connsiteX13" fmla="*/ 216 w 364275"/>
                  <a:gd name="connsiteY13" fmla="*/ 1504144 h 1504315"/>
                  <a:gd name="connsiteX14" fmla="*/ 196477 w 364275"/>
                  <a:gd name="connsiteY14" fmla="*/ 1325724 h 1504315"/>
                  <a:gd name="connsiteX15" fmla="*/ 250003 w 364275"/>
                  <a:gd name="connsiteY15" fmla="*/ 1174068 h 1504315"/>
                  <a:gd name="connsiteX16" fmla="*/ 290148 w 364275"/>
                  <a:gd name="connsiteY16" fmla="*/ 589744 h 1504315"/>
                  <a:gd name="connsiteX17" fmla="*/ 263385 w 364275"/>
                  <a:gd name="connsiteY17" fmla="*/ 228444 h 1504315"/>
                  <a:gd name="connsiteX18" fmla="*/ 352594 w 364275"/>
                  <a:gd name="connsiteY18" fmla="*/ 5420 h 1504315"/>
                  <a:gd name="connsiteX19" fmla="*/ 357055 w 364275"/>
                  <a:gd name="connsiteY19" fmla="*/ 72327 h 1504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4275" h="1504315">
                    <a:moveTo>
                      <a:pt x="357055" y="72327"/>
                    </a:moveTo>
                    <a:cubicBezTo>
                      <a:pt x="345161" y="120649"/>
                      <a:pt x="293122" y="232162"/>
                      <a:pt x="281227" y="295352"/>
                    </a:cubicBezTo>
                    <a:cubicBezTo>
                      <a:pt x="269332" y="358542"/>
                      <a:pt x="284944" y="435857"/>
                      <a:pt x="285687" y="451469"/>
                    </a:cubicBezTo>
                    <a:cubicBezTo>
                      <a:pt x="286430" y="467081"/>
                      <a:pt x="279740" y="379358"/>
                      <a:pt x="285687" y="389022"/>
                    </a:cubicBezTo>
                    <a:cubicBezTo>
                      <a:pt x="291634" y="398686"/>
                      <a:pt x="322114" y="470798"/>
                      <a:pt x="321371" y="509455"/>
                    </a:cubicBezTo>
                    <a:cubicBezTo>
                      <a:pt x="320628" y="548112"/>
                      <a:pt x="286431" y="576362"/>
                      <a:pt x="281227" y="620967"/>
                    </a:cubicBezTo>
                    <a:cubicBezTo>
                      <a:pt x="276023" y="665572"/>
                      <a:pt x="284201" y="760729"/>
                      <a:pt x="290148" y="777084"/>
                    </a:cubicBezTo>
                    <a:cubicBezTo>
                      <a:pt x="296095" y="793439"/>
                      <a:pt x="316167" y="693822"/>
                      <a:pt x="316910" y="719098"/>
                    </a:cubicBezTo>
                    <a:cubicBezTo>
                      <a:pt x="317653" y="744374"/>
                      <a:pt x="294608" y="853656"/>
                      <a:pt x="294608" y="928741"/>
                    </a:cubicBezTo>
                    <a:cubicBezTo>
                      <a:pt x="294608" y="1003826"/>
                      <a:pt x="313193" y="1132436"/>
                      <a:pt x="316910" y="1169607"/>
                    </a:cubicBezTo>
                    <a:cubicBezTo>
                      <a:pt x="320627" y="1206778"/>
                      <a:pt x="321370" y="1133923"/>
                      <a:pt x="316910" y="1151765"/>
                    </a:cubicBezTo>
                    <a:cubicBezTo>
                      <a:pt x="312450" y="1169607"/>
                      <a:pt x="316168" y="1242462"/>
                      <a:pt x="290148" y="1276659"/>
                    </a:cubicBezTo>
                    <a:cubicBezTo>
                      <a:pt x="264128" y="1310856"/>
                      <a:pt x="209115" y="1319034"/>
                      <a:pt x="160793" y="1356948"/>
                    </a:cubicBezTo>
                    <a:cubicBezTo>
                      <a:pt x="112471" y="1394862"/>
                      <a:pt x="-5731" y="1509348"/>
                      <a:pt x="216" y="1504144"/>
                    </a:cubicBezTo>
                    <a:cubicBezTo>
                      <a:pt x="6163" y="1498940"/>
                      <a:pt x="154846" y="1380737"/>
                      <a:pt x="196477" y="1325724"/>
                    </a:cubicBezTo>
                    <a:cubicBezTo>
                      <a:pt x="238108" y="1270711"/>
                      <a:pt x="234391" y="1296731"/>
                      <a:pt x="250003" y="1174068"/>
                    </a:cubicBezTo>
                    <a:cubicBezTo>
                      <a:pt x="265615" y="1051405"/>
                      <a:pt x="287918" y="747348"/>
                      <a:pt x="290148" y="589744"/>
                    </a:cubicBezTo>
                    <a:cubicBezTo>
                      <a:pt x="292378" y="432140"/>
                      <a:pt x="252977" y="325831"/>
                      <a:pt x="263385" y="228444"/>
                    </a:cubicBezTo>
                    <a:cubicBezTo>
                      <a:pt x="273793" y="131057"/>
                      <a:pt x="339956" y="25492"/>
                      <a:pt x="352594" y="5420"/>
                    </a:cubicBezTo>
                    <a:cubicBezTo>
                      <a:pt x="365232" y="-14652"/>
                      <a:pt x="368949" y="24005"/>
                      <a:pt x="357055" y="723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7" name="フリーフォーム 2576">
                <a:extLst>
                  <a:ext uri="{FF2B5EF4-FFF2-40B4-BE49-F238E27FC236}">
                    <a16:creationId xmlns:a16="http://schemas.microsoft.com/office/drawing/2014/main" id="{5D9A8715-8EDB-45C7-5CA0-8DFBEA97D8A9}"/>
                  </a:ext>
                </a:extLst>
              </p:cNvPr>
              <p:cNvSpPr/>
              <p:nvPr/>
            </p:nvSpPr>
            <p:spPr>
              <a:xfrm>
                <a:off x="5878689" y="7538224"/>
                <a:ext cx="1297110" cy="236591"/>
              </a:xfrm>
              <a:custGeom>
                <a:avLst/>
                <a:gdLst>
                  <a:gd name="connsiteX0" fmla="*/ 1240250 w 1297110"/>
                  <a:gd name="connsiteY0" fmla="*/ 0 h 236591"/>
                  <a:gd name="connsiteX1" fmla="*/ 1101974 w 1297110"/>
                  <a:gd name="connsiteY1" fmla="*/ 31224 h 236591"/>
                  <a:gd name="connsiteX2" fmla="*/ 1226868 w 1297110"/>
                  <a:gd name="connsiteY2" fmla="*/ 75829 h 236591"/>
                  <a:gd name="connsiteX3" fmla="*/ 1231329 w 1297110"/>
                  <a:gd name="connsiteY3" fmla="*/ 236406 h 236591"/>
                  <a:gd name="connsiteX4" fmla="*/ 1222408 w 1297110"/>
                  <a:gd name="connsiteY4" fmla="*/ 107052 h 236591"/>
                  <a:gd name="connsiteX5" fmla="*/ 1110895 w 1297110"/>
                  <a:gd name="connsiteY5" fmla="*/ 62447 h 236591"/>
                  <a:gd name="connsiteX6" fmla="*/ 234 w 1297110"/>
                  <a:gd name="connsiteY6" fmla="*/ 31224 h 236591"/>
                  <a:gd name="connsiteX7" fmla="*/ 1240250 w 1297110"/>
                  <a:gd name="connsiteY7" fmla="*/ 0 h 236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7110" h="236591">
                    <a:moveTo>
                      <a:pt x="1240250" y="0"/>
                    </a:moveTo>
                    <a:cubicBezTo>
                      <a:pt x="1423873" y="0"/>
                      <a:pt x="1104204" y="18586"/>
                      <a:pt x="1101974" y="31224"/>
                    </a:cubicBezTo>
                    <a:cubicBezTo>
                      <a:pt x="1099744" y="43862"/>
                      <a:pt x="1205309" y="41632"/>
                      <a:pt x="1226868" y="75829"/>
                    </a:cubicBezTo>
                    <a:cubicBezTo>
                      <a:pt x="1248427" y="110026"/>
                      <a:pt x="1232072" y="231202"/>
                      <a:pt x="1231329" y="236406"/>
                    </a:cubicBezTo>
                    <a:cubicBezTo>
                      <a:pt x="1230586" y="241610"/>
                      <a:pt x="1242480" y="136045"/>
                      <a:pt x="1222408" y="107052"/>
                    </a:cubicBezTo>
                    <a:cubicBezTo>
                      <a:pt x="1202336" y="78059"/>
                      <a:pt x="1314591" y="75085"/>
                      <a:pt x="1110895" y="62447"/>
                    </a:cubicBezTo>
                    <a:cubicBezTo>
                      <a:pt x="907199" y="49809"/>
                      <a:pt x="-16865" y="40145"/>
                      <a:pt x="234" y="31224"/>
                    </a:cubicBezTo>
                    <a:cubicBezTo>
                      <a:pt x="17333" y="22303"/>
                      <a:pt x="1056627" y="0"/>
                      <a:pt x="12402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8" name="フリーフォーム 2577">
                <a:extLst>
                  <a:ext uri="{FF2B5EF4-FFF2-40B4-BE49-F238E27FC236}">
                    <a16:creationId xmlns:a16="http://schemas.microsoft.com/office/drawing/2014/main" id="{FCD51858-B6B2-17FB-2CCD-15ECF09156F1}"/>
                  </a:ext>
                </a:extLst>
              </p:cNvPr>
              <p:cNvSpPr/>
              <p:nvPr/>
            </p:nvSpPr>
            <p:spPr>
              <a:xfrm>
                <a:off x="7000109" y="7657779"/>
                <a:ext cx="85937" cy="1549262"/>
              </a:xfrm>
              <a:custGeom>
                <a:avLst/>
                <a:gdLst>
                  <a:gd name="connsiteX0" fmla="*/ 43001 w 85937"/>
                  <a:gd name="connsiteY0" fmla="*/ 45483 h 1549262"/>
                  <a:gd name="connsiteX1" fmla="*/ 65304 w 85937"/>
                  <a:gd name="connsiteY1" fmla="*/ 1517444 h 1549262"/>
                  <a:gd name="connsiteX2" fmla="*/ 83146 w 85937"/>
                  <a:gd name="connsiteY2" fmla="*/ 986646 h 1549262"/>
                  <a:gd name="connsiteX3" fmla="*/ 2857 w 85937"/>
                  <a:gd name="connsiteY3" fmla="*/ 165917 h 1549262"/>
                  <a:gd name="connsiteX4" fmla="*/ 20699 w 85937"/>
                  <a:gd name="connsiteY4" fmla="*/ 357718 h 1549262"/>
                  <a:gd name="connsiteX5" fmla="*/ 43001 w 85937"/>
                  <a:gd name="connsiteY5" fmla="*/ 45483 h 154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37" h="1549262">
                    <a:moveTo>
                      <a:pt x="43001" y="45483"/>
                    </a:moveTo>
                    <a:cubicBezTo>
                      <a:pt x="50435" y="238771"/>
                      <a:pt x="58613" y="1360584"/>
                      <a:pt x="65304" y="1517444"/>
                    </a:cubicBezTo>
                    <a:cubicBezTo>
                      <a:pt x="71995" y="1674304"/>
                      <a:pt x="93554" y="1211900"/>
                      <a:pt x="83146" y="986646"/>
                    </a:cubicBezTo>
                    <a:cubicBezTo>
                      <a:pt x="72738" y="761392"/>
                      <a:pt x="13265" y="270738"/>
                      <a:pt x="2857" y="165917"/>
                    </a:cubicBezTo>
                    <a:cubicBezTo>
                      <a:pt x="-7551" y="61096"/>
                      <a:pt x="13265" y="379277"/>
                      <a:pt x="20699" y="357718"/>
                    </a:cubicBezTo>
                    <a:cubicBezTo>
                      <a:pt x="28133" y="336159"/>
                      <a:pt x="35567" y="-147805"/>
                      <a:pt x="43001" y="454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9" name="フリーフォーム 2578">
                <a:extLst>
                  <a:ext uri="{FF2B5EF4-FFF2-40B4-BE49-F238E27FC236}">
                    <a16:creationId xmlns:a16="http://schemas.microsoft.com/office/drawing/2014/main" id="{9E5F33F5-233E-B8A9-FE36-2FD2A517458C}"/>
                  </a:ext>
                </a:extLst>
              </p:cNvPr>
              <p:cNvSpPr/>
              <p:nvPr/>
            </p:nvSpPr>
            <p:spPr>
              <a:xfrm>
                <a:off x="7033694" y="8304983"/>
                <a:ext cx="36650" cy="2591810"/>
              </a:xfrm>
              <a:custGeom>
                <a:avLst/>
                <a:gdLst>
                  <a:gd name="connsiteX0" fmla="*/ 495 w 36650"/>
                  <a:gd name="connsiteY0" fmla="*/ 49511 h 2591810"/>
                  <a:gd name="connsiteX1" fmla="*/ 4956 w 36650"/>
                  <a:gd name="connsiteY1" fmla="*/ 2493858 h 2591810"/>
                  <a:gd name="connsiteX2" fmla="*/ 36179 w 36650"/>
                  <a:gd name="connsiteY2" fmla="*/ 1967520 h 2591810"/>
                  <a:gd name="connsiteX3" fmla="*/ 22798 w 36650"/>
                  <a:gd name="connsiteY3" fmla="*/ 651677 h 2591810"/>
                  <a:gd name="connsiteX4" fmla="*/ 9416 w 36650"/>
                  <a:gd name="connsiteY4" fmla="*/ 834557 h 2591810"/>
                  <a:gd name="connsiteX5" fmla="*/ 495 w 36650"/>
                  <a:gd name="connsiteY5" fmla="*/ 49511 h 2591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650" h="2591810">
                    <a:moveTo>
                      <a:pt x="495" y="49511"/>
                    </a:moveTo>
                    <a:cubicBezTo>
                      <a:pt x="-248" y="326061"/>
                      <a:pt x="-991" y="2174190"/>
                      <a:pt x="4956" y="2493858"/>
                    </a:cubicBezTo>
                    <a:cubicBezTo>
                      <a:pt x="10903" y="2813526"/>
                      <a:pt x="33205" y="2274550"/>
                      <a:pt x="36179" y="1967520"/>
                    </a:cubicBezTo>
                    <a:cubicBezTo>
                      <a:pt x="39153" y="1660490"/>
                      <a:pt x="27258" y="840504"/>
                      <a:pt x="22798" y="651677"/>
                    </a:cubicBezTo>
                    <a:cubicBezTo>
                      <a:pt x="18338" y="462850"/>
                      <a:pt x="10159" y="928227"/>
                      <a:pt x="9416" y="834557"/>
                    </a:cubicBezTo>
                    <a:cubicBezTo>
                      <a:pt x="8673" y="740887"/>
                      <a:pt x="1238" y="-227039"/>
                      <a:pt x="495" y="495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0" name="フリーフォーム 2579">
                <a:extLst>
                  <a:ext uri="{FF2B5EF4-FFF2-40B4-BE49-F238E27FC236}">
                    <a16:creationId xmlns:a16="http://schemas.microsoft.com/office/drawing/2014/main" id="{AAE825BB-379B-918D-62B1-BD7395D1CBB3}"/>
                  </a:ext>
                </a:extLst>
              </p:cNvPr>
              <p:cNvSpPr/>
              <p:nvPr/>
            </p:nvSpPr>
            <p:spPr>
              <a:xfrm>
                <a:off x="3028584" y="7410620"/>
                <a:ext cx="18123" cy="1397422"/>
              </a:xfrm>
              <a:custGeom>
                <a:avLst/>
                <a:gdLst>
                  <a:gd name="connsiteX0" fmla="*/ 17929 w 18123"/>
                  <a:gd name="connsiteY0" fmla="*/ 47316 h 1397422"/>
                  <a:gd name="connsiteX1" fmla="*/ 9008 w 18123"/>
                  <a:gd name="connsiteY1" fmla="*/ 1394383 h 1397422"/>
                  <a:gd name="connsiteX2" fmla="*/ 87 w 18123"/>
                  <a:gd name="connsiteY2" fmla="*/ 404155 h 1397422"/>
                  <a:gd name="connsiteX3" fmla="*/ 17929 w 18123"/>
                  <a:gd name="connsiteY3" fmla="*/ 47316 h 139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23" h="1397422">
                    <a:moveTo>
                      <a:pt x="17929" y="47316"/>
                    </a:moveTo>
                    <a:cubicBezTo>
                      <a:pt x="19416" y="212354"/>
                      <a:pt x="11982" y="1334910"/>
                      <a:pt x="9008" y="1394383"/>
                    </a:cubicBezTo>
                    <a:cubicBezTo>
                      <a:pt x="6034" y="1453856"/>
                      <a:pt x="1574" y="623462"/>
                      <a:pt x="87" y="404155"/>
                    </a:cubicBezTo>
                    <a:cubicBezTo>
                      <a:pt x="-1400" y="184848"/>
                      <a:pt x="16442" y="-117722"/>
                      <a:pt x="17929" y="47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1" name="フリーフォーム 2580">
                <a:extLst>
                  <a:ext uri="{FF2B5EF4-FFF2-40B4-BE49-F238E27FC236}">
                    <a16:creationId xmlns:a16="http://schemas.microsoft.com/office/drawing/2014/main" id="{C1C586C5-DE9A-F840-53FB-699675181810}"/>
                  </a:ext>
                </a:extLst>
              </p:cNvPr>
              <p:cNvSpPr/>
              <p:nvPr/>
            </p:nvSpPr>
            <p:spPr>
              <a:xfrm>
                <a:off x="3126625" y="7703087"/>
                <a:ext cx="31657" cy="947196"/>
              </a:xfrm>
              <a:custGeom>
                <a:avLst/>
                <a:gdLst>
                  <a:gd name="connsiteX0" fmla="*/ 31400 w 31657"/>
                  <a:gd name="connsiteY0" fmla="*/ 31399 h 947196"/>
                  <a:gd name="connsiteX1" fmla="*/ 22479 w 31657"/>
                  <a:gd name="connsiteY1" fmla="*/ 932417 h 947196"/>
                  <a:gd name="connsiteX2" fmla="*/ 177 w 31657"/>
                  <a:gd name="connsiteY2" fmla="*/ 566657 h 947196"/>
                  <a:gd name="connsiteX3" fmla="*/ 13558 w 31657"/>
                  <a:gd name="connsiteY3" fmla="*/ 236581 h 947196"/>
                  <a:gd name="connsiteX4" fmla="*/ 31400 w 31657"/>
                  <a:gd name="connsiteY4" fmla="*/ 31399 h 94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7" h="947196">
                    <a:moveTo>
                      <a:pt x="31400" y="31399"/>
                    </a:moveTo>
                    <a:cubicBezTo>
                      <a:pt x="32887" y="147372"/>
                      <a:pt x="27683" y="843207"/>
                      <a:pt x="22479" y="932417"/>
                    </a:cubicBezTo>
                    <a:cubicBezTo>
                      <a:pt x="17275" y="1021627"/>
                      <a:pt x="1664" y="682630"/>
                      <a:pt x="177" y="566657"/>
                    </a:cubicBezTo>
                    <a:cubicBezTo>
                      <a:pt x="-1310" y="450684"/>
                      <a:pt x="6867" y="321330"/>
                      <a:pt x="13558" y="236581"/>
                    </a:cubicBezTo>
                    <a:cubicBezTo>
                      <a:pt x="20249" y="151832"/>
                      <a:pt x="29913" y="-84574"/>
                      <a:pt x="31400" y="313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2" name="フリーフォーム 2581">
                <a:extLst>
                  <a:ext uri="{FF2B5EF4-FFF2-40B4-BE49-F238E27FC236}">
                    <a16:creationId xmlns:a16="http://schemas.microsoft.com/office/drawing/2014/main" id="{433C1990-2B41-FE64-AA54-E6FF0D39AB9C}"/>
                  </a:ext>
                </a:extLst>
              </p:cNvPr>
              <p:cNvSpPr/>
              <p:nvPr/>
            </p:nvSpPr>
            <p:spPr>
              <a:xfrm>
                <a:off x="3135112" y="8551526"/>
                <a:ext cx="22933" cy="2229503"/>
              </a:xfrm>
              <a:custGeom>
                <a:avLst/>
                <a:gdLst>
                  <a:gd name="connsiteX0" fmla="*/ 22913 w 22933"/>
                  <a:gd name="connsiteY0" fmla="*/ 79518 h 2229503"/>
                  <a:gd name="connsiteX1" fmla="*/ 611 w 22933"/>
                  <a:gd name="connsiteY1" fmla="*/ 2225013 h 2229503"/>
                  <a:gd name="connsiteX2" fmla="*/ 5071 w 22933"/>
                  <a:gd name="connsiteY2" fmla="*/ 628158 h 2229503"/>
                  <a:gd name="connsiteX3" fmla="*/ 22913 w 22933"/>
                  <a:gd name="connsiteY3" fmla="*/ 79518 h 222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933" h="2229503">
                    <a:moveTo>
                      <a:pt x="22913" y="79518"/>
                    </a:moveTo>
                    <a:cubicBezTo>
                      <a:pt x="22170" y="345660"/>
                      <a:pt x="3585" y="2133573"/>
                      <a:pt x="611" y="2225013"/>
                    </a:cubicBezTo>
                    <a:cubicBezTo>
                      <a:pt x="-2363" y="2316453"/>
                      <a:pt x="6558" y="984997"/>
                      <a:pt x="5071" y="628158"/>
                    </a:cubicBezTo>
                    <a:cubicBezTo>
                      <a:pt x="3584" y="271319"/>
                      <a:pt x="23656" y="-186624"/>
                      <a:pt x="22913" y="795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3" name="フリーフォーム 2582">
                <a:extLst>
                  <a:ext uri="{FF2B5EF4-FFF2-40B4-BE49-F238E27FC236}">
                    <a16:creationId xmlns:a16="http://schemas.microsoft.com/office/drawing/2014/main" id="{BCEA3FE7-FA6F-CA3E-4B83-F27728D8C8BB}"/>
                  </a:ext>
                </a:extLst>
              </p:cNvPr>
              <p:cNvSpPr/>
              <p:nvPr/>
            </p:nvSpPr>
            <p:spPr>
              <a:xfrm>
                <a:off x="3100039" y="8976728"/>
                <a:ext cx="49077" cy="1866745"/>
              </a:xfrm>
              <a:custGeom>
                <a:avLst/>
                <a:gdLst>
                  <a:gd name="connsiteX0" fmla="*/ 8921 w 49077"/>
                  <a:gd name="connsiteY0" fmla="*/ 11155 h 1866745"/>
                  <a:gd name="connsiteX1" fmla="*/ 0 w 49077"/>
                  <a:gd name="connsiteY1" fmla="*/ 1376064 h 1866745"/>
                  <a:gd name="connsiteX2" fmla="*/ 8921 w 49077"/>
                  <a:gd name="connsiteY2" fmla="*/ 1648154 h 1866745"/>
                  <a:gd name="connsiteX3" fmla="*/ 8921 w 49077"/>
                  <a:gd name="connsiteY3" fmla="*/ 1456353 h 1866745"/>
                  <a:gd name="connsiteX4" fmla="*/ 49065 w 49077"/>
                  <a:gd name="connsiteY4" fmla="*/ 1866718 h 1866745"/>
                  <a:gd name="connsiteX5" fmla="*/ 13381 w 49077"/>
                  <a:gd name="connsiteY5" fmla="*/ 1434051 h 1866745"/>
                  <a:gd name="connsiteX6" fmla="*/ 31223 w 49077"/>
                  <a:gd name="connsiteY6" fmla="*/ 483967 h 1866745"/>
                  <a:gd name="connsiteX7" fmla="*/ 35684 w 49077"/>
                  <a:gd name="connsiteY7" fmla="*/ 715912 h 1866745"/>
                  <a:gd name="connsiteX8" fmla="*/ 8921 w 49077"/>
                  <a:gd name="connsiteY8" fmla="*/ 11155 h 186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77" h="1866745">
                    <a:moveTo>
                      <a:pt x="8921" y="11155"/>
                    </a:moveTo>
                    <a:cubicBezTo>
                      <a:pt x="2974" y="121180"/>
                      <a:pt x="0" y="1103231"/>
                      <a:pt x="0" y="1376064"/>
                    </a:cubicBezTo>
                    <a:cubicBezTo>
                      <a:pt x="0" y="1648897"/>
                      <a:pt x="7434" y="1634773"/>
                      <a:pt x="8921" y="1648154"/>
                    </a:cubicBezTo>
                    <a:cubicBezTo>
                      <a:pt x="10408" y="1661535"/>
                      <a:pt x="2230" y="1419926"/>
                      <a:pt x="8921" y="1456353"/>
                    </a:cubicBezTo>
                    <a:cubicBezTo>
                      <a:pt x="15612" y="1492780"/>
                      <a:pt x="48322" y="1870435"/>
                      <a:pt x="49065" y="1866718"/>
                    </a:cubicBezTo>
                    <a:cubicBezTo>
                      <a:pt x="49808" y="1863001"/>
                      <a:pt x="16355" y="1664509"/>
                      <a:pt x="13381" y="1434051"/>
                    </a:cubicBezTo>
                    <a:cubicBezTo>
                      <a:pt x="10407" y="1203593"/>
                      <a:pt x="27506" y="603657"/>
                      <a:pt x="31223" y="483967"/>
                    </a:cubicBezTo>
                    <a:cubicBezTo>
                      <a:pt x="34940" y="364277"/>
                      <a:pt x="39401" y="792484"/>
                      <a:pt x="35684" y="715912"/>
                    </a:cubicBezTo>
                    <a:cubicBezTo>
                      <a:pt x="31967" y="639340"/>
                      <a:pt x="14868" y="-98870"/>
                      <a:pt x="8921" y="11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4" name="フリーフォーム 2583">
                <a:extLst>
                  <a:ext uri="{FF2B5EF4-FFF2-40B4-BE49-F238E27FC236}">
                    <a16:creationId xmlns:a16="http://schemas.microsoft.com/office/drawing/2014/main" id="{F65A0F7F-039F-8E50-B3C0-3F36B2B9B9FE}"/>
                  </a:ext>
                </a:extLst>
              </p:cNvPr>
              <p:cNvSpPr/>
              <p:nvPr/>
            </p:nvSpPr>
            <p:spPr>
              <a:xfrm>
                <a:off x="3090180" y="7680479"/>
                <a:ext cx="629886" cy="48757"/>
              </a:xfrm>
              <a:custGeom>
                <a:avLst/>
                <a:gdLst>
                  <a:gd name="connsiteX0" fmla="*/ 629867 w 629886"/>
                  <a:gd name="connsiteY0" fmla="*/ 481 h 48757"/>
                  <a:gd name="connsiteX1" fmla="*/ 290870 w 629886"/>
                  <a:gd name="connsiteY1" fmla="*/ 22783 h 48757"/>
                  <a:gd name="connsiteX2" fmla="*/ 938 w 629886"/>
                  <a:gd name="connsiteY2" fmla="*/ 45086 h 48757"/>
                  <a:gd name="connsiteX3" fmla="*/ 389000 w 629886"/>
                  <a:gd name="connsiteY3" fmla="*/ 45086 h 48757"/>
                  <a:gd name="connsiteX4" fmla="*/ 273028 w 629886"/>
                  <a:gd name="connsiteY4" fmla="*/ 9402 h 48757"/>
                  <a:gd name="connsiteX5" fmla="*/ 629867 w 629886"/>
                  <a:gd name="connsiteY5" fmla="*/ 481 h 4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9886" h="48757">
                    <a:moveTo>
                      <a:pt x="629867" y="481"/>
                    </a:moveTo>
                    <a:cubicBezTo>
                      <a:pt x="632841" y="2711"/>
                      <a:pt x="290870" y="22783"/>
                      <a:pt x="290870" y="22783"/>
                    </a:cubicBezTo>
                    <a:cubicBezTo>
                      <a:pt x="186048" y="30217"/>
                      <a:pt x="-15417" y="41369"/>
                      <a:pt x="938" y="45086"/>
                    </a:cubicBezTo>
                    <a:cubicBezTo>
                      <a:pt x="17293" y="48803"/>
                      <a:pt x="343652" y="51033"/>
                      <a:pt x="389000" y="45086"/>
                    </a:cubicBezTo>
                    <a:cubicBezTo>
                      <a:pt x="434348" y="39139"/>
                      <a:pt x="238831" y="14606"/>
                      <a:pt x="273028" y="9402"/>
                    </a:cubicBezTo>
                    <a:cubicBezTo>
                      <a:pt x="307225" y="4198"/>
                      <a:pt x="626893" y="-1749"/>
                      <a:pt x="629867" y="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5" name="フリーフォーム 2584">
                <a:extLst>
                  <a:ext uri="{FF2B5EF4-FFF2-40B4-BE49-F238E27FC236}">
                    <a16:creationId xmlns:a16="http://schemas.microsoft.com/office/drawing/2014/main" id="{26D4C1B7-6FA6-4A72-4D06-95D2328ACBAA}"/>
                  </a:ext>
                </a:extLst>
              </p:cNvPr>
              <p:cNvSpPr/>
              <p:nvPr/>
            </p:nvSpPr>
            <p:spPr>
              <a:xfrm>
                <a:off x="3099432" y="8358380"/>
                <a:ext cx="19056" cy="572254"/>
              </a:xfrm>
              <a:custGeom>
                <a:avLst/>
                <a:gdLst>
                  <a:gd name="connsiteX0" fmla="*/ 5068 w 19056"/>
                  <a:gd name="connsiteY0" fmla="*/ 27337 h 572254"/>
                  <a:gd name="connsiteX1" fmla="*/ 607 w 19056"/>
                  <a:gd name="connsiteY1" fmla="*/ 571517 h 572254"/>
                  <a:gd name="connsiteX2" fmla="*/ 18449 w 19056"/>
                  <a:gd name="connsiteY2" fmla="*/ 143310 h 572254"/>
                  <a:gd name="connsiteX3" fmla="*/ 13988 w 19056"/>
                  <a:gd name="connsiteY3" fmla="*/ 85323 h 572254"/>
                  <a:gd name="connsiteX4" fmla="*/ 5068 w 19056"/>
                  <a:gd name="connsiteY4" fmla="*/ 27337 h 572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6" h="572254">
                    <a:moveTo>
                      <a:pt x="5068" y="27337"/>
                    </a:moveTo>
                    <a:cubicBezTo>
                      <a:pt x="2838" y="108369"/>
                      <a:pt x="-1623" y="552188"/>
                      <a:pt x="607" y="571517"/>
                    </a:cubicBezTo>
                    <a:cubicBezTo>
                      <a:pt x="2837" y="590846"/>
                      <a:pt x="16219" y="224342"/>
                      <a:pt x="18449" y="143310"/>
                    </a:cubicBezTo>
                    <a:cubicBezTo>
                      <a:pt x="20679" y="62278"/>
                      <a:pt x="16218" y="100935"/>
                      <a:pt x="13988" y="85323"/>
                    </a:cubicBezTo>
                    <a:cubicBezTo>
                      <a:pt x="11758" y="69711"/>
                      <a:pt x="7298" y="-53695"/>
                      <a:pt x="5068" y="273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6" name="フリーフォーム 2585">
                <a:extLst>
                  <a:ext uri="{FF2B5EF4-FFF2-40B4-BE49-F238E27FC236}">
                    <a16:creationId xmlns:a16="http://schemas.microsoft.com/office/drawing/2014/main" id="{252527B6-5CED-49C2-4DAA-1E42178F24D4}"/>
                  </a:ext>
                </a:extLst>
              </p:cNvPr>
              <p:cNvSpPr/>
              <p:nvPr/>
            </p:nvSpPr>
            <p:spPr>
              <a:xfrm>
                <a:off x="3057125" y="7551586"/>
                <a:ext cx="748546" cy="44752"/>
              </a:xfrm>
              <a:custGeom>
                <a:avLst/>
                <a:gdLst>
                  <a:gd name="connsiteX0" fmla="*/ 20612 w 748546"/>
                  <a:gd name="connsiteY0" fmla="*/ 20 h 44752"/>
                  <a:gd name="connsiteX1" fmla="*/ 738750 w 748546"/>
                  <a:gd name="connsiteY1" fmla="*/ 22322 h 44752"/>
                  <a:gd name="connsiteX2" fmla="*/ 413135 w 748546"/>
                  <a:gd name="connsiteY2" fmla="*/ 17862 h 44752"/>
                  <a:gd name="connsiteX3" fmla="*/ 69677 w 748546"/>
                  <a:gd name="connsiteY3" fmla="*/ 44625 h 44752"/>
                  <a:gd name="connsiteX4" fmla="*/ 181189 w 748546"/>
                  <a:gd name="connsiteY4" fmla="*/ 26783 h 44752"/>
                  <a:gd name="connsiteX5" fmla="*/ 20612 w 748546"/>
                  <a:gd name="connsiteY5" fmla="*/ 20 h 44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546" h="44752">
                    <a:moveTo>
                      <a:pt x="20612" y="20"/>
                    </a:moveTo>
                    <a:cubicBezTo>
                      <a:pt x="113539" y="-724"/>
                      <a:pt x="673330" y="19348"/>
                      <a:pt x="738750" y="22322"/>
                    </a:cubicBezTo>
                    <a:cubicBezTo>
                      <a:pt x="804170" y="25296"/>
                      <a:pt x="524647" y="14145"/>
                      <a:pt x="413135" y="17862"/>
                    </a:cubicBezTo>
                    <a:cubicBezTo>
                      <a:pt x="301623" y="21579"/>
                      <a:pt x="108335" y="43138"/>
                      <a:pt x="69677" y="44625"/>
                    </a:cubicBezTo>
                    <a:cubicBezTo>
                      <a:pt x="31019" y="46112"/>
                      <a:pt x="183419" y="34217"/>
                      <a:pt x="181189" y="26783"/>
                    </a:cubicBezTo>
                    <a:cubicBezTo>
                      <a:pt x="178959" y="19349"/>
                      <a:pt x="-72315" y="764"/>
                      <a:pt x="20612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7" name="フリーフォーム 2586">
                <a:extLst>
                  <a:ext uri="{FF2B5EF4-FFF2-40B4-BE49-F238E27FC236}">
                    <a16:creationId xmlns:a16="http://schemas.microsoft.com/office/drawing/2014/main" id="{1663C978-3507-E6AF-2EEA-4963E58330E6}"/>
                  </a:ext>
                </a:extLst>
              </p:cNvPr>
              <p:cNvSpPr/>
              <p:nvPr/>
            </p:nvSpPr>
            <p:spPr>
              <a:xfrm>
                <a:off x="3644219" y="7556066"/>
                <a:ext cx="2448184" cy="31224"/>
              </a:xfrm>
              <a:custGeom>
                <a:avLst/>
                <a:gdLst>
                  <a:gd name="connsiteX0" fmla="*/ 0 w 2448184"/>
                  <a:gd name="connsiteY0" fmla="*/ 13382 h 31224"/>
                  <a:gd name="connsiteX1" fmla="*/ 2413123 w 2448184"/>
                  <a:gd name="connsiteY1" fmla="*/ 0 h 31224"/>
                  <a:gd name="connsiteX2" fmla="*/ 1445198 w 2448184"/>
                  <a:gd name="connsiteY2" fmla="*/ 31224 h 31224"/>
                  <a:gd name="connsiteX3" fmla="*/ 1605775 w 2448184"/>
                  <a:gd name="connsiteY3" fmla="*/ 26763 h 31224"/>
                  <a:gd name="connsiteX4" fmla="*/ 695836 w 2448184"/>
                  <a:gd name="connsiteY4" fmla="*/ 31224 h 31224"/>
                  <a:gd name="connsiteX5" fmla="*/ 0 w 2448184"/>
                  <a:gd name="connsiteY5" fmla="*/ 13382 h 3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8184" h="31224">
                    <a:moveTo>
                      <a:pt x="0" y="13382"/>
                    </a:moveTo>
                    <a:lnTo>
                      <a:pt x="2413123" y="0"/>
                    </a:lnTo>
                    <a:cubicBezTo>
                      <a:pt x="2653989" y="2974"/>
                      <a:pt x="1579756" y="26764"/>
                      <a:pt x="1445198" y="31224"/>
                    </a:cubicBezTo>
                    <a:lnTo>
                      <a:pt x="1605775" y="26763"/>
                    </a:lnTo>
                    <a:lnTo>
                      <a:pt x="695836" y="31224"/>
                    </a:lnTo>
                    <a:lnTo>
                      <a:pt x="0" y="133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8" name="フリーフォーム 2587">
                <a:extLst>
                  <a:ext uri="{FF2B5EF4-FFF2-40B4-BE49-F238E27FC236}">
                    <a16:creationId xmlns:a16="http://schemas.microsoft.com/office/drawing/2014/main" id="{F00533B8-D898-D735-1759-6D0E3E8B5D12}"/>
                  </a:ext>
                </a:extLst>
              </p:cNvPr>
              <p:cNvSpPr/>
              <p:nvPr/>
            </p:nvSpPr>
            <p:spPr>
              <a:xfrm>
                <a:off x="6432766" y="7685171"/>
                <a:ext cx="585264" cy="27012"/>
              </a:xfrm>
              <a:custGeom>
                <a:avLst/>
                <a:gdLst>
                  <a:gd name="connsiteX0" fmla="*/ 3718 w 585264"/>
                  <a:gd name="connsiteY0" fmla="*/ 249 h 27012"/>
                  <a:gd name="connsiteX1" fmla="*/ 570200 w 585264"/>
                  <a:gd name="connsiteY1" fmla="*/ 13631 h 27012"/>
                  <a:gd name="connsiteX2" fmla="*/ 414083 w 585264"/>
                  <a:gd name="connsiteY2" fmla="*/ 13631 h 27012"/>
                  <a:gd name="connsiteX3" fmla="*/ 329334 w 585264"/>
                  <a:gd name="connsiteY3" fmla="*/ 27012 h 27012"/>
                  <a:gd name="connsiteX4" fmla="*/ 3718 w 585264"/>
                  <a:gd name="connsiteY4" fmla="*/ 249 h 27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264" h="27012">
                    <a:moveTo>
                      <a:pt x="3718" y="249"/>
                    </a:moveTo>
                    <a:cubicBezTo>
                      <a:pt x="43862" y="-1981"/>
                      <a:pt x="501806" y="11401"/>
                      <a:pt x="570200" y="13631"/>
                    </a:cubicBezTo>
                    <a:cubicBezTo>
                      <a:pt x="638594" y="15861"/>
                      <a:pt x="454227" y="11401"/>
                      <a:pt x="414083" y="13631"/>
                    </a:cubicBezTo>
                    <a:cubicBezTo>
                      <a:pt x="373939" y="15861"/>
                      <a:pt x="398472" y="27012"/>
                      <a:pt x="329334" y="27012"/>
                    </a:cubicBezTo>
                    <a:cubicBezTo>
                      <a:pt x="260196" y="27012"/>
                      <a:pt x="-36426" y="2479"/>
                      <a:pt x="3718" y="2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9" name="フリーフォーム 2588">
                <a:extLst>
                  <a:ext uri="{FF2B5EF4-FFF2-40B4-BE49-F238E27FC236}">
                    <a16:creationId xmlns:a16="http://schemas.microsoft.com/office/drawing/2014/main" id="{4B8909E6-0F00-13EE-E80A-F4BC56CE4D1F}"/>
                  </a:ext>
                </a:extLst>
              </p:cNvPr>
              <p:cNvSpPr/>
              <p:nvPr/>
            </p:nvSpPr>
            <p:spPr>
              <a:xfrm>
                <a:off x="3635298" y="7601210"/>
                <a:ext cx="2827036" cy="39606"/>
              </a:xfrm>
              <a:custGeom>
                <a:avLst/>
                <a:gdLst>
                  <a:gd name="connsiteX0" fmla="*/ 0 w 2827036"/>
                  <a:gd name="connsiteY0" fmla="*/ 39606 h 39606"/>
                  <a:gd name="connsiteX1" fmla="*/ 2716437 w 2827036"/>
                  <a:gd name="connsiteY1" fmla="*/ 3922 h 39606"/>
                  <a:gd name="connsiteX2" fmla="*/ 2279309 w 2827036"/>
                  <a:gd name="connsiteY2" fmla="*/ 3922 h 39606"/>
                  <a:gd name="connsiteX3" fmla="*/ 2087508 w 2827036"/>
                  <a:gd name="connsiteY3" fmla="*/ 30685 h 39606"/>
                  <a:gd name="connsiteX4" fmla="*/ 236405 w 2827036"/>
                  <a:gd name="connsiteY4" fmla="*/ 39606 h 39606"/>
                  <a:gd name="connsiteX5" fmla="*/ 0 w 2827036"/>
                  <a:gd name="connsiteY5" fmla="*/ 39606 h 3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7036" h="39606">
                    <a:moveTo>
                      <a:pt x="0" y="39606"/>
                    </a:moveTo>
                    <a:lnTo>
                      <a:pt x="2716437" y="3922"/>
                    </a:lnTo>
                    <a:cubicBezTo>
                      <a:pt x="3096322" y="-2025"/>
                      <a:pt x="2384131" y="-539"/>
                      <a:pt x="2279309" y="3922"/>
                    </a:cubicBezTo>
                    <a:cubicBezTo>
                      <a:pt x="2174488" y="8382"/>
                      <a:pt x="2427992" y="24738"/>
                      <a:pt x="2087508" y="30685"/>
                    </a:cubicBezTo>
                    <a:cubicBezTo>
                      <a:pt x="1747024" y="36632"/>
                      <a:pt x="578376" y="38863"/>
                      <a:pt x="236405" y="39606"/>
                    </a:cubicBezTo>
                    <a:lnTo>
                      <a:pt x="0" y="3960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0" name="フリーフォーム 2589">
                <a:extLst>
                  <a:ext uri="{FF2B5EF4-FFF2-40B4-BE49-F238E27FC236}">
                    <a16:creationId xmlns:a16="http://schemas.microsoft.com/office/drawing/2014/main" id="{5EAA3352-9250-37C9-20E6-425F85541C73}"/>
                  </a:ext>
                </a:extLst>
              </p:cNvPr>
              <p:cNvSpPr/>
              <p:nvPr/>
            </p:nvSpPr>
            <p:spPr>
              <a:xfrm>
                <a:off x="3254733" y="7587144"/>
                <a:ext cx="565808" cy="698599"/>
              </a:xfrm>
              <a:custGeom>
                <a:avLst/>
                <a:gdLst>
                  <a:gd name="connsiteX0" fmla="*/ 563445 w 565808"/>
                  <a:gd name="connsiteY0" fmla="*/ 4606 h 698599"/>
                  <a:gd name="connsiteX1" fmla="*/ 211066 w 565808"/>
                  <a:gd name="connsiteY1" fmla="*/ 294538 h 698599"/>
                  <a:gd name="connsiteX2" fmla="*/ 23726 w 565808"/>
                  <a:gd name="connsiteY2" fmla="*/ 678140 h 698599"/>
                  <a:gd name="connsiteX3" fmla="*/ 41567 w 565808"/>
                  <a:gd name="connsiteY3" fmla="*/ 593391 h 698599"/>
                  <a:gd name="connsiteX4" fmla="*/ 376104 w 565808"/>
                  <a:gd name="connsiteY4" fmla="*/ 147342 h 698599"/>
                  <a:gd name="connsiteX5" fmla="*/ 179843 w 565808"/>
                  <a:gd name="connsiteY5" fmla="*/ 312380 h 698599"/>
                  <a:gd name="connsiteX6" fmla="*/ 358262 w 565808"/>
                  <a:gd name="connsiteY6" fmla="*/ 129500 h 698599"/>
                  <a:gd name="connsiteX7" fmla="*/ 563445 w 565808"/>
                  <a:gd name="connsiteY7" fmla="*/ 4606 h 69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5808" h="698599">
                    <a:moveTo>
                      <a:pt x="563445" y="4606"/>
                    </a:moveTo>
                    <a:cubicBezTo>
                      <a:pt x="538912" y="32112"/>
                      <a:pt x="301019" y="182282"/>
                      <a:pt x="211066" y="294538"/>
                    </a:cubicBezTo>
                    <a:cubicBezTo>
                      <a:pt x="121113" y="406794"/>
                      <a:pt x="51976" y="628331"/>
                      <a:pt x="23726" y="678140"/>
                    </a:cubicBezTo>
                    <a:cubicBezTo>
                      <a:pt x="-4524" y="727949"/>
                      <a:pt x="-17163" y="681857"/>
                      <a:pt x="41567" y="593391"/>
                    </a:cubicBezTo>
                    <a:cubicBezTo>
                      <a:pt x="100297" y="504925"/>
                      <a:pt x="353058" y="194177"/>
                      <a:pt x="376104" y="147342"/>
                    </a:cubicBezTo>
                    <a:cubicBezTo>
                      <a:pt x="399150" y="100507"/>
                      <a:pt x="182817" y="315354"/>
                      <a:pt x="179843" y="312380"/>
                    </a:cubicBezTo>
                    <a:cubicBezTo>
                      <a:pt x="176869" y="309406"/>
                      <a:pt x="301763" y="179309"/>
                      <a:pt x="358262" y="129500"/>
                    </a:cubicBezTo>
                    <a:cubicBezTo>
                      <a:pt x="414761" y="79691"/>
                      <a:pt x="587978" y="-22900"/>
                      <a:pt x="563445" y="46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1" name="フリーフォーム 2590">
                <a:extLst>
                  <a:ext uri="{FF2B5EF4-FFF2-40B4-BE49-F238E27FC236}">
                    <a16:creationId xmlns:a16="http://schemas.microsoft.com/office/drawing/2014/main" id="{0AA756DA-6AAD-9F91-BB08-1EE9C342EC48}"/>
                  </a:ext>
                </a:extLst>
              </p:cNvPr>
              <p:cNvSpPr/>
              <p:nvPr/>
            </p:nvSpPr>
            <p:spPr>
              <a:xfrm>
                <a:off x="3122289" y="7974107"/>
                <a:ext cx="250316" cy="1229974"/>
              </a:xfrm>
              <a:custGeom>
                <a:avLst/>
                <a:gdLst>
                  <a:gd name="connsiteX0" fmla="*/ 249840 w 250316"/>
                  <a:gd name="connsiteY0" fmla="*/ 10166 h 1229974"/>
                  <a:gd name="connsiteX1" fmla="*/ 116025 w 250316"/>
                  <a:gd name="connsiteY1" fmla="*/ 527583 h 1229974"/>
                  <a:gd name="connsiteX2" fmla="*/ 84802 w 250316"/>
                  <a:gd name="connsiteY2" fmla="*/ 714923 h 1229974"/>
                  <a:gd name="connsiteX3" fmla="*/ 8973 w 250316"/>
                  <a:gd name="connsiteY3" fmla="*/ 1218958 h 1229974"/>
                  <a:gd name="connsiteX4" fmla="*/ 17894 w 250316"/>
                  <a:gd name="connsiteY4" fmla="*/ 995934 h 1229974"/>
                  <a:gd name="connsiteX5" fmla="*/ 156170 w 250316"/>
                  <a:gd name="connsiteY5" fmla="*/ 246572 h 1229974"/>
                  <a:gd name="connsiteX6" fmla="*/ 249840 w 250316"/>
                  <a:gd name="connsiteY6" fmla="*/ 10166 h 122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316" h="1229974">
                    <a:moveTo>
                      <a:pt x="249840" y="10166"/>
                    </a:moveTo>
                    <a:cubicBezTo>
                      <a:pt x="243149" y="57001"/>
                      <a:pt x="143531" y="410123"/>
                      <a:pt x="116025" y="527583"/>
                    </a:cubicBezTo>
                    <a:cubicBezTo>
                      <a:pt x="88519" y="645043"/>
                      <a:pt x="102644" y="599694"/>
                      <a:pt x="84802" y="714923"/>
                    </a:cubicBezTo>
                    <a:cubicBezTo>
                      <a:pt x="66960" y="830152"/>
                      <a:pt x="20124" y="1172123"/>
                      <a:pt x="8973" y="1218958"/>
                    </a:cubicBezTo>
                    <a:cubicBezTo>
                      <a:pt x="-2178" y="1265793"/>
                      <a:pt x="-6639" y="1157998"/>
                      <a:pt x="17894" y="995934"/>
                    </a:cubicBezTo>
                    <a:cubicBezTo>
                      <a:pt x="42427" y="833870"/>
                      <a:pt x="121229" y="408636"/>
                      <a:pt x="156170" y="246572"/>
                    </a:cubicBezTo>
                    <a:cubicBezTo>
                      <a:pt x="191110" y="84508"/>
                      <a:pt x="256531" y="-36669"/>
                      <a:pt x="249840" y="101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2" name="フリーフォーム 2591">
                <a:extLst>
                  <a:ext uri="{FF2B5EF4-FFF2-40B4-BE49-F238E27FC236}">
                    <a16:creationId xmlns:a16="http://schemas.microsoft.com/office/drawing/2014/main" id="{3A79E73F-F712-EE14-659E-CA88AC02F190}"/>
                  </a:ext>
                </a:extLst>
              </p:cNvPr>
              <p:cNvSpPr/>
              <p:nvPr/>
            </p:nvSpPr>
            <p:spPr>
              <a:xfrm>
                <a:off x="3155980" y="9146896"/>
                <a:ext cx="572838" cy="1745612"/>
              </a:xfrm>
              <a:custGeom>
                <a:avLst/>
                <a:gdLst>
                  <a:gd name="connsiteX0" fmla="*/ 19887 w 572838"/>
                  <a:gd name="connsiteY0" fmla="*/ 1564 h 1745612"/>
                  <a:gd name="connsiteX1" fmla="*/ 6506 w 572838"/>
                  <a:gd name="connsiteY1" fmla="*/ 527902 h 1745612"/>
                  <a:gd name="connsiteX2" fmla="*/ 140320 w 572838"/>
                  <a:gd name="connsiteY2" fmla="*/ 1085463 h 1745612"/>
                  <a:gd name="connsiteX3" fmla="*/ 118018 w 572838"/>
                  <a:gd name="connsiteY3" fmla="*/ 1036398 h 1745612"/>
                  <a:gd name="connsiteX4" fmla="*/ 546225 w 572838"/>
                  <a:gd name="connsiteY4" fmla="*/ 1709931 h 1745612"/>
                  <a:gd name="connsiteX5" fmla="*/ 483778 w 572838"/>
                  <a:gd name="connsiteY5" fmla="*/ 1602880 h 1745612"/>
                  <a:gd name="connsiteX6" fmla="*/ 126939 w 572838"/>
                  <a:gd name="connsiteY6" fmla="*/ 1179133 h 1745612"/>
                  <a:gd name="connsiteX7" fmla="*/ 198307 w 572838"/>
                  <a:gd name="connsiteY7" fmla="*/ 1250501 h 1745612"/>
                  <a:gd name="connsiteX8" fmla="*/ 28808 w 572838"/>
                  <a:gd name="connsiteY8" fmla="*/ 670638 h 1745612"/>
                  <a:gd name="connsiteX9" fmla="*/ 10966 w 572838"/>
                  <a:gd name="connsiteY9" fmla="*/ 376245 h 1745612"/>
                  <a:gd name="connsiteX10" fmla="*/ 19887 w 572838"/>
                  <a:gd name="connsiteY10" fmla="*/ 1564 h 174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2838" h="1745612">
                    <a:moveTo>
                      <a:pt x="19887" y="1564"/>
                    </a:moveTo>
                    <a:cubicBezTo>
                      <a:pt x="19144" y="26840"/>
                      <a:pt x="-13566" y="347252"/>
                      <a:pt x="6506" y="527902"/>
                    </a:cubicBezTo>
                    <a:cubicBezTo>
                      <a:pt x="26578" y="708552"/>
                      <a:pt x="121735" y="1000714"/>
                      <a:pt x="140320" y="1085463"/>
                    </a:cubicBezTo>
                    <a:cubicBezTo>
                      <a:pt x="158905" y="1170212"/>
                      <a:pt x="50367" y="932320"/>
                      <a:pt x="118018" y="1036398"/>
                    </a:cubicBezTo>
                    <a:cubicBezTo>
                      <a:pt x="185669" y="1140476"/>
                      <a:pt x="485265" y="1615517"/>
                      <a:pt x="546225" y="1709931"/>
                    </a:cubicBezTo>
                    <a:cubicBezTo>
                      <a:pt x="607185" y="1804345"/>
                      <a:pt x="553659" y="1691346"/>
                      <a:pt x="483778" y="1602880"/>
                    </a:cubicBezTo>
                    <a:cubicBezTo>
                      <a:pt x="413897" y="1514414"/>
                      <a:pt x="174518" y="1237863"/>
                      <a:pt x="126939" y="1179133"/>
                    </a:cubicBezTo>
                    <a:cubicBezTo>
                      <a:pt x="79361" y="1120403"/>
                      <a:pt x="214662" y="1335250"/>
                      <a:pt x="198307" y="1250501"/>
                    </a:cubicBezTo>
                    <a:cubicBezTo>
                      <a:pt x="181952" y="1165752"/>
                      <a:pt x="60032" y="816347"/>
                      <a:pt x="28808" y="670638"/>
                    </a:cubicBezTo>
                    <a:cubicBezTo>
                      <a:pt x="-2416" y="524929"/>
                      <a:pt x="10966" y="488501"/>
                      <a:pt x="10966" y="376245"/>
                    </a:cubicBezTo>
                    <a:cubicBezTo>
                      <a:pt x="10966" y="263989"/>
                      <a:pt x="20630" y="-23712"/>
                      <a:pt x="19887" y="15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3" name="フリーフォーム 2592">
                <a:extLst>
                  <a:ext uri="{FF2B5EF4-FFF2-40B4-BE49-F238E27FC236}">
                    <a16:creationId xmlns:a16="http://schemas.microsoft.com/office/drawing/2014/main" id="{6838E9B2-2D1E-F1E8-0536-8C2A0E7BB31F}"/>
                  </a:ext>
                </a:extLst>
              </p:cNvPr>
              <p:cNvSpPr/>
              <p:nvPr/>
            </p:nvSpPr>
            <p:spPr>
              <a:xfrm>
                <a:off x="3533037" y="10843389"/>
                <a:ext cx="3084339" cy="32884"/>
              </a:xfrm>
              <a:custGeom>
                <a:avLst/>
                <a:gdLst>
                  <a:gd name="connsiteX0" fmla="*/ 79958 w 3084339"/>
                  <a:gd name="connsiteY0" fmla="*/ 31280 h 32884"/>
                  <a:gd name="connsiteX1" fmla="*/ 2952512 w 3084339"/>
                  <a:gd name="connsiteY1" fmla="*/ 26820 h 32884"/>
                  <a:gd name="connsiteX2" fmla="*/ 2635818 w 3084339"/>
                  <a:gd name="connsiteY2" fmla="*/ 13438 h 32884"/>
                  <a:gd name="connsiteX3" fmla="*/ 2020270 w 3084339"/>
                  <a:gd name="connsiteY3" fmla="*/ 17899 h 32884"/>
                  <a:gd name="connsiteX4" fmla="*/ 1480551 w 3084339"/>
                  <a:gd name="connsiteY4" fmla="*/ 8978 h 32884"/>
                  <a:gd name="connsiteX5" fmla="*/ 856083 w 3084339"/>
                  <a:gd name="connsiteY5" fmla="*/ 57 h 32884"/>
                  <a:gd name="connsiteX6" fmla="*/ 79958 w 3084339"/>
                  <a:gd name="connsiteY6" fmla="*/ 31280 h 3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4339" h="32884">
                    <a:moveTo>
                      <a:pt x="79958" y="31280"/>
                    </a:moveTo>
                    <a:cubicBezTo>
                      <a:pt x="429363" y="35741"/>
                      <a:pt x="2526535" y="29794"/>
                      <a:pt x="2952512" y="26820"/>
                    </a:cubicBezTo>
                    <a:cubicBezTo>
                      <a:pt x="3378489" y="23846"/>
                      <a:pt x="2635818" y="13438"/>
                      <a:pt x="2635818" y="13438"/>
                    </a:cubicBezTo>
                    <a:lnTo>
                      <a:pt x="2020270" y="17899"/>
                    </a:lnTo>
                    <a:cubicBezTo>
                      <a:pt x="1827726" y="17156"/>
                      <a:pt x="1480551" y="8978"/>
                      <a:pt x="1480551" y="8978"/>
                    </a:cubicBezTo>
                    <a:cubicBezTo>
                      <a:pt x="1286520" y="6004"/>
                      <a:pt x="1086541" y="-686"/>
                      <a:pt x="856083" y="57"/>
                    </a:cubicBezTo>
                    <a:cubicBezTo>
                      <a:pt x="625625" y="800"/>
                      <a:pt x="-269447" y="26819"/>
                      <a:pt x="79958" y="312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4" name="フリーフォーム 2593">
                <a:extLst>
                  <a:ext uri="{FF2B5EF4-FFF2-40B4-BE49-F238E27FC236}">
                    <a16:creationId xmlns:a16="http://schemas.microsoft.com/office/drawing/2014/main" id="{9C5994CA-9C68-385D-E916-E7743858716A}"/>
                  </a:ext>
                </a:extLst>
              </p:cNvPr>
              <p:cNvSpPr/>
              <p:nvPr/>
            </p:nvSpPr>
            <p:spPr>
              <a:xfrm>
                <a:off x="3545440" y="10767487"/>
                <a:ext cx="2941597" cy="62875"/>
              </a:xfrm>
              <a:custGeom>
                <a:avLst/>
                <a:gdLst>
                  <a:gd name="connsiteX0" fmla="*/ 174607 w 2941597"/>
                  <a:gd name="connsiteY0" fmla="*/ 31354 h 62875"/>
                  <a:gd name="connsiteX1" fmla="*/ 2873202 w 2941597"/>
                  <a:gd name="connsiteY1" fmla="*/ 40275 h 62875"/>
                  <a:gd name="connsiteX2" fmla="*/ 2030170 w 2941597"/>
                  <a:gd name="connsiteY2" fmla="*/ 62577 h 62875"/>
                  <a:gd name="connsiteX3" fmla="*/ 883824 w 2941597"/>
                  <a:gd name="connsiteY3" fmla="*/ 22433 h 62875"/>
                  <a:gd name="connsiteX4" fmla="*/ 1459227 w 2941597"/>
                  <a:gd name="connsiteY4" fmla="*/ 31354 h 62875"/>
                  <a:gd name="connsiteX5" fmla="*/ 393171 w 2941597"/>
                  <a:gd name="connsiteY5" fmla="*/ 131 h 62875"/>
                  <a:gd name="connsiteX6" fmla="*/ 174607 w 2941597"/>
                  <a:gd name="connsiteY6" fmla="*/ 31354 h 6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1597" h="62875">
                    <a:moveTo>
                      <a:pt x="174607" y="31354"/>
                    </a:moveTo>
                    <a:cubicBezTo>
                      <a:pt x="587945" y="38045"/>
                      <a:pt x="2563942" y="35071"/>
                      <a:pt x="2873202" y="40275"/>
                    </a:cubicBezTo>
                    <a:cubicBezTo>
                      <a:pt x="3182462" y="45479"/>
                      <a:pt x="2361733" y="65551"/>
                      <a:pt x="2030170" y="62577"/>
                    </a:cubicBezTo>
                    <a:cubicBezTo>
                      <a:pt x="1698607" y="59603"/>
                      <a:pt x="978981" y="27637"/>
                      <a:pt x="883824" y="22433"/>
                    </a:cubicBezTo>
                    <a:cubicBezTo>
                      <a:pt x="788667" y="17229"/>
                      <a:pt x="1541003" y="35071"/>
                      <a:pt x="1459227" y="31354"/>
                    </a:cubicBezTo>
                    <a:cubicBezTo>
                      <a:pt x="1377452" y="27637"/>
                      <a:pt x="602070" y="2361"/>
                      <a:pt x="393171" y="131"/>
                    </a:cubicBezTo>
                    <a:cubicBezTo>
                      <a:pt x="184272" y="-2099"/>
                      <a:pt x="-238731" y="24663"/>
                      <a:pt x="174607" y="313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5" name="フリーフォーム 2594">
                <a:extLst>
                  <a:ext uri="{FF2B5EF4-FFF2-40B4-BE49-F238E27FC236}">
                    <a16:creationId xmlns:a16="http://schemas.microsoft.com/office/drawing/2014/main" id="{9685CCF0-5A81-C321-A87E-04F0233B0034}"/>
                  </a:ext>
                </a:extLst>
              </p:cNvPr>
              <p:cNvSpPr/>
              <p:nvPr/>
            </p:nvSpPr>
            <p:spPr>
              <a:xfrm>
                <a:off x="6341845" y="7709219"/>
                <a:ext cx="443475" cy="413015"/>
              </a:xfrm>
              <a:custGeom>
                <a:avLst/>
                <a:gdLst>
                  <a:gd name="connsiteX0" fmla="*/ 5429 w 443475"/>
                  <a:gd name="connsiteY0" fmla="*/ 7425 h 413015"/>
                  <a:gd name="connsiteX1" fmla="*/ 384571 w 443475"/>
                  <a:gd name="connsiteY1" fmla="*/ 301817 h 413015"/>
                  <a:gd name="connsiteX2" fmla="*/ 433636 w 443475"/>
                  <a:gd name="connsiteY2" fmla="*/ 408869 h 413015"/>
                  <a:gd name="connsiteX3" fmla="*/ 295361 w 443475"/>
                  <a:gd name="connsiteY3" fmla="*/ 176923 h 413015"/>
                  <a:gd name="connsiteX4" fmla="*/ 148165 w 443475"/>
                  <a:gd name="connsiteY4" fmla="*/ 29727 h 413015"/>
                  <a:gd name="connsiteX5" fmla="*/ 157086 w 443475"/>
                  <a:gd name="connsiteY5" fmla="*/ 83253 h 413015"/>
                  <a:gd name="connsiteX6" fmla="*/ 5429 w 443475"/>
                  <a:gd name="connsiteY6" fmla="*/ 7425 h 413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3475" h="413015">
                    <a:moveTo>
                      <a:pt x="5429" y="7425"/>
                    </a:moveTo>
                    <a:cubicBezTo>
                      <a:pt x="43343" y="43852"/>
                      <a:pt x="313203" y="234910"/>
                      <a:pt x="384571" y="301817"/>
                    </a:cubicBezTo>
                    <a:cubicBezTo>
                      <a:pt x="455939" y="368724"/>
                      <a:pt x="448504" y="429685"/>
                      <a:pt x="433636" y="408869"/>
                    </a:cubicBezTo>
                    <a:cubicBezTo>
                      <a:pt x="418768" y="388053"/>
                      <a:pt x="342939" y="240113"/>
                      <a:pt x="295361" y="176923"/>
                    </a:cubicBezTo>
                    <a:cubicBezTo>
                      <a:pt x="247783" y="113733"/>
                      <a:pt x="171211" y="45339"/>
                      <a:pt x="148165" y="29727"/>
                    </a:cubicBezTo>
                    <a:cubicBezTo>
                      <a:pt x="125119" y="14115"/>
                      <a:pt x="174185" y="86227"/>
                      <a:pt x="157086" y="83253"/>
                    </a:cubicBezTo>
                    <a:cubicBezTo>
                      <a:pt x="139988" y="80279"/>
                      <a:pt x="-32485" y="-29002"/>
                      <a:pt x="5429" y="74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6" name="フリーフォーム 2595">
                <a:extLst>
                  <a:ext uri="{FF2B5EF4-FFF2-40B4-BE49-F238E27FC236}">
                    <a16:creationId xmlns:a16="http://schemas.microsoft.com/office/drawing/2014/main" id="{0FA9B523-876A-3E60-057A-821CB1BB191F}"/>
                  </a:ext>
                </a:extLst>
              </p:cNvPr>
              <p:cNvSpPr/>
              <p:nvPr/>
            </p:nvSpPr>
            <p:spPr>
              <a:xfrm>
                <a:off x="6439846" y="7586713"/>
                <a:ext cx="540128" cy="1065043"/>
              </a:xfrm>
              <a:custGeom>
                <a:avLst/>
                <a:gdLst>
                  <a:gd name="connsiteX0" fmla="*/ 5559 w 540128"/>
                  <a:gd name="connsiteY0" fmla="*/ 13958 h 1065043"/>
                  <a:gd name="connsiteX1" fmla="*/ 210741 w 540128"/>
                  <a:gd name="connsiteY1" fmla="*/ 286048 h 1065043"/>
                  <a:gd name="connsiteX2" fmla="*/ 411463 w 540128"/>
                  <a:gd name="connsiteY2" fmla="*/ 580440 h 1065043"/>
                  <a:gd name="connsiteX3" fmla="*/ 536357 w 540128"/>
                  <a:gd name="connsiteY3" fmla="*/ 1057712 h 1065043"/>
                  <a:gd name="connsiteX4" fmla="*/ 496213 w 540128"/>
                  <a:gd name="connsiteY4" fmla="*/ 834688 h 1065043"/>
                  <a:gd name="connsiteX5" fmla="*/ 380240 w 540128"/>
                  <a:gd name="connsiteY5" fmla="*/ 366337 h 1065043"/>
                  <a:gd name="connsiteX6" fmla="*/ 393621 w 540128"/>
                  <a:gd name="connsiteY6" fmla="*/ 428784 h 1065043"/>
                  <a:gd name="connsiteX7" fmla="*/ 268728 w 540128"/>
                  <a:gd name="connsiteY7" fmla="*/ 277127 h 1065043"/>
                  <a:gd name="connsiteX8" fmla="*/ 295491 w 540128"/>
                  <a:gd name="connsiteY8" fmla="*/ 344034 h 1065043"/>
                  <a:gd name="connsiteX9" fmla="*/ 76927 w 540128"/>
                  <a:gd name="connsiteY9" fmla="*/ 67484 h 1065043"/>
                  <a:gd name="connsiteX10" fmla="*/ 5559 w 540128"/>
                  <a:gd name="connsiteY10" fmla="*/ 13958 h 1065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0128" h="1065043">
                    <a:moveTo>
                      <a:pt x="5559" y="13958"/>
                    </a:moveTo>
                    <a:cubicBezTo>
                      <a:pt x="27861" y="50385"/>
                      <a:pt x="143090" y="191634"/>
                      <a:pt x="210741" y="286048"/>
                    </a:cubicBezTo>
                    <a:cubicBezTo>
                      <a:pt x="278392" y="380462"/>
                      <a:pt x="357194" y="451829"/>
                      <a:pt x="411463" y="580440"/>
                    </a:cubicBezTo>
                    <a:cubicBezTo>
                      <a:pt x="465732" y="709051"/>
                      <a:pt x="522232" y="1015337"/>
                      <a:pt x="536357" y="1057712"/>
                    </a:cubicBezTo>
                    <a:cubicBezTo>
                      <a:pt x="550482" y="1100087"/>
                      <a:pt x="522233" y="949917"/>
                      <a:pt x="496213" y="834688"/>
                    </a:cubicBezTo>
                    <a:cubicBezTo>
                      <a:pt x="470194" y="719459"/>
                      <a:pt x="397339" y="433988"/>
                      <a:pt x="380240" y="366337"/>
                    </a:cubicBezTo>
                    <a:cubicBezTo>
                      <a:pt x="363141" y="298686"/>
                      <a:pt x="412206" y="443652"/>
                      <a:pt x="393621" y="428784"/>
                    </a:cubicBezTo>
                    <a:cubicBezTo>
                      <a:pt x="375036" y="413916"/>
                      <a:pt x="285083" y="291252"/>
                      <a:pt x="268728" y="277127"/>
                    </a:cubicBezTo>
                    <a:cubicBezTo>
                      <a:pt x="252373" y="263002"/>
                      <a:pt x="327458" y="378975"/>
                      <a:pt x="295491" y="344034"/>
                    </a:cubicBezTo>
                    <a:cubicBezTo>
                      <a:pt x="263524" y="309094"/>
                      <a:pt x="121532" y="116549"/>
                      <a:pt x="76927" y="67484"/>
                    </a:cubicBezTo>
                    <a:cubicBezTo>
                      <a:pt x="32322" y="18419"/>
                      <a:pt x="-16743" y="-22469"/>
                      <a:pt x="5559" y="139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7" name="フリーフォーム 2596">
                <a:extLst>
                  <a:ext uri="{FF2B5EF4-FFF2-40B4-BE49-F238E27FC236}">
                    <a16:creationId xmlns:a16="http://schemas.microsoft.com/office/drawing/2014/main" id="{BA81EFA5-AF83-6B16-0E26-CBEA21E792B0}"/>
                  </a:ext>
                </a:extLst>
              </p:cNvPr>
              <p:cNvSpPr/>
              <p:nvPr/>
            </p:nvSpPr>
            <p:spPr>
              <a:xfrm>
                <a:off x="6956662" y="8679010"/>
                <a:ext cx="56051" cy="1203419"/>
              </a:xfrm>
              <a:custGeom>
                <a:avLst/>
                <a:gdLst>
                  <a:gd name="connsiteX0" fmla="*/ 32922 w 56051"/>
                  <a:gd name="connsiteY0" fmla="*/ 1099 h 1203419"/>
                  <a:gd name="connsiteX1" fmla="*/ 55225 w 56051"/>
                  <a:gd name="connsiteY1" fmla="*/ 781685 h 1203419"/>
                  <a:gd name="connsiteX2" fmla="*/ 1699 w 56051"/>
                  <a:gd name="connsiteY2" fmla="*/ 1196510 h 1203419"/>
                  <a:gd name="connsiteX3" fmla="*/ 15080 w 56051"/>
                  <a:gd name="connsiteY3" fmla="*/ 964565 h 1203419"/>
                  <a:gd name="connsiteX4" fmla="*/ 32922 w 56051"/>
                  <a:gd name="connsiteY4" fmla="*/ 1099 h 1203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051" h="1203419">
                    <a:moveTo>
                      <a:pt x="32922" y="1099"/>
                    </a:moveTo>
                    <a:cubicBezTo>
                      <a:pt x="39613" y="-29381"/>
                      <a:pt x="60429" y="582450"/>
                      <a:pt x="55225" y="781685"/>
                    </a:cubicBezTo>
                    <a:cubicBezTo>
                      <a:pt x="50021" y="980920"/>
                      <a:pt x="8390" y="1166030"/>
                      <a:pt x="1699" y="1196510"/>
                    </a:cubicBezTo>
                    <a:cubicBezTo>
                      <a:pt x="-4992" y="1226990"/>
                      <a:pt x="9876" y="1157853"/>
                      <a:pt x="15080" y="964565"/>
                    </a:cubicBezTo>
                    <a:cubicBezTo>
                      <a:pt x="20284" y="771277"/>
                      <a:pt x="26231" y="31579"/>
                      <a:pt x="32922" y="10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8" name="フリーフォーム 2597">
                <a:extLst>
                  <a:ext uri="{FF2B5EF4-FFF2-40B4-BE49-F238E27FC236}">
                    <a16:creationId xmlns:a16="http://schemas.microsoft.com/office/drawing/2014/main" id="{4FF100FE-075B-A841-99FC-F38D587E6542}"/>
                  </a:ext>
                </a:extLst>
              </p:cNvPr>
              <p:cNvSpPr/>
              <p:nvPr/>
            </p:nvSpPr>
            <p:spPr>
              <a:xfrm>
                <a:off x="6436147" y="9911523"/>
                <a:ext cx="520322" cy="914196"/>
              </a:xfrm>
              <a:custGeom>
                <a:avLst/>
                <a:gdLst>
                  <a:gd name="connsiteX0" fmla="*/ 513293 w 520322"/>
                  <a:gd name="connsiteY0" fmla="*/ 39825 h 914196"/>
                  <a:gd name="connsiteX1" fmla="*/ 317032 w 520322"/>
                  <a:gd name="connsiteY1" fmla="*/ 592926 h 914196"/>
                  <a:gd name="connsiteX2" fmla="*/ 401781 w 520322"/>
                  <a:gd name="connsiteY2" fmla="*/ 459111 h 914196"/>
                  <a:gd name="connsiteX3" fmla="*/ 337 w 520322"/>
                  <a:gd name="connsiteY3" fmla="*/ 914081 h 914196"/>
                  <a:gd name="connsiteX4" fmla="*/ 334873 w 520322"/>
                  <a:gd name="connsiteY4" fmla="*/ 499256 h 914196"/>
                  <a:gd name="connsiteX5" fmla="*/ 464228 w 520322"/>
                  <a:gd name="connsiteY5" fmla="*/ 93351 h 914196"/>
                  <a:gd name="connsiteX6" fmla="*/ 513293 w 520322"/>
                  <a:gd name="connsiteY6" fmla="*/ 39825 h 91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322" h="914196">
                    <a:moveTo>
                      <a:pt x="513293" y="39825"/>
                    </a:moveTo>
                    <a:cubicBezTo>
                      <a:pt x="488760" y="123087"/>
                      <a:pt x="335617" y="523045"/>
                      <a:pt x="317032" y="592926"/>
                    </a:cubicBezTo>
                    <a:cubicBezTo>
                      <a:pt x="298447" y="662807"/>
                      <a:pt x="454563" y="405585"/>
                      <a:pt x="401781" y="459111"/>
                    </a:cubicBezTo>
                    <a:cubicBezTo>
                      <a:pt x="348999" y="512637"/>
                      <a:pt x="11488" y="907390"/>
                      <a:pt x="337" y="914081"/>
                    </a:cubicBezTo>
                    <a:cubicBezTo>
                      <a:pt x="-10814" y="920772"/>
                      <a:pt x="257558" y="636044"/>
                      <a:pt x="334873" y="499256"/>
                    </a:cubicBezTo>
                    <a:cubicBezTo>
                      <a:pt x="412188" y="362468"/>
                      <a:pt x="435978" y="168436"/>
                      <a:pt x="464228" y="93351"/>
                    </a:cubicBezTo>
                    <a:cubicBezTo>
                      <a:pt x="492478" y="18266"/>
                      <a:pt x="537826" y="-43437"/>
                      <a:pt x="513293" y="398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9" name="フリーフォーム 2598">
                <a:extLst>
                  <a:ext uri="{FF2B5EF4-FFF2-40B4-BE49-F238E27FC236}">
                    <a16:creationId xmlns:a16="http://schemas.microsoft.com/office/drawing/2014/main" id="{5B2D76F2-00AD-666C-7402-6E3CFF2DC0CB}"/>
                  </a:ext>
                </a:extLst>
              </p:cNvPr>
              <p:cNvSpPr/>
              <p:nvPr/>
            </p:nvSpPr>
            <p:spPr>
              <a:xfrm>
                <a:off x="6513019" y="9735375"/>
                <a:ext cx="495872" cy="1087751"/>
              </a:xfrm>
              <a:custGeom>
                <a:avLst/>
                <a:gdLst>
                  <a:gd name="connsiteX0" fmla="*/ 494407 w 495872"/>
                  <a:gd name="connsiteY0" fmla="*/ 6330 h 1087751"/>
                  <a:gd name="connsiteX1" fmla="*/ 329369 w 495872"/>
                  <a:gd name="connsiteY1" fmla="*/ 711087 h 1087751"/>
                  <a:gd name="connsiteX2" fmla="*/ 43898 w 495872"/>
                  <a:gd name="connsiteY2" fmla="*/ 1027782 h 1087751"/>
                  <a:gd name="connsiteX3" fmla="*/ 17135 w 495872"/>
                  <a:gd name="connsiteY3" fmla="*/ 1072387 h 1087751"/>
                  <a:gd name="connsiteX4" fmla="*/ 204476 w 495872"/>
                  <a:gd name="connsiteY4" fmla="*/ 844902 h 1087751"/>
                  <a:gd name="connsiteX5" fmla="*/ 400737 w 495872"/>
                  <a:gd name="connsiteY5" fmla="*/ 389932 h 1087751"/>
                  <a:gd name="connsiteX6" fmla="*/ 494407 w 495872"/>
                  <a:gd name="connsiteY6" fmla="*/ 6330 h 1087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5872" h="1087751">
                    <a:moveTo>
                      <a:pt x="494407" y="6330"/>
                    </a:moveTo>
                    <a:cubicBezTo>
                      <a:pt x="482512" y="59856"/>
                      <a:pt x="404454" y="540845"/>
                      <a:pt x="329369" y="711087"/>
                    </a:cubicBezTo>
                    <a:cubicBezTo>
                      <a:pt x="254284" y="881329"/>
                      <a:pt x="95937" y="967565"/>
                      <a:pt x="43898" y="1027782"/>
                    </a:cubicBezTo>
                    <a:cubicBezTo>
                      <a:pt x="-8141" y="1087999"/>
                      <a:pt x="-9628" y="1102867"/>
                      <a:pt x="17135" y="1072387"/>
                    </a:cubicBezTo>
                    <a:cubicBezTo>
                      <a:pt x="43898" y="1041907"/>
                      <a:pt x="140542" y="958644"/>
                      <a:pt x="204476" y="844902"/>
                    </a:cubicBezTo>
                    <a:cubicBezTo>
                      <a:pt x="268410" y="731160"/>
                      <a:pt x="358362" y="527464"/>
                      <a:pt x="400737" y="389932"/>
                    </a:cubicBezTo>
                    <a:cubicBezTo>
                      <a:pt x="443112" y="252400"/>
                      <a:pt x="506302" y="-47196"/>
                      <a:pt x="494407" y="63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0" name="フリーフォーム 2599">
                <a:extLst>
                  <a:ext uri="{FF2B5EF4-FFF2-40B4-BE49-F238E27FC236}">
                    <a16:creationId xmlns:a16="http://schemas.microsoft.com/office/drawing/2014/main" id="{A223DD35-7045-379D-6AF0-FE99CDC244E0}"/>
                  </a:ext>
                </a:extLst>
              </p:cNvPr>
              <p:cNvSpPr/>
              <p:nvPr/>
            </p:nvSpPr>
            <p:spPr>
              <a:xfrm>
                <a:off x="3946074" y="6172750"/>
                <a:ext cx="991596" cy="422889"/>
              </a:xfrm>
              <a:custGeom>
                <a:avLst/>
                <a:gdLst>
                  <a:gd name="connsiteX0" fmla="*/ 284 w 991596"/>
                  <a:gd name="connsiteY0" fmla="*/ 17497 h 422889"/>
                  <a:gd name="connsiteX1" fmla="*/ 427405 w 991596"/>
                  <a:gd name="connsiteY1" fmla="*/ 35545 h 422889"/>
                  <a:gd name="connsiteX2" fmla="*/ 986873 w 991596"/>
                  <a:gd name="connsiteY2" fmla="*/ 414539 h 422889"/>
                  <a:gd name="connsiteX3" fmla="*/ 680068 w 991596"/>
                  <a:gd name="connsiteY3" fmla="*/ 300239 h 422889"/>
                  <a:gd name="connsiteX4" fmla="*/ 397326 w 991596"/>
                  <a:gd name="connsiteY4" fmla="*/ 330318 h 422889"/>
                  <a:gd name="connsiteX5" fmla="*/ 680068 w 991596"/>
                  <a:gd name="connsiteY5" fmla="*/ 294224 h 422889"/>
                  <a:gd name="connsiteX6" fmla="*/ 499594 w 991596"/>
                  <a:gd name="connsiteY6" fmla="*/ 210003 h 422889"/>
                  <a:gd name="connsiteX7" fmla="*/ 613894 w 991596"/>
                  <a:gd name="connsiteY7" fmla="*/ 306255 h 422889"/>
                  <a:gd name="connsiteX8" fmla="*/ 361231 w 991596"/>
                  <a:gd name="connsiteY8" fmla="*/ 149845 h 422889"/>
                  <a:gd name="connsiteX9" fmla="*/ 788352 w 991596"/>
                  <a:gd name="connsiteY9" fmla="*/ 342350 h 422889"/>
                  <a:gd name="connsiteX10" fmla="*/ 589831 w 991596"/>
                  <a:gd name="connsiteY10" fmla="*/ 137813 h 422889"/>
                  <a:gd name="connsiteX11" fmla="*/ 264979 w 991596"/>
                  <a:gd name="connsiteY11" fmla="*/ 131797 h 422889"/>
                  <a:gd name="connsiteX12" fmla="*/ 397326 w 991596"/>
                  <a:gd name="connsiteY12" fmla="*/ 149845 h 422889"/>
                  <a:gd name="connsiteX13" fmla="*/ 361231 w 991596"/>
                  <a:gd name="connsiteY13" fmla="*/ 47576 h 422889"/>
                  <a:gd name="connsiteX14" fmla="*/ 284 w 991596"/>
                  <a:gd name="connsiteY14" fmla="*/ 17497 h 42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91596" h="422889">
                    <a:moveTo>
                      <a:pt x="284" y="17497"/>
                    </a:moveTo>
                    <a:cubicBezTo>
                      <a:pt x="11313" y="15492"/>
                      <a:pt x="262973" y="-30629"/>
                      <a:pt x="427405" y="35545"/>
                    </a:cubicBezTo>
                    <a:cubicBezTo>
                      <a:pt x="591837" y="101719"/>
                      <a:pt x="944763" y="370423"/>
                      <a:pt x="986873" y="414539"/>
                    </a:cubicBezTo>
                    <a:cubicBezTo>
                      <a:pt x="1028984" y="458655"/>
                      <a:pt x="778326" y="314276"/>
                      <a:pt x="680068" y="300239"/>
                    </a:cubicBezTo>
                    <a:cubicBezTo>
                      <a:pt x="581810" y="286202"/>
                      <a:pt x="397326" y="331320"/>
                      <a:pt x="397326" y="330318"/>
                    </a:cubicBezTo>
                    <a:cubicBezTo>
                      <a:pt x="397326" y="329316"/>
                      <a:pt x="663023" y="314276"/>
                      <a:pt x="680068" y="294224"/>
                    </a:cubicBezTo>
                    <a:cubicBezTo>
                      <a:pt x="697113" y="274172"/>
                      <a:pt x="510623" y="207998"/>
                      <a:pt x="499594" y="210003"/>
                    </a:cubicBezTo>
                    <a:cubicBezTo>
                      <a:pt x="488565" y="212008"/>
                      <a:pt x="636954" y="316281"/>
                      <a:pt x="613894" y="306255"/>
                    </a:cubicBezTo>
                    <a:cubicBezTo>
                      <a:pt x="590834" y="296229"/>
                      <a:pt x="332155" y="143829"/>
                      <a:pt x="361231" y="149845"/>
                    </a:cubicBezTo>
                    <a:cubicBezTo>
                      <a:pt x="390307" y="155861"/>
                      <a:pt x="750252" y="344355"/>
                      <a:pt x="788352" y="342350"/>
                    </a:cubicBezTo>
                    <a:cubicBezTo>
                      <a:pt x="826452" y="340345"/>
                      <a:pt x="677060" y="172905"/>
                      <a:pt x="589831" y="137813"/>
                    </a:cubicBezTo>
                    <a:cubicBezTo>
                      <a:pt x="502602" y="102721"/>
                      <a:pt x="297063" y="129792"/>
                      <a:pt x="264979" y="131797"/>
                    </a:cubicBezTo>
                    <a:cubicBezTo>
                      <a:pt x="232895" y="133802"/>
                      <a:pt x="381284" y="163882"/>
                      <a:pt x="397326" y="149845"/>
                    </a:cubicBezTo>
                    <a:cubicBezTo>
                      <a:pt x="413368" y="135808"/>
                      <a:pt x="420386" y="69634"/>
                      <a:pt x="361231" y="47576"/>
                    </a:cubicBezTo>
                    <a:cubicBezTo>
                      <a:pt x="302076" y="25518"/>
                      <a:pt x="-10745" y="19502"/>
                      <a:pt x="284" y="174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1" name="フリーフォーム 2600">
                <a:extLst>
                  <a:ext uri="{FF2B5EF4-FFF2-40B4-BE49-F238E27FC236}">
                    <a16:creationId xmlns:a16="http://schemas.microsoft.com/office/drawing/2014/main" id="{B598225B-4B8C-3F9F-1929-40F30900CF5E}"/>
                  </a:ext>
                </a:extLst>
              </p:cNvPr>
              <p:cNvSpPr/>
              <p:nvPr/>
            </p:nvSpPr>
            <p:spPr>
              <a:xfrm>
                <a:off x="2982302" y="11129211"/>
                <a:ext cx="4031968" cy="98031"/>
              </a:xfrm>
              <a:custGeom>
                <a:avLst/>
                <a:gdLst>
                  <a:gd name="connsiteX0" fmla="*/ 212082 w 4031968"/>
                  <a:gd name="connsiteY0" fmla="*/ 12031 h 98031"/>
                  <a:gd name="connsiteX1" fmla="*/ 3971951 w 4031968"/>
                  <a:gd name="connsiteY1" fmla="*/ 0 h 98031"/>
                  <a:gd name="connsiteX2" fmla="*/ 2624414 w 4031968"/>
                  <a:gd name="connsiteY2" fmla="*/ 30078 h 98031"/>
                  <a:gd name="connsiteX3" fmla="*/ 1457351 w 4031968"/>
                  <a:gd name="connsiteY3" fmla="*/ 72189 h 98031"/>
                  <a:gd name="connsiteX4" fmla="*/ 1583682 w 4031968"/>
                  <a:gd name="connsiteY4" fmla="*/ 96252 h 98031"/>
                  <a:gd name="connsiteX5" fmla="*/ 591077 w 4031968"/>
                  <a:gd name="connsiteY5" fmla="*/ 24063 h 98031"/>
                  <a:gd name="connsiteX6" fmla="*/ 212082 w 4031968"/>
                  <a:gd name="connsiteY6" fmla="*/ 12031 h 98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31968" h="98031">
                    <a:moveTo>
                      <a:pt x="212082" y="12031"/>
                    </a:moveTo>
                    <a:lnTo>
                      <a:pt x="3971951" y="0"/>
                    </a:lnTo>
                    <a:cubicBezTo>
                      <a:pt x="4374006" y="3008"/>
                      <a:pt x="2624414" y="30078"/>
                      <a:pt x="2624414" y="30078"/>
                    </a:cubicBezTo>
                    <a:lnTo>
                      <a:pt x="1457351" y="72189"/>
                    </a:lnTo>
                    <a:cubicBezTo>
                      <a:pt x="1283896" y="83218"/>
                      <a:pt x="1728061" y="104273"/>
                      <a:pt x="1583682" y="96252"/>
                    </a:cubicBezTo>
                    <a:cubicBezTo>
                      <a:pt x="1439303" y="88231"/>
                      <a:pt x="821682" y="34089"/>
                      <a:pt x="591077" y="24063"/>
                    </a:cubicBezTo>
                    <a:cubicBezTo>
                      <a:pt x="360472" y="14037"/>
                      <a:pt x="-351397" y="16041"/>
                      <a:pt x="212082" y="120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2" name="フリーフォーム 2601">
                <a:extLst>
                  <a:ext uri="{FF2B5EF4-FFF2-40B4-BE49-F238E27FC236}">
                    <a16:creationId xmlns:a16="http://schemas.microsoft.com/office/drawing/2014/main" id="{DB69609D-AB6A-9527-0823-6AECF0D7461A}"/>
                  </a:ext>
                </a:extLst>
              </p:cNvPr>
              <p:cNvSpPr/>
              <p:nvPr/>
            </p:nvSpPr>
            <p:spPr>
              <a:xfrm>
                <a:off x="3013911" y="10900553"/>
                <a:ext cx="3988468" cy="54200"/>
              </a:xfrm>
              <a:custGeom>
                <a:avLst/>
                <a:gdLst>
                  <a:gd name="connsiteX0" fmla="*/ 0 w 3988468"/>
                  <a:gd name="connsiteY0" fmla="*/ 30136 h 54200"/>
                  <a:gd name="connsiteX1" fmla="*/ 3988468 w 3988468"/>
                  <a:gd name="connsiteY1" fmla="*/ 54200 h 54200"/>
                  <a:gd name="connsiteX2" fmla="*/ 2959768 w 3988468"/>
                  <a:gd name="connsiteY2" fmla="*/ 42168 h 54200"/>
                  <a:gd name="connsiteX3" fmla="*/ 890336 w 3988468"/>
                  <a:gd name="connsiteY3" fmla="*/ 18105 h 54200"/>
                  <a:gd name="connsiteX4" fmla="*/ 300789 w 3988468"/>
                  <a:gd name="connsiteY4" fmla="*/ 58 h 54200"/>
                  <a:gd name="connsiteX5" fmla="*/ 96252 w 3988468"/>
                  <a:gd name="connsiteY5" fmla="*/ 24121 h 54200"/>
                  <a:gd name="connsiteX6" fmla="*/ 0 w 3988468"/>
                  <a:gd name="connsiteY6" fmla="*/ 30136 h 54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8468" h="54200">
                    <a:moveTo>
                      <a:pt x="0" y="30136"/>
                    </a:moveTo>
                    <a:lnTo>
                      <a:pt x="3988468" y="54200"/>
                    </a:lnTo>
                    <a:lnTo>
                      <a:pt x="2959768" y="42168"/>
                    </a:lnTo>
                    <a:lnTo>
                      <a:pt x="890336" y="18105"/>
                    </a:lnTo>
                    <a:cubicBezTo>
                      <a:pt x="447173" y="11087"/>
                      <a:pt x="433136" y="-945"/>
                      <a:pt x="300789" y="58"/>
                    </a:cubicBezTo>
                    <a:cubicBezTo>
                      <a:pt x="168442" y="1061"/>
                      <a:pt x="143376" y="18105"/>
                      <a:pt x="96252" y="24121"/>
                    </a:cubicBezTo>
                    <a:cubicBezTo>
                      <a:pt x="49128" y="30137"/>
                      <a:pt x="33587" y="33144"/>
                      <a:pt x="0" y="301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3" name="フリーフォーム 2602">
                <a:extLst>
                  <a:ext uri="{FF2B5EF4-FFF2-40B4-BE49-F238E27FC236}">
                    <a16:creationId xmlns:a16="http://schemas.microsoft.com/office/drawing/2014/main" id="{86864075-DC80-257D-B0CA-274DDECDB888}"/>
                  </a:ext>
                </a:extLst>
              </p:cNvPr>
              <p:cNvSpPr/>
              <p:nvPr/>
            </p:nvSpPr>
            <p:spPr>
              <a:xfrm>
                <a:off x="2963811" y="10815241"/>
                <a:ext cx="955521" cy="67639"/>
              </a:xfrm>
              <a:custGeom>
                <a:avLst/>
                <a:gdLst>
                  <a:gd name="connsiteX0" fmla="*/ 26036 w 955521"/>
                  <a:gd name="connsiteY0" fmla="*/ 25212 h 67639"/>
                  <a:gd name="connsiteX1" fmla="*/ 952468 w 955521"/>
                  <a:gd name="connsiteY1" fmla="*/ 67322 h 67639"/>
                  <a:gd name="connsiteX2" fmla="*/ 314794 w 955521"/>
                  <a:gd name="connsiteY2" fmla="*/ 1148 h 67639"/>
                  <a:gd name="connsiteX3" fmla="*/ 26036 w 955521"/>
                  <a:gd name="connsiteY3" fmla="*/ 25212 h 67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5521" h="67639">
                    <a:moveTo>
                      <a:pt x="26036" y="25212"/>
                    </a:moveTo>
                    <a:cubicBezTo>
                      <a:pt x="132315" y="36241"/>
                      <a:pt x="904342" y="71333"/>
                      <a:pt x="952468" y="67322"/>
                    </a:cubicBezTo>
                    <a:cubicBezTo>
                      <a:pt x="1000594" y="63311"/>
                      <a:pt x="466191" y="7164"/>
                      <a:pt x="314794" y="1148"/>
                    </a:cubicBezTo>
                    <a:cubicBezTo>
                      <a:pt x="163397" y="-4868"/>
                      <a:pt x="-80243" y="14183"/>
                      <a:pt x="26036" y="252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4" name="フリーフォーム 2603">
                <a:extLst>
                  <a:ext uri="{FF2B5EF4-FFF2-40B4-BE49-F238E27FC236}">
                    <a16:creationId xmlns:a16="http://schemas.microsoft.com/office/drawing/2014/main" id="{B9FD08F0-AB29-4817-15CA-D65C38C9B80D}"/>
                  </a:ext>
                </a:extLst>
              </p:cNvPr>
              <p:cNvSpPr/>
              <p:nvPr/>
            </p:nvSpPr>
            <p:spPr>
              <a:xfrm>
                <a:off x="6987437" y="9773540"/>
                <a:ext cx="39030" cy="1074998"/>
              </a:xfrm>
              <a:custGeom>
                <a:avLst/>
                <a:gdLst>
                  <a:gd name="connsiteX0" fmla="*/ 39005 w 39030"/>
                  <a:gd name="connsiteY0" fmla="*/ 140481 h 1074998"/>
                  <a:gd name="connsiteX1" fmla="*/ 2910 w 39030"/>
                  <a:gd name="connsiteY1" fmla="*/ 1066913 h 1074998"/>
                  <a:gd name="connsiteX2" fmla="*/ 2910 w 39030"/>
                  <a:gd name="connsiteY2" fmla="*/ 561586 h 1074998"/>
                  <a:gd name="connsiteX3" fmla="*/ 8926 w 39030"/>
                  <a:gd name="connsiteY3" fmla="*/ 44228 h 1074998"/>
                  <a:gd name="connsiteX4" fmla="*/ 39005 w 39030"/>
                  <a:gd name="connsiteY4" fmla="*/ 140481 h 107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30" h="1074998">
                    <a:moveTo>
                      <a:pt x="39005" y="140481"/>
                    </a:moveTo>
                    <a:cubicBezTo>
                      <a:pt x="38002" y="310928"/>
                      <a:pt x="8926" y="996729"/>
                      <a:pt x="2910" y="1066913"/>
                    </a:cubicBezTo>
                    <a:cubicBezTo>
                      <a:pt x="-3106" y="1137097"/>
                      <a:pt x="1907" y="732033"/>
                      <a:pt x="2910" y="561586"/>
                    </a:cubicBezTo>
                    <a:cubicBezTo>
                      <a:pt x="3913" y="391139"/>
                      <a:pt x="6921" y="111404"/>
                      <a:pt x="8926" y="44228"/>
                    </a:cubicBezTo>
                    <a:cubicBezTo>
                      <a:pt x="10931" y="-22948"/>
                      <a:pt x="40008" y="-29966"/>
                      <a:pt x="39005" y="140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5" name="フリーフォーム 2604">
                <a:extLst>
                  <a:ext uri="{FF2B5EF4-FFF2-40B4-BE49-F238E27FC236}">
                    <a16:creationId xmlns:a16="http://schemas.microsoft.com/office/drawing/2014/main" id="{F0CBEBBB-E837-A853-955B-96156AC3FC49}"/>
                  </a:ext>
                </a:extLst>
              </p:cNvPr>
              <p:cNvSpPr/>
              <p:nvPr/>
            </p:nvSpPr>
            <p:spPr>
              <a:xfrm>
                <a:off x="3328793" y="11183353"/>
                <a:ext cx="3733744" cy="126652"/>
              </a:xfrm>
              <a:custGeom>
                <a:avLst/>
                <a:gdLst>
                  <a:gd name="connsiteX0" fmla="*/ 70128 w 3733744"/>
                  <a:gd name="connsiteY0" fmla="*/ 18047 h 126652"/>
                  <a:gd name="connsiteX1" fmla="*/ 2530586 w 3733744"/>
                  <a:gd name="connsiteY1" fmla="*/ 66173 h 126652"/>
                  <a:gd name="connsiteX2" fmla="*/ 2338081 w 3733744"/>
                  <a:gd name="connsiteY2" fmla="*/ 84221 h 126652"/>
                  <a:gd name="connsiteX3" fmla="*/ 3733744 w 3733744"/>
                  <a:gd name="connsiteY3" fmla="*/ 0 h 126652"/>
                  <a:gd name="connsiteX4" fmla="*/ 1886896 w 3733744"/>
                  <a:gd name="connsiteY4" fmla="*/ 126331 h 126652"/>
                  <a:gd name="connsiteX5" fmla="*/ 773975 w 3733744"/>
                  <a:gd name="connsiteY5" fmla="*/ 36094 h 126652"/>
                  <a:gd name="connsiteX6" fmla="*/ 70128 w 3733744"/>
                  <a:gd name="connsiteY6" fmla="*/ 18047 h 126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3744" h="126652">
                    <a:moveTo>
                      <a:pt x="70128" y="18047"/>
                    </a:moveTo>
                    <a:lnTo>
                      <a:pt x="2530586" y="66173"/>
                    </a:lnTo>
                    <a:cubicBezTo>
                      <a:pt x="2908578" y="77202"/>
                      <a:pt x="2338081" y="84221"/>
                      <a:pt x="2338081" y="84221"/>
                    </a:cubicBezTo>
                    <a:lnTo>
                      <a:pt x="3733744" y="0"/>
                    </a:lnTo>
                    <a:cubicBezTo>
                      <a:pt x="3658547" y="7018"/>
                      <a:pt x="2380191" y="120315"/>
                      <a:pt x="1886896" y="126331"/>
                    </a:cubicBezTo>
                    <a:cubicBezTo>
                      <a:pt x="1393601" y="132347"/>
                      <a:pt x="1070754" y="52136"/>
                      <a:pt x="773975" y="36094"/>
                    </a:cubicBezTo>
                    <a:cubicBezTo>
                      <a:pt x="477196" y="20052"/>
                      <a:pt x="-222640" y="13034"/>
                      <a:pt x="70128" y="180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6" name="フリーフォーム 2605">
                <a:extLst>
                  <a:ext uri="{FF2B5EF4-FFF2-40B4-BE49-F238E27FC236}">
                    <a16:creationId xmlns:a16="http://schemas.microsoft.com/office/drawing/2014/main" id="{297543A2-12D1-2387-2632-046983FEAFC1}"/>
                  </a:ext>
                </a:extLst>
              </p:cNvPr>
              <p:cNvSpPr/>
              <p:nvPr/>
            </p:nvSpPr>
            <p:spPr>
              <a:xfrm>
                <a:off x="3252485" y="11189773"/>
                <a:ext cx="3883310" cy="296631"/>
              </a:xfrm>
              <a:custGeom>
                <a:avLst/>
                <a:gdLst>
                  <a:gd name="connsiteX0" fmla="*/ 98310 w 3883310"/>
                  <a:gd name="connsiteY0" fmla="*/ 41706 h 296631"/>
                  <a:gd name="connsiteX1" fmla="*/ 3244568 w 3883310"/>
                  <a:gd name="connsiteY1" fmla="*/ 137959 h 296631"/>
                  <a:gd name="connsiteX2" fmla="*/ 3009952 w 3883310"/>
                  <a:gd name="connsiteY2" fmla="*/ 186085 h 296631"/>
                  <a:gd name="connsiteX3" fmla="*/ 3858178 w 3883310"/>
                  <a:gd name="connsiteY3" fmla="*/ 17643 h 296631"/>
                  <a:gd name="connsiteX4" fmla="*/ 3659657 w 3883310"/>
                  <a:gd name="connsiteY4" fmla="*/ 35690 h 296631"/>
                  <a:gd name="connsiteX5" fmla="*/ 3665673 w 3883310"/>
                  <a:gd name="connsiteY5" fmla="*/ 288353 h 296631"/>
                  <a:gd name="connsiteX6" fmla="*/ 3370899 w 3883310"/>
                  <a:gd name="connsiteY6" fmla="*/ 240227 h 296631"/>
                  <a:gd name="connsiteX7" fmla="*/ 2757289 w 3883310"/>
                  <a:gd name="connsiteY7" fmla="*/ 149990 h 296631"/>
                  <a:gd name="connsiteX8" fmla="*/ 862315 w 3883310"/>
                  <a:gd name="connsiteY8" fmla="*/ 107880 h 296631"/>
                  <a:gd name="connsiteX9" fmla="*/ 567541 w 3883310"/>
                  <a:gd name="connsiteY9" fmla="*/ 95848 h 296631"/>
                  <a:gd name="connsiteX10" fmla="*/ 778094 w 3883310"/>
                  <a:gd name="connsiteY10" fmla="*/ 89832 h 296631"/>
                  <a:gd name="connsiteX11" fmla="*/ 98310 w 3883310"/>
                  <a:gd name="connsiteY11" fmla="*/ 41706 h 29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3310" h="296631">
                    <a:moveTo>
                      <a:pt x="98310" y="41706"/>
                    </a:moveTo>
                    <a:cubicBezTo>
                      <a:pt x="509389" y="49727"/>
                      <a:pt x="2759294" y="113896"/>
                      <a:pt x="3244568" y="137959"/>
                    </a:cubicBezTo>
                    <a:cubicBezTo>
                      <a:pt x="3729842" y="162022"/>
                      <a:pt x="3009952" y="186085"/>
                      <a:pt x="3009952" y="186085"/>
                    </a:cubicBezTo>
                    <a:lnTo>
                      <a:pt x="3858178" y="17643"/>
                    </a:lnTo>
                    <a:cubicBezTo>
                      <a:pt x="3966462" y="-7423"/>
                      <a:pt x="3691741" y="-9428"/>
                      <a:pt x="3659657" y="35690"/>
                    </a:cubicBezTo>
                    <a:cubicBezTo>
                      <a:pt x="3627573" y="80808"/>
                      <a:pt x="3713799" y="254264"/>
                      <a:pt x="3665673" y="288353"/>
                    </a:cubicBezTo>
                    <a:cubicBezTo>
                      <a:pt x="3617547" y="322443"/>
                      <a:pt x="3370899" y="240227"/>
                      <a:pt x="3370899" y="240227"/>
                    </a:cubicBezTo>
                    <a:cubicBezTo>
                      <a:pt x="3219502" y="217167"/>
                      <a:pt x="3175386" y="172048"/>
                      <a:pt x="2757289" y="149990"/>
                    </a:cubicBezTo>
                    <a:cubicBezTo>
                      <a:pt x="2339192" y="127932"/>
                      <a:pt x="1227273" y="116904"/>
                      <a:pt x="862315" y="107880"/>
                    </a:cubicBezTo>
                    <a:cubicBezTo>
                      <a:pt x="497357" y="98856"/>
                      <a:pt x="581578" y="98856"/>
                      <a:pt x="567541" y="95848"/>
                    </a:cubicBezTo>
                    <a:cubicBezTo>
                      <a:pt x="553504" y="92840"/>
                      <a:pt x="863318" y="96850"/>
                      <a:pt x="778094" y="89832"/>
                    </a:cubicBezTo>
                    <a:cubicBezTo>
                      <a:pt x="692870" y="82814"/>
                      <a:pt x="-312769" y="33685"/>
                      <a:pt x="98310" y="41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7" name="フリーフォーム 2606">
                <a:extLst>
                  <a:ext uri="{FF2B5EF4-FFF2-40B4-BE49-F238E27FC236}">
                    <a16:creationId xmlns:a16="http://schemas.microsoft.com/office/drawing/2014/main" id="{446A7535-1851-0278-DBF7-768D7A9493B2}"/>
                  </a:ext>
                </a:extLst>
              </p:cNvPr>
              <p:cNvSpPr/>
              <p:nvPr/>
            </p:nvSpPr>
            <p:spPr>
              <a:xfrm>
                <a:off x="3113904" y="11375726"/>
                <a:ext cx="3513962" cy="174590"/>
              </a:xfrm>
              <a:custGeom>
                <a:avLst/>
                <a:gdLst>
                  <a:gd name="connsiteX0" fmla="*/ 122591 w 3513962"/>
                  <a:gd name="connsiteY0" fmla="*/ 78337 h 174590"/>
                  <a:gd name="connsiteX1" fmla="*/ 3359085 w 3513962"/>
                  <a:gd name="connsiteY1" fmla="*/ 24195 h 174590"/>
                  <a:gd name="connsiteX2" fmla="*/ 3034233 w 3513962"/>
                  <a:gd name="connsiteY2" fmla="*/ 60290 h 174590"/>
                  <a:gd name="connsiteX3" fmla="*/ 862533 w 3513962"/>
                  <a:gd name="connsiteY3" fmla="*/ 174590 h 174590"/>
                  <a:gd name="connsiteX4" fmla="*/ 3449322 w 3513962"/>
                  <a:gd name="connsiteY4" fmla="*/ 48258 h 174590"/>
                  <a:gd name="connsiteX5" fmla="*/ 946754 w 3513962"/>
                  <a:gd name="connsiteY5" fmla="*/ 132 h 174590"/>
                  <a:gd name="connsiteX6" fmla="*/ 122591 w 3513962"/>
                  <a:gd name="connsiteY6" fmla="*/ 78337 h 174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13962" h="174590">
                    <a:moveTo>
                      <a:pt x="122591" y="78337"/>
                    </a:moveTo>
                    <a:lnTo>
                      <a:pt x="3359085" y="24195"/>
                    </a:lnTo>
                    <a:cubicBezTo>
                      <a:pt x="3844359" y="21187"/>
                      <a:pt x="3034233" y="60290"/>
                      <a:pt x="3034233" y="60290"/>
                    </a:cubicBezTo>
                    <a:lnTo>
                      <a:pt x="862533" y="174590"/>
                    </a:lnTo>
                    <a:cubicBezTo>
                      <a:pt x="931714" y="172585"/>
                      <a:pt x="3435285" y="77334"/>
                      <a:pt x="3449322" y="48258"/>
                    </a:cubicBezTo>
                    <a:cubicBezTo>
                      <a:pt x="3463359" y="19182"/>
                      <a:pt x="1504217" y="-1873"/>
                      <a:pt x="946754" y="132"/>
                    </a:cubicBezTo>
                    <a:cubicBezTo>
                      <a:pt x="389291" y="2137"/>
                      <a:pt x="-279464" y="74327"/>
                      <a:pt x="122591" y="783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8" name="フリーフォーム 2607">
                <a:extLst>
                  <a:ext uri="{FF2B5EF4-FFF2-40B4-BE49-F238E27FC236}">
                    <a16:creationId xmlns:a16="http://schemas.microsoft.com/office/drawing/2014/main" id="{029BC02A-5996-E57D-51D0-9C8492636E7E}"/>
                  </a:ext>
                </a:extLst>
              </p:cNvPr>
              <p:cNvSpPr/>
              <p:nvPr/>
            </p:nvSpPr>
            <p:spPr>
              <a:xfrm>
                <a:off x="3111816" y="11485031"/>
                <a:ext cx="3914649" cy="319300"/>
              </a:xfrm>
              <a:custGeom>
                <a:avLst/>
                <a:gdLst>
                  <a:gd name="connsiteX0" fmla="*/ 88584 w 3914649"/>
                  <a:gd name="connsiteY0" fmla="*/ 83332 h 319300"/>
                  <a:gd name="connsiteX1" fmla="*/ 160773 w 3914649"/>
                  <a:gd name="connsiteY1" fmla="*/ 101380 h 319300"/>
                  <a:gd name="connsiteX2" fmla="*/ 3343126 w 3914649"/>
                  <a:gd name="connsiteY2" fmla="*/ 47237 h 319300"/>
                  <a:gd name="connsiteX3" fmla="*/ 3234842 w 3914649"/>
                  <a:gd name="connsiteY3" fmla="*/ 17158 h 319300"/>
                  <a:gd name="connsiteX4" fmla="*/ 3854468 w 3914649"/>
                  <a:gd name="connsiteY4" fmla="*/ 101380 h 319300"/>
                  <a:gd name="connsiteX5" fmla="*/ 3704073 w 3914649"/>
                  <a:gd name="connsiteY5" fmla="*/ 65285 h 319300"/>
                  <a:gd name="connsiteX6" fmla="*/ 3716105 w 3914649"/>
                  <a:gd name="connsiteY6" fmla="*/ 77316 h 319300"/>
                  <a:gd name="connsiteX7" fmla="*/ 3914626 w 3914649"/>
                  <a:gd name="connsiteY7" fmla="*/ 317948 h 319300"/>
                  <a:gd name="connsiteX8" fmla="*/ 3722121 w 3914649"/>
                  <a:gd name="connsiteY8" fmla="*/ 167553 h 319300"/>
                  <a:gd name="connsiteX9" fmla="*/ 2934052 w 3914649"/>
                  <a:gd name="connsiteY9" fmla="*/ 11143 h 319300"/>
                  <a:gd name="connsiteX10" fmla="*/ 2687405 w 3914649"/>
                  <a:gd name="connsiteY10" fmla="*/ 17158 h 319300"/>
                  <a:gd name="connsiteX11" fmla="*/ 2639279 w 3914649"/>
                  <a:gd name="connsiteY11" fmla="*/ 53253 h 319300"/>
                  <a:gd name="connsiteX12" fmla="*/ 431484 w 3914649"/>
                  <a:gd name="connsiteY12" fmla="*/ 29190 h 319300"/>
                  <a:gd name="connsiteX13" fmla="*/ 1135331 w 3914649"/>
                  <a:gd name="connsiteY13" fmla="*/ 107395 h 319300"/>
                  <a:gd name="connsiteX14" fmla="*/ 88584 w 3914649"/>
                  <a:gd name="connsiteY14" fmla="*/ 83332 h 31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14649" h="319300">
                    <a:moveTo>
                      <a:pt x="88584" y="83332"/>
                    </a:moveTo>
                    <a:cubicBezTo>
                      <a:pt x="-146534" y="95364"/>
                      <a:pt x="160773" y="101380"/>
                      <a:pt x="160773" y="101380"/>
                    </a:cubicBezTo>
                    <a:lnTo>
                      <a:pt x="3343126" y="47237"/>
                    </a:lnTo>
                    <a:cubicBezTo>
                      <a:pt x="3855471" y="33200"/>
                      <a:pt x="3149618" y="8134"/>
                      <a:pt x="3234842" y="17158"/>
                    </a:cubicBezTo>
                    <a:cubicBezTo>
                      <a:pt x="3320066" y="26182"/>
                      <a:pt x="3776263" y="93359"/>
                      <a:pt x="3854468" y="101380"/>
                    </a:cubicBezTo>
                    <a:cubicBezTo>
                      <a:pt x="3932673" y="109401"/>
                      <a:pt x="3727133" y="69296"/>
                      <a:pt x="3704073" y="65285"/>
                    </a:cubicBezTo>
                    <a:cubicBezTo>
                      <a:pt x="3681013" y="61274"/>
                      <a:pt x="3681013" y="35205"/>
                      <a:pt x="3716105" y="77316"/>
                    </a:cubicBezTo>
                    <a:cubicBezTo>
                      <a:pt x="3751197" y="119427"/>
                      <a:pt x="3913623" y="302909"/>
                      <a:pt x="3914626" y="317948"/>
                    </a:cubicBezTo>
                    <a:cubicBezTo>
                      <a:pt x="3915629" y="332987"/>
                      <a:pt x="3885550" y="218687"/>
                      <a:pt x="3722121" y="167553"/>
                    </a:cubicBezTo>
                    <a:cubicBezTo>
                      <a:pt x="3558692" y="116419"/>
                      <a:pt x="3106505" y="36209"/>
                      <a:pt x="2934052" y="11143"/>
                    </a:cubicBezTo>
                    <a:cubicBezTo>
                      <a:pt x="2761599" y="-13923"/>
                      <a:pt x="2736534" y="10140"/>
                      <a:pt x="2687405" y="17158"/>
                    </a:cubicBezTo>
                    <a:cubicBezTo>
                      <a:pt x="2638276" y="24176"/>
                      <a:pt x="2639279" y="53253"/>
                      <a:pt x="2639279" y="53253"/>
                    </a:cubicBezTo>
                    <a:lnTo>
                      <a:pt x="431484" y="29190"/>
                    </a:lnTo>
                    <a:cubicBezTo>
                      <a:pt x="180826" y="38214"/>
                      <a:pt x="1189473" y="93358"/>
                      <a:pt x="1135331" y="107395"/>
                    </a:cubicBezTo>
                    <a:cubicBezTo>
                      <a:pt x="1081189" y="121432"/>
                      <a:pt x="593910" y="117421"/>
                      <a:pt x="88584" y="83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9" name="フリーフォーム 2608">
                <a:extLst>
                  <a:ext uri="{FF2B5EF4-FFF2-40B4-BE49-F238E27FC236}">
                    <a16:creationId xmlns:a16="http://schemas.microsoft.com/office/drawing/2014/main" id="{D44403E9-13FA-F7AC-2802-54C8D24BED16}"/>
                  </a:ext>
                </a:extLst>
              </p:cNvPr>
              <p:cNvSpPr/>
              <p:nvPr/>
            </p:nvSpPr>
            <p:spPr>
              <a:xfrm>
                <a:off x="3143998" y="11598442"/>
                <a:ext cx="3569623" cy="96375"/>
              </a:xfrm>
              <a:custGeom>
                <a:avLst/>
                <a:gdLst>
                  <a:gd name="connsiteX0" fmla="*/ 8276 w 3569623"/>
                  <a:gd name="connsiteY0" fmla="*/ 18047 h 96375"/>
                  <a:gd name="connsiteX1" fmla="*/ 104528 w 3569623"/>
                  <a:gd name="connsiteY1" fmla="*/ 18047 h 96375"/>
                  <a:gd name="connsiteX2" fmla="*/ 1103149 w 3569623"/>
                  <a:gd name="connsiteY2" fmla="*/ 96253 h 96375"/>
                  <a:gd name="connsiteX3" fmla="*/ 2925934 w 3569623"/>
                  <a:gd name="connsiteY3" fmla="*/ 60158 h 96375"/>
                  <a:gd name="connsiteX4" fmla="*/ 3569623 w 3569623"/>
                  <a:gd name="connsiteY4" fmla="*/ 72190 h 96375"/>
                  <a:gd name="connsiteX5" fmla="*/ 1572381 w 3569623"/>
                  <a:gd name="connsiteY5" fmla="*/ 0 h 96375"/>
                  <a:gd name="connsiteX6" fmla="*/ 2980076 w 3569623"/>
                  <a:gd name="connsiteY6" fmla="*/ 84221 h 96375"/>
                  <a:gd name="connsiteX7" fmla="*/ 844470 w 3569623"/>
                  <a:gd name="connsiteY7" fmla="*/ 48126 h 96375"/>
                  <a:gd name="connsiteX8" fmla="*/ 297034 w 3569623"/>
                  <a:gd name="connsiteY8" fmla="*/ 96253 h 96375"/>
                  <a:gd name="connsiteX9" fmla="*/ 483523 w 3569623"/>
                  <a:gd name="connsiteY9" fmla="*/ 60158 h 96375"/>
                  <a:gd name="connsiteX10" fmla="*/ 8276 w 3569623"/>
                  <a:gd name="connsiteY10" fmla="*/ 18047 h 9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69623" h="96375">
                    <a:moveTo>
                      <a:pt x="8276" y="18047"/>
                    </a:moveTo>
                    <a:cubicBezTo>
                      <a:pt x="-34838" y="11530"/>
                      <a:pt x="104528" y="18047"/>
                      <a:pt x="104528" y="18047"/>
                    </a:cubicBezTo>
                    <a:lnTo>
                      <a:pt x="1103149" y="96253"/>
                    </a:lnTo>
                    <a:lnTo>
                      <a:pt x="2925934" y="60158"/>
                    </a:lnTo>
                    <a:lnTo>
                      <a:pt x="3569623" y="72190"/>
                    </a:lnTo>
                    <a:lnTo>
                      <a:pt x="1572381" y="0"/>
                    </a:lnTo>
                    <a:cubicBezTo>
                      <a:pt x="1474123" y="2005"/>
                      <a:pt x="3101394" y="76200"/>
                      <a:pt x="2980076" y="84221"/>
                    </a:cubicBezTo>
                    <a:cubicBezTo>
                      <a:pt x="2858758" y="92242"/>
                      <a:pt x="1291644" y="46121"/>
                      <a:pt x="844470" y="48126"/>
                    </a:cubicBezTo>
                    <a:cubicBezTo>
                      <a:pt x="397296" y="50131"/>
                      <a:pt x="357192" y="94248"/>
                      <a:pt x="297034" y="96253"/>
                    </a:cubicBezTo>
                    <a:cubicBezTo>
                      <a:pt x="236876" y="98258"/>
                      <a:pt x="524631" y="75197"/>
                      <a:pt x="483523" y="60158"/>
                    </a:cubicBezTo>
                    <a:cubicBezTo>
                      <a:pt x="442415" y="45119"/>
                      <a:pt x="246400" y="25567"/>
                      <a:pt x="8276" y="180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0" name="フリーフォーム 2609">
                <a:extLst>
                  <a:ext uri="{FF2B5EF4-FFF2-40B4-BE49-F238E27FC236}">
                    <a16:creationId xmlns:a16="http://schemas.microsoft.com/office/drawing/2014/main" id="{FCF9D113-3E9D-D3E6-3C0E-C305721E247D}"/>
                  </a:ext>
                </a:extLst>
              </p:cNvPr>
              <p:cNvSpPr/>
              <p:nvPr/>
            </p:nvSpPr>
            <p:spPr>
              <a:xfrm>
                <a:off x="3477952" y="11748497"/>
                <a:ext cx="1781254" cy="180951"/>
              </a:xfrm>
              <a:custGeom>
                <a:avLst/>
                <a:gdLst>
                  <a:gd name="connsiteX0" fmla="*/ 47301 w 1781254"/>
                  <a:gd name="connsiteY0" fmla="*/ 24403 h 180951"/>
                  <a:gd name="connsiteX1" fmla="*/ 1707659 w 1781254"/>
                  <a:gd name="connsiteY1" fmla="*/ 54482 h 180951"/>
                  <a:gd name="connsiteX2" fmla="*/ 1454995 w 1781254"/>
                  <a:gd name="connsiteY2" fmla="*/ 72529 h 180951"/>
                  <a:gd name="connsiteX3" fmla="*/ 1142174 w 1781254"/>
                  <a:gd name="connsiteY3" fmla="*/ 108624 h 180951"/>
                  <a:gd name="connsiteX4" fmla="*/ 715053 w 1781254"/>
                  <a:gd name="connsiteY4" fmla="*/ 180814 h 180951"/>
                  <a:gd name="connsiteX5" fmla="*/ 1280537 w 1781254"/>
                  <a:gd name="connsiteY5" fmla="*/ 126671 h 180951"/>
                  <a:gd name="connsiteX6" fmla="*/ 1430932 w 1781254"/>
                  <a:gd name="connsiteY6" fmla="*/ 120656 h 180951"/>
                  <a:gd name="connsiteX7" fmla="*/ 540595 w 1781254"/>
                  <a:gd name="connsiteY7" fmla="*/ 6356 h 180951"/>
                  <a:gd name="connsiteX8" fmla="*/ 47301 w 1781254"/>
                  <a:gd name="connsiteY8" fmla="*/ 24403 h 180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1254" h="180951">
                    <a:moveTo>
                      <a:pt x="47301" y="24403"/>
                    </a:moveTo>
                    <a:cubicBezTo>
                      <a:pt x="241812" y="32424"/>
                      <a:pt x="1473043" y="46461"/>
                      <a:pt x="1707659" y="54482"/>
                    </a:cubicBezTo>
                    <a:cubicBezTo>
                      <a:pt x="1942275" y="62503"/>
                      <a:pt x="1549243" y="63505"/>
                      <a:pt x="1454995" y="72529"/>
                    </a:cubicBezTo>
                    <a:cubicBezTo>
                      <a:pt x="1360748" y="81553"/>
                      <a:pt x="1265497" y="90577"/>
                      <a:pt x="1142174" y="108624"/>
                    </a:cubicBezTo>
                    <a:cubicBezTo>
                      <a:pt x="1018851" y="126671"/>
                      <a:pt x="691993" y="177806"/>
                      <a:pt x="715053" y="180814"/>
                    </a:cubicBezTo>
                    <a:cubicBezTo>
                      <a:pt x="738113" y="183822"/>
                      <a:pt x="1161224" y="136697"/>
                      <a:pt x="1280537" y="126671"/>
                    </a:cubicBezTo>
                    <a:cubicBezTo>
                      <a:pt x="1399850" y="116645"/>
                      <a:pt x="1554256" y="140708"/>
                      <a:pt x="1430932" y="120656"/>
                    </a:cubicBezTo>
                    <a:cubicBezTo>
                      <a:pt x="1307608" y="100604"/>
                      <a:pt x="775211" y="25406"/>
                      <a:pt x="540595" y="6356"/>
                    </a:cubicBezTo>
                    <a:cubicBezTo>
                      <a:pt x="305979" y="-12694"/>
                      <a:pt x="-147210" y="16382"/>
                      <a:pt x="47301" y="244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1" name="フリーフォーム 2610">
                <a:extLst>
                  <a:ext uri="{FF2B5EF4-FFF2-40B4-BE49-F238E27FC236}">
                    <a16:creationId xmlns:a16="http://schemas.microsoft.com/office/drawing/2014/main" id="{EDA31259-40D1-04FD-C8F6-CC9BBEF11CD0}"/>
                  </a:ext>
                </a:extLst>
              </p:cNvPr>
              <p:cNvSpPr/>
              <p:nvPr/>
            </p:nvSpPr>
            <p:spPr>
              <a:xfrm>
                <a:off x="3720793" y="11812064"/>
                <a:ext cx="3344451" cy="486093"/>
              </a:xfrm>
              <a:custGeom>
                <a:avLst/>
                <a:gdLst>
                  <a:gd name="connsiteX0" fmla="*/ 8996 w 3344451"/>
                  <a:gd name="connsiteY0" fmla="*/ 484210 h 486093"/>
                  <a:gd name="connsiteX1" fmla="*/ 2367186 w 3344451"/>
                  <a:gd name="connsiteY1" fmla="*/ 135294 h 486093"/>
                  <a:gd name="connsiteX2" fmla="*/ 2084444 w 3344451"/>
                  <a:gd name="connsiteY2" fmla="*/ 135294 h 486093"/>
                  <a:gd name="connsiteX3" fmla="*/ 1994207 w 3344451"/>
                  <a:gd name="connsiteY3" fmla="*/ 111231 h 486093"/>
                  <a:gd name="connsiteX4" fmla="*/ 3263539 w 3344451"/>
                  <a:gd name="connsiteY4" fmla="*/ 2947 h 486093"/>
                  <a:gd name="connsiteX5" fmla="*/ 3215412 w 3344451"/>
                  <a:gd name="connsiteY5" fmla="*/ 243578 h 486093"/>
                  <a:gd name="connsiteX6" fmla="*/ 3215412 w 3344451"/>
                  <a:gd name="connsiteY6" fmla="*/ 399989 h 486093"/>
                  <a:gd name="connsiteX7" fmla="*/ 2998844 w 3344451"/>
                  <a:gd name="connsiteY7" fmla="*/ 141310 h 486093"/>
                  <a:gd name="connsiteX8" fmla="*/ 2307028 w 3344451"/>
                  <a:gd name="connsiteY8" fmla="*/ 123262 h 486093"/>
                  <a:gd name="connsiteX9" fmla="*/ 1765607 w 3344451"/>
                  <a:gd name="connsiteY9" fmla="*/ 141310 h 486093"/>
                  <a:gd name="connsiteX10" fmla="*/ 2981 w 3344451"/>
                  <a:gd name="connsiteY10" fmla="*/ 249594 h 486093"/>
                  <a:gd name="connsiteX11" fmla="*/ 1500912 w 3344451"/>
                  <a:gd name="connsiteY11" fmla="*/ 273657 h 486093"/>
                  <a:gd name="connsiteX12" fmla="*/ 8996 w 3344451"/>
                  <a:gd name="connsiteY12" fmla="*/ 484210 h 486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44451" h="486093">
                    <a:moveTo>
                      <a:pt x="8996" y="484210"/>
                    </a:moveTo>
                    <a:cubicBezTo>
                      <a:pt x="153375" y="461150"/>
                      <a:pt x="2021278" y="193447"/>
                      <a:pt x="2367186" y="135294"/>
                    </a:cubicBezTo>
                    <a:cubicBezTo>
                      <a:pt x="2713094" y="77141"/>
                      <a:pt x="2146607" y="139304"/>
                      <a:pt x="2084444" y="135294"/>
                    </a:cubicBezTo>
                    <a:cubicBezTo>
                      <a:pt x="2022281" y="131283"/>
                      <a:pt x="1797691" y="133289"/>
                      <a:pt x="1994207" y="111231"/>
                    </a:cubicBezTo>
                    <a:cubicBezTo>
                      <a:pt x="2190723" y="89173"/>
                      <a:pt x="3060005" y="-19111"/>
                      <a:pt x="3263539" y="2947"/>
                    </a:cubicBezTo>
                    <a:cubicBezTo>
                      <a:pt x="3467073" y="25005"/>
                      <a:pt x="3223433" y="177404"/>
                      <a:pt x="3215412" y="243578"/>
                    </a:cubicBezTo>
                    <a:cubicBezTo>
                      <a:pt x="3207391" y="309752"/>
                      <a:pt x="3251507" y="417034"/>
                      <a:pt x="3215412" y="399989"/>
                    </a:cubicBezTo>
                    <a:cubicBezTo>
                      <a:pt x="3179317" y="382944"/>
                      <a:pt x="3150241" y="187431"/>
                      <a:pt x="2998844" y="141310"/>
                    </a:cubicBezTo>
                    <a:cubicBezTo>
                      <a:pt x="2847447" y="95189"/>
                      <a:pt x="2512567" y="123262"/>
                      <a:pt x="2307028" y="123262"/>
                    </a:cubicBezTo>
                    <a:cubicBezTo>
                      <a:pt x="2101489" y="123262"/>
                      <a:pt x="1765607" y="141310"/>
                      <a:pt x="1765607" y="141310"/>
                    </a:cubicBezTo>
                    <a:cubicBezTo>
                      <a:pt x="1381599" y="162365"/>
                      <a:pt x="47097" y="227536"/>
                      <a:pt x="2981" y="249594"/>
                    </a:cubicBezTo>
                    <a:cubicBezTo>
                      <a:pt x="-41135" y="271652"/>
                      <a:pt x="1495899" y="235557"/>
                      <a:pt x="1500912" y="273657"/>
                    </a:cubicBezTo>
                    <a:cubicBezTo>
                      <a:pt x="1505925" y="311757"/>
                      <a:pt x="-135383" y="507270"/>
                      <a:pt x="8996" y="4842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2" name="フリーフォーム 2611">
                <a:extLst>
                  <a:ext uri="{FF2B5EF4-FFF2-40B4-BE49-F238E27FC236}">
                    <a16:creationId xmlns:a16="http://schemas.microsoft.com/office/drawing/2014/main" id="{899AC241-E817-8B8C-77EF-8CA3A9FF0D01}"/>
                  </a:ext>
                </a:extLst>
              </p:cNvPr>
              <p:cNvSpPr/>
              <p:nvPr/>
            </p:nvSpPr>
            <p:spPr>
              <a:xfrm>
                <a:off x="4574749" y="1020283"/>
                <a:ext cx="1135130" cy="404497"/>
              </a:xfrm>
              <a:custGeom>
                <a:avLst/>
                <a:gdLst>
                  <a:gd name="connsiteX0" fmla="*/ 50414 w 1135130"/>
                  <a:gd name="connsiteY0" fmla="*/ 117401 h 404497"/>
                  <a:gd name="connsiteX1" fmla="*/ 986079 w 1135130"/>
                  <a:gd name="connsiteY1" fmla="*/ 32340 h 404497"/>
                  <a:gd name="connsiteX2" fmla="*/ 805325 w 1135130"/>
                  <a:gd name="connsiteY2" fmla="*/ 170564 h 404497"/>
                  <a:gd name="connsiteX3" fmla="*/ 1092404 w 1135130"/>
                  <a:gd name="connsiteY3" fmla="*/ 106768 h 404497"/>
                  <a:gd name="connsiteX4" fmla="*/ 1028609 w 1135130"/>
                  <a:gd name="connsiteY4" fmla="*/ 202461 h 404497"/>
                  <a:gd name="connsiteX5" fmla="*/ 1134935 w 1135130"/>
                  <a:gd name="connsiteY5" fmla="*/ 404480 h 404497"/>
                  <a:gd name="connsiteX6" fmla="*/ 996711 w 1135130"/>
                  <a:gd name="connsiteY6" fmla="*/ 213094 h 404497"/>
                  <a:gd name="connsiteX7" fmla="*/ 932916 w 1135130"/>
                  <a:gd name="connsiteY7" fmla="*/ 53605 h 404497"/>
                  <a:gd name="connsiteX8" fmla="*/ 539511 w 1135130"/>
                  <a:gd name="connsiteY8" fmla="*/ 11075 h 404497"/>
                  <a:gd name="connsiteX9" fmla="*/ 7884 w 1135130"/>
                  <a:gd name="connsiteY9" fmla="*/ 443 h 404497"/>
                  <a:gd name="connsiteX10" fmla="*/ 209902 w 1135130"/>
                  <a:gd name="connsiteY10" fmla="*/ 21708 h 404497"/>
                  <a:gd name="connsiteX11" fmla="*/ 50414 w 1135130"/>
                  <a:gd name="connsiteY11" fmla="*/ 117401 h 40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5130" h="404497">
                    <a:moveTo>
                      <a:pt x="50414" y="117401"/>
                    </a:moveTo>
                    <a:cubicBezTo>
                      <a:pt x="179777" y="119173"/>
                      <a:pt x="860261" y="23479"/>
                      <a:pt x="986079" y="32340"/>
                    </a:cubicBezTo>
                    <a:cubicBezTo>
                      <a:pt x="1111898" y="41200"/>
                      <a:pt x="787604" y="158159"/>
                      <a:pt x="805325" y="170564"/>
                    </a:cubicBezTo>
                    <a:cubicBezTo>
                      <a:pt x="823046" y="182969"/>
                      <a:pt x="1055190" y="101452"/>
                      <a:pt x="1092404" y="106768"/>
                    </a:cubicBezTo>
                    <a:cubicBezTo>
                      <a:pt x="1129618" y="112084"/>
                      <a:pt x="1021521" y="152842"/>
                      <a:pt x="1028609" y="202461"/>
                    </a:cubicBezTo>
                    <a:cubicBezTo>
                      <a:pt x="1035698" y="252080"/>
                      <a:pt x="1140251" y="402708"/>
                      <a:pt x="1134935" y="404480"/>
                    </a:cubicBezTo>
                    <a:cubicBezTo>
                      <a:pt x="1129619" y="406252"/>
                      <a:pt x="1030381" y="271573"/>
                      <a:pt x="996711" y="213094"/>
                    </a:cubicBezTo>
                    <a:cubicBezTo>
                      <a:pt x="963041" y="154615"/>
                      <a:pt x="1009116" y="87275"/>
                      <a:pt x="932916" y="53605"/>
                    </a:cubicBezTo>
                    <a:cubicBezTo>
                      <a:pt x="856716" y="19935"/>
                      <a:pt x="693683" y="19935"/>
                      <a:pt x="539511" y="11075"/>
                    </a:cubicBezTo>
                    <a:cubicBezTo>
                      <a:pt x="385339" y="2215"/>
                      <a:pt x="62819" y="-1329"/>
                      <a:pt x="7884" y="443"/>
                    </a:cubicBezTo>
                    <a:cubicBezTo>
                      <a:pt x="-47051" y="2215"/>
                      <a:pt x="202814" y="-3101"/>
                      <a:pt x="209902" y="21708"/>
                    </a:cubicBezTo>
                    <a:cubicBezTo>
                      <a:pt x="216990" y="46517"/>
                      <a:pt x="-78949" y="115629"/>
                      <a:pt x="50414" y="1174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3" name="フリーフォーム 2612">
                <a:extLst>
                  <a:ext uri="{FF2B5EF4-FFF2-40B4-BE49-F238E27FC236}">
                    <a16:creationId xmlns:a16="http://schemas.microsoft.com/office/drawing/2014/main" id="{25654D75-6B2D-231C-9CF2-807D76C83F86}"/>
                  </a:ext>
                </a:extLst>
              </p:cNvPr>
              <p:cNvSpPr/>
              <p:nvPr/>
            </p:nvSpPr>
            <p:spPr>
              <a:xfrm>
                <a:off x="3490795" y="12110375"/>
                <a:ext cx="3436024" cy="329730"/>
              </a:xfrm>
              <a:custGeom>
                <a:avLst/>
                <a:gdLst>
                  <a:gd name="connsiteX0" fmla="*/ 7317 w 3436024"/>
                  <a:gd name="connsiteY0" fmla="*/ 329718 h 329730"/>
                  <a:gd name="connsiteX1" fmla="*/ 2835577 w 3436024"/>
                  <a:gd name="connsiteY1" fmla="*/ 85169 h 329730"/>
                  <a:gd name="connsiteX2" fmla="*/ 3388470 w 3436024"/>
                  <a:gd name="connsiteY2" fmla="*/ 109 h 329730"/>
                  <a:gd name="connsiteX3" fmla="*/ 2059400 w 3436024"/>
                  <a:gd name="connsiteY3" fmla="*/ 74537 h 329730"/>
                  <a:gd name="connsiteX4" fmla="*/ 7317 w 3436024"/>
                  <a:gd name="connsiteY4" fmla="*/ 329718 h 32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6024" h="329730">
                    <a:moveTo>
                      <a:pt x="7317" y="329718"/>
                    </a:moveTo>
                    <a:cubicBezTo>
                      <a:pt x="136680" y="331490"/>
                      <a:pt x="2272051" y="140104"/>
                      <a:pt x="2835577" y="85169"/>
                    </a:cubicBezTo>
                    <a:cubicBezTo>
                      <a:pt x="3399103" y="30234"/>
                      <a:pt x="3517833" y="1881"/>
                      <a:pt x="3388470" y="109"/>
                    </a:cubicBezTo>
                    <a:cubicBezTo>
                      <a:pt x="3259107" y="-1663"/>
                      <a:pt x="2619381" y="17830"/>
                      <a:pt x="2059400" y="74537"/>
                    </a:cubicBezTo>
                    <a:cubicBezTo>
                      <a:pt x="1499419" y="131244"/>
                      <a:pt x="-122046" y="327946"/>
                      <a:pt x="7317" y="329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4" name="フリーフォーム 2613">
                <a:extLst>
                  <a:ext uri="{FF2B5EF4-FFF2-40B4-BE49-F238E27FC236}">
                    <a16:creationId xmlns:a16="http://schemas.microsoft.com/office/drawing/2014/main" id="{585D927D-FBB9-C9D3-0882-1A9098AF290B}"/>
                  </a:ext>
                </a:extLst>
              </p:cNvPr>
              <p:cNvSpPr/>
              <p:nvPr/>
            </p:nvSpPr>
            <p:spPr>
              <a:xfrm>
                <a:off x="3385453" y="12236972"/>
                <a:ext cx="3695997" cy="245651"/>
              </a:xfrm>
              <a:custGeom>
                <a:avLst/>
                <a:gdLst>
                  <a:gd name="connsiteX0" fmla="*/ 80761 w 3695997"/>
                  <a:gd name="connsiteY0" fmla="*/ 224386 h 245651"/>
                  <a:gd name="connsiteX1" fmla="*/ 165821 w 3695997"/>
                  <a:gd name="connsiteY1" fmla="*/ 245651 h 245651"/>
                  <a:gd name="connsiteX2" fmla="*/ 3259896 w 3695997"/>
                  <a:gd name="connsiteY2" fmla="*/ 192488 h 245651"/>
                  <a:gd name="connsiteX3" fmla="*/ 3217366 w 3695997"/>
                  <a:gd name="connsiteY3" fmla="*/ 192488 h 245651"/>
                  <a:gd name="connsiteX4" fmla="*/ 3674566 w 3695997"/>
                  <a:gd name="connsiteY4" fmla="*/ 1102 h 245651"/>
                  <a:gd name="connsiteX5" fmla="*/ 3578873 w 3695997"/>
                  <a:gd name="connsiteY5" fmla="*/ 118061 h 245651"/>
                  <a:gd name="connsiteX6" fmla="*/ 3206733 w 3695997"/>
                  <a:gd name="connsiteY6" fmla="*/ 203121 h 245651"/>
                  <a:gd name="connsiteX7" fmla="*/ 2547514 w 3695997"/>
                  <a:gd name="connsiteY7" fmla="*/ 160591 h 245651"/>
                  <a:gd name="connsiteX8" fmla="*/ 1484259 w 3695997"/>
                  <a:gd name="connsiteY8" fmla="*/ 213754 h 245651"/>
                  <a:gd name="connsiteX9" fmla="*/ 229617 w 3695997"/>
                  <a:gd name="connsiteY9" fmla="*/ 192488 h 245651"/>
                  <a:gd name="connsiteX10" fmla="*/ 80761 w 3695997"/>
                  <a:gd name="connsiteY10" fmla="*/ 224386 h 24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95997" h="245651">
                    <a:moveTo>
                      <a:pt x="80761" y="224386"/>
                    </a:moveTo>
                    <a:cubicBezTo>
                      <a:pt x="-141637" y="237676"/>
                      <a:pt x="165821" y="245651"/>
                      <a:pt x="165821" y="245651"/>
                    </a:cubicBezTo>
                    <a:lnTo>
                      <a:pt x="3259896" y="192488"/>
                    </a:lnTo>
                    <a:cubicBezTo>
                      <a:pt x="3768487" y="183628"/>
                      <a:pt x="3148254" y="224386"/>
                      <a:pt x="3217366" y="192488"/>
                    </a:cubicBezTo>
                    <a:cubicBezTo>
                      <a:pt x="3286478" y="160590"/>
                      <a:pt x="3614315" y="13506"/>
                      <a:pt x="3674566" y="1102"/>
                    </a:cubicBezTo>
                    <a:cubicBezTo>
                      <a:pt x="3734817" y="-11302"/>
                      <a:pt x="3656845" y="84391"/>
                      <a:pt x="3578873" y="118061"/>
                    </a:cubicBezTo>
                    <a:cubicBezTo>
                      <a:pt x="3500901" y="151731"/>
                      <a:pt x="3378626" y="196033"/>
                      <a:pt x="3206733" y="203121"/>
                    </a:cubicBezTo>
                    <a:cubicBezTo>
                      <a:pt x="3034840" y="210209"/>
                      <a:pt x="2834593" y="158819"/>
                      <a:pt x="2547514" y="160591"/>
                    </a:cubicBezTo>
                    <a:cubicBezTo>
                      <a:pt x="2260435" y="162363"/>
                      <a:pt x="1484259" y="213754"/>
                      <a:pt x="1484259" y="213754"/>
                    </a:cubicBezTo>
                    <a:lnTo>
                      <a:pt x="229617" y="192488"/>
                    </a:lnTo>
                    <a:cubicBezTo>
                      <a:pt x="-755" y="194260"/>
                      <a:pt x="50635" y="209323"/>
                      <a:pt x="80761" y="2243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5" name="フリーフォーム 2614">
                <a:extLst>
                  <a:ext uri="{FF2B5EF4-FFF2-40B4-BE49-F238E27FC236}">
                    <a16:creationId xmlns:a16="http://schemas.microsoft.com/office/drawing/2014/main" id="{3AE1E666-5553-7480-CC21-32E5EA8B2835}"/>
                  </a:ext>
                </a:extLst>
              </p:cNvPr>
              <p:cNvSpPr/>
              <p:nvPr/>
            </p:nvSpPr>
            <p:spPr>
              <a:xfrm>
                <a:off x="6626782" y="6310532"/>
                <a:ext cx="359082" cy="1021784"/>
              </a:xfrm>
              <a:custGeom>
                <a:avLst/>
                <a:gdLst>
                  <a:gd name="connsiteX0" fmla="*/ 124892 w 359082"/>
                  <a:gd name="connsiteY0" fmla="*/ 79635 h 1021784"/>
                  <a:gd name="connsiteX1" fmla="*/ 358809 w 359082"/>
                  <a:gd name="connsiteY1" fmla="*/ 1015301 h 1021784"/>
                  <a:gd name="connsiteX2" fmla="*/ 71730 w 359082"/>
                  <a:gd name="connsiteY2" fmla="*/ 515570 h 1021784"/>
                  <a:gd name="connsiteX3" fmla="*/ 39832 w 359082"/>
                  <a:gd name="connsiteY3" fmla="*/ 951505 h 1021784"/>
                  <a:gd name="connsiteX4" fmla="*/ 7934 w 359082"/>
                  <a:gd name="connsiteY4" fmla="*/ 175328 h 1021784"/>
                  <a:gd name="connsiteX5" fmla="*/ 199320 w 359082"/>
                  <a:gd name="connsiteY5" fmla="*/ 781384 h 1021784"/>
                  <a:gd name="connsiteX6" fmla="*/ 156790 w 359082"/>
                  <a:gd name="connsiteY6" fmla="*/ 132798 h 1021784"/>
                  <a:gd name="connsiteX7" fmla="*/ 124892 w 359082"/>
                  <a:gd name="connsiteY7" fmla="*/ 79635 h 1021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082" h="1021784">
                    <a:moveTo>
                      <a:pt x="124892" y="79635"/>
                    </a:moveTo>
                    <a:cubicBezTo>
                      <a:pt x="158562" y="226719"/>
                      <a:pt x="367669" y="942645"/>
                      <a:pt x="358809" y="1015301"/>
                    </a:cubicBezTo>
                    <a:cubicBezTo>
                      <a:pt x="349949" y="1087957"/>
                      <a:pt x="124893" y="526203"/>
                      <a:pt x="71730" y="515570"/>
                    </a:cubicBezTo>
                    <a:cubicBezTo>
                      <a:pt x="18567" y="504937"/>
                      <a:pt x="50465" y="1008212"/>
                      <a:pt x="39832" y="951505"/>
                    </a:cubicBezTo>
                    <a:cubicBezTo>
                      <a:pt x="29199" y="894798"/>
                      <a:pt x="-18647" y="203681"/>
                      <a:pt x="7934" y="175328"/>
                    </a:cubicBezTo>
                    <a:cubicBezTo>
                      <a:pt x="34515" y="146975"/>
                      <a:pt x="174511" y="788472"/>
                      <a:pt x="199320" y="781384"/>
                    </a:cubicBezTo>
                    <a:cubicBezTo>
                      <a:pt x="224129" y="774296"/>
                      <a:pt x="163878" y="253300"/>
                      <a:pt x="156790" y="132798"/>
                    </a:cubicBezTo>
                    <a:cubicBezTo>
                      <a:pt x="149702" y="12296"/>
                      <a:pt x="91222" y="-67449"/>
                      <a:pt x="124892" y="796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6" name="フリーフォーム 2615">
                <a:extLst>
                  <a:ext uri="{FF2B5EF4-FFF2-40B4-BE49-F238E27FC236}">
                    <a16:creationId xmlns:a16="http://schemas.microsoft.com/office/drawing/2014/main" id="{4F7669D6-FC0A-1A4E-13F5-91A6950A4B75}"/>
                  </a:ext>
                </a:extLst>
              </p:cNvPr>
              <p:cNvSpPr/>
              <p:nvPr/>
            </p:nvSpPr>
            <p:spPr>
              <a:xfrm>
                <a:off x="3316970" y="6304917"/>
                <a:ext cx="268477" cy="912774"/>
              </a:xfrm>
              <a:custGeom>
                <a:avLst/>
                <a:gdLst>
                  <a:gd name="connsiteX0" fmla="*/ 213039 w 268477"/>
                  <a:gd name="connsiteY0" fmla="*/ 190 h 912774"/>
                  <a:gd name="connsiteX1" fmla="*/ 96081 w 268477"/>
                  <a:gd name="connsiteY1" fmla="*/ 468023 h 912774"/>
                  <a:gd name="connsiteX2" fmla="*/ 266202 w 268477"/>
                  <a:gd name="connsiteY2" fmla="*/ 903957 h 912774"/>
                  <a:gd name="connsiteX3" fmla="*/ 181142 w 268477"/>
                  <a:gd name="connsiteY3" fmla="*/ 733836 h 912774"/>
                  <a:gd name="connsiteX4" fmla="*/ 388 w 268477"/>
                  <a:gd name="connsiteY4" fmla="*/ 414860 h 912774"/>
                  <a:gd name="connsiteX5" fmla="*/ 213039 w 268477"/>
                  <a:gd name="connsiteY5" fmla="*/ 190 h 91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477" h="912774">
                    <a:moveTo>
                      <a:pt x="213039" y="190"/>
                    </a:moveTo>
                    <a:cubicBezTo>
                      <a:pt x="228988" y="9050"/>
                      <a:pt x="87220" y="317395"/>
                      <a:pt x="96081" y="468023"/>
                    </a:cubicBezTo>
                    <a:cubicBezTo>
                      <a:pt x="104941" y="618651"/>
                      <a:pt x="252025" y="859655"/>
                      <a:pt x="266202" y="903957"/>
                    </a:cubicBezTo>
                    <a:cubicBezTo>
                      <a:pt x="280379" y="948259"/>
                      <a:pt x="225444" y="815352"/>
                      <a:pt x="181142" y="733836"/>
                    </a:cubicBezTo>
                    <a:cubicBezTo>
                      <a:pt x="136840" y="652320"/>
                      <a:pt x="-8472" y="535362"/>
                      <a:pt x="388" y="414860"/>
                    </a:cubicBezTo>
                    <a:cubicBezTo>
                      <a:pt x="9248" y="294358"/>
                      <a:pt x="197090" y="-8670"/>
                      <a:pt x="213039" y="1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7" name="フリーフォーム 2616">
                <a:extLst>
                  <a:ext uri="{FF2B5EF4-FFF2-40B4-BE49-F238E27FC236}">
                    <a16:creationId xmlns:a16="http://schemas.microsoft.com/office/drawing/2014/main" id="{B177D575-5A46-A422-B7FA-E0F3F99772BD}"/>
                  </a:ext>
                </a:extLst>
              </p:cNvPr>
              <p:cNvSpPr/>
              <p:nvPr/>
            </p:nvSpPr>
            <p:spPr>
              <a:xfrm>
                <a:off x="3762138" y="6440718"/>
                <a:ext cx="334954" cy="758708"/>
              </a:xfrm>
              <a:custGeom>
                <a:avLst/>
                <a:gdLst>
                  <a:gd name="connsiteX0" fmla="*/ 256969 w 334954"/>
                  <a:gd name="connsiteY0" fmla="*/ 13245 h 758708"/>
                  <a:gd name="connsiteX1" fmla="*/ 331397 w 334954"/>
                  <a:gd name="connsiteY1" fmla="*/ 736259 h 758708"/>
                  <a:gd name="connsiteX2" fmla="*/ 288867 w 334954"/>
                  <a:gd name="connsiteY2" fmla="*/ 523608 h 758708"/>
                  <a:gd name="connsiteX3" fmla="*/ 1788 w 334954"/>
                  <a:gd name="connsiteY3" fmla="*/ 2612 h 758708"/>
                  <a:gd name="connsiteX4" fmla="*/ 171909 w 334954"/>
                  <a:gd name="connsiteY4" fmla="*/ 310956 h 758708"/>
                  <a:gd name="connsiteX5" fmla="*/ 256969 w 334954"/>
                  <a:gd name="connsiteY5" fmla="*/ 13245 h 75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954" h="758708">
                    <a:moveTo>
                      <a:pt x="256969" y="13245"/>
                    </a:moveTo>
                    <a:cubicBezTo>
                      <a:pt x="283550" y="84129"/>
                      <a:pt x="326081" y="651199"/>
                      <a:pt x="331397" y="736259"/>
                    </a:cubicBezTo>
                    <a:cubicBezTo>
                      <a:pt x="336713" y="821319"/>
                      <a:pt x="343802" y="645883"/>
                      <a:pt x="288867" y="523608"/>
                    </a:cubicBezTo>
                    <a:cubicBezTo>
                      <a:pt x="233932" y="401334"/>
                      <a:pt x="1788" y="2612"/>
                      <a:pt x="1788" y="2612"/>
                    </a:cubicBezTo>
                    <a:cubicBezTo>
                      <a:pt x="-17705" y="-32830"/>
                      <a:pt x="127607" y="303868"/>
                      <a:pt x="171909" y="310956"/>
                    </a:cubicBezTo>
                    <a:cubicBezTo>
                      <a:pt x="216211" y="318044"/>
                      <a:pt x="230388" y="-57639"/>
                      <a:pt x="256969" y="132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8" name="フリーフォーム 2617">
                <a:extLst>
                  <a:ext uri="{FF2B5EF4-FFF2-40B4-BE49-F238E27FC236}">
                    <a16:creationId xmlns:a16="http://schemas.microsoft.com/office/drawing/2014/main" id="{10ECE979-4E96-3A8D-E4A3-4FECD3CA1134}"/>
                  </a:ext>
                </a:extLst>
              </p:cNvPr>
              <p:cNvSpPr/>
              <p:nvPr/>
            </p:nvSpPr>
            <p:spPr>
              <a:xfrm>
                <a:off x="6166226" y="6383112"/>
                <a:ext cx="54797" cy="749648"/>
              </a:xfrm>
              <a:custGeom>
                <a:avLst/>
                <a:gdLst>
                  <a:gd name="connsiteX0" fmla="*/ 32555 w 54797"/>
                  <a:gd name="connsiteY0" fmla="*/ 7055 h 749648"/>
                  <a:gd name="connsiteX1" fmla="*/ 53821 w 54797"/>
                  <a:gd name="connsiteY1" fmla="*/ 740702 h 749648"/>
                  <a:gd name="connsiteX2" fmla="*/ 658 w 54797"/>
                  <a:gd name="connsiteY2" fmla="*/ 389828 h 749648"/>
                  <a:gd name="connsiteX3" fmla="*/ 32555 w 54797"/>
                  <a:gd name="connsiteY3" fmla="*/ 7055 h 74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797" h="749648">
                    <a:moveTo>
                      <a:pt x="32555" y="7055"/>
                    </a:moveTo>
                    <a:cubicBezTo>
                      <a:pt x="41416" y="65534"/>
                      <a:pt x="59137" y="676907"/>
                      <a:pt x="53821" y="740702"/>
                    </a:cubicBezTo>
                    <a:cubicBezTo>
                      <a:pt x="48505" y="804497"/>
                      <a:pt x="5974" y="510330"/>
                      <a:pt x="658" y="389828"/>
                    </a:cubicBezTo>
                    <a:cubicBezTo>
                      <a:pt x="-4658" y="269326"/>
                      <a:pt x="23694" y="-51424"/>
                      <a:pt x="32555" y="70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9" name="フリーフォーム 2618">
                <a:extLst>
                  <a:ext uri="{FF2B5EF4-FFF2-40B4-BE49-F238E27FC236}">
                    <a16:creationId xmlns:a16="http://schemas.microsoft.com/office/drawing/2014/main" id="{B406680D-1041-1836-B9CC-A73A04310860}"/>
                  </a:ext>
                </a:extLst>
              </p:cNvPr>
              <p:cNvSpPr/>
              <p:nvPr/>
            </p:nvSpPr>
            <p:spPr>
              <a:xfrm>
                <a:off x="4391022" y="6549273"/>
                <a:ext cx="516790" cy="638428"/>
              </a:xfrm>
              <a:custGeom>
                <a:avLst/>
                <a:gdLst>
                  <a:gd name="connsiteX0" fmla="*/ 225 w 516790"/>
                  <a:gd name="connsiteY0" fmla="*/ 383 h 638428"/>
                  <a:gd name="connsiteX1" fmla="*/ 329834 w 516790"/>
                  <a:gd name="connsiteY1" fmla="*/ 244932 h 638428"/>
                  <a:gd name="connsiteX2" fmla="*/ 499955 w 516790"/>
                  <a:gd name="connsiteY2" fmla="*/ 446950 h 638428"/>
                  <a:gd name="connsiteX3" fmla="*/ 510587 w 516790"/>
                  <a:gd name="connsiteY3" fmla="*/ 638336 h 638428"/>
                  <a:gd name="connsiteX4" fmla="*/ 499955 w 516790"/>
                  <a:gd name="connsiteY4" fmla="*/ 468215 h 638428"/>
                  <a:gd name="connsiteX5" fmla="*/ 499955 w 516790"/>
                  <a:gd name="connsiteY5" fmla="*/ 191769 h 638428"/>
                  <a:gd name="connsiteX6" fmla="*/ 489322 w 516790"/>
                  <a:gd name="connsiteY6" fmla="*/ 319360 h 638428"/>
                  <a:gd name="connsiteX7" fmla="*/ 382997 w 516790"/>
                  <a:gd name="connsiteY7" fmla="*/ 191769 h 638428"/>
                  <a:gd name="connsiteX8" fmla="*/ 225 w 516790"/>
                  <a:gd name="connsiteY8" fmla="*/ 383 h 638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6790" h="638428">
                    <a:moveTo>
                      <a:pt x="225" y="383"/>
                    </a:moveTo>
                    <a:cubicBezTo>
                      <a:pt x="-8635" y="9243"/>
                      <a:pt x="246546" y="170504"/>
                      <a:pt x="329834" y="244932"/>
                    </a:cubicBezTo>
                    <a:cubicBezTo>
                      <a:pt x="413122" y="319360"/>
                      <a:pt x="469829" y="381383"/>
                      <a:pt x="499955" y="446950"/>
                    </a:cubicBezTo>
                    <a:cubicBezTo>
                      <a:pt x="530081" y="512517"/>
                      <a:pt x="510587" y="634792"/>
                      <a:pt x="510587" y="638336"/>
                    </a:cubicBezTo>
                    <a:cubicBezTo>
                      <a:pt x="510587" y="641880"/>
                      <a:pt x="501727" y="542643"/>
                      <a:pt x="499955" y="468215"/>
                    </a:cubicBezTo>
                    <a:cubicBezTo>
                      <a:pt x="498183" y="393787"/>
                      <a:pt x="501727" y="216578"/>
                      <a:pt x="499955" y="191769"/>
                    </a:cubicBezTo>
                    <a:cubicBezTo>
                      <a:pt x="498183" y="166960"/>
                      <a:pt x="508815" y="319360"/>
                      <a:pt x="489322" y="319360"/>
                    </a:cubicBezTo>
                    <a:cubicBezTo>
                      <a:pt x="469829" y="319360"/>
                      <a:pt x="462741" y="244932"/>
                      <a:pt x="382997" y="191769"/>
                    </a:cubicBezTo>
                    <a:cubicBezTo>
                      <a:pt x="303253" y="138606"/>
                      <a:pt x="9085" y="-8477"/>
                      <a:pt x="225" y="3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0" name="フリーフォーム 2619">
                <a:extLst>
                  <a:ext uri="{FF2B5EF4-FFF2-40B4-BE49-F238E27FC236}">
                    <a16:creationId xmlns:a16="http://schemas.microsoft.com/office/drawing/2014/main" id="{CF38E09C-31C3-0D71-042C-7897A254D6E5}"/>
                  </a:ext>
                </a:extLst>
              </p:cNvPr>
              <p:cNvSpPr/>
              <p:nvPr/>
            </p:nvSpPr>
            <p:spPr>
              <a:xfrm>
                <a:off x="5083543" y="6305092"/>
                <a:ext cx="1020359" cy="829803"/>
              </a:xfrm>
              <a:custGeom>
                <a:avLst/>
                <a:gdLst>
                  <a:gd name="connsiteX0" fmla="*/ 62615 w 1020359"/>
                  <a:gd name="connsiteY0" fmla="*/ 829355 h 829803"/>
                  <a:gd name="connsiteX1" fmla="*/ 126410 w 1020359"/>
                  <a:gd name="connsiteY1" fmla="*/ 457215 h 829803"/>
                  <a:gd name="connsiteX2" fmla="*/ 987648 w 1020359"/>
                  <a:gd name="connsiteY2" fmla="*/ 10648 h 829803"/>
                  <a:gd name="connsiteX3" fmla="*/ 764364 w 1020359"/>
                  <a:gd name="connsiteY3" fmla="*/ 159503 h 829803"/>
                  <a:gd name="connsiteX4" fmla="*/ 51983 w 1020359"/>
                  <a:gd name="connsiteY4" fmla="*/ 382787 h 829803"/>
                  <a:gd name="connsiteX5" fmla="*/ 62615 w 1020359"/>
                  <a:gd name="connsiteY5" fmla="*/ 829355 h 829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0359" h="829803">
                    <a:moveTo>
                      <a:pt x="62615" y="829355"/>
                    </a:moveTo>
                    <a:cubicBezTo>
                      <a:pt x="75019" y="841760"/>
                      <a:pt x="-27762" y="593666"/>
                      <a:pt x="126410" y="457215"/>
                    </a:cubicBezTo>
                    <a:cubicBezTo>
                      <a:pt x="280582" y="320764"/>
                      <a:pt x="881322" y="60267"/>
                      <a:pt x="987648" y="10648"/>
                    </a:cubicBezTo>
                    <a:cubicBezTo>
                      <a:pt x="1093974" y="-38971"/>
                      <a:pt x="920308" y="97480"/>
                      <a:pt x="764364" y="159503"/>
                    </a:cubicBezTo>
                    <a:cubicBezTo>
                      <a:pt x="608420" y="221526"/>
                      <a:pt x="168941" y="271145"/>
                      <a:pt x="51983" y="382787"/>
                    </a:cubicBezTo>
                    <a:cubicBezTo>
                      <a:pt x="-64975" y="494429"/>
                      <a:pt x="50211" y="816950"/>
                      <a:pt x="62615" y="8293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1" name="フリーフォーム 2620">
                <a:extLst>
                  <a:ext uri="{FF2B5EF4-FFF2-40B4-BE49-F238E27FC236}">
                    <a16:creationId xmlns:a16="http://schemas.microsoft.com/office/drawing/2014/main" id="{BBA29843-362A-9996-CD9E-97158DDF6C31}"/>
                  </a:ext>
                </a:extLst>
              </p:cNvPr>
              <p:cNvSpPr/>
              <p:nvPr/>
            </p:nvSpPr>
            <p:spPr>
              <a:xfrm>
                <a:off x="5643724" y="2803474"/>
                <a:ext cx="174404" cy="773642"/>
              </a:xfrm>
              <a:custGeom>
                <a:avLst/>
                <a:gdLst>
                  <a:gd name="connsiteX0" fmla="*/ 1172 w 174404"/>
                  <a:gd name="connsiteY0" fmla="*/ 12878 h 773642"/>
                  <a:gd name="connsiteX1" fmla="*/ 171860 w 174404"/>
                  <a:gd name="connsiteY1" fmla="*/ 768782 h 773642"/>
                  <a:gd name="connsiteX2" fmla="*/ 98708 w 174404"/>
                  <a:gd name="connsiteY2" fmla="*/ 323774 h 773642"/>
                  <a:gd name="connsiteX3" fmla="*/ 1172 w 174404"/>
                  <a:gd name="connsiteY3" fmla="*/ 12878 h 77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404" h="773642">
                    <a:moveTo>
                      <a:pt x="1172" y="12878"/>
                    </a:moveTo>
                    <a:cubicBezTo>
                      <a:pt x="13364" y="87046"/>
                      <a:pt x="155604" y="716966"/>
                      <a:pt x="171860" y="768782"/>
                    </a:cubicBezTo>
                    <a:cubicBezTo>
                      <a:pt x="188116" y="820598"/>
                      <a:pt x="122076" y="443662"/>
                      <a:pt x="98708" y="323774"/>
                    </a:cubicBezTo>
                    <a:cubicBezTo>
                      <a:pt x="75340" y="203886"/>
                      <a:pt x="-11020" y="-61290"/>
                      <a:pt x="1172" y="128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2" name="フリーフォーム 2621">
                <a:extLst>
                  <a:ext uri="{FF2B5EF4-FFF2-40B4-BE49-F238E27FC236}">
                    <a16:creationId xmlns:a16="http://schemas.microsoft.com/office/drawing/2014/main" id="{ADA68D5E-F4F3-C74B-606D-F5ACFBF676C5}"/>
                  </a:ext>
                </a:extLst>
              </p:cNvPr>
              <p:cNvSpPr/>
              <p:nvPr/>
            </p:nvSpPr>
            <p:spPr>
              <a:xfrm>
                <a:off x="5831124" y="2762515"/>
                <a:ext cx="286652" cy="1333393"/>
              </a:xfrm>
              <a:custGeom>
                <a:avLst/>
                <a:gdLst>
                  <a:gd name="connsiteX0" fmla="*/ 2748 w 286652"/>
                  <a:gd name="connsiteY0" fmla="*/ 11165 h 1333393"/>
                  <a:gd name="connsiteX1" fmla="*/ 283164 w 286652"/>
                  <a:gd name="connsiteY1" fmla="*/ 1315709 h 1333393"/>
                  <a:gd name="connsiteX2" fmla="*/ 149052 w 286652"/>
                  <a:gd name="connsiteY2" fmla="*/ 718301 h 1333393"/>
                  <a:gd name="connsiteX3" fmla="*/ 2748 w 286652"/>
                  <a:gd name="connsiteY3" fmla="*/ 11165 h 133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6652" h="1333393">
                    <a:moveTo>
                      <a:pt x="2748" y="11165"/>
                    </a:moveTo>
                    <a:cubicBezTo>
                      <a:pt x="25100" y="110733"/>
                      <a:pt x="258780" y="1197853"/>
                      <a:pt x="283164" y="1315709"/>
                    </a:cubicBezTo>
                    <a:cubicBezTo>
                      <a:pt x="307548" y="1433565"/>
                      <a:pt x="197820" y="931661"/>
                      <a:pt x="149052" y="718301"/>
                    </a:cubicBezTo>
                    <a:cubicBezTo>
                      <a:pt x="100284" y="504941"/>
                      <a:pt x="-19604" y="-88403"/>
                      <a:pt x="2748" y="111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3" name="フリーフォーム 2622">
                <a:extLst>
                  <a:ext uri="{FF2B5EF4-FFF2-40B4-BE49-F238E27FC236}">
                    <a16:creationId xmlns:a16="http://schemas.microsoft.com/office/drawing/2014/main" id="{855B92B5-C2D2-9060-16EC-2255C70BABEE}"/>
                  </a:ext>
                </a:extLst>
              </p:cNvPr>
              <p:cNvSpPr/>
              <p:nvPr/>
            </p:nvSpPr>
            <p:spPr>
              <a:xfrm>
                <a:off x="5647325" y="3017616"/>
                <a:ext cx="217293" cy="1008384"/>
              </a:xfrm>
              <a:custGeom>
                <a:avLst/>
                <a:gdLst>
                  <a:gd name="connsiteX0" fmla="*/ 9763 w 217293"/>
                  <a:gd name="connsiteY0" fmla="*/ 30384 h 1008384"/>
                  <a:gd name="connsiteX1" fmla="*/ 217027 w 217293"/>
                  <a:gd name="connsiteY1" fmla="*/ 1005744 h 1008384"/>
                  <a:gd name="connsiteX2" fmla="*/ 52435 w 217293"/>
                  <a:gd name="connsiteY2" fmla="*/ 310800 h 1008384"/>
                  <a:gd name="connsiteX3" fmla="*/ 9763 w 217293"/>
                  <a:gd name="connsiteY3" fmla="*/ 30384 h 100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293" h="1008384">
                    <a:moveTo>
                      <a:pt x="9763" y="30384"/>
                    </a:moveTo>
                    <a:cubicBezTo>
                      <a:pt x="37195" y="146208"/>
                      <a:pt x="209915" y="959008"/>
                      <a:pt x="217027" y="1005744"/>
                    </a:cubicBezTo>
                    <a:cubicBezTo>
                      <a:pt x="224139" y="1052480"/>
                      <a:pt x="86979" y="465232"/>
                      <a:pt x="52435" y="310800"/>
                    </a:cubicBezTo>
                    <a:cubicBezTo>
                      <a:pt x="17891" y="156368"/>
                      <a:pt x="-17669" y="-85440"/>
                      <a:pt x="9763" y="303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4" name="フリーフォーム 2623">
                <a:extLst>
                  <a:ext uri="{FF2B5EF4-FFF2-40B4-BE49-F238E27FC236}">
                    <a16:creationId xmlns:a16="http://schemas.microsoft.com/office/drawing/2014/main" id="{E01AB222-BCC3-25BA-64D9-2B1421B21B8F}"/>
                  </a:ext>
                </a:extLst>
              </p:cNvPr>
              <p:cNvSpPr/>
              <p:nvPr/>
            </p:nvSpPr>
            <p:spPr>
              <a:xfrm>
                <a:off x="5789838" y="2874681"/>
                <a:ext cx="237377" cy="1241281"/>
              </a:xfrm>
              <a:custGeom>
                <a:avLst/>
                <a:gdLst>
                  <a:gd name="connsiteX0" fmla="*/ 1362 w 237377"/>
                  <a:gd name="connsiteY0" fmla="*/ 8727 h 1241281"/>
                  <a:gd name="connsiteX1" fmla="*/ 233010 w 237377"/>
                  <a:gd name="connsiteY1" fmla="*/ 1221831 h 1241281"/>
                  <a:gd name="connsiteX2" fmla="*/ 141570 w 237377"/>
                  <a:gd name="connsiteY2" fmla="*/ 703671 h 1241281"/>
                  <a:gd name="connsiteX3" fmla="*/ 1362 w 237377"/>
                  <a:gd name="connsiteY3" fmla="*/ 8727 h 124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377" h="1241281">
                    <a:moveTo>
                      <a:pt x="1362" y="8727"/>
                    </a:moveTo>
                    <a:cubicBezTo>
                      <a:pt x="16602" y="95087"/>
                      <a:pt x="209642" y="1106007"/>
                      <a:pt x="233010" y="1221831"/>
                    </a:cubicBezTo>
                    <a:cubicBezTo>
                      <a:pt x="256378" y="1337655"/>
                      <a:pt x="180178" y="906871"/>
                      <a:pt x="141570" y="703671"/>
                    </a:cubicBezTo>
                    <a:cubicBezTo>
                      <a:pt x="102962" y="500471"/>
                      <a:pt x="-13878" y="-77633"/>
                      <a:pt x="1362" y="87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5" name="フリーフォーム 2624">
                <a:extLst>
                  <a:ext uri="{FF2B5EF4-FFF2-40B4-BE49-F238E27FC236}">
                    <a16:creationId xmlns:a16="http://schemas.microsoft.com/office/drawing/2014/main" id="{F2B751B7-0C18-7A09-B315-E8540E648EAE}"/>
                  </a:ext>
                </a:extLst>
              </p:cNvPr>
              <p:cNvSpPr/>
              <p:nvPr/>
            </p:nvSpPr>
            <p:spPr>
              <a:xfrm>
                <a:off x="6222492" y="4748513"/>
                <a:ext cx="92976" cy="347801"/>
              </a:xfrm>
              <a:custGeom>
                <a:avLst/>
                <a:gdLst>
                  <a:gd name="connsiteX0" fmla="*/ 92964 w 92976"/>
                  <a:gd name="connsiteY0" fmla="*/ 271 h 347801"/>
                  <a:gd name="connsiteX1" fmla="*/ 19812 w 92976"/>
                  <a:gd name="connsiteY1" fmla="*/ 177055 h 347801"/>
                  <a:gd name="connsiteX2" fmla="*/ 13716 w 92976"/>
                  <a:gd name="connsiteY2" fmla="*/ 347743 h 347801"/>
                  <a:gd name="connsiteX3" fmla="*/ 1524 w 92976"/>
                  <a:gd name="connsiteY3" fmla="*/ 158767 h 347801"/>
                  <a:gd name="connsiteX4" fmla="*/ 1524 w 92976"/>
                  <a:gd name="connsiteY4" fmla="*/ 55135 h 347801"/>
                  <a:gd name="connsiteX5" fmla="*/ 13716 w 92976"/>
                  <a:gd name="connsiteY5" fmla="*/ 134383 h 347801"/>
                  <a:gd name="connsiteX6" fmla="*/ 92964 w 92976"/>
                  <a:gd name="connsiteY6" fmla="*/ 271 h 34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976" h="347801">
                    <a:moveTo>
                      <a:pt x="92964" y="271"/>
                    </a:moveTo>
                    <a:cubicBezTo>
                      <a:pt x="93980" y="7383"/>
                      <a:pt x="33020" y="119143"/>
                      <a:pt x="19812" y="177055"/>
                    </a:cubicBezTo>
                    <a:cubicBezTo>
                      <a:pt x="6604" y="234967"/>
                      <a:pt x="16764" y="350791"/>
                      <a:pt x="13716" y="347743"/>
                    </a:cubicBezTo>
                    <a:cubicBezTo>
                      <a:pt x="10668" y="344695"/>
                      <a:pt x="3556" y="207535"/>
                      <a:pt x="1524" y="158767"/>
                    </a:cubicBezTo>
                    <a:cubicBezTo>
                      <a:pt x="-508" y="109999"/>
                      <a:pt x="-508" y="59199"/>
                      <a:pt x="1524" y="55135"/>
                    </a:cubicBezTo>
                    <a:cubicBezTo>
                      <a:pt x="3556" y="51071"/>
                      <a:pt x="2540" y="140479"/>
                      <a:pt x="13716" y="134383"/>
                    </a:cubicBezTo>
                    <a:cubicBezTo>
                      <a:pt x="24892" y="128287"/>
                      <a:pt x="91948" y="-6841"/>
                      <a:pt x="92964" y="2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6" name="フリーフォーム 2625">
                <a:extLst>
                  <a:ext uri="{FF2B5EF4-FFF2-40B4-BE49-F238E27FC236}">
                    <a16:creationId xmlns:a16="http://schemas.microsoft.com/office/drawing/2014/main" id="{56BFCCAD-14E3-D7C0-2F51-367F93F451FB}"/>
                  </a:ext>
                </a:extLst>
              </p:cNvPr>
              <p:cNvSpPr/>
              <p:nvPr/>
            </p:nvSpPr>
            <p:spPr>
              <a:xfrm>
                <a:off x="3803527" y="5022713"/>
                <a:ext cx="143001" cy="311315"/>
              </a:xfrm>
              <a:custGeom>
                <a:avLst/>
                <a:gdLst>
                  <a:gd name="connsiteX0" fmla="*/ 38223 w 143001"/>
                  <a:gd name="connsiteY0" fmla="*/ 3312 h 311315"/>
                  <a:gd name="connsiteX1" fmla="*/ 44573 w 143001"/>
                  <a:gd name="connsiteY1" fmla="*/ 200162 h 311315"/>
                  <a:gd name="connsiteX2" fmla="*/ 123 w 143001"/>
                  <a:gd name="connsiteY2" fmla="*/ 311287 h 311315"/>
                  <a:gd name="connsiteX3" fmla="*/ 60448 w 143001"/>
                  <a:gd name="connsiteY3" fmla="*/ 209687 h 311315"/>
                  <a:gd name="connsiteX4" fmla="*/ 142998 w 143001"/>
                  <a:gd name="connsiteY4" fmla="*/ 89037 h 311315"/>
                  <a:gd name="connsiteX5" fmla="*/ 57273 w 143001"/>
                  <a:gd name="connsiteY5" fmla="*/ 193812 h 311315"/>
                  <a:gd name="connsiteX6" fmla="*/ 57273 w 143001"/>
                  <a:gd name="connsiteY6" fmla="*/ 82687 h 311315"/>
                  <a:gd name="connsiteX7" fmla="*/ 38223 w 143001"/>
                  <a:gd name="connsiteY7" fmla="*/ 3312 h 311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001" h="311315">
                    <a:moveTo>
                      <a:pt x="38223" y="3312"/>
                    </a:moveTo>
                    <a:cubicBezTo>
                      <a:pt x="36106" y="22891"/>
                      <a:pt x="50923" y="148833"/>
                      <a:pt x="44573" y="200162"/>
                    </a:cubicBezTo>
                    <a:cubicBezTo>
                      <a:pt x="38223" y="251491"/>
                      <a:pt x="-2523" y="309700"/>
                      <a:pt x="123" y="311287"/>
                    </a:cubicBezTo>
                    <a:cubicBezTo>
                      <a:pt x="2769" y="312875"/>
                      <a:pt x="36636" y="246729"/>
                      <a:pt x="60448" y="209687"/>
                    </a:cubicBezTo>
                    <a:cubicBezTo>
                      <a:pt x="84260" y="172645"/>
                      <a:pt x="143527" y="91683"/>
                      <a:pt x="142998" y="89037"/>
                    </a:cubicBezTo>
                    <a:cubicBezTo>
                      <a:pt x="142469" y="86391"/>
                      <a:pt x="71560" y="194870"/>
                      <a:pt x="57273" y="193812"/>
                    </a:cubicBezTo>
                    <a:cubicBezTo>
                      <a:pt x="42986" y="192754"/>
                      <a:pt x="58861" y="109145"/>
                      <a:pt x="57273" y="82687"/>
                    </a:cubicBezTo>
                    <a:cubicBezTo>
                      <a:pt x="55686" y="56229"/>
                      <a:pt x="40340" y="-16267"/>
                      <a:pt x="38223" y="33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7" name="フリーフォーム 2626">
                <a:extLst>
                  <a:ext uri="{FF2B5EF4-FFF2-40B4-BE49-F238E27FC236}">
                    <a16:creationId xmlns:a16="http://schemas.microsoft.com/office/drawing/2014/main" id="{CAED8E1F-EFB8-DEAC-966D-6984179E3F69}"/>
                  </a:ext>
                </a:extLst>
              </p:cNvPr>
              <p:cNvSpPr/>
              <p:nvPr/>
            </p:nvSpPr>
            <p:spPr>
              <a:xfrm>
                <a:off x="3838550" y="5625868"/>
                <a:ext cx="179114" cy="256817"/>
              </a:xfrm>
              <a:custGeom>
                <a:avLst/>
                <a:gdLst>
                  <a:gd name="connsiteX0" fmla="*/ 25 w 179114"/>
                  <a:gd name="connsiteY0" fmla="*/ 232 h 256817"/>
                  <a:gd name="connsiteX1" fmla="*/ 165125 w 179114"/>
                  <a:gd name="connsiteY1" fmla="*/ 244707 h 256817"/>
                  <a:gd name="connsiteX2" fmla="*/ 152425 w 179114"/>
                  <a:gd name="connsiteY2" fmla="*/ 200257 h 256817"/>
                  <a:gd name="connsiteX3" fmla="*/ 25 w 179114"/>
                  <a:gd name="connsiteY3" fmla="*/ 232 h 25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114" h="256817">
                    <a:moveTo>
                      <a:pt x="25" y="232"/>
                    </a:moveTo>
                    <a:cubicBezTo>
                      <a:pt x="2142" y="7640"/>
                      <a:pt x="139725" y="211370"/>
                      <a:pt x="165125" y="244707"/>
                    </a:cubicBezTo>
                    <a:cubicBezTo>
                      <a:pt x="190525" y="278044"/>
                      <a:pt x="178354" y="235711"/>
                      <a:pt x="152425" y="200257"/>
                    </a:cubicBezTo>
                    <a:cubicBezTo>
                      <a:pt x="126496" y="164803"/>
                      <a:pt x="-2092" y="-7176"/>
                      <a:pt x="25" y="2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8" name="フリーフォーム 2627">
                <a:extLst>
                  <a:ext uri="{FF2B5EF4-FFF2-40B4-BE49-F238E27FC236}">
                    <a16:creationId xmlns:a16="http://schemas.microsoft.com/office/drawing/2014/main" id="{EBAAB5C0-075C-B3E8-5A96-546398FFA384}"/>
                  </a:ext>
                </a:extLst>
              </p:cNvPr>
              <p:cNvSpPr/>
              <p:nvPr/>
            </p:nvSpPr>
            <p:spPr>
              <a:xfrm>
                <a:off x="3838572" y="5702224"/>
                <a:ext cx="113166" cy="333477"/>
              </a:xfrm>
              <a:custGeom>
                <a:avLst/>
                <a:gdLst>
                  <a:gd name="connsiteX0" fmla="*/ 19053 w 113166"/>
                  <a:gd name="connsiteY0" fmla="*/ 76 h 333477"/>
                  <a:gd name="connsiteX1" fmla="*/ 111128 w 113166"/>
                  <a:gd name="connsiteY1" fmla="*/ 168351 h 333477"/>
                  <a:gd name="connsiteX2" fmla="*/ 76203 w 113166"/>
                  <a:gd name="connsiteY2" fmla="*/ 238201 h 333477"/>
                  <a:gd name="connsiteX3" fmla="*/ 3 w 113166"/>
                  <a:gd name="connsiteY3" fmla="*/ 333451 h 333477"/>
                  <a:gd name="connsiteX4" fmla="*/ 73028 w 113166"/>
                  <a:gd name="connsiteY4" fmla="*/ 228676 h 333477"/>
                  <a:gd name="connsiteX5" fmla="*/ 104778 w 113166"/>
                  <a:gd name="connsiteY5" fmla="*/ 190576 h 333477"/>
                  <a:gd name="connsiteX6" fmla="*/ 19053 w 113166"/>
                  <a:gd name="connsiteY6" fmla="*/ 76 h 3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166" h="333477">
                    <a:moveTo>
                      <a:pt x="19053" y="76"/>
                    </a:moveTo>
                    <a:cubicBezTo>
                      <a:pt x="20111" y="-3628"/>
                      <a:pt x="101603" y="128664"/>
                      <a:pt x="111128" y="168351"/>
                    </a:cubicBezTo>
                    <a:cubicBezTo>
                      <a:pt x="120653" y="208039"/>
                      <a:pt x="94724" y="210684"/>
                      <a:pt x="76203" y="238201"/>
                    </a:cubicBezTo>
                    <a:cubicBezTo>
                      <a:pt x="57682" y="265718"/>
                      <a:pt x="532" y="335038"/>
                      <a:pt x="3" y="333451"/>
                    </a:cubicBezTo>
                    <a:cubicBezTo>
                      <a:pt x="-526" y="331864"/>
                      <a:pt x="55566" y="252488"/>
                      <a:pt x="73028" y="228676"/>
                    </a:cubicBezTo>
                    <a:cubicBezTo>
                      <a:pt x="90490" y="204864"/>
                      <a:pt x="113245" y="226559"/>
                      <a:pt x="104778" y="190576"/>
                    </a:cubicBezTo>
                    <a:cubicBezTo>
                      <a:pt x="96311" y="154593"/>
                      <a:pt x="17995" y="3780"/>
                      <a:pt x="19053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9" name="フリーフォーム 2628">
                <a:extLst>
                  <a:ext uri="{FF2B5EF4-FFF2-40B4-BE49-F238E27FC236}">
                    <a16:creationId xmlns:a16="http://schemas.microsoft.com/office/drawing/2014/main" id="{23235264-25C3-CD92-7006-6B1E095FA85B}"/>
                  </a:ext>
                </a:extLst>
              </p:cNvPr>
              <p:cNvSpPr/>
              <p:nvPr/>
            </p:nvSpPr>
            <p:spPr>
              <a:xfrm>
                <a:off x="3883957" y="5861019"/>
                <a:ext cx="142100" cy="172153"/>
              </a:xfrm>
              <a:custGeom>
                <a:avLst/>
                <a:gdLst>
                  <a:gd name="connsiteX0" fmla="*/ 100668 w 142100"/>
                  <a:gd name="connsiteY0" fmla="*/ 31 h 172153"/>
                  <a:gd name="connsiteX1" fmla="*/ 138768 w 142100"/>
                  <a:gd name="connsiteY1" fmla="*/ 79406 h 172153"/>
                  <a:gd name="connsiteX2" fmla="*/ 2243 w 142100"/>
                  <a:gd name="connsiteY2" fmla="*/ 171481 h 172153"/>
                  <a:gd name="connsiteX3" fmla="*/ 56218 w 142100"/>
                  <a:gd name="connsiteY3" fmla="*/ 117506 h 172153"/>
                  <a:gd name="connsiteX4" fmla="*/ 87968 w 142100"/>
                  <a:gd name="connsiteY4" fmla="*/ 50831 h 172153"/>
                  <a:gd name="connsiteX5" fmla="*/ 75268 w 142100"/>
                  <a:gd name="connsiteY5" fmla="*/ 104806 h 172153"/>
                  <a:gd name="connsiteX6" fmla="*/ 107018 w 142100"/>
                  <a:gd name="connsiteY6" fmla="*/ 69881 h 172153"/>
                  <a:gd name="connsiteX7" fmla="*/ 100668 w 142100"/>
                  <a:gd name="connsiteY7" fmla="*/ 31 h 17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100" h="172153">
                    <a:moveTo>
                      <a:pt x="100668" y="31"/>
                    </a:moveTo>
                    <a:cubicBezTo>
                      <a:pt x="105960" y="1618"/>
                      <a:pt x="155172" y="50831"/>
                      <a:pt x="138768" y="79406"/>
                    </a:cubicBezTo>
                    <a:cubicBezTo>
                      <a:pt x="122364" y="107981"/>
                      <a:pt x="16001" y="165131"/>
                      <a:pt x="2243" y="171481"/>
                    </a:cubicBezTo>
                    <a:cubicBezTo>
                      <a:pt x="-11515" y="177831"/>
                      <a:pt x="41931" y="137614"/>
                      <a:pt x="56218" y="117506"/>
                    </a:cubicBezTo>
                    <a:cubicBezTo>
                      <a:pt x="70505" y="97398"/>
                      <a:pt x="84793" y="52948"/>
                      <a:pt x="87968" y="50831"/>
                    </a:cubicBezTo>
                    <a:cubicBezTo>
                      <a:pt x="91143" y="48714"/>
                      <a:pt x="72093" y="101631"/>
                      <a:pt x="75268" y="104806"/>
                    </a:cubicBezTo>
                    <a:cubicBezTo>
                      <a:pt x="78443" y="107981"/>
                      <a:pt x="101197" y="81523"/>
                      <a:pt x="107018" y="69881"/>
                    </a:cubicBezTo>
                    <a:cubicBezTo>
                      <a:pt x="112839" y="58239"/>
                      <a:pt x="95376" y="-1556"/>
                      <a:pt x="100668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0" name="フリーフォーム 2629">
                <a:extLst>
                  <a:ext uri="{FF2B5EF4-FFF2-40B4-BE49-F238E27FC236}">
                    <a16:creationId xmlns:a16="http://schemas.microsoft.com/office/drawing/2014/main" id="{131CF754-52CD-B750-CCE5-7BE049F21624}"/>
                  </a:ext>
                </a:extLst>
              </p:cNvPr>
              <p:cNvSpPr/>
              <p:nvPr/>
            </p:nvSpPr>
            <p:spPr>
              <a:xfrm>
                <a:off x="4851702" y="5600778"/>
                <a:ext cx="220552" cy="233660"/>
              </a:xfrm>
              <a:custGeom>
                <a:avLst/>
                <a:gdLst>
                  <a:gd name="connsiteX0" fmla="*/ 218773 w 220552"/>
                  <a:gd name="connsiteY0" fmla="*/ 3097 h 233660"/>
                  <a:gd name="connsiteX1" fmla="*/ 2873 w 220552"/>
                  <a:gd name="connsiteY1" fmla="*/ 231697 h 233660"/>
                  <a:gd name="connsiteX2" fmla="*/ 101298 w 220552"/>
                  <a:gd name="connsiteY2" fmla="*/ 107872 h 233660"/>
                  <a:gd name="connsiteX3" fmla="*/ 218773 w 220552"/>
                  <a:gd name="connsiteY3" fmla="*/ 3097 h 233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52" h="233660">
                    <a:moveTo>
                      <a:pt x="218773" y="3097"/>
                    </a:moveTo>
                    <a:cubicBezTo>
                      <a:pt x="202369" y="23734"/>
                      <a:pt x="22452" y="214235"/>
                      <a:pt x="2873" y="231697"/>
                    </a:cubicBezTo>
                    <a:cubicBezTo>
                      <a:pt x="-16706" y="249159"/>
                      <a:pt x="69019" y="145443"/>
                      <a:pt x="101298" y="107872"/>
                    </a:cubicBezTo>
                    <a:cubicBezTo>
                      <a:pt x="133577" y="70301"/>
                      <a:pt x="235177" y="-17540"/>
                      <a:pt x="218773" y="3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1" name="フリーフォーム 2630">
                <a:extLst>
                  <a:ext uri="{FF2B5EF4-FFF2-40B4-BE49-F238E27FC236}">
                    <a16:creationId xmlns:a16="http://schemas.microsoft.com/office/drawing/2014/main" id="{1F51CB7E-1681-B9E9-347D-1BB6E90ABE5F}"/>
                  </a:ext>
                </a:extLst>
              </p:cNvPr>
              <p:cNvSpPr/>
              <p:nvPr/>
            </p:nvSpPr>
            <p:spPr>
              <a:xfrm>
                <a:off x="4107364" y="5278860"/>
                <a:ext cx="201876" cy="186016"/>
              </a:xfrm>
              <a:custGeom>
                <a:avLst/>
                <a:gdLst>
                  <a:gd name="connsiteX0" fmla="*/ 1086 w 201876"/>
                  <a:gd name="connsiteY0" fmla="*/ 159915 h 186016"/>
                  <a:gd name="connsiteX1" fmla="*/ 58236 w 201876"/>
                  <a:gd name="connsiteY1" fmla="*/ 1165 h 186016"/>
                  <a:gd name="connsiteX2" fmla="*/ 121736 w 201876"/>
                  <a:gd name="connsiteY2" fmla="*/ 83715 h 186016"/>
                  <a:gd name="connsiteX3" fmla="*/ 201111 w 201876"/>
                  <a:gd name="connsiteY3" fmla="*/ 185315 h 186016"/>
                  <a:gd name="connsiteX4" fmla="*/ 70936 w 201876"/>
                  <a:gd name="connsiteY4" fmla="*/ 29740 h 186016"/>
                  <a:gd name="connsiteX5" fmla="*/ 23311 w 201876"/>
                  <a:gd name="connsiteY5" fmla="*/ 99590 h 186016"/>
                  <a:gd name="connsiteX6" fmla="*/ 1086 w 201876"/>
                  <a:gd name="connsiteY6" fmla="*/ 159915 h 186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76" h="186016">
                    <a:moveTo>
                      <a:pt x="1086" y="159915"/>
                    </a:moveTo>
                    <a:cubicBezTo>
                      <a:pt x="6907" y="143511"/>
                      <a:pt x="38128" y="13865"/>
                      <a:pt x="58236" y="1165"/>
                    </a:cubicBezTo>
                    <a:cubicBezTo>
                      <a:pt x="78344" y="-11535"/>
                      <a:pt x="121736" y="83715"/>
                      <a:pt x="121736" y="83715"/>
                    </a:cubicBezTo>
                    <a:cubicBezTo>
                      <a:pt x="145548" y="114407"/>
                      <a:pt x="209578" y="194311"/>
                      <a:pt x="201111" y="185315"/>
                    </a:cubicBezTo>
                    <a:cubicBezTo>
                      <a:pt x="192644" y="176319"/>
                      <a:pt x="100569" y="44028"/>
                      <a:pt x="70936" y="29740"/>
                    </a:cubicBezTo>
                    <a:cubicBezTo>
                      <a:pt x="41303" y="15452"/>
                      <a:pt x="32307" y="77365"/>
                      <a:pt x="23311" y="99590"/>
                    </a:cubicBezTo>
                    <a:cubicBezTo>
                      <a:pt x="14315" y="121815"/>
                      <a:pt x="-4735" y="176319"/>
                      <a:pt x="1086" y="1599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2" name="フリーフォーム 2631">
                <a:extLst>
                  <a:ext uri="{FF2B5EF4-FFF2-40B4-BE49-F238E27FC236}">
                    <a16:creationId xmlns:a16="http://schemas.microsoft.com/office/drawing/2014/main" id="{17C5B105-8701-CC78-2F9A-9469A398F89B}"/>
                  </a:ext>
                </a:extLst>
              </p:cNvPr>
              <p:cNvSpPr/>
              <p:nvPr/>
            </p:nvSpPr>
            <p:spPr>
              <a:xfrm>
                <a:off x="4781341" y="4289731"/>
                <a:ext cx="16721" cy="438155"/>
              </a:xfrm>
              <a:custGeom>
                <a:avLst/>
                <a:gdLst>
                  <a:gd name="connsiteX0" fmla="*/ 12909 w 16721"/>
                  <a:gd name="connsiteY0" fmla="*/ 2869 h 438155"/>
                  <a:gd name="connsiteX1" fmla="*/ 16084 w 16721"/>
                  <a:gd name="connsiteY1" fmla="*/ 139394 h 438155"/>
                  <a:gd name="connsiteX2" fmla="*/ 209 w 16721"/>
                  <a:gd name="connsiteY2" fmla="*/ 437844 h 438155"/>
                  <a:gd name="connsiteX3" fmla="*/ 6559 w 16721"/>
                  <a:gd name="connsiteY3" fmla="*/ 79069 h 438155"/>
                  <a:gd name="connsiteX4" fmla="*/ 12909 w 16721"/>
                  <a:gd name="connsiteY4" fmla="*/ 2869 h 438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21" h="438155">
                    <a:moveTo>
                      <a:pt x="12909" y="2869"/>
                    </a:moveTo>
                    <a:cubicBezTo>
                      <a:pt x="14496" y="12923"/>
                      <a:pt x="18201" y="66898"/>
                      <a:pt x="16084" y="139394"/>
                    </a:cubicBezTo>
                    <a:cubicBezTo>
                      <a:pt x="13967" y="211890"/>
                      <a:pt x="1796" y="447898"/>
                      <a:pt x="209" y="437844"/>
                    </a:cubicBezTo>
                    <a:cubicBezTo>
                      <a:pt x="-1378" y="427790"/>
                      <a:pt x="6559" y="151036"/>
                      <a:pt x="6559" y="79069"/>
                    </a:cubicBezTo>
                    <a:cubicBezTo>
                      <a:pt x="6559" y="7102"/>
                      <a:pt x="11322" y="-7185"/>
                      <a:pt x="12909" y="28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3" name="フリーフォーム 2632">
                <a:extLst>
                  <a:ext uri="{FF2B5EF4-FFF2-40B4-BE49-F238E27FC236}">
                    <a16:creationId xmlns:a16="http://schemas.microsoft.com/office/drawing/2014/main" id="{DA46D5DB-0B85-D5E5-BD57-0B20773AD35D}"/>
                  </a:ext>
                </a:extLst>
              </p:cNvPr>
              <p:cNvSpPr/>
              <p:nvPr/>
            </p:nvSpPr>
            <p:spPr>
              <a:xfrm>
                <a:off x="4863331" y="4914756"/>
                <a:ext cx="213637" cy="273635"/>
              </a:xfrm>
              <a:custGeom>
                <a:avLst/>
                <a:gdLst>
                  <a:gd name="connsiteX0" fmla="*/ 146819 w 213637"/>
                  <a:gd name="connsiteY0" fmla="*/ 144 h 273635"/>
                  <a:gd name="connsiteX1" fmla="*/ 165869 w 213637"/>
                  <a:gd name="connsiteY1" fmla="*/ 162069 h 273635"/>
                  <a:gd name="connsiteX2" fmla="*/ 213494 w 213637"/>
                  <a:gd name="connsiteY2" fmla="*/ 273194 h 273635"/>
                  <a:gd name="connsiteX3" fmla="*/ 178569 w 213637"/>
                  <a:gd name="connsiteY3" fmla="*/ 200169 h 273635"/>
                  <a:gd name="connsiteX4" fmla="*/ 121419 w 213637"/>
                  <a:gd name="connsiteY4" fmla="*/ 181119 h 273635"/>
                  <a:gd name="connsiteX5" fmla="*/ 769 w 213637"/>
                  <a:gd name="connsiteY5" fmla="*/ 171594 h 273635"/>
                  <a:gd name="connsiteX6" fmla="*/ 184919 w 213637"/>
                  <a:gd name="connsiteY6" fmla="*/ 165244 h 273635"/>
                  <a:gd name="connsiteX7" fmla="*/ 146819 w 213637"/>
                  <a:gd name="connsiteY7" fmla="*/ 133494 h 273635"/>
                  <a:gd name="connsiteX8" fmla="*/ 146819 w 213637"/>
                  <a:gd name="connsiteY8" fmla="*/ 144 h 273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3637" h="273635">
                    <a:moveTo>
                      <a:pt x="146819" y="144"/>
                    </a:moveTo>
                    <a:cubicBezTo>
                      <a:pt x="149994" y="4906"/>
                      <a:pt x="154756" y="116561"/>
                      <a:pt x="165869" y="162069"/>
                    </a:cubicBezTo>
                    <a:cubicBezTo>
                      <a:pt x="176982" y="207577"/>
                      <a:pt x="211377" y="266844"/>
                      <a:pt x="213494" y="273194"/>
                    </a:cubicBezTo>
                    <a:cubicBezTo>
                      <a:pt x="215611" y="279544"/>
                      <a:pt x="193915" y="215515"/>
                      <a:pt x="178569" y="200169"/>
                    </a:cubicBezTo>
                    <a:cubicBezTo>
                      <a:pt x="163223" y="184823"/>
                      <a:pt x="151052" y="185881"/>
                      <a:pt x="121419" y="181119"/>
                    </a:cubicBezTo>
                    <a:cubicBezTo>
                      <a:pt x="91786" y="176357"/>
                      <a:pt x="-9814" y="174240"/>
                      <a:pt x="769" y="171594"/>
                    </a:cubicBezTo>
                    <a:cubicBezTo>
                      <a:pt x="11352" y="168948"/>
                      <a:pt x="160577" y="171594"/>
                      <a:pt x="184919" y="165244"/>
                    </a:cubicBezTo>
                    <a:cubicBezTo>
                      <a:pt x="209261" y="158894"/>
                      <a:pt x="154757" y="157307"/>
                      <a:pt x="146819" y="133494"/>
                    </a:cubicBezTo>
                    <a:cubicBezTo>
                      <a:pt x="138881" y="109682"/>
                      <a:pt x="143644" y="-4618"/>
                      <a:pt x="146819" y="1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4" name="フリーフォーム 2633">
                <a:extLst>
                  <a:ext uri="{FF2B5EF4-FFF2-40B4-BE49-F238E27FC236}">
                    <a16:creationId xmlns:a16="http://schemas.microsoft.com/office/drawing/2014/main" id="{2F9FA7A8-D328-4504-F0BB-C57358CBB923}"/>
                  </a:ext>
                </a:extLst>
              </p:cNvPr>
              <p:cNvSpPr/>
              <p:nvPr/>
            </p:nvSpPr>
            <p:spPr>
              <a:xfrm>
                <a:off x="4132874" y="6222297"/>
                <a:ext cx="214947" cy="64906"/>
              </a:xfrm>
              <a:custGeom>
                <a:avLst/>
                <a:gdLst>
                  <a:gd name="connsiteX0" fmla="*/ 976 w 214947"/>
                  <a:gd name="connsiteY0" fmla="*/ 703 h 64906"/>
                  <a:gd name="connsiteX1" fmla="*/ 210526 w 214947"/>
                  <a:gd name="connsiteY1" fmla="*/ 64203 h 64906"/>
                  <a:gd name="connsiteX2" fmla="*/ 134326 w 214947"/>
                  <a:gd name="connsiteY2" fmla="*/ 32453 h 64906"/>
                  <a:gd name="connsiteX3" fmla="*/ 976 w 214947"/>
                  <a:gd name="connsiteY3" fmla="*/ 703 h 6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947" h="64906">
                    <a:moveTo>
                      <a:pt x="976" y="703"/>
                    </a:moveTo>
                    <a:cubicBezTo>
                      <a:pt x="13676" y="5995"/>
                      <a:pt x="188301" y="58911"/>
                      <a:pt x="210526" y="64203"/>
                    </a:cubicBezTo>
                    <a:cubicBezTo>
                      <a:pt x="232751" y="69495"/>
                      <a:pt x="165547" y="43565"/>
                      <a:pt x="134326" y="32453"/>
                    </a:cubicBezTo>
                    <a:cubicBezTo>
                      <a:pt x="103105" y="21341"/>
                      <a:pt x="-11724" y="-4589"/>
                      <a:pt x="976" y="7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5" name="フリーフォーム 2634">
                <a:extLst>
                  <a:ext uri="{FF2B5EF4-FFF2-40B4-BE49-F238E27FC236}">
                    <a16:creationId xmlns:a16="http://schemas.microsoft.com/office/drawing/2014/main" id="{CFC22CC1-6893-8D4F-701F-DE259A4E64A3}"/>
                  </a:ext>
                </a:extLst>
              </p:cNvPr>
              <p:cNvSpPr/>
              <p:nvPr/>
            </p:nvSpPr>
            <p:spPr>
              <a:xfrm>
                <a:off x="6760081" y="5581646"/>
                <a:ext cx="91694" cy="489021"/>
              </a:xfrm>
              <a:custGeom>
                <a:avLst/>
                <a:gdLst>
                  <a:gd name="connsiteX0" fmla="*/ 91569 w 91694"/>
                  <a:gd name="connsiteY0" fmla="*/ 4 h 489021"/>
                  <a:gd name="connsiteX1" fmla="*/ 24894 w 91694"/>
                  <a:gd name="connsiteY1" fmla="*/ 250829 h 489021"/>
                  <a:gd name="connsiteX2" fmla="*/ 21719 w 91694"/>
                  <a:gd name="connsiteY2" fmla="*/ 358779 h 489021"/>
                  <a:gd name="connsiteX3" fmla="*/ 88394 w 91694"/>
                  <a:gd name="connsiteY3" fmla="*/ 488954 h 489021"/>
                  <a:gd name="connsiteX4" fmla="*/ 12194 w 91694"/>
                  <a:gd name="connsiteY4" fmla="*/ 374654 h 489021"/>
                  <a:gd name="connsiteX5" fmla="*/ 5844 w 91694"/>
                  <a:gd name="connsiteY5" fmla="*/ 244479 h 489021"/>
                  <a:gd name="connsiteX6" fmla="*/ 91569 w 91694"/>
                  <a:gd name="connsiteY6" fmla="*/ 4 h 48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94" h="489021">
                    <a:moveTo>
                      <a:pt x="91569" y="4"/>
                    </a:moveTo>
                    <a:cubicBezTo>
                      <a:pt x="94744" y="1062"/>
                      <a:pt x="36536" y="191033"/>
                      <a:pt x="24894" y="250829"/>
                    </a:cubicBezTo>
                    <a:cubicBezTo>
                      <a:pt x="13252" y="310625"/>
                      <a:pt x="11136" y="319092"/>
                      <a:pt x="21719" y="358779"/>
                    </a:cubicBezTo>
                    <a:cubicBezTo>
                      <a:pt x="32302" y="398467"/>
                      <a:pt x="89981" y="486308"/>
                      <a:pt x="88394" y="488954"/>
                    </a:cubicBezTo>
                    <a:cubicBezTo>
                      <a:pt x="86806" y="491600"/>
                      <a:pt x="25952" y="415400"/>
                      <a:pt x="12194" y="374654"/>
                    </a:cubicBezTo>
                    <a:cubicBezTo>
                      <a:pt x="-1564" y="333908"/>
                      <a:pt x="-3681" y="304275"/>
                      <a:pt x="5844" y="244479"/>
                    </a:cubicBezTo>
                    <a:cubicBezTo>
                      <a:pt x="15369" y="184683"/>
                      <a:pt x="88394" y="-1054"/>
                      <a:pt x="9156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6" name="フリーフォーム 2635">
                <a:extLst>
                  <a:ext uri="{FF2B5EF4-FFF2-40B4-BE49-F238E27FC236}">
                    <a16:creationId xmlns:a16="http://schemas.microsoft.com/office/drawing/2014/main" id="{81024AF9-49BA-816F-3C01-AFC0D57B3F8C}"/>
                  </a:ext>
                </a:extLst>
              </p:cNvPr>
              <p:cNvSpPr/>
              <p:nvPr/>
            </p:nvSpPr>
            <p:spPr>
              <a:xfrm>
                <a:off x="6823073" y="5495825"/>
                <a:ext cx="128458" cy="809931"/>
              </a:xfrm>
              <a:custGeom>
                <a:avLst/>
                <a:gdLst>
                  <a:gd name="connsiteX0" fmla="*/ 2 w 128458"/>
                  <a:gd name="connsiteY0" fmla="*/ 100 h 809931"/>
                  <a:gd name="connsiteX1" fmla="*/ 120652 w 128458"/>
                  <a:gd name="connsiteY1" fmla="*/ 476350 h 809931"/>
                  <a:gd name="connsiteX2" fmla="*/ 114302 w 128458"/>
                  <a:gd name="connsiteY2" fmla="*/ 809725 h 809931"/>
                  <a:gd name="connsiteX3" fmla="*/ 123827 w 128458"/>
                  <a:gd name="connsiteY3" fmla="*/ 517625 h 809931"/>
                  <a:gd name="connsiteX4" fmla="*/ 2 w 128458"/>
                  <a:gd name="connsiteY4" fmla="*/ 100 h 80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58" h="809931">
                    <a:moveTo>
                      <a:pt x="2" y="100"/>
                    </a:moveTo>
                    <a:cubicBezTo>
                      <a:pt x="-527" y="-6779"/>
                      <a:pt x="101602" y="341413"/>
                      <a:pt x="120652" y="476350"/>
                    </a:cubicBezTo>
                    <a:cubicBezTo>
                      <a:pt x="139702" y="611288"/>
                      <a:pt x="113773" y="802846"/>
                      <a:pt x="114302" y="809725"/>
                    </a:cubicBezTo>
                    <a:cubicBezTo>
                      <a:pt x="114831" y="816604"/>
                      <a:pt x="138115" y="650446"/>
                      <a:pt x="123827" y="517625"/>
                    </a:cubicBezTo>
                    <a:cubicBezTo>
                      <a:pt x="109540" y="384804"/>
                      <a:pt x="531" y="6979"/>
                      <a:pt x="2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7" name="フリーフォーム 2636">
                <a:extLst>
                  <a:ext uri="{FF2B5EF4-FFF2-40B4-BE49-F238E27FC236}">
                    <a16:creationId xmlns:a16="http://schemas.microsoft.com/office/drawing/2014/main" id="{5AE50E7D-5AF1-6D47-9EE0-9242606A4EBC}"/>
                  </a:ext>
                </a:extLst>
              </p:cNvPr>
              <p:cNvSpPr/>
              <p:nvPr/>
            </p:nvSpPr>
            <p:spPr>
              <a:xfrm>
                <a:off x="4727575" y="7378700"/>
                <a:ext cx="1041110" cy="9525"/>
              </a:xfrm>
              <a:custGeom>
                <a:avLst/>
                <a:gdLst>
                  <a:gd name="connsiteX0" fmla="*/ 0 w 1041110"/>
                  <a:gd name="connsiteY0" fmla="*/ 3175 h 9525"/>
                  <a:gd name="connsiteX1" fmla="*/ 1028700 w 1041110"/>
                  <a:gd name="connsiteY1" fmla="*/ 9525 h 9525"/>
                  <a:gd name="connsiteX2" fmla="*/ 596900 w 1041110"/>
                  <a:gd name="connsiteY2" fmla="*/ 0 h 9525"/>
                  <a:gd name="connsiteX3" fmla="*/ 0 w 1041110"/>
                  <a:gd name="connsiteY3" fmla="*/ 317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110" h="9525">
                    <a:moveTo>
                      <a:pt x="0" y="3175"/>
                    </a:moveTo>
                    <a:lnTo>
                      <a:pt x="1028700" y="9525"/>
                    </a:lnTo>
                    <a:cubicBezTo>
                      <a:pt x="1128183" y="8996"/>
                      <a:pt x="596900" y="0"/>
                      <a:pt x="596900" y="0"/>
                    </a:cubicBezTo>
                    <a:lnTo>
                      <a:pt x="0" y="31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8" name="フリーフォーム 2637">
                <a:extLst>
                  <a:ext uri="{FF2B5EF4-FFF2-40B4-BE49-F238E27FC236}">
                    <a16:creationId xmlns:a16="http://schemas.microsoft.com/office/drawing/2014/main" id="{1972CF2E-48EE-ABBD-259D-B287FA294E45}"/>
                  </a:ext>
                </a:extLst>
              </p:cNvPr>
              <p:cNvSpPr/>
              <p:nvPr/>
            </p:nvSpPr>
            <p:spPr>
              <a:xfrm>
                <a:off x="3068713" y="7379293"/>
                <a:ext cx="1021160" cy="53603"/>
              </a:xfrm>
              <a:custGeom>
                <a:avLst/>
                <a:gdLst>
                  <a:gd name="connsiteX0" fmla="*/ 1512 w 1021160"/>
                  <a:gd name="connsiteY0" fmla="*/ 53382 h 53603"/>
                  <a:gd name="connsiteX1" fmla="*/ 398387 w 1021160"/>
                  <a:gd name="connsiteY1" fmla="*/ 5757 h 53603"/>
                  <a:gd name="connsiteX2" fmla="*/ 1020687 w 1021160"/>
                  <a:gd name="connsiteY2" fmla="*/ 2582 h 53603"/>
                  <a:gd name="connsiteX3" fmla="*/ 293612 w 1021160"/>
                  <a:gd name="connsiteY3" fmla="*/ 21632 h 53603"/>
                  <a:gd name="connsiteX4" fmla="*/ 1512 w 1021160"/>
                  <a:gd name="connsiteY4" fmla="*/ 53382 h 53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1160" h="53603">
                    <a:moveTo>
                      <a:pt x="1512" y="53382"/>
                    </a:moveTo>
                    <a:cubicBezTo>
                      <a:pt x="18975" y="50736"/>
                      <a:pt x="228525" y="14224"/>
                      <a:pt x="398387" y="5757"/>
                    </a:cubicBezTo>
                    <a:cubicBezTo>
                      <a:pt x="568250" y="-2710"/>
                      <a:pt x="1038150" y="-64"/>
                      <a:pt x="1020687" y="2582"/>
                    </a:cubicBezTo>
                    <a:cubicBezTo>
                      <a:pt x="1003224" y="5228"/>
                      <a:pt x="467179" y="8932"/>
                      <a:pt x="293612" y="21632"/>
                    </a:cubicBezTo>
                    <a:cubicBezTo>
                      <a:pt x="120045" y="34332"/>
                      <a:pt x="-15951" y="56028"/>
                      <a:pt x="1512" y="53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9" name="フリーフォーム 2638">
                <a:extLst>
                  <a:ext uri="{FF2B5EF4-FFF2-40B4-BE49-F238E27FC236}">
                    <a16:creationId xmlns:a16="http://schemas.microsoft.com/office/drawing/2014/main" id="{3F6605B0-5724-5DD4-15CC-AE69B3FC0C11}"/>
                  </a:ext>
                </a:extLst>
              </p:cNvPr>
              <p:cNvSpPr/>
              <p:nvPr/>
            </p:nvSpPr>
            <p:spPr>
              <a:xfrm>
                <a:off x="3603625" y="7432675"/>
                <a:ext cx="1511536" cy="22482"/>
              </a:xfrm>
              <a:custGeom>
                <a:avLst/>
                <a:gdLst>
                  <a:gd name="connsiteX0" fmla="*/ 0 w 1511536"/>
                  <a:gd name="connsiteY0" fmla="*/ 0 h 22482"/>
                  <a:gd name="connsiteX1" fmla="*/ 1508125 w 1511536"/>
                  <a:gd name="connsiteY1" fmla="*/ 22225 h 22482"/>
                  <a:gd name="connsiteX2" fmla="*/ 441325 w 1511536"/>
                  <a:gd name="connsiteY2" fmla="*/ 12700 h 22482"/>
                  <a:gd name="connsiteX3" fmla="*/ 0 w 1511536"/>
                  <a:gd name="connsiteY3" fmla="*/ 0 h 2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1536" h="22482">
                    <a:moveTo>
                      <a:pt x="0" y="0"/>
                    </a:moveTo>
                    <a:lnTo>
                      <a:pt x="1508125" y="22225"/>
                    </a:lnTo>
                    <a:cubicBezTo>
                      <a:pt x="1581679" y="24342"/>
                      <a:pt x="441325" y="12700"/>
                      <a:pt x="441325" y="127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0" name="フリーフォーム 2639">
                <a:extLst>
                  <a:ext uri="{FF2B5EF4-FFF2-40B4-BE49-F238E27FC236}">
                    <a16:creationId xmlns:a16="http://schemas.microsoft.com/office/drawing/2014/main" id="{A078BAA9-1562-7D5D-2A8F-90AEF5E1A402}"/>
                  </a:ext>
                </a:extLst>
              </p:cNvPr>
              <p:cNvSpPr/>
              <p:nvPr/>
            </p:nvSpPr>
            <p:spPr>
              <a:xfrm>
                <a:off x="3098703" y="7657679"/>
                <a:ext cx="52725" cy="670881"/>
              </a:xfrm>
              <a:custGeom>
                <a:avLst/>
                <a:gdLst>
                  <a:gd name="connsiteX0" fmla="*/ 50897 w 52725"/>
                  <a:gd name="connsiteY0" fmla="*/ 35346 h 670881"/>
                  <a:gd name="connsiteX1" fmla="*/ 97 w 52725"/>
                  <a:gd name="connsiteY1" fmla="*/ 670346 h 670881"/>
                  <a:gd name="connsiteX2" fmla="*/ 38197 w 52725"/>
                  <a:gd name="connsiteY2" fmla="*/ 143296 h 670881"/>
                  <a:gd name="connsiteX3" fmla="*/ 50897 w 52725"/>
                  <a:gd name="connsiteY3" fmla="*/ 35346 h 67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25" h="670881">
                    <a:moveTo>
                      <a:pt x="50897" y="35346"/>
                    </a:moveTo>
                    <a:cubicBezTo>
                      <a:pt x="44547" y="123188"/>
                      <a:pt x="2214" y="652354"/>
                      <a:pt x="97" y="670346"/>
                    </a:cubicBezTo>
                    <a:cubicBezTo>
                      <a:pt x="-2020" y="688338"/>
                      <a:pt x="30789" y="248071"/>
                      <a:pt x="38197" y="143296"/>
                    </a:cubicBezTo>
                    <a:cubicBezTo>
                      <a:pt x="45605" y="38521"/>
                      <a:pt x="57247" y="-52496"/>
                      <a:pt x="50897" y="353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1" name="フリーフォーム 2640">
                <a:extLst>
                  <a:ext uri="{FF2B5EF4-FFF2-40B4-BE49-F238E27FC236}">
                    <a16:creationId xmlns:a16="http://schemas.microsoft.com/office/drawing/2014/main" id="{A93F68BF-A93A-0906-9E97-9F1F076DD15F}"/>
                  </a:ext>
                </a:extLst>
              </p:cNvPr>
              <p:cNvSpPr/>
              <p:nvPr/>
            </p:nvSpPr>
            <p:spPr>
              <a:xfrm>
                <a:off x="3183764" y="7878107"/>
                <a:ext cx="198617" cy="596905"/>
              </a:xfrm>
              <a:custGeom>
                <a:avLst/>
                <a:gdLst>
                  <a:gd name="connsiteX0" fmla="*/ 197611 w 198617"/>
                  <a:gd name="connsiteY0" fmla="*/ 5418 h 596905"/>
                  <a:gd name="connsiteX1" fmla="*/ 3936 w 198617"/>
                  <a:gd name="connsiteY1" fmla="*/ 589618 h 596905"/>
                  <a:gd name="connsiteX2" fmla="*/ 76961 w 198617"/>
                  <a:gd name="connsiteY2" fmla="*/ 313393 h 596905"/>
                  <a:gd name="connsiteX3" fmla="*/ 197611 w 198617"/>
                  <a:gd name="connsiteY3" fmla="*/ 5418 h 596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617" h="596905">
                    <a:moveTo>
                      <a:pt x="197611" y="5418"/>
                    </a:moveTo>
                    <a:cubicBezTo>
                      <a:pt x="185440" y="51456"/>
                      <a:pt x="24044" y="538289"/>
                      <a:pt x="3936" y="589618"/>
                    </a:cubicBezTo>
                    <a:cubicBezTo>
                      <a:pt x="-16172" y="640947"/>
                      <a:pt x="45740" y="407585"/>
                      <a:pt x="76961" y="313393"/>
                    </a:cubicBezTo>
                    <a:cubicBezTo>
                      <a:pt x="108182" y="219201"/>
                      <a:pt x="209782" y="-40620"/>
                      <a:pt x="197611" y="5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2" name="フリーフォーム 2641">
                <a:extLst>
                  <a:ext uri="{FF2B5EF4-FFF2-40B4-BE49-F238E27FC236}">
                    <a16:creationId xmlns:a16="http://schemas.microsoft.com/office/drawing/2014/main" id="{1CAA3A71-6F97-41E6-9B89-AB202D0577A1}"/>
                  </a:ext>
                </a:extLst>
              </p:cNvPr>
              <p:cNvSpPr/>
              <p:nvPr/>
            </p:nvSpPr>
            <p:spPr>
              <a:xfrm>
                <a:off x="3179898" y="8374112"/>
                <a:ext cx="39627" cy="260179"/>
              </a:xfrm>
              <a:custGeom>
                <a:avLst/>
                <a:gdLst>
                  <a:gd name="connsiteX0" fmla="*/ 39552 w 39627"/>
                  <a:gd name="connsiteY0" fmla="*/ 1538 h 260179"/>
                  <a:gd name="connsiteX1" fmla="*/ 1452 w 39627"/>
                  <a:gd name="connsiteY1" fmla="*/ 255538 h 260179"/>
                  <a:gd name="connsiteX2" fmla="*/ 10977 w 39627"/>
                  <a:gd name="connsiteY2" fmla="*/ 153938 h 260179"/>
                  <a:gd name="connsiteX3" fmla="*/ 39552 w 39627"/>
                  <a:gd name="connsiteY3" fmla="*/ 1538 h 260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627" h="260179">
                    <a:moveTo>
                      <a:pt x="39552" y="1538"/>
                    </a:moveTo>
                    <a:cubicBezTo>
                      <a:pt x="37964" y="18471"/>
                      <a:pt x="6214" y="230138"/>
                      <a:pt x="1452" y="255538"/>
                    </a:cubicBezTo>
                    <a:cubicBezTo>
                      <a:pt x="-3310" y="280938"/>
                      <a:pt x="4627" y="195742"/>
                      <a:pt x="10977" y="153938"/>
                    </a:cubicBezTo>
                    <a:cubicBezTo>
                      <a:pt x="17327" y="112134"/>
                      <a:pt x="41140" y="-15395"/>
                      <a:pt x="39552" y="15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3" name="フリーフォーム 2642">
                <a:extLst>
                  <a:ext uri="{FF2B5EF4-FFF2-40B4-BE49-F238E27FC236}">
                    <a16:creationId xmlns:a16="http://schemas.microsoft.com/office/drawing/2014/main" id="{8212154F-3E8D-8E1F-E6F7-50CBE7C5F276}"/>
                  </a:ext>
                </a:extLst>
              </p:cNvPr>
              <p:cNvSpPr/>
              <p:nvPr/>
            </p:nvSpPr>
            <p:spPr>
              <a:xfrm>
                <a:off x="6541481" y="7643717"/>
                <a:ext cx="213938" cy="253231"/>
              </a:xfrm>
              <a:custGeom>
                <a:avLst/>
                <a:gdLst>
                  <a:gd name="connsiteX0" fmla="*/ 2194 w 213938"/>
                  <a:gd name="connsiteY0" fmla="*/ 1683 h 253231"/>
                  <a:gd name="connsiteX1" fmla="*/ 211744 w 213938"/>
                  <a:gd name="connsiteY1" fmla="*/ 249333 h 253231"/>
                  <a:gd name="connsiteX2" fmla="*/ 106969 w 213938"/>
                  <a:gd name="connsiteY2" fmla="*/ 144558 h 253231"/>
                  <a:gd name="connsiteX3" fmla="*/ 2194 w 213938"/>
                  <a:gd name="connsiteY3" fmla="*/ 1683 h 25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938" h="253231">
                    <a:moveTo>
                      <a:pt x="2194" y="1683"/>
                    </a:moveTo>
                    <a:cubicBezTo>
                      <a:pt x="19656" y="19145"/>
                      <a:pt x="194282" y="225521"/>
                      <a:pt x="211744" y="249333"/>
                    </a:cubicBezTo>
                    <a:cubicBezTo>
                      <a:pt x="229206" y="273145"/>
                      <a:pt x="137661" y="181600"/>
                      <a:pt x="106969" y="144558"/>
                    </a:cubicBezTo>
                    <a:cubicBezTo>
                      <a:pt x="76277" y="107516"/>
                      <a:pt x="-15268" y="-15779"/>
                      <a:pt x="2194" y="16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4" name="フリーフォーム 2643">
                <a:extLst>
                  <a:ext uri="{FF2B5EF4-FFF2-40B4-BE49-F238E27FC236}">
                    <a16:creationId xmlns:a16="http://schemas.microsoft.com/office/drawing/2014/main" id="{CAFCE989-90A5-3800-FB70-3F3CBABF3053}"/>
                  </a:ext>
                </a:extLst>
              </p:cNvPr>
              <p:cNvSpPr/>
              <p:nvPr/>
            </p:nvSpPr>
            <p:spPr>
              <a:xfrm>
                <a:off x="3355617" y="8291872"/>
                <a:ext cx="559514" cy="121506"/>
              </a:xfrm>
              <a:custGeom>
                <a:avLst/>
                <a:gdLst>
                  <a:gd name="connsiteX0" fmla="*/ 28933 w 559514"/>
                  <a:gd name="connsiteY0" fmla="*/ 4403 h 121506"/>
                  <a:gd name="connsiteX1" fmla="*/ 413108 w 559514"/>
                  <a:gd name="connsiteY1" fmla="*/ 7578 h 121506"/>
                  <a:gd name="connsiteX2" fmla="*/ 549633 w 559514"/>
                  <a:gd name="connsiteY2" fmla="*/ 1228 h 121506"/>
                  <a:gd name="connsiteX3" fmla="*/ 549633 w 559514"/>
                  <a:gd name="connsiteY3" fmla="*/ 36153 h 121506"/>
                  <a:gd name="connsiteX4" fmla="*/ 555983 w 559514"/>
                  <a:gd name="connsiteY4" fmla="*/ 106003 h 121506"/>
                  <a:gd name="connsiteX5" fmla="*/ 492483 w 559514"/>
                  <a:gd name="connsiteY5" fmla="*/ 102828 h 121506"/>
                  <a:gd name="connsiteX6" fmla="*/ 200383 w 559514"/>
                  <a:gd name="connsiteY6" fmla="*/ 99653 h 121506"/>
                  <a:gd name="connsiteX7" fmla="*/ 44808 w 559514"/>
                  <a:gd name="connsiteY7" fmla="*/ 112353 h 121506"/>
                  <a:gd name="connsiteX8" fmla="*/ 32108 w 559514"/>
                  <a:gd name="connsiteY8" fmla="*/ 118703 h 121506"/>
                  <a:gd name="connsiteX9" fmla="*/ 28933 w 559514"/>
                  <a:gd name="connsiteY9" fmla="*/ 64728 h 121506"/>
                  <a:gd name="connsiteX10" fmla="*/ 28933 w 559514"/>
                  <a:gd name="connsiteY10" fmla="*/ 4403 h 1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9514" h="121506">
                    <a:moveTo>
                      <a:pt x="28933" y="4403"/>
                    </a:moveTo>
                    <a:cubicBezTo>
                      <a:pt x="92962" y="-5122"/>
                      <a:pt x="326325" y="8107"/>
                      <a:pt x="413108" y="7578"/>
                    </a:cubicBezTo>
                    <a:cubicBezTo>
                      <a:pt x="499891" y="7049"/>
                      <a:pt x="526879" y="-3535"/>
                      <a:pt x="549633" y="1228"/>
                    </a:cubicBezTo>
                    <a:cubicBezTo>
                      <a:pt x="572387" y="5991"/>
                      <a:pt x="548575" y="18691"/>
                      <a:pt x="549633" y="36153"/>
                    </a:cubicBezTo>
                    <a:cubicBezTo>
                      <a:pt x="550691" y="53615"/>
                      <a:pt x="565508" y="94891"/>
                      <a:pt x="555983" y="106003"/>
                    </a:cubicBezTo>
                    <a:cubicBezTo>
                      <a:pt x="546458" y="117116"/>
                      <a:pt x="492483" y="102828"/>
                      <a:pt x="492483" y="102828"/>
                    </a:cubicBezTo>
                    <a:cubicBezTo>
                      <a:pt x="433216" y="101770"/>
                      <a:pt x="274995" y="98066"/>
                      <a:pt x="200383" y="99653"/>
                    </a:cubicBezTo>
                    <a:cubicBezTo>
                      <a:pt x="125771" y="101240"/>
                      <a:pt x="44808" y="112353"/>
                      <a:pt x="44808" y="112353"/>
                    </a:cubicBezTo>
                    <a:cubicBezTo>
                      <a:pt x="16762" y="115528"/>
                      <a:pt x="34754" y="126640"/>
                      <a:pt x="32108" y="118703"/>
                    </a:cubicBezTo>
                    <a:cubicBezTo>
                      <a:pt x="29462" y="110766"/>
                      <a:pt x="31050" y="77957"/>
                      <a:pt x="28933" y="64728"/>
                    </a:cubicBezTo>
                    <a:cubicBezTo>
                      <a:pt x="26816" y="51499"/>
                      <a:pt x="-35096" y="13928"/>
                      <a:pt x="28933" y="44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5" name="フリーフォーム 2644">
                <a:extLst>
                  <a:ext uri="{FF2B5EF4-FFF2-40B4-BE49-F238E27FC236}">
                    <a16:creationId xmlns:a16="http://schemas.microsoft.com/office/drawing/2014/main" id="{C033AAF0-B4E5-98E9-5EB5-293EFA77D67C}"/>
                  </a:ext>
                </a:extLst>
              </p:cNvPr>
              <p:cNvSpPr/>
              <p:nvPr/>
            </p:nvSpPr>
            <p:spPr>
              <a:xfrm>
                <a:off x="3585171" y="8135581"/>
                <a:ext cx="319050" cy="752901"/>
              </a:xfrm>
              <a:custGeom>
                <a:avLst/>
                <a:gdLst>
                  <a:gd name="connsiteX0" fmla="*/ 2579 w 319050"/>
                  <a:gd name="connsiteY0" fmla="*/ 33694 h 752901"/>
                  <a:gd name="connsiteX1" fmla="*/ 66079 w 319050"/>
                  <a:gd name="connsiteY1" fmla="*/ 595669 h 752901"/>
                  <a:gd name="connsiteX2" fmla="*/ 81954 w 319050"/>
                  <a:gd name="connsiteY2" fmla="*/ 735369 h 752901"/>
                  <a:gd name="connsiteX3" fmla="*/ 69254 w 319050"/>
                  <a:gd name="connsiteY3" fmla="*/ 741719 h 752901"/>
                  <a:gd name="connsiteX4" fmla="*/ 301029 w 319050"/>
                  <a:gd name="connsiteY4" fmla="*/ 751244 h 752901"/>
                  <a:gd name="connsiteX5" fmla="*/ 301029 w 319050"/>
                  <a:gd name="connsiteY5" fmla="*/ 735369 h 752901"/>
                  <a:gd name="connsiteX6" fmla="*/ 278804 w 319050"/>
                  <a:gd name="connsiteY6" fmla="*/ 592494 h 752901"/>
                  <a:gd name="connsiteX7" fmla="*/ 250229 w 319050"/>
                  <a:gd name="connsiteY7" fmla="*/ 367069 h 752901"/>
                  <a:gd name="connsiteX8" fmla="*/ 202604 w 319050"/>
                  <a:gd name="connsiteY8" fmla="*/ 157519 h 752901"/>
                  <a:gd name="connsiteX9" fmla="*/ 193079 w 319050"/>
                  <a:gd name="connsiteY9" fmla="*/ 62269 h 752901"/>
                  <a:gd name="connsiteX10" fmla="*/ 164504 w 319050"/>
                  <a:gd name="connsiteY10" fmla="*/ 62269 h 752901"/>
                  <a:gd name="connsiteX11" fmla="*/ 2579 w 319050"/>
                  <a:gd name="connsiteY11" fmla="*/ 33694 h 752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050" h="752901">
                    <a:moveTo>
                      <a:pt x="2579" y="33694"/>
                    </a:moveTo>
                    <a:cubicBezTo>
                      <a:pt x="-13825" y="122594"/>
                      <a:pt x="52850" y="478723"/>
                      <a:pt x="66079" y="595669"/>
                    </a:cubicBezTo>
                    <a:cubicBezTo>
                      <a:pt x="79308" y="712615"/>
                      <a:pt x="81954" y="735369"/>
                      <a:pt x="81954" y="735369"/>
                    </a:cubicBezTo>
                    <a:cubicBezTo>
                      <a:pt x="82483" y="759711"/>
                      <a:pt x="32742" y="739073"/>
                      <a:pt x="69254" y="741719"/>
                    </a:cubicBezTo>
                    <a:cubicBezTo>
                      <a:pt x="105766" y="744365"/>
                      <a:pt x="301029" y="751244"/>
                      <a:pt x="301029" y="751244"/>
                    </a:cubicBezTo>
                    <a:cubicBezTo>
                      <a:pt x="339658" y="750186"/>
                      <a:pt x="304733" y="761827"/>
                      <a:pt x="301029" y="735369"/>
                    </a:cubicBezTo>
                    <a:cubicBezTo>
                      <a:pt x="297325" y="708911"/>
                      <a:pt x="287271" y="653877"/>
                      <a:pt x="278804" y="592494"/>
                    </a:cubicBezTo>
                    <a:cubicBezTo>
                      <a:pt x="270337" y="531111"/>
                      <a:pt x="262929" y="439565"/>
                      <a:pt x="250229" y="367069"/>
                    </a:cubicBezTo>
                    <a:cubicBezTo>
                      <a:pt x="237529" y="294573"/>
                      <a:pt x="212129" y="208319"/>
                      <a:pt x="202604" y="157519"/>
                    </a:cubicBezTo>
                    <a:cubicBezTo>
                      <a:pt x="193079" y="106719"/>
                      <a:pt x="199429" y="78144"/>
                      <a:pt x="193079" y="62269"/>
                    </a:cubicBezTo>
                    <a:cubicBezTo>
                      <a:pt x="186729" y="46394"/>
                      <a:pt x="190433" y="64915"/>
                      <a:pt x="164504" y="62269"/>
                    </a:cubicBezTo>
                    <a:cubicBezTo>
                      <a:pt x="138575" y="59623"/>
                      <a:pt x="18983" y="-55206"/>
                      <a:pt x="2579" y="336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6" name="フリーフォーム 2645">
                <a:extLst>
                  <a:ext uri="{FF2B5EF4-FFF2-40B4-BE49-F238E27FC236}">
                    <a16:creationId xmlns:a16="http://schemas.microsoft.com/office/drawing/2014/main" id="{54DF1802-13B8-3044-2AD0-6149D974B43A}"/>
                  </a:ext>
                </a:extLst>
              </p:cNvPr>
              <p:cNvSpPr/>
              <p:nvPr/>
            </p:nvSpPr>
            <p:spPr>
              <a:xfrm>
                <a:off x="3359115" y="8328138"/>
                <a:ext cx="321473" cy="585242"/>
              </a:xfrm>
              <a:custGeom>
                <a:avLst/>
                <a:gdLst>
                  <a:gd name="connsiteX0" fmla="*/ 117510 w 321473"/>
                  <a:gd name="connsiteY0" fmla="*/ 25287 h 585242"/>
                  <a:gd name="connsiteX1" fmla="*/ 104810 w 321473"/>
                  <a:gd name="connsiteY1" fmla="*/ 276112 h 585242"/>
                  <a:gd name="connsiteX2" fmla="*/ 22260 w 321473"/>
                  <a:gd name="connsiteY2" fmla="*/ 507887 h 585242"/>
                  <a:gd name="connsiteX3" fmla="*/ 35 w 321473"/>
                  <a:gd name="connsiteY3" fmla="*/ 584087 h 585242"/>
                  <a:gd name="connsiteX4" fmla="*/ 25435 w 321473"/>
                  <a:gd name="connsiteY4" fmla="*/ 549162 h 585242"/>
                  <a:gd name="connsiteX5" fmla="*/ 152435 w 321473"/>
                  <a:gd name="connsiteY5" fmla="*/ 485662 h 585242"/>
                  <a:gd name="connsiteX6" fmla="*/ 254035 w 321473"/>
                  <a:gd name="connsiteY6" fmla="*/ 339612 h 585242"/>
                  <a:gd name="connsiteX7" fmla="*/ 308010 w 321473"/>
                  <a:gd name="connsiteY7" fmla="*/ 339612 h 585242"/>
                  <a:gd name="connsiteX8" fmla="*/ 320710 w 321473"/>
                  <a:gd name="connsiteY8" fmla="*/ 57037 h 585242"/>
                  <a:gd name="connsiteX9" fmla="*/ 292135 w 321473"/>
                  <a:gd name="connsiteY9" fmla="*/ 12587 h 585242"/>
                  <a:gd name="connsiteX10" fmla="*/ 117510 w 321473"/>
                  <a:gd name="connsiteY10" fmla="*/ 25287 h 58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1473" h="585242">
                    <a:moveTo>
                      <a:pt x="117510" y="25287"/>
                    </a:moveTo>
                    <a:cubicBezTo>
                      <a:pt x="86289" y="69208"/>
                      <a:pt x="120685" y="195679"/>
                      <a:pt x="104810" y="276112"/>
                    </a:cubicBezTo>
                    <a:cubicBezTo>
                      <a:pt x="88935" y="356545"/>
                      <a:pt x="39722" y="456558"/>
                      <a:pt x="22260" y="507887"/>
                    </a:cubicBezTo>
                    <a:cubicBezTo>
                      <a:pt x="4798" y="559216"/>
                      <a:pt x="-494" y="577208"/>
                      <a:pt x="35" y="584087"/>
                    </a:cubicBezTo>
                    <a:cubicBezTo>
                      <a:pt x="564" y="590966"/>
                      <a:pt x="35" y="565566"/>
                      <a:pt x="25435" y="549162"/>
                    </a:cubicBezTo>
                    <a:cubicBezTo>
                      <a:pt x="50835" y="532758"/>
                      <a:pt x="114335" y="520587"/>
                      <a:pt x="152435" y="485662"/>
                    </a:cubicBezTo>
                    <a:cubicBezTo>
                      <a:pt x="190535" y="450737"/>
                      <a:pt x="228106" y="363954"/>
                      <a:pt x="254035" y="339612"/>
                    </a:cubicBezTo>
                    <a:cubicBezTo>
                      <a:pt x="279964" y="315270"/>
                      <a:pt x="296898" y="386708"/>
                      <a:pt x="308010" y="339612"/>
                    </a:cubicBezTo>
                    <a:cubicBezTo>
                      <a:pt x="319122" y="292516"/>
                      <a:pt x="323356" y="111541"/>
                      <a:pt x="320710" y="57037"/>
                    </a:cubicBezTo>
                    <a:cubicBezTo>
                      <a:pt x="318064" y="2533"/>
                      <a:pt x="322827" y="18408"/>
                      <a:pt x="292135" y="12587"/>
                    </a:cubicBezTo>
                    <a:cubicBezTo>
                      <a:pt x="261443" y="6766"/>
                      <a:pt x="148731" y="-18634"/>
                      <a:pt x="117510" y="252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7" name="フリーフォーム 2646">
                <a:extLst>
                  <a:ext uri="{FF2B5EF4-FFF2-40B4-BE49-F238E27FC236}">
                    <a16:creationId xmlns:a16="http://schemas.microsoft.com/office/drawing/2014/main" id="{06A1620D-00BC-46F0-9F88-B8BC259D3CC6}"/>
                  </a:ext>
                </a:extLst>
              </p:cNvPr>
              <p:cNvSpPr/>
              <p:nvPr/>
            </p:nvSpPr>
            <p:spPr>
              <a:xfrm>
                <a:off x="3988062" y="8115179"/>
                <a:ext cx="267372" cy="781255"/>
              </a:xfrm>
              <a:custGeom>
                <a:avLst/>
                <a:gdLst>
                  <a:gd name="connsiteX0" fmla="*/ 9263 w 267372"/>
                  <a:gd name="connsiteY0" fmla="*/ 28696 h 781255"/>
                  <a:gd name="connsiteX1" fmla="*/ 15613 w 267372"/>
                  <a:gd name="connsiteY1" fmla="*/ 593846 h 781255"/>
                  <a:gd name="connsiteX2" fmla="*/ 28313 w 267372"/>
                  <a:gd name="connsiteY2" fmla="*/ 304921 h 781255"/>
                  <a:gd name="connsiteX3" fmla="*/ 21963 w 267372"/>
                  <a:gd name="connsiteY3" fmla="*/ 746246 h 781255"/>
                  <a:gd name="connsiteX4" fmla="*/ 152138 w 267372"/>
                  <a:gd name="connsiteY4" fmla="*/ 755771 h 781255"/>
                  <a:gd name="connsiteX5" fmla="*/ 25138 w 267372"/>
                  <a:gd name="connsiteY5" fmla="*/ 771646 h 781255"/>
                  <a:gd name="connsiteX6" fmla="*/ 215638 w 267372"/>
                  <a:gd name="connsiteY6" fmla="*/ 765296 h 781255"/>
                  <a:gd name="connsiteX7" fmla="*/ 253738 w 267372"/>
                  <a:gd name="connsiteY7" fmla="*/ 692271 h 781255"/>
                  <a:gd name="connsiteX8" fmla="*/ 266438 w 267372"/>
                  <a:gd name="connsiteY8" fmla="*/ 736721 h 781255"/>
                  <a:gd name="connsiteX9" fmla="*/ 231513 w 267372"/>
                  <a:gd name="connsiteY9" fmla="*/ 600196 h 781255"/>
                  <a:gd name="connsiteX10" fmla="*/ 266438 w 267372"/>
                  <a:gd name="connsiteY10" fmla="*/ 165221 h 781255"/>
                  <a:gd name="connsiteX11" fmla="*/ 241038 w 267372"/>
                  <a:gd name="connsiteY11" fmla="*/ 295396 h 781255"/>
                  <a:gd name="connsiteX12" fmla="*/ 260088 w 267372"/>
                  <a:gd name="connsiteY12" fmla="*/ 108071 h 781255"/>
                  <a:gd name="connsiteX13" fmla="*/ 145788 w 267372"/>
                  <a:gd name="connsiteY13" fmla="*/ 101721 h 781255"/>
                  <a:gd name="connsiteX14" fmla="*/ 237863 w 267372"/>
                  <a:gd name="connsiteY14" fmla="*/ 89021 h 781255"/>
                  <a:gd name="connsiteX15" fmla="*/ 152138 w 267372"/>
                  <a:gd name="connsiteY15" fmla="*/ 79496 h 781255"/>
                  <a:gd name="connsiteX16" fmla="*/ 9263 w 267372"/>
                  <a:gd name="connsiteY16" fmla="*/ 28696 h 78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7372" h="781255">
                    <a:moveTo>
                      <a:pt x="9263" y="28696"/>
                    </a:moveTo>
                    <a:cubicBezTo>
                      <a:pt x="-13491" y="114421"/>
                      <a:pt x="12438" y="547809"/>
                      <a:pt x="15613" y="593846"/>
                    </a:cubicBezTo>
                    <a:cubicBezTo>
                      <a:pt x="18788" y="639883"/>
                      <a:pt x="27255" y="279521"/>
                      <a:pt x="28313" y="304921"/>
                    </a:cubicBezTo>
                    <a:cubicBezTo>
                      <a:pt x="29371" y="330321"/>
                      <a:pt x="1325" y="671104"/>
                      <a:pt x="21963" y="746246"/>
                    </a:cubicBezTo>
                    <a:cubicBezTo>
                      <a:pt x="42601" y="821388"/>
                      <a:pt x="151609" y="751538"/>
                      <a:pt x="152138" y="755771"/>
                    </a:cubicBezTo>
                    <a:cubicBezTo>
                      <a:pt x="152667" y="760004"/>
                      <a:pt x="14555" y="770059"/>
                      <a:pt x="25138" y="771646"/>
                    </a:cubicBezTo>
                    <a:cubicBezTo>
                      <a:pt x="35721" y="773234"/>
                      <a:pt x="177538" y="778525"/>
                      <a:pt x="215638" y="765296"/>
                    </a:cubicBezTo>
                    <a:cubicBezTo>
                      <a:pt x="253738" y="752067"/>
                      <a:pt x="245271" y="697034"/>
                      <a:pt x="253738" y="692271"/>
                    </a:cubicBezTo>
                    <a:cubicBezTo>
                      <a:pt x="262205" y="687508"/>
                      <a:pt x="270142" y="752067"/>
                      <a:pt x="266438" y="736721"/>
                    </a:cubicBezTo>
                    <a:cubicBezTo>
                      <a:pt x="262734" y="721375"/>
                      <a:pt x="231513" y="695446"/>
                      <a:pt x="231513" y="600196"/>
                    </a:cubicBezTo>
                    <a:cubicBezTo>
                      <a:pt x="231513" y="504946"/>
                      <a:pt x="264851" y="216021"/>
                      <a:pt x="266438" y="165221"/>
                    </a:cubicBezTo>
                    <a:cubicBezTo>
                      <a:pt x="268026" y="114421"/>
                      <a:pt x="242096" y="304921"/>
                      <a:pt x="241038" y="295396"/>
                    </a:cubicBezTo>
                    <a:cubicBezTo>
                      <a:pt x="239980" y="285871"/>
                      <a:pt x="275963" y="140350"/>
                      <a:pt x="260088" y="108071"/>
                    </a:cubicBezTo>
                    <a:cubicBezTo>
                      <a:pt x="244213" y="75792"/>
                      <a:pt x="149492" y="104896"/>
                      <a:pt x="145788" y="101721"/>
                    </a:cubicBezTo>
                    <a:cubicBezTo>
                      <a:pt x="142084" y="98546"/>
                      <a:pt x="236805" y="92725"/>
                      <a:pt x="237863" y="89021"/>
                    </a:cubicBezTo>
                    <a:cubicBezTo>
                      <a:pt x="238921" y="85317"/>
                      <a:pt x="188121" y="82671"/>
                      <a:pt x="152138" y="79496"/>
                    </a:cubicBezTo>
                    <a:cubicBezTo>
                      <a:pt x="116155" y="76321"/>
                      <a:pt x="32017" y="-57029"/>
                      <a:pt x="9263" y="286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8" name="フリーフォーム 2647">
                <a:extLst>
                  <a:ext uri="{FF2B5EF4-FFF2-40B4-BE49-F238E27FC236}">
                    <a16:creationId xmlns:a16="http://schemas.microsoft.com/office/drawing/2014/main" id="{323DCD6E-BD95-4092-9C06-457318B49538}"/>
                  </a:ext>
                </a:extLst>
              </p:cNvPr>
              <p:cNvSpPr/>
              <p:nvPr/>
            </p:nvSpPr>
            <p:spPr>
              <a:xfrm>
                <a:off x="4115628" y="8149721"/>
                <a:ext cx="559963" cy="726427"/>
              </a:xfrm>
              <a:custGeom>
                <a:avLst/>
                <a:gdLst>
                  <a:gd name="connsiteX0" fmla="*/ 21397 w 559963"/>
                  <a:gd name="connsiteY0" fmla="*/ 67179 h 726427"/>
                  <a:gd name="connsiteX1" fmla="*/ 415097 w 559963"/>
                  <a:gd name="connsiteY1" fmla="*/ 70354 h 726427"/>
                  <a:gd name="connsiteX2" fmla="*/ 316672 w 559963"/>
                  <a:gd name="connsiteY2" fmla="*/ 48129 h 726427"/>
                  <a:gd name="connsiteX3" fmla="*/ 519872 w 559963"/>
                  <a:gd name="connsiteY3" fmla="*/ 57654 h 726427"/>
                  <a:gd name="connsiteX4" fmla="*/ 475422 w 559963"/>
                  <a:gd name="connsiteY4" fmla="*/ 504 h 726427"/>
                  <a:gd name="connsiteX5" fmla="*/ 551622 w 559963"/>
                  <a:gd name="connsiteY5" fmla="*/ 95754 h 726427"/>
                  <a:gd name="connsiteX6" fmla="*/ 557972 w 559963"/>
                  <a:gd name="connsiteY6" fmla="*/ 457704 h 726427"/>
                  <a:gd name="connsiteX7" fmla="*/ 551622 w 559963"/>
                  <a:gd name="connsiteY7" fmla="*/ 330704 h 726427"/>
                  <a:gd name="connsiteX8" fmla="*/ 551622 w 559963"/>
                  <a:gd name="connsiteY8" fmla="*/ 581529 h 726427"/>
                  <a:gd name="connsiteX9" fmla="*/ 513522 w 559963"/>
                  <a:gd name="connsiteY9" fmla="*/ 657729 h 726427"/>
                  <a:gd name="connsiteX10" fmla="*/ 456372 w 559963"/>
                  <a:gd name="connsiteY10" fmla="*/ 702179 h 726427"/>
                  <a:gd name="connsiteX11" fmla="*/ 535747 w 559963"/>
                  <a:gd name="connsiteY11" fmla="*/ 610104 h 726427"/>
                  <a:gd name="connsiteX12" fmla="*/ 389697 w 559963"/>
                  <a:gd name="connsiteY12" fmla="*/ 721229 h 726427"/>
                  <a:gd name="connsiteX13" fmla="*/ 243647 w 559963"/>
                  <a:gd name="connsiteY13" fmla="*/ 708529 h 726427"/>
                  <a:gd name="connsiteX14" fmla="*/ 294447 w 559963"/>
                  <a:gd name="connsiteY14" fmla="*/ 711704 h 726427"/>
                  <a:gd name="connsiteX15" fmla="*/ 291272 w 559963"/>
                  <a:gd name="connsiteY15" fmla="*/ 629154 h 726427"/>
                  <a:gd name="connsiteX16" fmla="*/ 294447 w 559963"/>
                  <a:gd name="connsiteY16" fmla="*/ 213229 h 726427"/>
                  <a:gd name="connsiteX17" fmla="*/ 300797 w 559963"/>
                  <a:gd name="connsiteY17" fmla="*/ 394204 h 726427"/>
                  <a:gd name="connsiteX18" fmla="*/ 307147 w 559963"/>
                  <a:gd name="connsiteY18" fmla="*/ 210054 h 726427"/>
                  <a:gd name="connsiteX19" fmla="*/ 65847 w 559963"/>
                  <a:gd name="connsiteY19" fmla="*/ 191004 h 726427"/>
                  <a:gd name="connsiteX20" fmla="*/ 53147 w 559963"/>
                  <a:gd name="connsiteY20" fmla="*/ 187829 h 726427"/>
                  <a:gd name="connsiteX21" fmla="*/ 21397 w 559963"/>
                  <a:gd name="connsiteY21" fmla="*/ 67179 h 726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59963" h="726427">
                    <a:moveTo>
                      <a:pt x="21397" y="67179"/>
                    </a:moveTo>
                    <a:cubicBezTo>
                      <a:pt x="81722" y="47600"/>
                      <a:pt x="365885" y="73529"/>
                      <a:pt x="415097" y="70354"/>
                    </a:cubicBezTo>
                    <a:cubicBezTo>
                      <a:pt x="464309" y="67179"/>
                      <a:pt x="299210" y="50246"/>
                      <a:pt x="316672" y="48129"/>
                    </a:cubicBezTo>
                    <a:cubicBezTo>
                      <a:pt x="334134" y="46012"/>
                      <a:pt x="493414" y="65592"/>
                      <a:pt x="519872" y="57654"/>
                    </a:cubicBezTo>
                    <a:cubicBezTo>
                      <a:pt x="546330" y="49716"/>
                      <a:pt x="470130" y="-5846"/>
                      <a:pt x="475422" y="504"/>
                    </a:cubicBezTo>
                    <a:cubicBezTo>
                      <a:pt x="480714" y="6854"/>
                      <a:pt x="537864" y="19554"/>
                      <a:pt x="551622" y="95754"/>
                    </a:cubicBezTo>
                    <a:cubicBezTo>
                      <a:pt x="565380" y="171954"/>
                      <a:pt x="557972" y="418546"/>
                      <a:pt x="557972" y="457704"/>
                    </a:cubicBezTo>
                    <a:cubicBezTo>
                      <a:pt x="557972" y="496862"/>
                      <a:pt x="552680" y="310067"/>
                      <a:pt x="551622" y="330704"/>
                    </a:cubicBezTo>
                    <a:cubicBezTo>
                      <a:pt x="550564" y="351341"/>
                      <a:pt x="557972" y="527025"/>
                      <a:pt x="551622" y="581529"/>
                    </a:cubicBezTo>
                    <a:cubicBezTo>
                      <a:pt x="545272" y="636033"/>
                      <a:pt x="529397" y="637621"/>
                      <a:pt x="513522" y="657729"/>
                    </a:cubicBezTo>
                    <a:cubicBezTo>
                      <a:pt x="497647" y="677837"/>
                      <a:pt x="452668" y="710116"/>
                      <a:pt x="456372" y="702179"/>
                    </a:cubicBezTo>
                    <a:cubicBezTo>
                      <a:pt x="460076" y="694242"/>
                      <a:pt x="546860" y="606929"/>
                      <a:pt x="535747" y="610104"/>
                    </a:cubicBezTo>
                    <a:cubicBezTo>
                      <a:pt x="524634" y="613279"/>
                      <a:pt x="438380" y="704825"/>
                      <a:pt x="389697" y="721229"/>
                    </a:cubicBezTo>
                    <a:cubicBezTo>
                      <a:pt x="341014" y="737633"/>
                      <a:pt x="259522" y="710117"/>
                      <a:pt x="243647" y="708529"/>
                    </a:cubicBezTo>
                    <a:cubicBezTo>
                      <a:pt x="227772" y="706942"/>
                      <a:pt x="286510" y="724933"/>
                      <a:pt x="294447" y="711704"/>
                    </a:cubicBezTo>
                    <a:cubicBezTo>
                      <a:pt x="302384" y="698475"/>
                      <a:pt x="291272" y="712233"/>
                      <a:pt x="291272" y="629154"/>
                    </a:cubicBezTo>
                    <a:cubicBezTo>
                      <a:pt x="291272" y="546075"/>
                      <a:pt x="292860" y="252387"/>
                      <a:pt x="294447" y="213229"/>
                    </a:cubicBezTo>
                    <a:cubicBezTo>
                      <a:pt x="296034" y="174071"/>
                      <a:pt x="298680" y="394733"/>
                      <a:pt x="300797" y="394204"/>
                    </a:cubicBezTo>
                    <a:cubicBezTo>
                      <a:pt x="302914" y="393675"/>
                      <a:pt x="346305" y="243921"/>
                      <a:pt x="307147" y="210054"/>
                    </a:cubicBezTo>
                    <a:cubicBezTo>
                      <a:pt x="267989" y="176187"/>
                      <a:pt x="108180" y="194708"/>
                      <a:pt x="65847" y="191004"/>
                    </a:cubicBezTo>
                    <a:cubicBezTo>
                      <a:pt x="23514" y="187300"/>
                      <a:pt x="59497" y="203175"/>
                      <a:pt x="53147" y="187829"/>
                    </a:cubicBezTo>
                    <a:cubicBezTo>
                      <a:pt x="46797" y="172483"/>
                      <a:pt x="-38928" y="86758"/>
                      <a:pt x="21397" y="671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9" name="フリーフォーム 2648">
                <a:extLst>
                  <a:ext uri="{FF2B5EF4-FFF2-40B4-BE49-F238E27FC236}">
                    <a16:creationId xmlns:a16="http://schemas.microsoft.com/office/drawing/2014/main" id="{6500DD17-948D-36E9-2FF4-3D76CA50F6B5}"/>
                  </a:ext>
                </a:extLst>
              </p:cNvPr>
              <p:cNvSpPr/>
              <p:nvPr/>
            </p:nvSpPr>
            <p:spPr>
              <a:xfrm>
                <a:off x="4067776" y="8709017"/>
                <a:ext cx="594979" cy="178281"/>
              </a:xfrm>
              <a:custGeom>
                <a:avLst/>
                <a:gdLst>
                  <a:gd name="connsiteX0" fmla="*/ 21624 w 594979"/>
                  <a:gd name="connsiteY0" fmla="*/ 44458 h 178281"/>
                  <a:gd name="connsiteX1" fmla="*/ 574074 w 594979"/>
                  <a:gd name="connsiteY1" fmla="*/ 8 h 178281"/>
                  <a:gd name="connsiteX2" fmla="*/ 485174 w 594979"/>
                  <a:gd name="connsiteY2" fmla="*/ 47633 h 178281"/>
                  <a:gd name="connsiteX3" fmla="*/ 545499 w 594979"/>
                  <a:gd name="connsiteY3" fmla="*/ 66683 h 178281"/>
                  <a:gd name="connsiteX4" fmla="*/ 523274 w 594979"/>
                  <a:gd name="connsiteY4" fmla="*/ 146058 h 178281"/>
                  <a:gd name="connsiteX5" fmla="*/ 199424 w 594979"/>
                  <a:gd name="connsiteY5" fmla="*/ 177808 h 178281"/>
                  <a:gd name="connsiteX6" fmla="*/ 447074 w 594979"/>
                  <a:gd name="connsiteY6" fmla="*/ 165108 h 178281"/>
                  <a:gd name="connsiteX7" fmla="*/ 24799 w 594979"/>
                  <a:gd name="connsiteY7" fmla="*/ 165108 h 178281"/>
                  <a:gd name="connsiteX8" fmla="*/ 100999 w 594979"/>
                  <a:gd name="connsiteY8" fmla="*/ 120658 h 178281"/>
                  <a:gd name="connsiteX9" fmla="*/ 21624 w 594979"/>
                  <a:gd name="connsiteY9" fmla="*/ 44458 h 17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4979" h="178281">
                    <a:moveTo>
                      <a:pt x="21624" y="44458"/>
                    </a:moveTo>
                    <a:cubicBezTo>
                      <a:pt x="100470" y="24350"/>
                      <a:pt x="496816" y="-521"/>
                      <a:pt x="574074" y="8"/>
                    </a:cubicBezTo>
                    <a:cubicBezTo>
                      <a:pt x="651332" y="537"/>
                      <a:pt x="489936" y="36521"/>
                      <a:pt x="485174" y="47633"/>
                    </a:cubicBezTo>
                    <a:cubicBezTo>
                      <a:pt x="480412" y="58745"/>
                      <a:pt x="539149" y="50279"/>
                      <a:pt x="545499" y="66683"/>
                    </a:cubicBezTo>
                    <a:cubicBezTo>
                      <a:pt x="551849" y="83087"/>
                      <a:pt x="580953" y="127537"/>
                      <a:pt x="523274" y="146058"/>
                    </a:cubicBezTo>
                    <a:cubicBezTo>
                      <a:pt x="465595" y="164579"/>
                      <a:pt x="212124" y="174633"/>
                      <a:pt x="199424" y="177808"/>
                    </a:cubicBezTo>
                    <a:cubicBezTo>
                      <a:pt x="186724" y="180983"/>
                      <a:pt x="476178" y="167225"/>
                      <a:pt x="447074" y="165108"/>
                    </a:cubicBezTo>
                    <a:cubicBezTo>
                      <a:pt x="417970" y="162991"/>
                      <a:pt x="82478" y="172516"/>
                      <a:pt x="24799" y="165108"/>
                    </a:cubicBezTo>
                    <a:cubicBezTo>
                      <a:pt x="-32880" y="157700"/>
                      <a:pt x="96766" y="138650"/>
                      <a:pt x="100999" y="120658"/>
                    </a:cubicBezTo>
                    <a:cubicBezTo>
                      <a:pt x="105232" y="102666"/>
                      <a:pt x="-57222" y="64566"/>
                      <a:pt x="21624" y="444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0" name="フリーフォーム 2649">
                <a:extLst>
                  <a:ext uri="{FF2B5EF4-FFF2-40B4-BE49-F238E27FC236}">
                    <a16:creationId xmlns:a16="http://schemas.microsoft.com/office/drawing/2014/main" id="{92E97531-D9F5-F580-4883-F66673BAF18D}"/>
                  </a:ext>
                </a:extLst>
              </p:cNvPr>
              <p:cNvSpPr/>
              <p:nvPr/>
            </p:nvSpPr>
            <p:spPr>
              <a:xfrm>
                <a:off x="4713378" y="8268359"/>
                <a:ext cx="834274" cy="171080"/>
              </a:xfrm>
              <a:custGeom>
                <a:avLst/>
                <a:gdLst>
                  <a:gd name="connsiteX0" fmla="*/ 36422 w 834274"/>
                  <a:gd name="connsiteY0" fmla="*/ 5691 h 171080"/>
                  <a:gd name="connsiteX1" fmla="*/ 23722 w 834274"/>
                  <a:gd name="connsiteY1" fmla="*/ 164441 h 171080"/>
                  <a:gd name="connsiteX2" fmla="*/ 55472 w 834274"/>
                  <a:gd name="connsiteY2" fmla="*/ 142216 h 171080"/>
                  <a:gd name="connsiteX3" fmla="*/ 318997 w 834274"/>
                  <a:gd name="connsiteY3" fmla="*/ 151741 h 171080"/>
                  <a:gd name="connsiteX4" fmla="*/ 11022 w 834274"/>
                  <a:gd name="connsiteY4" fmla="*/ 154916 h 171080"/>
                  <a:gd name="connsiteX5" fmla="*/ 798422 w 834274"/>
                  <a:gd name="connsiteY5" fmla="*/ 161266 h 171080"/>
                  <a:gd name="connsiteX6" fmla="*/ 709522 w 834274"/>
                  <a:gd name="connsiteY6" fmla="*/ 142216 h 171080"/>
                  <a:gd name="connsiteX7" fmla="*/ 792072 w 834274"/>
                  <a:gd name="connsiteY7" fmla="*/ 151741 h 171080"/>
                  <a:gd name="connsiteX8" fmla="*/ 785722 w 834274"/>
                  <a:gd name="connsiteY8" fmla="*/ 94591 h 171080"/>
                  <a:gd name="connsiteX9" fmla="*/ 779372 w 834274"/>
                  <a:gd name="connsiteY9" fmla="*/ 43791 h 171080"/>
                  <a:gd name="connsiteX10" fmla="*/ 592047 w 834274"/>
                  <a:gd name="connsiteY10" fmla="*/ 18391 h 171080"/>
                  <a:gd name="connsiteX11" fmla="*/ 461872 w 834274"/>
                  <a:gd name="connsiteY11" fmla="*/ 18391 h 171080"/>
                  <a:gd name="connsiteX12" fmla="*/ 531722 w 834274"/>
                  <a:gd name="connsiteY12" fmla="*/ 24741 h 171080"/>
                  <a:gd name="connsiteX13" fmla="*/ 166597 w 834274"/>
                  <a:gd name="connsiteY13" fmla="*/ 43791 h 171080"/>
                  <a:gd name="connsiteX14" fmla="*/ 385672 w 834274"/>
                  <a:gd name="connsiteY14" fmla="*/ 34266 h 171080"/>
                  <a:gd name="connsiteX15" fmla="*/ 36422 w 834274"/>
                  <a:gd name="connsiteY15" fmla="*/ 5691 h 17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34274" h="171080">
                    <a:moveTo>
                      <a:pt x="36422" y="5691"/>
                    </a:moveTo>
                    <a:cubicBezTo>
                      <a:pt x="-23903" y="27387"/>
                      <a:pt x="20547" y="141687"/>
                      <a:pt x="23722" y="164441"/>
                    </a:cubicBezTo>
                    <a:cubicBezTo>
                      <a:pt x="26897" y="187195"/>
                      <a:pt x="6260" y="144333"/>
                      <a:pt x="55472" y="142216"/>
                    </a:cubicBezTo>
                    <a:lnTo>
                      <a:pt x="318997" y="151741"/>
                    </a:lnTo>
                    <a:cubicBezTo>
                      <a:pt x="311589" y="153858"/>
                      <a:pt x="-68882" y="153329"/>
                      <a:pt x="11022" y="154916"/>
                    </a:cubicBezTo>
                    <a:cubicBezTo>
                      <a:pt x="90926" y="156503"/>
                      <a:pt x="682005" y="163383"/>
                      <a:pt x="798422" y="161266"/>
                    </a:cubicBezTo>
                    <a:cubicBezTo>
                      <a:pt x="914839" y="159149"/>
                      <a:pt x="710580" y="143804"/>
                      <a:pt x="709522" y="142216"/>
                    </a:cubicBezTo>
                    <a:cubicBezTo>
                      <a:pt x="708464" y="140628"/>
                      <a:pt x="779372" y="159678"/>
                      <a:pt x="792072" y="151741"/>
                    </a:cubicBezTo>
                    <a:cubicBezTo>
                      <a:pt x="804772" y="143804"/>
                      <a:pt x="787839" y="112583"/>
                      <a:pt x="785722" y="94591"/>
                    </a:cubicBezTo>
                    <a:cubicBezTo>
                      <a:pt x="783605" y="76599"/>
                      <a:pt x="811651" y="56491"/>
                      <a:pt x="779372" y="43791"/>
                    </a:cubicBezTo>
                    <a:cubicBezTo>
                      <a:pt x="747093" y="31091"/>
                      <a:pt x="644964" y="22624"/>
                      <a:pt x="592047" y="18391"/>
                    </a:cubicBezTo>
                    <a:cubicBezTo>
                      <a:pt x="539130" y="14158"/>
                      <a:pt x="471926" y="17333"/>
                      <a:pt x="461872" y="18391"/>
                    </a:cubicBezTo>
                    <a:cubicBezTo>
                      <a:pt x="451818" y="19449"/>
                      <a:pt x="580935" y="20508"/>
                      <a:pt x="531722" y="24741"/>
                    </a:cubicBezTo>
                    <a:cubicBezTo>
                      <a:pt x="482510" y="28974"/>
                      <a:pt x="190939" y="42204"/>
                      <a:pt x="166597" y="43791"/>
                    </a:cubicBezTo>
                    <a:cubicBezTo>
                      <a:pt x="142255" y="45379"/>
                      <a:pt x="408426" y="37441"/>
                      <a:pt x="385672" y="34266"/>
                    </a:cubicBezTo>
                    <a:cubicBezTo>
                      <a:pt x="362918" y="31091"/>
                      <a:pt x="96747" y="-16005"/>
                      <a:pt x="36422" y="56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1" name="フリーフォーム 2650">
                <a:extLst>
                  <a:ext uri="{FF2B5EF4-FFF2-40B4-BE49-F238E27FC236}">
                    <a16:creationId xmlns:a16="http://schemas.microsoft.com/office/drawing/2014/main" id="{A36ADCFF-E7EB-8D89-7233-EB4B4A91EE64}"/>
                  </a:ext>
                </a:extLst>
              </p:cNvPr>
              <p:cNvSpPr/>
              <p:nvPr/>
            </p:nvSpPr>
            <p:spPr>
              <a:xfrm>
                <a:off x="4688890" y="8122911"/>
                <a:ext cx="626074" cy="770386"/>
              </a:xfrm>
              <a:custGeom>
                <a:avLst/>
                <a:gdLst>
                  <a:gd name="connsiteX0" fmla="*/ 289510 w 626074"/>
                  <a:gd name="connsiteY0" fmla="*/ 24139 h 770386"/>
                  <a:gd name="connsiteX1" fmla="*/ 292685 w 626074"/>
                  <a:gd name="connsiteY1" fmla="*/ 506739 h 770386"/>
                  <a:gd name="connsiteX2" fmla="*/ 311735 w 626074"/>
                  <a:gd name="connsiteY2" fmla="*/ 421014 h 770386"/>
                  <a:gd name="connsiteX3" fmla="*/ 260935 w 626074"/>
                  <a:gd name="connsiteY3" fmla="*/ 586114 h 770386"/>
                  <a:gd name="connsiteX4" fmla="*/ 203785 w 626074"/>
                  <a:gd name="connsiteY4" fmla="*/ 675014 h 770386"/>
                  <a:gd name="connsiteX5" fmla="*/ 286335 w 626074"/>
                  <a:gd name="connsiteY5" fmla="*/ 621039 h 770386"/>
                  <a:gd name="connsiteX6" fmla="*/ 114885 w 626074"/>
                  <a:gd name="connsiteY6" fmla="*/ 725814 h 770386"/>
                  <a:gd name="connsiteX7" fmla="*/ 585 w 626074"/>
                  <a:gd name="connsiteY7" fmla="*/ 751214 h 770386"/>
                  <a:gd name="connsiteX8" fmla="*/ 162510 w 626074"/>
                  <a:gd name="connsiteY8" fmla="*/ 741689 h 770386"/>
                  <a:gd name="connsiteX9" fmla="*/ 6935 w 626074"/>
                  <a:gd name="connsiteY9" fmla="*/ 767089 h 770386"/>
                  <a:gd name="connsiteX10" fmla="*/ 422860 w 626074"/>
                  <a:gd name="connsiteY10" fmla="*/ 748039 h 770386"/>
                  <a:gd name="connsiteX11" fmla="*/ 375235 w 626074"/>
                  <a:gd name="connsiteY11" fmla="*/ 763914 h 770386"/>
                  <a:gd name="connsiteX12" fmla="*/ 572085 w 626074"/>
                  <a:gd name="connsiteY12" fmla="*/ 621039 h 770386"/>
                  <a:gd name="connsiteX13" fmla="*/ 610185 w 626074"/>
                  <a:gd name="connsiteY13" fmla="*/ 532139 h 770386"/>
                  <a:gd name="connsiteX14" fmla="*/ 610185 w 626074"/>
                  <a:gd name="connsiteY14" fmla="*/ 370214 h 770386"/>
                  <a:gd name="connsiteX15" fmla="*/ 610185 w 626074"/>
                  <a:gd name="connsiteY15" fmla="*/ 474989 h 770386"/>
                  <a:gd name="connsiteX16" fmla="*/ 626060 w 626074"/>
                  <a:gd name="connsiteY16" fmla="*/ 59064 h 770386"/>
                  <a:gd name="connsiteX17" fmla="*/ 607010 w 626074"/>
                  <a:gd name="connsiteY17" fmla="*/ 93989 h 770386"/>
                  <a:gd name="connsiteX18" fmla="*/ 562560 w 626074"/>
                  <a:gd name="connsiteY18" fmla="*/ 71764 h 770386"/>
                  <a:gd name="connsiteX19" fmla="*/ 289510 w 626074"/>
                  <a:gd name="connsiteY19" fmla="*/ 24139 h 77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26074" h="770386">
                    <a:moveTo>
                      <a:pt x="289510" y="24139"/>
                    </a:moveTo>
                    <a:cubicBezTo>
                      <a:pt x="244531" y="96635"/>
                      <a:pt x="288981" y="440593"/>
                      <a:pt x="292685" y="506739"/>
                    </a:cubicBezTo>
                    <a:cubicBezTo>
                      <a:pt x="296389" y="572885"/>
                      <a:pt x="317027" y="407785"/>
                      <a:pt x="311735" y="421014"/>
                    </a:cubicBezTo>
                    <a:cubicBezTo>
                      <a:pt x="306443" y="434243"/>
                      <a:pt x="278927" y="543781"/>
                      <a:pt x="260935" y="586114"/>
                    </a:cubicBezTo>
                    <a:cubicBezTo>
                      <a:pt x="242943" y="628447"/>
                      <a:pt x="199552" y="669193"/>
                      <a:pt x="203785" y="675014"/>
                    </a:cubicBezTo>
                    <a:cubicBezTo>
                      <a:pt x="208018" y="680835"/>
                      <a:pt x="301152" y="612572"/>
                      <a:pt x="286335" y="621039"/>
                    </a:cubicBezTo>
                    <a:cubicBezTo>
                      <a:pt x="271518" y="629506"/>
                      <a:pt x="162510" y="704118"/>
                      <a:pt x="114885" y="725814"/>
                    </a:cubicBezTo>
                    <a:cubicBezTo>
                      <a:pt x="67260" y="747510"/>
                      <a:pt x="-7352" y="748568"/>
                      <a:pt x="585" y="751214"/>
                    </a:cubicBezTo>
                    <a:cubicBezTo>
                      <a:pt x="8522" y="753860"/>
                      <a:pt x="161452" y="739043"/>
                      <a:pt x="162510" y="741689"/>
                    </a:cubicBezTo>
                    <a:cubicBezTo>
                      <a:pt x="163568" y="744335"/>
                      <a:pt x="-36457" y="766031"/>
                      <a:pt x="6935" y="767089"/>
                    </a:cubicBezTo>
                    <a:cubicBezTo>
                      <a:pt x="50327" y="768147"/>
                      <a:pt x="361477" y="748568"/>
                      <a:pt x="422860" y="748039"/>
                    </a:cubicBezTo>
                    <a:cubicBezTo>
                      <a:pt x="484243" y="747510"/>
                      <a:pt x="350364" y="785081"/>
                      <a:pt x="375235" y="763914"/>
                    </a:cubicBezTo>
                    <a:cubicBezTo>
                      <a:pt x="400106" y="742747"/>
                      <a:pt x="532927" y="659668"/>
                      <a:pt x="572085" y="621039"/>
                    </a:cubicBezTo>
                    <a:cubicBezTo>
                      <a:pt x="611243" y="582410"/>
                      <a:pt x="603835" y="573943"/>
                      <a:pt x="610185" y="532139"/>
                    </a:cubicBezTo>
                    <a:cubicBezTo>
                      <a:pt x="616535" y="490335"/>
                      <a:pt x="610185" y="370214"/>
                      <a:pt x="610185" y="370214"/>
                    </a:cubicBezTo>
                    <a:cubicBezTo>
                      <a:pt x="610185" y="360689"/>
                      <a:pt x="607539" y="526847"/>
                      <a:pt x="610185" y="474989"/>
                    </a:cubicBezTo>
                    <a:cubicBezTo>
                      <a:pt x="612831" y="423131"/>
                      <a:pt x="626589" y="122564"/>
                      <a:pt x="626060" y="59064"/>
                    </a:cubicBezTo>
                    <a:cubicBezTo>
                      <a:pt x="625531" y="-4436"/>
                      <a:pt x="617593" y="91872"/>
                      <a:pt x="607010" y="93989"/>
                    </a:cubicBezTo>
                    <a:cubicBezTo>
                      <a:pt x="596427" y="96106"/>
                      <a:pt x="612302" y="78643"/>
                      <a:pt x="562560" y="71764"/>
                    </a:cubicBezTo>
                    <a:cubicBezTo>
                      <a:pt x="512818" y="64885"/>
                      <a:pt x="334489" y="-48357"/>
                      <a:pt x="289510" y="241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2" name="フリーフォーム 2651">
                <a:extLst>
                  <a:ext uri="{FF2B5EF4-FFF2-40B4-BE49-F238E27FC236}">
                    <a16:creationId xmlns:a16="http://schemas.microsoft.com/office/drawing/2014/main" id="{AAF3E21E-F53E-6C77-8A89-372D70864EEE}"/>
                  </a:ext>
                </a:extLst>
              </p:cNvPr>
              <p:cNvSpPr/>
              <p:nvPr/>
            </p:nvSpPr>
            <p:spPr>
              <a:xfrm>
                <a:off x="5556152" y="8172732"/>
                <a:ext cx="654398" cy="238265"/>
              </a:xfrm>
              <a:custGeom>
                <a:avLst/>
                <a:gdLst>
                  <a:gd name="connsiteX0" fmla="*/ 98 w 654398"/>
                  <a:gd name="connsiteY0" fmla="*/ 139418 h 238265"/>
                  <a:gd name="connsiteX1" fmla="*/ 187423 w 654398"/>
                  <a:gd name="connsiteY1" fmla="*/ 2893 h 238265"/>
                  <a:gd name="connsiteX2" fmla="*/ 139798 w 654398"/>
                  <a:gd name="connsiteY2" fmla="*/ 44168 h 238265"/>
                  <a:gd name="connsiteX3" fmla="*/ 212823 w 654398"/>
                  <a:gd name="connsiteY3" fmla="*/ 18768 h 238265"/>
                  <a:gd name="connsiteX4" fmla="*/ 616048 w 654398"/>
                  <a:gd name="connsiteY4" fmla="*/ 69568 h 238265"/>
                  <a:gd name="connsiteX5" fmla="*/ 619223 w 654398"/>
                  <a:gd name="connsiteY5" fmla="*/ 28293 h 238265"/>
                  <a:gd name="connsiteX6" fmla="*/ 631923 w 654398"/>
                  <a:gd name="connsiteY6" fmla="*/ 120368 h 238265"/>
                  <a:gd name="connsiteX7" fmla="*/ 625573 w 654398"/>
                  <a:gd name="connsiteY7" fmla="*/ 237843 h 238265"/>
                  <a:gd name="connsiteX8" fmla="*/ 269973 w 654398"/>
                  <a:gd name="connsiteY8" fmla="*/ 161643 h 238265"/>
                  <a:gd name="connsiteX9" fmla="*/ 466823 w 654398"/>
                  <a:gd name="connsiteY9" fmla="*/ 215618 h 238265"/>
                  <a:gd name="connsiteX10" fmla="*/ 215998 w 654398"/>
                  <a:gd name="connsiteY10" fmla="*/ 171168 h 238265"/>
                  <a:gd name="connsiteX11" fmla="*/ 98 w 654398"/>
                  <a:gd name="connsiteY11" fmla="*/ 139418 h 23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4398" h="238265">
                    <a:moveTo>
                      <a:pt x="98" y="139418"/>
                    </a:moveTo>
                    <a:cubicBezTo>
                      <a:pt x="-4664" y="111372"/>
                      <a:pt x="164140" y="18768"/>
                      <a:pt x="187423" y="2893"/>
                    </a:cubicBezTo>
                    <a:cubicBezTo>
                      <a:pt x="210706" y="-12982"/>
                      <a:pt x="135565" y="41522"/>
                      <a:pt x="139798" y="44168"/>
                    </a:cubicBezTo>
                    <a:cubicBezTo>
                      <a:pt x="144031" y="46814"/>
                      <a:pt x="133448" y="14535"/>
                      <a:pt x="212823" y="18768"/>
                    </a:cubicBezTo>
                    <a:cubicBezTo>
                      <a:pt x="292198" y="23001"/>
                      <a:pt x="548315" y="67981"/>
                      <a:pt x="616048" y="69568"/>
                    </a:cubicBezTo>
                    <a:cubicBezTo>
                      <a:pt x="683781" y="71155"/>
                      <a:pt x="616577" y="19826"/>
                      <a:pt x="619223" y="28293"/>
                    </a:cubicBezTo>
                    <a:cubicBezTo>
                      <a:pt x="621869" y="36760"/>
                      <a:pt x="630865" y="85443"/>
                      <a:pt x="631923" y="120368"/>
                    </a:cubicBezTo>
                    <a:cubicBezTo>
                      <a:pt x="632981" y="155293"/>
                      <a:pt x="685898" y="230964"/>
                      <a:pt x="625573" y="237843"/>
                    </a:cubicBezTo>
                    <a:cubicBezTo>
                      <a:pt x="565248" y="244722"/>
                      <a:pt x="296431" y="165347"/>
                      <a:pt x="269973" y="161643"/>
                    </a:cubicBezTo>
                    <a:cubicBezTo>
                      <a:pt x="243515" y="157939"/>
                      <a:pt x="475819" y="214031"/>
                      <a:pt x="466823" y="215618"/>
                    </a:cubicBezTo>
                    <a:cubicBezTo>
                      <a:pt x="457827" y="217205"/>
                      <a:pt x="290081" y="179635"/>
                      <a:pt x="215998" y="171168"/>
                    </a:cubicBezTo>
                    <a:cubicBezTo>
                      <a:pt x="141915" y="162701"/>
                      <a:pt x="4860" y="167464"/>
                      <a:pt x="98" y="13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3" name="フリーフォーム 2652">
                <a:extLst>
                  <a:ext uri="{FF2B5EF4-FFF2-40B4-BE49-F238E27FC236}">
                    <a16:creationId xmlns:a16="http://schemas.microsoft.com/office/drawing/2014/main" id="{1E18AC5A-ED1D-5D1D-6117-FEA645B095E5}"/>
                  </a:ext>
                </a:extLst>
              </p:cNvPr>
              <p:cNvSpPr/>
              <p:nvPr/>
            </p:nvSpPr>
            <p:spPr>
              <a:xfrm>
                <a:off x="5555329" y="8423066"/>
                <a:ext cx="674099" cy="228259"/>
              </a:xfrm>
              <a:custGeom>
                <a:avLst/>
                <a:gdLst>
                  <a:gd name="connsiteX0" fmla="*/ 921 w 674099"/>
                  <a:gd name="connsiteY0" fmla="*/ 139909 h 228259"/>
                  <a:gd name="connsiteX1" fmla="*/ 146971 w 674099"/>
                  <a:gd name="connsiteY1" fmla="*/ 6559 h 228259"/>
                  <a:gd name="connsiteX2" fmla="*/ 143796 w 674099"/>
                  <a:gd name="connsiteY2" fmla="*/ 31959 h 228259"/>
                  <a:gd name="connsiteX3" fmla="*/ 242221 w 674099"/>
                  <a:gd name="connsiteY3" fmla="*/ 209 h 228259"/>
                  <a:gd name="connsiteX4" fmla="*/ 607346 w 674099"/>
                  <a:gd name="connsiteY4" fmla="*/ 51009 h 228259"/>
                  <a:gd name="connsiteX5" fmla="*/ 613696 w 674099"/>
                  <a:gd name="connsiteY5" fmla="*/ 89109 h 228259"/>
                  <a:gd name="connsiteX6" fmla="*/ 645446 w 674099"/>
                  <a:gd name="connsiteY6" fmla="*/ 57359 h 228259"/>
                  <a:gd name="connsiteX7" fmla="*/ 639096 w 674099"/>
                  <a:gd name="connsiteY7" fmla="*/ 225634 h 228259"/>
                  <a:gd name="connsiteX8" fmla="*/ 210471 w 674099"/>
                  <a:gd name="connsiteY8" fmla="*/ 162134 h 228259"/>
                  <a:gd name="connsiteX9" fmla="*/ 350171 w 674099"/>
                  <a:gd name="connsiteY9" fmla="*/ 190709 h 228259"/>
                  <a:gd name="connsiteX10" fmla="*/ 96171 w 674099"/>
                  <a:gd name="connsiteY10" fmla="*/ 165309 h 228259"/>
                  <a:gd name="connsiteX11" fmla="*/ 921 w 674099"/>
                  <a:gd name="connsiteY11" fmla="*/ 139909 h 22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4099" h="228259">
                    <a:moveTo>
                      <a:pt x="921" y="139909"/>
                    </a:moveTo>
                    <a:cubicBezTo>
                      <a:pt x="9388" y="113451"/>
                      <a:pt x="123159" y="24551"/>
                      <a:pt x="146971" y="6559"/>
                    </a:cubicBezTo>
                    <a:cubicBezTo>
                      <a:pt x="170784" y="-11433"/>
                      <a:pt x="127921" y="33017"/>
                      <a:pt x="143796" y="31959"/>
                    </a:cubicBezTo>
                    <a:cubicBezTo>
                      <a:pt x="159671" y="30901"/>
                      <a:pt x="164963" y="-2966"/>
                      <a:pt x="242221" y="209"/>
                    </a:cubicBezTo>
                    <a:cubicBezTo>
                      <a:pt x="319479" y="3384"/>
                      <a:pt x="545434" y="36192"/>
                      <a:pt x="607346" y="51009"/>
                    </a:cubicBezTo>
                    <a:cubicBezTo>
                      <a:pt x="669258" y="65826"/>
                      <a:pt x="607346" y="88051"/>
                      <a:pt x="613696" y="89109"/>
                    </a:cubicBezTo>
                    <a:cubicBezTo>
                      <a:pt x="620046" y="90167"/>
                      <a:pt x="641213" y="34605"/>
                      <a:pt x="645446" y="57359"/>
                    </a:cubicBezTo>
                    <a:cubicBezTo>
                      <a:pt x="649679" y="80113"/>
                      <a:pt x="711592" y="208172"/>
                      <a:pt x="639096" y="225634"/>
                    </a:cubicBezTo>
                    <a:cubicBezTo>
                      <a:pt x="566600" y="243096"/>
                      <a:pt x="258625" y="167955"/>
                      <a:pt x="210471" y="162134"/>
                    </a:cubicBezTo>
                    <a:cubicBezTo>
                      <a:pt x="162317" y="156313"/>
                      <a:pt x="369221" y="190180"/>
                      <a:pt x="350171" y="190709"/>
                    </a:cubicBezTo>
                    <a:cubicBezTo>
                      <a:pt x="331121" y="191238"/>
                      <a:pt x="148559" y="172188"/>
                      <a:pt x="96171" y="165309"/>
                    </a:cubicBezTo>
                    <a:cubicBezTo>
                      <a:pt x="43784" y="158430"/>
                      <a:pt x="-7546" y="166367"/>
                      <a:pt x="921" y="1399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4" name="フリーフォーム 2653">
                <a:extLst>
                  <a:ext uri="{FF2B5EF4-FFF2-40B4-BE49-F238E27FC236}">
                    <a16:creationId xmlns:a16="http://schemas.microsoft.com/office/drawing/2014/main" id="{F0F6A99A-081D-F8EB-F2F8-FB5C134E9C08}"/>
                  </a:ext>
                </a:extLst>
              </p:cNvPr>
              <p:cNvSpPr/>
              <p:nvPr/>
            </p:nvSpPr>
            <p:spPr>
              <a:xfrm>
                <a:off x="5505170" y="8669919"/>
                <a:ext cx="717307" cy="278926"/>
              </a:xfrm>
              <a:custGeom>
                <a:avLst/>
                <a:gdLst>
                  <a:gd name="connsiteX0" fmla="*/ 280 w 717307"/>
                  <a:gd name="connsiteY0" fmla="*/ 137531 h 278926"/>
                  <a:gd name="connsiteX1" fmla="*/ 139980 w 717307"/>
                  <a:gd name="connsiteY1" fmla="*/ 7356 h 278926"/>
                  <a:gd name="connsiteX2" fmla="*/ 409855 w 717307"/>
                  <a:gd name="connsiteY2" fmla="*/ 20056 h 278926"/>
                  <a:gd name="connsiteX3" fmla="*/ 686080 w 717307"/>
                  <a:gd name="connsiteY3" fmla="*/ 51806 h 278926"/>
                  <a:gd name="connsiteX4" fmla="*/ 692430 w 717307"/>
                  <a:gd name="connsiteY4" fmla="*/ 118481 h 278926"/>
                  <a:gd name="connsiteX5" fmla="*/ 686080 w 717307"/>
                  <a:gd name="connsiteY5" fmla="*/ 270881 h 278926"/>
                  <a:gd name="connsiteX6" fmla="*/ 673380 w 717307"/>
                  <a:gd name="connsiteY6" fmla="*/ 245481 h 278926"/>
                  <a:gd name="connsiteX7" fmla="*/ 130455 w 717307"/>
                  <a:gd name="connsiteY7" fmla="*/ 140706 h 278926"/>
                  <a:gd name="connsiteX8" fmla="*/ 63780 w 717307"/>
                  <a:gd name="connsiteY8" fmla="*/ 140706 h 278926"/>
                  <a:gd name="connsiteX9" fmla="*/ 101880 w 717307"/>
                  <a:gd name="connsiteY9" fmla="*/ 115306 h 278926"/>
                  <a:gd name="connsiteX10" fmla="*/ 280 w 717307"/>
                  <a:gd name="connsiteY10" fmla="*/ 137531 h 278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7307" h="278926">
                    <a:moveTo>
                      <a:pt x="280" y="137531"/>
                    </a:moveTo>
                    <a:cubicBezTo>
                      <a:pt x="6630" y="119539"/>
                      <a:pt x="71718" y="26935"/>
                      <a:pt x="139980" y="7356"/>
                    </a:cubicBezTo>
                    <a:cubicBezTo>
                      <a:pt x="208242" y="-12223"/>
                      <a:pt x="318838" y="12648"/>
                      <a:pt x="409855" y="20056"/>
                    </a:cubicBezTo>
                    <a:cubicBezTo>
                      <a:pt x="500872" y="27464"/>
                      <a:pt x="638984" y="35402"/>
                      <a:pt x="686080" y="51806"/>
                    </a:cubicBezTo>
                    <a:cubicBezTo>
                      <a:pt x="733176" y="68210"/>
                      <a:pt x="692430" y="81969"/>
                      <a:pt x="692430" y="118481"/>
                    </a:cubicBezTo>
                    <a:cubicBezTo>
                      <a:pt x="692430" y="154993"/>
                      <a:pt x="689255" y="249714"/>
                      <a:pt x="686080" y="270881"/>
                    </a:cubicBezTo>
                    <a:cubicBezTo>
                      <a:pt x="682905" y="292048"/>
                      <a:pt x="765984" y="267177"/>
                      <a:pt x="673380" y="245481"/>
                    </a:cubicBezTo>
                    <a:cubicBezTo>
                      <a:pt x="580776" y="223785"/>
                      <a:pt x="232055" y="158168"/>
                      <a:pt x="130455" y="140706"/>
                    </a:cubicBezTo>
                    <a:cubicBezTo>
                      <a:pt x="28855" y="123244"/>
                      <a:pt x="68542" y="144939"/>
                      <a:pt x="63780" y="140706"/>
                    </a:cubicBezTo>
                    <a:cubicBezTo>
                      <a:pt x="59018" y="136473"/>
                      <a:pt x="106113" y="114248"/>
                      <a:pt x="101880" y="115306"/>
                    </a:cubicBezTo>
                    <a:cubicBezTo>
                      <a:pt x="97647" y="116364"/>
                      <a:pt x="-6070" y="155523"/>
                      <a:pt x="280" y="1375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5" name="フリーフォーム 2654">
                <a:extLst>
                  <a:ext uri="{FF2B5EF4-FFF2-40B4-BE49-F238E27FC236}">
                    <a16:creationId xmlns:a16="http://schemas.microsoft.com/office/drawing/2014/main" id="{C93B5B4F-1612-BD6E-BA33-5F6F59D8C1A4}"/>
                  </a:ext>
                </a:extLst>
              </p:cNvPr>
              <p:cNvSpPr/>
              <p:nvPr/>
            </p:nvSpPr>
            <p:spPr>
              <a:xfrm>
                <a:off x="6226855" y="8151493"/>
                <a:ext cx="367996" cy="348829"/>
              </a:xfrm>
              <a:custGeom>
                <a:avLst/>
                <a:gdLst>
                  <a:gd name="connsiteX0" fmla="*/ 5670 w 367996"/>
                  <a:gd name="connsiteY0" fmla="*/ 30482 h 348829"/>
                  <a:gd name="connsiteX1" fmla="*/ 161245 w 367996"/>
                  <a:gd name="connsiteY1" fmla="*/ 205107 h 348829"/>
                  <a:gd name="connsiteX2" fmla="*/ 234270 w 367996"/>
                  <a:gd name="connsiteY2" fmla="*/ 313057 h 348829"/>
                  <a:gd name="connsiteX3" fmla="*/ 212045 w 367996"/>
                  <a:gd name="connsiteY3" fmla="*/ 344807 h 348829"/>
                  <a:gd name="connsiteX4" fmla="*/ 313645 w 367996"/>
                  <a:gd name="connsiteY4" fmla="*/ 233682 h 348829"/>
                  <a:gd name="connsiteX5" fmla="*/ 367620 w 367996"/>
                  <a:gd name="connsiteY5" fmla="*/ 151132 h 348829"/>
                  <a:gd name="connsiteX6" fmla="*/ 288245 w 367996"/>
                  <a:gd name="connsiteY6" fmla="*/ 59057 h 348829"/>
                  <a:gd name="connsiteX7" fmla="*/ 161245 w 367996"/>
                  <a:gd name="connsiteY7" fmla="*/ 1907 h 348829"/>
                  <a:gd name="connsiteX8" fmla="*/ 186645 w 367996"/>
                  <a:gd name="connsiteY8" fmla="*/ 17782 h 348829"/>
                  <a:gd name="connsiteX9" fmla="*/ 46945 w 367996"/>
                  <a:gd name="connsiteY9" fmla="*/ 59057 h 348829"/>
                  <a:gd name="connsiteX10" fmla="*/ 5670 w 367996"/>
                  <a:gd name="connsiteY10" fmla="*/ 30482 h 348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996" h="348829">
                    <a:moveTo>
                      <a:pt x="5670" y="30482"/>
                    </a:moveTo>
                    <a:cubicBezTo>
                      <a:pt x="24720" y="54824"/>
                      <a:pt x="123145" y="158011"/>
                      <a:pt x="161245" y="205107"/>
                    </a:cubicBezTo>
                    <a:cubicBezTo>
                      <a:pt x="199345" y="252203"/>
                      <a:pt x="225803" y="289774"/>
                      <a:pt x="234270" y="313057"/>
                    </a:cubicBezTo>
                    <a:cubicBezTo>
                      <a:pt x="242737" y="336340"/>
                      <a:pt x="198816" y="358036"/>
                      <a:pt x="212045" y="344807"/>
                    </a:cubicBezTo>
                    <a:cubicBezTo>
                      <a:pt x="225274" y="331578"/>
                      <a:pt x="287716" y="265961"/>
                      <a:pt x="313645" y="233682"/>
                    </a:cubicBezTo>
                    <a:cubicBezTo>
                      <a:pt x="339574" y="201403"/>
                      <a:pt x="371853" y="180236"/>
                      <a:pt x="367620" y="151132"/>
                    </a:cubicBezTo>
                    <a:cubicBezTo>
                      <a:pt x="363387" y="122028"/>
                      <a:pt x="322641" y="83928"/>
                      <a:pt x="288245" y="59057"/>
                    </a:cubicBezTo>
                    <a:cubicBezTo>
                      <a:pt x="253849" y="34186"/>
                      <a:pt x="178178" y="8786"/>
                      <a:pt x="161245" y="1907"/>
                    </a:cubicBezTo>
                    <a:cubicBezTo>
                      <a:pt x="144312" y="-4972"/>
                      <a:pt x="205695" y="8257"/>
                      <a:pt x="186645" y="17782"/>
                    </a:cubicBezTo>
                    <a:cubicBezTo>
                      <a:pt x="167595" y="27307"/>
                      <a:pt x="74462" y="54824"/>
                      <a:pt x="46945" y="59057"/>
                    </a:cubicBezTo>
                    <a:cubicBezTo>
                      <a:pt x="19428" y="63290"/>
                      <a:pt x="-13380" y="6140"/>
                      <a:pt x="5670" y="304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6" name="フリーフォーム 2655">
                <a:extLst>
                  <a:ext uri="{FF2B5EF4-FFF2-40B4-BE49-F238E27FC236}">
                    <a16:creationId xmlns:a16="http://schemas.microsoft.com/office/drawing/2014/main" id="{69193FCA-1BD9-835A-627A-2A2646ED167F}"/>
                  </a:ext>
                </a:extLst>
              </p:cNvPr>
              <p:cNvSpPr/>
              <p:nvPr/>
            </p:nvSpPr>
            <p:spPr>
              <a:xfrm>
                <a:off x="6296553" y="8288184"/>
                <a:ext cx="478897" cy="602552"/>
              </a:xfrm>
              <a:custGeom>
                <a:avLst/>
                <a:gdLst>
                  <a:gd name="connsiteX0" fmla="*/ 18522 w 478897"/>
                  <a:gd name="connsiteY0" fmla="*/ 284316 h 602552"/>
                  <a:gd name="connsiteX1" fmla="*/ 8997 w 478897"/>
                  <a:gd name="connsiteY1" fmla="*/ 579591 h 602552"/>
                  <a:gd name="connsiteX2" fmla="*/ 113772 w 478897"/>
                  <a:gd name="connsiteY2" fmla="*/ 582766 h 602552"/>
                  <a:gd name="connsiteX3" fmla="*/ 339197 w 478897"/>
                  <a:gd name="connsiteY3" fmla="*/ 582766 h 602552"/>
                  <a:gd name="connsiteX4" fmla="*/ 428097 w 478897"/>
                  <a:gd name="connsiteY4" fmla="*/ 506566 h 602552"/>
                  <a:gd name="connsiteX5" fmla="*/ 459847 w 478897"/>
                  <a:gd name="connsiteY5" fmla="*/ 414491 h 602552"/>
                  <a:gd name="connsiteX6" fmla="*/ 478897 w 478897"/>
                  <a:gd name="connsiteY6" fmla="*/ 230341 h 602552"/>
                  <a:gd name="connsiteX7" fmla="*/ 459847 w 478897"/>
                  <a:gd name="connsiteY7" fmla="*/ 4916 h 602552"/>
                  <a:gd name="connsiteX8" fmla="*/ 453497 w 478897"/>
                  <a:gd name="connsiteY8" fmla="*/ 90641 h 602552"/>
                  <a:gd name="connsiteX9" fmla="*/ 383647 w 478897"/>
                  <a:gd name="connsiteY9" fmla="*/ 271616 h 602552"/>
                  <a:gd name="connsiteX10" fmla="*/ 209022 w 478897"/>
                  <a:gd name="connsiteY10" fmla="*/ 357341 h 602552"/>
                  <a:gd name="connsiteX11" fmla="*/ 320147 w 478897"/>
                  <a:gd name="connsiteY11" fmla="*/ 335116 h 602552"/>
                  <a:gd name="connsiteX12" fmla="*/ 123297 w 478897"/>
                  <a:gd name="connsiteY12" fmla="*/ 331941 h 602552"/>
                  <a:gd name="connsiteX13" fmla="*/ 18522 w 478897"/>
                  <a:gd name="connsiteY13" fmla="*/ 284316 h 602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8897" h="602552">
                    <a:moveTo>
                      <a:pt x="18522" y="284316"/>
                    </a:moveTo>
                    <a:cubicBezTo>
                      <a:pt x="-528" y="325591"/>
                      <a:pt x="-6878" y="529849"/>
                      <a:pt x="8997" y="579591"/>
                    </a:cubicBezTo>
                    <a:cubicBezTo>
                      <a:pt x="24872" y="629333"/>
                      <a:pt x="113772" y="582766"/>
                      <a:pt x="113772" y="582766"/>
                    </a:cubicBezTo>
                    <a:cubicBezTo>
                      <a:pt x="168805" y="583295"/>
                      <a:pt x="286810" y="595466"/>
                      <a:pt x="339197" y="582766"/>
                    </a:cubicBezTo>
                    <a:cubicBezTo>
                      <a:pt x="391585" y="570066"/>
                      <a:pt x="407989" y="534612"/>
                      <a:pt x="428097" y="506566"/>
                    </a:cubicBezTo>
                    <a:cubicBezTo>
                      <a:pt x="448205" y="478520"/>
                      <a:pt x="451380" y="460528"/>
                      <a:pt x="459847" y="414491"/>
                    </a:cubicBezTo>
                    <a:cubicBezTo>
                      <a:pt x="468314" y="368454"/>
                      <a:pt x="478897" y="298603"/>
                      <a:pt x="478897" y="230341"/>
                    </a:cubicBezTo>
                    <a:cubicBezTo>
                      <a:pt x="478897" y="162079"/>
                      <a:pt x="464080" y="28199"/>
                      <a:pt x="459847" y="4916"/>
                    </a:cubicBezTo>
                    <a:cubicBezTo>
                      <a:pt x="455614" y="-18367"/>
                      <a:pt x="466197" y="46191"/>
                      <a:pt x="453497" y="90641"/>
                    </a:cubicBezTo>
                    <a:cubicBezTo>
                      <a:pt x="440797" y="135091"/>
                      <a:pt x="424393" y="227166"/>
                      <a:pt x="383647" y="271616"/>
                    </a:cubicBezTo>
                    <a:cubicBezTo>
                      <a:pt x="342901" y="316066"/>
                      <a:pt x="219605" y="346758"/>
                      <a:pt x="209022" y="357341"/>
                    </a:cubicBezTo>
                    <a:cubicBezTo>
                      <a:pt x="198439" y="367924"/>
                      <a:pt x="334434" y="339349"/>
                      <a:pt x="320147" y="335116"/>
                    </a:cubicBezTo>
                    <a:cubicBezTo>
                      <a:pt x="305860" y="330883"/>
                      <a:pt x="176214" y="335645"/>
                      <a:pt x="123297" y="331941"/>
                    </a:cubicBezTo>
                    <a:cubicBezTo>
                      <a:pt x="70380" y="328237"/>
                      <a:pt x="37572" y="243041"/>
                      <a:pt x="18522" y="284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7" name="フリーフォーム 2656">
                <a:extLst>
                  <a:ext uri="{FF2B5EF4-FFF2-40B4-BE49-F238E27FC236}">
                    <a16:creationId xmlns:a16="http://schemas.microsoft.com/office/drawing/2014/main" id="{6C6D7923-D348-05FC-D857-10A85BE91B68}"/>
                  </a:ext>
                </a:extLst>
              </p:cNvPr>
              <p:cNvSpPr/>
              <p:nvPr/>
            </p:nvSpPr>
            <p:spPr>
              <a:xfrm>
                <a:off x="4632971" y="8991801"/>
                <a:ext cx="902314" cy="844352"/>
              </a:xfrm>
              <a:custGeom>
                <a:avLst/>
                <a:gdLst>
                  <a:gd name="connsiteX0" fmla="*/ 828029 w 902314"/>
                  <a:gd name="connsiteY0" fmla="*/ 9324 h 844352"/>
                  <a:gd name="connsiteX1" fmla="*/ 831204 w 902314"/>
                  <a:gd name="connsiteY1" fmla="*/ 326824 h 844352"/>
                  <a:gd name="connsiteX2" fmla="*/ 821679 w 902314"/>
                  <a:gd name="connsiteY2" fmla="*/ 336349 h 844352"/>
                  <a:gd name="connsiteX3" fmla="*/ 701029 w 902314"/>
                  <a:gd name="connsiteY3" fmla="*/ 339524 h 844352"/>
                  <a:gd name="connsiteX4" fmla="*/ 751829 w 902314"/>
                  <a:gd name="connsiteY4" fmla="*/ 342699 h 844352"/>
                  <a:gd name="connsiteX5" fmla="*/ 643879 w 902314"/>
                  <a:gd name="connsiteY5" fmla="*/ 260149 h 844352"/>
                  <a:gd name="connsiteX6" fmla="*/ 535929 w 902314"/>
                  <a:gd name="connsiteY6" fmla="*/ 215699 h 844352"/>
                  <a:gd name="connsiteX7" fmla="*/ 377179 w 902314"/>
                  <a:gd name="connsiteY7" fmla="*/ 244274 h 844352"/>
                  <a:gd name="connsiteX8" fmla="*/ 266054 w 902314"/>
                  <a:gd name="connsiteY8" fmla="*/ 425249 h 844352"/>
                  <a:gd name="connsiteX9" fmla="*/ 351779 w 902314"/>
                  <a:gd name="connsiteY9" fmla="*/ 234749 h 844352"/>
                  <a:gd name="connsiteX10" fmla="*/ 275579 w 902314"/>
                  <a:gd name="connsiteY10" fmla="*/ 491924 h 844352"/>
                  <a:gd name="connsiteX11" fmla="*/ 412104 w 902314"/>
                  <a:gd name="connsiteY11" fmla="*/ 637974 h 844352"/>
                  <a:gd name="connsiteX12" fmla="*/ 364479 w 902314"/>
                  <a:gd name="connsiteY12" fmla="*/ 663374 h 844352"/>
                  <a:gd name="connsiteX13" fmla="*/ 612129 w 902314"/>
                  <a:gd name="connsiteY13" fmla="*/ 644324 h 844352"/>
                  <a:gd name="connsiteX14" fmla="*/ 532754 w 902314"/>
                  <a:gd name="connsiteY14" fmla="*/ 682424 h 844352"/>
                  <a:gd name="connsiteX15" fmla="*/ 770879 w 902314"/>
                  <a:gd name="connsiteY15" fmla="*/ 583999 h 844352"/>
                  <a:gd name="connsiteX16" fmla="*/ 793104 w 902314"/>
                  <a:gd name="connsiteY16" fmla="*/ 542724 h 844352"/>
                  <a:gd name="connsiteX17" fmla="*/ 761354 w 902314"/>
                  <a:gd name="connsiteY17" fmla="*/ 491924 h 844352"/>
                  <a:gd name="connsiteX18" fmla="*/ 789929 w 902314"/>
                  <a:gd name="connsiteY18" fmla="*/ 542724 h 844352"/>
                  <a:gd name="connsiteX19" fmla="*/ 897879 w 902314"/>
                  <a:gd name="connsiteY19" fmla="*/ 606224 h 844352"/>
                  <a:gd name="connsiteX20" fmla="*/ 621654 w 902314"/>
                  <a:gd name="connsiteY20" fmla="*/ 758624 h 844352"/>
                  <a:gd name="connsiteX21" fmla="*/ 707379 w 902314"/>
                  <a:gd name="connsiteY21" fmla="*/ 742749 h 844352"/>
                  <a:gd name="connsiteX22" fmla="*/ 424804 w 902314"/>
                  <a:gd name="connsiteY22" fmla="*/ 844349 h 844352"/>
                  <a:gd name="connsiteX23" fmla="*/ 224779 w 902314"/>
                  <a:gd name="connsiteY23" fmla="*/ 745924 h 844352"/>
                  <a:gd name="connsiteX24" fmla="*/ 75554 w 902314"/>
                  <a:gd name="connsiteY24" fmla="*/ 631624 h 844352"/>
                  <a:gd name="connsiteX25" fmla="*/ 24754 w 902314"/>
                  <a:gd name="connsiteY25" fmla="*/ 542724 h 844352"/>
                  <a:gd name="connsiteX26" fmla="*/ 2529 w 902314"/>
                  <a:gd name="connsiteY26" fmla="*/ 418899 h 844352"/>
                  <a:gd name="connsiteX27" fmla="*/ 81904 w 902314"/>
                  <a:gd name="connsiteY27" fmla="*/ 209349 h 844352"/>
                  <a:gd name="connsiteX28" fmla="*/ 43804 w 902314"/>
                  <a:gd name="connsiteY28" fmla="*/ 260149 h 844352"/>
                  <a:gd name="connsiteX29" fmla="*/ 250179 w 902314"/>
                  <a:gd name="connsiteY29" fmla="*/ 114099 h 844352"/>
                  <a:gd name="connsiteX30" fmla="*/ 126354 w 902314"/>
                  <a:gd name="connsiteY30" fmla="*/ 158549 h 844352"/>
                  <a:gd name="connsiteX31" fmla="*/ 472429 w 902314"/>
                  <a:gd name="connsiteY31" fmla="*/ 66474 h 844352"/>
                  <a:gd name="connsiteX32" fmla="*/ 501004 w 902314"/>
                  <a:gd name="connsiteY32" fmla="*/ 72824 h 844352"/>
                  <a:gd name="connsiteX33" fmla="*/ 694679 w 902314"/>
                  <a:gd name="connsiteY33" fmla="*/ 199824 h 844352"/>
                  <a:gd name="connsiteX34" fmla="*/ 694679 w 902314"/>
                  <a:gd name="connsiteY34" fmla="*/ 63299 h 844352"/>
                  <a:gd name="connsiteX35" fmla="*/ 755004 w 902314"/>
                  <a:gd name="connsiteY35" fmla="*/ 79174 h 844352"/>
                  <a:gd name="connsiteX36" fmla="*/ 828029 w 902314"/>
                  <a:gd name="connsiteY36" fmla="*/ 9324 h 84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02314" h="844352">
                    <a:moveTo>
                      <a:pt x="828029" y="9324"/>
                    </a:moveTo>
                    <a:cubicBezTo>
                      <a:pt x="840729" y="50599"/>
                      <a:pt x="831204" y="326824"/>
                      <a:pt x="831204" y="326824"/>
                    </a:cubicBezTo>
                    <a:cubicBezTo>
                      <a:pt x="830146" y="381328"/>
                      <a:pt x="843375" y="334232"/>
                      <a:pt x="821679" y="336349"/>
                    </a:cubicBezTo>
                    <a:cubicBezTo>
                      <a:pt x="799983" y="338466"/>
                      <a:pt x="712671" y="338466"/>
                      <a:pt x="701029" y="339524"/>
                    </a:cubicBezTo>
                    <a:cubicBezTo>
                      <a:pt x="689387" y="340582"/>
                      <a:pt x="761354" y="355928"/>
                      <a:pt x="751829" y="342699"/>
                    </a:cubicBezTo>
                    <a:cubicBezTo>
                      <a:pt x="742304" y="329470"/>
                      <a:pt x="679862" y="281316"/>
                      <a:pt x="643879" y="260149"/>
                    </a:cubicBezTo>
                    <a:cubicBezTo>
                      <a:pt x="607896" y="238982"/>
                      <a:pt x="580379" y="218345"/>
                      <a:pt x="535929" y="215699"/>
                    </a:cubicBezTo>
                    <a:cubicBezTo>
                      <a:pt x="491479" y="213053"/>
                      <a:pt x="422158" y="209349"/>
                      <a:pt x="377179" y="244274"/>
                    </a:cubicBezTo>
                    <a:cubicBezTo>
                      <a:pt x="332200" y="279199"/>
                      <a:pt x="270287" y="426836"/>
                      <a:pt x="266054" y="425249"/>
                    </a:cubicBezTo>
                    <a:cubicBezTo>
                      <a:pt x="261821" y="423662"/>
                      <a:pt x="350192" y="223637"/>
                      <a:pt x="351779" y="234749"/>
                    </a:cubicBezTo>
                    <a:cubicBezTo>
                      <a:pt x="353366" y="245861"/>
                      <a:pt x="265525" y="424720"/>
                      <a:pt x="275579" y="491924"/>
                    </a:cubicBezTo>
                    <a:cubicBezTo>
                      <a:pt x="285633" y="559128"/>
                      <a:pt x="397287" y="609399"/>
                      <a:pt x="412104" y="637974"/>
                    </a:cubicBezTo>
                    <a:cubicBezTo>
                      <a:pt x="426921" y="666549"/>
                      <a:pt x="331142" y="662316"/>
                      <a:pt x="364479" y="663374"/>
                    </a:cubicBezTo>
                    <a:cubicBezTo>
                      <a:pt x="397816" y="664432"/>
                      <a:pt x="584083" y="641149"/>
                      <a:pt x="612129" y="644324"/>
                    </a:cubicBezTo>
                    <a:cubicBezTo>
                      <a:pt x="640175" y="647499"/>
                      <a:pt x="506296" y="692478"/>
                      <a:pt x="532754" y="682424"/>
                    </a:cubicBezTo>
                    <a:cubicBezTo>
                      <a:pt x="559212" y="672370"/>
                      <a:pt x="727487" y="607282"/>
                      <a:pt x="770879" y="583999"/>
                    </a:cubicBezTo>
                    <a:cubicBezTo>
                      <a:pt x="814271" y="560716"/>
                      <a:pt x="794691" y="558070"/>
                      <a:pt x="793104" y="542724"/>
                    </a:cubicBezTo>
                    <a:cubicBezTo>
                      <a:pt x="791516" y="527378"/>
                      <a:pt x="761883" y="491924"/>
                      <a:pt x="761354" y="491924"/>
                    </a:cubicBezTo>
                    <a:cubicBezTo>
                      <a:pt x="760825" y="491924"/>
                      <a:pt x="767175" y="523674"/>
                      <a:pt x="789929" y="542724"/>
                    </a:cubicBezTo>
                    <a:cubicBezTo>
                      <a:pt x="812683" y="561774"/>
                      <a:pt x="925925" y="570241"/>
                      <a:pt x="897879" y="606224"/>
                    </a:cubicBezTo>
                    <a:cubicBezTo>
                      <a:pt x="869833" y="642207"/>
                      <a:pt x="653404" y="735870"/>
                      <a:pt x="621654" y="758624"/>
                    </a:cubicBezTo>
                    <a:cubicBezTo>
                      <a:pt x="589904" y="781378"/>
                      <a:pt x="740187" y="728462"/>
                      <a:pt x="707379" y="742749"/>
                    </a:cubicBezTo>
                    <a:cubicBezTo>
                      <a:pt x="674571" y="757037"/>
                      <a:pt x="505237" y="843820"/>
                      <a:pt x="424804" y="844349"/>
                    </a:cubicBezTo>
                    <a:cubicBezTo>
                      <a:pt x="344371" y="844878"/>
                      <a:pt x="282987" y="781378"/>
                      <a:pt x="224779" y="745924"/>
                    </a:cubicBezTo>
                    <a:cubicBezTo>
                      <a:pt x="166571" y="710470"/>
                      <a:pt x="108891" y="665491"/>
                      <a:pt x="75554" y="631624"/>
                    </a:cubicBezTo>
                    <a:cubicBezTo>
                      <a:pt x="42217" y="597757"/>
                      <a:pt x="36925" y="578178"/>
                      <a:pt x="24754" y="542724"/>
                    </a:cubicBezTo>
                    <a:cubicBezTo>
                      <a:pt x="12583" y="507270"/>
                      <a:pt x="-6996" y="474461"/>
                      <a:pt x="2529" y="418899"/>
                    </a:cubicBezTo>
                    <a:cubicBezTo>
                      <a:pt x="12054" y="363337"/>
                      <a:pt x="75025" y="235807"/>
                      <a:pt x="81904" y="209349"/>
                    </a:cubicBezTo>
                    <a:cubicBezTo>
                      <a:pt x="88783" y="182891"/>
                      <a:pt x="15758" y="276024"/>
                      <a:pt x="43804" y="260149"/>
                    </a:cubicBezTo>
                    <a:cubicBezTo>
                      <a:pt x="71850" y="244274"/>
                      <a:pt x="236421" y="131032"/>
                      <a:pt x="250179" y="114099"/>
                    </a:cubicBezTo>
                    <a:cubicBezTo>
                      <a:pt x="263937" y="97166"/>
                      <a:pt x="89312" y="166487"/>
                      <a:pt x="126354" y="158549"/>
                    </a:cubicBezTo>
                    <a:cubicBezTo>
                      <a:pt x="163396" y="150612"/>
                      <a:pt x="409987" y="80761"/>
                      <a:pt x="472429" y="66474"/>
                    </a:cubicBezTo>
                    <a:cubicBezTo>
                      <a:pt x="534871" y="52187"/>
                      <a:pt x="463963" y="50599"/>
                      <a:pt x="501004" y="72824"/>
                    </a:cubicBezTo>
                    <a:cubicBezTo>
                      <a:pt x="538045" y="95049"/>
                      <a:pt x="662400" y="201411"/>
                      <a:pt x="694679" y="199824"/>
                    </a:cubicBezTo>
                    <a:cubicBezTo>
                      <a:pt x="726958" y="198237"/>
                      <a:pt x="684625" y="83407"/>
                      <a:pt x="694679" y="63299"/>
                    </a:cubicBezTo>
                    <a:cubicBezTo>
                      <a:pt x="704733" y="43191"/>
                      <a:pt x="734367" y="81291"/>
                      <a:pt x="755004" y="79174"/>
                    </a:cubicBezTo>
                    <a:cubicBezTo>
                      <a:pt x="775641" y="77057"/>
                      <a:pt x="815329" y="-31951"/>
                      <a:pt x="828029" y="93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8" name="フリーフォーム 2657">
                <a:extLst>
                  <a:ext uri="{FF2B5EF4-FFF2-40B4-BE49-F238E27FC236}">
                    <a16:creationId xmlns:a16="http://schemas.microsoft.com/office/drawing/2014/main" id="{2AD82C6B-F8A8-1C41-D069-91783870E4CA}"/>
                  </a:ext>
                </a:extLst>
              </p:cNvPr>
              <p:cNvSpPr/>
              <p:nvPr/>
            </p:nvSpPr>
            <p:spPr>
              <a:xfrm>
                <a:off x="4045994" y="9961695"/>
                <a:ext cx="318925" cy="595647"/>
              </a:xfrm>
              <a:custGeom>
                <a:avLst/>
                <a:gdLst>
                  <a:gd name="connsiteX0" fmla="*/ 106906 w 318925"/>
                  <a:gd name="connsiteY0" fmla="*/ 23680 h 595647"/>
                  <a:gd name="connsiteX1" fmla="*/ 103731 w 318925"/>
                  <a:gd name="connsiteY1" fmla="*/ 572955 h 595647"/>
                  <a:gd name="connsiteX2" fmla="*/ 125956 w 318925"/>
                  <a:gd name="connsiteY2" fmla="*/ 499930 h 595647"/>
                  <a:gd name="connsiteX3" fmla="*/ 110081 w 318925"/>
                  <a:gd name="connsiteY3" fmla="*/ 585655 h 595647"/>
                  <a:gd name="connsiteX4" fmla="*/ 5306 w 318925"/>
                  <a:gd name="connsiteY4" fmla="*/ 557080 h 595647"/>
                  <a:gd name="connsiteX5" fmla="*/ 297406 w 318925"/>
                  <a:gd name="connsiteY5" fmla="*/ 560255 h 595647"/>
                  <a:gd name="connsiteX6" fmla="*/ 297406 w 318925"/>
                  <a:gd name="connsiteY6" fmla="*/ 458655 h 595647"/>
                  <a:gd name="connsiteX7" fmla="*/ 300581 w 318925"/>
                  <a:gd name="connsiteY7" fmla="*/ 74480 h 595647"/>
                  <a:gd name="connsiteX8" fmla="*/ 297406 w 318925"/>
                  <a:gd name="connsiteY8" fmla="*/ 99880 h 595647"/>
                  <a:gd name="connsiteX9" fmla="*/ 214856 w 318925"/>
                  <a:gd name="connsiteY9" fmla="*/ 96705 h 595647"/>
                  <a:gd name="connsiteX10" fmla="*/ 151356 w 318925"/>
                  <a:gd name="connsiteY10" fmla="*/ 96705 h 595647"/>
                  <a:gd name="connsiteX11" fmla="*/ 106906 w 318925"/>
                  <a:gd name="connsiteY11" fmla="*/ 23680 h 595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8925" h="595647">
                    <a:moveTo>
                      <a:pt x="106906" y="23680"/>
                    </a:moveTo>
                    <a:cubicBezTo>
                      <a:pt x="98969" y="103055"/>
                      <a:pt x="100556" y="493580"/>
                      <a:pt x="103731" y="572955"/>
                    </a:cubicBezTo>
                    <a:cubicBezTo>
                      <a:pt x="106906" y="652330"/>
                      <a:pt x="124898" y="497813"/>
                      <a:pt x="125956" y="499930"/>
                    </a:cubicBezTo>
                    <a:cubicBezTo>
                      <a:pt x="127014" y="502047"/>
                      <a:pt x="130189" y="576130"/>
                      <a:pt x="110081" y="585655"/>
                    </a:cubicBezTo>
                    <a:cubicBezTo>
                      <a:pt x="89973" y="595180"/>
                      <a:pt x="-25915" y="561313"/>
                      <a:pt x="5306" y="557080"/>
                    </a:cubicBezTo>
                    <a:cubicBezTo>
                      <a:pt x="36527" y="552847"/>
                      <a:pt x="248723" y="576659"/>
                      <a:pt x="297406" y="560255"/>
                    </a:cubicBezTo>
                    <a:cubicBezTo>
                      <a:pt x="346089" y="543851"/>
                      <a:pt x="296877" y="539617"/>
                      <a:pt x="297406" y="458655"/>
                    </a:cubicBezTo>
                    <a:cubicBezTo>
                      <a:pt x="297935" y="377693"/>
                      <a:pt x="300581" y="134276"/>
                      <a:pt x="300581" y="74480"/>
                    </a:cubicBezTo>
                    <a:cubicBezTo>
                      <a:pt x="300581" y="14684"/>
                      <a:pt x="311693" y="96176"/>
                      <a:pt x="297406" y="99880"/>
                    </a:cubicBezTo>
                    <a:cubicBezTo>
                      <a:pt x="283119" y="103584"/>
                      <a:pt x="239198" y="97234"/>
                      <a:pt x="214856" y="96705"/>
                    </a:cubicBezTo>
                    <a:cubicBezTo>
                      <a:pt x="190514" y="96176"/>
                      <a:pt x="169877" y="104113"/>
                      <a:pt x="151356" y="96705"/>
                    </a:cubicBezTo>
                    <a:cubicBezTo>
                      <a:pt x="132835" y="89297"/>
                      <a:pt x="114843" y="-55695"/>
                      <a:pt x="106906" y="23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9" name="フリーフォーム 2658">
                <a:extLst>
                  <a:ext uri="{FF2B5EF4-FFF2-40B4-BE49-F238E27FC236}">
                    <a16:creationId xmlns:a16="http://schemas.microsoft.com/office/drawing/2014/main" id="{CD0BF048-F352-B5A3-9DE5-97E6CBDAAABE}"/>
                  </a:ext>
                </a:extLst>
              </p:cNvPr>
              <p:cNvSpPr/>
              <p:nvPr/>
            </p:nvSpPr>
            <p:spPr>
              <a:xfrm>
                <a:off x="4290448" y="10263787"/>
                <a:ext cx="315347" cy="125620"/>
              </a:xfrm>
              <a:custGeom>
                <a:avLst/>
                <a:gdLst>
                  <a:gd name="connsiteX0" fmla="*/ 30727 w 315347"/>
                  <a:gd name="connsiteY0" fmla="*/ 13688 h 125620"/>
                  <a:gd name="connsiteX1" fmla="*/ 233927 w 315347"/>
                  <a:gd name="connsiteY1" fmla="*/ 7338 h 125620"/>
                  <a:gd name="connsiteX2" fmla="*/ 310127 w 315347"/>
                  <a:gd name="connsiteY2" fmla="*/ 42263 h 125620"/>
                  <a:gd name="connsiteX3" fmla="*/ 287902 w 315347"/>
                  <a:gd name="connsiteY3" fmla="*/ 988 h 125620"/>
                  <a:gd name="connsiteX4" fmla="*/ 310127 w 315347"/>
                  <a:gd name="connsiteY4" fmla="*/ 93063 h 125620"/>
                  <a:gd name="connsiteX5" fmla="*/ 170427 w 315347"/>
                  <a:gd name="connsiteY5" fmla="*/ 124813 h 125620"/>
                  <a:gd name="connsiteX6" fmla="*/ 103752 w 315347"/>
                  <a:gd name="connsiteY6" fmla="*/ 115288 h 125620"/>
                  <a:gd name="connsiteX7" fmla="*/ 224402 w 315347"/>
                  <a:gd name="connsiteY7" fmla="*/ 105763 h 125620"/>
                  <a:gd name="connsiteX8" fmla="*/ 21202 w 315347"/>
                  <a:gd name="connsiteY8" fmla="*/ 99413 h 125620"/>
                  <a:gd name="connsiteX9" fmla="*/ 30727 w 315347"/>
                  <a:gd name="connsiteY9" fmla="*/ 13688 h 12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5347" h="125620">
                    <a:moveTo>
                      <a:pt x="30727" y="13688"/>
                    </a:moveTo>
                    <a:cubicBezTo>
                      <a:pt x="66181" y="-1658"/>
                      <a:pt x="187360" y="2576"/>
                      <a:pt x="233927" y="7338"/>
                    </a:cubicBezTo>
                    <a:cubicBezTo>
                      <a:pt x="280494" y="12100"/>
                      <a:pt x="301131" y="43321"/>
                      <a:pt x="310127" y="42263"/>
                    </a:cubicBezTo>
                    <a:cubicBezTo>
                      <a:pt x="319123" y="41205"/>
                      <a:pt x="287902" y="-7479"/>
                      <a:pt x="287902" y="988"/>
                    </a:cubicBezTo>
                    <a:cubicBezTo>
                      <a:pt x="287902" y="9455"/>
                      <a:pt x="329706" y="72426"/>
                      <a:pt x="310127" y="93063"/>
                    </a:cubicBezTo>
                    <a:cubicBezTo>
                      <a:pt x="290548" y="113700"/>
                      <a:pt x="204823" y="121109"/>
                      <a:pt x="170427" y="124813"/>
                    </a:cubicBezTo>
                    <a:cubicBezTo>
                      <a:pt x="136031" y="128517"/>
                      <a:pt x="94756" y="118463"/>
                      <a:pt x="103752" y="115288"/>
                    </a:cubicBezTo>
                    <a:cubicBezTo>
                      <a:pt x="112748" y="112113"/>
                      <a:pt x="238160" y="108409"/>
                      <a:pt x="224402" y="105763"/>
                    </a:cubicBezTo>
                    <a:cubicBezTo>
                      <a:pt x="210644" y="103117"/>
                      <a:pt x="54010" y="110526"/>
                      <a:pt x="21202" y="99413"/>
                    </a:cubicBezTo>
                    <a:cubicBezTo>
                      <a:pt x="-11606" y="88301"/>
                      <a:pt x="-4727" y="29034"/>
                      <a:pt x="30727" y="136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0" name="フリーフォーム 2659">
                <a:extLst>
                  <a:ext uri="{FF2B5EF4-FFF2-40B4-BE49-F238E27FC236}">
                    <a16:creationId xmlns:a16="http://schemas.microsoft.com/office/drawing/2014/main" id="{5B8C558D-3C64-7E26-28AC-FD7AA3C8C411}"/>
                  </a:ext>
                </a:extLst>
              </p:cNvPr>
              <p:cNvSpPr/>
              <p:nvPr/>
            </p:nvSpPr>
            <p:spPr>
              <a:xfrm>
                <a:off x="4387813" y="10105014"/>
                <a:ext cx="102081" cy="100610"/>
              </a:xfrm>
              <a:custGeom>
                <a:avLst/>
                <a:gdLst>
                  <a:gd name="connsiteX0" fmla="*/ 37 w 102081"/>
                  <a:gd name="connsiteY0" fmla="*/ 4186 h 100610"/>
                  <a:gd name="connsiteX1" fmla="*/ 54012 w 102081"/>
                  <a:gd name="connsiteY1" fmla="*/ 80386 h 100610"/>
                  <a:gd name="connsiteX2" fmla="*/ 38137 w 102081"/>
                  <a:gd name="connsiteY2" fmla="*/ 99436 h 100610"/>
                  <a:gd name="connsiteX3" fmla="*/ 101637 w 102081"/>
                  <a:gd name="connsiteY3" fmla="*/ 54986 h 100610"/>
                  <a:gd name="connsiteX4" fmla="*/ 63537 w 102081"/>
                  <a:gd name="connsiteY4" fmla="*/ 13711 h 100610"/>
                  <a:gd name="connsiteX5" fmla="*/ 37 w 102081"/>
                  <a:gd name="connsiteY5" fmla="*/ 4186 h 100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081" h="100610">
                    <a:moveTo>
                      <a:pt x="37" y="4186"/>
                    </a:moveTo>
                    <a:cubicBezTo>
                      <a:pt x="-1550" y="15298"/>
                      <a:pt x="47662" y="64511"/>
                      <a:pt x="54012" y="80386"/>
                    </a:cubicBezTo>
                    <a:cubicBezTo>
                      <a:pt x="60362" y="96261"/>
                      <a:pt x="30200" y="103669"/>
                      <a:pt x="38137" y="99436"/>
                    </a:cubicBezTo>
                    <a:cubicBezTo>
                      <a:pt x="46074" y="95203"/>
                      <a:pt x="97404" y="69273"/>
                      <a:pt x="101637" y="54986"/>
                    </a:cubicBezTo>
                    <a:cubicBezTo>
                      <a:pt x="105870" y="40699"/>
                      <a:pt x="78883" y="20590"/>
                      <a:pt x="63537" y="13711"/>
                    </a:cubicBezTo>
                    <a:cubicBezTo>
                      <a:pt x="48191" y="6832"/>
                      <a:pt x="1624" y="-6926"/>
                      <a:pt x="37" y="41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1" name="フリーフォーム 2660">
                <a:extLst>
                  <a:ext uri="{FF2B5EF4-FFF2-40B4-BE49-F238E27FC236}">
                    <a16:creationId xmlns:a16="http://schemas.microsoft.com/office/drawing/2014/main" id="{65EA9310-0553-7A09-70F6-141481679F90}"/>
                  </a:ext>
                </a:extLst>
              </p:cNvPr>
              <p:cNvSpPr/>
              <p:nvPr/>
            </p:nvSpPr>
            <p:spPr>
              <a:xfrm>
                <a:off x="4456754" y="10050967"/>
                <a:ext cx="138475" cy="87326"/>
              </a:xfrm>
              <a:custGeom>
                <a:avLst/>
                <a:gdLst>
                  <a:gd name="connsiteX0" fmla="*/ 946 w 138475"/>
                  <a:gd name="connsiteY0" fmla="*/ 1083 h 87326"/>
                  <a:gd name="connsiteX1" fmla="*/ 54921 w 138475"/>
                  <a:gd name="connsiteY1" fmla="*/ 39183 h 87326"/>
                  <a:gd name="connsiteX2" fmla="*/ 70796 w 138475"/>
                  <a:gd name="connsiteY2" fmla="*/ 86808 h 87326"/>
                  <a:gd name="connsiteX3" fmla="*/ 137471 w 138475"/>
                  <a:gd name="connsiteY3" fmla="*/ 61408 h 87326"/>
                  <a:gd name="connsiteX4" fmla="*/ 105721 w 138475"/>
                  <a:gd name="connsiteY4" fmla="*/ 13783 h 87326"/>
                  <a:gd name="connsiteX5" fmla="*/ 946 w 138475"/>
                  <a:gd name="connsiteY5" fmla="*/ 1083 h 87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475" h="87326">
                    <a:moveTo>
                      <a:pt x="946" y="1083"/>
                    </a:moveTo>
                    <a:cubicBezTo>
                      <a:pt x="-7521" y="5316"/>
                      <a:pt x="43279" y="24896"/>
                      <a:pt x="54921" y="39183"/>
                    </a:cubicBezTo>
                    <a:cubicBezTo>
                      <a:pt x="66563" y="53470"/>
                      <a:pt x="57038" y="83104"/>
                      <a:pt x="70796" y="86808"/>
                    </a:cubicBezTo>
                    <a:cubicBezTo>
                      <a:pt x="84554" y="90512"/>
                      <a:pt x="131650" y="73579"/>
                      <a:pt x="137471" y="61408"/>
                    </a:cubicBezTo>
                    <a:cubicBezTo>
                      <a:pt x="143292" y="49237"/>
                      <a:pt x="122654" y="21720"/>
                      <a:pt x="105721" y="13783"/>
                    </a:cubicBezTo>
                    <a:cubicBezTo>
                      <a:pt x="88788" y="5846"/>
                      <a:pt x="9413" y="-3150"/>
                      <a:pt x="946" y="10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2" name="フリーフォーム 2661">
                <a:extLst>
                  <a:ext uri="{FF2B5EF4-FFF2-40B4-BE49-F238E27FC236}">
                    <a16:creationId xmlns:a16="http://schemas.microsoft.com/office/drawing/2014/main" id="{2DC5C59B-4321-1E26-5785-E9CD03F48969}"/>
                  </a:ext>
                </a:extLst>
              </p:cNvPr>
              <p:cNvSpPr/>
              <p:nvPr/>
            </p:nvSpPr>
            <p:spPr>
              <a:xfrm>
                <a:off x="4652086" y="10013531"/>
                <a:ext cx="173926" cy="388964"/>
              </a:xfrm>
              <a:custGeom>
                <a:avLst/>
                <a:gdLst>
                  <a:gd name="connsiteX0" fmla="*/ 11989 w 173926"/>
                  <a:gd name="connsiteY0" fmla="*/ 16294 h 388964"/>
                  <a:gd name="connsiteX1" fmla="*/ 5639 w 173926"/>
                  <a:gd name="connsiteY1" fmla="*/ 365544 h 388964"/>
                  <a:gd name="connsiteX2" fmla="*/ 5639 w 173926"/>
                  <a:gd name="connsiteY2" fmla="*/ 356019 h 388964"/>
                  <a:gd name="connsiteX3" fmla="*/ 62789 w 173926"/>
                  <a:gd name="connsiteY3" fmla="*/ 349669 h 388964"/>
                  <a:gd name="connsiteX4" fmla="*/ 154864 w 173926"/>
                  <a:gd name="connsiteY4" fmla="*/ 349669 h 388964"/>
                  <a:gd name="connsiteX5" fmla="*/ 173914 w 173926"/>
                  <a:gd name="connsiteY5" fmla="*/ 289344 h 388964"/>
                  <a:gd name="connsiteX6" fmla="*/ 158039 w 173926"/>
                  <a:gd name="connsiteY6" fmla="*/ 32169 h 388964"/>
                  <a:gd name="connsiteX7" fmla="*/ 145339 w 173926"/>
                  <a:gd name="connsiteY7" fmla="*/ 51219 h 388964"/>
                  <a:gd name="connsiteX8" fmla="*/ 11989 w 173926"/>
                  <a:gd name="connsiteY8" fmla="*/ 16294 h 38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26" h="388964">
                    <a:moveTo>
                      <a:pt x="11989" y="16294"/>
                    </a:moveTo>
                    <a:cubicBezTo>
                      <a:pt x="-11294" y="68682"/>
                      <a:pt x="6697" y="308923"/>
                      <a:pt x="5639" y="365544"/>
                    </a:cubicBezTo>
                    <a:cubicBezTo>
                      <a:pt x="4581" y="422165"/>
                      <a:pt x="-3886" y="358665"/>
                      <a:pt x="5639" y="356019"/>
                    </a:cubicBezTo>
                    <a:cubicBezTo>
                      <a:pt x="15164" y="353373"/>
                      <a:pt x="37918" y="350727"/>
                      <a:pt x="62789" y="349669"/>
                    </a:cubicBezTo>
                    <a:cubicBezTo>
                      <a:pt x="87660" y="348611"/>
                      <a:pt x="136343" y="359723"/>
                      <a:pt x="154864" y="349669"/>
                    </a:cubicBezTo>
                    <a:cubicBezTo>
                      <a:pt x="173385" y="339615"/>
                      <a:pt x="173385" y="342261"/>
                      <a:pt x="173914" y="289344"/>
                    </a:cubicBezTo>
                    <a:cubicBezTo>
                      <a:pt x="174443" y="236427"/>
                      <a:pt x="158039" y="32169"/>
                      <a:pt x="158039" y="32169"/>
                    </a:cubicBezTo>
                    <a:cubicBezTo>
                      <a:pt x="153277" y="-7519"/>
                      <a:pt x="168093" y="47515"/>
                      <a:pt x="145339" y="51219"/>
                    </a:cubicBezTo>
                    <a:cubicBezTo>
                      <a:pt x="122585" y="54923"/>
                      <a:pt x="35272" y="-36094"/>
                      <a:pt x="11989" y="16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3" name="フリーフォーム 2662">
                <a:extLst>
                  <a:ext uri="{FF2B5EF4-FFF2-40B4-BE49-F238E27FC236}">
                    <a16:creationId xmlns:a16="http://schemas.microsoft.com/office/drawing/2014/main" id="{8EDE7AE9-C00D-0DE8-42D7-3FC4AD2082CE}"/>
                  </a:ext>
                </a:extLst>
              </p:cNvPr>
              <p:cNvSpPr/>
              <p:nvPr/>
            </p:nvSpPr>
            <p:spPr>
              <a:xfrm>
                <a:off x="4792833" y="10042575"/>
                <a:ext cx="318945" cy="502523"/>
              </a:xfrm>
              <a:custGeom>
                <a:avLst/>
                <a:gdLst>
                  <a:gd name="connsiteX0" fmla="*/ 125242 w 318945"/>
                  <a:gd name="connsiteY0" fmla="*/ 15825 h 502523"/>
                  <a:gd name="connsiteX1" fmla="*/ 131592 w 318945"/>
                  <a:gd name="connsiteY1" fmla="*/ 336500 h 502523"/>
                  <a:gd name="connsiteX2" fmla="*/ 90317 w 318945"/>
                  <a:gd name="connsiteY2" fmla="*/ 406350 h 502523"/>
                  <a:gd name="connsiteX3" fmla="*/ 1417 w 318945"/>
                  <a:gd name="connsiteY3" fmla="*/ 498425 h 502523"/>
                  <a:gd name="connsiteX4" fmla="*/ 49042 w 318945"/>
                  <a:gd name="connsiteY4" fmla="*/ 485725 h 502523"/>
                  <a:gd name="connsiteX5" fmla="*/ 217317 w 318945"/>
                  <a:gd name="connsiteY5" fmla="*/ 479375 h 502523"/>
                  <a:gd name="connsiteX6" fmla="*/ 299867 w 318945"/>
                  <a:gd name="connsiteY6" fmla="*/ 387300 h 502523"/>
                  <a:gd name="connsiteX7" fmla="*/ 309392 w 318945"/>
                  <a:gd name="connsiteY7" fmla="*/ 336500 h 502523"/>
                  <a:gd name="connsiteX8" fmla="*/ 318917 w 318945"/>
                  <a:gd name="connsiteY8" fmla="*/ 22175 h 502523"/>
                  <a:gd name="connsiteX9" fmla="*/ 306217 w 318945"/>
                  <a:gd name="connsiteY9" fmla="*/ 47575 h 502523"/>
                  <a:gd name="connsiteX10" fmla="*/ 303042 w 318945"/>
                  <a:gd name="connsiteY10" fmla="*/ 31700 h 502523"/>
                  <a:gd name="connsiteX11" fmla="*/ 176042 w 318945"/>
                  <a:gd name="connsiteY11" fmla="*/ 34875 h 502523"/>
                  <a:gd name="connsiteX12" fmla="*/ 230017 w 318945"/>
                  <a:gd name="connsiteY12" fmla="*/ 44400 h 502523"/>
                  <a:gd name="connsiteX13" fmla="*/ 125242 w 318945"/>
                  <a:gd name="connsiteY13" fmla="*/ 15825 h 50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8945" h="502523">
                    <a:moveTo>
                      <a:pt x="125242" y="15825"/>
                    </a:moveTo>
                    <a:cubicBezTo>
                      <a:pt x="108838" y="64508"/>
                      <a:pt x="137413" y="271413"/>
                      <a:pt x="131592" y="336500"/>
                    </a:cubicBezTo>
                    <a:cubicBezTo>
                      <a:pt x="125771" y="401587"/>
                      <a:pt x="112013" y="379363"/>
                      <a:pt x="90317" y="406350"/>
                    </a:cubicBezTo>
                    <a:cubicBezTo>
                      <a:pt x="68621" y="433337"/>
                      <a:pt x="8296" y="485196"/>
                      <a:pt x="1417" y="498425"/>
                    </a:cubicBezTo>
                    <a:cubicBezTo>
                      <a:pt x="-5462" y="511654"/>
                      <a:pt x="13059" y="488900"/>
                      <a:pt x="49042" y="485725"/>
                    </a:cubicBezTo>
                    <a:cubicBezTo>
                      <a:pt x="85025" y="482550"/>
                      <a:pt x="175513" y="495779"/>
                      <a:pt x="217317" y="479375"/>
                    </a:cubicBezTo>
                    <a:cubicBezTo>
                      <a:pt x="259121" y="462971"/>
                      <a:pt x="284521" y="411112"/>
                      <a:pt x="299867" y="387300"/>
                    </a:cubicBezTo>
                    <a:cubicBezTo>
                      <a:pt x="315213" y="363488"/>
                      <a:pt x="306217" y="397354"/>
                      <a:pt x="309392" y="336500"/>
                    </a:cubicBezTo>
                    <a:cubicBezTo>
                      <a:pt x="312567" y="275646"/>
                      <a:pt x="319446" y="70329"/>
                      <a:pt x="318917" y="22175"/>
                    </a:cubicBezTo>
                    <a:cubicBezTo>
                      <a:pt x="318388" y="-25979"/>
                      <a:pt x="306217" y="47575"/>
                      <a:pt x="306217" y="47575"/>
                    </a:cubicBezTo>
                    <a:cubicBezTo>
                      <a:pt x="303571" y="49163"/>
                      <a:pt x="324738" y="33817"/>
                      <a:pt x="303042" y="31700"/>
                    </a:cubicBezTo>
                    <a:cubicBezTo>
                      <a:pt x="281346" y="29583"/>
                      <a:pt x="188213" y="32758"/>
                      <a:pt x="176042" y="34875"/>
                    </a:cubicBezTo>
                    <a:cubicBezTo>
                      <a:pt x="163871" y="36992"/>
                      <a:pt x="234779" y="42283"/>
                      <a:pt x="230017" y="44400"/>
                    </a:cubicBezTo>
                    <a:cubicBezTo>
                      <a:pt x="225255" y="46517"/>
                      <a:pt x="141646" y="-32858"/>
                      <a:pt x="125242" y="158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4" name="フリーフォーム 2663">
                <a:extLst>
                  <a:ext uri="{FF2B5EF4-FFF2-40B4-BE49-F238E27FC236}">
                    <a16:creationId xmlns:a16="http://schemas.microsoft.com/office/drawing/2014/main" id="{45B42571-698F-17B0-0F22-9CCDE45B0497}"/>
                  </a:ext>
                </a:extLst>
              </p:cNvPr>
              <p:cNvSpPr/>
              <p:nvPr/>
            </p:nvSpPr>
            <p:spPr>
              <a:xfrm>
                <a:off x="5165629" y="10045700"/>
                <a:ext cx="296141" cy="188549"/>
              </a:xfrm>
              <a:custGeom>
                <a:avLst/>
                <a:gdLst>
                  <a:gd name="connsiteX0" fmla="*/ 96 w 296141"/>
                  <a:gd name="connsiteY0" fmla="*/ 47625 h 188549"/>
                  <a:gd name="connsiteX1" fmla="*/ 130271 w 296141"/>
                  <a:gd name="connsiteY1" fmla="*/ 107950 h 188549"/>
                  <a:gd name="connsiteX2" fmla="*/ 181071 w 296141"/>
                  <a:gd name="connsiteY2" fmla="*/ 187325 h 188549"/>
                  <a:gd name="connsiteX3" fmla="*/ 228696 w 296141"/>
                  <a:gd name="connsiteY3" fmla="*/ 152400 h 188549"/>
                  <a:gd name="connsiteX4" fmla="*/ 295371 w 296141"/>
                  <a:gd name="connsiteY4" fmla="*/ 101600 h 188549"/>
                  <a:gd name="connsiteX5" fmla="*/ 181071 w 296141"/>
                  <a:gd name="connsiteY5" fmla="*/ 25400 h 188549"/>
                  <a:gd name="connsiteX6" fmla="*/ 114396 w 296141"/>
                  <a:gd name="connsiteY6" fmla="*/ 0 h 188549"/>
                  <a:gd name="connsiteX7" fmla="*/ 152496 w 296141"/>
                  <a:gd name="connsiteY7" fmla="*/ 25400 h 188549"/>
                  <a:gd name="connsiteX8" fmla="*/ 96 w 296141"/>
                  <a:gd name="connsiteY8" fmla="*/ 47625 h 18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141" h="188549">
                    <a:moveTo>
                      <a:pt x="96" y="47625"/>
                    </a:moveTo>
                    <a:cubicBezTo>
                      <a:pt x="-3608" y="61383"/>
                      <a:pt x="100109" y="84667"/>
                      <a:pt x="130271" y="107950"/>
                    </a:cubicBezTo>
                    <a:cubicBezTo>
                      <a:pt x="160433" y="131233"/>
                      <a:pt x="164667" y="179917"/>
                      <a:pt x="181071" y="187325"/>
                    </a:cubicBezTo>
                    <a:cubicBezTo>
                      <a:pt x="197475" y="194733"/>
                      <a:pt x="209646" y="166688"/>
                      <a:pt x="228696" y="152400"/>
                    </a:cubicBezTo>
                    <a:cubicBezTo>
                      <a:pt x="247746" y="138113"/>
                      <a:pt x="303309" y="122767"/>
                      <a:pt x="295371" y="101600"/>
                    </a:cubicBezTo>
                    <a:cubicBezTo>
                      <a:pt x="287434" y="80433"/>
                      <a:pt x="211233" y="42333"/>
                      <a:pt x="181071" y="25400"/>
                    </a:cubicBezTo>
                    <a:cubicBezTo>
                      <a:pt x="150909" y="8467"/>
                      <a:pt x="119158" y="0"/>
                      <a:pt x="114396" y="0"/>
                    </a:cubicBezTo>
                    <a:cubicBezTo>
                      <a:pt x="109634" y="0"/>
                      <a:pt x="174721" y="18521"/>
                      <a:pt x="152496" y="25400"/>
                    </a:cubicBezTo>
                    <a:cubicBezTo>
                      <a:pt x="130271" y="32279"/>
                      <a:pt x="3800" y="33867"/>
                      <a:pt x="96" y="476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5" name="フリーフォーム 2664">
                <a:extLst>
                  <a:ext uri="{FF2B5EF4-FFF2-40B4-BE49-F238E27FC236}">
                    <a16:creationId xmlns:a16="http://schemas.microsoft.com/office/drawing/2014/main" id="{1E32349B-D082-6A66-EE52-B4BB1AE0FBF7}"/>
                  </a:ext>
                </a:extLst>
              </p:cNvPr>
              <p:cNvSpPr/>
              <p:nvPr/>
            </p:nvSpPr>
            <p:spPr>
              <a:xfrm>
                <a:off x="5192907" y="10056322"/>
                <a:ext cx="460188" cy="488220"/>
              </a:xfrm>
              <a:custGeom>
                <a:avLst/>
                <a:gdLst>
                  <a:gd name="connsiteX0" fmla="*/ 20443 w 460188"/>
                  <a:gd name="connsiteY0" fmla="*/ 265603 h 488220"/>
                  <a:gd name="connsiteX1" fmla="*/ 14093 w 460188"/>
                  <a:gd name="connsiteY1" fmla="*/ 402128 h 488220"/>
                  <a:gd name="connsiteX2" fmla="*/ 10918 w 460188"/>
                  <a:gd name="connsiteY2" fmla="*/ 484678 h 488220"/>
                  <a:gd name="connsiteX3" fmla="*/ 36318 w 460188"/>
                  <a:gd name="connsiteY3" fmla="*/ 440228 h 488220"/>
                  <a:gd name="connsiteX4" fmla="*/ 7743 w 460188"/>
                  <a:gd name="connsiteY4" fmla="*/ 487853 h 488220"/>
                  <a:gd name="connsiteX5" fmla="*/ 93468 w 460188"/>
                  <a:gd name="connsiteY5" fmla="*/ 462453 h 488220"/>
                  <a:gd name="connsiteX6" fmla="*/ 350643 w 460188"/>
                  <a:gd name="connsiteY6" fmla="*/ 465628 h 488220"/>
                  <a:gd name="connsiteX7" fmla="*/ 430018 w 460188"/>
                  <a:gd name="connsiteY7" fmla="*/ 373553 h 488220"/>
                  <a:gd name="connsiteX8" fmla="*/ 458593 w 460188"/>
                  <a:gd name="connsiteY8" fmla="*/ 335453 h 488220"/>
                  <a:gd name="connsiteX9" fmla="*/ 455418 w 460188"/>
                  <a:gd name="connsiteY9" fmla="*/ 265603 h 488220"/>
                  <a:gd name="connsiteX10" fmla="*/ 445893 w 460188"/>
                  <a:gd name="connsiteY10" fmla="*/ 5253 h 488220"/>
                  <a:gd name="connsiteX11" fmla="*/ 430018 w 460188"/>
                  <a:gd name="connsiteY11" fmla="*/ 100503 h 488220"/>
                  <a:gd name="connsiteX12" fmla="*/ 376043 w 460188"/>
                  <a:gd name="connsiteY12" fmla="*/ 214803 h 488220"/>
                  <a:gd name="connsiteX13" fmla="*/ 271268 w 460188"/>
                  <a:gd name="connsiteY13" fmla="*/ 284653 h 488220"/>
                  <a:gd name="connsiteX14" fmla="*/ 20443 w 460188"/>
                  <a:gd name="connsiteY14" fmla="*/ 265603 h 48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0188" h="488220">
                    <a:moveTo>
                      <a:pt x="20443" y="265603"/>
                    </a:moveTo>
                    <a:cubicBezTo>
                      <a:pt x="-22420" y="285182"/>
                      <a:pt x="15680" y="365616"/>
                      <a:pt x="14093" y="402128"/>
                    </a:cubicBezTo>
                    <a:cubicBezTo>
                      <a:pt x="12506" y="438640"/>
                      <a:pt x="7214" y="478328"/>
                      <a:pt x="10918" y="484678"/>
                    </a:cubicBezTo>
                    <a:cubicBezTo>
                      <a:pt x="14622" y="491028"/>
                      <a:pt x="36847" y="439699"/>
                      <a:pt x="36318" y="440228"/>
                    </a:cubicBezTo>
                    <a:cubicBezTo>
                      <a:pt x="35789" y="440757"/>
                      <a:pt x="-1782" y="484149"/>
                      <a:pt x="7743" y="487853"/>
                    </a:cubicBezTo>
                    <a:cubicBezTo>
                      <a:pt x="17268" y="491557"/>
                      <a:pt x="36318" y="466157"/>
                      <a:pt x="93468" y="462453"/>
                    </a:cubicBezTo>
                    <a:cubicBezTo>
                      <a:pt x="150618" y="458749"/>
                      <a:pt x="294551" y="480445"/>
                      <a:pt x="350643" y="465628"/>
                    </a:cubicBezTo>
                    <a:cubicBezTo>
                      <a:pt x="406735" y="450811"/>
                      <a:pt x="412026" y="395249"/>
                      <a:pt x="430018" y="373553"/>
                    </a:cubicBezTo>
                    <a:cubicBezTo>
                      <a:pt x="448010" y="351857"/>
                      <a:pt x="454360" y="353445"/>
                      <a:pt x="458593" y="335453"/>
                    </a:cubicBezTo>
                    <a:cubicBezTo>
                      <a:pt x="462826" y="317461"/>
                      <a:pt x="457535" y="320636"/>
                      <a:pt x="455418" y="265603"/>
                    </a:cubicBezTo>
                    <a:cubicBezTo>
                      <a:pt x="453301" y="210570"/>
                      <a:pt x="450126" y="32770"/>
                      <a:pt x="445893" y="5253"/>
                    </a:cubicBezTo>
                    <a:cubicBezTo>
                      <a:pt x="441660" y="-22264"/>
                      <a:pt x="441660" y="65578"/>
                      <a:pt x="430018" y="100503"/>
                    </a:cubicBezTo>
                    <a:cubicBezTo>
                      <a:pt x="418376" y="135428"/>
                      <a:pt x="402501" y="184111"/>
                      <a:pt x="376043" y="214803"/>
                    </a:cubicBezTo>
                    <a:cubicBezTo>
                      <a:pt x="349585" y="245495"/>
                      <a:pt x="325772" y="271953"/>
                      <a:pt x="271268" y="284653"/>
                    </a:cubicBezTo>
                    <a:cubicBezTo>
                      <a:pt x="216764" y="297353"/>
                      <a:pt x="63306" y="246024"/>
                      <a:pt x="20443" y="2656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6" name="フリーフォーム 2665">
                <a:extLst>
                  <a:ext uri="{FF2B5EF4-FFF2-40B4-BE49-F238E27FC236}">
                    <a16:creationId xmlns:a16="http://schemas.microsoft.com/office/drawing/2014/main" id="{42D9349A-5567-B9F6-A3A4-6A0B3A1232F4}"/>
                  </a:ext>
                </a:extLst>
              </p:cNvPr>
              <p:cNvSpPr/>
              <p:nvPr/>
            </p:nvSpPr>
            <p:spPr>
              <a:xfrm>
                <a:off x="5702682" y="10031166"/>
                <a:ext cx="217511" cy="331580"/>
              </a:xfrm>
              <a:custGeom>
                <a:avLst/>
                <a:gdLst>
                  <a:gd name="connsiteX0" fmla="*/ 5968 w 217511"/>
                  <a:gd name="connsiteY0" fmla="*/ 11359 h 331580"/>
                  <a:gd name="connsiteX1" fmla="*/ 12318 w 217511"/>
                  <a:gd name="connsiteY1" fmla="*/ 265359 h 331580"/>
                  <a:gd name="connsiteX2" fmla="*/ 15493 w 217511"/>
                  <a:gd name="connsiteY2" fmla="*/ 192334 h 331580"/>
                  <a:gd name="connsiteX3" fmla="*/ 18668 w 217511"/>
                  <a:gd name="connsiteY3" fmla="*/ 325684 h 331580"/>
                  <a:gd name="connsiteX4" fmla="*/ 69468 w 217511"/>
                  <a:gd name="connsiteY4" fmla="*/ 309809 h 331580"/>
                  <a:gd name="connsiteX5" fmla="*/ 136143 w 217511"/>
                  <a:gd name="connsiteY5" fmla="*/ 287584 h 331580"/>
                  <a:gd name="connsiteX6" fmla="*/ 167893 w 217511"/>
                  <a:gd name="connsiteY6" fmla="*/ 192334 h 331580"/>
                  <a:gd name="connsiteX7" fmla="*/ 174243 w 217511"/>
                  <a:gd name="connsiteY7" fmla="*/ 138359 h 331580"/>
                  <a:gd name="connsiteX8" fmla="*/ 177418 w 217511"/>
                  <a:gd name="connsiteY8" fmla="*/ 39934 h 331580"/>
                  <a:gd name="connsiteX9" fmla="*/ 215518 w 217511"/>
                  <a:gd name="connsiteY9" fmla="*/ 46284 h 331580"/>
                  <a:gd name="connsiteX10" fmla="*/ 107568 w 217511"/>
                  <a:gd name="connsiteY10" fmla="*/ 43109 h 331580"/>
                  <a:gd name="connsiteX11" fmla="*/ 5968 w 217511"/>
                  <a:gd name="connsiteY11" fmla="*/ 11359 h 33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511" h="331580">
                    <a:moveTo>
                      <a:pt x="5968" y="11359"/>
                    </a:moveTo>
                    <a:cubicBezTo>
                      <a:pt x="-9907" y="48401"/>
                      <a:pt x="10731" y="235197"/>
                      <a:pt x="12318" y="265359"/>
                    </a:cubicBezTo>
                    <a:cubicBezTo>
                      <a:pt x="13905" y="295521"/>
                      <a:pt x="14435" y="182280"/>
                      <a:pt x="15493" y="192334"/>
                    </a:cubicBezTo>
                    <a:cubicBezTo>
                      <a:pt x="16551" y="202388"/>
                      <a:pt x="9672" y="306105"/>
                      <a:pt x="18668" y="325684"/>
                    </a:cubicBezTo>
                    <a:cubicBezTo>
                      <a:pt x="27664" y="345263"/>
                      <a:pt x="69468" y="309809"/>
                      <a:pt x="69468" y="309809"/>
                    </a:cubicBezTo>
                    <a:cubicBezTo>
                      <a:pt x="89047" y="303459"/>
                      <a:pt x="119739" y="307163"/>
                      <a:pt x="136143" y="287584"/>
                    </a:cubicBezTo>
                    <a:cubicBezTo>
                      <a:pt x="152547" y="268005"/>
                      <a:pt x="161543" y="217205"/>
                      <a:pt x="167893" y="192334"/>
                    </a:cubicBezTo>
                    <a:cubicBezTo>
                      <a:pt x="174243" y="167463"/>
                      <a:pt x="172656" y="163759"/>
                      <a:pt x="174243" y="138359"/>
                    </a:cubicBezTo>
                    <a:cubicBezTo>
                      <a:pt x="175831" y="112959"/>
                      <a:pt x="170539" y="55280"/>
                      <a:pt x="177418" y="39934"/>
                    </a:cubicBezTo>
                    <a:cubicBezTo>
                      <a:pt x="184297" y="24588"/>
                      <a:pt x="227160" y="45755"/>
                      <a:pt x="215518" y="46284"/>
                    </a:cubicBezTo>
                    <a:cubicBezTo>
                      <a:pt x="203876" y="46813"/>
                      <a:pt x="137731" y="46813"/>
                      <a:pt x="107568" y="43109"/>
                    </a:cubicBezTo>
                    <a:cubicBezTo>
                      <a:pt x="77406" y="39405"/>
                      <a:pt x="21843" y="-25683"/>
                      <a:pt x="5968" y="113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7" name="フリーフォーム 2666">
                <a:extLst>
                  <a:ext uri="{FF2B5EF4-FFF2-40B4-BE49-F238E27FC236}">
                    <a16:creationId xmlns:a16="http://schemas.microsoft.com/office/drawing/2014/main" id="{838BCEB5-09AE-3EAF-85D2-7C15E57E39E4}"/>
                  </a:ext>
                </a:extLst>
              </p:cNvPr>
              <p:cNvSpPr/>
              <p:nvPr/>
            </p:nvSpPr>
            <p:spPr>
              <a:xfrm>
                <a:off x="5766643" y="10025799"/>
                <a:ext cx="372872" cy="519266"/>
              </a:xfrm>
              <a:custGeom>
                <a:avLst/>
                <a:gdLst>
                  <a:gd name="connsiteX0" fmla="*/ 11857 w 372872"/>
                  <a:gd name="connsiteY0" fmla="*/ 48476 h 519266"/>
                  <a:gd name="connsiteX1" fmla="*/ 348407 w 372872"/>
                  <a:gd name="connsiteY1" fmla="*/ 48476 h 519266"/>
                  <a:gd name="connsiteX2" fmla="*/ 348407 w 372872"/>
                  <a:gd name="connsiteY2" fmla="*/ 7201 h 519266"/>
                  <a:gd name="connsiteX3" fmla="*/ 361107 w 372872"/>
                  <a:gd name="connsiteY3" fmla="*/ 216751 h 519266"/>
                  <a:gd name="connsiteX4" fmla="*/ 364282 w 372872"/>
                  <a:gd name="connsiteY4" fmla="*/ 378676 h 519266"/>
                  <a:gd name="connsiteX5" fmla="*/ 307132 w 372872"/>
                  <a:gd name="connsiteY5" fmla="*/ 445351 h 519266"/>
                  <a:gd name="connsiteX6" fmla="*/ 249982 w 372872"/>
                  <a:gd name="connsiteY6" fmla="*/ 477101 h 519266"/>
                  <a:gd name="connsiteX7" fmla="*/ 151557 w 372872"/>
                  <a:gd name="connsiteY7" fmla="*/ 508851 h 519266"/>
                  <a:gd name="connsiteX8" fmla="*/ 24557 w 372872"/>
                  <a:gd name="connsiteY8" fmla="*/ 518376 h 519266"/>
                  <a:gd name="connsiteX9" fmla="*/ 72182 w 372872"/>
                  <a:gd name="connsiteY9" fmla="*/ 489801 h 519266"/>
                  <a:gd name="connsiteX10" fmla="*/ 161082 w 372872"/>
                  <a:gd name="connsiteY10" fmla="*/ 391376 h 519266"/>
                  <a:gd name="connsiteX11" fmla="*/ 186482 w 372872"/>
                  <a:gd name="connsiteY11" fmla="*/ 292951 h 519266"/>
                  <a:gd name="connsiteX12" fmla="*/ 196007 w 372872"/>
                  <a:gd name="connsiteY12" fmla="*/ 156426 h 519266"/>
                  <a:gd name="connsiteX13" fmla="*/ 164257 w 372872"/>
                  <a:gd name="connsiteY13" fmla="*/ 108801 h 519266"/>
                  <a:gd name="connsiteX14" fmla="*/ 129332 w 372872"/>
                  <a:gd name="connsiteY14" fmla="*/ 124676 h 519266"/>
                  <a:gd name="connsiteX15" fmla="*/ 110282 w 372872"/>
                  <a:gd name="connsiteY15" fmla="*/ 197701 h 519266"/>
                  <a:gd name="connsiteX16" fmla="*/ 81707 w 372872"/>
                  <a:gd name="connsiteY16" fmla="*/ 315176 h 519266"/>
                  <a:gd name="connsiteX17" fmla="*/ 75357 w 372872"/>
                  <a:gd name="connsiteY17" fmla="*/ 197701 h 519266"/>
                  <a:gd name="connsiteX18" fmla="*/ 11857 w 372872"/>
                  <a:gd name="connsiteY18" fmla="*/ 48476 h 51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2872" h="519266">
                    <a:moveTo>
                      <a:pt x="11857" y="48476"/>
                    </a:moveTo>
                    <a:cubicBezTo>
                      <a:pt x="57365" y="23605"/>
                      <a:pt x="292315" y="55355"/>
                      <a:pt x="348407" y="48476"/>
                    </a:cubicBezTo>
                    <a:cubicBezTo>
                      <a:pt x="404499" y="41597"/>
                      <a:pt x="346290" y="-20845"/>
                      <a:pt x="348407" y="7201"/>
                    </a:cubicBezTo>
                    <a:cubicBezTo>
                      <a:pt x="350524" y="35247"/>
                      <a:pt x="358461" y="154839"/>
                      <a:pt x="361107" y="216751"/>
                    </a:cubicBezTo>
                    <a:cubicBezTo>
                      <a:pt x="363753" y="278663"/>
                      <a:pt x="373278" y="340576"/>
                      <a:pt x="364282" y="378676"/>
                    </a:cubicBezTo>
                    <a:cubicBezTo>
                      <a:pt x="355286" y="416776"/>
                      <a:pt x="326182" y="428947"/>
                      <a:pt x="307132" y="445351"/>
                    </a:cubicBezTo>
                    <a:cubicBezTo>
                      <a:pt x="288082" y="461755"/>
                      <a:pt x="275911" y="466518"/>
                      <a:pt x="249982" y="477101"/>
                    </a:cubicBezTo>
                    <a:cubicBezTo>
                      <a:pt x="224053" y="487684"/>
                      <a:pt x="189128" y="501972"/>
                      <a:pt x="151557" y="508851"/>
                    </a:cubicBezTo>
                    <a:cubicBezTo>
                      <a:pt x="113986" y="515730"/>
                      <a:pt x="37786" y="521551"/>
                      <a:pt x="24557" y="518376"/>
                    </a:cubicBezTo>
                    <a:cubicBezTo>
                      <a:pt x="11328" y="515201"/>
                      <a:pt x="49428" y="510968"/>
                      <a:pt x="72182" y="489801"/>
                    </a:cubicBezTo>
                    <a:cubicBezTo>
                      <a:pt x="94936" y="468634"/>
                      <a:pt x="142032" y="424184"/>
                      <a:pt x="161082" y="391376"/>
                    </a:cubicBezTo>
                    <a:cubicBezTo>
                      <a:pt x="180132" y="358568"/>
                      <a:pt x="180661" y="332109"/>
                      <a:pt x="186482" y="292951"/>
                    </a:cubicBezTo>
                    <a:cubicBezTo>
                      <a:pt x="192303" y="253793"/>
                      <a:pt x="199711" y="187118"/>
                      <a:pt x="196007" y="156426"/>
                    </a:cubicBezTo>
                    <a:cubicBezTo>
                      <a:pt x="192303" y="125734"/>
                      <a:pt x="175370" y="114093"/>
                      <a:pt x="164257" y="108801"/>
                    </a:cubicBezTo>
                    <a:cubicBezTo>
                      <a:pt x="153145" y="103509"/>
                      <a:pt x="138328" y="109859"/>
                      <a:pt x="129332" y="124676"/>
                    </a:cubicBezTo>
                    <a:cubicBezTo>
                      <a:pt x="120336" y="139493"/>
                      <a:pt x="118219" y="165951"/>
                      <a:pt x="110282" y="197701"/>
                    </a:cubicBezTo>
                    <a:cubicBezTo>
                      <a:pt x="102345" y="229451"/>
                      <a:pt x="87528" y="315176"/>
                      <a:pt x="81707" y="315176"/>
                    </a:cubicBezTo>
                    <a:cubicBezTo>
                      <a:pt x="75886" y="315176"/>
                      <a:pt x="84882" y="239505"/>
                      <a:pt x="75357" y="197701"/>
                    </a:cubicBezTo>
                    <a:cubicBezTo>
                      <a:pt x="65832" y="155897"/>
                      <a:pt x="-33651" y="73347"/>
                      <a:pt x="11857" y="484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8" name="フリーフォーム 2667">
                <a:extLst>
                  <a:ext uri="{FF2B5EF4-FFF2-40B4-BE49-F238E27FC236}">
                    <a16:creationId xmlns:a16="http://schemas.microsoft.com/office/drawing/2014/main" id="{0B60BA3F-D0BB-0BED-4417-4CAF02BEBC1E}"/>
                  </a:ext>
                </a:extLst>
              </p:cNvPr>
              <p:cNvSpPr/>
              <p:nvPr/>
            </p:nvSpPr>
            <p:spPr>
              <a:xfrm>
                <a:off x="4631711" y="9058668"/>
                <a:ext cx="747534" cy="256844"/>
              </a:xfrm>
              <a:custGeom>
                <a:avLst/>
                <a:gdLst>
                  <a:gd name="connsiteX0" fmla="*/ 721339 w 747534"/>
                  <a:gd name="connsiteY0" fmla="*/ 85332 h 256844"/>
                  <a:gd name="connsiteX1" fmla="*/ 546714 w 747534"/>
                  <a:gd name="connsiteY1" fmla="*/ 9132 h 256844"/>
                  <a:gd name="connsiteX2" fmla="*/ 403839 w 747534"/>
                  <a:gd name="connsiteY2" fmla="*/ 9132 h 256844"/>
                  <a:gd name="connsiteX3" fmla="*/ 143489 w 747534"/>
                  <a:gd name="connsiteY3" fmla="*/ 78982 h 256844"/>
                  <a:gd name="connsiteX4" fmla="*/ 22839 w 747534"/>
                  <a:gd name="connsiteY4" fmla="*/ 199632 h 256844"/>
                  <a:gd name="connsiteX5" fmla="*/ 3789 w 747534"/>
                  <a:gd name="connsiteY5" fmla="*/ 256782 h 256844"/>
                  <a:gd name="connsiteX6" fmla="*/ 70464 w 747534"/>
                  <a:gd name="connsiteY6" fmla="*/ 190107 h 256844"/>
                  <a:gd name="connsiteX7" fmla="*/ 435589 w 747534"/>
                  <a:gd name="connsiteY7" fmla="*/ 53582 h 256844"/>
                  <a:gd name="connsiteX8" fmla="*/ 610214 w 747534"/>
                  <a:gd name="connsiteY8" fmla="*/ 104382 h 256844"/>
                  <a:gd name="connsiteX9" fmla="*/ 734039 w 747534"/>
                  <a:gd name="connsiteY9" fmla="*/ 199632 h 256844"/>
                  <a:gd name="connsiteX10" fmla="*/ 721339 w 747534"/>
                  <a:gd name="connsiteY10" fmla="*/ 85332 h 25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534" h="256844">
                    <a:moveTo>
                      <a:pt x="721339" y="85332"/>
                    </a:moveTo>
                    <a:cubicBezTo>
                      <a:pt x="690118" y="53582"/>
                      <a:pt x="599631" y="21832"/>
                      <a:pt x="546714" y="9132"/>
                    </a:cubicBezTo>
                    <a:cubicBezTo>
                      <a:pt x="493797" y="-3568"/>
                      <a:pt x="471043" y="-2510"/>
                      <a:pt x="403839" y="9132"/>
                    </a:cubicBezTo>
                    <a:cubicBezTo>
                      <a:pt x="336635" y="20774"/>
                      <a:pt x="206989" y="47232"/>
                      <a:pt x="143489" y="78982"/>
                    </a:cubicBezTo>
                    <a:cubicBezTo>
                      <a:pt x="79989" y="110732"/>
                      <a:pt x="46122" y="169999"/>
                      <a:pt x="22839" y="199632"/>
                    </a:cubicBezTo>
                    <a:cubicBezTo>
                      <a:pt x="-444" y="229265"/>
                      <a:pt x="-4149" y="258370"/>
                      <a:pt x="3789" y="256782"/>
                    </a:cubicBezTo>
                    <a:cubicBezTo>
                      <a:pt x="11727" y="255194"/>
                      <a:pt x="-1503" y="223974"/>
                      <a:pt x="70464" y="190107"/>
                    </a:cubicBezTo>
                    <a:cubicBezTo>
                      <a:pt x="142431" y="156240"/>
                      <a:pt x="345631" y="67870"/>
                      <a:pt x="435589" y="53582"/>
                    </a:cubicBezTo>
                    <a:cubicBezTo>
                      <a:pt x="525547" y="39294"/>
                      <a:pt x="560472" y="80040"/>
                      <a:pt x="610214" y="104382"/>
                    </a:cubicBezTo>
                    <a:cubicBezTo>
                      <a:pt x="659956" y="128724"/>
                      <a:pt x="713402" y="201749"/>
                      <a:pt x="734039" y="199632"/>
                    </a:cubicBezTo>
                    <a:cubicBezTo>
                      <a:pt x="754676" y="197515"/>
                      <a:pt x="752560" y="117082"/>
                      <a:pt x="721339" y="85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9" name="フリーフォーム 2668">
                <a:extLst>
                  <a:ext uri="{FF2B5EF4-FFF2-40B4-BE49-F238E27FC236}">
                    <a16:creationId xmlns:a16="http://schemas.microsoft.com/office/drawing/2014/main" id="{7BD46236-CB44-45C1-07A2-66224A2CEA55}"/>
                  </a:ext>
                </a:extLst>
              </p:cNvPr>
              <p:cNvSpPr/>
              <p:nvPr/>
            </p:nvSpPr>
            <p:spPr>
              <a:xfrm>
                <a:off x="4615562" y="9449275"/>
                <a:ext cx="445468" cy="374340"/>
              </a:xfrm>
              <a:custGeom>
                <a:avLst/>
                <a:gdLst>
                  <a:gd name="connsiteX0" fmla="*/ 19938 w 445468"/>
                  <a:gd name="connsiteY0" fmla="*/ 2700 h 374340"/>
                  <a:gd name="connsiteX1" fmla="*/ 223138 w 445468"/>
                  <a:gd name="connsiteY1" fmla="*/ 228125 h 374340"/>
                  <a:gd name="connsiteX2" fmla="*/ 435863 w 445468"/>
                  <a:gd name="connsiteY2" fmla="*/ 367825 h 374340"/>
                  <a:gd name="connsiteX3" fmla="*/ 388238 w 445468"/>
                  <a:gd name="connsiteY3" fmla="*/ 345600 h 374340"/>
                  <a:gd name="connsiteX4" fmla="*/ 204088 w 445468"/>
                  <a:gd name="connsiteY4" fmla="*/ 294800 h 374340"/>
                  <a:gd name="connsiteX5" fmla="*/ 26288 w 445468"/>
                  <a:gd name="connsiteY5" fmla="*/ 117000 h 374340"/>
                  <a:gd name="connsiteX6" fmla="*/ 19938 w 445468"/>
                  <a:gd name="connsiteY6" fmla="*/ 2700 h 374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5468" h="374340">
                    <a:moveTo>
                      <a:pt x="19938" y="2700"/>
                    </a:moveTo>
                    <a:cubicBezTo>
                      <a:pt x="52746" y="21221"/>
                      <a:pt x="153817" y="167271"/>
                      <a:pt x="223138" y="228125"/>
                    </a:cubicBezTo>
                    <a:cubicBezTo>
                      <a:pt x="292459" y="288979"/>
                      <a:pt x="408346" y="348246"/>
                      <a:pt x="435863" y="367825"/>
                    </a:cubicBezTo>
                    <a:cubicBezTo>
                      <a:pt x="463380" y="387404"/>
                      <a:pt x="426867" y="357771"/>
                      <a:pt x="388238" y="345600"/>
                    </a:cubicBezTo>
                    <a:cubicBezTo>
                      <a:pt x="349609" y="333429"/>
                      <a:pt x="264413" y="332900"/>
                      <a:pt x="204088" y="294800"/>
                    </a:cubicBezTo>
                    <a:cubicBezTo>
                      <a:pt x="143763" y="256700"/>
                      <a:pt x="53805" y="168858"/>
                      <a:pt x="26288" y="117000"/>
                    </a:cubicBezTo>
                    <a:cubicBezTo>
                      <a:pt x="-1229" y="65142"/>
                      <a:pt x="-12870" y="-15821"/>
                      <a:pt x="19938" y="27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0" name="フリーフォーム 2669">
                <a:extLst>
                  <a:ext uri="{FF2B5EF4-FFF2-40B4-BE49-F238E27FC236}">
                    <a16:creationId xmlns:a16="http://schemas.microsoft.com/office/drawing/2014/main" id="{B98D37D3-63BB-168A-00FB-7624E1231476}"/>
                  </a:ext>
                </a:extLst>
              </p:cNvPr>
              <p:cNvSpPr/>
              <p:nvPr/>
            </p:nvSpPr>
            <p:spPr>
              <a:xfrm>
                <a:off x="5172069" y="9601200"/>
                <a:ext cx="320981" cy="183567"/>
              </a:xfrm>
              <a:custGeom>
                <a:avLst/>
                <a:gdLst>
                  <a:gd name="connsiteX0" fmla="*/ 311156 w 320981"/>
                  <a:gd name="connsiteY0" fmla="*/ 0 h 183567"/>
                  <a:gd name="connsiteX1" fmla="*/ 307981 w 320981"/>
                  <a:gd name="connsiteY1" fmla="*/ 60325 h 183567"/>
                  <a:gd name="connsiteX2" fmla="*/ 184156 w 320981"/>
                  <a:gd name="connsiteY2" fmla="*/ 136525 h 183567"/>
                  <a:gd name="connsiteX3" fmla="*/ 6 w 320981"/>
                  <a:gd name="connsiteY3" fmla="*/ 180975 h 183567"/>
                  <a:gd name="connsiteX4" fmla="*/ 190506 w 320981"/>
                  <a:gd name="connsiteY4" fmla="*/ 60325 h 183567"/>
                  <a:gd name="connsiteX5" fmla="*/ 25406 w 320981"/>
                  <a:gd name="connsiteY5" fmla="*/ 120650 h 183567"/>
                  <a:gd name="connsiteX6" fmla="*/ 311156 w 320981"/>
                  <a:gd name="connsiteY6" fmla="*/ 0 h 18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0981" h="183567">
                    <a:moveTo>
                      <a:pt x="311156" y="0"/>
                    </a:moveTo>
                    <a:cubicBezTo>
                      <a:pt x="320152" y="18785"/>
                      <a:pt x="329148" y="37571"/>
                      <a:pt x="307981" y="60325"/>
                    </a:cubicBezTo>
                    <a:cubicBezTo>
                      <a:pt x="286814" y="83079"/>
                      <a:pt x="235485" y="116417"/>
                      <a:pt x="184156" y="136525"/>
                    </a:cubicBezTo>
                    <a:cubicBezTo>
                      <a:pt x="132827" y="156633"/>
                      <a:pt x="-1052" y="193675"/>
                      <a:pt x="6" y="180975"/>
                    </a:cubicBezTo>
                    <a:cubicBezTo>
                      <a:pt x="1064" y="168275"/>
                      <a:pt x="186273" y="70379"/>
                      <a:pt x="190506" y="60325"/>
                    </a:cubicBezTo>
                    <a:cubicBezTo>
                      <a:pt x="194739" y="50271"/>
                      <a:pt x="25406" y="120650"/>
                      <a:pt x="25406" y="120650"/>
                    </a:cubicBezTo>
                    <a:lnTo>
                      <a:pt x="31115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1" name="フリーフォーム 2670">
                <a:extLst>
                  <a:ext uri="{FF2B5EF4-FFF2-40B4-BE49-F238E27FC236}">
                    <a16:creationId xmlns:a16="http://schemas.microsoft.com/office/drawing/2014/main" id="{0552D1AB-2D78-3712-4CD1-59ED71262D05}"/>
                  </a:ext>
                </a:extLst>
              </p:cNvPr>
              <p:cNvSpPr/>
              <p:nvPr/>
            </p:nvSpPr>
            <p:spPr>
              <a:xfrm>
                <a:off x="5186822" y="9137648"/>
                <a:ext cx="274240" cy="197757"/>
              </a:xfrm>
              <a:custGeom>
                <a:avLst/>
                <a:gdLst>
                  <a:gd name="connsiteX0" fmla="*/ 1128 w 274240"/>
                  <a:gd name="connsiteY0" fmla="*/ 2 h 197757"/>
                  <a:gd name="connsiteX1" fmla="*/ 86853 w 274240"/>
                  <a:gd name="connsiteY1" fmla="*/ 120652 h 197757"/>
                  <a:gd name="connsiteX2" fmla="*/ 137653 w 274240"/>
                  <a:gd name="connsiteY2" fmla="*/ 190502 h 197757"/>
                  <a:gd name="connsiteX3" fmla="*/ 274178 w 274240"/>
                  <a:gd name="connsiteY3" fmla="*/ 187327 h 197757"/>
                  <a:gd name="connsiteX4" fmla="*/ 153528 w 274240"/>
                  <a:gd name="connsiteY4" fmla="*/ 117477 h 197757"/>
                  <a:gd name="connsiteX5" fmla="*/ 1128 w 274240"/>
                  <a:gd name="connsiteY5" fmla="*/ 2 h 19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240" h="197757">
                    <a:moveTo>
                      <a:pt x="1128" y="2"/>
                    </a:moveTo>
                    <a:cubicBezTo>
                      <a:pt x="-9984" y="531"/>
                      <a:pt x="64099" y="88902"/>
                      <a:pt x="86853" y="120652"/>
                    </a:cubicBezTo>
                    <a:cubicBezTo>
                      <a:pt x="109607" y="152402"/>
                      <a:pt x="106432" y="179390"/>
                      <a:pt x="137653" y="190502"/>
                    </a:cubicBezTo>
                    <a:cubicBezTo>
                      <a:pt x="168874" y="201614"/>
                      <a:pt x="271532" y="199498"/>
                      <a:pt x="274178" y="187327"/>
                    </a:cubicBezTo>
                    <a:cubicBezTo>
                      <a:pt x="276824" y="175156"/>
                      <a:pt x="195332" y="148168"/>
                      <a:pt x="153528" y="117477"/>
                    </a:cubicBezTo>
                    <a:cubicBezTo>
                      <a:pt x="111724" y="86786"/>
                      <a:pt x="12240" y="-527"/>
                      <a:pt x="112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2" name="フリーフォーム 2671">
                <a:extLst>
                  <a:ext uri="{FF2B5EF4-FFF2-40B4-BE49-F238E27FC236}">
                    <a16:creationId xmlns:a16="http://schemas.microsoft.com/office/drawing/2014/main" id="{6C6CE98A-CEB6-B972-02FA-E0005F8C7903}"/>
                  </a:ext>
                </a:extLst>
              </p:cNvPr>
              <p:cNvSpPr/>
              <p:nvPr/>
            </p:nvSpPr>
            <p:spPr>
              <a:xfrm>
                <a:off x="5060059" y="8150199"/>
                <a:ext cx="258910" cy="746416"/>
              </a:xfrm>
              <a:custGeom>
                <a:avLst/>
                <a:gdLst>
                  <a:gd name="connsiteX0" fmla="*/ 229491 w 258910"/>
                  <a:gd name="connsiteY0" fmla="*/ 26 h 746416"/>
                  <a:gd name="connsiteX1" fmla="*/ 219966 w 258910"/>
                  <a:gd name="connsiteY1" fmla="*/ 479451 h 746416"/>
                  <a:gd name="connsiteX2" fmla="*/ 181866 w 258910"/>
                  <a:gd name="connsiteY2" fmla="*/ 587401 h 746416"/>
                  <a:gd name="connsiteX3" fmla="*/ 891 w 258910"/>
                  <a:gd name="connsiteY3" fmla="*/ 742976 h 746416"/>
                  <a:gd name="connsiteX4" fmla="*/ 118366 w 258910"/>
                  <a:gd name="connsiteY4" fmla="*/ 679476 h 746416"/>
                  <a:gd name="connsiteX5" fmla="*/ 251716 w 258910"/>
                  <a:gd name="connsiteY5" fmla="*/ 501676 h 746416"/>
                  <a:gd name="connsiteX6" fmla="*/ 229491 w 258910"/>
                  <a:gd name="connsiteY6" fmla="*/ 26 h 74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910" h="746416">
                    <a:moveTo>
                      <a:pt x="229491" y="26"/>
                    </a:moveTo>
                    <a:cubicBezTo>
                      <a:pt x="224199" y="-3678"/>
                      <a:pt x="227903" y="381555"/>
                      <a:pt x="219966" y="479451"/>
                    </a:cubicBezTo>
                    <a:cubicBezTo>
                      <a:pt x="212029" y="577347"/>
                      <a:pt x="218378" y="543480"/>
                      <a:pt x="181866" y="587401"/>
                    </a:cubicBezTo>
                    <a:cubicBezTo>
                      <a:pt x="145354" y="631322"/>
                      <a:pt x="11474" y="727630"/>
                      <a:pt x="891" y="742976"/>
                    </a:cubicBezTo>
                    <a:cubicBezTo>
                      <a:pt x="-9692" y="758322"/>
                      <a:pt x="76562" y="719693"/>
                      <a:pt x="118366" y="679476"/>
                    </a:cubicBezTo>
                    <a:cubicBezTo>
                      <a:pt x="160170" y="639259"/>
                      <a:pt x="228433" y="611213"/>
                      <a:pt x="251716" y="501676"/>
                    </a:cubicBezTo>
                    <a:cubicBezTo>
                      <a:pt x="274999" y="392139"/>
                      <a:pt x="234783" y="3730"/>
                      <a:pt x="229491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3" name="フリーフォーム 2672">
                <a:extLst>
                  <a:ext uri="{FF2B5EF4-FFF2-40B4-BE49-F238E27FC236}">
                    <a16:creationId xmlns:a16="http://schemas.microsoft.com/office/drawing/2014/main" id="{EEABECB8-895E-A7DE-254B-10193E04C39D}"/>
                  </a:ext>
                </a:extLst>
              </p:cNvPr>
              <p:cNvSpPr/>
              <p:nvPr/>
            </p:nvSpPr>
            <p:spPr>
              <a:xfrm>
                <a:off x="4402546" y="8230761"/>
                <a:ext cx="58359" cy="355337"/>
              </a:xfrm>
              <a:custGeom>
                <a:avLst/>
                <a:gdLst>
                  <a:gd name="connsiteX0" fmla="*/ 1179 w 58359"/>
                  <a:gd name="connsiteY0" fmla="*/ 11539 h 355337"/>
                  <a:gd name="connsiteX1" fmla="*/ 20229 w 58359"/>
                  <a:gd name="connsiteY1" fmla="*/ 348089 h 355337"/>
                  <a:gd name="connsiteX2" fmla="*/ 26579 w 58359"/>
                  <a:gd name="connsiteY2" fmla="*/ 230614 h 355337"/>
                  <a:gd name="connsiteX3" fmla="*/ 58329 w 58359"/>
                  <a:gd name="connsiteY3" fmla="*/ 90914 h 355337"/>
                  <a:gd name="connsiteX4" fmla="*/ 1179 w 58359"/>
                  <a:gd name="connsiteY4" fmla="*/ 11539 h 355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59" h="355337">
                    <a:moveTo>
                      <a:pt x="1179" y="11539"/>
                    </a:moveTo>
                    <a:cubicBezTo>
                      <a:pt x="-5171" y="54401"/>
                      <a:pt x="15996" y="311577"/>
                      <a:pt x="20229" y="348089"/>
                    </a:cubicBezTo>
                    <a:cubicBezTo>
                      <a:pt x="24462" y="384602"/>
                      <a:pt x="20229" y="273476"/>
                      <a:pt x="26579" y="230614"/>
                    </a:cubicBezTo>
                    <a:cubicBezTo>
                      <a:pt x="32929" y="187752"/>
                      <a:pt x="59387" y="125310"/>
                      <a:pt x="58329" y="90914"/>
                    </a:cubicBezTo>
                    <a:cubicBezTo>
                      <a:pt x="57271" y="56518"/>
                      <a:pt x="7529" y="-31323"/>
                      <a:pt x="1179" y="115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4" name="フリーフォーム 2673">
                <a:extLst>
                  <a:ext uri="{FF2B5EF4-FFF2-40B4-BE49-F238E27FC236}">
                    <a16:creationId xmlns:a16="http://schemas.microsoft.com/office/drawing/2014/main" id="{B56D08F7-3F40-E16A-4724-40D7238ECADB}"/>
                  </a:ext>
                </a:extLst>
              </p:cNvPr>
              <p:cNvSpPr/>
              <p:nvPr/>
            </p:nvSpPr>
            <p:spPr>
              <a:xfrm>
                <a:off x="5711089" y="8175404"/>
                <a:ext cx="504042" cy="187103"/>
              </a:xfrm>
              <a:custGeom>
                <a:avLst/>
                <a:gdLst>
                  <a:gd name="connsiteX0" fmla="*/ 26136 w 504042"/>
                  <a:gd name="connsiteY0" fmla="*/ 221 h 187103"/>
                  <a:gd name="connsiteX1" fmla="*/ 419836 w 504042"/>
                  <a:gd name="connsiteY1" fmla="*/ 51021 h 187103"/>
                  <a:gd name="connsiteX2" fmla="*/ 470636 w 504042"/>
                  <a:gd name="connsiteY2" fmla="*/ 63721 h 187103"/>
                  <a:gd name="connsiteX3" fmla="*/ 464286 w 504042"/>
                  <a:gd name="connsiteY3" fmla="*/ 28796 h 187103"/>
                  <a:gd name="connsiteX4" fmla="*/ 502386 w 504042"/>
                  <a:gd name="connsiteY4" fmla="*/ 184371 h 187103"/>
                  <a:gd name="connsiteX5" fmla="*/ 400786 w 504042"/>
                  <a:gd name="connsiteY5" fmla="*/ 124046 h 187103"/>
                  <a:gd name="connsiteX6" fmla="*/ 76936 w 504042"/>
                  <a:gd name="connsiteY6" fmla="*/ 73246 h 187103"/>
                  <a:gd name="connsiteX7" fmla="*/ 26136 w 504042"/>
                  <a:gd name="connsiteY7" fmla="*/ 221 h 1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4042" h="187103">
                    <a:moveTo>
                      <a:pt x="26136" y="221"/>
                    </a:moveTo>
                    <a:cubicBezTo>
                      <a:pt x="83286" y="-3483"/>
                      <a:pt x="345753" y="40438"/>
                      <a:pt x="419836" y="51021"/>
                    </a:cubicBezTo>
                    <a:cubicBezTo>
                      <a:pt x="493919" y="61604"/>
                      <a:pt x="463228" y="67425"/>
                      <a:pt x="470636" y="63721"/>
                    </a:cubicBezTo>
                    <a:cubicBezTo>
                      <a:pt x="478044" y="60017"/>
                      <a:pt x="458994" y="8688"/>
                      <a:pt x="464286" y="28796"/>
                    </a:cubicBezTo>
                    <a:cubicBezTo>
                      <a:pt x="469578" y="48904"/>
                      <a:pt x="512969" y="168496"/>
                      <a:pt x="502386" y="184371"/>
                    </a:cubicBezTo>
                    <a:cubicBezTo>
                      <a:pt x="491803" y="200246"/>
                      <a:pt x="471694" y="142567"/>
                      <a:pt x="400786" y="124046"/>
                    </a:cubicBezTo>
                    <a:cubicBezTo>
                      <a:pt x="329878" y="105525"/>
                      <a:pt x="139378" y="88592"/>
                      <a:pt x="76936" y="73246"/>
                    </a:cubicBezTo>
                    <a:cubicBezTo>
                      <a:pt x="14494" y="57900"/>
                      <a:pt x="-31014" y="3925"/>
                      <a:pt x="26136" y="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5" name="フリーフォーム 2674">
                <a:extLst>
                  <a:ext uri="{FF2B5EF4-FFF2-40B4-BE49-F238E27FC236}">
                    <a16:creationId xmlns:a16="http://schemas.microsoft.com/office/drawing/2014/main" id="{CB97E466-81E9-72B4-0B77-2B96A45D9EF4}"/>
                  </a:ext>
                </a:extLst>
              </p:cNvPr>
              <p:cNvSpPr/>
              <p:nvPr/>
            </p:nvSpPr>
            <p:spPr>
              <a:xfrm>
                <a:off x="6558137" y="9947894"/>
                <a:ext cx="438787" cy="878286"/>
              </a:xfrm>
              <a:custGeom>
                <a:avLst/>
                <a:gdLst>
                  <a:gd name="connsiteX0" fmla="*/ 436388 w 438787"/>
                  <a:gd name="connsiteY0" fmla="*/ 2556 h 878286"/>
                  <a:gd name="connsiteX1" fmla="*/ 369713 w 438787"/>
                  <a:gd name="connsiteY1" fmla="*/ 358156 h 878286"/>
                  <a:gd name="connsiteX2" fmla="*/ 293513 w 438787"/>
                  <a:gd name="connsiteY2" fmla="*/ 523256 h 878286"/>
                  <a:gd name="connsiteX3" fmla="*/ 331613 w 438787"/>
                  <a:gd name="connsiteY3" fmla="*/ 443881 h 878286"/>
                  <a:gd name="connsiteX4" fmla="*/ 179213 w 438787"/>
                  <a:gd name="connsiteY4" fmla="*/ 694706 h 878286"/>
                  <a:gd name="connsiteX5" fmla="*/ 1413 w 438787"/>
                  <a:gd name="connsiteY5" fmla="*/ 875681 h 878286"/>
                  <a:gd name="connsiteX6" fmla="*/ 280813 w 438787"/>
                  <a:gd name="connsiteY6" fmla="*/ 558181 h 878286"/>
                  <a:gd name="connsiteX7" fmla="*/ 436388 w 438787"/>
                  <a:gd name="connsiteY7" fmla="*/ 2556 h 87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787" h="878286">
                    <a:moveTo>
                      <a:pt x="436388" y="2556"/>
                    </a:moveTo>
                    <a:cubicBezTo>
                      <a:pt x="451205" y="-30782"/>
                      <a:pt x="393525" y="271373"/>
                      <a:pt x="369713" y="358156"/>
                    </a:cubicBezTo>
                    <a:cubicBezTo>
                      <a:pt x="345901" y="444939"/>
                      <a:pt x="299863" y="508968"/>
                      <a:pt x="293513" y="523256"/>
                    </a:cubicBezTo>
                    <a:cubicBezTo>
                      <a:pt x="287163" y="537544"/>
                      <a:pt x="350663" y="415306"/>
                      <a:pt x="331613" y="443881"/>
                    </a:cubicBezTo>
                    <a:cubicBezTo>
                      <a:pt x="312563" y="472456"/>
                      <a:pt x="234246" y="622739"/>
                      <a:pt x="179213" y="694706"/>
                    </a:cubicBezTo>
                    <a:cubicBezTo>
                      <a:pt x="124180" y="766673"/>
                      <a:pt x="-15520" y="898435"/>
                      <a:pt x="1413" y="875681"/>
                    </a:cubicBezTo>
                    <a:cubicBezTo>
                      <a:pt x="18346" y="852927"/>
                      <a:pt x="210434" y="703173"/>
                      <a:pt x="280813" y="558181"/>
                    </a:cubicBezTo>
                    <a:cubicBezTo>
                      <a:pt x="351192" y="413189"/>
                      <a:pt x="421571" y="35894"/>
                      <a:pt x="436388" y="25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6" name="フリーフォーム 2675">
                <a:extLst>
                  <a:ext uri="{FF2B5EF4-FFF2-40B4-BE49-F238E27FC236}">
                    <a16:creationId xmlns:a16="http://schemas.microsoft.com/office/drawing/2014/main" id="{9516120F-1B74-A70B-90BE-42C208E00323}"/>
                  </a:ext>
                </a:extLst>
              </p:cNvPr>
              <p:cNvSpPr/>
              <p:nvPr/>
            </p:nvSpPr>
            <p:spPr>
              <a:xfrm>
                <a:off x="6453806" y="10785475"/>
                <a:ext cx="620766" cy="77651"/>
              </a:xfrm>
              <a:custGeom>
                <a:avLst/>
                <a:gdLst>
                  <a:gd name="connsiteX0" fmla="*/ 969 w 620766"/>
                  <a:gd name="connsiteY0" fmla="*/ 53975 h 77651"/>
                  <a:gd name="connsiteX1" fmla="*/ 531194 w 620766"/>
                  <a:gd name="connsiteY1" fmla="*/ 31750 h 77651"/>
                  <a:gd name="connsiteX2" fmla="*/ 620094 w 620766"/>
                  <a:gd name="connsiteY2" fmla="*/ 0 h 77651"/>
                  <a:gd name="connsiteX3" fmla="*/ 413719 w 620766"/>
                  <a:gd name="connsiteY3" fmla="*/ 76200 h 77651"/>
                  <a:gd name="connsiteX4" fmla="*/ 401019 w 620766"/>
                  <a:gd name="connsiteY4" fmla="*/ 50800 h 77651"/>
                  <a:gd name="connsiteX5" fmla="*/ 969 w 620766"/>
                  <a:gd name="connsiteY5" fmla="*/ 53975 h 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766" h="77651">
                    <a:moveTo>
                      <a:pt x="969" y="53975"/>
                    </a:moveTo>
                    <a:cubicBezTo>
                      <a:pt x="22665" y="50800"/>
                      <a:pt x="428006" y="40746"/>
                      <a:pt x="531194" y="31750"/>
                    </a:cubicBezTo>
                    <a:cubicBezTo>
                      <a:pt x="634382" y="22754"/>
                      <a:pt x="620094" y="0"/>
                      <a:pt x="620094" y="0"/>
                    </a:cubicBezTo>
                    <a:cubicBezTo>
                      <a:pt x="600515" y="7408"/>
                      <a:pt x="450232" y="67733"/>
                      <a:pt x="413719" y="76200"/>
                    </a:cubicBezTo>
                    <a:cubicBezTo>
                      <a:pt x="377207" y="84667"/>
                      <a:pt x="474044" y="53446"/>
                      <a:pt x="401019" y="50800"/>
                    </a:cubicBezTo>
                    <a:cubicBezTo>
                      <a:pt x="327994" y="48154"/>
                      <a:pt x="-20727" y="57150"/>
                      <a:pt x="969" y="539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7" name="フリーフォーム 2676">
                <a:extLst>
                  <a:ext uri="{FF2B5EF4-FFF2-40B4-BE49-F238E27FC236}">
                    <a16:creationId xmlns:a16="http://schemas.microsoft.com/office/drawing/2014/main" id="{C0D3C16A-2C04-17F8-D450-15918A995D56}"/>
                  </a:ext>
                </a:extLst>
              </p:cNvPr>
              <p:cNvSpPr/>
              <p:nvPr/>
            </p:nvSpPr>
            <p:spPr>
              <a:xfrm>
                <a:off x="6416211" y="10829902"/>
                <a:ext cx="678760" cy="50847"/>
              </a:xfrm>
              <a:custGeom>
                <a:avLst/>
                <a:gdLst>
                  <a:gd name="connsiteX0" fmla="*/ 464 w 678760"/>
                  <a:gd name="connsiteY0" fmla="*/ 50823 h 50847"/>
                  <a:gd name="connsiteX1" fmla="*/ 657689 w 678760"/>
                  <a:gd name="connsiteY1" fmla="*/ 9548 h 50847"/>
                  <a:gd name="connsiteX2" fmla="*/ 508464 w 678760"/>
                  <a:gd name="connsiteY2" fmla="*/ 9548 h 50847"/>
                  <a:gd name="connsiteX3" fmla="*/ 425914 w 678760"/>
                  <a:gd name="connsiteY3" fmla="*/ 23 h 50847"/>
                  <a:gd name="connsiteX4" fmla="*/ 349714 w 678760"/>
                  <a:gd name="connsiteY4" fmla="*/ 12723 h 50847"/>
                  <a:gd name="connsiteX5" fmla="*/ 549739 w 678760"/>
                  <a:gd name="connsiteY5" fmla="*/ 15898 h 50847"/>
                  <a:gd name="connsiteX6" fmla="*/ 464 w 678760"/>
                  <a:gd name="connsiteY6" fmla="*/ 50823 h 5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8760" h="50847">
                    <a:moveTo>
                      <a:pt x="464" y="50823"/>
                    </a:moveTo>
                    <a:lnTo>
                      <a:pt x="657689" y="9548"/>
                    </a:lnTo>
                    <a:cubicBezTo>
                      <a:pt x="742356" y="2669"/>
                      <a:pt x="547093" y="11135"/>
                      <a:pt x="508464" y="9548"/>
                    </a:cubicBezTo>
                    <a:cubicBezTo>
                      <a:pt x="469835" y="7961"/>
                      <a:pt x="452372" y="-506"/>
                      <a:pt x="425914" y="23"/>
                    </a:cubicBezTo>
                    <a:cubicBezTo>
                      <a:pt x="399456" y="552"/>
                      <a:pt x="329077" y="10077"/>
                      <a:pt x="349714" y="12723"/>
                    </a:cubicBezTo>
                    <a:cubicBezTo>
                      <a:pt x="370351" y="15369"/>
                      <a:pt x="606889" y="13781"/>
                      <a:pt x="549739" y="15898"/>
                    </a:cubicBezTo>
                    <a:cubicBezTo>
                      <a:pt x="492589" y="18015"/>
                      <a:pt x="-17527" y="51881"/>
                      <a:pt x="464" y="508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8" name="フリーフォーム 2677">
                <a:extLst>
                  <a:ext uri="{FF2B5EF4-FFF2-40B4-BE49-F238E27FC236}">
                    <a16:creationId xmlns:a16="http://schemas.microsoft.com/office/drawing/2014/main" id="{C3F1437E-E820-BE5F-975D-21D76E7D9868}"/>
                  </a:ext>
                </a:extLst>
              </p:cNvPr>
              <p:cNvSpPr/>
              <p:nvPr/>
            </p:nvSpPr>
            <p:spPr>
              <a:xfrm>
                <a:off x="6249717" y="10902918"/>
                <a:ext cx="839778" cy="40604"/>
              </a:xfrm>
              <a:custGeom>
                <a:avLst/>
                <a:gdLst>
                  <a:gd name="connsiteX0" fmla="*/ 1858 w 839778"/>
                  <a:gd name="connsiteY0" fmla="*/ 38132 h 40604"/>
                  <a:gd name="connsiteX1" fmla="*/ 811483 w 839778"/>
                  <a:gd name="connsiteY1" fmla="*/ 32 h 40604"/>
                  <a:gd name="connsiteX2" fmla="*/ 595583 w 839778"/>
                  <a:gd name="connsiteY2" fmla="*/ 31782 h 40604"/>
                  <a:gd name="connsiteX3" fmla="*/ 1858 w 839778"/>
                  <a:gd name="connsiteY3" fmla="*/ 38132 h 40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778" h="40604">
                    <a:moveTo>
                      <a:pt x="1858" y="38132"/>
                    </a:moveTo>
                    <a:cubicBezTo>
                      <a:pt x="37841" y="32840"/>
                      <a:pt x="712529" y="1090"/>
                      <a:pt x="811483" y="32"/>
                    </a:cubicBezTo>
                    <a:cubicBezTo>
                      <a:pt x="910437" y="-1026"/>
                      <a:pt x="728404" y="23845"/>
                      <a:pt x="595583" y="31782"/>
                    </a:cubicBezTo>
                    <a:cubicBezTo>
                      <a:pt x="462762" y="39719"/>
                      <a:pt x="-34125" y="43424"/>
                      <a:pt x="1858" y="381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9" name="フリーフォーム 2678">
                <a:extLst>
                  <a:ext uri="{FF2B5EF4-FFF2-40B4-BE49-F238E27FC236}">
                    <a16:creationId xmlns:a16="http://schemas.microsoft.com/office/drawing/2014/main" id="{59E157AE-2F8A-55CD-F15F-05728627741D}"/>
                  </a:ext>
                </a:extLst>
              </p:cNvPr>
              <p:cNvSpPr/>
              <p:nvPr/>
            </p:nvSpPr>
            <p:spPr>
              <a:xfrm>
                <a:off x="7105013" y="9623458"/>
                <a:ext cx="10199" cy="1273532"/>
              </a:xfrm>
              <a:custGeom>
                <a:avLst/>
                <a:gdLst>
                  <a:gd name="connsiteX0" fmla="*/ 3812 w 10199"/>
                  <a:gd name="connsiteY0" fmla="*/ 6317 h 1273532"/>
                  <a:gd name="connsiteX1" fmla="*/ 10162 w 10199"/>
                  <a:gd name="connsiteY1" fmla="*/ 1247742 h 1273532"/>
                  <a:gd name="connsiteX2" fmla="*/ 637 w 10199"/>
                  <a:gd name="connsiteY2" fmla="*/ 784192 h 1273532"/>
                  <a:gd name="connsiteX3" fmla="*/ 3812 w 10199"/>
                  <a:gd name="connsiteY3" fmla="*/ 6317 h 1273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9" h="1273532">
                    <a:moveTo>
                      <a:pt x="3812" y="6317"/>
                    </a:moveTo>
                    <a:cubicBezTo>
                      <a:pt x="5400" y="83575"/>
                      <a:pt x="10691" y="1118096"/>
                      <a:pt x="10162" y="1247742"/>
                    </a:cubicBezTo>
                    <a:cubicBezTo>
                      <a:pt x="9633" y="1377388"/>
                      <a:pt x="2754" y="986334"/>
                      <a:pt x="637" y="784192"/>
                    </a:cubicBezTo>
                    <a:cubicBezTo>
                      <a:pt x="-1480" y="582050"/>
                      <a:pt x="2224" y="-70941"/>
                      <a:pt x="3812" y="63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0" name="フリーフォーム 2679">
                <a:extLst>
                  <a:ext uri="{FF2B5EF4-FFF2-40B4-BE49-F238E27FC236}">
                    <a16:creationId xmlns:a16="http://schemas.microsoft.com/office/drawing/2014/main" id="{B3282300-394C-5944-B223-72B293F8BB4E}"/>
                  </a:ext>
                </a:extLst>
              </p:cNvPr>
              <p:cNvSpPr/>
              <p:nvPr/>
            </p:nvSpPr>
            <p:spPr>
              <a:xfrm>
                <a:off x="6207125" y="11074325"/>
                <a:ext cx="902381" cy="31825"/>
              </a:xfrm>
              <a:custGeom>
                <a:avLst/>
                <a:gdLst>
                  <a:gd name="connsiteX0" fmla="*/ 0 w 902381"/>
                  <a:gd name="connsiteY0" fmla="*/ 31825 h 31825"/>
                  <a:gd name="connsiteX1" fmla="*/ 885825 w 902381"/>
                  <a:gd name="connsiteY1" fmla="*/ 75 h 31825"/>
                  <a:gd name="connsiteX2" fmla="*/ 600075 w 902381"/>
                  <a:gd name="connsiteY2" fmla="*/ 22300 h 31825"/>
                  <a:gd name="connsiteX3" fmla="*/ 0 w 902381"/>
                  <a:gd name="connsiteY3" fmla="*/ 31825 h 3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2381" h="31825">
                    <a:moveTo>
                      <a:pt x="0" y="31825"/>
                    </a:moveTo>
                    <a:lnTo>
                      <a:pt x="885825" y="75"/>
                    </a:lnTo>
                    <a:cubicBezTo>
                      <a:pt x="985837" y="-1512"/>
                      <a:pt x="600075" y="22300"/>
                      <a:pt x="600075" y="22300"/>
                    </a:cubicBezTo>
                    <a:lnTo>
                      <a:pt x="0" y="318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1" name="フリーフォーム 2680">
                <a:extLst>
                  <a:ext uri="{FF2B5EF4-FFF2-40B4-BE49-F238E27FC236}">
                    <a16:creationId xmlns:a16="http://schemas.microsoft.com/office/drawing/2014/main" id="{01C6ADE2-D4D3-4D0A-16EC-03A9D58D193E}"/>
                  </a:ext>
                </a:extLst>
              </p:cNvPr>
              <p:cNvSpPr/>
              <p:nvPr/>
            </p:nvSpPr>
            <p:spPr>
              <a:xfrm>
                <a:off x="7045098" y="10731288"/>
                <a:ext cx="44728" cy="339018"/>
              </a:xfrm>
              <a:custGeom>
                <a:avLst/>
                <a:gdLst>
                  <a:gd name="connsiteX0" fmla="*/ 44677 w 44728"/>
                  <a:gd name="connsiteY0" fmla="*/ 212 h 339018"/>
                  <a:gd name="connsiteX1" fmla="*/ 9752 w 44728"/>
                  <a:gd name="connsiteY1" fmla="*/ 184362 h 339018"/>
                  <a:gd name="connsiteX2" fmla="*/ 41502 w 44728"/>
                  <a:gd name="connsiteY2" fmla="*/ 336762 h 339018"/>
                  <a:gd name="connsiteX3" fmla="*/ 25627 w 44728"/>
                  <a:gd name="connsiteY3" fmla="*/ 266912 h 339018"/>
                  <a:gd name="connsiteX4" fmla="*/ 227 w 44728"/>
                  <a:gd name="connsiteY4" fmla="*/ 149437 h 339018"/>
                  <a:gd name="connsiteX5" fmla="*/ 44677 w 44728"/>
                  <a:gd name="connsiteY5" fmla="*/ 212 h 339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339018">
                    <a:moveTo>
                      <a:pt x="44677" y="212"/>
                    </a:moveTo>
                    <a:cubicBezTo>
                      <a:pt x="46265" y="6033"/>
                      <a:pt x="10281" y="128270"/>
                      <a:pt x="9752" y="184362"/>
                    </a:cubicBezTo>
                    <a:cubicBezTo>
                      <a:pt x="9223" y="240454"/>
                      <a:pt x="38856" y="323004"/>
                      <a:pt x="41502" y="336762"/>
                    </a:cubicBezTo>
                    <a:cubicBezTo>
                      <a:pt x="44148" y="350520"/>
                      <a:pt x="32506" y="298133"/>
                      <a:pt x="25627" y="266912"/>
                    </a:cubicBezTo>
                    <a:cubicBezTo>
                      <a:pt x="18748" y="235691"/>
                      <a:pt x="-2419" y="189124"/>
                      <a:pt x="227" y="149437"/>
                    </a:cubicBezTo>
                    <a:cubicBezTo>
                      <a:pt x="2873" y="109750"/>
                      <a:pt x="43089" y="-5609"/>
                      <a:pt x="44677" y="2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2" name="フリーフォーム 2681">
                <a:extLst>
                  <a:ext uri="{FF2B5EF4-FFF2-40B4-BE49-F238E27FC236}">
                    <a16:creationId xmlns:a16="http://schemas.microsoft.com/office/drawing/2014/main" id="{82760A99-06E9-82B6-4ADF-A0899C5C9BD6}"/>
                  </a:ext>
                </a:extLst>
              </p:cNvPr>
              <p:cNvSpPr/>
              <p:nvPr/>
            </p:nvSpPr>
            <p:spPr>
              <a:xfrm>
                <a:off x="6554260" y="10533222"/>
                <a:ext cx="250081" cy="279528"/>
              </a:xfrm>
              <a:custGeom>
                <a:avLst/>
                <a:gdLst>
                  <a:gd name="connsiteX0" fmla="*/ 246590 w 250081"/>
                  <a:gd name="connsiteY0" fmla="*/ 4603 h 279528"/>
                  <a:gd name="connsiteX1" fmla="*/ 2115 w 250081"/>
                  <a:gd name="connsiteY1" fmla="*/ 277653 h 279528"/>
                  <a:gd name="connsiteX2" fmla="*/ 135465 w 250081"/>
                  <a:gd name="connsiteY2" fmla="*/ 118903 h 279528"/>
                  <a:gd name="connsiteX3" fmla="*/ 246590 w 250081"/>
                  <a:gd name="connsiteY3" fmla="*/ 4603 h 27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81" h="279528">
                    <a:moveTo>
                      <a:pt x="246590" y="4603"/>
                    </a:moveTo>
                    <a:cubicBezTo>
                      <a:pt x="224365" y="31061"/>
                      <a:pt x="20636" y="258603"/>
                      <a:pt x="2115" y="277653"/>
                    </a:cubicBezTo>
                    <a:cubicBezTo>
                      <a:pt x="-16406" y="296703"/>
                      <a:pt x="91544" y="165470"/>
                      <a:pt x="135465" y="118903"/>
                    </a:cubicBezTo>
                    <a:cubicBezTo>
                      <a:pt x="179386" y="72336"/>
                      <a:pt x="268815" y="-21855"/>
                      <a:pt x="246590" y="46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3" name="フリーフォーム 2682">
                <a:extLst>
                  <a:ext uri="{FF2B5EF4-FFF2-40B4-BE49-F238E27FC236}">
                    <a16:creationId xmlns:a16="http://schemas.microsoft.com/office/drawing/2014/main" id="{598BB322-9CFF-134A-6BFE-888BE617C144}"/>
                  </a:ext>
                </a:extLst>
              </p:cNvPr>
              <p:cNvSpPr/>
              <p:nvPr/>
            </p:nvSpPr>
            <p:spPr>
              <a:xfrm>
                <a:off x="4940300" y="10972800"/>
                <a:ext cx="1630879" cy="9525"/>
              </a:xfrm>
              <a:custGeom>
                <a:avLst/>
                <a:gdLst>
                  <a:gd name="connsiteX0" fmla="*/ 0 w 1630879"/>
                  <a:gd name="connsiteY0" fmla="*/ 9525 h 9525"/>
                  <a:gd name="connsiteX1" fmla="*/ 1584325 w 1630879"/>
                  <a:gd name="connsiteY1" fmla="*/ 0 h 9525"/>
                  <a:gd name="connsiteX2" fmla="*/ 1241425 w 1630879"/>
                  <a:gd name="connsiteY2" fmla="*/ 9525 h 9525"/>
                  <a:gd name="connsiteX3" fmla="*/ 0 w 1630879"/>
                  <a:gd name="connsiteY3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0879" h="9525">
                    <a:moveTo>
                      <a:pt x="0" y="9525"/>
                    </a:moveTo>
                    <a:lnTo>
                      <a:pt x="1584325" y="0"/>
                    </a:lnTo>
                    <a:cubicBezTo>
                      <a:pt x="1791229" y="0"/>
                      <a:pt x="1241425" y="9525"/>
                      <a:pt x="1241425" y="9525"/>
                    </a:cubicBezTo>
                    <a:lnTo>
                      <a:pt x="0" y="95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4" name="フリーフォーム 2683">
                <a:extLst>
                  <a:ext uri="{FF2B5EF4-FFF2-40B4-BE49-F238E27FC236}">
                    <a16:creationId xmlns:a16="http://schemas.microsoft.com/office/drawing/2014/main" id="{4E624745-EF4D-DEB6-9E5C-0CFEC5DB9FC7}"/>
                  </a:ext>
                </a:extLst>
              </p:cNvPr>
              <p:cNvSpPr/>
              <p:nvPr/>
            </p:nvSpPr>
            <p:spPr>
              <a:xfrm>
                <a:off x="3146425" y="10966450"/>
                <a:ext cx="1711325" cy="19050"/>
              </a:xfrm>
              <a:custGeom>
                <a:avLst/>
                <a:gdLst>
                  <a:gd name="connsiteX0" fmla="*/ 0 w 1711325"/>
                  <a:gd name="connsiteY0" fmla="*/ 0 h 19050"/>
                  <a:gd name="connsiteX1" fmla="*/ 1711325 w 1711325"/>
                  <a:gd name="connsiteY1" fmla="*/ 6350 h 19050"/>
                  <a:gd name="connsiteX2" fmla="*/ 850900 w 1711325"/>
                  <a:gd name="connsiteY2" fmla="*/ 19050 h 19050"/>
                  <a:gd name="connsiteX3" fmla="*/ 0 w 1711325"/>
                  <a:gd name="connsiteY3" fmla="*/ 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1325" h="19050">
                    <a:moveTo>
                      <a:pt x="0" y="0"/>
                    </a:moveTo>
                    <a:lnTo>
                      <a:pt x="1711325" y="6350"/>
                    </a:lnTo>
                    <a:lnTo>
                      <a:pt x="850900" y="19050"/>
                    </a:lnTo>
                    <a:cubicBezTo>
                      <a:pt x="563033" y="18521"/>
                      <a:pt x="273579" y="10848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5" name="フリーフォーム 2684">
                <a:extLst>
                  <a:ext uri="{FF2B5EF4-FFF2-40B4-BE49-F238E27FC236}">
                    <a16:creationId xmlns:a16="http://schemas.microsoft.com/office/drawing/2014/main" id="{850AA64C-69A2-4F8E-79EB-849EC52A7215}"/>
                  </a:ext>
                </a:extLst>
              </p:cNvPr>
              <p:cNvSpPr/>
              <p:nvPr/>
            </p:nvSpPr>
            <p:spPr>
              <a:xfrm>
                <a:off x="3084239" y="11074394"/>
                <a:ext cx="845320" cy="48927"/>
              </a:xfrm>
              <a:custGeom>
                <a:avLst/>
                <a:gdLst>
                  <a:gd name="connsiteX0" fmla="*/ 14561 w 845320"/>
                  <a:gd name="connsiteY0" fmla="*/ 6 h 48927"/>
                  <a:gd name="connsiteX1" fmla="*/ 840061 w 845320"/>
                  <a:gd name="connsiteY1" fmla="*/ 44456 h 48927"/>
                  <a:gd name="connsiteX2" fmla="*/ 351111 w 845320"/>
                  <a:gd name="connsiteY2" fmla="*/ 41281 h 48927"/>
                  <a:gd name="connsiteX3" fmla="*/ 14561 w 845320"/>
                  <a:gd name="connsiteY3" fmla="*/ 6 h 48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5320" h="48927">
                    <a:moveTo>
                      <a:pt x="14561" y="6"/>
                    </a:moveTo>
                    <a:cubicBezTo>
                      <a:pt x="96053" y="535"/>
                      <a:pt x="783969" y="37577"/>
                      <a:pt x="840061" y="44456"/>
                    </a:cubicBezTo>
                    <a:cubicBezTo>
                      <a:pt x="896153" y="51335"/>
                      <a:pt x="488165" y="50277"/>
                      <a:pt x="351111" y="41281"/>
                    </a:cubicBezTo>
                    <a:cubicBezTo>
                      <a:pt x="214057" y="32285"/>
                      <a:pt x="-66931" y="-523"/>
                      <a:pt x="14561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6" name="フリーフォーム 2685">
                <a:extLst>
                  <a:ext uri="{FF2B5EF4-FFF2-40B4-BE49-F238E27FC236}">
                    <a16:creationId xmlns:a16="http://schemas.microsoft.com/office/drawing/2014/main" id="{C11C3D81-084F-552C-250A-7297B62DC9FA}"/>
                  </a:ext>
                </a:extLst>
              </p:cNvPr>
              <p:cNvSpPr/>
              <p:nvPr/>
            </p:nvSpPr>
            <p:spPr>
              <a:xfrm>
                <a:off x="3152598" y="9721636"/>
                <a:ext cx="184668" cy="712358"/>
              </a:xfrm>
              <a:custGeom>
                <a:avLst/>
                <a:gdLst>
                  <a:gd name="connsiteX0" fmla="*/ 177 w 184668"/>
                  <a:gd name="connsiteY0" fmla="*/ 214 h 712358"/>
                  <a:gd name="connsiteX1" fmla="*/ 82727 w 184668"/>
                  <a:gd name="connsiteY1" fmla="*/ 492339 h 712358"/>
                  <a:gd name="connsiteX2" fmla="*/ 82727 w 184668"/>
                  <a:gd name="connsiteY2" fmla="*/ 403439 h 712358"/>
                  <a:gd name="connsiteX3" fmla="*/ 184327 w 184668"/>
                  <a:gd name="connsiteY3" fmla="*/ 705064 h 712358"/>
                  <a:gd name="connsiteX4" fmla="*/ 114477 w 184668"/>
                  <a:gd name="connsiteY4" fmla="*/ 593939 h 712358"/>
                  <a:gd name="connsiteX5" fmla="*/ 79552 w 184668"/>
                  <a:gd name="connsiteY5" fmla="*/ 317714 h 712358"/>
                  <a:gd name="connsiteX6" fmla="*/ 60502 w 184668"/>
                  <a:gd name="connsiteY6" fmla="*/ 428839 h 712358"/>
                  <a:gd name="connsiteX7" fmla="*/ 177 w 184668"/>
                  <a:gd name="connsiteY7" fmla="*/ 214 h 71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668" h="712358">
                    <a:moveTo>
                      <a:pt x="177" y="214"/>
                    </a:moveTo>
                    <a:cubicBezTo>
                      <a:pt x="3881" y="10797"/>
                      <a:pt x="68969" y="425135"/>
                      <a:pt x="82727" y="492339"/>
                    </a:cubicBezTo>
                    <a:cubicBezTo>
                      <a:pt x="96485" y="559543"/>
                      <a:pt x="65794" y="367985"/>
                      <a:pt x="82727" y="403439"/>
                    </a:cubicBezTo>
                    <a:cubicBezTo>
                      <a:pt x="99660" y="438893"/>
                      <a:pt x="179035" y="673314"/>
                      <a:pt x="184327" y="705064"/>
                    </a:cubicBezTo>
                    <a:cubicBezTo>
                      <a:pt x="189619" y="736814"/>
                      <a:pt x="131940" y="658497"/>
                      <a:pt x="114477" y="593939"/>
                    </a:cubicBezTo>
                    <a:cubicBezTo>
                      <a:pt x="97014" y="529381"/>
                      <a:pt x="88548" y="345231"/>
                      <a:pt x="79552" y="317714"/>
                    </a:cubicBezTo>
                    <a:cubicBezTo>
                      <a:pt x="70556" y="290197"/>
                      <a:pt x="68969" y="484402"/>
                      <a:pt x="60502" y="428839"/>
                    </a:cubicBezTo>
                    <a:cubicBezTo>
                      <a:pt x="52035" y="373277"/>
                      <a:pt x="-3527" y="-10369"/>
                      <a:pt x="177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7" name="フリーフォーム 2686">
                <a:extLst>
                  <a:ext uri="{FF2B5EF4-FFF2-40B4-BE49-F238E27FC236}">
                    <a16:creationId xmlns:a16="http://schemas.microsoft.com/office/drawing/2014/main" id="{1A9C17D6-7ACB-35F0-B6D4-7A4242425FF9}"/>
                  </a:ext>
                </a:extLst>
              </p:cNvPr>
              <p:cNvSpPr/>
              <p:nvPr/>
            </p:nvSpPr>
            <p:spPr>
              <a:xfrm>
                <a:off x="3347900" y="10453685"/>
                <a:ext cx="292677" cy="388542"/>
              </a:xfrm>
              <a:custGeom>
                <a:avLst/>
                <a:gdLst>
                  <a:gd name="connsiteX0" fmla="*/ 1725 w 292677"/>
                  <a:gd name="connsiteY0" fmla="*/ 1590 h 388542"/>
                  <a:gd name="connsiteX1" fmla="*/ 287475 w 292677"/>
                  <a:gd name="connsiteY1" fmla="*/ 379415 h 388542"/>
                  <a:gd name="connsiteX2" fmla="*/ 173175 w 292677"/>
                  <a:gd name="connsiteY2" fmla="*/ 249240 h 388542"/>
                  <a:gd name="connsiteX3" fmla="*/ 1725 w 292677"/>
                  <a:gd name="connsiteY3" fmla="*/ 1590 h 388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77" h="388542">
                    <a:moveTo>
                      <a:pt x="1725" y="1590"/>
                    </a:moveTo>
                    <a:cubicBezTo>
                      <a:pt x="20775" y="23286"/>
                      <a:pt x="258900" y="338140"/>
                      <a:pt x="287475" y="379415"/>
                    </a:cubicBezTo>
                    <a:cubicBezTo>
                      <a:pt x="316050" y="420690"/>
                      <a:pt x="219742" y="312211"/>
                      <a:pt x="173175" y="249240"/>
                    </a:cubicBezTo>
                    <a:cubicBezTo>
                      <a:pt x="126608" y="186269"/>
                      <a:pt x="-17325" y="-20106"/>
                      <a:pt x="1725" y="15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8" name="フリーフォーム 2687">
                <a:extLst>
                  <a:ext uri="{FF2B5EF4-FFF2-40B4-BE49-F238E27FC236}">
                    <a16:creationId xmlns:a16="http://schemas.microsoft.com/office/drawing/2014/main" id="{A37A059A-13BD-764C-D2BA-129A74250E64}"/>
                  </a:ext>
                </a:extLst>
              </p:cNvPr>
              <p:cNvSpPr/>
              <p:nvPr/>
            </p:nvSpPr>
            <p:spPr>
              <a:xfrm>
                <a:off x="3205801" y="7760174"/>
                <a:ext cx="13685" cy="572491"/>
              </a:xfrm>
              <a:custGeom>
                <a:avLst/>
                <a:gdLst>
                  <a:gd name="connsiteX0" fmla="*/ 13649 w 13685"/>
                  <a:gd name="connsiteY0" fmla="*/ 18576 h 572491"/>
                  <a:gd name="connsiteX1" fmla="*/ 949 w 13685"/>
                  <a:gd name="connsiteY1" fmla="*/ 571026 h 572491"/>
                  <a:gd name="connsiteX2" fmla="*/ 4124 w 13685"/>
                  <a:gd name="connsiteY2" fmla="*/ 174151 h 572491"/>
                  <a:gd name="connsiteX3" fmla="*/ 13649 w 13685"/>
                  <a:gd name="connsiteY3" fmla="*/ 18576 h 57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85" h="572491">
                    <a:moveTo>
                      <a:pt x="13649" y="18576"/>
                    </a:moveTo>
                    <a:cubicBezTo>
                      <a:pt x="13120" y="84722"/>
                      <a:pt x="2536" y="545097"/>
                      <a:pt x="949" y="571026"/>
                    </a:cubicBezTo>
                    <a:cubicBezTo>
                      <a:pt x="-639" y="596955"/>
                      <a:pt x="-639" y="271518"/>
                      <a:pt x="4124" y="174151"/>
                    </a:cubicBezTo>
                    <a:cubicBezTo>
                      <a:pt x="8886" y="76784"/>
                      <a:pt x="14178" y="-47570"/>
                      <a:pt x="13649" y="185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9" name="フリーフォーム 2688">
                <a:extLst>
                  <a:ext uri="{FF2B5EF4-FFF2-40B4-BE49-F238E27FC236}">
                    <a16:creationId xmlns:a16="http://schemas.microsoft.com/office/drawing/2014/main" id="{E7A75E67-A7BF-D73D-326D-99ABC1739300}"/>
                  </a:ext>
                </a:extLst>
              </p:cNvPr>
              <p:cNvSpPr/>
              <p:nvPr/>
            </p:nvSpPr>
            <p:spPr>
              <a:xfrm>
                <a:off x="4194939" y="2152066"/>
                <a:ext cx="313707" cy="420210"/>
              </a:xfrm>
              <a:custGeom>
                <a:avLst/>
                <a:gdLst>
                  <a:gd name="connsiteX0" fmla="*/ 30986 w 313707"/>
                  <a:gd name="connsiteY0" fmla="*/ 584 h 420210"/>
                  <a:gd name="connsiteX1" fmla="*/ 84961 w 313707"/>
                  <a:gd name="connsiteY1" fmla="*/ 181559 h 420210"/>
                  <a:gd name="connsiteX2" fmla="*/ 211961 w 313707"/>
                  <a:gd name="connsiteY2" fmla="*/ 333959 h 420210"/>
                  <a:gd name="connsiteX3" fmla="*/ 313561 w 313707"/>
                  <a:gd name="connsiteY3" fmla="*/ 419684 h 420210"/>
                  <a:gd name="connsiteX4" fmla="*/ 189736 w 313707"/>
                  <a:gd name="connsiteY4" fmla="*/ 295859 h 420210"/>
                  <a:gd name="connsiteX5" fmla="*/ 11936 w 313707"/>
                  <a:gd name="connsiteY5" fmla="*/ 152984 h 420210"/>
                  <a:gd name="connsiteX6" fmla="*/ 18286 w 313707"/>
                  <a:gd name="connsiteY6" fmla="*/ 245059 h 420210"/>
                  <a:gd name="connsiteX7" fmla="*/ 30986 w 313707"/>
                  <a:gd name="connsiteY7" fmla="*/ 584 h 42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707" h="420210">
                    <a:moveTo>
                      <a:pt x="30986" y="584"/>
                    </a:moveTo>
                    <a:cubicBezTo>
                      <a:pt x="42098" y="-9999"/>
                      <a:pt x="54799" y="125997"/>
                      <a:pt x="84961" y="181559"/>
                    </a:cubicBezTo>
                    <a:cubicBezTo>
                      <a:pt x="115123" y="237121"/>
                      <a:pt x="173861" y="294272"/>
                      <a:pt x="211961" y="333959"/>
                    </a:cubicBezTo>
                    <a:cubicBezTo>
                      <a:pt x="250061" y="373646"/>
                      <a:pt x="317265" y="426034"/>
                      <a:pt x="313561" y="419684"/>
                    </a:cubicBezTo>
                    <a:cubicBezTo>
                      <a:pt x="309857" y="413334"/>
                      <a:pt x="240007" y="340309"/>
                      <a:pt x="189736" y="295859"/>
                    </a:cubicBezTo>
                    <a:cubicBezTo>
                      <a:pt x="139465" y="251409"/>
                      <a:pt x="40511" y="161451"/>
                      <a:pt x="11936" y="152984"/>
                    </a:cubicBezTo>
                    <a:cubicBezTo>
                      <a:pt x="-16639" y="144517"/>
                      <a:pt x="14582" y="268342"/>
                      <a:pt x="18286" y="245059"/>
                    </a:cubicBezTo>
                    <a:cubicBezTo>
                      <a:pt x="21990" y="221776"/>
                      <a:pt x="19874" y="11167"/>
                      <a:pt x="30986" y="5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04" name="フリーフォーム 2303">
              <a:extLst>
                <a:ext uri="{FF2B5EF4-FFF2-40B4-BE49-F238E27FC236}">
                  <a16:creationId xmlns:a16="http://schemas.microsoft.com/office/drawing/2014/main" id="{CE08B009-9B04-9C3E-8562-DE75329BD813}"/>
                </a:ext>
              </a:extLst>
            </p:cNvPr>
            <p:cNvSpPr/>
            <p:nvPr/>
          </p:nvSpPr>
          <p:spPr>
            <a:xfrm>
              <a:off x="7081574" y="7286017"/>
              <a:ext cx="92756" cy="3928130"/>
            </a:xfrm>
            <a:custGeom>
              <a:avLst/>
              <a:gdLst>
                <a:gd name="connsiteX0" fmla="*/ 54332 w 92756"/>
                <a:gd name="connsiteY0" fmla="*/ 136759 h 3928130"/>
                <a:gd name="connsiteX1" fmla="*/ 544 w 92756"/>
                <a:gd name="connsiteY1" fmla="*/ 3919865 h 3928130"/>
                <a:gd name="connsiteX2" fmla="*/ 90191 w 92756"/>
                <a:gd name="connsiteY2" fmla="*/ 1122877 h 3928130"/>
                <a:gd name="connsiteX3" fmla="*/ 54332 w 92756"/>
                <a:gd name="connsiteY3" fmla="*/ 136759 h 392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756" h="3928130">
                  <a:moveTo>
                    <a:pt x="54332" y="136759"/>
                  </a:moveTo>
                  <a:cubicBezTo>
                    <a:pt x="39391" y="602924"/>
                    <a:pt x="-5432" y="3755512"/>
                    <a:pt x="544" y="3919865"/>
                  </a:cubicBezTo>
                  <a:cubicBezTo>
                    <a:pt x="6520" y="4084218"/>
                    <a:pt x="78238" y="1750406"/>
                    <a:pt x="90191" y="1122877"/>
                  </a:cubicBezTo>
                  <a:cubicBezTo>
                    <a:pt x="102144" y="495348"/>
                    <a:pt x="69273" y="-329406"/>
                    <a:pt x="54332" y="136759"/>
                  </a:cubicBezTo>
                  <a:close/>
                </a:path>
              </a:pathLst>
            </a:custGeom>
            <a:solidFill>
              <a:srgbClr val="17121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5" name="フリーフォーム 2304">
              <a:extLst>
                <a:ext uri="{FF2B5EF4-FFF2-40B4-BE49-F238E27FC236}">
                  <a16:creationId xmlns:a16="http://schemas.microsoft.com/office/drawing/2014/main" id="{D6A868AA-CCA3-5DC0-E9EE-14503AD625D3}"/>
                </a:ext>
              </a:extLst>
            </p:cNvPr>
            <p:cNvSpPr/>
            <p:nvPr/>
          </p:nvSpPr>
          <p:spPr>
            <a:xfrm>
              <a:off x="3026621" y="7347904"/>
              <a:ext cx="111540" cy="3973870"/>
            </a:xfrm>
            <a:custGeom>
              <a:avLst/>
              <a:gdLst>
                <a:gd name="connsiteX0" fmla="*/ 21379 w 111540"/>
                <a:gd name="connsiteY0" fmla="*/ 3155 h 3973870"/>
                <a:gd name="connsiteX1" fmla="*/ 3450 w 111540"/>
                <a:gd name="connsiteY1" fmla="*/ 666543 h 3973870"/>
                <a:gd name="connsiteX2" fmla="*/ 3450 w 111540"/>
                <a:gd name="connsiteY2" fmla="*/ 3517320 h 3973870"/>
                <a:gd name="connsiteX3" fmla="*/ 39308 w 111540"/>
                <a:gd name="connsiteY3" fmla="*/ 3947625 h 3973870"/>
                <a:gd name="connsiteX4" fmla="*/ 57238 w 111540"/>
                <a:gd name="connsiteY4" fmla="*/ 3302167 h 3973870"/>
                <a:gd name="connsiteX5" fmla="*/ 111026 w 111540"/>
                <a:gd name="connsiteY5" fmla="*/ 809978 h 3973870"/>
                <a:gd name="connsiteX6" fmla="*/ 21379 w 111540"/>
                <a:gd name="connsiteY6" fmla="*/ 3155 h 397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40" h="3973870">
                  <a:moveTo>
                    <a:pt x="21379" y="3155"/>
                  </a:moveTo>
                  <a:cubicBezTo>
                    <a:pt x="3450" y="-20751"/>
                    <a:pt x="6438" y="80849"/>
                    <a:pt x="3450" y="666543"/>
                  </a:cubicBezTo>
                  <a:cubicBezTo>
                    <a:pt x="462" y="1252237"/>
                    <a:pt x="-2526" y="2970473"/>
                    <a:pt x="3450" y="3517320"/>
                  </a:cubicBezTo>
                  <a:cubicBezTo>
                    <a:pt x="9426" y="4064167"/>
                    <a:pt x="30343" y="3983484"/>
                    <a:pt x="39308" y="3947625"/>
                  </a:cubicBezTo>
                  <a:cubicBezTo>
                    <a:pt x="48273" y="3911766"/>
                    <a:pt x="45285" y="3825108"/>
                    <a:pt x="57238" y="3302167"/>
                  </a:cubicBezTo>
                  <a:cubicBezTo>
                    <a:pt x="69191" y="2779226"/>
                    <a:pt x="117002" y="1353837"/>
                    <a:pt x="111026" y="809978"/>
                  </a:cubicBezTo>
                  <a:cubicBezTo>
                    <a:pt x="105050" y="266119"/>
                    <a:pt x="39308" y="27061"/>
                    <a:pt x="21379" y="3155"/>
                  </a:cubicBezTo>
                  <a:close/>
                </a:path>
              </a:pathLst>
            </a:custGeom>
            <a:solidFill>
              <a:srgbClr val="17121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6" name="フリーフォーム 2305">
              <a:extLst>
                <a:ext uri="{FF2B5EF4-FFF2-40B4-BE49-F238E27FC236}">
                  <a16:creationId xmlns:a16="http://schemas.microsoft.com/office/drawing/2014/main" id="{6C790630-1940-61C1-3B1D-E73EDE736209}"/>
                </a:ext>
              </a:extLst>
            </p:cNvPr>
            <p:cNvSpPr/>
            <p:nvPr/>
          </p:nvSpPr>
          <p:spPr>
            <a:xfrm>
              <a:off x="3020316" y="7586769"/>
              <a:ext cx="728636" cy="112938"/>
            </a:xfrm>
            <a:custGeom>
              <a:avLst/>
              <a:gdLst>
                <a:gd name="connsiteX0" fmla="*/ 88644 w 728636"/>
                <a:gd name="connsiteY0" fmla="*/ 7105 h 112938"/>
                <a:gd name="connsiteX1" fmla="*/ 689535 w 728636"/>
                <a:gd name="connsiteY1" fmla="*/ 15814 h 112938"/>
                <a:gd name="connsiteX2" fmla="*/ 602450 w 728636"/>
                <a:gd name="connsiteY2" fmla="*/ 68065 h 112938"/>
                <a:gd name="connsiteX3" fmla="*/ 53810 w 728636"/>
                <a:gd name="connsiteY3" fmla="*/ 111608 h 112938"/>
                <a:gd name="connsiteX4" fmla="*/ 88644 w 728636"/>
                <a:gd name="connsiteY4" fmla="*/ 7105 h 11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636" h="112938">
                  <a:moveTo>
                    <a:pt x="88644" y="7105"/>
                  </a:moveTo>
                  <a:cubicBezTo>
                    <a:pt x="194598" y="-8861"/>
                    <a:pt x="603901" y="5654"/>
                    <a:pt x="689535" y="15814"/>
                  </a:cubicBezTo>
                  <a:cubicBezTo>
                    <a:pt x="775169" y="25974"/>
                    <a:pt x="708404" y="52099"/>
                    <a:pt x="602450" y="68065"/>
                  </a:cubicBezTo>
                  <a:cubicBezTo>
                    <a:pt x="496496" y="84031"/>
                    <a:pt x="135090" y="120316"/>
                    <a:pt x="53810" y="111608"/>
                  </a:cubicBezTo>
                  <a:cubicBezTo>
                    <a:pt x="-27470" y="102900"/>
                    <a:pt x="-17310" y="23071"/>
                    <a:pt x="88644" y="7105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7" name="フリーフォーム 2306">
              <a:extLst>
                <a:ext uri="{FF2B5EF4-FFF2-40B4-BE49-F238E27FC236}">
                  <a16:creationId xmlns:a16="http://schemas.microsoft.com/office/drawing/2014/main" id="{9F21AFFB-D389-E3F1-339E-5933B3FFE208}"/>
                </a:ext>
              </a:extLst>
            </p:cNvPr>
            <p:cNvSpPr/>
            <p:nvPr/>
          </p:nvSpPr>
          <p:spPr>
            <a:xfrm>
              <a:off x="6428028" y="7592858"/>
              <a:ext cx="644328" cy="108312"/>
            </a:xfrm>
            <a:custGeom>
              <a:avLst/>
              <a:gdLst>
                <a:gd name="connsiteX0" fmla="*/ 16315 w 644328"/>
                <a:gd name="connsiteY0" fmla="*/ 1016 h 108312"/>
                <a:gd name="connsiteX1" fmla="*/ 625915 w 644328"/>
                <a:gd name="connsiteY1" fmla="*/ 44559 h 108312"/>
                <a:gd name="connsiteX2" fmla="*/ 460452 w 644328"/>
                <a:gd name="connsiteY2" fmla="*/ 105519 h 108312"/>
                <a:gd name="connsiteX3" fmla="*/ 199195 w 644328"/>
                <a:gd name="connsiteY3" fmla="*/ 88102 h 108312"/>
                <a:gd name="connsiteX4" fmla="*/ 16315 w 644328"/>
                <a:gd name="connsiteY4" fmla="*/ 1016 h 10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28" h="108312">
                  <a:moveTo>
                    <a:pt x="16315" y="1016"/>
                  </a:moveTo>
                  <a:cubicBezTo>
                    <a:pt x="87435" y="-6241"/>
                    <a:pt x="551892" y="27142"/>
                    <a:pt x="625915" y="44559"/>
                  </a:cubicBezTo>
                  <a:cubicBezTo>
                    <a:pt x="699938" y="61976"/>
                    <a:pt x="531572" y="98262"/>
                    <a:pt x="460452" y="105519"/>
                  </a:cubicBezTo>
                  <a:cubicBezTo>
                    <a:pt x="389332" y="112776"/>
                    <a:pt x="273218" y="105519"/>
                    <a:pt x="199195" y="88102"/>
                  </a:cubicBezTo>
                  <a:cubicBezTo>
                    <a:pt x="125172" y="70685"/>
                    <a:pt x="-54805" y="8273"/>
                    <a:pt x="16315" y="1016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8" name="フリーフォーム 2307">
              <a:extLst>
                <a:ext uri="{FF2B5EF4-FFF2-40B4-BE49-F238E27FC236}">
                  <a16:creationId xmlns:a16="http://schemas.microsoft.com/office/drawing/2014/main" id="{65AE8A8D-A320-C631-43B7-129AD9D4C21C}"/>
                </a:ext>
              </a:extLst>
            </p:cNvPr>
            <p:cNvSpPr/>
            <p:nvPr/>
          </p:nvSpPr>
          <p:spPr>
            <a:xfrm>
              <a:off x="7034360" y="7628515"/>
              <a:ext cx="55757" cy="3320448"/>
            </a:xfrm>
            <a:custGeom>
              <a:avLst/>
              <a:gdLst>
                <a:gd name="connsiteX0" fmla="*/ 19583 w 55757"/>
                <a:gd name="connsiteY0" fmla="*/ 194 h 3320448"/>
                <a:gd name="connsiteX1" fmla="*/ 10874 w 55757"/>
                <a:gd name="connsiteY1" fmla="*/ 2987234 h 3320448"/>
                <a:gd name="connsiteX2" fmla="*/ 2166 w 55757"/>
                <a:gd name="connsiteY2" fmla="*/ 3231074 h 3320448"/>
                <a:gd name="connsiteX3" fmla="*/ 54417 w 55757"/>
                <a:gd name="connsiteY3" fmla="*/ 2839188 h 3320448"/>
                <a:gd name="connsiteX4" fmla="*/ 19583 w 55757"/>
                <a:gd name="connsiteY4" fmla="*/ 194 h 332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57" h="3320448">
                  <a:moveTo>
                    <a:pt x="19583" y="194"/>
                  </a:moveTo>
                  <a:cubicBezTo>
                    <a:pt x="12326" y="24868"/>
                    <a:pt x="13777" y="2448754"/>
                    <a:pt x="10874" y="2987234"/>
                  </a:cubicBezTo>
                  <a:cubicBezTo>
                    <a:pt x="7971" y="3525714"/>
                    <a:pt x="-5091" y="3255748"/>
                    <a:pt x="2166" y="3231074"/>
                  </a:cubicBezTo>
                  <a:cubicBezTo>
                    <a:pt x="9423" y="3206400"/>
                    <a:pt x="45709" y="3376217"/>
                    <a:pt x="54417" y="2839188"/>
                  </a:cubicBezTo>
                  <a:cubicBezTo>
                    <a:pt x="63125" y="2302159"/>
                    <a:pt x="26840" y="-24480"/>
                    <a:pt x="19583" y="194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9" name="フリーフォーム 2308">
              <a:extLst>
                <a:ext uri="{FF2B5EF4-FFF2-40B4-BE49-F238E27FC236}">
                  <a16:creationId xmlns:a16="http://schemas.microsoft.com/office/drawing/2014/main" id="{77393D47-08F7-FA55-8BE1-D3A114EDA94F}"/>
                </a:ext>
              </a:extLst>
            </p:cNvPr>
            <p:cNvSpPr/>
            <p:nvPr/>
          </p:nvSpPr>
          <p:spPr>
            <a:xfrm>
              <a:off x="3080017" y="10849408"/>
              <a:ext cx="4028154" cy="97528"/>
            </a:xfrm>
            <a:custGeom>
              <a:avLst/>
              <a:gdLst>
                <a:gd name="connsiteX0" fmla="*/ 107320 w 4028154"/>
                <a:gd name="connsiteY0" fmla="*/ 18889 h 97528"/>
                <a:gd name="connsiteX1" fmla="*/ 3468829 w 4028154"/>
                <a:gd name="connsiteY1" fmla="*/ 18889 h 97528"/>
                <a:gd name="connsiteX2" fmla="*/ 4000052 w 4028154"/>
                <a:gd name="connsiteY2" fmla="*/ 1472 h 97528"/>
                <a:gd name="connsiteX3" fmla="*/ 3643000 w 4028154"/>
                <a:gd name="connsiteY3" fmla="*/ 62432 h 97528"/>
                <a:gd name="connsiteX4" fmla="*/ 1091389 w 4028154"/>
                <a:gd name="connsiteY4" fmla="*/ 97266 h 97528"/>
                <a:gd name="connsiteX5" fmla="*/ 107320 w 4028154"/>
                <a:gd name="connsiteY5" fmla="*/ 18889 h 9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8154" h="97528">
                  <a:moveTo>
                    <a:pt x="107320" y="18889"/>
                  </a:moveTo>
                  <a:cubicBezTo>
                    <a:pt x="503560" y="5826"/>
                    <a:pt x="2820040" y="21792"/>
                    <a:pt x="3468829" y="18889"/>
                  </a:cubicBezTo>
                  <a:cubicBezTo>
                    <a:pt x="4117618" y="15986"/>
                    <a:pt x="3971024" y="-5785"/>
                    <a:pt x="4000052" y="1472"/>
                  </a:cubicBezTo>
                  <a:cubicBezTo>
                    <a:pt x="4029080" y="8729"/>
                    <a:pt x="4127777" y="46466"/>
                    <a:pt x="3643000" y="62432"/>
                  </a:cubicBezTo>
                  <a:cubicBezTo>
                    <a:pt x="3158223" y="78398"/>
                    <a:pt x="1686475" y="100169"/>
                    <a:pt x="1091389" y="97266"/>
                  </a:cubicBezTo>
                  <a:cubicBezTo>
                    <a:pt x="496303" y="94363"/>
                    <a:pt x="-288920" y="31952"/>
                    <a:pt x="107320" y="18889"/>
                  </a:cubicBezTo>
                  <a:close/>
                </a:path>
              </a:pathLst>
            </a:custGeom>
            <a:solidFill>
              <a:srgbClr val="2825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740754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3" name="Picture 2" hidden="1">
            <a:extLst>
              <a:ext uri="{FF2B5EF4-FFF2-40B4-BE49-F238E27FC236}">
                <a16:creationId xmlns:a16="http://schemas.microsoft.com/office/drawing/2014/main" id="{A839659C-7DCB-9DBE-75F7-7687F2136E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4389" y="182717"/>
            <a:ext cx="5979579" cy="13688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15" name="グループ化 1214" hidden="1">
            <a:extLst>
              <a:ext uri="{FF2B5EF4-FFF2-40B4-BE49-F238E27FC236}">
                <a16:creationId xmlns:a16="http://schemas.microsoft.com/office/drawing/2014/main" id="{A34DA7CD-7D53-4AA8-455D-0C08DDA3728E}"/>
              </a:ext>
            </a:extLst>
          </p:cNvPr>
          <p:cNvGrpSpPr/>
          <p:nvPr/>
        </p:nvGrpSpPr>
        <p:grpSpPr>
          <a:xfrm>
            <a:off x="2961338" y="126995"/>
            <a:ext cx="4264274" cy="12355628"/>
            <a:chOff x="2961338" y="126995"/>
            <a:chExt cx="4264274" cy="12355628"/>
          </a:xfrm>
        </p:grpSpPr>
        <p:sp>
          <p:nvSpPr>
            <p:cNvPr id="518" name="フリーフォーム 517">
              <a:extLst>
                <a:ext uri="{FF2B5EF4-FFF2-40B4-BE49-F238E27FC236}">
                  <a16:creationId xmlns:a16="http://schemas.microsoft.com/office/drawing/2014/main" id="{23BA607F-CECB-5AD9-EDC6-BC40987D292F}"/>
                </a:ext>
              </a:extLst>
            </p:cNvPr>
            <p:cNvSpPr/>
            <p:nvPr/>
          </p:nvSpPr>
          <p:spPr>
            <a:xfrm>
              <a:off x="3797497" y="135639"/>
              <a:ext cx="2444851" cy="254254"/>
            </a:xfrm>
            <a:custGeom>
              <a:avLst/>
              <a:gdLst>
                <a:gd name="connsiteX0" fmla="*/ 2216 w 1256611"/>
                <a:gd name="connsiteY0" fmla="*/ 113097 h 130682"/>
                <a:gd name="connsiteX1" fmla="*/ 459416 w 1256611"/>
                <a:gd name="connsiteY1" fmla="*/ 42759 h 130682"/>
                <a:gd name="connsiteX2" fmla="*/ 1092462 w 1256611"/>
                <a:gd name="connsiteY2" fmla="*/ 95512 h 130682"/>
                <a:gd name="connsiteX3" fmla="*/ 1039709 w 1256611"/>
                <a:gd name="connsiteY3" fmla="*/ 54482 h 130682"/>
                <a:gd name="connsiteX4" fmla="*/ 1256585 w 1256611"/>
                <a:gd name="connsiteY4" fmla="*/ 130682 h 130682"/>
                <a:gd name="connsiteX5" fmla="*/ 1051432 w 1256611"/>
                <a:gd name="connsiteY5" fmla="*/ 54482 h 130682"/>
                <a:gd name="connsiteX6" fmla="*/ 646985 w 1256611"/>
                <a:gd name="connsiteY6" fmla="*/ 1728 h 130682"/>
                <a:gd name="connsiteX7" fmla="*/ 2216 w 1256611"/>
                <a:gd name="connsiteY7" fmla="*/ 113097 h 13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6611" h="130682">
                  <a:moveTo>
                    <a:pt x="2216" y="113097"/>
                  </a:moveTo>
                  <a:cubicBezTo>
                    <a:pt x="-29046" y="119936"/>
                    <a:pt x="277708" y="45690"/>
                    <a:pt x="459416" y="42759"/>
                  </a:cubicBezTo>
                  <a:cubicBezTo>
                    <a:pt x="641124" y="39828"/>
                    <a:pt x="995747" y="93558"/>
                    <a:pt x="1092462" y="95512"/>
                  </a:cubicBezTo>
                  <a:cubicBezTo>
                    <a:pt x="1189177" y="97466"/>
                    <a:pt x="1012355" y="48620"/>
                    <a:pt x="1039709" y="54482"/>
                  </a:cubicBezTo>
                  <a:cubicBezTo>
                    <a:pt x="1067063" y="60344"/>
                    <a:pt x="1254631" y="130682"/>
                    <a:pt x="1256585" y="130682"/>
                  </a:cubicBezTo>
                  <a:cubicBezTo>
                    <a:pt x="1258539" y="130682"/>
                    <a:pt x="1153032" y="75974"/>
                    <a:pt x="1051432" y="54482"/>
                  </a:cubicBezTo>
                  <a:cubicBezTo>
                    <a:pt x="949832" y="32990"/>
                    <a:pt x="817947" y="-9018"/>
                    <a:pt x="646985" y="1728"/>
                  </a:cubicBezTo>
                  <a:cubicBezTo>
                    <a:pt x="476023" y="12474"/>
                    <a:pt x="33478" y="106258"/>
                    <a:pt x="2216" y="11309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2" name="フリーフォーム 531">
              <a:extLst>
                <a:ext uri="{FF2B5EF4-FFF2-40B4-BE49-F238E27FC236}">
                  <a16:creationId xmlns:a16="http://schemas.microsoft.com/office/drawing/2014/main" id="{9D47DE95-3D23-F529-BF99-F8BDA476CBB7}"/>
                </a:ext>
              </a:extLst>
            </p:cNvPr>
            <p:cNvSpPr/>
            <p:nvPr/>
          </p:nvSpPr>
          <p:spPr>
            <a:xfrm>
              <a:off x="3879848" y="243497"/>
              <a:ext cx="1563201" cy="211396"/>
            </a:xfrm>
            <a:custGeom>
              <a:avLst/>
              <a:gdLst>
                <a:gd name="connsiteX0" fmla="*/ 920 w 803458"/>
                <a:gd name="connsiteY0" fmla="*/ 108460 h 108654"/>
                <a:gd name="connsiteX1" fmla="*/ 346995 w 803458"/>
                <a:gd name="connsiteY1" fmla="*/ 3685 h 108654"/>
                <a:gd name="connsiteX2" fmla="*/ 794670 w 803458"/>
                <a:gd name="connsiteY2" fmla="*/ 22735 h 108654"/>
                <a:gd name="connsiteX3" fmla="*/ 616870 w 803458"/>
                <a:gd name="connsiteY3" fmla="*/ 13210 h 108654"/>
                <a:gd name="connsiteX4" fmla="*/ 286670 w 803458"/>
                <a:gd name="connsiteY4" fmla="*/ 22735 h 108654"/>
                <a:gd name="connsiteX5" fmla="*/ 410495 w 803458"/>
                <a:gd name="connsiteY5" fmla="*/ 6860 h 108654"/>
                <a:gd name="connsiteX6" fmla="*/ 251745 w 803458"/>
                <a:gd name="connsiteY6" fmla="*/ 29085 h 108654"/>
                <a:gd name="connsiteX7" fmla="*/ 920 w 803458"/>
                <a:gd name="connsiteY7" fmla="*/ 108460 h 10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458" h="108654">
                  <a:moveTo>
                    <a:pt x="920" y="108460"/>
                  </a:moveTo>
                  <a:cubicBezTo>
                    <a:pt x="16795" y="104227"/>
                    <a:pt x="214703" y="17972"/>
                    <a:pt x="346995" y="3685"/>
                  </a:cubicBezTo>
                  <a:cubicBezTo>
                    <a:pt x="479287" y="-10602"/>
                    <a:pt x="749691" y="21148"/>
                    <a:pt x="794670" y="22735"/>
                  </a:cubicBezTo>
                  <a:cubicBezTo>
                    <a:pt x="839649" y="24322"/>
                    <a:pt x="701537" y="13210"/>
                    <a:pt x="616870" y="13210"/>
                  </a:cubicBezTo>
                  <a:cubicBezTo>
                    <a:pt x="532203" y="13210"/>
                    <a:pt x="321066" y="23793"/>
                    <a:pt x="286670" y="22735"/>
                  </a:cubicBezTo>
                  <a:cubicBezTo>
                    <a:pt x="252274" y="21677"/>
                    <a:pt x="416316" y="5802"/>
                    <a:pt x="410495" y="6860"/>
                  </a:cubicBezTo>
                  <a:cubicBezTo>
                    <a:pt x="404674" y="7918"/>
                    <a:pt x="324770" y="11623"/>
                    <a:pt x="251745" y="29085"/>
                  </a:cubicBezTo>
                  <a:cubicBezTo>
                    <a:pt x="178720" y="46547"/>
                    <a:pt x="-14955" y="112693"/>
                    <a:pt x="920" y="10846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FFBA7C92-3AE9-FFB9-F9DC-7943FAD83C59}"/>
                </a:ext>
              </a:extLst>
            </p:cNvPr>
            <p:cNvSpPr/>
            <p:nvPr/>
          </p:nvSpPr>
          <p:spPr>
            <a:xfrm>
              <a:off x="3965935" y="281366"/>
              <a:ext cx="1515650" cy="333930"/>
            </a:xfrm>
            <a:custGeom>
              <a:avLst/>
              <a:gdLst>
                <a:gd name="connsiteX0" fmla="*/ 1123 w 779018"/>
                <a:gd name="connsiteY0" fmla="*/ 92171 h 171634"/>
                <a:gd name="connsiteX1" fmla="*/ 147173 w 779018"/>
                <a:gd name="connsiteY1" fmla="*/ 158846 h 171634"/>
                <a:gd name="connsiteX2" fmla="*/ 109073 w 779018"/>
                <a:gd name="connsiteY2" fmla="*/ 168371 h 171634"/>
                <a:gd name="connsiteX3" fmla="*/ 407523 w 779018"/>
                <a:gd name="connsiteY3" fmla="*/ 136621 h 171634"/>
                <a:gd name="connsiteX4" fmla="*/ 305923 w 779018"/>
                <a:gd name="connsiteY4" fmla="*/ 171546 h 171634"/>
                <a:gd name="connsiteX5" fmla="*/ 626598 w 779018"/>
                <a:gd name="connsiteY5" fmla="*/ 123921 h 171634"/>
                <a:gd name="connsiteX6" fmla="*/ 725023 w 779018"/>
                <a:gd name="connsiteY6" fmla="*/ 123921 h 171634"/>
                <a:gd name="connsiteX7" fmla="*/ 655173 w 779018"/>
                <a:gd name="connsiteY7" fmla="*/ 127096 h 171634"/>
                <a:gd name="connsiteX8" fmla="*/ 718673 w 779018"/>
                <a:gd name="connsiteY8" fmla="*/ 85821 h 171634"/>
                <a:gd name="connsiteX9" fmla="*/ 778998 w 779018"/>
                <a:gd name="connsiteY9" fmla="*/ 96 h 171634"/>
                <a:gd name="connsiteX10" fmla="*/ 712323 w 779018"/>
                <a:gd name="connsiteY10" fmla="*/ 69946 h 171634"/>
                <a:gd name="connsiteX11" fmla="*/ 448798 w 779018"/>
                <a:gd name="connsiteY11" fmla="*/ 120746 h 171634"/>
                <a:gd name="connsiteX12" fmla="*/ 93198 w 779018"/>
                <a:gd name="connsiteY12" fmla="*/ 158846 h 171634"/>
                <a:gd name="connsiteX13" fmla="*/ 80498 w 779018"/>
                <a:gd name="connsiteY13" fmla="*/ 136621 h 171634"/>
                <a:gd name="connsiteX14" fmla="*/ 1123 w 779018"/>
                <a:gd name="connsiteY14" fmla="*/ 92171 h 17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9018" h="171634">
                  <a:moveTo>
                    <a:pt x="1123" y="92171"/>
                  </a:moveTo>
                  <a:cubicBezTo>
                    <a:pt x="12235" y="95875"/>
                    <a:pt x="129181" y="146146"/>
                    <a:pt x="147173" y="158846"/>
                  </a:cubicBezTo>
                  <a:cubicBezTo>
                    <a:pt x="165165" y="171546"/>
                    <a:pt x="65681" y="172075"/>
                    <a:pt x="109073" y="168371"/>
                  </a:cubicBezTo>
                  <a:cubicBezTo>
                    <a:pt x="152465" y="164667"/>
                    <a:pt x="374715" y="136092"/>
                    <a:pt x="407523" y="136621"/>
                  </a:cubicBezTo>
                  <a:cubicBezTo>
                    <a:pt x="440331" y="137150"/>
                    <a:pt x="269411" y="173663"/>
                    <a:pt x="305923" y="171546"/>
                  </a:cubicBezTo>
                  <a:cubicBezTo>
                    <a:pt x="342435" y="169429"/>
                    <a:pt x="556748" y="131858"/>
                    <a:pt x="626598" y="123921"/>
                  </a:cubicBezTo>
                  <a:cubicBezTo>
                    <a:pt x="696448" y="115984"/>
                    <a:pt x="720261" y="123392"/>
                    <a:pt x="725023" y="123921"/>
                  </a:cubicBezTo>
                  <a:cubicBezTo>
                    <a:pt x="729786" y="124450"/>
                    <a:pt x="656231" y="133446"/>
                    <a:pt x="655173" y="127096"/>
                  </a:cubicBezTo>
                  <a:cubicBezTo>
                    <a:pt x="654115" y="120746"/>
                    <a:pt x="698036" y="106988"/>
                    <a:pt x="718673" y="85821"/>
                  </a:cubicBezTo>
                  <a:cubicBezTo>
                    <a:pt x="739311" y="64654"/>
                    <a:pt x="780056" y="2742"/>
                    <a:pt x="778998" y="96"/>
                  </a:cubicBezTo>
                  <a:cubicBezTo>
                    <a:pt x="777940" y="-2550"/>
                    <a:pt x="767356" y="49838"/>
                    <a:pt x="712323" y="69946"/>
                  </a:cubicBezTo>
                  <a:cubicBezTo>
                    <a:pt x="657290" y="90054"/>
                    <a:pt x="551985" y="105929"/>
                    <a:pt x="448798" y="120746"/>
                  </a:cubicBezTo>
                  <a:cubicBezTo>
                    <a:pt x="345611" y="135563"/>
                    <a:pt x="93198" y="158846"/>
                    <a:pt x="93198" y="158846"/>
                  </a:cubicBezTo>
                  <a:cubicBezTo>
                    <a:pt x="31815" y="161492"/>
                    <a:pt x="96373" y="145088"/>
                    <a:pt x="80498" y="136621"/>
                  </a:cubicBezTo>
                  <a:cubicBezTo>
                    <a:pt x="64623" y="128154"/>
                    <a:pt x="-9989" y="88467"/>
                    <a:pt x="1123" y="9217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0173345C-E93D-C773-8160-281B79FBE62F}"/>
                </a:ext>
              </a:extLst>
            </p:cNvPr>
            <p:cNvSpPr/>
            <p:nvPr/>
          </p:nvSpPr>
          <p:spPr>
            <a:xfrm>
              <a:off x="6148614" y="193373"/>
              <a:ext cx="109383" cy="737616"/>
            </a:xfrm>
            <a:custGeom>
              <a:avLst/>
              <a:gdLst>
                <a:gd name="connsiteX0" fmla="*/ 39 w 56221"/>
                <a:gd name="connsiteY0" fmla="*/ 873 h 379122"/>
                <a:gd name="connsiteX1" fmla="*/ 25439 w 56221"/>
                <a:gd name="connsiteY1" fmla="*/ 115173 h 379122"/>
                <a:gd name="connsiteX2" fmla="*/ 34964 w 56221"/>
                <a:gd name="connsiteY2" fmla="*/ 219948 h 379122"/>
                <a:gd name="connsiteX3" fmla="*/ 44489 w 56221"/>
                <a:gd name="connsiteY3" fmla="*/ 169148 h 379122"/>
                <a:gd name="connsiteX4" fmla="*/ 12739 w 56221"/>
                <a:gd name="connsiteY4" fmla="*/ 254873 h 379122"/>
                <a:gd name="connsiteX5" fmla="*/ 9564 w 56221"/>
                <a:gd name="connsiteY5" fmla="*/ 283448 h 379122"/>
                <a:gd name="connsiteX6" fmla="*/ 9564 w 56221"/>
                <a:gd name="connsiteY6" fmla="*/ 378698 h 379122"/>
                <a:gd name="connsiteX7" fmla="*/ 9564 w 56221"/>
                <a:gd name="connsiteY7" fmla="*/ 315198 h 379122"/>
                <a:gd name="connsiteX8" fmla="*/ 54014 w 56221"/>
                <a:gd name="connsiteY8" fmla="*/ 238998 h 379122"/>
                <a:gd name="connsiteX9" fmla="*/ 47664 w 56221"/>
                <a:gd name="connsiteY9" fmla="*/ 115173 h 379122"/>
                <a:gd name="connsiteX10" fmla="*/ 31789 w 56221"/>
                <a:gd name="connsiteY10" fmla="*/ 178673 h 379122"/>
                <a:gd name="connsiteX11" fmla="*/ 39 w 56221"/>
                <a:gd name="connsiteY11" fmla="*/ 873 h 3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221" h="379122">
                  <a:moveTo>
                    <a:pt x="39" y="873"/>
                  </a:moveTo>
                  <a:cubicBezTo>
                    <a:pt x="-1019" y="-9710"/>
                    <a:pt x="19618" y="78661"/>
                    <a:pt x="25439" y="115173"/>
                  </a:cubicBezTo>
                  <a:cubicBezTo>
                    <a:pt x="31260" y="151685"/>
                    <a:pt x="31789" y="210952"/>
                    <a:pt x="34964" y="219948"/>
                  </a:cubicBezTo>
                  <a:cubicBezTo>
                    <a:pt x="38139" y="228944"/>
                    <a:pt x="48193" y="163327"/>
                    <a:pt x="44489" y="169148"/>
                  </a:cubicBezTo>
                  <a:cubicBezTo>
                    <a:pt x="40785" y="174969"/>
                    <a:pt x="18560" y="235823"/>
                    <a:pt x="12739" y="254873"/>
                  </a:cubicBezTo>
                  <a:cubicBezTo>
                    <a:pt x="6918" y="273923"/>
                    <a:pt x="10093" y="262811"/>
                    <a:pt x="9564" y="283448"/>
                  </a:cubicBezTo>
                  <a:cubicBezTo>
                    <a:pt x="9035" y="304085"/>
                    <a:pt x="9564" y="378698"/>
                    <a:pt x="9564" y="378698"/>
                  </a:cubicBezTo>
                  <a:cubicBezTo>
                    <a:pt x="9564" y="383990"/>
                    <a:pt x="2156" y="338481"/>
                    <a:pt x="9564" y="315198"/>
                  </a:cubicBezTo>
                  <a:cubicBezTo>
                    <a:pt x="16972" y="291915"/>
                    <a:pt x="47664" y="272336"/>
                    <a:pt x="54014" y="238998"/>
                  </a:cubicBezTo>
                  <a:cubicBezTo>
                    <a:pt x="60364" y="205661"/>
                    <a:pt x="51368" y="125227"/>
                    <a:pt x="47664" y="115173"/>
                  </a:cubicBezTo>
                  <a:cubicBezTo>
                    <a:pt x="43960" y="105119"/>
                    <a:pt x="36022" y="194019"/>
                    <a:pt x="31789" y="178673"/>
                  </a:cubicBezTo>
                  <a:cubicBezTo>
                    <a:pt x="27556" y="163327"/>
                    <a:pt x="1097" y="11456"/>
                    <a:pt x="39" y="87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4910C1CA-1CAF-67BA-799A-C63DE8393ADD}"/>
                </a:ext>
              </a:extLst>
            </p:cNvPr>
            <p:cNvSpPr/>
            <p:nvPr/>
          </p:nvSpPr>
          <p:spPr>
            <a:xfrm>
              <a:off x="3961577" y="201173"/>
              <a:ext cx="149275" cy="700866"/>
            </a:xfrm>
            <a:custGeom>
              <a:avLst/>
              <a:gdLst>
                <a:gd name="connsiteX0" fmla="*/ 76388 w 76725"/>
                <a:gd name="connsiteY0" fmla="*/ 39 h 360233"/>
                <a:gd name="connsiteX1" fmla="*/ 28763 w 76725"/>
                <a:gd name="connsiteY1" fmla="*/ 171489 h 360233"/>
                <a:gd name="connsiteX2" fmla="*/ 44638 w 76725"/>
                <a:gd name="connsiteY2" fmla="*/ 250864 h 360233"/>
                <a:gd name="connsiteX3" fmla="*/ 35113 w 76725"/>
                <a:gd name="connsiteY3" fmla="*/ 200064 h 360233"/>
                <a:gd name="connsiteX4" fmla="*/ 73213 w 76725"/>
                <a:gd name="connsiteY4" fmla="*/ 358814 h 360233"/>
                <a:gd name="connsiteX5" fmla="*/ 60513 w 76725"/>
                <a:gd name="connsiteY5" fmla="*/ 273089 h 360233"/>
                <a:gd name="connsiteX6" fmla="*/ 188 w 76725"/>
                <a:gd name="connsiteY6" fmla="*/ 187364 h 360233"/>
                <a:gd name="connsiteX7" fmla="*/ 76388 w 76725"/>
                <a:gd name="connsiteY7" fmla="*/ 39 h 36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725" h="360233">
                  <a:moveTo>
                    <a:pt x="76388" y="39"/>
                  </a:moveTo>
                  <a:cubicBezTo>
                    <a:pt x="81150" y="-2607"/>
                    <a:pt x="34055" y="129685"/>
                    <a:pt x="28763" y="171489"/>
                  </a:cubicBezTo>
                  <a:cubicBezTo>
                    <a:pt x="23471" y="213293"/>
                    <a:pt x="43580" y="246102"/>
                    <a:pt x="44638" y="250864"/>
                  </a:cubicBezTo>
                  <a:cubicBezTo>
                    <a:pt x="45696" y="255626"/>
                    <a:pt x="30350" y="182072"/>
                    <a:pt x="35113" y="200064"/>
                  </a:cubicBezTo>
                  <a:cubicBezTo>
                    <a:pt x="39875" y="218056"/>
                    <a:pt x="68980" y="346643"/>
                    <a:pt x="73213" y="358814"/>
                  </a:cubicBezTo>
                  <a:cubicBezTo>
                    <a:pt x="77446" y="370985"/>
                    <a:pt x="72684" y="301664"/>
                    <a:pt x="60513" y="273089"/>
                  </a:cubicBezTo>
                  <a:cubicBezTo>
                    <a:pt x="48342" y="244514"/>
                    <a:pt x="-3516" y="231814"/>
                    <a:pt x="188" y="187364"/>
                  </a:cubicBezTo>
                  <a:cubicBezTo>
                    <a:pt x="3892" y="142914"/>
                    <a:pt x="71626" y="2685"/>
                    <a:pt x="76388" y="3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 1030">
              <a:extLst>
                <a:ext uri="{FF2B5EF4-FFF2-40B4-BE49-F238E27FC236}">
                  <a16:creationId xmlns:a16="http://schemas.microsoft.com/office/drawing/2014/main" id="{EDF160A6-0EC0-0BBB-ABA4-D6CA7FABD77D}"/>
                </a:ext>
              </a:extLst>
            </p:cNvPr>
            <p:cNvSpPr/>
            <p:nvPr/>
          </p:nvSpPr>
          <p:spPr>
            <a:xfrm>
              <a:off x="3912067" y="163545"/>
              <a:ext cx="161072" cy="754273"/>
            </a:xfrm>
            <a:custGeom>
              <a:avLst/>
              <a:gdLst>
                <a:gd name="connsiteX0" fmla="*/ 82785 w 82788"/>
                <a:gd name="connsiteY0" fmla="*/ 329 h 387683"/>
                <a:gd name="connsiteX1" fmla="*/ 16110 w 82788"/>
                <a:gd name="connsiteY1" fmla="*/ 149554 h 387683"/>
                <a:gd name="connsiteX2" fmla="*/ 28810 w 82788"/>
                <a:gd name="connsiteY2" fmla="*/ 289254 h 387683"/>
                <a:gd name="connsiteX3" fmla="*/ 28810 w 82788"/>
                <a:gd name="connsiteY3" fmla="*/ 247979 h 387683"/>
                <a:gd name="connsiteX4" fmla="*/ 54210 w 82788"/>
                <a:gd name="connsiteY4" fmla="*/ 311479 h 387683"/>
                <a:gd name="connsiteX5" fmla="*/ 35160 w 82788"/>
                <a:gd name="connsiteY5" fmla="*/ 387679 h 387683"/>
                <a:gd name="connsiteX6" fmla="*/ 54210 w 82788"/>
                <a:gd name="connsiteY6" fmla="*/ 314654 h 387683"/>
                <a:gd name="connsiteX7" fmla="*/ 3410 w 82788"/>
                <a:gd name="connsiteY7" fmla="*/ 200354 h 387683"/>
                <a:gd name="connsiteX8" fmla="*/ 12935 w 82788"/>
                <a:gd name="connsiteY8" fmla="*/ 111454 h 387683"/>
                <a:gd name="connsiteX9" fmla="*/ 82785 w 82788"/>
                <a:gd name="connsiteY9" fmla="*/ 329 h 38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788" h="387683">
                  <a:moveTo>
                    <a:pt x="82785" y="329"/>
                  </a:moveTo>
                  <a:cubicBezTo>
                    <a:pt x="83314" y="6679"/>
                    <a:pt x="25106" y="101400"/>
                    <a:pt x="16110" y="149554"/>
                  </a:cubicBezTo>
                  <a:cubicBezTo>
                    <a:pt x="7114" y="197708"/>
                    <a:pt x="26693" y="272850"/>
                    <a:pt x="28810" y="289254"/>
                  </a:cubicBezTo>
                  <a:cubicBezTo>
                    <a:pt x="30927" y="305658"/>
                    <a:pt x="24577" y="244275"/>
                    <a:pt x="28810" y="247979"/>
                  </a:cubicBezTo>
                  <a:cubicBezTo>
                    <a:pt x="33043" y="251683"/>
                    <a:pt x="53152" y="288196"/>
                    <a:pt x="54210" y="311479"/>
                  </a:cubicBezTo>
                  <a:cubicBezTo>
                    <a:pt x="55268" y="334762"/>
                    <a:pt x="35160" y="387150"/>
                    <a:pt x="35160" y="387679"/>
                  </a:cubicBezTo>
                  <a:cubicBezTo>
                    <a:pt x="35160" y="388208"/>
                    <a:pt x="59502" y="345875"/>
                    <a:pt x="54210" y="314654"/>
                  </a:cubicBezTo>
                  <a:cubicBezTo>
                    <a:pt x="48918" y="283433"/>
                    <a:pt x="10289" y="234221"/>
                    <a:pt x="3410" y="200354"/>
                  </a:cubicBezTo>
                  <a:cubicBezTo>
                    <a:pt x="-3469" y="166487"/>
                    <a:pt x="235" y="141617"/>
                    <a:pt x="12935" y="111454"/>
                  </a:cubicBezTo>
                  <a:cubicBezTo>
                    <a:pt x="25635" y="81292"/>
                    <a:pt x="82256" y="-6021"/>
                    <a:pt x="82785" y="32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ABD944A8-D1C9-1C2E-48CD-2344FECA4281}"/>
                </a:ext>
              </a:extLst>
            </p:cNvPr>
            <p:cNvSpPr/>
            <p:nvPr/>
          </p:nvSpPr>
          <p:spPr>
            <a:xfrm>
              <a:off x="5510055" y="126995"/>
              <a:ext cx="219231" cy="798864"/>
            </a:xfrm>
            <a:custGeom>
              <a:avLst/>
              <a:gdLst>
                <a:gd name="connsiteX0" fmla="*/ 112347 w 112681"/>
                <a:gd name="connsiteY0" fmla="*/ 65 h 410602"/>
                <a:gd name="connsiteX1" fmla="*/ 36147 w 112681"/>
                <a:gd name="connsiteY1" fmla="*/ 203265 h 410602"/>
                <a:gd name="connsiteX2" fmla="*/ 52022 w 112681"/>
                <a:gd name="connsiteY2" fmla="*/ 311215 h 410602"/>
                <a:gd name="connsiteX3" fmla="*/ 36147 w 112681"/>
                <a:gd name="connsiteY3" fmla="*/ 263590 h 410602"/>
                <a:gd name="connsiteX4" fmla="*/ 71072 w 112681"/>
                <a:gd name="connsiteY4" fmla="*/ 409640 h 410602"/>
                <a:gd name="connsiteX5" fmla="*/ 32972 w 112681"/>
                <a:gd name="connsiteY5" fmla="*/ 320740 h 410602"/>
                <a:gd name="connsiteX6" fmla="*/ 10747 w 112681"/>
                <a:gd name="connsiteY6" fmla="*/ 200090 h 410602"/>
                <a:gd name="connsiteX7" fmla="*/ 42497 w 112681"/>
                <a:gd name="connsiteY7" fmla="*/ 146115 h 410602"/>
                <a:gd name="connsiteX8" fmla="*/ 1222 w 112681"/>
                <a:gd name="connsiteY8" fmla="*/ 225490 h 410602"/>
                <a:gd name="connsiteX9" fmla="*/ 112347 w 112681"/>
                <a:gd name="connsiteY9" fmla="*/ 65 h 4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681" h="410602">
                  <a:moveTo>
                    <a:pt x="112347" y="65"/>
                  </a:moveTo>
                  <a:cubicBezTo>
                    <a:pt x="118168" y="-3639"/>
                    <a:pt x="46201" y="151407"/>
                    <a:pt x="36147" y="203265"/>
                  </a:cubicBezTo>
                  <a:cubicBezTo>
                    <a:pt x="26093" y="255123"/>
                    <a:pt x="52022" y="301161"/>
                    <a:pt x="52022" y="311215"/>
                  </a:cubicBezTo>
                  <a:cubicBezTo>
                    <a:pt x="52022" y="321269"/>
                    <a:pt x="32972" y="247186"/>
                    <a:pt x="36147" y="263590"/>
                  </a:cubicBezTo>
                  <a:cubicBezTo>
                    <a:pt x="39322" y="279994"/>
                    <a:pt x="71601" y="400115"/>
                    <a:pt x="71072" y="409640"/>
                  </a:cubicBezTo>
                  <a:cubicBezTo>
                    <a:pt x="70543" y="419165"/>
                    <a:pt x="43026" y="355665"/>
                    <a:pt x="32972" y="320740"/>
                  </a:cubicBezTo>
                  <a:cubicBezTo>
                    <a:pt x="22918" y="285815"/>
                    <a:pt x="9160" y="229194"/>
                    <a:pt x="10747" y="200090"/>
                  </a:cubicBezTo>
                  <a:cubicBezTo>
                    <a:pt x="12334" y="170986"/>
                    <a:pt x="44084" y="141882"/>
                    <a:pt x="42497" y="146115"/>
                  </a:cubicBezTo>
                  <a:cubicBezTo>
                    <a:pt x="40910" y="150348"/>
                    <a:pt x="-8303" y="244540"/>
                    <a:pt x="1222" y="225490"/>
                  </a:cubicBezTo>
                  <a:cubicBezTo>
                    <a:pt x="10747" y="206440"/>
                    <a:pt x="106526" y="3769"/>
                    <a:pt x="112347" y="6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711FE2ED-FD24-2009-AB5B-EA38F06D0C59}"/>
                </a:ext>
              </a:extLst>
            </p:cNvPr>
            <p:cNvSpPr/>
            <p:nvPr/>
          </p:nvSpPr>
          <p:spPr>
            <a:xfrm>
              <a:off x="5530789" y="385420"/>
              <a:ext cx="748251" cy="198837"/>
            </a:xfrm>
            <a:custGeom>
              <a:avLst/>
              <a:gdLst>
                <a:gd name="connsiteX0" fmla="*/ 90 w 384588"/>
                <a:gd name="connsiteY0" fmla="*/ 35514 h 102199"/>
                <a:gd name="connsiteX1" fmla="*/ 212815 w 384588"/>
                <a:gd name="connsiteY1" fmla="*/ 589 h 102199"/>
                <a:gd name="connsiteX2" fmla="*/ 320765 w 384588"/>
                <a:gd name="connsiteY2" fmla="*/ 70439 h 102199"/>
                <a:gd name="connsiteX3" fmla="*/ 304890 w 384588"/>
                <a:gd name="connsiteY3" fmla="*/ 19639 h 102199"/>
                <a:gd name="connsiteX4" fmla="*/ 384265 w 384588"/>
                <a:gd name="connsiteY4" fmla="*/ 102189 h 102199"/>
                <a:gd name="connsiteX5" fmla="*/ 269965 w 384588"/>
                <a:gd name="connsiteY5" fmla="*/ 13289 h 102199"/>
                <a:gd name="connsiteX6" fmla="*/ 187415 w 384588"/>
                <a:gd name="connsiteY6" fmla="*/ 10114 h 102199"/>
                <a:gd name="connsiteX7" fmla="*/ 90 w 384588"/>
                <a:gd name="connsiteY7" fmla="*/ 35514 h 102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588" h="102199">
                  <a:moveTo>
                    <a:pt x="90" y="35514"/>
                  </a:moveTo>
                  <a:cubicBezTo>
                    <a:pt x="4323" y="33927"/>
                    <a:pt x="159369" y="-5232"/>
                    <a:pt x="212815" y="589"/>
                  </a:cubicBezTo>
                  <a:cubicBezTo>
                    <a:pt x="266261" y="6410"/>
                    <a:pt x="305419" y="67264"/>
                    <a:pt x="320765" y="70439"/>
                  </a:cubicBezTo>
                  <a:cubicBezTo>
                    <a:pt x="336111" y="73614"/>
                    <a:pt x="294307" y="14347"/>
                    <a:pt x="304890" y="19639"/>
                  </a:cubicBezTo>
                  <a:cubicBezTo>
                    <a:pt x="315473" y="24931"/>
                    <a:pt x="390086" y="103247"/>
                    <a:pt x="384265" y="102189"/>
                  </a:cubicBezTo>
                  <a:cubicBezTo>
                    <a:pt x="378444" y="101131"/>
                    <a:pt x="302773" y="28635"/>
                    <a:pt x="269965" y="13289"/>
                  </a:cubicBezTo>
                  <a:cubicBezTo>
                    <a:pt x="237157" y="-2057"/>
                    <a:pt x="233453" y="4822"/>
                    <a:pt x="187415" y="10114"/>
                  </a:cubicBezTo>
                  <a:cubicBezTo>
                    <a:pt x="141378" y="15406"/>
                    <a:pt x="-4143" y="37101"/>
                    <a:pt x="90" y="3551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F751407B-262A-0D09-0784-AC215AD9616C}"/>
                </a:ext>
              </a:extLst>
            </p:cNvPr>
            <p:cNvSpPr/>
            <p:nvPr/>
          </p:nvSpPr>
          <p:spPr>
            <a:xfrm>
              <a:off x="4499346" y="250645"/>
              <a:ext cx="125926" cy="368211"/>
            </a:xfrm>
            <a:custGeom>
              <a:avLst/>
              <a:gdLst>
                <a:gd name="connsiteX0" fmla="*/ 25409 w 64724"/>
                <a:gd name="connsiteY0" fmla="*/ 11 h 189254"/>
                <a:gd name="connsiteX1" fmla="*/ 19059 w 64724"/>
                <a:gd name="connsiteY1" fmla="*/ 104786 h 189254"/>
                <a:gd name="connsiteX2" fmla="*/ 63509 w 64724"/>
                <a:gd name="connsiteY2" fmla="*/ 187336 h 189254"/>
                <a:gd name="connsiteX3" fmla="*/ 47634 w 64724"/>
                <a:gd name="connsiteY3" fmla="*/ 158761 h 189254"/>
                <a:gd name="connsiteX4" fmla="*/ 9 w 64724"/>
                <a:gd name="connsiteY4" fmla="*/ 111136 h 189254"/>
                <a:gd name="connsiteX5" fmla="*/ 25409 w 64724"/>
                <a:gd name="connsiteY5" fmla="*/ 11 h 18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24" h="189254">
                  <a:moveTo>
                    <a:pt x="25409" y="11"/>
                  </a:moveTo>
                  <a:cubicBezTo>
                    <a:pt x="28584" y="-1047"/>
                    <a:pt x="12709" y="73565"/>
                    <a:pt x="19059" y="104786"/>
                  </a:cubicBezTo>
                  <a:cubicBezTo>
                    <a:pt x="25409" y="136007"/>
                    <a:pt x="58747" y="178340"/>
                    <a:pt x="63509" y="187336"/>
                  </a:cubicBezTo>
                  <a:cubicBezTo>
                    <a:pt x="68271" y="196332"/>
                    <a:pt x="58217" y="171461"/>
                    <a:pt x="47634" y="158761"/>
                  </a:cubicBezTo>
                  <a:cubicBezTo>
                    <a:pt x="37051" y="146061"/>
                    <a:pt x="538" y="131244"/>
                    <a:pt x="9" y="111136"/>
                  </a:cubicBezTo>
                  <a:cubicBezTo>
                    <a:pt x="-520" y="91028"/>
                    <a:pt x="22234" y="1069"/>
                    <a:pt x="25409" y="1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1C439C69-93CC-688C-F4CD-6F9A5502A3AE}"/>
                </a:ext>
              </a:extLst>
            </p:cNvPr>
            <p:cNvSpPr/>
            <p:nvPr/>
          </p:nvSpPr>
          <p:spPr>
            <a:xfrm>
              <a:off x="4165319" y="200241"/>
              <a:ext cx="635019" cy="460895"/>
            </a:xfrm>
            <a:custGeom>
              <a:avLst/>
              <a:gdLst>
                <a:gd name="connsiteX0" fmla="*/ 124068 w 326389"/>
                <a:gd name="connsiteY0" fmla="*/ 518 h 236892"/>
                <a:gd name="connsiteX1" fmla="*/ 70093 w 326389"/>
                <a:gd name="connsiteY1" fmla="*/ 114818 h 236892"/>
                <a:gd name="connsiteX2" fmla="*/ 114543 w 326389"/>
                <a:gd name="connsiteY2" fmla="*/ 149743 h 236892"/>
                <a:gd name="connsiteX3" fmla="*/ 76443 w 326389"/>
                <a:gd name="connsiteY3" fmla="*/ 130693 h 236892"/>
                <a:gd name="connsiteX4" fmla="*/ 324093 w 326389"/>
                <a:gd name="connsiteY4" fmla="*/ 235468 h 236892"/>
                <a:gd name="connsiteX5" fmla="*/ 206618 w 326389"/>
                <a:gd name="connsiteY5" fmla="*/ 194193 h 236892"/>
                <a:gd name="connsiteX6" fmla="*/ 51043 w 326389"/>
                <a:gd name="connsiteY6" fmla="*/ 137043 h 236892"/>
                <a:gd name="connsiteX7" fmla="*/ 243 w 326389"/>
                <a:gd name="connsiteY7" fmla="*/ 133868 h 236892"/>
                <a:gd name="connsiteX8" fmla="*/ 66918 w 326389"/>
                <a:gd name="connsiteY8" fmla="*/ 111643 h 236892"/>
                <a:gd name="connsiteX9" fmla="*/ 73268 w 326389"/>
                <a:gd name="connsiteY9" fmla="*/ 73543 h 236892"/>
                <a:gd name="connsiteX10" fmla="*/ 124068 w 326389"/>
                <a:gd name="connsiteY10" fmla="*/ 518 h 23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89" h="236892">
                  <a:moveTo>
                    <a:pt x="124068" y="518"/>
                  </a:moveTo>
                  <a:cubicBezTo>
                    <a:pt x="123539" y="7397"/>
                    <a:pt x="71680" y="89947"/>
                    <a:pt x="70093" y="114818"/>
                  </a:cubicBezTo>
                  <a:cubicBezTo>
                    <a:pt x="68505" y="139689"/>
                    <a:pt x="113485" y="147097"/>
                    <a:pt x="114543" y="149743"/>
                  </a:cubicBezTo>
                  <a:cubicBezTo>
                    <a:pt x="115601" y="152389"/>
                    <a:pt x="41518" y="116406"/>
                    <a:pt x="76443" y="130693"/>
                  </a:cubicBezTo>
                  <a:cubicBezTo>
                    <a:pt x="111368" y="144981"/>
                    <a:pt x="302397" y="224885"/>
                    <a:pt x="324093" y="235468"/>
                  </a:cubicBezTo>
                  <a:cubicBezTo>
                    <a:pt x="345789" y="246051"/>
                    <a:pt x="206618" y="194193"/>
                    <a:pt x="206618" y="194193"/>
                  </a:cubicBezTo>
                  <a:cubicBezTo>
                    <a:pt x="161110" y="177789"/>
                    <a:pt x="85439" y="147097"/>
                    <a:pt x="51043" y="137043"/>
                  </a:cubicBezTo>
                  <a:cubicBezTo>
                    <a:pt x="16647" y="126989"/>
                    <a:pt x="-2403" y="138101"/>
                    <a:pt x="243" y="133868"/>
                  </a:cubicBezTo>
                  <a:cubicBezTo>
                    <a:pt x="2889" y="129635"/>
                    <a:pt x="54747" y="121697"/>
                    <a:pt x="66918" y="111643"/>
                  </a:cubicBezTo>
                  <a:cubicBezTo>
                    <a:pt x="79089" y="101589"/>
                    <a:pt x="67976" y="89947"/>
                    <a:pt x="73268" y="73543"/>
                  </a:cubicBezTo>
                  <a:cubicBezTo>
                    <a:pt x="78560" y="57139"/>
                    <a:pt x="124597" y="-6361"/>
                    <a:pt x="124068" y="51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A50FD227-F799-9AD2-5A0B-3BC97C18DE69}"/>
                </a:ext>
              </a:extLst>
            </p:cNvPr>
            <p:cNvSpPr/>
            <p:nvPr/>
          </p:nvSpPr>
          <p:spPr>
            <a:xfrm>
              <a:off x="4680348" y="528643"/>
              <a:ext cx="1499154" cy="112741"/>
            </a:xfrm>
            <a:custGeom>
              <a:avLst/>
              <a:gdLst>
                <a:gd name="connsiteX0" fmla="*/ 81602 w 770539"/>
                <a:gd name="connsiteY0" fmla="*/ 47625 h 57947"/>
                <a:gd name="connsiteX1" fmla="*/ 472127 w 770539"/>
                <a:gd name="connsiteY1" fmla="*/ 3175 h 57947"/>
                <a:gd name="connsiteX2" fmla="*/ 472127 w 770539"/>
                <a:gd name="connsiteY2" fmla="*/ 6350 h 57947"/>
                <a:gd name="connsiteX3" fmla="*/ 653102 w 770539"/>
                <a:gd name="connsiteY3" fmla="*/ 25400 h 57947"/>
                <a:gd name="connsiteX4" fmla="*/ 586427 w 770539"/>
                <a:gd name="connsiteY4" fmla="*/ 19050 h 57947"/>
                <a:gd name="connsiteX5" fmla="*/ 707077 w 770539"/>
                <a:gd name="connsiteY5" fmla="*/ 44450 h 57947"/>
                <a:gd name="connsiteX6" fmla="*/ 764227 w 770539"/>
                <a:gd name="connsiteY6" fmla="*/ 57150 h 57947"/>
                <a:gd name="connsiteX7" fmla="*/ 561027 w 770539"/>
                <a:gd name="connsiteY7" fmla="*/ 22225 h 57947"/>
                <a:gd name="connsiteX8" fmla="*/ 395927 w 770539"/>
                <a:gd name="connsiteY8" fmla="*/ 0 h 57947"/>
                <a:gd name="connsiteX9" fmla="*/ 5402 w 770539"/>
                <a:gd name="connsiteY9" fmla="*/ 9525 h 57947"/>
                <a:gd name="connsiteX10" fmla="*/ 341952 w 770539"/>
                <a:gd name="connsiteY10" fmla="*/ 6350 h 57947"/>
                <a:gd name="connsiteX11" fmla="*/ 18102 w 770539"/>
                <a:gd name="connsiteY11" fmla="*/ 50800 h 57947"/>
                <a:gd name="connsiteX12" fmla="*/ 81602 w 770539"/>
                <a:gd name="connsiteY12" fmla="*/ 47625 h 5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0539" h="57947">
                  <a:moveTo>
                    <a:pt x="81602" y="47625"/>
                  </a:moveTo>
                  <a:lnTo>
                    <a:pt x="472127" y="3175"/>
                  </a:lnTo>
                  <a:cubicBezTo>
                    <a:pt x="537214" y="-3704"/>
                    <a:pt x="441965" y="2646"/>
                    <a:pt x="472127" y="6350"/>
                  </a:cubicBezTo>
                  <a:cubicBezTo>
                    <a:pt x="502290" y="10054"/>
                    <a:pt x="634052" y="23283"/>
                    <a:pt x="653102" y="25400"/>
                  </a:cubicBezTo>
                  <a:cubicBezTo>
                    <a:pt x="672152" y="27517"/>
                    <a:pt x="577431" y="15875"/>
                    <a:pt x="586427" y="19050"/>
                  </a:cubicBezTo>
                  <a:cubicBezTo>
                    <a:pt x="595423" y="22225"/>
                    <a:pt x="707077" y="44450"/>
                    <a:pt x="707077" y="44450"/>
                  </a:cubicBezTo>
                  <a:cubicBezTo>
                    <a:pt x="736710" y="50800"/>
                    <a:pt x="788569" y="60854"/>
                    <a:pt x="764227" y="57150"/>
                  </a:cubicBezTo>
                  <a:cubicBezTo>
                    <a:pt x="739885" y="53446"/>
                    <a:pt x="622410" y="31750"/>
                    <a:pt x="561027" y="22225"/>
                  </a:cubicBezTo>
                  <a:cubicBezTo>
                    <a:pt x="499644" y="12700"/>
                    <a:pt x="395927" y="0"/>
                    <a:pt x="395927" y="0"/>
                  </a:cubicBezTo>
                  <a:lnTo>
                    <a:pt x="5402" y="9525"/>
                  </a:lnTo>
                  <a:cubicBezTo>
                    <a:pt x="-3594" y="10583"/>
                    <a:pt x="339835" y="-529"/>
                    <a:pt x="341952" y="6350"/>
                  </a:cubicBezTo>
                  <a:cubicBezTo>
                    <a:pt x="344069" y="13229"/>
                    <a:pt x="57789" y="45508"/>
                    <a:pt x="18102" y="50800"/>
                  </a:cubicBezTo>
                  <a:cubicBezTo>
                    <a:pt x="-21586" y="56092"/>
                    <a:pt x="5931" y="55563"/>
                    <a:pt x="81602" y="4762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9E5DE2B0-D582-9A35-6A26-203EEC600612}"/>
                </a:ext>
              </a:extLst>
            </p:cNvPr>
            <p:cNvSpPr/>
            <p:nvPr/>
          </p:nvSpPr>
          <p:spPr>
            <a:xfrm>
              <a:off x="3953434" y="588795"/>
              <a:ext cx="676597" cy="316668"/>
            </a:xfrm>
            <a:custGeom>
              <a:avLst/>
              <a:gdLst>
                <a:gd name="connsiteX0" fmla="*/ 1198 w 347759"/>
                <a:gd name="connsiteY0" fmla="*/ 162758 h 162762"/>
                <a:gd name="connsiteX1" fmla="*/ 118673 w 347759"/>
                <a:gd name="connsiteY1" fmla="*/ 105608 h 162762"/>
                <a:gd name="connsiteX2" fmla="*/ 185348 w 347759"/>
                <a:gd name="connsiteY2" fmla="*/ 105608 h 162762"/>
                <a:gd name="connsiteX3" fmla="*/ 245673 w 347759"/>
                <a:gd name="connsiteY3" fmla="*/ 73858 h 162762"/>
                <a:gd name="connsiteX4" fmla="*/ 347273 w 347759"/>
                <a:gd name="connsiteY4" fmla="*/ 833 h 162762"/>
                <a:gd name="connsiteX5" fmla="*/ 283773 w 347759"/>
                <a:gd name="connsiteY5" fmla="*/ 38933 h 162762"/>
                <a:gd name="connsiteX6" fmla="*/ 274248 w 347759"/>
                <a:gd name="connsiteY6" fmla="*/ 108783 h 162762"/>
                <a:gd name="connsiteX7" fmla="*/ 258373 w 347759"/>
                <a:gd name="connsiteY7" fmla="*/ 73858 h 162762"/>
                <a:gd name="connsiteX8" fmla="*/ 198048 w 347759"/>
                <a:gd name="connsiteY8" fmla="*/ 102433 h 162762"/>
                <a:gd name="connsiteX9" fmla="*/ 1198 w 347759"/>
                <a:gd name="connsiteY9" fmla="*/ 162758 h 16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759" h="162762">
                  <a:moveTo>
                    <a:pt x="1198" y="162758"/>
                  </a:moveTo>
                  <a:cubicBezTo>
                    <a:pt x="-12031" y="163287"/>
                    <a:pt x="87981" y="115133"/>
                    <a:pt x="118673" y="105608"/>
                  </a:cubicBezTo>
                  <a:cubicBezTo>
                    <a:pt x="149365" y="96083"/>
                    <a:pt x="164182" y="110900"/>
                    <a:pt x="185348" y="105608"/>
                  </a:cubicBezTo>
                  <a:cubicBezTo>
                    <a:pt x="206514" y="100316"/>
                    <a:pt x="218685" y="91321"/>
                    <a:pt x="245673" y="73858"/>
                  </a:cubicBezTo>
                  <a:cubicBezTo>
                    <a:pt x="272661" y="56395"/>
                    <a:pt x="340923" y="6654"/>
                    <a:pt x="347273" y="833"/>
                  </a:cubicBezTo>
                  <a:cubicBezTo>
                    <a:pt x="353623" y="-4988"/>
                    <a:pt x="295944" y="20941"/>
                    <a:pt x="283773" y="38933"/>
                  </a:cubicBezTo>
                  <a:cubicBezTo>
                    <a:pt x="271602" y="56925"/>
                    <a:pt x="278481" y="102962"/>
                    <a:pt x="274248" y="108783"/>
                  </a:cubicBezTo>
                  <a:cubicBezTo>
                    <a:pt x="270015" y="114604"/>
                    <a:pt x="271073" y="74916"/>
                    <a:pt x="258373" y="73858"/>
                  </a:cubicBezTo>
                  <a:cubicBezTo>
                    <a:pt x="245673" y="72800"/>
                    <a:pt x="240381" y="90791"/>
                    <a:pt x="198048" y="102433"/>
                  </a:cubicBezTo>
                  <a:cubicBezTo>
                    <a:pt x="155715" y="114075"/>
                    <a:pt x="14427" y="162229"/>
                    <a:pt x="1198" y="16275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037E22E2-2E26-E7F7-6F23-B88078406504}"/>
                </a:ext>
              </a:extLst>
            </p:cNvPr>
            <p:cNvSpPr/>
            <p:nvPr/>
          </p:nvSpPr>
          <p:spPr>
            <a:xfrm>
              <a:off x="4035112" y="548410"/>
              <a:ext cx="488966" cy="246711"/>
            </a:xfrm>
            <a:custGeom>
              <a:avLst/>
              <a:gdLst>
                <a:gd name="connsiteX0" fmla="*/ 492 w 251320"/>
                <a:gd name="connsiteY0" fmla="*/ 72390 h 126805"/>
                <a:gd name="connsiteX1" fmla="*/ 168767 w 251320"/>
                <a:gd name="connsiteY1" fmla="*/ 43815 h 126805"/>
                <a:gd name="connsiteX2" fmla="*/ 251317 w 251320"/>
                <a:gd name="connsiteY2" fmla="*/ 85090 h 126805"/>
                <a:gd name="connsiteX3" fmla="*/ 171942 w 251320"/>
                <a:gd name="connsiteY3" fmla="*/ 46990 h 126805"/>
                <a:gd name="connsiteX4" fmla="*/ 143367 w 251320"/>
                <a:gd name="connsiteY4" fmla="*/ 126365 h 126805"/>
                <a:gd name="connsiteX5" fmla="*/ 143367 w 251320"/>
                <a:gd name="connsiteY5" fmla="*/ 75565 h 126805"/>
                <a:gd name="connsiteX6" fmla="*/ 152892 w 251320"/>
                <a:gd name="connsiteY6" fmla="*/ 2540 h 126805"/>
                <a:gd name="connsiteX7" fmla="*/ 117967 w 251320"/>
                <a:gd name="connsiteY7" fmla="*/ 21590 h 126805"/>
                <a:gd name="connsiteX8" fmla="*/ 492 w 251320"/>
                <a:gd name="connsiteY8" fmla="*/ 72390 h 12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1320" h="126805">
                  <a:moveTo>
                    <a:pt x="492" y="72390"/>
                  </a:moveTo>
                  <a:cubicBezTo>
                    <a:pt x="8959" y="76094"/>
                    <a:pt x="126963" y="41698"/>
                    <a:pt x="168767" y="43815"/>
                  </a:cubicBezTo>
                  <a:cubicBezTo>
                    <a:pt x="210571" y="45932"/>
                    <a:pt x="250788" y="84561"/>
                    <a:pt x="251317" y="85090"/>
                  </a:cubicBezTo>
                  <a:cubicBezTo>
                    <a:pt x="251846" y="85619"/>
                    <a:pt x="189934" y="40111"/>
                    <a:pt x="171942" y="46990"/>
                  </a:cubicBezTo>
                  <a:cubicBezTo>
                    <a:pt x="153950" y="53869"/>
                    <a:pt x="148129" y="121603"/>
                    <a:pt x="143367" y="126365"/>
                  </a:cubicBezTo>
                  <a:cubicBezTo>
                    <a:pt x="138605" y="131127"/>
                    <a:pt x="141780" y="96202"/>
                    <a:pt x="143367" y="75565"/>
                  </a:cubicBezTo>
                  <a:cubicBezTo>
                    <a:pt x="144954" y="54928"/>
                    <a:pt x="157125" y="11536"/>
                    <a:pt x="152892" y="2540"/>
                  </a:cubicBezTo>
                  <a:cubicBezTo>
                    <a:pt x="148659" y="-6456"/>
                    <a:pt x="140721" y="10478"/>
                    <a:pt x="117967" y="21590"/>
                  </a:cubicBezTo>
                  <a:cubicBezTo>
                    <a:pt x="95213" y="32702"/>
                    <a:pt x="-7975" y="68686"/>
                    <a:pt x="492" y="7239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492A312F-1411-5DFC-C5F1-975B32EAC30F}"/>
                </a:ext>
              </a:extLst>
            </p:cNvPr>
            <p:cNvSpPr/>
            <p:nvPr/>
          </p:nvSpPr>
          <p:spPr>
            <a:xfrm>
              <a:off x="4550435" y="598953"/>
              <a:ext cx="567107" cy="264326"/>
            </a:xfrm>
            <a:custGeom>
              <a:avLst/>
              <a:gdLst>
                <a:gd name="connsiteX0" fmla="*/ 5500 w 291483"/>
                <a:gd name="connsiteY0" fmla="*/ 5137 h 135859"/>
                <a:gd name="connsiteX1" fmla="*/ 176950 w 291483"/>
                <a:gd name="connsiteY1" fmla="*/ 46412 h 135859"/>
                <a:gd name="connsiteX2" fmla="*/ 281725 w 291483"/>
                <a:gd name="connsiteY2" fmla="*/ 1962 h 135859"/>
                <a:gd name="connsiteX3" fmla="*/ 272200 w 291483"/>
                <a:gd name="connsiteY3" fmla="*/ 21012 h 135859"/>
                <a:gd name="connsiteX4" fmla="*/ 291250 w 291483"/>
                <a:gd name="connsiteY4" fmla="*/ 135312 h 135859"/>
                <a:gd name="connsiteX5" fmla="*/ 281725 w 291483"/>
                <a:gd name="connsiteY5" fmla="*/ 62287 h 135859"/>
                <a:gd name="connsiteX6" fmla="*/ 265850 w 291483"/>
                <a:gd name="connsiteY6" fmla="*/ 14662 h 135859"/>
                <a:gd name="connsiteX7" fmla="*/ 224575 w 291483"/>
                <a:gd name="connsiteY7" fmla="*/ 36887 h 135859"/>
                <a:gd name="connsiteX8" fmla="*/ 56300 w 291483"/>
                <a:gd name="connsiteY8" fmla="*/ 17837 h 135859"/>
                <a:gd name="connsiteX9" fmla="*/ 5500 w 291483"/>
                <a:gd name="connsiteY9" fmla="*/ 5137 h 13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1483" h="135859">
                  <a:moveTo>
                    <a:pt x="5500" y="5137"/>
                  </a:moveTo>
                  <a:cubicBezTo>
                    <a:pt x="25608" y="9899"/>
                    <a:pt x="130913" y="46941"/>
                    <a:pt x="176950" y="46412"/>
                  </a:cubicBezTo>
                  <a:cubicBezTo>
                    <a:pt x="222987" y="45883"/>
                    <a:pt x="281725" y="1962"/>
                    <a:pt x="281725" y="1962"/>
                  </a:cubicBezTo>
                  <a:cubicBezTo>
                    <a:pt x="297600" y="-2271"/>
                    <a:pt x="270613" y="-1213"/>
                    <a:pt x="272200" y="21012"/>
                  </a:cubicBezTo>
                  <a:cubicBezTo>
                    <a:pt x="273787" y="43237"/>
                    <a:pt x="289663" y="128433"/>
                    <a:pt x="291250" y="135312"/>
                  </a:cubicBezTo>
                  <a:cubicBezTo>
                    <a:pt x="292837" y="142191"/>
                    <a:pt x="285958" y="82395"/>
                    <a:pt x="281725" y="62287"/>
                  </a:cubicBezTo>
                  <a:cubicBezTo>
                    <a:pt x="277492" y="42179"/>
                    <a:pt x="275375" y="18895"/>
                    <a:pt x="265850" y="14662"/>
                  </a:cubicBezTo>
                  <a:cubicBezTo>
                    <a:pt x="256325" y="10429"/>
                    <a:pt x="259500" y="36358"/>
                    <a:pt x="224575" y="36887"/>
                  </a:cubicBezTo>
                  <a:cubicBezTo>
                    <a:pt x="189650" y="37416"/>
                    <a:pt x="88050" y="22599"/>
                    <a:pt x="56300" y="17837"/>
                  </a:cubicBezTo>
                  <a:cubicBezTo>
                    <a:pt x="24550" y="13075"/>
                    <a:pt x="-14608" y="375"/>
                    <a:pt x="5500" y="513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82F36FFC-F5CA-BB9C-E189-FF88820CA75D}"/>
                </a:ext>
              </a:extLst>
            </p:cNvPr>
            <p:cNvSpPr/>
            <p:nvPr/>
          </p:nvSpPr>
          <p:spPr>
            <a:xfrm>
              <a:off x="5103452" y="547175"/>
              <a:ext cx="656073" cy="160618"/>
            </a:xfrm>
            <a:custGeom>
              <a:avLst/>
              <a:gdLst>
                <a:gd name="connsiteX0" fmla="*/ 659 w 337210"/>
                <a:gd name="connsiteY0" fmla="*/ 41275 h 82555"/>
                <a:gd name="connsiteX1" fmla="*/ 181634 w 337210"/>
                <a:gd name="connsiteY1" fmla="*/ 82550 h 82555"/>
                <a:gd name="connsiteX2" fmla="*/ 127659 w 337210"/>
                <a:gd name="connsiteY2" fmla="*/ 38100 h 82555"/>
                <a:gd name="connsiteX3" fmla="*/ 232434 w 337210"/>
                <a:gd name="connsiteY3" fmla="*/ 79375 h 82555"/>
                <a:gd name="connsiteX4" fmla="*/ 156234 w 337210"/>
                <a:gd name="connsiteY4" fmla="*/ 22225 h 82555"/>
                <a:gd name="connsiteX5" fmla="*/ 337209 w 337210"/>
                <a:gd name="connsiteY5" fmla="*/ 12700 h 82555"/>
                <a:gd name="connsiteX6" fmla="*/ 159409 w 337210"/>
                <a:gd name="connsiteY6" fmla="*/ 22225 h 82555"/>
                <a:gd name="connsiteX7" fmla="*/ 99084 w 337210"/>
                <a:gd name="connsiteY7" fmla="*/ 6350 h 82555"/>
                <a:gd name="connsiteX8" fmla="*/ 178459 w 337210"/>
                <a:gd name="connsiteY8" fmla="*/ 66675 h 82555"/>
                <a:gd name="connsiteX9" fmla="*/ 137184 w 337210"/>
                <a:gd name="connsiteY9" fmla="*/ 69850 h 82555"/>
                <a:gd name="connsiteX10" fmla="*/ 67334 w 337210"/>
                <a:gd name="connsiteY10" fmla="*/ 0 h 82555"/>
                <a:gd name="connsiteX11" fmla="*/ 118134 w 337210"/>
                <a:gd name="connsiteY11" fmla="*/ 69850 h 82555"/>
                <a:gd name="connsiteX12" fmla="*/ 659 w 337210"/>
                <a:gd name="connsiteY12" fmla="*/ 41275 h 8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7210" h="82555">
                  <a:moveTo>
                    <a:pt x="659" y="41275"/>
                  </a:moveTo>
                  <a:cubicBezTo>
                    <a:pt x="11242" y="43392"/>
                    <a:pt x="160467" y="83079"/>
                    <a:pt x="181634" y="82550"/>
                  </a:cubicBezTo>
                  <a:cubicBezTo>
                    <a:pt x="202801" y="82021"/>
                    <a:pt x="119192" y="38629"/>
                    <a:pt x="127659" y="38100"/>
                  </a:cubicBezTo>
                  <a:cubicBezTo>
                    <a:pt x="136126" y="37571"/>
                    <a:pt x="227672" y="82021"/>
                    <a:pt x="232434" y="79375"/>
                  </a:cubicBezTo>
                  <a:cubicBezTo>
                    <a:pt x="237196" y="76729"/>
                    <a:pt x="138772" y="33337"/>
                    <a:pt x="156234" y="22225"/>
                  </a:cubicBezTo>
                  <a:cubicBezTo>
                    <a:pt x="173696" y="11113"/>
                    <a:pt x="336680" y="12700"/>
                    <a:pt x="337209" y="12700"/>
                  </a:cubicBezTo>
                  <a:cubicBezTo>
                    <a:pt x="337738" y="12700"/>
                    <a:pt x="199096" y="23283"/>
                    <a:pt x="159409" y="22225"/>
                  </a:cubicBezTo>
                  <a:cubicBezTo>
                    <a:pt x="119722" y="21167"/>
                    <a:pt x="95909" y="-1058"/>
                    <a:pt x="99084" y="6350"/>
                  </a:cubicBezTo>
                  <a:cubicBezTo>
                    <a:pt x="102259" y="13758"/>
                    <a:pt x="172109" y="56092"/>
                    <a:pt x="178459" y="66675"/>
                  </a:cubicBezTo>
                  <a:cubicBezTo>
                    <a:pt x="184809" y="77258"/>
                    <a:pt x="155705" y="80963"/>
                    <a:pt x="137184" y="69850"/>
                  </a:cubicBezTo>
                  <a:cubicBezTo>
                    <a:pt x="118663" y="58738"/>
                    <a:pt x="70509" y="0"/>
                    <a:pt x="67334" y="0"/>
                  </a:cubicBezTo>
                  <a:cubicBezTo>
                    <a:pt x="64159" y="0"/>
                    <a:pt x="126072" y="62442"/>
                    <a:pt x="118134" y="69850"/>
                  </a:cubicBezTo>
                  <a:cubicBezTo>
                    <a:pt x="110197" y="77258"/>
                    <a:pt x="-9924" y="39158"/>
                    <a:pt x="659" y="4127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2DB383EE-1003-F968-C544-D33EF9F8E6A0}"/>
                </a:ext>
              </a:extLst>
            </p:cNvPr>
            <p:cNvSpPr/>
            <p:nvPr/>
          </p:nvSpPr>
          <p:spPr>
            <a:xfrm>
              <a:off x="4919397" y="293687"/>
              <a:ext cx="302798" cy="235049"/>
            </a:xfrm>
            <a:custGeom>
              <a:avLst/>
              <a:gdLst>
                <a:gd name="connsiteX0" fmla="*/ 10 w 155633"/>
                <a:gd name="connsiteY0" fmla="*/ 120763 h 120811"/>
                <a:gd name="connsiteX1" fmla="*/ 107960 w 155633"/>
                <a:gd name="connsiteY1" fmla="*/ 15988 h 120811"/>
                <a:gd name="connsiteX2" fmla="*/ 111135 w 155633"/>
                <a:gd name="connsiteY2" fmla="*/ 44563 h 120811"/>
                <a:gd name="connsiteX3" fmla="*/ 155585 w 155633"/>
                <a:gd name="connsiteY3" fmla="*/ 92188 h 120811"/>
                <a:gd name="connsiteX4" fmla="*/ 101610 w 155633"/>
                <a:gd name="connsiteY4" fmla="*/ 113 h 120811"/>
                <a:gd name="connsiteX5" fmla="*/ 10 w 155633"/>
                <a:gd name="connsiteY5" fmla="*/ 120763 h 12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633" h="120811">
                  <a:moveTo>
                    <a:pt x="10" y="120763"/>
                  </a:moveTo>
                  <a:cubicBezTo>
                    <a:pt x="1068" y="123409"/>
                    <a:pt x="107960" y="15988"/>
                    <a:pt x="107960" y="15988"/>
                  </a:cubicBezTo>
                  <a:cubicBezTo>
                    <a:pt x="126481" y="3288"/>
                    <a:pt x="103198" y="31863"/>
                    <a:pt x="111135" y="44563"/>
                  </a:cubicBezTo>
                  <a:cubicBezTo>
                    <a:pt x="119072" y="57263"/>
                    <a:pt x="157172" y="99596"/>
                    <a:pt x="155585" y="92188"/>
                  </a:cubicBezTo>
                  <a:cubicBezTo>
                    <a:pt x="153998" y="84780"/>
                    <a:pt x="127010" y="-3591"/>
                    <a:pt x="101610" y="113"/>
                  </a:cubicBezTo>
                  <a:cubicBezTo>
                    <a:pt x="76210" y="3817"/>
                    <a:pt x="-1048" y="118117"/>
                    <a:pt x="10" y="12076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9148BE79-D5DD-6A82-EE9B-522F29C664F4}"/>
                </a:ext>
              </a:extLst>
            </p:cNvPr>
            <p:cNvSpPr/>
            <p:nvPr/>
          </p:nvSpPr>
          <p:spPr>
            <a:xfrm>
              <a:off x="5616121" y="584106"/>
              <a:ext cx="286144" cy="196985"/>
            </a:xfrm>
            <a:custGeom>
              <a:avLst/>
              <a:gdLst>
                <a:gd name="connsiteX0" fmla="*/ 681 w 147073"/>
                <a:gd name="connsiteY0" fmla="*/ 68 h 101247"/>
                <a:gd name="connsiteX1" fmla="*/ 57831 w 147073"/>
                <a:gd name="connsiteY1" fmla="*/ 60393 h 101247"/>
                <a:gd name="connsiteX2" fmla="*/ 102281 w 147073"/>
                <a:gd name="connsiteY2" fmla="*/ 88968 h 101247"/>
                <a:gd name="connsiteX3" fmla="*/ 137206 w 147073"/>
                <a:gd name="connsiteY3" fmla="*/ 98493 h 101247"/>
                <a:gd name="connsiteX4" fmla="*/ 121331 w 147073"/>
                <a:gd name="connsiteY4" fmla="*/ 41343 h 101247"/>
                <a:gd name="connsiteX5" fmla="*/ 146731 w 147073"/>
                <a:gd name="connsiteY5" fmla="*/ 88968 h 101247"/>
                <a:gd name="connsiteX6" fmla="*/ 99106 w 147073"/>
                <a:gd name="connsiteY6" fmla="*/ 73093 h 101247"/>
                <a:gd name="connsiteX7" fmla="*/ 681 w 147073"/>
                <a:gd name="connsiteY7" fmla="*/ 68 h 10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073" h="101247">
                  <a:moveTo>
                    <a:pt x="681" y="68"/>
                  </a:moveTo>
                  <a:cubicBezTo>
                    <a:pt x="-6198" y="-2049"/>
                    <a:pt x="40898" y="45576"/>
                    <a:pt x="57831" y="60393"/>
                  </a:cubicBezTo>
                  <a:cubicBezTo>
                    <a:pt x="74764" y="75210"/>
                    <a:pt x="89052" y="82618"/>
                    <a:pt x="102281" y="88968"/>
                  </a:cubicBezTo>
                  <a:cubicBezTo>
                    <a:pt x="115510" y="95318"/>
                    <a:pt x="134031" y="106431"/>
                    <a:pt x="137206" y="98493"/>
                  </a:cubicBezTo>
                  <a:cubicBezTo>
                    <a:pt x="140381" y="90555"/>
                    <a:pt x="119744" y="42930"/>
                    <a:pt x="121331" y="41343"/>
                  </a:cubicBezTo>
                  <a:cubicBezTo>
                    <a:pt x="122918" y="39756"/>
                    <a:pt x="150435" y="83676"/>
                    <a:pt x="146731" y="88968"/>
                  </a:cubicBezTo>
                  <a:cubicBezTo>
                    <a:pt x="143027" y="94260"/>
                    <a:pt x="124506" y="84205"/>
                    <a:pt x="99106" y="73093"/>
                  </a:cubicBezTo>
                  <a:cubicBezTo>
                    <a:pt x="73706" y="61981"/>
                    <a:pt x="7560" y="2185"/>
                    <a:pt x="681" y="6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602EB869-D820-ACC1-BA6A-64953D14D1F1}"/>
                </a:ext>
              </a:extLst>
            </p:cNvPr>
            <p:cNvSpPr/>
            <p:nvPr/>
          </p:nvSpPr>
          <p:spPr>
            <a:xfrm>
              <a:off x="5481056" y="459469"/>
              <a:ext cx="690033" cy="403412"/>
            </a:xfrm>
            <a:custGeom>
              <a:avLst/>
              <a:gdLst>
                <a:gd name="connsiteX0" fmla="*/ 252 w 354665"/>
                <a:gd name="connsiteY0" fmla="*/ 629 h 207347"/>
                <a:gd name="connsiteX1" fmla="*/ 105027 w 354665"/>
                <a:gd name="connsiteY1" fmla="*/ 146679 h 207347"/>
                <a:gd name="connsiteX2" fmla="*/ 162177 w 354665"/>
                <a:gd name="connsiteY2" fmla="*/ 175254 h 207347"/>
                <a:gd name="connsiteX3" fmla="*/ 114552 w 354665"/>
                <a:gd name="connsiteY3" fmla="*/ 172079 h 207347"/>
                <a:gd name="connsiteX4" fmla="*/ 228852 w 354665"/>
                <a:gd name="connsiteY4" fmla="*/ 172079 h 207347"/>
                <a:gd name="connsiteX5" fmla="*/ 352677 w 354665"/>
                <a:gd name="connsiteY5" fmla="*/ 207004 h 207347"/>
                <a:gd name="connsiteX6" fmla="*/ 292352 w 354665"/>
                <a:gd name="connsiteY6" fmla="*/ 187954 h 207347"/>
                <a:gd name="connsiteX7" fmla="*/ 127252 w 354665"/>
                <a:gd name="connsiteY7" fmla="*/ 156204 h 207347"/>
                <a:gd name="connsiteX8" fmla="*/ 76452 w 354665"/>
                <a:gd name="connsiteY8" fmla="*/ 95879 h 207347"/>
                <a:gd name="connsiteX9" fmla="*/ 252 w 354665"/>
                <a:gd name="connsiteY9" fmla="*/ 629 h 20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4665" h="207347">
                  <a:moveTo>
                    <a:pt x="252" y="629"/>
                  </a:moveTo>
                  <a:cubicBezTo>
                    <a:pt x="5015" y="9096"/>
                    <a:pt x="78040" y="117575"/>
                    <a:pt x="105027" y="146679"/>
                  </a:cubicBezTo>
                  <a:cubicBezTo>
                    <a:pt x="132015" y="175783"/>
                    <a:pt x="160590" y="171021"/>
                    <a:pt x="162177" y="175254"/>
                  </a:cubicBezTo>
                  <a:cubicBezTo>
                    <a:pt x="163764" y="179487"/>
                    <a:pt x="103440" y="172608"/>
                    <a:pt x="114552" y="172079"/>
                  </a:cubicBezTo>
                  <a:cubicBezTo>
                    <a:pt x="125664" y="171550"/>
                    <a:pt x="189165" y="166258"/>
                    <a:pt x="228852" y="172079"/>
                  </a:cubicBezTo>
                  <a:cubicBezTo>
                    <a:pt x="268539" y="177900"/>
                    <a:pt x="342094" y="204358"/>
                    <a:pt x="352677" y="207004"/>
                  </a:cubicBezTo>
                  <a:cubicBezTo>
                    <a:pt x="363260" y="209650"/>
                    <a:pt x="329923" y="196421"/>
                    <a:pt x="292352" y="187954"/>
                  </a:cubicBezTo>
                  <a:cubicBezTo>
                    <a:pt x="254781" y="179487"/>
                    <a:pt x="163235" y="171550"/>
                    <a:pt x="127252" y="156204"/>
                  </a:cubicBezTo>
                  <a:cubicBezTo>
                    <a:pt x="91269" y="140858"/>
                    <a:pt x="93385" y="120221"/>
                    <a:pt x="76452" y="95879"/>
                  </a:cubicBezTo>
                  <a:cubicBezTo>
                    <a:pt x="59519" y="71537"/>
                    <a:pt x="-4511" y="-7838"/>
                    <a:pt x="252" y="62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B1466CC9-6EAA-D86D-8625-7192729B67ED}"/>
                </a:ext>
              </a:extLst>
            </p:cNvPr>
            <p:cNvSpPr/>
            <p:nvPr/>
          </p:nvSpPr>
          <p:spPr>
            <a:xfrm>
              <a:off x="5845432" y="534271"/>
              <a:ext cx="339899" cy="328647"/>
            </a:xfrm>
            <a:custGeom>
              <a:avLst/>
              <a:gdLst>
                <a:gd name="connsiteX0" fmla="*/ 294 w 174702"/>
                <a:gd name="connsiteY0" fmla="*/ 41557 h 168919"/>
                <a:gd name="connsiteX1" fmla="*/ 86019 w 174702"/>
                <a:gd name="connsiteY1" fmla="*/ 76482 h 168919"/>
                <a:gd name="connsiteX2" fmla="*/ 98719 w 174702"/>
                <a:gd name="connsiteY2" fmla="*/ 47907 h 168919"/>
                <a:gd name="connsiteX3" fmla="*/ 149519 w 174702"/>
                <a:gd name="connsiteY3" fmla="*/ 95532 h 168919"/>
                <a:gd name="connsiteX4" fmla="*/ 165394 w 174702"/>
                <a:gd name="connsiteY4" fmla="*/ 168557 h 168919"/>
                <a:gd name="connsiteX5" fmla="*/ 165394 w 174702"/>
                <a:gd name="connsiteY5" fmla="*/ 120932 h 168919"/>
                <a:gd name="connsiteX6" fmla="*/ 171744 w 174702"/>
                <a:gd name="connsiteY6" fmla="*/ 60607 h 168919"/>
                <a:gd name="connsiteX7" fmla="*/ 111419 w 174702"/>
                <a:gd name="connsiteY7" fmla="*/ 282 h 168919"/>
                <a:gd name="connsiteX8" fmla="*/ 152694 w 174702"/>
                <a:gd name="connsiteY8" fmla="*/ 86007 h 168919"/>
                <a:gd name="connsiteX9" fmla="*/ 111419 w 174702"/>
                <a:gd name="connsiteY9" fmla="*/ 70132 h 168919"/>
                <a:gd name="connsiteX10" fmla="*/ 28869 w 174702"/>
                <a:gd name="connsiteY10" fmla="*/ 136807 h 168919"/>
                <a:gd name="connsiteX11" fmla="*/ 57444 w 174702"/>
                <a:gd name="connsiteY11" fmla="*/ 89182 h 168919"/>
                <a:gd name="connsiteX12" fmla="*/ 294 w 174702"/>
                <a:gd name="connsiteY12" fmla="*/ 41557 h 16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4702" h="168919">
                  <a:moveTo>
                    <a:pt x="294" y="41557"/>
                  </a:moveTo>
                  <a:cubicBezTo>
                    <a:pt x="5056" y="39440"/>
                    <a:pt x="69615" y="75424"/>
                    <a:pt x="86019" y="76482"/>
                  </a:cubicBezTo>
                  <a:cubicBezTo>
                    <a:pt x="102423" y="77540"/>
                    <a:pt x="88136" y="44732"/>
                    <a:pt x="98719" y="47907"/>
                  </a:cubicBezTo>
                  <a:cubicBezTo>
                    <a:pt x="109302" y="51082"/>
                    <a:pt x="138407" y="75424"/>
                    <a:pt x="149519" y="95532"/>
                  </a:cubicBezTo>
                  <a:cubicBezTo>
                    <a:pt x="160631" y="115640"/>
                    <a:pt x="162748" y="164324"/>
                    <a:pt x="165394" y="168557"/>
                  </a:cubicBezTo>
                  <a:cubicBezTo>
                    <a:pt x="168040" y="172790"/>
                    <a:pt x="164336" y="138923"/>
                    <a:pt x="165394" y="120932"/>
                  </a:cubicBezTo>
                  <a:cubicBezTo>
                    <a:pt x="166452" y="102941"/>
                    <a:pt x="180740" y="80715"/>
                    <a:pt x="171744" y="60607"/>
                  </a:cubicBezTo>
                  <a:cubicBezTo>
                    <a:pt x="162748" y="40499"/>
                    <a:pt x="114594" y="-3951"/>
                    <a:pt x="111419" y="282"/>
                  </a:cubicBezTo>
                  <a:cubicBezTo>
                    <a:pt x="108244" y="4515"/>
                    <a:pt x="152694" y="74365"/>
                    <a:pt x="152694" y="86007"/>
                  </a:cubicBezTo>
                  <a:cubicBezTo>
                    <a:pt x="152694" y="97649"/>
                    <a:pt x="132057" y="61665"/>
                    <a:pt x="111419" y="70132"/>
                  </a:cubicBezTo>
                  <a:cubicBezTo>
                    <a:pt x="90781" y="78599"/>
                    <a:pt x="37865" y="133632"/>
                    <a:pt x="28869" y="136807"/>
                  </a:cubicBezTo>
                  <a:cubicBezTo>
                    <a:pt x="19873" y="139982"/>
                    <a:pt x="64852" y="103999"/>
                    <a:pt x="57444" y="89182"/>
                  </a:cubicBezTo>
                  <a:cubicBezTo>
                    <a:pt x="50036" y="74365"/>
                    <a:pt x="-4468" y="43674"/>
                    <a:pt x="294" y="4155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BE0F986B-3F6E-9B6A-9BC7-5CAC61575F43}"/>
                </a:ext>
              </a:extLst>
            </p:cNvPr>
            <p:cNvSpPr/>
            <p:nvPr/>
          </p:nvSpPr>
          <p:spPr>
            <a:xfrm>
              <a:off x="4573354" y="664536"/>
              <a:ext cx="33310" cy="292385"/>
            </a:xfrm>
            <a:custGeom>
              <a:avLst/>
              <a:gdLst>
                <a:gd name="connsiteX0" fmla="*/ 12770 w 17121"/>
                <a:gd name="connsiteY0" fmla="*/ 3 h 150281"/>
                <a:gd name="connsiteX1" fmla="*/ 15945 w 17121"/>
                <a:gd name="connsiteY1" fmla="*/ 73028 h 150281"/>
                <a:gd name="connsiteX2" fmla="*/ 15945 w 17121"/>
                <a:gd name="connsiteY2" fmla="*/ 149228 h 150281"/>
                <a:gd name="connsiteX3" fmla="*/ 15945 w 17121"/>
                <a:gd name="connsiteY3" fmla="*/ 114303 h 150281"/>
                <a:gd name="connsiteX4" fmla="*/ 70 w 17121"/>
                <a:gd name="connsiteY4" fmla="*/ 69853 h 150281"/>
                <a:gd name="connsiteX5" fmla="*/ 12770 w 17121"/>
                <a:gd name="connsiteY5" fmla="*/ 3 h 1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21" h="150281">
                  <a:moveTo>
                    <a:pt x="12770" y="3"/>
                  </a:moveTo>
                  <a:cubicBezTo>
                    <a:pt x="15416" y="532"/>
                    <a:pt x="15416" y="48157"/>
                    <a:pt x="15945" y="73028"/>
                  </a:cubicBezTo>
                  <a:cubicBezTo>
                    <a:pt x="16474" y="97899"/>
                    <a:pt x="15945" y="149228"/>
                    <a:pt x="15945" y="149228"/>
                  </a:cubicBezTo>
                  <a:cubicBezTo>
                    <a:pt x="15945" y="156107"/>
                    <a:pt x="18591" y="127532"/>
                    <a:pt x="15945" y="114303"/>
                  </a:cubicBezTo>
                  <a:cubicBezTo>
                    <a:pt x="13299" y="101074"/>
                    <a:pt x="1128" y="84670"/>
                    <a:pt x="70" y="69853"/>
                  </a:cubicBezTo>
                  <a:cubicBezTo>
                    <a:pt x="-988" y="55036"/>
                    <a:pt x="10124" y="-526"/>
                    <a:pt x="12770" y="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FC5F316F-B115-D91F-76B8-BCB34B3CD780}"/>
                </a:ext>
              </a:extLst>
            </p:cNvPr>
            <p:cNvSpPr/>
            <p:nvPr/>
          </p:nvSpPr>
          <p:spPr>
            <a:xfrm>
              <a:off x="4425236" y="670720"/>
              <a:ext cx="179140" cy="518926"/>
            </a:xfrm>
            <a:custGeom>
              <a:avLst/>
              <a:gdLst>
                <a:gd name="connsiteX0" fmla="*/ 92075 w 92075"/>
                <a:gd name="connsiteY0" fmla="*/ 0 h 266719"/>
                <a:gd name="connsiteX1" fmla="*/ 0 w 92075"/>
                <a:gd name="connsiteY1" fmla="*/ 266700 h 266719"/>
                <a:gd name="connsiteX2" fmla="*/ 92075 w 92075"/>
                <a:gd name="connsiteY2" fmla="*/ 0 h 2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075" h="266719">
                  <a:moveTo>
                    <a:pt x="92075" y="0"/>
                  </a:moveTo>
                  <a:cubicBezTo>
                    <a:pt x="92075" y="0"/>
                    <a:pt x="0" y="264054"/>
                    <a:pt x="0" y="266700"/>
                  </a:cubicBezTo>
                  <a:cubicBezTo>
                    <a:pt x="0" y="269346"/>
                    <a:pt x="92075" y="0"/>
                    <a:pt x="92075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767A6D55-CAA7-168D-BF57-A9038BC87D98}"/>
                </a:ext>
              </a:extLst>
            </p:cNvPr>
            <p:cNvSpPr/>
            <p:nvPr/>
          </p:nvSpPr>
          <p:spPr>
            <a:xfrm>
              <a:off x="4141052" y="562938"/>
              <a:ext cx="451996" cy="1334699"/>
            </a:xfrm>
            <a:custGeom>
              <a:avLst/>
              <a:gdLst>
                <a:gd name="connsiteX0" fmla="*/ 231791 w 232318"/>
                <a:gd name="connsiteY0" fmla="*/ 1423 h 686012"/>
                <a:gd name="connsiteX1" fmla="*/ 161941 w 232318"/>
                <a:gd name="connsiteY1" fmla="*/ 160173 h 686012"/>
                <a:gd name="connsiteX2" fmla="*/ 206391 w 232318"/>
                <a:gd name="connsiteY2" fmla="*/ 112548 h 686012"/>
                <a:gd name="connsiteX3" fmla="*/ 161941 w 232318"/>
                <a:gd name="connsiteY3" fmla="*/ 201448 h 686012"/>
                <a:gd name="connsiteX4" fmla="*/ 161941 w 232318"/>
                <a:gd name="connsiteY4" fmla="*/ 245898 h 686012"/>
                <a:gd name="connsiteX5" fmla="*/ 136541 w 232318"/>
                <a:gd name="connsiteY5" fmla="*/ 252248 h 686012"/>
                <a:gd name="connsiteX6" fmla="*/ 16 w 232318"/>
                <a:gd name="connsiteY6" fmla="*/ 261773 h 686012"/>
                <a:gd name="connsiteX7" fmla="*/ 146066 w 232318"/>
                <a:gd name="connsiteY7" fmla="*/ 255423 h 686012"/>
                <a:gd name="connsiteX8" fmla="*/ 50816 w 232318"/>
                <a:gd name="connsiteY8" fmla="*/ 283998 h 686012"/>
                <a:gd name="connsiteX9" fmla="*/ 57166 w 232318"/>
                <a:gd name="connsiteY9" fmla="*/ 337973 h 686012"/>
                <a:gd name="connsiteX10" fmla="*/ 79391 w 232318"/>
                <a:gd name="connsiteY10" fmla="*/ 445923 h 686012"/>
                <a:gd name="connsiteX11" fmla="*/ 88916 w 232318"/>
                <a:gd name="connsiteY11" fmla="*/ 420523 h 686012"/>
                <a:gd name="connsiteX12" fmla="*/ 85741 w 232318"/>
                <a:gd name="connsiteY12" fmla="*/ 522123 h 686012"/>
                <a:gd name="connsiteX13" fmla="*/ 38116 w 232318"/>
                <a:gd name="connsiteY13" fmla="*/ 684048 h 686012"/>
                <a:gd name="connsiteX14" fmla="*/ 79391 w 232318"/>
                <a:gd name="connsiteY14" fmla="*/ 604673 h 686012"/>
                <a:gd name="connsiteX15" fmla="*/ 111141 w 232318"/>
                <a:gd name="connsiteY15" fmla="*/ 496723 h 686012"/>
                <a:gd name="connsiteX16" fmla="*/ 53991 w 232318"/>
                <a:gd name="connsiteY16" fmla="*/ 309398 h 686012"/>
                <a:gd name="connsiteX17" fmla="*/ 117491 w 232318"/>
                <a:gd name="connsiteY17" fmla="*/ 268123 h 686012"/>
                <a:gd name="connsiteX18" fmla="*/ 231791 w 232318"/>
                <a:gd name="connsiteY18" fmla="*/ 1423 h 68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2318" h="686012">
                  <a:moveTo>
                    <a:pt x="231791" y="1423"/>
                  </a:moveTo>
                  <a:cubicBezTo>
                    <a:pt x="239199" y="-16569"/>
                    <a:pt x="166174" y="141652"/>
                    <a:pt x="161941" y="160173"/>
                  </a:cubicBezTo>
                  <a:cubicBezTo>
                    <a:pt x="157708" y="178694"/>
                    <a:pt x="206391" y="105669"/>
                    <a:pt x="206391" y="112548"/>
                  </a:cubicBezTo>
                  <a:cubicBezTo>
                    <a:pt x="206391" y="119427"/>
                    <a:pt x="169349" y="179223"/>
                    <a:pt x="161941" y="201448"/>
                  </a:cubicBezTo>
                  <a:cubicBezTo>
                    <a:pt x="154533" y="223673"/>
                    <a:pt x="166174" y="237431"/>
                    <a:pt x="161941" y="245898"/>
                  </a:cubicBezTo>
                  <a:cubicBezTo>
                    <a:pt x="157708" y="254365"/>
                    <a:pt x="163528" y="249602"/>
                    <a:pt x="136541" y="252248"/>
                  </a:cubicBezTo>
                  <a:cubicBezTo>
                    <a:pt x="109553" y="254894"/>
                    <a:pt x="-1571" y="261244"/>
                    <a:pt x="16" y="261773"/>
                  </a:cubicBezTo>
                  <a:cubicBezTo>
                    <a:pt x="1603" y="262302"/>
                    <a:pt x="137599" y="251719"/>
                    <a:pt x="146066" y="255423"/>
                  </a:cubicBezTo>
                  <a:cubicBezTo>
                    <a:pt x="154533" y="259127"/>
                    <a:pt x="65633" y="270240"/>
                    <a:pt x="50816" y="283998"/>
                  </a:cubicBezTo>
                  <a:cubicBezTo>
                    <a:pt x="35999" y="297756"/>
                    <a:pt x="52404" y="310986"/>
                    <a:pt x="57166" y="337973"/>
                  </a:cubicBezTo>
                  <a:cubicBezTo>
                    <a:pt x="61928" y="364960"/>
                    <a:pt x="74099" y="432165"/>
                    <a:pt x="79391" y="445923"/>
                  </a:cubicBezTo>
                  <a:cubicBezTo>
                    <a:pt x="84683" y="459681"/>
                    <a:pt x="87858" y="407823"/>
                    <a:pt x="88916" y="420523"/>
                  </a:cubicBezTo>
                  <a:cubicBezTo>
                    <a:pt x="89974" y="433223"/>
                    <a:pt x="94208" y="478202"/>
                    <a:pt x="85741" y="522123"/>
                  </a:cubicBezTo>
                  <a:cubicBezTo>
                    <a:pt x="77274" y="566044"/>
                    <a:pt x="39174" y="670290"/>
                    <a:pt x="38116" y="684048"/>
                  </a:cubicBezTo>
                  <a:cubicBezTo>
                    <a:pt x="37058" y="697806"/>
                    <a:pt x="67220" y="635894"/>
                    <a:pt x="79391" y="604673"/>
                  </a:cubicBezTo>
                  <a:cubicBezTo>
                    <a:pt x="91562" y="573452"/>
                    <a:pt x="115374" y="545936"/>
                    <a:pt x="111141" y="496723"/>
                  </a:cubicBezTo>
                  <a:cubicBezTo>
                    <a:pt x="106908" y="447511"/>
                    <a:pt x="52933" y="347498"/>
                    <a:pt x="53991" y="309398"/>
                  </a:cubicBezTo>
                  <a:cubicBezTo>
                    <a:pt x="55049" y="271298"/>
                    <a:pt x="85212" y="321039"/>
                    <a:pt x="117491" y="268123"/>
                  </a:cubicBezTo>
                  <a:cubicBezTo>
                    <a:pt x="149770" y="215207"/>
                    <a:pt x="224383" y="19415"/>
                    <a:pt x="231791" y="142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F5A09DF8-4D76-D040-A99D-D6583B8C6E4B}"/>
                </a:ext>
              </a:extLst>
            </p:cNvPr>
            <p:cNvSpPr/>
            <p:nvPr/>
          </p:nvSpPr>
          <p:spPr>
            <a:xfrm>
              <a:off x="4919447" y="644469"/>
              <a:ext cx="135164" cy="222492"/>
            </a:xfrm>
            <a:custGeom>
              <a:avLst/>
              <a:gdLst>
                <a:gd name="connsiteX0" fmla="*/ 135153 w 135164"/>
                <a:gd name="connsiteY0" fmla="*/ 31806 h 222492"/>
                <a:gd name="connsiteX1" fmla="*/ 43078 w 135164"/>
                <a:gd name="connsiteY1" fmla="*/ 215956 h 222492"/>
                <a:gd name="connsiteX2" fmla="*/ 78003 w 135164"/>
                <a:gd name="connsiteY2" fmla="*/ 133406 h 222492"/>
                <a:gd name="connsiteX3" fmla="*/ 17678 w 135164"/>
                <a:gd name="connsiteY3" fmla="*/ 222306 h 222492"/>
                <a:gd name="connsiteX4" fmla="*/ 20853 w 135164"/>
                <a:gd name="connsiteY4" fmla="*/ 155631 h 222492"/>
                <a:gd name="connsiteX5" fmla="*/ 4978 w 135164"/>
                <a:gd name="connsiteY5" fmla="*/ 114356 h 222492"/>
                <a:gd name="connsiteX6" fmla="*/ 24028 w 135164"/>
                <a:gd name="connsiteY6" fmla="*/ 56 h 222492"/>
                <a:gd name="connsiteX7" fmla="*/ 11328 w 135164"/>
                <a:gd name="connsiteY7" fmla="*/ 130231 h 222492"/>
                <a:gd name="connsiteX8" fmla="*/ 1803 w 135164"/>
                <a:gd name="connsiteY8" fmla="*/ 203256 h 222492"/>
                <a:gd name="connsiteX9" fmla="*/ 49428 w 135164"/>
                <a:gd name="connsiteY9" fmla="*/ 168331 h 222492"/>
                <a:gd name="connsiteX10" fmla="*/ 49428 w 135164"/>
                <a:gd name="connsiteY10" fmla="*/ 177856 h 222492"/>
                <a:gd name="connsiteX11" fmla="*/ 135153 w 135164"/>
                <a:gd name="connsiteY11" fmla="*/ 31806 h 22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164" h="222492">
                  <a:moveTo>
                    <a:pt x="135153" y="31806"/>
                  </a:moveTo>
                  <a:cubicBezTo>
                    <a:pt x="134095" y="38156"/>
                    <a:pt x="52603" y="199023"/>
                    <a:pt x="43078" y="215956"/>
                  </a:cubicBezTo>
                  <a:cubicBezTo>
                    <a:pt x="33553" y="232889"/>
                    <a:pt x="82236" y="132348"/>
                    <a:pt x="78003" y="133406"/>
                  </a:cubicBezTo>
                  <a:cubicBezTo>
                    <a:pt x="73770" y="134464"/>
                    <a:pt x="27203" y="218602"/>
                    <a:pt x="17678" y="222306"/>
                  </a:cubicBezTo>
                  <a:cubicBezTo>
                    <a:pt x="8153" y="226010"/>
                    <a:pt x="22970" y="173623"/>
                    <a:pt x="20853" y="155631"/>
                  </a:cubicBezTo>
                  <a:cubicBezTo>
                    <a:pt x="18736" y="137639"/>
                    <a:pt x="4449" y="140285"/>
                    <a:pt x="4978" y="114356"/>
                  </a:cubicBezTo>
                  <a:cubicBezTo>
                    <a:pt x="5507" y="88427"/>
                    <a:pt x="22970" y="-2590"/>
                    <a:pt x="24028" y="56"/>
                  </a:cubicBezTo>
                  <a:cubicBezTo>
                    <a:pt x="25086" y="2702"/>
                    <a:pt x="15032" y="96364"/>
                    <a:pt x="11328" y="130231"/>
                  </a:cubicBezTo>
                  <a:cubicBezTo>
                    <a:pt x="7624" y="164098"/>
                    <a:pt x="-4547" y="196906"/>
                    <a:pt x="1803" y="203256"/>
                  </a:cubicBezTo>
                  <a:cubicBezTo>
                    <a:pt x="8153" y="209606"/>
                    <a:pt x="41491" y="172564"/>
                    <a:pt x="49428" y="168331"/>
                  </a:cubicBezTo>
                  <a:cubicBezTo>
                    <a:pt x="57365" y="164098"/>
                    <a:pt x="35141" y="201139"/>
                    <a:pt x="49428" y="177856"/>
                  </a:cubicBezTo>
                  <a:cubicBezTo>
                    <a:pt x="63715" y="154573"/>
                    <a:pt x="136211" y="25456"/>
                    <a:pt x="135153" y="3180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085EDA3D-498B-10BC-944B-216953669540}"/>
                </a:ext>
              </a:extLst>
            </p:cNvPr>
            <p:cNvSpPr/>
            <p:nvPr/>
          </p:nvSpPr>
          <p:spPr>
            <a:xfrm>
              <a:off x="4623034" y="828675"/>
              <a:ext cx="961792" cy="69985"/>
            </a:xfrm>
            <a:custGeom>
              <a:avLst/>
              <a:gdLst>
                <a:gd name="connsiteX0" fmla="*/ 15641 w 961792"/>
                <a:gd name="connsiteY0" fmla="*/ 69850 h 69985"/>
                <a:gd name="connsiteX1" fmla="*/ 574441 w 961792"/>
                <a:gd name="connsiteY1" fmla="*/ 12700 h 69985"/>
                <a:gd name="connsiteX2" fmla="*/ 447441 w 961792"/>
                <a:gd name="connsiteY2" fmla="*/ 15875 h 69985"/>
                <a:gd name="connsiteX3" fmla="*/ 698266 w 961792"/>
                <a:gd name="connsiteY3" fmla="*/ 6350 h 69985"/>
                <a:gd name="connsiteX4" fmla="*/ 961791 w 961792"/>
                <a:gd name="connsiteY4" fmla="*/ 9525 h 69985"/>
                <a:gd name="connsiteX5" fmla="*/ 701441 w 961792"/>
                <a:gd name="connsiteY5" fmla="*/ 0 h 69985"/>
                <a:gd name="connsiteX6" fmla="*/ 349016 w 961792"/>
                <a:gd name="connsiteY6" fmla="*/ 9525 h 69985"/>
                <a:gd name="connsiteX7" fmla="*/ 447441 w 961792"/>
                <a:gd name="connsiteY7" fmla="*/ 12700 h 69985"/>
                <a:gd name="connsiteX8" fmla="*/ 177566 w 961792"/>
                <a:gd name="connsiteY8" fmla="*/ 28575 h 69985"/>
                <a:gd name="connsiteX9" fmla="*/ 15641 w 961792"/>
                <a:gd name="connsiteY9" fmla="*/ 69850 h 6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1792" h="69985">
                  <a:moveTo>
                    <a:pt x="15641" y="69850"/>
                  </a:moveTo>
                  <a:cubicBezTo>
                    <a:pt x="81787" y="67204"/>
                    <a:pt x="502474" y="21696"/>
                    <a:pt x="574441" y="12700"/>
                  </a:cubicBezTo>
                  <a:cubicBezTo>
                    <a:pt x="646408" y="3704"/>
                    <a:pt x="426804" y="16933"/>
                    <a:pt x="447441" y="15875"/>
                  </a:cubicBezTo>
                  <a:cubicBezTo>
                    <a:pt x="468078" y="14817"/>
                    <a:pt x="698266" y="6350"/>
                    <a:pt x="698266" y="6350"/>
                  </a:cubicBezTo>
                  <a:lnTo>
                    <a:pt x="961791" y="9525"/>
                  </a:lnTo>
                  <a:cubicBezTo>
                    <a:pt x="962320" y="8467"/>
                    <a:pt x="803570" y="0"/>
                    <a:pt x="701441" y="0"/>
                  </a:cubicBezTo>
                  <a:cubicBezTo>
                    <a:pt x="599312" y="0"/>
                    <a:pt x="391349" y="7408"/>
                    <a:pt x="349016" y="9525"/>
                  </a:cubicBezTo>
                  <a:cubicBezTo>
                    <a:pt x="306683" y="11642"/>
                    <a:pt x="476016" y="9525"/>
                    <a:pt x="447441" y="12700"/>
                  </a:cubicBezTo>
                  <a:cubicBezTo>
                    <a:pt x="418866" y="15875"/>
                    <a:pt x="244770" y="21696"/>
                    <a:pt x="177566" y="28575"/>
                  </a:cubicBezTo>
                  <a:cubicBezTo>
                    <a:pt x="110362" y="35454"/>
                    <a:pt x="-50505" y="72496"/>
                    <a:pt x="15641" y="6985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4D2F1BAD-F733-8819-DA5D-C9EE41A08D94}"/>
                </a:ext>
              </a:extLst>
            </p:cNvPr>
            <p:cNvSpPr/>
            <p:nvPr/>
          </p:nvSpPr>
          <p:spPr>
            <a:xfrm>
              <a:off x="4376574" y="771317"/>
              <a:ext cx="202801" cy="340227"/>
            </a:xfrm>
            <a:custGeom>
              <a:avLst/>
              <a:gdLst>
                <a:gd name="connsiteX0" fmla="*/ 201776 w 202801"/>
                <a:gd name="connsiteY0" fmla="*/ 3383 h 340227"/>
                <a:gd name="connsiteX1" fmla="*/ 166851 w 202801"/>
                <a:gd name="connsiteY1" fmla="*/ 111333 h 340227"/>
                <a:gd name="connsiteX2" fmla="*/ 157326 w 202801"/>
                <a:gd name="connsiteY2" fmla="*/ 225633 h 340227"/>
                <a:gd name="connsiteX3" fmla="*/ 157326 w 202801"/>
                <a:gd name="connsiteY3" fmla="*/ 181183 h 340227"/>
                <a:gd name="connsiteX4" fmla="*/ 125576 w 202801"/>
                <a:gd name="connsiteY4" fmla="*/ 305008 h 340227"/>
                <a:gd name="connsiteX5" fmla="*/ 74776 w 202801"/>
                <a:gd name="connsiteY5" fmla="*/ 305008 h 340227"/>
                <a:gd name="connsiteX6" fmla="*/ 39851 w 202801"/>
                <a:gd name="connsiteY6" fmla="*/ 320883 h 340227"/>
                <a:gd name="connsiteX7" fmla="*/ 1751 w 202801"/>
                <a:gd name="connsiteY7" fmla="*/ 339933 h 340227"/>
                <a:gd name="connsiteX8" fmla="*/ 100176 w 202801"/>
                <a:gd name="connsiteY8" fmla="*/ 305008 h 340227"/>
                <a:gd name="connsiteX9" fmla="*/ 122401 w 202801"/>
                <a:gd name="connsiteY9" fmla="*/ 270083 h 340227"/>
                <a:gd name="connsiteX10" fmla="*/ 135101 w 202801"/>
                <a:gd name="connsiteY10" fmla="*/ 143083 h 340227"/>
                <a:gd name="connsiteX11" fmla="*/ 122401 w 202801"/>
                <a:gd name="connsiteY11" fmla="*/ 244683 h 340227"/>
                <a:gd name="connsiteX12" fmla="*/ 201776 w 202801"/>
                <a:gd name="connsiteY12" fmla="*/ 3383 h 34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801" h="340227">
                  <a:moveTo>
                    <a:pt x="201776" y="3383"/>
                  </a:moveTo>
                  <a:cubicBezTo>
                    <a:pt x="209184" y="-18842"/>
                    <a:pt x="174259" y="74291"/>
                    <a:pt x="166851" y="111333"/>
                  </a:cubicBezTo>
                  <a:cubicBezTo>
                    <a:pt x="159443" y="148375"/>
                    <a:pt x="158913" y="213991"/>
                    <a:pt x="157326" y="225633"/>
                  </a:cubicBezTo>
                  <a:cubicBezTo>
                    <a:pt x="155739" y="237275"/>
                    <a:pt x="162618" y="167954"/>
                    <a:pt x="157326" y="181183"/>
                  </a:cubicBezTo>
                  <a:cubicBezTo>
                    <a:pt x="152034" y="194412"/>
                    <a:pt x="139334" y="284370"/>
                    <a:pt x="125576" y="305008"/>
                  </a:cubicBezTo>
                  <a:cubicBezTo>
                    <a:pt x="111818" y="325646"/>
                    <a:pt x="89063" y="302362"/>
                    <a:pt x="74776" y="305008"/>
                  </a:cubicBezTo>
                  <a:cubicBezTo>
                    <a:pt x="60489" y="307654"/>
                    <a:pt x="52022" y="315062"/>
                    <a:pt x="39851" y="320883"/>
                  </a:cubicBezTo>
                  <a:cubicBezTo>
                    <a:pt x="27680" y="326704"/>
                    <a:pt x="-8303" y="342579"/>
                    <a:pt x="1751" y="339933"/>
                  </a:cubicBezTo>
                  <a:cubicBezTo>
                    <a:pt x="11805" y="337287"/>
                    <a:pt x="80068" y="316650"/>
                    <a:pt x="100176" y="305008"/>
                  </a:cubicBezTo>
                  <a:cubicBezTo>
                    <a:pt x="120284" y="293366"/>
                    <a:pt x="116580" y="297071"/>
                    <a:pt x="122401" y="270083"/>
                  </a:cubicBezTo>
                  <a:cubicBezTo>
                    <a:pt x="128222" y="243095"/>
                    <a:pt x="135101" y="147316"/>
                    <a:pt x="135101" y="143083"/>
                  </a:cubicBezTo>
                  <a:cubicBezTo>
                    <a:pt x="135101" y="138850"/>
                    <a:pt x="110759" y="267966"/>
                    <a:pt x="122401" y="244683"/>
                  </a:cubicBezTo>
                  <a:cubicBezTo>
                    <a:pt x="134043" y="221400"/>
                    <a:pt x="194368" y="25608"/>
                    <a:pt x="201776" y="338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969CC53E-7933-E58B-1B6D-80EC71DBADC8}"/>
                </a:ext>
              </a:extLst>
            </p:cNvPr>
            <p:cNvSpPr/>
            <p:nvPr/>
          </p:nvSpPr>
          <p:spPr>
            <a:xfrm>
              <a:off x="4219456" y="1038085"/>
              <a:ext cx="251044" cy="435215"/>
            </a:xfrm>
            <a:custGeom>
              <a:avLst/>
              <a:gdLst>
                <a:gd name="connsiteX0" fmla="*/ 250944 w 251044"/>
                <a:gd name="connsiteY0" fmla="*/ 140 h 435215"/>
                <a:gd name="connsiteX1" fmla="*/ 82669 w 251044"/>
                <a:gd name="connsiteY1" fmla="*/ 19190 h 435215"/>
                <a:gd name="connsiteX2" fmla="*/ 119 w 251044"/>
                <a:gd name="connsiteY2" fmla="*/ 92215 h 435215"/>
                <a:gd name="connsiteX3" fmla="*/ 63619 w 251044"/>
                <a:gd name="connsiteY3" fmla="*/ 54115 h 435215"/>
                <a:gd name="connsiteX4" fmla="*/ 35044 w 251044"/>
                <a:gd name="connsiteY4" fmla="*/ 104915 h 435215"/>
                <a:gd name="connsiteX5" fmla="*/ 73144 w 251044"/>
                <a:gd name="connsiteY5" fmla="*/ 155715 h 435215"/>
                <a:gd name="connsiteX6" fmla="*/ 76319 w 251044"/>
                <a:gd name="connsiteY6" fmla="*/ 206515 h 435215"/>
                <a:gd name="connsiteX7" fmla="*/ 123944 w 251044"/>
                <a:gd name="connsiteY7" fmla="*/ 327165 h 435215"/>
                <a:gd name="connsiteX8" fmla="*/ 142994 w 251044"/>
                <a:gd name="connsiteY8" fmla="*/ 435115 h 435215"/>
                <a:gd name="connsiteX9" fmla="*/ 111244 w 251044"/>
                <a:gd name="connsiteY9" fmla="*/ 308115 h 435215"/>
                <a:gd name="connsiteX10" fmla="*/ 35044 w 251044"/>
                <a:gd name="connsiteY10" fmla="*/ 120790 h 435215"/>
                <a:gd name="connsiteX11" fmla="*/ 57269 w 251044"/>
                <a:gd name="connsiteY11" fmla="*/ 25540 h 435215"/>
                <a:gd name="connsiteX12" fmla="*/ 250944 w 251044"/>
                <a:gd name="connsiteY12" fmla="*/ 140 h 43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044" h="435215">
                  <a:moveTo>
                    <a:pt x="250944" y="140"/>
                  </a:moveTo>
                  <a:cubicBezTo>
                    <a:pt x="255177" y="-918"/>
                    <a:pt x="124473" y="3844"/>
                    <a:pt x="82669" y="19190"/>
                  </a:cubicBezTo>
                  <a:cubicBezTo>
                    <a:pt x="40865" y="34536"/>
                    <a:pt x="3294" y="86394"/>
                    <a:pt x="119" y="92215"/>
                  </a:cubicBezTo>
                  <a:cubicBezTo>
                    <a:pt x="-3056" y="98036"/>
                    <a:pt x="57798" y="51998"/>
                    <a:pt x="63619" y="54115"/>
                  </a:cubicBezTo>
                  <a:cubicBezTo>
                    <a:pt x="69440" y="56232"/>
                    <a:pt x="33456" y="87982"/>
                    <a:pt x="35044" y="104915"/>
                  </a:cubicBezTo>
                  <a:cubicBezTo>
                    <a:pt x="36631" y="121848"/>
                    <a:pt x="66265" y="138782"/>
                    <a:pt x="73144" y="155715"/>
                  </a:cubicBezTo>
                  <a:cubicBezTo>
                    <a:pt x="80023" y="172648"/>
                    <a:pt x="67852" y="177940"/>
                    <a:pt x="76319" y="206515"/>
                  </a:cubicBezTo>
                  <a:cubicBezTo>
                    <a:pt x="84786" y="235090"/>
                    <a:pt x="112832" y="289065"/>
                    <a:pt x="123944" y="327165"/>
                  </a:cubicBezTo>
                  <a:cubicBezTo>
                    <a:pt x="135056" y="365265"/>
                    <a:pt x="145111" y="438290"/>
                    <a:pt x="142994" y="435115"/>
                  </a:cubicBezTo>
                  <a:cubicBezTo>
                    <a:pt x="140877" y="431940"/>
                    <a:pt x="129236" y="360502"/>
                    <a:pt x="111244" y="308115"/>
                  </a:cubicBezTo>
                  <a:cubicBezTo>
                    <a:pt x="93252" y="255728"/>
                    <a:pt x="44040" y="167886"/>
                    <a:pt x="35044" y="120790"/>
                  </a:cubicBezTo>
                  <a:cubicBezTo>
                    <a:pt x="26048" y="73694"/>
                    <a:pt x="23931" y="44061"/>
                    <a:pt x="57269" y="25540"/>
                  </a:cubicBezTo>
                  <a:cubicBezTo>
                    <a:pt x="90606" y="7019"/>
                    <a:pt x="246711" y="1198"/>
                    <a:pt x="250944" y="14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F8F12049-5020-200F-F8BD-878AAD71F92E}"/>
                </a:ext>
              </a:extLst>
            </p:cNvPr>
            <p:cNvSpPr/>
            <p:nvPr/>
          </p:nvSpPr>
          <p:spPr>
            <a:xfrm>
              <a:off x="5022745" y="898071"/>
              <a:ext cx="673239" cy="149782"/>
            </a:xfrm>
            <a:custGeom>
              <a:avLst/>
              <a:gdLst>
                <a:gd name="connsiteX0" fmla="*/ 105 w 673239"/>
                <a:gd name="connsiteY0" fmla="*/ 25854 h 149782"/>
                <a:gd name="connsiteX1" fmla="*/ 501755 w 673239"/>
                <a:gd name="connsiteY1" fmla="*/ 6804 h 149782"/>
                <a:gd name="connsiteX2" fmla="*/ 447780 w 673239"/>
                <a:gd name="connsiteY2" fmla="*/ 6804 h 149782"/>
                <a:gd name="connsiteX3" fmla="*/ 622405 w 673239"/>
                <a:gd name="connsiteY3" fmla="*/ 3629 h 149782"/>
                <a:gd name="connsiteX4" fmla="*/ 631930 w 673239"/>
                <a:gd name="connsiteY4" fmla="*/ 63954 h 149782"/>
                <a:gd name="connsiteX5" fmla="*/ 635105 w 673239"/>
                <a:gd name="connsiteY5" fmla="*/ 41729 h 149782"/>
                <a:gd name="connsiteX6" fmla="*/ 673205 w 673239"/>
                <a:gd name="connsiteY6" fmla="*/ 149679 h 149782"/>
                <a:gd name="connsiteX7" fmla="*/ 641455 w 673239"/>
                <a:gd name="connsiteY7" fmla="*/ 60779 h 149782"/>
                <a:gd name="connsiteX8" fmla="*/ 616055 w 673239"/>
                <a:gd name="connsiteY8" fmla="*/ 22679 h 149782"/>
                <a:gd name="connsiteX9" fmla="*/ 139805 w 673239"/>
                <a:gd name="connsiteY9" fmla="*/ 3629 h 149782"/>
                <a:gd name="connsiteX10" fmla="*/ 454130 w 673239"/>
                <a:gd name="connsiteY10" fmla="*/ 6804 h 149782"/>
                <a:gd name="connsiteX11" fmla="*/ 105 w 673239"/>
                <a:gd name="connsiteY11" fmla="*/ 25854 h 149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3239" h="149782">
                  <a:moveTo>
                    <a:pt x="105" y="25854"/>
                  </a:moveTo>
                  <a:cubicBezTo>
                    <a:pt x="8042" y="25854"/>
                    <a:pt x="427143" y="9979"/>
                    <a:pt x="501755" y="6804"/>
                  </a:cubicBezTo>
                  <a:cubicBezTo>
                    <a:pt x="576367" y="3629"/>
                    <a:pt x="447780" y="6804"/>
                    <a:pt x="447780" y="6804"/>
                  </a:cubicBezTo>
                  <a:cubicBezTo>
                    <a:pt x="467888" y="6275"/>
                    <a:pt x="591713" y="-5896"/>
                    <a:pt x="622405" y="3629"/>
                  </a:cubicBezTo>
                  <a:cubicBezTo>
                    <a:pt x="653097" y="13154"/>
                    <a:pt x="629813" y="57604"/>
                    <a:pt x="631930" y="63954"/>
                  </a:cubicBezTo>
                  <a:cubicBezTo>
                    <a:pt x="634047" y="70304"/>
                    <a:pt x="628226" y="27442"/>
                    <a:pt x="635105" y="41729"/>
                  </a:cubicBezTo>
                  <a:cubicBezTo>
                    <a:pt x="641984" y="56017"/>
                    <a:pt x="672147" y="146504"/>
                    <a:pt x="673205" y="149679"/>
                  </a:cubicBezTo>
                  <a:cubicBezTo>
                    <a:pt x="674263" y="152854"/>
                    <a:pt x="650980" y="81946"/>
                    <a:pt x="641455" y="60779"/>
                  </a:cubicBezTo>
                  <a:cubicBezTo>
                    <a:pt x="631930" y="39612"/>
                    <a:pt x="699663" y="32204"/>
                    <a:pt x="616055" y="22679"/>
                  </a:cubicBezTo>
                  <a:cubicBezTo>
                    <a:pt x="532447" y="13154"/>
                    <a:pt x="166793" y="6275"/>
                    <a:pt x="139805" y="3629"/>
                  </a:cubicBezTo>
                  <a:cubicBezTo>
                    <a:pt x="112818" y="983"/>
                    <a:pt x="474767" y="5217"/>
                    <a:pt x="454130" y="6804"/>
                  </a:cubicBezTo>
                  <a:cubicBezTo>
                    <a:pt x="433493" y="8391"/>
                    <a:pt x="-7832" y="25854"/>
                    <a:pt x="105" y="2585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4A05FC93-91CC-4284-B565-1E0DBE851DD0}"/>
                </a:ext>
              </a:extLst>
            </p:cNvPr>
            <p:cNvSpPr/>
            <p:nvPr/>
          </p:nvSpPr>
          <p:spPr>
            <a:xfrm>
              <a:off x="4841875" y="936539"/>
              <a:ext cx="841612" cy="15961"/>
            </a:xfrm>
            <a:custGeom>
              <a:avLst/>
              <a:gdLst>
                <a:gd name="connsiteX0" fmla="*/ 0 w 841612"/>
                <a:gd name="connsiteY0" fmla="*/ 15961 h 15961"/>
                <a:gd name="connsiteX1" fmla="*/ 787400 w 841612"/>
                <a:gd name="connsiteY1" fmla="*/ 86 h 15961"/>
                <a:gd name="connsiteX2" fmla="*/ 688975 w 841612"/>
                <a:gd name="connsiteY2" fmla="*/ 9611 h 15961"/>
                <a:gd name="connsiteX3" fmla="*/ 0 w 841612"/>
                <a:gd name="connsiteY3" fmla="*/ 15961 h 1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612" h="15961">
                  <a:moveTo>
                    <a:pt x="0" y="15961"/>
                  </a:moveTo>
                  <a:cubicBezTo>
                    <a:pt x="16404" y="14374"/>
                    <a:pt x="672571" y="1144"/>
                    <a:pt x="787400" y="86"/>
                  </a:cubicBezTo>
                  <a:cubicBezTo>
                    <a:pt x="902229" y="-972"/>
                    <a:pt x="818092" y="8023"/>
                    <a:pt x="688975" y="9611"/>
                  </a:cubicBezTo>
                  <a:lnTo>
                    <a:pt x="0" y="15961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7117D660-EAAF-605E-F7AA-68650C0E5FAD}"/>
                </a:ext>
              </a:extLst>
            </p:cNvPr>
            <p:cNvSpPr/>
            <p:nvPr/>
          </p:nvSpPr>
          <p:spPr>
            <a:xfrm>
              <a:off x="4596512" y="881888"/>
              <a:ext cx="661465" cy="105560"/>
            </a:xfrm>
            <a:custGeom>
              <a:avLst/>
              <a:gdLst>
                <a:gd name="connsiteX0" fmla="*/ 888 w 661465"/>
                <a:gd name="connsiteY0" fmla="*/ 105537 h 105560"/>
                <a:gd name="connsiteX1" fmla="*/ 515238 w 661465"/>
                <a:gd name="connsiteY1" fmla="*/ 3937 h 105560"/>
                <a:gd name="connsiteX2" fmla="*/ 661288 w 661465"/>
                <a:gd name="connsiteY2" fmla="*/ 19812 h 105560"/>
                <a:gd name="connsiteX3" fmla="*/ 496188 w 661465"/>
                <a:gd name="connsiteY3" fmla="*/ 10287 h 105560"/>
                <a:gd name="connsiteX4" fmla="*/ 394588 w 661465"/>
                <a:gd name="connsiteY4" fmla="*/ 13462 h 105560"/>
                <a:gd name="connsiteX5" fmla="*/ 888 w 661465"/>
                <a:gd name="connsiteY5" fmla="*/ 105537 h 10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465" h="105560">
                  <a:moveTo>
                    <a:pt x="888" y="105537"/>
                  </a:moveTo>
                  <a:cubicBezTo>
                    <a:pt x="20996" y="103949"/>
                    <a:pt x="405171" y="18224"/>
                    <a:pt x="515238" y="3937"/>
                  </a:cubicBezTo>
                  <a:cubicBezTo>
                    <a:pt x="625305" y="-10350"/>
                    <a:pt x="664463" y="18754"/>
                    <a:pt x="661288" y="19812"/>
                  </a:cubicBezTo>
                  <a:cubicBezTo>
                    <a:pt x="658113" y="20870"/>
                    <a:pt x="540638" y="11345"/>
                    <a:pt x="496188" y="10287"/>
                  </a:cubicBezTo>
                  <a:cubicBezTo>
                    <a:pt x="451738" y="9229"/>
                    <a:pt x="481371" y="-296"/>
                    <a:pt x="394588" y="13462"/>
                  </a:cubicBezTo>
                  <a:cubicBezTo>
                    <a:pt x="307805" y="27220"/>
                    <a:pt x="-19220" y="107125"/>
                    <a:pt x="888" y="10553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D8BBD7CA-F972-57B3-498E-D26E20419EDF}"/>
                </a:ext>
              </a:extLst>
            </p:cNvPr>
            <p:cNvSpPr/>
            <p:nvPr/>
          </p:nvSpPr>
          <p:spPr>
            <a:xfrm>
              <a:off x="4251065" y="1196066"/>
              <a:ext cx="101492" cy="241410"/>
            </a:xfrm>
            <a:custGeom>
              <a:avLst/>
              <a:gdLst>
                <a:gd name="connsiteX0" fmla="*/ 260 w 101492"/>
                <a:gd name="connsiteY0" fmla="*/ 909 h 241410"/>
                <a:gd name="connsiteX1" fmla="*/ 98685 w 101492"/>
                <a:gd name="connsiteY1" fmla="*/ 235859 h 241410"/>
                <a:gd name="connsiteX2" fmla="*/ 70110 w 101492"/>
                <a:gd name="connsiteY2" fmla="*/ 156484 h 241410"/>
                <a:gd name="connsiteX3" fmla="*/ 260 w 101492"/>
                <a:gd name="connsiteY3" fmla="*/ 909 h 24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92" h="241410">
                  <a:moveTo>
                    <a:pt x="260" y="909"/>
                  </a:moveTo>
                  <a:cubicBezTo>
                    <a:pt x="5022" y="14138"/>
                    <a:pt x="87043" y="209930"/>
                    <a:pt x="98685" y="235859"/>
                  </a:cubicBezTo>
                  <a:cubicBezTo>
                    <a:pt x="110327" y="261788"/>
                    <a:pt x="82810" y="190351"/>
                    <a:pt x="70110" y="156484"/>
                  </a:cubicBezTo>
                  <a:cubicBezTo>
                    <a:pt x="57410" y="122617"/>
                    <a:pt x="-4502" y="-12320"/>
                    <a:pt x="260" y="90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6D7388C5-905F-F9BC-67B2-B88B0AC2284C}"/>
                </a:ext>
              </a:extLst>
            </p:cNvPr>
            <p:cNvSpPr/>
            <p:nvPr/>
          </p:nvSpPr>
          <p:spPr>
            <a:xfrm>
              <a:off x="4185309" y="1405088"/>
              <a:ext cx="161483" cy="791241"/>
            </a:xfrm>
            <a:custGeom>
              <a:avLst/>
              <a:gdLst>
                <a:gd name="connsiteX0" fmla="*/ 126341 w 161483"/>
                <a:gd name="connsiteY0" fmla="*/ 112562 h 791241"/>
                <a:gd name="connsiteX1" fmla="*/ 37441 w 161483"/>
                <a:gd name="connsiteY1" fmla="*/ 357037 h 791241"/>
                <a:gd name="connsiteX2" fmla="*/ 18391 w 161483"/>
                <a:gd name="connsiteY2" fmla="*/ 547537 h 791241"/>
                <a:gd name="connsiteX3" fmla="*/ 24741 w 161483"/>
                <a:gd name="connsiteY3" fmla="*/ 506262 h 791241"/>
                <a:gd name="connsiteX4" fmla="*/ 21566 w 161483"/>
                <a:gd name="connsiteY4" fmla="*/ 734862 h 791241"/>
                <a:gd name="connsiteX5" fmla="*/ 31091 w 161483"/>
                <a:gd name="connsiteY5" fmla="*/ 788837 h 791241"/>
                <a:gd name="connsiteX6" fmla="*/ 31091 w 161483"/>
                <a:gd name="connsiteY6" fmla="*/ 680887 h 791241"/>
                <a:gd name="connsiteX7" fmla="*/ 5691 w 161483"/>
                <a:gd name="connsiteY7" fmla="*/ 493562 h 791241"/>
                <a:gd name="connsiteX8" fmla="*/ 154916 w 161483"/>
                <a:gd name="connsiteY8" fmla="*/ 23662 h 791241"/>
                <a:gd name="connsiteX9" fmla="*/ 126341 w 161483"/>
                <a:gd name="connsiteY9" fmla="*/ 112562 h 79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483" h="791241">
                  <a:moveTo>
                    <a:pt x="126341" y="112562"/>
                  </a:moveTo>
                  <a:cubicBezTo>
                    <a:pt x="106762" y="168125"/>
                    <a:pt x="55433" y="284541"/>
                    <a:pt x="37441" y="357037"/>
                  </a:cubicBezTo>
                  <a:cubicBezTo>
                    <a:pt x="19449" y="429533"/>
                    <a:pt x="20508" y="522666"/>
                    <a:pt x="18391" y="547537"/>
                  </a:cubicBezTo>
                  <a:cubicBezTo>
                    <a:pt x="16274" y="572408"/>
                    <a:pt x="24212" y="475041"/>
                    <a:pt x="24741" y="506262"/>
                  </a:cubicBezTo>
                  <a:cubicBezTo>
                    <a:pt x="25270" y="537483"/>
                    <a:pt x="20508" y="687766"/>
                    <a:pt x="21566" y="734862"/>
                  </a:cubicBezTo>
                  <a:cubicBezTo>
                    <a:pt x="22624" y="781958"/>
                    <a:pt x="29504" y="797833"/>
                    <a:pt x="31091" y="788837"/>
                  </a:cubicBezTo>
                  <a:cubicBezTo>
                    <a:pt x="32678" y="779841"/>
                    <a:pt x="35324" y="730100"/>
                    <a:pt x="31091" y="680887"/>
                  </a:cubicBezTo>
                  <a:cubicBezTo>
                    <a:pt x="26858" y="631675"/>
                    <a:pt x="-14946" y="603099"/>
                    <a:pt x="5691" y="493562"/>
                  </a:cubicBezTo>
                  <a:cubicBezTo>
                    <a:pt x="26328" y="384025"/>
                    <a:pt x="135337" y="94041"/>
                    <a:pt x="154916" y="23662"/>
                  </a:cubicBezTo>
                  <a:cubicBezTo>
                    <a:pt x="174495" y="-46717"/>
                    <a:pt x="145920" y="56999"/>
                    <a:pt x="126341" y="11256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CD840DBC-8389-0C1D-8A40-9AF84A5F9704}"/>
                </a:ext>
              </a:extLst>
            </p:cNvPr>
            <p:cNvSpPr/>
            <p:nvPr/>
          </p:nvSpPr>
          <p:spPr>
            <a:xfrm>
              <a:off x="5556115" y="877951"/>
              <a:ext cx="282747" cy="241848"/>
            </a:xfrm>
            <a:custGeom>
              <a:avLst/>
              <a:gdLst>
                <a:gd name="connsiteX0" fmla="*/ 135 w 282747"/>
                <a:gd name="connsiteY0" fmla="*/ 1524 h 241848"/>
                <a:gd name="connsiteX1" fmla="*/ 82685 w 282747"/>
                <a:gd name="connsiteY1" fmla="*/ 103124 h 241848"/>
                <a:gd name="connsiteX2" fmla="*/ 130310 w 282747"/>
                <a:gd name="connsiteY2" fmla="*/ 239649 h 241848"/>
                <a:gd name="connsiteX3" fmla="*/ 127135 w 282747"/>
                <a:gd name="connsiteY3" fmla="*/ 188849 h 241848"/>
                <a:gd name="connsiteX4" fmla="*/ 209685 w 282747"/>
                <a:gd name="connsiteY4" fmla="*/ 207899 h 241848"/>
                <a:gd name="connsiteX5" fmla="*/ 282710 w 282747"/>
                <a:gd name="connsiteY5" fmla="*/ 220599 h 241848"/>
                <a:gd name="connsiteX6" fmla="*/ 200160 w 282747"/>
                <a:gd name="connsiteY6" fmla="*/ 207899 h 241848"/>
                <a:gd name="connsiteX7" fmla="*/ 120785 w 282747"/>
                <a:gd name="connsiteY7" fmla="*/ 185674 h 241848"/>
                <a:gd name="connsiteX8" fmla="*/ 101735 w 282747"/>
                <a:gd name="connsiteY8" fmla="*/ 150749 h 241848"/>
                <a:gd name="connsiteX9" fmla="*/ 98560 w 282747"/>
                <a:gd name="connsiteY9" fmla="*/ 68199 h 241848"/>
                <a:gd name="connsiteX10" fmla="*/ 108085 w 282747"/>
                <a:gd name="connsiteY10" fmla="*/ 118999 h 241848"/>
                <a:gd name="connsiteX11" fmla="*/ 63635 w 282747"/>
                <a:gd name="connsiteY11" fmla="*/ 45974 h 241848"/>
                <a:gd name="connsiteX12" fmla="*/ 135 w 282747"/>
                <a:gd name="connsiteY12" fmla="*/ 1524 h 24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747" h="241848">
                  <a:moveTo>
                    <a:pt x="135" y="1524"/>
                  </a:moveTo>
                  <a:cubicBezTo>
                    <a:pt x="3310" y="11049"/>
                    <a:pt x="60989" y="63437"/>
                    <a:pt x="82685" y="103124"/>
                  </a:cubicBezTo>
                  <a:cubicBezTo>
                    <a:pt x="104381" y="142812"/>
                    <a:pt x="122902" y="225362"/>
                    <a:pt x="130310" y="239649"/>
                  </a:cubicBezTo>
                  <a:cubicBezTo>
                    <a:pt x="137718" y="253936"/>
                    <a:pt x="113906" y="194141"/>
                    <a:pt x="127135" y="188849"/>
                  </a:cubicBezTo>
                  <a:cubicBezTo>
                    <a:pt x="140364" y="183557"/>
                    <a:pt x="183756" y="202607"/>
                    <a:pt x="209685" y="207899"/>
                  </a:cubicBezTo>
                  <a:cubicBezTo>
                    <a:pt x="235614" y="213191"/>
                    <a:pt x="284297" y="220599"/>
                    <a:pt x="282710" y="220599"/>
                  </a:cubicBezTo>
                  <a:cubicBezTo>
                    <a:pt x="281123" y="220599"/>
                    <a:pt x="227148" y="213720"/>
                    <a:pt x="200160" y="207899"/>
                  </a:cubicBezTo>
                  <a:cubicBezTo>
                    <a:pt x="173172" y="202078"/>
                    <a:pt x="137189" y="195199"/>
                    <a:pt x="120785" y="185674"/>
                  </a:cubicBezTo>
                  <a:cubicBezTo>
                    <a:pt x="104381" y="176149"/>
                    <a:pt x="105439" y="170328"/>
                    <a:pt x="101735" y="150749"/>
                  </a:cubicBezTo>
                  <a:cubicBezTo>
                    <a:pt x="98031" y="131170"/>
                    <a:pt x="97502" y="73490"/>
                    <a:pt x="98560" y="68199"/>
                  </a:cubicBezTo>
                  <a:cubicBezTo>
                    <a:pt x="99618" y="62908"/>
                    <a:pt x="113906" y="122703"/>
                    <a:pt x="108085" y="118999"/>
                  </a:cubicBezTo>
                  <a:cubicBezTo>
                    <a:pt x="102264" y="115295"/>
                    <a:pt x="76864" y="62378"/>
                    <a:pt x="63635" y="45974"/>
                  </a:cubicBezTo>
                  <a:cubicBezTo>
                    <a:pt x="50406" y="29570"/>
                    <a:pt x="-3040" y="-8001"/>
                    <a:pt x="135" y="152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77BBE8BB-184D-E473-62F4-F9E10AD409C3}"/>
                </a:ext>
              </a:extLst>
            </p:cNvPr>
            <p:cNvSpPr/>
            <p:nvPr/>
          </p:nvSpPr>
          <p:spPr>
            <a:xfrm>
              <a:off x="5643694" y="844732"/>
              <a:ext cx="74748" cy="222081"/>
            </a:xfrm>
            <a:custGeom>
              <a:avLst/>
              <a:gdLst>
                <a:gd name="connsiteX0" fmla="*/ 20506 w 74748"/>
                <a:gd name="connsiteY0" fmla="*/ 6168 h 222081"/>
                <a:gd name="connsiteX1" fmla="*/ 74481 w 74748"/>
                <a:gd name="connsiteY1" fmla="*/ 215718 h 222081"/>
                <a:gd name="connsiteX2" fmla="*/ 39556 w 74748"/>
                <a:gd name="connsiteY2" fmla="*/ 158568 h 222081"/>
                <a:gd name="connsiteX3" fmla="*/ 1456 w 74748"/>
                <a:gd name="connsiteY3" fmla="*/ 63318 h 222081"/>
                <a:gd name="connsiteX4" fmla="*/ 20506 w 74748"/>
                <a:gd name="connsiteY4" fmla="*/ 6168 h 22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48" h="222081">
                  <a:moveTo>
                    <a:pt x="20506" y="6168"/>
                  </a:moveTo>
                  <a:cubicBezTo>
                    <a:pt x="32677" y="31568"/>
                    <a:pt x="71306" y="190318"/>
                    <a:pt x="74481" y="215718"/>
                  </a:cubicBezTo>
                  <a:cubicBezTo>
                    <a:pt x="77656" y="241118"/>
                    <a:pt x="51727" y="183968"/>
                    <a:pt x="39556" y="158568"/>
                  </a:cubicBezTo>
                  <a:cubicBezTo>
                    <a:pt x="27385" y="133168"/>
                    <a:pt x="7277" y="86072"/>
                    <a:pt x="1456" y="63318"/>
                  </a:cubicBezTo>
                  <a:cubicBezTo>
                    <a:pt x="-4365" y="40564"/>
                    <a:pt x="8335" y="-19232"/>
                    <a:pt x="20506" y="616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C4F6A41-1910-E9E6-23AE-05218143E10A}"/>
                </a:ext>
              </a:extLst>
            </p:cNvPr>
            <p:cNvSpPr/>
            <p:nvPr/>
          </p:nvSpPr>
          <p:spPr>
            <a:xfrm>
              <a:off x="5647801" y="1029157"/>
              <a:ext cx="290847" cy="124406"/>
            </a:xfrm>
            <a:custGeom>
              <a:avLst/>
              <a:gdLst>
                <a:gd name="connsiteX0" fmla="*/ 524 w 290847"/>
                <a:gd name="connsiteY0" fmla="*/ 40818 h 124406"/>
                <a:gd name="connsiteX1" fmla="*/ 143399 w 290847"/>
                <a:gd name="connsiteY1" fmla="*/ 18593 h 124406"/>
                <a:gd name="connsiteX2" fmla="*/ 206899 w 290847"/>
                <a:gd name="connsiteY2" fmla="*/ 37643 h 124406"/>
                <a:gd name="connsiteX3" fmla="*/ 187849 w 290847"/>
                <a:gd name="connsiteY3" fmla="*/ 2718 h 124406"/>
                <a:gd name="connsiteX4" fmla="*/ 289449 w 290847"/>
                <a:gd name="connsiteY4" fmla="*/ 123368 h 124406"/>
                <a:gd name="connsiteX5" fmla="*/ 244999 w 290847"/>
                <a:gd name="connsiteY5" fmla="*/ 59868 h 124406"/>
                <a:gd name="connsiteX6" fmla="*/ 216424 w 290847"/>
                <a:gd name="connsiteY6" fmla="*/ 37643 h 124406"/>
                <a:gd name="connsiteX7" fmla="*/ 98949 w 290847"/>
                <a:gd name="connsiteY7" fmla="*/ 37643 h 124406"/>
                <a:gd name="connsiteX8" fmla="*/ 524 w 290847"/>
                <a:gd name="connsiteY8" fmla="*/ 40818 h 12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847" h="124406">
                  <a:moveTo>
                    <a:pt x="524" y="40818"/>
                  </a:moveTo>
                  <a:cubicBezTo>
                    <a:pt x="7932" y="37643"/>
                    <a:pt x="109003" y="19122"/>
                    <a:pt x="143399" y="18593"/>
                  </a:cubicBezTo>
                  <a:cubicBezTo>
                    <a:pt x="177795" y="18064"/>
                    <a:pt x="199491" y="40289"/>
                    <a:pt x="206899" y="37643"/>
                  </a:cubicBezTo>
                  <a:cubicBezTo>
                    <a:pt x="214307" y="34997"/>
                    <a:pt x="174091" y="-11570"/>
                    <a:pt x="187849" y="2718"/>
                  </a:cubicBezTo>
                  <a:cubicBezTo>
                    <a:pt x="201607" y="17006"/>
                    <a:pt x="279924" y="113843"/>
                    <a:pt x="289449" y="123368"/>
                  </a:cubicBezTo>
                  <a:cubicBezTo>
                    <a:pt x="298974" y="132893"/>
                    <a:pt x="257170" y="74155"/>
                    <a:pt x="244999" y="59868"/>
                  </a:cubicBezTo>
                  <a:cubicBezTo>
                    <a:pt x="232828" y="45581"/>
                    <a:pt x="240766" y="41347"/>
                    <a:pt x="216424" y="37643"/>
                  </a:cubicBezTo>
                  <a:cubicBezTo>
                    <a:pt x="192082" y="33939"/>
                    <a:pt x="131757" y="35526"/>
                    <a:pt x="98949" y="37643"/>
                  </a:cubicBezTo>
                  <a:cubicBezTo>
                    <a:pt x="66141" y="39760"/>
                    <a:pt x="-6884" y="43993"/>
                    <a:pt x="524" y="4081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D95DA8A-42ED-1EEA-842F-A57B2EE36AE4}"/>
                </a:ext>
              </a:extLst>
            </p:cNvPr>
            <p:cNvSpPr/>
            <p:nvPr/>
          </p:nvSpPr>
          <p:spPr>
            <a:xfrm>
              <a:off x="5702295" y="993774"/>
              <a:ext cx="208069" cy="741763"/>
            </a:xfrm>
            <a:custGeom>
              <a:avLst/>
              <a:gdLst>
                <a:gd name="connsiteX0" fmla="*/ 73030 w 208069"/>
                <a:gd name="connsiteY0" fmla="*/ 1 h 741763"/>
                <a:gd name="connsiteX1" fmla="*/ 174630 w 208069"/>
                <a:gd name="connsiteY1" fmla="*/ 146051 h 741763"/>
                <a:gd name="connsiteX2" fmla="*/ 180980 w 208069"/>
                <a:gd name="connsiteY2" fmla="*/ 222251 h 741763"/>
                <a:gd name="connsiteX3" fmla="*/ 171455 w 208069"/>
                <a:gd name="connsiteY3" fmla="*/ 228601 h 741763"/>
                <a:gd name="connsiteX4" fmla="*/ 111130 w 208069"/>
                <a:gd name="connsiteY4" fmla="*/ 330201 h 741763"/>
                <a:gd name="connsiteX5" fmla="*/ 111130 w 208069"/>
                <a:gd name="connsiteY5" fmla="*/ 336551 h 741763"/>
                <a:gd name="connsiteX6" fmla="*/ 92080 w 208069"/>
                <a:gd name="connsiteY6" fmla="*/ 374651 h 741763"/>
                <a:gd name="connsiteX7" fmla="*/ 139705 w 208069"/>
                <a:gd name="connsiteY7" fmla="*/ 533401 h 741763"/>
                <a:gd name="connsiteX8" fmla="*/ 88905 w 208069"/>
                <a:gd name="connsiteY8" fmla="*/ 466726 h 741763"/>
                <a:gd name="connsiteX9" fmla="*/ 171455 w 208069"/>
                <a:gd name="connsiteY9" fmla="*/ 739776 h 741763"/>
                <a:gd name="connsiteX10" fmla="*/ 130180 w 208069"/>
                <a:gd name="connsiteY10" fmla="*/ 581026 h 741763"/>
                <a:gd name="connsiteX11" fmla="*/ 79380 w 208069"/>
                <a:gd name="connsiteY11" fmla="*/ 409576 h 741763"/>
                <a:gd name="connsiteX12" fmla="*/ 203205 w 208069"/>
                <a:gd name="connsiteY12" fmla="*/ 200026 h 741763"/>
                <a:gd name="connsiteX13" fmla="*/ 165105 w 208069"/>
                <a:gd name="connsiteY13" fmla="*/ 136526 h 741763"/>
                <a:gd name="connsiteX14" fmla="*/ 5 w 208069"/>
                <a:gd name="connsiteY14" fmla="*/ 69851 h 741763"/>
                <a:gd name="connsiteX15" fmla="*/ 158755 w 208069"/>
                <a:gd name="connsiteY15" fmla="*/ 142876 h 741763"/>
                <a:gd name="connsiteX16" fmla="*/ 73030 w 208069"/>
                <a:gd name="connsiteY16" fmla="*/ 1 h 741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069" h="741763">
                  <a:moveTo>
                    <a:pt x="73030" y="1"/>
                  </a:moveTo>
                  <a:cubicBezTo>
                    <a:pt x="75676" y="530"/>
                    <a:pt x="156638" y="109009"/>
                    <a:pt x="174630" y="146051"/>
                  </a:cubicBezTo>
                  <a:cubicBezTo>
                    <a:pt x="192622" y="183093"/>
                    <a:pt x="180980" y="222251"/>
                    <a:pt x="180980" y="222251"/>
                  </a:cubicBezTo>
                  <a:cubicBezTo>
                    <a:pt x="180451" y="236009"/>
                    <a:pt x="183097" y="210609"/>
                    <a:pt x="171455" y="228601"/>
                  </a:cubicBezTo>
                  <a:cubicBezTo>
                    <a:pt x="159813" y="246593"/>
                    <a:pt x="111130" y="330201"/>
                    <a:pt x="111130" y="330201"/>
                  </a:cubicBezTo>
                  <a:cubicBezTo>
                    <a:pt x="101076" y="348193"/>
                    <a:pt x="114305" y="329143"/>
                    <a:pt x="111130" y="336551"/>
                  </a:cubicBezTo>
                  <a:cubicBezTo>
                    <a:pt x="107955" y="343959"/>
                    <a:pt x="87317" y="341843"/>
                    <a:pt x="92080" y="374651"/>
                  </a:cubicBezTo>
                  <a:cubicBezTo>
                    <a:pt x="96843" y="407459"/>
                    <a:pt x="140234" y="518055"/>
                    <a:pt x="139705" y="533401"/>
                  </a:cubicBezTo>
                  <a:cubicBezTo>
                    <a:pt x="139176" y="548747"/>
                    <a:pt x="83613" y="432330"/>
                    <a:pt x="88905" y="466726"/>
                  </a:cubicBezTo>
                  <a:cubicBezTo>
                    <a:pt x="94197" y="501122"/>
                    <a:pt x="164576" y="720726"/>
                    <a:pt x="171455" y="739776"/>
                  </a:cubicBezTo>
                  <a:cubicBezTo>
                    <a:pt x="178334" y="758826"/>
                    <a:pt x="145526" y="636059"/>
                    <a:pt x="130180" y="581026"/>
                  </a:cubicBezTo>
                  <a:cubicBezTo>
                    <a:pt x="114834" y="525993"/>
                    <a:pt x="67209" y="473076"/>
                    <a:pt x="79380" y="409576"/>
                  </a:cubicBezTo>
                  <a:cubicBezTo>
                    <a:pt x="91551" y="346076"/>
                    <a:pt x="188918" y="245534"/>
                    <a:pt x="203205" y="200026"/>
                  </a:cubicBezTo>
                  <a:cubicBezTo>
                    <a:pt x="217493" y="154518"/>
                    <a:pt x="198972" y="158222"/>
                    <a:pt x="165105" y="136526"/>
                  </a:cubicBezTo>
                  <a:cubicBezTo>
                    <a:pt x="131238" y="114830"/>
                    <a:pt x="1063" y="68793"/>
                    <a:pt x="5" y="69851"/>
                  </a:cubicBezTo>
                  <a:cubicBezTo>
                    <a:pt x="-1053" y="70909"/>
                    <a:pt x="143409" y="147109"/>
                    <a:pt x="158755" y="142876"/>
                  </a:cubicBezTo>
                  <a:cubicBezTo>
                    <a:pt x="174101" y="138643"/>
                    <a:pt x="70384" y="-528"/>
                    <a:pt x="73030" y="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105E734-9B49-0449-898B-DF5C7BF3C36C}"/>
                </a:ext>
              </a:extLst>
            </p:cNvPr>
            <p:cNvSpPr/>
            <p:nvPr/>
          </p:nvSpPr>
          <p:spPr>
            <a:xfrm>
              <a:off x="5804431" y="1130300"/>
              <a:ext cx="164586" cy="467893"/>
            </a:xfrm>
            <a:custGeom>
              <a:avLst/>
              <a:gdLst>
                <a:gd name="connsiteX0" fmla="*/ 164569 w 164586"/>
                <a:gd name="connsiteY0" fmla="*/ 0 h 467893"/>
                <a:gd name="connsiteX1" fmla="*/ 34394 w 164586"/>
                <a:gd name="connsiteY1" fmla="*/ 177800 h 467893"/>
                <a:gd name="connsiteX2" fmla="*/ 2644 w 164586"/>
                <a:gd name="connsiteY2" fmla="*/ 387350 h 467893"/>
                <a:gd name="connsiteX3" fmla="*/ 8994 w 164586"/>
                <a:gd name="connsiteY3" fmla="*/ 307975 h 467893"/>
                <a:gd name="connsiteX4" fmla="*/ 66144 w 164586"/>
                <a:gd name="connsiteY4" fmla="*/ 146050 h 467893"/>
                <a:gd name="connsiteX5" fmla="*/ 40744 w 164586"/>
                <a:gd name="connsiteY5" fmla="*/ 273050 h 467893"/>
                <a:gd name="connsiteX6" fmla="*/ 43919 w 164586"/>
                <a:gd name="connsiteY6" fmla="*/ 466725 h 467893"/>
                <a:gd name="connsiteX7" fmla="*/ 43919 w 164586"/>
                <a:gd name="connsiteY7" fmla="*/ 342900 h 467893"/>
                <a:gd name="connsiteX8" fmla="*/ 94719 w 164586"/>
                <a:gd name="connsiteY8" fmla="*/ 120650 h 467893"/>
                <a:gd name="connsiteX9" fmla="*/ 24869 w 164586"/>
                <a:gd name="connsiteY9" fmla="*/ 177800 h 467893"/>
                <a:gd name="connsiteX10" fmla="*/ 164569 w 164586"/>
                <a:gd name="connsiteY10" fmla="*/ 0 h 46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586" h="467893">
                  <a:moveTo>
                    <a:pt x="164569" y="0"/>
                  </a:moveTo>
                  <a:cubicBezTo>
                    <a:pt x="166156" y="0"/>
                    <a:pt x="61381" y="113242"/>
                    <a:pt x="34394" y="177800"/>
                  </a:cubicBezTo>
                  <a:cubicBezTo>
                    <a:pt x="7407" y="242358"/>
                    <a:pt x="6877" y="365654"/>
                    <a:pt x="2644" y="387350"/>
                  </a:cubicBezTo>
                  <a:cubicBezTo>
                    <a:pt x="-1589" y="409046"/>
                    <a:pt x="-1589" y="348192"/>
                    <a:pt x="8994" y="307975"/>
                  </a:cubicBezTo>
                  <a:cubicBezTo>
                    <a:pt x="19577" y="267758"/>
                    <a:pt x="60852" y="151871"/>
                    <a:pt x="66144" y="146050"/>
                  </a:cubicBezTo>
                  <a:cubicBezTo>
                    <a:pt x="71436" y="140229"/>
                    <a:pt x="44448" y="219604"/>
                    <a:pt x="40744" y="273050"/>
                  </a:cubicBezTo>
                  <a:cubicBezTo>
                    <a:pt x="37040" y="326496"/>
                    <a:pt x="43390" y="455083"/>
                    <a:pt x="43919" y="466725"/>
                  </a:cubicBezTo>
                  <a:cubicBezTo>
                    <a:pt x="44448" y="478367"/>
                    <a:pt x="35452" y="400579"/>
                    <a:pt x="43919" y="342900"/>
                  </a:cubicBezTo>
                  <a:cubicBezTo>
                    <a:pt x="52386" y="285221"/>
                    <a:pt x="97894" y="148167"/>
                    <a:pt x="94719" y="120650"/>
                  </a:cubicBezTo>
                  <a:cubicBezTo>
                    <a:pt x="91544" y="93133"/>
                    <a:pt x="14286" y="196850"/>
                    <a:pt x="24869" y="177800"/>
                  </a:cubicBezTo>
                  <a:cubicBezTo>
                    <a:pt x="35452" y="158750"/>
                    <a:pt x="162982" y="0"/>
                    <a:pt x="164569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3277B5E-6955-F5B4-05FB-A1256FF367AD}"/>
                </a:ext>
              </a:extLst>
            </p:cNvPr>
            <p:cNvSpPr/>
            <p:nvPr/>
          </p:nvSpPr>
          <p:spPr>
            <a:xfrm>
              <a:off x="5765761" y="1320496"/>
              <a:ext cx="224710" cy="772842"/>
            </a:xfrm>
            <a:custGeom>
              <a:avLst/>
              <a:gdLst>
                <a:gd name="connsiteX0" fmla="*/ 39 w 224710"/>
                <a:gd name="connsiteY0" fmla="*/ 304 h 772842"/>
                <a:gd name="connsiteX1" fmla="*/ 174664 w 224710"/>
                <a:gd name="connsiteY1" fmla="*/ 511479 h 772842"/>
                <a:gd name="connsiteX2" fmla="*/ 177839 w 224710"/>
                <a:gd name="connsiteY2" fmla="*/ 486079 h 772842"/>
                <a:gd name="connsiteX3" fmla="*/ 219114 w 224710"/>
                <a:gd name="connsiteY3" fmla="*/ 736904 h 772842"/>
                <a:gd name="connsiteX4" fmla="*/ 222289 w 224710"/>
                <a:gd name="connsiteY4" fmla="*/ 755954 h 772842"/>
                <a:gd name="connsiteX5" fmla="*/ 200064 w 224710"/>
                <a:gd name="connsiteY5" fmla="*/ 590854 h 772842"/>
                <a:gd name="connsiteX6" fmla="*/ 158789 w 224710"/>
                <a:gd name="connsiteY6" fmla="*/ 438454 h 772842"/>
                <a:gd name="connsiteX7" fmla="*/ 39 w 224710"/>
                <a:gd name="connsiteY7" fmla="*/ 304 h 77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710" h="772842">
                  <a:moveTo>
                    <a:pt x="39" y="304"/>
                  </a:moveTo>
                  <a:cubicBezTo>
                    <a:pt x="2685" y="12475"/>
                    <a:pt x="145031" y="430516"/>
                    <a:pt x="174664" y="511479"/>
                  </a:cubicBezTo>
                  <a:cubicBezTo>
                    <a:pt x="204297" y="592442"/>
                    <a:pt x="170431" y="448508"/>
                    <a:pt x="177839" y="486079"/>
                  </a:cubicBezTo>
                  <a:cubicBezTo>
                    <a:pt x="185247" y="523650"/>
                    <a:pt x="211706" y="691925"/>
                    <a:pt x="219114" y="736904"/>
                  </a:cubicBezTo>
                  <a:cubicBezTo>
                    <a:pt x="226522" y="781883"/>
                    <a:pt x="225464" y="780296"/>
                    <a:pt x="222289" y="755954"/>
                  </a:cubicBezTo>
                  <a:cubicBezTo>
                    <a:pt x="219114" y="731612"/>
                    <a:pt x="210647" y="643771"/>
                    <a:pt x="200064" y="590854"/>
                  </a:cubicBezTo>
                  <a:cubicBezTo>
                    <a:pt x="189481" y="537937"/>
                    <a:pt x="189481" y="532116"/>
                    <a:pt x="158789" y="438454"/>
                  </a:cubicBezTo>
                  <a:cubicBezTo>
                    <a:pt x="128097" y="344792"/>
                    <a:pt x="-2607" y="-11867"/>
                    <a:pt x="39" y="30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460EDBB-36DF-3813-EB26-C1C010A9C491}"/>
                </a:ext>
              </a:extLst>
            </p:cNvPr>
            <p:cNvSpPr/>
            <p:nvPr/>
          </p:nvSpPr>
          <p:spPr>
            <a:xfrm>
              <a:off x="4298763" y="1313061"/>
              <a:ext cx="375176" cy="747556"/>
            </a:xfrm>
            <a:custGeom>
              <a:avLst/>
              <a:gdLst>
                <a:gd name="connsiteX0" fmla="*/ 374837 w 375176"/>
                <a:gd name="connsiteY0" fmla="*/ 1389 h 747556"/>
                <a:gd name="connsiteX1" fmla="*/ 136712 w 375176"/>
                <a:gd name="connsiteY1" fmla="*/ 369689 h 747556"/>
                <a:gd name="connsiteX2" fmla="*/ 152587 w 375176"/>
                <a:gd name="connsiteY2" fmla="*/ 341114 h 747556"/>
                <a:gd name="connsiteX3" fmla="*/ 47812 w 375176"/>
                <a:gd name="connsiteY3" fmla="*/ 598289 h 747556"/>
                <a:gd name="connsiteX4" fmla="*/ 187 w 375176"/>
                <a:gd name="connsiteY4" fmla="*/ 747514 h 747556"/>
                <a:gd name="connsiteX5" fmla="*/ 41462 w 375176"/>
                <a:gd name="connsiteY5" fmla="*/ 607814 h 747556"/>
                <a:gd name="connsiteX6" fmla="*/ 241487 w 375176"/>
                <a:gd name="connsiteY6" fmla="*/ 153789 h 747556"/>
                <a:gd name="connsiteX7" fmla="*/ 190687 w 375176"/>
                <a:gd name="connsiteY7" fmla="*/ 239514 h 747556"/>
                <a:gd name="connsiteX8" fmla="*/ 374837 w 375176"/>
                <a:gd name="connsiteY8" fmla="*/ 1389 h 74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5176" h="747556">
                  <a:moveTo>
                    <a:pt x="374837" y="1389"/>
                  </a:moveTo>
                  <a:cubicBezTo>
                    <a:pt x="365841" y="23085"/>
                    <a:pt x="173754" y="313068"/>
                    <a:pt x="136712" y="369689"/>
                  </a:cubicBezTo>
                  <a:cubicBezTo>
                    <a:pt x="99670" y="426310"/>
                    <a:pt x="167404" y="303014"/>
                    <a:pt x="152587" y="341114"/>
                  </a:cubicBezTo>
                  <a:cubicBezTo>
                    <a:pt x="137770" y="379214"/>
                    <a:pt x="73212" y="530556"/>
                    <a:pt x="47812" y="598289"/>
                  </a:cubicBezTo>
                  <a:cubicBezTo>
                    <a:pt x="22412" y="666022"/>
                    <a:pt x="1245" y="745926"/>
                    <a:pt x="187" y="747514"/>
                  </a:cubicBezTo>
                  <a:cubicBezTo>
                    <a:pt x="-871" y="749102"/>
                    <a:pt x="1245" y="706768"/>
                    <a:pt x="41462" y="607814"/>
                  </a:cubicBezTo>
                  <a:cubicBezTo>
                    <a:pt x="81679" y="508860"/>
                    <a:pt x="216616" y="215172"/>
                    <a:pt x="241487" y="153789"/>
                  </a:cubicBezTo>
                  <a:cubicBezTo>
                    <a:pt x="266358" y="92406"/>
                    <a:pt x="170050" y="260151"/>
                    <a:pt x="190687" y="239514"/>
                  </a:cubicBezTo>
                  <a:cubicBezTo>
                    <a:pt x="211324" y="218877"/>
                    <a:pt x="383833" y="-20307"/>
                    <a:pt x="374837" y="138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4EEBB8B-5D8F-1F56-46BE-A57CE3815676}"/>
                </a:ext>
              </a:extLst>
            </p:cNvPr>
            <p:cNvSpPr/>
            <p:nvPr/>
          </p:nvSpPr>
          <p:spPr>
            <a:xfrm>
              <a:off x="4494657" y="1079214"/>
              <a:ext cx="227019" cy="331814"/>
            </a:xfrm>
            <a:custGeom>
              <a:avLst/>
              <a:gdLst>
                <a:gd name="connsiteX0" fmla="*/ 64643 w 227019"/>
                <a:gd name="connsiteY0" fmla="*/ 38386 h 331814"/>
                <a:gd name="connsiteX1" fmla="*/ 1143 w 227019"/>
                <a:gd name="connsiteY1" fmla="*/ 327311 h 331814"/>
                <a:gd name="connsiteX2" fmla="*/ 29718 w 227019"/>
                <a:gd name="connsiteY2" fmla="*/ 206661 h 331814"/>
                <a:gd name="connsiteX3" fmla="*/ 102743 w 227019"/>
                <a:gd name="connsiteY3" fmla="*/ 98711 h 331814"/>
                <a:gd name="connsiteX4" fmla="*/ 226568 w 227019"/>
                <a:gd name="connsiteY4" fmla="*/ 286 h 331814"/>
                <a:gd name="connsiteX5" fmla="*/ 55118 w 227019"/>
                <a:gd name="connsiteY5" fmla="*/ 130461 h 331814"/>
                <a:gd name="connsiteX6" fmla="*/ 64643 w 227019"/>
                <a:gd name="connsiteY6" fmla="*/ 38386 h 33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19" h="331814">
                  <a:moveTo>
                    <a:pt x="64643" y="38386"/>
                  </a:moveTo>
                  <a:cubicBezTo>
                    <a:pt x="55647" y="71194"/>
                    <a:pt x="6964" y="299265"/>
                    <a:pt x="1143" y="327311"/>
                  </a:cubicBezTo>
                  <a:cubicBezTo>
                    <a:pt x="-4678" y="355357"/>
                    <a:pt x="12785" y="244761"/>
                    <a:pt x="29718" y="206661"/>
                  </a:cubicBezTo>
                  <a:cubicBezTo>
                    <a:pt x="46651" y="168561"/>
                    <a:pt x="69935" y="133107"/>
                    <a:pt x="102743" y="98711"/>
                  </a:cubicBezTo>
                  <a:cubicBezTo>
                    <a:pt x="135551" y="64315"/>
                    <a:pt x="234505" y="-5006"/>
                    <a:pt x="226568" y="286"/>
                  </a:cubicBezTo>
                  <a:cubicBezTo>
                    <a:pt x="218631" y="5578"/>
                    <a:pt x="82105" y="119349"/>
                    <a:pt x="55118" y="130461"/>
                  </a:cubicBezTo>
                  <a:cubicBezTo>
                    <a:pt x="28131" y="141573"/>
                    <a:pt x="73639" y="5578"/>
                    <a:pt x="64643" y="3838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C745EC6-A90C-F510-2112-F6F946727312}"/>
                </a:ext>
              </a:extLst>
            </p:cNvPr>
            <p:cNvSpPr/>
            <p:nvPr/>
          </p:nvSpPr>
          <p:spPr>
            <a:xfrm>
              <a:off x="5524438" y="1564215"/>
              <a:ext cx="422883" cy="1058768"/>
            </a:xfrm>
            <a:custGeom>
              <a:avLst/>
              <a:gdLst>
                <a:gd name="connsiteX0" fmla="*/ 282637 w 422883"/>
                <a:gd name="connsiteY0" fmla="*/ 1060 h 1058768"/>
                <a:gd name="connsiteX1" fmla="*/ 400112 w 422883"/>
                <a:gd name="connsiteY1" fmla="*/ 343960 h 1058768"/>
                <a:gd name="connsiteX2" fmla="*/ 393762 w 422883"/>
                <a:gd name="connsiteY2" fmla="*/ 299510 h 1058768"/>
                <a:gd name="connsiteX3" fmla="*/ 406462 w 422883"/>
                <a:gd name="connsiteY3" fmla="*/ 582085 h 1058768"/>
                <a:gd name="connsiteX4" fmla="*/ 415987 w 422883"/>
                <a:gd name="connsiteY4" fmla="*/ 543985 h 1058768"/>
                <a:gd name="connsiteX5" fmla="*/ 336612 w 422883"/>
                <a:gd name="connsiteY5" fmla="*/ 801160 h 1058768"/>
                <a:gd name="connsiteX6" fmla="*/ 342962 w 422883"/>
                <a:gd name="connsiteY6" fmla="*/ 775760 h 1058768"/>
                <a:gd name="connsiteX7" fmla="*/ 136587 w 422883"/>
                <a:gd name="connsiteY7" fmla="*/ 988485 h 1058768"/>
                <a:gd name="connsiteX8" fmla="*/ 62 w 422883"/>
                <a:gd name="connsiteY8" fmla="*/ 1058335 h 1058768"/>
                <a:gd name="connsiteX9" fmla="*/ 152462 w 422883"/>
                <a:gd name="connsiteY9" fmla="*/ 963085 h 1058768"/>
                <a:gd name="connsiteX10" fmla="*/ 333437 w 422883"/>
                <a:gd name="connsiteY10" fmla="*/ 794810 h 1058768"/>
                <a:gd name="connsiteX11" fmla="*/ 409637 w 422883"/>
                <a:gd name="connsiteY11" fmla="*/ 626535 h 1058768"/>
                <a:gd name="connsiteX12" fmla="*/ 422337 w 422883"/>
                <a:gd name="connsiteY12" fmla="*/ 347135 h 1058768"/>
                <a:gd name="connsiteX13" fmla="*/ 403287 w 422883"/>
                <a:gd name="connsiteY13" fmla="*/ 423335 h 1058768"/>
                <a:gd name="connsiteX14" fmla="*/ 403287 w 422883"/>
                <a:gd name="connsiteY14" fmla="*/ 242360 h 1058768"/>
                <a:gd name="connsiteX15" fmla="*/ 282637 w 422883"/>
                <a:gd name="connsiteY15" fmla="*/ 1060 h 105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2883" h="1058768">
                  <a:moveTo>
                    <a:pt x="282637" y="1060"/>
                  </a:moveTo>
                  <a:cubicBezTo>
                    <a:pt x="282108" y="17993"/>
                    <a:pt x="381591" y="294218"/>
                    <a:pt x="400112" y="343960"/>
                  </a:cubicBezTo>
                  <a:cubicBezTo>
                    <a:pt x="418633" y="393702"/>
                    <a:pt x="392704" y="259823"/>
                    <a:pt x="393762" y="299510"/>
                  </a:cubicBezTo>
                  <a:cubicBezTo>
                    <a:pt x="394820" y="339197"/>
                    <a:pt x="402758" y="541339"/>
                    <a:pt x="406462" y="582085"/>
                  </a:cubicBezTo>
                  <a:cubicBezTo>
                    <a:pt x="410166" y="622831"/>
                    <a:pt x="427629" y="507473"/>
                    <a:pt x="415987" y="543985"/>
                  </a:cubicBezTo>
                  <a:cubicBezTo>
                    <a:pt x="404345" y="580497"/>
                    <a:pt x="348783" y="762531"/>
                    <a:pt x="336612" y="801160"/>
                  </a:cubicBezTo>
                  <a:cubicBezTo>
                    <a:pt x="324441" y="839789"/>
                    <a:pt x="376299" y="744539"/>
                    <a:pt x="342962" y="775760"/>
                  </a:cubicBezTo>
                  <a:cubicBezTo>
                    <a:pt x="309625" y="806981"/>
                    <a:pt x="193737" y="941389"/>
                    <a:pt x="136587" y="988485"/>
                  </a:cubicBezTo>
                  <a:cubicBezTo>
                    <a:pt x="79437" y="1035581"/>
                    <a:pt x="-2584" y="1062568"/>
                    <a:pt x="62" y="1058335"/>
                  </a:cubicBezTo>
                  <a:cubicBezTo>
                    <a:pt x="2708" y="1054102"/>
                    <a:pt x="96900" y="1007006"/>
                    <a:pt x="152462" y="963085"/>
                  </a:cubicBezTo>
                  <a:cubicBezTo>
                    <a:pt x="208024" y="919164"/>
                    <a:pt x="290575" y="850902"/>
                    <a:pt x="333437" y="794810"/>
                  </a:cubicBezTo>
                  <a:cubicBezTo>
                    <a:pt x="376299" y="738718"/>
                    <a:pt x="394820" y="701148"/>
                    <a:pt x="409637" y="626535"/>
                  </a:cubicBezTo>
                  <a:cubicBezTo>
                    <a:pt x="424454" y="551923"/>
                    <a:pt x="423395" y="381002"/>
                    <a:pt x="422337" y="347135"/>
                  </a:cubicBezTo>
                  <a:cubicBezTo>
                    <a:pt x="421279" y="313268"/>
                    <a:pt x="406462" y="440798"/>
                    <a:pt x="403287" y="423335"/>
                  </a:cubicBezTo>
                  <a:cubicBezTo>
                    <a:pt x="400112" y="405873"/>
                    <a:pt x="420220" y="310093"/>
                    <a:pt x="403287" y="242360"/>
                  </a:cubicBezTo>
                  <a:cubicBezTo>
                    <a:pt x="386354" y="174627"/>
                    <a:pt x="283166" y="-15873"/>
                    <a:pt x="282637" y="106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BCF71F2-A440-EC86-A0C7-83F5322922BE}"/>
                </a:ext>
              </a:extLst>
            </p:cNvPr>
            <p:cNvSpPr/>
            <p:nvPr/>
          </p:nvSpPr>
          <p:spPr>
            <a:xfrm>
              <a:off x="4344354" y="1268012"/>
              <a:ext cx="435525" cy="808974"/>
            </a:xfrm>
            <a:custGeom>
              <a:avLst/>
              <a:gdLst>
                <a:gd name="connsiteX0" fmla="*/ 367346 w 435525"/>
                <a:gd name="connsiteY0" fmla="*/ 46438 h 808974"/>
                <a:gd name="connsiteX1" fmla="*/ 97471 w 435525"/>
                <a:gd name="connsiteY1" fmla="*/ 433788 h 808974"/>
                <a:gd name="connsiteX2" fmla="*/ 116521 w 435525"/>
                <a:gd name="connsiteY2" fmla="*/ 411563 h 808974"/>
                <a:gd name="connsiteX3" fmla="*/ 62546 w 435525"/>
                <a:gd name="connsiteY3" fmla="*/ 560788 h 808974"/>
                <a:gd name="connsiteX4" fmla="*/ 40321 w 435525"/>
                <a:gd name="connsiteY4" fmla="*/ 713188 h 808974"/>
                <a:gd name="connsiteX5" fmla="*/ 11746 w 435525"/>
                <a:gd name="connsiteY5" fmla="*/ 808438 h 808974"/>
                <a:gd name="connsiteX6" fmla="*/ 14921 w 435525"/>
                <a:gd name="connsiteY6" fmla="*/ 671913 h 808974"/>
                <a:gd name="connsiteX7" fmla="*/ 186371 w 435525"/>
                <a:gd name="connsiteY7" fmla="*/ 287738 h 808974"/>
                <a:gd name="connsiteX8" fmla="*/ 214946 w 435525"/>
                <a:gd name="connsiteY8" fmla="*/ 208363 h 808974"/>
                <a:gd name="connsiteX9" fmla="*/ 424496 w 435525"/>
                <a:gd name="connsiteY9" fmla="*/ 24213 h 808974"/>
                <a:gd name="connsiteX10" fmla="*/ 367346 w 435525"/>
                <a:gd name="connsiteY10" fmla="*/ 46438 h 80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5525" h="808974">
                  <a:moveTo>
                    <a:pt x="367346" y="46438"/>
                  </a:moveTo>
                  <a:cubicBezTo>
                    <a:pt x="312842" y="114701"/>
                    <a:pt x="139275" y="372934"/>
                    <a:pt x="97471" y="433788"/>
                  </a:cubicBezTo>
                  <a:cubicBezTo>
                    <a:pt x="55667" y="494642"/>
                    <a:pt x="122342" y="390396"/>
                    <a:pt x="116521" y="411563"/>
                  </a:cubicBezTo>
                  <a:cubicBezTo>
                    <a:pt x="110700" y="432730"/>
                    <a:pt x="75246" y="510517"/>
                    <a:pt x="62546" y="560788"/>
                  </a:cubicBezTo>
                  <a:cubicBezTo>
                    <a:pt x="49846" y="611059"/>
                    <a:pt x="48788" y="671913"/>
                    <a:pt x="40321" y="713188"/>
                  </a:cubicBezTo>
                  <a:cubicBezTo>
                    <a:pt x="31854" y="754463"/>
                    <a:pt x="15979" y="815317"/>
                    <a:pt x="11746" y="808438"/>
                  </a:cubicBezTo>
                  <a:cubicBezTo>
                    <a:pt x="7513" y="801559"/>
                    <a:pt x="-14183" y="758696"/>
                    <a:pt x="14921" y="671913"/>
                  </a:cubicBezTo>
                  <a:cubicBezTo>
                    <a:pt x="44025" y="585130"/>
                    <a:pt x="153033" y="364996"/>
                    <a:pt x="186371" y="287738"/>
                  </a:cubicBezTo>
                  <a:cubicBezTo>
                    <a:pt x="219708" y="210480"/>
                    <a:pt x="175258" y="252284"/>
                    <a:pt x="214946" y="208363"/>
                  </a:cubicBezTo>
                  <a:cubicBezTo>
                    <a:pt x="254633" y="164442"/>
                    <a:pt x="395392" y="50142"/>
                    <a:pt x="424496" y="24213"/>
                  </a:cubicBezTo>
                  <a:cubicBezTo>
                    <a:pt x="453600" y="-1716"/>
                    <a:pt x="421850" y="-21825"/>
                    <a:pt x="367346" y="4643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8EF7827A-B9EA-6F7C-F3AC-8D4432578C25}"/>
                </a:ext>
              </a:extLst>
            </p:cNvPr>
            <p:cNvSpPr/>
            <p:nvPr/>
          </p:nvSpPr>
          <p:spPr>
            <a:xfrm>
              <a:off x="4317989" y="1755529"/>
              <a:ext cx="313060" cy="782712"/>
            </a:xfrm>
            <a:custGeom>
              <a:avLst/>
              <a:gdLst>
                <a:gd name="connsiteX0" fmla="*/ 76211 w 313060"/>
                <a:gd name="connsiteY0" fmla="*/ 246 h 782712"/>
                <a:gd name="connsiteX1" fmla="*/ 22236 w 313060"/>
                <a:gd name="connsiteY1" fmla="*/ 292346 h 782712"/>
                <a:gd name="connsiteX2" fmla="*/ 92086 w 313060"/>
                <a:gd name="connsiteY2" fmla="*/ 482846 h 782712"/>
                <a:gd name="connsiteX3" fmla="*/ 73036 w 313060"/>
                <a:gd name="connsiteY3" fmla="*/ 460621 h 782712"/>
                <a:gd name="connsiteX4" fmla="*/ 212736 w 313060"/>
                <a:gd name="connsiteY4" fmla="*/ 676521 h 782712"/>
                <a:gd name="connsiteX5" fmla="*/ 311161 w 313060"/>
                <a:gd name="connsiteY5" fmla="*/ 781296 h 782712"/>
                <a:gd name="connsiteX6" fmla="*/ 260361 w 313060"/>
                <a:gd name="connsiteY6" fmla="*/ 714621 h 782712"/>
                <a:gd name="connsiteX7" fmla="*/ 60336 w 313060"/>
                <a:gd name="connsiteY7" fmla="*/ 425696 h 782712"/>
                <a:gd name="connsiteX8" fmla="*/ 11 w 313060"/>
                <a:gd name="connsiteY8" fmla="*/ 244721 h 782712"/>
                <a:gd name="connsiteX9" fmla="*/ 76211 w 313060"/>
                <a:gd name="connsiteY9" fmla="*/ 246 h 78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060" h="782712">
                  <a:moveTo>
                    <a:pt x="76211" y="246"/>
                  </a:moveTo>
                  <a:cubicBezTo>
                    <a:pt x="79915" y="8183"/>
                    <a:pt x="19590" y="211913"/>
                    <a:pt x="22236" y="292346"/>
                  </a:cubicBezTo>
                  <a:cubicBezTo>
                    <a:pt x="24882" y="372779"/>
                    <a:pt x="83619" y="454800"/>
                    <a:pt x="92086" y="482846"/>
                  </a:cubicBezTo>
                  <a:cubicBezTo>
                    <a:pt x="100553" y="510892"/>
                    <a:pt x="52928" y="428342"/>
                    <a:pt x="73036" y="460621"/>
                  </a:cubicBezTo>
                  <a:cubicBezTo>
                    <a:pt x="93144" y="492900"/>
                    <a:pt x="173049" y="623075"/>
                    <a:pt x="212736" y="676521"/>
                  </a:cubicBezTo>
                  <a:cubicBezTo>
                    <a:pt x="252424" y="729967"/>
                    <a:pt x="303224" y="774946"/>
                    <a:pt x="311161" y="781296"/>
                  </a:cubicBezTo>
                  <a:cubicBezTo>
                    <a:pt x="319098" y="787646"/>
                    <a:pt x="302165" y="773888"/>
                    <a:pt x="260361" y="714621"/>
                  </a:cubicBezTo>
                  <a:cubicBezTo>
                    <a:pt x="218557" y="655354"/>
                    <a:pt x="103728" y="504013"/>
                    <a:pt x="60336" y="425696"/>
                  </a:cubicBezTo>
                  <a:cubicBezTo>
                    <a:pt x="16944" y="347379"/>
                    <a:pt x="-518" y="311396"/>
                    <a:pt x="11" y="244721"/>
                  </a:cubicBezTo>
                  <a:cubicBezTo>
                    <a:pt x="540" y="178046"/>
                    <a:pt x="72507" y="-7691"/>
                    <a:pt x="76211" y="24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61F6703E-0F85-8A4E-1AD6-1F873174F15A}"/>
                </a:ext>
              </a:extLst>
            </p:cNvPr>
            <p:cNvSpPr/>
            <p:nvPr/>
          </p:nvSpPr>
          <p:spPr>
            <a:xfrm>
              <a:off x="4682252" y="1234681"/>
              <a:ext cx="896378" cy="171990"/>
            </a:xfrm>
            <a:custGeom>
              <a:avLst/>
              <a:gdLst>
                <a:gd name="connsiteX0" fmla="*/ 873 w 896378"/>
                <a:gd name="connsiteY0" fmla="*/ 117869 h 171990"/>
                <a:gd name="connsiteX1" fmla="*/ 232648 w 896378"/>
                <a:gd name="connsiteY1" fmla="*/ 48019 h 171990"/>
                <a:gd name="connsiteX2" fmla="*/ 699373 w 896378"/>
                <a:gd name="connsiteY2" fmla="*/ 38494 h 171990"/>
                <a:gd name="connsiteX3" fmla="*/ 610473 w 896378"/>
                <a:gd name="connsiteY3" fmla="*/ 38494 h 171990"/>
                <a:gd name="connsiteX4" fmla="*/ 746998 w 896378"/>
                <a:gd name="connsiteY4" fmla="*/ 60719 h 171990"/>
                <a:gd name="connsiteX5" fmla="*/ 896223 w 896378"/>
                <a:gd name="connsiteY5" fmla="*/ 171844 h 171990"/>
                <a:gd name="connsiteX6" fmla="*/ 772398 w 896378"/>
                <a:gd name="connsiteY6" fmla="*/ 82944 h 171990"/>
                <a:gd name="connsiteX7" fmla="*/ 626348 w 896378"/>
                <a:gd name="connsiteY7" fmla="*/ 22619 h 171990"/>
                <a:gd name="connsiteX8" fmla="*/ 77073 w 896378"/>
                <a:gd name="connsiteY8" fmla="*/ 394 h 171990"/>
                <a:gd name="connsiteX9" fmla="*/ 562848 w 896378"/>
                <a:gd name="connsiteY9" fmla="*/ 9919 h 171990"/>
                <a:gd name="connsiteX10" fmla="*/ 308848 w 896378"/>
                <a:gd name="connsiteY10" fmla="*/ 28969 h 171990"/>
                <a:gd name="connsiteX11" fmla="*/ 873 w 896378"/>
                <a:gd name="connsiteY11" fmla="*/ 117869 h 17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6378" h="171990">
                  <a:moveTo>
                    <a:pt x="873" y="117869"/>
                  </a:moveTo>
                  <a:cubicBezTo>
                    <a:pt x="-11827" y="121044"/>
                    <a:pt x="116231" y="61248"/>
                    <a:pt x="232648" y="48019"/>
                  </a:cubicBezTo>
                  <a:cubicBezTo>
                    <a:pt x="349065" y="34790"/>
                    <a:pt x="636402" y="40081"/>
                    <a:pt x="699373" y="38494"/>
                  </a:cubicBezTo>
                  <a:cubicBezTo>
                    <a:pt x="762344" y="36907"/>
                    <a:pt x="602536" y="34790"/>
                    <a:pt x="610473" y="38494"/>
                  </a:cubicBezTo>
                  <a:cubicBezTo>
                    <a:pt x="618410" y="42198"/>
                    <a:pt x="699373" y="38494"/>
                    <a:pt x="746998" y="60719"/>
                  </a:cubicBezTo>
                  <a:cubicBezTo>
                    <a:pt x="794623" y="82944"/>
                    <a:pt x="891990" y="168140"/>
                    <a:pt x="896223" y="171844"/>
                  </a:cubicBezTo>
                  <a:cubicBezTo>
                    <a:pt x="900456" y="175548"/>
                    <a:pt x="817377" y="107815"/>
                    <a:pt x="772398" y="82944"/>
                  </a:cubicBezTo>
                  <a:cubicBezTo>
                    <a:pt x="727419" y="58073"/>
                    <a:pt x="742236" y="36377"/>
                    <a:pt x="626348" y="22619"/>
                  </a:cubicBezTo>
                  <a:cubicBezTo>
                    <a:pt x="510461" y="8861"/>
                    <a:pt x="87656" y="2511"/>
                    <a:pt x="77073" y="394"/>
                  </a:cubicBezTo>
                  <a:cubicBezTo>
                    <a:pt x="66490" y="-1723"/>
                    <a:pt x="524219" y="5157"/>
                    <a:pt x="562848" y="9919"/>
                  </a:cubicBezTo>
                  <a:cubicBezTo>
                    <a:pt x="601477" y="14681"/>
                    <a:pt x="396161" y="16269"/>
                    <a:pt x="308848" y="28969"/>
                  </a:cubicBezTo>
                  <a:cubicBezTo>
                    <a:pt x="221535" y="41669"/>
                    <a:pt x="13573" y="114694"/>
                    <a:pt x="873" y="11786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5740ED6F-5C10-1818-7B50-1FAA17031306}"/>
                </a:ext>
              </a:extLst>
            </p:cNvPr>
            <p:cNvSpPr/>
            <p:nvPr/>
          </p:nvSpPr>
          <p:spPr>
            <a:xfrm>
              <a:off x="4346674" y="1649650"/>
              <a:ext cx="108667" cy="710477"/>
            </a:xfrm>
            <a:custGeom>
              <a:avLst/>
              <a:gdLst>
                <a:gd name="connsiteX0" fmla="*/ 76101 w 108667"/>
                <a:gd name="connsiteY0" fmla="*/ 1350 h 710477"/>
                <a:gd name="connsiteX1" fmla="*/ 9426 w 108667"/>
                <a:gd name="connsiteY1" fmla="*/ 420450 h 710477"/>
                <a:gd name="connsiteX2" fmla="*/ 47526 w 108667"/>
                <a:gd name="connsiteY2" fmla="*/ 525225 h 710477"/>
                <a:gd name="connsiteX3" fmla="*/ 28476 w 108667"/>
                <a:gd name="connsiteY3" fmla="*/ 449025 h 710477"/>
                <a:gd name="connsiteX4" fmla="*/ 107851 w 108667"/>
                <a:gd name="connsiteY4" fmla="*/ 709375 h 710477"/>
                <a:gd name="connsiteX5" fmla="*/ 66576 w 108667"/>
                <a:gd name="connsiteY5" fmla="*/ 537925 h 710477"/>
                <a:gd name="connsiteX6" fmla="*/ 15776 w 108667"/>
                <a:gd name="connsiteY6" fmla="*/ 423625 h 710477"/>
                <a:gd name="connsiteX7" fmla="*/ 3076 w 108667"/>
                <a:gd name="connsiteY7" fmla="*/ 290275 h 710477"/>
                <a:gd name="connsiteX8" fmla="*/ 76101 w 108667"/>
                <a:gd name="connsiteY8" fmla="*/ 1350 h 7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667" h="710477">
                  <a:moveTo>
                    <a:pt x="76101" y="1350"/>
                  </a:moveTo>
                  <a:cubicBezTo>
                    <a:pt x="77159" y="23046"/>
                    <a:pt x="14188" y="333138"/>
                    <a:pt x="9426" y="420450"/>
                  </a:cubicBezTo>
                  <a:cubicBezTo>
                    <a:pt x="4664" y="507762"/>
                    <a:pt x="44351" y="520463"/>
                    <a:pt x="47526" y="525225"/>
                  </a:cubicBezTo>
                  <a:cubicBezTo>
                    <a:pt x="50701" y="529987"/>
                    <a:pt x="18422" y="418333"/>
                    <a:pt x="28476" y="449025"/>
                  </a:cubicBezTo>
                  <a:cubicBezTo>
                    <a:pt x="38530" y="479717"/>
                    <a:pt x="101501" y="694558"/>
                    <a:pt x="107851" y="709375"/>
                  </a:cubicBezTo>
                  <a:cubicBezTo>
                    <a:pt x="114201" y="724192"/>
                    <a:pt x="81922" y="585550"/>
                    <a:pt x="66576" y="537925"/>
                  </a:cubicBezTo>
                  <a:cubicBezTo>
                    <a:pt x="51230" y="490300"/>
                    <a:pt x="26359" y="464900"/>
                    <a:pt x="15776" y="423625"/>
                  </a:cubicBezTo>
                  <a:cubicBezTo>
                    <a:pt x="5193" y="382350"/>
                    <a:pt x="-5391" y="354833"/>
                    <a:pt x="3076" y="290275"/>
                  </a:cubicBezTo>
                  <a:cubicBezTo>
                    <a:pt x="11543" y="225717"/>
                    <a:pt x="75043" y="-20346"/>
                    <a:pt x="76101" y="135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95FFD402-3A91-AB52-3C38-AF9E36189559}"/>
                </a:ext>
              </a:extLst>
            </p:cNvPr>
            <p:cNvSpPr/>
            <p:nvPr/>
          </p:nvSpPr>
          <p:spPr>
            <a:xfrm>
              <a:off x="4663340" y="1278540"/>
              <a:ext cx="721182" cy="20242"/>
            </a:xfrm>
            <a:custGeom>
              <a:avLst/>
              <a:gdLst>
                <a:gd name="connsiteX0" fmla="*/ 735 w 721182"/>
                <a:gd name="connsiteY0" fmla="*/ 10510 h 20242"/>
                <a:gd name="connsiteX1" fmla="*/ 686535 w 721182"/>
                <a:gd name="connsiteY1" fmla="*/ 20035 h 20242"/>
                <a:gd name="connsiteX2" fmla="*/ 556360 w 721182"/>
                <a:gd name="connsiteY2" fmla="*/ 985 h 20242"/>
                <a:gd name="connsiteX3" fmla="*/ 735 w 721182"/>
                <a:gd name="connsiteY3" fmla="*/ 10510 h 2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182" h="20242">
                  <a:moveTo>
                    <a:pt x="735" y="10510"/>
                  </a:moveTo>
                  <a:cubicBezTo>
                    <a:pt x="22431" y="13685"/>
                    <a:pt x="593931" y="21622"/>
                    <a:pt x="686535" y="20035"/>
                  </a:cubicBezTo>
                  <a:cubicBezTo>
                    <a:pt x="779139" y="18448"/>
                    <a:pt x="669072" y="5218"/>
                    <a:pt x="556360" y="985"/>
                  </a:cubicBezTo>
                  <a:cubicBezTo>
                    <a:pt x="443648" y="-3248"/>
                    <a:pt x="-20961" y="7335"/>
                    <a:pt x="735" y="1051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F8863DA-DBF8-05A6-D61F-EA256C74E625}"/>
                </a:ext>
              </a:extLst>
            </p:cNvPr>
            <p:cNvSpPr/>
            <p:nvPr/>
          </p:nvSpPr>
          <p:spPr>
            <a:xfrm>
              <a:off x="5181596" y="1169887"/>
              <a:ext cx="626197" cy="951370"/>
            </a:xfrm>
            <a:custGeom>
              <a:avLst/>
              <a:gdLst>
                <a:gd name="connsiteX0" fmla="*/ 101604 w 626197"/>
                <a:gd name="connsiteY0" fmla="*/ 1688 h 951370"/>
                <a:gd name="connsiteX1" fmla="*/ 371479 w 626197"/>
                <a:gd name="connsiteY1" fmla="*/ 290613 h 951370"/>
                <a:gd name="connsiteX2" fmla="*/ 488954 w 626197"/>
                <a:gd name="connsiteY2" fmla="*/ 465238 h 951370"/>
                <a:gd name="connsiteX3" fmla="*/ 536579 w 626197"/>
                <a:gd name="connsiteY3" fmla="*/ 617638 h 951370"/>
                <a:gd name="connsiteX4" fmla="*/ 539754 w 626197"/>
                <a:gd name="connsiteY4" fmla="*/ 566838 h 951370"/>
                <a:gd name="connsiteX5" fmla="*/ 622304 w 626197"/>
                <a:gd name="connsiteY5" fmla="*/ 795438 h 951370"/>
                <a:gd name="connsiteX6" fmla="*/ 612779 w 626197"/>
                <a:gd name="connsiteY6" fmla="*/ 789088 h 951370"/>
                <a:gd name="connsiteX7" fmla="*/ 612779 w 626197"/>
                <a:gd name="connsiteY7" fmla="*/ 951013 h 951370"/>
                <a:gd name="connsiteX8" fmla="*/ 596904 w 626197"/>
                <a:gd name="connsiteY8" fmla="*/ 738288 h 951370"/>
                <a:gd name="connsiteX9" fmla="*/ 469904 w 626197"/>
                <a:gd name="connsiteY9" fmla="*/ 462063 h 951370"/>
                <a:gd name="connsiteX10" fmla="*/ 307979 w 626197"/>
                <a:gd name="connsiteY10" fmla="*/ 233463 h 951370"/>
                <a:gd name="connsiteX11" fmla="*/ 238129 w 626197"/>
                <a:gd name="connsiteY11" fmla="*/ 176313 h 951370"/>
                <a:gd name="connsiteX12" fmla="*/ 4 w 626197"/>
                <a:gd name="connsiteY12" fmla="*/ 96938 h 951370"/>
                <a:gd name="connsiteX13" fmla="*/ 244479 w 626197"/>
                <a:gd name="connsiteY13" fmla="*/ 166788 h 951370"/>
                <a:gd name="connsiteX14" fmla="*/ 101604 w 626197"/>
                <a:gd name="connsiteY14" fmla="*/ 1688 h 95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6197" h="951370">
                  <a:moveTo>
                    <a:pt x="101604" y="1688"/>
                  </a:moveTo>
                  <a:cubicBezTo>
                    <a:pt x="122771" y="22326"/>
                    <a:pt x="306921" y="213355"/>
                    <a:pt x="371479" y="290613"/>
                  </a:cubicBezTo>
                  <a:cubicBezTo>
                    <a:pt x="436037" y="367871"/>
                    <a:pt x="461437" y="410734"/>
                    <a:pt x="488954" y="465238"/>
                  </a:cubicBezTo>
                  <a:cubicBezTo>
                    <a:pt x="516471" y="519742"/>
                    <a:pt x="528112" y="600705"/>
                    <a:pt x="536579" y="617638"/>
                  </a:cubicBezTo>
                  <a:cubicBezTo>
                    <a:pt x="545046" y="634571"/>
                    <a:pt x="525466" y="537205"/>
                    <a:pt x="539754" y="566838"/>
                  </a:cubicBezTo>
                  <a:cubicBezTo>
                    <a:pt x="554042" y="596471"/>
                    <a:pt x="610133" y="758397"/>
                    <a:pt x="622304" y="795438"/>
                  </a:cubicBezTo>
                  <a:cubicBezTo>
                    <a:pt x="634475" y="832479"/>
                    <a:pt x="614367" y="763159"/>
                    <a:pt x="612779" y="789088"/>
                  </a:cubicBezTo>
                  <a:cubicBezTo>
                    <a:pt x="611192" y="815017"/>
                    <a:pt x="615425" y="959480"/>
                    <a:pt x="612779" y="951013"/>
                  </a:cubicBezTo>
                  <a:cubicBezTo>
                    <a:pt x="610133" y="942546"/>
                    <a:pt x="620717" y="819780"/>
                    <a:pt x="596904" y="738288"/>
                  </a:cubicBezTo>
                  <a:cubicBezTo>
                    <a:pt x="573092" y="656796"/>
                    <a:pt x="518058" y="546200"/>
                    <a:pt x="469904" y="462063"/>
                  </a:cubicBezTo>
                  <a:cubicBezTo>
                    <a:pt x="421750" y="377926"/>
                    <a:pt x="346608" y="281088"/>
                    <a:pt x="307979" y="233463"/>
                  </a:cubicBezTo>
                  <a:cubicBezTo>
                    <a:pt x="269350" y="185838"/>
                    <a:pt x="289458" y="199067"/>
                    <a:pt x="238129" y="176313"/>
                  </a:cubicBezTo>
                  <a:cubicBezTo>
                    <a:pt x="186800" y="153559"/>
                    <a:pt x="-1054" y="98526"/>
                    <a:pt x="4" y="96938"/>
                  </a:cubicBezTo>
                  <a:cubicBezTo>
                    <a:pt x="1062" y="95350"/>
                    <a:pt x="227017" y="177371"/>
                    <a:pt x="244479" y="166788"/>
                  </a:cubicBezTo>
                  <a:cubicBezTo>
                    <a:pt x="261942" y="156205"/>
                    <a:pt x="80437" y="-18950"/>
                    <a:pt x="101604" y="168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A34E1EC-2DBC-D281-E22D-1D6A4953DC83}"/>
                </a:ext>
              </a:extLst>
            </p:cNvPr>
            <p:cNvSpPr/>
            <p:nvPr/>
          </p:nvSpPr>
          <p:spPr>
            <a:xfrm>
              <a:off x="5419583" y="1241014"/>
              <a:ext cx="346307" cy="581437"/>
            </a:xfrm>
            <a:custGeom>
              <a:avLst/>
              <a:gdLst>
                <a:gd name="connsiteX0" fmla="*/ 142 w 346307"/>
                <a:gd name="connsiteY0" fmla="*/ 411 h 581437"/>
                <a:gd name="connsiteX1" fmla="*/ 155717 w 346307"/>
                <a:gd name="connsiteY1" fmla="*/ 200436 h 581437"/>
                <a:gd name="connsiteX2" fmla="*/ 266842 w 346307"/>
                <a:gd name="connsiteY2" fmla="*/ 409986 h 581437"/>
                <a:gd name="connsiteX3" fmla="*/ 279542 w 346307"/>
                <a:gd name="connsiteY3" fmla="*/ 406811 h 581437"/>
                <a:gd name="connsiteX4" fmla="*/ 346217 w 346307"/>
                <a:gd name="connsiteY4" fmla="*/ 581436 h 581437"/>
                <a:gd name="connsiteX5" fmla="*/ 263667 w 346307"/>
                <a:gd name="connsiteY5" fmla="*/ 403636 h 581437"/>
                <a:gd name="connsiteX6" fmla="*/ 228742 w 346307"/>
                <a:gd name="connsiteY6" fmla="*/ 267111 h 581437"/>
                <a:gd name="connsiteX7" fmla="*/ 146192 w 346307"/>
                <a:gd name="connsiteY7" fmla="*/ 130586 h 581437"/>
                <a:gd name="connsiteX8" fmla="*/ 184292 w 346307"/>
                <a:gd name="connsiteY8" fmla="*/ 254411 h 581437"/>
                <a:gd name="connsiteX9" fmla="*/ 142 w 346307"/>
                <a:gd name="connsiteY9" fmla="*/ 411 h 58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6307" h="581437">
                  <a:moveTo>
                    <a:pt x="142" y="411"/>
                  </a:moveTo>
                  <a:cubicBezTo>
                    <a:pt x="-4620" y="-8585"/>
                    <a:pt x="111267" y="132173"/>
                    <a:pt x="155717" y="200436"/>
                  </a:cubicBezTo>
                  <a:cubicBezTo>
                    <a:pt x="200167" y="268699"/>
                    <a:pt x="246205" y="375590"/>
                    <a:pt x="266842" y="409986"/>
                  </a:cubicBezTo>
                  <a:cubicBezTo>
                    <a:pt x="287479" y="444382"/>
                    <a:pt x="266313" y="378236"/>
                    <a:pt x="279542" y="406811"/>
                  </a:cubicBezTo>
                  <a:cubicBezTo>
                    <a:pt x="292771" y="435386"/>
                    <a:pt x="348863" y="581965"/>
                    <a:pt x="346217" y="581436"/>
                  </a:cubicBezTo>
                  <a:cubicBezTo>
                    <a:pt x="343571" y="580907"/>
                    <a:pt x="283246" y="456024"/>
                    <a:pt x="263667" y="403636"/>
                  </a:cubicBezTo>
                  <a:cubicBezTo>
                    <a:pt x="244088" y="351249"/>
                    <a:pt x="248321" y="312619"/>
                    <a:pt x="228742" y="267111"/>
                  </a:cubicBezTo>
                  <a:cubicBezTo>
                    <a:pt x="209163" y="221603"/>
                    <a:pt x="153600" y="132703"/>
                    <a:pt x="146192" y="130586"/>
                  </a:cubicBezTo>
                  <a:cubicBezTo>
                    <a:pt x="138784" y="128469"/>
                    <a:pt x="205988" y="279282"/>
                    <a:pt x="184292" y="254411"/>
                  </a:cubicBezTo>
                  <a:cubicBezTo>
                    <a:pt x="162596" y="229540"/>
                    <a:pt x="4904" y="9407"/>
                    <a:pt x="142" y="41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37AA5F5F-4B4B-62D0-0053-0C0BCC5974A1}"/>
                </a:ext>
              </a:extLst>
            </p:cNvPr>
            <p:cNvSpPr/>
            <p:nvPr/>
          </p:nvSpPr>
          <p:spPr>
            <a:xfrm>
              <a:off x="5600690" y="1618896"/>
              <a:ext cx="237700" cy="863992"/>
            </a:xfrm>
            <a:custGeom>
              <a:avLst/>
              <a:gdLst>
                <a:gd name="connsiteX0" fmla="*/ 95260 w 237700"/>
                <a:gd name="connsiteY0" fmla="*/ 354 h 863992"/>
                <a:gd name="connsiteX1" fmla="*/ 228610 w 237700"/>
                <a:gd name="connsiteY1" fmla="*/ 340079 h 863992"/>
                <a:gd name="connsiteX2" fmla="*/ 225435 w 237700"/>
                <a:gd name="connsiteY2" fmla="*/ 308329 h 863992"/>
                <a:gd name="connsiteX3" fmla="*/ 222260 w 237700"/>
                <a:gd name="connsiteY3" fmla="*/ 571854 h 863992"/>
                <a:gd name="connsiteX4" fmla="*/ 180985 w 237700"/>
                <a:gd name="connsiteY4" fmla="*/ 597254 h 863992"/>
                <a:gd name="connsiteX5" fmla="*/ 117485 w 237700"/>
                <a:gd name="connsiteY5" fmla="*/ 736954 h 863992"/>
                <a:gd name="connsiteX6" fmla="*/ 10 w 237700"/>
                <a:gd name="connsiteY6" fmla="*/ 863954 h 863992"/>
                <a:gd name="connsiteX7" fmla="*/ 111135 w 237700"/>
                <a:gd name="connsiteY7" fmla="*/ 724254 h 863992"/>
                <a:gd name="connsiteX8" fmla="*/ 180985 w 237700"/>
                <a:gd name="connsiteY8" fmla="*/ 597254 h 863992"/>
                <a:gd name="connsiteX9" fmla="*/ 200035 w 237700"/>
                <a:gd name="connsiteY9" fmla="*/ 321029 h 863992"/>
                <a:gd name="connsiteX10" fmla="*/ 219085 w 237700"/>
                <a:gd name="connsiteY10" fmla="*/ 517879 h 863992"/>
                <a:gd name="connsiteX11" fmla="*/ 200035 w 237700"/>
                <a:gd name="connsiteY11" fmla="*/ 279754 h 863992"/>
                <a:gd name="connsiteX12" fmla="*/ 95260 w 237700"/>
                <a:gd name="connsiteY12" fmla="*/ 354 h 86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7700" h="863992">
                  <a:moveTo>
                    <a:pt x="95260" y="354"/>
                  </a:moveTo>
                  <a:cubicBezTo>
                    <a:pt x="100023" y="10408"/>
                    <a:pt x="206914" y="288750"/>
                    <a:pt x="228610" y="340079"/>
                  </a:cubicBezTo>
                  <a:cubicBezTo>
                    <a:pt x="250306" y="391408"/>
                    <a:pt x="226493" y="269700"/>
                    <a:pt x="225435" y="308329"/>
                  </a:cubicBezTo>
                  <a:cubicBezTo>
                    <a:pt x="224377" y="346958"/>
                    <a:pt x="229668" y="523700"/>
                    <a:pt x="222260" y="571854"/>
                  </a:cubicBezTo>
                  <a:cubicBezTo>
                    <a:pt x="214852" y="620008"/>
                    <a:pt x="198448" y="569737"/>
                    <a:pt x="180985" y="597254"/>
                  </a:cubicBezTo>
                  <a:cubicBezTo>
                    <a:pt x="163523" y="624771"/>
                    <a:pt x="147647" y="692504"/>
                    <a:pt x="117485" y="736954"/>
                  </a:cubicBezTo>
                  <a:cubicBezTo>
                    <a:pt x="87323" y="781404"/>
                    <a:pt x="1068" y="866071"/>
                    <a:pt x="10" y="863954"/>
                  </a:cubicBezTo>
                  <a:cubicBezTo>
                    <a:pt x="-1048" y="861837"/>
                    <a:pt x="80973" y="768704"/>
                    <a:pt x="111135" y="724254"/>
                  </a:cubicBezTo>
                  <a:cubicBezTo>
                    <a:pt x="141297" y="679804"/>
                    <a:pt x="166168" y="664458"/>
                    <a:pt x="180985" y="597254"/>
                  </a:cubicBezTo>
                  <a:cubicBezTo>
                    <a:pt x="195802" y="530050"/>
                    <a:pt x="193685" y="334258"/>
                    <a:pt x="200035" y="321029"/>
                  </a:cubicBezTo>
                  <a:cubicBezTo>
                    <a:pt x="206385" y="307800"/>
                    <a:pt x="219085" y="524758"/>
                    <a:pt x="219085" y="517879"/>
                  </a:cubicBezTo>
                  <a:cubicBezTo>
                    <a:pt x="219085" y="511000"/>
                    <a:pt x="216968" y="362833"/>
                    <a:pt x="200035" y="279754"/>
                  </a:cubicBezTo>
                  <a:cubicBezTo>
                    <a:pt x="183102" y="196675"/>
                    <a:pt x="90497" y="-9700"/>
                    <a:pt x="95260" y="35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B3A81A6-52D8-682A-6BE1-2DE0AAF4739A}"/>
                </a:ext>
              </a:extLst>
            </p:cNvPr>
            <p:cNvSpPr/>
            <p:nvPr/>
          </p:nvSpPr>
          <p:spPr>
            <a:xfrm>
              <a:off x="4231828" y="1920798"/>
              <a:ext cx="351965" cy="690546"/>
            </a:xfrm>
            <a:custGeom>
              <a:avLst/>
              <a:gdLst>
                <a:gd name="connsiteX0" fmla="*/ 22672 w 351965"/>
                <a:gd name="connsiteY0" fmla="*/ 77 h 690546"/>
                <a:gd name="connsiteX1" fmla="*/ 22672 w 351965"/>
                <a:gd name="connsiteY1" fmla="*/ 254077 h 690546"/>
                <a:gd name="connsiteX2" fmla="*/ 136972 w 351965"/>
                <a:gd name="connsiteY2" fmla="*/ 533477 h 690546"/>
                <a:gd name="connsiteX3" fmla="*/ 124272 w 351965"/>
                <a:gd name="connsiteY3" fmla="*/ 501727 h 690546"/>
                <a:gd name="connsiteX4" fmla="*/ 349697 w 351965"/>
                <a:gd name="connsiteY4" fmla="*/ 689052 h 690546"/>
                <a:gd name="connsiteX5" fmla="*/ 232222 w 351965"/>
                <a:gd name="connsiteY5" fmla="*/ 581102 h 690546"/>
                <a:gd name="connsiteX6" fmla="*/ 98872 w 351965"/>
                <a:gd name="connsiteY6" fmla="*/ 428702 h 690546"/>
                <a:gd name="connsiteX7" fmla="*/ 3622 w 351965"/>
                <a:gd name="connsiteY7" fmla="*/ 279477 h 690546"/>
                <a:gd name="connsiteX8" fmla="*/ 22672 w 351965"/>
                <a:gd name="connsiteY8" fmla="*/ 77 h 69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965" h="690546">
                  <a:moveTo>
                    <a:pt x="22672" y="77"/>
                  </a:moveTo>
                  <a:cubicBezTo>
                    <a:pt x="25847" y="-4156"/>
                    <a:pt x="3622" y="165177"/>
                    <a:pt x="22672" y="254077"/>
                  </a:cubicBezTo>
                  <a:cubicBezTo>
                    <a:pt x="41722" y="342977"/>
                    <a:pt x="120039" y="492202"/>
                    <a:pt x="136972" y="533477"/>
                  </a:cubicBezTo>
                  <a:cubicBezTo>
                    <a:pt x="153905" y="574752"/>
                    <a:pt x="88818" y="475798"/>
                    <a:pt x="124272" y="501727"/>
                  </a:cubicBezTo>
                  <a:cubicBezTo>
                    <a:pt x="159726" y="527656"/>
                    <a:pt x="331705" y="675823"/>
                    <a:pt x="349697" y="689052"/>
                  </a:cubicBezTo>
                  <a:cubicBezTo>
                    <a:pt x="367689" y="702281"/>
                    <a:pt x="274026" y="624494"/>
                    <a:pt x="232222" y="581102"/>
                  </a:cubicBezTo>
                  <a:cubicBezTo>
                    <a:pt x="190418" y="537710"/>
                    <a:pt x="136972" y="478973"/>
                    <a:pt x="98872" y="428702"/>
                  </a:cubicBezTo>
                  <a:cubicBezTo>
                    <a:pt x="60772" y="378431"/>
                    <a:pt x="17380" y="350914"/>
                    <a:pt x="3622" y="279477"/>
                  </a:cubicBezTo>
                  <a:cubicBezTo>
                    <a:pt x="-10136" y="208040"/>
                    <a:pt x="19497" y="4310"/>
                    <a:pt x="22672" y="7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FC741AF-1A51-5AB7-EEE8-EEB532FC99AC}"/>
                </a:ext>
              </a:extLst>
            </p:cNvPr>
            <p:cNvSpPr/>
            <p:nvPr/>
          </p:nvSpPr>
          <p:spPr>
            <a:xfrm>
              <a:off x="5558857" y="1815843"/>
              <a:ext cx="235607" cy="639470"/>
            </a:xfrm>
            <a:custGeom>
              <a:avLst/>
              <a:gdLst>
                <a:gd name="connsiteX0" fmla="*/ 235518 w 235607"/>
                <a:gd name="connsiteY0" fmla="*/ 257 h 639470"/>
                <a:gd name="connsiteX1" fmla="*/ 213293 w 235607"/>
                <a:gd name="connsiteY1" fmla="*/ 365382 h 639470"/>
                <a:gd name="connsiteX2" fmla="*/ 213293 w 235607"/>
                <a:gd name="connsiteY2" fmla="*/ 339982 h 639470"/>
                <a:gd name="connsiteX3" fmla="*/ 152968 w 235607"/>
                <a:gd name="connsiteY3" fmla="*/ 524132 h 639470"/>
                <a:gd name="connsiteX4" fmla="*/ 156143 w 235607"/>
                <a:gd name="connsiteY4" fmla="*/ 482857 h 639470"/>
                <a:gd name="connsiteX5" fmla="*/ 60893 w 235607"/>
                <a:gd name="connsiteY5" fmla="*/ 590807 h 639470"/>
                <a:gd name="connsiteX6" fmla="*/ 568 w 235607"/>
                <a:gd name="connsiteY6" fmla="*/ 638432 h 639470"/>
                <a:gd name="connsiteX7" fmla="*/ 95818 w 235607"/>
                <a:gd name="connsiteY7" fmla="*/ 549532 h 639470"/>
                <a:gd name="connsiteX8" fmla="*/ 203768 w 235607"/>
                <a:gd name="connsiteY8" fmla="*/ 428882 h 639470"/>
                <a:gd name="connsiteX9" fmla="*/ 235518 w 235607"/>
                <a:gd name="connsiteY9" fmla="*/ 257 h 63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607" h="639470">
                  <a:moveTo>
                    <a:pt x="235518" y="257"/>
                  </a:moveTo>
                  <a:cubicBezTo>
                    <a:pt x="237106" y="-10326"/>
                    <a:pt x="216997" y="308761"/>
                    <a:pt x="213293" y="365382"/>
                  </a:cubicBezTo>
                  <a:cubicBezTo>
                    <a:pt x="209589" y="422003"/>
                    <a:pt x="223347" y="313524"/>
                    <a:pt x="213293" y="339982"/>
                  </a:cubicBezTo>
                  <a:cubicBezTo>
                    <a:pt x="203239" y="366440"/>
                    <a:pt x="162493" y="500320"/>
                    <a:pt x="152968" y="524132"/>
                  </a:cubicBezTo>
                  <a:cubicBezTo>
                    <a:pt x="143443" y="547945"/>
                    <a:pt x="171489" y="471745"/>
                    <a:pt x="156143" y="482857"/>
                  </a:cubicBezTo>
                  <a:cubicBezTo>
                    <a:pt x="140797" y="493969"/>
                    <a:pt x="86822" y="564878"/>
                    <a:pt x="60893" y="590807"/>
                  </a:cubicBezTo>
                  <a:cubicBezTo>
                    <a:pt x="34964" y="616736"/>
                    <a:pt x="-5253" y="645311"/>
                    <a:pt x="568" y="638432"/>
                  </a:cubicBezTo>
                  <a:cubicBezTo>
                    <a:pt x="6389" y="631553"/>
                    <a:pt x="61951" y="584457"/>
                    <a:pt x="95818" y="549532"/>
                  </a:cubicBezTo>
                  <a:cubicBezTo>
                    <a:pt x="129685" y="514607"/>
                    <a:pt x="177310" y="518311"/>
                    <a:pt x="203768" y="428882"/>
                  </a:cubicBezTo>
                  <a:cubicBezTo>
                    <a:pt x="230226" y="339453"/>
                    <a:pt x="233930" y="10840"/>
                    <a:pt x="235518" y="25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95D2656-DBA6-B7C6-E325-320ACA8C38E0}"/>
                </a:ext>
              </a:extLst>
            </p:cNvPr>
            <p:cNvSpPr/>
            <p:nvPr/>
          </p:nvSpPr>
          <p:spPr>
            <a:xfrm>
              <a:off x="4476433" y="2292242"/>
              <a:ext cx="603623" cy="246401"/>
            </a:xfrm>
            <a:custGeom>
              <a:avLst/>
              <a:gdLst>
                <a:gd name="connsiteX0" fmla="*/ 317 w 603623"/>
                <a:gd name="connsiteY0" fmla="*/ 108 h 246401"/>
                <a:gd name="connsiteX1" fmla="*/ 168592 w 603623"/>
                <a:gd name="connsiteY1" fmla="*/ 203308 h 246401"/>
                <a:gd name="connsiteX2" fmla="*/ 168592 w 603623"/>
                <a:gd name="connsiteY2" fmla="*/ 177908 h 246401"/>
                <a:gd name="connsiteX3" fmla="*/ 327342 w 603623"/>
                <a:gd name="connsiteY3" fmla="*/ 244583 h 246401"/>
                <a:gd name="connsiteX4" fmla="*/ 314642 w 603623"/>
                <a:gd name="connsiteY4" fmla="*/ 228708 h 246401"/>
                <a:gd name="connsiteX5" fmla="*/ 467042 w 603623"/>
                <a:gd name="connsiteY5" fmla="*/ 241408 h 246401"/>
                <a:gd name="connsiteX6" fmla="*/ 603567 w 603623"/>
                <a:gd name="connsiteY6" fmla="*/ 241408 h 246401"/>
                <a:gd name="connsiteX7" fmla="*/ 451167 w 603623"/>
                <a:gd name="connsiteY7" fmla="*/ 231883 h 246401"/>
                <a:gd name="connsiteX8" fmla="*/ 181292 w 603623"/>
                <a:gd name="connsiteY8" fmla="*/ 190608 h 246401"/>
                <a:gd name="connsiteX9" fmla="*/ 127317 w 603623"/>
                <a:gd name="connsiteY9" fmla="*/ 174733 h 246401"/>
                <a:gd name="connsiteX10" fmla="*/ 317 w 603623"/>
                <a:gd name="connsiteY10" fmla="*/ 108 h 24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3623" h="246401">
                  <a:moveTo>
                    <a:pt x="317" y="108"/>
                  </a:moveTo>
                  <a:cubicBezTo>
                    <a:pt x="7196" y="4870"/>
                    <a:pt x="140546" y="173675"/>
                    <a:pt x="168592" y="203308"/>
                  </a:cubicBezTo>
                  <a:cubicBezTo>
                    <a:pt x="196638" y="232941"/>
                    <a:pt x="142134" y="171029"/>
                    <a:pt x="168592" y="177908"/>
                  </a:cubicBezTo>
                  <a:cubicBezTo>
                    <a:pt x="195050" y="184787"/>
                    <a:pt x="327342" y="244583"/>
                    <a:pt x="327342" y="244583"/>
                  </a:cubicBezTo>
                  <a:cubicBezTo>
                    <a:pt x="351684" y="253050"/>
                    <a:pt x="291359" y="229237"/>
                    <a:pt x="314642" y="228708"/>
                  </a:cubicBezTo>
                  <a:cubicBezTo>
                    <a:pt x="337925" y="228179"/>
                    <a:pt x="418888" y="239291"/>
                    <a:pt x="467042" y="241408"/>
                  </a:cubicBezTo>
                  <a:cubicBezTo>
                    <a:pt x="515196" y="243525"/>
                    <a:pt x="606213" y="242996"/>
                    <a:pt x="603567" y="241408"/>
                  </a:cubicBezTo>
                  <a:cubicBezTo>
                    <a:pt x="600921" y="239821"/>
                    <a:pt x="521546" y="240350"/>
                    <a:pt x="451167" y="231883"/>
                  </a:cubicBezTo>
                  <a:cubicBezTo>
                    <a:pt x="380788" y="223416"/>
                    <a:pt x="235267" y="200133"/>
                    <a:pt x="181292" y="190608"/>
                  </a:cubicBezTo>
                  <a:cubicBezTo>
                    <a:pt x="127317" y="181083"/>
                    <a:pt x="154305" y="201191"/>
                    <a:pt x="127317" y="174733"/>
                  </a:cubicBezTo>
                  <a:cubicBezTo>
                    <a:pt x="100329" y="148275"/>
                    <a:pt x="-6562" y="-4654"/>
                    <a:pt x="317" y="10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4A0A09EA-E45C-E047-BB02-8F2E46DD5E08}"/>
                </a:ext>
              </a:extLst>
            </p:cNvPr>
            <p:cNvSpPr/>
            <p:nvPr/>
          </p:nvSpPr>
          <p:spPr>
            <a:xfrm>
              <a:off x="4826882" y="2317273"/>
              <a:ext cx="923419" cy="277408"/>
            </a:xfrm>
            <a:custGeom>
              <a:avLst/>
              <a:gdLst>
                <a:gd name="connsiteX0" fmla="*/ 2293 w 923419"/>
                <a:gd name="connsiteY0" fmla="*/ 225902 h 277408"/>
                <a:gd name="connsiteX1" fmla="*/ 662693 w 923419"/>
                <a:gd name="connsiteY1" fmla="*/ 241777 h 277408"/>
                <a:gd name="connsiteX2" fmla="*/ 516643 w 923419"/>
                <a:gd name="connsiteY2" fmla="*/ 241777 h 277408"/>
                <a:gd name="connsiteX3" fmla="*/ 751593 w 923419"/>
                <a:gd name="connsiteY3" fmla="*/ 168752 h 277408"/>
                <a:gd name="connsiteX4" fmla="*/ 716668 w 923419"/>
                <a:gd name="connsiteY4" fmla="*/ 187802 h 277408"/>
                <a:gd name="connsiteX5" fmla="*/ 923043 w 923419"/>
                <a:gd name="connsiteY5" fmla="*/ 477 h 277408"/>
                <a:gd name="connsiteX6" fmla="*/ 761118 w 923419"/>
                <a:gd name="connsiteY6" fmla="*/ 137002 h 277408"/>
                <a:gd name="connsiteX7" fmla="*/ 529343 w 923419"/>
                <a:gd name="connsiteY7" fmla="*/ 232252 h 277408"/>
                <a:gd name="connsiteX8" fmla="*/ 34043 w 923419"/>
                <a:gd name="connsiteY8" fmla="*/ 276702 h 277408"/>
                <a:gd name="connsiteX9" fmla="*/ 430918 w 923419"/>
                <a:gd name="connsiteY9" fmla="*/ 257652 h 277408"/>
                <a:gd name="connsiteX10" fmla="*/ 2293 w 923419"/>
                <a:gd name="connsiteY10" fmla="*/ 225902 h 277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3419" h="277408">
                  <a:moveTo>
                    <a:pt x="2293" y="225902"/>
                  </a:moveTo>
                  <a:cubicBezTo>
                    <a:pt x="40922" y="223256"/>
                    <a:pt x="576968" y="239131"/>
                    <a:pt x="662693" y="241777"/>
                  </a:cubicBezTo>
                  <a:cubicBezTo>
                    <a:pt x="748418" y="244423"/>
                    <a:pt x="501826" y="253948"/>
                    <a:pt x="516643" y="241777"/>
                  </a:cubicBezTo>
                  <a:cubicBezTo>
                    <a:pt x="531460" y="229606"/>
                    <a:pt x="718256" y="177748"/>
                    <a:pt x="751593" y="168752"/>
                  </a:cubicBezTo>
                  <a:cubicBezTo>
                    <a:pt x="784930" y="159756"/>
                    <a:pt x="688093" y="215848"/>
                    <a:pt x="716668" y="187802"/>
                  </a:cubicBezTo>
                  <a:cubicBezTo>
                    <a:pt x="745243" y="159756"/>
                    <a:pt x="915635" y="8944"/>
                    <a:pt x="923043" y="477"/>
                  </a:cubicBezTo>
                  <a:cubicBezTo>
                    <a:pt x="930451" y="-7990"/>
                    <a:pt x="826735" y="98373"/>
                    <a:pt x="761118" y="137002"/>
                  </a:cubicBezTo>
                  <a:cubicBezTo>
                    <a:pt x="695501" y="175631"/>
                    <a:pt x="650522" y="208969"/>
                    <a:pt x="529343" y="232252"/>
                  </a:cubicBezTo>
                  <a:cubicBezTo>
                    <a:pt x="408164" y="255535"/>
                    <a:pt x="50447" y="272469"/>
                    <a:pt x="34043" y="276702"/>
                  </a:cubicBezTo>
                  <a:cubicBezTo>
                    <a:pt x="17639" y="280935"/>
                    <a:pt x="436210" y="265060"/>
                    <a:pt x="430918" y="257652"/>
                  </a:cubicBezTo>
                  <a:cubicBezTo>
                    <a:pt x="425626" y="250244"/>
                    <a:pt x="-36336" y="228548"/>
                    <a:pt x="2293" y="22590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D45203F-DC39-9F37-D62E-D48542327A8D}"/>
                </a:ext>
              </a:extLst>
            </p:cNvPr>
            <p:cNvSpPr/>
            <p:nvPr/>
          </p:nvSpPr>
          <p:spPr>
            <a:xfrm>
              <a:off x="4778375" y="2244343"/>
              <a:ext cx="1003478" cy="289685"/>
            </a:xfrm>
            <a:custGeom>
              <a:avLst/>
              <a:gdLst>
                <a:gd name="connsiteX0" fmla="*/ 1003300 w 1003478"/>
                <a:gd name="connsiteY0" fmla="*/ 382 h 289685"/>
                <a:gd name="connsiteX1" fmla="*/ 711200 w 1003478"/>
                <a:gd name="connsiteY1" fmla="*/ 263907 h 289685"/>
                <a:gd name="connsiteX2" fmla="*/ 714375 w 1003478"/>
                <a:gd name="connsiteY2" fmla="*/ 257557 h 289685"/>
                <a:gd name="connsiteX3" fmla="*/ 501650 w 1003478"/>
                <a:gd name="connsiteY3" fmla="*/ 270257 h 289685"/>
                <a:gd name="connsiteX4" fmla="*/ 0 w 1003478"/>
                <a:gd name="connsiteY4" fmla="*/ 289307 h 289685"/>
                <a:gd name="connsiteX5" fmla="*/ 682625 w 1003478"/>
                <a:gd name="connsiteY5" fmla="*/ 282957 h 289685"/>
                <a:gd name="connsiteX6" fmla="*/ 577850 w 1003478"/>
                <a:gd name="connsiteY6" fmla="*/ 282957 h 289685"/>
                <a:gd name="connsiteX7" fmla="*/ 619125 w 1003478"/>
                <a:gd name="connsiteY7" fmla="*/ 279782 h 289685"/>
                <a:gd name="connsiteX8" fmla="*/ 752475 w 1003478"/>
                <a:gd name="connsiteY8" fmla="*/ 206757 h 289685"/>
                <a:gd name="connsiteX9" fmla="*/ 1003300 w 1003478"/>
                <a:gd name="connsiteY9" fmla="*/ 382 h 28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478" h="289685">
                  <a:moveTo>
                    <a:pt x="1003300" y="382"/>
                  </a:moveTo>
                  <a:cubicBezTo>
                    <a:pt x="996421" y="9907"/>
                    <a:pt x="711200" y="263907"/>
                    <a:pt x="711200" y="263907"/>
                  </a:cubicBezTo>
                  <a:cubicBezTo>
                    <a:pt x="663046" y="306769"/>
                    <a:pt x="749300" y="256499"/>
                    <a:pt x="714375" y="257557"/>
                  </a:cubicBezTo>
                  <a:cubicBezTo>
                    <a:pt x="679450" y="258615"/>
                    <a:pt x="501650" y="270257"/>
                    <a:pt x="501650" y="270257"/>
                  </a:cubicBezTo>
                  <a:lnTo>
                    <a:pt x="0" y="289307"/>
                  </a:lnTo>
                  <a:cubicBezTo>
                    <a:pt x="30162" y="291424"/>
                    <a:pt x="586317" y="284015"/>
                    <a:pt x="682625" y="282957"/>
                  </a:cubicBezTo>
                  <a:cubicBezTo>
                    <a:pt x="778933" y="281899"/>
                    <a:pt x="588433" y="283486"/>
                    <a:pt x="577850" y="282957"/>
                  </a:cubicBezTo>
                  <a:cubicBezTo>
                    <a:pt x="567267" y="282428"/>
                    <a:pt x="590021" y="292482"/>
                    <a:pt x="619125" y="279782"/>
                  </a:cubicBezTo>
                  <a:cubicBezTo>
                    <a:pt x="648229" y="267082"/>
                    <a:pt x="688446" y="251736"/>
                    <a:pt x="752475" y="206757"/>
                  </a:cubicBezTo>
                  <a:cubicBezTo>
                    <a:pt x="816504" y="161778"/>
                    <a:pt x="1010179" y="-9143"/>
                    <a:pt x="1003300" y="38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A209364-410E-1750-3712-BF5B6B19FE31}"/>
                </a:ext>
              </a:extLst>
            </p:cNvPr>
            <p:cNvSpPr/>
            <p:nvPr/>
          </p:nvSpPr>
          <p:spPr>
            <a:xfrm>
              <a:off x="5490639" y="2021208"/>
              <a:ext cx="512122" cy="672278"/>
            </a:xfrm>
            <a:custGeom>
              <a:avLst/>
              <a:gdLst>
                <a:gd name="connsiteX0" fmla="*/ 510111 w 512122"/>
                <a:gd name="connsiteY0" fmla="*/ 1267 h 672278"/>
                <a:gd name="connsiteX1" fmla="*/ 424386 w 512122"/>
                <a:gd name="connsiteY1" fmla="*/ 287017 h 672278"/>
                <a:gd name="connsiteX2" fmla="*/ 430736 w 512122"/>
                <a:gd name="connsiteY2" fmla="*/ 264792 h 672278"/>
                <a:gd name="connsiteX3" fmla="*/ 256111 w 512122"/>
                <a:gd name="connsiteY3" fmla="*/ 493392 h 672278"/>
                <a:gd name="connsiteX4" fmla="*/ 300561 w 512122"/>
                <a:gd name="connsiteY4" fmla="*/ 433067 h 672278"/>
                <a:gd name="connsiteX5" fmla="*/ 94186 w 512122"/>
                <a:gd name="connsiteY5" fmla="*/ 591817 h 672278"/>
                <a:gd name="connsiteX6" fmla="*/ 2111 w 512122"/>
                <a:gd name="connsiteY6" fmla="*/ 671192 h 672278"/>
                <a:gd name="connsiteX7" fmla="*/ 176736 w 512122"/>
                <a:gd name="connsiteY7" fmla="*/ 537842 h 672278"/>
                <a:gd name="connsiteX8" fmla="*/ 360886 w 512122"/>
                <a:gd name="connsiteY8" fmla="*/ 394967 h 672278"/>
                <a:gd name="connsiteX9" fmla="*/ 325961 w 512122"/>
                <a:gd name="connsiteY9" fmla="*/ 417192 h 672278"/>
                <a:gd name="connsiteX10" fmla="*/ 510111 w 512122"/>
                <a:gd name="connsiteY10" fmla="*/ 1267 h 67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122" h="672278">
                  <a:moveTo>
                    <a:pt x="510111" y="1267"/>
                  </a:moveTo>
                  <a:cubicBezTo>
                    <a:pt x="526515" y="-20429"/>
                    <a:pt x="437615" y="243096"/>
                    <a:pt x="424386" y="287017"/>
                  </a:cubicBezTo>
                  <a:cubicBezTo>
                    <a:pt x="411157" y="330938"/>
                    <a:pt x="458782" y="230396"/>
                    <a:pt x="430736" y="264792"/>
                  </a:cubicBezTo>
                  <a:cubicBezTo>
                    <a:pt x="402690" y="299188"/>
                    <a:pt x="277807" y="465346"/>
                    <a:pt x="256111" y="493392"/>
                  </a:cubicBezTo>
                  <a:cubicBezTo>
                    <a:pt x="234415" y="521438"/>
                    <a:pt x="327548" y="416663"/>
                    <a:pt x="300561" y="433067"/>
                  </a:cubicBezTo>
                  <a:cubicBezTo>
                    <a:pt x="273574" y="449471"/>
                    <a:pt x="143928" y="552130"/>
                    <a:pt x="94186" y="591817"/>
                  </a:cubicBezTo>
                  <a:cubicBezTo>
                    <a:pt x="44444" y="631505"/>
                    <a:pt x="-11647" y="680188"/>
                    <a:pt x="2111" y="671192"/>
                  </a:cubicBezTo>
                  <a:cubicBezTo>
                    <a:pt x="15869" y="662196"/>
                    <a:pt x="176736" y="537842"/>
                    <a:pt x="176736" y="537842"/>
                  </a:cubicBezTo>
                  <a:lnTo>
                    <a:pt x="360886" y="394967"/>
                  </a:lnTo>
                  <a:cubicBezTo>
                    <a:pt x="385757" y="374859"/>
                    <a:pt x="301090" y="478046"/>
                    <a:pt x="325961" y="417192"/>
                  </a:cubicBezTo>
                  <a:cubicBezTo>
                    <a:pt x="350832" y="356338"/>
                    <a:pt x="493707" y="22963"/>
                    <a:pt x="510111" y="126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66501A7-AE54-E1AE-C9CE-E86C2E1BAD32}"/>
                </a:ext>
              </a:extLst>
            </p:cNvPr>
            <p:cNvSpPr/>
            <p:nvPr/>
          </p:nvSpPr>
          <p:spPr>
            <a:xfrm>
              <a:off x="4581525" y="2584450"/>
              <a:ext cx="971874" cy="38100"/>
            </a:xfrm>
            <a:custGeom>
              <a:avLst/>
              <a:gdLst>
                <a:gd name="connsiteX0" fmla="*/ 0 w 971874"/>
                <a:gd name="connsiteY0" fmla="*/ 34925 h 38100"/>
                <a:gd name="connsiteX1" fmla="*/ 946150 w 971874"/>
                <a:gd name="connsiteY1" fmla="*/ 31750 h 38100"/>
                <a:gd name="connsiteX2" fmla="*/ 723900 w 971874"/>
                <a:gd name="connsiteY2" fmla="*/ 38100 h 38100"/>
                <a:gd name="connsiteX3" fmla="*/ 457200 w 971874"/>
                <a:gd name="connsiteY3" fmla="*/ 34925 h 38100"/>
                <a:gd name="connsiteX4" fmla="*/ 184150 w 971874"/>
                <a:gd name="connsiteY4" fmla="*/ 34925 h 38100"/>
                <a:gd name="connsiteX5" fmla="*/ 942975 w 971874"/>
                <a:gd name="connsiteY5" fmla="*/ 0 h 38100"/>
                <a:gd name="connsiteX6" fmla="*/ 0 w 971874"/>
                <a:gd name="connsiteY6" fmla="*/ 3492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1874" h="38100">
                  <a:moveTo>
                    <a:pt x="0" y="34925"/>
                  </a:moveTo>
                  <a:lnTo>
                    <a:pt x="946150" y="31750"/>
                  </a:lnTo>
                  <a:cubicBezTo>
                    <a:pt x="1066800" y="32279"/>
                    <a:pt x="723900" y="38100"/>
                    <a:pt x="723900" y="38100"/>
                  </a:cubicBezTo>
                  <a:lnTo>
                    <a:pt x="457200" y="34925"/>
                  </a:lnTo>
                  <a:cubicBezTo>
                    <a:pt x="367242" y="34396"/>
                    <a:pt x="103188" y="40746"/>
                    <a:pt x="184150" y="34925"/>
                  </a:cubicBezTo>
                  <a:cubicBezTo>
                    <a:pt x="265113" y="29104"/>
                    <a:pt x="942975" y="0"/>
                    <a:pt x="942975" y="0"/>
                  </a:cubicBezTo>
                  <a:lnTo>
                    <a:pt x="0" y="34925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95C186EC-7FED-B563-0468-0FEFD647F59D}"/>
                </a:ext>
              </a:extLst>
            </p:cNvPr>
            <p:cNvSpPr/>
            <p:nvPr/>
          </p:nvSpPr>
          <p:spPr>
            <a:xfrm>
              <a:off x="4500577" y="2641491"/>
              <a:ext cx="1123252" cy="41472"/>
            </a:xfrm>
            <a:custGeom>
              <a:avLst/>
              <a:gdLst>
                <a:gd name="connsiteX0" fmla="*/ 33323 w 1123252"/>
                <a:gd name="connsiteY0" fmla="*/ 9634 h 41472"/>
                <a:gd name="connsiteX1" fmla="*/ 1052498 w 1123252"/>
                <a:gd name="connsiteY1" fmla="*/ 109 h 41472"/>
                <a:gd name="connsiteX2" fmla="*/ 1001698 w 1123252"/>
                <a:gd name="connsiteY2" fmla="*/ 15984 h 41472"/>
                <a:gd name="connsiteX3" fmla="*/ 725473 w 1123252"/>
                <a:gd name="connsiteY3" fmla="*/ 41384 h 41472"/>
                <a:gd name="connsiteX4" fmla="*/ 963598 w 1123252"/>
                <a:gd name="connsiteY4" fmla="*/ 6459 h 41472"/>
                <a:gd name="connsiteX5" fmla="*/ 760398 w 1123252"/>
                <a:gd name="connsiteY5" fmla="*/ 6459 h 41472"/>
                <a:gd name="connsiteX6" fmla="*/ 290498 w 1123252"/>
                <a:gd name="connsiteY6" fmla="*/ 22334 h 41472"/>
                <a:gd name="connsiteX7" fmla="*/ 33323 w 1123252"/>
                <a:gd name="connsiteY7" fmla="*/ 9634 h 4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3252" h="41472">
                  <a:moveTo>
                    <a:pt x="33323" y="9634"/>
                  </a:moveTo>
                  <a:cubicBezTo>
                    <a:pt x="160323" y="5930"/>
                    <a:pt x="891102" y="-949"/>
                    <a:pt x="1052498" y="109"/>
                  </a:cubicBezTo>
                  <a:cubicBezTo>
                    <a:pt x="1213894" y="1167"/>
                    <a:pt x="1056202" y="9105"/>
                    <a:pt x="1001698" y="15984"/>
                  </a:cubicBezTo>
                  <a:cubicBezTo>
                    <a:pt x="947194" y="22863"/>
                    <a:pt x="731823" y="42972"/>
                    <a:pt x="725473" y="41384"/>
                  </a:cubicBezTo>
                  <a:cubicBezTo>
                    <a:pt x="719123" y="39797"/>
                    <a:pt x="957777" y="12280"/>
                    <a:pt x="963598" y="6459"/>
                  </a:cubicBezTo>
                  <a:cubicBezTo>
                    <a:pt x="969419" y="638"/>
                    <a:pt x="872581" y="3813"/>
                    <a:pt x="760398" y="6459"/>
                  </a:cubicBezTo>
                  <a:cubicBezTo>
                    <a:pt x="648215" y="9105"/>
                    <a:pt x="405856" y="21276"/>
                    <a:pt x="290498" y="22334"/>
                  </a:cubicBezTo>
                  <a:cubicBezTo>
                    <a:pt x="175140" y="23392"/>
                    <a:pt x="-93677" y="13338"/>
                    <a:pt x="33323" y="963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69D527F-F741-B74E-BD76-56554EB0DB1C}"/>
                </a:ext>
              </a:extLst>
            </p:cNvPr>
            <p:cNvSpPr/>
            <p:nvPr/>
          </p:nvSpPr>
          <p:spPr>
            <a:xfrm>
              <a:off x="4553881" y="2650819"/>
              <a:ext cx="884894" cy="48069"/>
            </a:xfrm>
            <a:custGeom>
              <a:avLst/>
              <a:gdLst>
                <a:gd name="connsiteX0" fmla="*/ 2244 w 884894"/>
                <a:gd name="connsiteY0" fmla="*/ 32056 h 48069"/>
                <a:gd name="connsiteX1" fmla="*/ 440394 w 884894"/>
                <a:gd name="connsiteY1" fmla="*/ 6656 h 48069"/>
                <a:gd name="connsiteX2" fmla="*/ 291169 w 884894"/>
                <a:gd name="connsiteY2" fmla="*/ 47931 h 48069"/>
                <a:gd name="connsiteX3" fmla="*/ 570569 w 884894"/>
                <a:gd name="connsiteY3" fmla="*/ 19356 h 48069"/>
                <a:gd name="connsiteX4" fmla="*/ 884894 w 884894"/>
                <a:gd name="connsiteY4" fmla="*/ 306 h 48069"/>
                <a:gd name="connsiteX5" fmla="*/ 570569 w 884894"/>
                <a:gd name="connsiteY5" fmla="*/ 13006 h 48069"/>
                <a:gd name="connsiteX6" fmla="*/ 281644 w 884894"/>
                <a:gd name="connsiteY6" fmla="*/ 306 h 48069"/>
                <a:gd name="connsiteX7" fmla="*/ 2244 w 884894"/>
                <a:gd name="connsiteY7" fmla="*/ 32056 h 4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4894" h="48069">
                  <a:moveTo>
                    <a:pt x="2244" y="32056"/>
                  </a:moveTo>
                  <a:cubicBezTo>
                    <a:pt x="28702" y="33114"/>
                    <a:pt x="392240" y="4010"/>
                    <a:pt x="440394" y="6656"/>
                  </a:cubicBezTo>
                  <a:cubicBezTo>
                    <a:pt x="488548" y="9302"/>
                    <a:pt x="269473" y="45814"/>
                    <a:pt x="291169" y="47931"/>
                  </a:cubicBezTo>
                  <a:cubicBezTo>
                    <a:pt x="312865" y="50048"/>
                    <a:pt x="471615" y="27293"/>
                    <a:pt x="570569" y="19356"/>
                  </a:cubicBezTo>
                  <a:cubicBezTo>
                    <a:pt x="669523" y="11418"/>
                    <a:pt x="884894" y="1364"/>
                    <a:pt x="884894" y="306"/>
                  </a:cubicBezTo>
                  <a:cubicBezTo>
                    <a:pt x="884894" y="-752"/>
                    <a:pt x="671111" y="13006"/>
                    <a:pt x="570569" y="13006"/>
                  </a:cubicBezTo>
                  <a:cubicBezTo>
                    <a:pt x="470027" y="13006"/>
                    <a:pt x="373190" y="-2340"/>
                    <a:pt x="281644" y="306"/>
                  </a:cubicBezTo>
                  <a:cubicBezTo>
                    <a:pt x="190098" y="2952"/>
                    <a:pt x="-24214" y="30998"/>
                    <a:pt x="2244" y="3205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FA0135C3-F52C-EEBA-39E4-B52C58CDDB16}"/>
                </a:ext>
              </a:extLst>
            </p:cNvPr>
            <p:cNvSpPr/>
            <p:nvPr/>
          </p:nvSpPr>
          <p:spPr>
            <a:xfrm>
              <a:off x="3923853" y="859858"/>
              <a:ext cx="200484" cy="851557"/>
            </a:xfrm>
            <a:custGeom>
              <a:avLst/>
              <a:gdLst>
                <a:gd name="connsiteX0" fmla="*/ 200472 w 200484"/>
                <a:gd name="connsiteY0" fmla="*/ 3742 h 851557"/>
                <a:gd name="connsiteX1" fmla="*/ 29022 w 200484"/>
                <a:gd name="connsiteY1" fmla="*/ 572067 h 851557"/>
                <a:gd name="connsiteX2" fmla="*/ 63947 w 200484"/>
                <a:gd name="connsiteY2" fmla="*/ 438717 h 851557"/>
                <a:gd name="connsiteX3" fmla="*/ 447 w 200484"/>
                <a:gd name="connsiteY3" fmla="*/ 610167 h 851557"/>
                <a:gd name="connsiteX4" fmla="*/ 44897 w 200484"/>
                <a:gd name="connsiteY4" fmla="*/ 746692 h 851557"/>
                <a:gd name="connsiteX5" fmla="*/ 19497 w 200484"/>
                <a:gd name="connsiteY5" fmla="*/ 676842 h 851557"/>
                <a:gd name="connsiteX6" fmla="*/ 117922 w 200484"/>
                <a:gd name="connsiteY6" fmla="*/ 848292 h 851557"/>
                <a:gd name="connsiteX7" fmla="*/ 76647 w 200484"/>
                <a:gd name="connsiteY7" fmla="*/ 775267 h 851557"/>
                <a:gd name="connsiteX8" fmla="*/ 447 w 200484"/>
                <a:gd name="connsiteY8" fmla="*/ 603817 h 851557"/>
                <a:gd name="connsiteX9" fmla="*/ 114747 w 200484"/>
                <a:gd name="connsiteY9" fmla="*/ 149792 h 851557"/>
                <a:gd name="connsiteX10" fmla="*/ 19497 w 200484"/>
                <a:gd name="connsiteY10" fmla="*/ 318067 h 851557"/>
                <a:gd name="connsiteX11" fmla="*/ 200472 w 200484"/>
                <a:gd name="connsiteY11" fmla="*/ 3742 h 85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484" h="851557">
                  <a:moveTo>
                    <a:pt x="200472" y="3742"/>
                  </a:moveTo>
                  <a:cubicBezTo>
                    <a:pt x="202060" y="46075"/>
                    <a:pt x="51776" y="499571"/>
                    <a:pt x="29022" y="572067"/>
                  </a:cubicBezTo>
                  <a:cubicBezTo>
                    <a:pt x="6268" y="644563"/>
                    <a:pt x="68709" y="432367"/>
                    <a:pt x="63947" y="438717"/>
                  </a:cubicBezTo>
                  <a:cubicBezTo>
                    <a:pt x="59185" y="445067"/>
                    <a:pt x="3622" y="558838"/>
                    <a:pt x="447" y="610167"/>
                  </a:cubicBezTo>
                  <a:cubicBezTo>
                    <a:pt x="-2728" y="661496"/>
                    <a:pt x="41722" y="735579"/>
                    <a:pt x="44897" y="746692"/>
                  </a:cubicBezTo>
                  <a:cubicBezTo>
                    <a:pt x="48072" y="757805"/>
                    <a:pt x="7326" y="659909"/>
                    <a:pt x="19497" y="676842"/>
                  </a:cubicBezTo>
                  <a:cubicBezTo>
                    <a:pt x="31668" y="693775"/>
                    <a:pt x="108397" y="831888"/>
                    <a:pt x="117922" y="848292"/>
                  </a:cubicBezTo>
                  <a:cubicBezTo>
                    <a:pt x="127447" y="864696"/>
                    <a:pt x="96226" y="816013"/>
                    <a:pt x="76647" y="775267"/>
                  </a:cubicBezTo>
                  <a:cubicBezTo>
                    <a:pt x="57068" y="734521"/>
                    <a:pt x="-5903" y="708063"/>
                    <a:pt x="447" y="603817"/>
                  </a:cubicBezTo>
                  <a:cubicBezTo>
                    <a:pt x="6797" y="499571"/>
                    <a:pt x="111572" y="197417"/>
                    <a:pt x="114747" y="149792"/>
                  </a:cubicBezTo>
                  <a:cubicBezTo>
                    <a:pt x="117922" y="102167"/>
                    <a:pt x="3622" y="344525"/>
                    <a:pt x="19497" y="318067"/>
                  </a:cubicBezTo>
                  <a:cubicBezTo>
                    <a:pt x="35372" y="291609"/>
                    <a:pt x="198884" y="-38591"/>
                    <a:pt x="200472" y="374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78E09EA-45C1-681F-36E0-A4A7596D2E76}"/>
                </a:ext>
              </a:extLst>
            </p:cNvPr>
            <p:cNvSpPr/>
            <p:nvPr/>
          </p:nvSpPr>
          <p:spPr>
            <a:xfrm>
              <a:off x="6069799" y="853390"/>
              <a:ext cx="178960" cy="956367"/>
            </a:xfrm>
            <a:custGeom>
              <a:avLst/>
              <a:gdLst>
                <a:gd name="connsiteX0" fmla="*/ 801 w 178960"/>
                <a:gd name="connsiteY0" fmla="*/ 685 h 956367"/>
                <a:gd name="connsiteX1" fmla="*/ 134151 w 178960"/>
                <a:gd name="connsiteY1" fmla="*/ 448360 h 956367"/>
                <a:gd name="connsiteX2" fmla="*/ 143676 w 178960"/>
                <a:gd name="connsiteY2" fmla="*/ 448360 h 956367"/>
                <a:gd name="connsiteX3" fmla="*/ 169076 w 178960"/>
                <a:gd name="connsiteY3" fmla="*/ 638860 h 956367"/>
                <a:gd name="connsiteX4" fmla="*/ 162726 w 178960"/>
                <a:gd name="connsiteY4" fmla="*/ 743635 h 956367"/>
                <a:gd name="connsiteX5" fmla="*/ 159551 w 178960"/>
                <a:gd name="connsiteY5" fmla="*/ 699185 h 956367"/>
                <a:gd name="connsiteX6" fmla="*/ 86526 w 178960"/>
                <a:gd name="connsiteY6" fmla="*/ 803960 h 956367"/>
                <a:gd name="connsiteX7" fmla="*/ 35726 w 178960"/>
                <a:gd name="connsiteY7" fmla="*/ 956360 h 956367"/>
                <a:gd name="connsiteX8" fmla="*/ 105576 w 178960"/>
                <a:gd name="connsiteY8" fmla="*/ 797610 h 956367"/>
                <a:gd name="connsiteX9" fmla="*/ 178601 w 178960"/>
                <a:gd name="connsiteY9" fmla="*/ 689660 h 956367"/>
                <a:gd name="connsiteX10" fmla="*/ 73826 w 178960"/>
                <a:gd name="connsiteY10" fmla="*/ 261035 h 956367"/>
                <a:gd name="connsiteX11" fmla="*/ 77001 w 178960"/>
                <a:gd name="connsiteY11" fmla="*/ 343585 h 956367"/>
                <a:gd name="connsiteX12" fmla="*/ 801 w 178960"/>
                <a:gd name="connsiteY12" fmla="*/ 685 h 9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960" h="956367">
                  <a:moveTo>
                    <a:pt x="801" y="685"/>
                  </a:moveTo>
                  <a:cubicBezTo>
                    <a:pt x="10326" y="18148"/>
                    <a:pt x="110339" y="373748"/>
                    <a:pt x="134151" y="448360"/>
                  </a:cubicBezTo>
                  <a:cubicBezTo>
                    <a:pt x="157963" y="522972"/>
                    <a:pt x="137855" y="416610"/>
                    <a:pt x="143676" y="448360"/>
                  </a:cubicBezTo>
                  <a:cubicBezTo>
                    <a:pt x="149497" y="480110"/>
                    <a:pt x="165901" y="589648"/>
                    <a:pt x="169076" y="638860"/>
                  </a:cubicBezTo>
                  <a:cubicBezTo>
                    <a:pt x="172251" y="688072"/>
                    <a:pt x="164313" y="733581"/>
                    <a:pt x="162726" y="743635"/>
                  </a:cubicBezTo>
                  <a:cubicBezTo>
                    <a:pt x="161139" y="753689"/>
                    <a:pt x="172251" y="689131"/>
                    <a:pt x="159551" y="699185"/>
                  </a:cubicBezTo>
                  <a:cubicBezTo>
                    <a:pt x="146851" y="709239"/>
                    <a:pt x="107163" y="761098"/>
                    <a:pt x="86526" y="803960"/>
                  </a:cubicBezTo>
                  <a:cubicBezTo>
                    <a:pt x="65889" y="846822"/>
                    <a:pt x="32551" y="957418"/>
                    <a:pt x="35726" y="956360"/>
                  </a:cubicBezTo>
                  <a:cubicBezTo>
                    <a:pt x="38901" y="955302"/>
                    <a:pt x="81764" y="842060"/>
                    <a:pt x="105576" y="797610"/>
                  </a:cubicBezTo>
                  <a:cubicBezTo>
                    <a:pt x="129388" y="753160"/>
                    <a:pt x="183893" y="779089"/>
                    <a:pt x="178601" y="689660"/>
                  </a:cubicBezTo>
                  <a:cubicBezTo>
                    <a:pt x="173309" y="600231"/>
                    <a:pt x="90759" y="318714"/>
                    <a:pt x="73826" y="261035"/>
                  </a:cubicBezTo>
                  <a:cubicBezTo>
                    <a:pt x="56893" y="203356"/>
                    <a:pt x="84409" y="382214"/>
                    <a:pt x="77001" y="343585"/>
                  </a:cubicBezTo>
                  <a:cubicBezTo>
                    <a:pt x="69593" y="304956"/>
                    <a:pt x="-8724" y="-16778"/>
                    <a:pt x="801" y="68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87D2C6FA-F132-019A-1FF9-68354F9D1413}"/>
                </a:ext>
              </a:extLst>
            </p:cNvPr>
            <p:cNvSpPr/>
            <p:nvPr/>
          </p:nvSpPr>
          <p:spPr>
            <a:xfrm>
              <a:off x="3978275" y="1655747"/>
              <a:ext cx="48815" cy="595161"/>
            </a:xfrm>
            <a:custGeom>
              <a:avLst/>
              <a:gdLst>
                <a:gd name="connsiteX0" fmla="*/ 38100 w 48815"/>
                <a:gd name="connsiteY0" fmla="*/ 1603 h 595161"/>
                <a:gd name="connsiteX1" fmla="*/ 47625 w 48815"/>
                <a:gd name="connsiteY1" fmla="*/ 261953 h 595161"/>
                <a:gd name="connsiteX2" fmla="*/ 47625 w 48815"/>
                <a:gd name="connsiteY2" fmla="*/ 585803 h 595161"/>
                <a:gd name="connsiteX3" fmla="*/ 38100 w 48815"/>
                <a:gd name="connsiteY3" fmla="*/ 481028 h 595161"/>
                <a:gd name="connsiteX4" fmla="*/ 0 w 48815"/>
                <a:gd name="connsiteY4" fmla="*/ 204803 h 595161"/>
                <a:gd name="connsiteX5" fmla="*/ 38100 w 48815"/>
                <a:gd name="connsiteY5" fmla="*/ 385778 h 595161"/>
                <a:gd name="connsiteX6" fmla="*/ 38100 w 48815"/>
                <a:gd name="connsiteY6" fmla="*/ 1603 h 59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15" h="595161">
                  <a:moveTo>
                    <a:pt x="38100" y="1603"/>
                  </a:moveTo>
                  <a:cubicBezTo>
                    <a:pt x="39687" y="-19034"/>
                    <a:pt x="46038" y="164586"/>
                    <a:pt x="47625" y="261953"/>
                  </a:cubicBezTo>
                  <a:cubicBezTo>
                    <a:pt x="49212" y="359320"/>
                    <a:pt x="49212" y="549291"/>
                    <a:pt x="47625" y="585803"/>
                  </a:cubicBezTo>
                  <a:cubicBezTo>
                    <a:pt x="46038" y="622315"/>
                    <a:pt x="46037" y="544528"/>
                    <a:pt x="38100" y="481028"/>
                  </a:cubicBezTo>
                  <a:cubicBezTo>
                    <a:pt x="30163" y="417528"/>
                    <a:pt x="0" y="220678"/>
                    <a:pt x="0" y="204803"/>
                  </a:cubicBezTo>
                  <a:cubicBezTo>
                    <a:pt x="0" y="188928"/>
                    <a:pt x="33337" y="418057"/>
                    <a:pt x="38100" y="385778"/>
                  </a:cubicBezTo>
                  <a:cubicBezTo>
                    <a:pt x="42863" y="353499"/>
                    <a:pt x="36513" y="22240"/>
                    <a:pt x="38100" y="160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7C4076D-1A16-9F60-F901-039347FC4768}"/>
                </a:ext>
              </a:extLst>
            </p:cNvPr>
            <p:cNvSpPr/>
            <p:nvPr/>
          </p:nvSpPr>
          <p:spPr>
            <a:xfrm>
              <a:off x="3771746" y="2140137"/>
              <a:ext cx="259413" cy="1033097"/>
            </a:xfrm>
            <a:custGeom>
              <a:avLst/>
              <a:gdLst>
                <a:gd name="connsiteX0" fmla="*/ 231929 w 259413"/>
                <a:gd name="connsiteY0" fmla="*/ 12513 h 1033097"/>
                <a:gd name="connsiteX1" fmla="*/ 174779 w 259413"/>
                <a:gd name="connsiteY1" fmla="*/ 361763 h 1033097"/>
                <a:gd name="connsiteX2" fmla="*/ 155729 w 259413"/>
                <a:gd name="connsiteY2" fmla="*/ 469713 h 1033097"/>
                <a:gd name="connsiteX3" fmla="*/ 146204 w 259413"/>
                <a:gd name="connsiteY3" fmla="*/ 380813 h 1033097"/>
                <a:gd name="connsiteX4" fmla="*/ 130329 w 259413"/>
                <a:gd name="connsiteY4" fmla="*/ 593538 h 1033097"/>
                <a:gd name="connsiteX5" fmla="*/ 120804 w 259413"/>
                <a:gd name="connsiteY5" fmla="*/ 507813 h 1033097"/>
                <a:gd name="connsiteX6" fmla="*/ 76354 w 259413"/>
                <a:gd name="connsiteY6" fmla="*/ 777688 h 1033097"/>
                <a:gd name="connsiteX7" fmla="*/ 73179 w 259413"/>
                <a:gd name="connsiteY7" fmla="*/ 609413 h 1033097"/>
                <a:gd name="connsiteX8" fmla="*/ 154 w 259413"/>
                <a:gd name="connsiteY8" fmla="*/ 1031688 h 1033097"/>
                <a:gd name="connsiteX9" fmla="*/ 95404 w 259413"/>
                <a:gd name="connsiteY9" fmla="*/ 723713 h 1033097"/>
                <a:gd name="connsiteX10" fmla="*/ 250979 w 259413"/>
                <a:gd name="connsiteY10" fmla="*/ 136338 h 1033097"/>
                <a:gd name="connsiteX11" fmla="*/ 231929 w 259413"/>
                <a:gd name="connsiteY11" fmla="*/ 12513 h 103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413" h="1033097">
                  <a:moveTo>
                    <a:pt x="231929" y="12513"/>
                  </a:moveTo>
                  <a:cubicBezTo>
                    <a:pt x="219229" y="50084"/>
                    <a:pt x="187479" y="285563"/>
                    <a:pt x="174779" y="361763"/>
                  </a:cubicBezTo>
                  <a:cubicBezTo>
                    <a:pt x="162079" y="437963"/>
                    <a:pt x="160491" y="466538"/>
                    <a:pt x="155729" y="469713"/>
                  </a:cubicBezTo>
                  <a:cubicBezTo>
                    <a:pt x="150967" y="472888"/>
                    <a:pt x="150437" y="360176"/>
                    <a:pt x="146204" y="380813"/>
                  </a:cubicBezTo>
                  <a:cubicBezTo>
                    <a:pt x="141971" y="401450"/>
                    <a:pt x="134562" y="572371"/>
                    <a:pt x="130329" y="593538"/>
                  </a:cubicBezTo>
                  <a:cubicBezTo>
                    <a:pt x="126096" y="614705"/>
                    <a:pt x="129800" y="477121"/>
                    <a:pt x="120804" y="507813"/>
                  </a:cubicBezTo>
                  <a:cubicBezTo>
                    <a:pt x="111808" y="538505"/>
                    <a:pt x="84291" y="760755"/>
                    <a:pt x="76354" y="777688"/>
                  </a:cubicBezTo>
                  <a:cubicBezTo>
                    <a:pt x="68417" y="794621"/>
                    <a:pt x="85879" y="567080"/>
                    <a:pt x="73179" y="609413"/>
                  </a:cubicBezTo>
                  <a:cubicBezTo>
                    <a:pt x="60479" y="651746"/>
                    <a:pt x="-3550" y="1012638"/>
                    <a:pt x="154" y="1031688"/>
                  </a:cubicBezTo>
                  <a:cubicBezTo>
                    <a:pt x="3858" y="1050738"/>
                    <a:pt x="53600" y="872938"/>
                    <a:pt x="95404" y="723713"/>
                  </a:cubicBezTo>
                  <a:cubicBezTo>
                    <a:pt x="137208" y="574488"/>
                    <a:pt x="228225" y="249050"/>
                    <a:pt x="250979" y="136338"/>
                  </a:cubicBezTo>
                  <a:cubicBezTo>
                    <a:pt x="273733" y="23626"/>
                    <a:pt x="244629" y="-25058"/>
                    <a:pt x="231929" y="1251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86DC0AEE-B579-B28E-A85F-3CFB3D3C4C4F}"/>
                </a:ext>
              </a:extLst>
            </p:cNvPr>
            <p:cNvSpPr/>
            <p:nvPr/>
          </p:nvSpPr>
          <p:spPr>
            <a:xfrm>
              <a:off x="3393206" y="3110682"/>
              <a:ext cx="393956" cy="1447594"/>
            </a:xfrm>
            <a:custGeom>
              <a:avLst/>
              <a:gdLst>
                <a:gd name="connsiteX0" fmla="*/ 359644 w 393956"/>
                <a:gd name="connsiteY0" fmla="*/ 818 h 1447594"/>
                <a:gd name="connsiteX1" fmla="*/ 365994 w 393956"/>
                <a:gd name="connsiteY1" fmla="*/ 121468 h 1447594"/>
                <a:gd name="connsiteX2" fmla="*/ 305669 w 393956"/>
                <a:gd name="connsiteY2" fmla="*/ 207193 h 1447594"/>
                <a:gd name="connsiteX3" fmla="*/ 324719 w 393956"/>
                <a:gd name="connsiteY3" fmla="*/ 299268 h 1447594"/>
                <a:gd name="connsiteX4" fmla="*/ 296144 w 393956"/>
                <a:gd name="connsiteY4" fmla="*/ 343718 h 1447594"/>
                <a:gd name="connsiteX5" fmla="*/ 258044 w 393956"/>
                <a:gd name="connsiteY5" fmla="*/ 511993 h 1447594"/>
                <a:gd name="connsiteX6" fmla="*/ 296144 w 393956"/>
                <a:gd name="connsiteY6" fmla="*/ 438968 h 1447594"/>
                <a:gd name="connsiteX7" fmla="*/ 261219 w 393956"/>
                <a:gd name="connsiteY7" fmla="*/ 575493 h 1447594"/>
                <a:gd name="connsiteX8" fmla="*/ 267569 w 393956"/>
                <a:gd name="connsiteY8" fmla="*/ 458018 h 1447594"/>
                <a:gd name="connsiteX9" fmla="*/ 207244 w 393956"/>
                <a:gd name="connsiteY9" fmla="*/ 896168 h 1447594"/>
                <a:gd name="connsiteX10" fmla="*/ 197719 w 393956"/>
                <a:gd name="connsiteY10" fmla="*/ 746943 h 1447594"/>
                <a:gd name="connsiteX11" fmla="*/ 23094 w 393956"/>
                <a:gd name="connsiteY11" fmla="*/ 1286693 h 1447594"/>
                <a:gd name="connsiteX12" fmla="*/ 83419 w 393956"/>
                <a:gd name="connsiteY12" fmla="*/ 1064443 h 1447594"/>
                <a:gd name="connsiteX13" fmla="*/ 869 w 393956"/>
                <a:gd name="connsiteY13" fmla="*/ 1445443 h 1447594"/>
                <a:gd name="connsiteX14" fmla="*/ 146919 w 393956"/>
                <a:gd name="connsiteY14" fmla="*/ 858068 h 1447594"/>
                <a:gd name="connsiteX15" fmla="*/ 381869 w 393956"/>
                <a:gd name="connsiteY15" fmla="*/ 121468 h 1447594"/>
                <a:gd name="connsiteX16" fmla="*/ 359644 w 393956"/>
                <a:gd name="connsiteY16" fmla="*/ 818 h 144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3956" h="1447594">
                  <a:moveTo>
                    <a:pt x="359644" y="818"/>
                  </a:moveTo>
                  <a:cubicBezTo>
                    <a:pt x="356998" y="818"/>
                    <a:pt x="374990" y="87072"/>
                    <a:pt x="365994" y="121468"/>
                  </a:cubicBezTo>
                  <a:cubicBezTo>
                    <a:pt x="356998" y="155864"/>
                    <a:pt x="312548" y="177560"/>
                    <a:pt x="305669" y="207193"/>
                  </a:cubicBezTo>
                  <a:cubicBezTo>
                    <a:pt x="298790" y="236826"/>
                    <a:pt x="326306" y="276514"/>
                    <a:pt x="324719" y="299268"/>
                  </a:cubicBezTo>
                  <a:cubicBezTo>
                    <a:pt x="323132" y="322022"/>
                    <a:pt x="307256" y="308264"/>
                    <a:pt x="296144" y="343718"/>
                  </a:cubicBezTo>
                  <a:cubicBezTo>
                    <a:pt x="285031" y="379172"/>
                    <a:pt x="258044" y="496118"/>
                    <a:pt x="258044" y="511993"/>
                  </a:cubicBezTo>
                  <a:cubicBezTo>
                    <a:pt x="258044" y="527868"/>
                    <a:pt x="295615" y="428385"/>
                    <a:pt x="296144" y="438968"/>
                  </a:cubicBezTo>
                  <a:cubicBezTo>
                    <a:pt x="296673" y="449551"/>
                    <a:pt x="265981" y="572318"/>
                    <a:pt x="261219" y="575493"/>
                  </a:cubicBezTo>
                  <a:cubicBezTo>
                    <a:pt x="256457" y="578668"/>
                    <a:pt x="276565" y="404572"/>
                    <a:pt x="267569" y="458018"/>
                  </a:cubicBezTo>
                  <a:cubicBezTo>
                    <a:pt x="258573" y="511464"/>
                    <a:pt x="218886" y="848014"/>
                    <a:pt x="207244" y="896168"/>
                  </a:cubicBezTo>
                  <a:cubicBezTo>
                    <a:pt x="195602" y="944322"/>
                    <a:pt x="228411" y="681856"/>
                    <a:pt x="197719" y="746943"/>
                  </a:cubicBezTo>
                  <a:cubicBezTo>
                    <a:pt x="167027" y="812030"/>
                    <a:pt x="42144" y="1233776"/>
                    <a:pt x="23094" y="1286693"/>
                  </a:cubicBezTo>
                  <a:cubicBezTo>
                    <a:pt x="4044" y="1339610"/>
                    <a:pt x="87123" y="1037985"/>
                    <a:pt x="83419" y="1064443"/>
                  </a:cubicBezTo>
                  <a:cubicBezTo>
                    <a:pt x="79715" y="1090901"/>
                    <a:pt x="-9714" y="1479839"/>
                    <a:pt x="869" y="1445443"/>
                  </a:cubicBezTo>
                  <a:cubicBezTo>
                    <a:pt x="11452" y="1411047"/>
                    <a:pt x="83419" y="1078731"/>
                    <a:pt x="146919" y="858068"/>
                  </a:cubicBezTo>
                  <a:cubicBezTo>
                    <a:pt x="210419" y="637406"/>
                    <a:pt x="345886" y="260639"/>
                    <a:pt x="381869" y="121468"/>
                  </a:cubicBezTo>
                  <a:cubicBezTo>
                    <a:pt x="417852" y="-17703"/>
                    <a:pt x="362290" y="818"/>
                    <a:pt x="359644" y="81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4B2B0335-FC2B-7498-53F7-2701E942FCB5}"/>
                </a:ext>
              </a:extLst>
            </p:cNvPr>
            <p:cNvSpPr/>
            <p:nvPr/>
          </p:nvSpPr>
          <p:spPr>
            <a:xfrm>
              <a:off x="3251034" y="4047413"/>
              <a:ext cx="270375" cy="1339988"/>
            </a:xfrm>
            <a:custGeom>
              <a:avLst/>
              <a:gdLst>
                <a:gd name="connsiteX0" fmla="*/ 270041 w 270375"/>
                <a:gd name="connsiteY0" fmla="*/ 712 h 1339988"/>
                <a:gd name="connsiteX1" fmla="*/ 235116 w 270375"/>
                <a:gd name="connsiteY1" fmla="*/ 305512 h 1339988"/>
                <a:gd name="connsiteX2" fmla="*/ 206541 w 270375"/>
                <a:gd name="connsiteY2" fmla="*/ 261062 h 1339988"/>
                <a:gd name="connsiteX3" fmla="*/ 111291 w 270375"/>
                <a:gd name="connsiteY3" fmla="*/ 553162 h 1339988"/>
                <a:gd name="connsiteX4" fmla="*/ 143041 w 270375"/>
                <a:gd name="connsiteY4" fmla="*/ 534112 h 1339988"/>
                <a:gd name="connsiteX5" fmla="*/ 127166 w 270375"/>
                <a:gd name="connsiteY5" fmla="*/ 648412 h 1339988"/>
                <a:gd name="connsiteX6" fmla="*/ 70016 w 270375"/>
                <a:gd name="connsiteY6" fmla="*/ 924637 h 1339988"/>
                <a:gd name="connsiteX7" fmla="*/ 66841 w 270375"/>
                <a:gd name="connsiteY7" fmla="*/ 870662 h 1339988"/>
                <a:gd name="connsiteX8" fmla="*/ 9691 w 270375"/>
                <a:gd name="connsiteY8" fmla="*/ 1035762 h 1339988"/>
                <a:gd name="connsiteX9" fmla="*/ 19216 w 270375"/>
                <a:gd name="connsiteY9" fmla="*/ 1334212 h 1339988"/>
                <a:gd name="connsiteX10" fmla="*/ 3341 w 270375"/>
                <a:gd name="connsiteY10" fmla="*/ 1200862 h 1339988"/>
                <a:gd name="connsiteX11" fmla="*/ 95416 w 270375"/>
                <a:gd name="connsiteY11" fmla="*/ 819862 h 1339988"/>
                <a:gd name="connsiteX12" fmla="*/ 146216 w 270375"/>
                <a:gd name="connsiteY12" fmla="*/ 413462 h 1339988"/>
                <a:gd name="connsiteX13" fmla="*/ 212891 w 270375"/>
                <a:gd name="connsiteY13" fmla="*/ 226137 h 1339988"/>
                <a:gd name="connsiteX14" fmla="*/ 270041 w 270375"/>
                <a:gd name="connsiteY14" fmla="*/ 712 h 133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0375" h="1339988">
                  <a:moveTo>
                    <a:pt x="270041" y="712"/>
                  </a:moveTo>
                  <a:cubicBezTo>
                    <a:pt x="273745" y="13941"/>
                    <a:pt x="245699" y="262120"/>
                    <a:pt x="235116" y="305512"/>
                  </a:cubicBezTo>
                  <a:cubicBezTo>
                    <a:pt x="224533" y="348904"/>
                    <a:pt x="227178" y="219787"/>
                    <a:pt x="206541" y="261062"/>
                  </a:cubicBezTo>
                  <a:cubicBezTo>
                    <a:pt x="185903" y="302337"/>
                    <a:pt x="121874" y="507654"/>
                    <a:pt x="111291" y="553162"/>
                  </a:cubicBezTo>
                  <a:cubicBezTo>
                    <a:pt x="100708" y="598670"/>
                    <a:pt x="140395" y="518237"/>
                    <a:pt x="143041" y="534112"/>
                  </a:cubicBezTo>
                  <a:cubicBezTo>
                    <a:pt x="145687" y="549987"/>
                    <a:pt x="139337" y="583325"/>
                    <a:pt x="127166" y="648412"/>
                  </a:cubicBezTo>
                  <a:cubicBezTo>
                    <a:pt x="114995" y="713499"/>
                    <a:pt x="80070" y="887595"/>
                    <a:pt x="70016" y="924637"/>
                  </a:cubicBezTo>
                  <a:cubicBezTo>
                    <a:pt x="59962" y="961679"/>
                    <a:pt x="76895" y="852141"/>
                    <a:pt x="66841" y="870662"/>
                  </a:cubicBezTo>
                  <a:cubicBezTo>
                    <a:pt x="56787" y="889183"/>
                    <a:pt x="17628" y="958504"/>
                    <a:pt x="9691" y="1035762"/>
                  </a:cubicBezTo>
                  <a:cubicBezTo>
                    <a:pt x="1754" y="1113020"/>
                    <a:pt x="20274" y="1306695"/>
                    <a:pt x="19216" y="1334212"/>
                  </a:cubicBezTo>
                  <a:cubicBezTo>
                    <a:pt x="18158" y="1361729"/>
                    <a:pt x="-9359" y="1286587"/>
                    <a:pt x="3341" y="1200862"/>
                  </a:cubicBezTo>
                  <a:cubicBezTo>
                    <a:pt x="16041" y="1115137"/>
                    <a:pt x="71603" y="951095"/>
                    <a:pt x="95416" y="819862"/>
                  </a:cubicBezTo>
                  <a:cubicBezTo>
                    <a:pt x="119228" y="688629"/>
                    <a:pt x="126637" y="512416"/>
                    <a:pt x="146216" y="413462"/>
                  </a:cubicBezTo>
                  <a:cubicBezTo>
                    <a:pt x="165795" y="314508"/>
                    <a:pt x="192254" y="290166"/>
                    <a:pt x="212891" y="226137"/>
                  </a:cubicBezTo>
                  <a:cubicBezTo>
                    <a:pt x="233528" y="162108"/>
                    <a:pt x="266337" y="-12517"/>
                    <a:pt x="270041" y="71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7FD6BE85-EAFE-830A-7C32-079381B5C7BC}"/>
                </a:ext>
              </a:extLst>
            </p:cNvPr>
            <p:cNvSpPr/>
            <p:nvPr/>
          </p:nvSpPr>
          <p:spPr>
            <a:xfrm>
              <a:off x="3062254" y="5257242"/>
              <a:ext cx="205570" cy="1065392"/>
            </a:xfrm>
            <a:custGeom>
              <a:avLst/>
              <a:gdLst>
                <a:gd name="connsiteX0" fmla="*/ 204821 w 205570"/>
                <a:gd name="connsiteY0" fmla="*/ 558 h 1065392"/>
                <a:gd name="connsiteX1" fmla="*/ 154021 w 205570"/>
                <a:gd name="connsiteY1" fmla="*/ 156133 h 1065392"/>
                <a:gd name="connsiteX2" fmla="*/ 112746 w 205570"/>
                <a:gd name="connsiteY2" fmla="*/ 302183 h 1065392"/>
                <a:gd name="connsiteX3" fmla="*/ 96871 w 205570"/>
                <a:gd name="connsiteY3" fmla="*/ 279958 h 1065392"/>
                <a:gd name="connsiteX4" fmla="*/ 125446 w 205570"/>
                <a:gd name="connsiteY4" fmla="*/ 381558 h 1065392"/>
                <a:gd name="connsiteX5" fmla="*/ 65121 w 205570"/>
                <a:gd name="connsiteY5" fmla="*/ 578408 h 1065392"/>
                <a:gd name="connsiteX6" fmla="*/ 74646 w 205570"/>
                <a:gd name="connsiteY6" fmla="*/ 533958 h 1065392"/>
                <a:gd name="connsiteX7" fmla="*/ 36546 w 205570"/>
                <a:gd name="connsiteY7" fmla="*/ 667308 h 1065392"/>
                <a:gd name="connsiteX8" fmla="*/ 17496 w 205570"/>
                <a:gd name="connsiteY8" fmla="*/ 1064183 h 1065392"/>
                <a:gd name="connsiteX9" fmla="*/ 7971 w 205570"/>
                <a:gd name="connsiteY9" fmla="*/ 775258 h 1065392"/>
                <a:gd name="connsiteX10" fmla="*/ 141321 w 205570"/>
                <a:gd name="connsiteY10" fmla="*/ 343458 h 1065392"/>
                <a:gd name="connsiteX11" fmla="*/ 112746 w 205570"/>
                <a:gd name="connsiteY11" fmla="*/ 213283 h 1065392"/>
                <a:gd name="connsiteX12" fmla="*/ 204821 w 205570"/>
                <a:gd name="connsiteY12" fmla="*/ 558 h 10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570" h="1065392">
                  <a:moveTo>
                    <a:pt x="204821" y="558"/>
                  </a:moveTo>
                  <a:cubicBezTo>
                    <a:pt x="211700" y="-8967"/>
                    <a:pt x="169367" y="105862"/>
                    <a:pt x="154021" y="156133"/>
                  </a:cubicBezTo>
                  <a:cubicBezTo>
                    <a:pt x="138675" y="206404"/>
                    <a:pt x="122271" y="281546"/>
                    <a:pt x="112746" y="302183"/>
                  </a:cubicBezTo>
                  <a:cubicBezTo>
                    <a:pt x="103221" y="322820"/>
                    <a:pt x="94754" y="266729"/>
                    <a:pt x="96871" y="279958"/>
                  </a:cubicBezTo>
                  <a:cubicBezTo>
                    <a:pt x="98988" y="293187"/>
                    <a:pt x="130738" y="331816"/>
                    <a:pt x="125446" y="381558"/>
                  </a:cubicBezTo>
                  <a:cubicBezTo>
                    <a:pt x="120154" y="431300"/>
                    <a:pt x="73588" y="553008"/>
                    <a:pt x="65121" y="578408"/>
                  </a:cubicBezTo>
                  <a:cubicBezTo>
                    <a:pt x="56654" y="603808"/>
                    <a:pt x="79409" y="519141"/>
                    <a:pt x="74646" y="533958"/>
                  </a:cubicBezTo>
                  <a:cubicBezTo>
                    <a:pt x="69883" y="548775"/>
                    <a:pt x="46071" y="578937"/>
                    <a:pt x="36546" y="667308"/>
                  </a:cubicBezTo>
                  <a:cubicBezTo>
                    <a:pt x="27021" y="755679"/>
                    <a:pt x="22258" y="1046191"/>
                    <a:pt x="17496" y="1064183"/>
                  </a:cubicBezTo>
                  <a:cubicBezTo>
                    <a:pt x="12733" y="1082175"/>
                    <a:pt x="-12667" y="895379"/>
                    <a:pt x="7971" y="775258"/>
                  </a:cubicBezTo>
                  <a:cubicBezTo>
                    <a:pt x="28608" y="655137"/>
                    <a:pt x="123859" y="437120"/>
                    <a:pt x="141321" y="343458"/>
                  </a:cubicBezTo>
                  <a:cubicBezTo>
                    <a:pt x="158783" y="249796"/>
                    <a:pt x="100046" y="266729"/>
                    <a:pt x="112746" y="213283"/>
                  </a:cubicBezTo>
                  <a:cubicBezTo>
                    <a:pt x="125446" y="159837"/>
                    <a:pt x="197942" y="10083"/>
                    <a:pt x="204821" y="55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3A62B677-5021-7C29-1DF3-A247DE208675}"/>
                </a:ext>
              </a:extLst>
            </p:cNvPr>
            <p:cNvSpPr/>
            <p:nvPr/>
          </p:nvSpPr>
          <p:spPr>
            <a:xfrm>
              <a:off x="3082726" y="5666709"/>
              <a:ext cx="143074" cy="892415"/>
            </a:xfrm>
            <a:custGeom>
              <a:avLst/>
              <a:gdLst>
                <a:gd name="connsiteX0" fmla="*/ 143074 w 143074"/>
                <a:gd name="connsiteY0" fmla="*/ 127666 h 892415"/>
                <a:gd name="connsiteX1" fmla="*/ 54174 w 143074"/>
                <a:gd name="connsiteY1" fmla="*/ 432466 h 892415"/>
                <a:gd name="connsiteX2" fmla="*/ 6549 w 143074"/>
                <a:gd name="connsiteY2" fmla="*/ 880141 h 892415"/>
                <a:gd name="connsiteX3" fmla="*/ 9724 w 143074"/>
                <a:gd name="connsiteY3" fmla="*/ 699166 h 892415"/>
                <a:gd name="connsiteX4" fmla="*/ 92274 w 143074"/>
                <a:gd name="connsiteY4" fmla="*/ 7016 h 892415"/>
                <a:gd name="connsiteX5" fmla="*/ 54174 w 143074"/>
                <a:gd name="connsiteY5" fmla="*/ 330866 h 892415"/>
                <a:gd name="connsiteX6" fmla="*/ 143074 w 143074"/>
                <a:gd name="connsiteY6" fmla="*/ 127666 h 89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74" h="892415">
                  <a:moveTo>
                    <a:pt x="143074" y="127666"/>
                  </a:moveTo>
                  <a:cubicBezTo>
                    <a:pt x="143074" y="144599"/>
                    <a:pt x="76928" y="307054"/>
                    <a:pt x="54174" y="432466"/>
                  </a:cubicBezTo>
                  <a:cubicBezTo>
                    <a:pt x="31420" y="557878"/>
                    <a:pt x="13957" y="835691"/>
                    <a:pt x="6549" y="880141"/>
                  </a:cubicBezTo>
                  <a:cubicBezTo>
                    <a:pt x="-859" y="924591"/>
                    <a:pt x="-4564" y="844687"/>
                    <a:pt x="9724" y="699166"/>
                  </a:cubicBezTo>
                  <a:cubicBezTo>
                    <a:pt x="24011" y="553645"/>
                    <a:pt x="84866" y="68399"/>
                    <a:pt x="92274" y="7016"/>
                  </a:cubicBezTo>
                  <a:cubicBezTo>
                    <a:pt x="99682" y="-54367"/>
                    <a:pt x="48882" y="306524"/>
                    <a:pt x="54174" y="330866"/>
                  </a:cubicBezTo>
                  <a:cubicBezTo>
                    <a:pt x="59466" y="355208"/>
                    <a:pt x="143074" y="110733"/>
                    <a:pt x="143074" y="12766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5FBF01A2-CFAE-70EC-9499-A57FE1C56FFA}"/>
                </a:ext>
              </a:extLst>
            </p:cNvPr>
            <p:cNvSpPr/>
            <p:nvPr/>
          </p:nvSpPr>
          <p:spPr>
            <a:xfrm>
              <a:off x="3046378" y="6185603"/>
              <a:ext cx="71882" cy="1207034"/>
            </a:xfrm>
            <a:custGeom>
              <a:avLst/>
              <a:gdLst>
                <a:gd name="connsiteX0" fmla="*/ 7972 w 71882"/>
                <a:gd name="connsiteY0" fmla="*/ 5647 h 1207034"/>
                <a:gd name="connsiteX1" fmla="*/ 14322 w 71882"/>
                <a:gd name="connsiteY1" fmla="*/ 767647 h 1207034"/>
                <a:gd name="connsiteX2" fmla="*/ 14322 w 71882"/>
                <a:gd name="connsiteY2" fmla="*/ 732722 h 1207034"/>
                <a:gd name="connsiteX3" fmla="*/ 1622 w 71882"/>
                <a:gd name="connsiteY3" fmla="*/ 1193097 h 1207034"/>
                <a:gd name="connsiteX4" fmla="*/ 7972 w 71882"/>
                <a:gd name="connsiteY4" fmla="*/ 993072 h 1207034"/>
                <a:gd name="connsiteX5" fmla="*/ 71472 w 71882"/>
                <a:gd name="connsiteY5" fmla="*/ 65972 h 1207034"/>
                <a:gd name="connsiteX6" fmla="*/ 33372 w 71882"/>
                <a:gd name="connsiteY6" fmla="*/ 402522 h 1207034"/>
                <a:gd name="connsiteX7" fmla="*/ 7972 w 71882"/>
                <a:gd name="connsiteY7" fmla="*/ 5647 h 1207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82" h="1207034">
                  <a:moveTo>
                    <a:pt x="7972" y="5647"/>
                  </a:moveTo>
                  <a:cubicBezTo>
                    <a:pt x="4797" y="66501"/>
                    <a:pt x="13264" y="646468"/>
                    <a:pt x="14322" y="767647"/>
                  </a:cubicBezTo>
                  <a:cubicBezTo>
                    <a:pt x="15380" y="888826"/>
                    <a:pt x="16439" y="661814"/>
                    <a:pt x="14322" y="732722"/>
                  </a:cubicBezTo>
                  <a:cubicBezTo>
                    <a:pt x="12205" y="803630"/>
                    <a:pt x="2680" y="1149705"/>
                    <a:pt x="1622" y="1193097"/>
                  </a:cubicBezTo>
                  <a:cubicBezTo>
                    <a:pt x="564" y="1236489"/>
                    <a:pt x="-3670" y="1180926"/>
                    <a:pt x="7972" y="993072"/>
                  </a:cubicBezTo>
                  <a:cubicBezTo>
                    <a:pt x="19614" y="805218"/>
                    <a:pt x="67239" y="164397"/>
                    <a:pt x="71472" y="65972"/>
                  </a:cubicBezTo>
                  <a:cubicBezTo>
                    <a:pt x="75705" y="-32453"/>
                    <a:pt x="46072" y="409401"/>
                    <a:pt x="33372" y="402522"/>
                  </a:cubicBezTo>
                  <a:cubicBezTo>
                    <a:pt x="20672" y="395643"/>
                    <a:pt x="11147" y="-55207"/>
                    <a:pt x="7972" y="564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B38CE9AB-79DB-1B59-0FFD-EF491146518C}"/>
                </a:ext>
              </a:extLst>
            </p:cNvPr>
            <p:cNvSpPr/>
            <p:nvPr/>
          </p:nvSpPr>
          <p:spPr>
            <a:xfrm>
              <a:off x="6060890" y="860371"/>
              <a:ext cx="146330" cy="1651063"/>
            </a:xfrm>
            <a:custGeom>
              <a:avLst/>
              <a:gdLst>
                <a:gd name="connsiteX0" fmla="*/ 185 w 146330"/>
                <a:gd name="connsiteY0" fmla="*/ 54 h 1651063"/>
                <a:gd name="connsiteX1" fmla="*/ 66860 w 146330"/>
                <a:gd name="connsiteY1" fmla="*/ 638229 h 1651063"/>
                <a:gd name="connsiteX2" fmla="*/ 70035 w 146330"/>
                <a:gd name="connsiteY2" fmla="*/ 596954 h 1651063"/>
                <a:gd name="connsiteX3" fmla="*/ 47810 w 146330"/>
                <a:gd name="connsiteY3" fmla="*/ 695379 h 1651063"/>
                <a:gd name="connsiteX4" fmla="*/ 31935 w 146330"/>
                <a:gd name="connsiteY4" fmla="*/ 787454 h 1651063"/>
                <a:gd name="connsiteX5" fmla="*/ 31935 w 146330"/>
                <a:gd name="connsiteY5" fmla="*/ 746179 h 1651063"/>
                <a:gd name="connsiteX6" fmla="*/ 19235 w 146330"/>
                <a:gd name="connsiteY6" fmla="*/ 873179 h 1651063"/>
                <a:gd name="connsiteX7" fmla="*/ 3360 w 146330"/>
                <a:gd name="connsiteY7" fmla="*/ 835079 h 1651063"/>
                <a:gd name="connsiteX8" fmla="*/ 9710 w 146330"/>
                <a:gd name="connsiteY8" fmla="*/ 1050979 h 1651063"/>
                <a:gd name="connsiteX9" fmla="*/ 25585 w 146330"/>
                <a:gd name="connsiteY9" fmla="*/ 1146229 h 1651063"/>
                <a:gd name="connsiteX10" fmla="*/ 28760 w 146330"/>
                <a:gd name="connsiteY10" fmla="*/ 1111304 h 1651063"/>
                <a:gd name="connsiteX11" fmla="*/ 47810 w 146330"/>
                <a:gd name="connsiteY11" fmla="*/ 1327204 h 1651063"/>
                <a:gd name="connsiteX12" fmla="*/ 85910 w 146330"/>
                <a:gd name="connsiteY12" fmla="*/ 1441504 h 1651063"/>
                <a:gd name="connsiteX13" fmla="*/ 85910 w 146330"/>
                <a:gd name="connsiteY13" fmla="*/ 1422454 h 1651063"/>
                <a:gd name="connsiteX14" fmla="*/ 146235 w 146330"/>
                <a:gd name="connsiteY14" fmla="*/ 1651054 h 1651063"/>
                <a:gd name="connsiteX15" fmla="*/ 70035 w 146330"/>
                <a:gd name="connsiteY15" fmla="*/ 1412929 h 1651063"/>
                <a:gd name="connsiteX16" fmla="*/ 185 w 146330"/>
                <a:gd name="connsiteY16" fmla="*/ 847779 h 1651063"/>
                <a:gd name="connsiteX17" fmla="*/ 47810 w 146330"/>
                <a:gd name="connsiteY17" fmla="*/ 603304 h 1651063"/>
                <a:gd name="connsiteX18" fmla="*/ 185 w 146330"/>
                <a:gd name="connsiteY18" fmla="*/ 54 h 165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6330" h="1651063">
                  <a:moveTo>
                    <a:pt x="185" y="54"/>
                  </a:moveTo>
                  <a:cubicBezTo>
                    <a:pt x="3360" y="5875"/>
                    <a:pt x="55218" y="538746"/>
                    <a:pt x="66860" y="638229"/>
                  </a:cubicBezTo>
                  <a:cubicBezTo>
                    <a:pt x="78502" y="737712"/>
                    <a:pt x="73210" y="587429"/>
                    <a:pt x="70035" y="596954"/>
                  </a:cubicBezTo>
                  <a:cubicBezTo>
                    <a:pt x="66860" y="606479"/>
                    <a:pt x="54160" y="663629"/>
                    <a:pt x="47810" y="695379"/>
                  </a:cubicBezTo>
                  <a:cubicBezTo>
                    <a:pt x="41460" y="727129"/>
                    <a:pt x="34581" y="778987"/>
                    <a:pt x="31935" y="787454"/>
                  </a:cubicBezTo>
                  <a:cubicBezTo>
                    <a:pt x="29289" y="795921"/>
                    <a:pt x="34052" y="731892"/>
                    <a:pt x="31935" y="746179"/>
                  </a:cubicBezTo>
                  <a:cubicBezTo>
                    <a:pt x="29818" y="760467"/>
                    <a:pt x="23998" y="858362"/>
                    <a:pt x="19235" y="873179"/>
                  </a:cubicBezTo>
                  <a:cubicBezTo>
                    <a:pt x="14472" y="887996"/>
                    <a:pt x="4947" y="805446"/>
                    <a:pt x="3360" y="835079"/>
                  </a:cubicBezTo>
                  <a:cubicBezTo>
                    <a:pt x="1773" y="864712"/>
                    <a:pt x="6006" y="999121"/>
                    <a:pt x="9710" y="1050979"/>
                  </a:cubicBezTo>
                  <a:cubicBezTo>
                    <a:pt x="13414" y="1102837"/>
                    <a:pt x="22410" y="1136175"/>
                    <a:pt x="25585" y="1146229"/>
                  </a:cubicBezTo>
                  <a:cubicBezTo>
                    <a:pt x="28760" y="1156283"/>
                    <a:pt x="25056" y="1081142"/>
                    <a:pt x="28760" y="1111304"/>
                  </a:cubicBezTo>
                  <a:cubicBezTo>
                    <a:pt x="32464" y="1141467"/>
                    <a:pt x="38285" y="1272171"/>
                    <a:pt x="47810" y="1327204"/>
                  </a:cubicBezTo>
                  <a:cubicBezTo>
                    <a:pt x="57335" y="1382237"/>
                    <a:pt x="79560" y="1425629"/>
                    <a:pt x="85910" y="1441504"/>
                  </a:cubicBezTo>
                  <a:cubicBezTo>
                    <a:pt x="92260" y="1457379"/>
                    <a:pt x="75856" y="1387529"/>
                    <a:pt x="85910" y="1422454"/>
                  </a:cubicBezTo>
                  <a:cubicBezTo>
                    <a:pt x="95964" y="1457379"/>
                    <a:pt x="148881" y="1652642"/>
                    <a:pt x="146235" y="1651054"/>
                  </a:cubicBezTo>
                  <a:cubicBezTo>
                    <a:pt x="143589" y="1649467"/>
                    <a:pt x="94377" y="1546808"/>
                    <a:pt x="70035" y="1412929"/>
                  </a:cubicBezTo>
                  <a:cubicBezTo>
                    <a:pt x="45693" y="1279050"/>
                    <a:pt x="3889" y="982716"/>
                    <a:pt x="185" y="847779"/>
                  </a:cubicBezTo>
                  <a:cubicBezTo>
                    <a:pt x="-3519" y="712842"/>
                    <a:pt x="49397" y="746179"/>
                    <a:pt x="47810" y="603304"/>
                  </a:cubicBezTo>
                  <a:cubicBezTo>
                    <a:pt x="46223" y="460429"/>
                    <a:pt x="-2990" y="-5767"/>
                    <a:pt x="185" y="5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30CB479B-30E7-1A87-137A-09E4AEB2E5D1}"/>
                </a:ext>
              </a:extLst>
            </p:cNvPr>
            <p:cNvSpPr/>
            <p:nvPr/>
          </p:nvSpPr>
          <p:spPr>
            <a:xfrm>
              <a:off x="5989477" y="877845"/>
              <a:ext cx="105869" cy="1179307"/>
            </a:xfrm>
            <a:custGeom>
              <a:avLst/>
              <a:gdLst>
                <a:gd name="connsiteX0" fmla="*/ 27148 w 105869"/>
                <a:gd name="connsiteY0" fmla="*/ 4805 h 1179307"/>
                <a:gd name="connsiteX1" fmla="*/ 93823 w 105869"/>
                <a:gd name="connsiteY1" fmla="*/ 623930 h 1179307"/>
                <a:gd name="connsiteX2" fmla="*/ 96998 w 105869"/>
                <a:gd name="connsiteY2" fmla="*/ 595355 h 1179307"/>
                <a:gd name="connsiteX3" fmla="*/ 1748 w 105869"/>
                <a:gd name="connsiteY3" fmla="*/ 769980 h 1179307"/>
                <a:gd name="connsiteX4" fmla="*/ 39848 w 105869"/>
                <a:gd name="connsiteY4" fmla="*/ 712830 h 1179307"/>
                <a:gd name="connsiteX5" fmla="*/ 96998 w 105869"/>
                <a:gd name="connsiteY5" fmla="*/ 671555 h 1179307"/>
                <a:gd name="connsiteX6" fmla="*/ 58898 w 105869"/>
                <a:gd name="connsiteY6" fmla="*/ 830305 h 1179307"/>
                <a:gd name="connsiteX7" fmla="*/ 46198 w 105869"/>
                <a:gd name="connsiteY7" fmla="*/ 935080 h 1179307"/>
                <a:gd name="connsiteX8" fmla="*/ 49373 w 105869"/>
                <a:gd name="connsiteY8" fmla="*/ 1176380 h 1179307"/>
                <a:gd name="connsiteX9" fmla="*/ 65248 w 105869"/>
                <a:gd name="connsiteY9" fmla="*/ 1030330 h 1179307"/>
                <a:gd name="connsiteX10" fmla="*/ 100173 w 105869"/>
                <a:gd name="connsiteY10" fmla="*/ 496930 h 1179307"/>
                <a:gd name="connsiteX11" fmla="*/ 55723 w 105869"/>
                <a:gd name="connsiteY11" fmla="*/ 122280 h 1179307"/>
                <a:gd name="connsiteX12" fmla="*/ 58898 w 105869"/>
                <a:gd name="connsiteY12" fmla="*/ 325480 h 1179307"/>
                <a:gd name="connsiteX13" fmla="*/ 27148 w 105869"/>
                <a:gd name="connsiteY13" fmla="*/ 4805 h 117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869" h="1179307">
                  <a:moveTo>
                    <a:pt x="27148" y="4805"/>
                  </a:moveTo>
                  <a:cubicBezTo>
                    <a:pt x="32969" y="54547"/>
                    <a:pt x="82181" y="525505"/>
                    <a:pt x="93823" y="623930"/>
                  </a:cubicBezTo>
                  <a:cubicBezTo>
                    <a:pt x="105465" y="722355"/>
                    <a:pt x="112344" y="571013"/>
                    <a:pt x="96998" y="595355"/>
                  </a:cubicBezTo>
                  <a:cubicBezTo>
                    <a:pt x="81652" y="619697"/>
                    <a:pt x="11273" y="750401"/>
                    <a:pt x="1748" y="769980"/>
                  </a:cubicBezTo>
                  <a:cubicBezTo>
                    <a:pt x="-7777" y="789559"/>
                    <a:pt x="23973" y="729234"/>
                    <a:pt x="39848" y="712830"/>
                  </a:cubicBezTo>
                  <a:cubicBezTo>
                    <a:pt x="55723" y="696426"/>
                    <a:pt x="93823" y="651976"/>
                    <a:pt x="96998" y="671555"/>
                  </a:cubicBezTo>
                  <a:cubicBezTo>
                    <a:pt x="100173" y="691134"/>
                    <a:pt x="67365" y="786384"/>
                    <a:pt x="58898" y="830305"/>
                  </a:cubicBezTo>
                  <a:cubicBezTo>
                    <a:pt x="50431" y="874226"/>
                    <a:pt x="47785" y="877401"/>
                    <a:pt x="46198" y="935080"/>
                  </a:cubicBezTo>
                  <a:cubicBezTo>
                    <a:pt x="44611" y="992759"/>
                    <a:pt x="46198" y="1160505"/>
                    <a:pt x="49373" y="1176380"/>
                  </a:cubicBezTo>
                  <a:cubicBezTo>
                    <a:pt x="52548" y="1192255"/>
                    <a:pt x="56781" y="1143572"/>
                    <a:pt x="65248" y="1030330"/>
                  </a:cubicBezTo>
                  <a:cubicBezTo>
                    <a:pt x="73715" y="917088"/>
                    <a:pt x="101761" y="648272"/>
                    <a:pt x="100173" y="496930"/>
                  </a:cubicBezTo>
                  <a:cubicBezTo>
                    <a:pt x="98586" y="345588"/>
                    <a:pt x="62602" y="150855"/>
                    <a:pt x="55723" y="122280"/>
                  </a:cubicBezTo>
                  <a:cubicBezTo>
                    <a:pt x="48844" y="93705"/>
                    <a:pt x="58369" y="343472"/>
                    <a:pt x="58898" y="325480"/>
                  </a:cubicBezTo>
                  <a:cubicBezTo>
                    <a:pt x="59427" y="307488"/>
                    <a:pt x="21327" y="-44937"/>
                    <a:pt x="27148" y="480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5969FA27-ABD3-4DF6-2D18-71866E92BB00}"/>
                </a:ext>
              </a:extLst>
            </p:cNvPr>
            <p:cNvSpPr/>
            <p:nvPr/>
          </p:nvSpPr>
          <p:spPr>
            <a:xfrm>
              <a:off x="6127312" y="1183723"/>
              <a:ext cx="68056" cy="348335"/>
            </a:xfrm>
            <a:custGeom>
              <a:avLst/>
              <a:gdLst>
                <a:gd name="connsiteX0" fmla="*/ 438 w 68056"/>
                <a:gd name="connsiteY0" fmla="*/ 6902 h 348335"/>
                <a:gd name="connsiteX1" fmla="*/ 67113 w 68056"/>
                <a:gd name="connsiteY1" fmla="*/ 346627 h 348335"/>
                <a:gd name="connsiteX2" fmla="*/ 38538 w 68056"/>
                <a:gd name="connsiteY2" fmla="*/ 133902 h 348335"/>
                <a:gd name="connsiteX3" fmla="*/ 438 w 68056"/>
                <a:gd name="connsiteY3" fmla="*/ 6902 h 34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56" h="348335">
                  <a:moveTo>
                    <a:pt x="438" y="6902"/>
                  </a:moveTo>
                  <a:cubicBezTo>
                    <a:pt x="5200" y="42356"/>
                    <a:pt x="60763" y="325460"/>
                    <a:pt x="67113" y="346627"/>
                  </a:cubicBezTo>
                  <a:cubicBezTo>
                    <a:pt x="73463" y="367794"/>
                    <a:pt x="45946" y="186290"/>
                    <a:pt x="38538" y="133902"/>
                  </a:cubicBezTo>
                  <a:cubicBezTo>
                    <a:pt x="31130" y="81515"/>
                    <a:pt x="-4324" y="-28552"/>
                    <a:pt x="438" y="690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26C28AA3-0FD8-1F2D-BE97-3129576D4F16}"/>
                </a:ext>
              </a:extLst>
            </p:cNvPr>
            <p:cNvSpPr/>
            <p:nvPr/>
          </p:nvSpPr>
          <p:spPr>
            <a:xfrm>
              <a:off x="6092192" y="1623472"/>
              <a:ext cx="159531" cy="1031884"/>
            </a:xfrm>
            <a:custGeom>
              <a:avLst/>
              <a:gdLst>
                <a:gd name="connsiteX0" fmla="*/ 38733 w 159531"/>
                <a:gd name="connsiteY0" fmla="*/ 2128 h 1031884"/>
                <a:gd name="connsiteX1" fmla="*/ 48258 w 159531"/>
                <a:gd name="connsiteY1" fmla="*/ 465678 h 1031884"/>
                <a:gd name="connsiteX2" fmla="*/ 45083 w 159531"/>
                <a:gd name="connsiteY2" fmla="*/ 443453 h 1031884"/>
                <a:gd name="connsiteX3" fmla="*/ 48258 w 159531"/>
                <a:gd name="connsiteY3" fmla="*/ 564103 h 1031884"/>
                <a:gd name="connsiteX4" fmla="*/ 89533 w 159531"/>
                <a:gd name="connsiteY4" fmla="*/ 745078 h 1031884"/>
                <a:gd name="connsiteX5" fmla="*/ 86358 w 159531"/>
                <a:gd name="connsiteY5" fmla="*/ 675228 h 1031884"/>
                <a:gd name="connsiteX6" fmla="*/ 159383 w 159531"/>
                <a:gd name="connsiteY6" fmla="*/ 1027653 h 1031884"/>
                <a:gd name="connsiteX7" fmla="*/ 102233 w 159531"/>
                <a:gd name="connsiteY7" fmla="*/ 833978 h 1031884"/>
                <a:gd name="connsiteX8" fmla="*/ 633 w 159531"/>
                <a:gd name="connsiteY8" fmla="*/ 316453 h 1031884"/>
                <a:gd name="connsiteX9" fmla="*/ 38733 w 159531"/>
                <a:gd name="connsiteY9" fmla="*/ 2128 h 103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531" h="1031884">
                  <a:moveTo>
                    <a:pt x="38733" y="2128"/>
                  </a:moveTo>
                  <a:cubicBezTo>
                    <a:pt x="46670" y="26999"/>
                    <a:pt x="47200" y="392124"/>
                    <a:pt x="48258" y="465678"/>
                  </a:cubicBezTo>
                  <a:cubicBezTo>
                    <a:pt x="49316" y="539232"/>
                    <a:pt x="45083" y="427049"/>
                    <a:pt x="45083" y="443453"/>
                  </a:cubicBezTo>
                  <a:cubicBezTo>
                    <a:pt x="45083" y="459857"/>
                    <a:pt x="40850" y="513832"/>
                    <a:pt x="48258" y="564103"/>
                  </a:cubicBezTo>
                  <a:cubicBezTo>
                    <a:pt x="55666" y="614374"/>
                    <a:pt x="83183" y="726557"/>
                    <a:pt x="89533" y="745078"/>
                  </a:cubicBezTo>
                  <a:cubicBezTo>
                    <a:pt x="95883" y="763599"/>
                    <a:pt x="74716" y="628132"/>
                    <a:pt x="86358" y="675228"/>
                  </a:cubicBezTo>
                  <a:cubicBezTo>
                    <a:pt x="98000" y="722324"/>
                    <a:pt x="156737" y="1001195"/>
                    <a:pt x="159383" y="1027653"/>
                  </a:cubicBezTo>
                  <a:cubicBezTo>
                    <a:pt x="162029" y="1054111"/>
                    <a:pt x="128691" y="952511"/>
                    <a:pt x="102233" y="833978"/>
                  </a:cubicBezTo>
                  <a:cubicBezTo>
                    <a:pt x="75775" y="715445"/>
                    <a:pt x="6454" y="457211"/>
                    <a:pt x="633" y="316453"/>
                  </a:cubicBezTo>
                  <a:cubicBezTo>
                    <a:pt x="-5188" y="175695"/>
                    <a:pt x="30796" y="-22743"/>
                    <a:pt x="38733" y="212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578AC2FD-1470-DCD2-7389-69B70C0D9DF5}"/>
                </a:ext>
              </a:extLst>
            </p:cNvPr>
            <p:cNvSpPr/>
            <p:nvPr/>
          </p:nvSpPr>
          <p:spPr>
            <a:xfrm>
              <a:off x="6251946" y="2589613"/>
              <a:ext cx="342629" cy="1339807"/>
            </a:xfrm>
            <a:custGeom>
              <a:avLst/>
              <a:gdLst>
                <a:gd name="connsiteX0" fmla="*/ 2804 w 342629"/>
                <a:gd name="connsiteY0" fmla="*/ 4362 h 1339807"/>
                <a:gd name="connsiteX1" fmla="*/ 18679 w 342629"/>
                <a:gd name="connsiteY1" fmla="*/ 172637 h 1339807"/>
                <a:gd name="connsiteX2" fmla="*/ 85354 w 342629"/>
                <a:gd name="connsiteY2" fmla="*/ 302812 h 1339807"/>
                <a:gd name="connsiteX3" fmla="*/ 72654 w 342629"/>
                <a:gd name="connsiteY3" fmla="*/ 283762 h 1339807"/>
                <a:gd name="connsiteX4" fmla="*/ 85354 w 342629"/>
                <a:gd name="connsiteY4" fmla="*/ 417112 h 1339807"/>
                <a:gd name="connsiteX5" fmla="*/ 85354 w 342629"/>
                <a:gd name="connsiteY5" fmla="*/ 353612 h 1339807"/>
                <a:gd name="connsiteX6" fmla="*/ 117104 w 342629"/>
                <a:gd name="connsiteY6" fmla="*/ 496487 h 1339807"/>
                <a:gd name="connsiteX7" fmla="*/ 126629 w 342629"/>
                <a:gd name="connsiteY7" fmla="*/ 474262 h 1339807"/>
                <a:gd name="connsiteX8" fmla="*/ 136154 w 342629"/>
                <a:gd name="connsiteY8" fmla="*/ 556812 h 1339807"/>
                <a:gd name="connsiteX9" fmla="*/ 158379 w 342629"/>
                <a:gd name="connsiteY9" fmla="*/ 518712 h 1339807"/>
                <a:gd name="connsiteX10" fmla="*/ 158379 w 342629"/>
                <a:gd name="connsiteY10" fmla="*/ 728262 h 1339807"/>
                <a:gd name="connsiteX11" fmla="*/ 180604 w 342629"/>
                <a:gd name="connsiteY11" fmla="*/ 648887 h 1339807"/>
                <a:gd name="connsiteX12" fmla="*/ 190129 w 342629"/>
                <a:gd name="connsiteY12" fmla="*/ 782237 h 1339807"/>
                <a:gd name="connsiteX13" fmla="*/ 218704 w 342629"/>
                <a:gd name="connsiteY13" fmla="*/ 750487 h 1339807"/>
                <a:gd name="connsiteX14" fmla="*/ 218704 w 342629"/>
                <a:gd name="connsiteY14" fmla="*/ 906062 h 1339807"/>
                <a:gd name="connsiteX15" fmla="*/ 244104 w 342629"/>
                <a:gd name="connsiteY15" fmla="*/ 855262 h 1339807"/>
                <a:gd name="connsiteX16" fmla="*/ 250454 w 342629"/>
                <a:gd name="connsiteY16" fmla="*/ 1020362 h 1339807"/>
                <a:gd name="connsiteX17" fmla="*/ 272679 w 342629"/>
                <a:gd name="connsiteY17" fmla="*/ 972737 h 1339807"/>
                <a:gd name="connsiteX18" fmla="*/ 291729 w 342629"/>
                <a:gd name="connsiteY18" fmla="*/ 1102912 h 1339807"/>
                <a:gd name="connsiteX19" fmla="*/ 317129 w 342629"/>
                <a:gd name="connsiteY19" fmla="*/ 1036237 h 1339807"/>
                <a:gd name="connsiteX20" fmla="*/ 307604 w 342629"/>
                <a:gd name="connsiteY20" fmla="*/ 1229912 h 1339807"/>
                <a:gd name="connsiteX21" fmla="*/ 329829 w 342629"/>
                <a:gd name="connsiteY21" fmla="*/ 1210862 h 1339807"/>
                <a:gd name="connsiteX22" fmla="*/ 339354 w 342629"/>
                <a:gd name="connsiteY22" fmla="*/ 1334687 h 1339807"/>
                <a:gd name="connsiteX23" fmla="*/ 272679 w 342629"/>
                <a:gd name="connsiteY23" fmla="*/ 1010837 h 1339807"/>
                <a:gd name="connsiteX24" fmla="*/ 145679 w 342629"/>
                <a:gd name="connsiteY24" fmla="*/ 582212 h 1339807"/>
                <a:gd name="connsiteX25" fmla="*/ 40904 w 342629"/>
                <a:gd name="connsiteY25" fmla="*/ 258362 h 1339807"/>
                <a:gd name="connsiteX26" fmla="*/ 66304 w 342629"/>
                <a:gd name="connsiteY26" fmla="*/ 363137 h 1339807"/>
                <a:gd name="connsiteX27" fmla="*/ 2804 w 342629"/>
                <a:gd name="connsiteY27" fmla="*/ 4362 h 13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42629" h="1339807">
                  <a:moveTo>
                    <a:pt x="2804" y="4362"/>
                  </a:moveTo>
                  <a:cubicBezTo>
                    <a:pt x="-5133" y="-27388"/>
                    <a:pt x="4921" y="122895"/>
                    <a:pt x="18679" y="172637"/>
                  </a:cubicBezTo>
                  <a:cubicBezTo>
                    <a:pt x="32437" y="222379"/>
                    <a:pt x="76358" y="284291"/>
                    <a:pt x="85354" y="302812"/>
                  </a:cubicBezTo>
                  <a:cubicBezTo>
                    <a:pt x="94350" y="321333"/>
                    <a:pt x="72654" y="264712"/>
                    <a:pt x="72654" y="283762"/>
                  </a:cubicBezTo>
                  <a:cubicBezTo>
                    <a:pt x="72654" y="302812"/>
                    <a:pt x="83237" y="405470"/>
                    <a:pt x="85354" y="417112"/>
                  </a:cubicBezTo>
                  <a:cubicBezTo>
                    <a:pt x="87471" y="428754"/>
                    <a:pt x="80062" y="340383"/>
                    <a:pt x="85354" y="353612"/>
                  </a:cubicBezTo>
                  <a:cubicBezTo>
                    <a:pt x="90646" y="366841"/>
                    <a:pt x="110225" y="476379"/>
                    <a:pt x="117104" y="496487"/>
                  </a:cubicBezTo>
                  <a:cubicBezTo>
                    <a:pt x="123983" y="516595"/>
                    <a:pt x="123454" y="464208"/>
                    <a:pt x="126629" y="474262"/>
                  </a:cubicBezTo>
                  <a:cubicBezTo>
                    <a:pt x="129804" y="484316"/>
                    <a:pt x="130862" y="549404"/>
                    <a:pt x="136154" y="556812"/>
                  </a:cubicBezTo>
                  <a:cubicBezTo>
                    <a:pt x="141446" y="564220"/>
                    <a:pt x="154675" y="490137"/>
                    <a:pt x="158379" y="518712"/>
                  </a:cubicBezTo>
                  <a:cubicBezTo>
                    <a:pt x="162083" y="547287"/>
                    <a:pt x="154675" y="706566"/>
                    <a:pt x="158379" y="728262"/>
                  </a:cubicBezTo>
                  <a:cubicBezTo>
                    <a:pt x="162083" y="749958"/>
                    <a:pt x="175312" y="639891"/>
                    <a:pt x="180604" y="648887"/>
                  </a:cubicBezTo>
                  <a:cubicBezTo>
                    <a:pt x="185896" y="657883"/>
                    <a:pt x="183779" y="765304"/>
                    <a:pt x="190129" y="782237"/>
                  </a:cubicBezTo>
                  <a:cubicBezTo>
                    <a:pt x="196479" y="799170"/>
                    <a:pt x="213942" y="729850"/>
                    <a:pt x="218704" y="750487"/>
                  </a:cubicBezTo>
                  <a:cubicBezTo>
                    <a:pt x="223466" y="771124"/>
                    <a:pt x="214471" y="888600"/>
                    <a:pt x="218704" y="906062"/>
                  </a:cubicBezTo>
                  <a:cubicBezTo>
                    <a:pt x="222937" y="923524"/>
                    <a:pt x="238812" y="836212"/>
                    <a:pt x="244104" y="855262"/>
                  </a:cubicBezTo>
                  <a:cubicBezTo>
                    <a:pt x="249396" y="874312"/>
                    <a:pt x="245692" y="1000783"/>
                    <a:pt x="250454" y="1020362"/>
                  </a:cubicBezTo>
                  <a:cubicBezTo>
                    <a:pt x="255216" y="1039941"/>
                    <a:pt x="265800" y="958979"/>
                    <a:pt x="272679" y="972737"/>
                  </a:cubicBezTo>
                  <a:cubicBezTo>
                    <a:pt x="279558" y="986495"/>
                    <a:pt x="284321" y="1092329"/>
                    <a:pt x="291729" y="1102912"/>
                  </a:cubicBezTo>
                  <a:cubicBezTo>
                    <a:pt x="299137" y="1113495"/>
                    <a:pt x="314483" y="1015070"/>
                    <a:pt x="317129" y="1036237"/>
                  </a:cubicBezTo>
                  <a:cubicBezTo>
                    <a:pt x="319775" y="1057404"/>
                    <a:pt x="305487" y="1200808"/>
                    <a:pt x="307604" y="1229912"/>
                  </a:cubicBezTo>
                  <a:cubicBezTo>
                    <a:pt x="309721" y="1259016"/>
                    <a:pt x="324537" y="1193400"/>
                    <a:pt x="329829" y="1210862"/>
                  </a:cubicBezTo>
                  <a:cubicBezTo>
                    <a:pt x="335121" y="1228324"/>
                    <a:pt x="348879" y="1368025"/>
                    <a:pt x="339354" y="1334687"/>
                  </a:cubicBezTo>
                  <a:cubicBezTo>
                    <a:pt x="329829" y="1301350"/>
                    <a:pt x="304958" y="1136250"/>
                    <a:pt x="272679" y="1010837"/>
                  </a:cubicBezTo>
                  <a:cubicBezTo>
                    <a:pt x="240400" y="885425"/>
                    <a:pt x="184308" y="707624"/>
                    <a:pt x="145679" y="582212"/>
                  </a:cubicBezTo>
                  <a:cubicBezTo>
                    <a:pt x="107050" y="456800"/>
                    <a:pt x="54133" y="294875"/>
                    <a:pt x="40904" y="258362"/>
                  </a:cubicBezTo>
                  <a:cubicBezTo>
                    <a:pt x="27675" y="221850"/>
                    <a:pt x="70008" y="401237"/>
                    <a:pt x="66304" y="363137"/>
                  </a:cubicBezTo>
                  <a:cubicBezTo>
                    <a:pt x="62600" y="325037"/>
                    <a:pt x="10741" y="36112"/>
                    <a:pt x="2804" y="436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0A529977-00B4-3BF7-F100-DAD751DA71C2}"/>
                </a:ext>
              </a:extLst>
            </p:cNvPr>
            <p:cNvSpPr/>
            <p:nvPr/>
          </p:nvSpPr>
          <p:spPr>
            <a:xfrm>
              <a:off x="6588737" y="3841190"/>
              <a:ext cx="268494" cy="1254731"/>
            </a:xfrm>
            <a:custGeom>
              <a:avLst/>
              <a:gdLst>
                <a:gd name="connsiteX0" fmla="*/ 53363 w 268494"/>
                <a:gd name="connsiteY0" fmla="*/ 560 h 1254731"/>
                <a:gd name="connsiteX1" fmla="*/ 31138 w 268494"/>
                <a:gd name="connsiteY1" fmla="*/ 152960 h 1254731"/>
                <a:gd name="connsiteX2" fmla="*/ 85113 w 268494"/>
                <a:gd name="connsiteY2" fmla="*/ 286310 h 1254731"/>
                <a:gd name="connsiteX3" fmla="*/ 69238 w 268494"/>
                <a:gd name="connsiteY3" fmla="*/ 260910 h 1254731"/>
                <a:gd name="connsiteX4" fmla="*/ 132738 w 268494"/>
                <a:gd name="connsiteY4" fmla="*/ 470460 h 1254731"/>
                <a:gd name="connsiteX5" fmla="*/ 113688 w 268494"/>
                <a:gd name="connsiteY5" fmla="*/ 429185 h 1254731"/>
                <a:gd name="connsiteX6" fmla="*/ 186713 w 268494"/>
                <a:gd name="connsiteY6" fmla="*/ 645085 h 1254731"/>
                <a:gd name="connsiteX7" fmla="*/ 177188 w 268494"/>
                <a:gd name="connsiteY7" fmla="*/ 641910 h 1254731"/>
                <a:gd name="connsiteX8" fmla="*/ 240688 w 268494"/>
                <a:gd name="connsiteY8" fmla="*/ 918135 h 1254731"/>
                <a:gd name="connsiteX9" fmla="*/ 224813 w 268494"/>
                <a:gd name="connsiteY9" fmla="*/ 864160 h 1254731"/>
                <a:gd name="connsiteX10" fmla="*/ 266088 w 268494"/>
                <a:gd name="connsiteY10" fmla="*/ 1054660 h 1254731"/>
                <a:gd name="connsiteX11" fmla="*/ 262913 w 268494"/>
                <a:gd name="connsiteY11" fmla="*/ 1254685 h 1254731"/>
                <a:gd name="connsiteX12" fmla="*/ 266088 w 268494"/>
                <a:gd name="connsiteY12" fmla="*/ 1070535 h 1254731"/>
                <a:gd name="connsiteX13" fmla="*/ 221638 w 268494"/>
                <a:gd name="connsiteY13" fmla="*/ 800660 h 1254731"/>
                <a:gd name="connsiteX14" fmla="*/ 5738 w 268494"/>
                <a:gd name="connsiteY14" fmla="*/ 260910 h 1254731"/>
                <a:gd name="connsiteX15" fmla="*/ 59713 w 268494"/>
                <a:gd name="connsiteY15" fmla="*/ 419660 h 1254731"/>
                <a:gd name="connsiteX16" fmla="*/ 31138 w 268494"/>
                <a:gd name="connsiteY16" fmla="*/ 210110 h 1254731"/>
                <a:gd name="connsiteX17" fmla="*/ 53363 w 268494"/>
                <a:gd name="connsiteY17" fmla="*/ 560 h 125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8494" h="1254731">
                  <a:moveTo>
                    <a:pt x="53363" y="560"/>
                  </a:moveTo>
                  <a:cubicBezTo>
                    <a:pt x="53363" y="-8965"/>
                    <a:pt x="25846" y="105335"/>
                    <a:pt x="31138" y="152960"/>
                  </a:cubicBezTo>
                  <a:cubicBezTo>
                    <a:pt x="36430" y="200585"/>
                    <a:pt x="78763" y="268318"/>
                    <a:pt x="85113" y="286310"/>
                  </a:cubicBezTo>
                  <a:cubicBezTo>
                    <a:pt x="91463" y="304302"/>
                    <a:pt x="61301" y="230218"/>
                    <a:pt x="69238" y="260910"/>
                  </a:cubicBezTo>
                  <a:cubicBezTo>
                    <a:pt x="77175" y="291602"/>
                    <a:pt x="125330" y="442414"/>
                    <a:pt x="132738" y="470460"/>
                  </a:cubicBezTo>
                  <a:cubicBezTo>
                    <a:pt x="140146" y="498506"/>
                    <a:pt x="104692" y="400081"/>
                    <a:pt x="113688" y="429185"/>
                  </a:cubicBezTo>
                  <a:cubicBezTo>
                    <a:pt x="122684" y="458289"/>
                    <a:pt x="176130" y="609631"/>
                    <a:pt x="186713" y="645085"/>
                  </a:cubicBezTo>
                  <a:cubicBezTo>
                    <a:pt x="197296" y="680539"/>
                    <a:pt x="168192" y="596402"/>
                    <a:pt x="177188" y="641910"/>
                  </a:cubicBezTo>
                  <a:cubicBezTo>
                    <a:pt x="186184" y="687418"/>
                    <a:pt x="232751" y="881093"/>
                    <a:pt x="240688" y="918135"/>
                  </a:cubicBezTo>
                  <a:cubicBezTo>
                    <a:pt x="248626" y="955177"/>
                    <a:pt x="220580" y="841406"/>
                    <a:pt x="224813" y="864160"/>
                  </a:cubicBezTo>
                  <a:cubicBezTo>
                    <a:pt x="229046" y="886914"/>
                    <a:pt x="259738" y="989573"/>
                    <a:pt x="266088" y="1054660"/>
                  </a:cubicBezTo>
                  <a:cubicBezTo>
                    <a:pt x="272438" y="1119747"/>
                    <a:pt x="262913" y="1252039"/>
                    <a:pt x="262913" y="1254685"/>
                  </a:cubicBezTo>
                  <a:cubicBezTo>
                    <a:pt x="262913" y="1257331"/>
                    <a:pt x="272967" y="1146206"/>
                    <a:pt x="266088" y="1070535"/>
                  </a:cubicBezTo>
                  <a:cubicBezTo>
                    <a:pt x="259209" y="994864"/>
                    <a:pt x="265030" y="935598"/>
                    <a:pt x="221638" y="800660"/>
                  </a:cubicBezTo>
                  <a:cubicBezTo>
                    <a:pt x="178246" y="665723"/>
                    <a:pt x="32725" y="324410"/>
                    <a:pt x="5738" y="260910"/>
                  </a:cubicBezTo>
                  <a:cubicBezTo>
                    <a:pt x="-21249" y="197410"/>
                    <a:pt x="55480" y="428127"/>
                    <a:pt x="59713" y="419660"/>
                  </a:cubicBezTo>
                  <a:cubicBezTo>
                    <a:pt x="63946" y="411193"/>
                    <a:pt x="33784" y="278372"/>
                    <a:pt x="31138" y="210110"/>
                  </a:cubicBezTo>
                  <a:cubicBezTo>
                    <a:pt x="28492" y="141848"/>
                    <a:pt x="53363" y="10085"/>
                    <a:pt x="53363" y="56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97F72C06-4FD2-F357-E7D6-E538784F64AD}"/>
                </a:ext>
              </a:extLst>
            </p:cNvPr>
            <p:cNvSpPr/>
            <p:nvPr/>
          </p:nvSpPr>
          <p:spPr>
            <a:xfrm>
              <a:off x="6813543" y="4905375"/>
              <a:ext cx="300221" cy="1081154"/>
            </a:xfrm>
            <a:custGeom>
              <a:avLst/>
              <a:gdLst>
                <a:gd name="connsiteX0" fmla="*/ 7 w 300221"/>
                <a:gd name="connsiteY0" fmla="*/ 0 h 1081154"/>
                <a:gd name="connsiteX1" fmla="*/ 136532 w 300221"/>
                <a:gd name="connsiteY1" fmla="*/ 193675 h 1081154"/>
                <a:gd name="connsiteX2" fmla="*/ 104782 w 300221"/>
                <a:gd name="connsiteY2" fmla="*/ 209550 h 1081154"/>
                <a:gd name="connsiteX3" fmla="*/ 120657 w 300221"/>
                <a:gd name="connsiteY3" fmla="*/ 438150 h 1081154"/>
                <a:gd name="connsiteX4" fmla="*/ 149232 w 300221"/>
                <a:gd name="connsiteY4" fmla="*/ 501650 h 1081154"/>
                <a:gd name="connsiteX5" fmla="*/ 158757 w 300221"/>
                <a:gd name="connsiteY5" fmla="*/ 469900 h 1081154"/>
                <a:gd name="connsiteX6" fmla="*/ 184157 w 300221"/>
                <a:gd name="connsiteY6" fmla="*/ 577850 h 1081154"/>
                <a:gd name="connsiteX7" fmla="*/ 206382 w 300221"/>
                <a:gd name="connsiteY7" fmla="*/ 669925 h 1081154"/>
                <a:gd name="connsiteX8" fmla="*/ 212732 w 300221"/>
                <a:gd name="connsiteY8" fmla="*/ 612775 h 1081154"/>
                <a:gd name="connsiteX9" fmla="*/ 212732 w 300221"/>
                <a:gd name="connsiteY9" fmla="*/ 768350 h 1081154"/>
                <a:gd name="connsiteX10" fmla="*/ 231782 w 300221"/>
                <a:gd name="connsiteY10" fmla="*/ 920750 h 1081154"/>
                <a:gd name="connsiteX11" fmla="*/ 238132 w 300221"/>
                <a:gd name="connsiteY11" fmla="*/ 866775 h 1081154"/>
                <a:gd name="connsiteX12" fmla="*/ 285757 w 300221"/>
                <a:gd name="connsiteY12" fmla="*/ 1012825 h 1081154"/>
                <a:gd name="connsiteX13" fmla="*/ 292107 w 300221"/>
                <a:gd name="connsiteY13" fmla="*/ 1073150 h 1081154"/>
                <a:gd name="connsiteX14" fmla="*/ 180982 w 300221"/>
                <a:gd name="connsiteY14" fmla="*/ 841375 h 1081154"/>
                <a:gd name="connsiteX15" fmla="*/ 139707 w 300221"/>
                <a:gd name="connsiteY15" fmla="*/ 584200 h 1081154"/>
                <a:gd name="connsiteX16" fmla="*/ 174632 w 300221"/>
                <a:gd name="connsiteY16" fmla="*/ 682625 h 1081154"/>
                <a:gd name="connsiteX17" fmla="*/ 117482 w 300221"/>
                <a:gd name="connsiteY17" fmla="*/ 342900 h 1081154"/>
                <a:gd name="connsiteX18" fmla="*/ 130182 w 300221"/>
                <a:gd name="connsiteY18" fmla="*/ 193675 h 1081154"/>
                <a:gd name="connsiteX19" fmla="*/ 7 w 300221"/>
                <a:gd name="connsiteY19" fmla="*/ 0 h 108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0221" h="1081154">
                  <a:moveTo>
                    <a:pt x="7" y="0"/>
                  </a:moveTo>
                  <a:cubicBezTo>
                    <a:pt x="1065" y="0"/>
                    <a:pt x="119070" y="158750"/>
                    <a:pt x="136532" y="193675"/>
                  </a:cubicBezTo>
                  <a:cubicBezTo>
                    <a:pt x="153995" y="228600"/>
                    <a:pt x="107428" y="168804"/>
                    <a:pt x="104782" y="209550"/>
                  </a:cubicBezTo>
                  <a:cubicBezTo>
                    <a:pt x="102136" y="250296"/>
                    <a:pt x="113249" y="389467"/>
                    <a:pt x="120657" y="438150"/>
                  </a:cubicBezTo>
                  <a:cubicBezTo>
                    <a:pt x="128065" y="486833"/>
                    <a:pt x="142882" y="496358"/>
                    <a:pt x="149232" y="501650"/>
                  </a:cubicBezTo>
                  <a:cubicBezTo>
                    <a:pt x="155582" y="506942"/>
                    <a:pt x="152936" y="457200"/>
                    <a:pt x="158757" y="469900"/>
                  </a:cubicBezTo>
                  <a:cubicBezTo>
                    <a:pt x="164578" y="482600"/>
                    <a:pt x="176220" y="544513"/>
                    <a:pt x="184157" y="577850"/>
                  </a:cubicBezTo>
                  <a:cubicBezTo>
                    <a:pt x="192094" y="611187"/>
                    <a:pt x="201620" y="664104"/>
                    <a:pt x="206382" y="669925"/>
                  </a:cubicBezTo>
                  <a:cubicBezTo>
                    <a:pt x="211144" y="675746"/>
                    <a:pt x="211674" y="596371"/>
                    <a:pt x="212732" y="612775"/>
                  </a:cubicBezTo>
                  <a:cubicBezTo>
                    <a:pt x="213790" y="629179"/>
                    <a:pt x="209557" y="717021"/>
                    <a:pt x="212732" y="768350"/>
                  </a:cubicBezTo>
                  <a:cubicBezTo>
                    <a:pt x="215907" y="819679"/>
                    <a:pt x="227549" y="904346"/>
                    <a:pt x="231782" y="920750"/>
                  </a:cubicBezTo>
                  <a:cubicBezTo>
                    <a:pt x="236015" y="937154"/>
                    <a:pt x="229136" y="851429"/>
                    <a:pt x="238132" y="866775"/>
                  </a:cubicBezTo>
                  <a:cubicBezTo>
                    <a:pt x="247128" y="882121"/>
                    <a:pt x="276761" y="978429"/>
                    <a:pt x="285757" y="1012825"/>
                  </a:cubicBezTo>
                  <a:cubicBezTo>
                    <a:pt x="294753" y="1047221"/>
                    <a:pt x="309569" y="1101725"/>
                    <a:pt x="292107" y="1073150"/>
                  </a:cubicBezTo>
                  <a:cubicBezTo>
                    <a:pt x="274645" y="1044575"/>
                    <a:pt x="206382" y="922867"/>
                    <a:pt x="180982" y="841375"/>
                  </a:cubicBezTo>
                  <a:cubicBezTo>
                    <a:pt x="155582" y="759883"/>
                    <a:pt x="140765" y="610658"/>
                    <a:pt x="139707" y="584200"/>
                  </a:cubicBezTo>
                  <a:cubicBezTo>
                    <a:pt x="138649" y="557742"/>
                    <a:pt x="178336" y="722842"/>
                    <a:pt x="174632" y="682625"/>
                  </a:cubicBezTo>
                  <a:cubicBezTo>
                    <a:pt x="170928" y="642408"/>
                    <a:pt x="124890" y="424392"/>
                    <a:pt x="117482" y="342900"/>
                  </a:cubicBezTo>
                  <a:cubicBezTo>
                    <a:pt x="110074" y="261408"/>
                    <a:pt x="148174" y="247650"/>
                    <a:pt x="130182" y="193675"/>
                  </a:cubicBezTo>
                  <a:cubicBezTo>
                    <a:pt x="112190" y="139700"/>
                    <a:pt x="-1051" y="0"/>
                    <a:pt x="7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1333EE81-1188-372F-D75C-B1A4273818D6}"/>
                </a:ext>
              </a:extLst>
            </p:cNvPr>
            <p:cNvSpPr/>
            <p:nvPr/>
          </p:nvSpPr>
          <p:spPr>
            <a:xfrm>
              <a:off x="7067550" y="5740400"/>
              <a:ext cx="83696" cy="1417421"/>
            </a:xfrm>
            <a:custGeom>
              <a:avLst/>
              <a:gdLst>
                <a:gd name="connsiteX0" fmla="*/ 22225 w 83696"/>
                <a:gd name="connsiteY0" fmla="*/ 0 h 1417421"/>
                <a:gd name="connsiteX1" fmla="*/ 15875 w 83696"/>
                <a:gd name="connsiteY1" fmla="*/ 447675 h 1417421"/>
                <a:gd name="connsiteX2" fmla="*/ 63500 w 83696"/>
                <a:gd name="connsiteY2" fmla="*/ 606425 h 1417421"/>
                <a:gd name="connsiteX3" fmla="*/ 50800 w 83696"/>
                <a:gd name="connsiteY3" fmla="*/ 561975 h 1417421"/>
                <a:gd name="connsiteX4" fmla="*/ 73025 w 83696"/>
                <a:gd name="connsiteY4" fmla="*/ 742950 h 1417421"/>
                <a:gd name="connsiteX5" fmla="*/ 82550 w 83696"/>
                <a:gd name="connsiteY5" fmla="*/ 1409700 h 1417421"/>
                <a:gd name="connsiteX6" fmla="*/ 47625 w 83696"/>
                <a:gd name="connsiteY6" fmla="*/ 1073150 h 1417421"/>
                <a:gd name="connsiteX7" fmla="*/ 50800 w 83696"/>
                <a:gd name="connsiteY7" fmla="*/ 574675 h 1417421"/>
                <a:gd name="connsiteX8" fmla="*/ 0 w 83696"/>
                <a:gd name="connsiteY8" fmla="*/ 444500 h 1417421"/>
                <a:gd name="connsiteX9" fmla="*/ 22225 w 83696"/>
                <a:gd name="connsiteY9" fmla="*/ 0 h 1417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696" h="1417421">
                  <a:moveTo>
                    <a:pt x="22225" y="0"/>
                  </a:moveTo>
                  <a:cubicBezTo>
                    <a:pt x="24871" y="529"/>
                    <a:pt x="8996" y="346604"/>
                    <a:pt x="15875" y="447675"/>
                  </a:cubicBezTo>
                  <a:cubicBezTo>
                    <a:pt x="22754" y="548746"/>
                    <a:pt x="57679" y="587375"/>
                    <a:pt x="63500" y="606425"/>
                  </a:cubicBezTo>
                  <a:cubicBezTo>
                    <a:pt x="69321" y="625475"/>
                    <a:pt x="49213" y="539221"/>
                    <a:pt x="50800" y="561975"/>
                  </a:cubicBezTo>
                  <a:cubicBezTo>
                    <a:pt x="52387" y="584729"/>
                    <a:pt x="67733" y="601663"/>
                    <a:pt x="73025" y="742950"/>
                  </a:cubicBezTo>
                  <a:cubicBezTo>
                    <a:pt x="78317" y="884237"/>
                    <a:pt x="86783" y="1354667"/>
                    <a:pt x="82550" y="1409700"/>
                  </a:cubicBezTo>
                  <a:cubicBezTo>
                    <a:pt x="78317" y="1464733"/>
                    <a:pt x="52917" y="1212321"/>
                    <a:pt x="47625" y="1073150"/>
                  </a:cubicBezTo>
                  <a:cubicBezTo>
                    <a:pt x="42333" y="933979"/>
                    <a:pt x="58738" y="679450"/>
                    <a:pt x="50800" y="574675"/>
                  </a:cubicBezTo>
                  <a:cubicBezTo>
                    <a:pt x="42863" y="469900"/>
                    <a:pt x="0" y="541867"/>
                    <a:pt x="0" y="444500"/>
                  </a:cubicBezTo>
                  <a:cubicBezTo>
                    <a:pt x="0" y="347133"/>
                    <a:pt x="19579" y="-529"/>
                    <a:pt x="22225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A87858C8-8891-DB40-6F6C-D6A29B568ACD}"/>
                </a:ext>
              </a:extLst>
            </p:cNvPr>
            <p:cNvSpPr/>
            <p:nvPr/>
          </p:nvSpPr>
          <p:spPr>
            <a:xfrm>
              <a:off x="4042426" y="945802"/>
              <a:ext cx="171166" cy="707874"/>
            </a:xfrm>
            <a:custGeom>
              <a:avLst/>
              <a:gdLst>
                <a:gd name="connsiteX0" fmla="*/ 170587 w 171166"/>
                <a:gd name="connsiteY0" fmla="*/ 2465 h 707874"/>
                <a:gd name="connsiteX1" fmla="*/ 68987 w 171166"/>
                <a:gd name="connsiteY1" fmla="*/ 571425 h 707874"/>
                <a:gd name="connsiteX2" fmla="*/ 102854 w 171166"/>
                <a:gd name="connsiteY2" fmla="*/ 706891 h 707874"/>
                <a:gd name="connsiteX3" fmla="*/ 62214 w 171166"/>
                <a:gd name="connsiteY3" fmla="*/ 618838 h 707874"/>
                <a:gd name="connsiteX4" fmla="*/ 35121 w 171166"/>
                <a:gd name="connsiteY4" fmla="*/ 374998 h 707874"/>
                <a:gd name="connsiteX5" fmla="*/ 1254 w 171166"/>
                <a:gd name="connsiteY5" fmla="*/ 422411 h 707874"/>
                <a:gd name="connsiteX6" fmla="*/ 82534 w 171166"/>
                <a:gd name="connsiteY6" fmla="*/ 137931 h 707874"/>
                <a:gd name="connsiteX7" fmla="*/ 14801 w 171166"/>
                <a:gd name="connsiteY7" fmla="*/ 354678 h 707874"/>
                <a:gd name="connsiteX8" fmla="*/ 170587 w 171166"/>
                <a:gd name="connsiteY8" fmla="*/ 2465 h 70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166" h="707874">
                  <a:moveTo>
                    <a:pt x="170587" y="2465"/>
                  </a:moveTo>
                  <a:cubicBezTo>
                    <a:pt x="179618" y="38589"/>
                    <a:pt x="80276" y="454021"/>
                    <a:pt x="68987" y="571425"/>
                  </a:cubicBezTo>
                  <a:cubicBezTo>
                    <a:pt x="57698" y="688829"/>
                    <a:pt x="103983" y="698989"/>
                    <a:pt x="102854" y="706891"/>
                  </a:cubicBezTo>
                  <a:cubicBezTo>
                    <a:pt x="101725" y="714793"/>
                    <a:pt x="73503" y="674153"/>
                    <a:pt x="62214" y="618838"/>
                  </a:cubicBezTo>
                  <a:cubicBezTo>
                    <a:pt x="50925" y="563523"/>
                    <a:pt x="45281" y="407736"/>
                    <a:pt x="35121" y="374998"/>
                  </a:cubicBezTo>
                  <a:cubicBezTo>
                    <a:pt x="24961" y="342260"/>
                    <a:pt x="-6648" y="461922"/>
                    <a:pt x="1254" y="422411"/>
                  </a:cubicBezTo>
                  <a:cubicBezTo>
                    <a:pt x="9156" y="382900"/>
                    <a:pt x="80276" y="149220"/>
                    <a:pt x="82534" y="137931"/>
                  </a:cubicBezTo>
                  <a:cubicBezTo>
                    <a:pt x="84792" y="126642"/>
                    <a:pt x="-4390" y="370482"/>
                    <a:pt x="14801" y="354678"/>
                  </a:cubicBezTo>
                  <a:cubicBezTo>
                    <a:pt x="33992" y="338874"/>
                    <a:pt x="161556" y="-33659"/>
                    <a:pt x="170587" y="246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84D5CDF4-3375-4AFD-A11A-A3FFEF148F16}"/>
                </a:ext>
              </a:extLst>
            </p:cNvPr>
            <p:cNvSpPr/>
            <p:nvPr/>
          </p:nvSpPr>
          <p:spPr>
            <a:xfrm>
              <a:off x="4863244" y="1320698"/>
              <a:ext cx="636901" cy="135760"/>
            </a:xfrm>
            <a:custGeom>
              <a:avLst/>
              <a:gdLst>
                <a:gd name="connsiteX0" fmla="*/ 9 w 636901"/>
                <a:gd name="connsiteY0" fmla="*/ 27195 h 135760"/>
                <a:gd name="connsiteX1" fmla="*/ 115156 w 636901"/>
                <a:gd name="connsiteY1" fmla="*/ 108475 h 135760"/>
                <a:gd name="connsiteX2" fmla="*/ 243849 w 636901"/>
                <a:gd name="connsiteY2" fmla="*/ 40742 h 135760"/>
                <a:gd name="connsiteX3" fmla="*/ 460596 w 636901"/>
                <a:gd name="connsiteY3" fmla="*/ 47515 h 135760"/>
                <a:gd name="connsiteX4" fmla="*/ 636703 w 636901"/>
                <a:gd name="connsiteY4" fmla="*/ 135569 h 135760"/>
                <a:gd name="connsiteX5" fmla="*/ 426729 w 636901"/>
                <a:gd name="connsiteY5" fmla="*/ 20422 h 135760"/>
                <a:gd name="connsiteX6" fmla="*/ 189663 w 636901"/>
                <a:gd name="connsiteY6" fmla="*/ 81382 h 135760"/>
                <a:gd name="connsiteX7" fmla="*/ 88063 w 636901"/>
                <a:gd name="connsiteY7" fmla="*/ 102 h 135760"/>
                <a:gd name="connsiteX8" fmla="*/ 108383 w 636901"/>
                <a:gd name="connsiteY8" fmla="*/ 101702 h 135760"/>
                <a:gd name="connsiteX9" fmla="*/ 9 w 636901"/>
                <a:gd name="connsiteY9" fmla="*/ 27195 h 13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901" h="135760">
                  <a:moveTo>
                    <a:pt x="9" y="27195"/>
                  </a:moveTo>
                  <a:cubicBezTo>
                    <a:pt x="1138" y="28324"/>
                    <a:pt x="74516" y="106217"/>
                    <a:pt x="115156" y="108475"/>
                  </a:cubicBezTo>
                  <a:cubicBezTo>
                    <a:pt x="155796" y="110733"/>
                    <a:pt x="186276" y="50902"/>
                    <a:pt x="243849" y="40742"/>
                  </a:cubicBezTo>
                  <a:cubicBezTo>
                    <a:pt x="301422" y="30582"/>
                    <a:pt x="395120" y="31711"/>
                    <a:pt x="460596" y="47515"/>
                  </a:cubicBezTo>
                  <a:cubicBezTo>
                    <a:pt x="526072" y="63320"/>
                    <a:pt x="642347" y="140084"/>
                    <a:pt x="636703" y="135569"/>
                  </a:cubicBezTo>
                  <a:cubicBezTo>
                    <a:pt x="631059" y="131054"/>
                    <a:pt x="501236" y="29453"/>
                    <a:pt x="426729" y="20422"/>
                  </a:cubicBezTo>
                  <a:cubicBezTo>
                    <a:pt x="352222" y="11391"/>
                    <a:pt x="246107" y="84769"/>
                    <a:pt x="189663" y="81382"/>
                  </a:cubicBezTo>
                  <a:cubicBezTo>
                    <a:pt x="133219" y="77995"/>
                    <a:pt x="101610" y="-3285"/>
                    <a:pt x="88063" y="102"/>
                  </a:cubicBezTo>
                  <a:cubicBezTo>
                    <a:pt x="74516" y="3489"/>
                    <a:pt x="118543" y="99444"/>
                    <a:pt x="108383" y="101702"/>
                  </a:cubicBezTo>
                  <a:cubicBezTo>
                    <a:pt x="98223" y="103960"/>
                    <a:pt x="-1120" y="26066"/>
                    <a:pt x="9" y="2719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FF849722-C2F1-E629-E866-1C7270833304}"/>
                </a:ext>
              </a:extLst>
            </p:cNvPr>
            <p:cNvSpPr/>
            <p:nvPr/>
          </p:nvSpPr>
          <p:spPr>
            <a:xfrm>
              <a:off x="4603455" y="1422400"/>
              <a:ext cx="896897" cy="22860"/>
            </a:xfrm>
            <a:custGeom>
              <a:avLst/>
              <a:gdLst>
                <a:gd name="connsiteX0" fmla="*/ 2412 w 896897"/>
                <a:gd name="connsiteY0" fmla="*/ 20320 h 22860"/>
                <a:gd name="connsiteX1" fmla="*/ 869398 w 896897"/>
                <a:gd name="connsiteY1" fmla="*/ 20320 h 22860"/>
                <a:gd name="connsiteX2" fmla="*/ 618785 w 896897"/>
                <a:gd name="connsiteY2" fmla="*/ 0 h 22860"/>
                <a:gd name="connsiteX3" fmla="*/ 2412 w 896897"/>
                <a:gd name="connsiteY3" fmla="*/ 2032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897" h="22860">
                  <a:moveTo>
                    <a:pt x="2412" y="20320"/>
                  </a:moveTo>
                  <a:cubicBezTo>
                    <a:pt x="44181" y="23707"/>
                    <a:pt x="766669" y="23707"/>
                    <a:pt x="869398" y="20320"/>
                  </a:cubicBezTo>
                  <a:cubicBezTo>
                    <a:pt x="972127" y="16933"/>
                    <a:pt x="764412" y="0"/>
                    <a:pt x="618785" y="0"/>
                  </a:cubicBezTo>
                  <a:cubicBezTo>
                    <a:pt x="473158" y="0"/>
                    <a:pt x="-39357" y="16933"/>
                    <a:pt x="2412" y="2032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6D3AD57D-CD53-1734-83AE-A503CF44111F}"/>
                </a:ext>
              </a:extLst>
            </p:cNvPr>
            <p:cNvSpPr/>
            <p:nvPr/>
          </p:nvSpPr>
          <p:spPr>
            <a:xfrm>
              <a:off x="4569162" y="1457219"/>
              <a:ext cx="945095" cy="85264"/>
            </a:xfrm>
            <a:custGeom>
              <a:avLst/>
              <a:gdLst>
                <a:gd name="connsiteX0" fmla="*/ 21404 w 945095"/>
                <a:gd name="connsiteY0" fmla="*/ 74517 h 85264"/>
                <a:gd name="connsiteX1" fmla="*/ 680515 w 945095"/>
                <a:gd name="connsiteY1" fmla="*/ 79159 h 85264"/>
                <a:gd name="connsiteX2" fmla="*/ 592324 w 945095"/>
                <a:gd name="connsiteY2" fmla="*/ 83800 h 85264"/>
                <a:gd name="connsiteX3" fmla="*/ 945088 w 945095"/>
                <a:gd name="connsiteY3" fmla="*/ 51309 h 85264"/>
                <a:gd name="connsiteX4" fmla="*/ 601608 w 945095"/>
                <a:gd name="connsiteY4" fmla="*/ 79159 h 85264"/>
                <a:gd name="connsiteX5" fmla="*/ 350960 w 945095"/>
                <a:gd name="connsiteY5" fmla="*/ 51309 h 85264"/>
                <a:gd name="connsiteX6" fmla="*/ 179220 w 945095"/>
                <a:gd name="connsiteY6" fmla="*/ 251 h 85264"/>
                <a:gd name="connsiteX7" fmla="*/ 281335 w 945095"/>
                <a:gd name="connsiteY7" fmla="*/ 32742 h 85264"/>
                <a:gd name="connsiteX8" fmla="*/ 169936 w 945095"/>
                <a:gd name="connsiteY8" fmla="*/ 55951 h 85264"/>
                <a:gd name="connsiteX9" fmla="*/ 21404 w 945095"/>
                <a:gd name="connsiteY9" fmla="*/ 74517 h 8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5095" h="85264">
                  <a:moveTo>
                    <a:pt x="21404" y="74517"/>
                  </a:moveTo>
                  <a:cubicBezTo>
                    <a:pt x="106501" y="78385"/>
                    <a:pt x="585362" y="77612"/>
                    <a:pt x="680515" y="79159"/>
                  </a:cubicBezTo>
                  <a:cubicBezTo>
                    <a:pt x="775668" y="80706"/>
                    <a:pt x="548229" y="88442"/>
                    <a:pt x="592324" y="83800"/>
                  </a:cubicBezTo>
                  <a:cubicBezTo>
                    <a:pt x="636420" y="79158"/>
                    <a:pt x="943541" y="52082"/>
                    <a:pt x="945088" y="51309"/>
                  </a:cubicBezTo>
                  <a:cubicBezTo>
                    <a:pt x="946635" y="50536"/>
                    <a:pt x="700629" y="79159"/>
                    <a:pt x="601608" y="79159"/>
                  </a:cubicBezTo>
                  <a:cubicBezTo>
                    <a:pt x="502587" y="79159"/>
                    <a:pt x="421358" y="64460"/>
                    <a:pt x="350960" y="51309"/>
                  </a:cubicBezTo>
                  <a:cubicBezTo>
                    <a:pt x="280562" y="38158"/>
                    <a:pt x="190824" y="3345"/>
                    <a:pt x="179220" y="251"/>
                  </a:cubicBezTo>
                  <a:cubicBezTo>
                    <a:pt x="167616" y="-2843"/>
                    <a:pt x="282882" y="23459"/>
                    <a:pt x="281335" y="32742"/>
                  </a:cubicBezTo>
                  <a:cubicBezTo>
                    <a:pt x="279788" y="42025"/>
                    <a:pt x="210163" y="51309"/>
                    <a:pt x="169936" y="55951"/>
                  </a:cubicBezTo>
                  <a:cubicBezTo>
                    <a:pt x="129709" y="60593"/>
                    <a:pt x="-63693" y="70649"/>
                    <a:pt x="21404" y="7451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7AA7A513-8176-829D-DD89-BEF1C1EAD606}"/>
                </a:ext>
              </a:extLst>
            </p:cNvPr>
            <p:cNvSpPr/>
            <p:nvPr/>
          </p:nvSpPr>
          <p:spPr>
            <a:xfrm>
              <a:off x="4576571" y="1535158"/>
              <a:ext cx="973846" cy="66388"/>
            </a:xfrm>
            <a:custGeom>
              <a:avLst/>
              <a:gdLst>
                <a:gd name="connsiteX0" fmla="*/ 71 w 973846"/>
                <a:gd name="connsiteY0" fmla="*/ 66202 h 66388"/>
                <a:gd name="connsiteX1" fmla="*/ 552424 w 973846"/>
                <a:gd name="connsiteY1" fmla="*/ 24428 h 66388"/>
                <a:gd name="connsiteX2" fmla="*/ 970170 w 973846"/>
                <a:gd name="connsiteY2" fmla="*/ 15145 h 66388"/>
                <a:gd name="connsiteX3" fmla="*/ 747372 w 973846"/>
                <a:gd name="connsiteY3" fmla="*/ 5861 h 66388"/>
                <a:gd name="connsiteX4" fmla="*/ 589557 w 973846"/>
                <a:gd name="connsiteY4" fmla="*/ 5861 h 66388"/>
                <a:gd name="connsiteX5" fmla="*/ 71 w 973846"/>
                <a:gd name="connsiteY5" fmla="*/ 66202 h 6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3846" h="66388">
                  <a:moveTo>
                    <a:pt x="71" y="66202"/>
                  </a:moveTo>
                  <a:cubicBezTo>
                    <a:pt x="-6118" y="69297"/>
                    <a:pt x="390741" y="32937"/>
                    <a:pt x="552424" y="24428"/>
                  </a:cubicBezTo>
                  <a:cubicBezTo>
                    <a:pt x="714107" y="15919"/>
                    <a:pt x="937679" y="18239"/>
                    <a:pt x="970170" y="15145"/>
                  </a:cubicBezTo>
                  <a:cubicBezTo>
                    <a:pt x="1002661" y="12050"/>
                    <a:pt x="810807" y="7408"/>
                    <a:pt x="747372" y="5861"/>
                  </a:cubicBezTo>
                  <a:cubicBezTo>
                    <a:pt x="683937" y="4314"/>
                    <a:pt x="710239" y="-6517"/>
                    <a:pt x="589557" y="5861"/>
                  </a:cubicBezTo>
                  <a:lnTo>
                    <a:pt x="71" y="66202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CA7A648-4FD6-3122-7B0A-E69A9C34F21D}"/>
                </a:ext>
              </a:extLst>
            </p:cNvPr>
            <p:cNvSpPr/>
            <p:nvPr/>
          </p:nvSpPr>
          <p:spPr>
            <a:xfrm>
              <a:off x="4525584" y="1596324"/>
              <a:ext cx="1068308" cy="18961"/>
            </a:xfrm>
            <a:custGeom>
              <a:avLst/>
              <a:gdLst>
                <a:gd name="connsiteX0" fmla="*/ 0 w 1068308"/>
                <a:gd name="connsiteY0" fmla="*/ 18961 h 18961"/>
                <a:gd name="connsiteX1" fmla="*/ 482729 w 1068308"/>
                <a:gd name="connsiteY1" fmla="*/ 14320 h 18961"/>
                <a:gd name="connsiteX2" fmla="*/ 974741 w 1068308"/>
                <a:gd name="connsiteY2" fmla="*/ 5036 h 18961"/>
                <a:gd name="connsiteX3" fmla="*/ 756585 w 1068308"/>
                <a:gd name="connsiteY3" fmla="*/ 9678 h 18961"/>
                <a:gd name="connsiteX4" fmla="*/ 1067573 w 1068308"/>
                <a:gd name="connsiteY4" fmla="*/ 18961 h 18961"/>
                <a:gd name="connsiteX5" fmla="*/ 849417 w 1068308"/>
                <a:gd name="connsiteY5" fmla="*/ 9678 h 18961"/>
                <a:gd name="connsiteX6" fmla="*/ 403821 w 1068308"/>
                <a:gd name="connsiteY6" fmla="*/ 395 h 18961"/>
                <a:gd name="connsiteX7" fmla="*/ 0 w 1068308"/>
                <a:gd name="connsiteY7" fmla="*/ 18961 h 1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8308" h="18961">
                  <a:moveTo>
                    <a:pt x="0" y="18961"/>
                  </a:moveTo>
                  <a:lnTo>
                    <a:pt x="482729" y="14320"/>
                  </a:lnTo>
                  <a:lnTo>
                    <a:pt x="974741" y="5036"/>
                  </a:lnTo>
                  <a:cubicBezTo>
                    <a:pt x="1020384" y="4262"/>
                    <a:pt x="741113" y="7357"/>
                    <a:pt x="756585" y="9678"/>
                  </a:cubicBezTo>
                  <a:cubicBezTo>
                    <a:pt x="772057" y="11999"/>
                    <a:pt x="1052101" y="18961"/>
                    <a:pt x="1067573" y="18961"/>
                  </a:cubicBezTo>
                  <a:cubicBezTo>
                    <a:pt x="1083045" y="18961"/>
                    <a:pt x="849417" y="9678"/>
                    <a:pt x="849417" y="9678"/>
                  </a:cubicBezTo>
                  <a:cubicBezTo>
                    <a:pt x="738792" y="6584"/>
                    <a:pt x="544617" y="-1926"/>
                    <a:pt x="403821" y="395"/>
                  </a:cubicBezTo>
                  <a:cubicBezTo>
                    <a:pt x="263025" y="2716"/>
                    <a:pt x="133833" y="13159"/>
                    <a:pt x="0" y="1896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7B848EE8-A4E2-9254-F998-2F95F2A31C25}"/>
                </a:ext>
              </a:extLst>
            </p:cNvPr>
            <p:cNvSpPr/>
            <p:nvPr/>
          </p:nvSpPr>
          <p:spPr>
            <a:xfrm>
              <a:off x="4520771" y="1617665"/>
              <a:ext cx="1154543" cy="145399"/>
            </a:xfrm>
            <a:custGeom>
              <a:avLst/>
              <a:gdLst>
                <a:gd name="connsiteX0" fmla="*/ 171 w 1154543"/>
                <a:gd name="connsiteY0" fmla="*/ 48678 h 145399"/>
                <a:gd name="connsiteX1" fmla="*/ 608224 w 1154543"/>
                <a:gd name="connsiteY1" fmla="*/ 34753 h 145399"/>
                <a:gd name="connsiteX2" fmla="*/ 960987 w 1154543"/>
                <a:gd name="connsiteY2" fmla="*/ 44037 h 145399"/>
                <a:gd name="connsiteX3" fmla="*/ 937779 w 1154543"/>
                <a:gd name="connsiteY3" fmla="*/ 30112 h 145399"/>
                <a:gd name="connsiteX4" fmla="*/ 1090953 w 1154543"/>
                <a:gd name="connsiteY4" fmla="*/ 53320 h 145399"/>
                <a:gd name="connsiteX5" fmla="*/ 1016687 w 1154543"/>
                <a:gd name="connsiteY5" fmla="*/ 16187 h 145399"/>
                <a:gd name="connsiteX6" fmla="*/ 1151294 w 1154543"/>
                <a:gd name="connsiteY6" fmla="*/ 141511 h 145399"/>
                <a:gd name="connsiteX7" fmla="*/ 1109519 w 1154543"/>
                <a:gd name="connsiteY7" fmla="*/ 104378 h 145399"/>
                <a:gd name="connsiteX8" fmla="*/ 1072386 w 1154543"/>
                <a:gd name="connsiteY8" fmla="*/ 11545 h 145399"/>
                <a:gd name="connsiteX9" fmla="*/ 988837 w 1154543"/>
                <a:gd name="connsiteY9" fmla="*/ 39395 h 145399"/>
                <a:gd name="connsiteX10" fmla="*/ 459692 w 1154543"/>
                <a:gd name="connsiteY10" fmla="*/ 2262 h 145399"/>
                <a:gd name="connsiteX11" fmla="*/ 315802 w 1154543"/>
                <a:gd name="connsiteY11" fmla="*/ 6904 h 145399"/>
                <a:gd name="connsiteX12" fmla="*/ 543241 w 1154543"/>
                <a:gd name="connsiteY12" fmla="*/ 30112 h 145399"/>
                <a:gd name="connsiteX13" fmla="*/ 171 w 1154543"/>
                <a:gd name="connsiteY13" fmla="*/ 48678 h 14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4543" h="145399">
                  <a:moveTo>
                    <a:pt x="171" y="48678"/>
                  </a:moveTo>
                  <a:cubicBezTo>
                    <a:pt x="11001" y="49451"/>
                    <a:pt x="448088" y="35526"/>
                    <a:pt x="608224" y="34753"/>
                  </a:cubicBezTo>
                  <a:cubicBezTo>
                    <a:pt x="768360" y="33980"/>
                    <a:pt x="960987" y="44037"/>
                    <a:pt x="960987" y="44037"/>
                  </a:cubicBezTo>
                  <a:cubicBezTo>
                    <a:pt x="1015913" y="43264"/>
                    <a:pt x="916118" y="28565"/>
                    <a:pt x="937779" y="30112"/>
                  </a:cubicBezTo>
                  <a:cubicBezTo>
                    <a:pt x="959440" y="31659"/>
                    <a:pt x="1077802" y="55641"/>
                    <a:pt x="1090953" y="53320"/>
                  </a:cubicBezTo>
                  <a:cubicBezTo>
                    <a:pt x="1104104" y="50999"/>
                    <a:pt x="1006630" y="1489"/>
                    <a:pt x="1016687" y="16187"/>
                  </a:cubicBezTo>
                  <a:cubicBezTo>
                    <a:pt x="1026744" y="30885"/>
                    <a:pt x="1135822" y="126813"/>
                    <a:pt x="1151294" y="141511"/>
                  </a:cubicBezTo>
                  <a:cubicBezTo>
                    <a:pt x="1166766" y="156209"/>
                    <a:pt x="1122670" y="126039"/>
                    <a:pt x="1109519" y="104378"/>
                  </a:cubicBezTo>
                  <a:cubicBezTo>
                    <a:pt x="1096368" y="82717"/>
                    <a:pt x="1092500" y="22375"/>
                    <a:pt x="1072386" y="11545"/>
                  </a:cubicBezTo>
                  <a:cubicBezTo>
                    <a:pt x="1052272" y="714"/>
                    <a:pt x="1090953" y="40942"/>
                    <a:pt x="988837" y="39395"/>
                  </a:cubicBezTo>
                  <a:cubicBezTo>
                    <a:pt x="886721" y="37848"/>
                    <a:pt x="571864" y="7677"/>
                    <a:pt x="459692" y="2262"/>
                  </a:cubicBezTo>
                  <a:cubicBezTo>
                    <a:pt x="347520" y="-3153"/>
                    <a:pt x="301877" y="2262"/>
                    <a:pt x="315802" y="6904"/>
                  </a:cubicBezTo>
                  <a:cubicBezTo>
                    <a:pt x="329727" y="11546"/>
                    <a:pt x="591978" y="23923"/>
                    <a:pt x="543241" y="30112"/>
                  </a:cubicBezTo>
                  <a:cubicBezTo>
                    <a:pt x="494504" y="36301"/>
                    <a:pt x="-10659" y="47905"/>
                    <a:pt x="171" y="4867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4EC4954D-FB84-91B1-1492-8B462AC11317}"/>
                </a:ext>
              </a:extLst>
            </p:cNvPr>
            <p:cNvSpPr/>
            <p:nvPr/>
          </p:nvSpPr>
          <p:spPr>
            <a:xfrm>
              <a:off x="4477582" y="1698610"/>
              <a:ext cx="1186598" cy="55943"/>
            </a:xfrm>
            <a:custGeom>
              <a:avLst/>
              <a:gdLst>
                <a:gd name="connsiteX0" fmla="*/ 15510 w 1186598"/>
                <a:gd name="connsiteY0" fmla="*/ 32716 h 55943"/>
                <a:gd name="connsiteX1" fmla="*/ 683904 w 1186598"/>
                <a:gd name="connsiteY1" fmla="*/ 225 h 55943"/>
                <a:gd name="connsiteX2" fmla="*/ 971685 w 1186598"/>
                <a:gd name="connsiteY2" fmla="*/ 18791 h 55943"/>
                <a:gd name="connsiteX3" fmla="*/ 809228 w 1186598"/>
                <a:gd name="connsiteY3" fmla="*/ 28074 h 55943"/>
                <a:gd name="connsiteX4" fmla="*/ 1185200 w 1186598"/>
                <a:gd name="connsiteY4" fmla="*/ 55924 h 55943"/>
                <a:gd name="connsiteX5" fmla="*/ 915986 w 1186598"/>
                <a:gd name="connsiteY5" fmla="*/ 23433 h 55943"/>
                <a:gd name="connsiteX6" fmla="*/ 396124 w 1186598"/>
                <a:gd name="connsiteY6" fmla="*/ 46641 h 55943"/>
                <a:gd name="connsiteX7" fmla="*/ 540014 w 1186598"/>
                <a:gd name="connsiteY7" fmla="*/ 28074 h 55943"/>
                <a:gd name="connsiteX8" fmla="*/ 238308 w 1186598"/>
                <a:gd name="connsiteY8" fmla="*/ 28074 h 55943"/>
                <a:gd name="connsiteX9" fmla="*/ 15510 w 1186598"/>
                <a:gd name="connsiteY9" fmla="*/ 32716 h 5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6598" h="55943">
                  <a:moveTo>
                    <a:pt x="15510" y="32716"/>
                  </a:moveTo>
                  <a:cubicBezTo>
                    <a:pt x="89776" y="28074"/>
                    <a:pt x="524542" y="2546"/>
                    <a:pt x="683904" y="225"/>
                  </a:cubicBezTo>
                  <a:cubicBezTo>
                    <a:pt x="843266" y="-2096"/>
                    <a:pt x="950798" y="14150"/>
                    <a:pt x="971685" y="18791"/>
                  </a:cubicBezTo>
                  <a:cubicBezTo>
                    <a:pt x="992572" y="23432"/>
                    <a:pt x="773642" y="21885"/>
                    <a:pt x="809228" y="28074"/>
                  </a:cubicBezTo>
                  <a:cubicBezTo>
                    <a:pt x="844814" y="34263"/>
                    <a:pt x="1167407" y="56697"/>
                    <a:pt x="1185200" y="55924"/>
                  </a:cubicBezTo>
                  <a:cubicBezTo>
                    <a:pt x="1202993" y="55151"/>
                    <a:pt x="1047499" y="24980"/>
                    <a:pt x="915986" y="23433"/>
                  </a:cubicBezTo>
                  <a:cubicBezTo>
                    <a:pt x="784473" y="21886"/>
                    <a:pt x="458786" y="45868"/>
                    <a:pt x="396124" y="46641"/>
                  </a:cubicBezTo>
                  <a:cubicBezTo>
                    <a:pt x="333462" y="47415"/>
                    <a:pt x="566317" y="31168"/>
                    <a:pt x="540014" y="28074"/>
                  </a:cubicBezTo>
                  <a:cubicBezTo>
                    <a:pt x="513711" y="24979"/>
                    <a:pt x="323404" y="25753"/>
                    <a:pt x="238308" y="28074"/>
                  </a:cubicBezTo>
                  <a:cubicBezTo>
                    <a:pt x="153212" y="30395"/>
                    <a:pt x="-58756" y="37358"/>
                    <a:pt x="15510" y="3271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4D1C303D-DCF8-25AE-217A-D468901E952C}"/>
                </a:ext>
              </a:extLst>
            </p:cNvPr>
            <p:cNvSpPr/>
            <p:nvPr/>
          </p:nvSpPr>
          <p:spPr>
            <a:xfrm>
              <a:off x="4459702" y="1740573"/>
              <a:ext cx="1257921" cy="69913"/>
            </a:xfrm>
            <a:custGeom>
              <a:avLst/>
              <a:gdLst>
                <a:gd name="connsiteX0" fmla="*/ 899 w 1257921"/>
                <a:gd name="connsiteY0" fmla="*/ 69661 h 69913"/>
                <a:gd name="connsiteX1" fmla="*/ 664651 w 1257921"/>
                <a:gd name="connsiteY1" fmla="*/ 23244 h 69913"/>
                <a:gd name="connsiteX2" fmla="*/ 506836 w 1257921"/>
                <a:gd name="connsiteY2" fmla="*/ 51094 h 69913"/>
                <a:gd name="connsiteX3" fmla="*/ 901374 w 1257921"/>
                <a:gd name="connsiteY3" fmla="*/ 36 h 69913"/>
                <a:gd name="connsiteX4" fmla="*/ 673935 w 1257921"/>
                <a:gd name="connsiteY4" fmla="*/ 60377 h 69913"/>
                <a:gd name="connsiteX5" fmla="*/ 1138097 w 1257921"/>
                <a:gd name="connsiteY5" fmla="*/ 60377 h 69913"/>
                <a:gd name="connsiteX6" fmla="*/ 1254138 w 1257921"/>
                <a:gd name="connsiteY6" fmla="*/ 55736 h 69913"/>
                <a:gd name="connsiteX7" fmla="*/ 1040623 w 1257921"/>
                <a:gd name="connsiteY7" fmla="*/ 51094 h 69913"/>
                <a:gd name="connsiteX8" fmla="*/ 831750 w 1257921"/>
                <a:gd name="connsiteY8" fmla="*/ 13961 h 69913"/>
                <a:gd name="connsiteX9" fmla="*/ 989565 w 1257921"/>
                <a:gd name="connsiteY9" fmla="*/ 46452 h 69913"/>
                <a:gd name="connsiteX10" fmla="*/ 669293 w 1257921"/>
                <a:gd name="connsiteY10" fmla="*/ 51094 h 69913"/>
                <a:gd name="connsiteX11" fmla="*/ 525403 w 1257921"/>
                <a:gd name="connsiteY11" fmla="*/ 41811 h 69913"/>
                <a:gd name="connsiteX12" fmla="*/ 899 w 1257921"/>
                <a:gd name="connsiteY12" fmla="*/ 69661 h 6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921" h="69913">
                  <a:moveTo>
                    <a:pt x="899" y="69661"/>
                  </a:moveTo>
                  <a:cubicBezTo>
                    <a:pt x="24107" y="66566"/>
                    <a:pt x="580328" y="26338"/>
                    <a:pt x="664651" y="23244"/>
                  </a:cubicBezTo>
                  <a:cubicBezTo>
                    <a:pt x="748974" y="20150"/>
                    <a:pt x="467382" y="54962"/>
                    <a:pt x="506836" y="51094"/>
                  </a:cubicBezTo>
                  <a:cubicBezTo>
                    <a:pt x="546290" y="47226"/>
                    <a:pt x="873524" y="-1511"/>
                    <a:pt x="901374" y="36"/>
                  </a:cubicBezTo>
                  <a:cubicBezTo>
                    <a:pt x="929224" y="1583"/>
                    <a:pt x="634481" y="50320"/>
                    <a:pt x="673935" y="60377"/>
                  </a:cubicBezTo>
                  <a:cubicBezTo>
                    <a:pt x="713389" y="70434"/>
                    <a:pt x="1041397" y="61150"/>
                    <a:pt x="1138097" y="60377"/>
                  </a:cubicBezTo>
                  <a:cubicBezTo>
                    <a:pt x="1234797" y="59604"/>
                    <a:pt x="1270384" y="57283"/>
                    <a:pt x="1254138" y="55736"/>
                  </a:cubicBezTo>
                  <a:cubicBezTo>
                    <a:pt x="1237892" y="54189"/>
                    <a:pt x="1111021" y="58057"/>
                    <a:pt x="1040623" y="51094"/>
                  </a:cubicBezTo>
                  <a:cubicBezTo>
                    <a:pt x="970225" y="44131"/>
                    <a:pt x="840260" y="14735"/>
                    <a:pt x="831750" y="13961"/>
                  </a:cubicBezTo>
                  <a:cubicBezTo>
                    <a:pt x="823240" y="13187"/>
                    <a:pt x="1016641" y="40263"/>
                    <a:pt x="989565" y="46452"/>
                  </a:cubicBezTo>
                  <a:cubicBezTo>
                    <a:pt x="962489" y="52641"/>
                    <a:pt x="746653" y="51867"/>
                    <a:pt x="669293" y="51094"/>
                  </a:cubicBezTo>
                  <a:cubicBezTo>
                    <a:pt x="591933" y="50321"/>
                    <a:pt x="640670" y="37169"/>
                    <a:pt x="525403" y="41811"/>
                  </a:cubicBezTo>
                  <a:cubicBezTo>
                    <a:pt x="410136" y="46453"/>
                    <a:pt x="-22309" y="72756"/>
                    <a:pt x="899" y="6966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37AF2FEC-28B3-EC29-9882-FC4915B55288}"/>
                </a:ext>
              </a:extLst>
            </p:cNvPr>
            <p:cNvSpPr/>
            <p:nvPr/>
          </p:nvSpPr>
          <p:spPr>
            <a:xfrm>
              <a:off x="4441984" y="1601331"/>
              <a:ext cx="157991" cy="630258"/>
            </a:xfrm>
            <a:custGeom>
              <a:avLst/>
              <a:gdLst>
                <a:gd name="connsiteX0" fmla="*/ 111450 w 157991"/>
                <a:gd name="connsiteY0" fmla="*/ 29 h 630258"/>
                <a:gd name="connsiteX1" fmla="*/ 9334 w 157991"/>
                <a:gd name="connsiteY1" fmla="*/ 199619 h 630258"/>
                <a:gd name="connsiteX2" fmla="*/ 51108 w 157991"/>
                <a:gd name="connsiteY2" fmla="*/ 389926 h 630258"/>
                <a:gd name="connsiteX3" fmla="*/ 51108 w 157991"/>
                <a:gd name="connsiteY3" fmla="*/ 292452 h 630258"/>
                <a:gd name="connsiteX4" fmla="*/ 55750 w 157991"/>
                <a:gd name="connsiteY4" fmla="*/ 399209 h 630258"/>
                <a:gd name="connsiteX5" fmla="*/ 13975 w 157991"/>
                <a:gd name="connsiteY5" fmla="*/ 501325 h 630258"/>
                <a:gd name="connsiteX6" fmla="*/ 41825 w 157991"/>
                <a:gd name="connsiteY6" fmla="*/ 445625 h 630258"/>
                <a:gd name="connsiteX7" fmla="*/ 51 w 157991"/>
                <a:gd name="connsiteY7" fmla="*/ 626649 h 630258"/>
                <a:gd name="connsiteX8" fmla="*/ 32542 w 157991"/>
                <a:gd name="connsiteY8" fmla="*/ 570949 h 630258"/>
                <a:gd name="connsiteX9" fmla="*/ 157866 w 157991"/>
                <a:gd name="connsiteY9" fmla="*/ 357434 h 630258"/>
                <a:gd name="connsiteX10" fmla="*/ 55750 w 157991"/>
                <a:gd name="connsiteY10" fmla="*/ 496683 h 630258"/>
                <a:gd name="connsiteX11" fmla="*/ 41825 w 157991"/>
                <a:gd name="connsiteY11" fmla="*/ 315660 h 630258"/>
                <a:gd name="connsiteX12" fmla="*/ 41825 w 157991"/>
                <a:gd name="connsiteY12" fmla="*/ 213544 h 630258"/>
                <a:gd name="connsiteX13" fmla="*/ 111450 w 157991"/>
                <a:gd name="connsiteY13" fmla="*/ 29 h 63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991" h="630258">
                  <a:moveTo>
                    <a:pt x="111450" y="29"/>
                  </a:moveTo>
                  <a:cubicBezTo>
                    <a:pt x="106035" y="-2292"/>
                    <a:pt x="19391" y="134636"/>
                    <a:pt x="9334" y="199619"/>
                  </a:cubicBezTo>
                  <a:cubicBezTo>
                    <a:pt x="-723" y="264602"/>
                    <a:pt x="44146" y="374454"/>
                    <a:pt x="51108" y="389926"/>
                  </a:cubicBezTo>
                  <a:cubicBezTo>
                    <a:pt x="58070" y="405398"/>
                    <a:pt x="50334" y="290905"/>
                    <a:pt x="51108" y="292452"/>
                  </a:cubicBezTo>
                  <a:cubicBezTo>
                    <a:pt x="51882" y="293999"/>
                    <a:pt x="61939" y="364397"/>
                    <a:pt x="55750" y="399209"/>
                  </a:cubicBezTo>
                  <a:cubicBezTo>
                    <a:pt x="49561" y="434021"/>
                    <a:pt x="16296" y="493589"/>
                    <a:pt x="13975" y="501325"/>
                  </a:cubicBezTo>
                  <a:cubicBezTo>
                    <a:pt x="11654" y="509061"/>
                    <a:pt x="44146" y="424738"/>
                    <a:pt x="41825" y="445625"/>
                  </a:cubicBezTo>
                  <a:cubicBezTo>
                    <a:pt x="39504" y="466512"/>
                    <a:pt x="51" y="626649"/>
                    <a:pt x="51" y="626649"/>
                  </a:cubicBezTo>
                  <a:cubicBezTo>
                    <a:pt x="-1496" y="647536"/>
                    <a:pt x="32542" y="570949"/>
                    <a:pt x="32542" y="570949"/>
                  </a:cubicBezTo>
                  <a:cubicBezTo>
                    <a:pt x="58845" y="526080"/>
                    <a:pt x="153998" y="369812"/>
                    <a:pt x="157866" y="357434"/>
                  </a:cubicBezTo>
                  <a:cubicBezTo>
                    <a:pt x="161734" y="345056"/>
                    <a:pt x="75090" y="503645"/>
                    <a:pt x="55750" y="496683"/>
                  </a:cubicBezTo>
                  <a:cubicBezTo>
                    <a:pt x="36410" y="489721"/>
                    <a:pt x="44146" y="362850"/>
                    <a:pt x="41825" y="315660"/>
                  </a:cubicBezTo>
                  <a:cubicBezTo>
                    <a:pt x="39504" y="268470"/>
                    <a:pt x="34863" y="263828"/>
                    <a:pt x="41825" y="213544"/>
                  </a:cubicBezTo>
                  <a:cubicBezTo>
                    <a:pt x="48787" y="163260"/>
                    <a:pt x="116865" y="2350"/>
                    <a:pt x="111450" y="2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46BD3663-6F16-E418-3AB6-B5335F3680E5}"/>
                </a:ext>
              </a:extLst>
            </p:cNvPr>
            <p:cNvSpPr/>
            <p:nvPr/>
          </p:nvSpPr>
          <p:spPr>
            <a:xfrm>
              <a:off x="5611724" y="1749873"/>
              <a:ext cx="92853" cy="482752"/>
            </a:xfrm>
            <a:custGeom>
              <a:avLst/>
              <a:gdLst>
                <a:gd name="connsiteX0" fmla="*/ 0 w 92853"/>
                <a:gd name="connsiteY0" fmla="*/ 19 h 482752"/>
                <a:gd name="connsiteX1" fmla="*/ 64983 w 92853"/>
                <a:gd name="connsiteY1" fmla="*/ 139268 h 482752"/>
                <a:gd name="connsiteX2" fmla="*/ 32491 w 92853"/>
                <a:gd name="connsiteY2" fmla="*/ 250667 h 482752"/>
                <a:gd name="connsiteX3" fmla="*/ 69624 w 92853"/>
                <a:gd name="connsiteY3" fmla="*/ 338858 h 482752"/>
                <a:gd name="connsiteX4" fmla="*/ 69624 w 92853"/>
                <a:gd name="connsiteY4" fmla="*/ 482748 h 482752"/>
                <a:gd name="connsiteX5" fmla="*/ 92832 w 92853"/>
                <a:gd name="connsiteY5" fmla="*/ 343500 h 482752"/>
                <a:gd name="connsiteX6" fmla="*/ 64983 w 92853"/>
                <a:gd name="connsiteY6" fmla="*/ 292442 h 482752"/>
                <a:gd name="connsiteX7" fmla="*/ 23208 w 92853"/>
                <a:gd name="connsiteY7" fmla="*/ 241384 h 482752"/>
                <a:gd name="connsiteX8" fmla="*/ 64983 w 92853"/>
                <a:gd name="connsiteY8" fmla="*/ 129985 h 482752"/>
                <a:gd name="connsiteX9" fmla="*/ 0 w 92853"/>
                <a:gd name="connsiteY9" fmla="*/ 19 h 482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853" h="482752">
                  <a:moveTo>
                    <a:pt x="0" y="19"/>
                  </a:moveTo>
                  <a:cubicBezTo>
                    <a:pt x="0" y="1566"/>
                    <a:pt x="59568" y="97493"/>
                    <a:pt x="64983" y="139268"/>
                  </a:cubicBezTo>
                  <a:cubicBezTo>
                    <a:pt x="70398" y="181043"/>
                    <a:pt x="31718" y="217402"/>
                    <a:pt x="32491" y="250667"/>
                  </a:cubicBezTo>
                  <a:cubicBezTo>
                    <a:pt x="33265" y="283932"/>
                    <a:pt x="63435" y="300178"/>
                    <a:pt x="69624" y="338858"/>
                  </a:cubicBezTo>
                  <a:cubicBezTo>
                    <a:pt x="75813" y="377538"/>
                    <a:pt x="65756" y="481974"/>
                    <a:pt x="69624" y="482748"/>
                  </a:cubicBezTo>
                  <a:cubicBezTo>
                    <a:pt x="73492" y="483522"/>
                    <a:pt x="93606" y="375218"/>
                    <a:pt x="92832" y="343500"/>
                  </a:cubicBezTo>
                  <a:cubicBezTo>
                    <a:pt x="92059" y="311782"/>
                    <a:pt x="76587" y="309461"/>
                    <a:pt x="64983" y="292442"/>
                  </a:cubicBezTo>
                  <a:cubicBezTo>
                    <a:pt x="53379" y="275423"/>
                    <a:pt x="23208" y="268460"/>
                    <a:pt x="23208" y="241384"/>
                  </a:cubicBezTo>
                  <a:cubicBezTo>
                    <a:pt x="23208" y="214308"/>
                    <a:pt x="66530" y="168665"/>
                    <a:pt x="64983" y="129985"/>
                  </a:cubicBezTo>
                  <a:cubicBezTo>
                    <a:pt x="63436" y="91305"/>
                    <a:pt x="0" y="-1528"/>
                    <a:pt x="0" y="1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B12A9526-942B-1F34-FB55-3A6D76DCE09F}"/>
                </a:ext>
              </a:extLst>
            </p:cNvPr>
            <p:cNvSpPr/>
            <p:nvPr/>
          </p:nvSpPr>
          <p:spPr>
            <a:xfrm>
              <a:off x="4488939" y="1800907"/>
              <a:ext cx="1141797" cy="232312"/>
            </a:xfrm>
            <a:custGeom>
              <a:avLst/>
              <a:gdLst>
                <a:gd name="connsiteX0" fmla="*/ 4153 w 1141797"/>
                <a:gd name="connsiteY0" fmla="*/ 55743 h 232312"/>
                <a:gd name="connsiteX1" fmla="*/ 542582 w 1141797"/>
                <a:gd name="connsiteY1" fmla="*/ 27893 h 232312"/>
                <a:gd name="connsiteX2" fmla="*/ 519374 w 1141797"/>
                <a:gd name="connsiteY2" fmla="*/ 65026 h 232312"/>
                <a:gd name="connsiteX3" fmla="*/ 454391 w 1141797"/>
                <a:gd name="connsiteY3" fmla="*/ 232124 h 232312"/>
                <a:gd name="connsiteX4" fmla="*/ 537940 w 1141797"/>
                <a:gd name="connsiteY4" fmla="*/ 97517 h 232312"/>
                <a:gd name="connsiteX5" fmla="*/ 616848 w 1141797"/>
                <a:gd name="connsiteY5" fmla="*/ 69668 h 232312"/>
                <a:gd name="connsiteX6" fmla="*/ 1141351 w 1141797"/>
                <a:gd name="connsiteY6" fmla="*/ 46459 h 232312"/>
                <a:gd name="connsiteX7" fmla="*/ 705039 w 1141797"/>
                <a:gd name="connsiteY7" fmla="*/ 46459 h 232312"/>
                <a:gd name="connsiteX8" fmla="*/ 551865 w 1141797"/>
                <a:gd name="connsiteY8" fmla="*/ 43 h 232312"/>
                <a:gd name="connsiteX9" fmla="*/ 700397 w 1141797"/>
                <a:gd name="connsiteY9" fmla="*/ 55743 h 232312"/>
                <a:gd name="connsiteX10" fmla="*/ 394050 w 1141797"/>
                <a:gd name="connsiteY10" fmla="*/ 13968 h 232312"/>
                <a:gd name="connsiteX11" fmla="*/ 296576 w 1141797"/>
                <a:gd name="connsiteY11" fmla="*/ 18610 h 232312"/>
                <a:gd name="connsiteX12" fmla="*/ 4153 w 1141797"/>
                <a:gd name="connsiteY12" fmla="*/ 55743 h 23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1797" h="232312">
                  <a:moveTo>
                    <a:pt x="4153" y="55743"/>
                  </a:moveTo>
                  <a:cubicBezTo>
                    <a:pt x="45154" y="57290"/>
                    <a:pt x="456712" y="26346"/>
                    <a:pt x="542582" y="27893"/>
                  </a:cubicBezTo>
                  <a:cubicBezTo>
                    <a:pt x="628452" y="29440"/>
                    <a:pt x="534072" y="30988"/>
                    <a:pt x="519374" y="65026"/>
                  </a:cubicBezTo>
                  <a:cubicBezTo>
                    <a:pt x="504676" y="99064"/>
                    <a:pt x="451297" y="226709"/>
                    <a:pt x="454391" y="232124"/>
                  </a:cubicBezTo>
                  <a:cubicBezTo>
                    <a:pt x="457485" y="237539"/>
                    <a:pt x="510864" y="124593"/>
                    <a:pt x="537940" y="97517"/>
                  </a:cubicBezTo>
                  <a:cubicBezTo>
                    <a:pt x="565016" y="70441"/>
                    <a:pt x="516280" y="78178"/>
                    <a:pt x="616848" y="69668"/>
                  </a:cubicBezTo>
                  <a:cubicBezTo>
                    <a:pt x="717417" y="61158"/>
                    <a:pt x="1126653" y="50327"/>
                    <a:pt x="1141351" y="46459"/>
                  </a:cubicBezTo>
                  <a:cubicBezTo>
                    <a:pt x="1156049" y="42591"/>
                    <a:pt x="803287" y="54195"/>
                    <a:pt x="705039" y="46459"/>
                  </a:cubicBezTo>
                  <a:cubicBezTo>
                    <a:pt x="606791" y="38723"/>
                    <a:pt x="552639" y="-1504"/>
                    <a:pt x="551865" y="43"/>
                  </a:cubicBezTo>
                  <a:cubicBezTo>
                    <a:pt x="551091" y="1590"/>
                    <a:pt x="726700" y="53422"/>
                    <a:pt x="700397" y="55743"/>
                  </a:cubicBezTo>
                  <a:cubicBezTo>
                    <a:pt x="674095" y="58064"/>
                    <a:pt x="461353" y="20157"/>
                    <a:pt x="394050" y="13968"/>
                  </a:cubicBezTo>
                  <a:cubicBezTo>
                    <a:pt x="326747" y="7779"/>
                    <a:pt x="355370" y="12421"/>
                    <a:pt x="296576" y="18610"/>
                  </a:cubicBezTo>
                  <a:cubicBezTo>
                    <a:pt x="237782" y="24799"/>
                    <a:pt x="-36848" y="54196"/>
                    <a:pt x="4153" y="5574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B678954C-616B-39B6-2A71-11E618046890}"/>
                </a:ext>
              </a:extLst>
            </p:cNvPr>
            <p:cNvSpPr/>
            <p:nvPr/>
          </p:nvSpPr>
          <p:spPr>
            <a:xfrm>
              <a:off x="4026674" y="1715437"/>
              <a:ext cx="110401" cy="967520"/>
            </a:xfrm>
            <a:custGeom>
              <a:avLst/>
              <a:gdLst>
                <a:gd name="connsiteX0" fmla="*/ 99730 w 110401"/>
                <a:gd name="connsiteY0" fmla="*/ 1964 h 967520"/>
                <a:gd name="connsiteX1" fmla="*/ 76522 w 110401"/>
                <a:gd name="connsiteY1" fmla="*/ 373294 h 967520"/>
                <a:gd name="connsiteX2" fmla="*/ 25464 w 110401"/>
                <a:gd name="connsiteY2" fmla="*/ 698208 h 967520"/>
                <a:gd name="connsiteX3" fmla="*/ 44031 w 110401"/>
                <a:gd name="connsiteY3" fmla="*/ 600734 h 967520"/>
                <a:gd name="connsiteX4" fmla="*/ 2256 w 110401"/>
                <a:gd name="connsiteY4" fmla="*/ 967422 h 967520"/>
                <a:gd name="connsiteX5" fmla="*/ 16181 w 110401"/>
                <a:gd name="connsiteY5" fmla="*/ 633225 h 967520"/>
                <a:gd name="connsiteX6" fmla="*/ 104372 w 110401"/>
                <a:gd name="connsiteY6" fmla="*/ 243328 h 967520"/>
                <a:gd name="connsiteX7" fmla="*/ 99730 w 110401"/>
                <a:gd name="connsiteY7" fmla="*/ 1964 h 96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01" h="967520">
                  <a:moveTo>
                    <a:pt x="99730" y="1964"/>
                  </a:moveTo>
                  <a:cubicBezTo>
                    <a:pt x="95088" y="23625"/>
                    <a:pt x="88900" y="257254"/>
                    <a:pt x="76522" y="373294"/>
                  </a:cubicBezTo>
                  <a:cubicBezTo>
                    <a:pt x="64144" y="489334"/>
                    <a:pt x="30879" y="660301"/>
                    <a:pt x="25464" y="698208"/>
                  </a:cubicBezTo>
                  <a:cubicBezTo>
                    <a:pt x="20049" y="736115"/>
                    <a:pt x="47899" y="555865"/>
                    <a:pt x="44031" y="600734"/>
                  </a:cubicBezTo>
                  <a:cubicBezTo>
                    <a:pt x="40163" y="645603"/>
                    <a:pt x="6898" y="962007"/>
                    <a:pt x="2256" y="967422"/>
                  </a:cubicBezTo>
                  <a:cubicBezTo>
                    <a:pt x="-2386" y="972837"/>
                    <a:pt x="-838" y="753907"/>
                    <a:pt x="16181" y="633225"/>
                  </a:cubicBezTo>
                  <a:cubicBezTo>
                    <a:pt x="33200" y="512543"/>
                    <a:pt x="90447" y="343896"/>
                    <a:pt x="104372" y="243328"/>
                  </a:cubicBezTo>
                  <a:cubicBezTo>
                    <a:pt x="118297" y="142760"/>
                    <a:pt x="104372" y="-19697"/>
                    <a:pt x="99730" y="196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01C35019-52A6-2AD7-BB02-B1484DF33D6D}"/>
                </a:ext>
              </a:extLst>
            </p:cNvPr>
            <p:cNvSpPr/>
            <p:nvPr/>
          </p:nvSpPr>
          <p:spPr>
            <a:xfrm>
              <a:off x="4000750" y="1318088"/>
              <a:ext cx="142101" cy="412053"/>
            </a:xfrm>
            <a:custGeom>
              <a:avLst/>
              <a:gdLst>
                <a:gd name="connsiteX0" fmla="*/ 14255 w 142101"/>
                <a:gd name="connsiteY0" fmla="*/ 133 h 412053"/>
                <a:gd name="connsiteX1" fmla="*/ 28180 w 142101"/>
                <a:gd name="connsiteY1" fmla="*/ 181157 h 412053"/>
                <a:gd name="connsiteX2" fmla="*/ 139579 w 142101"/>
                <a:gd name="connsiteY2" fmla="*/ 408596 h 412053"/>
                <a:gd name="connsiteX3" fmla="*/ 97804 w 142101"/>
                <a:gd name="connsiteY3" fmla="*/ 311122 h 412053"/>
                <a:gd name="connsiteX4" fmla="*/ 4972 w 142101"/>
                <a:gd name="connsiteY4" fmla="*/ 209006 h 412053"/>
                <a:gd name="connsiteX5" fmla="*/ 14255 w 142101"/>
                <a:gd name="connsiteY5" fmla="*/ 133 h 41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101" h="412053">
                  <a:moveTo>
                    <a:pt x="14255" y="133"/>
                  </a:moveTo>
                  <a:cubicBezTo>
                    <a:pt x="18123" y="-4509"/>
                    <a:pt x="7293" y="113080"/>
                    <a:pt x="28180" y="181157"/>
                  </a:cubicBezTo>
                  <a:cubicBezTo>
                    <a:pt x="49067" y="249234"/>
                    <a:pt x="127975" y="386935"/>
                    <a:pt x="139579" y="408596"/>
                  </a:cubicBezTo>
                  <a:cubicBezTo>
                    <a:pt x="151183" y="430257"/>
                    <a:pt x="120239" y="344387"/>
                    <a:pt x="97804" y="311122"/>
                  </a:cubicBezTo>
                  <a:cubicBezTo>
                    <a:pt x="75370" y="277857"/>
                    <a:pt x="18897" y="253101"/>
                    <a:pt x="4972" y="209006"/>
                  </a:cubicBezTo>
                  <a:cubicBezTo>
                    <a:pt x="-8953" y="164911"/>
                    <a:pt x="10387" y="4775"/>
                    <a:pt x="14255" y="13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B6272CDC-C26B-EA3E-6BAA-58168C822958}"/>
                </a:ext>
              </a:extLst>
            </p:cNvPr>
            <p:cNvSpPr/>
            <p:nvPr/>
          </p:nvSpPr>
          <p:spPr>
            <a:xfrm>
              <a:off x="4070564" y="1671759"/>
              <a:ext cx="24203" cy="544231"/>
            </a:xfrm>
            <a:custGeom>
              <a:avLst/>
              <a:gdLst>
                <a:gd name="connsiteX0" fmla="*/ 18707 w 24203"/>
                <a:gd name="connsiteY0" fmla="*/ 31717 h 544231"/>
                <a:gd name="connsiteX1" fmla="*/ 23349 w 24203"/>
                <a:gd name="connsiteY1" fmla="*/ 533013 h 544231"/>
                <a:gd name="connsiteX2" fmla="*/ 141 w 24203"/>
                <a:gd name="connsiteY2" fmla="*/ 356631 h 544231"/>
                <a:gd name="connsiteX3" fmla="*/ 14065 w 24203"/>
                <a:gd name="connsiteY3" fmla="*/ 82775 h 544231"/>
                <a:gd name="connsiteX4" fmla="*/ 18707 w 24203"/>
                <a:gd name="connsiteY4" fmla="*/ 31717 h 544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03" h="544231">
                  <a:moveTo>
                    <a:pt x="18707" y="31717"/>
                  </a:moveTo>
                  <a:cubicBezTo>
                    <a:pt x="20254" y="106757"/>
                    <a:pt x="26443" y="478861"/>
                    <a:pt x="23349" y="533013"/>
                  </a:cubicBezTo>
                  <a:cubicBezTo>
                    <a:pt x="20255" y="587165"/>
                    <a:pt x="1688" y="431671"/>
                    <a:pt x="141" y="356631"/>
                  </a:cubicBezTo>
                  <a:cubicBezTo>
                    <a:pt x="-1406" y="281591"/>
                    <a:pt x="10197" y="133833"/>
                    <a:pt x="14065" y="82775"/>
                  </a:cubicBezTo>
                  <a:cubicBezTo>
                    <a:pt x="17933" y="31717"/>
                    <a:pt x="17160" y="-43323"/>
                    <a:pt x="18707" y="3171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F346C2D6-A781-27B2-586E-540641208D63}"/>
                </a:ext>
              </a:extLst>
            </p:cNvPr>
            <p:cNvSpPr/>
            <p:nvPr/>
          </p:nvSpPr>
          <p:spPr>
            <a:xfrm>
              <a:off x="5735298" y="2260364"/>
              <a:ext cx="308098" cy="364449"/>
            </a:xfrm>
            <a:custGeom>
              <a:avLst/>
              <a:gdLst>
                <a:gd name="connsiteX0" fmla="*/ 308097 w 308098"/>
                <a:gd name="connsiteY0" fmla="*/ 107 h 364449"/>
                <a:gd name="connsiteX1" fmla="*/ 11033 w 308098"/>
                <a:gd name="connsiteY1" fmla="*/ 348229 h 364449"/>
                <a:gd name="connsiteX2" fmla="*/ 80657 w 308098"/>
                <a:gd name="connsiteY2" fmla="*/ 306454 h 364449"/>
                <a:gd name="connsiteX3" fmla="*/ 243114 w 308098"/>
                <a:gd name="connsiteY3" fmla="*/ 301813 h 364449"/>
                <a:gd name="connsiteX4" fmla="*/ 6391 w 308098"/>
                <a:gd name="connsiteY4" fmla="*/ 311096 h 364449"/>
                <a:gd name="connsiteX5" fmla="*/ 308097 w 308098"/>
                <a:gd name="connsiteY5" fmla="*/ 107 h 36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098" h="364449">
                  <a:moveTo>
                    <a:pt x="308097" y="107"/>
                  </a:moveTo>
                  <a:cubicBezTo>
                    <a:pt x="308871" y="6296"/>
                    <a:pt x="48940" y="297171"/>
                    <a:pt x="11033" y="348229"/>
                  </a:cubicBezTo>
                  <a:cubicBezTo>
                    <a:pt x="-26874" y="399287"/>
                    <a:pt x="41977" y="314190"/>
                    <a:pt x="80657" y="306454"/>
                  </a:cubicBezTo>
                  <a:cubicBezTo>
                    <a:pt x="119337" y="298718"/>
                    <a:pt x="255492" y="301039"/>
                    <a:pt x="243114" y="301813"/>
                  </a:cubicBezTo>
                  <a:cubicBezTo>
                    <a:pt x="230736" y="302587"/>
                    <a:pt x="-9855" y="365248"/>
                    <a:pt x="6391" y="311096"/>
                  </a:cubicBezTo>
                  <a:cubicBezTo>
                    <a:pt x="22637" y="256944"/>
                    <a:pt x="307323" y="-6082"/>
                    <a:pt x="308097" y="10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8" name="フリーフォーム 447">
              <a:extLst>
                <a:ext uri="{FF2B5EF4-FFF2-40B4-BE49-F238E27FC236}">
                  <a16:creationId xmlns:a16="http://schemas.microsoft.com/office/drawing/2014/main" id="{22007EA3-88A0-2F9F-F445-7D78F0482DE7}"/>
                </a:ext>
              </a:extLst>
            </p:cNvPr>
            <p:cNvSpPr/>
            <p:nvPr/>
          </p:nvSpPr>
          <p:spPr>
            <a:xfrm>
              <a:off x="3968159" y="2422928"/>
              <a:ext cx="491907" cy="153176"/>
            </a:xfrm>
            <a:custGeom>
              <a:avLst/>
              <a:gdLst>
                <a:gd name="connsiteX0" fmla="*/ 237153 w 491907"/>
                <a:gd name="connsiteY0" fmla="*/ 0 h 153176"/>
                <a:gd name="connsiteX1" fmla="*/ 483159 w 491907"/>
                <a:gd name="connsiteY1" fmla="*/ 129965 h 153176"/>
                <a:gd name="connsiteX2" fmla="*/ 394968 w 491907"/>
                <a:gd name="connsiteY2" fmla="*/ 129965 h 153176"/>
                <a:gd name="connsiteX3" fmla="*/ 430 w 491907"/>
                <a:gd name="connsiteY3" fmla="*/ 153174 h 153176"/>
                <a:gd name="connsiteX4" fmla="*/ 478517 w 491907"/>
                <a:gd name="connsiteY4" fmla="*/ 129965 h 153176"/>
                <a:gd name="connsiteX5" fmla="*/ 237153 w 491907"/>
                <a:gd name="connsiteY5" fmla="*/ 0 h 15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907" h="153176">
                  <a:moveTo>
                    <a:pt x="237153" y="0"/>
                  </a:moveTo>
                  <a:cubicBezTo>
                    <a:pt x="237927" y="0"/>
                    <a:pt x="456857" y="108304"/>
                    <a:pt x="483159" y="129965"/>
                  </a:cubicBezTo>
                  <a:cubicBezTo>
                    <a:pt x="509461" y="151626"/>
                    <a:pt x="475423" y="126097"/>
                    <a:pt x="394968" y="129965"/>
                  </a:cubicBezTo>
                  <a:cubicBezTo>
                    <a:pt x="314513" y="133833"/>
                    <a:pt x="-13495" y="153174"/>
                    <a:pt x="430" y="153174"/>
                  </a:cubicBezTo>
                  <a:cubicBezTo>
                    <a:pt x="14355" y="153174"/>
                    <a:pt x="435969" y="153947"/>
                    <a:pt x="478517" y="129965"/>
                  </a:cubicBezTo>
                  <a:cubicBezTo>
                    <a:pt x="521065" y="105983"/>
                    <a:pt x="236379" y="0"/>
                    <a:pt x="237153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 448">
              <a:extLst>
                <a:ext uri="{FF2B5EF4-FFF2-40B4-BE49-F238E27FC236}">
                  <a16:creationId xmlns:a16="http://schemas.microsoft.com/office/drawing/2014/main" id="{37CE8BAC-83FA-3694-522A-4AE2A80EB275}"/>
                </a:ext>
              </a:extLst>
            </p:cNvPr>
            <p:cNvSpPr/>
            <p:nvPr/>
          </p:nvSpPr>
          <p:spPr>
            <a:xfrm>
              <a:off x="3842674" y="2082177"/>
              <a:ext cx="2364002" cy="634443"/>
            </a:xfrm>
            <a:custGeom>
              <a:avLst/>
              <a:gdLst>
                <a:gd name="connsiteX0" fmla="*/ 591 w 2364002"/>
                <a:gd name="connsiteY0" fmla="*/ 558907 h 634443"/>
                <a:gd name="connsiteX1" fmla="*/ 747892 w 2364002"/>
                <a:gd name="connsiteY1" fmla="*/ 596040 h 634443"/>
                <a:gd name="connsiteX2" fmla="*/ 673627 w 2364002"/>
                <a:gd name="connsiteY2" fmla="*/ 619248 h 634443"/>
                <a:gd name="connsiteX3" fmla="*/ 1314171 w 2364002"/>
                <a:gd name="connsiteY3" fmla="*/ 633173 h 634443"/>
                <a:gd name="connsiteX4" fmla="*/ 1838674 w 2364002"/>
                <a:gd name="connsiteY4" fmla="*/ 591399 h 634443"/>
                <a:gd name="connsiteX5" fmla="*/ 1611235 w 2364002"/>
                <a:gd name="connsiteY5" fmla="*/ 600682 h 634443"/>
                <a:gd name="connsiteX6" fmla="*/ 2353895 w 2364002"/>
                <a:gd name="connsiteY6" fmla="*/ 591399 h 634443"/>
                <a:gd name="connsiteX7" fmla="*/ 2056831 w 2364002"/>
                <a:gd name="connsiteY7" fmla="*/ 586757 h 634443"/>
                <a:gd name="connsiteX8" fmla="*/ 2279629 w 2364002"/>
                <a:gd name="connsiteY8" fmla="*/ 544982 h 634443"/>
                <a:gd name="connsiteX9" fmla="*/ 2237854 w 2364002"/>
                <a:gd name="connsiteY9" fmla="*/ 415017 h 634443"/>
                <a:gd name="connsiteX10" fmla="*/ 2200721 w 2364002"/>
                <a:gd name="connsiteY10" fmla="*/ 1912 h 634443"/>
                <a:gd name="connsiteX11" fmla="*/ 2298195 w 2364002"/>
                <a:gd name="connsiteY11" fmla="*/ 600682 h 634443"/>
                <a:gd name="connsiteX12" fmla="*/ 2084680 w 2364002"/>
                <a:gd name="connsiteY12" fmla="*/ 563549 h 634443"/>
                <a:gd name="connsiteX13" fmla="*/ 608644 w 2364002"/>
                <a:gd name="connsiteY13" fmla="*/ 600682 h 634443"/>
                <a:gd name="connsiteX14" fmla="*/ 362638 w 2364002"/>
                <a:gd name="connsiteY14" fmla="*/ 526416 h 634443"/>
                <a:gd name="connsiteX15" fmla="*/ 617927 w 2364002"/>
                <a:gd name="connsiteY15" fmla="*/ 526416 h 634443"/>
                <a:gd name="connsiteX16" fmla="*/ 591 w 2364002"/>
                <a:gd name="connsiteY16" fmla="*/ 558907 h 63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4002" h="634443">
                  <a:moveTo>
                    <a:pt x="591" y="558907"/>
                  </a:moveTo>
                  <a:cubicBezTo>
                    <a:pt x="22252" y="570511"/>
                    <a:pt x="635719" y="585983"/>
                    <a:pt x="747892" y="596040"/>
                  </a:cubicBezTo>
                  <a:cubicBezTo>
                    <a:pt x="860065" y="606097"/>
                    <a:pt x="579247" y="613059"/>
                    <a:pt x="673627" y="619248"/>
                  </a:cubicBezTo>
                  <a:cubicBezTo>
                    <a:pt x="768007" y="625437"/>
                    <a:pt x="1119997" y="637815"/>
                    <a:pt x="1314171" y="633173"/>
                  </a:cubicBezTo>
                  <a:cubicBezTo>
                    <a:pt x="1508346" y="628532"/>
                    <a:pt x="1789163" y="596814"/>
                    <a:pt x="1838674" y="591399"/>
                  </a:cubicBezTo>
                  <a:cubicBezTo>
                    <a:pt x="1888185" y="585984"/>
                    <a:pt x="1525365" y="600682"/>
                    <a:pt x="1611235" y="600682"/>
                  </a:cubicBezTo>
                  <a:cubicBezTo>
                    <a:pt x="1697105" y="600682"/>
                    <a:pt x="2279629" y="593720"/>
                    <a:pt x="2353895" y="591399"/>
                  </a:cubicBezTo>
                  <a:cubicBezTo>
                    <a:pt x="2428161" y="589078"/>
                    <a:pt x="2069209" y="594493"/>
                    <a:pt x="2056831" y="586757"/>
                  </a:cubicBezTo>
                  <a:cubicBezTo>
                    <a:pt x="2044453" y="579021"/>
                    <a:pt x="2249459" y="573605"/>
                    <a:pt x="2279629" y="544982"/>
                  </a:cubicBezTo>
                  <a:cubicBezTo>
                    <a:pt x="2309800" y="516359"/>
                    <a:pt x="2251005" y="505529"/>
                    <a:pt x="2237854" y="415017"/>
                  </a:cubicBezTo>
                  <a:cubicBezTo>
                    <a:pt x="2224703" y="324505"/>
                    <a:pt x="2190664" y="-29032"/>
                    <a:pt x="2200721" y="1912"/>
                  </a:cubicBezTo>
                  <a:cubicBezTo>
                    <a:pt x="2210778" y="32856"/>
                    <a:pt x="2317535" y="507076"/>
                    <a:pt x="2298195" y="600682"/>
                  </a:cubicBezTo>
                  <a:cubicBezTo>
                    <a:pt x="2278855" y="694288"/>
                    <a:pt x="2366272" y="563549"/>
                    <a:pt x="2084680" y="563549"/>
                  </a:cubicBezTo>
                  <a:cubicBezTo>
                    <a:pt x="1803088" y="563549"/>
                    <a:pt x="895651" y="606871"/>
                    <a:pt x="608644" y="600682"/>
                  </a:cubicBezTo>
                  <a:cubicBezTo>
                    <a:pt x="321637" y="594493"/>
                    <a:pt x="361091" y="538794"/>
                    <a:pt x="362638" y="526416"/>
                  </a:cubicBezTo>
                  <a:cubicBezTo>
                    <a:pt x="364185" y="514038"/>
                    <a:pt x="676721" y="519453"/>
                    <a:pt x="617927" y="526416"/>
                  </a:cubicBezTo>
                  <a:cubicBezTo>
                    <a:pt x="559133" y="533378"/>
                    <a:pt x="-21070" y="547303"/>
                    <a:pt x="591" y="55890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 449">
              <a:extLst>
                <a:ext uri="{FF2B5EF4-FFF2-40B4-BE49-F238E27FC236}">
                  <a16:creationId xmlns:a16="http://schemas.microsoft.com/office/drawing/2014/main" id="{EE813A25-58B7-D96F-6107-C07D028D0C19}"/>
                </a:ext>
              </a:extLst>
            </p:cNvPr>
            <p:cNvSpPr/>
            <p:nvPr/>
          </p:nvSpPr>
          <p:spPr>
            <a:xfrm>
              <a:off x="3764530" y="2514233"/>
              <a:ext cx="329635" cy="1224412"/>
            </a:xfrm>
            <a:custGeom>
              <a:avLst/>
              <a:gdLst>
                <a:gd name="connsiteX0" fmla="*/ 329383 w 329635"/>
                <a:gd name="connsiteY0" fmla="*/ 1527 h 1224412"/>
                <a:gd name="connsiteX1" fmla="*/ 50885 w 329635"/>
                <a:gd name="connsiteY1" fmla="*/ 841661 h 1224412"/>
                <a:gd name="connsiteX2" fmla="*/ 74093 w 329635"/>
                <a:gd name="connsiteY2" fmla="*/ 767395 h 1224412"/>
                <a:gd name="connsiteX3" fmla="*/ 4469 w 329635"/>
                <a:gd name="connsiteY3" fmla="*/ 1222275 h 1224412"/>
                <a:gd name="connsiteX4" fmla="*/ 23035 w 329635"/>
                <a:gd name="connsiteY4" fmla="*/ 915927 h 1224412"/>
                <a:gd name="connsiteX5" fmla="*/ 153001 w 329635"/>
                <a:gd name="connsiteY5" fmla="*/ 409990 h 1224412"/>
                <a:gd name="connsiteX6" fmla="*/ 101943 w 329635"/>
                <a:gd name="connsiteY6" fmla="*/ 628147 h 1224412"/>
                <a:gd name="connsiteX7" fmla="*/ 329383 w 329635"/>
                <a:gd name="connsiteY7" fmla="*/ 1527 h 122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635" h="1224412">
                  <a:moveTo>
                    <a:pt x="329383" y="1527"/>
                  </a:moveTo>
                  <a:cubicBezTo>
                    <a:pt x="320873" y="37113"/>
                    <a:pt x="93433" y="714016"/>
                    <a:pt x="50885" y="841661"/>
                  </a:cubicBezTo>
                  <a:cubicBezTo>
                    <a:pt x="8337" y="969306"/>
                    <a:pt x="81829" y="703959"/>
                    <a:pt x="74093" y="767395"/>
                  </a:cubicBezTo>
                  <a:cubicBezTo>
                    <a:pt x="66357" y="830831"/>
                    <a:pt x="12979" y="1197520"/>
                    <a:pt x="4469" y="1222275"/>
                  </a:cubicBezTo>
                  <a:cubicBezTo>
                    <a:pt x="-4041" y="1247030"/>
                    <a:pt x="-1720" y="1051308"/>
                    <a:pt x="23035" y="915927"/>
                  </a:cubicBezTo>
                  <a:cubicBezTo>
                    <a:pt x="47790" y="780546"/>
                    <a:pt x="139850" y="457953"/>
                    <a:pt x="153001" y="409990"/>
                  </a:cubicBezTo>
                  <a:cubicBezTo>
                    <a:pt x="166152" y="362027"/>
                    <a:pt x="75640" y="693130"/>
                    <a:pt x="101943" y="628147"/>
                  </a:cubicBezTo>
                  <a:cubicBezTo>
                    <a:pt x="128245" y="563164"/>
                    <a:pt x="337893" y="-34059"/>
                    <a:pt x="329383" y="152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 450">
              <a:extLst>
                <a:ext uri="{FF2B5EF4-FFF2-40B4-BE49-F238E27FC236}">
                  <a16:creationId xmlns:a16="http://schemas.microsoft.com/office/drawing/2014/main" id="{C0930932-692F-2A3C-CF6A-CDA3FC98749D}"/>
                </a:ext>
              </a:extLst>
            </p:cNvPr>
            <p:cNvSpPr/>
            <p:nvPr/>
          </p:nvSpPr>
          <p:spPr>
            <a:xfrm>
              <a:off x="6129833" y="2630863"/>
              <a:ext cx="568033" cy="2089669"/>
            </a:xfrm>
            <a:custGeom>
              <a:avLst/>
              <a:gdLst>
                <a:gd name="connsiteX0" fmla="*/ 15678 w 568033"/>
                <a:gd name="connsiteY0" fmla="*/ 75204 h 2089669"/>
                <a:gd name="connsiteX1" fmla="*/ 456632 w 568033"/>
                <a:gd name="connsiteY1" fmla="*/ 1430558 h 2089669"/>
                <a:gd name="connsiteX2" fmla="*/ 280250 w 568033"/>
                <a:gd name="connsiteY2" fmla="*/ 984962 h 2089669"/>
                <a:gd name="connsiteX3" fmla="*/ 568031 w 568033"/>
                <a:gd name="connsiteY3" fmla="*/ 2089669 h 2089669"/>
                <a:gd name="connsiteX4" fmla="*/ 284892 w 568033"/>
                <a:gd name="connsiteY4" fmla="*/ 989604 h 2089669"/>
                <a:gd name="connsiteX5" fmla="*/ 117793 w 568033"/>
                <a:gd name="connsiteY5" fmla="*/ 260869 h 2089669"/>
                <a:gd name="connsiteX6" fmla="*/ 15678 w 568033"/>
                <a:gd name="connsiteY6" fmla="*/ 75204 h 208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8033" h="2089669">
                  <a:moveTo>
                    <a:pt x="15678" y="75204"/>
                  </a:moveTo>
                  <a:cubicBezTo>
                    <a:pt x="72151" y="270152"/>
                    <a:pt x="412537" y="1278932"/>
                    <a:pt x="456632" y="1430558"/>
                  </a:cubicBezTo>
                  <a:cubicBezTo>
                    <a:pt x="500727" y="1582184"/>
                    <a:pt x="261684" y="875110"/>
                    <a:pt x="280250" y="984962"/>
                  </a:cubicBezTo>
                  <a:cubicBezTo>
                    <a:pt x="298816" y="1094814"/>
                    <a:pt x="567257" y="2088895"/>
                    <a:pt x="568031" y="2089669"/>
                  </a:cubicBezTo>
                  <a:cubicBezTo>
                    <a:pt x="568805" y="2090443"/>
                    <a:pt x="359932" y="1294404"/>
                    <a:pt x="284892" y="989604"/>
                  </a:cubicBezTo>
                  <a:cubicBezTo>
                    <a:pt x="209852" y="684804"/>
                    <a:pt x="165756" y="413269"/>
                    <a:pt x="117793" y="260869"/>
                  </a:cubicBezTo>
                  <a:cubicBezTo>
                    <a:pt x="69830" y="108469"/>
                    <a:pt x="-40795" y="-119744"/>
                    <a:pt x="15678" y="7520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2D769969-1E93-0191-CBDC-909B1BBF75BA}"/>
                </a:ext>
              </a:extLst>
            </p:cNvPr>
            <p:cNvSpPr/>
            <p:nvPr/>
          </p:nvSpPr>
          <p:spPr>
            <a:xfrm>
              <a:off x="3304893" y="3859783"/>
              <a:ext cx="426973" cy="1506119"/>
            </a:xfrm>
            <a:custGeom>
              <a:avLst/>
              <a:gdLst>
                <a:gd name="connsiteX0" fmla="*/ 167042 w 426973"/>
                <a:gd name="connsiteY0" fmla="*/ 540477 h 1506119"/>
                <a:gd name="connsiteX1" fmla="*/ 417690 w 426973"/>
                <a:gd name="connsiteY1" fmla="*/ 80956 h 1506119"/>
                <a:gd name="connsiteX2" fmla="*/ 148476 w 426973"/>
                <a:gd name="connsiteY2" fmla="*/ 981431 h 1506119"/>
                <a:gd name="connsiteX3" fmla="*/ 176325 w 426973"/>
                <a:gd name="connsiteY3" fmla="*/ 953581 h 1506119"/>
                <a:gd name="connsiteX4" fmla="*/ 32435 w 426973"/>
                <a:gd name="connsiteY4" fmla="*/ 1269212 h 1506119"/>
                <a:gd name="connsiteX5" fmla="*/ 4585 w 426973"/>
                <a:gd name="connsiteY5" fmla="*/ 1505935 h 1506119"/>
                <a:gd name="connsiteX6" fmla="*/ 102059 w 426973"/>
                <a:gd name="connsiteY6" fmla="*/ 1232079 h 1506119"/>
                <a:gd name="connsiteX7" fmla="*/ 190250 w 426973"/>
                <a:gd name="connsiteY7" fmla="*/ 610101 h 1506119"/>
                <a:gd name="connsiteX8" fmla="*/ 185609 w 426973"/>
                <a:gd name="connsiteY8" fmla="*/ 777200 h 1506119"/>
                <a:gd name="connsiteX9" fmla="*/ 426973 w 426973"/>
                <a:gd name="connsiteY9" fmla="*/ 2048 h 1506119"/>
                <a:gd name="connsiteX10" fmla="*/ 167042 w 426973"/>
                <a:gd name="connsiteY10" fmla="*/ 540477 h 1506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6973" h="1506119">
                  <a:moveTo>
                    <a:pt x="167042" y="540477"/>
                  </a:moveTo>
                  <a:cubicBezTo>
                    <a:pt x="165495" y="553628"/>
                    <a:pt x="420784" y="7464"/>
                    <a:pt x="417690" y="80956"/>
                  </a:cubicBezTo>
                  <a:cubicBezTo>
                    <a:pt x="414596" y="154448"/>
                    <a:pt x="188703" y="835994"/>
                    <a:pt x="148476" y="981431"/>
                  </a:cubicBezTo>
                  <a:cubicBezTo>
                    <a:pt x="108249" y="1126868"/>
                    <a:pt x="195665" y="905618"/>
                    <a:pt x="176325" y="953581"/>
                  </a:cubicBezTo>
                  <a:cubicBezTo>
                    <a:pt x="156985" y="1001544"/>
                    <a:pt x="61058" y="1177153"/>
                    <a:pt x="32435" y="1269212"/>
                  </a:cubicBezTo>
                  <a:cubicBezTo>
                    <a:pt x="3812" y="1361271"/>
                    <a:pt x="-7019" y="1512124"/>
                    <a:pt x="4585" y="1505935"/>
                  </a:cubicBezTo>
                  <a:cubicBezTo>
                    <a:pt x="16189" y="1499746"/>
                    <a:pt x="71115" y="1381385"/>
                    <a:pt x="102059" y="1232079"/>
                  </a:cubicBezTo>
                  <a:cubicBezTo>
                    <a:pt x="133003" y="1082773"/>
                    <a:pt x="176325" y="685914"/>
                    <a:pt x="190250" y="610101"/>
                  </a:cubicBezTo>
                  <a:cubicBezTo>
                    <a:pt x="204175" y="534288"/>
                    <a:pt x="146155" y="878542"/>
                    <a:pt x="185609" y="777200"/>
                  </a:cubicBezTo>
                  <a:cubicBezTo>
                    <a:pt x="225063" y="675858"/>
                    <a:pt x="426973" y="42275"/>
                    <a:pt x="426973" y="2048"/>
                  </a:cubicBezTo>
                  <a:cubicBezTo>
                    <a:pt x="426973" y="-38179"/>
                    <a:pt x="168589" y="527326"/>
                    <a:pt x="167042" y="54047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D9531789-0467-AFE1-499D-94F7FD7B5735}"/>
                </a:ext>
              </a:extLst>
            </p:cNvPr>
            <p:cNvSpPr/>
            <p:nvPr/>
          </p:nvSpPr>
          <p:spPr>
            <a:xfrm>
              <a:off x="6632322" y="4183415"/>
              <a:ext cx="293073" cy="1524397"/>
            </a:xfrm>
            <a:custGeom>
              <a:avLst/>
              <a:gdLst>
                <a:gd name="connsiteX0" fmla="*/ 23767 w 293073"/>
                <a:gd name="connsiteY0" fmla="*/ 35822 h 1524397"/>
                <a:gd name="connsiteX1" fmla="*/ 5201 w 293073"/>
                <a:gd name="connsiteY1" fmla="*/ 105446 h 1524397"/>
                <a:gd name="connsiteX2" fmla="*/ 42334 w 293073"/>
                <a:gd name="connsiteY2" fmla="*/ 643874 h 1524397"/>
                <a:gd name="connsiteX3" fmla="*/ 559 w 293073"/>
                <a:gd name="connsiteY3" fmla="*/ 773840 h 1524397"/>
                <a:gd name="connsiteX4" fmla="*/ 79467 w 293073"/>
                <a:gd name="connsiteY4" fmla="*/ 588175 h 1524397"/>
                <a:gd name="connsiteX5" fmla="*/ 190866 w 293073"/>
                <a:gd name="connsiteY5" fmla="*/ 1033771 h 1524397"/>
                <a:gd name="connsiteX6" fmla="*/ 163016 w 293073"/>
                <a:gd name="connsiteY6" fmla="*/ 973430 h 1524397"/>
                <a:gd name="connsiteX7" fmla="*/ 292982 w 293073"/>
                <a:gd name="connsiteY7" fmla="*/ 1521141 h 1524397"/>
                <a:gd name="connsiteX8" fmla="*/ 181583 w 293073"/>
                <a:gd name="connsiteY8" fmla="*/ 1168378 h 1524397"/>
                <a:gd name="connsiteX9" fmla="*/ 65542 w 293073"/>
                <a:gd name="connsiteY9" fmla="*/ 513909 h 1524397"/>
                <a:gd name="connsiteX10" fmla="*/ 60900 w 293073"/>
                <a:gd name="connsiteY10" fmla="*/ 379302 h 1524397"/>
                <a:gd name="connsiteX11" fmla="*/ 60900 w 293073"/>
                <a:gd name="connsiteY11" fmla="*/ 527834 h 1524397"/>
                <a:gd name="connsiteX12" fmla="*/ 23767 w 293073"/>
                <a:gd name="connsiteY12" fmla="*/ 35822 h 152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073" h="1524397">
                  <a:moveTo>
                    <a:pt x="23767" y="35822"/>
                  </a:moveTo>
                  <a:cubicBezTo>
                    <a:pt x="14484" y="-34576"/>
                    <a:pt x="2107" y="4104"/>
                    <a:pt x="5201" y="105446"/>
                  </a:cubicBezTo>
                  <a:cubicBezTo>
                    <a:pt x="8295" y="206788"/>
                    <a:pt x="43108" y="532475"/>
                    <a:pt x="42334" y="643874"/>
                  </a:cubicBezTo>
                  <a:cubicBezTo>
                    <a:pt x="41560" y="755273"/>
                    <a:pt x="-5630" y="783123"/>
                    <a:pt x="559" y="773840"/>
                  </a:cubicBezTo>
                  <a:cubicBezTo>
                    <a:pt x="6748" y="764557"/>
                    <a:pt x="47749" y="544853"/>
                    <a:pt x="79467" y="588175"/>
                  </a:cubicBezTo>
                  <a:cubicBezTo>
                    <a:pt x="111185" y="631497"/>
                    <a:pt x="176941" y="969562"/>
                    <a:pt x="190866" y="1033771"/>
                  </a:cubicBezTo>
                  <a:cubicBezTo>
                    <a:pt x="204791" y="1097980"/>
                    <a:pt x="145997" y="892202"/>
                    <a:pt x="163016" y="973430"/>
                  </a:cubicBezTo>
                  <a:cubicBezTo>
                    <a:pt x="180035" y="1054658"/>
                    <a:pt x="289888" y="1488650"/>
                    <a:pt x="292982" y="1521141"/>
                  </a:cubicBezTo>
                  <a:cubicBezTo>
                    <a:pt x="296077" y="1553632"/>
                    <a:pt x="219490" y="1336250"/>
                    <a:pt x="181583" y="1168378"/>
                  </a:cubicBezTo>
                  <a:cubicBezTo>
                    <a:pt x="143676" y="1000506"/>
                    <a:pt x="85656" y="645422"/>
                    <a:pt x="65542" y="513909"/>
                  </a:cubicBezTo>
                  <a:cubicBezTo>
                    <a:pt x="45428" y="382396"/>
                    <a:pt x="61674" y="376981"/>
                    <a:pt x="60900" y="379302"/>
                  </a:cubicBezTo>
                  <a:cubicBezTo>
                    <a:pt x="60126" y="381623"/>
                    <a:pt x="70957" y="581213"/>
                    <a:pt x="60900" y="527834"/>
                  </a:cubicBezTo>
                  <a:cubicBezTo>
                    <a:pt x="50843" y="474455"/>
                    <a:pt x="33050" y="106220"/>
                    <a:pt x="23767" y="3582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C80465B8-D67B-2C67-83B4-C60D0AC2A667}"/>
                </a:ext>
              </a:extLst>
            </p:cNvPr>
            <p:cNvSpPr/>
            <p:nvPr/>
          </p:nvSpPr>
          <p:spPr>
            <a:xfrm>
              <a:off x="4112139" y="7342194"/>
              <a:ext cx="3113473" cy="61372"/>
            </a:xfrm>
            <a:custGeom>
              <a:avLst/>
              <a:gdLst>
                <a:gd name="connsiteX0" fmla="*/ 153514 w 3113473"/>
                <a:gd name="connsiteY0" fmla="*/ 856 h 61372"/>
                <a:gd name="connsiteX1" fmla="*/ 3017396 w 3113473"/>
                <a:gd name="connsiteY1" fmla="*/ 61197 h 61372"/>
                <a:gd name="connsiteX2" fmla="*/ 2265453 w 3113473"/>
                <a:gd name="connsiteY2" fmla="*/ 19422 h 61372"/>
                <a:gd name="connsiteX3" fmla="*/ 585185 w 3113473"/>
                <a:gd name="connsiteY3" fmla="*/ 24064 h 61372"/>
                <a:gd name="connsiteX4" fmla="*/ 153514 w 3113473"/>
                <a:gd name="connsiteY4" fmla="*/ 856 h 6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3473" h="61372">
                  <a:moveTo>
                    <a:pt x="153514" y="856"/>
                  </a:moveTo>
                  <a:lnTo>
                    <a:pt x="3017396" y="61197"/>
                  </a:lnTo>
                  <a:cubicBezTo>
                    <a:pt x="3369386" y="64291"/>
                    <a:pt x="2670821" y="25611"/>
                    <a:pt x="2265453" y="19422"/>
                  </a:cubicBezTo>
                  <a:cubicBezTo>
                    <a:pt x="1860085" y="13233"/>
                    <a:pt x="935628" y="24064"/>
                    <a:pt x="585185" y="24064"/>
                  </a:cubicBezTo>
                  <a:cubicBezTo>
                    <a:pt x="234742" y="24064"/>
                    <a:pt x="-251854" y="-5333"/>
                    <a:pt x="153514" y="85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E5DAF017-04E3-D328-164B-CE3FB16C8F90}"/>
                </a:ext>
              </a:extLst>
            </p:cNvPr>
            <p:cNvSpPr/>
            <p:nvPr/>
          </p:nvSpPr>
          <p:spPr>
            <a:xfrm>
              <a:off x="2961338" y="7347691"/>
              <a:ext cx="1517830" cy="111521"/>
            </a:xfrm>
            <a:custGeom>
              <a:avLst/>
              <a:gdLst>
                <a:gd name="connsiteX0" fmla="*/ 18 w 1517830"/>
                <a:gd name="connsiteY0" fmla="*/ 111399 h 111521"/>
                <a:gd name="connsiteX1" fmla="*/ 185683 w 1517830"/>
                <a:gd name="connsiteY1" fmla="*/ 41775 h 111521"/>
                <a:gd name="connsiteX2" fmla="*/ 960835 w 1517830"/>
                <a:gd name="connsiteY2" fmla="*/ 13925 h 111521"/>
                <a:gd name="connsiteX3" fmla="*/ 895852 w 1517830"/>
                <a:gd name="connsiteY3" fmla="*/ 0 h 111521"/>
                <a:gd name="connsiteX4" fmla="*/ 1517830 w 1517830"/>
                <a:gd name="connsiteY4" fmla="*/ 4642 h 111521"/>
                <a:gd name="connsiteX5" fmla="*/ 524522 w 1517830"/>
                <a:gd name="connsiteY5" fmla="*/ 27850 h 111521"/>
                <a:gd name="connsiteX6" fmla="*/ 176400 w 1517830"/>
                <a:gd name="connsiteY6" fmla="*/ 23208 h 111521"/>
                <a:gd name="connsiteX7" fmla="*/ 18 w 1517830"/>
                <a:gd name="connsiteY7" fmla="*/ 111399 h 1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7830" h="111521">
                  <a:moveTo>
                    <a:pt x="18" y="111399"/>
                  </a:moveTo>
                  <a:cubicBezTo>
                    <a:pt x="1565" y="114494"/>
                    <a:pt x="25547" y="58021"/>
                    <a:pt x="185683" y="41775"/>
                  </a:cubicBezTo>
                  <a:cubicBezTo>
                    <a:pt x="345819" y="25529"/>
                    <a:pt x="842474" y="20887"/>
                    <a:pt x="960835" y="13925"/>
                  </a:cubicBezTo>
                  <a:cubicBezTo>
                    <a:pt x="1079197" y="6962"/>
                    <a:pt x="895852" y="0"/>
                    <a:pt x="895852" y="0"/>
                  </a:cubicBezTo>
                  <a:lnTo>
                    <a:pt x="1517830" y="4642"/>
                  </a:lnTo>
                  <a:cubicBezTo>
                    <a:pt x="1455942" y="9284"/>
                    <a:pt x="748094" y="24756"/>
                    <a:pt x="524522" y="27850"/>
                  </a:cubicBezTo>
                  <a:cubicBezTo>
                    <a:pt x="300950" y="30944"/>
                    <a:pt x="259176" y="10830"/>
                    <a:pt x="176400" y="23208"/>
                  </a:cubicBezTo>
                  <a:cubicBezTo>
                    <a:pt x="93624" y="35586"/>
                    <a:pt x="-1529" y="108304"/>
                    <a:pt x="18" y="11139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820A2C4B-9065-739B-267D-D2401384FA48}"/>
                </a:ext>
              </a:extLst>
            </p:cNvPr>
            <p:cNvSpPr/>
            <p:nvPr/>
          </p:nvSpPr>
          <p:spPr>
            <a:xfrm>
              <a:off x="3699375" y="7403391"/>
              <a:ext cx="3083224" cy="27850"/>
            </a:xfrm>
            <a:custGeom>
              <a:avLst/>
              <a:gdLst>
                <a:gd name="connsiteX0" fmla="*/ 0 w 3083224"/>
                <a:gd name="connsiteY0" fmla="*/ 0 h 27850"/>
                <a:gd name="connsiteX1" fmla="*/ 3035622 w 3083224"/>
                <a:gd name="connsiteY1" fmla="*/ 23208 h 27850"/>
                <a:gd name="connsiteX2" fmla="*/ 1935557 w 3083224"/>
                <a:gd name="connsiteY2" fmla="*/ 27850 h 27850"/>
                <a:gd name="connsiteX3" fmla="*/ 0 w 3083224"/>
                <a:gd name="connsiteY3" fmla="*/ 0 h 2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3224" h="27850">
                  <a:moveTo>
                    <a:pt x="0" y="0"/>
                  </a:moveTo>
                  <a:lnTo>
                    <a:pt x="3035622" y="23208"/>
                  </a:lnTo>
                  <a:cubicBezTo>
                    <a:pt x="3358215" y="27850"/>
                    <a:pt x="1935557" y="27850"/>
                    <a:pt x="1935557" y="278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C5E5DC43-BB1B-5F2E-B2C5-A2742748C8D5}"/>
                </a:ext>
              </a:extLst>
            </p:cNvPr>
            <p:cNvSpPr/>
            <p:nvPr/>
          </p:nvSpPr>
          <p:spPr>
            <a:xfrm>
              <a:off x="3021692" y="7393377"/>
              <a:ext cx="1355363" cy="70440"/>
            </a:xfrm>
            <a:custGeom>
              <a:avLst/>
              <a:gdLst>
                <a:gd name="connsiteX0" fmla="*/ 5 w 1355363"/>
                <a:gd name="connsiteY0" fmla="*/ 70355 h 70440"/>
                <a:gd name="connsiteX1" fmla="*/ 543076 w 1355363"/>
                <a:gd name="connsiteY1" fmla="*/ 5372 h 70440"/>
                <a:gd name="connsiteX2" fmla="*/ 1355360 w 1355363"/>
                <a:gd name="connsiteY2" fmla="*/ 5372 h 70440"/>
                <a:gd name="connsiteX3" fmla="*/ 552359 w 1355363"/>
                <a:gd name="connsiteY3" fmla="*/ 19297 h 70440"/>
                <a:gd name="connsiteX4" fmla="*/ 5 w 1355363"/>
                <a:gd name="connsiteY4" fmla="*/ 70355 h 7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5363" h="70440">
                  <a:moveTo>
                    <a:pt x="5" y="70355"/>
                  </a:moveTo>
                  <a:cubicBezTo>
                    <a:pt x="-1542" y="68034"/>
                    <a:pt x="317183" y="16203"/>
                    <a:pt x="543076" y="5372"/>
                  </a:cubicBezTo>
                  <a:cubicBezTo>
                    <a:pt x="768969" y="-5459"/>
                    <a:pt x="1353813" y="3051"/>
                    <a:pt x="1355360" y="5372"/>
                  </a:cubicBezTo>
                  <a:cubicBezTo>
                    <a:pt x="1356907" y="7693"/>
                    <a:pt x="774383" y="11561"/>
                    <a:pt x="552359" y="19297"/>
                  </a:cubicBezTo>
                  <a:cubicBezTo>
                    <a:pt x="330335" y="27033"/>
                    <a:pt x="1552" y="72676"/>
                    <a:pt x="5" y="7035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 457">
              <a:extLst>
                <a:ext uri="{FF2B5EF4-FFF2-40B4-BE49-F238E27FC236}">
                  <a16:creationId xmlns:a16="http://schemas.microsoft.com/office/drawing/2014/main" id="{D8490CF3-E204-995D-5882-E156448D4EC1}"/>
                </a:ext>
              </a:extLst>
            </p:cNvPr>
            <p:cNvSpPr/>
            <p:nvPr/>
          </p:nvSpPr>
          <p:spPr>
            <a:xfrm>
              <a:off x="5012040" y="7405819"/>
              <a:ext cx="2096648" cy="39531"/>
            </a:xfrm>
            <a:custGeom>
              <a:avLst/>
              <a:gdLst>
                <a:gd name="connsiteX0" fmla="*/ 914 w 2096648"/>
                <a:gd name="connsiteY0" fmla="*/ 6855 h 39531"/>
                <a:gd name="connsiteX1" fmla="*/ 1439818 w 2096648"/>
                <a:gd name="connsiteY1" fmla="*/ 16138 h 39531"/>
                <a:gd name="connsiteX2" fmla="*/ 2094287 w 2096648"/>
                <a:gd name="connsiteY2" fmla="*/ 39346 h 39531"/>
                <a:gd name="connsiteX3" fmla="*/ 1235586 w 2096648"/>
                <a:gd name="connsiteY3" fmla="*/ 2213 h 39531"/>
                <a:gd name="connsiteX4" fmla="*/ 914 w 2096648"/>
                <a:gd name="connsiteY4" fmla="*/ 6855 h 3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8" h="39531">
                  <a:moveTo>
                    <a:pt x="914" y="6855"/>
                  </a:moveTo>
                  <a:cubicBezTo>
                    <a:pt x="34953" y="9176"/>
                    <a:pt x="1090923" y="10723"/>
                    <a:pt x="1439818" y="16138"/>
                  </a:cubicBezTo>
                  <a:cubicBezTo>
                    <a:pt x="1788713" y="21553"/>
                    <a:pt x="2128326" y="41667"/>
                    <a:pt x="2094287" y="39346"/>
                  </a:cubicBezTo>
                  <a:cubicBezTo>
                    <a:pt x="2060248" y="37025"/>
                    <a:pt x="1579066" y="8402"/>
                    <a:pt x="1235586" y="2213"/>
                  </a:cubicBezTo>
                  <a:cubicBezTo>
                    <a:pt x="892106" y="-3976"/>
                    <a:pt x="-33125" y="4534"/>
                    <a:pt x="914" y="685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 458">
              <a:extLst>
                <a:ext uri="{FF2B5EF4-FFF2-40B4-BE49-F238E27FC236}">
                  <a16:creationId xmlns:a16="http://schemas.microsoft.com/office/drawing/2014/main" id="{508C87B4-17D0-24D5-CB00-F3AA54D1CA22}"/>
                </a:ext>
              </a:extLst>
            </p:cNvPr>
            <p:cNvSpPr/>
            <p:nvPr/>
          </p:nvSpPr>
          <p:spPr>
            <a:xfrm>
              <a:off x="7153255" y="7145376"/>
              <a:ext cx="36639" cy="1095432"/>
            </a:xfrm>
            <a:custGeom>
              <a:avLst/>
              <a:gdLst>
                <a:gd name="connsiteX0" fmla="*/ 8771 w 36639"/>
                <a:gd name="connsiteY0" fmla="*/ 2726 h 1095432"/>
                <a:gd name="connsiteX1" fmla="*/ 36621 w 36639"/>
                <a:gd name="connsiteY1" fmla="*/ 1061016 h 1095432"/>
                <a:gd name="connsiteX2" fmla="*/ 4130 w 36639"/>
                <a:gd name="connsiteY2" fmla="*/ 763952 h 1095432"/>
                <a:gd name="connsiteX3" fmla="*/ 8771 w 36639"/>
                <a:gd name="connsiteY3" fmla="*/ 2726 h 109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39" h="1095432">
                  <a:moveTo>
                    <a:pt x="8771" y="2726"/>
                  </a:moveTo>
                  <a:cubicBezTo>
                    <a:pt x="14186" y="52237"/>
                    <a:pt x="37395" y="934145"/>
                    <a:pt x="36621" y="1061016"/>
                  </a:cubicBezTo>
                  <a:cubicBezTo>
                    <a:pt x="35848" y="1187887"/>
                    <a:pt x="13413" y="935692"/>
                    <a:pt x="4130" y="763952"/>
                  </a:cubicBezTo>
                  <a:cubicBezTo>
                    <a:pt x="-5153" y="592212"/>
                    <a:pt x="3356" y="-46785"/>
                    <a:pt x="8771" y="272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 459">
              <a:extLst>
                <a:ext uri="{FF2B5EF4-FFF2-40B4-BE49-F238E27FC236}">
                  <a16:creationId xmlns:a16="http://schemas.microsoft.com/office/drawing/2014/main" id="{8B849A05-5CA2-D2BD-BB19-5D8F4E65542A}"/>
                </a:ext>
              </a:extLst>
            </p:cNvPr>
            <p:cNvSpPr/>
            <p:nvPr/>
          </p:nvSpPr>
          <p:spPr>
            <a:xfrm>
              <a:off x="4489021" y="1860436"/>
              <a:ext cx="529396" cy="152592"/>
            </a:xfrm>
            <a:custGeom>
              <a:avLst/>
              <a:gdLst>
                <a:gd name="connsiteX0" fmla="*/ 6779 w 529396"/>
                <a:gd name="connsiteY0" fmla="*/ 28689 h 152592"/>
                <a:gd name="connsiteX1" fmla="*/ 505254 w 529396"/>
                <a:gd name="connsiteY1" fmla="*/ 12814 h 152592"/>
                <a:gd name="connsiteX2" fmla="*/ 438579 w 529396"/>
                <a:gd name="connsiteY2" fmla="*/ 44564 h 152592"/>
                <a:gd name="connsiteX3" fmla="*/ 327454 w 529396"/>
                <a:gd name="connsiteY3" fmla="*/ 142989 h 152592"/>
                <a:gd name="connsiteX4" fmla="*/ 324279 w 529396"/>
                <a:gd name="connsiteY4" fmla="*/ 95364 h 152592"/>
                <a:gd name="connsiteX5" fmla="*/ 244904 w 529396"/>
                <a:gd name="connsiteY5" fmla="*/ 152514 h 152592"/>
                <a:gd name="connsiteX6" fmla="*/ 235379 w 529396"/>
                <a:gd name="connsiteY6" fmla="*/ 108064 h 152592"/>
                <a:gd name="connsiteX7" fmla="*/ 194104 w 529396"/>
                <a:gd name="connsiteY7" fmla="*/ 120764 h 152592"/>
                <a:gd name="connsiteX8" fmla="*/ 54404 w 529396"/>
                <a:gd name="connsiteY8" fmla="*/ 79489 h 152592"/>
                <a:gd name="connsiteX9" fmla="*/ 260779 w 529396"/>
                <a:gd name="connsiteY9" fmla="*/ 142989 h 152592"/>
                <a:gd name="connsiteX10" fmla="*/ 273479 w 529396"/>
                <a:gd name="connsiteY10" fmla="*/ 104889 h 152592"/>
                <a:gd name="connsiteX11" fmla="*/ 413179 w 529396"/>
                <a:gd name="connsiteY11" fmla="*/ 63614 h 152592"/>
                <a:gd name="connsiteX12" fmla="*/ 438579 w 529396"/>
                <a:gd name="connsiteY12" fmla="*/ 15989 h 152592"/>
                <a:gd name="connsiteX13" fmla="*/ 229029 w 529396"/>
                <a:gd name="connsiteY13" fmla="*/ 114 h 152592"/>
                <a:gd name="connsiteX14" fmla="*/ 6779 w 529396"/>
                <a:gd name="connsiteY14" fmla="*/ 28689 h 152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9396" h="152592">
                  <a:moveTo>
                    <a:pt x="6779" y="28689"/>
                  </a:moveTo>
                  <a:cubicBezTo>
                    <a:pt x="52816" y="30806"/>
                    <a:pt x="433287" y="10168"/>
                    <a:pt x="505254" y="12814"/>
                  </a:cubicBezTo>
                  <a:cubicBezTo>
                    <a:pt x="577221" y="15460"/>
                    <a:pt x="468212" y="22868"/>
                    <a:pt x="438579" y="44564"/>
                  </a:cubicBezTo>
                  <a:cubicBezTo>
                    <a:pt x="408946" y="66260"/>
                    <a:pt x="346504" y="134522"/>
                    <a:pt x="327454" y="142989"/>
                  </a:cubicBezTo>
                  <a:cubicBezTo>
                    <a:pt x="308404" y="151456"/>
                    <a:pt x="338037" y="93777"/>
                    <a:pt x="324279" y="95364"/>
                  </a:cubicBezTo>
                  <a:cubicBezTo>
                    <a:pt x="310521" y="96951"/>
                    <a:pt x="259721" y="150397"/>
                    <a:pt x="244904" y="152514"/>
                  </a:cubicBezTo>
                  <a:cubicBezTo>
                    <a:pt x="230087" y="154631"/>
                    <a:pt x="243846" y="113356"/>
                    <a:pt x="235379" y="108064"/>
                  </a:cubicBezTo>
                  <a:cubicBezTo>
                    <a:pt x="226912" y="102772"/>
                    <a:pt x="224267" y="125527"/>
                    <a:pt x="194104" y="120764"/>
                  </a:cubicBezTo>
                  <a:cubicBezTo>
                    <a:pt x="163942" y="116002"/>
                    <a:pt x="43292" y="75785"/>
                    <a:pt x="54404" y="79489"/>
                  </a:cubicBezTo>
                  <a:cubicBezTo>
                    <a:pt x="65516" y="83193"/>
                    <a:pt x="224267" y="138756"/>
                    <a:pt x="260779" y="142989"/>
                  </a:cubicBezTo>
                  <a:cubicBezTo>
                    <a:pt x="297292" y="147222"/>
                    <a:pt x="248079" y="118118"/>
                    <a:pt x="273479" y="104889"/>
                  </a:cubicBezTo>
                  <a:cubicBezTo>
                    <a:pt x="298879" y="91660"/>
                    <a:pt x="385662" y="78431"/>
                    <a:pt x="413179" y="63614"/>
                  </a:cubicBezTo>
                  <a:cubicBezTo>
                    <a:pt x="440696" y="48797"/>
                    <a:pt x="469271" y="26572"/>
                    <a:pt x="438579" y="15989"/>
                  </a:cubicBezTo>
                  <a:cubicBezTo>
                    <a:pt x="407887" y="5406"/>
                    <a:pt x="296233" y="-944"/>
                    <a:pt x="229029" y="114"/>
                  </a:cubicBezTo>
                  <a:cubicBezTo>
                    <a:pt x="161825" y="1172"/>
                    <a:pt x="-39258" y="26572"/>
                    <a:pt x="6779" y="2868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>
              <a:extLst>
                <a:ext uri="{FF2B5EF4-FFF2-40B4-BE49-F238E27FC236}">
                  <a16:creationId xmlns:a16="http://schemas.microsoft.com/office/drawing/2014/main" id="{88566510-FAC6-C97D-FD62-D351B301B0B3}"/>
                </a:ext>
              </a:extLst>
            </p:cNvPr>
            <p:cNvSpPr/>
            <p:nvPr/>
          </p:nvSpPr>
          <p:spPr>
            <a:xfrm>
              <a:off x="5457523" y="1892273"/>
              <a:ext cx="149717" cy="404706"/>
            </a:xfrm>
            <a:custGeom>
              <a:avLst/>
              <a:gdLst>
                <a:gd name="connsiteX0" fmla="*/ 149527 w 149717"/>
                <a:gd name="connsiteY0" fmla="*/ 27 h 404706"/>
                <a:gd name="connsiteX1" fmla="*/ 35227 w 149717"/>
                <a:gd name="connsiteY1" fmla="*/ 184177 h 404706"/>
                <a:gd name="connsiteX2" fmla="*/ 70152 w 149717"/>
                <a:gd name="connsiteY2" fmla="*/ 301652 h 404706"/>
                <a:gd name="connsiteX3" fmla="*/ 35227 w 149717"/>
                <a:gd name="connsiteY3" fmla="*/ 244502 h 404706"/>
                <a:gd name="connsiteX4" fmla="*/ 28877 w 149717"/>
                <a:gd name="connsiteY4" fmla="*/ 358802 h 404706"/>
                <a:gd name="connsiteX5" fmla="*/ 28877 w 149717"/>
                <a:gd name="connsiteY5" fmla="*/ 403252 h 404706"/>
                <a:gd name="connsiteX6" fmla="*/ 35227 w 149717"/>
                <a:gd name="connsiteY6" fmla="*/ 311177 h 404706"/>
                <a:gd name="connsiteX7" fmla="*/ 3477 w 149717"/>
                <a:gd name="connsiteY7" fmla="*/ 171477 h 404706"/>
                <a:gd name="connsiteX8" fmla="*/ 149527 w 149717"/>
                <a:gd name="connsiteY8" fmla="*/ 27 h 40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717" h="404706">
                  <a:moveTo>
                    <a:pt x="149527" y="27"/>
                  </a:moveTo>
                  <a:cubicBezTo>
                    <a:pt x="154819" y="2144"/>
                    <a:pt x="48456" y="133906"/>
                    <a:pt x="35227" y="184177"/>
                  </a:cubicBezTo>
                  <a:cubicBezTo>
                    <a:pt x="21998" y="234448"/>
                    <a:pt x="70152" y="291598"/>
                    <a:pt x="70152" y="301652"/>
                  </a:cubicBezTo>
                  <a:cubicBezTo>
                    <a:pt x="70152" y="311706"/>
                    <a:pt x="42106" y="234977"/>
                    <a:pt x="35227" y="244502"/>
                  </a:cubicBezTo>
                  <a:cubicBezTo>
                    <a:pt x="28348" y="254027"/>
                    <a:pt x="29935" y="332344"/>
                    <a:pt x="28877" y="358802"/>
                  </a:cubicBezTo>
                  <a:cubicBezTo>
                    <a:pt x="27819" y="385260"/>
                    <a:pt x="27819" y="411189"/>
                    <a:pt x="28877" y="403252"/>
                  </a:cubicBezTo>
                  <a:cubicBezTo>
                    <a:pt x="29935" y="395315"/>
                    <a:pt x="39460" y="349806"/>
                    <a:pt x="35227" y="311177"/>
                  </a:cubicBezTo>
                  <a:cubicBezTo>
                    <a:pt x="30994" y="272548"/>
                    <a:pt x="-12398" y="222806"/>
                    <a:pt x="3477" y="171477"/>
                  </a:cubicBezTo>
                  <a:cubicBezTo>
                    <a:pt x="19352" y="120148"/>
                    <a:pt x="144235" y="-2090"/>
                    <a:pt x="149527" y="2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 461">
              <a:extLst>
                <a:ext uri="{FF2B5EF4-FFF2-40B4-BE49-F238E27FC236}">
                  <a16:creationId xmlns:a16="http://schemas.microsoft.com/office/drawing/2014/main" id="{967EAA81-A9E6-B4AA-296E-01ACB8182E06}"/>
                </a:ext>
              </a:extLst>
            </p:cNvPr>
            <p:cNvSpPr/>
            <p:nvPr/>
          </p:nvSpPr>
          <p:spPr>
            <a:xfrm>
              <a:off x="3909229" y="2682822"/>
              <a:ext cx="749133" cy="31803"/>
            </a:xfrm>
            <a:custGeom>
              <a:avLst/>
              <a:gdLst>
                <a:gd name="connsiteX0" fmla="*/ 34121 w 749133"/>
                <a:gd name="connsiteY0" fmla="*/ 19103 h 31803"/>
                <a:gd name="connsiteX1" fmla="*/ 738971 w 749133"/>
                <a:gd name="connsiteY1" fmla="*/ 31803 h 31803"/>
                <a:gd name="connsiteX2" fmla="*/ 430996 w 749133"/>
                <a:gd name="connsiteY2" fmla="*/ 19103 h 31803"/>
                <a:gd name="connsiteX3" fmla="*/ 142071 w 749133"/>
                <a:gd name="connsiteY3" fmla="*/ 53 h 31803"/>
                <a:gd name="connsiteX4" fmla="*/ 34121 w 749133"/>
                <a:gd name="connsiteY4" fmla="*/ 19103 h 31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33" h="31803">
                  <a:moveTo>
                    <a:pt x="34121" y="19103"/>
                  </a:moveTo>
                  <a:cubicBezTo>
                    <a:pt x="133604" y="24395"/>
                    <a:pt x="672825" y="31803"/>
                    <a:pt x="738971" y="31803"/>
                  </a:cubicBezTo>
                  <a:cubicBezTo>
                    <a:pt x="805117" y="31803"/>
                    <a:pt x="530479" y="24395"/>
                    <a:pt x="430996" y="19103"/>
                  </a:cubicBezTo>
                  <a:cubicBezTo>
                    <a:pt x="331513" y="13811"/>
                    <a:pt x="206100" y="1111"/>
                    <a:pt x="142071" y="53"/>
                  </a:cubicBezTo>
                  <a:cubicBezTo>
                    <a:pt x="78042" y="-1005"/>
                    <a:pt x="-65362" y="13811"/>
                    <a:pt x="34121" y="1910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3" name="フリーフォーム 462">
              <a:extLst>
                <a:ext uri="{FF2B5EF4-FFF2-40B4-BE49-F238E27FC236}">
                  <a16:creationId xmlns:a16="http://schemas.microsoft.com/office/drawing/2014/main" id="{BCDE96D1-7506-0A67-F504-1114AF4996A7}"/>
                </a:ext>
              </a:extLst>
            </p:cNvPr>
            <p:cNvSpPr/>
            <p:nvPr/>
          </p:nvSpPr>
          <p:spPr>
            <a:xfrm>
              <a:off x="3866890" y="2724909"/>
              <a:ext cx="407182" cy="720707"/>
            </a:xfrm>
            <a:custGeom>
              <a:avLst/>
              <a:gdLst>
                <a:gd name="connsiteX0" fmla="*/ 406660 w 407182"/>
                <a:gd name="connsiteY0" fmla="*/ 2416 h 720707"/>
                <a:gd name="connsiteX1" fmla="*/ 181235 w 407182"/>
                <a:gd name="connsiteY1" fmla="*/ 370716 h 720707"/>
                <a:gd name="connsiteX2" fmla="*/ 247910 w 407182"/>
                <a:gd name="connsiteY2" fmla="*/ 265941 h 720707"/>
                <a:gd name="connsiteX3" fmla="*/ 260 w 407182"/>
                <a:gd name="connsiteY3" fmla="*/ 719966 h 720707"/>
                <a:gd name="connsiteX4" fmla="*/ 301885 w 407182"/>
                <a:gd name="connsiteY4" fmla="*/ 142116 h 720707"/>
                <a:gd name="connsiteX5" fmla="*/ 244735 w 407182"/>
                <a:gd name="connsiteY5" fmla="*/ 208791 h 720707"/>
                <a:gd name="connsiteX6" fmla="*/ 406660 w 407182"/>
                <a:gd name="connsiteY6" fmla="*/ 2416 h 7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182" h="720707">
                  <a:moveTo>
                    <a:pt x="406660" y="2416"/>
                  </a:moveTo>
                  <a:cubicBezTo>
                    <a:pt x="396077" y="29403"/>
                    <a:pt x="207693" y="326795"/>
                    <a:pt x="181235" y="370716"/>
                  </a:cubicBezTo>
                  <a:cubicBezTo>
                    <a:pt x="154777" y="414637"/>
                    <a:pt x="278072" y="207733"/>
                    <a:pt x="247910" y="265941"/>
                  </a:cubicBezTo>
                  <a:cubicBezTo>
                    <a:pt x="217748" y="324149"/>
                    <a:pt x="-8736" y="740604"/>
                    <a:pt x="260" y="719966"/>
                  </a:cubicBezTo>
                  <a:cubicBezTo>
                    <a:pt x="9256" y="699329"/>
                    <a:pt x="261139" y="227312"/>
                    <a:pt x="301885" y="142116"/>
                  </a:cubicBezTo>
                  <a:cubicBezTo>
                    <a:pt x="342631" y="56920"/>
                    <a:pt x="225685" y="234720"/>
                    <a:pt x="244735" y="208791"/>
                  </a:cubicBezTo>
                  <a:cubicBezTo>
                    <a:pt x="263785" y="182862"/>
                    <a:pt x="417243" y="-24571"/>
                    <a:pt x="406660" y="241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4" name="フリーフォーム 463">
              <a:extLst>
                <a:ext uri="{FF2B5EF4-FFF2-40B4-BE49-F238E27FC236}">
                  <a16:creationId xmlns:a16="http://schemas.microsoft.com/office/drawing/2014/main" id="{B1066DEF-C074-DD8C-8150-AF1C09C9B987}"/>
                </a:ext>
              </a:extLst>
            </p:cNvPr>
            <p:cNvSpPr/>
            <p:nvPr/>
          </p:nvSpPr>
          <p:spPr>
            <a:xfrm>
              <a:off x="3786234" y="2630817"/>
              <a:ext cx="722435" cy="1115697"/>
            </a:xfrm>
            <a:custGeom>
              <a:avLst/>
              <a:gdLst>
                <a:gd name="connsiteX0" fmla="*/ 693691 w 722435"/>
                <a:gd name="connsiteY0" fmla="*/ 48883 h 1115697"/>
                <a:gd name="connsiteX1" fmla="*/ 169816 w 722435"/>
                <a:gd name="connsiteY1" fmla="*/ 788658 h 1115697"/>
                <a:gd name="connsiteX2" fmla="*/ 290466 w 722435"/>
                <a:gd name="connsiteY2" fmla="*/ 699758 h 1115697"/>
                <a:gd name="connsiteX3" fmla="*/ 1541 w 722435"/>
                <a:gd name="connsiteY3" fmla="*/ 1115683 h 1115697"/>
                <a:gd name="connsiteX4" fmla="*/ 188866 w 722435"/>
                <a:gd name="connsiteY4" fmla="*/ 683883 h 1115697"/>
                <a:gd name="connsiteX5" fmla="*/ 468266 w 722435"/>
                <a:gd name="connsiteY5" fmla="*/ 258433 h 1115697"/>
                <a:gd name="connsiteX6" fmla="*/ 407941 w 722435"/>
                <a:gd name="connsiteY6" fmla="*/ 410833 h 1115697"/>
                <a:gd name="connsiteX7" fmla="*/ 630191 w 722435"/>
                <a:gd name="connsiteY7" fmla="*/ 106033 h 1115697"/>
                <a:gd name="connsiteX8" fmla="*/ 693691 w 722435"/>
                <a:gd name="connsiteY8" fmla="*/ 48883 h 111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35" h="1115697">
                  <a:moveTo>
                    <a:pt x="693691" y="48883"/>
                  </a:moveTo>
                  <a:cubicBezTo>
                    <a:pt x="616962" y="162654"/>
                    <a:pt x="237020" y="680179"/>
                    <a:pt x="169816" y="788658"/>
                  </a:cubicBezTo>
                  <a:cubicBezTo>
                    <a:pt x="102612" y="897137"/>
                    <a:pt x="318512" y="645254"/>
                    <a:pt x="290466" y="699758"/>
                  </a:cubicBezTo>
                  <a:cubicBezTo>
                    <a:pt x="262420" y="754262"/>
                    <a:pt x="18474" y="1118329"/>
                    <a:pt x="1541" y="1115683"/>
                  </a:cubicBezTo>
                  <a:cubicBezTo>
                    <a:pt x="-15392" y="1113037"/>
                    <a:pt x="111079" y="826758"/>
                    <a:pt x="188866" y="683883"/>
                  </a:cubicBezTo>
                  <a:cubicBezTo>
                    <a:pt x="266653" y="541008"/>
                    <a:pt x="431754" y="303941"/>
                    <a:pt x="468266" y="258433"/>
                  </a:cubicBezTo>
                  <a:cubicBezTo>
                    <a:pt x="504778" y="212925"/>
                    <a:pt x="380953" y="436233"/>
                    <a:pt x="407941" y="410833"/>
                  </a:cubicBezTo>
                  <a:cubicBezTo>
                    <a:pt x="434928" y="385433"/>
                    <a:pt x="586270" y="164241"/>
                    <a:pt x="630191" y="106033"/>
                  </a:cubicBezTo>
                  <a:cubicBezTo>
                    <a:pt x="674112" y="47825"/>
                    <a:pt x="770420" y="-64888"/>
                    <a:pt x="693691" y="4888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5" name="フリーフォーム 464">
              <a:extLst>
                <a:ext uri="{FF2B5EF4-FFF2-40B4-BE49-F238E27FC236}">
                  <a16:creationId xmlns:a16="http://schemas.microsoft.com/office/drawing/2014/main" id="{60D0D06A-B81D-AF08-F4DA-843108303A43}"/>
                </a:ext>
              </a:extLst>
            </p:cNvPr>
            <p:cNvSpPr/>
            <p:nvPr/>
          </p:nvSpPr>
          <p:spPr>
            <a:xfrm>
              <a:off x="4155726" y="2664730"/>
              <a:ext cx="469467" cy="596004"/>
            </a:xfrm>
            <a:custGeom>
              <a:avLst/>
              <a:gdLst>
                <a:gd name="connsiteX0" fmla="*/ 463899 w 469467"/>
                <a:gd name="connsiteY0" fmla="*/ 11795 h 596004"/>
                <a:gd name="connsiteX1" fmla="*/ 3524 w 469467"/>
                <a:gd name="connsiteY1" fmla="*/ 592820 h 596004"/>
                <a:gd name="connsiteX2" fmla="*/ 254349 w 469467"/>
                <a:gd name="connsiteY2" fmla="*/ 240395 h 596004"/>
                <a:gd name="connsiteX3" fmla="*/ 308324 w 469467"/>
                <a:gd name="connsiteY3" fmla="*/ 138795 h 596004"/>
                <a:gd name="connsiteX4" fmla="*/ 263874 w 469467"/>
                <a:gd name="connsiteY4" fmla="*/ 195945 h 596004"/>
                <a:gd name="connsiteX5" fmla="*/ 463899 w 469467"/>
                <a:gd name="connsiteY5" fmla="*/ 11795 h 59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67" h="596004">
                  <a:moveTo>
                    <a:pt x="463899" y="11795"/>
                  </a:moveTo>
                  <a:cubicBezTo>
                    <a:pt x="420507" y="77941"/>
                    <a:pt x="38449" y="554720"/>
                    <a:pt x="3524" y="592820"/>
                  </a:cubicBezTo>
                  <a:cubicBezTo>
                    <a:pt x="-31401" y="630920"/>
                    <a:pt x="203549" y="316066"/>
                    <a:pt x="254349" y="240395"/>
                  </a:cubicBezTo>
                  <a:cubicBezTo>
                    <a:pt x="305149" y="164724"/>
                    <a:pt x="306737" y="146203"/>
                    <a:pt x="308324" y="138795"/>
                  </a:cubicBezTo>
                  <a:cubicBezTo>
                    <a:pt x="309911" y="131387"/>
                    <a:pt x="244295" y="213407"/>
                    <a:pt x="263874" y="195945"/>
                  </a:cubicBezTo>
                  <a:cubicBezTo>
                    <a:pt x="283453" y="178483"/>
                    <a:pt x="507291" y="-54351"/>
                    <a:pt x="463899" y="1179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 465">
              <a:extLst>
                <a:ext uri="{FF2B5EF4-FFF2-40B4-BE49-F238E27FC236}">
                  <a16:creationId xmlns:a16="http://schemas.microsoft.com/office/drawing/2014/main" id="{23B4DEAB-40DE-5909-7D3F-CB52C89C72B7}"/>
                </a:ext>
              </a:extLst>
            </p:cNvPr>
            <p:cNvSpPr/>
            <p:nvPr/>
          </p:nvSpPr>
          <p:spPr>
            <a:xfrm>
              <a:off x="3916789" y="2725735"/>
              <a:ext cx="805685" cy="1026173"/>
            </a:xfrm>
            <a:custGeom>
              <a:avLst/>
              <a:gdLst>
                <a:gd name="connsiteX0" fmla="*/ 801261 w 805685"/>
                <a:gd name="connsiteY0" fmla="*/ 11115 h 1026173"/>
                <a:gd name="connsiteX1" fmla="*/ 423436 w 805685"/>
                <a:gd name="connsiteY1" fmla="*/ 547690 h 1026173"/>
                <a:gd name="connsiteX2" fmla="*/ 671086 w 805685"/>
                <a:gd name="connsiteY2" fmla="*/ 106365 h 1026173"/>
                <a:gd name="connsiteX3" fmla="*/ 598061 w 805685"/>
                <a:gd name="connsiteY3" fmla="*/ 246065 h 1026173"/>
                <a:gd name="connsiteX4" fmla="*/ 655211 w 805685"/>
                <a:gd name="connsiteY4" fmla="*/ 160340 h 1026173"/>
                <a:gd name="connsiteX5" fmla="*/ 363111 w 805685"/>
                <a:gd name="connsiteY5" fmla="*/ 531815 h 1026173"/>
                <a:gd name="connsiteX6" fmla="*/ 226586 w 805685"/>
                <a:gd name="connsiteY6" fmla="*/ 738190 h 1026173"/>
                <a:gd name="connsiteX7" fmla="*/ 302786 w 805685"/>
                <a:gd name="connsiteY7" fmla="*/ 639765 h 1026173"/>
                <a:gd name="connsiteX8" fmla="*/ 4336 w 805685"/>
                <a:gd name="connsiteY8" fmla="*/ 1023940 h 1026173"/>
                <a:gd name="connsiteX9" fmla="*/ 147211 w 805685"/>
                <a:gd name="connsiteY9" fmla="*/ 779465 h 1026173"/>
                <a:gd name="connsiteX10" fmla="*/ 442486 w 805685"/>
                <a:gd name="connsiteY10" fmla="*/ 401640 h 1026173"/>
                <a:gd name="connsiteX11" fmla="*/ 467886 w 805685"/>
                <a:gd name="connsiteY11" fmla="*/ 360365 h 1026173"/>
                <a:gd name="connsiteX12" fmla="*/ 531386 w 805685"/>
                <a:gd name="connsiteY12" fmla="*/ 357190 h 1026173"/>
                <a:gd name="connsiteX13" fmla="*/ 725061 w 805685"/>
                <a:gd name="connsiteY13" fmla="*/ 93665 h 1026173"/>
                <a:gd name="connsiteX14" fmla="*/ 636161 w 805685"/>
                <a:gd name="connsiteY14" fmla="*/ 176215 h 1026173"/>
                <a:gd name="connsiteX15" fmla="*/ 801261 w 805685"/>
                <a:gd name="connsiteY15" fmla="*/ 11115 h 102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5685" h="1026173">
                  <a:moveTo>
                    <a:pt x="801261" y="11115"/>
                  </a:moveTo>
                  <a:cubicBezTo>
                    <a:pt x="765807" y="73028"/>
                    <a:pt x="445132" y="531815"/>
                    <a:pt x="423436" y="547690"/>
                  </a:cubicBezTo>
                  <a:cubicBezTo>
                    <a:pt x="401740" y="563565"/>
                    <a:pt x="641982" y="156636"/>
                    <a:pt x="671086" y="106365"/>
                  </a:cubicBezTo>
                  <a:cubicBezTo>
                    <a:pt x="700190" y="56094"/>
                    <a:pt x="600707" y="237069"/>
                    <a:pt x="598061" y="246065"/>
                  </a:cubicBezTo>
                  <a:cubicBezTo>
                    <a:pt x="595415" y="255061"/>
                    <a:pt x="694369" y="112715"/>
                    <a:pt x="655211" y="160340"/>
                  </a:cubicBezTo>
                  <a:cubicBezTo>
                    <a:pt x="616053" y="207965"/>
                    <a:pt x="434548" y="435507"/>
                    <a:pt x="363111" y="531815"/>
                  </a:cubicBezTo>
                  <a:cubicBezTo>
                    <a:pt x="291673" y="628123"/>
                    <a:pt x="236640" y="720198"/>
                    <a:pt x="226586" y="738190"/>
                  </a:cubicBezTo>
                  <a:cubicBezTo>
                    <a:pt x="216532" y="756182"/>
                    <a:pt x="302786" y="639765"/>
                    <a:pt x="302786" y="639765"/>
                  </a:cubicBezTo>
                  <a:cubicBezTo>
                    <a:pt x="265744" y="687390"/>
                    <a:pt x="30265" y="1000657"/>
                    <a:pt x="4336" y="1023940"/>
                  </a:cubicBezTo>
                  <a:cubicBezTo>
                    <a:pt x="-21593" y="1047223"/>
                    <a:pt x="74186" y="883182"/>
                    <a:pt x="147211" y="779465"/>
                  </a:cubicBezTo>
                  <a:cubicBezTo>
                    <a:pt x="220236" y="675748"/>
                    <a:pt x="389040" y="471490"/>
                    <a:pt x="442486" y="401640"/>
                  </a:cubicBezTo>
                  <a:cubicBezTo>
                    <a:pt x="495932" y="331790"/>
                    <a:pt x="453069" y="367773"/>
                    <a:pt x="467886" y="360365"/>
                  </a:cubicBezTo>
                  <a:cubicBezTo>
                    <a:pt x="482703" y="352957"/>
                    <a:pt x="488524" y="401640"/>
                    <a:pt x="531386" y="357190"/>
                  </a:cubicBezTo>
                  <a:cubicBezTo>
                    <a:pt x="574248" y="312740"/>
                    <a:pt x="707599" y="123827"/>
                    <a:pt x="725061" y="93665"/>
                  </a:cubicBezTo>
                  <a:cubicBezTo>
                    <a:pt x="742523" y="63503"/>
                    <a:pt x="624519" y="186798"/>
                    <a:pt x="636161" y="176215"/>
                  </a:cubicBezTo>
                  <a:cubicBezTo>
                    <a:pt x="647803" y="165632"/>
                    <a:pt x="836715" y="-50798"/>
                    <a:pt x="801261" y="1111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 466">
              <a:extLst>
                <a:ext uri="{FF2B5EF4-FFF2-40B4-BE49-F238E27FC236}">
                  <a16:creationId xmlns:a16="http://schemas.microsoft.com/office/drawing/2014/main" id="{A56B8711-DDC7-8815-D58F-6A8103D8DC5F}"/>
                </a:ext>
              </a:extLst>
            </p:cNvPr>
            <p:cNvSpPr/>
            <p:nvPr/>
          </p:nvSpPr>
          <p:spPr>
            <a:xfrm>
              <a:off x="4826166" y="2714344"/>
              <a:ext cx="136399" cy="112348"/>
            </a:xfrm>
            <a:custGeom>
              <a:avLst/>
              <a:gdLst>
                <a:gd name="connsiteX0" fmla="*/ 136359 w 136399"/>
                <a:gd name="connsiteY0" fmla="*/ 281 h 112348"/>
                <a:gd name="connsiteX1" fmla="*/ 72859 w 136399"/>
                <a:gd name="connsiteY1" fmla="*/ 73306 h 112348"/>
                <a:gd name="connsiteX2" fmla="*/ 15709 w 136399"/>
                <a:gd name="connsiteY2" fmla="*/ 44731 h 112348"/>
                <a:gd name="connsiteX3" fmla="*/ 3009 w 136399"/>
                <a:gd name="connsiteY3" fmla="*/ 16156 h 112348"/>
                <a:gd name="connsiteX4" fmla="*/ 63334 w 136399"/>
                <a:gd name="connsiteY4" fmla="*/ 98706 h 112348"/>
                <a:gd name="connsiteX5" fmla="*/ 63334 w 136399"/>
                <a:gd name="connsiteY5" fmla="*/ 105056 h 112348"/>
                <a:gd name="connsiteX6" fmla="*/ 136359 w 136399"/>
                <a:gd name="connsiteY6" fmla="*/ 281 h 11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399" h="112348">
                  <a:moveTo>
                    <a:pt x="136359" y="281"/>
                  </a:moveTo>
                  <a:cubicBezTo>
                    <a:pt x="137946" y="-5011"/>
                    <a:pt x="92967" y="65898"/>
                    <a:pt x="72859" y="73306"/>
                  </a:cubicBezTo>
                  <a:cubicBezTo>
                    <a:pt x="52751" y="80714"/>
                    <a:pt x="27351" y="54256"/>
                    <a:pt x="15709" y="44731"/>
                  </a:cubicBezTo>
                  <a:cubicBezTo>
                    <a:pt x="4067" y="35206"/>
                    <a:pt x="-4929" y="7160"/>
                    <a:pt x="3009" y="16156"/>
                  </a:cubicBezTo>
                  <a:cubicBezTo>
                    <a:pt x="10946" y="25152"/>
                    <a:pt x="63334" y="98706"/>
                    <a:pt x="63334" y="98706"/>
                  </a:cubicBezTo>
                  <a:cubicBezTo>
                    <a:pt x="73388" y="113523"/>
                    <a:pt x="52221" y="117227"/>
                    <a:pt x="63334" y="105056"/>
                  </a:cubicBezTo>
                  <a:cubicBezTo>
                    <a:pt x="74447" y="92885"/>
                    <a:pt x="134772" y="5573"/>
                    <a:pt x="136359" y="28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 467">
              <a:extLst>
                <a:ext uri="{FF2B5EF4-FFF2-40B4-BE49-F238E27FC236}">
                  <a16:creationId xmlns:a16="http://schemas.microsoft.com/office/drawing/2014/main" id="{C66CA78C-50F1-FFFE-991F-0BD767909A9E}"/>
                </a:ext>
              </a:extLst>
            </p:cNvPr>
            <p:cNvSpPr/>
            <p:nvPr/>
          </p:nvSpPr>
          <p:spPr>
            <a:xfrm>
              <a:off x="4339188" y="2705070"/>
              <a:ext cx="128037" cy="502103"/>
            </a:xfrm>
            <a:custGeom>
              <a:avLst/>
              <a:gdLst>
                <a:gd name="connsiteX0" fmla="*/ 32787 w 128037"/>
                <a:gd name="connsiteY0" fmla="*/ 30 h 502103"/>
                <a:gd name="connsiteX1" fmla="*/ 42312 w 128037"/>
                <a:gd name="connsiteY1" fmla="*/ 190530 h 502103"/>
                <a:gd name="connsiteX2" fmla="*/ 42312 w 128037"/>
                <a:gd name="connsiteY2" fmla="*/ 146080 h 502103"/>
                <a:gd name="connsiteX3" fmla="*/ 80412 w 128037"/>
                <a:gd name="connsiteY3" fmla="*/ 317530 h 502103"/>
                <a:gd name="connsiteX4" fmla="*/ 64537 w 128037"/>
                <a:gd name="connsiteY4" fmla="*/ 254030 h 502103"/>
                <a:gd name="connsiteX5" fmla="*/ 96287 w 128037"/>
                <a:gd name="connsiteY5" fmla="*/ 412780 h 502103"/>
                <a:gd name="connsiteX6" fmla="*/ 105812 w 128037"/>
                <a:gd name="connsiteY6" fmla="*/ 358805 h 502103"/>
                <a:gd name="connsiteX7" fmla="*/ 128037 w 128037"/>
                <a:gd name="connsiteY7" fmla="*/ 501680 h 502103"/>
                <a:gd name="connsiteX8" fmla="*/ 105812 w 128037"/>
                <a:gd name="connsiteY8" fmla="*/ 304830 h 502103"/>
                <a:gd name="connsiteX9" fmla="*/ 4212 w 128037"/>
                <a:gd name="connsiteY9" fmla="*/ 206405 h 502103"/>
                <a:gd name="connsiteX10" fmla="*/ 32787 w 128037"/>
                <a:gd name="connsiteY10" fmla="*/ 30 h 50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37" h="502103">
                  <a:moveTo>
                    <a:pt x="32787" y="30"/>
                  </a:moveTo>
                  <a:cubicBezTo>
                    <a:pt x="39137" y="-2616"/>
                    <a:pt x="40725" y="166188"/>
                    <a:pt x="42312" y="190530"/>
                  </a:cubicBezTo>
                  <a:cubicBezTo>
                    <a:pt x="43900" y="214872"/>
                    <a:pt x="35962" y="124913"/>
                    <a:pt x="42312" y="146080"/>
                  </a:cubicBezTo>
                  <a:cubicBezTo>
                    <a:pt x="48662" y="167247"/>
                    <a:pt x="76708" y="299538"/>
                    <a:pt x="80412" y="317530"/>
                  </a:cubicBezTo>
                  <a:cubicBezTo>
                    <a:pt x="84116" y="335522"/>
                    <a:pt x="61891" y="238155"/>
                    <a:pt x="64537" y="254030"/>
                  </a:cubicBezTo>
                  <a:cubicBezTo>
                    <a:pt x="67183" y="269905"/>
                    <a:pt x="89408" y="395318"/>
                    <a:pt x="96287" y="412780"/>
                  </a:cubicBezTo>
                  <a:cubicBezTo>
                    <a:pt x="103166" y="430242"/>
                    <a:pt x="100520" y="343988"/>
                    <a:pt x="105812" y="358805"/>
                  </a:cubicBezTo>
                  <a:cubicBezTo>
                    <a:pt x="111104" y="373622"/>
                    <a:pt x="128037" y="510676"/>
                    <a:pt x="128037" y="501680"/>
                  </a:cubicBezTo>
                  <a:cubicBezTo>
                    <a:pt x="128037" y="492684"/>
                    <a:pt x="126449" y="354042"/>
                    <a:pt x="105812" y="304830"/>
                  </a:cubicBezTo>
                  <a:cubicBezTo>
                    <a:pt x="85175" y="255618"/>
                    <a:pt x="21145" y="254030"/>
                    <a:pt x="4212" y="206405"/>
                  </a:cubicBezTo>
                  <a:cubicBezTo>
                    <a:pt x="-12721" y="158780"/>
                    <a:pt x="26437" y="2676"/>
                    <a:pt x="32787" y="3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 468">
              <a:extLst>
                <a:ext uri="{FF2B5EF4-FFF2-40B4-BE49-F238E27FC236}">
                  <a16:creationId xmlns:a16="http://schemas.microsoft.com/office/drawing/2014/main" id="{0A637D86-356F-116B-A5DB-048088648820}"/>
                </a:ext>
              </a:extLst>
            </p:cNvPr>
            <p:cNvSpPr/>
            <p:nvPr/>
          </p:nvSpPr>
          <p:spPr>
            <a:xfrm>
              <a:off x="3982508" y="3041195"/>
              <a:ext cx="577589" cy="789951"/>
            </a:xfrm>
            <a:custGeom>
              <a:avLst/>
              <a:gdLst>
                <a:gd name="connsiteX0" fmla="*/ 2117 w 577589"/>
                <a:gd name="connsiteY0" fmla="*/ 787855 h 789951"/>
                <a:gd name="connsiteX1" fmla="*/ 421217 w 577589"/>
                <a:gd name="connsiteY1" fmla="*/ 241755 h 789951"/>
                <a:gd name="connsiteX2" fmla="*/ 383117 w 577589"/>
                <a:gd name="connsiteY2" fmla="*/ 263980 h 789951"/>
                <a:gd name="connsiteX3" fmla="*/ 576792 w 577589"/>
                <a:gd name="connsiteY3" fmla="*/ 455 h 789951"/>
                <a:gd name="connsiteX4" fmla="*/ 297392 w 577589"/>
                <a:gd name="connsiteY4" fmla="*/ 337005 h 789951"/>
                <a:gd name="connsiteX5" fmla="*/ 402167 w 577589"/>
                <a:gd name="connsiteY5" fmla="*/ 244930 h 789951"/>
                <a:gd name="connsiteX6" fmla="*/ 329142 w 577589"/>
                <a:gd name="connsiteY6" fmla="*/ 286205 h 789951"/>
                <a:gd name="connsiteX7" fmla="*/ 271992 w 577589"/>
                <a:gd name="connsiteY7" fmla="*/ 375105 h 789951"/>
                <a:gd name="connsiteX8" fmla="*/ 227542 w 577589"/>
                <a:gd name="connsiteY8" fmla="*/ 467180 h 789951"/>
                <a:gd name="connsiteX9" fmla="*/ 256117 w 577589"/>
                <a:gd name="connsiteY9" fmla="*/ 432255 h 789951"/>
                <a:gd name="connsiteX10" fmla="*/ 2117 w 577589"/>
                <a:gd name="connsiteY10" fmla="*/ 787855 h 789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7589" h="789951">
                  <a:moveTo>
                    <a:pt x="2117" y="787855"/>
                  </a:moveTo>
                  <a:cubicBezTo>
                    <a:pt x="29634" y="756105"/>
                    <a:pt x="357717" y="329067"/>
                    <a:pt x="421217" y="241755"/>
                  </a:cubicBezTo>
                  <a:cubicBezTo>
                    <a:pt x="484717" y="154443"/>
                    <a:pt x="357188" y="304197"/>
                    <a:pt x="383117" y="263980"/>
                  </a:cubicBezTo>
                  <a:cubicBezTo>
                    <a:pt x="409046" y="223763"/>
                    <a:pt x="591079" y="-11716"/>
                    <a:pt x="576792" y="455"/>
                  </a:cubicBezTo>
                  <a:cubicBezTo>
                    <a:pt x="562505" y="12626"/>
                    <a:pt x="326496" y="296259"/>
                    <a:pt x="297392" y="337005"/>
                  </a:cubicBezTo>
                  <a:cubicBezTo>
                    <a:pt x="268288" y="377751"/>
                    <a:pt x="396875" y="253397"/>
                    <a:pt x="402167" y="244930"/>
                  </a:cubicBezTo>
                  <a:cubicBezTo>
                    <a:pt x="407459" y="236463"/>
                    <a:pt x="350838" y="264509"/>
                    <a:pt x="329142" y="286205"/>
                  </a:cubicBezTo>
                  <a:cubicBezTo>
                    <a:pt x="307446" y="307901"/>
                    <a:pt x="288925" y="344943"/>
                    <a:pt x="271992" y="375105"/>
                  </a:cubicBezTo>
                  <a:cubicBezTo>
                    <a:pt x="255059" y="405267"/>
                    <a:pt x="230188" y="457655"/>
                    <a:pt x="227542" y="467180"/>
                  </a:cubicBezTo>
                  <a:cubicBezTo>
                    <a:pt x="224896" y="476705"/>
                    <a:pt x="288396" y="383572"/>
                    <a:pt x="256117" y="432255"/>
                  </a:cubicBezTo>
                  <a:cubicBezTo>
                    <a:pt x="223838" y="480938"/>
                    <a:pt x="-25400" y="819605"/>
                    <a:pt x="2117" y="78785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 469">
              <a:extLst>
                <a:ext uri="{FF2B5EF4-FFF2-40B4-BE49-F238E27FC236}">
                  <a16:creationId xmlns:a16="http://schemas.microsoft.com/office/drawing/2014/main" id="{C59328DA-C81A-0C6D-CCD4-381645FD9779}"/>
                </a:ext>
              </a:extLst>
            </p:cNvPr>
            <p:cNvSpPr/>
            <p:nvPr/>
          </p:nvSpPr>
          <p:spPr>
            <a:xfrm>
              <a:off x="4967117" y="2698750"/>
              <a:ext cx="1104250" cy="79390"/>
            </a:xfrm>
            <a:custGeom>
              <a:avLst/>
              <a:gdLst>
                <a:gd name="connsiteX0" fmla="*/ 1758 w 1104250"/>
                <a:gd name="connsiteY0" fmla="*/ 79375 h 79390"/>
                <a:gd name="connsiteX1" fmla="*/ 157333 w 1104250"/>
                <a:gd name="connsiteY1" fmla="*/ 22225 h 79390"/>
                <a:gd name="connsiteX2" fmla="*/ 201783 w 1104250"/>
                <a:gd name="connsiteY2" fmla="*/ 50800 h 79390"/>
                <a:gd name="connsiteX3" fmla="*/ 290683 w 1104250"/>
                <a:gd name="connsiteY3" fmla="*/ 25400 h 79390"/>
                <a:gd name="connsiteX4" fmla="*/ 325608 w 1104250"/>
                <a:gd name="connsiteY4" fmla="*/ 57150 h 79390"/>
                <a:gd name="connsiteX5" fmla="*/ 427208 w 1104250"/>
                <a:gd name="connsiteY5" fmla="*/ 19050 h 79390"/>
                <a:gd name="connsiteX6" fmla="*/ 452608 w 1104250"/>
                <a:gd name="connsiteY6" fmla="*/ 31750 h 79390"/>
                <a:gd name="connsiteX7" fmla="*/ 563733 w 1104250"/>
                <a:gd name="connsiteY7" fmla="*/ 25400 h 79390"/>
                <a:gd name="connsiteX8" fmla="*/ 617708 w 1104250"/>
                <a:gd name="connsiteY8" fmla="*/ 63500 h 79390"/>
                <a:gd name="connsiteX9" fmla="*/ 668508 w 1104250"/>
                <a:gd name="connsiteY9" fmla="*/ 22225 h 79390"/>
                <a:gd name="connsiteX10" fmla="*/ 779633 w 1104250"/>
                <a:gd name="connsiteY10" fmla="*/ 9525 h 79390"/>
                <a:gd name="connsiteX11" fmla="*/ 1103483 w 1104250"/>
                <a:gd name="connsiteY11" fmla="*/ 6350 h 79390"/>
                <a:gd name="connsiteX12" fmla="*/ 678033 w 1104250"/>
                <a:gd name="connsiteY12" fmla="*/ 0 h 79390"/>
                <a:gd name="connsiteX13" fmla="*/ 46208 w 1104250"/>
                <a:gd name="connsiteY13" fmla="*/ 3175 h 79390"/>
                <a:gd name="connsiteX14" fmla="*/ 271633 w 1104250"/>
                <a:gd name="connsiteY14" fmla="*/ 15875 h 79390"/>
                <a:gd name="connsiteX15" fmla="*/ 1758 w 1104250"/>
                <a:gd name="connsiteY15" fmla="*/ 79375 h 7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4250" h="79390">
                  <a:moveTo>
                    <a:pt x="1758" y="79375"/>
                  </a:moveTo>
                  <a:cubicBezTo>
                    <a:pt x="-17292" y="80433"/>
                    <a:pt x="123996" y="26987"/>
                    <a:pt x="157333" y="22225"/>
                  </a:cubicBezTo>
                  <a:cubicBezTo>
                    <a:pt x="190670" y="17463"/>
                    <a:pt x="179558" y="50271"/>
                    <a:pt x="201783" y="50800"/>
                  </a:cubicBezTo>
                  <a:cubicBezTo>
                    <a:pt x="224008" y="51329"/>
                    <a:pt x="270046" y="24342"/>
                    <a:pt x="290683" y="25400"/>
                  </a:cubicBezTo>
                  <a:cubicBezTo>
                    <a:pt x="311320" y="26458"/>
                    <a:pt x="302854" y="58208"/>
                    <a:pt x="325608" y="57150"/>
                  </a:cubicBezTo>
                  <a:cubicBezTo>
                    <a:pt x="348362" y="56092"/>
                    <a:pt x="406041" y="23283"/>
                    <a:pt x="427208" y="19050"/>
                  </a:cubicBezTo>
                  <a:cubicBezTo>
                    <a:pt x="448375" y="14817"/>
                    <a:pt x="429854" y="30692"/>
                    <a:pt x="452608" y="31750"/>
                  </a:cubicBezTo>
                  <a:cubicBezTo>
                    <a:pt x="475362" y="32808"/>
                    <a:pt x="536216" y="20108"/>
                    <a:pt x="563733" y="25400"/>
                  </a:cubicBezTo>
                  <a:cubicBezTo>
                    <a:pt x="591250" y="30692"/>
                    <a:pt x="600246" y="64029"/>
                    <a:pt x="617708" y="63500"/>
                  </a:cubicBezTo>
                  <a:cubicBezTo>
                    <a:pt x="635170" y="62971"/>
                    <a:pt x="641521" y="31221"/>
                    <a:pt x="668508" y="22225"/>
                  </a:cubicBezTo>
                  <a:cubicBezTo>
                    <a:pt x="695495" y="13229"/>
                    <a:pt x="707137" y="12171"/>
                    <a:pt x="779633" y="9525"/>
                  </a:cubicBezTo>
                  <a:cubicBezTo>
                    <a:pt x="852129" y="6879"/>
                    <a:pt x="1120416" y="7937"/>
                    <a:pt x="1103483" y="6350"/>
                  </a:cubicBezTo>
                  <a:cubicBezTo>
                    <a:pt x="1086550" y="4762"/>
                    <a:pt x="678033" y="0"/>
                    <a:pt x="678033" y="0"/>
                  </a:cubicBezTo>
                  <a:lnTo>
                    <a:pt x="46208" y="3175"/>
                  </a:lnTo>
                  <a:cubicBezTo>
                    <a:pt x="-21525" y="5821"/>
                    <a:pt x="280100" y="1587"/>
                    <a:pt x="271633" y="15875"/>
                  </a:cubicBezTo>
                  <a:cubicBezTo>
                    <a:pt x="263166" y="30163"/>
                    <a:pt x="20808" y="78317"/>
                    <a:pt x="1758" y="7937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 470">
              <a:extLst>
                <a:ext uri="{FF2B5EF4-FFF2-40B4-BE49-F238E27FC236}">
                  <a16:creationId xmlns:a16="http://schemas.microsoft.com/office/drawing/2014/main" id="{8D92F242-532B-F58A-B70F-3FE93DDB0F6D}"/>
                </a:ext>
              </a:extLst>
            </p:cNvPr>
            <p:cNvSpPr/>
            <p:nvPr/>
          </p:nvSpPr>
          <p:spPr>
            <a:xfrm>
              <a:off x="4242114" y="3030811"/>
              <a:ext cx="393252" cy="505271"/>
            </a:xfrm>
            <a:custGeom>
              <a:avLst/>
              <a:gdLst>
                <a:gd name="connsiteX0" fmla="*/ 387036 w 393252"/>
                <a:gd name="connsiteY0" fmla="*/ 10839 h 505271"/>
                <a:gd name="connsiteX1" fmla="*/ 2861 w 393252"/>
                <a:gd name="connsiteY1" fmla="*/ 502964 h 505271"/>
                <a:gd name="connsiteX2" fmla="*/ 221936 w 393252"/>
                <a:gd name="connsiteY2" fmla="*/ 188639 h 505271"/>
                <a:gd name="connsiteX3" fmla="*/ 387036 w 393252"/>
                <a:gd name="connsiteY3" fmla="*/ 10839 h 50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252" h="505271">
                  <a:moveTo>
                    <a:pt x="387036" y="10839"/>
                  </a:moveTo>
                  <a:cubicBezTo>
                    <a:pt x="350524" y="63226"/>
                    <a:pt x="30378" y="473331"/>
                    <a:pt x="2861" y="502964"/>
                  </a:cubicBezTo>
                  <a:cubicBezTo>
                    <a:pt x="-24656" y="532597"/>
                    <a:pt x="153674" y="268543"/>
                    <a:pt x="221936" y="188639"/>
                  </a:cubicBezTo>
                  <a:cubicBezTo>
                    <a:pt x="290198" y="108735"/>
                    <a:pt x="423548" y="-41548"/>
                    <a:pt x="387036" y="1083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 471">
              <a:extLst>
                <a:ext uri="{FF2B5EF4-FFF2-40B4-BE49-F238E27FC236}">
                  <a16:creationId xmlns:a16="http://schemas.microsoft.com/office/drawing/2014/main" id="{C606587D-54F6-DAA1-EC72-BFA6BF8FE147}"/>
                </a:ext>
              </a:extLst>
            </p:cNvPr>
            <p:cNvSpPr/>
            <p:nvPr/>
          </p:nvSpPr>
          <p:spPr>
            <a:xfrm>
              <a:off x="4882809" y="2833982"/>
              <a:ext cx="458408" cy="474486"/>
            </a:xfrm>
            <a:custGeom>
              <a:avLst/>
              <a:gdLst>
                <a:gd name="connsiteX0" fmla="*/ 341 w 458408"/>
                <a:gd name="connsiteY0" fmla="*/ 4468 h 474486"/>
                <a:gd name="connsiteX1" fmla="*/ 117816 w 458408"/>
                <a:gd name="connsiteY1" fmla="*/ 414043 h 474486"/>
                <a:gd name="connsiteX2" fmla="*/ 105116 w 458408"/>
                <a:gd name="connsiteY2" fmla="*/ 341018 h 474486"/>
                <a:gd name="connsiteX3" fmla="*/ 140041 w 458408"/>
                <a:gd name="connsiteY3" fmla="*/ 448968 h 474486"/>
                <a:gd name="connsiteX4" fmla="*/ 111466 w 458408"/>
                <a:gd name="connsiteY4" fmla="*/ 464843 h 474486"/>
                <a:gd name="connsiteX5" fmla="*/ 222591 w 458408"/>
                <a:gd name="connsiteY5" fmla="*/ 325143 h 474486"/>
                <a:gd name="connsiteX6" fmla="*/ 457541 w 458408"/>
                <a:gd name="connsiteY6" fmla="*/ 4468 h 474486"/>
                <a:gd name="connsiteX7" fmla="*/ 130516 w 458408"/>
                <a:gd name="connsiteY7" fmla="*/ 375943 h 474486"/>
                <a:gd name="connsiteX8" fmla="*/ 149566 w 458408"/>
                <a:gd name="connsiteY8" fmla="*/ 283868 h 474486"/>
                <a:gd name="connsiteX9" fmla="*/ 108291 w 458408"/>
                <a:gd name="connsiteY9" fmla="*/ 299743 h 474486"/>
                <a:gd name="connsiteX10" fmla="*/ 82891 w 458408"/>
                <a:gd name="connsiteY10" fmla="*/ 201318 h 474486"/>
                <a:gd name="connsiteX11" fmla="*/ 341 w 458408"/>
                <a:gd name="connsiteY11" fmla="*/ 4468 h 47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8408" h="474486">
                  <a:moveTo>
                    <a:pt x="341" y="4468"/>
                  </a:moveTo>
                  <a:cubicBezTo>
                    <a:pt x="6162" y="39922"/>
                    <a:pt x="100354" y="357952"/>
                    <a:pt x="117816" y="414043"/>
                  </a:cubicBezTo>
                  <a:cubicBezTo>
                    <a:pt x="135278" y="470134"/>
                    <a:pt x="101412" y="335197"/>
                    <a:pt x="105116" y="341018"/>
                  </a:cubicBezTo>
                  <a:cubicBezTo>
                    <a:pt x="108820" y="346839"/>
                    <a:pt x="138983" y="428331"/>
                    <a:pt x="140041" y="448968"/>
                  </a:cubicBezTo>
                  <a:cubicBezTo>
                    <a:pt x="141099" y="469605"/>
                    <a:pt x="97708" y="485481"/>
                    <a:pt x="111466" y="464843"/>
                  </a:cubicBezTo>
                  <a:cubicBezTo>
                    <a:pt x="125224" y="444205"/>
                    <a:pt x="164912" y="401872"/>
                    <a:pt x="222591" y="325143"/>
                  </a:cubicBezTo>
                  <a:cubicBezTo>
                    <a:pt x="280270" y="248414"/>
                    <a:pt x="472887" y="-3999"/>
                    <a:pt x="457541" y="4468"/>
                  </a:cubicBezTo>
                  <a:cubicBezTo>
                    <a:pt x="442195" y="12935"/>
                    <a:pt x="181845" y="329376"/>
                    <a:pt x="130516" y="375943"/>
                  </a:cubicBezTo>
                  <a:cubicBezTo>
                    <a:pt x="79187" y="422510"/>
                    <a:pt x="153270" y="296568"/>
                    <a:pt x="149566" y="283868"/>
                  </a:cubicBezTo>
                  <a:cubicBezTo>
                    <a:pt x="145862" y="271168"/>
                    <a:pt x="119404" y="313501"/>
                    <a:pt x="108291" y="299743"/>
                  </a:cubicBezTo>
                  <a:cubicBezTo>
                    <a:pt x="97178" y="285985"/>
                    <a:pt x="100883" y="247885"/>
                    <a:pt x="82891" y="201318"/>
                  </a:cubicBezTo>
                  <a:cubicBezTo>
                    <a:pt x="64899" y="154751"/>
                    <a:pt x="-5480" y="-30986"/>
                    <a:pt x="341" y="446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 472">
              <a:extLst>
                <a:ext uri="{FF2B5EF4-FFF2-40B4-BE49-F238E27FC236}">
                  <a16:creationId xmlns:a16="http://schemas.microsoft.com/office/drawing/2014/main" id="{60DC3A14-2A3B-EABE-8527-0DE3BA4FC434}"/>
                </a:ext>
              </a:extLst>
            </p:cNvPr>
            <p:cNvSpPr/>
            <p:nvPr/>
          </p:nvSpPr>
          <p:spPr>
            <a:xfrm>
              <a:off x="4493758" y="2898628"/>
              <a:ext cx="190228" cy="392034"/>
            </a:xfrm>
            <a:custGeom>
              <a:avLst/>
              <a:gdLst>
                <a:gd name="connsiteX0" fmla="*/ 173492 w 190228"/>
                <a:gd name="connsiteY0" fmla="*/ 147 h 392034"/>
                <a:gd name="connsiteX1" fmla="*/ 141742 w 190228"/>
                <a:gd name="connsiteY1" fmla="*/ 130322 h 392034"/>
                <a:gd name="connsiteX2" fmla="*/ 183017 w 190228"/>
                <a:gd name="connsiteY2" fmla="*/ 171597 h 392034"/>
                <a:gd name="connsiteX3" fmla="*/ 71892 w 190228"/>
                <a:gd name="connsiteY3" fmla="*/ 254147 h 392034"/>
                <a:gd name="connsiteX4" fmla="*/ 135392 w 190228"/>
                <a:gd name="connsiteY4" fmla="*/ 295422 h 392034"/>
                <a:gd name="connsiteX5" fmla="*/ 11567 w 190228"/>
                <a:gd name="connsiteY5" fmla="*/ 355747 h 392034"/>
                <a:gd name="connsiteX6" fmla="*/ 17917 w 190228"/>
                <a:gd name="connsiteY6" fmla="*/ 384322 h 392034"/>
                <a:gd name="connsiteX7" fmla="*/ 122692 w 190228"/>
                <a:gd name="connsiteY7" fmla="*/ 212872 h 392034"/>
                <a:gd name="connsiteX8" fmla="*/ 189367 w 190228"/>
                <a:gd name="connsiteY8" fmla="*/ 136672 h 392034"/>
                <a:gd name="connsiteX9" fmla="*/ 160792 w 190228"/>
                <a:gd name="connsiteY9" fmla="*/ 104922 h 392034"/>
                <a:gd name="connsiteX10" fmla="*/ 173492 w 190228"/>
                <a:gd name="connsiteY10" fmla="*/ 147 h 39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228" h="392034">
                  <a:moveTo>
                    <a:pt x="173492" y="147"/>
                  </a:moveTo>
                  <a:cubicBezTo>
                    <a:pt x="170317" y="4380"/>
                    <a:pt x="140154" y="101747"/>
                    <a:pt x="141742" y="130322"/>
                  </a:cubicBezTo>
                  <a:cubicBezTo>
                    <a:pt x="143329" y="158897"/>
                    <a:pt x="194659" y="150960"/>
                    <a:pt x="183017" y="171597"/>
                  </a:cubicBezTo>
                  <a:cubicBezTo>
                    <a:pt x="171375" y="192234"/>
                    <a:pt x="79829" y="233510"/>
                    <a:pt x="71892" y="254147"/>
                  </a:cubicBezTo>
                  <a:cubicBezTo>
                    <a:pt x="63954" y="274785"/>
                    <a:pt x="145446" y="278489"/>
                    <a:pt x="135392" y="295422"/>
                  </a:cubicBezTo>
                  <a:cubicBezTo>
                    <a:pt x="125338" y="312355"/>
                    <a:pt x="31146" y="340930"/>
                    <a:pt x="11567" y="355747"/>
                  </a:cubicBezTo>
                  <a:cubicBezTo>
                    <a:pt x="-8012" y="370564"/>
                    <a:pt x="-604" y="408134"/>
                    <a:pt x="17917" y="384322"/>
                  </a:cubicBezTo>
                  <a:cubicBezTo>
                    <a:pt x="36438" y="360510"/>
                    <a:pt x="94117" y="254147"/>
                    <a:pt x="122692" y="212872"/>
                  </a:cubicBezTo>
                  <a:cubicBezTo>
                    <a:pt x="151267" y="171597"/>
                    <a:pt x="183017" y="154664"/>
                    <a:pt x="189367" y="136672"/>
                  </a:cubicBezTo>
                  <a:cubicBezTo>
                    <a:pt x="195717" y="118680"/>
                    <a:pt x="165025" y="125559"/>
                    <a:pt x="160792" y="104922"/>
                  </a:cubicBezTo>
                  <a:cubicBezTo>
                    <a:pt x="156559" y="84285"/>
                    <a:pt x="176667" y="-4086"/>
                    <a:pt x="173492" y="14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 473">
              <a:extLst>
                <a:ext uri="{FF2B5EF4-FFF2-40B4-BE49-F238E27FC236}">
                  <a16:creationId xmlns:a16="http://schemas.microsoft.com/office/drawing/2014/main" id="{9F869CEA-A0D6-F2D9-CAD0-E0D9D525B6A5}"/>
                </a:ext>
              </a:extLst>
            </p:cNvPr>
            <p:cNvSpPr/>
            <p:nvPr/>
          </p:nvSpPr>
          <p:spPr>
            <a:xfrm>
              <a:off x="4171941" y="3399083"/>
              <a:ext cx="340159" cy="459057"/>
            </a:xfrm>
            <a:custGeom>
              <a:avLst/>
              <a:gdLst>
                <a:gd name="connsiteX0" fmla="*/ 339734 w 340159"/>
                <a:gd name="connsiteY0" fmla="*/ 1342 h 459057"/>
                <a:gd name="connsiteX1" fmla="*/ 273059 w 340159"/>
                <a:gd name="connsiteY1" fmla="*/ 36267 h 459057"/>
                <a:gd name="connsiteX2" fmla="*/ 238134 w 340159"/>
                <a:gd name="connsiteY2" fmla="*/ 106117 h 459057"/>
                <a:gd name="connsiteX3" fmla="*/ 203209 w 340159"/>
                <a:gd name="connsiteY3" fmla="*/ 125167 h 459057"/>
                <a:gd name="connsiteX4" fmla="*/ 180984 w 340159"/>
                <a:gd name="connsiteY4" fmla="*/ 201367 h 459057"/>
                <a:gd name="connsiteX5" fmla="*/ 104784 w 340159"/>
                <a:gd name="connsiteY5" fmla="*/ 268042 h 459057"/>
                <a:gd name="connsiteX6" fmla="*/ 41284 w 340159"/>
                <a:gd name="connsiteY6" fmla="*/ 341067 h 459057"/>
                <a:gd name="connsiteX7" fmla="*/ 15884 w 340159"/>
                <a:gd name="connsiteY7" fmla="*/ 388692 h 459057"/>
                <a:gd name="connsiteX8" fmla="*/ 3184 w 340159"/>
                <a:gd name="connsiteY8" fmla="*/ 455367 h 459057"/>
                <a:gd name="connsiteX9" fmla="*/ 76209 w 340159"/>
                <a:gd name="connsiteY9" fmla="*/ 268042 h 459057"/>
                <a:gd name="connsiteX10" fmla="*/ 238134 w 340159"/>
                <a:gd name="connsiteY10" fmla="*/ 80717 h 459057"/>
                <a:gd name="connsiteX11" fmla="*/ 339734 w 340159"/>
                <a:gd name="connsiteY11" fmla="*/ 1342 h 45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159" h="459057">
                  <a:moveTo>
                    <a:pt x="339734" y="1342"/>
                  </a:moveTo>
                  <a:cubicBezTo>
                    <a:pt x="345555" y="-6066"/>
                    <a:pt x="289992" y="18805"/>
                    <a:pt x="273059" y="36267"/>
                  </a:cubicBezTo>
                  <a:cubicBezTo>
                    <a:pt x="256126" y="53729"/>
                    <a:pt x="249776" y="91301"/>
                    <a:pt x="238134" y="106117"/>
                  </a:cubicBezTo>
                  <a:cubicBezTo>
                    <a:pt x="226492" y="120933"/>
                    <a:pt x="212734" y="109292"/>
                    <a:pt x="203209" y="125167"/>
                  </a:cubicBezTo>
                  <a:cubicBezTo>
                    <a:pt x="193684" y="141042"/>
                    <a:pt x="197388" y="177555"/>
                    <a:pt x="180984" y="201367"/>
                  </a:cubicBezTo>
                  <a:cubicBezTo>
                    <a:pt x="164580" y="225179"/>
                    <a:pt x="128067" y="244759"/>
                    <a:pt x="104784" y="268042"/>
                  </a:cubicBezTo>
                  <a:cubicBezTo>
                    <a:pt x="81501" y="291325"/>
                    <a:pt x="56101" y="320959"/>
                    <a:pt x="41284" y="341067"/>
                  </a:cubicBezTo>
                  <a:cubicBezTo>
                    <a:pt x="26467" y="361175"/>
                    <a:pt x="22234" y="369642"/>
                    <a:pt x="15884" y="388692"/>
                  </a:cubicBezTo>
                  <a:cubicBezTo>
                    <a:pt x="9534" y="407742"/>
                    <a:pt x="-6870" y="475475"/>
                    <a:pt x="3184" y="455367"/>
                  </a:cubicBezTo>
                  <a:cubicBezTo>
                    <a:pt x="13238" y="435259"/>
                    <a:pt x="37051" y="330484"/>
                    <a:pt x="76209" y="268042"/>
                  </a:cubicBezTo>
                  <a:cubicBezTo>
                    <a:pt x="115367" y="205600"/>
                    <a:pt x="199505" y="122521"/>
                    <a:pt x="238134" y="80717"/>
                  </a:cubicBezTo>
                  <a:cubicBezTo>
                    <a:pt x="276763" y="38913"/>
                    <a:pt x="333913" y="8750"/>
                    <a:pt x="339734" y="134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 474">
              <a:extLst>
                <a:ext uri="{FF2B5EF4-FFF2-40B4-BE49-F238E27FC236}">
                  <a16:creationId xmlns:a16="http://schemas.microsoft.com/office/drawing/2014/main" id="{FB4D080E-BE75-297A-F729-140E570A7BA5}"/>
                </a:ext>
              </a:extLst>
            </p:cNvPr>
            <p:cNvSpPr/>
            <p:nvPr/>
          </p:nvSpPr>
          <p:spPr>
            <a:xfrm>
              <a:off x="4737411" y="2774638"/>
              <a:ext cx="791924" cy="864403"/>
            </a:xfrm>
            <a:custGeom>
              <a:avLst/>
              <a:gdLst>
                <a:gd name="connsiteX0" fmla="*/ 783914 w 791924"/>
                <a:gd name="connsiteY0" fmla="*/ 13012 h 864403"/>
                <a:gd name="connsiteX1" fmla="*/ 333064 w 791924"/>
                <a:gd name="connsiteY1" fmla="*/ 514662 h 864403"/>
                <a:gd name="connsiteX2" fmla="*/ 431489 w 791924"/>
                <a:gd name="connsiteY2" fmla="*/ 378137 h 864403"/>
                <a:gd name="connsiteX3" fmla="*/ 142564 w 791924"/>
                <a:gd name="connsiteY3" fmla="*/ 721037 h 864403"/>
                <a:gd name="connsiteX4" fmla="*/ 21914 w 791924"/>
                <a:gd name="connsiteY4" fmla="*/ 835337 h 864403"/>
                <a:gd name="connsiteX5" fmla="*/ 577539 w 791924"/>
                <a:gd name="connsiteY5" fmla="*/ 206687 h 864403"/>
                <a:gd name="connsiteX6" fmla="*/ 783914 w 791924"/>
                <a:gd name="connsiteY6" fmla="*/ 13012 h 86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1924" h="864403">
                  <a:moveTo>
                    <a:pt x="783914" y="13012"/>
                  </a:moveTo>
                  <a:cubicBezTo>
                    <a:pt x="743168" y="64341"/>
                    <a:pt x="391801" y="453808"/>
                    <a:pt x="333064" y="514662"/>
                  </a:cubicBezTo>
                  <a:cubicBezTo>
                    <a:pt x="274327" y="575516"/>
                    <a:pt x="463239" y="343741"/>
                    <a:pt x="431489" y="378137"/>
                  </a:cubicBezTo>
                  <a:cubicBezTo>
                    <a:pt x="399739" y="412533"/>
                    <a:pt x="210826" y="644837"/>
                    <a:pt x="142564" y="721037"/>
                  </a:cubicBezTo>
                  <a:cubicBezTo>
                    <a:pt x="74302" y="797237"/>
                    <a:pt x="-50582" y="921062"/>
                    <a:pt x="21914" y="835337"/>
                  </a:cubicBezTo>
                  <a:cubicBezTo>
                    <a:pt x="94410" y="749612"/>
                    <a:pt x="452127" y="343741"/>
                    <a:pt x="577539" y="206687"/>
                  </a:cubicBezTo>
                  <a:cubicBezTo>
                    <a:pt x="702951" y="69633"/>
                    <a:pt x="824660" y="-38317"/>
                    <a:pt x="783914" y="1301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 475">
              <a:extLst>
                <a:ext uri="{FF2B5EF4-FFF2-40B4-BE49-F238E27FC236}">
                  <a16:creationId xmlns:a16="http://schemas.microsoft.com/office/drawing/2014/main" id="{B5799916-3C16-60B9-2423-010AFE312CA3}"/>
                </a:ext>
              </a:extLst>
            </p:cNvPr>
            <p:cNvSpPr/>
            <p:nvPr/>
          </p:nvSpPr>
          <p:spPr>
            <a:xfrm>
              <a:off x="4320181" y="3184381"/>
              <a:ext cx="201746" cy="322099"/>
            </a:xfrm>
            <a:custGeom>
              <a:avLst/>
              <a:gdLst>
                <a:gd name="connsiteX0" fmla="*/ 201019 w 201746"/>
                <a:gd name="connsiteY0" fmla="*/ 144 h 322099"/>
                <a:gd name="connsiteX1" fmla="*/ 124819 w 201746"/>
                <a:gd name="connsiteY1" fmla="*/ 95394 h 322099"/>
                <a:gd name="connsiteX2" fmla="*/ 153394 w 201746"/>
                <a:gd name="connsiteY2" fmla="*/ 184294 h 322099"/>
                <a:gd name="connsiteX3" fmla="*/ 96244 w 201746"/>
                <a:gd name="connsiteY3" fmla="*/ 187469 h 322099"/>
                <a:gd name="connsiteX4" fmla="*/ 39094 w 201746"/>
                <a:gd name="connsiteY4" fmla="*/ 219219 h 322099"/>
                <a:gd name="connsiteX5" fmla="*/ 13694 w 201746"/>
                <a:gd name="connsiteY5" fmla="*/ 308119 h 322099"/>
                <a:gd name="connsiteX6" fmla="*/ 13694 w 201746"/>
                <a:gd name="connsiteY6" fmla="*/ 304944 h 322099"/>
                <a:gd name="connsiteX7" fmla="*/ 185144 w 201746"/>
                <a:gd name="connsiteY7" fmla="*/ 146194 h 322099"/>
                <a:gd name="connsiteX8" fmla="*/ 70844 w 201746"/>
                <a:gd name="connsiteY8" fmla="*/ 117619 h 322099"/>
                <a:gd name="connsiteX9" fmla="*/ 201019 w 201746"/>
                <a:gd name="connsiteY9" fmla="*/ 144 h 32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1746" h="322099">
                  <a:moveTo>
                    <a:pt x="201019" y="144"/>
                  </a:moveTo>
                  <a:cubicBezTo>
                    <a:pt x="210015" y="-3560"/>
                    <a:pt x="132756" y="64702"/>
                    <a:pt x="124819" y="95394"/>
                  </a:cubicBezTo>
                  <a:cubicBezTo>
                    <a:pt x="116882" y="126086"/>
                    <a:pt x="158157" y="168948"/>
                    <a:pt x="153394" y="184294"/>
                  </a:cubicBezTo>
                  <a:cubicBezTo>
                    <a:pt x="148631" y="199640"/>
                    <a:pt x="115294" y="181648"/>
                    <a:pt x="96244" y="187469"/>
                  </a:cubicBezTo>
                  <a:cubicBezTo>
                    <a:pt x="77194" y="193290"/>
                    <a:pt x="52852" y="199111"/>
                    <a:pt x="39094" y="219219"/>
                  </a:cubicBezTo>
                  <a:cubicBezTo>
                    <a:pt x="25336" y="239327"/>
                    <a:pt x="13694" y="308119"/>
                    <a:pt x="13694" y="308119"/>
                  </a:cubicBezTo>
                  <a:cubicBezTo>
                    <a:pt x="9461" y="322406"/>
                    <a:pt x="-14881" y="331932"/>
                    <a:pt x="13694" y="304944"/>
                  </a:cubicBezTo>
                  <a:cubicBezTo>
                    <a:pt x="42269" y="277957"/>
                    <a:pt x="175619" y="177415"/>
                    <a:pt x="185144" y="146194"/>
                  </a:cubicBezTo>
                  <a:cubicBezTo>
                    <a:pt x="194669" y="114973"/>
                    <a:pt x="71902" y="138256"/>
                    <a:pt x="70844" y="117619"/>
                  </a:cubicBezTo>
                  <a:cubicBezTo>
                    <a:pt x="69786" y="96982"/>
                    <a:pt x="192023" y="3848"/>
                    <a:pt x="201019" y="14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 476">
              <a:extLst>
                <a:ext uri="{FF2B5EF4-FFF2-40B4-BE49-F238E27FC236}">
                  <a16:creationId xmlns:a16="http://schemas.microsoft.com/office/drawing/2014/main" id="{E12A9542-0D75-79E6-5177-D0A81020058A}"/>
                </a:ext>
              </a:extLst>
            </p:cNvPr>
            <p:cNvSpPr/>
            <p:nvPr/>
          </p:nvSpPr>
          <p:spPr>
            <a:xfrm>
              <a:off x="4714545" y="3139326"/>
              <a:ext cx="213055" cy="1005594"/>
            </a:xfrm>
            <a:custGeom>
              <a:avLst/>
              <a:gdLst>
                <a:gd name="connsiteX0" fmla="*/ 47955 w 213055"/>
                <a:gd name="connsiteY0" fmla="*/ 749 h 1005594"/>
                <a:gd name="connsiteX1" fmla="*/ 25730 w 213055"/>
                <a:gd name="connsiteY1" fmla="*/ 156324 h 1005594"/>
                <a:gd name="connsiteX2" fmla="*/ 86055 w 213055"/>
                <a:gd name="connsiteY2" fmla="*/ 308724 h 1005594"/>
                <a:gd name="connsiteX3" fmla="*/ 57480 w 213055"/>
                <a:gd name="connsiteY3" fmla="*/ 254749 h 1005594"/>
                <a:gd name="connsiteX4" fmla="*/ 54305 w 213055"/>
                <a:gd name="connsiteY4" fmla="*/ 346824 h 1005594"/>
                <a:gd name="connsiteX5" fmla="*/ 92405 w 213055"/>
                <a:gd name="connsiteY5" fmla="*/ 296024 h 1005594"/>
                <a:gd name="connsiteX6" fmla="*/ 89230 w 213055"/>
                <a:gd name="connsiteY6" fmla="*/ 432549 h 1005594"/>
                <a:gd name="connsiteX7" fmla="*/ 95580 w 213055"/>
                <a:gd name="connsiteY7" fmla="*/ 489699 h 1005594"/>
                <a:gd name="connsiteX8" fmla="*/ 82880 w 213055"/>
                <a:gd name="connsiteY8" fmla="*/ 607174 h 1005594"/>
                <a:gd name="connsiteX9" fmla="*/ 95580 w 213055"/>
                <a:gd name="connsiteY9" fmla="*/ 572249 h 1005594"/>
                <a:gd name="connsiteX10" fmla="*/ 143205 w 213055"/>
                <a:gd name="connsiteY10" fmla="*/ 689724 h 1005594"/>
                <a:gd name="connsiteX11" fmla="*/ 130505 w 213055"/>
                <a:gd name="connsiteY11" fmla="*/ 651624 h 1005594"/>
                <a:gd name="connsiteX12" fmla="*/ 105105 w 213055"/>
                <a:gd name="connsiteY12" fmla="*/ 791324 h 1005594"/>
                <a:gd name="connsiteX13" fmla="*/ 162255 w 213055"/>
                <a:gd name="connsiteY13" fmla="*/ 892924 h 1005594"/>
                <a:gd name="connsiteX14" fmla="*/ 149555 w 213055"/>
                <a:gd name="connsiteY14" fmla="*/ 867524 h 1005594"/>
                <a:gd name="connsiteX15" fmla="*/ 181305 w 213055"/>
                <a:gd name="connsiteY15" fmla="*/ 965949 h 1005594"/>
                <a:gd name="connsiteX16" fmla="*/ 213055 w 213055"/>
                <a:gd name="connsiteY16" fmla="*/ 940549 h 1005594"/>
                <a:gd name="connsiteX17" fmla="*/ 181305 w 213055"/>
                <a:gd name="connsiteY17" fmla="*/ 997699 h 1005594"/>
                <a:gd name="connsiteX18" fmla="*/ 136855 w 213055"/>
                <a:gd name="connsiteY18" fmla="*/ 737349 h 1005594"/>
                <a:gd name="connsiteX19" fmla="*/ 86055 w 213055"/>
                <a:gd name="connsiteY19" fmla="*/ 340474 h 1005594"/>
                <a:gd name="connsiteX20" fmla="*/ 330 w 213055"/>
                <a:gd name="connsiteY20" fmla="*/ 222999 h 1005594"/>
                <a:gd name="connsiteX21" fmla="*/ 47955 w 213055"/>
                <a:gd name="connsiteY21" fmla="*/ 749 h 1005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3055" h="1005594">
                  <a:moveTo>
                    <a:pt x="47955" y="749"/>
                  </a:moveTo>
                  <a:cubicBezTo>
                    <a:pt x="52188" y="-10364"/>
                    <a:pt x="19380" y="104995"/>
                    <a:pt x="25730" y="156324"/>
                  </a:cubicBezTo>
                  <a:cubicBezTo>
                    <a:pt x="32080" y="207653"/>
                    <a:pt x="80763" y="292320"/>
                    <a:pt x="86055" y="308724"/>
                  </a:cubicBezTo>
                  <a:cubicBezTo>
                    <a:pt x="91347" y="325128"/>
                    <a:pt x="62772" y="248399"/>
                    <a:pt x="57480" y="254749"/>
                  </a:cubicBezTo>
                  <a:cubicBezTo>
                    <a:pt x="52188" y="261099"/>
                    <a:pt x="48484" y="339945"/>
                    <a:pt x="54305" y="346824"/>
                  </a:cubicBezTo>
                  <a:cubicBezTo>
                    <a:pt x="60126" y="353703"/>
                    <a:pt x="86584" y="281737"/>
                    <a:pt x="92405" y="296024"/>
                  </a:cubicBezTo>
                  <a:cubicBezTo>
                    <a:pt x="98226" y="310311"/>
                    <a:pt x="88701" y="400270"/>
                    <a:pt x="89230" y="432549"/>
                  </a:cubicBezTo>
                  <a:cubicBezTo>
                    <a:pt x="89759" y="464828"/>
                    <a:pt x="96638" y="460595"/>
                    <a:pt x="95580" y="489699"/>
                  </a:cubicBezTo>
                  <a:cubicBezTo>
                    <a:pt x="94522" y="518803"/>
                    <a:pt x="82880" y="593416"/>
                    <a:pt x="82880" y="607174"/>
                  </a:cubicBezTo>
                  <a:cubicBezTo>
                    <a:pt x="82880" y="620932"/>
                    <a:pt x="85526" y="558491"/>
                    <a:pt x="95580" y="572249"/>
                  </a:cubicBezTo>
                  <a:cubicBezTo>
                    <a:pt x="105634" y="586007"/>
                    <a:pt x="137384" y="676495"/>
                    <a:pt x="143205" y="689724"/>
                  </a:cubicBezTo>
                  <a:cubicBezTo>
                    <a:pt x="149026" y="702953"/>
                    <a:pt x="136855" y="634691"/>
                    <a:pt x="130505" y="651624"/>
                  </a:cubicBezTo>
                  <a:cubicBezTo>
                    <a:pt x="124155" y="668557"/>
                    <a:pt x="99813" y="751107"/>
                    <a:pt x="105105" y="791324"/>
                  </a:cubicBezTo>
                  <a:cubicBezTo>
                    <a:pt x="110397" y="831541"/>
                    <a:pt x="154847" y="880224"/>
                    <a:pt x="162255" y="892924"/>
                  </a:cubicBezTo>
                  <a:cubicBezTo>
                    <a:pt x="169663" y="905624"/>
                    <a:pt x="146380" y="855353"/>
                    <a:pt x="149555" y="867524"/>
                  </a:cubicBezTo>
                  <a:cubicBezTo>
                    <a:pt x="152730" y="879695"/>
                    <a:pt x="170722" y="953778"/>
                    <a:pt x="181305" y="965949"/>
                  </a:cubicBezTo>
                  <a:cubicBezTo>
                    <a:pt x="191888" y="978120"/>
                    <a:pt x="213055" y="935257"/>
                    <a:pt x="213055" y="940549"/>
                  </a:cubicBezTo>
                  <a:cubicBezTo>
                    <a:pt x="213055" y="945841"/>
                    <a:pt x="194005" y="1031566"/>
                    <a:pt x="181305" y="997699"/>
                  </a:cubicBezTo>
                  <a:cubicBezTo>
                    <a:pt x="168605" y="963832"/>
                    <a:pt x="152730" y="846887"/>
                    <a:pt x="136855" y="737349"/>
                  </a:cubicBezTo>
                  <a:cubicBezTo>
                    <a:pt x="120980" y="627812"/>
                    <a:pt x="108809" y="426199"/>
                    <a:pt x="86055" y="340474"/>
                  </a:cubicBezTo>
                  <a:cubicBezTo>
                    <a:pt x="63301" y="254749"/>
                    <a:pt x="5092" y="273799"/>
                    <a:pt x="330" y="222999"/>
                  </a:cubicBezTo>
                  <a:cubicBezTo>
                    <a:pt x="-4432" y="172199"/>
                    <a:pt x="43722" y="11862"/>
                    <a:pt x="47955" y="74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 477">
              <a:extLst>
                <a:ext uri="{FF2B5EF4-FFF2-40B4-BE49-F238E27FC236}">
                  <a16:creationId xmlns:a16="http://schemas.microsoft.com/office/drawing/2014/main" id="{0FBD12EC-C310-DD2F-1F5C-F2F65277FA7E}"/>
                </a:ext>
              </a:extLst>
            </p:cNvPr>
            <p:cNvSpPr/>
            <p:nvPr/>
          </p:nvSpPr>
          <p:spPr>
            <a:xfrm>
              <a:off x="4157210" y="3407117"/>
              <a:ext cx="563454" cy="604441"/>
            </a:xfrm>
            <a:custGeom>
              <a:avLst/>
              <a:gdLst>
                <a:gd name="connsiteX0" fmla="*/ 554490 w 563454"/>
                <a:gd name="connsiteY0" fmla="*/ 18708 h 604441"/>
                <a:gd name="connsiteX1" fmla="*/ 297315 w 563454"/>
                <a:gd name="connsiteY1" fmla="*/ 136183 h 604441"/>
                <a:gd name="connsiteX2" fmla="*/ 278265 w 563454"/>
                <a:gd name="connsiteY2" fmla="*/ 269533 h 604441"/>
                <a:gd name="connsiteX3" fmla="*/ 287790 w 563454"/>
                <a:gd name="connsiteY3" fmla="*/ 209208 h 604441"/>
                <a:gd name="connsiteX4" fmla="*/ 179840 w 563454"/>
                <a:gd name="connsiteY4" fmla="*/ 310808 h 604441"/>
                <a:gd name="connsiteX5" fmla="*/ 90940 w 563454"/>
                <a:gd name="connsiteY5" fmla="*/ 434633 h 604441"/>
                <a:gd name="connsiteX6" fmla="*/ 138565 w 563454"/>
                <a:gd name="connsiteY6" fmla="*/ 345733 h 604441"/>
                <a:gd name="connsiteX7" fmla="*/ 40140 w 563454"/>
                <a:gd name="connsiteY7" fmla="*/ 517183 h 604441"/>
                <a:gd name="connsiteX8" fmla="*/ 5215 w 563454"/>
                <a:gd name="connsiteY8" fmla="*/ 596558 h 604441"/>
                <a:gd name="connsiteX9" fmla="*/ 144915 w 563454"/>
                <a:gd name="connsiteY9" fmla="*/ 329858 h 604441"/>
                <a:gd name="connsiteX10" fmla="*/ 471940 w 563454"/>
                <a:gd name="connsiteY10" fmla="*/ 31408 h 604441"/>
                <a:gd name="connsiteX11" fmla="*/ 554490 w 563454"/>
                <a:gd name="connsiteY11" fmla="*/ 18708 h 60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3454" h="604441">
                  <a:moveTo>
                    <a:pt x="554490" y="18708"/>
                  </a:moveTo>
                  <a:cubicBezTo>
                    <a:pt x="525386" y="36171"/>
                    <a:pt x="343352" y="94379"/>
                    <a:pt x="297315" y="136183"/>
                  </a:cubicBezTo>
                  <a:cubicBezTo>
                    <a:pt x="251277" y="177987"/>
                    <a:pt x="279852" y="257362"/>
                    <a:pt x="278265" y="269533"/>
                  </a:cubicBezTo>
                  <a:cubicBezTo>
                    <a:pt x="276678" y="281704"/>
                    <a:pt x="304194" y="202329"/>
                    <a:pt x="287790" y="209208"/>
                  </a:cubicBezTo>
                  <a:cubicBezTo>
                    <a:pt x="271386" y="216087"/>
                    <a:pt x="212648" y="273237"/>
                    <a:pt x="179840" y="310808"/>
                  </a:cubicBezTo>
                  <a:cubicBezTo>
                    <a:pt x="147032" y="348379"/>
                    <a:pt x="97819" y="428812"/>
                    <a:pt x="90940" y="434633"/>
                  </a:cubicBezTo>
                  <a:cubicBezTo>
                    <a:pt x="84061" y="440454"/>
                    <a:pt x="147032" y="331975"/>
                    <a:pt x="138565" y="345733"/>
                  </a:cubicBezTo>
                  <a:cubicBezTo>
                    <a:pt x="130098" y="359491"/>
                    <a:pt x="62365" y="475379"/>
                    <a:pt x="40140" y="517183"/>
                  </a:cubicBezTo>
                  <a:cubicBezTo>
                    <a:pt x="17915" y="558987"/>
                    <a:pt x="-12247" y="627779"/>
                    <a:pt x="5215" y="596558"/>
                  </a:cubicBezTo>
                  <a:cubicBezTo>
                    <a:pt x="22677" y="565337"/>
                    <a:pt x="67128" y="424050"/>
                    <a:pt x="144915" y="329858"/>
                  </a:cubicBezTo>
                  <a:cubicBezTo>
                    <a:pt x="222702" y="235666"/>
                    <a:pt x="405794" y="80620"/>
                    <a:pt x="471940" y="31408"/>
                  </a:cubicBezTo>
                  <a:cubicBezTo>
                    <a:pt x="538086" y="-17804"/>
                    <a:pt x="583594" y="1245"/>
                    <a:pt x="554490" y="1870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 478">
              <a:extLst>
                <a:ext uri="{FF2B5EF4-FFF2-40B4-BE49-F238E27FC236}">
                  <a16:creationId xmlns:a16="http://schemas.microsoft.com/office/drawing/2014/main" id="{7DB8F7EB-6069-CE54-8695-E879D572514B}"/>
                </a:ext>
              </a:extLst>
            </p:cNvPr>
            <p:cNvSpPr/>
            <p:nvPr/>
          </p:nvSpPr>
          <p:spPr>
            <a:xfrm>
              <a:off x="4730400" y="2905084"/>
              <a:ext cx="172116" cy="121256"/>
            </a:xfrm>
            <a:custGeom>
              <a:avLst/>
              <a:gdLst>
                <a:gd name="connsiteX0" fmla="*/ 47975 w 172116"/>
                <a:gd name="connsiteY0" fmla="*/ 41 h 121256"/>
                <a:gd name="connsiteX1" fmla="*/ 133700 w 172116"/>
                <a:gd name="connsiteY1" fmla="*/ 98466 h 121256"/>
                <a:gd name="connsiteX2" fmla="*/ 127350 w 172116"/>
                <a:gd name="connsiteY2" fmla="*/ 120691 h 121256"/>
                <a:gd name="connsiteX3" fmla="*/ 350 w 172116"/>
                <a:gd name="connsiteY3" fmla="*/ 114341 h 121256"/>
                <a:gd name="connsiteX4" fmla="*/ 171800 w 172116"/>
                <a:gd name="connsiteY4" fmla="*/ 111166 h 121256"/>
                <a:gd name="connsiteX5" fmla="*/ 47975 w 172116"/>
                <a:gd name="connsiteY5" fmla="*/ 41 h 12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116" h="121256">
                  <a:moveTo>
                    <a:pt x="47975" y="41"/>
                  </a:moveTo>
                  <a:cubicBezTo>
                    <a:pt x="41625" y="-2076"/>
                    <a:pt x="120471" y="78358"/>
                    <a:pt x="133700" y="98466"/>
                  </a:cubicBezTo>
                  <a:cubicBezTo>
                    <a:pt x="146929" y="118574"/>
                    <a:pt x="149575" y="118045"/>
                    <a:pt x="127350" y="120691"/>
                  </a:cubicBezTo>
                  <a:cubicBezTo>
                    <a:pt x="105125" y="123337"/>
                    <a:pt x="-7058" y="115928"/>
                    <a:pt x="350" y="114341"/>
                  </a:cubicBezTo>
                  <a:cubicBezTo>
                    <a:pt x="7758" y="112754"/>
                    <a:pt x="164392" y="129158"/>
                    <a:pt x="171800" y="111166"/>
                  </a:cubicBezTo>
                  <a:cubicBezTo>
                    <a:pt x="179208" y="93174"/>
                    <a:pt x="54325" y="2158"/>
                    <a:pt x="47975" y="4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 479">
              <a:extLst>
                <a:ext uri="{FF2B5EF4-FFF2-40B4-BE49-F238E27FC236}">
                  <a16:creationId xmlns:a16="http://schemas.microsoft.com/office/drawing/2014/main" id="{E93645D3-3921-1D16-074D-A269614C1AA8}"/>
                </a:ext>
              </a:extLst>
            </p:cNvPr>
            <p:cNvSpPr/>
            <p:nvPr/>
          </p:nvSpPr>
          <p:spPr>
            <a:xfrm>
              <a:off x="4574919" y="3244033"/>
              <a:ext cx="267627" cy="1001499"/>
            </a:xfrm>
            <a:custGeom>
              <a:avLst/>
              <a:gdLst>
                <a:gd name="connsiteX0" fmla="*/ 35181 w 267627"/>
                <a:gd name="connsiteY0" fmla="*/ 817 h 1001499"/>
                <a:gd name="connsiteX1" fmla="*/ 6606 w 267627"/>
                <a:gd name="connsiteY1" fmla="*/ 83367 h 1001499"/>
                <a:gd name="connsiteX2" fmla="*/ 44706 w 267627"/>
                <a:gd name="connsiteY2" fmla="*/ 143692 h 1001499"/>
                <a:gd name="connsiteX3" fmla="*/ 28831 w 267627"/>
                <a:gd name="connsiteY3" fmla="*/ 235767 h 1001499"/>
                <a:gd name="connsiteX4" fmla="*/ 41531 w 267627"/>
                <a:gd name="connsiteY4" fmla="*/ 254817 h 1001499"/>
                <a:gd name="connsiteX5" fmla="*/ 57406 w 267627"/>
                <a:gd name="connsiteY5" fmla="*/ 359592 h 1001499"/>
                <a:gd name="connsiteX6" fmla="*/ 35181 w 267627"/>
                <a:gd name="connsiteY6" fmla="*/ 394517 h 1001499"/>
                <a:gd name="connsiteX7" fmla="*/ 76456 w 267627"/>
                <a:gd name="connsiteY7" fmla="*/ 458017 h 1001499"/>
                <a:gd name="connsiteX8" fmla="*/ 82806 w 267627"/>
                <a:gd name="connsiteY8" fmla="*/ 505642 h 1001499"/>
                <a:gd name="connsiteX9" fmla="*/ 60581 w 267627"/>
                <a:gd name="connsiteY9" fmla="*/ 543742 h 1001499"/>
                <a:gd name="connsiteX10" fmla="*/ 133606 w 267627"/>
                <a:gd name="connsiteY10" fmla="*/ 715192 h 1001499"/>
                <a:gd name="connsiteX11" fmla="*/ 127256 w 267627"/>
                <a:gd name="connsiteY11" fmla="*/ 731067 h 1001499"/>
                <a:gd name="connsiteX12" fmla="*/ 238381 w 267627"/>
                <a:gd name="connsiteY12" fmla="*/ 826317 h 1001499"/>
                <a:gd name="connsiteX13" fmla="*/ 143131 w 267627"/>
                <a:gd name="connsiteY13" fmla="*/ 804092 h 1001499"/>
                <a:gd name="connsiteX14" fmla="*/ 263781 w 267627"/>
                <a:gd name="connsiteY14" fmla="*/ 1000942 h 1001499"/>
                <a:gd name="connsiteX15" fmla="*/ 216156 w 267627"/>
                <a:gd name="connsiteY15" fmla="*/ 842192 h 1001499"/>
                <a:gd name="connsiteX16" fmla="*/ 6606 w 267627"/>
                <a:gd name="connsiteY16" fmla="*/ 296092 h 1001499"/>
                <a:gd name="connsiteX17" fmla="*/ 57406 w 267627"/>
                <a:gd name="connsiteY17" fmla="*/ 327842 h 1001499"/>
                <a:gd name="connsiteX18" fmla="*/ 57406 w 267627"/>
                <a:gd name="connsiteY18" fmla="*/ 207192 h 1001499"/>
                <a:gd name="connsiteX19" fmla="*/ 256 w 267627"/>
                <a:gd name="connsiteY19" fmla="*/ 137342 h 1001499"/>
                <a:gd name="connsiteX20" fmla="*/ 35181 w 267627"/>
                <a:gd name="connsiteY20" fmla="*/ 817 h 100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7627" h="1001499">
                  <a:moveTo>
                    <a:pt x="35181" y="817"/>
                  </a:moveTo>
                  <a:cubicBezTo>
                    <a:pt x="36239" y="-8179"/>
                    <a:pt x="5018" y="59554"/>
                    <a:pt x="6606" y="83367"/>
                  </a:cubicBezTo>
                  <a:cubicBezTo>
                    <a:pt x="8194" y="107180"/>
                    <a:pt x="41002" y="118292"/>
                    <a:pt x="44706" y="143692"/>
                  </a:cubicBezTo>
                  <a:cubicBezTo>
                    <a:pt x="48410" y="169092"/>
                    <a:pt x="29360" y="217246"/>
                    <a:pt x="28831" y="235767"/>
                  </a:cubicBezTo>
                  <a:cubicBezTo>
                    <a:pt x="28302" y="254288"/>
                    <a:pt x="36769" y="234180"/>
                    <a:pt x="41531" y="254817"/>
                  </a:cubicBezTo>
                  <a:cubicBezTo>
                    <a:pt x="46293" y="275454"/>
                    <a:pt x="58464" y="336309"/>
                    <a:pt x="57406" y="359592"/>
                  </a:cubicBezTo>
                  <a:cubicBezTo>
                    <a:pt x="56348" y="382875"/>
                    <a:pt x="32006" y="378113"/>
                    <a:pt x="35181" y="394517"/>
                  </a:cubicBezTo>
                  <a:cubicBezTo>
                    <a:pt x="38356" y="410921"/>
                    <a:pt x="68519" y="439496"/>
                    <a:pt x="76456" y="458017"/>
                  </a:cubicBezTo>
                  <a:cubicBezTo>
                    <a:pt x="84393" y="476538"/>
                    <a:pt x="85452" y="491355"/>
                    <a:pt x="82806" y="505642"/>
                  </a:cubicBezTo>
                  <a:cubicBezTo>
                    <a:pt x="80160" y="519929"/>
                    <a:pt x="52114" y="508817"/>
                    <a:pt x="60581" y="543742"/>
                  </a:cubicBezTo>
                  <a:cubicBezTo>
                    <a:pt x="69048" y="578667"/>
                    <a:pt x="122494" y="683971"/>
                    <a:pt x="133606" y="715192"/>
                  </a:cubicBezTo>
                  <a:cubicBezTo>
                    <a:pt x="144718" y="746413"/>
                    <a:pt x="109794" y="712546"/>
                    <a:pt x="127256" y="731067"/>
                  </a:cubicBezTo>
                  <a:cubicBezTo>
                    <a:pt x="144719" y="749588"/>
                    <a:pt x="235735" y="814146"/>
                    <a:pt x="238381" y="826317"/>
                  </a:cubicBezTo>
                  <a:cubicBezTo>
                    <a:pt x="241027" y="838488"/>
                    <a:pt x="138898" y="774988"/>
                    <a:pt x="143131" y="804092"/>
                  </a:cubicBezTo>
                  <a:cubicBezTo>
                    <a:pt x="147364" y="833196"/>
                    <a:pt x="251610" y="994592"/>
                    <a:pt x="263781" y="1000942"/>
                  </a:cubicBezTo>
                  <a:cubicBezTo>
                    <a:pt x="275952" y="1007292"/>
                    <a:pt x="259018" y="959667"/>
                    <a:pt x="216156" y="842192"/>
                  </a:cubicBezTo>
                  <a:cubicBezTo>
                    <a:pt x="173294" y="724717"/>
                    <a:pt x="33064" y="381817"/>
                    <a:pt x="6606" y="296092"/>
                  </a:cubicBezTo>
                  <a:cubicBezTo>
                    <a:pt x="-19852" y="210367"/>
                    <a:pt x="48939" y="342659"/>
                    <a:pt x="57406" y="327842"/>
                  </a:cubicBezTo>
                  <a:cubicBezTo>
                    <a:pt x="65873" y="313025"/>
                    <a:pt x="66931" y="238942"/>
                    <a:pt x="57406" y="207192"/>
                  </a:cubicBezTo>
                  <a:cubicBezTo>
                    <a:pt x="47881" y="175442"/>
                    <a:pt x="3960" y="166446"/>
                    <a:pt x="256" y="137342"/>
                  </a:cubicBezTo>
                  <a:cubicBezTo>
                    <a:pt x="-3448" y="108238"/>
                    <a:pt x="34123" y="9813"/>
                    <a:pt x="35181" y="81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 480">
              <a:extLst>
                <a:ext uri="{FF2B5EF4-FFF2-40B4-BE49-F238E27FC236}">
                  <a16:creationId xmlns:a16="http://schemas.microsoft.com/office/drawing/2014/main" id="{BC6DD066-6282-171B-7114-F04E15732617}"/>
                </a:ext>
              </a:extLst>
            </p:cNvPr>
            <p:cNvSpPr/>
            <p:nvPr/>
          </p:nvSpPr>
          <p:spPr>
            <a:xfrm>
              <a:off x="4634038" y="2851902"/>
              <a:ext cx="871489" cy="959197"/>
            </a:xfrm>
            <a:custGeom>
              <a:avLst/>
              <a:gdLst>
                <a:gd name="connsiteX0" fmla="*/ 826962 w 871489"/>
                <a:gd name="connsiteY0" fmla="*/ 43698 h 959197"/>
                <a:gd name="connsiteX1" fmla="*/ 328487 w 871489"/>
                <a:gd name="connsiteY1" fmla="*/ 653298 h 959197"/>
                <a:gd name="connsiteX2" fmla="*/ 363412 w 871489"/>
                <a:gd name="connsiteY2" fmla="*/ 608848 h 959197"/>
                <a:gd name="connsiteX3" fmla="*/ 7812 w 871489"/>
                <a:gd name="connsiteY3" fmla="*/ 948573 h 959197"/>
                <a:gd name="connsiteX4" fmla="*/ 757112 w 871489"/>
                <a:gd name="connsiteY4" fmla="*/ 145298 h 959197"/>
                <a:gd name="connsiteX5" fmla="*/ 826962 w 871489"/>
                <a:gd name="connsiteY5" fmla="*/ 43698 h 95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1489" h="959197">
                  <a:moveTo>
                    <a:pt x="826962" y="43698"/>
                  </a:moveTo>
                  <a:cubicBezTo>
                    <a:pt x="755525" y="128365"/>
                    <a:pt x="405745" y="559106"/>
                    <a:pt x="328487" y="653298"/>
                  </a:cubicBezTo>
                  <a:cubicBezTo>
                    <a:pt x="251229" y="747490"/>
                    <a:pt x="416858" y="559636"/>
                    <a:pt x="363412" y="608848"/>
                  </a:cubicBezTo>
                  <a:cubicBezTo>
                    <a:pt x="309966" y="658060"/>
                    <a:pt x="-57805" y="1025831"/>
                    <a:pt x="7812" y="948573"/>
                  </a:cubicBezTo>
                  <a:cubicBezTo>
                    <a:pt x="73429" y="871315"/>
                    <a:pt x="624291" y="290819"/>
                    <a:pt x="757112" y="145298"/>
                  </a:cubicBezTo>
                  <a:cubicBezTo>
                    <a:pt x="889933" y="-223"/>
                    <a:pt x="898399" y="-40969"/>
                    <a:pt x="826962" y="4369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 481">
              <a:extLst>
                <a:ext uri="{FF2B5EF4-FFF2-40B4-BE49-F238E27FC236}">
                  <a16:creationId xmlns:a16="http://schemas.microsoft.com/office/drawing/2014/main" id="{F83F18EE-7CBB-F494-31C2-FC33E11DBE7D}"/>
                </a:ext>
              </a:extLst>
            </p:cNvPr>
            <p:cNvSpPr/>
            <p:nvPr/>
          </p:nvSpPr>
          <p:spPr>
            <a:xfrm>
              <a:off x="3949699" y="3681472"/>
              <a:ext cx="204523" cy="484146"/>
            </a:xfrm>
            <a:custGeom>
              <a:avLst/>
              <a:gdLst>
                <a:gd name="connsiteX0" fmla="*/ 155576 w 204523"/>
                <a:gd name="connsiteY0" fmla="*/ 1528 h 484146"/>
                <a:gd name="connsiteX1" fmla="*/ 98426 w 204523"/>
                <a:gd name="connsiteY1" fmla="*/ 147578 h 484146"/>
                <a:gd name="connsiteX2" fmla="*/ 57151 w 204523"/>
                <a:gd name="connsiteY2" fmla="*/ 255528 h 484146"/>
                <a:gd name="connsiteX3" fmla="*/ 136526 w 204523"/>
                <a:gd name="connsiteY3" fmla="*/ 147578 h 484146"/>
                <a:gd name="connsiteX4" fmla="*/ 1 w 204523"/>
                <a:gd name="connsiteY4" fmla="*/ 376178 h 484146"/>
                <a:gd name="connsiteX5" fmla="*/ 139701 w 204523"/>
                <a:gd name="connsiteY5" fmla="*/ 226953 h 484146"/>
                <a:gd name="connsiteX6" fmla="*/ 203201 w 204523"/>
                <a:gd name="connsiteY6" fmla="*/ 169803 h 484146"/>
                <a:gd name="connsiteX7" fmla="*/ 85726 w 204523"/>
                <a:gd name="connsiteY7" fmla="*/ 369828 h 484146"/>
                <a:gd name="connsiteX8" fmla="*/ 50801 w 204523"/>
                <a:gd name="connsiteY8" fmla="*/ 480953 h 484146"/>
                <a:gd name="connsiteX9" fmla="*/ 127001 w 204523"/>
                <a:gd name="connsiteY9" fmla="*/ 249178 h 484146"/>
                <a:gd name="connsiteX10" fmla="*/ 133351 w 204523"/>
                <a:gd name="connsiteY10" fmla="*/ 160278 h 484146"/>
                <a:gd name="connsiteX11" fmla="*/ 82551 w 204523"/>
                <a:gd name="connsiteY11" fmla="*/ 246003 h 484146"/>
                <a:gd name="connsiteX12" fmla="*/ 155576 w 204523"/>
                <a:gd name="connsiteY12" fmla="*/ 1528 h 48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4523" h="484146">
                  <a:moveTo>
                    <a:pt x="155576" y="1528"/>
                  </a:moveTo>
                  <a:cubicBezTo>
                    <a:pt x="158222" y="-14876"/>
                    <a:pt x="114830" y="105245"/>
                    <a:pt x="98426" y="147578"/>
                  </a:cubicBezTo>
                  <a:cubicBezTo>
                    <a:pt x="82022" y="189911"/>
                    <a:pt x="50801" y="255528"/>
                    <a:pt x="57151" y="255528"/>
                  </a:cubicBezTo>
                  <a:cubicBezTo>
                    <a:pt x="63501" y="255528"/>
                    <a:pt x="146051" y="127470"/>
                    <a:pt x="136526" y="147578"/>
                  </a:cubicBezTo>
                  <a:cubicBezTo>
                    <a:pt x="127001" y="167686"/>
                    <a:pt x="-528" y="362949"/>
                    <a:pt x="1" y="376178"/>
                  </a:cubicBezTo>
                  <a:cubicBezTo>
                    <a:pt x="530" y="389407"/>
                    <a:pt x="105834" y="261349"/>
                    <a:pt x="139701" y="226953"/>
                  </a:cubicBezTo>
                  <a:cubicBezTo>
                    <a:pt x="173568" y="192557"/>
                    <a:pt x="212197" y="145991"/>
                    <a:pt x="203201" y="169803"/>
                  </a:cubicBezTo>
                  <a:cubicBezTo>
                    <a:pt x="194205" y="193615"/>
                    <a:pt x="111126" y="317970"/>
                    <a:pt x="85726" y="369828"/>
                  </a:cubicBezTo>
                  <a:cubicBezTo>
                    <a:pt x="60326" y="421686"/>
                    <a:pt x="43922" y="501061"/>
                    <a:pt x="50801" y="480953"/>
                  </a:cubicBezTo>
                  <a:cubicBezTo>
                    <a:pt x="57680" y="460845"/>
                    <a:pt x="113243" y="302624"/>
                    <a:pt x="127001" y="249178"/>
                  </a:cubicBezTo>
                  <a:cubicBezTo>
                    <a:pt x="140759" y="195732"/>
                    <a:pt x="140759" y="160807"/>
                    <a:pt x="133351" y="160278"/>
                  </a:cubicBezTo>
                  <a:cubicBezTo>
                    <a:pt x="125943" y="159749"/>
                    <a:pt x="82022" y="267170"/>
                    <a:pt x="82551" y="246003"/>
                  </a:cubicBezTo>
                  <a:cubicBezTo>
                    <a:pt x="83080" y="224836"/>
                    <a:pt x="152930" y="17932"/>
                    <a:pt x="155576" y="152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 482">
              <a:extLst>
                <a:ext uri="{FF2B5EF4-FFF2-40B4-BE49-F238E27FC236}">
                  <a16:creationId xmlns:a16="http://schemas.microsoft.com/office/drawing/2014/main" id="{12263C06-605A-27B6-4947-E213BCC6087C}"/>
                </a:ext>
              </a:extLst>
            </p:cNvPr>
            <p:cNvSpPr/>
            <p:nvPr/>
          </p:nvSpPr>
          <p:spPr>
            <a:xfrm>
              <a:off x="4732168" y="3157783"/>
              <a:ext cx="561007" cy="652702"/>
            </a:xfrm>
            <a:custGeom>
              <a:avLst/>
              <a:gdLst>
                <a:gd name="connsiteX0" fmla="*/ 4932 w 561007"/>
                <a:gd name="connsiteY0" fmla="*/ 645867 h 652702"/>
                <a:gd name="connsiteX1" fmla="*/ 474832 w 561007"/>
                <a:gd name="connsiteY1" fmla="*/ 172792 h 652702"/>
                <a:gd name="connsiteX2" fmla="*/ 335132 w 561007"/>
                <a:gd name="connsiteY2" fmla="*/ 239467 h 652702"/>
                <a:gd name="connsiteX3" fmla="*/ 487532 w 561007"/>
                <a:gd name="connsiteY3" fmla="*/ 106117 h 652702"/>
                <a:gd name="connsiteX4" fmla="*/ 551032 w 561007"/>
                <a:gd name="connsiteY4" fmla="*/ 36267 h 652702"/>
                <a:gd name="connsiteX5" fmla="*/ 547857 w 561007"/>
                <a:gd name="connsiteY5" fmla="*/ 7692 h 652702"/>
                <a:gd name="connsiteX6" fmla="*/ 427207 w 561007"/>
                <a:gd name="connsiteY6" fmla="*/ 175967 h 652702"/>
                <a:gd name="connsiteX7" fmla="*/ 309732 w 561007"/>
                <a:gd name="connsiteY7" fmla="*/ 274392 h 652702"/>
                <a:gd name="connsiteX8" fmla="*/ 284332 w 561007"/>
                <a:gd name="connsiteY8" fmla="*/ 268042 h 652702"/>
                <a:gd name="connsiteX9" fmla="*/ 303382 w 561007"/>
                <a:gd name="connsiteY9" fmla="*/ 341067 h 652702"/>
                <a:gd name="connsiteX10" fmla="*/ 249407 w 561007"/>
                <a:gd name="connsiteY10" fmla="*/ 341067 h 652702"/>
                <a:gd name="connsiteX11" fmla="*/ 230357 w 561007"/>
                <a:gd name="connsiteY11" fmla="*/ 445842 h 652702"/>
                <a:gd name="connsiteX12" fmla="*/ 4932 w 561007"/>
                <a:gd name="connsiteY12" fmla="*/ 645867 h 65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1007" h="652702">
                  <a:moveTo>
                    <a:pt x="4932" y="645867"/>
                  </a:moveTo>
                  <a:cubicBezTo>
                    <a:pt x="45678" y="600359"/>
                    <a:pt x="419799" y="240525"/>
                    <a:pt x="474832" y="172792"/>
                  </a:cubicBezTo>
                  <a:cubicBezTo>
                    <a:pt x="529865" y="105059"/>
                    <a:pt x="333015" y="250579"/>
                    <a:pt x="335132" y="239467"/>
                  </a:cubicBezTo>
                  <a:cubicBezTo>
                    <a:pt x="337249" y="228355"/>
                    <a:pt x="451549" y="139984"/>
                    <a:pt x="487532" y="106117"/>
                  </a:cubicBezTo>
                  <a:cubicBezTo>
                    <a:pt x="523515" y="72250"/>
                    <a:pt x="540978" y="52671"/>
                    <a:pt x="551032" y="36267"/>
                  </a:cubicBezTo>
                  <a:cubicBezTo>
                    <a:pt x="561086" y="19863"/>
                    <a:pt x="568494" y="-15591"/>
                    <a:pt x="547857" y="7692"/>
                  </a:cubicBezTo>
                  <a:cubicBezTo>
                    <a:pt x="527220" y="30975"/>
                    <a:pt x="466895" y="131517"/>
                    <a:pt x="427207" y="175967"/>
                  </a:cubicBezTo>
                  <a:cubicBezTo>
                    <a:pt x="387520" y="220417"/>
                    <a:pt x="333544" y="259046"/>
                    <a:pt x="309732" y="274392"/>
                  </a:cubicBezTo>
                  <a:cubicBezTo>
                    <a:pt x="285920" y="289738"/>
                    <a:pt x="285390" y="256930"/>
                    <a:pt x="284332" y="268042"/>
                  </a:cubicBezTo>
                  <a:cubicBezTo>
                    <a:pt x="283274" y="279154"/>
                    <a:pt x="309203" y="328896"/>
                    <a:pt x="303382" y="341067"/>
                  </a:cubicBezTo>
                  <a:cubicBezTo>
                    <a:pt x="297561" y="353238"/>
                    <a:pt x="261578" y="323605"/>
                    <a:pt x="249407" y="341067"/>
                  </a:cubicBezTo>
                  <a:cubicBezTo>
                    <a:pt x="237236" y="358529"/>
                    <a:pt x="272690" y="395042"/>
                    <a:pt x="230357" y="445842"/>
                  </a:cubicBezTo>
                  <a:cubicBezTo>
                    <a:pt x="188024" y="496642"/>
                    <a:pt x="-35814" y="691375"/>
                    <a:pt x="4932" y="64586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フリーフォーム 483">
              <a:extLst>
                <a:ext uri="{FF2B5EF4-FFF2-40B4-BE49-F238E27FC236}">
                  <a16:creationId xmlns:a16="http://schemas.microsoft.com/office/drawing/2014/main" id="{6956ADB9-C486-AD16-4620-2C13D0BAC74A}"/>
                </a:ext>
              </a:extLst>
            </p:cNvPr>
            <p:cNvSpPr/>
            <p:nvPr/>
          </p:nvSpPr>
          <p:spPr>
            <a:xfrm>
              <a:off x="3555972" y="3631229"/>
              <a:ext cx="455155" cy="1058455"/>
            </a:xfrm>
            <a:custGeom>
              <a:avLst/>
              <a:gdLst>
                <a:gd name="connsiteX0" fmla="*/ 447703 w 455155"/>
                <a:gd name="connsiteY0" fmla="*/ 10496 h 1058455"/>
                <a:gd name="connsiteX1" fmla="*/ 371503 w 455155"/>
                <a:gd name="connsiteY1" fmla="*/ 277196 h 1058455"/>
                <a:gd name="connsiteX2" fmla="*/ 206403 w 455155"/>
                <a:gd name="connsiteY2" fmla="*/ 708996 h 1058455"/>
                <a:gd name="connsiteX3" fmla="*/ 244503 w 455155"/>
                <a:gd name="connsiteY3" fmla="*/ 483571 h 1058455"/>
                <a:gd name="connsiteX4" fmla="*/ 104803 w 455155"/>
                <a:gd name="connsiteY4" fmla="*/ 851871 h 1058455"/>
                <a:gd name="connsiteX5" fmla="*/ 28 w 455155"/>
                <a:gd name="connsiteY5" fmla="*/ 1055071 h 1058455"/>
                <a:gd name="connsiteX6" fmla="*/ 114328 w 455155"/>
                <a:gd name="connsiteY6" fmla="*/ 693121 h 1058455"/>
                <a:gd name="connsiteX7" fmla="*/ 301653 w 455155"/>
                <a:gd name="connsiteY7" fmla="*/ 175596 h 1058455"/>
                <a:gd name="connsiteX8" fmla="*/ 193703 w 455155"/>
                <a:gd name="connsiteY8" fmla="*/ 635971 h 1058455"/>
                <a:gd name="connsiteX9" fmla="*/ 447703 w 455155"/>
                <a:gd name="connsiteY9" fmla="*/ 10496 h 1058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5155" h="1058455">
                  <a:moveTo>
                    <a:pt x="447703" y="10496"/>
                  </a:moveTo>
                  <a:cubicBezTo>
                    <a:pt x="477336" y="-49300"/>
                    <a:pt x="411720" y="160779"/>
                    <a:pt x="371503" y="277196"/>
                  </a:cubicBezTo>
                  <a:cubicBezTo>
                    <a:pt x="331286" y="393613"/>
                    <a:pt x="227570" y="674600"/>
                    <a:pt x="206403" y="708996"/>
                  </a:cubicBezTo>
                  <a:cubicBezTo>
                    <a:pt x="185236" y="743392"/>
                    <a:pt x="261436" y="459759"/>
                    <a:pt x="244503" y="483571"/>
                  </a:cubicBezTo>
                  <a:cubicBezTo>
                    <a:pt x="227570" y="507384"/>
                    <a:pt x="145549" y="756621"/>
                    <a:pt x="104803" y="851871"/>
                  </a:cubicBezTo>
                  <a:cubicBezTo>
                    <a:pt x="64057" y="947121"/>
                    <a:pt x="-1560" y="1081529"/>
                    <a:pt x="28" y="1055071"/>
                  </a:cubicBezTo>
                  <a:cubicBezTo>
                    <a:pt x="1615" y="1028613"/>
                    <a:pt x="64057" y="839700"/>
                    <a:pt x="114328" y="693121"/>
                  </a:cubicBezTo>
                  <a:cubicBezTo>
                    <a:pt x="164599" y="546542"/>
                    <a:pt x="288424" y="185121"/>
                    <a:pt x="301653" y="175596"/>
                  </a:cubicBezTo>
                  <a:cubicBezTo>
                    <a:pt x="314882" y="166071"/>
                    <a:pt x="169362" y="657667"/>
                    <a:pt x="193703" y="635971"/>
                  </a:cubicBezTo>
                  <a:cubicBezTo>
                    <a:pt x="218044" y="614275"/>
                    <a:pt x="418070" y="70292"/>
                    <a:pt x="447703" y="1049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 484">
              <a:extLst>
                <a:ext uri="{FF2B5EF4-FFF2-40B4-BE49-F238E27FC236}">
                  <a16:creationId xmlns:a16="http://schemas.microsoft.com/office/drawing/2014/main" id="{7C0E28CE-97BD-C5CC-A9EF-40C56C9AEBDD}"/>
                </a:ext>
              </a:extLst>
            </p:cNvPr>
            <p:cNvSpPr/>
            <p:nvPr/>
          </p:nvSpPr>
          <p:spPr>
            <a:xfrm>
              <a:off x="3783440" y="3889172"/>
              <a:ext cx="1233060" cy="406626"/>
            </a:xfrm>
            <a:custGeom>
              <a:avLst/>
              <a:gdLst>
                <a:gd name="connsiteX0" fmla="*/ 1160 w 1233060"/>
                <a:gd name="connsiteY0" fmla="*/ 381203 h 406626"/>
                <a:gd name="connsiteX1" fmla="*/ 204360 w 1233060"/>
                <a:gd name="connsiteY1" fmla="*/ 317703 h 406626"/>
                <a:gd name="connsiteX2" fmla="*/ 493285 w 1233060"/>
                <a:gd name="connsiteY2" fmla="*/ 365328 h 406626"/>
                <a:gd name="connsiteX3" fmla="*/ 410735 w 1233060"/>
                <a:gd name="connsiteY3" fmla="*/ 327228 h 406626"/>
                <a:gd name="connsiteX4" fmla="*/ 798085 w 1233060"/>
                <a:gd name="connsiteY4" fmla="*/ 295478 h 406626"/>
                <a:gd name="connsiteX5" fmla="*/ 712360 w 1233060"/>
                <a:gd name="connsiteY5" fmla="*/ 244678 h 406626"/>
                <a:gd name="connsiteX6" fmla="*/ 998110 w 1233060"/>
                <a:gd name="connsiteY6" fmla="*/ 374853 h 406626"/>
                <a:gd name="connsiteX7" fmla="*/ 940960 w 1233060"/>
                <a:gd name="connsiteY7" fmla="*/ 301828 h 406626"/>
                <a:gd name="connsiteX8" fmla="*/ 1233060 w 1233060"/>
                <a:gd name="connsiteY8" fmla="*/ 406603 h 406626"/>
                <a:gd name="connsiteX9" fmla="*/ 909210 w 1233060"/>
                <a:gd name="connsiteY9" fmla="*/ 311353 h 406626"/>
                <a:gd name="connsiteX10" fmla="*/ 429785 w 1233060"/>
                <a:gd name="connsiteY10" fmla="*/ 301828 h 406626"/>
                <a:gd name="connsiteX11" fmla="*/ 163085 w 1233060"/>
                <a:gd name="connsiteY11" fmla="*/ 251028 h 406626"/>
                <a:gd name="connsiteX12" fmla="*/ 356760 w 1233060"/>
                <a:gd name="connsiteY12" fmla="*/ 339928 h 406626"/>
                <a:gd name="connsiteX13" fmla="*/ 172610 w 1233060"/>
                <a:gd name="connsiteY13" fmla="*/ 289128 h 406626"/>
                <a:gd name="connsiteX14" fmla="*/ 118635 w 1233060"/>
                <a:gd name="connsiteY14" fmla="*/ 238328 h 406626"/>
                <a:gd name="connsiteX15" fmla="*/ 166260 w 1233060"/>
                <a:gd name="connsiteY15" fmla="*/ 203 h 406626"/>
                <a:gd name="connsiteX16" fmla="*/ 121810 w 1233060"/>
                <a:gd name="connsiteY16" fmla="*/ 282778 h 406626"/>
                <a:gd name="connsiteX17" fmla="*/ 1160 w 1233060"/>
                <a:gd name="connsiteY17" fmla="*/ 381203 h 40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3060" h="406626">
                  <a:moveTo>
                    <a:pt x="1160" y="381203"/>
                  </a:moveTo>
                  <a:cubicBezTo>
                    <a:pt x="14918" y="387024"/>
                    <a:pt x="122339" y="320349"/>
                    <a:pt x="204360" y="317703"/>
                  </a:cubicBezTo>
                  <a:cubicBezTo>
                    <a:pt x="286381" y="315057"/>
                    <a:pt x="458889" y="363740"/>
                    <a:pt x="493285" y="365328"/>
                  </a:cubicBezTo>
                  <a:cubicBezTo>
                    <a:pt x="527681" y="366915"/>
                    <a:pt x="359935" y="338870"/>
                    <a:pt x="410735" y="327228"/>
                  </a:cubicBezTo>
                  <a:cubicBezTo>
                    <a:pt x="461535" y="315586"/>
                    <a:pt x="747814" y="309236"/>
                    <a:pt x="798085" y="295478"/>
                  </a:cubicBezTo>
                  <a:cubicBezTo>
                    <a:pt x="848356" y="281720"/>
                    <a:pt x="679023" y="231449"/>
                    <a:pt x="712360" y="244678"/>
                  </a:cubicBezTo>
                  <a:cubicBezTo>
                    <a:pt x="745697" y="257907"/>
                    <a:pt x="960010" y="365328"/>
                    <a:pt x="998110" y="374853"/>
                  </a:cubicBezTo>
                  <a:cubicBezTo>
                    <a:pt x="1036210" y="384378"/>
                    <a:pt x="901802" y="296536"/>
                    <a:pt x="940960" y="301828"/>
                  </a:cubicBezTo>
                  <a:cubicBezTo>
                    <a:pt x="980118" y="307120"/>
                    <a:pt x="1233060" y="406603"/>
                    <a:pt x="1233060" y="406603"/>
                  </a:cubicBezTo>
                  <a:cubicBezTo>
                    <a:pt x="1227768" y="408190"/>
                    <a:pt x="1043089" y="328815"/>
                    <a:pt x="909210" y="311353"/>
                  </a:cubicBezTo>
                  <a:cubicBezTo>
                    <a:pt x="775331" y="293891"/>
                    <a:pt x="554139" y="311882"/>
                    <a:pt x="429785" y="301828"/>
                  </a:cubicBezTo>
                  <a:cubicBezTo>
                    <a:pt x="305431" y="291774"/>
                    <a:pt x="175256" y="244678"/>
                    <a:pt x="163085" y="251028"/>
                  </a:cubicBezTo>
                  <a:cubicBezTo>
                    <a:pt x="150914" y="257378"/>
                    <a:pt x="355173" y="333578"/>
                    <a:pt x="356760" y="339928"/>
                  </a:cubicBezTo>
                  <a:cubicBezTo>
                    <a:pt x="358348" y="346278"/>
                    <a:pt x="212297" y="306061"/>
                    <a:pt x="172610" y="289128"/>
                  </a:cubicBezTo>
                  <a:cubicBezTo>
                    <a:pt x="132923" y="272195"/>
                    <a:pt x="119693" y="286482"/>
                    <a:pt x="118635" y="238328"/>
                  </a:cubicBezTo>
                  <a:cubicBezTo>
                    <a:pt x="117577" y="190174"/>
                    <a:pt x="165731" y="-7205"/>
                    <a:pt x="166260" y="203"/>
                  </a:cubicBezTo>
                  <a:cubicBezTo>
                    <a:pt x="166789" y="7611"/>
                    <a:pt x="143506" y="221924"/>
                    <a:pt x="121810" y="282778"/>
                  </a:cubicBezTo>
                  <a:cubicBezTo>
                    <a:pt x="100114" y="343632"/>
                    <a:pt x="-12598" y="375382"/>
                    <a:pt x="1160" y="38120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 486">
              <a:extLst>
                <a:ext uri="{FF2B5EF4-FFF2-40B4-BE49-F238E27FC236}">
                  <a16:creationId xmlns:a16="http://schemas.microsoft.com/office/drawing/2014/main" id="{3AC3C437-9314-1CB5-7383-DD2F26F5E29F}"/>
                </a:ext>
              </a:extLst>
            </p:cNvPr>
            <p:cNvSpPr/>
            <p:nvPr/>
          </p:nvSpPr>
          <p:spPr>
            <a:xfrm>
              <a:off x="4849080" y="4124323"/>
              <a:ext cx="1181688" cy="90234"/>
            </a:xfrm>
            <a:custGeom>
              <a:avLst/>
              <a:gdLst>
                <a:gd name="connsiteX0" fmla="*/ 5495 w 1181688"/>
                <a:gd name="connsiteY0" fmla="*/ 41277 h 90234"/>
                <a:gd name="connsiteX1" fmla="*/ 221395 w 1181688"/>
                <a:gd name="connsiteY1" fmla="*/ 76202 h 90234"/>
                <a:gd name="connsiteX2" fmla="*/ 275370 w 1181688"/>
                <a:gd name="connsiteY2" fmla="*/ 15877 h 90234"/>
                <a:gd name="connsiteX3" fmla="*/ 246795 w 1181688"/>
                <a:gd name="connsiteY3" fmla="*/ 79377 h 90234"/>
                <a:gd name="connsiteX4" fmla="*/ 405545 w 1181688"/>
                <a:gd name="connsiteY4" fmla="*/ 9527 h 90234"/>
                <a:gd name="connsiteX5" fmla="*/ 322995 w 1181688"/>
                <a:gd name="connsiteY5" fmla="*/ 76202 h 90234"/>
                <a:gd name="connsiteX6" fmla="*/ 548420 w 1181688"/>
                <a:gd name="connsiteY6" fmla="*/ 2 h 90234"/>
                <a:gd name="connsiteX7" fmla="*/ 449995 w 1181688"/>
                <a:gd name="connsiteY7" fmla="*/ 73027 h 90234"/>
                <a:gd name="connsiteX8" fmla="*/ 742095 w 1181688"/>
                <a:gd name="connsiteY8" fmla="*/ 6352 h 90234"/>
                <a:gd name="connsiteX9" fmla="*/ 634145 w 1181688"/>
                <a:gd name="connsiteY9" fmla="*/ 53977 h 90234"/>
                <a:gd name="connsiteX10" fmla="*/ 818295 w 1181688"/>
                <a:gd name="connsiteY10" fmla="*/ 25402 h 90234"/>
                <a:gd name="connsiteX11" fmla="*/ 1173895 w 1181688"/>
                <a:gd name="connsiteY11" fmla="*/ 69852 h 90234"/>
                <a:gd name="connsiteX12" fmla="*/ 1072295 w 1181688"/>
                <a:gd name="connsiteY12" fmla="*/ 66677 h 90234"/>
                <a:gd name="connsiteX13" fmla="*/ 580170 w 1181688"/>
                <a:gd name="connsiteY13" fmla="*/ 50802 h 90234"/>
                <a:gd name="connsiteX14" fmla="*/ 215045 w 1181688"/>
                <a:gd name="connsiteY14" fmla="*/ 66677 h 90234"/>
                <a:gd name="connsiteX15" fmla="*/ 240445 w 1181688"/>
                <a:gd name="connsiteY15" fmla="*/ 57152 h 90234"/>
                <a:gd name="connsiteX16" fmla="*/ 176945 w 1181688"/>
                <a:gd name="connsiteY16" fmla="*/ 66677 h 90234"/>
                <a:gd name="connsiteX17" fmla="*/ 100745 w 1181688"/>
                <a:gd name="connsiteY17" fmla="*/ 82552 h 90234"/>
                <a:gd name="connsiteX18" fmla="*/ 65820 w 1181688"/>
                <a:gd name="connsiteY18" fmla="*/ 88902 h 90234"/>
                <a:gd name="connsiteX19" fmla="*/ 5495 w 1181688"/>
                <a:gd name="connsiteY19" fmla="*/ 41277 h 90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1688" h="90234">
                  <a:moveTo>
                    <a:pt x="5495" y="41277"/>
                  </a:moveTo>
                  <a:cubicBezTo>
                    <a:pt x="31424" y="39160"/>
                    <a:pt x="176416" y="80435"/>
                    <a:pt x="221395" y="76202"/>
                  </a:cubicBezTo>
                  <a:cubicBezTo>
                    <a:pt x="266374" y="71969"/>
                    <a:pt x="271137" y="15348"/>
                    <a:pt x="275370" y="15877"/>
                  </a:cubicBezTo>
                  <a:cubicBezTo>
                    <a:pt x="279603" y="16406"/>
                    <a:pt x="225099" y="80435"/>
                    <a:pt x="246795" y="79377"/>
                  </a:cubicBezTo>
                  <a:cubicBezTo>
                    <a:pt x="268491" y="78319"/>
                    <a:pt x="392845" y="10056"/>
                    <a:pt x="405545" y="9527"/>
                  </a:cubicBezTo>
                  <a:cubicBezTo>
                    <a:pt x="418245" y="8998"/>
                    <a:pt x="299182" y="77790"/>
                    <a:pt x="322995" y="76202"/>
                  </a:cubicBezTo>
                  <a:cubicBezTo>
                    <a:pt x="346808" y="74614"/>
                    <a:pt x="527253" y="531"/>
                    <a:pt x="548420" y="2"/>
                  </a:cubicBezTo>
                  <a:cubicBezTo>
                    <a:pt x="569587" y="-527"/>
                    <a:pt x="417716" y="71969"/>
                    <a:pt x="449995" y="73027"/>
                  </a:cubicBezTo>
                  <a:cubicBezTo>
                    <a:pt x="482274" y="74085"/>
                    <a:pt x="711403" y="9527"/>
                    <a:pt x="742095" y="6352"/>
                  </a:cubicBezTo>
                  <a:cubicBezTo>
                    <a:pt x="772787" y="3177"/>
                    <a:pt x="621445" y="50802"/>
                    <a:pt x="634145" y="53977"/>
                  </a:cubicBezTo>
                  <a:cubicBezTo>
                    <a:pt x="646845" y="57152"/>
                    <a:pt x="728337" y="22756"/>
                    <a:pt x="818295" y="25402"/>
                  </a:cubicBezTo>
                  <a:cubicBezTo>
                    <a:pt x="908253" y="28048"/>
                    <a:pt x="1131562" y="62973"/>
                    <a:pt x="1173895" y="69852"/>
                  </a:cubicBezTo>
                  <a:cubicBezTo>
                    <a:pt x="1216228" y="76731"/>
                    <a:pt x="1072295" y="66677"/>
                    <a:pt x="1072295" y="66677"/>
                  </a:cubicBezTo>
                  <a:cubicBezTo>
                    <a:pt x="973341" y="63502"/>
                    <a:pt x="723045" y="50802"/>
                    <a:pt x="580170" y="50802"/>
                  </a:cubicBezTo>
                  <a:cubicBezTo>
                    <a:pt x="437295" y="50802"/>
                    <a:pt x="271666" y="65619"/>
                    <a:pt x="215045" y="66677"/>
                  </a:cubicBezTo>
                  <a:cubicBezTo>
                    <a:pt x="158424" y="67735"/>
                    <a:pt x="246795" y="57152"/>
                    <a:pt x="240445" y="57152"/>
                  </a:cubicBezTo>
                  <a:cubicBezTo>
                    <a:pt x="234095" y="57152"/>
                    <a:pt x="200228" y="62444"/>
                    <a:pt x="176945" y="66677"/>
                  </a:cubicBezTo>
                  <a:cubicBezTo>
                    <a:pt x="153662" y="70910"/>
                    <a:pt x="119266" y="78848"/>
                    <a:pt x="100745" y="82552"/>
                  </a:cubicBezTo>
                  <a:cubicBezTo>
                    <a:pt x="82224" y="86256"/>
                    <a:pt x="78520" y="93135"/>
                    <a:pt x="65820" y="88902"/>
                  </a:cubicBezTo>
                  <a:cubicBezTo>
                    <a:pt x="53120" y="84669"/>
                    <a:pt x="-20434" y="43394"/>
                    <a:pt x="5495" y="4127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 487">
              <a:extLst>
                <a:ext uri="{FF2B5EF4-FFF2-40B4-BE49-F238E27FC236}">
                  <a16:creationId xmlns:a16="http://schemas.microsoft.com/office/drawing/2014/main" id="{CF1342FF-A9EC-1259-4E96-1FD0E3B58A15}"/>
                </a:ext>
              </a:extLst>
            </p:cNvPr>
            <p:cNvSpPr/>
            <p:nvPr/>
          </p:nvSpPr>
          <p:spPr>
            <a:xfrm>
              <a:off x="4775200" y="4279864"/>
              <a:ext cx="116087" cy="530309"/>
            </a:xfrm>
            <a:custGeom>
              <a:avLst/>
              <a:gdLst>
                <a:gd name="connsiteX0" fmla="*/ 73025 w 116087"/>
                <a:gd name="connsiteY0" fmla="*/ 36 h 530309"/>
                <a:gd name="connsiteX1" fmla="*/ 111125 w 116087"/>
                <a:gd name="connsiteY1" fmla="*/ 149261 h 530309"/>
                <a:gd name="connsiteX2" fmla="*/ 111125 w 116087"/>
                <a:gd name="connsiteY2" fmla="*/ 371511 h 530309"/>
                <a:gd name="connsiteX3" fmla="*/ 69850 w 116087"/>
                <a:gd name="connsiteY3" fmla="*/ 438186 h 530309"/>
                <a:gd name="connsiteX4" fmla="*/ 0 w 116087"/>
                <a:gd name="connsiteY4" fmla="*/ 530261 h 530309"/>
                <a:gd name="connsiteX5" fmla="*/ 69850 w 116087"/>
                <a:gd name="connsiteY5" fmla="*/ 425486 h 530309"/>
                <a:gd name="connsiteX6" fmla="*/ 101600 w 116087"/>
                <a:gd name="connsiteY6" fmla="*/ 301661 h 530309"/>
                <a:gd name="connsiteX7" fmla="*/ 95250 w 116087"/>
                <a:gd name="connsiteY7" fmla="*/ 161961 h 530309"/>
                <a:gd name="connsiteX8" fmla="*/ 73025 w 116087"/>
                <a:gd name="connsiteY8" fmla="*/ 36 h 53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7" h="530309">
                  <a:moveTo>
                    <a:pt x="73025" y="36"/>
                  </a:moveTo>
                  <a:cubicBezTo>
                    <a:pt x="75671" y="-2081"/>
                    <a:pt x="104775" y="87349"/>
                    <a:pt x="111125" y="149261"/>
                  </a:cubicBezTo>
                  <a:cubicBezTo>
                    <a:pt x="117475" y="211174"/>
                    <a:pt x="118004" y="323357"/>
                    <a:pt x="111125" y="371511"/>
                  </a:cubicBezTo>
                  <a:cubicBezTo>
                    <a:pt x="104246" y="419665"/>
                    <a:pt x="88371" y="411728"/>
                    <a:pt x="69850" y="438186"/>
                  </a:cubicBezTo>
                  <a:cubicBezTo>
                    <a:pt x="51329" y="464644"/>
                    <a:pt x="0" y="532378"/>
                    <a:pt x="0" y="530261"/>
                  </a:cubicBezTo>
                  <a:cubicBezTo>
                    <a:pt x="0" y="528144"/>
                    <a:pt x="52917" y="463586"/>
                    <a:pt x="69850" y="425486"/>
                  </a:cubicBezTo>
                  <a:cubicBezTo>
                    <a:pt x="86783" y="387386"/>
                    <a:pt x="97367" y="345582"/>
                    <a:pt x="101600" y="301661"/>
                  </a:cubicBezTo>
                  <a:cubicBezTo>
                    <a:pt x="105833" y="257740"/>
                    <a:pt x="102658" y="214878"/>
                    <a:pt x="95250" y="161961"/>
                  </a:cubicBezTo>
                  <a:cubicBezTo>
                    <a:pt x="87842" y="109044"/>
                    <a:pt x="70379" y="2153"/>
                    <a:pt x="73025" y="3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 488">
              <a:extLst>
                <a:ext uri="{FF2B5EF4-FFF2-40B4-BE49-F238E27FC236}">
                  <a16:creationId xmlns:a16="http://schemas.microsoft.com/office/drawing/2014/main" id="{BF1E7A79-6640-65B4-1CA4-301DCF255854}"/>
                </a:ext>
              </a:extLst>
            </p:cNvPr>
            <p:cNvSpPr/>
            <p:nvPr/>
          </p:nvSpPr>
          <p:spPr>
            <a:xfrm>
              <a:off x="4748744" y="4188053"/>
              <a:ext cx="152316" cy="660600"/>
            </a:xfrm>
            <a:custGeom>
              <a:avLst/>
              <a:gdLst>
                <a:gd name="connsiteX0" fmla="*/ 83606 w 152316"/>
                <a:gd name="connsiteY0" fmla="*/ 6122 h 660600"/>
                <a:gd name="connsiteX1" fmla="*/ 147106 w 152316"/>
                <a:gd name="connsiteY1" fmla="*/ 117247 h 660600"/>
                <a:gd name="connsiteX2" fmla="*/ 147106 w 152316"/>
                <a:gd name="connsiteY2" fmla="*/ 485547 h 660600"/>
                <a:gd name="connsiteX3" fmla="*/ 134406 w 152316"/>
                <a:gd name="connsiteY3" fmla="*/ 520472 h 660600"/>
                <a:gd name="connsiteX4" fmla="*/ 1056 w 152316"/>
                <a:gd name="connsiteY4" fmla="*/ 660172 h 660600"/>
                <a:gd name="connsiteX5" fmla="*/ 74081 w 152316"/>
                <a:gd name="connsiteY5" fmla="*/ 561747 h 660600"/>
                <a:gd name="connsiteX6" fmla="*/ 112181 w 152316"/>
                <a:gd name="connsiteY6" fmla="*/ 495072 h 660600"/>
                <a:gd name="connsiteX7" fmla="*/ 128056 w 152316"/>
                <a:gd name="connsiteY7" fmla="*/ 399822 h 660600"/>
                <a:gd name="connsiteX8" fmla="*/ 147106 w 152316"/>
                <a:gd name="connsiteY8" fmla="*/ 53747 h 660600"/>
                <a:gd name="connsiteX9" fmla="*/ 83606 w 152316"/>
                <a:gd name="connsiteY9" fmla="*/ 6122 h 6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16" h="660600">
                  <a:moveTo>
                    <a:pt x="83606" y="6122"/>
                  </a:moveTo>
                  <a:cubicBezTo>
                    <a:pt x="83606" y="16705"/>
                    <a:pt x="136523" y="37343"/>
                    <a:pt x="147106" y="117247"/>
                  </a:cubicBezTo>
                  <a:cubicBezTo>
                    <a:pt x="157689" y="197151"/>
                    <a:pt x="149223" y="418343"/>
                    <a:pt x="147106" y="485547"/>
                  </a:cubicBezTo>
                  <a:cubicBezTo>
                    <a:pt x="144989" y="552751"/>
                    <a:pt x="158748" y="491368"/>
                    <a:pt x="134406" y="520472"/>
                  </a:cubicBezTo>
                  <a:cubicBezTo>
                    <a:pt x="110064" y="549576"/>
                    <a:pt x="11110" y="653293"/>
                    <a:pt x="1056" y="660172"/>
                  </a:cubicBezTo>
                  <a:cubicBezTo>
                    <a:pt x="-8998" y="667051"/>
                    <a:pt x="55560" y="589264"/>
                    <a:pt x="74081" y="561747"/>
                  </a:cubicBezTo>
                  <a:cubicBezTo>
                    <a:pt x="92602" y="534230"/>
                    <a:pt x="103185" y="522059"/>
                    <a:pt x="112181" y="495072"/>
                  </a:cubicBezTo>
                  <a:cubicBezTo>
                    <a:pt x="121177" y="468085"/>
                    <a:pt x="122235" y="473376"/>
                    <a:pt x="128056" y="399822"/>
                  </a:cubicBezTo>
                  <a:cubicBezTo>
                    <a:pt x="133877" y="326268"/>
                    <a:pt x="154514" y="115659"/>
                    <a:pt x="147106" y="53747"/>
                  </a:cubicBezTo>
                  <a:cubicBezTo>
                    <a:pt x="139698" y="-8165"/>
                    <a:pt x="83606" y="-4461"/>
                    <a:pt x="83606" y="612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 489">
              <a:extLst>
                <a:ext uri="{FF2B5EF4-FFF2-40B4-BE49-F238E27FC236}">
                  <a16:creationId xmlns:a16="http://schemas.microsoft.com/office/drawing/2014/main" id="{07472DFE-1735-FAED-F710-A42435A98F2C}"/>
                </a:ext>
              </a:extLst>
            </p:cNvPr>
            <p:cNvSpPr/>
            <p:nvPr/>
          </p:nvSpPr>
          <p:spPr>
            <a:xfrm>
              <a:off x="4758237" y="4280978"/>
              <a:ext cx="206769" cy="799319"/>
            </a:xfrm>
            <a:custGeom>
              <a:avLst/>
              <a:gdLst>
                <a:gd name="connsiteX0" fmla="*/ 166188 w 206769"/>
                <a:gd name="connsiteY0" fmla="*/ 2097 h 799319"/>
                <a:gd name="connsiteX1" fmla="*/ 169363 w 206769"/>
                <a:gd name="connsiteY1" fmla="*/ 433897 h 799319"/>
                <a:gd name="connsiteX2" fmla="*/ 124913 w 206769"/>
                <a:gd name="connsiteY2" fmla="*/ 475172 h 799319"/>
                <a:gd name="connsiteX3" fmla="*/ 16963 w 206769"/>
                <a:gd name="connsiteY3" fmla="*/ 551372 h 799319"/>
                <a:gd name="connsiteX4" fmla="*/ 23313 w 206769"/>
                <a:gd name="connsiteY4" fmla="*/ 583122 h 799319"/>
                <a:gd name="connsiteX5" fmla="*/ 7438 w 206769"/>
                <a:gd name="connsiteY5" fmla="*/ 799022 h 799319"/>
                <a:gd name="connsiteX6" fmla="*/ 10613 w 206769"/>
                <a:gd name="connsiteY6" fmla="*/ 627572 h 799319"/>
                <a:gd name="connsiteX7" fmla="*/ 13788 w 206769"/>
                <a:gd name="connsiteY7" fmla="*/ 522797 h 799319"/>
                <a:gd name="connsiteX8" fmla="*/ 188413 w 206769"/>
                <a:gd name="connsiteY8" fmla="*/ 379922 h 799319"/>
                <a:gd name="connsiteX9" fmla="*/ 197938 w 206769"/>
                <a:gd name="connsiteY9" fmla="*/ 271972 h 799319"/>
                <a:gd name="connsiteX10" fmla="*/ 166188 w 206769"/>
                <a:gd name="connsiteY10" fmla="*/ 2097 h 79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769" h="799319">
                  <a:moveTo>
                    <a:pt x="166188" y="2097"/>
                  </a:moveTo>
                  <a:cubicBezTo>
                    <a:pt x="161426" y="29084"/>
                    <a:pt x="176242" y="355051"/>
                    <a:pt x="169363" y="433897"/>
                  </a:cubicBezTo>
                  <a:cubicBezTo>
                    <a:pt x="162484" y="512743"/>
                    <a:pt x="150313" y="455593"/>
                    <a:pt x="124913" y="475172"/>
                  </a:cubicBezTo>
                  <a:cubicBezTo>
                    <a:pt x="99513" y="494751"/>
                    <a:pt x="33896" y="533380"/>
                    <a:pt x="16963" y="551372"/>
                  </a:cubicBezTo>
                  <a:cubicBezTo>
                    <a:pt x="30" y="569364"/>
                    <a:pt x="24900" y="541847"/>
                    <a:pt x="23313" y="583122"/>
                  </a:cubicBezTo>
                  <a:cubicBezTo>
                    <a:pt x="21726" y="624397"/>
                    <a:pt x="9555" y="791614"/>
                    <a:pt x="7438" y="799022"/>
                  </a:cubicBezTo>
                  <a:cubicBezTo>
                    <a:pt x="5321" y="806430"/>
                    <a:pt x="9555" y="673609"/>
                    <a:pt x="10613" y="627572"/>
                  </a:cubicBezTo>
                  <a:cubicBezTo>
                    <a:pt x="11671" y="581535"/>
                    <a:pt x="-15845" y="564072"/>
                    <a:pt x="13788" y="522797"/>
                  </a:cubicBezTo>
                  <a:cubicBezTo>
                    <a:pt x="43421" y="481522"/>
                    <a:pt x="157722" y="421726"/>
                    <a:pt x="188413" y="379922"/>
                  </a:cubicBezTo>
                  <a:cubicBezTo>
                    <a:pt x="219104" y="338118"/>
                    <a:pt x="203230" y="327534"/>
                    <a:pt x="197938" y="271972"/>
                  </a:cubicBezTo>
                  <a:cubicBezTo>
                    <a:pt x="192646" y="216410"/>
                    <a:pt x="170950" y="-24890"/>
                    <a:pt x="166188" y="209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 490">
              <a:extLst>
                <a:ext uri="{FF2B5EF4-FFF2-40B4-BE49-F238E27FC236}">
                  <a16:creationId xmlns:a16="http://schemas.microsoft.com/office/drawing/2014/main" id="{0120E84D-C921-5909-E3E9-3749293F1F01}"/>
                </a:ext>
              </a:extLst>
            </p:cNvPr>
            <p:cNvSpPr/>
            <p:nvPr/>
          </p:nvSpPr>
          <p:spPr>
            <a:xfrm>
              <a:off x="3560995" y="4511509"/>
              <a:ext cx="1202633" cy="349263"/>
            </a:xfrm>
            <a:custGeom>
              <a:avLst/>
              <a:gdLst>
                <a:gd name="connsiteX0" fmla="*/ 55330 w 1202633"/>
                <a:gd name="connsiteY0" fmla="*/ 327191 h 349263"/>
                <a:gd name="connsiteX1" fmla="*/ 385530 w 1202633"/>
                <a:gd name="connsiteY1" fmla="*/ 127166 h 349263"/>
                <a:gd name="connsiteX2" fmla="*/ 490305 w 1202633"/>
                <a:gd name="connsiteY2" fmla="*/ 209716 h 349263"/>
                <a:gd name="connsiteX3" fmla="*/ 534755 w 1202633"/>
                <a:gd name="connsiteY3" fmla="*/ 314491 h 349263"/>
                <a:gd name="connsiteX4" fmla="*/ 715730 w 1202633"/>
                <a:gd name="connsiteY4" fmla="*/ 193841 h 349263"/>
                <a:gd name="connsiteX5" fmla="*/ 880830 w 1202633"/>
                <a:gd name="connsiteY5" fmla="*/ 41441 h 349263"/>
                <a:gd name="connsiteX6" fmla="*/ 807805 w 1202633"/>
                <a:gd name="connsiteY6" fmla="*/ 95416 h 349263"/>
                <a:gd name="connsiteX7" fmla="*/ 903055 w 1202633"/>
                <a:gd name="connsiteY7" fmla="*/ 60491 h 349263"/>
                <a:gd name="connsiteX8" fmla="*/ 899880 w 1202633"/>
                <a:gd name="connsiteY8" fmla="*/ 3341 h 349263"/>
                <a:gd name="connsiteX9" fmla="*/ 1055455 w 1202633"/>
                <a:gd name="connsiteY9" fmla="*/ 168441 h 349263"/>
                <a:gd name="connsiteX10" fmla="*/ 1049105 w 1202633"/>
                <a:gd name="connsiteY10" fmla="*/ 162091 h 349263"/>
                <a:gd name="connsiteX11" fmla="*/ 1201505 w 1202633"/>
                <a:gd name="connsiteY11" fmla="*/ 330366 h 349263"/>
                <a:gd name="connsiteX12" fmla="*/ 1106255 w 1202633"/>
                <a:gd name="connsiteY12" fmla="*/ 212891 h 349263"/>
                <a:gd name="connsiteX13" fmla="*/ 887180 w 1202633"/>
                <a:gd name="connsiteY13" fmla="*/ 98591 h 349263"/>
                <a:gd name="connsiteX14" fmla="*/ 642705 w 1202633"/>
                <a:gd name="connsiteY14" fmla="*/ 257341 h 349263"/>
                <a:gd name="connsiteX15" fmla="*/ 556980 w 1202633"/>
                <a:gd name="connsiteY15" fmla="*/ 282741 h 349263"/>
                <a:gd name="connsiteX16" fmla="*/ 442680 w 1202633"/>
                <a:gd name="connsiteY16" fmla="*/ 130341 h 349263"/>
                <a:gd name="connsiteX17" fmla="*/ 179155 w 1202633"/>
                <a:gd name="connsiteY17" fmla="*/ 219241 h 349263"/>
                <a:gd name="connsiteX18" fmla="*/ 102955 w 1202633"/>
                <a:gd name="connsiteY18" fmla="*/ 206541 h 349263"/>
                <a:gd name="connsiteX19" fmla="*/ 42630 w 1202633"/>
                <a:gd name="connsiteY19" fmla="*/ 101766 h 349263"/>
                <a:gd name="connsiteX20" fmla="*/ 122005 w 1202633"/>
                <a:gd name="connsiteY20" fmla="*/ 263691 h 349263"/>
                <a:gd name="connsiteX21" fmla="*/ 4530 w 1202633"/>
                <a:gd name="connsiteY21" fmla="*/ 336716 h 349263"/>
                <a:gd name="connsiteX22" fmla="*/ 55330 w 1202633"/>
                <a:gd name="connsiteY22" fmla="*/ 327191 h 34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02633" h="349263">
                  <a:moveTo>
                    <a:pt x="55330" y="327191"/>
                  </a:moveTo>
                  <a:cubicBezTo>
                    <a:pt x="118830" y="292266"/>
                    <a:pt x="313034" y="146745"/>
                    <a:pt x="385530" y="127166"/>
                  </a:cubicBezTo>
                  <a:cubicBezTo>
                    <a:pt x="458026" y="107587"/>
                    <a:pt x="465434" y="178495"/>
                    <a:pt x="490305" y="209716"/>
                  </a:cubicBezTo>
                  <a:cubicBezTo>
                    <a:pt x="515176" y="240937"/>
                    <a:pt x="497184" y="317137"/>
                    <a:pt x="534755" y="314491"/>
                  </a:cubicBezTo>
                  <a:cubicBezTo>
                    <a:pt x="572326" y="311845"/>
                    <a:pt x="658051" y="239349"/>
                    <a:pt x="715730" y="193841"/>
                  </a:cubicBezTo>
                  <a:cubicBezTo>
                    <a:pt x="773409" y="148333"/>
                    <a:pt x="865484" y="57845"/>
                    <a:pt x="880830" y="41441"/>
                  </a:cubicBezTo>
                  <a:cubicBezTo>
                    <a:pt x="896176" y="25037"/>
                    <a:pt x="804101" y="92241"/>
                    <a:pt x="807805" y="95416"/>
                  </a:cubicBezTo>
                  <a:cubicBezTo>
                    <a:pt x="811509" y="98591"/>
                    <a:pt x="887709" y="75837"/>
                    <a:pt x="903055" y="60491"/>
                  </a:cubicBezTo>
                  <a:cubicBezTo>
                    <a:pt x="918401" y="45145"/>
                    <a:pt x="874480" y="-14651"/>
                    <a:pt x="899880" y="3341"/>
                  </a:cubicBezTo>
                  <a:cubicBezTo>
                    <a:pt x="925280" y="21333"/>
                    <a:pt x="1030584" y="141983"/>
                    <a:pt x="1055455" y="168441"/>
                  </a:cubicBezTo>
                  <a:cubicBezTo>
                    <a:pt x="1080326" y="194899"/>
                    <a:pt x="1049105" y="162091"/>
                    <a:pt x="1049105" y="162091"/>
                  </a:cubicBezTo>
                  <a:cubicBezTo>
                    <a:pt x="1073447" y="189078"/>
                    <a:pt x="1191980" y="321899"/>
                    <a:pt x="1201505" y="330366"/>
                  </a:cubicBezTo>
                  <a:cubicBezTo>
                    <a:pt x="1211030" y="338833"/>
                    <a:pt x="1158642" y="251520"/>
                    <a:pt x="1106255" y="212891"/>
                  </a:cubicBezTo>
                  <a:cubicBezTo>
                    <a:pt x="1053868" y="174262"/>
                    <a:pt x="964438" y="91183"/>
                    <a:pt x="887180" y="98591"/>
                  </a:cubicBezTo>
                  <a:cubicBezTo>
                    <a:pt x="809922" y="105999"/>
                    <a:pt x="697738" y="226649"/>
                    <a:pt x="642705" y="257341"/>
                  </a:cubicBezTo>
                  <a:cubicBezTo>
                    <a:pt x="587672" y="288033"/>
                    <a:pt x="590317" y="303908"/>
                    <a:pt x="556980" y="282741"/>
                  </a:cubicBezTo>
                  <a:cubicBezTo>
                    <a:pt x="523643" y="261574"/>
                    <a:pt x="505651" y="140924"/>
                    <a:pt x="442680" y="130341"/>
                  </a:cubicBezTo>
                  <a:cubicBezTo>
                    <a:pt x="379709" y="119758"/>
                    <a:pt x="235776" y="206541"/>
                    <a:pt x="179155" y="219241"/>
                  </a:cubicBezTo>
                  <a:cubicBezTo>
                    <a:pt x="122534" y="231941"/>
                    <a:pt x="125709" y="226120"/>
                    <a:pt x="102955" y="206541"/>
                  </a:cubicBezTo>
                  <a:cubicBezTo>
                    <a:pt x="80201" y="186962"/>
                    <a:pt x="39455" y="92241"/>
                    <a:pt x="42630" y="101766"/>
                  </a:cubicBezTo>
                  <a:cubicBezTo>
                    <a:pt x="45805" y="111291"/>
                    <a:pt x="128355" y="224533"/>
                    <a:pt x="122005" y="263691"/>
                  </a:cubicBezTo>
                  <a:cubicBezTo>
                    <a:pt x="115655" y="302849"/>
                    <a:pt x="12467" y="325603"/>
                    <a:pt x="4530" y="336716"/>
                  </a:cubicBezTo>
                  <a:cubicBezTo>
                    <a:pt x="-3408" y="347829"/>
                    <a:pt x="-8170" y="362116"/>
                    <a:pt x="55330" y="32719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 491">
              <a:extLst>
                <a:ext uri="{FF2B5EF4-FFF2-40B4-BE49-F238E27FC236}">
                  <a16:creationId xmlns:a16="http://schemas.microsoft.com/office/drawing/2014/main" id="{B7FADC9C-9DDF-B4A7-2BE2-79995B68E775}"/>
                </a:ext>
              </a:extLst>
            </p:cNvPr>
            <p:cNvSpPr/>
            <p:nvPr/>
          </p:nvSpPr>
          <p:spPr>
            <a:xfrm>
              <a:off x="4164854" y="4266813"/>
              <a:ext cx="255271" cy="496736"/>
            </a:xfrm>
            <a:custGeom>
              <a:avLst/>
              <a:gdLst>
                <a:gd name="connsiteX0" fmla="*/ 254746 w 255271"/>
                <a:gd name="connsiteY0" fmla="*/ 206762 h 496736"/>
                <a:gd name="connsiteX1" fmla="*/ 3921 w 255271"/>
                <a:gd name="connsiteY1" fmla="*/ 492512 h 496736"/>
                <a:gd name="connsiteX2" fmla="*/ 105521 w 255271"/>
                <a:gd name="connsiteY2" fmla="*/ 368687 h 496736"/>
                <a:gd name="connsiteX3" fmla="*/ 159496 w 255271"/>
                <a:gd name="connsiteY3" fmla="*/ 244862 h 496736"/>
                <a:gd name="connsiteX4" fmla="*/ 200771 w 255271"/>
                <a:gd name="connsiteY4" fmla="*/ 387 h 496736"/>
                <a:gd name="connsiteX5" fmla="*/ 172196 w 255271"/>
                <a:gd name="connsiteY5" fmla="*/ 190887 h 496736"/>
                <a:gd name="connsiteX6" fmla="*/ 149971 w 255271"/>
                <a:gd name="connsiteY6" fmla="*/ 295662 h 496736"/>
                <a:gd name="connsiteX7" fmla="*/ 200771 w 255271"/>
                <a:gd name="connsiteY7" fmla="*/ 248037 h 496736"/>
                <a:gd name="connsiteX8" fmla="*/ 73771 w 255271"/>
                <a:gd name="connsiteY8" fmla="*/ 352812 h 496736"/>
                <a:gd name="connsiteX9" fmla="*/ 254746 w 255271"/>
                <a:gd name="connsiteY9" fmla="*/ 206762 h 49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271" h="496736">
                  <a:moveTo>
                    <a:pt x="254746" y="206762"/>
                  </a:moveTo>
                  <a:cubicBezTo>
                    <a:pt x="243104" y="230045"/>
                    <a:pt x="28792" y="465525"/>
                    <a:pt x="3921" y="492512"/>
                  </a:cubicBezTo>
                  <a:cubicBezTo>
                    <a:pt x="-20950" y="519499"/>
                    <a:pt x="79592" y="409962"/>
                    <a:pt x="105521" y="368687"/>
                  </a:cubicBezTo>
                  <a:cubicBezTo>
                    <a:pt x="131450" y="327412"/>
                    <a:pt x="143621" y="306245"/>
                    <a:pt x="159496" y="244862"/>
                  </a:cubicBezTo>
                  <a:cubicBezTo>
                    <a:pt x="175371" y="183479"/>
                    <a:pt x="198654" y="9383"/>
                    <a:pt x="200771" y="387"/>
                  </a:cubicBezTo>
                  <a:cubicBezTo>
                    <a:pt x="202888" y="-8609"/>
                    <a:pt x="180663" y="141674"/>
                    <a:pt x="172196" y="190887"/>
                  </a:cubicBezTo>
                  <a:cubicBezTo>
                    <a:pt x="163729" y="240100"/>
                    <a:pt x="145208" y="286137"/>
                    <a:pt x="149971" y="295662"/>
                  </a:cubicBezTo>
                  <a:cubicBezTo>
                    <a:pt x="154734" y="305187"/>
                    <a:pt x="213471" y="238512"/>
                    <a:pt x="200771" y="248037"/>
                  </a:cubicBezTo>
                  <a:cubicBezTo>
                    <a:pt x="188071" y="257562"/>
                    <a:pt x="66892" y="358633"/>
                    <a:pt x="73771" y="352812"/>
                  </a:cubicBezTo>
                  <a:cubicBezTo>
                    <a:pt x="80650" y="346991"/>
                    <a:pt x="266388" y="183479"/>
                    <a:pt x="254746" y="20676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 492">
              <a:extLst>
                <a:ext uri="{FF2B5EF4-FFF2-40B4-BE49-F238E27FC236}">
                  <a16:creationId xmlns:a16="http://schemas.microsoft.com/office/drawing/2014/main" id="{20962D94-AAE4-5C99-E210-E754892B95B2}"/>
                </a:ext>
              </a:extLst>
            </p:cNvPr>
            <p:cNvSpPr/>
            <p:nvPr/>
          </p:nvSpPr>
          <p:spPr>
            <a:xfrm>
              <a:off x="3413114" y="4827459"/>
              <a:ext cx="136571" cy="801890"/>
            </a:xfrm>
            <a:custGeom>
              <a:avLst/>
              <a:gdLst>
                <a:gd name="connsiteX0" fmla="*/ 98436 w 136571"/>
                <a:gd name="connsiteY0" fmla="*/ 1716 h 801890"/>
                <a:gd name="connsiteX1" fmla="*/ 133361 w 136571"/>
                <a:gd name="connsiteY1" fmla="*/ 220791 h 801890"/>
                <a:gd name="connsiteX2" fmla="*/ 85736 w 136571"/>
                <a:gd name="connsiteY2" fmla="*/ 512891 h 801890"/>
                <a:gd name="connsiteX3" fmla="*/ 136536 w 136571"/>
                <a:gd name="connsiteY3" fmla="*/ 417641 h 801890"/>
                <a:gd name="connsiteX4" fmla="*/ 92086 w 136571"/>
                <a:gd name="connsiteY4" fmla="*/ 643066 h 801890"/>
                <a:gd name="connsiteX5" fmla="*/ 11 w 136571"/>
                <a:gd name="connsiteY5" fmla="*/ 801816 h 801890"/>
                <a:gd name="connsiteX6" fmla="*/ 85736 w 136571"/>
                <a:gd name="connsiteY6" fmla="*/ 662116 h 801890"/>
                <a:gd name="connsiteX7" fmla="*/ 98436 w 136571"/>
                <a:gd name="connsiteY7" fmla="*/ 538291 h 801890"/>
                <a:gd name="connsiteX8" fmla="*/ 104786 w 136571"/>
                <a:gd name="connsiteY8" fmla="*/ 166816 h 801890"/>
                <a:gd name="connsiteX9" fmla="*/ 73036 w 136571"/>
                <a:gd name="connsiteY9" fmla="*/ 296991 h 801890"/>
                <a:gd name="connsiteX10" fmla="*/ 104786 w 136571"/>
                <a:gd name="connsiteY10" fmla="*/ 125541 h 801890"/>
                <a:gd name="connsiteX11" fmla="*/ 98436 w 136571"/>
                <a:gd name="connsiteY11" fmla="*/ 1716 h 80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6571" h="801890">
                  <a:moveTo>
                    <a:pt x="98436" y="1716"/>
                  </a:moveTo>
                  <a:cubicBezTo>
                    <a:pt x="103198" y="17591"/>
                    <a:pt x="135478" y="135595"/>
                    <a:pt x="133361" y="220791"/>
                  </a:cubicBezTo>
                  <a:cubicBezTo>
                    <a:pt x="131244" y="305987"/>
                    <a:pt x="85207" y="480083"/>
                    <a:pt x="85736" y="512891"/>
                  </a:cubicBezTo>
                  <a:cubicBezTo>
                    <a:pt x="86265" y="545699"/>
                    <a:pt x="135478" y="395945"/>
                    <a:pt x="136536" y="417641"/>
                  </a:cubicBezTo>
                  <a:cubicBezTo>
                    <a:pt x="137594" y="439337"/>
                    <a:pt x="114840" y="579037"/>
                    <a:pt x="92086" y="643066"/>
                  </a:cubicBezTo>
                  <a:cubicBezTo>
                    <a:pt x="69332" y="707095"/>
                    <a:pt x="1069" y="798641"/>
                    <a:pt x="11" y="801816"/>
                  </a:cubicBezTo>
                  <a:cubicBezTo>
                    <a:pt x="-1047" y="804991"/>
                    <a:pt x="69332" y="706037"/>
                    <a:pt x="85736" y="662116"/>
                  </a:cubicBezTo>
                  <a:cubicBezTo>
                    <a:pt x="102140" y="618195"/>
                    <a:pt x="95261" y="620841"/>
                    <a:pt x="98436" y="538291"/>
                  </a:cubicBezTo>
                  <a:cubicBezTo>
                    <a:pt x="101611" y="455741"/>
                    <a:pt x="109019" y="207033"/>
                    <a:pt x="104786" y="166816"/>
                  </a:cubicBezTo>
                  <a:cubicBezTo>
                    <a:pt x="100553" y="126599"/>
                    <a:pt x="73036" y="303870"/>
                    <a:pt x="73036" y="296991"/>
                  </a:cubicBezTo>
                  <a:cubicBezTo>
                    <a:pt x="73036" y="290112"/>
                    <a:pt x="99494" y="166816"/>
                    <a:pt x="104786" y="125541"/>
                  </a:cubicBezTo>
                  <a:cubicBezTo>
                    <a:pt x="110078" y="84266"/>
                    <a:pt x="93674" y="-14159"/>
                    <a:pt x="98436" y="171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 493">
              <a:extLst>
                <a:ext uri="{FF2B5EF4-FFF2-40B4-BE49-F238E27FC236}">
                  <a16:creationId xmlns:a16="http://schemas.microsoft.com/office/drawing/2014/main" id="{E1E4D5CB-00FB-9576-589F-AEE8AFD12781}"/>
                </a:ext>
              </a:extLst>
            </p:cNvPr>
            <p:cNvSpPr/>
            <p:nvPr/>
          </p:nvSpPr>
          <p:spPr>
            <a:xfrm>
              <a:off x="3257297" y="5291296"/>
              <a:ext cx="133616" cy="547535"/>
            </a:xfrm>
            <a:custGeom>
              <a:avLst/>
              <a:gdLst>
                <a:gd name="connsiteX0" fmla="*/ 133603 w 133616"/>
                <a:gd name="connsiteY0" fmla="*/ 1429 h 547535"/>
                <a:gd name="connsiteX1" fmla="*/ 54228 w 133616"/>
                <a:gd name="connsiteY1" fmla="*/ 322104 h 547535"/>
                <a:gd name="connsiteX2" fmla="*/ 253 w 133616"/>
                <a:gd name="connsiteY2" fmla="*/ 547529 h 547535"/>
                <a:gd name="connsiteX3" fmla="*/ 35178 w 133616"/>
                <a:gd name="connsiteY3" fmla="*/ 315754 h 547535"/>
                <a:gd name="connsiteX4" fmla="*/ 63753 w 133616"/>
                <a:gd name="connsiteY4" fmla="*/ 185579 h 547535"/>
                <a:gd name="connsiteX5" fmla="*/ 25653 w 133616"/>
                <a:gd name="connsiteY5" fmla="*/ 39529 h 547535"/>
                <a:gd name="connsiteX6" fmla="*/ 60578 w 133616"/>
                <a:gd name="connsiteY6" fmla="*/ 198279 h 547535"/>
                <a:gd name="connsiteX7" fmla="*/ 133603 w 133616"/>
                <a:gd name="connsiteY7" fmla="*/ 1429 h 54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616" h="547535">
                  <a:moveTo>
                    <a:pt x="133603" y="1429"/>
                  </a:moveTo>
                  <a:cubicBezTo>
                    <a:pt x="132545" y="22066"/>
                    <a:pt x="76453" y="231087"/>
                    <a:pt x="54228" y="322104"/>
                  </a:cubicBezTo>
                  <a:cubicBezTo>
                    <a:pt x="32003" y="413121"/>
                    <a:pt x="3428" y="548587"/>
                    <a:pt x="253" y="547529"/>
                  </a:cubicBezTo>
                  <a:cubicBezTo>
                    <a:pt x="-2922" y="546471"/>
                    <a:pt x="24595" y="376079"/>
                    <a:pt x="35178" y="315754"/>
                  </a:cubicBezTo>
                  <a:cubicBezTo>
                    <a:pt x="45761" y="255429"/>
                    <a:pt x="65340" y="231616"/>
                    <a:pt x="63753" y="185579"/>
                  </a:cubicBezTo>
                  <a:cubicBezTo>
                    <a:pt x="62166" y="139542"/>
                    <a:pt x="26182" y="37412"/>
                    <a:pt x="25653" y="39529"/>
                  </a:cubicBezTo>
                  <a:cubicBezTo>
                    <a:pt x="25124" y="41646"/>
                    <a:pt x="47878" y="206216"/>
                    <a:pt x="60578" y="198279"/>
                  </a:cubicBezTo>
                  <a:cubicBezTo>
                    <a:pt x="73278" y="190342"/>
                    <a:pt x="134661" y="-19208"/>
                    <a:pt x="133603" y="142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 494">
              <a:extLst>
                <a:ext uri="{FF2B5EF4-FFF2-40B4-BE49-F238E27FC236}">
                  <a16:creationId xmlns:a16="http://schemas.microsoft.com/office/drawing/2014/main" id="{5E43F75E-4F3D-F9E0-643D-01867D71F8EB}"/>
                </a:ext>
              </a:extLst>
            </p:cNvPr>
            <p:cNvSpPr/>
            <p:nvPr/>
          </p:nvSpPr>
          <p:spPr>
            <a:xfrm>
              <a:off x="3537097" y="4673490"/>
              <a:ext cx="244372" cy="606654"/>
            </a:xfrm>
            <a:custGeom>
              <a:avLst/>
              <a:gdLst>
                <a:gd name="connsiteX0" fmla="*/ 244328 w 244372"/>
                <a:gd name="connsiteY0" fmla="*/ 60435 h 606654"/>
                <a:gd name="connsiteX1" fmla="*/ 91928 w 244372"/>
                <a:gd name="connsiteY1" fmla="*/ 330310 h 606654"/>
                <a:gd name="connsiteX2" fmla="*/ 3028 w 244372"/>
                <a:gd name="connsiteY2" fmla="*/ 603360 h 606654"/>
                <a:gd name="connsiteX3" fmla="*/ 25253 w 244372"/>
                <a:gd name="connsiteY3" fmla="*/ 473185 h 606654"/>
                <a:gd name="connsiteX4" fmla="*/ 69703 w 244372"/>
                <a:gd name="connsiteY4" fmla="*/ 349360 h 606654"/>
                <a:gd name="connsiteX5" fmla="*/ 91928 w 244372"/>
                <a:gd name="connsiteY5" fmla="*/ 203310 h 606654"/>
                <a:gd name="connsiteX6" fmla="*/ 22078 w 244372"/>
                <a:gd name="connsiteY6" fmla="*/ 110 h 606654"/>
                <a:gd name="connsiteX7" fmla="*/ 76053 w 244372"/>
                <a:gd name="connsiteY7" fmla="*/ 231885 h 606654"/>
                <a:gd name="connsiteX8" fmla="*/ 244328 w 244372"/>
                <a:gd name="connsiteY8" fmla="*/ 60435 h 60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4372" h="606654">
                  <a:moveTo>
                    <a:pt x="244328" y="60435"/>
                  </a:moveTo>
                  <a:cubicBezTo>
                    <a:pt x="246974" y="76839"/>
                    <a:pt x="132145" y="239823"/>
                    <a:pt x="91928" y="330310"/>
                  </a:cubicBezTo>
                  <a:cubicBezTo>
                    <a:pt x="51711" y="420798"/>
                    <a:pt x="14140" y="579548"/>
                    <a:pt x="3028" y="603360"/>
                  </a:cubicBezTo>
                  <a:cubicBezTo>
                    <a:pt x="-8085" y="627173"/>
                    <a:pt x="14141" y="515518"/>
                    <a:pt x="25253" y="473185"/>
                  </a:cubicBezTo>
                  <a:cubicBezTo>
                    <a:pt x="36365" y="430852"/>
                    <a:pt x="58591" y="394339"/>
                    <a:pt x="69703" y="349360"/>
                  </a:cubicBezTo>
                  <a:cubicBezTo>
                    <a:pt x="80815" y="304381"/>
                    <a:pt x="99865" y="261518"/>
                    <a:pt x="91928" y="203310"/>
                  </a:cubicBezTo>
                  <a:cubicBezTo>
                    <a:pt x="83991" y="145102"/>
                    <a:pt x="24724" y="-4652"/>
                    <a:pt x="22078" y="110"/>
                  </a:cubicBezTo>
                  <a:cubicBezTo>
                    <a:pt x="19432" y="4872"/>
                    <a:pt x="36366" y="217068"/>
                    <a:pt x="76053" y="231885"/>
                  </a:cubicBezTo>
                  <a:cubicBezTo>
                    <a:pt x="115740" y="246702"/>
                    <a:pt x="241682" y="44031"/>
                    <a:pt x="244328" y="6043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 495">
              <a:extLst>
                <a:ext uri="{FF2B5EF4-FFF2-40B4-BE49-F238E27FC236}">
                  <a16:creationId xmlns:a16="http://schemas.microsoft.com/office/drawing/2014/main" id="{82180208-5A61-4C61-BB0D-E306D26C08CA}"/>
                </a:ext>
              </a:extLst>
            </p:cNvPr>
            <p:cNvSpPr/>
            <p:nvPr/>
          </p:nvSpPr>
          <p:spPr>
            <a:xfrm>
              <a:off x="3817368" y="4861434"/>
              <a:ext cx="171115" cy="583709"/>
            </a:xfrm>
            <a:custGeom>
              <a:avLst/>
              <a:gdLst>
                <a:gd name="connsiteX0" fmla="*/ 129157 w 171115"/>
                <a:gd name="connsiteY0" fmla="*/ 12191 h 583709"/>
                <a:gd name="connsiteX1" fmla="*/ 151382 w 171115"/>
                <a:gd name="connsiteY1" fmla="*/ 278891 h 583709"/>
                <a:gd name="connsiteX2" fmla="*/ 2157 w 171115"/>
                <a:gd name="connsiteY2" fmla="*/ 580516 h 583709"/>
                <a:gd name="connsiteX3" fmla="*/ 68832 w 171115"/>
                <a:gd name="connsiteY3" fmla="*/ 428116 h 583709"/>
                <a:gd name="connsiteX4" fmla="*/ 151382 w 171115"/>
                <a:gd name="connsiteY4" fmla="*/ 278891 h 583709"/>
                <a:gd name="connsiteX5" fmla="*/ 170432 w 171115"/>
                <a:gd name="connsiteY5" fmla="*/ 66166 h 583709"/>
                <a:gd name="connsiteX6" fmla="*/ 129157 w 171115"/>
                <a:gd name="connsiteY6" fmla="*/ 12191 h 583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115" h="583709">
                  <a:moveTo>
                    <a:pt x="129157" y="12191"/>
                  </a:moveTo>
                  <a:cubicBezTo>
                    <a:pt x="125982" y="47645"/>
                    <a:pt x="172549" y="184170"/>
                    <a:pt x="151382" y="278891"/>
                  </a:cubicBezTo>
                  <a:cubicBezTo>
                    <a:pt x="130215" y="373612"/>
                    <a:pt x="15915" y="555645"/>
                    <a:pt x="2157" y="580516"/>
                  </a:cubicBezTo>
                  <a:cubicBezTo>
                    <a:pt x="-11601" y="605387"/>
                    <a:pt x="43961" y="478387"/>
                    <a:pt x="68832" y="428116"/>
                  </a:cubicBezTo>
                  <a:cubicBezTo>
                    <a:pt x="93703" y="377845"/>
                    <a:pt x="134449" y="339216"/>
                    <a:pt x="151382" y="278891"/>
                  </a:cubicBezTo>
                  <a:cubicBezTo>
                    <a:pt x="168315" y="218566"/>
                    <a:pt x="173078" y="106383"/>
                    <a:pt x="170432" y="66166"/>
                  </a:cubicBezTo>
                  <a:cubicBezTo>
                    <a:pt x="167786" y="25949"/>
                    <a:pt x="132332" y="-23263"/>
                    <a:pt x="129157" y="1219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 496">
              <a:extLst>
                <a:ext uri="{FF2B5EF4-FFF2-40B4-BE49-F238E27FC236}">
                  <a16:creationId xmlns:a16="http://schemas.microsoft.com/office/drawing/2014/main" id="{BEE48DB4-7883-8D9A-4E3C-FA979D06E13D}"/>
                </a:ext>
              </a:extLst>
            </p:cNvPr>
            <p:cNvSpPr/>
            <p:nvPr/>
          </p:nvSpPr>
          <p:spPr>
            <a:xfrm>
              <a:off x="3834536" y="4752094"/>
              <a:ext cx="268543" cy="1148855"/>
            </a:xfrm>
            <a:custGeom>
              <a:avLst/>
              <a:gdLst>
                <a:gd name="connsiteX0" fmla="*/ 26264 w 268543"/>
                <a:gd name="connsiteY0" fmla="*/ 881 h 1148855"/>
                <a:gd name="connsiteX1" fmla="*/ 264389 w 268543"/>
                <a:gd name="connsiteY1" fmla="*/ 321556 h 1148855"/>
                <a:gd name="connsiteX2" fmla="*/ 181839 w 268543"/>
                <a:gd name="connsiteY2" fmla="*/ 445381 h 1148855"/>
                <a:gd name="connsiteX3" fmla="*/ 235814 w 268543"/>
                <a:gd name="connsiteY3" fmla="*/ 388231 h 1148855"/>
                <a:gd name="connsiteX4" fmla="*/ 35789 w 268543"/>
                <a:gd name="connsiteY4" fmla="*/ 677156 h 1148855"/>
                <a:gd name="connsiteX5" fmla="*/ 19914 w 268543"/>
                <a:gd name="connsiteY5" fmla="*/ 747006 h 1148855"/>
                <a:gd name="connsiteX6" fmla="*/ 67539 w 268543"/>
                <a:gd name="connsiteY6" fmla="*/ 947031 h 1148855"/>
                <a:gd name="connsiteX7" fmla="*/ 64364 w 268543"/>
                <a:gd name="connsiteY7" fmla="*/ 886706 h 1148855"/>
                <a:gd name="connsiteX8" fmla="*/ 235814 w 268543"/>
                <a:gd name="connsiteY8" fmla="*/ 1147056 h 1148855"/>
                <a:gd name="connsiteX9" fmla="*/ 127864 w 268543"/>
                <a:gd name="connsiteY9" fmla="*/ 988306 h 1148855"/>
                <a:gd name="connsiteX10" fmla="*/ 864 w 268543"/>
                <a:gd name="connsiteY10" fmla="*/ 731131 h 1148855"/>
                <a:gd name="connsiteX11" fmla="*/ 194539 w 268543"/>
                <a:gd name="connsiteY11" fmla="*/ 461256 h 1148855"/>
                <a:gd name="connsiteX12" fmla="*/ 204064 w 268543"/>
                <a:gd name="connsiteY12" fmla="*/ 385056 h 1148855"/>
                <a:gd name="connsiteX13" fmla="*/ 185014 w 268543"/>
                <a:gd name="connsiteY13" fmla="*/ 283456 h 1148855"/>
                <a:gd name="connsiteX14" fmla="*/ 127864 w 268543"/>
                <a:gd name="connsiteY14" fmla="*/ 191381 h 1148855"/>
                <a:gd name="connsiteX15" fmla="*/ 248514 w 268543"/>
                <a:gd name="connsiteY15" fmla="*/ 359656 h 1148855"/>
                <a:gd name="connsiteX16" fmla="*/ 216764 w 268543"/>
                <a:gd name="connsiteY16" fmla="*/ 229481 h 1148855"/>
                <a:gd name="connsiteX17" fmla="*/ 26264 w 268543"/>
                <a:gd name="connsiteY17" fmla="*/ 881 h 11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8543" h="1148855">
                  <a:moveTo>
                    <a:pt x="26264" y="881"/>
                  </a:moveTo>
                  <a:cubicBezTo>
                    <a:pt x="34201" y="16227"/>
                    <a:pt x="238460" y="247473"/>
                    <a:pt x="264389" y="321556"/>
                  </a:cubicBezTo>
                  <a:cubicBezTo>
                    <a:pt x="290318" y="395639"/>
                    <a:pt x="186601" y="434269"/>
                    <a:pt x="181839" y="445381"/>
                  </a:cubicBezTo>
                  <a:cubicBezTo>
                    <a:pt x="177077" y="456493"/>
                    <a:pt x="260156" y="349602"/>
                    <a:pt x="235814" y="388231"/>
                  </a:cubicBezTo>
                  <a:cubicBezTo>
                    <a:pt x="211472" y="426860"/>
                    <a:pt x="71772" y="617360"/>
                    <a:pt x="35789" y="677156"/>
                  </a:cubicBezTo>
                  <a:cubicBezTo>
                    <a:pt x="-194" y="736952"/>
                    <a:pt x="14622" y="702027"/>
                    <a:pt x="19914" y="747006"/>
                  </a:cubicBezTo>
                  <a:cubicBezTo>
                    <a:pt x="25206" y="791985"/>
                    <a:pt x="60131" y="923748"/>
                    <a:pt x="67539" y="947031"/>
                  </a:cubicBezTo>
                  <a:cubicBezTo>
                    <a:pt x="74947" y="970314"/>
                    <a:pt x="36318" y="853368"/>
                    <a:pt x="64364" y="886706"/>
                  </a:cubicBezTo>
                  <a:cubicBezTo>
                    <a:pt x="92410" y="920044"/>
                    <a:pt x="225231" y="1130123"/>
                    <a:pt x="235814" y="1147056"/>
                  </a:cubicBezTo>
                  <a:cubicBezTo>
                    <a:pt x="246397" y="1163989"/>
                    <a:pt x="167022" y="1057627"/>
                    <a:pt x="127864" y="988306"/>
                  </a:cubicBezTo>
                  <a:cubicBezTo>
                    <a:pt x="88706" y="918985"/>
                    <a:pt x="-10248" y="818973"/>
                    <a:pt x="864" y="731131"/>
                  </a:cubicBezTo>
                  <a:cubicBezTo>
                    <a:pt x="11976" y="643289"/>
                    <a:pt x="160672" y="518935"/>
                    <a:pt x="194539" y="461256"/>
                  </a:cubicBezTo>
                  <a:cubicBezTo>
                    <a:pt x="228406" y="403577"/>
                    <a:pt x="205651" y="414689"/>
                    <a:pt x="204064" y="385056"/>
                  </a:cubicBezTo>
                  <a:cubicBezTo>
                    <a:pt x="202477" y="355423"/>
                    <a:pt x="197714" y="315735"/>
                    <a:pt x="185014" y="283456"/>
                  </a:cubicBezTo>
                  <a:cubicBezTo>
                    <a:pt x="172314" y="251177"/>
                    <a:pt x="117281" y="178681"/>
                    <a:pt x="127864" y="191381"/>
                  </a:cubicBezTo>
                  <a:cubicBezTo>
                    <a:pt x="138447" y="204081"/>
                    <a:pt x="233697" y="353306"/>
                    <a:pt x="248514" y="359656"/>
                  </a:cubicBezTo>
                  <a:cubicBezTo>
                    <a:pt x="263331" y="366006"/>
                    <a:pt x="252747" y="283985"/>
                    <a:pt x="216764" y="229481"/>
                  </a:cubicBezTo>
                  <a:cubicBezTo>
                    <a:pt x="180781" y="174977"/>
                    <a:pt x="18327" y="-14465"/>
                    <a:pt x="26264" y="88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 497">
              <a:extLst>
                <a:ext uri="{FF2B5EF4-FFF2-40B4-BE49-F238E27FC236}">
                  <a16:creationId xmlns:a16="http://schemas.microsoft.com/office/drawing/2014/main" id="{1F65AADF-1B59-6B53-93F4-0EEE91F0B674}"/>
                </a:ext>
              </a:extLst>
            </p:cNvPr>
            <p:cNvSpPr/>
            <p:nvPr/>
          </p:nvSpPr>
          <p:spPr>
            <a:xfrm>
              <a:off x="3641636" y="4848221"/>
              <a:ext cx="155780" cy="558878"/>
            </a:xfrm>
            <a:custGeom>
              <a:avLst/>
              <a:gdLst>
                <a:gd name="connsiteX0" fmla="*/ 60414 w 155780"/>
                <a:gd name="connsiteY0" fmla="*/ 254004 h 558878"/>
                <a:gd name="connsiteX1" fmla="*/ 92164 w 155780"/>
                <a:gd name="connsiteY1" fmla="*/ 466729 h 558878"/>
                <a:gd name="connsiteX2" fmla="*/ 155664 w 155780"/>
                <a:gd name="connsiteY2" fmla="*/ 558804 h 558878"/>
                <a:gd name="connsiteX3" fmla="*/ 104864 w 155780"/>
                <a:gd name="connsiteY3" fmla="*/ 454029 h 558878"/>
                <a:gd name="connsiteX4" fmla="*/ 89 w 155780"/>
                <a:gd name="connsiteY4" fmla="*/ 257179 h 558878"/>
                <a:gd name="connsiteX5" fmla="*/ 123914 w 155780"/>
                <a:gd name="connsiteY5" fmla="*/ 4 h 558878"/>
                <a:gd name="connsiteX6" fmla="*/ 60414 w 155780"/>
                <a:gd name="connsiteY6" fmla="*/ 254004 h 55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780" h="558878">
                  <a:moveTo>
                    <a:pt x="60414" y="254004"/>
                  </a:moveTo>
                  <a:cubicBezTo>
                    <a:pt x="55122" y="331791"/>
                    <a:pt x="76289" y="415929"/>
                    <a:pt x="92164" y="466729"/>
                  </a:cubicBezTo>
                  <a:cubicBezTo>
                    <a:pt x="108039" y="517529"/>
                    <a:pt x="153547" y="560921"/>
                    <a:pt x="155664" y="558804"/>
                  </a:cubicBezTo>
                  <a:cubicBezTo>
                    <a:pt x="157781" y="556687"/>
                    <a:pt x="130793" y="504300"/>
                    <a:pt x="104864" y="454029"/>
                  </a:cubicBezTo>
                  <a:cubicBezTo>
                    <a:pt x="78935" y="403758"/>
                    <a:pt x="-3086" y="332850"/>
                    <a:pt x="89" y="257179"/>
                  </a:cubicBezTo>
                  <a:cubicBezTo>
                    <a:pt x="3264" y="181508"/>
                    <a:pt x="119681" y="-1054"/>
                    <a:pt x="123914" y="4"/>
                  </a:cubicBezTo>
                  <a:cubicBezTo>
                    <a:pt x="128147" y="1062"/>
                    <a:pt x="65706" y="176217"/>
                    <a:pt x="60414" y="25400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 498">
              <a:extLst>
                <a:ext uri="{FF2B5EF4-FFF2-40B4-BE49-F238E27FC236}">
                  <a16:creationId xmlns:a16="http://schemas.microsoft.com/office/drawing/2014/main" id="{F039CFB1-56B1-5F4F-F7D4-C54591A66755}"/>
                </a:ext>
              </a:extLst>
            </p:cNvPr>
            <p:cNvSpPr/>
            <p:nvPr/>
          </p:nvSpPr>
          <p:spPr>
            <a:xfrm>
              <a:off x="3459832" y="5508440"/>
              <a:ext cx="276101" cy="622487"/>
            </a:xfrm>
            <a:custGeom>
              <a:avLst/>
              <a:gdLst>
                <a:gd name="connsiteX0" fmla="*/ 273968 w 276101"/>
                <a:gd name="connsiteY0" fmla="*/ 185 h 622487"/>
                <a:gd name="connsiteX1" fmla="*/ 140618 w 276101"/>
                <a:gd name="connsiteY1" fmla="*/ 247835 h 622487"/>
                <a:gd name="connsiteX2" fmla="*/ 4093 w 276101"/>
                <a:gd name="connsiteY2" fmla="*/ 406585 h 622487"/>
                <a:gd name="connsiteX3" fmla="*/ 42193 w 276101"/>
                <a:gd name="connsiteY3" fmla="*/ 387535 h 622487"/>
                <a:gd name="connsiteX4" fmla="*/ 108868 w 276101"/>
                <a:gd name="connsiteY4" fmla="*/ 508185 h 622487"/>
                <a:gd name="connsiteX5" fmla="*/ 162843 w 276101"/>
                <a:gd name="connsiteY5" fmla="*/ 622485 h 622487"/>
                <a:gd name="connsiteX6" fmla="*/ 89818 w 276101"/>
                <a:gd name="connsiteY6" fmla="*/ 511360 h 622487"/>
                <a:gd name="connsiteX7" fmla="*/ 83468 w 276101"/>
                <a:gd name="connsiteY7" fmla="*/ 374835 h 622487"/>
                <a:gd name="connsiteX8" fmla="*/ 70768 w 276101"/>
                <a:gd name="connsiteY8" fmla="*/ 238310 h 622487"/>
                <a:gd name="connsiteX9" fmla="*/ 118393 w 276101"/>
                <a:gd name="connsiteY9" fmla="*/ 130360 h 622487"/>
                <a:gd name="connsiteX10" fmla="*/ 124743 w 276101"/>
                <a:gd name="connsiteY10" fmla="*/ 104960 h 622487"/>
                <a:gd name="connsiteX11" fmla="*/ 99343 w 276101"/>
                <a:gd name="connsiteY11" fmla="*/ 50985 h 622487"/>
                <a:gd name="connsiteX12" fmla="*/ 112043 w 276101"/>
                <a:gd name="connsiteY12" fmla="*/ 152585 h 622487"/>
                <a:gd name="connsiteX13" fmla="*/ 29493 w 276101"/>
                <a:gd name="connsiteY13" fmla="*/ 289110 h 622487"/>
                <a:gd name="connsiteX14" fmla="*/ 273968 w 276101"/>
                <a:gd name="connsiteY14" fmla="*/ 185 h 62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6101" h="622487">
                  <a:moveTo>
                    <a:pt x="273968" y="185"/>
                  </a:moveTo>
                  <a:cubicBezTo>
                    <a:pt x="292489" y="-6694"/>
                    <a:pt x="185597" y="180102"/>
                    <a:pt x="140618" y="247835"/>
                  </a:cubicBezTo>
                  <a:cubicBezTo>
                    <a:pt x="95639" y="315568"/>
                    <a:pt x="20497" y="383302"/>
                    <a:pt x="4093" y="406585"/>
                  </a:cubicBezTo>
                  <a:cubicBezTo>
                    <a:pt x="-12311" y="429868"/>
                    <a:pt x="24731" y="370602"/>
                    <a:pt x="42193" y="387535"/>
                  </a:cubicBezTo>
                  <a:cubicBezTo>
                    <a:pt x="59655" y="404468"/>
                    <a:pt x="88760" y="469027"/>
                    <a:pt x="108868" y="508185"/>
                  </a:cubicBezTo>
                  <a:cubicBezTo>
                    <a:pt x="128976" y="547343"/>
                    <a:pt x="166018" y="621956"/>
                    <a:pt x="162843" y="622485"/>
                  </a:cubicBezTo>
                  <a:cubicBezTo>
                    <a:pt x="159668" y="623014"/>
                    <a:pt x="103047" y="552635"/>
                    <a:pt x="89818" y="511360"/>
                  </a:cubicBezTo>
                  <a:cubicBezTo>
                    <a:pt x="76589" y="470085"/>
                    <a:pt x="86643" y="420343"/>
                    <a:pt x="83468" y="374835"/>
                  </a:cubicBezTo>
                  <a:cubicBezTo>
                    <a:pt x="80293" y="329327"/>
                    <a:pt x="64947" y="279056"/>
                    <a:pt x="70768" y="238310"/>
                  </a:cubicBezTo>
                  <a:cubicBezTo>
                    <a:pt x="76589" y="197564"/>
                    <a:pt x="109397" y="152585"/>
                    <a:pt x="118393" y="130360"/>
                  </a:cubicBezTo>
                  <a:cubicBezTo>
                    <a:pt x="127389" y="108135"/>
                    <a:pt x="127918" y="118189"/>
                    <a:pt x="124743" y="104960"/>
                  </a:cubicBezTo>
                  <a:cubicBezTo>
                    <a:pt x="121568" y="91731"/>
                    <a:pt x="101460" y="43048"/>
                    <a:pt x="99343" y="50985"/>
                  </a:cubicBezTo>
                  <a:cubicBezTo>
                    <a:pt x="97226" y="58922"/>
                    <a:pt x="123685" y="112898"/>
                    <a:pt x="112043" y="152585"/>
                  </a:cubicBezTo>
                  <a:cubicBezTo>
                    <a:pt x="100401" y="192273"/>
                    <a:pt x="4093" y="312393"/>
                    <a:pt x="29493" y="289110"/>
                  </a:cubicBezTo>
                  <a:cubicBezTo>
                    <a:pt x="54893" y="265827"/>
                    <a:pt x="255447" y="7064"/>
                    <a:pt x="273968" y="18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 499">
              <a:extLst>
                <a:ext uri="{FF2B5EF4-FFF2-40B4-BE49-F238E27FC236}">
                  <a16:creationId xmlns:a16="http://schemas.microsoft.com/office/drawing/2014/main" id="{1AE55C08-A62D-6A9E-F4D9-998FA1749822}"/>
                </a:ext>
              </a:extLst>
            </p:cNvPr>
            <p:cNvSpPr/>
            <p:nvPr/>
          </p:nvSpPr>
          <p:spPr>
            <a:xfrm>
              <a:off x="3664708" y="4677288"/>
              <a:ext cx="367598" cy="621273"/>
            </a:xfrm>
            <a:custGeom>
              <a:avLst/>
              <a:gdLst>
                <a:gd name="connsiteX0" fmla="*/ 2417 w 367598"/>
                <a:gd name="connsiteY0" fmla="*/ 304287 h 621273"/>
                <a:gd name="connsiteX1" fmla="*/ 354842 w 367598"/>
                <a:gd name="connsiteY1" fmla="*/ 2662 h 621273"/>
                <a:gd name="connsiteX2" fmla="*/ 278642 w 367598"/>
                <a:gd name="connsiteY2" fmla="*/ 170937 h 621273"/>
                <a:gd name="connsiteX3" fmla="*/ 167517 w 367598"/>
                <a:gd name="connsiteY3" fmla="*/ 412237 h 621273"/>
                <a:gd name="connsiteX4" fmla="*/ 65917 w 367598"/>
                <a:gd name="connsiteY4" fmla="*/ 612262 h 621273"/>
                <a:gd name="connsiteX5" fmla="*/ 275467 w 367598"/>
                <a:gd name="connsiteY5" fmla="*/ 107437 h 621273"/>
                <a:gd name="connsiteX6" fmla="*/ 157992 w 367598"/>
                <a:gd name="connsiteY6" fmla="*/ 275712 h 621273"/>
                <a:gd name="connsiteX7" fmla="*/ 199267 w 367598"/>
                <a:gd name="connsiteY7" fmla="*/ 142362 h 621273"/>
                <a:gd name="connsiteX8" fmla="*/ 2417 w 367598"/>
                <a:gd name="connsiteY8" fmla="*/ 304287 h 62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598" h="621273">
                  <a:moveTo>
                    <a:pt x="2417" y="304287"/>
                  </a:moveTo>
                  <a:cubicBezTo>
                    <a:pt x="28346" y="281004"/>
                    <a:pt x="308805" y="24887"/>
                    <a:pt x="354842" y="2662"/>
                  </a:cubicBezTo>
                  <a:cubicBezTo>
                    <a:pt x="400879" y="-19563"/>
                    <a:pt x="309863" y="102675"/>
                    <a:pt x="278642" y="170937"/>
                  </a:cubicBezTo>
                  <a:cubicBezTo>
                    <a:pt x="247421" y="239199"/>
                    <a:pt x="202971" y="338683"/>
                    <a:pt x="167517" y="412237"/>
                  </a:cubicBezTo>
                  <a:cubicBezTo>
                    <a:pt x="132063" y="485791"/>
                    <a:pt x="47925" y="663062"/>
                    <a:pt x="65917" y="612262"/>
                  </a:cubicBezTo>
                  <a:cubicBezTo>
                    <a:pt x="83909" y="561462"/>
                    <a:pt x="260121" y="163529"/>
                    <a:pt x="275467" y="107437"/>
                  </a:cubicBezTo>
                  <a:cubicBezTo>
                    <a:pt x="290813" y="51345"/>
                    <a:pt x="170692" y="269891"/>
                    <a:pt x="157992" y="275712"/>
                  </a:cubicBezTo>
                  <a:cubicBezTo>
                    <a:pt x="145292" y="281533"/>
                    <a:pt x="231546" y="137599"/>
                    <a:pt x="199267" y="142362"/>
                  </a:cubicBezTo>
                  <a:cubicBezTo>
                    <a:pt x="166988" y="147124"/>
                    <a:pt x="-23512" y="327570"/>
                    <a:pt x="2417" y="30428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 500">
              <a:extLst>
                <a:ext uri="{FF2B5EF4-FFF2-40B4-BE49-F238E27FC236}">
                  <a16:creationId xmlns:a16="http://schemas.microsoft.com/office/drawing/2014/main" id="{7F69B777-4851-14AA-48F7-5704F1D665DD}"/>
                </a:ext>
              </a:extLst>
            </p:cNvPr>
            <p:cNvSpPr/>
            <p:nvPr/>
          </p:nvSpPr>
          <p:spPr>
            <a:xfrm>
              <a:off x="4423192" y="4605405"/>
              <a:ext cx="359254" cy="280865"/>
            </a:xfrm>
            <a:custGeom>
              <a:avLst/>
              <a:gdLst>
                <a:gd name="connsiteX0" fmla="*/ 2758 w 359254"/>
                <a:gd name="connsiteY0" fmla="*/ 4695 h 280865"/>
                <a:gd name="connsiteX1" fmla="*/ 352008 w 359254"/>
                <a:gd name="connsiteY1" fmla="*/ 274570 h 280865"/>
                <a:gd name="connsiteX2" fmla="*/ 234533 w 359254"/>
                <a:gd name="connsiteY2" fmla="*/ 185670 h 280865"/>
                <a:gd name="connsiteX3" fmla="*/ 177383 w 359254"/>
                <a:gd name="connsiteY3" fmla="*/ 77720 h 280865"/>
                <a:gd name="connsiteX4" fmla="*/ 186908 w 359254"/>
                <a:gd name="connsiteY4" fmla="*/ 99945 h 280865"/>
                <a:gd name="connsiteX5" fmla="*/ 2758 w 359254"/>
                <a:gd name="connsiteY5" fmla="*/ 4695 h 28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254" h="280865">
                  <a:moveTo>
                    <a:pt x="2758" y="4695"/>
                  </a:moveTo>
                  <a:cubicBezTo>
                    <a:pt x="30275" y="33799"/>
                    <a:pt x="313379" y="244408"/>
                    <a:pt x="352008" y="274570"/>
                  </a:cubicBezTo>
                  <a:cubicBezTo>
                    <a:pt x="390637" y="304733"/>
                    <a:pt x="263637" y="218478"/>
                    <a:pt x="234533" y="185670"/>
                  </a:cubicBezTo>
                  <a:cubicBezTo>
                    <a:pt x="205429" y="152862"/>
                    <a:pt x="185320" y="92007"/>
                    <a:pt x="177383" y="77720"/>
                  </a:cubicBezTo>
                  <a:cubicBezTo>
                    <a:pt x="169446" y="63433"/>
                    <a:pt x="211779" y="108941"/>
                    <a:pt x="186908" y="99945"/>
                  </a:cubicBezTo>
                  <a:cubicBezTo>
                    <a:pt x="162037" y="90949"/>
                    <a:pt x="-24759" y="-24409"/>
                    <a:pt x="2758" y="469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2" name="フリーフォーム 501">
              <a:extLst>
                <a:ext uri="{FF2B5EF4-FFF2-40B4-BE49-F238E27FC236}">
                  <a16:creationId xmlns:a16="http://schemas.microsoft.com/office/drawing/2014/main" id="{1FB26B5F-F666-ADB6-F320-1447A3DC7120}"/>
                </a:ext>
              </a:extLst>
            </p:cNvPr>
            <p:cNvSpPr/>
            <p:nvPr/>
          </p:nvSpPr>
          <p:spPr>
            <a:xfrm>
              <a:off x="4127397" y="4632019"/>
              <a:ext cx="301999" cy="407863"/>
            </a:xfrm>
            <a:custGeom>
              <a:avLst/>
              <a:gdLst>
                <a:gd name="connsiteX0" fmla="*/ 301728 w 301999"/>
                <a:gd name="connsiteY0" fmla="*/ 306 h 407863"/>
                <a:gd name="connsiteX1" fmla="*/ 73128 w 301999"/>
                <a:gd name="connsiteY1" fmla="*/ 171756 h 407863"/>
                <a:gd name="connsiteX2" fmla="*/ 31853 w 301999"/>
                <a:gd name="connsiteY2" fmla="*/ 406706 h 407863"/>
                <a:gd name="connsiteX3" fmla="*/ 41378 w 301999"/>
                <a:gd name="connsiteY3" fmla="*/ 260656 h 407863"/>
                <a:gd name="connsiteX4" fmla="*/ 41378 w 301999"/>
                <a:gd name="connsiteY4" fmla="*/ 232081 h 407863"/>
                <a:gd name="connsiteX5" fmla="*/ 19153 w 301999"/>
                <a:gd name="connsiteY5" fmla="*/ 174931 h 407863"/>
                <a:gd name="connsiteX6" fmla="*/ 22328 w 301999"/>
                <a:gd name="connsiteY6" fmla="*/ 213031 h 407863"/>
                <a:gd name="connsiteX7" fmla="*/ 301728 w 301999"/>
                <a:gd name="connsiteY7" fmla="*/ 306 h 40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1999" h="407863">
                  <a:moveTo>
                    <a:pt x="301728" y="306"/>
                  </a:moveTo>
                  <a:cubicBezTo>
                    <a:pt x="310195" y="-6573"/>
                    <a:pt x="118107" y="104023"/>
                    <a:pt x="73128" y="171756"/>
                  </a:cubicBezTo>
                  <a:cubicBezTo>
                    <a:pt x="28149" y="239489"/>
                    <a:pt x="37145" y="391889"/>
                    <a:pt x="31853" y="406706"/>
                  </a:cubicBezTo>
                  <a:cubicBezTo>
                    <a:pt x="26561" y="421523"/>
                    <a:pt x="39791" y="289760"/>
                    <a:pt x="41378" y="260656"/>
                  </a:cubicBezTo>
                  <a:cubicBezTo>
                    <a:pt x="42965" y="231552"/>
                    <a:pt x="45082" y="246368"/>
                    <a:pt x="41378" y="232081"/>
                  </a:cubicBezTo>
                  <a:cubicBezTo>
                    <a:pt x="37674" y="217794"/>
                    <a:pt x="22328" y="178106"/>
                    <a:pt x="19153" y="174931"/>
                  </a:cubicBezTo>
                  <a:cubicBezTo>
                    <a:pt x="15978" y="171756"/>
                    <a:pt x="-24239" y="245310"/>
                    <a:pt x="22328" y="213031"/>
                  </a:cubicBezTo>
                  <a:cubicBezTo>
                    <a:pt x="68895" y="180752"/>
                    <a:pt x="293261" y="7185"/>
                    <a:pt x="301728" y="30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 503">
              <a:extLst>
                <a:ext uri="{FF2B5EF4-FFF2-40B4-BE49-F238E27FC236}">
                  <a16:creationId xmlns:a16="http://schemas.microsoft.com/office/drawing/2014/main" id="{F1F9B1B3-4DDA-3997-6822-38D80200A82D}"/>
                </a:ext>
              </a:extLst>
            </p:cNvPr>
            <p:cNvSpPr/>
            <p:nvPr/>
          </p:nvSpPr>
          <p:spPr>
            <a:xfrm>
              <a:off x="4020032" y="4783120"/>
              <a:ext cx="183951" cy="1346979"/>
            </a:xfrm>
            <a:custGeom>
              <a:avLst/>
              <a:gdLst>
                <a:gd name="connsiteX0" fmla="*/ 110643 w 183951"/>
                <a:gd name="connsiteY0" fmla="*/ 1605 h 1346979"/>
                <a:gd name="connsiteX1" fmla="*/ 94768 w 183951"/>
                <a:gd name="connsiteY1" fmla="*/ 347680 h 1346979"/>
                <a:gd name="connsiteX2" fmla="*/ 37618 w 183951"/>
                <a:gd name="connsiteY2" fmla="*/ 725505 h 1346979"/>
                <a:gd name="connsiteX3" fmla="*/ 37618 w 183951"/>
                <a:gd name="connsiteY3" fmla="*/ 684230 h 1346979"/>
                <a:gd name="connsiteX4" fmla="*/ 18568 w 183951"/>
                <a:gd name="connsiteY4" fmla="*/ 820755 h 1346979"/>
                <a:gd name="connsiteX5" fmla="*/ 9043 w 183951"/>
                <a:gd name="connsiteY5" fmla="*/ 1090630 h 1346979"/>
                <a:gd name="connsiteX6" fmla="*/ 5868 w 183951"/>
                <a:gd name="connsiteY6" fmla="*/ 1058880 h 1346979"/>
                <a:gd name="connsiteX7" fmla="*/ 5868 w 183951"/>
                <a:gd name="connsiteY7" fmla="*/ 1258905 h 1346979"/>
                <a:gd name="connsiteX8" fmla="*/ 12218 w 183951"/>
                <a:gd name="connsiteY8" fmla="*/ 1204930 h 1346979"/>
                <a:gd name="connsiteX9" fmla="*/ 148743 w 183951"/>
                <a:gd name="connsiteY9" fmla="*/ 1344630 h 1346979"/>
                <a:gd name="connsiteX10" fmla="*/ 63018 w 183951"/>
                <a:gd name="connsiteY10" fmla="*/ 1287480 h 1346979"/>
                <a:gd name="connsiteX11" fmla="*/ 37618 w 183951"/>
                <a:gd name="connsiteY11" fmla="*/ 1220805 h 1346979"/>
                <a:gd name="connsiteX12" fmla="*/ 34443 w 183951"/>
                <a:gd name="connsiteY12" fmla="*/ 900130 h 1346979"/>
                <a:gd name="connsiteX13" fmla="*/ 72543 w 183951"/>
                <a:gd name="connsiteY13" fmla="*/ 658830 h 1346979"/>
                <a:gd name="connsiteX14" fmla="*/ 15393 w 183951"/>
                <a:gd name="connsiteY14" fmla="*/ 801705 h 1346979"/>
                <a:gd name="connsiteX15" fmla="*/ 113818 w 183951"/>
                <a:gd name="connsiteY15" fmla="*/ 512780 h 1346979"/>
                <a:gd name="connsiteX16" fmla="*/ 123343 w 183951"/>
                <a:gd name="connsiteY16" fmla="*/ 366730 h 1346979"/>
                <a:gd name="connsiteX17" fmla="*/ 107468 w 183951"/>
                <a:gd name="connsiteY17" fmla="*/ 528655 h 1346979"/>
                <a:gd name="connsiteX18" fmla="*/ 107468 w 183951"/>
                <a:gd name="connsiteY18" fmla="*/ 344505 h 1346979"/>
                <a:gd name="connsiteX19" fmla="*/ 183668 w 183951"/>
                <a:gd name="connsiteY19" fmla="*/ 84155 h 1346979"/>
                <a:gd name="connsiteX20" fmla="*/ 132868 w 183951"/>
                <a:gd name="connsiteY20" fmla="*/ 211155 h 1346979"/>
                <a:gd name="connsiteX21" fmla="*/ 110643 w 183951"/>
                <a:gd name="connsiteY21" fmla="*/ 1605 h 134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3951" h="1346979">
                  <a:moveTo>
                    <a:pt x="110643" y="1605"/>
                  </a:moveTo>
                  <a:cubicBezTo>
                    <a:pt x="104293" y="24359"/>
                    <a:pt x="106939" y="227030"/>
                    <a:pt x="94768" y="347680"/>
                  </a:cubicBezTo>
                  <a:cubicBezTo>
                    <a:pt x="82597" y="468330"/>
                    <a:pt x="47143" y="669413"/>
                    <a:pt x="37618" y="725505"/>
                  </a:cubicBezTo>
                  <a:cubicBezTo>
                    <a:pt x="28093" y="781597"/>
                    <a:pt x="40793" y="668355"/>
                    <a:pt x="37618" y="684230"/>
                  </a:cubicBezTo>
                  <a:cubicBezTo>
                    <a:pt x="34443" y="700105"/>
                    <a:pt x="23330" y="753022"/>
                    <a:pt x="18568" y="820755"/>
                  </a:cubicBezTo>
                  <a:cubicBezTo>
                    <a:pt x="13805" y="888488"/>
                    <a:pt x="11160" y="1050943"/>
                    <a:pt x="9043" y="1090630"/>
                  </a:cubicBezTo>
                  <a:cubicBezTo>
                    <a:pt x="6926" y="1130317"/>
                    <a:pt x="6397" y="1030834"/>
                    <a:pt x="5868" y="1058880"/>
                  </a:cubicBezTo>
                  <a:cubicBezTo>
                    <a:pt x="5339" y="1086926"/>
                    <a:pt x="4810" y="1234563"/>
                    <a:pt x="5868" y="1258905"/>
                  </a:cubicBezTo>
                  <a:cubicBezTo>
                    <a:pt x="6926" y="1283247"/>
                    <a:pt x="-11594" y="1190643"/>
                    <a:pt x="12218" y="1204930"/>
                  </a:cubicBezTo>
                  <a:cubicBezTo>
                    <a:pt x="36030" y="1219217"/>
                    <a:pt x="140276" y="1330872"/>
                    <a:pt x="148743" y="1344630"/>
                  </a:cubicBezTo>
                  <a:cubicBezTo>
                    <a:pt x="157210" y="1358388"/>
                    <a:pt x="81539" y="1308117"/>
                    <a:pt x="63018" y="1287480"/>
                  </a:cubicBezTo>
                  <a:cubicBezTo>
                    <a:pt x="44497" y="1266843"/>
                    <a:pt x="42380" y="1285363"/>
                    <a:pt x="37618" y="1220805"/>
                  </a:cubicBezTo>
                  <a:cubicBezTo>
                    <a:pt x="32856" y="1156247"/>
                    <a:pt x="28622" y="993792"/>
                    <a:pt x="34443" y="900130"/>
                  </a:cubicBezTo>
                  <a:cubicBezTo>
                    <a:pt x="40264" y="806468"/>
                    <a:pt x="75718" y="675234"/>
                    <a:pt x="72543" y="658830"/>
                  </a:cubicBezTo>
                  <a:cubicBezTo>
                    <a:pt x="69368" y="642426"/>
                    <a:pt x="8514" y="826047"/>
                    <a:pt x="15393" y="801705"/>
                  </a:cubicBezTo>
                  <a:cubicBezTo>
                    <a:pt x="22272" y="777363"/>
                    <a:pt x="95826" y="585276"/>
                    <a:pt x="113818" y="512780"/>
                  </a:cubicBezTo>
                  <a:cubicBezTo>
                    <a:pt x="131810" y="440284"/>
                    <a:pt x="124401" y="364084"/>
                    <a:pt x="123343" y="366730"/>
                  </a:cubicBezTo>
                  <a:cubicBezTo>
                    <a:pt x="122285" y="369376"/>
                    <a:pt x="110114" y="532359"/>
                    <a:pt x="107468" y="528655"/>
                  </a:cubicBezTo>
                  <a:cubicBezTo>
                    <a:pt x="104822" y="524951"/>
                    <a:pt x="94768" y="418588"/>
                    <a:pt x="107468" y="344505"/>
                  </a:cubicBezTo>
                  <a:cubicBezTo>
                    <a:pt x="120168" y="270422"/>
                    <a:pt x="179435" y="106380"/>
                    <a:pt x="183668" y="84155"/>
                  </a:cubicBezTo>
                  <a:cubicBezTo>
                    <a:pt x="187901" y="61930"/>
                    <a:pt x="143451" y="216976"/>
                    <a:pt x="132868" y="211155"/>
                  </a:cubicBezTo>
                  <a:cubicBezTo>
                    <a:pt x="122285" y="205334"/>
                    <a:pt x="116993" y="-21149"/>
                    <a:pt x="110643" y="160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 504">
              <a:extLst>
                <a:ext uri="{FF2B5EF4-FFF2-40B4-BE49-F238E27FC236}">
                  <a16:creationId xmlns:a16="http://schemas.microsoft.com/office/drawing/2014/main" id="{0CCD08C2-DC78-0E07-DB3B-36DBE1A55F18}"/>
                </a:ext>
              </a:extLst>
            </p:cNvPr>
            <p:cNvSpPr/>
            <p:nvPr/>
          </p:nvSpPr>
          <p:spPr>
            <a:xfrm>
              <a:off x="4063552" y="4702162"/>
              <a:ext cx="313855" cy="407372"/>
            </a:xfrm>
            <a:custGeom>
              <a:avLst/>
              <a:gdLst>
                <a:gd name="connsiteX0" fmla="*/ 298898 w 313855"/>
                <a:gd name="connsiteY0" fmla="*/ 13 h 407372"/>
                <a:gd name="connsiteX1" fmla="*/ 308423 w 313855"/>
                <a:gd name="connsiteY1" fmla="*/ 82563 h 407372"/>
                <a:gd name="connsiteX2" fmla="*/ 203648 w 313855"/>
                <a:gd name="connsiteY2" fmla="*/ 206388 h 407372"/>
                <a:gd name="connsiteX3" fmla="*/ 448 w 313855"/>
                <a:gd name="connsiteY3" fmla="*/ 406413 h 407372"/>
                <a:gd name="connsiteX4" fmla="*/ 263973 w 313855"/>
                <a:gd name="connsiteY4" fmla="*/ 117488 h 407372"/>
                <a:gd name="connsiteX5" fmla="*/ 298898 w 313855"/>
                <a:gd name="connsiteY5" fmla="*/ 76213 h 407372"/>
                <a:gd name="connsiteX6" fmla="*/ 298898 w 313855"/>
                <a:gd name="connsiteY6" fmla="*/ 13 h 40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855" h="407372">
                  <a:moveTo>
                    <a:pt x="298898" y="13"/>
                  </a:moveTo>
                  <a:cubicBezTo>
                    <a:pt x="300486" y="1071"/>
                    <a:pt x="324298" y="48167"/>
                    <a:pt x="308423" y="82563"/>
                  </a:cubicBezTo>
                  <a:cubicBezTo>
                    <a:pt x="292548" y="116959"/>
                    <a:pt x="254977" y="152413"/>
                    <a:pt x="203648" y="206388"/>
                  </a:cubicBezTo>
                  <a:cubicBezTo>
                    <a:pt x="152319" y="260363"/>
                    <a:pt x="-9606" y="421230"/>
                    <a:pt x="448" y="406413"/>
                  </a:cubicBezTo>
                  <a:cubicBezTo>
                    <a:pt x="10502" y="391596"/>
                    <a:pt x="214231" y="172521"/>
                    <a:pt x="263973" y="117488"/>
                  </a:cubicBezTo>
                  <a:cubicBezTo>
                    <a:pt x="313715" y="62455"/>
                    <a:pt x="293077" y="91030"/>
                    <a:pt x="298898" y="76213"/>
                  </a:cubicBezTo>
                  <a:cubicBezTo>
                    <a:pt x="304719" y="61396"/>
                    <a:pt x="297310" y="-1045"/>
                    <a:pt x="298898" y="1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 505">
              <a:extLst>
                <a:ext uri="{FF2B5EF4-FFF2-40B4-BE49-F238E27FC236}">
                  <a16:creationId xmlns:a16="http://schemas.microsoft.com/office/drawing/2014/main" id="{411AFB7A-5D1F-B10D-F70B-139F9EB27968}"/>
                </a:ext>
              </a:extLst>
            </p:cNvPr>
            <p:cNvSpPr/>
            <p:nvPr/>
          </p:nvSpPr>
          <p:spPr>
            <a:xfrm>
              <a:off x="4095306" y="4773685"/>
              <a:ext cx="499251" cy="398268"/>
            </a:xfrm>
            <a:custGeom>
              <a:avLst/>
              <a:gdLst>
                <a:gd name="connsiteX0" fmla="*/ 19494 w 499251"/>
                <a:gd name="connsiteY0" fmla="*/ 379340 h 398268"/>
                <a:gd name="connsiteX1" fmla="*/ 352869 w 499251"/>
                <a:gd name="connsiteY1" fmla="*/ 20565 h 398268"/>
                <a:gd name="connsiteX2" fmla="*/ 330644 w 499251"/>
                <a:gd name="connsiteY2" fmla="*/ 42790 h 398268"/>
                <a:gd name="connsiteX3" fmla="*/ 390969 w 499251"/>
                <a:gd name="connsiteY3" fmla="*/ 33265 h 398268"/>
                <a:gd name="connsiteX4" fmla="*/ 498919 w 499251"/>
                <a:gd name="connsiteY4" fmla="*/ 77715 h 398268"/>
                <a:gd name="connsiteX5" fmla="*/ 352869 w 499251"/>
                <a:gd name="connsiteY5" fmla="*/ 23740 h 398268"/>
                <a:gd name="connsiteX6" fmla="*/ 209994 w 499251"/>
                <a:gd name="connsiteY6" fmla="*/ 138040 h 398268"/>
                <a:gd name="connsiteX7" fmla="*/ 229044 w 499251"/>
                <a:gd name="connsiteY7" fmla="*/ 115815 h 398268"/>
                <a:gd name="connsiteX8" fmla="*/ 60769 w 499251"/>
                <a:gd name="connsiteY8" fmla="*/ 325365 h 398268"/>
                <a:gd name="connsiteX9" fmla="*/ 19494 w 499251"/>
                <a:gd name="connsiteY9" fmla="*/ 379340 h 398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251" h="398268">
                  <a:moveTo>
                    <a:pt x="19494" y="379340"/>
                  </a:moveTo>
                  <a:cubicBezTo>
                    <a:pt x="68177" y="328540"/>
                    <a:pt x="301011" y="76657"/>
                    <a:pt x="352869" y="20565"/>
                  </a:cubicBezTo>
                  <a:cubicBezTo>
                    <a:pt x="404727" y="-35527"/>
                    <a:pt x="324294" y="40673"/>
                    <a:pt x="330644" y="42790"/>
                  </a:cubicBezTo>
                  <a:cubicBezTo>
                    <a:pt x="336994" y="44907"/>
                    <a:pt x="362923" y="27444"/>
                    <a:pt x="390969" y="33265"/>
                  </a:cubicBezTo>
                  <a:cubicBezTo>
                    <a:pt x="419015" y="39086"/>
                    <a:pt x="505269" y="79302"/>
                    <a:pt x="498919" y="77715"/>
                  </a:cubicBezTo>
                  <a:cubicBezTo>
                    <a:pt x="492569" y="76127"/>
                    <a:pt x="401023" y="13686"/>
                    <a:pt x="352869" y="23740"/>
                  </a:cubicBezTo>
                  <a:cubicBezTo>
                    <a:pt x="304715" y="33794"/>
                    <a:pt x="230631" y="122694"/>
                    <a:pt x="209994" y="138040"/>
                  </a:cubicBezTo>
                  <a:cubicBezTo>
                    <a:pt x="189357" y="153386"/>
                    <a:pt x="253915" y="84594"/>
                    <a:pt x="229044" y="115815"/>
                  </a:cubicBezTo>
                  <a:cubicBezTo>
                    <a:pt x="204173" y="147036"/>
                    <a:pt x="97282" y="283561"/>
                    <a:pt x="60769" y="325365"/>
                  </a:cubicBezTo>
                  <a:cubicBezTo>
                    <a:pt x="24256" y="367169"/>
                    <a:pt x="-29189" y="430140"/>
                    <a:pt x="19494" y="37934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 506">
              <a:extLst>
                <a:ext uri="{FF2B5EF4-FFF2-40B4-BE49-F238E27FC236}">
                  <a16:creationId xmlns:a16="http://schemas.microsoft.com/office/drawing/2014/main" id="{04B69EE1-1D7D-DA89-7CBD-8B3D3FBA8880}"/>
                </a:ext>
              </a:extLst>
            </p:cNvPr>
            <p:cNvSpPr/>
            <p:nvPr/>
          </p:nvSpPr>
          <p:spPr>
            <a:xfrm>
              <a:off x="4446673" y="4750066"/>
              <a:ext cx="342935" cy="310748"/>
            </a:xfrm>
            <a:custGeom>
              <a:avLst/>
              <a:gdLst>
                <a:gd name="connsiteX0" fmla="*/ 14202 w 342935"/>
                <a:gd name="connsiteY0" fmla="*/ 12434 h 310748"/>
                <a:gd name="connsiteX1" fmla="*/ 328527 w 342935"/>
                <a:gd name="connsiteY1" fmla="*/ 298184 h 310748"/>
                <a:gd name="connsiteX2" fmla="*/ 268202 w 342935"/>
                <a:gd name="connsiteY2" fmla="*/ 241034 h 310748"/>
                <a:gd name="connsiteX3" fmla="*/ 74527 w 342935"/>
                <a:gd name="connsiteY3" fmla="*/ 69584 h 310748"/>
                <a:gd name="connsiteX4" fmla="*/ 14202 w 342935"/>
                <a:gd name="connsiteY4" fmla="*/ 12434 h 31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35" h="310748">
                  <a:moveTo>
                    <a:pt x="14202" y="12434"/>
                  </a:moveTo>
                  <a:lnTo>
                    <a:pt x="328527" y="298184"/>
                  </a:lnTo>
                  <a:cubicBezTo>
                    <a:pt x="370860" y="336284"/>
                    <a:pt x="310535" y="279134"/>
                    <a:pt x="268202" y="241034"/>
                  </a:cubicBezTo>
                  <a:cubicBezTo>
                    <a:pt x="225869" y="202934"/>
                    <a:pt x="115273" y="106626"/>
                    <a:pt x="74527" y="69584"/>
                  </a:cubicBezTo>
                  <a:cubicBezTo>
                    <a:pt x="33781" y="32542"/>
                    <a:pt x="-28131" y="-25666"/>
                    <a:pt x="14202" y="1243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 507">
              <a:extLst>
                <a:ext uri="{FF2B5EF4-FFF2-40B4-BE49-F238E27FC236}">
                  <a16:creationId xmlns:a16="http://schemas.microsoft.com/office/drawing/2014/main" id="{A3D76554-0BDA-9453-8416-C12CEB17DA1E}"/>
                </a:ext>
              </a:extLst>
            </p:cNvPr>
            <p:cNvSpPr/>
            <p:nvPr/>
          </p:nvSpPr>
          <p:spPr>
            <a:xfrm>
              <a:off x="4514713" y="4828908"/>
              <a:ext cx="227148" cy="232249"/>
            </a:xfrm>
            <a:custGeom>
              <a:avLst/>
              <a:gdLst>
                <a:gd name="connsiteX0" fmla="*/ 137 w 227148"/>
                <a:gd name="connsiteY0" fmla="*/ 267 h 232249"/>
                <a:gd name="connsiteX1" fmla="*/ 225562 w 227148"/>
                <a:gd name="connsiteY1" fmla="*/ 228867 h 232249"/>
                <a:gd name="connsiteX2" fmla="*/ 104912 w 227148"/>
                <a:gd name="connsiteY2" fmla="*/ 139967 h 232249"/>
                <a:gd name="connsiteX3" fmla="*/ 190637 w 227148"/>
                <a:gd name="connsiteY3" fmla="*/ 181242 h 232249"/>
                <a:gd name="connsiteX4" fmla="*/ 137 w 227148"/>
                <a:gd name="connsiteY4" fmla="*/ 267 h 2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148" h="232249">
                  <a:moveTo>
                    <a:pt x="137" y="267"/>
                  </a:moveTo>
                  <a:cubicBezTo>
                    <a:pt x="5958" y="8204"/>
                    <a:pt x="208100" y="205584"/>
                    <a:pt x="225562" y="228867"/>
                  </a:cubicBezTo>
                  <a:cubicBezTo>
                    <a:pt x="243025" y="252150"/>
                    <a:pt x="110733" y="147904"/>
                    <a:pt x="104912" y="139967"/>
                  </a:cubicBezTo>
                  <a:cubicBezTo>
                    <a:pt x="99091" y="132030"/>
                    <a:pt x="205983" y="198704"/>
                    <a:pt x="190637" y="181242"/>
                  </a:cubicBezTo>
                  <a:cubicBezTo>
                    <a:pt x="175291" y="163780"/>
                    <a:pt x="-5684" y="-7670"/>
                    <a:pt x="137" y="26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 508">
              <a:extLst>
                <a:ext uri="{FF2B5EF4-FFF2-40B4-BE49-F238E27FC236}">
                  <a16:creationId xmlns:a16="http://schemas.microsoft.com/office/drawing/2014/main" id="{85D5733B-9649-C4E6-975B-D1CDF7411891}"/>
                </a:ext>
              </a:extLst>
            </p:cNvPr>
            <p:cNvSpPr/>
            <p:nvPr/>
          </p:nvSpPr>
          <p:spPr>
            <a:xfrm>
              <a:off x="4416307" y="4817429"/>
              <a:ext cx="76676" cy="637593"/>
            </a:xfrm>
            <a:custGeom>
              <a:avLst/>
              <a:gdLst>
                <a:gd name="connsiteX0" fmla="*/ 76318 w 76676"/>
                <a:gd name="connsiteY0" fmla="*/ 30796 h 637593"/>
                <a:gd name="connsiteX1" fmla="*/ 41393 w 76676"/>
                <a:gd name="connsiteY1" fmla="*/ 300671 h 637593"/>
                <a:gd name="connsiteX2" fmla="*/ 118 w 76676"/>
                <a:gd name="connsiteY2" fmla="*/ 630871 h 637593"/>
                <a:gd name="connsiteX3" fmla="*/ 28693 w 76676"/>
                <a:gd name="connsiteY3" fmla="*/ 481646 h 637593"/>
                <a:gd name="connsiteX4" fmla="*/ 22343 w 76676"/>
                <a:gd name="connsiteY4" fmla="*/ 5396 h 637593"/>
                <a:gd name="connsiteX5" fmla="*/ 19168 w 76676"/>
                <a:gd name="connsiteY5" fmla="*/ 214946 h 637593"/>
                <a:gd name="connsiteX6" fmla="*/ 76318 w 76676"/>
                <a:gd name="connsiteY6" fmla="*/ 30796 h 63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76" h="637593">
                  <a:moveTo>
                    <a:pt x="76318" y="30796"/>
                  </a:moveTo>
                  <a:cubicBezTo>
                    <a:pt x="80022" y="45083"/>
                    <a:pt x="54093" y="200659"/>
                    <a:pt x="41393" y="300671"/>
                  </a:cubicBezTo>
                  <a:cubicBezTo>
                    <a:pt x="28693" y="400683"/>
                    <a:pt x="2235" y="600709"/>
                    <a:pt x="118" y="630871"/>
                  </a:cubicBezTo>
                  <a:cubicBezTo>
                    <a:pt x="-1999" y="661033"/>
                    <a:pt x="24989" y="585892"/>
                    <a:pt x="28693" y="481646"/>
                  </a:cubicBezTo>
                  <a:cubicBezTo>
                    <a:pt x="32397" y="377400"/>
                    <a:pt x="23930" y="49846"/>
                    <a:pt x="22343" y="5396"/>
                  </a:cubicBezTo>
                  <a:cubicBezTo>
                    <a:pt x="20755" y="-39054"/>
                    <a:pt x="10172" y="205421"/>
                    <a:pt x="19168" y="214946"/>
                  </a:cubicBezTo>
                  <a:cubicBezTo>
                    <a:pt x="28164" y="224471"/>
                    <a:pt x="72614" y="16509"/>
                    <a:pt x="76318" y="3079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0" name="フリーフォーム 509">
              <a:extLst>
                <a:ext uri="{FF2B5EF4-FFF2-40B4-BE49-F238E27FC236}">
                  <a16:creationId xmlns:a16="http://schemas.microsoft.com/office/drawing/2014/main" id="{F7835168-9D9F-EB7F-6F0B-0CB2B18F73FA}"/>
                </a:ext>
              </a:extLst>
            </p:cNvPr>
            <p:cNvSpPr/>
            <p:nvPr/>
          </p:nvSpPr>
          <p:spPr>
            <a:xfrm>
              <a:off x="4332533" y="4754392"/>
              <a:ext cx="111874" cy="1150601"/>
            </a:xfrm>
            <a:custGeom>
              <a:avLst/>
              <a:gdLst>
                <a:gd name="connsiteX0" fmla="*/ 106117 w 111874"/>
                <a:gd name="connsiteY0" fmla="*/ 1758 h 1150601"/>
                <a:gd name="connsiteX1" fmla="*/ 55317 w 111874"/>
                <a:gd name="connsiteY1" fmla="*/ 601833 h 1150601"/>
                <a:gd name="connsiteX2" fmla="*/ 64842 w 111874"/>
                <a:gd name="connsiteY2" fmla="*/ 516108 h 1150601"/>
                <a:gd name="connsiteX3" fmla="*/ 64842 w 111874"/>
                <a:gd name="connsiteY3" fmla="*/ 697083 h 1150601"/>
                <a:gd name="connsiteX4" fmla="*/ 1342 w 111874"/>
                <a:gd name="connsiteY4" fmla="*/ 1147933 h 1150601"/>
                <a:gd name="connsiteX5" fmla="*/ 26742 w 111874"/>
                <a:gd name="connsiteY5" fmla="*/ 862183 h 1150601"/>
                <a:gd name="connsiteX6" fmla="*/ 87067 w 111874"/>
                <a:gd name="connsiteY6" fmla="*/ 417683 h 1150601"/>
                <a:gd name="connsiteX7" fmla="*/ 64842 w 111874"/>
                <a:gd name="connsiteY7" fmla="*/ 662158 h 1150601"/>
                <a:gd name="connsiteX8" fmla="*/ 87067 w 111874"/>
                <a:gd name="connsiteY8" fmla="*/ 297033 h 1150601"/>
                <a:gd name="connsiteX9" fmla="*/ 109292 w 111874"/>
                <a:gd name="connsiteY9" fmla="*/ 414508 h 1150601"/>
                <a:gd name="connsiteX10" fmla="*/ 106117 w 111874"/>
                <a:gd name="connsiteY10" fmla="*/ 1758 h 115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874" h="1150601">
                  <a:moveTo>
                    <a:pt x="106117" y="1758"/>
                  </a:moveTo>
                  <a:cubicBezTo>
                    <a:pt x="97121" y="32979"/>
                    <a:pt x="62196" y="516108"/>
                    <a:pt x="55317" y="601833"/>
                  </a:cubicBezTo>
                  <a:cubicBezTo>
                    <a:pt x="48438" y="687558"/>
                    <a:pt x="63254" y="500233"/>
                    <a:pt x="64842" y="516108"/>
                  </a:cubicBezTo>
                  <a:cubicBezTo>
                    <a:pt x="66429" y="531983"/>
                    <a:pt x="75425" y="591779"/>
                    <a:pt x="64842" y="697083"/>
                  </a:cubicBezTo>
                  <a:cubicBezTo>
                    <a:pt x="54259" y="802387"/>
                    <a:pt x="7692" y="1120416"/>
                    <a:pt x="1342" y="1147933"/>
                  </a:cubicBezTo>
                  <a:cubicBezTo>
                    <a:pt x="-5008" y="1175450"/>
                    <a:pt x="12455" y="983891"/>
                    <a:pt x="26742" y="862183"/>
                  </a:cubicBezTo>
                  <a:cubicBezTo>
                    <a:pt x="41029" y="740475"/>
                    <a:pt x="80717" y="451021"/>
                    <a:pt x="87067" y="417683"/>
                  </a:cubicBezTo>
                  <a:cubicBezTo>
                    <a:pt x="93417" y="384346"/>
                    <a:pt x="64842" y="682266"/>
                    <a:pt x="64842" y="662158"/>
                  </a:cubicBezTo>
                  <a:cubicBezTo>
                    <a:pt x="64842" y="642050"/>
                    <a:pt x="79659" y="338308"/>
                    <a:pt x="87067" y="297033"/>
                  </a:cubicBezTo>
                  <a:cubicBezTo>
                    <a:pt x="94475" y="255758"/>
                    <a:pt x="107175" y="464250"/>
                    <a:pt x="109292" y="414508"/>
                  </a:cubicBezTo>
                  <a:cubicBezTo>
                    <a:pt x="111409" y="364766"/>
                    <a:pt x="115113" y="-29463"/>
                    <a:pt x="106117" y="175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 510">
              <a:extLst>
                <a:ext uri="{FF2B5EF4-FFF2-40B4-BE49-F238E27FC236}">
                  <a16:creationId xmlns:a16="http://schemas.microsoft.com/office/drawing/2014/main" id="{22BD6060-3073-46E5-3AD7-B483365EE8BE}"/>
                </a:ext>
              </a:extLst>
            </p:cNvPr>
            <p:cNvSpPr/>
            <p:nvPr/>
          </p:nvSpPr>
          <p:spPr>
            <a:xfrm>
              <a:off x="4081984" y="5058234"/>
              <a:ext cx="324463" cy="417159"/>
            </a:xfrm>
            <a:custGeom>
              <a:avLst/>
              <a:gdLst>
                <a:gd name="connsiteX0" fmla="*/ 10591 w 324463"/>
                <a:gd name="connsiteY0" fmla="*/ 15416 h 417159"/>
                <a:gd name="connsiteX1" fmla="*/ 305866 w 324463"/>
                <a:gd name="connsiteY1" fmla="*/ 399591 h 417159"/>
                <a:gd name="connsiteX2" fmla="*/ 270941 w 324463"/>
                <a:gd name="connsiteY2" fmla="*/ 326566 h 417159"/>
                <a:gd name="connsiteX3" fmla="*/ 83616 w 324463"/>
                <a:gd name="connsiteY3" fmla="*/ 97966 h 417159"/>
                <a:gd name="connsiteX4" fmla="*/ 10591 w 324463"/>
                <a:gd name="connsiteY4" fmla="*/ 15416 h 41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463" h="417159">
                  <a:moveTo>
                    <a:pt x="10591" y="15416"/>
                  </a:moveTo>
                  <a:cubicBezTo>
                    <a:pt x="47633" y="65687"/>
                    <a:pt x="262474" y="347733"/>
                    <a:pt x="305866" y="399591"/>
                  </a:cubicBezTo>
                  <a:cubicBezTo>
                    <a:pt x="349258" y="451449"/>
                    <a:pt x="307983" y="376837"/>
                    <a:pt x="270941" y="326566"/>
                  </a:cubicBezTo>
                  <a:cubicBezTo>
                    <a:pt x="233899" y="276295"/>
                    <a:pt x="124891" y="146120"/>
                    <a:pt x="83616" y="97966"/>
                  </a:cubicBezTo>
                  <a:cubicBezTo>
                    <a:pt x="42341" y="49812"/>
                    <a:pt x="-26451" y="-34855"/>
                    <a:pt x="10591" y="1541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 511">
              <a:extLst>
                <a:ext uri="{FF2B5EF4-FFF2-40B4-BE49-F238E27FC236}">
                  <a16:creationId xmlns:a16="http://schemas.microsoft.com/office/drawing/2014/main" id="{F3168C16-6158-D40B-A978-E077C8A1BD7C}"/>
                </a:ext>
              </a:extLst>
            </p:cNvPr>
            <p:cNvSpPr/>
            <p:nvPr/>
          </p:nvSpPr>
          <p:spPr>
            <a:xfrm>
              <a:off x="4067175" y="5457825"/>
              <a:ext cx="653891" cy="9525"/>
            </a:xfrm>
            <a:custGeom>
              <a:avLst/>
              <a:gdLst>
                <a:gd name="connsiteX0" fmla="*/ 0 w 653891"/>
                <a:gd name="connsiteY0" fmla="*/ 0 h 9525"/>
                <a:gd name="connsiteX1" fmla="*/ 644525 w 653891"/>
                <a:gd name="connsiteY1" fmla="*/ 6350 h 9525"/>
                <a:gd name="connsiteX2" fmla="*/ 400050 w 653891"/>
                <a:gd name="connsiteY2" fmla="*/ 9525 h 9525"/>
                <a:gd name="connsiteX3" fmla="*/ 0 w 653891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3891" h="9525">
                  <a:moveTo>
                    <a:pt x="0" y="0"/>
                  </a:moveTo>
                  <a:lnTo>
                    <a:pt x="644525" y="6350"/>
                  </a:lnTo>
                  <a:cubicBezTo>
                    <a:pt x="711200" y="7937"/>
                    <a:pt x="400050" y="9525"/>
                    <a:pt x="40005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 512">
              <a:extLst>
                <a:ext uri="{FF2B5EF4-FFF2-40B4-BE49-F238E27FC236}">
                  <a16:creationId xmlns:a16="http://schemas.microsoft.com/office/drawing/2014/main" id="{E013036B-CCED-9073-B6A3-AF8EA16957E4}"/>
                </a:ext>
              </a:extLst>
            </p:cNvPr>
            <p:cNvSpPr/>
            <p:nvPr/>
          </p:nvSpPr>
          <p:spPr>
            <a:xfrm>
              <a:off x="4083400" y="5489016"/>
              <a:ext cx="847931" cy="20095"/>
            </a:xfrm>
            <a:custGeom>
              <a:avLst/>
              <a:gdLst>
                <a:gd name="connsiteX0" fmla="*/ 21875 w 847931"/>
                <a:gd name="connsiteY0" fmla="*/ 19609 h 20095"/>
                <a:gd name="connsiteX1" fmla="*/ 828325 w 847931"/>
                <a:gd name="connsiteY1" fmla="*/ 13259 h 20095"/>
                <a:gd name="connsiteX2" fmla="*/ 571150 w 847931"/>
                <a:gd name="connsiteY2" fmla="*/ 559 h 20095"/>
                <a:gd name="connsiteX3" fmla="*/ 256825 w 847931"/>
                <a:gd name="connsiteY3" fmla="*/ 559 h 20095"/>
                <a:gd name="connsiteX4" fmla="*/ 21875 w 847931"/>
                <a:gd name="connsiteY4" fmla="*/ 19609 h 20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931" h="20095">
                  <a:moveTo>
                    <a:pt x="21875" y="19609"/>
                  </a:moveTo>
                  <a:cubicBezTo>
                    <a:pt x="117125" y="21726"/>
                    <a:pt x="736779" y="16434"/>
                    <a:pt x="828325" y="13259"/>
                  </a:cubicBezTo>
                  <a:cubicBezTo>
                    <a:pt x="919871" y="10084"/>
                    <a:pt x="666400" y="2676"/>
                    <a:pt x="571150" y="559"/>
                  </a:cubicBezTo>
                  <a:cubicBezTo>
                    <a:pt x="475900" y="-1558"/>
                    <a:pt x="345725" y="3205"/>
                    <a:pt x="256825" y="559"/>
                  </a:cubicBezTo>
                  <a:cubicBezTo>
                    <a:pt x="167925" y="-2087"/>
                    <a:pt x="-73375" y="17492"/>
                    <a:pt x="21875" y="1960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 513">
              <a:extLst>
                <a:ext uri="{FF2B5EF4-FFF2-40B4-BE49-F238E27FC236}">
                  <a16:creationId xmlns:a16="http://schemas.microsoft.com/office/drawing/2014/main" id="{BD4C318E-2632-17CE-2B23-AE9656C4FE43}"/>
                </a:ext>
              </a:extLst>
            </p:cNvPr>
            <p:cNvSpPr/>
            <p:nvPr/>
          </p:nvSpPr>
          <p:spPr>
            <a:xfrm>
              <a:off x="4043114" y="5512954"/>
              <a:ext cx="303811" cy="412240"/>
            </a:xfrm>
            <a:custGeom>
              <a:avLst/>
              <a:gdLst>
                <a:gd name="connsiteX0" fmla="*/ 303461 w 303811"/>
                <a:gd name="connsiteY0" fmla="*/ 2021 h 412240"/>
                <a:gd name="connsiteX1" fmla="*/ 24061 w 303811"/>
                <a:gd name="connsiteY1" fmla="*/ 284596 h 412240"/>
                <a:gd name="connsiteX2" fmla="*/ 17711 w 303811"/>
                <a:gd name="connsiteY2" fmla="*/ 411596 h 412240"/>
                <a:gd name="connsiteX3" fmla="*/ 49461 w 303811"/>
                <a:gd name="connsiteY3" fmla="*/ 236971 h 412240"/>
                <a:gd name="connsiteX4" fmla="*/ 84386 w 303811"/>
                <a:gd name="connsiteY4" fmla="*/ 154421 h 412240"/>
                <a:gd name="connsiteX5" fmla="*/ 62161 w 303811"/>
                <a:gd name="connsiteY5" fmla="*/ 97271 h 412240"/>
                <a:gd name="connsiteX6" fmla="*/ 81211 w 303811"/>
                <a:gd name="connsiteY6" fmla="*/ 154421 h 412240"/>
                <a:gd name="connsiteX7" fmla="*/ 303461 w 303811"/>
                <a:gd name="connsiteY7" fmla="*/ 2021 h 41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3811" h="412240">
                  <a:moveTo>
                    <a:pt x="303461" y="2021"/>
                  </a:moveTo>
                  <a:cubicBezTo>
                    <a:pt x="293936" y="23717"/>
                    <a:pt x="71686" y="216334"/>
                    <a:pt x="24061" y="284596"/>
                  </a:cubicBezTo>
                  <a:cubicBezTo>
                    <a:pt x="-23564" y="352858"/>
                    <a:pt x="13478" y="419533"/>
                    <a:pt x="17711" y="411596"/>
                  </a:cubicBezTo>
                  <a:cubicBezTo>
                    <a:pt x="21944" y="403659"/>
                    <a:pt x="38349" y="279833"/>
                    <a:pt x="49461" y="236971"/>
                  </a:cubicBezTo>
                  <a:cubicBezTo>
                    <a:pt x="60573" y="194109"/>
                    <a:pt x="82269" y="177704"/>
                    <a:pt x="84386" y="154421"/>
                  </a:cubicBezTo>
                  <a:cubicBezTo>
                    <a:pt x="86503" y="131138"/>
                    <a:pt x="62690" y="97271"/>
                    <a:pt x="62161" y="97271"/>
                  </a:cubicBezTo>
                  <a:cubicBezTo>
                    <a:pt x="61632" y="97271"/>
                    <a:pt x="36761" y="168708"/>
                    <a:pt x="81211" y="154421"/>
                  </a:cubicBezTo>
                  <a:cubicBezTo>
                    <a:pt x="125661" y="140134"/>
                    <a:pt x="312986" y="-19675"/>
                    <a:pt x="303461" y="202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 514">
              <a:extLst>
                <a:ext uri="{FF2B5EF4-FFF2-40B4-BE49-F238E27FC236}">
                  <a16:creationId xmlns:a16="http://schemas.microsoft.com/office/drawing/2014/main" id="{E7B2ED32-F7C1-2955-95D7-EE498AB3512D}"/>
                </a:ext>
              </a:extLst>
            </p:cNvPr>
            <p:cNvSpPr/>
            <p:nvPr/>
          </p:nvSpPr>
          <p:spPr>
            <a:xfrm>
              <a:off x="4391128" y="5053851"/>
              <a:ext cx="692281" cy="58221"/>
            </a:xfrm>
            <a:custGeom>
              <a:avLst/>
              <a:gdLst>
                <a:gd name="connsiteX0" fmla="*/ 25297 w 692281"/>
                <a:gd name="connsiteY0" fmla="*/ 749 h 58221"/>
                <a:gd name="connsiteX1" fmla="*/ 688872 w 692281"/>
                <a:gd name="connsiteY1" fmla="*/ 10274 h 58221"/>
                <a:gd name="connsiteX2" fmla="*/ 276122 w 692281"/>
                <a:gd name="connsiteY2" fmla="*/ 13449 h 58221"/>
                <a:gd name="connsiteX3" fmla="*/ 88797 w 692281"/>
                <a:gd name="connsiteY3" fmla="*/ 57899 h 58221"/>
                <a:gd name="connsiteX4" fmla="*/ 130072 w 692281"/>
                <a:gd name="connsiteY4" fmla="*/ 32499 h 58221"/>
                <a:gd name="connsiteX5" fmla="*/ 25297 w 692281"/>
                <a:gd name="connsiteY5" fmla="*/ 749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2281" h="58221">
                  <a:moveTo>
                    <a:pt x="25297" y="749"/>
                  </a:moveTo>
                  <a:cubicBezTo>
                    <a:pt x="118430" y="-2955"/>
                    <a:pt x="647068" y="8157"/>
                    <a:pt x="688872" y="10274"/>
                  </a:cubicBezTo>
                  <a:cubicBezTo>
                    <a:pt x="730676" y="12391"/>
                    <a:pt x="376135" y="5512"/>
                    <a:pt x="276122" y="13449"/>
                  </a:cubicBezTo>
                  <a:cubicBezTo>
                    <a:pt x="176110" y="21387"/>
                    <a:pt x="113139" y="54724"/>
                    <a:pt x="88797" y="57899"/>
                  </a:cubicBezTo>
                  <a:cubicBezTo>
                    <a:pt x="64455" y="61074"/>
                    <a:pt x="134305" y="39907"/>
                    <a:pt x="130072" y="32499"/>
                  </a:cubicBezTo>
                  <a:cubicBezTo>
                    <a:pt x="125839" y="25091"/>
                    <a:pt x="-67836" y="4453"/>
                    <a:pt x="25297" y="74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 515">
              <a:extLst>
                <a:ext uri="{FF2B5EF4-FFF2-40B4-BE49-F238E27FC236}">
                  <a16:creationId xmlns:a16="http://schemas.microsoft.com/office/drawing/2014/main" id="{EC0E0C19-5F33-2B0F-6051-B34CC1EA35C3}"/>
                </a:ext>
              </a:extLst>
            </p:cNvPr>
            <p:cNvSpPr/>
            <p:nvPr/>
          </p:nvSpPr>
          <p:spPr>
            <a:xfrm>
              <a:off x="4975213" y="4848169"/>
              <a:ext cx="134411" cy="628772"/>
            </a:xfrm>
            <a:custGeom>
              <a:avLst/>
              <a:gdLst>
                <a:gd name="connsiteX0" fmla="*/ 12 w 134411"/>
                <a:gd name="connsiteY0" fmla="*/ 56 h 628772"/>
                <a:gd name="connsiteX1" fmla="*/ 82562 w 134411"/>
                <a:gd name="connsiteY1" fmla="*/ 187381 h 628772"/>
                <a:gd name="connsiteX2" fmla="*/ 95262 w 134411"/>
                <a:gd name="connsiteY2" fmla="*/ 355656 h 628772"/>
                <a:gd name="connsiteX3" fmla="*/ 95262 w 134411"/>
                <a:gd name="connsiteY3" fmla="*/ 311206 h 628772"/>
                <a:gd name="connsiteX4" fmla="*/ 95262 w 134411"/>
                <a:gd name="connsiteY4" fmla="*/ 501706 h 628772"/>
                <a:gd name="connsiteX5" fmla="*/ 107962 w 134411"/>
                <a:gd name="connsiteY5" fmla="*/ 628706 h 628772"/>
                <a:gd name="connsiteX6" fmla="*/ 104787 w 134411"/>
                <a:gd name="connsiteY6" fmla="*/ 485831 h 628772"/>
                <a:gd name="connsiteX7" fmla="*/ 130187 w 134411"/>
                <a:gd name="connsiteY7" fmla="*/ 133406 h 628772"/>
                <a:gd name="connsiteX8" fmla="*/ 130187 w 134411"/>
                <a:gd name="connsiteY8" fmla="*/ 250881 h 628772"/>
                <a:gd name="connsiteX9" fmla="*/ 88912 w 134411"/>
                <a:gd name="connsiteY9" fmla="*/ 206431 h 628772"/>
                <a:gd name="connsiteX10" fmla="*/ 12 w 134411"/>
                <a:gd name="connsiteY10" fmla="*/ 56 h 628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411" h="628772">
                  <a:moveTo>
                    <a:pt x="12" y="56"/>
                  </a:moveTo>
                  <a:cubicBezTo>
                    <a:pt x="-1046" y="-3119"/>
                    <a:pt x="66687" y="128114"/>
                    <a:pt x="82562" y="187381"/>
                  </a:cubicBezTo>
                  <a:cubicBezTo>
                    <a:pt x="98437" y="246648"/>
                    <a:pt x="93145" y="335019"/>
                    <a:pt x="95262" y="355656"/>
                  </a:cubicBezTo>
                  <a:cubicBezTo>
                    <a:pt x="97379" y="376293"/>
                    <a:pt x="95262" y="311206"/>
                    <a:pt x="95262" y="311206"/>
                  </a:cubicBezTo>
                  <a:cubicBezTo>
                    <a:pt x="95262" y="335548"/>
                    <a:pt x="93145" y="448789"/>
                    <a:pt x="95262" y="501706"/>
                  </a:cubicBezTo>
                  <a:cubicBezTo>
                    <a:pt x="97379" y="554623"/>
                    <a:pt x="106375" y="631352"/>
                    <a:pt x="107962" y="628706"/>
                  </a:cubicBezTo>
                  <a:cubicBezTo>
                    <a:pt x="109550" y="626060"/>
                    <a:pt x="101083" y="568381"/>
                    <a:pt x="104787" y="485831"/>
                  </a:cubicBezTo>
                  <a:cubicBezTo>
                    <a:pt x="108491" y="403281"/>
                    <a:pt x="125954" y="172564"/>
                    <a:pt x="130187" y="133406"/>
                  </a:cubicBezTo>
                  <a:cubicBezTo>
                    <a:pt x="134420" y="94248"/>
                    <a:pt x="137066" y="238710"/>
                    <a:pt x="130187" y="250881"/>
                  </a:cubicBezTo>
                  <a:cubicBezTo>
                    <a:pt x="123308" y="263052"/>
                    <a:pt x="107962" y="241885"/>
                    <a:pt x="88912" y="206431"/>
                  </a:cubicBezTo>
                  <a:cubicBezTo>
                    <a:pt x="69862" y="170977"/>
                    <a:pt x="1070" y="3231"/>
                    <a:pt x="12" y="5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 516">
              <a:extLst>
                <a:ext uri="{FF2B5EF4-FFF2-40B4-BE49-F238E27FC236}">
                  <a16:creationId xmlns:a16="http://schemas.microsoft.com/office/drawing/2014/main" id="{B87C91D2-960A-9E08-EF08-A9CC4029C59F}"/>
                </a:ext>
              </a:extLst>
            </p:cNvPr>
            <p:cNvSpPr/>
            <p:nvPr/>
          </p:nvSpPr>
          <p:spPr>
            <a:xfrm>
              <a:off x="4779752" y="4854052"/>
              <a:ext cx="292692" cy="245579"/>
            </a:xfrm>
            <a:custGeom>
              <a:avLst/>
              <a:gdLst>
                <a:gd name="connsiteX0" fmla="*/ 290723 w 292692"/>
                <a:gd name="connsiteY0" fmla="*/ 523 h 245579"/>
                <a:gd name="connsiteX1" fmla="*/ 109748 w 292692"/>
                <a:gd name="connsiteY1" fmla="*/ 146573 h 245579"/>
                <a:gd name="connsiteX2" fmla="*/ 1798 w 292692"/>
                <a:gd name="connsiteY2" fmla="*/ 244998 h 245579"/>
                <a:gd name="connsiteX3" fmla="*/ 195473 w 292692"/>
                <a:gd name="connsiteY3" fmla="*/ 102123 h 245579"/>
                <a:gd name="connsiteX4" fmla="*/ 290723 w 292692"/>
                <a:gd name="connsiteY4" fmla="*/ 523 h 2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2" h="245579">
                  <a:moveTo>
                    <a:pt x="290723" y="523"/>
                  </a:moveTo>
                  <a:cubicBezTo>
                    <a:pt x="276436" y="7931"/>
                    <a:pt x="157902" y="105827"/>
                    <a:pt x="109748" y="146573"/>
                  </a:cubicBezTo>
                  <a:cubicBezTo>
                    <a:pt x="61594" y="187319"/>
                    <a:pt x="-12489" y="252406"/>
                    <a:pt x="1798" y="244998"/>
                  </a:cubicBezTo>
                  <a:cubicBezTo>
                    <a:pt x="16085" y="237590"/>
                    <a:pt x="152611" y="138106"/>
                    <a:pt x="195473" y="102123"/>
                  </a:cubicBezTo>
                  <a:cubicBezTo>
                    <a:pt x="238335" y="66140"/>
                    <a:pt x="305010" y="-6885"/>
                    <a:pt x="290723" y="52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 518">
              <a:extLst>
                <a:ext uri="{FF2B5EF4-FFF2-40B4-BE49-F238E27FC236}">
                  <a16:creationId xmlns:a16="http://schemas.microsoft.com/office/drawing/2014/main" id="{117DFB85-7745-6155-F83A-FE9B328888ED}"/>
                </a:ext>
              </a:extLst>
            </p:cNvPr>
            <p:cNvSpPr/>
            <p:nvPr/>
          </p:nvSpPr>
          <p:spPr>
            <a:xfrm>
              <a:off x="4767328" y="4815810"/>
              <a:ext cx="315844" cy="252200"/>
            </a:xfrm>
            <a:custGeom>
              <a:avLst/>
              <a:gdLst>
                <a:gd name="connsiteX0" fmla="*/ 309497 w 315844"/>
                <a:gd name="connsiteY0" fmla="*/ 7015 h 252200"/>
                <a:gd name="connsiteX1" fmla="*/ 1522 w 315844"/>
                <a:gd name="connsiteY1" fmla="*/ 251490 h 252200"/>
                <a:gd name="connsiteX2" fmla="*/ 195197 w 315844"/>
                <a:gd name="connsiteY2" fmla="*/ 80040 h 252200"/>
                <a:gd name="connsiteX3" fmla="*/ 309497 w 315844"/>
                <a:gd name="connsiteY3" fmla="*/ 7015 h 25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844" h="252200">
                  <a:moveTo>
                    <a:pt x="309497" y="7015"/>
                  </a:moveTo>
                  <a:cubicBezTo>
                    <a:pt x="277218" y="35590"/>
                    <a:pt x="20572" y="239319"/>
                    <a:pt x="1522" y="251490"/>
                  </a:cubicBezTo>
                  <a:cubicBezTo>
                    <a:pt x="-17528" y="263661"/>
                    <a:pt x="147572" y="116023"/>
                    <a:pt x="195197" y="80040"/>
                  </a:cubicBezTo>
                  <a:cubicBezTo>
                    <a:pt x="242822" y="44057"/>
                    <a:pt x="341776" y="-21560"/>
                    <a:pt x="309497" y="701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 519">
              <a:extLst>
                <a:ext uri="{FF2B5EF4-FFF2-40B4-BE49-F238E27FC236}">
                  <a16:creationId xmlns:a16="http://schemas.microsoft.com/office/drawing/2014/main" id="{D4A2F2FE-E775-2240-EE21-E9F7DFAEEBEF}"/>
                </a:ext>
              </a:extLst>
            </p:cNvPr>
            <p:cNvSpPr/>
            <p:nvPr/>
          </p:nvSpPr>
          <p:spPr>
            <a:xfrm>
              <a:off x="4796097" y="5073648"/>
              <a:ext cx="313579" cy="350006"/>
            </a:xfrm>
            <a:custGeom>
              <a:avLst/>
              <a:gdLst>
                <a:gd name="connsiteX0" fmla="*/ 7678 w 313579"/>
                <a:gd name="connsiteY0" fmla="*/ 6352 h 350006"/>
                <a:gd name="connsiteX1" fmla="*/ 268028 w 313579"/>
                <a:gd name="connsiteY1" fmla="*/ 241302 h 350006"/>
                <a:gd name="connsiteX2" fmla="*/ 312478 w 313579"/>
                <a:gd name="connsiteY2" fmla="*/ 349252 h 350006"/>
                <a:gd name="connsiteX3" fmla="*/ 255328 w 313579"/>
                <a:gd name="connsiteY3" fmla="*/ 292102 h 350006"/>
                <a:gd name="connsiteX4" fmla="*/ 39428 w 313579"/>
                <a:gd name="connsiteY4" fmla="*/ 85727 h 350006"/>
                <a:gd name="connsiteX5" fmla="*/ 201353 w 313579"/>
                <a:gd name="connsiteY5" fmla="*/ 234952 h 350006"/>
                <a:gd name="connsiteX6" fmla="*/ 80703 w 313579"/>
                <a:gd name="connsiteY6" fmla="*/ 79377 h 350006"/>
                <a:gd name="connsiteX7" fmla="*/ 7678 w 313579"/>
                <a:gd name="connsiteY7" fmla="*/ 6352 h 3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3579" h="350006">
                  <a:moveTo>
                    <a:pt x="7678" y="6352"/>
                  </a:moveTo>
                  <a:cubicBezTo>
                    <a:pt x="38899" y="33340"/>
                    <a:pt x="217228" y="184152"/>
                    <a:pt x="268028" y="241302"/>
                  </a:cubicBezTo>
                  <a:cubicBezTo>
                    <a:pt x="318828" y="298452"/>
                    <a:pt x="314595" y="340785"/>
                    <a:pt x="312478" y="349252"/>
                  </a:cubicBezTo>
                  <a:cubicBezTo>
                    <a:pt x="310361" y="357719"/>
                    <a:pt x="255328" y="292102"/>
                    <a:pt x="255328" y="292102"/>
                  </a:cubicBezTo>
                  <a:lnTo>
                    <a:pt x="39428" y="85727"/>
                  </a:lnTo>
                  <a:cubicBezTo>
                    <a:pt x="30432" y="76202"/>
                    <a:pt x="194474" y="236010"/>
                    <a:pt x="201353" y="234952"/>
                  </a:cubicBezTo>
                  <a:cubicBezTo>
                    <a:pt x="208232" y="233894"/>
                    <a:pt x="112982" y="113773"/>
                    <a:pt x="80703" y="79377"/>
                  </a:cubicBezTo>
                  <a:cubicBezTo>
                    <a:pt x="48424" y="44981"/>
                    <a:pt x="-23543" y="-20636"/>
                    <a:pt x="7678" y="635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 520">
              <a:extLst>
                <a:ext uri="{FF2B5EF4-FFF2-40B4-BE49-F238E27FC236}">
                  <a16:creationId xmlns:a16="http://schemas.microsoft.com/office/drawing/2014/main" id="{0EFA5DAD-7280-DB0A-E5B1-FDDAE3AE9FFF}"/>
                </a:ext>
              </a:extLst>
            </p:cNvPr>
            <p:cNvSpPr/>
            <p:nvPr/>
          </p:nvSpPr>
          <p:spPr>
            <a:xfrm>
              <a:off x="4742721" y="5067115"/>
              <a:ext cx="29304" cy="433867"/>
            </a:xfrm>
            <a:custGeom>
              <a:avLst/>
              <a:gdLst>
                <a:gd name="connsiteX0" fmla="*/ 10254 w 29304"/>
                <a:gd name="connsiteY0" fmla="*/ 9710 h 433867"/>
                <a:gd name="connsiteX1" fmla="*/ 729 w 29304"/>
                <a:gd name="connsiteY1" fmla="*/ 431985 h 433867"/>
                <a:gd name="connsiteX2" fmla="*/ 29304 w 29304"/>
                <a:gd name="connsiteY2" fmla="*/ 158935 h 433867"/>
                <a:gd name="connsiteX3" fmla="*/ 10254 w 29304"/>
                <a:gd name="connsiteY3" fmla="*/ 9710 h 43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04" h="433867">
                  <a:moveTo>
                    <a:pt x="10254" y="9710"/>
                  </a:moveTo>
                  <a:cubicBezTo>
                    <a:pt x="5492" y="55218"/>
                    <a:pt x="-2446" y="407114"/>
                    <a:pt x="729" y="431985"/>
                  </a:cubicBezTo>
                  <a:cubicBezTo>
                    <a:pt x="3904" y="456856"/>
                    <a:pt x="29304" y="228256"/>
                    <a:pt x="29304" y="158935"/>
                  </a:cubicBezTo>
                  <a:cubicBezTo>
                    <a:pt x="29304" y="89614"/>
                    <a:pt x="15016" y="-35798"/>
                    <a:pt x="10254" y="971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 521">
              <a:extLst>
                <a:ext uri="{FF2B5EF4-FFF2-40B4-BE49-F238E27FC236}">
                  <a16:creationId xmlns:a16="http://schemas.microsoft.com/office/drawing/2014/main" id="{A25FA77D-C92C-CB8D-B90E-A16CC1E913EC}"/>
                </a:ext>
              </a:extLst>
            </p:cNvPr>
            <p:cNvSpPr/>
            <p:nvPr/>
          </p:nvSpPr>
          <p:spPr>
            <a:xfrm>
              <a:off x="4417749" y="5101454"/>
              <a:ext cx="271948" cy="354483"/>
            </a:xfrm>
            <a:custGeom>
              <a:avLst/>
              <a:gdLst>
                <a:gd name="connsiteX0" fmla="*/ 271726 w 271948"/>
                <a:gd name="connsiteY0" fmla="*/ 771 h 354483"/>
                <a:gd name="connsiteX1" fmla="*/ 5026 w 271948"/>
                <a:gd name="connsiteY1" fmla="*/ 350021 h 354483"/>
                <a:gd name="connsiteX2" fmla="*/ 100276 w 271948"/>
                <a:gd name="connsiteY2" fmla="*/ 191271 h 354483"/>
                <a:gd name="connsiteX3" fmla="*/ 138376 w 271948"/>
                <a:gd name="connsiteY3" fmla="*/ 86496 h 354483"/>
                <a:gd name="connsiteX4" fmla="*/ 138376 w 271948"/>
                <a:gd name="connsiteY4" fmla="*/ 35696 h 354483"/>
                <a:gd name="connsiteX5" fmla="*/ 68526 w 271948"/>
                <a:gd name="connsiteY5" fmla="*/ 35696 h 354483"/>
                <a:gd name="connsiteX6" fmla="*/ 144726 w 271948"/>
                <a:gd name="connsiteY6" fmla="*/ 26171 h 354483"/>
                <a:gd name="connsiteX7" fmla="*/ 132026 w 271948"/>
                <a:gd name="connsiteY7" fmla="*/ 127771 h 354483"/>
                <a:gd name="connsiteX8" fmla="*/ 52651 w 271948"/>
                <a:gd name="connsiteY8" fmla="*/ 251596 h 354483"/>
                <a:gd name="connsiteX9" fmla="*/ 271726 w 271948"/>
                <a:gd name="connsiteY9" fmla="*/ 771 h 35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48" h="354483">
                  <a:moveTo>
                    <a:pt x="271726" y="771"/>
                  </a:moveTo>
                  <a:cubicBezTo>
                    <a:pt x="263788" y="17175"/>
                    <a:pt x="33601" y="318271"/>
                    <a:pt x="5026" y="350021"/>
                  </a:cubicBezTo>
                  <a:cubicBezTo>
                    <a:pt x="-23549" y="381771"/>
                    <a:pt x="78051" y="235192"/>
                    <a:pt x="100276" y="191271"/>
                  </a:cubicBezTo>
                  <a:cubicBezTo>
                    <a:pt x="122501" y="147350"/>
                    <a:pt x="132026" y="112425"/>
                    <a:pt x="138376" y="86496"/>
                  </a:cubicBezTo>
                  <a:cubicBezTo>
                    <a:pt x="144726" y="60567"/>
                    <a:pt x="150018" y="44163"/>
                    <a:pt x="138376" y="35696"/>
                  </a:cubicBezTo>
                  <a:cubicBezTo>
                    <a:pt x="126734" y="27229"/>
                    <a:pt x="67468" y="37284"/>
                    <a:pt x="68526" y="35696"/>
                  </a:cubicBezTo>
                  <a:cubicBezTo>
                    <a:pt x="69584" y="34108"/>
                    <a:pt x="134143" y="10825"/>
                    <a:pt x="144726" y="26171"/>
                  </a:cubicBezTo>
                  <a:cubicBezTo>
                    <a:pt x="155309" y="41517"/>
                    <a:pt x="147372" y="90200"/>
                    <a:pt x="132026" y="127771"/>
                  </a:cubicBezTo>
                  <a:cubicBezTo>
                    <a:pt x="116680" y="165342"/>
                    <a:pt x="32543" y="268529"/>
                    <a:pt x="52651" y="251596"/>
                  </a:cubicBezTo>
                  <a:cubicBezTo>
                    <a:pt x="72759" y="234663"/>
                    <a:pt x="279664" y="-15633"/>
                    <a:pt x="271726" y="77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 522">
              <a:extLst>
                <a:ext uri="{FF2B5EF4-FFF2-40B4-BE49-F238E27FC236}">
                  <a16:creationId xmlns:a16="http://schemas.microsoft.com/office/drawing/2014/main" id="{AD792282-35F3-8D5E-D9D1-6C2208C9DB05}"/>
                </a:ext>
              </a:extLst>
            </p:cNvPr>
            <p:cNvSpPr/>
            <p:nvPr/>
          </p:nvSpPr>
          <p:spPr>
            <a:xfrm>
              <a:off x="4704814" y="5091409"/>
              <a:ext cx="22811" cy="377762"/>
            </a:xfrm>
            <a:custGeom>
              <a:avLst/>
              <a:gdLst>
                <a:gd name="connsiteX0" fmla="*/ 22761 w 22811"/>
                <a:gd name="connsiteY0" fmla="*/ 7641 h 377762"/>
                <a:gd name="connsiteX1" fmla="*/ 536 w 22811"/>
                <a:gd name="connsiteY1" fmla="*/ 375941 h 377762"/>
                <a:gd name="connsiteX2" fmla="*/ 6886 w 22811"/>
                <a:gd name="connsiteY2" fmla="*/ 144166 h 377762"/>
                <a:gd name="connsiteX3" fmla="*/ 22761 w 22811"/>
                <a:gd name="connsiteY3" fmla="*/ 7641 h 37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1" h="377762">
                  <a:moveTo>
                    <a:pt x="22761" y="7641"/>
                  </a:moveTo>
                  <a:cubicBezTo>
                    <a:pt x="21703" y="46270"/>
                    <a:pt x="3182" y="353187"/>
                    <a:pt x="536" y="375941"/>
                  </a:cubicBezTo>
                  <a:cubicBezTo>
                    <a:pt x="-2110" y="398695"/>
                    <a:pt x="5828" y="201845"/>
                    <a:pt x="6886" y="144166"/>
                  </a:cubicBezTo>
                  <a:cubicBezTo>
                    <a:pt x="7944" y="86487"/>
                    <a:pt x="23819" y="-30988"/>
                    <a:pt x="22761" y="764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 523">
              <a:extLst>
                <a:ext uri="{FF2B5EF4-FFF2-40B4-BE49-F238E27FC236}">
                  <a16:creationId xmlns:a16="http://schemas.microsoft.com/office/drawing/2014/main" id="{899CE47E-D900-1395-0907-52C3C3D7165E}"/>
                </a:ext>
              </a:extLst>
            </p:cNvPr>
            <p:cNvSpPr/>
            <p:nvPr/>
          </p:nvSpPr>
          <p:spPr>
            <a:xfrm>
              <a:off x="4424411" y="5158183"/>
              <a:ext cx="283441" cy="320215"/>
            </a:xfrm>
            <a:custGeom>
              <a:avLst/>
              <a:gdLst>
                <a:gd name="connsiteX0" fmla="*/ 252364 w 283441"/>
                <a:gd name="connsiteY0" fmla="*/ 4367 h 320215"/>
                <a:gd name="connsiteX1" fmla="*/ 11064 w 283441"/>
                <a:gd name="connsiteY1" fmla="*/ 309167 h 320215"/>
                <a:gd name="connsiteX2" fmla="*/ 65039 w 283441"/>
                <a:gd name="connsiteY2" fmla="*/ 236142 h 320215"/>
                <a:gd name="connsiteX3" fmla="*/ 280939 w 283441"/>
                <a:gd name="connsiteY3" fmla="*/ 71042 h 320215"/>
                <a:gd name="connsiteX4" fmla="*/ 185689 w 283441"/>
                <a:gd name="connsiteY4" fmla="*/ 125017 h 320215"/>
                <a:gd name="connsiteX5" fmla="*/ 252364 w 283441"/>
                <a:gd name="connsiteY5" fmla="*/ 4367 h 32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441" h="320215">
                  <a:moveTo>
                    <a:pt x="252364" y="4367"/>
                  </a:moveTo>
                  <a:cubicBezTo>
                    <a:pt x="223260" y="35059"/>
                    <a:pt x="42285" y="270538"/>
                    <a:pt x="11064" y="309167"/>
                  </a:cubicBezTo>
                  <a:cubicBezTo>
                    <a:pt x="-20157" y="347796"/>
                    <a:pt x="20060" y="275829"/>
                    <a:pt x="65039" y="236142"/>
                  </a:cubicBezTo>
                  <a:cubicBezTo>
                    <a:pt x="110018" y="196455"/>
                    <a:pt x="260831" y="89563"/>
                    <a:pt x="280939" y="71042"/>
                  </a:cubicBezTo>
                  <a:cubicBezTo>
                    <a:pt x="301047" y="52521"/>
                    <a:pt x="193626" y="135600"/>
                    <a:pt x="185689" y="125017"/>
                  </a:cubicBezTo>
                  <a:cubicBezTo>
                    <a:pt x="177752" y="114434"/>
                    <a:pt x="281468" y="-26325"/>
                    <a:pt x="252364" y="436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 524">
              <a:extLst>
                <a:ext uri="{FF2B5EF4-FFF2-40B4-BE49-F238E27FC236}">
                  <a16:creationId xmlns:a16="http://schemas.microsoft.com/office/drawing/2014/main" id="{4FF7E335-FDB1-28F6-A0F3-8111E1D8D39D}"/>
                </a:ext>
              </a:extLst>
            </p:cNvPr>
            <p:cNvSpPr/>
            <p:nvPr/>
          </p:nvSpPr>
          <p:spPr>
            <a:xfrm>
              <a:off x="4412178" y="5515191"/>
              <a:ext cx="355895" cy="352998"/>
            </a:xfrm>
            <a:custGeom>
              <a:avLst/>
              <a:gdLst>
                <a:gd name="connsiteX0" fmla="*/ 4247 w 355895"/>
                <a:gd name="connsiteY0" fmla="*/ 6134 h 352998"/>
                <a:gd name="connsiteX1" fmla="*/ 353497 w 355895"/>
                <a:gd name="connsiteY1" fmla="*/ 336334 h 352998"/>
                <a:gd name="connsiteX2" fmla="*/ 166172 w 355895"/>
                <a:gd name="connsiteY2" fmla="*/ 190284 h 352998"/>
                <a:gd name="connsiteX3" fmla="*/ 324922 w 355895"/>
                <a:gd name="connsiteY3" fmla="*/ 345859 h 352998"/>
                <a:gd name="connsiteX4" fmla="*/ 261422 w 355895"/>
                <a:gd name="connsiteY4" fmla="*/ 326809 h 352998"/>
                <a:gd name="connsiteX5" fmla="*/ 7422 w 355895"/>
                <a:gd name="connsiteY5" fmla="*/ 326809 h 352998"/>
                <a:gd name="connsiteX6" fmla="*/ 293172 w 355895"/>
                <a:gd name="connsiteY6" fmla="*/ 333159 h 352998"/>
                <a:gd name="connsiteX7" fmla="*/ 172522 w 355895"/>
                <a:gd name="connsiteY7" fmla="*/ 209334 h 352998"/>
                <a:gd name="connsiteX8" fmla="*/ 102672 w 355895"/>
                <a:gd name="connsiteY8" fmla="*/ 85509 h 352998"/>
                <a:gd name="connsiteX9" fmla="*/ 153472 w 355895"/>
                <a:gd name="connsiteY9" fmla="*/ 120434 h 352998"/>
                <a:gd name="connsiteX10" fmla="*/ 4247 w 355895"/>
                <a:gd name="connsiteY10" fmla="*/ 6134 h 35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895" h="352998">
                  <a:moveTo>
                    <a:pt x="4247" y="6134"/>
                  </a:moveTo>
                  <a:cubicBezTo>
                    <a:pt x="37585" y="42117"/>
                    <a:pt x="326510" y="305642"/>
                    <a:pt x="353497" y="336334"/>
                  </a:cubicBezTo>
                  <a:cubicBezTo>
                    <a:pt x="380484" y="367026"/>
                    <a:pt x="170934" y="188697"/>
                    <a:pt x="166172" y="190284"/>
                  </a:cubicBezTo>
                  <a:cubicBezTo>
                    <a:pt x="161410" y="191871"/>
                    <a:pt x="309047" y="323105"/>
                    <a:pt x="324922" y="345859"/>
                  </a:cubicBezTo>
                  <a:cubicBezTo>
                    <a:pt x="340797" y="368613"/>
                    <a:pt x="314339" y="329984"/>
                    <a:pt x="261422" y="326809"/>
                  </a:cubicBezTo>
                  <a:cubicBezTo>
                    <a:pt x="208505" y="323634"/>
                    <a:pt x="2131" y="325751"/>
                    <a:pt x="7422" y="326809"/>
                  </a:cubicBezTo>
                  <a:cubicBezTo>
                    <a:pt x="12713" y="327867"/>
                    <a:pt x="265655" y="352738"/>
                    <a:pt x="293172" y="333159"/>
                  </a:cubicBezTo>
                  <a:cubicBezTo>
                    <a:pt x="320689" y="313580"/>
                    <a:pt x="204272" y="250609"/>
                    <a:pt x="172522" y="209334"/>
                  </a:cubicBezTo>
                  <a:cubicBezTo>
                    <a:pt x="140772" y="168059"/>
                    <a:pt x="105847" y="100326"/>
                    <a:pt x="102672" y="85509"/>
                  </a:cubicBezTo>
                  <a:cubicBezTo>
                    <a:pt x="99497" y="70692"/>
                    <a:pt x="162468" y="137367"/>
                    <a:pt x="153472" y="120434"/>
                  </a:cubicBezTo>
                  <a:cubicBezTo>
                    <a:pt x="144476" y="103501"/>
                    <a:pt x="-29091" y="-29849"/>
                    <a:pt x="4247" y="613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 525">
              <a:extLst>
                <a:ext uri="{FF2B5EF4-FFF2-40B4-BE49-F238E27FC236}">
                  <a16:creationId xmlns:a16="http://schemas.microsoft.com/office/drawing/2014/main" id="{01C36966-24A6-A769-A8CA-643056C4BD84}"/>
                </a:ext>
              </a:extLst>
            </p:cNvPr>
            <p:cNvSpPr/>
            <p:nvPr/>
          </p:nvSpPr>
          <p:spPr>
            <a:xfrm>
              <a:off x="4383431" y="5538436"/>
              <a:ext cx="45912" cy="336137"/>
            </a:xfrm>
            <a:custGeom>
              <a:avLst/>
              <a:gdLst>
                <a:gd name="connsiteX0" fmla="*/ 45694 w 45912"/>
                <a:gd name="connsiteY0" fmla="*/ 1939 h 336137"/>
                <a:gd name="connsiteX1" fmla="*/ 23469 w 45912"/>
                <a:gd name="connsiteY1" fmla="*/ 290864 h 336137"/>
                <a:gd name="connsiteX2" fmla="*/ 29819 w 45912"/>
                <a:gd name="connsiteY2" fmla="*/ 316264 h 336137"/>
                <a:gd name="connsiteX3" fmla="*/ 1244 w 45912"/>
                <a:gd name="connsiteY3" fmla="*/ 100364 h 336137"/>
                <a:gd name="connsiteX4" fmla="*/ 7594 w 45912"/>
                <a:gd name="connsiteY4" fmla="*/ 160689 h 336137"/>
                <a:gd name="connsiteX5" fmla="*/ 45694 w 45912"/>
                <a:gd name="connsiteY5" fmla="*/ 1939 h 33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912" h="336137">
                  <a:moveTo>
                    <a:pt x="45694" y="1939"/>
                  </a:moveTo>
                  <a:cubicBezTo>
                    <a:pt x="48340" y="23635"/>
                    <a:pt x="26115" y="238477"/>
                    <a:pt x="23469" y="290864"/>
                  </a:cubicBezTo>
                  <a:cubicBezTo>
                    <a:pt x="20823" y="343252"/>
                    <a:pt x="33523" y="348014"/>
                    <a:pt x="29819" y="316264"/>
                  </a:cubicBezTo>
                  <a:cubicBezTo>
                    <a:pt x="26115" y="284514"/>
                    <a:pt x="4948" y="126293"/>
                    <a:pt x="1244" y="100364"/>
                  </a:cubicBezTo>
                  <a:cubicBezTo>
                    <a:pt x="-2460" y="74435"/>
                    <a:pt x="2832" y="173918"/>
                    <a:pt x="7594" y="160689"/>
                  </a:cubicBezTo>
                  <a:cubicBezTo>
                    <a:pt x="12356" y="147460"/>
                    <a:pt x="43048" y="-19757"/>
                    <a:pt x="45694" y="193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 526">
              <a:extLst>
                <a:ext uri="{FF2B5EF4-FFF2-40B4-BE49-F238E27FC236}">
                  <a16:creationId xmlns:a16="http://schemas.microsoft.com/office/drawing/2014/main" id="{ED4ABA61-CE88-C544-4536-186E4F827065}"/>
                </a:ext>
              </a:extLst>
            </p:cNvPr>
            <p:cNvSpPr/>
            <p:nvPr/>
          </p:nvSpPr>
          <p:spPr>
            <a:xfrm>
              <a:off x="4356554" y="5541468"/>
              <a:ext cx="421821" cy="388436"/>
            </a:xfrm>
            <a:custGeom>
              <a:avLst/>
              <a:gdLst>
                <a:gd name="connsiteX0" fmla="*/ 59871 w 421821"/>
                <a:gd name="connsiteY0" fmla="*/ 2082 h 388436"/>
                <a:gd name="connsiteX1" fmla="*/ 15421 w 421821"/>
                <a:gd name="connsiteY1" fmla="*/ 370382 h 388436"/>
                <a:gd name="connsiteX2" fmla="*/ 31296 w 421821"/>
                <a:gd name="connsiteY2" fmla="*/ 332282 h 388436"/>
                <a:gd name="connsiteX3" fmla="*/ 351971 w 421821"/>
                <a:gd name="connsiteY3" fmla="*/ 338632 h 388436"/>
                <a:gd name="connsiteX4" fmla="*/ 421821 w 421821"/>
                <a:gd name="connsiteY4" fmla="*/ 338632 h 388436"/>
                <a:gd name="connsiteX5" fmla="*/ 167821 w 421821"/>
                <a:gd name="connsiteY5" fmla="*/ 344982 h 388436"/>
                <a:gd name="connsiteX6" fmla="*/ 12246 w 421821"/>
                <a:gd name="connsiteY6" fmla="*/ 341807 h 388436"/>
                <a:gd name="connsiteX7" fmla="*/ 47171 w 421821"/>
                <a:gd name="connsiteY7" fmla="*/ 202107 h 388436"/>
                <a:gd name="connsiteX8" fmla="*/ 31296 w 421821"/>
                <a:gd name="connsiteY8" fmla="*/ 217982 h 388436"/>
                <a:gd name="connsiteX9" fmla="*/ 59871 w 421821"/>
                <a:gd name="connsiteY9" fmla="*/ 2082 h 38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1821" h="388436">
                  <a:moveTo>
                    <a:pt x="59871" y="2082"/>
                  </a:moveTo>
                  <a:cubicBezTo>
                    <a:pt x="57225" y="27482"/>
                    <a:pt x="20184" y="315349"/>
                    <a:pt x="15421" y="370382"/>
                  </a:cubicBezTo>
                  <a:cubicBezTo>
                    <a:pt x="10658" y="425415"/>
                    <a:pt x="-24796" y="337574"/>
                    <a:pt x="31296" y="332282"/>
                  </a:cubicBezTo>
                  <a:cubicBezTo>
                    <a:pt x="87388" y="326990"/>
                    <a:pt x="286884" y="337574"/>
                    <a:pt x="351971" y="338632"/>
                  </a:cubicBezTo>
                  <a:cubicBezTo>
                    <a:pt x="417058" y="339690"/>
                    <a:pt x="421821" y="338632"/>
                    <a:pt x="421821" y="338632"/>
                  </a:cubicBezTo>
                  <a:lnTo>
                    <a:pt x="167821" y="344982"/>
                  </a:lnTo>
                  <a:cubicBezTo>
                    <a:pt x="99559" y="345511"/>
                    <a:pt x="32354" y="365619"/>
                    <a:pt x="12246" y="341807"/>
                  </a:cubicBezTo>
                  <a:cubicBezTo>
                    <a:pt x="-7862" y="317995"/>
                    <a:pt x="43996" y="222745"/>
                    <a:pt x="47171" y="202107"/>
                  </a:cubicBezTo>
                  <a:cubicBezTo>
                    <a:pt x="50346" y="181470"/>
                    <a:pt x="32354" y="244440"/>
                    <a:pt x="31296" y="217982"/>
                  </a:cubicBezTo>
                  <a:cubicBezTo>
                    <a:pt x="30238" y="191524"/>
                    <a:pt x="62517" y="-23318"/>
                    <a:pt x="59871" y="208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 527">
              <a:extLst>
                <a:ext uri="{FF2B5EF4-FFF2-40B4-BE49-F238E27FC236}">
                  <a16:creationId xmlns:a16="http://schemas.microsoft.com/office/drawing/2014/main" id="{C8DC108B-4E81-58D1-8FB4-B9A0277F204A}"/>
                </a:ext>
              </a:extLst>
            </p:cNvPr>
            <p:cNvSpPr/>
            <p:nvPr/>
          </p:nvSpPr>
          <p:spPr>
            <a:xfrm>
              <a:off x="4718941" y="5545345"/>
              <a:ext cx="373622" cy="352114"/>
            </a:xfrm>
            <a:custGeom>
              <a:avLst/>
              <a:gdLst>
                <a:gd name="connsiteX0" fmla="*/ 367409 w 373622"/>
                <a:gd name="connsiteY0" fmla="*/ 7730 h 352114"/>
                <a:gd name="connsiteX1" fmla="*/ 2284 w 373622"/>
                <a:gd name="connsiteY1" fmla="*/ 350630 h 352114"/>
                <a:gd name="connsiteX2" fmla="*/ 218184 w 373622"/>
                <a:gd name="connsiteY2" fmla="*/ 128380 h 352114"/>
                <a:gd name="connsiteX3" fmla="*/ 367409 w 373622"/>
                <a:gd name="connsiteY3" fmla="*/ 7730 h 35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622" h="352114">
                  <a:moveTo>
                    <a:pt x="367409" y="7730"/>
                  </a:moveTo>
                  <a:cubicBezTo>
                    <a:pt x="331426" y="44772"/>
                    <a:pt x="27155" y="330522"/>
                    <a:pt x="2284" y="350630"/>
                  </a:cubicBezTo>
                  <a:cubicBezTo>
                    <a:pt x="-22587" y="370738"/>
                    <a:pt x="162622" y="180767"/>
                    <a:pt x="218184" y="128380"/>
                  </a:cubicBezTo>
                  <a:cubicBezTo>
                    <a:pt x="273746" y="75993"/>
                    <a:pt x="403392" y="-29312"/>
                    <a:pt x="367409" y="773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 528">
              <a:extLst>
                <a:ext uri="{FF2B5EF4-FFF2-40B4-BE49-F238E27FC236}">
                  <a16:creationId xmlns:a16="http://schemas.microsoft.com/office/drawing/2014/main" id="{21BD9285-A5FA-22C9-0D57-585FA8432B58}"/>
                </a:ext>
              </a:extLst>
            </p:cNvPr>
            <p:cNvSpPr/>
            <p:nvPr/>
          </p:nvSpPr>
          <p:spPr>
            <a:xfrm>
              <a:off x="5083160" y="5531738"/>
              <a:ext cx="19243" cy="362526"/>
            </a:xfrm>
            <a:custGeom>
              <a:avLst/>
              <a:gdLst>
                <a:gd name="connsiteX0" fmla="*/ 15 w 19243"/>
                <a:gd name="connsiteY0" fmla="*/ 8637 h 362526"/>
                <a:gd name="connsiteX1" fmla="*/ 15890 w 19243"/>
                <a:gd name="connsiteY1" fmla="*/ 361062 h 362526"/>
                <a:gd name="connsiteX2" fmla="*/ 19065 w 19243"/>
                <a:gd name="connsiteY2" fmla="*/ 129287 h 362526"/>
                <a:gd name="connsiteX3" fmla="*/ 15 w 19243"/>
                <a:gd name="connsiteY3" fmla="*/ 8637 h 36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3" h="362526">
                  <a:moveTo>
                    <a:pt x="15" y="8637"/>
                  </a:moveTo>
                  <a:cubicBezTo>
                    <a:pt x="-514" y="47266"/>
                    <a:pt x="12715" y="340954"/>
                    <a:pt x="15890" y="361062"/>
                  </a:cubicBezTo>
                  <a:cubicBezTo>
                    <a:pt x="19065" y="381170"/>
                    <a:pt x="19594" y="188554"/>
                    <a:pt x="19065" y="129287"/>
                  </a:cubicBezTo>
                  <a:cubicBezTo>
                    <a:pt x="18536" y="70020"/>
                    <a:pt x="544" y="-29992"/>
                    <a:pt x="15" y="863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0" name="フリーフォーム 529">
              <a:extLst>
                <a:ext uri="{FF2B5EF4-FFF2-40B4-BE49-F238E27FC236}">
                  <a16:creationId xmlns:a16="http://schemas.microsoft.com/office/drawing/2014/main" id="{CB1C3FC9-68BB-57C7-E87C-87A71950F668}"/>
                </a:ext>
              </a:extLst>
            </p:cNvPr>
            <p:cNvSpPr/>
            <p:nvPr/>
          </p:nvSpPr>
          <p:spPr>
            <a:xfrm>
              <a:off x="4573753" y="5829288"/>
              <a:ext cx="593204" cy="54422"/>
            </a:xfrm>
            <a:custGeom>
              <a:avLst/>
              <a:gdLst>
                <a:gd name="connsiteX0" fmla="*/ 4597 w 593204"/>
                <a:gd name="connsiteY0" fmla="*/ 53987 h 54422"/>
                <a:gd name="connsiteX1" fmla="*/ 569747 w 593204"/>
                <a:gd name="connsiteY1" fmla="*/ 41287 h 54422"/>
                <a:gd name="connsiteX2" fmla="*/ 461797 w 593204"/>
                <a:gd name="connsiteY2" fmla="*/ 22237 h 54422"/>
                <a:gd name="connsiteX3" fmla="*/ 239547 w 593204"/>
                <a:gd name="connsiteY3" fmla="*/ 12 h 54422"/>
                <a:gd name="connsiteX4" fmla="*/ 458622 w 593204"/>
                <a:gd name="connsiteY4" fmla="*/ 25412 h 54422"/>
                <a:gd name="connsiteX5" fmla="*/ 309397 w 593204"/>
                <a:gd name="connsiteY5" fmla="*/ 25412 h 54422"/>
                <a:gd name="connsiteX6" fmla="*/ 4597 w 593204"/>
                <a:gd name="connsiteY6" fmla="*/ 53987 h 5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3204" h="54422">
                  <a:moveTo>
                    <a:pt x="4597" y="53987"/>
                  </a:moveTo>
                  <a:cubicBezTo>
                    <a:pt x="47989" y="56633"/>
                    <a:pt x="493547" y="46579"/>
                    <a:pt x="569747" y="41287"/>
                  </a:cubicBezTo>
                  <a:cubicBezTo>
                    <a:pt x="645947" y="35995"/>
                    <a:pt x="516830" y="29116"/>
                    <a:pt x="461797" y="22237"/>
                  </a:cubicBezTo>
                  <a:cubicBezTo>
                    <a:pt x="406764" y="15358"/>
                    <a:pt x="240076" y="-517"/>
                    <a:pt x="239547" y="12"/>
                  </a:cubicBezTo>
                  <a:cubicBezTo>
                    <a:pt x="239018" y="541"/>
                    <a:pt x="446980" y="21179"/>
                    <a:pt x="458622" y="25412"/>
                  </a:cubicBezTo>
                  <a:cubicBezTo>
                    <a:pt x="470264" y="29645"/>
                    <a:pt x="381364" y="21179"/>
                    <a:pt x="309397" y="25412"/>
                  </a:cubicBezTo>
                  <a:cubicBezTo>
                    <a:pt x="237430" y="29645"/>
                    <a:pt x="-38795" y="51341"/>
                    <a:pt x="4597" y="5398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1" name="フリーフォーム 530">
              <a:extLst>
                <a:ext uri="{FF2B5EF4-FFF2-40B4-BE49-F238E27FC236}">
                  <a16:creationId xmlns:a16="http://schemas.microsoft.com/office/drawing/2014/main" id="{FD10FB9F-F5E0-66AF-D600-C0E43A871CD9}"/>
                </a:ext>
              </a:extLst>
            </p:cNvPr>
            <p:cNvSpPr/>
            <p:nvPr/>
          </p:nvSpPr>
          <p:spPr>
            <a:xfrm>
              <a:off x="4857241" y="5489462"/>
              <a:ext cx="238589" cy="351014"/>
            </a:xfrm>
            <a:custGeom>
              <a:avLst/>
              <a:gdLst>
                <a:gd name="connsiteX0" fmla="*/ 124334 w 238589"/>
                <a:gd name="connsiteY0" fmla="*/ 60438 h 351014"/>
                <a:gd name="connsiteX1" fmla="*/ 187834 w 238589"/>
                <a:gd name="connsiteY1" fmla="*/ 155688 h 351014"/>
                <a:gd name="connsiteX2" fmla="*/ 206884 w 238589"/>
                <a:gd name="connsiteY2" fmla="*/ 228713 h 351014"/>
                <a:gd name="connsiteX3" fmla="*/ 200534 w 238589"/>
                <a:gd name="connsiteY3" fmla="*/ 327138 h 351014"/>
                <a:gd name="connsiteX4" fmla="*/ 165609 w 238589"/>
                <a:gd name="connsiteY4" fmla="*/ 336663 h 351014"/>
                <a:gd name="connsiteX5" fmla="*/ 509 w 238589"/>
                <a:gd name="connsiteY5" fmla="*/ 343013 h 351014"/>
                <a:gd name="connsiteX6" fmla="*/ 225934 w 238589"/>
                <a:gd name="connsiteY6" fmla="*/ 343013 h 351014"/>
                <a:gd name="connsiteX7" fmla="*/ 210059 w 238589"/>
                <a:gd name="connsiteY7" fmla="*/ 238238 h 351014"/>
                <a:gd name="connsiteX8" fmla="*/ 210059 w 238589"/>
                <a:gd name="connsiteY8" fmla="*/ 152513 h 351014"/>
                <a:gd name="connsiteX9" fmla="*/ 194184 w 238589"/>
                <a:gd name="connsiteY9" fmla="*/ 113 h 351014"/>
                <a:gd name="connsiteX10" fmla="*/ 210059 w 238589"/>
                <a:gd name="connsiteY10" fmla="*/ 127113 h 351014"/>
                <a:gd name="connsiteX11" fmla="*/ 124334 w 238589"/>
                <a:gd name="connsiteY11" fmla="*/ 60438 h 351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589" h="351014">
                  <a:moveTo>
                    <a:pt x="124334" y="60438"/>
                  </a:moveTo>
                  <a:cubicBezTo>
                    <a:pt x="120630" y="65200"/>
                    <a:pt x="174076" y="127642"/>
                    <a:pt x="187834" y="155688"/>
                  </a:cubicBezTo>
                  <a:cubicBezTo>
                    <a:pt x="201592" y="183734"/>
                    <a:pt x="204767" y="200138"/>
                    <a:pt x="206884" y="228713"/>
                  </a:cubicBezTo>
                  <a:cubicBezTo>
                    <a:pt x="209001" y="257288"/>
                    <a:pt x="207413" y="309146"/>
                    <a:pt x="200534" y="327138"/>
                  </a:cubicBezTo>
                  <a:cubicBezTo>
                    <a:pt x="193655" y="345130"/>
                    <a:pt x="198947" y="334017"/>
                    <a:pt x="165609" y="336663"/>
                  </a:cubicBezTo>
                  <a:cubicBezTo>
                    <a:pt x="132272" y="339309"/>
                    <a:pt x="-9545" y="341955"/>
                    <a:pt x="509" y="343013"/>
                  </a:cubicBezTo>
                  <a:cubicBezTo>
                    <a:pt x="10563" y="344071"/>
                    <a:pt x="191009" y="360476"/>
                    <a:pt x="225934" y="343013"/>
                  </a:cubicBezTo>
                  <a:cubicBezTo>
                    <a:pt x="260859" y="325551"/>
                    <a:pt x="212705" y="269988"/>
                    <a:pt x="210059" y="238238"/>
                  </a:cubicBezTo>
                  <a:cubicBezTo>
                    <a:pt x="207413" y="206488"/>
                    <a:pt x="212705" y="192200"/>
                    <a:pt x="210059" y="152513"/>
                  </a:cubicBezTo>
                  <a:cubicBezTo>
                    <a:pt x="207413" y="112826"/>
                    <a:pt x="194184" y="4346"/>
                    <a:pt x="194184" y="113"/>
                  </a:cubicBezTo>
                  <a:cubicBezTo>
                    <a:pt x="194184" y="-4120"/>
                    <a:pt x="216938" y="111767"/>
                    <a:pt x="210059" y="127113"/>
                  </a:cubicBezTo>
                  <a:cubicBezTo>
                    <a:pt x="203180" y="142459"/>
                    <a:pt x="128038" y="55676"/>
                    <a:pt x="124334" y="6043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3" name="フリーフォーム 532">
              <a:extLst>
                <a:ext uri="{FF2B5EF4-FFF2-40B4-BE49-F238E27FC236}">
                  <a16:creationId xmlns:a16="http://schemas.microsoft.com/office/drawing/2014/main" id="{2334E139-8AC1-9110-C7F0-9A900D8B7F95}"/>
                </a:ext>
              </a:extLst>
            </p:cNvPr>
            <p:cNvSpPr/>
            <p:nvPr/>
          </p:nvSpPr>
          <p:spPr>
            <a:xfrm>
              <a:off x="4193747" y="3521027"/>
              <a:ext cx="62508" cy="107205"/>
            </a:xfrm>
            <a:custGeom>
              <a:avLst/>
              <a:gdLst>
                <a:gd name="connsiteX0" fmla="*/ 41703 w 62508"/>
                <a:gd name="connsiteY0" fmla="*/ 48 h 107205"/>
                <a:gd name="connsiteX1" fmla="*/ 6778 w 62508"/>
                <a:gd name="connsiteY1" fmla="*/ 54023 h 107205"/>
                <a:gd name="connsiteX2" fmla="*/ 60753 w 62508"/>
                <a:gd name="connsiteY2" fmla="*/ 104823 h 107205"/>
                <a:gd name="connsiteX3" fmla="*/ 44878 w 62508"/>
                <a:gd name="connsiteY3" fmla="*/ 95298 h 107205"/>
                <a:gd name="connsiteX4" fmla="*/ 428 w 62508"/>
                <a:gd name="connsiteY4" fmla="*/ 63548 h 107205"/>
                <a:gd name="connsiteX5" fmla="*/ 41703 w 62508"/>
                <a:gd name="connsiteY5" fmla="*/ 48 h 10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508" h="107205">
                  <a:moveTo>
                    <a:pt x="41703" y="48"/>
                  </a:moveTo>
                  <a:cubicBezTo>
                    <a:pt x="42761" y="-1540"/>
                    <a:pt x="3603" y="36561"/>
                    <a:pt x="6778" y="54023"/>
                  </a:cubicBezTo>
                  <a:cubicBezTo>
                    <a:pt x="9953" y="71486"/>
                    <a:pt x="60753" y="104823"/>
                    <a:pt x="60753" y="104823"/>
                  </a:cubicBezTo>
                  <a:cubicBezTo>
                    <a:pt x="67103" y="111702"/>
                    <a:pt x="54932" y="102177"/>
                    <a:pt x="44878" y="95298"/>
                  </a:cubicBezTo>
                  <a:cubicBezTo>
                    <a:pt x="34824" y="88419"/>
                    <a:pt x="5720" y="74131"/>
                    <a:pt x="428" y="63548"/>
                  </a:cubicBezTo>
                  <a:cubicBezTo>
                    <a:pt x="-4864" y="52965"/>
                    <a:pt x="40645" y="1636"/>
                    <a:pt x="41703" y="4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4" name="フリーフォーム 533">
              <a:extLst>
                <a:ext uri="{FF2B5EF4-FFF2-40B4-BE49-F238E27FC236}">
                  <a16:creationId xmlns:a16="http://schemas.microsoft.com/office/drawing/2014/main" id="{BA8AC9A1-8ADF-AC60-1FCE-E450BAC010FC}"/>
                </a:ext>
              </a:extLst>
            </p:cNvPr>
            <p:cNvSpPr/>
            <p:nvPr/>
          </p:nvSpPr>
          <p:spPr>
            <a:xfrm>
              <a:off x="4098647" y="3641707"/>
              <a:ext cx="90068" cy="101659"/>
            </a:xfrm>
            <a:custGeom>
              <a:avLst/>
              <a:gdLst>
                <a:gd name="connsiteX0" fmla="*/ 44728 w 90068"/>
                <a:gd name="connsiteY0" fmla="*/ 18 h 101659"/>
                <a:gd name="connsiteX1" fmla="*/ 60603 w 90068"/>
                <a:gd name="connsiteY1" fmla="*/ 60343 h 101659"/>
                <a:gd name="connsiteX2" fmla="*/ 278 w 90068"/>
                <a:gd name="connsiteY2" fmla="*/ 101618 h 101659"/>
                <a:gd name="connsiteX3" fmla="*/ 89178 w 90068"/>
                <a:gd name="connsiteY3" fmla="*/ 66693 h 101659"/>
                <a:gd name="connsiteX4" fmla="*/ 44728 w 90068"/>
                <a:gd name="connsiteY4" fmla="*/ 18 h 10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068" h="101659">
                  <a:moveTo>
                    <a:pt x="44728" y="18"/>
                  </a:moveTo>
                  <a:cubicBezTo>
                    <a:pt x="39966" y="-1040"/>
                    <a:pt x="68011" y="43410"/>
                    <a:pt x="60603" y="60343"/>
                  </a:cubicBezTo>
                  <a:cubicBezTo>
                    <a:pt x="53195" y="77276"/>
                    <a:pt x="-4484" y="100560"/>
                    <a:pt x="278" y="101618"/>
                  </a:cubicBezTo>
                  <a:cubicBezTo>
                    <a:pt x="5040" y="102676"/>
                    <a:pt x="81241" y="83097"/>
                    <a:pt x="89178" y="66693"/>
                  </a:cubicBezTo>
                  <a:cubicBezTo>
                    <a:pt x="97116" y="50289"/>
                    <a:pt x="49490" y="1076"/>
                    <a:pt x="44728" y="1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5" name="フリーフォーム 534">
              <a:extLst>
                <a:ext uri="{FF2B5EF4-FFF2-40B4-BE49-F238E27FC236}">
                  <a16:creationId xmlns:a16="http://schemas.microsoft.com/office/drawing/2014/main" id="{C88E8BCC-D305-CEDF-36DC-1806639EC872}"/>
                </a:ext>
              </a:extLst>
            </p:cNvPr>
            <p:cNvSpPr/>
            <p:nvPr/>
          </p:nvSpPr>
          <p:spPr>
            <a:xfrm>
              <a:off x="4089283" y="3759175"/>
              <a:ext cx="89282" cy="102519"/>
            </a:xfrm>
            <a:custGeom>
              <a:avLst/>
              <a:gdLst>
                <a:gd name="connsiteX0" fmla="*/ 89017 w 89282"/>
                <a:gd name="connsiteY0" fmla="*/ 25 h 102519"/>
                <a:gd name="connsiteX1" fmla="*/ 28692 w 89282"/>
                <a:gd name="connsiteY1" fmla="*/ 47650 h 102519"/>
                <a:gd name="connsiteX2" fmla="*/ 63617 w 89282"/>
                <a:gd name="connsiteY2" fmla="*/ 101625 h 102519"/>
                <a:gd name="connsiteX3" fmla="*/ 50917 w 89282"/>
                <a:gd name="connsiteY3" fmla="*/ 79400 h 102519"/>
                <a:gd name="connsiteX4" fmla="*/ 117 w 89282"/>
                <a:gd name="connsiteY4" fmla="*/ 54000 h 102519"/>
                <a:gd name="connsiteX5" fmla="*/ 89017 w 89282"/>
                <a:gd name="connsiteY5" fmla="*/ 25 h 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282" h="102519">
                  <a:moveTo>
                    <a:pt x="89017" y="25"/>
                  </a:moveTo>
                  <a:cubicBezTo>
                    <a:pt x="93779" y="-1033"/>
                    <a:pt x="32925" y="30717"/>
                    <a:pt x="28692" y="47650"/>
                  </a:cubicBezTo>
                  <a:cubicBezTo>
                    <a:pt x="24459" y="64583"/>
                    <a:pt x="59913" y="96333"/>
                    <a:pt x="63617" y="101625"/>
                  </a:cubicBezTo>
                  <a:cubicBezTo>
                    <a:pt x="67321" y="106917"/>
                    <a:pt x="61500" y="87337"/>
                    <a:pt x="50917" y="79400"/>
                  </a:cubicBezTo>
                  <a:cubicBezTo>
                    <a:pt x="40334" y="71463"/>
                    <a:pt x="-2529" y="65642"/>
                    <a:pt x="117" y="54000"/>
                  </a:cubicBezTo>
                  <a:cubicBezTo>
                    <a:pt x="2763" y="42358"/>
                    <a:pt x="84255" y="1083"/>
                    <a:pt x="89017" y="2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6" name="フリーフォーム 535">
              <a:extLst>
                <a:ext uri="{FF2B5EF4-FFF2-40B4-BE49-F238E27FC236}">
                  <a16:creationId xmlns:a16="http://schemas.microsoft.com/office/drawing/2014/main" id="{234A5451-CF7F-E4B2-CF1C-925F2F3538E3}"/>
                </a:ext>
              </a:extLst>
            </p:cNvPr>
            <p:cNvSpPr/>
            <p:nvPr/>
          </p:nvSpPr>
          <p:spPr>
            <a:xfrm>
              <a:off x="4130411" y="3879850"/>
              <a:ext cx="25877" cy="92075"/>
            </a:xfrm>
            <a:custGeom>
              <a:avLst/>
              <a:gdLst>
                <a:gd name="connsiteX0" fmla="*/ 25664 w 25877"/>
                <a:gd name="connsiteY0" fmla="*/ 0 h 92075"/>
                <a:gd name="connsiteX1" fmla="*/ 12964 w 25877"/>
                <a:gd name="connsiteY1" fmla="*/ 69850 h 92075"/>
                <a:gd name="connsiteX2" fmla="*/ 22489 w 25877"/>
                <a:gd name="connsiteY2" fmla="*/ 92075 h 92075"/>
                <a:gd name="connsiteX3" fmla="*/ 264 w 25877"/>
                <a:gd name="connsiteY3" fmla="*/ 69850 h 92075"/>
                <a:gd name="connsiteX4" fmla="*/ 25664 w 25877"/>
                <a:gd name="connsiteY4" fmla="*/ 0 h 9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77" h="92075">
                  <a:moveTo>
                    <a:pt x="25664" y="0"/>
                  </a:moveTo>
                  <a:cubicBezTo>
                    <a:pt x="27781" y="0"/>
                    <a:pt x="13493" y="54504"/>
                    <a:pt x="12964" y="69850"/>
                  </a:cubicBezTo>
                  <a:cubicBezTo>
                    <a:pt x="12435" y="85196"/>
                    <a:pt x="24606" y="92075"/>
                    <a:pt x="22489" y="92075"/>
                  </a:cubicBezTo>
                  <a:cubicBezTo>
                    <a:pt x="20372" y="92075"/>
                    <a:pt x="3439" y="79904"/>
                    <a:pt x="264" y="69850"/>
                  </a:cubicBezTo>
                  <a:cubicBezTo>
                    <a:pt x="-2911" y="59796"/>
                    <a:pt x="23547" y="0"/>
                    <a:pt x="25664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7" name="フリーフォーム 536">
              <a:extLst>
                <a:ext uri="{FF2B5EF4-FFF2-40B4-BE49-F238E27FC236}">
                  <a16:creationId xmlns:a16="http://schemas.microsoft.com/office/drawing/2014/main" id="{CC54AC51-D87B-4A37-EBE5-F2B1FB2868B0}"/>
                </a:ext>
              </a:extLst>
            </p:cNvPr>
            <p:cNvSpPr/>
            <p:nvPr/>
          </p:nvSpPr>
          <p:spPr>
            <a:xfrm>
              <a:off x="4057204" y="3987460"/>
              <a:ext cx="80628" cy="112074"/>
            </a:xfrm>
            <a:custGeom>
              <a:avLst/>
              <a:gdLst>
                <a:gd name="connsiteX0" fmla="*/ 79821 w 80628"/>
                <a:gd name="connsiteY0" fmla="*/ 340 h 112074"/>
                <a:gd name="connsiteX1" fmla="*/ 41721 w 80628"/>
                <a:gd name="connsiteY1" fmla="*/ 35265 h 112074"/>
                <a:gd name="connsiteX2" fmla="*/ 9971 w 80628"/>
                <a:gd name="connsiteY2" fmla="*/ 111465 h 112074"/>
                <a:gd name="connsiteX3" fmla="*/ 9971 w 80628"/>
                <a:gd name="connsiteY3" fmla="*/ 70190 h 112074"/>
                <a:gd name="connsiteX4" fmla="*/ 3621 w 80628"/>
                <a:gd name="connsiteY4" fmla="*/ 54315 h 112074"/>
                <a:gd name="connsiteX5" fmla="*/ 79821 w 80628"/>
                <a:gd name="connsiteY5" fmla="*/ 340 h 11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628" h="112074">
                  <a:moveTo>
                    <a:pt x="79821" y="340"/>
                  </a:moveTo>
                  <a:cubicBezTo>
                    <a:pt x="86171" y="-2835"/>
                    <a:pt x="53363" y="16744"/>
                    <a:pt x="41721" y="35265"/>
                  </a:cubicBezTo>
                  <a:cubicBezTo>
                    <a:pt x="30079" y="53786"/>
                    <a:pt x="15263" y="105644"/>
                    <a:pt x="9971" y="111465"/>
                  </a:cubicBezTo>
                  <a:cubicBezTo>
                    <a:pt x="4679" y="117286"/>
                    <a:pt x="11029" y="79715"/>
                    <a:pt x="9971" y="70190"/>
                  </a:cubicBezTo>
                  <a:cubicBezTo>
                    <a:pt x="8913" y="60665"/>
                    <a:pt x="-6962" y="65957"/>
                    <a:pt x="3621" y="54315"/>
                  </a:cubicBezTo>
                  <a:cubicBezTo>
                    <a:pt x="14204" y="42673"/>
                    <a:pt x="73471" y="3515"/>
                    <a:pt x="79821" y="34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8" name="フリーフォーム 537">
              <a:extLst>
                <a:ext uri="{FF2B5EF4-FFF2-40B4-BE49-F238E27FC236}">
                  <a16:creationId xmlns:a16="http://schemas.microsoft.com/office/drawing/2014/main" id="{4A7DE79C-A771-C2E1-8101-F4F190C69BC7}"/>
                </a:ext>
              </a:extLst>
            </p:cNvPr>
            <p:cNvSpPr/>
            <p:nvPr/>
          </p:nvSpPr>
          <p:spPr>
            <a:xfrm>
              <a:off x="4149280" y="3895719"/>
              <a:ext cx="65583" cy="203338"/>
            </a:xfrm>
            <a:custGeom>
              <a:avLst/>
              <a:gdLst>
                <a:gd name="connsiteX0" fmla="*/ 445 w 65583"/>
                <a:gd name="connsiteY0" fmla="*/ 6 h 203338"/>
                <a:gd name="connsiteX1" fmla="*/ 35370 w 65583"/>
                <a:gd name="connsiteY1" fmla="*/ 44456 h 203338"/>
                <a:gd name="connsiteX2" fmla="*/ 29020 w 65583"/>
                <a:gd name="connsiteY2" fmla="*/ 85731 h 203338"/>
                <a:gd name="connsiteX3" fmla="*/ 445 w 65583"/>
                <a:gd name="connsiteY3" fmla="*/ 123831 h 203338"/>
                <a:gd name="connsiteX4" fmla="*/ 16320 w 65583"/>
                <a:gd name="connsiteY4" fmla="*/ 168281 h 203338"/>
                <a:gd name="connsiteX5" fmla="*/ 44895 w 65583"/>
                <a:gd name="connsiteY5" fmla="*/ 203206 h 203338"/>
                <a:gd name="connsiteX6" fmla="*/ 6795 w 65583"/>
                <a:gd name="connsiteY6" fmla="*/ 155581 h 203338"/>
                <a:gd name="connsiteX7" fmla="*/ 44895 w 65583"/>
                <a:gd name="connsiteY7" fmla="*/ 82556 h 203338"/>
                <a:gd name="connsiteX8" fmla="*/ 63945 w 65583"/>
                <a:gd name="connsiteY8" fmla="*/ 47631 h 203338"/>
                <a:gd name="connsiteX9" fmla="*/ 445 w 65583"/>
                <a:gd name="connsiteY9" fmla="*/ 6 h 20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583" h="203338">
                  <a:moveTo>
                    <a:pt x="445" y="6"/>
                  </a:moveTo>
                  <a:cubicBezTo>
                    <a:pt x="-4318" y="-523"/>
                    <a:pt x="30607" y="30168"/>
                    <a:pt x="35370" y="44456"/>
                  </a:cubicBezTo>
                  <a:cubicBezTo>
                    <a:pt x="40133" y="58744"/>
                    <a:pt x="34841" y="72502"/>
                    <a:pt x="29020" y="85731"/>
                  </a:cubicBezTo>
                  <a:cubicBezTo>
                    <a:pt x="23199" y="98960"/>
                    <a:pt x="2562" y="110073"/>
                    <a:pt x="445" y="123831"/>
                  </a:cubicBezTo>
                  <a:cubicBezTo>
                    <a:pt x="-1672" y="137589"/>
                    <a:pt x="8912" y="155052"/>
                    <a:pt x="16320" y="168281"/>
                  </a:cubicBezTo>
                  <a:cubicBezTo>
                    <a:pt x="23728" y="181510"/>
                    <a:pt x="46483" y="205323"/>
                    <a:pt x="44895" y="203206"/>
                  </a:cubicBezTo>
                  <a:cubicBezTo>
                    <a:pt x="43307" y="201089"/>
                    <a:pt x="6795" y="175689"/>
                    <a:pt x="6795" y="155581"/>
                  </a:cubicBezTo>
                  <a:cubicBezTo>
                    <a:pt x="6795" y="135473"/>
                    <a:pt x="35370" y="100548"/>
                    <a:pt x="44895" y="82556"/>
                  </a:cubicBezTo>
                  <a:cubicBezTo>
                    <a:pt x="54420" y="64564"/>
                    <a:pt x="70824" y="56627"/>
                    <a:pt x="63945" y="47631"/>
                  </a:cubicBezTo>
                  <a:cubicBezTo>
                    <a:pt x="57066" y="38635"/>
                    <a:pt x="5208" y="535"/>
                    <a:pt x="445" y="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9" name="フリーフォーム 538">
              <a:extLst>
                <a:ext uri="{FF2B5EF4-FFF2-40B4-BE49-F238E27FC236}">
                  <a16:creationId xmlns:a16="http://schemas.microsoft.com/office/drawing/2014/main" id="{4344F7EA-056C-72B6-7366-0A35981A85D8}"/>
                </a:ext>
              </a:extLst>
            </p:cNvPr>
            <p:cNvSpPr/>
            <p:nvPr/>
          </p:nvSpPr>
          <p:spPr>
            <a:xfrm>
              <a:off x="4060385" y="4016371"/>
              <a:ext cx="124757" cy="139930"/>
            </a:xfrm>
            <a:custGeom>
              <a:avLst/>
              <a:gdLst>
                <a:gd name="connsiteX0" fmla="*/ 124265 w 124757"/>
                <a:gd name="connsiteY0" fmla="*/ 4 h 139930"/>
                <a:gd name="connsiteX1" fmla="*/ 44890 w 124757"/>
                <a:gd name="connsiteY1" fmla="*/ 66679 h 139930"/>
                <a:gd name="connsiteX2" fmla="*/ 9965 w 124757"/>
                <a:gd name="connsiteY2" fmla="*/ 139704 h 139930"/>
                <a:gd name="connsiteX3" fmla="*/ 13140 w 124757"/>
                <a:gd name="connsiteY3" fmla="*/ 88904 h 139930"/>
                <a:gd name="connsiteX4" fmla="*/ 3615 w 124757"/>
                <a:gd name="connsiteY4" fmla="*/ 69854 h 139930"/>
                <a:gd name="connsiteX5" fmla="*/ 124265 w 124757"/>
                <a:gd name="connsiteY5" fmla="*/ 4 h 13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757" h="139930">
                  <a:moveTo>
                    <a:pt x="124265" y="4"/>
                  </a:moveTo>
                  <a:cubicBezTo>
                    <a:pt x="131144" y="-525"/>
                    <a:pt x="63940" y="43396"/>
                    <a:pt x="44890" y="66679"/>
                  </a:cubicBezTo>
                  <a:cubicBezTo>
                    <a:pt x="25840" y="89962"/>
                    <a:pt x="15257" y="136000"/>
                    <a:pt x="9965" y="139704"/>
                  </a:cubicBezTo>
                  <a:cubicBezTo>
                    <a:pt x="4673" y="143408"/>
                    <a:pt x="14198" y="100546"/>
                    <a:pt x="13140" y="88904"/>
                  </a:cubicBezTo>
                  <a:cubicBezTo>
                    <a:pt x="12082" y="77262"/>
                    <a:pt x="-8027" y="81496"/>
                    <a:pt x="3615" y="69854"/>
                  </a:cubicBezTo>
                  <a:cubicBezTo>
                    <a:pt x="15257" y="58212"/>
                    <a:pt x="117386" y="533"/>
                    <a:pt x="124265" y="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0" name="フリーフォーム 539">
              <a:extLst>
                <a:ext uri="{FF2B5EF4-FFF2-40B4-BE49-F238E27FC236}">
                  <a16:creationId xmlns:a16="http://schemas.microsoft.com/office/drawing/2014/main" id="{E1BE2D40-1D78-D67E-1F74-71D446F4FC26}"/>
                </a:ext>
              </a:extLst>
            </p:cNvPr>
            <p:cNvSpPr/>
            <p:nvPr/>
          </p:nvSpPr>
          <p:spPr>
            <a:xfrm>
              <a:off x="4222226" y="3467098"/>
              <a:ext cx="45082" cy="152408"/>
            </a:xfrm>
            <a:custGeom>
              <a:avLst/>
              <a:gdLst>
                <a:gd name="connsiteX0" fmla="*/ 524 w 45082"/>
                <a:gd name="connsiteY0" fmla="*/ 2 h 152408"/>
                <a:gd name="connsiteX1" fmla="*/ 44974 w 45082"/>
                <a:gd name="connsiteY1" fmla="*/ 98427 h 152408"/>
                <a:gd name="connsiteX2" fmla="*/ 13224 w 45082"/>
                <a:gd name="connsiteY2" fmla="*/ 152402 h 152408"/>
                <a:gd name="connsiteX3" fmla="*/ 19574 w 45082"/>
                <a:gd name="connsiteY3" fmla="*/ 101602 h 152408"/>
                <a:gd name="connsiteX4" fmla="*/ 524 w 45082"/>
                <a:gd name="connsiteY4" fmla="*/ 2 h 1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82" h="152408">
                  <a:moveTo>
                    <a:pt x="524" y="2"/>
                  </a:moveTo>
                  <a:cubicBezTo>
                    <a:pt x="4757" y="-527"/>
                    <a:pt x="42857" y="73027"/>
                    <a:pt x="44974" y="98427"/>
                  </a:cubicBezTo>
                  <a:cubicBezTo>
                    <a:pt x="47091" y="123827"/>
                    <a:pt x="17457" y="151873"/>
                    <a:pt x="13224" y="152402"/>
                  </a:cubicBezTo>
                  <a:cubicBezTo>
                    <a:pt x="8991" y="152931"/>
                    <a:pt x="20103" y="119594"/>
                    <a:pt x="19574" y="101602"/>
                  </a:cubicBezTo>
                  <a:cubicBezTo>
                    <a:pt x="19045" y="83610"/>
                    <a:pt x="-3709" y="531"/>
                    <a:pt x="524" y="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1" name="フリーフォーム 540">
              <a:extLst>
                <a:ext uri="{FF2B5EF4-FFF2-40B4-BE49-F238E27FC236}">
                  <a16:creationId xmlns:a16="http://schemas.microsoft.com/office/drawing/2014/main" id="{BEDFFAB9-A495-C1AF-F35F-40EE5ACF970A}"/>
                </a:ext>
              </a:extLst>
            </p:cNvPr>
            <p:cNvSpPr/>
            <p:nvPr/>
          </p:nvSpPr>
          <p:spPr>
            <a:xfrm>
              <a:off x="4212811" y="3857273"/>
              <a:ext cx="108783" cy="118391"/>
            </a:xfrm>
            <a:custGeom>
              <a:avLst/>
              <a:gdLst>
                <a:gd name="connsiteX0" fmla="*/ 108364 w 108783"/>
                <a:gd name="connsiteY0" fmla="*/ 352 h 118391"/>
                <a:gd name="connsiteX1" fmla="*/ 38514 w 108783"/>
                <a:gd name="connsiteY1" fmla="*/ 47977 h 118391"/>
                <a:gd name="connsiteX2" fmla="*/ 57564 w 108783"/>
                <a:gd name="connsiteY2" fmla="*/ 101952 h 118391"/>
                <a:gd name="connsiteX3" fmla="*/ 92489 w 108783"/>
                <a:gd name="connsiteY3" fmla="*/ 117827 h 118391"/>
                <a:gd name="connsiteX4" fmla="*/ 67089 w 108783"/>
                <a:gd name="connsiteY4" fmla="*/ 86077 h 118391"/>
                <a:gd name="connsiteX5" fmla="*/ 414 w 108783"/>
                <a:gd name="connsiteY5" fmla="*/ 73377 h 118391"/>
                <a:gd name="connsiteX6" fmla="*/ 108364 w 108783"/>
                <a:gd name="connsiteY6" fmla="*/ 352 h 11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783" h="118391">
                  <a:moveTo>
                    <a:pt x="108364" y="352"/>
                  </a:moveTo>
                  <a:cubicBezTo>
                    <a:pt x="114714" y="-3881"/>
                    <a:pt x="46981" y="31044"/>
                    <a:pt x="38514" y="47977"/>
                  </a:cubicBezTo>
                  <a:cubicBezTo>
                    <a:pt x="30047" y="64910"/>
                    <a:pt x="48568" y="90310"/>
                    <a:pt x="57564" y="101952"/>
                  </a:cubicBezTo>
                  <a:cubicBezTo>
                    <a:pt x="66560" y="113594"/>
                    <a:pt x="90901" y="120473"/>
                    <a:pt x="92489" y="117827"/>
                  </a:cubicBezTo>
                  <a:cubicBezTo>
                    <a:pt x="94076" y="115181"/>
                    <a:pt x="82435" y="93485"/>
                    <a:pt x="67089" y="86077"/>
                  </a:cubicBezTo>
                  <a:cubicBezTo>
                    <a:pt x="51743" y="78669"/>
                    <a:pt x="-5407" y="83960"/>
                    <a:pt x="414" y="73377"/>
                  </a:cubicBezTo>
                  <a:cubicBezTo>
                    <a:pt x="6235" y="62794"/>
                    <a:pt x="102014" y="4585"/>
                    <a:pt x="108364" y="35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2" name="フリーフォーム 541">
              <a:extLst>
                <a:ext uri="{FF2B5EF4-FFF2-40B4-BE49-F238E27FC236}">
                  <a16:creationId xmlns:a16="http://schemas.microsoft.com/office/drawing/2014/main" id="{3CD494D4-80A6-13A3-D78C-6A0CE0F654AD}"/>
                </a:ext>
              </a:extLst>
            </p:cNvPr>
            <p:cNvSpPr/>
            <p:nvPr/>
          </p:nvSpPr>
          <p:spPr>
            <a:xfrm>
              <a:off x="4319452" y="3619329"/>
              <a:ext cx="179773" cy="276829"/>
            </a:xfrm>
            <a:custGeom>
              <a:avLst/>
              <a:gdLst>
                <a:gd name="connsiteX0" fmla="*/ 179523 w 179773"/>
                <a:gd name="connsiteY0" fmla="*/ 171 h 276829"/>
                <a:gd name="connsiteX1" fmla="*/ 125548 w 179773"/>
                <a:gd name="connsiteY1" fmla="*/ 54146 h 276829"/>
                <a:gd name="connsiteX2" fmla="*/ 135073 w 179773"/>
                <a:gd name="connsiteY2" fmla="*/ 92246 h 276829"/>
                <a:gd name="connsiteX3" fmla="*/ 81098 w 179773"/>
                <a:gd name="connsiteY3" fmla="*/ 108121 h 276829"/>
                <a:gd name="connsiteX4" fmla="*/ 128723 w 179773"/>
                <a:gd name="connsiteY4" fmla="*/ 165271 h 276829"/>
                <a:gd name="connsiteX5" fmla="*/ 68398 w 179773"/>
                <a:gd name="connsiteY5" fmla="*/ 117646 h 276829"/>
                <a:gd name="connsiteX6" fmla="*/ 84273 w 179773"/>
                <a:gd name="connsiteY6" fmla="*/ 168446 h 276829"/>
                <a:gd name="connsiteX7" fmla="*/ 14423 w 179773"/>
                <a:gd name="connsiteY7" fmla="*/ 146221 h 276829"/>
                <a:gd name="connsiteX8" fmla="*/ 33473 w 179773"/>
                <a:gd name="connsiteY8" fmla="*/ 219246 h 276829"/>
                <a:gd name="connsiteX9" fmla="*/ 11248 w 179773"/>
                <a:gd name="connsiteY9" fmla="*/ 184321 h 276829"/>
                <a:gd name="connsiteX10" fmla="*/ 4898 w 179773"/>
                <a:gd name="connsiteY10" fmla="*/ 276396 h 276829"/>
                <a:gd name="connsiteX11" fmla="*/ 84273 w 179773"/>
                <a:gd name="connsiteY11" fmla="*/ 139871 h 276829"/>
                <a:gd name="connsiteX12" fmla="*/ 109673 w 179773"/>
                <a:gd name="connsiteY12" fmla="*/ 101771 h 276829"/>
                <a:gd name="connsiteX13" fmla="*/ 100148 w 179773"/>
                <a:gd name="connsiteY13" fmla="*/ 73196 h 276829"/>
                <a:gd name="connsiteX14" fmla="*/ 179523 w 179773"/>
                <a:gd name="connsiteY14" fmla="*/ 171 h 27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9773" h="276829">
                  <a:moveTo>
                    <a:pt x="179523" y="171"/>
                  </a:moveTo>
                  <a:cubicBezTo>
                    <a:pt x="183756" y="-3004"/>
                    <a:pt x="132956" y="38800"/>
                    <a:pt x="125548" y="54146"/>
                  </a:cubicBezTo>
                  <a:cubicBezTo>
                    <a:pt x="118140" y="69492"/>
                    <a:pt x="142481" y="83250"/>
                    <a:pt x="135073" y="92246"/>
                  </a:cubicBezTo>
                  <a:cubicBezTo>
                    <a:pt x="127665" y="101242"/>
                    <a:pt x="82156" y="95950"/>
                    <a:pt x="81098" y="108121"/>
                  </a:cubicBezTo>
                  <a:cubicBezTo>
                    <a:pt x="80040" y="120292"/>
                    <a:pt x="130840" y="163683"/>
                    <a:pt x="128723" y="165271"/>
                  </a:cubicBezTo>
                  <a:cubicBezTo>
                    <a:pt x="126606" y="166859"/>
                    <a:pt x="75806" y="117117"/>
                    <a:pt x="68398" y="117646"/>
                  </a:cubicBezTo>
                  <a:cubicBezTo>
                    <a:pt x="60990" y="118175"/>
                    <a:pt x="93269" y="163684"/>
                    <a:pt x="84273" y="168446"/>
                  </a:cubicBezTo>
                  <a:cubicBezTo>
                    <a:pt x="75277" y="173208"/>
                    <a:pt x="22890" y="137754"/>
                    <a:pt x="14423" y="146221"/>
                  </a:cubicBezTo>
                  <a:cubicBezTo>
                    <a:pt x="5956" y="154688"/>
                    <a:pt x="34002" y="212896"/>
                    <a:pt x="33473" y="219246"/>
                  </a:cubicBezTo>
                  <a:cubicBezTo>
                    <a:pt x="32944" y="225596"/>
                    <a:pt x="16011" y="174796"/>
                    <a:pt x="11248" y="184321"/>
                  </a:cubicBezTo>
                  <a:cubicBezTo>
                    <a:pt x="6485" y="193846"/>
                    <a:pt x="-7273" y="283804"/>
                    <a:pt x="4898" y="276396"/>
                  </a:cubicBezTo>
                  <a:cubicBezTo>
                    <a:pt x="17069" y="268988"/>
                    <a:pt x="66810" y="168975"/>
                    <a:pt x="84273" y="139871"/>
                  </a:cubicBezTo>
                  <a:cubicBezTo>
                    <a:pt x="101736" y="110767"/>
                    <a:pt x="107027" y="112884"/>
                    <a:pt x="109673" y="101771"/>
                  </a:cubicBezTo>
                  <a:cubicBezTo>
                    <a:pt x="112319" y="90658"/>
                    <a:pt x="87977" y="88013"/>
                    <a:pt x="100148" y="73196"/>
                  </a:cubicBezTo>
                  <a:cubicBezTo>
                    <a:pt x="112319" y="58379"/>
                    <a:pt x="175290" y="3346"/>
                    <a:pt x="179523" y="17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3" name="フリーフォーム 542">
              <a:extLst>
                <a:ext uri="{FF2B5EF4-FFF2-40B4-BE49-F238E27FC236}">
                  <a16:creationId xmlns:a16="http://schemas.microsoft.com/office/drawing/2014/main" id="{884D3285-4C75-066B-8C2E-F9D2EA5BE352}"/>
                </a:ext>
              </a:extLst>
            </p:cNvPr>
            <p:cNvSpPr/>
            <p:nvPr/>
          </p:nvSpPr>
          <p:spPr>
            <a:xfrm>
              <a:off x="4150632" y="3719684"/>
              <a:ext cx="386453" cy="427019"/>
            </a:xfrm>
            <a:custGeom>
              <a:avLst/>
              <a:gdLst>
                <a:gd name="connsiteX0" fmla="*/ 386443 w 386453"/>
                <a:gd name="connsiteY0" fmla="*/ 14116 h 427019"/>
                <a:gd name="connsiteX1" fmla="*/ 291193 w 386453"/>
                <a:gd name="connsiteY1" fmla="*/ 52216 h 427019"/>
                <a:gd name="connsiteX2" fmla="*/ 354693 w 386453"/>
                <a:gd name="connsiteY2" fmla="*/ 141116 h 427019"/>
                <a:gd name="connsiteX3" fmla="*/ 221343 w 386453"/>
                <a:gd name="connsiteY3" fmla="*/ 144291 h 427019"/>
                <a:gd name="connsiteX4" fmla="*/ 240393 w 386453"/>
                <a:gd name="connsiteY4" fmla="*/ 242716 h 427019"/>
                <a:gd name="connsiteX5" fmla="*/ 186418 w 386453"/>
                <a:gd name="connsiteY5" fmla="*/ 236366 h 427019"/>
                <a:gd name="connsiteX6" fmla="*/ 116568 w 386453"/>
                <a:gd name="connsiteY6" fmla="*/ 309391 h 427019"/>
                <a:gd name="connsiteX7" fmla="*/ 157843 w 386453"/>
                <a:gd name="connsiteY7" fmla="*/ 353841 h 427019"/>
                <a:gd name="connsiteX8" fmla="*/ 72118 w 386453"/>
                <a:gd name="connsiteY8" fmla="*/ 337966 h 427019"/>
                <a:gd name="connsiteX9" fmla="*/ 53068 w 386453"/>
                <a:gd name="connsiteY9" fmla="*/ 391941 h 427019"/>
                <a:gd name="connsiteX10" fmla="*/ 103868 w 386453"/>
                <a:gd name="connsiteY10" fmla="*/ 328441 h 427019"/>
                <a:gd name="connsiteX11" fmla="*/ 126093 w 386453"/>
                <a:gd name="connsiteY11" fmla="*/ 366541 h 427019"/>
                <a:gd name="connsiteX12" fmla="*/ 2268 w 386453"/>
                <a:gd name="connsiteY12" fmla="*/ 426866 h 427019"/>
                <a:gd name="connsiteX13" fmla="*/ 62593 w 386453"/>
                <a:gd name="connsiteY13" fmla="*/ 347491 h 427019"/>
                <a:gd name="connsiteX14" fmla="*/ 262618 w 386453"/>
                <a:gd name="connsiteY14" fmla="*/ 106191 h 427019"/>
                <a:gd name="connsiteX15" fmla="*/ 297543 w 386453"/>
                <a:gd name="connsiteY15" fmla="*/ 96666 h 427019"/>
                <a:gd name="connsiteX16" fmla="*/ 297543 w 386453"/>
                <a:gd name="connsiteY16" fmla="*/ 4591 h 427019"/>
                <a:gd name="connsiteX17" fmla="*/ 386443 w 386453"/>
                <a:gd name="connsiteY17" fmla="*/ 14116 h 4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6453" h="427019">
                  <a:moveTo>
                    <a:pt x="386443" y="14116"/>
                  </a:moveTo>
                  <a:cubicBezTo>
                    <a:pt x="385385" y="22053"/>
                    <a:pt x="296485" y="31050"/>
                    <a:pt x="291193" y="52216"/>
                  </a:cubicBezTo>
                  <a:cubicBezTo>
                    <a:pt x="285901" y="73382"/>
                    <a:pt x="366335" y="125770"/>
                    <a:pt x="354693" y="141116"/>
                  </a:cubicBezTo>
                  <a:cubicBezTo>
                    <a:pt x="343051" y="156462"/>
                    <a:pt x="240393" y="127358"/>
                    <a:pt x="221343" y="144291"/>
                  </a:cubicBezTo>
                  <a:cubicBezTo>
                    <a:pt x="202293" y="161224"/>
                    <a:pt x="246214" y="227370"/>
                    <a:pt x="240393" y="242716"/>
                  </a:cubicBezTo>
                  <a:cubicBezTo>
                    <a:pt x="234572" y="258062"/>
                    <a:pt x="207055" y="225254"/>
                    <a:pt x="186418" y="236366"/>
                  </a:cubicBezTo>
                  <a:cubicBezTo>
                    <a:pt x="165781" y="247478"/>
                    <a:pt x="121330" y="289812"/>
                    <a:pt x="116568" y="309391"/>
                  </a:cubicBezTo>
                  <a:cubicBezTo>
                    <a:pt x="111806" y="328970"/>
                    <a:pt x="165251" y="349079"/>
                    <a:pt x="157843" y="353841"/>
                  </a:cubicBezTo>
                  <a:cubicBezTo>
                    <a:pt x="150435" y="358604"/>
                    <a:pt x="89580" y="331616"/>
                    <a:pt x="72118" y="337966"/>
                  </a:cubicBezTo>
                  <a:cubicBezTo>
                    <a:pt x="54656" y="344316"/>
                    <a:pt x="47776" y="393528"/>
                    <a:pt x="53068" y="391941"/>
                  </a:cubicBezTo>
                  <a:cubicBezTo>
                    <a:pt x="58360" y="390354"/>
                    <a:pt x="91697" y="332674"/>
                    <a:pt x="103868" y="328441"/>
                  </a:cubicBezTo>
                  <a:cubicBezTo>
                    <a:pt x="116039" y="324208"/>
                    <a:pt x="143026" y="350137"/>
                    <a:pt x="126093" y="366541"/>
                  </a:cubicBezTo>
                  <a:cubicBezTo>
                    <a:pt x="109160" y="382945"/>
                    <a:pt x="12851" y="430041"/>
                    <a:pt x="2268" y="426866"/>
                  </a:cubicBezTo>
                  <a:cubicBezTo>
                    <a:pt x="-8315" y="423691"/>
                    <a:pt x="19201" y="400937"/>
                    <a:pt x="62593" y="347491"/>
                  </a:cubicBezTo>
                  <a:cubicBezTo>
                    <a:pt x="105985" y="294045"/>
                    <a:pt x="223460" y="147995"/>
                    <a:pt x="262618" y="106191"/>
                  </a:cubicBezTo>
                  <a:cubicBezTo>
                    <a:pt x="301776" y="64387"/>
                    <a:pt x="291722" y="113599"/>
                    <a:pt x="297543" y="96666"/>
                  </a:cubicBezTo>
                  <a:cubicBezTo>
                    <a:pt x="303364" y="79733"/>
                    <a:pt x="284314" y="16233"/>
                    <a:pt x="297543" y="4591"/>
                  </a:cubicBezTo>
                  <a:cubicBezTo>
                    <a:pt x="310772" y="-7051"/>
                    <a:pt x="387501" y="6179"/>
                    <a:pt x="386443" y="1411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4" name="フリーフォーム 543">
              <a:extLst>
                <a:ext uri="{FF2B5EF4-FFF2-40B4-BE49-F238E27FC236}">
                  <a16:creationId xmlns:a16="http://schemas.microsoft.com/office/drawing/2014/main" id="{58664C17-418C-6C65-AA62-0F18DF84B208}"/>
                </a:ext>
              </a:extLst>
            </p:cNvPr>
            <p:cNvSpPr/>
            <p:nvPr/>
          </p:nvSpPr>
          <p:spPr>
            <a:xfrm>
              <a:off x="4476671" y="3276554"/>
              <a:ext cx="82678" cy="249726"/>
            </a:xfrm>
            <a:custGeom>
              <a:avLst/>
              <a:gdLst>
                <a:gd name="connsiteX0" fmla="*/ 66754 w 82678"/>
                <a:gd name="connsiteY0" fmla="*/ 46 h 249726"/>
                <a:gd name="connsiteX1" fmla="*/ 41354 w 82678"/>
                <a:gd name="connsiteY1" fmla="*/ 92121 h 249726"/>
                <a:gd name="connsiteX2" fmla="*/ 66754 w 82678"/>
                <a:gd name="connsiteY2" fmla="*/ 139746 h 249726"/>
                <a:gd name="connsiteX3" fmla="*/ 44529 w 82678"/>
                <a:gd name="connsiteY3" fmla="*/ 215946 h 249726"/>
                <a:gd name="connsiteX4" fmla="*/ 82629 w 82678"/>
                <a:gd name="connsiteY4" fmla="*/ 247696 h 249726"/>
                <a:gd name="connsiteX5" fmla="*/ 35004 w 82678"/>
                <a:gd name="connsiteY5" fmla="*/ 161971 h 249726"/>
                <a:gd name="connsiteX6" fmla="*/ 44529 w 82678"/>
                <a:gd name="connsiteY6" fmla="*/ 133396 h 249726"/>
                <a:gd name="connsiteX7" fmla="*/ 79 w 82678"/>
                <a:gd name="connsiteY7" fmla="*/ 104821 h 249726"/>
                <a:gd name="connsiteX8" fmla="*/ 66754 w 82678"/>
                <a:gd name="connsiteY8" fmla="*/ 46 h 24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678" h="249726">
                  <a:moveTo>
                    <a:pt x="66754" y="46"/>
                  </a:moveTo>
                  <a:cubicBezTo>
                    <a:pt x="73633" y="-2071"/>
                    <a:pt x="41354" y="68838"/>
                    <a:pt x="41354" y="92121"/>
                  </a:cubicBezTo>
                  <a:cubicBezTo>
                    <a:pt x="41354" y="115404"/>
                    <a:pt x="66225" y="119109"/>
                    <a:pt x="66754" y="139746"/>
                  </a:cubicBezTo>
                  <a:cubicBezTo>
                    <a:pt x="67283" y="160383"/>
                    <a:pt x="41883" y="197954"/>
                    <a:pt x="44529" y="215946"/>
                  </a:cubicBezTo>
                  <a:cubicBezTo>
                    <a:pt x="47175" y="233938"/>
                    <a:pt x="84216" y="256692"/>
                    <a:pt x="82629" y="247696"/>
                  </a:cubicBezTo>
                  <a:cubicBezTo>
                    <a:pt x="81042" y="238700"/>
                    <a:pt x="41354" y="181021"/>
                    <a:pt x="35004" y="161971"/>
                  </a:cubicBezTo>
                  <a:cubicBezTo>
                    <a:pt x="28654" y="142921"/>
                    <a:pt x="50350" y="142921"/>
                    <a:pt x="44529" y="133396"/>
                  </a:cubicBezTo>
                  <a:cubicBezTo>
                    <a:pt x="38708" y="123871"/>
                    <a:pt x="-2038" y="127575"/>
                    <a:pt x="79" y="104821"/>
                  </a:cubicBezTo>
                  <a:cubicBezTo>
                    <a:pt x="2196" y="82067"/>
                    <a:pt x="59875" y="2163"/>
                    <a:pt x="66754" y="4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5" name="フリーフォーム 544">
              <a:extLst>
                <a:ext uri="{FF2B5EF4-FFF2-40B4-BE49-F238E27FC236}">
                  <a16:creationId xmlns:a16="http://schemas.microsoft.com/office/drawing/2014/main" id="{81A3BE6A-A30E-4D0C-A446-116BA9DFCB69}"/>
                </a:ext>
              </a:extLst>
            </p:cNvPr>
            <p:cNvSpPr/>
            <p:nvPr/>
          </p:nvSpPr>
          <p:spPr>
            <a:xfrm>
              <a:off x="4410068" y="3460748"/>
              <a:ext cx="148886" cy="184224"/>
            </a:xfrm>
            <a:custGeom>
              <a:avLst/>
              <a:gdLst>
                <a:gd name="connsiteX0" fmla="*/ 7 w 148886"/>
                <a:gd name="connsiteY0" fmla="*/ 2 h 184224"/>
                <a:gd name="connsiteX1" fmla="*/ 130182 w 148886"/>
                <a:gd name="connsiteY1" fmla="*/ 95252 h 184224"/>
                <a:gd name="connsiteX2" fmla="*/ 107957 w 148886"/>
                <a:gd name="connsiteY2" fmla="*/ 146052 h 184224"/>
                <a:gd name="connsiteX3" fmla="*/ 50807 w 148886"/>
                <a:gd name="connsiteY3" fmla="*/ 184152 h 184224"/>
                <a:gd name="connsiteX4" fmla="*/ 136532 w 148886"/>
                <a:gd name="connsiteY4" fmla="*/ 136527 h 184224"/>
                <a:gd name="connsiteX5" fmla="*/ 136532 w 148886"/>
                <a:gd name="connsiteY5" fmla="*/ 92077 h 184224"/>
                <a:gd name="connsiteX6" fmla="*/ 7 w 148886"/>
                <a:gd name="connsiteY6" fmla="*/ 2 h 18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886" h="184224">
                  <a:moveTo>
                    <a:pt x="7" y="2"/>
                  </a:moveTo>
                  <a:cubicBezTo>
                    <a:pt x="-1051" y="531"/>
                    <a:pt x="112190" y="70910"/>
                    <a:pt x="130182" y="95252"/>
                  </a:cubicBezTo>
                  <a:cubicBezTo>
                    <a:pt x="148174" y="119594"/>
                    <a:pt x="121186" y="131235"/>
                    <a:pt x="107957" y="146052"/>
                  </a:cubicBezTo>
                  <a:cubicBezTo>
                    <a:pt x="94728" y="160869"/>
                    <a:pt x="46045" y="185739"/>
                    <a:pt x="50807" y="184152"/>
                  </a:cubicBezTo>
                  <a:cubicBezTo>
                    <a:pt x="55569" y="182565"/>
                    <a:pt x="122245" y="151873"/>
                    <a:pt x="136532" y="136527"/>
                  </a:cubicBezTo>
                  <a:cubicBezTo>
                    <a:pt x="150820" y="121181"/>
                    <a:pt x="155053" y="111656"/>
                    <a:pt x="136532" y="92077"/>
                  </a:cubicBezTo>
                  <a:cubicBezTo>
                    <a:pt x="118011" y="72498"/>
                    <a:pt x="1065" y="-527"/>
                    <a:pt x="7" y="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6" name="フリーフォーム 545">
              <a:extLst>
                <a:ext uri="{FF2B5EF4-FFF2-40B4-BE49-F238E27FC236}">
                  <a16:creationId xmlns:a16="http://schemas.microsoft.com/office/drawing/2014/main" id="{EEB8DF7C-E421-05B2-357F-C16BC3714026}"/>
                </a:ext>
              </a:extLst>
            </p:cNvPr>
            <p:cNvSpPr/>
            <p:nvPr/>
          </p:nvSpPr>
          <p:spPr>
            <a:xfrm>
              <a:off x="4514879" y="3635335"/>
              <a:ext cx="92480" cy="244572"/>
            </a:xfrm>
            <a:custGeom>
              <a:avLst/>
              <a:gdLst>
                <a:gd name="connsiteX0" fmla="*/ 60296 w 92480"/>
                <a:gd name="connsiteY0" fmla="*/ 40 h 244572"/>
                <a:gd name="connsiteX1" fmla="*/ 38071 w 92480"/>
                <a:gd name="connsiteY1" fmla="*/ 63540 h 244572"/>
                <a:gd name="connsiteX2" fmla="*/ 92046 w 92480"/>
                <a:gd name="connsiteY2" fmla="*/ 120690 h 244572"/>
                <a:gd name="connsiteX3" fmla="*/ 3146 w 92480"/>
                <a:gd name="connsiteY3" fmla="*/ 155615 h 244572"/>
                <a:gd name="connsiteX4" fmla="*/ 19021 w 92480"/>
                <a:gd name="connsiteY4" fmla="*/ 244515 h 244572"/>
                <a:gd name="connsiteX5" fmla="*/ 9496 w 92480"/>
                <a:gd name="connsiteY5" fmla="*/ 168315 h 244572"/>
                <a:gd name="connsiteX6" fmla="*/ 50771 w 92480"/>
                <a:gd name="connsiteY6" fmla="*/ 114340 h 244572"/>
                <a:gd name="connsiteX7" fmla="*/ 6321 w 92480"/>
                <a:gd name="connsiteY7" fmla="*/ 73065 h 244572"/>
                <a:gd name="connsiteX8" fmla="*/ 60296 w 92480"/>
                <a:gd name="connsiteY8" fmla="*/ 40 h 2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480" h="244572">
                  <a:moveTo>
                    <a:pt x="60296" y="40"/>
                  </a:moveTo>
                  <a:cubicBezTo>
                    <a:pt x="65588" y="-1547"/>
                    <a:pt x="32779" y="43432"/>
                    <a:pt x="38071" y="63540"/>
                  </a:cubicBezTo>
                  <a:cubicBezTo>
                    <a:pt x="43363" y="83648"/>
                    <a:pt x="97867" y="105344"/>
                    <a:pt x="92046" y="120690"/>
                  </a:cubicBezTo>
                  <a:cubicBezTo>
                    <a:pt x="86225" y="136036"/>
                    <a:pt x="15317" y="134978"/>
                    <a:pt x="3146" y="155615"/>
                  </a:cubicBezTo>
                  <a:cubicBezTo>
                    <a:pt x="-9025" y="176252"/>
                    <a:pt x="17963" y="242398"/>
                    <a:pt x="19021" y="244515"/>
                  </a:cubicBezTo>
                  <a:cubicBezTo>
                    <a:pt x="20079" y="246632"/>
                    <a:pt x="4204" y="190011"/>
                    <a:pt x="9496" y="168315"/>
                  </a:cubicBezTo>
                  <a:cubicBezTo>
                    <a:pt x="14788" y="146619"/>
                    <a:pt x="51300" y="130215"/>
                    <a:pt x="50771" y="114340"/>
                  </a:cubicBezTo>
                  <a:cubicBezTo>
                    <a:pt x="50242" y="98465"/>
                    <a:pt x="7379" y="85765"/>
                    <a:pt x="6321" y="73065"/>
                  </a:cubicBezTo>
                  <a:cubicBezTo>
                    <a:pt x="5263" y="60365"/>
                    <a:pt x="55004" y="1627"/>
                    <a:pt x="60296" y="4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7" name="フリーフォーム 546">
              <a:extLst>
                <a:ext uri="{FF2B5EF4-FFF2-40B4-BE49-F238E27FC236}">
                  <a16:creationId xmlns:a16="http://schemas.microsoft.com/office/drawing/2014/main" id="{55D334B8-0440-E3D6-AD1C-79D1CB3DAB6B}"/>
                </a:ext>
              </a:extLst>
            </p:cNvPr>
            <p:cNvSpPr/>
            <p:nvPr/>
          </p:nvSpPr>
          <p:spPr>
            <a:xfrm>
              <a:off x="4389986" y="3860682"/>
              <a:ext cx="156625" cy="219796"/>
            </a:xfrm>
            <a:custGeom>
              <a:avLst/>
              <a:gdLst>
                <a:gd name="connsiteX0" fmla="*/ 156614 w 156625"/>
                <a:gd name="connsiteY0" fmla="*/ 118 h 219796"/>
                <a:gd name="connsiteX1" fmla="*/ 77239 w 156625"/>
                <a:gd name="connsiteY1" fmla="*/ 76318 h 219796"/>
                <a:gd name="connsiteX2" fmla="*/ 118514 w 156625"/>
                <a:gd name="connsiteY2" fmla="*/ 117593 h 219796"/>
                <a:gd name="connsiteX3" fmla="*/ 48664 w 156625"/>
                <a:gd name="connsiteY3" fmla="*/ 108068 h 219796"/>
                <a:gd name="connsiteX4" fmla="*/ 1039 w 156625"/>
                <a:gd name="connsiteY4" fmla="*/ 190618 h 219796"/>
                <a:gd name="connsiteX5" fmla="*/ 16914 w 156625"/>
                <a:gd name="connsiteY5" fmla="*/ 216018 h 219796"/>
                <a:gd name="connsiteX6" fmla="*/ 29614 w 156625"/>
                <a:gd name="connsiteY6" fmla="*/ 117593 h 219796"/>
                <a:gd name="connsiteX7" fmla="*/ 83589 w 156625"/>
                <a:gd name="connsiteY7" fmla="*/ 117593 h 219796"/>
                <a:gd name="connsiteX8" fmla="*/ 70889 w 156625"/>
                <a:gd name="connsiteY8" fmla="*/ 60443 h 219796"/>
                <a:gd name="connsiteX9" fmla="*/ 156614 w 156625"/>
                <a:gd name="connsiteY9" fmla="*/ 118 h 21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625" h="219796">
                  <a:moveTo>
                    <a:pt x="156614" y="118"/>
                  </a:moveTo>
                  <a:cubicBezTo>
                    <a:pt x="157672" y="2764"/>
                    <a:pt x="83589" y="56739"/>
                    <a:pt x="77239" y="76318"/>
                  </a:cubicBezTo>
                  <a:cubicBezTo>
                    <a:pt x="70889" y="95897"/>
                    <a:pt x="123276" y="112301"/>
                    <a:pt x="118514" y="117593"/>
                  </a:cubicBezTo>
                  <a:cubicBezTo>
                    <a:pt x="113751" y="122885"/>
                    <a:pt x="68243" y="95897"/>
                    <a:pt x="48664" y="108068"/>
                  </a:cubicBezTo>
                  <a:cubicBezTo>
                    <a:pt x="29085" y="120239"/>
                    <a:pt x="6331" y="172626"/>
                    <a:pt x="1039" y="190618"/>
                  </a:cubicBezTo>
                  <a:cubicBezTo>
                    <a:pt x="-4253" y="208610"/>
                    <a:pt x="12152" y="228189"/>
                    <a:pt x="16914" y="216018"/>
                  </a:cubicBezTo>
                  <a:cubicBezTo>
                    <a:pt x="21676" y="203847"/>
                    <a:pt x="18502" y="133997"/>
                    <a:pt x="29614" y="117593"/>
                  </a:cubicBezTo>
                  <a:cubicBezTo>
                    <a:pt x="40726" y="101189"/>
                    <a:pt x="76710" y="127118"/>
                    <a:pt x="83589" y="117593"/>
                  </a:cubicBezTo>
                  <a:cubicBezTo>
                    <a:pt x="90468" y="108068"/>
                    <a:pt x="62951" y="81081"/>
                    <a:pt x="70889" y="60443"/>
                  </a:cubicBezTo>
                  <a:cubicBezTo>
                    <a:pt x="78826" y="39806"/>
                    <a:pt x="155556" y="-2528"/>
                    <a:pt x="156614" y="11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8" name="フリーフォーム 547">
              <a:extLst>
                <a:ext uri="{FF2B5EF4-FFF2-40B4-BE49-F238E27FC236}">
                  <a16:creationId xmlns:a16="http://schemas.microsoft.com/office/drawing/2014/main" id="{8FD3A827-22AB-EE0A-59D9-7A45211ABF55}"/>
                </a:ext>
              </a:extLst>
            </p:cNvPr>
            <p:cNvSpPr/>
            <p:nvPr/>
          </p:nvSpPr>
          <p:spPr>
            <a:xfrm>
              <a:off x="4280208" y="3971032"/>
              <a:ext cx="143275" cy="214313"/>
            </a:xfrm>
            <a:custGeom>
              <a:avLst/>
              <a:gdLst>
                <a:gd name="connsiteX0" fmla="*/ 142567 w 143275"/>
                <a:gd name="connsiteY0" fmla="*/ 86618 h 214313"/>
                <a:gd name="connsiteX1" fmla="*/ 60017 w 143275"/>
                <a:gd name="connsiteY1" fmla="*/ 124718 h 214313"/>
                <a:gd name="connsiteX2" fmla="*/ 15567 w 143275"/>
                <a:gd name="connsiteY2" fmla="*/ 159643 h 214313"/>
                <a:gd name="connsiteX3" fmla="*/ 9217 w 143275"/>
                <a:gd name="connsiteY3" fmla="*/ 213618 h 214313"/>
                <a:gd name="connsiteX4" fmla="*/ 47317 w 143275"/>
                <a:gd name="connsiteY4" fmla="*/ 118368 h 214313"/>
                <a:gd name="connsiteX5" fmla="*/ 40967 w 143275"/>
                <a:gd name="connsiteY5" fmla="*/ 80268 h 214313"/>
                <a:gd name="connsiteX6" fmla="*/ 63192 w 143275"/>
                <a:gd name="connsiteY6" fmla="*/ 893 h 214313"/>
                <a:gd name="connsiteX7" fmla="*/ 18742 w 143275"/>
                <a:gd name="connsiteY7" fmla="*/ 137418 h 214313"/>
                <a:gd name="connsiteX8" fmla="*/ 9217 w 143275"/>
                <a:gd name="connsiteY8" fmla="*/ 165993 h 214313"/>
                <a:gd name="connsiteX9" fmla="*/ 142567 w 143275"/>
                <a:gd name="connsiteY9" fmla="*/ 86618 h 21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275" h="214313">
                  <a:moveTo>
                    <a:pt x="142567" y="86618"/>
                  </a:moveTo>
                  <a:cubicBezTo>
                    <a:pt x="151034" y="79739"/>
                    <a:pt x="81184" y="112547"/>
                    <a:pt x="60017" y="124718"/>
                  </a:cubicBezTo>
                  <a:cubicBezTo>
                    <a:pt x="38850" y="136889"/>
                    <a:pt x="24034" y="144826"/>
                    <a:pt x="15567" y="159643"/>
                  </a:cubicBezTo>
                  <a:cubicBezTo>
                    <a:pt x="7100" y="174460"/>
                    <a:pt x="3925" y="220497"/>
                    <a:pt x="9217" y="213618"/>
                  </a:cubicBezTo>
                  <a:cubicBezTo>
                    <a:pt x="14509" y="206739"/>
                    <a:pt x="42025" y="140593"/>
                    <a:pt x="47317" y="118368"/>
                  </a:cubicBezTo>
                  <a:cubicBezTo>
                    <a:pt x="52609" y="96143"/>
                    <a:pt x="38321" y="99847"/>
                    <a:pt x="40967" y="80268"/>
                  </a:cubicBezTo>
                  <a:cubicBezTo>
                    <a:pt x="43613" y="60689"/>
                    <a:pt x="66896" y="-8632"/>
                    <a:pt x="63192" y="893"/>
                  </a:cubicBezTo>
                  <a:cubicBezTo>
                    <a:pt x="59488" y="10418"/>
                    <a:pt x="27738" y="109901"/>
                    <a:pt x="18742" y="137418"/>
                  </a:cubicBezTo>
                  <a:cubicBezTo>
                    <a:pt x="9746" y="164935"/>
                    <a:pt x="-12479" y="178164"/>
                    <a:pt x="9217" y="165993"/>
                  </a:cubicBezTo>
                  <a:cubicBezTo>
                    <a:pt x="30913" y="153822"/>
                    <a:pt x="134100" y="93497"/>
                    <a:pt x="142567" y="8661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9" name="フリーフォーム 548">
              <a:extLst>
                <a:ext uri="{FF2B5EF4-FFF2-40B4-BE49-F238E27FC236}">
                  <a16:creationId xmlns:a16="http://schemas.microsoft.com/office/drawing/2014/main" id="{B5225261-BF06-2BF9-BCD8-190208E38A70}"/>
                </a:ext>
              </a:extLst>
            </p:cNvPr>
            <p:cNvSpPr/>
            <p:nvPr/>
          </p:nvSpPr>
          <p:spPr>
            <a:xfrm>
              <a:off x="4678727" y="2736850"/>
              <a:ext cx="153709" cy="271426"/>
            </a:xfrm>
            <a:custGeom>
              <a:avLst/>
              <a:gdLst>
                <a:gd name="connsiteX0" fmla="*/ 153623 w 153709"/>
                <a:gd name="connsiteY0" fmla="*/ 0 h 271426"/>
                <a:gd name="connsiteX1" fmla="*/ 23448 w 153709"/>
                <a:gd name="connsiteY1" fmla="*/ 98425 h 271426"/>
                <a:gd name="connsiteX2" fmla="*/ 52023 w 153709"/>
                <a:gd name="connsiteY2" fmla="*/ 269875 h 271426"/>
                <a:gd name="connsiteX3" fmla="*/ 1223 w 153709"/>
                <a:gd name="connsiteY3" fmla="*/ 174625 h 271426"/>
                <a:gd name="connsiteX4" fmla="*/ 58373 w 153709"/>
                <a:gd name="connsiteY4" fmla="*/ 31750 h 271426"/>
                <a:gd name="connsiteX5" fmla="*/ 1223 w 153709"/>
                <a:gd name="connsiteY5" fmla="*/ 98425 h 271426"/>
                <a:gd name="connsiteX6" fmla="*/ 153623 w 153709"/>
                <a:gd name="connsiteY6" fmla="*/ 0 h 271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09" h="271426">
                  <a:moveTo>
                    <a:pt x="153623" y="0"/>
                  </a:moveTo>
                  <a:cubicBezTo>
                    <a:pt x="157327" y="0"/>
                    <a:pt x="40381" y="53446"/>
                    <a:pt x="23448" y="98425"/>
                  </a:cubicBezTo>
                  <a:cubicBezTo>
                    <a:pt x="6515" y="143404"/>
                    <a:pt x="55727" y="257175"/>
                    <a:pt x="52023" y="269875"/>
                  </a:cubicBezTo>
                  <a:cubicBezTo>
                    <a:pt x="48319" y="282575"/>
                    <a:pt x="165" y="214312"/>
                    <a:pt x="1223" y="174625"/>
                  </a:cubicBezTo>
                  <a:cubicBezTo>
                    <a:pt x="2281" y="134938"/>
                    <a:pt x="58373" y="44450"/>
                    <a:pt x="58373" y="31750"/>
                  </a:cubicBezTo>
                  <a:cubicBezTo>
                    <a:pt x="58373" y="19050"/>
                    <a:pt x="-9890" y="101600"/>
                    <a:pt x="1223" y="98425"/>
                  </a:cubicBezTo>
                  <a:cubicBezTo>
                    <a:pt x="12336" y="95250"/>
                    <a:pt x="149919" y="0"/>
                    <a:pt x="153623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0" name="フリーフォーム 549">
              <a:extLst>
                <a:ext uri="{FF2B5EF4-FFF2-40B4-BE49-F238E27FC236}">
                  <a16:creationId xmlns:a16="http://schemas.microsoft.com/office/drawing/2014/main" id="{A5D51068-3345-75DF-DB66-64BB36DF3A15}"/>
                </a:ext>
              </a:extLst>
            </p:cNvPr>
            <p:cNvSpPr/>
            <p:nvPr/>
          </p:nvSpPr>
          <p:spPr>
            <a:xfrm>
              <a:off x="4844848" y="1999777"/>
              <a:ext cx="186943" cy="426621"/>
            </a:xfrm>
            <a:custGeom>
              <a:avLst/>
              <a:gdLst>
                <a:gd name="connsiteX0" fmla="*/ 184352 w 186943"/>
                <a:gd name="connsiteY0" fmla="*/ 473 h 426621"/>
                <a:gd name="connsiteX1" fmla="*/ 98627 w 186943"/>
                <a:gd name="connsiteY1" fmla="*/ 190973 h 426621"/>
                <a:gd name="connsiteX2" fmla="*/ 146252 w 186943"/>
                <a:gd name="connsiteY2" fmla="*/ 257648 h 426621"/>
                <a:gd name="connsiteX3" fmla="*/ 54177 w 186943"/>
                <a:gd name="connsiteY3" fmla="*/ 263998 h 426621"/>
                <a:gd name="connsiteX4" fmla="*/ 9727 w 186943"/>
                <a:gd name="connsiteY4" fmla="*/ 406873 h 426621"/>
                <a:gd name="connsiteX5" fmla="*/ 117677 w 186943"/>
                <a:gd name="connsiteY5" fmla="*/ 314798 h 426621"/>
                <a:gd name="connsiteX6" fmla="*/ 202 w 186943"/>
                <a:gd name="connsiteY6" fmla="*/ 422748 h 426621"/>
                <a:gd name="connsiteX7" fmla="*/ 152602 w 186943"/>
                <a:gd name="connsiteY7" fmla="*/ 146523 h 426621"/>
                <a:gd name="connsiteX8" fmla="*/ 184352 w 186943"/>
                <a:gd name="connsiteY8" fmla="*/ 473 h 42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943" h="426621">
                  <a:moveTo>
                    <a:pt x="184352" y="473"/>
                  </a:moveTo>
                  <a:cubicBezTo>
                    <a:pt x="175356" y="7881"/>
                    <a:pt x="104977" y="148111"/>
                    <a:pt x="98627" y="190973"/>
                  </a:cubicBezTo>
                  <a:cubicBezTo>
                    <a:pt x="92277" y="233835"/>
                    <a:pt x="153660" y="245477"/>
                    <a:pt x="146252" y="257648"/>
                  </a:cubicBezTo>
                  <a:cubicBezTo>
                    <a:pt x="138844" y="269819"/>
                    <a:pt x="76931" y="239127"/>
                    <a:pt x="54177" y="263998"/>
                  </a:cubicBezTo>
                  <a:cubicBezTo>
                    <a:pt x="31423" y="288869"/>
                    <a:pt x="-856" y="398406"/>
                    <a:pt x="9727" y="406873"/>
                  </a:cubicBezTo>
                  <a:cubicBezTo>
                    <a:pt x="20310" y="415340"/>
                    <a:pt x="119264" y="312152"/>
                    <a:pt x="117677" y="314798"/>
                  </a:cubicBezTo>
                  <a:cubicBezTo>
                    <a:pt x="116089" y="317444"/>
                    <a:pt x="-5619" y="450794"/>
                    <a:pt x="202" y="422748"/>
                  </a:cubicBezTo>
                  <a:cubicBezTo>
                    <a:pt x="6023" y="394702"/>
                    <a:pt x="127202" y="219019"/>
                    <a:pt x="152602" y="146523"/>
                  </a:cubicBezTo>
                  <a:cubicBezTo>
                    <a:pt x="178002" y="74027"/>
                    <a:pt x="193348" y="-6935"/>
                    <a:pt x="184352" y="47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1" name="フリーフォーム 550">
              <a:extLst>
                <a:ext uri="{FF2B5EF4-FFF2-40B4-BE49-F238E27FC236}">
                  <a16:creationId xmlns:a16="http://schemas.microsoft.com/office/drawing/2014/main" id="{CA024C97-9E6D-8455-8919-D22DC2FBBCFD}"/>
                </a:ext>
              </a:extLst>
            </p:cNvPr>
            <p:cNvSpPr/>
            <p:nvPr/>
          </p:nvSpPr>
          <p:spPr>
            <a:xfrm>
              <a:off x="4965075" y="2764195"/>
              <a:ext cx="146747" cy="194954"/>
            </a:xfrm>
            <a:custGeom>
              <a:avLst/>
              <a:gdLst>
                <a:gd name="connsiteX0" fmla="*/ 146675 w 146747"/>
                <a:gd name="connsiteY0" fmla="*/ 1230 h 194954"/>
                <a:gd name="connsiteX1" fmla="*/ 70475 w 146747"/>
                <a:gd name="connsiteY1" fmla="*/ 93305 h 194954"/>
                <a:gd name="connsiteX2" fmla="*/ 625 w 146747"/>
                <a:gd name="connsiteY2" fmla="*/ 194905 h 194954"/>
                <a:gd name="connsiteX3" fmla="*/ 38725 w 146747"/>
                <a:gd name="connsiteY3" fmla="*/ 106005 h 194954"/>
                <a:gd name="connsiteX4" fmla="*/ 83175 w 146747"/>
                <a:gd name="connsiteY4" fmla="*/ 45680 h 194954"/>
                <a:gd name="connsiteX5" fmla="*/ 146675 w 146747"/>
                <a:gd name="connsiteY5" fmla="*/ 1230 h 19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747" h="194954">
                  <a:moveTo>
                    <a:pt x="146675" y="1230"/>
                  </a:moveTo>
                  <a:cubicBezTo>
                    <a:pt x="144558" y="9167"/>
                    <a:pt x="94817" y="61026"/>
                    <a:pt x="70475" y="93305"/>
                  </a:cubicBezTo>
                  <a:cubicBezTo>
                    <a:pt x="46133" y="125584"/>
                    <a:pt x="5917" y="192788"/>
                    <a:pt x="625" y="194905"/>
                  </a:cubicBezTo>
                  <a:cubicBezTo>
                    <a:pt x="-4667" y="197022"/>
                    <a:pt x="24967" y="130876"/>
                    <a:pt x="38725" y="106005"/>
                  </a:cubicBezTo>
                  <a:cubicBezTo>
                    <a:pt x="52483" y="81134"/>
                    <a:pt x="62538" y="65788"/>
                    <a:pt x="83175" y="45680"/>
                  </a:cubicBezTo>
                  <a:cubicBezTo>
                    <a:pt x="103812" y="25572"/>
                    <a:pt x="148792" y="-6707"/>
                    <a:pt x="146675" y="123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2" name="フリーフォーム 551">
              <a:extLst>
                <a:ext uri="{FF2B5EF4-FFF2-40B4-BE49-F238E27FC236}">
                  <a16:creationId xmlns:a16="http://schemas.microsoft.com/office/drawing/2014/main" id="{AD7A2690-C292-B380-5EF5-C0294BE264C0}"/>
                </a:ext>
              </a:extLst>
            </p:cNvPr>
            <p:cNvSpPr/>
            <p:nvPr/>
          </p:nvSpPr>
          <p:spPr>
            <a:xfrm>
              <a:off x="4803234" y="3025688"/>
              <a:ext cx="89622" cy="344988"/>
            </a:xfrm>
            <a:custGeom>
              <a:avLst/>
              <a:gdLst>
                <a:gd name="connsiteX0" fmla="*/ 16416 w 89622"/>
                <a:gd name="connsiteY0" fmla="*/ 87 h 344988"/>
                <a:gd name="connsiteX1" fmla="*/ 19591 w 89622"/>
                <a:gd name="connsiteY1" fmla="*/ 76287 h 344988"/>
                <a:gd name="connsiteX2" fmla="*/ 70391 w 89622"/>
                <a:gd name="connsiteY2" fmla="*/ 123912 h 344988"/>
                <a:gd name="connsiteX3" fmla="*/ 89441 w 89622"/>
                <a:gd name="connsiteY3" fmla="*/ 206462 h 344988"/>
                <a:gd name="connsiteX4" fmla="*/ 60866 w 89622"/>
                <a:gd name="connsiteY4" fmla="*/ 238212 h 344988"/>
                <a:gd name="connsiteX5" fmla="*/ 83091 w 89622"/>
                <a:gd name="connsiteY5" fmla="*/ 317587 h 344988"/>
                <a:gd name="connsiteX6" fmla="*/ 83091 w 89622"/>
                <a:gd name="connsiteY6" fmla="*/ 336637 h 344988"/>
                <a:gd name="connsiteX7" fmla="*/ 79916 w 89622"/>
                <a:gd name="connsiteY7" fmla="*/ 190587 h 344988"/>
                <a:gd name="connsiteX8" fmla="*/ 32291 w 89622"/>
                <a:gd name="connsiteY8" fmla="*/ 133437 h 344988"/>
                <a:gd name="connsiteX9" fmla="*/ 541 w 89622"/>
                <a:gd name="connsiteY9" fmla="*/ 92162 h 344988"/>
                <a:gd name="connsiteX10" fmla="*/ 16416 w 89622"/>
                <a:gd name="connsiteY10" fmla="*/ 87 h 34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22" h="344988">
                  <a:moveTo>
                    <a:pt x="16416" y="87"/>
                  </a:moveTo>
                  <a:cubicBezTo>
                    <a:pt x="19591" y="-2559"/>
                    <a:pt x="10595" y="55650"/>
                    <a:pt x="19591" y="76287"/>
                  </a:cubicBezTo>
                  <a:cubicBezTo>
                    <a:pt x="28587" y="96925"/>
                    <a:pt x="58749" y="102216"/>
                    <a:pt x="70391" y="123912"/>
                  </a:cubicBezTo>
                  <a:cubicBezTo>
                    <a:pt x="82033" y="145608"/>
                    <a:pt x="91028" y="187412"/>
                    <a:pt x="89441" y="206462"/>
                  </a:cubicBezTo>
                  <a:cubicBezTo>
                    <a:pt x="87854" y="225512"/>
                    <a:pt x="61924" y="219691"/>
                    <a:pt x="60866" y="238212"/>
                  </a:cubicBezTo>
                  <a:cubicBezTo>
                    <a:pt x="59808" y="256733"/>
                    <a:pt x="79387" y="301183"/>
                    <a:pt x="83091" y="317587"/>
                  </a:cubicBezTo>
                  <a:cubicBezTo>
                    <a:pt x="86795" y="333991"/>
                    <a:pt x="83620" y="357804"/>
                    <a:pt x="83091" y="336637"/>
                  </a:cubicBezTo>
                  <a:cubicBezTo>
                    <a:pt x="82562" y="315470"/>
                    <a:pt x="88383" y="224454"/>
                    <a:pt x="79916" y="190587"/>
                  </a:cubicBezTo>
                  <a:cubicBezTo>
                    <a:pt x="71449" y="156720"/>
                    <a:pt x="45520" y="149841"/>
                    <a:pt x="32291" y="133437"/>
                  </a:cubicBezTo>
                  <a:cubicBezTo>
                    <a:pt x="19062" y="117033"/>
                    <a:pt x="4245" y="108037"/>
                    <a:pt x="541" y="92162"/>
                  </a:cubicBezTo>
                  <a:cubicBezTo>
                    <a:pt x="-3163" y="76287"/>
                    <a:pt x="13241" y="2733"/>
                    <a:pt x="16416" y="8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3" name="フリーフォーム 552">
              <a:extLst>
                <a:ext uri="{FF2B5EF4-FFF2-40B4-BE49-F238E27FC236}">
                  <a16:creationId xmlns:a16="http://schemas.microsoft.com/office/drawing/2014/main" id="{92DB44CB-95F9-6F51-8850-831C492DA1EF}"/>
                </a:ext>
              </a:extLst>
            </p:cNvPr>
            <p:cNvSpPr/>
            <p:nvPr/>
          </p:nvSpPr>
          <p:spPr>
            <a:xfrm>
              <a:off x="5114762" y="2913463"/>
              <a:ext cx="451720" cy="585401"/>
            </a:xfrm>
            <a:custGeom>
              <a:avLst/>
              <a:gdLst>
                <a:gd name="connsiteX0" fmla="*/ 451013 w 451720"/>
                <a:gd name="connsiteY0" fmla="*/ 1187 h 585401"/>
                <a:gd name="connsiteX1" fmla="*/ 228763 w 451720"/>
                <a:gd name="connsiteY1" fmla="*/ 248837 h 585401"/>
                <a:gd name="connsiteX2" fmla="*/ 282738 w 451720"/>
                <a:gd name="connsiteY2" fmla="*/ 239312 h 585401"/>
                <a:gd name="connsiteX3" fmla="*/ 187488 w 451720"/>
                <a:gd name="connsiteY3" fmla="*/ 337737 h 585401"/>
                <a:gd name="connsiteX4" fmla="*/ 111288 w 451720"/>
                <a:gd name="connsiteY4" fmla="*/ 467912 h 585401"/>
                <a:gd name="connsiteX5" fmla="*/ 114463 w 451720"/>
                <a:gd name="connsiteY5" fmla="*/ 496487 h 585401"/>
                <a:gd name="connsiteX6" fmla="*/ 19213 w 451720"/>
                <a:gd name="connsiteY6" fmla="*/ 483787 h 585401"/>
                <a:gd name="connsiteX7" fmla="*/ 3338 w 451720"/>
                <a:gd name="connsiteY7" fmla="*/ 585387 h 585401"/>
                <a:gd name="connsiteX8" fmla="*/ 63663 w 451720"/>
                <a:gd name="connsiteY8" fmla="*/ 490137 h 585401"/>
                <a:gd name="connsiteX9" fmla="*/ 181138 w 451720"/>
                <a:gd name="connsiteY9" fmla="*/ 344087 h 585401"/>
                <a:gd name="connsiteX10" fmla="*/ 206538 w 451720"/>
                <a:gd name="connsiteY10" fmla="*/ 353612 h 585401"/>
                <a:gd name="connsiteX11" fmla="*/ 222413 w 451720"/>
                <a:gd name="connsiteY11" fmla="*/ 413937 h 585401"/>
                <a:gd name="connsiteX12" fmla="*/ 244638 w 451720"/>
                <a:gd name="connsiteY12" fmla="*/ 277412 h 585401"/>
                <a:gd name="connsiteX13" fmla="*/ 336713 w 451720"/>
                <a:gd name="connsiteY13" fmla="*/ 150412 h 585401"/>
                <a:gd name="connsiteX14" fmla="*/ 301788 w 451720"/>
                <a:gd name="connsiteY14" fmla="*/ 153587 h 585401"/>
                <a:gd name="connsiteX15" fmla="*/ 451013 w 451720"/>
                <a:gd name="connsiteY15" fmla="*/ 1187 h 58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1720" h="585401">
                  <a:moveTo>
                    <a:pt x="451013" y="1187"/>
                  </a:moveTo>
                  <a:cubicBezTo>
                    <a:pt x="438842" y="17062"/>
                    <a:pt x="256809" y="209150"/>
                    <a:pt x="228763" y="248837"/>
                  </a:cubicBezTo>
                  <a:cubicBezTo>
                    <a:pt x="200717" y="288525"/>
                    <a:pt x="289617" y="224495"/>
                    <a:pt x="282738" y="239312"/>
                  </a:cubicBezTo>
                  <a:cubicBezTo>
                    <a:pt x="275859" y="254129"/>
                    <a:pt x="216063" y="299637"/>
                    <a:pt x="187488" y="337737"/>
                  </a:cubicBezTo>
                  <a:cubicBezTo>
                    <a:pt x="158913" y="375837"/>
                    <a:pt x="123459" y="441454"/>
                    <a:pt x="111288" y="467912"/>
                  </a:cubicBezTo>
                  <a:cubicBezTo>
                    <a:pt x="99117" y="494370"/>
                    <a:pt x="129809" y="493841"/>
                    <a:pt x="114463" y="496487"/>
                  </a:cubicBezTo>
                  <a:cubicBezTo>
                    <a:pt x="99117" y="499133"/>
                    <a:pt x="37734" y="468970"/>
                    <a:pt x="19213" y="483787"/>
                  </a:cubicBezTo>
                  <a:cubicBezTo>
                    <a:pt x="692" y="498604"/>
                    <a:pt x="-4070" y="584329"/>
                    <a:pt x="3338" y="585387"/>
                  </a:cubicBezTo>
                  <a:cubicBezTo>
                    <a:pt x="10746" y="586445"/>
                    <a:pt x="34030" y="530353"/>
                    <a:pt x="63663" y="490137"/>
                  </a:cubicBezTo>
                  <a:cubicBezTo>
                    <a:pt x="93296" y="449921"/>
                    <a:pt x="157326" y="366841"/>
                    <a:pt x="181138" y="344087"/>
                  </a:cubicBezTo>
                  <a:cubicBezTo>
                    <a:pt x="204950" y="321333"/>
                    <a:pt x="199659" y="341970"/>
                    <a:pt x="206538" y="353612"/>
                  </a:cubicBezTo>
                  <a:cubicBezTo>
                    <a:pt x="213417" y="365254"/>
                    <a:pt x="216063" y="426637"/>
                    <a:pt x="222413" y="413937"/>
                  </a:cubicBezTo>
                  <a:cubicBezTo>
                    <a:pt x="228763" y="401237"/>
                    <a:pt x="225588" y="321333"/>
                    <a:pt x="244638" y="277412"/>
                  </a:cubicBezTo>
                  <a:cubicBezTo>
                    <a:pt x="263688" y="233491"/>
                    <a:pt x="327188" y="171049"/>
                    <a:pt x="336713" y="150412"/>
                  </a:cubicBezTo>
                  <a:cubicBezTo>
                    <a:pt x="346238" y="129775"/>
                    <a:pt x="289088" y="173695"/>
                    <a:pt x="301788" y="153587"/>
                  </a:cubicBezTo>
                  <a:cubicBezTo>
                    <a:pt x="314488" y="133479"/>
                    <a:pt x="463184" y="-14688"/>
                    <a:pt x="451013" y="118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4" name="フリーフォーム 553">
              <a:extLst>
                <a:ext uri="{FF2B5EF4-FFF2-40B4-BE49-F238E27FC236}">
                  <a16:creationId xmlns:a16="http://schemas.microsoft.com/office/drawing/2014/main" id="{6E8AB60C-3C1A-2104-27B0-8D75373BF6D9}"/>
                </a:ext>
              </a:extLst>
            </p:cNvPr>
            <p:cNvSpPr/>
            <p:nvPr/>
          </p:nvSpPr>
          <p:spPr>
            <a:xfrm>
              <a:off x="4816475" y="2921000"/>
              <a:ext cx="863600" cy="927111"/>
            </a:xfrm>
            <a:custGeom>
              <a:avLst/>
              <a:gdLst>
                <a:gd name="connsiteX0" fmla="*/ 863600 w 863600"/>
                <a:gd name="connsiteY0" fmla="*/ 0 h 927111"/>
                <a:gd name="connsiteX1" fmla="*/ 0 w 863600"/>
                <a:gd name="connsiteY1" fmla="*/ 927100 h 927111"/>
                <a:gd name="connsiteX2" fmla="*/ 863600 w 863600"/>
                <a:gd name="connsiteY2" fmla="*/ 0 h 92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3600" h="927111">
                  <a:moveTo>
                    <a:pt x="863600" y="0"/>
                  </a:moveTo>
                  <a:lnTo>
                    <a:pt x="0" y="927100"/>
                  </a:lnTo>
                  <a:cubicBezTo>
                    <a:pt x="3175" y="930804"/>
                    <a:pt x="863600" y="0"/>
                    <a:pt x="863600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5" name="フリーフォーム 554">
              <a:extLst>
                <a:ext uri="{FF2B5EF4-FFF2-40B4-BE49-F238E27FC236}">
                  <a16:creationId xmlns:a16="http://schemas.microsoft.com/office/drawing/2014/main" id="{5FC1614D-B9CB-5D39-1A79-EB348F1AF514}"/>
                </a:ext>
              </a:extLst>
            </p:cNvPr>
            <p:cNvSpPr/>
            <p:nvPr/>
          </p:nvSpPr>
          <p:spPr>
            <a:xfrm>
              <a:off x="5330483" y="3053541"/>
              <a:ext cx="188249" cy="1115813"/>
            </a:xfrm>
            <a:custGeom>
              <a:avLst/>
              <a:gdLst>
                <a:gd name="connsiteX0" fmla="*/ 342 w 188249"/>
                <a:gd name="connsiteY0" fmla="*/ 809 h 1115813"/>
                <a:gd name="connsiteX1" fmla="*/ 181317 w 188249"/>
                <a:gd name="connsiteY1" fmla="*/ 1054909 h 1115813"/>
                <a:gd name="connsiteX2" fmla="*/ 136867 w 188249"/>
                <a:gd name="connsiteY2" fmla="*/ 883459 h 1115813"/>
                <a:gd name="connsiteX3" fmla="*/ 342 w 188249"/>
                <a:gd name="connsiteY3" fmla="*/ 809 h 11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249" h="1115813">
                  <a:moveTo>
                    <a:pt x="342" y="809"/>
                  </a:moveTo>
                  <a:cubicBezTo>
                    <a:pt x="7750" y="29384"/>
                    <a:pt x="158563" y="907801"/>
                    <a:pt x="181317" y="1054909"/>
                  </a:cubicBezTo>
                  <a:cubicBezTo>
                    <a:pt x="204071" y="1202017"/>
                    <a:pt x="165971" y="1058084"/>
                    <a:pt x="136867" y="883459"/>
                  </a:cubicBezTo>
                  <a:cubicBezTo>
                    <a:pt x="107763" y="708834"/>
                    <a:pt x="-7066" y="-27766"/>
                    <a:pt x="342" y="80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6" name="フリーフォーム 555">
              <a:extLst>
                <a:ext uri="{FF2B5EF4-FFF2-40B4-BE49-F238E27FC236}">
                  <a16:creationId xmlns:a16="http://schemas.microsoft.com/office/drawing/2014/main" id="{FFEBA69D-3E7A-98FA-0AA7-FAE9981F4CE3}"/>
                </a:ext>
              </a:extLst>
            </p:cNvPr>
            <p:cNvSpPr/>
            <p:nvPr/>
          </p:nvSpPr>
          <p:spPr>
            <a:xfrm>
              <a:off x="4803737" y="3070225"/>
              <a:ext cx="765213" cy="838224"/>
            </a:xfrm>
            <a:custGeom>
              <a:avLst/>
              <a:gdLst>
                <a:gd name="connsiteX0" fmla="*/ 765213 w 765213"/>
                <a:gd name="connsiteY0" fmla="*/ 0 h 838224"/>
                <a:gd name="connsiteX1" fmla="*/ 38 w 765213"/>
                <a:gd name="connsiteY1" fmla="*/ 838200 h 838224"/>
                <a:gd name="connsiteX2" fmla="*/ 765213 w 765213"/>
                <a:gd name="connsiteY2" fmla="*/ 0 h 83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5213" h="838224">
                  <a:moveTo>
                    <a:pt x="765213" y="0"/>
                  </a:moveTo>
                  <a:lnTo>
                    <a:pt x="38" y="838200"/>
                  </a:lnTo>
                  <a:cubicBezTo>
                    <a:pt x="-6312" y="843492"/>
                    <a:pt x="765213" y="0"/>
                    <a:pt x="765213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7" name="フリーフォーム 556">
              <a:extLst>
                <a:ext uri="{FF2B5EF4-FFF2-40B4-BE49-F238E27FC236}">
                  <a16:creationId xmlns:a16="http://schemas.microsoft.com/office/drawing/2014/main" id="{1E0DF262-7764-0C17-0355-5A694DECE173}"/>
                </a:ext>
              </a:extLst>
            </p:cNvPr>
            <p:cNvSpPr/>
            <p:nvPr/>
          </p:nvSpPr>
          <p:spPr>
            <a:xfrm>
              <a:off x="4852119" y="3053894"/>
              <a:ext cx="742523" cy="817807"/>
            </a:xfrm>
            <a:custGeom>
              <a:avLst/>
              <a:gdLst>
                <a:gd name="connsiteX0" fmla="*/ 732706 w 742523"/>
                <a:gd name="connsiteY0" fmla="*/ 9981 h 817807"/>
                <a:gd name="connsiteX1" fmla="*/ 18331 w 742523"/>
                <a:gd name="connsiteY1" fmla="*/ 794206 h 817807"/>
                <a:gd name="connsiteX2" fmla="*/ 218356 w 742523"/>
                <a:gd name="connsiteY2" fmla="*/ 613231 h 817807"/>
                <a:gd name="connsiteX3" fmla="*/ 291381 w 742523"/>
                <a:gd name="connsiteY3" fmla="*/ 613231 h 817807"/>
                <a:gd name="connsiteX4" fmla="*/ 208831 w 742523"/>
                <a:gd name="connsiteY4" fmla="*/ 556081 h 817807"/>
                <a:gd name="connsiteX5" fmla="*/ 415206 w 742523"/>
                <a:gd name="connsiteY5" fmla="*/ 397331 h 817807"/>
                <a:gd name="connsiteX6" fmla="*/ 431081 w 742523"/>
                <a:gd name="connsiteY6" fmla="*/ 352881 h 817807"/>
                <a:gd name="connsiteX7" fmla="*/ 732706 w 742523"/>
                <a:gd name="connsiteY7" fmla="*/ 9981 h 81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523" h="817807">
                  <a:moveTo>
                    <a:pt x="732706" y="9981"/>
                  </a:moveTo>
                  <a:cubicBezTo>
                    <a:pt x="663914" y="83535"/>
                    <a:pt x="104056" y="693664"/>
                    <a:pt x="18331" y="794206"/>
                  </a:cubicBezTo>
                  <a:cubicBezTo>
                    <a:pt x="-67394" y="894748"/>
                    <a:pt x="172848" y="643393"/>
                    <a:pt x="218356" y="613231"/>
                  </a:cubicBezTo>
                  <a:cubicBezTo>
                    <a:pt x="263864" y="583069"/>
                    <a:pt x="292968" y="622756"/>
                    <a:pt x="291381" y="613231"/>
                  </a:cubicBezTo>
                  <a:cubicBezTo>
                    <a:pt x="289793" y="603706"/>
                    <a:pt x="188194" y="592064"/>
                    <a:pt x="208831" y="556081"/>
                  </a:cubicBezTo>
                  <a:cubicBezTo>
                    <a:pt x="229468" y="520098"/>
                    <a:pt x="378164" y="431198"/>
                    <a:pt x="415206" y="397331"/>
                  </a:cubicBezTo>
                  <a:cubicBezTo>
                    <a:pt x="452248" y="363464"/>
                    <a:pt x="373931" y="414264"/>
                    <a:pt x="431081" y="352881"/>
                  </a:cubicBezTo>
                  <a:cubicBezTo>
                    <a:pt x="488231" y="291498"/>
                    <a:pt x="801498" y="-63573"/>
                    <a:pt x="732706" y="998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8" name="フリーフォーム 557">
              <a:extLst>
                <a:ext uri="{FF2B5EF4-FFF2-40B4-BE49-F238E27FC236}">
                  <a16:creationId xmlns:a16="http://schemas.microsoft.com/office/drawing/2014/main" id="{898BA0FC-CD83-2959-E0CD-3BDC4225450D}"/>
                </a:ext>
              </a:extLst>
            </p:cNvPr>
            <p:cNvSpPr/>
            <p:nvPr/>
          </p:nvSpPr>
          <p:spPr>
            <a:xfrm>
              <a:off x="5028763" y="3334505"/>
              <a:ext cx="582816" cy="336683"/>
            </a:xfrm>
            <a:custGeom>
              <a:avLst/>
              <a:gdLst>
                <a:gd name="connsiteX0" fmla="*/ 6787 w 582816"/>
                <a:gd name="connsiteY0" fmla="*/ 5595 h 336683"/>
                <a:gd name="connsiteX1" fmla="*/ 375087 w 582816"/>
                <a:gd name="connsiteY1" fmla="*/ 218320 h 336683"/>
                <a:gd name="connsiteX2" fmla="*/ 336987 w 582816"/>
                <a:gd name="connsiteY2" fmla="*/ 183395 h 336683"/>
                <a:gd name="connsiteX3" fmla="*/ 581462 w 582816"/>
                <a:gd name="connsiteY3" fmla="*/ 335795 h 336683"/>
                <a:gd name="connsiteX4" fmla="*/ 441762 w 582816"/>
                <a:gd name="connsiteY4" fmla="*/ 250070 h 336683"/>
                <a:gd name="connsiteX5" fmla="*/ 156012 w 582816"/>
                <a:gd name="connsiteY5" fmla="*/ 75445 h 336683"/>
                <a:gd name="connsiteX6" fmla="*/ 6787 w 582816"/>
                <a:gd name="connsiteY6" fmla="*/ 5595 h 33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816" h="336683">
                  <a:moveTo>
                    <a:pt x="6787" y="5595"/>
                  </a:moveTo>
                  <a:cubicBezTo>
                    <a:pt x="43299" y="29407"/>
                    <a:pt x="320054" y="188687"/>
                    <a:pt x="375087" y="218320"/>
                  </a:cubicBezTo>
                  <a:cubicBezTo>
                    <a:pt x="430120" y="247953"/>
                    <a:pt x="302591" y="163816"/>
                    <a:pt x="336987" y="183395"/>
                  </a:cubicBezTo>
                  <a:cubicBezTo>
                    <a:pt x="371383" y="202974"/>
                    <a:pt x="564000" y="324683"/>
                    <a:pt x="581462" y="335795"/>
                  </a:cubicBezTo>
                  <a:cubicBezTo>
                    <a:pt x="598924" y="346907"/>
                    <a:pt x="441762" y="250070"/>
                    <a:pt x="441762" y="250070"/>
                  </a:cubicBezTo>
                  <a:cubicBezTo>
                    <a:pt x="370854" y="206678"/>
                    <a:pt x="222158" y="111428"/>
                    <a:pt x="156012" y="75445"/>
                  </a:cubicBezTo>
                  <a:cubicBezTo>
                    <a:pt x="89866" y="39462"/>
                    <a:pt x="-29725" y="-18217"/>
                    <a:pt x="6787" y="559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9" name="フリーフォーム 558">
              <a:extLst>
                <a:ext uri="{FF2B5EF4-FFF2-40B4-BE49-F238E27FC236}">
                  <a16:creationId xmlns:a16="http://schemas.microsoft.com/office/drawing/2014/main" id="{0263CFD9-8AAE-6EBF-510B-223459374D8D}"/>
                </a:ext>
              </a:extLst>
            </p:cNvPr>
            <p:cNvSpPr/>
            <p:nvPr/>
          </p:nvSpPr>
          <p:spPr>
            <a:xfrm>
              <a:off x="5035478" y="3218891"/>
              <a:ext cx="481505" cy="417551"/>
            </a:xfrm>
            <a:custGeom>
              <a:avLst/>
              <a:gdLst>
                <a:gd name="connsiteX0" fmla="*/ 479497 w 481505"/>
                <a:gd name="connsiteY0" fmla="*/ 3734 h 417551"/>
                <a:gd name="connsiteX1" fmla="*/ 403297 w 481505"/>
                <a:gd name="connsiteY1" fmla="*/ 143434 h 417551"/>
                <a:gd name="connsiteX2" fmla="*/ 314397 w 481505"/>
                <a:gd name="connsiteY2" fmla="*/ 225984 h 417551"/>
                <a:gd name="connsiteX3" fmla="*/ 390597 w 481505"/>
                <a:gd name="connsiteY3" fmla="*/ 162484 h 417551"/>
                <a:gd name="connsiteX4" fmla="*/ 368372 w 481505"/>
                <a:gd name="connsiteY4" fmla="*/ 118034 h 417551"/>
                <a:gd name="connsiteX5" fmla="*/ 346147 w 481505"/>
                <a:gd name="connsiteY5" fmla="*/ 168834 h 417551"/>
                <a:gd name="connsiteX6" fmla="*/ 152472 w 481505"/>
                <a:gd name="connsiteY6" fmla="*/ 222809 h 417551"/>
                <a:gd name="connsiteX7" fmla="*/ 269947 w 481505"/>
                <a:gd name="connsiteY7" fmla="*/ 267259 h 417551"/>
                <a:gd name="connsiteX8" fmla="*/ 181047 w 481505"/>
                <a:gd name="connsiteY8" fmla="*/ 333934 h 417551"/>
                <a:gd name="connsiteX9" fmla="*/ 72 w 481505"/>
                <a:gd name="connsiteY9" fmla="*/ 365684 h 417551"/>
                <a:gd name="connsiteX10" fmla="*/ 203272 w 481505"/>
                <a:gd name="connsiteY10" fmla="*/ 324409 h 417551"/>
                <a:gd name="connsiteX11" fmla="*/ 133422 w 481505"/>
                <a:gd name="connsiteY11" fmla="*/ 416484 h 417551"/>
                <a:gd name="connsiteX12" fmla="*/ 288997 w 481505"/>
                <a:gd name="connsiteY12" fmla="*/ 251384 h 417551"/>
                <a:gd name="connsiteX13" fmla="*/ 444572 w 481505"/>
                <a:gd name="connsiteY13" fmla="*/ 57709 h 417551"/>
                <a:gd name="connsiteX14" fmla="*/ 479497 w 481505"/>
                <a:gd name="connsiteY14" fmla="*/ 3734 h 41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1505" h="417551">
                  <a:moveTo>
                    <a:pt x="479497" y="3734"/>
                  </a:moveTo>
                  <a:cubicBezTo>
                    <a:pt x="472618" y="18022"/>
                    <a:pt x="430814" y="106392"/>
                    <a:pt x="403297" y="143434"/>
                  </a:cubicBezTo>
                  <a:cubicBezTo>
                    <a:pt x="375780" y="180476"/>
                    <a:pt x="316514" y="222809"/>
                    <a:pt x="314397" y="225984"/>
                  </a:cubicBezTo>
                  <a:cubicBezTo>
                    <a:pt x="312280" y="229159"/>
                    <a:pt x="381601" y="180476"/>
                    <a:pt x="390597" y="162484"/>
                  </a:cubicBezTo>
                  <a:cubicBezTo>
                    <a:pt x="399593" y="144492"/>
                    <a:pt x="375780" y="116976"/>
                    <a:pt x="368372" y="118034"/>
                  </a:cubicBezTo>
                  <a:cubicBezTo>
                    <a:pt x="360964" y="119092"/>
                    <a:pt x="382130" y="151372"/>
                    <a:pt x="346147" y="168834"/>
                  </a:cubicBezTo>
                  <a:cubicBezTo>
                    <a:pt x="310164" y="186296"/>
                    <a:pt x="165172" y="206405"/>
                    <a:pt x="152472" y="222809"/>
                  </a:cubicBezTo>
                  <a:cubicBezTo>
                    <a:pt x="139772" y="239213"/>
                    <a:pt x="265184" y="248738"/>
                    <a:pt x="269947" y="267259"/>
                  </a:cubicBezTo>
                  <a:cubicBezTo>
                    <a:pt x="274710" y="285780"/>
                    <a:pt x="226026" y="317530"/>
                    <a:pt x="181047" y="333934"/>
                  </a:cubicBezTo>
                  <a:cubicBezTo>
                    <a:pt x="136068" y="350338"/>
                    <a:pt x="-3632" y="367271"/>
                    <a:pt x="72" y="365684"/>
                  </a:cubicBezTo>
                  <a:cubicBezTo>
                    <a:pt x="3776" y="364097"/>
                    <a:pt x="181047" y="315942"/>
                    <a:pt x="203272" y="324409"/>
                  </a:cubicBezTo>
                  <a:cubicBezTo>
                    <a:pt x="225497" y="332876"/>
                    <a:pt x="119135" y="428655"/>
                    <a:pt x="133422" y="416484"/>
                  </a:cubicBezTo>
                  <a:cubicBezTo>
                    <a:pt x="147709" y="404313"/>
                    <a:pt x="237139" y="311180"/>
                    <a:pt x="288997" y="251384"/>
                  </a:cubicBezTo>
                  <a:cubicBezTo>
                    <a:pt x="340855" y="191588"/>
                    <a:pt x="413351" y="97396"/>
                    <a:pt x="444572" y="57709"/>
                  </a:cubicBezTo>
                  <a:cubicBezTo>
                    <a:pt x="475793" y="18022"/>
                    <a:pt x="486376" y="-10554"/>
                    <a:pt x="479497" y="373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0" name="フリーフォーム 559">
              <a:extLst>
                <a:ext uri="{FF2B5EF4-FFF2-40B4-BE49-F238E27FC236}">
                  <a16:creationId xmlns:a16="http://schemas.microsoft.com/office/drawing/2014/main" id="{AECC259D-2A06-19C4-A45E-779738FB9F66}"/>
                </a:ext>
              </a:extLst>
            </p:cNvPr>
            <p:cNvSpPr/>
            <p:nvPr/>
          </p:nvSpPr>
          <p:spPr>
            <a:xfrm>
              <a:off x="4831290" y="3360251"/>
              <a:ext cx="708576" cy="743462"/>
            </a:xfrm>
            <a:custGeom>
              <a:avLst/>
              <a:gdLst>
                <a:gd name="connsiteX0" fmla="*/ 696385 w 708576"/>
                <a:gd name="connsiteY0" fmla="*/ 8424 h 743462"/>
                <a:gd name="connsiteX1" fmla="*/ 505885 w 708576"/>
                <a:gd name="connsiteY1" fmla="*/ 243374 h 743462"/>
                <a:gd name="connsiteX2" fmla="*/ 182035 w 708576"/>
                <a:gd name="connsiteY2" fmla="*/ 551349 h 743462"/>
                <a:gd name="connsiteX3" fmla="*/ 239185 w 708576"/>
                <a:gd name="connsiteY3" fmla="*/ 510074 h 743462"/>
                <a:gd name="connsiteX4" fmla="*/ 1060 w 708576"/>
                <a:gd name="connsiteY4" fmla="*/ 741849 h 743462"/>
                <a:gd name="connsiteX5" fmla="*/ 150285 w 708576"/>
                <a:gd name="connsiteY5" fmla="*/ 608499 h 743462"/>
                <a:gd name="connsiteX6" fmla="*/ 115360 w 708576"/>
                <a:gd name="connsiteY6" fmla="*/ 522774 h 743462"/>
                <a:gd name="connsiteX7" fmla="*/ 239185 w 708576"/>
                <a:gd name="connsiteY7" fmla="*/ 491024 h 743462"/>
                <a:gd name="connsiteX8" fmla="*/ 229660 w 708576"/>
                <a:gd name="connsiteY8" fmla="*/ 398949 h 743462"/>
                <a:gd name="connsiteX9" fmla="*/ 378885 w 708576"/>
                <a:gd name="connsiteY9" fmla="*/ 389424 h 743462"/>
                <a:gd name="connsiteX10" fmla="*/ 366185 w 708576"/>
                <a:gd name="connsiteY10" fmla="*/ 310049 h 743462"/>
                <a:gd name="connsiteX11" fmla="*/ 480485 w 708576"/>
                <a:gd name="connsiteY11" fmla="*/ 287824 h 743462"/>
                <a:gd name="connsiteX12" fmla="*/ 416985 w 708576"/>
                <a:gd name="connsiteY12" fmla="*/ 211624 h 743462"/>
                <a:gd name="connsiteX13" fmla="*/ 493185 w 708576"/>
                <a:gd name="connsiteY13" fmla="*/ 243374 h 743462"/>
                <a:gd name="connsiteX14" fmla="*/ 512235 w 708576"/>
                <a:gd name="connsiteY14" fmla="*/ 144949 h 743462"/>
                <a:gd name="connsiteX15" fmla="*/ 626535 w 708576"/>
                <a:gd name="connsiteY15" fmla="*/ 100499 h 743462"/>
                <a:gd name="connsiteX16" fmla="*/ 677335 w 708576"/>
                <a:gd name="connsiteY16" fmla="*/ 56049 h 743462"/>
                <a:gd name="connsiteX17" fmla="*/ 696385 w 708576"/>
                <a:gd name="connsiteY17" fmla="*/ 8424 h 7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8576" h="743462">
                  <a:moveTo>
                    <a:pt x="696385" y="8424"/>
                  </a:moveTo>
                  <a:cubicBezTo>
                    <a:pt x="667810" y="39645"/>
                    <a:pt x="591610" y="152887"/>
                    <a:pt x="505885" y="243374"/>
                  </a:cubicBezTo>
                  <a:cubicBezTo>
                    <a:pt x="420160" y="333862"/>
                    <a:pt x="226485" y="506899"/>
                    <a:pt x="182035" y="551349"/>
                  </a:cubicBezTo>
                  <a:cubicBezTo>
                    <a:pt x="137585" y="595799"/>
                    <a:pt x="269347" y="478324"/>
                    <a:pt x="239185" y="510074"/>
                  </a:cubicBezTo>
                  <a:cubicBezTo>
                    <a:pt x="209023" y="541824"/>
                    <a:pt x="15877" y="725445"/>
                    <a:pt x="1060" y="741849"/>
                  </a:cubicBezTo>
                  <a:cubicBezTo>
                    <a:pt x="-13757" y="758253"/>
                    <a:pt x="131235" y="645011"/>
                    <a:pt x="150285" y="608499"/>
                  </a:cubicBezTo>
                  <a:cubicBezTo>
                    <a:pt x="169335" y="571987"/>
                    <a:pt x="100543" y="542353"/>
                    <a:pt x="115360" y="522774"/>
                  </a:cubicBezTo>
                  <a:cubicBezTo>
                    <a:pt x="130177" y="503195"/>
                    <a:pt x="220135" y="511661"/>
                    <a:pt x="239185" y="491024"/>
                  </a:cubicBezTo>
                  <a:cubicBezTo>
                    <a:pt x="258235" y="470387"/>
                    <a:pt x="206377" y="415882"/>
                    <a:pt x="229660" y="398949"/>
                  </a:cubicBezTo>
                  <a:cubicBezTo>
                    <a:pt x="252943" y="382016"/>
                    <a:pt x="356131" y="404241"/>
                    <a:pt x="378885" y="389424"/>
                  </a:cubicBezTo>
                  <a:cubicBezTo>
                    <a:pt x="401639" y="374607"/>
                    <a:pt x="349252" y="326982"/>
                    <a:pt x="366185" y="310049"/>
                  </a:cubicBezTo>
                  <a:cubicBezTo>
                    <a:pt x="383118" y="293116"/>
                    <a:pt x="472018" y="304228"/>
                    <a:pt x="480485" y="287824"/>
                  </a:cubicBezTo>
                  <a:cubicBezTo>
                    <a:pt x="488952" y="271420"/>
                    <a:pt x="414868" y="219032"/>
                    <a:pt x="416985" y="211624"/>
                  </a:cubicBezTo>
                  <a:cubicBezTo>
                    <a:pt x="419102" y="204216"/>
                    <a:pt x="477310" y="254487"/>
                    <a:pt x="493185" y="243374"/>
                  </a:cubicBezTo>
                  <a:cubicBezTo>
                    <a:pt x="509060" y="232262"/>
                    <a:pt x="490010" y="168761"/>
                    <a:pt x="512235" y="144949"/>
                  </a:cubicBezTo>
                  <a:cubicBezTo>
                    <a:pt x="534460" y="121137"/>
                    <a:pt x="599018" y="115316"/>
                    <a:pt x="626535" y="100499"/>
                  </a:cubicBezTo>
                  <a:cubicBezTo>
                    <a:pt x="654052" y="85682"/>
                    <a:pt x="657756" y="70336"/>
                    <a:pt x="677335" y="56049"/>
                  </a:cubicBezTo>
                  <a:cubicBezTo>
                    <a:pt x="696914" y="41762"/>
                    <a:pt x="724960" y="-22797"/>
                    <a:pt x="696385" y="842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1" name="フリーフォーム 560">
              <a:extLst>
                <a:ext uri="{FF2B5EF4-FFF2-40B4-BE49-F238E27FC236}">
                  <a16:creationId xmlns:a16="http://schemas.microsoft.com/office/drawing/2014/main" id="{D2722049-CF4F-FF74-0B64-532ACC0A2C7B}"/>
                </a:ext>
              </a:extLst>
            </p:cNvPr>
            <p:cNvSpPr/>
            <p:nvPr/>
          </p:nvSpPr>
          <p:spPr>
            <a:xfrm>
              <a:off x="4910132" y="3498025"/>
              <a:ext cx="614898" cy="677533"/>
            </a:xfrm>
            <a:custGeom>
              <a:avLst/>
              <a:gdLst>
                <a:gd name="connsiteX0" fmla="*/ 595318 w 614898"/>
                <a:gd name="connsiteY0" fmla="*/ 26225 h 677533"/>
                <a:gd name="connsiteX1" fmla="*/ 33343 w 614898"/>
                <a:gd name="connsiteY1" fmla="*/ 648525 h 677533"/>
                <a:gd name="connsiteX2" fmla="*/ 61918 w 614898"/>
                <a:gd name="connsiteY2" fmla="*/ 565975 h 677533"/>
                <a:gd name="connsiteX3" fmla="*/ 36518 w 614898"/>
                <a:gd name="connsiteY3" fmla="*/ 486600 h 677533"/>
                <a:gd name="connsiteX4" fmla="*/ 169868 w 614898"/>
                <a:gd name="connsiteY4" fmla="*/ 483425 h 677533"/>
                <a:gd name="connsiteX5" fmla="*/ 23818 w 614898"/>
                <a:gd name="connsiteY5" fmla="*/ 512000 h 677533"/>
                <a:gd name="connsiteX6" fmla="*/ 87318 w 614898"/>
                <a:gd name="connsiteY6" fmla="*/ 572325 h 677533"/>
                <a:gd name="connsiteX7" fmla="*/ 182568 w 614898"/>
                <a:gd name="connsiteY7" fmla="*/ 480250 h 677533"/>
                <a:gd name="connsiteX8" fmla="*/ 185743 w 614898"/>
                <a:gd name="connsiteY8" fmla="*/ 381825 h 677533"/>
                <a:gd name="connsiteX9" fmla="*/ 271468 w 614898"/>
                <a:gd name="connsiteY9" fmla="*/ 353250 h 677533"/>
                <a:gd name="connsiteX10" fmla="*/ 96843 w 614898"/>
                <a:gd name="connsiteY10" fmla="*/ 454850 h 677533"/>
                <a:gd name="connsiteX11" fmla="*/ 284168 w 614898"/>
                <a:gd name="connsiteY11" fmla="*/ 407225 h 677533"/>
                <a:gd name="connsiteX12" fmla="*/ 255593 w 614898"/>
                <a:gd name="connsiteY12" fmla="*/ 277050 h 677533"/>
                <a:gd name="connsiteX13" fmla="*/ 347668 w 614898"/>
                <a:gd name="connsiteY13" fmla="*/ 251650 h 677533"/>
                <a:gd name="connsiteX14" fmla="*/ 255593 w 614898"/>
                <a:gd name="connsiteY14" fmla="*/ 343725 h 677533"/>
                <a:gd name="connsiteX15" fmla="*/ 379418 w 614898"/>
                <a:gd name="connsiteY15" fmla="*/ 267525 h 677533"/>
                <a:gd name="connsiteX16" fmla="*/ 436568 w 614898"/>
                <a:gd name="connsiteY16" fmla="*/ 131000 h 677533"/>
                <a:gd name="connsiteX17" fmla="*/ 357193 w 614898"/>
                <a:gd name="connsiteY17" fmla="*/ 229425 h 677533"/>
                <a:gd name="connsiteX18" fmla="*/ 474668 w 614898"/>
                <a:gd name="connsiteY18" fmla="*/ 127825 h 677533"/>
                <a:gd name="connsiteX19" fmla="*/ 595318 w 614898"/>
                <a:gd name="connsiteY19" fmla="*/ 26225 h 6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4898" h="677533">
                  <a:moveTo>
                    <a:pt x="595318" y="26225"/>
                  </a:moveTo>
                  <a:cubicBezTo>
                    <a:pt x="521764" y="113008"/>
                    <a:pt x="122243" y="558567"/>
                    <a:pt x="33343" y="648525"/>
                  </a:cubicBezTo>
                  <a:cubicBezTo>
                    <a:pt x="-55557" y="738483"/>
                    <a:pt x="61389" y="592962"/>
                    <a:pt x="61918" y="565975"/>
                  </a:cubicBezTo>
                  <a:cubicBezTo>
                    <a:pt x="62447" y="538988"/>
                    <a:pt x="18526" y="500358"/>
                    <a:pt x="36518" y="486600"/>
                  </a:cubicBezTo>
                  <a:cubicBezTo>
                    <a:pt x="54510" y="472842"/>
                    <a:pt x="171985" y="479192"/>
                    <a:pt x="169868" y="483425"/>
                  </a:cubicBezTo>
                  <a:cubicBezTo>
                    <a:pt x="167751" y="487658"/>
                    <a:pt x="37576" y="497183"/>
                    <a:pt x="23818" y="512000"/>
                  </a:cubicBezTo>
                  <a:cubicBezTo>
                    <a:pt x="10060" y="526817"/>
                    <a:pt x="60860" y="577617"/>
                    <a:pt x="87318" y="572325"/>
                  </a:cubicBezTo>
                  <a:cubicBezTo>
                    <a:pt x="113776" y="567033"/>
                    <a:pt x="166164" y="512000"/>
                    <a:pt x="182568" y="480250"/>
                  </a:cubicBezTo>
                  <a:cubicBezTo>
                    <a:pt x="198972" y="448500"/>
                    <a:pt x="170926" y="402992"/>
                    <a:pt x="185743" y="381825"/>
                  </a:cubicBezTo>
                  <a:cubicBezTo>
                    <a:pt x="200560" y="360658"/>
                    <a:pt x="286285" y="341079"/>
                    <a:pt x="271468" y="353250"/>
                  </a:cubicBezTo>
                  <a:cubicBezTo>
                    <a:pt x="256651" y="365421"/>
                    <a:pt x="94726" y="445854"/>
                    <a:pt x="96843" y="454850"/>
                  </a:cubicBezTo>
                  <a:cubicBezTo>
                    <a:pt x="98960" y="463846"/>
                    <a:pt x="257710" y="436858"/>
                    <a:pt x="284168" y="407225"/>
                  </a:cubicBezTo>
                  <a:cubicBezTo>
                    <a:pt x="310626" y="377592"/>
                    <a:pt x="245010" y="302979"/>
                    <a:pt x="255593" y="277050"/>
                  </a:cubicBezTo>
                  <a:cubicBezTo>
                    <a:pt x="266176" y="251121"/>
                    <a:pt x="347668" y="240538"/>
                    <a:pt x="347668" y="251650"/>
                  </a:cubicBezTo>
                  <a:cubicBezTo>
                    <a:pt x="347668" y="262762"/>
                    <a:pt x="250301" y="341079"/>
                    <a:pt x="255593" y="343725"/>
                  </a:cubicBezTo>
                  <a:cubicBezTo>
                    <a:pt x="260885" y="346371"/>
                    <a:pt x="349256" y="302979"/>
                    <a:pt x="379418" y="267525"/>
                  </a:cubicBezTo>
                  <a:cubicBezTo>
                    <a:pt x="409580" y="232071"/>
                    <a:pt x="440272" y="137350"/>
                    <a:pt x="436568" y="131000"/>
                  </a:cubicBezTo>
                  <a:cubicBezTo>
                    <a:pt x="432864" y="124650"/>
                    <a:pt x="350843" y="229954"/>
                    <a:pt x="357193" y="229425"/>
                  </a:cubicBezTo>
                  <a:cubicBezTo>
                    <a:pt x="363543" y="228896"/>
                    <a:pt x="434981" y="162750"/>
                    <a:pt x="474668" y="127825"/>
                  </a:cubicBezTo>
                  <a:cubicBezTo>
                    <a:pt x="514355" y="92900"/>
                    <a:pt x="668872" y="-60558"/>
                    <a:pt x="595318" y="2622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2" name="フリーフォーム 561">
              <a:extLst>
                <a:ext uri="{FF2B5EF4-FFF2-40B4-BE49-F238E27FC236}">
                  <a16:creationId xmlns:a16="http://schemas.microsoft.com/office/drawing/2014/main" id="{2965FAC5-37D4-B130-D6C4-FBDC637A44FE}"/>
                </a:ext>
              </a:extLst>
            </p:cNvPr>
            <p:cNvSpPr/>
            <p:nvPr/>
          </p:nvSpPr>
          <p:spPr>
            <a:xfrm>
              <a:off x="4962749" y="3613033"/>
              <a:ext cx="619348" cy="555490"/>
            </a:xfrm>
            <a:custGeom>
              <a:avLst/>
              <a:gdLst>
                <a:gd name="connsiteX0" fmla="*/ 618901 w 619348"/>
                <a:gd name="connsiteY0" fmla="*/ 50917 h 555490"/>
                <a:gd name="connsiteX1" fmla="*/ 456976 w 619348"/>
                <a:gd name="connsiteY1" fmla="*/ 25517 h 555490"/>
                <a:gd name="connsiteX2" fmla="*/ 476026 w 619348"/>
                <a:gd name="connsiteY2" fmla="*/ 82667 h 555490"/>
                <a:gd name="connsiteX3" fmla="*/ 390301 w 619348"/>
                <a:gd name="connsiteY3" fmla="*/ 114417 h 555490"/>
                <a:gd name="connsiteX4" fmla="*/ 418876 w 619348"/>
                <a:gd name="connsiteY4" fmla="*/ 165217 h 555490"/>
                <a:gd name="connsiteX5" fmla="*/ 342676 w 619348"/>
                <a:gd name="connsiteY5" fmla="*/ 196967 h 555490"/>
                <a:gd name="connsiteX6" fmla="*/ 329976 w 619348"/>
                <a:gd name="connsiteY6" fmla="*/ 266817 h 555490"/>
                <a:gd name="connsiteX7" fmla="*/ 301401 w 619348"/>
                <a:gd name="connsiteY7" fmla="*/ 241417 h 555490"/>
                <a:gd name="connsiteX8" fmla="*/ 225201 w 619348"/>
                <a:gd name="connsiteY8" fmla="*/ 365242 h 555490"/>
                <a:gd name="connsiteX9" fmla="*/ 158526 w 619348"/>
                <a:gd name="connsiteY9" fmla="*/ 396992 h 555490"/>
                <a:gd name="connsiteX10" fmla="*/ 139476 w 619348"/>
                <a:gd name="connsiteY10" fmla="*/ 482717 h 555490"/>
                <a:gd name="connsiteX11" fmla="*/ 129951 w 619348"/>
                <a:gd name="connsiteY11" fmla="*/ 438267 h 555490"/>
                <a:gd name="connsiteX12" fmla="*/ 34701 w 619348"/>
                <a:gd name="connsiteY12" fmla="*/ 511292 h 555490"/>
                <a:gd name="connsiteX13" fmla="*/ 18826 w 619348"/>
                <a:gd name="connsiteY13" fmla="*/ 539867 h 555490"/>
                <a:gd name="connsiteX14" fmla="*/ 288701 w 619348"/>
                <a:gd name="connsiteY14" fmla="*/ 260467 h 555490"/>
                <a:gd name="connsiteX15" fmla="*/ 466501 w 619348"/>
                <a:gd name="connsiteY15" fmla="*/ 47742 h 555490"/>
                <a:gd name="connsiteX16" fmla="*/ 504601 w 619348"/>
                <a:gd name="connsiteY16" fmla="*/ 117 h 555490"/>
                <a:gd name="connsiteX17" fmla="*/ 618901 w 619348"/>
                <a:gd name="connsiteY17" fmla="*/ 50917 h 55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19348" h="555490">
                  <a:moveTo>
                    <a:pt x="618901" y="50917"/>
                  </a:moveTo>
                  <a:cubicBezTo>
                    <a:pt x="610964" y="55150"/>
                    <a:pt x="480789" y="20225"/>
                    <a:pt x="456976" y="25517"/>
                  </a:cubicBezTo>
                  <a:cubicBezTo>
                    <a:pt x="433163" y="30809"/>
                    <a:pt x="487138" y="67851"/>
                    <a:pt x="476026" y="82667"/>
                  </a:cubicBezTo>
                  <a:cubicBezTo>
                    <a:pt x="464914" y="97483"/>
                    <a:pt x="399826" y="100659"/>
                    <a:pt x="390301" y="114417"/>
                  </a:cubicBezTo>
                  <a:cubicBezTo>
                    <a:pt x="380776" y="128175"/>
                    <a:pt x="426813" y="151459"/>
                    <a:pt x="418876" y="165217"/>
                  </a:cubicBezTo>
                  <a:cubicBezTo>
                    <a:pt x="410938" y="178975"/>
                    <a:pt x="357493" y="180034"/>
                    <a:pt x="342676" y="196967"/>
                  </a:cubicBezTo>
                  <a:cubicBezTo>
                    <a:pt x="327859" y="213900"/>
                    <a:pt x="336855" y="259409"/>
                    <a:pt x="329976" y="266817"/>
                  </a:cubicBezTo>
                  <a:cubicBezTo>
                    <a:pt x="323097" y="274225"/>
                    <a:pt x="318863" y="225013"/>
                    <a:pt x="301401" y="241417"/>
                  </a:cubicBezTo>
                  <a:cubicBezTo>
                    <a:pt x="283938" y="257821"/>
                    <a:pt x="249013" y="339313"/>
                    <a:pt x="225201" y="365242"/>
                  </a:cubicBezTo>
                  <a:cubicBezTo>
                    <a:pt x="201389" y="391171"/>
                    <a:pt x="172813" y="377413"/>
                    <a:pt x="158526" y="396992"/>
                  </a:cubicBezTo>
                  <a:cubicBezTo>
                    <a:pt x="144239" y="416571"/>
                    <a:pt x="144238" y="475838"/>
                    <a:pt x="139476" y="482717"/>
                  </a:cubicBezTo>
                  <a:cubicBezTo>
                    <a:pt x="134714" y="489596"/>
                    <a:pt x="147414" y="433504"/>
                    <a:pt x="129951" y="438267"/>
                  </a:cubicBezTo>
                  <a:cubicBezTo>
                    <a:pt x="112488" y="443030"/>
                    <a:pt x="53222" y="494359"/>
                    <a:pt x="34701" y="511292"/>
                  </a:cubicBezTo>
                  <a:cubicBezTo>
                    <a:pt x="16180" y="528225"/>
                    <a:pt x="-23507" y="581671"/>
                    <a:pt x="18826" y="539867"/>
                  </a:cubicBezTo>
                  <a:cubicBezTo>
                    <a:pt x="61159" y="498063"/>
                    <a:pt x="214088" y="342488"/>
                    <a:pt x="288701" y="260467"/>
                  </a:cubicBezTo>
                  <a:cubicBezTo>
                    <a:pt x="363314" y="178446"/>
                    <a:pt x="430518" y="91134"/>
                    <a:pt x="466501" y="47742"/>
                  </a:cubicBezTo>
                  <a:cubicBezTo>
                    <a:pt x="502484" y="4350"/>
                    <a:pt x="482376" y="-941"/>
                    <a:pt x="504601" y="117"/>
                  </a:cubicBezTo>
                  <a:cubicBezTo>
                    <a:pt x="526826" y="1175"/>
                    <a:pt x="626838" y="46684"/>
                    <a:pt x="618901" y="5091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3" name="フリーフォーム 562">
              <a:extLst>
                <a:ext uri="{FF2B5EF4-FFF2-40B4-BE49-F238E27FC236}">
                  <a16:creationId xmlns:a16="http://schemas.microsoft.com/office/drawing/2014/main" id="{60CC9EF3-F46F-71EB-A82B-F950BAD153CA}"/>
                </a:ext>
              </a:extLst>
            </p:cNvPr>
            <p:cNvSpPr/>
            <p:nvPr/>
          </p:nvSpPr>
          <p:spPr>
            <a:xfrm>
              <a:off x="4981580" y="3587438"/>
              <a:ext cx="520697" cy="636330"/>
            </a:xfrm>
            <a:custGeom>
              <a:avLst/>
              <a:gdLst>
                <a:gd name="connsiteX0" fmla="*/ 431795 w 520697"/>
                <a:gd name="connsiteY0" fmla="*/ 312 h 636330"/>
                <a:gd name="connsiteX1" fmla="*/ 517520 w 520697"/>
                <a:gd name="connsiteY1" fmla="*/ 98737 h 636330"/>
                <a:gd name="connsiteX2" fmla="*/ 441320 w 520697"/>
                <a:gd name="connsiteY2" fmla="*/ 146362 h 636330"/>
                <a:gd name="connsiteX3" fmla="*/ 419095 w 520697"/>
                <a:gd name="connsiteY3" fmla="*/ 219387 h 636330"/>
                <a:gd name="connsiteX4" fmla="*/ 336545 w 520697"/>
                <a:gd name="connsiteY4" fmla="*/ 279712 h 636330"/>
                <a:gd name="connsiteX5" fmla="*/ 279395 w 520697"/>
                <a:gd name="connsiteY5" fmla="*/ 330512 h 636330"/>
                <a:gd name="connsiteX6" fmla="*/ 196845 w 520697"/>
                <a:gd name="connsiteY6" fmla="*/ 428937 h 636330"/>
                <a:gd name="connsiteX7" fmla="*/ 146045 w 520697"/>
                <a:gd name="connsiteY7" fmla="*/ 447987 h 636330"/>
                <a:gd name="connsiteX8" fmla="*/ 82545 w 520697"/>
                <a:gd name="connsiteY8" fmla="*/ 546412 h 636330"/>
                <a:gd name="connsiteX9" fmla="*/ 12695 w 520697"/>
                <a:gd name="connsiteY9" fmla="*/ 603562 h 636330"/>
                <a:gd name="connsiteX10" fmla="*/ 15870 w 520697"/>
                <a:gd name="connsiteY10" fmla="*/ 622612 h 636330"/>
                <a:gd name="connsiteX11" fmla="*/ 171445 w 520697"/>
                <a:gd name="connsiteY11" fmla="*/ 394012 h 636330"/>
                <a:gd name="connsiteX12" fmla="*/ 460370 w 520697"/>
                <a:gd name="connsiteY12" fmla="*/ 86037 h 636330"/>
                <a:gd name="connsiteX13" fmla="*/ 520695 w 520697"/>
                <a:gd name="connsiteY13" fmla="*/ 66987 h 636330"/>
                <a:gd name="connsiteX14" fmla="*/ 431795 w 520697"/>
                <a:gd name="connsiteY14" fmla="*/ 312 h 63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697" h="636330">
                  <a:moveTo>
                    <a:pt x="431795" y="312"/>
                  </a:moveTo>
                  <a:cubicBezTo>
                    <a:pt x="431266" y="5604"/>
                    <a:pt x="515933" y="74395"/>
                    <a:pt x="517520" y="98737"/>
                  </a:cubicBezTo>
                  <a:cubicBezTo>
                    <a:pt x="519108" y="123079"/>
                    <a:pt x="457724" y="126254"/>
                    <a:pt x="441320" y="146362"/>
                  </a:cubicBezTo>
                  <a:cubicBezTo>
                    <a:pt x="424916" y="166470"/>
                    <a:pt x="436557" y="197162"/>
                    <a:pt x="419095" y="219387"/>
                  </a:cubicBezTo>
                  <a:cubicBezTo>
                    <a:pt x="401633" y="241612"/>
                    <a:pt x="359828" y="261191"/>
                    <a:pt x="336545" y="279712"/>
                  </a:cubicBezTo>
                  <a:cubicBezTo>
                    <a:pt x="313262" y="298233"/>
                    <a:pt x="302678" y="305641"/>
                    <a:pt x="279395" y="330512"/>
                  </a:cubicBezTo>
                  <a:cubicBezTo>
                    <a:pt x="256112" y="355383"/>
                    <a:pt x="219070" y="409358"/>
                    <a:pt x="196845" y="428937"/>
                  </a:cubicBezTo>
                  <a:cubicBezTo>
                    <a:pt x="174620" y="448516"/>
                    <a:pt x="165095" y="428408"/>
                    <a:pt x="146045" y="447987"/>
                  </a:cubicBezTo>
                  <a:cubicBezTo>
                    <a:pt x="126995" y="467566"/>
                    <a:pt x="104770" y="520483"/>
                    <a:pt x="82545" y="546412"/>
                  </a:cubicBezTo>
                  <a:cubicBezTo>
                    <a:pt x="60320" y="572341"/>
                    <a:pt x="23807" y="590862"/>
                    <a:pt x="12695" y="603562"/>
                  </a:cubicBezTo>
                  <a:cubicBezTo>
                    <a:pt x="1583" y="616262"/>
                    <a:pt x="-10588" y="657537"/>
                    <a:pt x="15870" y="622612"/>
                  </a:cubicBezTo>
                  <a:cubicBezTo>
                    <a:pt x="42328" y="587687"/>
                    <a:pt x="97362" y="483441"/>
                    <a:pt x="171445" y="394012"/>
                  </a:cubicBezTo>
                  <a:cubicBezTo>
                    <a:pt x="245528" y="304583"/>
                    <a:pt x="402162" y="140541"/>
                    <a:pt x="460370" y="86037"/>
                  </a:cubicBezTo>
                  <a:cubicBezTo>
                    <a:pt x="518578" y="31533"/>
                    <a:pt x="520166" y="75454"/>
                    <a:pt x="520695" y="66987"/>
                  </a:cubicBezTo>
                  <a:cubicBezTo>
                    <a:pt x="521224" y="58520"/>
                    <a:pt x="432324" y="-4980"/>
                    <a:pt x="431795" y="31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4" name="フリーフォーム 563">
              <a:extLst>
                <a:ext uri="{FF2B5EF4-FFF2-40B4-BE49-F238E27FC236}">
                  <a16:creationId xmlns:a16="http://schemas.microsoft.com/office/drawing/2014/main" id="{3CF6836A-BDF7-3BFC-342C-6DE515B0E789}"/>
                </a:ext>
              </a:extLst>
            </p:cNvPr>
            <p:cNvSpPr/>
            <p:nvPr/>
          </p:nvSpPr>
          <p:spPr>
            <a:xfrm>
              <a:off x="5130205" y="3799706"/>
              <a:ext cx="381645" cy="393402"/>
            </a:xfrm>
            <a:custGeom>
              <a:avLst/>
              <a:gdLst>
                <a:gd name="connsiteX0" fmla="*/ 381595 w 381645"/>
                <a:gd name="connsiteY0" fmla="*/ 769 h 393402"/>
                <a:gd name="connsiteX1" fmla="*/ 238720 w 381645"/>
                <a:gd name="connsiteY1" fmla="*/ 137294 h 393402"/>
                <a:gd name="connsiteX2" fmla="*/ 232370 w 381645"/>
                <a:gd name="connsiteY2" fmla="*/ 118244 h 393402"/>
                <a:gd name="connsiteX3" fmla="*/ 184745 w 381645"/>
                <a:gd name="connsiteY3" fmla="*/ 175394 h 393402"/>
                <a:gd name="connsiteX4" fmla="*/ 222845 w 381645"/>
                <a:gd name="connsiteY4" fmla="*/ 229369 h 393402"/>
                <a:gd name="connsiteX5" fmla="*/ 127595 w 381645"/>
                <a:gd name="connsiteY5" fmla="*/ 242069 h 393402"/>
                <a:gd name="connsiteX6" fmla="*/ 111720 w 381645"/>
                <a:gd name="connsiteY6" fmla="*/ 296044 h 393402"/>
                <a:gd name="connsiteX7" fmla="*/ 13295 w 381645"/>
                <a:gd name="connsiteY7" fmla="*/ 362719 h 393402"/>
                <a:gd name="connsiteX8" fmla="*/ 22820 w 381645"/>
                <a:gd name="connsiteY8" fmla="*/ 378594 h 393402"/>
                <a:gd name="connsiteX9" fmla="*/ 213320 w 381645"/>
                <a:gd name="connsiteY9" fmla="*/ 149994 h 393402"/>
                <a:gd name="connsiteX10" fmla="*/ 254595 w 381645"/>
                <a:gd name="connsiteY10" fmla="*/ 83319 h 393402"/>
                <a:gd name="connsiteX11" fmla="*/ 381595 w 381645"/>
                <a:gd name="connsiteY11" fmla="*/ 769 h 3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645" h="393402">
                  <a:moveTo>
                    <a:pt x="381595" y="769"/>
                  </a:moveTo>
                  <a:cubicBezTo>
                    <a:pt x="378949" y="9765"/>
                    <a:pt x="263591" y="117715"/>
                    <a:pt x="238720" y="137294"/>
                  </a:cubicBezTo>
                  <a:cubicBezTo>
                    <a:pt x="213849" y="156873"/>
                    <a:pt x="241366" y="111894"/>
                    <a:pt x="232370" y="118244"/>
                  </a:cubicBezTo>
                  <a:cubicBezTo>
                    <a:pt x="223374" y="124594"/>
                    <a:pt x="186332" y="156873"/>
                    <a:pt x="184745" y="175394"/>
                  </a:cubicBezTo>
                  <a:cubicBezTo>
                    <a:pt x="183158" y="193915"/>
                    <a:pt x="232370" y="218257"/>
                    <a:pt x="222845" y="229369"/>
                  </a:cubicBezTo>
                  <a:cubicBezTo>
                    <a:pt x="213320" y="240482"/>
                    <a:pt x="146116" y="230957"/>
                    <a:pt x="127595" y="242069"/>
                  </a:cubicBezTo>
                  <a:cubicBezTo>
                    <a:pt x="109074" y="253182"/>
                    <a:pt x="130770" y="275936"/>
                    <a:pt x="111720" y="296044"/>
                  </a:cubicBezTo>
                  <a:cubicBezTo>
                    <a:pt x="92670" y="316152"/>
                    <a:pt x="28112" y="348961"/>
                    <a:pt x="13295" y="362719"/>
                  </a:cubicBezTo>
                  <a:cubicBezTo>
                    <a:pt x="-1522" y="376477"/>
                    <a:pt x="-10517" y="414048"/>
                    <a:pt x="22820" y="378594"/>
                  </a:cubicBezTo>
                  <a:cubicBezTo>
                    <a:pt x="56157" y="343140"/>
                    <a:pt x="174691" y="199207"/>
                    <a:pt x="213320" y="149994"/>
                  </a:cubicBezTo>
                  <a:cubicBezTo>
                    <a:pt x="251949" y="100782"/>
                    <a:pt x="226549" y="102369"/>
                    <a:pt x="254595" y="83319"/>
                  </a:cubicBezTo>
                  <a:cubicBezTo>
                    <a:pt x="282641" y="64269"/>
                    <a:pt x="384241" y="-8227"/>
                    <a:pt x="381595" y="76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5" name="フリーフォーム 564">
              <a:extLst>
                <a:ext uri="{FF2B5EF4-FFF2-40B4-BE49-F238E27FC236}">
                  <a16:creationId xmlns:a16="http://schemas.microsoft.com/office/drawing/2014/main" id="{0CF7BE10-81F3-8DF1-29FA-FF7E585438BE}"/>
                </a:ext>
              </a:extLst>
            </p:cNvPr>
            <p:cNvSpPr/>
            <p:nvPr/>
          </p:nvSpPr>
          <p:spPr>
            <a:xfrm>
              <a:off x="5223070" y="3768708"/>
              <a:ext cx="381529" cy="441824"/>
            </a:xfrm>
            <a:custGeom>
              <a:avLst/>
              <a:gdLst>
                <a:gd name="connsiteX0" fmla="*/ 380805 w 381529"/>
                <a:gd name="connsiteY0" fmla="*/ 104792 h 441824"/>
                <a:gd name="connsiteX1" fmla="*/ 190305 w 381529"/>
                <a:gd name="connsiteY1" fmla="*/ 206392 h 441824"/>
                <a:gd name="connsiteX2" fmla="*/ 269680 w 381529"/>
                <a:gd name="connsiteY2" fmla="*/ 266717 h 441824"/>
                <a:gd name="connsiteX3" fmla="*/ 158555 w 381529"/>
                <a:gd name="connsiteY3" fmla="*/ 311167 h 441824"/>
                <a:gd name="connsiteX4" fmla="*/ 79180 w 381529"/>
                <a:gd name="connsiteY4" fmla="*/ 390542 h 441824"/>
                <a:gd name="connsiteX5" fmla="*/ 2980 w 381529"/>
                <a:gd name="connsiteY5" fmla="*/ 438167 h 441824"/>
                <a:gd name="connsiteX6" fmla="*/ 187130 w 381529"/>
                <a:gd name="connsiteY6" fmla="*/ 292117 h 441824"/>
                <a:gd name="connsiteX7" fmla="*/ 136330 w 381529"/>
                <a:gd name="connsiteY7" fmla="*/ 250842 h 441824"/>
                <a:gd name="connsiteX8" fmla="*/ 244280 w 381529"/>
                <a:gd name="connsiteY8" fmla="*/ 244492 h 441824"/>
                <a:gd name="connsiteX9" fmla="*/ 237930 w 381529"/>
                <a:gd name="connsiteY9" fmla="*/ 152417 h 441824"/>
                <a:gd name="connsiteX10" fmla="*/ 263330 w 381529"/>
                <a:gd name="connsiteY10" fmla="*/ 130192 h 441824"/>
                <a:gd name="connsiteX11" fmla="*/ 298255 w 381529"/>
                <a:gd name="connsiteY11" fmla="*/ 17 h 441824"/>
                <a:gd name="connsiteX12" fmla="*/ 256980 w 381529"/>
                <a:gd name="connsiteY12" fmla="*/ 139717 h 441824"/>
                <a:gd name="connsiteX13" fmla="*/ 380805 w 381529"/>
                <a:gd name="connsiteY13" fmla="*/ 104792 h 44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529" h="441824">
                  <a:moveTo>
                    <a:pt x="380805" y="104792"/>
                  </a:moveTo>
                  <a:cubicBezTo>
                    <a:pt x="369693" y="115904"/>
                    <a:pt x="208826" y="179405"/>
                    <a:pt x="190305" y="206392"/>
                  </a:cubicBezTo>
                  <a:cubicBezTo>
                    <a:pt x="171784" y="233379"/>
                    <a:pt x="274972" y="249255"/>
                    <a:pt x="269680" y="266717"/>
                  </a:cubicBezTo>
                  <a:cubicBezTo>
                    <a:pt x="264388" y="284179"/>
                    <a:pt x="190305" y="290530"/>
                    <a:pt x="158555" y="311167"/>
                  </a:cubicBezTo>
                  <a:cubicBezTo>
                    <a:pt x="126805" y="331804"/>
                    <a:pt x="105109" y="369375"/>
                    <a:pt x="79180" y="390542"/>
                  </a:cubicBezTo>
                  <a:cubicBezTo>
                    <a:pt x="53251" y="411709"/>
                    <a:pt x="-15012" y="454571"/>
                    <a:pt x="2980" y="438167"/>
                  </a:cubicBezTo>
                  <a:cubicBezTo>
                    <a:pt x="20972" y="421763"/>
                    <a:pt x="164905" y="323338"/>
                    <a:pt x="187130" y="292117"/>
                  </a:cubicBezTo>
                  <a:cubicBezTo>
                    <a:pt x="209355" y="260896"/>
                    <a:pt x="126805" y="258779"/>
                    <a:pt x="136330" y="250842"/>
                  </a:cubicBezTo>
                  <a:cubicBezTo>
                    <a:pt x="145855" y="242905"/>
                    <a:pt x="227347" y="260896"/>
                    <a:pt x="244280" y="244492"/>
                  </a:cubicBezTo>
                  <a:cubicBezTo>
                    <a:pt x="261213" y="228088"/>
                    <a:pt x="234755" y="171467"/>
                    <a:pt x="237930" y="152417"/>
                  </a:cubicBezTo>
                  <a:cubicBezTo>
                    <a:pt x="241105" y="133367"/>
                    <a:pt x="253276" y="155592"/>
                    <a:pt x="263330" y="130192"/>
                  </a:cubicBezTo>
                  <a:cubicBezTo>
                    <a:pt x="273384" y="104792"/>
                    <a:pt x="299313" y="-1571"/>
                    <a:pt x="298255" y="17"/>
                  </a:cubicBezTo>
                  <a:cubicBezTo>
                    <a:pt x="297197" y="1605"/>
                    <a:pt x="242163" y="126488"/>
                    <a:pt x="256980" y="139717"/>
                  </a:cubicBezTo>
                  <a:cubicBezTo>
                    <a:pt x="271797" y="152946"/>
                    <a:pt x="391917" y="93680"/>
                    <a:pt x="380805" y="10479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6" name="フリーフォーム 565">
              <a:extLst>
                <a:ext uri="{FF2B5EF4-FFF2-40B4-BE49-F238E27FC236}">
                  <a16:creationId xmlns:a16="http://schemas.microsoft.com/office/drawing/2014/main" id="{52107EC2-3816-B50A-89F9-DE2FB1C1422E}"/>
                </a:ext>
              </a:extLst>
            </p:cNvPr>
            <p:cNvSpPr/>
            <p:nvPr/>
          </p:nvSpPr>
          <p:spPr>
            <a:xfrm>
              <a:off x="4230660" y="4253851"/>
              <a:ext cx="198557" cy="489604"/>
            </a:xfrm>
            <a:custGeom>
              <a:avLst/>
              <a:gdLst>
                <a:gd name="connsiteX0" fmla="*/ 198465 w 198557"/>
                <a:gd name="connsiteY0" fmla="*/ 3824 h 489604"/>
                <a:gd name="connsiteX1" fmla="*/ 11140 w 198557"/>
                <a:gd name="connsiteY1" fmla="*/ 264174 h 489604"/>
                <a:gd name="connsiteX2" fmla="*/ 23840 w 198557"/>
                <a:gd name="connsiteY2" fmla="*/ 489599 h 489604"/>
                <a:gd name="connsiteX3" fmla="*/ 42890 w 198557"/>
                <a:gd name="connsiteY3" fmla="*/ 257824 h 489604"/>
                <a:gd name="connsiteX4" fmla="*/ 42890 w 198557"/>
                <a:gd name="connsiteY4" fmla="*/ 649 h 489604"/>
                <a:gd name="connsiteX5" fmla="*/ 36540 w 198557"/>
                <a:gd name="connsiteY5" fmla="*/ 178449 h 489604"/>
                <a:gd name="connsiteX6" fmla="*/ 198465 w 198557"/>
                <a:gd name="connsiteY6" fmla="*/ 3824 h 48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557" h="489604">
                  <a:moveTo>
                    <a:pt x="198465" y="3824"/>
                  </a:moveTo>
                  <a:cubicBezTo>
                    <a:pt x="194232" y="18111"/>
                    <a:pt x="40244" y="183212"/>
                    <a:pt x="11140" y="264174"/>
                  </a:cubicBezTo>
                  <a:cubicBezTo>
                    <a:pt x="-17964" y="345137"/>
                    <a:pt x="18549" y="490657"/>
                    <a:pt x="23840" y="489599"/>
                  </a:cubicBezTo>
                  <a:cubicBezTo>
                    <a:pt x="29131" y="488541"/>
                    <a:pt x="39715" y="339316"/>
                    <a:pt x="42890" y="257824"/>
                  </a:cubicBezTo>
                  <a:cubicBezTo>
                    <a:pt x="46065" y="176332"/>
                    <a:pt x="43948" y="13878"/>
                    <a:pt x="42890" y="649"/>
                  </a:cubicBezTo>
                  <a:cubicBezTo>
                    <a:pt x="41832" y="-12580"/>
                    <a:pt x="13257" y="180566"/>
                    <a:pt x="36540" y="178449"/>
                  </a:cubicBezTo>
                  <a:cubicBezTo>
                    <a:pt x="59823" y="176332"/>
                    <a:pt x="202698" y="-10463"/>
                    <a:pt x="198465" y="382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7" name="フリーフォーム 566">
              <a:extLst>
                <a:ext uri="{FF2B5EF4-FFF2-40B4-BE49-F238E27FC236}">
                  <a16:creationId xmlns:a16="http://schemas.microsoft.com/office/drawing/2014/main" id="{9D2D4AEA-A761-95F9-7634-AD8339A421B5}"/>
                </a:ext>
              </a:extLst>
            </p:cNvPr>
            <p:cNvSpPr/>
            <p:nvPr/>
          </p:nvSpPr>
          <p:spPr>
            <a:xfrm>
              <a:off x="4721042" y="4586496"/>
              <a:ext cx="689188" cy="325252"/>
            </a:xfrm>
            <a:custGeom>
              <a:avLst/>
              <a:gdLst>
                <a:gd name="connsiteX0" fmla="*/ 183 w 689188"/>
                <a:gd name="connsiteY0" fmla="*/ 309354 h 325252"/>
                <a:gd name="connsiteX1" fmla="*/ 365308 w 689188"/>
                <a:gd name="connsiteY1" fmla="*/ 36304 h 325252"/>
                <a:gd name="connsiteX2" fmla="*/ 273233 w 689188"/>
                <a:gd name="connsiteY2" fmla="*/ 112504 h 325252"/>
                <a:gd name="connsiteX3" fmla="*/ 387533 w 689188"/>
                <a:gd name="connsiteY3" fmla="*/ 36304 h 325252"/>
                <a:gd name="connsiteX4" fmla="*/ 527233 w 689188"/>
                <a:gd name="connsiteY4" fmla="*/ 134729 h 325252"/>
                <a:gd name="connsiteX5" fmla="*/ 495483 w 689188"/>
                <a:gd name="connsiteY5" fmla="*/ 122029 h 325252"/>
                <a:gd name="connsiteX6" fmla="*/ 689158 w 689188"/>
                <a:gd name="connsiteY6" fmla="*/ 325229 h 325252"/>
                <a:gd name="connsiteX7" fmla="*/ 479608 w 689188"/>
                <a:gd name="connsiteY7" fmla="*/ 134729 h 325252"/>
                <a:gd name="connsiteX8" fmla="*/ 403408 w 689188"/>
                <a:gd name="connsiteY8" fmla="*/ 1379 h 325252"/>
                <a:gd name="connsiteX9" fmla="*/ 241483 w 689188"/>
                <a:gd name="connsiteY9" fmla="*/ 64879 h 325252"/>
                <a:gd name="connsiteX10" fmla="*/ 314508 w 689188"/>
                <a:gd name="connsiteY10" fmla="*/ 58529 h 325252"/>
                <a:gd name="connsiteX11" fmla="*/ 183 w 689188"/>
                <a:gd name="connsiteY11" fmla="*/ 309354 h 32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9188" h="325252">
                  <a:moveTo>
                    <a:pt x="183" y="309354"/>
                  </a:moveTo>
                  <a:cubicBezTo>
                    <a:pt x="8650" y="305650"/>
                    <a:pt x="319800" y="69112"/>
                    <a:pt x="365308" y="36304"/>
                  </a:cubicBezTo>
                  <a:cubicBezTo>
                    <a:pt x="410816" y="3496"/>
                    <a:pt x="269529" y="112504"/>
                    <a:pt x="273233" y="112504"/>
                  </a:cubicBezTo>
                  <a:cubicBezTo>
                    <a:pt x="276937" y="112504"/>
                    <a:pt x="345200" y="32600"/>
                    <a:pt x="387533" y="36304"/>
                  </a:cubicBezTo>
                  <a:cubicBezTo>
                    <a:pt x="429866" y="40008"/>
                    <a:pt x="509241" y="120441"/>
                    <a:pt x="527233" y="134729"/>
                  </a:cubicBezTo>
                  <a:cubicBezTo>
                    <a:pt x="545225" y="149017"/>
                    <a:pt x="468496" y="90279"/>
                    <a:pt x="495483" y="122029"/>
                  </a:cubicBezTo>
                  <a:cubicBezTo>
                    <a:pt x="522470" y="153779"/>
                    <a:pt x="691804" y="323112"/>
                    <a:pt x="689158" y="325229"/>
                  </a:cubicBezTo>
                  <a:cubicBezTo>
                    <a:pt x="686512" y="327346"/>
                    <a:pt x="527233" y="188704"/>
                    <a:pt x="479608" y="134729"/>
                  </a:cubicBezTo>
                  <a:cubicBezTo>
                    <a:pt x="431983" y="80754"/>
                    <a:pt x="443096" y="13021"/>
                    <a:pt x="403408" y="1379"/>
                  </a:cubicBezTo>
                  <a:cubicBezTo>
                    <a:pt x="363721" y="-10263"/>
                    <a:pt x="256300" y="55354"/>
                    <a:pt x="241483" y="64879"/>
                  </a:cubicBezTo>
                  <a:cubicBezTo>
                    <a:pt x="226666" y="74404"/>
                    <a:pt x="349433" y="22017"/>
                    <a:pt x="314508" y="58529"/>
                  </a:cubicBezTo>
                  <a:cubicBezTo>
                    <a:pt x="279583" y="95041"/>
                    <a:pt x="-8284" y="313058"/>
                    <a:pt x="183" y="30935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8" name="フリーフォーム 567">
              <a:extLst>
                <a:ext uri="{FF2B5EF4-FFF2-40B4-BE49-F238E27FC236}">
                  <a16:creationId xmlns:a16="http://schemas.microsoft.com/office/drawing/2014/main" id="{5ED60AF3-172B-21DF-A71F-51285FD65C40}"/>
                </a:ext>
              </a:extLst>
            </p:cNvPr>
            <p:cNvSpPr/>
            <p:nvPr/>
          </p:nvSpPr>
          <p:spPr>
            <a:xfrm>
              <a:off x="5057097" y="4902091"/>
              <a:ext cx="99573" cy="505134"/>
            </a:xfrm>
            <a:custGeom>
              <a:avLst/>
              <a:gdLst>
                <a:gd name="connsiteX0" fmla="*/ 99103 w 99573"/>
                <a:gd name="connsiteY0" fmla="*/ 3284 h 505134"/>
                <a:gd name="connsiteX1" fmla="*/ 64178 w 99573"/>
                <a:gd name="connsiteY1" fmla="*/ 273159 h 505134"/>
                <a:gd name="connsiteX2" fmla="*/ 57828 w 99573"/>
                <a:gd name="connsiteY2" fmla="*/ 504934 h 505134"/>
                <a:gd name="connsiteX3" fmla="*/ 67353 w 99573"/>
                <a:gd name="connsiteY3" fmla="*/ 308084 h 505134"/>
                <a:gd name="connsiteX4" fmla="*/ 678 w 99573"/>
                <a:gd name="connsiteY4" fmla="*/ 22334 h 505134"/>
                <a:gd name="connsiteX5" fmla="*/ 35603 w 99573"/>
                <a:gd name="connsiteY5" fmla="*/ 117584 h 505134"/>
                <a:gd name="connsiteX6" fmla="*/ 99103 w 99573"/>
                <a:gd name="connsiteY6" fmla="*/ 3284 h 50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573" h="505134">
                  <a:moveTo>
                    <a:pt x="99103" y="3284"/>
                  </a:moveTo>
                  <a:cubicBezTo>
                    <a:pt x="103865" y="29213"/>
                    <a:pt x="71057" y="189551"/>
                    <a:pt x="64178" y="273159"/>
                  </a:cubicBezTo>
                  <a:cubicBezTo>
                    <a:pt x="57299" y="356767"/>
                    <a:pt x="57299" y="499113"/>
                    <a:pt x="57828" y="504934"/>
                  </a:cubicBezTo>
                  <a:cubicBezTo>
                    <a:pt x="58357" y="510755"/>
                    <a:pt x="76878" y="388517"/>
                    <a:pt x="67353" y="308084"/>
                  </a:cubicBezTo>
                  <a:cubicBezTo>
                    <a:pt x="57828" y="227651"/>
                    <a:pt x="5970" y="54084"/>
                    <a:pt x="678" y="22334"/>
                  </a:cubicBezTo>
                  <a:cubicBezTo>
                    <a:pt x="-4614" y="-9416"/>
                    <a:pt x="22374" y="121817"/>
                    <a:pt x="35603" y="117584"/>
                  </a:cubicBezTo>
                  <a:cubicBezTo>
                    <a:pt x="48832" y="113351"/>
                    <a:pt x="94341" y="-22645"/>
                    <a:pt x="99103" y="328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9" name="フリーフォーム 568">
              <a:extLst>
                <a:ext uri="{FF2B5EF4-FFF2-40B4-BE49-F238E27FC236}">
                  <a16:creationId xmlns:a16="http://schemas.microsoft.com/office/drawing/2014/main" id="{39A2AD9B-88FC-726D-0DD2-40B523E1321F}"/>
                </a:ext>
              </a:extLst>
            </p:cNvPr>
            <p:cNvSpPr/>
            <p:nvPr/>
          </p:nvSpPr>
          <p:spPr>
            <a:xfrm>
              <a:off x="4727082" y="5471074"/>
              <a:ext cx="38715" cy="698562"/>
            </a:xfrm>
            <a:custGeom>
              <a:avLst/>
              <a:gdLst>
                <a:gd name="connsiteX0" fmla="*/ 29068 w 38715"/>
                <a:gd name="connsiteY0" fmla="*/ 37551 h 698562"/>
                <a:gd name="connsiteX1" fmla="*/ 13193 w 38715"/>
                <a:gd name="connsiteY1" fmla="*/ 694776 h 698562"/>
                <a:gd name="connsiteX2" fmla="*/ 38593 w 38715"/>
                <a:gd name="connsiteY2" fmla="*/ 297901 h 698562"/>
                <a:gd name="connsiteX3" fmla="*/ 493 w 38715"/>
                <a:gd name="connsiteY3" fmla="*/ 104226 h 698562"/>
                <a:gd name="connsiteX4" fmla="*/ 29068 w 38715"/>
                <a:gd name="connsiteY4" fmla="*/ 37551 h 69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15" h="698562">
                  <a:moveTo>
                    <a:pt x="29068" y="37551"/>
                  </a:moveTo>
                  <a:cubicBezTo>
                    <a:pt x="31185" y="135976"/>
                    <a:pt x="11605" y="651384"/>
                    <a:pt x="13193" y="694776"/>
                  </a:cubicBezTo>
                  <a:cubicBezTo>
                    <a:pt x="14780" y="738168"/>
                    <a:pt x="40710" y="396326"/>
                    <a:pt x="38593" y="297901"/>
                  </a:cubicBezTo>
                  <a:cubicBezTo>
                    <a:pt x="36476" y="199476"/>
                    <a:pt x="5255" y="148147"/>
                    <a:pt x="493" y="104226"/>
                  </a:cubicBezTo>
                  <a:cubicBezTo>
                    <a:pt x="-4269" y="60305"/>
                    <a:pt x="26951" y="-60874"/>
                    <a:pt x="29068" y="3755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0" name="フリーフォーム 569">
              <a:extLst>
                <a:ext uri="{FF2B5EF4-FFF2-40B4-BE49-F238E27FC236}">
                  <a16:creationId xmlns:a16="http://schemas.microsoft.com/office/drawing/2014/main" id="{78FE61E1-C124-8372-64ED-021FCE0E0F1E}"/>
                </a:ext>
              </a:extLst>
            </p:cNvPr>
            <p:cNvSpPr/>
            <p:nvPr/>
          </p:nvSpPr>
          <p:spPr>
            <a:xfrm>
              <a:off x="5100833" y="4784660"/>
              <a:ext cx="726655" cy="648871"/>
            </a:xfrm>
            <a:custGeom>
              <a:avLst/>
              <a:gdLst>
                <a:gd name="connsiteX0" fmla="*/ 20442 w 726655"/>
                <a:gd name="connsiteY0" fmla="*/ 19115 h 648871"/>
                <a:gd name="connsiteX1" fmla="*/ 64892 w 726655"/>
                <a:gd name="connsiteY1" fmla="*/ 44515 h 648871"/>
                <a:gd name="connsiteX2" fmla="*/ 423667 w 726655"/>
                <a:gd name="connsiteY2" fmla="*/ 362015 h 648871"/>
                <a:gd name="connsiteX3" fmla="*/ 725292 w 726655"/>
                <a:gd name="connsiteY3" fmla="*/ 647765 h 648871"/>
                <a:gd name="connsiteX4" fmla="*/ 525267 w 726655"/>
                <a:gd name="connsiteY4" fmla="*/ 450915 h 648871"/>
                <a:gd name="connsiteX5" fmla="*/ 293492 w 726655"/>
                <a:gd name="connsiteY5" fmla="*/ 203265 h 648871"/>
                <a:gd name="connsiteX6" fmla="*/ 20442 w 726655"/>
                <a:gd name="connsiteY6" fmla="*/ 19115 h 64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6655" h="648871">
                  <a:moveTo>
                    <a:pt x="20442" y="19115"/>
                  </a:moveTo>
                  <a:cubicBezTo>
                    <a:pt x="-17658" y="-7343"/>
                    <a:pt x="-2312" y="-12635"/>
                    <a:pt x="64892" y="44515"/>
                  </a:cubicBezTo>
                  <a:cubicBezTo>
                    <a:pt x="132096" y="101665"/>
                    <a:pt x="313600" y="261473"/>
                    <a:pt x="423667" y="362015"/>
                  </a:cubicBezTo>
                  <a:cubicBezTo>
                    <a:pt x="533734" y="462557"/>
                    <a:pt x="708359" y="632948"/>
                    <a:pt x="725292" y="647765"/>
                  </a:cubicBezTo>
                  <a:cubicBezTo>
                    <a:pt x="742225" y="662582"/>
                    <a:pt x="597234" y="524998"/>
                    <a:pt x="525267" y="450915"/>
                  </a:cubicBezTo>
                  <a:cubicBezTo>
                    <a:pt x="453300" y="376832"/>
                    <a:pt x="382392" y="278407"/>
                    <a:pt x="293492" y="203265"/>
                  </a:cubicBezTo>
                  <a:cubicBezTo>
                    <a:pt x="204592" y="128123"/>
                    <a:pt x="58542" y="45573"/>
                    <a:pt x="20442" y="1911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1" name="フリーフォーム 570">
              <a:extLst>
                <a:ext uri="{FF2B5EF4-FFF2-40B4-BE49-F238E27FC236}">
                  <a16:creationId xmlns:a16="http://schemas.microsoft.com/office/drawing/2014/main" id="{DEF4F686-DD63-1ACD-A662-197CA693A0BE}"/>
                </a:ext>
              </a:extLst>
            </p:cNvPr>
            <p:cNvSpPr/>
            <p:nvPr/>
          </p:nvSpPr>
          <p:spPr>
            <a:xfrm>
              <a:off x="4994136" y="4621209"/>
              <a:ext cx="844788" cy="985916"/>
            </a:xfrm>
            <a:custGeom>
              <a:avLst/>
              <a:gdLst>
                <a:gd name="connsiteX0" fmla="*/ 778014 w 844788"/>
                <a:gd name="connsiteY0" fmla="*/ 87316 h 985916"/>
                <a:gd name="connsiteX1" fmla="*/ 139 w 844788"/>
                <a:gd name="connsiteY1" fmla="*/ 985841 h 985916"/>
                <a:gd name="connsiteX2" fmla="*/ 714514 w 844788"/>
                <a:gd name="connsiteY2" fmla="*/ 138116 h 985916"/>
                <a:gd name="connsiteX3" fmla="*/ 778014 w 844788"/>
                <a:gd name="connsiteY3" fmla="*/ 87316 h 98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4788" h="985916">
                  <a:moveTo>
                    <a:pt x="778014" y="87316"/>
                  </a:moveTo>
                  <a:cubicBezTo>
                    <a:pt x="658951" y="228604"/>
                    <a:pt x="10722" y="977374"/>
                    <a:pt x="139" y="985841"/>
                  </a:cubicBezTo>
                  <a:cubicBezTo>
                    <a:pt x="-10444" y="994308"/>
                    <a:pt x="583810" y="290516"/>
                    <a:pt x="714514" y="138116"/>
                  </a:cubicBezTo>
                  <a:cubicBezTo>
                    <a:pt x="845218" y="-14284"/>
                    <a:pt x="897077" y="-53972"/>
                    <a:pt x="778014" y="8731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2" name="フリーフォーム 571">
              <a:extLst>
                <a:ext uri="{FF2B5EF4-FFF2-40B4-BE49-F238E27FC236}">
                  <a16:creationId xmlns:a16="http://schemas.microsoft.com/office/drawing/2014/main" id="{4EDE3307-487F-767B-6E8C-E1BEDEB5C96C}"/>
                </a:ext>
              </a:extLst>
            </p:cNvPr>
            <p:cNvSpPr/>
            <p:nvPr/>
          </p:nvSpPr>
          <p:spPr>
            <a:xfrm>
              <a:off x="4831609" y="5233543"/>
              <a:ext cx="909459" cy="907966"/>
            </a:xfrm>
            <a:custGeom>
              <a:avLst/>
              <a:gdLst>
                <a:gd name="connsiteX0" fmla="*/ 16616 w 909459"/>
                <a:gd name="connsiteY0" fmla="*/ 17907 h 907966"/>
                <a:gd name="connsiteX1" fmla="*/ 873866 w 909459"/>
                <a:gd name="connsiteY1" fmla="*/ 875157 h 907966"/>
                <a:gd name="connsiteX2" fmla="*/ 680191 w 909459"/>
                <a:gd name="connsiteY2" fmla="*/ 675132 h 907966"/>
                <a:gd name="connsiteX3" fmla="*/ 70591 w 909459"/>
                <a:gd name="connsiteY3" fmla="*/ 157607 h 907966"/>
                <a:gd name="connsiteX4" fmla="*/ 289666 w 909459"/>
                <a:gd name="connsiteY4" fmla="*/ 284607 h 907966"/>
                <a:gd name="connsiteX5" fmla="*/ 16616 w 909459"/>
                <a:gd name="connsiteY5" fmla="*/ 17907 h 90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9459" h="907966">
                  <a:moveTo>
                    <a:pt x="16616" y="17907"/>
                  </a:moveTo>
                  <a:cubicBezTo>
                    <a:pt x="113983" y="116332"/>
                    <a:pt x="763270" y="765620"/>
                    <a:pt x="873866" y="875157"/>
                  </a:cubicBezTo>
                  <a:cubicBezTo>
                    <a:pt x="984462" y="984694"/>
                    <a:pt x="814070" y="794724"/>
                    <a:pt x="680191" y="675132"/>
                  </a:cubicBezTo>
                  <a:cubicBezTo>
                    <a:pt x="546312" y="555540"/>
                    <a:pt x="135678" y="222694"/>
                    <a:pt x="70591" y="157607"/>
                  </a:cubicBezTo>
                  <a:cubicBezTo>
                    <a:pt x="5504" y="92520"/>
                    <a:pt x="298133" y="311595"/>
                    <a:pt x="289666" y="284607"/>
                  </a:cubicBezTo>
                  <a:cubicBezTo>
                    <a:pt x="281199" y="257619"/>
                    <a:pt x="-80751" y="-80518"/>
                    <a:pt x="16616" y="1790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3" name="フリーフォーム 572">
              <a:extLst>
                <a:ext uri="{FF2B5EF4-FFF2-40B4-BE49-F238E27FC236}">
                  <a16:creationId xmlns:a16="http://schemas.microsoft.com/office/drawing/2014/main" id="{383AE07A-EEC8-73F9-C84B-3AD825B45326}"/>
                </a:ext>
              </a:extLst>
            </p:cNvPr>
            <p:cNvSpPr/>
            <p:nvPr/>
          </p:nvSpPr>
          <p:spPr>
            <a:xfrm>
              <a:off x="5441285" y="4704851"/>
              <a:ext cx="245830" cy="283226"/>
            </a:xfrm>
            <a:custGeom>
              <a:avLst/>
              <a:gdLst>
                <a:gd name="connsiteX0" fmla="*/ 238790 w 245830"/>
                <a:gd name="connsiteY0" fmla="*/ 16374 h 283226"/>
                <a:gd name="connsiteX1" fmla="*/ 665 w 245830"/>
                <a:gd name="connsiteY1" fmla="*/ 283074 h 283226"/>
                <a:gd name="connsiteX2" fmla="*/ 168940 w 245830"/>
                <a:gd name="connsiteY2" fmla="*/ 54474 h 283226"/>
                <a:gd name="connsiteX3" fmla="*/ 238790 w 245830"/>
                <a:gd name="connsiteY3" fmla="*/ 16374 h 28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830" h="283226">
                  <a:moveTo>
                    <a:pt x="238790" y="16374"/>
                  </a:moveTo>
                  <a:cubicBezTo>
                    <a:pt x="210744" y="54474"/>
                    <a:pt x="12307" y="276724"/>
                    <a:pt x="665" y="283074"/>
                  </a:cubicBezTo>
                  <a:cubicBezTo>
                    <a:pt x="-10977" y="289424"/>
                    <a:pt x="133486" y="95749"/>
                    <a:pt x="168940" y="54474"/>
                  </a:cubicBezTo>
                  <a:cubicBezTo>
                    <a:pt x="204394" y="13199"/>
                    <a:pt x="266836" y="-21726"/>
                    <a:pt x="238790" y="1637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4" name="フリーフォーム 573">
              <a:extLst>
                <a:ext uri="{FF2B5EF4-FFF2-40B4-BE49-F238E27FC236}">
                  <a16:creationId xmlns:a16="http://schemas.microsoft.com/office/drawing/2014/main" id="{A09A82DC-0F22-6539-0478-672DC75E8704}"/>
                </a:ext>
              </a:extLst>
            </p:cNvPr>
            <p:cNvSpPr/>
            <p:nvPr/>
          </p:nvSpPr>
          <p:spPr>
            <a:xfrm>
              <a:off x="5175011" y="5500737"/>
              <a:ext cx="704414" cy="866260"/>
            </a:xfrm>
            <a:custGeom>
              <a:avLst/>
              <a:gdLst>
                <a:gd name="connsiteX0" fmla="*/ 682864 w 704414"/>
                <a:gd name="connsiteY0" fmla="*/ 26938 h 866260"/>
                <a:gd name="connsiteX1" fmla="*/ 289164 w 704414"/>
                <a:gd name="connsiteY1" fmla="*/ 509538 h 866260"/>
                <a:gd name="connsiteX2" fmla="*/ 54214 w 704414"/>
                <a:gd name="connsiteY2" fmla="*/ 788938 h 866260"/>
                <a:gd name="connsiteX3" fmla="*/ 19289 w 704414"/>
                <a:gd name="connsiteY3" fmla="*/ 842913 h 866260"/>
                <a:gd name="connsiteX4" fmla="*/ 301864 w 704414"/>
                <a:gd name="connsiteY4" fmla="*/ 455563 h 866260"/>
                <a:gd name="connsiteX5" fmla="*/ 511414 w 704414"/>
                <a:gd name="connsiteY5" fmla="*/ 239663 h 866260"/>
                <a:gd name="connsiteX6" fmla="*/ 638414 w 704414"/>
                <a:gd name="connsiteY6" fmla="*/ 77738 h 866260"/>
                <a:gd name="connsiteX7" fmla="*/ 682864 w 704414"/>
                <a:gd name="connsiteY7" fmla="*/ 26938 h 86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414" h="866260">
                  <a:moveTo>
                    <a:pt x="682864" y="26938"/>
                  </a:moveTo>
                  <a:cubicBezTo>
                    <a:pt x="624656" y="98905"/>
                    <a:pt x="393939" y="382538"/>
                    <a:pt x="289164" y="509538"/>
                  </a:cubicBezTo>
                  <a:cubicBezTo>
                    <a:pt x="184389" y="636538"/>
                    <a:pt x="99193" y="733376"/>
                    <a:pt x="54214" y="788938"/>
                  </a:cubicBezTo>
                  <a:cubicBezTo>
                    <a:pt x="9235" y="844500"/>
                    <a:pt x="-21986" y="898476"/>
                    <a:pt x="19289" y="842913"/>
                  </a:cubicBezTo>
                  <a:cubicBezTo>
                    <a:pt x="60564" y="787351"/>
                    <a:pt x="219843" y="556105"/>
                    <a:pt x="301864" y="455563"/>
                  </a:cubicBezTo>
                  <a:cubicBezTo>
                    <a:pt x="383885" y="355021"/>
                    <a:pt x="455322" y="302634"/>
                    <a:pt x="511414" y="239663"/>
                  </a:cubicBezTo>
                  <a:cubicBezTo>
                    <a:pt x="567506" y="176692"/>
                    <a:pt x="610897" y="108959"/>
                    <a:pt x="638414" y="77738"/>
                  </a:cubicBezTo>
                  <a:cubicBezTo>
                    <a:pt x="665931" y="46517"/>
                    <a:pt x="741072" y="-45029"/>
                    <a:pt x="682864" y="2693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5" name="フリーフォーム 574">
              <a:extLst>
                <a:ext uri="{FF2B5EF4-FFF2-40B4-BE49-F238E27FC236}">
                  <a16:creationId xmlns:a16="http://schemas.microsoft.com/office/drawing/2014/main" id="{934B6528-D53C-3370-D2B8-C45CB3E83893}"/>
                </a:ext>
              </a:extLst>
            </p:cNvPr>
            <p:cNvSpPr/>
            <p:nvPr/>
          </p:nvSpPr>
          <p:spPr>
            <a:xfrm>
              <a:off x="4709876" y="5832471"/>
              <a:ext cx="416315" cy="528189"/>
            </a:xfrm>
            <a:custGeom>
              <a:avLst/>
              <a:gdLst>
                <a:gd name="connsiteX0" fmla="*/ 17699 w 416315"/>
                <a:gd name="connsiteY0" fmla="*/ 19054 h 528189"/>
                <a:gd name="connsiteX1" fmla="*/ 357424 w 416315"/>
                <a:gd name="connsiteY1" fmla="*/ 361954 h 528189"/>
                <a:gd name="connsiteX2" fmla="*/ 414574 w 416315"/>
                <a:gd name="connsiteY2" fmla="*/ 517529 h 528189"/>
                <a:gd name="connsiteX3" fmla="*/ 401874 w 416315"/>
                <a:gd name="connsiteY3" fmla="*/ 457204 h 528189"/>
                <a:gd name="connsiteX4" fmla="*/ 405049 w 416315"/>
                <a:gd name="connsiteY4" fmla="*/ 4 h 528189"/>
                <a:gd name="connsiteX5" fmla="*/ 379649 w 416315"/>
                <a:gd name="connsiteY5" fmla="*/ 447679 h 528189"/>
                <a:gd name="connsiteX6" fmla="*/ 312974 w 416315"/>
                <a:gd name="connsiteY6" fmla="*/ 311154 h 528189"/>
                <a:gd name="connsiteX7" fmla="*/ 182799 w 416315"/>
                <a:gd name="connsiteY7" fmla="*/ 149229 h 528189"/>
                <a:gd name="connsiteX8" fmla="*/ 62149 w 416315"/>
                <a:gd name="connsiteY8" fmla="*/ 57154 h 528189"/>
                <a:gd name="connsiteX9" fmla="*/ 17699 w 416315"/>
                <a:gd name="connsiteY9" fmla="*/ 19054 h 52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315" h="528189">
                  <a:moveTo>
                    <a:pt x="17699" y="19054"/>
                  </a:moveTo>
                  <a:cubicBezTo>
                    <a:pt x="66912" y="69854"/>
                    <a:pt x="291278" y="278875"/>
                    <a:pt x="357424" y="361954"/>
                  </a:cubicBezTo>
                  <a:cubicBezTo>
                    <a:pt x="423570" y="445033"/>
                    <a:pt x="407166" y="501654"/>
                    <a:pt x="414574" y="517529"/>
                  </a:cubicBezTo>
                  <a:cubicBezTo>
                    <a:pt x="421982" y="533404"/>
                    <a:pt x="403461" y="543458"/>
                    <a:pt x="401874" y="457204"/>
                  </a:cubicBezTo>
                  <a:cubicBezTo>
                    <a:pt x="400287" y="370950"/>
                    <a:pt x="408753" y="1591"/>
                    <a:pt x="405049" y="4"/>
                  </a:cubicBezTo>
                  <a:cubicBezTo>
                    <a:pt x="401345" y="-1583"/>
                    <a:pt x="394995" y="395821"/>
                    <a:pt x="379649" y="447679"/>
                  </a:cubicBezTo>
                  <a:cubicBezTo>
                    <a:pt x="364303" y="499537"/>
                    <a:pt x="345782" y="360896"/>
                    <a:pt x="312974" y="311154"/>
                  </a:cubicBezTo>
                  <a:cubicBezTo>
                    <a:pt x="280166" y="261412"/>
                    <a:pt x="224603" y="191562"/>
                    <a:pt x="182799" y="149229"/>
                  </a:cubicBezTo>
                  <a:cubicBezTo>
                    <a:pt x="140995" y="106896"/>
                    <a:pt x="89666" y="77262"/>
                    <a:pt x="62149" y="57154"/>
                  </a:cubicBezTo>
                  <a:cubicBezTo>
                    <a:pt x="34632" y="37046"/>
                    <a:pt x="-31514" y="-31746"/>
                    <a:pt x="17699" y="1905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 1023">
              <a:extLst>
                <a:ext uri="{FF2B5EF4-FFF2-40B4-BE49-F238E27FC236}">
                  <a16:creationId xmlns:a16="http://schemas.microsoft.com/office/drawing/2014/main" id="{DB097D2D-D03F-5328-CD15-E4E4227DD6D5}"/>
                </a:ext>
              </a:extLst>
            </p:cNvPr>
            <p:cNvSpPr/>
            <p:nvPr/>
          </p:nvSpPr>
          <p:spPr>
            <a:xfrm>
              <a:off x="4737403" y="5912072"/>
              <a:ext cx="580852" cy="505943"/>
            </a:xfrm>
            <a:custGeom>
              <a:avLst/>
              <a:gdLst>
                <a:gd name="connsiteX0" fmla="*/ 18747 w 580852"/>
                <a:gd name="connsiteY0" fmla="*/ 25178 h 505943"/>
                <a:gd name="connsiteX1" fmla="*/ 348947 w 580852"/>
                <a:gd name="connsiteY1" fmla="*/ 368078 h 505943"/>
                <a:gd name="connsiteX2" fmla="*/ 266397 w 580852"/>
                <a:gd name="connsiteY2" fmla="*/ 501428 h 505943"/>
                <a:gd name="connsiteX3" fmla="*/ 580722 w 580852"/>
                <a:gd name="connsiteY3" fmla="*/ 222028 h 505943"/>
                <a:gd name="connsiteX4" fmla="*/ 304497 w 580852"/>
                <a:gd name="connsiteY4" fmla="*/ 383953 h 505943"/>
                <a:gd name="connsiteX5" fmla="*/ 253697 w 580852"/>
                <a:gd name="connsiteY5" fmla="*/ 247428 h 505943"/>
                <a:gd name="connsiteX6" fmla="*/ 66372 w 580852"/>
                <a:gd name="connsiteY6" fmla="*/ 50578 h 505943"/>
                <a:gd name="connsiteX7" fmla="*/ 18747 w 580852"/>
                <a:gd name="connsiteY7" fmla="*/ 25178 h 50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0852" h="505943">
                  <a:moveTo>
                    <a:pt x="18747" y="25178"/>
                  </a:moveTo>
                  <a:cubicBezTo>
                    <a:pt x="65843" y="78095"/>
                    <a:pt x="307672" y="288703"/>
                    <a:pt x="348947" y="368078"/>
                  </a:cubicBezTo>
                  <a:cubicBezTo>
                    <a:pt x="390222" y="447453"/>
                    <a:pt x="227768" y="525770"/>
                    <a:pt x="266397" y="501428"/>
                  </a:cubicBezTo>
                  <a:cubicBezTo>
                    <a:pt x="305026" y="477086"/>
                    <a:pt x="574372" y="241607"/>
                    <a:pt x="580722" y="222028"/>
                  </a:cubicBezTo>
                  <a:cubicBezTo>
                    <a:pt x="587072" y="202449"/>
                    <a:pt x="359001" y="379720"/>
                    <a:pt x="304497" y="383953"/>
                  </a:cubicBezTo>
                  <a:cubicBezTo>
                    <a:pt x="249993" y="388186"/>
                    <a:pt x="293384" y="302990"/>
                    <a:pt x="253697" y="247428"/>
                  </a:cubicBezTo>
                  <a:cubicBezTo>
                    <a:pt x="214010" y="191866"/>
                    <a:pt x="109764" y="87620"/>
                    <a:pt x="66372" y="50578"/>
                  </a:cubicBezTo>
                  <a:cubicBezTo>
                    <a:pt x="22980" y="13536"/>
                    <a:pt x="-28349" y="-27739"/>
                    <a:pt x="18747" y="2517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 1024">
              <a:extLst>
                <a:ext uri="{FF2B5EF4-FFF2-40B4-BE49-F238E27FC236}">
                  <a16:creationId xmlns:a16="http://schemas.microsoft.com/office/drawing/2014/main" id="{0072F030-FD48-1899-B334-F479A514A218}"/>
                </a:ext>
              </a:extLst>
            </p:cNvPr>
            <p:cNvSpPr/>
            <p:nvPr/>
          </p:nvSpPr>
          <p:spPr>
            <a:xfrm>
              <a:off x="5118052" y="5118100"/>
              <a:ext cx="346123" cy="460391"/>
            </a:xfrm>
            <a:custGeom>
              <a:avLst/>
              <a:gdLst>
                <a:gd name="connsiteX0" fmla="*/ 346123 w 346123"/>
                <a:gd name="connsiteY0" fmla="*/ 0 h 460391"/>
                <a:gd name="connsiteX1" fmla="*/ 48 w 346123"/>
                <a:gd name="connsiteY1" fmla="*/ 460375 h 460391"/>
                <a:gd name="connsiteX2" fmla="*/ 346123 w 346123"/>
                <a:gd name="connsiteY2" fmla="*/ 0 h 46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23" h="460391">
                  <a:moveTo>
                    <a:pt x="346123" y="0"/>
                  </a:moveTo>
                  <a:lnTo>
                    <a:pt x="48" y="460375"/>
                  </a:lnTo>
                  <a:cubicBezTo>
                    <a:pt x="-4714" y="463550"/>
                    <a:pt x="346123" y="0"/>
                    <a:pt x="346123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 1025">
              <a:extLst>
                <a:ext uri="{FF2B5EF4-FFF2-40B4-BE49-F238E27FC236}">
                  <a16:creationId xmlns:a16="http://schemas.microsoft.com/office/drawing/2014/main" id="{65E2A288-E204-5269-6333-CF6A3BC7CC06}"/>
                </a:ext>
              </a:extLst>
            </p:cNvPr>
            <p:cNvSpPr/>
            <p:nvPr/>
          </p:nvSpPr>
          <p:spPr>
            <a:xfrm>
              <a:off x="5439125" y="5120149"/>
              <a:ext cx="31409" cy="619885"/>
            </a:xfrm>
            <a:custGeom>
              <a:avLst/>
              <a:gdLst>
                <a:gd name="connsiteX0" fmla="*/ 6000 w 31409"/>
                <a:gd name="connsiteY0" fmla="*/ 13826 h 619885"/>
                <a:gd name="connsiteX1" fmla="*/ 31400 w 31409"/>
                <a:gd name="connsiteY1" fmla="*/ 617076 h 619885"/>
                <a:gd name="connsiteX2" fmla="*/ 2825 w 31409"/>
                <a:gd name="connsiteY2" fmla="*/ 229726 h 619885"/>
                <a:gd name="connsiteX3" fmla="*/ 6000 w 31409"/>
                <a:gd name="connsiteY3" fmla="*/ 13826 h 6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09" h="619885">
                  <a:moveTo>
                    <a:pt x="6000" y="13826"/>
                  </a:moveTo>
                  <a:cubicBezTo>
                    <a:pt x="10762" y="78384"/>
                    <a:pt x="31929" y="581093"/>
                    <a:pt x="31400" y="617076"/>
                  </a:cubicBezTo>
                  <a:cubicBezTo>
                    <a:pt x="30871" y="653059"/>
                    <a:pt x="8646" y="333443"/>
                    <a:pt x="2825" y="229726"/>
                  </a:cubicBezTo>
                  <a:cubicBezTo>
                    <a:pt x="-2996" y="126009"/>
                    <a:pt x="1238" y="-50732"/>
                    <a:pt x="6000" y="1382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 1026">
              <a:extLst>
                <a:ext uri="{FF2B5EF4-FFF2-40B4-BE49-F238E27FC236}">
                  <a16:creationId xmlns:a16="http://schemas.microsoft.com/office/drawing/2014/main" id="{D9531F97-70F2-E7CC-B3E7-8144126A8B56}"/>
                </a:ext>
              </a:extLst>
            </p:cNvPr>
            <p:cNvSpPr/>
            <p:nvPr/>
          </p:nvSpPr>
          <p:spPr>
            <a:xfrm>
              <a:off x="5451136" y="5455810"/>
              <a:ext cx="333736" cy="408558"/>
            </a:xfrm>
            <a:custGeom>
              <a:avLst/>
              <a:gdLst>
                <a:gd name="connsiteX0" fmla="*/ 317839 w 333736"/>
                <a:gd name="connsiteY0" fmla="*/ 27415 h 408558"/>
                <a:gd name="connsiteX1" fmla="*/ 339 w 333736"/>
                <a:gd name="connsiteY1" fmla="*/ 408415 h 408558"/>
                <a:gd name="connsiteX2" fmla="*/ 257514 w 333736"/>
                <a:gd name="connsiteY2" fmla="*/ 71865 h 408558"/>
                <a:gd name="connsiteX3" fmla="*/ 317839 w 333736"/>
                <a:gd name="connsiteY3" fmla="*/ 27415 h 4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736" h="408558">
                  <a:moveTo>
                    <a:pt x="317839" y="27415"/>
                  </a:moveTo>
                  <a:cubicBezTo>
                    <a:pt x="274977" y="83507"/>
                    <a:pt x="10393" y="401007"/>
                    <a:pt x="339" y="408415"/>
                  </a:cubicBezTo>
                  <a:cubicBezTo>
                    <a:pt x="-9715" y="415823"/>
                    <a:pt x="206185" y="134836"/>
                    <a:pt x="257514" y="71865"/>
                  </a:cubicBezTo>
                  <a:cubicBezTo>
                    <a:pt x="308843" y="8894"/>
                    <a:pt x="360701" y="-28677"/>
                    <a:pt x="317839" y="2741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4BF4647B-BF63-AE08-F276-182FC15C0AE7}"/>
                </a:ext>
              </a:extLst>
            </p:cNvPr>
            <p:cNvSpPr/>
            <p:nvPr/>
          </p:nvSpPr>
          <p:spPr>
            <a:xfrm>
              <a:off x="5540000" y="5485033"/>
              <a:ext cx="302158" cy="328628"/>
            </a:xfrm>
            <a:custGeom>
              <a:avLst/>
              <a:gdLst>
                <a:gd name="connsiteX0" fmla="*/ 289300 w 302158"/>
                <a:gd name="connsiteY0" fmla="*/ 17242 h 328628"/>
                <a:gd name="connsiteX1" fmla="*/ 375 w 302158"/>
                <a:gd name="connsiteY1" fmla="*/ 328392 h 328628"/>
                <a:gd name="connsiteX2" fmla="*/ 228975 w 302158"/>
                <a:gd name="connsiteY2" fmla="*/ 68042 h 328628"/>
                <a:gd name="connsiteX3" fmla="*/ 289300 w 302158"/>
                <a:gd name="connsiteY3" fmla="*/ 17242 h 32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158" h="328628">
                  <a:moveTo>
                    <a:pt x="289300" y="17242"/>
                  </a:moveTo>
                  <a:cubicBezTo>
                    <a:pt x="251200" y="60634"/>
                    <a:pt x="10429" y="319925"/>
                    <a:pt x="375" y="328392"/>
                  </a:cubicBezTo>
                  <a:cubicBezTo>
                    <a:pt x="-9679" y="336859"/>
                    <a:pt x="185054" y="115667"/>
                    <a:pt x="228975" y="68042"/>
                  </a:cubicBezTo>
                  <a:cubicBezTo>
                    <a:pt x="272896" y="20417"/>
                    <a:pt x="327400" y="-26150"/>
                    <a:pt x="289300" y="1724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B2549C0A-E15F-5EB3-C4D1-9E6540E2532B}"/>
                </a:ext>
              </a:extLst>
            </p:cNvPr>
            <p:cNvSpPr/>
            <p:nvPr/>
          </p:nvSpPr>
          <p:spPr>
            <a:xfrm>
              <a:off x="4418838" y="5879723"/>
              <a:ext cx="282903" cy="328373"/>
            </a:xfrm>
            <a:custGeom>
              <a:avLst/>
              <a:gdLst>
                <a:gd name="connsiteX0" fmla="*/ 273812 w 282903"/>
                <a:gd name="connsiteY0" fmla="*/ 377 h 328373"/>
                <a:gd name="connsiteX1" fmla="*/ 276987 w 282903"/>
                <a:gd name="connsiteY1" fmla="*/ 228977 h 328373"/>
                <a:gd name="connsiteX2" fmla="*/ 188087 w 282903"/>
                <a:gd name="connsiteY2" fmla="*/ 228977 h 328373"/>
                <a:gd name="connsiteX3" fmla="*/ 105537 w 282903"/>
                <a:gd name="connsiteY3" fmla="*/ 270252 h 328373"/>
                <a:gd name="connsiteX4" fmla="*/ 3937 w 282903"/>
                <a:gd name="connsiteY4" fmla="*/ 327402 h 328373"/>
                <a:gd name="connsiteX5" fmla="*/ 251587 w 282903"/>
                <a:gd name="connsiteY5" fmla="*/ 219452 h 328373"/>
                <a:gd name="connsiteX6" fmla="*/ 267462 w 282903"/>
                <a:gd name="connsiteY6" fmla="*/ 175002 h 328373"/>
                <a:gd name="connsiteX7" fmla="*/ 273812 w 282903"/>
                <a:gd name="connsiteY7" fmla="*/ 377 h 328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903" h="328373">
                  <a:moveTo>
                    <a:pt x="273812" y="377"/>
                  </a:moveTo>
                  <a:cubicBezTo>
                    <a:pt x="275399" y="9373"/>
                    <a:pt x="291274" y="190877"/>
                    <a:pt x="276987" y="228977"/>
                  </a:cubicBezTo>
                  <a:cubicBezTo>
                    <a:pt x="262700" y="267077"/>
                    <a:pt x="216662" y="222098"/>
                    <a:pt x="188087" y="228977"/>
                  </a:cubicBezTo>
                  <a:cubicBezTo>
                    <a:pt x="159512" y="235856"/>
                    <a:pt x="136229" y="253848"/>
                    <a:pt x="105537" y="270252"/>
                  </a:cubicBezTo>
                  <a:cubicBezTo>
                    <a:pt x="74845" y="286656"/>
                    <a:pt x="-20405" y="335869"/>
                    <a:pt x="3937" y="327402"/>
                  </a:cubicBezTo>
                  <a:cubicBezTo>
                    <a:pt x="28279" y="318935"/>
                    <a:pt x="207666" y="244852"/>
                    <a:pt x="251587" y="219452"/>
                  </a:cubicBezTo>
                  <a:cubicBezTo>
                    <a:pt x="295508" y="194052"/>
                    <a:pt x="263758" y="204106"/>
                    <a:pt x="267462" y="175002"/>
                  </a:cubicBezTo>
                  <a:cubicBezTo>
                    <a:pt x="271166" y="145898"/>
                    <a:pt x="272225" y="-8619"/>
                    <a:pt x="273812" y="37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3A9411D2-965D-763C-161F-67B8CA15FDD7}"/>
                </a:ext>
              </a:extLst>
            </p:cNvPr>
            <p:cNvSpPr/>
            <p:nvPr/>
          </p:nvSpPr>
          <p:spPr>
            <a:xfrm>
              <a:off x="4418849" y="5832407"/>
              <a:ext cx="392348" cy="337168"/>
            </a:xfrm>
            <a:custGeom>
              <a:avLst/>
              <a:gdLst>
                <a:gd name="connsiteX0" fmla="*/ 378576 w 392348"/>
                <a:gd name="connsiteY0" fmla="*/ 12768 h 337168"/>
                <a:gd name="connsiteX1" fmla="*/ 751 w 392348"/>
                <a:gd name="connsiteY1" fmla="*/ 336618 h 337168"/>
                <a:gd name="connsiteX2" fmla="*/ 283326 w 392348"/>
                <a:gd name="connsiteY2" fmla="*/ 88968 h 337168"/>
                <a:gd name="connsiteX3" fmla="*/ 378576 w 392348"/>
                <a:gd name="connsiteY3" fmla="*/ 127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348" h="337168">
                  <a:moveTo>
                    <a:pt x="378576" y="12768"/>
                  </a:moveTo>
                  <a:cubicBezTo>
                    <a:pt x="331480" y="54043"/>
                    <a:pt x="16626" y="323918"/>
                    <a:pt x="751" y="336618"/>
                  </a:cubicBezTo>
                  <a:cubicBezTo>
                    <a:pt x="-15124" y="349318"/>
                    <a:pt x="225118" y="138710"/>
                    <a:pt x="283326" y="88968"/>
                  </a:cubicBezTo>
                  <a:cubicBezTo>
                    <a:pt x="341534" y="39226"/>
                    <a:pt x="425672" y="-28507"/>
                    <a:pt x="378576" y="1276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B2BA9E4A-61A4-4AA0-2523-A666E41DFD6E}"/>
                </a:ext>
              </a:extLst>
            </p:cNvPr>
            <p:cNvSpPr/>
            <p:nvPr/>
          </p:nvSpPr>
          <p:spPr>
            <a:xfrm>
              <a:off x="4726507" y="5825614"/>
              <a:ext cx="10630" cy="306759"/>
            </a:xfrm>
            <a:custGeom>
              <a:avLst/>
              <a:gdLst>
                <a:gd name="connsiteX0" fmla="*/ 10593 w 10630"/>
                <a:gd name="connsiteY0" fmla="*/ 6861 h 306759"/>
                <a:gd name="connsiteX1" fmla="*/ 4243 w 10630"/>
                <a:gd name="connsiteY1" fmla="*/ 305311 h 306759"/>
                <a:gd name="connsiteX2" fmla="*/ 1068 w 10630"/>
                <a:gd name="connsiteY2" fmla="*/ 114811 h 306759"/>
                <a:gd name="connsiteX3" fmla="*/ 10593 w 10630"/>
                <a:gd name="connsiteY3" fmla="*/ 6861 h 30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30" h="306759">
                  <a:moveTo>
                    <a:pt x="10593" y="6861"/>
                  </a:moveTo>
                  <a:cubicBezTo>
                    <a:pt x="11122" y="38611"/>
                    <a:pt x="5830" y="287319"/>
                    <a:pt x="4243" y="305311"/>
                  </a:cubicBezTo>
                  <a:cubicBezTo>
                    <a:pt x="2655" y="323303"/>
                    <a:pt x="-2107" y="168786"/>
                    <a:pt x="1068" y="114811"/>
                  </a:cubicBezTo>
                  <a:cubicBezTo>
                    <a:pt x="4243" y="60836"/>
                    <a:pt x="10064" y="-24889"/>
                    <a:pt x="10593" y="686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ED774E2A-1DF3-415E-679E-6124658C6C04}"/>
                </a:ext>
              </a:extLst>
            </p:cNvPr>
            <p:cNvSpPr/>
            <p:nvPr/>
          </p:nvSpPr>
          <p:spPr>
            <a:xfrm>
              <a:off x="4055538" y="5924327"/>
              <a:ext cx="167671" cy="217223"/>
            </a:xfrm>
            <a:custGeom>
              <a:avLst/>
              <a:gdLst>
                <a:gd name="connsiteX0" fmla="*/ 2112 w 167671"/>
                <a:gd name="connsiteY0" fmla="*/ 223 h 217223"/>
                <a:gd name="connsiteX1" fmla="*/ 129112 w 167671"/>
                <a:gd name="connsiteY1" fmla="*/ 168498 h 217223"/>
                <a:gd name="connsiteX2" fmla="*/ 164037 w 167671"/>
                <a:gd name="connsiteY2" fmla="*/ 216123 h 217223"/>
                <a:gd name="connsiteX3" fmla="*/ 56087 w 167671"/>
                <a:gd name="connsiteY3" fmla="*/ 133573 h 217223"/>
                <a:gd name="connsiteX4" fmla="*/ 2112 w 167671"/>
                <a:gd name="connsiteY4" fmla="*/ 223 h 21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71" h="217223">
                  <a:moveTo>
                    <a:pt x="2112" y="223"/>
                  </a:moveTo>
                  <a:cubicBezTo>
                    <a:pt x="14283" y="6044"/>
                    <a:pt x="102125" y="132515"/>
                    <a:pt x="129112" y="168498"/>
                  </a:cubicBezTo>
                  <a:cubicBezTo>
                    <a:pt x="156099" y="204481"/>
                    <a:pt x="176208" y="221944"/>
                    <a:pt x="164037" y="216123"/>
                  </a:cubicBezTo>
                  <a:cubicBezTo>
                    <a:pt x="151866" y="210302"/>
                    <a:pt x="78841" y="163206"/>
                    <a:pt x="56087" y="133573"/>
                  </a:cubicBezTo>
                  <a:cubicBezTo>
                    <a:pt x="33333" y="103940"/>
                    <a:pt x="-10059" y="-5598"/>
                    <a:pt x="2112" y="22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206596D4-A5B3-7055-08C0-172DCCE9F6EA}"/>
                </a:ext>
              </a:extLst>
            </p:cNvPr>
            <p:cNvSpPr/>
            <p:nvPr/>
          </p:nvSpPr>
          <p:spPr>
            <a:xfrm>
              <a:off x="4365360" y="5906419"/>
              <a:ext cx="356783" cy="311926"/>
            </a:xfrm>
            <a:custGeom>
              <a:avLst/>
              <a:gdLst>
                <a:gd name="connsiteX0" fmla="*/ 355865 w 356783"/>
                <a:gd name="connsiteY0" fmla="*/ 2256 h 311926"/>
                <a:gd name="connsiteX1" fmla="*/ 54240 w 356783"/>
                <a:gd name="connsiteY1" fmla="*/ 297531 h 311926"/>
                <a:gd name="connsiteX2" fmla="*/ 95515 w 356783"/>
                <a:gd name="connsiteY2" fmla="*/ 256256 h 311926"/>
                <a:gd name="connsiteX3" fmla="*/ 95515 w 356783"/>
                <a:gd name="connsiteY3" fmla="*/ 170531 h 311926"/>
                <a:gd name="connsiteX4" fmla="*/ 265 w 356783"/>
                <a:gd name="connsiteY4" fmla="*/ 21306 h 311926"/>
                <a:gd name="connsiteX5" fmla="*/ 66940 w 356783"/>
                <a:gd name="connsiteY5" fmla="*/ 154656 h 311926"/>
                <a:gd name="connsiteX6" fmla="*/ 63765 w 356783"/>
                <a:gd name="connsiteY6" fmla="*/ 284831 h 311926"/>
                <a:gd name="connsiteX7" fmla="*/ 146315 w 356783"/>
                <a:gd name="connsiteY7" fmla="*/ 167356 h 311926"/>
                <a:gd name="connsiteX8" fmla="*/ 355865 w 356783"/>
                <a:gd name="connsiteY8" fmla="*/ 2256 h 3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6783" h="311926">
                  <a:moveTo>
                    <a:pt x="355865" y="2256"/>
                  </a:moveTo>
                  <a:cubicBezTo>
                    <a:pt x="340519" y="23952"/>
                    <a:pt x="97632" y="255198"/>
                    <a:pt x="54240" y="297531"/>
                  </a:cubicBezTo>
                  <a:cubicBezTo>
                    <a:pt x="10848" y="339864"/>
                    <a:pt x="88636" y="277422"/>
                    <a:pt x="95515" y="256256"/>
                  </a:cubicBezTo>
                  <a:cubicBezTo>
                    <a:pt x="102394" y="235090"/>
                    <a:pt x="111390" y="209689"/>
                    <a:pt x="95515" y="170531"/>
                  </a:cubicBezTo>
                  <a:cubicBezTo>
                    <a:pt x="79640" y="131373"/>
                    <a:pt x="5027" y="23952"/>
                    <a:pt x="265" y="21306"/>
                  </a:cubicBezTo>
                  <a:cubicBezTo>
                    <a:pt x="-4497" y="18660"/>
                    <a:pt x="56357" y="110735"/>
                    <a:pt x="66940" y="154656"/>
                  </a:cubicBezTo>
                  <a:cubicBezTo>
                    <a:pt x="77523" y="198577"/>
                    <a:pt x="50536" y="282714"/>
                    <a:pt x="63765" y="284831"/>
                  </a:cubicBezTo>
                  <a:cubicBezTo>
                    <a:pt x="76994" y="286948"/>
                    <a:pt x="102923" y="213393"/>
                    <a:pt x="146315" y="167356"/>
                  </a:cubicBezTo>
                  <a:cubicBezTo>
                    <a:pt x="189707" y="121319"/>
                    <a:pt x="371211" y="-19440"/>
                    <a:pt x="355865" y="225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427D3116-E1D7-28A3-75C2-979C014AAF8D}"/>
                </a:ext>
              </a:extLst>
            </p:cNvPr>
            <p:cNvSpPr/>
            <p:nvPr/>
          </p:nvSpPr>
          <p:spPr>
            <a:xfrm>
              <a:off x="4066700" y="5515517"/>
              <a:ext cx="328420" cy="301628"/>
            </a:xfrm>
            <a:custGeom>
              <a:avLst/>
              <a:gdLst>
                <a:gd name="connsiteX0" fmla="*/ 324325 w 328420"/>
                <a:gd name="connsiteY0" fmla="*/ 2633 h 301628"/>
                <a:gd name="connsiteX1" fmla="*/ 3650 w 328420"/>
                <a:gd name="connsiteY1" fmla="*/ 297908 h 301628"/>
                <a:gd name="connsiteX2" fmla="*/ 152875 w 328420"/>
                <a:gd name="connsiteY2" fmla="*/ 167733 h 301628"/>
                <a:gd name="connsiteX3" fmla="*/ 184625 w 328420"/>
                <a:gd name="connsiteY3" fmla="*/ 151858 h 301628"/>
                <a:gd name="connsiteX4" fmla="*/ 324325 w 328420"/>
                <a:gd name="connsiteY4" fmla="*/ 2633 h 30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420" h="301628">
                  <a:moveTo>
                    <a:pt x="324325" y="2633"/>
                  </a:moveTo>
                  <a:cubicBezTo>
                    <a:pt x="294162" y="26975"/>
                    <a:pt x="32225" y="270391"/>
                    <a:pt x="3650" y="297908"/>
                  </a:cubicBezTo>
                  <a:cubicBezTo>
                    <a:pt x="-24925" y="325425"/>
                    <a:pt x="122712" y="192075"/>
                    <a:pt x="152875" y="167733"/>
                  </a:cubicBezTo>
                  <a:cubicBezTo>
                    <a:pt x="183037" y="143391"/>
                    <a:pt x="160284" y="173554"/>
                    <a:pt x="184625" y="151858"/>
                  </a:cubicBezTo>
                  <a:cubicBezTo>
                    <a:pt x="208966" y="130162"/>
                    <a:pt x="354488" y="-21709"/>
                    <a:pt x="324325" y="263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21E4EC42-C427-697B-14DC-E5D234AD811E}"/>
                </a:ext>
              </a:extLst>
            </p:cNvPr>
            <p:cNvSpPr/>
            <p:nvPr/>
          </p:nvSpPr>
          <p:spPr>
            <a:xfrm>
              <a:off x="4092237" y="5126798"/>
              <a:ext cx="265122" cy="341620"/>
            </a:xfrm>
            <a:custGeom>
              <a:avLst/>
              <a:gdLst>
                <a:gd name="connsiteX0" fmla="*/ 338 w 265122"/>
                <a:gd name="connsiteY0" fmla="*/ 827 h 341620"/>
                <a:gd name="connsiteX1" fmla="*/ 254338 w 265122"/>
                <a:gd name="connsiteY1" fmla="*/ 331027 h 341620"/>
                <a:gd name="connsiteX2" fmla="*/ 200363 w 265122"/>
                <a:gd name="connsiteY2" fmla="*/ 238952 h 341620"/>
                <a:gd name="connsiteX3" fmla="*/ 338 w 265122"/>
                <a:gd name="connsiteY3" fmla="*/ 827 h 34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122" h="341620">
                  <a:moveTo>
                    <a:pt x="338" y="827"/>
                  </a:moveTo>
                  <a:cubicBezTo>
                    <a:pt x="9334" y="16173"/>
                    <a:pt x="221001" y="291340"/>
                    <a:pt x="254338" y="331027"/>
                  </a:cubicBezTo>
                  <a:cubicBezTo>
                    <a:pt x="287675" y="370714"/>
                    <a:pt x="236346" y="289752"/>
                    <a:pt x="200363" y="238952"/>
                  </a:cubicBezTo>
                  <a:cubicBezTo>
                    <a:pt x="164380" y="188152"/>
                    <a:pt x="-8658" y="-14519"/>
                    <a:pt x="338" y="82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88427C27-AF23-EF58-13A5-AF870C67513B}"/>
                </a:ext>
              </a:extLst>
            </p:cNvPr>
            <p:cNvSpPr/>
            <p:nvPr/>
          </p:nvSpPr>
          <p:spPr>
            <a:xfrm>
              <a:off x="3571725" y="5060680"/>
              <a:ext cx="298602" cy="1052329"/>
            </a:xfrm>
            <a:custGeom>
              <a:avLst/>
              <a:gdLst>
                <a:gd name="connsiteX0" fmla="*/ 150 w 298602"/>
                <a:gd name="connsiteY0" fmla="*/ 270 h 1052329"/>
                <a:gd name="connsiteX1" fmla="*/ 177950 w 298602"/>
                <a:gd name="connsiteY1" fmla="*/ 482870 h 1052329"/>
                <a:gd name="connsiteX2" fmla="*/ 174775 w 298602"/>
                <a:gd name="connsiteY2" fmla="*/ 438420 h 1052329"/>
                <a:gd name="connsiteX3" fmla="*/ 174775 w 298602"/>
                <a:gd name="connsiteY3" fmla="*/ 549545 h 1052329"/>
                <a:gd name="connsiteX4" fmla="*/ 206525 w 298602"/>
                <a:gd name="connsiteY4" fmla="*/ 517795 h 1052329"/>
                <a:gd name="connsiteX5" fmla="*/ 136675 w 298602"/>
                <a:gd name="connsiteY5" fmla="*/ 771795 h 1052329"/>
                <a:gd name="connsiteX6" fmla="*/ 203350 w 298602"/>
                <a:gd name="connsiteY6" fmla="*/ 936895 h 1052329"/>
                <a:gd name="connsiteX7" fmla="*/ 238275 w 298602"/>
                <a:gd name="connsiteY7" fmla="*/ 974995 h 1052329"/>
                <a:gd name="connsiteX8" fmla="*/ 276375 w 298602"/>
                <a:gd name="connsiteY8" fmla="*/ 1048020 h 1052329"/>
                <a:gd name="connsiteX9" fmla="*/ 177950 w 298602"/>
                <a:gd name="connsiteY9" fmla="*/ 835295 h 1052329"/>
                <a:gd name="connsiteX10" fmla="*/ 190650 w 298602"/>
                <a:gd name="connsiteY10" fmla="*/ 705120 h 1052329"/>
                <a:gd name="connsiteX11" fmla="*/ 298600 w 298602"/>
                <a:gd name="connsiteY11" fmla="*/ 387620 h 1052329"/>
                <a:gd name="connsiteX12" fmla="*/ 193825 w 298602"/>
                <a:gd name="connsiteY12" fmla="*/ 581295 h 1052329"/>
                <a:gd name="connsiteX13" fmla="*/ 206525 w 298602"/>
                <a:gd name="connsiteY13" fmla="*/ 425720 h 1052329"/>
                <a:gd name="connsiteX14" fmla="*/ 108100 w 298602"/>
                <a:gd name="connsiteY14" fmla="*/ 124095 h 1052329"/>
                <a:gd name="connsiteX15" fmla="*/ 146200 w 298602"/>
                <a:gd name="connsiteY15" fmla="*/ 409845 h 1052329"/>
                <a:gd name="connsiteX16" fmla="*/ 150 w 298602"/>
                <a:gd name="connsiteY16" fmla="*/ 270 h 105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602" h="1052329">
                  <a:moveTo>
                    <a:pt x="150" y="270"/>
                  </a:moveTo>
                  <a:cubicBezTo>
                    <a:pt x="5442" y="12441"/>
                    <a:pt x="148846" y="409845"/>
                    <a:pt x="177950" y="482870"/>
                  </a:cubicBezTo>
                  <a:cubicBezTo>
                    <a:pt x="207054" y="555895"/>
                    <a:pt x="175304" y="427308"/>
                    <a:pt x="174775" y="438420"/>
                  </a:cubicBezTo>
                  <a:cubicBezTo>
                    <a:pt x="174246" y="449532"/>
                    <a:pt x="169483" y="536316"/>
                    <a:pt x="174775" y="549545"/>
                  </a:cubicBezTo>
                  <a:cubicBezTo>
                    <a:pt x="180067" y="562774"/>
                    <a:pt x="212875" y="480753"/>
                    <a:pt x="206525" y="517795"/>
                  </a:cubicBezTo>
                  <a:cubicBezTo>
                    <a:pt x="200175" y="554837"/>
                    <a:pt x="137204" y="701945"/>
                    <a:pt x="136675" y="771795"/>
                  </a:cubicBezTo>
                  <a:cubicBezTo>
                    <a:pt x="136146" y="841645"/>
                    <a:pt x="186417" y="903028"/>
                    <a:pt x="203350" y="936895"/>
                  </a:cubicBezTo>
                  <a:cubicBezTo>
                    <a:pt x="220283" y="970762"/>
                    <a:pt x="226104" y="956474"/>
                    <a:pt x="238275" y="974995"/>
                  </a:cubicBezTo>
                  <a:cubicBezTo>
                    <a:pt x="250446" y="993516"/>
                    <a:pt x="286429" y="1071303"/>
                    <a:pt x="276375" y="1048020"/>
                  </a:cubicBezTo>
                  <a:cubicBezTo>
                    <a:pt x="266321" y="1024737"/>
                    <a:pt x="192238" y="892445"/>
                    <a:pt x="177950" y="835295"/>
                  </a:cubicBezTo>
                  <a:cubicBezTo>
                    <a:pt x="163663" y="778145"/>
                    <a:pt x="170542" y="779733"/>
                    <a:pt x="190650" y="705120"/>
                  </a:cubicBezTo>
                  <a:cubicBezTo>
                    <a:pt x="210758" y="630507"/>
                    <a:pt x="298071" y="408257"/>
                    <a:pt x="298600" y="387620"/>
                  </a:cubicBezTo>
                  <a:cubicBezTo>
                    <a:pt x="299129" y="366983"/>
                    <a:pt x="209171" y="574945"/>
                    <a:pt x="193825" y="581295"/>
                  </a:cubicBezTo>
                  <a:cubicBezTo>
                    <a:pt x="178479" y="587645"/>
                    <a:pt x="220813" y="501920"/>
                    <a:pt x="206525" y="425720"/>
                  </a:cubicBezTo>
                  <a:cubicBezTo>
                    <a:pt x="192238" y="349520"/>
                    <a:pt x="118154" y="126741"/>
                    <a:pt x="108100" y="124095"/>
                  </a:cubicBezTo>
                  <a:cubicBezTo>
                    <a:pt x="98046" y="121449"/>
                    <a:pt x="161546" y="428895"/>
                    <a:pt x="146200" y="409845"/>
                  </a:cubicBezTo>
                  <a:cubicBezTo>
                    <a:pt x="130854" y="390795"/>
                    <a:pt x="-5142" y="-11901"/>
                    <a:pt x="150" y="27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E53C1081-1E0B-60D3-33C0-3CCB1157F773}"/>
                </a:ext>
              </a:extLst>
            </p:cNvPr>
            <p:cNvSpPr/>
            <p:nvPr/>
          </p:nvSpPr>
          <p:spPr>
            <a:xfrm>
              <a:off x="3263801" y="4879894"/>
              <a:ext cx="270212" cy="1397084"/>
            </a:xfrm>
            <a:custGeom>
              <a:avLst/>
              <a:gdLst>
                <a:gd name="connsiteX0" fmla="*/ 269974 w 270212"/>
                <a:gd name="connsiteY0" fmla="*/ 81 h 1397084"/>
                <a:gd name="connsiteX1" fmla="*/ 168374 w 270212"/>
                <a:gd name="connsiteY1" fmla="*/ 460456 h 1397084"/>
                <a:gd name="connsiteX2" fmla="*/ 133449 w 270212"/>
                <a:gd name="connsiteY2" fmla="*/ 765256 h 1397084"/>
                <a:gd name="connsiteX3" fmla="*/ 184249 w 270212"/>
                <a:gd name="connsiteY3" fmla="*/ 993856 h 1397084"/>
                <a:gd name="connsiteX4" fmla="*/ 158849 w 270212"/>
                <a:gd name="connsiteY4" fmla="*/ 1108156 h 1397084"/>
                <a:gd name="connsiteX5" fmla="*/ 99 w 270212"/>
                <a:gd name="connsiteY5" fmla="*/ 1397081 h 1397084"/>
                <a:gd name="connsiteX6" fmla="*/ 184249 w 270212"/>
                <a:gd name="connsiteY6" fmla="*/ 1101806 h 1397084"/>
                <a:gd name="connsiteX7" fmla="*/ 177899 w 270212"/>
                <a:gd name="connsiteY7" fmla="*/ 946231 h 1397084"/>
                <a:gd name="connsiteX8" fmla="*/ 92174 w 270212"/>
                <a:gd name="connsiteY8" fmla="*/ 673181 h 1397084"/>
                <a:gd name="connsiteX9" fmla="*/ 104874 w 270212"/>
                <a:gd name="connsiteY9" fmla="*/ 730331 h 1397084"/>
                <a:gd name="connsiteX10" fmla="*/ 168374 w 270212"/>
                <a:gd name="connsiteY10" fmla="*/ 362031 h 1397084"/>
                <a:gd name="connsiteX11" fmla="*/ 136624 w 270212"/>
                <a:gd name="connsiteY11" fmla="*/ 422356 h 1397084"/>
                <a:gd name="connsiteX12" fmla="*/ 269974 w 270212"/>
                <a:gd name="connsiteY12" fmla="*/ 81 h 1397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212" h="1397084">
                  <a:moveTo>
                    <a:pt x="269974" y="81"/>
                  </a:moveTo>
                  <a:cubicBezTo>
                    <a:pt x="275266" y="6431"/>
                    <a:pt x="191128" y="332927"/>
                    <a:pt x="168374" y="460456"/>
                  </a:cubicBezTo>
                  <a:cubicBezTo>
                    <a:pt x="145620" y="587985"/>
                    <a:pt x="130803" y="676356"/>
                    <a:pt x="133449" y="765256"/>
                  </a:cubicBezTo>
                  <a:cubicBezTo>
                    <a:pt x="136095" y="854156"/>
                    <a:pt x="180016" y="936706"/>
                    <a:pt x="184249" y="993856"/>
                  </a:cubicBezTo>
                  <a:cubicBezTo>
                    <a:pt x="188482" y="1051006"/>
                    <a:pt x="189541" y="1040952"/>
                    <a:pt x="158849" y="1108156"/>
                  </a:cubicBezTo>
                  <a:cubicBezTo>
                    <a:pt x="128157" y="1175360"/>
                    <a:pt x="-4134" y="1398139"/>
                    <a:pt x="99" y="1397081"/>
                  </a:cubicBezTo>
                  <a:cubicBezTo>
                    <a:pt x="4332" y="1396023"/>
                    <a:pt x="154616" y="1176948"/>
                    <a:pt x="184249" y="1101806"/>
                  </a:cubicBezTo>
                  <a:cubicBezTo>
                    <a:pt x="213882" y="1026664"/>
                    <a:pt x="193245" y="1017668"/>
                    <a:pt x="177899" y="946231"/>
                  </a:cubicBezTo>
                  <a:cubicBezTo>
                    <a:pt x="162553" y="874794"/>
                    <a:pt x="104345" y="709164"/>
                    <a:pt x="92174" y="673181"/>
                  </a:cubicBezTo>
                  <a:cubicBezTo>
                    <a:pt x="80003" y="637198"/>
                    <a:pt x="92174" y="782189"/>
                    <a:pt x="104874" y="730331"/>
                  </a:cubicBezTo>
                  <a:cubicBezTo>
                    <a:pt x="117574" y="678473"/>
                    <a:pt x="163082" y="413360"/>
                    <a:pt x="168374" y="362031"/>
                  </a:cubicBezTo>
                  <a:cubicBezTo>
                    <a:pt x="173666" y="310702"/>
                    <a:pt x="117574" y="484798"/>
                    <a:pt x="136624" y="422356"/>
                  </a:cubicBezTo>
                  <a:cubicBezTo>
                    <a:pt x="155674" y="359914"/>
                    <a:pt x="264682" y="-6269"/>
                    <a:pt x="269974" y="8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BBF163E5-61FC-3733-FC9A-DF511456BC46}"/>
                </a:ext>
              </a:extLst>
            </p:cNvPr>
            <p:cNvSpPr/>
            <p:nvPr/>
          </p:nvSpPr>
          <p:spPr>
            <a:xfrm>
              <a:off x="3321020" y="5450555"/>
              <a:ext cx="76640" cy="686743"/>
            </a:xfrm>
            <a:custGeom>
              <a:avLst/>
              <a:gdLst>
                <a:gd name="connsiteX0" fmla="*/ 47655 w 76640"/>
                <a:gd name="connsiteY0" fmla="*/ 920 h 686743"/>
                <a:gd name="connsiteX1" fmla="*/ 12730 w 76640"/>
                <a:gd name="connsiteY1" fmla="*/ 308895 h 686743"/>
                <a:gd name="connsiteX2" fmla="*/ 25430 w 76640"/>
                <a:gd name="connsiteY2" fmla="*/ 261270 h 686743"/>
                <a:gd name="connsiteX3" fmla="*/ 69880 w 76640"/>
                <a:gd name="connsiteY3" fmla="*/ 442245 h 686743"/>
                <a:gd name="connsiteX4" fmla="*/ 44480 w 76640"/>
                <a:gd name="connsiteY4" fmla="*/ 540670 h 686743"/>
                <a:gd name="connsiteX5" fmla="*/ 30 w 76640"/>
                <a:gd name="connsiteY5" fmla="*/ 686720 h 686743"/>
                <a:gd name="connsiteX6" fmla="*/ 38130 w 76640"/>
                <a:gd name="connsiteY6" fmla="*/ 550195 h 686743"/>
                <a:gd name="connsiteX7" fmla="*/ 76230 w 76640"/>
                <a:gd name="connsiteY7" fmla="*/ 331120 h 686743"/>
                <a:gd name="connsiteX8" fmla="*/ 12730 w 76640"/>
                <a:gd name="connsiteY8" fmla="*/ 216820 h 686743"/>
                <a:gd name="connsiteX9" fmla="*/ 47655 w 76640"/>
                <a:gd name="connsiteY9" fmla="*/ 920 h 68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640" h="686743">
                  <a:moveTo>
                    <a:pt x="47655" y="920"/>
                  </a:moveTo>
                  <a:cubicBezTo>
                    <a:pt x="47655" y="16266"/>
                    <a:pt x="16434" y="265503"/>
                    <a:pt x="12730" y="308895"/>
                  </a:cubicBezTo>
                  <a:cubicBezTo>
                    <a:pt x="9026" y="352287"/>
                    <a:pt x="15905" y="239045"/>
                    <a:pt x="25430" y="261270"/>
                  </a:cubicBezTo>
                  <a:cubicBezTo>
                    <a:pt x="34955" y="283495"/>
                    <a:pt x="66705" y="395678"/>
                    <a:pt x="69880" y="442245"/>
                  </a:cubicBezTo>
                  <a:cubicBezTo>
                    <a:pt x="73055" y="488812"/>
                    <a:pt x="56122" y="499924"/>
                    <a:pt x="44480" y="540670"/>
                  </a:cubicBezTo>
                  <a:cubicBezTo>
                    <a:pt x="32838" y="581416"/>
                    <a:pt x="1088" y="685132"/>
                    <a:pt x="30" y="686720"/>
                  </a:cubicBezTo>
                  <a:cubicBezTo>
                    <a:pt x="-1028" y="688308"/>
                    <a:pt x="25430" y="609462"/>
                    <a:pt x="38130" y="550195"/>
                  </a:cubicBezTo>
                  <a:cubicBezTo>
                    <a:pt x="50830" y="490928"/>
                    <a:pt x="80463" y="386683"/>
                    <a:pt x="76230" y="331120"/>
                  </a:cubicBezTo>
                  <a:cubicBezTo>
                    <a:pt x="71997" y="275557"/>
                    <a:pt x="19609" y="267091"/>
                    <a:pt x="12730" y="216820"/>
                  </a:cubicBezTo>
                  <a:cubicBezTo>
                    <a:pt x="5851" y="166549"/>
                    <a:pt x="47655" y="-14426"/>
                    <a:pt x="47655" y="92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5BFAC109-9B8B-432C-BD17-F9DFD7B6D9D6}"/>
                </a:ext>
              </a:extLst>
            </p:cNvPr>
            <p:cNvSpPr/>
            <p:nvPr/>
          </p:nvSpPr>
          <p:spPr>
            <a:xfrm>
              <a:off x="3164725" y="5396017"/>
              <a:ext cx="120367" cy="554477"/>
            </a:xfrm>
            <a:custGeom>
              <a:avLst/>
              <a:gdLst>
                <a:gd name="connsiteX0" fmla="*/ 118225 w 120367"/>
                <a:gd name="connsiteY0" fmla="*/ 26883 h 554477"/>
                <a:gd name="connsiteX1" fmla="*/ 750 w 120367"/>
                <a:gd name="connsiteY1" fmla="*/ 553933 h 554477"/>
                <a:gd name="connsiteX2" fmla="*/ 70600 w 120367"/>
                <a:gd name="connsiteY2" fmla="*/ 125308 h 554477"/>
                <a:gd name="connsiteX3" fmla="*/ 118225 w 120367"/>
                <a:gd name="connsiteY3" fmla="*/ 26883 h 55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67" h="554477">
                  <a:moveTo>
                    <a:pt x="118225" y="26883"/>
                  </a:moveTo>
                  <a:cubicBezTo>
                    <a:pt x="106583" y="98321"/>
                    <a:pt x="8687" y="537529"/>
                    <a:pt x="750" y="553933"/>
                  </a:cubicBezTo>
                  <a:cubicBezTo>
                    <a:pt x="-7188" y="570337"/>
                    <a:pt x="49963" y="211033"/>
                    <a:pt x="70600" y="125308"/>
                  </a:cubicBezTo>
                  <a:cubicBezTo>
                    <a:pt x="91237" y="39583"/>
                    <a:pt x="129867" y="-44555"/>
                    <a:pt x="118225" y="2688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6B28D4EA-77AD-75CB-B4DE-4481F2D717C0}"/>
                </a:ext>
              </a:extLst>
            </p:cNvPr>
            <p:cNvSpPr/>
            <p:nvPr/>
          </p:nvSpPr>
          <p:spPr>
            <a:xfrm>
              <a:off x="3179806" y="5884461"/>
              <a:ext cx="112930" cy="1449357"/>
            </a:xfrm>
            <a:custGeom>
              <a:avLst/>
              <a:gdLst>
                <a:gd name="connsiteX0" fmla="*/ 112669 w 112930"/>
                <a:gd name="connsiteY0" fmla="*/ 11514 h 1449357"/>
                <a:gd name="connsiteX1" fmla="*/ 1544 w 112930"/>
                <a:gd name="connsiteY1" fmla="*/ 906864 h 1449357"/>
                <a:gd name="connsiteX2" fmla="*/ 45994 w 112930"/>
                <a:gd name="connsiteY2" fmla="*/ 700489 h 1449357"/>
                <a:gd name="connsiteX3" fmla="*/ 20594 w 112930"/>
                <a:gd name="connsiteY3" fmla="*/ 1414864 h 1449357"/>
                <a:gd name="connsiteX4" fmla="*/ 20594 w 112930"/>
                <a:gd name="connsiteY4" fmla="*/ 1221189 h 1449357"/>
                <a:gd name="connsiteX5" fmla="*/ 52344 w 112930"/>
                <a:gd name="connsiteY5" fmla="*/ 221064 h 1449357"/>
                <a:gd name="connsiteX6" fmla="*/ 33294 w 112930"/>
                <a:gd name="connsiteY6" fmla="*/ 386164 h 1449357"/>
                <a:gd name="connsiteX7" fmla="*/ 112669 w 112930"/>
                <a:gd name="connsiteY7" fmla="*/ 11514 h 144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930" h="1449357">
                  <a:moveTo>
                    <a:pt x="112669" y="11514"/>
                  </a:moveTo>
                  <a:cubicBezTo>
                    <a:pt x="107377" y="98297"/>
                    <a:pt x="12656" y="792035"/>
                    <a:pt x="1544" y="906864"/>
                  </a:cubicBezTo>
                  <a:cubicBezTo>
                    <a:pt x="-9568" y="1021693"/>
                    <a:pt x="42819" y="615822"/>
                    <a:pt x="45994" y="700489"/>
                  </a:cubicBezTo>
                  <a:cubicBezTo>
                    <a:pt x="49169" y="785156"/>
                    <a:pt x="24827" y="1328081"/>
                    <a:pt x="20594" y="1414864"/>
                  </a:cubicBezTo>
                  <a:cubicBezTo>
                    <a:pt x="16361" y="1501647"/>
                    <a:pt x="15302" y="1420156"/>
                    <a:pt x="20594" y="1221189"/>
                  </a:cubicBezTo>
                  <a:cubicBezTo>
                    <a:pt x="25886" y="1022222"/>
                    <a:pt x="50227" y="360235"/>
                    <a:pt x="52344" y="221064"/>
                  </a:cubicBezTo>
                  <a:cubicBezTo>
                    <a:pt x="54461" y="81893"/>
                    <a:pt x="25356" y="416327"/>
                    <a:pt x="33294" y="386164"/>
                  </a:cubicBezTo>
                  <a:cubicBezTo>
                    <a:pt x="41232" y="356001"/>
                    <a:pt x="117961" y="-75269"/>
                    <a:pt x="112669" y="1151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9C7F3158-8DA5-F55B-117B-1C9E5E129F72}"/>
                </a:ext>
              </a:extLst>
            </p:cNvPr>
            <p:cNvSpPr/>
            <p:nvPr/>
          </p:nvSpPr>
          <p:spPr>
            <a:xfrm>
              <a:off x="3167854" y="6038721"/>
              <a:ext cx="2036263" cy="622271"/>
            </a:xfrm>
            <a:custGeom>
              <a:avLst/>
              <a:gdLst>
                <a:gd name="connsiteX0" fmla="*/ 10321 w 2036263"/>
                <a:gd name="connsiteY0" fmla="*/ 165229 h 622271"/>
                <a:gd name="connsiteX1" fmla="*/ 737396 w 2036263"/>
                <a:gd name="connsiteY1" fmla="*/ 129 h 622271"/>
                <a:gd name="connsiteX2" fmla="*/ 1216821 w 2036263"/>
                <a:gd name="connsiteY2" fmla="*/ 136654 h 622271"/>
                <a:gd name="connsiteX3" fmla="*/ 1099346 w 2036263"/>
                <a:gd name="connsiteY3" fmla="*/ 76329 h 622271"/>
                <a:gd name="connsiteX4" fmla="*/ 1543846 w 2036263"/>
                <a:gd name="connsiteY4" fmla="*/ 308104 h 622271"/>
                <a:gd name="connsiteX5" fmla="*/ 1473996 w 2036263"/>
                <a:gd name="connsiteY5" fmla="*/ 193804 h 622271"/>
                <a:gd name="connsiteX6" fmla="*/ 1750221 w 2036263"/>
                <a:gd name="connsiteY6" fmla="*/ 346204 h 622271"/>
                <a:gd name="connsiteX7" fmla="*/ 1613696 w 2036263"/>
                <a:gd name="connsiteY7" fmla="*/ 139829 h 622271"/>
                <a:gd name="connsiteX8" fmla="*/ 2035971 w 2036263"/>
                <a:gd name="connsiteY8" fmla="*/ 619254 h 622271"/>
                <a:gd name="connsiteX9" fmla="*/ 1674021 w 2036263"/>
                <a:gd name="connsiteY9" fmla="*/ 333504 h 622271"/>
                <a:gd name="connsiteX10" fmla="*/ 1312071 w 2036263"/>
                <a:gd name="connsiteY10" fmla="*/ 123954 h 622271"/>
                <a:gd name="connsiteX11" fmla="*/ 832646 w 2036263"/>
                <a:gd name="connsiteY11" fmla="*/ 47754 h 622271"/>
                <a:gd name="connsiteX12" fmla="*/ 311946 w 2036263"/>
                <a:gd name="connsiteY12" fmla="*/ 168404 h 622271"/>
                <a:gd name="connsiteX13" fmla="*/ 743746 w 2036263"/>
                <a:gd name="connsiteY13" fmla="*/ 104904 h 622271"/>
                <a:gd name="connsiteX14" fmla="*/ 337346 w 2036263"/>
                <a:gd name="connsiteY14" fmla="*/ 85854 h 622271"/>
                <a:gd name="connsiteX15" fmla="*/ 10321 w 2036263"/>
                <a:gd name="connsiteY15" fmla="*/ 165229 h 62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36263" h="622271">
                  <a:moveTo>
                    <a:pt x="10321" y="165229"/>
                  </a:moveTo>
                  <a:cubicBezTo>
                    <a:pt x="76996" y="150942"/>
                    <a:pt x="536313" y="4892"/>
                    <a:pt x="737396" y="129"/>
                  </a:cubicBezTo>
                  <a:cubicBezTo>
                    <a:pt x="938479" y="-4634"/>
                    <a:pt x="1156496" y="123954"/>
                    <a:pt x="1216821" y="136654"/>
                  </a:cubicBezTo>
                  <a:cubicBezTo>
                    <a:pt x="1277146" y="149354"/>
                    <a:pt x="1099346" y="76329"/>
                    <a:pt x="1099346" y="76329"/>
                  </a:cubicBezTo>
                  <a:cubicBezTo>
                    <a:pt x="1153850" y="104904"/>
                    <a:pt x="1481404" y="288525"/>
                    <a:pt x="1543846" y="308104"/>
                  </a:cubicBezTo>
                  <a:cubicBezTo>
                    <a:pt x="1606288" y="327683"/>
                    <a:pt x="1439600" y="187454"/>
                    <a:pt x="1473996" y="193804"/>
                  </a:cubicBezTo>
                  <a:cubicBezTo>
                    <a:pt x="1508392" y="200154"/>
                    <a:pt x="1726938" y="355200"/>
                    <a:pt x="1750221" y="346204"/>
                  </a:cubicBezTo>
                  <a:cubicBezTo>
                    <a:pt x="1773504" y="337208"/>
                    <a:pt x="1566071" y="94321"/>
                    <a:pt x="1613696" y="139829"/>
                  </a:cubicBezTo>
                  <a:cubicBezTo>
                    <a:pt x="1661321" y="185337"/>
                    <a:pt x="2025917" y="586975"/>
                    <a:pt x="2035971" y="619254"/>
                  </a:cubicBezTo>
                  <a:cubicBezTo>
                    <a:pt x="2046025" y="651533"/>
                    <a:pt x="1794671" y="416054"/>
                    <a:pt x="1674021" y="333504"/>
                  </a:cubicBezTo>
                  <a:cubicBezTo>
                    <a:pt x="1553371" y="250954"/>
                    <a:pt x="1452300" y="171579"/>
                    <a:pt x="1312071" y="123954"/>
                  </a:cubicBezTo>
                  <a:cubicBezTo>
                    <a:pt x="1171842" y="76329"/>
                    <a:pt x="999334" y="40346"/>
                    <a:pt x="832646" y="47754"/>
                  </a:cubicBezTo>
                  <a:cubicBezTo>
                    <a:pt x="665958" y="55162"/>
                    <a:pt x="326763" y="158879"/>
                    <a:pt x="311946" y="168404"/>
                  </a:cubicBezTo>
                  <a:cubicBezTo>
                    <a:pt x="297129" y="177929"/>
                    <a:pt x="739513" y="118662"/>
                    <a:pt x="743746" y="104904"/>
                  </a:cubicBezTo>
                  <a:cubicBezTo>
                    <a:pt x="747979" y="91146"/>
                    <a:pt x="457467" y="74742"/>
                    <a:pt x="337346" y="85854"/>
                  </a:cubicBezTo>
                  <a:cubicBezTo>
                    <a:pt x="217225" y="96966"/>
                    <a:pt x="-56354" y="179516"/>
                    <a:pt x="10321" y="16522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FE4F4683-5A0D-DA52-21DA-11AF53BA36B2}"/>
                </a:ext>
              </a:extLst>
            </p:cNvPr>
            <p:cNvSpPr/>
            <p:nvPr/>
          </p:nvSpPr>
          <p:spPr>
            <a:xfrm>
              <a:off x="5020243" y="6089252"/>
              <a:ext cx="1844107" cy="517890"/>
            </a:xfrm>
            <a:custGeom>
              <a:avLst/>
              <a:gdLst>
                <a:gd name="connsiteX0" fmla="*/ 31182 w 1844107"/>
                <a:gd name="connsiteY0" fmla="*/ 451248 h 517890"/>
                <a:gd name="connsiteX1" fmla="*/ 917007 w 1844107"/>
                <a:gd name="connsiteY1" fmla="*/ 22623 h 517890"/>
                <a:gd name="connsiteX2" fmla="*/ 1390082 w 1844107"/>
                <a:gd name="connsiteY2" fmla="*/ 60723 h 517890"/>
                <a:gd name="connsiteX3" fmla="*/ 1447232 w 1844107"/>
                <a:gd name="connsiteY3" fmla="*/ 70248 h 517890"/>
                <a:gd name="connsiteX4" fmla="*/ 1844107 w 1844107"/>
                <a:gd name="connsiteY4" fmla="*/ 136923 h 517890"/>
                <a:gd name="connsiteX5" fmla="*/ 1272607 w 1844107"/>
                <a:gd name="connsiteY5" fmla="*/ 86123 h 517890"/>
                <a:gd name="connsiteX6" fmla="*/ 815407 w 1844107"/>
                <a:gd name="connsiteY6" fmla="*/ 133748 h 517890"/>
                <a:gd name="connsiteX7" fmla="*/ 1278957 w 1844107"/>
                <a:gd name="connsiteY7" fmla="*/ 57548 h 517890"/>
                <a:gd name="connsiteX8" fmla="*/ 920182 w 1844107"/>
                <a:gd name="connsiteY8" fmla="*/ 57548 h 517890"/>
                <a:gd name="connsiteX9" fmla="*/ 428057 w 1844107"/>
                <a:gd name="connsiteY9" fmla="*/ 197248 h 517890"/>
                <a:gd name="connsiteX10" fmla="*/ 710632 w 1844107"/>
                <a:gd name="connsiteY10" fmla="*/ 35323 h 517890"/>
                <a:gd name="connsiteX11" fmla="*/ 72457 w 1844107"/>
                <a:gd name="connsiteY11" fmla="*/ 263923 h 517890"/>
                <a:gd name="connsiteX12" fmla="*/ 659832 w 1844107"/>
                <a:gd name="connsiteY12" fmla="*/ 140098 h 517890"/>
                <a:gd name="connsiteX13" fmla="*/ 174057 w 1844107"/>
                <a:gd name="connsiteY13" fmla="*/ 279798 h 517890"/>
                <a:gd name="connsiteX14" fmla="*/ 234382 w 1844107"/>
                <a:gd name="connsiteY14" fmla="*/ 327423 h 517890"/>
                <a:gd name="connsiteX15" fmla="*/ 161357 w 1844107"/>
                <a:gd name="connsiteY15" fmla="*/ 444898 h 517890"/>
                <a:gd name="connsiteX16" fmla="*/ 53407 w 1844107"/>
                <a:gd name="connsiteY16" fmla="*/ 514748 h 517890"/>
                <a:gd name="connsiteX17" fmla="*/ 186757 w 1844107"/>
                <a:gd name="connsiteY17" fmla="*/ 343298 h 517890"/>
                <a:gd name="connsiteX18" fmla="*/ 31182 w 1844107"/>
                <a:gd name="connsiteY18" fmla="*/ 451248 h 517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44107" h="517890">
                  <a:moveTo>
                    <a:pt x="31182" y="451248"/>
                  </a:moveTo>
                  <a:cubicBezTo>
                    <a:pt x="152890" y="397802"/>
                    <a:pt x="690524" y="87710"/>
                    <a:pt x="917007" y="22623"/>
                  </a:cubicBezTo>
                  <a:cubicBezTo>
                    <a:pt x="1143490" y="-42465"/>
                    <a:pt x="1301711" y="52785"/>
                    <a:pt x="1390082" y="60723"/>
                  </a:cubicBezTo>
                  <a:cubicBezTo>
                    <a:pt x="1478453" y="68660"/>
                    <a:pt x="1447232" y="70248"/>
                    <a:pt x="1447232" y="70248"/>
                  </a:cubicBezTo>
                  <a:lnTo>
                    <a:pt x="1844107" y="136923"/>
                  </a:lnTo>
                  <a:cubicBezTo>
                    <a:pt x="1815003" y="139569"/>
                    <a:pt x="1444057" y="86652"/>
                    <a:pt x="1272607" y="86123"/>
                  </a:cubicBezTo>
                  <a:cubicBezTo>
                    <a:pt x="1101157" y="85594"/>
                    <a:pt x="814349" y="138510"/>
                    <a:pt x="815407" y="133748"/>
                  </a:cubicBezTo>
                  <a:cubicBezTo>
                    <a:pt x="816465" y="128986"/>
                    <a:pt x="1261495" y="70248"/>
                    <a:pt x="1278957" y="57548"/>
                  </a:cubicBezTo>
                  <a:cubicBezTo>
                    <a:pt x="1296420" y="44848"/>
                    <a:pt x="1061999" y="34265"/>
                    <a:pt x="920182" y="57548"/>
                  </a:cubicBezTo>
                  <a:cubicBezTo>
                    <a:pt x="778365" y="80831"/>
                    <a:pt x="462982" y="200952"/>
                    <a:pt x="428057" y="197248"/>
                  </a:cubicBezTo>
                  <a:cubicBezTo>
                    <a:pt x="393132" y="193544"/>
                    <a:pt x="769899" y="24210"/>
                    <a:pt x="710632" y="35323"/>
                  </a:cubicBezTo>
                  <a:cubicBezTo>
                    <a:pt x="651365" y="46435"/>
                    <a:pt x="80924" y="246461"/>
                    <a:pt x="72457" y="263923"/>
                  </a:cubicBezTo>
                  <a:cubicBezTo>
                    <a:pt x="63990" y="281385"/>
                    <a:pt x="642899" y="137452"/>
                    <a:pt x="659832" y="140098"/>
                  </a:cubicBezTo>
                  <a:cubicBezTo>
                    <a:pt x="676765" y="142744"/>
                    <a:pt x="244965" y="248577"/>
                    <a:pt x="174057" y="279798"/>
                  </a:cubicBezTo>
                  <a:cubicBezTo>
                    <a:pt x="103149" y="311019"/>
                    <a:pt x="236499" y="299906"/>
                    <a:pt x="234382" y="327423"/>
                  </a:cubicBezTo>
                  <a:cubicBezTo>
                    <a:pt x="232265" y="354940"/>
                    <a:pt x="191519" y="413677"/>
                    <a:pt x="161357" y="444898"/>
                  </a:cubicBezTo>
                  <a:cubicBezTo>
                    <a:pt x="131195" y="476119"/>
                    <a:pt x="49174" y="531681"/>
                    <a:pt x="53407" y="514748"/>
                  </a:cubicBezTo>
                  <a:cubicBezTo>
                    <a:pt x="57640" y="497815"/>
                    <a:pt x="190461" y="355998"/>
                    <a:pt x="186757" y="343298"/>
                  </a:cubicBezTo>
                  <a:cubicBezTo>
                    <a:pt x="183053" y="330598"/>
                    <a:pt x="-90526" y="504694"/>
                    <a:pt x="31182" y="45124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646AF631-4DB3-B76C-6530-F24D07139BE1}"/>
                </a:ext>
              </a:extLst>
            </p:cNvPr>
            <p:cNvSpPr/>
            <p:nvPr/>
          </p:nvSpPr>
          <p:spPr>
            <a:xfrm>
              <a:off x="5746400" y="4634277"/>
              <a:ext cx="1160001" cy="1340614"/>
            </a:xfrm>
            <a:custGeom>
              <a:avLst/>
              <a:gdLst>
                <a:gd name="connsiteX0" fmla="*/ 22575 w 1160001"/>
                <a:gd name="connsiteY0" fmla="*/ 29798 h 1340614"/>
                <a:gd name="connsiteX1" fmla="*/ 1076675 w 1160001"/>
                <a:gd name="connsiteY1" fmla="*/ 1245823 h 1340614"/>
                <a:gd name="connsiteX2" fmla="*/ 1095725 w 1160001"/>
                <a:gd name="connsiteY2" fmla="*/ 1264873 h 1340614"/>
                <a:gd name="connsiteX3" fmla="*/ 1111600 w 1160001"/>
                <a:gd name="connsiteY3" fmla="*/ 1293448 h 1340614"/>
                <a:gd name="connsiteX4" fmla="*/ 654400 w 1160001"/>
                <a:gd name="connsiteY4" fmla="*/ 836248 h 1340614"/>
                <a:gd name="connsiteX5" fmla="*/ 387700 w 1160001"/>
                <a:gd name="connsiteY5" fmla="*/ 572723 h 1340614"/>
                <a:gd name="connsiteX6" fmla="*/ 543275 w 1160001"/>
                <a:gd name="connsiteY6" fmla="*/ 699723 h 1340614"/>
                <a:gd name="connsiteX7" fmla="*/ 368650 w 1160001"/>
                <a:gd name="connsiteY7" fmla="*/ 398098 h 1340614"/>
                <a:gd name="connsiteX8" fmla="*/ 22575 w 1160001"/>
                <a:gd name="connsiteY8" fmla="*/ 29798 h 134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001" h="1340614">
                  <a:moveTo>
                    <a:pt x="22575" y="29798"/>
                  </a:moveTo>
                  <a:cubicBezTo>
                    <a:pt x="140579" y="171085"/>
                    <a:pt x="897817" y="1039977"/>
                    <a:pt x="1076675" y="1245823"/>
                  </a:cubicBezTo>
                  <a:cubicBezTo>
                    <a:pt x="1255533" y="1451669"/>
                    <a:pt x="1089904" y="1256936"/>
                    <a:pt x="1095725" y="1264873"/>
                  </a:cubicBezTo>
                  <a:cubicBezTo>
                    <a:pt x="1101546" y="1272810"/>
                    <a:pt x="1185154" y="1364885"/>
                    <a:pt x="1111600" y="1293448"/>
                  </a:cubicBezTo>
                  <a:cubicBezTo>
                    <a:pt x="1038046" y="1222011"/>
                    <a:pt x="654400" y="836248"/>
                    <a:pt x="654400" y="836248"/>
                  </a:cubicBezTo>
                  <a:cubicBezTo>
                    <a:pt x="533750" y="716127"/>
                    <a:pt x="406221" y="595477"/>
                    <a:pt x="387700" y="572723"/>
                  </a:cubicBezTo>
                  <a:cubicBezTo>
                    <a:pt x="369179" y="549969"/>
                    <a:pt x="546450" y="728827"/>
                    <a:pt x="543275" y="699723"/>
                  </a:cubicBezTo>
                  <a:cubicBezTo>
                    <a:pt x="540100" y="670619"/>
                    <a:pt x="453846" y="506577"/>
                    <a:pt x="368650" y="398098"/>
                  </a:cubicBezTo>
                  <a:cubicBezTo>
                    <a:pt x="283454" y="289619"/>
                    <a:pt x="-95429" y="-111489"/>
                    <a:pt x="22575" y="2979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5E7D760E-64EC-C808-F477-094E2720AC3B}"/>
                </a:ext>
              </a:extLst>
            </p:cNvPr>
            <p:cNvSpPr/>
            <p:nvPr/>
          </p:nvSpPr>
          <p:spPr>
            <a:xfrm>
              <a:off x="5733828" y="4710364"/>
              <a:ext cx="403623" cy="1157560"/>
            </a:xfrm>
            <a:custGeom>
              <a:avLst/>
              <a:gdLst>
                <a:gd name="connsiteX0" fmla="*/ 222 w 403623"/>
                <a:gd name="connsiteY0" fmla="*/ 1336 h 1157560"/>
                <a:gd name="connsiteX1" fmla="*/ 273272 w 403623"/>
                <a:gd name="connsiteY1" fmla="*/ 382336 h 1157560"/>
                <a:gd name="connsiteX2" fmla="*/ 212947 w 403623"/>
                <a:gd name="connsiteY2" fmla="*/ 522036 h 1157560"/>
                <a:gd name="connsiteX3" fmla="*/ 251047 w 403623"/>
                <a:gd name="connsiteY3" fmla="*/ 985586 h 1157560"/>
                <a:gd name="connsiteX4" fmla="*/ 216122 w 403623"/>
                <a:gd name="connsiteY4" fmla="*/ 890336 h 1157560"/>
                <a:gd name="connsiteX5" fmla="*/ 403447 w 403623"/>
                <a:gd name="connsiteY5" fmla="*/ 1157036 h 1157560"/>
                <a:gd name="connsiteX6" fmla="*/ 251047 w 403623"/>
                <a:gd name="connsiteY6" fmla="*/ 947486 h 1157560"/>
                <a:gd name="connsiteX7" fmla="*/ 295497 w 403623"/>
                <a:gd name="connsiteY7" fmla="*/ 576011 h 1157560"/>
                <a:gd name="connsiteX8" fmla="*/ 355822 w 403623"/>
                <a:gd name="connsiteY8" fmla="*/ 423611 h 1157560"/>
                <a:gd name="connsiteX9" fmla="*/ 241522 w 403623"/>
                <a:gd name="connsiteY9" fmla="*/ 604586 h 1157560"/>
                <a:gd name="connsiteX10" fmla="*/ 282797 w 403623"/>
                <a:gd name="connsiteY10" fmla="*/ 398211 h 1157560"/>
                <a:gd name="connsiteX11" fmla="*/ 187547 w 403623"/>
                <a:gd name="connsiteY11" fmla="*/ 175961 h 1157560"/>
                <a:gd name="connsiteX12" fmla="*/ 225647 w 403623"/>
                <a:gd name="connsiteY12" fmla="*/ 252161 h 1157560"/>
                <a:gd name="connsiteX13" fmla="*/ 222 w 403623"/>
                <a:gd name="connsiteY13" fmla="*/ 1336 h 115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623" h="1157560">
                  <a:moveTo>
                    <a:pt x="222" y="1336"/>
                  </a:moveTo>
                  <a:cubicBezTo>
                    <a:pt x="8159" y="23032"/>
                    <a:pt x="237818" y="295553"/>
                    <a:pt x="273272" y="382336"/>
                  </a:cubicBezTo>
                  <a:cubicBezTo>
                    <a:pt x="308726" y="469119"/>
                    <a:pt x="216651" y="421494"/>
                    <a:pt x="212947" y="522036"/>
                  </a:cubicBezTo>
                  <a:cubicBezTo>
                    <a:pt x="209243" y="622578"/>
                    <a:pt x="250518" y="924203"/>
                    <a:pt x="251047" y="985586"/>
                  </a:cubicBezTo>
                  <a:cubicBezTo>
                    <a:pt x="251576" y="1046969"/>
                    <a:pt x="190722" y="861761"/>
                    <a:pt x="216122" y="890336"/>
                  </a:cubicBezTo>
                  <a:cubicBezTo>
                    <a:pt x="241522" y="918911"/>
                    <a:pt x="397626" y="1147511"/>
                    <a:pt x="403447" y="1157036"/>
                  </a:cubicBezTo>
                  <a:cubicBezTo>
                    <a:pt x="409268" y="1166561"/>
                    <a:pt x="269039" y="1044324"/>
                    <a:pt x="251047" y="947486"/>
                  </a:cubicBezTo>
                  <a:cubicBezTo>
                    <a:pt x="233055" y="850649"/>
                    <a:pt x="278035" y="663323"/>
                    <a:pt x="295497" y="576011"/>
                  </a:cubicBezTo>
                  <a:cubicBezTo>
                    <a:pt x="312959" y="488699"/>
                    <a:pt x="364818" y="418849"/>
                    <a:pt x="355822" y="423611"/>
                  </a:cubicBezTo>
                  <a:cubicBezTo>
                    <a:pt x="346826" y="428373"/>
                    <a:pt x="253693" y="608819"/>
                    <a:pt x="241522" y="604586"/>
                  </a:cubicBezTo>
                  <a:cubicBezTo>
                    <a:pt x="229351" y="600353"/>
                    <a:pt x="291793" y="469648"/>
                    <a:pt x="282797" y="398211"/>
                  </a:cubicBezTo>
                  <a:cubicBezTo>
                    <a:pt x="273801" y="326774"/>
                    <a:pt x="197072" y="200303"/>
                    <a:pt x="187547" y="175961"/>
                  </a:cubicBezTo>
                  <a:cubicBezTo>
                    <a:pt x="178022" y="151619"/>
                    <a:pt x="252105" y="275444"/>
                    <a:pt x="225647" y="252161"/>
                  </a:cubicBezTo>
                  <a:cubicBezTo>
                    <a:pt x="199189" y="228878"/>
                    <a:pt x="-7715" y="-20360"/>
                    <a:pt x="222" y="133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0E28B407-D407-2EF4-B53C-D0ADF5175AAB}"/>
                </a:ext>
              </a:extLst>
            </p:cNvPr>
            <p:cNvSpPr/>
            <p:nvPr/>
          </p:nvSpPr>
          <p:spPr>
            <a:xfrm>
              <a:off x="6517422" y="4410935"/>
              <a:ext cx="124683" cy="586584"/>
            </a:xfrm>
            <a:custGeom>
              <a:avLst/>
              <a:gdLst>
                <a:gd name="connsiteX0" fmla="*/ 853 w 124683"/>
                <a:gd name="connsiteY0" fmla="*/ 21365 h 586584"/>
                <a:gd name="connsiteX1" fmla="*/ 58003 w 124683"/>
                <a:gd name="connsiteY1" fmla="*/ 389665 h 586584"/>
                <a:gd name="connsiteX2" fmla="*/ 26253 w 124683"/>
                <a:gd name="connsiteY2" fmla="*/ 586515 h 586584"/>
                <a:gd name="connsiteX3" fmla="*/ 67528 w 124683"/>
                <a:gd name="connsiteY3" fmla="*/ 370615 h 586584"/>
                <a:gd name="connsiteX4" fmla="*/ 124678 w 124683"/>
                <a:gd name="connsiteY4" fmla="*/ 154715 h 586584"/>
                <a:gd name="connsiteX5" fmla="*/ 70703 w 124683"/>
                <a:gd name="connsiteY5" fmla="*/ 259490 h 586584"/>
                <a:gd name="connsiteX6" fmla="*/ 26253 w 124683"/>
                <a:gd name="connsiteY6" fmla="*/ 65815 h 586584"/>
                <a:gd name="connsiteX7" fmla="*/ 853 w 124683"/>
                <a:gd name="connsiteY7" fmla="*/ 21365 h 58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83" h="586584">
                  <a:moveTo>
                    <a:pt x="853" y="21365"/>
                  </a:moveTo>
                  <a:cubicBezTo>
                    <a:pt x="6145" y="75340"/>
                    <a:pt x="53770" y="295473"/>
                    <a:pt x="58003" y="389665"/>
                  </a:cubicBezTo>
                  <a:cubicBezTo>
                    <a:pt x="62236" y="483857"/>
                    <a:pt x="24666" y="589690"/>
                    <a:pt x="26253" y="586515"/>
                  </a:cubicBezTo>
                  <a:cubicBezTo>
                    <a:pt x="27840" y="583340"/>
                    <a:pt x="51124" y="442582"/>
                    <a:pt x="67528" y="370615"/>
                  </a:cubicBezTo>
                  <a:cubicBezTo>
                    <a:pt x="83932" y="298648"/>
                    <a:pt x="124149" y="173236"/>
                    <a:pt x="124678" y="154715"/>
                  </a:cubicBezTo>
                  <a:cubicBezTo>
                    <a:pt x="125207" y="136194"/>
                    <a:pt x="87107" y="274307"/>
                    <a:pt x="70703" y="259490"/>
                  </a:cubicBezTo>
                  <a:cubicBezTo>
                    <a:pt x="54299" y="244673"/>
                    <a:pt x="36307" y="103386"/>
                    <a:pt x="26253" y="65815"/>
                  </a:cubicBezTo>
                  <a:cubicBezTo>
                    <a:pt x="16199" y="28244"/>
                    <a:pt x="-4439" y="-32610"/>
                    <a:pt x="853" y="2136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3DF483FF-C67D-BE49-CDE8-75043BFDD0DE}"/>
                </a:ext>
              </a:extLst>
            </p:cNvPr>
            <p:cNvSpPr/>
            <p:nvPr/>
          </p:nvSpPr>
          <p:spPr>
            <a:xfrm>
              <a:off x="5756127" y="4783549"/>
              <a:ext cx="192774" cy="1320291"/>
            </a:xfrm>
            <a:custGeom>
              <a:avLst/>
              <a:gdLst>
                <a:gd name="connsiteX0" fmla="*/ 12848 w 192774"/>
                <a:gd name="connsiteY0" fmla="*/ 42451 h 1320291"/>
                <a:gd name="connsiteX1" fmla="*/ 92223 w 192774"/>
                <a:gd name="connsiteY1" fmla="*/ 1134651 h 1320291"/>
                <a:gd name="connsiteX2" fmla="*/ 95398 w 192774"/>
                <a:gd name="connsiteY2" fmla="*/ 1083851 h 1320291"/>
                <a:gd name="connsiteX3" fmla="*/ 190648 w 192774"/>
                <a:gd name="connsiteY3" fmla="*/ 1296576 h 1320291"/>
                <a:gd name="connsiteX4" fmla="*/ 149373 w 192774"/>
                <a:gd name="connsiteY4" fmla="*/ 1204501 h 1320291"/>
                <a:gd name="connsiteX5" fmla="*/ 12848 w 192774"/>
                <a:gd name="connsiteY5" fmla="*/ 315501 h 1320291"/>
                <a:gd name="connsiteX6" fmla="*/ 12848 w 192774"/>
                <a:gd name="connsiteY6" fmla="*/ 42451 h 13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774" h="1320291">
                  <a:moveTo>
                    <a:pt x="12848" y="42451"/>
                  </a:moveTo>
                  <a:cubicBezTo>
                    <a:pt x="26077" y="178976"/>
                    <a:pt x="78465" y="961084"/>
                    <a:pt x="92223" y="1134651"/>
                  </a:cubicBezTo>
                  <a:cubicBezTo>
                    <a:pt x="105981" y="1308218"/>
                    <a:pt x="78994" y="1056864"/>
                    <a:pt x="95398" y="1083851"/>
                  </a:cubicBezTo>
                  <a:cubicBezTo>
                    <a:pt x="111802" y="1110838"/>
                    <a:pt x="190648" y="1296576"/>
                    <a:pt x="190648" y="1296576"/>
                  </a:cubicBezTo>
                  <a:cubicBezTo>
                    <a:pt x="199644" y="1316684"/>
                    <a:pt x="179006" y="1368013"/>
                    <a:pt x="149373" y="1204501"/>
                  </a:cubicBezTo>
                  <a:cubicBezTo>
                    <a:pt x="119740" y="1040989"/>
                    <a:pt x="33486" y="504943"/>
                    <a:pt x="12848" y="315501"/>
                  </a:cubicBezTo>
                  <a:cubicBezTo>
                    <a:pt x="-7790" y="126059"/>
                    <a:pt x="-381" y="-94074"/>
                    <a:pt x="12848" y="4245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C808FBB4-D4E1-FE30-92ED-FE92DC5C4F90}"/>
                </a:ext>
              </a:extLst>
            </p:cNvPr>
            <p:cNvSpPr/>
            <p:nvPr/>
          </p:nvSpPr>
          <p:spPr>
            <a:xfrm>
              <a:off x="5489564" y="4970384"/>
              <a:ext cx="289172" cy="794154"/>
            </a:xfrm>
            <a:custGeom>
              <a:avLst/>
              <a:gdLst>
                <a:gd name="connsiteX0" fmla="*/ 11 w 289172"/>
                <a:gd name="connsiteY0" fmla="*/ 4841 h 794154"/>
                <a:gd name="connsiteX1" fmla="*/ 31761 w 289172"/>
                <a:gd name="connsiteY1" fmla="*/ 779541 h 794154"/>
                <a:gd name="connsiteX2" fmla="*/ 15886 w 289172"/>
                <a:gd name="connsiteY2" fmla="*/ 512841 h 794154"/>
                <a:gd name="connsiteX3" fmla="*/ 288936 w 289172"/>
                <a:gd name="connsiteY3" fmla="*/ 525541 h 794154"/>
                <a:gd name="connsiteX4" fmla="*/ 63511 w 289172"/>
                <a:gd name="connsiteY4" fmla="*/ 506491 h 794154"/>
                <a:gd name="connsiteX5" fmla="*/ 53986 w 289172"/>
                <a:gd name="connsiteY5" fmla="*/ 144541 h 794154"/>
                <a:gd name="connsiteX6" fmla="*/ 28586 w 289172"/>
                <a:gd name="connsiteY6" fmla="*/ 436641 h 794154"/>
                <a:gd name="connsiteX7" fmla="*/ 11 w 289172"/>
                <a:gd name="connsiteY7" fmla="*/ 4841 h 79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172" h="794154">
                  <a:moveTo>
                    <a:pt x="11" y="4841"/>
                  </a:moveTo>
                  <a:cubicBezTo>
                    <a:pt x="540" y="61991"/>
                    <a:pt x="29115" y="694874"/>
                    <a:pt x="31761" y="779541"/>
                  </a:cubicBezTo>
                  <a:cubicBezTo>
                    <a:pt x="34407" y="864208"/>
                    <a:pt x="-26976" y="555174"/>
                    <a:pt x="15886" y="512841"/>
                  </a:cubicBezTo>
                  <a:cubicBezTo>
                    <a:pt x="58748" y="470508"/>
                    <a:pt x="280999" y="526599"/>
                    <a:pt x="288936" y="525541"/>
                  </a:cubicBezTo>
                  <a:cubicBezTo>
                    <a:pt x="296873" y="524483"/>
                    <a:pt x="102669" y="569991"/>
                    <a:pt x="63511" y="506491"/>
                  </a:cubicBezTo>
                  <a:cubicBezTo>
                    <a:pt x="24353" y="442991"/>
                    <a:pt x="59807" y="156183"/>
                    <a:pt x="53986" y="144541"/>
                  </a:cubicBezTo>
                  <a:cubicBezTo>
                    <a:pt x="48165" y="132899"/>
                    <a:pt x="39698" y="458337"/>
                    <a:pt x="28586" y="436641"/>
                  </a:cubicBezTo>
                  <a:cubicBezTo>
                    <a:pt x="17474" y="414945"/>
                    <a:pt x="-518" y="-52309"/>
                    <a:pt x="11" y="484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0F226EFA-72C9-B03F-10EC-AB95541DB761}"/>
                </a:ext>
              </a:extLst>
            </p:cNvPr>
            <p:cNvSpPr/>
            <p:nvPr/>
          </p:nvSpPr>
          <p:spPr>
            <a:xfrm>
              <a:off x="6015887" y="4612346"/>
              <a:ext cx="384994" cy="1347281"/>
            </a:xfrm>
            <a:custGeom>
              <a:avLst/>
              <a:gdLst>
                <a:gd name="connsiteX0" fmla="*/ 321413 w 384994"/>
                <a:gd name="connsiteY0" fmla="*/ 929 h 1347281"/>
                <a:gd name="connsiteX1" fmla="*/ 108688 w 384994"/>
                <a:gd name="connsiteY1" fmla="*/ 235879 h 1347281"/>
                <a:gd name="connsiteX2" fmla="*/ 143613 w 384994"/>
                <a:gd name="connsiteY2" fmla="*/ 601004 h 1347281"/>
                <a:gd name="connsiteX3" fmla="*/ 181713 w 384994"/>
                <a:gd name="connsiteY3" fmla="*/ 1026454 h 1347281"/>
                <a:gd name="connsiteX4" fmla="*/ 210288 w 384994"/>
                <a:gd name="connsiteY4" fmla="*/ 934379 h 1347281"/>
                <a:gd name="connsiteX5" fmla="*/ 165838 w 384994"/>
                <a:gd name="connsiteY5" fmla="*/ 1156629 h 1347281"/>
                <a:gd name="connsiteX6" fmla="*/ 197588 w 384994"/>
                <a:gd name="connsiteY6" fmla="*/ 1223304 h 1347281"/>
                <a:gd name="connsiteX7" fmla="*/ 203938 w 384994"/>
                <a:gd name="connsiteY7" fmla="*/ 1226479 h 1347281"/>
                <a:gd name="connsiteX8" fmla="*/ 384913 w 384994"/>
                <a:gd name="connsiteY8" fmla="*/ 1347129 h 1347281"/>
                <a:gd name="connsiteX9" fmla="*/ 226163 w 384994"/>
                <a:gd name="connsiteY9" fmla="*/ 1248704 h 1347281"/>
                <a:gd name="connsiteX10" fmla="*/ 153138 w 384994"/>
                <a:gd name="connsiteY10" fmla="*/ 1121704 h 1347281"/>
                <a:gd name="connsiteX11" fmla="*/ 140438 w 384994"/>
                <a:gd name="connsiteY11" fmla="*/ 921679 h 1347281"/>
                <a:gd name="connsiteX12" fmla="*/ 178538 w 384994"/>
                <a:gd name="connsiteY12" fmla="*/ 1115354 h 1347281"/>
                <a:gd name="connsiteX13" fmla="*/ 153138 w 384994"/>
                <a:gd name="connsiteY13" fmla="*/ 664504 h 1347281"/>
                <a:gd name="connsiteX14" fmla="*/ 92813 w 384994"/>
                <a:gd name="connsiteY14" fmla="*/ 169204 h 1347281"/>
                <a:gd name="connsiteX15" fmla="*/ 738 w 384994"/>
                <a:gd name="connsiteY15" fmla="*/ 73954 h 1347281"/>
                <a:gd name="connsiteX16" fmla="*/ 146788 w 384994"/>
                <a:gd name="connsiteY16" fmla="*/ 150154 h 1347281"/>
                <a:gd name="connsiteX17" fmla="*/ 321413 w 384994"/>
                <a:gd name="connsiteY17" fmla="*/ 929 h 13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94" h="1347281">
                  <a:moveTo>
                    <a:pt x="321413" y="929"/>
                  </a:moveTo>
                  <a:cubicBezTo>
                    <a:pt x="315063" y="15217"/>
                    <a:pt x="138321" y="135867"/>
                    <a:pt x="108688" y="235879"/>
                  </a:cubicBezTo>
                  <a:cubicBezTo>
                    <a:pt x="79055" y="335891"/>
                    <a:pt x="131442" y="469242"/>
                    <a:pt x="143613" y="601004"/>
                  </a:cubicBezTo>
                  <a:cubicBezTo>
                    <a:pt x="155784" y="732767"/>
                    <a:pt x="170600" y="970891"/>
                    <a:pt x="181713" y="1026454"/>
                  </a:cubicBezTo>
                  <a:cubicBezTo>
                    <a:pt x="192826" y="1082017"/>
                    <a:pt x="212934" y="912683"/>
                    <a:pt x="210288" y="934379"/>
                  </a:cubicBezTo>
                  <a:cubicBezTo>
                    <a:pt x="207642" y="956075"/>
                    <a:pt x="167955" y="1108475"/>
                    <a:pt x="165838" y="1156629"/>
                  </a:cubicBezTo>
                  <a:cubicBezTo>
                    <a:pt x="163721" y="1204783"/>
                    <a:pt x="191238" y="1211662"/>
                    <a:pt x="197588" y="1223304"/>
                  </a:cubicBezTo>
                  <a:cubicBezTo>
                    <a:pt x="203938" y="1234946"/>
                    <a:pt x="203938" y="1226479"/>
                    <a:pt x="203938" y="1226479"/>
                  </a:cubicBezTo>
                  <a:lnTo>
                    <a:pt x="384913" y="1347129"/>
                  </a:lnTo>
                  <a:cubicBezTo>
                    <a:pt x="388617" y="1350833"/>
                    <a:pt x="264792" y="1286275"/>
                    <a:pt x="226163" y="1248704"/>
                  </a:cubicBezTo>
                  <a:cubicBezTo>
                    <a:pt x="187534" y="1211133"/>
                    <a:pt x="167425" y="1176208"/>
                    <a:pt x="153138" y="1121704"/>
                  </a:cubicBezTo>
                  <a:cubicBezTo>
                    <a:pt x="138851" y="1067200"/>
                    <a:pt x="136205" y="922737"/>
                    <a:pt x="140438" y="921679"/>
                  </a:cubicBezTo>
                  <a:cubicBezTo>
                    <a:pt x="144671" y="920621"/>
                    <a:pt x="176421" y="1158216"/>
                    <a:pt x="178538" y="1115354"/>
                  </a:cubicBezTo>
                  <a:cubicBezTo>
                    <a:pt x="180655" y="1072492"/>
                    <a:pt x="167425" y="822196"/>
                    <a:pt x="153138" y="664504"/>
                  </a:cubicBezTo>
                  <a:cubicBezTo>
                    <a:pt x="138851" y="506812"/>
                    <a:pt x="118213" y="267629"/>
                    <a:pt x="92813" y="169204"/>
                  </a:cubicBezTo>
                  <a:cubicBezTo>
                    <a:pt x="67413" y="70779"/>
                    <a:pt x="-8258" y="77129"/>
                    <a:pt x="738" y="73954"/>
                  </a:cubicBezTo>
                  <a:cubicBezTo>
                    <a:pt x="9734" y="70779"/>
                    <a:pt x="87521" y="158621"/>
                    <a:pt x="146788" y="150154"/>
                  </a:cubicBezTo>
                  <a:cubicBezTo>
                    <a:pt x="206055" y="141687"/>
                    <a:pt x="327763" y="-13359"/>
                    <a:pt x="321413" y="92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96D1F118-DE05-E656-F461-634FC9929A96}"/>
                </a:ext>
              </a:extLst>
            </p:cNvPr>
            <p:cNvSpPr/>
            <p:nvPr/>
          </p:nvSpPr>
          <p:spPr>
            <a:xfrm>
              <a:off x="6267392" y="4723008"/>
              <a:ext cx="286855" cy="950724"/>
            </a:xfrm>
            <a:custGeom>
              <a:avLst/>
              <a:gdLst>
                <a:gd name="connsiteX0" fmla="*/ 31808 w 286855"/>
                <a:gd name="connsiteY0" fmla="*/ 4567 h 950724"/>
                <a:gd name="connsiteX1" fmla="*/ 168333 w 286855"/>
                <a:gd name="connsiteY1" fmla="*/ 601467 h 950724"/>
                <a:gd name="connsiteX2" fmla="*/ 196908 w 286855"/>
                <a:gd name="connsiteY2" fmla="*/ 499867 h 950724"/>
                <a:gd name="connsiteX3" fmla="*/ 257233 w 286855"/>
                <a:gd name="connsiteY3" fmla="*/ 395092 h 950724"/>
                <a:gd name="connsiteX4" fmla="*/ 58 w 286855"/>
                <a:gd name="connsiteY4" fmla="*/ 950717 h 950724"/>
                <a:gd name="connsiteX5" fmla="*/ 282633 w 286855"/>
                <a:gd name="connsiteY5" fmla="*/ 407792 h 950724"/>
                <a:gd name="connsiteX6" fmla="*/ 165158 w 286855"/>
                <a:gd name="connsiteY6" fmla="*/ 337942 h 950724"/>
                <a:gd name="connsiteX7" fmla="*/ 101658 w 286855"/>
                <a:gd name="connsiteY7" fmla="*/ 325242 h 950724"/>
                <a:gd name="connsiteX8" fmla="*/ 31808 w 286855"/>
                <a:gd name="connsiteY8" fmla="*/ 4567 h 95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855" h="950724">
                  <a:moveTo>
                    <a:pt x="31808" y="4567"/>
                  </a:moveTo>
                  <a:cubicBezTo>
                    <a:pt x="42920" y="50604"/>
                    <a:pt x="140816" y="518917"/>
                    <a:pt x="168333" y="601467"/>
                  </a:cubicBezTo>
                  <a:cubicBezTo>
                    <a:pt x="195850" y="684017"/>
                    <a:pt x="182091" y="534263"/>
                    <a:pt x="196908" y="499867"/>
                  </a:cubicBezTo>
                  <a:cubicBezTo>
                    <a:pt x="211725" y="465471"/>
                    <a:pt x="290041" y="319950"/>
                    <a:pt x="257233" y="395092"/>
                  </a:cubicBezTo>
                  <a:cubicBezTo>
                    <a:pt x="224425" y="470234"/>
                    <a:pt x="-4175" y="948600"/>
                    <a:pt x="58" y="950717"/>
                  </a:cubicBezTo>
                  <a:cubicBezTo>
                    <a:pt x="4291" y="952834"/>
                    <a:pt x="255116" y="509921"/>
                    <a:pt x="282633" y="407792"/>
                  </a:cubicBezTo>
                  <a:cubicBezTo>
                    <a:pt x="310150" y="305663"/>
                    <a:pt x="195320" y="351700"/>
                    <a:pt x="165158" y="337942"/>
                  </a:cubicBezTo>
                  <a:cubicBezTo>
                    <a:pt x="134996" y="324184"/>
                    <a:pt x="117533" y="376042"/>
                    <a:pt x="101658" y="325242"/>
                  </a:cubicBezTo>
                  <a:cubicBezTo>
                    <a:pt x="85783" y="274442"/>
                    <a:pt x="20696" y="-41470"/>
                    <a:pt x="31808" y="456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 1075">
              <a:extLst>
                <a:ext uri="{FF2B5EF4-FFF2-40B4-BE49-F238E27FC236}">
                  <a16:creationId xmlns:a16="http://schemas.microsoft.com/office/drawing/2014/main" id="{703CA7BD-6A1C-5D74-E83C-F2E1AFE30002}"/>
                </a:ext>
              </a:extLst>
            </p:cNvPr>
            <p:cNvSpPr/>
            <p:nvPr/>
          </p:nvSpPr>
          <p:spPr>
            <a:xfrm>
              <a:off x="6321278" y="4736630"/>
              <a:ext cx="485679" cy="1319854"/>
            </a:xfrm>
            <a:custGeom>
              <a:avLst/>
              <a:gdLst>
                <a:gd name="connsiteX0" fmla="*/ 6497 w 485679"/>
                <a:gd name="connsiteY0" fmla="*/ 13170 h 1319854"/>
                <a:gd name="connsiteX1" fmla="*/ 362097 w 485679"/>
                <a:gd name="connsiteY1" fmla="*/ 784695 h 1319854"/>
                <a:gd name="connsiteX2" fmla="*/ 403372 w 485679"/>
                <a:gd name="connsiteY2" fmla="*/ 1302220 h 1319854"/>
                <a:gd name="connsiteX3" fmla="*/ 393847 w 485679"/>
                <a:gd name="connsiteY3" fmla="*/ 1172045 h 1319854"/>
                <a:gd name="connsiteX4" fmla="*/ 463697 w 485679"/>
                <a:gd name="connsiteY4" fmla="*/ 905345 h 1319854"/>
                <a:gd name="connsiteX5" fmla="*/ 482747 w 485679"/>
                <a:gd name="connsiteY5" fmla="*/ 756120 h 1319854"/>
                <a:gd name="connsiteX6" fmla="*/ 409722 w 485679"/>
                <a:gd name="connsiteY6" fmla="*/ 1057745 h 1319854"/>
                <a:gd name="connsiteX7" fmla="*/ 355747 w 485679"/>
                <a:gd name="connsiteY7" fmla="*/ 759295 h 1319854"/>
                <a:gd name="connsiteX8" fmla="*/ 98572 w 485679"/>
                <a:gd name="connsiteY8" fmla="*/ 108420 h 1319854"/>
                <a:gd name="connsiteX9" fmla="*/ 130322 w 485679"/>
                <a:gd name="connsiteY9" fmla="*/ 283045 h 1319854"/>
                <a:gd name="connsiteX10" fmla="*/ 6497 w 485679"/>
                <a:gd name="connsiteY10" fmla="*/ 13170 h 131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679" h="1319854">
                  <a:moveTo>
                    <a:pt x="6497" y="13170"/>
                  </a:moveTo>
                  <a:cubicBezTo>
                    <a:pt x="45126" y="96778"/>
                    <a:pt x="295951" y="569853"/>
                    <a:pt x="362097" y="784695"/>
                  </a:cubicBezTo>
                  <a:cubicBezTo>
                    <a:pt x="428243" y="999537"/>
                    <a:pt x="398080" y="1237662"/>
                    <a:pt x="403372" y="1302220"/>
                  </a:cubicBezTo>
                  <a:cubicBezTo>
                    <a:pt x="408664" y="1366778"/>
                    <a:pt x="383793" y="1238191"/>
                    <a:pt x="393847" y="1172045"/>
                  </a:cubicBezTo>
                  <a:cubicBezTo>
                    <a:pt x="403901" y="1105899"/>
                    <a:pt x="448880" y="974666"/>
                    <a:pt x="463697" y="905345"/>
                  </a:cubicBezTo>
                  <a:cubicBezTo>
                    <a:pt x="478514" y="836024"/>
                    <a:pt x="491743" y="730720"/>
                    <a:pt x="482747" y="756120"/>
                  </a:cubicBezTo>
                  <a:cubicBezTo>
                    <a:pt x="473751" y="781520"/>
                    <a:pt x="430889" y="1057216"/>
                    <a:pt x="409722" y="1057745"/>
                  </a:cubicBezTo>
                  <a:cubicBezTo>
                    <a:pt x="388555" y="1058274"/>
                    <a:pt x="407605" y="917516"/>
                    <a:pt x="355747" y="759295"/>
                  </a:cubicBezTo>
                  <a:cubicBezTo>
                    <a:pt x="303889" y="601074"/>
                    <a:pt x="136143" y="187795"/>
                    <a:pt x="98572" y="108420"/>
                  </a:cubicBezTo>
                  <a:cubicBezTo>
                    <a:pt x="61001" y="29045"/>
                    <a:pt x="147255" y="295216"/>
                    <a:pt x="130322" y="283045"/>
                  </a:cubicBezTo>
                  <a:cubicBezTo>
                    <a:pt x="113389" y="270874"/>
                    <a:pt x="-32132" y="-70438"/>
                    <a:pt x="6497" y="1317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 1076">
              <a:extLst>
                <a:ext uri="{FF2B5EF4-FFF2-40B4-BE49-F238E27FC236}">
                  <a16:creationId xmlns:a16="http://schemas.microsoft.com/office/drawing/2014/main" id="{E5DE4C87-3172-D892-B9CD-F9A57AD28928}"/>
                </a:ext>
              </a:extLst>
            </p:cNvPr>
            <p:cNvSpPr/>
            <p:nvPr/>
          </p:nvSpPr>
          <p:spPr>
            <a:xfrm>
              <a:off x="5143448" y="5168900"/>
              <a:ext cx="314377" cy="368314"/>
            </a:xfrm>
            <a:custGeom>
              <a:avLst/>
              <a:gdLst>
                <a:gd name="connsiteX0" fmla="*/ 314377 w 314377"/>
                <a:gd name="connsiteY0" fmla="*/ 0 h 368314"/>
                <a:gd name="connsiteX1" fmla="*/ 52 w 314377"/>
                <a:gd name="connsiteY1" fmla="*/ 368300 h 368314"/>
                <a:gd name="connsiteX2" fmla="*/ 314377 w 314377"/>
                <a:gd name="connsiteY2" fmla="*/ 0 h 36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77" h="368314">
                  <a:moveTo>
                    <a:pt x="314377" y="0"/>
                  </a:moveTo>
                  <a:lnTo>
                    <a:pt x="52" y="368300"/>
                  </a:lnTo>
                  <a:cubicBezTo>
                    <a:pt x="-4710" y="370946"/>
                    <a:pt x="314377" y="0"/>
                    <a:pt x="314377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 1077">
              <a:extLst>
                <a:ext uri="{FF2B5EF4-FFF2-40B4-BE49-F238E27FC236}">
                  <a16:creationId xmlns:a16="http://schemas.microsoft.com/office/drawing/2014/main" id="{BD465BB2-DF35-98B4-BD06-83295CBC2F45}"/>
                </a:ext>
              </a:extLst>
            </p:cNvPr>
            <p:cNvSpPr/>
            <p:nvPr/>
          </p:nvSpPr>
          <p:spPr>
            <a:xfrm>
              <a:off x="5406914" y="4629150"/>
              <a:ext cx="219186" cy="273077"/>
            </a:xfrm>
            <a:custGeom>
              <a:avLst/>
              <a:gdLst>
                <a:gd name="connsiteX0" fmla="*/ 219186 w 219186"/>
                <a:gd name="connsiteY0" fmla="*/ 0 h 273077"/>
                <a:gd name="connsiteX1" fmla="*/ 111 w 219186"/>
                <a:gd name="connsiteY1" fmla="*/ 273050 h 273077"/>
                <a:gd name="connsiteX2" fmla="*/ 219186 w 219186"/>
                <a:gd name="connsiteY2" fmla="*/ 0 h 27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186" h="273077">
                  <a:moveTo>
                    <a:pt x="219186" y="0"/>
                  </a:moveTo>
                  <a:cubicBezTo>
                    <a:pt x="219186" y="0"/>
                    <a:pt x="5932" y="269875"/>
                    <a:pt x="111" y="273050"/>
                  </a:cubicBezTo>
                  <a:cubicBezTo>
                    <a:pt x="-5710" y="276225"/>
                    <a:pt x="219186" y="0"/>
                    <a:pt x="219186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 1078">
              <a:extLst>
                <a:ext uri="{FF2B5EF4-FFF2-40B4-BE49-F238E27FC236}">
                  <a16:creationId xmlns:a16="http://schemas.microsoft.com/office/drawing/2014/main" id="{901D7B25-F3E8-31C1-4EBC-7A4593BD3C4D}"/>
                </a:ext>
              </a:extLst>
            </p:cNvPr>
            <p:cNvSpPr/>
            <p:nvPr/>
          </p:nvSpPr>
          <p:spPr>
            <a:xfrm>
              <a:off x="5914654" y="4539195"/>
              <a:ext cx="362375" cy="143066"/>
            </a:xfrm>
            <a:custGeom>
              <a:avLst/>
              <a:gdLst>
                <a:gd name="connsiteX0" fmla="*/ 371 w 362375"/>
                <a:gd name="connsiteY0" fmla="*/ 1055 h 143066"/>
                <a:gd name="connsiteX1" fmla="*/ 222621 w 362375"/>
                <a:gd name="connsiteY1" fmla="*/ 137580 h 143066"/>
                <a:gd name="connsiteX2" fmla="*/ 362321 w 362375"/>
                <a:gd name="connsiteY2" fmla="*/ 118530 h 143066"/>
                <a:gd name="connsiteX3" fmla="*/ 238496 w 362375"/>
                <a:gd name="connsiteY3" fmla="*/ 140755 h 143066"/>
                <a:gd name="connsiteX4" fmla="*/ 171821 w 362375"/>
                <a:gd name="connsiteY4" fmla="*/ 77255 h 143066"/>
                <a:gd name="connsiteX5" fmla="*/ 371 w 362375"/>
                <a:gd name="connsiteY5" fmla="*/ 1055 h 14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375" h="143066">
                  <a:moveTo>
                    <a:pt x="371" y="1055"/>
                  </a:moveTo>
                  <a:cubicBezTo>
                    <a:pt x="8838" y="11109"/>
                    <a:pt x="162296" y="118001"/>
                    <a:pt x="222621" y="137580"/>
                  </a:cubicBezTo>
                  <a:cubicBezTo>
                    <a:pt x="282946" y="157159"/>
                    <a:pt x="359675" y="118001"/>
                    <a:pt x="362321" y="118530"/>
                  </a:cubicBezTo>
                  <a:cubicBezTo>
                    <a:pt x="364967" y="119059"/>
                    <a:pt x="270246" y="147634"/>
                    <a:pt x="238496" y="140755"/>
                  </a:cubicBezTo>
                  <a:cubicBezTo>
                    <a:pt x="206746" y="133876"/>
                    <a:pt x="213096" y="98951"/>
                    <a:pt x="171821" y="77255"/>
                  </a:cubicBezTo>
                  <a:cubicBezTo>
                    <a:pt x="130546" y="55559"/>
                    <a:pt x="-8096" y="-8999"/>
                    <a:pt x="371" y="105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 1079">
              <a:extLst>
                <a:ext uri="{FF2B5EF4-FFF2-40B4-BE49-F238E27FC236}">
                  <a16:creationId xmlns:a16="http://schemas.microsoft.com/office/drawing/2014/main" id="{87E78179-0AA2-1876-17DB-04C1C07924DD}"/>
                </a:ext>
              </a:extLst>
            </p:cNvPr>
            <p:cNvSpPr/>
            <p:nvPr/>
          </p:nvSpPr>
          <p:spPr>
            <a:xfrm>
              <a:off x="6272498" y="5034839"/>
              <a:ext cx="347494" cy="1033965"/>
            </a:xfrm>
            <a:custGeom>
              <a:avLst/>
              <a:gdLst>
                <a:gd name="connsiteX0" fmla="*/ 23527 w 347494"/>
                <a:gd name="connsiteY0" fmla="*/ 22936 h 1033965"/>
                <a:gd name="connsiteX1" fmla="*/ 204502 w 347494"/>
                <a:gd name="connsiteY1" fmla="*/ 864311 h 1033965"/>
                <a:gd name="connsiteX2" fmla="*/ 248952 w 347494"/>
                <a:gd name="connsiteY2" fmla="*/ 994486 h 1033965"/>
                <a:gd name="connsiteX3" fmla="*/ 242602 w 347494"/>
                <a:gd name="connsiteY3" fmla="*/ 1032586 h 1033965"/>
                <a:gd name="connsiteX4" fmla="*/ 271177 w 347494"/>
                <a:gd name="connsiteY4" fmla="*/ 1026236 h 1033965"/>
                <a:gd name="connsiteX5" fmla="*/ 347377 w 347494"/>
                <a:gd name="connsiteY5" fmla="*/ 1010361 h 1033965"/>
                <a:gd name="connsiteX6" fmla="*/ 252127 w 347494"/>
                <a:gd name="connsiteY6" fmla="*/ 1010361 h 1033965"/>
                <a:gd name="connsiteX7" fmla="*/ 163227 w 347494"/>
                <a:gd name="connsiteY7" fmla="*/ 762711 h 1033965"/>
                <a:gd name="connsiteX8" fmla="*/ 96552 w 347494"/>
                <a:gd name="connsiteY8" fmla="*/ 816686 h 1033965"/>
                <a:gd name="connsiteX9" fmla="*/ 226727 w 347494"/>
                <a:gd name="connsiteY9" fmla="*/ 835736 h 1033965"/>
                <a:gd name="connsiteX10" fmla="*/ 93377 w 347494"/>
                <a:gd name="connsiteY10" fmla="*/ 788111 h 1033965"/>
                <a:gd name="connsiteX11" fmla="*/ 182277 w 347494"/>
                <a:gd name="connsiteY11" fmla="*/ 800811 h 1033965"/>
                <a:gd name="connsiteX12" fmla="*/ 179102 w 347494"/>
                <a:gd name="connsiteY12" fmla="*/ 708736 h 1033965"/>
                <a:gd name="connsiteX13" fmla="*/ 7652 w 347494"/>
                <a:gd name="connsiteY13" fmla="*/ 111836 h 1033965"/>
                <a:gd name="connsiteX14" fmla="*/ 29877 w 347494"/>
                <a:gd name="connsiteY14" fmla="*/ 226136 h 1033965"/>
                <a:gd name="connsiteX15" fmla="*/ 23527 w 347494"/>
                <a:gd name="connsiteY15" fmla="*/ 22936 h 103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7494" h="1033965">
                  <a:moveTo>
                    <a:pt x="23527" y="22936"/>
                  </a:moveTo>
                  <a:cubicBezTo>
                    <a:pt x="52631" y="129298"/>
                    <a:pt x="166931" y="702386"/>
                    <a:pt x="204502" y="864311"/>
                  </a:cubicBezTo>
                  <a:cubicBezTo>
                    <a:pt x="242073" y="1026236"/>
                    <a:pt x="242602" y="966440"/>
                    <a:pt x="248952" y="994486"/>
                  </a:cubicBezTo>
                  <a:cubicBezTo>
                    <a:pt x="255302" y="1022532"/>
                    <a:pt x="238898" y="1027294"/>
                    <a:pt x="242602" y="1032586"/>
                  </a:cubicBezTo>
                  <a:cubicBezTo>
                    <a:pt x="246306" y="1037878"/>
                    <a:pt x="271177" y="1026236"/>
                    <a:pt x="271177" y="1026236"/>
                  </a:cubicBezTo>
                  <a:cubicBezTo>
                    <a:pt x="288639" y="1022532"/>
                    <a:pt x="350552" y="1013007"/>
                    <a:pt x="347377" y="1010361"/>
                  </a:cubicBezTo>
                  <a:cubicBezTo>
                    <a:pt x="344202" y="1007715"/>
                    <a:pt x="282819" y="1051636"/>
                    <a:pt x="252127" y="1010361"/>
                  </a:cubicBezTo>
                  <a:cubicBezTo>
                    <a:pt x="221435" y="969086"/>
                    <a:pt x="189156" y="794990"/>
                    <a:pt x="163227" y="762711"/>
                  </a:cubicBezTo>
                  <a:cubicBezTo>
                    <a:pt x="137298" y="730432"/>
                    <a:pt x="85969" y="804515"/>
                    <a:pt x="96552" y="816686"/>
                  </a:cubicBezTo>
                  <a:cubicBezTo>
                    <a:pt x="107135" y="828857"/>
                    <a:pt x="227256" y="840499"/>
                    <a:pt x="226727" y="835736"/>
                  </a:cubicBezTo>
                  <a:cubicBezTo>
                    <a:pt x="226198" y="830974"/>
                    <a:pt x="100785" y="793932"/>
                    <a:pt x="93377" y="788111"/>
                  </a:cubicBezTo>
                  <a:cubicBezTo>
                    <a:pt x="85969" y="782290"/>
                    <a:pt x="167990" y="814040"/>
                    <a:pt x="182277" y="800811"/>
                  </a:cubicBezTo>
                  <a:cubicBezTo>
                    <a:pt x="196565" y="787582"/>
                    <a:pt x="208206" y="823565"/>
                    <a:pt x="179102" y="708736"/>
                  </a:cubicBezTo>
                  <a:cubicBezTo>
                    <a:pt x="149998" y="593907"/>
                    <a:pt x="32523" y="192269"/>
                    <a:pt x="7652" y="111836"/>
                  </a:cubicBezTo>
                  <a:cubicBezTo>
                    <a:pt x="-17219" y="31403"/>
                    <a:pt x="26173" y="238307"/>
                    <a:pt x="29877" y="226136"/>
                  </a:cubicBezTo>
                  <a:cubicBezTo>
                    <a:pt x="33581" y="213965"/>
                    <a:pt x="-5577" y="-83426"/>
                    <a:pt x="23527" y="2293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 1080">
              <a:extLst>
                <a:ext uri="{FF2B5EF4-FFF2-40B4-BE49-F238E27FC236}">
                  <a16:creationId xmlns:a16="http://schemas.microsoft.com/office/drawing/2014/main" id="{566AC66E-433C-3881-D3C8-011C1A54D30A}"/>
                </a:ext>
              </a:extLst>
            </p:cNvPr>
            <p:cNvSpPr/>
            <p:nvPr/>
          </p:nvSpPr>
          <p:spPr>
            <a:xfrm>
              <a:off x="5784358" y="4873961"/>
              <a:ext cx="249358" cy="1200671"/>
            </a:xfrm>
            <a:custGeom>
              <a:avLst/>
              <a:gdLst>
                <a:gd name="connsiteX0" fmla="*/ 492 w 249358"/>
                <a:gd name="connsiteY0" fmla="*/ 6014 h 1200671"/>
                <a:gd name="connsiteX1" fmla="*/ 117967 w 249358"/>
                <a:gd name="connsiteY1" fmla="*/ 301289 h 1200671"/>
                <a:gd name="connsiteX2" fmla="*/ 70342 w 249358"/>
                <a:gd name="connsiteY2" fmla="*/ 761664 h 1200671"/>
                <a:gd name="connsiteX3" fmla="*/ 127492 w 249358"/>
                <a:gd name="connsiteY3" fmla="*/ 758489 h 1200671"/>
                <a:gd name="connsiteX4" fmla="*/ 219567 w 249358"/>
                <a:gd name="connsiteY4" fmla="*/ 1047414 h 1200671"/>
                <a:gd name="connsiteX5" fmla="*/ 244967 w 249358"/>
                <a:gd name="connsiteY5" fmla="*/ 1199814 h 1200671"/>
                <a:gd name="connsiteX6" fmla="*/ 140192 w 249358"/>
                <a:gd name="connsiteY6" fmla="*/ 983914 h 1200671"/>
                <a:gd name="connsiteX7" fmla="*/ 156067 w 249358"/>
                <a:gd name="connsiteY7" fmla="*/ 428289 h 1200671"/>
                <a:gd name="connsiteX8" fmla="*/ 92567 w 249358"/>
                <a:gd name="connsiteY8" fmla="*/ 567989 h 1200671"/>
                <a:gd name="connsiteX9" fmla="*/ 108442 w 249358"/>
                <a:gd name="connsiteY9" fmla="*/ 225089 h 1200671"/>
                <a:gd name="connsiteX10" fmla="*/ 76692 w 249358"/>
                <a:gd name="connsiteY10" fmla="*/ 110789 h 1200671"/>
                <a:gd name="connsiteX11" fmla="*/ 492 w 249358"/>
                <a:gd name="connsiteY11" fmla="*/ 6014 h 120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358" h="1200671">
                  <a:moveTo>
                    <a:pt x="492" y="6014"/>
                  </a:moveTo>
                  <a:cubicBezTo>
                    <a:pt x="7371" y="37764"/>
                    <a:pt x="106325" y="175347"/>
                    <a:pt x="117967" y="301289"/>
                  </a:cubicBezTo>
                  <a:cubicBezTo>
                    <a:pt x="129609" y="427231"/>
                    <a:pt x="68755" y="685464"/>
                    <a:pt x="70342" y="761664"/>
                  </a:cubicBezTo>
                  <a:cubicBezTo>
                    <a:pt x="71929" y="837864"/>
                    <a:pt x="102621" y="710864"/>
                    <a:pt x="127492" y="758489"/>
                  </a:cubicBezTo>
                  <a:cubicBezTo>
                    <a:pt x="152363" y="806114"/>
                    <a:pt x="199988" y="973860"/>
                    <a:pt x="219567" y="1047414"/>
                  </a:cubicBezTo>
                  <a:cubicBezTo>
                    <a:pt x="239146" y="1120968"/>
                    <a:pt x="258196" y="1210397"/>
                    <a:pt x="244967" y="1199814"/>
                  </a:cubicBezTo>
                  <a:cubicBezTo>
                    <a:pt x="231738" y="1189231"/>
                    <a:pt x="155009" y="1112502"/>
                    <a:pt x="140192" y="983914"/>
                  </a:cubicBezTo>
                  <a:cubicBezTo>
                    <a:pt x="125375" y="855326"/>
                    <a:pt x="164005" y="497610"/>
                    <a:pt x="156067" y="428289"/>
                  </a:cubicBezTo>
                  <a:cubicBezTo>
                    <a:pt x="148129" y="358968"/>
                    <a:pt x="100505" y="601856"/>
                    <a:pt x="92567" y="567989"/>
                  </a:cubicBezTo>
                  <a:cubicBezTo>
                    <a:pt x="84630" y="534122"/>
                    <a:pt x="111088" y="301289"/>
                    <a:pt x="108442" y="225089"/>
                  </a:cubicBezTo>
                  <a:cubicBezTo>
                    <a:pt x="105796" y="148889"/>
                    <a:pt x="92567" y="144656"/>
                    <a:pt x="76692" y="110789"/>
                  </a:cubicBezTo>
                  <a:cubicBezTo>
                    <a:pt x="60817" y="76922"/>
                    <a:pt x="-6387" y="-25736"/>
                    <a:pt x="492" y="601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 1081">
              <a:extLst>
                <a:ext uri="{FF2B5EF4-FFF2-40B4-BE49-F238E27FC236}">
                  <a16:creationId xmlns:a16="http://schemas.microsoft.com/office/drawing/2014/main" id="{46032600-76CF-4BEA-799F-DC98F2207BA0}"/>
                </a:ext>
              </a:extLst>
            </p:cNvPr>
            <p:cNvSpPr/>
            <p:nvPr/>
          </p:nvSpPr>
          <p:spPr>
            <a:xfrm>
              <a:off x="5225990" y="5175811"/>
              <a:ext cx="197338" cy="330922"/>
            </a:xfrm>
            <a:custGeom>
              <a:avLst/>
              <a:gdLst>
                <a:gd name="connsiteX0" fmla="*/ 196910 w 197338"/>
                <a:gd name="connsiteY0" fmla="*/ 2614 h 330922"/>
                <a:gd name="connsiteX1" fmla="*/ 6410 w 197338"/>
                <a:gd name="connsiteY1" fmla="*/ 326464 h 330922"/>
                <a:gd name="connsiteX2" fmla="*/ 57210 w 197338"/>
                <a:gd name="connsiteY2" fmla="*/ 180414 h 330922"/>
                <a:gd name="connsiteX3" fmla="*/ 196910 w 197338"/>
                <a:gd name="connsiteY3" fmla="*/ 2614 h 33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338" h="330922">
                  <a:moveTo>
                    <a:pt x="196910" y="2614"/>
                  </a:moveTo>
                  <a:cubicBezTo>
                    <a:pt x="188443" y="26956"/>
                    <a:pt x="29693" y="296831"/>
                    <a:pt x="6410" y="326464"/>
                  </a:cubicBezTo>
                  <a:cubicBezTo>
                    <a:pt x="-16873" y="356097"/>
                    <a:pt x="28635" y="230156"/>
                    <a:pt x="57210" y="180414"/>
                  </a:cubicBezTo>
                  <a:cubicBezTo>
                    <a:pt x="85785" y="130672"/>
                    <a:pt x="205377" y="-21728"/>
                    <a:pt x="196910" y="261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 1082">
              <a:extLst>
                <a:ext uri="{FF2B5EF4-FFF2-40B4-BE49-F238E27FC236}">
                  <a16:creationId xmlns:a16="http://schemas.microsoft.com/office/drawing/2014/main" id="{93503813-F60F-9335-514A-514ADF7B8E44}"/>
                </a:ext>
              </a:extLst>
            </p:cNvPr>
            <p:cNvSpPr/>
            <p:nvPr/>
          </p:nvSpPr>
          <p:spPr>
            <a:xfrm>
              <a:off x="5502177" y="5676841"/>
              <a:ext cx="354408" cy="466784"/>
            </a:xfrm>
            <a:custGeom>
              <a:avLst/>
              <a:gdLst>
                <a:gd name="connsiteX0" fmla="*/ 282673 w 354408"/>
                <a:gd name="connsiteY0" fmla="*/ 59 h 466784"/>
                <a:gd name="connsiteX1" fmla="*/ 314423 w 354408"/>
                <a:gd name="connsiteY1" fmla="*/ 219134 h 466784"/>
                <a:gd name="connsiteX2" fmla="*/ 196948 w 354408"/>
                <a:gd name="connsiteY2" fmla="*/ 415984 h 466784"/>
                <a:gd name="connsiteX3" fmla="*/ 304898 w 354408"/>
                <a:gd name="connsiteY3" fmla="*/ 235009 h 466784"/>
                <a:gd name="connsiteX4" fmla="*/ 304898 w 354408"/>
                <a:gd name="connsiteY4" fmla="*/ 298509 h 466784"/>
                <a:gd name="connsiteX5" fmla="*/ 260448 w 354408"/>
                <a:gd name="connsiteY5" fmla="*/ 466784 h 466784"/>
                <a:gd name="connsiteX6" fmla="*/ 342998 w 354408"/>
                <a:gd name="connsiteY6" fmla="*/ 298509 h 466784"/>
                <a:gd name="connsiteX7" fmla="*/ 349348 w 354408"/>
                <a:gd name="connsiteY7" fmla="*/ 292159 h 466784"/>
                <a:gd name="connsiteX8" fmla="*/ 301723 w 354408"/>
                <a:gd name="connsiteY8" fmla="*/ 342959 h 466784"/>
                <a:gd name="connsiteX9" fmla="*/ 298548 w 354408"/>
                <a:gd name="connsiteY9" fmla="*/ 238184 h 466784"/>
                <a:gd name="connsiteX10" fmla="*/ 98 w 354408"/>
                <a:gd name="connsiteY10" fmla="*/ 193734 h 466784"/>
                <a:gd name="connsiteX11" fmla="*/ 333473 w 354408"/>
                <a:gd name="connsiteY11" fmla="*/ 196909 h 466784"/>
                <a:gd name="connsiteX12" fmla="*/ 282673 w 354408"/>
                <a:gd name="connsiteY12" fmla="*/ 59 h 46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408" h="466784">
                  <a:moveTo>
                    <a:pt x="282673" y="59"/>
                  </a:moveTo>
                  <a:cubicBezTo>
                    <a:pt x="279498" y="3763"/>
                    <a:pt x="328711" y="149813"/>
                    <a:pt x="314423" y="219134"/>
                  </a:cubicBezTo>
                  <a:cubicBezTo>
                    <a:pt x="300136" y="288455"/>
                    <a:pt x="198535" y="413338"/>
                    <a:pt x="196948" y="415984"/>
                  </a:cubicBezTo>
                  <a:cubicBezTo>
                    <a:pt x="195360" y="418630"/>
                    <a:pt x="286906" y="254588"/>
                    <a:pt x="304898" y="235009"/>
                  </a:cubicBezTo>
                  <a:cubicBezTo>
                    <a:pt x="322890" y="215430"/>
                    <a:pt x="312306" y="259880"/>
                    <a:pt x="304898" y="298509"/>
                  </a:cubicBezTo>
                  <a:cubicBezTo>
                    <a:pt x="297490" y="337138"/>
                    <a:pt x="254098" y="466784"/>
                    <a:pt x="260448" y="466784"/>
                  </a:cubicBezTo>
                  <a:cubicBezTo>
                    <a:pt x="266798" y="466784"/>
                    <a:pt x="328181" y="327613"/>
                    <a:pt x="342998" y="298509"/>
                  </a:cubicBezTo>
                  <a:cubicBezTo>
                    <a:pt x="357815" y="269405"/>
                    <a:pt x="356227" y="284751"/>
                    <a:pt x="349348" y="292159"/>
                  </a:cubicBezTo>
                  <a:cubicBezTo>
                    <a:pt x="342469" y="299567"/>
                    <a:pt x="310190" y="351955"/>
                    <a:pt x="301723" y="342959"/>
                  </a:cubicBezTo>
                  <a:cubicBezTo>
                    <a:pt x="293256" y="333963"/>
                    <a:pt x="348819" y="263055"/>
                    <a:pt x="298548" y="238184"/>
                  </a:cubicBezTo>
                  <a:cubicBezTo>
                    <a:pt x="248277" y="213313"/>
                    <a:pt x="-5723" y="200613"/>
                    <a:pt x="98" y="193734"/>
                  </a:cubicBezTo>
                  <a:cubicBezTo>
                    <a:pt x="5919" y="186855"/>
                    <a:pt x="289552" y="227601"/>
                    <a:pt x="333473" y="196909"/>
                  </a:cubicBezTo>
                  <a:cubicBezTo>
                    <a:pt x="377394" y="166217"/>
                    <a:pt x="285848" y="-3645"/>
                    <a:pt x="282673" y="5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 1083">
              <a:extLst>
                <a:ext uri="{FF2B5EF4-FFF2-40B4-BE49-F238E27FC236}">
                  <a16:creationId xmlns:a16="http://schemas.microsoft.com/office/drawing/2014/main" id="{E0AD491A-AE14-9E39-A227-059867D9866A}"/>
                </a:ext>
              </a:extLst>
            </p:cNvPr>
            <p:cNvSpPr/>
            <p:nvPr/>
          </p:nvSpPr>
          <p:spPr>
            <a:xfrm>
              <a:off x="5984753" y="5045075"/>
              <a:ext cx="169129" cy="708131"/>
            </a:xfrm>
            <a:custGeom>
              <a:avLst/>
              <a:gdLst>
                <a:gd name="connsiteX0" fmla="*/ 111247 w 169129"/>
                <a:gd name="connsiteY0" fmla="*/ 3175 h 708131"/>
                <a:gd name="connsiteX1" fmla="*/ 146172 w 169129"/>
                <a:gd name="connsiteY1" fmla="*/ 495300 h 708131"/>
                <a:gd name="connsiteX2" fmla="*/ 142997 w 169129"/>
                <a:gd name="connsiteY2" fmla="*/ 396875 h 708131"/>
                <a:gd name="connsiteX3" fmla="*/ 63622 w 169129"/>
                <a:gd name="connsiteY3" fmla="*/ 390525 h 708131"/>
                <a:gd name="connsiteX4" fmla="*/ 104897 w 169129"/>
                <a:gd name="connsiteY4" fmla="*/ 431800 h 708131"/>
                <a:gd name="connsiteX5" fmla="*/ 168397 w 169129"/>
                <a:gd name="connsiteY5" fmla="*/ 685800 h 708131"/>
                <a:gd name="connsiteX6" fmla="*/ 130297 w 169129"/>
                <a:gd name="connsiteY6" fmla="*/ 676275 h 708131"/>
                <a:gd name="connsiteX7" fmla="*/ 122 w 169129"/>
                <a:gd name="connsiteY7" fmla="*/ 517525 h 708131"/>
                <a:gd name="connsiteX8" fmla="*/ 155697 w 169129"/>
                <a:gd name="connsiteY8" fmla="*/ 692150 h 708131"/>
                <a:gd name="connsiteX9" fmla="*/ 136647 w 169129"/>
                <a:gd name="connsiteY9" fmla="*/ 476250 h 708131"/>
                <a:gd name="connsiteX10" fmla="*/ 76322 w 169129"/>
                <a:gd name="connsiteY10" fmla="*/ 161925 h 708131"/>
                <a:gd name="connsiteX11" fmla="*/ 82672 w 169129"/>
                <a:gd name="connsiteY11" fmla="*/ 276225 h 708131"/>
                <a:gd name="connsiteX12" fmla="*/ 111247 w 169129"/>
                <a:gd name="connsiteY12" fmla="*/ 3175 h 70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129" h="708131">
                  <a:moveTo>
                    <a:pt x="111247" y="3175"/>
                  </a:moveTo>
                  <a:cubicBezTo>
                    <a:pt x="121830" y="39687"/>
                    <a:pt x="140880" y="429683"/>
                    <a:pt x="146172" y="495300"/>
                  </a:cubicBezTo>
                  <a:cubicBezTo>
                    <a:pt x="151464" y="560917"/>
                    <a:pt x="156755" y="414337"/>
                    <a:pt x="142997" y="396875"/>
                  </a:cubicBezTo>
                  <a:cubicBezTo>
                    <a:pt x="129239" y="379413"/>
                    <a:pt x="69972" y="384704"/>
                    <a:pt x="63622" y="390525"/>
                  </a:cubicBezTo>
                  <a:cubicBezTo>
                    <a:pt x="57272" y="396346"/>
                    <a:pt x="87435" y="382588"/>
                    <a:pt x="104897" y="431800"/>
                  </a:cubicBezTo>
                  <a:cubicBezTo>
                    <a:pt x="122359" y="481012"/>
                    <a:pt x="164164" y="645054"/>
                    <a:pt x="168397" y="685800"/>
                  </a:cubicBezTo>
                  <a:cubicBezTo>
                    <a:pt x="172630" y="726546"/>
                    <a:pt x="158343" y="704321"/>
                    <a:pt x="130297" y="676275"/>
                  </a:cubicBezTo>
                  <a:cubicBezTo>
                    <a:pt x="102251" y="648229"/>
                    <a:pt x="-4111" y="514879"/>
                    <a:pt x="122" y="517525"/>
                  </a:cubicBezTo>
                  <a:cubicBezTo>
                    <a:pt x="4355" y="520171"/>
                    <a:pt x="132943" y="699029"/>
                    <a:pt x="155697" y="692150"/>
                  </a:cubicBezTo>
                  <a:cubicBezTo>
                    <a:pt x="178451" y="685271"/>
                    <a:pt x="149876" y="564621"/>
                    <a:pt x="136647" y="476250"/>
                  </a:cubicBezTo>
                  <a:cubicBezTo>
                    <a:pt x="123418" y="387879"/>
                    <a:pt x="85318" y="195262"/>
                    <a:pt x="76322" y="161925"/>
                  </a:cubicBezTo>
                  <a:cubicBezTo>
                    <a:pt x="67326" y="128588"/>
                    <a:pt x="75793" y="295804"/>
                    <a:pt x="82672" y="276225"/>
                  </a:cubicBezTo>
                  <a:cubicBezTo>
                    <a:pt x="89551" y="256646"/>
                    <a:pt x="100664" y="-33337"/>
                    <a:pt x="111247" y="317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 1084">
              <a:extLst>
                <a:ext uri="{FF2B5EF4-FFF2-40B4-BE49-F238E27FC236}">
                  <a16:creationId xmlns:a16="http://schemas.microsoft.com/office/drawing/2014/main" id="{F489ADF7-1540-4E6C-ABA4-4D34F8C8FB6F}"/>
                </a:ext>
              </a:extLst>
            </p:cNvPr>
            <p:cNvSpPr/>
            <p:nvPr/>
          </p:nvSpPr>
          <p:spPr>
            <a:xfrm>
              <a:off x="6163697" y="5635456"/>
              <a:ext cx="253024" cy="441504"/>
            </a:xfrm>
            <a:custGeom>
              <a:avLst/>
              <a:gdLst>
                <a:gd name="connsiteX0" fmla="*/ 211703 w 253024"/>
                <a:gd name="connsiteY0" fmla="*/ 169 h 441504"/>
                <a:gd name="connsiteX1" fmla="*/ 91053 w 253024"/>
                <a:gd name="connsiteY1" fmla="*/ 181144 h 441504"/>
                <a:gd name="connsiteX2" fmla="*/ 129153 w 253024"/>
                <a:gd name="connsiteY2" fmla="*/ 320844 h 441504"/>
                <a:gd name="connsiteX3" fmla="*/ 252978 w 253024"/>
                <a:gd name="connsiteY3" fmla="*/ 441494 h 441504"/>
                <a:gd name="connsiteX4" fmla="*/ 141853 w 253024"/>
                <a:gd name="connsiteY4" fmla="*/ 314494 h 441504"/>
                <a:gd name="connsiteX5" fmla="*/ 2153 w 253024"/>
                <a:gd name="connsiteY5" fmla="*/ 263694 h 441504"/>
                <a:gd name="connsiteX6" fmla="*/ 59303 w 253024"/>
                <a:gd name="connsiteY6" fmla="*/ 187494 h 441504"/>
                <a:gd name="connsiteX7" fmla="*/ 91053 w 253024"/>
                <a:gd name="connsiteY7" fmla="*/ 44619 h 441504"/>
                <a:gd name="connsiteX8" fmla="*/ 52953 w 253024"/>
                <a:gd name="connsiteY8" fmla="*/ 146219 h 441504"/>
                <a:gd name="connsiteX9" fmla="*/ 211703 w 253024"/>
                <a:gd name="connsiteY9" fmla="*/ 169 h 44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024" h="441504">
                  <a:moveTo>
                    <a:pt x="211703" y="169"/>
                  </a:moveTo>
                  <a:cubicBezTo>
                    <a:pt x="218053" y="5990"/>
                    <a:pt x="104811" y="127698"/>
                    <a:pt x="91053" y="181144"/>
                  </a:cubicBezTo>
                  <a:cubicBezTo>
                    <a:pt x="77295" y="234590"/>
                    <a:pt x="102165" y="277452"/>
                    <a:pt x="129153" y="320844"/>
                  </a:cubicBezTo>
                  <a:cubicBezTo>
                    <a:pt x="156140" y="364236"/>
                    <a:pt x="250861" y="442552"/>
                    <a:pt x="252978" y="441494"/>
                  </a:cubicBezTo>
                  <a:cubicBezTo>
                    <a:pt x="255095" y="440436"/>
                    <a:pt x="183657" y="344127"/>
                    <a:pt x="141853" y="314494"/>
                  </a:cubicBezTo>
                  <a:cubicBezTo>
                    <a:pt x="100049" y="284861"/>
                    <a:pt x="15911" y="284861"/>
                    <a:pt x="2153" y="263694"/>
                  </a:cubicBezTo>
                  <a:cubicBezTo>
                    <a:pt x="-11605" y="242527"/>
                    <a:pt x="44486" y="224006"/>
                    <a:pt x="59303" y="187494"/>
                  </a:cubicBezTo>
                  <a:cubicBezTo>
                    <a:pt x="74120" y="150982"/>
                    <a:pt x="92111" y="51498"/>
                    <a:pt x="91053" y="44619"/>
                  </a:cubicBezTo>
                  <a:cubicBezTo>
                    <a:pt x="89995" y="37740"/>
                    <a:pt x="31786" y="152040"/>
                    <a:pt x="52953" y="146219"/>
                  </a:cubicBezTo>
                  <a:cubicBezTo>
                    <a:pt x="74120" y="140398"/>
                    <a:pt x="205353" y="-5652"/>
                    <a:pt x="211703" y="16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 1085">
              <a:extLst>
                <a:ext uri="{FF2B5EF4-FFF2-40B4-BE49-F238E27FC236}">
                  <a16:creationId xmlns:a16="http://schemas.microsoft.com/office/drawing/2014/main" id="{1C633AF8-D0F3-55B1-8ED0-1CAA4B56E412}"/>
                </a:ext>
              </a:extLst>
            </p:cNvPr>
            <p:cNvSpPr/>
            <p:nvPr/>
          </p:nvSpPr>
          <p:spPr>
            <a:xfrm>
              <a:off x="5137129" y="4251316"/>
              <a:ext cx="695385" cy="400090"/>
            </a:xfrm>
            <a:custGeom>
              <a:avLst/>
              <a:gdLst>
                <a:gd name="connsiteX0" fmla="*/ 98446 w 695385"/>
                <a:gd name="connsiteY0" fmla="*/ 400059 h 400090"/>
                <a:gd name="connsiteX1" fmla="*/ 457221 w 695385"/>
                <a:gd name="connsiteY1" fmla="*/ 333384 h 400090"/>
                <a:gd name="connsiteX2" fmla="*/ 495321 w 695385"/>
                <a:gd name="connsiteY2" fmla="*/ 339734 h 400090"/>
                <a:gd name="connsiteX3" fmla="*/ 438171 w 695385"/>
                <a:gd name="connsiteY3" fmla="*/ 260359 h 400090"/>
                <a:gd name="connsiteX4" fmla="*/ 549296 w 695385"/>
                <a:gd name="connsiteY4" fmla="*/ 9 h 400090"/>
                <a:gd name="connsiteX5" fmla="*/ 504846 w 695385"/>
                <a:gd name="connsiteY5" fmla="*/ 250834 h 400090"/>
                <a:gd name="connsiteX6" fmla="*/ 695346 w 695385"/>
                <a:gd name="connsiteY6" fmla="*/ 368309 h 400090"/>
                <a:gd name="connsiteX7" fmla="*/ 520721 w 695385"/>
                <a:gd name="connsiteY7" fmla="*/ 279409 h 400090"/>
                <a:gd name="connsiteX8" fmla="*/ 425471 w 695385"/>
                <a:gd name="connsiteY8" fmla="*/ 304809 h 400090"/>
                <a:gd name="connsiteX9" fmla="*/ 21 w 695385"/>
                <a:gd name="connsiteY9" fmla="*/ 238134 h 400090"/>
                <a:gd name="connsiteX10" fmla="*/ 444521 w 695385"/>
                <a:gd name="connsiteY10" fmla="*/ 323859 h 400090"/>
                <a:gd name="connsiteX11" fmla="*/ 98446 w 695385"/>
                <a:gd name="connsiteY11" fmla="*/ 400059 h 40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5385" h="400090">
                  <a:moveTo>
                    <a:pt x="98446" y="400059"/>
                  </a:moveTo>
                  <a:cubicBezTo>
                    <a:pt x="100563" y="401647"/>
                    <a:pt x="391075" y="343438"/>
                    <a:pt x="457221" y="333384"/>
                  </a:cubicBezTo>
                  <a:cubicBezTo>
                    <a:pt x="523367" y="323330"/>
                    <a:pt x="498496" y="351905"/>
                    <a:pt x="495321" y="339734"/>
                  </a:cubicBezTo>
                  <a:cubicBezTo>
                    <a:pt x="492146" y="327563"/>
                    <a:pt x="429175" y="316980"/>
                    <a:pt x="438171" y="260359"/>
                  </a:cubicBezTo>
                  <a:cubicBezTo>
                    <a:pt x="447167" y="203738"/>
                    <a:pt x="538184" y="1596"/>
                    <a:pt x="549296" y="9"/>
                  </a:cubicBezTo>
                  <a:cubicBezTo>
                    <a:pt x="560408" y="-1578"/>
                    <a:pt x="480504" y="189451"/>
                    <a:pt x="504846" y="250834"/>
                  </a:cubicBezTo>
                  <a:cubicBezTo>
                    <a:pt x="529188" y="312217"/>
                    <a:pt x="692700" y="363547"/>
                    <a:pt x="695346" y="368309"/>
                  </a:cubicBezTo>
                  <a:cubicBezTo>
                    <a:pt x="697992" y="373071"/>
                    <a:pt x="565700" y="289992"/>
                    <a:pt x="520721" y="279409"/>
                  </a:cubicBezTo>
                  <a:cubicBezTo>
                    <a:pt x="475742" y="268826"/>
                    <a:pt x="512254" y="311688"/>
                    <a:pt x="425471" y="304809"/>
                  </a:cubicBezTo>
                  <a:cubicBezTo>
                    <a:pt x="338688" y="297930"/>
                    <a:pt x="-3154" y="234959"/>
                    <a:pt x="21" y="238134"/>
                  </a:cubicBezTo>
                  <a:cubicBezTo>
                    <a:pt x="3196" y="241309"/>
                    <a:pt x="421238" y="301105"/>
                    <a:pt x="444521" y="323859"/>
                  </a:cubicBezTo>
                  <a:cubicBezTo>
                    <a:pt x="467804" y="346613"/>
                    <a:pt x="96329" y="398471"/>
                    <a:pt x="98446" y="40005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 1086">
              <a:extLst>
                <a:ext uri="{FF2B5EF4-FFF2-40B4-BE49-F238E27FC236}">
                  <a16:creationId xmlns:a16="http://schemas.microsoft.com/office/drawing/2014/main" id="{832AB997-A13A-2F97-B444-996CC67B5A20}"/>
                </a:ext>
              </a:extLst>
            </p:cNvPr>
            <p:cNvSpPr/>
            <p:nvPr/>
          </p:nvSpPr>
          <p:spPr>
            <a:xfrm>
              <a:off x="6069350" y="2826453"/>
              <a:ext cx="395126" cy="1653477"/>
            </a:xfrm>
            <a:custGeom>
              <a:avLst/>
              <a:gdLst>
                <a:gd name="connsiteX0" fmla="*/ 4425 w 395126"/>
                <a:gd name="connsiteY0" fmla="*/ 5647 h 1653477"/>
                <a:gd name="connsiteX1" fmla="*/ 331450 w 395126"/>
                <a:gd name="connsiteY1" fmla="*/ 1208972 h 1653477"/>
                <a:gd name="connsiteX2" fmla="*/ 274300 w 395126"/>
                <a:gd name="connsiteY2" fmla="*/ 1075622 h 1653477"/>
                <a:gd name="connsiteX3" fmla="*/ 394950 w 395126"/>
                <a:gd name="connsiteY3" fmla="*/ 1653472 h 1653477"/>
                <a:gd name="connsiteX4" fmla="*/ 242550 w 395126"/>
                <a:gd name="connsiteY4" fmla="*/ 1085147 h 1653477"/>
                <a:gd name="connsiteX5" fmla="*/ 33000 w 395126"/>
                <a:gd name="connsiteY5" fmla="*/ 364422 h 1653477"/>
                <a:gd name="connsiteX6" fmla="*/ 137775 w 395126"/>
                <a:gd name="connsiteY6" fmla="*/ 742247 h 1653477"/>
                <a:gd name="connsiteX7" fmla="*/ 4425 w 395126"/>
                <a:gd name="connsiteY7" fmla="*/ 5647 h 16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126" h="1653477">
                  <a:moveTo>
                    <a:pt x="4425" y="5647"/>
                  </a:moveTo>
                  <a:cubicBezTo>
                    <a:pt x="36704" y="83435"/>
                    <a:pt x="286471" y="1030643"/>
                    <a:pt x="331450" y="1208972"/>
                  </a:cubicBezTo>
                  <a:cubicBezTo>
                    <a:pt x="376429" y="1387301"/>
                    <a:pt x="263717" y="1001539"/>
                    <a:pt x="274300" y="1075622"/>
                  </a:cubicBezTo>
                  <a:cubicBezTo>
                    <a:pt x="284883" y="1149705"/>
                    <a:pt x="400242" y="1651885"/>
                    <a:pt x="394950" y="1653472"/>
                  </a:cubicBezTo>
                  <a:cubicBezTo>
                    <a:pt x="389658" y="1655059"/>
                    <a:pt x="302875" y="1299989"/>
                    <a:pt x="242550" y="1085147"/>
                  </a:cubicBezTo>
                  <a:cubicBezTo>
                    <a:pt x="182225" y="870305"/>
                    <a:pt x="50462" y="421572"/>
                    <a:pt x="33000" y="364422"/>
                  </a:cubicBezTo>
                  <a:cubicBezTo>
                    <a:pt x="15538" y="307272"/>
                    <a:pt x="148888" y="806276"/>
                    <a:pt x="137775" y="742247"/>
                  </a:cubicBezTo>
                  <a:cubicBezTo>
                    <a:pt x="126662" y="678218"/>
                    <a:pt x="-27854" y="-72141"/>
                    <a:pt x="4425" y="564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 1087">
              <a:extLst>
                <a:ext uri="{FF2B5EF4-FFF2-40B4-BE49-F238E27FC236}">
                  <a16:creationId xmlns:a16="http://schemas.microsoft.com/office/drawing/2014/main" id="{287DD18C-43D7-7092-9B4C-01BD4F056E02}"/>
                </a:ext>
              </a:extLst>
            </p:cNvPr>
            <p:cNvSpPr/>
            <p:nvPr/>
          </p:nvSpPr>
          <p:spPr>
            <a:xfrm>
              <a:off x="3053156" y="7595899"/>
              <a:ext cx="790908" cy="22638"/>
            </a:xfrm>
            <a:custGeom>
              <a:avLst/>
              <a:gdLst>
                <a:gd name="connsiteX0" fmla="*/ 42423 w 790908"/>
                <a:gd name="connsiteY0" fmla="*/ 22614 h 22638"/>
                <a:gd name="connsiteX1" fmla="*/ 778403 w 790908"/>
                <a:gd name="connsiteY1" fmla="*/ 4772 h 22638"/>
                <a:gd name="connsiteX2" fmla="*/ 479550 w 790908"/>
                <a:gd name="connsiteY2" fmla="*/ 9233 h 22638"/>
                <a:gd name="connsiteX3" fmla="*/ 136093 w 790908"/>
                <a:gd name="connsiteY3" fmla="*/ 312 h 22638"/>
                <a:gd name="connsiteX4" fmla="*/ 42423 w 790908"/>
                <a:gd name="connsiteY4" fmla="*/ 22614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908" h="22638">
                  <a:moveTo>
                    <a:pt x="42423" y="22614"/>
                  </a:moveTo>
                  <a:cubicBezTo>
                    <a:pt x="149475" y="23357"/>
                    <a:pt x="705549" y="7002"/>
                    <a:pt x="778403" y="4772"/>
                  </a:cubicBezTo>
                  <a:cubicBezTo>
                    <a:pt x="851257" y="2542"/>
                    <a:pt x="586602" y="9976"/>
                    <a:pt x="479550" y="9233"/>
                  </a:cubicBezTo>
                  <a:cubicBezTo>
                    <a:pt x="372498" y="8490"/>
                    <a:pt x="217125" y="-1918"/>
                    <a:pt x="136093" y="312"/>
                  </a:cubicBezTo>
                  <a:cubicBezTo>
                    <a:pt x="55061" y="2542"/>
                    <a:pt x="-64629" y="21871"/>
                    <a:pt x="42423" y="2261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 1088">
              <a:extLst>
                <a:ext uri="{FF2B5EF4-FFF2-40B4-BE49-F238E27FC236}">
                  <a16:creationId xmlns:a16="http://schemas.microsoft.com/office/drawing/2014/main" id="{A47C7E55-8CE3-673F-3F67-DFE7A2EEC439}"/>
                </a:ext>
              </a:extLst>
            </p:cNvPr>
            <p:cNvSpPr/>
            <p:nvPr/>
          </p:nvSpPr>
          <p:spPr>
            <a:xfrm>
              <a:off x="3064569" y="7644922"/>
              <a:ext cx="693270" cy="40632"/>
            </a:xfrm>
            <a:custGeom>
              <a:avLst/>
              <a:gdLst>
                <a:gd name="connsiteX0" fmla="*/ 13168 w 693270"/>
                <a:gd name="connsiteY0" fmla="*/ 40498 h 40632"/>
                <a:gd name="connsiteX1" fmla="*/ 637636 w 693270"/>
                <a:gd name="connsiteY1" fmla="*/ 13736 h 40632"/>
                <a:gd name="connsiteX2" fmla="*/ 642096 w 693270"/>
                <a:gd name="connsiteY2" fmla="*/ 9275 h 40632"/>
                <a:gd name="connsiteX3" fmla="*/ 454756 w 693270"/>
                <a:gd name="connsiteY3" fmla="*/ 354 h 40632"/>
                <a:gd name="connsiteX4" fmla="*/ 227271 w 693270"/>
                <a:gd name="connsiteY4" fmla="*/ 22657 h 40632"/>
                <a:gd name="connsiteX5" fmla="*/ 13168 w 693270"/>
                <a:gd name="connsiteY5" fmla="*/ 40498 h 4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70" h="40632">
                  <a:moveTo>
                    <a:pt x="13168" y="40498"/>
                  </a:moveTo>
                  <a:cubicBezTo>
                    <a:pt x="81562" y="39011"/>
                    <a:pt x="532815" y="18940"/>
                    <a:pt x="637636" y="13736"/>
                  </a:cubicBezTo>
                  <a:cubicBezTo>
                    <a:pt x="742457" y="8532"/>
                    <a:pt x="672576" y="11505"/>
                    <a:pt x="642096" y="9275"/>
                  </a:cubicBezTo>
                  <a:cubicBezTo>
                    <a:pt x="611616" y="7045"/>
                    <a:pt x="523894" y="-1876"/>
                    <a:pt x="454756" y="354"/>
                  </a:cubicBezTo>
                  <a:cubicBezTo>
                    <a:pt x="385619" y="2584"/>
                    <a:pt x="292692" y="14479"/>
                    <a:pt x="227271" y="22657"/>
                  </a:cubicBezTo>
                  <a:cubicBezTo>
                    <a:pt x="161850" y="30835"/>
                    <a:pt x="-55226" y="41985"/>
                    <a:pt x="13168" y="4049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 1089">
              <a:extLst>
                <a:ext uri="{FF2B5EF4-FFF2-40B4-BE49-F238E27FC236}">
                  <a16:creationId xmlns:a16="http://schemas.microsoft.com/office/drawing/2014/main" id="{9BB3F9C3-C186-4C99-86E6-0294D6743FC5}"/>
                </a:ext>
              </a:extLst>
            </p:cNvPr>
            <p:cNvSpPr/>
            <p:nvPr/>
          </p:nvSpPr>
          <p:spPr>
            <a:xfrm>
              <a:off x="6365116" y="7587290"/>
              <a:ext cx="721932" cy="42793"/>
            </a:xfrm>
            <a:custGeom>
              <a:avLst/>
              <a:gdLst>
                <a:gd name="connsiteX0" fmla="*/ 0 w 721932"/>
                <a:gd name="connsiteY0" fmla="*/ 0 h 42793"/>
                <a:gd name="connsiteX1" fmla="*/ 660152 w 721932"/>
                <a:gd name="connsiteY1" fmla="*/ 40144 h 42793"/>
                <a:gd name="connsiteX2" fmla="*/ 677994 w 721932"/>
                <a:gd name="connsiteY2" fmla="*/ 35684 h 42793"/>
                <a:gd name="connsiteX3" fmla="*/ 521877 w 721932"/>
                <a:gd name="connsiteY3" fmla="*/ 8921 h 42793"/>
                <a:gd name="connsiteX4" fmla="*/ 0 w 721932"/>
                <a:gd name="connsiteY4" fmla="*/ 0 h 4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932" h="42793">
                  <a:moveTo>
                    <a:pt x="0" y="0"/>
                  </a:moveTo>
                  <a:lnTo>
                    <a:pt x="660152" y="40144"/>
                  </a:lnTo>
                  <a:cubicBezTo>
                    <a:pt x="773151" y="46091"/>
                    <a:pt x="701040" y="40888"/>
                    <a:pt x="677994" y="35684"/>
                  </a:cubicBezTo>
                  <a:cubicBezTo>
                    <a:pt x="654948" y="30480"/>
                    <a:pt x="521877" y="8921"/>
                    <a:pt x="521877" y="89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 1090">
              <a:extLst>
                <a:ext uri="{FF2B5EF4-FFF2-40B4-BE49-F238E27FC236}">
                  <a16:creationId xmlns:a16="http://schemas.microsoft.com/office/drawing/2014/main" id="{9BE15D36-E08C-7930-4645-D82EBADB0DFC}"/>
                </a:ext>
              </a:extLst>
            </p:cNvPr>
            <p:cNvSpPr/>
            <p:nvPr/>
          </p:nvSpPr>
          <p:spPr>
            <a:xfrm>
              <a:off x="6418761" y="7654006"/>
              <a:ext cx="625742" cy="22494"/>
            </a:xfrm>
            <a:custGeom>
              <a:avLst/>
              <a:gdLst>
                <a:gd name="connsiteX0" fmla="*/ 8802 w 625742"/>
                <a:gd name="connsiteY0" fmla="*/ 4652 h 22494"/>
                <a:gd name="connsiteX1" fmla="*/ 606507 w 625742"/>
                <a:gd name="connsiteY1" fmla="*/ 22494 h 22494"/>
                <a:gd name="connsiteX2" fmla="*/ 459311 w 625742"/>
                <a:gd name="connsiteY2" fmla="*/ 191 h 22494"/>
                <a:gd name="connsiteX3" fmla="*/ 263050 w 625742"/>
                <a:gd name="connsiteY3" fmla="*/ 13573 h 22494"/>
                <a:gd name="connsiteX4" fmla="*/ 8802 w 625742"/>
                <a:gd name="connsiteY4" fmla="*/ 4652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742" h="22494">
                  <a:moveTo>
                    <a:pt x="8802" y="4652"/>
                  </a:moveTo>
                  <a:lnTo>
                    <a:pt x="606507" y="22494"/>
                  </a:lnTo>
                  <a:cubicBezTo>
                    <a:pt x="681592" y="21751"/>
                    <a:pt x="516554" y="1678"/>
                    <a:pt x="459311" y="191"/>
                  </a:cubicBezTo>
                  <a:cubicBezTo>
                    <a:pt x="402068" y="-1296"/>
                    <a:pt x="336648" y="6139"/>
                    <a:pt x="263050" y="13573"/>
                  </a:cubicBezTo>
                  <a:cubicBezTo>
                    <a:pt x="189452" y="21007"/>
                    <a:pt x="-48441" y="3165"/>
                    <a:pt x="8802" y="465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 1091">
              <a:extLst>
                <a:ext uri="{FF2B5EF4-FFF2-40B4-BE49-F238E27FC236}">
                  <a16:creationId xmlns:a16="http://schemas.microsoft.com/office/drawing/2014/main" id="{D72FAEB8-F836-CA38-B8D5-C08413F9FAA5}"/>
                </a:ext>
              </a:extLst>
            </p:cNvPr>
            <p:cNvSpPr/>
            <p:nvPr/>
          </p:nvSpPr>
          <p:spPr>
            <a:xfrm>
              <a:off x="7105321" y="7791932"/>
              <a:ext cx="36308" cy="2299104"/>
            </a:xfrm>
            <a:custGeom>
              <a:avLst/>
              <a:gdLst>
                <a:gd name="connsiteX0" fmla="*/ 35920 w 36308"/>
                <a:gd name="connsiteY0" fmla="*/ 134355 h 2299104"/>
                <a:gd name="connsiteX1" fmla="*/ 18078 w 36308"/>
                <a:gd name="connsiteY1" fmla="*/ 2297691 h 2299104"/>
                <a:gd name="connsiteX2" fmla="*/ 236 w 36308"/>
                <a:gd name="connsiteY2" fmla="*/ 459970 h 2299104"/>
                <a:gd name="connsiteX3" fmla="*/ 35920 w 36308"/>
                <a:gd name="connsiteY3" fmla="*/ 134355 h 229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08" h="2299104">
                  <a:moveTo>
                    <a:pt x="35920" y="134355"/>
                  </a:moveTo>
                  <a:cubicBezTo>
                    <a:pt x="38894" y="440642"/>
                    <a:pt x="24025" y="2243422"/>
                    <a:pt x="18078" y="2297691"/>
                  </a:cubicBezTo>
                  <a:cubicBezTo>
                    <a:pt x="12131" y="2351960"/>
                    <a:pt x="-1994" y="827960"/>
                    <a:pt x="236" y="459970"/>
                  </a:cubicBezTo>
                  <a:cubicBezTo>
                    <a:pt x="2466" y="91980"/>
                    <a:pt x="32946" y="-171932"/>
                    <a:pt x="35920" y="13435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 1092">
              <a:extLst>
                <a:ext uri="{FF2B5EF4-FFF2-40B4-BE49-F238E27FC236}">
                  <a16:creationId xmlns:a16="http://schemas.microsoft.com/office/drawing/2014/main" id="{20EEE397-648C-31B9-137C-4F8A7C88B6F7}"/>
                </a:ext>
              </a:extLst>
            </p:cNvPr>
            <p:cNvSpPr/>
            <p:nvPr/>
          </p:nvSpPr>
          <p:spPr>
            <a:xfrm>
              <a:off x="3046364" y="7451003"/>
              <a:ext cx="64168" cy="2696755"/>
            </a:xfrm>
            <a:custGeom>
              <a:avLst/>
              <a:gdLst>
                <a:gd name="connsiteX0" fmla="*/ 31373 w 64168"/>
                <a:gd name="connsiteY0" fmla="*/ 189813 h 2696755"/>
                <a:gd name="connsiteX1" fmla="*/ 44754 w 64168"/>
                <a:gd name="connsiteY1" fmla="*/ 2594016 h 2696755"/>
                <a:gd name="connsiteX2" fmla="*/ 149 w 64168"/>
                <a:gd name="connsiteY2" fmla="*/ 2067678 h 2696755"/>
                <a:gd name="connsiteX3" fmla="*/ 62596 w 64168"/>
                <a:gd name="connsiteY3" fmla="*/ 363772 h 2696755"/>
                <a:gd name="connsiteX4" fmla="*/ 31373 w 64168"/>
                <a:gd name="connsiteY4" fmla="*/ 189813 h 269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68" h="2696755">
                  <a:moveTo>
                    <a:pt x="31373" y="189813"/>
                  </a:moveTo>
                  <a:cubicBezTo>
                    <a:pt x="28399" y="561520"/>
                    <a:pt x="49958" y="2281039"/>
                    <a:pt x="44754" y="2594016"/>
                  </a:cubicBezTo>
                  <a:cubicBezTo>
                    <a:pt x="39550" y="2906993"/>
                    <a:pt x="-2825" y="2439385"/>
                    <a:pt x="149" y="2067678"/>
                  </a:cubicBezTo>
                  <a:cubicBezTo>
                    <a:pt x="3123" y="1695971"/>
                    <a:pt x="52931" y="672289"/>
                    <a:pt x="62596" y="363772"/>
                  </a:cubicBezTo>
                  <a:cubicBezTo>
                    <a:pt x="72261" y="55255"/>
                    <a:pt x="34347" y="-181894"/>
                    <a:pt x="31373" y="18981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 1093">
              <a:extLst>
                <a:ext uri="{FF2B5EF4-FFF2-40B4-BE49-F238E27FC236}">
                  <a16:creationId xmlns:a16="http://schemas.microsoft.com/office/drawing/2014/main" id="{F181B06C-CC7C-A630-3419-09E327355EEB}"/>
                </a:ext>
              </a:extLst>
            </p:cNvPr>
            <p:cNvSpPr/>
            <p:nvPr/>
          </p:nvSpPr>
          <p:spPr>
            <a:xfrm>
              <a:off x="2980278" y="9892768"/>
              <a:ext cx="117941" cy="1257816"/>
            </a:xfrm>
            <a:custGeom>
              <a:avLst/>
              <a:gdLst>
                <a:gd name="connsiteX0" fmla="*/ 30551 w 117941"/>
                <a:gd name="connsiteY0" fmla="*/ 58580 h 1257816"/>
                <a:gd name="connsiteX1" fmla="*/ 110840 w 117941"/>
                <a:gd name="connsiteY1" fmla="*/ 999743 h 1257816"/>
                <a:gd name="connsiteX2" fmla="*/ 106380 w 117941"/>
                <a:gd name="connsiteY2" fmla="*/ 879310 h 1257816"/>
                <a:gd name="connsiteX3" fmla="*/ 43933 w 117941"/>
                <a:gd name="connsiteY3" fmla="*/ 1245070 h 1257816"/>
                <a:gd name="connsiteX4" fmla="*/ 43933 w 117941"/>
                <a:gd name="connsiteY4" fmla="*/ 1106795 h 1257816"/>
                <a:gd name="connsiteX5" fmla="*/ 79617 w 117941"/>
                <a:gd name="connsiteY5" fmla="*/ 468945 h 1257816"/>
                <a:gd name="connsiteX6" fmla="*/ 97459 w 117941"/>
                <a:gd name="connsiteY6" fmla="*/ 303907 h 1257816"/>
                <a:gd name="connsiteX7" fmla="*/ 3788 w 117941"/>
                <a:gd name="connsiteY7" fmla="*/ 121027 h 1257816"/>
                <a:gd name="connsiteX8" fmla="*/ 30551 w 117941"/>
                <a:gd name="connsiteY8" fmla="*/ 58580 h 125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941" h="1257816">
                  <a:moveTo>
                    <a:pt x="30551" y="58580"/>
                  </a:moveTo>
                  <a:cubicBezTo>
                    <a:pt x="48393" y="205033"/>
                    <a:pt x="98202" y="862955"/>
                    <a:pt x="110840" y="999743"/>
                  </a:cubicBezTo>
                  <a:cubicBezTo>
                    <a:pt x="123478" y="1136531"/>
                    <a:pt x="117531" y="838422"/>
                    <a:pt x="106380" y="879310"/>
                  </a:cubicBezTo>
                  <a:cubicBezTo>
                    <a:pt x="95229" y="920198"/>
                    <a:pt x="54341" y="1207156"/>
                    <a:pt x="43933" y="1245070"/>
                  </a:cubicBezTo>
                  <a:cubicBezTo>
                    <a:pt x="33525" y="1282984"/>
                    <a:pt x="37986" y="1236149"/>
                    <a:pt x="43933" y="1106795"/>
                  </a:cubicBezTo>
                  <a:cubicBezTo>
                    <a:pt x="49880" y="977441"/>
                    <a:pt x="70696" y="602760"/>
                    <a:pt x="79617" y="468945"/>
                  </a:cubicBezTo>
                  <a:cubicBezTo>
                    <a:pt x="88538" y="335130"/>
                    <a:pt x="110097" y="361893"/>
                    <a:pt x="97459" y="303907"/>
                  </a:cubicBezTo>
                  <a:cubicBezTo>
                    <a:pt x="84821" y="245921"/>
                    <a:pt x="16426" y="160428"/>
                    <a:pt x="3788" y="121027"/>
                  </a:cubicBezTo>
                  <a:cubicBezTo>
                    <a:pt x="-8850" y="81626"/>
                    <a:pt x="12709" y="-87873"/>
                    <a:pt x="30551" y="5858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 1094">
              <a:extLst>
                <a:ext uri="{FF2B5EF4-FFF2-40B4-BE49-F238E27FC236}">
                  <a16:creationId xmlns:a16="http://schemas.microsoft.com/office/drawing/2014/main" id="{BAE0DB02-D1A4-6E51-7A28-6C755BD752E1}"/>
                </a:ext>
              </a:extLst>
            </p:cNvPr>
            <p:cNvSpPr/>
            <p:nvPr/>
          </p:nvSpPr>
          <p:spPr>
            <a:xfrm>
              <a:off x="2985016" y="10760228"/>
              <a:ext cx="149529" cy="780441"/>
            </a:xfrm>
            <a:custGeom>
              <a:avLst/>
              <a:gdLst>
                <a:gd name="connsiteX0" fmla="*/ 3511 w 149529"/>
                <a:gd name="connsiteY0" fmla="*/ 7390 h 780441"/>
                <a:gd name="connsiteX1" fmla="*/ 137325 w 149529"/>
                <a:gd name="connsiteY1" fmla="*/ 453438 h 780441"/>
                <a:gd name="connsiteX2" fmla="*/ 137325 w 149529"/>
                <a:gd name="connsiteY2" fmla="*/ 417754 h 780441"/>
                <a:gd name="connsiteX3" fmla="*/ 83800 w 149529"/>
                <a:gd name="connsiteY3" fmla="*/ 591713 h 780441"/>
                <a:gd name="connsiteX4" fmla="*/ 88260 w 149529"/>
                <a:gd name="connsiteY4" fmla="*/ 636318 h 780441"/>
                <a:gd name="connsiteX5" fmla="*/ 110563 w 149529"/>
                <a:gd name="connsiteY5" fmla="*/ 596174 h 780441"/>
                <a:gd name="connsiteX6" fmla="*/ 106102 w 149529"/>
                <a:gd name="connsiteY6" fmla="*/ 631858 h 780441"/>
                <a:gd name="connsiteX7" fmla="*/ 97181 w 149529"/>
                <a:gd name="connsiteY7" fmla="*/ 779054 h 780441"/>
                <a:gd name="connsiteX8" fmla="*/ 141786 w 149529"/>
                <a:gd name="connsiteY8" fmla="*/ 533727 h 780441"/>
                <a:gd name="connsiteX9" fmla="*/ 115023 w 149529"/>
                <a:gd name="connsiteY9" fmla="*/ 364229 h 780441"/>
                <a:gd name="connsiteX10" fmla="*/ 141786 w 149529"/>
                <a:gd name="connsiteY10" fmla="*/ 51994 h 780441"/>
                <a:gd name="connsiteX11" fmla="*/ 48116 w 149529"/>
                <a:gd name="connsiteY11" fmla="*/ 163507 h 780441"/>
                <a:gd name="connsiteX12" fmla="*/ 3511 w 149529"/>
                <a:gd name="connsiteY12" fmla="*/ 7390 h 78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529" h="780441">
                  <a:moveTo>
                    <a:pt x="3511" y="7390"/>
                  </a:moveTo>
                  <a:cubicBezTo>
                    <a:pt x="18379" y="55712"/>
                    <a:pt x="115023" y="385044"/>
                    <a:pt x="137325" y="453438"/>
                  </a:cubicBezTo>
                  <a:cubicBezTo>
                    <a:pt x="159627" y="521832"/>
                    <a:pt x="146246" y="394708"/>
                    <a:pt x="137325" y="417754"/>
                  </a:cubicBezTo>
                  <a:cubicBezTo>
                    <a:pt x="128404" y="440800"/>
                    <a:pt x="91977" y="555286"/>
                    <a:pt x="83800" y="591713"/>
                  </a:cubicBezTo>
                  <a:cubicBezTo>
                    <a:pt x="75623" y="628140"/>
                    <a:pt x="83800" y="635575"/>
                    <a:pt x="88260" y="636318"/>
                  </a:cubicBezTo>
                  <a:cubicBezTo>
                    <a:pt x="92720" y="637061"/>
                    <a:pt x="107589" y="596917"/>
                    <a:pt x="110563" y="596174"/>
                  </a:cubicBezTo>
                  <a:cubicBezTo>
                    <a:pt x="113537" y="595431"/>
                    <a:pt x="108332" y="601378"/>
                    <a:pt x="106102" y="631858"/>
                  </a:cubicBezTo>
                  <a:cubicBezTo>
                    <a:pt x="103872" y="662338"/>
                    <a:pt x="91234" y="795409"/>
                    <a:pt x="97181" y="779054"/>
                  </a:cubicBezTo>
                  <a:cubicBezTo>
                    <a:pt x="103128" y="762699"/>
                    <a:pt x="138812" y="602864"/>
                    <a:pt x="141786" y="533727"/>
                  </a:cubicBezTo>
                  <a:cubicBezTo>
                    <a:pt x="144760" y="464590"/>
                    <a:pt x="115023" y="444518"/>
                    <a:pt x="115023" y="364229"/>
                  </a:cubicBezTo>
                  <a:cubicBezTo>
                    <a:pt x="115023" y="283940"/>
                    <a:pt x="152937" y="85448"/>
                    <a:pt x="141786" y="51994"/>
                  </a:cubicBezTo>
                  <a:cubicBezTo>
                    <a:pt x="130635" y="18540"/>
                    <a:pt x="71905" y="163507"/>
                    <a:pt x="48116" y="163507"/>
                  </a:cubicBezTo>
                  <a:cubicBezTo>
                    <a:pt x="24327" y="163507"/>
                    <a:pt x="-11357" y="-40932"/>
                    <a:pt x="3511" y="739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 1095">
              <a:extLst>
                <a:ext uri="{FF2B5EF4-FFF2-40B4-BE49-F238E27FC236}">
                  <a16:creationId xmlns:a16="http://schemas.microsoft.com/office/drawing/2014/main" id="{F6EEE080-F678-2953-83A2-792B0B8A3D78}"/>
                </a:ext>
              </a:extLst>
            </p:cNvPr>
            <p:cNvSpPr/>
            <p:nvPr/>
          </p:nvSpPr>
          <p:spPr>
            <a:xfrm>
              <a:off x="3028638" y="11247216"/>
              <a:ext cx="135575" cy="928920"/>
            </a:xfrm>
            <a:custGeom>
              <a:avLst/>
              <a:gdLst>
                <a:gd name="connsiteX0" fmla="*/ 33 w 135575"/>
                <a:gd name="connsiteY0" fmla="*/ 2134 h 928920"/>
                <a:gd name="connsiteX1" fmla="*/ 120466 w 135575"/>
                <a:gd name="connsiteY1" fmla="*/ 336671 h 928920"/>
                <a:gd name="connsiteX2" fmla="*/ 84782 w 135575"/>
                <a:gd name="connsiteY2" fmla="*/ 492788 h 928920"/>
                <a:gd name="connsiteX3" fmla="*/ 49099 w 135575"/>
                <a:gd name="connsiteY3" fmla="*/ 885311 h 928920"/>
                <a:gd name="connsiteX4" fmla="*/ 62480 w 135575"/>
                <a:gd name="connsiteY4" fmla="*/ 733654 h 928920"/>
                <a:gd name="connsiteX5" fmla="*/ 17875 w 135575"/>
                <a:gd name="connsiteY5" fmla="*/ 920995 h 928920"/>
                <a:gd name="connsiteX6" fmla="*/ 66941 w 135575"/>
                <a:gd name="connsiteY6" fmla="*/ 412499 h 928920"/>
                <a:gd name="connsiteX7" fmla="*/ 133848 w 135575"/>
                <a:gd name="connsiteY7" fmla="*/ 202856 h 928920"/>
                <a:gd name="connsiteX8" fmla="*/ 33 w 135575"/>
                <a:gd name="connsiteY8" fmla="*/ 2134 h 92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575" h="928920">
                  <a:moveTo>
                    <a:pt x="33" y="2134"/>
                  </a:moveTo>
                  <a:cubicBezTo>
                    <a:pt x="-2197" y="24437"/>
                    <a:pt x="106341" y="254895"/>
                    <a:pt x="120466" y="336671"/>
                  </a:cubicBezTo>
                  <a:cubicBezTo>
                    <a:pt x="134591" y="418447"/>
                    <a:pt x="96677" y="401348"/>
                    <a:pt x="84782" y="492788"/>
                  </a:cubicBezTo>
                  <a:cubicBezTo>
                    <a:pt x="72887" y="584228"/>
                    <a:pt x="52816" y="845167"/>
                    <a:pt x="49099" y="885311"/>
                  </a:cubicBezTo>
                  <a:cubicBezTo>
                    <a:pt x="45382" y="925455"/>
                    <a:pt x="67684" y="727707"/>
                    <a:pt x="62480" y="733654"/>
                  </a:cubicBezTo>
                  <a:cubicBezTo>
                    <a:pt x="57276" y="739601"/>
                    <a:pt x="17132" y="974521"/>
                    <a:pt x="17875" y="920995"/>
                  </a:cubicBezTo>
                  <a:cubicBezTo>
                    <a:pt x="18618" y="867469"/>
                    <a:pt x="47612" y="532189"/>
                    <a:pt x="66941" y="412499"/>
                  </a:cubicBezTo>
                  <a:cubicBezTo>
                    <a:pt x="86270" y="292809"/>
                    <a:pt x="146486" y="267533"/>
                    <a:pt x="133848" y="202856"/>
                  </a:cubicBezTo>
                  <a:cubicBezTo>
                    <a:pt x="121210" y="138179"/>
                    <a:pt x="2263" y="-20169"/>
                    <a:pt x="33" y="213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 1097">
              <a:extLst>
                <a:ext uri="{FF2B5EF4-FFF2-40B4-BE49-F238E27FC236}">
                  <a16:creationId xmlns:a16="http://schemas.microsoft.com/office/drawing/2014/main" id="{51E5E97B-88A9-0318-1E8B-531370A596F3}"/>
                </a:ext>
              </a:extLst>
            </p:cNvPr>
            <p:cNvSpPr/>
            <p:nvPr/>
          </p:nvSpPr>
          <p:spPr>
            <a:xfrm>
              <a:off x="3112871" y="11146594"/>
              <a:ext cx="360220" cy="946314"/>
            </a:xfrm>
            <a:custGeom>
              <a:avLst/>
              <a:gdLst>
                <a:gd name="connsiteX0" fmla="*/ 348468 w 360220"/>
                <a:gd name="connsiteY0" fmla="*/ 31388 h 946314"/>
                <a:gd name="connsiteX1" fmla="*/ 143285 w 360220"/>
                <a:gd name="connsiteY1" fmla="*/ 75993 h 946314"/>
                <a:gd name="connsiteX2" fmla="*/ 161127 w 360220"/>
                <a:gd name="connsiteY2" fmla="*/ 205347 h 946314"/>
                <a:gd name="connsiteX3" fmla="*/ 120983 w 360220"/>
                <a:gd name="connsiteY3" fmla="*/ 334702 h 946314"/>
                <a:gd name="connsiteX4" fmla="*/ 31773 w 360220"/>
                <a:gd name="connsiteY4" fmla="*/ 539884 h 946314"/>
                <a:gd name="connsiteX5" fmla="*/ 71917 w 360220"/>
                <a:gd name="connsiteY5" fmla="*/ 504200 h 946314"/>
                <a:gd name="connsiteX6" fmla="*/ 58536 w 360220"/>
                <a:gd name="connsiteY6" fmla="*/ 736146 h 946314"/>
                <a:gd name="connsiteX7" fmla="*/ 549 w 360220"/>
                <a:gd name="connsiteY7" fmla="*/ 945788 h 946314"/>
                <a:gd name="connsiteX8" fmla="*/ 31773 w 360220"/>
                <a:gd name="connsiteY8" fmla="*/ 673699 h 946314"/>
                <a:gd name="connsiteX9" fmla="*/ 71917 w 360220"/>
                <a:gd name="connsiteY9" fmla="*/ 214268 h 946314"/>
                <a:gd name="connsiteX10" fmla="*/ 67457 w 360220"/>
                <a:gd name="connsiteY10" fmla="*/ 102756 h 946314"/>
                <a:gd name="connsiteX11" fmla="*/ 103141 w 360220"/>
                <a:gd name="connsiteY11" fmla="*/ 241031 h 946314"/>
                <a:gd name="connsiteX12" fmla="*/ 85299 w 360220"/>
                <a:gd name="connsiteY12" fmla="*/ 44770 h 946314"/>
                <a:gd name="connsiteX13" fmla="*/ 308323 w 360220"/>
                <a:gd name="connsiteY13" fmla="*/ 165 h 946314"/>
                <a:gd name="connsiteX14" fmla="*/ 348468 w 360220"/>
                <a:gd name="connsiteY14" fmla="*/ 31388 h 94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0220" h="946314">
                  <a:moveTo>
                    <a:pt x="348468" y="31388"/>
                  </a:moveTo>
                  <a:cubicBezTo>
                    <a:pt x="320962" y="44026"/>
                    <a:pt x="174509" y="47000"/>
                    <a:pt x="143285" y="75993"/>
                  </a:cubicBezTo>
                  <a:cubicBezTo>
                    <a:pt x="112061" y="104986"/>
                    <a:pt x="164844" y="162229"/>
                    <a:pt x="161127" y="205347"/>
                  </a:cubicBezTo>
                  <a:cubicBezTo>
                    <a:pt x="157410" y="248465"/>
                    <a:pt x="142542" y="278946"/>
                    <a:pt x="120983" y="334702"/>
                  </a:cubicBezTo>
                  <a:cubicBezTo>
                    <a:pt x="99424" y="390458"/>
                    <a:pt x="39951" y="511634"/>
                    <a:pt x="31773" y="539884"/>
                  </a:cubicBezTo>
                  <a:cubicBezTo>
                    <a:pt x="23595" y="568134"/>
                    <a:pt x="67456" y="471490"/>
                    <a:pt x="71917" y="504200"/>
                  </a:cubicBezTo>
                  <a:cubicBezTo>
                    <a:pt x="76377" y="536910"/>
                    <a:pt x="70431" y="662548"/>
                    <a:pt x="58536" y="736146"/>
                  </a:cubicBezTo>
                  <a:cubicBezTo>
                    <a:pt x="46641" y="809744"/>
                    <a:pt x="5009" y="956196"/>
                    <a:pt x="549" y="945788"/>
                  </a:cubicBezTo>
                  <a:cubicBezTo>
                    <a:pt x="-3911" y="935380"/>
                    <a:pt x="19878" y="795619"/>
                    <a:pt x="31773" y="673699"/>
                  </a:cubicBezTo>
                  <a:cubicBezTo>
                    <a:pt x="43668" y="551779"/>
                    <a:pt x="65970" y="309425"/>
                    <a:pt x="71917" y="214268"/>
                  </a:cubicBezTo>
                  <a:cubicBezTo>
                    <a:pt x="77864" y="119111"/>
                    <a:pt x="62253" y="98296"/>
                    <a:pt x="67457" y="102756"/>
                  </a:cubicBezTo>
                  <a:cubicBezTo>
                    <a:pt x="72661" y="107216"/>
                    <a:pt x="100167" y="250695"/>
                    <a:pt x="103141" y="241031"/>
                  </a:cubicBezTo>
                  <a:cubicBezTo>
                    <a:pt x="106115" y="231367"/>
                    <a:pt x="51102" y="84914"/>
                    <a:pt x="85299" y="44770"/>
                  </a:cubicBezTo>
                  <a:cubicBezTo>
                    <a:pt x="119496" y="4626"/>
                    <a:pt x="264462" y="2395"/>
                    <a:pt x="308323" y="165"/>
                  </a:cubicBezTo>
                  <a:cubicBezTo>
                    <a:pt x="352184" y="-2065"/>
                    <a:pt x="375974" y="18750"/>
                    <a:pt x="348468" y="3138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 1098">
              <a:extLst>
                <a:ext uri="{FF2B5EF4-FFF2-40B4-BE49-F238E27FC236}">
                  <a16:creationId xmlns:a16="http://schemas.microsoft.com/office/drawing/2014/main" id="{3A893AD4-C252-4AE5-2EDA-D4A189CA274F}"/>
                </a:ext>
              </a:extLst>
            </p:cNvPr>
            <p:cNvSpPr/>
            <p:nvPr/>
          </p:nvSpPr>
          <p:spPr>
            <a:xfrm>
              <a:off x="2975145" y="11989791"/>
              <a:ext cx="2912699" cy="468351"/>
            </a:xfrm>
            <a:custGeom>
              <a:avLst/>
              <a:gdLst>
                <a:gd name="connsiteX0" fmla="*/ 0 w 2912699"/>
                <a:gd name="connsiteY0" fmla="*/ 0 h 468351"/>
                <a:gd name="connsiteX1" fmla="*/ 356839 w 2912699"/>
                <a:gd name="connsiteY1" fmla="*/ 396984 h 468351"/>
                <a:gd name="connsiteX2" fmla="*/ 620008 w 2912699"/>
                <a:gd name="connsiteY2" fmla="*/ 423747 h 468351"/>
                <a:gd name="connsiteX3" fmla="*/ 2912699 w 2912699"/>
                <a:gd name="connsiteY3" fmla="*/ 468351 h 468351"/>
                <a:gd name="connsiteX4" fmla="*/ 1993838 w 2912699"/>
                <a:gd name="connsiteY4" fmla="*/ 450509 h 468351"/>
                <a:gd name="connsiteX5" fmla="*/ 843033 w 2912699"/>
                <a:gd name="connsiteY5" fmla="*/ 459430 h 468351"/>
                <a:gd name="connsiteX6" fmla="*/ 468352 w 2912699"/>
                <a:gd name="connsiteY6" fmla="*/ 410365 h 468351"/>
                <a:gd name="connsiteX7" fmla="*/ 160578 w 2912699"/>
                <a:gd name="connsiteY7" fmla="*/ 102591 h 468351"/>
                <a:gd name="connsiteX8" fmla="*/ 263169 w 2912699"/>
                <a:gd name="connsiteY8" fmla="*/ 227485 h 468351"/>
                <a:gd name="connsiteX9" fmla="*/ 111513 w 2912699"/>
                <a:gd name="connsiteY9" fmla="*/ 107052 h 468351"/>
                <a:gd name="connsiteX10" fmla="*/ 0 w 2912699"/>
                <a:gd name="connsiteY10" fmla="*/ 0 h 46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2699" h="468351">
                  <a:moveTo>
                    <a:pt x="0" y="0"/>
                  </a:moveTo>
                  <a:cubicBezTo>
                    <a:pt x="126752" y="163180"/>
                    <a:pt x="253504" y="326360"/>
                    <a:pt x="356839" y="396984"/>
                  </a:cubicBezTo>
                  <a:cubicBezTo>
                    <a:pt x="460174" y="467609"/>
                    <a:pt x="620008" y="423747"/>
                    <a:pt x="620008" y="423747"/>
                  </a:cubicBezTo>
                  <a:lnTo>
                    <a:pt x="2912699" y="468351"/>
                  </a:lnTo>
                  <a:lnTo>
                    <a:pt x="1993838" y="450509"/>
                  </a:lnTo>
                  <a:lnTo>
                    <a:pt x="843033" y="459430"/>
                  </a:lnTo>
                  <a:cubicBezTo>
                    <a:pt x="588785" y="452739"/>
                    <a:pt x="582094" y="469838"/>
                    <a:pt x="468352" y="410365"/>
                  </a:cubicBezTo>
                  <a:cubicBezTo>
                    <a:pt x="354610" y="350892"/>
                    <a:pt x="194775" y="133071"/>
                    <a:pt x="160578" y="102591"/>
                  </a:cubicBezTo>
                  <a:cubicBezTo>
                    <a:pt x="126381" y="72111"/>
                    <a:pt x="271347" y="226742"/>
                    <a:pt x="263169" y="227485"/>
                  </a:cubicBezTo>
                  <a:cubicBezTo>
                    <a:pt x="254992" y="228229"/>
                    <a:pt x="111513" y="107052"/>
                    <a:pt x="111513" y="1070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 1099">
              <a:extLst>
                <a:ext uri="{FF2B5EF4-FFF2-40B4-BE49-F238E27FC236}">
                  <a16:creationId xmlns:a16="http://schemas.microsoft.com/office/drawing/2014/main" id="{55D50090-85FA-BA2D-BB96-CC9D15DA99ED}"/>
                </a:ext>
              </a:extLst>
            </p:cNvPr>
            <p:cNvSpPr/>
            <p:nvPr/>
          </p:nvSpPr>
          <p:spPr>
            <a:xfrm>
              <a:off x="7163543" y="8269744"/>
              <a:ext cx="14373" cy="1315471"/>
            </a:xfrm>
            <a:custGeom>
              <a:avLst/>
              <a:gdLst>
                <a:gd name="connsiteX0" fmla="*/ 0 w 14373"/>
                <a:gd name="connsiteY0" fmla="*/ 0 h 1315471"/>
                <a:gd name="connsiteX1" fmla="*/ 13382 w 14373"/>
                <a:gd name="connsiteY1" fmla="*/ 1293542 h 1315471"/>
                <a:gd name="connsiteX2" fmla="*/ 13382 w 14373"/>
                <a:gd name="connsiteY2" fmla="*/ 847493 h 1315471"/>
                <a:gd name="connsiteX3" fmla="*/ 0 w 14373"/>
                <a:gd name="connsiteY3" fmla="*/ 0 h 131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73" h="1315471">
                  <a:moveTo>
                    <a:pt x="0" y="0"/>
                  </a:moveTo>
                  <a:cubicBezTo>
                    <a:pt x="5576" y="576146"/>
                    <a:pt x="11152" y="1152293"/>
                    <a:pt x="13382" y="1293542"/>
                  </a:cubicBezTo>
                  <a:cubicBezTo>
                    <a:pt x="15612" y="1434791"/>
                    <a:pt x="13382" y="847493"/>
                    <a:pt x="13382" y="84749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 1100">
              <a:extLst>
                <a:ext uri="{FF2B5EF4-FFF2-40B4-BE49-F238E27FC236}">
                  <a16:creationId xmlns:a16="http://schemas.microsoft.com/office/drawing/2014/main" id="{85808EE8-EDF3-08C2-CE22-4EF24C3F74AF}"/>
                </a:ext>
              </a:extLst>
            </p:cNvPr>
            <p:cNvSpPr/>
            <p:nvPr/>
          </p:nvSpPr>
          <p:spPr>
            <a:xfrm>
              <a:off x="7131767" y="8304826"/>
              <a:ext cx="49712" cy="2615199"/>
            </a:xfrm>
            <a:custGeom>
              <a:avLst/>
              <a:gdLst>
                <a:gd name="connsiteX0" fmla="*/ 36237 w 49712"/>
                <a:gd name="connsiteY0" fmla="*/ 31826 h 2615199"/>
                <a:gd name="connsiteX1" fmla="*/ 49618 w 49712"/>
                <a:gd name="connsiteY1" fmla="*/ 2560922 h 2615199"/>
                <a:gd name="connsiteX2" fmla="*/ 40697 w 49712"/>
                <a:gd name="connsiteY2" fmla="*/ 1691127 h 2615199"/>
                <a:gd name="connsiteX3" fmla="*/ 13934 w 49712"/>
                <a:gd name="connsiteY3" fmla="*/ 816872 h 2615199"/>
                <a:gd name="connsiteX4" fmla="*/ 553 w 49712"/>
                <a:gd name="connsiteY4" fmla="*/ 1115724 h 2615199"/>
                <a:gd name="connsiteX5" fmla="*/ 36237 w 49712"/>
                <a:gd name="connsiteY5" fmla="*/ 31826 h 261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712" h="2615199">
                  <a:moveTo>
                    <a:pt x="36237" y="31826"/>
                  </a:moveTo>
                  <a:cubicBezTo>
                    <a:pt x="44414" y="272692"/>
                    <a:pt x="48875" y="2284372"/>
                    <a:pt x="49618" y="2560922"/>
                  </a:cubicBezTo>
                  <a:cubicBezTo>
                    <a:pt x="50361" y="2837472"/>
                    <a:pt x="46644" y="1981802"/>
                    <a:pt x="40697" y="1691127"/>
                  </a:cubicBezTo>
                  <a:cubicBezTo>
                    <a:pt x="34750" y="1400452"/>
                    <a:pt x="20625" y="912772"/>
                    <a:pt x="13934" y="816872"/>
                  </a:cubicBezTo>
                  <a:cubicBezTo>
                    <a:pt x="7243" y="720972"/>
                    <a:pt x="-2421" y="1239131"/>
                    <a:pt x="553" y="1115724"/>
                  </a:cubicBezTo>
                  <a:cubicBezTo>
                    <a:pt x="3527" y="992317"/>
                    <a:pt x="28060" y="-209040"/>
                    <a:pt x="36237" y="3182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 1101">
              <a:extLst>
                <a:ext uri="{FF2B5EF4-FFF2-40B4-BE49-F238E27FC236}">
                  <a16:creationId xmlns:a16="http://schemas.microsoft.com/office/drawing/2014/main" id="{C2FF6102-249E-CDA2-4E6B-C31165E4982C}"/>
                </a:ext>
              </a:extLst>
            </p:cNvPr>
            <p:cNvSpPr/>
            <p:nvPr/>
          </p:nvSpPr>
          <p:spPr>
            <a:xfrm>
              <a:off x="7096388" y="10105905"/>
              <a:ext cx="113361" cy="962963"/>
            </a:xfrm>
            <a:custGeom>
              <a:avLst/>
              <a:gdLst>
                <a:gd name="connsiteX0" fmla="*/ 248 w 113361"/>
                <a:gd name="connsiteY0" fmla="*/ 746462 h 962963"/>
                <a:gd name="connsiteX1" fmla="*/ 111760 w 113361"/>
                <a:gd name="connsiteY1" fmla="*/ 956105 h 962963"/>
                <a:gd name="connsiteX2" fmla="*/ 67155 w 113361"/>
                <a:gd name="connsiteY2" fmla="*/ 862435 h 962963"/>
                <a:gd name="connsiteX3" fmla="*/ 80537 w 113361"/>
                <a:gd name="connsiteY3" fmla="*/ 389623 h 962963"/>
                <a:gd name="connsiteX4" fmla="*/ 71616 w 113361"/>
                <a:gd name="connsiteY4" fmla="*/ 14942 h 962963"/>
                <a:gd name="connsiteX5" fmla="*/ 89458 w 113361"/>
                <a:gd name="connsiteY5" fmla="*/ 915960 h 962963"/>
                <a:gd name="connsiteX6" fmla="*/ 80537 w 113361"/>
                <a:gd name="connsiteY6" fmla="*/ 822290 h 962963"/>
                <a:gd name="connsiteX7" fmla="*/ 248 w 113361"/>
                <a:gd name="connsiteY7" fmla="*/ 746462 h 96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361" h="962963">
                  <a:moveTo>
                    <a:pt x="248" y="746462"/>
                  </a:moveTo>
                  <a:cubicBezTo>
                    <a:pt x="5452" y="768765"/>
                    <a:pt x="100609" y="936776"/>
                    <a:pt x="111760" y="956105"/>
                  </a:cubicBezTo>
                  <a:cubicBezTo>
                    <a:pt x="122911" y="975434"/>
                    <a:pt x="72359" y="956849"/>
                    <a:pt x="67155" y="862435"/>
                  </a:cubicBezTo>
                  <a:cubicBezTo>
                    <a:pt x="61951" y="768021"/>
                    <a:pt x="79794" y="530872"/>
                    <a:pt x="80537" y="389623"/>
                  </a:cubicBezTo>
                  <a:cubicBezTo>
                    <a:pt x="81280" y="248374"/>
                    <a:pt x="70129" y="-72781"/>
                    <a:pt x="71616" y="14942"/>
                  </a:cubicBezTo>
                  <a:cubicBezTo>
                    <a:pt x="73103" y="102665"/>
                    <a:pt x="87971" y="781402"/>
                    <a:pt x="89458" y="915960"/>
                  </a:cubicBezTo>
                  <a:cubicBezTo>
                    <a:pt x="90945" y="1050518"/>
                    <a:pt x="87971" y="846823"/>
                    <a:pt x="80537" y="822290"/>
                  </a:cubicBezTo>
                  <a:cubicBezTo>
                    <a:pt x="73103" y="797757"/>
                    <a:pt x="-4956" y="724159"/>
                    <a:pt x="248" y="74646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 1102">
              <a:extLst>
                <a:ext uri="{FF2B5EF4-FFF2-40B4-BE49-F238E27FC236}">
                  <a16:creationId xmlns:a16="http://schemas.microsoft.com/office/drawing/2014/main" id="{6B141513-5B8D-0F1B-A5ED-A8FC5CEE6527}"/>
                </a:ext>
              </a:extLst>
            </p:cNvPr>
            <p:cNvSpPr/>
            <p:nvPr/>
          </p:nvSpPr>
          <p:spPr>
            <a:xfrm>
              <a:off x="6819870" y="10949538"/>
              <a:ext cx="364275" cy="1504315"/>
            </a:xfrm>
            <a:custGeom>
              <a:avLst/>
              <a:gdLst>
                <a:gd name="connsiteX0" fmla="*/ 357055 w 364275"/>
                <a:gd name="connsiteY0" fmla="*/ 72327 h 1504315"/>
                <a:gd name="connsiteX1" fmla="*/ 281227 w 364275"/>
                <a:gd name="connsiteY1" fmla="*/ 295352 h 1504315"/>
                <a:gd name="connsiteX2" fmla="*/ 285687 w 364275"/>
                <a:gd name="connsiteY2" fmla="*/ 451469 h 1504315"/>
                <a:gd name="connsiteX3" fmla="*/ 285687 w 364275"/>
                <a:gd name="connsiteY3" fmla="*/ 389022 h 1504315"/>
                <a:gd name="connsiteX4" fmla="*/ 321371 w 364275"/>
                <a:gd name="connsiteY4" fmla="*/ 509455 h 1504315"/>
                <a:gd name="connsiteX5" fmla="*/ 281227 w 364275"/>
                <a:gd name="connsiteY5" fmla="*/ 620967 h 1504315"/>
                <a:gd name="connsiteX6" fmla="*/ 290148 w 364275"/>
                <a:gd name="connsiteY6" fmla="*/ 777084 h 1504315"/>
                <a:gd name="connsiteX7" fmla="*/ 316910 w 364275"/>
                <a:gd name="connsiteY7" fmla="*/ 719098 h 1504315"/>
                <a:gd name="connsiteX8" fmla="*/ 294608 w 364275"/>
                <a:gd name="connsiteY8" fmla="*/ 928741 h 1504315"/>
                <a:gd name="connsiteX9" fmla="*/ 316910 w 364275"/>
                <a:gd name="connsiteY9" fmla="*/ 1169607 h 1504315"/>
                <a:gd name="connsiteX10" fmla="*/ 316910 w 364275"/>
                <a:gd name="connsiteY10" fmla="*/ 1151765 h 1504315"/>
                <a:gd name="connsiteX11" fmla="*/ 290148 w 364275"/>
                <a:gd name="connsiteY11" fmla="*/ 1276659 h 1504315"/>
                <a:gd name="connsiteX12" fmla="*/ 160793 w 364275"/>
                <a:gd name="connsiteY12" fmla="*/ 1356948 h 1504315"/>
                <a:gd name="connsiteX13" fmla="*/ 216 w 364275"/>
                <a:gd name="connsiteY13" fmla="*/ 1504144 h 1504315"/>
                <a:gd name="connsiteX14" fmla="*/ 196477 w 364275"/>
                <a:gd name="connsiteY14" fmla="*/ 1325724 h 1504315"/>
                <a:gd name="connsiteX15" fmla="*/ 250003 w 364275"/>
                <a:gd name="connsiteY15" fmla="*/ 1174068 h 1504315"/>
                <a:gd name="connsiteX16" fmla="*/ 290148 w 364275"/>
                <a:gd name="connsiteY16" fmla="*/ 589744 h 1504315"/>
                <a:gd name="connsiteX17" fmla="*/ 263385 w 364275"/>
                <a:gd name="connsiteY17" fmla="*/ 228444 h 1504315"/>
                <a:gd name="connsiteX18" fmla="*/ 352594 w 364275"/>
                <a:gd name="connsiteY18" fmla="*/ 5420 h 1504315"/>
                <a:gd name="connsiteX19" fmla="*/ 357055 w 364275"/>
                <a:gd name="connsiteY19" fmla="*/ 72327 h 150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4275" h="1504315">
                  <a:moveTo>
                    <a:pt x="357055" y="72327"/>
                  </a:moveTo>
                  <a:cubicBezTo>
                    <a:pt x="345161" y="120649"/>
                    <a:pt x="293122" y="232162"/>
                    <a:pt x="281227" y="295352"/>
                  </a:cubicBezTo>
                  <a:cubicBezTo>
                    <a:pt x="269332" y="358542"/>
                    <a:pt x="284944" y="435857"/>
                    <a:pt x="285687" y="451469"/>
                  </a:cubicBezTo>
                  <a:cubicBezTo>
                    <a:pt x="286430" y="467081"/>
                    <a:pt x="279740" y="379358"/>
                    <a:pt x="285687" y="389022"/>
                  </a:cubicBezTo>
                  <a:cubicBezTo>
                    <a:pt x="291634" y="398686"/>
                    <a:pt x="322114" y="470798"/>
                    <a:pt x="321371" y="509455"/>
                  </a:cubicBezTo>
                  <a:cubicBezTo>
                    <a:pt x="320628" y="548112"/>
                    <a:pt x="286431" y="576362"/>
                    <a:pt x="281227" y="620967"/>
                  </a:cubicBezTo>
                  <a:cubicBezTo>
                    <a:pt x="276023" y="665572"/>
                    <a:pt x="284201" y="760729"/>
                    <a:pt x="290148" y="777084"/>
                  </a:cubicBezTo>
                  <a:cubicBezTo>
                    <a:pt x="296095" y="793439"/>
                    <a:pt x="316167" y="693822"/>
                    <a:pt x="316910" y="719098"/>
                  </a:cubicBezTo>
                  <a:cubicBezTo>
                    <a:pt x="317653" y="744374"/>
                    <a:pt x="294608" y="853656"/>
                    <a:pt x="294608" y="928741"/>
                  </a:cubicBezTo>
                  <a:cubicBezTo>
                    <a:pt x="294608" y="1003826"/>
                    <a:pt x="313193" y="1132436"/>
                    <a:pt x="316910" y="1169607"/>
                  </a:cubicBezTo>
                  <a:cubicBezTo>
                    <a:pt x="320627" y="1206778"/>
                    <a:pt x="321370" y="1133923"/>
                    <a:pt x="316910" y="1151765"/>
                  </a:cubicBezTo>
                  <a:cubicBezTo>
                    <a:pt x="312450" y="1169607"/>
                    <a:pt x="316168" y="1242462"/>
                    <a:pt x="290148" y="1276659"/>
                  </a:cubicBezTo>
                  <a:cubicBezTo>
                    <a:pt x="264128" y="1310856"/>
                    <a:pt x="209115" y="1319034"/>
                    <a:pt x="160793" y="1356948"/>
                  </a:cubicBezTo>
                  <a:cubicBezTo>
                    <a:pt x="112471" y="1394862"/>
                    <a:pt x="-5731" y="1509348"/>
                    <a:pt x="216" y="1504144"/>
                  </a:cubicBezTo>
                  <a:cubicBezTo>
                    <a:pt x="6163" y="1498940"/>
                    <a:pt x="154846" y="1380737"/>
                    <a:pt x="196477" y="1325724"/>
                  </a:cubicBezTo>
                  <a:cubicBezTo>
                    <a:pt x="238108" y="1270711"/>
                    <a:pt x="234391" y="1296731"/>
                    <a:pt x="250003" y="1174068"/>
                  </a:cubicBezTo>
                  <a:cubicBezTo>
                    <a:pt x="265615" y="1051405"/>
                    <a:pt x="287918" y="747348"/>
                    <a:pt x="290148" y="589744"/>
                  </a:cubicBezTo>
                  <a:cubicBezTo>
                    <a:pt x="292378" y="432140"/>
                    <a:pt x="252977" y="325831"/>
                    <a:pt x="263385" y="228444"/>
                  </a:cubicBezTo>
                  <a:cubicBezTo>
                    <a:pt x="273793" y="131057"/>
                    <a:pt x="339956" y="25492"/>
                    <a:pt x="352594" y="5420"/>
                  </a:cubicBezTo>
                  <a:cubicBezTo>
                    <a:pt x="365232" y="-14652"/>
                    <a:pt x="368949" y="24005"/>
                    <a:pt x="357055" y="7232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 1103">
              <a:extLst>
                <a:ext uri="{FF2B5EF4-FFF2-40B4-BE49-F238E27FC236}">
                  <a16:creationId xmlns:a16="http://schemas.microsoft.com/office/drawing/2014/main" id="{A4C917AF-EDEC-47AC-FDEC-5612D2587EA5}"/>
                </a:ext>
              </a:extLst>
            </p:cNvPr>
            <p:cNvSpPr/>
            <p:nvPr/>
          </p:nvSpPr>
          <p:spPr>
            <a:xfrm>
              <a:off x="5878689" y="7538224"/>
              <a:ext cx="1297110" cy="236591"/>
            </a:xfrm>
            <a:custGeom>
              <a:avLst/>
              <a:gdLst>
                <a:gd name="connsiteX0" fmla="*/ 1240250 w 1297110"/>
                <a:gd name="connsiteY0" fmla="*/ 0 h 236591"/>
                <a:gd name="connsiteX1" fmla="*/ 1101974 w 1297110"/>
                <a:gd name="connsiteY1" fmla="*/ 31224 h 236591"/>
                <a:gd name="connsiteX2" fmla="*/ 1226868 w 1297110"/>
                <a:gd name="connsiteY2" fmla="*/ 75829 h 236591"/>
                <a:gd name="connsiteX3" fmla="*/ 1231329 w 1297110"/>
                <a:gd name="connsiteY3" fmla="*/ 236406 h 236591"/>
                <a:gd name="connsiteX4" fmla="*/ 1222408 w 1297110"/>
                <a:gd name="connsiteY4" fmla="*/ 107052 h 236591"/>
                <a:gd name="connsiteX5" fmla="*/ 1110895 w 1297110"/>
                <a:gd name="connsiteY5" fmla="*/ 62447 h 236591"/>
                <a:gd name="connsiteX6" fmla="*/ 234 w 1297110"/>
                <a:gd name="connsiteY6" fmla="*/ 31224 h 236591"/>
                <a:gd name="connsiteX7" fmla="*/ 1240250 w 1297110"/>
                <a:gd name="connsiteY7" fmla="*/ 0 h 23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7110" h="236591">
                  <a:moveTo>
                    <a:pt x="1240250" y="0"/>
                  </a:moveTo>
                  <a:cubicBezTo>
                    <a:pt x="1423873" y="0"/>
                    <a:pt x="1104204" y="18586"/>
                    <a:pt x="1101974" y="31224"/>
                  </a:cubicBezTo>
                  <a:cubicBezTo>
                    <a:pt x="1099744" y="43862"/>
                    <a:pt x="1205309" y="41632"/>
                    <a:pt x="1226868" y="75829"/>
                  </a:cubicBezTo>
                  <a:cubicBezTo>
                    <a:pt x="1248427" y="110026"/>
                    <a:pt x="1232072" y="231202"/>
                    <a:pt x="1231329" y="236406"/>
                  </a:cubicBezTo>
                  <a:cubicBezTo>
                    <a:pt x="1230586" y="241610"/>
                    <a:pt x="1242480" y="136045"/>
                    <a:pt x="1222408" y="107052"/>
                  </a:cubicBezTo>
                  <a:cubicBezTo>
                    <a:pt x="1202336" y="78059"/>
                    <a:pt x="1314591" y="75085"/>
                    <a:pt x="1110895" y="62447"/>
                  </a:cubicBezTo>
                  <a:cubicBezTo>
                    <a:pt x="907199" y="49809"/>
                    <a:pt x="-16865" y="40145"/>
                    <a:pt x="234" y="31224"/>
                  </a:cubicBezTo>
                  <a:cubicBezTo>
                    <a:pt x="17333" y="22303"/>
                    <a:pt x="1056627" y="0"/>
                    <a:pt x="1240250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 1104">
              <a:extLst>
                <a:ext uri="{FF2B5EF4-FFF2-40B4-BE49-F238E27FC236}">
                  <a16:creationId xmlns:a16="http://schemas.microsoft.com/office/drawing/2014/main" id="{CFA1577B-4023-717A-5927-4D9AC0164C51}"/>
                </a:ext>
              </a:extLst>
            </p:cNvPr>
            <p:cNvSpPr/>
            <p:nvPr/>
          </p:nvSpPr>
          <p:spPr>
            <a:xfrm>
              <a:off x="7000109" y="7657779"/>
              <a:ext cx="85937" cy="1549262"/>
            </a:xfrm>
            <a:custGeom>
              <a:avLst/>
              <a:gdLst>
                <a:gd name="connsiteX0" fmla="*/ 43001 w 85937"/>
                <a:gd name="connsiteY0" fmla="*/ 45483 h 1549262"/>
                <a:gd name="connsiteX1" fmla="*/ 65304 w 85937"/>
                <a:gd name="connsiteY1" fmla="*/ 1517444 h 1549262"/>
                <a:gd name="connsiteX2" fmla="*/ 83146 w 85937"/>
                <a:gd name="connsiteY2" fmla="*/ 986646 h 1549262"/>
                <a:gd name="connsiteX3" fmla="*/ 2857 w 85937"/>
                <a:gd name="connsiteY3" fmla="*/ 165917 h 1549262"/>
                <a:gd name="connsiteX4" fmla="*/ 20699 w 85937"/>
                <a:gd name="connsiteY4" fmla="*/ 357718 h 1549262"/>
                <a:gd name="connsiteX5" fmla="*/ 43001 w 85937"/>
                <a:gd name="connsiteY5" fmla="*/ 45483 h 154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" h="1549262">
                  <a:moveTo>
                    <a:pt x="43001" y="45483"/>
                  </a:moveTo>
                  <a:cubicBezTo>
                    <a:pt x="50435" y="238771"/>
                    <a:pt x="58613" y="1360584"/>
                    <a:pt x="65304" y="1517444"/>
                  </a:cubicBezTo>
                  <a:cubicBezTo>
                    <a:pt x="71995" y="1674304"/>
                    <a:pt x="93554" y="1211900"/>
                    <a:pt x="83146" y="986646"/>
                  </a:cubicBezTo>
                  <a:cubicBezTo>
                    <a:pt x="72738" y="761392"/>
                    <a:pt x="13265" y="270738"/>
                    <a:pt x="2857" y="165917"/>
                  </a:cubicBezTo>
                  <a:cubicBezTo>
                    <a:pt x="-7551" y="61096"/>
                    <a:pt x="13265" y="379277"/>
                    <a:pt x="20699" y="357718"/>
                  </a:cubicBezTo>
                  <a:cubicBezTo>
                    <a:pt x="28133" y="336159"/>
                    <a:pt x="35567" y="-147805"/>
                    <a:pt x="43001" y="4548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 1105">
              <a:extLst>
                <a:ext uri="{FF2B5EF4-FFF2-40B4-BE49-F238E27FC236}">
                  <a16:creationId xmlns:a16="http://schemas.microsoft.com/office/drawing/2014/main" id="{BB9AC3C0-DBA4-9D95-1EF7-F072B4A5ED00}"/>
                </a:ext>
              </a:extLst>
            </p:cNvPr>
            <p:cNvSpPr/>
            <p:nvPr/>
          </p:nvSpPr>
          <p:spPr>
            <a:xfrm>
              <a:off x="7033694" y="8304983"/>
              <a:ext cx="36650" cy="2591810"/>
            </a:xfrm>
            <a:custGeom>
              <a:avLst/>
              <a:gdLst>
                <a:gd name="connsiteX0" fmla="*/ 495 w 36650"/>
                <a:gd name="connsiteY0" fmla="*/ 49511 h 2591810"/>
                <a:gd name="connsiteX1" fmla="*/ 4956 w 36650"/>
                <a:gd name="connsiteY1" fmla="*/ 2493858 h 2591810"/>
                <a:gd name="connsiteX2" fmla="*/ 36179 w 36650"/>
                <a:gd name="connsiteY2" fmla="*/ 1967520 h 2591810"/>
                <a:gd name="connsiteX3" fmla="*/ 22798 w 36650"/>
                <a:gd name="connsiteY3" fmla="*/ 651677 h 2591810"/>
                <a:gd name="connsiteX4" fmla="*/ 9416 w 36650"/>
                <a:gd name="connsiteY4" fmla="*/ 834557 h 2591810"/>
                <a:gd name="connsiteX5" fmla="*/ 495 w 36650"/>
                <a:gd name="connsiteY5" fmla="*/ 49511 h 25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50" h="2591810">
                  <a:moveTo>
                    <a:pt x="495" y="49511"/>
                  </a:moveTo>
                  <a:cubicBezTo>
                    <a:pt x="-248" y="326061"/>
                    <a:pt x="-991" y="2174190"/>
                    <a:pt x="4956" y="2493858"/>
                  </a:cubicBezTo>
                  <a:cubicBezTo>
                    <a:pt x="10903" y="2813526"/>
                    <a:pt x="33205" y="2274550"/>
                    <a:pt x="36179" y="1967520"/>
                  </a:cubicBezTo>
                  <a:cubicBezTo>
                    <a:pt x="39153" y="1660490"/>
                    <a:pt x="27258" y="840504"/>
                    <a:pt x="22798" y="651677"/>
                  </a:cubicBezTo>
                  <a:cubicBezTo>
                    <a:pt x="18338" y="462850"/>
                    <a:pt x="10159" y="928227"/>
                    <a:pt x="9416" y="834557"/>
                  </a:cubicBezTo>
                  <a:cubicBezTo>
                    <a:pt x="8673" y="740887"/>
                    <a:pt x="1238" y="-227039"/>
                    <a:pt x="495" y="4951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 1106">
              <a:extLst>
                <a:ext uri="{FF2B5EF4-FFF2-40B4-BE49-F238E27FC236}">
                  <a16:creationId xmlns:a16="http://schemas.microsoft.com/office/drawing/2014/main" id="{73FFA16E-F7E4-CED8-1072-4A3F078351AB}"/>
                </a:ext>
              </a:extLst>
            </p:cNvPr>
            <p:cNvSpPr/>
            <p:nvPr/>
          </p:nvSpPr>
          <p:spPr>
            <a:xfrm>
              <a:off x="3028584" y="7410620"/>
              <a:ext cx="18123" cy="1397422"/>
            </a:xfrm>
            <a:custGeom>
              <a:avLst/>
              <a:gdLst>
                <a:gd name="connsiteX0" fmla="*/ 17929 w 18123"/>
                <a:gd name="connsiteY0" fmla="*/ 47316 h 1397422"/>
                <a:gd name="connsiteX1" fmla="*/ 9008 w 18123"/>
                <a:gd name="connsiteY1" fmla="*/ 1394383 h 1397422"/>
                <a:gd name="connsiteX2" fmla="*/ 87 w 18123"/>
                <a:gd name="connsiteY2" fmla="*/ 404155 h 1397422"/>
                <a:gd name="connsiteX3" fmla="*/ 17929 w 18123"/>
                <a:gd name="connsiteY3" fmla="*/ 47316 h 139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23" h="1397422">
                  <a:moveTo>
                    <a:pt x="17929" y="47316"/>
                  </a:moveTo>
                  <a:cubicBezTo>
                    <a:pt x="19416" y="212354"/>
                    <a:pt x="11982" y="1334910"/>
                    <a:pt x="9008" y="1394383"/>
                  </a:cubicBezTo>
                  <a:cubicBezTo>
                    <a:pt x="6034" y="1453856"/>
                    <a:pt x="1574" y="623462"/>
                    <a:pt x="87" y="404155"/>
                  </a:cubicBezTo>
                  <a:cubicBezTo>
                    <a:pt x="-1400" y="184848"/>
                    <a:pt x="16442" y="-117722"/>
                    <a:pt x="17929" y="4731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 1107">
              <a:extLst>
                <a:ext uri="{FF2B5EF4-FFF2-40B4-BE49-F238E27FC236}">
                  <a16:creationId xmlns:a16="http://schemas.microsoft.com/office/drawing/2014/main" id="{D0A3F40C-9400-78FD-B7C2-7BFBD1B9BB5B}"/>
                </a:ext>
              </a:extLst>
            </p:cNvPr>
            <p:cNvSpPr/>
            <p:nvPr/>
          </p:nvSpPr>
          <p:spPr>
            <a:xfrm>
              <a:off x="3126625" y="7703087"/>
              <a:ext cx="31657" cy="947196"/>
            </a:xfrm>
            <a:custGeom>
              <a:avLst/>
              <a:gdLst>
                <a:gd name="connsiteX0" fmla="*/ 31400 w 31657"/>
                <a:gd name="connsiteY0" fmla="*/ 31399 h 947196"/>
                <a:gd name="connsiteX1" fmla="*/ 22479 w 31657"/>
                <a:gd name="connsiteY1" fmla="*/ 932417 h 947196"/>
                <a:gd name="connsiteX2" fmla="*/ 177 w 31657"/>
                <a:gd name="connsiteY2" fmla="*/ 566657 h 947196"/>
                <a:gd name="connsiteX3" fmla="*/ 13558 w 31657"/>
                <a:gd name="connsiteY3" fmla="*/ 236581 h 947196"/>
                <a:gd name="connsiteX4" fmla="*/ 31400 w 31657"/>
                <a:gd name="connsiteY4" fmla="*/ 31399 h 94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57" h="947196">
                  <a:moveTo>
                    <a:pt x="31400" y="31399"/>
                  </a:moveTo>
                  <a:cubicBezTo>
                    <a:pt x="32887" y="147372"/>
                    <a:pt x="27683" y="843207"/>
                    <a:pt x="22479" y="932417"/>
                  </a:cubicBezTo>
                  <a:cubicBezTo>
                    <a:pt x="17275" y="1021627"/>
                    <a:pt x="1664" y="682630"/>
                    <a:pt x="177" y="566657"/>
                  </a:cubicBezTo>
                  <a:cubicBezTo>
                    <a:pt x="-1310" y="450684"/>
                    <a:pt x="6867" y="321330"/>
                    <a:pt x="13558" y="236581"/>
                  </a:cubicBezTo>
                  <a:cubicBezTo>
                    <a:pt x="20249" y="151832"/>
                    <a:pt x="29913" y="-84574"/>
                    <a:pt x="31400" y="3139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 1108">
              <a:extLst>
                <a:ext uri="{FF2B5EF4-FFF2-40B4-BE49-F238E27FC236}">
                  <a16:creationId xmlns:a16="http://schemas.microsoft.com/office/drawing/2014/main" id="{1A7E84D2-5C03-9965-BCAB-B87E573F1EAA}"/>
                </a:ext>
              </a:extLst>
            </p:cNvPr>
            <p:cNvSpPr/>
            <p:nvPr/>
          </p:nvSpPr>
          <p:spPr>
            <a:xfrm>
              <a:off x="3135112" y="8551526"/>
              <a:ext cx="22933" cy="2229503"/>
            </a:xfrm>
            <a:custGeom>
              <a:avLst/>
              <a:gdLst>
                <a:gd name="connsiteX0" fmla="*/ 22913 w 22933"/>
                <a:gd name="connsiteY0" fmla="*/ 79518 h 2229503"/>
                <a:gd name="connsiteX1" fmla="*/ 611 w 22933"/>
                <a:gd name="connsiteY1" fmla="*/ 2225013 h 2229503"/>
                <a:gd name="connsiteX2" fmla="*/ 5071 w 22933"/>
                <a:gd name="connsiteY2" fmla="*/ 628158 h 2229503"/>
                <a:gd name="connsiteX3" fmla="*/ 22913 w 22933"/>
                <a:gd name="connsiteY3" fmla="*/ 79518 h 222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33" h="2229503">
                  <a:moveTo>
                    <a:pt x="22913" y="79518"/>
                  </a:moveTo>
                  <a:cubicBezTo>
                    <a:pt x="22170" y="345660"/>
                    <a:pt x="3585" y="2133573"/>
                    <a:pt x="611" y="2225013"/>
                  </a:cubicBezTo>
                  <a:cubicBezTo>
                    <a:pt x="-2363" y="2316453"/>
                    <a:pt x="6558" y="984997"/>
                    <a:pt x="5071" y="628158"/>
                  </a:cubicBezTo>
                  <a:cubicBezTo>
                    <a:pt x="3584" y="271319"/>
                    <a:pt x="23656" y="-186624"/>
                    <a:pt x="22913" y="7951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 1109">
              <a:extLst>
                <a:ext uri="{FF2B5EF4-FFF2-40B4-BE49-F238E27FC236}">
                  <a16:creationId xmlns:a16="http://schemas.microsoft.com/office/drawing/2014/main" id="{1BB3A59E-857A-EAAA-C1DD-E77BA374612A}"/>
                </a:ext>
              </a:extLst>
            </p:cNvPr>
            <p:cNvSpPr/>
            <p:nvPr/>
          </p:nvSpPr>
          <p:spPr>
            <a:xfrm>
              <a:off x="3100039" y="8976728"/>
              <a:ext cx="49077" cy="1866745"/>
            </a:xfrm>
            <a:custGeom>
              <a:avLst/>
              <a:gdLst>
                <a:gd name="connsiteX0" fmla="*/ 8921 w 49077"/>
                <a:gd name="connsiteY0" fmla="*/ 11155 h 1866745"/>
                <a:gd name="connsiteX1" fmla="*/ 0 w 49077"/>
                <a:gd name="connsiteY1" fmla="*/ 1376064 h 1866745"/>
                <a:gd name="connsiteX2" fmla="*/ 8921 w 49077"/>
                <a:gd name="connsiteY2" fmla="*/ 1648154 h 1866745"/>
                <a:gd name="connsiteX3" fmla="*/ 8921 w 49077"/>
                <a:gd name="connsiteY3" fmla="*/ 1456353 h 1866745"/>
                <a:gd name="connsiteX4" fmla="*/ 49065 w 49077"/>
                <a:gd name="connsiteY4" fmla="*/ 1866718 h 1866745"/>
                <a:gd name="connsiteX5" fmla="*/ 13381 w 49077"/>
                <a:gd name="connsiteY5" fmla="*/ 1434051 h 1866745"/>
                <a:gd name="connsiteX6" fmla="*/ 31223 w 49077"/>
                <a:gd name="connsiteY6" fmla="*/ 483967 h 1866745"/>
                <a:gd name="connsiteX7" fmla="*/ 35684 w 49077"/>
                <a:gd name="connsiteY7" fmla="*/ 715912 h 1866745"/>
                <a:gd name="connsiteX8" fmla="*/ 8921 w 49077"/>
                <a:gd name="connsiteY8" fmla="*/ 11155 h 186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077" h="1866745">
                  <a:moveTo>
                    <a:pt x="8921" y="11155"/>
                  </a:moveTo>
                  <a:cubicBezTo>
                    <a:pt x="2974" y="121180"/>
                    <a:pt x="0" y="1103231"/>
                    <a:pt x="0" y="1376064"/>
                  </a:cubicBezTo>
                  <a:cubicBezTo>
                    <a:pt x="0" y="1648897"/>
                    <a:pt x="7434" y="1634773"/>
                    <a:pt x="8921" y="1648154"/>
                  </a:cubicBezTo>
                  <a:cubicBezTo>
                    <a:pt x="10408" y="1661535"/>
                    <a:pt x="2230" y="1419926"/>
                    <a:pt x="8921" y="1456353"/>
                  </a:cubicBezTo>
                  <a:cubicBezTo>
                    <a:pt x="15612" y="1492780"/>
                    <a:pt x="48322" y="1870435"/>
                    <a:pt x="49065" y="1866718"/>
                  </a:cubicBezTo>
                  <a:cubicBezTo>
                    <a:pt x="49808" y="1863001"/>
                    <a:pt x="16355" y="1664509"/>
                    <a:pt x="13381" y="1434051"/>
                  </a:cubicBezTo>
                  <a:cubicBezTo>
                    <a:pt x="10407" y="1203593"/>
                    <a:pt x="27506" y="603657"/>
                    <a:pt x="31223" y="483967"/>
                  </a:cubicBezTo>
                  <a:cubicBezTo>
                    <a:pt x="34940" y="364277"/>
                    <a:pt x="39401" y="792484"/>
                    <a:pt x="35684" y="715912"/>
                  </a:cubicBezTo>
                  <a:cubicBezTo>
                    <a:pt x="31967" y="639340"/>
                    <a:pt x="14868" y="-98870"/>
                    <a:pt x="8921" y="1115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 1110">
              <a:extLst>
                <a:ext uri="{FF2B5EF4-FFF2-40B4-BE49-F238E27FC236}">
                  <a16:creationId xmlns:a16="http://schemas.microsoft.com/office/drawing/2014/main" id="{F3E5CB36-AE3D-6540-DFD1-EAECEDA3F3BE}"/>
                </a:ext>
              </a:extLst>
            </p:cNvPr>
            <p:cNvSpPr/>
            <p:nvPr/>
          </p:nvSpPr>
          <p:spPr>
            <a:xfrm>
              <a:off x="3090180" y="7680479"/>
              <a:ext cx="629886" cy="48757"/>
            </a:xfrm>
            <a:custGeom>
              <a:avLst/>
              <a:gdLst>
                <a:gd name="connsiteX0" fmla="*/ 629867 w 629886"/>
                <a:gd name="connsiteY0" fmla="*/ 481 h 48757"/>
                <a:gd name="connsiteX1" fmla="*/ 290870 w 629886"/>
                <a:gd name="connsiteY1" fmla="*/ 22783 h 48757"/>
                <a:gd name="connsiteX2" fmla="*/ 938 w 629886"/>
                <a:gd name="connsiteY2" fmla="*/ 45086 h 48757"/>
                <a:gd name="connsiteX3" fmla="*/ 389000 w 629886"/>
                <a:gd name="connsiteY3" fmla="*/ 45086 h 48757"/>
                <a:gd name="connsiteX4" fmla="*/ 273028 w 629886"/>
                <a:gd name="connsiteY4" fmla="*/ 9402 h 48757"/>
                <a:gd name="connsiteX5" fmla="*/ 629867 w 629886"/>
                <a:gd name="connsiteY5" fmla="*/ 481 h 4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9886" h="48757">
                  <a:moveTo>
                    <a:pt x="629867" y="481"/>
                  </a:moveTo>
                  <a:cubicBezTo>
                    <a:pt x="632841" y="2711"/>
                    <a:pt x="290870" y="22783"/>
                    <a:pt x="290870" y="22783"/>
                  </a:cubicBezTo>
                  <a:cubicBezTo>
                    <a:pt x="186048" y="30217"/>
                    <a:pt x="-15417" y="41369"/>
                    <a:pt x="938" y="45086"/>
                  </a:cubicBezTo>
                  <a:cubicBezTo>
                    <a:pt x="17293" y="48803"/>
                    <a:pt x="343652" y="51033"/>
                    <a:pt x="389000" y="45086"/>
                  </a:cubicBezTo>
                  <a:cubicBezTo>
                    <a:pt x="434348" y="39139"/>
                    <a:pt x="238831" y="14606"/>
                    <a:pt x="273028" y="9402"/>
                  </a:cubicBezTo>
                  <a:cubicBezTo>
                    <a:pt x="307225" y="4198"/>
                    <a:pt x="626893" y="-1749"/>
                    <a:pt x="629867" y="48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 1111">
              <a:extLst>
                <a:ext uri="{FF2B5EF4-FFF2-40B4-BE49-F238E27FC236}">
                  <a16:creationId xmlns:a16="http://schemas.microsoft.com/office/drawing/2014/main" id="{0ABD9FE2-2302-F2DC-39D5-EBC92C1E7F8B}"/>
                </a:ext>
              </a:extLst>
            </p:cNvPr>
            <p:cNvSpPr/>
            <p:nvPr/>
          </p:nvSpPr>
          <p:spPr>
            <a:xfrm>
              <a:off x="3099432" y="8358380"/>
              <a:ext cx="19056" cy="572254"/>
            </a:xfrm>
            <a:custGeom>
              <a:avLst/>
              <a:gdLst>
                <a:gd name="connsiteX0" fmla="*/ 5068 w 19056"/>
                <a:gd name="connsiteY0" fmla="*/ 27337 h 572254"/>
                <a:gd name="connsiteX1" fmla="*/ 607 w 19056"/>
                <a:gd name="connsiteY1" fmla="*/ 571517 h 572254"/>
                <a:gd name="connsiteX2" fmla="*/ 18449 w 19056"/>
                <a:gd name="connsiteY2" fmla="*/ 143310 h 572254"/>
                <a:gd name="connsiteX3" fmla="*/ 13988 w 19056"/>
                <a:gd name="connsiteY3" fmla="*/ 85323 h 572254"/>
                <a:gd name="connsiteX4" fmla="*/ 5068 w 19056"/>
                <a:gd name="connsiteY4" fmla="*/ 27337 h 5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6" h="572254">
                  <a:moveTo>
                    <a:pt x="5068" y="27337"/>
                  </a:moveTo>
                  <a:cubicBezTo>
                    <a:pt x="2838" y="108369"/>
                    <a:pt x="-1623" y="552188"/>
                    <a:pt x="607" y="571517"/>
                  </a:cubicBezTo>
                  <a:cubicBezTo>
                    <a:pt x="2837" y="590846"/>
                    <a:pt x="16219" y="224342"/>
                    <a:pt x="18449" y="143310"/>
                  </a:cubicBezTo>
                  <a:cubicBezTo>
                    <a:pt x="20679" y="62278"/>
                    <a:pt x="16218" y="100935"/>
                    <a:pt x="13988" y="85323"/>
                  </a:cubicBezTo>
                  <a:cubicBezTo>
                    <a:pt x="11758" y="69711"/>
                    <a:pt x="7298" y="-53695"/>
                    <a:pt x="5068" y="2733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 1112">
              <a:extLst>
                <a:ext uri="{FF2B5EF4-FFF2-40B4-BE49-F238E27FC236}">
                  <a16:creationId xmlns:a16="http://schemas.microsoft.com/office/drawing/2014/main" id="{22AE048F-0729-C986-D3D9-40C4D71ACEB0}"/>
                </a:ext>
              </a:extLst>
            </p:cNvPr>
            <p:cNvSpPr/>
            <p:nvPr/>
          </p:nvSpPr>
          <p:spPr>
            <a:xfrm>
              <a:off x="3057125" y="7551586"/>
              <a:ext cx="748546" cy="44752"/>
            </a:xfrm>
            <a:custGeom>
              <a:avLst/>
              <a:gdLst>
                <a:gd name="connsiteX0" fmla="*/ 20612 w 748546"/>
                <a:gd name="connsiteY0" fmla="*/ 20 h 44752"/>
                <a:gd name="connsiteX1" fmla="*/ 738750 w 748546"/>
                <a:gd name="connsiteY1" fmla="*/ 22322 h 44752"/>
                <a:gd name="connsiteX2" fmla="*/ 413135 w 748546"/>
                <a:gd name="connsiteY2" fmla="*/ 17862 h 44752"/>
                <a:gd name="connsiteX3" fmla="*/ 69677 w 748546"/>
                <a:gd name="connsiteY3" fmla="*/ 44625 h 44752"/>
                <a:gd name="connsiteX4" fmla="*/ 181189 w 748546"/>
                <a:gd name="connsiteY4" fmla="*/ 26783 h 44752"/>
                <a:gd name="connsiteX5" fmla="*/ 20612 w 748546"/>
                <a:gd name="connsiteY5" fmla="*/ 20 h 44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8546" h="44752">
                  <a:moveTo>
                    <a:pt x="20612" y="20"/>
                  </a:moveTo>
                  <a:cubicBezTo>
                    <a:pt x="113539" y="-724"/>
                    <a:pt x="673330" y="19348"/>
                    <a:pt x="738750" y="22322"/>
                  </a:cubicBezTo>
                  <a:cubicBezTo>
                    <a:pt x="804170" y="25296"/>
                    <a:pt x="524647" y="14145"/>
                    <a:pt x="413135" y="17862"/>
                  </a:cubicBezTo>
                  <a:cubicBezTo>
                    <a:pt x="301623" y="21579"/>
                    <a:pt x="108335" y="43138"/>
                    <a:pt x="69677" y="44625"/>
                  </a:cubicBezTo>
                  <a:cubicBezTo>
                    <a:pt x="31019" y="46112"/>
                    <a:pt x="183419" y="34217"/>
                    <a:pt x="181189" y="26783"/>
                  </a:cubicBezTo>
                  <a:cubicBezTo>
                    <a:pt x="178959" y="19349"/>
                    <a:pt x="-72315" y="764"/>
                    <a:pt x="20612" y="2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 1113">
              <a:extLst>
                <a:ext uri="{FF2B5EF4-FFF2-40B4-BE49-F238E27FC236}">
                  <a16:creationId xmlns:a16="http://schemas.microsoft.com/office/drawing/2014/main" id="{BEF2160F-AC03-22E9-8CEF-84513E096D3F}"/>
                </a:ext>
              </a:extLst>
            </p:cNvPr>
            <p:cNvSpPr/>
            <p:nvPr/>
          </p:nvSpPr>
          <p:spPr>
            <a:xfrm>
              <a:off x="3644219" y="7556066"/>
              <a:ext cx="2448184" cy="31224"/>
            </a:xfrm>
            <a:custGeom>
              <a:avLst/>
              <a:gdLst>
                <a:gd name="connsiteX0" fmla="*/ 0 w 2448184"/>
                <a:gd name="connsiteY0" fmla="*/ 13382 h 31224"/>
                <a:gd name="connsiteX1" fmla="*/ 2413123 w 2448184"/>
                <a:gd name="connsiteY1" fmla="*/ 0 h 31224"/>
                <a:gd name="connsiteX2" fmla="*/ 1445198 w 2448184"/>
                <a:gd name="connsiteY2" fmla="*/ 31224 h 31224"/>
                <a:gd name="connsiteX3" fmla="*/ 1605775 w 2448184"/>
                <a:gd name="connsiteY3" fmla="*/ 26763 h 31224"/>
                <a:gd name="connsiteX4" fmla="*/ 695836 w 2448184"/>
                <a:gd name="connsiteY4" fmla="*/ 31224 h 31224"/>
                <a:gd name="connsiteX5" fmla="*/ 0 w 2448184"/>
                <a:gd name="connsiteY5" fmla="*/ 13382 h 3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8184" h="31224">
                  <a:moveTo>
                    <a:pt x="0" y="13382"/>
                  </a:moveTo>
                  <a:lnTo>
                    <a:pt x="2413123" y="0"/>
                  </a:lnTo>
                  <a:cubicBezTo>
                    <a:pt x="2653989" y="2974"/>
                    <a:pt x="1579756" y="26764"/>
                    <a:pt x="1445198" y="31224"/>
                  </a:cubicBezTo>
                  <a:lnTo>
                    <a:pt x="1605775" y="26763"/>
                  </a:lnTo>
                  <a:lnTo>
                    <a:pt x="695836" y="31224"/>
                  </a:lnTo>
                  <a:lnTo>
                    <a:pt x="0" y="13382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 1114">
              <a:extLst>
                <a:ext uri="{FF2B5EF4-FFF2-40B4-BE49-F238E27FC236}">
                  <a16:creationId xmlns:a16="http://schemas.microsoft.com/office/drawing/2014/main" id="{FF7C584A-BABA-9B15-CB1A-B84C9FEA53DB}"/>
                </a:ext>
              </a:extLst>
            </p:cNvPr>
            <p:cNvSpPr/>
            <p:nvPr/>
          </p:nvSpPr>
          <p:spPr>
            <a:xfrm>
              <a:off x="6432766" y="7685171"/>
              <a:ext cx="585264" cy="27012"/>
            </a:xfrm>
            <a:custGeom>
              <a:avLst/>
              <a:gdLst>
                <a:gd name="connsiteX0" fmla="*/ 3718 w 585264"/>
                <a:gd name="connsiteY0" fmla="*/ 249 h 27012"/>
                <a:gd name="connsiteX1" fmla="*/ 570200 w 585264"/>
                <a:gd name="connsiteY1" fmla="*/ 13631 h 27012"/>
                <a:gd name="connsiteX2" fmla="*/ 414083 w 585264"/>
                <a:gd name="connsiteY2" fmla="*/ 13631 h 27012"/>
                <a:gd name="connsiteX3" fmla="*/ 329334 w 585264"/>
                <a:gd name="connsiteY3" fmla="*/ 27012 h 27012"/>
                <a:gd name="connsiteX4" fmla="*/ 3718 w 585264"/>
                <a:gd name="connsiteY4" fmla="*/ 24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64" h="27012">
                  <a:moveTo>
                    <a:pt x="3718" y="249"/>
                  </a:moveTo>
                  <a:cubicBezTo>
                    <a:pt x="43862" y="-1981"/>
                    <a:pt x="501806" y="11401"/>
                    <a:pt x="570200" y="13631"/>
                  </a:cubicBezTo>
                  <a:cubicBezTo>
                    <a:pt x="638594" y="15861"/>
                    <a:pt x="454227" y="11401"/>
                    <a:pt x="414083" y="13631"/>
                  </a:cubicBezTo>
                  <a:cubicBezTo>
                    <a:pt x="373939" y="15861"/>
                    <a:pt x="398472" y="27012"/>
                    <a:pt x="329334" y="27012"/>
                  </a:cubicBezTo>
                  <a:cubicBezTo>
                    <a:pt x="260196" y="27012"/>
                    <a:pt x="-36426" y="2479"/>
                    <a:pt x="3718" y="24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 1115">
              <a:extLst>
                <a:ext uri="{FF2B5EF4-FFF2-40B4-BE49-F238E27FC236}">
                  <a16:creationId xmlns:a16="http://schemas.microsoft.com/office/drawing/2014/main" id="{45FFA68A-1ECD-9E18-6692-03D15D168FC5}"/>
                </a:ext>
              </a:extLst>
            </p:cNvPr>
            <p:cNvSpPr/>
            <p:nvPr/>
          </p:nvSpPr>
          <p:spPr>
            <a:xfrm>
              <a:off x="3635298" y="7601210"/>
              <a:ext cx="2827036" cy="39606"/>
            </a:xfrm>
            <a:custGeom>
              <a:avLst/>
              <a:gdLst>
                <a:gd name="connsiteX0" fmla="*/ 0 w 2827036"/>
                <a:gd name="connsiteY0" fmla="*/ 39606 h 39606"/>
                <a:gd name="connsiteX1" fmla="*/ 2716437 w 2827036"/>
                <a:gd name="connsiteY1" fmla="*/ 3922 h 39606"/>
                <a:gd name="connsiteX2" fmla="*/ 2279309 w 2827036"/>
                <a:gd name="connsiteY2" fmla="*/ 3922 h 39606"/>
                <a:gd name="connsiteX3" fmla="*/ 2087508 w 2827036"/>
                <a:gd name="connsiteY3" fmla="*/ 30685 h 39606"/>
                <a:gd name="connsiteX4" fmla="*/ 236405 w 2827036"/>
                <a:gd name="connsiteY4" fmla="*/ 39606 h 39606"/>
                <a:gd name="connsiteX5" fmla="*/ 0 w 2827036"/>
                <a:gd name="connsiteY5" fmla="*/ 39606 h 3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7036" h="39606">
                  <a:moveTo>
                    <a:pt x="0" y="39606"/>
                  </a:moveTo>
                  <a:lnTo>
                    <a:pt x="2716437" y="3922"/>
                  </a:lnTo>
                  <a:cubicBezTo>
                    <a:pt x="3096322" y="-2025"/>
                    <a:pt x="2384131" y="-539"/>
                    <a:pt x="2279309" y="3922"/>
                  </a:cubicBezTo>
                  <a:cubicBezTo>
                    <a:pt x="2174488" y="8382"/>
                    <a:pt x="2427992" y="24738"/>
                    <a:pt x="2087508" y="30685"/>
                  </a:cubicBezTo>
                  <a:cubicBezTo>
                    <a:pt x="1747024" y="36632"/>
                    <a:pt x="578376" y="38863"/>
                    <a:pt x="236405" y="39606"/>
                  </a:cubicBezTo>
                  <a:lnTo>
                    <a:pt x="0" y="39606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 1116">
              <a:extLst>
                <a:ext uri="{FF2B5EF4-FFF2-40B4-BE49-F238E27FC236}">
                  <a16:creationId xmlns:a16="http://schemas.microsoft.com/office/drawing/2014/main" id="{5E68621D-1FF2-2B62-2AE0-DBAEA275CF57}"/>
                </a:ext>
              </a:extLst>
            </p:cNvPr>
            <p:cNvSpPr/>
            <p:nvPr/>
          </p:nvSpPr>
          <p:spPr>
            <a:xfrm>
              <a:off x="3254733" y="7587144"/>
              <a:ext cx="565808" cy="698599"/>
            </a:xfrm>
            <a:custGeom>
              <a:avLst/>
              <a:gdLst>
                <a:gd name="connsiteX0" fmla="*/ 563445 w 565808"/>
                <a:gd name="connsiteY0" fmla="*/ 4606 h 698599"/>
                <a:gd name="connsiteX1" fmla="*/ 211066 w 565808"/>
                <a:gd name="connsiteY1" fmla="*/ 294538 h 698599"/>
                <a:gd name="connsiteX2" fmla="*/ 23726 w 565808"/>
                <a:gd name="connsiteY2" fmla="*/ 678140 h 698599"/>
                <a:gd name="connsiteX3" fmla="*/ 41567 w 565808"/>
                <a:gd name="connsiteY3" fmla="*/ 593391 h 698599"/>
                <a:gd name="connsiteX4" fmla="*/ 376104 w 565808"/>
                <a:gd name="connsiteY4" fmla="*/ 147342 h 698599"/>
                <a:gd name="connsiteX5" fmla="*/ 179843 w 565808"/>
                <a:gd name="connsiteY5" fmla="*/ 312380 h 698599"/>
                <a:gd name="connsiteX6" fmla="*/ 358262 w 565808"/>
                <a:gd name="connsiteY6" fmla="*/ 129500 h 698599"/>
                <a:gd name="connsiteX7" fmla="*/ 563445 w 565808"/>
                <a:gd name="connsiteY7" fmla="*/ 4606 h 69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5808" h="698599">
                  <a:moveTo>
                    <a:pt x="563445" y="4606"/>
                  </a:moveTo>
                  <a:cubicBezTo>
                    <a:pt x="538912" y="32112"/>
                    <a:pt x="301019" y="182282"/>
                    <a:pt x="211066" y="294538"/>
                  </a:cubicBezTo>
                  <a:cubicBezTo>
                    <a:pt x="121113" y="406794"/>
                    <a:pt x="51976" y="628331"/>
                    <a:pt x="23726" y="678140"/>
                  </a:cubicBezTo>
                  <a:cubicBezTo>
                    <a:pt x="-4524" y="727949"/>
                    <a:pt x="-17163" y="681857"/>
                    <a:pt x="41567" y="593391"/>
                  </a:cubicBezTo>
                  <a:cubicBezTo>
                    <a:pt x="100297" y="504925"/>
                    <a:pt x="353058" y="194177"/>
                    <a:pt x="376104" y="147342"/>
                  </a:cubicBezTo>
                  <a:cubicBezTo>
                    <a:pt x="399150" y="100507"/>
                    <a:pt x="182817" y="315354"/>
                    <a:pt x="179843" y="312380"/>
                  </a:cubicBezTo>
                  <a:cubicBezTo>
                    <a:pt x="176869" y="309406"/>
                    <a:pt x="301763" y="179309"/>
                    <a:pt x="358262" y="129500"/>
                  </a:cubicBezTo>
                  <a:cubicBezTo>
                    <a:pt x="414761" y="79691"/>
                    <a:pt x="587978" y="-22900"/>
                    <a:pt x="563445" y="460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 1117">
              <a:extLst>
                <a:ext uri="{FF2B5EF4-FFF2-40B4-BE49-F238E27FC236}">
                  <a16:creationId xmlns:a16="http://schemas.microsoft.com/office/drawing/2014/main" id="{084CFD2C-BD91-DC29-2C35-721EE5D1E61B}"/>
                </a:ext>
              </a:extLst>
            </p:cNvPr>
            <p:cNvSpPr/>
            <p:nvPr/>
          </p:nvSpPr>
          <p:spPr>
            <a:xfrm>
              <a:off x="3122289" y="7974107"/>
              <a:ext cx="250316" cy="1229974"/>
            </a:xfrm>
            <a:custGeom>
              <a:avLst/>
              <a:gdLst>
                <a:gd name="connsiteX0" fmla="*/ 249840 w 250316"/>
                <a:gd name="connsiteY0" fmla="*/ 10166 h 1229974"/>
                <a:gd name="connsiteX1" fmla="*/ 116025 w 250316"/>
                <a:gd name="connsiteY1" fmla="*/ 527583 h 1229974"/>
                <a:gd name="connsiteX2" fmla="*/ 84802 w 250316"/>
                <a:gd name="connsiteY2" fmla="*/ 714923 h 1229974"/>
                <a:gd name="connsiteX3" fmla="*/ 8973 w 250316"/>
                <a:gd name="connsiteY3" fmla="*/ 1218958 h 1229974"/>
                <a:gd name="connsiteX4" fmla="*/ 17894 w 250316"/>
                <a:gd name="connsiteY4" fmla="*/ 995934 h 1229974"/>
                <a:gd name="connsiteX5" fmla="*/ 156170 w 250316"/>
                <a:gd name="connsiteY5" fmla="*/ 246572 h 1229974"/>
                <a:gd name="connsiteX6" fmla="*/ 249840 w 250316"/>
                <a:gd name="connsiteY6" fmla="*/ 10166 h 122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316" h="1229974">
                  <a:moveTo>
                    <a:pt x="249840" y="10166"/>
                  </a:moveTo>
                  <a:cubicBezTo>
                    <a:pt x="243149" y="57001"/>
                    <a:pt x="143531" y="410123"/>
                    <a:pt x="116025" y="527583"/>
                  </a:cubicBezTo>
                  <a:cubicBezTo>
                    <a:pt x="88519" y="645043"/>
                    <a:pt x="102644" y="599694"/>
                    <a:pt x="84802" y="714923"/>
                  </a:cubicBezTo>
                  <a:cubicBezTo>
                    <a:pt x="66960" y="830152"/>
                    <a:pt x="20124" y="1172123"/>
                    <a:pt x="8973" y="1218958"/>
                  </a:cubicBezTo>
                  <a:cubicBezTo>
                    <a:pt x="-2178" y="1265793"/>
                    <a:pt x="-6639" y="1157998"/>
                    <a:pt x="17894" y="995934"/>
                  </a:cubicBezTo>
                  <a:cubicBezTo>
                    <a:pt x="42427" y="833870"/>
                    <a:pt x="121229" y="408636"/>
                    <a:pt x="156170" y="246572"/>
                  </a:cubicBezTo>
                  <a:cubicBezTo>
                    <a:pt x="191110" y="84508"/>
                    <a:pt x="256531" y="-36669"/>
                    <a:pt x="249840" y="1016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 1118">
              <a:extLst>
                <a:ext uri="{FF2B5EF4-FFF2-40B4-BE49-F238E27FC236}">
                  <a16:creationId xmlns:a16="http://schemas.microsoft.com/office/drawing/2014/main" id="{E6B56C47-0F0F-593D-EF66-5803D714C2F5}"/>
                </a:ext>
              </a:extLst>
            </p:cNvPr>
            <p:cNvSpPr/>
            <p:nvPr/>
          </p:nvSpPr>
          <p:spPr>
            <a:xfrm>
              <a:off x="3155980" y="9146896"/>
              <a:ext cx="572838" cy="1745612"/>
            </a:xfrm>
            <a:custGeom>
              <a:avLst/>
              <a:gdLst>
                <a:gd name="connsiteX0" fmla="*/ 19887 w 572838"/>
                <a:gd name="connsiteY0" fmla="*/ 1564 h 1745612"/>
                <a:gd name="connsiteX1" fmla="*/ 6506 w 572838"/>
                <a:gd name="connsiteY1" fmla="*/ 527902 h 1745612"/>
                <a:gd name="connsiteX2" fmla="*/ 140320 w 572838"/>
                <a:gd name="connsiteY2" fmla="*/ 1085463 h 1745612"/>
                <a:gd name="connsiteX3" fmla="*/ 118018 w 572838"/>
                <a:gd name="connsiteY3" fmla="*/ 1036398 h 1745612"/>
                <a:gd name="connsiteX4" fmla="*/ 546225 w 572838"/>
                <a:gd name="connsiteY4" fmla="*/ 1709931 h 1745612"/>
                <a:gd name="connsiteX5" fmla="*/ 483778 w 572838"/>
                <a:gd name="connsiteY5" fmla="*/ 1602880 h 1745612"/>
                <a:gd name="connsiteX6" fmla="*/ 126939 w 572838"/>
                <a:gd name="connsiteY6" fmla="*/ 1179133 h 1745612"/>
                <a:gd name="connsiteX7" fmla="*/ 198307 w 572838"/>
                <a:gd name="connsiteY7" fmla="*/ 1250501 h 1745612"/>
                <a:gd name="connsiteX8" fmla="*/ 28808 w 572838"/>
                <a:gd name="connsiteY8" fmla="*/ 670638 h 1745612"/>
                <a:gd name="connsiteX9" fmla="*/ 10966 w 572838"/>
                <a:gd name="connsiteY9" fmla="*/ 376245 h 1745612"/>
                <a:gd name="connsiteX10" fmla="*/ 19887 w 572838"/>
                <a:gd name="connsiteY10" fmla="*/ 1564 h 174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2838" h="1745612">
                  <a:moveTo>
                    <a:pt x="19887" y="1564"/>
                  </a:moveTo>
                  <a:cubicBezTo>
                    <a:pt x="19144" y="26840"/>
                    <a:pt x="-13566" y="347252"/>
                    <a:pt x="6506" y="527902"/>
                  </a:cubicBezTo>
                  <a:cubicBezTo>
                    <a:pt x="26578" y="708552"/>
                    <a:pt x="121735" y="1000714"/>
                    <a:pt x="140320" y="1085463"/>
                  </a:cubicBezTo>
                  <a:cubicBezTo>
                    <a:pt x="158905" y="1170212"/>
                    <a:pt x="50367" y="932320"/>
                    <a:pt x="118018" y="1036398"/>
                  </a:cubicBezTo>
                  <a:cubicBezTo>
                    <a:pt x="185669" y="1140476"/>
                    <a:pt x="485265" y="1615517"/>
                    <a:pt x="546225" y="1709931"/>
                  </a:cubicBezTo>
                  <a:cubicBezTo>
                    <a:pt x="607185" y="1804345"/>
                    <a:pt x="553659" y="1691346"/>
                    <a:pt x="483778" y="1602880"/>
                  </a:cubicBezTo>
                  <a:cubicBezTo>
                    <a:pt x="413897" y="1514414"/>
                    <a:pt x="174518" y="1237863"/>
                    <a:pt x="126939" y="1179133"/>
                  </a:cubicBezTo>
                  <a:cubicBezTo>
                    <a:pt x="79361" y="1120403"/>
                    <a:pt x="214662" y="1335250"/>
                    <a:pt x="198307" y="1250501"/>
                  </a:cubicBezTo>
                  <a:cubicBezTo>
                    <a:pt x="181952" y="1165752"/>
                    <a:pt x="60032" y="816347"/>
                    <a:pt x="28808" y="670638"/>
                  </a:cubicBezTo>
                  <a:cubicBezTo>
                    <a:pt x="-2416" y="524929"/>
                    <a:pt x="10966" y="488501"/>
                    <a:pt x="10966" y="376245"/>
                  </a:cubicBezTo>
                  <a:cubicBezTo>
                    <a:pt x="10966" y="263989"/>
                    <a:pt x="20630" y="-23712"/>
                    <a:pt x="19887" y="156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 1119">
              <a:extLst>
                <a:ext uri="{FF2B5EF4-FFF2-40B4-BE49-F238E27FC236}">
                  <a16:creationId xmlns:a16="http://schemas.microsoft.com/office/drawing/2014/main" id="{73874D36-CCEA-3922-7944-458DEF9C62A9}"/>
                </a:ext>
              </a:extLst>
            </p:cNvPr>
            <p:cNvSpPr/>
            <p:nvPr/>
          </p:nvSpPr>
          <p:spPr>
            <a:xfrm>
              <a:off x="3533037" y="10843389"/>
              <a:ext cx="3084339" cy="32884"/>
            </a:xfrm>
            <a:custGeom>
              <a:avLst/>
              <a:gdLst>
                <a:gd name="connsiteX0" fmla="*/ 79958 w 3084339"/>
                <a:gd name="connsiteY0" fmla="*/ 31280 h 32884"/>
                <a:gd name="connsiteX1" fmla="*/ 2952512 w 3084339"/>
                <a:gd name="connsiteY1" fmla="*/ 26820 h 32884"/>
                <a:gd name="connsiteX2" fmla="*/ 2635818 w 3084339"/>
                <a:gd name="connsiteY2" fmla="*/ 13438 h 32884"/>
                <a:gd name="connsiteX3" fmla="*/ 2020270 w 3084339"/>
                <a:gd name="connsiteY3" fmla="*/ 17899 h 32884"/>
                <a:gd name="connsiteX4" fmla="*/ 1480551 w 3084339"/>
                <a:gd name="connsiteY4" fmla="*/ 8978 h 32884"/>
                <a:gd name="connsiteX5" fmla="*/ 856083 w 3084339"/>
                <a:gd name="connsiteY5" fmla="*/ 57 h 32884"/>
                <a:gd name="connsiteX6" fmla="*/ 79958 w 3084339"/>
                <a:gd name="connsiteY6" fmla="*/ 31280 h 3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4339" h="32884">
                  <a:moveTo>
                    <a:pt x="79958" y="31280"/>
                  </a:moveTo>
                  <a:cubicBezTo>
                    <a:pt x="429363" y="35741"/>
                    <a:pt x="2526535" y="29794"/>
                    <a:pt x="2952512" y="26820"/>
                  </a:cubicBezTo>
                  <a:cubicBezTo>
                    <a:pt x="3378489" y="23846"/>
                    <a:pt x="2635818" y="13438"/>
                    <a:pt x="2635818" y="13438"/>
                  </a:cubicBezTo>
                  <a:lnTo>
                    <a:pt x="2020270" y="17899"/>
                  </a:lnTo>
                  <a:cubicBezTo>
                    <a:pt x="1827726" y="17156"/>
                    <a:pt x="1480551" y="8978"/>
                    <a:pt x="1480551" y="8978"/>
                  </a:cubicBezTo>
                  <a:cubicBezTo>
                    <a:pt x="1286520" y="6004"/>
                    <a:pt x="1086541" y="-686"/>
                    <a:pt x="856083" y="57"/>
                  </a:cubicBezTo>
                  <a:cubicBezTo>
                    <a:pt x="625625" y="800"/>
                    <a:pt x="-269447" y="26819"/>
                    <a:pt x="79958" y="3128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 1120">
              <a:extLst>
                <a:ext uri="{FF2B5EF4-FFF2-40B4-BE49-F238E27FC236}">
                  <a16:creationId xmlns:a16="http://schemas.microsoft.com/office/drawing/2014/main" id="{59BE5464-21A6-F8DF-1B7B-031D92969300}"/>
                </a:ext>
              </a:extLst>
            </p:cNvPr>
            <p:cNvSpPr/>
            <p:nvPr/>
          </p:nvSpPr>
          <p:spPr>
            <a:xfrm>
              <a:off x="3545440" y="10767487"/>
              <a:ext cx="2941597" cy="62875"/>
            </a:xfrm>
            <a:custGeom>
              <a:avLst/>
              <a:gdLst>
                <a:gd name="connsiteX0" fmla="*/ 174607 w 2941597"/>
                <a:gd name="connsiteY0" fmla="*/ 31354 h 62875"/>
                <a:gd name="connsiteX1" fmla="*/ 2873202 w 2941597"/>
                <a:gd name="connsiteY1" fmla="*/ 40275 h 62875"/>
                <a:gd name="connsiteX2" fmla="*/ 2030170 w 2941597"/>
                <a:gd name="connsiteY2" fmla="*/ 62577 h 62875"/>
                <a:gd name="connsiteX3" fmla="*/ 883824 w 2941597"/>
                <a:gd name="connsiteY3" fmla="*/ 22433 h 62875"/>
                <a:gd name="connsiteX4" fmla="*/ 1459227 w 2941597"/>
                <a:gd name="connsiteY4" fmla="*/ 31354 h 62875"/>
                <a:gd name="connsiteX5" fmla="*/ 393171 w 2941597"/>
                <a:gd name="connsiteY5" fmla="*/ 131 h 62875"/>
                <a:gd name="connsiteX6" fmla="*/ 174607 w 2941597"/>
                <a:gd name="connsiteY6" fmla="*/ 31354 h 6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1597" h="62875">
                  <a:moveTo>
                    <a:pt x="174607" y="31354"/>
                  </a:moveTo>
                  <a:cubicBezTo>
                    <a:pt x="587945" y="38045"/>
                    <a:pt x="2563942" y="35071"/>
                    <a:pt x="2873202" y="40275"/>
                  </a:cubicBezTo>
                  <a:cubicBezTo>
                    <a:pt x="3182462" y="45479"/>
                    <a:pt x="2361733" y="65551"/>
                    <a:pt x="2030170" y="62577"/>
                  </a:cubicBezTo>
                  <a:cubicBezTo>
                    <a:pt x="1698607" y="59603"/>
                    <a:pt x="978981" y="27637"/>
                    <a:pt x="883824" y="22433"/>
                  </a:cubicBezTo>
                  <a:cubicBezTo>
                    <a:pt x="788667" y="17229"/>
                    <a:pt x="1541003" y="35071"/>
                    <a:pt x="1459227" y="31354"/>
                  </a:cubicBezTo>
                  <a:cubicBezTo>
                    <a:pt x="1377452" y="27637"/>
                    <a:pt x="602070" y="2361"/>
                    <a:pt x="393171" y="131"/>
                  </a:cubicBezTo>
                  <a:cubicBezTo>
                    <a:pt x="184272" y="-2099"/>
                    <a:pt x="-238731" y="24663"/>
                    <a:pt x="174607" y="3135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 1121">
              <a:extLst>
                <a:ext uri="{FF2B5EF4-FFF2-40B4-BE49-F238E27FC236}">
                  <a16:creationId xmlns:a16="http://schemas.microsoft.com/office/drawing/2014/main" id="{EA0EBC85-1A40-9C02-92E8-2168191E9D33}"/>
                </a:ext>
              </a:extLst>
            </p:cNvPr>
            <p:cNvSpPr/>
            <p:nvPr/>
          </p:nvSpPr>
          <p:spPr>
            <a:xfrm>
              <a:off x="6341845" y="7709219"/>
              <a:ext cx="443475" cy="413015"/>
            </a:xfrm>
            <a:custGeom>
              <a:avLst/>
              <a:gdLst>
                <a:gd name="connsiteX0" fmla="*/ 5429 w 443475"/>
                <a:gd name="connsiteY0" fmla="*/ 7425 h 413015"/>
                <a:gd name="connsiteX1" fmla="*/ 384571 w 443475"/>
                <a:gd name="connsiteY1" fmla="*/ 301817 h 413015"/>
                <a:gd name="connsiteX2" fmla="*/ 433636 w 443475"/>
                <a:gd name="connsiteY2" fmla="*/ 408869 h 413015"/>
                <a:gd name="connsiteX3" fmla="*/ 295361 w 443475"/>
                <a:gd name="connsiteY3" fmla="*/ 176923 h 413015"/>
                <a:gd name="connsiteX4" fmla="*/ 148165 w 443475"/>
                <a:gd name="connsiteY4" fmla="*/ 29727 h 413015"/>
                <a:gd name="connsiteX5" fmla="*/ 157086 w 443475"/>
                <a:gd name="connsiteY5" fmla="*/ 83253 h 413015"/>
                <a:gd name="connsiteX6" fmla="*/ 5429 w 443475"/>
                <a:gd name="connsiteY6" fmla="*/ 7425 h 41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3475" h="413015">
                  <a:moveTo>
                    <a:pt x="5429" y="7425"/>
                  </a:moveTo>
                  <a:cubicBezTo>
                    <a:pt x="43343" y="43852"/>
                    <a:pt x="313203" y="234910"/>
                    <a:pt x="384571" y="301817"/>
                  </a:cubicBezTo>
                  <a:cubicBezTo>
                    <a:pt x="455939" y="368724"/>
                    <a:pt x="448504" y="429685"/>
                    <a:pt x="433636" y="408869"/>
                  </a:cubicBezTo>
                  <a:cubicBezTo>
                    <a:pt x="418768" y="388053"/>
                    <a:pt x="342939" y="240113"/>
                    <a:pt x="295361" y="176923"/>
                  </a:cubicBezTo>
                  <a:cubicBezTo>
                    <a:pt x="247783" y="113733"/>
                    <a:pt x="171211" y="45339"/>
                    <a:pt x="148165" y="29727"/>
                  </a:cubicBezTo>
                  <a:cubicBezTo>
                    <a:pt x="125119" y="14115"/>
                    <a:pt x="174185" y="86227"/>
                    <a:pt x="157086" y="83253"/>
                  </a:cubicBezTo>
                  <a:cubicBezTo>
                    <a:pt x="139988" y="80279"/>
                    <a:pt x="-32485" y="-29002"/>
                    <a:pt x="5429" y="742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 1122">
              <a:extLst>
                <a:ext uri="{FF2B5EF4-FFF2-40B4-BE49-F238E27FC236}">
                  <a16:creationId xmlns:a16="http://schemas.microsoft.com/office/drawing/2014/main" id="{D4A40E5B-ABD4-2F9B-6B50-E337633A74F7}"/>
                </a:ext>
              </a:extLst>
            </p:cNvPr>
            <p:cNvSpPr/>
            <p:nvPr/>
          </p:nvSpPr>
          <p:spPr>
            <a:xfrm>
              <a:off x="6439846" y="7586713"/>
              <a:ext cx="540128" cy="1065043"/>
            </a:xfrm>
            <a:custGeom>
              <a:avLst/>
              <a:gdLst>
                <a:gd name="connsiteX0" fmla="*/ 5559 w 540128"/>
                <a:gd name="connsiteY0" fmla="*/ 13958 h 1065043"/>
                <a:gd name="connsiteX1" fmla="*/ 210741 w 540128"/>
                <a:gd name="connsiteY1" fmla="*/ 286048 h 1065043"/>
                <a:gd name="connsiteX2" fmla="*/ 411463 w 540128"/>
                <a:gd name="connsiteY2" fmla="*/ 580440 h 1065043"/>
                <a:gd name="connsiteX3" fmla="*/ 536357 w 540128"/>
                <a:gd name="connsiteY3" fmla="*/ 1057712 h 1065043"/>
                <a:gd name="connsiteX4" fmla="*/ 496213 w 540128"/>
                <a:gd name="connsiteY4" fmla="*/ 834688 h 1065043"/>
                <a:gd name="connsiteX5" fmla="*/ 380240 w 540128"/>
                <a:gd name="connsiteY5" fmla="*/ 366337 h 1065043"/>
                <a:gd name="connsiteX6" fmla="*/ 393621 w 540128"/>
                <a:gd name="connsiteY6" fmla="*/ 428784 h 1065043"/>
                <a:gd name="connsiteX7" fmla="*/ 268728 w 540128"/>
                <a:gd name="connsiteY7" fmla="*/ 277127 h 1065043"/>
                <a:gd name="connsiteX8" fmla="*/ 295491 w 540128"/>
                <a:gd name="connsiteY8" fmla="*/ 344034 h 1065043"/>
                <a:gd name="connsiteX9" fmla="*/ 76927 w 540128"/>
                <a:gd name="connsiteY9" fmla="*/ 67484 h 1065043"/>
                <a:gd name="connsiteX10" fmla="*/ 5559 w 540128"/>
                <a:gd name="connsiteY10" fmla="*/ 13958 h 106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0128" h="1065043">
                  <a:moveTo>
                    <a:pt x="5559" y="13958"/>
                  </a:moveTo>
                  <a:cubicBezTo>
                    <a:pt x="27861" y="50385"/>
                    <a:pt x="143090" y="191634"/>
                    <a:pt x="210741" y="286048"/>
                  </a:cubicBezTo>
                  <a:cubicBezTo>
                    <a:pt x="278392" y="380462"/>
                    <a:pt x="357194" y="451829"/>
                    <a:pt x="411463" y="580440"/>
                  </a:cubicBezTo>
                  <a:cubicBezTo>
                    <a:pt x="465732" y="709051"/>
                    <a:pt x="522232" y="1015337"/>
                    <a:pt x="536357" y="1057712"/>
                  </a:cubicBezTo>
                  <a:cubicBezTo>
                    <a:pt x="550482" y="1100087"/>
                    <a:pt x="522233" y="949917"/>
                    <a:pt x="496213" y="834688"/>
                  </a:cubicBezTo>
                  <a:cubicBezTo>
                    <a:pt x="470194" y="719459"/>
                    <a:pt x="397339" y="433988"/>
                    <a:pt x="380240" y="366337"/>
                  </a:cubicBezTo>
                  <a:cubicBezTo>
                    <a:pt x="363141" y="298686"/>
                    <a:pt x="412206" y="443652"/>
                    <a:pt x="393621" y="428784"/>
                  </a:cubicBezTo>
                  <a:cubicBezTo>
                    <a:pt x="375036" y="413916"/>
                    <a:pt x="285083" y="291252"/>
                    <a:pt x="268728" y="277127"/>
                  </a:cubicBezTo>
                  <a:cubicBezTo>
                    <a:pt x="252373" y="263002"/>
                    <a:pt x="327458" y="378975"/>
                    <a:pt x="295491" y="344034"/>
                  </a:cubicBezTo>
                  <a:cubicBezTo>
                    <a:pt x="263524" y="309094"/>
                    <a:pt x="121532" y="116549"/>
                    <a:pt x="76927" y="67484"/>
                  </a:cubicBezTo>
                  <a:cubicBezTo>
                    <a:pt x="32322" y="18419"/>
                    <a:pt x="-16743" y="-22469"/>
                    <a:pt x="5559" y="1395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 1123">
              <a:extLst>
                <a:ext uri="{FF2B5EF4-FFF2-40B4-BE49-F238E27FC236}">
                  <a16:creationId xmlns:a16="http://schemas.microsoft.com/office/drawing/2014/main" id="{09706F44-FB55-5B56-F926-2801D7680A6B}"/>
                </a:ext>
              </a:extLst>
            </p:cNvPr>
            <p:cNvSpPr/>
            <p:nvPr/>
          </p:nvSpPr>
          <p:spPr>
            <a:xfrm>
              <a:off x="6956662" y="8679010"/>
              <a:ext cx="56051" cy="1203419"/>
            </a:xfrm>
            <a:custGeom>
              <a:avLst/>
              <a:gdLst>
                <a:gd name="connsiteX0" fmla="*/ 32922 w 56051"/>
                <a:gd name="connsiteY0" fmla="*/ 1099 h 1203419"/>
                <a:gd name="connsiteX1" fmla="*/ 55225 w 56051"/>
                <a:gd name="connsiteY1" fmla="*/ 781685 h 1203419"/>
                <a:gd name="connsiteX2" fmla="*/ 1699 w 56051"/>
                <a:gd name="connsiteY2" fmla="*/ 1196510 h 1203419"/>
                <a:gd name="connsiteX3" fmla="*/ 15080 w 56051"/>
                <a:gd name="connsiteY3" fmla="*/ 964565 h 1203419"/>
                <a:gd name="connsiteX4" fmla="*/ 32922 w 56051"/>
                <a:gd name="connsiteY4" fmla="*/ 1099 h 120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51" h="1203419">
                  <a:moveTo>
                    <a:pt x="32922" y="1099"/>
                  </a:moveTo>
                  <a:cubicBezTo>
                    <a:pt x="39613" y="-29381"/>
                    <a:pt x="60429" y="582450"/>
                    <a:pt x="55225" y="781685"/>
                  </a:cubicBezTo>
                  <a:cubicBezTo>
                    <a:pt x="50021" y="980920"/>
                    <a:pt x="8390" y="1166030"/>
                    <a:pt x="1699" y="1196510"/>
                  </a:cubicBezTo>
                  <a:cubicBezTo>
                    <a:pt x="-4992" y="1226990"/>
                    <a:pt x="9876" y="1157853"/>
                    <a:pt x="15080" y="964565"/>
                  </a:cubicBezTo>
                  <a:cubicBezTo>
                    <a:pt x="20284" y="771277"/>
                    <a:pt x="26231" y="31579"/>
                    <a:pt x="32922" y="109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 1124">
              <a:extLst>
                <a:ext uri="{FF2B5EF4-FFF2-40B4-BE49-F238E27FC236}">
                  <a16:creationId xmlns:a16="http://schemas.microsoft.com/office/drawing/2014/main" id="{0BE83A7D-A974-D205-7D17-64A41A8C1F0C}"/>
                </a:ext>
              </a:extLst>
            </p:cNvPr>
            <p:cNvSpPr/>
            <p:nvPr/>
          </p:nvSpPr>
          <p:spPr>
            <a:xfrm>
              <a:off x="6436147" y="9911523"/>
              <a:ext cx="520322" cy="914196"/>
            </a:xfrm>
            <a:custGeom>
              <a:avLst/>
              <a:gdLst>
                <a:gd name="connsiteX0" fmla="*/ 513293 w 520322"/>
                <a:gd name="connsiteY0" fmla="*/ 39825 h 914196"/>
                <a:gd name="connsiteX1" fmla="*/ 317032 w 520322"/>
                <a:gd name="connsiteY1" fmla="*/ 592926 h 914196"/>
                <a:gd name="connsiteX2" fmla="*/ 401781 w 520322"/>
                <a:gd name="connsiteY2" fmla="*/ 459111 h 914196"/>
                <a:gd name="connsiteX3" fmla="*/ 337 w 520322"/>
                <a:gd name="connsiteY3" fmla="*/ 914081 h 914196"/>
                <a:gd name="connsiteX4" fmla="*/ 334873 w 520322"/>
                <a:gd name="connsiteY4" fmla="*/ 499256 h 914196"/>
                <a:gd name="connsiteX5" fmla="*/ 464228 w 520322"/>
                <a:gd name="connsiteY5" fmla="*/ 93351 h 914196"/>
                <a:gd name="connsiteX6" fmla="*/ 513293 w 520322"/>
                <a:gd name="connsiteY6" fmla="*/ 39825 h 9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322" h="914196">
                  <a:moveTo>
                    <a:pt x="513293" y="39825"/>
                  </a:moveTo>
                  <a:cubicBezTo>
                    <a:pt x="488760" y="123087"/>
                    <a:pt x="335617" y="523045"/>
                    <a:pt x="317032" y="592926"/>
                  </a:cubicBezTo>
                  <a:cubicBezTo>
                    <a:pt x="298447" y="662807"/>
                    <a:pt x="454563" y="405585"/>
                    <a:pt x="401781" y="459111"/>
                  </a:cubicBezTo>
                  <a:cubicBezTo>
                    <a:pt x="348999" y="512637"/>
                    <a:pt x="11488" y="907390"/>
                    <a:pt x="337" y="914081"/>
                  </a:cubicBezTo>
                  <a:cubicBezTo>
                    <a:pt x="-10814" y="920772"/>
                    <a:pt x="257558" y="636044"/>
                    <a:pt x="334873" y="499256"/>
                  </a:cubicBezTo>
                  <a:cubicBezTo>
                    <a:pt x="412188" y="362468"/>
                    <a:pt x="435978" y="168436"/>
                    <a:pt x="464228" y="93351"/>
                  </a:cubicBezTo>
                  <a:cubicBezTo>
                    <a:pt x="492478" y="18266"/>
                    <a:pt x="537826" y="-43437"/>
                    <a:pt x="513293" y="3982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 1125">
              <a:extLst>
                <a:ext uri="{FF2B5EF4-FFF2-40B4-BE49-F238E27FC236}">
                  <a16:creationId xmlns:a16="http://schemas.microsoft.com/office/drawing/2014/main" id="{82321B6A-C0F8-DA96-25B5-B08C06089E82}"/>
                </a:ext>
              </a:extLst>
            </p:cNvPr>
            <p:cNvSpPr/>
            <p:nvPr/>
          </p:nvSpPr>
          <p:spPr>
            <a:xfrm>
              <a:off x="6513019" y="9735375"/>
              <a:ext cx="495872" cy="1087751"/>
            </a:xfrm>
            <a:custGeom>
              <a:avLst/>
              <a:gdLst>
                <a:gd name="connsiteX0" fmla="*/ 494407 w 495872"/>
                <a:gd name="connsiteY0" fmla="*/ 6330 h 1087751"/>
                <a:gd name="connsiteX1" fmla="*/ 329369 w 495872"/>
                <a:gd name="connsiteY1" fmla="*/ 711087 h 1087751"/>
                <a:gd name="connsiteX2" fmla="*/ 43898 w 495872"/>
                <a:gd name="connsiteY2" fmla="*/ 1027782 h 1087751"/>
                <a:gd name="connsiteX3" fmla="*/ 17135 w 495872"/>
                <a:gd name="connsiteY3" fmla="*/ 1072387 h 1087751"/>
                <a:gd name="connsiteX4" fmla="*/ 204476 w 495872"/>
                <a:gd name="connsiteY4" fmla="*/ 844902 h 1087751"/>
                <a:gd name="connsiteX5" fmla="*/ 400737 w 495872"/>
                <a:gd name="connsiteY5" fmla="*/ 389932 h 1087751"/>
                <a:gd name="connsiteX6" fmla="*/ 494407 w 495872"/>
                <a:gd name="connsiteY6" fmla="*/ 6330 h 108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872" h="1087751">
                  <a:moveTo>
                    <a:pt x="494407" y="6330"/>
                  </a:moveTo>
                  <a:cubicBezTo>
                    <a:pt x="482512" y="59856"/>
                    <a:pt x="404454" y="540845"/>
                    <a:pt x="329369" y="711087"/>
                  </a:cubicBezTo>
                  <a:cubicBezTo>
                    <a:pt x="254284" y="881329"/>
                    <a:pt x="95937" y="967565"/>
                    <a:pt x="43898" y="1027782"/>
                  </a:cubicBezTo>
                  <a:cubicBezTo>
                    <a:pt x="-8141" y="1087999"/>
                    <a:pt x="-9628" y="1102867"/>
                    <a:pt x="17135" y="1072387"/>
                  </a:cubicBezTo>
                  <a:cubicBezTo>
                    <a:pt x="43898" y="1041907"/>
                    <a:pt x="140542" y="958644"/>
                    <a:pt x="204476" y="844902"/>
                  </a:cubicBezTo>
                  <a:cubicBezTo>
                    <a:pt x="268410" y="731160"/>
                    <a:pt x="358362" y="527464"/>
                    <a:pt x="400737" y="389932"/>
                  </a:cubicBezTo>
                  <a:cubicBezTo>
                    <a:pt x="443112" y="252400"/>
                    <a:pt x="506302" y="-47196"/>
                    <a:pt x="494407" y="633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 1126">
              <a:extLst>
                <a:ext uri="{FF2B5EF4-FFF2-40B4-BE49-F238E27FC236}">
                  <a16:creationId xmlns:a16="http://schemas.microsoft.com/office/drawing/2014/main" id="{6B6DAB87-C85F-F999-A1F7-5985C657FC47}"/>
                </a:ext>
              </a:extLst>
            </p:cNvPr>
            <p:cNvSpPr/>
            <p:nvPr/>
          </p:nvSpPr>
          <p:spPr>
            <a:xfrm>
              <a:off x="3946074" y="6172750"/>
              <a:ext cx="991596" cy="422889"/>
            </a:xfrm>
            <a:custGeom>
              <a:avLst/>
              <a:gdLst>
                <a:gd name="connsiteX0" fmla="*/ 284 w 991596"/>
                <a:gd name="connsiteY0" fmla="*/ 17497 h 422889"/>
                <a:gd name="connsiteX1" fmla="*/ 427405 w 991596"/>
                <a:gd name="connsiteY1" fmla="*/ 35545 h 422889"/>
                <a:gd name="connsiteX2" fmla="*/ 986873 w 991596"/>
                <a:gd name="connsiteY2" fmla="*/ 414539 h 422889"/>
                <a:gd name="connsiteX3" fmla="*/ 680068 w 991596"/>
                <a:gd name="connsiteY3" fmla="*/ 300239 h 422889"/>
                <a:gd name="connsiteX4" fmla="*/ 397326 w 991596"/>
                <a:gd name="connsiteY4" fmla="*/ 330318 h 422889"/>
                <a:gd name="connsiteX5" fmla="*/ 680068 w 991596"/>
                <a:gd name="connsiteY5" fmla="*/ 294224 h 422889"/>
                <a:gd name="connsiteX6" fmla="*/ 499594 w 991596"/>
                <a:gd name="connsiteY6" fmla="*/ 210003 h 422889"/>
                <a:gd name="connsiteX7" fmla="*/ 613894 w 991596"/>
                <a:gd name="connsiteY7" fmla="*/ 306255 h 422889"/>
                <a:gd name="connsiteX8" fmla="*/ 361231 w 991596"/>
                <a:gd name="connsiteY8" fmla="*/ 149845 h 422889"/>
                <a:gd name="connsiteX9" fmla="*/ 788352 w 991596"/>
                <a:gd name="connsiteY9" fmla="*/ 342350 h 422889"/>
                <a:gd name="connsiteX10" fmla="*/ 589831 w 991596"/>
                <a:gd name="connsiteY10" fmla="*/ 137813 h 422889"/>
                <a:gd name="connsiteX11" fmla="*/ 264979 w 991596"/>
                <a:gd name="connsiteY11" fmla="*/ 131797 h 422889"/>
                <a:gd name="connsiteX12" fmla="*/ 397326 w 991596"/>
                <a:gd name="connsiteY12" fmla="*/ 149845 h 422889"/>
                <a:gd name="connsiteX13" fmla="*/ 361231 w 991596"/>
                <a:gd name="connsiteY13" fmla="*/ 47576 h 422889"/>
                <a:gd name="connsiteX14" fmla="*/ 284 w 991596"/>
                <a:gd name="connsiteY14" fmla="*/ 17497 h 42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1596" h="422889">
                  <a:moveTo>
                    <a:pt x="284" y="17497"/>
                  </a:moveTo>
                  <a:cubicBezTo>
                    <a:pt x="11313" y="15492"/>
                    <a:pt x="262973" y="-30629"/>
                    <a:pt x="427405" y="35545"/>
                  </a:cubicBezTo>
                  <a:cubicBezTo>
                    <a:pt x="591837" y="101719"/>
                    <a:pt x="944763" y="370423"/>
                    <a:pt x="986873" y="414539"/>
                  </a:cubicBezTo>
                  <a:cubicBezTo>
                    <a:pt x="1028984" y="458655"/>
                    <a:pt x="778326" y="314276"/>
                    <a:pt x="680068" y="300239"/>
                  </a:cubicBezTo>
                  <a:cubicBezTo>
                    <a:pt x="581810" y="286202"/>
                    <a:pt x="397326" y="331320"/>
                    <a:pt x="397326" y="330318"/>
                  </a:cubicBezTo>
                  <a:cubicBezTo>
                    <a:pt x="397326" y="329316"/>
                    <a:pt x="663023" y="314276"/>
                    <a:pt x="680068" y="294224"/>
                  </a:cubicBezTo>
                  <a:cubicBezTo>
                    <a:pt x="697113" y="274172"/>
                    <a:pt x="510623" y="207998"/>
                    <a:pt x="499594" y="210003"/>
                  </a:cubicBezTo>
                  <a:cubicBezTo>
                    <a:pt x="488565" y="212008"/>
                    <a:pt x="636954" y="316281"/>
                    <a:pt x="613894" y="306255"/>
                  </a:cubicBezTo>
                  <a:cubicBezTo>
                    <a:pt x="590834" y="296229"/>
                    <a:pt x="332155" y="143829"/>
                    <a:pt x="361231" y="149845"/>
                  </a:cubicBezTo>
                  <a:cubicBezTo>
                    <a:pt x="390307" y="155861"/>
                    <a:pt x="750252" y="344355"/>
                    <a:pt x="788352" y="342350"/>
                  </a:cubicBezTo>
                  <a:cubicBezTo>
                    <a:pt x="826452" y="340345"/>
                    <a:pt x="677060" y="172905"/>
                    <a:pt x="589831" y="137813"/>
                  </a:cubicBezTo>
                  <a:cubicBezTo>
                    <a:pt x="502602" y="102721"/>
                    <a:pt x="297063" y="129792"/>
                    <a:pt x="264979" y="131797"/>
                  </a:cubicBezTo>
                  <a:cubicBezTo>
                    <a:pt x="232895" y="133802"/>
                    <a:pt x="381284" y="163882"/>
                    <a:pt x="397326" y="149845"/>
                  </a:cubicBezTo>
                  <a:cubicBezTo>
                    <a:pt x="413368" y="135808"/>
                    <a:pt x="420386" y="69634"/>
                    <a:pt x="361231" y="47576"/>
                  </a:cubicBezTo>
                  <a:cubicBezTo>
                    <a:pt x="302076" y="25518"/>
                    <a:pt x="-10745" y="19502"/>
                    <a:pt x="284" y="1749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 1127">
              <a:extLst>
                <a:ext uri="{FF2B5EF4-FFF2-40B4-BE49-F238E27FC236}">
                  <a16:creationId xmlns:a16="http://schemas.microsoft.com/office/drawing/2014/main" id="{117713E6-2718-4163-6BD1-B250C7D073BA}"/>
                </a:ext>
              </a:extLst>
            </p:cNvPr>
            <p:cNvSpPr/>
            <p:nvPr/>
          </p:nvSpPr>
          <p:spPr>
            <a:xfrm>
              <a:off x="2982302" y="11129211"/>
              <a:ext cx="4031968" cy="98031"/>
            </a:xfrm>
            <a:custGeom>
              <a:avLst/>
              <a:gdLst>
                <a:gd name="connsiteX0" fmla="*/ 212082 w 4031968"/>
                <a:gd name="connsiteY0" fmla="*/ 12031 h 98031"/>
                <a:gd name="connsiteX1" fmla="*/ 3971951 w 4031968"/>
                <a:gd name="connsiteY1" fmla="*/ 0 h 98031"/>
                <a:gd name="connsiteX2" fmla="*/ 2624414 w 4031968"/>
                <a:gd name="connsiteY2" fmla="*/ 30078 h 98031"/>
                <a:gd name="connsiteX3" fmla="*/ 1457351 w 4031968"/>
                <a:gd name="connsiteY3" fmla="*/ 72189 h 98031"/>
                <a:gd name="connsiteX4" fmla="*/ 1583682 w 4031968"/>
                <a:gd name="connsiteY4" fmla="*/ 96252 h 98031"/>
                <a:gd name="connsiteX5" fmla="*/ 591077 w 4031968"/>
                <a:gd name="connsiteY5" fmla="*/ 24063 h 98031"/>
                <a:gd name="connsiteX6" fmla="*/ 212082 w 4031968"/>
                <a:gd name="connsiteY6" fmla="*/ 12031 h 9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1968" h="98031">
                  <a:moveTo>
                    <a:pt x="212082" y="12031"/>
                  </a:moveTo>
                  <a:lnTo>
                    <a:pt x="3971951" y="0"/>
                  </a:lnTo>
                  <a:cubicBezTo>
                    <a:pt x="4374006" y="3008"/>
                    <a:pt x="2624414" y="30078"/>
                    <a:pt x="2624414" y="30078"/>
                  </a:cubicBezTo>
                  <a:lnTo>
                    <a:pt x="1457351" y="72189"/>
                  </a:lnTo>
                  <a:cubicBezTo>
                    <a:pt x="1283896" y="83218"/>
                    <a:pt x="1728061" y="104273"/>
                    <a:pt x="1583682" y="96252"/>
                  </a:cubicBezTo>
                  <a:cubicBezTo>
                    <a:pt x="1439303" y="88231"/>
                    <a:pt x="821682" y="34089"/>
                    <a:pt x="591077" y="24063"/>
                  </a:cubicBezTo>
                  <a:cubicBezTo>
                    <a:pt x="360472" y="14037"/>
                    <a:pt x="-351397" y="16041"/>
                    <a:pt x="212082" y="1203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 1128">
              <a:extLst>
                <a:ext uri="{FF2B5EF4-FFF2-40B4-BE49-F238E27FC236}">
                  <a16:creationId xmlns:a16="http://schemas.microsoft.com/office/drawing/2014/main" id="{1E4E1596-A6E7-7677-62BC-78B6A153C0C9}"/>
                </a:ext>
              </a:extLst>
            </p:cNvPr>
            <p:cNvSpPr/>
            <p:nvPr/>
          </p:nvSpPr>
          <p:spPr>
            <a:xfrm>
              <a:off x="3013911" y="10900553"/>
              <a:ext cx="3988468" cy="54200"/>
            </a:xfrm>
            <a:custGeom>
              <a:avLst/>
              <a:gdLst>
                <a:gd name="connsiteX0" fmla="*/ 0 w 3988468"/>
                <a:gd name="connsiteY0" fmla="*/ 30136 h 54200"/>
                <a:gd name="connsiteX1" fmla="*/ 3988468 w 3988468"/>
                <a:gd name="connsiteY1" fmla="*/ 54200 h 54200"/>
                <a:gd name="connsiteX2" fmla="*/ 2959768 w 3988468"/>
                <a:gd name="connsiteY2" fmla="*/ 42168 h 54200"/>
                <a:gd name="connsiteX3" fmla="*/ 890336 w 3988468"/>
                <a:gd name="connsiteY3" fmla="*/ 18105 h 54200"/>
                <a:gd name="connsiteX4" fmla="*/ 300789 w 3988468"/>
                <a:gd name="connsiteY4" fmla="*/ 58 h 54200"/>
                <a:gd name="connsiteX5" fmla="*/ 96252 w 3988468"/>
                <a:gd name="connsiteY5" fmla="*/ 24121 h 54200"/>
                <a:gd name="connsiteX6" fmla="*/ 0 w 3988468"/>
                <a:gd name="connsiteY6" fmla="*/ 30136 h 5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8468" h="54200">
                  <a:moveTo>
                    <a:pt x="0" y="30136"/>
                  </a:moveTo>
                  <a:lnTo>
                    <a:pt x="3988468" y="54200"/>
                  </a:lnTo>
                  <a:lnTo>
                    <a:pt x="2959768" y="42168"/>
                  </a:lnTo>
                  <a:lnTo>
                    <a:pt x="890336" y="18105"/>
                  </a:lnTo>
                  <a:cubicBezTo>
                    <a:pt x="447173" y="11087"/>
                    <a:pt x="433136" y="-945"/>
                    <a:pt x="300789" y="58"/>
                  </a:cubicBezTo>
                  <a:cubicBezTo>
                    <a:pt x="168442" y="1061"/>
                    <a:pt x="143376" y="18105"/>
                    <a:pt x="96252" y="24121"/>
                  </a:cubicBezTo>
                  <a:cubicBezTo>
                    <a:pt x="49128" y="30137"/>
                    <a:pt x="33587" y="33144"/>
                    <a:pt x="0" y="3013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 1129">
              <a:extLst>
                <a:ext uri="{FF2B5EF4-FFF2-40B4-BE49-F238E27FC236}">
                  <a16:creationId xmlns:a16="http://schemas.microsoft.com/office/drawing/2014/main" id="{DAA17C51-3A39-CC93-BC36-265A1C4B6F67}"/>
                </a:ext>
              </a:extLst>
            </p:cNvPr>
            <p:cNvSpPr/>
            <p:nvPr/>
          </p:nvSpPr>
          <p:spPr>
            <a:xfrm>
              <a:off x="2963811" y="10815241"/>
              <a:ext cx="955521" cy="67639"/>
            </a:xfrm>
            <a:custGeom>
              <a:avLst/>
              <a:gdLst>
                <a:gd name="connsiteX0" fmla="*/ 26036 w 955521"/>
                <a:gd name="connsiteY0" fmla="*/ 25212 h 67639"/>
                <a:gd name="connsiteX1" fmla="*/ 952468 w 955521"/>
                <a:gd name="connsiteY1" fmla="*/ 67322 h 67639"/>
                <a:gd name="connsiteX2" fmla="*/ 314794 w 955521"/>
                <a:gd name="connsiteY2" fmla="*/ 1148 h 67639"/>
                <a:gd name="connsiteX3" fmla="*/ 26036 w 955521"/>
                <a:gd name="connsiteY3" fmla="*/ 25212 h 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521" h="67639">
                  <a:moveTo>
                    <a:pt x="26036" y="25212"/>
                  </a:moveTo>
                  <a:cubicBezTo>
                    <a:pt x="132315" y="36241"/>
                    <a:pt x="904342" y="71333"/>
                    <a:pt x="952468" y="67322"/>
                  </a:cubicBezTo>
                  <a:cubicBezTo>
                    <a:pt x="1000594" y="63311"/>
                    <a:pt x="466191" y="7164"/>
                    <a:pt x="314794" y="1148"/>
                  </a:cubicBezTo>
                  <a:cubicBezTo>
                    <a:pt x="163397" y="-4868"/>
                    <a:pt x="-80243" y="14183"/>
                    <a:pt x="26036" y="2521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 1130">
              <a:extLst>
                <a:ext uri="{FF2B5EF4-FFF2-40B4-BE49-F238E27FC236}">
                  <a16:creationId xmlns:a16="http://schemas.microsoft.com/office/drawing/2014/main" id="{8F99AD16-2AD5-157E-713A-262C9D845FCB}"/>
                </a:ext>
              </a:extLst>
            </p:cNvPr>
            <p:cNvSpPr/>
            <p:nvPr/>
          </p:nvSpPr>
          <p:spPr>
            <a:xfrm>
              <a:off x="6987437" y="9773540"/>
              <a:ext cx="39030" cy="1074998"/>
            </a:xfrm>
            <a:custGeom>
              <a:avLst/>
              <a:gdLst>
                <a:gd name="connsiteX0" fmla="*/ 39005 w 39030"/>
                <a:gd name="connsiteY0" fmla="*/ 140481 h 1074998"/>
                <a:gd name="connsiteX1" fmla="*/ 2910 w 39030"/>
                <a:gd name="connsiteY1" fmla="*/ 1066913 h 1074998"/>
                <a:gd name="connsiteX2" fmla="*/ 2910 w 39030"/>
                <a:gd name="connsiteY2" fmla="*/ 561586 h 1074998"/>
                <a:gd name="connsiteX3" fmla="*/ 8926 w 39030"/>
                <a:gd name="connsiteY3" fmla="*/ 44228 h 1074998"/>
                <a:gd name="connsiteX4" fmla="*/ 39005 w 39030"/>
                <a:gd name="connsiteY4" fmla="*/ 140481 h 1074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30" h="1074998">
                  <a:moveTo>
                    <a:pt x="39005" y="140481"/>
                  </a:moveTo>
                  <a:cubicBezTo>
                    <a:pt x="38002" y="310928"/>
                    <a:pt x="8926" y="996729"/>
                    <a:pt x="2910" y="1066913"/>
                  </a:cubicBezTo>
                  <a:cubicBezTo>
                    <a:pt x="-3106" y="1137097"/>
                    <a:pt x="1907" y="732033"/>
                    <a:pt x="2910" y="561586"/>
                  </a:cubicBezTo>
                  <a:cubicBezTo>
                    <a:pt x="3913" y="391139"/>
                    <a:pt x="6921" y="111404"/>
                    <a:pt x="8926" y="44228"/>
                  </a:cubicBezTo>
                  <a:cubicBezTo>
                    <a:pt x="10931" y="-22948"/>
                    <a:pt x="40008" y="-29966"/>
                    <a:pt x="39005" y="14048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 1131">
              <a:extLst>
                <a:ext uri="{FF2B5EF4-FFF2-40B4-BE49-F238E27FC236}">
                  <a16:creationId xmlns:a16="http://schemas.microsoft.com/office/drawing/2014/main" id="{39ECDF15-C8D5-66F0-2E5A-9F19122FB612}"/>
                </a:ext>
              </a:extLst>
            </p:cNvPr>
            <p:cNvSpPr/>
            <p:nvPr/>
          </p:nvSpPr>
          <p:spPr>
            <a:xfrm>
              <a:off x="3328793" y="11183353"/>
              <a:ext cx="3733744" cy="126652"/>
            </a:xfrm>
            <a:custGeom>
              <a:avLst/>
              <a:gdLst>
                <a:gd name="connsiteX0" fmla="*/ 70128 w 3733744"/>
                <a:gd name="connsiteY0" fmla="*/ 18047 h 126652"/>
                <a:gd name="connsiteX1" fmla="*/ 2530586 w 3733744"/>
                <a:gd name="connsiteY1" fmla="*/ 66173 h 126652"/>
                <a:gd name="connsiteX2" fmla="*/ 2338081 w 3733744"/>
                <a:gd name="connsiteY2" fmla="*/ 84221 h 126652"/>
                <a:gd name="connsiteX3" fmla="*/ 3733744 w 3733744"/>
                <a:gd name="connsiteY3" fmla="*/ 0 h 126652"/>
                <a:gd name="connsiteX4" fmla="*/ 1886896 w 3733744"/>
                <a:gd name="connsiteY4" fmla="*/ 126331 h 126652"/>
                <a:gd name="connsiteX5" fmla="*/ 773975 w 3733744"/>
                <a:gd name="connsiteY5" fmla="*/ 36094 h 126652"/>
                <a:gd name="connsiteX6" fmla="*/ 70128 w 3733744"/>
                <a:gd name="connsiteY6" fmla="*/ 18047 h 12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3744" h="126652">
                  <a:moveTo>
                    <a:pt x="70128" y="18047"/>
                  </a:moveTo>
                  <a:lnTo>
                    <a:pt x="2530586" y="66173"/>
                  </a:lnTo>
                  <a:cubicBezTo>
                    <a:pt x="2908578" y="77202"/>
                    <a:pt x="2338081" y="84221"/>
                    <a:pt x="2338081" y="84221"/>
                  </a:cubicBezTo>
                  <a:lnTo>
                    <a:pt x="3733744" y="0"/>
                  </a:lnTo>
                  <a:cubicBezTo>
                    <a:pt x="3658547" y="7018"/>
                    <a:pt x="2380191" y="120315"/>
                    <a:pt x="1886896" y="126331"/>
                  </a:cubicBezTo>
                  <a:cubicBezTo>
                    <a:pt x="1393601" y="132347"/>
                    <a:pt x="1070754" y="52136"/>
                    <a:pt x="773975" y="36094"/>
                  </a:cubicBezTo>
                  <a:cubicBezTo>
                    <a:pt x="477196" y="20052"/>
                    <a:pt x="-222640" y="13034"/>
                    <a:pt x="70128" y="1804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 1132">
              <a:extLst>
                <a:ext uri="{FF2B5EF4-FFF2-40B4-BE49-F238E27FC236}">
                  <a16:creationId xmlns:a16="http://schemas.microsoft.com/office/drawing/2014/main" id="{E0786B0C-094D-6EDB-E654-6D0F3E797852}"/>
                </a:ext>
              </a:extLst>
            </p:cNvPr>
            <p:cNvSpPr/>
            <p:nvPr/>
          </p:nvSpPr>
          <p:spPr>
            <a:xfrm>
              <a:off x="3252485" y="11189773"/>
              <a:ext cx="3883310" cy="296631"/>
            </a:xfrm>
            <a:custGeom>
              <a:avLst/>
              <a:gdLst>
                <a:gd name="connsiteX0" fmla="*/ 98310 w 3883310"/>
                <a:gd name="connsiteY0" fmla="*/ 41706 h 296631"/>
                <a:gd name="connsiteX1" fmla="*/ 3244568 w 3883310"/>
                <a:gd name="connsiteY1" fmla="*/ 137959 h 296631"/>
                <a:gd name="connsiteX2" fmla="*/ 3009952 w 3883310"/>
                <a:gd name="connsiteY2" fmla="*/ 186085 h 296631"/>
                <a:gd name="connsiteX3" fmla="*/ 3858178 w 3883310"/>
                <a:gd name="connsiteY3" fmla="*/ 17643 h 296631"/>
                <a:gd name="connsiteX4" fmla="*/ 3659657 w 3883310"/>
                <a:gd name="connsiteY4" fmla="*/ 35690 h 296631"/>
                <a:gd name="connsiteX5" fmla="*/ 3665673 w 3883310"/>
                <a:gd name="connsiteY5" fmla="*/ 288353 h 296631"/>
                <a:gd name="connsiteX6" fmla="*/ 3370899 w 3883310"/>
                <a:gd name="connsiteY6" fmla="*/ 240227 h 296631"/>
                <a:gd name="connsiteX7" fmla="*/ 2757289 w 3883310"/>
                <a:gd name="connsiteY7" fmla="*/ 149990 h 296631"/>
                <a:gd name="connsiteX8" fmla="*/ 862315 w 3883310"/>
                <a:gd name="connsiteY8" fmla="*/ 107880 h 296631"/>
                <a:gd name="connsiteX9" fmla="*/ 567541 w 3883310"/>
                <a:gd name="connsiteY9" fmla="*/ 95848 h 296631"/>
                <a:gd name="connsiteX10" fmla="*/ 778094 w 3883310"/>
                <a:gd name="connsiteY10" fmla="*/ 89832 h 296631"/>
                <a:gd name="connsiteX11" fmla="*/ 98310 w 3883310"/>
                <a:gd name="connsiteY11" fmla="*/ 41706 h 29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83310" h="296631">
                  <a:moveTo>
                    <a:pt x="98310" y="41706"/>
                  </a:moveTo>
                  <a:cubicBezTo>
                    <a:pt x="509389" y="49727"/>
                    <a:pt x="2759294" y="113896"/>
                    <a:pt x="3244568" y="137959"/>
                  </a:cubicBezTo>
                  <a:cubicBezTo>
                    <a:pt x="3729842" y="162022"/>
                    <a:pt x="3009952" y="186085"/>
                    <a:pt x="3009952" y="186085"/>
                  </a:cubicBezTo>
                  <a:lnTo>
                    <a:pt x="3858178" y="17643"/>
                  </a:lnTo>
                  <a:cubicBezTo>
                    <a:pt x="3966462" y="-7423"/>
                    <a:pt x="3691741" y="-9428"/>
                    <a:pt x="3659657" y="35690"/>
                  </a:cubicBezTo>
                  <a:cubicBezTo>
                    <a:pt x="3627573" y="80808"/>
                    <a:pt x="3713799" y="254264"/>
                    <a:pt x="3665673" y="288353"/>
                  </a:cubicBezTo>
                  <a:cubicBezTo>
                    <a:pt x="3617547" y="322443"/>
                    <a:pt x="3370899" y="240227"/>
                    <a:pt x="3370899" y="240227"/>
                  </a:cubicBezTo>
                  <a:cubicBezTo>
                    <a:pt x="3219502" y="217167"/>
                    <a:pt x="3175386" y="172048"/>
                    <a:pt x="2757289" y="149990"/>
                  </a:cubicBezTo>
                  <a:cubicBezTo>
                    <a:pt x="2339192" y="127932"/>
                    <a:pt x="1227273" y="116904"/>
                    <a:pt x="862315" y="107880"/>
                  </a:cubicBezTo>
                  <a:cubicBezTo>
                    <a:pt x="497357" y="98856"/>
                    <a:pt x="581578" y="98856"/>
                    <a:pt x="567541" y="95848"/>
                  </a:cubicBezTo>
                  <a:cubicBezTo>
                    <a:pt x="553504" y="92840"/>
                    <a:pt x="863318" y="96850"/>
                    <a:pt x="778094" y="89832"/>
                  </a:cubicBezTo>
                  <a:cubicBezTo>
                    <a:pt x="692870" y="82814"/>
                    <a:pt x="-312769" y="33685"/>
                    <a:pt x="98310" y="4170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 1133">
              <a:extLst>
                <a:ext uri="{FF2B5EF4-FFF2-40B4-BE49-F238E27FC236}">
                  <a16:creationId xmlns:a16="http://schemas.microsoft.com/office/drawing/2014/main" id="{615E75C9-00A9-6703-9F21-758AFCCE2A31}"/>
                </a:ext>
              </a:extLst>
            </p:cNvPr>
            <p:cNvSpPr/>
            <p:nvPr/>
          </p:nvSpPr>
          <p:spPr>
            <a:xfrm>
              <a:off x="3113904" y="11375726"/>
              <a:ext cx="3513962" cy="174590"/>
            </a:xfrm>
            <a:custGeom>
              <a:avLst/>
              <a:gdLst>
                <a:gd name="connsiteX0" fmla="*/ 122591 w 3513962"/>
                <a:gd name="connsiteY0" fmla="*/ 78337 h 174590"/>
                <a:gd name="connsiteX1" fmla="*/ 3359085 w 3513962"/>
                <a:gd name="connsiteY1" fmla="*/ 24195 h 174590"/>
                <a:gd name="connsiteX2" fmla="*/ 3034233 w 3513962"/>
                <a:gd name="connsiteY2" fmla="*/ 60290 h 174590"/>
                <a:gd name="connsiteX3" fmla="*/ 862533 w 3513962"/>
                <a:gd name="connsiteY3" fmla="*/ 174590 h 174590"/>
                <a:gd name="connsiteX4" fmla="*/ 3449322 w 3513962"/>
                <a:gd name="connsiteY4" fmla="*/ 48258 h 174590"/>
                <a:gd name="connsiteX5" fmla="*/ 946754 w 3513962"/>
                <a:gd name="connsiteY5" fmla="*/ 132 h 174590"/>
                <a:gd name="connsiteX6" fmla="*/ 122591 w 3513962"/>
                <a:gd name="connsiteY6" fmla="*/ 78337 h 17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3962" h="174590">
                  <a:moveTo>
                    <a:pt x="122591" y="78337"/>
                  </a:moveTo>
                  <a:lnTo>
                    <a:pt x="3359085" y="24195"/>
                  </a:lnTo>
                  <a:cubicBezTo>
                    <a:pt x="3844359" y="21187"/>
                    <a:pt x="3034233" y="60290"/>
                    <a:pt x="3034233" y="60290"/>
                  </a:cubicBezTo>
                  <a:lnTo>
                    <a:pt x="862533" y="174590"/>
                  </a:lnTo>
                  <a:cubicBezTo>
                    <a:pt x="931714" y="172585"/>
                    <a:pt x="3435285" y="77334"/>
                    <a:pt x="3449322" y="48258"/>
                  </a:cubicBezTo>
                  <a:cubicBezTo>
                    <a:pt x="3463359" y="19182"/>
                    <a:pt x="1504217" y="-1873"/>
                    <a:pt x="946754" y="132"/>
                  </a:cubicBezTo>
                  <a:cubicBezTo>
                    <a:pt x="389291" y="2137"/>
                    <a:pt x="-279464" y="74327"/>
                    <a:pt x="122591" y="7833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 1134">
              <a:extLst>
                <a:ext uri="{FF2B5EF4-FFF2-40B4-BE49-F238E27FC236}">
                  <a16:creationId xmlns:a16="http://schemas.microsoft.com/office/drawing/2014/main" id="{2B50FEEE-1EA3-FE8D-685B-59781F8FB805}"/>
                </a:ext>
              </a:extLst>
            </p:cNvPr>
            <p:cNvSpPr/>
            <p:nvPr/>
          </p:nvSpPr>
          <p:spPr>
            <a:xfrm>
              <a:off x="3111816" y="11485031"/>
              <a:ext cx="3914649" cy="319300"/>
            </a:xfrm>
            <a:custGeom>
              <a:avLst/>
              <a:gdLst>
                <a:gd name="connsiteX0" fmla="*/ 88584 w 3914649"/>
                <a:gd name="connsiteY0" fmla="*/ 83332 h 319300"/>
                <a:gd name="connsiteX1" fmla="*/ 160773 w 3914649"/>
                <a:gd name="connsiteY1" fmla="*/ 101380 h 319300"/>
                <a:gd name="connsiteX2" fmla="*/ 3343126 w 3914649"/>
                <a:gd name="connsiteY2" fmla="*/ 47237 h 319300"/>
                <a:gd name="connsiteX3" fmla="*/ 3234842 w 3914649"/>
                <a:gd name="connsiteY3" fmla="*/ 17158 h 319300"/>
                <a:gd name="connsiteX4" fmla="*/ 3854468 w 3914649"/>
                <a:gd name="connsiteY4" fmla="*/ 101380 h 319300"/>
                <a:gd name="connsiteX5" fmla="*/ 3704073 w 3914649"/>
                <a:gd name="connsiteY5" fmla="*/ 65285 h 319300"/>
                <a:gd name="connsiteX6" fmla="*/ 3716105 w 3914649"/>
                <a:gd name="connsiteY6" fmla="*/ 77316 h 319300"/>
                <a:gd name="connsiteX7" fmla="*/ 3914626 w 3914649"/>
                <a:gd name="connsiteY7" fmla="*/ 317948 h 319300"/>
                <a:gd name="connsiteX8" fmla="*/ 3722121 w 3914649"/>
                <a:gd name="connsiteY8" fmla="*/ 167553 h 319300"/>
                <a:gd name="connsiteX9" fmla="*/ 2934052 w 3914649"/>
                <a:gd name="connsiteY9" fmla="*/ 11143 h 319300"/>
                <a:gd name="connsiteX10" fmla="*/ 2687405 w 3914649"/>
                <a:gd name="connsiteY10" fmla="*/ 17158 h 319300"/>
                <a:gd name="connsiteX11" fmla="*/ 2639279 w 3914649"/>
                <a:gd name="connsiteY11" fmla="*/ 53253 h 319300"/>
                <a:gd name="connsiteX12" fmla="*/ 431484 w 3914649"/>
                <a:gd name="connsiteY12" fmla="*/ 29190 h 319300"/>
                <a:gd name="connsiteX13" fmla="*/ 1135331 w 3914649"/>
                <a:gd name="connsiteY13" fmla="*/ 107395 h 319300"/>
                <a:gd name="connsiteX14" fmla="*/ 88584 w 3914649"/>
                <a:gd name="connsiteY14" fmla="*/ 83332 h 3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4649" h="319300">
                  <a:moveTo>
                    <a:pt x="88584" y="83332"/>
                  </a:moveTo>
                  <a:cubicBezTo>
                    <a:pt x="-146534" y="95364"/>
                    <a:pt x="160773" y="101380"/>
                    <a:pt x="160773" y="101380"/>
                  </a:cubicBezTo>
                  <a:lnTo>
                    <a:pt x="3343126" y="47237"/>
                  </a:lnTo>
                  <a:cubicBezTo>
                    <a:pt x="3855471" y="33200"/>
                    <a:pt x="3149618" y="8134"/>
                    <a:pt x="3234842" y="17158"/>
                  </a:cubicBezTo>
                  <a:cubicBezTo>
                    <a:pt x="3320066" y="26182"/>
                    <a:pt x="3776263" y="93359"/>
                    <a:pt x="3854468" y="101380"/>
                  </a:cubicBezTo>
                  <a:cubicBezTo>
                    <a:pt x="3932673" y="109401"/>
                    <a:pt x="3727133" y="69296"/>
                    <a:pt x="3704073" y="65285"/>
                  </a:cubicBezTo>
                  <a:cubicBezTo>
                    <a:pt x="3681013" y="61274"/>
                    <a:pt x="3681013" y="35205"/>
                    <a:pt x="3716105" y="77316"/>
                  </a:cubicBezTo>
                  <a:cubicBezTo>
                    <a:pt x="3751197" y="119427"/>
                    <a:pt x="3913623" y="302909"/>
                    <a:pt x="3914626" y="317948"/>
                  </a:cubicBezTo>
                  <a:cubicBezTo>
                    <a:pt x="3915629" y="332987"/>
                    <a:pt x="3885550" y="218687"/>
                    <a:pt x="3722121" y="167553"/>
                  </a:cubicBezTo>
                  <a:cubicBezTo>
                    <a:pt x="3558692" y="116419"/>
                    <a:pt x="3106505" y="36209"/>
                    <a:pt x="2934052" y="11143"/>
                  </a:cubicBezTo>
                  <a:cubicBezTo>
                    <a:pt x="2761599" y="-13923"/>
                    <a:pt x="2736534" y="10140"/>
                    <a:pt x="2687405" y="17158"/>
                  </a:cubicBezTo>
                  <a:cubicBezTo>
                    <a:pt x="2638276" y="24176"/>
                    <a:pt x="2639279" y="53253"/>
                    <a:pt x="2639279" y="53253"/>
                  </a:cubicBezTo>
                  <a:lnTo>
                    <a:pt x="431484" y="29190"/>
                  </a:lnTo>
                  <a:cubicBezTo>
                    <a:pt x="180826" y="38214"/>
                    <a:pt x="1189473" y="93358"/>
                    <a:pt x="1135331" y="107395"/>
                  </a:cubicBezTo>
                  <a:cubicBezTo>
                    <a:pt x="1081189" y="121432"/>
                    <a:pt x="593910" y="117421"/>
                    <a:pt x="88584" y="8333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 1135">
              <a:extLst>
                <a:ext uri="{FF2B5EF4-FFF2-40B4-BE49-F238E27FC236}">
                  <a16:creationId xmlns:a16="http://schemas.microsoft.com/office/drawing/2014/main" id="{1B03406B-E6FD-B07F-B5D3-52F80F4B5AE5}"/>
                </a:ext>
              </a:extLst>
            </p:cNvPr>
            <p:cNvSpPr/>
            <p:nvPr/>
          </p:nvSpPr>
          <p:spPr>
            <a:xfrm>
              <a:off x="3143998" y="11598442"/>
              <a:ext cx="3569623" cy="96375"/>
            </a:xfrm>
            <a:custGeom>
              <a:avLst/>
              <a:gdLst>
                <a:gd name="connsiteX0" fmla="*/ 8276 w 3569623"/>
                <a:gd name="connsiteY0" fmla="*/ 18047 h 96375"/>
                <a:gd name="connsiteX1" fmla="*/ 104528 w 3569623"/>
                <a:gd name="connsiteY1" fmla="*/ 18047 h 96375"/>
                <a:gd name="connsiteX2" fmla="*/ 1103149 w 3569623"/>
                <a:gd name="connsiteY2" fmla="*/ 96253 h 96375"/>
                <a:gd name="connsiteX3" fmla="*/ 2925934 w 3569623"/>
                <a:gd name="connsiteY3" fmla="*/ 60158 h 96375"/>
                <a:gd name="connsiteX4" fmla="*/ 3569623 w 3569623"/>
                <a:gd name="connsiteY4" fmla="*/ 72190 h 96375"/>
                <a:gd name="connsiteX5" fmla="*/ 1572381 w 3569623"/>
                <a:gd name="connsiteY5" fmla="*/ 0 h 96375"/>
                <a:gd name="connsiteX6" fmla="*/ 2980076 w 3569623"/>
                <a:gd name="connsiteY6" fmla="*/ 84221 h 96375"/>
                <a:gd name="connsiteX7" fmla="*/ 844470 w 3569623"/>
                <a:gd name="connsiteY7" fmla="*/ 48126 h 96375"/>
                <a:gd name="connsiteX8" fmla="*/ 297034 w 3569623"/>
                <a:gd name="connsiteY8" fmla="*/ 96253 h 96375"/>
                <a:gd name="connsiteX9" fmla="*/ 483523 w 3569623"/>
                <a:gd name="connsiteY9" fmla="*/ 60158 h 96375"/>
                <a:gd name="connsiteX10" fmla="*/ 8276 w 3569623"/>
                <a:gd name="connsiteY10" fmla="*/ 18047 h 9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9623" h="96375">
                  <a:moveTo>
                    <a:pt x="8276" y="18047"/>
                  </a:moveTo>
                  <a:cubicBezTo>
                    <a:pt x="-34838" y="11530"/>
                    <a:pt x="104528" y="18047"/>
                    <a:pt x="104528" y="18047"/>
                  </a:cubicBezTo>
                  <a:lnTo>
                    <a:pt x="1103149" y="96253"/>
                  </a:lnTo>
                  <a:lnTo>
                    <a:pt x="2925934" y="60158"/>
                  </a:lnTo>
                  <a:lnTo>
                    <a:pt x="3569623" y="72190"/>
                  </a:lnTo>
                  <a:lnTo>
                    <a:pt x="1572381" y="0"/>
                  </a:lnTo>
                  <a:cubicBezTo>
                    <a:pt x="1474123" y="2005"/>
                    <a:pt x="3101394" y="76200"/>
                    <a:pt x="2980076" y="84221"/>
                  </a:cubicBezTo>
                  <a:cubicBezTo>
                    <a:pt x="2858758" y="92242"/>
                    <a:pt x="1291644" y="46121"/>
                    <a:pt x="844470" y="48126"/>
                  </a:cubicBezTo>
                  <a:cubicBezTo>
                    <a:pt x="397296" y="50131"/>
                    <a:pt x="357192" y="94248"/>
                    <a:pt x="297034" y="96253"/>
                  </a:cubicBezTo>
                  <a:cubicBezTo>
                    <a:pt x="236876" y="98258"/>
                    <a:pt x="524631" y="75197"/>
                    <a:pt x="483523" y="60158"/>
                  </a:cubicBezTo>
                  <a:cubicBezTo>
                    <a:pt x="442415" y="45119"/>
                    <a:pt x="246400" y="25567"/>
                    <a:pt x="8276" y="1804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 1136">
              <a:extLst>
                <a:ext uri="{FF2B5EF4-FFF2-40B4-BE49-F238E27FC236}">
                  <a16:creationId xmlns:a16="http://schemas.microsoft.com/office/drawing/2014/main" id="{623182F0-E7CE-4E72-A3F3-29063C89AAFB}"/>
                </a:ext>
              </a:extLst>
            </p:cNvPr>
            <p:cNvSpPr/>
            <p:nvPr/>
          </p:nvSpPr>
          <p:spPr>
            <a:xfrm>
              <a:off x="3477952" y="11748497"/>
              <a:ext cx="1781254" cy="180951"/>
            </a:xfrm>
            <a:custGeom>
              <a:avLst/>
              <a:gdLst>
                <a:gd name="connsiteX0" fmla="*/ 47301 w 1781254"/>
                <a:gd name="connsiteY0" fmla="*/ 24403 h 180951"/>
                <a:gd name="connsiteX1" fmla="*/ 1707659 w 1781254"/>
                <a:gd name="connsiteY1" fmla="*/ 54482 h 180951"/>
                <a:gd name="connsiteX2" fmla="*/ 1454995 w 1781254"/>
                <a:gd name="connsiteY2" fmla="*/ 72529 h 180951"/>
                <a:gd name="connsiteX3" fmla="*/ 1142174 w 1781254"/>
                <a:gd name="connsiteY3" fmla="*/ 108624 h 180951"/>
                <a:gd name="connsiteX4" fmla="*/ 715053 w 1781254"/>
                <a:gd name="connsiteY4" fmla="*/ 180814 h 180951"/>
                <a:gd name="connsiteX5" fmla="*/ 1280537 w 1781254"/>
                <a:gd name="connsiteY5" fmla="*/ 126671 h 180951"/>
                <a:gd name="connsiteX6" fmla="*/ 1430932 w 1781254"/>
                <a:gd name="connsiteY6" fmla="*/ 120656 h 180951"/>
                <a:gd name="connsiteX7" fmla="*/ 540595 w 1781254"/>
                <a:gd name="connsiteY7" fmla="*/ 6356 h 180951"/>
                <a:gd name="connsiteX8" fmla="*/ 47301 w 1781254"/>
                <a:gd name="connsiteY8" fmla="*/ 24403 h 18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81254" h="180951">
                  <a:moveTo>
                    <a:pt x="47301" y="24403"/>
                  </a:moveTo>
                  <a:cubicBezTo>
                    <a:pt x="241812" y="32424"/>
                    <a:pt x="1473043" y="46461"/>
                    <a:pt x="1707659" y="54482"/>
                  </a:cubicBezTo>
                  <a:cubicBezTo>
                    <a:pt x="1942275" y="62503"/>
                    <a:pt x="1549243" y="63505"/>
                    <a:pt x="1454995" y="72529"/>
                  </a:cubicBezTo>
                  <a:cubicBezTo>
                    <a:pt x="1360748" y="81553"/>
                    <a:pt x="1265497" y="90577"/>
                    <a:pt x="1142174" y="108624"/>
                  </a:cubicBezTo>
                  <a:cubicBezTo>
                    <a:pt x="1018851" y="126671"/>
                    <a:pt x="691993" y="177806"/>
                    <a:pt x="715053" y="180814"/>
                  </a:cubicBezTo>
                  <a:cubicBezTo>
                    <a:pt x="738113" y="183822"/>
                    <a:pt x="1161224" y="136697"/>
                    <a:pt x="1280537" y="126671"/>
                  </a:cubicBezTo>
                  <a:cubicBezTo>
                    <a:pt x="1399850" y="116645"/>
                    <a:pt x="1554256" y="140708"/>
                    <a:pt x="1430932" y="120656"/>
                  </a:cubicBezTo>
                  <a:cubicBezTo>
                    <a:pt x="1307608" y="100604"/>
                    <a:pt x="775211" y="25406"/>
                    <a:pt x="540595" y="6356"/>
                  </a:cubicBezTo>
                  <a:cubicBezTo>
                    <a:pt x="305979" y="-12694"/>
                    <a:pt x="-147210" y="16382"/>
                    <a:pt x="47301" y="2440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 1137">
              <a:extLst>
                <a:ext uri="{FF2B5EF4-FFF2-40B4-BE49-F238E27FC236}">
                  <a16:creationId xmlns:a16="http://schemas.microsoft.com/office/drawing/2014/main" id="{D80705EA-90AA-1A42-D541-4DF4D2DB99E5}"/>
                </a:ext>
              </a:extLst>
            </p:cNvPr>
            <p:cNvSpPr/>
            <p:nvPr/>
          </p:nvSpPr>
          <p:spPr>
            <a:xfrm>
              <a:off x="3720793" y="11812064"/>
              <a:ext cx="3344451" cy="486093"/>
            </a:xfrm>
            <a:custGeom>
              <a:avLst/>
              <a:gdLst>
                <a:gd name="connsiteX0" fmla="*/ 8996 w 3344451"/>
                <a:gd name="connsiteY0" fmla="*/ 484210 h 486093"/>
                <a:gd name="connsiteX1" fmla="*/ 2367186 w 3344451"/>
                <a:gd name="connsiteY1" fmla="*/ 135294 h 486093"/>
                <a:gd name="connsiteX2" fmla="*/ 2084444 w 3344451"/>
                <a:gd name="connsiteY2" fmla="*/ 135294 h 486093"/>
                <a:gd name="connsiteX3" fmla="*/ 1994207 w 3344451"/>
                <a:gd name="connsiteY3" fmla="*/ 111231 h 486093"/>
                <a:gd name="connsiteX4" fmla="*/ 3263539 w 3344451"/>
                <a:gd name="connsiteY4" fmla="*/ 2947 h 486093"/>
                <a:gd name="connsiteX5" fmla="*/ 3215412 w 3344451"/>
                <a:gd name="connsiteY5" fmla="*/ 243578 h 486093"/>
                <a:gd name="connsiteX6" fmla="*/ 3215412 w 3344451"/>
                <a:gd name="connsiteY6" fmla="*/ 399989 h 486093"/>
                <a:gd name="connsiteX7" fmla="*/ 2998844 w 3344451"/>
                <a:gd name="connsiteY7" fmla="*/ 141310 h 486093"/>
                <a:gd name="connsiteX8" fmla="*/ 2307028 w 3344451"/>
                <a:gd name="connsiteY8" fmla="*/ 123262 h 486093"/>
                <a:gd name="connsiteX9" fmla="*/ 1765607 w 3344451"/>
                <a:gd name="connsiteY9" fmla="*/ 141310 h 486093"/>
                <a:gd name="connsiteX10" fmla="*/ 2981 w 3344451"/>
                <a:gd name="connsiteY10" fmla="*/ 249594 h 486093"/>
                <a:gd name="connsiteX11" fmla="*/ 1500912 w 3344451"/>
                <a:gd name="connsiteY11" fmla="*/ 273657 h 486093"/>
                <a:gd name="connsiteX12" fmla="*/ 8996 w 3344451"/>
                <a:gd name="connsiteY12" fmla="*/ 484210 h 48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4451" h="486093">
                  <a:moveTo>
                    <a:pt x="8996" y="484210"/>
                  </a:moveTo>
                  <a:cubicBezTo>
                    <a:pt x="153375" y="461150"/>
                    <a:pt x="2021278" y="193447"/>
                    <a:pt x="2367186" y="135294"/>
                  </a:cubicBezTo>
                  <a:cubicBezTo>
                    <a:pt x="2713094" y="77141"/>
                    <a:pt x="2146607" y="139304"/>
                    <a:pt x="2084444" y="135294"/>
                  </a:cubicBezTo>
                  <a:cubicBezTo>
                    <a:pt x="2022281" y="131283"/>
                    <a:pt x="1797691" y="133289"/>
                    <a:pt x="1994207" y="111231"/>
                  </a:cubicBezTo>
                  <a:cubicBezTo>
                    <a:pt x="2190723" y="89173"/>
                    <a:pt x="3060005" y="-19111"/>
                    <a:pt x="3263539" y="2947"/>
                  </a:cubicBezTo>
                  <a:cubicBezTo>
                    <a:pt x="3467073" y="25005"/>
                    <a:pt x="3223433" y="177404"/>
                    <a:pt x="3215412" y="243578"/>
                  </a:cubicBezTo>
                  <a:cubicBezTo>
                    <a:pt x="3207391" y="309752"/>
                    <a:pt x="3251507" y="417034"/>
                    <a:pt x="3215412" y="399989"/>
                  </a:cubicBezTo>
                  <a:cubicBezTo>
                    <a:pt x="3179317" y="382944"/>
                    <a:pt x="3150241" y="187431"/>
                    <a:pt x="2998844" y="141310"/>
                  </a:cubicBezTo>
                  <a:cubicBezTo>
                    <a:pt x="2847447" y="95189"/>
                    <a:pt x="2512567" y="123262"/>
                    <a:pt x="2307028" y="123262"/>
                  </a:cubicBezTo>
                  <a:cubicBezTo>
                    <a:pt x="2101489" y="123262"/>
                    <a:pt x="1765607" y="141310"/>
                    <a:pt x="1765607" y="141310"/>
                  </a:cubicBezTo>
                  <a:cubicBezTo>
                    <a:pt x="1381599" y="162365"/>
                    <a:pt x="47097" y="227536"/>
                    <a:pt x="2981" y="249594"/>
                  </a:cubicBezTo>
                  <a:cubicBezTo>
                    <a:pt x="-41135" y="271652"/>
                    <a:pt x="1495899" y="235557"/>
                    <a:pt x="1500912" y="273657"/>
                  </a:cubicBezTo>
                  <a:cubicBezTo>
                    <a:pt x="1505925" y="311757"/>
                    <a:pt x="-135383" y="507270"/>
                    <a:pt x="8996" y="48421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 1138">
              <a:extLst>
                <a:ext uri="{FF2B5EF4-FFF2-40B4-BE49-F238E27FC236}">
                  <a16:creationId xmlns:a16="http://schemas.microsoft.com/office/drawing/2014/main" id="{6CAD89AA-0522-51DF-E4C9-4A58C3F55393}"/>
                </a:ext>
              </a:extLst>
            </p:cNvPr>
            <p:cNvSpPr/>
            <p:nvPr/>
          </p:nvSpPr>
          <p:spPr>
            <a:xfrm>
              <a:off x="4574749" y="1020283"/>
              <a:ext cx="1135130" cy="404497"/>
            </a:xfrm>
            <a:custGeom>
              <a:avLst/>
              <a:gdLst>
                <a:gd name="connsiteX0" fmla="*/ 50414 w 1135130"/>
                <a:gd name="connsiteY0" fmla="*/ 117401 h 404497"/>
                <a:gd name="connsiteX1" fmla="*/ 986079 w 1135130"/>
                <a:gd name="connsiteY1" fmla="*/ 32340 h 404497"/>
                <a:gd name="connsiteX2" fmla="*/ 805325 w 1135130"/>
                <a:gd name="connsiteY2" fmla="*/ 170564 h 404497"/>
                <a:gd name="connsiteX3" fmla="*/ 1092404 w 1135130"/>
                <a:gd name="connsiteY3" fmla="*/ 106768 h 404497"/>
                <a:gd name="connsiteX4" fmla="*/ 1028609 w 1135130"/>
                <a:gd name="connsiteY4" fmla="*/ 202461 h 404497"/>
                <a:gd name="connsiteX5" fmla="*/ 1134935 w 1135130"/>
                <a:gd name="connsiteY5" fmla="*/ 404480 h 404497"/>
                <a:gd name="connsiteX6" fmla="*/ 996711 w 1135130"/>
                <a:gd name="connsiteY6" fmla="*/ 213094 h 404497"/>
                <a:gd name="connsiteX7" fmla="*/ 932916 w 1135130"/>
                <a:gd name="connsiteY7" fmla="*/ 53605 h 404497"/>
                <a:gd name="connsiteX8" fmla="*/ 539511 w 1135130"/>
                <a:gd name="connsiteY8" fmla="*/ 11075 h 404497"/>
                <a:gd name="connsiteX9" fmla="*/ 7884 w 1135130"/>
                <a:gd name="connsiteY9" fmla="*/ 443 h 404497"/>
                <a:gd name="connsiteX10" fmla="*/ 209902 w 1135130"/>
                <a:gd name="connsiteY10" fmla="*/ 21708 h 404497"/>
                <a:gd name="connsiteX11" fmla="*/ 50414 w 1135130"/>
                <a:gd name="connsiteY11" fmla="*/ 117401 h 40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5130" h="404497">
                  <a:moveTo>
                    <a:pt x="50414" y="117401"/>
                  </a:moveTo>
                  <a:cubicBezTo>
                    <a:pt x="179777" y="119173"/>
                    <a:pt x="860261" y="23479"/>
                    <a:pt x="986079" y="32340"/>
                  </a:cubicBezTo>
                  <a:cubicBezTo>
                    <a:pt x="1111898" y="41200"/>
                    <a:pt x="787604" y="158159"/>
                    <a:pt x="805325" y="170564"/>
                  </a:cubicBezTo>
                  <a:cubicBezTo>
                    <a:pt x="823046" y="182969"/>
                    <a:pt x="1055190" y="101452"/>
                    <a:pt x="1092404" y="106768"/>
                  </a:cubicBezTo>
                  <a:cubicBezTo>
                    <a:pt x="1129618" y="112084"/>
                    <a:pt x="1021521" y="152842"/>
                    <a:pt x="1028609" y="202461"/>
                  </a:cubicBezTo>
                  <a:cubicBezTo>
                    <a:pt x="1035698" y="252080"/>
                    <a:pt x="1140251" y="402708"/>
                    <a:pt x="1134935" y="404480"/>
                  </a:cubicBezTo>
                  <a:cubicBezTo>
                    <a:pt x="1129619" y="406252"/>
                    <a:pt x="1030381" y="271573"/>
                    <a:pt x="996711" y="213094"/>
                  </a:cubicBezTo>
                  <a:cubicBezTo>
                    <a:pt x="963041" y="154615"/>
                    <a:pt x="1009116" y="87275"/>
                    <a:pt x="932916" y="53605"/>
                  </a:cubicBezTo>
                  <a:cubicBezTo>
                    <a:pt x="856716" y="19935"/>
                    <a:pt x="693683" y="19935"/>
                    <a:pt x="539511" y="11075"/>
                  </a:cubicBezTo>
                  <a:cubicBezTo>
                    <a:pt x="385339" y="2215"/>
                    <a:pt x="62819" y="-1329"/>
                    <a:pt x="7884" y="443"/>
                  </a:cubicBezTo>
                  <a:cubicBezTo>
                    <a:pt x="-47051" y="2215"/>
                    <a:pt x="202814" y="-3101"/>
                    <a:pt x="209902" y="21708"/>
                  </a:cubicBezTo>
                  <a:cubicBezTo>
                    <a:pt x="216990" y="46517"/>
                    <a:pt x="-78949" y="115629"/>
                    <a:pt x="50414" y="11740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 1140">
              <a:extLst>
                <a:ext uri="{FF2B5EF4-FFF2-40B4-BE49-F238E27FC236}">
                  <a16:creationId xmlns:a16="http://schemas.microsoft.com/office/drawing/2014/main" id="{260EC08B-CA57-D9BC-BBED-E081F56696D5}"/>
                </a:ext>
              </a:extLst>
            </p:cNvPr>
            <p:cNvSpPr/>
            <p:nvPr/>
          </p:nvSpPr>
          <p:spPr>
            <a:xfrm>
              <a:off x="3490795" y="12110375"/>
              <a:ext cx="3436024" cy="329730"/>
            </a:xfrm>
            <a:custGeom>
              <a:avLst/>
              <a:gdLst>
                <a:gd name="connsiteX0" fmla="*/ 7317 w 3436024"/>
                <a:gd name="connsiteY0" fmla="*/ 329718 h 329730"/>
                <a:gd name="connsiteX1" fmla="*/ 2835577 w 3436024"/>
                <a:gd name="connsiteY1" fmla="*/ 85169 h 329730"/>
                <a:gd name="connsiteX2" fmla="*/ 3388470 w 3436024"/>
                <a:gd name="connsiteY2" fmla="*/ 109 h 329730"/>
                <a:gd name="connsiteX3" fmla="*/ 2059400 w 3436024"/>
                <a:gd name="connsiteY3" fmla="*/ 74537 h 329730"/>
                <a:gd name="connsiteX4" fmla="*/ 7317 w 3436024"/>
                <a:gd name="connsiteY4" fmla="*/ 329718 h 32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6024" h="329730">
                  <a:moveTo>
                    <a:pt x="7317" y="329718"/>
                  </a:moveTo>
                  <a:cubicBezTo>
                    <a:pt x="136680" y="331490"/>
                    <a:pt x="2272051" y="140104"/>
                    <a:pt x="2835577" y="85169"/>
                  </a:cubicBezTo>
                  <a:cubicBezTo>
                    <a:pt x="3399103" y="30234"/>
                    <a:pt x="3517833" y="1881"/>
                    <a:pt x="3388470" y="109"/>
                  </a:cubicBezTo>
                  <a:cubicBezTo>
                    <a:pt x="3259107" y="-1663"/>
                    <a:pt x="2619381" y="17830"/>
                    <a:pt x="2059400" y="74537"/>
                  </a:cubicBezTo>
                  <a:cubicBezTo>
                    <a:pt x="1499419" y="131244"/>
                    <a:pt x="-122046" y="327946"/>
                    <a:pt x="7317" y="32971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 1141">
              <a:extLst>
                <a:ext uri="{FF2B5EF4-FFF2-40B4-BE49-F238E27FC236}">
                  <a16:creationId xmlns:a16="http://schemas.microsoft.com/office/drawing/2014/main" id="{519E10D7-E203-3D83-9AF8-55375D52121F}"/>
                </a:ext>
              </a:extLst>
            </p:cNvPr>
            <p:cNvSpPr/>
            <p:nvPr/>
          </p:nvSpPr>
          <p:spPr>
            <a:xfrm>
              <a:off x="3385453" y="12236972"/>
              <a:ext cx="3695997" cy="245651"/>
            </a:xfrm>
            <a:custGeom>
              <a:avLst/>
              <a:gdLst>
                <a:gd name="connsiteX0" fmla="*/ 80761 w 3695997"/>
                <a:gd name="connsiteY0" fmla="*/ 224386 h 245651"/>
                <a:gd name="connsiteX1" fmla="*/ 165821 w 3695997"/>
                <a:gd name="connsiteY1" fmla="*/ 245651 h 245651"/>
                <a:gd name="connsiteX2" fmla="*/ 3259896 w 3695997"/>
                <a:gd name="connsiteY2" fmla="*/ 192488 h 245651"/>
                <a:gd name="connsiteX3" fmla="*/ 3217366 w 3695997"/>
                <a:gd name="connsiteY3" fmla="*/ 192488 h 245651"/>
                <a:gd name="connsiteX4" fmla="*/ 3674566 w 3695997"/>
                <a:gd name="connsiteY4" fmla="*/ 1102 h 245651"/>
                <a:gd name="connsiteX5" fmla="*/ 3578873 w 3695997"/>
                <a:gd name="connsiteY5" fmla="*/ 118061 h 245651"/>
                <a:gd name="connsiteX6" fmla="*/ 3206733 w 3695997"/>
                <a:gd name="connsiteY6" fmla="*/ 203121 h 245651"/>
                <a:gd name="connsiteX7" fmla="*/ 2547514 w 3695997"/>
                <a:gd name="connsiteY7" fmla="*/ 160591 h 245651"/>
                <a:gd name="connsiteX8" fmla="*/ 1484259 w 3695997"/>
                <a:gd name="connsiteY8" fmla="*/ 213754 h 245651"/>
                <a:gd name="connsiteX9" fmla="*/ 229617 w 3695997"/>
                <a:gd name="connsiteY9" fmla="*/ 192488 h 245651"/>
                <a:gd name="connsiteX10" fmla="*/ 80761 w 3695997"/>
                <a:gd name="connsiteY10" fmla="*/ 224386 h 24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95997" h="245651">
                  <a:moveTo>
                    <a:pt x="80761" y="224386"/>
                  </a:moveTo>
                  <a:cubicBezTo>
                    <a:pt x="-141637" y="237676"/>
                    <a:pt x="165821" y="245651"/>
                    <a:pt x="165821" y="245651"/>
                  </a:cubicBezTo>
                  <a:lnTo>
                    <a:pt x="3259896" y="192488"/>
                  </a:lnTo>
                  <a:cubicBezTo>
                    <a:pt x="3768487" y="183628"/>
                    <a:pt x="3148254" y="224386"/>
                    <a:pt x="3217366" y="192488"/>
                  </a:cubicBezTo>
                  <a:cubicBezTo>
                    <a:pt x="3286478" y="160590"/>
                    <a:pt x="3614315" y="13506"/>
                    <a:pt x="3674566" y="1102"/>
                  </a:cubicBezTo>
                  <a:cubicBezTo>
                    <a:pt x="3734817" y="-11302"/>
                    <a:pt x="3656845" y="84391"/>
                    <a:pt x="3578873" y="118061"/>
                  </a:cubicBezTo>
                  <a:cubicBezTo>
                    <a:pt x="3500901" y="151731"/>
                    <a:pt x="3378626" y="196033"/>
                    <a:pt x="3206733" y="203121"/>
                  </a:cubicBezTo>
                  <a:cubicBezTo>
                    <a:pt x="3034840" y="210209"/>
                    <a:pt x="2834593" y="158819"/>
                    <a:pt x="2547514" y="160591"/>
                  </a:cubicBezTo>
                  <a:cubicBezTo>
                    <a:pt x="2260435" y="162363"/>
                    <a:pt x="1484259" y="213754"/>
                    <a:pt x="1484259" y="213754"/>
                  </a:cubicBezTo>
                  <a:lnTo>
                    <a:pt x="229617" y="192488"/>
                  </a:lnTo>
                  <a:cubicBezTo>
                    <a:pt x="-755" y="194260"/>
                    <a:pt x="50635" y="209323"/>
                    <a:pt x="80761" y="22438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 1142">
              <a:extLst>
                <a:ext uri="{FF2B5EF4-FFF2-40B4-BE49-F238E27FC236}">
                  <a16:creationId xmlns:a16="http://schemas.microsoft.com/office/drawing/2014/main" id="{B39727FE-A9A7-FB7F-2954-335631D114B3}"/>
                </a:ext>
              </a:extLst>
            </p:cNvPr>
            <p:cNvSpPr/>
            <p:nvPr/>
          </p:nvSpPr>
          <p:spPr>
            <a:xfrm>
              <a:off x="6626782" y="6310532"/>
              <a:ext cx="359082" cy="1021784"/>
            </a:xfrm>
            <a:custGeom>
              <a:avLst/>
              <a:gdLst>
                <a:gd name="connsiteX0" fmla="*/ 124892 w 359082"/>
                <a:gd name="connsiteY0" fmla="*/ 79635 h 1021784"/>
                <a:gd name="connsiteX1" fmla="*/ 358809 w 359082"/>
                <a:gd name="connsiteY1" fmla="*/ 1015301 h 1021784"/>
                <a:gd name="connsiteX2" fmla="*/ 71730 w 359082"/>
                <a:gd name="connsiteY2" fmla="*/ 515570 h 1021784"/>
                <a:gd name="connsiteX3" fmla="*/ 39832 w 359082"/>
                <a:gd name="connsiteY3" fmla="*/ 951505 h 1021784"/>
                <a:gd name="connsiteX4" fmla="*/ 7934 w 359082"/>
                <a:gd name="connsiteY4" fmla="*/ 175328 h 1021784"/>
                <a:gd name="connsiteX5" fmla="*/ 199320 w 359082"/>
                <a:gd name="connsiteY5" fmla="*/ 781384 h 1021784"/>
                <a:gd name="connsiteX6" fmla="*/ 156790 w 359082"/>
                <a:gd name="connsiteY6" fmla="*/ 132798 h 1021784"/>
                <a:gd name="connsiteX7" fmla="*/ 124892 w 359082"/>
                <a:gd name="connsiteY7" fmla="*/ 79635 h 102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9082" h="1021784">
                  <a:moveTo>
                    <a:pt x="124892" y="79635"/>
                  </a:moveTo>
                  <a:cubicBezTo>
                    <a:pt x="158562" y="226719"/>
                    <a:pt x="367669" y="942645"/>
                    <a:pt x="358809" y="1015301"/>
                  </a:cubicBezTo>
                  <a:cubicBezTo>
                    <a:pt x="349949" y="1087957"/>
                    <a:pt x="124893" y="526203"/>
                    <a:pt x="71730" y="515570"/>
                  </a:cubicBezTo>
                  <a:cubicBezTo>
                    <a:pt x="18567" y="504937"/>
                    <a:pt x="50465" y="1008212"/>
                    <a:pt x="39832" y="951505"/>
                  </a:cubicBezTo>
                  <a:cubicBezTo>
                    <a:pt x="29199" y="894798"/>
                    <a:pt x="-18647" y="203681"/>
                    <a:pt x="7934" y="175328"/>
                  </a:cubicBezTo>
                  <a:cubicBezTo>
                    <a:pt x="34515" y="146975"/>
                    <a:pt x="174511" y="788472"/>
                    <a:pt x="199320" y="781384"/>
                  </a:cubicBezTo>
                  <a:cubicBezTo>
                    <a:pt x="224129" y="774296"/>
                    <a:pt x="163878" y="253300"/>
                    <a:pt x="156790" y="132798"/>
                  </a:cubicBezTo>
                  <a:cubicBezTo>
                    <a:pt x="149702" y="12296"/>
                    <a:pt x="91222" y="-67449"/>
                    <a:pt x="124892" y="7963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 1143">
              <a:extLst>
                <a:ext uri="{FF2B5EF4-FFF2-40B4-BE49-F238E27FC236}">
                  <a16:creationId xmlns:a16="http://schemas.microsoft.com/office/drawing/2014/main" id="{26F068A7-1EBC-C824-E939-4C2CE8A3AF4C}"/>
                </a:ext>
              </a:extLst>
            </p:cNvPr>
            <p:cNvSpPr/>
            <p:nvPr/>
          </p:nvSpPr>
          <p:spPr>
            <a:xfrm>
              <a:off x="3316970" y="6304917"/>
              <a:ext cx="268477" cy="912774"/>
            </a:xfrm>
            <a:custGeom>
              <a:avLst/>
              <a:gdLst>
                <a:gd name="connsiteX0" fmla="*/ 213039 w 268477"/>
                <a:gd name="connsiteY0" fmla="*/ 190 h 912774"/>
                <a:gd name="connsiteX1" fmla="*/ 96081 w 268477"/>
                <a:gd name="connsiteY1" fmla="*/ 468023 h 912774"/>
                <a:gd name="connsiteX2" fmla="*/ 266202 w 268477"/>
                <a:gd name="connsiteY2" fmla="*/ 903957 h 912774"/>
                <a:gd name="connsiteX3" fmla="*/ 181142 w 268477"/>
                <a:gd name="connsiteY3" fmla="*/ 733836 h 912774"/>
                <a:gd name="connsiteX4" fmla="*/ 388 w 268477"/>
                <a:gd name="connsiteY4" fmla="*/ 414860 h 912774"/>
                <a:gd name="connsiteX5" fmla="*/ 213039 w 268477"/>
                <a:gd name="connsiteY5" fmla="*/ 190 h 91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477" h="912774">
                  <a:moveTo>
                    <a:pt x="213039" y="190"/>
                  </a:moveTo>
                  <a:cubicBezTo>
                    <a:pt x="228988" y="9050"/>
                    <a:pt x="87220" y="317395"/>
                    <a:pt x="96081" y="468023"/>
                  </a:cubicBezTo>
                  <a:cubicBezTo>
                    <a:pt x="104941" y="618651"/>
                    <a:pt x="252025" y="859655"/>
                    <a:pt x="266202" y="903957"/>
                  </a:cubicBezTo>
                  <a:cubicBezTo>
                    <a:pt x="280379" y="948259"/>
                    <a:pt x="225444" y="815352"/>
                    <a:pt x="181142" y="733836"/>
                  </a:cubicBezTo>
                  <a:cubicBezTo>
                    <a:pt x="136840" y="652320"/>
                    <a:pt x="-8472" y="535362"/>
                    <a:pt x="388" y="414860"/>
                  </a:cubicBezTo>
                  <a:cubicBezTo>
                    <a:pt x="9248" y="294358"/>
                    <a:pt x="197090" y="-8670"/>
                    <a:pt x="213039" y="19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 1144">
              <a:extLst>
                <a:ext uri="{FF2B5EF4-FFF2-40B4-BE49-F238E27FC236}">
                  <a16:creationId xmlns:a16="http://schemas.microsoft.com/office/drawing/2014/main" id="{F702AEAA-C9FA-0C01-CF3A-318E3D6A9B0B}"/>
                </a:ext>
              </a:extLst>
            </p:cNvPr>
            <p:cNvSpPr/>
            <p:nvPr/>
          </p:nvSpPr>
          <p:spPr>
            <a:xfrm>
              <a:off x="3762138" y="6440718"/>
              <a:ext cx="334954" cy="758708"/>
            </a:xfrm>
            <a:custGeom>
              <a:avLst/>
              <a:gdLst>
                <a:gd name="connsiteX0" fmla="*/ 256969 w 334954"/>
                <a:gd name="connsiteY0" fmla="*/ 13245 h 758708"/>
                <a:gd name="connsiteX1" fmla="*/ 331397 w 334954"/>
                <a:gd name="connsiteY1" fmla="*/ 736259 h 758708"/>
                <a:gd name="connsiteX2" fmla="*/ 288867 w 334954"/>
                <a:gd name="connsiteY2" fmla="*/ 523608 h 758708"/>
                <a:gd name="connsiteX3" fmla="*/ 1788 w 334954"/>
                <a:gd name="connsiteY3" fmla="*/ 2612 h 758708"/>
                <a:gd name="connsiteX4" fmla="*/ 171909 w 334954"/>
                <a:gd name="connsiteY4" fmla="*/ 310956 h 758708"/>
                <a:gd name="connsiteX5" fmla="*/ 256969 w 334954"/>
                <a:gd name="connsiteY5" fmla="*/ 13245 h 758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54" h="758708">
                  <a:moveTo>
                    <a:pt x="256969" y="13245"/>
                  </a:moveTo>
                  <a:cubicBezTo>
                    <a:pt x="283550" y="84129"/>
                    <a:pt x="326081" y="651199"/>
                    <a:pt x="331397" y="736259"/>
                  </a:cubicBezTo>
                  <a:cubicBezTo>
                    <a:pt x="336713" y="821319"/>
                    <a:pt x="343802" y="645883"/>
                    <a:pt x="288867" y="523608"/>
                  </a:cubicBezTo>
                  <a:cubicBezTo>
                    <a:pt x="233932" y="401334"/>
                    <a:pt x="1788" y="2612"/>
                    <a:pt x="1788" y="2612"/>
                  </a:cubicBezTo>
                  <a:cubicBezTo>
                    <a:pt x="-17705" y="-32830"/>
                    <a:pt x="127607" y="303868"/>
                    <a:pt x="171909" y="310956"/>
                  </a:cubicBezTo>
                  <a:cubicBezTo>
                    <a:pt x="216211" y="318044"/>
                    <a:pt x="230388" y="-57639"/>
                    <a:pt x="256969" y="1324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 1145">
              <a:extLst>
                <a:ext uri="{FF2B5EF4-FFF2-40B4-BE49-F238E27FC236}">
                  <a16:creationId xmlns:a16="http://schemas.microsoft.com/office/drawing/2014/main" id="{5E02A695-0B40-3ADA-E13A-AE3704AF0786}"/>
                </a:ext>
              </a:extLst>
            </p:cNvPr>
            <p:cNvSpPr/>
            <p:nvPr/>
          </p:nvSpPr>
          <p:spPr>
            <a:xfrm>
              <a:off x="6166226" y="6383112"/>
              <a:ext cx="54797" cy="749648"/>
            </a:xfrm>
            <a:custGeom>
              <a:avLst/>
              <a:gdLst>
                <a:gd name="connsiteX0" fmla="*/ 32555 w 54797"/>
                <a:gd name="connsiteY0" fmla="*/ 7055 h 749648"/>
                <a:gd name="connsiteX1" fmla="*/ 53821 w 54797"/>
                <a:gd name="connsiteY1" fmla="*/ 740702 h 749648"/>
                <a:gd name="connsiteX2" fmla="*/ 658 w 54797"/>
                <a:gd name="connsiteY2" fmla="*/ 389828 h 749648"/>
                <a:gd name="connsiteX3" fmla="*/ 32555 w 54797"/>
                <a:gd name="connsiteY3" fmla="*/ 7055 h 74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97" h="749648">
                  <a:moveTo>
                    <a:pt x="32555" y="7055"/>
                  </a:moveTo>
                  <a:cubicBezTo>
                    <a:pt x="41416" y="65534"/>
                    <a:pt x="59137" y="676907"/>
                    <a:pt x="53821" y="740702"/>
                  </a:cubicBezTo>
                  <a:cubicBezTo>
                    <a:pt x="48505" y="804497"/>
                    <a:pt x="5974" y="510330"/>
                    <a:pt x="658" y="389828"/>
                  </a:cubicBezTo>
                  <a:cubicBezTo>
                    <a:pt x="-4658" y="269326"/>
                    <a:pt x="23694" y="-51424"/>
                    <a:pt x="32555" y="705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 1146">
              <a:extLst>
                <a:ext uri="{FF2B5EF4-FFF2-40B4-BE49-F238E27FC236}">
                  <a16:creationId xmlns:a16="http://schemas.microsoft.com/office/drawing/2014/main" id="{C208DA33-5CF0-D798-8007-EC9DE5C76689}"/>
                </a:ext>
              </a:extLst>
            </p:cNvPr>
            <p:cNvSpPr/>
            <p:nvPr/>
          </p:nvSpPr>
          <p:spPr>
            <a:xfrm>
              <a:off x="4391022" y="6549273"/>
              <a:ext cx="516790" cy="638428"/>
            </a:xfrm>
            <a:custGeom>
              <a:avLst/>
              <a:gdLst>
                <a:gd name="connsiteX0" fmla="*/ 225 w 516790"/>
                <a:gd name="connsiteY0" fmla="*/ 383 h 638428"/>
                <a:gd name="connsiteX1" fmla="*/ 329834 w 516790"/>
                <a:gd name="connsiteY1" fmla="*/ 244932 h 638428"/>
                <a:gd name="connsiteX2" fmla="*/ 499955 w 516790"/>
                <a:gd name="connsiteY2" fmla="*/ 446950 h 638428"/>
                <a:gd name="connsiteX3" fmla="*/ 510587 w 516790"/>
                <a:gd name="connsiteY3" fmla="*/ 638336 h 638428"/>
                <a:gd name="connsiteX4" fmla="*/ 499955 w 516790"/>
                <a:gd name="connsiteY4" fmla="*/ 468215 h 638428"/>
                <a:gd name="connsiteX5" fmla="*/ 499955 w 516790"/>
                <a:gd name="connsiteY5" fmla="*/ 191769 h 638428"/>
                <a:gd name="connsiteX6" fmla="*/ 489322 w 516790"/>
                <a:gd name="connsiteY6" fmla="*/ 319360 h 638428"/>
                <a:gd name="connsiteX7" fmla="*/ 382997 w 516790"/>
                <a:gd name="connsiteY7" fmla="*/ 191769 h 638428"/>
                <a:gd name="connsiteX8" fmla="*/ 225 w 516790"/>
                <a:gd name="connsiteY8" fmla="*/ 383 h 638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6790" h="638428">
                  <a:moveTo>
                    <a:pt x="225" y="383"/>
                  </a:moveTo>
                  <a:cubicBezTo>
                    <a:pt x="-8635" y="9243"/>
                    <a:pt x="246546" y="170504"/>
                    <a:pt x="329834" y="244932"/>
                  </a:cubicBezTo>
                  <a:cubicBezTo>
                    <a:pt x="413122" y="319360"/>
                    <a:pt x="469829" y="381383"/>
                    <a:pt x="499955" y="446950"/>
                  </a:cubicBezTo>
                  <a:cubicBezTo>
                    <a:pt x="530081" y="512517"/>
                    <a:pt x="510587" y="634792"/>
                    <a:pt x="510587" y="638336"/>
                  </a:cubicBezTo>
                  <a:cubicBezTo>
                    <a:pt x="510587" y="641880"/>
                    <a:pt x="501727" y="542643"/>
                    <a:pt x="499955" y="468215"/>
                  </a:cubicBezTo>
                  <a:cubicBezTo>
                    <a:pt x="498183" y="393787"/>
                    <a:pt x="501727" y="216578"/>
                    <a:pt x="499955" y="191769"/>
                  </a:cubicBezTo>
                  <a:cubicBezTo>
                    <a:pt x="498183" y="166960"/>
                    <a:pt x="508815" y="319360"/>
                    <a:pt x="489322" y="319360"/>
                  </a:cubicBezTo>
                  <a:cubicBezTo>
                    <a:pt x="469829" y="319360"/>
                    <a:pt x="462741" y="244932"/>
                    <a:pt x="382997" y="191769"/>
                  </a:cubicBezTo>
                  <a:cubicBezTo>
                    <a:pt x="303253" y="138606"/>
                    <a:pt x="9085" y="-8477"/>
                    <a:pt x="225" y="38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 1147">
              <a:extLst>
                <a:ext uri="{FF2B5EF4-FFF2-40B4-BE49-F238E27FC236}">
                  <a16:creationId xmlns:a16="http://schemas.microsoft.com/office/drawing/2014/main" id="{633B012C-C83E-7935-AA7A-3B0C1E903B5D}"/>
                </a:ext>
              </a:extLst>
            </p:cNvPr>
            <p:cNvSpPr/>
            <p:nvPr/>
          </p:nvSpPr>
          <p:spPr>
            <a:xfrm>
              <a:off x="5083543" y="6305092"/>
              <a:ext cx="1020359" cy="829803"/>
            </a:xfrm>
            <a:custGeom>
              <a:avLst/>
              <a:gdLst>
                <a:gd name="connsiteX0" fmla="*/ 62615 w 1020359"/>
                <a:gd name="connsiteY0" fmla="*/ 829355 h 829803"/>
                <a:gd name="connsiteX1" fmla="*/ 126410 w 1020359"/>
                <a:gd name="connsiteY1" fmla="*/ 457215 h 829803"/>
                <a:gd name="connsiteX2" fmla="*/ 987648 w 1020359"/>
                <a:gd name="connsiteY2" fmla="*/ 10648 h 829803"/>
                <a:gd name="connsiteX3" fmla="*/ 764364 w 1020359"/>
                <a:gd name="connsiteY3" fmla="*/ 159503 h 829803"/>
                <a:gd name="connsiteX4" fmla="*/ 51983 w 1020359"/>
                <a:gd name="connsiteY4" fmla="*/ 382787 h 829803"/>
                <a:gd name="connsiteX5" fmla="*/ 62615 w 1020359"/>
                <a:gd name="connsiteY5" fmla="*/ 829355 h 82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0359" h="829803">
                  <a:moveTo>
                    <a:pt x="62615" y="829355"/>
                  </a:moveTo>
                  <a:cubicBezTo>
                    <a:pt x="75019" y="841760"/>
                    <a:pt x="-27762" y="593666"/>
                    <a:pt x="126410" y="457215"/>
                  </a:cubicBezTo>
                  <a:cubicBezTo>
                    <a:pt x="280582" y="320764"/>
                    <a:pt x="881322" y="60267"/>
                    <a:pt x="987648" y="10648"/>
                  </a:cubicBezTo>
                  <a:cubicBezTo>
                    <a:pt x="1093974" y="-38971"/>
                    <a:pt x="920308" y="97480"/>
                    <a:pt x="764364" y="159503"/>
                  </a:cubicBezTo>
                  <a:cubicBezTo>
                    <a:pt x="608420" y="221526"/>
                    <a:pt x="168941" y="271145"/>
                    <a:pt x="51983" y="382787"/>
                  </a:cubicBezTo>
                  <a:cubicBezTo>
                    <a:pt x="-64975" y="494429"/>
                    <a:pt x="50211" y="816950"/>
                    <a:pt x="62615" y="82935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 485">
              <a:extLst>
                <a:ext uri="{FF2B5EF4-FFF2-40B4-BE49-F238E27FC236}">
                  <a16:creationId xmlns:a16="http://schemas.microsoft.com/office/drawing/2014/main" id="{34B1B2EE-624D-B507-30D9-A0EDD2CB0960}"/>
                </a:ext>
              </a:extLst>
            </p:cNvPr>
            <p:cNvSpPr/>
            <p:nvPr/>
          </p:nvSpPr>
          <p:spPr>
            <a:xfrm>
              <a:off x="5643724" y="2803474"/>
              <a:ext cx="174404" cy="773642"/>
            </a:xfrm>
            <a:custGeom>
              <a:avLst/>
              <a:gdLst>
                <a:gd name="connsiteX0" fmla="*/ 1172 w 174404"/>
                <a:gd name="connsiteY0" fmla="*/ 12878 h 773642"/>
                <a:gd name="connsiteX1" fmla="*/ 171860 w 174404"/>
                <a:gd name="connsiteY1" fmla="*/ 768782 h 773642"/>
                <a:gd name="connsiteX2" fmla="*/ 98708 w 174404"/>
                <a:gd name="connsiteY2" fmla="*/ 323774 h 773642"/>
                <a:gd name="connsiteX3" fmla="*/ 1172 w 174404"/>
                <a:gd name="connsiteY3" fmla="*/ 12878 h 77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404" h="773642">
                  <a:moveTo>
                    <a:pt x="1172" y="12878"/>
                  </a:moveTo>
                  <a:cubicBezTo>
                    <a:pt x="13364" y="87046"/>
                    <a:pt x="155604" y="716966"/>
                    <a:pt x="171860" y="768782"/>
                  </a:cubicBezTo>
                  <a:cubicBezTo>
                    <a:pt x="188116" y="820598"/>
                    <a:pt x="122076" y="443662"/>
                    <a:pt x="98708" y="323774"/>
                  </a:cubicBezTo>
                  <a:cubicBezTo>
                    <a:pt x="75340" y="203886"/>
                    <a:pt x="-11020" y="-61290"/>
                    <a:pt x="1172" y="1287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 1096">
              <a:extLst>
                <a:ext uri="{FF2B5EF4-FFF2-40B4-BE49-F238E27FC236}">
                  <a16:creationId xmlns:a16="http://schemas.microsoft.com/office/drawing/2014/main" id="{D2F077B0-9116-03D6-72D5-177C4A820D15}"/>
                </a:ext>
              </a:extLst>
            </p:cNvPr>
            <p:cNvSpPr/>
            <p:nvPr/>
          </p:nvSpPr>
          <p:spPr>
            <a:xfrm>
              <a:off x="5831124" y="2762515"/>
              <a:ext cx="286652" cy="1333393"/>
            </a:xfrm>
            <a:custGeom>
              <a:avLst/>
              <a:gdLst>
                <a:gd name="connsiteX0" fmla="*/ 2748 w 286652"/>
                <a:gd name="connsiteY0" fmla="*/ 11165 h 1333393"/>
                <a:gd name="connsiteX1" fmla="*/ 283164 w 286652"/>
                <a:gd name="connsiteY1" fmla="*/ 1315709 h 1333393"/>
                <a:gd name="connsiteX2" fmla="*/ 149052 w 286652"/>
                <a:gd name="connsiteY2" fmla="*/ 718301 h 1333393"/>
                <a:gd name="connsiteX3" fmla="*/ 2748 w 286652"/>
                <a:gd name="connsiteY3" fmla="*/ 11165 h 133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652" h="1333393">
                  <a:moveTo>
                    <a:pt x="2748" y="11165"/>
                  </a:moveTo>
                  <a:cubicBezTo>
                    <a:pt x="25100" y="110733"/>
                    <a:pt x="258780" y="1197853"/>
                    <a:pt x="283164" y="1315709"/>
                  </a:cubicBezTo>
                  <a:cubicBezTo>
                    <a:pt x="307548" y="1433565"/>
                    <a:pt x="197820" y="931661"/>
                    <a:pt x="149052" y="718301"/>
                  </a:cubicBezTo>
                  <a:cubicBezTo>
                    <a:pt x="100284" y="504941"/>
                    <a:pt x="-19604" y="-88403"/>
                    <a:pt x="2748" y="1116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 1139">
              <a:extLst>
                <a:ext uri="{FF2B5EF4-FFF2-40B4-BE49-F238E27FC236}">
                  <a16:creationId xmlns:a16="http://schemas.microsoft.com/office/drawing/2014/main" id="{019BA7F0-0770-C559-110C-4686AFC4176D}"/>
                </a:ext>
              </a:extLst>
            </p:cNvPr>
            <p:cNvSpPr/>
            <p:nvPr/>
          </p:nvSpPr>
          <p:spPr>
            <a:xfrm>
              <a:off x="5647325" y="3017616"/>
              <a:ext cx="217293" cy="1008384"/>
            </a:xfrm>
            <a:custGeom>
              <a:avLst/>
              <a:gdLst>
                <a:gd name="connsiteX0" fmla="*/ 9763 w 217293"/>
                <a:gd name="connsiteY0" fmla="*/ 30384 h 1008384"/>
                <a:gd name="connsiteX1" fmla="*/ 217027 w 217293"/>
                <a:gd name="connsiteY1" fmla="*/ 1005744 h 1008384"/>
                <a:gd name="connsiteX2" fmla="*/ 52435 w 217293"/>
                <a:gd name="connsiteY2" fmla="*/ 310800 h 1008384"/>
                <a:gd name="connsiteX3" fmla="*/ 9763 w 217293"/>
                <a:gd name="connsiteY3" fmla="*/ 30384 h 100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293" h="1008384">
                  <a:moveTo>
                    <a:pt x="9763" y="30384"/>
                  </a:moveTo>
                  <a:cubicBezTo>
                    <a:pt x="37195" y="146208"/>
                    <a:pt x="209915" y="959008"/>
                    <a:pt x="217027" y="1005744"/>
                  </a:cubicBezTo>
                  <a:cubicBezTo>
                    <a:pt x="224139" y="1052480"/>
                    <a:pt x="86979" y="465232"/>
                    <a:pt x="52435" y="310800"/>
                  </a:cubicBezTo>
                  <a:cubicBezTo>
                    <a:pt x="17891" y="156368"/>
                    <a:pt x="-17669" y="-85440"/>
                    <a:pt x="9763" y="3038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 1148">
              <a:extLst>
                <a:ext uri="{FF2B5EF4-FFF2-40B4-BE49-F238E27FC236}">
                  <a16:creationId xmlns:a16="http://schemas.microsoft.com/office/drawing/2014/main" id="{D9A7DD2F-40E5-A290-4AB3-03EE37B2E8BE}"/>
                </a:ext>
              </a:extLst>
            </p:cNvPr>
            <p:cNvSpPr/>
            <p:nvPr/>
          </p:nvSpPr>
          <p:spPr>
            <a:xfrm>
              <a:off x="5789838" y="2874681"/>
              <a:ext cx="237377" cy="1241281"/>
            </a:xfrm>
            <a:custGeom>
              <a:avLst/>
              <a:gdLst>
                <a:gd name="connsiteX0" fmla="*/ 1362 w 237377"/>
                <a:gd name="connsiteY0" fmla="*/ 8727 h 1241281"/>
                <a:gd name="connsiteX1" fmla="*/ 233010 w 237377"/>
                <a:gd name="connsiteY1" fmla="*/ 1221831 h 1241281"/>
                <a:gd name="connsiteX2" fmla="*/ 141570 w 237377"/>
                <a:gd name="connsiteY2" fmla="*/ 703671 h 1241281"/>
                <a:gd name="connsiteX3" fmla="*/ 1362 w 237377"/>
                <a:gd name="connsiteY3" fmla="*/ 8727 h 124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377" h="1241281">
                  <a:moveTo>
                    <a:pt x="1362" y="8727"/>
                  </a:moveTo>
                  <a:cubicBezTo>
                    <a:pt x="16602" y="95087"/>
                    <a:pt x="209642" y="1106007"/>
                    <a:pt x="233010" y="1221831"/>
                  </a:cubicBezTo>
                  <a:cubicBezTo>
                    <a:pt x="256378" y="1337655"/>
                    <a:pt x="180178" y="906871"/>
                    <a:pt x="141570" y="703671"/>
                  </a:cubicBezTo>
                  <a:cubicBezTo>
                    <a:pt x="102962" y="500471"/>
                    <a:pt x="-13878" y="-77633"/>
                    <a:pt x="1362" y="872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 1149">
              <a:extLst>
                <a:ext uri="{FF2B5EF4-FFF2-40B4-BE49-F238E27FC236}">
                  <a16:creationId xmlns:a16="http://schemas.microsoft.com/office/drawing/2014/main" id="{17274678-422E-CB76-5D87-8F9A60169673}"/>
                </a:ext>
              </a:extLst>
            </p:cNvPr>
            <p:cNvSpPr/>
            <p:nvPr/>
          </p:nvSpPr>
          <p:spPr>
            <a:xfrm>
              <a:off x="6222492" y="4748513"/>
              <a:ext cx="92976" cy="347801"/>
            </a:xfrm>
            <a:custGeom>
              <a:avLst/>
              <a:gdLst>
                <a:gd name="connsiteX0" fmla="*/ 92964 w 92976"/>
                <a:gd name="connsiteY0" fmla="*/ 271 h 347801"/>
                <a:gd name="connsiteX1" fmla="*/ 19812 w 92976"/>
                <a:gd name="connsiteY1" fmla="*/ 177055 h 347801"/>
                <a:gd name="connsiteX2" fmla="*/ 13716 w 92976"/>
                <a:gd name="connsiteY2" fmla="*/ 347743 h 347801"/>
                <a:gd name="connsiteX3" fmla="*/ 1524 w 92976"/>
                <a:gd name="connsiteY3" fmla="*/ 158767 h 347801"/>
                <a:gd name="connsiteX4" fmla="*/ 1524 w 92976"/>
                <a:gd name="connsiteY4" fmla="*/ 55135 h 347801"/>
                <a:gd name="connsiteX5" fmla="*/ 13716 w 92976"/>
                <a:gd name="connsiteY5" fmla="*/ 134383 h 347801"/>
                <a:gd name="connsiteX6" fmla="*/ 92964 w 92976"/>
                <a:gd name="connsiteY6" fmla="*/ 271 h 34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976" h="347801">
                  <a:moveTo>
                    <a:pt x="92964" y="271"/>
                  </a:moveTo>
                  <a:cubicBezTo>
                    <a:pt x="93980" y="7383"/>
                    <a:pt x="33020" y="119143"/>
                    <a:pt x="19812" y="177055"/>
                  </a:cubicBezTo>
                  <a:cubicBezTo>
                    <a:pt x="6604" y="234967"/>
                    <a:pt x="16764" y="350791"/>
                    <a:pt x="13716" y="347743"/>
                  </a:cubicBezTo>
                  <a:cubicBezTo>
                    <a:pt x="10668" y="344695"/>
                    <a:pt x="3556" y="207535"/>
                    <a:pt x="1524" y="158767"/>
                  </a:cubicBezTo>
                  <a:cubicBezTo>
                    <a:pt x="-508" y="109999"/>
                    <a:pt x="-508" y="59199"/>
                    <a:pt x="1524" y="55135"/>
                  </a:cubicBezTo>
                  <a:cubicBezTo>
                    <a:pt x="3556" y="51071"/>
                    <a:pt x="2540" y="140479"/>
                    <a:pt x="13716" y="134383"/>
                  </a:cubicBezTo>
                  <a:cubicBezTo>
                    <a:pt x="24892" y="128287"/>
                    <a:pt x="91948" y="-6841"/>
                    <a:pt x="92964" y="27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 1150">
              <a:extLst>
                <a:ext uri="{FF2B5EF4-FFF2-40B4-BE49-F238E27FC236}">
                  <a16:creationId xmlns:a16="http://schemas.microsoft.com/office/drawing/2014/main" id="{D164645D-824B-6736-868B-686937A17DC3}"/>
                </a:ext>
              </a:extLst>
            </p:cNvPr>
            <p:cNvSpPr/>
            <p:nvPr/>
          </p:nvSpPr>
          <p:spPr>
            <a:xfrm>
              <a:off x="3803527" y="5022713"/>
              <a:ext cx="143001" cy="311315"/>
            </a:xfrm>
            <a:custGeom>
              <a:avLst/>
              <a:gdLst>
                <a:gd name="connsiteX0" fmla="*/ 38223 w 143001"/>
                <a:gd name="connsiteY0" fmla="*/ 3312 h 311315"/>
                <a:gd name="connsiteX1" fmla="*/ 44573 w 143001"/>
                <a:gd name="connsiteY1" fmla="*/ 200162 h 311315"/>
                <a:gd name="connsiteX2" fmla="*/ 123 w 143001"/>
                <a:gd name="connsiteY2" fmla="*/ 311287 h 311315"/>
                <a:gd name="connsiteX3" fmla="*/ 60448 w 143001"/>
                <a:gd name="connsiteY3" fmla="*/ 209687 h 311315"/>
                <a:gd name="connsiteX4" fmla="*/ 142998 w 143001"/>
                <a:gd name="connsiteY4" fmla="*/ 89037 h 311315"/>
                <a:gd name="connsiteX5" fmla="*/ 57273 w 143001"/>
                <a:gd name="connsiteY5" fmla="*/ 193812 h 311315"/>
                <a:gd name="connsiteX6" fmla="*/ 57273 w 143001"/>
                <a:gd name="connsiteY6" fmla="*/ 82687 h 311315"/>
                <a:gd name="connsiteX7" fmla="*/ 38223 w 143001"/>
                <a:gd name="connsiteY7" fmla="*/ 3312 h 3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001" h="311315">
                  <a:moveTo>
                    <a:pt x="38223" y="3312"/>
                  </a:moveTo>
                  <a:cubicBezTo>
                    <a:pt x="36106" y="22891"/>
                    <a:pt x="50923" y="148833"/>
                    <a:pt x="44573" y="200162"/>
                  </a:cubicBezTo>
                  <a:cubicBezTo>
                    <a:pt x="38223" y="251491"/>
                    <a:pt x="-2523" y="309700"/>
                    <a:pt x="123" y="311287"/>
                  </a:cubicBezTo>
                  <a:cubicBezTo>
                    <a:pt x="2769" y="312875"/>
                    <a:pt x="36636" y="246729"/>
                    <a:pt x="60448" y="209687"/>
                  </a:cubicBezTo>
                  <a:cubicBezTo>
                    <a:pt x="84260" y="172645"/>
                    <a:pt x="143527" y="91683"/>
                    <a:pt x="142998" y="89037"/>
                  </a:cubicBezTo>
                  <a:cubicBezTo>
                    <a:pt x="142469" y="86391"/>
                    <a:pt x="71560" y="194870"/>
                    <a:pt x="57273" y="193812"/>
                  </a:cubicBezTo>
                  <a:cubicBezTo>
                    <a:pt x="42986" y="192754"/>
                    <a:pt x="58861" y="109145"/>
                    <a:pt x="57273" y="82687"/>
                  </a:cubicBezTo>
                  <a:cubicBezTo>
                    <a:pt x="55686" y="56229"/>
                    <a:pt x="40340" y="-16267"/>
                    <a:pt x="38223" y="331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 1151">
              <a:extLst>
                <a:ext uri="{FF2B5EF4-FFF2-40B4-BE49-F238E27FC236}">
                  <a16:creationId xmlns:a16="http://schemas.microsoft.com/office/drawing/2014/main" id="{664E551A-C882-5E2B-2B85-25324A262407}"/>
                </a:ext>
              </a:extLst>
            </p:cNvPr>
            <p:cNvSpPr/>
            <p:nvPr/>
          </p:nvSpPr>
          <p:spPr>
            <a:xfrm>
              <a:off x="3838550" y="5625868"/>
              <a:ext cx="179114" cy="256817"/>
            </a:xfrm>
            <a:custGeom>
              <a:avLst/>
              <a:gdLst>
                <a:gd name="connsiteX0" fmla="*/ 25 w 179114"/>
                <a:gd name="connsiteY0" fmla="*/ 232 h 256817"/>
                <a:gd name="connsiteX1" fmla="*/ 165125 w 179114"/>
                <a:gd name="connsiteY1" fmla="*/ 244707 h 256817"/>
                <a:gd name="connsiteX2" fmla="*/ 152425 w 179114"/>
                <a:gd name="connsiteY2" fmla="*/ 200257 h 256817"/>
                <a:gd name="connsiteX3" fmla="*/ 25 w 179114"/>
                <a:gd name="connsiteY3" fmla="*/ 232 h 25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114" h="256817">
                  <a:moveTo>
                    <a:pt x="25" y="232"/>
                  </a:moveTo>
                  <a:cubicBezTo>
                    <a:pt x="2142" y="7640"/>
                    <a:pt x="139725" y="211370"/>
                    <a:pt x="165125" y="244707"/>
                  </a:cubicBezTo>
                  <a:cubicBezTo>
                    <a:pt x="190525" y="278044"/>
                    <a:pt x="178354" y="235711"/>
                    <a:pt x="152425" y="200257"/>
                  </a:cubicBezTo>
                  <a:cubicBezTo>
                    <a:pt x="126496" y="164803"/>
                    <a:pt x="-2092" y="-7176"/>
                    <a:pt x="25" y="23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 1152">
              <a:extLst>
                <a:ext uri="{FF2B5EF4-FFF2-40B4-BE49-F238E27FC236}">
                  <a16:creationId xmlns:a16="http://schemas.microsoft.com/office/drawing/2014/main" id="{E301BDDF-5C4A-58D3-A397-DB6C69605D1E}"/>
                </a:ext>
              </a:extLst>
            </p:cNvPr>
            <p:cNvSpPr/>
            <p:nvPr/>
          </p:nvSpPr>
          <p:spPr>
            <a:xfrm>
              <a:off x="3838572" y="5702224"/>
              <a:ext cx="113166" cy="333477"/>
            </a:xfrm>
            <a:custGeom>
              <a:avLst/>
              <a:gdLst>
                <a:gd name="connsiteX0" fmla="*/ 19053 w 113166"/>
                <a:gd name="connsiteY0" fmla="*/ 76 h 333477"/>
                <a:gd name="connsiteX1" fmla="*/ 111128 w 113166"/>
                <a:gd name="connsiteY1" fmla="*/ 168351 h 333477"/>
                <a:gd name="connsiteX2" fmla="*/ 76203 w 113166"/>
                <a:gd name="connsiteY2" fmla="*/ 238201 h 333477"/>
                <a:gd name="connsiteX3" fmla="*/ 3 w 113166"/>
                <a:gd name="connsiteY3" fmla="*/ 333451 h 333477"/>
                <a:gd name="connsiteX4" fmla="*/ 73028 w 113166"/>
                <a:gd name="connsiteY4" fmla="*/ 228676 h 333477"/>
                <a:gd name="connsiteX5" fmla="*/ 104778 w 113166"/>
                <a:gd name="connsiteY5" fmla="*/ 190576 h 333477"/>
                <a:gd name="connsiteX6" fmla="*/ 19053 w 113166"/>
                <a:gd name="connsiteY6" fmla="*/ 76 h 3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66" h="333477">
                  <a:moveTo>
                    <a:pt x="19053" y="76"/>
                  </a:moveTo>
                  <a:cubicBezTo>
                    <a:pt x="20111" y="-3628"/>
                    <a:pt x="101603" y="128664"/>
                    <a:pt x="111128" y="168351"/>
                  </a:cubicBezTo>
                  <a:cubicBezTo>
                    <a:pt x="120653" y="208039"/>
                    <a:pt x="94724" y="210684"/>
                    <a:pt x="76203" y="238201"/>
                  </a:cubicBezTo>
                  <a:cubicBezTo>
                    <a:pt x="57682" y="265718"/>
                    <a:pt x="532" y="335038"/>
                    <a:pt x="3" y="333451"/>
                  </a:cubicBezTo>
                  <a:cubicBezTo>
                    <a:pt x="-526" y="331864"/>
                    <a:pt x="55566" y="252488"/>
                    <a:pt x="73028" y="228676"/>
                  </a:cubicBezTo>
                  <a:cubicBezTo>
                    <a:pt x="90490" y="204864"/>
                    <a:pt x="113245" y="226559"/>
                    <a:pt x="104778" y="190576"/>
                  </a:cubicBezTo>
                  <a:cubicBezTo>
                    <a:pt x="96311" y="154593"/>
                    <a:pt x="17995" y="3780"/>
                    <a:pt x="19053" y="7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 1153">
              <a:extLst>
                <a:ext uri="{FF2B5EF4-FFF2-40B4-BE49-F238E27FC236}">
                  <a16:creationId xmlns:a16="http://schemas.microsoft.com/office/drawing/2014/main" id="{05E175A0-3645-23B4-77E1-CDA1BC891362}"/>
                </a:ext>
              </a:extLst>
            </p:cNvPr>
            <p:cNvSpPr/>
            <p:nvPr/>
          </p:nvSpPr>
          <p:spPr>
            <a:xfrm>
              <a:off x="3883957" y="5861019"/>
              <a:ext cx="142100" cy="172153"/>
            </a:xfrm>
            <a:custGeom>
              <a:avLst/>
              <a:gdLst>
                <a:gd name="connsiteX0" fmla="*/ 100668 w 142100"/>
                <a:gd name="connsiteY0" fmla="*/ 31 h 172153"/>
                <a:gd name="connsiteX1" fmla="*/ 138768 w 142100"/>
                <a:gd name="connsiteY1" fmla="*/ 79406 h 172153"/>
                <a:gd name="connsiteX2" fmla="*/ 2243 w 142100"/>
                <a:gd name="connsiteY2" fmla="*/ 171481 h 172153"/>
                <a:gd name="connsiteX3" fmla="*/ 56218 w 142100"/>
                <a:gd name="connsiteY3" fmla="*/ 117506 h 172153"/>
                <a:gd name="connsiteX4" fmla="*/ 87968 w 142100"/>
                <a:gd name="connsiteY4" fmla="*/ 50831 h 172153"/>
                <a:gd name="connsiteX5" fmla="*/ 75268 w 142100"/>
                <a:gd name="connsiteY5" fmla="*/ 104806 h 172153"/>
                <a:gd name="connsiteX6" fmla="*/ 107018 w 142100"/>
                <a:gd name="connsiteY6" fmla="*/ 69881 h 172153"/>
                <a:gd name="connsiteX7" fmla="*/ 100668 w 142100"/>
                <a:gd name="connsiteY7" fmla="*/ 31 h 17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100" h="172153">
                  <a:moveTo>
                    <a:pt x="100668" y="31"/>
                  </a:moveTo>
                  <a:cubicBezTo>
                    <a:pt x="105960" y="1618"/>
                    <a:pt x="155172" y="50831"/>
                    <a:pt x="138768" y="79406"/>
                  </a:cubicBezTo>
                  <a:cubicBezTo>
                    <a:pt x="122364" y="107981"/>
                    <a:pt x="16001" y="165131"/>
                    <a:pt x="2243" y="171481"/>
                  </a:cubicBezTo>
                  <a:cubicBezTo>
                    <a:pt x="-11515" y="177831"/>
                    <a:pt x="41931" y="137614"/>
                    <a:pt x="56218" y="117506"/>
                  </a:cubicBezTo>
                  <a:cubicBezTo>
                    <a:pt x="70505" y="97398"/>
                    <a:pt x="84793" y="52948"/>
                    <a:pt x="87968" y="50831"/>
                  </a:cubicBezTo>
                  <a:cubicBezTo>
                    <a:pt x="91143" y="48714"/>
                    <a:pt x="72093" y="101631"/>
                    <a:pt x="75268" y="104806"/>
                  </a:cubicBezTo>
                  <a:cubicBezTo>
                    <a:pt x="78443" y="107981"/>
                    <a:pt x="101197" y="81523"/>
                    <a:pt x="107018" y="69881"/>
                  </a:cubicBezTo>
                  <a:cubicBezTo>
                    <a:pt x="112839" y="58239"/>
                    <a:pt x="95376" y="-1556"/>
                    <a:pt x="100668" y="3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 1154">
              <a:extLst>
                <a:ext uri="{FF2B5EF4-FFF2-40B4-BE49-F238E27FC236}">
                  <a16:creationId xmlns:a16="http://schemas.microsoft.com/office/drawing/2014/main" id="{A840161E-7B60-7A16-293E-9BA16D610A1E}"/>
                </a:ext>
              </a:extLst>
            </p:cNvPr>
            <p:cNvSpPr/>
            <p:nvPr/>
          </p:nvSpPr>
          <p:spPr>
            <a:xfrm>
              <a:off x="4851702" y="5600778"/>
              <a:ext cx="220552" cy="233660"/>
            </a:xfrm>
            <a:custGeom>
              <a:avLst/>
              <a:gdLst>
                <a:gd name="connsiteX0" fmla="*/ 218773 w 220552"/>
                <a:gd name="connsiteY0" fmla="*/ 3097 h 233660"/>
                <a:gd name="connsiteX1" fmla="*/ 2873 w 220552"/>
                <a:gd name="connsiteY1" fmla="*/ 231697 h 233660"/>
                <a:gd name="connsiteX2" fmla="*/ 101298 w 220552"/>
                <a:gd name="connsiteY2" fmla="*/ 107872 h 233660"/>
                <a:gd name="connsiteX3" fmla="*/ 218773 w 220552"/>
                <a:gd name="connsiteY3" fmla="*/ 3097 h 23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552" h="233660">
                  <a:moveTo>
                    <a:pt x="218773" y="3097"/>
                  </a:moveTo>
                  <a:cubicBezTo>
                    <a:pt x="202369" y="23734"/>
                    <a:pt x="22452" y="214235"/>
                    <a:pt x="2873" y="231697"/>
                  </a:cubicBezTo>
                  <a:cubicBezTo>
                    <a:pt x="-16706" y="249159"/>
                    <a:pt x="69019" y="145443"/>
                    <a:pt x="101298" y="107872"/>
                  </a:cubicBezTo>
                  <a:cubicBezTo>
                    <a:pt x="133577" y="70301"/>
                    <a:pt x="235177" y="-17540"/>
                    <a:pt x="218773" y="309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 1155">
              <a:extLst>
                <a:ext uri="{FF2B5EF4-FFF2-40B4-BE49-F238E27FC236}">
                  <a16:creationId xmlns:a16="http://schemas.microsoft.com/office/drawing/2014/main" id="{38D828C6-ED4F-1D8C-5E3E-3FB48628A699}"/>
                </a:ext>
              </a:extLst>
            </p:cNvPr>
            <p:cNvSpPr/>
            <p:nvPr/>
          </p:nvSpPr>
          <p:spPr>
            <a:xfrm>
              <a:off x="4107364" y="5278860"/>
              <a:ext cx="201876" cy="186016"/>
            </a:xfrm>
            <a:custGeom>
              <a:avLst/>
              <a:gdLst>
                <a:gd name="connsiteX0" fmla="*/ 1086 w 201876"/>
                <a:gd name="connsiteY0" fmla="*/ 159915 h 186016"/>
                <a:gd name="connsiteX1" fmla="*/ 58236 w 201876"/>
                <a:gd name="connsiteY1" fmla="*/ 1165 h 186016"/>
                <a:gd name="connsiteX2" fmla="*/ 121736 w 201876"/>
                <a:gd name="connsiteY2" fmla="*/ 83715 h 186016"/>
                <a:gd name="connsiteX3" fmla="*/ 201111 w 201876"/>
                <a:gd name="connsiteY3" fmla="*/ 185315 h 186016"/>
                <a:gd name="connsiteX4" fmla="*/ 70936 w 201876"/>
                <a:gd name="connsiteY4" fmla="*/ 29740 h 186016"/>
                <a:gd name="connsiteX5" fmla="*/ 23311 w 201876"/>
                <a:gd name="connsiteY5" fmla="*/ 99590 h 186016"/>
                <a:gd name="connsiteX6" fmla="*/ 1086 w 201876"/>
                <a:gd name="connsiteY6" fmla="*/ 159915 h 18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76" h="186016">
                  <a:moveTo>
                    <a:pt x="1086" y="159915"/>
                  </a:moveTo>
                  <a:cubicBezTo>
                    <a:pt x="6907" y="143511"/>
                    <a:pt x="38128" y="13865"/>
                    <a:pt x="58236" y="1165"/>
                  </a:cubicBezTo>
                  <a:cubicBezTo>
                    <a:pt x="78344" y="-11535"/>
                    <a:pt x="121736" y="83715"/>
                    <a:pt x="121736" y="83715"/>
                  </a:cubicBezTo>
                  <a:cubicBezTo>
                    <a:pt x="145548" y="114407"/>
                    <a:pt x="209578" y="194311"/>
                    <a:pt x="201111" y="185315"/>
                  </a:cubicBezTo>
                  <a:cubicBezTo>
                    <a:pt x="192644" y="176319"/>
                    <a:pt x="100569" y="44028"/>
                    <a:pt x="70936" y="29740"/>
                  </a:cubicBezTo>
                  <a:cubicBezTo>
                    <a:pt x="41303" y="15452"/>
                    <a:pt x="32307" y="77365"/>
                    <a:pt x="23311" y="99590"/>
                  </a:cubicBezTo>
                  <a:cubicBezTo>
                    <a:pt x="14315" y="121815"/>
                    <a:pt x="-4735" y="176319"/>
                    <a:pt x="1086" y="15991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 1156">
              <a:extLst>
                <a:ext uri="{FF2B5EF4-FFF2-40B4-BE49-F238E27FC236}">
                  <a16:creationId xmlns:a16="http://schemas.microsoft.com/office/drawing/2014/main" id="{5E66B52F-F56C-36A7-0C9F-B6B47500EC2E}"/>
                </a:ext>
              </a:extLst>
            </p:cNvPr>
            <p:cNvSpPr/>
            <p:nvPr/>
          </p:nvSpPr>
          <p:spPr>
            <a:xfrm>
              <a:off x="4781341" y="4289731"/>
              <a:ext cx="16721" cy="438155"/>
            </a:xfrm>
            <a:custGeom>
              <a:avLst/>
              <a:gdLst>
                <a:gd name="connsiteX0" fmla="*/ 12909 w 16721"/>
                <a:gd name="connsiteY0" fmla="*/ 2869 h 438155"/>
                <a:gd name="connsiteX1" fmla="*/ 16084 w 16721"/>
                <a:gd name="connsiteY1" fmla="*/ 139394 h 438155"/>
                <a:gd name="connsiteX2" fmla="*/ 209 w 16721"/>
                <a:gd name="connsiteY2" fmla="*/ 437844 h 438155"/>
                <a:gd name="connsiteX3" fmla="*/ 6559 w 16721"/>
                <a:gd name="connsiteY3" fmla="*/ 79069 h 438155"/>
                <a:gd name="connsiteX4" fmla="*/ 12909 w 16721"/>
                <a:gd name="connsiteY4" fmla="*/ 2869 h 43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21" h="438155">
                  <a:moveTo>
                    <a:pt x="12909" y="2869"/>
                  </a:moveTo>
                  <a:cubicBezTo>
                    <a:pt x="14496" y="12923"/>
                    <a:pt x="18201" y="66898"/>
                    <a:pt x="16084" y="139394"/>
                  </a:cubicBezTo>
                  <a:cubicBezTo>
                    <a:pt x="13967" y="211890"/>
                    <a:pt x="1796" y="447898"/>
                    <a:pt x="209" y="437844"/>
                  </a:cubicBezTo>
                  <a:cubicBezTo>
                    <a:pt x="-1378" y="427790"/>
                    <a:pt x="6559" y="151036"/>
                    <a:pt x="6559" y="79069"/>
                  </a:cubicBezTo>
                  <a:cubicBezTo>
                    <a:pt x="6559" y="7102"/>
                    <a:pt x="11322" y="-7185"/>
                    <a:pt x="12909" y="286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 1157">
              <a:extLst>
                <a:ext uri="{FF2B5EF4-FFF2-40B4-BE49-F238E27FC236}">
                  <a16:creationId xmlns:a16="http://schemas.microsoft.com/office/drawing/2014/main" id="{F63CF54C-D241-8D1A-1408-6A38B2621D58}"/>
                </a:ext>
              </a:extLst>
            </p:cNvPr>
            <p:cNvSpPr/>
            <p:nvPr/>
          </p:nvSpPr>
          <p:spPr>
            <a:xfrm>
              <a:off x="4863331" y="4914756"/>
              <a:ext cx="213637" cy="273635"/>
            </a:xfrm>
            <a:custGeom>
              <a:avLst/>
              <a:gdLst>
                <a:gd name="connsiteX0" fmla="*/ 146819 w 213637"/>
                <a:gd name="connsiteY0" fmla="*/ 144 h 273635"/>
                <a:gd name="connsiteX1" fmla="*/ 165869 w 213637"/>
                <a:gd name="connsiteY1" fmla="*/ 162069 h 273635"/>
                <a:gd name="connsiteX2" fmla="*/ 213494 w 213637"/>
                <a:gd name="connsiteY2" fmla="*/ 273194 h 273635"/>
                <a:gd name="connsiteX3" fmla="*/ 178569 w 213637"/>
                <a:gd name="connsiteY3" fmla="*/ 200169 h 273635"/>
                <a:gd name="connsiteX4" fmla="*/ 121419 w 213637"/>
                <a:gd name="connsiteY4" fmla="*/ 181119 h 273635"/>
                <a:gd name="connsiteX5" fmla="*/ 769 w 213637"/>
                <a:gd name="connsiteY5" fmla="*/ 171594 h 273635"/>
                <a:gd name="connsiteX6" fmla="*/ 184919 w 213637"/>
                <a:gd name="connsiteY6" fmla="*/ 165244 h 273635"/>
                <a:gd name="connsiteX7" fmla="*/ 146819 w 213637"/>
                <a:gd name="connsiteY7" fmla="*/ 133494 h 273635"/>
                <a:gd name="connsiteX8" fmla="*/ 146819 w 213637"/>
                <a:gd name="connsiteY8" fmla="*/ 144 h 273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637" h="273635">
                  <a:moveTo>
                    <a:pt x="146819" y="144"/>
                  </a:moveTo>
                  <a:cubicBezTo>
                    <a:pt x="149994" y="4906"/>
                    <a:pt x="154756" y="116561"/>
                    <a:pt x="165869" y="162069"/>
                  </a:cubicBezTo>
                  <a:cubicBezTo>
                    <a:pt x="176982" y="207577"/>
                    <a:pt x="211377" y="266844"/>
                    <a:pt x="213494" y="273194"/>
                  </a:cubicBezTo>
                  <a:cubicBezTo>
                    <a:pt x="215611" y="279544"/>
                    <a:pt x="193915" y="215515"/>
                    <a:pt x="178569" y="200169"/>
                  </a:cubicBezTo>
                  <a:cubicBezTo>
                    <a:pt x="163223" y="184823"/>
                    <a:pt x="151052" y="185881"/>
                    <a:pt x="121419" y="181119"/>
                  </a:cubicBezTo>
                  <a:cubicBezTo>
                    <a:pt x="91786" y="176357"/>
                    <a:pt x="-9814" y="174240"/>
                    <a:pt x="769" y="171594"/>
                  </a:cubicBezTo>
                  <a:cubicBezTo>
                    <a:pt x="11352" y="168948"/>
                    <a:pt x="160577" y="171594"/>
                    <a:pt x="184919" y="165244"/>
                  </a:cubicBezTo>
                  <a:cubicBezTo>
                    <a:pt x="209261" y="158894"/>
                    <a:pt x="154757" y="157307"/>
                    <a:pt x="146819" y="133494"/>
                  </a:cubicBezTo>
                  <a:cubicBezTo>
                    <a:pt x="138881" y="109682"/>
                    <a:pt x="143644" y="-4618"/>
                    <a:pt x="146819" y="14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 1158">
              <a:extLst>
                <a:ext uri="{FF2B5EF4-FFF2-40B4-BE49-F238E27FC236}">
                  <a16:creationId xmlns:a16="http://schemas.microsoft.com/office/drawing/2014/main" id="{CA2DA28A-AB87-7DB8-0831-D00F3B74E548}"/>
                </a:ext>
              </a:extLst>
            </p:cNvPr>
            <p:cNvSpPr/>
            <p:nvPr/>
          </p:nvSpPr>
          <p:spPr>
            <a:xfrm>
              <a:off x="4132874" y="6222297"/>
              <a:ext cx="214947" cy="64906"/>
            </a:xfrm>
            <a:custGeom>
              <a:avLst/>
              <a:gdLst>
                <a:gd name="connsiteX0" fmla="*/ 976 w 214947"/>
                <a:gd name="connsiteY0" fmla="*/ 703 h 64906"/>
                <a:gd name="connsiteX1" fmla="*/ 210526 w 214947"/>
                <a:gd name="connsiteY1" fmla="*/ 64203 h 64906"/>
                <a:gd name="connsiteX2" fmla="*/ 134326 w 214947"/>
                <a:gd name="connsiteY2" fmla="*/ 32453 h 64906"/>
                <a:gd name="connsiteX3" fmla="*/ 976 w 214947"/>
                <a:gd name="connsiteY3" fmla="*/ 703 h 6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947" h="64906">
                  <a:moveTo>
                    <a:pt x="976" y="703"/>
                  </a:moveTo>
                  <a:cubicBezTo>
                    <a:pt x="13676" y="5995"/>
                    <a:pt x="188301" y="58911"/>
                    <a:pt x="210526" y="64203"/>
                  </a:cubicBezTo>
                  <a:cubicBezTo>
                    <a:pt x="232751" y="69495"/>
                    <a:pt x="165547" y="43565"/>
                    <a:pt x="134326" y="32453"/>
                  </a:cubicBezTo>
                  <a:cubicBezTo>
                    <a:pt x="103105" y="21341"/>
                    <a:pt x="-11724" y="-4589"/>
                    <a:pt x="976" y="70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 1159">
              <a:extLst>
                <a:ext uri="{FF2B5EF4-FFF2-40B4-BE49-F238E27FC236}">
                  <a16:creationId xmlns:a16="http://schemas.microsoft.com/office/drawing/2014/main" id="{5186F891-342F-972F-DFD3-DA5B1C6A7D73}"/>
                </a:ext>
              </a:extLst>
            </p:cNvPr>
            <p:cNvSpPr/>
            <p:nvPr/>
          </p:nvSpPr>
          <p:spPr>
            <a:xfrm>
              <a:off x="6760081" y="5581646"/>
              <a:ext cx="91694" cy="489021"/>
            </a:xfrm>
            <a:custGeom>
              <a:avLst/>
              <a:gdLst>
                <a:gd name="connsiteX0" fmla="*/ 91569 w 91694"/>
                <a:gd name="connsiteY0" fmla="*/ 4 h 489021"/>
                <a:gd name="connsiteX1" fmla="*/ 24894 w 91694"/>
                <a:gd name="connsiteY1" fmla="*/ 250829 h 489021"/>
                <a:gd name="connsiteX2" fmla="*/ 21719 w 91694"/>
                <a:gd name="connsiteY2" fmla="*/ 358779 h 489021"/>
                <a:gd name="connsiteX3" fmla="*/ 88394 w 91694"/>
                <a:gd name="connsiteY3" fmla="*/ 488954 h 489021"/>
                <a:gd name="connsiteX4" fmla="*/ 12194 w 91694"/>
                <a:gd name="connsiteY4" fmla="*/ 374654 h 489021"/>
                <a:gd name="connsiteX5" fmla="*/ 5844 w 91694"/>
                <a:gd name="connsiteY5" fmla="*/ 244479 h 489021"/>
                <a:gd name="connsiteX6" fmla="*/ 91569 w 91694"/>
                <a:gd name="connsiteY6" fmla="*/ 4 h 48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694" h="489021">
                  <a:moveTo>
                    <a:pt x="91569" y="4"/>
                  </a:moveTo>
                  <a:cubicBezTo>
                    <a:pt x="94744" y="1062"/>
                    <a:pt x="36536" y="191033"/>
                    <a:pt x="24894" y="250829"/>
                  </a:cubicBezTo>
                  <a:cubicBezTo>
                    <a:pt x="13252" y="310625"/>
                    <a:pt x="11136" y="319092"/>
                    <a:pt x="21719" y="358779"/>
                  </a:cubicBezTo>
                  <a:cubicBezTo>
                    <a:pt x="32302" y="398467"/>
                    <a:pt x="89981" y="486308"/>
                    <a:pt x="88394" y="488954"/>
                  </a:cubicBezTo>
                  <a:cubicBezTo>
                    <a:pt x="86806" y="491600"/>
                    <a:pt x="25952" y="415400"/>
                    <a:pt x="12194" y="374654"/>
                  </a:cubicBezTo>
                  <a:cubicBezTo>
                    <a:pt x="-1564" y="333908"/>
                    <a:pt x="-3681" y="304275"/>
                    <a:pt x="5844" y="244479"/>
                  </a:cubicBezTo>
                  <a:cubicBezTo>
                    <a:pt x="15369" y="184683"/>
                    <a:pt x="88394" y="-1054"/>
                    <a:pt x="91569" y="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 1160">
              <a:extLst>
                <a:ext uri="{FF2B5EF4-FFF2-40B4-BE49-F238E27FC236}">
                  <a16:creationId xmlns:a16="http://schemas.microsoft.com/office/drawing/2014/main" id="{739DF232-17A3-E51E-1465-704B788638E8}"/>
                </a:ext>
              </a:extLst>
            </p:cNvPr>
            <p:cNvSpPr/>
            <p:nvPr/>
          </p:nvSpPr>
          <p:spPr>
            <a:xfrm>
              <a:off x="6823073" y="5495825"/>
              <a:ext cx="128458" cy="809931"/>
            </a:xfrm>
            <a:custGeom>
              <a:avLst/>
              <a:gdLst>
                <a:gd name="connsiteX0" fmla="*/ 2 w 128458"/>
                <a:gd name="connsiteY0" fmla="*/ 100 h 809931"/>
                <a:gd name="connsiteX1" fmla="*/ 120652 w 128458"/>
                <a:gd name="connsiteY1" fmla="*/ 476350 h 809931"/>
                <a:gd name="connsiteX2" fmla="*/ 114302 w 128458"/>
                <a:gd name="connsiteY2" fmla="*/ 809725 h 809931"/>
                <a:gd name="connsiteX3" fmla="*/ 123827 w 128458"/>
                <a:gd name="connsiteY3" fmla="*/ 517625 h 809931"/>
                <a:gd name="connsiteX4" fmla="*/ 2 w 128458"/>
                <a:gd name="connsiteY4" fmla="*/ 100 h 80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58" h="809931">
                  <a:moveTo>
                    <a:pt x="2" y="100"/>
                  </a:moveTo>
                  <a:cubicBezTo>
                    <a:pt x="-527" y="-6779"/>
                    <a:pt x="101602" y="341413"/>
                    <a:pt x="120652" y="476350"/>
                  </a:cubicBezTo>
                  <a:cubicBezTo>
                    <a:pt x="139702" y="611288"/>
                    <a:pt x="113773" y="802846"/>
                    <a:pt x="114302" y="809725"/>
                  </a:cubicBezTo>
                  <a:cubicBezTo>
                    <a:pt x="114831" y="816604"/>
                    <a:pt x="138115" y="650446"/>
                    <a:pt x="123827" y="517625"/>
                  </a:cubicBezTo>
                  <a:cubicBezTo>
                    <a:pt x="109540" y="384804"/>
                    <a:pt x="531" y="6979"/>
                    <a:pt x="2" y="10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 1161">
              <a:extLst>
                <a:ext uri="{FF2B5EF4-FFF2-40B4-BE49-F238E27FC236}">
                  <a16:creationId xmlns:a16="http://schemas.microsoft.com/office/drawing/2014/main" id="{6FCA93D7-C2A7-82BE-9C68-9AEC7E612505}"/>
                </a:ext>
              </a:extLst>
            </p:cNvPr>
            <p:cNvSpPr/>
            <p:nvPr/>
          </p:nvSpPr>
          <p:spPr>
            <a:xfrm>
              <a:off x="4727575" y="7378700"/>
              <a:ext cx="1041110" cy="9525"/>
            </a:xfrm>
            <a:custGeom>
              <a:avLst/>
              <a:gdLst>
                <a:gd name="connsiteX0" fmla="*/ 0 w 1041110"/>
                <a:gd name="connsiteY0" fmla="*/ 3175 h 9525"/>
                <a:gd name="connsiteX1" fmla="*/ 1028700 w 1041110"/>
                <a:gd name="connsiteY1" fmla="*/ 9525 h 9525"/>
                <a:gd name="connsiteX2" fmla="*/ 596900 w 1041110"/>
                <a:gd name="connsiteY2" fmla="*/ 0 h 9525"/>
                <a:gd name="connsiteX3" fmla="*/ 0 w 1041110"/>
                <a:gd name="connsiteY3" fmla="*/ 31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110" h="9525">
                  <a:moveTo>
                    <a:pt x="0" y="3175"/>
                  </a:moveTo>
                  <a:lnTo>
                    <a:pt x="1028700" y="9525"/>
                  </a:lnTo>
                  <a:cubicBezTo>
                    <a:pt x="1128183" y="8996"/>
                    <a:pt x="596900" y="0"/>
                    <a:pt x="596900" y="0"/>
                  </a:cubicBezTo>
                  <a:lnTo>
                    <a:pt x="0" y="3175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 1162">
              <a:extLst>
                <a:ext uri="{FF2B5EF4-FFF2-40B4-BE49-F238E27FC236}">
                  <a16:creationId xmlns:a16="http://schemas.microsoft.com/office/drawing/2014/main" id="{BD5E3BC5-BD6E-229E-8E4F-DE930A3A05E1}"/>
                </a:ext>
              </a:extLst>
            </p:cNvPr>
            <p:cNvSpPr/>
            <p:nvPr/>
          </p:nvSpPr>
          <p:spPr>
            <a:xfrm>
              <a:off x="3068713" y="7379293"/>
              <a:ext cx="1021160" cy="53603"/>
            </a:xfrm>
            <a:custGeom>
              <a:avLst/>
              <a:gdLst>
                <a:gd name="connsiteX0" fmla="*/ 1512 w 1021160"/>
                <a:gd name="connsiteY0" fmla="*/ 53382 h 53603"/>
                <a:gd name="connsiteX1" fmla="*/ 398387 w 1021160"/>
                <a:gd name="connsiteY1" fmla="*/ 5757 h 53603"/>
                <a:gd name="connsiteX2" fmla="*/ 1020687 w 1021160"/>
                <a:gd name="connsiteY2" fmla="*/ 2582 h 53603"/>
                <a:gd name="connsiteX3" fmla="*/ 293612 w 1021160"/>
                <a:gd name="connsiteY3" fmla="*/ 21632 h 53603"/>
                <a:gd name="connsiteX4" fmla="*/ 1512 w 1021160"/>
                <a:gd name="connsiteY4" fmla="*/ 53382 h 5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1160" h="53603">
                  <a:moveTo>
                    <a:pt x="1512" y="53382"/>
                  </a:moveTo>
                  <a:cubicBezTo>
                    <a:pt x="18975" y="50736"/>
                    <a:pt x="228525" y="14224"/>
                    <a:pt x="398387" y="5757"/>
                  </a:cubicBezTo>
                  <a:cubicBezTo>
                    <a:pt x="568250" y="-2710"/>
                    <a:pt x="1038150" y="-64"/>
                    <a:pt x="1020687" y="2582"/>
                  </a:cubicBezTo>
                  <a:cubicBezTo>
                    <a:pt x="1003224" y="5228"/>
                    <a:pt x="467179" y="8932"/>
                    <a:pt x="293612" y="21632"/>
                  </a:cubicBezTo>
                  <a:cubicBezTo>
                    <a:pt x="120045" y="34332"/>
                    <a:pt x="-15951" y="56028"/>
                    <a:pt x="1512" y="5338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 1163">
              <a:extLst>
                <a:ext uri="{FF2B5EF4-FFF2-40B4-BE49-F238E27FC236}">
                  <a16:creationId xmlns:a16="http://schemas.microsoft.com/office/drawing/2014/main" id="{B777529F-3512-D281-94D1-302F97934B96}"/>
                </a:ext>
              </a:extLst>
            </p:cNvPr>
            <p:cNvSpPr/>
            <p:nvPr/>
          </p:nvSpPr>
          <p:spPr>
            <a:xfrm>
              <a:off x="3603625" y="7432675"/>
              <a:ext cx="1511536" cy="22482"/>
            </a:xfrm>
            <a:custGeom>
              <a:avLst/>
              <a:gdLst>
                <a:gd name="connsiteX0" fmla="*/ 0 w 1511536"/>
                <a:gd name="connsiteY0" fmla="*/ 0 h 22482"/>
                <a:gd name="connsiteX1" fmla="*/ 1508125 w 1511536"/>
                <a:gd name="connsiteY1" fmla="*/ 22225 h 22482"/>
                <a:gd name="connsiteX2" fmla="*/ 441325 w 1511536"/>
                <a:gd name="connsiteY2" fmla="*/ 12700 h 22482"/>
                <a:gd name="connsiteX3" fmla="*/ 0 w 1511536"/>
                <a:gd name="connsiteY3" fmla="*/ 0 h 2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1536" h="22482">
                  <a:moveTo>
                    <a:pt x="0" y="0"/>
                  </a:moveTo>
                  <a:lnTo>
                    <a:pt x="1508125" y="22225"/>
                  </a:lnTo>
                  <a:cubicBezTo>
                    <a:pt x="1581679" y="24342"/>
                    <a:pt x="441325" y="12700"/>
                    <a:pt x="441325" y="127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 1164">
              <a:extLst>
                <a:ext uri="{FF2B5EF4-FFF2-40B4-BE49-F238E27FC236}">
                  <a16:creationId xmlns:a16="http://schemas.microsoft.com/office/drawing/2014/main" id="{591F758E-DDD7-B67E-3792-1C8AB8E9A4F4}"/>
                </a:ext>
              </a:extLst>
            </p:cNvPr>
            <p:cNvSpPr/>
            <p:nvPr/>
          </p:nvSpPr>
          <p:spPr>
            <a:xfrm>
              <a:off x="3098703" y="7657679"/>
              <a:ext cx="52725" cy="670881"/>
            </a:xfrm>
            <a:custGeom>
              <a:avLst/>
              <a:gdLst>
                <a:gd name="connsiteX0" fmla="*/ 50897 w 52725"/>
                <a:gd name="connsiteY0" fmla="*/ 35346 h 670881"/>
                <a:gd name="connsiteX1" fmla="*/ 97 w 52725"/>
                <a:gd name="connsiteY1" fmla="*/ 670346 h 670881"/>
                <a:gd name="connsiteX2" fmla="*/ 38197 w 52725"/>
                <a:gd name="connsiteY2" fmla="*/ 143296 h 670881"/>
                <a:gd name="connsiteX3" fmla="*/ 50897 w 52725"/>
                <a:gd name="connsiteY3" fmla="*/ 35346 h 67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25" h="670881">
                  <a:moveTo>
                    <a:pt x="50897" y="35346"/>
                  </a:moveTo>
                  <a:cubicBezTo>
                    <a:pt x="44547" y="123188"/>
                    <a:pt x="2214" y="652354"/>
                    <a:pt x="97" y="670346"/>
                  </a:cubicBezTo>
                  <a:cubicBezTo>
                    <a:pt x="-2020" y="688338"/>
                    <a:pt x="30789" y="248071"/>
                    <a:pt x="38197" y="143296"/>
                  </a:cubicBezTo>
                  <a:cubicBezTo>
                    <a:pt x="45605" y="38521"/>
                    <a:pt x="57247" y="-52496"/>
                    <a:pt x="50897" y="3534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 1165">
              <a:extLst>
                <a:ext uri="{FF2B5EF4-FFF2-40B4-BE49-F238E27FC236}">
                  <a16:creationId xmlns:a16="http://schemas.microsoft.com/office/drawing/2014/main" id="{4BBC5D9E-979D-9567-98DC-FB83EDE787AE}"/>
                </a:ext>
              </a:extLst>
            </p:cNvPr>
            <p:cNvSpPr/>
            <p:nvPr/>
          </p:nvSpPr>
          <p:spPr>
            <a:xfrm>
              <a:off x="3183764" y="7878107"/>
              <a:ext cx="198617" cy="596905"/>
            </a:xfrm>
            <a:custGeom>
              <a:avLst/>
              <a:gdLst>
                <a:gd name="connsiteX0" fmla="*/ 197611 w 198617"/>
                <a:gd name="connsiteY0" fmla="*/ 5418 h 596905"/>
                <a:gd name="connsiteX1" fmla="*/ 3936 w 198617"/>
                <a:gd name="connsiteY1" fmla="*/ 589618 h 596905"/>
                <a:gd name="connsiteX2" fmla="*/ 76961 w 198617"/>
                <a:gd name="connsiteY2" fmla="*/ 313393 h 596905"/>
                <a:gd name="connsiteX3" fmla="*/ 197611 w 198617"/>
                <a:gd name="connsiteY3" fmla="*/ 5418 h 59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617" h="596905">
                  <a:moveTo>
                    <a:pt x="197611" y="5418"/>
                  </a:moveTo>
                  <a:cubicBezTo>
                    <a:pt x="185440" y="51456"/>
                    <a:pt x="24044" y="538289"/>
                    <a:pt x="3936" y="589618"/>
                  </a:cubicBezTo>
                  <a:cubicBezTo>
                    <a:pt x="-16172" y="640947"/>
                    <a:pt x="45740" y="407585"/>
                    <a:pt x="76961" y="313393"/>
                  </a:cubicBezTo>
                  <a:cubicBezTo>
                    <a:pt x="108182" y="219201"/>
                    <a:pt x="209782" y="-40620"/>
                    <a:pt x="197611" y="541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 1166">
              <a:extLst>
                <a:ext uri="{FF2B5EF4-FFF2-40B4-BE49-F238E27FC236}">
                  <a16:creationId xmlns:a16="http://schemas.microsoft.com/office/drawing/2014/main" id="{CCEFD150-8E4C-B68B-7710-D4180FD2CEF3}"/>
                </a:ext>
              </a:extLst>
            </p:cNvPr>
            <p:cNvSpPr/>
            <p:nvPr/>
          </p:nvSpPr>
          <p:spPr>
            <a:xfrm>
              <a:off x="3179898" y="8374112"/>
              <a:ext cx="39627" cy="260179"/>
            </a:xfrm>
            <a:custGeom>
              <a:avLst/>
              <a:gdLst>
                <a:gd name="connsiteX0" fmla="*/ 39552 w 39627"/>
                <a:gd name="connsiteY0" fmla="*/ 1538 h 260179"/>
                <a:gd name="connsiteX1" fmla="*/ 1452 w 39627"/>
                <a:gd name="connsiteY1" fmla="*/ 255538 h 260179"/>
                <a:gd name="connsiteX2" fmla="*/ 10977 w 39627"/>
                <a:gd name="connsiteY2" fmla="*/ 153938 h 260179"/>
                <a:gd name="connsiteX3" fmla="*/ 39552 w 39627"/>
                <a:gd name="connsiteY3" fmla="*/ 1538 h 26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7" h="260179">
                  <a:moveTo>
                    <a:pt x="39552" y="1538"/>
                  </a:moveTo>
                  <a:cubicBezTo>
                    <a:pt x="37964" y="18471"/>
                    <a:pt x="6214" y="230138"/>
                    <a:pt x="1452" y="255538"/>
                  </a:cubicBezTo>
                  <a:cubicBezTo>
                    <a:pt x="-3310" y="280938"/>
                    <a:pt x="4627" y="195742"/>
                    <a:pt x="10977" y="153938"/>
                  </a:cubicBezTo>
                  <a:cubicBezTo>
                    <a:pt x="17327" y="112134"/>
                    <a:pt x="41140" y="-15395"/>
                    <a:pt x="39552" y="153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 1167">
              <a:extLst>
                <a:ext uri="{FF2B5EF4-FFF2-40B4-BE49-F238E27FC236}">
                  <a16:creationId xmlns:a16="http://schemas.microsoft.com/office/drawing/2014/main" id="{6DF236ED-6F31-222C-5E04-EFDAC96B9612}"/>
                </a:ext>
              </a:extLst>
            </p:cNvPr>
            <p:cNvSpPr/>
            <p:nvPr/>
          </p:nvSpPr>
          <p:spPr>
            <a:xfrm>
              <a:off x="6541481" y="7643717"/>
              <a:ext cx="213938" cy="253231"/>
            </a:xfrm>
            <a:custGeom>
              <a:avLst/>
              <a:gdLst>
                <a:gd name="connsiteX0" fmla="*/ 2194 w 213938"/>
                <a:gd name="connsiteY0" fmla="*/ 1683 h 253231"/>
                <a:gd name="connsiteX1" fmla="*/ 211744 w 213938"/>
                <a:gd name="connsiteY1" fmla="*/ 249333 h 253231"/>
                <a:gd name="connsiteX2" fmla="*/ 106969 w 213938"/>
                <a:gd name="connsiteY2" fmla="*/ 144558 h 253231"/>
                <a:gd name="connsiteX3" fmla="*/ 2194 w 213938"/>
                <a:gd name="connsiteY3" fmla="*/ 1683 h 2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38" h="253231">
                  <a:moveTo>
                    <a:pt x="2194" y="1683"/>
                  </a:moveTo>
                  <a:cubicBezTo>
                    <a:pt x="19656" y="19145"/>
                    <a:pt x="194282" y="225521"/>
                    <a:pt x="211744" y="249333"/>
                  </a:cubicBezTo>
                  <a:cubicBezTo>
                    <a:pt x="229206" y="273145"/>
                    <a:pt x="137661" y="181600"/>
                    <a:pt x="106969" y="144558"/>
                  </a:cubicBezTo>
                  <a:cubicBezTo>
                    <a:pt x="76277" y="107516"/>
                    <a:pt x="-15268" y="-15779"/>
                    <a:pt x="2194" y="168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 1168">
              <a:extLst>
                <a:ext uri="{FF2B5EF4-FFF2-40B4-BE49-F238E27FC236}">
                  <a16:creationId xmlns:a16="http://schemas.microsoft.com/office/drawing/2014/main" id="{83BD0F1B-6C31-4A40-8437-D2F567914B56}"/>
                </a:ext>
              </a:extLst>
            </p:cNvPr>
            <p:cNvSpPr/>
            <p:nvPr/>
          </p:nvSpPr>
          <p:spPr>
            <a:xfrm>
              <a:off x="3355617" y="8291872"/>
              <a:ext cx="559514" cy="121506"/>
            </a:xfrm>
            <a:custGeom>
              <a:avLst/>
              <a:gdLst>
                <a:gd name="connsiteX0" fmla="*/ 28933 w 559514"/>
                <a:gd name="connsiteY0" fmla="*/ 4403 h 121506"/>
                <a:gd name="connsiteX1" fmla="*/ 413108 w 559514"/>
                <a:gd name="connsiteY1" fmla="*/ 7578 h 121506"/>
                <a:gd name="connsiteX2" fmla="*/ 549633 w 559514"/>
                <a:gd name="connsiteY2" fmla="*/ 1228 h 121506"/>
                <a:gd name="connsiteX3" fmla="*/ 549633 w 559514"/>
                <a:gd name="connsiteY3" fmla="*/ 36153 h 121506"/>
                <a:gd name="connsiteX4" fmla="*/ 555983 w 559514"/>
                <a:gd name="connsiteY4" fmla="*/ 106003 h 121506"/>
                <a:gd name="connsiteX5" fmla="*/ 492483 w 559514"/>
                <a:gd name="connsiteY5" fmla="*/ 102828 h 121506"/>
                <a:gd name="connsiteX6" fmla="*/ 200383 w 559514"/>
                <a:gd name="connsiteY6" fmla="*/ 99653 h 121506"/>
                <a:gd name="connsiteX7" fmla="*/ 44808 w 559514"/>
                <a:gd name="connsiteY7" fmla="*/ 112353 h 121506"/>
                <a:gd name="connsiteX8" fmla="*/ 32108 w 559514"/>
                <a:gd name="connsiteY8" fmla="*/ 118703 h 121506"/>
                <a:gd name="connsiteX9" fmla="*/ 28933 w 559514"/>
                <a:gd name="connsiteY9" fmla="*/ 64728 h 121506"/>
                <a:gd name="connsiteX10" fmla="*/ 28933 w 559514"/>
                <a:gd name="connsiteY10" fmla="*/ 4403 h 1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9514" h="121506">
                  <a:moveTo>
                    <a:pt x="28933" y="4403"/>
                  </a:moveTo>
                  <a:cubicBezTo>
                    <a:pt x="92962" y="-5122"/>
                    <a:pt x="326325" y="8107"/>
                    <a:pt x="413108" y="7578"/>
                  </a:cubicBezTo>
                  <a:cubicBezTo>
                    <a:pt x="499891" y="7049"/>
                    <a:pt x="526879" y="-3535"/>
                    <a:pt x="549633" y="1228"/>
                  </a:cubicBezTo>
                  <a:cubicBezTo>
                    <a:pt x="572387" y="5991"/>
                    <a:pt x="548575" y="18691"/>
                    <a:pt x="549633" y="36153"/>
                  </a:cubicBezTo>
                  <a:cubicBezTo>
                    <a:pt x="550691" y="53615"/>
                    <a:pt x="565508" y="94891"/>
                    <a:pt x="555983" y="106003"/>
                  </a:cubicBezTo>
                  <a:cubicBezTo>
                    <a:pt x="546458" y="117116"/>
                    <a:pt x="492483" y="102828"/>
                    <a:pt x="492483" y="102828"/>
                  </a:cubicBezTo>
                  <a:cubicBezTo>
                    <a:pt x="433216" y="101770"/>
                    <a:pt x="274995" y="98066"/>
                    <a:pt x="200383" y="99653"/>
                  </a:cubicBezTo>
                  <a:cubicBezTo>
                    <a:pt x="125771" y="101240"/>
                    <a:pt x="44808" y="112353"/>
                    <a:pt x="44808" y="112353"/>
                  </a:cubicBezTo>
                  <a:cubicBezTo>
                    <a:pt x="16762" y="115528"/>
                    <a:pt x="34754" y="126640"/>
                    <a:pt x="32108" y="118703"/>
                  </a:cubicBezTo>
                  <a:cubicBezTo>
                    <a:pt x="29462" y="110766"/>
                    <a:pt x="31050" y="77957"/>
                    <a:pt x="28933" y="64728"/>
                  </a:cubicBezTo>
                  <a:cubicBezTo>
                    <a:pt x="26816" y="51499"/>
                    <a:pt x="-35096" y="13928"/>
                    <a:pt x="28933" y="440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 1169">
              <a:extLst>
                <a:ext uri="{FF2B5EF4-FFF2-40B4-BE49-F238E27FC236}">
                  <a16:creationId xmlns:a16="http://schemas.microsoft.com/office/drawing/2014/main" id="{04CA3DD4-8320-CFC9-E582-12CF956A2DF9}"/>
                </a:ext>
              </a:extLst>
            </p:cNvPr>
            <p:cNvSpPr/>
            <p:nvPr/>
          </p:nvSpPr>
          <p:spPr>
            <a:xfrm>
              <a:off x="3585171" y="8135581"/>
              <a:ext cx="319050" cy="752901"/>
            </a:xfrm>
            <a:custGeom>
              <a:avLst/>
              <a:gdLst>
                <a:gd name="connsiteX0" fmla="*/ 2579 w 319050"/>
                <a:gd name="connsiteY0" fmla="*/ 33694 h 752901"/>
                <a:gd name="connsiteX1" fmla="*/ 66079 w 319050"/>
                <a:gd name="connsiteY1" fmla="*/ 595669 h 752901"/>
                <a:gd name="connsiteX2" fmla="*/ 81954 w 319050"/>
                <a:gd name="connsiteY2" fmla="*/ 735369 h 752901"/>
                <a:gd name="connsiteX3" fmla="*/ 69254 w 319050"/>
                <a:gd name="connsiteY3" fmla="*/ 741719 h 752901"/>
                <a:gd name="connsiteX4" fmla="*/ 301029 w 319050"/>
                <a:gd name="connsiteY4" fmla="*/ 751244 h 752901"/>
                <a:gd name="connsiteX5" fmla="*/ 301029 w 319050"/>
                <a:gd name="connsiteY5" fmla="*/ 735369 h 752901"/>
                <a:gd name="connsiteX6" fmla="*/ 278804 w 319050"/>
                <a:gd name="connsiteY6" fmla="*/ 592494 h 752901"/>
                <a:gd name="connsiteX7" fmla="*/ 250229 w 319050"/>
                <a:gd name="connsiteY7" fmla="*/ 367069 h 752901"/>
                <a:gd name="connsiteX8" fmla="*/ 202604 w 319050"/>
                <a:gd name="connsiteY8" fmla="*/ 157519 h 752901"/>
                <a:gd name="connsiteX9" fmla="*/ 193079 w 319050"/>
                <a:gd name="connsiteY9" fmla="*/ 62269 h 752901"/>
                <a:gd name="connsiteX10" fmla="*/ 164504 w 319050"/>
                <a:gd name="connsiteY10" fmla="*/ 62269 h 752901"/>
                <a:gd name="connsiteX11" fmla="*/ 2579 w 319050"/>
                <a:gd name="connsiteY11" fmla="*/ 33694 h 752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050" h="752901">
                  <a:moveTo>
                    <a:pt x="2579" y="33694"/>
                  </a:moveTo>
                  <a:cubicBezTo>
                    <a:pt x="-13825" y="122594"/>
                    <a:pt x="52850" y="478723"/>
                    <a:pt x="66079" y="595669"/>
                  </a:cubicBezTo>
                  <a:cubicBezTo>
                    <a:pt x="79308" y="712615"/>
                    <a:pt x="81954" y="735369"/>
                    <a:pt x="81954" y="735369"/>
                  </a:cubicBezTo>
                  <a:cubicBezTo>
                    <a:pt x="82483" y="759711"/>
                    <a:pt x="32742" y="739073"/>
                    <a:pt x="69254" y="741719"/>
                  </a:cubicBezTo>
                  <a:cubicBezTo>
                    <a:pt x="105766" y="744365"/>
                    <a:pt x="301029" y="751244"/>
                    <a:pt x="301029" y="751244"/>
                  </a:cubicBezTo>
                  <a:cubicBezTo>
                    <a:pt x="339658" y="750186"/>
                    <a:pt x="304733" y="761827"/>
                    <a:pt x="301029" y="735369"/>
                  </a:cubicBezTo>
                  <a:cubicBezTo>
                    <a:pt x="297325" y="708911"/>
                    <a:pt x="287271" y="653877"/>
                    <a:pt x="278804" y="592494"/>
                  </a:cubicBezTo>
                  <a:cubicBezTo>
                    <a:pt x="270337" y="531111"/>
                    <a:pt x="262929" y="439565"/>
                    <a:pt x="250229" y="367069"/>
                  </a:cubicBezTo>
                  <a:cubicBezTo>
                    <a:pt x="237529" y="294573"/>
                    <a:pt x="212129" y="208319"/>
                    <a:pt x="202604" y="157519"/>
                  </a:cubicBezTo>
                  <a:cubicBezTo>
                    <a:pt x="193079" y="106719"/>
                    <a:pt x="199429" y="78144"/>
                    <a:pt x="193079" y="62269"/>
                  </a:cubicBezTo>
                  <a:cubicBezTo>
                    <a:pt x="186729" y="46394"/>
                    <a:pt x="190433" y="64915"/>
                    <a:pt x="164504" y="62269"/>
                  </a:cubicBezTo>
                  <a:cubicBezTo>
                    <a:pt x="138575" y="59623"/>
                    <a:pt x="18983" y="-55206"/>
                    <a:pt x="2579" y="3369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 1170">
              <a:extLst>
                <a:ext uri="{FF2B5EF4-FFF2-40B4-BE49-F238E27FC236}">
                  <a16:creationId xmlns:a16="http://schemas.microsoft.com/office/drawing/2014/main" id="{D2A421AF-E9D2-D358-C0B7-210A4B3DB89F}"/>
                </a:ext>
              </a:extLst>
            </p:cNvPr>
            <p:cNvSpPr/>
            <p:nvPr/>
          </p:nvSpPr>
          <p:spPr>
            <a:xfrm>
              <a:off x="3359115" y="8328138"/>
              <a:ext cx="321473" cy="585242"/>
            </a:xfrm>
            <a:custGeom>
              <a:avLst/>
              <a:gdLst>
                <a:gd name="connsiteX0" fmla="*/ 117510 w 321473"/>
                <a:gd name="connsiteY0" fmla="*/ 25287 h 585242"/>
                <a:gd name="connsiteX1" fmla="*/ 104810 w 321473"/>
                <a:gd name="connsiteY1" fmla="*/ 276112 h 585242"/>
                <a:gd name="connsiteX2" fmla="*/ 22260 w 321473"/>
                <a:gd name="connsiteY2" fmla="*/ 507887 h 585242"/>
                <a:gd name="connsiteX3" fmla="*/ 35 w 321473"/>
                <a:gd name="connsiteY3" fmla="*/ 584087 h 585242"/>
                <a:gd name="connsiteX4" fmla="*/ 25435 w 321473"/>
                <a:gd name="connsiteY4" fmla="*/ 549162 h 585242"/>
                <a:gd name="connsiteX5" fmla="*/ 152435 w 321473"/>
                <a:gd name="connsiteY5" fmla="*/ 485662 h 585242"/>
                <a:gd name="connsiteX6" fmla="*/ 254035 w 321473"/>
                <a:gd name="connsiteY6" fmla="*/ 339612 h 585242"/>
                <a:gd name="connsiteX7" fmla="*/ 308010 w 321473"/>
                <a:gd name="connsiteY7" fmla="*/ 339612 h 585242"/>
                <a:gd name="connsiteX8" fmla="*/ 320710 w 321473"/>
                <a:gd name="connsiteY8" fmla="*/ 57037 h 585242"/>
                <a:gd name="connsiteX9" fmla="*/ 292135 w 321473"/>
                <a:gd name="connsiteY9" fmla="*/ 12587 h 585242"/>
                <a:gd name="connsiteX10" fmla="*/ 117510 w 321473"/>
                <a:gd name="connsiteY10" fmla="*/ 25287 h 58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1473" h="585242">
                  <a:moveTo>
                    <a:pt x="117510" y="25287"/>
                  </a:moveTo>
                  <a:cubicBezTo>
                    <a:pt x="86289" y="69208"/>
                    <a:pt x="120685" y="195679"/>
                    <a:pt x="104810" y="276112"/>
                  </a:cubicBezTo>
                  <a:cubicBezTo>
                    <a:pt x="88935" y="356545"/>
                    <a:pt x="39722" y="456558"/>
                    <a:pt x="22260" y="507887"/>
                  </a:cubicBezTo>
                  <a:cubicBezTo>
                    <a:pt x="4798" y="559216"/>
                    <a:pt x="-494" y="577208"/>
                    <a:pt x="35" y="584087"/>
                  </a:cubicBezTo>
                  <a:cubicBezTo>
                    <a:pt x="564" y="590966"/>
                    <a:pt x="35" y="565566"/>
                    <a:pt x="25435" y="549162"/>
                  </a:cubicBezTo>
                  <a:cubicBezTo>
                    <a:pt x="50835" y="532758"/>
                    <a:pt x="114335" y="520587"/>
                    <a:pt x="152435" y="485662"/>
                  </a:cubicBezTo>
                  <a:cubicBezTo>
                    <a:pt x="190535" y="450737"/>
                    <a:pt x="228106" y="363954"/>
                    <a:pt x="254035" y="339612"/>
                  </a:cubicBezTo>
                  <a:cubicBezTo>
                    <a:pt x="279964" y="315270"/>
                    <a:pt x="296898" y="386708"/>
                    <a:pt x="308010" y="339612"/>
                  </a:cubicBezTo>
                  <a:cubicBezTo>
                    <a:pt x="319122" y="292516"/>
                    <a:pt x="323356" y="111541"/>
                    <a:pt x="320710" y="57037"/>
                  </a:cubicBezTo>
                  <a:cubicBezTo>
                    <a:pt x="318064" y="2533"/>
                    <a:pt x="322827" y="18408"/>
                    <a:pt x="292135" y="12587"/>
                  </a:cubicBezTo>
                  <a:cubicBezTo>
                    <a:pt x="261443" y="6766"/>
                    <a:pt x="148731" y="-18634"/>
                    <a:pt x="117510" y="2528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 1171">
              <a:extLst>
                <a:ext uri="{FF2B5EF4-FFF2-40B4-BE49-F238E27FC236}">
                  <a16:creationId xmlns:a16="http://schemas.microsoft.com/office/drawing/2014/main" id="{B30ADB8A-0377-CBFC-7ECD-965677B87E12}"/>
                </a:ext>
              </a:extLst>
            </p:cNvPr>
            <p:cNvSpPr/>
            <p:nvPr/>
          </p:nvSpPr>
          <p:spPr>
            <a:xfrm>
              <a:off x="3988062" y="8115179"/>
              <a:ext cx="267372" cy="781255"/>
            </a:xfrm>
            <a:custGeom>
              <a:avLst/>
              <a:gdLst>
                <a:gd name="connsiteX0" fmla="*/ 9263 w 267372"/>
                <a:gd name="connsiteY0" fmla="*/ 28696 h 781255"/>
                <a:gd name="connsiteX1" fmla="*/ 15613 w 267372"/>
                <a:gd name="connsiteY1" fmla="*/ 593846 h 781255"/>
                <a:gd name="connsiteX2" fmla="*/ 28313 w 267372"/>
                <a:gd name="connsiteY2" fmla="*/ 304921 h 781255"/>
                <a:gd name="connsiteX3" fmla="*/ 21963 w 267372"/>
                <a:gd name="connsiteY3" fmla="*/ 746246 h 781255"/>
                <a:gd name="connsiteX4" fmla="*/ 152138 w 267372"/>
                <a:gd name="connsiteY4" fmla="*/ 755771 h 781255"/>
                <a:gd name="connsiteX5" fmla="*/ 25138 w 267372"/>
                <a:gd name="connsiteY5" fmla="*/ 771646 h 781255"/>
                <a:gd name="connsiteX6" fmla="*/ 215638 w 267372"/>
                <a:gd name="connsiteY6" fmla="*/ 765296 h 781255"/>
                <a:gd name="connsiteX7" fmla="*/ 253738 w 267372"/>
                <a:gd name="connsiteY7" fmla="*/ 692271 h 781255"/>
                <a:gd name="connsiteX8" fmla="*/ 266438 w 267372"/>
                <a:gd name="connsiteY8" fmla="*/ 736721 h 781255"/>
                <a:gd name="connsiteX9" fmla="*/ 231513 w 267372"/>
                <a:gd name="connsiteY9" fmla="*/ 600196 h 781255"/>
                <a:gd name="connsiteX10" fmla="*/ 266438 w 267372"/>
                <a:gd name="connsiteY10" fmla="*/ 165221 h 781255"/>
                <a:gd name="connsiteX11" fmla="*/ 241038 w 267372"/>
                <a:gd name="connsiteY11" fmla="*/ 295396 h 781255"/>
                <a:gd name="connsiteX12" fmla="*/ 260088 w 267372"/>
                <a:gd name="connsiteY12" fmla="*/ 108071 h 781255"/>
                <a:gd name="connsiteX13" fmla="*/ 145788 w 267372"/>
                <a:gd name="connsiteY13" fmla="*/ 101721 h 781255"/>
                <a:gd name="connsiteX14" fmla="*/ 237863 w 267372"/>
                <a:gd name="connsiteY14" fmla="*/ 89021 h 781255"/>
                <a:gd name="connsiteX15" fmla="*/ 152138 w 267372"/>
                <a:gd name="connsiteY15" fmla="*/ 79496 h 781255"/>
                <a:gd name="connsiteX16" fmla="*/ 9263 w 267372"/>
                <a:gd name="connsiteY16" fmla="*/ 28696 h 781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7372" h="781255">
                  <a:moveTo>
                    <a:pt x="9263" y="28696"/>
                  </a:moveTo>
                  <a:cubicBezTo>
                    <a:pt x="-13491" y="114421"/>
                    <a:pt x="12438" y="547809"/>
                    <a:pt x="15613" y="593846"/>
                  </a:cubicBezTo>
                  <a:cubicBezTo>
                    <a:pt x="18788" y="639883"/>
                    <a:pt x="27255" y="279521"/>
                    <a:pt x="28313" y="304921"/>
                  </a:cubicBezTo>
                  <a:cubicBezTo>
                    <a:pt x="29371" y="330321"/>
                    <a:pt x="1325" y="671104"/>
                    <a:pt x="21963" y="746246"/>
                  </a:cubicBezTo>
                  <a:cubicBezTo>
                    <a:pt x="42601" y="821388"/>
                    <a:pt x="151609" y="751538"/>
                    <a:pt x="152138" y="755771"/>
                  </a:cubicBezTo>
                  <a:cubicBezTo>
                    <a:pt x="152667" y="760004"/>
                    <a:pt x="14555" y="770059"/>
                    <a:pt x="25138" y="771646"/>
                  </a:cubicBezTo>
                  <a:cubicBezTo>
                    <a:pt x="35721" y="773234"/>
                    <a:pt x="177538" y="778525"/>
                    <a:pt x="215638" y="765296"/>
                  </a:cubicBezTo>
                  <a:cubicBezTo>
                    <a:pt x="253738" y="752067"/>
                    <a:pt x="245271" y="697034"/>
                    <a:pt x="253738" y="692271"/>
                  </a:cubicBezTo>
                  <a:cubicBezTo>
                    <a:pt x="262205" y="687508"/>
                    <a:pt x="270142" y="752067"/>
                    <a:pt x="266438" y="736721"/>
                  </a:cubicBezTo>
                  <a:cubicBezTo>
                    <a:pt x="262734" y="721375"/>
                    <a:pt x="231513" y="695446"/>
                    <a:pt x="231513" y="600196"/>
                  </a:cubicBezTo>
                  <a:cubicBezTo>
                    <a:pt x="231513" y="504946"/>
                    <a:pt x="264851" y="216021"/>
                    <a:pt x="266438" y="165221"/>
                  </a:cubicBezTo>
                  <a:cubicBezTo>
                    <a:pt x="268026" y="114421"/>
                    <a:pt x="242096" y="304921"/>
                    <a:pt x="241038" y="295396"/>
                  </a:cubicBezTo>
                  <a:cubicBezTo>
                    <a:pt x="239980" y="285871"/>
                    <a:pt x="275963" y="140350"/>
                    <a:pt x="260088" y="108071"/>
                  </a:cubicBezTo>
                  <a:cubicBezTo>
                    <a:pt x="244213" y="75792"/>
                    <a:pt x="149492" y="104896"/>
                    <a:pt x="145788" y="101721"/>
                  </a:cubicBezTo>
                  <a:cubicBezTo>
                    <a:pt x="142084" y="98546"/>
                    <a:pt x="236805" y="92725"/>
                    <a:pt x="237863" y="89021"/>
                  </a:cubicBezTo>
                  <a:cubicBezTo>
                    <a:pt x="238921" y="85317"/>
                    <a:pt x="188121" y="82671"/>
                    <a:pt x="152138" y="79496"/>
                  </a:cubicBezTo>
                  <a:cubicBezTo>
                    <a:pt x="116155" y="76321"/>
                    <a:pt x="32017" y="-57029"/>
                    <a:pt x="9263" y="2869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 1172">
              <a:extLst>
                <a:ext uri="{FF2B5EF4-FFF2-40B4-BE49-F238E27FC236}">
                  <a16:creationId xmlns:a16="http://schemas.microsoft.com/office/drawing/2014/main" id="{9D49F498-BCB5-842C-C61B-73CB6935D592}"/>
                </a:ext>
              </a:extLst>
            </p:cNvPr>
            <p:cNvSpPr/>
            <p:nvPr/>
          </p:nvSpPr>
          <p:spPr>
            <a:xfrm>
              <a:off x="4115628" y="8149721"/>
              <a:ext cx="559963" cy="726427"/>
            </a:xfrm>
            <a:custGeom>
              <a:avLst/>
              <a:gdLst>
                <a:gd name="connsiteX0" fmla="*/ 21397 w 559963"/>
                <a:gd name="connsiteY0" fmla="*/ 67179 h 726427"/>
                <a:gd name="connsiteX1" fmla="*/ 415097 w 559963"/>
                <a:gd name="connsiteY1" fmla="*/ 70354 h 726427"/>
                <a:gd name="connsiteX2" fmla="*/ 316672 w 559963"/>
                <a:gd name="connsiteY2" fmla="*/ 48129 h 726427"/>
                <a:gd name="connsiteX3" fmla="*/ 519872 w 559963"/>
                <a:gd name="connsiteY3" fmla="*/ 57654 h 726427"/>
                <a:gd name="connsiteX4" fmla="*/ 475422 w 559963"/>
                <a:gd name="connsiteY4" fmla="*/ 504 h 726427"/>
                <a:gd name="connsiteX5" fmla="*/ 551622 w 559963"/>
                <a:gd name="connsiteY5" fmla="*/ 95754 h 726427"/>
                <a:gd name="connsiteX6" fmla="*/ 557972 w 559963"/>
                <a:gd name="connsiteY6" fmla="*/ 457704 h 726427"/>
                <a:gd name="connsiteX7" fmla="*/ 551622 w 559963"/>
                <a:gd name="connsiteY7" fmla="*/ 330704 h 726427"/>
                <a:gd name="connsiteX8" fmla="*/ 551622 w 559963"/>
                <a:gd name="connsiteY8" fmla="*/ 581529 h 726427"/>
                <a:gd name="connsiteX9" fmla="*/ 513522 w 559963"/>
                <a:gd name="connsiteY9" fmla="*/ 657729 h 726427"/>
                <a:gd name="connsiteX10" fmla="*/ 456372 w 559963"/>
                <a:gd name="connsiteY10" fmla="*/ 702179 h 726427"/>
                <a:gd name="connsiteX11" fmla="*/ 535747 w 559963"/>
                <a:gd name="connsiteY11" fmla="*/ 610104 h 726427"/>
                <a:gd name="connsiteX12" fmla="*/ 389697 w 559963"/>
                <a:gd name="connsiteY12" fmla="*/ 721229 h 726427"/>
                <a:gd name="connsiteX13" fmla="*/ 243647 w 559963"/>
                <a:gd name="connsiteY13" fmla="*/ 708529 h 726427"/>
                <a:gd name="connsiteX14" fmla="*/ 294447 w 559963"/>
                <a:gd name="connsiteY14" fmla="*/ 711704 h 726427"/>
                <a:gd name="connsiteX15" fmla="*/ 291272 w 559963"/>
                <a:gd name="connsiteY15" fmla="*/ 629154 h 726427"/>
                <a:gd name="connsiteX16" fmla="*/ 294447 w 559963"/>
                <a:gd name="connsiteY16" fmla="*/ 213229 h 726427"/>
                <a:gd name="connsiteX17" fmla="*/ 300797 w 559963"/>
                <a:gd name="connsiteY17" fmla="*/ 394204 h 726427"/>
                <a:gd name="connsiteX18" fmla="*/ 307147 w 559963"/>
                <a:gd name="connsiteY18" fmla="*/ 210054 h 726427"/>
                <a:gd name="connsiteX19" fmla="*/ 65847 w 559963"/>
                <a:gd name="connsiteY19" fmla="*/ 191004 h 726427"/>
                <a:gd name="connsiteX20" fmla="*/ 53147 w 559963"/>
                <a:gd name="connsiteY20" fmla="*/ 187829 h 726427"/>
                <a:gd name="connsiteX21" fmla="*/ 21397 w 559963"/>
                <a:gd name="connsiteY21" fmla="*/ 67179 h 7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9963" h="726427">
                  <a:moveTo>
                    <a:pt x="21397" y="67179"/>
                  </a:moveTo>
                  <a:cubicBezTo>
                    <a:pt x="81722" y="47600"/>
                    <a:pt x="365885" y="73529"/>
                    <a:pt x="415097" y="70354"/>
                  </a:cubicBezTo>
                  <a:cubicBezTo>
                    <a:pt x="464309" y="67179"/>
                    <a:pt x="299210" y="50246"/>
                    <a:pt x="316672" y="48129"/>
                  </a:cubicBezTo>
                  <a:cubicBezTo>
                    <a:pt x="334134" y="46012"/>
                    <a:pt x="493414" y="65592"/>
                    <a:pt x="519872" y="57654"/>
                  </a:cubicBezTo>
                  <a:cubicBezTo>
                    <a:pt x="546330" y="49716"/>
                    <a:pt x="470130" y="-5846"/>
                    <a:pt x="475422" y="504"/>
                  </a:cubicBezTo>
                  <a:cubicBezTo>
                    <a:pt x="480714" y="6854"/>
                    <a:pt x="537864" y="19554"/>
                    <a:pt x="551622" y="95754"/>
                  </a:cubicBezTo>
                  <a:cubicBezTo>
                    <a:pt x="565380" y="171954"/>
                    <a:pt x="557972" y="418546"/>
                    <a:pt x="557972" y="457704"/>
                  </a:cubicBezTo>
                  <a:cubicBezTo>
                    <a:pt x="557972" y="496862"/>
                    <a:pt x="552680" y="310067"/>
                    <a:pt x="551622" y="330704"/>
                  </a:cubicBezTo>
                  <a:cubicBezTo>
                    <a:pt x="550564" y="351341"/>
                    <a:pt x="557972" y="527025"/>
                    <a:pt x="551622" y="581529"/>
                  </a:cubicBezTo>
                  <a:cubicBezTo>
                    <a:pt x="545272" y="636033"/>
                    <a:pt x="529397" y="637621"/>
                    <a:pt x="513522" y="657729"/>
                  </a:cubicBezTo>
                  <a:cubicBezTo>
                    <a:pt x="497647" y="677837"/>
                    <a:pt x="452668" y="710116"/>
                    <a:pt x="456372" y="702179"/>
                  </a:cubicBezTo>
                  <a:cubicBezTo>
                    <a:pt x="460076" y="694242"/>
                    <a:pt x="546860" y="606929"/>
                    <a:pt x="535747" y="610104"/>
                  </a:cubicBezTo>
                  <a:cubicBezTo>
                    <a:pt x="524634" y="613279"/>
                    <a:pt x="438380" y="704825"/>
                    <a:pt x="389697" y="721229"/>
                  </a:cubicBezTo>
                  <a:cubicBezTo>
                    <a:pt x="341014" y="737633"/>
                    <a:pt x="259522" y="710117"/>
                    <a:pt x="243647" y="708529"/>
                  </a:cubicBezTo>
                  <a:cubicBezTo>
                    <a:pt x="227772" y="706942"/>
                    <a:pt x="286510" y="724933"/>
                    <a:pt x="294447" y="711704"/>
                  </a:cubicBezTo>
                  <a:cubicBezTo>
                    <a:pt x="302384" y="698475"/>
                    <a:pt x="291272" y="712233"/>
                    <a:pt x="291272" y="629154"/>
                  </a:cubicBezTo>
                  <a:cubicBezTo>
                    <a:pt x="291272" y="546075"/>
                    <a:pt x="292860" y="252387"/>
                    <a:pt x="294447" y="213229"/>
                  </a:cubicBezTo>
                  <a:cubicBezTo>
                    <a:pt x="296034" y="174071"/>
                    <a:pt x="298680" y="394733"/>
                    <a:pt x="300797" y="394204"/>
                  </a:cubicBezTo>
                  <a:cubicBezTo>
                    <a:pt x="302914" y="393675"/>
                    <a:pt x="346305" y="243921"/>
                    <a:pt x="307147" y="210054"/>
                  </a:cubicBezTo>
                  <a:cubicBezTo>
                    <a:pt x="267989" y="176187"/>
                    <a:pt x="108180" y="194708"/>
                    <a:pt x="65847" y="191004"/>
                  </a:cubicBezTo>
                  <a:cubicBezTo>
                    <a:pt x="23514" y="187300"/>
                    <a:pt x="59497" y="203175"/>
                    <a:pt x="53147" y="187829"/>
                  </a:cubicBezTo>
                  <a:cubicBezTo>
                    <a:pt x="46797" y="172483"/>
                    <a:pt x="-38928" y="86758"/>
                    <a:pt x="21397" y="6717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 1173">
              <a:extLst>
                <a:ext uri="{FF2B5EF4-FFF2-40B4-BE49-F238E27FC236}">
                  <a16:creationId xmlns:a16="http://schemas.microsoft.com/office/drawing/2014/main" id="{B12D91DF-2D4F-3FAB-2019-8C0FD1D7413B}"/>
                </a:ext>
              </a:extLst>
            </p:cNvPr>
            <p:cNvSpPr/>
            <p:nvPr/>
          </p:nvSpPr>
          <p:spPr>
            <a:xfrm>
              <a:off x="4067776" y="8709017"/>
              <a:ext cx="594979" cy="178281"/>
            </a:xfrm>
            <a:custGeom>
              <a:avLst/>
              <a:gdLst>
                <a:gd name="connsiteX0" fmla="*/ 21624 w 594979"/>
                <a:gd name="connsiteY0" fmla="*/ 44458 h 178281"/>
                <a:gd name="connsiteX1" fmla="*/ 574074 w 594979"/>
                <a:gd name="connsiteY1" fmla="*/ 8 h 178281"/>
                <a:gd name="connsiteX2" fmla="*/ 485174 w 594979"/>
                <a:gd name="connsiteY2" fmla="*/ 47633 h 178281"/>
                <a:gd name="connsiteX3" fmla="*/ 545499 w 594979"/>
                <a:gd name="connsiteY3" fmla="*/ 66683 h 178281"/>
                <a:gd name="connsiteX4" fmla="*/ 523274 w 594979"/>
                <a:gd name="connsiteY4" fmla="*/ 146058 h 178281"/>
                <a:gd name="connsiteX5" fmla="*/ 199424 w 594979"/>
                <a:gd name="connsiteY5" fmla="*/ 177808 h 178281"/>
                <a:gd name="connsiteX6" fmla="*/ 447074 w 594979"/>
                <a:gd name="connsiteY6" fmla="*/ 165108 h 178281"/>
                <a:gd name="connsiteX7" fmla="*/ 24799 w 594979"/>
                <a:gd name="connsiteY7" fmla="*/ 165108 h 178281"/>
                <a:gd name="connsiteX8" fmla="*/ 100999 w 594979"/>
                <a:gd name="connsiteY8" fmla="*/ 120658 h 178281"/>
                <a:gd name="connsiteX9" fmla="*/ 21624 w 594979"/>
                <a:gd name="connsiteY9" fmla="*/ 44458 h 17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4979" h="178281">
                  <a:moveTo>
                    <a:pt x="21624" y="44458"/>
                  </a:moveTo>
                  <a:cubicBezTo>
                    <a:pt x="100470" y="24350"/>
                    <a:pt x="496816" y="-521"/>
                    <a:pt x="574074" y="8"/>
                  </a:cubicBezTo>
                  <a:cubicBezTo>
                    <a:pt x="651332" y="537"/>
                    <a:pt x="489936" y="36521"/>
                    <a:pt x="485174" y="47633"/>
                  </a:cubicBezTo>
                  <a:cubicBezTo>
                    <a:pt x="480412" y="58745"/>
                    <a:pt x="539149" y="50279"/>
                    <a:pt x="545499" y="66683"/>
                  </a:cubicBezTo>
                  <a:cubicBezTo>
                    <a:pt x="551849" y="83087"/>
                    <a:pt x="580953" y="127537"/>
                    <a:pt x="523274" y="146058"/>
                  </a:cubicBezTo>
                  <a:cubicBezTo>
                    <a:pt x="465595" y="164579"/>
                    <a:pt x="212124" y="174633"/>
                    <a:pt x="199424" y="177808"/>
                  </a:cubicBezTo>
                  <a:cubicBezTo>
                    <a:pt x="186724" y="180983"/>
                    <a:pt x="476178" y="167225"/>
                    <a:pt x="447074" y="165108"/>
                  </a:cubicBezTo>
                  <a:cubicBezTo>
                    <a:pt x="417970" y="162991"/>
                    <a:pt x="82478" y="172516"/>
                    <a:pt x="24799" y="165108"/>
                  </a:cubicBezTo>
                  <a:cubicBezTo>
                    <a:pt x="-32880" y="157700"/>
                    <a:pt x="96766" y="138650"/>
                    <a:pt x="100999" y="120658"/>
                  </a:cubicBezTo>
                  <a:cubicBezTo>
                    <a:pt x="105232" y="102666"/>
                    <a:pt x="-57222" y="64566"/>
                    <a:pt x="21624" y="4445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 1174">
              <a:extLst>
                <a:ext uri="{FF2B5EF4-FFF2-40B4-BE49-F238E27FC236}">
                  <a16:creationId xmlns:a16="http://schemas.microsoft.com/office/drawing/2014/main" id="{8C4B65CC-3660-8702-5160-6A2C94407D08}"/>
                </a:ext>
              </a:extLst>
            </p:cNvPr>
            <p:cNvSpPr/>
            <p:nvPr/>
          </p:nvSpPr>
          <p:spPr>
            <a:xfrm>
              <a:off x="4713378" y="8268359"/>
              <a:ext cx="834274" cy="171080"/>
            </a:xfrm>
            <a:custGeom>
              <a:avLst/>
              <a:gdLst>
                <a:gd name="connsiteX0" fmla="*/ 36422 w 834274"/>
                <a:gd name="connsiteY0" fmla="*/ 5691 h 171080"/>
                <a:gd name="connsiteX1" fmla="*/ 23722 w 834274"/>
                <a:gd name="connsiteY1" fmla="*/ 164441 h 171080"/>
                <a:gd name="connsiteX2" fmla="*/ 55472 w 834274"/>
                <a:gd name="connsiteY2" fmla="*/ 142216 h 171080"/>
                <a:gd name="connsiteX3" fmla="*/ 318997 w 834274"/>
                <a:gd name="connsiteY3" fmla="*/ 151741 h 171080"/>
                <a:gd name="connsiteX4" fmla="*/ 11022 w 834274"/>
                <a:gd name="connsiteY4" fmla="*/ 154916 h 171080"/>
                <a:gd name="connsiteX5" fmla="*/ 798422 w 834274"/>
                <a:gd name="connsiteY5" fmla="*/ 161266 h 171080"/>
                <a:gd name="connsiteX6" fmla="*/ 709522 w 834274"/>
                <a:gd name="connsiteY6" fmla="*/ 142216 h 171080"/>
                <a:gd name="connsiteX7" fmla="*/ 792072 w 834274"/>
                <a:gd name="connsiteY7" fmla="*/ 151741 h 171080"/>
                <a:gd name="connsiteX8" fmla="*/ 785722 w 834274"/>
                <a:gd name="connsiteY8" fmla="*/ 94591 h 171080"/>
                <a:gd name="connsiteX9" fmla="*/ 779372 w 834274"/>
                <a:gd name="connsiteY9" fmla="*/ 43791 h 171080"/>
                <a:gd name="connsiteX10" fmla="*/ 592047 w 834274"/>
                <a:gd name="connsiteY10" fmla="*/ 18391 h 171080"/>
                <a:gd name="connsiteX11" fmla="*/ 461872 w 834274"/>
                <a:gd name="connsiteY11" fmla="*/ 18391 h 171080"/>
                <a:gd name="connsiteX12" fmla="*/ 531722 w 834274"/>
                <a:gd name="connsiteY12" fmla="*/ 24741 h 171080"/>
                <a:gd name="connsiteX13" fmla="*/ 166597 w 834274"/>
                <a:gd name="connsiteY13" fmla="*/ 43791 h 171080"/>
                <a:gd name="connsiteX14" fmla="*/ 385672 w 834274"/>
                <a:gd name="connsiteY14" fmla="*/ 34266 h 171080"/>
                <a:gd name="connsiteX15" fmla="*/ 36422 w 834274"/>
                <a:gd name="connsiteY15" fmla="*/ 5691 h 17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34274" h="171080">
                  <a:moveTo>
                    <a:pt x="36422" y="5691"/>
                  </a:moveTo>
                  <a:cubicBezTo>
                    <a:pt x="-23903" y="27387"/>
                    <a:pt x="20547" y="141687"/>
                    <a:pt x="23722" y="164441"/>
                  </a:cubicBezTo>
                  <a:cubicBezTo>
                    <a:pt x="26897" y="187195"/>
                    <a:pt x="6260" y="144333"/>
                    <a:pt x="55472" y="142216"/>
                  </a:cubicBezTo>
                  <a:lnTo>
                    <a:pt x="318997" y="151741"/>
                  </a:lnTo>
                  <a:cubicBezTo>
                    <a:pt x="311589" y="153858"/>
                    <a:pt x="-68882" y="153329"/>
                    <a:pt x="11022" y="154916"/>
                  </a:cubicBezTo>
                  <a:cubicBezTo>
                    <a:pt x="90926" y="156503"/>
                    <a:pt x="682005" y="163383"/>
                    <a:pt x="798422" y="161266"/>
                  </a:cubicBezTo>
                  <a:cubicBezTo>
                    <a:pt x="914839" y="159149"/>
                    <a:pt x="710580" y="143804"/>
                    <a:pt x="709522" y="142216"/>
                  </a:cubicBezTo>
                  <a:cubicBezTo>
                    <a:pt x="708464" y="140628"/>
                    <a:pt x="779372" y="159678"/>
                    <a:pt x="792072" y="151741"/>
                  </a:cubicBezTo>
                  <a:cubicBezTo>
                    <a:pt x="804772" y="143804"/>
                    <a:pt x="787839" y="112583"/>
                    <a:pt x="785722" y="94591"/>
                  </a:cubicBezTo>
                  <a:cubicBezTo>
                    <a:pt x="783605" y="76599"/>
                    <a:pt x="811651" y="56491"/>
                    <a:pt x="779372" y="43791"/>
                  </a:cubicBezTo>
                  <a:cubicBezTo>
                    <a:pt x="747093" y="31091"/>
                    <a:pt x="644964" y="22624"/>
                    <a:pt x="592047" y="18391"/>
                  </a:cubicBezTo>
                  <a:cubicBezTo>
                    <a:pt x="539130" y="14158"/>
                    <a:pt x="471926" y="17333"/>
                    <a:pt x="461872" y="18391"/>
                  </a:cubicBezTo>
                  <a:cubicBezTo>
                    <a:pt x="451818" y="19449"/>
                    <a:pt x="580935" y="20508"/>
                    <a:pt x="531722" y="24741"/>
                  </a:cubicBezTo>
                  <a:cubicBezTo>
                    <a:pt x="482510" y="28974"/>
                    <a:pt x="190939" y="42204"/>
                    <a:pt x="166597" y="43791"/>
                  </a:cubicBezTo>
                  <a:cubicBezTo>
                    <a:pt x="142255" y="45379"/>
                    <a:pt x="408426" y="37441"/>
                    <a:pt x="385672" y="34266"/>
                  </a:cubicBezTo>
                  <a:cubicBezTo>
                    <a:pt x="362918" y="31091"/>
                    <a:pt x="96747" y="-16005"/>
                    <a:pt x="36422" y="569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 1175">
              <a:extLst>
                <a:ext uri="{FF2B5EF4-FFF2-40B4-BE49-F238E27FC236}">
                  <a16:creationId xmlns:a16="http://schemas.microsoft.com/office/drawing/2014/main" id="{C8DA430A-DAD1-4672-682C-E926D97F6950}"/>
                </a:ext>
              </a:extLst>
            </p:cNvPr>
            <p:cNvSpPr/>
            <p:nvPr/>
          </p:nvSpPr>
          <p:spPr>
            <a:xfrm>
              <a:off x="4688890" y="8122911"/>
              <a:ext cx="626074" cy="770386"/>
            </a:xfrm>
            <a:custGeom>
              <a:avLst/>
              <a:gdLst>
                <a:gd name="connsiteX0" fmla="*/ 289510 w 626074"/>
                <a:gd name="connsiteY0" fmla="*/ 24139 h 770386"/>
                <a:gd name="connsiteX1" fmla="*/ 292685 w 626074"/>
                <a:gd name="connsiteY1" fmla="*/ 506739 h 770386"/>
                <a:gd name="connsiteX2" fmla="*/ 311735 w 626074"/>
                <a:gd name="connsiteY2" fmla="*/ 421014 h 770386"/>
                <a:gd name="connsiteX3" fmla="*/ 260935 w 626074"/>
                <a:gd name="connsiteY3" fmla="*/ 586114 h 770386"/>
                <a:gd name="connsiteX4" fmla="*/ 203785 w 626074"/>
                <a:gd name="connsiteY4" fmla="*/ 675014 h 770386"/>
                <a:gd name="connsiteX5" fmla="*/ 286335 w 626074"/>
                <a:gd name="connsiteY5" fmla="*/ 621039 h 770386"/>
                <a:gd name="connsiteX6" fmla="*/ 114885 w 626074"/>
                <a:gd name="connsiteY6" fmla="*/ 725814 h 770386"/>
                <a:gd name="connsiteX7" fmla="*/ 585 w 626074"/>
                <a:gd name="connsiteY7" fmla="*/ 751214 h 770386"/>
                <a:gd name="connsiteX8" fmla="*/ 162510 w 626074"/>
                <a:gd name="connsiteY8" fmla="*/ 741689 h 770386"/>
                <a:gd name="connsiteX9" fmla="*/ 6935 w 626074"/>
                <a:gd name="connsiteY9" fmla="*/ 767089 h 770386"/>
                <a:gd name="connsiteX10" fmla="*/ 422860 w 626074"/>
                <a:gd name="connsiteY10" fmla="*/ 748039 h 770386"/>
                <a:gd name="connsiteX11" fmla="*/ 375235 w 626074"/>
                <a:gd name="connsiteY11" fmla="*/ 763914 h 770386"/>
                <a:gd name="connsiteX12" fmla="*/ 572085 w 626074"/>
                <a:gd name="connsiteY12" fmla="*/ 621039 h 770386"/>
                <a:gd name="connsiteX13" fmla="*/ 610185 w 626074"/>
                <a:gd name="connsiteY13" fmla="*/ 532139 h 770386"/>
                <a:gd name="connsiteX14" fmla="*/ 610185 w 626074"/>
                <a:gd name="connsiteY14" fmla="*/ 370214 h 770386"/>
                <a:gd name="connsiteX15" fmla="*/ 610185 w 626074"/>
                <a:gd name="connsiteY15" fmla="*/ 474989 h 770386"/>
                <a:gd name="connsiteX16" fmla="*/ 626060 w 626074"/>
                <a:gd name="connsiteY16" fmla="*/ 59064 h 770386"/>
                <a:gd name="connsiteX17" fmla="*/ 607010 w 626074"/>
                <a:gd name="connsiteY17" fmla="*/ 93989 h 770386"/>
                <a:gd name="connsiteX18" fmla="*/ 562560 w 626074"/>
                <a:gd name="connsiteY18" fmla="*/ 71764 h 770386"/>
                <a:gd name="connsiteX19" fmla="*/ 289510 w 626074"/>
                <a:gd name="connsiteY19" fmla="*/ 24139 h 77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6074" h="770386">
                  <a:moveTo>
                    <a:pt x="289510" y="24139"/>
                  </a:moveTo>
                  <a:cubicBezTo>
                    <a:pt x="244531" y="96635"/>
                    <a:pt x="288981" y="440593"/>
                    <a:pt x="292685" y="506739"/>
                  </a:cubicBezTo>
                  <a:cubicBezTo>
                    <a:pt x="296389" y="572885"/>
                    <a:pt x="317027" y="407785"/>
                    <a:pt x="311735" y="421014"/>
                  </a:cubicBezTo>
                  <a:cubicBezTo>
                    <a:pt x="306443" y="434243"/>
                    <a:pt x="278927" y="543781"/>
                    <a:pt x="260935" y="586114"/>
                  </a:cubicBezTo>
                  <a:cubicBezTo>
                    <a:pt x="242943" y="628447"/>
                    <a:pt x="199552" y="669193"/>
                    <a:pt x="203785" y="675014"/>
                  </a:cubicBezTo>
                  <a:cubicBezTo>
                    <a:pt x="208018" y="680835"/>
                    <a:pt x="301152" y="612572"/>
                    <a:pt x="286335" y="621039"/>
                  </a:cubicBezTo>
                  <a:cubicBezTo>
                    <a:pt x="271518" y="629506"/>
                    <a:pt x="162510" y="704118"/>
                    <a:pt x="114885" y="725814"/>
                  </a:cubicBezTo>
                  <a:cubicBezTo>
                    <a:pt x="67260" y="747510"/>
                    <a:pt x="-7352" y="748568"/>
                    <a:pt x="585" y="751214"/>
                  </a:cubicBezTo>
                  <a:cubicBezTo>
                    <a:pt x="8522" y="753860"/>
                    <a:pt x="161452" y="739043"/>
                    <a:pt x="162510" y="741689"/>
                  </a:cubicBezTo>
                  <a:cubicBezTo>
                    <a:pt x="163568" y="744335"/>
                    <a:pt x="-36457" y="766031"/>
                    <a:pt x="6935" y="767089"/>
                  </a:cubicBezTo>
                  <a:cubicBezTo>
                    <a:pt x="50327" y="768147"/>
                    <a:pt x="361477" y="748568"/>
                    <a:pt x="422860" y="748039"/>
                  </a:cubicBezTo>
                  <a:cubicBezTo>
                    <a:pt x="484243" y="747510"/>
                    <a:pt x="350364" y="785081"/>
                    <a:pt x="375235" y="763914"/>
                  </a:cubicBezTo>
                  <a:cubicBezTo>
                    <a:pt x="400106" y="742747"/>
                    <a:pt x="532927" y="659668"/>
                    <a:pt x="572085" y="621039"/>
                  </a:cubicBezTo>
                  <a:cubicBezTo>
                    <a:pt x="611243" y="582410"/>
                    <a:pt x="603835" y="573943"/>
                    <a:pt x="610185" y="532139"/>
                  </a:cubicBezTo>
                  <a:cubicBezTo>
                    <a:pt x="616535" y="490335"/>
                    <a:pt x="610185" y="370214"/>
                    <a:pt x="610185" y="370214"/>
                  </a:cubicBezTo>
                  <a:cubicBezTo>
                    <a:pt x="610185" y="360689"/>
                    <a:pt x="607539" y="526847"/>
                    <a:pt x="610185" y="474989"/>
                  </a:cubicBezTo>
                  <a:cubicBezTo>
                    <a:pt x="612831" y="423131"/>
                    <a:pt x="626589" y="122564"/>
                    <a:pt x="626060" y="59064"/>
                  </a:cubicBezTo>
                  <a:cubicBezTo>
                    <a:pt x="625531" y="-4436"/>
                    <a:pt x="617593" y="91872"/>
                    <a:pt x="607010" y="93989"/>
                  </a:cubicBezTo>
                  <a:cubicBezTo>
                    <a:pt x="596427" y="96106"/>
                    <a:pt x="612302" y="78643"/>
                    <a:pt x="562560" y="71764"/>
                  </a:cubicBezTo>
                  <a:cubicBezTo>
                    <a:pt x="512818" y="64885"/>
                    <a:pt x="334489" y="-48357"/>
                    <a:pt x="289510" y="2413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 1176">
              <a:extLst>
                <a:ext uri="{FF2B5EF4-FFF2-40B4-BE49-F238E27FC236}">
                  <a16:creationId xmlns:a16="http://schemas.microsoft.com/office/drawing/2014/main" id="{7CC162C4-8ABB-7FE5-2482-DAE251F95DB7}"/>
                </a:ext>
              </a:extLst>
            </p:cNvPr>
            <p:cNvSpPr/>
            <p:nvPr/>
          </p:nvSpPr>
          <p:spPr>
            <a:xfrm>
              <a:off x="5556152" y="8172732"/>
              <a:ext cx="654398" cy="238265"/>
            </a:xfrm>
            <a:custGeom>
              <a:avLst/>
              <a:gdLst>
                <a:gd name="connsiteX0" fmla="*/ 98 w 654398"/>
                <a:gd name="connsiteY0" fmla="*/ 139418 h 238265"/>
                <a:gd name="connsiteX1" fmla="*/ 187423 w 654398"/>
                <a:gd name="connsiteY1" fmla="*/ 2893 h 238265"/>
                <a:gd name="connsiteX2" fmla="*/ 139798 w 654398"/>
                <a:gd name="connsiteY2" fmla="*/ 44168 h 238265"/>
                <a:gd name="connsiteX3" fmla="*/ 212823 w 654398"/>
                <a:gd name="connsiteY3" fmla="*/ 18768 h 238265"/>
                <a:gd name="connsiteX4" fmla="*/ 616048 w 654398"/>
                <a:gd name="connsiteY4" fmla="*/ 69568 h 238265"/>
                <a:gd name="connsiteX5" fmla="*/ 619223 w 654398"/>
                <a:gd name="connsiteY5" fmla="*/ 28293 h 238265"/>
                <a:gd name="connsiteX6" fmla="*/ 631923 w 654398"/>
                <a:gd name="connsiteY6" fmla="*/ 120368 h 238265"/>
                <a:gd name="connsiteX7" fmla="*/ 625573 w 654398"/>
                <a:gd name="connsiteY7" fmla="*/ 237843 h 238265"/>
                <a:gd name="connsiteX8" fmla="*/ 269973 w 654398"/>
                <a:gd name="connsiteY8" fmla="*/ 161643 h 238265"/>
                <a:gd name="connsiteX9" fmla="*/ 466823 w 654398"/>
                <a:gd name="connsiteY9" fmla="*/ 215618 h 238265"/>
                <a:gd name="connsiteX10" fmla="*/ 215998 w 654398"/>
                <a:gd name="connsiteY10" fmla="*/ 171168 h 238265"/>
                <a:gd name="connsiteX11" fmla="*/ 98 w 654398"/>
                <a:gd name="connsiteY11" fmla="*/ 139418 h 23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4398" h="238265">
                  <a:moveTo>
                    <a:pt x="98" y="139418"/>
                  </a:moveTo>
                  <a:cubicBezTo>
                    <a:pt x="-4664" y="111372"/>
                    <a:pt x="164140" y="18768"/>
                    <a:pt x="187423" y="2893"/>
                  </a:cubicBezTo>
                  <a:cubicBezTo>
                    <a:pt x="210706" y="-12982"/>
                    <a:pt x="135565" y="41522"/>
                    <a:pt x="139798" y="44168"/>
                  </a:cubicBezTo>
                  <a:cubicBezTo>
                    <a:pt x="144031" y="46814"/>
                    <a:pt x="133448" y="14535"/>
                    <a:pt x="212823" y="18768"/>
                  </a:cubicBezTo>
                  <a:cubicBezTo>
                    <a:pt x="292198" y="23001"/>
                    <a:pt x="548315" y="67981"/>
                    <a:pt x="616048" y="69568"/>
                  </a:cubicBezTo>
                  <a:cubicBezTo>
                    <a:pt x="683781" y="71155"/>
                    <a:pt x="616577" y="19826"/>
                    <a:pt x="619223" y="28293"/>
                  </a:cubicBezTo>
                  <a:cubicBezTo>
                    <a:pt x="621869" y="36760"/>
                    <a:pt x="630865" y="85443"/>
                    <a:pt x="631923" y="120368"/>
                  </a:cubicBezTo>
                  <a:cubicBezTo>
                    <a:pt x="632981" y="155293"/>
                    <a:pt x="685898" y="230964"/>
                    <a:pt x="625573" y="237843"/>
                  </a:cubicBezTo>
                  <a:cubicBezTo>
                    <a:pt x="565248" y="244722"/>
                    <a:pt x="296431" y="165347"/>
                    <a:pt x="269973" y="161643"/>
                  </a:cubicBezTo>
                  <a:cubicBezTo>
                    <a:pt x="243515" y="157939"/>
                    <a:pt x="475819" y="214031"/>
                    <a:pt x="466823" y="215618"/>
                  </a:cubicBezTo>
                  <a:cubicBezTo>
                    <a:pt x="457827" y="217205"/>
                    <a:pt x="290081" y="179635"/>
                    <a:pt x="215998" y="171168"/>
                  </a:cubicBezTo>
                  <a:cubicBezTo>
                    <a:pt x="141915" y="162701"/>
                    <a:pt x="4860" y="167464"/>
                    <a:pt x="98" y="13941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 1177">
              <a:extLst>
                <a:ext uri="{FF2B5EF4-FFF2-40B4-BE49-F238E27FC236}">
                  <a16:creationId xmlns:a16="http://schemas.microsoft.com/office/drawing/2014/main" id="{18FB0E23-73F7-C0C0-0B5D-40C0D64A7FE6}"/>
                </a:ext>
              </a:extLst>
            </p:cNvPr>
            <p:cNvSpPr/>
            <p:nvPr/>
          </p:nvSpPr>
          <p:spPr>
            <a:xfrm>
              <a:off x="5555329" y="8423066"/>
              <a:ext cx="674099" cy="228259"/>
            </a:xfrm>
            <a:custGeom>
              <a:avLst/>
              <a:gdLst>
                <a:gd name="connsiteX0" fmla="*/ 921 w 674099"/>
                <a:gd name="connsiteY0" fmla="*/ 139909 h 228259"/>
                <a:gd name="connsiteX1" fmla="*/ 146971 w 674099"/>
                <a:gd name="connsiteY1" fmla="*/ 6559 h 228259"/>
                <a:gd name="connsiteX2" fmla="*/ 143796 w 674099"/>
                <a:gd name="connsiteY2" fmla="*/ 31959 h 228259"/>
                <a:gd name="connsiteX3" fmla="*/ 242221 w 674099"/>
                <a:gd name="connsiteY3" fmla="*/ 209 h 228259"/>
                <a:gd name="connsiteX4" fmla="*/ 607346 w 674099"/>
                <a:gd name="connsiteY4" fmla="*/ 51009 h 228259"/>
                <a:gd name="connsiteX5" fmla="*/ 613696 w 674099"/>
                <a:gd name="connsiteY5" fmla="*/ 89109 h 228259"/>
                <a:gd name="connsiteX6" fmla="*/ 645446 w 674099"/>
                <a:gd name="connsiteY6" fmla="*/ 57359 h 228259"/>
                <a:gd name="connsiteX7" fmla="*/ 639096 w 674099"/>
                <a:gd name="connsiteY7" fmla="*/ 225634 h 228259"/>
                <a:gd name="connsiteX8" fmla="*/ 210471 w 674099"/>
                <a:gd name="connsiteY8" fmla="*/ 162134 h 228259"/>
                <a:gd name="connsiteX9" fmla="*/ 350171 w 674099"/>
                <a:gd name="connsiteY9" fmla="*/ 190709 h 228259"/>
                <a:gd name="connsiteX10" fmla="*/ 96171 w 674099"/>
                <a:gd name="connsiteY10" fmla="*/ 165309 h 228259"/>
                <a:gd name="connsiteX11" fmla="*/ 921 w 674099"/>
                <a:gd name="connsiteY11" fmla="*/ 139909 h 22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4099" h="228259">
                  <a:moveTo>
                    <a:pt x="921" y="139909"/>
                  </a:moveTo>
                  <a:cubicBezTo>
                    <a:pt x="9388" y="113451"/>
                    <a:pt x="123159" y="24551"/>
                    <a:pt x="146971" y="6559"/>
                  </a:cubicBezTo>
                  <a:cubicBezTo>
                    <a:pt x="170784" y="-11433"/>
                    <a:pt x="127921" y="33017"/>
                    <a:pt x="143796" y="31959"/>
                  </a:cubicBezTo>
                  <a:cubicBezTo>
                    <a:pt x="159671" y="30901"/>
                    <a:pt x="164963" y="-2966"/>
                    <a:pt x="242221" y="209"/>
                  </a:cubicBezTo>
                  <a:cubicBezTo>
                    <a:pt x="319479" y="3384"/>
                    <a:pt x="545434" y="36192"/>
                    <a:pt x="607346" y="51009"/>
                  </a:cubicBezTo>
                  <a:cubicBezTo>
                    <a:pt x="669258" y="65826"/>
                    <a:pt x="607346" y="88051"/>
                    <a:pt x="613696" y="89109"/>
                  </a:cubicBezTo>
                  <a:cubicBezTo>
                    <a:pt x="620046" y="90167"/>
                    <a:pt x="641213" y="34605"/>
                    <a:pt x="645446" y="57359"/>
                  </a:cubicBezTo>
                  <a:cubicBezTo>
                    <a:pt x="649679" y="80113"/>
                    <a:pt x="711592" y="208172"/>
                    <a:pt x="639096" y="225634"/>
                  </a:cubicBezTo>
                  <a:cubicBezTo>
                    <a:pt x="566600" y="243096"/>
                    <a:pt x="258625" y="167955"/>
                    <a:pt x="210471" y="162134"/>
                  </a:cubicBezTo>
                  <a:cubicBezTo>
                    <a:pt x="162317" y="156313"/>
                    <a:pt x="369221" y="190180"/>
                    <a:pt x="350171" y="190709"/>
                  </a:cubicBezTo>
                  <a:cubicBezTo>
                    <a:pt x="331121" y="191238"/>
                    <a:pt x="148559" y="172188"/>
                    <a:pt x="96171" y="165309"/>
                  </a:cubicBezTo>
                  <a:cubicBezTo>
                    <a:pt x="43784" y="158430"/>
                    <a:pt x="-7546" y="166367"/>
                    <a:pt x="921" y="13990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 1178">
              <a:extLst>
                <a:ext uri="{FF2B5EF4-FFF2-40B4-BE49-F238E27FC236}">
                  <a16:creationId xmlns:a16="http://schemas.microsoft.com/office/drawing/2014/main" id="{BCE45DF2-0BBD-9824-10B9-EA906A32313B}"/>
                </a:ext>
              </a:extLst>
            </p:cNvPr>
            <p:cNvSpPr/>
            <p:nvPr/>
          </p:nvSpPr>
          <p:spPr>
            <a:xfrm>
              <a:off x="5505170" y="8669919"/>
              <a:ext cx="717307" cy="278926"/>
            </a:xfrm>
            <a:custGeom>
              <a:avLst/>
              <a:gdLst>
                <a:gd name="connsiteX0" fmla="*/ 280 w 717307"/>
                <a:gd name="connsiteY0" fmla="*/ 137531 h 278926"/>
                <a:gd name="connsiteX1" fmla="*/ 139980 w 717307"/>
                <a:gd name="connsiteY1" fmla="*/ 7356 h 278926"/>
                <a:gd name="connsiteX2" fmla="*/ 409855 w 717307"/>
                <a:gd name="connsiteY2" fmla="*/ 20056 h 278926"/>
                <a:gd name="connsiteX3" fmla="*/ 686080 w 717307"/>
                <a:gd name="connsiteY3" fmla="*/ 51806 h 278926"/>
                <a:gd name="connsiteX4" fmla="*/ 692430 w 717307"/>
                <a:gd name="connsiteY4" fmla="*/ 118481 h 278926"/>
                <a:gd name="connsiteX5" fmla="*/ 686080 w 717307"/>
                <a:gd name="connsiteY5" fmla="*/ 270881 h 278926"/>
                <a:gd name="connsiteX6" fmla="*/ 673380 w 717307"/>
                <a:gd name="connsiteY6" fmla="*/ 245481 h 278926"/>
                <a:gd name="connsiteX7" fmla="*/ 130455 w 717307"/>
                <a:gd name="connsiteY7" fmla="*/ 140706 h 278926"/>
                <a:gd name="connsiteX8" fmla="*/ 63780 w 717307"/>
                <a:gd name="connsiteY8" fmla="*/ 140706 h 278926"/>
                <a:gd name="connsiteX9" fmla="*/ 101880 w 717307"/>
                <a:gd name="connsiteY9" fmla="*/ 115306 h 278926"/>
                <a:gd name="connsiteX10" fmla="*/ 280 w 717307"/>
                <a:gd name="connsiteY10" fmla="*/ 137531 h 27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7307" h="278926">
                  <a:moveTo>
                    <a:pt x="280" y="137531"/>
                  </a:moveTo>
                  <a:cubicBezTo>
                    <a:pt x="6630" y="119539"/>
                    <a:pt x="71718" y="26935"/>
                    <a:pt x="139980" y="7356"/>
                  </a:cubicBezTo>
                  <a:cubicBezTo>
                    <a:pt x="208242" y="-12223"/>
                    <a:pt x="318838" y="12648"/>
                    <a:pt x="409855" y="20056"/>
                  </a:cubicBezTo>
                  <a:cubicBezTo>
                    <a:pt x="500872" y="27464"/>
                    <a:pt x="638984" y="35402"/>
                    <a:pt x="686080" y="51806"/>
                  </a:cubicBezTo>
                  <a:cubicBezTo>
                    <a:pt x="733176" y="68210"/>
                    <a:pt x="692430" y="81969"/>
                    <a:pt x="692430" y="118481"/>
                  </a:cubicBezTo>
                  <a:cubicBezTo>
                    <a:pt x="692430" y="154993"/>
                    <a:pt x="689255" y="249714"/>
                    <a:pt x="686080" y="270881"/>
                  </a:cubicBezTo>
                  <a:cubicBezTo>
                    <a:pt x="682905" y="292048"/>
                    <a:pt x="765984" y="267177"/>
                    <a:pt x="673380" y="245481"/>
                  </a:cubicBezTo>
                  <a:cubicBezTo>
                    <a:pt x="580776" y="223785"/>
                    <a:pt x="232055" y="158168"/>
                    <a:pt x="130455" y="140706"/>
                  </a:cubicBezTo>
                  <a:cubicBezTo>
                    <a:pt x="28855" y="123244"/>
                    <a:pt x="68542" y="144939"/>
                    <a:pt x="63780" y="140706"/>
                  </a:cubicBezTo>
                  <a:cubicBezTo>
                    <a:pt x="59018" y="136473"/>
                    <a:pt x="106113" y="114248"/>
                    <a:pt x="101880" y="115306"/>
                  </a:cubicBezTo>
                  <a:cubicBezTo>
                    <a:pt x="97647" y="116364"/>
                    <a:pt x="-6070" y="155523"/>
                    <a:pt x="280" y="13753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 1179">
              <a:extLst>
                <a:ext uri="{FF2B5EF4-FFF2-40B4-BE49-F238E27FC236}">
                  <a16:creationId xmlns:a16="http://schemas.microsoft.com/office/drawing/2014/main" id="{0D54F63D-6E4F-43C8-BC7A-AEDF910128B3}"/>
                </a:ext>
              </a:extLst>
            </p:cNvPr>
            <p:cNvSpPr/>
            <p:nvPr/>
          </p:nvSpPr>
          <p:spPr>
            <a:xfrm>
              <a:off x="6226855" y="8151493"/>
              <a:ext cx="367996" cy="348829"/>
            </a:xfrm>
            <a:custGeom>
              <a:avLst/>
              <a:gdLst>
                <a:gd name="connsiteX0" fmla="*/ 5670 w 367996"/>
                <a:gd name="connsiteY0" fmla="*/ 30482 h 348829"/>
                <a:gd name="connsiteX1" fmla="*/ 161245 w 367996"/>
                <a:gd name="connsiteY1" fmla="*/ 205107 h 348829"/>
                <a:gd name="connsiteX2" fmla="*/ 234270 w 367996"/>
                <a:gd name="connsiteY2" fmla="*/ 313057 h 348829"/>
                <a:gd name="connsiteX3" fmla="*/ 212045 w 367996"/>
                <a:gd name="connsiteY3" fmla="*/ 344807 h 348829"/>
                <a:gd name="connsiteX4" fmla="*/ 313645 w 367996"/>
                <a:gd name="connsiteY4" fmla="*/ 233682 h 348829"/>
                <a:gd name="connsiteX5" fmla="*/ 367620 w 367996"/>
                <a:gd name="connsiteY5" fmla="*/ 151132 h 348829"/>
                <a:gd name="connsiteX6" fmla="*/ 288245 w 367996"/>
                <a:gd name="connsiteY6" fmla="*/ 59057 h 348829"/>
                <a:gd name="connsiteX7" fmla="*/ 161245 w 367996"/>
                <a:gd name="connsiteY7" fmla="*/ 1907 h 348829"/>
                <a:gd name="connsiteX8" fmla="*/ 186645 w 367996"/>
                <a:gd name="connsiteY8" fmla="*/ 17782 h 348829"/>
                <a:gd name="connsiteX9" fmla="*/ 46945 w 367996"/>
                <a:gd name="connsiteY9" fmla="*/ 59057 h 348829"/>
                <a:gd name="connsiteX10" fmla="*/ 5670 w 367996"/>
                <a:gd name="connsiteY10" fmla="*/ 30482 h 34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7996" h="348829">
                  <a:moveTo>
                    <a:pt x="5670" y="30482"/>
                  </a:moveTo>
                  <a:cubicBezTo>
                    <a:pt x="24720" y="54824"/>
                    <a:pt x="123145" y="158011"/>
                    <a:pt x="161245" y="205107"/>
                  </a:cubicBezTo>
                  <a:cubicBezTo>
                    <a:pt x="199345" y="252203"/>
                    <a:pt x="225803" y="289774"/>
                    <a:pt x="234270" y="313057"/>
                  </a:cubicBezTo>
                  <a:cubicBezTo>
                    <a:pt x="242737" y="336340"/>
                    <a:pt x="198816" y="358036"/>
                    <a:pt x="212045" y="344807"/>
                  </a:cubicBezTo>
                  <a:cubicBezTo>
                    <a:pt x="225274" y="331578"/>
                    <a:pt x="287716" y="265961"/>
                    <a:pt x="313645" y="233682"/>
                  </a:cubicBezTo>
                  <a:cubicBezTo>
                    <a:pt x="339574" y="201403"/>
                    <a:pt x="371853" y="180236"/>
                    <a:pt x="367620" y="151132"/>
                  </a:cubicBezTo>
                  <a:cubicBezTo>
                    <a:pt x="363387" y="122028"/>
                    <a:pt x="322641" y="83928"/>
                    <a:pt x="288245" y="59057"/>
                  </a:cubicBezTo>
                  <a:cubicBezTo>
                    <a:pt x="253849" y="34186"/>
                    <a:pt x="178178" y="8786"/>
                    <a:pt x="161245" y="1907"/>
                  </a:cubicBezTo>
                  <a:cubicBezTo>
                    <a:pt x="144312" y="-4972"/>
                    <a:pt x="205695" y="8257"/>
                    <a:pt x="186645" y="17782"/>
                  </a:cubicBezTo>
                  <a:cubicBezTo>
                    <a:pt x="167595" y="27307"/>
                    <a:pt x="74462" y="54824"/>
                    <a:pt x="46945" y="59057"/>
                  </a:cubicBezTo>
                  <a:cubicBezTo>
                    <a:pt x="19428" y="63290"/>
                    <a:pt x="-13380" y="6140"/>
                    <a:pt x="5670" y="3048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 1180">
              <a:extLst>
                <a:ext uri="{FF2B5EF4-FFF2-40B4-BE49-F238E27FC236}">
                  <a16:creationId xmlns:a16="http://schemas.microsoft.com/office/drawing/2014/main" id="{6AB6B571-5970-D78A-4C77-9C591CE07843}"/>
                </a:ext>
              </a:extLst>
            </p:cNvPr>
            <p:cNvSpPr/>
            <p:nvPr/>
          </p:nvSpPr>
          <p:spPr>
            <a:xfrm>
              <a:off x="6296553" y="8288184"/>
              <a:ext cx="478897" cy="602552"/>
            </a:xfrm>
            <a:custGeom>
              <a:avLst/>
              <a:gdLst>
                <a:gd name="connsiteX0" fmla="*/ 18522 w 478897"/>
                <a:gd name="connsiteY0" fmla="*/ 284316 h 602552"/>
                <a:gd name="connsiteX1" fmla="*/ 8997 w 478897"/>
                <a:gd name="connsiteY1" fmla="*/ 579591 h 602552"/>
                <a:gd name="connsiteX2" fmla="*/ 113772 w 478897"/>
                <a:gd name="connsiteY2" fmla="*/ 582766 h 602552"/>
                <a:gd name="connsiteX3" fmla="*/ 339197 w 478897"/>
                <a:gd name="connsiteY3" fmla="*/ 582766 h 602552"/>
                <a:gd name="connsiteX4" fmla="*/ 428097 w 478897"/>
                <a:gd name="connsiteY4" fmla="*/ 506566 h 602552"/>
                <a:gd name="connsiteX5" fmla="*/ 459847 w 478897"/>
                <a:gd name="connsiteY5" fmla="*/ 414491 h 602552"/>
                <a:gd name="connsiteX6" fmla="*/ 478897 w 478897"/>
                <a:gd name="connsiteY6" fmla="*/ 230341 h 602552"/>
                <a:gd name="connsiteX7" fmla="*/ 459847 w 478897"/>
                <a:gd name="connsiteY7" fmla="*/ 4916 h 602552"/>
                <a:gd name="connsiteX8" fmla="*/ 453497 w 478897"/>
                <a:gd name="connsiteY8" fmla="*/ 90641 h 602552"/>
                <a:gd name="connsiteX9" fmla="*/ 383647 w 478897"/>
                <a:gd name="connsiteY9" fmla="*/ 271616 h 602552"/>
                <a:gd name="connsiteX10" fmla="*/ 209022 w 478897"/>
                <a:gd name="connsiteY10" fmla="*/ 357341 h 602552"/>
                <a:gd name="connsiteX11" fmla="*/ 320147 w 478897"/>
                <a:gd name="connsiteY11" fmla="*/ 335116 h 602552"/>
                <a:gd name="connsiteX12" fmla="*/ 123297 w 478897"/>
                <a:gd name="connsiteY12" fmla="*/ 331941 h 602552"/>
                <a:gd name="connsiteX13" fmla="*/ 18522 w 478897"/>
                <a:gd name="connsiteY13" fmla="*/ 284316 h 602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8897" h="602552">
                  <a:moveTo>
                    <a:pt x="18522" y="284316"/>
                  </a:moveTo>
                  <a:cubicBezTo>
                    <a:pt x="-528" y="325591"/>
                    <a:pt x="-6878" y="529849"/>
                    <a:pt x="8997" y="579591"/>
                  </a:cubicBezTo>
                  <a:cubicBezTo>
                    <a:pt x="24872" y="629333"/>
                    <a:pt x="113772" y="582766"/>
                    <a:pt x="113772" y="582766"/>
                  </a:cubicBezTo>
                  <a:cubicBezTo>
                    <a:pt x="168805" y="583295"/>
                    <a:pt x="286810" y="595466"/>
                    <a:pt x="339197" y="582766"/>
                  </a:cubicBezTo>
                  <a:cubicBezTo>
                    <a:pt x="391585" y="570066"/>
                    <a:pt x="407989" y="534612"/>
                    <a:pt x="428097" y="506566"/>
                  </a:cubicBezTo>
                  <a:cubicBezTo>
                    <a:pt x="448205" y="478520"/>
                    <a:pt x="451380" y="460528"/>
                    <a:pt x="459847" y="414491"/>
                  </a:cubicBezTo>
                  <a:cubicBezTo>
                    <a:pt x="468314" y="368454"/>
                    <a:pt x="478897" y="298603"/>
                    <a:pt x="478897" y="230341"/>
                  </a:cubicBezTo>
                  <a:cubicBezTo>
                    <a:pt x="478897" y="162079"/>
                    <a:pt x="464080" y="28199"/>
                    <a:pt x="459847" y="4916"/>
                  </a:cubicBezTo>
                  <a:cubicBezTo>
                    <a:pt x="455614" y="-18367"/>
                    <a:pt x="466197" y="46191"/>
                    <a:pt x="453497" y="90641"/>
                  </a:cubicBezTo>
                  <a:cubicBezTo>
                    <a:pt x="440797" y="135091"/>
                    <a:pt x="424393" y="227166"/>
                    <a:pt x="383647" y="271616"/>
                  </a:cubicBezTo>
                  <a:cubicBezTo>
                    <a:pt x="342901" y="316066"/>
                    <a:pt x="219605" y="346758"/>
                    <a:pt x="209022" y="357341"/>
                  </a:cubicBezTo>
                  <a:cubicBezTo>
                    <a:pt x="198439" y="367924"/>
                    <a:pt x="334434" y="339349"/>
                    <a:pt x="320147" y="335116"/>
                  </a:cubicBezTo>
                  <a:cubicBezTo>
                    <a:pt x="305860" y="330883"/>
                    <a:pt x="176214" y="335645"/>
                    <a:pt x="123297" y="331941"/>
                  </a:cubicBezTo>
                  <a:cubicBezTo>
                    <a:pt x="70380" y="328237"/>
                    <a:pt x="37572" y="243041"/>
                    <a:pt x="18522" y="28431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 1181">
              <a:extLst>
                <a:ext uri="{FF2B5EF4-FFF2-40B4-BE49-F238E27FC236}">
                  <a16:creationId xmlns:a16="http://schemas.microsoft.com/office/drawing/2014/main" id="{11BD58AF-5458-07C5-DE4B-8892F1ED7073}"/>
                </a:ext>
              </a:extLst>
            </p:cNvPr>
            <p:cNvSpPr/>
            <p:nvPr/>
          </p:nvSpPr>
          <p:spPr>
            <a:xfrm>
              <a:off x="4632971" y="8991801"/>
              <a:ext cx="902314" cy="844352"/>
            </a:xfrm>
            <a:custGeom>
              <a:avLst/>
              <a:gdLst>
                <a:gd name="connsiteX0" fmla="*/ 828029 w 902314"/>
                <a:gd name="connsiteY0" fmla="*/ 9324 h 844352"/>
                <a:gd name="connsiteX1" fmla="*/ 831204 w 902314"/>
                <a:gd name="connsiteY1" fmla="*/ 326824 h 844352"/>
                <a:gd name="connsiteX2" fmla="*/ 821679 w 902314"/>
                <a:gd name="connsiteY2" fmla="*/ 336349 h 844352"/>
                <a:gd name="connsiteX3" fmla="*/ 701029 w 902314"/>
                <a:gd name="connsiteY3" fmla="*/ 339524 h 844352"/>
                <a:gd name="connsiteX4" fmla="*/ 751829 w 902314"/>
                <a:gd name="connsiteY4" fmla="*/ 342699 h 844352"/>
                <a:gd name="connsiteX5" fmla="*/ 643879 w 902314"/>
                <a:gd name="connsiteY5" fmla="*/ 260149 h 844352"/>
                <a:gd name="connsiteX6" fmla="*/ 535929 w 902314"/>
                <a:gd name="connsiteY6" fmla="*/ 215699 h 844352"/>
                <a:gd name="connsiteX7" fmla="*/ 377179 w 902314"/>
                <a:gd name="connsiteY7" fmla="*/ 244274 h 844352"/>
                <a:gd name="connsiteX8" fmla="*/ 266054 w 902314"/>
                <a:gd name="connsiteY8" fmla="*/ 425249 h 844352"/>
                <a:gd name="connsiteX9" fmla="*/ 351779 w 902314"/>
                <a:gd name="connsiteY9" fmla="*/ 234749 h 844352"/>
                <a:gd name="connsiteX10" fmla="*/ 275579 w 902314"/>
                <a:gd name="connsiteY10" fmla="*/ 491924 h 844352"/>
                <a:gd name="connsiteX11" fmla="*/ 412104 w 902314"/>
                <a:gd name="connsiteY11" fmla="*/ 637974 h 844352"/>
                <a:gd name="connsiteX12" fmla="*/ 364479 w 902314"/>
                <a:gd name="connsiteY12" fmla="*/ 663374 h 844352"/>
                <a:gd name="connsiteX13" fmla="*/ 612129 w 902314"/>
                <a:gd name="connsiteY13" fmla="*/ 644324 h 844352"/>
                <a:gd name="connsiteX14" fmla="*/ 532754 w 902314"/>
                <a:gd name="connsiteY14" fmla="*/ 682424 h 844352"/>
                <a:gd name="connsiteX15" fmla="*/ 770879 w 902314"/>
                <a:gd name="connsiteY15" fmla="*/ 583999 h 844352"/>
                <a:gd name="connsiteX16" fmla="*/ 793104 w 902314"/>
                <a:gd name="connsiteY16" fmla="*/ 542724 h 844352"/>
                <a:gd name="connsiteX17" fmla="*/ 761354 w 902314"/>
                <a:gd name="connsiteY17" fmla="*/ 491924 h 844352"/>
                <a:gd name="connsiteX18" fmla="*/ 789929 w 902314"/>
                <a:gd name="connsiteY18" fmla="*/ 542724 h 844352"/>
                <a:gd name="connsiteX19" fmla="*/ 897879 w 902314"/>
                <a:gd name="connsiteY19" fmla="*/ 606224 h 844352"/>
                <a:gd name="connsiteX20" fmla="*/ 621654 w 902314"/>
                <a:gd name="connsiteY20" fmla="*/ 758624 h 844352"/>
                <a:gd name="connsiteX21" fmla="*/ 707379 w 902314"/>
                <a:gd name="connsiteY21" fmla="*/ 742749 h 844352"/>
                <a:gd name="connsiteX22" fmla="*/ 424804 w 902314"/>
                <a:gd name="connsiteY22" fmla="*/ 844349 h 844352"/>
                <a:gd name="connsiteX23" fmla="*/ 224779 w 902314"/>
                <a:gd name="connsiteY23" fmla="*/ 745924 h 844352"/>
                <a:gd name="connsiteX24" fmla="*/ 75554 w 902314"/>
                <a:gd name="connsiteY24" fmla="*/ 631624 h 844352"/>
                <a:gd name="connsiteX25" fmla="*/ 24754 w 902314"/>
                <a:gd name="connsiteY25" fmla="*/ 542724 h 844352"/>
                <a:gd name="connsiteX26" fmla="*/ 2529 w 902314"/>
                <a:gd name="connsiteY26" fmla="*/ 418899 h 844352"/>
                <a:gd name="connsiteX27" fmla="*/ 81904 w 902314"/>
                <a:gd name="connsiteY27" fmla="*/ 209349 h 844352"/>
                <a:gd name="connsiteX28" fmla="*/ 43804 w 902314"/>
                <a:gd name="connsiteY28" fmla="*/ 260149 h 844352"/>
                <a:gd name="connsiteX29" fmla="*/ 250179 w 902314"/>
                <a:gd name="connsiteY29" fmla="*/ 114099 h 844352"/>
                <a:gd name="connsiteX30" fmla="*/ 126354 w 902314"/>
                <a:gd name="connsiteY30" fmla="*/ 158549 h 844352"/>
                <a:gd name="connsiteX31" fmla="*/ 472429 w 902314"/>
                <a:gd name="connsiteY31" fmla="*/ 66474 h 844352"/>
                <a:gd name="connsiteX32" fmla="*/ 501004 w 902314"/>
                <a:gd name="connsiteY32" fmla="*/ 72824 h 844352"/>
                <a:gd name="connsiteX33" fmla="*/ 694679 w 902314"/>
                <a:gd name="connsiteY33" fmla="*/ 199824 h 844352"/>
                <a:gd name="connsiteX34" fmla="*/ 694679 w 902314"/>
                <a:gd name="connsiteY34" fmla="*/ 63299 h 844352"/>
                <a:gd name="connsiteX35" fmla="*/ 755004 w 902314"/>
                <a:gd name="connsiteY35" fmla="*/ 79174 h 844352"/>
                <a:gd name="connsiteX36" fmla="*/ 828029 w 902314"/>
                <a:gd name="connsiteY36" fmla="*/ 9324 h 84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2314" h="844352">
                  <a:moveTo>
                    <a:pt x="828029" y="9324"/>
                  </a:moveTo>
                  <a:cubicBezTo>
                    <a:pt x="840729" y="50599"/>
                    <a:pt x="831204" y="326824"/>
                    <a:pt x="831204" y="326824"/>
                  </a:cubicBezTo>
                  <a:cubicBezTo>
                    <a:pt x="830146" y="381328"/>
                    <a:pt x="843375" y="334232"/>
                    <a:pt x="821679" y="336349"/>
                  </a:cubicBezTo>
                  <a:cubicBezTo>
                    <a:pt x="799983" y="338466"/>
                    <a:pt x="712671" y="338466"/>
                    <a:pt x="701029" y="339524"/>
                  </a:cubicBezTo>
                  <a:cubicBezTo>
                    <a:pt x="689387" y="340582"/>
                    <a:pt x="761354" y="355928"/>
                    <a:pt x="751829" y="342699"/>
                  </a:cubicBezTo>
                  <a:cubicBezTo>
                    <a:pt x="742304" y="329470"/>
                    <a:pt x="679862" y="281316"/>
                    <a:pt x="643879" y="260149"/>
                  </a:cubicBezTo>
                  <a:cubicBezTo>
                    <a:pt x="607896" y="238982"/>
                    <a:pt x="580379" y="218345"/>
                    <a:pt x="535929" y="215699"/>
                  </a:cubicBezTo>
                  <a:cubicBezTo>
                    <a:pt x="491479" y="213053"/>
                    <a:pt x="422158" y="209349"/>
                    <a:pt x="377179" y="244274"/>
                  </a:cubicBezTo>
                  <a:cubicBezTo>
                    <a:pt x="332200" y="279199"/>
                    <a:pt x="270287" y="426836"/>
                    <a:pt x="266054" y="425249"/>
                  </a:cubicBezTo>
                  <a:cubicBezTo>
                    <a:pt x="261821" y="423662"/>
                    <a:pt x="350192" y="223637"/>
                    <a:pt x="351779" y="234749"/>
                  </a:cubicBezTo>
                  <a:cubicBezTo>
                    <a:pt x="353366" y="245861"/>
                    <a:pt x="265525" y="424720"/>
                    <a:pt x="275579" y="491924"/>
                  </a:cubicBezTo>
                  <a:cubicBezTo>
                    <a:pt x="285633" y="559128"/>
                    <a:pt x="397287" y="609399"/>
                    <a:pt x="412104" y="637974"/>
                  </a:cubicBezTo>
                  <a:cubicBezTo>
                    <a:pt x="426921" y="666549"/>
                    <a:pt x="331142" y="662316"/>
                    <a:pt x="364479" y="663374"/>
                  </a:cubicBezTo>
                  <a:cubicBezTo>
                    <a:pt x="397816" y="664432"/>
                    <a:pt x="584083" y="641149"/>
                    <a:pt x="612129" y="644324"/>
                  </a:cubicBezTo>
                  <a:cubicBezTo>
                    <a:pt x="640175" y="647499"/>
                    <a:pt x="506296" y="692478"/>
                    <a:pt x="532754" y="682424"/>
                  </a:cubicBezTo>
                  <a:cubicBezTo>
                    <a:pt x="559212" y="672370"/>
                    <a:pt x="727487" y="607282"/>
                    <a:pt x="770879" y="583999"/>
                  </a:cubicBezTo>
                  <a:cubicBezTo>
                    <a:pt x="814271" y="560716"/>
                    <a:pt x="794691" y="558070"/>
                    <a:pt x="793104" y="542724"/>
                  </a:cubicBezTo>
                  <a:cubicBezTo>
                    <a:pt x="791516" y="527378"/>
                    <a:pt x="761883" y="491924"/>
                    <a:pt x="761354" y="491924"/>
                  </a:cubicBezTo>
                  <a:cubicBezTo>
                    <a:pt x="760825" y="491924"/>
                    <a:pt x="767175" y="523674"/>
                    <a:pt x="789929" y="542724"/>
                  </a:cubicBezTo>
                  <a:cubicBezTo>
                    <a:pt x="812683" y="561774"/>
                    <a:pt x="925925" y="570241"/>
                    <a:pt x="897879" y="606224"/>
                  </a:cubicBezTo>
                  <a:cubicBezTo>
                    <a:pt x="869833" y="642207"/>
                    <a:pt x="653404" y="735870"/>
                    <a:pt x="621654" y="758624"/>
                  </a:cubicBezTo>
                  <a:cubicBezTo>
                    <a:pt x="589904" y="781378"/>
                    <a:pt x="740187" y="728462"/>
                    <a:pt x="707379" y="742749"/>
                  </a:cubicBezTo>
                  <a:cubicBezTo>
                    <a:pt x="674571" y="757037"/>
                    <a:pt x="505237" y="843820"/>
                    <a:pt x="424804" y="844349"/>
                  </a:cubicBezTo>
                  <a:cubicBezTo>
                    <a:pt x="344371" y="844878"/>
                    <a:pt x="282987" y="781378"/>
                    <a:pt x="224779" y="745924"/>
                  </a:cubicBezTo>
                  <a:cubicBezTo>
                    <a:pt x="166571" y="710470"/>
                    <a:pt x="108891" y="665491"/>
                    <a:pt x="75554" y="631624"/>
                  </a:cubicBezTo>
                  <a:cubicBezTo>
                    <a:pt x="42217" y="597757"/>
                    <a:pt x="36925" y="578178"/>
                    <a:pt x="24754" y="542724"/>
                  </a:cubicBezTo>
                  <a:cubicBezTo>
                    <a:pt x="12583" y="507270"/>
                    <a:pt x="-6996" y="474461"/>
                    <a:pt x="2529" y="418899"/>
                  </a:cubicBezTo>
                  <a:cubicBezTo>
                    <a:pt x="12054" y="363337"/>
                    <a:pt x="75025" y="235807"/>
                    <a:pt x="81904" y="209349"/>
                  </a:cubicBezTo>
                  <a:cubicBezTo>
                    <a:pt x="88783" y="182891"/>
                    <a:pt x="15758" y="276024"/>
                    <a:pt x="43804" y="260149"/>
                  </a:cubicBezTo>
                  <a:cubicBezTo>
                    <a:pt x="71850" y="244274"/>
                    <a:pt x="236421" y="131032"/>
                    <a:pt x="250179" y="114099"/>
                  </a:cubicBezTo>
                  <a:cubicBezTo>
                    <a:pt x="263937" y="97166"/>
                    <a:pt x="89312" y="166487"/>
                    <a:pt x="126354" y="158549"/>
                  </a:cubicBezTo>
                  <a:cubicBezTo>
                    <a:pt x="163396" y="150612"/>
                    <a:pt x="409987" y="80761"/>
                    <a:pt x="472429" y="66474"/>
                  </a:cubicBezTo>
                  <a:cubicBezTo>
                    <a:pt x="534871" y="52187"/>
                    <a:pt x="463963" y="50599"/>
                    <a:pt x="501004" y="72824"/>
                  </a:cubicBezTo>
                  <a:cubicBezTo>
                    <a:pt x="538045" y="95049"/>
                    <a:pt x="662400" y="201411"/>
                    <a:pt x="694679" y="199824"/>
                  </a:cubicBezTo>
                  <a:cubicBezTo>
                    <a:pt x="726958" y="198237"/>
                    <a:pt x="684625" y="83407"/>
                    <a:pt x="694679" y="63299"/>
                  </a:cubicBezTo>
                  <a:cubicBezTo>
                    <a:pt x="704733" y="43191"/>
                    <a:pt x="734367" y="81291"/>
                    <a:pt x="755004" y="79174"/>
                  </a:cubicBezTo>
                  <a:cubicBezTo>
                    <a:pt x="775641" y="77057"/>
                    <a:pt x="815329" y="-31951"/>
                    <a:pt x="828029" y="932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 1182">
              <a:extLst>
                <a:ext uri="{FF2B5EF4-FFF2-40B4-BE49-F238E27FC236}">
                  <a16:creationId xmlns:a16="http://schemas.microsoft.com/office/drawing/2014/main" id="{10F0219B-87C1-913F-4D97-614E092F8ECF}"/>
                </a:ext>
              </a:extLst>
            </p:cNvPr>
            <p:cNvSpPr/>
            <p:nvPr/>
          </p:nvSpPr>
          <p:spPr>
            <a:xfrm>
              <a:off x="4045994" y="9961695"/>
              <a:ext cx="318925" cy="595647"/>
            </a:xfrm>
            <a:custGeom>
              <a:avLst/>
              <a:gdLst>
                <a:gd name="connsiteX0" fmla="*/ 106906 w 318925"/>
                <a:gd name="connsiteY0" fmla="*/ 23680 h 595647"/>
                <a:gd name="connsiteX1" fmla="*/ 103731 w 318925"/>
                <a:gd name="connsiteY1" fmla="*/ 572955 h 595647"/>
                <a:gd name="connsiteX2" fmla="*/ 125956 w 318925"/>
                <a:gd name="connsiteY2" fmla="*/ 499930 h 595647"/>
                <a:gd name="connsiteX3" fmla="*/ 110081 w 318925"/>
                <a:gd name="connsiteY3" fmla="*/ 585655 h 595647"/>
                <a:gd name="connsiteX4" fmla="*/ 5306 w 318925"/>
                <a:gd name="connsiteY4" fmla="*/ 557080 h 595647"/>
                <a:gd name="connsiteX5" fmla="*/ 297406 w 318925"/>
                <a:gd name="connsiteY5" fmla="*/ 560255 h 595647"/>
                <a:gd name="connsiteX6" fmla="*/ 297406 w 318925"/>
                <a:gd name="connsiteY6" fmla="*/ 458655 h 595647"/>
                <a:gd name="connsiteX7" fmla="*/ 300581 w 318925"/>
                <a:gd name="connsiteY7" fmla="*/ 74480 h 595647"/>
                <a:gd name="connsiteX8" fmla="*/ 297406 w 318925"/>
                <a:gd name="connsiteY8" fmla="*/ 99880 h 595647"/>
                <a:gd name="connsiteX9" fmla="*/ 214856 w 318925"/>
                <a:gd name="connsiteY9" fmla="*/ 96705 h 595647"/>
                <a:gd name="connsiteX10" fmla="*/ 151356 w 318925"/>
                <a:gd name="connsiteY10" fmla="*/ 96705 h 595647"/>
                <a:gd name="connsiteX11" fmla="*/ 106906 w 318925"/>
                <a:gd name="connsiteY11" fmla="*/ 23680 h 59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925" h="595647">
                  <a:moveTo>
                    <a:pt x="106906" y="23680"/>
                  </a:moveTo>
                  <a:cubicBezTo>
                    <a:pt x="98969" y="103055"/>
                    <a:pt x="100556" y="493580"/>
                    <a:pt x="103731" y="572955"/>
                  </a:cubicBezTo>
                  <a:cubicBezTo>
                    <a:pt x="106906" y="652330"/>
                    <a:pt x="124898" y="497813"/>
                    <a:pt x="125956" y="499930"/>
                  </a:cubicBezTo>
                  <a:cubicBezTo>
                    <a:pt x="127014" y="502047"/>
                    <a:pt x="130189" y="576130"/>
                    <a:pt x="110081" y="585655"/>
                  </a:cubicBezTo>
                  <a:cubicBezTo>
                    <a:pt x="89973" y="595180"/>
                    <a:pt x="-25915" y="561313"/>
                    <a:pt x="5306" y="557080"/>
                  </a:cubicBezTo>
                  <a:cubicBezTo>
                    <a:pt x="36527" y="552847"/>
                    <a:pt x="248723" y="576659"/>
                    <a:pt x="297406" y="560255"/>
                  </a:cubicBezTo>
                  <a:cubicBezTo>
                    <a:pt x="346089" y="543851"/>
                    <a:pt x="296877" y="539617"/>
                    <a:pt x="297406" y="458655"/>
                  </a:cubicBezTo>
                  <a:cubicBezTo>
                    <a:pt x="297935" y="377693"/>
                    <a:pt x="300581" y="134276"/>
                    <a:pt x="300581" y="74480"/>
                  </a:cubicBezTo>
                  <a:cubicBezTo>
                    <a:pt x="300581" y="14684"/>
                    <a:pt x="311693" y="96176"/>
                    <a:pt x="297406" y="99880"/>
                  </a:cubicBezTo>
                  <a:cubicBezTo>
                    <a:pt x="283119" y="103584"/>
                    <a:pt x="239198" y="97234"/>
                    <a:pt x="214856" y="96705"/>
                  </a:cubicBezTo>
                  <a:cubicBezTo>
                    <a:pt x="190514" y="96176"/>
                    <a:pt x="169877" y="104113"/>
                    <a:pt x="151356" y="96705"/>
                  </a:cubicBezTo>
                  <a:cubicBezTo>
                    <a:pt x="132835" y="89297"/>
                    <a:pt x="114843" y="-55695"/>
                    <a:pt x="106906" y="2368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 1183">
              <a:extLst>
                <a:ext uri="{FF2B5EF4-FFF2-40B4-BE49-F238E27FC236}">
                  <a16:creationId xmlns:a16="http://schemas.microsoft.com/office/drawing/2014/main" id="{1E57904E-7AC0-0340-900B-EDB64DC7391D}"/>
                </a:ext>
              </a:extLst>
            </p:cNvPr>
            <p:cNvSpPr/>
            <p:nvPr/>
          </p:nvSpPr>
          <p:spPr>
            <a:xfrm>
              <a:off x="4290448" y="10263787"/>
              <a:ext cx="315347" cy="125620"/>
            </a:xfrm>
            <a:custGeom>
              <a:avLst/>
              <a:gdLst>
                <a:gd name="connsiteX0" fmla="*/ 30727 w 315347"/>
                <a:gd name="connsiteY0" fmla="*/ 13688 h 125620"/>
                <a:gd name="connsiteX1" fmla="*/ 233927 w 315347"/>
                <a:gd name="connsiteY1" fmla="*/ 7338 h 125620"/>
                <a:gd name="connsiteX2" fmla="*/ 310127 w 315347"/>
                <a:gd name="connsiteY2" fmla="*/ 42263 h 125620"/>
                <a:gd name="connsiteX3" fmla="*/ 287902 w 315347"/>
                <a:gd name="connsiteY3" fmla="*/ 988 h 125620"/>
                <a:gd name="connsiteX4" fmla="*/ 310127 w 315347"/>
                <a:gd name="connsiteY4" fmla="*/ 93063 h 125620"/>
                <a:gd name="connsiteX5" fmla="*/ 170427 w 315347"/>
                <a:gd name="connsiteY5" fmla="*/ 124813 h 125620"/>
                <a:gd name="connsiteX6" fmla="*/ 103752 w 315347"/>
                <a:gd name="connsiteY6" fmla="*/ 115288 h 125620"/>
                <a:gd name="connsiteX7" fmla="*/ 224402 w 315347"/>
                <a:gd name="connsiteY7" fmla="*/ 105763 h 125620"/>
                <a:gd name="connsiteX8" fmla="*/ 21202 w 315347"/>
                <a:gd name="connsiteY8" fmla="*/ 99413 h 125620"/>
                <a:gd name="connsiteX9" fmla="*/ 30727 w 315347"/>
                <a:gd name="connsiteY9" fmla="*/ 13688 h 12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5347" h="125620">
                  <a:moveTo>
                    <a:pt x="30727" y="13688"/>
                  </a:moveTo>
                  <a:cubicBezTo>
                    <a:pt x="66181" y="-1658"/>
                    <a:pt x="187360" y="2576"/>
                    <a:pt x="233927" y="7338"/>
                  </a:cubicBezTo>
                  <a:cubicBezTo>
                    <a:pt x="280494" y="12100"/>
                    <a:pt x="301131" y="43321"/>
                    <a:pt x="310127" y="42263"/>
                  </a:cubicBezTo>
                  <a:cubicBezTo>
                    <a:pt x="319123" y="41205"/>
                    <a:pt x="287902" y="-7479"/>
                    <a:pt x="287902" y="988"/>
                  </a:cubicBezTo>
                  <a:cubicBezTo>
                    <a:pt x="287902" y="9455"/>
                    <a:pt x="329706" y="72426"/>
                    <a:pt x="310127" y="93063"/>
                  </a:cubicBezTo>
                  <a:cubicBezTo>
                    <a:pt x="290548" y="113700"/>
                    <a:pt x="204823" y="121109"/>
                    <a:pt x="170427" y="124813"/>
                  </a:cubicBezTo>
                  <a:cubicBezTo>
                    <a:pt x="136031" y="128517"/>
                    <a:pt x="94756" y="118463"/>
                    <a:pt x="103752" y="115288"/>
                  </a:cubicBezTo>
                  <a:cubicBezTo>
                    <a:pt x="112748" y="112113"/>
                    <a:pt x="238160" y="108409"/>
                    <a:pt x="224402" y="105763"/>
                  </a:cubicBezTo>
                  <a:cubicBezTo>
                    <a:pt x="210644" y="103117"/>
                    <a:pt x="54010" y="110526"/>
                    <a:pt x="21202" y="99413"/>
                  </a:cubicBezTo>
                  <a:cubicBezTo>
                    <a:pt x="-11606" y="88301"/>
                    <a:pt x="-4727" y="29034"/>
                    <a:pt x="30727" y="1368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 1184">
              <a:extLst>
                <a:ext uri="{FF2B5EF4-FFF2-40B4-BE49-F238E27FC236}">
                  <a16:creationId xmlns:a16="http://schemas.microsoft.com/office/drawing/2014/main" id="{80BA9B9E-A2B2-1CB6-6206-F77B1BE667A3}"/>
                </a:ext>
              </a:extLst>
            </p:cNvPr>
            <p:cNvSpPr/>
            <p:nvPr/>
          </p:nvSpPr>
          <p:spPr>
            <a:xfrm>
              <a:off x="4387813" y="10105014"/>
              <a:ext cx="102081" cy="100610"/>
            </a:xfrm>
            <a:custGeom>
              <a:avLst/>
              <a:gdLst>
                <a:gd name="connsiteX0" fmla="*/ 37 w 102081"/>
                <a:gd name="connsiteY0" fmla="*/ 4186 h 100610"/>
                <a:gd name="connsiteX1" fmla="*/ 54012 w 102081"/>
                <a:gd name="connsiteY1" fmla="*/ 80386 h 100610"/>
                <a:gd name="connsiteX2" fmla="*/ 38137 w 102081"/>
                <a:gd name="connsiteY2" fmla="*/ 99436 h 100610"/>
                <a:gd name="connsiteX3" fmla="*/ 101637 w 102081"/>
                <a:gd name="connsiteY3" fmla="*/ 54986 h 100610"/>
                <a:gd name="connsiteX4" fmla="*/ 63537 w 102081"/>
                <a:gd name="connsiteY4" fmla="*/ 13711 h 100610"/>
                <a:gd name="connsiteX5" fmla="*/ 37 w 102081"/>
                <a:gd name="connsiteY5" fmla="*/ 4186 h 10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081" h="100610">
                  <a:moveTo>
                    <a:pt x="37" y="4186"/>
                  </a:moveTo>
                  <a:cubicBezTo>
                    <a:pt x="-1550" y="15298"/>
                    <a:pt x="47662" y="64511"/>
                    <a:pt x="54012" y="80386"/>
                  </a:cubicBezTo>
                  <a:cubicBezTo>
                    <a:pt x="60362" y="96261"/>
                    <a:pt x="30200" y="103669"/>
                    <a:pt x="38137" y="99436"/>
                  </a:cubicBezTo>
                  <a:cubicBezTo>
                    <a:pt x="46074" y="95203"/>
                    <a:pt x="97404" y="69273"/>
                    <a:pt x="101637" y="54986"/>
                  </a:cubicBezTo>
                  <a:cubicBezTo>
                    <a:pt x="105870" y="40699"/>
                    <a:pt x="78883" y="20590"/>
                    <a:pt x="63537" y="13711"/>
                  </a:cubicBezTo>
                  <a:cubicBezTo>
                    <a:pt x="48191" y="6832"/>
                    <a:pt x="1624" y="-6926"/>
                    <a:pt x="37" y="418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 1185">
              <a:extLst>
                <a:ext uri="{FF2B5EF4-FFF2-40B4-BE49-F238E27FC236}">
                  <a16:creationId xmlns:a16="http://schemas.microsoft.com/office/drawing/2014/main" id="{DE3ECB35-E9AF-E40E-B7D3-41AA3EE11EDB}"/>
                </a:ext>
              </a:extLst>
            </p:cNvPr>
            <p:cNvSpPr/>
            <p:nvPr/>
          </p:nvSpPr>
          <p:spPr>
            <a:xfrm>
              <a:off x="4456754" y="10050967"/>
              <a:ext cx="138475" cy="87326"/>
            </a:xfrm>
            <a:custGeom>
              <a:avLst/>
              <a:gdLst>
                <a:gd name="connsiteX0" fmla="*/ 946 w 138475"/>
                <a:gd name="connsiteY0" fmla="*/ 1083 h 87326"/>
                <a:gd name="connsiteX1" fmla="*/ 54921 w 138475"/>
                <a:gd name="connsiteY1" fmla="*/ 39183 h 87326"/>
                <a:gd name="connsiteX2" fmla="*/ 70796 w 138475"/>
                <a:gd name="connsiteY2" fmla="*/ 86808 h 87326"/>
                <a:gd name="connsiteX3" fmla="*/ 137471 w 138475"/>
                <a:gd name="connsiteY3" fmla="*/ 61408 h 87326"/>
                <a:gd name="connsiteX4" fmla="*/ 105721 w 138475"/>
                <a:gd name="connsiteY4" fmla="*/ 13783 h 87326"/>
                <a:gd name="connsiteX5" fmla="*/ 946 w 138475"/>
                <a:gd name="connsiteY5" fmla="*/ 1083 h 8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475" h="87326">
                  <a:moveTo>
                    <a:pt x="946" y="1083"/>
                  </a:moveTo>
                  <a:cubicBezTo>
                    <a:pt x="-7521" y="5316"/>
                    <a:pt x="43279" y="24896"/>
                    <a:pt x="54921" y="39183"/>
                  </a:cubicBezTo>
                  <a:cubicBezTo>
                    <a:pt x="66563" y="53470"/>
                    <a:pt x="57038" y="83104"/>
                    <a:pt x="70796" y="86808"/>
                  </a:cubicBezTo>
                  <a:cubicBezTo>
                    <a:pt x="84554" y="90512"/>
                    <a:pt x="131650" y="73579"/>
                    <a:pt x="137471" y="61408"/>
                  </a:cubicBezTo>
                  <a:cubicBezTo>
                    <a:pt x="143292" y="49237"/>
                    <a:pt x="122654" y="21720"/>
                    <a:pt x="105721" y="13783"/>
                  </a:cubicBezTo>
                  <a:cubicBezTo>
                    <a:pt x="88788" y="5846"/>
                    <a:pt x="9413" y="-3150"/>
                    <a:pt x="946" y="108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 1186">
              <a:extLst>
                <a:ext uri="{FF2B5EF4-FFF2-40B4-BE49-F238E27FC236}">
                  <a16:creationId xmlns:a16="http://schemas.microsoft.com/office/drawing/2014/main" id="{D45A20D2-B858-CDCD-B2B9-DD16188B85CE}"/>
                </a:ext>
              </a:extLst>
            </p:cNvPr>
            <p:cNvSpPr/>
            <p:nvPr/>
          </p:nvSpPr>
          <p:spPr>
            <a:xfrm>
              <a:off x="4652086" y="10013531"/>
              <a:ext cx="173926" cy="388964"/>
            </a:xfrm>
            <a:custGeom>
              <a:avLst/>
              <a:gdLst>
                <a:gd name="connsiteX0" fmla="*/ 11989 w 173926"/>
                <a:gd name="connsiteY0" fmla="*/ 16294 h 388964"/>
                <a:gd name="connsiteX1" fmla="*/ 5639 w 173926"/>
                <a:gd name="connsiteY1" fmla="*/ 365544 h 388964"/>
                <a:gd name="connsiteX2" fmla="*/ 5639 w 173926"/>
                <a:gd name="connsiteY2" fmla="*/ 356019 h 388964"/>
                <a:gd name="connsiteX3" fmla="*/ 62789 w 173926"/>
                <a:gd name="connsiteY3" fmla="*/ 349669 h 388964"/>
                <a:gd name="connsiteX4" fmla="*/ 154864 w 173926"/>
                <a:gd name="connsiteY4" fmla="*/ 349669 h 388964"/>
                <a:gd name="connsiteX5" fmla="*/ 173914 w 173926"/>
                <a:gd name="connsiteY5" fmla="*/ 289344 h 388964"/>
                <a:gd name="connsiteX6" fmla="*/ 158039 w 173926"/>
                <a:gd name="connsiteY6" fmla="*/ 32169 h 388964"/>
                <a:gd name="connsiteX7" fmla="*/ 145339 w 173926"/>
                <a:gd name="connsiteY7" fmla="*/ 51219 h 388964"/>
                <a:gd name="connsiteX8" fmla="*/ 11989 w 173926"/>
                <a:gd name="connsiteY8" fmla="*/ 16294 h 38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926" h="388964">
                  <a:moveTo>
                    <a:pt x="11989" y="16294"/>
                  </a:moveTo>
                  <a:cubicBezTo>
                    <a:pt x="-11294" y="68682"/>
                    <a:pt x="6697" y="308923"/>
                    <a:pt x="5639" y="365544"/>
                  </a:cubicBezTo>
                  <a:cubicBezTo>
                    <a:pt x="4581" y="422165"/>
                    <a:pt x="-3886" y="358665"/>
                    <a:pt x="5639" y="356019"/>
                  </a:cubicBezTo>
                  <a:cubicBezTo>
                    <a:pt x="15164" y="353373"/>
                    <a:pt x="37918" y="350727"/>
                    <a:pt x="62789" y="349669"/>
                  </a:cubicBezTo>
                  <a:cubicBezTo>
                    <a:pt x="87660" y="348611"/>
                    <a:pt x="136343" y="359723"/>
                    <a:pt x="154864" y="349669"/>
                  </a:cubicBezTo>
                  <a:cubicBezTo>
                    <a:pt x="173385" y="339615"/>
                    <a:pt x="173385" y="342261"/>
                    <a:pt x="173914" y="289344"/>
                  </a:cubicBezTo>
                  <a:cubicBezTo>
                    <a:pt x="174443" y="236427"/>
                    <a:pt x="158039" y="32169"/>
                    <a:pt x="158039" y="32169"/>
                  </a:cubicBezTo>
                  <a:cubicBezTo>
                    <a:pt x="153277" y="-7519"/>
                    <a:pt x="168093" y="47515"/>
                    <a:pt x="145339" y="51219"/>
                  </a:cubicBezTo>
                  <a:cubicBezTo>
                    <a:pt x="122585" y="54923"/>
                    <a:pt x="35272" y="-36094"/>
                    <a:pt x="11989" y="1629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 1187">
              <a:extLst>
                <a:ext uri="{FF2B5EF4-FFF2-40B4-BE49-F238E27FC236}">
                  <a16:creationId xmlns:a16="http://schemas.microsoft.com/office/drawing/2014/main" id="{8FC5664F-5127-34BB-9718-18E4D1286F66}"/>
                </a:ext>
              </a:extLst>
            </p:cNvPr>
            <p:cNvSpPr/>
            <p:nvPr/>
          </p:nvSpPr>
          <p:spPr>
            <a:xfrm>
              <a:off x="4792833" y="10042575"/>
              <a:ext cx="318945" cy="502523"/>
            </a:xfrm>
            <a:custGeom>
              <a:avLst/>
              <a:gdLst>
                <a:gd name="connsiteX0" fmla="*/ 125242 w 318945"/>
                <a:gd name="connsiteY0" fmla="*/ 15825 h 502523"/>
                <a:gd name="connsiteX1" fmla="*/ 131592 w 318945"/>
                <a:gd name="connsiteY1" fmla="*/ 336500 h 502523"/>
                <a:gd name="connsiteX2" fmla="*/ 90317 w 318945"/>
                <a:gd name="connsiteY2" fmla="*/ 406350 h 502523"/>
                <a:gd name="connsiteX3" fmla="*/ 1417 w 318945"/>
                <a:gd name="connsiteY3" fmla="*/ 498425 h 502523"/>
                <a:gd name="connsiteX4" fmla="*/ 49042 w 318945"/>
                <a:gd name="connsiteY4" fmla="*/ 485725 h 502523"/>
                <a:gd name="connsiteX5" fmla="*/ 217317 w 318945"/>
                <a:gd name="connsiteY5" fmla="*/ 479375 h 502523"/>
                <a:gd name="connsiteX6" fmla="*/ 299867 w 318945"/>
                <a:gd name="connsiteY6" fmla="*/ 387300 h 502523"/>
                <a:gd name="connsiteX7" fmla="*/ 309392 w 318945"/>
                <a:gd name="connsiteY7" fmla="*/ 336500 h 502523"/>
                <a:gd name="connsiteX8" fmla="*/ 318917 w 318945"/>
                <a:gd name="connsiteY8" fmla="*/ 22175 h 502523"/>
                <a:gd name="connsiteX9" fmla="*/ 306217 w 318945"/>
                <a:gd name="connsiteY9" fmla="*/ 47575 h 502523"/>
                <a:gd name="connsiteX10" fmla="*/ 303042 w 318945"/>
                <a:gd name="connsiteY10" fmla="*/ 31700 h 502523"/>
                <a:gd name="connsiteX11" fmla="*/ 176042 w 318945"/>
                <a:gd name="connsiteY11" fmla="*/ 34875 h 502523"/>
                <a:gd name="connsiteX12" fmla="*/ 230017 w 318945"/>
                <a:gd name="connsiteY12" fmla="*/ 44400 h 502523"/>
                <a:gd name="connsiteX13" fmla="*/ 125242 w 318945"/>
                <a:gd name="connsiteY13" fmla="*/ 15825 h 50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945" h="502523">
                  <a:moveTo>
                    <a:pt x="125242" y="15825"/>
                  </a:moveTo>
                  <a:cubicBezTo>
                    <a:pt x="108838" y="64508"/>
                    <a:pt x="137413" y="271413"/>
                    <a:pt x="131592" y="336500"/>
                  </a:cubicBezTo>
                  <a:cubicBezTo>
                    <a:pt x="125771" y="401587"/>
                    <a:pt x="112013" y="379363"/>
                    <a:pt x="90317" y="406350"/>
                  </a:cubicBezTo>
                  <a:cubicBezTo>
                    <a:pt x="68621" y="433337"/>
                    <a:pt x="8296" y="485196"/>
                    <a:pt x="1417" y="498425"/>
                  </a:cubicBezTo>
                  <a:cubicBezTo>
                    <a:pt x="-5462" y="511654"/>
                    <a:pt x="13059" y="488900"/>
                    <a:pt x="49042" y="485725"/>
                  </a:cubicBezTo>
                  <a:cubicBezTo>
                    <a:pt x="85025" y="482550"/>
                    <a:pt x="175513" y="495779"/>
                    <a:pt x="217317" y="479375"/>
                  </a:cubicBezTo>
                  <a:cubicBezTo>
                    <a:pt x="259121" y="462971"/>
                    <a:pt x="284521" y="411112"/>
                    <a:pt x="299867" y="387300"/>
                  </a:cubicBezTo>
                  <a:cubicBezTo>
                    <a:pt x="315213" y="363488"/>
                    <a:pt x="306217" y="397354"/>
                    <a:pt x="309392" y="336500"/>
                  </a:cubicBezTo>
                  <a:cubicBezTo>
                    <a:pt x="312567" y="275646"/>
                    <a:pt x="319446" y="70329"/>
                    <a:pt x="318917" y="22175"/>
                  </a:cubicBezTo>
                  <a:cubicBezTo>
                    <a:pt x="318388" y="-25979"/>
                    <a:pt x="306217" y="47575"/>
                    <a:pt x="306217" y="47575"/>
                  </a:cubicBezTo>
                  <a:cubicBezTo>
                    <a:pt x="303571" y="49163"/>
                    <a:pt x="324738" y="33817"/>
                    <a:pt x="303042" y="31700"/>
                  </a:cubicBezTo>
                  <a:cubicBezTo>
                    <a:pt x="281346" y="29583"/>
                    <a:pt x="188213" y="32758"/>
                    <a:pt x="176042" y="34875"/>
                  </a:cubicBezTo>
                  <a:cubicBezTo>
                    <a:pt x="163871" y="36992"/>
                    <a:pt x="234779" y="42283"/>
                    <a:pt x="230017" y="44400"/>
                  </a:cubicBezTo>
                  <a:cubicBezTo>
                    <a:pt x="225255" y="46517"/>
                    <a:pt x="141646" y="-32858"/>
                    <a:pt x="125242" y="1582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 1188">
              <a:extLst>
                <a:ext uri="{FF2B5EF4-FFF2-40B4-BE49-F238E27FC236}">
                  <a16:creationId xmlns:a16="http://schemas.microsoft.com/office/drawing/2014/main" id="{01C9811C-0EC9-5042-60B0-65D0EBB72C61}"/>
                </a:ext>
              </a:extLst>
            </p:cNvPr>
            <p:cNvSpPr/>
            <p:nvPr/>
          </p:nvSpPr>
          <p:spPr>
            <a:xfrm>
              <a:off x="5165629" y="10045700"/>
              <a:ext cx="296141" cy="188549"/>
            </a:xfrm>
            <a:custGeom>
              <a:avLst/>
              <a:gdLst>
                <a:gd name="connsiteX0" fmla="*/ 96 w 296141"/>
                <a:gd name="connsiteY0" fmla="*/ 47625 h 188549"/>
                <a:gd name="connsiteX1" fmla="*/ 130271 w 296141"/>
                <a:gd name="connsiteY1" fmla="*/ 107950 h 188549"/>
                <a:gd name="connsiteX2" fmla="*/ 181071 w 296141"/>
                <a:gd name="connsiteY2" fmla="*/ 187325 h 188549"/>
                <a:gd name="connsiteX3" fmla="*/ 228696 w 296141"/>
                <a:gd name="connsiteY3" fmla="*/ 152400 h 188549"/>
                <a:gd name="connsiteX4" fmla="*/ 295371 w 296141"/>
                <a:gd name="connsiteY4" fmla="*/ 101600 h 188549"/>
                <a:gd name="connsiteX5" fmla="*/ 181071 w 296141"/>
                <a:gd name="connsiteY5" fmla="*/ 25400 h 188549"/>
                <a:gd name="connsiteX6" fmla="*/ 114396 w 296141"/>
                <a:gd name="connsiteY6" fmla="*/ 0 h 188549"/>
                <a:gd name="connsiteX7" fmla="*/ 152496 w 296141"/>
                <a:gd name="connsiteY7" fmla="*/ 25400 h 188549"/>
                <a:gd name="connsiteX8" fmla="*/ 96 w 296141"/>
                <a:gd name="connsiteY8" fmla="*/ 47625 h 18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141" h="188549">
                  <a:moveTo>
                    <a:pt x="96" y="47625"/>
                  </a:moveTo>
                  <a:cubicBezTo>
                    <a:pt x="-3608" y="61383"/>
                    <a:pt x="100109" y="84667"/>
                    <a:pt x="130271" y="107950"/>
                  </a:cubicBezTo>
                  <a:cubicBezTo>
                    <a:pt x="160433" y="131233"/>
                    <a:pt x="164667" y="179917"/>
                    <a:pt x="181071" y="187325"/>
                  </a:cubicBezTo>
                  <a:cubicBezTo>
                    <a:pt x="197475" y="194733"/>
                    <a:pt x="209646" y="166688"/>
                    <a:pt x="228696" y="152400"/>
                  </a:cubicBezTo>
                  <a:cubicBezTo>
                    <a:pt x="247746" y="138113"/>
                    <a:pt x="303309" y="122767"/>
                    <a:pt x="295371" y="101600"/>
                  </a:cubicBezTo>
                  <a:cubicBezTo>
                    <a:pt x="287434" y="80433"/>
                    <a:pt x="211233" y="42333"/>
                    <a:pt x="181071" y="25400"/>
                  </a:cubicBezTo>
                  <a:cubicBezTo>
                    <a:pt x="150909" y="8467"/>
                    <a:pt x="119158" y="0"/>
                    <a:pt x="114396" y="0"/>
                  </a:cubicBezTo>
                  <a:cubicBezTo>
                    <a:pt x="109634" y="0"/>
                    <a:pt x="174721" y="18521"/>
                    <a:pt x="152496" y="25400"/>
                  </a:cubicBezTo>
                  <a:cubicBezTo>
                    <a:pt x="130271" y="32279"/>
                    <a:pt x="3800" y="33867"/>
                    <a:pt x="96" y="4762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 1189">
              <a:extLst>
                <a:ext uri="{FF2B5EF4-FFF2-40B4-BE49-F238E27FC236}">
                  <a16:creationId xmlns:a16="http://schemas.microsoft.com/office/drawing/2014/main" id="{4BD48A0C-0787-BE5D-57F6-1F5D2A000A5D}"/>
                </a:ext>
              </a:extLst>
            </p:cNvPr>
            <p:cNvSpPr/>
            <p:nvPr/>
          </p:nvSpPr>
          <p:spPr>
            <a:xfrm>
              <a:off x="5192907" y="10056322"/>
              <a:ext cx="460188" cy="488220"/>
            </a:xfrm>
            <a:custGeom>
              <a:avLst/>
              <a:gdLst>
                <a:gd name="connsiteX0" fmla="*/ 20443 w 460188"/>
                <a:gd name="connsiteY0" fmla="*/ 265603 h 488220"/>
                <a:gd name="connsiteX1" fmla="*/ 14093 w 460188"/>
                <a:gd name="connsiteY1" fmla="*/ 402128 h 488220"/>
                <a:gd name="connsiteX2" fmla="*/ 10918 w 460188"/>
                <a:gd name="connsiteY2" fmla="*/ 484678 h 488220"/>
                <a:gd name="connsiteX3" fmla="*/ 36318 w 460188"/>
                <a:gd name="connsiteY3" fmla="*/ 440228 h 488220"/>
                <a:gd name="connsiteX4" fmla="*/ 7743 w 460188"/>
                <a:gd name="connsiteY4" fmla="*/ 487853 h 488220"/>
                <a:gd name="connsiteX5" fmla="*/ 93468 w 460188"/>
                <a:gd name="connsiteY5" fmla="*/ 462453 h 488220"/>
                <a:gd name="connsiteX6" fmla="*/ 350643 w 460188"/>
                <a:gd name="connsiteY6" fmla="*/ 465628 h 488220"/>
                <a:gd name="connsiteX7" fmla="*/ 430018 w 460188"/>
                <a:gd name="connsiteY7" fmla="*/ 373553 h 488220"/>
                <a:gd name="connsiteX8" fmla="*/ 458593 w 460188"/>
                <a:gd name="connsiteY8" fmla="*/ 335453 h 488220"/>
                <a:gd name="connsiteX9" fmla="*/ 455418 w 460188"/>
                <a:gd name="connsiteY9" fmla="*/ 265603 h 488220"/>
                <a:gd name="connsiteX10" fmla="*/ 445893 w 460188"/>
                <a:gd name="connsiteY10" fmla="*/ 5253 h 488220"/>
                <a:gd name="connsiteX11" fmla="*/ 430018 w 460188"/>
                <a:gd name="connsiteY11" fmla="*/ 100503 h 488220"/>
                <a:gd name="connsiteX12" fmla="*/ 376043 w 460188"/>
                <a:gd name="connsiteY12" fmla="*/ 214803 h 488220"/>
                <a:gd name="connsiteX13" fmla="*/ 271268 w 460188"/>
                <a:gd name="connsiteY13" fmla="*/ 284653 h 488220"/>
                <a:gd name="connsiteX14" fmla="*/ 20443 w 460188"/>
                <a:gd name="connsiteY14" fmla="*/ 265603 h 48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0188" h="488220">
                  <a:moveTo>
                    <a:pt x="20443" y="265603"/>
                  </a:moveTo>
                  <a:cubicBezTo>
                    <a:pt x="-22420" y="285182"/>
                    <a:pt x="15680" y="365616"/>
                    <a:pt x="14093" y="402128"/>
                  </a:cubicBezTo>
                  <a:cubicBezTo>
                    <a:pt x="12506" y="438640"/>
                    <a:pt x="7214" y="478328"/>
                    <a:pt x="10918" y="484678"/>
                  </a:cubicBezTo>
                  <a:cubicBezTo>
                    <a:pt x="14622" y="491028"/>
                    <a:pt x="36847" y="439699"/>
                    <a:pt x="36318" y="440228"/>
                  </a:cubicBezTo>
                  <a:cubicBezTo>
                    <a:pt x="35789" y="440757"/>
                    <a:pt x="-1782" y="484149"/>
                    <a:pt x="7743" y="487853"/>
                  </a:cubicBezTo>
                  <a:cubicBezTo>
                    <a:pt x="17268" y="491557"/>
                    <a:pt x="36318" y="466157"/>
                    <a:pt x="93468" y="462453"/>
                  </a:cubicBezTo>
                  <a:cubicBezTo>
                    <a:pt x="150618" y="458749"/>
                    <a:pt x="294551" y="480445"/>
                    <a:pt x="350643" y="465628"/>
                  </a:cubicBezTo>
                  <a:cubicBezTo>
                    <a:pt x="406735" y="450811"/>
                    <a:pt x="412026" y="395249"/>
                    <a:pt x="430018" y="373553"/>
                  </a:cubicBezTo>
                  <a:cubicBezTo>
                    <a:pt x="448010" y="351857"/>
                    <a:pt x="454360" y="353445"/>
                    <a:pt x="458593" y="335453"/>
                  </a:cubicBezTo>
                  <a:cubicBezTo>
                    <a:pt x="462826" y="317461"/>
                    <a:pt x="457535" y="320636"/>
                    <a:pt x="455418" y="265603"/>
                  </a:cubicBezTo>
                  <a:cubicBezTo>
                    <a:pt x="453301" y="210570"/>
                    <a:pt x="450126" y="32770"/>
                    <a:pt x="445893" y="5253"/>
                  </a:cubicBezTo>
                  <a:cubicBezTo>
                    <a:pt x="441660" y="-22264"/>
                    <a:pt x="441660" y="65578"/>
                    <a:pt x="430018" y="100503"/>
                  </a:cubicBezTo>
                  <a:cubicBezTo>
                    <a:pt x="418376" y="135428"/>
                    <a:pt x="402501" y="184111"/>
                    <a:pt x="376043" y="214803"/>
                  </a:cubicBezTo>
                  <a:cubicBezTo>
                    <a:pt x="349585" y="245495"/>
                    <a:pt x="325772" y="271953"/>
                    <a:pt x="271268" y="284653"/>
                  </a:cubicBezTo>
                  <a:cubicBezTo>
                    <a:pt x="216764" y="297353"/>
                    <a:pt x="63306" y="246024"/>
                    <a:pt x="20443" y="26560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 1190">
              <a:extLst>
                <a:ext uri="{FF2B5EF4-FFF2-40B4-BE49-F238E27FC236}">
                  <a16:creationId xmlns:a16="http://schemas.microsoft.com/office/drawing/2014/main" id="{170E30E7-194A-B6DD-3C25-F638F489168A}"/>
                </a:ext>
              </a:extLst>
            </p:cNvPr>
            <p:cNvSpPr/>
            <p:nvPr/>
          </p:nvSpPr>
          <p:spPr>
            <a:xfrm>
              <a:off x="5702682" y="10031166"/>
              <a:ext cx="217511" cy="331580"/>
            </a:xfrm>
            <a:custGeom>
              <a:avLst/>
              <a:gdLst>
                <a:gd name="connsiteX0" fmla="*/ 5968 w 217511"/>
                <a:gd name="connsiteY0" fmla="*/ 11359 h 331580"/>
                <a:gd name="connsiteX1" fmla="*/ 12318 w 217511"/>
                <a:gd name="connsiteY1" fmla="*/ 265359 h 331580"/>
                <a:gd name="connsiteX2" fmla="*/ 15493 w 217511"/>
                <a:gd name="connsiteY2" fmla="*/ 192334 h 331580"/>
                <a:gd name="connsiteX3" fmla="*/ 18668 w 217511"/>
                <a:gd name="connsiteY3" fmla="*/ 325684 h 331580"/>
                <a:gd name="connsiteX4" fmla="*/ 69468 w 217511"/>
                <a:gd name="connsiteY4" fmla="*/ 309809 h 331580"/>
                <a:gd name="connsiteX5" fmla="*/ 136143 w 217511"/>
                <a:gd name="connsiteY5" fmla="*/ 287584 h 331580"/>
                <a:gd name="connsiteX6" fmla="*/ 167893 w 217511"/>
                <a:gd name="connsiteY6" fmla="*/ 192334 h 331580"/>
                <a:gd name="connsiteX7" fmla="*/ 174243 w 217511"/>
                <a:gd name="connsiteY7" fmla="*/ 138359 h 331580"/>
                <a:gd name="connsiteX8" fmla="*/ 177418 w 217511"/>
                <a:gd name="connsiteY8" fmla="*/ 39934 h 331580"/>
                <a:gd name="connsiteX9" fmla="*/ 215518 w 217511"/>
                <a:gd name="connsiteY9" fmla="*/ 46284 h 331580"/>
                <a:gd name="connsiteX10" fmla="*/ 107568 w 217511"/>
                <a:gd name="connsiteY10" fmla="*/ 43109 h 331580"/>
                <a:gd name="connsiteX11" fmla="*/ 5968 w 217511"/>
                <a:gd name="connsiteY11" fmla="*/ 11359 h 33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511" h="331580">
                  <a:moveTo>
                    <a:pt x="5968" y="11359"/>
                  </a:moveTo>
                  <a:cubicBezTo>
                    <a:pt x="-9907" y="48401"/>
                    <a:pt x="10731" y="235197"/>
                    <a:pt x="12318" y="265359"/>
                  </a:cubicBezTo>
                  <a:cubicBezTo>
                    <a:pt x="13905" y="295521"/>
                    <a:pt x="14435" y="182280"/>
                    <a:pt x="15493" y="192334"/>
                  </a:cubicBezTo>
                  <a:cubicBezTo>
                    <a:pt x="16551" y="202388"/>
                    <a:pt x="9672" y="306105"/>
                    <a:pt x="18668" y="325684"/>
                  </a:cubicBezTo>
                  <a:cubicBezTo>
                    <a:pt x="27664" y="345263"/>
                    <a:pt x="69468" y="309809"/>
                    <a:pt x="69468" y="309809"/>
                  </a:cubicBezTo>
                  <a:cubicBezTo>
                    <a:pt x="89047" y="303459"/>
                    <a:pt x="119739" y="307163"/>
                    <a:pt x="136143" y="287584"/>
                  </a:cubicBezTo>
                  <a:cubicBezTo>
                    <a:pt x="152547" y="268005"/>
                    <a:pt x="161543" y="217205"/>
                    <a:pt x="167893" y="192334"/>
                  </a:cubicBezTo>
                  <a:cubicBezTo>
                    <a:pt x="174243" y="167463"/>
                    <a:pt x="172656" y="163759"/>
                    <a:pt x="174243" y="138359"/>
                  </a:cubicBezTo>
                  <a:cubicBezTo>
                    <a:pt x="175831" y="112959"/>
                    <a:pt x="170539" y="55280"/>
                    <a:pt x="177418" y="39934"/>
                  </a:cubicBezTo>
                  <a:cubicBezTo>
                    <a:pt x="184297" y="24588"/>
                    <a:pt x="227160" y="45755"/>
                    <a:pt x="215518" y="46284"/>
                  </a:cubicBezTo>
                  <a:cubicBezTo>
                    <a:pt x="203876" y="46813"/>
                    <a:pt x="137731" y="46813"/>
                    <a:pt x="107568" y="43109"/>
                  </a:cubicBezTo>
                  <a:cubicBezTo>
                    <a:pt x="77406" y="39405"/>
                    <a:pt x="21843" y="-25683"/>
                    <a:pt x="5968" y="1135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 1191">
              <a:extLst>
                <a:ext uri="{FF2B5EF4-FFF2-40B4-BE49-F238E27FC236}">
                  <a16:creationId xmlns:a16="http://schemas.microsoft.com/office/drawing/2014/main" id="{B51C5DAA-30B4-63D2-8BF0-01FFA966D74A}"/>
                </a:ext>
              </a:extLst>
            </p:cNvPr>
            <p:cNvSpPr/>
            <p:nvPr/>
          </p:nvSpPr>
          <p:spPr>
            <a:xfrm>
              <a:off x="5766643" y="10025799"/>
              <a:ext cx="372872" cy="519266"/>
            </a:xfrm>
            <a:custGeom>
              <a:avLst/>
              <a:gdLst>
                <a:gd name="connsiteX0" fmla="*/ 11857 w 372872"/>
                <a:gd name="connsiteY0" fmla="*/ 48476 h 519266"/>
                <a:gd name="connsiteX1" fmla="*/ 348407 w 372872"/>
                <a:gd name="connsiteY1" fmla="*/ 48476 h 519266"/>
                <a:gd name="connsiteX2" fmla="*/ 348407 w 372872"/>
                <a:gd name="connsiteY2" fmla="*/ 7201 h 519266"/>
                <a:gd name="connsiteX3" fmla="*/ 361107 w 372872"/>
                <a:gd name="connsiteY3" fmla="*/ 216751 h 519266"/>
                <a:gd name="connsiteX4" fmla="*/ 364282 w 372872"/>
                <a:gd name="connsiteY4" fmla="*/ 378676 h 519266"/>
                <a:gd name="connsiteX5" fmla="*/ 307132 w 372872"/>
                <a:gd name="connsiteY5" fmla="*/ 445351 h 519266"/>
                <a:gd name="connsiteX6" fmla="*/ 249982 w 372872"/>
                <a:gd name="connsiteY6" fmla="*/ 477101 h 519266"/>
                <a:gd name="connsiteX7" fmla="*/ 151557 w 372872"/>
                <a:gd name="connsiteY7" fmla="*/ 508851 h 519266"/>
                <a:gd name="connsiteX8" fmla="*/ 24557 w 372872"/>
                <a:gd name="connsiteY8" fmla="*/ 518376 h 519266"/>
                <a:gd name="connsiteX9" fmla="*/ 72182 w 372872"/>
                <a:gd name="connsiteY9" fmla="*/ 489801 h 519266"/>
                <a:gd name="connsiteX10" fmla="*/ 161082 w 372872"/>
                <a:gd name="connsiteY10" fmla="*/ 391376 h 519266"/>
                <a:gd name="connsiteX11" fmla="*/ 186482 w 372872"/>
                <a:gd name="connsiteY11" fmla="*/ 292951 h 519266"/>
                <a:gd name="connsiteX12" fmla="*/ 196007 w 372872"/>
                <a:gd name="connsiteY12" fmla="*/ 156426 h 519266"/>
                <a:gd name="connsiteX13" fmla="*/ 164257 w 372872"/>
                <a:gd name="connsiteY13" fmla="*/ 108801 h 519266"/>
                <a:gd name="connsiteX14" fmla="*/ 129332 w 372872"/>
                <a:gd name="connsiteY14" fmla="*/ 124676 h 519266"/>
                <a:gd name="connsiteX15" fmla="*/ 110282 w 372872"/>
                <a:gd name="connsiteY15" fmla="*/ 197701 h 519266"/>
                <a:gd name="connsiteX16" fmla="*/ 81707 w 372872"/>
                <a:gd name="connsiteY16" fmla="*/ 315176 h 519266"/>
                <a:gd name="connsiteX17" fmla="*/ 75357 w 372872"/>
                <a:gd name="connsiteY17" fmla="*/ 197701 h 519266"/>
                <a:gd name="connsiteX18" fmla="*/ 11857 w 372872"/>
                <a:gd name="connsiteY18" fmla="*/ 48476 h 51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2872" h="519266">
                  <a:moveTo>
                    <a:pt x="11857" y="48476"/>
                  </a:moveTo>
                  <a:cubicBezTo>
                    <a:pt x="57365" y="23605"/>
                    <a:pt x="292315" y="55355"/>
                    <a:pt x="348407" y="48476"/>
                  </a:cubicBezTo>
                  <a:cubicBezTo>
                    <a:pt x="404499" y="41597"/>
                    <a:pt x="346290" y="-20845"/>
                    <a:pt x="348407" y="7201"/>
                  </a:cubicBezTo>
                  <a:cubicBezTo>
                    <a:pt x="350524" y="35247"/>
                    <a:pt x="358461" y="154839"/>
                    <a:pt x="361107" y="216751"/>
                  </a:cubicBezTo>
                  <a:cubicBezTo>
                    <a:pt x="363753" y="278663"/>
                    <a:pt x="373278" y="340576"/>
                    <a:pt x="364282" y="378676"/>
                  </a:cubicBezTo>
                  <a:cubicBezTo>
                    <a:pt x="355286" y="416776"/>
                    <a:pt x="326182" y="428947"/>
                    <a:pt x="307132" y="445351"/>
                  </a:cubicBezTo>
                  <a:cubicBezTo>
                    <a:pt x="288082" y="461755"/>
                    <a:pt x="275911" y="466518"/>
                    <a:pt x="249982" y="477101"/>
                  </a:cubicBezTo>
                  <a:cubicBezTo>
                    <a:pt x="224053" y="487684"/>
                    <a:pt x="189128" y="501972"/>
                    <a:pt x="151557" y="508851"/>
                  </a:cubicBezTo>
                  <a:cubicBezTo>
                    <a:pt x="113986" y="515730"/>
                    <a:pt x="37786" y="521551"/>
                    <a:pt x="24557" y="518376"/>
                  </a:cubicBezTo>
                  <a:cubicBezTo>
                    <a:pt x="11328" y="515201"/>
                    <a:pt x="49428" y="510968"/>
                    <a:pt x="72182" y="489801"/>
                  </a:cubicBezTo>
                  <a:cubicBezTo>
                    <a:pt x="94936" y="468634"/>
                    <a:pt x="142032" y="424184"/>
                    <a:pt x="161082" y="391376"/>
                  </a:cubicBezTo>
                  <a:cubicBezTo>
                    <a:pt x="180132" y="358568"/>
                    <a:pt x="180661" y="332109"/>
                    <a:pt x="186482" y="292951"/>
                  </a:cubicBezTo>
                  <a:cubicBezTo>
                    <a:pt x="192303" y="253793"/>
                    <a:pt x="199711" y="187118"/>
                    <a:pt x="196007" y="156426"/>
                  </a:cubicBezTo>
                  <a:cubicBezTo>
                    <a:pt x="192303" y="125734"/>
                    <a:pt x="175370" y="114093"/>
                    <a:pt x="164257" y="108801"/>
                  </a:cubicBezTo>
                  <a:cubicBezTo>
                    <a:pt x="153145" y="103509"/>
                    <a:pt x="138328" y="109859"/>
                    <a:pt x="129332" y="124676"/>
                  </a:cubicBezTo>
                  <a:cubicBezTo>
                    <a:pt x="120336" y="139493"/>
                    <a:pt x="118219" y="165951"/>
                    <a:pt x="110282" y="197701"/>
                  </a:cubicBezTo>
                  <a:cubicBezTo>
                    <a:pt x="102345" y="229451"/>
                    <a:pt x="87528" y="315176"/>
                    <a:pt x="81707" y="315176"/>
                  </a:cubicBezTo>
                  <a:cubicBezTo>
                    <a:pt x="75886" y="315176"/>
                    <a:pt x="84882" y="239505"/>
                    <a:pt x="75357" y="197701"/>
                  </a:cubicBezTo>
                  <a:cubicBezTo>
                    <a:pt x="65832" y="155897"/>
                    <a:pt x="-33651" y="73347"/>
                    <a:pt x="11857" y="4847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 1192">
              <a:extLst>
                <a:ext uri="{FF2B5EF4-FFF2-40B4-BE49-F238E27FC236}">
                  <a16:creationId xmlns:a16="http://schemas.microsoft.com/office/drawing/2014/main" id="{A3A3B0FA-1F68-0369-754D-8ADF93608F0B}"/>
                </a:ext>
              </a:extLst>
            </p:cNvPr>
            <p:cNvSpPr/>
            <p:nvPr/>
          </p:nvSpPr>
          <p:spPr>
            <a:xfrm>
              <a:off x="4631711" y="9058668"/>
              <a:ext cx="747534" cy="256844"/>
            </a:xfrm>
            <a:custGeom>
              <a:avLst/>
              <a:gdLst>
                <a:gd name="connsiteX0" fmla="*/ 721339 w 747534"/>
                <a:gd name="connsiteY0" fmla="*/ 85332 h 256844"/>
                <a:gd name="connsiteX1" fmla="*/ 546714 w 747534"/>
                <a:gd name="connsiteY1" fmla="*/ 9132 h 256844"/>
                <a:gd name="connsiteX2" fmla="*/ 403839 w 747534"/>
                <a:gd name="connsiteY2" fmla="*/ 9132 h 256844"/>
                <a:gd name="connsiteX3" fmla="*/ 143489 w 747534"/>
                <a:gd name="connsiteY3" fmla="*/ 78982 h 256844"/>
                <a:gd name="connsiteX4" fmla="*/ 22839 w 747534"/>
                <a:gd name="connsiteY4" fmla="*/ 199632 h 256844"/>
                <a:gd name="connsiteX5" fmla="*/ 3789 w 747534"/>
                <a:gd name="connsiteY5" fmla="*/ 256782 h 256844"/>
                <a:gd name="connsiteX6" fmla="*/ 70464 w 747534"/>
                <a:gd name="connsiteY6" fmla="*/ 190107 h 256844"/>
                <a:gd name="connsiteX7" fmla="*/ 435589 w 747534"/>
                <a:gd name="connsiteY7" fmla="*/ 53582 h 256844"/>
                <a:gd name="connsiteX8" fmla="*/ 610214 w 747534"/>
                <a:gd name="connsiteY8" fmla="*/ 104382 h 256844"/>
                <a:gd name="connsiteX9" fmla="*/ 734039 w 747534"/>
                <a:gd name="connsiteY9" fmla="*/ 199632 h 256844"/>
                <a:gd name="connsiteX10" fmla="*/ 721339 w 747534"/>
                <a:gd name="connsiteY10" fmla="*/ 85332 h 25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7534" h="256844">
                  <a:moveTo>
                    <a:pt x="721339" y="85332"/>
                  </a:moveTo>
                  <a:cubicBezTo>
                    <a:pt x="690118" y="53582"/>
                    <a:pt x="599631" y="21832"/>
                    <a:pt x="546714" y="9132"/>
                  </a:cubicBezTo>
                  <a:cubicBezTo>
                    <a:pt x="493797" y="-3568"/>
                    <a:pt x="471043" y="-2510"/>
                    <a:pt x="403839" y="9132"/>
                  </a:cubicBezTo>
                  <a:cubicBezTo>
                    <a:pt x="336635" y="20774"/>
                    <a:pt x="206989" y="47232"/>
                    <a:pt x="143489" y="78982"/>
                  </a:cubicBezTo>
                  <a:cubicBezTo>
                    <a:pt x="79989" y="110732"/>
                    <a:pt x="46122" y="169999"/>
                    <a:pt x="22839" y="199632"/>
                  </a:cubicBezTo>
                  <a:cubicBezTo>
                    <a:pt x="-444" y="229265"/>
                    <a:pt x="-4149" y="258370"/>
                    <a:pt x="3789" y="256782"/>
                  </a:cubicBezTo>
                  <a:cubicBezTo>
                    <a:pt x="11727" y="255194"/>
                    <a:pt x="-1503" y="223974"/>
                    <a:pt x="70464" y="190107"/>
                  </a:cubicBezTo>
                  <a:cubicBezTo>
                    <a:pt x="142431" y="156240"/>
                    <a:pt x="345631" y="67870"/>
                    <a:pt x="435589" y="53582"/>
                  </a:cubicBezTo>
                  <a:cubicBezTo>
                    <a:pt x="525547" y="39294"/>
                    <a:pt x="560472" y="80040"/>
                    <a:pt x="610214" y="104382"/>
                  </a:cubicBezTo>
                  <a:cubicBezTo>
                    <a:pt x="659956" y="128724"/>
                    <a:pt x="713402" y="201749"/>
                    <a:pt x="734039" y="199632"/>
                  </a:cubicBezTo>
                  <a:cubicBezTo>
                    <a:pt x="754676" y="197515"/>
                    <a:pt x="752560" y="117082"/>
                    <a:pt x="721339" y="8533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 1193">
              <a:extLst>
                <a:ext uri="{FF2B5EF4-FFF2-40B4-BE49-F238E27FC236}">
                  <a16:creationId xmlns:a16="http://schemas.microsoft.com/office/drawing/2014/main" id="{4C450805-77B8-4BC3-5B03-966AF3CD0C9C}"/>
                </a:ext>
              </a:extLst>
            </p:cNvPr>
            <p:cNvSpPr/>
            <p:nvPr/>
          </p:nvSpPr>
          <p:spPr>
            <a:xfrm>
              <a:off x="4615562" y="9449275"/>
              <a:ext cx="445468" cy="374340"/>
            </a:xfrm>
            <a:custGeom>
              <a:avLst/>
              <a:gdLst>
                <a:gd name="connsiteX0" fmla="*/ 19938 w 445468"/>
                <a:gd name="connsiteY0" fmla="*/ 2700 h 374340"/>
                <a:gd name="connsiteX1" fmla="*/ 223138 w 445468"/>
                <a:gd name="connsiteY1" fmla="*/ 228125 h 374340"/>
                <a:gd name="connsiteX2" fmla="*/ 435863 w 445468"/>
                <a:gd name="connsiteY2" fmla="*/ 367825 h 374340"/>
                <a:gd name="connsiteX3" fmla="*/ 388238 w 445468"/>
                <a:gd name="connsiteY3" fmla="*/ 345600 h 374340"/>
                <a:gd name="connsiteX4" fmla="*/ 204088 w 445468"/>
                <a:gd name="connsiteY4" fmla="*/ 294800 h 374340"/>
                <a:gd name="connsiteX5" fmla="*/ 26288 w 445468"/>
                <a:gd name="connsiteY5" fmla="*/ 117000 h 374340"/>
                <a:gd name="connsiteX6" fmla="*/ 19938 w 445468"/>
                <a:gd name="connsiteY6" fmla="*/ 2700 h 37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5468" h="374340">
                  <a:moveTo>
                    <a:pt x="19938" y="2700"/>
                  </a:moveTo>
                  <a:cubicBezTo>
                    <a:pt x="52746" y="21221"/>
                    <a:pt x="153817" y="167271"/>
                    <a:pt x="223138" y="228125"/>
                  </a:cubicBezTo>
                  <a:cubicBezTo>
                    <a:pt x="292459" y="288979"/>
                    <a:pt x="408346" y="348246"/>
                    <a:pt x="435863" y="367825"/>
                  </a:cubicBezTo>
                  <a:cubicBezTo>
                    <a:pt x="463380" y="387404"/>
                    <a:pt x="426867" y="357771"/>
                    <a:pt x="388238" y="345600"/>
                  </a:cubicBezTo>
                  <a:cubicBezTo>
                    <a:pt x="349609" y="333429"/>
                    <a:pt x="264413" y="332900"/>
                    <a:pt x="204088" y="294800"/>
                  </a:cubicBezTo>
                  <a:cubicBezTo>
                    <a:pt x="143763" y="256700"/>
                    <a:pt x="53805" y="168858"/>
                    <a:pt x="26288" y="117000"/>
                  </a:cubicBezTo>
                  <a:cubicBezTo>
                    <a:pt x="-1229" y="65142"/>
                    <a:pt x="-12870" y="-15821"/>
                    <a:pt x="19938" y="270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5" name="フリーフォーム 1194">
              <a:extLst>
                <a:ext uri="{FF2B5EF4-FFF2-40B4-BE49-F238E27FC236}">
                  <a16:creationId xmlns:a16="http://schemas.microsoft.com/office/drawing/2014/main" id="{A2D20C0E-12C0-6DBE-B2F0-6D75D1EFA057}"/>
                </a:ext>
              </a:extLst>
            </p:cNvPr>
            <p:cNvSpPr/>
            <p:nvPr/>
          </p:nvSpPr>
          <p:spPr>
            <a:xfrm>
              <a:off x="5172069" y="9601200"/>
              <a:ext cx="320981" cy="183567"/>
            </a:xfrm>
            <a:custGeom>
              <a:avLst/>
              <a:gdLst>
                <a:gd name="connsiteX0" fmla="*/ 311156 w 320981"/>
                <a:gd name="connsiteY0" fmla="*/ 0 h 183567"/>
                <a:gd name="connsiteX1" fmla="*/ 307981 w 320981"/>
                <a:gd name="connsiteY1" fmla="*/ 60325 h 183567"/>
                <a:gd name="connsiteX2" fmla="*/ 184156 w 320981"/>
                <a:gd name="connsiteY2" fmla="*/ 136525 h 183567"/>
                <a:gd name="connsiteX3" fmla="*/ 6 w 320981"/>
                <a:gd name="connsiteY3" fmla="*/ 180975 h 183567"/>
                <a:gd name="connsiteX4" fmla="*/ 190506 w 320981"/>
                <a:gd name="connsiteY4" fmla="*/ 60325 h 183567"/>
                <a:gd name="connsiteX5" fmla="*/ 25406 w 320981"/>
                <a:gd name="connsiteY5" fmla="*/ 120650 h 183567"/>
                <a:gd name="connsiteX6" fmla="*/ 311156 w 320981"/>
                <a:gd name="connsiteY6" fmla="*/ 0 h 18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0981" h="183567">
                  <a:moveTo>
                    <a:pt x="311156" y="0"/>
                  </a:moveTo>
                  <a:cubicBezTo>
                    <a:pt x="320152" y="18785"/>
                    <a:pt x="329148" y="37571"/>
                    <a:pt x="307981" y="60325"/>
                  </a:cubicBezTo>
                  <a:cubicBezTo>
                    <a:pt x="286814" y="83079"/>
                    <a:pt x="235485" y="116417"/>
                    <a:pt x="184156" y="136525"/>
                  </a:cubicBezTo>
                  <a:cubicBezTo>
                    <a:pt x="132827" y="156633"/>
                    <a:pt x="-1052" y="193675"/>
                    <a:pt x="6" y="180975"/>
                  </a:cubicBezTo>
                  <a:cubicBezTo>
                    <a:pt x="1064" y="168275"/>
                    <a:pt x="186273" y="70379"/>
                    <a:pt x="190506" y="60325"/>
                  </a:cubicBezTo>
                  <a:cubicBezTo>
                    <a:pt x="194739" y="50271"/>
                    <a:pt x="25406" y="120650"/>
                    <a:pt x="25406" y="120650"/>
                  </a:cubicBezTo>
                  <a:lnTo>
                    <a:pt x="311156" y="0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 1195">
              <a:extLst>
                <a:ext uri="{FF2B5EF4-FFF2-40B4-BE49-F238E27FC236}">
                  <a16:creationId xmlns:a16="http://schemas.microsoft.com/office/drawing/2014/main" id="{A90EAA7C-AB4B-9190-30CC-9150C128E487}"/>
                </a:ext>
              </a:extLst>
            </p:cNvPr>
            <p:cNvSpPr/>
            <p:nvPr/>
          </p:nvSpPr>
          <p:spPr>
            <a:xfrm>
              <a:off x="5186822" y="9137648"/>
              <a:ext cx="274240" cy="197757"/>
            </a:xfrm>
            <a:custGeom>
              <a:avLst/>
              <a:gdLst>
                <a:gd name="connsiteX0" fmla="*/ 1128 w 274240"/>
                <a:gd name="connsiteY0" fmla="*/ 2 h 197757"/>
                <a:gd name="connsiteX1" fmla="*/ 86853 w 274240"/>
                <a:gd name="connsiteY1" fmla="*/ 120652 h 197757"/>
                <a:gd name="connsiteX2" fmla="*/ 137653 w 274240"/>
                <a:gd name="connsiteY2" fmla="*/ 190502 h 197757"/>
                <a:gd name="connsiteX3" fmla="*/ 274178 w 274240"/>
                <a:gd name="connsiteY3" fmla="*/ 187327 h 197757"/>
                <a:gd name="connsiteX4" fmla="*/ 153528 w 274240"/>
                <a:gd name="connsiteY4" fmla="*/ 117477 h 197757"/>
                <a:gd name="connsiteX5" fmla="*/ 1128 w 274240"/>
                <a:gd name="connsiteY5" fmla="*/ 2 h 1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240" h="197757">
                  <a:moveTo>
                    <a:pt x="1128" y="2"/>
                  </a:moveTo>
                  <a:cubicBezTo>
                    <a:pt x="-9984" y="531"/>
                    <a:pt x="64099" y="88902"/>
                    <a:pt x="86853" y="120652"/>
                  </a:cubicBezTo>
                  <a:cubicBezTo>
                    <a:pt x="109607" y="152402"/>
                    <a:pt x="106432" y="179390"/>
                    <a:pt x="137653" y="190502"/>
                  </a:cubicBezTo>
                  <a:cubicBezTo>
                    <a:pt x="168874" y="201614"/>
                    <a:pt x="271532" y="199498"/>
                    <a:pt x="274178" y="187327"/>
                  </a:cubicBezTo>
                  <a:cubicBezTo>
                    <a:pt x="276824" y="175156"/>
                    <a:pt x="195332" y="148168"/>
                    <a:pt x="153528" y="117477"/>
                  </a:cubicBezTo>
                  <a:cubicBezTo>
                    <a:pt x="111724" y="86786"/>
                    <a:pt x="12240" y="-527"/>
                    <a:pt x="1128" y="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 1196">
              <a:extLst>
                <a:ext uri="{FF2B5EF4-FFF2-40B4-BE49-F238E27FC236}">
                  <a16:creationId xmlns:a16="http://schemas.microsoft.com/office/drawing/2014/main" id="{AF090FC5-2F59-D05C-DC1A-AB0BA7F1C722}"/>
                </a:ext>
              </a:extLst>
            </p:cNvPr>
            <p:cNvSpPr/>
            <p:nvPr/>
          </p:nvSpPr>
          <p:spPr>
            <a:xfrm>
              <a:off x="5060059" y="8150199"/>
              <a:ext cx="258910" cy="746416"/>
            </a:xfrm>
            <a:custGeom>
              <a:avLst/>
              <a:gdLst>
                <a:gd name="connsiteX0" fmla="*/ 229491 w 258910"/>
                <a:gd name="connsiteY0" fmla="*/ 26 h 746416"/>
                <a:gd name="connsiteX1" fmla="*/ 219966 w 258910"/>
                <a:gd name="connsiteY1" fmla="*/ 479451 h 746416"/>
                <a:gd name="connsiteX2" fmla="*/ 181866 w 258910"/>
                <a:gd name="connsiteY2" fmla="*/ 587401 h 746416"/>
                <a:gd name="connsiteX3" fmla="*/ 891 w 258910"/>
                <a:gd name="connsiteY3" fmla="*/ 742976 h 746416"/>
                <a:gd name="connsiteX4" fmla="*/ 118366 w 258910"/>
                <a:gd name="connsiteY4" fmla="*/ 679476 h 746416"/>
                <a:gd name="connsiteX5" fmla="*/ 251716 w 258910"/>
                <a:gd name="connsiteY5" fmla="*/ 501676 h 746416"/>
                <a:gd name="connsiteX6" fmla="*/ 229491 w 258910"/>
                <a:gd name="connsiteY6" fmla="*/ 26 h 74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910" h="746416">
                  <a:moveTo>
                    <a:pt x="229491" y="26"/>
                  </a:moveTo>
                  <a:cubicBezTo>
                    <a:pt x="224199" y="-3678"/>
                    <a:pt x="227903" y="381555"/>
                    <a:pt x="219966" y="479451"/>
                  </a:cubicBezTo>
                  <a:cubicBezTo>
                    <a:pt x="212029" y="577347"/>
                    <a:pt x="218378" y="543480"/>
                    <a:pt x="181866" y="587401"/>
                  </a:cubicBezTo>
                  <a:cubicBezTo>
                    <a:pt x="145354" y="631322"/>
                    <a:pt x="11474" y="727630"/>
                    <a:pt x="891" y="742976"/>
                  </a:cubicBezTo>
                  <a:cubicBezTo>
                    <a:pt x="-9692" y="758322"/>
                    <a:pt x="76562" y="719693"/>
                    <a:pt x="118366" y="679476"/>
                  </a:cubicBezTo>
                  <a:cubicBezTo>
                    <a:pt x="160170" y="639259"/>
                    <a:pt x="228433" y="611213"/>
                    <a:pt x="251716" y="501676"/>
                  </a:cubicBezTo>
                  <a:cubicBezTo>
                    <a:pt x="274999" y="392139"/>
                    <a:pt x="234783" y="3730"/>
                    <a:pt x="229491" y="2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 1197">
              <a:extLst>
                <a:ext uri="{FF2B5EF4-FFF2-40B4-BE49-F238E27FC236}">
                  <a16:creationId xmlns:a16="http://schemas.microsoft.com/office/drawing/2014/main" id="{DB8BD723-FB00-BFD9-8BE2-06C27B582A74}"/>
                </a:ext>
              </a:extLst>
            </p:cNvPr>
            <p:cNvSpPr/>
            <p:nvPr/>
          </p:nvSpPr>
          <p:spPr>
            <a:xfrm>
              <a:off x="4402546" y="8230761"/>
              <a:ext cx="58359" cy="355337"/>
            </a:xfrm>
            <a:custGeom>
              <a:avLst/>
              <a:gdLst>
                <a:gd name="connsiteX0" fmla="*/ 1179 w 58359"/>
                <a:gd name="connsiteY0" fmla="*/ 11539 h 355337"/>
                <a:gd name="connsiteX1" fmla="*/ 20229 w 58359"/>
                <a:gd name="connsiteY1" fmla="*/ 348089 h 355337"/>
                <a:gd name="connsiteX2" fmla="*/ 26579 w 58359"/>
                <a:gd name="connsiteY2" fmla="*/ 230614 h 355337"/>
                <a:gd name="connsiteX3" fmla="*/ 58329 w 58359"/>
                <a:gd name="connsiteY3" fmla="*/ 90914 h 355337"/>
                <a:gd name="connsiteX4" fmla="*/ 1179 w 58359"/>
                <a:gd name="connsiteY4" fmla="*/ 11539 h 35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59" h="355337">
                  <a:moveTo>
                    <a:pt x="1179" y="11539"/>
                  </a:moveTo>
                  <a:cubicBezTo>
                    <a:pt x="-5171" y="54401"/>
                    <a:pt x="15996" y="311577"/>
                    <a:pt x="20229" y="348089"/>
                  </a:cubicBezTo>
                  <a:cubicBezTo>
                    <a:pt x="24462" y="384602"/>
                    <a:pt x="20229" y="273476"/>
                    <a:pt x="26579" y="230614"/>
                  </a:cubicBezTo>
                  <a:cubicBezTo>
                    <a:pt x="32929" y="187752"/>
                    <a:pt x="59387" y="125310"/>
                    <a:pt x="58329" y="90914"/>
                  </a:cubicBezTo>
                  <a:cubicBezTo>
                    <a:pt x="57271" y="56518"/>
                    <a:pt x="7529" y="-31323"/>
                    <a:pt x="1179" y="1153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 1198">
              <a:extLst>
                <a:ext uri="{FF2B5EF4-FFF2-40B4-BE49-F238E27FC236}">
                  <a16:creationId xmlns:a16="http://schemas.microsoft.com/office/drawing/2014/main" id="{91D9F5E8-7D78-04F3-B256-B22A51363725}"/>
                </a:ext>
              </a:extLst>
            </p:cNvPr>
            <p:cNvSpPr/>
            <p:nvPr/>
          </p:nvSpPr>
          <p:spPr>
            <a:xfrm>
              <a:off x="5711089" y="8175404"/>
              <a:ext cx="504042" cy="187103"/>
            </a:xfrm>
            <a:custGeom>
              <a:avLst/>
              <a:gdLst>
                <a:gd name="connsiteX0" fmla="*/ 26136 w 504042"/>
                <a:gd name="connsiteY0" fmla="*/ 221 h 187103"/>
                <a:gd name="connsiteX1" fmla="*/ 419836 w 504042"/>
                <a:gd name="connsiteY1" fmla="*/ 51021 h 187103"/>
                <a:gd name="connsiteX2" fmla="*/ 470636 w 504042"/>
                <a:gd name="connsiteY2" fmla="*/ 63721 h 187103"/>
                <a:gd name="connsiteX3" fmla="*/ 464286 w 504042"/>
                <a:gd name="connsiteY3" fmla="*/ 28796 h 187103"/>
                <a:gd name="connsiteX4" fmla="*/ 502386 w 504042"/>
                <a:gd name="connsiteY4" fmla="*/ 184371 h 187103"/>
                <a:gd name="connsiteX5" fmla="*/ 400786 w 504042"/>
                <a:gd name="connsiteY5" fmla="*/ 124046 h 187103"/>
                <a:gd name="connsiteX6" fmla="*/ 76936 w 504042"/>
                <a:gd name="connsiteY6" fmla="*/ 73246 h 187103"/>
                <a:gd name="connsiteX7" fmla="*/ 26136 w 504042"/>
                <a:gd name="connsiteY7" fmla="*/ 221 h 18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4042" h="187103">
                  <a:moveTo>
                    <a:pt x="26136" y="221"/>
                  </a:moveTo>
                  <a:cubicBezTo>
                    <a:pt x="83286" y="-3483"/>
                    <a:pt x="345753" y="40438"/>
                    <a:pt x="419836" y="51021"/>
                  </a:cubicBezTo>
                  <a:cubicBezTo>
                    <a:pt x="493919" y="61604"/>
                    <a:pt x="463228" y="67425"/>
                    <a:pt x="470636" y="63721"/>
                  </a:cubicBezTo>
                  <a:cubicBezTo>
                    <a:pt x="478044" y="60017"/>
                    <a:pt x="458994" y="8688"/>
                    <a:pt x="464286" y="28796"/>
                  </a:cubicBezTo>
                  <a:cubicBezTo>
                    <a:pt x="469578" y="48904"/>
                    <a:pt x="512969" y="168496"/>
                    <a:pt x="502386" y="184371"/>
                  </a:cubicBezTo>
                  <a:cubicBezTo>
                    <a:pt x="491803" y="200246"/>
                    <a:pt x="471694" y="142567"/>
                    <a:pt x="400786" y="124046"/>
                  </a:cubicBezTo>
                  <a:cubicBezTo>
                    <a:pt x="329878" y="105525"/>
                    <a:pt x="139378" y="88592"/>
                    <a:pt x="76936" y="73246"/>
                  </a:cubicBezTo>
                  <a:cubicBezTo>
                    <a:pt x="14494" y="57900"/>
                    <a:pt x="-31014" y="3925"/>
                    <a:pt x="26136" y="221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 1199">
              <a:extLst>
                <a:ext uri="{FF2B5EF4-FFF2-40B4-BE49-F238E27FC236}">
                  <a16:creationId xmlns:a16="http://schemas.microsoft.com/office/drawing/2014/main" id="{58DC355C-1B2D-CD92-E073-0E1A23852DC7}"/>
                </a:ext>
              </a:extLst>
            </p:cNvPr>
            <p:cNvSpPr/>
            <p:nvPr/>
          </p:nvSpPr>
          <p:spPr>
            <a:xfrm>
              <a:off x="6558137" y="9947894"/>
              <a:ext cx="438787" cy="878286"/>
            </a:xfrm>
            <a:custGeom>
              <a:avLst/>
              <a:gdLst>
                <a:gd name="connsiteX0" fmla="*/ 436388 w 438787"/>
                <a:gd name="connsiteY0" fmla="*/ 2556 h 878286"/>
                <a:gd name="connsiteX1" fmla="*/ 369713 w 438787"/>
                <a:gd name="connsiteY1" fmla="*/ 358156 h 878286"/>
                <a:gd name="connsiteX2" fmla="*/ 293513 w 438787"/>
                <a:gd name="connsiteY2" fmla="*/ 523256 h 878286"/>
                <a:gd name="connsiteX3" fmla="*/ 331613 w 438787"/>
                <a:gd name="connsiteY3" fmla="*/ 443881 h 878286"/>
                <a:gd name="connsiteX4" fmla="*/ 179213 w 438787"/>
                <a:gd name="connsiteY4" fmla="*/ 694706 h 878286"/>
                <a:gd name="connsiteX5" fmla="*/ 1413 w 438787"/>
                <a:gd name="connsiteY5" fmla="*/ 875681 h 878286"/>
                <a:gd name="connsiteX6" fmla="*/ 280813 w 438787"/>
                <a:gd name="connsiteY6" fmla="*/ 558181 h 878286"/>
                <a:gd name="connsiteX7" fmla="*/ 436388 w 438787"/>
                <a:gd name="connsiteY7" fmla="*/ 2556 h 87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87" h="878286">
                  <a:moveTo>
                    <a:pt x="436388" y="2556"/>
                  </a:moveTo>
                  <a:cubicBezTo>
                    <a:pt x="451205" y="-30782"/>
                    <a:pt x="393525" y="271373"/>
                    <a:pt x="369713" y="358156"/>
                  </a:cubicBezTo>
                  <a:cubicBezTo>
                    <a:pt x="345901" y="444939"/>
                    <a:pt x="299863" y="508968"/>
                    <a:pt x="293513" y="523256"/>
                  </a:cubicBezTo>
                  <a:cubicBezTo>
                    <a:pt x="287163" y="537544"/>
                    <a:pt x="350663" y="415306"/>
                    <a:pt x="331613" y="443881"/>
                  </a:cubicBezTo>
                  <a:cubicBezTo>
                    <a:pt x="312563" y="472456"/>
                    <a:pt x="234246" y="622739"/>
                    <a:pt x="179213" y="694706"/>
                  </a:cubicBezTo>
                  <a:cubicBezTo>
                    <a:pt x="124180" y="766673"/>
                    <a:pt x="-15520" y="898435"/>
                    <a:pt x="1413" y="875681"/>
                  </a:cubicBezTo>
                  <a:cubicBezTo>
                    <a:pt x="18346" y="852927"/>
                    <a:pt x="210434" y="703173"/>
                    <a:pt x="280813" y="558181"/>
                  </a:cubicBezTo>
                  <a:cubicBezTo>
                    <a:pt x="351192" y="413189"/>
                    <a:pt x="421571" y="35894"/>
                    <a:pt x="436388" y="255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 1200">
              <a:extLst>
                <a:ext uri="{FF2B5EF4-FFF2-40B4-BE49-F238E27FC236}">
                  <a16:creationId xmlns:a16="http://schemas.microsoft.com/office/drawing/2014/main" id="{83122CE4-3B25-E9F2-06ED-060D21BB5157}"/>
                </a:ext>
              </a:extLst>
            </p:cNvPr>
            <p:cNvSpPr/>
            <p:nvPr/>
          </p:nvSpPr>
          <p:spPr>
            <a:xfrm>
              <a:off x="6453806" y="10785475"/>
              <a:ext cx="620766" cy="77651"/>
            </a:xfrm>
            <a:custGeom>
              <a:avLst/>
              <a:gdLst>
                <a:gd name="connsiteX0" fmla="*/ 969 w 620766"/>
                <a:gd name="connsiteY0" fmla="*/ 53975 h 77651"/>
                <a:gd name="connsiteX1" fmla="*/ 531194 w 620766"/>
                <a:gd name="connsiteY1" fmla="*/ 31750 h 77651"/>
                <a:gd name="connsiteX2" fmla="*/ 620094 w 620766"/>
                <a:gd name="connsiteY2" fmla="*/ 0 h 77651"/>
                <a:gd name="connsiteX3" fmla="*/ 413719 w 620766"/>
                <a:gd name="connsiteY3" fmla="*/ 76200 h 77651"/>
                <a:gd name="connsiteX4" fmla="*/ 401019 w 620766"/>
                <a:gd name="connsiteY4" fmla="*/ 50800 h 77651"/>
                <a:gd name="connsiteX5" fmla="*/ 969 w 620766"/>
                <a:gd name="connsiteY5" fmla="*/ 53975 h 7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766" h="77651">
                  <a:moveTo>
                    <a:pt x="969" y="53975"/>
                  </a:moveTo>
                  <a:cubicBezTo>
                    <a:pt x="22665" y="50800"/>
                    <a:pt x="428006" y="40746"/>
                    <a:pt x="531194" y="31750"/>
                  </a:cubicBezTo>
                  <a:cubicBezTo>
                    <a:pt x="634382" y="22754"/>
                    <a:pt x="620094" y="0"/>
                    <a:pt x="620094" y="0"/>
                  </a:cubicBezTo>
                  <a:cubicBezTo>
                    <a:pt x="600515" y="7408"/>
                    <a:pt x="450232" y="67733"/>
                    <a:pt x="413719" y="76200"/>
                  </a:cubicBezTo>
                  <a:cubicBezTo>
                    <a:pt x="377207" y="84667"/>
                    <a:pt x="474044" y="53446"/>
                    <a:pt x="401019" y="50800"/>
                  </a:cubicBezTo>
                  <a:cubicBezTo>
                    <a:pt x="327994" y="48154"/>
                    <a:pt x="-20727" y="57150"/>
                    <a:pt x="969" y="53975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 1201">
              <a:extLst>
                <a:ext uri="{FF2B5EF4-FFF2-40B4-BE49-F238E27FC236}">
                  <a16:creationId xmlns:a16="http://schemas.microsoft.com/office/drawing/2014/main" id="{D9BBD051-0AA4-ECC6-39C7-71F23CBD6A81}"/>
                </a:ext>
              </a:extLst>
            </p:cNvPr>
            <p:cNvSpPr/>
            <p:nvPr/>
          </p:nvSpPr>
          <p:spPr>
            <a:xfrm>
              <a:off x="6416211" y="10829902"/>
              <a:ext cx="678760" cy="50847"/>
            </a:xfrm>
            <a:custGeom>
              <a:avLst/>
              <a:gdLst>
                <a:gd name="connsiteX0" fmla="*/ 464 w 678760"/>
                <a:gd name="connsiteY0" fmla="*/ 50823 h 50847"/>
                <a:gd name="connsiteX1" fmla="*/ 657689 w 678760"/>
                <a:gd name="connsiteY1" fmla="*/ 9548 h 50847"/>
                <a:gd name="connsiteX2" fmla="*/ 508464 w 678760"/>
                <a:gd name="connsiteY2" fmla="*/ 9548 h 50847"/>
                <a:gd name="connsiteX3" fmla="*/ 425914 w 678760"/>
                <a:gd name="connsiteY3" fmla="*/ 23 h 50847"/>
                <a:gd name="connsiteX4" fmla="*/ 349714 w 678760"/>
                <a:gd name="connsiteY4" fmla="*/ 12723 h 50847"/>
                <a:gd name="connsiteX5" fmla="*/ 549739 w 678760"/>
                <a:gd name="connsiteY5" fmla="*/ 15898 h 50847"/>
                <a:gd name="connsiteX6" fmla="*/ 464 w 678760"/>
                <a:gd name="connsiteY6" fmla="*/ 50823 h 5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760" h="50847">
                  <a:moveTo>
                    <a:pt x="464" y="50823"/>
                  </a:moveTo>
                  <a:lnTo>
                    <a:pt x="657689" y="9548"/>
                  </a:lnTo>
                  <a:cubicBezTo>
                    <a:pt x="742356" y="2669"/>
                    <a:pt x="547093" y="11135"/>
                    <a:pt x="508464" y="9548"/>
                  </a:cubicBezTo>
                  <a:cubicBezTo>
                    <a:pt x="469835" y="7961"/>
                    <a:pt x="452372" y="-506"/>
                    <a:pt x="425914" y="23"/>
                  </a:cubicBezTo>
                  <a:cubicBezTo>
                    <a:pt x="399456" y="552"/>
                    <a:pt x="329077" y="10077"/>
                    <a:pt x="349714" y="12723"/>
                  </a:cubicBezTo>
                  <a:cubicBezTo>
                    <a:pt x="370351" y="15369"/>
                    <a:pt x="606889" y="13781"/>
                    <a:pt x="549739" y="15898"/>
                  </a:cubicBezTo>
                  <a:cubicBezTo>
                    <a:pt x="492589" y="18015"/>
                    <a:pt x="-17527" y="51881"/>
                    <a:pt x="464" y="5082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 1202">
              <a:extLst>
                <a:ext uri="{FF2B5EF4-FFF2-40B4-BE49-F238E27FC236}">
                  <a16:creationId xmlns:a16="http://schemas.microsoft.com/office/drawing/2014/main" id="{D9248C26-D2A0-7FB6-C556-BC9C5B4FC6A5}"/>
                </a:ext>
              </a:extLst>
            </p:cNvPr>
            <p:cNvSpPr/>
            <p:nvPr/>
          </p:nvSpPr>
          <p:spPr>
            <a:xfrm>
              <a:off x="6249717" y="10902918"/>
              <a:ext cx="839778" cy="40604"/>
            </a:xfrm>
            <a:custGeom>
              <a:avLst/>
              <a:gdLst>
                <a:gd name="connsiteX0" fmla="*/ 1858 w 839778"/>
                <a:gd name="connsiteY0" fmla="*/ 38132 h 40604"/>
                <a:gd name="connsiteX1" fmla="*/ 811483 w 839778"/>
                <a:gd name="connsiteY1" fmla="*/ 32 h 40604"/>
                <a:gd name="connsiteX2" fmla="*/ 595583 w 839778"/>
                <a:gd name="connsiteY2" fmla="*/ 31782 h 40604"/>
                <a:gd name="connsiteX3" fmla="*/ 1858 w 839778"/>
                <a:gd name="connsiteY3" fmla="*/ 38132 h 40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778" h="40604">
                  <a:moveTo>
                    <a:pt x="1858" y="38132"/>
                  </a:moveTo>
                  <a:cubicBezTo>
                    <a:pt x="37841" y="32840"/>
                    <a:pt x="712529" y="1090"/>
                    <a:pt x="811483" y="32"/>
                  </a:cubicBezTo>
                  <a:cubicBezTo>
                    <a:pt x="910437" y="-1026"/>
                    <a:pt x="728404" y="23845"/>
                    <a:pt x="595583" y="31782"/>
                  </a:cubicBezTo>
                  <a:cubicBezTo>
                    <a:pt x="462762" y="39719"/>
                    <a:pt x="-34125" y="43424"/>
                    <a:pt x="1858" y="3813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 1203">
              <a:extLst>
                <a:ext uri="{FF2B5EF4-FFF2-40B4-BE49-F238E27FC236}">
                  <a16:creationId xmlns:a16="http://schemas.microsoft.com/office/drawing/2014/main" id="{197E41CA-5ECD-12C2-49D3-2A9D321D87E3}"/>
                </a:ext>
              </a:extLst>
            </p:cNvPr>
            <p:cNvSpPr/>
            <p:nvPr/>
          </p:nvSpPr>
          <p:spPr>
            <a:xfrm>
              <a:off x="7105013" y="9623458"/>
              <a:ext cx="10199" cy="1273532"/>
            </a:xfrm>
            <a:custGeom>
              <a:avLst/>
              <a:gdLst>
                <a:gd name="connsiteX0" fmla="*/ 3812 w 10199"/>
                <a:gd name="connsiteY0" fmla="*/ 6317 h 1273532"/>
                <a:gd name="connsiteX1" fmla="*/ 10162 w 10199"/>
                <a:gd name="connsiteY1" fmla="*/ 1247742 h 1273532"/>
                <a:gd name="connsiteX2" fmla="*/ 637 w 10199"/>
                <a:gd name="connsiteY2" fmla="*/ 784192 h 1273532"/>
                <a:gd name="connsiteX3" fmla="*/ 3812 w 10199"/>
                <a:gd name="connsiteY3" fmla="*/ 6317 h 127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9" h="1273532">
                  <a:moveTo>
                    <a:pt x="3812" y="6317"/>
                  </a:moveTo>
                  <a:cubicBezTo>
                    <a:pt x="5400" y="83575"/>
                    <a:pt x="10691" y="1118096"/>
                    <a:pt x="10162" y="1247742"/>
                  </a:cubicBezTo>
                  <a:cubicBezTo>
                    <a:pt x="9633" y="1377388"/>
                    <a:pt x="2754" y="986334"/>
                    <a:pt x="637" y="784192"/>
                  </a:cubicBezTo>
                  <a:cubicBezTo>
                    <a:pt x="-1480" y="582050"/>
                    <a:pt x="2224" y="-70941"/>
                    <a:pt x="3812" y="631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 1204">
              <a:extLst>
                <a:ext uri="{FF2B5EF4-FFF2-40B4-BE49-F238E27FC236}">
                  <a16:creationId xmlns:a16="http://schemas.microsoft.com/office/drawing/2014/main" id="{7A40A22D-62C7-8B2A-0F4B-125B37D2AE34}"/>
                </a:ext>
              </a:extLst>
            </p:cNvPr>
            <p:cNvSpPr/>
            <p:nvPr/>
          </p:nvSpPr>
          <p:spPr>
            <a:xfrm>
              <a:off x="6207125" y="11074325"/>
              <a:ext cx="902381" cy="31825"/>
            </a:xfrm>
            <a:custGeom>
              <a:avLst/>
              <a:gdLst>
                <a:gd name="connsiteX0" fmla="*/ 0 w 902381"/>
                <a:gd name="connsiteY0" fmla="*/ 31825 h 31825"/>
                <a:gd name="connsiteX1" fmla="*/ 885825 w 902381"/>
                <a:gd name="connsiteY1" fmla="*/ 75 h 31825"/>
                <a:gd name="connsiteX2" fmla="*/ 600075 w 902381"/>
                <a:gd name="connsiteY2" fmla="*/ 22300 h 31825"/>
                <a:gd name="connsiteX3" fmla="*/ 0 w 902381"/>
                <a:gd name="connsiteY3" fmla="*/ 31825 h 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381" h="31825">
                  <a:moveTo>
                    <a:pt x="0" y="31825"/>
                  </a:moveTo>
                  <a:lnTo>
                    <a:pt x="885825" y="75"/>
                  </a:lnTo>
                  <a:cubicBezTo>
                    <a:pt x="985837" y="-1512"/>
                    <a:pt x="600075" y="22300"/>
                    <a:pt x="600075" y="22300"/>
                  </a:cubicBezTo>
                  <a:lnTo>
                    <a:pt x="0" y="31825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 1205">
              <a:extLst>
                <a:ext uri="{FF2B5EF4-FFF2-40B4-BE49-F238E27FC236}">
                  <a16:creationId xmlns:a16="http://schemas.microsoft.com/office/drawing/2014/main" id="{353DE4B8-EA10-C0B7-5EAE-3577E0066A8C}"/>
                </a:ext>
              </a:extLst>
            </p:cNvPr>
            <p:cNvSpPr/>
            <p:nvPr/>
          </p:nvSpPr>
          <p:spPr>
            <a:xfrm>
              <a:off x="7045098" y="10731288"/>
              <a:ext cx="44728" cy="339018"/>
            </a:xfrm>
            <a:custGeom>
              <a:avLst/>
              <a:gdLst>
                <a:gd name="connsiteX0" fmla="*/ 44677 w 44728"/>
                <a:gd name="connsiteY0" fmla="*/ 212 h 339018"/>
                <a:gd name="connsiteX1" fmla="*/ 9752 w 44728"/>
                <a:gd name="connsiteY1" fmla="*/ 184362 h 339018"/>
                <a:gd name="connsiteX2" fmla="*/ 41502 w 44728"/>
                <a:gd name="connsiteY2" fmla="*/ 336762 h 339018"/>
                <a:gd name="connsiteX3" fmla="*/ 25627 w 44728"/>
                <a:gd name="connsiteY3" fmla="*/ 266912 h 339018"/>
                <a:gd name="connsiteX4" fmla="*/ 227 w 44728"/>
                <a:gd name="connsiteY4" fmla="*/ 149437 h 339018"/>
                <a:gd name="connsiteX5" fmla="*/ 44677 w 44728"/>
                <a:gd name="connsiteY5" fmla="*/ 212 h 33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28" h="339018">
                  <a:moveTo>
                    <a:pt x="44677" y="212"/>
                  </a:moveTo>
                  <a:cubicBezTo>
                    <a:pt x="46265" y="6033"/>
                    <a:pt x="10281" y="128270"/>
                    <a:pt x="9752" y="184362"/>
                  </a:cubicBezTo>
                  <a:cubicBezTo>
                    <a:pt x="9223" y="240454"/>
                    <a:pt x="38856" y="323004"/>
                    <a:pt x="41502" y="336762"/>
                  </a:cubicBezTo>
                  <a:cubicBezTo>
                    <a:pt x="44148" y="350520"/>
                    <a:pt x="32506" y="298133"/>
                    <a:pt x="25627" y="266912"/>
                  </a:cubicBezTo>
                  <a:cubicBezTo>
                    <a:pt x="18748" y="235691"/>
                    <a:pt x="-2419" y="189124"/>
                    <a:pt x="227" y="149437"/>
                  </a:cubicBezTo>
                  <a:cubicBezTo>
                    <a:pt x="2873" y="109750"/>
                    <a:pt x="43089" y="-5609"/>
                    <a:pt x="44677" y="21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 1206">
              <a:extLst>
                <a:ext uri="{FF2B5EF4-FFF2-40B4-BE49-F238E27FC236}">
                  <a16:creationId xmlns:a16="http://schemas.microsoft.com/office/drawing/2014/main" id="{8F88A1AF-172B-B7E5-4B6B-3EDD7EC37F9D}"/>
                </a:ext>
              </a:extLst>
            </p:cNvPr>
            <p:cNvSpPr/>
            <p:nvPr/>
          </p:nvSpPr>
          <p:spPr>
            <a:xfrm>
              <a:off x="6554260" y="10533222"/>
              <a:ext cx="250081" cy="279528"/>
            </a:xfrm>
            <a:custGeom>
              <a:avLst/>
              <a:gdLst>
                <a:gd name="connsiteX0" fmla="*/ 246590 w 250081"/>
                <a:gd name="connsiteY0" fmla="*/ 4603 h 279528"/>
                <a:gd name="connsiteX1" fmla="*/ 2115 w 250081"/>
                <a:gd name="connsiteY1" fmla="*/ 277653 h 279528"/>
                <a:gd name="connsiteX2" fmla="*/ 135465 w 250081"/>
                <a:gd name="connsiteY2" fmla="*/ 118903 h 279528"/>
                <a:gd name="connsiteX3" fmla="*/ 246590 w 250081"/>
                <a:gd name="connsiteY3" fmla="*/ 4603 h 2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081" h="279528">
                  <a:moveTo>
                    <a:pt x="246590" y="4603"/>
                  </a:moveTo>
                  <a:cubicBezTo>
                    <a:pt x="224365" y="31061"/>
                    <a:pt x="20636" y="258603"/>
                    <a:pt x="2115" y="277653"/>
                  </a:cubicBezTo>
                  <a:cubicBezTo>
                    <a:pt x="-16406" y="296703"/>
                    <a:pt x="91544" y="165470"/>
                    <a:pt x="135465" y="118903"/>
                  </a:cubicBezTo>
                  <a:cubicBezTo>
                    <a:pt x="179386" y="72336"/>
                    <a:pt x="268815" y="-21855"/>
                    <a:pt x="246590" y="4603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 1207">
              <a:extLst>
                <a:ext uri="{FF2B5EF4-FFF2-40B4-BE49-F238E27FC236}">
                  <a16:creationId xmlns:a16="http://schemas.microsoft.com/office/drawing/2014/main" id="{0E68A94A-CCF3-9BAD-DCC8-06D48EC6406D}"/>
                </a:ext>
              </a:extLst>
            </p:cNvPr>
            <p:cNvSpPr/>
            <p:nvPr/>
          </p:nvSpPr>
          <p:spPr>
            <a:xfrm>
              <a:off x="4940300" y="10972800"/>
              <a:ext cx="1630879" cy="9525"/>
            </a:xfrm>
            <a:custGeom>
              <a:avLst/>
              <a:gdLst>
                <a:gd name="connsiteX0" fmla="*/ 0 w 1630879"/>
                <a:gd name="connsiteY0" fmla="*/ 9525 h 9525"/>
                <a:gd name="connsiteX1" fmla="*/ 1584325 w 1630879"/>
                <a:gd name="connsiteY1" fmla="*/ 0 h 9525"/>
                <a:gd name="connsiteX2" fmla="*/ 1241425 w 1630879"/>
                <a:gd name="connsiteY2" fmla="*/ 9525 h 9525"/>
                <a:gd name="connsiteX3" fmla="*/ 0 w 1630879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0879" h="9525">
                  <a:moveTo>
                    <a:pt x="0" y="9525"/>
                  </a:moveTo>
                  <a:lnTo>
                    <a:pt x="1584325" y="0"/>
                  </a:lnTo>
                  <a:cubicBezTo>
                    <a:pt x="1791229" y="0"/>
                    <a:pt x="1241425" y="9525"/>
                    <a:pt x="1241425" y="9525"/>
                  </a:cubicBezTo>
                  <a:lnTo>
                    <a:pt x="0" y="9525"/>
                  </a:ln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 1208">
              <a:extLst>
                <a:ext uri="{FF2B5EF4-FFF2-40B4-BE49-F238E27FC236}">
                  <a16:creationId xmlns:a16="http://schemas.microsoft.com/office/drawing/2014/main" id="{9C596FFE-CD26-05E1-2A68-7D467F2BA92A}"/>
                </a:ext>
              </a:extLst>
            </p:cNvPr>
            <p:cNvSpPr/>
            <p:nvPr/>
          </p:nvSpPr>
          <p:spPr>
            <a:xfrm>
              <a:off x="3146425" y="10966450"/>
              <a:ext cx="1711325" cy="19050"/>
            </a:xfrm>
            <a:custGeom>
              <a:avLst/>
              <a:gdLst>
                <a:gd name="connsiteX0" fmla="*/ 0 w 1711325"/>
                <a:gd name="connsiteY0" fmla="*/ 0 h 19050"/>
                <a:gd name="connsiteX1" fmla="*/ 1711325 w 1711325"/>
                <a:gd name="connsiteY1" fmla="*/ 6350 h 19050"/>
                <a:gd name="connsiteX2" fmla="*/ 850900 w 1711325"/>
                <a:gd name="connsiteY2" fmla="*/ 19050 h 19050"/>
                <a:gd name="connsiteX3" fmla="*/ 0 w 17113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1325" h="19050">
                  <a:moveTo>
                    <a:pt x="0" y="0"/>
                  </a:moveTo>
                  <a:lnTo>
                    <a:pt x="1711325" y="6350"/>
                  </a:lnTo>
                  <a:lnTo>
                    <a:pt x="850900" y="19050"/>
                  </a:lnTo>
                  <a:cubicBezTo>
                    <a:pt x="563033" y="18521"/>
                    <a:pt x="273579" y="10848"/>
                    <a:pt x="0" y="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 1209">
              <a:extLst>
                <a:ext uri="{FF2B5EF4-FFF2-40B4-BE49-F238E27FC236}">
                  <a16:creationId xmlns:a16="http://schemas.microsoft.com/office/drawing/2014/main" id="{10697C45-52DE-2089-723E-16A83C37E3CF}"/>
                </a:ext>
              </a:extLst>
            </p:cNvPr>
            <p:cNvSpPr/>
            <p:nvPr/>
          </p:nvSpPr>
          <p:spPr>
            <a:xfrm>
              <a:off x="3084239" y="11074394"/>
              <a:ext cx="845320" cy="48927"/>
            </a:xfrm>
            <a:custGeom>
              <a:avLst/>
              <a:gdLst>
                <a:gd name="connsiteX0" fmla="*/ 14561 w 845320"/>
                <a:gd name="connsiteY0" fmla="*/ 6 h 48927"/>
                <a:gd name="connsiteX1" fmla="*/ 840061 w 845320"/>
                <a:gd name="connsiteY1" fmla="*/ 44456 h 48927"/>
                <a:gd name="connsiteX2" fmla="*/ 351111 w 845320"/>
                <a:gd name="connsiteY2" fmla="*/ 41281 h 48927"/>
                <a:gd name="connsiteX3" fmla="*/ 14561 w 845320"/>
                <a:gd name="connsiteY3" fmla="*/ 6 h 4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5320" h="48927">
                  <a:moveTo>
                    <a:pt x="14561" y="6"/>
                  </a:moveTo>
                  <a:cubicBezTo>
                    <a:pt x="96053" y="535"/>
                    <a:pt x="783969" y="37577"/>
                    <a:pt x="840061" y="44456"/>
                  </a:cubicBezTo>
                  <a:cubicBezTo>
                    <a:pt x="896153" y="51335"/>
                    <a:pt x="488165" y="50277"/>
                    <a:pt x="351111" y="41281"/>
                  </a:cubicBezTo>
                  <a:cubicBezTo>
                    <a:pt x="214057" y="32285"/>
                    <a:pt x="-66931" y="-523"/>
                    <a:pt x="14561" y="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 1210">
              <a:extLst>
                <a:ext uri="{FF2B5EF4-FFF2-40B4-BE49-F238E27FC236}">
                  <a16:creationId xmlns:a16="http://schemas.microsoft.com/office/drawing/2014/main" id="{367FD80B-4D86-0CF7-154A-4D575277F192}"/>
                </a:ext>
              </a:extLst>
            </p:cNvPr>
            <p:cNvSpPr/>
            <p:nvPr/>
          </p:nvSpPr>
          <p:spPr>
            <a:xfrm>
              <a:off x="3152598" y="9721636"/>
              <a:ext cx="184668" cy="712358"/>
            </a:xfrm>
            <a:custGeom>
              <a:avLst/>
              <a:gdLst>
                <a:gd name="connsiteX0" fmla="*/ 177 w 184668"/>
                <a:gd name="connsiteY0" fmla="*/ 214 h 712358"/>
                <a:gd name="connsiteX1" fmla="*/ 82727 w 184668"/>
                <a:gd name="connsiteY1" fmla="*/ 492339 h 712358"/>
                <a:gd name="connsiteX2" fmla="*/ 82727 w 184668"/>
                <a:gd name="connsiteY2" fmla="*/ 403439 h 712358"/>
                <a:gd name="connsiteX3" fmla="*/ 184327 w 184668"/>
                <a:gd name="connsiteY3" fmla="*/ 705064 h 712358"/>
                <a:gd name="connsiteX4" fmla="*/ 114477 w 184668"/>
                <a:gd name="connsiteY4" fmla="*/ 593939 h 712358"/>
                <a:gd name="connsiteX5" fmla="*/ 79552 w 184668"/>
                <a:gd name="connsiteY5" fmla="*/ 317714 h 712358"/>
                <a:gd name="connsiteX6" fmla="*/ 60502 w 184668"/>
                <a:gd name="connsiteY6" fmla="*/ 428839 h 712358"/>
                <a:gd name="connsiteX7" fmla="*/ 177 w 184668"/>
                <a:gd name="connsiteY7" fmla="*/ 214 h 7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668" h="712358">
                  <a:moveTo>
                    <a:pt x="177" y="214"/>
                  </a:moveTo>
                  <a:cubicBezTo>
                    <a:pt x="3881" y="10797"/>
                    <a:pt x="68969" y="425135"/>
                    <a:pt x="82727" y="492339"/>
                  </a:cubicBezTo>
                  <a:cubicBezTo>
                    <a:pt x="96485" y="559543"/>
                    <a:pt x="65794" y="367985"/>
                    <a:pt x="82727" y="403439"/>
                  </a:cubicBezTo>
                  <a:cubicBezTo>
                    <a:pt x="99660" y="438893"/>
                    <a:pt x="179035" y="673314"/>
                    <a:pt x="184327" y="705064"/>
                  </a:cubicBezTo>
                  <a:cubicBezTo>
                    <a:pt x="189619" y="736814"/>
                    <a:pt x="131940" y="658497"/>
                    <a:pt x="114477" y="593939"/>
                  </a:cubicBezTo>
                  <a:cubicBezTo>
                    <a:pt x="97014" y="529381"/>
                    <a:pt x="88548" y="345231"/>
                    <a:pt x="79552" y="317714"/>
                  </a:cubicBezTo>
                  <a:cubicBezTo>
                    <a:pt x="70556" y="290197"/>
                    <a:pt x="68969" y="484402"/>
                    <a:pt x="60502" y="428839"/>
                  </a:cubicBezTo>
                  <a:cubicBezTo>
                    <a:pt x="52035" y="373277"/>
                    <a:pt x="-3527" y="-10369"/>
                    <a:pt x="177" y="21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 1211">
              <a:extLst>
                <a:ext uri="{FF2B5EF4-FFF2-40B4-BE49-F238E27FC236}">
                  <a16:creationId xmlns:a16="http://schemas.microsoft.com/office/drawing/2014/main" id="{2D2D06E2-55ED-76D9-BC13-B270E2A2007F}"/>
                </a:ext>
              </a:extLst>
            </p:cNvPr>
            <p:cNvSpPr/>
            <p:nvPr/>
          </p:nvSpPr>
          <p:spPr>
            <a:xfrm>
              <a:off x="3347900" y="10453685"/>
              <a:ext cx="292677" cy="388542"/>
            </a:xfrm>
            <a:custGeom>
              <a:avLst/>
              <a:gdLst>
                <a:gd name="connsiteX0" fmla="*/ 1725 w 292677"/>
                <a:gd name="connsiteY0" fmla="*/ 1590 h 388542"/>
                <a:gd name="connsiteX1" fmla="*/ 287475 w 292677"/>
                <a:gd name="connsiteY1" fmla="*/ 379415 h 388542"/>
                <a:gd name="connsiteX2" fmla="*/ 173175 w 292677"/>
                <a:gd name="connsiteY2" fmla="*/ 249240 h 388542"/>
                <a:gd name="connsiteX3" fmla="*/ 1725 w 292677"/>
                <a:gd name="connsiteY3" fmla="*/ 1590 h 3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677" h="388542">
                  <a:moveTo>
                    <a:pt x="1725" y="1590"/>
                  </a:moveTo>
                  <a:cubicBezTo>
                    <a:pt x="20775" y="23286"/>
                    <a:pt x="258900" y="338140"/>
                    <a:pt x="287475" y="379415"/>
                  </a:cubicBezTo>
                  <a:cubicBezTo>
                    <a:pt x="316050" y="420690"/>
                    <a:pt x="219742" y="312211"/>
                    <a:pt x="173175" y="249240"/>
                  </a:cubicBezTo>
                  <a:cubicBezTo>
                    <a:pt x="126608" y="186269"/>
                    <a:pt x="-17325" y="-20106"/>
                    <a:pt x="1725" y="159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 1212">
              <a:extLst>
                <a:ext uri="{FF2B5EF4-FFF2-40B4-BE49-F238E27FC236}">
                  <a16:creationId xmlns:a16="http://schemas.microsoft.com/office/drawing/2014/main" id="{BFE95657-6A10-A16D-F246-F2E41E307388}"/>
                </a:ext>
              </a:extLst>
            </p:cNvPr>
            <p:cNvSpPr/>
            <p:nvPr/>
          </p:nvSpPr>
          <p:spPr>
            <a:xfrm>
              <a:off x="3205801" y="7760174"/>
              <a:ext cx="13685" cy="572491"/>
            </a:xfrm>
            <a:custGeom>
              <a:avLst/>
              <a:gdLst>
                <a:gd name="connsiteX0" fmla="*/ 13649 w 13685"/>
                <a:gd name="connsiteY0" fmla="*/ 18576 h 572491"/>
                <a:gd name="connsiteX1" fmla="*/ 949 w 13685"/>
                <a:gd name="connsiteY1" fmla="*/ 571026 h 572491"/>
                <a:gd name="connsiteX2" fmla="*/ 4124 w 13685"/>
                <a:gd name="connsiteY2" fmla="*/ 174151 h 572491"/>
                <a:gd name="connsiteX3" fmla="*/ 13649 w 13685"/>
                <a:gd name="connsiteY3" fmla="*/ 18576 h 57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85" h="572491">
                  <a:moveTo>
                    <a:pt x="13649" y="18576"/>
                  </a:moveTo>
                  <a:cubicBezTo>
                    <a:pt x="13120" y="84722"/>
                    <a:pt x="2536" y="545097"/>
                    <a:pt x="949" y="571026"/>
                  </a:cubicBezTo>
                  <a:cubicBezTo>
                    <a:pt x="-639" y="596955"/>
                    <a:pt x="-639" y="271518"/>
                    <a:pt x="4124" y="174151"/>
                  </a:cubicBezTo>
                  <a:cubicBezTo>
                    <a:pt x="8886" y="76784"/>
                    <a:pt x="14178" y="-47570"/>
                    <a:pt x="13649" y="1857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 1213">
              <a:extLst>
                <a:ext uri="{FF2B5EF4-FFF2-40B4-BE49-F238E27FC236}">
                  <a16:creationId xmlns:a16="http://schemas.microsoft.com/office/drawing/2014/main" id="{59BFF51E-CEC4-F0AD-C0B9-A498C23F6D5C}"/>
                </a:ext>
              </a:extLst>
            </p:cNvPr>
            <p:cNvSpPr/>
            <p:nvPr/>
          </p:nvSpPr>
          <p:spPr>
            <a:xfrm>
              <a:off x="4194939" y="2152066"/>
              <a:ext cx="313707" cy="420210"/>
            </a:xfrm>
            <a:custGeom>
              <a:avLst/>
              <a:gdLst>
                <a:gd name="connsiteX0" fmla="*/ 30986 w 313707"/>
                <a:gd name="connsiteY0" fmla="*/ 584 h 420210"/>
                <a:gd name="connsiteX1" fmla="*/ 84961 w 313707"/>
                <a:gd name="connsiteY1" fmla="*/ 181559 h 420210"/>
                <a:gd name="connsiteX2" fmla="*/ 211961 w 313707"/>
                <a:gd name="connsiteY2" fmla="*/ 333959 h 420210"/>
                <a:gd name="connsiteX3" fmla="*/ 313561 w 313707"/>
                <a:gd name="connsiteY3" fmla="*/ 419684 h 420210"/>
                <a:gd name="connsiteX4" fmla="*/ 189736 w 313707"/>
                <a:gd name="connsiteY4" fmla="*/ 295859 h 420210"/>
                <a:gd name="connsiteX5" fmla="*/ 11936 w 313707"/>
                <a:gd name="connsiteY5" fmla="*/ 152984 h 420210"/>
                <a:gd name="connsiteX6" fmla="*/ 18286 w 313707"/>
                <a:gd name="connsiteY6" fmla="*/ 245059 h 420210"/>
                <a:gd name="connsiteX7" fmla="*/ 30986 w 313707"/>
                <a:gd name="connsiteY7" fmla="*/ 584 h 42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3707" h="420210">
                  <a:moveTo>
                    <a:pt x="30986" y="584"/>
                  </a:moveTo>
                  <a:cubicBezTo>
                    <a:pt x="42098" y="-9999"/>
                    <a:pt x="54799" y="125997"/>
                    <a:pt x="84961" y="181559"/>
                  </a:cubicBezTo>
                  <a:cubicBezTo>
                    <a:pt x="115123" y="237121"/>
                    <a:pt x="173861" y="294272"/>
                    <a:pt x="211961" y="333959"/>
                  </a:cubicBezTo>
                  <a:cubicBezTo>
                    <a:pt x="250061" y="373646"/>
                    <a:pt x="317265" y="426034"/>
                    <a:pt x="313561" y="419684"/>
                  </a:cubicBezTo>
                  <a:cubicBezTo>
                    <a:pt x="309857" y="413334"/>
                    <a:pt x="240007" y="340309"/>
                    <a:pt x="189736" y="295859"/>
                  </a:cubicBezTo>
                  <a:cubicBezTo>
                    <a:pt x="139465" y="251409"/>
                    <a:pt x="40511" y="161451"/>
                    <a:pt x="11936" y="152984"/>
                  </a:cubicBezTo>
                  <a:cubicBezTo>
                    <a:pt x="-16639" y="144517"/>
                    <a:pt x="14582" y="268342"/>
                    <a:pt x="18286" y="245059"/>
                  </a:cubicBezTo>
                  <a:cubicBezTo>
                    <a:pt x="21990" y="221776"/>
                    <a:pt x="19874" y="11167"/>
                    <a:pt x="30986" y="58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pic>
        <p:nvPicPr>
          <p:cNvPr id="1216" name="Picture 2" hidden="1">
            <a:extLst>
              <a:ext uri="{FF2B5EF4-FFF2-40B4-BE49-F238E27FC236}">
                <a16:creationId xmlns:a16="http://schemas.microsoft.com/office/drawing/2014/main" id="{390D3A18-06DA-044B-0607-4E71CD273A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9425" y="163545"/>
            <a:ext cx="5979579" cy="13688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318582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コンテンツ プレースホルダー 4" descr="人, 女性, 若い, ラケット が含まれている画像&#10;&#10;自動的に生成された説明">
            <a:extLst>
              <a:ext uri="{FF2B5EF4-FFF2-40B4-BE49-F238E27FC236}">
                <a16:creationId xmlns:a16="http://schemas.microsoft.com/office/drawing/2014/main" id="{21E67430-2925-09DD-9BFE-E947CC7393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76256" y="5477"/>
            <a:ext cx="9048687" cy="12796123"/>
          </a:xfrm>
        </p:spPr>
      </p:pic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8744B08A-0EB9-C9BF-5400-E270D0D61EB7}"/>
              </a:ext>
            </a:extLst>
          </p:cNvPr>
          <p:cNvSpPr/>
          <p:nvPr/>
        </p:nvSpPr>
        <p:spPr>
          <a:xfrm>
            <a:off x="3191751" y="5068731"/>
            <a:ext cx="780154" cy="698723"/>
          </a:xfrm>
          <a:custGeom>
            <a:avLst/>
            <a:gdLst>
              <a:gd name="connsiteX0" fmla="*/ 2023 w 780154"/>
              <a:gd name="connsiteY0" fmla="*/ 226 h 698723"/>
              <a:gd name="connsiteX1" fmla="*/ 353206 w 780154"/>
              <a:gd name="connsiteY1" fmla="*/ 278521 h 698723"/>
              <a:gd name="connsiteX2" fmla="*/ 359832 w 780154"/>
              <a:gd name="connsiteY2" fmla="*/ 205634 h 698723"/>
              <a:gd name="connsiteX3" fmla="*/ 472475 w 780154"/>
              <a:gd name="connsiteY3" fmla="*/ 397791 h 698723"/>
              <a:gd name="connsiteX4" fmla="*/ 465849 w 780154"/>
              <a:gd name="connsiteY4" fmla="*/ 218886 h 698723"/>
              <a:gd name="connsiteX5" fmla="*/ 777275 w 780154"/>
              <a:gd name="connsiteY5" fmla="*/ 695965 h 698723"/>
              <a:gd name="connsiteX6" fmla="*/ 598371 w 780154"/>
              <a:gd name="connsiteY6" fmla="*/ 411043 h 698723"/>
              <a:gd name="connsiteX7" fmla="*/ 227310 w 780154"/>
              <a:gd name="connsiteY7" fmla="*/ 331530 h 698723"/>
              <a:gd name="connsiteX8" fmla="*/ 2023 w 780154"/>
              <a:gd name="connsiteY8" fmla="*/ 226 h 698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0154" h="698723">
                <a:moveTo>
                  <a:pt x="2023" y="226"/>
                </a:moveTo>
                <a:cubicBezTo>
                  <a:pt x="23006" y="-8609"/>
                  <a:pt x="293571" y="244286"/>
                  <a:pt x="353206" y="278521"/>
                </a:cubicBezTo>
                <a:cubicBezTo>
                  <a:pt x="412841" y="312756"/>
                  <a:pt x="339954" y="185756"/>
                  <a:pt x="359832" y="205634"/>
                </a:cubicBezTo>
                <a:cubicBezTo>
                  <a:pt x="379710" y="225512"/>
                  <a:pt x="454805" y="395582"/>
                  <a:pt x="472475" y="397791"/>
                </a:cubicBezTo>
                <a:cubicBezTo>
                  <a:pt x="490145" y="400000"/>
                  <a:pt x="415049" y="169190"/>
                  <a:pt x="465849" y="218886"/>
                </a:cubicBezTo>
                <a:cubicBezTo>
                  <a:pt x="516649" y="268582"/>
                  <a:pt x="755188" y="663939"/>
                  <a:pt x="777275" y="695965"/>
                </a:cubicBezTo>
                <a:cubicBezTo>
                  <a:pt x="799362" y="727991"/>
                  <a:pt x="690032" y="471782"/>
                  <a:pt x="598371" y="411043"/>
                </a:cubicBezTo>
                <a:cubicBezTo>
                  <a:pt x="506710" y="350304"/>
                  <a:pt x="326701" y="396686"/>
                  <a:pt x="227310" y="331530"/>
                </a:cubicBezTo>
                <a:cubicBezTo>
                  <a:pt x="127919" y="266374"/>
                  <a:pt x="-18960" y="9061"/>
                  <a:pt x="2023" y="226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5BD0C15F-F2A7-8DF5-0AFD-6D646E749A28}"/>
              </a:ext>
            </a:extLst>
          </p:cNvPr>
          <p:cNvSpPr/>
          <p:nvPr/>
        </p:nvSpPr>
        <p:spPr>
          <a:xfrm>
            <a:off x="3528687" y="4437160"/>
            <a:ext cx="1910777" cy="893710"/>
          </a:xfrm>
          <a:custGeom>
            <a:avLst/>
            <a:gdLst>
              <a:gd name="connsiteX0" fmla="*/ 3017 w 1910777"/>
              <a:gd name="connsiteY0" fmla="*/ 698057 h 893710"/>
              <a:gd name="connsiteX1" fmla="*/ 672252 w 1910777"/>
              <a:gd name="connsiteY1" fmla="*/ 134840 h 893710"/>
              <a:gd name="connsiteX2" fmla="*/ 513226 w 1910777"/>
              <a:gd name="connsiteY2" fmla="*/ 254110 h 893710"/>
              <a:gd name="connsiteX3" fmla="*/ 1162583 w 1910777"/>
              <a:gd name="connsiteY3" fmla="*/ 55327 h 893710"/>
              <a:gd name="connsiteX4" fmla="*/ 1520391 w 1910777"/>
              <a:gd name="connsiteY4" fmla="*/ 42075 h 893710"/>
              <a:gd name="connsiteX5" fmla="*/ 1155956 w 1910777"/>
              <a:gd name="connsiteY5" fmla="*/ 61953 h 893710"/>
              <a:gd name="connsiteX6" fmla="*/ 1904704 w 1910777"/>
              <a:gd name="connsiteY6" fmla="*/ 2318 h 893710"/>
              <a:gd name="connsiteX7" fmla="*/ 1520391 w 1910777"/>
              <a:gd name="connsiteY7" fmla="*/ 35449 h 893710"/>
              <a:gd name="connsiteX8" fmla="*/ 1719174 w 1910777"/>
              <a:gd name="connsiteY8" fmla="*/ 240857 h 893710"/>
              <a:gd name="connsiteX9" fmla="*/ 1023435 w 1910777"/>
              <a:gd name="connsiteY9" fmla="*/ 293866 h 893710"/>
              <a:gd name="connsiteX10" fmla="*/ 466843 w 1910777"/>
              <a:gd name="connsiteY10" fmla="*/ 598666 h 893710"/>
              <a:gd name="connsiteX11" fmla="*/ 29522 w 1910777"/>
              <a:gd name="connsiteY11" fmla="*/ 890214 h 893710"/>
              <a:gd name="connsiteX12" fmla="*/ 241556 w 1910777"/>
              <a:gd name="connsiteY12" fmla="*/ 764318 h 893710"/>
              <a:gd name="connsiteX13" fmla="*/ 142165 w 1910777"/>
              <a:gd name="connsiteY13" fmla="*/ 837205 h 893710"/>
              <a:gd name="connsiteX14" fmla="*/ 413835 w 1910777"/>
              <a:gd name="connsiteY14" fmla="*/ 505901 h 893710"/>
              <a:gd name="connsiteX15" fmla="*/ 3017 w 1910777"/>
              <a:gd name="connsiteY15" fmla="*/ 698057 h 893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0777" h="893710">
                <a:moveTo>
                  <a:pt x="3017" y="698057"/>
                </a:moveTo>
                <a:cubicBezTo>
                  <a:pt x="46087" y="636213"/>
                  <a:pt x="587217" y="208831"/>
                  <a:pt x="672252" y="134840"/>
                </a:cubicBezTo>
                <a:cubicBezTo>
                  <a:pt x="757287" y="60849"/>
                  <a:pt x="431504" y="267362"/>
                  <a:pt x="513226" y="254110"/>
                </a:cubicBezTo>
                <a:cubicBezTo>
                  <a:pt x="594948" y="240858"/>
                  <a:pt x="994722" y="90666"/>
                  <a:pt x="1162583" y="55327"/>
                </a:cubicBezTo>
                <a:cubicBezTo>
                  <a:pt x="1330444" y="19988"/>
                  <a:pt x="1521496" y="40971"/>
                  <a:pt x="1520391" y="42075"/>
                </a:cubicBezTo>
                <a:cubicBezTo>
                  <a:pt x="1519287" y="43179"/>
                  <a:pt x="1091904" y="68579"/>
                  <a:pt x="1155956" y="61953"/>
                </a:cubicBezTo>
                <a:cubicBezTo>
                  <a:pt x="1220008" y="55327"/>
                  <a:pt x="1843965" y="6735"/>
                  <a:pt x="1904704" y="2318"/>
                </a:cubicBezTo>
                <a:cubicBezTo>
                  <a:pt x="1965443" y="-2099"/>
                  <a:pt x="1551313" y="-4307"/>
                  <a:pt x="1520391" y="35449"/>
                </a:cubicBezTo>
                <a:cubicBezTo>
                  <a:pt x="1489469" y="75205"/>
                  <a:pt x="1802000" y="197787"/>
                  <a:pt x="1719174" y="240857"/>
                </a:cubicBezTo>
                <a:cubicBezTo>
                  <a:pt x="1636348" y="283926"/>
                  <a:pt x="1232157" y="234231"/>
                  <a:pt x="1023435" y="293866"/>
                </a:cubicBezTo>
                <a:cubicBezTo>
                  <a:pt x="814713" y="353501"/>
                  <a:pt x="632495" y="499275"/>
                  <a:pt x="466843" y="598666"/>
                </a:cubicBezTo>
                <a:cubicBezTo>
                  <a:pt x="301191" y="698057"/>
                  <a:pt x="67070" y="862605"/>
                  <a:pt x="29522" y="890214"/>
                </a:cubicBezTo>
                <a:cubicBezTo>
                  <a:pt x="-8026" y="917823"/>
                  <a:pt x="222782" y="773153"/>
                  <a:pt x="241556" y="764318"/>
                </a:cubicBezTo>
                <a:cubicBezTo>
                  <a:pt x="260330" y="755483"/>
                  <a:pt x="113452" y="880274"/>
                  <a:pt x="142165" y="837205"/>
                </a:cubicBezTo>
                <a:cubicBezTo>
                  <a:pt x="170878" y="794136"/>
                  <a:pt x="435922" y="523570"/>
                  <a:pt x="413835" y="505901"/>
                </a:cubicBezTo>
                <a:cubicBezTo>
                  <a:pt x="391748" y="488231"/>
                  <a:pt x="-40053" y="759901"/>
                  <a:pt x="3017" y="698057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9EAC5583-28E1-A433-2458-75C0AB1D00D3}"/>
              </a:ext>
            </a:extLst>
          </p:cNvPr>
          <p:cNvSpPr/>
          <p:nvPr/>
        </p:nvSpPr>
        <p:spPr>
          <a:xfrm>
            <a:off x="3776492" y="4890031"/>
            <a:ext cx="1353155" cy="603282"/>
          </a:xfrm>
          <a:custGeom>
            <a:avLst/>
            <a:gdLst>
              <a:gd name="connsiteX0" fmla="*/ 1345473 w 1353155"/>
              <a:gd name="connsiteY0" fmla="*/ 21 h 603282"/>
              <a:gd name="connsiteX1" fmla="*/ 696117 w 1353155"/>
              <a:gd name="connsiteY1" fmla="*/ 112665 h 603282"/>
              <a:gd name="connsiteX2" fmla="*/ 119647 w 1353155"/>
              <a:gd name="connsiteY2" fmla="*/ 397586 h 603282"/>
              <a:gd name="connsiteX3" fmla="*/ 199160 w 1353155"/>
              <a:gd name="connsiteY3" fmla="*/ 377708 h 603282"/>
              <a:gd name="connsiteX4" fmla="*/ 378 w 1353155"/>
              <a:gd name="connsiteY4" fmla="*/ 602995 h 603282"/>
              <a:gd name="connsiteX5" fmla="*/ 258795 w 1353155"/>
              <a:gd name="connsiteY5" fmla="*/ 417465 h 603282"/>
              <a:gd name="connsiteX6" fmla="*/ 1000917 w 1353155"/>
              <a:gd name="connsiteY6" fmla="*/ 106039 h 603282"/>
              <a:gd name="connsiteX7" fmla="*/ 1345473 w 1353155"/>
              <a:gd name="connsiteY7" fmla="*/ 21 h 603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3155" h="603282">
                <a:moveTo>
                  <a:pt x="1345473" y="21"/>
                </a:moveTo>
                <a:cubicBezTo>
                  <a:pt x="1294673" y="1125"/>
                  <a:pt x="900421" y="46404"/>
                  <a:pt x="696117" y="112665"/>
                </a:cubicBezTo>
                <a:cubicBezTo>
                  <a:pt x="491813" y="178926"/>
                  <a:pt x="202473" y="353412"/>
                  <a:pt x="119647" y="397586"/>
                </a:cubicBezTo>
                <a:cubicBezTo>
                  <a:pt x="36821" y="441760"/>
                  <a:pt x="219038" y="343473"/>
                  <a:pt x="199160" y="377708"/>
                </a:cubicBezTo>
                <a:cubicBezTo>
                  <a:pt x="179282" y="411943"/>
                  <a:pt x="-9561" y="596369"/>
                  <a:pt x="378" y="602995"/>
                </a:cubicBezTo>
                <a:cubicBezTo>
                  <a:pt x="10317" y="609621"/>
                  <a:pt x="92039" y="500291"/>
                  <a:pt x="258795" y="417465"/>
                </a:cubicBezTo>
                <a:cubicBezTo>
                  <a:pt x="425551" y="334639"/>
                  <a:pt x="816491" y="172300"/>
                  <a:pt x="1000917" y="106039"/>
                </a:cubicBezTo>
                <a:cubicBezTo>
                  <a:pt x="1185343" y="39778"/>
                  <a:pt x="1396273" y="-1083"/>
                  <a:pt x="1345473" y="21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69A8AEE8-82B4-A5A0-45AF-A17150DC58A4}"/>
              </a:ext>
            </a:extLst>
          </p:cNvPr>
          <p:cNvSpPr/>
          <p:nvPr/>
        </p:nvSpPr>
        <p:spPr>
          <a:xfrm>
            <a:off x="3536664" y="3902616"/>
            <a:ext cx="223394" cy="842208"/>
          </a:xfrm>
          <a:custGeom>
            <a:avLst/>
            <a:gdLst>
              <a:gd name="connsiteX0" fmla="*/ 34797 w 223394"/>
              <a:gd name="connsiteY0" fmla="*/ 149 h 842208"/>
              <a:gd name="connsiteX1" fmla="*/ 220327 w 223394"/>
              <a:gd name="connsiteY1" fmla="*/ 225436 h 842208"/>
              <a:gd name="connsiteX2" fmla="*/ 140814 w 223394"/>
              <a:gd name="connsiteY2" fmla="*/ 490480 h 842208"/>
              <a:gd name="connsiteX3" fmla="*/ 14919 w 223394"/>
              <a:gd name="connsiteY3" fmla="*/ 841662 h 842208"/>
              <a:gd name="connsiteX4" fmla="*/ 14919 w 223394"/>
              <a:gd name="connsiteY4" fmla="*/ 563367 h 842208"/>
              <a:gd name="connsiteX5" fmla="*/ 127562 w 223394"/>
              <a:gd name="connsiteY5" fmla="*/ 258567 h 842208"/>
              <a:gd name="connsiteX6" fmla="*/ 34797 w 223394"/>
              <a:gd name="connsiteY6" fmla="*/ 149 h 84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394" h="842208">
                <a:moveTo>
                  <a:pt x="34797" y="149"/>
                </a:moveTo>
                <a:cubicBezTo>
                  <a:pt x="50258" y="-5373"/>
                  <a:pt x="202658" y="143714"/>
                  <a:pt x="220327" y="225436"/>
                </a:cubicBezTo>
                <a:cubicBezTo>
                  <a:pt x="237996" y="307158"/>
                  <a:pt x="175049" y="387776"/>
                  <a:pt x="140814" y="490480"/>
                </a:cubicBezTo>
                <a:cubicBezTo>
                  <a:pt x="106579" y="593184"/>
                  <a:pt x="35901" y="829514"/>
                  <a:pt x="14919" y="841662"/>
                </a:cubicBezTo>
                <a:cubicBezTo>
                  <a:pt x="-6063" y="853810"/>
                  <a:pt x="-3855" y="660549"/>
                  <a:pt x="14919" y="563367"/>
                </a:cubicBezTo>
                <a:cubicBezTo>
                  <a:pt x="33693" y="466185"/>
                  <a:pt x="123145" y="348019"/>
                  <a:pt x="127562" y="258567"/>
                </a:cubicBezTo>
                <a:cubicBezTo>
                  <a:pt x="131979" y="169115"/>
                  <a:pt x="19336" y="5671"/>
                  <a:pt x="34797" y="14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5EE26EF4-B930-CC78-07F3-96BF58D226FA}"/>
              </a:ext>
            </a:extLst>
          </p:cNvPr>
          <p:cNvSpPr/>
          <p:nvPr/>
        </p:nvSpPr>
        <p:spPr>
          <a:xfrm>
            <a:off x="3670089" y="3424841"/>
            <a:ext cx="648761" cy="577448"/>
          </a:xfrm>
          <a:custGeom>
            <a:avLst/>
            <a:gdLst>
              <a:gd name="connsiteX0" fmla="*/ 120033 w 648761"/>
              <a:gd name="connsiteY0" fmla="*/ 133368 h 577448"/>
              <a:gd name="connsiteX1" fmla="*/ 763 w 648761"/>
              <a:gd name="connsiteY1" fmla="*/ 371907 h 577448"/>
              <a:gd name="connsiteX2" fmla="*/ 67024 w 648761"/>
              <a:gd name="connsiteY2" fmla="*/ 305646 h 577448"/>
              <a:gd name="connsiteX3" fmla="*/ 27268 w 648761"/>
              <a:gd name="connsiteY3" fmla="*/ 577316 h 577448"/>
              <a:gd name="connsiteX4" fmla="*/ 245928 w 648761"/>
              <a:gd name="connsiteY4" fmla="*/ 285768 h 577448"/>
              <a:gd name="connsiteX5" fmla="*/ 126659 w 648761"/>
              <a:gd name="connsiteY5" fmla="*/ 577316 h 577448"/>
              <a:gd name="connsiteX6" fmla="*/ 484468 w 648761"/>
              <a:gd name="connsiteY6" fmla="*/ 318898 h 577448"/>
              <a:gd name="connsiteX7" fmla="*/ 643494 w 648761"/>
              <a:gd name="connsiteY7" fmla="*/ 846 h 577448"/>
              <a:gd name="connsiteX8" fmla="*/ 305563 w 648761"/>
              <a:gd name="connsiteY8" fmla="*/ 226133 h 577448"/>
              <a:gd name="connsiteX9" fmla="*/ 133285 w 648761"/>
              <a:gd name="connsiteY9" fmla="*/ 239385 h 577448"/>
              <a:gd name="connsiteX10" fmla="*/ 120033 w 648761"/>
              <a:gd name="connsiteY10" fmla="*/ 133368 h 577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8761" h="577448">
                <a:moveTo>
                  <a:pt x="120033" y="133368"/>
                </a:moveTo>
                <a:cubicBezTo>
                  <a:pt x="97946" y="155455"/>
                  <a:pt x="9598" y="343194"/>
                  <a:pt x="763" y="371907"/>
                </a:cubicBezTo>
                <a:cubicBezTo>
                  <a:pt x="-8072" y="400620"/>
                  <a:pt x="62606" y="271411"/>
                  <a:pt x="67024" y="305646"/>
                </a:cubicBezTo>
                <a:cubicBezTo>
                  <a:pt x="71441" y="339881"/>
                  <a:pt x="-2549" y="580629"/>
                  <a:pt x="27268" y="577316"/>
                </a:cubicBezTo>
                <a:cubicBezTo>
                  <a:pt x="57085" y="574003"/>
                  <a:pt x="229363" y="285768"/>
                  <a:pt x="245928" y="285768"/>
                </a:cubicBezTo>
                <a:cubicBezTo>
                  <a:pt x="262493" y="285768"/>
                  <a:pt x="86902" y="571794"/>
                  <a:pt x="126659" y="577316"/>
                </a:cubicBezTo>
                <a:cubicBezTo>
                  <a:pt x="166416" y="582838"/>
                  <a:pt x="398329" y="414976"/>
                  <a:pt x="484468" y="318898"/>
                </a:cubicBezTo>
                <a:cubicBezTo>
                  <a:pt x="570607" y="222820"/>
                  <a:pt x="673312" y="16307"/>
                  <a:pt x="643494" y="846"/>
                </a:cubicBezTo>
                <a:cubicBezTo>
                  <a:pt x="613677" y="-14615"/>
                  <a:pt x="390598" y="186377"/>
                  <a:pt x="305563" y="226133"/>
                </a:cubicBezTo>
                <a:cubicBezTo>
                  <a:pt x="220528" y="265890"/>
                  <a:pt x="163102" y="248220"/>
                  <a:pt x="133285" y="239385"/>
                </a:cubicBezTo>
                <a:cubicBezTo>
                  <a:pt x="103468" y="230550"/>
                  <a:pt x="142120" y="111281"/>
                  <a:pt x="120033" y="13336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ED799564-8177-2D2C-C3B3-582CBBFBCDB9}"/>
              </a:ext>
            </a:extLst>
          </p:cNvPr>
          <p:cNvSpPr/>
          <p:nvPr/>
        </p:nvSpPr>
        <p:spPr>
          <a:xfrm>
            <a:off x="4792963" y="3283505"/>
            <a:ext cx="1364096" cy="1061039"/>
          </a:xfrm>
          <a:custGeom>
            <a:avLst/>
            <a:gdLst>
              <a:gd name="connsiteX0" fmla="*/ 4324 w 1364096"/>
              <a:gd name="connsiteY0" fmla="*/ 758408 h 1061039"/>
              <a:gd name="connsiteX1" fmla="*/ 435020 w 1364096"/>
              <a:gd name="connsiteY1" fmla="*/ 102425 h 1061039"/>
              <a:gd name="connsiteX2" fmla="*/ 302498 w 1364096"/>
              <a:gd name="connsiteY2" fmla="*/ 294582 h 1061039"/>
              <a:gd name="connsiteX3" fmla="*/ 514533 w 1364096"/>
              <a:gd name="connsiteY3" fmla="*/ 3034 h 1061039"/>
              <a:gd name="connsiteX4" fmla="*/ 786202 w 1364096"/>
              <a:gd name="connsiteY4" fmla="*/ 135556 h 1061039"/>
              <a:gd name="connsiteX5" fmla="*/ 726567 w 1364096"/>
              <a:gd name="connsiteY5" fmla="*/ 22912 h 1061039"/>
              <a:gd name="connsiteX6" fmla="*/ 1362672 w 1364096"/>
              <a:gd name="connsiteY6" fmla="*/ 393973 h 1061039"/>
              <a:gd name="connsiteX7" fmla="*/ 878967 w 1364096"/>
              <a:gd name="connsiteY7" fmla="*/ 168686 h 1061039"/>
              <a:gd name="connsiteX8" fmla="*/ 229611 w 1364096"/>
              <a:gd name="connsiteY8" fmla="*/ 539747 h 1061039"/>
              <a:gd name="connsiteX9" fmla="*/ 150098 w 1364096"/>
              <a:gd name="connsiteY9" fmla="*/ 804791 h 1061039"/>
              <a:gd name="connsiteX10" fmla="*/ 474776 w 1364096"/>
              <a:gd name="connsiteY10" fmla="*/ 327712 h 1061039"/>
              <a:gd name="connsiteX11" fmla="*/ 169976 w 1364096"/>
              <a:gd name="connsiteY11" fmla="*/ 1056582 h 1061039"/>
              <a:gd name="connsiteX12" fmla="*/ 209733 w 1364096"/>
              <a:gd name="connsiteY12" fmla="*/ 639138 h 1061039"/>
              <a:gd name="connsiteX13" fmla="*/ 4324 w 1364096"/>
              <a:gd name="connsiteY13" fmla="*/ 758408 h 1061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64096" h="1061039">
                <a:moveTo>
                  <a:pt x="4324" y="758408"/>
                </a:moveTo>
                <a:cubicBezTo>
                  <a:pt x="41872" y="668956"/>
                  <a:pt x="385324" y="179729"/>
                  <a:pt x="435020" y="102425"/>
                </a:cubicBezTo>
                <a:cubicBezTo>
                  <a:pt x="484716" y="25121"/>
                  <a:pt x="289246" y="311147"/>
                  <a:pt x="302498" y="294582"/>
                </a:cubicBezTo>
                <a:cubicBezTo>
                  <a:pt x="315750" y="278017"/>
                  <a:pt x="433916" y="29538"/>
                  <a:pt x="514533" y="3034"/>
                </a:cubicBezTo>
                <a:cubicBezTo>
                  <a:pt x="595150" y="-23470"/>
                  <a:pt x="750863" y="132243"/>
                  <a:pt x="786202" y="135556"/>
                </a:cubicBezTo>
                <a:cubicBezTo>
                  <a:pt x="821541" y="138869"/>
                  <a:pt x="630489" y="-20157"/>
                  <a:pt x="726567" y="22912"/>
                </a:cubicBezTo>
                <a:cubicBezTo>
                  <a:pt x="822645" y="65981"/>
                  <a:pt x="1337272" y="369677"/>
                  <a:pt x="1362672" y="393973"/>
                </a:cubicBezTo>
                <a:cubicBezTo>
                  <a:pt x="1388072" y="418269"/>
                  <a:pt x="1067810" y="144390"/>
                  <a:pt x="878967" y="168686"/>
                </a:cubicBezTo>
                <a:cubicBezTo>
                  <a:pt x="690124" y="192982"/>
                  <a:pt x="351089" y="433729"/>
                  <a:pt x="229611" y="539747"/>
                </a:cubicBezTo>
                <a:cubicBezTo>
                  <a:pt x="108133" y="645764"/>
                  <a:pt x="109237" y="840130"/>
                  <a:pt x="150098" y="804791"/>
                </a:cubicBezTo>
                <a:cubicBezTo>
                  <a:pt x="190959" y="769452"/>
                  <a:pt x="471463" y="285747"/>
                  <a:pt x="474776" y="327712"/>
                </a:cubicBezTo>
                <a:cubicBezTo>
                  <a:pt x="478089" y="369677"/>
                  <a:pt x="214150" y="1004678"/>
                  <a:pt x="169976" y="1056582"/>
                </a:cubicBezTo>
                <a:cubicBezTo>
                  <a:pt x="125802" y="1108486"/>
                  <a:pt x="234029" y="691042"/>
                  <a:pt x="209733" y="639138"/>
                </a:cubicBezTo>
                <a:cubicBezTo>
                  <a:pt x="185437" y="587234"/>
                  <a:pt x="-33224" y="847860"/>
                  <a:pt x="4324" y="758408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CC873A5E-F0FC-35F6-6EB8-81D361F71BB2}"/>
              </a:ext>
            </a:extLst>
          </p:cNvPr>
          <p:cNvSpPr/>
          <p:nvPr/>
        </p:nvSpPr>
        <p:spPr>
          <a:xfrm>
            <a:off x="6881523" y="4945590"/>
            <a:ext cx="2430498" cy="4226660"/>
          </a:xfrm>
          <a:custGeom>
            <a:avLst/>
            <a:gdLst>
              <a:gd name="connsiteX0" fmla="*/ 342237 w 2430498"/>
              <a:gd name="connsiteY0" fmla="*/ 248202 h 4226660"/>
              <a:gd name="connsiteX1" fmla="*/ 1457805 w 2430498"/>
              <a:gd name="connsiteY1" fmla="*/ 2369610 h 4226660"/>
              <a:gd name="connsiteX2" fmla="*/ 1201773 w 2430498"/>
              <a:gd name="connsiteY2" fmla="*/ 1912410 h 4226660"/>
              <a:gd name="connsiteX3" fmla="*/ 2372205 w 2430498"/>
              <a:gd name="connsiteY3" fmla="*/ 4143546 h 4226660"/>
              <a:gd name="connsiteX4" fmla="*/ 2024733 w 2430498"/>
              <a:gd name="connsiteY4" fmla="*/ 3503466 h 4226660"/>
              <a:gd name="connsiteX5" fmla="*/ 67917 w 2430498"/>
              <a:gd name="connsiteY5" fmla="*/ 1180890 h 4226660"/>
              <a:gd name="connsiteX6" fmla="*/ 433677 w 2430498"/>
              <a:gd name="connsiteY6" fmla="*/ 1766106 h 4226660"/>
              <a:gd name="connsiteX7" fmla="*/ 287373 w 2430498"/>
              <a:gd name="connsiteY7" fmla="*/ 211626 h 4226660"/>
              <a:gd name="connsiteX8" fmla="*/ 342237 w 2430498"/>
              <a:gd name="connsiteY8" fmla="*/ 248202 h 422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498" h="4226660">
                <a:moveTo>
                  <a:pt x="342237" y="248202"/>
                </a:moveTo>
                <a:cubicBezTo>
                  <a:pt x="537309" y="607866"/>
                  <a:pt x="1314549" y="2092242"/>
                  <a:pt x="1457805" y="2369610"/>
                </a:cubicBezTo>
                <a:cubicBezTo>
                  <a:pt x="1601061" y="2646978"/>
                  <a:pt x="1049373" y="1616754"/>
                  <a:pt x="1201773" y="1912410"/>
                </a:cubicBezTo>
                <a:cubicBezTo>
                  <a:pt x="1354173" y="2208066"/>
                  <a:pt x="2235045" y="3878370"/>
                  <a:pt x="2372205" y="4143546"/>
                </a:cubicBezTo>
                <a:cubicBezTo>
                  <a:pt x="2509365" y="4408722"/>
                  <a:pt x="2408781" y="3997242"/>
                  <a:pt x="2024733" y="3503466"/>
                </a:cubicBezTo>
                <a:cubicBezTo>
                  <a:pt x="1640685" y="3009690"/>
                  <a:pt x="333093" y="1470450"/>
                  <a:pt x="67917" y="1180890"/>
                </a:cubicBezTo>
                <a:cubicBezTo>
                  <a:pt x="-197259" y="891330"/>
                  <a:pt x="397101" y="1927650"/>
                  <a:pt x="433677" y="1766106"/>
                </a:cubicBezTo>
                <a:cubicBezTo>
                  <a:pt x="470253" y="1604562"/>
                  <a:pt x="305661" y="464610"/>
                  <a:pt x="287373" y="211626"/>
                </a:cubicBezTo>
                <a:cubicBezTo>
                  <a:pt x="269085" y="-41358"/>
                  <a:pt x="147165" y="-111462"/>
                  <a:pt x="342237" y="24820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263C4510-D92B-0C63-40E1-893740E0D8CF}"/>
              </a:ext>
            </a:extLst>
          </p:cNvPr>
          <p:cNvSpPr/>
          <p:nvPr/>
        </p:nvSpPr>
        <p:spPr>
          <a:xfrm>
            <a:off x="6905640" y="5042003"/>
            <a:ext cx="2531727" cy="648972"/>
          </a:xfrm>
          <a:custGeom>
            <a:avLst/>
            <a:gdLst>
              <a:gd name="connsiteX0" fmla="*/ 7224 w 2531727"/>
              <a:gd name="connsiteY0" fmla="*/ 115213 h 648972"/>
              <a:gd name="connsiteX1" fmla="*/ 1689720 w 2531727"/>
              <a:gd name="connsiteY1" fmla="*/ 535837 h 648972"/>
              <a:gd name="connsiteX2" fmla="*/ 1525128 w 2531727"/>
              <a:gd name="connsiteY2" fmla="*/ 298093 h 648972"/>
              <a:gd name="connsiteX3" fmla="*/ 2530968 w 2531727"/>
              <a:gd name="connsiteY3" fmla="*/ 645565 h 648972"/>
              <a:gd name="connsiteX4" fmla="*/ 1342248 w 2531727"/>
              <a:gd name="connsiteY4" fmla="*/ 42061 h 648972"/>
              <a:gd name="connsiteX5" fmla="*/ 263256 w 2531727"/>
              <a:gd name="connsiteY5" fmla="*/ 60349 h 648972"/>
              <a:gd name="connsiteX6" fmla="*/ 1049640 w 2531727"/>
              <a:gd name="connsiteY6" fmla="*/ 133501 h 648972"/>
              <a:gd name="connsiteX7" fmla="*/ 7224 w 2531727"/>
              <a:gd name="connsiteY7" fmla="*/ 115213 h 64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1727" h="648972">
                <a:moveTo>
                  <a:pt x="7224" y="115213"/>
                </a:moveTo>
                <a:cubicBezTo>
                  <a:pt x="113904" y="182269"/>
                  <a:pt x="1436736" y="505357"/>
                  <a:pt x="1689720" y="535837"/>
                </a:cubicBezTo>
                <a:cubicBezTo>
                  <a:pt x="1942704" y="566317"/>
                  <a:pt x="1384920" y="279805"/>
                  <a:pt x="1525128" y="298093"/>
                </a:cubicBezTo>
                <a:cubicBezTo>
                  <a:pt x="1665336" y="316381"/>
                  <a:pt x="2561448" y="688237"/>
                  <a:pt x="2530968" y="645565"/>
                </a:cubicBezTo>
                <a:cubicBezTo>
                  <a:pt x="2500488" y="602893"/>
                  <a:pt x="1720200" y="139597"/>
                  <a:pt x="1342248" y="42061"/>
                </a:cubicBezTo>
                <a:cubicBezTo>
                  <a:pt x="964296" y="-55475"/>
                  <a:pt x="312024" y="45109"/>
                  <a:pt x="263256" y="60349"/>
                </a:cubicBezTo>
                <a:cubicBezTo>
                  <a:pt x="214488" y="75589"/>
                  <a:pt x="1089264" y="118261"/>
                  <a:pt x="1049640" y="133501"/>
                </a:cubicBezTo>
                <a:cubicBezTo>
                  <a:pt x="1010016" y="148741"/>
                  <a:pt x="-99456" y="48157"/>
                  <a:pt x="7224" y="115213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29" name="グループ化 1828">
            <a:extLst>
              <a:ext uri="{FF2B5EF4-FFF2-40B4-BE49-F238E27FC236}">
                <a16:creationId xmlns:a16="http://schemas.microsoft.com/office/drawing/2014/main" id="{3382F1A2-8E8B-C231-11D4-BB2ECB5D016F}"/>
              </a:ext>
            </a:extLst>
          </p:cNvPr>
          <p:cNvGrpSpPr/>
          <p:nvPr/>
        </p:nvGrpSpPr>
        <p:grpSpPr>
          <a:xfrm>
            <a:off x="192933" y="872836"/>
            <a:ext cx="9148573" cy="11972579"/>
            <a:chOff x="192933" y="872836"/>
            <a:chExt cx="9148573" cy="11972579"/>
          </a:xfrm>
        </p:grpSpPr>
        <p:sp>
          <p:nvSpPr>
            <p:cNvPr id="537" name="フリーフォーム 536">
              <a:extLst>
                <a:ext uri="{FF2B5EF4-FFF2-40B4-BE49-F238E27FC236}">
                  <a16:creationId xmlns:a16="http://schemas.microsoft.com/office/drawing/2014/main" id="{584B7C13-6EE0-F012-7E1C-95EB51BD2BF5}"/>
                </a:ext>
              </a:extLst>
            </p:cNvPr>
            <p:cNvSpPr/>
            <p:nvPr/>
          </p:nvSpPr>
          <p:spPr>
            <a:xfrm>
              <a:off x="5881661" y="6345741"/>
              <a:ext cx="694734" cy="2066777"/>
            </a:xfrm>
            <a:custGeom>
              <a:avLst/>
              <a:gdLst>
                <a:gd name="connsiteX0" fmla="*/ 607 w 694734"/>
                <a:gd name="connsiteY0" fmla="*/ 10454 h 2066777"/>
                <a:gd name="connsiteX1" fmla="*/ 206905 w 694734"/>
                <a:gd name="connsiteY1" fmla="*/ 1320722 h 2066777"/>
                <a:gd name="connsiteX2" fmla="*/ 167876 w 694734"/>
                <a:gd name="connsiteY2" fmla="*/ 1181332 h 2066777"/>
                <a:gd name="connsiteX3" fmla="*/ 669680 w 694734"/>
                <a:gd name="connsiteY3" fmla="*/ 2028825 h 2066777"/>
                <a:gd name="connsiteX4" fmla="*/ 608349 w 694734"/>
                <a:gd name="connsiteY4" fmla="*/ 1900586 h 2066777"/>
                <a:gd name="connsiteX5" fmla="*/ 513563 w 694734"/>
                <a:gd name="connsiteY5" fmla="*/ 1727742 h 2066777"/>
                <a:gd name="connsiteX6" fmla="*/ 195754 w 694734"/>
                <a:gd name="connsiteY6" fmla="*/ 94088 h 2066777"/>
                <a:gd name="connsiteX7" fmla="*/ 145573 w 694734"/>
                <a:gd name="connsiteY7" fmla="*/ 673952 h 2066777"/>
                <a:gd name="connsiteX8" fmla="*/ 607 w 694734"/>
                <a:gd name="connsiteY8" fmla="*/ 10454 h 206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4734" h="2066777">
                  <a:moveTo>
                    <a:pt x="607" y="10454"/>
                  </a:moveTo>
                  <a:cubicBezTo>
                    <a:pt x="10829" y="118249"/>
                    <a:pt x="179027" y="1125576"/>
                    <a:pt x="206905" y="1320722"/>
                  </a:cubicBezTo>
                  <a:cubicBezTo>
                    <a:pt x="234783" y="1515868"/>
                    <a:pt x="90747" y="1063315"/>
                    <a:pt x="167876" y="1181332"/>
                  </a:cubicBezTo>
                  <a:cubicBezTo>
                    <a:pt x="245005" y="1299349"/>
                    <a:pt x="596268" y="1908949"/>
                    <a:pt x="669680" y="2028825"/>
                  </a:cubicBezTo>
                  <a:cubicBezTo>
                    <a:pt x="743092" y="2148701"/>
                    <a:pt x="634369" y="1950767"/>
                    <a:pt x="608349" y="1900586"/>
                  </a:cubicBezTo>
                  <a:cubicBezTo>
                    <a:pt x="582330" y="1850406"/>
                    <a:pt x="582329" y="2028825"/>
                    <a:pt x="513563" y="1727742"/>
                  </a:cubicBezTo>
                  <a:cubicBezTo>
                    <a:pt x="444797" y="1426659"/>
                    <a:pt x="257086" y="269720"/>
                    <a:pt x="195754" y="94088"/>
                  </a:cubicBezTo>
                  <a:cubicBezTo>
                    <a:pt x="134422" y="-81544"/>
                    <a:pt x="179027" y="684174"/>
                    <a:pt x="145573" y="673952"/>
                  </a:cubicBezTo>
                  <a:cubicBezTo>
                    <a:pt x="112119" y="663730"/>
                    <a:pt x="-9615" y="-97341"/>
                    <a:pt x="607" y="10454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1" name="フリーフォーム 540">
              <a:extLst>
                <a:ext uri="{FF2B5EF4-FFF2-40B4-BE49-F238E27FC236}">
                  <a16:creationId xmlns:a16="http://schemas.microsoft.com/office/drawing/2014/main" id="{EDAEBC22-3754-E27B-24B0-186A6D989652}"/>
                </a:ext>
              </a:extLst>
            </p:cNvPr>
            <p:cNvSpPr/>
            <p:nvPr/>
          </p:nvSpPr>
          <p:spPr>
            <a:xfrm>
              <a:off x="3774512" y="7744246"/>
              <a:ext cx="688666" cy="204559"/>
            </a:xfrm>
            <a:custGeom>
              <a:avLst/>
              <a:gdLst>
                <a:gd name="connsiteX0" fmla="*/ 176 w 688666"/>
                <a:gd name="connsiteY0" fmla="*/ 276 h 204559"/>
                <a:gd name="connsiteX1" fmla="*/ 357015 w 688666"/>
                <a:gd name="connsiteY1" fmla="*/ 156393 h 204559"/>
                <a:gd name="connsiteX2" fmla="*/ 680400 w 688666"/>
                <a:gd name="connsiteY2" fmla="*/ 111788 h 204559"/>
                <a:gd name="connsiteX3" fmla="*/ 568888 w 688666"/>
                <a:gd name="connsiteY3" fmla="*/ 145242 h 204559"/>
                <a:gd name="connsiteX4" fmla="*/ 312410 w 688666"/>
                <a:gd name="connsiteY4" fmla="*/ 200998 h 204559"/>
                <a:gd name="connsiteX5" fmla="*/ 176 w 688666"/>
                <a:gd name="connsiteY5" fmla="*/ 276 h 20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8666" h="204559">
                  <a:moveTo>
                    <a:pt x="176" y="276"/>
                  </a:moveTo>
                  <a:cubicBezTo>
                    <a:pt x="7610" y="-7158"/>
                    <a:pt x="243644" y="137808"/>
                    <a:pt x="357015" y="156393"/>
                  </a:cubicBezTo>
                  <a:cubicBezTo>
                    <a:pt x="470386" y="174978"/>
                    <a:pt x="645088" y="113646"/>
                    <a:pt x="680400" y="111788"/>
                  </a:cubicBezTo>
                  <a:cubicBezTo>
                    <a:pt x="715712" y="109930"/>
                    <a:pt x="630220" y="130374"/>
                    <a:pt x="568888" y="145242"/>
                  </a:cubicBezTo>
                  <a:cubicBezTo>
                    <a:pt x="507556" y="160110"/>
                    <a:pt x="402549" y="219583"/>
                    <a:pt x="312410" y="200998"/>
                  </a:cubicBezTo>
                  <a:cubicBezTo>
                    <a:pt x="222271" y="182413"/>
                    <a:pt x="-7258" y="7710"/>
                    <a:pt x="176" y="27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4" name="フリーフォーム 543">
              <a:extLst>
                <a:ext uri="{FF2B5EF4-FFF2-40B4-BE49-F238E27FC236}">
                  <a16:creationId xmlns:a16="http://schemas.microsoft.com/office/drawing/2014/main" id="{6B0118A6-5FC2-22DC-7515-5E2FBB8B7734}"/>
                </a:ext>
              </a:extLst>
            </p:cNvPr>
            <p:cNvSpPr/>
            <p:nvPr/>
          </p:nvSpPr>
          <p:spPr>
            <a:xfrm>
              <a:off x="3209301" y="7844573"/>
              <a:ext cx="746242" cy="207265"/>
            </a:xfrm>
            <a:custGeom>
              <a:avLst/>
              <a:gdLst>
                <a:gd name="connsiteX0" fmla="*/ 7826 w 746242"/>
                <a:gd name="connsiteY0" fmla="*/ 310 h 207265"/>
                <a:gd name="connsiteX1" fmla="*/ 531933 w 746242"/>
                <a:gd name="connsiteY1" fmla="*/ 162003 h 207265"/>
                <a:gd name="connsiteX2" fmla="*/ 743806 w 746242"/>
                <a:gd name="connsiteY2" fmla="*/ 162003 h 207265"/>
                <a:gd name="connsiteX3" fmla="*/ 637870 w 746242"/>
                <a:gd name="connsiteY3" fmla="*/ 162003 h 207265"/>
                <a:gd name="connsiteX4" fmla="*/ 498479 w 746242"/>
                <a:gd name="connsiteY4" fmla="*/ 206607 h 207265"/>
                <a:gd name="connsiteX5" fmla="*/ 236426 w 746242"/>
                <a:gd name="connsiteY5" fmla="*/ 122973 h 207265"/>
                <a:gd name="connsiteX6" fmla="*/ 7826 w 746242"/>
                <a:gd name="connsiteY6" fmla="*/ 310 h 20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6242" h="207265">
                  <a:moveTo>
                    <a:pt x="7826" y="310"/>
                  </a:moveTo>
                  <a:cubicBezTo>
                    <a:pt x="57077" y="6815"/>
                    <a:pt x="409270" y="135054"/>
                    <a:pt x="531933" y="162003"/>
                  </a:cubicBezTo>
                  <a:cubicBezTo>
                    <a:pt x="654596" y="188952"/>
                    <a:pt x="743806" y="162003"/>
                    <a:pt x="743806" y="162003"/>
                  </a:cubicBezTo>
                  <a:cubicBezTo>
                    <a:pt x="761462" y="162003"/>
                    <a:pt x="678758" y="154569"/>
                    <a:pt x="637870" y="162003"/>
                  </a:cubicBezTo>
                  <a:cubicBezTo>
                    <a:pt x="596982" y="169437"/>
                    <a:pt x="565386" y="213112"/>
                    <a:pt x="498479" y="206607"/>
                  </a:cubicBezTo>
                  <a:cubicBezTo>
                    <a:pt x="431572" y="200102"/>
                    <a:pt x="318202" y="154568"/>
                    <a:pt x="236426" y="122973"/>
                  </a:cubicBezTo>
                  <a:cubicBezTo>
                    <a:pt x="154651" y="91378"/>
                    <a:pt x="-41425" y="-6195"/>
                    <a:pt x="7826" y="31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5" name="フリーフォーム 534">
              <a:extLst>
                <a:ext uri="{FF2B5EF4-FFF2-40B4-BE49-F238E27FC236}">
                  <a16:creationId xmlns:a16="http://schemas.microsoft.com/office/drawing/2014/main" id="{B8A5D498-7C13-F2A7-3E7A-80F1E5EE1AB2}"/>
                </a:ext>
              </a:extLst>
            </p:cNvPr>
            <p:cNvSpPr/>
            <p:nvPr/>
          </p:nvSpPr>
          <p:spPr>
            <a:xfrm>
              <a:off x="6209245" y="4821384"/>
              <a:ext cx="1655660" cy="2222236"/>
            </a:xfrm>
            <a:custGeom>
              <a:avLst/>
              <a:gdLst>
                <a:gd name="connsiteX0" fmla="*/ 1094804 w 1655660"/>
                <a:gd name="connsiteY0" fmla="*/ 207816 h 2222236"/>
                <a:gd name="connsiteX1" fmla="*/ 866204 w 1655660"/>
                <a:gd name="connsiteY1" fmla="*/ 369509 h 2222236"/>
                <a:gd name="connsiteX2" fmla="*/ 665482 w 1655660"/>
                <a:gd name="connsiteY2" fmla="*/ 425265 h 2222236"/>
                <a:gd name="connsiteX3" fmla="*/ 297492 w 1655660"/>
                <a:gd name="connsiteY3" fmla="*/ 1099914 h 2222236"/>
                <a:gd name="connsiteX4" fmla="*/ 431306 w 1655660"/>
                <a:gd name="connsiteY4" fmla="*/ 793255 h 2222236"/>
                <a:gd name="connsiteX5" fmla="*/ 537243 w 1655660"/>
                <a:gd name="connsiteY5" fmla="*/ 536777 h 2222236"/>
                <a:gd name="connsiteX6" fmla="*/ 336521 w 1655660"/>
                <a:gd name="connsiteY6" fmla="*/ 882465 h 2222236"/>
                <a:gd name="connsiteX7" fmla="*/ 303067 w 1655660"/>
                <a:gd name="connsiteY7" fmla="*/ 1055309 h 2222236"/>
                <a:gd name="connsiteX8" fmla="*/ 581848 w 1655660"/>
                <a:gd name="connsiteY8" fmla="*/ 2159279 h 2222236"/>
                <a:gd name="connsiteX9" fmla="*/ 542818 w 1655660"/>
                <a:gd name="connsiteY9" fmla="*/ 2014314 h 2222236"/>
                <a:gd name="connsiteX10" fmla="*/ 213857 w 1655660"/>
                <a:gd name="connsiteY10" fmla="*/ 1412148 h 2222236"/>
                <a:gd name="connsiteX11" fmla="*/ 1984 w 1655660"/>
                <a:gd name="connsiteY11" fmla="*/ 1083187 h 2222236"/>
                <a:gd name="connsiteX12" fmla="*/ 336521 w 1655660"/>
                <a:gd name="connsiteY12" fmla="*/ 369509 h 2222236"/>
                <a:gd name="connsiteX13" fmla="*/ 219433 w 1655660"/>
                <a:gd name="connsiteY13" fmla="*/ 475445 h 2222236"/>
                <a:gd name="connsiteX14" fmla="*/ 710087 w 1655660"/>
                <a:gd name="connsiteY14" fmla="*/ 40548 h 2222236"/>
                <a:gd name="connsiteX15" fmla="*/ 431306 w 1655660"/>
                <a:gd name="connsiteY15" fmla="*/ 202240 h 2222236"/>
                <a:gd name="connsiteX16" fmla="*/ 1105955 w 1655660"/>
                <a:gd name="connsiteY16" fmla="*/ 1518 h 2222236"/>
                <a:gd name="connsiteX17" fmla="*/ 838326 w 1655660"/>
                <a:gd name="connsiteY17" fmla="*/ 113031 h 2222236"/>
                <a:gd name="connsiteX18" fmla="*/ 1635638 w 1655660"/>
                <a:gd name="connsiteY18" fmla="*/ 168787 h 2222236"/>
                <a:gd name="connsiteX19" fmla="*/ 1401462 w 1655660"/>
                <a:gd name="connsiteY19" fmla="*/ 129757 h 2222236"/>
                <a:gd name="connsiteX20" fmla="*/ 1245345 w 1655660"/>
                <a:gd name="connsiteY20" fmla="*/ 146484 h 2222236"/>
                <a:gd name="connsiteX21" fmla="*/ 459184 w 1655660"/>
                <a:gd name="connsiteY21" fmla="*/ 375084 h 2222236"/>
                <a:gd name="connsiteX22" fmla="*/ 704511 w 1655660"/>
                <a:gd name="connsiteY22" fmla="*/ 308177 h 2222236"/>
                <a:gd name="connsiteX23" fmla="*/ 1011170 w 1655660"/>
                <a:gd name="connsiteY23" fmla="*/ 363933 h 2222236"/>
                <a:gd name="connsiteX24" fmla="*/ 1094804 w 1655660"/>
                <a:gd name="connsiteY24" fmla="*/ 207816 h 222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5660" h="2222236">
                  <a:moveTo>
                    <a:pt x="1094804" y="207816"/>
                  </a:moveTo>
                  <a:cubicBezTo>
                    <a:pt x="1070643" y="208745"/>
                    <a:pt x="937758" y="333267"/>
                    <a:pt x="866204" y="369509"/>
                  </a:cubicBezTo>
                  <a:cubicBezTo>
                    <a:pt x="794650" y="405751"/>
                    <a:pt x="760267" y="303531"/>
                    <a:pt x="665482" y="425265"/>
                  </a:cubicBezTo>
                  <a:cubicBezTo>
                    <a:pt x="570697" y="546999"/>
                    <a:pt x="336521" y="1038582"/>
                    <a:pt x="297492" y="1099914"/>
                  </a:cubicBezTo>
                  <a:cubicBezTo>
                    <a:pt x="258463" y="1161246"/>
                    <a:pt x="391348" y="887111"/>
                    <a:pt x="431306" y="793255"/>
                  </a:cubicBezTo>
                  <a:cubicBezTo>
                    <a:pt x="471264" y="699399"/>
                    <a:pt x="553040" y="521909"/>
                    <a:pt x="537243" y="536777"/>
                  </a:cubicBezTo>
                  <a:cubicBezTo>
                    <a:pt x="521446" y="551645"/>
                    <a:pt x="375550" y="796043"/>
                    <a:pt x="336521" y="882465"/>
                  </a:cubicBezTo>
                  <a:cubicBezTo>
                    <a:pt x="297492" y="968887"/>
                    <a:pt x="262179" y="842507"/>
                    <a:pt x="303067" y="1055309"/>
                  </a:cubicBezTo>
                  <a:cubicBezTo>
                    <a:pt x="343955" y="1268111"/>
                    <a:pt x="541890" y="1999445"/>
                    <a:pt x="581848" y="2159279"/>
                  </a:cubicBezTo>
                  <a:cubicBezTo>
                    <a:pt x="621806" y="2319113"/>
                    <a:pt x="604150" y="2138836"/>
                    <a:pt x="542818" y="2014314"/>
                  </a:cubicBezTo>
                  <a:cubicBezTo>
                    <a:pt x="481486" y="1889792"/>
                    <a:pt x="303996" y="1567336"/>
                    <a:pt x="213857" y="1412148"/>
                  </a:cubicBezTo>
                  <a:cubicBezTo>
                    <a:pt x="123718" y="1256960"/>
                    <a:pt x="-18460" y="1256960"/>
                    <a:pt x="1984" y="1083187"/>
                  </a:cubicBezTo>
                  <a:cubicBezTo>
                    <a:pt x="22428" y="909414"/>
                    <a:pt x="300280" y="470799"/>
                    <a:pt x="336521" y="369509"/>
                  </a:cubicBezTo>
                  <a:cubicBezTo>
                    <a:pt x="372762" y="268219"/>
                    <a:pt x="219433" y="475445"/>
                    <a:pt x="219433" y="475445"/>
                  </a:cubicBezTo>
                  <a:cubicBezTo>
                    <a:pt x="281694" y="420618"/>
                    <a:pt x="674775" y="86082"/>
                    <a:pt x="710087" y="40548"/>
                  </a:cubicBezTo>
                  <a:cubicBezTo>
                    <a:pt x="745399" y="-4986"/>
                    <a:pt x="365328" y="208745"/>
                    <a:pt x="431306" y="202240"/>
                  </a:cubicBezTo>
                  <a:cubicBezTo>
                    <a:pt x="497284" y="195735"/>
                    <a:pt x="1038118" y="16386"/>
                    <a:pt x="1105955" y="1518"/>
                  </a:cubicBezTo>
                  <a:cubicBezTo>
                    <a:pt x="1173792" y="-13350"/>
                    <a:pt x="750046" y="85153"/>
                    <a:pt x="838326" y="113031"/>
                  </a:cubicBezTo>
                  <a:cubicBezTo>
                    <a:pt x="926606" y="140909"/>
                    <a:pt x="1541782" y="165999"/>
                    <a:pt x="1635638" y="168787"/>
                  </a:cubicBezTo>
                  <a:cubicBezTo>
                    <a:pt x="1729494" y="171575"/>
                    <a:pt x="1466511" y="133474"/>
                    <a:pt x="1401462" y="129757"/>
                  </a:cubicBezTo>
                  <a:cubicBezTo>
                    <a:pt x="1336413" y="126040"/>
                    <a:pt x="1402391" y="105596"/>
                    <a:pt x="1245345" y="146484"/>
                  </a:cubicBezTo>
                  <a:cubicBezTo>
                    <a:pt x="1088299" y="187372"/>
                    <a:pt x="549323" y="348135"/>
                    <a:pt x="459184" y="375084"/>
                  </a:cubicBezTo>
                  <a:cubicBezTo>
                    <a:pt x="369045" y="402033"/>
                    <a:pt x="612513" y="310036"/>
                    <a:pt x="704511" y="308177"/>
                  </a:cubicBezTo>
                  <a:cubicBezTo>
                    <a:pt x="796509" y="306319"/>
                    <a:pt x="947980" y="376943"/>
                    <a:pt x="1011170" y="363933"/>
                  </a:cubicBezTo>
                  <a:cubicBezTo>
                    <a:pt x="1074360" y="350923"/>
                    <a:pt x="1118965" y="206887"/>
                    <a:pt x="1094804" y="20781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6" name="フリーフォーム 535">
              <a:extLst>
                <a:ext uri="{FF2B5EF4-FFF2-40B4-BE49-F238E27FC236}">
                  <a16:creationId xmlns:a16="http://schemas.microsoft.com/office/drawing/2014/main" id="{3C8AF849-5D1A-C6DF-3EC1-CB53F276BD4E}"/>
                </a:ext>
              </a:extLst>
            </p:cNvPr>
            <p:cNvSpPr/>
            <p:nvPr/>
          </p:nvSpPr>
          <p:spPr>
            <a:xfrm>
              <a:off x="5904571" y="5386039"/>
              <a:ext cx="650485" cy="1694011"/>
            </a:xfrm>
            <a:custGeom>
              <a:avLst/>
              <a:gdLst>
                <a:gd name="connsiteX0" fmla="*/ 546409 w 650485"/>
                <a:gd name="connsiteY0" fmla="*/ 0 h 1694011"/>
                <a:gd name="connsiteX1" fmla="*/ 0 w 650485"/>
                <a:gd name="connsiteY1" fmla="*/ 886522 h 1694011"/>
                <a:gd name="connsiteX2" fmla="*/ 44605 w 650485"/>
                <a:gd name="connsiteY2" fmla="*/ 814039 h 1694011"/>
                <a:gd name="connsiteX3" fmla="*/ 351263 w 650485"/>
                <a:gd name="connsiteY3" fmla="*/ 306659 h 1694011"/>
                <a:gd name="connsiteX4" fmla="*/ 234175 w 650485"/>
                <a:gd name="connsiteY4" fmla="*/ 591015 h 1694011"/>
                <a:gd name="connsiteX5" fmla="*/ 133814 w 650485"/>
                <a:gd name="connsiteY5" fmla="*/ 847493 h 1694011"/>
                <a:gd name="connsiteX6" fmla="*/ 239751 w 650485"/>
                <a:gd name="connsiteY6" fmla="*/ 1399478 h 1694011"/>
                <a:gd name="connsiteX7" fmla="*/ 200722 w 650485"/>
                <a:gd name="connsiteY7" fmla="*/ 1243361 h 1694011"/>
                <a:gd name="connsiteX8" fmla="*/ 66907 w 650485"/>
                <a:gd name="connsiteY8" fmla="*/ 1070517 h 1694011"/>
                <a:gd name="connsiteX9" fmla="*/ 189570 w 650485"/>
                <a:gd name="connsiteY9" fmla="*/ 1232210 h 1694011"/>
                <a:gd name="connsiteX10" fmla="*/ 635619 w 650485"/>
                <a:gd name="connsiteY10" fmla="*/ 1672683 h 1694011"/>
                <a:gd name="connsiteX11" fmla="*/ 551985 w 650485"/>
                <a:gd name="connsiteY11" fmla="*/ 1561171 h 1694011"/>
                <a:gd name="connsiteX12" fmla="*/ 630044 w 650485"/>
                <a:gd name="connsiteY12" fmla="*/ 1009185 h 1694011"/>
                <a:gd name="connsiteX13" fmla="*/ 579863 w 650485"/>
                <a:gd name="connsiteY13" fmla="*/ 1182029 h 1694011"/>
                <a:gd name="connsiteX14" fmla="*/ 524107 w 650485"/>
                <a:gd name="connsiteY14" fmla="*/ 925551 h 1694011"/>
                <a:gd name="connsiteX15" fmla="*/ 490653 w 650485"/>
                <a:gd name="connsiteY15" fmla="*/ 328961 h 1694011"/>
                <a:gd name="connsiteX16" fmla="*/ 395868 w 650485"/>
                <a:gd name="connsiteY16" fmla="*/ 501805 h 1694011"/>
                <a:gd name="connsiteX17" fmla="*/ 546409 w 650485"/>
                <a:gd name="connsiteY17" fmla="*/ 0 h 169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0485" h="1694011">
                  <a:moveTo>
                    <a:pt x="546409" y="0"/>
                  </a:moveTo>
                  <a:lnTo>
                    <a:pt x="0" y="886522"/>
                  </a:lnTo>
                  <a:lnTo>
                    <a:pt x="44605" y="814039"/>
                  </a:lnTo>
                  <a:cubicBezTo>
                    <a:pt x="103149" y="717395"/>
                    <a:pt x="319668" y="343830"/>
                    <a:pt x="351263" y="306659"/>
                  </a:cubicBezTo>
                  <a:cubicBezTo>
                    <a:pt x="382858" y="269488"/>
                    <a:pt x="270416" y="500876"/>
                    <a:pt x="234175" y="591015"/>
                  </a:cubicBezTo>
                  <a:cubicBezTo>
                    <a:pt x="197934" y="681154"/>
                    <a:pt x="132885" y="712749"/>
                    <a:pt x="133814" y="847493"/>
                  </a:cubicBezTo>
                  <a:cubicBezTo>
                    <a:pt x="134743" y="982237"/>
                    <a:pt x="228600" y="1333500"/>
                    <a:pt x="239751" y="1399478"/>
                  </a:cubicBezTo>
                  <a:cubicBezTo>
                    <a:pt x="250902" y="1465456"/>
                    <a:pt x="229529" y="1298188"/>
                    <a:pt x="200722" y="1243361"/>
                  </a:cubicBezTo>
                  <a:cubicBezTo>
                    <a:pt x="171915" y="1188534"/>
                    <a:pt x="68766" y="1072375"/>
                    <a:pt x="66907" y="1070517"/>
                  </a:cubicBezTo>
                  <a:cubicBezTo>
                    <a:pt x="65048" y="1068659"/>
                    <a:pt x="94785" y="1131849"/>
                    <a:pt x="189570" y="1232210"/>
                  </a:cubicBezTo>
                  <a:cubicBezTo>
                    <a:pt x="284355" y="1332571"/>
                    <a:pt x="575217" y="1617856"/>
                    <a:pt x="635619" y="1672683"/>
                  </a:cubicBezTo>
                  <a:cubicBezTo>
                    <a:pt x="696021" y="1727510"/>
                    <a:pt x="552914" y="1671754"/>
                    <a:pt x="551985" y="1561171"/>
                  </a:cubicBezTo>
                  <a:cubicBezTo>
                    <a:pt x="551056" y="1450588"/>
                    <a:pt x="625398" y="1072375"/>
                    <a:pt x="630044" y="1009185"/>
                  </a:cubicBezTo>
                  <a:cubicBezTo>
                    <a:pt x="634690" y="945995"/>
                    <a:pt x="597519" y="1195968"/>
                    <a:pt x="579863" y="1182029"/>
                  </a:cubicBezTo>
                  <a:cubicBezTo>
                    <a:pt x="562207" y="1168090"/>
                    <a:pt x="538975" y="1067729"/>
                    <a:pt x="524107" y="925551"/>
                  </a:cubicBezTo>
                  <a:cubicBezTo>
                    <a:pt x="509239" y="783373"/>
                    <a:pt x="512026" y="399585"/>
                    <a:pt x="490653" y="328961"/>
                  </a:cubicBezTo>
                  <a:cubicBezTo>
                    <a:pt x="469280" y="258337"/>
                    <a:pt x="384717" y="555702"/>
                    <a:pt x="395868" y="501805"/>
                  </a:cubicBezTo>
                  <a:cubicBezTo>
                    <a:pt x="407019" y="447908"/>
                    <a:pt x="482290" y="226742"/>
                    <a:pt x="546409" y="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8" name="フリーフォーム 537">
              <a:extLst>
                <a:ext uri="{FF2B5EF4-FFF2-40B4-BE49-F238E27FC236}">
                  <a16:creationId xmlns:a16="http://schemas.microsoft.com/office/drawing/2014/main" id="{3242A1AD-C8D7-AA60-B544-8E5F5A09CE72}"/>
                </a:ext>
              </a:extLst>
            </p:cNvPr>
            <p:cNvSpPr/>
            <p:nvPr/>
          </p:nvSpPr>
          <p:spPr>
            <a:xfrm>
              <a:off x="6065815" y="6174454"/>
              <a:ext cx="900638" cy="2389816"/>
            </a:xfrm>
            <a:custGeom>
              <a:avLst/>
              <a:gdLst>
                <a:gd name="connsiteX0" fmla="*/ 307107 w 900638"/>
                <a:gd name="connsiteY0" fmla="*/ 31200 h 2389816"/>
                <a:gd name="connsiteX1" fmla="*/ 641644 w 900638"/>
                <a:gd name="connsiteY1" fmla="*/ 427068 h 2389816"/>
                <a:gd name="connsiteX2" fmla="*/ 641644 w 900638"/>
                <a:gd name="connsiteY2" fmla="*/ 783907 h 2389816"/>
                <a:gd name="connsiteX3" fmla="*/ 658370 w 900638"/>
                <a:gd name="connsiteY3" fmla="*/ 728151 h 2389816"/>
                <a:gd name="connsiteX4" fmla="*/ 663946 w 900638"/>
                <a:gd name="connsiteY4" fmla="*/ 1324741 h 2389816"/>
                <a:gd name="connsiteX5" fmla="*/ 886970 w 900638"/>
                <a:gd name="connsiteY5" fmla="*/ 2233566 h 2389816"/>
                <a:gd name="connsiteX6" fmla="*/ 836790 w 900638"/>
                <a:gd name="connsiteY6" fmla="*/ 2083024 h 2389816"/>
                <a:gd name="connsiteX7" fmla="*/ 513405 w 900638"/>
                <a:gd name="connsiteY7" fmla="*/ 1358195 h 2389816"/>
                <a:gd name="connsiteX8" fmla="*/ 658370 w 900638"/>
                <a:gd name="connsiteY8" fmla="*/ 1765214 h 2389816"/>
                <a:gd name="connsiteX9" fmla="*/ 847941 w 900638"/>
                <a:gd name="connsiteY9" fmla="*/ 2367380 h 2389816"/>
                <a:gd name="connsiteX10" fmla="*/ 803336 w 900638"/>
                <a:gd name="connsiteY10" fmla="*/ 2239141 h 2389816"/>
                <a:gd name="connsiteX11" fmla="*/ 624917 w 900638"/>
                <a:gd name="connsiteY11" fmla="*/ 2027268 h 2389816"/>
                <a:gd name="connsiteX12" fmla="*/ 457648 w 900638"/>
                <a:gd name="connsiteY12" fmla="*/ 1798668 h 2389816"/>
                <a:gd name="connsiteX13" fmla="*/ 150990 w 900638"/>
                <a:gd name="connsiteY13" fmla="*/ 1057112 h 2389816"/>
                <a:gd name="connsiteX14" fmla="*/ 33902 w 900638"/>
                <a:gd name="connsiteY14" fmla="*/ 231922 h 2389816"/>
                <a:gd name="connsiteX15" fmla="*/ 22751 w 900638"/>
                <a:gd name="connsiteY15" fmla="*/ 382463 h 2389816"/>
                <a:gd name="connsiteX16" fmla="*/ 448 w 900638"/>
                <a:gd name="connsiteY16" fmla="*/ 1151897 h 2389816"/>
                <a:gd name="connsiteX17" fmla="*/ 45053 w 900638"/>
                <a:gd name="connsiteY17" fmla="*/ 739302 h 2389816"/>
                <a:gd name="connsiteX18" fmla="*/ 340561 w 900638"/>
                <a:gd name="connsiteY18" fmla="*/ 421492 h 2389816"/>
                <a:gd name="connsiteX19" fmla="*/ 346136 w 900638"/>
                <a:gd name="connsiteY19" fmla="*/ 70229 h 2389816"/>
                <a:gd name="connsiteX20" fmla="*/ 307107 w 900638"/>
                <a:gd name="connsiteY20" fmla="*/ 31200 h 238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0638" h="2389816">
                  <a:moveTo>
                    <a:pt x="307107" y="31200"/>
                  </a:moveTo>
                  <a:cubicBezTo>
                    <a:pt x="356358" y="90673"/>
                    <a:pt x="585888" y="301617"/>
                    <a:pt x="641644" y="427068"/>
                  </a:cubicBezTo>
                  <a:cubicBezTo>
                    <a:pt x="697400" y="552519"/>
                    <a:pt x="638856" y="733726"/>
                    <a:pt x="641644" y="783907"/>
                  </a:cubicBezTo>
                  <a:cubicBezTo>
                    <a:pt x="644432" y="834088"/>
                    <a:pt x="654653" y="638012"/>
                    <a:pt x="658370" y="728151"/>
                  </a:cubicBezTo>
                  <a:cubicBezTo>
                    <a:pt x="662087" y="818290"/>
                    <a:pt x="625846" y="1073838"/>
                    <a:pt x="663946" y="1324741"/>
                  </a:cubicBezTo>
                  <a:cubicBezTo>
                    <a:pt x="702046" y="1575644"/>
                    <a:pt x="858163" y="2107186"/>
                    <a:pt x="886970" y="2233566"/>
                  </a:cubicBezTo>
                  <a:cubicBezTo>
                    <a:pt x="915777" y="2359946"/>
                    <a:pt x="899051" y="2228919"/>
                    <a:pt x="836790" y="2083024"/>
                  </a:cubicBezTo>
                  <a:cubicBezTo>
                    <a:pt x="774529" y="1937129"/>
                    <a:pt x="543142" y="1411163"/>
                    <a:pt x="513405" y="1358195"/>
                  </a:cubicBezTo>
                  <a:cubicBezTo>
                    <a:pt x="483668" y="1305227"/>
                    <a:pt x="602614" y="1597017"/>
                    <a:pt x="658370" y="1765214"/>
                  </a:cubicBezTo>
                  <a:cubicBezTo>
                    <a:pt x="714126" y="1933412"/>
                    <a:pt x="823780" y="2288392"/>
                    <a:pt x="847941" y="2367380"/>
                  </a:cubicBezTo>
                  <a:cubicBezTo>
                    <a:pt x="872102" y="2446368"/>
                    <a:pt x="840507" y="2295826"/>
                    <a:pt x="803336" y="2239141"/>
                  </a:cubicBezTo>
                  <a:cubicBezTo>
                    <a:pt x="766165" y="2182456"/>
                    <a:pt x="682532" y="2100680"/>
                    <a:pt x="624917" y="2027268"/>
                  </a:cubicBezTo>
                  <a:cubicBezTo>
                    <a:pt x="567302" y="1953856"/>
                    <a:pt x="536636" y="1960361"/>
                    <a:pt x="457648" y="1798668"/>
                  </a:cubicBezTo>
                  <a:cubicBezTo>
                    <a:pt x="378660" y="1636975"/>
                    <a:pt x="221614" y="1318236"/>
                    <a:pt x="150990" y="1057112"/>
                  </a:cubicBezTo>
                  <a:cubicBezTo>
                    <a:pt x="80366" y="795988"/>
                    <a:pt x="55275" y="344363"/>
                    <a:pt x="33902" y="231922"/>
                  </a:cubicBezTo>
                  <a:cubicBezTo>
                    <a:pt x="12529" y="119481"/>
                    <a:pt x="28327" y="229134"/>
                    <a:pt x="22751" y="382463"/>
                  </a:cubicBezTo>
                  <a:cubicBezTo>
                    <a:pt x="17175" y="535792"/>
                    <a:pt x="-3269" y="1092424"/>
                    <a:pt x="448" y="1151897"/>
                  </a:cubicBezTo>
                  <a:cubicBezTo>
                    <a:pt x="4165" y="1211370"/>
                    <a:pt x="-11632" y="861036"/>
                    <a:pt x="45053" y="739302"/>
                  </a:cubicBezTo>
                  <a:cubicBezTo>
                    <a:pt x="101738" y="617568"/>
                    <a:pt x="290381" y="533004"/>
                    <a:pt x="340561" y="421492"/>
                  </a:cubicBezTo>
                  <a:cubicBezTo>
                    <a:pt x="390741" y="309980"/>
                    <a:pt x="351712" y="136207"/>
                    <a:pt x="346136" y="70229"/>
                  </a:cubicBezTo>
                  <a:cubicBezTo>
                    <a:pt x="340560" y="4251"/>
                    <a:pt x="257856" y="-28273"/>
                    <a:pt x="307107" y="3120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4" name="フリーフォーム 533">
              <a:extLst>
                <a:ext uri="{FF2B5EF4-FFF2-40B4-BE49-F238E27FC236}">
                  <a16:creationId xmlns:a16="http://schemas.microsoft.com/office/drawing/2014/main" id="{8E6C07B9-FEFC-9EFC-F1D6-D5BED6639A09}"/>
                </a:ext>
              </a:extLst>
            </p:cNvPr>
            <p:cNvSpPr/>
            <p:nvPr/>
          </p:nvSpPr>
          <p:spPr>
            <a:xfrm>
              <a:off x="2715846" y="6587424"/>
              <a:ext cx="3593071" cy="2353547"/>
            </a:xfrm>
            <a:custGeom>
              <a:avLst/>
              <a:gdLst>
                <a:gd name="connsiteX0" fmla="*/ 2140510 w 3593071"/>
                <a:gd name="connsiteY0" fmla="*/ 14098 h 2353547"/>
                <a:gd name="connsiteX1" fmla="*/ 2898793 w 3593071"/>
                <a:gd name="connsiteY1" fmla="*/ 354210 h 2353547"/>
                <a:gd name="connsiteX2" fmla="*/ 2809583 w 3593071"/>
                <a:gd name="connsiteY2" fmla="*/ 225971 h 2353547"/>
                <a:gd name="connsiteX3" fmla="*/ 2988003 w 3593071"/>
                <a:gd name="connsiteY3" fmla="*/ 471298 h 2353547"/>
                <a:gd name="connsiteX4" fmla="*/ 2932247 w 3593071"/>
                <a:gd name="connsiteY4" fmla="*/ 365361 h 2353547"/>
                <a:gd name="connsiteX5" fmla="*/ 3021456 w 3593071"/>
                <a:gd name="connsiteY5" fmla="*/ 170215 h 2353547"/>
                <a:gd name="connsiteX6" fmla="*/ 3010305 w 3593071"/>
                <a:gd name="connsiteY6" fmla="*/ 209244 h 2353547"/>
                <a:gd name="connsiteX7" fmla="*/ 3144120 w 3593071"/>
                <a:gd name="connsiteY7" fmla="*/ 605113 h 2353547"/>
                <a:gd name="connsiteX8" fmla="*/ 3060486 w 3593071"/>
                <a:gd name="connsiteY8" fmla="*/ 488025 h 2353547"/>
                <a:gd name="connsiteX9" fmla="*/ 3277934 w 3593071"/>
                <a:gd name="connsiteY9" fmla="*/ 989830 h 2353547"/>
                <a:gd name="connsiteX10" fmla="*/ 3166422 w 3593071"/>
                <a:gd name="connsiteY10" fmla="*/ 783532 h 2353547"/>
                <a:gd name="connsiteX11" fmla="*/ 3428476 w 3593071"/>
                <a:gd name="connsiteY11" fmla="*/ 1357820 h 2353547"/>
                <a:gd name="connsiteX12" fmla="*/ 3333691 w 3593071"/>
                <a:gd name="connsiteY12" fmla="*/ 1184976 h 2353547"/>
                <a:gd name="connsiteX13" fmla="*/ 3015881 w 3593071"/>
                <a:gd name="connsiteY13" fmla="*/ 856015 h 2353547"/>
                <a:gd name="connsiteX14" fmla="*/ 3205452 w 3593071"/>
                <a:gd name="connsiteY14" fmla="*/ 1129220 h 2353547"/>
                <a:gd name="connsiteX15" fmla="*/ 3456354 w 3593071"/>
                <a:gd name="connsiteY15" fmla="*/ 1413576 h 2353547"/>
                <a:gd name="connsiteX16" fmla="*/ 3545564 w 3593071"/>
                <a:gd name="connsiteY16" fmla="*/ 1463756 h 2353547"/>
                <a:gd name="connsiteX17" fmla="*/ 3517686 w 3593071"/>
                <a:gd name="connsiteY17" fmla="*/ 1430303 h 2353547"/>
                <a:gd name="connsiteX18" fmla="*/ 2675769 w 3593071"/>
                <a:gd name="connsiteY18" fmla="*/ 1703508 h 2353547"/>
                <a:gd name="connsiteX19" fmla="*/ 3116242 w 3593071"/>
                <a:gd name="connsiteY19" fmla="*/ 1591996 h 2353547"/>
                <a:gd name="connsiteX20" fmla="*/ 1415681 w 3593071"/>
                <a:gd name="connsiteY20" fmla="*/ 2088225 h 2353547"/>
                <a:gd name="connsiteX21" fmla="*/ 1649856 w 3593071"/>
                <a:gd name="connsiteY21" fmla="*/ 2054771 h 2353547"/>
                <a:gd name="connsiteX22" fmla="*/ 3422900 w 3593071"/>
                <a:gd name="connsiteY22" fmla="*/ 1664478 h 2353547"/>
                <a:gd name="connsiteX23" fmla="*/ 1967666 w 3593071"/>
                <a:gd name="connsiteY23" fmla="*/ 1959986 h 2353547"/>
                <a:gd name="connsiteX24" fmla="*/ 38505 w 3593071"/>
                <a:gd name="connsiteY24" fmla="*/ 2333552 h 2353547"/>
                <a:gd name="connsiteX25" fmla="*/ 796788 w 3593071"/>
                <a:gd name="connsiteY25" fmla="*/ 2249917 h 2353547"/>
                <a:gd name="connsiteX26" fmla="*/ 2207417 w 3593071"/>
                <a:gd name="connsiteY26" fmla="*/ 1803869 h 2353547"/>
                <a:gd name="connsiteX27" fmla="*/ 384193 w 3593071"/>
                <a:gd name="connsiteY27" fmla="*/ 2183010 h 2353547"/>
                <a:gd name="connsiteX28" fmla="*/ 1092295 w 3593071"/>
                <a:gd name="connsiteY28" fmla="*/ 2049196 h 2353547"/>
                <a:gd name="connsiteX29" fmla="*/ 819091 w 3593071"/>
                <a:gd name="connsiteY29" fmla="*/ 1999015 h 2353547"/>
                <a:gd name="connsiteX30" fmla="*/ 1426832 w 3593071"/>
                <a:gd name="connsiteY30" fmla="*/ 1714659 h 2353547"/>
                <a:gd name="connsiteX31" fmla="*/ 1103447 w 3593071"/>
                <a:gd name="connsiteY31" fmla="*/ 1859625 h 2353547"/>
                <a:gd name="connsiteX32" fmla="*/ 724305 w 3593071"/>
                <a:gd name="connsiteY32" fmla="*/ 1999015 h 2353547"/>
                <a:gd name="connsiteX33" fmla="*/ 60808 w 3593071"/>
                <a:gd name="connsiteY33" fmla="*/ 1999015 h 2353547"/>
                <a:gd name="connsiteX34" fmla="*/ 618369 w 3593071"/>
                <a:gd name="connsiteY34" fmla="*/ 2021317 h 2353547"/>
                <a:gd name="connsiteX35" fmla="*/ 1633130 w 3593071"/>
                <a:gd name="connsiteY35" fmla="*/ 1536239 h 2353547"/>
                <a:gd name="connsiteX36" fmla="*/ 451100 w 3593071"/>
                <a:gd name="connsiteY36" fmla="*/ 1792717 h 2353547"/>
                <a:gd name="connsiteX37" fmla="*/ 2909944 w 3593071"/>
                <a:gd name="connsiteY37" fmla="*/ 1056737 h 2353547"/>
                <a:gd name="connsiteX38" fmla="*/ 2530803 w 3593071"/>
                <a:gd name="connsiteY38" fmla="*/ 1151522 h 2353547"/>
                <a:gd name="connsiteX39" fmla="*/ 2107056 w 3593071"/>
                <a:gd name="connsiteY39" fmla="*/ 1268610 h 2353547"/>
                <a:gd name="connsiteX40" fmla="*/ 2296627 w 3593071"/>
                <a:gd name="connsiteY40" fmla="*/ 1179400 h 2353547"/>
                <a:gd name="connsiteX41" fmla="*/ 2296627 w 3593071"/>
                <a:gd name="connsiteY41" fmla="*/ 1157098 h 2353547"/>
                <a:gd name="connsiteX42" fmla="*/ 1510466 w 3593071"/>
                <a:gd name="connsiteY42" fmla="*/ 822561 h 2353547"/>
                <a:gd name="connsiteX43" fmla="*/ 1605252 w 3593071"/>
                <a:gd name="connsiteY43" fmla="*/ 872742 h 2353547"/>
                <a:gd name="connsiteX44" fmla="*/ 2419291 w 3593071"/>
                <a:gd name="connsiteY44" fmla="*/ 1240732 h 2353547"/>
                <a:gd name="connsiteX45" fmla="*/ 2051300 w 3593071"/>
                <a:gd name="connsiteY45" fmla="*/ 1017708 h 2353547"/>
                <a:gd name="connsiteX46" fmla="*/ 1889608 w 3593071"/>
                <a:gd name="connsiteY46" fmla="*/ 833713 h 2353547"/>
                <a:gd name="connsiteX47" fmla="*/ 2107056 w 3593071"/>
                <a:gd name="connsiteY47" fmla="*/ 1101342 h 2353547"/>
                <a:gd name="connsiteX48" fmla="*/ 1973242 w 3593071"/>
                <a:gd name="connsiteY48" fmla="*/ 872742 h 2353547"/>
                <a:gd name="connsiteX49" fmla="*/ 1989969 w 3593071"/>
                <a:gd name="connsiteY49" fmla="*/ 750078 h 2353547"/>
                <a:gd name="connsiteX50" fmla="*/ 2123783 w 3593071"/>
                <a:gd name="connsiteY50" fmla="*/ 209244 h 2353547"/>
                <a:gd name="connsiteX51" fmla="*/ 1889608 w 3593071"/>
                <a:gd name="connsiteY51" fmla="*/ 694322 h 2353547"/>
                <a:gd name="connsiteX52" fmla="*/ 2385837 w 3593071"/>
                <a:gd name="connsiteY52" fmla="*/ 532630 h 2353547"/>
                <a:gd name="connsiteX53" fmla="*/ 2753827 w 3593071"/>
                <a:gd name="connsiteY53" fmla="*/ 443420 h 2353547"/>
                <a:gd name="connsiteX54" fmla="*/ 2659042 w 3593071"/>
                <a:gd name="connsiteY54" fmla="*/ 460147 h 2353547"/>
                <a:gd name="connsiteX55" fmla="*/ 2112632 w 3593071"/>
                <a:gd name="connsiteY55" fmla="*/ 181366 h 2353547"/>
                <a:gd name="connsiteX56" fmla="*/ 2876491 w 3593071"/>
                <a:gd name="connsiteY56" fmla="*/ 471298 h 2353547"/>
                <a:gd name="connsiteX57" fmla="*/ 2976852 w 3593071"/>
                <a:gd name="connsiteY57" fmla="*/ 454571 h 2353547"/>
                <a:gd name="connsiteX58" fmla="*/ 2748252 w 3593071"/>
                <a:gd name="connsiteY58" fmla="*/ 276152 h 2353547"/>
                <a:gd name="connsiteX59" fmla="*/ 2346808 w 3593071"/>
                <a:gd name="connsiteY59" fmla="*/ 81005 h 2353547"/>
                <a:gd name="connsiteX60" fmla="*/ 2140510 w 3593071"/>
                <a:gd name="connsiteY60" fmla="*/ 14098 h 235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593071" h="2353547">
                  <a:moveTo>
                    <a:pt x="2140510" y="14098"/>
                  </a:moveTo>
                  <a:cubicBezTo>
                    <a:pt x="2232507" y="59632"/>
                    <a:pt x="2787281" y="318898"/>
                    <a:pt x="2898793" y="354210"/>
                  </a:cubicBezTo>
                  <a:cubicBezTo>
                    <a:pt x="3010305" y="389522"/>
                    <a:pt x="2794715" y="206456"/>
                    <a:pt x="2809583" y="225971"/>
                  </a:cubicBezTo>
                  <a:cubicBezTo>
                    <a:pt x="2824451" y="245486"/>
                    <a:pt x="2967559" y="448066"/>
                    <a:pt x="2988003" y="471298"/>
                  </a:cubicBezTo>
                  <a:cubicBezTo>
                    <a:pt x="3008447" y="494530"/>
                    <a:pt x="2926672" y="415541"/>
                    <a:pt x="2932247" y="365361"/>
                  </a:cubicBezTo>
                  <a:cubicBezTo>
                    <a:pt x="2937822" y="315181"/>
                    <a:pt x="3021456" y="170215"/>
                    <a:pt x="3021456" y="170215"/>
                  </a:cubicBezTo>
                  <a:cubicBezTo>
                    <a:pt x="3034466" y="144196"/>
                    <a:pt x="2989861" y="136761"/>
                    <a:pt x="3010305" y="209244"/>
                  </a:cubicBezTo>
                  <a:cubicBezTo>
                    <a:pt x="3030749" y="281727"/>
                    <a:pt x="3135757" y="558650"/>
                    <a:pt x="3144120" y="605113"/>
                  </a:cubicBezTo>
                  <a:cubicBezTo>
                    <a:pt x="3152484" y="651577"/>
                    <a:pt x="3038184" y="423906"/>
                    <a:pt x="3060486" y="488025"/>
                  </a:cubicBezTo>
                  <a:cubicBezTo>
                    <a:pt x="3082788" y="552144"/>
                    <a:pt x="3260278" y="940579"/>
                    <a:pt x="3277934" y="989830"/>
                  </a:cubicBezTo>
                  <a:cubicBezTo>
                    <a:pt x="3295590" y="1039081"/>
                    <a:pt x="3141332" y="722200"/>
                    <a:pt x="3166422" y="783532"/>
                  </a:cubicBezTo>
                  <a:cubicBezTo>
                    <a:pt x="3191512" y="844864"/>
                    <a:pt x="3400598" y="1290913"/>
                    <a:pt x="3428476" y="1357820"/>
                  </a:cubicBezTo>
                  <a:cubicBezTo>
                    <a:pt x="3456354" y="1424727"/>
                    <a:pt x="3402457" y="1268610"/>
                    <a:pt x="3333691" y="1184976"/>
                  </a:cubicBezTo>
                  <a:cubicBezTo>
                    <a:pt x="3264925" y="1101342"/>
                    <a:pt x="3037254" y="865308"/>
                    <a:pt x="3015881" y="856015"/>
                  </a:cubicBezTo>
                  <a:cubicBezTo>
                    <a:pt x="2994508" y="846722"/>
                    <a:pt x="3132040" y="1036293"/>
                    <a:pt x="3205452" y="1129220"/>
                  </a:cubicBezTo>
                  <a:cubicBezTo>
                    <a:pt x="3278864" y="1222147"/>
                    <a:pt x="3399669" y="1357820"/>
                    <a:pt x="3456354" y="1413576"/>
                  </a:cubicBezTo>
                  <a:cubicBezTo>
                    <a:pt x="3513039" y="1469332"/>
                    <a:pt x="3545564" y="1463756"/>
                    <a:pt x="3545564" y="1463756"/>
                  </a:cubicBezTo>
                  <a:cubicBezTo>
                    <a:pt x="3555786" y="1466544"/>
                    <a:pt x="3662652" y="1390344"/>
                    <a:pt x="3517686" y="1430303"/>
                  </a:cubicBezTo>
                  <a:cubicBezTo>
                    <a:pt x="3372720" y="1470262"/>
                    <a:pt x="2742676" y="1676559"/>
                    <a:pt x="2675769" y="1703508"/>
                  </a:cubicBezTo>
                  <a:cubicBezTo>
                    <a:pt x="2608862" y="1730457"/>
                    <a:pt x="3326257" y="1527877"/>
                    <a:pt x="3116242" y="1591996"/>
                  </a:cubicBezTo>
                  <a:cubicBezTo>
                    <a:pt x="2906227" y="1656115"/>
                    <a:pt x="1660078" y="2011096"/>
                    <a:pt x="1415681" y="2088225"/>
                  </a:cubicBezTo>
                  <a:cubicBezTo>
                    <a:pt x="1171284" y="2165354"/>
                    <a:pt x="1649856" y="2054771"/>
                    <a:pt x="1649856" y="2054771"/>
                  </a:cubicBezTo>
                  <a:lnTo>
                    <a:pt x="3422900" y="1664478"/>
                  </a:lnTo>
                  <a:cubicBezTo>
                    <a:pt x="3475868" y="1648681"/>
                    <a:pt x="1967666" y="1959986"/>
                    <a:pt x="1967666" y="1959986"/>
                  </a:cubicBezTo>
                  <a:lnTo>
                    <a:pt x="38505" y="2333552"/>
                  </a:lnTo>
                  <a:cubicBezTo>
                    <a:pt x="-156641" y="2381874"/>
                    <a:pt x="435303" y="2338197"/>
                    <a:pt x="796788" y="2249917"/>
                  </a:cubicBezTo>
                  <a:cubicBezTo>
                    <a:pt x="1158273" y="2161637"/>
                    <a:pt x="2276183" y="1815020"/>
                    <a:pt x="2207417" y="1803869"/>
                  </a:cubicBezTo>
                  <a:cubicBezTo>
                    <a:pt x="2138651" y="1792718"/>
                    <a:pt x="570047" y="2142122"/>
                    <a:pt x="384193" y="2183010"/>
                  </a:cubicBezTo>
                  <a:cubicBezTo>
                    <a:pt x="198339" y="2223898"/>
                    <a:pt x="1019812" y="2079862"/>
                    <a:pt x="1092295" y="2049196"/>
                  </a:cubicBezTo>
                  <a:cubicBezTo>
                    <a:pt x="1164778" y="2018530"/>
                    <a:pt x="763335" y="2054771"/>
                    <a:pt x="819091" y="1999015"/>
                  </a:cubicBezTo>
                  <a:cubicBezTo>
                    <a:pt x="874847" y="1943259"/>
                    <a:pt x="1379439" y="1737891"/>
                    <a:pt x="1426832" y="1714659"/>
                  </a:cubicBezTo>
                  <a:cubicBezTo>
                    <a:pt x="1474225" y="1691427"/>
                    <a:pt x="1220535" y="1812232"/>
                    <a:pt x="1103447" y="1859625"/>
                  </a:cubicBezTo>
                  <a:cubicBezTo>
                    <a:pt x="986359" y="1907018"/>
                    <a:pt x="898078" y="1975783"/>
                    <a:pt x="724305" y="1999015"/>
                  </a:cubicBezTo>
                  <a:cubicBezTo>
                    <a:pt x="550532" y="2022247"/>
                    <a:pt x="78464" y="1995298"/>
                    <a:pt x="60808" y="1999015"/>
                  </a:cubicBezTo>
                  <a:cubicBezTo>
                    <a:pt x="43152" y="2002732"/>
                    <a:pt x="356315" y="2098446"/>
                    <a:pt x="618369" y="2021317"/>
                  </a:cubicBezTo>
                  <a:cubicBezTo>
                    <a:pt x="880423" y="1944188"/>
                    <a:pt x="1661008" y="1574339"/>
                    <a:pt x="1633130" y="1536239"/>
                  </a:cubicBezTo>
                  <a:cubicBezTo>
                    <a:pt x="1605252" y="1498139"/>
                    <a:pt x="238298" y="1872634"/>
                    <a:pt x="451100" y="1792717"/>
                  </a:cubicBezTo>
                  <a:cubicBezTo>
                    <a:pt x="663902" y="1712800"/>
                    <a:pt x="2563327" y="1163603"/>
                    <a:pt x="2909944" y="1056737"/>
                  </a:cubicBezTo>
                  <a:cubicBezTo>
                    <a:pt x="3256561" y="949871"/>
                    <a:pt x="2664618" y="1116210"/>
                    <a:pt x="2530803" y="1151522"/>
                  </a:cubicBezTo>
                  <a:cubicBezTo>
                    <a:pt x="2396988" y="1186834"/>
                    <a:pt x="2146085" y="1263964"/>
                    <a:pt x="2107056" y="1268610"/>
                  </a:cubicBezTo>
                  <a:cubicBezTo>
                    <a:pt x="2068027" y="1273256"/>
                    <a:pt x="2296627" y="1179400"/>
                    <a:pt x="2296627" y="1179400"/>
                  </a:cubicBezTo>
                  <a:cubicBezTo>
                    <a:pt x="2328222" y="1160815"/>
                    <a:pt x="2427654" y="1216571"/>
                    <a:pt x="2296627" y="1157098"/>
                  </a:cubicBezTo>
                  <a:cubicBezTo>
                    <a:pt x="2165600" y="1097625"/>
                    <a:pt x="1625695" y="869954"/>
                    <a:pt x="1510466" y="822561"/>
                  </a:cubicBezTo>
                  <a:cubicBezTo>
                    <a:pt x="1395237" y="775168"/>
                    <a:pt x="1605252" y="872742"/>
                    <a:pt x="1605252" y="872742"/>
                  </a:cubicBezTo>
                  <a:cubicBezTo>
                    <a:pt x="1756723" y="942437"/>
                    <a:pt x="2344950" y="1216571"/>
                    <a:pt x="2419291" y="1240732"/>
                  </a:cubicBezTo>
                  <a:cubicBezTo>
                    <a:pt x="2493632" y="1264893"/>
                    <a:pt x="2139580" y="1085544"/>
                    <a:pt x="2051300" y="1017708"/>
                  </a:cubicBezTo>
                  <a:cubicBezTo>
                    <a:pt x="1963020" y="949872"/>
                    <a:pt x="1880315" y="819774"/>
                    <a:pt x="1889608" y="833713"/>
                  </a:cubicBezTo>
                  <a:cubicBezTo>
                    <a:pt x="1898901" y="847652"/>
                    <a:pt x="2093117" y="1094837"/>
                    <a:pt x="2107056" y="1101342"/>
                  </a:cubicBezTo>
                  <a:cubicBezTo>
                    <a:pt x="2120995" y="1107847"/>
                    <a:pt x="1992756" y="931286"/>
                    <a:pt x="1973242" y="872742"/>
                  </a:cubicBezTo>
                  <a:cubicBezTo>
                    <a:pt x="1953728" y="814198"/>
                    <a:pt x="1964879" y="860661"/>
                    <a:pt x="1989969" y="750078"/>
                  </a:cubicBezTo>
                  <a:cubicBezTo>
                    <a:pt x="2015059" y="639495"/>
                    <a:pt x="2140510" y="218537"/>
                    <a:pt x="2123783" y="209244"/>
                  </a:cubicBezTo>
                  <a:cubicBezTo>
                    <a:pt x="2107056" y="199951"/>
                    <a:pt x="1845932" y="640425"/>
                    <a:pt x="1889608" y="694322"/>
                  </a:cubicBezTo>
                  <a:cubicBezTo>
                    <a:pt x="1933284" y="748219"/>
                    <a:pt x="2241801" y="574447"/>
                    <a:pt x="2385837" y="532630"/>
                  </a:cubicBezTo>
                  <a:cubicBezTo>
                    <a:pt x="2529873" y="490813"/>
                    <a:pt x="2708293" y="455500"/>
                    <a:pt x="2753827" y="443420"/>
                  </a:cubicBezTo>
                  <a:cubicBezTo>
                    <a:pt x="2799361" y="431340"/>
                    <a:pt x="2765908" y="503823"/>
                    <a:pt x="2659042" y="460147"/>
                  </a:cubicBezTo>
                  <a:cubicBezTo>
                    <a:pt x="2552176" y="416471"/>
                    <a:pt x="2076391" y="179508"/>
                    <a:pt x="2112632" y="181366"/>
                  </a:cubicBezTo>
                  <a:cubicBezTo>
                    <a:pt x="2148873" y="183224"/>
                    <a:pt x="2732454" y="425764"/>
                    <a:pt x="2876491" y="471298"/>
                  </a:cubicBezTo>
                  <a:cubicBezTo>
                    <a:pt x="3020528" y="516832"/>
                    <a:pt x="2998225" y="487095"/>
                    <a:pt x="2976852" y="454571"/>
                  </a:cubicBezTo>
                  <a:cubicBezTo>
                    <a:pt x="2955479" y="422047"/>
                    <a:pt x="2853259" y="338413"/>
                    <a:pt x="2748252" y="276152"/>
                  </a:cubicBezTo>
                  <a:cubicBezTo>
                    <a:pt x="2643245" y="213891"/>
                    <a:pt x="2450886" y="117246"/>
                    <a:pt x="2346808" y="81005"/>
                  </a:cubicBezTo>
                  <a:cubicBezTo>
                    <a:pt x="2242730" y="44764"/>
                    <a:pt x="2048513" y="-31436"/>
                    <a:pt x="2140510" y="1409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3" name="フリーフォーム 542">
              <a:extLst>
                <a:ext uri="{FF2B5EF4-FFF2-40B4-BE49-F238E27FC236}">
                  <a16:creationId xmlns:a16="http://schemas.microsoft.com/office/drawing/2014/main" id="{7E57CBD5-853A-E1C1-886E-F9744204AAE3}"/>
                </a:ext>
              </a:extLst>
            </p:cNvPr>
            <p:cNvSpPr/>
            <p:nvPr/>
          </p:nvSpPr>
          <p:spPr>
            <a:xfrm>
              <a:off x="2321868" y="8099876"/>
              <a:ext cx="2336223" cy="1094743"/>
            </a:xfrm>
            <a:custGeom>
              <a:avLst/>
              <a:gdLst>
                <a:gd name="connsiteX0" fmla="*/ 198308 w 2336223"/>
                <a:gd name="connsiteY0" fmla="*/ 1094304 h 1094743"/>
                <a:gd name="connsiteX1" fmla="*/ 415756 w 2336223"/>
                <a:gd name="connsiteY1" fmla="*/ 798797 h 1094743"/>
                <a:gd name="connsiteX2" fmla="*/ 410181 w 2336223"/>
                <a:gd name="connsiteY2" fmla="*/ 631529 h 1094743"/>
                <a:gd name="connsiteX3" fmla="*/ 270791 w 2336223"/>
                <a:gd name="connsiteY3" fmla="*/ 620378 h 1094743"/>
                <a:gd name="connsiteX4" fmla="*/ 1006771 w 2336223"/>
                <a:gd name="connsiteY4" fmla="*/ 464261 h 1094743"/>
                <a:gd name="connsiteX5" fmla="*/ 833927 w 2336223"/>
                <a:gd name="connsiteY5" fmla="*/ 453109 h 1094743"/>
                <a:gd name="connsiteX6" fmla="*/ 1313430 w 2336223"/>
                <a:gd name="connsiteY6" fmla="*/ 441958 h 1094743"/>
                <a:gd name="connsiteX7" fmla="*/ 2328191 w 2336223"/>
                <a:gd name="connsiteY7" fmla="*/ 18212 h 1094743"/>
                <a:gd name="connsiteX8" fmla="*/ 1692571 w 2336223"/>
                <a:gd name="connsiteY8" fmla="*/ 112997 h 1094743"/>
                <a:gd name="connsiteX9" fmla="*/ 47766 w 2336223"/>
                <a:gd name="connsiteY9" fmla="*/ 436383 h 1094743"/>
                <a:gd name="connsiteX10" fmla="*/ 900834 w 2336223"/>
                <a:gd name="connsiteY10" fmla="*/ 274690 h 1094743"/>
                <a:gd name="connsiteX11" fmla="*/ 25464 w 2336223"/>
                <a:gd name="connsiteY11" fmla="*/ 631529 h 1094743"/>
                <a:gd name="connsiteX12" fmla="*/ 242912 w 2336223"/>
                <a:gd name="connsiteY12" fmla="*/ 575773 h 1094743"/>
                <a:gd name="connsiteX13" fmla="*/ 326547 w 2336223"/>
                <a:gd name="connsiteY13" fmla="*/ 709587 h 1094743"/>
                <a:gd name="connsiteX14" fmla="*/ 198308 w 2336223"/>
                <a:gd name="connsiteY14" fmla="*/ 837826 h 1094743"/>
                <a:gd name="connsiteX15" fmla="*/ 270791 w 2336223"/>
                <a:gd name="connsiteY15" fmla="*/ 865704 h 1094743"/>
                <a:gd name="connsiteX16" fmla="*/ 198308 w 2336223"/>
                <a:gd name="connsiteY16" fmla="*/ 1094304 h 109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6223" h="1094743">
                  <a:moveTo>
                    <a:pt x="198308" y="1094304"/>
                  </a:moveTo>
                  <a:cubicBezTo>
                    <a:pt x="222469" y="1083153"/>
                    <a:pt x="380444" y="875926"/>
                    <a:pt x="415756" y="798797"/>
                  </a:cubicBezTo>
                  <a:cubicBezTo>
                    <a:pt x="451068" y="721668"/>
                    <a:pt x="434342" y="661265"/>
                    <a:pt x="410181" y="631529"/>
                  </a:cubicBezTo>
                  <a:cubicBezTo>
                    <a:pt x="386020" y="601792"/>
                    <a:pt x="171359" y="648256"/>
                    <a:pt x="270791" y="620378"/>
                  </a:cubicBezTo>
                  <a:cubicBezTo>
                    <a:pt x="370223" y="592500"/>
                    <a:pt x="912915" y="492139"/>
                    <a:pt x="1006771" y="464261"/>
                  </a:cubicBezTo>
                  <a:cubicBezTo>
                    <a:pt x="1100627" y="436383"/>
                    <a:pt x="782817" y="456826"/>
                    <a:pt x="833927" y="453109"/>
                  </a:cubicBezTo>
                  <a:cubicBezTo>
                    <a:pt x="885037" y="449392"/>
                    <a:pt x="1064386" y="514441"/>
                    <a:pt x="1313430" y="441958"/>
                  </a:cubicBezTo>
                  <a:cubicBezTo>
                    <a:pt x="1562474" y="369475"/>
                    <a:pt x="2265001" y="73039"/>
                    <a:pt x="2328191" y="18212"/>
                  </a:cubicBezTo>
                  <a:cubicBezTo>
                    <a:pt x="2391381" y="-36615"/>
                    <a:pt x="2072642" y="43302"/>
                    <a:pt x="1692571" y="112997"/>
                  </a:cubicBezTo>
                  <a:cubicBezTo>
                    <a:pt x="1312500" y="182692"/>
                    <a:pt x="179722" y="409434"/>
                    <a:pt x="47766" y="436383"/>
                  </a:cubicBezTo>
                  <a:cubicBezTo>
                    <a:pt x="-84190" y="463332"/>
                    <a:pt x="904551" y="242166"/>
                    <a:pt x="900834" y="274690"/>
                  </a:cubicBezTo>
                  <a:cubicBezTo>
                    <a:pt x="897117" y="307214"/>
                    <a:pt x="135118" y="581348"/>
                    <a:pt x="25464" y="631529"/>
                  </a:cubicBezTo>
                  <a:cubicBezTo>
                    <a:pt x="-84190" y="681709"/>
                    <a:pt x="192732" y="562763"/>
                    <a:pt x="242912" y="575773"/>
                  </a:cubicBezTo>
                  <a:cubicBezTo>
                    <a:pt x="293092" y="588783"/>
                    <a:pt x="333981" y="665911"/>
                    <a:pt x="326547" y="709587"/>
                  </a:cubicBezTo>
                  <a:cubicBezTo>
                    <a:pt x="319113" y="753263"/>
                    <a:pt x="207601" y="811807"/>
                    <a:pt x="198308" y="837826"/>
                  </a:cubicBezTo>
                  <a:cubicBezTo>
                    <a:pt x="189015" y="863845"/>
                    <a:pt x="271720" y="830392"/>
                    <a:pt x="270791" y="865704"/>
                  </a:cubicBezTo>
                  <a:cubicBezTo>
                    <a:pt x="269862" y="901016"/>
                    <a:pt x="174147" y="1105455"/>
                    <a:pt x="198308" y="109430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0" name="フリーフォーム 539">
              <a:extLst>
                <a:ext uri="{FF2B5EF4-FFF2-40B4-BE49-F238E27FC236}">
                  <a16:creationId xmlns:a16="http://schemas.microsoft.com/office/drawing/2014/main" id="{295109B9-1BDD-04A3-BF18-4AF3AFBB529E}"/>
                </a:ext>
              </a:extLst>
            </p:cNvPr>
            <p:cNvSpPr/>
            <p:nvPr/>
          </p:nvSpPr>
          <p:spPr>
            <a:xfrm>
              <a:off x="2871233" y="7859414"/>
              <a:ext cx="966664" cy="281495"/>
            </a:xfrm>
            <a:custGeom>
              <a:avLst/>
              <a:gdLst>
                <a:gd name="connsiteX0" fmla="*/ 206 w 966664"/>
                <a:gd name="connsiteY0" fmla="*/ 2196 h 281495"/>
                <a:gd name="connsiteX1" fmla="*/ 267835 w 966664"/>
                <a:gd name="connsiteY1" fmla="*/ 74679 h 281495"/>
                <a:gd name="connsiteX2" fmla="*/ 507587 w 966664"/>
                <a:gd name="connsiteY2" fmla="*/ 186191 h 281495"/>
                <a:gd name="connsiteX3" fmla="*/ 953635 w 966664"/>
                <a:gd name="connsiteY3" fmla="*/ 280976 h 281495"/>
                <a:gd name="connsiteX4" fmla="*/ 791943 w 966664"/>
                <a:gd name="connsiteY4" fmla="*/ 225220 h 281495"/>
                <a:gd name="connsiteX5" fmla="*/ 228806 w 966664"/>
                <a:gd name="connsiteY5" fmla="*/ 247523 h 281495"/>
                <a:gd name="connsiteX6" fmla="*/ 223230 w 966664"/>
                <a:gd name="connsiteY6" fmla="*/ 158313 h 281495"/>
                <a:gd name="connsiteX7" fmla="*/ 206 w 966664"/>
                <a:gd name="connsiteY7" fmla="*/ 2196 h 28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6664" h="281495">
                  <a:moveTo>
                    <a:pt x="206" y="2196"/>
                  </a:moveTo>
                  <a:cubicBezTo>
                    <a:pt x="7640" y="-11743"/>
                    <a:pt x="183272" y="44013"/>
                    <a:pt x="267835" y="74679"/>
                  </a:cubicBezTo>
                  <a:cubicBezTo>
                    <a:pt x="352398" y="105345"/>
                    <a:pt x="393287" y="151808"/>
                    <a:pt x="507587" y="186191"/>
                  </a:cubicBezTo>
                  <a:cubicBezTo>
                    <a:pt x="621887" y="220574"/>
                    <a:pt x="906242" y="274471"/>
                    <a:pt x="953635" y="280976"/>
                  </a:cubicBezTo>
                  <a:cubicBezTo>
                    <a:pt x="1001028" y="287481"/>
                    <a:pt x="912748" y="230795"/>
                    <a:pt x="791943" y="225220"/>
                  </a:cubicBezTo>
                  <a:cubicBezTo>
                    <a:pt x="671138" y="219645"/>
                    <a:pt x="323591" y="258674"/>
                    <a:pt x="228806" y="247523"/>
                  </a:cubicBezTo>
                  <a:cubicBezTo>
                    <a:pt x="134021" y="236372"/>
                    <a:pt x="258542" y="195484"/>
                    <a:pt x="223230" y="158313"/>
                  </a:cubicBezTo>
                  <a:cubicBezTo>
                    <a:pt x="187918" y="121142"/>
                    <a:pt x="-7228" y="16135"/>
                    <a:pt x="206" y="2196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9" name="フリーフォーム 538">
              <a:extLst>
                <a:ext uri="{FF2B5EF4-FFF2-40B4-BE49-F238E27FC236}">
                  <a16:creationId xmlns:a16="http://schemas.microsoft.com/office/drawing/2014/main" id="{FECE115E-47A1-AFA9-7817-6ACE6086E1A4}"/>
                </a:ext>
              </a:extLst>
            </p:cNvPr>
            <p:cNvSpPr/>
            <p:nvPr/>
          </p:nvSpPr>
          <p:spPr>
            <a:xfrm>
              <a:off x="1685060" y="7939598"/>
              <a:ext cx="328452" cy="781659"/>
            </a:xfrm>
            <a:custGeom>
              <a:avLst/>
              <a:gdLst>
                <a:gd name="connsiteX0" fmla="*/ 327735 w 328452"/>
                <a:gd name="connsiteY0" fmla="*/ 70 h 781659"/>
                <a:gd name="connsiteX1" fmla="*/ 104711 w 328452"/>
                <a:gd name="connsiteY1" fmla="*/ 239822 h 781659"/>
                <a:gd name="connsiteX2" fmla="*/ 65681 w 328452"/>
                <a:gd name="connsiteY2" fmla="*/ 596661 h 781659"/>
                <a:gd name="connsiteX3" fmla="*/ 87984 w 328452"/>
                <a:gd name="connsiteY3" fmla="*/ 440543 h 781659"/>
                <a:gd name="connsiteX4" fmla="*/ 82408 w 328452"/>
                <a:gd name="connsiteY4" fmla="*/ 780656 h 781659"/>
                <a:gd name="connsiteX5" fmla="*/ 26652 w 328452"/>
                <a:gd name="connsiteY5" fmla="*/ 535329 h 781659"/>
                <a:gd name="connsiteX6" fmla="*/ 21077 w 328452"/>
                <a:gd name="connsiteY6" fmla="*/ 262124 h 781659"/>
                <a:gd name="connsiteX7" fmla="*/ 327735 w 328452"/>
                <a:gd name="connsiteY7" fmla="*/ 70 h 78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452" h="781659">
                  <a:moveTo>
                    <a:pt x="327735" y="70"/>
                  </a:moveTo>
                  <a:cubicBezTo>
                    <a:pt x="341674" y="-3647"/>
                    <a:pt x="148387" y="140390"/>
                    <a:pt x="104711" y="239822"/>
                  </a:cubicBezTo>
                  <a:cubicBezTo>
                    <a:pt x="61035" y="339254"/>
                    <a:pt x="68469" y="563208"/>
                    <a:pt x="65681" y="596661"/>
                  </a:cubicBezTo>
                  <a:cubicBezTo>
                    <a:pt x="62893" y="630114"/>
                    <a:pt x="85196" y="409877"/>
                    <a:pt x="87984" y="440543"/>
                  </a:cubicBezTo>
                  <a:cubicBezTo>
                    <a:pt x="90772" y="471209"/>
                    <a:pt x="92630" y="764858"/>
                    <a:pt x="82408" y="780656"/>
                  </a:cubicBezTo>
                  <a:cubicBezTo>
                    <a:pt x="72186" y="796454"/>
                    <a:pt x="36874" y="621751"/>
                    <a:pt x="26652" y="535329"/>
                  </a:cubicBezTo>
                  <a:cubicBezTo>
                    <a:pt x="16430" y="448907"/>
                    <a:pt x="-24457" y="348546"/>
                    <a:pt x="21077" y="262124"/>
                  </a:cubicBezTo>
                  <a:cubicBezTo>
                    <a:pt x="66611" y="175702"/>
                    <a:pt x="313796" y="3787"/>
                    <a:pt x="327735" y="7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2" name="フリーフォーム 541">
              <a:extLst>
                <a:ext uri="{FF2B5EF4-FFF2-40B4-BE49-F238E27FC236}">
                  <a16:creationId xmlns:a16="http://schemas.microsoft.com/office/drawing/2014/main" id="{17EE32DA-59E7-A8E6-5CD4-7A88416A64FF}"/>
                </a:ext>
              </a:extLst>
            </p:cNvPr>
            <p:cNvSpPr/>
            <p:nvPr/>
          </p:nvSpPr>
          <p:spPr>
            <a:xfrm>
              <a:off x="1721097" y="8474905"/>
              <a:ext cx="910599" cy="948787"/>
            </a:xfrm>
            <a:custGeom>
              <a:avLst/>
              <a:gdLst>
                <a:gd name="connsiteX0" fmla="*/ 453391 w 910599"/>
                <a:gd name="connsiteY0" fmla="*/ 22 h 948787"/>
                <a:gd name="connsiteX1" fmla="*/ 442240 w 910599"/>
                <a:gd name="connsiteY1" fmla="*/ 278802 h 948787"/>
                <a:gd name="connsiteX2" fmla="*/ 481269 w 910599"/>
                <a:gd name="connsiteY2" fmla="*/ 635641 h 948787"/>
                <a:gd name="connsiteX3" fmla="*/ 497996 w 910599"/>
                <a:gd name="connsiteY3" fmla="*/ 451646 h 948787"/>
                <a:gd name="connsiteX4" fmla="*/ 732171 w 910599"/>
                <a:gd name="connsiteY4" fmla="*/ 178441 h 948787"/>
                <a:gd name="connsiteX5" fmla="*/ 665264 w 910599"/>
                <a:gd name="connsiteY5" fmla="*/ 312256 h 948787"/>
                <a:gd name="connsiteX6" fmla="*/ 709869 w 910599"/>
                <a:gd name="connsiteY6" fmla="*/ 507402 h 948787"/>
                <a:gd name="connsiteX7" fmla="*/ 854835 w 910599"/>
                <a:gd name="connsiteY7" fmla="*/ 685822 h 948787"/>
                <a:gd name="connsiteX8" fmla="*/ 826957 w 910599"/>
                <a:gd name="connsiteY8" fmla="*/ 546432 h 948787"/>
                <a:gd name="connsiteX9" fmla="*/ 910591 w 910599"/>
                <a:gd name="connsiteY9" fmla="*/ 947875 h 948787"/>
                <a:gd name="connsiteX10" fmla="*/ 821381 w 910599"/>
                <a:gd name="connsiteY10" fmla="*/ 652368 h 948787"/>
                <a:gd name="connsiteX11" fmla="*/ 737747 w 910599"/>
                <a:gd name="connsiteY11" fmla="*/ 529705 h 948787"/>
                <a:gd name="connsiteX12" fmla="*/ 615083 w 910599"/>
                <a:gd name="connsiteY12" fmla="*/ 418193 h 948787"/>
                <a:gd name="connsiteX13" fmla="*/ 721020 w 910599"/>
                <a:gd name="connsiteY13" fmla="*/ 568734 h 948787"/>
                <a:gd name="connsiteX14" fmla="*/ 877137 w 910599"/>
                <a:gd name="connsiteY14" fmla="*/ 841939 h 948787"/>
                <a:gd name="connsiteX15" fmla="*/ 832532 w 910599"/>
                <a:gd name="connsiteY15" fmla="*/ 719275 h 948787"/>
                <a:gd name="connsiteX16" fmla="*/ 581630 w 910599"/>
                <a:gd name="connsiteY16" fmla="*/ 395890 h 948787"/>
                <a:gd name="connsiteX17" fmla="*/ 693142 w 910599"/>
                <a:gd name="connsiteY17" fmla="*/ 691397 h 948787"/>
                <a:gd name="connsiteX18" fmla="*/ 509147 w 910599"/>
                <a:gd name="connsiteY18" fmla="*/ 423768 h 948787"/>
                <a:gd name="connsiteX19" fmla="*/ 620659 w 910599"/>
                <a:gd name="connsiteY19" fmla="*/ 892119 h 948787"/>
                <a:gd name="connsiteX20" fmla="*/ 548176 w 910599"/>
                <a:gd name="connsiteY20" fmla="*/ 646793 h 948787"/>
                <a:gd name="connsiteX21" fmla="*/ 353030 w 910599"/>
                <a:gd name="connsiteY21" fmla="*/ 412617 h 948787"/>
                <a:gd name="connsiteX22" fmla="*/ 213640 w 910599"/>
                <a:gd name="connsiteY22" fmla="*/ 228622 h 948787"/>
                <a:gd name="connsiteX23" fmla="*/ 280547 w 910599"/>
                <a:gd name="connsiteY23" fmla="*/ 78080 h 948787"/>
                <a:gd name="connsiteX24" fmla="*/ 1766 w 910599"/>
                <a:gd name="connsiteY24" fmla="*/ 262075 h 948787"/>
                <a:gd name="connsiteX25" fmla="*/ 453391 w 910599"/>
                <a:gd name="connsiteY25" fmla="*/ 22 h 94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10599" h="948787">
                  <a:moveTo>
                    <a:pt x="453391" y="22"/>
                  </a:moveTo>
                  <a:cubicBezTo>
                    <a:pt x="526803" y="2810"/>
                    <a:pt x="437594" y="172865"/>
                    <a:pt x="442240" y="278802"/>
                  </a:cubicBezTo>
                  <a:cubicBezTo>
                    <a:pt x="446886" y="384739"/>
                    <a:pt x="471976" y="606834"/>
                    <a:pt x="481269" y="635641"/>
                  </a:cubicBezTo>
                  <a:cubicBezTo>
                    <a:pt x="490562" y="664448"/>
                    <a:pt x="456179" y="527846"/>
                    <a:pt x="497996" y="451646"/>
                  </a:cubicBezTo>
                  <a:cubicBezTo>
                    <a:pt x="539813" y="375446"/>
                    <a:pt x="704293" y="201673"/>
                    <a:pt x="732171" y="178441"/>
                  </a:cubicBezTo>
                  <a:cubicBezTo>
                    <a:pt x="760049" y="155209"/>
                    <a:pt x="668981" y="257429"/>
                    <a:pt x="665264" y="312256"/>
                  </a:cubicBezTo>
                  <a:cubicBezTo>
                    <a:pt x="661547" y="367083"/>
                    <a:pt x="678274" y="445141"/>
                    <a:pt x="709869" y="507402"/>
                  </a:cubicBezTo>
                  <a:cubicBezTo>
                    <a:pt x="741464" y="569663"/>
                    <a:pt x="835321" y="679317"/>
                    <a:pt x="854835" y="685822"/>
                  </a:cubicBezTo>
                  <a:cubicBezTo>
                    <a:pt x="874349" y="692327"/>
                    <a:pt x="817664" y="502757"/>
                    <a:pt x="826957" y="546432"/>
                  </a:cubicBezTo>
                  <a:cubicBezTo>
                    <a:pt x="836250" y="590107"/>
                    <a:pt x="911520" y="930219"/>
                    <a:pt x="910591" y="947875"/>
                  </a:cubicBezTo>
                  <a:cubicBezTo>
                    <a:pt x="909662" y="965531"/>
                    <a:pt x="850188" y="722063"/>
                    <a:pt x="821381" y="652368"/>
                  </a:cubicBezTo>
                  <a:cubicBezTo>
                    <a:pt x="792574" y="582673"/>
                    <a:pt x="772130" y="568734"/>
                    <a:pt x="737747" y="529705"/>
                  </a:cubicBezTo>
                  <a:cubicBezTo>
                    <a:pt x="703364" y="490676"/>
                    <a:pt x="617871" y="411688"/>
                    <a:pt x="615083" y="418193"/>
                  </a:cubicBezTo>
                  <a:cubicBezTo>
                    <a:pt x="612295" y="424698"/>
                    <a:pt x="677344" y="498110"/>
                    <a:pt x="721020" y="568734"/>
                  </a:cubicBezTo>
                  <a:cubicBezTo>
                    <a:pt x="764696" y="639358"/>
                    <a:pt x="858552" y="816849"/>
                    <a:pt x="877137" y="841939"/>
                  </a:cubicBezTo>
                  <a:cubicBezTo>
                    <a:pt x="895722" y="867029"/>
                    <a:pt x="881783" y="793616"/>
                    <a:pt x="832532" y="719275"/>
                  </a:cubicBezTo>
                  <a:cubicBezTo>
                    <a:pt x="783281" y="644934"/>
                    <a:pt x="604862" y="400536"/>
                    <a:pt x="581630" y="395890"/>
                  </a:cubicBezTo>
                  <a:cubicBezTo>
                    <a:pt x="558398" y="391244"/>
                    <a:pt x="705222" y="686751"/>
                    <a:pt x="693142" y="691397"/>
                  </a:cubicBezTo>
                  <a:cubicBezTo>
                    <a:pt x="681062" y="696043"/>
                    <a:pt x="521227" y="390314"/>
                    <a:pt x="509147" y="423768"/>
                  </a:cubicBezTo>
                  <a:cubicBezTo>
                    <a:pt x="497067" y="457222"/>
                    <a:pt x="614154" y="854948"/>
                    <a:pt x="620659" y="892119"/>
                  </a:cubicBezTo>
                  <a:cubicBezTo>
                    <a:pt x="627164" y="929290"/>
                    <a:pt x="592781" y="726710"/>
                    <a:pt x="548176" y="646793"/>
                  </a:cubicBezTo>
                  <a:cubicBezTo>
                    <a:pt x="503571" y="566876"/>
                    <a:pt x="408786" y="482312"/>
                    <a:pt x="353030" y="412617"/>
                  </a:cubicBezTo>
                  <a:cubicBezTo>
                    <a:pt x="297274" y="342922"/>
                    <a:pt x="225720" y="284378"/>
                    <a:pt x="213640" y="228622"/>
                  </a:cubicBezTo>
                  <a:cubicBezTo>
                    <a:pt x="201559" y="172866"/>
                    <a:pt x="315859" y="72505"/>
                    <a:pt x="280547" y="78080"/>
                  </a:cubicBezTo>
                  <a:cubicBezTo>
                    <a:pt x="245235" y="83655"/>
                    <a:pt x="-24254" y="268580"/>
                    <a:pt x="1766" y="262075"/>
                  </a:cubicBezTo>
                  <a:cubicBezTo>
                    <a:pt x="27786" y="255570"/>
                    <a:pt x="379979" y="-2766"/>
                    <a:pt x="453391" y="2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5" name="フリーフォーム 544">
              <a:extLst>
                <a:ext uri="{FF2B5EF4-FFF2-40B4-BE49-F238E27FC236}">
                  <a16:creationId xmlns:a16="http://schemas.microsoft.com/office/drawing/2014/main" id="{D4E8A4F8-3309-D430-B337-372D389707F7}"/>
                </a:ext>
              </a:extLst>
            </p:cNvPr>
            <p:cNvSpPr/>
            <p:nvPr/>
          </p:nvSpPr>
          <p:spPr>
            <a:xfrm>
              <a:off x="3651745" y="3780263"/>
              <a:ext cx="123031" cy="270504"/>
            </a:xfrm>
            <a:custGeom>
              <a:avLst/>
              <a:gdLst>
                <a:gd name="connsiteX0" fmla="*/ 44884 w 123031"/>
                <a:gd name="connsiteY0" fmla="*/ 0 h 270504"/>
                <a:gd name="connsiteX1" fmla="*/ 83914 w 123031"/>
                <a:gd name="connsiteY1" fmla="*/ 122664 h 270504"/>
                <a:gd name="connsiteX2" fmla="*/ 122943 w 123031"/>
                <a:gd name="connsiteY2" fmla="*/ 267630 h 270504"/>
                <a:gd name="connsiteX3" fmla="*/ 72762 w 123031"/>
                <a:gd name="connsiteY3" fmla="*/ 211874 h 270504"/>
                <a:gd name="connsiteX4" fmla="*/ 279 w 123031"/>
                <a:gd name="connsiteY4" fmla="*/ 122664 h 270504"/>
                <a:gd name="connsiteX5" fmla="*/ 44884 w 123031"/>
                <a:gd name="connsiteY5" fmla="*/ 0 h 270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031" h="270504">
                  <a:moveTo>
                    <a:pt x="44884" y="0"/>
                  </a:moveTo>
                  <a:cubicBezTo>
                    <a:pt x="58823" y="0"/>
                    <a:pt x="70904" y="78059"/>
                    <a:pt x="83914" y="122664"/>
                  </a:cubicBezTo>
                  <a:cubicBezTo>
                    <a:pt x="96924" y="167269"/>
                    <a:pt x="124802" y="252762"/>
                    <a:pt x="122943" y="267630"/>
                  </a:cubicBezTo>
                  <a:cubicBezTo>
                    <a:pt x="121084" y="282498"/>
                    <a:pt x="93206" y="236035"/>
                    <a:pt x="72762" y="211874"/>
                  </a:cubicBezTo>
                  <a:cubicBezTo>
                    <a:pt x="52318" y="187713"/>
                    <a:pt x="3996" y="156118"/>
                    <a:pt x="279" y="122664"/>
                  </a:cubicBezTo>
                  <a:cubicBezTo>
                    <a:pt x="-3438" y="89210"/>
                    <a:pt x="30945" y="0"/>
                    <a:pt x="44884" y="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31" name="グループ化 530">
              <a:extLst>
                <a:ext uri="{FF2B5EF4-FFF2-40B4-BE49-F238E27FC236}">
                  <a16:creationId xmlns:a16="http://schemas.microsoft.com/office/drawing/2014/main" id="{505F52E4-5235-3EC6-3A1A-A713C75163AA}"/>
                </a:ext>
              </a:extLst>
            </p:cNvPr>
            <p:cNvGrpSpPr/>
            <p:nvPr/>
          </p:nvGrpSpPr>
          <p:grpSpPr>
            <a:xfrm>
              <a:off x="192933" y="872836"/>
              <a:ext cx="9148573" cy="11972579"/>
              <a:chOff x="192933" y="872836"/>
              <a:chExt cx="9148573" cy="11972579"/>
            </a:xfrm>
          </p:grpSpPr>
          <p:sp>
            <p:nvSpPr>
              <p:cNvPr id="6" name="フリーフォーム 5">
                <a:extLst>
                  <a:ext uri="{FF2B5EF4-FFF2-40B4-BE49-F238E27FC236}">
                    <a16:creationId xmlns:a16="http://schemas.microsoft.com/office/drawing/2014/main" id="{D42E3F24-B4E7-1878-229A-85B28ECA0E58}"/>
                  </a:ext>
                </a:extLst>
              </p:cNvPr>
              <p:cNvSpPr/>
              <p:nvPr/>
            </p:nvSpPr>
            <p:spPr>
              <a:xfrm>
                <a:off x="3838502" y="2079332"/>
                <a:ext cx="112520" cy="100379"/>
              </a:xfrm>
              <a:custGeom>
                <a:avLst/>
                <a:gdLst>
                  <a:gd name="connsiteX0" fmla="*/ 73 w 112520"/>
                  <a:gd name="connsiteY0" fmla="*/ 293 h 100379"/>
                  <a:gd name="connsiteX1" fmla="*/ 79448 w 112520"/>
                  <a:gd name="connsiteY1" fmla="*/ 41568 h 100379"/>
                  <a:gd name="connsiteX2" fmla="*/ 73098 w 112520"/>
                  <a:gd name="connsiteY2" fmla="*/ 16168 h 100379"/>
                  <a:gd name="connsiteX3" fmla="*/ 111198 w 112520"/>
                  <a:gd name="connsiteY3" fmla="*/ 98718 h 100379"/>
                  <a:gd name="connsiteX4" fmla="*/ 95323 w 112520"/>
                  <a:gd name="connsiteY4" fmla="*/ 66968 h 100379"/>
                  <a:gd name="connsiteX5" fmla="*/ 73 w 112520"/>
                  <a:gd name="connsiteY5" fmla="*/ 293 h 100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20" h="100379">
                    <a:moveTo>
                      <a:pt x="73" y="293"/>
                    </a:moveTo>
                    <a:cubicBezTo>
                      <a:pt x="-2573" y="-3940"/>
                      <a:pt x="67277" y="38922"/>
                      <a:pt x="79448" y="41568"/>
                    </a:cubicBezTo>
                    <a:cubicBezTo>
                      <a:pt x="91619" y="44214"/>
                      <a:pt x="67806" y="6643"/>
                      <a:pt x="73098" y="16168"/>
                    </a:cubicBezTo>
                    <a:cubicBezTo>
                      <a:pt x="78390" y="25693"/>
                      <a:pt x="107494" y="90251"/>
                      <a:pt x="111198" y="98718"/>
                    </a:cubicBezTo>
                    <a:cubicBezTo>
                      <a:pt x="114902" y="107185"/>
                      <a:pt x="111198" y="81256"/>
                      <a:pt x="95323" y="66968"/>
                    </a:cubicBezTo>
                    <a:cubicBezTo>
                      <a:pt x="79448" y="52681"/>
                      <a:pt x="2719" y="4526"/>
                      <a:pt x="73" y="2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42CF807F-AD6C-CF4E-381B-677DC2DC2E92}"/>
                  </a:ext>
                </a:extLst>
              </p:cNvPr>
              <p:cNvSpPr/>
              <p:nvPr/>
            </p:nvSpPr>
            <p:spPr>
              <a:xfrm>
                <a:off x="3743266" y="2092318"/>
                <a:ext cx="174684" cy="85947"/>
              </a:xfrm>
              <a:custGeom>
                <a:avLst/>
                <a:gdLst>
                  <a:gd name="connsiteX0" fmla="*/ 59 w 174684"/>
                  <a:gd name="connsiteY0" fmla="*/ 7 h 85947"/>
                  <a:gd name="connsiteX1" fmla="*/ 98484 w 174684"/>
                  <a:gd name="connsiteY1" fmla="*/ 38107 h 85947"/>
                  <a:gd name="connsiteX2" fmla="*/ 88959 w 174684"/>
                  <a:gd name="connsiteY2" fmla="*/ 6357 h 85947"/>
                  <a:gd name="connsiteX3" fmla="*/ 149284 w 174684"/>
                  <a:gd name="connsiteY3" fmla="*/ 28582 h 85947"/>
                  <a:gd name="connsiteX4" fmla="*/ 174684 w 174684"/>
                  <a:gd name="connsiteY4" fmla="*/ 85732 h 85947"/>
                  <a:gd name="connsiteX5" fmla="*/ 149284 w 174684"/>
                  <a:gd name="connsiteY5" fmla="*/ 47632 h 85947"/>
                  <a:gd name="connsiteX6" fmla="*/ 114359 w 174684"/>
                  <a:gd name="connsiteY6" fmla="*/ 34932 h 85947"/>
                  <a:gd name="connsiteX7" fmla="*/ 59 w 174684"/>
                  <a:gd name="connsiteY7" fmla="*/ 7 h 8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684" h="85947">
                    <a:moveTo>
                      <a:pt x="59" y="7"/>
                    </a:moveTo>
                    <a:cubicBezTo>
                      <a:pt x="-2587" y="536"/>
                      <a:pt x="83667" y="37049"/>
                      <a:pt x="98484" y="38107"/>
                    </a:cubicBezTo>
                    <a:cubicBezTo>
                      <a:pt x="113301" y="39165"/>
                      <a:pt x="80492" y="7944"/>
                      <a:pt x="88959" y="6357"/>
                    </a:cubicBezTo>
                    <a:cubicBezTo>
                      <a:pt x="97426" y="4770"/>
                      <a:pt x="134997" y="15353"/>
                      <a:pt x="149284" y="28582"/>
                    </a:cubicBezTo>
                    <a:cubicBezTo>
                      <a:pt x="163572" y="41811"/>
                      <a:pt x="174684" y="82557"/>
                      <a:pt x="174684" y="85732"/>
                    </a:cubicBezTo>
                    <a:cubicBezTo>
                      <a:pt x="174684" y="88907"/>
                      <a:pt x="159338" y="56099"/>
                      <a:pt x="149284" y="47632"/>
                    </a:cubicBezTo>
                    <a:cubicBezTo>
                      <a:pt x="139230" y="39165"/>
                      <a:pt x="136055" y="41282"/>
                      <a:pt x="114359" y="34932"/>
                    </a:cubicBezTo>
                    <a:cubicBezTo>
                      <a:pt x="92663" y="28582"/>
                      <a:pt x="2705" y="-522"/>
                      <a:pt x="59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D3889ED9-B69E-3FB4-334D-AAF74341D545}"/>
                  </a:ext>
                </a:extLst>
              </p:cNvPr>
              <p:cNvSpPr/>
              <p:nvPr/>
            </p:nvSpPr>
            <p:spPr>
              <a:xfrm>
                <a:off x="3705225" y="2111375"/>
                <a:ext cx="212985" cy="60335"/>
              </a:xfrm>
              <a:custGeom>
                <a:avLst/>
                <a:gdLst>
                  <a:gd name="connsiteX0" fmla="*/ 0 w 212985"/>
                  <a:gd name="connsiteY0" fmla="*/ 28575 h 60335"/>
                  <a:gd name="connsiteX1" fmla="*/ 104775 w 212985"/>
                  <a:gd name="connsiteY1" fmla="*/ 25400 h 60335"/>
                  <a:gd name="connsiteX2" fmla="*/ 88900 w 212985"/>
                  <a:gd name="connsiteY2" fmla="*/ 38100 h 60335"/>
                  <a:gd name="connsiteX3" fmla="*/ 142875 w 212985"/>
                  <a:gd name="connsiteY3" fmla="*/ 38100 h 60335"/>
                  <a:gd name="connsiteX4" fmla="*/ 212725 w 212985"/>
                  <a:gd name="connsiteY4" fmla="*/ 60325 h 60335"/>
                  <a:gd name="connsiteX5" fmla="*/ 168275 w 212985"/>
                  <a:gd name="connsiteY5" fmla="*/ 34925 h 60335"/>
                  <a:gd name="connsiteX6" fmla="*/ 107950 w 212985"/>
                  <a:gd name="connsiteY6" fmla="*/ 0 h 60335"/>
                  <a:gd name="connsiteX7" fmla="*/ 177800 w 212985"/>
                  <a:gd name="connsiteY7" fmla="*/ 41275 h 60335"/>
                  <a:gd name="connsiteX8" fmla="*/ 88900 w 212985"/>
                  <a:gd name="connsiteY8" fmla="*/ 22225 h 60335"/>
                  <a:gd name="connsiteX9" fmla="*/ 0 w 212985"/>
                  <a:gd name="connsiteY9" fmla="*/ 28575 h 6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2985" h="60335">
                    <a:moveTo>
                      <a:pt x="0" y="28575"/>
                    </a:moveTo>
                    <a:cubicBezTo>
                      <a:pt x="2646" y="29104"/>
                      <a:pt x="104775" y="25400"/>
                      <a:pt x="104775" y="25400"/>
                    </a:cubicBezTo>
                    <a:cubicBezTo>
                      <a:pt x="119592" y="26987"/>
                      <a:pt x="82550" y="35983"/>
                      <a:pt x="88900" y="38100"/>
                    </a:cubicBezTo>
                    <a:cubicBezTo>
                      <a:pt x="95250" y="40217"/>
                      <a:pt x="122237" y="34396"/>
                      <a:pt x="142875" y="38100"/>
                    </a:cubicBezTo>
                    <a:cubicBezTo>
                      <a:pt x="163513" y="41804"/>
                      <a:pt x="208492" y="60854"/>
                      <a:pt x="212725" y="60325"/>
                    </a:cubicBezTo>
                    <a:cubicBezTo>
                      <a:pt x="216958" y="59796"/>
                      <a:pt x="168275" y="34925"/>
                      <a:pt x="168275" y="34925"/>
                    </a:cubicBezTo>
                    <a:lnTo>
                      <a:pt x="107950" y="0"/>
                    </a:lnTo>
                    <a:cubicBezTo>
                      <a:pt x="109538" y="1058"/>
                      <a:pt x="180975" y="37571"/>
                      <a:pt x="177800" y="41275"/>
                    </a:cubicBezTo>
                    <a:cubicBezTo>
                      <a:pt x="174625" y="44979"/>
                      <a:pt x="116946" y="24342"/>
                      <a:pt x="88900" y="22225"/>
                    </a:cubicBezTo>
                    <a:lnTo>
                      <a:pt x="0" y="2857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 8">
                <a:extLst>
                  <a:ext uri="{FF2B5EF4-FFF2-40B4-BE49-F238E27FC236}">
                    <a16:creationId xmlns:a16="http://schemas.microsoft.com/office/drawing/2014/main" id="{9A4A6A0E-08F5-1E57-630F-6669DC9379BA}"/>
                  </a:ext>
                </a:extLst>
              </p:cNvPr>
              <p:cNvSpPr/>
              <p:nvPr/>
            </p:nvSpPr>
            <p:spPr>
              <a:xfrm>
                <a:off x="4108450" y="2158956"/>
                <a:ext cx="298569" cy="165286"/>
              </a:xfrm>
              <a:custGeom>
                <a:avLst/>
                <a:gdLst>
                  <a:gd name="connsiteX0" fmla="*/ 0 w 298569"/>
                  <a:gd name="connsiteY0" fmla="*/ 44 h 165286"/>
                  <a:gd name="connsiteX1" fmla="*/ 88900 w 298569"/>
                  <a:gd name="connsiteY1" fmla="*/ 54019 h 165286"/>
                  <a:gd name="connsiteX2" fmla="*/ 98425 w 298569"/>
                  <a:gd name="connsiteY2" fmla="*/ 41319 h 165286"/>
                  <a:gd name="connsiteX3" fmla="*/ 177800 w 298569"/>
                  <a:gd name="connsiteY3" fmla="*/ 63544 h 165286"/>
                  <a:gd name="connsiteX4" fmla="*/ 177800 w 298569"/>
                  <a:gd name="connsiteY4" fmla="*/ 44494 h 165286"/>
                  <a:gd name="connsiteX5" fmla="*/ 241300 w 298569"/>
                  <a:gd name="connsiteY5" fmla="*/ 79419 h 165286"/>
                  <a:gd name="connsiteX6" fmla="*/ 298450 w 298569"/>
                  <a:gd name="connsiteY6" fmla="*/ 165144 h 165286"/>
                  <a:gd name="connsiteX7" fmla="*/ 254000 w 298569"/>
                  <a:gd name="connsiteY7" fmla="*/ 98469 h 165286"/>
                  <a:gd name="connsiteX8" fmla="*/ 177800 w 298569"/>
                  <a:gd name="connsiteY8" fmla="*/ 50844 h 165286"/>
                  <a:gd name="connsiteX9" fmla="*/ 88900 w 298569"/>
                  <a:gd name="connsiteY9" fmla="*/ 19094 h 165286"/>
                  <a:gd name="connsiteX10" fmla="*/ 133350 w 298569"/>
                  <a:gd name="connsiteY10" fmla="*/ 50844 h 165286"/>
                  <a:gd name="connsiteX11" fmla="*/ 88900 w 298569"/>
                  <a:gd name="connsiteY11" fmla="*/ 44494 h 165286"/>
                  <a:gd name="connsiteX12" fmla="*/ 0 w 298569"/>
                  <a:gd name="connsiteY12" fmla="*/ 44 h 165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8569" h="165286">
                    <a:moveTo>
                      <a:pt x="0" y="44"/>
                    </a:moveTo>
                    <a:cubicBezTo>
                      <a:pt x="0" y="1631"/>
                      <a:pt x="72496" y="47140"/>
                      <a:pt x="88900" y="54019"/>
                    </a:cubicBezTo>
                    <a:cubicBezTo>
                      <a:pt x="105304" y="60898"/>
                      <a:pt x="83608" y="39732"/>
                      <a:pt x="98425" y="41319"/>
                    </a:cubicBezTo>
                    <a:cubicBezTo>
                      <a:pt x="113242" y="42906"/>
                      <a:pt x="164571" y="63015"/>
                      <a:pt x="177800" y="63544"/>
                    </a:cubicBezTo>
                    <a:cubicBezTo>
                      <a:pt x="191029" y="64073"/>
                      <a:pt x="167217" y="41848"/>
                      <a:pt x="177800" y="44494"/>
                    </a:cubicBezTo>
                    <a:cubicBezTo>
                      <a:pt x="188383" y="47140"/>
                      <a:pt x="221192" y="59311"/>
                      <a:pt x="241300" y="79419"/>
                    </a:cubicBezTo>
                    <a:cubicBezTo>
                      <a:pt x="261408" y="99527"/>
                      <a:pt x="298450" y="165144"/>
                      <a:pt x="298450" y="165144"/>
                    </a:cubicBezTo>
                    <a:cubicBezTo>
                      <a:pt x="300567" y="168319"/>
                      <a:pt x="274108" y="117519"/>
                      <a:pt x="254000" y="98469"/>
                    </a:cubicBezTo>
                    <a:cubicBezTo>
                      <a:pt x="233892" y="79419"/>
                      <a:pt x="205317" y="64073"/>
                      <a:pt x="177800" y="50844"/>
                    </a:cubicBezTo>
                    <a:cubicBezTo>
                      <a:pt x="150283" y="37615"/>
                      <a:pt x="96308" y="19094"/>
                      <a:pt x="88900" y="19094"/>
                    </a:cubicBezTo>
                    <a:cubicBezTo>
                      <a:pt x="81492" y="19094"/>
                      <a:pt x="133350" y="46611"/>
                      <a:pt x="133350" y="50844"/>
                    </a:cubicBezTo>
                    <a:cubicBezTo>
                      <a:pt x="133350" y="55077"/>
                      <a:pt x="106363" y="49257"/>
                      <a:pt x="88900" y="44494"/>
                    </a:cubicBezTo>
                    <a:cubicBezTo>
                      <a:pt x="71437" y="39731"/>
                      <a:pt x="0" y="-1543"/>
                      <a:pt x="0" y="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837277C3-8EF1-C92F-F6BD-2A3E851DCF67}"/>
                  </a:ext>
                </a:extLst>
              </p:cNvPr>
              <p:cNvSpPr/>
              <p:nvPr/>
            </p:nvSpPr>
            <p:spPr>
              <a:xfrm>
                <a:off x="4114722" y="2160873"/>
                <a:ext cx="308244" cy="148218"/>
              </a:xfrm>
              <a:custGeom>
                <a:avLst/>
                <a:gdLst>
                  <a:gd name="connsiteX0" fmla="*/ 78 w 308244"/>
                  <a:gd name="connsiteY0" fmla="*/ 1302 h 148218"/>
                  <a:gd name="connsiteX1" fmla="*/ 142953 w 308244"/>
                  <a:gd name="connsiteY1" fmla="*/ 1302 h 148218"/>
                  <a:gd name="connsiteX2" fmla="*/ 108028 w 308244"/>
                  <a:gd name="connsiteY2" fmla="*/ 17177 h 148218"/>
                  <a:gd name="connsiteX3" fmla="*/ 177878 w 308244"/>
                  <a:gd name="connsiteY3" fmla="*/ 10827 h 148218"/>
                  <a:gd name="connsiteX4" fmla="*/ 247728 w 308244"/>
                  <a:gd name="connsiteY4" fmla="*/ 55277 h 148218"/>
                  <a:gd name="connsiteX5" fmla="*/ 238203 w 308244"/>
                  <a:gd name="connsiteY5" fmla="*/ 39402 h 148218"/>
                  <a:gd name="connsiteX6" fmla="*/ 308053 w 308244"/>
                  <a:gd name="connsiteY6" fmla="*/ 147352 h 148218"/>
                  <a:gd name="connsiteX7" fmla="*/ 257253 w 308244"/>
                  <a:gd name="connsiteY7" fmla="*/ 87027 h 148218"/>
                  <a:gd name="connsiteX8" fmla="*/ 206453 w 308244"/>
                  <a:gd name="connsiteY8" fmla="*/ 29877 h 148218"/>
                  <a:gd name="connsiteX9" fmla="*/ 165178 w 308244"/>
                  <a:gd name="connsiteY9" fmla="*/ 4477 h 148218"/>
                  <a:gd name="connsiteX10" fmla="*/ 78 w 308244"/>
                  <a:gd name="connsiteY10" fmla="*/ 1302 h 14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8244" h="148218">
                    <a:moveTo>
                      <a:pt x="78" y="1302"/>
                    </a:moveTo>
                    <a:cubicBezTo>
                      <a:pt x="-3626" y="773"/>
                      <a:pt x="124961" y="-1344"/>
                      <a:pt x="142953" y="1302"/>
                    </a:cubicBezTo>
                    <a:cubicBezTo>
                      <a:pt x="160945" y="3948"/>
                      <a:pt x="102207" y="15590"/>
                      <a:pt x="108028" y="17177"/>
                    </a:cubicBezTo>
                    <a:cubicBezTo>
                      <a:pt x="113849" y="18765"/>
                      <a:pt x="154595" y="4477"/>
                      <a:pt x="177878" y="10827"/>
                    </a:cubicBezTo>
                    <a:cubicBezTo>
                      <a:pt x="201161" y="17177"/>
                      <a:pt x="247728" y="55277"/>
                      <a:pt x="247728" y="55277"/>
                    </a:cubicBezTo>
                    <a:cubicBezTo>
                      <a:pt x="257782" y="60040"/>
                      <a:pt x="228149" y="24056"/>
                      <a:pt x="238203" y="39402"/>
                    </a:cubicBezTo>
                    <a:cubicBezTo>
                      <a:pt x="248257" y="54748"/>
                      <a:pt x="304878" y="139414"/>
                      <a:pt x="308053" y="147352"/>
                    </a:cubicBezTo>
                    <a:cubicBezTo>
                      <a:pt x="311228" y="155290"/>
                      <a:pt x="274186" y="106606"/>
                      <a:pt x="257253" y="87027"/>
                    </a:cubicBezTo>
                    <a:cubicBezTo>
                      <a:pt x="240320" y="67448"/>
                      <a:pt x="221799" y="43635"/>
                      <a:pt x="206453" y="29877"/>
                    </a:cubicBezTo>
                    <a:cubicBezTo>
                      <a:pt x="191107" y="16119"/>
                      <a:pt x="194282" y="9239"/>
                      <a:pt x="165178" y="4477"/>
                    </a:cubicBezTo>
                    <a:cubicBezTo>
                      <a:pt x="136074" y="-285"/>
                      <a:pt x="3782" y="1831"/>
                      <a:pt x="78" y="13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61FF5EB1-30C5-B38B-59EB-0210EA78FC14}"/>
                  </a:ext>
                </a:extLst>
              </p:cNvPr>
              <p:cNvSpPr/>
              <p:nvPr/>
            </p:nvSpPr>
            <p:spPr>
              <a:xfrm>
                <a:off x="4127256" y="2152588"/>
                <a:ext cx="161554" cy="20030"/>
              </a:xfrm>
              <a:custGeom>
                <a:avLst/>
                <a:gdLst>
                  <a:gd name="connsiteX0" fmla="*/ 244 w 161554"/>
                  <a:gd name="connsiteY0" fmla="*/ 62 h 20030"/>
                  <a:gd name="connsiteX1" fmla="*/ 158994 w 161554"/>
                  <a:gd name="connsiteY1" fmla="*/ 12762 h 20030"/>
                  <a:gd name="connsiteX2" fmla="*/ 95494 w 161554"/>
                  <a:gd name="connsiteY2" fmla="*/ 6412 h 20030"/>
                  <a:gd name="connsiteX3" fmla="*/ 57394 w 161554"/>
                  <a:gd name="connsiteY3" fmla="*/ 15937 h 20030"/>
                  <a:gd name="connsiteX4" fmla="*/ 120894 w 161554"/>
                  <a:gd name="connsiteY4" fmla="*/ 19112 h 20030"/>
                  <a:gd name="connsiteX5" fmla="*/ 244 w 161554"/>
                  <a:gd name="connsiteY5" fmla="*/ 62 h 20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554" h="20030">
                    <a:moveTo>
                      <a:pt x="244" y="62"/>
                    </a:moveTo>
                    <a:cubicBezTo>
                      <a:pt x="6594" y="-996"/>
                      <a:pt x="143119" y="11704"/>
                      <a:pt x="158994" y="12762"/>
                    </a:cubicBezTo>
                    <a:cubicBezTo>
                      <a:pt x="174869" y="13820"/>
                      <a:pt x="112427" y="5883"/>
                      <a:pt x="95494" y="6412"/>
                    </a:cubicBezTo>
                    <a:cubicBezTo>
                      <a:pt x="78561" y="6941"/>
                      <a:pt x="53161" y="13820"/>
                      <a:pt x="57394" y="15937"/>
                    </a:cubicBezTo>
                    <a:cubicBezTo>
                      <a:pt x="61627" y="18054"/>
                      <a:pt x="128302" y="21758"/>
                      <a:pt x="120894" y="19112"/>
                    </a:cubicBezTo>
                    <a:cubicBezTo>
                      <a:pt x="113486" y="16466"/>
                      <a:pt x="-6106" y="1120"/>
                      <a:pt x="244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CA2C5D52-10CC-0CA7-81C6-9238FC5A95EB}"/>
                  </a:ext>
                </a:extLst>
              </p:cNvPr>
              <p:cNvSpPr/>
              <p:nvPr/>
            </p:nvSpPr>
            <p:spPr>
              <a:xfrm>
                <a:off x="3900695" y="2107735"/>
                <a:ext cx="109916" cy="277078"/>
              </a:xfrm>
              <a:custGeom>
                <a:avLst/>
                <a:gdLst>
                  <a:gd name="connsiteX0" fmla="*/ 109330 w 109916"/>
                  <a:gd name="connsiteY0" fmla="*/ 465 h 277078"/>
                  <a:gd name="connsiteX1" fmla="*/ 45830 w 109916"/>
                  <a:gd name="connsiteY1" fmla="*/ 117940 h 277078"/>
                  <a:gd name="connsiteX2" fmla="*/ 20430 w 109916"/>
                  <a:gd name="connsiteY2" fmla="*/ 178265 h 277078"/>
                  <a:gd name="connsiteX3" fmla="*/ 61705 w 109916"/>
                  <a:gd name="connsiteY3" fmla="*/ 127465 h 277078"/>
                  <a:gd name="connsiteX4" fmla="*/ 23605 w 109916"/>
                  <a:gd name="connsiteY4" fmla="*/ 194140 h 277078"/>
                  <a:gd name="connsiteX5" fmla="*/ 29955 w 109916"/>
                  <a:gd name="connsiteY5" fmla="*/ 276690 h 277078"/>
                  <a:gd name="connsiteX6" fmla="*/ 20430 w 109916"/>
                  <a:gd name="connsiteY6" fmla="*/ 222715 h 277078"/>
                  <a:gd name="connsiteX7" fmla="*/ 14080 w 109916"/>
                  <a:gd name="connsiteY7" fmla="*/ 165565 h 277078"/>
                  <a:gd name="connsiteX8" fmla="*/ 17255 w 109916"/>
                  <a:gd name="connsiteY8" fmla="*/ 95715 h 277078"/>
                  <a:gd name="connsiteX9" fmla="*/ 4555 w 109916"/>
                  <a:gd name="connsiteY9" fmla="*/ 165565 h 277078"/>
                  <a:gd name="connsiteX10" fmla="*/ 109330 w 109916"/>
                  <a:gd name="connsiteY10" fmla="*/ 465 h 27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9916" h="277078">
                    <a:moveTo>
                      <a:pt x="109330" y="465"/>
                    </a:moveTo>
                    <a:cubicBezTo>
                      <a:pt x="116209" y="-7473"/>
                      <a:pt x="60647" y="88307"/>
                      <a:pt x="45830" y="117940"/>
                    </a:cubicBezTo>
                    <a:cubicBezTo>
                      <a:pt x="31013" y="147573"/>
                      <a:pt x="17784" y="176678"/>
                      <a:pt x="20430" y="178265"/>
                    </a:cubicBezTo>
                    <a:cubicBezTo>
                      <a:pt x="23076" y="179853"/>
                      <a:pt x="61176" y="124819"/>
                      <a:pt x="61705" y="127465"/>
                    </a:cubicBezTo>
                    <a:cubicBezTo>
                      <a:pt x="62234" y="130111"/>
                      <a:pt x="28897" y="169269"/>
                      <a:pt x="23605" y="194140"/>
                    </a:cubicBezTo>
                    <a:cubicBezTo>
                      <a:pt x="18313" y="219011"/>
                      <a:pt x="30484" y="271928"/>
                      <a:pt x="29955" y="276690"/>
                    </a:cubicBezTo>
                    <a:cubicBezTo>
                      <a:pt x="29426" y="281453"/>
                      <a:pt x="23076" y="241236"/>
                      <a:pt x="20430" y="222715"/>
                    </a:cubicBezTo>
                    <a:cubicBezTo>
                      <a:pt x="17784" y="204194"/>
                      <a:pt x="14609" y="186732"/>
                      <a:pt x="14080" y="165565"/>
                    </a:cubicBezTo>
                    <a:cubicBezTo>
                      <a:pt x="13551" y="144398"/>
                      <a:pt x="18842" y="95715"/>
                      <a:pt x="17255" y="95715"/>
                    </a:cubicBezTo>
                    <a:cubicBezTo>
                      <a:pt x="15668" y="95715"/>
                      <a:pt x="-10262" y="175619"/>
                      <a:pt x="4555" y="165565"/>
                    </a:cubicBezTo>
                    <a:cubicBezTo>
                      <a:pt x="19372" y="155511"/>
                      <a:pt x="102451" y="8403"/>
                      <a:pt x="109330" y="4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E3F04F52-7B93-D5A7-50C3-A59D3D17C407}"/>
                  </a:ext>
                </a:extLst>
              </p:cNvPr>
              <p:cNvSpPr/>
              <p:nvPr/>
            </p:nvSpPr>
            <p:spPr>
              <a:xfrm>
                <a:off x="3987800" y="2072618"/>
                <a:ext cx="44450" cy="167066"/>
              </a:xfrm>
              <a:custGeom>
                <a:avLst/>
                <a:gdLst>
                  <a:gd name="connsiteX0" fmla="*/ 0 w 44450"/>
                  <a:gd name="connsiteY0" fmla="*/ 657 h 167066"/>
                  <a:gd name="connsiteX1" fmla="*/ 31750 w 44450"/>
                  <a:gd name="connsiteY1" fmla="*/ 162582 h 167066"/>
                  <a:gd name="connsiteX2" fmla="*/ 31750 w 44450"/>
                  <a:gd name="connsiteY2" fmla="*/ 114957 h 167066"/>
                  <a:gd name="connsiteX3" fmla="*/ 44450 w 44450"/>
                  <a:gd name="connsiteY3" fmla="*/ 41932 h 167066"/>
                  <a:gd name="connsiteX4" fmla="*/ 31750 w 44450"/>
                  <a:gd name="connsiteY4" fmla="*/ 102257 h 167066"/>
                  <a:gd name="connsiteX5" fmla="*/ 0 w 44450"/>
                  <a:gd name="connsiteY5" fmla="*/ 657 h 167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450" h="167066">
                    <a:moveTo>
                      <a:pt x="0" y="657"/>
                    </a:moveTo>
                    <a:cubicBezTo>
                      <a:pt x="0" y="10711"/>
                      <a:pt x="26458" y="143532"/>
                      <a:pt x="31750" y="162582"/>
                    </a:cubicBezTo>
                    <a:cubicBezTo>
                      <a:pt x="37042" y="181632"/>
                      <a:pt x="29633" y="135065"/>
                      <a:pt x="31750" y="114957"/>
                    </a:cubicBezTo>
                    <a:cubicBezTo>
                      <a:pt x="33867" y="94849"/>
                      <a:pt x="44450" y="44049"/>
                      <a:pt x="44450" y="41932"/>
                    </a:cubicBezTo>
                    <a:cubicBezTo>
                      <a:pt x="44450" y="39815"/>
                      <a:pt x="39158" y="105432"/>
                      <a:pt x="31750" y="102257"/>
                    </a:cubicBezTo>
                    <a:cubicBezTo>
                      <a:pt x="24342" y="99082"/>
                      <a:pt x="0" y="-9397"/>
                      <a:pt x="0" y="6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5A4B68F0-02C3-721D-53E9-8E663F345D37}"/>
                  </a:ext>
                </a:extLst>
              </p:cNvPr>
              <p:cNvSpPr/>
              <p:nvPr/>
            </p:nvSpPr>
            <p:spPr>
              <a:xfrm>
                <a:off x="3971922" y="2231889"/>
                <a:ext cx="61263" cy="84355"/>
              </a:xfrm>
              <a:custGeom>
                <a:avLst/>
                <a:gdLst>
                  <a:gd name="connsiteX0" fmla="*/ 3 w 61263"/>
                  <a:gd name="connsiteY0" fmla="*/ 3311 h 84355"/>
                  <a:gd name="connsiteX1" fmla="*/ 60328 w 61263"/>
                  <a:gd name="connsiteY1" fmla="*/ 82686 h 84355"/>
                  <a:gd name="connsiteX2" fmla="*/ 38103 w 61263"/>
                  <a:gd name="connsiteY2" fmla="*/ 54111 h 84355"/>
                  <a:gd name="connsiteX3" fmla="*/ 57153 w 61263"/>
                  <a:gd name="connsiteY3" fmla="*/ 16011 h 84355"/>
                  <a:gd name="connsiteX4" fmla="*/ 3 w 61263"/>
                  <a:gd name="connsiteY4" fmla="*/ 3311 h 84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63" h="84355">
                    <a:moveTo>
                      <a:pt x="3" y="3311"/>
                    </a:moveTo>
                    <a:cubicBezTo>
                      <a:pt x="532" y="14423"/>
                      <a:pt x="53978" y="74219"/>
                      <a:pt x="60328" y="82686"/>
                    </a:cubicBezTo>
                    <a:cubicBezTo>
                      <a:pt x="66678" y="91153"/>
                      <a:pt x="38632" y="65223"/>
                      <a:pt x="38103" y="54111"/>
                    </a:cubicBezTo>
                    <a:cubicBezTo>
                      <a:pt x="37574" y="42999"/>
                      <a:pt x="57153" y="16011"/>
                      <a:pt x="57153" y="16011"/>
                    </a:cubicBezTo>
                    <a:cubicBezTo>
                      <a:pt x="57153" y="12307"/>
                      <a:pt x="-526" y="-7801"/>
                      <a:pt x="3" y="33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 17">
                <a:extLst>
                  <a:ext uri="{FF2B5EF4-FFF2-40B4-BE49-F238E27FC236}">
                    <a16:creationId xmlns:a16="http://schemas.microsoft.com/office/drawing/2014/main" id="{515E5BDA-1DEA-3B8C-0175-87A79138ADDC}"/>
                  </a:ext>
                </a:extLst>
              </p:cNvPr>
              <p:cNvSpPr/>
              <p:nvPr/>
            </p:nvSpPr>
            <p:spPr>
              <a:xfrm>
                <a:off x="4035125" y="2317453"/>
                <a:ext cx="71191" cy="169378"/>
              </a:xfrm>
              <a:custGeom>
                <a:avLst/>
                <a:gdLst>
                  <a:gd name="connsiteX0" fmla="*/ 300 w 71191"/>
                  <a:gd name="connsiteY0" fmla="*/ 297 h 169378"/>
                  <a:gd name="connsiteX1" fmla="*/ 44750 w 71191"/>
                  <a:gd name="connsiteY1" fmla="*/ 82847 h 169378"/>
                  <a:gd name="connsiteX2" fmla="*/ 41575 w 71191"/>
                  <a:gd name="connsiteY2" fmla="*/ 127297 h 169378"/>
                  <a:gd name="connsiteX3" fmla="*/ 60625 w 71191"/>
                  <a:gd name="connsiteY3" fmla="*/ 86022 h 169378"/>
                  <a:gd name="connsiteX4" fmla="*/ 6650 w 71191"/>
                  <a:gd name="connsiteY4" fmla="*/ 168572 h 169378"/>
                  <a:gd name="connsiteX5" fmla="*/ 41575 w 71191"/>
                  <a:gd name="connsiteY5" fmla="*/ 127297 h 169378"/>
                  <a:gd name="connsiteX6" fmla="*/ 70150 w 71191"/>
                  <a:gd name="connsiteY6" fmla="*/ 114597 h 169378"/>
                  <a:gd name="connsiteX7" fmla="*/ 300 w 71191"/>
                  <a:gd name="connsiteY7" fmla="*/ 297 h 169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191" h="169378">
                    <a:moveTo>
                      <a:pt x="300" y="297"/>
                    </a:moveTo>
                    <a:cubicBezTo>
                      <a:pt x="-3933" y="-4995"/>
                      <a:pt x="37871" y="61681"/>
                      <a:pt x="44750" y="82847"/>
                    </a:cubicBezTo>
                    <a:cubicBezTo>
                      <a:pt x="51629" y="104013"/>
                      <a:pt x="38929" y="126768"/>
                      <a:pt x="41575" y="127297"/>
                    </a:cubicBezTo>
                    <a:cubicBezTo>
                      <a:pt x="44221" y="127826"/>
                      <a:pt x="66446" y="79143"/>
                      <a:pt x="60625" y="86022"/>
                    </a:cubicBezTo>
                    <a:cubicBezTo>
                      <a:pt x="54804" y="92901"/>
                      <a:pt x="9825" y="161693"/>
                      <a:pt x="6650" y="168572"/>
                    </a:cubicBezTo>
                    <a:cubicBezTo>
                      <a:pt x="3475" y="175451"/>
                      <a:pt x="30992" y="136293"/>
                      <a:pt x="41575" y="127297"/>
                    </a:cubicBezTo>
                    <a:cubicBezTo>
                      <a:pt x="52158" y="118301"/>
                      <a:pt x="76500" y="135234"/>
                      <a:pt x="70150" y="114597"/>
                    </a:cubicBezTo>
                    <a:cubicBezTo>
                      <a:pt x="63800" y="93960"/>
                      <a:pt x="4533" y="5589"/>
                      <a:pt x="300" y="2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 18">
                <a:extLst>
                  <a:ext uri="{FF2B5EF4-FFF2-40B4-BE49-F238E27FC236}">
                    <a16:creationId xmlns:a16="http://schemas.microsoft.com/office/drawing/2014/main" id="{BCE38447-3A40-2CF0-F786-5A8BB1FEACC9}"/>
                  </a:ext>
                </a:extLst>
              </p:cNvPr>
              <p:cNvSpPr/>
              <p:nvPr/>
            </p:nvSpPr>
            <p:spPr>
              <a:xfrm>
                <a:off x="3927448" y="2196993"/>
                <a:ext cx="111161" cy="66782"/>
              </a:xfrm>
              <a:custGeom>
                <a:avLst/>
                <a:gdLst>
                  <a:gd name="connsiteX0" fmla="*/ 27 w 111161"/>
                  <a:gd name="connsiteY0" fmla="*/ 107 h 66782"/>
                  <a:gd name="connsiteX1" fmla="*/ 73052 w 111161"/>
                  <a:gd name="connsiteY1" fmla="*/ 35032 h 66782"/>
                  <a:gd name="connsiteX2" fmla="*/ 111152 w 111161"/>
                  <a:gd name="connsiteY2" fmla="*/ 38207 h 66782"/>
                  <a:gd name="connsiteX3" fmla="*/ 76227 w 111161"/>
                  <a:gd name="connsiteY3" fmla="*/ 25507 h 66782"/>
                  <a:gd name="connsiteX4" fmla="*/ 25427 w 111161"/>
                  <a:gd name="connsiteY4" fmla="*/ 66782 h 66782"/>
                  <a:gd name="connsiteX5" fmla="*/ 63527 w 111161"/>
                  <a:gd name="connsiteY5" fmla="*/ 25507 h 66782"/>
                  <a:gd name="connsiteX6" fmla="*/ 27 w 111161"/>
                  <a:gd name="connsiteY6" fmla="*/ 107 h 66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61" h="66782">
                    <a:moveTo>
                      <a:pt x="27" y="107"/>
                    </a:moveTo>
                    <a:cubicBezTo>
                      <a:pt x="1614" y="1694"/>
                      <a:pt x="54531" y="28682"/>
                      <a:pt x="73052" y="35032"/>
                    </a:cubicBezTo>
                    <a:cubicBezTo>
                      <a:pt x="91573" y="41382"/>
                      <a:pt x="110623" y="39794"/>
                      <a:pt x="111152" y="38207"/>
                    </a:cubicBezTo>
                    <a:cubicBezTo>
                      <a:pt x="111681" y="36620"/>
                      <a:pt x="90515" y="20744"/>
                      <a:pt x="76227" y="25507"/>
                    </a:cubicBezTo>
                    <a:cubicBezTo>
                      <a:pt x="61939" y="30270"/>
                      <a:pt x="27544" y="66782"/>
                      <a:pt x="25427" y="66782"/>
                    </a:cubicBezTo>
                    <a:cubicBezTo>
                      <a:pt x="23310" y="66782"/>
                      <a:pt x="63527" y="25507"/>
                      <a:pt x="63527" y="25507"/>
                    </a:cubicBezTo>
                    <a:cubicBezTo>
                      <a:pt x="67231" y="14924"/>
                      <a:pt x="-1560" y="-1480"/>
                      <a:pt x="27" y="1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 19">
                <a:extLst>
                  <a:ext uri="{FF2B5EF4-FFF2-40B4-BE49-F238E27FC236}">
                    <a16:creationId xmlns:a16="http://schemas.microsoft.com/office/drawing/2014/main" id="{12BA242B-3985-5015-BE0C-C4A57CB1E383}"/>
                  </a:ext>
                </a:extLst>
              </p:cNvPr>
              <p:cNvSpPr/>
              <p:nvPr/>
            </p:nvSpPr>
            <p:spPr>
              <a:xfrm>
                <a:off x="3812693" y="2300569"/>
                <a:ext cx="83678" cy="157193"/>
              </a:xfrm>
              <a:custGeom>
                <a:avLst/>
                <a:gdLst>
                  <a:gd name="connsiteX0" fmla="*/ 83032 w 83678"/>
                  <a:gd name="connsiteY0" fmla="*/ 1306 h 157193"/>
                  <a:gd name="connsiteX1" fmla="*/ 48107 w 83678"/>
                  <a:gd name="connsiteY1" fmla="*/ 39406 h 157193"/>
                  <a:gd name="connsiteX2" fmla="*/ 13182 w 83678"/>
                  <a:gd name="connsiteY2" fmla="*/ 96556 h 157193"/>
                  <a:gd name="connsiteX3" fmla="*/ 29057 w 83678"/>
                  <a:gd name="connsiteY3" fmla="*/ 58456 h 157193"/>
                  <a:gd name="connsiteX4" fmla="*/ 482 w 83678"/>
                  <a:gd name="connsiteY4" fmla="*/ 156881 h 157193"/>
                  <a:gd name="connsiteX5" fmla="*/ 16357 w 83678"/>
                  <a:gd name="connsiteY5" fmla="*/ 87031 h 157193"/>
                  <a:gd name="connsiteX6" fmla="*/ 83032 w 83678"/>
                  <a:gd name="connsiteY6" fmla="*/ 1306 h 157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678" h="157193">
                    <a:moveTo>
                      <a:pt x="83032" y="1306"/>
                    </a:moveTo>
                    <a:cubicBezTo>
                      <a:pt x="88324" y="-6631"/>
                      <a:pt x="59749" y="23531"/>
                      <a:pt x="48107" y="39406"/>
                    </a:cubicBezTo>
                    <a:cubicBezTo>
                      <a:pt x="36465" y="55281"/>
                      <a:pt x="16357" y="93381"/>
                      <a:pt x="13182" y="96556"/>
                    </a:cubicBezTo>
                    <a:cubicBezTo>
                      <a:pt x="10007" y="99731"/>
                      <a:pt x="31174" y="48402"/>
                      <a:pt x="29057" y="58456"/>
                    </a:cubicBezTo>
                    <a:cubicBezTo>
                      <a:pt x="26940" y="68510"/>
                      <a:pt x="2599" y="152119"/>
                      <a:pt x="482" y="156881"/>
                    </a:cubicBezTo>
                    <a:cubicBezTo>
                      <a:pt x="-1635" y="161643"/>
                      <a:pt x="3128" y="110843"/>
                      <a:pt x="16357" y="87031"/>
                    </a:cubicBezTo>
                    <a:cubicBezTo>
                      <a:pt x="29586" y="63219"/>
                      <a:pt x="77740" y="9243"/>
                      <a:pt x="83032" y="13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 20">
                <a:extLst>
                  <a:ext uri="{FF2B5EF4-FFF2-40B4-BE49-F238E27FC236}">
                    <a16:creationId xmlns:a16="http://schemas.microsoft.com/office/drawing/2014/main" id="{F19966AF-8904-87FB-A3F2-FB2952DB2494}"/>
                  </a:ext>
                </a:extLst>
              </p:cNvPr>
              <p:cNvSpPr/>
              <p:nvPr/>
            </p:nvSpPr>
            <p:spPr>
              <a:xfrm>
                <a:off x="3924177" y="2250943"/>
                <a:ext cx="95957" cy="95873"/>
              </a:xfrm>
              <a:custGeom>
                <a:avLst/>
                <a:gdLst>
                  <a:gd name="connsiteX0" fmla="*/ 22348 w 95957"/>
                  <a:gd name="connsiteY0" fmla="*/ 132 h 95873"/>
                  <a:gd name="connsiteX1" fmla="*/ 69973 w 95957"/>
                  <a:gd name="connsiteY1" fmla="*/ 44582 h 95873"/>
                  <a:gd name="connsiteX2" fmla="*/ 123 w 95957"/>
                  <a:gd name="connsiteY2" fmla="*/ 95382 h 95873"/>
                  <a:gd name="connsiteX3" fmla="*/ 54098 w 95957"/>
                  <a:gd name="connsiteY3" fmla="*/ 69982 h 95873"/>
                  <a:gd name="connsiteX4" fmla="*/ 95373 w 95957"/>
                  <a:gd name="connsiteY4" fmla="*/ 63632 h 95873"/>
                  <a:gd name="connsiteX5" fmla="*/ 76323 w 95957"/>
                  <a:gd name="connsiteY5" fmla="*/ 31882 h 95873"/>
                  <a:gd name="connsiteX6" fmla="*/ 22348 w 95957"/>
                  <a:gd name="connsiteY6" fmla="*/ 132 h 9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957" h="95873">
                    <a:moveTo>
                      <a:pt x="22348" y="132"/>
                    </a:moveTo>
                    <a:cubicBezTo>
                      <a:pt x="21290" y="2249"/>
                      <a:pt x="73677" y="28707"/>
                      <a:pt x="69973" y="44582"/>
                    </a:cubicBezTo>
                    <a:cubicBezTo>
                      <a:pt x="66269" y="60457"/>
                      <a:pt x="2769" y="91149"/>
                      <a:pt x="123" y="95382"/>
                    </a:cubicBezTo>
                    <a:cubicBezTo>
                      <a:pt x="-2523" y="99615"/>
                      <a:pt x="38223" y="75274"/>
                      <a:pt x="54098" y="69982"/>
                    </a:cubicBezTo>
                    <a:cubicBezTo>
                      <a:pt x="69973" y="64690"/>
                      <a:pt x="91669" y="69982"/>
                      <a:pt x="95373" y="63632"/>
                    </a:cubicBezTo>
                    <a:cubicBezTo>
                      <a:pt x="99077" y="57282"/>
                      <a:pt x="84260" y="41936"/>
                      <a:pt x="76323" y="31882"/>
                    </a:cubicBezTo>
                    <a:cubicBezTo>
                      <a:pt x="68386" y="21828"/>
                      <a:pt x="23406" y="-1985"/>
                      <a:pt x="22348" y="1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 21">
                <a:extLst>
                  <a:ext uri="{FF2B5EF4-FFF2-40B4-BE49-F238E27FC236}">
                    <a16:creationId xmlns:a16="http://schemas.microsoft.com/office/drawing/2014/main" id="{F53BA30A-E93E-0EC8-F243-2C58FB00BA95}"/>
                  </a:ext>
                </a:extLst>
              </p:cNvPr>
              <p:cNvSpPr/>
              <p:nvPr/>
            </p:nvSpPr>
            <p:spPr>
              <a:xfrm>
                <a:off x="3930650" y="2308225"/>
                <a:ext cx="92263" cy="149289"/>
              </a:xfrm>
              <a:custGeom>
                <a:avLst/>
                <a:gdLst>
                  <a:gd name="connsiteX0" fmla="*/ 28575 w 92263"/>
                  <a:gd name="connsiteY0" fmla="*/ 0 h 149289"/>
                  <a:gd name="connsiteX1" fmla="*/ 22225 w 92263"/>
                  <a:gd name="connsiteY1" fmla="*/ 50800 h 149289"/>
                  <a:gd name="connsiteX2" fmla="*/ 50800 w 92263"/>
                  <a:gd name="connsiteY2" fmla="*/ 114300 h 149289"/>
                  <a:gd name="connsiteX3" fmla="*/ 41275 w 92263"/>
                  <a:gd name="connsiteY3" fmla="*/ 101600 h 149289"/>
                  <a:gd name="connsiteX4" fmla="*/ 92075 w 92263"/>
                  <a:gd name="connsiteY4" fmla="*/ 149225 h 149289"/>
                  <a:gd name="connsiteX5" fmla="*/ 57150 w 92263"/>
                  <a:gd name="connsiteY5" fmla="*/ 111125 h 149289"/>
                  <a:gd name="connsiteX6" fmla="*/ 22225 w 92263"/>
                  <a:gd name="connsiteY6" fmla="*/ 79375 h 149289"/>
                  <a:gd name="connsiteX7" fmla="*/ 0 w 92263"/>
                  <a:gd name="connsiteY7" fmla="*/ 50800 h 149289"/>
                  <a:gd name="connsiteX8" fmla="*/ 28575 w 92263"/>
                  <a:gd name="connsiteY8" fmla="*/ 0 h 14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263" h="149289">
                    <a:moveTo>
                      <a:pt x="28575" y="0"/>
                    </a:moveTo>
                    <a:cubicBezTo>
                      <a:pt x="32279" y="0"/>
                      <a:pt x="18521" y="31750"/>
                      <a:pt x="22225" y="50800"/>
                    </a:cubicBezTo>
                    <a:cubicBezTo>
                      <a:pt x="25929" y="69850"/>
                      <a:pt x="50800" y="114300"/>
                      <a:pt x="50800" y="114300"/>
                    </a:cubicBezTo>
                    <a:cubicBezTo>
                      <a:pt x="53975" y="122767"/>
                      <a:pt x="34396" y="95779"/>
                      <a:pt x="41275" y="101600"/>
                    </a:cubicBezTo>
                    <a:cubicBezTo>
                      <a:pt x="48154" y="107421"/>
                      <a:pt x="89429" y="147638"/>
                      <a:pt x="92075" y="149225"/>
                    </a:cubicBezTo>
                    <a:cubicBezTo>
                      <a:pt x="94721" y="150813"/>
                      <a:pt x="68792" y="122767"/>
                      <a:pt x="57150" y="111125"/>
                    </a:cubicBezTo>
                    <a:cubicBezTo>
                      <a:pt x="45508" y="99483"/>
                      <a:pt x="31750" y="89429"/>
                      <a:pt x="22225" y="79375"/>
                    </a:cubicBezTo>
                    <a:cubicBezTo>
                      <a:pt x="12700" y="69321"/>
                      <a:pt x="0" y="60325"/>
                      <a:pt x="0" y="50800"/>
                    </a:cubicBezTo>
                    <a:cubicBezTo>
                      <a:pt x="0" y="41275"/>
                      <a:pt x="24871" y="0"/>
                      <a:pt x="28575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 22">
                <a:extLst>
                  <a:ext uri="{FF2B5EF4-FFF2-40B4-BE49-F238E27FC236}">
                    <a16:creationId xmlns:a16="http://schemas.microsoft.com/office/drawing/2014/main" id="{2165A6CE-9395-1F54-78CC-AACDD71DA02C}"/>
                  </a:ext>
                </a:extLst>
              </p:cNvPr>
              <p:cNvSpPr/>
              <p:nvPr/>
            </p:nvSpPr>
            <p:spPr>
              <a:xfrm>
                <a:off x="3918234" y="2222389"/>
                <a:ext cx="72777" cy="187905"/>
              </a:xfrm>
              <a:custGeom>
                <a:avLst/>
                <a:gdLst>
                  <a:gd name="connsiteX0" fmla="*/ 72741 w 72777"/>
                  <a:gd name="connsiteY0" fmla="*/ 111 h 187905"/>
                  <a:gd name="connsiteX1" fmla="*/ 12416 w 72777"/>
                  <a:gd name="connsiteY1" fmla="*/ 127111 h 187905"/>
                  <a:gd name="connsiteX2" fmla="*/ 6066 w 72777"/>
                  <a:gd name="connsiteY2" fmla="*/ 187436 h 187905"/>
                  <a:gd name="connsiteX3" fmla="*/ 9241 w 72777"/>
                  <a:gd name="connsiteY3" fmla="*/ 152511 h 187905"/>
                  <a:gd name="connsiteX4" fmla="*/ 2891 w 72777"/>
                  <a:gd name="connsiteY4" fmla="*/ 104886 h 187905"/>
                  <a:gd name="connsiteX5" fmla="*/ 72741 w 72777"/>
                  <a:gd name="connsiteY5" fmla="*/ 111 h 18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777" h="187905">
                    <a:moveTo>
                      <a:pt x="72741" y="111"/>
                    </a:moveTo>
                    <a:cubicBezTo>
                      <a:pt x="74328" y="3815"/>
                      <a:pt x="23528" y="95890"/>
                      <a:pt x="12416" y="127111"/>
                    </a:cubicBezTo>
                    <a:cubicBezTo>
                      <a:pt x="1304" y="158332"/>
                      <a:pt x="6595" y="183203"/>
                      <a:pt x="6066" y="187436"/>
                    </a:cubicBezTo>
                    <a:cubicBezTo>
                      <a:pt x="5537" y="191669"/>
                      <a:pt x="9770" y="166269"/>
                      <a:pt x="9241" y="152511"/>
                    </a:cubicBezTo>
                    <a:cubicBezTo>
                      <a:pt x="8712" y="138753"/>
                      <a:pt x="-6105" y="123936"/>
                      <a:pt x="2891" y="104886"/>
                    </a:cubicBezTo>
                    <a:cubicBezTo>
                      <a:pt x="11887" y="85836"/>
                      <a:pt x="71154" y="-3593"/>
                      <a:pt x="72741" y="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23">
                <a:extLst>
                  <a:ext uri="{FF2B5EF4-FFF2-40B4-BE49-F238E27FC236}">
                    <a16:creationId xmlns:a16="http://schemas.microsoft.com/office/drawing/2014/main" id="{15738984-4D86-EB6F-4F5F-166DAE7B0BF3}"/>
                  </a:ext>
                </a:extLst>
              </p:cNvPr>
              <p:cNvSpPr/>
              <p:nvPr/>
            </p:nvSpPr>
            <p:spPr>
              <a:xfrm>
                <a:off x="3842984" y="2308219"/>
                <a:ext cx="81410" cy="121129"/>
              </a:xfrm>
              <a:custGeom>
                <a:avLst/>
                <a:gdLst>
                  <a:gd name="connsiteX0" fmla="*/ 81316 w 81410"/>
                  <a:gd name="connsiteY0" fmla="*/ 6 h 121129"/>
                  <a:gd name="connsiteX1" fmla="*/ 17816 w 81410"/>
                  <a:gd name="connsiteY1" fmla="*/ 50806 h 121129"/>
                  <a:gd name="connsiteX2" fmla="*/ 8291 w 81410"/>
                  <a:gd name="connsiteY2" fmla="*/ 120656 h 121129"/>
                  <a:gd name="connsiteX3" fmla="*/ 27341 w 81410"/>
                  <a:gd name="connsiteY3" fmla="*/ 82556 h 121129"/>
                  <a:gd name="connsiteX4" fmla="*/ 14641 w 81410"/>
                  <a:gd name="connsiteY4" fmla="*/ 104781 h 121129"/>
                  <a:gd name="connsiteX5" fmla="*/ 1941 w 81410"/>
                  <a:gd name="connsiteY5" fmla="*/ 53981 h 121129"/>
                  <a:gd name="connsiteX6" fmla="*/ 81316 w 81410"/>
                  <a:gd name="connsiteY6" fmla="*/ 6 h 12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0" h="121129">
                    <a:moveTo>
                      <a:pt x="81316" y="6"/>
                    </a:moveTo>
                    <a:cubicBezTo>
                      <a:pt x="83962" y="-523"/>
                      <a:pt x="29987" y="30698"/>
                      <a:pt x="17816" y="50806"/>
                    </a:cubicBezTo>
                    <a:cubicBezTo>
                      <a:pt x="5645" y="70914"/>
                      <a:pt x="6704" y="115364"/>
                      <a:pt x="8291" y="120656"/>
                    </a:cubicBezTo>
                    <a:cubicBezTo>
                      <a:pt x="9878" y="125948"/>
                      <a:pt x="26283" y="85202"/>
                      <a:pt x="27341" y="82556"/>
                    </a:cubicBezTo>
                    <a:cubicBezTo>
                      <a:pt x="28399" y="79910"/>
                      <a:pt x="18874" y="109543"/>
                      <a:pt x="14641" y="104781"/>
                    </a:cubicBezTo>
                    <a:cubicBezTo>
                      <a:pt x="10408" y="100019"/>
                      <a:pt x="-5467" y="68798"/>
                      <a:pt x="1941" y="53981"/>
                    </a:cubicBezTo>
                    <a:cubicBezTo>
                      <a:pt x="9349" y="39164"/>
                      <a:pt x="78670" y="535"/>
                      <a:pt x="81316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 24">
                <a:extLst>
                  <a:ext uri="{FF2B5EF4-FFF2-40B4-BE49-F238E27FC236}">
                    <a16:creationId xmlns:a16="http://schemas.microsoft.com/office/drawing/2014/main" id="{D8DEC197-3329-3333-ACD2-F384BECEC888}"/>
                  </a:ext>
                </a:extLst>
              </p:cNvPr>
              <p:cNvSpPr/>
              <p:nvPr/>
            </p:nvSpPr>
            <p:spPr>
              <a:xfrm>
                <a:off x="3981446" y="2320710"/>
                <a:ext cx="82586" cy="117798"/>
              </a:xfrm>
              <a:custGeom>
                <a:avLst/>
                <a:gdLst>
                  <a:gd name="connsiteX0" fmla="*/ 4 w 82586"/>
                  <a:gd name="connsiteY0" fmla="*/ 215 h 117798"/>
                  <a:gd name="connsiteX1" fmla="*/ 63504 w 82586"/>
                  <a:gd name="connsiteY1" fmla="*/ 54190 h 117798"/>
                  <a:gd name="connsiteX2" fmla="*/ 82554 w 82586"/>
                  <a:gd name="connsiteY2" fmla="*/ 117690 h 117798"/>
                  <a:gd name="connsiteX3" fmla="*/ 60329 w 82586"/>
                  <a:gd name="connsiteY3" fmla="*/ 38315 h 117798"/>
                  <a:gd name="connsiteX4" fmla="*/ 4 w 82586"/>
                  <a:gd name="connsiteY4" fmla="*/ 215 h 11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86" h="117798">
                    <a:moveTo>
                      <a:pt x="4" y="215"/>
                    </a:moveTo>
                    <a:cubicBezTo>
                      <a:pt x="533" y="2861"/>
                      <a:pt x="49746" y="34611"/>
                      <a:pt x="63504" y="54190"/>
                    </a:cubicBezTo>
                    <a:cubicBezTo>
                      <a:pt x="77262" y="73769"/>
                      <a:pt x="83083" y="120336"/>
                      <a:pt x="82554" y="117690"/>
                    </a:cubicBezTo>
                    <a:cubicBezTo>
                      <a:pt x="82025" y="115044"/>
                      <a:pt x="70912" y="56836"/>
                      <a:pt x="60329" y="38315"/>
                    </a:cubicBezTo>
                    <a:cubicBezTo>
                      <a:pt x="49746" y="19794"/>
                      <a:pt x="-525" y="-2431"/>
                      <a:pt x="4" y="2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 25">
                <a:extLst>
                  <a:ext uri="{FF2B5EF4-FFF2-40B4-BE49-F238E27FC236}">
                    <a16:creationId xmlns:a16="http://schemas.microsoft.com/office/drawing/2014/main" id="{DD1C9001-6F1B-6C77-31EA-9671F0077A03}"/>
                  </a:ext>
                </a:extLst>
              </p:cNvPr>
              <p:cNvSpPr/>
              <p:nvPr/>
            </p:nvSpPr>
            <p:spPr>
              <a:xfrm>
                <a:off x="3619428" y="2185743"/>
                <a:ext cx="282919" cy="116494"/>
              </a:xfrm>
              <a:custGeom>
                <a:avLst/>
                <a:gdLst>
                  <a:gd name="connsiteX0" fmla="*/ 127072 w 282919"/>
                  <a:gd name="connsiteY0" fmla="*/ 1832 h 116494"/>
                  <a:gd name="connsiteX1" fmla="*/ 54047 w 282919"/>
                  <a:gd name="connsiteY1" fmla="*/ 74857 h 116494"/>
                  <a:gd name="connsiteX2" fmla="*/ 72 w 282919"/>
                  <a:gd name="connsiteY2" fmla="*/ 116132 h 116494"/>
                  <a:gd name="connsiteX3" fmla="*/ 44522 w 282919"/>
                  <a:gd name="connsiteY3" fmla="*/ 93907 h 116494"/>
                  <a:gd name="connsiteX4" fmla="*/ 127072 w 282919"/>
                  <a:gd name="connsiteY4" fmla="*/ 74857 h 116494"/>
                  <a:gd name="connsiteX5" fmla="*/ 174697 w 282919"/>
                  <a:gd name="connsiteY5" fmla="*/ 87557 h 116494"/>
                  <a:gd name="connsiteX6" fmla="*/ 177872 w 282919"/>
                  <a:gd name="connsiteY6" fmla="*/ 78032 h 116494"/>
                  <a:gd name="connsiteX7" fmla="*/ 222322 w 282919"/>
                  <a:gd name="connsiteY7" fmla="*/ 112957 h 116494"/>
                  <a:gd name="connsiteX8" fmla="*/ 228672 w 282919"/>
                  <a:gd name="connsiteY8" fmla="*/ 78032 h 116494"/>
                  <a:gd name="connsiteX9" fmla="*/ 250897 w 282919"/>
                  <a:gd name="connsiteY9" fmla="*/ 97082 h 116494"/>
                  <a:gd name="connsiteX10" fmla="*/ 282647 w 282919"/>
                  <a:gd name="connsiteY10" fmla="*/ 39932 h 116494"/>
                  <a:gd name="connsiteX11" fmla="*/ 263597 w 282919"/>
                  <a:gd name="connsiteY11" fmla="*/ 58982 h 116494"/>
                  <a:gd name="connsiteX12" fmla="*/ 219147 w 282919"/>
                  <a:gd name="connsiteY12" fmla="*/ 27232 h 116494"/>
                  <a:gd name="connsiteX13" fmla="*/ 174697 w 282919"/>
                  <a:gd name="connsiteY13" fmla="*/ 20882 h 116494"/>
                  <a:gd name="connsiteX14" fmla="*/ 127072 w 282919"/>
                  <a:gd name="connsiteY14" fmla="*/ 1832 h 116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2919" h="116494">
                    <a:moveTo>
                      <a:pt x="127072" y="1832"/>
                    </a:moveTo>
                    <a:cubicBezTo>
                      <a:pt x="106964" y="10828"/>
                      <a:pt x="75213" y="55807"/>
                      <a:pt x="54047" y="74857"/>
                    </a:cubicBezTo>
                    <a:cubicBezTo>
                      <a:pt x="32881" y="93907"/>
                      <a:pt x="1659" y="112957"/>
                      <a:pt x="72" y="116132"/>
                    </a:cubicBezTo>
                    <a:cubicBezTo>
                      <a:pt x="-1515" y="119307"/>
                      <a:pt x="23356" y="100786"/>
                      <a:pt x="44522" y="93907"/>
                    </a:cubicBezTo>
                    <a:cubicBezTo>
                      <a:pt x="65688" y="87028"/>
                      <a:pt x="105376" y="75915"/>
                      <a:pt x="127072" y="74857"/>
                    </a:cubicBezTo>
                    <a:cubicBezTo>
                      <a:pt x="148768" y="73799"/>
                      <a:pt x="166230" y="87028"/>
                      <a:pt x="174697" y="87557"/>
                    </a:cubicBezTo>
                    <a:cubicBezTo>
                      <a:pt x="183164" y="88086"/>
                      <a:pt x="169935" y="73799"/>
                      <a:pt x="177872" y="78032"/>
                    </a:cubicBezTo>
                    <a:cubicBezTo>
                      <a:pt x="185809" y="82265"/>
                      <a:pt x="213855" y="112957"/>
                      <a:pt x="222322" y="112957"/>
                    </a:cubicBezTo>
                    <a:cubicBezTo>
                      <a:pt x="230789" y="112957"/>
                      <a:pt x="223910" y="80678"/>
                      <a:pt x="228672" y="78032"/>
                    </a:cubicBezTo>
                    <a:cubicBezTo>
                      <a:pt x="233434" y="75386"/>
                      <a:pt x="241901" y="103432"/>
                      <a:pt x="250897" y="97082"/>
                    </a:cubicBezTo>
                    <a:cubicBezTo>
                      <a:pt x="259893" y="90732"/>
                      <a:pt x="282647" y="39932"/>
                      <a:pt x="282647" y="39932"/>
                    </a:cubicBezTo>
                    <a:cubicBezTo>
                      <a:pt x="284764" y="33582"/>
                      <a:pt x="274180" y="61099"/>
                      <a:pt x="263597" y="58982"/>
                    </a:cubicBezTo>
                    <a:cubicBezTo>
                      <a:pt x="253014" y="56865"/>
                      <a:pt x="233964" y="33582"/>
                      <a:pt x="219147" y="27232"/>
                    </a:cubicBezTo>
                    <a:cubicBezTo>
                      <a:pt x="204330" y="20882"/>
                      <a:pt x="188984" y="21940"/>
                      <a:pt x="174697" y="20882"/>
                    </a:cubicBezTo>
                    <a:cubicBezTo>
                      <a:pt x="160410" y="19824"/>
                      <a:pt x="147180" y="-7164"/>
                      <a:pt x="127072" y="18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 26">
                <a:extLst>
                  <a:ext uri="{FF2B5EF4-FFF2-40B4-BE49-F238E27FC236}">
                    <a16:creationId xmlns:a16="http://schemas.microsoft.com/office/drawing/2014/main" id="{EC2C11A3-AD05-3D51-3CD1-F0A34E02B97C}"/>
                  </a:ext>
                </a:extLst>
              </p:cNvPr>
              <p:cNvSpPr/>
              <p:nvPr/>
            </p:nvSpPr>
            <p:spPr>
              <a:xfrm>
                <a:off x="3759131" y="2174305"/>
                <a:ext cx="127574" cy="70692"/>
              </a:xfrm>
              <a:custGeom>
                <a:avLst/>
                <a:gdLst>
                  <a:gd name="connsiteX0" fmla="*/ 69 w 127574"/>
                  <a:gd name="connsiteY0" fmla="*/ 570 h 70692"/>
                  <a:gd name="connsiteX1" fmla="*/ 92144 w 127574"/>
                  <a:gd name="connsiteY1" fmla="*/ 19620 h 70692"/>
                  <a:gd name="connsiteX2" fmla="*/ 127069 w 127574"/>
                  <a:gd name="connsiteY2" fmla="*/ 70420 h 70692"/>
                  <a:gd name="connsiteX3" fmla="*/ 108019 w 127574"/>
                  <a:gd name="connsiteY3" fmla="*/ 38670 h 70692"/>
                  <a:gd name="connsiteX4" fmla="*/ 69 w 127574"/>
                  <a:gd name="connsiteY4" fmla="*/ 570 h 7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574" h="70692">
                    <a:moveTo>
                      <a:pt x="69" y="570"/>
                    </a:moveTo>
                    <a:cubicBezTo>
                      <a:pt x="-2577" y="-2605"/>
                      <a:pt x="70977" y="7978"/>
                      <a:pt x="92144" y="19620"/>
                    </a:cubicBezTo>
                    <a:cubicBezTo>
                      <a:pt x="113311" y="31262"/>
                      <a:pt x="124423" y="67245"/>
                      <a:pt x="127069" y="70420"/>
                    </a:cubicBezTo>
                    <a:cubicBezTo>
                      <a:pt x="129715" y="73595"/>
                      <a:pt x="121777" y="48195"/>
                      <a:pt x="108019" y="38670"/>
                    </a:cubicBezTo>
                    <a:cubicBezTo>
                      <a:pt x="94261" y="29145"/>
                      <a:pt x="2715" y="3745"/>
                      <a:pt x="69" y="5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 27">
                <a:extLst>
                  <a:ext uri="{FF2B5EF4-FFF2-40B4-BE49-F238E27FC236}">
                    <a16:creationId xmlns:a16="http://schemas.microsoft.com/office/drawing/2014/main" id="{8617CDA4-8AA7-26A3-0C51-2D977886861B}"/>
                  </a:ext>
                </a:extLst>
              </p:cNvPr>
              <p:cNvSpPr/>
              <p:nvPr/>
            </p:nvSpPr>
            <p:spPr>
              <a:xfrm>
                <a:off x="4104515" y="2250982"/>
                <a:ext cx="319761" cy="227841"/>
              </a:xfrm>
              <a:custGeom>
                <a:avLst/>
                <a:gdLst>
                  <a:gd name="connsiteX0" fmla="*/ 760 w 319761"/>
                  <a:gd name="connsiteY0" fmla="*/ 63593 h 227841"/>
                  <a:gd name="connsiteX1" fmla="*/ 105535 w 319761"/>
                  <a:gd name="connsiteY1" fmla="*/ 25493 h 227841"/>
                  <a:gd name="connsiteX2" fmla="*/ 80135 w 319761"/>
                  <a:gd name="connsiteY2" fmla="*/ 9618 h 227841"/>
                  <a:gd name="connsiteX3" fmla="*/ 178560 w 319761"/>
                  <a:gd name="connsiteY3" fmla="*/ 19143 h 227841"/>
                  <a:gd name="connsiteX4" fmla="*/ 159510 w 319761"/>
                  <a:gd name="connsiteY4" fmla="*/ 93 h 227841"/>
                  <a:gd name="connsiteX5" fmla="*/ 194435 w 319761"/>
                  <a:gd name="connsiteY5" fmla="*/ 28668 h 227841"/>
                  <a:gd name="connsiteX6" fmla="*/ 242060 w 319761"/>
                  <a:gd name="connsiteY6" fmla="*/ 98518 h 227841"/>
                  <a:gd name="connsiteX7" fmla="*/ 229360 w 319761"/>
                  <a:gd name="connsiteY7" fmla="*/ 63593 h 227841"/>
                  <a:gd name="connsiteX8" fmla="*/ 286510 w 319761"/>
                  <a:gd name="connsiteY8" fmla="*/ 174718 h 227841"/>
                  <a:gd name="connsiteX9" fmla="*/ 264285 w 319761"/>
                  <a:gd name="connsiteY9" fmla="*/ 117568 h 227841"/>
                  <a:gd name="connsiteX10" fmla="*/ 318260 w 319761"/>
                  <a:gd name="connsiteY10" fmla="*/ 225518 h 227841"/>
                  <a:gd name="connsiteX11" fmla="*/ 296035 w 319761"/>
                  <a:gd name="connsiteY11" fmla="*/ 184243 h 227841"/>
                  <a:gd name="connsiteX12" fmla="*/ 207135 w 319761"/>
                  <a:gd name="connsiteY12" fmla="*/ 98518 h 227841"/>
                  <a:gd name="connsiteX13" fmla="*/ 149985 w 319761"/>
                  <a:gd name="connsiteY13" fmla="*/ 63593 h 227841"/>
                  <a:gd name="connsiteX14" fmla="*/ 92835 w 319761"/>
                  <a:gd name="connsiteY14" fmla="*/ 54068 h 227841"/>
                  <a:gd name="connsiteX15" fmla="*/ 86485 w 319761"/>
                  <a:gd name="connsiteY15" fmla="*/ 85818 h 227841"/>
                  <a:gd name="connsiteX16" fmla="*/ 89660 w 319761"/>
                  <a:gd name="connsiteY16" fmla="*/ 130268 h 227841"/>
                  <a:gd name="connsiteX17" fmla="*/ 76960 w 319761"/>
                  <a:gd name="connsiteY17" fmla="*/ 54068 h 227841"/>
                  <a:gd name="connsiteX18" fmla="*/ 57910 w 319761"/>
                  <a:gd name="connsiteY18" fmla="*/ 66768 h 227841"/>
                  <a:gd name="connsiteX19" fmla="*/ 760 w 319761"/>
                  <a:gd name="connsiteY19" fmla="*/ 63593 h 227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9761" h="227841">
                    <a:moveTo>
                      <a:pt x="760" y="63593"/>
                    </a:moveTo>
                    <a:cubicBezTo>
                      <a:pt x="8698" y="56714"/>
                      <a:pt x="92306" y="34489"/>
                      <a:pt x="105535" y="25493"/>
                    </a:cubicBezTo>
                    <a:cubicBezTo>
                      <a:pt x="118764" y="16497"/>
                      <a:pt x="67964" y="10676"/>
                      <a:pt x="80135" y="9618"/>
                    </a:cubicBezTo>
                    <a:cubicBezTo>
                      <a:pt x="92306" y="8560"/>
                      <a:pt x="165331" y="20730"/>
                      <a:pt x="178560" y="19143"/>
                    </a:cubicBezTo>
                    <a:cubicBezTo>
                      <a:pt x="191789" y="17556"/>
                      <a:pt x="156864" y="-1495"/>
                      <a:pt x="159510" y="93"/>
                    </a:cubicBezTo>
                    <a:cubicBezTo>
                      <a:pt x="162156" y="1680"/>
                      <a:pt x="180677" y="12264"/>
                      <a:pt x="194435" y="28668"/>
                    </a:cubicBezTo>
                    <a:cubicBezTo>
                      <a:pt x="208193" y="45072"/>
                      <a:pt x="236239" y="92697"/>
                      <a:pt x="242060" y="98518"/>
                    </a:cubicBezTo>
                    <a:cubicBezTo>
                      <a:pt x="247881" y="104339"/>
                      <a:pt x="221952" y="50893"/>
                      <a:pt x="229360" y="63593"/>
                    </a:cubicBezTo>
                    <a:cubicBezTo>
                      <a:pt x="236768" y="76293"/>
                      <a:pt x="280689" y="165722"/>
                      <a:pt x="286510" y="174718"/>
                    </a:cubicBezTo>
                    <a:cubicBezTo>
                      <a:pt x="292331" y="183714"/>
                      <a:pt x="258993" y="109101"/>
                      <a:pt x="264285" y="117568"/>
                    </a:cubicBezTo>
                    <a:cubicBezTo>
                      <a:pt x="269577" y="126035"/>
                      <a:pt x="312968" y="214406"/>
                      <a:pt x="318260" y="225518"/>
                    </a:cubicBezTo>
                    <a:cubicBezTo>
                      <a:pt x="323552" y="236631"/>
                      <a:pt x="314556" y="205410"/>
                      <a:pt x="296035" y="184243"/>
                    </a:cubicBezTo>
                    <a:cubicBezTo>
                      <a:pt x="277514" y="163076"/>
                      <a:pt x="231477" y="118626"/>
                      <a:pt x="207135" y="98518"/>
                    </a:cubicBezTo>
                    <a:cubicBezTo>
                      <a:pt x="182793" y="78410"/>
                      <a:pt x="169035" y="71001"/>
                      <a:pt x="149985" y="63593"/>
                    </a:cubicBezTo>
                    <a:cubicBezTo>
                      <a:pt x="130935" y="56185"/>
                      <a:pt x="103418" y="50364"/>
                      <a:pt x="92835" y="54068"/>
                    </a:cubicBezTo>
                    <a:cubicBezTo>
                      <a:pt x="82252" y="57772"/>
                      <a:pt x="87014" y="73118"/>
                      <a:pt x="86485" y="85818"/>
                    </a:cubicBezTo>
                    <a:cubicBezTo>
                      <a:pt x="85956" y="98518"/>
                      <a:pt x="91247" y="135560"/>
                      <a:pt x="89660" y="130268"/>
                    </a:cubicBezTo>
                    <a:cubicBezTo>
                      <a:pt x="88073" y="124976"/>
                      <a:pt x="76960" y="54068"/>
                      <a:pt x="76960" y="54068"/>
                    </a:cubicBezTo>
                    <a:cubicBezTo>
                      <a:pt x="71668" y="43485"/>
                      <a:pt x="66377" y="64651"/>
                      <a:pt x="57910" y="66768"/>
                    </a:cubicBezTo>
                    <a:cubicBezTo>
                      <a:pt x="49443" y="68885"/>
                      <a:pt x="-7178" y="70472"/>
                      <a:pt x="760" y="635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 28">
                <a:extLst>
                  <a:ext uri="{FF2B5EF4-FFF2-40B4-BE49-F238E27FC236}">
                    <a16:creationId xmlns:a16="http://schemas.microsoft.com/office/drawing/2014/main" id="{DB738734-152C-32C0-112B-2940042EAD69}"/>
                  </a:ext>
                </a:extLst>
              </p:cNvPr>
              <p:cNvSpPr/>
              <p:nvPr/>
            </p:nvSpPr>
            <p:spPr>
              <a:xfrm>
                <a:off x="4124261" y="2246957"/>
                <a:ext cx="308039" cy="242260"/>
              </a:xfrm>
              <a:custGeom>
                <a:avLst/>
                <a:gdLst>
                  <a:gd name="connsiteX0" fmla="*/ 64 w 308039"/>
                  <a:gd name="connsiteY0" fmla="*/ 42218 h 242260"/>
                  <a:gd name="connsiteX1" fmla="*/ 139764 w 308039"/>
                  <a:gd name="connsiteY1" fmla="*/ 7293 h 242260"/>
                  <a:gd name="connsiteX2" fmla="*/ 174689 w 308039"/>
                  <a:gd name="connsiteY2" fmla="*/ 35868 h 242260"/>
                  <a:gd name="connsiteX3" fmla="*/ 177864 w 308039"/>
                  <a:gd name="connsiteY3" fmla="*/ 10468 h 242260"/>
                  <a:gd name="connsiteX4" fmla="*/ 231839 w 308039"/>
                  <a:gd name="connsiteY4" fmla="*/ 99368 h 242260"/>
                  <a:gd name="connsiteX5" fmla="*/ 231839 w 308039"/>
                  <a:gd name="connsiteY5" fmla="*/ 54918 h 242260"/>
                  <a:gd name="connsiteX6" fmla="*/ 269939 w 308039"/>
                  <a:gd name="connsiteY6" fmla="*/ 153343 h 242260"/>
                  <a:gd name="connsiteX7" fmla="*/ 308039 w 308039"/>
                  <a:gd name="connsiteY7" fmla="*/ 242243 h 242260"/>
                  <a:gd name="connsiteX8" fmla="*/ 269939 w 308039"/>
                  <a:gd name="connsiteY8" fmla="*/ 159693 h 242260"/>
                  <a:gd name="connsiteX9" fmla="*/ 196914 w 308039"/>
                  <a:gd name="connsiteY9" fmla="*/ 23168 h 242260"/>
                  <a:gd name="connsiteX10" fmla="*/ 57214 w 308039"/>
                  <a:gd name="connsiteY10" fmla="*/ 943 h 242260"/>
                  <a:gd name="connsiteX11" fmla="*/ 120714 w 308039"/>
                  <a:gd name="connsiteY11" fmla="*/ 7293 h 242260"/>
                  <a:gd name="connsiteX12" fmla="*/ 64 w 308039"/>
                  <a:gd name="connsiteY12" fmla="*/ 42218 h 242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8039" h="242260">
                    <a:moveTo>
                      <a:pt x="64" y="42218"/>
                    </a:moveTo>
                    <a:cubicBezTo>
                      <a:pt x="3239" y="42218"/>
                      <a:pt x="110660" y="8351"/>
                      <a:pt x="139764" y="7293"/>
                    </a:cubicBezTo>
                    <a:cubicBezTo>
                      <a:pt x="168868" y="6235"/>
                      <a:pt x="168339" y="35339"/>
                      <a:pt x="174689" y="35868"/>
                    </a:cubicBezTo>
                    <a:cubicBezTo>
                      <a:pt x="181039" y="36397"/>
                      <a:pt x="168339" y="-115"/>
                      <a:pt x="177864" y="10468"/>
                    </a:cubicBezTo>
                    <a:cubicBezTo>
                      <a:pt x="187389" y="21051"/>
                      <a:pt x="222843" y="91960"/>
                      <a:pt x="231839" y="99368"/>
                    </a:cubicBezTo>
                    <a:cubicBezTo>
                      <a:pt x="240835" y="106776"/>
                      <a:pt x="225489" y="45922"/>
                      <a:pt x="231839" y="54918"/>
                    </a:cubicBezTo>
                    <a:cubicBezTo>
                      <a:pt x="238189" y="63914"/>
                      <a:pt x="257239" y="122122"/>
                      <a:pt x="269939" y="153343"/>
                    </a:cubicBezTo>
                    <a:cubicBezTo>
                      <a:pt x="282639" y="184564"/>
                      <a:pt x="308039" y="241185"/>
                      <a:pt x="308039" y="242243"/>
                    </a:cubicBezTo>
                    <a:cubicBezTo>
                      <a:pt x="308039" y="243301"/>
                      <a:pt x="288460" y="196206"/>
                      <a:pt x="269939" y="159693"/>
                    </a:cubicBezTo>
                    <a:cubicBezTo>
                      <a:pt x="251418" y="123181"/>
                      <a:pt x="232368" y="49626"/>
                      <a:pt x="196914" y="23168"/>
                    </a:cubicBezTo>
                    <a:cubicBezTo>
                      <a:pt x="161460" y="-3290"/>
                      <a:pt x="69914" y="3589"/>
                      <a:pt x="57214" y="943"/>
                    </a:cubicBezTo>
                    <a:cubicBezTo>
                      <a:pt x="44514" y="-1703"/>
                      <a:pt x="128651" y="1472"/>
                      <a:pt x="120714" y="7293"/>
                    </a:cubicBezTo>
                    <a:cubicBezTo>
                      <a:pt x="112777" y="13114"/>
                      <a:pt x="-3111" y="42218"/>
                      <a:pt x="64" y="422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 29">
                <a:extLst>
                  <a:ext uri="{FF2B5EF4-FFF2-40B4-BE49-F238E27FC236}">
                    <a16:creationId xmlns:a16="http://schemas.microsoft.com/office/drawing/2014/main" id="{05E48B14-80D2-A733-6288-A342204381BD}"/>
                  </a:ext>
                </a:extLst>
              </p:cNvPr>
              <p:cNvSpPr/>
              <p:nvPr/>
            </p:nvSpPr>
            <p:spPr>
              <a:xfrm>
                <a:off x="3625658" y="2254102"/>
                <a:ext cx="165502" cy="98576"/>
              </a:xfrm>
              <a:custGeom>
                <a:avLst/>
                <a:gdLst>
                  <a:gd name="connsiteX0" fmla="*/ 192 w 165502"/>
                  <a:gd name="connsiteY0" fmla="*/ 98573 h 98576"/>
                  <a:gd name="connsiteX1" fmla="*/ 95442 w 165502"/>
                  <a:gd name="connsiteY1" fmla="*/ 16023 h 98576"/>
                  <a:gd name="connsiteX2" fmla="*/ 165292 w 165502"/>
                  <a:gd name="connsiteY2" fmla="*/ 148 h 98576"/>
                  <a:gd name="connsiteX3" fmla="*/ 73217 w 165502"/>
                  <a:gd name="connsiteY3" fmla="*/ 19198 h 98576"/>
                  <a:gd name="connsiteX4" fmla="*/ 192 w 165502"/>
                  <a:gd name="connsiteY4" fmla="*/ 98573 h 98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502" h="98576">
                    <a:moveTo>
                      <a:pt x="192" y="98573"/>
                    </a:moveTo>
                    <a:cubicBezTo>
                      <a:pt x="3896" y="98044"/>
                      <a:pt x="67925" y="32427"/>
                      <a:pt x="95442" y="16023"/>
                    </a:cubicBezTo>
                    <a:cubicBezTo>
                      <a:pt x="122959" y="-381"/>
                      <a:pt x="168996" y="-381"/>
                      <a:pt x="165292" y="148"/>
                    </a:cubicBezTo>
                    <a:cubicBezTo>
                      <a:pt x="161588" y="677"/>
                      <a:pt x="99146" y="3852"/>
                      <a:pt x="73217" y="19198"/>
                    </a:cubicBezTo>
                    <a:cubicBezTo>
                      <a:pt x="47288" y="34544"/>
                      <a:pt x="-3512" y="99102"/>
                      <a:pt x="192" y="985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 30">
                <a:extLst>
                  <a:ext uri="{FF2B5EF4-FFF2-40B4-BE49-F238E27FC236}">
                    <a16:creationId xmlns:a16="http://schemas.microsoft.com/office/drawing/2014/main" id="{A128A214-722D-9F1D-9209-018F60D9F59C}"/>
                  </a:ext>
                </a:extLst>
              </p:cNvPr>
              <p:cNvSpPr/>
              <p:nvPr/>
            </p:nvSpPr>
            <p:spPr>
              <a:xfrm>
                <a:off x="3701158" y="2257269"/>
                <a:ext cx="213683" cy="50970"/>
              </a:xfrm>
              <a:custGeom>
                <a:avLst/>
                <a:gdLst>
                  <a:gd name="connsiteX0" fmla="*/ 213617 w 213683"/>
                  <a:gd name="connsiteY0" fmla="*/ 156 h 50970"/>
                  <a:gd name="connsiteX1" fmla="*/ 131067 w 213683"/>
                  <a:gd name="connsiteY1" fmla="*/ 35081 h 50970"/>
                  <a:gd name="connsiteX2" fmla="*/ 892 w 213683"/>
                  <a:gd name="connsiteY2" fmla="*/ 35081 h 50970"/>
                  <a:gd name="connsiteX3" fmla="*/ 77092 w 213683"/>
                  <a:gd name="connsiteY3" fmla="*/ 35081 h 50970"/>
                  <a:gd name="connsiteX4" fmla="*/ 143767 w 213683"/>
                  <a:gd name="connsiteY4" fmla="*/ 50956 h 50970"/>
                  <a:gd name="connsiteX5" fmla="*/ 213617 w 213683"/>
                  <a:gd name="connsiteY5" fmla="*/ 156 h 5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683" h="50970">
                    <a:moveTo>
                      <a:pt x="213617" y="156"/>
                    </a:moveTo>
                    <a:cubicBezTo>
                      <a:pt x="211500" y="-2490"/>
                      <a:pt x="166521" y="29260"/>
                      <a:pt x="131067" y="35081"/>
                    </a:cubicBezTo>
                    <a:cubicBezTo>
                      <a:pt x="95613" y="40902"/>
                      <a:pt x="892" y="35081"/>
                      <a:pt x="892" y="35081"/>
                    </a:cubicBezTo>
                    <a:cubicBezTo>
                      <a:pt x="-8104" y="35081"/>
                      <a:pt x="53280" y="32435"/>
                      <a:pt x="77092" y="35081"/>
                    </a:cubicBezTo>
                    <a:cubicBezTo>
                      <a:pt x="100904" y="37727"/>
                      <a:pt x="121013" y="51485"/>
                      <a:pt x="143767" y="50956"/>
                    </a:cubicBezTo>
                    <a:cubicBezTo>
                      <a:pt x="166521" y="50427"/>
                      <a:pt x="215734" y="2802"/>
                      <a:pt x="213617" y="1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 31">
                <a:extLst>
                  <a:ext uri="{FF2B5EF4-FFF2-40B4-BE49-F238E27FC236}">
                    <a16:creationId xmlns:a16="http://schemas.microsoft.com/office/drawing/2014/main" id="{64A1F49E-74F1-113A-43BA-8795F9FE80C9}"/>
                  </a:ext>
                </a:extLst>
              </p:cNvPr>
              <p:cNvSpPr/>
              <p:nvPr/>
            </p:nvSpPr>
            <p:spPr>
              <a:xfrm>
                <a:off x="3684905" y="2254247"/>
                <a:ext cx="249260" cy="88912"/>
              </a:xfrm>
              <a:custGeom>
                <a:avLst/>
                <a:gdLst>
                  <a:gd name="connsiteX0" fmla="*/ 248920 w 249260"/>
                  <a:gd name="connsiteY0" fmla="*/ 3 h 88912"/>
                  <a:gd name="connsiteX1" fmla="*/ 144145 w 249260"/>
                  <a:gd name="connsiteY1" fmla="*/ 73028 h 88912"/>
                  <a:gd name="connsiteX2" fmla="*/ 86995 w 249260"/>
                  <a:gd name="connsiteY2" fmla="*/ 82553 h 88912"/>
                  <a:gd name="connsiteX3" fmla="*/ 121920 w 249260"/>
                  <a:gd name="connsiteY3" fmla="*/ 82553 h 88912"/>
                  <a:gd name="connsiteX4" fmla="*/ 4445 w 249260"/>
                  <a:gd name="connsiteY4" fmla="*/ 88903 h 88912"/>
                  <a:gd name="connsiteX5" fmla="*/ 26670 w 249260"/>
                  <a:gd name="connsiteY5" fmla="*/ 82553 h 88912"/>
                  <a:gd name="connsiteX6" fmla="*/ 45720 w 249260"/>
                  <a:gd name="connsiteY6" fmla="*/ 47628 h 88912"/>
                  <a:gd name="connsiteX7" fmla="*/ 39370 w 249260"/>
                  <a:gd name="connsiteY7" fmla="*/ 69853 h 88912"/>
                  <a:gd name="connsiteX8" fmla="*/ 106045 w 249260"/>
                  <a:gd name="connsiteY8" fmla="*/ 69853 h 88912"/>
                  <a:gd name="connsiteX9" fmla="*/ 248920 w 249260"/>
                  <a:gd name="connsiteY9" fmla="*/ 3 h 8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9260" h="88912">
                    <a:moveTo>
                      <a:pt x="248920" y="3"/>
                    </a:moveTo>
                    <a:cubicBezTo>
                      <a:pt x="255270" y="532"/>
                      <a:pt x="171132" y="59270"/>
                      <a:pt x="144145" y="73028"/>
                    </a:cubicBezTo>
                    <a:cubicBezTo>
                      <a:pt x="117157" y="86786"/>
                      <a:pt x="90699" y="80966"/>
                      <a:pt x="86995" y="82553"/>
                    </a:cubicBezTo>
                    <a:cubicBezTo>
                      <a:pt x="83291" y="84140"/>
                      <a:pt x="135678" y="81495"/>
                      <a:pt x="121920" y="82553"/>
                    </a:cubicBezTo>
                    <a:cubicBezTo>
                      <a:pt x="108162" y="83611"/>
                      <a:pt x="20320" y="88903"/>
                      <a:pt x="4445" y="88903"/>
                    </a:cubicBezTo>
                    <a:cubicBezTo>
                      <a:pt x="-11430" y="88903"/>
                      <a:pt x="19791" y="89432"/>
                      <a:pt x="26670" y="82553"/>
                    </a:cubicBezTo>
                    <a:cubicBezTo>
                      <a:pt x="33549" y="75674"/>
                      <a:pt x="43603" y="49745"/>
                      <a:pt x="45720" y="47628"/>
                    </a:cubicBezTo>
                    <a:cubicBezTo>
                      <a:pt x="47837" y="45511"/>
                      <a:pt x="29316" y="66149"/>
                      <a:pt x="39370" y="69853"/>
                    </a:cubicBezTo>
                    <a:cubicBezTo>
                      <a:pt x="49424" y="73557"/>
                      <a:pt x="75353" y="78849"/>
                      <a:pt x="106045" y="69853"/>
                    </a:cubicBezTo>
                    <a:cubicBezTo>
                      <a:pt x="136737" y="60857"/>
                      <a:pt x="242570" y="-526"/>
                      <a:pt x="248920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 32">
                <a:extLst>
                  <a:ext uri="{FF2B5EF4-FFF2-40B4-BE49-F238E27FC236}">
                    <a16:creationId xmlns:a16="http://schemas.microsoft.com/office/drawing/2014/main" id="{04EF20AA-5700-CE98-9E69-10C1439942EF}"/>
                  </a:ext>
                </a:extLst>
              </p:cNvPr>
              <p:cNvSpPr/>
              <p:nvPr/>
            </p:nvSpPr>
            <p:spPr>
              <a:xfrm>
                <a:off x="4008686" y="2085720"/>
                <a:ext cx="100968" cy="335567"/>
              </a:xfrm>
              <a:custGeom>
                <a:avLst/>
                <a:gdLst>
                  <a:gd name="connsiteX0" fmla="*/ 64839 w 100968"/>
                  <a:gd name="connsiteY0" fmla="*/ 255 h 335567"/>
                  <a:gd name="connsiteX1" fmla="*/ 33089 w 100968"/>
                  <a:gd name="connsiteY1" fmla="*/ 108205 h 335567"/>
                  <a:gd name="connsiteX2" fmla="*/ 36264 w 100968"/>
                  <a:gd name="connsiteY2" fmla="*/ 209805 h 335567"/>
                  <a:gd name="connsiteX3" fmla="*/ 29914 w 100968"/>
                  <a:gd name="connsiteY3" fmla="*/ 155830 h 335567"/>
                  <a:gd name="connsiteX4" fmla="*/ 99764 w 100968"/>
                  <a:gd name="connsiteY4" fmla="*/ 333630 h 335567"/>
                  <a:gd name="connsiteX5" fmla="*/ 71189 w 100968"/>
                  <a:gd name="connsiteY5" fmla="*/ 244730 h 335567"/>
                  <a:gd name="connsiteX6" fmla="*/ 33089 w 100968"/>
                  <a:gd name="connsiteY6" fmla="*/ 155830 h 335567"/>
                  <a:gd name="connsiteX7" fmla="*/ 1339 w 100968"/>
                  <a:gd name="connsiteY7" fmla="*/ 95505 h 335567"/>
                  <a:gd name="connsiteX8" fmla="*/ 10864 w 100968"/>
                  <a:gd name="connsiteY8" fmla="*/ 139955 h 335567"/>
                  <a:gd name="connsiteX9" fmla="*/ 64839 w 100968"/>
                  <a:gd name="connsiteY9" fmla="*/ 255 h 33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968" h="335567">
                    <a:moveTo>
                      <a:pt x="64839" y="255"/>
                    </a:moveTo>
                    <a:cubicBezTo>
                      <a:pt x="68543" y="-5037"/>
                      <a:pt x="37851" y="73280"/>
                      <a:pt x="33089" y="108205"/>
                    </a:cubicBezTo>
                    <a:cubicBezTo>
                      <a:pt x="28326" y="143130"/>
                      <a:pt x="36793" y="201868"/>
                      <a:pt x="36264" y="209805"/>
                    </a:cubicBezTo>
                    <a:cubicBezTo>
                      <a:pt x="35735" y="217743"/>
                      <a:pt x="19331" y="135193"/>
                      <a:pt x="29914" y="155830"/>
                    </a:cubicBezTo>
                    <a:cubicBezTo>
                      <a:pt x="40497" y="176468"/>
                      <a:pt x="92885" y="318813"/>
                      <a:pt x="99764" y="333630"/>
                    </a:cubicBezTo>
                    <a:cubicBezTo>
                      <a:pt x="106643" y="348447"/>
                      <a:pt x="82301" y="274363"/>
                      <a:pt x="71189" y="244730"/>
                    </a:cubicBezTo>
                    <a:cubicBezTo>
                      <a:pt x="60077" y="215097"/>
                      <a:pt x="44731" y="180701"/>
                      <a:pt x="33089" y="155830"/>
                    </a:cubicBezTo>
                    <a:cubicBezTo>
                      <a:pt x="21447" y="130959"/>
                      <a:pt x="5043" y="98151"/>
                      <a:pt x="1339" y="95505"/>
                    </a:cubicBezTo>
                    <a:cubicBezTo>
                      <a:pt x="-2365" y="92859"/>
                      <a:pt x="1868" y="151597"/>
                      <a:pt x="10864" y="139955"/>
                    </a:cubicBezTo>
                    <a:cubicBezTo>
                      <a:pt x="19860" y="128313"/>
                      <a:pt x="61135" y="5547"/>
                      <a:pt x="64839" y="2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 33">
                <a:extLst>
                  <a:ext uri="{FF2B5EF4-FFF2-40B4-BE49-F238E27FC236}">
                    <a16:creationId xmlns:a16="http://schemas.microsoft.com/office/drawing/2014/main" id="{D57F18FD-8849-1340-4715-3FE3401D4D69}"/>
                  </a:ext>
                </a:extLst>
              </p:cNvPr>
              <p:cNvSpPr/>
              <p:nvPr/>
            </p:nvSpPr>
            <p:spPr>
              <a:xfrm>
                <a:off x="4092570" y="2209795"/>
                <a:ext cx="127122" cy="95262"/>
              </a:xfrm>
              <a:custGeom>
                <a:avLst/>
                <a:gdLst>
                  <a:gd name="connsiteX0" fmla="*/ 127005 w 127122"/>
                  <a:gd name="connsiteY0" fmla="*/ 5 h 95262"/>
                  <a:gd name="connsiteX1" fmla="*/ 69855 w 127122"/>
                  <a:gd name="connsiteY1" fmla="*/ 50805 h 95262"/>
                  <a:gd name="connsiteX2" fmla="*/ 25405 w 127122"/>
                  <a:gd name="connsiteY2" fmla="*/ 95255 h 95262"/>
                  <a:gd name="connsiteX3" fmla="*/ 57155 w 127122"/>
                  <a:gd name="connsiteY3" fmla="*/ 47630 h 95262"/>
                  <a:gd name="connsiteX4" fmla="*/ 5 w 127122"/>
                  <a:gd name="connsiteY4" fmla="*/ 76205 h 95262"/>
                  <a:gd name="connsiteX5" fmla="*/ 53980 w 127122"/>
                  <a:gd name="connsiteY5" fmla="*/ 47630 h 95262"/>
                  <a:gd name="connsiteX6" fmla="*/ 127005 w 127122"/>
                  <a:gd name="connsiteY6" fmla="*/ 5 h 95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122" h="95262">
                    <a:moveTo>
                      <a:pt x="127005" y="5"/>
                    </a:moveTo>
                    <a:cubicBezTo>
                      <a:pt x="129651" y="534"/>
                      <a:pt x="86788" y="34930"/>
                      <a:pt x="69855" y="50805"/>
                    </a:cubicBezTo>
                    <a:cubicBezTo>
                      <a:pt x="52922" y="66680"/>
                      <a:pt x="27522" y="95784"/>
                      <a:pt x="25405" y="95255"/>
                    </a:cubicBezTo>
                    <a:cubicBezTo>
                      <a:pt x="23288" y="94726"/>
                      <a:pt x="61388" y="50805"/>
                      <a:pt x="57155" y="47630"/>
                    </a:cubicBezTo>
                    <a:cubicBezTo>
                      <a:pt x="52922" y="44455"/>
                      <a:pt x="534" y="76205"/>
                      <a:pt x="5" y="76205"/>
                    </a:cubicBezTo>
                    <a:cubicBezTo>
                      <a:pt x="-524" y="76205"/>
                      <a:pt x="35989" y="58742"/>
                      <a:pt x="53980" y="47630"/>
                    </a:cubicBezTo>
                    <a:cubicBezTo>
                      <a:pt x="71971" y="36518"/>
                      <a:pt x="124359" y="-524"/>
                      <a:pt x="127005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 34">
                <a:extLst>
                  <a:ext uri="{FF2B5EF4-FFF2-40B4-BE49-F238E27FC236}">
                    <a16:creationId xmlns:a16="http://schemas.microsoft.com/office/drawing/2014/main" id="{C77E934B-4B22-3C60-81B1-E2E47629F955}"/>
                  </a:ext>
                </a:extLst>
              </p:cNvPr>
              <p:cNvSpPr/>
              <p:nvPr/>
            </p:nvSpPr>
            <p:spPr>
              <a:xfrm>
                <a:off x="4124323" y="2234553"/>
                <a:ext cx="257586" cy="153050"/>
              </a:xfrm>
              <a:custGeom>
                <a:avLst/>
                <a:gdLst>
                  <a:gd name="connsiteX0" fmla="*/ 2 w 257586"/>
                  <a:gd name="connsiteY0" fmla="*/ 70497 h 153050"/>
                  <a:gd name="connsiteX1" fmla="*/ 98427 w 257586"/>
                  <a:gd name="connsiteY1" fmla="*/ 48272 h 153050"/>
                  <a:gd name="connsiteX2" fmla="*/ 184152 w 257586"/>
                  <a:gd name="connsiteY2" fmla="*/ 86372 h 153050"/>
                  <a:gd name="connsiteX3" fmla="*/ 180977 w 257586"/>
                  <a:gd name="connsiteY3" fmla="*/ 76847 h 153050"/>
                  <a:gd name="connsiteX4" fmla="*/ 257177 w 257586"/>
                  <a:gd name="connsiteY4" fmla="*/ 153047 h 153050"/>
                  <a:gd name="connsiteX5" fmla="*/ 209552 w 257586"/>
                  <a:gd name="connsiteY5" fmla="*/ 73672 h 153050"/>
                  <a:gd name="connsiteX6" fmla="*/ 171452 w 257586"/>
                  <a:gd name="connsiteY6" fmla="*/ 26047 h 153050"/>
                  <a:gd name="connsiteX7" fmla="*/ 107952 w 257586"/>
                  <a:gd name="connsiteY7" fmla="*/ 647 h 153050"/>
                  <a:gd name="connsiteX8" fmla="*/ 161927 w 257586"/>
                  <a:gd name="connsiteY8" fmla="*/ 51447 h 153050"/>
                  <a:gd name="connsiteX9" fmla="*/ 95252 w 257586"/>
                  <a:gd name="connsiteY9" fmla="*/ 32397 h 153050"/>
                  <a:gd name="connsiteX10" fmla="*/ 2 w 257586"/>
                  <a:gd name="connsiteY10" fmla="*/ 70497 h 15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586" h="153050">
                    <a:moveTo>
                      <a:pt x="2" y="70497"/>
                    </a:moveTo>
                    <a:cubicBezTo>
                      <a:pt x="531" y="73143"/>
                      <a:pt x="67735" y="45626"/>
                      <a:pt x="98427" y="48272"/>
                    </a:cubicBezTo>
                    <a:cubicBezTo>
                      <a:pt x="129119" y="50918"/>
                      <a:pt x="170394" y="81610"/>
                      <a:pt x="184152" y="86372"/>
                    </a:cubicBezTo>
                    <a:cubicBezTo>
                      <a:pt x="197910" y="91134"/>
                      <a:pt x="168806" y="65734"/>
                      <a:pt x="180977" y="76847"/>
                    </a:cubicBezTo>
                    <a:cubicBezTo>
                      <a:pt x="193148" y="87960"/>
                      <a:pt x="252415" y="153576"/>
                      <a:pt x="257177" y="153047"/>
                    </a:cubicBezTo>
                    <a:cubicBezTo>
                      <a:pt x="261940" y="152518"/>
                      <a:pt x="223840" y="94839"/>
                      <a:pt x="209552" y="73672"/>
                    </a:cubicBezTo>
                    <a:cubicBezTo>
                      <a:pt x="195265" y="52505"/>
                      <a:pt x="188385" y="38218"/>
                      <a:pt x="171452" y="26047"/>
                    </a:cubicBezTo>
                    <a:cubicBezTo>
                      <a:pt x="154519" y="13876"/>
                      <a:pt x="109539" y="-3586"/>
                      <a:pt x="107952" y="647"/>
                    </a:cubicBezTo>
                    <a:cubicBezTo>
                      <a:pt x="106365" y="4880"/>
                      <a:pt x="164044" y="46155"/>
                      <a:pt x="161927" y="51447"/>
                    </a:cubicBezTo>
                    <a:cubicBezTo>
                      <a:pt x="159810" y="56739"/>
                      <a:pt x="119594" y="35572"/>
                      <a:pt x="95252" y="32397"/>
                    </a:cubicBezTo>
                    <a:cubicBezTo>
                      <a:pt x="70910" y="29222"/>
                      <a:pt x="-527" y="67851"/>
                      <a:pt x="2" y="704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 35">
                <a:extLst>
                  <a:ext uri="{FF2B5EF4-FFF2-40B4-BE49-F238E27FC236}">
                    <a16:creationId xmlns:a16="http://schemas.microsoft.com/office/drawing/2014/main" id="{69EEE300-BC87-580E-2251-4C5B1DD07F8E}"/>
                  </a:ext>
                </a:extLst>
              </p:cNvPr>
              <p:cNvSpPr/>
              <p:nvPr/>
            </p:nvSpPr>
            <p:spPr>
              <a:xfrm>
                <a:off x="4133614" y="2314537"/>
                <a:ext cx="292436" cy="177893"/>
              </a:xfrm>
              <a:custGeom>
                <a:avLst/>
                <a:gdLst>
                  <a:gd name="connsiteX0" fmla="*/ 236 w 292436"/>
                  <a:gd name="connsiteY0" fmla="*/ 38 h 177893"/>
                  <a:gd name="connsiteX1" fmla="*/ 79611 w 292436"/>
                  <a:gd name="connsiteY1" fmla="*/ 50838 h 177893"/>
                  <a:gd name="connsiteX2" fmla="*/ 79611 w 292436"/>
                  <a:gd name="connsiteY2" fmla="*/ 28613 h 177893"/>
                  <a:gd name="connsiteX3" fmla="*/ 184386 w 292436"/>
                  <a:gd name="connsiteY3" fmla="*/ 92113 h 177893"/>
                  <a:gd name="connsiteX4" fmla="*/ 152636 w 292436"/>
                  <a:gd name="connsiteY4" fmla="*/ 60363 h 177893"/>
                  <a:gd name="connsiteX5" fmla="*/ 212961 w 292436"/>
                  <a:gd name="connsiteY5" fmla="*/ 127038 h 177893"/>
                  <a:gd name="connsiteX6" fmla="*/ 292336 w 292436"/>
                  <a:gd name="connsiteY6" fmla="*/ 177838 h 177893"/>
                  <a:gd name="connsiteX7" fmla="*/ 225661 w 292436"/>
                  <a:gd name="connsiteY7" fmla="*/ 117513 h 177893"/>
                  <a:gd name="connsiteX8" fmla="*/ 70086 w 292436"/>
                  <a:gd name="connsiteY8" fmla="*/ 92113 h 177893"/>
                  <a:gd name="connsiteX9" fmla="*/ 130411 w 292436"/>
                  <a:gd name="connsiteY9" fmla="*/ 111163 h 177893"/>
                  <a:gd name="connsiteX10" fmla="*/ 57386 w 292436"/>
                  <a:gd name="connsiteY10" fmla="*/ 60363 h 177893"/>
                  <a:gd name="connsiteX11" fmla="*/ 236 w 292436"/>
                  <a:gd name="connsiteY11" fmla="*/ 38 h 17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2436" h="177893">
                    <a:moveTo>
                      <a:pt x="236" y="38"/>
                    </a:moveTo>
                    <a:cubicBezTo>
                      <a:pt x="3940" y="-1549"/>
                      <a:pt x="66382" y="46076"/>
                      <a:pt x="79611" y="50838"/>
                    </a:cubicBezTo>
                    <a:cubicBezTo>
                      <a:pt x="92840" y="55600"/>
                      <a:pt x="62149" y="21734"/>
                      <a:pt x="79611" y="28613"/>
                    </a:cubicBezTo>
                    <a:cubicBezTo>
                      <a:pt x="97073" y="35492"/>
                      <a:pt x="172215" y="86821"/>
                      <a:pt x="184386" y="92113"/>
                    </a:cubicBezTo>
                    <a:cubicBezTo>
                      <a:pt x="196557" y="97405"/>
                      <a:pt x="147874" y="54542"/>
                      <a:pt x="152636" y="60363"/>
                    </a:cubicBezTo>
                    <a:cubicBezTo>
                      <a:pt x="157398" y="66184"/>
                      <a:pt x="189678" y="107459"/>
                      <a:pt x="212961" y="127038"/>
                    </a:cubicBezTo>
                    <a:cubicBezTo>
                      <a:pt x="236244" y="146617"/>
                      <a:pt x="290219" y="179426"/>
                      <a:pt x="292336" y="177838"/>
                    </a:cubicBezTo>
                    <a:cubicBezTo>
                      <a:pt x="294453" y="176250"/>
                      <a:pt x="262703" y="131801"/>
                      <a:pt x="225661" y="117513"/>
                    </a:cubicBezTo>
                    <a:cubicBezTo>
                      <a:pt x="188619" y="103226"/>
                      <a:pt x="85961" y="93171"/>
                      <a:pt x="70086" y="92113"/>
                    </a:cubicBezTo>
                    <a:cubicBezTo>
                      <a:pt x="54211" y="91055"/>
                      <a:pt x="132528" y="116455"/>
                      <a:pt x="130411" y="111163"/>
                    </a:cubicBezTo>
                    <a:cubicBezTo>
                      <a:pt x="128294" y="105871"/>
                      <a:pt x="77494" y="75180"/>
                      <a:pt x="57386" y="60363"/>
                    </a:cubicBezTo>
                    <a:cubicBezTo>
                      <a:pt x="37278" y="45546"/>
                      <a:pt x="-3468" y="1625"/>
                      <a:pt x="236" y="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 36">
                <a:extLst>
                  <a:ext uri="{FF2B5EF4-FFF2-40B4-BE49-F238E27FC236}">
                    <a16:creationId xmlns:a16="http://schemas.microsoft.com/office/drawing/2014/main" id="{E2E7946E-C998-B24D-9D80-7C6306958C2C}"/>
                  </a:ext>
                </a:extLst>
              </p:cNvPr>
              <p:cNvSpPr/>
              <p:nvPr/>
            </p:nvSpPr>
            <p:spPr>
              <a:xfrm>
                <a:off x="4213177" y="2281232"/>
                <a:ext cx="195392" cy="207968"/>
              </a:xfrm>
              <a:custGeom>
                <a:avLst/>
                <a:gdLst>
                  <a:gd name="connsiteX0" fmla="*/ 48 w 195392"/>
                  <a:gd name="connsiteY0" fmla="*/ 1593 h 207968"/>
                  <a:gd name="connsiteX1" fmla="*/ 85773 w 195392"/>
                  <a:gd name="connsiteY1" fmla="*/ 80968 h 207968"/>
                  <a:gd name="connsiteX2" fmla="*/ 117523 w 195392"/>
                  <a:gd name="connsiteY2" fmla="*/ 144468 h 207968"/>
                  <a:gd name="connsiteX3" fmla="*/ 104823 w 195392"/>
                  <a:gd name="connsiteY3" fmla="*/ 87318 h 207968"/>
                  <a:gd name="connsiteX4" fmla="*/ 133398 w 195392"/>
                  <a:gd name="connsiteY4" fmla="*/ 153993 h 207968"/>
                  <a:gd name="connsiteX5" fmla="*/ 193723 w 195392"/>
                  <a:gd name="connsiteY5" fmla="*/ 207968 h 207968"/>
                  <a:gd name="connsiteX6" fmla="*/ 171498 w 195392"/>
                  <a:gd name="connsiteY6" fmla="*/ 153993 h 207968"/>
                  <a:gd name="connsiteX7" fmla="*/ 98473 w 195392"/>
                  <a:gd name="connsiteY7" fmla="*/ 36518 h 207968"/>
                  <a:gd name="connsiteX8" fmla="*/ 48 w 195392"/>
                  <a:gd name="connsiteY8" fmla="*/ 1593 h 20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392" h="207968">
                    <a:moveTo>
                      <a:pt x="48" y="1593"/>
                    </a:moveTo>
                    <a:cubicBezTo>
                      <a:pt x="-2069" y="9001"/>
                      <a:pt x="66194" y="57156"/>
                      <a:pt x="85773" y="80968"/>
                    </a:cubicBezTo>
                    <a:cubicBezTo>
                      <a:pt x="105352" y="104780"/>
                      <a:pt x="114348" y="143410"/>
                      <a:pt x="117523" y="144468"/>
                    </a:cubicBezTo>
                    <a:cubicBezTo>
                      <a:pt x="120698" y="145526"/>
                      <a:pt x="102177" y="85731"/>
                      <a:pt x="104823" y="87318"/>
                    </a:cubicBezTo>
                    <a:cubicBezTo>
                      <a:pt x="107469" y="88906"/>
                      <a:pt x="118581" y="133885"/>
                      <a:pt x="133398" y="153993"/>
                    </a:cubicBezTo>
                    <a:cubicBezTo>
                      <a:pt x="148215" y="174101"/>
                      <a:pt x="187373" y="207968"/>
                      <a:pt x="193723" y="207968"/>
                    </a:cubicBezTo>
                    <a:cubicBezTo>
                      <a:pt x="200073" y="207968"/>
                      <a:pt x="187373" y="182568"/>
                      <a:pt x="171498" y="153993"/>
                    </a:cubicBezTo>
                    <a:cubicBezTo>
                      <a:pt x="155623" y="125418"/>
                      <a:pt x="121227" y="59272"/>
                      <a:pt x="98473" y="36518"/>
                    </a:cubicBezTo>
                    <a:cubicBezTo>
                      <a:pt x="75719" y="13764"/>
                      <a:pt x="2165" y="-5815"/>
                      <a:pt x="48" y="15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 37">
                <a:extLst>
                  <a:ext uri="{FF2B5EF4-FFF2-40B4-BE49-F238E27FC236}">
                    <a16:creationId xmlns:a16="http://schemas.microsoft.com/office/drawing/2014/main" id="{89221AD9-394E-0023-6154-0841ACDD28D8}"/>
                  </a:ext>
                </a:extLst>
              </p:cNvPr>
              <p:cNvSpPr/>
              <p:nvPr/>
            </p:nvSpPr>
            <p:spPr>
              <a:xfrm>
                <a:off x="3800452" y="2266923"/>
                <a:ext cx="120682" cy="200092"/>
              </a:xfrm>
              <a:custGeom>
                <a:avLst/>
                <a:gdLst>
                  <a:gd name="connsiteX0" fmla="*/ 120673 w 120682"/>
                  <a:gd name="connsiteY0" fmla="*/ 27 h 200092"/>
                  <a:gd name="connsiteX1" fmla="*/ 9548 w 120682"/>
                  <a:gd name="connsiteY1" fmla="*/ 92102 h 200092"/>
                  <a:gd name="connsiteX2" fmla="*/ 9548 w 120682"/>
                  <a:gd name="connsiteY2" fmla="*/ 158777 h 200092"/>
                  <a:gd name="connsiteX3" fmla="*/ 23 w 120682"/>
                  <a:gd name="connsiteY3" fmla="*/ 114327 h 200092"/>
                  <a:gd name="connsiteX4" fmla="*/ 12723 w 120682"/>
                  <a:gd name="connsiteY4" fmla="*/ 200052 h 200092"/>
                  <a:gd name="connsiteX5" fmla="*/ 15898 w 120682"/>
                  <a:gd name="connsiteY5" fmla="*/ 101627 h 200092"/>
                  <a:gd name="connsiteX6" fmla="*/ 120673 w 120682"/>
                  <a:gd name="connsiteY6" fmla="*/ 27 h 200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682" h="200092">
                    <a:moveTo>
                      <a:pt x="120673" y="27"/>
                    </a:moveTo>
                    <a:cubicBezTo>
                      <a:pt x="119615" y="-1561"/>
                      <a:pt x="28069" y="65644"/>
                      <a:pt x="9548" y="92102"/>
                    </a:cubicBezTo>
                    <a:cubicBezTo>
                      <a:pt x="-8973" y="118560"/>
                      <a:pt x="11135" y="155073"/>
                      <a:pt x="9548" y="158777"/>
                    </a:cubicBezTo>
                    <a:cubicBezTo>
                      <a:pt x="7961" y="162481"/>
                      <a:pt x="-506" y="107448"/>
                      <a:pt x="23" y="114327"/>
                    </a:cubicBezTo>
                    <a:cubicBezTo>
                      <a:pt x="552" y="121206"/>
                      <a:pt x="10077" y="202169"/>
                      <a:pt x="12723" y="200052"/>
                    </a:cubicBezTo>
                    <a:cubicBezTo>
                      <a:pt x="15369" y="197935"/>
                      <a:pt x="23" y="136552"/>
                      <a:pt x="15898" y="101627"/>
                    </a:cubicBezTo>
                    <a:cubicBezTo>
                      <a:pt x="31773" y="66702"/>
                      <a:pt x="121731" y="1615"/>
                      <a:pt x="120673" y="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 38">
                <a:extLst>
                  <a:ext uri="{FF2B5EF4-FFF2-40B4-BE49-F238E27FC236}">
                    <a16:creationId xmlns:a16="http://schemas.microsoft.com/office/drawing/2014/main" id="{FC4F85A7-84E9-4E17-C419-9CA13636172C}"/>
                  </a:ext>
                </a:extLst>
              </p:cNvPr>
              <p:cNvSpPr/>
              <p:nvPr/>
            </p:nvSpPr>
            <p:spPr>
              <a:xfrm>
                <a:off x="3872232" y="2397125"/>
                <a:ext cx="83818" cy="76327"/>
              </a:xfrm>
              <a:custGeom>
                <a:avLst/>
                <a:gdLst>
                  <a:gd name="connsiteX0" fmla="*/ 83818 w 83818"/>
                  <a:gd name="connsiteY0" fmla="*/ 0 h 76327"/>
                  <a:gd name="connsiteX1" fmla="*/ 1268 w 83818"/>
                  <a:gd name="connsiteY1" fmla="*/ 66675 h 76327"/>
                  <a:gd name="connsiteX2" fmla="*/ 42543 w 83818"/>
                  <a:gd name="connsiteY2" fmla="*/ 69850 h 76327"/>
                  <a:gd name="connsiteX3" fmla="*/ 77468 w 83818"/>
                  <a:gd name="connsiteY3" fmla="*/ 76200 h 76327"/>
                  <a:gd name="connsiteX4" fmla="*/ 29843 w 83818"/>
                  <a:gd name="connsiteY4" fmla="*/ 63500 h 76327"/>
                  <a:gd name="connsiteX5" fmla="*/ 1268 w 83818"/>
                  <a:gd name="connsiteY5" fmla="*/ 66675 h 76327"/>
                  <a:gd name="connsiteX6" fmla="*/ 83818 w 83818"/>
                  <a:gd name="connsiteY6" fmla="*/ 0 h 7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818" h="76327">
                    <a:moveTo>
                      <a:pt x="83818" y="0"/>
                    </a:moveTo>
                    <a:cubicBezTo>
                      <a:pt x="83818" y="0"/>
                      <a:pt x="8147" y="55033"/>
                      <a:pt x="1268" y="66675"/>
                    </a:cubicBezTo>
                    <a:cubicBezTo>
                      <a:pt x="-5611" y="78317"/>
                      <a:pt x="29843" y="68263"/>
                      <a:pt x="42543" y="69850"/>
                    </a:cubicBezTo>
                    <a:cubicBezTo>
                      <a:pt x="55243" y="71437"/>
                      <a:pt x="79585" y="77258"/>
                      <a:pt x="77468" y="76200"/>
                    </a:cubicBezTo>
                    <a:cubicBezTo>
                      <a:pt x="75351" y="75142"/>
                      <a:pt x="42543" y="65087"/>
                      <a:pt x="29843" y="63500"/>
                    </a:cubicBezTo>
                    <a:cubicBezTo>
                      <a:pt x="17143" y="61913"/>
                      <a:pt x="-5611" y="73025"/>
                      <a:pt x="1268" y="66675"/>
                    </a:cubicBezTo>
                    <a:cubicBezTo>
                      <a:pt x="8147" y="60325"/>
                      <a:pt x="83818" y="0"/>
                      <a:pt x="8381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 39">
                <a:extLst>
                  <a:ext uri="{FF2B5EF4-FFF2-40B4-BE49-F238E27FC236}">
                    <a16:creationId xmlns:a16="http://schemas.microsoft.com/office/drawing/2014/main" id="{267DB579-D87F-B42C-FD09-DBBD442187DB}"/>
                  </a:ext>
                </a:extLst>
              </p:cNvPr>
              <p:cNvSpPr/>
              <p:nvPr/>
            </p:nvSpPr>
            <p:spPr>
              <a:xfrm>
                <a:off x="3917278" y="2409711"/>
                <a:ext cx="95825" cy="92392"/>
              </a:xfrm>
              <a:custGeom>
                <a:avLst/>
                <a:gdLst>
                  <a:gd name="connsiteX0" fmla="*/ 672 w 95825"/>
                  <a:gd name="connsiteY0" fmla="*/ 114 h 92392"/>
                  <a:gd name="connsiteX1" fmla="*/ 41947 w 95825"/>
                  <a:gd name="connsiteY1" fmla="*/ 41389 h 92392"/>
                  <a:gd name="connsiteX2" fmla="*/ 92747 w 95825"/>
                  <a:gd name="connsiteY2" fmla="*/ 92189 h 92392"/>
                  <a:gd name="connsiteX3" fmla="*/ 83222 w 95825"/>
                  <a:gd name="connsiteY3" fmla="*/ 57264 h 92392"/>
                  <a:gd name="connsiteX4" fmla="*/ 672 w 95825"/>
                  <a:gd name="connsiteY4" fmla="*/ 114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825" h="92392">
                    <a:moveTo>
                      <a:pt x="672" y="114"/>
                    </a:moveTo>
                    <a:cubicBezTo>
                      <a:pt x="-6207" y="-2532"/>
                      <a:pt x="41947" y="41389"/>
                      <a:pt x="41947" y="41389"/>
                    </a:cubicBezTo>
                    <a:cubicBezTo>
                      <a:pt x="57293" y="56735"/>
                      <a:pt x="85868" y="89543"/>
                      <a:pt x="92747" y="92189"/>
                    </a:cubicBezTo>
                    <a:cubicBezTo>
                      <a:pt x="99626" y="94835"/>
                      <a:pt x="94335" y="71022"/>
                      <a:pt x="83222" y="57264"/>
                    </a:cubicBezTo>
                    <a:cubicBezTo>
                      <a:pt x="72109" y="43506"/>
                      <a:pt x="7551" y="2760"/>
                      <a:pt x="672" y="1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 40">
                <a:extLst>
                  <a:ext uri="{FF2B5EF4-FFF2-40B4-BE49-F238E27FC236}">
                    <a16:creationId xmlns:a16="http://schemas.microsoft.com/office/drawing/2014/main" id="{C9B1AB70-BC97-4E68-695E-E5DBE9248B37}"/>
                  </a:ext>
                </a:extLst>
              </p:cNvPr>
              <p:cNvSpPr/>
              <p:nvPr/>
            </p:nvSpPr>
            <p:spPr>
              <a:xfrm>
                <a:off x="3657162" y="2470006"/>
                <a:ext cx="311657" cy="197154"/>
              </a:xfrm>
              <a:custGeom>
                <a:avLst/>
                <a:gdLst>
                  <a:gd name="connsiteX0" fmla="*/ 311588 w 311657"/>
                  <a:gd name="connsiteY0" fmla="*/ 50944 h 197154"/>
                  <a:gd name="connsiteX1" fmla="*/ 244913 w 311657"/>
                  <a:gd name="connsiteY1" fmla="*/ 41419 h 197154"/>
                  <a:gd name="connsiteX2" fmla="*/ 181413 w 311657"/>
                  <a:gd name="connsiteY2" fmla="*/ 144 h 197154"/>
                  <a:gd name="connsiteX3" fmla="*/ 206813 w 311657"/>
                  <a:gd name="connsiteY3" fmla="*/ 28719 h 197154"/>
                  <a:gd name="connsiteX4" fmla="*/ 133788 w 311657"/>
                  <a:gd name="connsiteY4" fmla="*/ 54119 h 197154"/>
                  <a:gd name="connsiteX5" fmla="*/ 48063 w 311657"/>
                  <a:gd name="connsiteY5" fmla="*/ 114444 h 197154"/>
                  <a:gd name="connsiteX6" fmla="*/ 117913 w 311657"/>
                  <a:gd name="connsiteY6" fmla="*/ 79519 h 197154"/>
                  <a:gd name="connsiteX7" fmla="*/ 60763 w 311657"/>
                  <a:gd name="connsiteY7" fmla="*/ 133494 h 197154"/>
                  <a:gd name="connsiteX8" fmla="*/ 438 w 311657"/>
                  <a:gd name="connsiteY8" fmla="*/ 123969 h 197154"/>
                  <a:gd name="connsiteX9" fmla="*/ 35363 w 311657"/>
                  <a:gd name="connsiteY9" fmla="*/ 143019 h 197154"/>
                  <a:gd name="connsiteX10" fmla="*/ 70288 w 311657"/>
                  <a:gd name="connsiteY10" fmla="*/ 196994 h 197154"/>
                  <a:gd name="connsiteX11" fmla="*/ 86163 w 311657"/>
                  <a:gd name="connsiteY11" fmla="*/ 123969 h 197154"/>
                  <a:gd name="connsiteX12" fmla="*/ 165538 w 311657"/>
                  <a:gd name="connsiteY12" fmla="*/ 28719 h 197154"/>
                  <a:gd name="connsiteX13" fmla="*/ 257613 w 311657"/>
                  <a:gd name="connsiteY13" fmla="*/ 57294 h 197154"/>
                  <a:gd name="connsiteX14" fmla="*/ 232213 w 311657"/>
                  <a:gd name="connsiteY14" fmla="*/ 19194 h 197154"/>
                  <a:gd name="connsiteX15" fmla="*/ 311588 w 311657"/>
                  <a:gd name="connsiteY15" fmla="*/ 50944 h 1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11657" h="197154">
                    <a:moveTo>
                      <a:pt x="311588" y="50944"/>
                    </a:moveTo>
                    <a:cubicBezTo>
                      <a:pt x="313705" y="54648"/>
                      <a:pt x="266609" y="49886"/>
                      <a:pt x="244913" y="41419"/>
                    </a:cubicBezTo>
                    <a:cubicBezTo>
                      <a:pt x="223217" y="32952"/>
                      <a:pt x="187763" y="2261"/>
                      <a:pt x="181413" y="144"/>
                    </a:cubicBezTo>
                    <a:cubicBezTo>
                      <a:pt x="175063" y="-1973"/>
                      <a:pt x="214750" y="19723"/>
                      <a:pt x="206813" y="28719"/>
                    </a:cubicBezTo>
                    <a:cubicBezTo>
                      <a:pt x="198875" y="37715"/>
                      <a:pt x="160246" y="39832"/>
                      <a:pt x="133788" y="54119"/>
                    </a:cubicBezTo>
                    <a:cubicBezTo>
                      <a:pt x="107330" y="68406"/>
                      <a:pt x="50709" y="110211"/>
                      <a:pt x="48063" y="114444"/>
                    </a:cubicBezTo>
                    <a:cubicBezTo>
                      <a:pt x="45417" y="118677"/>
                      <a:pt x="115796" y="76344"/>
                      <a:pt x="117913" y="79519"/>
                    </a:cubicBezTo>
                    <a:cubicBezTo>
                      <a:pt x="120030" y="82694"/>
                      <a:pt x="80342" y="126086"/>
                      <a:pt x="60763" y="133494"/>
                    </a:cubicBezTo>
                    <a:cubicBezTo>
                      <a:pt x="41184" y="140902"/>
                      <a:pt x="4671" y="122382"/>
                      <a:pt x="438" y="123969"/>
                    </a:cubicBezTo>
                    <a:cubicBezTo>
                      <a:pt x="-3795" y="125556"/>
                      <a:pt x="23721" y="130848"/>
                      <a:pt x="35363" y="143019"/>
                    </a:cubicBezTo>
                    <a:cubicBezTo>
                      <a:pt x="47005" y="155190"/>
                      <a:pt x="61821" y="200169"/>
                      <a:pt x="70288" y="196994"/>
                    </a:cubicBezTo>
                    <a:cubicBezTo>
                      <a:pt x="78755" y="193819"/>
                      <a:pt x="70288" y="152015"/>
                      <a:pt x="86163" y="123969"/>
                    </a:cubicBezTo>
                    <a:cubicBezTo>
                      <a:pt x="102038" y="95923"/>
                      <a:pt x="136963" y="39831"/>
                      <a:pt x="165538" y="28719"/>
                    </a:cubicBezTo>
                    <a:cubicBezTo>
                      <a:pt x="194113" y="17607"/>
                      <a:pt x="246501" y="58881"/>
                      <a:pt x="257613" y="57294"/>
                    </a:cubicBezTo>
                    <a:cubicBezTo>
                      <a:pt x="268725" y="55707"/>
                      <a:pt x="218455" y="16548"/>
                      <a:pt x="232213" y="19194"/>
                    </a:cubicBezTo>
                    <a:cubicBezTo>
                      <a:pt x="245971" y="21840"/>
                      <a:pt x="309471" y="47240"/>
                      <a:pt x="311588" y="50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 41">
                <a:extLst>
                  <a:ext uri="{FF2B5EF4-FFF2-40B4-BE49-F238E27FC236}">
                    <a16:creationId xmlns:a16="http://schemas.microsoft.com/office/drawing/2014/main" id="{E7B680E1-F989-D179-7D24-95D79FCF3A4D}"/>
                  </a:ext>
                </a:extLst>
              </p:cNvPr>
              <p:cNvSpPr/>
              <p:nvPr/>
            </p:nvSpPr>
            <p:spPr>
              <a:xfrm>
                <a:off x="3825852" y="2496669"/>
                <a:ext cx="341038" cy="184004"/>
              </a:xfrm>
              <a:custGeom>
                <a:avLst/>
                <a:gdLst>
                  <a:gd name="connsiteX0" fmla="*/ 23 w 341038"/>
                  <a:gd name="connsiteY0" fmla="*/ 43331 h 184004"/>
                  <a:gd name="connsiteX1" fmla="*/ 165123 w 341038"/>
                  <a:gd name="connsiteY1" fmla="*/ 27456 h 184004"/>
                  <a:gd name="connsiteX2" fmla="*/ 247673 w 341038"/>
                  <a:gd name="connsiteY2" fmla="*/ 90956 h 184004"/>
                  <a:gd name="connsiteX3" fmla="*/ 234973 w 341038"/>
                  <a:gd name="connsiteY3" fmla="*/ 52856 h 184004"/>
                  <a:gd name="connsiteX4" fmla="*/ 339748 w 341038"/>
                  <a:gd name="connsiteY4" fmla="*/ 183031 h 184004"/>
                  <a:gd name="connsiteX5" fmla="*/ 285773 w 341038"/>
                  <a:gd name="connsiteY5" fmla="*/ 106831 h 184004"/>
                  <a:gd name="connsiteX6" fmla="*/ 174648 w 341038"/>
                  <a:gd name="connsiteY6" fmla="*/ 5231 h 184004"/>
                  <a:gd name="connsiteX7" fmla="*/ 301648 w 341038"/>
                  <a:gd name="connsiteY7" fmla="*/ 122706 h 184004"/>
                  <a:gd name="connsiteX8" fmla="*/ 158773 w 341038"/>
                  <a:gd name="connsiteY8" fmla="*/ 11581 h 184004"/>
                  <a:gd name="connsiteX9" fmla="*/ 50823 w 341038"/>
                  <a:gd name="connsiteY9" fmla="*/ 5231 h 184004"/>
                  <a:gd name="connsiteX10" fmla="*/ 152423 w 341038"/>
                  <a:gd name="connsiteY10" fmla="*/ 27456 h 184004"/>
                  <a:gd name="connsiteX11" fmla="*/ 23 w 341038"/>
                  <a:gd name="connsiteY11" fmla="*/ 43331 h 1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38" h="184004">
                    <a:moveTo>
                      <a:pt x="23" y="43331"/>
                    </a:moveTo>
                    <a:cubicBezTo>
                      <a:pt x="2140" y="43331"/>
                      <a:pt x="123848" y="19519"/>
                      <a:pt x="165123" y="27456"/>
                    </a:cubicBezTo>
                    <a:cubicBezTo>
                      <a:pt x="206398" y="35393"/>
                      <a:pt x="236031" y="86723"/>
                      <a:pt x="247673" y="90956"/>
                    </a:cubicBezTo>
                    <a:cubicBezTo>
                      <a:pt x="259315" y="95189"/>
                      <a:pt x="219627" y="37510"/>
                      <a:pt x="234973" y="52856"/>
                    </a:cubicBezTo>
                    <a:cubicBezTo>
                      <a:pt x="250319" y="68202"/>
                      <a:pt x="331281" y="174035"/>
                      <a:pt x="339748" y="183031"/>
                    </a:cubicBezTo>
                    <a:cubicBezTo>
                      <a:pt x="348215" y="192027"/>
                      <a:pt x="313290" y="136464"/>
                      <a:pt x="285773" y="106831"/>
                    </a:cubicBezTo>
                    <a:cubicBezTo>
                      <a:pt x="258256" y="77198"/>
                      <a:pt x="172002" y="2585"/>
                      <a:pt x="174648" y="5231"/>
                    </a:cubicBezTo>
                    <a:cubicBezTo>
                      <a:pt x="177294" y="7877"/>
                      <a:pt x="304294" y="121648"/>
                      <a:pt x="301648" y="122706"/>
                    </a:cubicBezTo>
                    <a:cubicBezTo>
                      <a:pt x="299002" y="123764"/>
                      <a:pt x="200577" y="31160"/>
                      <a:pt x="158773" y="11581"/>
                    </a:cubicBezTo>
                    <a:cubicBezTo>
                      <a:pt x="116969" y="-7998"/>
                      <a:pt x="51881" y="2585"/>
                      <a:pt x="50823" y="5231"/>
                    </a:cubicBezTo>
                    <a:cubicBezTo>
                      <a:pt x="49765" y="7877"/>
                      <a:pt x="164594" y="20048"/>
                      <a:pt x="152423" y="27456"/>
                    </a:cubicBezTo>
                    <a:cubicBezTo>
                      <a:pt x="140252" y="34864"/>
                      <a:pt x="-2094" y="43331"/>
                      <a:pt x="23" y="433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 42">
                <a:extLst>
                  <a:ext uri="{FF2B5EF4-FFF2-40B4-BE49-F238E27FC236}">
                    <a16:creationId xmlns:a16="http://schemas.microsoft.com/office/drawing/2014/main" id="{4122594A-E239-7D74-772B-121659292E28}"/>
                  </a:ext>
                </a:extLst>
              </p:cNvPr>
              <p:cNvSpPr/>
              <p:nvPr/>
            </p:nvSpPr>
            <p:spPr>
              <a:xfrm>
                <a:off x="3736683" y="2488905"/>
                <a:ext cx="165410" cy="133975"/>
              </a:xfrm>
              <a:custGeom>
                <a:avLst/>
                <a:gdLst>
                  <a:gd name="connsiteX0" fmla="*/ 165392 w 165410"/>
                  <a:gd name="connsiteY0" fmla="*/ 295 h 133975"/>
                  <a:gd name="connsiteX1" fmla="*/ 38392 w 165410"/>
                  <a:gd name="connsiteY1" fmla="*/ 60620 h 133975"/>
                  <a:gd name="connsiteX2" fmla="*/ 292 w 165410"/>
                  <a:gd name="connsiteY2" fmla="*/ 133645 h 133975"/>
                  <a:gd name="connsiteX3" fmla="*/ 28867 w 165410"/>
                  <a:gd name="connsiteY3" fmla="*/ 86020 h 133975"/>
                  <a:gd name="connsiteX4" fmla="*/ 165392 w 165410"/>
                  <a:gd name="connsiteY4" fmla="*/ 295 h 13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410" h="133975">
                    <a:moveTo>
                      <a:pt x="165392" y="295"/>
                    </a:moveTo>
                    <a:cubicBezTo>
                      <a:pt x="166979" y="-3938"/>
                      <a:pt x="65909" y="38395"/>
                      <a:pt x="38392" y="60620"/>
                    </a:cubicBezTo>
                    <a:cubicBezTo>
                      <a:pt x="10875" y="82845"/>
                      <a:pt x="1879" y="129412"/>
                      <a:pt x="292" y="133645"/>
                    </a:cubicBezTo>
                    <a:cubicBezTo>
                      <a:pt x="-1295" y="137878"/>
                      <a:pt x="2938" y="100307"/>
                      <a:pt x="28867" y="86020"/>
                    </a:cubicBezTo>
                    <a:cubicBezTo>
                      <a:pt x="54796" y="71733"/>
                      <a:pt x="163805" y="4528"/>
                      <a:pt x="165392" y="2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 43">
                <a:extLst>
                  <a:ext uri="{FF2B5EF4-FFF2-40B4-BE49-F238E27FC236}">
                    <a16:creationId xmlns:a16="http://schemas.microsoft.com/office/drawing/2014/main" id="{C7177DD3-7EB3-6C7A-1EC9-D19567815E7E}"/>
                  </a:ext>
                </a:extLst>
              </p:cNvPr>
              <p:cNvSpPr/>
              <p:nvPr/>
            </p:nvSpPr>
            <p:spPr>
              <a:xfrm>
                <a:off x="3813169" y="2555367"/>
                <a:ext cx="226068" cy="57977"/>
              </a:xfrm>
              <a:custGeom>
                <a:avLst/>
                <a:gdLst>
                  <a:gd name="connsiteX0" fmla="*/ 6 w 226068"/>
                  <a:gd name="connsiteY0" fmla="*/ 41783 h 57977"/>
                  <a:gd name="connsiteX1" fmla="*/ 142881 w 226068"/>
                  <a:gd name="connsiteY1" fmla="*/ 29083 h 57977"/>
                  <a:gd name="connsiteX2" fmla="*/ 225431 w 226068"/>
                  <a:gd name="connsiteY2" fmla="*/ 57658 h 57977"/>
                  <a:gd name="connsiteX3" fmla="*/ 174631 w 226068"/>
                  <a:gd name="connsiteY3" fmla="*/ 6858 h 57977"/>
                  <a:gd name="connsiteX4" fmla="*/ 60331 w 226068"/>
                  <a:gd name="connsiteY4" fmla="*/ 508 h 57977"/>
                  <a:gd name="connsiteX5" fmla="*/ 136531 w 226068"/>
                  <a:gd name="connsiteY5" fmla="*/ 6858 h 57977"/>
                  <a:gd name="connsiteX6" fmla="*/ 6 w 226068"/>
                  <a:gd name="connsiteY6" fmla="*/ 41783 h 57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068" h="57977">
                    <a:moveTo>
                      <a:pt x="6" y="41783"/>
                    </a:moveTo>
                    <a:cubicBezTo>
                      <a:pt x="1064" y="45487"/>
                      <a:pt x="105310" y="26437"/>
                      <a:pt x="142881" y="29083"/>
                    </a:cubicBezTo>
                    <a:cubicBezTo>
                      <a:pt x="180452" y="31729"/>
                      <a:pt x="220139" y="61362"/>
                      <a:pt x="225431" y="57658"/>
                    </a:cubicBezTo>
                    <a:cubicBezTo>
                      <a:pt x="230723" y="53954"/>
                      <a:pt x="202148" y="16383"/>
                      <a:pt x="174631" y="6858"/>
                    </a:cubicBezTo>
                    <a:cubicBezTo>
                      <a:pt x="147114" y="-2667"/>
                      <a:pt x="66681" y="508"/>
                      <a:pt x="60331" y="508"/>
                    </a:cubicBezTo>
                    <a:cubicBezTo>
                      <a:pt x="53981" y="508"/>
                      <a:pt x="150819" y="-21"/>
                      <a:pt x="136531" y="6858"/>
                    </a:cubicBezTo>
                    <a:cubicBezTo>
                      <a:pt x="122244" y="13737"/>
                      <a:pt x="-1052" y="38079"/>
                      <a:pt x="6" y="417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 44">
                <a:extLst>
                  <a:ext uri="{FF2B5EF4-FFF2-40B4-BE49-F238E27FC236}">
                    <a16:creationId xmlns:a16="http://schemas.microsoft.com/office/drawing/2014/main" id="{41184195-7BA6-E333-3D86-E987655734DC}"/>
                  </a:ext>
                </a:extLst>
              </p:cNvPr>
              <p:cNvSpPr/>
              <p:nvPr/>
            </p:nvSpPr>
            <p:spPr>
              <a:xfrm>
                <a:off x="3971894" y="2546238"/>
                <a:ext cx="210075" cy="149537"/>
              </a:xfrm>
              <a:custGeom>
                <a:avLst/>
                <a:gdLst>
                  <a:gd name="connsiteX0" fmla="*/ 31 w 210075"/>
                  <a:gd name="connsiteY0" fmla="*/ 112 h 149537"/>
                  <a:gd name="connsiteX1" fmla="*/ 130206 w 210075"/>
                  <a:gd name="connsiteY1" fmla="*/ 114412 h 149537"/>
                  <a:gd name="connsiteX2" fmla="*/ 114331 w 210075"/>
                  <a:gd name="connsiteY2" fmla="*/ 82662 h 149537"/>
                  <a:gd name="connsiteX3" fmla="*/ 209581 w 210075"/>
                  <a:gd name="connsiteY3" fmla="*/ 149337 h 149537"/>
                  <a:gd name="connsiteX4" fmla="*/ 149256 w 210075"/>
                  <a:gd name="connsiteY4" fmla="*/ 101712 h 149537"/>
                  <a:gd name="connsiteX5" fmla="*/ 95281 w 210075"/>
                  <a:gd name="connsiteY5" fmla="*/ 57262 h 149537"/>
                  <a:gd name="connsiteX6" fmla="*/ 117506 w 210075"/>
                  <a:gd name="connsiteY6" fmla="*/ 92187 h 149537"/>
                  <a:gd name="connsiteX7" fmla="*/ 31 w 210075"/>
                  <a:gd name="connsiteY7" fmla="*/ 112 h 14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075" h="149537">
                    <a:moveTo>
                      <a:pt x="31" y="112"/>
                    </a:moveTo>
                    <a:cubicBezTo>
                      <a:pt x="2148" y="3816"/>
                      <a:pt x="111156" y="100654"/>
                      <a:pt x="130206" y="114412"/>
                    </a:cubicBezTo>
                    <a:cubicBezTo>
                      <a:pt x="149256" y="128170"/>
                      <a:pt x="101102" y="76841"/>
                      <a:pt x="114331" y="82662"/>
                    </a:cubicBezTo>
                    <a:cubicBezTo>
                      <a:pt x="127560" y="88483"/>
                      <a:pt x="203760" y="146162"/>
                      <a:pt x="209581" y="149337"/>
                    </a:cubicBezTo>
                    <a:cubicBezTo>
                      <a:pt x="215402" y="152512"/>
                      <a:pt x="168306" y="117058"/>
                      <a:pt x="149256" y="101712"/>
                    </a:cubicBezTo>
                    <a:cubicBezTo>
                      <a:pt x="130206" y="86366"/>
                      <a:pt x="100573" y="58849"/>
                      <a:pt x="95281" y="57262"/>
                    </a:cubicBezTo>
                    <a:cubicBezTo>
                      <a:pt x="89989" y="55675"/>
                      <a:pt x="130206" y="99066"/>
                      <a:pt x="117506" y="92187"/>
                    </a:cubicBezTo>
                    <a:cubicBezTo>
                      <a:pt x="104806" y="85308"/>
                      <a:pt x="-2086" y="-3592"/>
                      <a:pt x="31" y="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 45">
                <a:extLst>
                  <a:ext uri="{FF2B5EF4-FFF2-40B4-BE49-F238E27FC236}">
                    <a16:creationId xmlns:a16="http://schemas.microsoft.com/office/drawing/2014/main" id="{0FBB26D4-5B59-92D4-64FF-6E130C45A26C}"/>
                  </a:ext>
                </a:extLst>
              </p:cNvPr>
              <p:cNvSpPr/>
              <p:nvPr/>
            </p:nvSpPr>
            <p:spPr>
              <a:xfrm>
                <a:off x="3705192" y="2520870"/>
                <a:ext cx="288500" cy="117568"/>
              </a:xfrm>
              <a:custGeom>
                <a:avLst/>
                <a:gdLst>
                  <a:gd name="connsiteX0" fmla="*/ 285783 w 288500"/>
                  <a:gd name="connsiteY0" fmla="*/ 80 h 117568"/>
                  <a:gd name="connsiteX1" fmla="*/ 152433 w 288500"/>
                  <a:gd name="connsiteY1" fmla="*/ 28655 h 117568"/>
                  <a:gd name="connsiteX2" fmla="*/ 114333 w 288500"/>
                  <a:gd name="connsiteY2" fmla="*/ 47705 h 117568"/>
                  <a:gd name="connsiteX3" fmla="*/ 203233 w 288500"/>
                  <a:gd name="connsiteY3" fmla="*/ 35005 h 117568"/>
                  <a:gd name="connsiteX4" fmla="*/ 130208 w 288500"/>
                  <a:gd name="connsiteY4" fmla="*/ 44530 h 117568"/>
                  <a:gd name="connsiteX5" fmla="*/ 33 w 288500"/>
                  <a:gd name="connsiteY5" fmla="*/ 117555 h 117568"/>
                  <a:gd name="connsiteX6" fmla="*/ 142908 w 288500"/>
                  <a:gd name="connsiteY6" fmla="*/ 38180 h 117568"/>
                  <a:gd name="connsiteX7" fmla="*/ 234983 w 288500"/>
                  <a:gd name="connsiteY7" fmla="*/ 38180 h 117568"/>
                  <a:gd name="connsiteX8" fmla="*/ 285783 w 288500"/>
                  <a:gd name="connsiteY8" fmla="*/ 80 h 11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8500" h="117568">
                    <a:moveTo>
                      <a:pt x="285783" y="80"/>
                    </a:moveTo>
                    <a:cubicBezTo>
                      <a:pt x="272025" y="-1507"/>
                      <a:pt x="181008" y="20717"/>
                      <a:pt x="152433" y="28655"/>
                    </a:cubicBezTo>
                    <a:cubicBezTo>
                      <a:pt x="123858" y="36593"/>
                      <a:pt x="105866" y="46647"/>
                      <a:pt x="114333" y="47705"/>
                    </a:cubicBezTo>
                    <a:cubicBezTo>
                      <a:pt x="122800" y="48763"/>
                      <a:pt x="200587" y="35534"/>
                      <a:pt x="203233" y="35005"/>
                    </a:cubicBezTo>
                    <a:cubicBezTo>
                      <a:pt x="205879" y="34476"/>
                      <a:pt x="164075" y="30772"/>
                      <a:pt x="130208" y="44530"/>
                    </a:cubicBezTo>
                    <a:cubicBezTo>
                      <a:pt x="96341" y="58288"/>
                      <a:pt x="-2084" y="118613"/>
                      <a:pt x="33" y="117555"/>
                    </a:cubicBezTo>
                    <a:cubicBezTo>
                      <a:pt x="2150" y="116497"/>
                      <a:pt x="103750" y="51409"/>
                      <a:pt x="142908" y="38180"/>
                    </a:cubicBezTo>
                    <a:cubicBezTo>
                      <a:pt x="182066" y="24951"/>
                      <a:pt x="212229" y="42413"/>
                      <a:pt x="234983" y="38180"/>
                    </a:cubicBezTo>
                    <a:cubicBezTo>
                      <a:pt x="257737" y="33947"/>
                      <a:pt x="299541" y="1667"/>
                      <a:pt x="285783" y="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 46">
                <a:extLst>
                  <a:ext uri="{FF2B5EF4-FFF2-40B4-BE49-F238E27FC236}">
                    <a16:creationId xmlns:a16="http://schemas.microsoft.com/office/drawing/2014/main" id="{7164DA19-8752-8911-4515-5646F2A95CAD}"/>
                  </a:ext>
                </a:extLst>
              </p:cNvPr>
              <p:cNvSpPr/>
              <p:nvPr/>
            </p:nvSpPr>
            <p:spPr>
              <a:xfrm>
                <a:off x="3876494" y="2581255"/>
                <a:ext cx="221265" cy="72267"/>
              </a:xfrm>
              <a:custGeom>
                <a:avLst/>
                <a:gdLst>
                  <a:gd name="connsiteX0" fmla="*/ 181 w 221265"/>
                  <a:gd name="connsiteY0" fmla="*/ 20 h 72267"/>
                  <a:gd name="connsiteX1" fmla="*/ 114481 w 221265"/>
                  <a:gd name="connsiteY1" fmla="*/ 53995 h 72267"/>
                  <a:gd name="connsiteX2" fmla="*/ 41456 w 221265"/>
                  <a:gd name="connsiteY2" fmla="*/ 69870 h 72267"/>
                  <a:gd name="connsiteX3" fmla="*/ 216081 w 221265"/>
                  <a:gd name="connsiteY3" fmla="*/ 69870 h 72267"/>
                  <a:gd name="connsiteX4" fmla="*/ 168456 w 221265"/>
                  <a:gd name="connsiteY4" fmla="*/ 47645 h 72267"/>
                  <a:gd name="connsiteX5" fmla="*/ 98606 w 221265"/>
                  <a:gd name="connsiteY5" fmla="*/ 12720 h 72267"/>
                  <a:gd name="connsiteX6" fmla="*/ 165281 w 221265"/>
                  <a:gd name="connsiteY6" fmla="*/ 66695 h 72267"/>
                  <a:gd name="connsiteX7" fmla="*/ 89081 w 221265"/>
                  <a:gd name="connsiteY7" fmla="*/ 47645 h 72267"/>
                  <a:gd name="connsiteX8" fmla="*/ 181 w 221265"/>
                  <a:gd name="connsiteY8" fmla="*/ 20 h 7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1265" h="72267">
                    <a:moveTo>
                      <a:pt x="181" y="20"/>
                    </a:moveTo>
                    <a:cubicBezTo>
                      <a:pt x="4414" y="1078"/>
                      <a:pt x="107602" y="42353"/>
                      <a:pt x="114481" y="53995"/>
                    </a:cubicBezTo>
                    <a:cubicBezTo>
                      <a:pt x="121360" y="65637"/>
                      <a:pt x="24523" y="67224"/>
                      <a:pt x="41456" y="69870"/>
                    </a:cubicBezTo>
                    <a:cubicBezTo>
                      <a:pt x="58389" y="72516"/>
                      <a:pt x="194914" y="73574"/>
                      <a:pt x="216081" y="69870"/>
                    </a:cubicBezTo>
                    <a:cubicBezTo>
                      <a:pt x="237248" y="66166"/>
                      <a:pt x="188035" y="57170"/>
                      <a:pt x="168456" y="47645"/>
                    </a:cubicBezTo>
                    <a:cubicBezTo>
                      <a:pt x="148877" y="38120"/>
                      <a:pt x="99135" y="9545"/>
                      <a:pt x="98606" y="12720"/>
                    </a:cubicBezTo>
                    <a:cubicBezTo>
                      <a:pt x="98077" y="15895"/>
                      <a:pt x="166869" y="60874"/>
                      <a:pt x="165281" y="66695"/>
                    </a:cubicBezTo>
                    <a:cubicBezTo>
                      <a:pt x="163694" y="72516"/>
                      <a:pt x="111306" y="56112"/>
                      <a:pt x="89081" y="47645"/>
                    </a:cubicBezTo>
                    <a:cubicBezTo>
                      <a:pt x="66856" y="39178"/>
                      <a:pt x="-4052" y="-1038"/>
                      <a:pt x="181" y="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 47">
                <a:extLst>
                  <a:ext uri="{FF2B5EF4-FFF2-40B4-BE49-F238E27FC236}">
                    <a16:creationId xmlns:a16="http://schemas.microsoft.com/office/drawing/2014/main" id="{42BD38DA-D540-99D2-A9E3-AF8E45336A7C}"/>
                  </a:ext>
                </a:extLst>
              </p:cNvPr>
              <p:cNvSpPr/>
              <p:nvPr/>
            </p:nvSpPr>
            <p:spPr>
              <a:xfrm>
                <a:off x="3765540" y="2578041"/>
                <a:ext cx="219345" cy="158837"/>
              </a:xfrm>
              <a:custGeom>
                <a:avLst/>
                <a:gdLst>
                  <a:gd name="connsiteX0" fmla="*/ 219085 w 219345"/>
                  <a:gd name="connsiteY0" fmla="*/ 59 h 158837"/>
                  <a:gd name="connsiteX1" fmla="*/ 111135 w 219345"/>
                  <a:gd name="connsiteY1" fmla="*/ 28634 h 158837"/>
                  <a:gd name="connsiteX2" fmla="*/ 10 w 219345"/>
                  <a:gd name="connsiteY2" fmla="*/ 60384 h 158837"/>
                  <a:gd name="connsiteX3" fmla="*/ 117485 w 219345"/>
                  <a:gd name="connsiteY3" fmla="*/ 38159 h 158837"/>
                  <a:gd name="connsiteX4" fmla="*/ 69860 w 219345"/>
                  <a:gd name="connsiteY4" fmla="*/ 76259 h 158837"/>
                  <a:gd name="connsiteX5" fmla="*/ 28585 w 219345"/>
                  <a:gd name="connsiteY5" fmla="*/ 158809 h 158837"/>
                  <a:gd name="connsiteX6" fmla="*/ 73035 w 219345"/>
                  <a:gd name="connsiteY6" fmla="*/ 66734 h 158837"/>
                  <a:gd name="connsiteX7" fmla="*/ 79385 w 219345"/>
                  <a:gd name="connsiteY7" fmla="*/ 22284 h 158837"/>
                  <a:gd name="connsiteX8" fmla="*/ 219085 w 219345"/>
                  <a:gd name="connsiteY8" fmla="*/ 59 h 15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345" h="158837">
                    <a:moveTo>
                      <a:pt x="219085" y="59"/>
                    </a:moveTo>
                    <a:cubicBezTo>
                      <a:pt x="224376" y="1117"/>
                      <a:pt x="147647" y="18580"/>
                      <a:pt x="111135" y="28634"/>
                    </a:cubicBezTo>
                    <a:cubicBezTo>
                      <a:pt x="74623" y="38688"/>
                      <a:pt x="-1048" y="58796"/>
                      <a:pt x="10" y="60384"/>
                    </a:cubicBezTo>
                    <a:cubicBezTo>
                      <a:pt x="1068" y="61972"/>
                      <a:pt x="105843" y="35513"/>
                      <a:pt x="117485" y="38159"/>
                    </a:cubicBezTo>
                    <a:cubicBezTo>
                      <a:pt x="129127" y="40805"/>
                      <a:pt x="84677" y="56151"/>
                      <a:pt x="69860" y="76259"/>
                    </a:cubicBezTo>
                    <a:cubicBezTo>
                      <a:pt x="55043" y="96367"/>
                      <a:pt x="28056" y="160396"/>
                      <a:pt x="28585" y="158809"/>
                    </a:cubicBezTo>
                    <a:cubicBezTo>
                      <a:pt x="29114" y="157222"/>
                      <a:pt x="64568" y="89488"/>
                      <a:pt x="73035" y="66734"/>
                    </a:cubicBezTo>
                    <a:cubicBezTo>
                      <a:pt x="81502" y="43980"/>
                      <a:pt x="60864" y="32338"/>
                      <a:pt x="79385" y="22284"/>
                    </a:cubicBezTo>
                    <a:cubicBezTo>
                      <a:pt x="97906" y="12230"/>
                      <a:pt x="213794" y="-999"/>
                      <a:pt x="219085" y="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 48">
                <a:extLst>
                  <a:ext uri="{FF2B5EF4-FFF2-40B4-BE49-F238E27FC236}">
                    <a16:creationId xmlns:a16="http://schemas.microsoft.com/office/drawing/2014/main" id="{D2E1A240-526A-9D1A-C944-4F256BFC4604}"/>
                  </a:ext>
                </a:extLst>
              </p:cNvPr>
              <p:cNvSpPr/>
              <p:nvPr/>
            </p:nvSpPr>
            <p:spPr>
              <a:xfrm>
                <a:off x="3785667" y="2653330"/>
                <a:ext cx="321903" cy="155457"/>
              </a:xfrm>
              <a:custGeom>
                <a:avLst/>
                <a:gdLst>
                  <a:gd name="connsiteX0" fmla="*/ 97358 w 321903"/>
                  <a:gd name="connsiteY0" fmla="*/ 970 h 155457"/>
                  <a:gd name="connsiteX1" fmla="*/ 313258 w 321903"/>
                  <a:gd name="connsiteY1" fmla="*/ 150195 h 155457"/>
                  <a:gd name="connsiteX2" fmla="*/ 259283 w 321903"/>
                  <a:gd name="connsiteY2" fmla="*/ 115270 h 155457"/>
                  <a:gd name="connsiteX3" fmla="*/ 75133 w 321903"/>
                  <a:gd name="connsiteY3" fmla="*/ 51770 h 155457"/>
                  <a:gd name="connsiteX4" fmla="*/ 8458 w 321903"/>
                  <a:gd name="connsiteY4" fmla="*/ 51770 h 155457"/>
                  <a:gd name="connsiteX5" fmla="*/ 252933 w 321903"/>
                  <a:gd name="connsiteY5" fmla="*/ 83520 h 155457"/>
                  <a:gd name="connsiteX6" fmla="*/ 97358 w 321903"/>
                  <a:gd name="connsiteY6" fmla="*/ 970 h 1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903" h="155457">
                    <a:moveTo>
                      <a:pt x="97358" y="970"/>
                    </a:moveTo>
                    <a:cubicBezTo>
                      <a:pt x="107412" y="12082"/>
                      <a:pt x="286271" y="131145"/>
                      <a:pt x="313258" y="150195"/>
                    </a:cubicBezTo>
                    <a:cubicBezTo>
                      <a:pt x="340245" y="169245"/>
                      <a:pt x="298970" y="131674"/>
                      <a:pt x="259283" y="115270"/>
                    </a:cubicBezTo>
                    <a:cubicBezTo>
                      <a:pt x="219596" y="98866"/>
                      <a:pt x="116937" y="62353"/>
                      <a:pt x="75133" y="51770"/>
                    </a:cubicBezTo>
                    <a:cubicBezTo>
                      <a:pt x="33329" y="41187"/>
                      <a:pt x="-21175" y="46478"/>
                      <a:pt x="8458" y="51770"/>
                    </a:cubicBezTo>
                    <a:cubicBezTo>
                      <a:pt x="38091" y="57062"/>
                      <a:pt x="232825" y="89341"/>
                      <a:pt x="252933" y="83520"/>
                    </a:cubicBezTo>
                    <a:cubicBezTo>
                      <a:pt x="273041" y="77699"/>
                      <a:pt x="87304" y="-10142"/>
                      <a:pt x="97358" y="9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 49">
                <a:extLst>
                  <a:ext uri="{FF2B5EF4-FFF2-40B4-BE49-F238E27FC236}">
                    <a16:creationId xmlns:a16="http://schemas.microsoft.com/office/drawing/2014/main" id="{BEF8E6DB-3F92-8AF2-719A-80C9E845B5DD}"/>
                  </a:ext>
                </a:extLst>
              </p:cNvPr>
              <p:cNvSpPr/>
              <p:nvPr/>
            </p:nvSpPr>
            <p:spPr>
              <a:xfrm>
                <a:off x="3983899" y="2606630"/>
                <a:ext cx="201360" cy="147526"/>
              </a:xfrm>
              <a:custGeom>
                <a:avLst/>
                <a:gdLst>
                  <a:gd name="connsiteX0" fmla="*/ 726 w 201360"/>
                  <a:gd name="connsiteY0" fmla="*/ 47670 h 147526"/>
                  <a:gd name="connsiteX1" fmla="*/ 134076 w 201360"/>
                  <a:gd name="connsiteY1" fmla="*/ 57195 h 147526"/>
                  <a:gd name="connsiteX2" fmla="*/ 149951 w 201360"/>
                  <a:gd name="connsiteY2" fmla="*/ 73070 h 147526"/>
                  <a:gd name="connsiteX3" fmla="*/ 140426 w 201360"/>
                  <a:gd name="connsiteY3" fmla="*/ 28620 h 147526"/>
                  <a:gd name="connsiteX4" fmla="*/ 181701 w 201360"/>
                  <a:gd name="connsiteY4" fmla="*/ 69895 h 147526"/>
                  <a:gd name="connsiteX5" fmla="*/ 200751 w 201360"/>
                  <a:gd name="connsiteY5" fmla="*/ 45 h 147526"/>
                  <a:gd name="connsiteX6" fmla="*/ 194401 w 201360"/>
                  <a:gd name="connsiteY6" fmla="*/ 60370 h 147526"/>
                  <a:gd name="connsiteX7" fmla="*/ 172176 w 201360"/>
                  <a:gd name="connsiteY7" fmla="*/ 127045 h 147526"/>
                  <a:gd name="connsiteX8" fmla="*/ 165826 w 201360"/>
                  <a:gd name="connsiteY8" fmla="*/ 146095 h 147526"/>
                  <a:gd name="connsiteX9" fmla="*/ 118201 w 201360"/>
                  <a:gd name="connsiteY9" fmla="*/ 95295 h 147526"/>
                  <a:gd name="connsiteX10" fmla="*/ 102326 w 201360"/>
                  <a:gd name="connsiteY10" fmla="*/ 76245 h 147526"/>
                  <a:gd name="connsiteX11" fmla="*/ 80101 w 201360"/>
                  <a:gd name="connsiteY11" fmla="*/ 57195 h 147526"/>
                  <a:gd name="connsiteX12" fmla="*/ 726 w 201360"/>
                  <a:gd name="connsiteY12" fmla="*/ 47670 h 14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360" h="147526">
                    <a:moveTo>
                      <a:pt x="726" y="47670"/>
                    </a:moveTo>
                    <a:cubicBezTo>
                      <a:pt x="9722" y="47670"/>
                      <a:pt x="109205" y="52962"/>
                      <a:pt x="134076" y="57195"/>
                    </a:cubicBezTo>
                    <a:cubicBezTo>
                      <a:pt x="158947" y="61428"/>
                      <a:pt x="148893" y="77832"/>
                      <a:pt x="149951" y="73070"/>
                    </a:cubicBezTo>
                    <a:cubicBezTo>
                      <a:pt x="151009" y="68308"/>
                      <a:pt x="135134" y="29149"/>
                      <a:pt x="140426" y="28620"/>
                    </a:cubicBezTo>
                    <a:cubicBezTo>
                      <a:pt x="145718" y="28091"/>
                      <a:pt x="171647" y="74658"/>
                      <a:pt x="181701" y="69895"/>
                    </a:cubicBezTo>
                    <a:cubicBezTo>
                      <a:pt x="191755" y="65133"/>
                      <a:pt x="198634" y="1633"/>
                      <a:pt x="200751" y="45"/>
                    </a:cubicBezTo>
                    <a:cubicBezTo>
                      <a:pt x="202868" y="-1543"/>
                      <a:pt x="199163" y="39203"/>
                      <a:pt x="194401" y="60370"/>
                    </a:cubicBezTo>
                    <a:cubicBezTo>
                      <a:pt x="189639" y="81537"/>
                      <a:pt x="172176" y="127045"/>
                      <a:pt x="172176" y="127045"/>
                    </a:cubicBezTo>
                    <a:cubicBezTo>
                      <a:pt x="167413" y="141333"/>
                      <a:pt x="174822" y="151387"/>
                      <a:pt x="165826" y="146095"/>
                    </a:cubicBezTo>
                    <a:cubicBezTo>
                      <a:pt x="156830" y="140803"/>
                      <a:pt x="128784" y="106937"/>
                      <a:pt x="118201" y="95295"/>
                    </a:cubicBezTo>
                    <a:cubicBezTo>
                      <a:pt x="107618" y="83653"/>
                      <a:pt x="108676" y="82595"/>
                      <a:pt x="102326" y="76245"/>
                    </a:cubicBezTo>
                    <a:cubicBezTo>
                      <a:pt x="95976" y="69895"/>
                      <a:pt x="91214" y="60370"/>
                      <a:pt x="80101" y="57195"/>
                    </a:cubicBezTo>
                    <a:cubicBezTo>
                      <a:pt x="68988" y="54020"/>
                      <a:pt x="-8270" y="47670"/>
                      <a:pt x="726" y="476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 50">
                <a:extLst>
                  <a:ext uri="{FF2B5EF4-FFF2-40B4-BE49-F238E27FC236}">
                    <a16:creationId xmlns:a16="http://schemas.microsoft.com/office/drawing/2014/main" id="{1AC715BF-0A8A-D303-C8E7-190C2193B987}"/>
                  </a:ext>
                </a:extLst>
              </p:cNvPr>
              <p:cNvSpPr/>
              <p:nvPr/>
            </p:nvSpPr>
            <p:spPr>
              <a:xfrm>
                <a:off x="3604670" y="2374799"/>
                <a:ext cx="154551" cy="378273"/>
              </a:xfrm>
              <a:custGeom>
                <a:avLst/>
                <a:gdLst>
                  <a:gd name="connsiteX0" fmla="*/ 154530 w 154551"/>
                  <a:gd name="connsiteY0" fmla="*/ 101 h 378273"/>
                  <a:gd name="connsiteX1" fmla="*/ 37055 w 154551"/>
                  <a:gd name="connsiteY1" fmla="*/ 76301 h 378273"/>
                  <a:gd name="connsiteX2" fmla="*/ 94205 w 154551"/>
                  <a:gd name="connsiteY2" fmla="*/ 44551 h 378273"/>
                  <a:gd name="connsiteX3" fmla="*/ 49755 w 154551"/>
                  <a:gd name="connsiteY3" fmla="*/ 123926 h 378273"/>
                  <a:gd name="connsiteX4" fmla="*/ 37055 w 154551"/>
                  <a:gd name="connsiteY4" fmla="*/ 228701 h 378273"/>
                  <a:gd name="connsiteX5" fmla="*/ 37055 w 154551"/>
                  <a:gd name="connsiteY5" fmla="*/ 139801 h 378273"/>
                  <a:gd name="connsiteX6" fmla="*/ 2130 w 154551"/>
                  <a:gd name="connsiteY6" fmla="*/ 377926 h 378273"/>
                  <a:gd name="connsiteX7" fmla="*/ 8480 w 154551"/>
                  <a:gd name="connsiteY7" fmla="*/ 190601 h 378273"/>
                  <a:gd name="connsiteX8" fmla="*/ 46580 w 154551"/>
                  <a:gd name="connsiteY8" fmla="*/ 95351 h 378273"/>
                  <a:gd name="connsiteX9" fmla="*/ 154530 w 154551"/>
                  <a:gd name="connsiteY9" fmla="*/ 101 h 37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551" h="378273">
                    <a:moveTo>
                      <a:pt x="154530" y="101"/>
                    </a:moveTo>
                    <a:cubicBezTo>
                      <a:pt x="152943" y="-3074"/>
                      <a:pt x="47109" y="68893"/>
                      <a:pt x="37055" y="76301"/>
                    </a:cubicBezTo>
                    <a:cubicBezTo>
                      <a:pt x="27001" y="83709"/>
                      <a:pt x="92088" y="36614"/>
                      <a:pt x="94205" y="44551"/>
                    </a:cubicBezTo>
                    <a:cubicBezTo>
                      <a:pt x="96322" y="52488"/>
                      <a:pt x="59280" y="93234"/>
                      <a:pt x="49755" y="123926"/>
                    </a:cubicBezTo>
                    <a:cubicBezTo>
                      <a:pt x="40230" y="154618"/>
                      <a:pt x="39172" y="226055"/>
                      <a:pt x="37055" y="228701"/>
                    </a:cubicBezTo>
                    <a:cubicBezTo>
                      <a:pt x="34938" y="231347"/>
                      <a:pt x="42876" y="114930"/>
                      <a:pt x="37055" y="139801"/>
                    </a:cubicBezTo>
                    <a:cubicBezTo>
                      <a:pt x="31234" y="164672"/>
                      <a:pt x="6893" y="369459"/>
                      <a:pt x="2130" y="377926"/>
                    </a:cubicBezTo>
                    <a:cubicBezTo>
                      <a:pt x="-2633" y="386393"/>
                      <a:pt x="1072" y="237697"/>
                      <a:pt x="8480" y="190601"/>
                    </a:cubicBezTo>
                    <a:cubicBezTo>
                      <a:pt x="15888" y="143505"/>
                      <a:pt x="22768" y="130276"/>
                      <a:pt x="46580" y="95351"/>
                    </a:cubicBezTo>
                    <a:cubicBezTo>
                      <a:pt x="70392" y="60426"/>
                      <a:pt x="156117" y="3276"/>
                      <a:pt x="154530" y="1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 51">
                <a:extLst>
                  <a:ext uri="{FF2B5EF4-FFF2-40B4-BE49-F238E27FC236}">
                    <a16:creationId xmlns:a16="http://schemas.microsoft.com/office/drawing/2014/main" id="{356C063A-EAC9-64F4-F0C9-2866FD3DA0C2}"/>
                  </a:ext>
                </a:extLst>
              </p:cNvPr>
              <p:cNvSpPr/>
              <p:nvPr/>
            </p:nvSpPr>
            <p:spPr>
              <a:xfrm>
                <a:off x="4130096" y="2401285"/>
                <a:ext cx="111839" cy="262578"/>
              </a:xfrm>
              <a:custGeom>
                <a:avLst/>
                <a:gdLst>
                  <a:gd name="connsiteX0" fmla="*/ 579 w 111839"/>
                  <a:gd name="connsiteY0" fmla="*/ 2190 h 262578"/>
                  <a:gd name="connsiteX1" fmla="*/ 79954 w 111839"/>
                  <a:gd name="connsiteY1" fmla="*/ 176815 h 262578"/>
                  <a:gd name="connsiteX2" fmla="*/ 111704 w 111839"/>
                  <a:gd name="connsiteY2" fmla="*/ 262540 h 262578"/>
                  <a:gd name="connsiteX3" fmla="*/ 89479 w 111839"/>
                  <a:gd name="connsiteY3" fmla="*/ 186340 h 262578"/>
                  <a:gd name="connsiteX4" fmla="*/ 45029 w 111839"/>
                  <a:gd name="connsiteY4" fmla="*/ 84740 h 262578"/>
                  <a:gd name="connsiteX5" fmla="*/ 579 w 111839"/>
                  <a:gd name="connsiteY5" fmla="*/ 2190 h 26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9" h="262578">
                    <a:moveTo>
                      <a:pt x="579" y="2190"/>
                    </a:moveTo>
                    <a:cubicBezTo>
                      <a:pt x="6400" y="17536"/>
                      <a:pt x="61433" y="133423"/>
                      <a:pt x="79954" y="176815"/>
                    </a:cubicBezTo>
                    <a:cubicBezTo>
                      <a:pt x="98475" y="220207"/>
                      <a:pt x="110117" y="260953"/>
                      <a:pt x="111704" y="262540"/>
                    </a:cubicBezTo>
                    <a:cubicBezTo>
                      <a:pt x="113291" y="264127"/>
                      <a:pt x="100591" y="215973"/>
                      <a:pt x="89479" y="186340"/>
                    </a:cubicBezTo>
                    <a:cubicBezTo>
                      <a:pt x="78367" y="156707"/>
                      <a:pt x="55612" y="113315"/>
                      <a:pt x="45029" y="84740"/>
                    </a:cubicBezTo>
                    <a:cubicBezTo>
                      <a:pt x="34446" y="56165"/>
                      <a:pt x="-5242" y="-13156"/>
                      <a:pt x="579" y="21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 52">
                <a:extLst>
                  <a:ext uri="{FF2B5EF4-FFF2-40B4-BE49-F238E27FC236}">
                    <a16:creationId xmlns:a16="http://schemas.microsoft.com/office/drawing/2014/main" id="{603B73B5-B2BE-046C-630D-0D3CA8C2796A}"/>
                  </a:ext>
                </a:extLst>
              </p:cNvPr>
              <p:cNvSpPr/>
              <p:nvPr/>
            </p:nvSpPr>
            <p:spPr>
              <a:xfrm>
                <a:off x="3644153" y="1996980"/>
                <a:ext cx="210328" cy="261866"/>
              </a:xfrm>
              <a:custGeom>
                <a:avLst/>
                <a:gdLst>
                  <a:gd name="connsiteX0" fmla="*/ 210297 w 210328"/>
                  <a:gd name="connsiteY0" fmla="*/ 95 h 261866"/>
                  <a:gd name="connsiteX1" fmla="*/ 73772 w 210328"/>
                  <a:gd name="connsiteY1" fmla="*/ 133445 h 261866"/>
                  <a:gd name="connsiteX2" fmla="*/ 747 w 210328"/>
                  <a:gd name="connsiteY2" fmla="*/ 260445 h 261866"/>
                  <a:gd name="connsiteX3" fmla="*/ 38847 w 210328"/>
                  <a:gd name="connsiteY3" fmla="*/ 193770 h 261866"/>
                  <a:gd name="connsiteX4" fmla="*/ 86472 w 210328"/>
                  <a:gd name="connsiteY4" fmla="*/ 73120 h 261866"/>
                  <a:gd name="connsiteX5" fmla="*/ 61072 w 210328"/>
                  <a:gd name="connsiteY5" fmla="*/ 111220 h 261866"/>
                  <a:gd name="connsiteX6" fmla="*/ 210297 w 210328"/>
                  <a:gd name="connsiteY6" fmla="*/ 95 h 261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328" h="261866">
                    <a:moveTo>
                      <a:pt x="210297" y="95"/>
                    </a:moveTo>
                    <a:cubicBezTo>
                      <a:pt x="212414" y="3799"/>
                      <a:pt x="108697" y="90053"/>
                      <a:pt x="73772" y="133445"/>
                    </a:cubicBezTo>
                    <a:cubicBezTo>
                      <a:pt x="38847" y="176837"/>
                      <a:pt x="6568" y="250391"/>
                      <a:pt x="747" y="260445"/>
                    </a:cubicBezTo>
                    <a:cubicBezTo>
                      <a:pt x="-5074" y="270499"/>
                      <a:pt x="24559" y="224991"/>
                      <a:pt x="38847" y="193770"/>
                    </a:cubicBezTo>
                    <a:cubicBezTo>
                      <a:pt x="53134" y="162549"/>
                      <a:pt x="82768" y="86878"/>
                      <a:pt x="86472" y="73120"/>
                    </a:cubicBezTo>
                    <a:cubicBezTo>
                      <a:pt x="90176" y="59362"/>
                      <a:pt x="43080" y="121274"/>
                      <a:pt x="61072" y="111220"/>
                    </a:cubicBezTo>
                    <a:cubicBezTo>
                      <a:pt x="79064" y="101166"/>
                      <a:pt x="208180" y="-3609"/>
                      <a:pt x="210297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 53">
                <a:extLst>
                  <a:ext uri="{FF2B5EF4-FFF2-40B4-BE49-F238E27FC236}">
                    <a16:creationId xmlns:a16="http://schemas.microsoft.com/office/drawing/2014/main" id="{D83B6463-C1C9-133A-D5E3-B7652FCF2359}"/>
                  </a:ext>
                </a:extLst>
              </p:cNvPr>
              <p:cNvSpPr/>
              <p:nvPr/>
            </p:nvSpPr>
            <p:spPr>
              <a:xfrm>
                <a:off x="3911072" y="1955417"/>
                <a:ext cx="318284" cy="51198"/>
              </a:xfrm>
              <a:custGeom>
                <a:avLst/>
                <a:gdLst>
                  <a:gd name="connsiteX0" fmla="*/ 528 w 318284"/>
                  <a:gd name="connsiteY0" fmla="*/ 41658 h 51198"/>
                  <a:gd name="connsiteX1" fmla="*/ 213253 w 318284"/>
                  <a:gd name="connsiteY1" fmla="*/ 35308 h 51198"/>
                  <a:gd name="connsiteX2" fmla="*/ 318028 w 318284"/>
                  <a:gd name="connsiteY2" fmla="*/ 51183 h 51198"/>
                  <a:gd name="connsiteX3" fmla="*/ 245003 w 318284"/>
                  <a:gd name="connsiteY3" fmla="*/ 38483 h 51198"/>
                  <a:gd name="connsiteX4" fmla="*/ 57678 w 318284"/>
                  <a:gd name="connsiteY4" fmla="*/ 383 h 51198"/>
                  <a:gd name="connsiteX5" fmla="*/ 149753 w 318284"/>
                  <a:gd name="connsiteY5" fmla="*/ 19433 h 51198"/>
                  <a:gd name="connsiteX6" fmla="*/ 528 w 318284"/>
                  <a:gd name="connsiteY6" fmla="*/ 41658 h 51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284" h="51198">
                    <a:moveTo>
                      <a:pt x="528" y="41658"/>
                    </a:moveTo>
                    <a:cubicBezTo>
                      <a:pt x="11111" y="44304"/>
                      <a:pt x="160336" y="33721"/>
                      <a:pt x="213253" y="35308"/>
                    </a:cubicBezTo>
                    <a:cubicBezTo>
                      <a:pt x="266170" y="36895"/>
                      <a:pt x="312736" y="50654"/>
                      <a:pt x="318028" y="51183"/>
                    </a:cubicBezTo>
                    <a:cubicBezTo>
                      <a:pt x="323320" y="51712"/>
                      <a:pt x="245003" y="38483"/>
                      <a:pt x="245003" y="38483"/>
                    </a:cubicBezTo>
                    <a:lnTo>
                      <a:pt x="57678" y="383"/>
                    </a:lnTo>
                    <a:cubicBezTo>
                      <a:pt x="41803" y="-2792"/>
                      <a:pt x="157691" y="14670"/>
                      <a:pt x="149753" y="19433"/>
                    </a:cubicBezTo>
                    <a:cubicBezTo>
                      <a:pt x="141816" y="24195"/>
                      <a:pt x="-10055" y="39012"/>
                      <a:pt x="528" y="416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 54">
                <a:extLst>
                  <a:ext uri="{FF2B5EF4-FFF2-40B4-BE49-F238E27FC236}">
                    <a16:creationId xmlns:a16="http://schemas.microsoft.com/office/drawing/2014/main" id="{C1992270-547E-4DDB-BEBF-C68A212E74D6}"/>
                  </a:ext>
                </a:extLst>
              </p:cNvPr>
              <p:cNvSpPr/>
              <p:nvPr/>
            </p:nvSpPr>
            <p:spPr>
              <a:xfrm>
                <a:off x="3549302" y="2416093"/>
                <a:ext cx="54365" cy="325485"/>
              </a:xfrm>
              <a:custGeom>
                <a:avLst/>
                <a:gdLst>
                  <a:gd name="connsiteX0" fmla="*/ 54323 w 54365"/>
                  <a:gd name="connsiteY0" fmla="*/ 82 h 325485"/>
                  <a:gd name="connsiteX1" fmla="*/ 22573 w 54365"/>
                  <a:gd name="connsiteY1" fmla="*/ 139782 h 325485"/>
                  <a:gd name="connsiteX2" fmla="*/ 13048 w 54365"/>
                  <a:gd name="connsiteY2" fmla="*/ 320757 h 325485"/>
                  <a:gd name="connsiteX3" fmla="*/ 13048 w 54365"/>
                  <a:gd name="connsiteY3" fmla="*/ 254082 h 325485"/>
                  <a:gd name="connsiteX4" fmla="*/ 348 w 54365"/>
                  <a:gd name="connsiteY4" fmla="*/ 57232 h 325485"/>
                  <a:gd name="connsiteX5" fmla="*/ 28923 w 54365"/>
                  <a:gd name="connsiteY5" fmla="*/ 158832 h 325485"/>
                  <a:gd name="connsiteX6" fmla="*/ 54323 w 54365"/>
                  <a:gd name="connsiteY6" fmla="*/ 82 h 325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365" h="325485">
                    <a:moveTo>
                      <a:pt x="54323" y="82"/>
                    </a:moveTo>
                    <a:cubicBezTo>
                      <a:pt x="53265" y="-3093"/>
                      <a:pt x="29452" y="86336"/>
                      <a:pt x="22573" y="139782"/>
                    </a:cubicBezTo>
                    <a:cubicBezTo>
                      <a:pt x="15694" y="193228"/>
                      <a:pt x="14635" y="301707"/>
                      <a:pt x="13048" y="320757"/>
                    </a:cubicBezTo>
                    <a:cubicBezTo>
                      <a:pt x="11461" y="339807"/>
                      <a:pt x="15165" y="298003"/>
                      <a:pt x="13048" y="254082"/>
                    </a:cubicBezTo>
                    <a:cubicBezTo>
                      <a:pt x="10931" y="210161"/>
                      <a:pt x="-2298" y="73107"/>
                      <a:pt x="348" y="57232"/>
                    </a:cubicBezTo>
                    <a:cubicBezTo>
                      <a:pt x="2994" y="41357"/>
                      <a:pt x="21515" y="163595"/>
                      <a:pt x="28923" y="158832"/>
                    </a:cubicBezTo>
                    <a:cubicBezTo>
                      <a:pt x="36331" y="154070"/>
                      <a:pt x="55381" y="3257"/>
                      <a:pt x="54323" y="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 55">
                <a:extLst>
                  <a:ext uri="{FF2B5EF4-FFF2-40B4-BE49-F238E27FC236}">
                    <a16:creationId xmlns:a16="http://schemas.microsoft.com/office/drawing/2014/main" id="{216F88B7-5AEE-016F-E39E-E910A8448307}"/>
                  </a:ext>
                </a:extLst>
              </p:cNvPr>
              <p:cNvSpPr/>
              <p:nvPr/>
            </p:nvSpPr>
            <p:spPr>
              <a:xfrm>
                <a:off x="4283075" y="2527246"/>
                <a:ext cx="118901" cy="464853"/>
              </a:xfrm>
              <a:custGeom>
                <a:avLst/>
                <a:gdLst>
                  <a:gd name="connsiteX0" fmla="*/ 101600 w 118901"/>
                  <a:gd name="connsiteY0" fmla="*/ 54 h 464853"/>
                  <a:gd name="connsiteX1" fmla="*/ 111125 w 118901"/>
                  <a:gd name="connsiteY1" fmla="*/ 269929 h 464853"/>
                  <a:gd name="connsiteX2" fmla="*/ 117475 w 118901"/>
                  <a:gd name="connsiteY2" fmla="*/ 231829 h 464853"/>
                  <a:gd name="connsiteX3" fmla="*/ 82550 w 118901"/>
                  <a:gd name="connsiteY3" fmla="*/ 463604 h 464853"/>
                  <a:gd name="connsiteX4" fmla="*/ 101600 w 118901"/>
                  <a:gd name="connsiteY4" fmla="*/ 320729 h 464853"/>
                  <a:gd name="connsiteX5" fmla="*/ 104775 w 118901"/>
                  <a:gd name="connsiteY5" fmla="*/ 244529 h 464853"/>
                  <a:gd name="connsiteX6" fmla="*/ 0 w 118901"/>
                  <a:gd name="connsiteY6" fmla="*/ 57204 h 464853"/>
                  <a:gd name="connsiteX7" fmla="*/ 104775 w 118901"/>
                  <a:gd name="connsiteY7" fmla="*/ 244529 h 464853"/>
                  <a:gd name="connsiteX8" fmla="*/ 101600 w 118901"/>
                  <a:gd name="connsiteY8" fmla="*/ 54 h 46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8901" h="464853">
                    <a:moveTo>
                      <a:pt x="101600" y="54"/>
                    </a:moveTo>
                    <a:cubicBezTo>
                      <a:pt x="102658" y="4287"/>
                      <a:pt x="108479" y="231300"/>
                      <a:pt x="111125" y="269929"/>
                    </a:cubicBezTo>
                    <a:cubicBezTo>
                      <a:pt x="113771" y="308558"/>
                      <a:pt x="122238" y="199550"/>
                      <a:pt x="117475" y="231829"/>
                    </a:cubicBezTo>
                    <a:cubicBezTo>
                      <a:pt x="112713" y="264108"/>
                      <a:pt x="85196" y="448787"/>
                      <a:pt x="82550" y="463604"/>
                    </a:cubicBezTo>
                    <a:cubicBezTo>
                      <a:pt x="79904" y="478421"/>
                      <a:pt x="97896" y="357241"/>
                      <a:pt x="101600" y="320729"/>
                    </a:cubicBezTo>
                    <a:cubicBezTo>
                      <a:pt x="105304" y="284217"/>
                      <a:pt x="121708" y="288450"/>
                      <a:pt x="104775" y="244529"/>
                    </a:cubicBezTo>
                    <a:cubicBezTo>
                      <a:pt x="87842" y="200608"/>
                      <a:pt x="0" y="57204"/>
                      <a:pt x="0" y="57204"/>
                    </a:cubicBezTo>
                    <a:cubicBezTo>
                      <a:pt x="0" y="57204"/>
                      <a:pt x="86254" y="248233"/>
                      <a:pt x="104775" y="244529"/>
                    </a:cubicBezTo>
                    <a:cubicBezTo>
                      <a:pt x="123296" y="240825"/>
                      <a:pt x="100542" y="-4179"/>
                      <a:pt x="101600" y="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 56">
                <a:extLst>
                  <a:ext uri="{FF2B5EF4-FFF2-40B4-BE49-F238E27FC236}">
                    <a16:creationId xmlns:a16="http://schemas.microsoft.com/office/drawing/2014/main" id="{4D62DF0C-4B63-2594-1E3E-7BE00465C9DC}"/>
                  </a:ext>
                </a:extLst>
              </p:cNvPr>
              <p:cNvSpPr/>
              <p:nvPr/>
            </p:nvSpPr>
            <p:spPr>
              <a:xfrm>
                <a:off x="3502017" y="2080718"/>
                <a:ext cx="200296" cy="748367"/>
              </a:xfrm>
              <a:custGeom>
                <a:avLst/>
                <a:gdLst>
                  <a:gd name="connsiteX0" fmla="*/ 200033 w 200296"/>
                  <a:gd name="connsiteY0" fmla="*/ 2082 h 748367"/>
                  <a:gd name="connsiteX1" fmla="*/ 66683 w 200296"/>
                  <a:gd name="connsiteY1" fmla="*/ 348157 h 748367"/>
                  <a:gd name="connsiteX2" fmla="*/ 92083 w 200296"/>
                  <a:gd name="connsiteY2" fmla="*/ 303707 h 748367"/>
                  <a:gd name="connsiteX3" fmla="*/ 34933 w 200296"/>
                  <a:gd name="connsiteY3" fmla="*/ 443407 h 748367"/>
                  <a:gd name="connsiteX4" fmla="*/ 8 w 200296"/>
                  <a:gd name="connsiteY4" fmla="*/ 672007 h 748367"/>
                  <a:gd name="connsiteX5" fmla="*/ 31758 w 200296"/>
                  <a:gd name="connsiteY5" fmla="*/ 589457 h 748367"/>
                  <a:gd name="connsiteX6" fmla="*/ 50808 w 200296"/>
                  <a:gd name="connsiteY6" fmla="*/ 748207 h 748367"/>
                  <a:gd name="connsiteX7" fmla="*/ 47633 w 200296"/>
                  <a:gd name="connsiteY7" fmla="*/ 614857 h 748367"/>
                  <a:gd name="connsiteX8" fmla="*/ 47633 w 200296"/>
                  <a:gd name="connsiteY8" fmla="*/ 405307 h 748367"/>
                  <a:gd name="connsiteX9" fmla="*/ 120658 w 200296"/>
                  <a:gd name="connsiteY9" fmla="*/ 132257 h 748367"/>
                  <a:gd name="connsiteX10" fmla="*/ 101608 w 200296"/>
                  <a:gd name="connsiteY10" fmla="*/ 198932 h 748367"/>
                  <a:gd name="connsiteX11" fmla="*/ 200033 w 200296"/>
                  <a:gd name="connsiteY11" fmla="*/ 2082 h 748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296" h="748367">
                    <a:moveTo>
                      <a:pt x="200033" y="2082"/>
                    </a:moveTo>
                    <a:cubicBezTo>
                      <a:pt x="194212" y="26953"/>
                      <a:pt x="84675" y="297886"/>
                      <a:pt x="66683" y="348157"/>
                    </a:cubicBezTo>
                    <a:cubicBezTo>
                      <a:pt x="48691" y="398428"/>
                      <a:pt x="97375" y="287832"/>
                      <a:pt x="92083" y="303707"/>
                    </a:cubicBezTo>
                    <a:cubicBezTo>
                      <a:pt x="86791" y="319582"/>
                      <a:pt x="50279" y="382024"/>
                      <a:pt x="34933" y="443407"/>
                    </a:cubicBezTo>
                    <a:cubicBezTo>
                      <a:pt x="19587" y="504790"/>
                      <a:pt x="537" y="647665"/>
                      <a:pt x="8" y="672007"/>
                    </a:cubicBezTo>
                    <a:cubicBezTo>
                      <a:pt x="-521" y="696349"/>
                      <a:pt x="23291" y="576757"/>
                      <a:pt x="31758" y="589457"/>
                    </a:cubicBezTo>
                    <a:cubicBezTo>
                      <a:pt x="40225" y="602157"/>
                      <a:pt x="48162" y="743974"/>
                      <a:pt x="50808" y="748207"/>
                    </a:cubicBezTo>
                    <a:cubicBezTo>
                      <a:pt x="53454" y="752440"/>
                      <a:pt x="48162" y="672007"/>
                      <a:pt x="47633" y="614857"/>
                    </a:cubicBezTo>
                    <a:cubicBezTo>
                      <a:pt x="47104" y="557707"/>
                      <a:pt x="35462" y="485740"/>
                      <a:pt x="47633" y="405307"/>
                    </a:cubicBezTo>
                    <a:cubicBezTo>
                      <a:pt x="59804" y="324874"/>
                      <a:pt x="111662" y="166653"/>
                      <a:pt x="120658" y="132257"/>
                    </a:cubicBezTo>
                    <a:cubicBezTo>
                      <a:pt x="129654" y="97861"/>
                      <a:pt x="89966" y="214807"/>
                      <a:pt x="101608" y="198932"/>
                    </a:cubicBezTo>
                    <a:cubicBezTo>
                      <a:pt x="113250" y="183057"/>
                      <a:pt x="205854" y="-22789"/>
                      <a:pt x="200033" y="20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 57">
                <a:extLst>
                  <a:ext uri="{FF2B5EF4-FFF2-40B4-BE49-F238E27FC236}">
                    <a16:creationId xmlns:a16="http://schemas.microsoft.com/office/drawing/2014/main" id="{84F76DA2-94A0-917D-6CDA-5CEA43C11A52}"/>
                  </a:ext>
                </a:extLst>
              </p:cNvPr>
              <p:cNvSpPr/>
              <p:nvPr/>
            </p:nvSpPr>
            <p:spPr>
              <a:xfrm>
                <a:off x="4004639" y="2797584"/>
                <a:ext cx="186349" cy="117954"/>
              </a:xfrm>
              <a:custGeom>
                <a:avLst/>
                <a:gdLst>
                  <a:gd name="connsiteX0" fmla="*/ 2211 w 186349"/>
                  <a:gd name="connsiteY0" fmla="*/ 2766 h 117954"/>
                  <a:gd name="connsiteX1" fmla="*/ 176836 w 186349"/>
                  <a:gd name="connsiteY1" fmla="*/ 113891 h 117954"/>
                  <a:gd name="connsiteX2" fmla="*/ 154611 w 186349"/>
                  <a:gd name="connsiteY2" fmla="*/ 88491 h 117954"/>
                  <a:gd name="connsiteX3" fmla="*/ 81586 w 186349"/>
                  <a:gd name="connsiteY3" fmla="*/ 37691 h 117954"/>
                  <a:gd name="connsiteX4" fmla="*/ 2211 w 186349"/>
                  <a:gd name="connsiteY4" fmla="*/ 2766 h 11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349" h="117954">
                    <a:moveTo>
                      <a:pt x="2211" y="2766"/>
                    </a:moveTo>
                    <a:cubicBezTo>
                      <a:pt x="18086" y="15466"/>
                      <a:pt x="151436" y="99604"/>
                      <a:pt x="176836" y="113891"/>
                    </a:cubicBezTo>
                    <a:cubicBezTo>
                      <a:pt x="202236" y="128178"/>
                      <a:pt x="170486" y="101191"/>
                      <a:pt x="154611" y="88491"/>
                    </a:cubicBezTo>
                    <a:cubicBezTo>
                      <a:pt x="138736" y="75791"/>
                      <a:pt x="102753" y="50920"/>
                      <a:pt x="81586" y="37691"/>
                    </a:cubicBezTo>
                    <a:cubicBezTo>
                      <a:pt x="60419" y="24462"/>
                      <a:pt x="-13664" y="-9934"/>
                      <a:pt x="2211" y="27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 58">
                <a:extLst>
                  <a:ext uri="{FF2B5EF4-FFF2-40B4-BE49-F238E27FC236}">
                    <a16:creationId xmlns:a16="http://schemas.microsoft.com/office/drawing/2014/main" id="{200DFDFF-7A93-728E-A149-826166FD95D1}"/>
                  </a:ext>
                </a:extLst>
              </p:cNvPr>
              <p:cNvSpPr/>
              <p:nvPr/>
            </p:nvSpPr>
            <p:spPr>
              <a:xfrm>
                <a:off x="3641693" y="2712952"/>
                <a:ext cx="215986" cy="177777"/>
              </a:xfrm>
              <a:custGeom>
                <a:avLst/>
                <a:gdLst>
                  <a:gd name="connsiteX0" fmla="*/ 44482 w 215986"/>
                  <a:gd name="connsiteY0" fmla="*/ 1673 h 177777"/>
                  <a:gd name="connsiteX1" fmla="*/ 38132 w 215986"/>
                  <a:gd name="connsiteY1" fmla="*/ 52473 h 177777"/>
                  <a:gd name="connsiteX2" fmla="*/ 41307 w 215986"/>
                  <a:gd name="connsiteY2" fmla="*/ 141373 h 177777"/>
                  <a:gd name="connsiteX3" fmla="*/ 60357 w 215986"/>
                  <a:gd name="connsiteY3" fmla="*/ 112798 h 177777"/>
                  <a:gd name="connsiteX4" fmla="*/ 107982 w 215986"/>
                  <a:gd name="connsiteY4" fmla="*/ 176298 h 177777"/>
                  <a:gd name="connsiteX5" fmla="*/ 114332 w 215986"/>
                  <a:gd name="connsiteY5" fmla="*/ 119148 h 177777"/>
                  <a:gd name="connsiteX6" fmla="*/ 215932 w 215986"/>
                  <a:gd name="connsiteY6" fmla="*/ 42948 h 177777"/>
                  <a:gd name="connsiteX7" fmla="*/ 127032 w 215986"/>
                  <a:gd name="connsiteY7" fmla="*/ 115973 h 177777"/>
                  <a:gd name="connsiteX8" fmla="*/ 31782 w 215986"/>
                  <a:gd name="connsiteY8" fmla="*/ 176298 h 177777"/>
                  <a:gd name="connsiteX9" fmla="*/ 34957 w 215986"/>
                  <a:gd name="connsiteY9" fmla="*/ 154073 h 177777"/>
                  <a:gd name="connsiteX10" fmla="*/ 32 w 215986"/>
                  <a:gd name="connsiteY10" fmla="*/ 96923 h 177777"/>
                  <a:gd name="connsiteX11" fmla="*/ 28607 w 215986"/>
                  <a:gd name="connsiteY11" fmla="*/ 112798 h 177777"/>
                  <a:gd name="connsiteX12" fmla="*/ 44482 w 215986"/>
                  <a:gd name="connsiteY12" fmla="*/ 1673 h 177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986" h="177777">
                    <a:moveTo>
                      <a:pt x="44482" y="1673"/>
                    </a:moveTo>
                    <a:cubicBezTo>
                      <a:pt x="46069" y="-8381"/>
                      <a:pt x="38661" y="29190"/>
                      <a:pt x="38132" y="52473"/>
                    </a:cubicBezTo>
                    <a:cubicBezTo>
                      <a:pt x="37603" y="75756"/>
                      <a:pt x="37603" y="131319"/>
                      <a:pt x="41307" y="141373"/>
                    </a:cubicBezTo>
                    <a:cubicBezTo>
                      <a:pt x="45011" y="151427"/>
                      <a:pt x="49245" y="106977"/>
                      <a:pt x="60357" y="112798"/>
                    </a:cubicBezTo>
                    <a:cubicBezTo>
                      <a:pt x="71469" y="118619"/>
                      <a:pt x="98986" y="175240"/>
                      <a:pt x="107982" y="176298"/>
                    </a:cubicBezTo>
                    <a:cubicBezTo>
                      <a:pt x="116978" y="177356"/>
                      <a:pt x="96340" y="141373"/>
                      <a:pt x="114332" y="119148"/>
                    </a:cubicBezTo>
                    <a:cubicBezTo>
                      <a:pt x="132324" y="96923"/>
                      <a:pt x="213815" y="43477"/>
                      <a:pt x="215932" y="42948"/>
                    </a:cubicBezTo>
                    <a:cubicBezTo>
                      <a:pt x="218049" y="42419"/>
                      <a:pt x="157724" y="93748"/>
                      <a:pt x="127032" y="115973"/>
                    </a:cubicBezTo>
                    <a:cubicBezTo>
                      <a:pt x="96340" y="138198"/>
                      <a:pt x="47128" y="169948"/>
                      <a:pt x="31782" y="176298"/>
                    </a:cubicBezTo>
                    <a:cubicBezTo>
                      <a:pt x="16436" y="182648"/>
                      <a:pt x="40249" y="167302"/>
                      <a:pt x="34957" y="154073"/>
                    </a:cubicBezTo>
                    <a:cubicBezTo>
                      <a:pt x="29665" y="140844"/>
                      <a:pt x="1090" y="103802"/>
                      <a:pt x="32" y="96923"/>
                    </a:cubicBezTo>
                    <a:cubicBezTo>
                      <a:pt x="-1026" y="90044"/>
                      <a:pt x="24374" y="123911"/>
                      <a:pt x="28607" y="112798"/>
                    </a:cubicBezTo>
                    <a:cubicBezTo>
                      <a:pt x="32840" y="101686"/>
                      <a:pt x="42895" y="11727"/>
                      <a:pt x="44482" y="16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 59">
                <a:extLst>
                  <a:ext uri="{FF2B5EF4-FFF2-40B4-BE49-F238E27FC236}">
                    <a16:creationId xmlns:a16="http://schemas.microsoft.com/office/drawing/2014/main" id="{74E0F5C8-FDA3-4A0E-AF49-FAC69211B944}"/>
                  </a:ext>
                </a:extLst>
              </p:cNvPr>
              <p:cNvSpPr/>
              <p:nvPr/>
            </p:nvSpPr>
            <p:spPr>
              <a:xfrm>
                <a:off x="3536743" y="2743198"/>
                <a:ext cx="163834" cy="209558"/>
              </a:xfrm>
              <a:custGeom>
                <a:avLst/>
                <a:gdLst>
                  <a:gd name="connsiteX0" fmla="*/ 207 w 163834"/>
                  <a:gd name="connsiteY0" fmla="*/ 38102 h 209558"/>
                  <a:gd name="connsiteX1" fmla="*/ 143082 w 163834"/>
                  <a:gd name="connsiteY1" fmla="*/ 158752 h 209558"/>
                  <a:gd name="connsiteX2" fmla="*/ 162132 w 163834"/>
                  <a:gd name="connsiteY2" fmla="*/ 209552 h 209558"/>
                  <a:gd name="connsiteX3" fmla="*/ 158957 w 163834"/>
                  <a:gd name="connsiteY3" fmla="*/ 161927 h 209558"/>
                  <a:gd name="connsiteX4" fmla="*/ 127207 w 163834"/>
                  <a:gd name="connsiteY4" fmla="*/ 114302 h 209558"/>
                  <a:gd name="connsiteX5" fmla="*/ 127207 w 163834"/>
                  <a:gd name="connsiteY5" fmla="*/ 2 h 209558"/>
                  <a:gd name="connsiteX6" fmla="*/ 111332 w 163834"/>
                  <a:gd name="connsiteY6" fmla="*/ 111127 h 209558"/>
                  <a:gd name="connsiteX7" fmla="*/ 207 w 163834"/>
                  <a:gd name="connsiteY7" fmla="*/ 38102 h 209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834" h="209558">
                    <a:moveTo>
                      <a:pt x="207" y="38102"/>
                    </a:moveTo>
                    <a:cubicBezTo>
                      <a:pt x="5499" y="46039"/>
                      <a:pt x="116095" y="130177"/>
                      <a:pt x="143082" y="158752"/>
                    </a:cubicBezTo>
                    <a:cubicBezTo>
                      <a:pt x="170070" y="187327"/>
                      <a:pt x="159486" y="209023"/>
                      <a:pt x="162132" y="209552"/>
                    </a:cubicBezTo>
                    <a:cubicBezTo>
                      <a:pt x="164778" y="210081"/>
                      <a:pt x="164778" y="177802"/>
                      <a:pt x="158957" y="161927"/>
                    </a:cubicBezTo>
                    <a:cubicBezTo>
                      <a:pt x="153136" y="146052"/>
                      <a:pt x="132499" y="141290"/>
                      <a:pt x="127207" y="114302"/>
                    </a:cubicBezTo>
                    <a:cubicBezTo>
                      <a:pt x="121915" y="87315"/>
                      <a:pt x="129853" y="531"/>
                      <a:pt x="127207" y="2"/>
                    </a:cubicBezTo>
                    <a:cubicBezTo>
                      <a:pt x="124561" y="-527"/>
                      <a:pt x="130382" y="103719"/>
                      <a:pt x="111332" y="111127"/>
                    </a:cubicBezTo>
                    <a:cubicBezTo>
                      <a:pt x="92282" y="118535"/>
                      <a:pt x="-5085" y="30165"/>
                      <a:pt x="207" y="381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 60">
                <a:extLst>
                  <a:ext uri="{FF2B5EF4-FFF2-40B4-BE49-F238E27FC236}">
                    <a16:creationId xmlns:a16="http://schemas.microsoft.com/office/drawing/2014/main" id="{AC0D15BA-5D03-A85C-644A-B11333DA1C16}"/>
                  </a:ext>
                </a:extLst>
              </p:cNvPr>
              <p:cNvSpPr/>
              <p:nvPr/>
            </p:nvSpPr>
            <p:spPr>
              <a:xfrm>
                <a:off x="4305046" y="2724125"/>
                <a:ext cx="101956" cy="374699"/>
              </a:xfrm>
              <a:custGeom>
                <a:avLst/>
                <a:gdLst>
                  <a:gd name="connsiteX0" fmla="*/ 254 w 101956"/>
                  <a:gd name="connsiteY0" fmla="*/ 6375 h 374699"/>
                  <a:gd name="connsiteX1" fmla="*/ 28829 w 101956"/>
                  <a:gd name="connsiteY1" fmla="*/ 165125 h 374699"/>
                  <a:gd name="connsiteX2" fmla="*/ 25654 w 101956"/>
                  <a:gd name="connsiteY2" fmla="*/ 317525 h 374699"/>
                  <a:gd name="connsiteX3" fmla="*/ 28829 w 101956"/>
                  <a:gd name="connsiteY3" fmla="*/ 231800 h 374699"/>
                  <a:gd name="connsiteX4" fmla="*/ 28829 w 101956"/>
                  <a:gd name="connsiteY4" fmla="*/ 374675 h 374699"/>
                  <a:gd name="connsiteX5" fmla="*/ 60579 w 101956"/>
                  <a:gd name="connsiteY5" fmla="*/ 219100 h 374699"/>
                  <a:gd name="connsiteX6" fmla="*/ 101854 w 101956"/>
                  <a:gd name="connsiteY6" fmla="*/ 25 h 374699"/>
                  <a:gd name="connsiteX7" fmla="*/ 47879 w 101956"/>
                  <a:gd name="connsiteY7" fmla="*/ 203225 h 374699"/>
                  <a:gd name="connsiteX8" fmla="*/ 254 w 101956"/>
                  <a:gd name="connsiteY8" fmla="*/ 6375 h 374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956" h="374699">
                    <a:moveTo>
                      <a:pt x="254" y="6375"/>
                    </a:moveTo>
                    <a:cubicBezTo>
                      <a:pt x="-2921" y="25"/>
                      <a:pt x="24596" y="113267"/>
                      <a:pt x="28829" y="165125"/>
                    </a:cubicBezTo>
                    <a:cubicBezTo>
                      <a:pt x="33062" y="216983"/>
                      <a:pt x="25654" y="306413"/>
                      <a:pt x="25654" y="317525"/>
                    </a:cubicBezTo>
                    <a:cubicBezTo>
                      <a:pt x="25654" y="328637"/>
                      <a:pt x="28300" y="222275"/>
                      <a:pt x="28829" y="231800"/>
                    </a:cubicBezTo>
                    <a:cubicBezTo>
                      <a:pt x="29358" y="241325"/>
                      <a:pt x="23537" y="376792"/>
                      <a:pt x="28829" y="374675"/>
                    </a:cubicBezTo>
                    <a:cubicBezTo>
                      <a:pt x="34121" y="372558"/>
                      <a:pt x="48408" y="281542"/>
                      <a:pt x="60579" y="219100"/>
                    </a:cubicBezTo>
                    <a:cubicBezTo>
                      <a:pt x="72750" y="156658"/>
                      <a:pt x="103971" y="2671"/>
                      <a:pt x="101854" y="25"/>
                    </a:cubicBezTo>
                    <a:cubicBezTo>
                      <a:pt x="99737" y="-2621"/>
                      <a:pt x="63754" y="199521"/>
                      <a:pt x="47879" y="203225"/>
                    </a:cubicBezTo>
                    <a:cubicBezTo>
                      <a:pt x="32004" y="206929"/>
                      <a:pt x="3429" y="12725"/>
                      <a:pt x="254" y="63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 61">
                <a:extLst>
                  <a:ext uri="{FF2B5EF4-FFF2-40B4-BE49-F238E27FC236}">
                    <a16:creationId xmlns:a16="http://schemas.microsoft.com/office/drawing/2014/main" id="{37197BCA-6432-5D74-AA2E-3C38804B9E41}"/>
                  </a:ext>
                </a:extLst>
              </p:cNvPr>
              <p:cNvSpPr/>
              <p:nvPr/>
            </p:nvSpPr>
            <p:spPr>
              <a:xfrm>
                <a:off x="4171950" y="2387600"/>
                <a:ext cx="228607" cy="122063"/>
              </a:xfrm>
              <a:custGeom>
                <a:avLst/>
                <a:gdLst>
                  <a:gd name="connsiteX0" fmla="*/ 0 w 228607"/>
                  <a:gd name="connsiteY0" fmla="*/ 0 h 122063"/>
                  <a:gd name="connsiteX1" fmla="*/ 101600 w 228607"/>
                  <a:gd name="connsiteY1" fmla="*/ 53975 h 122063"/>
                  <a:gd name="connsiteX2" fmla="*/ 104775 w 228607"/>
                  <a:gd name="connsiteY2" fmla="*/ 25400 h 122063"/>
                  <a:gd name="connsiteX3" fmla="*/ 193675 w 228607"/>
                  <a:gd name="connsiteY3" fmla="*/ 98425 h 122063"/>
                  <a:gd name="connsiteX4" fmla="*/ 174625 w 228607"/>
                  <a:gd name="connsiteY4" fmla="*/ 85725 h 122063"/>
                  <a:gd name="connsiteX5" fmla="*/ 104775 w 228607"/>
                  <a:gd name="connsiteY5" fmla="*/ 111125 h 122063"/>
                  <a:gd name="connsiteX6" fmla="*/ 184150 w 228607"/>
                  <a:gd name="connsiteY6" fmla="*/ 95250 h 122063"/>
                  <a:gd name="connsiteX7" fmla="*/ 228600 w 228607"/>
                  <a:gd name="connsiteY7" fmla="*/ 120650 h 122063"/>
                  <a:gd name="connsiteX8" fmla="*/ 187325 w 228607"/>
                  <a:gd name="connsiteY8" fmla="*/ 44450 h 122063"/>
                  <a:gd name="connsiteX9" fmla="*/ 136525 w 228607"/>
                  <a:gd name="connsiteY9" fmla="*/ 34925 h 122063"/>
                  <a:gd name="connsiteX10" fmla="*/ 0 w 228607"/>
                  <a:gd name="connsiteY10" fmla="*/ 0 h 122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8607" h="122063">
                    <a:moveTo>
                      <a:pt x="0" y="0"/>
                    </a:moveTo>
                    <a:cubicBezTo>
                      <a:pt x="42069" y="24871"/>
                      <a:pt x="84138" y="49742"/>
                      <a:pt x="101600" y="53975"/>
                    </a:cubicBezTo>
                    <a:cubicBezTo>
                      <a:pt x="119062" y="58208"/>
                      <a:pt x="89429" y="17992"/>
                      <a:pt x="104775" y="25400"/>
                    </a:cubicBezTo>
                    <a:cubicBezTo>
                      <a:pt x="120121" y="32808"/>
                      <a:pt x="193675" y="98425"/>
                      <a:pt x="193675" y="98425"/>
                    </a:cubicBezTo>
                    <a:cubicBezTo>
                      <a:pt x="205317" y="108479"/>
                      <a:pt x="189442" y="83608"/>
                      <a:pt x="174625" y="85725"/>
                    </a:cubicBezTo>
                    <a:cubicBezTo>
                      <a:pt x="159808" y="87842"/>
                      <a:pt x="103188" y="109538"/>
                      <a:pt x="104775" y="111125"/>
                    </a:cubicBezTo>
                    <a:cubicBezTo>
                      <a:pt x="106362" y="112712"/>
                      <a:pt x="163513" y="93663"/>
                      <a:pt x="184150" y="95250"/>
                    </a:cubicBezTo>
                    <a:cubicBezTo>
                      <a:pt x="204787" y="96837"/>
                      <a:pt x="228071" y="129117"/>
                      <a:pt x="228600" y="120650"/>
                    </a:cubicBezTo>
                    <a:cubicBezTo>
                      <a:pt x="229129" y="112183"/>
                      <a:pt x="202671" y="58738"/>
                      <a:pt x="187325" y="44450"/>
                    </a:cubicBezTo>
                    <a:cubicBezTo>
                      <a:pt x="171979" y="30163"/>
                      <a:pt x="136525" y="34925"/>
                      <a:pt x="136525" y="349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 62">
                <a:extLst>
                  <a:ext uri="{FF2B5EF4-FFF2-40B4-BE49-F238E27FC236}">
                    <a16:creationId xmlns:a16="http://schemas.microsoft.com/office/drawing/2014/main" id="{28460AD3-0ACC-8849-6455-3771FAA57822}"/>
                  </a:ext>
                </a:extLst>
              </p:cNvPr>
              <p:cNvSpPr/>
              <p:nvPr/>
            </p:nvSpPr>
            <p:spPr>
              <a:xfrm>
                <a:off x="3487495" y="2346280"/>
                <a:ext cx="100892" cy="389726"/>
              </a:xfrm>
              <a:custGeom>
                <a:avLst/>
                <a:gdLst>
                  <a:gd name="connsiteX0" fmla="*/ 100255 w 100892"/>
                  <a:gd name="connsiteY0" fmla="*/ 45 h 389726"/>
                  <a:gd name="connsiteX1" fmla="*/ 43105 w 100892"/>
                  <a:gd name="connsiteY1" fmla="*/ 174670 h 389726"/>
                  <a:gd name="connsiteX2" fmla="*/ 20880 w 100892"/>
                  <a:gd name="connsiteY2" fmla="*/ 387395 h 389726"/>
                  <a:gd name="connsiteX3" fmla="*/ 39930 w 100892"/>
                  <a:gd name="connsiteY3" fmla="*/ 273095 h 389726"/>
                  <a:gd name="connsiteX4" fmla="*/ 39930 w 100892"/>
                  <a:gd name="connsiteY4" fmla="*/ 44495 h 389726"/>
                  <a:gd name="connsiteX5" fmla="*/ 1830 w 100892"/>
                  <a:gd name="connsiteY5" fmla="*/ 190545 h 389726"/>
                  <a:gd name="connsiteX6" fmla="*/ 100255 w 100892"/>
                  <a:gd name="connsiteY6" fmla="*/ 45 h 38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892" h="389726">
                    <a:moveTo>
                      <a:pt x="100255" y="45"/>
                    </a:moveTo>
                    <a:cubicBezTo>
                      <a:pt x="107134" y="-2601"/>
                      <a:pt x="56334" y="110112"/>
                      <a:pt x="43105" y="174670"/>
                    </a:cubicBezTo>
                    <a:cubicBezTo>
                      <a:pt x="29876" y="239228"/>
                      <a:pt x="21409" y="370991"/>
                      <a:pt x="20880" y="387395"/>
                    </a:cubicBezTo>
                    <a:cubicBezTo>
                      <a:pt x="20351" y="403799"/>
                      <a:pt x="36755" y="330245"/>
                      <a:pt x="39930" y="273095"/>
                    </a:cubicBezTo>
                    <a:cubicBezTo>
                      <a:pt x="43105" y="215945"/>
                      <a:pt x="46280" y="58253"/>
                      <a:pt x="39930" y="44495"/>
                    </a:cubicBezTo>
                    <a:cubicBezTo>
                      <a:pt x="33580" y="30737"/>
                      <a:pt x="-9283" y="198483"/>
                      <a:pt x="1830" y="190545"/>
                    </a:cubicBezTo>
                    <a:cubicBezTo>
                      <a:pt x="12942" y="182608"/>
                      <a:pt x="93376" y="2691"/>
                      <a:pt x="100255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 63">
                <a:extLst>
                  <a:ext uri="{FF2B5EF4-FFF2-40B4-BE49-F238E27FC236}">
                    <a16:creationId xmlns:a16="http://schemas.microsoft.com/office/drawing/2014/main" id="{CFDB4EE2-71DC-90D2-3846-063218302090}"/>
                  </a:ext>
                </a:extLst>
              </p:cNvPr>
              <p:cNvSpPr/>
              <p:nvPr/>
            </p:nvSpPr>
            <p:spPr>
              <a:xfrm>
                <a:off x="4216297" y="2009340"/>
                <a:ext cx="222715" cy="309876"/>
              </a:xfrm>
              <a:custGeom>
                <a:avLst/>
                <a:gdLst>
                  <a:gd name="connsiteX0" fmla="*/ 103 w 222715"/>
                  <a:gd name="connsiteY0" fmla="*/ 3610 h 309876"/>
                  <a:gd name="connsiteX1" fmla="*/ 120753 w 222715"/>
                  <a:gd name="connsiteY1" fmla="*/ 159185 h 309876"/>
                  <a:gd name="connsiteX2" fmla="*/ 114403 w 222715"/>
                  <a:gd name="connsiteY2" fmla="*/ 102035 h 309876"/>
                  <a:gd name="connsiteX3" fmla="*/ 222353 w 222715"/>
                  <a:gd name="connsiteY3" fmla="*/ 308410 h 309876"/>
                  <a:gd name="connsiteX4" fmla="*/ 146153 w 222715"/>
                  <a:gd name="connsiteY4" fmla="*/ 184585 h 309876"/>
                  <a:gd name="connsiteX5" fmla="*/ 57253 w 222715"/>
                  <a:gd name="connsiteY5" fmla="*/ 435 h 309876"/>
                  <a:gd name="connsiteX6" fmla="*/ 98528 w 222715"/>
                  <a:gd name="connsiteY6" fmla="*/ 130610 h 309876"/>
                  <a:gd name="connsiteX7" fmla="*/ 103 w 222715"/>
                  <a:gd name="connsiteY7" fmla="*/ 3610 h 30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2715" h="309876">
                    <a:moveTo>
                      <a:pt x="103" y="3610"/>
                    </a:moveTo>
                    <a:cubicBezTo>
                      <a:pt x="3807" y="8372"/>
                      <a:pt x="101703" y="142781"/>
                      <a:pt x="120753" y="159185"/>
                    </a:cubicBezTo>
                    <a:cubicBezTo>
                      <a:pt x="139803" y="175589"/>
                      <a:pt x="97470" y="77164"/>
                      <a:pt x="114403" y="102035"/>
                    </a:cubicBezTo>
                    <a:cubicBezTo>
                      <a:pt x="131336" y="126906"/>
                      <a:pt x="217061" y="294652"/>
                      <a:pt x="222353" y="308410"/>
                    </a:cubicBezTo>
                    <a:cubicBezTo>
                      <a:pt x="227645" y="322168"/>
                      <a:pt x="173670" y="235914"/>
                      <a:pt x="146153" y="184585"/>
                    </a:cubicBezTo>
                    <a:cubicBezTo>
                      <a:pt x="118636" y="133256"/>
                      <a:pt x="65191" y="9431"/>
                      <a:pt x="57253" y="435"/>
                    </a:cubicBezTo>
                    <a:cubicBezTo>
                      <a:pt x="49316" y="-8561"/>
                      <a:pt x="103820" y="124789"/>
                      <a:pt x="98528" y="130610"/>
                    </a:cubicBezTo>
                    <a:cubicBezTo>
                      <a:pt x="93236" y="136431"/>
                      <a:pt x="-3601" y="-1152"/>
                      <a:pt x="103" y="36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 64">
                <a:extLst>
                  <a:ext uri="{FF2B5EF4-FFF2-40B4-BE49-F238E27FC236}">
                    <a16:creationId xmlns:a16="http://schemas.microsoft.com/office/drawing/2014/main" id="{D67E4661-AB50-0EFC-F691-4027D71EAF5E}"/>
                  </a:ext>
                </a:extLst>
              </p:cNvPr>
              <p:cNvSpPr/>
              <p:nvPr/>
            </p:nvSpPr>
            <p:spPr>
              <a:xfrm>
                <a:off x="4396810" y="2270061"/>
                <a:ext cx="64084" cy="305188"/>
              </a:xfrm>
              <a:custGeom>
                <a:avLst/>
                <a:gdLst>
                  <a:gd name="connsiteX0" fmla="*/ 565 w 64084"/>
                  <a:gd name="connsiteY0" fmla="*/ 64 h 305188"/>
                  <a:gd name="connsiteX1" fmla="*/ 6915 w 64084"/>
                  <a:gd name="connsiteY1" fmla="*/ 130239 h 305188"/>
                  <a:gd name="connsiteX2" fmla="*/ 10090 w 64084"/>
                  <a:gd name="connsiteY2" fmla="*/ 104839 h 305188"/>
                  <a:gd name="connsiteX3" fmla="*/ 10090 w 64084"/>
                  <a:gd name="connsiteY3" fmla="*/ 196914 h 305188"/>
                  <a:gd name="connsiteX4" fmla="*/ 64065 w 64084"/>
                  <a:gd name="connsiteY4" fmla="*/ 304864 h 305188"/>
                  <a:gd name="connsiteX5" fmla="*/ 16440 w 64084"/>
                  <a:gd name="connsiteY5" fmla="*/ 225489 h 305188"/>
                  <a:gd name="connsiteX6" fmla="*/ 29140 w 64084"/>
                  <a:gd name="connsiteY6" fmla="*/ 92139 h 305188"/>
                  <a:gd name="connsiteX7" fmla="*/ 22790 w 64084"/>
                  <a:gd name="connsiteY7" fmla="*/ 149289 h 305188"/>
                  <a:gd name="connsiteX8" fmla="*/ 565 w 64084"/>
                  <a:gd name="connsiteY8" fmla="*/ 64 h 30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84" h="305188">
                    <a:moveTo>
                      <a:pt x="565" y="64"/>
                    </a:moveTo>
                    <a:cubicBezTo>
                      <a:pt x="-2081" y="-3111"/>
                      <a:pt x="5328" y="112777"/>
                      <a:pt x="6915" y="130239"/>
                    </a:cubicBezTo>
                    <a:cubicBezTo>
                      <a:pt x="8502" y="147701"/>
                      <a:pt x="9561" y="93727"/>
                      <a:pt x="10090" y="104839"/>
                    </a:cubicBezTo>
                    <a:cubicBezTo>
                      <a:pt x="10619" y="115951"/>
                      <a:pt x="1094" y="163577"/>
                      <a:pt x="10090" y="196914"/>
                    </a:cubicBezTo>
                    <a:cubicBezTo>
                      <a:pt x="19086" y="230251"/>
                      <a:pt x="63007" y="300102"/>
                      <a:pt x="64065" y="304864"/>
                    </a:cubicBezTo>
                    <a:cubicBezTo>
                      <a:pt x="65123" y="309626"/>
                      <a:pt x="22261" y="260943"/>
                      <a:pt x="16440" y="225489"/>
                    </a:cubicBezTo>
                    <a:cubicBezTo>
                      <a:pt x="10619" y="190035"/>
                      <a:pt x="28082" y="104839"/>
                      <a:pt x="29140" y="92139"/>
                    </a:cubicBezTo>
                    <a:cubicBezTo>
                      <a:pt x="30198" y="79439"/>
                      <a:pt x="25436" y="161460"/>
                      <a:pt x="22790" y="149289"/>
                    </a:cubicBezTo>
                    <a:cubicBezTo>
                      <a:pt x="20144" y="137118"/>
                      <a:pt x="3211" y="3239"/>
                      <a:pt x="565" y="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 65">
                <a:extLst>
                  <a:ext uri="{FF2B5EF4-FFF2-40B4-BE49-F238E27FC236}">
                    <a16:creationId xmlns:a16="http://schemas.microsoft.com/office/drawing/2014/main" id="{E1779382-A1FB-F912-3B02-5E12AA4CDE51}"/>
                  </a:ext>
                </a:extLst>
              </p:cNvPr>
              <p:cNvSpPr/>
              <p:nvPr/>
            </p:nvSpPr>
            <p:spPr>
              <a:xfrm>
                <a:off x="4342407" y="2495432"/>
                <a:ext cx="120097" cy="642195"/>
              </a:xfrm>
              <a:custGeom>
                <a:avLst/>
                <a:gdLst>
                  <a:gd name="connsiteX0" fmla="*/ 64493 w 120097"/>
                  <a:gd name="connsiteY0" fmla="*/ 118 h 642195"/>
                  <a:gd name="connsiteX1" fmla="*/ 83543 w 120097"/>
                  <a:gd name="connsiteY1" fmla="*/ 196968 h 642195"/>
                  <a:gd name="connsiteX2" fmla="*/ 89893 w 120097"/>
                  <a:gd name="connsiteY2" fmla="*/ 168393 h 642195"/>
                  <a:gd name="connsiteX3" fmla="*/ 77193 w 120097"/>
                  <a:gd name="connsiteY3" fmla="*/ 308093 h 642195"/>
                  <a:gd name="connsiteX4" fmla="*/ 105768 w 120097"/>
                  <a:gd name="connsiteY4" fmla="*/ 247768 h 642195"/>
                  <a:gd name="connsiteX5" fmla="*/ 67668 w 120097"/>
                  <a:gd name="connsiteY5" fmla="*/ 358893 h 642195"/>
                  <a:gd name="connsiteX6" fmla="*/ 7343 w 120097"/>
                  <a:gd name="connsiteY6" fmla="*/ 517643 h 642195"/>
                  <a:gd name="connsiteX7" fmla="*/ 4168 w 120097"/>
                  <a:gd name="connsiteY7" fmla="*/ 641468 h 642195"/>
                  <a:gd name="connsiteX8" fmla="*/ 35918 w 120097"/>
                  <a:gd name="connsiteY8" fmla="*/ 460493 h 642195"/>
                  <a:gd name="connsiteX9" fmla="*/ 115293 w 120097"/>
                  <a:gd name="connsiteY9" fmla="*/ 190618 h 642195"/>
                  <a:gd name="connsiteX10" fmla="*/ 108943 w 120097"/>
                  <a:gd name="connsiteY10" fmla="*/ 117593 h 642195"/>
                  <a:gd name="connsiteX11" fmla="*/ 89893 w 120097"/>
                  <a:gd name="connsiteY11" fmla="*/ 228718 h 642195"/>
                  <a:gd name="connsiteX12" fmla="*/ 64493 w 120097"/>
                  <a:gd name="connsiteY12" fmla="*/ 118 h 642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097" h="642195">
                    <a:moveTo>
                      <a:pt x="64493" y="118"/>
                    </a:moveTo>
                    <a:cubicBezTo>
                      <a:pt x="63435" y="-5173"/>
                      <a:pt x="79310" y="168922"/>
                      <a:pt x="83543" y="196968"/>
                    </a:cubicBezTo>
                    <a:cubicBezTo>
                      <a:pt x="87776" y="225014"/>
                      <a:pt x="90951" y="149872"/>
                      <a:pt x="89893" y="168393"/>
                    </a:cubicBezTo>
                    <a:cubicBezTo>
                      <a:pt x="88835" y="186914"/>
                      <a:pt x="74547" y="294864"/>
                      <a:pt x="77193" y="308093"/>
                    </a:cubicBezTo>
                    <a:cubicBezTo>
                      <a:pt x="79839" y="321322"/>
                      <a:pt x="107355" y="239301"/>
                      <a:pt x="105768" y="247768"/>
                    </a:cubicBezTo>
                    <a:cubicBezTo>
                      <a:pt x="104181" y="256235"/>
                      <a:pt x="84072" y="313914"/>
                      <a:pt x="67668" y="358893"/>
                    </a:cubicBezTo>
                    <a:cubicBezTo>
                      <a:pt x="51264" y="403872"/>
                      <a:pt x="17926" y="470547"/>
                      <a:pt x="7343" y="517643"/>
                    </a:cubicBezTo>
                    <a:cubicBezTo>
                      <a:pt x="-3240" y="564739"/>
                      <a:pt x="-595" y="650993"/>
                      <a:pt x="4168" y="641468"/>
                    </a:cubicBezTo>
                    <a:cubicBezTo>
                      <a:pt x="8931" y="631943"/>
                      <a:pt x="17397" y="535635"/>
                      <a:pt x="35918" y="460493"/>
                    </a:cubicBezTo>
                    <a:cubicBezTo>
                      <a:pt x="54439" y="385351"/>
                      <a:pt x="103122" y="247768"/>
                      <a:pt x="115293" y="190618"/>
                    </a:cubicBezTo>
                    <a:cubicBezTo>
                      <a:pt x="127464" y="133468"/>
                      <a:pt x="113176" y="111243"/>
                      <a:pt x="108943" y="117593"/>
                    </a:cubicBezTo>
                    <a:cubicBezTo>
                      <a:pt x="104710" y="123943"/>
                      <a:pt x="95185" y="241418"/>
                      <a:pt x="89893" y="228718"/>
                    </a:cubicBezTo>
                    <a:cubicBezTo>
                      <a:pt x="84601" y="216018"/>
                      <a:pt x="65551" y="5409"/>
                      <a:pt x="64493" y="1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 66">
                <a:extLst>
                  <a:ext uri="{FF2B5EF4-FFF2-40B4-BE49-F238E27FC236}">
                    <a16:creationId xmlns:a16="http://schemas.microsoft.com/office/drawing/2014/main" id="{ADAC858F-B655-1C75-6E51-159A4C8C780A}"/>
                  </a:ext>
                </a:extLst>
              </p:cNvPr>
              <p:cNvSpPr/>
              <p:nvPr/>
            </p:nvSpPr>
            <p:spPr>
              <a:xfrm>
                <a:off x="4105171" y="2727267"/>
                <a:ext cx="211858" cy="279533"/>
              </a:xfrm>
              <a:custGeom>
                <a:avLst/>
                <a:gdLst>
                  <a:gd name="connsiteX0" fmla="*/ 104 w 211858"/>
                  <a:gd name="connsiteY0" fmla="*/ 231833 h 279533"/>
                  <a:gd name="connsiteX1" fmla="*/ 203304 w 211858"/>
                  <a:gd name="connsiteY1" fmla="*/ 279458 h 279533"/>
                  <a:gd name="connsiteX2" fmla="*/ 168379 w 211858"/>
                  <a:gd name="connsiteY2" fmla="*/ 241358 h 279533"/>
                  <a:gd name="connsiteX3" fmla="*/ 117579 w 211858"/>
                  <a:gd name="connsiteY3" fmla="*/ 184208 h 279533"/>
                  <a:gd name="connsiteX4" fmla="*/ 152504 w 211858"/>
                  <a:gd name="connsiteY4" fmla="*/ 58 h 279533"/>
                  <a:gd name="connsiteX5" fmla="*/ 114404 w 211858"/>
                  <a:gd name="connsiteY5" fmla="*/ 165158 h 279533"/>
                  <a:gd name="connsiteX6" fmla="*/ 149329 w 211858"/>
                  <a:gd name="connsiteY6" fmla="*/ 244533 h 279533"/>
                  <a:gd name="connsiteX7" fmla="*/ 174729 w 211858"/>
                  <a:gd name="connsiteY7" fmla="*/ 257233 h 279533"/>
                  <a:gd name="connsiteX8" fmla="*/ 104 w 211858"/>
                  <a:gd name="connsiteY8" fmla="*/ 231833 h 27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858" h="279533">
                    <a:moveTo>
                      <a:pt x="104" y="231833"/>
                    </a:moveTo>
                    <a:cubicBezTo>
                      <a:pt x="4866" y="235537"/>
                      <a:pt x="175258" y="277871"/>
                      <a:pt x="203304" y="279458"/>
                    </a:cubicBezTo>
                    <a:cubicBezTo>
                      <a:pt x="231350" y="281045"/>
                      <a:pt x="182667" y="257233"/>
                      <a:pt x="168379" y="241358"/>
                    </a:cubicBezTo>
                    <a:cubicBezTo>
                      <a:pt x="154092" y="225483"/>
                      <a:pt x="120225" y="224425"/>
                      <a:pt x="117579" y="184208"/>
                    </a:cubicBezTo>
                    <a:cubicBezTo>
                      <a:pt x="114933" y="143991"/>
                      <a:pt x="153033" y="3233"/>
                      <a:pt x="152504" y="58"/>
                    </a:cubicBezTo>
                    <a:cubicBezTo>
                      <a:pt x="151975" y="-3117"/>
                      <a:pt x="114933" y="124412"/>
                      <a:pt x="114404" y="165158"/>
                    </a:cubicBezTo>
                    <a:cubicBezTo>
                      <a:pt x="113875" y="205904"/>
                      <a:pt x="139275" y="229187"/>
                      <a:pt x="149329" y="244533"/>
                    </a:cubicBezTo>
                    <a:cubicBezTo>
                      <a:pt x="159383" y="259879"/>
                      <a:pt x="194308" y="258820"/>
                      <a:pt x="174729" y="257233"/>
                    </a:cubicBezTo>
                    <a:cubicBezTo>
                      <a:pt x="155150" y="255646"/>
                      <a:pt x="-4658" y="228129"/>
                      <a:pt x="104" y="2318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 67">
                <a:extLst>
                  <a:ext uri="{FF2B5EF4-FFF2-40B4-BE49-F238E27FC236}">
                    <a16:creationId xmlns:a16="http://schemas.microsoft.com/office/drawing/2014/main" id="{1EAEAF43-640B-2535-8A6A-C9BADD82BD5B}"/>
                  </a:ext>
                </a:extLst>
              </p:cNvPr>
              <p:cNvSpPr/>
              <p:nvPr/>
            </p:nvSpPr>
            <p:spPr>
              <a:xfrm>
                <a:off x="4044713" y="2097965"/>
                <a:ext cx="111861" cy="204934"/>
              </a:xfrm>
              <a:custGeom>
                <a:avLst/>
                <a:gdLst>
                  <a:gd name="connsiteX0" fmla="*/ 111362 w 111861"/>
                  <a:gd name="connsiteY0" fmla="*/ 105485 h 204934"/>
                  <a:gd name="connsiteX1" fmla="*/ 60562 w 111861"/>
                  <a:gd name="connsiteY1" fmla="*/ 137235 h 204934"/>
                  <a:gd name="connsiteX2" fmla="*/ 3412 w 111861"/>
                  <a:gd name="connsiteY2" fmla="*/ 203910 h 204934"/>
                  <a:gd name="connsiteX3" fmla="*/ 25637 w 111861"/>
                  <a:gd name="connsiteY3" fmla="*/ 172160 h 204934"/>
                  <a:gd name="connsiteX4" fmla="*/ 237 w 111861"/>
                  <a:gd name="connsiteY4" fmla="*/ 99135 h 204934"/>
                  <a:gd name="connsiteX5" fmla="*/ 12937 w 111861"/>
                  <a:gd name="connsiteY5" fmla="*/ 710 h 204934"/>
                  <a:gd name="connsiteX6" fmla="*/ 12937 w 111861"/>
                  <a:gd name="connsiteY6" fmla="*/ 153110 h 204934"/>
                  <a:gd name="connsiteX7" fmla="*/ 16112 w 111861"/>
                  <a:gd name="connsiteY7" fmla="*/ 191210 h 204934"/>
                  <a:gd name="connsiteX8" fmla="*/ 76437 w 111861"/>
                  <a:gd name="connsiteY8" fmla="*/ 153110 h 204934"/>
                  <a:gd name="connsiteX9" fmla="*/ 28812 w 111861"/>
                  <a:gd name="connsiteY9" fmla="*/ 172160 h 204934"/>
                  <a:gd name="connsiteX10" fmla="*/ 111362 w 111861"/>
                  <a:gd name="connsiteY10" fmla="*/ 105485 h 20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861" h="204934">
                    <a:moveTo>
                      <a:pt x="111362" y="105485"/>
                    </a:moveTo>
                    <a:cubicBezTo>
                      <a:pt x="116654" y="99664"/>
                      <a:pt x="78554" y="120831"/>
                      <a:pt x="60562" y="137235"/>
                    </a:cubicBezTo>
                    <a:cubicBezTo>
                      <a:pt x="42570" y="153639"/>
                      <a:pt x="9233" y="198089"/>
                      <a:pt x="3412" y="203910"/>
                    </a:cubicBezTo>
                    <a:cubicBezTo>
                      <a:pt x="-2409" y="209731"/>
                      <a:pt x="26166" y="189622"/>
                      <a:pt x="25637" y="172160"/>
                    </a:cubicBezTo>
                    <a:cubicBezTo>
                      <a:pt x="25108" y="154698"/>
                      <a:pt x="2354" y="127710"/>
                      <a:pt x="237" y="99135"/>
                    </a:cubicBezTo>
                    <a:cubicBezTo>
                      <a:pt x="-1880" y="70560"/>
                      <a:pt x="10820" y="-8286"/>
                      <a:pt x="12937" y="710"/>
                    </a:cubicBezTo>
                    <a:cubicBezTo>
                      <a:pt x="15054" y="9706"/>
                      <a:pt x="12408" y="121360"/>
                      <a:pt x="12937" y="153110"/>
                    </a:cubicBezTo>
                    <a:cubicBezTo>
                      <a:pt x="13466" y="184860"/>
                      <a:pt x="5529" y="191210"/>
                      <a:pt x="16112" y="191210"/>
                    </a:cubicBezTo>
                    <a:cubicBezTo>
                      <a:pt x="26695" y="191210"/>
                      <a:pt x="74320" y="156285"/>
                      <a:pt x="76437" y="153110"/>
                    </a:cubicBezTo>
                    <a:cubicBezTo>
                      <a:pt x="78554" y="149935"/>
                      <a:pt x="27754" y="177451"/>
                      <a:pt x="28812" y="172160"/>
                    </a:cubicBezTo>
                    <a:cubicBezTo>
                      <a:pt x="29870" y="166869"/>
                      <a:pt x="106070" y="111306"/>
                      <a:pt x="111362" y="1054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 68">
                <a:extLst>
                  <a:ext uri="{FF2B5EF4-FFF2-40B4-BE49-F238E27FC236}">
                    <a16:creationId xmlns:a16="http://schemas.microsoft.com/office/drawing/2014/main" id="{8C7D27A2-80D7-DC08-0A31-62D39573AED8}"/>
                  </a:ext>
                </a:extLst>
              </p:cNvPr>
              <p:cNvSpPr/>
              <p:nvPr/>
            </p:nvSpPr>
            <p:spPr>
              <a:xfrm>
                <a:off x="4127430" y="2371725"/>
                <a:ext cx="206023" cy="111364"/>
              </a:xfrm>
              <a:custGeom>
                <a:avLst/>
                <a:gdLst>
                  <a:gd name="connsiteX0" fmla="*/ 70 w 206023"/>
                  <a:gd name="connsiteY0" fmla="*/ 0 h 111364"/>
                  <a:gd name="connsiteX1" fmla="*/ 127070 w 206023"/>
                  <a:gd name="connsiteY1" fmla="*/ 98425 h 111364"/>
                  <a:gd name="connsiteX2" fmla="*/ 104845 w 206023"/>
                  <a:gd name="connsiteY2" fmla="*/ 76200 h 111364"/>
                  <a:gd name="connsiteX3" fmla="*/ 203270 w 206023"/>
                  <a:gd name="connsiteY3" fmla="*/ 111125 h 111364"/>
                  <a:gd name="connsiteX4" fmla="*/ 168345 w 206023"/>
                  <a:gd name="connsiteY4" fmla="*/ 92075 h 111364"/>
                  <a:gd name="connsiteX5" fmla="*/ 60395 w 206023"/>
                  <a:gd name="connsiteY5" fmla="*/ 101600 h 111364"/>
                  <a:gd name="connsiteX6" fmla="*/ 108020 w 206023"/>
                  <a:gd name="connsiteY6" fmla="*/ 98425 h 111364"/>
                  <a:gd name="connsiteX7" fmla="*/ 70 w 206023"/>
                  <a:gd name="connsiteY7" fmla="*/ 0 h 111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023" h="111364">
                    <a:moveTo>
                      <a:pt x="70" y="0"/>
                    </a:moveTo>
                    <a:cubicBezTo>
                      <a:pt x="3245" y="0"/>
                      <a:pt x="109608" y="85725"/>
                      <a:pt x="127070" y="98425"/>
                    </a:cubicBezTo>
                    <a:cubicBezTo>
                      <a:pt x="144533" y="111125"/>
                      <a:pt x="92145" y="74083"/>
                      <a:pt x="104845" y="76200"/>
                    </a:cubicBezTo>
                    <a:cubicBezTo>
                      <a:pt x="117545" y="78317"/>
                      <a:pt x="192687" y="108479"/>
                      <a:pt x="203270" y="111125"/>
                    </a:cubicBezTo>
                    <a:cubicBezTo>
                      <a:pt x="213853" y="113771"/>
                      <a:pt x="192158" y="93663"/>
                      <a:pt x="168345" y="92075"/>
                    </a:cubicBezTo>
                    <a:cubicBezTo>
                      <a:pt x="144532" y="90487"/>
                      <a:pt x="70449" y="100542"/>
                      <a:pt x="60395" y="101600"/>
                    </a:cubicBezTo>
                    <a:cubicBezTo>
                      <a:pt x="50341" y="102658"/>
                      <a:pt x="113312" y="110067"/>
                      <a:pt x="108020" y="98425"/>
                    </a:cubicBezTo>
                    <a:cubicBezTo>
                      <a:pt x="102728" y="86783"/>
                      <a:pt x="-3105" y="0"/>
                      <a:pt x="7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 69">
                <a:extLst>
                  <a:ext uri="{FF2B5EF4-FFF2-40B4-BE49-F238E27FC236}">
                    <a16:creationId xmlns:a16="http://schemas.microsoft.com/office/drawing/2014/main" id="{BEB19699-EE80-DA14-293C-CDA6982B3C13}"/>
                  </a:ext>
                </a:extLst>
              </p:cNvPr>
              <p:cNvSpPr/>
              <p:nvPr/>
            </p:nvSpPr>
            <p:spPr>
              <a:xfrm>
                <a:off x="3609543" y="2314898"/>
                <a:ext cx="29024" cy="274128"/>
              </a:xfrm>
              <a:custGeom>
                <a:avLst/>
                <a:gdLst>
                  <a:gd name="connsiteX0" fmla="*/ 29007 w 29024"/>
                  <a:gd name="connsiteY0" fmla="*/ 6027 h 274128"/>
                  <a:gd name="connsiteX1" fmla="*/ 13132 w 29024"/>
                  <a:gd name="connsiteY1" fmla="*/ 85402 h 274128"/>
                  <a:gd name="connsiteX2" fmla="*/ 432 w 29024"/>
                  <a:gd name="connsiteY2" fmla="*/ 272727 h 274128"/>
                  <a:gd name="connsiteX3" fmla="*/ 3607 w 29024"/>
                  <a:gd name="connsiteY3" fmla="*/ 174302 h 274128"/>
                  <a:gd name="connsiteX4" fmla="*/ 9957 w 29024"/>
                  <a:gd name="connsiteY4" fmla="*/ 237802 h 274128"/>
                  <a:gd name="connsiteX5" fmla="*/ 29007 w 29024"/>
                  <a:gd name="connsiteY5" fmla="*/ 6027 h 274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24" h="274128">
                    <a:moveTo>
                      <a:pt x="29007" y="6027"/>
                    </a:moveTo>
                    <a:cubicBezTo>
                      <a:pt x="29536" y="-19373"/>
                      <a:pt x="17894" y="40952"/>
                      <a:pt x="13132" y="85402"/>
                    </a:cubicBezTo>
                    <a:cubicBezTo>
                      <a:pt x="8369" y="129852"/>
                      <a:pt x="2019" y="257910"/>
                      <a:pt x="432" y="272727"/>
                    </a:cubicBezTo>
                    <a:cubicBezTo>
                      <a:pt x="-1155" y="287544"/>
                      <a:pt x="2019" y="180123"/>
                      <a:pt x="3607" y="174302"/>
                    </a:cubicBezTo>
                    <a:cubicBezTo>
                      <a:pt x="5194" y="168481"/>
                      <a:pt x="5195" y="263202"/>
                      <a:pt x="9957" y="237802"/>
                    </a:cubicBezTo>
                    <a:cubicBezTo>
                      <a:pt x="14719" y="212402"/>
                      <a:pt x="28478" y="31427"/>
                      <a:pt x="29007" y="60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 70">
                <a:extLst>
                  <a:ext uri="{FF2B5EF4-FFF2-40B4-BE49-F238E27FC236}">
                    <a16:creationId xmlns:a16="http://schemas.microsoft.com/office/drawing/2014/main" id="{4CFAB186-27F9-58E3-E4EB-53D7D7AA7A25}"/>
                  </a:ext>
                </a:extLst>
              </p:cNvPr>
              <p:cNvSpPr/>
              <p:nvPr/>
            </p:nvSpPr>
            <p:spPr>
              <a:xfrm>
                <a:off x="4060729" y="2990634"/>
                <a:ext cx="309067" cy="257450"/>
              </a:xfrm>
              <a:custGeom>
                <a:avLst/>
                <a:gdLst>
                  <a:gd name="connsiteX0" fmla="*/ 28671 w 309067"/>
                  <a:gd name="connsiteY0" fmla="*/ 216 h 257450"/>
                  <a:gd name="connsiteX1" fmla="*/ 225521 w 309067"/>
                  <a:gd name="connsiteY1" fmla="*/ 51016 h 257450"/>
                  <a:gd name="connsiteX2" fmla="*/ 165196 w 309067"/>
                  <a:gd name="connsiteY2" fmla="*/ 117691 h 257450"/>
                  <a:gd name="connsiteX3" fmla="*/ 225521 w 309067"/>
                  <a:gd name="connsiteY3" fmla="*/ 101816 h 257450"/>
                  <a:gd name="connsiteX4" fmla="*/ 142971 w 309067"/>
                  <a:gd name="connsiteY4" fmla="*/ 162141 h 257450"/>
                  <a:gd name="connsiteX5" fmla="*/ 96 w 309067"/>
                  <a:gd name="connsiteY5" fmla="*/ 257391 h 257450"/>
                  <a:gd name="connsiteX6" fmla="*/ 123921 w 309067"/>
                  <a:gd name="connsiteY6" fmla="*/ 174841 h 257450"/>
                  <a:gd name="connsiteX7" fmla="*/ 308071 w 309067"/>
                  <a:gd name="connsiteY7" fmla="*/ 76416 h 257450"/>
                  <a:gd name="connsiteX8" fmla="*/ 200121 w 309067"/>
                  <a:gd name="connsiteY8" fmla="*/ 98641 h 257450"/>
                  <a:gd name="connsiteX9" fmla="*/ 260446 w 309067"/>
                  <a:gd name="connsiteY9" fmla="*/ 35141 h 257450"/>
                  <a:gd name="connsiteX10" fmla="*/ 28671 w 309067"/>
                  <a:gd name="connsiteY10" fmla="*/ 216 h 25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9067" h="257450">
                    <a:moveTo>
                      <a:pt x="28671" y="216"/>
                    </a:moveTo>
                    <a:cubicBezTo>
                      <a:pt x="22850" y="2862"/>
                      <a:pt x="202767" y="31437"/>
                      <a:pt x="225521" y="51016"/>
                    </a:cubicBezTo>
                    <a:cubicBezTo>
                      <a:pt x="248275" y="70595"/>
                      <a:pt x="165196" y="109224"/>
                      <a:pt x="165196" y="117691"/>
                    </a:cubicBezTo>
                    <a:cubicBezTo>
                      <a:pt x="165196" y="126158"/>
                      <a:pt x="229225" y="94408"/>
                      <a:pt x="225521" y="101816"/>
                    </a:cubicBezTo>
                    <a:cubicBezTo>
                      <a:pt x="221817" y="109224"/>
                      <a:pt x="180542" y="136212"/>
                      <a:pt x="142971" y="162141"/>
                    </a:cubicBezTo>
                    <a:cubicBezTo>
                      <a:pt x="105400" y="188070"/>
                      <a:pt x="96" y="257391"/>
                      <a:pt x="96" y="257391"/>
                    </a:cubicBezTo>
                    <a:cubicBezTo>
                      <a:pt x="-3079" y="259508"/>
                      <a:pt x="72592" y="205003"/>
                      <a:pt x="123921" y="174841"/>
                    </a:cubicBezTo>
                    <a:cubicBezTo>
                      <a:pt x="175250" y="144679"/>
                      <a:pt x="295371" y="89116"/>
                      <a:pt x="308071" y="76416"/>
                    </a:cubicBezTo>
                    <a:cubicBezTo>
                      <a:pt x="320771" y="63716"/>
                      <a:pt x="208059" y="105520"/>
                      <a:pt x="200121" y="98641"/>
                    </a:cubicBezTo>
                    <a:cubicBezTo>
                      <a:pt x="192183" y="91762"/>
                      <a:pt x="284258" y="50487"/>
                      <a:pt x="260446" y="35141"/>
                    </a:cubicBezTo>
                    <a:cubicBezTo>
                      <a:pt x="236634" y="19795"/>
                      <a:pt x="34492" y="-2430"/>
                      <a:pt x="28671" y="2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 71">
                <a:extLst>
                  <a:ext uri="{FF2B5EF4-FFF2-40B4-BE49-F238E27FC236}">
                    <a16:creationId xmlns:a16="http://schemas.microsoft.com/office/drawing/2014/main" id="{4ABFF609-0047-1F6D-7261-F7EE8D4E366B}"/>
                  </a:ext>
                </a:extLst>
              </p:cNvPr>
              <p:cNvSpPr/>
              <p:nvPr/>
            </p:nvSpPr>
            <p:spPr>
              <a:xfrm>
                <a:off x="3689272" y="2751742"/>
                <a:ext cx="447796" cy="178890"/>
              </a:xfrm>
              <a:custGeom>
                <a:avLst/>
                <a:gdLst>
                  <a:gd name="connsiteX0" fmla="*/ 78 w 447796"/>
                  <a:gd name="connsiteY0" fmla="*/ 175608 h 178890"/>
                  <a:gd name="connsiteX1" fmla="*/ 181053 w 447796"/>
                  <a:gd name="connsiteY1" fmla="*/ 77183 h 178890"/>
                  <a:gd name="connsiteX2" fmla="*/ 235028 w 447796"/>
                  <a:gd name="connsiteY2" fmla="*/ 112108 h 178890"/>
                  <a:gd name="connsiteX3" fmla="*/ 254078 w 447796"/>
                  <a:gd name="connsiteY3" fmla="*/ 96233 h 178890"/>
                  <a:gd name="connsiteX4" fmla="*/ 285828 w 447796"/>
                  <a:gd name="connsiteY4" fmla="*/ 83533 h 178890"/>
                  <a:gd name="connsiteX5" fmla="*/ 323928 w 447796"/>
                  <a:gd name="connsiteY5" fmla="*/ 108933 h 178890"/>
                  <a:gd name="connsiteX6" fmla="*/ 447753 w 447796"/>
                  <a:gd name="connsiteY6" fmla="*/ 178783 h 178890"/>
                  <a:gd name="connsiteX7" fmla="*/ 336628 w 447796"/>
                  <a:gd name="connsiteY7" fmla="*/ 121633 h 178890"/>
                  <a:gd name="connsiteX8" fmla="*/ 219153 w 447796"/>
                  <a:gd name="connsiteY8" fmla="*/ 983 h 178890"/>
                  <a:gd name="connsiteX9" fmla="*/ 254078 w 447796"/>
                  <a:gd name="connsiteY9" fmla="*/ 61308 h 178890"/>
                  <a:gd name="connsiteX10" fmla="*/ 228678 w 447796"/>
                  <a:gd name="connsiteY10" fmla="*/ 80358 h 178890"/>
                  <a:gd name="connsiteX11" fmla="*/ 158828 w 447796"/>
                  <a:gd name="connsiteY11" fmla="*/ 80358 h 178890"/>
                  <a:gd name="connsiteX12" fmla="*/ 78 w 447796"/>
                  <a:gd name="connsiteY12" fmla="*/ 175608 h 17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7796" h="178890">
                    <a:moveTo>
                      <a:pt x="78" y="175608"/>
                    </a:moveTo>
                    <a:cubicBezTo>
                      <a:pt x="3782" y="175079"/>
                      <a:pt x="141895" y="87766"/>
                      <a:pt x="181053" y="77183"/>
                    </a:cubicBezTo>
                    <a:cubicBezTo>
                      <a:pt x="220211" y="66600"/>
                      <a:pt x="222857" y="108933"/>
                      <a:pt x="235028" y="112108"/>
                    </a:cubicBezTo>
                    <a:cubicBezTo>
                      <a:pt x="247199" y="115283"/>
                      <a:pt x="245611" y="100996"/>
                      <a:pt x="254078" y="96233"/>
                    </a:cubicBezTo>
                    <a:cubicBezTo>
                      <a:pt x="262545" y="91470"/>
                      <a:pt x="274186" y="81416"/>
                      <a:pt x="285828" y="83533"/>
                    </a:cubicBezTo>
                    <a:cubicBezTo>
                      <a:pt x="297470" y="85650"/>
                      <a:pt x="296941" y="93058"/>
                      <a:pt x="323928" y="108933"/>
                    </a:cubicBezTo>
                    <a:cubicBezTo>
                      <a:pt x="350916" y="124808"/>
                      <a:pt x="445636" y="176666"/>
                      <a:pt x="447753" y="178783"/>
                    </a:cubicBezTo>
                    <a:cubicBezTo>
                      <a:pt x="449870" y="180900"/>
                      <a:pt x="374728" y="151266"/>
                      <a:pt x="336628" y="121633"/>
                    </a:cubicBezTo>
                    <a:cubicBezTo>
                      <a:pt x="298528" y="92000"/>
                      <a:pt x="232911" y="11037"/>
                      <a:pt x="219153" y="983"/>
                    </a:cubicBezTo>
                    <a:cubicBezTo>
                      <a:pt x="205395" y="-9071"/>
                      <a:pt x="254078" y="61308"/>
                      <a:pt x="254078" y="61308"/>
                    </a:cubicBezTo>
                    <a:cubicBezTo>
                      <a:pt x="255665" y="74537"/>
                      <a:pt x="244553" y="77183"/>
                      <a:pt x="228678" y="80358"/>
                    </a:cubicBezTo>
                    <a:cubicBezTo>
                      <a:pt x="212803" y="83533"/>
                      <a:pt x="192165" y="68716"/>
                      <a:pt x="158828" y="80358"/>
                    </a:cubicBezTo>
                    <a:cubicBezTo>
                      <a:pt x="125491" y="92000"/>
                      <a:pt x="-3626" y="176137"/>
                      <a:pt x="78" y="1756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 72">
                <a:extLst>
                  <a:ext uri="{FF2B5EF4-FFF2-40B4-BE49-F238E27FC236}">
                    <a16:creationId xmlns:a16="http://schemas.microsoft.com/office/drawing/2014/main" id="{84671A14-2148-EB22-2E27-EF87FE779F44}"/>
                  </a:ext>
                </a:extLst>
              </p:cNvPr>
              <p:cNvSpPr/>
              <p:nvPr/>
            </p:nvSpPr>
            <p:spPr>
              <a:xfrm>
                <a:off x="4139346" y="2289162"/>
                <a:ext cx="195223" cy="127198"/>
              </a:xfrm>
              <a:custGeom>
                <a:avLst/>
                <a:gdLst>
                  <a:gd name="connsiteX0" fmla="*/ 854 w 195223"/>
                  <a:gd name="connsiteY0" fmla="*/ 13 h 127198"/>
                  <a:gd name="connsiteX1" fmla="*/ 77054 w 195223"/>
                  <a:gd name="connsiteY1" fmla="*/ 73038 h 127198"/>
                  <a:gd name="connsiteX2" fmla="*/ 86579 w 195223"/>
                  <a:gd name="connsiteY2" fmla="*/ 63513 h 127198"/>
                  <a:gd name="connsiteX3" fmla="*/ 137379 w 195223"/>
                  <a:gd name="connsiteY3" fmla="*/ 79388 h 127198"/>
                  <a:gd name="connsiteX4" fmla="*/ 194529 w 195223"/>
                  <a:gd name="connsiteY4" fmla="*/ 127013 h 127198"/>
                  <a:gd name="connsiteX5" fmla="*/ 96104 w 195223"/>
                  <a:gd name="connsiteY5" fmla="*/ 95263 h 127198"/>
                  <a:gd name="connsiteX6" fmla="*/ 38954 w 195223"/>
                  <a:gd name="connsiteY6" fmla="*/ 79388 h 127198"/>
                  <a:gd name="connsiteX7" fmla="*/ 854 w 195223"/>
                  <a:gd name="connsiteY7" fmla="*/ 13 h 127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5223" h="127198">
                    <a:moveTo>
                      <a:pt x="854" y="13"/>
                    </a:moveTo>
                    <a:cubicBezTo>
                      <a:pt x="7204" y="-1045"/>
                      <a:pt x="62767" y="62455"/>
                      <a:pt x="77054" y="73038"/>
                    </a:cubicBezTo>
                    <a:cubicBezTo>
                      <a:pt x="91342" y="83621"/>
                      <a:pt x="76525" y="62455"/>
                      <a:pt x="86579" y="63513"/>
                    </a:cubicBezTo>
                    <a:cubicBezTo>
                      <a:pt x="96633" y="64571"/>
                      <a:pt x="119387" y="68805"/>
                      <a:pt x="137379" y="79388"/>
                    </a:cubicBezTo>
                    <a:cubicBezTo>
                      <a:pt x="155371" y="89971"/>
                      <a:pt x="201408" y="124367"/>
                      <a:pt x="194529" y="127013"/>
                    </a:cubicBezTo>
                    <a:cubicBezTo>
                      <a:pt x="187650" y="129659"/>
                      <a:pt x="122033" y="103200"/>
                      <a:pt x="96104" y="95263"/>
                    </a:cubicBezTo>
                    <a:cubicBezTo>
                      <a:pt x="70175" y="87326"/>
                      <a:pt x="52712" y="89971"/>
                      <a:pt x="38954" y="79388"/>
                    </a:cubicBezTo>
                    <a:cubicBezTo>
                      <a:pt x="25196" y="68805"/>
                      <a:pt x="-5496" y="1071"/>
                      <a:pt x="854" y="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 73">
                <a:extLst>
                  <a:ext uri="{FF2B5EF4-FFF2-40B4-BE49-F238E27FC236}">
                    <a16:creationId xmlns:a16="http://schemas.microsoft.com/office/drawing/2014/main" id="{A0B5BECF-F546-D0E9-2648-AF62BECBB358}"/>
                  </a:ext>
                </a:extLst>
              </p:cNvPr>
              <p:cNvSpPr/>
              <p:nvPr/>
            </p:nvSpPr>
            <p:spPr>
              <a:xfrm>
                <a:off x="3638053" y="2362183"/>
                <a:ext cx="150307" cy="213008"/>
              </a:xfrm>
              <a:custGeom>
                <a:avLst/>
                <a:gdLst>
                  <a:gd name="connsiteX0" fmla="*/ 149722 w 150307"/>
                  <a:gd name="connsiteY0" fmla="*/ 17 h 213008"/>
                  <a:gd name="connsiteX1" fmla="*/ 57647 w 150307"/>
                  <a:gd name="connsiteY1" fmla="*/ 66692 h 213008"/>
                  <a:gd name="connsiteX2" fmla="*/ 44947 w 150307"/>
                  <a:gd name="connsiteY2" fmla="*/ 98442 h 213008"/>
                  <a:gd name="connsiteX3" fmla="*/ 73522 w 150307"/>
                  <a:gd name="connsiteY3" fmla="*/ 69867 h 213008"/>
                  <a:gd name="connsiteX4" fmla="*/ 32247 w 150307"/>
                  <a:gd name="connsiteY4" fmla="*/ 133367 h 213008"/>
                  <a:gd name="connsiteX5" fmla="*/ 497 w 150307"/>
                  <a:gd name="connsiteY5" fmla="*/ 212742 h 213008"/>
                  <a:gd name="connsiteX6" fmla="*/ 57647 w 150307"/>
                  <a:gd name="connsiteY6" fmla="*/ 104792 h 213008"/>
                  <a:gd name="connsiteX7" fmla="*/ 95747 w 150307"/>
                  <a:gd name="connsiteY7" fmla="*/ 60342 h 213008"/>
                  <a:gd name="connsiteX8" fmla="*/ 149722 w 150307"/>
                  <a:gd name="connsiteY8" fmla="*/ 17 h 21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307" h="213008">
                    <a:moveTo>
                      <a:pt x="149722" y="17"/>
                    </a:moveTo>
                    <a:cubicBezTo>
                      <a:pt x="143372" y="1075"/>
                      <a:pt x="75109" y="50288"/>
                      <a:pt x="57647" y="66692"/>
                    </a:cubicBezTo>
                    <a:cubicBezTo>
                      <a:pt x="40184" y="83096"/>
                      <a:pt x="42301" y="97913"/>
                      <a:pt x="44947" y="98442"/>
                    </a:cubicBezTo>
                    <a:cubicBezTo>
                      <a:pt x="47593" y="98971"/>
                      <a:pt x="75639" y="64046"/>
                      <a:pt x="73522" y="69867"/>
                    </a:cubicBezTo>
                    <a:cubicBezTo>
                      <a:pt x="71405" y="75688"/>
                      <a:pt x="44418" y="109555"/>
                      <a:pt x="32247" y="133367"/>
                    </a:cubicBezTo>
                    <a:cubicBezTo>
                      <a:pt x="20076" y="157180"/>
                      <a:pt x="-3736" y="217504"/>
                      <a:pt x="497" y="212742"/>
                    </a:cubicBezTo>
                    <a:cubicBezTo>
                      <a:pt x="4730" y="207980"/>
                      <a:pt x="41772" y="130192"/>
                      <a:pt x="57647" y="104792"/>
                    </a:cubicBezTo>
                    <a:cubicBezTo>
                      <a:pt x="73522" y="79392"/>
                      <a:pt x="82518" y="74100"/>
                      <a:pt x="95747" y="60342"/>
                    </a:cubicBezTo>
                    <a:cubicBezTo>
                      <a:pt x="108976" y="46584"/>
                      <a:pt x="156072" y="-1041"/>
                      <a:pt x="149722" y="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 74">
                <a:extLst>
                  <a:ext uri="{FF2B5EF4-FFF2-40B4-BE49-F238E27FC236}">
                    <a16:creationId xmlns:a16="http://schemas.microsoft.com/office/drawing/2014/main" id="{023DE76A-8567-DB35-5B5C-5FD209A6C425}"/>
                  </a:ext>
                </a:extLst>
              </p:cNvPr>
              <p:cNvSpPr/>
              <p:nvPr/>
            </p:nvSpPr>
            <p:spPr>
              <a:xfrm>
                <a:off x="4066975" y="2511980"/>
                <a:ext cx="105303" cy="139914"/>
              </a:xfrm>
              <a:custGeom>
                <a:avLst/>
                <a:gdLst>
                  <a:gd name="connsiteX0" fmla="*/ 200 w 105303"/>
                  <a:gd name="connsiteY0" fmla="*/ 18495 h 139914"/>
                  <a:gd name="connsiteX1" fmla="*/ 57350 w 105303"/>
                  <a:gd name="connsiteY1" fmla="*/ 69295 h 139914"/>
                  <a:gd name="connsiteX2" fmla="*/ 73225 w 105303"/>
                  <a:gd name="connsiteY2" fmla="*/ 120095 h 139914"/>
                  <a:gd name="connsiteX3" fmla="*/ 51000 w 105303"/>
                  <a:gd name="connsiteY3" fmla="*/ 85170 h 139914"/>
                  <a:gd name="connsiteX4" fmla="*/ 79575 w 105303"/>
                  <a:gd name="connsiteY4" fmla="*/ 50245 h 139914"/>
                  <a:gd name="connsiteX5" fmla="*/ 63700 w 105303"/>
                  <a:gd name="connsiteY5" fmla="*/ 2620 h 139914"/>
                  <a:gd name="connsiteX6" fmla="*/ 104975 w 105303"/>
                  <a:gd name="connsiteY6" fmla="*/ 135970 h 139914"/>
                  <a:gd name="connsiteX7" fmla="*/ 79575 w 105303"/>
                  <a:gd name="connsiteY7" fmla="*/ 97870 h 139914"/>
                  <a:gd name="connsiteX8" fmla="*/ 200 w 105303"/>
                  <a:gd name="connsiteY8" fmla="*/ 18495 h 13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303" h="139914">
                    <a:moveTo>
                      <a:pt x="200" y="18495"/>
                    </a:moveTo>
                    <a:cubicBezTo>
                      <a:pt x="-3504" y="13733"/>
                      <a:pt x="45179" y="52362"/>
                      <a:pt x="57350" y="69295"/>
                    </a:cubicBezTo>
                    <a:cubicBezTo>
                      <a:pt x="69521" y="86228"/>
                      <a:pt x="74283" y="117449"/>
                      <a:pt x="73225" y="120095"/>
                    </a:cubicBezTo>
                    <a:cubicBezTo>
                      <a:pt x="72167" y="122741"/>
                      <a:pt x="49942" y="96812"/>
                      <a:pt x="51000" y="85170"/>
                    </a:cubicBezTo>
                    <a:cubicBezTo>
                      <a:pt x="52058" y="73528"/>
                      <a:pt x="77458" y="64003"/>
                      <a:pt x="79575" y="50245"/>
                    </a:cubicBezTo>
                    <a:cubicBezTo>
                      <a:pt x="81692" y="36487"/>
                      <a:pt x="59467" y="-11667"/>
                      <a:pt x="63700" y="2620"/>
                    </a:cubicBezTo>
                    <a:cubicBezTo>
                      <a:pt x="67933" y="16907"/>
                      <a:pt x="102329" y="120095"/>
                      <a:pt x="104975" y="135970"/>
                    </a:cubicBezTo>
                    <a:cubicBezTo>
                      <a:pt x="107621" y="151845"/>
                      <a:pt x="93863" y="115862"/>
                      <a:pt x="79575" y="97870"/>
                    </a:cubicBezTo>
                    <a:cubicBezTo>
                      <a:pt x="65287" y="79878"/>
                      <a:pt x="3904" y="23257"/>
                      <a:pt x="200" y="184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 75">
                <a:extLst>
                  <a:ext uri="{FF2B5EF4-FFF2-40B4-BE49-F238E27FC236}">
                    <a16:creationId xmlns:a16="http://schemas.microsoft.com/office/drawing/2014/main" id="{6631BBB3-A043-E28F-D4F4-A25219777574}"/>
                  </a:ext>
                </a:extLst>
              </p:cNvPr>
              <p:cNvSpPr/>
              <p:nvPr/>
            </p:nvSpPr>
            <p:spPr>
              <a:xfrm>
                <a:off x="3471124" y="2761085"/>
                <a:ext cx="250729" cy="206035"/>
              </a:xfrm>
              <a:custGeom>
                <a:avLst/>
                <a:gdLst>
                  <a:gd name="connsiteX0" fmla="*/ 2326 w 250729"/>
                  <a:gd name="connsiteY0" fmla="*/ 1165 h 206035"/>
                  <a:gd name="connsiteX1" fmla="*/ 240451 w 250729"/>
                  <a:gd name="connsiteY1" fmla="*/ 198015 h 206035"/>
                  <a:gd name="connsiteX2" fmla="*/ 199176 w 250729"/>
                  <a:gd name="connsiteY2" fmla="*/ 163090 h 206035"/>
                  <a:gd name="connsiteX3" fmla="*/ 122976 w 250729"/>
                  <a:gd name="connsiteY3" fmla="*/ 118640 h 206035"/>
                  <a:gd name="connsiteX4" fmla="*/ 2326 w 250729"/>
                  <a:gd name="connsiteY4" fmla="*/ 1165 h 206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729" h="206035">
                    <a:moveTo>
                      <a:pt x="2326" y="1165"/>
                    </a:moveTo>
                    <a:cubicBezTo>
                      <a:pt x="21905" y="14394"/>
                      <a:pt x="207643" y="171028"/>
                      <a:pt x="240451" y="198015"/>
                    </a:cubicBezTo>
                    <a:cubicBezTo>
                      <a:pt x="273259" y="225003"/>
                      <a:pt x="218755" y="176319"/>
                      <a:pt x="199176" y="163090"/>
                    </a:cubicBezTo>
                    <a:cubicBezTo>
                      <a:pt x="179597" y="149861"/>
                      <a:pt x="153668" y="146157"/>
                      <a:pt x="122976" y="118640"/>
                    </a:cubicBezTo>
                    <a:cubicBezTo>
                      <a:pt x="92284" y="91123"/>
                      <a:pt x="-17253" y="-12064"/>
                      <a:pt x="2326" y="11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 76">
                <a:extLst>
                  <a:ext uri="{FF2B5EF4-FFF2-40B4-BE49-F238E27FC236}">
                    <a16:creationId xmlns:a16="http://schemas.microsoft.com/office/drawing/2014/main" id="{642654B0-A0E3-FE86-9C71-048DA841B50E}"/>
                  </a:ext>
                </a:extLst>
              </p:cNvPr>
              <p:cNvSpPr/>
              <p:nvPr/>
            </p:nvSpPr>
            <p:spPr>
              <a:xfrm>
                <a:off x="3827559" y="2854458"/>
                <a:ext cx="403349" cy="180726"/>
              </a:xfrm>
              <a:custGeom>
                <a:avLst/>
                <a:gdLst>
                  <a:gd name="connsiteX0" fmla="*/ 77691 w 403349"/>
                  <a:gd name="connsiteY0" fmla="*/ 6217 h 180726"/>
                  <a:gd name="connsiteX1" fmla="*/ 138016 w 403349"/>
                  <a:gd name="connsiteY1" fmla="*/ 31617 h 180726"/>
                  <a:gd name="connsiteX2" fmla="*/ 395191 w 403349"/>
                  <a:gd name="connsiteY2" fmla="*/ 177667 h 180726"/>
                  <a:gd name="connsiteX3" fmla="*/ 318991 w 403349"/>
                  <a:gd name="connsiteY3" fmla="*/ 126867 h 180726"/>
                  <a:gd name="connsiteX4" fmla="*/ 115791 w 403349"/>
                  <a:gd name="connsiteY4" fmla="*/ 79242 h 180726"/>
                  <a:gd name="connsiteX5" fmla="*/ 4666 w 403349"/>
                  <a:gd name="connsiteY5" fmla="*/ 60192 h 180726"/>
                  <a:gd name="connsiteX6" fmla="*/ 268191 w 403349"/>
                  <a:gd name="connsiteY6" fmla="*/ 117342 h 180726"/>
                  <a:gd name="connsiteX7" fmla="*/ 77691 w 403349"/>
                  <a:gd name="connsiteY7" fmla="*/ 6217 h 18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349" h="180726">
                    <a:moveTo>
                      <a:pt x="77691" y="6217"/>
                    </a:moveTo>
                    <a:cubicBezTo>
                      <a:pt x="55995" y="-8071"/>
                      <a:pt x="85099" y="3042"/>
                      <a:pt x="138016" y="31617"/>
                    </a:cubicBezTo>
                    <a:cubicBezTo>
                      <a:pt x="190933" y="60192"/>
                      <a:pt x="365029" y="161792"/>
                      <a:pt x="395191" y="177667"/>
                    </a:cubicBezTo>
                    <a:cubicBezTo>
                      <a:pt x="425353" y="193542"/>
                      <a:pt x="365558" y="143271"/>
                      <a:pt x="318991" y="126867"/>
                    </a:cubicBezTo>
                    <a:cubicBezTo>
                      <a:pt x="272424" y="110463"/>
                      <a:pt x="168178" y="90354"/>
                      <a:pt x="115791" y="79242"/>
                    </a:cubicBezTo>
                    <a:cubicBezTo>
                      <a:pt x="63404" y="68130"/>
                      <a:pt x="-20734" y="53842"/>
                      <a:pt x="4666" y="60192"/>
                    </a:cubicBezTo>
                    <a:cubicBezTo>
                      <a:pt x="30066" y="66542"/>
                      <a:pt x="253904" y="126867"/>
                      <a:pt x="268191" y="117342"/>
                    </a:cubicBezTo>
                    <a:cubicBezTo>
                      <a:pt x="282478" y="107817"/>
                      <a:pt x="99387" y="20505"/>
                      <a:pt x="77691" y="62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 77">
                <a:extLst>
                  <a:ext uri="{FF2B5EF4-FFF2-40B4-BE49-F238E27FC236}">
                    <a16:creationId xmlns:a16="http://schemas.microsoft.com/office/drawing/2014/main" id="{A7153F77-397A-819A-0322-469C90215537}"/>
                  </a:ext>
                </a:extLst>
              </p:cNvPr>
              <p:cNvSpPr/>
              <p:nvPr/>
            </p:nvSpPr>
            <p:spPr>
              <a:xfrm>
                <a:off x="3977626" y="2996455"/>
                <a:ext cx="357723" cy="89783"/>
              </a:xfrm>
              <a:custGeom>
                <a:avLst/>
                <a:gdLst>
                  <a:gd name="connsiteX0" fmla="*/ 10174 w 357723"/>
                  <a:gd name="connsiteY0" fmla="*/ 745 h 89783"/>
                  <a:gd name="connsiteX1" fmla="*/ 83199 w 357723"/>
                  <a:gd name="connsiteY1" fmla="*/ 29320 h 89783"/>
                  <a:gd name="connsiteX2" fmla="*/ 353074 w 357723"/>
                  <a:gd name="connsiteY2" fmla="*/ 86470 h 89783"/>
                  <a:gd name="connsiteX3" fmla="*/ 260999 w 357723"/>
                  <a:gd name="connsiteY3" fmla="*/ 83295 h 89783"/>
                  <a:gd name="connsiteX4" fmla="*/ 10174 w 357723"/>
                  <a:gd name="connsiteY4" fmla="*/ 70595 h 89783"/>
                  <a:gd name="connsiteX5" fmla="*/ 321324 w 357723"/>
                  <a:gd name="connsiteY5" fmla="*/ 83295 h 89783"/>
                  <a:gd name="connsiteX6" fmla="*/ 248299 w 357723"/>
                  <a:gd name="connsiteY6" fmla="*/ 26145 h 89783"/>
                  <a:gd name="connsiteX7" fmla="*/ 273699 w 357723"/>
                  <a:gd name="connsiteY7" fmla="*/ 57895 h 89783"/>
                  <a:gd name="connsiteX8" fmla="*/ 10174 w 357723"/>
                  <a:gd name="connsiteY8" fmla="*/ 745 h 89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7723" h="89783">
                    <a:moveTo>
                      <a:pt x="10174" y="745"/>
                    </a:moveTo>
                    <a:cubicBezTo>
                      <a:pt x="-21576" y="-4017"/>
                      <a:pt x="26049" y="15033"/>
                      <a:pt x="83199" y="29320"/>
                    </a:cubicBezTo>
                    <a:cubicBezTo>
                      <a:pt x="140349" y="43608"/>
                      <a:pt x="323441" y="77474"/>
                      <a:pt x="353074" y="86470"/>
                    </a:cubicBezTo>
                    <a:cubicBezTo>
                      <a:pt x="382707" y="95466"/>
                      <a:pt x="260999" y="83295"/>
                      <a:pt x="260999" y="83295"/>
                    </a:cubicBezTo>
                    <a:lnTo>
                      <a:pt x="10174" y="70595"/>
                    </a:lnTo>
                    <a:cubicBezTo>
                      <a:pt x="20228" y="70595"/>
                      <a:pt x="281637" y="90703"/>
                      <a:pt x="321324" y="83295"/>
                    </a:cubicBezTo>
                    <a:cubicBezTo>
                      <a:pt x="361011" y="75887"/>
                      <a:pt x="256236" y="30378"/>
                      <a:pt x="248299" y="26145"/>
                    </a:cubicBezTo>
                    <a:cubicBezTo>
                      <a:pt x="240362" y="21912"/>
                      <a:pt x="310211" y="56837"/>
                      <a:pt x="273699" y="57895"/>
                    </a:cubicBezTo>
                    <a:cubicBezTo>
                      <a:pt x="237187" y="58953"/>
                      <a:pt x="41924" y="5507"/>
                      <a:pt x="10174" y="7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 78">
                <a:extLst>
                  <a:ext uri="{FF2B5EF4-FFF2-40B4-BE49-F238E27FC236}">
                    <a16:creationId xmlns:a16="http://schemas.microsoft.com/office/drawing/2014/main" id="{9623D4B4-94F9-BA43-7180-8027E33589D8}"/>
                  </a:ext>
                </a:extLst>
              </p:cNvPr>
              <p:cNvSpPr/>
              <p:nvPr/>
            </p:nvSpPr>
            <p:spPr>
              <a:xfrm>
                <a:off x="4107014" y="2298445"/>
                <a:ext cx="229766" cy="140116"/>
              </a:xfrm>
              <a:custGeom>
                <a:avLst/>
                <a:gdLst>
                  <a:gd name="connsiteX0" fmla="*/ 1436 w 229766"/>
                  <a:gd name="connsiteY0" fmla="*/ 22480 h 140116"/>
                  <a:gd name="connsiteX1" fmla="*/ 109386 w 229766"/>
                  <a:gd name="connsiteY1" fmla="*/ 19305 h 140116"/>
                  <a:gd name="connsiteX2" fmla="*/ 160186 w 229766"/>
                  <a:gd name="connsiteY2" fmla="*/ 63755 h 140116"/>
                  <a:gd name="connsiteX3" fmla="*/ 150661 w 229766"/>
                  <a:gd name="connsiteY3" fmla="*/ 51055 h 140116"/>
                  <a:gd name="connsiteX4" fmla="*/ 226861 w 229766"/>
                  <a:gd name="connsiteY4" fmla="*/ 139955 h 140116"/>
                  <a:gd name="connsiteX5" fmla="*/ 207811 w 229766"/>
                  <a:gd name="connsiteY5" fmla="*/ 25655 h 140116"/>
                  <a:gd name="connsiteX6" fmla="*/ 150661 w 229766"/>
                  <a:gd name="connsiteY6" fmla="*/ 255 h 140116"/>
                  <a:gd name="connsiteX7" fmla="*/ 52236 w 229766"/>
                  <a:gd name="connsiteY7" fmla="*/ 12955 h 140116"/>
                  <a:gd name="connsiteX8" fmla="*/ 1436 w 229766"/>
                  <a:gd name="connsiteY8" fmla="*/ 22480 h 140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766" h="140116">
                    <a:moveTo>
                      <a:pt x="1436" y="22480"/>
                    </a:moveTo>
                    <a:cubicBezTo>
                      <a:pt x="10961" y="23538"/>
                      <a:pt x="82928" y="12426"/>
                      <a:pt x="109386" y="19305"/>
                    </a:cubicBezTo>
                    <a:cubicBezTo>
                      <a:pt x="135844" y="26184"/>
                      <a:pt x="160186" y="63755"/>
                      <a:pt x="160186" y="63755"/>
                    </a:cubicBezTo>
                    <a:cubicBezTo>
                      <a:pt x="167065" y="69047"/>
                      <a:pt x="139549" y="38355"/>
                      <a:pt x="150661" y="51055"/>
                    </a:cubicBezTo>
                    <a:cubicBezTo>
                      <a:pt x="161773" y="63755"/>
                      <a:pt x="217336" y="144188"/>
                      <a:pt x="226861" y="139955"/>
                    </a:cubicBezTo>
                    <a:cubicBezTo>
                      <a:pt x="236386" y="135722"/>
                      <a:pt x="220511" y="48938"/>
                      <a:pt x="207811" y="25655"/>
                    </a:cubicBezTo>
                    <a:cubicBezTo>
                      <a:pt x="195111" y="2372"/>
                      <a:pt x="176590" y="2372"/>
                      <a:pt x="150661" y="255"/>
                    </a:cubicBezTo>
                    <a:cubicBezTo>
                      <a:pt x="124732" y="-1862"/>
                      <a:pt x="72344" y="9780"/>
                      <a:pt x="52236" y="12955"/>
                    </a:cubicBezTo>
                    <a:cubicBezTo>
                      <a:pt x="32128" y="16130"/>
                      <a:pt x="-8089" y="21422"/>
                      <a:pt x="1436" y="224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 79">
                <a:extLst>
                  <a:ext uri="{FF2B5EF4-FFF2-40B4-BE49-F238E27FC236}">
                    <a16:creationId xmlns:a16="http://schemas.microsoft.com/office/drawing/2014/main" id="{34644EBD-E742-3A44-C337-528487A4CB04}"/>
                  </a:ext>
                </a:extLst>
              </p:cNvPr>
              <p:cNvSpPr/>
              <p:nvPr/>
            </p:nvSpPr>
            <p:spPr>
              <a:xfrm>
                <a:off x="3838450" y="2336779"/>
                <a:ext cx="80018" cy="104807"/>
              </a:xfrm>
              <a:custGeom>
                <a:avLst/>
                <a:gdLst>
                  <a:gd name="connsiteX0" fmla="*/ 50925 w 80018"/>
                  <a:gd name="connsiteY0" fmla="*/ 21 h 104807"/>
                  <a:gd name="connsiteX1" fmla="*/ 79500 w 80018"/>
                  <a:gd name="connsiteY1" fmla="*/ 50821 h 104807"/>
                  <a:gd name="connsiteX2" fmla="*/ 25525 w 80018"/>
                  <a:gd name="connsiteY2" fmla="*/ 76221 h 104807"/>
                  <a:gd name="connsiteX3" fmla="*/ 125 w 80018"/>
                  <a:gd name="connsiteY3" fmla="*/ 104796 h 104807"/>
                  <a:gd name="connsiteX4" fmla="*/ 35050 w 80018"/>
                  <a:gd name="connsiteY4" fmla="*/ 79396 h 104807"/>
                  <a:gd name="connsiteX5" fmla="*/ 19175 w 80018"/>
                  <a:gd name="connsiteY5" fmla="*/ 57171 h 104807"/>
                  <a:gd name="connsiteX6" fmla="*/ 50925 w 80018"/>
                  <a:gd name="connsiteY6" fmla="*/ 21 h 10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018" h="104807">
                    <a:moveTo>
                      <a:pt x="50925" y="21"/>
                    </a:moveTo>
                    <a:cubicBezTo>
                      <a:pt x="60979" y="-1037"/>
                      <a:pt x="83733" y="38121"/>
                      <a:pt x="79500" y="50821"/>
                    </a:cubicBezTo>
                    <a:cubicBezTo>
                      <a:pt x="75267" y="63521"/>
                      <a:pt x="38754" y="67225"/>
                      <a:pt x="25525" y="76221"/>
                    </a:cubicBezTo>
                    <a:cubicBezTo>
                      <a:pt x="12296" y="85217"/>
                      <a:pt x="-1462" y="104267"/>
                      <a:pt x="125" y="104796"/>
                    </a:cubicBezTo>
                    <a:cubicBezTo>
                      <a:pt x="1712" y="105325"/>
                      <a:pt x="31875" y="87334"/>
                      <a:pt x="35050" y="79396"/>
                    </a:cubicBezTo>
                    <a:cubicBezTo>
                      <a:pt x="38225" y="71458"/>
                      <a:pt x="16529" y="68813"/>
                      <a:pt x="19175" y="57171"/>
                    </a:cubicBezTo>
                    <a:cubicBezTo>
                      <a:pt x="21821" y="45529"/>
                      <a:pt x="40871" y="1079"/>
                      <a:pt x="50925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 80">
                <a:extLst>
                  <a:ext uri="{FF2B5EF4-FFF2-40B4-BE49-F238E27FC236}">
                    <a16:creationId xmlns:a16="http://schemas.microsoft.com/office/drawing/2014/main" id="{250C2B81-295D-B15C-6554-41EA5854897F}"/>
                  </a:ext>
                </a:extLst>
              </p:cNvPr>
              <p:cNvSpPr/>
              <p:nvPr/>
            </p:nvSpPr>
            <p:spPr>
              <a:xfrm>
                <a:off x="3973924" y="2330098"/>
                <a:ext cx="77508" cy="128127"/>
              </a:xfrm>
              <a:custGeom>
                <a:avLst/>
                <a:gdLst>
                  <a:gd name="connsiteX0" fmla="*/ 17051 w 77508"/>
                  <a:gd name="connsiteY0" fmla="*/ 352 h 128127"/>
                  <a:gd name="connsiteX1" fmla="*/ 61501 w 77508"/>
                  <a:gd name="connsiteY1" fmla="*/ 47977 h 128127"/>
                  <a:gd name="connsiteX2" fmla="*/ 74201 w 77508"/>
                  <a:gd name="connsiteY2" fmla="*/ 101952 h 128127"/>
                  <a:gd name="connsiteX3" fmla="*/ 77376 w 77508"/>
                  <a:gd name="connsiteY3" fmla="*/ 60677 h 128127"/>
                  <a:gd name="connsiteX4" fmla="*/ 71026 w 77508"/>
                  <a:gd name="connsiteY4" fmla="*/ 127352 h 128127"/>
                  <a:gd name="connsiteX5" fmla="*/ 32926 w 77508"/>
                  <a:gd name="connsiteY5" fmla="*/ 95602 h 128127"/>
                  <a:gd name="connsiteX6" fmla="*/ 1176 w 77508"/>
                  <a:gd name="connsiteY6" fmla="*/ 73377 h 128127"/>
                  <a:gd name="connsiteX7" fmla="*/ 17051 w 77508"/>
                  <a:gd name="connsiteY7" fmla="*/ 352 h 12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508" h="128127">
                    <a:moveTo>
                      <a:pt x="17051" y="352"/>
                    </a:moveTo>
                    <a:cubicBezTo>
                      <a:pt x="27105" y="-3881"/>
                      <a:pt x="51976" y="31044"/>
                      <a:pt x="61501" y="47977"/>
                    </a:cubicBezTo>
                    <a:cubicBezTo>
                      <a:pt x="71026" y="64910"/>
                      <a:pt x="71555" y="99835"/>
                      <a:pt x="74201" y="101952"/>
                    </a:cubicBezTo>
                    <a:cubicBezTo>
                      <a:pt x="76847" y="104069"/>
                      <a:pt x="77905" y="56444"/>
                      <a:pt x="77376" y="60677"/>
                    </a:cubicBezTo>
                    <a:cubicBezTo>
                      <a:pt x="76847" y="64910"/>
                      <a:pt x="78434" y="121531"/>
                      <a:pt x="71026" y="127352"/>
                    </a:cubicBezTo>
                    <a:cubicBezTo>
                      <a:pt x="63618" y="133173"/>
                      <a:pt x="44568" y="104598"/>
                      <a:pt x="32926" y="95602"/>
                    </a:cubicBezTo>
                    <a:cubicBezTo>
                      <a:pt x="21284" y="86606"/>
                      <a:pt x="5939" y="81844"/>
                      <a:pt x="1176" y="73377"/>
                    </a:cubicBezTo>
                    <a:cubicBezTo>
                      <a:pt x="-3587" y="64910"/>
                      <a:pt x="6997" y="4585"/>
                      <a:pt x="17051" y="3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 81">
                <a:extLst>
                  <a:ext uri="{FF2B5EF4-FFF2-40B4-BE49-F238E27FC236}">
                    <a16:creationId xmlns:a16="http://schemas.microsoft.com/office/drawing/2014/main" id="{441083DF-27D5-67D8-4218-2F7A64410CAE}"/>
                  </a:ext>
                </a:extLst>
              </p:cNvPr>
              <p:cNvSpPr/>
              <p:nvPr/>
            </p:nvSpPr>
            <p:spPr>
              <a:xfrm>
                <a:off x="3455070" y="2792572"/>
                <a:ext cx="308308" cy="252860"/>
              </a:xfrm>
              <a:custGeom>
                <a:avLst/>
                <a:gdLst>
                  <a:gd name="connsiteX0" fmla="*/ 2505 w 308308"/>
                  <a:gd name="connsiteY0" fmla="*/ 1428 h 252860"/>
                  <a:gd name="connsiteX1" fmla="*/ 294605 w 308308"/>
                  <a:gd name="connsiteY1" fmla="*/ 242728 h 252860"/>
                  <a:gd name="connsiteX2" fmla="*/ 250155 w 308308"/>
                  <a:gd name="connsiteY2" fmla="*/ 201453 h 252860"/>
                  <a:gd name="connsiteX3" fmla="*/ 158080 w 308308"/>
                  <a:gd name="connsiteY3" fmla="*/ 144303 h 252860"/>
                  <a:gd name="connsiteX4" fmla="*/ 2505 w 308308"/>
                  <a:gd name="connsiteY4" fmla="*/ 1428 h 25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08" h="252860">
                    <a:moveTo>
                      <a:pt x="2505" y="1428"/>
                    </a:moveTo>
                    <a:cubicBezTo>
                      <a:pt x="25259" y="17832"/>
                      <a:pt x="253330" y="209391"/>
                      <a:pt x="294605" y="242728"/>
                    </a:cubicBezTo>
                    <a:cubicBezTo>
                      <a:pt x="335880" y="276065"/>
                      <a:pt x="272909" y="217857"/>
                      <a:pt x="250155" y="201453"/>
                    </a:cubicBezTo>
                    <a:cubicBezTo>
                      <a:pt x="227401" y="185049"/>
                      <a:pt x="197768" y="173936"/>
                      <a:pt x="158080" y="144303"/>
                    </a:cubicBezTo>
                    <a:cubicBezTo>
                      <a:pt x="118393" y="114670"/>
                      <a:pt x="-20249" y="-14976"/>
                      <a:pt x="2505" y="14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 82">
                <a:extLst>
                  <a:ext uri="{FF2B5EF4-FFF2-40B4-BE49-F238E27FC236}">
                    <a16:creationId xmlns:a16="http://schemas.microsoft.com/office/drawing/2014/main" id="{73F7A4FD-6874-675E-7065-F588F1D6D64F}"/>
                  </a:ext>
                </a:extLst>
              </p:cNvPr>
              <p:cNvSpPr/>
              <p:nvPr/>
            </p:nvSpPr>
            <p:spPr>
              <a:xfrm>
                <a:off x="3719695" y="3053358"/>
                <a:ext cx="731145" cy="528729"/>
              </a:xfrm>
              <a:custGeom>
                <a:avLst/>
                <a:gdLst>
                  <a:gd name="connsiteX0" fmla="*/ 230005 w 731145"/>
                  <a:gd name="connsiteY0" fmla="*/ 992 h 528729"/>
                  <a:gd name="connsiteX1" fmla="*/ 277630 w 731145"/>
                  <a:gd name="connsiteY1" fmla="*/ 16867 h 528729"/>
                  <a:gd name="connsiteX2" fmla="*/ 522105 w 731145"/>
                  <a:gd name="connsiteY2" fmla="*/ 99417 h 528729"/>
                  <a:gd name="connsiteX3" fmla="*/ 404630 w 731145"/>
                  <a:gd name="connsiteY3" fmla="*/ 108942 h 528729"/>
                  <a:gd name="connsiteX4" fmla="*/ 722130 w 731145"/>
                  <a:gd name="connsiteY4" fmla="*/ 20042 h 528729"/>
                  <a:gd name="connsiteX5" fmla="*/ 614180 w 731145"/>
                  <a:gd name="connsiteY5" fmla="*/ 61317 h 528729"/>
                  <a:gd name="connsiteX6" fmla="*/ 303030 w 731145"/>
                  <a:gd name="connsiteY6" fmla="*/ 242292 h 528729"/>
                  <a:gd name="connsiteX7" fmla="*/ 1405 w 731145"/>
                  <a:gd name="connsiteY7" fmla="*/ 528042 h 528729"/>
                  <a:gd name="connsiteX8" fmla="*/ 207780 w 731145"/>
                  <a:gd name="connsiteY8" fmla="*/ 315317 h 528729"/>
                  <a:gd name="connsiteX9" fmla="*/ 604655 w 731145"/>
                  <a:gd name="connsiteY9" fmla="*/ 93067 h 528729"/>
                  <a:gd name="connsiteX10" fmla="*/ 366530 w 731145"/>
                  <a:gd name="connsiteY10" fmla="*/ 178792 h 528729"/>
                  <a:gd name="connsiteX11" fmla="*/ 566555 w 731145"/>
                  <a:gd name="connsiteY11" fmla="*/ 35917 h 528729"/>
                  <a:gd name="connsiteX12" fmla="*/ 423680 w 731145"/>
                  <a:gd name="connsiteY12" fmla="*/ 51792 h 528729"/>
                  <a:gd name="connsiteX13" fmla="*/ 230005 w 731145"/>
                  <a:gd name="connsiteY13" fmla="*/ 992 h 528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1145" h="528729">
                    <a:moveTo>
                      <a:pt x="230005" y="992"/>
                    </a:moveTo>
                    <a:cubicBezTo>
                      <a:pt x="205663" y="-4829"/>
                      <a:pt x="277630" y="16867"/>
                      <a:pt x="277630" y="16867"/>
                    </a:cubicBezTo>
                    <a:cubicBezTo>
                      <a:pt x="326313" y="33271"/>
                      <a:pt x="500938" y="84071"/>
                      <a:pt x="522105" y="99417"/>
                    </a:cubicBezTo>
                    <a:cubicBezTo>
                      <a:pt x="543272" y="114763"/>
                      <a:pt x="371293" y="122171"/>
                      <a:pt x="404630" y="108942"/>
                    </a:cubicBezTo>
                    <a:cubicBezTo>
                      <a:pt x="437967" y="95713"/>
                      <a:pt x="687205" y="27979"/>
                      <a:pt x="722130" y="20042"/>
                    </a:cubicBezTo>
                    <a:cubicBezTo>
                      <a:pt x="757055" y="12105"/>
                      <a:pt x="684030" y="24275"/>
                      <a:pt x="614180" y="61317"/>
                    </a:cubicBezTo>
                    <a:cubicBezTo>
                      <a:pt x="544330" y="98359"/>
                      <a:pt x="405159" y="164504"/>
                      <a:pt x="303030" y="242292"/>
                    </a:cubicBezTo>
                    <a:cubicBezTo>
                      <a:pt x="200901" y="320080"/>
                      <a:pt x="17280" y="515871"/>
                      <a:pt x="1405" y="528042"/>
                    </a:cubicBezTo>
                    <a:cubicBezTo>
                      <a:pt x="-14470" y="540213"/>
                      <a:pt x="107238" y="387813"/>
                      <a:pt x="207780" y="315317"/>
                    </a:cubicBezTo>
                    <a:cubicBezTo>
                      <a:pt x="308322" y="242821"/>
                      <a:pt x="578197" y="115821"/>
                      <a:pt x="604655" y="93067"/>
                    </a:cubicBezTo>
                    <a:cubicBezTo>
                      <a:pt x="631113" y="70313"/>
                      <a:pt x="372880" y="188317"/>
                      <a:pt x="366530" y="178792"/>
                    </a:cubicBezTo>
                    <a:cubicBezTo>
                      <a:pt x="360180" y="169267"/>
                      <a:pt x="557030" y="57084"/>
                      <a:pt x="566555" y="35917"/>
                    </a:cubicBezTo>
                    <a:cubicBezTo>
                      <a:pt x="576080" y="14750"/>
                      <a:pt x="471834" y="56025"/>
                      <a:pt x="423680" y="51792"/>
                    </a:cubicBezTo>
                    <a:cubicBezTo>
                      <a:pt x="375526" y="47559"/>
                      <a:pt x="254347" y="6813"/>
                      <a:pt x="230005" y="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 83">
                <a:extLst>
                  <a:ext uri="{FF2B5EF4-FFF2-40B4-BE49-F238E27FC236}">
                    <a16:creationId xmlns:a16="http://schemas.microsoft.com/office/drawing/2014/main" id="{02613920-763B-D746-1F23-64E98E3D152B}"/>
                  </a:ext>
                </a:extLst>
              </p:cNvPr>
              <p:cNvSpPr/>
              <p:nvPr/>
            </p:nvSpPr>
            <p:spPr>
              <a:xfrm>
                <a:off x="4143061" y="2422153"/>
                <a:ext cx="276606" cy="308374"/>
              </a:xfrm>
              <a:custGeom>
                <a:avLst/>
                <a:gdLst>
                  <a:gd name="connsiteX0" fmla="*/ 276539 w 276606"/>
                  <a:gd name="connsiteY0" fmla="*/ 51172 h 308374"/>
                  <a:gd name="connsiteX1" fmla="*/ 146364 w 276606"/>
                  <a:gd name="connsiteY1" fmla="*/ 121022 h 308374"/>
                  <a:gd name="connsiteX2" fmla="*/ 130489 w 276606"/>
                  <a:gd name="connsiteY2" fmla="*/ 159122 h 308374"/>
                  <a:gd name="connsiteX3" fmla="*/ 152714 w 276606"/>
                  <a:gd name="connsiteY3" fmla="*/ 308347 h 308374"/>
                  <a:gd name="connsiteX4" fmla="*/ 127314 w 276606"/>
                  <a:gd name="connsiteY4" fmla="*/ 146422 h 308374"/>
                  <a:gd name="connsiteX5" fmla="*/ 92389 w 276606"/>
                  <a:gd name="connsiteY5" fmla="*/ 82922 h 308374"/>
                  <a:gd name="connsiteX6" fmla="*/ 314 w 276606"/>
                  <a:gd name="connsiteY6" fmla="*/ 372 h 308374"/>
                  <a:gd name="connsiteX7" fmla="*/ 127314 w 276606"/>
                  <a:gd name="connsiteY7" fmla="*/ 117847 h 308374"/>
                  <a:gd name="connsiteX8" fmla="*/ 276539 w 276606"/>
                  <a:gd name="connsiteY8" fmla="*/ 51172 h 308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606" h="308374">
                    <a:moveTo>
                      <a:pt x="276539" y="51172"/>
                    </a:moveTo>
                    <a:cubicBezTo>
                      <a:pt x="279714" y="51701"/>
                      <a:pt x="170706" y="103030"/>
                      <a:pt x="146364" y="121022"/>
                    </a:cubicBezTo>
                    <a:cubicBezTo>
                      <a:pt x="122022" y="139014"/>
                      <a:pt x="129431" y="127901"/>
                      <a:pt x="130489" y="159122"/>
                    </a:cubicBezTo>
                    <a:cubicBezTo>
                      <a:pt x="131547" y="190343"/>
                      <a:pt x="153243" y="310464"/>
                      <a:pt x="152714" y="308347"/>
                    </a:cubicBezTo>
                    <a:cubicBezTo>
                      <a:pt x="152185" y="306230"/>
                      <a:pt x="137368" y="183993"/>
                      <a:pt x="127314" y="146422"/>
                    </a:cubicBezTo>
                    <a:cubicBezTo>
                      <a:pt x="117260" y="108851"/>
                      <a:pt x="113556" y="107264"/>
                      <a:pt x="92389" y="82922"/>
                    </a:cubicBezTo>
                    <a:cubicBezTo>
                      <a:pt x="71222" y="58580"/>
                      <a:pt x="-5507" y="-5449"/>
                      <a:pt x="314" y="372"/>
                    </a:cubicBezTo>
                    <a:cubicBezTo>
                      <a:pt x="6135" y="6193"/>
                      <a:pt x="78631" y="109380"/>
                      <a:pt x="127314" y="117847"/>
                    </a:cubicBezTo>
                    <a:cubicBezTo>
                      <a:pt x="175997" y="126314"/>
                      <a:pt x="273364" y="50643"/>
                      <a:pt x="276539" y="511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 84">
                <a:extLst>
                  <a:ext uri="{FF2B5EF4-FFF2-40B4-BE49-F238E27FC236}">
                    <a16:creationId xmlns:a16="http://schemas.microsoft.com/office/drawing/2014/main" id="{E451B35C-DEE5-F792-D6EB-C7028B3C86AC}"/>
                  </a:ext>
                </a:extLst>
              </p:cNvPr>
              <p:cNvSpPr/>
              <p:nvPr/>
            </p:nvSpPr>
            <p:spPr>
              <a:xfrm>
                <a:off x="3581216" y="2841601"/>
                <a:ext cx="337509" cy="253362"/>
              </a:xfrm>
              <a:custGeom>
                <a:avLst/>
                <a:gdLst>
                  <a:gd name="connsiteX0" fmla="*/ 336734 w 337509"/>
                  <a:gd name="connsiteY0" fmla="*/ 24 h 253362"/>
                  <a:gd name="connsiteX1" fmla="*/ 149409 w 337509"/>
                  <a:gd name="connsiteY1" fmla="*/ 101624 h 253362"/>
                  <a:gd name="connsiteX2" fmla="*/ 171634 w 337509"/>
                  <a:gd name="connsiteY2" fmla="*/ 168299 h 253362"/>
                  <a:gd name="connsiteX3" fmla="*/ 117659 w 337509"/>
                  <a:gd name="connsiteY3" fmla="*/ 222274 h 253362"/>
                  <a:gd name="connsiteX4" fmla="*/ 101784 w 337509"/>
                  <a:gd name="connsiteY4" fmla="*/ 250849 h 253362"/>
                  <a:gd name="connsiteX5" fmla="*/ 136709 w 337509"/>
                  <a:gd name="connsiteY5" fmla="*/ 158774 h 253362"/>
                  <a:gd name="connsiteX6" fmla="*/ 184 w 337509"/>
                  <a:gd name="connsiteY6" fmla="*/ 88924 h 253362"/>
                  <a:gd name="connsiteX7" fmla="*/ 108134 w 337509"/>
                  <a:gd name="connsiteY7" fmla="*/ 107974 h 253362"/>
                  <a:gd name="connsiteX8" fmla="*/ 143059 w 337509"/>
                  <a:gd name="connsiteY8" fmla="*/ 79399 h 253362"/>
                  <a:gd name="connsiteX9" fmla="*/ 66859 w 337509"/>
                  <a:gd name="connsiteY9" fmla="*/ 111149 h 253362"/>
                  <a:gd name="connsiteX10" fmla="*/ 336734 w 337509"/>
                  <a:gd name="connsiteY10" fmla="*/ 24 h 25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7509" h="253362">
                    <a:moveTo>
                      <a:pt x="336734" y="24"/>
                    </a:moveTo>
                    <a:cubicBezTo>
                      <a:pt x="350492" y="-1563"/>
                      <a:pt x="176926" y="73578"/>
                      <a:pt x="149409" y="101624"/>
                    </a:cubicBezTo>
                    <a:cubicBezTo>
                      <a:pt x="121892" y="129670"/>
                      <a:pt x="176926" y="148191"/>
                      <a:pt x="171634" y="168299"/>
                    </a:cubicBezTo>
                    <a:cubicBezTo>
                      <a:pt x="166342" y="188407"/>
                      <a:pt x="129301" y="208516"/>
                      <a:pt x="117659" y="222274"/>
                    </a:cubicBezTo>
                    <a:cubicBezTo>
                      <a:pt x="106017" y="236032"/>
                      <a:pt x="98609" y="261432"/>
                      <a:pt x="101784" y="250849"/>
                    </a:cubicBezTo>
                    <a:cubicBezTo>
                      <a:pt x="104959" y="240266"/>
                      <a:pt x="153642" y="185762"/>
                      <a:pt x="136709" y="158774"/>
                    </a:cubicBezTo>
                    <a:cubicBezTo>
                      <a:pt x="119776" y="131787"/>
                      <a:pt x="4947" y="97391"/>
                      <a:pt x="184" y="88924"/>
                    </a:cubicBezTo>
                    <a:cubicBezTo>
                      <a:pt x="-4579" y="80457"/>
                      <a:pt x="84321" y="109562"/>
                      <a:pt x="108134" y="107974"/>
                    </a:cubicBezTo>
                    <a:cubicBezTo>
                      <a:pt x="131947" y="106386"/>
                      <a:pt x="149938" y="78870"/>
                      <a:pt x="143059" y="79399"/>
                    </a:cubicBezTo>
                    <a:cubicBezTo>
                      <a:pt x="136180" y="79928"/>
                      <a:pt x="41459" y="122791"/>
                      <a:pt x="66859" y="111149"/>
                    </a:cubicBezTo>
                    <a:cubicBezTo>
                      <a:pt x="92259" y="99507"/>
                      <a:pt x="322976" y="1611"/>
                      <a:pt x="336734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 85">
                <a:extLst>
                  <a:ext uri="{FF2B5EF4-FFF2-40B4-BE49-F238E27FC236}">
                    <a16:creationId xmlns:a16="http://schemas.microsoft.com/office/drawing/2014/main" id="{BA3EEE4B-3226-D86D-2239-3A6941442C10}"/>
                  </a:ext>
                </a:extLst>
              </p:cNvPr>
              <p:cNvSpPr/>
              <p:nvPr/>
            </p:nvSpPr>
            <p:spPr>
              <a:xfrm>
                <a:off x="3819434" y="2005606"/>
                <a:ext cx="253881" cy="70883"/>
              </a:xfrm>
              <a:custGeom>
                <a:avLst/>
                <a:gdLst>
                  <a:gd name="connsiteX0" fmla="*/ 91 w 253881"/>
                  <a:gd name="connsiteY0" fmla="*/ 70844 h 70883"/>
                  <a:gd name="connsiteX1" fmla="*/ 184241 w 253881"/>
                  <a:gd name="connsiteY1" fmla="*/ 16869 h 70883"/>
                  <a:gd name="connsiteX2" fmla="*/ 123916 w 253881"/>
                  <a:gd name="connsiteY2" fmla="*/ 16869 h 70883"/>
                  <a:gd name="connsiteX3" fmla="*/ 200116 w 253881"/>
                  <a:gd name="connsiteY3" fmla="*/ 4169 h 70883"/>
                  <a:gd name="connsiteX4" fmla="*/ 250916 w 253881"/>
                  <a:gd name="connsiteY4" fmla="*/ 4169 h 70883"/>
                  <a:gd name="connsiteX5" fmla="*/ 111216 w 253881"/>
                  <a:gd name="connsiteY5" fmla="*/ 994 h 70883"/>
                  <a:gd name="connsiteX6" fmla="*/ 158841 w 253881"/>
                  <a:gd name="connsiteY6" fmla="*/ 7344 h 70883"/>
                  <a:gd name="connsiteX7" fmla="*/ 91 w 253881"/>
                  <a:gd name="connsiteY7" fmla="*/ 70844 h 70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881" h="70883">
                    <a:moveTo>
                      <a:pt x="91" y="70844"/>
                    </a:moveTo>
                    <a:cubicBezTo>
                      <a:pt x="4324" y="72431"/>
                      <a:pt x="163604" y="25865"/>
                      <a:pt x="184241" y="16869"/>
                    </a:cubicBezTo>
                    <a:cubicBezTo>
                      <a:pt x="204879" y="7873"/>
                      <a:pt x="121270" y="18986"/>
                      <a:pt x="123916" y="16869"/>
                    </a:cubicBezTo>
                    <a:cubicBezTo>
                      <a:pt x="126562" y="14752"/>
                      <a:pt x="178949" y="6286"/>
                      <a:pt x="200116" y="4169"/>
                    </a:cubicBezTo>
                    <a:cubicBezTo>
                      <a:pt x="221283" y="2052"/>
                      <a:pt x="265733" y="4698"/>
                      <a:pt x="250916" y="4169"/>
                    </a:cubicBezTo>
                    <a:cubicBezTo>
                      <a:pt x="236099" y="3640"/>
                      <a:pt x="126562" y="465"/>
                      <a:pt x="111216" y="994"/>
                    </a:cubicBezTo>
                    <a:cubicBezTo>
                      <a:pt x="95870" y="1523"/>
                      <a:pt x="177891" y="-4298"/>
                      <a:pt x="158841" y="7344"/>
                    </a:cubicBezTo>
                    <a:cubicBezTo>
                      <a:pt x="139791" y="18986"/>
                      <a:pt x="-4142" y="69257"/>
                      <a:pt x="91" y="708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 86">
                <a:extLst>
                  <a:ext uri="{FF2B5EF4-FFF2-40B4-BE49-F238E27FC236}">
                    <a16:creationId xmlns:a16="http://schemas.microsoft.com/office/drawing/2014/main" id="{4D2BF0DD-1FC4-E2ED-FE35-558A122A63FC}"/>
                  </a:ext>
                </a:extLst>
              </p:cNvPr>
              <p:cNvSpPr/>
              <p:nvPr/>
            </p:nvSpPr>
            <p:spPr>
              <a:xfrm>
                <a:off x="4022693" y="1987096"/>
                <a:ext cx="121102" cy="117938"/>
              </a:xfrm>
              <a:custGeom>
                <a:avLst/>
                <a:gdLst>
                  <a:gd name="connsiteX0" fmla="*/ 32 w 121102"/>
                  <a:gd name="connsiteY0" fmla="*/ 44904 h 117938"/>
                  <a:gd name="connsiteX1" fmla="*/ 60357 w 121102"/>
                  <a:gd name="connsiteY1" fmla="*/ 89354 h 117938"/>
                  <a:gd name="connsiteX2" fmla="*/ 31782 w 121102"/>
                  <a:gd name="connsiteY2" fmla="*/ 117929 h 117938"/>
                  <a:gd name="connsiteX3" fmla="*/ 111157 w 121102"/>
                  <a:gd name="connsiteY3" fmla="*/ 92529 h 117938"/>
                  <a:gd name="connsiteX4" fmla="*/ 117507 w 121102"/>
                  <a:gd name="connsiteY4" fmla="*/ 92529 h 117938"/>
                  <a:gd name="connsiteX5" fmla="*/ 88932 w 121102"/>
                  <a:gd name="connsiteY5" fmla="*/ 44904 h 117938"/>
                  <a:gd name="connsiteX6" fmla="*/ 95282 w 121102"/>
                  <a:gd name="connsiteY6" fmla="*/ 454 h 117938"/>
                  <a:gd name="connsiteX7" fmla="*/ 107982 w 121102"/>
                  <a:gd name="connsiteY7" fmla="*/ 73479 h 117938"/>
                  <a:gd name="connsiteX8" fmla="*/ 69882 w 121102"/>
                  <a:gd name="connsiteY8" fmla="*/ 70304 h 117938"/>
                  <a:gd name="connsiteX9" fmla="*/ 32 w 121102"/>
                  <a:gd name="connsiteY9" fmla="*/ 44904 h 117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102" h="117938">
                    <a:moveTo>
                      <a:pt x="32" y="44904"/>
                    </a:moveTo>
                    <a:cubicBezTo>
                      <a:pt x="-1555" y="48079"/>
                      <a:pt x="55065" y="77183"/>
                      <a:pt x="60357" y="89354"/>
                    </a:cubicBezTo>
                    <a:cubicBezTo>
                      <a:pt x="65649" y="101525"/>
                      <a:pt x="23315" y="117400"/>
                      <a:pt x="31782" y="117929"/>
                    </a:cubicBezTo>
                    <a:cubicBezTo>
                      <a:pt x="40249" y="118458"/>
                      <a:pt x="96870" y="96762"/>
                      <a:pt x="111157" y="92529"/>
                    </a:cubicBezTo>
                    <a:cubicBezTo>
                      <a:pt x="125444" y="88296"/>
                      <a:pt x="121211" y="100466"/>
                      <a:pt x="117507" y="92529"/>
                    </a:cubicBezTo>
                    <a:cubicBezTo>
                      <a:pt x="113803" y="84592"/>
                      <a:pt x="92636" y="60250"/>
                      <a:pt x="88932" y="44904"/>
                    </a:cubicBezTo>
                    <a:cubicBezTo>
                      <a:pt x="85228" y="29558"/>
                      <a:pt x="92107" y="-4308"/>
                      <a:pt x="95282" y="454"/>
                    </a:cubicBezTo>
                    <a:cubicBezTo>
                      <a:pt x="98457" y="5216"/>
                      <a:pt x="112215" y="61837"/>
                      <a:pt x="107982" y="73479"/>
                    </a:cubicBezTo>
                    <a:cubicBezTo>
                      <a:pt x="103749" y="85121"/>
                      <a:pt x="85757" y="72421"/>
                      <a:pt x="69882" y="70304"/>
                    </a:cubicBezTo>
                    <a:cubicBezTo>
                      <a:pt x="54007" y="68187"/>
                      <a:pt x="1619" y="41729"/>
                      <a:pt x="32" y="449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円/楕円 87">
                <a:extLst>
                  <a:ext uri="{FF2B5EF4-FFF2-40B4-BE49-F238E27FC236}">
                    <a16:creationId xmlns:a16="http://schemas.microsoft.com/office/drawing/2014/main" id="{DFEB18BE-3DB2-CC83-D84A-133F5BA531DB}"/>
                  </a:ext>
                </a:extLst>
              </p:cNvPr>
              <p:cNvSpPr/>
              <p:nvPr/>
            </p:nvSpPr>
            <p:spPr>
              <a:xfrm flipH="1">
                <a:off x="3773368" y="2215188"/>
                <a:ext cx="45719" cy="457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円/楕円 88">
                <a:extLst>
                  <a:ext uri="{FF2B5EF4-FFF2-40B4-BE49-F238E27FC236}">
                    <a16:creationId xmlns:a16="http://schemas.microsoft.com/office/drawing/2014/main" id="{02C1F903-A5EE-3155-BE8A-0637BAC8531A}"/>
                  </a:ext>
                </a:extLst>
              </p:cNvPr>
              <p:cNvSpPr/>
              <p:nvPr/>
            </p:nvSpPr>
            <p:spPr>
              <a:xfrm>
                <a:off x="4248488" y="2285071"/>
                <a:ext cx="45719" cy="457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月 89">
                <a:extLst>
                  <a:ext uri="{FF2B5EF4-FFF2-40B4-BE49-F238E27FC236}">
                    <a16:creationId xmlns:a16="http://schemas.microsoft.com/office/drawing/2014/main" id="{FAE1D5E5-47FC-B66E-DC48-78823F208514}"/>
                  </a:ext>
                </a:extLst>
              </p:cNvPr>
              <p:cNvSpPr/>
              <p:nvPr/>
            </p:nvSpPr>
            <p:spPr>
              <a:xfrm rot="4285594" flipH="1">
                <a:off x="4259572" y="2303629"/>
                <a:ext cx="45719" cy="45719"/>
              </a:xfrm>
              <a:prstGeom prst="moon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月 90">
                <a:extLst>
                  <a:ext uri="{FF2B5EF4-FFF2-40B4-BE49-F238E27FC236}">
                    <a16:creationId xmlns:a16="http://schemas.microsoft.com/office/drawing/2014/main" id="{3E167025-2FB3-CD69-3306-4E52F0913C3C}"/>
                  </a:ext>
                </a:extLst>
              </p:cNvPr>
              <p:cNvSpPr/>
              <p:nvPr/>
            </p:nvSpPr>
            <p:spPr>
              <a:xfrm rot="4285594" flipH="1">
                <a:off x="3786497" y="2224254"/>
                <a:ext cx="45719" cy="45719"/>
              </a:xfrm>
              <a:prstGeom prst="moon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 91">
                <a:extLst>
                  <a:ext uri="{FF2B5EF4-FFF2-40B4-BE49-F238E27FC236}">
                    <a16:creationId xmlns:a16="http://schemas.microsoft.com/office/drawing/2014/main" id="{3A62DBD9-2AEC-99BB-A0F4-FA93BEB17DC1}"/>
                  </a:ext>
                </a:extLst>
              </p:cNvPr>
              <p:cNvSpPr/>
              <p:nvPr/>
            </p:nvSpPr>
            <p:spPr>
              <a:xfrm>
                <a:off x="3680348" y="2914513"/>
                <a:ext cx="448210" cy="458841"/>
              </a:xfrm>
              <a:custGeom>
                <a:avLst/>
                <a:gdLst>
                  <a:gd name="connsiteX0" fmla="*/ 189977 w 448210"/>
                  <a:gd name="connsiteY0" fmla="*/ 137 h 458841"/>
                  <a:gd name="connsiteX1" fmla="*/ 28052 w 448210"/>
                  <a:gd name="connsiteY1" fmla="*/ 104912 h 458841"/>
                  <a:gd name="connsiteX2" fmla="*/ 256652 w 448210"/>
                  <a:gd name="connsiteY2" fmla="*/ 85862 h 458841"/>
                  <a:gd name="connsiteX3" fmla="*/ 228077 w 448210"/>
                  <a:gd name="connsiteY3" fmla="*/ 139837 h 458841"/>
                  <a:gd name="connsiteX4" fmla="*/ 358252 w 448210"/>
                  <a:gd name="connsiteY4" fmla="*/ 123962 h 458841"/>
                  <a:gd name="connsiteX5" fmla="*/ 183627 w 448210"/>
                  <a:gd name="connsiteY5" fmla="*/ 247787 h 458841"/>
                  <a:gd name="connsiteX6" fmla="*/ 259827 w 448210"/>
                  <a:gd name="connsiteY6" fmla="*/ 457337 h 458841"/>
                  <a:gd name="connsiteX7" fmla="*/ 167752 w 448210"/>
                  <a:gd name="connsiteY7" fmla="*/ 333512 h 458841"/>
                  <a:gd name="connsiteX8" fmla="*/ 447152 w 448210"/>
                  <a:gd name="connsiteY8" fmla="*/ 174762 h 458841"/>
                  <a:gd name="connsiteX9" fmla="*/ 266177 w 448210"/>
                  <a:gd name="connsiteY9" fmla="*/ 219212 h 458841"/>
                  <a:gd name="connsiteX10" fmla="*/ 339202 w 448210"/>
                  <a:gd name="connsiteY10" fmla="*/ 117612 h 458841"/>
                  <a:gd name="connsiteX11" fmla="*/ 2652 w 448210"/>
                  <a:gd name="connsiteY11" fmla="*/ 130312 h 458841"/>
                  <a:gd name="connsiteX12" fmla="*/ 189977 w 448210"/>
                  <a:gd name="connsiteY12" fmla="*/ 137 h 458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8210" h="458841">
                    <a:moveTo>
                      <a:pt x="189977" y="137"/>
                    </a:moveTo>
                    <a:cubicBezTo>
                      <a:pt x="194210" y="-4096"/>
                      <a:pt x="16939" y="90625"/>
                      <a:pt x="28052" y="104912"/>
                    </a:cubicBezTo>
                    <a:cubicBezTo>
                      <a:pt x="39164" y="119200"/>
                      <a:pt x="223315" y="80041"/>
                      <a:pt x="256652" y="85862"/>
                    </a:cubicBezTo>
                    <a:cubicBezTo>
                      <a:pt x="289989" y="91683"/>
                      <a:pt x="211144" y="133487"/>
                      <a:pt x="228077" y="139837"/>
                    </a:cubicBezTo>
                    <a:cubicBezTo>
                      <a:pt x="245010" y="146187"/>
                      <a:pt x="365660" y="105970"/>
                      <a:pt x="358252" y="123962"/>
                    </a:cubicBezTo>
                    <a:cubicBezTo>
                      <a:pt x="350844" y="141954"/>
                      <a:pt x="200031" y="192225"/>
                      <a:pt x="183627" y="247787"/>
                    </a:cubicBezTo>
                    <a:cubicBezTo>
                      <a:pt x="167223" y="303349"/>
                      <a:pt x="262473" y="443050"/>
                      <a:pt x="259827" y="457337"/>
                    </a:cubicBezTo>
                    <a:cubicBezTo>
                      <a:pt x="257181" y="471624"/>
                      <a:pt x="136531" y="380608"/>
                      <a:pt x="167752" y="333512"/>
                    </a:cubicBezTo>
                    <a:cubicBezTo>
                      <a:pt x="198973" y="286416"/>
                      <a:pt x="430748" y="193812"/>
                      <a:pt x="447152" y="174762"/>
                    </a:cubicBezTo>
                    <a:cubicBezTo>
                      <a:pt x="463556" y="155712"/>
                      <a:pt x="284169" y="228737"/>
                      <a:pt x="266177" y="219212"/>
                    </a:cubicBezTo>
                    <a:cubicBezTo>
                      <a:pt x="248185" y="209687"/>
                      <a:pt x="383123" y="132429"/>
                      <a:pt x="339202" y="117612"/>
                    </a:cubicBezTo>
                    <a:cubicBezTo>
                      <a:pt x="295281" y="102795"/>
                      <a:pt x="31227" y="142483"/>
                      <a:pt x="2652" y="130312"/>
                    </a:cubicBezTo>
                    <a:cubicBezTo>
                      <a:pt x="-25923" y="118141"/>
                      <a:pt x="185744" y="4370"/>
                      <a:pt x="189977" y="1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 93">
                <a:extLst>
                  <a:ext uri="{FF2B5EF4-FFF2-40B4-BE49-F238E27FC236}">
                    <a16:creationId xmlns:a16="http://schemas.microsoft.com/office/drawing/2014/main" id="{80C4A998-0EB2-295F-28D4-52D42938FD6B}"/>
                  </a:ext>
                </a:extLst>
              </p:cNvPr>
              <p:cNvSpPr/>
              <p:nvPr/>
            </p:nvSpPr>
            <p:spPr>
              <a:xfrm>
                <a:off x="3488692" y="2853997"/>
                <a:ext cx="416800" cy="328513"/>
              </a:xfrm>
              <a:custGeom>
                <a:avLst/>
                <a:gdLst>
                  <a:gd name="connsiteX0" fmla="*/ 633 w 416800"/>
                  <a:gd name="connsiteY0" fmla="*/ 328 h 328513"/>
                  <a:gd name="connsiteX1" fmla="*/ 210183 w 416800"/>
                  <a:gd name="connsiteY1" fmla="*/ 235278 h 328513"/>
                  <a:gd name="connsiteX2" fmla="*/ 229233 w 416800"/>
                  <a:gd name="connsiteY2" fmla="*/ 187653 h 328513"/>
                  <a:gd name="connsiteX3" fmla="*/ 413383 w 416800"/>
                  <a:gd name="connsiteY3" fmla="*/ 327353 h 328513"/>
                  <a:gd name="connsiteX4" fmla="*/ 340358 w 416800"/>
                  <a:gd name="connsiteY4" fmla="*/ 247978 h 328513"/>
                  <a:gd name="connsiteX5" fmla="*/ 232408 w 416800"/>
                  <a:gd name="connsiteY5" fmla="*/ 136853 h 328513"/>
                  <a:gd name="connsiteX6" fmla="*/ 99058 w 416800"/>
                  <a:gd name="connsiteY6" fmla="*/ 133678 h 328513"/>
                  <a:gd name="connsiteX7" fmla="*/ 207008 w 416800"/>
                  <a:gd name="connsiteY7" fmla="*/ 136853 h 328513"/>
                  <a:gd name="connsiteX8" fmla="*/ 289558 w 416800"/>
                  <a:gd name="connsiteY8" fmla="*/ 222578 h 328513"/>
                  <a:gd name="connsiteX9" fmla="*/ 149858 w 416800"/>
                  <a:gd name="connsiteY9" fmla="*/ 184478 h 328513"/>
                  <a:gd name="connsiteX10" fmla="*/ 633 w 416800"/>
                  <a:gd name="connsiteY10" fmla="*/ 328 h 32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6800" h="328513">
                    <a:moveTo>
                      <a:pt x="633" y="328"/>
                    </a:moveTo>
                    <a:cubicBezTo>
                      <a:pt x="10687" y="8795"/>
                      <a:pt x="172083" y="204057"/>
                      <a:pt x="210183" y="235278"/>
                    </a:cubicBezTo>
                    <a:cubicBezTo>
                      <a:pt x="248283" y="266499"/>
                      <a:pt x="195366" y="172307"/>
                      <a:pt x="229233" y="187653"/>
                    </a:cubicBezTo>
                    <a:cubicBezTo>
                      <a:pt x="263100" y="202999"/>
                      <a:pt x="394862" y="317299"/>
                      <a:pt x="413383" y="327353"/>
                    </a:cubicBezTo>
                    <a:cubicBezTo>
                      <a:pt x="431904" y="337407"/>
                      <a:pt x="370520" y="279728"/>
                      <a:pt x="340358" y="247978"/>
                    </a:cubicBezTo>
                    <a:cubicBezTo>
                      <a:pt x="310196" y="216228"/>
                      <a:pt x="272625" y="155903"/>
                      <a:pt x="232408" y="136853"/>
                    </a:cubicBezTo>
                    <a:cubicBezTo>
                      <a:pt x="192191" y="117803"/>
                      <a:pt x="103291" y="133678"/>
                      <a:pt x="99058" y="133678"/>
                    </a:cubicBezTo>
                    <a:cubicBezTo>
                      <a:pt x="94825" y="133678"/>
                      <a:pt x="175258" y="122036"/>
                      <a:pt x="207008" y="136853"/>
                    </a:cubicBezTo>
                    <a:cubicBezTo>
                      <a:pt x="238758" y="151670"/>
                      <a:pt x="299083" y="214641"/>
                      <a:pt x="289558" y="222578"/>
                    </a:cubicBezTo>
                    <a:cubicBezTo>
                      <a:pt x="280033" y="230515"/>
                      <a:pt x="196954" y="219403"/>
                      <a:pt x="149858" y="184478"/>
                    </a:cubicBezTo>
                    <a:cubicBezTo>
                      <a:pt x="102762" y="149553"/>
                      <a:pt x="-9421" y="-8139"/>
                      <a:pt x="633" y="3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 94">
                <a:extLst>
                  <a:ext uri="{FF2B5EF4-FFF2-40B4-BE49-F238E27FC236}">
                    <a16:creationId xmlns:a16="http://schemas.microsoft.com/office/drawing/2014/main" id="{26AE3540-26E9-1FBA-85BF-089F659B1F63}"/>
                  </a:ext>
                </a:extLst>
              </p:cNvPr>
              <p:cNvSpPr/>
              <p:nvPr/>
            </p:nvSpPr>
            <p:spPr>
              <a:xfrm>
                <a:off x="3576439" y="2355244"/>
                <a:ext cx="33544" cy="532646"/>
              </a:xfrm>
              <a:custGeom>
                <a:avLst/>
                <a:gdLst>
                  <a:gd name="connsiteX0" fmla="*/ 33536 w 33544"/>
                  <a:gd name="connsiteY0" fmla="*/ 3781 h 532646"/>
                  <a:gd name="connsiteX1" fmla="*/ 4961 w 33544"/>
                  <a:gd name="connsiteY1" fmla="*/ 378431 h 532646"/>
                  <a:gd name="connsiteX2" fmla="*/ 1786 w 33544"/>
                  <a:gd name="connsiteY2" fmla="*/ 330806 h 532646"/>
                  <a:gd name="connsiteX3" fmla="*/ 24011 w 33544"/>
                  <a:gd name="connsiteY3" fmla="*/ 530831 h 532646"/>
                  <a:gd name="connsiteX4" fmla="*/ 8136 w 33544"/>
                  <a:gd name="connsiteY4" fmla="*/ 416531 h 532646"/>
                  <a:gd name="connsiteX5" fmla="*/ 1786 w 33544"/>
                  <a:gd name="connsiteY5" fmla="*/ 197456 h 532646"/>
                  <a:gd name="connsiteX6" fmla="*/ 33536 w 33544"/>
                  <a:gd name="connsiteY6" fmla="*/ 3781 h 532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44" h="532646">
                    <a:moveTo>
                      <a:pt x="33536" y="3781"/>
                    </a:moveTo>
                    <a:cubicBezTo>
                      <a:pt x="34065" y="33944"/>
                      <a:pt x="10253" y="323927"/>
                      <a:pt x="4961" y="378431"/>
                    </a:cubicBezTo>
                    <a:cubicBezTo>
                      <a:pt x="-331" y="432935"/>
                      <a:pt x="-1389" y="305406"/>
                      <a:pt x="1786" y="330806"/>
                    </a:cubicBezTo>
                    <a:cubicBezTo>
                      <a:pt x="4961" y="356206"/>
                      <a:pt x="22953" y="516544"/>
                      <a:pt x="24011" y="530831"/>
                    </a:cubicBezTo>
                    <a:cubicBezTo>
                      <a:pt x="25069" y="545118"/>
                      <a:pt x="11840" y="472093"/>
                      <a:pt x="8136" y="416531"/>
                    </a:cubicBezTo>
                    <a:cubicBezTo>
                      <a:pt x="4432" y="360969"/>
                      <a:pt x="-860" y="263073"/>
                      <a:pt x="1786" y="197456"/>
                    </a:cubicBezTo>
                    <a:cubicBezTo>
                      <a:pt x="4432" y="131839"/>
                      <a:pt x="33007" y="-26382"/>
                      <a:pt x="33536" y="37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 95">
                <a:extLst>
                  <a:ext uri="{FF2B5EF4-FFF2-40B4-BE49-F238E27FC236}">
                    <a16:creationId xmlns:a16="http://schemas.microsoft.com/office/drawing/2014/main" id="{87B7CA30-3DF6-2B64-EE56-24EFB7518EA3}"/>
                  </a:ext>
                </a:extLst>
              </p:cNvPr>
              <p:cNvSpPr/>
              <p:nvPr/>
            </p:nvSpPr>
            <p:spPr>
              <a:xfrm>
                <a:off x="3673475" y="2640776"/>
                <a:ext cx="122602" cy="190908"/>
              </a:xfrm>
              <a:custGeom>
                <a:avLst/>
                <a:gdLst>
                  <a:gd name="connsiteX0" fmla="*/ 120650 w 122602"/>
                  <a:gd name="connsiteY0" fmla="*/ 3999 h 190908"/>
                  <a:gd name="connsiteX1" fmla="*/ 38100 w 122602"/>
                  <a:gd name="connsiteY1" fmla="*/ 188149 h 190908"/>
                  <a:gd name="connsiteX2" fmla="*/ 66675 w 122602"/>
                  <a:gd name="connsiteY2" fmla="*/ 111949 h 190908"/>
                  <a:gd name="connsiteX3" fmla="*/ 79375 w 122602"/>
                  <a:gd name="connsiteY3" fmla="*/ 73849 h 190908"/>
                  <a:gd name="connsiteX4" fmla="*/ 44450 w 122602"/>
                  <a:gd name="connsiteY4" fmla="*/ 42099 h 190908"/>
                  <a:gd name="connsiteX5" fmla="*/ 0 w 122602"/>
                  <a:gd name="connsiteY5" fmla="*/ 26224 h 190908"/>
                  <a:gd name="connsiteX6" fmla="*/ 88900 w 122602"/>
                  <a:gd name="connsiteY6" fmla="*/ 57974 h 190908"/>
                  <a:gd name="connsiteX7" fmla="*/ 120650 w 122602"/>
                  <a:gd name="connsiteY7" fmla="*/ 3999 h 19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602" h="190908">
                    <a:moveTo>
                      <a:pt x="120650" y="3999"/>
                    </a:moveTo>
                    <a:cubicBezTo>
                      <a:pt x="112183" y="25695"/>
                      <a:pt x="47096" y="170157"/>
                      <a:pt x="38100" y="188149"/>
                    </a:cubicBezTo>
                    <a:cubicBezTo>
                      <a:pt x="29104" y="206141"/>
                      <a:pt x="59796" y="130999"/>
                      <a:pt x="66675" y="111949"/>
                    </a:cubicBezTo>
                    <a:cubicBezTo>
                      <a:pt x="73554" y="92899"/>
                      <a:pt x="83079" y="85491"/>
                      <a:pt x="79375" y="73849"/>
                    </a:cubicBezTo>
                    <a:cubicBezTo>
                      <a:pt x="75671" y="62207"/>
                      <a:pt x="57679" y="50036"/>
                      <a:pt x="44450" y="42099"/>
                    </a:cubicBezTo>
                    <a:cubicBezTo>
                      <a:pt x="31221" y="34162"/>
                      <a:pt x="0" y="26224"/>
                      <a:pt x="0" y="26224"/>
                    </a:cubicBezTo>
                    <a:cubicBezTo>
                      <a:pt x="7408" y="28870"/>
                      <a:pt x="69321" y="60091"/>
                      <a:pt x="88900" y="57974"/>
                    </a:cubicBezTo>
                    <a:cubicBezTo>
                      <a:pt x="108479" y="55857"/>
                      <a:pt x="129117" y="-17697"/>
                      <a:pt x="120650" y="39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 96">
                <a:extLst>
                  <a:ext uri="{FF2B5EF4-FFF2-40B4-BE49-F238E27FC236}">
                    <a16:creationId xmlns:a16="http://schemas.microsoft.com/office/drawing/2014/main" id="{3C1CA0FA-68D0-BB0B-434E-6832998A6E9D}"/>
                  </a:ext>
                </a:extLst>
              </p:cNvPr>
              <p:cNvSpPr/>
              <p:nvPr/>
            </p:nvSpPr>
            <p:spPr>
              <a:xfrm>
                <a:off x="4260488" y="2508250"/>
                <a:ext cx="153127" cy="76200"/>
              </a:xfrm>
              <a:custGeom>
                <a:avLst/>
                <a:gdLst>
                  <a:gd name="connsiteX0" fmla="*/ 152762 w 153127"/>
                  <a:gd name="connsiteY0" fmla="*/ 0 h 76200"/>
                  <a:gd name="connsiteX1" fmla="*/ 89262 w 153127"/>
                  <a:gd name="connsiteY1" fmla="*/ 41275 h 76200"/>
                  <a:gd name="connsiteX2" fmla="*/ 362 w 153127"/>
                  <a:gd name="connsiteY2" fmla="*/ 76200 h 76200"/>
                  <a:gd name="connsiteX3" fmla="*/ 60687 w 153127"/>
                  <a:gd name="connsiteY3" fmla="*/ 41275 h 76200"/>
                  <a:gd name="connsiteX4" fmla="*/ 152762 w 153127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127" h="76200">
                    <a:moveTo>
                      <a:pt x="152762" y="0"/>
                    </a:moveTo>
                    <a:cubicBezTo>
                      <a:pt x="157524" y="0"/>
                      <a:pt x="114662" y="28575"/>
                      <a:pt x="89262" y="41275"/>
                    </a:cubicBezTo>
                    <a:cubicBezTo>
                      <a:pt x="63862" y="53975"/>
                      <a:pt x="5124" y="76200"/>
                      <a:pt x="362" y="76200"/>
                    </a:cubicBezTo>
                    <a:cubicBezTo>
                      <a:pt x="-4400" y="76200"/>
                      <a:pt x="38991" y="50271"/>
                      <a:pt x="60687" y="41275"/>
                    </a:cubicBezTo>
                    <a:cubicBezTo>
                      <a:pt x="82383" y="32279"/>
                      <a:pt x="148000" y="0"/>
                      <a:pt x="15276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 97">
                <a:extLst>
                  <a:ext uri="{FF2B5EF4-FFF2-40B4-BE49-F238E27FC236}">
                    <a16:creationId xmlns:a16="http://schemas.microsoft.com/office/drawing/2014/main" id="{DA06CC08-BD95-A1D8-B34D-1C493BF1D706}"/>
                  </a:ext>
                </a:extLst>
              </p:cNvPr>
              <p:cNvSpPr/>
              <p:nvPr/>
            </p:nvSpPr>
            <p:spPr>
              <a:xfrm>
                <a:off x="3765304" y="2949566"/>
                <a:ext cx="303541" cy="28900"/>
              </a:xfrm>
              <a:custGeom>
                <a:avLst/>
                <a:gdLst>
                  <a:gd name="connsiteX0" fmla="*/ 246 w 303541"/>
                  <a:gd name="connsiteY0" fmla="*/ 15884 h 28900"/>
                  <a:gd name="connsiteX1" fmla="*/ 301871 w 303541"/>
                  <a:gd name="connsiteY1" fmla="*/ 28584 h 28900"/>
                  <a:gd name="connsiteX2" fmla="*/ 127246 w 303541"/>
                  <a:gd name="connsiteY2" fmla="*/ 9 h 28900"/>
                  <a:gd name="connsiteX3" fmla="*/ 247896 w 303541"/>
                  <a:gd name="connsiteY3" fmla="*/ 25409 h 28900"/>
                  <a:gd name="connsiteX4" fmla="*/ 246 w 303541"/>
                  <a:gd name="connsiteY4" fmla="*/ 15884 h 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541" h="28900">
                    <a:moveTo>
                      <a:pt x="246" y="15884"/>
                    </a:moveTo>
                    <a:cubicBezTo>
                      <a:pt x="9242" y="16413"/>
                      <a:pt x="280704" y="31230"/>
                      <a:pt x="301871" y="28584"/>
                    </a:cubicBezTo>
                    <a:cubicBezTo>
                      <a:pt x="323038" y="25938"/>
                      <a:pt x="136242" y="538"/>
                      <a:pt x="127246" y="9"/>
                    </a:cubicBezTo>
                    <a:cubicBezTo>
                      <a:pt x="118250" y="-520"/>
                      <a:pt x="264300" y="21176"/>
                      <a:pt x="247896" y="25409"/>
                    </a:cubicBezTo>
                    <a:cubicBezTo>
                      <a:pt x="231492" y="29642"/>
                      <a:pt x="-8750" y="15355"/>
                      <a:pt x="246" y="158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 98">
                <a:extLst>
                  <a:ext uri="{FF2B5EF4-FFF2-40B4-BE49-F238E27FC236}">
                    <a16:creationId xmlns:a16="http://schemas.microsoft.com/office/drawing/2014/main" id="{00B4D4B5-117B-C894-956C-A9ED5E365284}"/>
                  </a:ext>
                </a:extLst>
              </p:cNvPr>
              <p:cNvSpPr/>
              <p:nvPr/>
            </p:nvSpPr>
            <p:spPr>
              <a:xfrm>
                <a:off x="3622215" y="3040833"/>
                <a:ext cx="333842" cy="219892"/>
              </a:xfrm>
              <a:custGeom>
                <a:avLst/>
                <a:gdLst>
                  <a:gd name="connsiteX0" fmla="*/ 6810 w 333842"/>
                  <a:gd name="connsiteY0" fmla="*/ 3992 h 219892"/>
                  <a:gd name="connsiteX1" fmla="*/ 51260 w 333842"/>
                  <a:gd name="connsiteY1" fmla="*/ 54792 h 219892"/>
                  <a:gd name="connsiteX2" fmla="*/ 162385 w 333842"/>
                  <a:gd name="connsiteY2" fmla="*/ 165917 h 219892"/>
                  <a:gd name="connsiteX3" fmla="*/ 194135 w 333842"/>
                  <a:gd name="connsiteY3" fmla="*/ 118292 h 219892"/>
                  <a:gd name="connsiteX4" fmla="*/ 333835 w 333842"/>
                  <a:gd name="connsiteY4" fmla="*/ 219892 h 219892"/>
                  <a:gd name="connsiteX5" fmla="*/ 187785 w 333842"/>
                  <a:gd name="connsiteY5" fmla="*/ 118292 h 219892"/>
                  <a:gd name="connsiteX6" fmla="*/ 111585 w 333842"/>
                  <a:gd name="connsiteY6" fmla="*/ 19867 h 219892"/>
                  <a:gd name="connsiteX7" fmla="*/ 190960 w 333842"/>
                  <a:gd name="connsiteY7" fmla="*/ 156392 h 219892"/>
                  <a:gd name="connsiteX8" fmla="*/ 6810 w 333842"/>
                  <a:gd name="connsiteY8" fmla="*/ 3992 h 219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842" h="219892">
                    <a:moveTo>
                      <a:pt x="6810" y="3992"/>
                    </a:moveTo>
                    <a:cubicBezTo>
                      <a:pt x="-16473" y="-12941"/>
                      <a:pt x="25331" y="27805"/>
                      <a:pt x="51260" y="54792"/>
                    </a:cubicBezTo>
                    <a:cubicBezTo>
                      <a:pt x="77189" y="81779"/>
                      <a:pt x="138573" y="155334"/>
                      <a:pt x="162385" y="165917"/>
                    </a:cubicBezTo>
                    <a:cubicBezTo>
                      <a:pt x="186197" y="176500"/>
                      <a:pt x="165560" y="109296"/>
                      <a:pt x="194135" y="118292"/>
                    </a:cubicBezTo>
                    <a:cubicBezTo>
                      <a:pt x="222710" y="127288"/>
                      <a:pt x="334893" y="219892"/>
                      <a:pt x="333835" y="219892"/>
                    </a:cubicBezTo>
                    <a:cubicBezTo>
                      <a:pt x="332777" y="219892"/>
                      <a:pt x="224827" y="151629"/>
                      <a:pt x="187785" y="118292"/>
                    </a:cubicBezTo>
                    <a:cubicBezTo>
                      <a:pt x="150743" y="84955"/>
                      <a:pt x="111056" y="13517"/>
                      <a:pt x="111585" y="19867"/>
                    </a:cubicBezTo>
                    <a:cubicBezTo>
                      <a:pt x="112114" y="26217"/>
                      <a:pt x="203660" y="155334"/>
                      <a:pt x="190960" y="156392"/>
                    </a:cubicBezTo>
                    <a:cubicBezTo>
                      <a:pt x="178260" y="157450"/>
                      <a:pt x="30093" y="20925"/>
                      <a:pt x="6810" y="3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 99">
                <a:extLst>
                  <a:ext uri="{FF2B5EF4-FFF2-40B4-BE49-F238E27FC236}">
                    <a16:creationId xmlns:a16="http://schemas.microsoft.com/office/drawing/2014/main" id="{3995EB3D-B78E-36BA-CBFA-0463B1387942}"/>
                  </a:ext>
                </a:extLst>
              </p:cNvPr>
              <p:cNvSpPr/>
              <p:nvPr/>
            </p:nvSpPr>
            <p:spPr>
              <a:xfrm>
                <a:off x="3672776" y="2431182"/>
                <a:ext cx="121678" cy="334844"/>
              </a:xfrm>
              <a:custGeom>
                <a:avLst/>
                <a:gdLst>
                  <a:gd name="connsiteX0" fmla="*/ 121349 w 121678"/>
                  <a:gd name="connsiteY0" fmla="*/ 868 h 334844"/>
                  <a:gd name="connsiteX1" fmla="*/ 45149 w 121678"/>
                  <a:gd name="connsiteY1" fmla="*/ 111993 h 334844"/>
                  <a:gd name="connsiteX2" fmla="*/ 67374 w 121678"/>
                  <a:gd name="connsiteY2" fmla="*/ 83418 h 334844"/>
                  <a:gd name="connsiteX3" fmla="*/ 32449 w 121678"/>
                  <a:gd name="connsiteY3" fmla="*/ 169143 h 334844"/>
                  <a:gd name="connsiteX4" fmla="*/ 699 w 121678"/>
                  <a:gd name="connsiteY4" fmla="*/ 334243 h 334844"/>
                  <a:gd name="connsiteX5" fmla="*/ 10224 w 121678"/>
                  <a:gd name="connsiteY5" fmla="*/ 219943 h 334844"/>
                  <a:gd name="connsiteX6" fmla="*/ 7049 w 121678"/>
                  <a:gd name="connsiteY6" fmla="*/ 96118 h 334844"/>
                  <a:gd name="connsiteX7" fmla="*/ 10224 w 121678"/>
                  <a:gd name="connsiteY7" fmla="*/ 181843 h 334844"/>
                  <a:gd name="connsiteX8" fmla="*/ 121349 w 121678"/>
                  <a:gd name="connsiteY8" fmla="*/ 868 h 33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678" h="334844">
                    <a:moveTo>
                      <a:pt x="121349" y="868"/>
                    </a:moveTo>
                    <a:cubicBezTo>
                      <a:pt x="127170" y="-10774"/>
                      <a:pt x="54145" y="98235"/>
                      <a:pt x="45149" y="111993"/>
                    </a:cubicBezTo>
                    <a:cubicBezTo>
                      <a:pt x="36153" y="125751"/>
                      <a:pt x="69491" y="73893"/>
                      <a:pt x="67374" y="83418"/>
                    </a:cubicBezTo>
                    <a:cubicBezTo>
                      <a:pt x="65257" y="92943"/>
                      <a:pt x="43561" y="127339"/>
                      <a:pt x="32449" y="169143"/>
                    </a:cubicBezTo>
                    <a:cubicBezTo>
                      <a:pt x="21337" y="210947"/>
                      <a:pt x="4403" y="325776"/>
                      <a:pt x="699" y="334243"/>
                    </a:cubicBezTo>
                    <a:cubicBezTo>
                      <a:pt x="-3005" y="342710"/>
                      <a:pt x="9166" y="259630"/>
                      <a:pt x="10224" y="219943"/>
                    </a:cubicBezTo>
                    <a:cubicBezTo>
                      <a:pt x="11282" y="180256"/>
                      <a:pt x="7049" y="102468"/>
                      <a:pt x="7049" y="96118"/>
                    </a:cubicBezTo>
                    <a:cubicBezTo>
                      <a:pt x="7049" y="89768"/>
                      <a:pt x="-6709" y="193485"/>
                      <a:pt x="10224" y="181843"/>
                    </a:cubicBezTo>
                    <a:cubicBezTo>
                      <a:pt x="27157" y="170201"/>
                      <a:pt x="115528" y="12510"/>
                      <a:pt x="121349" y="8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 100">
                <a:extLst>
                  <a:ext uri="{FF2B5EF4-FFF2-40B4-BE49-F238E27FC236}">
                    <a16:creationId xmlns:a16="http://schemas.microsoft.com/office/drawing/2014/main" id="{19F3F7B3-4030-DCBF-6176-5EBBAA9152CA}"/>
                  </a:ext>
                </a:extLst>
              </p:cNvPr>
              <p:cNvSpPr/>
              <p:nvPr/>
            </p:nvSpPr>
            <p:spPr>
              <a:xfrm>
                <a:off x="4057522" y="2720975"/>
                <a:ext cx="165417" cy="145300"/>
              </a:xfrm>
              <a:custGeom>
                <a:avLst/>
                <a:gdLst>
                  <a:gd name="connsiteX0" fmla="*/ 165228 w 165417"/>
                  <a:gd name="connsiteY0" fmla="*/ 0 h 145300"/>
                  <a:gd name="connsiteX1" fmla="*/ 111253 w 165417"/>
                  <a:gd name="connsiteY1" fmla="*/ 60325 h 145300"/>
                  <a:gd name="connsiteX2" fmla="*/ 130303 w 165417"/>
                  <a:gd name="connsiteY2" fmla="*/ 142875 h 145300"/>
                  <a:gd name="connsiteX3" fmla="*/ 111253 w 165417"/>
                  <a:gd name="connsiteY3" fmla="*/ 117475 h 145300"/>
                  <a:gd name="connsiteX4" fmla="*/ 128 w 165417"/>
                  <a:gd name="connsiteY4" fmla="*/ 57150 h 145300"/>
                  <a:gd name="connsiteX5" fmla="*/ 89028 w 165417"/>
                  <a:gd name="connsiteY5" fmla="*/ 95250 h 145300"/>
                  <a:gd name="connsiteX6" fmla="*/ 89028 w 165417"/>
                  <a:gd name="connsiteY6" fmla="*/ 60325 h 145300"/>
                  <a:gd name="connsiteX7" fmla="*/ 165228 w 165417"/>
                  <a:gd name="connsiteY7" fmla="*/ 0 h 14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417" h="145300">
                    <a:moveTo>
                      <a:pt x="165228" y="0"/>
                    </a:moveTo>
                    <a:cubicBezTo>
                      <a:pt x="168932" y="0"/>
                      <a:pt x="117074" y="36512"/>
                      <a:pt x="111253" y="60325"/>
                    </a:cubicBezTo>
                    <a:cubicBezTo>
                      <a:pt x="105432" y="84138"/>
                      <a:pt x="130303" y="133350"/>
                      <a:pt x="130303" y="142875"/>
                    </a:cubicBezTo>
                    <a:cubicBezTo>
                      <a:pt x="130303" y="152400"/>
                      <a:pt x="132949" y="131763"/>
                      <a:pt x="111253" y="117475"/>
                    </a:cubicBezTo>
                    <a:cubicBezTo>
                      <a:pt x="89557" y="103188"/>
                      <a:pt x="3832" y="60854"/>
                      <a:pt x="128" y="57150"/>
                    </a:cubicBezTo>
                    <a:cubicBezTo>
                      <a:pt x="-3576" y="53446"/>
                      <a:pt x="74211" y="94721"/>
                      <a:pt x="89028" y="95250"/>
                    </a:cubicBezTo>
                    <a:cubicBezTo>
                      <a:pt x="103845" y="95779"/>
                      <a:pt x="72095" y="77787"/>
                      <a:pt x="89028" y="60325"/>
                    </a:cubicBezTo>
                    <a:cubicBezTo>
                      <a:pt x="105961" y="42863"/>
                      <a:pt x="161524" y="0"/>
                      <a:pt x="16522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 101">
                <a:extLst>
                  <a:ext uri="{FF2B5EF4-FFF2-40B4-BE49-F238E27FC236}">
                    <a16:creationId xmlns:a16="http://schemas.microsoft.com/office/drawing/2014/main" id="{7B2E042F-E3FF-975C-E0E3-ACEEE04CAEED}"/>
                  </a:ext>
                </a:extLst>
              </p:cNvPr>
              <p:cNvSpPr/>
              <p:nvPr/>
            </p:nvSpPr>
            <p:spPr>
              <a:xfrm>
                <a:off x="4076624" y="1971640"/>
                <a:ext cx="209691" cy="136576"/>
              </a:xfrm>
              <a:custGeom>
                <a:avLst/>
                <a:gdLst>
                  <a:gd name="connsiteX0" fmla="*/ 9601 w 209691"/>
                  <a:gd name="connsiteY0" fmla="*/ 35 h 136576"/>
                  <a:gd name="connsiteX1" fmla="*/ 88976 w 209691"/>
                  <a:gd name="connsiteY1" fmla="*/ 76235 h 136576"/>
                  <a:gd name="connsiteX2" fmla="*/ 79451 w 209691"/>
                  <a:gd name="connsiteY2" fmla="*/ 120685 h 136576"/>
                  <a:gd name="connsiteX3" fmla="*/ 76 w 209691"/>
                  <a:gd name="connsiteY3" fmla="*/ 136560 h 136576"/>
                  <a:gd name="connsiteX4" fmla="*/ 95326 w 209691"/>
                  <a:gd name="connsiteY4" fmla="*/ 123860 h 136576"/>
                  <a:gd name="connsiteX5" fmla="*/ 209626 w 209691"/>
                  <a:gd name="connsiteY5" fmla="*/ 130210 h 136576"/>
                  <a:gd name="connsiteX6" fmla="*/ 111201 w 209691"/>
                  <a:gd name="connsiteY6" fmla="*/ 111160 h 136576"/>
                  <a:gd name="connsiteX7" fmla="*/ 69926 w 209691"/>
                  <a:gd name="connsiteY7" fmla="*/ 104810 h 136576"/>
                  <a:gd name="connsiteX8" fmla="*/ 92151 w 209691"/>
                  <a:gd name="connsiteY8" fmla="*/ 66710 h 136576"/>
                  <a:gd name="connsiteX9" fmla="*/ 9601 w 209691"/>
                  <a:gd name="connsiteY9" fmla="*/ 35 h 13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91" h="136576">
                    <a:moveTo>
                      <a:pt x="9601" y="35"/>
                    </a:moveTo>
                    <a:cubicBezTo>
                      <a:pt x="9072" y="1622"/>
                      <a:pt x="77334" y="56127"/>
                      <a:pt x="88976" y="76235"/>
                    </a:cubicBezTo>
                    <a:cubicBezTo>
                      <a:pt x="100618" y="96343"/>
                      <a:pt x="94268" y="110631"/>
                      <a:pt x="79451" y="120685"/>
                    </a:cubicBezTo>
                    <a:cubicBezTo>
                      <a:pt x="64634" y="130739"/>
                      <a:pt x="-2570" y="136031"/>
                      <a:pt x="76" y="136560"/>
                    </a:cubicBezTo>
                    <a:cubicBezTo>
                      <a:pt x="2722" y="137089"/>
                      <a:pt x="60401" y="124918"/>
                      <a:pt x="95326" y="123860"/>
                    </a:cubicBezTo>
                    <a:cubicBezTo>
                      <a:pt x="130251" y="122802"/>
                      <a:pt x="206980" y="132327"/>
                      <a:pt x="209626" y="130210"/>
                    </a:cubicBezTo>
                    <a:cubicBezTo>
                      <a:pt x="212272" y="128093"/>
                      <a:pt x="134484" y="115393"/>
                      <a:pt x="111201" y="111160"/>
                    </a:cubicBezTo>
                    <a:cubicBezTo>
                      <a:pt x="87918" y="106927"/>
                      <a:pt x="73101" y="112218"/>
                      <a:pt x="69926" y="104810"/>
                    </a:cubicBezTo>
                    <a:cubicBezTo>
                      <a:pt x="66751" y="97402"/>
                      <a:pt x="104851" y="82585"/>
                      <a:pt x="92151" y="66710"/>
                    </a:cubicBezTo>
                    <a:cubicBezTo>
                      <a:pt x="79451" y="50835"/>
                      <a:pt x="10130" y="-1552"/>
                      <a:pt x="9601" y="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 102">
                <a:extLst>
                  <a:ext uri="{FF2B5EF4-FFF2-40B4-BE49-F238E27FC236}">
                    <a16:creationId xmlns:a16="http://schemas.microsoft.com/office/drawing/2014/main" id="{F25BEEF9-00BF-61B0-8C41-F2A20461EA01}"/>
                  </a:ext>
                </a:extLst>
              </p:cNvPr>
              <p:cNvSpPr/>
              <p:nvPr/>
            </p:nvSpPr>
            <p:spPr>
              <a:xfrm>
                <a:off x="4095503" y="2127250"/>
                <a:ext cx="208848" cy="7143"/>
              </a:xfrm>
              <a:custGeom>
                <a:avLst/>
                <a:gdLst>
                  <a:gd name="connsiteX0" fmla="*/ 247 w 208848"/>
                  <a:gd name="connsiteY0" fmla="*/ 6350 h 7143"/>
                  <a:gd name="connsiteX1" fmla="*/ 200272 w 208848"/>
                  <a:gd name="connsiteY1" fmla="*/ 6350 h 7143"/>
                  <a:gd name="connsiteX2" fmla="*/ 158997 w 208848"/>
                  <a:gd name="connsiteY2" fmla="*/ 0 h 7143"/>
                  <a:gd name="connsiteX3" fmla="*/ 247 w 208848"/>
                  <a:gd name="connsiteY3" fmla="*/ 635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848" h="7143">
                    <a:moveTo>
                      <a:pt x="247" y="6350"/>
                    </a:moveTo>
                    <a:cubicBezTo>
                      <a:pt x="7126" y="7408"/>
                      <a:pt x="173814" y="7408"/>
                      <a:pt x="200272" y="6350"/>
                    </a:cubicBezTo>
                    <a:cubicBezTo>
                      <a:pt x="226730" y="5292"/>
                      <a:pt x="185984" y="0"/>
                      <a:pt x="158997" y="0"/>
                    </a:cubicBezTo>
                    <a:cubicBezTo>
                      <a:pt x="132010" y="0"/>
                      <a:pt x="-6632" y="5292"/>
                      <a:pt x="247" y="63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 103">
                <a:extLst>
                  <a:ext uri="{FF2B5EF4-FFF2-40B4-BE49-F238E27FC236}">
                    <a16:creationId xmlns:a16="http://schemas.microsoft.com/office/drawing/2014/main" id="{0CB4562F-CE32-06F2-DE91-F1222ABF5C3E}"/>
                  </a:ext>
                </a:extLst>
              </p:cNvPr>
              <p:cNvSpPr/>
              <p:nvPr/>
            </p:nvSpPr>
            <p:spPr>
              <a:xfrm>
                <a:off x="3927327" y="2012950"/>
                <a:ext cx="95398" cy="168756"/>
              </a:xfrm>
              <a:custGeom>
                <a:avLst/>
                <a:gdLst>
                  <a:gd name="connsiteX0" fmla="*/ 95398 w 95398"/>
                  <a:gd name="connsiteY0" fmla="*/ 0 h 168756"/>
                  <a:gd name="connsiteX1" fmla="*/ 38248 w 95398"/>
                  <a:gd name="connsiteY1" fmla="*/ 98425 h 168756"/>
                  <a:gd name="connsiteX2" fmla="*/ 41423 w 95398"/>
                  <a:gd name="connsiteY2" fmla="*/ 168275 h 168756"/>
                  <a:gd name="connsiteX3" fmla="*/ 38248 w 95398"/>
                  <a:gd name="connsiteY3" fmla="*/ 127000 h 168756"/>
                  <a:gd name="connsiteX4" fmla="*/ 25548 w 95398"/>
                  <a:gd name="connsiteY4" fmla="*/ 82550 h 168756"/>
                  <a:gd name="connsiteX5" fmla="*/ 148 w 95398"/>
                  <a:gd name="connsiteY5" fmla="*/ 47625 h 168756"/>
                  <a:gd name="connsiteX6" fmla="*/ 38248 w 95398"/>
                  <a:gd name="connsiteY6" fmla="*/ 98425 h 168756"/>
                  <a:gd name="connsiteX7" fmla="*/ 95398 w 95398"/>
                  <a:gd name="connsiteY7" fmla="*/ 0 h 168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398" h="168756">
                    <a:moveTo>
                      <a:pt x="95398" y="0"/>
                    </a:moveTo>
                    <a:cubicBezTo>
                      <a:pt x="95398" y="0"/>
                      <a:pt x="47244" y="70379"/>
                      <a:pt x="38248" y="98425"/>
                    </a:cubicBezTo>
                    <a:cubicBezTo>
                      <a:pt x="29252" y="126471"/>
                      <a:pt x="41423" y="163513"/>
                      <a:pt x="41423" y="168275"/>
                    </a:cubicBezTo>
                    <a:cubicBezTo>
                      <a:pt x="41423" y="173037"/>
                      <a:pt x="40894" y="141287"/>
                      <a:pt x="38248" y="127000"/>
                    </a:cubicBezTo>
                    <a:cubicBezTo>
                      <a:pt x="35602" y="112713"/>
                      <a:pt x="31898" y="95779"/>
                      <a:pt x="25548" y="82550"/>
                    </a:cubicBezTo>
                    <a:cubicBezTo>
                      <a:pt x="19198" y="69321"/>
                      <a:pt x="-1969" y="44979"/>
                      <a:pt x="148" y="47625"/>
                    </a:cubicBezTo>
                    <a:cubicBezTo>
                      <a:pt x="2265" y="50271"/>
                      <a:pt x="26077" y="102658"/>
                      <a:pt x="38248" y="98425"/>
                    </a:cubicBezTo>
                    <a:cubicBezTo>
                      <a:pt x="50419" y="94192"/>
                      <a:pt x="95398" y="0"/>
                      <a:pt x="9539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 104">
                <a:extLst>
                  <a:ext uri="{FF2B5EF4-FFF2-40B4-BE49-F238E27FC236}">
                    <a16:creationId xmlns:a16="http://schemas.microsoft.com/office/drawing/2014/main" id="{DAE0EA64-801F-9305-C73A-A122FA9D555E}"/>
                  </a:ext>
                </a:extLst>
              </p:cNvPr>
              <p:cNvSpPr/>
              <p:nvPr/>
            </p:nvSpPr>
            <p:spPr>
              <a:xfrm>
                <a:off x="3300536" y="1640450"/>
                <a:ext cx="847576" cy="312176"/>
              </a:xfrm>
              <a:custGeom>
                <a:avLst/>
                <a:gdLst>
                  <a:gd name="connsiteX0" fmla="*/ 846014 w 847576"/>
                  <a:gd name="connsiteY0" fmla="*/ 312175 h 312176"/>
                  <a:gd name="connsiteX1" fmla="*/ 614239 w 847576"/>
                  <a:gd name="connsiteY1" fmla="*/ 166125 h 312176"/>
                  <a:gd name="connsiteX2" fmla="*/ 245939 w 847576"/>
                  <a:gd name="connsiteY2" fmla="*/ 4200 h 312176"/>
                  <a:gd name="connsiteX3" fmla="*/ 357064 w 847576"/>
                  <a:gd name="connsiteY3" fmla="*/ 58175 h 312176"/>
                  <a:gd name="connsiteX4" fmla="*/ 214189 w 847576"/>
                  <a:gd name="connsiteY4" fmla="*/ 172475 h 312176"/>
                  <a:gd name="connsiteX5" fmla="*/ 1464 w 847576"/>
                  <a:gd name="connsiteY5" fmla="*/ 261375 h 312176"/>
                  <a:gd name="connsiteX6" fmla="*/ 137989 w 847576"/>
                  <a:gd name="connsiteY6" fmla="*/ 197875 h 312176"/>
                  <a:gd name="connsiteX7" fmla="*/ 465014 w 847576"/>
                  <a:gd name="connsiteY7" fmla="*/ 166125 h 312176"/>
                  <a:gd name="connsiteX8" fmla="*/ 658689 w 847576"/>
                  <a:gd name="connsiteY8" fmla="*/ 201050 h 312176"/>
                  <a:gd name="connsiteX9" fmla="*/ 503114 w 847576"/>
                  <a:gd name="connsiteY9" fmla="*/ 169300 h 312176"/>
                  <a:gd name="connsiteX10" fmla="*/ 846014 w 847576"/>
                  <a:gd name="connsiteY10" fmla="*/ 312175 h 31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7576" h="312176">
                    <a:moveTo>
                      <a:pt x="846014" y="312175"/>
                    </a:moveTo>
                    <a:cubicBezTo>
                      <a:pt x="864535" y="311646"/>
                      <a:pt x="714251" y="217454"/>
                      <a:pt x="614239" y="166125"/>
                    </a:cubicBezTo>
                    <a:cubicBezTo>
                      <a:pt x="514227" y="114796"/>
                      <a:pt x="288802" y="22192"/>
                      <a:pt x="245939" y="4200"/>
                    </a:cubicBezTo>
                    <a:cubicBezTo>
                      <a:pt x="203076" y="-13792"/>
                      <a:pt x="362356" y="30129"/>
                      <a:pt x="357064" y="58175"/>
                    </a:cubicBezTo>
                    <a:cubicBezTo>
                      <a:pt x="351772" y="86221"/>
                      <a:pt x="273456" y="138608"/>
                      <a:pt x="214189" y="172475"/>
                    </a:cubicBezTo>
                    <a:cubicBezTo>
                      <a:pt x="154922" y="206342"/>
                      <a:pt x="14164" y="257142"/>
                      <a:pt x="1464" y="261375"/>
                    </a:cubicBezTo>
                    <a:cubicBezTo>
                      <a:pt x="-11236" y="265608"/>
                      <a:pt x="60731" y="213750"/>
                      <a:pt x="137989" y="197875"/>
                    </a:cubicBezTo>
                    <a:cubicBezTo>
                      <a:pt x="215247" y="182000"/>
                      <a:pt x="378231" y="165596"/>
                      <a:pt x="465014" y="166125"/>
                    </a:cubicBezTo>
                    <a:cubicBezTo>
                      <a:pt x="551797" y="166654"/>
                      <a:pt x="652339" y="200521"/>
                      <a:pt x="658689" y="201050"/>
                    </a:cubicBezTo>
                    <a:cubicBezTo>
                      <a:pt x="665039" y="201579"/>
                      <a:pt x="476127" y="150779"/>
                      <a:pt x="503114" y="169300"/>
                    </a:cubicBezTo>
                    <a:cubicBezTo>
                      <a:pt x="530101" y="187821"/>
                      <a:pt x="827493" y="312704"/>
                      <a:pt x="846014" y="3121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 105">
                <a:extLst>
                  <a:ext uri="{FF2B5EF4-FFF2-40B4-BE49-F238E27FC236}">
                    <a16:creationId xmlns:a16="http://schemas.microsoft.com/office/drawing/2014/main" id="{6CA6E58D-263A-1BA5-6A4F-90065F6D5732}"/>
                  </a:ext>
                </a:extLst>
              </p:cNvPr>
              <p:cNvSpPr/>
              <p:nvPr/>
            </p:nvSpPr>
            <p:spPr>
              <a:xfrm>
                <a:off x="2983735" y="1567571"/>
                <a:ext cx="531443" cy="398521"/>
              </a:xfrm>
              <a:custGeom>
                <a:avLst/>
                <a:gdLst>
                  <a:gd name="connsiteX0" fmla="*/ 3940 w 531443"/>
                  <a:gd name="connsiteY0" fmla="*/ 879 h 398521"/>
                  <a:gd name="connsiteX1" fmla="*/ 350015 w 531443"/>
                  <a:gd name="connsiteY1" fmla="*/ 337429 h 398521"/>
                  <a:gd name="connsiteX2" fmla="*/ 334140 w 531443"/>
                  <a:gd name="connsiteY2" fmla="*/ 305679 h 398521"/>
                  <a:gd name="connsiteX3" fmla="*/ 527815 w 531443"/>
                  <a:gd name="connsiteY3" fmla="*/ 397754 h 398521"/>
                  <a:gd name="connsiteX4" fmla="*/ 438915 w 531443"/>
                  <a:gd name="connsiteY4" fmla="*/ 343779 h 398521"/>
                  <a:gd name="connsiteX5" fmla="*/ 178565 w 531443"/>
                  <a:gd name="connsiteY5" fmla="*/ 242179 h 398521"/>
                  <a:gd name="connsiteX6" fmla="*/ 3940 w 531443"/>
                  <a:gd name="connsiteY6" fmla="*/ 879 h 398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1443" h="398521">
                    <a:moveTo>
                      <a:pt x="3940" y="879"/>
                    </a:moveTo>
                    <a:cubicBezTo>
                      <a:pt x="32515" y="16754"/>
                      <a:pt x="294982" y="286629"/>
                      <a:pt x="350015" y="337429"/>
                    </a:cubicBezTo>
                    <a:cubicBezTo>
                      <a:pt x="405048" y="388229"/>
                      <a:pt x="304507" y="295625"/>
                      <a:pt x="334140" y="305679"/>
                    </a:cubicBezTo>
                    <a:cubicBezTo>
                      <a:pt x="363773" y="315733"/>
                      <a:pt x="510353" y="391404"/>
                      <a:pt x="527815" y="397754"/>
                    </a:cubicBezTo>
                    <a:cubicBezTo>
                      <a:pt x="545277" y="404104"/>
                      <a:pt x="497123" y="369708"/>
                      <a:pt x="438915" y="343779"/>
                    </a:cubicBezTo>
                    <a:cubicBezTo>
                      <a:pt x="380707" y="317850"/>
                      <a:pt x="247886" y="295625"/>
                      <a:pt x="178565" y="242179"/>
                    </a:cubicBezTo>
                    <a:cubicBezTo>
                      <a:pt x="109244" y="188733"/>
                      <a:pt x="-24635" y="-14996"/>
                      <a:pt x="3940" y="8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 106">
                <a:extLst>
                  <a:ext uri="{FF2B5EF4-FFF2-40B4-BE49-F238E27FC236}">
                    <a16:creationId xmlns:a16="http://schemas.microsoft.com/office/drawing/2014/main" id="{3B30D5BC-6341-6B25-6DB0-556A99FCED75}"/>
                  </a:ext>
                </a:extLst>
              </p:cNvPr>
              <p:cNvSpPr/>
              <p:nvPr/>
            </p:nvSpPr>
            <p:spPr>
              <a:xfrm>
                <a:off x="3453983" y="1867513"/>
                <a:ext cx="514849" cy="343174"/>
              </a:xfrm>
              <a:custGeom>
                <a:avLst/>
                <a:gdLst>
                  <a:gd name="connsiteX0" fmla="*/ 514767 w 514849"/>
                  <a:gd name="connsiteY0" fmla="*/ 75587 h 343174"/>
                  <a:gd name="connsiteX1" fmla="*/ 298867 w 514849"/>
                  <a:gd name="connsiteY1" fmla="*/ 24787 h 343174"/>
                  <a:gd name="connsiteX2" fmla="*/ 155992 w 514849"/>
                  <a:gd name="connsiteY2" fmla="*/ 145437 h 343174"/>
                  <a:gd name="connsiteX3" fmla="*/ 260767 w 514849"/>
                  <a:gd name="connsiteY3" fmla="*/ 18437 h 343174"/>
                  <a:gd name="connsiteX4" fmla="*/ 3592 w 514849"/>
                  <a:gd name="connsiteY4" fmla="*/ 339112 h 343174"/>
                  <a:gd name="connsiteX5" fmla="*/ 121067 w 514849"/>
                  <a:gd name="connsiteY5" fmla="*/ 186712 h 343174"/>
                  <a:gd name="connsiteX6" fmla="*/ 273467 w 514849"/>
                  <a:gd name="connsiteY6" fmla="*/ 2562 h 343174"/>
                  <a:gd name="connsiteX7" fmla="*/ 514767 w 514849"/>
                  <a:gd name="connsiteY7" fmla="*/ 75587 h 34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849" h="343174">
                    <a:moveTo>
                      <a:pt x="514767" y="75587"/>
                    </a:moveTo>
                    <a:cubicBezTo>
                      <a:pt x="519000" y="79291"/>
                      <a:pt x="358663" y="13145"/>
                      <a:pt x="298867" y="24787"/>
                    </a:cubicBezTo>
                    <a:cubicBezTo>
                      <a:pt x="239071" y="36429"/>
                      <a:pt x="162342" y="146495"/>
                      <a:pt x="155992" y="145437"/>
                    </a:cubicBezTo>
                    <a:cubicBezTo>
                      <a:pt x="149642" y="144379"/>
                      <a:pt x="286167" y="-13842"/>
                      <a:pt x="260767" y="18437"/>
                    </a:cubicBezTo>
                    <a:cubicBezTo>
                      <a:pt x="235367" y="50716"/>
                      <a:pt x="26875" y="311066"/>
                      <a:pt x="3592" y="339112"/>
                    </a:cubicBezTo>
                    <a:cubicBezTo>
                      <a:pt x="-19691" y="367158"/>
                      <a:pt x="76088" y="242804"/>
                      <a:pt x="121067" y="186712"/>
                    </a:cubicBezTo>
                    <a:cubicBezTo>
                      <a:pt x="166046" y="130620"/>
                      <a:pt x="212084" y="21083"/>
                      <a:pt x="273467" y="2562"/>
                    </a:cubicBezTo>
                    <a:cubicBezTo>
                      <a:pt x="334850" y="-15959"/>
                      <a:pt x="510534" y="71883"/>
                      <a:pt x="514767" y="755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 107">
                <a:extLst>
                  <a:ext uri="{FF2B5EF4-FFF2-40B4-BE49-F238E27FC236}">
                    <a16:creationId xmlns:a16="http://schemas.microsoft.com/office/drawing/2014/main" id="{C23585A1-798B-A12C-4C16-B1103036F82C}"/>
                  </a:ext>
                </a:extLst>
              </p:cNvPr>
              <p:cNvSpPr/>
              <p:nvPr/>
            </p:nvSpPr>
            <p:spPr>
              <a:xfrm>
                <a:off x="2483122" y="1656366"/>
                <a:ext cx="1349827" cy="618668"/>
              </a:xfrm>
              <a:custGeom>
                <a:avLst/>
                <a:gdLst>
                  <a:gd name="connsiteX0" fmla="*/ 1323703 w 1349827"/>
                  <a:gd name="connsiteY0" fmla="*/ 216884 h 618668"/>
                  <a:gd name="connsiteX1" fmla="*/ 672828 w 1349827"/>
                  <a:gd name="connsiteY1" fmla="*/ 362934 h 618668"/>
                  <a:gd name="connsiteX2" fmla="*/ 221978 w 1349827"/>
                  <a:gd name="connsiteY2" fmla="*/ 404209 h 618668"/>
                  <a:gd name="connsiteX3" fmla="*/ 533128 w 1349827"/>
                  <a:gd name="connsiteY3" fmla="*/ 429609 h 618668"/>
                  <a:gd name="connsiteX4" fmla="*/ 275953 w 1349827"/>
                  <a:gd name="connsiteY4" fmla="*/ 407384 h 618668"/>
                  <a:gd name="connsiteX5" fmla="*/ 94978 w 1349827"/>
                  <a:gd name="connsiteY5" fmla="*/ 277209 h 618668"/>
                  <a:gd name="connsiteX6" fmla="*/ 37828 w 1349827"/>
                  <a:gd name="connsiteY6" fmla="*/ 4159 h 618668"/>
                  <a:gd name="connsiteX7" fmla="*/ 50528 w 1349827"/>
                  <a:gd name="connsiteY7" fmla="*/ 121634 h 618668"/>
                  <a:gd name="connsiteX8" fmla="*/ 6078 w 1349827"/>
                  <a:gd name="connsiteY8" fmla="*/ 251809 h 618668"/>
                  <a:gd name="connsiteX9" fmla="*/ 206103 w 1349827"/>
                  <a:gd name="connsiteY9" fmla="*/ 464534 h 618668"/>
                  <a:gd name="connsiteX10" fmla="*/ 139428 w 1349827"/>
                  <a:gd name="connsiteY10" fmla="*/ 381984 h 618668"/>
                  <a:gd name="connsiteX11" fmla="*/ 517253 w 1349827"/>
                  <a:gd name="connsiteY11" fmla="*/ 616934 h 618668"/>
                  <a:gd name="connsiteX12" fmla="*/ 402953 w 1349827"/>
                  <a:gd name="connsiteY12" fmla="*/ 489934 h 618668"/>
                  <a:gd name="connsiteX13" fmla="*/ 834753 w 1349827"/>
                  <a:gd name="connsiteY13" fmla="*/ 512159 h 618668"/>
                  <a:gd name="connsiteX14" fmla="*/ 793478 w 1349827"/>
                  <a:gd name="connsiteY14" fmla="*/ 369284 h 618668"/>
                  <a:gd name="connsiteX15" fmla="*/ 974453 w 1349827"/>
                  <a:gd name="connsiteY15" fmla="*/ 445484 h 618668"/>
                  <a:gd name="connsiteX16" fmla="*/ 1088753 w 1349827"/>
                  <a:gd name="connsiteY16" fmla="*/ 286734 h 618668"/>
                  <a:gd name="connsiteX17" fmla="*/ 1206228 w 1349827"/>
                  <a:gd name="connsiteY17" fmla="*/ 280384 h 618668"/>
                  <a:gd name="connsiteX18" fmla="*/ 1323703 w 1349827"/>
                  <a:gd name="connsiteY18" fmla="*/ 216884 h 61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49827" h="618668">
                    <a:moveTo>
                      <a:pt x="1323703" y="216884"/>
                    </a:moveTo>
                    <a:cubicBezTo>
                      <a:pt x="1234803" y="230642"/>
                      <a:pt x="856449" y="331713"/>
                      <a:pt x="672828" y="362934"/>
                    </a:cubicBezTo>
                    <a:cubicBezTo>
                      <a:pt x="489207" y="394155"/>
                      <a:pt x="245261" y="393097"/>
                      <a:pt x="221978" y="404209"/>
                    </a:cubicBezTo>
                    <a:cubicBezTo>
                      <a:pt x="198695" y="415321"/>
                      <a:pt x="524132" y="429080"/>
                      <a:pt x="533128" y="429609"/>
                    </a:cubicBezTo>
                    <a:cubicBezTo>
                      <a:pt x="542124" y="430138"/>
                      <a:pt x="348978" y="432784"/>
                      <a:pt x="275953" y="407384"/>
                    </a:cubicBezTo>
                    <a:cubicBezTo>
                      <a:pt x="202928" y="381984"/>
                      <a:pt x="134666" y="344413"/>
                      <a:pt x="94978" y="277209"/>
                    </a:cubicBezTo>
                    <a:cubicBezTo>
                      <a:pt x="55290" y="210005"/>
                      <a:pt x="45236" y="30088"/>
                      <a:pt x="37828" y="4159"/>
                    </a:cubicBezTo>
                    <a:cubicBezTo>
                      <a:pt x="30420" y="-21770"/>
                      <a:pt x="55820" y="80359"/>
                      <a:pt x="50528" y="121634"/>
                    </a:cubicBezTo>
                    <a:cubicBezTo>
                      <a:pt x="45236" y="162909"/>
                      <a:pt x="-19851" y="194659"/>
                      <a:pt x="6078" y="251809"/>
                    </a:cubicBezTo>
                    <a:cubicBezTo>
                      <a:pt x="32007" y="308959"/>
                      <a:pt x="183878" y="442838"/>
                      <a:pt x="206103" y="464534"/>
                    </a:cubicBezTo>
                    <a:cubicBezTo>
                      <a:pt x="228328" y="486230"/>
                      <a:pt x="87570" y="356584"/>
                      <a:pt x="139428" y="381984"/>
                    </a:cubicBezTo>
                    <a:cubicBezTo>
                      <a:pt x="191286" y="407384"/>
                      <a:pt x="473332" y="598942"/>
                      <a:pt x="517253" y="616934"/>
                    </a:cubicBezTo>
                    <a:cubicBezTo>
                      <a:pt x="561174" y="634926"/>
                      <a:pt x="350036" y="507397"/>
                      <a:pt x="402953" y="489934"/>
                    </a:cubicBezTo>
                    <a:cubicBezTo>
                      <a:pt x="455870" y="472472"/>
                      <a:pt x="769666" y="532267"/>
                      <a:pt x="834753" y="512159"/>
                    </a:cubicBezTo>
                    <a:cubicBezTo>
                      <a:pt x="899840" y="492051"/>
                      <a:pt x="770195" y="380396"/>
                      <a:pt x="793478" y="369284"/>
                    </a:cubicBezTo>
                    <a:cubicBezTo>
                      <a:pt x="816761" y="358172"/>
                      <a:pt x="925241" y="459242"/>
                      <a:pt x="974453" y="445484"/>
                    </a:cubicBezTo>
                    <a:cubicBezTo>
                      <a:pt x="1023665" y="431726"/>
                      <a:pt x="1050124" y="314251"/>
                      <a:pt x="1088753" y="286734"/>
                    </a:cubicBezTo>
                    <a:cubicBezTo>
                      <a:pt x="1127382" y="259217"/>
                      <a:pt x="1162836" y="286734"/>
                      <a:pt x="1206228" y="280384"/>
                    </a:cubicBezTo>
                    <a:cubicBezTo>
                      <a:pt x="1249620" y="274034"/>
                      <a:pt x="1412603" y="203126"/>
                      <a:pt x="1323703" y="2168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 108">
                <a:extLst>
                  <a:ext uri="{FF2B5EF4-FFF2-40B4-BE49-F238E27FC236}">
                    <a16:creationId xmlns:a16="http://schemas.microsoft.com/office/drawing/2014/main" id="{E290CA24-062F-EB29-634C-AC39820FF0A0}"/>
                  </a:ext>
                </a:extLst>
              </p:cNvPr>
              <p:cNvSpPr/>
              <p:nvPr/>
            </p:nvSpPr>
            <p:spPr>
              <a:xfrm>
                <a:off x="2414500" y="1940481"/>
                <a:ext cx="1462400" cy="578046"/>
              </a:xfrm>
              <a:custGeom>
                <a:avLst/>
                <a:gdLst>
                  <a:gd name="connsiteX0" fmla="*/ 1462175 w 1462400"/>
                  <a:gd name="connsiteY0" fmla="*/ 2619 h 578046"/>
                  <a:gd name="connsiteX1" fmla="*/ 1020850 w 1462400"/>
                  <a:gd name="connsiteY1" fmla="*/ 272494 h 578046"/>
                  <a:gd name="connsiteX2" fmla="*/ 725575 w 1462400"/>
                  <a:gd name="connsiteY2" fmla="*/ 361394 h 578046"/>
                  <a:gd name="connsiteX3" fmla="*/ 693825 w 1462400"/>
                  <a:gd name="connsiteY3" fmla="*/ 577294 h 578046"/>
                  <a:gd name="connsiteX4" fmla="*/ 687475 w 1462400"/>
                  <a:gd name="connsiteY4" fmla="*/ 278844 h 578046"/>
                  <a:gd name="connsiteX5" fmla="*/ 322350 w 1462400"/>
                  <a:gd name="connsiteY5" fmla="*/ 558244 h 578046"/>
                  <a:gd name="connsiteX6" fmla="*/ 477925 w 1462400"/>
                  <a:gd name="connsiteY6" fmla="*/ 351869 h 578046"/>
                  <a:gd name="connsiteX7" fmla="*/ 306475 w 1462400"/>
                  <a:gd name="connsiteY7" fmla="*/ 370919 h 578046"/>
                  <a:gd name="connsiteX8" fmla="*/ 4850 w 1462400"/>
                  <a:gd name="connsiteY8" fmla="*/ 107394 h 578046"/>
                  <a:gd name="connsiteX9" fmla="*/ 570000 w 1462400"/>
                  <a:gd name="connsiteY9" fmla="*/ 361394 h 578046"/>
                  <a:gd name="connsiteX10" fmla="*/ 897025 w 1462400"/>
                  <a:gd name="connsiteY10" fmla="*/ 196294 h 578046"/>
                  <a:gd name="connsiteX11" fmla="*/ 690650 w 1462400"/>
                  <a:gd name="connsiteY11" fmla="*/ 218519 h 578046"/>
                  <a:gd name="connsiteX12" fmla="*/ 871625 w 1462400"/>
                  <a:gd name="connsiteY12" fmla="*/ 116919 h 578046"/>
                  <a:gd name="connsiteX13" fmla="*/ 725575 w 1462400"/>
                  <a:gd name="connsiteY13" fmla="*/ 75644 h 578046"/>
                  <a:gd name="connsiteX14" fmla="*/ 1297075 w 1462400"/>
                  <a:gd name="connsiteY14" fmla="*/ 8969 h 578046"/>
                  <a:gd name="connsiteX15" fmla="*/ 960525 w 1462400"/>
                  <a:gd name="connsiteY15" fmla="*/ 126444 h 578046"/>
                  <a:gd name="connsiteX16" fmla="*/ 1462175 w 1462400"/>
                  <a:gd name="connsiteY16" fmla="*/ 2619 h 578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62400" h="578046">
                    <a:moveTo>
                      <a:pt x="1462175" y="2619"/>
                    </a:moveTo>
                    <a:cubicBezTo>
                      <a:pt x="1472229" y="26961"/>
                      <a:pt x="1143617" y="212698"/>
                      <a:pt x="1020850" y="272494"/>
                    </a:cubicBezTo>
                    <a:cubicBezTo>
                      <a:pt x="898083" y="332290"/>
                      <a:pt x="780079" y="310594"/>
                      <a:pt x="725575" y="361394"/>
                    </a:cubicBezTo>
                    <a:cubicBezTo>
                      <a:pt x="671071" y="412194"/>
                      <a:pt x="700175" y="591052"/>
                      <a:pt x="693825" y="577294"/>
                    </a:cubicBezTo>
                    <a:cubicBezTo>
                      <a:pt x="687475" y="563536"/>
                      <a:pt x="749388" y="282019"/>
                      <a:pt x="687475" y="278844"/>
                    </a:cubicBezTo>
                    <a:cubicBezTo>
                      <a:pt x="625562" y="275669"/>
                      <a:pt x="357275" y="546073"/>
                      <a:pt x="322350" y="558244"/>
                    </a:cubicBezTo>
                    <a:cubicBezTo>
                      <a:pt x="287425" y="570415"/>
                      <a:pt x="480571" y="383090"/>
                      <a:pt x="477925" y="351869"/>
                    </a:cubicBezTo>
                    <a:cubicBezTo>
                      <a:pt x="475279" y="320648"/>
                      <a:pt x="385321" y="411665"/>
                      <a:pt x="306475" y="370919"/>
                    </a:cubicBezTo>
                    <a:cubicBezTo>
                      <a:pt x="227629" y="330173"/>
                      <a:pt x="-39071" y="108981"/>
                      <a:pt x="4850" y="107394"/>
                    </a:cubicBezTo>
                    <a:cubicBezTo>
                      <a:pt x="48771" y="105807"/>
                      <a:pt x="421304" y="346577"/>
                      <a:pt x="570000" y="361394"/>
                    </a:cubicBezTo>
                    <a:cubicBezTo>
                      <a:pt x="718696" y="376211"/>
                      <a:pt x="876917" y="220106"/>
                      <a:pt x="897025" y="196294"/>
                    </a:cubicBezTo>
                    <a:cubicBezTo>
                      <a:pt x="917133" y="172482"/>
                      <a:pt x="694883" y="231748"/>
                      <a:pt x="690650" y="218519"/>
                    </a:cubicBezTo>
                    <a:cubicBezTo>
                      <a:pt x="686417" y="205290"/>
                      <a:pt x="865804" y="140732"/>
                      <a:pt x="871625" y="116919"/>
                    </a:cubicBezTo>
                    <a:cubicBezTo>
                      <a:pt x="877446" y="93106"/>
                      <a:pt x="654667" y="93636"/>
                      <a:pt x="725575" y="75644"/>
                    </a:cubicBezTo>
                    <a:cubicBezTo>
                      <a:pt x="796483" y="57652"/>
                      <a:pt x="1257917" y="502"/>
                      <a:pt x="1297075" y="8969"/>
                    </a:cubicBezTo>
                    <a:cubicBezTo>
                      <a:pt x="1336233" y="17436"/>
                      <a:pt x="932479" y="121152"/>
                      <a:pt x="960525" y="126444"/>
                    </a:cubicBezTo>
                    <a:cubicBezTo>
                      <a:pt x="988571" y="131736"/>
                      <a:pt x="1452121" y="-21723"/>
                      <a:pt x="1462175" y="26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 109">
                <a:extLst>
                  <a:ext uri="{FF2B5EF4-FFF2-40B4-BE49-F238E27FC236}">
                    <a16:creationId xmlns:a16="http://schemas.microsoft.com/office/drawing/2014/main" id="{60C0EF96-7EFA-CBBC-36C8-39F7944CCA89}"/>
                  </a:ext>
                </a:extLst>
              </p:cNvPr>
              <p:cNvSpPr/>
              <p:nvPr/>
            </p:nvSpPr>
            <p:spPr>
              <a:xfrm>
                <a:off x="2438279" y="2238313"/>
                <a:ext cx="1175396" cy="340543"/>
              </a:xfrm>
              <a:custGeom>
                <a:avLst/>
                <a:gdLst>
                  <a:gd name="connsiteX0" fmla="*/ 1174871 w 1175396"/>
                  <a:gd name="connsiteY0" fmla="*/ 62 h 340543"/>
                  <a:gd name="connsiteX1" fmla="*/ 816096 w 1175396"/>
                  <a:gd name="connsiteY1" fmla="*/ 200087 h 340543"/>
                  <a:gd name="connsiteX2" fmla="*/ 511296 w 1175396"/>
                  <a:gd name="connsiteY2" fmla="*/ 254062 h 340543"/>
                  <a:gd name="connsiteX3" fmla="*/ 231896 w 1175396"/>
                  <a:gd name="connsiteY3" fmla="*/ 181037 h 340543"/>
                  <a:gd name="connsiteX4" fmla="*/ 647821 w 1175396"/>
                  <a:gd name="connsiteY4" fmla="*/ 285812 h 340543"/>
                  <a:gd name="connsiteX5" fmla="*/ 121 w 1175396"/>
                  <a:gd name="connsiteY5" fmla="*/ 288987 h 340543"/>
                  <a:gd name="connsiteX6" fmla="*/ 708146 w 1175396"/>
                  <a:gd name="connsiteY6" fmla="*/ 339787 h 340543"/>
                  <a:gd name="connsiteX7" fmla="*/ 1016121 w 1175396"/>
                  <a:gd name="connsiteY7" fmla="*/ 244537 h 340543"/>
                  <a:gd name="connsiteX8" fmla="*/ 898646 w 1175396"/>
                  <a:gd name="connsiteY8" fmla="*/ 222312 h 340543"/>
                  <a:gd name="connsiteX9" fmla="*/ 1174871 w 1175396"/>
                  <a:gd name="connsiteY9" fmla="*/ 62 h 34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5396" h="340543">
                    <a:moveTo>
                      <a:pt x="1174871" y="62"/>
                    </a:moveTo>
                    <a:cubicBezTo>
                      <a:pt x="1161113" y="-3642"/>
                      <a:pt x="926692" y="157754"/>
                      <a:pt x="816096" y="200087"/>
                    </a:cubicBezTo>
                    <a:cubicBezTo>
                      <a:pt x="705500" y="242420"/>
                      <a:pt x="608663" y="257237"/>
                      <a:pt x="511296" y="254062"/>
                    </a:cubicBezTo>
                    <a:cubicBezTo>
                      <a:pt x="413929" y="250887"/>
                      <a:pt x="209142" y="175745"/>
                      <a:pt x="231896" y="181037"/>
                    </a:cubicBezTo>
                    <a:cubicBezTo>
                      <a:pt x="254650" y="186329"/>
                      <a:pt x="686450" y="267820"/>
                      <a:pt x="647821" y="285812"/>
                    </a:cubicBezTo>
                    <a:cubicBezTo>
                      <a:pt x="609192" y="303804"/>
                      <a:pt x="-9933" y="279991"/>
                      <a:pt x="121" y="288987"/>
                    </a:cubicBezTo>
                    <a:cubicBezTo>
                      <a:pt x="10175" y="297983"/>
                      <a:pt x="538813" y="347195"/>
                      <a:pt x="708146" y="339787"/>
                    </a:cubicBezTo>
                    <a:cubicBezTo>
                      <a:pt x="877479" y="332379"/>
                      <a:pt x="984371" y="264116"/>
                      <a:pt x="1016121" y="244537"/>
                    </a:cubicBezTo>
                    <a:cubicBezTo>
                      <a:pt x="1047871" y="224958"/>
                      <a:pt x="869542" y="258295"/>
                      <a:pt x="898646" y="222312"/>
                    </a:cubicBezTo>
                    <a:cubicBezTo>
                      <a:pt x="927750" y="186329"/>
                      <a:pt x="1188629" y="3766"/>
                      <a:pt x="1174871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 110">
                <a:extLst>
                  <a:ext uri="{FF2B5EF4-FFF2-40B4-BE49-F238E27FC236}">
                    <a16:creationId xmlns:a16="http://schemas.microsoft.com/office/drawing/2014/main" id="{AE6227CB-C96D-EABE-3AF1-DCBA8575FE27}"/>
                  </a:ext>
                </a:extLst>
              </p:cNvPr>
              <p:cNvSpPr/>
              <p:nvPr/>
            </p:nvSpPr>
            <p:spPr>
              <a:xfrm>
                <a:off x="2560206" y="2466903"/>
                <a:ext cx="961352" cy="246157"/>
              </a:xfrm>
              <a:custGeom>
                <a:avLst/>
                <a:gdLst>
                  <a:gd name="connsiteX0" fmla="*/ 2019 w 961352"/>
                  <a:gd name="connsiteY0" fmla="*/ 133422 h 246157"/>
                  <a:gd name="connsiteX1" fmla="*/ 354444 w 961352"/>
                  <a:gd name="connsiteY1" fmla="*/ 196922 h 246157"/>
                  <a:gd name="connsiteX2" fmla="*/ 684644 w 961352"/>
                  <a:gd name="connsiteY2" fmla="*/ 146122 h 246157"/>
                  <a:gd name="connsiteX3" fmla="*/ 579869 w 961352"/>
                  <a:gd name="connsiteY3" fmla="*/ 158822 h 246157"/>
                  <a:gd name="connsiteX4" fmla="*/ 960869 w 961352"/>
                  <a:gd name="connsiteY4" fmla="*/ 72 h 246157"/>
                  <a:gd name="connsiteX5" fmla="*/ 652894 w 961352"/>
                  <a:gd name="connsiteY5" fmla="*/ 139772 h 246157"/>
                  <a:gd name="connsiteX6" fmla="*/ 363969 w 961352"/>
                  <a:gd name="connsiteY6" fmla="*/ 244547 h 246157"/>
                  <a:gd name="connsiteX7" fmla="*/ 135369 w 961352"/>
                  <a:gd name="connsiteY7" fmla="*/ 57222 h 246157"/>
                  <a:gd name="connsiteX8" fmla="*/ 205219 w 961352"/>
                  <a:gd name="connsiteY8" fmla="*/ 133422 h 246157"/>
                  <a:gd name="connsiteX9" fmla="*/ 2019 w 961352"/>
                  <a:gd name="connsiteY9" fmla="*/ 133422 h 246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352" h="246157">
                    <a:moveTo>
                      <a:pt x="2019" y="133422"/>
                    </a:moveTo>
                    <a:cubicBezTo>
                      <a:pt x="26890" y="144005"/>
                      <a:pt x="240673" y="194805"/>
                      <a:pt x="354444" y="196922"/>
                    </a:cubicBezTo>
                    <a:cubicBezTo>
                      <a:pt x="468215" y="199039"/>
                      <a:pt x="647073" y="152472"/>
                      <a:pt x="684644" y="146122"/>
                    </a:cubicBezTo>
                    <a:cubicBezTo>
                      <a:pt x="722215" y="139772"/>
                      <a:pt x="533832" y="183164"/>
                      <a:pt x="579869" y="158822"/>
                    </a:cubicBezTo>
                    <a:cubicBezTo>
                      <a:pt x="625907" y="134480"/>
                      <a:pt x="948698" y="3247"/>
                      <a:pt x="960869" y="72"/>
                    </a:cubicBezTo>
                    <a:cubicBezTo>
                      <a:pt x="973040" y="-3103"/>
                      <a:pt x="752377" y="99026"/>
                      <a:pt x="652894" y="139772"/>
                    </a:cubicBezTo>
                    <a:cubicBezTo>
                      <a:pt x="553411" y="180518"/>
                      <a:pt x="450223" y="258305"/>
                      <a:pt x="363969" y="244547"/>
                    </a:cubicBezTo>
                    <a:cubicBezTo>
                      <a:pt x="277715" y="230789"/>
                      <a:pt x="161827" y="75743"/>
                      <a:pt x="135369" y="57222"/>
                    </a:cubicBezTo>
                    <a:cubicBezTo>
                      <a:pt x="108911" y="38701"/>
                      <a:pt x="220565" y="117547"/>
                      <a:pt x="205219" y="133422"/>
                    </a:cubicBezTo>
                    <a:cubicBezTo>
                      <a:pt x="189873" y="149297"/>
                      <a:pt x="-22852" y="122839"/>
                      <a:pt x="2019" y="1334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 111">
                <a:extLst>
                  <a:ext uri="{FF2B5EF4-FFF2-40B4-BE49-F238E27FC236}">
                    <a16:creationId xmlns:a16="http://schemas.microsoft.com/office/drawing/2014/main" id="{EB3673C8-7AA5-8903-C672-B374E12FB5B8}"/>
                  </a:ext>
                </a:extLst>
              </p:cNvPr>
              <p:cNvSpPr/>
              <p:nvPr/>
            </p:nvSpPr>
            <p:spPr>
              <a:xfrm>
                <a:off x="2727055" y="2498652"/>
                <a:ext cx="753175" cy="421585"/>
              </a:xfrm>
              <a:custGeom>
                <a:avLst/>
                <a:gdLst>
                  <a:gd name="connsiteX0" fmla="*/ 752745 w 753175"/>
                  <a:gd name="connsiteY0" fmla="*/ 73 h 421585"/>
                  <a:gd name="connsiteX1" fmla="*/ 336820 w 753175"/>
                  <a:gd name="connsiteY1" fmla="*/ 282648 h 421585"/>
                  <a:gd name="connsiteX2" fmla="*/ 212995 w 753175"/>
                  <a:gd name="connsiteY2" fmla="*/ 358848 h 421585"/>
                  <a:gd name="connsiteX3" fmla="*/ 349520 w 753175"/>
                  <a:gd name="connsiteY3" fmla="*/ 228673 h 421585"/>
                  <a:gd name="connsiteX4" fmla="*/ 165370 w 753175"/>
                  <a:gd name="connsiteY4" fmla="*/ 339798 h 421585"/>
                  <a:gd name="connsiteX5" fmla="*/ 197120 w 753175"/>
                  <a:gd name="connsiteY5" fmla="*/ 250898 h 421585"/>
                  <a:gd name="connsiteX6" fmla="*/ 124095 w 753175"/>
                  <a:gd name="connsiteY6" fmla="*/ 320748 h 421585"/>
                  <a:gd name="connsiteX7" fmla="*/ 63770 w 753175"/>
                  <a:gd name="connsiteY7" fmla="*/ 247723 h 421585"/>
                  <a:gd name="connsiteX8" fmla="*/ 270 w 753175"/>
                  <a:gd name="connsiteY8" fmla="*/ 28648 h 421585"/>
                  <a:gd name="connsiteX9" fmla="*/ 44720 w 753175"/>
                  <a:gd name="connsiteY9" fmla="*/ 215973 h 421585"/>
                  <a:gd name="connsiteX10" fmla="*/ 133620 w 753175"/>
                  <a:gd name="connsiteY10" fmla="*/ 409648 h 421585"/>
                  <a:gd name="connsiteX11" fmla="*/ 162195 w 753175"/>
                  <a:gd name="connsiteY11" fmla="*/ 393773 h 421585"/>
                  <a:gd name="connsiteX12" fmla="*/ 181245 w 753175"/>
                  <a:gd name="connsiteY12" fmla="*/ 412823 h 421585"/>
                  <a:gd name="connsiteX13" fmla="*/ 463820 w 753175"/>
                  <a:gd name="connsiteY13" fmla="*/ 228673 h 421585"/>
                  <a:gd name="connsiteX14" fmla="*/ 416195 w 753175"/>
                  <a:gd name="connsiteY14" fmla="*/ 311223 h 421585"/>
                  <a:gd name="connsiteX15" fmla="*/ 752745 w 753175"/>
                  <a:gd name="connsiteY15" fmla="*/ 73 h 42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3175" h="421585">
                    <a:moveTo>
                      <a:pt x="752745" y="73"/>
                    </a:moveTo>
                    <a:cubicBezTo>
                      <a:pt x="739516" y="-4689"/>
                      <a:pt x="426778" y="222852"/>
                      <a:pt x="336820" y="282648"/>
                    </a:cubicBezTo>
                    <a:cubicBezTo>
                      <a:pt x="246862" y="342444"/>
                      <a:pt x="210878" y="367844"/>
                      <a:pt x="212995" y="358848"/>
                    </a:cubicBezTo>
                    <a:cubicBezTo>
                      <a:pt x="215112" y="349852"/>
                      <a:pt x="357458" y="231848"/>
                      <a:pt x="349520" y="228673"/>
                    </a:cubicBezTo>
                    <a:cubicBezTo>
                      <a:pt x="341582" y="225498"/>
                      <a:pt x="190770" y="336094"/>
                      <a:pt x="165370" y="339798"/>
                    </a:cubicBezTo>
                    <a:cubicBezTo>
                      <a:pt x="139970" y="343502"/>
                      <a:pt x="203999" y="254073"/>
                      <a:pt x="197120" y="250898"/>
                    </a:cubicBezTo>
                    <a:cubicBezTo>
                      <a:pt x="190241" y="247723"/>
                      <a:pt x="146320" y="321277"/>
                      <a:pt x="124095" y="320748"/>
                    </a:cubicBezTo>
                    <a:cubicBezTo>
                      <a:pt x="101870" y="320219"/>
                      <a:pt x="84407" y="296406"/>
                      <a:pt x="63770" y="247723"/>
                    </a:cubicBezTo>
                    <a:cubicBezTo>
                      <a:pt x="43132" y="199040"/>
                      <a:pt x="3445" y="33940"/>
                      <a:pt x="270" y="28648"/>
                    </a:cubicBezTo>
                    <a:cubicBezTo>
                      <a:pt x="-2905" y="23356"/>
                      <a:pt x="22495" y="152473"/>
                      <a:pt x="44720" y="215973"/>
                    </a:cubicBezTo>
                    <a:cubicBezTo>
                      <a:pt x="66945" y="279473"/>
                      <a:pt x="114041" y="380015"/>
                      <a:pt x="133620" y="409648"/>
                    </a:cubicBezTo>
                    <a:cubicBezTo>
                      <a:pt x="153199" y="439281"/>
                      <a:pt x="154257" y="393244"/>
                      <a:pt x="162195" y="393773"/>
                    </a:cubicBezTo>
                    <a:cubicBezTo>
                      <a:pt x="170132" y="394302"/>
                      <a:pt x="130974" y="440340"/>
                      <a:pt x="181245" y="412823"/>
                    </a:cubicBezTo>
                    <a:cubicBezTo>
                      <a:pt x="231516" y="385306"/>
                      <a:pt x="424662" y="245606"/>
                      <a:pt x="463820" y="228673"/>
                    </a:cubicBezTo>
                    <a:cubicBezTo>
                      <a:pt x="502978" y="211740"/>
                      <a:pt x="362220" y="347735"/>
                      <a:pt x="416195" y="311223"/>
                    </a:cubicBezTo>
                    <a:cubicBezTo>
                      <a:pt x="470170" y="274711"/>
                      <a:pt x="765974" y="4835"/>
                      <a:pt x="752745" y="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 112">
                <a:extLst>
                  <a:ext uri="{FF2B5EF4-FFF2-40B4-BE49-F238E27FC236}">
                    <a16:creationId xmlns:a16="http://schemas.microsoft.com/office/drawing/2014/main" id="{8B1011A1-66A8-4099-3F15-11F68092ADAA}"/>
                  </a:ext>
                </a:extLst>
              </p:cNvPr>
              <p:cNvSpPr/>
              <p:nvPr/>
            </p:nvSpPr>
            <p:spPr>
              <a:xfrm>
                <a:off x="3142132" y="2619088"/>
                <a:ext cx="327896" cy="954165"/>
              </a:xfrm>
              <a:custGeom>
                <a:avLst/>
                <a:gdLst>
                  <a:gd name="connsiteX0" fmla="*/ 324968 w 327896"/>
                  <a:gd name="connsiteY0" fmla="*/ 287 h 954165"/>
                  <a:gd name="connsiteX1" fmla="*/ 290043 w 327896"/>
                  <a:gd name="connsiteY1" fmla="*/ 276512 h 954165"/>
                  <a:gd name="connsiteX2" fmla="*/ 302743 w 327896"/>
                  <a:gd name="connsiteY2" fmla="*/ 482887 h 954165"/>
                  <a:gd name="connsiteX3" fmla="*/ 309093 w 327896"/>
                  <a:gd name="connsiteY3" fmla="*/ 368587 h 954165"/>
                  <a:gd name="connsiteX4" fmla="*/ 245593 w 327896"/>
                  <a:gd name="connsiteY4" fmla="*/ 613062 h 954165"/>
                  <a:gd name="connsiteX5" fmla="*/ 90018 w 327896"/>
                  <a:gd name="connsiteY5" fmla="*/ 952787 h 954165"/>
                  <a:gd name="connsiteX6" fmla="*/ 267818 w 327896"/>
                  <a:gd name="connsiteY6" fmla="*/ 476537 h 954165"/>
                  <a:gd name="connsiteX7" fmla="*/ 1118 w 327896"/>
                  <a:gd name="connsiteY7" fmla="*/ 851187 h 954165"/>
                  <a:gd name="connsiteX8" fmla="*/ 166218 w 327896"/>
                  <a:gd name="connsiteY8" fmla="*/ 540037 h 954165"/>
                  <a:gd name="connsiteX9" fmla="*/ 7468 w 327896"/>
                  <a:gd name="connsiteY9" fmla="*/ 771812 h 954165"/>
                  <a:gd name="connsiteX10" fmla="*/ 201143 w 327896"/>
                  <a:gd name="connsiteY10" fmla="*/ 330487 h 954165"/>
                  <a:gd name="connsiteX11" fmla="*/ 324968 w 327896"/>
                  <a:gd name="connsiteY11" fmla="*/ 287 h 954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7896" h="954165">
                    <a:moveTo>
                      <a:pt x="324968" y="287"/>
                    </a:moveTo>
                    <a:cubicBezTo>
                      <a:pt x="339785" y="-8709"/>
                      <a:pt x="293747" y="196079"/>
                      <a:pt x="290043" y="276512"/>
                    </a:cubicBezTo>
                    <a:cubicBezTo>
                      <a:pt x="286339" y="356945"/>
                      <a:pt x="299568" y="467541"/>
                      <a:pt x="302743" y="482887"/>
                    </a:cubicBezTo>
                    <a:cubicBezTo>
                      <a:pt x="305918" y="498233"/>
                      <a:pt x="318618" y="346891"/>
                      <a:pt x="309093" y="368587"/>
                    </a:cubicBezTo>
                    <a:cubicBezTo>
                      <a:pt x="299568" y="390283"/>
                      <a:pt x="282105" y="515695"/>
                      <a:pt x="245593" y="613062"/>
                    </a:cubicBezTo>
                    <a:cubicBezTo>
                      <a:pt x="209080" y="710429"/>
                      <a:pt x="86314" y="975541"/>
                      <a:pt x="90018" y="952787"/>
                    </a:cubicBezTo>
                    <a:cubicBezTo>
                      <a:pt x="93722" y="930033"/>
                      <a:pt x="282635" y="493470"/>
                      <a:pt x="267818" y="476537"/>
                    </a:cubicBezTo>
                    <a:cubicBezTo>
                      <a:pt x="253001" y="459604"/>
                      <a:pt x="18051" y="840604"/>
                      <a:pt x="1118" y="851187"/>
                    </a:cubicBezTo>
                    <a:cubicBezTo>
                      <a:pt x="-15815" y="861770"/>
                      <a:pt x="165160" y="553266"/>
                      <a:pt x="166218" y="540037"/>
                    </a:cubicBezTo>
                    <a:cubicBezTo>
                      <a:pt x="167276" y="526808"/>
                      <a:pt x="1647" y="806737"/>
                      <a:pt x="7468" y="771812"/>
                    </a:cubicBezTo>
                    <a:cubicBezTo>
                      <a:pt x="13289" y="736887"/>
                      <a:pt x="147697" y="456958"/>
                      <a:pt x="201143" y="330487"/>
                    </a:cubicBezTo>
                    <a:cubicBezTo>
                      <a:pt x="254589" y="204016"/>
                      <a:pt x="310151" y="9283"/>
                      <a:pt x="324968" y="2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 113">
                <a:extLst>
                  <a:ext uri="{FF2B5EF4-FFF2-40B4-BE49-F238E27FC236}">
                    <a16:creationId xmlns:a16="http://schemas.microsoft.com/office/drawing/2014/main" id="{30DBBE7A-CE2E-67F1-B3A2-87F81FDC2341}"/>
                  </a:ext>
                </a:extLst>
              </p:cNvPr>
              <p:cNvSpPr/>
              <p:nvPr/>
            </p:nvSpPr>
            <p:spPr>
              <a:xfrm>
                <a:off x="2814994" y="2425030"/>
                <a:ext cx="710999" cy="895265"/>
              </a:xfrm>
              <a:custGeom>
                <a:avLst/>
                <a:gdLst>
                  <a:gd name="connsiteX0" fmla="*/ 693381 w 710999"/>
                  <a:gd name="connsiteY0" fmla="*/ 3845 h 895265"/>
                  <a:gd name="connsiteX1" fmla="*/ 13931 w 710999"/>
                  <a:gd name="connsiteY1" fmla="*/ 603920 h 895265"/>
                  <a:gd name="connsiteX2" fmla="*/ 226656 w 710999"/>
                  <a:gd name="connsiteY2" fmla="*/ 391195 h 895265"/>
                  <a:gd name="connsiteX3" fmla="*/ 121881 w 710999"/>
                  <a:gd name="connsiteY3" fmla="*/ 508670 h 895265"/>
                  <a:gd name="connsiteX4" fmla="*/ 207606 w 710999"/>
                  <a:gd name="connsiteY4" fmla="*/ 613445 h 895265"/>
                  <a:gd name="connsiteX5" fmla="*/ 236181 w 710999"/>
                  <a:gd name="connsiteY5" fmla="*/ 838870 h 895265"/>
                  <a:gd name="connsiteX6" fmla="*/ 461606 w 710999"/>
                  <a:gd name="connsiteY6" fmla="*/ 451520 h 895265"/>
                  <a:gd name="connsiteX7" fmla="*/ 525106 w 710999"/>
                  <a:gd name="connsiteY7" fmla="*/ 365795 h 895265"/>
                  <a:gd name="connsiteX8" fmla="*/ 410806 w 710999"/>
                  <a:gd name="connsiteY8" fmla="*/ 537245 h 895265"/>
                  <a:gd name="connsiteX9" fmla="*/ 321906 w 710999"/>
                  <a:gd name="connsiteY9" fmla="*/ 889670 h 895265"/>
                  <a:gd name="connsiteX10" fmla="*/ 658456 w 710999"/>
                  <a:gd name="connsiteY10" fmla="*/ 229270 h 895265"/>
                  <a:gd name="connsiteX11" fmla="*/ 525106 w 710999"/>
                  <a:gd name="connsiteY11" fmla="*/ 340395 h 895265"/>
                  <a:gd name="connsiteX12" fmla="*/ 693381 w 710999"/>
                  <a:gd name="connsiteY12" fmla="*/ 3845 h 89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0999" h="895265">
                    <a:moveTo>
                      <a:pt x="693381" y="3845"/>
                    </a:moveTo>
                    <a:cubicBezTo>
                      <a:pt x="608185" y="47766"/>
                      <a:pt x="91718" y="539362"/>
                      <a:pt x="13931" y="603920"/>
                    </a:cubicBezTo>
                    <a:cubicBezTo>
                      <a:pt x="-63856" y="668478"/>
                      <a:pt x="208664" y="407070"/>
                      <a:pt x="226656" y="391195"/>
                    </a:cubicBezTo>
                    <a:cubicBezTo>
                      <a:pt x="244648" y="375320"/>
                      <a:pt x="125056" y="471628"/>
                      <a:pt x="121881" y="508670"/>
                    </a:cubicBezTo>
                    <a:cubicBezTo>
                      <a:pt x="118706" y="545712"/>
                      <a:pt x="188556" y="558412"/>
                      <a:pt x="207606" y="613445"/>
                    </a:cubicBezTo>
                    <a:cubicBezTo>
                      <a:pt x="226656" y="668478"/>
                      <a:pt x="193848" y="865858"/>
                      <a:pt x="236181" y="838870"/>
                    </a:cubicBezTo>
                    <a:cubicBezTo>
                      <a:pt x="278514" y="811882"/>
                      <a:pt x="413452" y="530366"/>
                      <a:pt x="461606" y="451520"/>
                    </a:cubicBezTo>
                    <a:cubicBezTo>
                      <a:pt x="509760" y="372674"/>
                      <a:pt x="533573" y="351507"/>
                      <a:pt x="525106" y="365795"/>
                    </a:cubicBezTo>
                    <a:cubicBezTo>
                      <a:pt x="516639" y="380083"/>
                      <a:pt x="444673" y="449933"/>
                      <a:pt x="410806" y="537245"/>
                    </a:cubicBezTo>
                    <a:cubicBezTo>
                      <a:pt x="376939" y="624557"/>
                      <a:pt x="280631" y="940999"/>
                      <a:pt x="321906" y="889670"/>
                    </a:cubicBezTo>
                    <a:cubicBezTo>
                      <a:pt x="363181" y="838341"/>
                      <a:pt x="624589" y="320816"/>
                      <a:pt x="658456" y="229270"/>
                    </a:cubicBezTo>
                    <a:cubicBezTo>
                      <a:pt x="692323" y="137724"/>
                      <a:pt x="522989" y="374791"/>
                      <a:pt x="525106" y="340395"/>
                    </a:cubicBezTo>
                    <a:cubicBezTo>
                      <a:pt x="527223" y="305999"/>
                      <a:pt x="778577" y="-40076"/>
                      <a:pt x="693381" y="38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 114">
                <a:extLst>
                  <a:ext uri="{FF2B5EF4-FFF2-40B4-BE49-F238E27FC236}">
                    <a16:creationId xmlns:a16="http://schemas.microsoft.com/office/drawing/2014/main" id="{0AFFAA4F-B4D4-B400-D873-54803CF1665C}"/>
                  </a:ext>
                </a:extLst>
              </p:cNvPr>
              <p:cNvSpPr/>
              <p:nvPr/>
            </p:nvSpPr>
            <p:spPr>
              <a:xfrm>
                <a:off x="3055111" y="2031346"/>
                <a:ext cx="658221" cy="579149"/>
              </a:xfrm>
              <a:custGeom>
                <a:avLst/>
                <a:gdLst>
                  <a:gd name="connsiteX0" fmla="*/ 643764 w 658221"/>
                  <a:gd name="connsiteY0" fmla="*/ 3829 h 579149"/>
                  <a:gd name="connsiteX1" fmla="*/ 59564 w 658221"/>
                  <a:gd name="connsiteY1" fmla="*/ 384829 h 579149"/>
                  <a:gd name="connsiteX2" fmla="*/ 408814 w 658221"/>
                  <a:gd name="connsiteY2" fmla="*/ 207029 h 579149"/>
                  <a:gd name="connsiteX3" fmla="*/ 516764 w 658221"/>
                  <a:gd name="connsiteY3" fmla="*/ 200679 h 579149"/>
                  <a:gd name="connsiteX4" fmla="*/ 259589 w 658221"/>
                  <a:gd name="connsiteY4" fmla="*/ 289579 h 579149"/>
                  <a:gd name="connsiteX5" fmla="*/ 2414 w 658221"/>
                  <a:gd name="connsiteY5" fmla="*/ 511829 h 579149"/>
                  <a:gd name="connsiteX6" fmla="*/ 418339 w 658221"/>
                  <a:gd name="connsiteY6" fmla="*/ 337204 h 579149"/>
                  <a:gd name="connsiteX7" fmla="*/ 135764 w 658221"/>
                  <a:gd name="connsiteY7" fmla="*/ 578504 h 579149"/>
                  <a:gd name="connsiteX8" fmla="*/ 631064 w 658221"/>
                  <a:gd name="connsiteY8" fmla="*/ 248304 h 579149"/>
                  <a:gd name="connsiteX9" fmla="*/ 459614 w 658221"/>
                  <a:gd name="connsiteY9" fmla="*/ 311804 h 579149"/>
                  <a:gd name="connsiteX10" fmla="*/ 643764 w 658221"/>
                  <a:gd name="connsiteY10" fmla="*/ 80029 h 579149"/>
                  <a:gd name="connsiteX11" fmla="*/ 494539 w 658221"/>
                  <a:gd name="connsiteY11" fmla="*/ 181629 h 579149"/>
                  <a:gd name="connsiteX12" fmla="*/ 643764 w 658221"/>
                  <a:gd name="connsiteY12" fmla="*/ 3829 h 579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8221" h="579149">
                    <a:moveTo>
                      <a:pt x="643764" y="3829"/>
                    </a:moveTo>
                    <a:cubicBezTo>
                      <a:pt x="571268" y="37696"/>
                      <a:pt x="98722" y="350962"/>
                      <a:pt x="59564" y="384829"/>
                    </a:cubicBezTo>
                    <a:cubicBezTo>
                      <a:pt x="20406" y="418696"/>
                      <a:pt x="332614" y="237721"/>
                      <a:pt x="408814" y="207029"/>
                    </a:cubicBezTo>
                    <a:cubicBezTo>
                      <a:pt x="485014" y="176337"/>
                      <a:pt x="541635" y="186921"/>
                      <a:pt x="516764" y="200679"/>
                    </a:cubicBezTo>
                    <a:cubicBezTo>
                      <a:pt x="491893" y="214437"/>
                      <a:pt x="345314" y="237721"/>
                      <a:pt x="259589" y="289579"/>
                    </a:cubicBezTo>
                    <a:cubicBezTo>
                      <a:pt x="173864" y="341437"/>
                      <a:pt x="-24044" y="503891"/>
                      <a:pt x="2414" y="511829"/>
                    </a:cubicBezTo>
                    <a:cubicBezTo>
                      <a:pt x="28872" y="519767"/>
                      <a:pt x="396114" y="326092"/>
                      <a:pt x="418339" y="337204"/>
                    </a:cubicBezTo>
                    <a:cubicBezTo>
                      <a:pt x="440564" y="348316"/>
                      <a:pt x="100310" y="593321"/>
                      <a:pt x="135764" y="578504"/>
                    </a:cubicBezTo>
                    <a:cubicBezTo>
                      <a:pt x="171218" y="563687"/>
                      <a:pt x="577089" y="292754"/>
                      <a:pt x="631064" y="248304"/>
                    </a:cubicBezTo>
                    <a:cubicBezTo>
                      <a:pt x="685039" y="203854"/>
                      <a:pt x="457497" y="339850"/>
                      <a:pt x="459614" y="311804"/>
                    </a:cubicBezTo>
                    <a:cubicBezTo>
                      <a:pt x="461731" y="283758"/>
                      <a:pt x="637943" y="101725"/>
                      <a:pt x="643764" y="80029"/>
                    </a:cubicBezTo>
                    <a:cubicBezTo>
                      <a:pt x="649585" y="58333"/>
                      <a:pt x="496656" y="191683"/>
                      <a:pt x="494539" y="181629"/>
                    </a:cubicBezTo>
                    <a:cubicBezTo>
                      <a:pt x="492422" y="171575"/>
                      <a:pt x="716260" y="-30038"/>
                      <a:pt x="643764" y="38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 115">
                <a:extLst>
                  <a:ext uri="{FF2B5EF4-FFF2-40B4-BE49-F238E27FC236}">
                    <a16:creationId xmlns:a16="http://schemas.microsoft.com/office/drawing/2014/main" id="{994ECDFC-4A0B-B038-021E-221F8C0C8F8B}"/>
                  </a:ext>
                </a:extLst>
              </p:cNvPr>
              <p:cNvSpPr/>
              <p:nvPr/>
            </p:nvSpPr>
            <p:spPr>
              <a:xfrm>
                <a:off x="3250680" y="3019161"/>
                <a:ext cx="400054" cy="820684"/>
              </a:xfrm>
              <a:custGeom>
                <a:avLst/>
                <a:gdLst>
                  <a:gd name="connsiteX0" fmla="*/ 302145 w 400054"/>
                  <a:gd name="connsiteY0" fmla="*/ 3439 h 820684"/>
                  <a:gd name="connsiteX1" fmla="*/ 6870 w 400054"/>
                  <a:gd name="connsiteY1" fmla="*/ 343164 h 820684"/>
                  <a:gd name="connsiteX2" fmla="*/ 92595 w 400054"/>
                  <a:gd name="connsiteY2" fmla="*/ 263789 h 820684"/>
                  <a:gd name="connsiteX3" fmla="*/ 76720 w 400054"/>
                  <a:gd name="connsiteY3" fmla="*/ 438414 h 820684"/>
                  <a:gd name="connsiteX4" fmla="*/ 57670 w 400054"/>
                  <a:gd name="connsiteY4" fmla="*/ 714639 h 820684"/>
                  <a:gd name="connsiteX5" fmla="*/ 98945 w 400054"/>
                  <a:gd name="connsiteY5" fmla="*/ 409839 h 820684"/>
                  <a:gd name="connsiteX6" fmla="*/ 105295 w 400054"/>
                  <a:gd name="connsiteY6" fmla="*/ 444764 h 820684"/>
                  <a:gd name="connsiteX7" fmla="*/ 200545 w 400054"/>
                  <a:gd name="connsiteY7" fmla="*/ 682889 h 820684"/>
                  <a:gd name="connsiteX8" fmla="*/ 191020 w 400054"/>
                  <a:gd name="connsiteY8" fmla="*/ 578114 h 820684"/>
                  <a:gd name="connsiteX9" fmla="*/ 394220 w 400054"/>
                  <a:gd name="connsiteY9" fmla="*/ 819414 h 820684"/>
                  <a:gd name="connsiteX10" fmla="*/ 343420 w 400054"/>
                  <a:gd name="connsiteY10" fmla="*/ 651139 h 820684"/>
                  <a:gd name="connsiteX11" fmla="*/ 327545 w 400054"/>
                  <a:gd name="connsiteY11" fmla="*/ 197114 h 820684"/>
                  <a:gd name="connsiteX12" fmla="*/ 327545 w 400054"/>
                  <a:gd name="connsiteY12" fmla="*/ 530489 h 820684"/>
                  <a:gd name="connsiteX13" fmla="*/ 292620 w 400054"/>
                  <a:gd name="connsiteY13" fmla="*/ 187589 h 820684"/>
                  <a:gd name="connsiteX14" fmla="*/ 302145 w 400054"/>
                  <a:gd name="connsiteY14" fmla="*/ 3439 h 820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0054" h="820684">
                    <a:moveTo>
                      <a:pt x="302145" y="3439"/>
                    </a:moveTo>
                    <a:cubicBezTo>
                      <a:pt x="254520" y="29368"/>
                      <a:pt x="41795" y="299772"/>
                      <a:pt x="6870" y="343164"/>
                    </a:cubicBezTo>
                    <a:cubicBezTo>
                      <a:pt x="-28055" y="386556"/>
                      <a:pt x="80953" y="247914"/>
                      <a:pt x="92595" y="263789"/>
                    </a:cubicBezTo>
                    <a:cubicBezTo>
                      <a:pt x="104237" y="279664"/>
                      <a:pt x="82541" y="363272"/>
                      <a:pt x="76720" y="438414"/>
                    </a:cubicBezTo>
                    <a:cubicBezTo>
                      <a:pt x="70899" y="513556"/>
                      <a:pt x="53966" y="719401"/>
                      <a:pt x="57670" y="714639"/>
                    </a:cubicBezTo>
                    <a:cubicBezTo>
                      <a:pt x="61374" y="709877"/>
                      <a:pt x="91007" y="454818"/>
                      <a:pt x="98945" y="409839"/>
                    </a:cubicBezTo>
                    <a:cubicBezTo>
                      <a:pt x="106883" y="364860"/>
                      <a:pt x="88362" y="399256"/>
                      <a:pt x="105295" y="444764"/>
                    </a:cubicBezTo>
                    <a:cubicBezTo>
                      <a:pt x="122228" y="490272"/>
                      <a:pt x="186257" y="660664"/>
                      <a:pt x="200545" y="682889"/>
                    </a:cubicBezTo>
                    <a:cubicBezTo>
                      <a:pt x="214833" y="705114"/>
                      <a:pt x="158741" y="555360"/>
                      <a:pt x="191020" y="578114"/>
                    </a:cubicBezTo>
                    <a:cubicBezTo>
                      <a:pt x="223299" y="600868"/>
                      <a:pt x="368820" y="807243"/>
                      <a:pt x="394220" y="819414"/>
                    </a:cubicBezTo>
                    <a:cubicBezTo>
                      <a:pt x="419620" y="831585"/>
                      <a:pt x="354532" y="754856"/>
                      <a:pt x="343420" y="651139"/>
                    </a:cubicBezTo>
                    <a:cubicBezTo>
                      <a:pt x="332308" y="547422"/>
                      <a:pt x="330191" y="217222"/>
                      <a:pt x="327545" y="197114"/>
                    </a:cubicBezTo>
                    <a:cubicBezTo>
                      <a:pt x="324899" y="177006"/>
                      <a:pt x="333366" y="532077"/>
                      <a:pt x="327545" y="530489"/>
                    </a:cubicBezTo>
                    <a:cubicBezTo>
                      <a:pt x="321724" y="528902"/>
                      <a:pt x="294207" y="271197"/>
                      <a:pt x="292620" y="187589"/>
                    </a:cubicBezTo>
                    <a:cubicBezTo>
                      <a:pt x="291032" y="103981"/>
                      <a:pt x="349770" y="-22490"/>
                      <a:pt x="302145" y="34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 116">
                <a:extLst>
                  <a:ext uri="{FF2B5EF4-FFF2-40B4-BE49-F238E27FC236}">
                    <a16:creationId xmlns:a16="http://schemas.microsoft.com/office/drawing/2014/main" id="{121CF8F5-A704-3B3D-BF01-921F1EF486C9}"/>
                  </a:ext>
                </a:extLst>
              </p:cNvPr>
              <p:cNvSpPr/>
              <p:nvPr/>
            </p:nvSpPr>
            <p:spPr>
              <a:xfrm>
                <a:off x="3933472" y="1795954"/>
                <a:ext cx="399595" cy="269760"/>
              </a:xfrm>
              <a:custGeom>
                <a:avLst/>
                <a:gdLst>
                  <a:gd name="connsiteX0" fmla="*/ 32103 w 399595"/>
                  <a:gd name="connsiteY0" fmla="*/ 4271 h 269760"/>
                  <a:gd name="connsiteX1" fmla="*/ 152753 w 399595"/>
                  <a:gd name="connsiteY1" fmla="*/ 42371 h 269760"/>
                  <a:gd name="connsiteX2" fmla="*/ 301978 w 399595"/>
                  <a:gd name="connsiteY2" fmla="*/ 150321 h 269760"/>
                  <a:gd name="connsiteX3" fmla="*/ 394053 w 399595"/>
                  <a:gd name="connsiteY3" fmla="*/ 267796 h 269760"/>
                  <a:gd name="connsiteX4" fmla="*/ 346428 w 399595"/>
                  <a:gd name="connsiteY4" fmla="*/ 216996 h 269760"/>
                  <a:gd name="connsiteX5" fmla="*/ 353 w 399595"/>
                  <a:gd name="connsiteY5" fmla="*/ 128096 h 269760"/>
                  <a:gd name="connsiteX6" fmla="*/ 279753 w 399595"/>
                  <a:gd name="connsiteY6" fmla="*/ 201121 h 269760"/>
                  <a:gd name="connsiteX7" fmla="*/ 216253 w 399595"/>
                  <a:gd name="connsiteY7" fmla="*/ 134446 h 269760"/>
                  <a:gd name="connsiteX8" fmla="*/ 32103 w 399595"/>
                  <a:gd name="connsiteY8" fmla="*/ 4271 h 26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9595" h="269760">
                    <a:moveTo>
                      <a:pt x="32103" y="4271"/>
                    </a:moveTo>
                    <a:cubicBezTo>
                      <a:pt x="21520" y="-11075"/>
                      <a:pt x="107774" y="18029"/>
                      <a:pt x="152753" y="42371"/>
                    </a:cubicBezTo>
                    <a:cubicBezTo>
                      <a:pt x="197732" y="66713"/>
                      <a:pt x="261761" y="112750"/>
                      <a:pt x="301978" y="150321"/>
                    </a:cubicBezTo>
                    <a:cubicBezTo>
                      <a:pt x="342195" y="187892"/>
                      <a:pt x="386645" y="256684"/>
                      <a:pt x="394053" y="267796"/>
                    </a:cubicBezTo>
                    <a:cubicBezTo>
                      <a:pt x="401461" y="278909"/>
                      <a:pt x="412045" y="240279"/>
                      <a:pt x="346428" y="216996"/>
                    </a:cubicBezTo>
                    <a:cubicBezTo>
                      <a:pt x="280811" y="193713"/>
                      <a:pt x="11466" y="130742"/>
                      <a:pt x="353" y="128096"/>
                    </a:cubicBezTo>
                    <a:cubicBezTo>
                      <a:pt x="-10760" y="125450"/>
                      <a:pt x="243770" y="200063"/>
                      <a:pt x="279753" y="201121"/>
                    </a:cubicBezTo>
                    <a:cubicBezTo>
                      <a:pt x="315736" y="202179"/>
                      <a:pt x="254882" y="166725"/>
                      <a:pt x="216253" y="134446"/>
                    </a:cubicBezTo>
                    <a:cubicBezTo>
                      <a:pt x="177624" y="102167"/>
                      <a:pt x="42686" y="19617"/>
                      <a:pt x="32103" y="42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 117">
                <a:extLst>
                  <a:ext uri="{FF2B5EF4-FFF2-40B4-BE49-F238E27FC236}">
                    <a16:creationId xmlns:a16="http://schemas.microsoft.com/office/drawing/2014/main" id="{A67EA743-42E5-B0AB-A9FA-359B0D115DD0}"/>
                  </a:ext>
                </a:extLst>
              </p:cNvPr>
              <p:cNvSpPr/>
              <p:nvPr/>
            </p:nvSpPr>
            <p:spPr>
              <a:xfrm>
                <a:off x="4022102" y="1819197"/>
                <a:ext cx="811405" cy="574830"/>
              </a:xfrm>
              <a:custGeom>
                <a:avLst/>
                <a:gdLst>
                  <a:gd name="connsiteX0" fmla="*/ 623 w 811405"/>
                  <a:gd name="connsiteY0" fmla="*/ 98503 h 574830"/>
                  <a:gd name="connsiteX1" fmla="*/ 264148 w 811405"/>
                  <a:gd name="connsiteY1" fmla="*/ 78 h 574830"/>
                  <a:gd name="connsiteX2" fmla="*/ 505448 w 811405"/>
                  <a:gd name="connsiteY2" fmla="*/ 117553 h 574830"/>
                  <a:gd name="connsiteX3" fmla="*/ 540373 w 811405"/>
                  <a:gd name="connsiteY3" fmla="*/ 95328 h 574830"/>
                  <a:gd name="connsiteX4" fmla="*/ 803898 w 811405"/>
                  <a:gd name="connsiteY4" fmla="*/ 454103 h 574830"/>
                  <a:gd name="connsiteX5" fmla="*/ 734048 w 811405"/>
                  <a:gd name="connsiteY5" fmla="*/ 342978 h 574830"/>
                  <a:gd name="connsiteX6" fmla="*/ 676898 w 811405"/>
                  <a:gd name="connsiteY6" fmla="*/ 574753 h 574830"/>
                  <a:gd name="connsiteX7" fmla="*/ 648323 w 811405"/>
                  <a:gd name="connsiteY7" fmla="*/ 314403 h 574830"/>
                  <a:gd name="connsiteX8" fmla="*/ 410198 w 811405"/>
                  <a:gd name="connsiteY8" fmla="*/ 174703 h 574830"/>
                  <a:gd name="connsiteX9" fmla="*/ 206998 w 811405"/>
                  <a:gd name="connsiteY9" fmla="*/ 155653 h 574830"/>
                  <a:gd name="connsiteX10" fmla="*/ 508623 w 811405"/>
                  <a:gd name="connsiteY10" fmla="*/ 155653 h 574830"/>
                  <a:gd name="connsiteX11" fmla="*/ 191123 w 811405"/>
                  <a:gd name="connsiteY11" fmla="*/ 111203 h 574830"/>
                  <a:gd name="connsiteX12" fmla="*/ 432423 w 811405"/>
                  <a:gd name="connsiteY12" fmla="*/ 95328 h 574830"/>
                  <a:gd name="connsiteX13" fmla="*/ 197473 w 811405"/>
                  <a:gd name="connsiteY13" fmla="*/ 47703 h 574830"/>
                  <a:gd name="connsiteX14" fmla="*/ 623 w 811405"/>
                  <a:gd name="connsiteY14" fmla="*/ 98503 h 574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11405" h="574830">
                    <a:moveTo>
                      <a:pt x="623" y="98503"/>
                    </a:moveTo>
                    <a:cubicBezTo>
                      <a:pt x="11736" y="90565"/>
                      <a:pt x="180011" y="-3097"/>
                      <a:pt x="264148" y="78"/>
                    </a:cubicBezTo>
                    <a:cubicBezTo>
                      <a:pt x="348285" y="3253"/>
                      <a:pt x="459411" y="101678"/>
                      <a:pt x="505448" y="117553"/>
                    </a:cubicBezTo>
                    <a:cubicBezTo>
                      <a:pt x="551486" y="133428"/>
                      <a:pt x="490631" y="39236"/>
                      <a:pt x="540373" y="95328"/>
                    </a:cubicBezTo>
                    <a:cubicBezTo>
                      <a:pt x="590115" y="151420"/>
                      <a:pt x="771619" y="412828"/>
                      <a:pt x="803898" y="454103"/>
                    </a:cubicBezTo>
                    <a:cubicBezTo>
                      <a:pt x="836177" y="495378"/>
                      <a:pt x="755215" y="322870"/>
                      <a:pt x="734048" y="342978"/>
                    </a:cubicBezTo>
                    <a:cubicBezTo>
                      <a:pt x="712881" y="363086"/>
                      <a:pt x="691186" y="579516"/>
                      <a:pt x="676898" y="574753"/>
                    </a:cubicBezTo>
                    <a:cubicBezTo>
                      <a:pt x="662610" y="569990"/>
                      <a:pt x="692773" y="381078"/>
                      <a:pt x="648323" y="314403"/>
                    </a:cubicBezTo>
                    <a:cubicBezTo>
                      <a:pt x="603873" y="247728"/>
                      <a:pt x="483752" y="201161"/>
                      <a:pt x="410198" y="174703"/>
                    </a:cubicBezTo>
                    <a:cubicBezTo>
                      <a:pt x="336644" y="148245"/>
                      <a:pt x="190594" y="158828"/>
                      <a:pt x="206998" y="155653"/>
                    </a:cubicBezTo>
                    <a:cubicBezTo>
                      <a:pt x="223402" y="152478"/>
                      <a:pt x="511269" y="163061"/>
                      <a:pt x="508623" y="155653"/>
                    </a:cubicBezTo>
                    <a:cubicBezTo>
                      <a:pt x="505977" y="148245"/>
                      <a:pt x="203823" y="121257"/>
                      <a:pt x="191123" y="111203"/>
                    </a:cubicBezTo>
                    <a:cubicBezTo>
                      <a:pt x="178423" y="101149"/>
                      <a:pt x="431365" y="105911"/>
                      <a:pt x="432423" y="95328"/>
                    </a:cubicBezTo>
                    <a:cubicBezTo>
                      <a:pt x="433481" y="84745"/>
                      <a:pt x="265206" y="51936"/>
                      <a:pt x="197473" y="47703"/>
                    </a:cubicBezTo>
                    <a:cubicBezTo>
                      <a:pt x="129740" y="43470"/>
                      <a:pt x="-10490" y="106441"/>
                      <a:pt x="623" y="985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 118">
                <a:extLst>
                  <a:ext uri="{FF2B5EF4-FFF2-40B4-BE49-F238E27FC236}">
                    <a16:creationId xmlns:a16="http://schemas.microsoft.com/office/drawing/2014/main" id="{898A4FB8-6603-E223-05AD-FFEDF744AC07}"/>
                  </a:ext>
                </a:extLst>
              </p:cNvPr>
              <p:cNvSpPr/>
              <p:nvPr/>
            </p:nvSpPr>
            <p:spPr>
              <a:xfrm>
                <a:off x="3780611" y="1903873"/>
                <a:ext cx="906743" cy="1195119"/>
              </a:xfrm>
              <a:custGeom>
                <a:avLst/>
                <a:gdLst>
                  <a:gd name="connsiteX0" fmla="*/ 508814 w 906743"/>
                  <a:gd name="connsiteY0" fmla="*/ 29702 h 1195119"/>
                  <a:gd name="connsiteX1" fmla="*/ 810439 w 906743"/>
                  <a:gd name="connsiteY1" fmla="*/ 312277 h 1195119"/>
                  <a:gd name="connsiteX2" fmla="*/ 810439 w 906743"/>
                  <a:gd name="connsiteY2" fmla="*/ 248777 h 1195119"/>
                  <a:gd name="connsiteX3" fmla="*/ 902514 w 906743"/>
                  <a:gd name="connsiteY3" fmla="*/ 639302 h 1195119"/>
                  <a:gd name="connsiteX4" fmla="*/ 886639 w 906743"/>
                  <a:gd name="connsiteY4" fmla="*/ 553577 h 1195119"/>
                  <a:gd name="connsiteX5" fmla="*/ 845364 w 906743"/>
                  <a:gd name="connsiteY5" fmla="*/ 807577 h 1195119"/>
                  <a:gd name="connsiteX6" fmla="*/ 873939 w 906743"/>
                  <a:gd name="connsiteY6" fmla="*/ 705977 h 1195119"/>
                  <a:gd name="connsiteX7" fmla="*/ 731064 w 906743"/>
                  <a:gd name="connsiteY7" fmla="*/ 896477 h 1195119"/>
                  <a:gd name="connsiteX8" fmla="*/ 597714 w 906743"/>
                  <a:gd name="connsiteY8" fmla="*/ 1194927 h 1195119"/>
                  <a:gd name="connsiteX9" fmla="*/ 658039 w 906743"/>
                  <a:gd name="connsiteY9" fmla="*/ 934577 h 1195119"/>
                  <a:gd name="connsiteX10" fmla="*/ 692964 w 906743"/>
                  <a:gd name="connsiteY10" fmla="*/ 505952 h 1195119"/>
                  <a:gd name="connsiteX11" fmla="*/ 670739 w 906743"/>
                  <a:gd name="connsiteY11" fmla="*/ 378952 h 1195119"/>
                  <a:gd name="connsiteX12" fmla="*/ 667564 w 906743"/>
                  <a:gd name="connsiteY12" fmla="*/ 934577 h 1195119"/>
                  <a:gd name="connsiteX13" fmla="*/ 623114 w 906743"/>
                  <a:gd name="connsiteY13" fmla="*/ 909177 h 1195119"/>
                  <a:gd name="connsiteX14" fmla="*/ 638989 w 906743"/>
                  <a:gd name="connsiteY14" fmla="*/ 471027 h 1195119"/>
                  <a:gd name="connsiteX15" fmla="*/ 559614 w 906743"/>
                  <a:gd name="connsiteY15" fmla="*/ 226552 h 1195119"/>
                  <a:gd name="connsiteX16" fmla="*/ 413564 w 906743"/>
                  <a:gd name="connsiteY16" fmla="*/ 74152 h 1195119"/>
                  <a:gd name="connsiteX17" fmla="*/ 814 w 906743"/>
                  <a:gd name="connsiteY17" fmla="*/ 10652 h 1195119"/>
                  <a:gd name="connsiteX18" fmla="*/ 508814 w 906743"/>
                  <a:gd name="connsiteY18" fmla="*/ 29702 h 1195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6743" h="1195119">
                    <a:moveTo>
                      <a:pt x="508814" y="29702"/>
                    </a:moveTo>
                    <a:cubicBezTo>
                      <a:pt x="643751" y="79973"/>
                      <a:pt x="760168" y="275764"/>
                      <a:pt x="810439" y="312277"/>
                    </a:cubicBezTo>
                    <a:cubicBezTo>
                      <a:pt x="860710" y="348790"/>
                      <a:pt x="795093" y="194273"/>
                      <a:pt x="810439" y="248777"/>
                    </a:cubicBezTo>
                    <a:cubicBezTo>
                      <a:pt x="825785" y="303281"/>
                      <a:pt x="889814" y="588502"/>
                      <a:pt x="902514" y="639302"/>
                    </a:cubicBezTo>
                    <a:cubicBezTo>
                      <a:pt x="915214" y="690102"/>
                      <a:pt x="896164" y="525531"/>
                      <a:pt x="886639" y="553577"/>
                    </a:cubicBezTo>
                    <a:cubicBezTo>
                      <a:pt x="877114" y="581623"/>
                      <a:pt x="847481" y="782177"/>
                      <a:pt x="845364" y="807577"/>
                    </a:cubicBezTo>
                    <a:cubicBezTo>
                      <a:pt x="843247" y="832977"/>
                      <a:pt x="892989" y="691160"/>
                      <a:pt x="873939" y="705977"/>
                    </a:cubicBezTo>
                    <a:cubicBezTo>
                      <a:pt x="854889" y="720794"/>
                      <a:pt x="777101" y="814985"/>
                      <a:pt x="731064" y="896477"/>
                    </a:cubicBezTo>
                    <a:cubicBezTo>
                      <a:pt x="685027" y="977969"/>
                      <a:pt x="609885" y="1188577"/>
                      <a:pt x="597714" y="1194927"/>
                    </a:cubicBezTo>
                    <a:cubicBezTo>
                      <a:pt x="585543" y="1201277"/>
                      <a:pt x="642164" y="1049406"/>
                      <a:pt x="658039" y="934577"/>
                    </a:cubicBezTo>
                    <a:cubicBezTo>
                      <a:pt x="673914" y="819748"/>
                      <a:pt x="690847" y="598556"/>
                      <a:pt x="692964" y="505952"/>
                    </a:cubicBezTo>
                    <a:cubicBezTo>
                      <a:pt x="695081" y="413348"/>
                      <a:pt x="674972" y="307515"/>
                      <a:pt x="670739" y="378952"/>
                    </a:cubicBezTo>
                    <a:cubicBezTo>
                      <a:pt x="666506" y="450389"/>
                      <a:pt x="675502" y="846206"/>
                      <a:pt x="667564" y="934577"/>
                    </a:cubicBezTo>
                    <a:cubicBezTo>
                      <a:pt x="659627" y="1022948"/>
                      <a:pt x="627877" y="986435"/>
                      <a:pt x="623114" y="909177"/>
                    </a:cubicBezTo>
                    <a:cubicBezTo>
                      <a:pt x="618351" y="831919"/>
                      <a:pt x="649572" y="584798"/>
                      <a:pt x="638989" y="471027"/>
                    </a:cubicBezTo>
                    <a:cubicBezTo>
                      <a:pt x="628406" y="357256"/>
                      <a:pt x="597185" y="292698"/>
                      <a:pt x="559614" y="226552"/>
                    </a:cubicBezTo>
                    <a:cubicBezTo>
                      <a:pt x="522043" y="160406"/>
                      <a:pt x="506697" y="110135"/>
                      <a:pt x="413564" y="74152"/>
                    </a:cubicBezTo>
                    <a:cubicBezTo>
                      <a:pt x="320431" y="38169"/>
                      <a:pt x="-18765" y="13827"/>
                      <a:pt x="814" y="10652"/>
                    </a:cubicBezTo>
                    <a:cubicBezTo>
                      <a:pt x="20393" y="7477"/>
                      <a:pt x="373877" y="-20569"/>
                      <a:pt x="508814" y="297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 119">
                <a:extLst>
                  <a:ext uri="{FF2B5EF4-FFF2-40B4-BE49-F238E27FC236}">
                    <a16:creationId xmlns:a16="http://schemas.microsoft.com/office/drawing/2014/main" id="{905D766B-FFF2-CC05-EF2F-4A99832D1D22}"/>
                  </a:ext>
                </a:extLst>
              </p:cNvPr>
              <p:cNvSpPr/>
              <p:nvPr/>
            </p:nvSpPr>
            <p:spPr>
              <a:xfrm>
                <a:off x="4440458" y="2130874"/>
                <a:ext cx="1049964" cy="851858"/>
              </a:xfrm>
              <a:custGeom>
                <a:avLst/>
                <a:gdLst>
                  <a:gd name="connsiteX0" fmla="*/ 71217 w 1049964"/>
                  <a:gd name="connsiteY0" fmla="*/ 56701 h 851858"/>
                  <a:gd name="connsiteX1" fmla="*/ 137892 w 1049964"/>
                  <a:gd name="connsiteY1" fmla="*/ 88451 h 851858"/>
                  <a:gd name="connsiteX2" fmla="*/ 750667 w 1049964"/>
                  <a:gd name="connsiteY2" fmla="*/ 478976 h 851858"/>
                  <a:gd name="connsiteX3" fmla="*/ 712567 w 1049964"/>
                  <a:gd name="connsiteY3" fmla="*/ 444051 h 851858"/>
                  <a:gd name="connsiteX4" fmla="*/ 1049117 w 1049964"/>
                  <a:gd name="connsiteY4" fmla="*/ 850451 h 851858"/>
                  <a:gd name="connsiteX5" fmla="*/ 798292 w 1049964"/>
                  <a:gd name="connsiteY5" fmla="*/ 571051 h 851858"/>
                  <a:gd name="connsiteX6" fmla="*/ 477617 w 1049964"/>
                  <a:gd name="connsiteY6" fmla="*/ 386901 h 851858"/>
                  <a:gd name="connsiteX7" fmla="*/ 236317 w 1049964"/>
                  <a:gd name="connsiteY7" fmla="*/ 266251 h 851858"/>
                  <a:gd name="connsiteX8" fmla="*/ 471267 w 1049964"/>
                  <a:gd name="connsiteY8" fmla="*/ 364676 h 851858"/>
                  <a:gd name="connsiteX9" fmla="*/ 23592 w 1049964"/>
                  <a:gd name="connsiteY9" fmla="*/ 15426 h 851858"/>
                  <a:gd name="connsiteX10" fmla="*/ 71217 w 1049964"/>
                  <a:gd name="connsiteY10" fmla="*/ 56701 h 85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9964" h="851858">
                    <a:moveTo>
                      <a:pt x="71217" y="56701"/>
                    </a:moveTo>
                    <a:cubicBezTo>
                      <a:pt x="90267" y="68872"/>
                      <a:pt x="24651" y="18072"/>
                      <a:pt x="137892" y="88451"/>
                    </a:cubicBezTo>
                    <a:cubicBezTo>
                      <a:pt x="251133" y="158830"/>
                      <a:pt x="654888" y="419709"/>
                      <a:pt x="750667" y="478976"/>
                    </a:cubicBezTo>
                    <a:cubicBezTo>
                      <a:pt x="846446" y="538243"/>
                      <a:pt x="662825" y="382138"/>
                      <a:pt x="712567" y="444051"/>
                    </a:cubicBezTo>
                    <a:cubicBezTo>
                      <a:pt x="762309" y="505964"/>
                      <a:pt x="1034830" y="829284"/>
                      <a:pt x="1049117" y="850451"/>
                    </a:cubicBezTo>
                    <a:cubicBezTo>
                      <a:pt x="1063405" y="871618"/>
                      <a:pt x="893542" y="648309"/>
                      <a:pt x="798292" y="571051"/>
                    </a:cubicBezTo>
                    <a:cubicBezTo>
                      <a:pt x="703042" y="493793"/>
                      <a:pt x="571279" y="437701"/>
                      <a:pt x="477617" y="386901"/>
                    </a:cubicBezTo>
                    <a:cubicBezTo>
                      <a:pt x="383955" y="336101"/>
                      <a:pt x="237375" y="269955"/>
                      <a:pt x="236317" y="266251"/>
                    </a:cubicBezTo>
                    <a:cubicBezTo>
                      <a:pt x="235259" y="262547"/>
                      <a:pt x="506721" y="406480"/>
                      <a:pt x="471267" y="364676"/>
                    </a:cubicBezTo>
                    <a:cubicBezTo>
                      <a:pt x="435813" y="322872"/>
                      <a:pt x="90796" y="63051"/>
                      <a:pt x="23592" y="15426"/>
                    </a:cubicBezTo>
                    <a:cubicBezTo>
                      <a:pt x="-43612" y="-32199"/>
                      <a:pt x="52167" y="44530"/>
                      <a:pt x="71217" y="56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 120">
                <a:extLst>
                  <a:ext uri="{FF2B5EF4-FFF2-40B4-BE49-F238E27FC236}">
                    <a16:creationId xmlns:a16="http://schemas.microsoft.com/office/drawing/2014/main" id="{E92A4E5D-BF5E-5BBF-E570-CA163DFABA00}"/>
                  </a:ext>
                </a:extLst>
              </p:cNvPr>
              <p:cNvSpPr/>
              <p:nvPr/>
            </p:nvSpPr>
            <p:spPr>
              <a:xfrm>
                <a:off x="4319639" y="2262919"/>
                <a:ext cx="750577" cy="839717"/>
              </a:xfrm>
              <a:custGeom>
                <a:avLst/>
                <a:gdLst>
                  <a:gd name="connsiteX0" fmla="*/ 277761 w 750577"/>
                  <a:gd name="connsiteY0" fmla="*/ 16731 h 839717"/>
                  <a:gd name="connsiteX1" fmla="*/ 347611 w 750577"/>
                  <a:gd name="connsiteY1" fmla="*/ 86581 h 839717"/>
                  <a:gd name="connsiteX2" fmla="*/ 639711 w 750577"/>
                  <a:gd name="connsiteY2" fmla="*/ 429481 h 839717"/>
                  <a:gd name="connsiteX3" fmla="*/ 595261 w 750577"/>
                  <a:gd name="connsiteY3" fmla="*/ 350106 h 839717"/>
                  <a:gd name="connsiteX4" fmla="*/ 611136 w 750577"/>
                  <a:gd name="connsiteY4" fmla="*/ 419956 h 839717"/>
                  <a:gd name="connsiteX5" fmla="*/ 731786 w 750577"/>
                  <a:gd name="connsiteY5" fmla="*/ 667606 h 839717"/>
                  <a:gd name="connsiteX6" fmla="*/ 595261 w 750577"/>
                  <a:gd name="connsiteY6" fmla="*/ 515206 h 839717"/>
                  <a:gd name="connsiteX7" fmla="*/ 668286 w 750577"/>
                  <a:gd name="connsiteY7" fmla="*/ 632681 h 839717"/>
                  <a:gd name="connsiteX8" fmla="*/ 585736 w 750577"/>
                  <a:gd name="connsiteY8" fmla="*/ 569181 h 839717"/>
                  <a:gd name="connsiteX9" fmla="*/ 744486 w 750577"/>
                  <a:gd name="connsiteY9" fmla="*/ 832706 h 839717"/>
                  <a:gd name="connsiteX10" fmla="*/ 665111 w 750577"/>
                  <a:gd name="connsiteY10" fmla="*/ 762856 h 839717"/>
                  <a:gd name="connsiteX11" fmla="*/ 195211 w 750577"/>
                  <a:gd name="connsiteY11" fmla="*/ 753331 h 839717"/>
                  <a:gd name="connsiteX12" fmla="*/ 7886 w 750577"/>
                  <a:gd name="connsiteY12" fmla="*/ 826356 h 839717"/>
                  <a:gd name="connsiteX13" fmla="*/ 433336 w 750577"/>
                  <a:gd name="connsiteY13" fmla="*/ 715231 h 839717"/>
                  <a:gd name="connsiteX14" fmla="*/ 347611 w 750577"/>
                  <a:gd name="connsiteY14" fmla="*/ 521556 h 839717"/>
                  <a:gd name="connsiteX15" fmla="*/ 306336 w 750577"/>
                  <a:gd name="connsiteY15" fmla="*/ 394556 h 839717"/>
                  <a:gd name="connsiteX16" fmla="*/ 446036 w 750577"/>
                  <a:gd name="connsiteY16" fmla="*/ 483456 h 839717"/>
                  <a:gd name="connsiteX17" fmla="*/ 458736 w 750577"/>
                  <a:gd name="connsiteY17" fmla="*/ 340581 h 839717"/>
                  <a:gd name="connsiteX18" fmla="*/ 277761 w 750577"/>
                  <a:gd name="connsiteY18" fmla="*/ 16731 h 83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0577" h="839717">
                    <a:moveTo>
                      <a:pt x="277761" y="16731"/>
                    </a:moveTo>
                    <a:cubicBezTo>
                      <a:pt x="259240" y="-25602"/>
                      <a:pt x="287286" y="17789"/>
                      <a:pt x="347611" y="86581"/>
                    </a:cubicBezTo>
                    <a:cubicBezTo>
                      <a:pt x="407936" y="155373"/>
                      <a:pt x="598436" y="385560"/>
                      <a:pt x="639711" y="429481"/>
                    </a:cubicBezTo>
                    <a:cubicBezTo>
                      <a:pt x="680986" y="473402"/>
                      <a:pt x="600023" y="351693"/>
                      <a:pt x="595261" y="350106"/>
                    </a:cubicBezTo>
                    <a:cubicBezTo>
                      <a:pt x="590499" y="348519"/>
                      <a:pt x="588382" y="367039"/>
                      <a:pt x="611136" y="419956"/>
                    </a:cubicBezTo>
                    <a:cubicBezTo>
                      <a:pt x="633890" y="472873"/>
                      <a:pt x="734432" y="651731"/>
                      <a:pt x="731786" y="667606"/>
                    </a:cubicBezTo>
                    <a:cubicBezTo>
                      <a:pt x="729140" y="683481"/>
                      <a:pt x="605844" y="521027"/>
                      <a:pt x="595261" y="515206"/>
                    </a:cubicBezTo>
                    <a:cubicBezTo>
                      <a:pt x="584678" y="509385"/>
                      <a:pt x="669873" y="623685"/>
                      <a:pt x="668286" y="632681"/>
                    </a:cubicBezTo>
                    <a:cubicBezTo>
                      <a:pt x="666699" y="641677"/>
                      <a:pt x="573036" y="535844"/>
                      <a:pt x="585736" y="569181"/>
                    </a:cubicBezTo>
                    <a:cubicBezTo>
                      <a:pt x="598436" y="602519"/>
                      <a:pt x="731257" y="800427"/>
                      <a:pt x="744486" y="832706"/>
                    </a:cubicBezTo>
                    <a:cubicBezTo>
                      <a:pt x="757715" y="864985"/>
                      <a:pt x="756657" y="776085"/>
                      <a:pt x="665111" y="762856"/>
                    </a:cubicBezTo>
                    <a:cubicBezTo>
                      <a:pt x="573565" y="749627"/>
                      <a:pt x="304748" y="742748"/>
                      <a:pt x="195211" y="753331"/>
                    </a:cubicBezTo>
                    <a:cubicBezTo>
                      <a:pt x="85674" y="763914"/>
                      <a:pt x="-31801" y="832706"/>
                      <a:pt x="7886" y="826356"/>
                    </a:cubicBezTo>
                    <a:cubicBezTo>
                      <a:pt x="47573" y="820006"/>
                      <a:pt x="376715" y="766031"/>
                      <a:pt x="433336" y="715231"/>
                    </a:cubicBezTo>
                    <a:cubicBezTo>
                      <a:pt x="489957" y="664431"/>
                      <a:pt x="368778" y="575002"/>
                      <a:pt x="347611" y="521556"/>
                    </a:cubicBezTo>
                    <a:cubicBezTo>
                      <a:pt x="326444" y="468110"/>
                      <a:pt x="289932" y="400906"/>
                      <a:pt x="306336" y="394556"/>
                    </a:cubicBezTo>
                    <a:cubicBezTo>
                      <a:pt x="322740" y="388206"/>
                      <a:pt x="420636" y="492452"/>
                      <a:pt x="446036" y="483456"/>
                    </a:cubicBezTo>
                    <a:cubicBezTo>
                      <a:pt x="471436" y="474460"/>
                      <a:pt x="485194" y="412018"/>
                      <a:pt x="458736" y="340581"/>
                    </a:cubicBezTo>
                    <a:cubicBezTo>
                      <a:pt x="432278" y="269144"/>
                      <a:pt x="296282" y="59064"/>
                      <a:pt x="277761" y="167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 121">
                <a:extLst>
                  <a:ext uri="{FF2B5EF4-FFF2-40B4-BE49-F238E27FC236}">
                    <a16:creationId xmlns:a16="http://schemas.microsoft.com/office/drawing/2014/main" id="{EEC64FDC-018B-CE7E-65F4-93A1E200F6AA}"/>
                  </a:ext>
                </a:extLst>
              </p:cNvPr>
              <p:cNvSpPr/>
              <p:nvPr/>
            </p:nvSpPr>
            <p:spPr>
              <a:xfrm>
                <a:off x="4190966" y="2528920"/>
                <a:ext cx="76743" cy="204953"/>
              </a:xfrm>
              <a:custGeom>
                <a:avLst/>
                <a:gdLst>
                  <a:gd name="connsiteX0" fmla="*/ 34 w 76743"/>
                  <a:gd name="connsiteY0" fmla="*/ 1555 h 204953"/>
                  <a:gd name="connsiteX1" fmla="*/ 69884 w 76743"/>
                  <a:gd name="connsiteY1" fmla="*/ 93630 h 204953"/>
                  <a:gd name="connsiteX2" fmla="*/ 73059 w 76743"/>
                  <a:gd name="connsiteY2" fmla="*/ 204755 h 204953"/>
                  <a:gd name="connsiteX3" fmla="*/ 60359 w 76743"/>
                  <a:gd name="connsiteY3" fmla="*/ 65055 h 204953"/>
                  <a:gd name="connsiteX4" fmla="*/ 60359 w 76743"/>
                  <a:gd name="connsiteY4" fmla="*/ 36480 h 204953"/>
                  <a:gd name="connsiteX5" fmla="*/ 34 w 76743"/>
                  <a:gd name="connsiteY5" fmla="*/ 1555 h 204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743" h="204953">
                    <a:moveTo>
                      <a:pt x="34" y="1555"/>
                    </a:moveTo>
                    <a:cubicBezTo>
                      <a:pt x="1622" y="11080"/>
                      <a:pt x="57713" y="59763"/>
                      <a:pt x="69884" y="93630"/>
                    </a:cubicBezTo>
                    <a:cubicBezTo>
                      <a:pt x="82055" y="127497"/>
                      <a:pt x="74646" y="209517"/>
                      <a:pt x="73059" y="204755"/>
                    </a:cubicBezTo>
                    <a:cubicBezTo>
                      <a:pt x="71472" y="199993"/>
                      <a:pt x="62476" y="93101"/>
                      <a:pt x="60359" y="65055"/>
                    </a:cubicBezTo>
                    <a:cubicBezTo>
                      <a:pt x="58242" y="37009"/>
                      <a:pt x="68297" y="43888"/>
                      <a:pt x="60359" y="36480"/>
                    </a:cubicBezTo>
                    <a:cubicBezTo>
                      <a:pt x="52422" y="29072"/>
                      <a:pt x="-1554" y="-7970"/>
                      <a:pt x="34" y="15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 122">
                <a:extLst>
                  <a:ext uri="{FF2B5EF4-FFF2-40B4-BE49-F238E27FC236}">
                    <a16:creationId xmlns:a16="http://schemas.microsoft.com/office/drawing/2014/main" id="{8C32E8D5-BA77-B3AD-6E01-BC76192CB1BD}"/>
                  </a:ext>
                </a:extLst>
              </p:cNvPr>
              <p:cNvSpPr/>
              <p:nvPr/>
            </p:nvSpPr>
            <p:spPr>
              <a:xfrm>
                <a:off x="3951021" y="2671227"/>
                <a:ext cx="249506" cy="151398"/>
              </a:xfrm>
              <a:custGeom>
                <a:avLst/>
                <a:gdLst>
                  <a:gd name="connsiteX0" fmla="*/ 1854 w 249506"/>
                  <a:gd name="connsiteY0" fmla="*/ 8473 h 151398"/>
                  <a:gd name="connsiteX1" fmla="*/ 65354 w 249506"/>
                  <a:gd name="connsiteY1" fmla="*/ 5298 h 151398"/>
                  <a:gd name="connsiteX2" fmla="*/ 151079 w 249506"/>
                  <a:gd name="connsiteY2" fmla="*/ 81498 h 151398"/>
                  <a:gd name="connsiteX3" fmla="*/ 141554 w 249506"/>
                  <a:gd name="connsiteY3" fmla="*/ 40223 h 151398"/>
                  <a:gd name="connsiteX4" fmla="*/ 249504 w 249506"/>
                  <a:gd name="connsiteY4" fmla="*/ 151348 h 151398"/>
                  <a:gd name="connsiteX5" fmla="*/ 138379 w 249506"/>
                  <a:gd name="connsiteY5" fmla="*/ 24348 h 151398"/>
                  <a:gd name="connsiteX6" fmla="*/ 1854 w 249506"/>
                  <a:gd name="connsiteY6" fmla="*/ 8473 h 15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506" h="151398">
                    <a:moveTo>
                      <a:pt x="1854" y="8473"/>
                    </a:moveTo>
                    <a:cubicBezTo>
                      <a:pt x="-10317" y="5298"/>
                      <a:pt x="40483" y="-6873"/>
                      <a:pt x="65354" y="5298"/>
                    </a:cubicBezTo>
                    <a:cubicBezTo>
                      <a:pt x="90225" y="17469"/>
                      <a:pt x="138379" y="75677"/>
                      <a:pt x="151079" y="81498"/>
                    </a:cubicBezTo>
                    <a:cubicBezTo>
                      <a:pt x="163779" y="87319"/>
                      <a:pt x="125150" y="28581"/>
                      <a:pt x="141554" y="40223"/>
                    </a:cubicBezTo>
                    <a:cubicBezTo>
                      <a:pt x="157958" y="51865"/>
                      <a:pt x="250033" y="153994"/>
                      <a:pt x="249504" y="151348"/>
                    </a:cubicBezTo>
                    <a:cubicBezTo>
                      <a:pt x="248975" y="148702"/>
                      <a:pt x="175950" y="48160"/>
                      <a:pt x="138379" y="24348"/>
                    </a:cubicBezTo>
                    <a:cubicBezTo>
                      <a:pt x="100808" y="536"/>
                      <a:pt x="14025" y="11648"/>
                      <a:pt x="1854" y="84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 123">
                <a:extLst>
                  <a:ext uri="{FF2B5EF4-FFF2-40B4-BE49-F238E27FC236}">
                    <a16:creationId xmlns:a16="http://schemas.microsoft.com/office/drawing/2014/main" id="{201BDD55-F731-B784-93B3-9F8F816B924C}"/>
                  </a:ext>
                </a:extLst>
              </p:cNvPr>
              <p:cNvSpPr/>
              <p:nvPr/>
            </p:nvSpPr>
            <p:spPr>
              <a:xfrm>
                <a:off x="4146004" y="2635246"/>
                <a:ext cx="99504" cy="146489"/>
              </a:xfrm>
              <a:custGeom>
                <a:avLst/>
                <a:gdLst>
                  <a:gd name="connsiteX0" fmla="*/ 98971 w 99504"/>
                  <a:gd name="connsiteY0" fmla="*/ 4 h 146489"/>
                  <a:gd name="connsiteX1" fmla="*/ 44996 w 99504"/>
                  <a:gd name="connsiteY1" fmla="*/ 60329 h 146489"/>
                  <a:gd name="connsiteX2" fmla="*/ 546 w 99504"/>
                  <a:gd name="connsiteY2" fmla="*/ 146054 h 146489"/>
                  <a:gd name="connsiteX3" fmla="*/ 19596 w 99504"/>
                  <a:gd name="connsiteY3" fmla="*/ 92079 h 146489"/>
                  <a:gd name="connsiteX4" fmla="*/ 10071 w 99504"/>
                  <a:gd name="connsiteY4" fmla="*/ 57154 h 146489"/>
                  <a:gd name="connsiteX5" fmla="*/ 98971 w 99504"/>
                  <a:gd name="connsiteY5" fmla="*/ 4 h 146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504" h="146489">
                    <a:moveTo>
                      <a:pt x="98971" y="4"/>
                    </a:moveTo>
                    <a:cubicBezTo>
                      <a:pt x="104792" y="533"/>
                      <a:pt x="61400" y="35987"/>
                      <a:pt x="44996" y="60329"/>
                    </a:cubicBezTo>
                    <a:cubicBezTo>
                      <a:pt x="28592" y="84671"/>
                      <a:pt x="4779" y="140762"/>
                      <a:pt x="546" y="146054"/>
                    </a:cubicBezTo>
                    <a:cubicBezTo>
                      <a:pt x="-3687" y="151346"/>
                      <a:pt x="18009" y="106896"/>
                      <a:pt x="19596" y="92079"/>
                    </a:cubicBezTo>
                    <a:cubicBezTo>
                      <a:pt x="21183" y="77262"/>
                      <a:pt x="-512" y="68266"/>
                      <a:pt x="10071" y="57154"/>
                    </a:cubicBezTo>
                    <a:cubicBezTo>
                      <a:pt x="20654" y="46042"/>
                      <a:pt x="93150" y="-525"/>
                      <a:pt x="98971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 124">
                <a:extLst>
                  <a:ext uri="{FF2B5EF4-FFF2-40B4-BE49-F238E27FC236}">
                    <a16:creationId xmlns:a16="http://schemas.microsoft.com/office/drawing/2014/main" id="{B5AA498D-F74C-C237-B1C7-FC0B78187F53}"/>
                  </a:ext>
                </a:extLst>
              </p:cNvPr>
              <p:cNvSpPr/>
              <p:nvPr/>
            </p:nvSpPr>
            <p:spPr>
              <a:xfrm>
                <a:off x="3883025" y="2397099"/>
                <a:ext cx="91183" cy="83164"/>
              </a:xfrm>
              <a:custGeom>
                <a:avLst/>
                <a:gdLst>
                  <a:gd name="connsiteX0" fmla="*/ 34925 w 91183"/>
                  <a:gd name="connsiteY0" fmla="*/ 26 h 83164"/>
                  <a:gd name="connsiteX1" fmla="*/ 88900 w 91183"/>
                  <a:gd name="connsiteY1" fmla="*/ 69876 h 83164"/>
                  <a:gd name="connsiteX2" fmla="*/ 73025 w 91183"/>
                  <a:gd name="connsiteY2" fmla="*/ 79401 h 83164"/>
                  <a:gd name="connsiteX3" fmla="*/ 0 w 91183"/>
                  <a:gd name="connsiteY3" fmla="*/ 79401 h 83164"/>
                  <a:gd name="connsiteX4" fmla="*/ 76200 w 91183"/>
                  <a:gd name="connsiteY4" fmla="*/ 79401 h 83164"/>
                  <a:gd name="connsiteX5" fmla="*/ 34925 w 91183"/>
                  <a:gd name="connsiteY5" fmla="*/ 26 h 83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183" h="83164">
                    <a:moveTo>
                      <a:pt x="34925" y="26"/>
                    </a:moveTo>
                    <a:cubicBezTo>
                      <a:pt x="37042" y="-1562"/>
                      <a:pt x="88900" y="69876"/>
                      <a:pt x="88900" y="69876"/>
                    </a:cubicBezTo>
                    <a:cubicBezTo>
                      <a:pt x="95250" y="83105"/>
                      <a:pt x="87842" y="77814"/>
                      <a:pt x="73025" y="79401"/>
                    </a:cubicBezTo>
                    <a:cubicBezTo>
                      <a:pt x="58208" y="80988"/>
                      <a:pt x="0" y="79401"/>
                      <a:pt x="0" y="79401"/>
                    </a:cubicBezTo>
                    <a:cubicBezTo>
                      <a:pt x="529" y="79401"/>
                      <a:pt x="67733" y="87868"/>
                      <a:pt x="76200" y="79401"/>
                    </a:cubicBezTo>
                    <a:cubicBezTo>
                      <a:pt x="84667" y="70934"/>
                      <a:pt x="32808" y="1614"/>
                      <a:pt x="34925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 125">
                <a:extLst>
                  <a:ext uri="{FF2B5EF4-FFF2-40B4-BE49-F238E27FC236}">
                    <a16:creationId xmlns:a16="http://schemas.microsoft.com/office/drawing/2014/main" id="{960EF61E-B1EF-1AA5-F0CE-F001BF19A953}"/>
                  </a:ext>
                </a:extLst>
              </p:cNvPr>
              <p:cNvSpPr/>
              <p:nvPr/>
            </p:nvSpPr>
            <p:spPr>
              <a:xfrm>
                <a:off x="3687573" y="2717593"/>
                <a:ext cx="334298" cy="54221"/>
              </a:xfrm>
              <a:custGeom>
                <a:avLst/>
                <a:gdLst>
                  <a:gd name="connsiteX0" fmla="*/ 4952 w 334298"/>
                  <a:gd name="connsiteY0" fmla="*/ 9732 h 54221"/>
                  <a:gd name="connsiteX1" fmla="*/ 160527 w 334298"/>
                  <a:gd name="connsiteY1" fmla="*/ 19257 h 54221"/>
                  <a:gd name="connsiteX2" fmla="*/ 331977 w 334298"/>
                  <a:gd name="connsiteY2" fmla="*/ 54182 h 54221"/>
                  <a:gd name="connsiteX3" fmla="*/ 246252 w 334298"/>
                  <a:gd name="connsiteY3" fmla="*/ 25607 h 54221"/>
                  <a:gd name="connsiteX4" fmla="*/ 58927 w 334298"/>
                  <a:gd name="connsiteY4" fmla="*/ 207 h 54221"/>
                  <a:gd name="connsiteX5" fmla="*/ 4952 w 334298"/>
                  <a:gd name="connsiteY5" fmla="*/ 9732 h 5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298" h="54221">
                    <a:moveTo>
                      <a:pt x="4952" y="9732"/>
                    </a:moveTo>
                    <a:cubicBezTo>
                      <a:pt x="21885" y="12907"/>
                      <a:pt x="106023" y="11849"/>
                      <a:pt x="160527" y="19257"/>
                    </a:cubicBezTo>
                    <a:cubicBezTo>
                      <a:pt x="215031" y="26665"/>
                      <a:pt x="317690" y="53124"/>
                      <a:pt x="331977" y="54182"/>
                    </a:cubicBezTo>
                    <a:cubicBezTo>
                      <a:pt x="346264" y="55240"/>
                      <a:pt x="291760" y="34603"/>
                      <a:pt x="246252" y="25607"/>
                    </a:cubicBezTo>
                    <a:cubicBezTo>
                      <a:pt x="200744" y="16611"/>
                      <a:pt x="101260" y="1794"/>
                      <a:pt x="58927" y="207"/>
                    </a:cubicBezTo>
                    <a:cubicBezTo>
                      <a:pt x="16594" y="-1381"/>
                      <a:pt x="-11981" y="6557"/>
                      <a:pt x="4952" y="97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 126">
                <a:extLst>
                  <a:ext uri="{FF2B5EF4-FFF2-40B4-BE49-F238E27FC236}">
                    <a16:creationId xmlns:a16="http://schemas.microsoft.com/office/drawing/2014/main" id="{4E39721D-00C7-78F8-4C5E-A731D9E22C59}"/>
                  </a:ext>
                </a:extLst>
              </p:cNvPr>
              <p:cNvSpPr/>
              <p:nvPr/>
            </p:nvSpPr>
            <p:spPr>
              <a:xfrm>
                <a:off x="4197067" y="2536985"/>
                <a:ext cx="213008" cy="614406"/>
              </a:xfrm>
              <a:custGeom>
                <a:avLst/>
                <a:gdLst>
                  <a:gd name="connsiteX0" fmla="*/ 76483 w 213008"/>
                  <a:gd name="connsiteY0" fmla="*/ 3015 h 614406"/>
                  <a:gd name="connsiteX1" fmla="*/ 178083 w 213008"/>
                  <a:gd name="connsiteY1" fmla="*/ 139540 h 614406"/>
                  <a:gd name="connsiteX2" fmla="*/ 213008 w 213008"/>
                  <a:gd name="connsiteY2" fmla="*/ 349090 h 614406"/>
                  <a:gd name="connsiteX3" fmla="*/ 178083 w 213008"/>
                  <a:gd name="connsiteY3" fmla="*/ 272890 h 614406"/>
                  <a:gd name="connsiteX4" fmla="*/ 130458 w 213008"/>
                  <a:gd name="connsiteY4" fmla="*/ 612615 h 614406"/>
                  <a:gd name="connsiteX5" fmla="*/ 92358 w 213008"/>
                  <a:gd name="connsiteY5" fmla="*/ 396715 h 614406"/>
                  <a:gd name="connsiteX6" fmla="*/ 283 w 213008"/>
                  <a:gd name="connsiteY6" fmla="*/ 171290 h 614406"/>
                  <a:gd name="connsiteX7" fmla="*/ 63783 w 213008"/>
                  <a:gd name="connsiteY7" fmla="*/ 269715 h 614406"/>
                  <a:gd name="connsiteX8" fmla="*/ 76483 w 213008"/>
                  <a:gd name="connsiteY8" fmla="*/ 3015 h 61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3008" h="614406">
                    <a:moveTo>
                      <a:pt x="76483" y="3015"/>
                    </a:moveTo>
                    <a:cubicBezTo>
                      <a:pt x="95533" y="-18681"/>
                      <a:pt x="155329" y="81861"/>
                      <a:pt x="178083" y="139540"/>
                    </a:cubicBezTo>
                    <a:cubicBezTo>
                      <a:pt x="200837" y="197219"/>
                      <a:pt x="213008" y="326865"/>
                      <a:pt x="213008" y="349090"/>
                    </a:cubicBezTo>
                    <a:cubicBezTo>
                      <a:pt x="213008" y="371315"/>
                      <a:pt x="191841" y="228969"/>
                      <a:pt x="178083" y="272890"/>
                    </a:cubicBezTo>
                    <a:cubicBezTo>
                      <a:pt x="164325" y="316811"/>
                      <a:pt x="144745" y="591978"/>
                      <a:pt x="130458" y="612615"/>
                    </a:cubicBezTo>
                    <a:cubicBezTo>
                      <a:pt x="116171" y="633252"/>
                      <a:pt x="114054" y="470269"/>
                      <a:pt x="92358" y="396715"/>
                    </a:cubicBezTo>
                    <a:cubicBezTo>
                      <a:pt x="70662" y="323161"/>
                      <a:pt x="5045" y="192457"/>
                      <a:pt x="283" y="171290"/>
                    </a:cubicBezTo>
                    <a:cubicBezTo>
                      <a:pt x="-4479" y="150123"/>
                      <a:pt x="52141" y="299348"/>
                      <a:pt x="63783" y="269715"/>
                    </a:cubicBezTo>
                    <a:cubicBezTo>
                      <a:pt x="75425" y="240082"/>
                      <a:pt x="57433" y="24711"/>
                      <a:pt x="76483" y="301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 127">
                <a:extLst>
                  <a:ext uri="{FF2B5EF4-FFF2-40B4-BE49-F238E27FC236}">
                    <a16:creationId xmlns:a16="http://schemas.microsoft.com/office/drawing/2014/main" id="{36BE8507-75FE-25EA-AA3E-57E82D834A45}"/>
                  </a:ext>
                </a:extLst>
              </p:cNvPr>
              <p:cNvSpPr/>
              <p:nvPr/>
            </p:nvSpPr>
            <p:spPr>
              <a:xfrm>
                <a:off x="3556773" y="2779081"/>
                <a:ext cx="875548" cy="262824"/>
              </a:xfrm>
              <a:custGeom>
                <a:avLst/>
                <a:gdLst>
                  <a:gd name="connsiteX0" fmla="*/ 2402 w 875548"/>
                  <a:gd name="connsiteY0" fmla="*/ 135569 h 262824"/>
                  <a:gd name="connsiteX1" fmla="*/ 313552 w 875548"/>
                  <a:gd name="connsiteY1" fmla="*/ 2219 h 262824"/>
                  <a:gd name="connsiteX2" fmla="*/ 513577 w 875548"/>
                  <a:gd name="connsiteY2" fmla="*/ 49844 h 262824"/>
                  <a:gd name="connsiteX3" fmla="*/ 519927 w 875548"/>
                  <a:gd name="connsiteY3" fmla="*/ 18094 h 262824"/>
                  <a:gd name="connsiteX4" fmla="*/ 875527 w 875548"/>
                  <a:gd name="connsiteY4" fmla="*/ 262569 h 262824"/>
                  <a:gd name="connsiteX5" fmla="*/ 535802 w 875548"/>
                  <a:gd name="connsiteY5" fmla="*/ 65719 h 262824"/>
                  <a:gd name="connsiteX6" fmla="*/ 259577 w 875548"/>
                  <a:gd name="connsiteY6" fmla="*/ 110169 h 262824"/>
                  <a:gd name="connsiteX7" fmla="*/ 97652 w 875548"/>
                  <a:gd name="connsiteY7" fmla="*/ 180019 h 262824"/>
                  <a:gd name="connsiteX8" fmla="*/ 164327 w 875548"/>
                  <a:gd name="connsiteY8" fmla="*/ 119694 h 262824"/>
                  <a:gd name="connsiteX9" fmla="*/ 2402 w 875548"/>
                  <a:gd name="connsiteY9" fmla="*/ 135569 h 26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75548" h="262824">
                    <a:moveTo>
                      <a:pt x="2402" y="135569"/>
                    </a:moveTo>
                    <a:cubicBezTo>
                      <a:pt x="27273" y="115990"/>
                      <a:pt x="228356" y="16506"/>
                      <a:pt x="313552" y="2219"/>
                    </a:cubicBezTo>
                    <a:cubicBezTo>
                      <a:pt x="398748" y="-12069"/>
                      <a:pt x="479181" y="47198"/>
                      <a:pt x="513577" y="49844"/>
                    </a:cubicBezTo>
                    <a:cubicBezTo>
                      <a:pt x="547973" y="52490"/>
                      <a:pt x="459602" y="-17360"/>
                      <a:pt x="519927" y="18094"/>
                    </a:cubicBezTo>
                    <a:cubicBezTo>
                      <a:pt x="580252" y="53548"/>
                      <a:pt x="872881" y="254632"/>
                      <a:pt x="875527" y="262569"/>
                    </a:cubicBezTo>
                    <a:cubicBezTo>
                      <a:pt x="878173" y="270506"/>
                      <a:pt x="638460" y="91119"/>
                      <a:pt x="535802" y="65719"/>
                    </a:cubicBezTo>
                    <a:cubicBezTo>
                      <a:pt x="433144" y="40319"/>
                      <a:pt x="332602" y="91119"/>
                      <a:pt x="259577" y="110169"/>
                    </a:cubicBezTo>
                    <a:cubicBezTo>
                      <a:pt x="186552" y="129219"/>
                      <a:pt x="113527" y="178432"/>
                      <a:pt x="97652" y="180019"/>
                    </a:cubicBezTo>
                    <a:cubicBezTo>
                      <a:pt x="81777" y="181607"/>
                      <a:pt x="174910" y="128690"/>
                      <a:pt x="164327" y="119694"/>
                    </a:cubicBezTo>
                    <a:cubicBezTo>
                      <a:pt x="153744" y="110698"/>
                      <a:pt x="-22469" y="155148"/>
                      <a:pt x="2402" y="1355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 128">
                <a:extLst>
                  <a:ext uri="{FF2B5EF4-FFF2-40B4-BE49-F238E27FC236}">
                    <a16:creationId xmlns:a16="http://schemas.microsoft.com/office/drawing/2014/main" id="{25193864-0ACE-E5BE-A36E-479A4C2637B1}"/>
                  </a:ext>
                </a:extLst>
              </p:cNvPr>
              <p:cNvSpPr/>
              <p:nvPr/>
            </p:nvSpPr>
            <p:spPr>
              <a:xfrm>
                <a:off x="3419227" y="2835297"/>
                <a:ext cx="885486" cy="687775"/>
              </a:xfrm>
              <a:custGeom>
                <a:avLst/>
                <a:gdLst>
                  <a:gd name="connsiteX0" fmla="*/ 44698 w 885486"/>
                  <a:gd name="connsiteY0" fmla="*/ 60303 h 687775"/>
                  <a:gd name="connsiteX1" fmla="*/ 584448 w 885486"/>
                  <a:gd name="connsiteY1" fmla="*/ 247628 h 687775"/>
                  <a:gd name="connsiteX2" fmla="*/ 882898 w 885486"/>
                  <a:gd name="connsiteY2" fmla="*/ 276203 h 687775"/>
                  <a:gd name="connsiteX3" fmla="*/ 711448 w 885486"/>
                  <a:gd name="connsiteY3" fmla="*/ 352403 h 687775"/>
                  <a:gd name="connsiteX4" fmla="*/ 406648 w 885486"/>
                  <a:gd name="connsiteY4" fmla="*/ 685778 h 687775"/>
                  <a:gd name="connsiteX5" fmla="*/ 406648 w 885486"/>
                  <a:gd name="connsiteY5" fmla="*/ 479403 h 687775"/>
                  <a:gd name="connsiteX6" fmla="*/ 197098 w 885486"/>
                  <a:gd name="connsiteY6" fmla="*/ 234928 h 687775"/>
                  <a:gd name="connsiteX7" fmla="*/ 44698 w 885486"/>
                  <a:gd name="connsiteY7" fmla="*/ 9503 h 687775"/>
                  <a:gd name="connsiteX8" fmla="*/ 44698 w 885486"/>
                  <a:gd name="connsiteY8" fmla="*/ 60303 h 68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486" h="687775">
                    <a:moveTo>
                      <a:pt x="44698" y="60303"/>
                    </a:moveTo>
                    <a:cubicBezTo>
                      <a:pt x="134656" y="99990"/>
                      <a:pt x="444748" y="211645"/>
                      <a:pt x="584448" y="247628"/>
                    </a:cubicBezTo>
                    <a:cubicBezTo>
                      <a:pt x="724148" y="283611"/>
                      <a:pt x="861731" y="258741"/>
                      <a:pt x="882898" y="276203"/>
                    </a:cubicBezTo>
                    <a:cubicBezTo>
                      <a:pt x="904065" y="293665"/>
                      <a:pt x="790823" y="284141"/>
                      <a:pt x="711448" y="352403"/>
                    </a:cubicBezTo>
                    <a:cubicBezTo>
                      <a:pt x="632073" y="420665"/>
                      <a:pt x="457448" y="664611"/>
                      <a:pt x="406648" y="685778"/>
                    </a:cubicBezTo>
                    <a:cubicBezTo>
                      <a:pt x="355848" y="706945"/>
                      <a:pt x="441573" y="554545"/>
                      <a:pt x="406648" y="479403"/>
                    </a:cubicBezTo>
                    <a:cubicBezTo>
                      <a:pt x="371723" y="404261"/>
                      <a:pt x="257423" y="313245"/>
                      <a:pt x="197098" y="234928"/>
                    </a:cubicBezTo>
                    <a:cubicBezTo>
                      <a:pt x="136773" y="156611"/>
                      <a:pt x="64277" y="37549"/>
                      <a:pt x="44698" y="9503"/>
                    </a:cubicBezTo>
                    <a:cubicBezTo>
                      <a:pt x="25119" y="-18543"/>
                      <a:pt x="-45260" y="20616"/>
                      <a:pt x="44698" y="6030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 129">
                <a:extLst>
                  <a:ext uri="{FF2B5EF4-FFF2-40B4-BE49-F238E27FC236}">
                    <a16:creationId xmlns:a16="http://schemas.microsoft.com/office/drawing/2014/main" id="{69DC2377-E507-F468-FEFF-E55535D913ED}"/>
                  </a:ext>
                </a:extLst>
              </p:cNvPr>
              <p:cNvSpPr/>
              <p:nvPr/>
            </p:nvSpPr>
            <p:spPr>
              <a:xfrm>
                <a:off x="3578927" y="2368445"/>
                <a:ext cx="243664" cy="493751"/>
              </a:xfrm>
              <a:custGeom>
                <a:avLst/>
                <a:gdLst>
                  <a:gd name="connsiteX0" fmla="*/ 240598 w 243664"/>
                  <a:gd name="connsiteY0" fmla="*/ 105 h 493751"/>
                  <a:gd name="connsiteX1" fmla="*/ 132648 w 243664"/>
                  <a:gd name="connsiteY1" fmla="*/ 187430 h 493751"/>
                  <a:gd name="connsiteX2" fmla="*/ 59623 w 243664"/>
                  <a:gd name="connsiteY2" fmla="*/ 390630 h 493751"/>
                  <a:gd name="connsiteX3" fmla="*/ 53273 w 243664"/>
                  <a:gd name="connsiteY3" fmla="*/ 489055 h 493751"/>
                  <a:gd name="connsiteX4" fmla="*/ 46923 w 243664"/>
                  <a:gd name="connsiteY4" fmla="*/ 247755 h 493751"/>
                  <a:gd name="connsiteX5" fmla="*/ 59623 w 243664"/>
                  <a:gd name="connsiteY5" fmla="*/ 85830 h 493751"/>
                  <a:gd name="connsiteX6" fmla="*/ 31048 w 243664"/>
                  <a:gd name="connsiteY6" fmla="*/ 165205 h 493751"/>
                  <a:gd name="connsiteX7" fmla="*/ 113598 w 243664"/>
                  <a:gd name="connsiteY7" fmla="*/ 69955 h 493751"/>
                  <a:gd name="connsiteX8" fmla="*/ 2473 w 243664"/>
                  <a:gd name="connsiteY8" fmla="*/ 158855 h 493751"/>
                  <a:gd name="connsiteX9" fmla="*/ 240598 w 243664"/>
                  <a:gd name="connsiteY9" fmla="*/ 105 h 49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3664" h="493751">
                    <a:moveTo>
                      <a:pt x="240598" y="105"/>
                    </a:moveTo>
                    <a:cubicBezTo>
                      <a:pt x="262294" y="4867"/>
                      <a:pt x="162810" y="122343"/>
                      <a:pt x="132648" y="187430"/>
                    </a:cubicBezTo>
                    <a:cubicBezTo>
                      <a:pt x="102486" y="252517"/>
                      <a:pt x="72852" y="340359"/>
                      <a:pt x="59623" y="390630"/>
                    </a:cubicBezTo>
                    <a:cubicBezTo>
                      <a:pt x="46394" y="440901"/>
                      <a:pt x="55390" y="512868"/>
                      <a:pt x="53273" y="489055"/>
                    </a:cubicBezTo>
                    <a:cubicBezTo>
                      <a:pt x="51156" y="465242"/>
                      <a:pt x="45865" y="314959"/>
                      <a:pt x="46923" y="247755"/>
                    </a:cubicBezTo>
                    <a:cubicBezTo>
                      <a:pt x="47981" y="180551"/>
                      <a:pt x="62269" y="99588"/>
                      <a:pt x="59623" y="85830"/>
                    </a:cubicBezTo>
                    <a:cubicBezTo>
                      <a:pt x="56977" y="72072"/>
                      <a:pt x="22052" y="167851"/>
                      <a:pt x="31048" y="165205"/>
                    </a:cubicBezTo>
                    <a:cubicBezTo>
                      <a:pt x="40044" y="162559"/>
                      <a:pt x="118360" y="71013"/>
                      <a:pt x="113598" y="69955"/>
                    </a:cubicBezTo>
                    <a:cubicBezTo>
                      <a:pt x="108836" y="68897"/>
                      <a:pt x="-19223" y="163617"/>
                      <a:pt x="2473" y="158855"/>
                    </a:cubicBezTo>
                    <a:cubicBezTo>
                      <a:pt x="24169" y="154093"/>
                      <a:pt x="218902" y="-4657"/>
                      <a:pt x="240598" y="10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 130">
                <a:extLst>
                  <a:ext uri="{FF2B5EF4-FFF2-40B4-BE49-F238E27FC236}">
                    <a16:creationId xmlns:a16="http://schemas.microsoft.com/office/drawing/2014/main" id="{7FB91B6A-4BAC-E0C8-3F1B-96615EB3AC35}"/>
                  </a:ext>
                </a:extLst>
              </p:cNvPr>
              <p:cNvSpPr/>
              <p:nvPr/>
            </p:nvSpPr>
            <p:spPr>
              <a:xfrm>
                <a:off x="3491785" y="3059020"/>
                <a:ext cx="145010" cy="787649"/>
              </a:xfrm>
              <a:custGeom>
                <a:avLst/>
                <a:gdLst>
                  <a:gd name="connsiteX0" fmla="*/ 124540 w 145010"/>
                  <a:gd name="connsiteY0" fmla="*/ 1680 h 787649"/>
                  <a:gd name="connsiteX1" fmla="*/ 89615 w 145010"/>
                  <a:gd name="connsiteY1" fmla="*/ 281080 h 787649"/>
                  <a:gd name="connsiteX2" fmla="*/ 108665 w 145010"/>
                  <a:gd name="connsiteY2" fmla="*/ 262030 h 787649"/>
                  <a:gd name="connsiteX3" fmla="*/ 130890 w 145010"/>
                  <a:gd name="connsiteY3" fmla="*/ 525555 h 787649"/>
                  <a:gd name="connsiteX4" fmla="*/ 143590 w 145010"/>
                  <a:gd name="connsiteY4" fmla="*/ 458880 h 787649"/>
                  <a:gd name="connsiteX5" fmla="*/ 140415 w 145010"/>
                  <a:gd name="connsiteY5" fmla="*/ 785905 h 787649"/>
                  <a:gd name="connsiteX6" fmla="*/ 105490 w 145010"/>
                  <a:gd name="connsiteY6" fmla="*/ 570005 h 787649"/>
                  <a:gd name="connsiteX7" fmla="*/ 3890 w 145010"/>
                  <a:gd name="connsiteY7" fmla="*/ 176305 h 787649"/>
                  <a:gd name="connsiteX8" fmla="*/ 26115 w 145010"/>
                  <a:gd name="connsiteY8" fmla="*/ 262030 h 787649"/>
                  <a:gd name="connsiteX9" fmla="*/ 73740 w 145010"/>
                  <a:gd name="connsiteY9" fmla="*/ 27080 h 787649"/>
                  <a:gd name="connsiteX10" fmla="*/ 73740 w 145010"/>
                  <a:gd name="connsiteY10" fmla="*/ 157255 h 787649"/>
                  <a:gd name="connsiteX11" fmla="*/ 124540 w 145010"/>
                  <a:gd name="connsiteY11" fmla="*/ 1680 h 787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010" h="787649">
                    <a:moveTo>
                      <a:pt x="124540" y="1680"/>
                    </a:moveTo>
                    <a:cubicBezTo>
                      <a:pt x="127186" y="22317"/>
                      <a:pt x="92261" y="237688"/>
                      <a:pt x="89615" y="281080"/>
                    </a:cubicBezTo>
                    <a:cubicBezTo>
                      <a:pt x="86969" y="324472"/>
                      <a:pt x="101786" y="221284"/>
                      <a:pt x="108665" y="262030"/>
                    </a:cubicBezTo>
                    <a:cubicBezTo>
                      <a:pt x="115544" y="302776"/>
                      <a:pt x="125069" y="492747"/>
                      <a:pt x="130890" y="525555"/>
                    </a:cubicBezTo>
                    <a:cubicBezTo>
                      <a:pt x="136711" y="558363"/>
                      <a:pt x="142003" y="415488"/>
                      <a:pt x="143590" y="458880"/>
                    </a:cubicBezTo>
                    <a:cubicBezTo>
                      <a:pt x="145178" y="502272"/>
                      <a:pt x="146765" y="767384"/>
                      <a:pt x="140415" y="785905"/>
                    </a:cubicBezTo>
                    <a:cubicBezTo>
                      <a:pt x="134065" y="804426"/>
                      <a:pt x="128244" y="671605"/>
                      <a:pt x="105490" y="570005"/>
                    </a:cubicBezTo>
                    <a:cubicBezTo>
                      <a:pt x="82736" y="468405"/>
                      <a:pt x="17119" y="227634"/>
                      <a:pt x="3890" y="176305"/>
                    </a:cubicBezTo>
                    <a:cubicBezTo>
                      <a:pt x="-9339" y="124976"/>
                      <a:pt x="14473" y="286901"/>
                      <a:pt x="26115" y="262030"/>
                    </a:cubicBezTo>
                    <a:cubicBezTo>
                      <a:pt x="37757" y="237159"/>
                      <a:pt x="65803" y="44542"/>
                      <a:pt x="73740" y="27080"/>
                    </a:cubicBezTo>
                    <a:cubicBezTo>
                      <a:pt x="81677" y="9618"/>
                      <a:pt x="64215" y="157255"/>
                      <a:pt x="73740" y="157255"/>
                    </a:cubicBezTo>
                    <a:cubicBezTo>
                      <a:pt x="83265" y="157255"/>
                      <a:pt x="121894" y="-18957"/>
                      <a:pt x="124540" y="16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 131">
                <a:extLst>
                  <a:ext uri="{FF2B5EF4-FFF2-40B4-BE49-F238E27FC236}">
                    <a16:creationId xmlns:a16="http://schemas.microsoft.com/office/drawing/2014/main" id="{ADF558A1-D07D-F966-CC65-8D4C48B48E98}"/>
                  </a:ext>
                </a:extLst>
              </p:cNvPr>
              <p:cNvSpPr/>
              <p:nvPr/>
            </p:nvSpPr>
            <p:spPr>
              <a:xfrm>
                <a:off x="3633350" y="2063399"/>
                <a:ext cx="336428" cy="133730"/>
              </a:xfrm>
              <a:custGeom>
                <a:avLst/>
                <a:gdLst>
                  <a:gd name="connsiteX0" fmla="*/ 46475 w 336428"/>
                  <a:gd name="connsiteY0" fmla="*/ 351 h 133730"/>
                  <a:gd name="connsiteX1" fmla="*/ 310000 w 336428"/>
                  <a:gd name="connsiteY1" fmla="*/ 54326 h 133730"/>
                  <a:gd name="connsiteX2" fmla="*/ 243325 w 336428"/>
                  <a:gd name="connsiteY2" fmla="*/ 19401 h 133730"/>
                  <a:gd name="connsiteX3" fmla="*/ 335400 w 336428"/>
                  <a:gd name="connsiteY3" fmla="*/ 121001 h 133730"/>
                  <a:gd name="connsiteX4" fmla="*/ 290950 w 336428"/>
                  <a:gd name="connsiteY4" fmla="*/ 105126 h 133730"/>
                  <a:gd name="connsiteX5" fmla="*/ 262375 w 336428"/>
                  <a:gd name="connsiteY5" fmla="*/ 133701 h 133730"/>
                  <a:gd name="connsiteX6" fmla="*/ 221100 w 336428"/>
                  <a:gd name="connsiteY6" fmla="*/ 98776 h 133730"/>
                  <a:gd name="connsiteX7" fmla="*/ 2025 w 336428"/>
                  <a:gd name="connsiteY7" fmla="*/ 98776 h 133730"/>
                  <a:gd name="connsiteX8" fmla="*/ 109975 w 336428"/>
                  <a:gd name="connsiteY8" fmla="*/ 86076 h 133730"/>
                  <a:gd name="connsiteX9" fmla="*/ 46475 w 336428"/>
                  <a:gd name="connsiteY9" fmla="*/ 351 h 13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428" h="133730">
                    <a:moveTo>
                      <a:pt x="46475" y="351"/>
                    </a:moveTo>
                    <a:cubicBezTo>
                      <a:pt x="79812" y="-4941"/>
                      <a:pt x="277192" y="51151"/>
                      <a:pt x="310000" y="54326"/>
                    </a:cubicBezTo>
                    <a:cubicBezTo>
                      <a:pt x="342808" y="57501"/>
                      <a:pt x="239092" y="8289"/>
                      <a:pt x="243325" y="19401"/>
                    </a:cubicBezTo>
                    <a:cubicBezTo>
                      <a:pt x="247558" y="30514"/>
                      <a:pt x="327463" y="106714"/>
                      <a:pt x="335400" y="121001"/>
                    </a:cubicBezTo>
                    <a:cubicBezTo>
                      <a:pt x="343337" y="135288"/>
                      <a:pt x="303121" y="103009"/>
                      <a:pt x="290950" y="105126"/>
                    </a:cubicBezTo>
                    <a:cubicBezTo>
                      <a:pt x="278779" y="107243"/>
                      <a:pt x="274017" y="134759"/>
                      <a:pt x="262375" y="133701"/>
                    </a:cubicBezTo>
                    <a:cubicBezTo>
                      <a:pt x="250733" y="132643"/>
                      <a:pt x="264492" y="104597"/>
                      <a:pt x="221100" y="98776"/>
                    </a:cubicBezTo>
                    <a:cubicBezTo>
                      <a:pt x="177708" y="92955"/>
                      <a:pt x="20546" y="100893"/>
                      <a:pt x="2025" y="98776"/>
                    </a:cubicBezTo>
                    <a:cubicBezTo>
                      <a:pt x="-16496" y="96659"/>
                      <a:pt x="97804" y="97718"/>
                      <a:pt x="109975" y="86076"/>
                    </a:cubicBezTo>
                    <a:cubicBezTo>
                      <a:pt x="122146" y="74434"/>
                      <a:pt x="13138" y="5643"/>
                      <a:pt x="46475" y="351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 132">
                <a:extLst>
                  <a:ext uri="{FF2B5EF4-FFF2-40B4-BE49-F238E27FC236}">
                    <a16:creationId xmlns:a16="http://schemas.microsoft.com/office/drawing/2014/main" id="{6B7FF5B3-CD03-F148-9B04-5EFE7794F0DB}"/>
                  </a:ext>
                </a:extLst>
              </p:cNvPr>
              <p:cNvSpPr/>
              <p:nvPr/>
            </p:nvSpPr>
            <p:spPr>
              <a:xfrm>
                <a:off x="4041759" y="2097793"/>
                <a:ext cx="394850" cy="210573"/>
              </a:xfrm>
              <a:custGeom>
                <a:avLst/>
                <a:gdLst>
                  <a:gd name="connsiteX0" fmla="*/ 16 w 394850"/>
                  <a:gd name="connsiteY0" fmla="*/ 882 h 210573"/>
                  <a:gd name="connsiteX1" fmla="*/ 142891 w 394850"/>
                  <a:gd name="connsiteY1" fmla="*/ 105657 h 210573"/>
                  <a:gd name="connsiteX2" fmla="*/ 142891 w 394850"/>
                  <a:gd name="connsiteY2" fmla="*/ 102482 h 210573"/>
                  <a:gd name="connsiteX3" fmla="*/ 257191 w 394850"/>
                  <a:gd name="connsiteY3" fmla="*/ 153282 h 210573"/>
                  <a:gd name="connsiteX4" fmla="*/ 269891 w 394850"/>
                  <a:gd name="connsiteY4" fmla="*/ 134232 h 210573"/>
                  <a:gd name="connsiteX5" fmla="*/ 393716 w 394850"/>
                  <a:gd name="connsiteY5" fmla="*/ 210432 h 210573"/>
                  <a:gd name="connsiteX6" fmla="*/ 327041 w 394850"/>
                  <a:gd name="connsiteY6" fmla="*/ 112007 h 210573"/>
                  <a:gd name="connsiteX7" fmla="*/ 254016 w 394850"/>
                  <a:gd name="connsiteY7" fmla="*/ 73907 h 210573"/>
                  <a:gd name="connsiteX8" fmla="*/ 177816 w 394850"/>
                  <a:gd name="connsiteY8" fmla="*/ 58032 h 210573"/>
                  <a:gd name="connsiteX9" fmla="*/ 133366 w 394850"/>
                  <a:gd name="connsiteY9" fmla="*/ 54857 h 210573"/>
                  <a:gd name="connsiteX10" fmla="*/ 16 w 394850"/>
                  <a:gd name="connsiteY10" fmla="*/ 882 h 210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4850" h="210573">
                    <a:moveTo>
                      <a:pt x="16" y="882"/>
                    </a:moveTo>
                    <a:cubicBezTo>
                      <a:pt x="1603" y="9349"/>
                      <a:pt x="119079" y="88724"/>
                      <a:pt x="142891" y="105657"/>
                    </a:cubicBezTo>
                    <a:cubicBezTo>
                      <a:pt x="166704" y="122590"/>
                      <a:pt x="123841" y="94545"/>
                      <a:pt x="142891" y="102482"/>
                    </a:cubicBezTo>
                    <a:cubicBezTo>
                      <a:pt x="161941" y="110419"/>
                      <a:pt x="236025" y="147990"/>
                      <a:pt x="257191" y="153282"/>
                    </a:cubicBezTo>
                    <a:cubicBezTo>
                      <a:pt x="278357" y="158574"/>
                      <a:pt x="247137" y="124707"/>
                      <a:pt x="269891" y="134232"/>
                    </a:cubicBezTo>
                    <a:cubicBezTo>
                      <a:pt x="292645" y="143757"/>
                      <a:pt x="384191" y="214136"/>
                      <a:pt x="393716" y="210432"/>
                    </a:cubicBezTo>
                    <a:cubicBezTo>
                      <a:pt x="403241" y="206728"/>
                      <a:pt x="350324" y="134761"/>
                      <a:pt x="327041" y="112007"/>
                    </a:cubicBezTo>
                    <a:cubicBezTo>
                      <a:pt x="303758" y="89253"/>
                      <a:pt x="278887" y="82903"/>
                      <a:pt x="254016" y="73907"/>
                    </a:cubicBezTo>
                    <a:cubicBezTo>
                      <a:pt x="229145" y="64911"/>
                      <a:pt x="197924" y="61207"/>
                      <a:pt x="177816" y="58032"/>
                    </a:cubicBezTo>
                    <a:cubicBezTo>
                      <a:pt x="157708" y="54857"/>
                      <a:pt x="156649" y="62265"/>
                      <a:pt x="133366" y="54857"/>
                    </a:cubicBezTo>
                    <a:cubicBezTo>
                      <a:pt x="110083" y="47449"/>
                      <a:pt x="-1571" y="-7585"/>
                      <a:pt x="16" y="882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 134">
                <a:extLst>
                  <a:ext uri="{FF2B5EF4-FFF2-40B4-BE49-F238E27FC236}">
                    <a16:creationId xmlns:a16="http://schemas.microsoft.com/office/drawing/2014/main" id="{CF53362C-2B76-FF34-5248-769AB9A6BB1A}"/>
                  </a:ext>
                </a:extLst>
              </p:cNvPr>
              <p:cNvSpPr/>
              <p:nvPr/>
            </p:nvSpPr>
            <p:spPr>
              <a:xfrm>
                <a:off x="3828947" y="2593318"/>
                <a:ext cx="184253" cy="140357"/>
              </a:xfrm>
              <a:custGeom>
                <a:avLst/>
                <a:gdLst>
                  <a:gd name="connsiteX0" fmla="*/ 22328 w 184253"/>
                  <a:gd name="connsiteY0" fmla="*/ 657 h 140357"/>
                  <a:gd name="connsiteX1" fmla="*/ 136628 w 184253"/>
                  <a:gd name="connsiteY1" fmla="*/ 45107 h 140357"/>
                  <a:gd name="connsiteX2" fmla="*/ 69953 w 184253"/>
                  <a:gd name="connsiteY2" fmla="*/ 60982 h 140357"/>
                  <a:gd name="connsiteX3" fmla="*/ 31853 w 184253"/>
                  <a:gd name="connsiteY3" fmla="*/ 80032 h 140357"/>
                  <a:gd name="connsiteX4" fmla="*/ 98528 w 184253"/>
                  <a:gd name="connsiteY4" fmla="*/ 105432 h 140357"/>
                  <a:gd name="connsiteX5" fmla="*/ 184253 w 184253"/>
                  <a:gd name="connsiteY5" fmla="*/ 140357 h 140357"/>
                  <a:gd name="connsiteX6" fmla="*/ 98528 w 184253"/>
                  <a:gd name="connsiteY6" fmla="*/ 105432 h 140357"/>
                  <a:gd name="connsiteX7" fmla="*/ 103 w 184253"/>
                  <a:gd name="connsiteY7" fmla="*/ 105432 h 140357"/>
                  <a:gd name="connsiteX8" fmla="*/ 117578 w 184253"/>
                  <a:gd name="connsiteY8" fmla="*/ 45107 h 140357"/>
                  <a:gd name="connsiteX9" fmla="*/ 168378 w 184253"/>
                  <a:gd name="connsiteY9" fmla="*/ 7007 h 140357"/>
                  <a:gd name="connsiteX10" fmla="*/ 123928 w 184253"/>
                  <a:gd name="connsiteY10" fmla="*/ 16532 h 140357"/>
                  <a:gd name="connsiteX11" fmla="*/ 22328 w 184253"/>
                  <a:gd name="connsiteY11" fmla="*/ 657 h 14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253" h="140357">
                    <a:moveTo>
                      <a:pt x="22328" y="657"/>
                    </a:moveTo>
                    <a:cubicBezTo>
                      <a:pt x="24445" y="5419"/>
                      <a:pt x="128691" y="35053"/>
                      <a:pt x="136628" y="45107"/>
                    </a:cubicBezTo>
                    <a:cubicBezTo>
                      <a:pt x="144565" y="55161"/>
                      <a:pt x="87415" y="55161"/>
                      <a:pt x="69953" y="60982"/>
                    </a:cubicBezTo>
                    <a:cubicBezTo>
                      <a:pt x="52491" y="66803"/>
                      <a:pt x="27091" y="72624"/>
                      <a:pt x="31853" y="80032"/>
                    </a:cubicBezTo>
                    <a:cubicBezTo>
                      <a:pt x="36616" y="87440"/>
                      <a:pt x="73128" y="95378"/>
                      <a:pt x="98528" y="105432"/>
                    </a:cubicBezTo>
                    <a:cubicBezTo>
                      <a:pt x="123928" y="115486"/>
                      <a:pt x="184253" y="140357"/>
                      <a:pt x="184253" y="140357"/>
                    </a:cubicBezTo>
                    <a:cubicBezTo>
                      <a:pt x="184253" y="140357"/>
                      <a:pt x="129220" y="111253"/>
                      <a:pt x="98528" y="105432"/>
                    </a:cubicBezTo>
                    <a:cubicBezTo>
                      <a:pt x="67836" y="99611"/>
                      <a:pt x="-3072" y="115486"/>
                      <a:pt x="103" y="105432"/>
                    </a:cubicBezTo>
                    <a:cubicBezTo>
                      <a:pt x="3278" y="95378"/>
                      <a:pt x="89532" y="61511"/>
                      <a:pt x="117578" y="45107"/>
                    </a:cubicBezTo>
                    <a:cubicBezTo>
                      <a:pt x="145624" y="28703"/>
                      <a:pt x="167320" y="11769"/>
                      <a:pt x="168378" y="7007"/>
                    </a:cubicBezTo>
                    <a:cubicBezTo>
                      <a:pt x="169436" y="2245"/>
                      <a:pt x="141920" y="14415"/>
                      <a:pt x="123928" y="16532"/>
                    </a:cubicBezTo>
                    <a:cubicBezTo>
                      <a:pt x="105936" y="18649"/>
                      <a:pt x="20211" y="-4105"/>
                      <a:pt x="22328" y="6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 135">
                <a:extLst>
                  <a:ext uri="{FF2B5EF4-FFF2-40B4-BE49-F238E27FC236}">
                    <a16:creationId xmlns:a16="http://schemas.microsoft.com/office/drawing/2014/main" id="{4836912C-333C-5DC6-1A85-877927789EAD}"/>
                  </a:ext>
                </a:extLst>
              </p:cNvPr>
              <p:cNvSpPr/>
              <p:nvPr/>
            </p:nvSpPr>
            <p:spPr>
              <a:xfrm>
                <a:off x="3854106" y="2184269"/>
                <a:ext cx="68880" cy="143200"/>
              </a:xfrm>
              <a:custGeom>
                <a:avLst/>
                <a:gdLst>
                  <a:gd name="connsiteX0" fmla="*/ 67019 w 68880"/>
                  <a:gd name="connsiteY0" fmla="*/ 131 h 143200"/>
                  <a:gd name="connsiteX1" fmla="*/ 57494 w 68880"/>
                  <a:gd name="connsiteY1" fmla="*/ 73156 h 143200"/>
                  <a:gd name="connsiteX2" fmla="*/ 19394 w 68880"/>
                  <a:gd name="connsiteY2" fmla="*/ 143006 h 143200"/>
                  <a:gd name="connsiteX3" fmla="*/ 44794 w 68880"/>
                  <a:gd name="connsiteY3" fmla="*/ 92206 h 143200"/>
                  <a:gd name="connsiteX4" fmla="*/ 344 w 68880"/>
                  <a:gd name="connsiteY4" fmla="*/ 38231 h 143200"/>
                  <a:gd name="connsiteX5" fmla="*/ 25744 w 68880"/>
                  <a:gd name="connsiteY5" fmla="*/ 54106 h 143200"/>
                  <a:gd name="connsiteX6" fmla="*/ 67019 w 68880"/>
                  <a:gd name="connsiteY6" fmla="*/ 131 h 1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880" h="143200">
                    <a:moveTo>
                      <a:pt x="67019" y="131"/>
                    </a:moveTo>
                    <a:cubicBezTo>
                      <a:pt x="72311" y="3306"/>
                      <a:pt x="65431" y="49344"/>
                      <a:pt x="57494" y="73156"/>
                    </a:cubicBezTo>
                    <a:cubicBezTo>
                      <a:pt x="49556" y="96969"/>
                      <a:pt x="21511" y="139831"/>
                      <a:pt x="19394" y="143006"/>
                    </a:cubicBezTo>
                    <a:cubicBezTo>
                      <a:pt x="17277" y="146181"/>
                      <a:pt x="47969" y="109669"/>
                      <a:pt x="44794" y="92206"/>
                    </a:cubicBezTo>
                    <a:cubicBezTo>
                      <a:pt x="41619" y="74744"/>
                      <a:pt x="3519" y="44581"/>
                      <a:pt x="344" y="38231"/>
                    </a:cubicBezTo>
                    <a:cubicBezTo>
                      <a:pt x="-2831" y="31881"/>
                      <a:pt x="16748" y="55693"/>
                      <a:pt x="25744" y="54106"/>
                    </a:cubicBezTo>
                    <a:cubicBezTo>
                      <a:pt x="34740" y="52519"/>
                      <a:pt x="61727" y="-3044"/>
                      <a:pt x="67019" y="1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 136">
                <a:extLst>
                  <a:ext uri="{FF2B5EF4-FFF2-40B4-BE49-F238E27FC236}">
                    <a16:creationId xmlns:a16="http://schemas.microsoft.com/office/drawing/2014/main" id="{0BF05791-3C11-B1B9-7FC0-8C466F6AE3FA}"/>
                  </a:ext>
                </a:extLst>
              </p:cNvPr>
              <p:cNvSpPr/>
              <p:nvPr/>
            </p:nvSpPr>
            <p:spPr>
              <a:xfrm>
                <a:off x="4257654" y="2955880"/>
                <a:ext cx="254422" cy="543314"/>
              </a:xfrm>
              <a:custGeom>
                <a:avLst/>
                <a:gdLst>
                  <a:gd name="connsiteX0" fmla="*/ 254021 w 254422"/>
                  <a:gd name="connsiteY0" fmla="*/ 45 h 543314"/>
                  <a:gd name="connsiteX1" fmla="*/ 79396 w 254422"/>
                  <a:gd name="connsiteY1" fmla="*/ 257220 h 543314"/>
                  <a:gd name="connsiteX2" fmla="*/ 21 w 254422"/>
                  <a:gd name="connsiteY2" fmla="*/ 542970 h 543314"/>
                  <a:gd name="connsiteX3" fmla="*/ 85746 w 254422"/>
                  <a:gd name="connsiteY3" fmla="*/ 311195 h 543314"/>
                  <a:gd name="connsiteX4" fmla="*/ 212746 w 254422"/>
                  <a:gd name="connsiteY4" fmla="*/ 114345 h 543314"/>
                  <a:gd name="connsiteX5" fmla="*/ 130196 w 254422"/>
                  <a:gd name="connsiteY5" fmla="*/ 234995 h 543314"/>
                  <a:gd name="connsiteX6" fmla="*/ 254021 w 254422"/>
                  <a:gd name="connsiteY6" fmla="*/ 45 h 543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422" h="543314">
                    <a:moveTo>
                      <a:pt x="254021" y="45"/>
                    </a:moveTo>
                    <a:cubicBezTo>
                      <a:pt x="245554" y="3749"/>
                      <a:pt x="121729" y="166733"/>
                      <a:pt x="79396" y="257220"/>
                    </a:cubicBezTo>
                    <a:cubicBezTo>
                      <a:pt x="37063" y="347707"/>
                      <a:pt x="-1037" y="533974"/>
                      <a:pt x="21" y="542970"/>
                    </a:cubicBezTo>
                    <a:cubicBezTo>
                      <a:pt x="1079" y="551966"/>
                      <a:pt x="50292" y="382632"/>
                      <a:pt x="85746" y="311195"/>
                    </a:cubicBezTo>
                    <a:cubicBezTo>
                      <a:pt x="121200" y="239758"/>
                      <a:pt x="205338" y="127045"/>
                      <a:pt x="212746" y="114345"/>
                    </a:cubicBezTo>
                    <a:cubicBezTo>
                      <a:pt x="220154" y="101645"/>
                      <a:pt x="125963" y="250341"/>
                      <a:pt x="130196" y="234995"/>
                    </a:cubicBezTo>
                    <a:cubicBezTo>
                      <a:pt x="134429" y="219649"/>
                      <a:pt x="262488" y="-3659"/>
                      <a:pt x="254021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" name="フリーフォーム 1">
                <a:extLst>
                  <a:ext uri="{FF2B5EF4-FFF2-40B4-BE49-F238E27FC236}">
                    <a16:creationId xmlns:a16="http://schemas.microsoft.com/office/drawing/2014/main" id="{4AB522F8-8DBD-6DDF-8074-143007192275}"/>
                  </a:ext>
                </a:extLst>
              </p:cNvPr>
              <p:cNvSpPr/>
              <p:nvPr/>
            </p:nvSpPr>
            <p:spPr>
              <a:xfrm>
                <a:off x="3485358" y="2894685"/>
                <a:ext cx="329261" cy="509039"/>
              </a:xfrm>
              <a:custGeom>
                <a:avLst/>
                <a:gdLst>
                  <a:gd name="connsiteX0" fmla="*/ 792 w 329261"/>
                  <a:gd name="connsiteY0" fmla="*/ 915 h 509039"/>
                  <a:gd name="connsiteX1" fmla="*/ 162717 w 329261"/>
                  <a:gd name="connsiteY1" fmla="*/ 251740 h 509039"/>
                  <a:gd name="connsiteX2" fmla="*/ 197642 w 329261"/>
                  <a:gd name="connsiteY2" fmla="*/ 293015 h 509039"/>
                  <a:gd name="connsiteX3" fmla="*/ 305592 w 329261"/>
                  <a:gd name="connsiteY3" fmla="*/ 400965 h 509039"/>
                  <a:gd name="connsiteX4" fmla="*/ 261142 w 329261"/>
                  <a:gd name="connsiteY4" fmla="*/ 362865 h 509039"/>
                  <a:gd name="connsiteX5" fmla="*/ 318292 w 329261"/>
                  <a:gd name="connsiteY5" fmla="*/ 429540 h 509039"/>
                  <a:gd name="connsiteX6" fmla="*/ 327817 w 329261"/>
                  <a:gd name="connsiteY6" fmla="*/ 508915 h 509039"/>
                  <a:gd name="connsiteX7" fmla="*/ 299242 w 329261"/>
                  <a:gd name="connsiteY7" fmla="*/ 410490 h 509039"/>
                  <a:gd name="connsiteX8" fmla="*/ 146842 w 329261"/>
                  <a:gd name="connsiteY8" fmla="*/ 258090 h 509039"/>
                  <a:gd name="connsiteX9" fmla="*/ 3967 w 329261"/>
                  <a:gd name="connsiteY9" fmla="*/ 61240 h 509039"/>
                  <a:gd name="connsiteX10" fmla="*/ 96042 w 329261"/>
                  <a:gd name="connsiteY10" fmla="*/ 162840 h 509039"/>
                  <a:gd name="connsiteX11" fmla="*/ 792 w 329261"/>
                  <a:gd name="connsiteY11" fmla="*/ 915 h 5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9261" h="509039">
                    <a:moveTo>
                      <a:pt x="792" y="915"/>
                    </a:moveTo>
                    <a:cubicBezTo>
                      <a:pt x="11904" y="15731"/>
                      <a:pt x="129909" y="203057"/>
                      <a:pt x="162717" y="251740"/>
                    </a:cubicBezTo>
                    <a:cubicBezTo>
                      <a:pt x="195525" y="300423"/>
                      <a:pt x="173830" y="268144"/>
                      <a:pt x="197642" y="293015"/>
                    </a:cubicBezTo>
                    <a:cubicBezTo>
                      <a:pt x="221454" y="317886"/>
                      <a:pt x="295009" y="389323"/>
                      <a:pt x="305592" y="400965"/>
                    </a:cubicBezTo>
                    <a:cubicBezTo>
                      <a:pt x="316175" y="412607"/>
                      <a:pt x="259025" y="358103"/>
                      <a:pt x="261142" y="362865"/>
                    </a:cubicBezTo>
                    <a:cubicBezTo>
                      <a:pt x="263259" y="367627"/>
                      <a:pt x="307180" y="405198"/>
                      <a:pt x="318292" y="429540"/>
                    </a:cubicBezTo>
                    <a:cubicBezTo>
                      <a:pt x="329404" y="453882"/>
                      <a:pt x="330992" y="512090"/>
                      <a:pt x="327817" y="508915"/>
                    </a:cubicBezTo>
                    <a:cubicBezTo>
                      <a:pt x="324642" y="505740"/>
                      <a:pt x="329405" y="452294"/>
                      <a:pt x="299242" y="410490"/>
                    </a:cubicBezTo>
                    <a:cubicBezTo>
                      <a:pt x="269080" y="368686"/>
                      <a:pt x="196055" y="316298"/>
                      <a:pt x="146842" y="258090"/>
                    </a:cubicBezTo>
                    <a:cubicBezTo>
                      <a:pt x="97630" y="199882"/>
                      <a:pt x="12434" y="77115"/>
                      <a:pt x="3967" y="61240"/>
                    </a:cubicBezTo>
                    <a:cubicBezTo>
                      <a:pt x="-4500" y="45365"/>
                      <a:pt x="92867" y="169719"/>
                      <a:pt x="96042" y="162840"/>
                    </a:cubicBezTo>
                    <a:cubicBezTo>
                      <a:pt x="99217" y="155961"/>
                      <a:pt x="-10320" y="-13901"/>
                      <a:pt x="792" y="9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" name="フリーフォーム 2">
                <a:extLst>
                  <a:ext uri="{FF2B5EF4-FFF2-40B4-BE49-F238E27FC236}">
                    <a16:creationId xmlns:a16="http://schemas.microsoft.com/office/drawing/2014/main" id="{7C046DA3-8C83-6B58-CF8D-61B05EAD4354}"/>
                  </a:ext>
                </a:extLst>
              </p:cNvPr>
              <p:cNvSpPr/>
              <p:nvPr/>
            </p:nvSpPr>
            <p:spPr>
              <a:xfrm>
                <a:off x="3536773" y="2946018"/>
                <a:ext cx="241528" cy="454427"/>
              </a:xfrm>
              <a:custGeom>
                <a:avLst/>
                <a:gdLst>
                  <a:gd name="connsiteX0" fmla="*/ 6527 w 241528"/>
                  <a:gd name="connsiteY0" fmla="*/ 9907 h 454427"/>
                  <a:gd name="connsiteX1" fmla="*/ 168452 w 241528"/>
                  <a:gd name="connsiteY1" fmla="*/ 403607 h 454427"/>
                  <a:gd name="connsiteX2" fmla="*/ 152577 w 241528"/>
                  <a:gd name="connsiteY2" fmla="*/ 355982 h 454427"/>
                  <a:gd name="connsiteX3" fmla="*/ 241477 w 241528"/>
                  <a:gd name="connsiteY3" fmla="*/ 454407 h 454427"/>
                  <a:gd name="connsiteX4" fmla="*/ 165277 w 241528"/>
                  <a:gd name="connsiteY4" fmla="*/ 346457 h 454427"/>
                  <a:gd name="connsiteX5" fmla="*/ 152577 w 241528"/>
                  <a:gd name="connsiteY5" fmla="*/ 276607 h 454427"/>
                  <a:gd name="connsiteX6" fmla="*/ 139877 w 241528"/>
                  <a:gd name="connsiteY6" fmla="*/ 311532 h 454427"/>
                  <a:gd name="connsiteX7" fmla="*/ 35102 w 241528"/>
                  <a:gd name="connsiteY7" fmla="*/ 143257 h 454427"/>
                  <a:gd name="connsiteX8" fmla="*/ 22402 w 241528"/>
                  <a:gd name="connsiteY8" fmla="*/ 130557 h 454427"/>
                  <a:gd name="connsiteX9" fmla="*/ 28752 w 241528"/>
                  <a:gd name="connsiteY9" fmla="*/ 117857 h 454427"/>
                  <a:gd name="connsiteX10" fmla="*/ 6527 w 241528"/>
                  <a:gd name="connsiteY10" fmla="*/ 9907 h 45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1528" h="454427">
                    <a:moveTo>
                      <a:pt x="6527" y="9907"/>
                    </a:moveTo>
                    <a:cubicBezTo>
                      <a:pt x="29810" y="57532"/>
                      <a:pt x="144110" y="345928"/>
                      <a:pt x="168452" y="403607"/>
                    </a:cubicBezTo>
                    <a:cubicBezTo>
                      <a:pt x="192794" y="461286"/>
                      <a:pt x="140406" y="347515"/>
                      <a:pt x="152577" y="355982"/>
                    </a:cubicBezTo>
                    <a:cubicBezTo>
                      <a:pt x="164748" y="364449"/>
                      <a:pt x="239360" y="455995"/>
                      <a:pt x="241477" y="454407"/>
                    </a:cubicBezTo>
                    <a:cubicBezTo>
                      <a:pt x="243594" y="452819"/>
                      <a:pt x="180094" y="376090"/>
                      <a:pt x="165277" y="346457"/>
                    </a:cubicBezTo>
                    <a:cubicBezTo>
                      <a:pt x="150460" y="316824"/>
                      <a:pt x="156810" y="282428"/>
                      <a:pt x="152577" y="276607"/>
                    </a:cubicBezTo>
                    <a:cubicBezTo>
                      <a:pt x="148344" y="270786"/>
                      <a:pt x="159456" y="333757"/>
                      <a:pt x="139877" y="311532"/>
                    </a:cubicBezTo>
                    <a:cubicBezTo>
                      <a:pt x="120298" y="289307"/>
                      <a:pt x="54681" y="173420"/>
                      <a:pt x="35102" y="143257"/>
                    </a:cubicBezTo>
                    <a:cubicBezTo>
                      <a:pt x="15523" y="113095"/>
                      <a:pt x="23460" y="134790"/>
                      <a:pt x="22402" y="130557"/>
                    </a:cubicBezTo>
                    <a:cubicBezTo>
                      <a:pt x="21344" y="126324"/>
                      <a:pt x="27694" y="134790"/>
                      <a:pt x="28752" y="117857"/>
                    </a:cubicBezTo>
                    <a:cubicBezTo>
                      <a:pt x="29810" y="100924"/>
                      <a:pt x="-16756" y="-37718"/>
                      <a:pt x="6527" y="99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" name="フリーフォーム 3">
                <a:extLst>
                  <a:ext uri="{FF2B5EF4-FFF2-40B4-BE49-F238E27FC236}">
                    <a16:creationId xmlns:a16="http://schemas.microsoft.com/office/drawing/2014/main" id="{D51DC8F6-37E0-0ED9-2517-776B393F44FB}"/>
                  </a:ext>
                </a:extLst>
              </p:cNvPr>
              <p:cNvSpPr/>
              <p:nvPr/>
            </p:nvSpPr>
            <p:spPr>
              <a:xfrm>
                <a:off x="3581668" y="3157298"/>
                <a:ext cx="187449" cy="414911"/>
              </a:xfrm>
              <a:custGeom>
                <a:avLst/>
                <a:gdLst>
                  <a:gd name="connsiteX0" fmla="*/ 47357 w 187449"/>
                  <a:gd name="connsiteY0" fmla="*/ 1827 h 414911"/>
                  <a:gd name="connsiteX1" fmla="*/ 47357 w 187449"/>
                  <a:gd name="connsiteY1" fmla="*/ 179627 h 414911"/>
                  <a:gd name="connsiteX2" fmla="*/ 37832 w 187449"/>
                  <a:gd name="connsiteY2" fmla="*/ 132002 h 414911"/>
                  <a:gd name="connsiteX3" fmla="*/ 101332 w 187449"/>
                  <a:gd name="connsiteY3" fmla="*/ 255827 h 414911"/>
                  <a:gd name="connsiteX4" fmla="*/ 187057 w 187449"/>
                  <a:gd name="connsiteY4" fmla="*/ 414577 h 414911"/>
                  <a:gd name="connsiteX5" fmla="*/ 129907 w 187449"/>
                  <a:gd name="connsiteY5" fmla="*/ 293927 h 414911"/>
                  <a:gd name="connsiteX6" fmla="*/ 53707 w 187449"/>
                  <a:gd name="connsiteY6" fmla="*/ 166927 h 414911"/>
                  <a:gd name="connsiteX7" fmla="*/ 2907 w 187449"/>
                  <a:gd name="connsiteY7" fmla="*/ 62152 h 414911"/>
                  <a:gd name="connsiteX8" fmla="*/ 9257 w 187449"/>
                  <a:gd name="connsiteY8" fmla="*/ 84377 h 414911"/>
                  <a:gd name="connsiteX9" fmla="*/ 47357 w 187449"/>
                  <a:gd name="connsiteY9" fmla="*/ 1827 h 41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449" h="414911">
                    <a:moveTo>
                      <a:pt x="47357" y="1827"/>
                    </a:moveTo>
                    <a:cubicBezTo>
                      <a:pt x="53707" y="17702"/>
                      <a:pt x="48944" y="157931"/>
                      <a:pt x="47357" y="179627"/>
                    </a:cubicBezTo>
                    <a:cubicBezTo>
                      <a:pt x="45770" y="201323"/>
                      <a:pt x="28836" y="119302"/>
                      <a:pt x="37832" y="132002"/>
                    </a:cubicBezTo>
                    <a:cubicBezTo>
                      <a:pt x="46828" y="144702"/>
                      <a:pt x="76461" y="208731"/>
                      <a:pt x="101332" y="255827"/>
                    </a:cubicBezTo>
                    <a:cubicBezTo>
                      <a:pt x="126203" y="302923"/>
                      <a:pt x="182295" y="408227"/>
                      <a:pt x="187057" y="414577"/>
                    </a:cubicBezTo>
                    <a:cubicBezTo>
                      <a:pt x="191819" y="420927"/>
                      <a:pt x="152132" y="335202"/>
                      <a:pt x="129907" y="293927"/>
                    </a:cubicBezTo>
                    <a:cubicBezTo>
                      <a:pt x="107682" y="252652"/>
                      <a:pt x="74874" y="205556"/>
                      <a:pt x="53707" y="166927"/>
                    </a:cubicBezTo>
                    <a:cubicBezTo>
                      <a:pt x="32540" y="128298"/>
                      <a:pt x="10315" y="75910"/>
                      <a:pt x="2907" y="62152"/>
                    </a:cubicBezTo>
                    <a:cubicBezTo>
                      <a:pt x="-4501" y="48394"/>
                      <a:pt x="3965" y="90198"/>
                      <a:pt x="9257" y="84377"/>
                    </a:cubicBezTo>
                    <a:cubicBezTo>
                      <a:pt x="14549" y="78556"/>
                      <a:pt x="41007" y="-14048"/>
                      <a:pt x="47357" y="18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 11">
                <a:extLst>
                  <a:ext uri="{FF2B5EF4-FFF2-40B4-BE49-F238E27FC236}">
                    <a16:creationId xmlns:a16="http://schemas.microsoft.com/office/drawing/2014/main" id="{55D0F317-3E20-26F2-1D23-B78EE950568A}"/>
                  </a:ext>
                </a:extLst>
              </p:cNvPr>
              <p:cNvSpPr/>
              <p:nvPr/>
            </p:nvSpPr>
            <p:spPr>
              <a:xfrm>
                <a:off x="3651058" y="3136399"/>
                <a:ext cx="168482" cy="286368"/>
              </a:xfrm>
              <a:custGeom>
                <a:avLst/>
                <a:gdLst>
                  <a:gd name="connsiteX0" fmla="*/ 192 w 168482"/>
                  <a:gd name="connsiteY0" fmla="*/ 501 h 286368"/>
                  <a:gd name="connsiteX1" fmla="*/ 133542 w 168482"/>
                  <a:gd name="connsiteY1" fmla="*/ 229101 h 286368"/>
                  <a:gd name="connsiteX2" fmla="*/ 111317 w 168482"/>
                  <a:gd name="connsiteY2" fmla="*/ 286251 h 286368"/>
                  <a:gd name="connsiteX3" fmla="*/ 168467 w 168482"/>
                  <a:gd name="connsiteY3" fmla="*/ 241801 h 286368"/>
                  <a:gd name="connsiteX4" fmla="*/ 104967 w 168482"/>
                  <a:gd name="connsiteY4" fmla="*/ 168776 h 286368"/>
                  <a:gd name="connsiteX5" fmla="*/ 192 w 168482"/>
                  <a:gd name="connsiteY5" fmla="*/ 501 h 286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482" h="286368">
                    <a:moveTo>
                      <a:pt x="192" y="501"/>
                    </a:moveTo>
                    <a:cubicBezTo>
                      <a:pt x="4955" y="10555"/>
                      <a:pt x="115021" y="181476"/>
                      <a:pt x="133542" y="229101"/>
                    </a:cubicBezTo>
                    <a:cubicBezTo>
                      <a:pt x="152063" y="276726"/>
                      <a:pt x="105496" y="284134"/>
                      <a:pt x="111317" y="286251"/>
                    </a:cubicBezTo>
                    <a:cubicBezTo>
                      <a:pt x="117138" y="288368"/>
                      <a:pt x="169525" y="261380"/>
                      <a:pt x="168467" y="241801"/>
                    </a:cubicBezTo>
                    <a:cubicBezTo>
                      <a:pt x="167409" y="222222"/>
                      <a:pt x="129309" y="203172"/>
                      <a:pt x="104967" y="168776"/>
                    </a:cubicBezTo>
                    <a:cubicBezTo>
                      <a:pt x="80625" y="134380"/>
                      <a:pt x="-4571" y="-9553"/>
                      <a:pt x="192" y="5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 16">
                <a:extLst>
                  <a:ext uri="{FF2B5EF4-FFF2-40B4-BE49-F238E27FC236}">
                    <a16:creationId xmlns:a16="http://schemas.microsoft.com/office/drawing/2014/main" id="{3646950E-7718-0414-3C97-FA485D7B01BA}"/>
                  </a:ext>
                </a:extLst>
              </p:cNvPr>
              <p:cNvSpPr/>
              <p:nvPr/>
            </p:nvSpPr>
            <p:spPr>
              <a:xfrm>
                <a:off x="3587725" y="3174651"/>
                <a:ext cx="184656" cy="442179"/>
              </a:xfrm>
              <a:custGeom>
                <a:avLst/>
                <a:gdLst>
                  <a:gd name="connsiteX0" fmla="*/ 25 w 184656"/>
                  <a:gd name="connsiteY0" fmla="*/ 349 h 442179"/>
                  <a:gd name="connsiteX1" fmla="*/ 44475 w 184656"/>
                  <a:gd name="connsiteY1" fmla="*/ 244824 h 442179"/>
                  <a:gd name="connsiteX2" fmla="*/ 136550 w 184656"/>
                  <a:gd name="connsiteY2" fmla="*/ 359124 h 442179"/>
                  <a:gd name="connsiteX3" fmla="*/ 133375 w 184656"/>
                  <a:gd name="connsiteY3" fmla="*/ 314674 h 442179"/>
                  <a:gd name="connsiteX4" fmla="*/ 184175 w 184656"/>
                  <a:gd name="connsiteY4" fmla="*/ 441674 h 442179"/>
                  <a:gd name="connsiteX5" fmla="*/ 98450 w 184656"/>
                  <a:gd name="connsiteY5" fmla="*/ 355949 h 442179"/>
                  <a:gd name="connsiteX6" fmla="*/ 6375 w 184656"/>
                  <a:gd name="connsiteY6" fmla="*/ 276574 h 442179"/>
                  <a:gd name="connsiteX7" fmla="*/ 139725 w 184656"/>
                  <a:gd name="connsiteY7" fmla="*/ 349599 h 442179"/>
                  <a:gd name="connsiteX8" fmla="*/ 57175 w 184656"/>
                  <a:gd name="connsiteY8" fmla="*/ 235299 h 442179"/>
                  <a:gd name="connsiteX9" fmla="*/ 38125 w 184656"/>
                  <a:gd name="connsiteY9" fmla="*/ 190849 h 442179"/>
                  <a:gd name="connsiteX10" fmla="*/ 25 w 184656"/>
                  <a:gd name="connsiteY10" fmla="*/ 349 h 44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656" h="442179">
                    <a:moveTo>
                      <a:pt x="25" y="349"/>
                    </a:moveTo>
                    <a:cubicBezTo>
                      <a:pt x="1083" y="9345"/>
                      <a:pt x="21721" y="185028"/>
                      <a:pt x="44475" y="244824"/>
                    </a:cubicBezTo>
                    <a:cubicBezTo>
                      <a:pt x="67229" y="304620"/>
                      <a:pt x="121734" y="347482"/>
                      <a:pt x="136550" y="359124"/>
                    </a:cubicBezTo>
                    <a:cubicBezTo>
                      <a:pt x="151366" y="370766"/>
                      <a:pt x="125438" y="300916"/>
                      <a:pt x="133375" y="314674"/>
                    </a:cubicBezTo>
                    <a:cubicBezTo>
                      <a:pt x="141313" y="328432"/>
                      <a:pt x="189996" y="434795"/>
                      <a:pt x="184175" y="441674"/>
                    </a:cubicBezTo>
                    <a:cubicBezTo>
                      <a:pt x="178354" y="448553"/>
                      <a:pt x="128083" y="383466"/>
                      <a:pt x="98450" y="355949"/>
                    </a:cubicBezTo>
                    <a:cubicBezTo>
                      <a:pt x="68817" y="328432"/>
                      <a:pt x="-504" y="277632"/>
                      <a:pt x="6375" y="276574"/>
                    </a:cubicBezTo>
                    <a:cubicBezTo>
                      <a:pt x="13254" y="275516"/>
                      <a:pt x="131258" y="356478"/>
                      <a:pt x="139725" y="349599"/>
                    </a:cubicBezTo>
                    <a:cubicBezTo>
                      <a:pt x="148192" y="342720"/>
                      <a:pt x="74108" y="261757"/>
                      <a:pt x="57175" y="235299"/>
                    </a:cubicBezTo>
                    <a:cubicBezTo>
                      <a:pt x="40242" y="208841"/>
                      <a:pt x="45533" y="223128"/>
                      <a:pt x="38125" y="190849"/>
                    </a:cubicBezTo>
                    <a:cubicBezTo>
                      <a:pt x="30717" y="158570"/>
                      <a:pt x="-1033" y="-8647"/>
                      <a:pt x="25" y="3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 92">
                <a:extLst>
                  <a:ext uri="{FF2B5EF4-FFF2-40B4-BE49-F238E27FC236}">
                    <a16:creationId xmlns:a16="http://schemas.microsoft.com/office/drawing/2014/main" id="{2F7AA215-3F03-7F75-2BC3-0E9DF4109A7B}"/>
                  </a:ext>
                </a:extLst>
              </p:cNvPr>
              <p:cNvSpPr/>
              <p:nvPr/>
            </p:nvSpPr>
            <p:spPr>
              <a:xfrm>
                <a:off x="3583601" y="3265992"/>
                <a:ext cx="731959" cy="508519"/>
              </a:xfrm>
              <a:custGeom>
                <a:avLst/>
                <a:gdLst>
                  <a:gd name="connsiteX0" fmla="*/ 731224 w 731959"/>
                  <a:gd name="connsiteY0" fmla="*/ 36008 h 508519"/>
                  <a:gd name="connsiteX1" fmla="*/ 623274 w 731959"/>
                  <a:gd name="connsiteY1" fmla="*/ 4258 h 508519"/>
                  <a:gd name="connsiteX2" fmla="*/ 483574 w 731959"/>
                  <a:gd name="connsiteY2" fmla="*/ 45533 h 508519"/>
                  <a:gd name="connsiteX3" fmla="*/ 553424 w 731959"/>
                  <a:gd name="connsiteY3" fmla="*/ 32833 h 508519"/>
                  <a:gd name="connsiteX4" fmla="*/ 486749 w 731959"/>
                  <a:gd name="connsiteY4" fmla="*/ 67758 h 508519"/>
                  <a:gd name="connsiteX5" fmla="*/ 321649 w 731959"/>
                  <a:gd name="connsiteY5" fmla="*/ 163008 h 508519"/>
                  <a:gd name="connsiteX6" fmla="*/ 366099 w 731959"/>
                  <a:gd name="connsiteY6" fmla="*/ 134433 h 508519"/>
                  <a:gd name="connsiteX7" fmla="*/ 200999 w 731959"/>
                  <a:gd name="connsiteY7" fmla="*/ 315408 h 508519"/>
                  <a:gd name="connsiteX8" fmla="*/ 10499 w 731959"/>
                  <a:gd name="connsiteY8" fmla="*/ 505908 h 508519"/>
                  <a:gd name="connsiteX9" fmla="*/ 83524 w 731959"/>
                  <a:gd name="connsiteY9" fmla="*/ 397958 h 508519"/>
                  <a:gd name="connsiteX10" fmla="*/ 569299 w 731959"/>
                  <a:gd name="connsiteY10" fmla="*/ 23308 h 508519"/>
                  <a:gd name="connsiteX11" fmla="*/ 731224 w 731959"/>
                  <a:gd name="connsiteY11" fmla="*/ 36008 h 508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959" h="508519">
                    <a:moveTo>
                      <a:pt x="731224" y="36008"/>
                    </a:moveTo>
                    <a:cubicBezTo>
                      <a:pt x="740220" y="32833"/>
                      <a:pt x="664549" y="2671"/>
                      <a:pt x="623274" y="4258"/>
                    </a:cubicBezTo>
                    <a:cubicBezTo>
                      <a:pt x="581999" y="5845"/>
                      <a:pt x="495216" y="40771"/>
                      <a:pt x="483574" y="45533"/>
                    </a:cubicBezTo>
                    <a:cubicBezTo>
                      <a:pt x="471932" y="50295"/>
                      <a:pt x="552895" y="29129"/>
                      <a:pt x="553424" y="32833"/>
                    </a:cubicBezTo>
                    <a:cubicBezTo>
                      <a:pt x="553953" y="36537"/>
                      <a:pt x="525378" y="46062"/>
                      <a:pt x="486749" y="67758"/>
                    </a:cubicBezTo>
                    <a:cubicBezTo>
                      <a:pt x="448120" y="89454"/>
                      <a:pt x="341757" y="151896"/>
                      <a:pt x="321649" y="163008"/>
                    </a:cubicBezTo>
                    <a:cubicBezTo>
                      <a:pt x="301541" y="174120"/>
                      <a:pt x="386207" y="109033"/>
                      <a:pt x="366099" y="134433"/>
                    </a:cubicBezTo>
                    <a:cubicBezTo>
                      <a:pt x="345991" y="159833"/>
                      <a:pt x="260266" y="253496"/>
                      <a:pt x="200999" y="315408"/>
                    </a:cubicBezTo>
                    <a:cubicBezTo>
                      <a:pt x="141732" y="377320"/>
                      <a:pt x="30078" y="492150"/>
                      <a:pt x="10499" y="505908"/>
                    </a:cubicBezTo>
                    <a:cubicBezTo>
                      <a:pt x="-9080" y="519666"/>
                      <a:pt x="-9609" y="478391"/>
                      <a:pt x="83524" y="397958"/>
                    </a:cubicBezTo>
                    <a:cubicBezTo>
                      <a:pt x="176657" y="317525"/>
                      <a:pt x="466641" y="83633"/>
                      <a:pt x="569299" y="23308"/>
                    </a:cubicBezTo>
                    <a:cubicBezTo>
                      <a:pt x="671957" y="-37017"/>
                      <a:pt x="722228" y="39183"/>
                      <a:pt x="731224" y="360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 133">
                <a:extLst>
                  <a:ext uri="{FF2B5EF4-FFF2-40B4-BE49-F238E27FC236}">
                    <a16:creationId xmlns:a16="http://schemas.microsoft.com/office/drawing/2014/main" id="{5D9D3FF4-8E22-C7AA-B488-720B82F35066}"/>
                  </a:ext>
                </a:extLst>
              </p:cNvPr>
              <p:cNvSpPr/>
              <p:nvPr/>
            </p:nvSpPr>
            <p:spPr>
              <a:xfrm>
                <a:off x="3622859" y="3307179"/>
                <a:ext cx="682971" cy="706286"/>
              </a:xfrm>
              <a:custGeom>
                <a:avLst/>
                <a:gdLst>
                  <a:gd name="connsiteX0" fmla="*/ 682441 w 682971"/>
                  <a:gd name="connsiteY0" fmla="*/ 1171 h 706286"/>
                  <a:gd name="connsiteX1" fmla="*/ 536391 w 682971"/>
                  <a:gd name="connsiteY1" fmla="*/ 13871 h 706286"/>
                  <a:gd name="connsiteX2" fmla="*/ 409391 w 682971"/>
                  <a:gd name="connsiteY2" fmla="*/ 118646 h 706286"/>
                  <a:gd name="connsiteX3" fmla="*/ 415741 w 682971"/>
                  <a:gd name="connsiteY3" fmla="*/ 90071 h 706286"/>
                  <a:gd name="connsiteX4" fmla="*/ 164916 w 682971"/>
                  <a:gd name="connsiteY4" fmla="*/ 293271 h 706286"/>
                  <a:gd name="connsiteX5" fmla="*/ 63316 w 682971"/>
                  <a:gd name="connsiteY5" fmla="*/ 410746 h 706286"/>
                  <a:gd name="connsiteX6" fmla="*/ 117291 w 682971"/>
                  <a:gd name="connsiteY6" fmla="*/ 375821 h 706286"/>
                  <a:gd name="connsiteX7" fmla="*/ 60141 w 682971"/>
                  <a:gd name="connsiteY7" fmla="*/ 423446 h 706286"/>
                  <a:gd name="connsiteX8" fmla="*/ 9341 w 682971"/>
                  <a:gd name="connsiteY8" fmla="*/ 436146 h 706286"/>
                  <a:gd name="connsiteX9" fmla="*/ 41091 w 682971"/>
                  <a:gd name="connsiteY9" fmla="*/ 429796 h 706286"/>
                  <a:gd name="connsiteX10" fmla="*/ 47441 w 682971"/>
                  <a:gd name="connsiteY10" fmla="*/ 534571 h 706286"/>
                  <a:gd name="connsiteX11" fmla="*/ 53791 w 682971"/>
                  <a:gd name="connsiteY11" fmla="*/ 591721 h 706286"/>
                  <a:gd name="connsiteX12" fmla="*/ 60141 w 682971"/>
                  <a:gd name="connsiteY12" fmla="*/ 706021 h 706286"/>
                  <a:gd name="connsiteX13" fmla="*/ 47441 w 682971"/>
                  <a:gd name="connsiteY13" fmla="*/ 556796 h 706286"/>
                  <a:gd name="connsiteX14" fmla="*/ 22041 w 682971"/>
                  <a:gd name="connsiteY14" fmla="*/ 429796 h 706286"/>
                  <a:gd name="connsiteX15" fmla="*/ 403041 w 682971"/>
                  <a:gd name="connsiteY15" fmla="*/ 77371 h 706286"/>
                  <a:gd name="connsiteX16" fmla="*/ 339541 w 682971"/>
                  <a:gd name="connsiteY16" fmla="*/ 93246 h 706286"/>
                  <a:gd name="connsiteX17" fmla="*/ 577666 w 682971"/>
                  <a:gd name="connsiteY17" fmla="*/ 13871 h 706286"/>
                  <a:gd name="connsiteX18" fmla="*/ 682441 w 682971"/>
                  <a:gd name="connsiteY18" fmla="*/ 1171 h 70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82971" h="706286">
                    <a:moveTo>
                      <a:pt x="682441" y="1171"/>
                    </a:moveTo>
                    <a:cubicBezTo>
                      <a:pt x="675562" y="1171"/>
                      <a:pt x="581899" y="-5708"/>
                      <a:pt x="536391" y="13871"/>
                    </a:cubicBezTo>
                    <a:cubicBezTo>
                      <a:pt x="490883" y="33450"/>
                      <a:pt x="429499" y="105946"/>
                      <a:pt x="409391" y="118646"/>
                    </a:cubicBezTo>
                    <a:cubicBezTo>
                      <a:pt x="389283" y="131346"/>
                      <a:pt x="456487" y="60967"/>
                      <a:pt x="415741" y="90071"/>
                    </a:cubicBezTo>
                    <a:cubicBezTo>
                      <a:pt x="374995" y="119175"/>
                      <a:pt x="223654" y="239825"/>
                      <a:pt x="164916" y="293271"/>
                    </a:cubicBezTo>
                    <a:cubicBezTo>
                      <a:pt x="106178" y="346717"/>
                      <a:pt x="71253" y="396988"/>
                      <a:pt x="63316" y="410746"/>
                    </a:cubicBezTo>
                    <a:cubicBezTo>
                      <a:pt x="55378" y="424504"/>
                      <a:pt x="117820" y="373704"/>
                      <a:pt x="117291" y="375821"/>
                    </a:cubicBezTo>
                    <a:cubicBezTo>
                      <a:pt x="116762" y="377938"/>
                      <a:pt x="78133" y="413392"/>
                      <a:pt x="60141" y="423446"/>
                    </a:cubicBezTo>
                    <a:cubicBezTo>
                      <a:pt x="42149" y="433500"/>
                      <a:pt x="12516" y="435088"/>
                      <a:pt x="9341" y="436146"/>
                    </a:cubicBezTo>
                    <a:cubicBezTo>
                      <a:pt x="6166" y="437204"/>
                      <a:pt x="34741" y="413392"/>
                      <a:pt x="41091" y="429796"/>
                    </a:cubicBezTo>
                    <a:cubicBezTo>
                      <a:pt x="47441" y="446200"/>
                      <a:pt x="45324" y="507584"/>
                      <a:pt x="47441" y="534571"/>
                    </a:cubicBezTo>
                    <a:cubicBezTo>
                      <a:pt x="49558" y="561559"/>
                      <a:pt x="51674" y="563146"/>
                      <a:pt x="53791" y="591721"/>
                    </a:cubicBezTo>
                    <a:cubicBezTo>
                      <a:pt x="55908" y="620296"/>
                      <a:pt x="61199" y="711842"/>
                      <a:pt x="60141" y="706021"/>
                    </a:cubicBezTo>
                    <a:cubicBezTo>
                      <a:pt x="59083" y="700200"/>
                      <a:pt x="53791" y="602834"/>
                      <a:pt x="47441" y="556796"/>
                    </a:cubicBezTo>
                    <a:cubicBezTo>
                      <a:pt x="41091" y="510758"/>
                      <a:pt x="-37226" y="509700"/>
                      <a:pt x="22041" y="429796"/>
                    </a:cubicBezTo>
                    <a:cubicBezTo>
                      <a:pt x="81308" y="349892"/>
                      <a:pt x="350124" y="133463"/>
                      <a:pt x="403041" y="77371"/>
                    </a:cubicBezTo>
                    <a:cubicBezTo>
                      <a:pt x="455958" y="21279"/>
                      <a:pt x="310437" y="103829"/>
                      <a:pt x="339541" y="93246"/>
                    </a:cubicBezTo>
                    <a:cubicBezTo>
                      <a:pt x="368645" y="82663"/>
                      <a:pt x="527395" y="26042"/>
                      <a:pt x="577666" y="13871"/>
                    </a:cubicBezTo>
                    <a:cubicBezTo>
                      <a:pt x="627937" y="1700"/>
                      <a:pt x="689320" y="1171"/>
                      <a:pt x="682441" y="11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 137">
                <a:extLst>
                  <a:ext uri="{FF2B5EF4-FFF2-40B4-BE49-F238E27FC236}">
                    <a16:creationId xmlns:a16="http://schemas.microsoft.com/office/drawing/2014/main" id="{A897A04B-F254-77A3-F156-6CBD18C23CF2}"/>
                  </a:ext>
                </a:extLst>
              </p:cNvPr>
              <p:cNvSpPr/>
              <p:nvPr/>
            </p:nvSpPr>
            <p:spPr>
              <a:xfrm>
                <a:off x="3790372" y="1945417"/>
                <a:ext cx="240232" cy="115281"/>
              </a:xfrm>
              <a:custGeom>
                <a:avLst/>
                <a:gdLst>
                  <a:gd name="connsiteX0" fmla="*/ 6928 w 240232"/>
                  <a:gd name="connsiteY0" fmla="*/ 115158 h 115281"/>
                  <a:gd name="connsiteX1" fmla="*/ 114878 w 240232"/>
                  <a:gd name="connsiteY1" fmla="*/ 45308 h 115281"/>
                  <a:gd name="connsiteX2" fmla="*/ 238703 w 240232"/>
                  <a:gd name="connsiteY2" fmla="*/ 858 h 115281"/>
                  <a:gd name="connsiteX3" fmla="*/ 172028 w 240232"/>
                  <a:gd name="connsiteY3" fmla="*/ 16733 h 115281"/>
                  <a:gd name="connsiteX4" fmla="*/ 578 w 240232"/>
                  <a:gd name="connsiteY4" fmla="*/ 26258 h 115281"/>
                  <a:gd name="connsiteX5" fmla="*/ 114878 w 240232"/>
                  <a:gd name="connsiteY5" fmla="*/ 23083 h 115281"/>
                  <a:gd name="connsiteX6" fmla="*/ 76778 w 240232"/>
                  <a:gd name="connsiteY6" fmla="*/ 61183 h 115281"/>
                  <a:gd name="connsiteX7" fmla="*/ 6928 w 240232"/>
                  <a:gd name="connsiteY7" fmla="*/ 115158 h 11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232" h="115281">
                    <a:moveTo>
                      <a:pt x="6928" y="115158"/>
                    </a:moveTo>
                    <a:cubicBezTo>
                      <a:pt x="13278" y="112512"/>
                      <a:pt x="76249" y="64358"/>
                      <a:pt x="114878" y="45308"/>
                    </a:cubicBezTo>
                    <a:cubicBezTo>
                      <a:pt x="153507" y="26258"/>
                      <a:pt x="229178" y="5621"/>
                      <a:pt x="238703" y="858"/>
                    </a:cubicBezTo>
                    <a:cubicBezTo>
                      <a:pt x="248228" y="-3905"/>
                      <a:pt x="211716" y="12500"/>
                      <a:pt x="172028" y="16733"/>
                    </a:cubicBezTo>
                    <a:cubicBezTo>
                      <a:pt x="132340" y="20966"/>
                      <a:pt x="10103" y="25200"/>
                      <a:pt x="578" y="26258"/>
                    </a:cubicBezTo>
                    <a:cubicBezTo>
                      <a:pt x="-8947" y="27316"/>
                      <a:pt x="102178" y="17262"/>
                      <a:pt x="114878" y="23083"/>
                    </a:cubicBezTo>
                    <a:cubicBezTo>
                      <a:pt x="127578" y="28904"/>
                      <a:pt x="94240" y="45308"/>
                      <a:pt x="76778" y="61183"/>
                    </a:cubicBezTo>
                    <a:cubicBezTo>
                      <a:pt x="59316" y="77058"/>
                      <a:pt x="578" y="117804"/>
                      <a:pt x="6928" y="1151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 138">
                <a:extLst>
                  <a:ext uri="{FF2B5EF4-FFF2-40B4-BE49-F238E27FC236}">
                    <a16:creationId xmlns:a16="http://schemas.microsoft.com/office/drawing/2014/main" id="{D7607AA2-B680-733F-5552-2AB351695338}"/>
                  </a:ext>
                </a:extLst>
              </p:cNvPr>
              <p:cNvSpPr/>
              <p:nvPr/>
            </p:nvSpPr>
            <p:spPr>
              <a:xfrm>
                <a:off x="3716061" y="2469046"/>
                <a:ext cx="97547" cy="90754"/>
              </a:xfrm>
              <a:custGeom>
                <a:avLst/>
                <a:gdLst>
                  <a:gd name="connsiteX0" fmla="*/ 97114 w 97547"/>
                  <a:gd name="connsiteY0" fmla="*/ 1104 h 90754"/>
                  <a:gd name="connsiteX1" fmla="*/ 1864 w 97547"/>
                  <a:gd name="connsiteY1" fmla="*/ 90004 h 90754"/>
                  <a:gd name="connsiteX2" fmla="*/ 36789 w 97547"/>
                  <a:gd name="connsiteY2" fmla="*/ 42379 h 90754"/>
                  <a:gd name="connsiteX3" fmla="*/ 97114 w 97547"/>
                  <a:gd name="connsiteY3" fmla="*/ 1104 h 90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547" h="90754">
                    <a:moveTo>
                      <a:pt x="97114" y="1104"/>
                    </a:moveTo>
                    <a:cubicBezTo>
                      <a:pt x="91293" y="9041"/>
                      <a:pt x="11918" y="83125"/>
                      <a:pt x="1864" y="90004"/>
                    </a:cubicBezTo>
                    <a:cubicBezTo>
                      <a:pt x="-8190" y="96883"/>
                      <a:pt x="25147" y="54550"/>
                      <a:pt x="36789" y="42379"/>
                    </a:cubicBezTo>
                    <a:cubicBezTo>
                      <a:pt x="48431" y="30208"/>
                      <a:pt x="102935" y="-6833"/>
                      <a:pt x="97114" y="11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 139">
                <a:extLst>
                  <a:ext uri="{FF2B5EF4-FFF2-40B4-BE49-F238E27FC236}">
                    <a16:creationId xmlns:a16="http://schemas.microsoft.com/office/drawing/2014/main" id="{CAA6BA61-C5C3-0CBA-D81D-33DFB62D59B2}"/>
                  </a:ext>
                </a:extLst>
              </p:cNvPr>
              <p:cNvSpPr/>
              <p:nvPr/>
            </p:nvSpPr>
            <p:spPr>
              <a:xfrm>
                <a:off x="3993827" y="2491943"/>
                <a:ext cx="84627" cy="45314"/>
              </a:xfrm>
              <a:custGeom>
                <a:avLst/>
                <a:gdLst>
                  <a:gd name="connsiteX0" fmla="*/ 323 w 84627"/>
                  <a:gd name="connsiteY0" fmla="*/ 432 h 45314"/>
                  <a:gd name="connsiteX1" fmla="*/ 82873 w 84627"/>
                  <a:gd name="connsiteY1" fmla="*/ 44882 h 45314"/>
                  <a:gd name="connsiteX2" fmla="*/ 54298 w 84627"/>
                  <a:gd name="connsiteY2" fmla="*/ 22657 h 45314"/>
                  <a:gd name="connsiteX3" fmla="*/ 323 w 84627"/>
                  <a:gd name="connsiteY3" fmla="*/ 432 h 4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627" h="45314">
                    <a:moveTo>
                      <a:pt x="323" y="432"/>
                    </a:moveTo>
                    <a:cubicBezTo>
                      <a:pt x="5085" y="4136"/>
                      <a:pt x="73877" y="41178"/>
                      <a:pt x="82873" y="44882"/>
                    </a:cubicBezTo>
                    <a:cubicBezTo>
                      <a:pt x="91869" y="48586"/>
                      <a:pt x="63823" y="27420"/>
                      <a:pt x="54298" y="22657"/>
                    </a:cubicBezTo>
                    <a:cubicBezTo>
                      <a:pt x="44773" y="17894"/>
                      <a:pt x="-4439" y="-3272"/>
                      <a:pt x="323" y="4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 140">
                <a:extLst>
                  <a:ext uri="{FF2B5EF4-FFF2-40B4-BE49-F238E27FC236}">
                    <a16:creationId xmlns:a16="http://schemas.microsoft.com/office/drawing/2014/main" id="{E1569869-8E13-D1F8-11AE-74AB10944DE2}"/>
                  </a:ext>
                </a:extLst>
              </p:cNvPr>
              <p:cNvSpPr/>
              <p:nvPr/>
            </p:nvSpPr>
            <p:spPr>
              <a:xfrm>
                <a:off x="4071970" y="2188027"/>
                <a:ext cx="65787" cy="262999"/>
              </a:xfrm>
              <a:custGeom>
                <a:avLst/>
                <a:gdLst>
                  <a:gd name="connsiteX0" fmla="*/ 1555 w 65787"/>
                  <a:gd name="connsiteY0" fmla="*/ 5898 h 262999"/>
                  <a:gd name="connsiteX1" fmla="*/ 65055 w 65787"/>
                  <a:gd name="connsiteY1" fmla="*/ 256723 h 262999"/>
                  <a:gd name="connsiteX2" fmla="*/ 36480 w 65787"/>
                  <a:gd name="connsiteY2" fmla="*/ 190048 h 262999"/>
                  <a:gd name="connsiteX3" fmla="*/ 42830 w 65787"/>
                  <a:gd name="connsiteY3" fmla="*/ 221798 h 262999"/>
                  <a:gd name="connsiteX4" fmla="*/ 20605 w 65787"/>
                  <a:gd name="connsiteY4" fmla="*/ 88448 h 262999"/>
                  <a:gd name="connsiteX5" fmla="*/ 1555 w 65787"/>
                  <a:gd name="connsiteY5" fmla="*/ 5898 h 26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787" h="262999">
                    <a:moveTo>
                      <a:pt x="1555" y="5898"/>
                    </a:moveTo>
                    <a:cubicBezTo>
                      <a:pt x="8963" y="33944"/>
                      <a:pt x="59234" y="226031"/>
                      <a:pt x="65055" y="256723"/>
                    </a:cubicBezTo>
                    <a:cubicBezTo>
                      <a:pt x="70876" y="287415"/>
                      <a:pt x="40184" y="195869"/>
                      <a:pt x="36480" y="190048"/>
                    </a:cubicBezTo>
                    <a:cubicBezTo>
                      <a:pt x="32776" y="184227"/>
                      <a:pt x="45476" y="238731"/>
                      <a:pt x="42830" y="221798"/>
                    </a:cubicBezTo>
                    <a:cubicBezTo>
                      <a:pt x="40184" y="204865"/>
                      <a:pt x="25897" y="119669"/>
                      <a:pt x="20605" y="88448"/>
                    </a:cubicBezTo>
                    <a:cubicBezTo>
                      <a:pt x="15313" y="57227"/>
                      <a:pt x="-5853" y="-22148"/>
                      <a:pt x="1555" y="58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39562253-321E-A92F-1030-09689C706263}"/>
                  </a:ext>
                </a:extLst>
              </p:cNvPr>
              <p:cNvSpPr/>
              <p:nvPr/>
            </p:nvSpPr>
            <p:spPr>
              <a:xfrm>
                <a:off x="4117953" y="1955561"/>
                <a:ext cx="184181" cy="210230"/>
              </a:xfrm>
              <a:custGeom>
                <a:avLst/>
                <a:gdLst>
                  <a:gd name="connsiteX0" fmla="*/ 22 w 184181"/>
                  <a:gd name="connsiteY0" fmla="*/ 239 h 210230"/>
                  <a:gd name="connsiteX1" fmla="*/ 107972 w 184181"/>
                  <a:gd name="connsiteY1" fmla="*/ 98664 h 210230"/>
                  <a:gd name="connsiteX2" fmla="*/ 98447 w 184181"/>
                  <a:gd name="connsiteY2" fmla="*/ 63739 h 210230"/>
                  <a:gd name="connsiteX3" fmla="*/ 161947 w 184181"/>
                  <a:gd name="connsiteY3" fmla="*/ 133589 h 210230"/>
                  <a:gd name="connsiteX4" fmla="*/ 146072 w 184181"/>
                  <a:gd name="connsiteY4" fmla="*/ 98664 h 210230"/>
                  <a:gd name="connsiteX5" fmla="*/ 184172 w 184181"/>
                  <a:gd name="connsiteY5" fmla="*/ 209789 h 210230"/>
                  <a:gd name="connsiteX6" fmla="*/ 149247 w 184181"/>
                  <a:gd name="connsiteY6" fmla="*/ 136764 h 210230"/>
                  <a:gd name="connsiteX7" fmla="*/ 101622 w 184181"/>
                  <a:gd name="connsiteY7" fmla="*/ 117714 h 210230"/>
                  <a:gd name="connsiteX8" fmla="*/ 111147 w 184181"/>
                  <a:gd name="connsiteY8" fmla="*/ 89139 h 210230"/>
                  <a:gd name="connsiteX9" fmla="*/ 123847 w 184181"/>
                  <a:gd name="connsiteY9" fmla="*/ 57389 h 210230"/>
                  <a:gd name="connsiteX10" fmla="*/ 98447 w 184181"/>
                  <a:gd name="connsiteY10" fmla="*/ 70089 h 210230"/>
                  <a:gd name="connsiteX11" fmla="*/ 22 w 184181"/>
                  <a:gd name="connsiteY11" fmla="*/ 239 h 21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181" h="210230">
                    <a:moveTo>
                      <a:pt x="22" y="239"/>
                    </a:moveTo>
                    <a:cubicBezTo>
                      <a:pt x="1609" y="5001"/>
                      <a:pt x="91568" y="88081"/>
                      <a:pt x="107972" y="98664"/>
                    </a:cubicBezTo>
                    <a:cubicBezTo>
                      <a:pt x="124376" y="109247"/>
                      <a:pt x="89451" y="57918"/>
                      <a:pt x="98447" y="63739"/>
                    </a:cubicBezTo>
                    <a:cubicBezTo>
                      <a:pt x="107443" y="69560"/>
                      <a:pt x="154010" y="127768"/>
                      <a:pt x="161947" y="133589"/>
                    </a:cubicBezTo>
                    <a:cubicBezTo>
                      <a:pt x="169884" y="139410"/>
                      <a:pt x="142368" y="85964"/>
                      <a:pt x="146072" y="98664"/>
                    </a:cubicBezTo>
                    <a:cubicBezTo>
                      <a:pt x="149776" y="111364"/>
                      <a:pt x="183643" y="203439"/>
                      <a:pt x="184172" y="209789"/>
                    </a:cubicBezTo>
                    <a:cubicBezTo>
                      <a:pt x="184701" y="216139"/>
                      <a:pt x="163005" y="152110"/>
                      <a:pt x="149247" y="136764"/>
                    </a:cubicBezTo>
                    <a:cubicBezTo>
                      <a:pt x="135489" y="121418"/>
                      <a:pt x="107972" y="125651"/>
                      <a:pt x="101622" y="117714"/>
                    </a:cubicBezTo>
                    <a:cubicBezTo>
                      <a:pt x="95272" y="109777"/>
                      <a:pt x="107443" y="99193"/>
                      <a:pt x="111147" y="89139"/>
                    </a:cubicBezTo>
                    <a:cubicBezTo>
                      <a:pt x="114851" y="79085"/>
                      <a:pt x="125964" y="60564"/>
                      <a:pt x="123847" y="57389"/>
                    </a:cubicBezTo>
                    <a:cubicBezTo>
                      <a:pt x="121730" y="54214"/>
                      <a:pt x="115909" y="76968"/>
                      <a:pt x="98447" y="70089"/>
                    </a:cubicBezTo>
                    <a:cubicBezTo>
                      <a:pt x="80985" y="63210"/>
                      <a:pt x="-1565" y="-4523"/>
                      <a:pt x="22" y="2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 141">
                <a:extLst>
                  <a:ext uri="{FF2B5EF4-FFF2-40B4-BE49-F238E27FC236}">
                    <a16:creationId xmlns:a16="http://schemas.microsoft.com/office/drawing/2014/main" id="{EC7376F0-AE53-A935-4433-325C42F849E5}"/>
                  </a:ext>
                </a:extLst>
              </p:cNvPr>
              <p:cNvSpPr/>
              <p:nvPr/>
            </p:nvSpPr>
            <p:spPr>
              <a:xfrm>
                <a:off x="3711567" y="2089083"/>
                <a:ext cx="117526" cy="57228"/>
              </a:xfrm>
              <a:custGeom>
                <a:avLst/>
                <a:gdLst>
                  <a:gd name="connsiteX0" fmla="*/ 8 w 117526"/>
                  <a:gd name="connsiteY0" fmla="*/ 67 h 57228"/>
                  <a:gd name="connsiteX1" fmla="*/ 111133 w 117526"/>
                  <a:gd name="connsiteY1" fmla="*/ 44517 h 57228"/>
                  <a:gd name="connsiteX2" fmla="*/ 79383 w 117526"/>
                  <a:gd name="connsiteY2" fmla="*/ 38167 h 57228"/>
                  <a:gd name="connsiteX3" fmla="*/ 22233 w 117526"/>
                  <a:gd name="connsiteY3" fmla="*/ 57217 h 57228"/>
                  <a:gd name="connsiteX4" fmla="*/ 117483 w 117526"/>
                  <a:gd name="connsiteY4" fmla="*/ 34992 h 57228"/>
                  <a:gd name="connsiteX5" fmla="*/ 8 w 117526"/>
                  <a:gd name="connsiteY5" fmla="*/ 67 h 5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526" h="57228">
                    <a:moveTo>
                      <a:pt x="8" y="67"/>
                    </a:moveTo>
                    <a:cubicBezTo>
                      <a:pt x="-1050" y="1655"/>
                      <a:pt x="97904" y="38167"/>
                      <a:pt x="111133" y="44517"/>
                    </a:cubicBezTo>
                    <a:cubicBezTo>
                      <a:pt x="124362" y="50867"/>
                      <a:pt x="94200" y="36050"/>
                      <a:pt x="79383" y="38167"/>
                    </a:cubicBezTo>
                    <a:cubicBezTo>
                      <a:pt x="64566" y="40284"/>
                      <a:pt x="15883" y="57746"/>
                      <a:pt x="22233" y="57217"/>
                    </a:cubicBezTo>
                    <a:cubicBezTo>
                      <a:pt x="28583" y="56688"/>
                      <a:pt x="114837" y="44517"/>
                      <a:pt x="117483" y="34992"/>
                    </a:cubicBezTo>
                    <a:cubicBezTo>
                      <a:pt x="120129" y="25467"/>
                      <a:pt x="1066" y="-1521"/>
                      <a:pt x="8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 142">
                <a:extLst>
                  <a:ext uri="{FF2B5EF4-FFF2-40B4-BE49-F238E27FC236}">
                    <a16:creationId xmlns:a16="http://schemas.microsoft.com/office/drawing/2014/main" id="{215CB5BA-4F1E-299A-C834-69D6AD7FE0F9}"/>
                  </a:ext>
                </a:extLst>
              </p:cNvPr>
              <p:cNvSpPr/>
              <p:nvPr/>
            </p:nvSpPr>
            <p:spPr>
              <a:xfrm>
                <a:off x="4003565" y="1997042"/>
                <a:ext cx="70268" cy="142948"/>
              </a:xfrm>
              <a:custGeom>
                <a:avLst/>
                <a:gdLst>
                  <a:gd name="connsiteX0" fmla="*/ 69960 w 70268"/>
                  <a:gd name="connsiteY0" fmla="*/ 33 h 142948"/>
                  <a:gd name="connsiteX1" fmla="*/ 44560 w 70268"/>
                  <a:gd name="connsiteY1" fmla="*/ 63533 h 142948"/>
                  <a:gd name="connsiteX2" fmla="*/ 31860 w 70268"/>
                  <a:gd name="connsiteY2" fmla="*/ 120683 h 142948"/>
                  <a:gd name="connsiteX3" fmla="*/ 54085 w 70268"/>
                  <a:gd name="connsiteY3" fmla="*/ 66708 h 142948"/>
                  <a:gd name="connsiteX4" fmla="*/ 38210 w 70268"/>
                  <a:gd name="connsiteY4" fmla="*/ 142908 h 142948"/>
                  <a:gd name="connsiteX5" fmla="*/ 35035 w 70268"/>
                  <a:gd name="connsiteY5" fmla="*/ 76233 h 142948"/>
                  <a:gd name="connsiteX6" fmla="*/ 110 w 70268"/>
                  <a:gd name="connsiteY6" fmla="*/ 3208 h 142948"/>
                  <a:gd name="connsiteX7" fmla="*/ 25510 w 70268"/>
                  <a:gd name="connsiteY7" fmla="*/ 54008 h 142948"/>
                  <a:gd name="connsiteX8" fmla="*/ 69960 w 70268"/>
                  <a:gd name="connsiteY8" fmla="*/ 33 h 14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268" h="142948">
                    <a:moveTo>
                      <a:pt x="69960" y="33"/>
                    </a:moveTo>
                    <a:cubicBezTo>
                      <a:pt x="73135" y="1620"/>
                      <a:pt x="50910" y="43425"/>
                      <a:pt x="44560" y="63533"/>
                    </a:cubicBezTo>
                    <a:cubicBezTo>
                      <a:pt x="38210" y="83641"/>
                      <a:pt x="30273" y="120154"/>
                      <a:pt x="31860" y="120683"/>
                    </a:cubicBezTo>
                    <a:cubicBezTo>
                      <a:pt x="33447" y="121212"/>
                      <a:pt x="53027" y="63004"/>
                      <a:pt x="54085" y="66708"/>
                    </a:cubicBezTo>
                    <a:cubicBezTo>
                      <a:pt x="55143" y="70412"/>
                      <a:pt x="41385" y="141321"/>
                      <a:pt x="38210" y="142908"/>
                    </a:cubicBezTo>
                    <a:cubicBezTo>
                      <a:pt x="35035" y="144495"/>
                      <a:pt x="41385" y="99516"/>
                      <a:pt x="35035" y="76233"/>
                    </a:cubicBezTo>
                    <a:cubicBezTo>
                      <a:pt x="28685" y="52950"/>
                      <a:pt x="1697" y="6912"/>
                      <a:pt x="110" y="3208"/>
                    </a:cubicBezTo>
                    <a:cubicBezTo>
                      <a:pt x="-1477" y="-496"/>
                      <a:pt x="14398" y="54537"/>
                      <a:pt x="25510" y="54008"/>
                    </a:cubicBezTo>
                    <a:cubicBezTo>
                      <a:pt x="36622" y="53479"/>
                      <a:pt x="66785" y="-1554"/>
                      <a:pt x="69960" y="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 143">
                <a:extLst>
                  <a:ext uri="{FF2B5EF4-FFF2-40B4-BE49-F238E27FC236}">
                    <a16:creationId xmlns:a16="http://schemas.microsoft.com/office/drawing/2014/main" id="{2547BCA6-18B8-9D38-1F0A-D43990769437}"/>
                  </a:ext>
                </a:extLst>
              </p:cNvPr>
              <p:cNvSpPr/>
              <p:nvPr/>
            </p:nvSpPr>
            <p:spPr>
              <a:xfrm>
                <a:off x="3654283" y="2256825"/>
                <a:ext cx="124227" cy="112303"/>
              </a:xfrm>
              <a:custGeom>
                <a:avLst/>
                <a:gdLst>
                  <a:gd name="connsiteX0" fmla="*/ 123967 w 124227"/>
                  <a:gd name="connsiteY0" fmla="*/ 600 h 112303"/>
                  <a:gd name="connsiteX1" fmla="*/ 25542 w 124227"/>
                  <a:gd name="connsiteY1" fmla="*/ 57750 h 112303"/>
                  <a:gd name="connsiteX2" fmla="*/ 57292 w 124227"/>
                  <a:gd name="connsiteY2" fmla="*/ 29175 h 112303"/>
                  <a:gd name="connsiteX3" fmla="*/ 142 w 124227"/>
                  <a:gd name="connsiteY3" fmla="*/ 111725 h 112303"/>
                  <a:gd name="connsiteX4" fmla="*/ 41417 w 124227"/>
                  <a:gd name="connsiteY4" fmla="*/ 64100 h 112303"/>
                  <a:gd name="connsiteX5" fmla="*/ 54117 w 124227"/>
                  <a:gd name="connsiteY5" fmla="*/ 29175 h 112303"/>
                  <a:gd name="connsiteX6" fmla="*/ 123967 w 124227"/>
                  <a:gd name="connsiteY6" fmla="*/ 600 h 11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227" h="112303">
                    <a:moveTo>
                      <a:pt x="123967" y="600"/>
                    </a:moveTo>
                    <a:cubicBezTo>
                      <a:pt x="119205" y="5362"/>
                      <a:pt x="36654" y="52988"/>
                      <a:pt x="25542" y="57750"/>
                    </a:cubicBezTo>
                    <a:cubicBezTo>
                      <a:pt x="14430" y="62512"/>
                      <a:pt x="61525" y="20179"/>
                      <a:pt x="57292" y="29175"/>
                    </a:cubicBezTo>
                    <a:cubicBezTo>
                      <a:pt x="53059" y="38171"/>
                      <a:pt x="2788" y="105904"/>
                      <a:pt x="142" y="111725"/>
                    </a:cubicBezTo>
                    <a:cubicBezTo>
                      <a:pt x="-2504" y="117546"/>
                      <a:pt x="32421" y="77858"/>
                      <a:pt x="41417" y="64100"/>
                    </a:cubicBezTo>
                    <a:cubicBezTo>
                      <a:pt x="50413" y="50342"/>
                      <a:pt x="41417" y="37642"/>
                      <a:pt x="54117" y="29175"/>
                    </a:cubicBezTo>
                    <a:cubicBezTo>
                      <a:pt x="66817" y="20708"/>
                      <a:pt x="128729" y="-4162"/>
                      <a:pt x="123967" y="6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 144">
                <a:extLst>
                  <a:ext uri="{FF2B5EF4-FFF2-40B4-BE49-F238E27FC236}">
                    <a16:creationId xmlns:a16="http://schemas.microsoft.com/office/drawing/2014/main" id="{0E7EABEE-A988-F8CF-1293-E6625B2DF85D}"/>
                  </a:ext>
                </a:extLst>
              </p:cNvPr>
              <p:cNvSpPr/>
              <p:nvPr/>
            </p:nvSpPr>
            <p:spPr>
              <a:xfrm>
                <a:off x="3685110" y="2358994"/>
                <a:ext cx="132817" cy="6450"/>
              </a:xfrm>
              <a:custGeom>
                <a:avLst/>
                <a:gdLst>
                  <a:gd name="connsiteX0" fmla="*/ 131240 w 132817"/>
                  <a:gd name="connsiteY0" fmla="*/ 3206 h 6450"/>
                  <a:gd name="connsiteX1" fmla="*/ 1065 w 132817"/>
                  <a:gd name="connsiteY1" fmla="*/ 6381 h 6450"/>
                  <a:gd name="connsiteX2" fmla="*/ 70915 w 132817"/>
                  <a:gd name="connsiteY2" fmla="*/ 31 h 6450"/>
                  <a:gd name="connsiteX3" fmla="*/ 131240 w 132817"/>
                  <a:gd name="connsiteY3" fmla="*/ 3206 h 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817" h="6450">
                    <a:moveTo>
                      <a:pt x="131240" y="3206"/>
                    </a:moveTo>
                    <a:cubicBezTo>
                      <a:pt x="119598" y="4264"/>
                      <a:pt x="11119" y="6910"/>
                      <a:pt x="1065" y="6381"/>
                    </a:cubicBezTo>
                    <a:cubicBezTo>
                      <a:pt x="-8989" y="5852"/>
                      <a:pt x="55040" y="-498"/>
                      <a:pt x="70915" y="31"/>
                    </a:cubicBezTo>
                    <a:cubicBezTo>
                      <a:pt x="86790" y="560"/>
                      <a:pt x="142882" y="2148"/>
                      <a:pt x="131240" y="32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 145">
                <a:extLst>
                  <a:ext uri="{FF2B5EF4-FFF2-40B4-BE49-F238E27FC236}">
                    <a16:creationId xmlns:a16="http://schemas.microsoft.com/office/drawing/2014/main" id="{096B4421-87C5-06E6-4A15-DD808FC5AD0E}"/>
                  </a:ext>
                </a:extLst>
              </p:cNvPr>
              <p:cNvSpPr/>
              <p:nvPr/>
            </p:nvSpPr>
            <p:spPr>
              <a:xfrm>
                <a:off x="3631568" y="2351938"/>
                <a:ext cx="64280" cy="147910"/>
              </a:xfrm>
              <a:custGeom>
                <a:avLst/>
                <a:gdLst>
                  <a:gd name="connsiteX0" fmla="*/ 64132 w 64280"/>
                  <a:gd name="connsiteY0" fmla="*/ 737 h 147910"/>
                  <a:gd name="connsiteX1" fmla="*/ 22857 w 64280"/>
                  <a:gd name="connsiteY1" fmla="*/ 61062 h 147910"/>
                  <a:gd name="connsiteX2" fmla="*/ 632 w 64280"/>
                  <a:gd name="connsiteY2" fmla="*/ 146787 h 147910"/>
                  <a:gd name="connsiteX3" fmla="*/ 6982 w 64280"/>
                  <a:gd name="connsiteY3" fmla="*/ 102337 h 147910"/>
                  <a:gd name="connsiteX4" fmla="*/ 64132 w 64280"/>
                  <a:gd name="connsiteY4" fmla="*/ 737 h 14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80" h="147910">
                    <a:moveTo>
                      <a:pt x="64132" y="737"/>
                    </a:moveTo>
                    <a:cubicBezTo>
                      <a:pt x="66778" y="-6142"/>
                      <a:pt x="33440" y="36720"/>
                      <a:pt x="22857" y="61062"/>
                    </a:cubicBezTo>
                    <a:cubicBezTo>
                      <a:pt x="12274" y="85404"/>
                      <a:pt x="3278" y="139908"/>
                      <a:pt x="632" y="146787"/>
                    </a:cubicBezTo>
                    <a:cubicBezTo>
                      <a:pt x="-2014" y="153666"/>
                      <a:pt x="4336" y="127737"/>
                      <a:pt x="6982" y="102337"/>
                    </a:cubicBezTo>
                    <a:cubicBezTo>
                      <a:pt x="9628" y="76937"/>
                      <a:pt x="61486" y="7616"/>
                      <a:pt x="64132" y="7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 146">
                <a:extLst>
                  <a:ext uri="{FF2B5EF4-FFF2-40B4-BE49-F238E27FC236}">
                    <a16:creationId xmlns:a16="http://schemas.microsoft.com/office/drawing/2014/main" id="{2FA83570-6B6A-112F-A454-DB52A89E2188}"/>
                  </a:ext>
                </a:extLst>
              </p:cNvPr>
              <p:cNvSpPr/>
              <p:nvPr/>
            </p:nvSpPr>
            <p:spPr>
              <a:xfrm>
                <a:off x="3492441" y="2403154"/>
                <a:ext cx="34984" cy="413040"/>
              </a:xfrm>
              <a:custGeom>
                <a:avLst/>
                <a:gdLst>
                  <a:gd name="connsiteX0" fmla="*/ 34984 w 34984"/>
                  <a:gd name="connsiteY0" fmla="*/ 321 h 413040"/>
                  <a:gd name="connsiteX1" fmla="*/ 3234 w 34984"/>
                  <a:gd name="connsiteY1" fmla="*/ 247971 h 413040"/>
                  <a:gd name="connsiteX2" fmla="*/ 3234 w 34984"/>
                  <a:gd name="connsiteY2" fmla="*/ 197171 h 413040"/>
                  <a:gd name="connsiteX3" fmla="*/ 59 w 34984"/>
                  <a:gd name="connsiteY3" fmla="*/ 406721 h 413040"/>
                  <a:gd name="connsiteX4" fmla="*/ 6409 w 34984"/>
                  <a:gd name="connsiteY4" fmla="*/ 340046 h 413040"/>
                  <a:gd name="connsiteX5" fmla="*/ 3234 w 34984"/>
                  <a:gd name="connsiteY5" fmla="*/ 152721 h 413040"/>
                  <a:gd name="connsiteX6" fmla="*/ 3234 w 34984"/>
                  <a:gd name="connsiteY6" fmla="*/ 193996 h 413040"/>
                  <a:gd name="connsiteX7" fmla="*/ 34984 w 34984"/>
                  <a:gd name="connsiteY7" fmla="*/ 321 h 4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984" h="413040">
                    <a:moveTo>
                      <a:pt x="34984" y="321"/>
                    </a:moveTo>
                    <a:cubicBezTo>
                      <a:pt x="34984" y="9317"/>
                      <a:pt x="8526" y="215163"/>
                      <a:pt x="3234" y="247971"/>
                    </a:cubicBezTo>
                    <a:cubicBezTo>
                      <a:pt x="-2058" y="280779"/>
                      <a:pt x="3763" y="170713"/>
                      <a:pt x="3234" y="197171"/>
                    </a:cubicBezTo>
                    <a:cubicBezTo>
                      <a:pt x="2705" y="223629"/>
                      <a:pt x="-470" y="382909"/>
                      <a:pt x="59" y="406721"/>
                    </a:cubicBezTo>
                    <a:cubicBezTo>
                      <a:pt x="588" y="430533"/>
                      <a:pt x="5880" y="382379"/>
                      <a:pt x="6409" y="340046"/>
                    </a:cubicBezTo>
                    <a:cubicBezTo>
                      <a:pt x="6938" y="297713"/>
                      <a:pt x="3763" y="177063"/>
                      <a:pt x="3234" y="152721"/>
                    </a:cubicBezTo>
                    <a:cubicBezTo>
                      <a:pt x="2705" y="128379"/>
                      <a:pt x="-2587" y="214104"/>
                      <a:pt x="3234" y="193996"/>
                    </a:cubicBezTo>
                    <a:cubicBezTo>
                      <a:pt x="9055" y="173888"/>
                      <a:pt x="34984" y="-8675"/>
                      <a:pt x="34984" y="3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 147">
                <a:extLst>
                  <a:ext uri="{FF2B5EF4-FFF2-40B4-BE49-F238E27FC236}">
                    <a16:creationId xmlns:a16="http://schemas.microsoft.com/office/drawing/2014/main" id="{19CE3F41-16FF-CFE5-56E6-5675AD334AC8}"/>
                  </a:ext>
                </a:extLst>
              </p:cNvPr>
              <p:cNvSpPr/>
              <p:nvPr/>
            </p:nvSpPr>
            <p:spPr>
              <a:xfrm>
                <a:off x="3743141" y="2035161"/>
                <a:ext cx="175726" cy="98534"/>
              </a:xfrm>
              <a:custGeom>
                <a:avLst/>
                <a:gdLst>
                  <a:gd name="connsiteX0" fmla="*/ 184 w 175726"/>
                  <a:gd name="connsiteY0" fmla="*/ 14 h 98534"/>
                  <a:gd name="connsiteX1" fmla="*/ 104959 w 175726"/>
                  <a:gd name="connsiteY1" fmla="*/ 60339 h 98534"/>
                  <a:gd name="connsiteX2" fmla="*/ 101784 w 175726"/>
                  <a:gd name="connsiteY2" fmla="*/ 34939 h 98534"/>
                  <a:gd name="connsiteX3" fmla="*/ 155759 w 175726"/>
                  <a:gd name="connsiteY3" fmla="*/ 57164 h 98534"/>
                  <a:gd name="connsiteX4" fmla="*/ 174809 w 175726"/>
                  <a:gd name="connsiteY4" fmla="*/ 60339 h 98534"/>
                  <a:gd name="connsiteX5" fmla="*/ 130359 w 175726"/>
                  <a:gd name="connsiteY5" fmla="*/ 47639 h 98534"/>
                  <a:gd name="connsiteX6" fmla="*/ 95434 w 175726"/>
                  <a:gd name="connsiteY6" fmla="*/ 57164 h 98534"/>
                  <a:gd name="connsiteX7" fmla="*/ 104959 w 175726"/>
                  <a:gd name="connsiteY7" fmla="*/ 98439 h 98534"/>
                  <a:gd name="connsiteX8" fmla="*/ 79559 w 175726"/>
                  <a:gd name="connsiteY8" fmla="*/ 66689 h 98534"/>
                  <a:gd name="connsiteX9" fmla="*/ 184 w 175726"/>
                  <a:gd name="connsiteY9" fmla="*/ 14 h 98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5726" h="98534">
                    <a:moveTo>
                      <a:pt x="184" y="14"/>
                    </a:moveTo>
                    <a:cubicBezTo>
                      <a:pt x="4417" y="-1044"/>
                      <a:pt x="88026" y="54518"/>
                      <a:pt x="104959" y="60339"/>
                    </a:cubicBezTo>
                    <a:cubicBezTo>
                      <a:pt x="121892" y="66160"/>
                      <a:pt x="93317" y="35468"/>
                      <a:pt x="101784" y="34939"/>
                    </a:cubicBezTo>
                    <a:cubicBezTo>
                      <a:pt x="110251" y="34410"/>
                      <a:pt x="155759" y="57164"/>
                      <a:pt x="155759" y="57164"/>
                    </a:cubicBezTo>
                    <a:cubicBezTo>
                      <a:pt x="167930" y="61397"/>
                      <a:pt x="179042" y="61926"/>
                      <a:pt x="174809" y="60339"/>
                    </a:cubicBezTo>
                    <a:cubicBezTo>
                      <a:pt x="170576" y="58752"/>
                      <a:pt x="143588" y="48168"/>
                      <a:pt x="130359" y="47639"/>
                    </a:cubicBezTo>
                    <a:cubicBezTo>
                      <a:pt x="117130" y="47110"/>
                      <a:pt x="99667" y="48697"/>
                      <a:pt x="95434" y="57164"/>
                    </a:cubicBezTo>
                    <a:cubicBezTo>
                      <a:pt x="91201" y="65631"/>
                      <a:pt x="107605" y="96852"/>
                      <a:pt x="104959" y="98439"/>
                    </a:cubicBezTo>
                    <a:cubicBezTo>
                      <a:pt x="102313" y="100027"/>
                      <a:pt x="93317" y="81506"/>
                      <a:pt x="79559" y="66689"/>
                    </a:cubicBezTo>
                    <a:cubicBezTo>
                      <a:pt x="65801" y="51872"/>
                      <a:pt x="-4049" y="1072"/>
                      <a:pt x="184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 148">
                <a:extLst>
                  <a:ext uri="{FF2B5EF4-FFF2-40B4-BE49-F238E27FC236}">
                    <a16:creationId xmlns:a16="http://schemas.microsoft.com/office/drawing/2014/main" id="{64C68FFE-8035-6DF4-B7B1-57D8790ABDB3}"/>
                  </a:ext>
                </a:extLst>
              </p:cNvPr>
              <p:cNvSpPr/>
              <p:nvPr/>
            </p:nvSpPr>
            <p:spPr>
              <a:xfrm>
                <a:off x="3693651" y="2717797"/>
                <a:ext cx="164440" cy="116358"/>
              </a:xfrm>
              <a:custGeom>
                <a:avLst/>
                <a:gdLst>
                  <a:gd name="connsiteX0" fmla="*/ 163974 w 164440"/>
                  <a:gd name="connsiteY0" fmla="*/ 15878 h 116358"/>
                  <a:gd name="connsiteX1" fmla="*/ 5224 w 164440"/>
                  <a:gd name="connsiteY1" fmla="*/ 114303 h 116358"/>
                  <a:gd name="connsiteX2" fmla="*/ 43324 w 164440"/>
                  <a:gd name="connsiteY2" fmla="*/ 76203 h 116358"/>
                  <a:gd name="connsiteX3" fmla="*/ 94124 w 164440"/>
                  <a:gd name="connsiteY3" fmla="*/ 3 h 116358"/>
                  <a:gd name="connsiteX4" fmla="*/ 56024 w 164440"/>
                  <a:gd name="connsiteY4" fmla="*/ 79378 h 116358"/>
                  <a:gd name="connsiteX5" fmla="*/ 163974 w 164440"/>
                  <a:gd name="connsiteY5" fmla="*/ 15878 h 11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440" h="116358">
                    <a:moveTo>
                      <a:pt x="163974" y="15878"/>
                    </a:moveTo>
                    <a:cubicBezTo>
                      <a:pt x="155507" y="21699"/>
                      <a:pt x="25332" y="104249"/>
                      <a:pt x="5224" y="114303"/>
                    </a:cubicBezTo>
                    <a:cubicBezTo>
                      <a:pt x="-14884" y="124357"/>
                      <a:pt x="28507" y="95253"/>
                      <a:pt x="43324" y="76203"/>
                    </a:cubicBezTo>
                    <a:cubicBezTo>
                      <a:pt x="58141" y="57153"/>
                      <a:pt x="92007" y="-526"/>
                      <a:pt x="94124" y="3"/>
                    </a:cubicBezTo>
                    <a:cubicBezTo>
                      <a:pt x="96241" y="532"/>
                      <a:pt x="49145" y="71970"/>
                      <a:pt x="56024" y="79378"/>
                    </a:cubicBezTo>
                    <a:cubicBezTo>
                      <a:pt x="62903" y="86786"/>
                      <a:pt x="172441" y="10057"/>
                      <a:pt x="163974" y="158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 149">
                <a:extLst>
                  <a:ext uri="{FF2B5EF4-FFF2-40B4-BE49-F238E27FC236}">
                    <a16:creationId xmlns:a16="http://schemas.microsoft.com/office/drawing/2014/main" id="{3E389325-0328-B23D-C9C9-0E85FC048B7C}"/>
                  </a:ext>
                </a:extLst>
              </p:cNvPr>
              <p:cNvSpPr/>
              <p:nvPr/>
            </p:nvSpPr>
            <p:spPr>
              <a:xfrm>
                <a:off x="3905203" y="2107619"/>
                <a:ext cx="82645" cy="124463"/>
              </a:xfrm>
              <a:custGeom>
                <a:avLst/>
                <a:gdLst>
                  <a:gd name="connsiteX0" fmla="*/ 82597 w 82645"/>
                  <a:gd name="connsiteY0" fmla="*/ 581 h 124463"/>
                  <a:gd name="connsiteX1" fmla="*/ 28622 w 82645"/>
                  <a:gd name="connsiteY1" fmla="*/ 70431 h 124463"/>
                  <a:gd name="connsiteX2" fmla="*/ 47 w 82645"/>
                  <a:gd name="connsiteY2" fmla="*/ 124406 h 124463"/>
                  <a:gd name="connsiteX3" fmla="*/ 22272 w 82645"/>
                  <a:gd name="connsiteY3" fmla="*/ 79956 h 124463"/>
                  <a:gd name="connsiteX4" fmla="*/ 38147 w 82645"/>
                  <a:gd name="connsiteY4" fmla="*/ 38681 h 124463"/>
                  <a:gd name="connsiteX5" fmla="*/ 82597 w 82645"/>
                  <a:gd name="connsiteY5" fmla="*/ 581 h 12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645" h="124463">
                    <a:moveTo>
                      <a:pt x="82597" y="581"/>
                    </a:moveTo>
                    <a:cubicBezTo>
                      <a:pt x="81010" y="5873"/>
                      <a:pt x="42380" y="49793"/>
                      <a:pt x="28622" y="70431"/>
                    </a:cubicBezTo>
                    <a:cubicBezTo>
                      <a:pt x="14864" y="91069"/>
                      <a:pt x="1105" y="122818"/>
                      <a:pt x="47" y="124406"/>
                    </a:cubicBezTo>
                    <a:cubicBezTo>
                      <a:pt x="-1011" y="125994"/>
                      <a:pt x="15922" y="94244"/>
                      <a:pt x="22272" y="79956"/>
                    </a:cubicBezTo>
                    <a:cubicBezTo>
                      <a:pt x="28622" y="65668"/>
                      <a:pt x="30209" y="49794"/>
                      <a:pt x="38147" y="38681"/>
                    </a:cubicBezTo>
                    <a:cubicBezTo>
                      <a:pt x="46084" y="27569"/>
                      <a:pt x="84184" y="-4711"/>
                      <a:pt x="82597" y="5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 150">
                <a:extLst>
                  <a:ext uri="{FF2B5EF4-FFF2-40B4-BE49-F238E27FC236}">
                    <a16:creationId xmlns:a16="http://schemas.microsoft.com/office/drawing/2014/main" id="{F61E5346-B55C-2A91-15E1-30932D9EE34D}"/>
                  </a:ext>
                </a:extLst>
              </p:cNvPr>
              <p:cNvSpPr/>
              <p:nvPr/>
            </p:nvSpPr>
            <p:spPr>
              <a:xfrm>
                <a:off x="4079443" y="2095487"/>
                <a:ext cx="57587" cy="222411"/>
              </a:xfrm>
              <a:custGeom>
                <a:avLst/>
                <a:gdLst>
                  <a:gd name="connsiteX0" fmla="*/ 432 w 57587"/>
                  <a:gd name="connsiteY0" fmla="*/ 13 h 222411"/>
                  <a:gd name="connsiteX1" fmla="*/ 3607 w 57587"/>
                  <a:gd name="connsiteY1" fmla="*/ 155588 h 222411"/>
                  <a:gd name="connsiteX2" fmla="*/ 9957 w 57587"/>
                  <a:gd name="connsiteY2" fmla="*/ 222263 h 222411"/>
                  <a:gd name="connsiteX3" fmla="*/ 9957 w 57587"/>
                  <a:gd name="connsiteY3" fmla="*/ 171463 h 222411"/>
                  <a:gd name="connsiteX4" fmla="*/ 57582 w 57587"/>
                  <a:gd name="connsiteY4" fmla="*/ 101613 h 222411"/>
                  <a:gd name="connsiteX5" fmla="*/ 13132 w 57587"/>
                  <a:gd name="connsiteY5" fmla="*/ 146063 h 222411"/>
                  <a:gd name="connsiteX6" fmla="*/ 432 w 57587"/>
                  <a:gd name="connsiteY6" fmla="*/ 13 h 22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587" h="222411">
                    <a:moveTo>
                      <a:pt x="432" y="13"/>
                    </a:moveTo>
                    <a:cubicBezTo>
                      <a:pt x="-1155" y="1600"/>
                      <a:pt x="2020" y="118546"/>
                      <a:pt x="3607" y="155588"/>
                    </a:cubicBezTo>
                    <a:cubicBezTo>
                      <a:pt x="5195" y="192630"/>
                      <a:pt x="8899" y="219617"/>
                      <a:pt x="9957" y="222263"/>
                    </a:cubicBezTo>
                    <a:cubicBezTo>
                      <a:pt x="11015" y="224909"/>
                      <a:pt x="2020" y="191571"/>
                      <a:pt x="9957" y="171463"/>
                    </a:cubicBezTo>
                    <a:cubicBezTo>
                      <a:pt x="17894" y="151355"/>
                      <a:pt x="57053" y="105846"/>
                      <a:pt x="57582" y="101613"/>
                    </a:cubicBezTo>
                    <a:cubicBezTo>
                      <a:pt x="58111" y="97380"/>
                      <a:pt x="20011" y="158234"/>
                      <a:pt x="13132" y="146063"/>
                    </a:cubicBezTo>
                    <a:cubicBezTo>
                      <a:pt x="6253" y="133892"/>
                      <a:pt x="2019" y="-1574"/>
                      <a:pt x="432" y="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 151">
                <a:extLst>
                  <a:ext uri="{FF2B5EF4-FFF2-40B4-BE49-F238E27FC236}">
                    <a16:creationId xmlns:a16="http://schemas.microsoft.com/office/drawing/2014/main" id="{0B364D7B-8DD2-1784-5F3B-15BC7ECA87DE}"/>
                  </a:ext>
                </a:extLst>
              </p:cNvPr>
              <p:cNvSpPr/>
              <p:nvPr/>
            </p:nvSpPr>
            <p:spPr>
              <a:xfrm>
                <a:off x="3628419" y="2180012"/>
                <a:ext cx="224149" cy="105990"/>
              </a:xfrm>
              <a:custGeom>
                <a:avLst/>
                <a:gdLst>
                  <a:gd name="connsiteX0" fmla="*/ 606 w 224149"/>
                  <a:gd name="connsiteY0" fmla="*/ 105988 h 105990"/>
                  <a:gd name="connsiteX1" fmla="*/ 99031 w 224149"/>
                  <a:gd name="connsiteY1" fmla="*/ 10738 h 105990"/>
                  <a:gd name="connsiteX2" fmla="*/ 146656 w 224149"/>
                  <a:gd name="connsiteY2" fmla="*/ 13913 h 105990"/>
                  <a:gd name="connsiteX3" fmla="*/ 140306 w 224149"/>
                  <a:gd name="connsiteY3" fmla="*/ 1213 h 105990"/>
                  <a:gd name="connsiteX4" fmla="*/ 222856 w 224149"/>
                  <a:gd name="connsiteY4" fmla="*/ 48838 h 105990"/>
                  <a:gd name="connsiteX5" fmla="*/ 187931 w 224149"/>
                  <a:gd name="connsiteY5" fmla="*/ 13913 h 105990"/>
                  <a:gd name="connsiteX6" fmla="*/ 149831 w 224149"/>
                  <a:gd name="connsiteY6" fmla="*/ 13913 h 105990"/>
                  <a:gd name="connsiteX7" fmla="*/ 606 w 224149"/>
                  <a:gd name="connsiteY7" fmla="*/ 105988 h 10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149" h="105990">
                    <a:moveTo>
                      <a:pt x="606" y="105988"/>
                    </a:moveTo>
                    <a:cubicBezTo>
                      <a:pt x="-7861" y="105459"/>
                      <a:pt x="74689" y="26084"/>
                      <a:pt x="99031" y="10738"/>
                    </a:cubicBezTo>
                    <a:cubicBezTo>
                      <a:pt x="123373" y="-4608"/>
                      <a:pt x="146656" y="13913"/>
                      <a:pt x="146656" y="13913"/>
                    </a:cubicBezTo>
                    <a:cubicBezTo>
                      <a:pt x="153535" y="12326"/>
                      <a:pt x="127606" y="-4608"/>
                      <a:pt x="140306" y="1213"/>
                    </a:cubicBezTo>
                    <a:cubicBezTo>
                      <a:pt x="153006" y="7034"/>
                      <a:pt x="214919" y="46721"/>
                      <a:pt x="222856" y="48838"/>
                    </a:cubicBezTo>
                    <a:cubicBezTo>
                      <a:pt x="230793" y="50955"/>
                      <a:pt x="200102" y="19734"/>
                      <a:pt x="187931" y="13913"/>
                    </a:cubicBezTo>
                    <a:cubicBezTo>
                      <a:pt x="175760" y="8092"/>
                      <a:pt x="177348" y="4388"/>
                      <a:pt x="149831" y="13913"/>
                    </a:cubicBezTo>
                    <a:cubicBezTo>
                      <a:pt x="122314" y="23438"/>
                      <a:pt x="9073" y="106517"/>
                      <a:pt x="606" y="1059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 152">
                <a:extLst>
                  <a:ext uri="{FF2B5EF4-FFF2-40B4-BE49-F238E27FC236}">
                    <a16:creationId xmlns:a16="http://schemas.microsoft.com/office/drawing/2014/main" id="{E6DC5B8C-E583-2EBB-CF00-FE1493976127}"/>
                  </a:ext>
                </a:extLst>
              </p:cNvPr>
              <p:cNvSpPr/>
              <p:nvPr/>
            </p:nvSpPr>
            <p:spPr>
              <a:xfrm>
                <a:off x="3704829" y="2139950"/>
                <a:ext cx="191194" cy="85964"/>
              </a:xfrm>
              <a:custGeom>
                <a:avLst/>
                <a:gdLst>
                  <a:gd name="connsiteX0" fmla="*/ 396 w 191194"/>
                  <a:gd name="connsiteY0" fmla="*/ 28575 h 85964"/>
                  <a:gd name="connsiteX1" fmla="*/ 76596 w 191194"/>
                  <a:gd name="connsiteY1" fmla="*/ 12700 h 85964"/>
                  <a:gd name="connsiteX2" fmla="*/ 133746 w 191194"/>
                  <a:gd name="connsiteY2" fmla="*/ 31750 h 85964"/>
                  <a:gd name="connsiteX3" fmla="*/ 127396 w 191194"/>
                  <a:gd name="connsiteY3" fmla="*/ 12700 h 85964"/>
                  <a:gd name="connsiteX4" fmla="*/ 190896 w 191194"/>
                  <a:gd name="connsiteY4" fmla="*/ 85725 h 85964"/>
                  <a:gd name="connsiteX5" fmla="*/ 149621 w 191194"/>
                  <a:gd name="connsiteY5" fmla="*/ 34925 h 85964"/>
                  <a:gd name="connsiteX6" fmla="*/ 111521 w 191194"/>
                  <a:gd name="connsiteY6" fmla="*/ 0 h 85964"/>
                  <a:gd name="connsiteX7" fmla="*/ 396 w 191194"/>
                  <a:gd name="connsiteY7" fmla="*/ 28575 h 8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194" h="85964">
                    <a:moveTo>
                      <a:pt x="396" y="28575"/>
                    </a:moveTo>
                    <a:cubicBezTo>
                      <a:pt x="-5425" y="30692"/>
                      <a:pt x="54371" y="12171"/>
                      <a:pt x="76596" y="12700"/>
                    </a:cubicBezTo>
                    <a:cubicBezTo>
                      <a:pt x="98821" y="13229"/>
                      <a:pt x="133746" y="31750"/>
                      <a:pt x="133746" y="31750"/>
                    </a:cubicBezTo>
                    <a:cubicBezTo>
                      <a:pt x="142213" y="31750"/>
                      <a:pt x="117871" y="3704"/>
                      <a:pt x="127396" y="12700"/>
                    </a:cubicBezTo>
                    <a:cubicBezTo>
                      <a:pt x="136921" y="21696"/>
                      <a:pt x="187192" y="82021"/>
                      <a:pt x="190896" y="85725"/>
                    </a:cubicBezTo>
                    <a:cubicBezTo>
                      <a:pt x="194600" y="89429"/>
                      <a:pt x="162850" y="49213"/>
                      <a:pt x="149621" y="34925"/>
                    </a:cubicBezTo>
                    <a:cubicBezTo>
                      <a:pt x="136392" y="20637"/>
                      <a:pt x="134804" y="0"/>
                      <a:pt x="111521" y="0"/>
                    </a:cubicBezTo>
                    <a:cubicBezTo>
                      <a:pt x="88238" y="0"/>
                      <a:pt x="6217" y="26458"/>
                      <a:pt x="396" y="285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 153">
                <a:extLst>
                  <a:ext uri="{FF2B5EF4-FFF2-40B4-BE49-F238E27FC236}">
                    <a16:creationId xmlns:a16="http://schemas.microsoft.com/office/drawing/2014/main" id="{E1C65382-BCA5-BE81-CA8A-F73521345504}"/>
                  </a:ext>
                </a:extLst>
              </p:cNvPr>
              <p:cNvSpPr/>
              <p:nvPr/>
            </p:nvSpPr>
            <p:spPr>
              <a:xfrm>
                <a:off x="3638547" y="2130418"/>
                <a:ext cx="130184" cy="130185"/>
              </a:xfrm>
              <a:custGeom>
                <a:avLst/>
                <a:gdLst>
                  <a:gd name="connsiteX0" fmla="*/ 3 w 130184"/>
                  <a:gd name="connsiteY0" fmla="*/ 130182 h 130185"/>
                  <a:gd name="connsiteX1" fmla="*/ 76203 w 130184"/>
                  <a:gd name="connsiteY1" fmla="*/ 50807 h 130185"/>
                  <a:gd name="connsiteX2" fmla="*/ 130178 w 130184"/>
                  <a:gd name="connsiteY2" fmla="*/ 7 h 130185"/>
                  <a:gd name="connsiteX3" fmla="*/ 73028 w 130184"/>
                  <a:gd name="connsiteY3" fmla="*/ 47632 h 130185"/>
                  <a:gd name="connsiteX4" fmla="*/ 3 w 130184"/>
                  <a:gd name="connsiteY4" fmla="*/ 130182 h 130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184" h="130185">
                    <a:moveTo>
                      <a:pt x="3" y="130182"/>
                    </a:moveTo>
                    <a:cubicBezTo>
                      <a:pt x="532" y="130711"/>
                      <a:pt x="54507" y="72503"/>
                      <a:pt x="76203" y="50807"/>
                    </a:cubicBezTo>
                    <a:cubicBezTo>
                      <a:pt x="97899" y="29111"/>
                      <a:pt x="130707" y="536"/>
                      <a:pt x="130178" y="7"/>
                    </a:cubicBezTo>
                    <a:cubicBezTo>
                      <a:pt x="129649" y="-522"/>
                      <a:pt x="91020" y="27524"/>
                      <a:pt x="73028" y="47632"/>
                    </a:cubicBezTo>
                    <a:cubicBezTo>
                      <a:pt x="55036" y="67740"/>
                      <a:pt x="-526" y="129653"/>
                      <a:pt x="3" y="1301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 154">
                <a:extLst>
                  <a:ext uri="{FF2B5EF4-FFF2-40B4-BE49-F238E27FC236}">
                    <a16:creationId xmlns:a16="http://schemas.microsoft.com/office/drawing/2014/main" id="{0A4A5F83-C6C7-42D7-85A0-1FFCAE0EEAC4}"/>
                  </a:ext>
                </a:extLst>
              </p:cNvPr>
              <p:cNvSpPr/>
              <p:nvPr/>
            </p:nvSpPr>
            <p:spPr>
              <a:xfrm>
                <a:off x="3625693" y="3409947"/>
                <a:ext cx="693288" cy="311155"/>
              </a:xfrm>
              <a:custGeom>
                <a:avLst/>
                <a:gdLst>
                  <a:gd name="connsiteX0" fmla="*/ 692307 w 693288"/>
                  <a:gd name="connsiteY0" fmla="*/ 3 h 311155"/>
                  <a:gd name="connsiteX1" fmla="*/ 539907 w 693288"/>
                  <a:gd name="connsiteY1" fmla="*/ 98428 h 311155"/>
                  <a:gd name="connsiteX2" fmla="*/ 384332 w 693288"/>
                  <a:gd name="connsiteY2" fmla="*/ 215903 h 311155"/>
                  <a:gd name="connsiteX3" fmla="*/ 485932 w 693288"/>
                  <a:gd name="connsiteY3" fmla="*/ 111128 h 311155"/>
                  <a:gd name="connsiteX4" fmla="*/ 295432 w 693288"/>
                  <a:gd name="connsiteY4" fmla="*/ 238128 h 311155"/>
                  <a:gd name="connsiteX5" fmla="*/ 276382 w 693288"/>
                  <a:gd name="connsiteY5" fmla="*/ 247653 h 311155"/>
                  <a:gd name="connsiteX6" fmla="*/ 279557 w 693288"/>
                  <a:gd name="connsiteY6" fmla="*/ 228603 h 311155"/>
                  <a:gd name="connsiteX7" fmla="*/ 146207 w 693288"/>
                  <a:gd name="connsiteY7" fmla="*/ 225428 h 311155"/>
                  <a:gd name="connsiteX8" fmla="*/ 157 w 693288"/>
                  <a:gd name="connsiteY8" fmla="*/ 311153 h 311155"/>
                  <a:gd name="connsiteX9" fmla="*/ 174782 w 693288"/>
                  <a:gd name="connsiteY9" fmla="*/ 222253 h 311155"/>
                  <a:gd name="connsiteX10" fmla="*/ 311307 w 693288"/>
                  <a:gd name="connsiteY10" fmla="*/ 225428 h 311155"/>
                  <a:gd name="connsiteX11" fmla="*/ 263682 w 693288"/>
                  <a:gd name="connsiteY11" fmla="*/ 180978 h 311155"/>
                  <a:gd name="connsiteX12" fmla="*/ 320832 w 693288"/>
                  <a:gd name="connsiteY12" fmla="*/ 184153 h 311155"/>
                  <a:gd name="connsiteX13" fmla="*/ 412907 w 693288"/>
                  <a:gd name="connsiteY13" fmla="*/ 123828 h 311155"/>
                  <a:gd name="connsiteX14" fmla="*/ 368457 w 693288"/>
                  <a:gd name="connsiteY14" fmla="*/ 165103 h 311155"/>
                  <a:gd name="connsiteX15" fmla="*/ 552607 w 693288"/>
                  <a:gd name="connsiteY15" fmla="*/ 73028 h 311155"/>
                  <a:gd name="connsiteX16" fmla="*/ 463707 w 693288"/>
                  <a:gd name="connsiteY16" fmla="*/ 101603 h 311155"/>
                  <a:gd name="connsiteX17" fmla="*/ 692307 w 693288"/>
                  <a:gd name="connsiteY17" fmla="*/ 3 h 31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93288" h="311155">
                    <a:moveTo>
                      <a:pt x="692307" y="3"/>
                    </a:moveTo>
                    <a:cubicBezTo>
                      <a:pt x="705007" y="-526"/>
                      <a:pt x="591236" y="62445"/>
                      <a:pt x="539907" y="98428"/>
                    </a:cubicBezTo>
                    <a:cubicBezTo>
                      <a:pt x="488578" y="134411"/>
                      <a:pt x="393328" y="213786"/>
                      <a:pt x="384332" y="215903"/>
                    </a:cubicBezTo>
                    <a:cubicBezTo>
                      <a:pt x="375336" y="218020"/>
                      <a:pt x="500749" y="107424"/>
                      <a:pt x="485932" y="111128"/>
                    </a:cubicBezTo>
                    <a:cubicBezTo>
                      <a:pt x="471115" y="114832"/>
                      <a:pt x="330357" y="215374"/>
                      <a:pt x="295432" y="238128"/>
                    </a:cubicBezTo>
                    <a:cubicBezTo>
                      <a:pt x="260507" y="260882"/>
                      <a:pt x="279028" y="249241"/>
                      <a:pt x="276382" y="247653"/>
                    </a:cubicBezTo>
                    <a:cubicBezTo>
                      <a:pt x="273736" y="246066"/>
                      <a:pt x="301253" y="232307"/>
                      <a:pt x="279557" y="228603"/>
                    </a:cubicBezTo>
                    <a:cubicBezTo>
                      <a:pt x="257861" y="224899"/>
                      <a:pt x="192774" y="211670"/>
                      <a:pt x="146207" y="225428"/>
                    </a:cubicBezTo>
                    <a:cubicBezTo>
                      <a:pt x="99640" y="239186"/>
                      <a:pt x="-4606" y="311682"/>
                      <a:pt x="157" y="311153"/>
                    </a:cubicBezTo>
                    <a:cubicBezTo>
                      <a:pt x="4919" y="310624"/>
                      <a:pt x="122924" y="236540"/>
                      <a:pt x="174782" y="222253"/>
                    </a:cubicBezTo>
                    <a:cubicBezTo>
                      <a:pt x="226640" y="207966"/>
                      <a:pt x="296490" y="232307"/>
                      <a:pt x="311307" y="225428"/>
                    </a:cubicBezTo>
                    <a:cubicBezTo>
                      <a:pt x="326124" y="218549"/>
                      <a:pt x="262095" y="187857"/>
                      <a:pt x="263682" y="180978"/>
                    </a:cubicBezTo>
                    <a:cubicBezTo>
                      <a:pt x="265269" y="174099"/>
                      <a:pt x="295961" y="193678"/>
                      <a:pt x="320832" y="184153"/>
                    </a:cubicBezTo>
                    <a:cubicBezTo>
                      <a:pt x="345703" y="174628"/>
                      <a:pt x="404969" y="127003"/>
                      <a:pt x="412907" y="123828"/>
                    </a:cubicBezTo>
                    <a:cubicBezTo>
                      <a:pt x="420845" y="120653"/>
                      <a:pt x="345174" y="173570"/>
                      <a:pt x="368457" y="165103"/>
                    </a:cubicBezTo>
                    <a:cubicBezTo>
                      <a:pt x="391740" y="156636"/>
                      <a:pt x="536732" y="83611"/>
                      <a:pt x="552607" y="73028"/>
                    </a:cubicBezTo>
                    <a:cubicBezTo>
                      <a:pt x="568482" y="62445"/>
                      <a:pt x="438836" y="113245"/>
                      <a:pt x="463707" y="101603"/>
                    </a:cubicBezTo>
                    <a:cubicBezTo>
                      <a:pt x="488578" y="89961"/>
                      <a:pt x="679607" y="532"/>
                      <a:pt x="692307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 155">
                <a:extLst>
                  <a:ext uri="{FF2B5EF4-FFF2-40B4-BE49-F238E27FC236}">
                    <a16:creationId xmlns:a16="http://schemas.microsoft.com/office/drawing/2014/main" id="{6F9278D3-3409-A1E2-FF7F-159F164838C3}"/>
                  </a:ext>
                </a:extLst>
              </p:cNvPr>
              <p:cNvSpPr/>
              <p:nvPr/>
            </p:nvSpPr>
            <p:spPr>
              <a:xfrm>
                <a:off x="3796933" y="3320940"/>
                <a:ext cx="533874" cy="289984"/>
              </a:xfrm>
              <a:custGeom>
                <a:avLst/>
                <a:gdLst>
                  <a:gd name="connsiteX0" fmla="*/ 533767 w 533874"/>
                  <a:gd name="connsiteY0" fmla="*/ 110 h 289984"/>
                  <a:gd name="connsiteX1" fmla="*/ 263892 w 533874"/>
                  <a:gd name="connsiteY1" fmla="*/ 146160 h 289984"/>
                  <a:gd name="connsiteX2" fmla="*/ 367 w 533874"/>
                  <a:gd name="connsiteY2" fmla="*/ 289035 h 289984"/>
                  <a:gd name="connsiteX3" fmla="*/ 213092 w 533874"/>
                  <a:gd name="connsiteY3" fmla="*/ 203310 h 289984"/>
                  <a:gd name="connsiteX4" fmla="*/ 489317 w 533874"/>
                  <a:gd name="connsiteY4" fmla="*/ 104885 h 289984"/>
                  <a:gd name="connsiteX5" fmla="*/ 225792 w 533874"/>
                  <a:gd name="connsiteY5" fmla="*/ 174735 h 289984"/>
                  <a:gd name="connsiteX6" fmla="*/ 533767 w 533874"/>
                  <a:gd name="connsiteY6" fmla="*/ 110 h 289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874" h="289984">
                    <a:moveTo>
                      <a:pt x="533767" y="110"/>
                    </a:moveTo>
                    <a:cubicBezTo>
                      <a:pt x="540117" y="-4652"/>
                      <a:pt x="263892" y="146160"/>
                      <a:pt x="263892" y="146160"/>
                    </a:cubicBezTo>
                    <a:cubicBezTo>
                      <a:pt x="174992" y="194314"/>
                      <a:pt x="8834" y="279510"/>
                      <a:pt x="367" y="289035"/>
                    </a:cubicBezTo>
                    <a:cubicBezTo>
                      <a:pt x="-8100" y="298560"/>
                      <a:pt x="131600" y="234002"/>
                      <a:pt x="213092" y="203310"/>
                    </a:cubicBezTo>
                    <a:cubicBezTo>
                      <a:pt x="294584" y="172618"/>
                      <a:pt x="487200" y="109647"/>
                      <a:pt x="489317" y="104885"/>
                    </a:cubicBezTo>
                    <a:cubicBezTo>
                      <a:pt x="491434" y="100123"/>
                      <a:pt x="219442" y="186906"/>
                      <a:pt x="225792" y="174735"/>
                    </a:cubicBezTo>
                    <a:cubicBezTo>
                      <a:pt x="232142" y="162564"/>
                      <a:pt x="527417" y="4872"/>
                      <a:pt x="533767" y="1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 156">
                <a:extLst>
                  <a:ext uri="{FF2B5EF4-FFF2-40B4-BE49-F238E27FC236}">
                    <a16:creationId xmlns:a16="http://schemas.microsoft.com/office/drawing/2014/main" id="{94DF875A-0EB7-D5F8-397E-A60985BF0FDC}"/>
                  </a:ext>
                </a:extLst>
              </p:cNvPr>
              <p:cNvSpPr/>
              <p:nvPr/>
            </p:nvSpPr>
            <p:spPr>
              <a:xfrm>
                <a:off x="3841092" y="3281593"/>
                <a:ext cx="407621" cy="287889"/>
              </a:xfrm>
              <a:custGeom>
                <a:avLst/>
                <a:gdLst>
                  <a:gd name="connsiteX0" fmla="*/ 407058 w 407621"/>
                  <a:gd name="connsiteY0" fmla="*/ 1357 h 287889"/>
                  <a:gd name="connsiteX1" fmla="*/ 165758 w 407621"/>
                  <a:gd name="connsiteY1" fmla="*/ 150582 h 287889"/>
                  <a:gd name="connsiteX2" fmla="*/ 658 w 407621"/>
                  <a:gd name="connsiteY2" fmla="*/ 287107 h 287889"/>
                  <a:gd name="connsiteX3" fmla="*/ 226083 w 407621"/>
                  <a:gd name="connsiteY3" fmla="*/ 87082 h 287889"/>
                  <a:gd name="connsiteX4" fmla="*/ 407058 w 407621"/>
                  <a:gd name="connsiteY4" fmla="*/ 1357 h 287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7621" h="287889">
                    <a:moveTo>
                      <a:pt x="407058" y="1357"/>
                    </a:moveTo>
                    <a:cubicBezTo>
                      <a:pt x="397004" y="11940"/>
                      <a:pt x="233491" y="102957"/>
                      <a:pt x="165758" y="150582"/>
                    </a:cubicBezTo>
                    <a:cubicBezTo>
                      <a:pt x="98025" y="198207"/>
                      <a:pt x="-9396" y="297690"/>
                      <a:pt x="658" y="287107"/>
                    </a:cubicBezTo>
                    <a:cubicBezTo>
                      <a:pt x="10712" y="276524"/>
                      <a:pt x="162054" y="129944"/>
                      <a:pt x="226083" y="87082"/>
                    </a:cubicBezTo>
                    <a:cubicBezTo>
                      <a:pt x="290112" y="44220"/>
                      <a:pt x="417112" y="-9226"/>
                      <a:pt x="407058" y="13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 157">
                <a:extLst>
                  <a:ext uri="{FF2B5EF4-FFF2-40B4-BE49-F238E27FC236}">
                    <a16:creationId xmlns:a16="http://schemas.microsoft.com/office/drawing/2014/main" id="{50E88707-31CE-6827-7D13-D26EE08D0978}"/>
                  </a:ext>
                </a:extLst>
              </p:cNvPr>
              <p:cNvSpPr/>
              <p:nvPr/>
            </p:nvSpPr>
            <p:spPr>
              <a:xfrm>
                <a:off x="3641697" y="3735805"/>
                <a:ext cx="62741" cy="349657"/>
              </a:xfrm>
              <a:custGeom>
                <a:avLst/>
                <a:gdLst>
                  <a:gd name="connsiteX0" fmla="*/ 15903 w 62741"/>
                  <a:gd name="connsiteY0" fmla="*/ 1170 h 349657"/>
                  <a:gd name="connsiteX1" fmla="*/ 9553 w 62741"/>
                  <a:gd name="connsiteY1" fmla="*/ 188495 h 349657"/>
                  <a:gd name="connsiteX2" fmla="*/ 57178 w 62741"/>
                  <a:gd name="connsiteY2" fmla="*/ 344070 h 349657"/>
                  <a:gd name="connsiteX3" fmla="*/ 57178 w 62741"/>
                  <a:gd name="connsiteY3" fmla="*/ 305970 h 349657"/>
                  <a:gd name="connsiteX4" fmla="*/ 15903 w 62741"/>
                  <a:gd name="connsiteY4" fmla="*/ 217070 h 349657"/>
                  <a:gd name="connsiteX5" fmla="*/ 28 w 62741"/>
                  <a:gd name="connsiteY5" fmla="*/ 112295 h 349657"/>
                  <a:gd name="connsiteX6" fmla="*/ 15903 w 62741"/>
                  <a:gd name="connsiteY6" fmla="*/ 1170 h 349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741" h="349657">
                    <a:moveTo>
                      <a:pt x="15903" y="1170"/>
                    </a:moveTo>
                    <a:cubicBezTo>
                      <a:pt x="17490" y="13870"/>
                      <a:pt x="2674" y="131345"/>
                      <a:pt x="9553" y="188495"/>
                    </a:cubicBezTo>
                    <a:cubicBezTo>
                      <a:pt x="16432" y="245645"/>
                      <a:pt x="49240" y="324491"/>
                      <a:pt x="57178" y="344070"/>
                    </a:cubicBezTo>
                    <a:cubicBezTo>
                      <a:pt x="65116" y="363649"/>
                      <a:pt x="64057" y="327136"/>
                      <a:pt x="57178" y="305970"/>
                    </a:cubicBezTo>
                    <a:cubicBezTo>
                      <a:pt x="50299" y="284804"/>
                      <a:pt x="25428" y="249349"/>
                      <a:pt x="15903" y="217070"/>
                    </a:cubicBezTo>
                    <a:cubicBezTo>
                      <a:pt x="6378" y="184791"/>
                      <a:pt x="-501" y="141928"/>
                      <a:pt x="28" y="112295"/>
                    </a:cubicBezTo>
                    <a:cubicBezTo>
                      <a:pt x="557" y="82662"/>
                      <a:pt x="14316" y="-11530"/>
                      <a:pt x="15903" y="11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 158">
                <a:extLst>
                  <a:ext uri="{FF2B5EF4-FFF2-40B4-BE49-F238E27FC236}">
                    <a16:creationId xmlns:a16="http://schemas.microsoft.com/office/drawing/2014/main" id="{63995FA7-529E-C0D0-802C-17CFDFC4887F}"/>
                  </a:ext>
                </a:extLst>
              </p:cNvPr>
              <p:cNvSpPr/>
              <p:nvPr/>
            </p:nvSpPr>
            <p:spPr>
              <a:xfrm>
                <a:off x="4166218" y="3413064"/>
                <a:ext cx="101238" cy="549357"/>
              </a:xfrm>
              <a:custGeom>
                <a:avLst/>
                <a:gdLst>
                  <a:gd name="connsiteX0" fmla="*/ 100982 w 101238"/>
                  <a:gd name="connsiteY0" fmla="*/ 61 h 549357"/>
                  <a:gd name="connsiteX1" fmla="*/ 34307 w 101238"/>
                  <a:gd name="connsiteY1" fmla="*/ 244536 h 549357"/>
                  <a:gd name="connsiteX2" fmla="*/ 50182 w 101238"/>
                  <a:gd name="connsiteY2" fmla="*/ 498536 h 549357"/>
                  <a:gd name="connsiteX3" fmla="*/ 34307 w 101238"/>
                  <a:gd name="connsiteY3" fmla="*/ 400111 h 549357"/>
                  <a:gd name="connsiteX4" fmla="*/ 91457 w 101238"/>
                  <a:gd name="connsiteY4" fmla="*/ 549336 h 549357"/>
                  <a:gd name="connsiteX5" fmla="*/ 31132 w 101238"/>
                  <a:gd name="connsiteY5" fmla="*/ 409636 h 549357"/>
                  <a:gd name="connsiteX6" fmla="*/ 12082 w 101238"/>
                  <a:gd name="connsiteY6" fmla="*/ 209611 h 549357"/>
                  <a:gd name="connsiteX7" fmla="*/ 5732 w 101238"/>
                  <a:gd name="connsiteY7" fmla="*/ 266761 h 549357"/>
                  <a:gd name="connsiteX8" fmla="*/ 100982 w 101238"/>
                  <a:gd name="connsiteY8" fmla="*/ 61 h 54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238" h="549357">
                    <a:moveTo>
                      <a:pt x="100982" y="61"/>
                    </a:moveTo>
                    <a:cubicBezTo>
                      <a:pt x="105744" y="-3643"/>
                      <a:pt x="42774" y="161457"/>
                      <a:pt x="34307" y="244536"/>
                    </a:cubicBezTo>
                    <a:cubicBezTo>
                      <a:pt x="25840" y="327615"/>
                      <a:pt x="50182" y="472607"/>
                      <a:pt x="50182" y="498536"/>
                    </a:cubicBezTo>
                    <a:cubicBezTo>
                      <a:pt x="50182" y="524465"/>
                      <a:pt x="27428" y="391644"/>
                      <a:pt x="34307" y="400111"/>
                    </a:cubicBezTo>
                    <a:cubicBezTo>
                      <a:pt x="41186" y="408578"/>
                      <a:pt x="91986" y="547749"/>
                      <a:pt x="91457" y="549336"/>
                    </a:cubicBezTo>
                    <a:cubicBezTo>
                      <a:pt x="90928" y="550923"/>
                      <a:pt x="44361" y="466257"/>
                      <a:pt x="31132" y="409636"/>
                    </a:cubicBezTo>
                    <a:cubicBezTo>
                      <a:pt x="17903" y="353015"/>
                      <a:pt x="16315" y="233423"/>
                      <a:pt x="12082" y="209611"/>
                    </a:cubicBezTo>
                    <a:cubicBezTo>
                      <a:pt x="7849" y="185799"/>
                      <a:pt x="-8555" y="297453"/>
                      <a:pt x="5732" y="266761"/>
                    </a:cubicBezTo>
                    <a:cubicBezTo>
                      <a:pt x="20019" y="236069"/>
                      <a:pt x="96220" y="3765"/>
                      <a:pt x="100982" y="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 159">
                <a:extLst>
                  <a:ext uri="{FF2B5EF4-FFF2-40B4-BE49-F238E27FC236}">
                    <a16:creationId xmlns:a16="http://schemas.microsoft.com/office/drawing/2014/main" id="{E0F83BB8-583E-04D3-3101-66DB214B9E0D}"/>
                  </a:ext>
                </a:extLst>
              </p:cNvPr>
              <p:cNvSpPr/>
              <p:nvPr/>
            </p:nvSpPr>
            <p:spPr>
              <a:xfrm>
                <a:off x="3773601" y="3689254"/>
                <a:ext cx="116162" cy="343596"/>
              </a:xfrm>
              <a:custGeom>
                <a:avLst/>
                <a:gdLst>
                  <a:gd name="connsiteX0" fmla="*/ 115774 w 116162"/>
                  <a:gd name="connsiteY0" fmla="*/ 3271 h 343596"/>
                  <a:gd name="connsiteX1" fmla="*/ 14174 w 116162"/>
                  <a:gd name="connsiteY1" fmla="*/ 168371 h 343596"/>
                  <a:gd name="connsiteX2" fmla="*/ 1474 w 116162"/>
                  <a:gd name="connsiteY2" fmla="*/ 244571 h 343596"/>
                  <a:gd name="connsiteX3" fmla="*/ 20524 w 116162"/>
                  <a:gd name="connsiteY3" fmla="*/ 209646 h 343596"/>
                  <a:gd name="connsiteX4" fmla="*/ 4649 w 116162"/>
                  <a:gd name="connsiteY4" fmla="*/ 342996 h 343596"/>
                  <a:gd name="connsiteX5" fmla="*/ 20524 w 116162"/>
                  <a:gd name="connsiteY5" fmla="*/ 254096 h 343596"/>
                  <a:gd name="connsiteX6" fmla="*/ 99899 w 116162"/>
                  <a:gd name="connsiteY6" fmla="*/ 142971 h 343596"/>
                  <a:gd name="connsiteX7" fmla="*/ 30049 w 116162"/>
                  <a:gd name="connsiteY7" fmla="*/ 228696 h 343596"/>
                  <a:gd name="connsiteX8" fmla="*/ 84024 w 116162"/>
                  <a:gd name="connsiteY8" fmla="*/ 127096 h 343596"/>
                  <a:gd name="connsiteX9" fmla="*/ 33224 w 116162"/>
                  <a:gd name="connsiteY9" fmla="*/ 196946 h 343596"/>
                  <a:gd name="connsiteX10" fmla="*/ 42749 w 116162"/>
                  <a:gd name="connsiteY10" fmla="*/ 108046 h 343596"/>
                  <a:gd name="connsiteX11" fmla="*/ 49099 w 116162"/>
                  <a:gd name="connsiteY11" fmla="*/ 63596 h 343596"/>
                  <a:gd name="connsiteX12" fmla="*/ 115774 w 116162"/>
                  <a:gd name="connsiteY12" fmla="*/ 3271 h 3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162" h="343596">
                    <a:moveTo>
                      <a:pt x="115774" y="3271"/>
                    </a:moveTo>
                    <a:cubicBezTo>
                      <a:pt x="109953" y="20733"/>
                      <a:pt x="33224" y="128154"/>
                      <a:pt x="14174" y="168371"/>
                    </a:cubicBezTo>
                    <a:cubicBezTo>
                      <a:pt x="-4876" y="208588"/>
                      <a:pt x="416" y="237692"/>
                      <a:pt x="1474" y="244571"/>
                    </a:cubicBezTo>
                    <a:cubicBezTo>
                      <a:pt x="2532" y="251450"/>
                      <a:pt x="19995" y="193242"/>
                      <a:pt x="20524" y="209646"/>
                    </a:cubicBezTo>
                    <a:cubicBezTo>
                      <a:pt x="21053" y="226050"/>
                      <a:pt x="4649" y="335588"/>
                      <a:pt x="4649" y="342996"/>
                    </a:cubicBezTo>
                    <a:cubicBezTo>
                      <a:pt x="4649" y="350404"/>
                      <a:pt x="4649" y="287433"/>
                      <a:pt x="20524" y="254096"/>
                    </a:cubicBezTo>
                    <a:cubicBezTo>
                      <a:pt x="36399" y="220759"/>
                      <a:pt x="98312" y="147204"/>
                      <a:pt x="99899" y="142971"/>
                    </a:cubicBezTo>
                    <a:cubicBezTo>
                      <a:pt x="101486" y="138738"/>
                      <a:pt x="32695" y="231342"/>
                      <a:pt x="30049" y="228696"/>
                    </a:cubicBezTo>
                    <a:cubicBezTo>
                      <a:pt x="27403" y="226050"/>
                      <a:pt x="83495" y="132388"/>
                      <a:pt x="84024" y="127096"/>
                    </a:cubicBezTo>
                    <a:cubicBezTo>
                      <a:pt x="84553" y="121804"/>
                      <a:pt x="40103" y="200121"/>
                      <a:pt x="33224" y="196946"/>
                    </a:cubicBezTo>
                    <a:cubicBezTo>
                      <a:pt x="26345" y="193771"/>
                      <a:pt x="40103" y="130271"/>
                      <a:pt x="42749" y="108046"/>
                    </a:cubicBezTo>
                    <a:cubicBezTo>
                      <a:pt x="45395" y="85821"/>
                      <a:pt x="37987" y="84233"/>
                      <a:pt x="49099" y="63596"/>
                    </a:cubicBezTo>
                    <a:cubicBezTo>
                      <a:pt x="60211" y="42959"/>
                      <a:pt x="121595" y="-14191"/>
                      <a:pt x="115774" y="32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 160">
                <a:extLst>
                  <a:ext uri="{FF2B5EF4-FFF2-40B4-BE49-F238E27FC236}">
                    <a16:creationId xmlns:a16="http://schemas.microsoft.com/office/drawing/2014/main" id="{B52AADA0-77D4-A3ED-8562-D224F10B16B5}"/>
                  </a:ext>
                </a:extLst>
              </p:cNvPr>
              <p:cNvSpPr/>
              <p:nvPr/>
            </p:nvSpPr>
            <p:spPr>
              <a:xfrm>
                <a:off x="3660563" y="3810000"/>
                <a:ext cx="125847" cy="201638"/>
              </a:xfrm>
              <a:custGeom>
                <a:avLst/>
                <a:gdLst>
                  <a:gd name="connsiteX0" fmla="*/ 60537 w 125847"/>
                  <a:gd name="connsiteY0" fmla="*/ 0 h 201638"/>
                  <a:gd name="connsiteX1" fmla="*/ 25612 w 125847"/>
                  <a:gd name="connsiteY1" fmla="*/ 101600 h 201638"/>
                  <a:gd name="connsiteX2" fmla="*/ 38312 w 125847"/>
                  <a:gd name="connsiteY2" fmla="*/ 146050 h 201638"/>
                  <a:gd name="connsiteX3" fmla="*/ 25612 w 125847"/>
                  <a:gd name="connsiteY3" fmla="*/ 127000 h 201638"/>
                  <a:gd name="connsiteX4" fmla="*/ 124037 w 125847"/>
                  <a:gd name="connsiteY4" fmla="*/ 200025 h 201638"/>
                  <a:gd name="connsiteX5" fmla="*/ 82762 w 125847"/>
                  <a:gd name="connsiteY5" fmla="*/ 171450 h 201638"/>
                  <a:gd name="connsiteX6" fmla="*/ 212 w 125847"/>
                  <a:gd name="connsiteY6" fmla="*/ 101600 h 201638"/>
                  <a:gd name="connsiteX7" fmla="*/ 60537 w 125847"/>
                  <a:gd name="connsiteY7" fmla="*/ 0 h 201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847" h="201638">
                    <a:moveTo>
                      <a:pt x="60537" y="0"/>
                    </a:moveTo>
                    <a:cubicBezTo>
                      <a:pt x="64770" y="0"/>
                      <a:pt x="29316" y="77258"/>
                      <a:pt x="25612" y="101600"/>
                    </a:cubicBezTo>
                    <a:cubicBezTo>
                      <a:pt x="21908" y="125942"/>
                      <a:pt x="38312" y="141817"/>
                      <a:pt x="38312" y="146050"/>
                    </a:cubicBezTo>
                    <a:cubicBezTo>
                      <a:pt x="38312" y="150283"/>
                      <a:pt x="11325" y="118004"/>
                      <a:pt x="25612" y="127000"/>
                    </a:cubicBezTo>
                    <a:cubicBezTo>
                      <a:pt x="39899" y="135996"/>
                      <a:pt x="114512" y="192617"/>
                      <a:pt x="124037" y="200025"/>
                    </a:cubicBezTo>
                    <a:cubicBezTo>
                      <a:pt x="133562" y="207433"/>
                      <a:pt x="103399" y="187854"/>
                      <a:pt x="82762" y="171450"/>
                    </a:cubicBezTo>
                    <a:cubicBezTo>
                      <a:pt x="62125" y="155046"/>
                      <a:pt x="4445" y="125412"/>
                      <a:pt x="212" y="101600"/>
                    </a:cubicBezTo>
                    <a:cubicBezTo>
                      <a:pt x="-4021" y="77788"/>
                      <a:pt x="56304" y="0"/>
                      <a:pt x="6053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 161">
                <a:extLst>
                  <a:ext uri="{FF2B5EF4-FFF2-40B4-BE49-F238E27FC236}">
                    <a16:creationId xmlns:a16="http://schemas.microsoft.com/office/drawing/2014/main" id="{DFCC5507-C1E9-EDFB-FBEA-A961E13A2646}"/>
                  </a:ext>
                </a:extLst>
              </p:cNvPr>
              <p:cNvSpPr/>
              <p:nvPr/>
            </p:nvSpPr>
            <p:spPr>
              <a:xfrm>
                <a:off x="3708350" y="3786814"/>
                <a:ext cx="95300" cy="204523"/>
              </a:xfrm>
              <a:custGeom>
                <a:avLst/>
                <a:gdLst>
                  <a:gd name="connsiteX0" fmla="*/ 50 w 95300"/>
                  <a:gd name="connsiteY0" fmla="*/ 35886 h 204523"/>
                  <a:gd name="connsiteX1" fmla="*/ 41325 w 95300"/>
                  <a:gd name="connsiteY1" fmla="*/ 96211 h 204523"/>
                  <a:gd name="connsiteX2" fmla="*/ 41325 w 95300"/>
                  <a:gd name="connsiteY2" fmla="*/ 156536 h 204523"/>
                  <a:gd name="connsiteX3" fmla="*/ 22275 w 95300"/>
                  <a:gd name="connsiteY3" fmla="*/ 204161 h 204523"/>
                  <a:gd name="connsiteX4" fmla="*/ 50850 w 95300"/>
                  <a:gd name="connsiteY4" fmla="*/ 131136 h 204523"/>
                  <a:gd name="connsiteX5" fmla="*/ 95300 w 95300"/>
                  <a:gd name="connsiteY5" fmla="*/ 961 h 204523"/>
                  <a:gd name="connsiteX6" fmla="*/ 50850 w 95300"/>
                  <a:gd name="connsiteY6" fmla="*/ 70811 h 204523"/>
                  <a:gd name="connsiteX7" fmla="*/ 50 w 95300"/>
                  <a:gd name="connsiteY7" fmla="*/ 35886 h 20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300" h="204523">
                    <a:moveTo>
                      <a:pt x="50" y="35886"/>
                    </a:moveTo>
                    <a:cubicBezTo>
                      <a:pt x="-1537" y="40119"/>
                      <a:pt x="34446" y="76103"/>
                      <a:pt x="41325" y="96211"/>
                    </a:cubicBezTo>
                    <a:cubicBezTo>
                      <a:pt x="48204" y="116319"/>
                      <a:pt x="44500" y="138544"/>
                      <a:pt x="41325" y="156536"/>
                    </a:cubicBezTo>
                    <a:cubicBezTo>
                      <a:pt x="38150" y="174528"/>
                      <a:pt x="20688" y="208394"/>
                      <a:pt x="22275" y="204161"/>
                    </a:cubicBezTo>
                    <a:cubicBezTo>
                      <a:pt x="23862" y="199928"/>
                      <a:pt x="38679" y="165003"/>
                      <a:pt x="50850" y="131136"/>
                    </a:cubicBezTo>
                    <a:cubicBezTo>
                      <a:pt x="63021" y="97269"/>
                      <a:pt x="95300" y="11015"/>
                      <a:pt x="95300" y="961"/>
                    </a:cubicBezTo>
                    <a:cubicBezTo>
                      <a:pt x="95300" y="-9093"/>
                      <a:pt x="63550" y="62874"/>
                      <a:pt x="50850" y="70811"/>
                    </a:cubicBezTo>
                    <a:cubicBezTo>
                      <a:pt x="38150" y="78748"/>
                      <a:pt x="1637" y="31653"/>
                      <a:pt x="50" y="358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 162">
                <a:extLst>
                  <a:ext uri="{FF2B5EF4-FFF2-40B4-BE49-F238E27FC236}">
                    <a16:creationId xmlns:a16="http://schemas.microsoft.com/office/drawing/2014/main" id="{57B3FF3D-21D3-9C77-EB85-BF3B39C90D9B}"/>
                  </a:ext>
                </a:extLst>
              </p:cNvPr>
              <p:cNvSpPr/>
              <p:nvPr/>
            </p:nvSpPr>
            <p:spPr>
              <a:xfrm>
                <a:off x="3689065" y="2235193"/>
                <a:ext cx="105247" cy="41867"/>
              </a:xfrm>
              <a:custGeom>
                <a:avLst/>
                <a:gdLst>
                  <a:gd name="connsiteX0" fmla="*/ 285 w 105247"/>
                  <a:gd name="connsiteY0" fmla="*/ 41282 h 41867"/>
                  <a:gd name="connsiteX1" fmla="*/ 66960 w 105247"/>
                  <a:gd name="connsiteY1" fmla="*/ 25407 h 41867"/>
                  <a:gd name="connsiteX2" fmla="*/ 63785 w 105247"/>
                  <a:gd name="connsiteY2" fmla="*/ 6357 h 41867"/>
                  <a:gd name="connsiteX3" fmla="*/ 105060 w 105247"/>
                  <a:gd name="connsiteY3" fmla="*/ 28582 h 41867"/>
                  <a:gd name="connsiteX4" fmla="*/ 44735 w 105247"/>
                  <a:gd name="connsiteY4" fmla="*/ 7 h 41867"/>
                  <a:gd name="connsiteX5" fmla="*/ 285 w 105247"/>
                  <a:gd name="connsiteY5" fmla="*/ 41282 h 4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247" h="41867">
                    <a:moveTo>
                      <a:pt x="285" y="41282"/>
                    </a:moveTo>
                    <a:cubicBezTo>
                      <a:pt x="3989" y="45515"/>
                      <a:pt x="66960" y="25407"/>
                      <a:pt x="66960" y="25407"/>
                    </a:cubicBezTo>
                    <a:cubicBezTo>
                      <a:pt x="77543" y="19586"/>
                      <a:pt x="57435" y="5828"/>
                      <a:pt x="63785" y="6357"/>
                    </a:cubicBezTo>
                    <a:cubicBezTo>
                      <a:pt x="70135" y="6886"/>
                      <a:pt x="108235" y="29640"/>
                      <a:pt x="105060" y="28582"/>
                    </a:cubicBezTo>
                    <a:cubicBezTo>
                      <a:pt x="101885" y="27524"/>
                      <a:pt x="59552" y="-522"/>
                      <a:pt x="44735" y="7"/>
                    </a:cubicBezTo>
                    <a:cubicBezTo>
                      <a:pt x="29918" y="536"/>
                      <a:pt x="-3419" y="37049"/>
                      <a:pt x="285" y="4128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 163">
                <a:extLst>
                  <a:ext uri="{FF2B5EF4-FFF2-40B4-BE49-F238E27FC236}">
                    <a16:creationId xmlns:a16="http://schemas.microsoft.com/office/drawing/2014/main" id="{0D7C8BFA-5BEA-88D6-42D5-977E8234E974}"/>
                  </a:ext>
                </a:extLst>
              </p:cNvPr>
              <p:cNvSpPr/>
              <p:nvPr/>
            </p:nvSpPr>
            <p:spPr>
              <a:xfrm>
                <a:off x="3710908" y="3981304"/>
                <a:ext cx="80505" cy="645178"/>
              </a:xfrm>
              <a:custGeom>
                <a:avLst/>
                <a:gdLst>
                  <a:gd name="connsiteX0" fmla="*/ 19717 w 80505"/>
                  <a:gd name="connsiteY0" fmla="*/ 146 h 645178"/>
                  <a:gd name="connsiteX1" fmla="*/ 10192 w 80505"/>
                  <a:gd name="connsiteY1" fmla="*/ 66821 h 645178"/>
                  <a:gd name="connsiteX2" fmla="*/ 35592 w 80505"/>
                  <a:gd name="connsiteY2" fmla="*/ 123971 h 645178"/>
                  <a:gd name="connsiteX3" fmla="*/ 51467 w 80505"/>
                  <a:gd name="connsiteY3" fmla="*/ 184296 h 645178"/>
                  <a:gd name="connsiteX4" fmla="*/ 57817 w 80505"/>
                  <a:gd name="connsiteY4" fmla="*/ 139846 h 645178"/>
                  <a:gd name="connsiteX5" fmla="*/ 32417 w 80505"/>
                  <a:gd name="connsiteY5" fmla="*/ 219221 h 645178"/>
                  <a:gd name="connsiteX6" fmla="*/ 29242 w 80505"/>
                  <a:gd name="connsiteY6" fmla="*/ 463696 h 645178"/>
                  <a:gd name="connsiteX7" fmla="*/ 29242 w 80505"/>
                  <a:gd name="connsiteY7" fmla="*/ 381146 h 645178"/>
                  <a:gd name="connsiteX8" fmla="*/ 13367 w 80505"/>
                  <a:gd name="connsiteY8" fmla="*/ 552596 h 645178"/>
                  <a:gd name="connsiteX9" fmla="*/ 16542 w 80505"/>
                  <a:gd name="connsiteY9" fmla="*/ 644671 h 645178"/>
                  <a:gd name="connsiteX10" fmla="*/ 19717 w 80505"/>
                  <a:gd name="connsiteY10" fmla="*/ 514496 h 645178"/>
                  <a:gd name="connsiteX11" fmla="*/ 10192 w 80505"/>
                  <a:gd name="connsiteY11" fmla="*/ 241446 h 645178"/>
                  <a:gd name="connsiteX12" fmla="*/ 10192 w 80505"/>
                  <a:gd name="connsiteY12" fmla="*/ 355746 h 645178"/>
                  <a:gd name="connsiteX13" fmla="*/ 76867 w 80505"/>
                  <a:gd name="connsiteY13" fmla="*/ 114446 h 645178"/>
                  <a:gd name="connsiteX14" fmla="*/ 64167 w 80505"/>
                  <a:gd name="connsiteY14" fmla="*/ 143021 h 645178"/>
                  <a:gd name="connsiteX15" fmla="*/ 667 w 80505"/>
                  <a:gd name="connsiteY15" fmla="*/ 85871 h 645178"/>
                  <a:gd name="connsiteX16" fmla="*/ 19717 w 80505"/>
                  <a:gd name="connsiteY16" fmla="*/ 146 h 64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0505" h="645178">
                    <a:moveTo>
                      <a:pt x="19717" y="146"/>
                    </a:moveTo>
                    <a:cubicBezTo>
                      <a:pt x="21304" y="-3029"/>
                      <a:pt x="7546" y="46184"/>
                      <a:pt x="10192" y="66821"/>
                    </a:cubicBezTo>
                    <a:cubicBezTo>
                      <a:pt x="12838" y="87458"/>
                      <a:pt x="28713" y="104392"/>
                      <a:pt x="35592" y="123971"/>
                    </a:cubicBezTo>
                    <a:cubicBezTo>
                      <a:pt x="42471" y="143550"/>
                      <a:pt x="47763" y="181650"/>
                      <a:pt x="51467" y="184296"/>
                    </a:cubicBezTo>
                    <a:cubicBezTo>
                      <a:pt x="55171" y="186942"/>
                      <a:pt x="60992" y="134025"/>
                      <a:pt x="57817" y="139846"/>
                    </a:cubicBezTo>
                    <a:cubicBezTo>
                      <a:pt x="54642" y="145667"/>
                      <a:pt x="37180" y="165246"/>
                      <a:pt x="32417" y="219221"/>
                    </a:cubicBezTo>
                    <a:cubicBezTo>
                      <a:pt x="27654" y="273196"/>
                      <a:pt x="29771" y="436709"/>
                      <a:pt x="29242" y="463696"/>
                    </a:cubicBezTo>
                    <a:cubicBezTo>
                      <a:pt x="28713" y="490683"/>
                      <a:pt x="31888" y="366329"/>
                      <a:pt x="29242" y="381146"/>
                    </a:cubicBezTo>
                    <a:cubicBezTo>
                      <a:pt x="26596" y="395963"/>
                      <a:pt x="15484" y="508675"/>
                      <a:pt x="13367" y="552596"/>
                    </a:cubicBezTo>
                    <a:cubicBezTo>
                      <a:pt x="11250" y="596517"/>
                      <a:pt x="15484" y="651021"/>
                      <a:pt x="16542" y="644671"/>
                    </a:cubicBezTo>
                    <a:cubicBezTo>
                      <a:pt x="17600" y="638321"/>
                      <a:pt x="20775" y="581700"/>
                      <a:pt x="19717" y="514496"/>
                    </a:cubicBezTo>
                    <a:cubicBezTo>
                      <a:pt x="18659" y="447292"/>
                      <a:pt x="11779" y="267904"/>
                      <a:pt x="10192" y="241446"/>
                    </a:cubicBezTo>
                    <a:cubicBezTo>
                      <a:pt x="8604" y="214988"/>
                      <a:pt x="-921" y="376913"/>
                      <a:pt x="10192" y="355746"/>
                    </a:cubicBezTo>
                    <a:cubicBezTo>
                      <a:pt x="21305" y="334579"/>
                      <a:pt x="67871" y="149900"/>
                      <a:pt x="76867" y="114446"/>
                    </a:cubicBezTo>
                    <a:cubicBezTo>
                      <a:pt x="85863" y="78992"/>
                      <a:pt x="76867" y="147784"/>
                      <a:pt x="64167" y="143021"/>
                    </a:cubicBezTo>
                    <a:cubicBezTo>
                      <a:pt x="51467" y="138258"/>
                      <a:pt x="5429" y="109683"/>
                      <a:pt x="667" y="85871"/>
                    </a:cubicBezTo>
                    <a:cubicBezTo>
                      <a:pt x="-4095" y="62059"/>
                      <a:pt x="18130" y="3321"/>
                      <a:pt x="19717" y="1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 164">
                <a:extLst>
                  <a:ext uri="{FF2B5EF4-FFF2-40B4-BE49-F238E27FC236}">
                    <a16:creationId xmlns:a16="http://schemas.microsoft.com/office/drawing/2014/main" id="{C87F47A8-96CD-F661-439B-5A82F02102C0}"/>
                  </a:ext>
                </a:extLst>
              </p:cNvPr>
              <p:cNvSpPr/>
              <p:nvPr/>
            </p:nvSpPr>
            <p:spPr>
              <a:xfrm>
                <a:off x="3968733" y="3327301"/>
                <a:ext cx="352498" cy="190671"/>
              </a:xfrm>
              <a:custGeom>
                <a:avLst/>
                <a:gdLst>
                  <a:gd name="connsiteX0" fmla="*/ 352442 w 352498"/>
                  <a:gd name="connsiteY0" fmla="*/ 99 h 190671"/>
                  <a:gd name="connsiteX1" fmla="*/ 238142 w 352498"/>
                  <a:gd name="connsiteY1" fmla="*/ 104874 h 190671"/>
                  <a:gd name="connsiteX2" fmla="*/ 3192 w 352498"/>
                  <a:gd name="connsiteY2" fmla="*/ 152499 h 190671"/>
                  <a:gd name="connsiteX3" fmla="*/ 184167 w 352498"/>
                  <a:gd name="connsiteY3" fmla="*/ 117574 h 190671"/>
                  <a:gd name="connsiteX4" fmla="*/ 17 w 352498"/>
                  <a:gd name="connsiteY4" fmla="*/ 190599 h 190671"/>
                  <a:gd name="connsiteX5" fmla="*/ 196867 w 352498"/>
                  <a:gd name="connsiteY5" fmla="*/ 130274 h 190671"/>
                  <a:gd name="connsiteX6" fmla="*/ 225442 w 352498"/>
                  <a:gd name="connsiteY6" fmla="*/ 85824 h 190671"/>
                  <a:gd name="connsiteX7" fmla="*/ 352442 w 352498"/>
                  <a:gd name="connsiteY7" fmla="*/ 99 h 19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498" h="190671">
                    <a:moveTo>
                      <a:pt x="352442" y="99"/>
                    </a:moveTo>
                    <a:cubicBezTo>
                      <a:pt x="354559" y="3274"/>
                      <a:pt x="296350" y="79474"/>
                      <a:pt x="238142" y="104874"/>
                    </a:cubicBezTo>
                    <a:cubicBezTo>
                      <a:pt x="179934" y="130274"/>
                      <a:pt x="12188" y="150382"/>
                      <a:pt x="3192" y="152499"/>
                    </a:cubicBezTo>
                    <a:cubicBezTo>
                      <a:pt x="-5804" y="154616"/>
                      <a:pt x="184696" y="111224"/>
                      <a:pt x="184167" y="117574"/>
                    </a:cubicBezTo>
                    <a:cubicBezTo>
                      <a:pt x="183638" y="123924"/>
                      <a:pt x="-2100" y="188482"/>
                      <a:pt x="17" y="190599"/>
                    </a:cubicBezTo>
                    <a:cubicBezTo>
                      <a:pt x="2134" y="192716"/>
                      <a:pt x="159296" y="147736"/>
                      <a:pt x="196867" y="130274"/>
                    </a:cubicBezTo>
                    <a:cubicBezTo>
                      <a:pt x="234438" y="112812"/>
                      <a:pt x="202688" y="100641"/>
                      <a:pt x="225442" y="85824"/>
                    </a:cubicBezTo>
                    <a:cubicBezTo>
                      <a:pt x="248196" y="71007"/>
                      <a:pt x="350325" y="-3076"/>
                      <a:pt x="352442" y="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 165">
                <a:extLst>
                  <a:ext uri="{FF2B5EF4-FFF2-40B4-BE49-F238E27FC236}">
                    <a16:creationId xmlns:a16="http://schemas.microsoft.com/office/drawing/2014/main" id="{8B657736-CBDE-43F0-7439-AF92EA608B64}"/>
                  </a:ext>
                </a:extLst>
              </p:cNvPr>
              <p:cNvSpPr/>
              <p:nvPr/>
            </p:nvSpPr>
            <p:spPr>
              <a:xfrm>
                <a:off x="4068249" y="3416892"/>
                <a:ext cx="193961" cy="389193"/>
              </a:xfrm>
              <a:custGeom>
                <a:avLst/>
                <a:gdLst>
                  <a:gd name="connsiteX0" fmla="*/ 2101 w 193961"/>
                  <a:gd name="connsiteY0" fmla="*/ 167683 h 389193"/>
                  <a:gd name="connsiteX1" fmla="*/ 189426 w 193961"/>
                  <a:gd name="connsiteY1" fmla="*/ 43858 h 389193"/>
                  <a:gd name="connsiteX2" fmla="*/ 135451 w 193961"/>
                  <a:gd name="connsiteY2" fmla="*/ 116883 h 389193"/>
                  <a:gd name="connsiteX3" fmla="*/ 129101 w 193961"/>
                  <a:gd name="connsiteY3" fmla="*/ 189908 h 389193"/>
                  <a:gd name="connsiteX4" fmla="*/ 132276 w 193961"/>
                  <a:gd name="connsiteY4" fmla="*/ 154983 h 389193"/>
                  <a:gd name="connsiteX5" fmla="*/ 84651 w 193961"/>
                  <a:gd name="connsiteY5" fmla="*/ 240708 h 389193"/>
                  <a:gd name="connsiteX6" fmla="*/ 56076 w 193961"/>
                  <a:gd name="connsiteY6" fmla="*/ 386758 h 389193"/>
                  <a:gd name="connsiteX7" fmla="*/ 71951 w 193961"/>
                  <a:gd name="connsiteY7" fmla="*/ 307383 h 389193"/>
                  <a:gd name="connsiteX8" fmla="*/ 192601 w 193961"/>
                  <a:gd name="connsiteY8" fmla="*/ 5758 h 389193"/>
                  <a:gd name="connsiteX9" fmla="*/ 94176 w 193961"/>
                  <a:gd name="connsiteY9" fmla="*/ 113708 h 389193"/>
                  <a:gd name="connsiteX10" fmla="*/ 2101 w 193961"/>
                  <a:gd name="connsiteY10" fmla="*/ 167683 h 389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961" h="389193">
                    <a:moveTo>
                      <a:pt x="2101" y="167683"/>
                    </a:moveTo>
                    <a:cubicBezTo>
                      <a:pt x="17976" y="156041"/>
                      <a:pt x="167201" y="52325"/>
                      <a:pt x="189426" y="43858"/>
                    </a:cubicBezTo>
                    <a:cubicBezTo>
                      <a:pt x="211651" y="35391"/>
                      <a:pt x="145505" y="92541"/>
                      <a:pt x="135451" y="116883"/>
                    </a:cubicBezTo>
                    <a:cubicBezTo>
                      <a:pt x="125397" y="141225"/>
                      <a:pt x="129630" y="183558"/>
                      <a:pt x="129101" y="189908"/>
                    </a:cubicBezTo>
                    <a:cubicBezTo>
                      <a:pt x="128572" y="196258"/>
                      <a:pt x="139684" y="146516"/>
                      <a:pt x="132276" y="154983"/>
                    </a:cubicBezTo>
                    <a:cubicBezTo>
                      <a:pt x="124868" y="163450"/>
                      <a:pt x="97351" y="202079"/>
                      <a:pt x="84651" y="240708"/>
                    </a:cubicBezTo>
                    <a:cubicBezTo>
                      <a:pt x="71951" y="279337"/>
                      <a:pt x="58193" y="375646"/>
                      <a:pt x="56076" y="386758"/>
                    </a:cubicBezTo>
                    <a:cubicBezTo>
                      <a:pt x="53959" y="397870"/>
                      <a:pt x="49197" y="370883"/>
                      <a:pt x="71951" y="307383"/>
                    </a:cubicBezTo>
                    <a:cubicBezTo>
                      <a:pt x="94705" y="243883"/>
                      <a:pt x="188897" y="38037"/>
                      <a:pt x="192601" y="5758"/>
                    </a:cubicBezTo>
                    <a:cubicBezTo>
                      <a:pt x="196305" y="-26521"/>
                      <a:pt x="123809" y="86191"/>
                      <a:pt x="94176" y="113708"/>
                    </a:cubicBezTo>
                    <a:cubicBezTo>
                      <a:pt x="64543" y="141225"/>
                      <a:pt x="-13774" y="179325"/>
                      <a:pt x="2101" y="1676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 166">
                <a:extLst>
                  <a:ext uri="{FF2B5EF4-FFF2-40B4-BE49-F238E27FC236}">
                    <a16:creationId xmlns:a16="http://schemas.microsoft.com/office/drawing/2014/main" id="{40BC5D37-124A-5DBC-EFE0-737C6D462A19}"/>
                  </a:ext>
                </a:extLst>
              </p:cNvPr>
              <p:cNvSpPr/>
              <p:nvPr/>
            </p:nvSpPr>
            <p:spPr>
              <a:xfrm>
                <a:off x="4110711" y="3486148"/>
                <a:ext cx="115293" cy="321939"/>
              </a:xfrm>
              <a:custGeom>
                <a:avLst/>
                <a:gdLst>
                  <a:gd name="connsiteX0" fmla="*/ 115214 w 115293"/>
                  <a:gd name="connsiteY0" fmla="*/ 2 h 321939"/>
                  <a:gd name="connsiteX1" fmla="*/ 39014 w 115293"/>
                  <a:gd name="connsiteY1" fmla="*/ 133352 h 321939"/>
                  <a:gd name="connsiteX2" fmla="*/ 26314 w 115293"/>
                  <a:gd name="connsiteY2" fmla="*/ 187327 h 321939"/>
                  <a:gd name="connsiteX3" fmla="*/ 914 w 115293"/>
                  <a:gd name="connsiteY3" fmla="*/ 320677 h 321939"/>
                  <a:gd name="connsiteX4" fmla="*/ 7264 w 115293"/>
                  <a:gd name="connsiteY4" fmla="*/ 247652 h 321939"/>
                  <a:gd name="connsiteX5" fmla="*/ 23139 w 115293"/>
                  <a:gd name="connsiteY5" fmla="*/ 136527 h 321939"/>
                  <a:gd name="connsiteX6" fmla="*/ 115214 w 115293"/>
                  <a:gd name="connsiteY6" fmla="*/ 2 h 32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293" h="321939">
                    <a:moveTo>
                      <a:pt x="115214" y="2"/>
                    </a:moveTo>
                    <a:cubicBezTo>
                      <a:pt x="117860" y="-527"/>
                      <a:pt x="53831" y="102131"/>
                      <a:pt x="39014" y="133352"/>
                    </a:cubicBezTo>
                    <a:cubicBezTo>
                      <a:pt x="24197" y="164573"/>
                      <a:pt x="32664" y="156106"/>
                      <a:pt x="26314" y="187327"/>
                    </a:cubicBezTo>
                    <a:cubicBezTo>
                      <a:pt x="19964" y="218548"/>
                      <a:pt x="4089" y="310623"/>
                      <a:pt x="914" y="320677"/>
                    </a:cubicBezTo>
                    <a:cubicBezTo>
                      <a:pt x="-2261" y="330731"/>
                      <a:pt x="3560" y="278344"/>
                      <a:pt x="7264" y="247652"/>
                    </a:cubicBezTo>
                    <a:cubicBezTo>
                      <a:pt x="10968" y="216960"/>
                      <a:pt x="4618" y="176214"/>
                      <a:pt x="23139" y="136527"/>
                    </a:cubicBezTo>
                    <a:cubicBezTo>
                      <a:pt x="41660" y="96840"/>
                      <a:pt x="112568" y="531"/>
                      <a:pt x="115214" y="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 167">
                <a:extLst>
                  <a:ext uri="{FF2B5EF4-FFF2-40B4-BE49-F238E27FC236}">
                    <a16:creationId xmlns:a16="http://schemas.microsoft.com/office/drawing/2014/main" id="{06B2933C-F6EB-240B-37B4-C7EE2472732E}"/>
                  </a:ext>
                </a:extLst>
              </p:cNvPr>
              <p:cNvSpPr/>
              <p:nvPr/>
            </p:nvSpPr>
            <p:spPr>
              <a:xfrm>
                <a:off x="3590718" y="4019322"/>
                <a:ext cx="117693" cy="527975"/>
              </a:xfrm>
              <a:custGeom>
                <a:avLst/>
                <a:gdLst>
                  <a:gd name="connsiteX0" fmla="*/ 117682 w 117693"/>
                  <a:gd name="connsiteY0" fmla="*/ 228 h 527975"/>
                  <a:gd name="connsiteX1" fmla="*/ 25607 w 117693"/>
                  <a:gd name="connsiteY1" fmla="*/ 127228 h 527975"/>
                  <a:gd name="connsiteX2" fmla="*/ 207 w 117693"/>
                  <a:gd name="connsiteY2" fmla="*/ 263753 h 527975"/>
                  <a:gd name="connsiteX3" fmla="*/ 35132 w 117693"/>
                  <a:gd name="connsiteY3" fmla="*/ 206603 h 527975"/>
                  <a:gd name="connsiteX4" fmla="*/ 25607 w 117693"/>
                  <a:gd name="connsiteY4" fmla="*/ 422503 h 527975"/>
                  <a:gd name="connsiteX5" fmla="*/ 16082 w 117693"/>
                  <a:gd name="connsiteY5" fmla="*/ 527278 h 527975"/>
                  <a:gd name="connsiteX6" fmla="*/ 22432 w 117693"/>
                  <a:gd name="connsiteY6" fmla="*/ 454253 h 527975"/>
                  <a:gd name="connsiteX7" fmla="*/ 16082 w 117693"/>
                  <a:gd name="connsiteY7" fmla="*/ 206603 h 527975"/>
                  <a:gd name="connsiteX8" fmla="*/ 19257 w 117693"/>
                  <a:gd name="connsiteY8" fmla="*/ 98653 h 527975"/>
                  <a:gd name="connsiteX9" fmla="*/ 117682 w 117693"/>
                  <a:gd name="connsiteY9" fmla="*/ 228 h 52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693" h="527975">
                    <a:moveTo>
                      <a:pt x="117682" y="228"/>
                    </a:moveTo>
                    <a:cubicBezTo>
                      <a:pt x="118740" y="4990"/>
                      <a:pt x="45186" y="83307"/>
                      <a:pt x="25607" y="127228"/>
                    </a:cubicBezTo>
                    <a:cubicBezTo>
                      <a:pt x="6028" y="171149"/>
                      <a:pt x="-1380" y="250524"/>
                      <a:pt x="207" y="263753"/>
                    </a:cubicBezTo>
                    <a:cubicBezTo>
                      <a:pt x="1794" y="276982"/>
                      <a:pt x="30899" y="180145"/>
                      <a:pt x="35132" y="206603"/>
                    </a:cubicBezTo>
                    <a:cubicBezTo>
                      <a:pt x="39365" y="233061"/>
                      <a:pt x="28782" y="369057"/>
                      <a:pt x="25607" y="422503"/>
                    </a:cubicBezTo>
                    <a:cubicBezTo>
                      <a:pt x="22432" y="475949"/>
                      <a:pt x="16611" y="521986"/>
                      <a:pt x="16082" y="527278"/>
                    </a:cubicBezTo>
                    <a:cubicBezTo>
                      <a:pt x="15553" y="532570"/>
                      <a:pt x="22432" y="507699"/>
                      <a:pt x="22432" y="454253"/>
                    </a:cubicBezTo>
                    <a:cubicBezTo>
                      <a:pt x="22432" y="400807"/>
                      <a:pt x="16611" y="265870"/>
                      <a:pt x="16082" y="206603"/>
                    </a:cubicBezTo>
                    <a:cubicBezTo>
                      <a:pt x="15553" y="147336"/>
                      <a:pt x="2853" y="130932"/>
                      <a:pt x="19257" y="98653"/>
                    </a:cubicBezTo>
                    <a:cubicBezTo>
                      <a:pt x="35661" y="66374"/>
                      <a:pt x="116624" y="-4534"/>
                      <a:pt x="117682" y="2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 168">
                <a:extLst>
                  <a:ext uri="{FF2B5EF4-FFF2-40B4-BE49-F238E27FC236}">
                    <a16:creationId xmlns:a16="http://schemas.microsoft.com/office/drawing/2014/main" id="{71616D7C-998E-3F7B-F76F-C5EF53199B86}"/>
                  </a:ext>
                </a:extLst>
              </p:cNvPr>
              <p:cNvSpPr/>
              <p:nvPr/>
            </p:nvSpPr>
            <p:spPr>
              <a:xfrm>
                <a:off x="3536291" y="3993867"/>
                <a:ext cx="178985" cy="606956"/>
              </a:xfrm>
              <a:custGeom>
                <a:avLst/>
                <a:gdLst>
                  <a:gd name="connsiteX0" fmla="*/ 178459 w 178985"/>
                  <a:gd name="connsiteY0" fmla="*/ 283 h 606956"/>
                  <a:gd name="connsiteX1" fmla="*/ 3834 w 178985"/>
                  <a:gd name="connsiteY1" fmla="*/ 155858 h 606956"/>
                  <a:gd name="connsiteX2" fmla="*/ 57809 w 178985"/>
                  <a:gd name="connsiteY2" fmla="*/ 159033 h 606956"/>
                  <a:gd name="connsiteX3" fmla="*/ 57809 w 178985"/>
                  <a:gd name="connsiteY3" fmla="*/ 174908 h 606956"/>
                  <a:gd name="connsiteX4" fmla="*/ 32409 w 178985"/>
                  <a:gd name="connsiteY4" fmla="*/ 216183 h 606956"/>
                  <a:gd name="connsiteX5" fmla="*/ 54634 w 178985"/>
                  <a:gd name="connsiteY5" fmla="*/ 346358 h 606956"/>
                  <a:gd name="connsiteX6" fmla="*/ 54634 w 178985"/>
                  <a:gd name="connsiteY6" fmla="*/ 324133 h 606956"/>
                  <a:gd name="connsiteX7" fmla="*/ 64159 w 178985"/>
                  <a:gd name="connsiteY7" fmla="*/ 492408 h 606956"/>
                  <a:gd name="connsiteX8" fmla="*/ 64159 w 178985"/>
                  <a:gd name="connsiteY8" fmla="*/ 454308 h 606956"/>
                  <a:gd name="connsiteX9" fmla="*/ 41934 w 178985"/>
                  <a:gd name="connsiteY9" fmla="*/ 520983 h 606956"/>
                  <a:gd name="connsiteX10" fmla="*/ 35584 w 178985"/>
                  <a:gd name="connsiteY10" fmla="*/ 606708 h 606956"/>
                  <a:gd name="connsiteX11" fmla="*/ 38759 w 178985"/>
                  <a:gd name="connsiteY11" fmla="*/ 492408 h 606956"/>
                  <a:gd name="connsiteX12" fmla="*/ 51459 w 178985"/>
                  <a:gd name="connsiteY12" fmla="*/ 257458 h 606956"/>
                  <a:gd name="connsiteX13" fmla="*/ 67334 w 178985"/>
                  <a:gd name="connsiteY13" fmla="*/ 162208 h 606956"/>
                  <a:gd name="connsiteX14" fmla="*/ 57809 w 178985"/>
                  <a:gd name="connsiteY14" fmla="*/ 117758 h 606956"/>
                  <a:gd name="connsiteX15" fmla="*/ 178459 w 178985"/>
                  <a:gd name="connsiteY15" fmla="*/ 283 h 606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8985" h="606956">
                    <a:moveTo>
                      <a:pt x="178459" y="283"/>
                    </a:moveTo>
                    <a:cubicBezTo>
                      <a:pt x="169463" y="6633"/>
                      <a:pt x="23942" y="129400"/>
                      <a:pt x="3834" y="155858"/>
                    </a:cubicBezTo>
                    <a:cubicBezTo>
                      <a:pt x="-16274" y="182316"/>
                      <a:pt x="48813" y="155858"/>
                      <a:pt x="57809" y="159033"/>
                    </a:cubicBezTo>
                    <a:cubicBezTo>
                      <a:pt x="66805" y="162208"/>
                      <a:pt x="62042" y="165383"/>
                      <a:pt x="57809" y="174908"/>
                    </a:cubicBezTo>
                    <a:cubicBezTo>
                      <a:pt x="53576" y="184433"/>
                      <a:pt x="32938" y="187608"/>
                      <a:pt x="32409" y="216183"/>
                    </a:cubicBezTo>
                    <a:cubicBezTo>
                      <a:pt x="31880" y="244758"/>
                      <a:pt x="50930" y="328366"/>
                      <a:pt x="54634" y="346358"/>
                    </a:cubicBezTo>
                    <a:cubicBezTo>
                      <a:pt x="58338" y="364350"/>
                      <a:pt x="53046" y="299791"/>
                      <a:pt x="54634" y="324133"/>
                    </a:cubicBezTo>
                    <a:cubicBezTo>
                      <a:pt x="56221" y="348475"/>
                      <a:pt x="62572" y="470712"/>
                      <a:pt x="64159" y="492408"/>
                    </a:cubicBezTo>
                    <a:cubicBezTo>
                      <a:pt x="65746" y="514104"/>
                      <a:pt x="67863" y="449546"/>
                      <a:pt x="64159" y="454308"/>
                    </a:cubicBezTo>
                    <a:cubicBezTo>
                      <a:pt x="60455" y="459070"/>
                      <a:pt x="46696" y="495583"/>
                      <a:pt x="41934" y="520983"/>
                    </a:cubicBezTo>
                    <a:cubicBezTo>
                      <a:pt x="37172" y="546383"/>
                      <a:pt x="36113" y="611471"/>
                      <a:pt x="35584" y="606708"/>
                    </a:cubicBezTo>
                    <a:cubicBezTo>
                      <a:pt x="35055" y="601946"/>
                      <a:pt x="36113" y="550616"/>
                      <a:pt x="38759" y="492408"/>
                    </a:cubicBezTo>
                    <a:cubicBezTo>
                      <a:pt x="41405" y="434200"/>
                      <a:pt x="46696" y="312491"/>
                      <a:pt x="51459" y="257458"/>
                    </a:cubicBezTo>
                    <a:cubicBezTo>
                      <a:pt x="56222" y="202425"/>
                      <a:pt x="66276" y="185491"/>
                      <a:pt x="67334" y="162208"/>
                    </a:cubicBezTo>
                    <a:cubicBezTo>
                      <a:pt x="68392" y="138925"/>
                      <a:pt x="37171" y="139454"/>
                      <a:pt x="57809" y="117758"/>
                    </a:cubicBezTo>
                    <a:cubicBezTo>
                      <a:pt x="78446" y="96062"/>
                      <a:pt x="187455" y="-6067"/>
                      <a:pt x="178459" y="2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 169">
                <a:extLst>
                  <a:ext uri="{FF2B5EF4-FFF2-40B4-BE49-F238E27FC236}">
                    <a16:creationId xmlns:a16="http://schemas.microsoft.com/office/drawing/2014/main" id="{D08D713A-8732-FEB5-D322-B20E52AEC107}"/>
                  </a:ext>
                </a:extLst>
              </p:cNvPr>
              <p:cNvSpPr/>
              <p:nvPr/>
            </p:nvSpPr>
            <p:spPr>
              <a:xfrm>
                <a:off x="3656281" y="3514725"/>
                <a:ext cx="547419" cy="337531"/>
              </a:xfrm>
              <a:custGeom>
                <a:avLst/>
                <a:gdLst>
                  <a:gd name="connsiteX0" fmla="*/ 71169 w 547419"/>
                  <a:gd name="connsiteY0" fmla="*/ 193675 h 337531"/>
                  <a:gd name="connsiteX1" fmla="*/ 214044 w 547419"/>
                  <a:gd name="connsiteY1" fmla="*/ 142875 h 337531"/>
                  <a:gd name="connsiteX2" fmla="*/ 306119 w 547419"/>
                  <a:gd name="connsiteY2" fmla="*/ 168275 h 337531"/>
                  <a:gd name="connsiteX3" fmla="*/ 331519 w 547419"/>
                  <a:gd name="connsiteY3" fmla="*/ 149225 h 337531"/>
                  <a:gd name="connsiteX4" fmla="*/ 226744 w 547419"/>
                  <a:gd name="connsiteY4" fmla="*/ 238125 h 337531"/>
                  <a:gd name="connsiteX5" fmla="*/ 147369 w 547419"/>
                  <a:gd name="connsiteY5" fmla="*/ 336550 h 337531"/>
                  <a:gd name="connsiteX6" fmla="*/ 302944 w 547419"/>
                  <a:gd name="connsiteY6" fmla="*/ 174625 h 337531"/>
                  <a:gd name="connsiteX7" fmla="*/ 445819 w 547419"/>
                  <a:gd name="connsiteY7" fmla="*/ 73025 h 337531"/>
                  <a:gd name="connsiteX8" fmla="*/ 547419 w 547419"/>
                  <a:gd name="connsiteY8" fmla="*/ 0 h 337531"/>
                  <a:gd name="connsiteX9" fmla="*/ 379144 w 547419"/>
                  <a:gd name="connsiteY9" fmla="*/ 114300 h 337531"/>
                  <a:gd name="connsiteX10" fmla="*/ 302944 w 547419"/>
                  <a:gd name="connsiteY10" fmla="*/ 136525 h 337531"/>
                  <a:gd name="connsiteX11" fmla="*/ 414069 w 547419"/>
                  <a:gd name="connsiteY11" fmla="*/ 41275 h 337531"/>
                  <a:gd name="connsiteX12" fmla="*/ 245794 w 547419"/>
                  <a:gd name="connsiteY12" fmla="*/ 130175 h 337531"/>
                  <a:gd name="connsiteX13" fmla="*/ 156894 w 547419"/>
                  <a:gd name="connsiteY13" fmla="*/ 117475 h 337531"/>
                  <a:gd name="connsiteX14" fmla="*/ 179119 w 547419"/>
                  <a:gd name="connsiteY14" fmla="*/ 139700 h 337531"/>
                  <a:gd name="connsiteX15" fmla="*/ 4494 w 547419"/>
                  <a:gd name="connsiteY15" fmla="*/ 184150 h 337531"/>
                  <a:gd name="connsiteX16" fmla="*/ 71169 w 547419"/>
                  <a:gd name="connsiteY16" fmla="*/ 193675 h 33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7419" h="337531">
                    <a:moveTo>
                      <a:pt x="71169" y="193675"/>
                    </a:moveTo>
                    <a:cubicBezTo>
                      <a:pt x="106094" y="186796"/>
                      <a:pt x="174886" y="147108"/>
                      <a:pt x="214044" y="142875"/>
                    </a:cubicBezTo>
                    <a:cubicBezTo>
                      <a:pt x="253202" y="138642"/>
                      <a:pt x="286540" y="167217"/>
                      <a:pt x="306119" y="168275"/>
                    </a:cubicBezTo>
                    <a:cubicBezTo>
                      <a:pt x="325698" y="169333"/>
                      <a:pt x="344748" y="137583"/>
                      <a:pt x="331519" y="149225"/>
                    </a:cubicBezTo>
                    <a:cubicBezTo>
                      <a:pt x="318290" y="160867"/>
                      <a:pt x="257436" y="206904"/>
                      <a:pt x="226744" y="238125"/>
                    </a:cubicBezTo>
                    <a:cubicBezTo>
                      <a:pt x="196052" y="269346"/>
                      <a:pt x="134669" y="347133"/>
                      <a:pt x="147369" y="336550"/>
                    </a:cubicBezTo>
                    <a:cubicBezTo>
                      <a:pt x="160069" y="325967"/>
                      <a:pt x="253202" y="218546"/>
                      <a:pt x="302944" y="174625"/>
                    </a:cubicBezTo>
                    <a:cubicBezTo>
                      <a:pt x="352686" y="130704"/>
                      <a:pt x="445819" y="73025"/>
                      <a:pt x="445819" y="73025"/>
                    </a:cubicBezTo>
                    <a:lnTo>
                      <a:pt x="547419" y="0"/>
                    </a:lnTo>
                    <a:cubicBezTo>
                      <a:pt x="536307" y="6879"/>
                      <a:pt x="419890" y="91546"/>
                      <a:pt x="379144" y="114300"/>
                    </a:cubicBezTo>
                    <a:cubicBezTo>
                      <a:pt x="338398" y="137054"/>
                      <a:pt x="297123" y="148696"/>
                      <a:pt x="302944" y="136525"/>
                    </a:cubicBezTo>
                    <a:cubicBezTo>
                      <a:pt x="308765" y="124354"/>
                      <a:pt x="423594" y="42333"/>
                      <a:pt x="414069" y="41275"/>
                    </a:cubicBezTo>
                    <a:cubicBezTo>
                      <a:pt x="404544" y="40217"/>
                      <a:pt x="288657" y="117475"/>
                      <a:pt x="245794" y="130175"/>
                    </a:cubicBezTo>
                    <a:cubicBezTo>
                      <a:pt x="202932" y="142875"/>
                      <a:pt x="168006" y="115888"/>
                      <a:pt x="156894" y="117475"/>
                    </a:cubicBezTo>
                    <a:cubicBezTo>
                      <a:pt x="145782" y="119062"/>
                      <a:pt x="204519" y="128588"/>
                      <a:pt x="179119" y="139700"/>
                    </a:cubicBezTo>
                    <a:cubicBezTo>
                      <a:pt x="153719" y="150812"/>
                      <a:pt x="24602" y="180446"/>
                      <a:pt x="4494" y="184150"/>
                    </a:cubicBezTo>
                    <a:cubicBezTo>
                      <a:pt x="-15614" y="187854"/>
                      <a:pt x="36244" y="200554"/>
                      <a:pt x="71169" y="1936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 170">
                <a:extLst>
                  <a:ext uri="{FF2B5EF4-FFF2-40B4-BE49-F238E27FC236}">
                    <a16:creationId xmlns:a16="http://schemas.microsoft.com/office/drawing/2014/main" id="{C5C7D5F4-079F-C6D5-085D-BCD198B6EEB3}"/>
                  </a:ext>
                </a:extLst>
              </p:cNvPr>
              <p:cNvSpPr/>
              <p:nvPr/>
            </p:nvSpPr>
            <p:spPr>
              <a:xfrm>
                <a:off x="3786859" y="3723830"/>
                <a:ext cx="182006" cy="304762"/>
              </a:xfrm>
              <a:custGeom>
                <a:avLst/>
                <a:gdLst>
                  <a:gd name="connsiteX0" fmla="*/ 181891 w 182006"/>
                  <a:gd name="connsiteY0" fmla="*/ 445 h 304762"/>
                  <a:gd name="connsiteX1" fmla="*/ 73941 w 182006"/>
                  <a:gd name="connsiteY1" fmla="*/ 133795 h 304762"/>
                  <a:gd name="connsiteX2" fmla="*/ 13616 w 182006"/>
                  <a:gd name="connsiteY2" fmla="*/ 302070 h 304762"/>
                  <a:gd name="connsiteX3" fmla="*/ 39016 w 182006"/>
                  <a:gd name="connsiteY3" fmla="*/ 229045 h 304762"/>
                  <a:gd name="connsiteX4" fmla="*/ 45366 w 182006"/>
                  <a:gd name="connsiteY4" fmla="*/ 117920 h 304762"/>
                  <a:gd name="connsiteX5" fmla="*/ 916 w 182006"/>
                  <a:gd name="connsiteY5" fmla="*/ 248095 h 304762"/>
                  <a:gd name="connsiteX6" fmla="*/ 92991 w 182006"/>
                  <a:gd name="connsiteY6" fmla="*/ 95695 h 304762"/>
                  <a:gd name="connsiteX7" fmla="*/ 181891 w 182006"/>
                  <a:gd name="connsiteY7" fmla="*/ 445 h 304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006" h="304762">
                    <a:moveTo>
                      <a:pt x="181891" y="445"/>
                    </a:moveTo>
                    <a:cubicBezTo>
                      <a:pt x="178716" y="6795"/>
                      <a:pt x="101987" y="83524"/>
                      <a:pt x="73941" y="133795"/>
                    </a:cubicBezTo>
                    <a:cubicBezTo>
                      <a:pt x="45895" y="184066"/>
                      <a:pt x="19437" y="286195"/>
                      <a:pt x="13616" y="302070"/>
                    </a:cubicBezTo>
                    <a:cubicBezTo>
                      <a:pt x="7795" y="317945"/>
                      <a:pt x="33724" y="259737"/>
                      <a:pt x="39016" y="229045"/>
                    </a:cubicBezTo>
                    <a:cubicBezTo>
                      <a:pt x="44308" y="198353"/>
                      <a:pt x="51716" y="114745"/>
                      <a:pt x="45366" y="117920"/>
                    </a:cubicBezTo>
                    <a:cubicBezTo>
                      <a:pt x="39016" y="121095"/>
                      <a:pt x="-7021" y="251799"/>
                      <a:pt x="916" y="248095"/>
                    </a:cubicBezTo>
                    <a:cubicBezTo>
                      <a:pt x="8853" y="244391"/>
                      <a:pt x="63887" y="134324"/>
                      <a:pt x="92991" y="95695"/>
                    </a:cubicBezTo>
                    <a:cubicBezTo>
                      <a:pt x="122095" y="57066"/>
                      <a:pt x="185066" y="-5905"/>
                      <a:pt x="181891" y="4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 171">
                <a:extLst>
                  <a:ext uri="{FF2B5EF4-FFF2-40B4-BE49-F238E27FC236}">
                    <a16:creationId xmlns:a16="http://schemas.microsoft.com/office/drawing/2014/main" id="{8AAEAE79-355C-A135-5BC2-9CC462E0813B}"/>
                  </a:ext>
                </a:extLst>
              </p:cNvPr>
              <p:cNvSpPr/>
              <p:nvPr/>
            </p:nvSpPr>
            <p:spPr>
              <a:xfrm>
                <a:off x="3834768" y="3723747"/>
                <a:ext cx="160306" cy="213617"/>
              </a:xfrm>
              <a:custGeom>
                <a:avLst/>
                <a:gdLst>
                  <a:gd name="connsiteX0" fmla="*/ 159382 w 160306"/>
                  <a:gd name="connsiteY0" fmla="*/ 528 h 213617"/>
                  <a:gd name="connsiteX1" fmla="*/ 111757 w 160306"/>
                  <a:gd name="connsiteY1" fmla="*/ 73553 h 213617"/>
                  <a:gd name="connsiteX2" fmla="*/ 632 w 160306"/>
                  <a:gd name="connsiteY2" fmla="*/ 213253 h 213617"/>
                  <a:gd name="connsiteX3" fmla="*/ 67307 w 160306"/>
                  <a:gd name="connsiteY3" fmla="*/ 111653 h 213617"/>
                  <a:gd name="connsiteX4" fmla="*/ 86357 w 160306"/>
                  <a:gd name="connsiteY4" fmla="*/ 35453 h 213617"/>
                  <a:gd name="connsiteX5" fmla="*/ 73657 w 160306"/>
                  <a:gd name="connsiteY5" fmla="*/ 108478 h 213617"/>
                  <a:gd name="connsiteX6" fmla="*/ 159382 w 160306"/>
                  <a:gd name="connsiteY6" fmla="*/ 528 h 213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306" h="213617">
                    <a:moveTo>
                      <a:pt x="159382" y="528"/>
                    </a:moveTo>
                    <a:cubicBezTo>
                      <a:pt x="165732" y="-5293"/>
                      <a:pt x="138215" y="38099"/>
                      <a:pt x="111757" y="73553"/>
                    </a:cubicBezTo>
                    <a:cubicBezTo>
                      <a:pt x="85299" y="109007"/>
                      <a:pt x="8040" y="206903"/>
                      <a:pt x="632" y="213253"/>
                    </a:cubicBezTo>
                    <a:cubicBezTo>
                      <a:pt x="-6776" y="219603"/>
                      <a:pt x="53019" y="141286"/>
                      <a:pt x="67307" y="111653"/>
                    </a:cubicBezTo>
                    <a:cubicBezTo>
                      <a:pt x="81595" y="82020"/>
                      <a:pt x="85299" y="35982"/>
                      <a:pt x="86357" y="35453"/>
                    </a:cubicBezTo>
                    <a:cubicBezTo>
                      <a:pt x="87415" y="34924"/>
                      <a:pt x="62015" y="111124"/>
                      <a:pt x="73657" y="108478"/>
                    </a:cubicBezTo>
                    <a:cubicBezTo>
                      <a:pt x="85299" y="105832"/>
                      <a:pt x="153032" y="6349"/>
                      <a:pt x="159382" y="5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 172">
                <a:extLst>
                  <a:ext uri="{FF2B5EF4-FFF2-40B4-BE49-F238E27FC236}">
                    <a16:creationId xmlns:a16="http://schemas.microsoft.com/office/drawing/2014/main" id="{AE62F6CA-BA9E-27A0-CB42-43E59C4970F9}"/>
                  </a:ext>
                </a:extLst>
              </p:cNvPr>
              <p:cNvSpPr/>
              <p:nvPr/>
            </p:nvSpPr>
            <p:spPr>
              <a:xfrm>
                <a:off x="3908380" y="3632192"/>
                <a:ext cx="311344" cy="225467"/>
              </a:xfrm>
              <a:custGeom>
                <a:avLst/>
                <a:gdLst>
                  <a:gd name="connsiteX0" fmla="*/ 311195 w 311344"/>
                  <a:gd name="connsiteY0" fmla="*/ 8 h 225467"/>
                  <a:gd name="connsiteX1" fmla="*/ 254045 w 311344"/>
                  <a:gd name="connsiteY1" fmla="*/ 133358 h 225467"/>
                  <a:gd name="connsiteX2" fmla="*/ 238170 w 311344"/>
                  <a:gd name="connsiteY2" fmla="*/ 190508 h 225467"/>
                  <a:gd name="connsiteX3" fmla="*/ 165145 w 311344"/>
                  <a:gd name="connsiteY3" fmla="*/ 196858 h 225467"/>
                  <a:gd name="connsiteX4" fmla="*/ 215945 w 311344"/>
                  <a:gd name="connsiteY4" fmla="*/ 225433 h 225467"/>
                  <a:gd name="connsiteX5" fmla="*/ 146095 w 311344"/>
                  <a:gd name="connsiteY5" fmla="*/ 190508 h 225467"/>
                  <a:gd name="connsiteX6" fmla="*/ 45 w 311344"/>
                  <a:gd name="connsiteY6" fmla="*/ 146058 h 225467"/>
                  <a:gd name="connsiteX7" fmla="*/ 161970 w 311344"/>
                  <a:gd name="connsiteY7" fmla="*/ 193683 h 225467"/>
                  <a:gd name="connsiteX8" fmla="*/ 215945 w 311344"/>
                  <a:gd name="connsiteY8" fmla="*/ 193683 h 225467"/>
                  <a:gd name="connsiteX9" fmla="*/ 234995 w 311344"/>
                  <a:gd name="connsiteY9" fmla="*/ 139708 h 225467"/>
                  <a:gd name="connsiteX10" fmla="*/ 311195 w 311344"/>
                  <a:gd name="connsiteY10" fmla="*/ 8 h 22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1344" h="225467">
                    <a:moveTo>
                      <a:pt x="311195" y="8"/>
                    </a:moveTo>
                    <a:cubicBezTo>
                      <a:pt x="314370" y="-1050"/>
                      <a:pt x="266216" y="101608"/>
                      <a:pt x="254045" y="133358"/>
                    </a:cubicBezTo>
                    <a:cubicBezTo>
                      <a:pt x="241874" y="165108"/>
                      <a:pt x="252987" y="179925"/>
                      <a:pt x="238170" y="190508"/>
                    </a:cubicBezTo>
                    <a:cubicBezTo>
                      <a:pt x="223353" y="201091"/>
                      <a:pt x="168849" y="191037"/>
                      <a:pt x="165145" y="196858"/>
                    </a:cubicBezTo>
                    <a:cubicBezTo>
                      <a:pt x="161441" y="202679"/>
                      <a:pt x="219120" y="226491"/>
                      <a:pt x="215945" y="225433"/>
                    </a:cubicBezTo>
                    <a:cubicBezTo>
                      <a:pt x="212770" y="224375"/>
                      <a:pt x="182078" y="203737"/>
                      <a:pt x="146095" y="190508"/>
                    </a:cubicBezTo>
                    <a:cubicBezTo>
                      <a:pt x="110112" y="177279"/>
                      <a:pt x="-2601" y="145529"/>
                      <a:pt x="45" y="146058"/>
                    </a:cubicBezTo>
                    <a:cubicBezTo>
                      <a:pt x="2691" y="146587"/>
                      <a:pt x="125987" y="185746"/>
                      <a:pt x="161970" y="193683"/>
                    </a:cubicBezTo>
                    <a:cubicBezTo>
                      <a:pt x="197953" y="201621"/>
                      <a:pt x="203774" y="202679"/>
                      <a:pt x="215945" y="193683"/>
                    </a:cubicBezTo>
                    <a:cubicBezTo>
                      <a:pt x="228116" y="184687"/>
                      <a:pt x="217532" y="166166"/>
                      <a:pt x="234995" y="139708"/>
                    </a:cubicBezTo>
                    <a:cubicBezTo>
                      <a:pt x="252458" y="113250"/>
                      <a:pt x="308020" y="1066"/>
                      <a:pt x="311195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 173">
                <a:extLst>
                  <a:ext uri="{FF2B5EF4-FFF2-40B4-BE49-F238E27FC236}">
                    <a16:creationId xmlns:a16="http://schemas.microsoft.com/office/drawing/2014/main" id="{8E619566-E17E-5E07-3576-620A4C3EE1F5}"/>
                  </a:ext>
                </a:extLst>
              </p:cNvPr>
              <p:cNvSpPr/>
              <p:nvPr/>
            </p:nvSpPr>
            <p:spPr>
              <a:xfrm>
                <a:off x="3917722" y="3742839"/>
                <a:ext cx="247926" cy="88050"/>
              </a:xfrm>
              <a:custGeom>
                <a:avLst/>
                <a:gdLst>
                  <a:gd name="connsiteX0" fmla="*/ 228 w 247926"/>
                  <a:gd name="connsiteY0" fmla="*/ 486 h 88050"/>
                  <a:gd name="connsiteX1" fmla="*/ 165328 w 247926"/>
                  <a:gd name="connsiteY1" fmla="*/ 86211 h 88050"/>
                  <a:gd name="connsiteX2" fmla="*/ 139928 w 247926"/>
                  <a:gd name="connsiteY2" fmla="*/ 60811 h 88050"/>
                  <a:gd name="connsiteX3" fmla="*/ 244703 w 247926"/>
                  <a:gd name="connsiteY3" fmla="*/ 79861 h 88050"/>
                  <a:gd name="connsiteX4" fmla="*/ 212953 w 247926"/>
                  <a:gd name="connsiteY4" fmla="*/ 67161 h 88050"/>
                  <a:gd name="connsiteX5" fmla="*/ 130403 w 247926"/>
                  <a:gd name="connsiteY5" fmla="*/ 51286 h 88050"/>
                  <a:gd name="connsiteX6" fmla="*/ 228 w 247926"/>
                  <a:gd name="connsiteY6" fmla="*/ 486 h 8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926" h="88050">
                    <a:moveTo>
                      <a:pt x="228" y="486"/>
                    </a:moveTo>
                    <a:cubicBezTo>
                      <a:pt x="6049" y="6307"/>
                      <a:pt x="142045" y="76157"/>
                      <a:pt x="165328" y="86211"/>
                    </a:cubicBezTo>
                    <a:cubicBezTo>
                      <a:pt x="188611" y="96265"/>
                      <a:pt x="126699" y="61869"/>
                      <a:pt x="139928" y="60811"/>
                    </a:cubicBezTo>
                    <a:cubicBezTo>
                      <a:pt x="153157" y="59753"/>
                      <a:pt x="232532" y="78803"/>
                      <a:pt x="244703" y="79861"/>
                    </a:cubicBezTo>
                    <a:cubicBezTo>
                      <a:pt x="256874" y="80919"/>
                      <a:pt x="232003" y="71923"/>
                      <a:pt x="212953" y="67161"/>
                    </a:cubicBezTo>
                    <a:cubicBezTo>
                      <a:pt x="193903" y="62399"/>
                      <a:pt x="159507" y="59753"/>
                      <a:pt x="130403" y="51286"/>
                    </a:cubicBezTo>
                    <a:cubicBezTo>
                      <a:pt x="101299" y="42819"/>
                      <a:pt x="-5593" y="-5335"/>
                      <a:pt x="228" y="4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 174">
                <a:extLst>
                  <a:ext uri="{FF2B5EF4-FFF2-40B4-BE49-F238E27FC236}">
                    <a16:creationId xmlns:a16="http://schemas.microsoft.com/office/drawing/2014/main" id="{349AE9DD-9B6C-0A1E-7C46-0BBEBCE929D8}"/>
                  </a:ext>
                </a:extLst>
              </p:cNvPr>
              <p:cNvSpPr/>
              <p:nvPr/>
            </p:nvSpPr>
            <p:spPr>
              <a:xfrm>
                <a:off x="3616031" y="4013139"/>
                <a:ext cx="99072" cy="579903"/>
              </a:xfrm>
              <a:custGeom>
                <a:avLst/>
                <a:gdLst>
                  <a:gd name="connsiteX0" fmla="*/ 294 w 99072"/>
                  <a:gd name="connsiteY0" fmla="*/ 61 h 579903"/>
                  <a:gd name="connsiteX1" fmla="*/ 63794 w 99072"/>
                  <a:gd name="connsiteY1" fmla="*/ 193736 h 579903"/>
                  <a:gd name="connsiteX2" fmla="*/ 66969 w 99072"/>
                  <a:gd name="connsiteY2" fmla="*/ 419161 h 579903"/>
                  <a:gd name="connsiteX3" fmla="*/ 76494 w 99072"/>
                  <a:gd name="connsiteY3" fmla="*/ 342961 h 579903"/>
                  <a:gd name="connsiteX4" fmla="*/ 98719 w 99072"/>
                  <a:gd name="connsiteY4" fmla="*/ 577911 h 579903"/>
                  <a:gd name="connsiteX5" fmla="*/ 89194 w 99072"/>
                  <a:gd name="connsiteY5" fmla="*/ 441386 h 579903"/>
                  <a:gd name="connsiteX6" fmla="*/ 76494 w 99072"/>
                  <a:gd name="connsiteY6" fmla="*/ 190561 h 579903"/>
                  <a:gd name="connsiteX7" fmla="*/ 22519 w 99072"/>
                  <a:gd name="connsiteY7" fmla="*/ 98486 h 579903"/>
                  <a:gd name="connsiteX8" fmla="*/ 38394 w 99072"/>
                  <a:gd name="connsiteY8" fmla="*/ 171511 h 579903"/>
                  <a:gd name="connsiteX9" fmla="*/ 294 w 99072"/>
                  <a:gd name="connsiteY9" fmla="*/ 61 h 57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072" h="579903">
                    <a:moveTo>
                      <a:pt x="294" y="61"/>
                    </a:moveTo>
                    <a:cubicBezTo>
                      <a:pt x="4527" y="3765"/>
                      <a:pt x="52682" y="123886"/>
                      <a:pt x="63794" y="193736"/>
                    </a:cubicBezTo>
                    <a:cubicBezTo>
                      <a:pt x="74906" y="263586"/>
                      <a:pt x="64852" y="394290"/>
                      <a:pt x="66969" y="419161"/>
                    </a:cubicBezTo>
                    <a:cubicBezTo>
                      <a:pt x="69086" y="444032"/>
                      <a:pt x="71202" y="316503"/>
                      <a:pt x="76494" y="342961"/>
                    </a:cubicBezTo>
                    <a:cubicBezTo>
                      <a:pt x="81786" y="369419"/>
                      <a:pt x="96602" y="561507"/>
                      <a:pt x="98719" y="577911"/>
                    </a:cubicBezTo>
                    <a:cubicBezTo>
                      <a:pt x="100836" y="594315"/>
                      <a:pt x="92898" y="505944"/>
                      <a:pt x="89194" y="441386"/>
                    </a:cubicBezTo>
                    <a:cubicBezTo>
                      <a:pt x="85490" y="376828"/>
                      <a:pt x="87607" y="247711"/>
                      <a:pt x="76494" y="190561"/>
                    </a:cubicBezTo>
                    <a:cubicBezTo>
                      <a:pt x="65382" y="133411"/>
                      <a:pt x="28869" y="101661"/>
                      <a:pt x="22519" y="98486"/>
                    </a:cubicBezTo>
                    <a:cubicBezTo>
                      <a:pt x="16169" y="95311"/>
                      <a:pt x="37865" y="183153"/>
                      <a:pt x="38394" y="171511"/>
                    </a:cubicBezTo>
                    <a:cubicBezTo>
                      <a:pt x="38923" y="159869"/>
                      <a:pt x="-3939" y="-3643"/>
                      <a:pt x="294" y="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 175">
                <a:extLst>
                  <a:ext uri="{FF2B5EF4-FFF2-40B4-BE49-F238E27FC236}">
                    <a16:creationId xmlns:a16="http://schemas.microsoft.com/office/drawing/2014/main" id="{C15B341B-EA7D-B14A-385E-D02989743539}"/>
                  </a:ext>
                </a:extLst>
              </p:cNvPr>
              <p:cNvSpPr/>
              <p:nvPr/>
            </p:nvSpPr>
            <p:spPr>
              <a:xfrm>
                <a:off x="3586896" y="4340015"/>
                <a:ext cx="144280" cy="254978"/>
              </a:xfrm>
              <a:custGeom>
                <a:avLst/>
                <a:gdLst>
                  <a:gd name="connsiteX0" fmla="*/ 143729 w 144280"/>
                  <a:gd name="connsiteY0" fmla="*/ 60535 h 254978"/>
                  <a:gd name="connsiteX1" fmla="*/ 67529 w 144280"/>
                  <a:gd name="connsiteY1" fmla="*/ 146260 h 254978"/>
                  <a:gd name="connsiteX2" fmla="*/ 854 w 144280"/>
                  <a:gd name="connsiteY2" fmla="*/ 254210 h 254978"/>
                  <a:gd name="connsiteX3" fmla="*/ 32604 w 144280"/>
                  <a:gd name="connsiteY3" fmla="*/ 184360 h 254978"/>
                  <a:gd name="connsiteX4" fmla="*/ 73879 w 144280"/>
                  <a:gd name="connsiteY4" fmla="*/ 210 h 254978"/>
                  <a:gd name="connsiteX5" fmla="*/ 26254 w 144280"/>
                  <a:gd name="connsiteY5" fmla="*/ 146260 h 254978"/>
                  <a:gd name="connsiteX6" fmla="*/ 143729 w 144280"/>
                  <a:gd name="connsiteY6" fmla="*/ 60535 h 25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280" h="254978">
                    <a:moveTo>
                      <a:pt x="143729" y="60535"/>
                    </a:moveTo>
                    <a:cubicBezTo>
                      <a:pt x="150608" y="60535"/>
                      <a:pt x="91341" y="113981"/>
                      <a:pt x="67529" y="146260"/>
                    </a:cubicBezTo>
                    <a:cubicBezTo>
                      <a:pt x="43716" y="178539"/>
                      <a:pt x="6675" y="247860"/>
                      <a:pt x="854" y="254210"/>
                    </a:cubicBezTo>
                    <a:cubicBezTo>
                      <a:pt x="-4967" y="260560"/>
                      <a:pt x="20433" y="226693"/>
                      <a:pt x="32604" y="184360"/>
                    </a:cubicBezTo>
                    <a:cubicBezTo>
                      <a:pt x="44775" y="142027"/>
                      <a:pt x="74937" y="6560"/>
                      <a:pt x="73879" y="210"/>
                    </a:cubicBezTo>
                    <a:cubicBezTo>
                      <a:pt x="72821" y="-6140"/>
                      <a:pt x="19375" y="133031"/>
                      <a:pt x="26254" y="146260"/>
                    </a:cubicBezTo>
                    <a:cubicBezTo>
                      <a:pt x="33133" y="159489"/>
                      <a:pt x="136850" y="60535"/>
                      <a:pt x="143729" y="605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 176">
                <a:extLst>
                  <a:ext uri="{FF2B5EF4-FFF2-40B4-BE49-F238E27FC236}">
                    <a16:creationId xmlns:a16="http://schemas.microsoft.com/office/drawing/2014/main" id="{6BDDFC7B-89B0-AB47-C012-FD71359A03BE}"/>
                  </a:ext>
                </a:extLst>
              </p:cNvPr>
              <p:cNvSpPr/>
              <p:nvPr/>
            </p:nvSpPr>
            <p:spPr>
              <a:xfrm>
                <a:off x="3572846" y="4529932"/>
                <a:ext cx="117837" cy="206501"/>
              </a:xfrm>
              <a:custGeom>
                <a:avLst/>
                <a:gdLst>
                  <a:gd name="connsiteX0" fmla="*/ 116504 w 117837"/>
                  <a:gd name="connsiteY0" fmla="*/ 793 h 206501"/>
                  <a:gd name="connsiteX1" fmla="*/ 72054 w 117837"/>
                  <a:gd name="connsiteY1" fmla="*/ 61118 h 206501"/>
                  <a:gd name="connsiteX2" fmla="*/ 2204 w 117837"/>
                  <a:gd name="connsiteY2" fmla="*/ 203993 h 206501"/>
                  <a:gd name="connsiteX3" fmla="*/ 21254 w 117837"/>
                  <a:gd name="connsiteY3" fmla="*/ 143668 h 206501"/>
                  <a:gd name="connsiteX4" fmla="*/ 59354 w 117837"/>
                  <a:gd name="connsiteY4" fmla="*/ 35718 h 206501"/>
                  <a:gd name="connsiteX5" fmla="*/ 21254 w 117837"/>
                  <a:gd name="connsiteY5" fmla="*/ 99218 h 206501"/>
                  <a:gd name="connsiteX6" fmla="*/ 116504 w 117837"/>
                  <a:gd name="connsiteY6" fmla="*/ 793 h 20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837" h="206501">
                    <a:moveTo>
                      <a:pt x="116504" y="793"/>
                    </a:moveTo>
                    <a:cubicBezTo>
                      <a:pt x="124971" y="-5557"/>
                      <a:pt x="91104" y="27251"/>
                      <a:pt x="72054" y="61118"/>
                    </a:cubicBezTo>
                    <a:cubicBezTo>
                      <a:pt x="53004" y="94985"/>
                      <a:pt x="10671" y="190235"/>
                      <a:pt x="2204" y="203993"/>
                    </a:cubicBezTo>
                    <a:cubicBezTo>
                      <a:pt x="-6263" y="217751"/>
                      <a:pt x="11729" y="171714"/>
                      <a:pt x="21254" y="143668"/>
                    </a:cubicBezTo>
                    <a:cubicBezTo>
                      <a:pt x="30779" y="115622"/>
                      <a:pt x="59354" y="43126"/>
                      <a:pt x="59354" y="35718"/>
                    </a:cubicBezTo>
                    <a:cubicBezTo>
                      <a:pt x="59354" y="28310"/>
                      <a:pt x="13846" y="103451"/>
                      <a:pt x="21254" y="99218"/>
                    </a:cubicBezTo>
                    <a:cubicBezTo>
                      <a:pt x="28662" y="94985"/>
                      <a:pt x="108037" y="7143"/>
                      <a:pt x="116504" y="7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 177">
                <a:extLst>
                  <a:ext uri="{FF2B5EF4-FFF2-40B4-BE49-F238E27FC236}">
                    <a16:creationId xmlns:a16="http://schemas.microsoft.com/office/drawing/2014/main" id="{3B5C8FBE-0571-2099-6964-A56158A454AA}"/>
                  </a:ext>
                </a:extLst>
              </p:cNvPr>
              <p:cNvSpPr/>
              <p:nvPr/>
            </p:nvSpPr>
            <p:spPr>
              <a:xfrm>
                <a:off x="3265685" y="4460498"/>
                <a:ext cx="469095" cy="718016"/>
              </a:xfrm>
              <a:custGeom>
                <a:avLst/>
                <a:gdLst>
                  <a:gd name="connsiteX0" fmla="*/ 468115 w 469095"/>
                  <a:gd name="connsiteY0" fmla="*/ 377 h 718016"/>
                  <a:gd name="connsiteX1" fmla="*/ 318890 w 469095"/>
                  <a:gd name="connsiteY1" fmla="*/ 146427 h 718016"/>
                  <a:gd name="connsiteX2" fmla="*/ 239515 w 469095"/>
                  <a:gd name="connsiteY2" fmla="*/ 206752 h 718016"/>
                  <a:gd name="connsiteX3" fmla="*/ 261740 w 469095"/>
                  <a:gd name="connsiteY3" fmla="*/ 190877 h 718016"/>
                  <a:gd name="connsiteX4" fmla="*/ 147440 w 469095"/>
                  <a:gd name="connsiteY4" fmla="*/ 302002 h 718016"/>
                  <a:gd name="connsiteX5" fmla="*/ 39490 w 469095"/>
                  <a:gd name="connsiteY5" fmla="*/ 521077 h 718016"/>
                  <a:gd name="connsiteX6" fmla="*/ 55365 w 469095"/>
                  <a:gd name="connsiteY6" fmla="*/ 457577 h 718016"/>
                  <a:gd name="connsiteX7" fmla="*/ 36315 w 469095"/>
                  <a:gd name="connsiteY7" fmla="*/ 527427 h 718016"/>
                  <a:gd name="connsiteX8" fmla="*/ 36315 w 469095"/>
                  <a:gd name="connsiteY8" fmla="*/ 581402 h 718016"/>
                  <a:gd name="connsiteX9" fmla="*/ 4565 w 469095"/>
                  <a:gd name="connsiteY9" fmla="*/ 717927 h 718016"/>
                  <a:gd name="connsiteX10" fmla="*/ 10915 w 469095"/>
                  <a:gd name="connsiteY10" fmla="*/ 597277 h 718016"/>
                  <a:gd name="connsiteX11" fmla="*/ 102990 w 469095"/>
                  <a:gd name="connsiteY11" fmla="*/ 317877 h 718016"/>
                  <a:gd name="connsiteX12" fmla="*/ 39490 w 469095"/>
                  <a:gd name="connsiteY12" fmla="*/ 441702 h 718016"/>
                  <a:gd name="connsiteX13" fmla="*/ 239515 w 469095"/>
                  <a:gd name="connsiteY13" fmla="*/ 194052 h 718016"/>
                  <a:gd name="connsiteX14" fmla="*/ 468115 w 469095"/>
                  <a:gd name="connsiteY14" fmla="*/ 377 h 718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9095" h="718016">
                    <a:moveTo>
                      <a:pt x="468115" y="377"/>
                    </a:moveTo>
                    <a:cubicBezTo>
                      <a:pt x="481344" y="-7560"/>
                      <a:pt x="356990" y="112031"/>
                      <a:pt x="318890" y="146427"/>
                    </a:cubicBezTo>
                    <a:cubicBezTo>
                      <a:pt x="280790" y="180823"/>
                      <a:pt x="249040" y="199344"/>
                      <a:pt x="239515" y="206752"/>
                    </a:cubicBezTo>
                    <a:cubicBezTo>
                      <a:pt x="229990" y="214160"/>
                      <a:pt x="277086" y="175002"/>
                      <a:pt x="261740" y="190877"/>
                    </a:cubicBezTo>
                    <a:cubicBezTo>
                      <a:pt x="246394" y="206752"/>
                      <a:pt x="184482" y="246969"/>
                      <a:pt x="147440" y="302002"/>
                    </a:cubicBezTo>
                    <a:cubicBezTo>
                      <a:pt x="110398" y="357035"/>
                      <a:pt x="54836" y="495148"/>
                      <a:pt x="39490" y="521077"/>
                    </a:cubicBezTo>
                    <a:cubicBezTo>
                      <a:pt x="24144" y="547006"/>
                      <a:pt x="55894" y="456519"/>
                      <a:pt x="55365" y="457577"/>
                    </a:cubicBezTo>
                    <a:cubicBezTo>
                      <a:pt x="54836" y="458635"/>
                      <a:pt x="39490" y="506790"/>
                      <a:pt x="36315" y="527427"/>
                    </a:cubicBezTo>
                    <a:cubicBezTo>
                      <a:pt x="33140" y="548065"/>
                      <a:pt x="41607" y="549652"/>
                      <a:pt x="36315" y="581402"/>
                    </a:cubicBezTo>
                    <a:cubicBezTo>
                      <a:pt x="31023" y="613152"/>
                      <a:pt x="8798" y="715281"/>
                      <a:pt x="4565" y="717927"/>
                    </a:cubicBezTo>
                    <a:cubicBezTo>
                      <a:pt x="332" y="720573"/>
                      <a:pt x="-5489" y="663952"/>
                      <a:pt x="10915" y="597277"/>
                    </a:cubicBezTo>
                    <a:cubicBezTo>
                      <a:pt x="27319" y="530602"/>
                      <a:pt x="98228" y="343806"/>
                      <a:pt x="102990" y="317877"/>
                    </a:cubicBezTo>
                    <a:cubicBezTo>
                      <a:pt x="107752" y="291948"/>
                      <a:pt x="16736" y="462339"/>
                      <a:pt x="39490" y="441702"/>
                    </a:cubicBezTo>
                    <a:cubicBezTo>
                      <a:pt x="62244" y="421065"/>
                      <a:pt x="168607" y="266019"/>
                      <a:pt x="239515" y="194052"/>
                    </a:cubicBezTo>
                    <a:cubicBezTo>
                      <a:pt x="310423" y="122085"/>
                      <a:pt x="454886" y="8314"/>
                      <a:pt x="468115" y="3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 178">
                <a:extLst>
                  <a:ext uri="{FF2B5EF4-FFF2-40B4-BE49-F238E27FC236}">
                    <a16:creationId xmlns:a16="http://schemas.microsoft.com/office/drawing/2014/main" id="{5F6B773A-651B-13DB-AC95-CDC17223D38A}"/>
                  </a:ext>
                </a:extLst>
              </p:cNvPr>
              <p:cNvSpPr/>
              <p:nvPr/>
            </p:nvSpPr>
            <p:spPr>
              <a:xfrm>
                <a:off x="4594169" y="2374647"/>
                <a:ext cx="198216" cy="387668"/>
              </a:xfrm>
              <a:custGeom>
                <a:avLst/>
                <a:gdLst>
                  <a:gd name="connsiteX0" fmla="*/ 56 w 198216"/>
                  <a:gd name="connsiteY0" fmla="*/ 253 h 387668"/>
                  <a:gd name="connsiteX1" fmla="*/ 95306 w 198216"/>
                  <a:gd name="connsiteY1" fmla="*/ 171703 h 387668"/>
                  <a:gd name="connsiteX2" fmla="*/ 44506 w 198216"/>
                  <a:gd name="connsiteY2" fmla="*/ 387603 h 387668"/>
                  <a:gd name="connsiteX3" fmla="*/ 196906 w 198216"/>
                  <a:gd name="connsiteY3" fmla="*/ 149478 h 387668"/>
                  <a:gd name="connsiteX4" fmla="*/ 117531 w 198216"/>
                  <a:gd name="connsiteY4" fmla="*/ 244728 h 387668"/>
                  <a:gd name="connsiteX5" fmla="*/ 104831 w 198216"/>
                  <a:gd name="connsiteY5" fmla="*/ 244728 h 387668"/>
                  <a:gd name="connsiteX6" fmla="*/ 60381 w 198216"/>
                  <a:gd name="connsiteY6" fmla="*/ 378078 h 387668"/>
                  <a:gd name="connsiteX7" fmla="*/ 127056 w 198216"/>
                  <a:gd name="connsiteY7" fmla="*/ 171703 h 387668"/>
                  <a:gd name="connsiteX8" fmla="*/ 111181 w 198216"/>
                  <a:gd name="connsiteY8" fmla="*/ 133603 h 387668"/>
                  <a:gd name="connsiteX9" fmla="*/ 56 w 198216"/>
                  <a:gd name="connsiteY9" fmla="*/ 253 h 387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216" h="387668">
                    <a:moveTo>
                      <a:pt x="56" y="253"/>
                    </a:moveTo>
                    <a:cubicBezTo>
                      <a:pt x="-2590" y="6603"/>
                      <a:pt x="87898" y="107145"/>
                      <a:pt x="95306" y="171703"/>
                    </a:cubicBezTo>
                    <a:cubicBezTo>
                      <a:pt x="102714" y="236261"/>
                      <a:pt x="27573" y="391307"/>
                      <a:pt x="44506" y="387603"/>
                    </a:cubicBezTo>
                    <a:cubicBezTo>
                      <a:pt x="61439" y="383899"/>
                      <a:pt x="184735" y="173291"/>
                      <a:pt x="196906" y="149478"/>
                    </a:cubicBezTo>
                    <a:cubicBezTo>
                      <a:pt x="209077" y="125666"/>
                      <a:pt x="132877" y="228853"/>
                      <a:pt x="117531" y="244728"/>
                    </a:cubicBezTo>
                    <a:cubicBezTo>
                      <a:pt x="102185" y="260603"/>
                      <a:pt x="114356" y="222503"/>
                      <a:pt x="104831" y="244728"/>
                    </a:cubicBezTo>
                    <a:cubicBezTo>
                      <a:pt x="95306" y="266953"/>
                      <a:pt x="56677" y="390249"/>
                      <a:pt x="60381" y="378078"/>
                    </a:cubicBezTo>
                    <a:cubicBezTo>
                      <a:pt x="64085" y="365907"/>
                      <a:pt x="118589" y="212449"/>
                      <a:pt x="127056" y="171703"/>
                    </a:cubicBezTo>
                    <a:cubicBezTo>
                      <a:pt x="135523" y="130957"/>
                      <a:pt x="131289" y="158474"/>
                      <a:pt x="111181" y="133603"/>
                    </a:cubicBezTo>
                    <a:cubicBezTo>
                      <a:pt x="91073" y="108732"/>
                      <a:pt x="2702" y="-6097"/>
                      <a:pt x="56" y="2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 179">
                <a:extLst>
                  <a:ext uri="{FF2B5EF4-FFF2-40B4-BE49-F238E27FC236}">
                    <a16:creationId xmlns:a16="http://schemas.microsoft.com/office/drawing/2014/main" id="{DEB83879-E1B8-7749-8F60-177F5E3B0F02}"/>
                  </a:ext>
                </a:extLst>
              </p:cNvPr>
              <p:cNvSpPr/>
              <p:nvPr/>
            </p:nvSpPr>
            <p:spPr>
              <a:xfrm>
                <a:off x="4402306" y="2663614"/>
                <a:ext cx="374644" cy="353943"/>
              </a:xfrm>
              <a:custGeom>
                <a:avLst/>
                <a:gdLst>
                  <a:gd name="connsiteX0" fmla="*/ 315744 w 374644"/>
                  <a:gd name="connsiteY0" fmla="*/ 211 h 353943"/>
                  <a:gd name="connsiteX1" fmla="*/ 150644 w 374644"/>
                  <a:gd name="connsiteY1" fmla="*/ 190711 h 353943"/>
                  <a:gd name="connsiteX2" fmla="*/ 1419 w 374644"/>
                  <a:gd name="connsiteY2" fmla="*/ 352636 h 353943"/>
                  <a:gd name="connsiteX3" fmla="*/ 80794 w 374644"/>
                  <a:gd name="connsiteY3" fmla="*/ 263736 h 353943"/>
                  <a:gd name="connsiteX4" fmla="*/ 169694 w 374644"/>
                  <a:gd name="connsiteY4" fmla="*/ 203411 h 353943"/>
                  <a:gd name="connsiteX5" fmla="*/ 106194 w 374644"/>
                  <a:gd name="connsiteY5" fmla="*/ 339936 h 353943"/>
                  <a:gd name="connsiteX6" fmla="*/ 179219 w 374644"/>
                  <a:gd name="connsiteY6" fmla="*/ 228811 h 353943"/>
                  <a:gd name="connsiteX7" fmla="*/ 137944 w 374644"/>
                  <a:gd name="connsiteY7" fmla="*/ 352636 h 353943"/>
                  <a:gd name="connsiteX8" fmla="*/ 287169 w 374644"/>
                  <a:gd name="connsiteY8" fmla="*/ 260561 h 353943"/>
                  <a:gd name="connsiteX9" fmla="*/ 372894 w 374644"/>
                  <a:gd name="connsiteY9" fmla="*/ 146261 h 353943"/>
                  <a:gd name="connsiteX10" fmla="*/ 210969 w 374644"/>
                  <a:gd name="connsiteY10" fmla="*/ 333586 h 353943"/>
                  <a:gd name="connsiteX11" fmla="*/ 188744 w 374644"/>
                  <a:gd name="connsiteY11" fmla="*/ 197061 h 353943"/>
                  <a:gd name="connsiteX12" fmla="*/ 71269 w 374644"/>
                  <a:gd name="connsiteY12" fmla="*/ 228811 h 353943"/>
                  <a:gd name="connsiteX13" fmla="*/ 315744 w 374644"/>
                  <a:gd name="connsiteY13" fmla="*/ 211 h 35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4644" h="353943">
                    <a:moveTo>
                      <a:pt x="315744" y="211"/>
                    </a:moveTo>
                    <a:cubicBezTo>
                      <a:pt x="328973" y="-6139"/>
                      <a:pt x="203031" y="131974"/>
                      <a:pt x="150644" y="190711"/>
                    </a:cubicBezTo>
                    <a:cubicBezTo>
                      <a:pt x="98257" y="249448"/>
                      <a:pt x="13061" y="340465"/>
                      <a:pt x="1419" y="352636"/>
                    </a:cubicBezTo>
                    <a:cubicBezTo>
                      <a:pt x="-10223" y="364807"/>
                      <a:pt x="52748" y="288607"/>
                      <a:pt x="80794" y="263736"/>
                    </a:cubicBezTo>
                    <a:cubicBezTo>
                      <a:pt x="108840" y="238865"/>
                      <a:pt x="165461" y="190711"/>
                      <a:pt x="169694" y="203411"/>
                    </a:cubicBezTo>
                    <a:cubicBezTo>
                      <a:pt x="173927" y="216111"/>
                      <a:pt x="104607" y="335703"/>
                      <a:pt x="106194" y="339936"/>
                    </a:cubicBezTo>
                    <a:cubicBezTo>
                      <a:pt x="107781" y="344169"/>
                      <a:pt x="173927" y="226694"/>
                      <a:pt x="179219" y="228811"/>
                    </a:cubicBezTo>
                    <a:cubicBezTo>
                      <a:pt x="184511" y="230928"/>
                      <a:pt x="119952" y="347344"/>
                      <a:pt x="137944" y="352636"/>
                    </a:cubicBezTo>
                    <a:cubicBezTo>
                      <a:pt x="155936" y="357928"/>
                      <a:pt x="248011" y="294957"/>
                      <a:pt x="287169" y="260561"/>
                    </a:cubicBezTo>
                    <a:cubicBezTo>
                      <a:pt x="326327" y="226165"/>
                      <a:pt x="385594" y="134090"/>
                      <a:pt x="372894" y="146261"/>
                    </a:cubicBezTo>
                    <a:cubicBezTo>
                      <a:pt x="360194" y="158432"/>
                      <a:pt x="241661" y="325119"/>
                      <a:pt x="210969" y="333586"/>
                    </a:cubicBezTo>
                    <a:cubicBezTo>
                      <a:pt x="180277" y="342053"/>
                      <a:pt x="212027" y="214524"/>
                      <a:pt x="188744" y="197061"/>
                    </a:cubicBezTo>
                    <a:cubicBezTo>
                      <a:pt x="165461" y="179599"/>
                      <a:pt x="55394" y="260561"/>
                      <a:pt x="71269" y="228811"/>
                    </a:cubicBezTo>
                    <a:cubicBezTo>
                      <a:pt x="87144" y="197061"/>
                      <a:pt x="302515" y="6561"/>
                      <a:pt x="315744" y="2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 180">
                <a:extLst>
                  <a:ext uri="{FF2B5EF4-FFF2-40B4-BE49-F238E27FC236}">
                    <a16:creationId xmlns:a16="http://schemas.microsoft.com/office/drawing/2014/main" id="{AA5223E4-986B-34E1-9119-F7181ED03C5D}"/>
                  </a:ext>
                </a:extLst>
              </p:cNvPr>
              <p:cNvSpPr/>
              <p:nvPr/>
            </p:nvSpPr>
            <p:spPr>
              <a:xfrm>
                <a:off x="4506869" y="2971784"/>
                <a:ext cx="377913" cy="44540"/>
              </a:xfrm>
              <a:custGeom>
                <a:avLst/>
                <a:gdLst>
                  <a:gd name="connsiteX0" fmla="*/ 4806 w 377913"/>
                  <a:gd name="connsiteY0" fmla="*/ 16 h 44540"/>
                  <a:gd name="connsiteX1" fmla="*/ 363581 w 377913"/>
                  <a:gd name="connsiteY1" fmla="*/ 12716 h 44540"/>
                  <a:gd name="connsiteX2" fmla="*/ 287381 w 377913"/>
                  <a:gd name="connsiteY2" fmla="*/ 6366 h 44540"/>
                  <a:gd name="connsiteX3" fmla="*/ 106406 w 377913"/>
                  <a:gd name="connsiteY3" fmla="*/ 44466 h 44540"/>
                  <a:gd name="connsiteX4" fmla="*/ 150856 w 377913"/>
                  <a:gd name="connsiteY4" fmla="*/ 15891 h 44540"/>
                  <a:gd name="connsiteX5" fmla="*/ 4806 w 377913"/>
                  <a:gd name="connsiteY5" fmla="*/ 16 h 4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913" h="44540">
                    <a:moveTo>
                      <a:pt x="4806" y="16"/>
                    </a:moveTo>
                    <a:cubicBezTo>
                      <a:pt x="40260" y="-513"/>
                      <a:pt x="316485" y="11658"/>
                      <a:pt x="363581" y="12716"/>
                    </a:cubicBezTo>
                    <a:cubicBezTo>
                      <a:pt x="410677" y="13774"/>
                      <a:pt x="330243" y="1074"/>
                      <a:pt x="287381" y="6366"/>
                    </a:cubicBezTo>
                    <a:cubicBezTo>
                      <a:pt x="244519" y="11658"/>
                      <a:pt x="129160" y="42879"/>
                      <a:pt x="106406" y="44466"/>
                    </a:cubicBezTo>
                    <a:cubicBezTo>
                      <a:pt x="83652" y="46053"/>
                      <a:pt x="160381" y="21712"/>
                      <a:pt x="150856" y="15891"/>
                    </a:cubicBezTo>
                    <a:cubicBezTo>
                      <a:pt x="141331" y="10070"/>
                      <a:pt x="-30648" y="545"/>
                      <a:pt x="4806" y="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 181">
                <a:extLst>
                  <a:ext uri="{FF2B5EF4-FFF2-40B4-BE49-F238E27FC236}">
                    <a16:creationId xmlns:a16="http://schemas.microsoft.com/office/drawing/2014/main" id="{38F388FD-918D-909F-8422-0BAA504FA0E8}"/>
                  </a:ext>
                </a:extLst>
              </p:cNvPr>
              <p:cNvSpPr/>
              <p:nvPr/>
            </p:nvSpPr>
            <p:spPr>
              <a:xfrm>
                <a:off x="4892675" y="2977761"/>
                <a:ext cx="600885" cy="259950"/>
              </a:xfrm>
              <a:custGeom>
                <a:avLst/>
                <a:gdLst>
                  <a:gd name="connsiteX0" fmla="*/ 0 w 600885"/>
                  <a:gd name="connsiteY0" fmla="*/ 389 h 259950"/>
                  <a:gd name="connsiteX1" fmla="*/ 304800 w 600885"/>
                  <a:gd name="connsiteY1" fmla="*/ 143264 h 259950"/>
                  <a:gd name="connsiteX2" fmla="*/ 323850 w 600885"/>
                  <a:gd name="connsiteY2" fmla="*/ 117864 h 259950"/>
                  <a:gd name="connsiteX3" fmla="*/ 466725 w 600885"/>
                  <a:gd name="connsiteY3" fmla="*/ 238514 h 259950"/>
                  <a:gd name="connsiteX4" fmla="*/ 600075 w 600885"/>
                  <a:gd name="connsiteY4" fmla="*/ 257564 h 259950"/>
                  <a:gd name="connsiteX5" fmla="*/ 511175 w 600885"/>
                  <a:gd name="connsiteY5" fmla="*/ 209939 h 259950"/>
                  <a:gd name="connsiteX6" fmla="*/ 288925 w 600885"/>
                  <a:gd name="connsiteY6" fmla="*/ 127389 h 259950"/>
                  <a:gd name="connsiteX7" fmla="*/ 196850 w 600885"/>
                  <a:gd name="connsiteY7" fmla="*/ 51189 h 259950"/>
                  <a:gd name="connsiteX8" fmla="*/ 301625 w 600885"/>
                  <a:gd name="connsiteY8" fmla="*/ 98814 h 259950"/>
                  <a:gd name="connsiteX9" fmla="*/ 0 w 600885"/>
                  <a:gd name="connsiteY9" fmla="*/ 389 h 25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0885" h="259950">
                    <a:moveTo>
                      <a:pt x="0" y="389"/>
                    </a:moveTo>
                    <a:cubicBezTo>
                      <a:pt x="529" y="7797"/>
                      <a:pt x="250825" y="123685"/>
                      <a:pt x="304800" y="143264"/>
                    </a:cubicBezTo>
                    <a:cubicBezTo>
                      <a:pt x="358775" y="162843"/>
                      <a:pt x="296863" y="101989"/>
                      <a:pt x="323850" y="117864"/>
                    </a:cubicBezTo>
                    <a:cubicBezTo>
                      <a:pt x="350838" y="133739"/>
                      <a:pt x="420688" y="215231"/>
                      <a:pt x="466725" y="238514"/>
                    </a:cubicBezTo>
                    <a:cubicBezTo>
                      <a:pt x="512763" y="261797"/>
                      <a:pt x="592667" y="262327"/>
                      <a:pt x="600075" y="257564"/>
                    </a:cubicBezTo>
                    <a:cubicBezTo>
                      <a:pt x="607483" y="252802"/>
                      <a:pt x="563033" y="231635"/>
                      <a:pt x="511175" y="209939"/>
                    </a:cubicBezTo>
                    <a:cubicBezTo>
                      <a:pt x="459317" y="188243"/>
                      <a:pt x="341313" y="153847"/>
                      <a:pt x="288925" y="127389"/>
                    </a:cubicBezTo>
                    <a:cubicBezTo>
                      <a:pt x="236538" y="100931"/>
                      <a:pt x="194733" y="55951"/>
                      <a:pt x="196850" y="51189"/>
                    </a:cubicBezTo>
                    <a:cubicBezTo>
                      <a:pt x="198967" y="46427"/>
                      <a:pt x="338138" y="104106"/>
                      <a:pt x="301625" y="98814"/>
                    </a:cubicBezTo>
                    <a:cubicBezTo>
                      <a:pt x="265112" y="93522"/>
                      <a:pt x="-529" y="-7019"/>
                      <a:pt x="0" y="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 182">
                <a:extLst>
                  <a:ext uri="{FF2B5EF4-FFF2-40B4-BE49-F238E27FC236}">
                    <a16:creationId xmlns:a16="http://schemas.microsoft.com/office/drawing/2014/main" id="{0FC2A4A1-D29C-BFB3-756C-2CE3EB6DD245}"/>
                  </a:ext>
                </a:extLst>
              </p:cNvPr>
              <p:cNvSpPr/>
              <p:nvPr/>
            </p:nvSpPr>
            <p:spPr>
              <a:xfrm>
                <a:off x="5481970" y="3265149"/>
                <a:ext cx="453623" cy="255536"/>
              </a:xfrm>
              <a:custGeom>
                <a:avLst/>
                <a:gdLst>
                  <a:gd name="connsiteX0" fmla="*/ 1255 w 453623"/>
                  <a:gd name="connsiteY0" fmla="*/ 1926 h 255536"/>
                  <a:gd name="connsiteX1" fmla="*/ 261605 w 453623"/>
                  <a:gd name="connsiteY1" fmla="*/ 116226 h 255536"/>
                  <a:gd name="connsiteX2" fmla="*/ 448930 w 453623"/>
                  <a:gd name="connsiteY2" fmla="*/ 252751 h 255536"/>
                  <a:gd name="connsiteX3" fmla="*/ 401305 w 453623"/>
                  <a:gd name="connsiteY3" fmla="*/ 211476 h 255536"/>
                  <a:gd name="connsiteX4" fmla="*/ 217155 w 453623"/>
                  <a:gd name="connsiteY4" fmla="*/ 46376 h 255536"/>
                  <a:gd name="connsiteX5" fmla="*/ 258430 w 453623"/>
                  <a:gd name="connsiteY5" fmla="*/ 87651 h 255536"/>
                  <a:gd name="connsiteX6" fmla="*/ 166355 w 453623"/>
                  <a:gd name="connsiteY6" fmla="*/ 46376 h 255536"/>
                  <a:gd name="connsiteX7" fmla="*/ 1255 w 453623"/>
                  <a:gd name="connsiteY7" fmla="*/ 1926 h 255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3623" h="255536">
                    <a:moveTo>
                      <a:pt x="1255" y="1926"/>
                    </a:moveTo>
                    <a:cubicBezTo>
                      <a:pt x="17130" y="13568"/>
                      <a:pt x="186992" y="74422"/>
                      <a:pt x="261605" y="116226"/>
                    </a:cubicBezTo>
                    <a:cubicBezTo>
                      <a:pt x="336218" y="158030"/>
                      <a:pt x="425647" y="236876"/>
                      <a:pt x="448930" y="252751"/>
                    </a:cubicBezTo>
                    <a:cubicBezTo>
                      <a:pt x="472213" y="268626"/>
                      <a:pt x="401305" y="211476"/>
                      <a:pt x="401305" y="211476"/>
                    </a:cubicBezTo>
                    <a:lnTo>
                      <a:pt x="217155" y="46376"/>
                    </a:lnTo>
                    <a:cubicBezTo>
                      <a:pt x="193343" y="25739"/>
                      <a:pt x="266897" y="87651"/>
                      <a:pt x="258430" y="87651"/>
                    </a:cubicBezTo>
                    <a:cubicBezTo>
                      <a:pt x="249963" y="87651"/>
                      <a:pt x="208159" y="58018"/>
                      <a:pt x="166355" y="46376"/>
                    </a:cubicBezTo>
                    <a:cubicBezTo>
                      <a:pt x="124551" y="34734"/>
                      <a:pt x="-14620" y="-9716"/>
                      <a:pt x="1255" y="19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 183">
                <a:extLst>
                  <a:ext uri="{FF2B5EF4-FFF2-40B4-BE49-F238E27FC236}">
                    <a16:creationId xmlns:a16="http://schemas.microsoft.com/office/drawing/2014/main" id="{C4B96F84-4778-F488-4E2A-B92694FFA7D1}"/>
                  </a:ext>
                </a:extLst>
              </p:cNvPr>
              <p:cNvSpPr/>
              <p:nvPr/>
            </p:nvSpPr>
            <p:spPr>
              <a:xfrm>
                <a:off x="4463606" y="3009446"/>
                <a:ext cx="1023910" cy="262431"/>
              </a:xfrm>
              <a:custGeom>
                <a:avLst/>
                <a:gdLst>
                  <a:gd name="connsiteX0" fmla="*/ 194119 w 1023910"/>
                  <a:gd name="connsiteY0" fmla="*/ 35379 h 262431"/>
                  <a:gd name="connsiteX1" fmla="*/ 448119 w 1023910"/>
                  <a:gd name="connsiteY1" fmla="*/ 41729 h 262431"/>
                  <a:gd name="connsiteX2" fmla="*/ 727519 w 1023910"/>
                  <a:gd name="connsiteY2" fmla="*/ 156029 h 262431"/>
                  <a:gd name="connsiteX3" fmla="*/ 702119 w 1023910"/>
                  <a:gd name="connsiteY3" fmla="*/ 121104 h 262431"/>
                  <a:gd name="connsiteX4" fmla="*/ 898969 w 1023910"/>
                  <a:gd name="connsiteY4" fmla="*/ 216354 h 262431"/>
                  <a:gd name="connsiteX5" fmla="*/ 1022794 w 1023910"/>
                  <a:gd name="connsiteY5" fmla="*/ 260804 h 262431"/>
                  <a:gd name="connsiteX6" fmla="*/ 829119 w 1023910"/>
                  <a:gd name="connsiteY6" fmla="*/ 162379 h 262431"/>
                  <a:gd name="connsiteX7" fmla="*/ 584644 w 1023910"/>
                  <a:gd name="connsiteY7" fmla="*/ 73479 h 262431"/>
                  <a:gd name="connsiteX8" fmla="*/ 463994 w 1023910"/>
                  <a:gd name="connsiteY8" fmla="*/ 22679 h 262431"/>
                  <a:gd name="connsiteX9" fmla="*/ 521144 w 1023910"/>
                  <a:gd name="connsiteY9" fmla="*/ 54429 h 262431"/>
                  <a:gd name="connsiteX10" fmla="*/ 257619 w 1023910"/>
                  <a:gd name="connsiteY10" fmla="*/ 29029 h 262431"/>
                  <a:gd name="connsiteX11" fmla="*/ 444 w 1023910"/>
                  <a:gd name="connsiteY11" fmla="*/ 454 h 262431"/>
                  <a:gd name="connsiteX12" fmla="*/ 321119 w 1023910"/>
                  <a:gd name="connsiteY12" fmla="*/ 13154 h 262431"/>
                  <a:gd name="connsiteX13" fmla="*/ 194119 w 1023910"/>
                  <a:gd name="connsiteY13" fmla="*/ 35379 h 26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23910" h="262431">
                    <a:moveTo>
                      <a:pt x="194119" y="35379"/>
                    </a:moveTo>
                    <a:cubicBezTo>
                      <a:pt x="215286" y="40141"/>
                      <a:pt x="359219" y="21621"/>
                      <a:pt x="448119" y="41729"/>
                    </a:cubicBezTo>
                    <a:cubicBezTo>
                      <a:pt x="537019" y="61837"/>
                      <a:pt x="685186" y="142800"/>
                      <a:pt x="727519" y="156029"/>
                    </a:cubicBezTo>
                    <a:cubicBezTo>
                      <a:pt x="769852" y="169258"/>
                      <a:pt x="673544" y="111050"/>
                      <a:pt x="702119" y="121104"/>
                    </a:cubicBezTo>
                    <a:cubicBezTo>
                      <a:pt x="730694" y="131158"/>
                      <a:pt x="845523" y="193071"/>
                      <a:pt x="898969" y="216354"/>
                    </a:cubicBezTo>
                    <a:cubicBezTo>
                      <a:pt x="952415" y="239637"/>
                      <a:pt x="1034436" y="269800"/>
                      <a:pt x="1022794" y="260804"/>
                    </a:cubicBezTo>
                    <a:cubicBezTo>
                      <a:pt x="1011152" y="251808"/>
                      <a:pt x="902144" y="193600"/>
                      <a:pt x="829119" y="162379"/>
                    </a:cubicBezTo>
                    <a:cubicBezTo>
                      <a:pt x="756094" y="131158"/>
                      <a:pt x="645498" y="96762"/>
                      <a:pt x="584644" y="73479"/>
                    </a:cubicBezTo>
                    <a:cubicBezTo>
                      <a:pt x="523790" y="50196"/>
                      <a:pt x="474577" y="25854"/>
                      <a:pt x="463994" y="22679"/>
                    </a:cubicBezTo>
                    <a:cubicBezTo>
                      <a:pt x="453411" y="19504"/>
                      <a:pt x="555540" y="53371"/>
                      <a:pt x="521144" y="54429"/>
                    </a:cubicBezTo>
                    <a:cubicBezTo>
                      <a:pt x="486748" y="55487"/>
                      <a:pt x="257619" y="29029"/>
                      <a:pt x="257619" y="29029"/>
                    </a:cubicBezTo>
                    <a:cubicBezTo>
                      <a:pt x="170836" y="20033"/>
                      <a:pt x="-10139" y="3100"/>
                      <a:pt x="444" y="454"/>
                    </a:cubicBezTo>
                    <a:cubicBezTo>
                      <a:pt x="11027" y="-2192"/>
                      <a:pt x="288311" y="7333"/>
                      <a:pt x="321119" y="13154"/>
                    </a:cubicBezTo>
                    <a:cubicBezTo>
                      <a:pt x="353927" y="18975"/>
                      <a:pt x="172952" y="30617"/>
                      <a:pt x="194119" y="353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 185">
                <a:extLst>
                  <a:ext uri="{FF2B5EF4-FFF2-40B4-BE49-F238E27FC236}">
                    <a16:creationId xmlns:a16="http://schemas.microsoft.com/office/drawing/2014/main" id="{C164FCE5-00FB-7857-8C8B-33348DE94605}"/>
                  </a:ext>
                </a:extLst>
              </p:cNvPr>
              <p:cNvSpPr/>
              <p:nvPr/>
            </p:nvSpPr>
            <p:spPr>
              <a:xfrm>
                <a:off x="4533687" y="3060690"/>
                <a:ext cx="54188" cy="546625"/>
              </a:xfrm>
              <a:custGeom>
                <a:avLst/>
                <a:gdLst>
                  <a:gd name="connsiteX0" fmla="*/ 54188 w 54188"/>
                  <a:gd name="connsiteY0" fmla="*/ 10 h 546625"/>
                  <a:gd name="connsiteX1" fmla="*/ 3388 w 54188"/>
                  <a:gd name="connsiteY1" fmla="*/ 107960 h 546625"/>
                  <a:gd name="connsiteX2" fmla="*/ 31963 w 54188"/>
                  <a:gd name="connsiteY2" fmla="*/ 200035 h 546625"/>
                  <a:gd name="connsiteX3" fmla="*/ 38313 w 54188"/>
                  <a:gd name="connsiteY3" fmla="*/ 187335 h 546625"/>
                  <a:gd name="connsiteX4" fmla="*/ 38313 w 54188"/>
                  <a:gd name="connsiteY4" fmla="*/ 304810 h 546625"/>
                  <a:gd name="connsiteX5" fmla="*/ 213 w 54188"/>
                  <a:gd name="connsiteY5" fmla="*/ 546110 h 546625"/>
                  <a:gd name="connsiteX6" fmla="*/ 22438 w 54188"/>
                  <a:gd name="connsiteY6" fmla="*/ 365135 h 546625"/>
                  <a:gd name="connsiteX7" fmla="*/ 12913 w 54188"/>
                  <a:gd name="connsiteY7" fmla="*/ 238135 h 546625"/>
                  <a:gd name="connsiteX8" fmla="*/ 25613 w 54188"/>
                  <a:gd name="connsiteY8" fmla="*/ 269885 h 546625"/>
                  <a:gd name="connsiteX9" fmla="*/ 28788 w 54188"/>
                  <a:gd name="connsiteY9" fmla="*/ 212735 h 546625"/>
                  <a:gd name="connsiteX10" fmla="*/ 3388 w 54188"/>
                  <a:gd name="connsiteY10" fmla="*/ 114310 h 546625"/>
                  <a:gd name="connsiteX11" fmla="*/ 54188 w 54188"/>
                  <a:gd name="connsiteY11" fmla="*/ 10 h 5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188" h="546625">
                    <a:moveTo>
                      <a:pt x="54188" y="10"/>
                    </a:moveTo>
                    <a:cubicBezTo>
                      <a:pt x="54188" y="-1048"/>
                      <a:pt x="7092" y="74622"/>
                      <a:pt x="3388" y="107960"/>
                    </a:cubicBezTo>
                    <a:cubicBezTo>
                      <a:pt x="-316" y="141298"/>
                      <a:pt x="26142" y="186806"/>
                      <a:pt x="31963" y="200035"/>
                    </a:cubicBezTo>
                    <a:cubicBezTo>
                      <a:pt x="37784" y="213264"/>
                      <a:pt x="37255" y="169873"/>
                      <a:pt x="38313" y="187335"/>
                    </a:cubicBezTo>
                    <a:cubicBezTo>
                      <a:pt x="39371" y="204797"/>
                      <a:pt x="44663" y="245014"/>
                      <a:pt x="38313" y="304810"/>
                    </a:cubicBezTo>
                    <a:cubicBezTo>
                      <a:pt x="31963" y="364606"/>
                      <a:pt x="2859" y="536056"/>
                      <a:pt x="213" y="546110"/>
                    </a:cubicBezTo>
                    <a:cubicBezTo>
                      <a:pt x="-2433" y="556164"/>
                      <a:pt x="20321" y="416464"/>
                      <a:pt x="22438" y="365135"/>
                    </a:cubicBezTo>
                    <a:cubicBezTo>
                      <a:pt x="24555" y="313806"/>
                      <a:pt x="12384" y="254010"/>
                      <a:pt x="12913" y="238135"/>
                    </a:cubicBezTo>
                    <a:cubicBezTo>
                      <a:pt x="13442" y="222260"/>
                      <a:pt x="22967" y="274118"/>
                      <a:pt x="25613" y="269885"/>
                    </a:cubicBezTo>
                    <a:cubicBezTo>
                      <a:pt x="28259" y="265652"/>
                      <a:pt x="32492" y="238664"/>
                      <a:pt x="28788" y="212735"/>
                    </a:cubicBezTo>
                    <a:cubicBezTo>
                      <a:pt x="25084" y="186806"/>
                      <a:pt x="-2433" y="149764"/>
                      <a:pt x="3388" y="114310"/>
                    </a:cubicBezTo>
                    <a:cubicBezTo>
                      <a:pt x="9209" y="78856"/>
                      <a:pt x="54188" y="1068"/>
                      <a:pt x="54188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 186">
                <a:extLst>
                  <a:ext uri="{FF2B5EF4-FFF2-40B4-BE49-F238E27FC236}">
                    <a16:creationId xmlns:a16="http://schemas.microsoft.com/office/drawing/2014/main" id="{AC6893CA-CD29-7805-B126-BCDDBF735C1B}"/>
                  </a:ext>
                </a:extLst>
              </p:cNvPr>
              <p:cNvSpPr/>
              <p:nvPr/>
            </p:nvSpPr>
            <p:spPr>
              <a:xfrm>
                <a:off x="4716800" y="3082924"/>
                <a:ext cx="182406" cy="415223"/>
              </a:xfrm>
              <a:custGeom>
                <a:avLst/>
                <a:gdLst>
                  <a:gd name="connsiteX0" fmla="*/ 182225 w 182406"/>
                  <a:gd name="connsiteY0" fmla="*/ 1 h 415223"/>
                  <a:gd name="connsiteX1" fmla="*/ 45700 w 182406"/>
                  <a:gd name="connsiteY1" fmla="*/ 184151 h 415223"/>
                  <a:gd name="connsiteX2" fmla="*/ 4425 w 182406"/>
                  <a:gd name="connsiteY2" fmla="*/ 406401 h 415223"/>
                  <a:gd name="connsiteX3" fmla="*/ 7600 w 182406"/>
                  <a:gd name="connsiteY3" fmla="*/ 342901 h 415223"/>
                  <a:gd name="connsiteX4" fmla="*/ 61575 w 182406"/>
                  <a:gd name="connsiteY4" fmla="*/ 85726 h 415223"/>
                  <a:gd name="connsiteX5" fmla="*/ 13950 w 182406"/>
                  <a:gd name="connsiteY5" fmla="*/ 187326 h 415223"/>
                  <a:gd name="connsiteX6" fmla="*/ 182225 w 182406"/>
                  <a:gd name="connsiteY6" fmla="*/ 1 h 415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406" h="415223">
                    <a:moveTo>
                      <a:pt x="182225" y="1"/>
                    </a:moveTo>
                    <a:cubicBezTo>
                      <a:pt x="187517" y="-528"/>
                      <a:pt x="75333" y="116418"/>
                      <a:pt x="45700" y="184151"/>
                    </a:cubicBezTo>
                    <a:cubicBezTo>
                      <a:pt x="16067" y="251884"/>
                      <a:pt x="10775" y="379943"/>
                      <a:pt x="4425" y="406401"/>
                    </a:cubicBezTo>
                    <a:cubicBezTo>
                      <a:pt x="-1925" y="432859"/>
                      <a:pt x="-1925" y="396347"/>
                      <a:pt x="7600" y="342901"/>
                    </a:cubicBezTo>
                    <a:cubicBezTo>
                      <a:pt x="17125" y="289455"/>
                      <a:pt x="60517" y="111655"/>
                      <a:pt x="61575" y="85726"/>
                    </a:cubicBezTo>
                    <a:cubicBezTo>
                      <a:pt x="62633" y="59797"/>
                      <a:pt x="-5629" y="201613"/>
                      <a:pt x="13950" y="187326"/>
                    </a:cubicBezTo>
                    <a:cubicBezTo>
                      <a:pt x="33529" y="173039"/>
                      <a:pt x="176933" y="530"/>
                      <a:pt x="182225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 187">
                <a:extLst>
                  <a:ext uri="{FF2B5EF4-FFF2-40B4-BE49-F238E27FC236}">
                    <a16:creationId xmlns:a16="http://schemas.microsoft.com/office/drawing/2014/main" id="{30E0DC9F-1818-7600-11F7-94CE0AFEA160}"/>
                  </a:ext>
                </a:extLst>
              </p:cNvPr>
              <p:cNvSpPr/>
              <p:nvPr/>
            </p:nvSpPr>
            <p:spPr>
              <a:xfrm>
                <a:off x="4415938" y="3042168"/>
                <a:ext cx="301929" cy="534628"/>
              </a:xfrm>
              <a:custGeom>
                <a:avLst/>
                <a:gdLst>
                  <a:gd name="connsiteX0" fmla="*/ 487 w 301929"/>
                  <a:gd name="connsiteY0" fmla="*/ 75682 h 534628"/>
                  <a:gd name="connsiteX1" fmla="*/ 143362 w 301929"/>
                  <a:gd name="connsiteY1" fmla="*/ 15357 h 534628"/>
                  <a:gd name="connsiteX2" fmla="*/ 298937 w 301929"/>
                  <a:gd name="connsiteY2" fmla="*/ 9007 h 534628"/>
                  <a:gd name="connsiteX3" fmla="*/ 235437 w 301929"/>
                  <a:gd name="connsiteY3" fmla="*/ 2657 h 534628"/>
                  <a:gd name="connsiteX4" fmla="*/ 108437 w 301929"/>
                  <a:gd name="connsiteY4" fmla="*/ 56632 h 534628"/>
                  <a:gd name="connsiteX5" fmla="*/ 95737 w 301929"/>
                  <a:gd name="connsiteY5" fmla="*/ 97907 h 534628"/>
                  <a:gd name="connsiteX6" fmla="*/ 98912 w 301929"/>
                  <a:gd name="connsiteY6" fmla="*/ 170932 h 534628"/>
                  <a:gd name="connsiteX7" fmla="*/ 83037 w 301929"/>
                  <a:gd name="connsiteY7" fmla="*/ 339207 h 534628"/>
                  <a:gd name="connsiteX8" fmla="*/ 92562 w 301929"/>
                  <a:gd name="connsiteY8" fmla="*/ 266182 h 534628"/>
                  <a:gd name="connsiteX9" fmla="*/ 92562 w 301929"/>
                  <a:gd name="connsiteY9" fmla="*/ 380482 h 534628"/>
                  <a:gd name="connsiteX10" fmla="*/ 143362 w 301929"/>
                  <a:gd name="connsiteY10" fmla="*/ 532882 h 534628"/>
                  <a:gd name="connsiteX11" fmla="*/ 108437 w 301929"/>
                  <a:gd name="connsiteY11" fmla="*/ 450332 h 534628"/>
                  <a:gd name="connsiteX12" fmla="*/ 95737 w 301929"/>
                  <a:gd name="connsiteY12" fmla="*/ 259832 h 534628"/>
                  <a:gd name="connsiteX13" fmla="*/ 67162 w 301929"/>
                  <a:gd name="connsiteY13" fmla="*/ 107432 h 534628"/>
                  <a:gd name="connsiteX14" fmla="*/ 83037 w 301929"/>
                  <a:gd name="connsiteY14" fmla="*/ 167757 h 534628"/>
                  <a:gd name="connsiteX15" fmla="*/ 168762 w 301929"/>
                  <a:gd name="connsiteY15" fmla="*/ 28057 h 534628"/>
                  <a:gd name="connsiteX16" fmla="*/ 89387 w 301929"/>
                  <a:gd name="connsiteY16" fmla="*/ 104257 h 534628"/>
                  <a:gd name="connsiteX17" fmla="*/ 95737 w 301929"/>
                  <a:gd name="connsiteY17" fmla="*/ 18532 h 534628"/>
                  <a:gd name="connsiteX18" fmla="*/ 487 w 301929"/>
                  <a:gd name="connsiteY18" fmla="*/ 75682 h 5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1929" h="534628">
                    <a:moveTo>
                      <a:pt x="487" y="75682"/>
                    </a:moveTo>
                    <a:cubicBezTo>
                      <a:pt x="8425" y="75153"/>
                      <a:pt x="93620" y="26469"/>
                      <a:pt x="143362" y="15357"/>
                    </a:cubicBezTo>
                    <a:cubicBezTo>
                      <a:pt x="193104" y="4245"/>
                      <a:pt x="283591" y="11124"/>
                      <a:pt x="298937" y="9007"/>
                    </a:cubicBezTo>
                    <a:cubicBezTo>
                      <a:pt x="314283" y="6890"/>
                      <a:pt x="267187" y="-5280"/>
                      <a:pt x="235437" y="2657"/>
                    </a:cubicBezTo>
                    <a:cubicBezTo>
                      <a:pt x="203687" y="10594"/>
                      <a:pt x="131720" y="40757"/>
                      <a:pt x="108437" y="56632"/>
                    </a:cubicBezTo>
                    <a:cubicBezTo>
                      <a:pt x="85154" y="72507"/>
                      <a:pt x="97324" y="78857"/>
                      <a:pt x="95737" y="97907"/>
                    </a:cubicBezTo>
                    <a:cubicBezTo>
                      <a:pt x="94150" y="116957"/>
                      <a:pt x="101029" y="130715"/>
                      <a:pt x="98912" y="170932"/>
                    </a:cubicBezTo>
                    <a:cubicBezTo>
                      <a:pt x="96795" y="211149"/>
                      <a:pt x="84095" y="323332"/>
                      <a:pt x="83037" y="339207"/>
                    </a:cubicBezTo>
                    <a:cubicBezTo>
                      <a:pt x="81979" y="355082"/>
                      <a:pt x="90975" y="259303"/>
                      <a:pt x="92562" y="266182"/>
                    </a:cubicBezTo>
                    <a:cubicBezTo>
                      <a:pt x="94149" y="273061"/>
                      <a:pt x="84095" y="336032"/>
                      <a:pt x="92562" y="380482"/>
                    </a:cubicBezTo>
                    <a:cubicBezTo>
                      <a:pt x="101029" y="424932"/>
                      <a:pt x="140716" y="521240"/>
                      <a:pt x="143362" y="532882"/>
                    </a:cubicBezTo>
                    <a:cubicBezTo>
                      <a:pt x="146008" y="544524"/>
                      <a:pt x="116374" y="495840"/>
                      <a:pt x="108437" y="450332"/>
                    </a:cubicBezTo>
                    <a:cubicBezTo>
                      <a:pt x="100500" y="404824"/>
                      <a:pt x="102616" y="316982"/>
                      <a:pt x="95737" y="259832"/>
                    </a:cubicBezTo>
                    <a:cubicBezTo>
                      <a:pt x="88858" y="202682"/>
                      <a:pt x="69279" y="122778"/>
                      <a:pt x="67162" y="107432"/>
                    </a:cubicBezTo>
                    <a:cubicBezTo>
                      <a:pt x="65045" y="92086"/>
                      <a:pt x="66104" y="180986"/>
                      <a:pt x="83037" y="167757"/>
                    </a:cubicBezTo>
                    <a:cubicBezTo>
                      <a:pt x="99970" y="154528"/>
                      <a:pt x="167704" y="38640"/>
                      <a:pt x="168762" y="28057"/>
                    </a:cubicBezTo>
                    <a:cubicBezTo>
                      <a:pt x="169820" y="17474"/>
                      <a:pt x="101558" y="105844"/>
                      <a:pt x="89387" y="104257"/>
                    </a:cubicBezTo>
                    <a:cubicBezTo>
                      <a:pt x="77216" y="102670"/>
                      <a:pt x="107379" y="24353"/>
                      <a:pt x="95737" y="18532"/>
                    </a:cubicBezTo>
                    <a:cubicBezTo>
                      <a:pt x="84095" y="12711"/>
                      <a:pt x="-7451" y="76211"/>
                      <a:pt x="487" y="756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 188">
                <a:extLst>
                  <a:ext uri="{FF2B5EF4-FFF2-40B4-BE49-F238E27FC236}">
                    <a16:creationId xmlns:a16="http://schemas.microsoft.com/office/drawing/2014/main" id="{61F75F4D-8CE7-62C7-57DC-73DA64BA891A}"/>
                  </a:ext>
                </a:extLst>
              </p:cNvPr>
              <p:cNvSpPr/>
              <p:nvPr/>
            </p:nvSpPr>
            <p:spPr>
              <a:xfrm>
                <a:off x="4607054" y="3602839"/>
                <a:ext cx="265476" cy="458229"/>
              </a:xfrm>
              <a:custGeom>
                <a:avLst/>
                <a:gdLst>
                  <a:gd name="connsiteX0" fmla="*/ 6221 w 265476"/>
                  <a:gd name="connsiteY0" fmla="*/ 16661 h 458229"/>
                  <a:gd name="connsiteX1" fmla="*/ 250696 w 265476"/>
                  <a:gd name="connsiteY1" fmla="*/ 435761 h 458229"/>
                  <a:gd name="connsiteX2" fmla="*/ 218946 w 265476"/>
                  <a:gd name="connsiteY2" fmla="*/ 378611 h 458229"/>
                  <a:gd name="connsiteX3" fmla="*/ 60196 w 265476"/>
                  <a:gd name="connsiteY3" fmla="*/ 184936 h 458229"/>
                  <a:gd name="connsiteX4" fmla="*/ 114171 w 265476"/>
                  <a:gd name="connsiteY4" fmla="*/ 223036 h 458229"/>
                  <a:gd name="connsiteX5" fmla="*/ 76071 w 265476"/>
                  <a:gd name="connsiteY5" fmla="*/ 96036 h 458229"/>
                  <a:gd name="connsiteX6" fmla="*/ 6221 w 265476"/>
                  <a:gd name="connsiteY6" fmla="*/ 16661 h 45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476" h="458229">
                    <a:moveTo>
                      <a:pt x="6221" y="16661"/>
                    </a:moveTo>
                    <a:cubicBezTo>
                      <a:pt x="35325" y="73282"/>
                      <a:pt x="215242" y="375436"/>
                      <a:pt x="250696" y="435761"/>
                    </a:cubicBezTo>
                    <a:cubicBezTo>
                      <a:pt x="286150" y="496086"/>
                      <a:pt x="250696" y="420415"/>
                      <a:pt x="218946" y="378611"/>
                    </a:cubicBezTo>
                    <a:cubicBezTo>
                      <a:pt x="187196" y="336807"/>
                      <a:pt x="77658" y="210865"/>
                      <a:pt x="60196" y="184936"/>
                    </a:cubicBezTo>
                    <a:cubicBezTo>
                      <a:pt x="42734" y="159007"/>
                      <a:pt x="111525" y="237853"/>
                      <a:pt x="114171" y="223036"/>
                    </a:cubicBezTo>
                    <a:cubicBezTo>
                      <a:pt x="116817" y="208219"/>
                      <a:pt x="93533" y="128844"/>
                      <a:pt x="76071" y="96036"/>
                    </a:cubicBezTo>
                    <a:cubicBezTo>
                      <a:pt x="58609" y="63228"/>
                      <a:pt x="-22883" y="-39960"/>
                      <a:pt x="6221" y="166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 189">
                <a:extLst>
                  <a:ext uri="{FF2B5EF4-FFF2-40B4-BE49-F238E27FC236}">
                    <a16:creationId xmlns:a16="http://schemas.microsoft.com/office/drawing/2014/main" id="{CD399EEC-187E-7A2B-C61E-404A31E3D1DE}"/>
                  </a:ext>
                </a:extLst>
              </p:cNvPr>
              <p:cNvSpPr/>
              <p:nvPr/>
            </p:nvSpPr>
            <p:spPr>
              <a:xfrm>
                <a:off x="4803514" y="3994122"/>
                <a:ext cx="270992" cy="478092"/>
              </a:xfrm>
              <a:custGeom>
                <a:avLst/>
                <a:gdLst>
                  <a:gd name="connsiteX0" fmla="*/ 261 w 270992"/>
                  <a:gd name="connsiteY0" fmla="*/ 28 h 478092"/>
                  <a:gd name="connsiteX1" fmla="*/ 168536 w 270992"/>
                  <a:gd name="connsiteY1" fmla="*/ 193703 h 478092"/>
                  <a:gd name="connsiteX2" fmla="*/ 266961 w 270992"/>
                  <a:gd name="connsiteY2" fmla="*/ 469928 h 478092"/>
                  <a:gd name="connsiteX3" fmla="*/ 247911 w 270992"/>
                  <a:gd name="connsiteY3" fmla="*/ 387378 h 478092"/>
                  <a:gd name="connsiteX4" fmla="*/ 209811 w 270992"/>
                  <a:gd name="connsiteY4" fmla="*/ 206403 h 478092"/>
                  <a:gd name="connsiteX5" fmla="*/ 261 w 270992"/>
                  <a:gd name="connsiteY5" fmla="*/ 28 h 47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92" h="478092">
                    <a:moveTo>
                      <a:pt x="261" y="28"/>
                    </a:moveTo>
                    <a:cubicBezTo>
                      <a:pt x="-6618" y="-2089"/>
                      <a:pt x="124086" y="115386"/>
                      <a:pt x="168536" y="193703"/>
                    </a:cubicBezTo>
                    <a:cubicBezTo>
                      <a:pt x="212986" y="272020"/>
                      <a:pt x="253732" y="437649"/>
                      <a:pt x="266961" y="469928"/>
                    </a:cubicBezTo>
                    <a:cubicBezTo>
                      <a:pt x="280190" y="502207"/>
                      <a:pt x="257436" y="431299"/>
                      <a:pt x="247911" y="387378"/>
                    </a:cubicBezTo>
                    <a:cubicBezTo>
                      <a:pt x="238386" y="343457"/>
                      <a:pt x="248440" y="265140"/>
                      <a:pt x="209811" y="206403"/>
                    </a:cubicBezTo>
                    <a:cubicBezTo>
                      <a:pt x="171182" y="147666"/>
                      <a:pt x="7140" y="2145"/>
                      <a:pt x="261" y="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 190">
                <a:extLst>
                  <a:ext uri="{FF2B5EF4-FFF2-40B4-BE49-F238E27FC236}">
                    <a16:creationId xmlns:a16="http://schemas.microsoft.com/office/drawing/2014/main" id="{8C2AF687-62C7-030E-964D-D7E90B9B6CA4}"/>
                  </a:ext>
                </a:extLst>
              </p:cNvPr>
              <p:cNvSpPr/>
              <p:nvPr/>
            </p:nvSpPr>
            <p:spPr>
              <a:xfrm>
                <a:off x="5067300" y="4228496"/>
                <a:ext cx="169213" cy="618489"/>
              </a:xfrm>
              <a:custGeom>
                <a:avLst/>
                <a:gdLst>
                  <a:gd name="connsiteX0" fmla="*/ 82550 w 169213"/>
                  <a:gd name="connsiteY0" fmla="*/ 73629 h 618489"/>
                  <a:gd name="connsiteX1" fmla="*/ 66675 w 169213"/>
                  <a:gd name="connsiteY1" fmla="*/ 232379 h 618489"/>
                  <a:gd name="connsiteX2" fmla="*/ 92075 w 169213"/>
                  <a:gd name="connsiteY2" fmla="*/ 413354 h 618489"/>
                  <a:gd name="connsiteX3" fmla="*/ 88900 w 169213"/>
                  <a:gd name="connsiteY3" fmla="*/ 368904 h 618489"/>
                  <a:gd name="connsiteX4" fmla="*/ 168275 w 169213"/>
                  <a:gd name="connsiteY4" fmla="*/ 616554 h 618489"/>
                  <a:gd name="connsiteX5" fmla="*/ 130175 w 169213"/>
                  <a:gd name="connsiteY5" fmla="*/ 476854 h 618489"/>
                  <a:gd name="connsiteX6" fmla="*/ 95250 w 169213"/>
                  <a:gd name="connsiteY6" fmla="*/ 343504 h 618489"/>
                  <a:gd name="connsiteX7" fmla="*/ 34925 w 169213"/>
                  <a:gd name="connsiteY7" fmla="*/ 178404 h 618489"/>
                  <a:gd name="connsiteX8" fmla="*/ 0 w 169213"/>
                  <a:gd name="connsiteY8" fmla="*/ 604 h 618489"/>
                  <a:gd name="connsiteX9" fmla="*/ 34925 w 169213"/>
                  <a:gd name="connsiteY9" fmla="*/ 241904 h 618489"/>
                  <a:gd name="connsiteX10" fmla="*/ 82550 w 169213"/>
                  <a:gd name="connsiteY10" fmla="*/ 73629 h 61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9213" h="618489">
                    <a:moveTo>
                      <a:pt x="82550" y="73629"/>
                    </a:moveTo>
                    <a:cubicBezTo>
                      <a:pt x="87842" y="72042"/>
                      <a:pt x="65088" y="175758"/>
                      <a:pt x="66675" y="232379"/>
                    </a:cubicBezTo>
                    <a:cubicBezTo>
                      <a:pt x="68262" y="289000"/>
                      <a:pt x="88371" y="390600"/>
                      <a:pt x="92075" y="413354"/>
                    </a:cubicBezTo>
                    <a:cubicBezTo>
                      <a:pt x="95779" y="436108"/>
                      <a:pt x="76200" y="335037"/>
                      <a:pt x="88900" y="368904"/>
                    </a:cubicBezTo>
                    <a:cubicBezTo>
                      <a:pt x="101600" y="402771"/>
                      <a:pt x="161396" y="598562"/>
                      <a:pt x="168275" y="616554"/>
                    </a:cubicBezTo>
                    <a:cubicBezTo>
                      <a:pt x="175154" y="634546"/>
                      <a:pt x="142346" y="522362"/>
                      <a:pt x="130175" y="476854"/>
                    </a:cubicBezTo>
                    <a:cubicBezTo>
                      <a:pt x="118004" y="431346"/>
                      <a:pt x="111125" y="393246"/>
                      <a:pt x="95250" y="343504"/>
                    </a:cubicBezTo>
                    <a:cubicBezTo>
                      <a:pt x="79375" y="293762"/>
                      <a:pt x="50800" y="235554"/>
                      <a:pt x="34925" y="178404"/>
                    </a:cubicBezTo>
                    <a:cubicBezTo>
                      <a:pt x="19050" y="121254"/>
                      <a:pt x="0" y="-9979"/>
                      <a:pt x="0" y="604"/>
                    </a:cubicBezTo>
                    <a:cubicBezTo>
                      <a:pt x="0" y="11187"/>
                      <a:pt x="22754" y="226029"/>
                      <a:pt x="34925" y="241904"/>
                    </a:cubicBezTo>
                    <a:cubicBezTo>
                      <a:pt x="47096" y="257779"/>
                      <a:pt x="77258" y="75216"/>
                      <a:pt x="82550" y="736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 192">
                <a:extLst>
                  <a:ext uri="{FF2B5EF4-FFF2-40B4-BE49-F238E27FC236}">
                    <a16:creationId xmlns:a16="http://schemas.microsoft.com/office/drawing/2014/main" id="{C8C27767-5B80-4D8E-3F87-D286F741A541}"/>
                  </a:ext>
                </a:extLst>
              </p:cNvPr>
              <p:cNvSpPr/>
              <p:nvPr/>
            </p:nvSpPr>
            <p:spPr>
              <a:xfrm>
                <a:off x="4730434" y="3174951"/>
                <a:ext cx="479751" cy="806657"/>
              </a:xfrm>
              <a:custGeom>
                <a:avLst/>
                <a:gdLst>
                  <a:gd name="connsiteX0" fmla="*/ 479741 w 479751"/>
                  <a:gd name="connsiteY0" fmla="*/ 49 h 806657"/>
                  <a:gd name="connsiteX1" fmla="*/ 108266 w 479751"/>
                  <a:gd name="connsiteY1" fmla="*/ 244524 h 806657"/>
                  <a:gd name="connsiteX2" fmla="*/ 120966 w 479751"/>
                  <a:gd name="connsiteY2" fmla="*/ 247699 h 806657"/>
                  <a:gd name="connsiteX3" fmla="*/ 25716 w 479751"/>
                  <a:gd name="connsiteY3" fmla="*/ 393749 h 806657"/>
                  <a:gd name="connsiteX4" fmla="*/ 28891 w 479751"/>
                  <a:gd name="connsiteY4" fmla="*/ 381049 h 806657"/>
                  <a:gd name="connsiteX5" fmla="*/ 316 w 479751"/>
                  <a:gd name="connsiteY5" fmla="*/ 441374 h 806657"/>
                  <a:gd name="connsiteX6" fmla="*/ 13016 w 479751"/>
                  <a:gd name="connsiteY6" fmla="*/ 435024 h 806657"/>
                  <a:gd name="connsiteX7" fmla="*/ 3491 w 479751"/>
                  <a:gd name="connsiteY7" fmla="*/ 539799 h 806657"/>
                  <a:gd name="connsiteX8" fmla="*/ 3491 w 479751"/>
                  <a:gd name="connsiteY8" fmla="*/ 644574 h 806657"/>
                  <a:gd name="connsiteX9" fmla="*/ 16191 w 479751"/>
                  <a:gd name="connsiteY9" fmla="*/ 695374 h 806657"/>
                  <a:gd name="connsiteX10" fmla="*/ 16191 w 479751"/>
                  <a:gd name="connsiteY10" fmla="*/ 666799 h 806657"/>
                  <a:gd name="connsiteX11" fmla="*/ 66991 w 479751"/>
                  <a:gd name="connsiteY11" fmla="*/ 806499 h 806657"/>
                  <a:gd name="connsiteX12" fmla="*/ 60641 w 479751"/>
                  <a:gd name="connsiteY12" fmla="*/ 692199 h 806657"/>
                  <a:gd name="connsiteX13" fmla="*/ 44766 w 479751"/>
                  <a:gd name="connsiteY13" fmla="*/ 584249 h 806657"/>
                  <a:gd name="connsiteX14" fmla="*/ 82866 w 479751"/>
                  <a:gd name="connsiteY14" fmla="*/ 374699 h 806657"/>
                  <a:gd name="connsiteX15" fmla="*/ 19366 w 479751"/>
                  <a:gd name="connsiteY15" fmla="*/ 609649 h 806657"/>
                  <a:gd name="connsiteX16" fmla="*/ 54291 w 479751"/>
                  <a:gd name="connsiteY16" fmla="*/ 406449 h 806657"/>
                  <a:gd name="connsiteX17" fmla="*/ 187641 w 479751"/>
                  <a:gd name="connsiteY17" fmla="*/ 142924 h 806657"/>
                  <a:gd name="connsiteX18" fmla="*/ 120966 w 479751"/>
                  <a:gd name="connsiteY18" fmla="*/ 222299 h 806657"/>
                  <a:gd name="connsiteX19" fmla="*/ 479741 w 479751"/>
                  <a:gd name="connsiteY19" fmla="*/ 49 h 8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9751" h="806657">
                    <a:moveTo>
                      <a:pt x="479741" y="49"/>
                    </a:moveTo>
                    <a:cubicBezTo>
                      <a:pt x="477624" y="3753"/>
                      <a:pt x="168062" y="203249"/>
                      <a:pt x="108266" y="244524"/>
                    </a:cubicBezTo>
                    <a:cubicBezTo>
                      <a:pt x="48470" y="285799"/>
                      <a:pt x="134724" y="222828"/>
                      <a:pt x="120966" y="247699"/>
                    </a:cubicBezTo>
                    <a:cubicBezTo>
                      <a:pt x="107208" y="272570"/>
                      <a:pt x="41062" y="371524"/>
                      <a:pt x="25716" y="393749"/>
                    </a:cubicBezTo>
                    <a:cubicBezTo>
                      <a:pt x="10370" y="415974"/>
                      <a:pt x="33124" y="373112"/>
                      <a:pt x="28891" y="381049"/>
                    </a:cubicBezTo>
                    <a:cubicBezTo>
                      <a:pt x="24658" y="388986"/>
                      <a:pt x="2962" y="432378"/>
                      <a:pt x="316" y="441374"/>
                    </a:cubicBezTo>
                    <a:cubicBezTo>
                      <a:pt x="-2330" y="450370"/>
                      <a:pt x="12487" y="418620"/>
                      <a:pt x="13016" y="435024"/>
                    </a:cubicBezTo>
                    <a:cubicBezTo>
                      <a:pt x="13545" y="451428"/>
                      <a:pt x="5079" y="504874"/>
                      <a:pt x="3491" y="539799"/>
                    </a:cubicBezTo>
                    <a:cubicBezTo>
                      <a:pt x="1903" y="574724"/>
                      <a:pt x="1374" y="618645"/>
                      <a:pt x="3491" y="644574"/>
                    </a:cubicBezTo>
                    <a:cubicBezTo>
                      <a:pt x="5608" y="670503"/>
                      <a:pt x="14074" y="691670"/>
                      <a:pt x="16191" y="695374"/>
                    </a:cubicBezTo>
                    <a:cubicBezTo>
                      <a:pt x="18308" y="699078"/>
                      <a:pt x="7724" y="648278"/>
                      <a:pt x="16191" y="666799"/>
                    </a:cubicBezTo>
                    <a:cubicBezTo>
                      <a:pt x="24658" y="685320"/>
                      <a:pt x="59583" y="802266"/>
                      <a:pt x="66991" y="806499"/>
                    </a:cubicBezTo>
                    <a:cubicBezTo>
                      <a:pt x="74399" y="810732"/>
                      <a:pt x="64345" y="729241"/>
                      <a:pt x="60641" y="692199"/>
                    </a:cubicBezTo>
                    <a:cubicBezTo>
                      <a:pt x="56937" y="655157"/>
                      <a:pt x="41062" y="637166"/>
                      <a:pt x="44766" y="584249"/>
                    </a:cubicBezTo>
                    <a:cubicBezTo>
                      <a:pt x="48470" y="531332"/>
                      <a:pt x="87099" y="370466"/>
                      <a:pt x="82866" y="374699"/>
                    </a:cubicBezTo>
                    <a:cubicBezTo>
                      <a:pt x="78633" y="378932"/>
                      <a:pt x="24128" y="604357"/>
                      <a:pt x="19366" y="609649"/>
                    </a:cubicBezTo>
                    <a:cubicBezTo>
                      <a:pt x="14603" y="614941"/>
                      <a:pt x="26245" y="484236"/>
                      <a:pt x="54291" y="406449"/>
                    </a:cubicBezTo>
                    <a:cubicBezTo>
                      <a:pt x="82337" y="328662"/>
                      <a:pt x="176528" y="173616"/>
                      <a:pt x="187641" y="142924"/>
                    </a:cubicBezTo>
                    <a:cubicBezTo>
                      <a:pt x="198753" y="112232"/>
                      <a:pt x="77574" y="244524"/>
                      <a:pt x="120966" y="222299"/>
                    </a:cubicBezTo>
                    <a:cubicBezTo>
                      <a:pt x="164358" y="200074"/>
                      <a:pt x="481858" y="-3655"/>
                      <a:pt x="479741" y="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 193">
                <a:extLst>
                  <a:ext uri="{FF2B5EF4-FFF2-40B4-BE49-F238E27FC236}">
                    <a16:creationId xmlns:a16="http://schemas.microsoft.com/office/drawing/2014/main" id="{F9AEDD6F-8A8A-9D26-0B50-E4A973D8A143}"/>
                  </a:ext>
                </a:extLst>
              </p:cNvPr>
              <p:cNvSpPr/>
              <p:nvPr/>
            </p:nvSpPr>
            <p:spPr>
              <a:xfrm>
                <a:off x="4816897" y="3304367"/>
                <a:ext cx="977803" cy="498198"/>
              </a:xfrm>
              <a:custGeom>
                <a:avLst/>
                <a:gdLst>
                  <a:gd name="connsiteX0" fmla="*/ 977478 w 977803"/>
                  <a:gd name="connsiteY0" fmla="*/ 108758 h 498198"/>
                  <a:gd name="connsiteX1" fmla="*/ 733003 w 977803"/>
                  <a:gd name="connsiteY1" fmla="*/ 42083 h 498198"/>
                  <a:gd name="connsiteX2" fmla="*/ 412328 w 977803"/>
                  <a:gd name="connsiteY2" fmla="*/ 10333 h 498198"/>
                  <a:gd name="connsiteX3" fmla="*/ 647278 w 977803"/>
                  <a:gd name="connsiteY3" fmla="*/ 38908 h 498198"/>
                  <a:gd name="connsiteX4" fmla="*/ 469478 w 977803"/>
                  <a:gd name="connsiteY4" fmla="*/ 42083 h 498198"/>
                  <a:gd name="connsiteX5" fmla="*/ 240878 w 977803"/>
                  <a:gd name="connsiteY5" fmla="*/ 159558 h 498198"/>
                  <a:gd name="connsiteX6" fmla="*/ 275803 w 977803"/>
                  <a:gd name="connsiteY6" fmla="*/ 130983 h 498198"/>
                  <a:gd name="connsiteX7" fmla="*/ 142453 w 977803"/>
                  <a:gd name="connsiteY7" fmla="*/ 280208 h 498198"/>
                  <a:gd name="connsiteX8" fmla="*/ 5928 w 977803"/>
                  <a:gd name="connsiteY8" fmla="*/ 489758 h 498198"/>
                  <a:gd name="connsiteX9" fmla="*/ 56728 w 977803"/>
                  <a:gd name="connsiteY9" fmla="*/ 419908 h 498198"/>
                  <a:gd name="connsiteX10" fmla="*/ 339303 w 977803"/>
                  <a:gd name="connsiteY10" fmla="*/ 83358 h 498198"/>
                  <a:gd name="connsiteX11" fmla="*/ 501228 w 977803"/>
                  <a:gd name="connsiteY11" fmla="*/ 35733 h 498198"/>
                  <a:gd name="connsiteX12" fmla="*/ 542503 w 977803"/>
                  <a:gd name="connsiteY12" fmla="*/ 808 h 498198"/>
                  <a:gd name="connsiteX13" fmla="*/ 679028 w 977803"/>
                  <a:gd name="connsiteY13" fmla="*/ 10333 h 498198"/>
                  <a:gd name="connsiteX14" fmla="*/ 682203 w 977803"/>
                  <a:gd name="connsiteY14" fmla="*/ 7158 h 498198"/>
                  <a:gd name="connsiteX15" fmla="*/ 977478 w 977803"/>
                  <a:gd name="connsiteY15" fmla="*/ 108758 h 49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77803" h="498198">
                    <a:moveTo>
                      <a:pt x="977478" y="108758"/>
                    </a:moveTo>
                    <a:cubicBezTo>
                      <a:pt x="985945" y="114579"/>
                      <a:pt x="827195" y="58487"/>
                      <a:pt x="733003" y="42083"/>
                    </a:cubicBezTo>
                    <a:cubicBezTo>
                      <a:pt x="638811" y="25679"/>
                      <a:pt x="426615" y="10862"/>
                      <a:pt x="412328" y="10333"/>
                    </a:cubicBezTo>
                    <a:cubicBezTo>
                      <a:pt x="398040" y="9804"/>
                      <a:pt x="637753" y="33616"/>
                      <a:pt x="647278" y="38908"/>
                    </a:cubicBezTo>
                    <a:cubicBezTo>
                      <a:pt x="656803" y="44200"/>
                      <a:pt x="537211" y="21975"/>
                      <a:pt x="469478" y="42083"/>
                    </a:cubicBezTo>
                    <a:cubicBezTo>
                      <a:pt x="401745" y="62191"/>
                      <a:pt x="273157" y="144741"/>
                      <a:pt x="240878" y="159558"/>
                    </a:cubicBezTo>
                    <a:cubicBezTo>
                      <a:pt x="208599" y="174375"/>
                      <a:pt x="292207" y="110875"/>
                      <a:pt x="275803" y="130983"/>
                    </a:cubicBezTo>
                    <a:cubicBezTo>
                      <a:pt x="259399" y="151091"/>
                      <a:pt x="187432" y="220412"/>
                      <a:pt x="142453" y="280208"/>
                    </a:cubicBezTo>
                    <a:cubicBezTo>
                      <a:pt x="97474" y="340004"/>
                      <a:pt x="20215" y="466475"/>
                      <a:pt x="5928" y="489758"/>
                    </a:cubicBezTo>
                    <a:cubicBezTo>
                      <a:pt x="-8359" y="513041"/>
                      <a:pt x="1165" y="487641"/>
                      <a:pt x="56728" y="419908"/>
                    </a:cubicBezTo>
                    <a:cubicBezTo>
                      <a:pt x="112291" y="352175"/>
                      <a:pt x="265220" y="147387"/>
                      <a:pt x="339303" y="83358"/>
                    </a:cubicBezTo>
                    <a:cubicBezTo>
                      <a:pt x="413386" y="19329"/>
                      <a:pt x="467361" y="49491"/>
                      <a:pt x="501228" y="35733"/>
                    </a:cubicBezTo>
                    <a:cubicBezTo>
                      <a:pt x="535095" y="21975"/>
                      <a:pt x="512870" y="5041"/>
                      <a:pt x="542503" y="808"/>
                    </a:cubicBezTo>
                    <a:cubicBezTo>
                      <a:pt x="572136" y="-3425"/>
                      <a:pt x="679028" y="10333"/>
                      <a:pt x="679028" y="10333"/>
                    </a:cubicBezTo>
                    <a:cubicBezTo>
                      <a:pt x="702311" y="11391"/>
                      <a:pt x="636166" y="-10304"/>
                      <a:pt x="682203" y="7158"/>
                    </a:cubicBezTo>
                    <a:cubicBezTo>
                      <a:pt x="728240" y="24620"/>
                      <a:pt x="969011" y="102937"/>
                      <a:pt x="977478" y="1087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 194">
                <a:extLst>
                  <a:ext uri="{FF2B5EF4-FFF2-40B4-BE49-F238E27FC236}">
                    <a16:creationId xmlns:a16="http://schemas.microsoft.com/office/drawing/2014/main" id="{7A51A5A8-A503-D76A-F307-DE9FED8B959A}"/>
                  </a:ext>
                </a:extLst>
              </p:cNvPr>
              <p:cNvSpPr/>
              <p:nvPr/>
            </p:nvSpPr>
            <p:spPr>
              <a:xfrm>
                <a:off x="4812736" y="3124175"/>
                <a:ext cx="461238" cy="418861"/>
              </a:xfrm>
              <a:custGeom>
                <a:avLst/>
                <a:gdLst>
                  <a:gd name="connsiteX0" fmla="*/ 397439 w 461238"/>
                  <a:gd name="connsiteY0" fmla="*/ 25 h 418861"/>
                  <a:gd name="connsiteX1" fmla="*/ 460939 w 461238"/>
                  <a:gd name="connsiteY1" fmla="*/ 92100 h 418861"/>
                  <a:gd name="connsiteX2" fmla="*/ 365689 w 461238"/>
                  <a:gd name="connsiteY2" fmla="*/ 127025 h 418861"/>
                  <a:gd name="connsiteX3" fmla="*/ 283139 w 461238"/>
                  <a:gd name="connsiteY3" fmla="*/ 168300 h 418861"/>
                  <a:gd name="connsiteX4" fmla="*/ 64064 w 461238"/>
                  <a:gd name="connsiteY4" fmla="*/ 361975 h 418861"/>
                  <a:gd name="connsiteX5" fmla="*/ 3739 w 461238"/>
                  <a:gd name="connsiteY5" fmla="*/ 415950 h 418861"/>
                  <a:gd name="connsiteX6" fmla="*/ 149789 w 461238"/>
                  <a:gd name="connsiteY6" fmla="*/ 292125 h 418861"/>
                  <a:gd name="connsiteX7" fmla="*/ 394264 w 461238"/>
                  <a:gd name="connsiteY7" fmla="*/ 107975 h 418861"/>
                  <a:gd name="connsiteX8" fmla="*/ 448239 w 461238"/>
                  <a:gd name="connsiteY8" fmla="*/ 101625 h 418861"/>
                  <a:gd name="connsiteX9" fmla="*/ 397439 w 461238"/>
                  <a:gd name="connsiteY9" fmla="*/ 25 h 41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1238" h="418861">
                    <a:moveTo>
                      <a:pt x="397439" y="25"/>
                    </a:moveTo>
                    <a:cubicBezTo>
                      <a:pt x="399556" y="-1563"/>
                      <a:pt x="466231" y="70934"/>
                      <a:pt x="460939" y="92100"/>
                    </a:cubicBezTo>
                    <a:cubicBezTo>
                      <a:pt x="455647" y="113266"/>
                      <a:pt x="395322" y="114325"/>
                      <a:pt x="365689" y="127025"/>
                    </a:cubicBezTo>
                    <a:cubicBezTo>
                      <a:pt x="336056" y="139725"/>
                      <a:pt x="333410" y="129142"/>
                      <a:pt x="283139" y="168300"/>
                    </a:cubicBezTo>
                    <a:cubicBezTo>
                      <a:pt x="232868" y="207458"/>
                      <a:pt x="64064" y="361975"/>
                      <a:pt x="64064" y="361975"/>
                    </a:cubicBezTo>
                    <a:cubicBezTo>
                      <a:pt x="17497" y="403250"/>
                      <a:pt x="-10548" y="427592"/>
                      <a:pt x="3739" y="415950"/>
                    </a:cubicBezTo>
                    <a:cubicBezTo>
                      <a:pt x="18026" y="404308"/>
                      <a:pt x="84702" y="343454"/>
                      <a:pt x="149789" y="292125"/>
                    </a:cubicBezTo>
                    <a:cubicBezTo>
                      <a:pt x="214876" y="240796"/>
                      <a:pt x="344522" y="139725"/>
                      <a:pt x="394264" y="107975"/>
                    </a:cubicBezTo>
                    <a:cubicBezTo>
                      <a:pt x="444006" y="76225"/>
                      <a:pt x="443477" y="115383"/>
                      <a:pt x="448239" y="101625"/>
                    </a:cubicBezTo>
                    <a:cubicBezTo>
                      <a:pt x="453001" y="87867"/>
                      <a:pt x="395322" y="1613"/>
                      <a:pt x="397439" y="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 195">
                <a:extLst>
                  <a:ext uri="{FF2B5EF4-FFF2-40B4-BE49-F238E27FC236}">
                    <a16:creationId xmlns:a16="http://schemas.microsoft.com/office/drawing/2014/main" id="{F75B659C-07BC-3D03-5418-8F9BF7E526C2}"/>
                  </a:ext>
                </a:extLst>
              </p:cNvPr>
              <p:cNvSpPr/>
              <p:nvPr/>
            </p:nvSpPr>
            <p:spPr>
              <a:xfrm>
                <a:off x="4788145" y="3418710"/>
                <a:ext cx="172057" cy="620200"/>
              </a:xfrm>
              <a:custGeom>
                <a:avLst/>
                <a:gdLst>
                  <a:gd name="connsiteX0" fmla="*/ 171205 w 172057"/>
                  <a:gd name="connsiteY0" fmla="*/ 765 h 620200"/>
                  <a:gd name="connsiteX1" fmla="*/ 69605 w 172057"/>
                  <a:gd name="connsiteY1" fmla="*/ 188090 h 620200"/>
                  <a:gd name="connsiteX2" fmla="*/ 44205 w 172057"/>
                  <a:gd name="connsiteY2" fmla="*/ 381765 h 620200"/>
                  <a:gd name="connsiteX3" fmla="*/ 44205 w 172057"/>
                  <a:gd name="connsiteY3" fmla="*/ 327790 h 620200"/>
                  <a:gd name="connsiteX4" fmla="*/ 44205 w 172057"/>
                  <a:gd name="connsiteY4" fmla="*/ 438915 h 620200"/>
                  <a:gd name="connsiteX5" fmla="*/ 37855 w 172057"/>
                  <a:gd name="connsiteY5" fmla="*/ 619890 h 620200"/>
                  <a:gd name="connsiteX6" fmla="*/ 21980 w 172057"/>
                  <a:gd name="connsiteY6" fmla="*/ 477015 h 620200"/>
                  <a:gd name="connsiteX7" fmla="*/ 25155 w 172057"/>
                  <a:gd name="connsiteY7" fmla="*/ 280165 h 620200"/>
                  <a:gd name="connsiteX8" fmla="*/ 41030 w 172057"/>
                  <a:gd name="connsiteY8" fmla="*/ 96015 h 620200"/>
                  <a:gd name="connsiteX9" fmla="*/ 6105 w 172057"/>
                  <a:gd name="connsiteY9" fmla="*/ 261115 h 620200"/>
                  <a:gd name="connsiteX10" fmla="*/ 171205 w 172057"/>
                  <a:gd name="connsiteY10" fmla="*/ 765 h 62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2057" h="620200">
                    <a:moveTo>
                      <a:pt x="171205" y="765"/>
                    </a:moveTo>
                    <a:cubicBezTo>
                      <a:pt x="181788" y="-11406"/>
                      <a:pt x="90772" y="124590"/>
                      <a:pt x="69605" y="188090"/>
                    </a:cubicBezTo>
                    <a:cubicBezTo>
                      <a:pt x="48438" y="251590"/>
                      <a:pt x="48438" y="358482"/>
                      <a:pt x="44205" y="381765"/>
                    </a:cubicBezTo>
                    <a:cubicBezTo>
                      <a:pt x="39972" y="405048"/>
                      <a:pt x="44205" y="327790"/>
                      <a:pt x="44205" y="327790"/>
                    </a:cubicBezTo>
                    <a:cubicBezTo>
                      <a:pt x="44205" y="337315"/>
                      <a:pt x="45263" y="390232"/>
                      <a:pt x="44205" y="438915"/>
                    </a:cubicBezTo>
                    <a:cubicBezTo>
                      <a:pt x="43147" y="487598"/>
                      <a:pt x="41559" y="613540"/>
                      <a:pt x="37855" y="619890"/>
                    </a:cubicBezTo>
                    <a:cubicBezTo>
                      <a:pt x="34151" y="626240"/>
                      <a:pt x="24097" y="533636"/>
                      <a:pt x="21980" y="477015"/>
                    </a:cubicBezTo>
                    <a:cubicBezTo>
                      <a:pt x="19863" y="420394"/>
                      <a:pt x="21980" y="343665"/>
                      <a:pt x="25155" y="280165"/>
                    </a:cubicBezTo>
                    <a:cubicBezTo>
                      <a:pt x="28330" y="216665"/>
                      <a:pt x="44205" y="99190"/>
                      <a:pt x="41030" y="96015"/>
                    </a:cubicBezTo>
                    <a:cubicBezTo>
                      <a:pt x="37855" y="92840"/>
                      <a:pt x="-18237" y="272757"/>
                      <a:pt x="6105" y="261115"/>
                    </a:cubicBezTo>
                    <a:cubicBezTo>
                      <a:pt x="30447" y="249473"/>
                      <a:pt x="160622" y="12936"/>
                      <a:pt x="171205" y="7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 196">
                <a:extLst>
                  <a:ext uri="{FF2B5EF4-FFF2-40B4-BE49-F238E27FC236}">
                    <a16:creationId xmlns:a16="http://schemas.microsoft.com/office/drawing/2014/main" id="{69C3D942-0E32-F4D0-34A9-A7BFA41DF5F9}"/>
                  </a:ext>
                </a:extLst>
              </p:cNvPr>
              <p:cNvSpPr/>
              <p:nvPr/>
            </p:nvSpPr>
            <p:spPr>
              <a:xfrm>
                <a:off x="5349875" y="3349625"/>
                <a:ext cx="574365" cy="171869"/>
              </a:xfrm>
              <a:custGeom>
                <a:avLst/>
                <a:gdLst>
                  <a:gd name="connsiteX0" fmla="*/ 0 w 574365"/>
                  <a:gd name="connsiteY0" fmla="*/ 0 h 171869"/>
                  <a:gd name="connsiteX1" fmla="*/ 390525 w 574365"/>
                  <a:gd name="connsiteY1" fmla="*/ 120650 h 171869"/>
                  <a:gd name="connsiteX2" fmla="*/ 279400 w 574365"/>
                  <a:gd name="connsiteY2" fmla="*/ 98425 h 171869"/>
                  <a:gd name="connsiteX3" fmla="*/ 568325 w 574365"/>
                  <a:gd name="connsiteY3" fmla="*/ 171450 h 171869"/>
                  <a:gd name="connsiteX4" fmla="*/ 482600 w 574365"/>
                  <a:gd name="connsiteY4" fmla="*/ 130175 h 171869"/>
                  <a:gd name="connsiteX5" fmla="*/ 339725 w 574365"/>
                  <a:gd name="connsiteY5" fmla="*/ 60325 h 171869"/>
                  <a:gd name="connsiteX6" fmla="*/ 187325 w 574365"/>
                  <a:gd name="connsiteY6" fmla="*/ 12700 h 171869"/>
                  <a:gd name="connsiteX7" fmla="*/ 508000 w 574365"/>
                  <a:gd name="connsiteY7" fmla="*/ 146050 h 171869"/>
                  <a:gd name="connsiteX8" fmla="*/ 307975 w 574365"/>
                  <a:gd name="connsiteY8" fmla="*/ 85725 h 171869"/>
                  <a:gd name="connsiteX9" fmla="*/ 0 w 574365"/>
                  <a:gd name="connsiteY9" fmla="*/ 0 h 171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4365" h="171869">
                    <a:moveTo>
                      <a:pt x="0" y="0"/>
                    </a:moveTo>
                    <a:lnTo>
                      <a:pt x="390525" y="120650"/>
                    </a:lnTo>
                    <a:cubicBezTo>
                      <a:pt x="437092" y="137054"/>
                      <a:pt x="249767" y="89958"/>
                      <a:pt x="279400" y="98425"/>
                    </a:cubicBezTo>
                    <a:cubicBezTo>
                      <a:pt x="309033" y="106892"/>
                      <a:pt x="534458" y="166158"/>
                      <a:pt x="568325" y="171450"/>
                    </a:cubicBezTo>
                    <a:cubicBezTo>
                      <a:pt x="602192" y="176742"/>
                      <a:pt x="482600" y="130175"/>
                      <a:pt x="482600" y="130175"/>
                    </a:cubicBezTo>
                    <a:cubicBezTo>
                      <a:pt x="444500" y="111654"/>
                      <a:pt x="388938" y="79904"/>
                      <a:pt x="339725" y="60325"/>
                    </a:cubicBezTo>
                    <a:cubicBezTo>
                      <a:pt x="290512" y="40746"/>
                      <a:pt x="159279" y="-1588"/>
                      <a:pt x="187325" y="12700"/>
                    </a:cubicBezTo>
                    <a:cubicBezTo>
                      <a:pt x="215371" y="26988"/>
                      <a:pt x="487892" y="133879"/>
                      <a:pt x="508000" y="146050"/>
                    </a:cubicBezTo>
                    <a:cubicBezTo>
                      <a:pt x="528108" y="158221"/>
                      <a:pt x="307975" y="85725"/>
                      <a:pt x="307975" y="857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 197">
                <a:extLst>
                  <a:ext uri="{FF2B5EF4-FFF2-40B4-BE49-F238E27FC236}">
                    <a16:creationId xmlns:a16="http://schemas.microsoft.com/office/drawing/2014/main" id="{40611C6E-7C56-BF4F-E0E2-AFDC906009FB}"/>
                  </a:ext>
                </a:extLst>
              </p:cNvPr>
              <p:cNvSpPr/>
              <p:nvPr/>
            </p:nvSpPr>
            <p:spPr>
              <a:xfrm>
                <a:off x="4869193" y="3400334"/>
                <a:ext cx="366391" cy="653163"/>
              </a:xfrm>
              <a:custGeom>
                <a:avLst/>
                <a:gdLst>
                  <a:gd name="connsiteX0" fmla="*/ 366382 w 366391"/>
                  <a:gd name="connsiteY0" fmla="*/ 91 h 653163"/>
                  <a:gd name="connsiteX1" fmla="*/ 99682 w 366391"/>
                  <a:gd name="connsiteY1" fmla="*/ 269966 h 653163"/>
                  <a:gd name="connsiteX2" fmla="*/ 1257 w 366391"/>
                  <a:gd name="connsiteY2" fmla="*/ 498566 h 653163"/>
                  <a:gd name="connsiteX3" fmla="*/ 42532 w 366391"/>
                  <a:gd name="connsiteY3" fmla="*/ 428716 h 653163"/>
                  <a:gd name="connsiteX4" fmla="*/ 20307 w 366391"/>
                  <a:gd name="connsiteY4" fmla="*/ 647791 h 653163"/>
                  <a:gd name="connsiteX5" fmla="*/ 26657 w 366391"/>
                  <a:gd name="connsiteY5" fmla="*/ 562066 h 653163"/>
                  <a:gd name="connsiteX6" fmla="*/ 71107 w 366391"/>
                  <a:gd name="connsiteY6" fmla="*/ 301716 h 653163"/>
                  <a:gd name="connsiteX7" fmla="*/ 185407 w 366391"/>
                  <a:gd name="connsiteY7" fmla="*/ 108041 h 653163"/>
                  <a:gd name="connsiteX8" fmla="*/ 90157 w 366391"/>
                  <a:gd name="connsiteY8" fmla="*/ 238216 h 653163"/>
                  <a:gd name="connsiteX9" fmla="*/ 366382 w 366391"/>
                  <a:gd name="connsiteY9" fmla="*/ 91 h 653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6391" h="653163">
                    <a:moveTo>
                      <a:pt x="366382" y="91"/>
                    </a:moveTo>
                    <a:cubicBezTo>
                      <a:pt x="367969" y="5383"/>
                      <a:pt x="160536" y="186887"/>
                      <a:pt x="99682" y="269966"/>
                    </a:cubicBezTo>
                    <a:cubicBezTo>
                      <a:pt x="38828" y="353045"/>
                      <a:pt x="10782" y="472108"/>
                      <a:pt x="1257" y="498566"/>
                    </a:cubicBezTo>
                    <a:cubicBezTo>
                      <a:pt x="-8268" y="525024"/>
                      <a:pt x="39357" y="403845"/>
                      <a:pt x="42532" y="428716"/>
                    </a:cubicBezTo>
                    <a:cubicBezTo>
                      <a:pt x="45707" y="453587"/>
                      <a:pt x="22953" y="625566"/>
                      <a:pt x="20307" y="647791"/>
                    </a:cubicBezTo>
                    <a:cubicBezTo>
                      <a:pt x="17661" y="670016"/>
                      <a:pt x="18190" y="619745"/>
                      <a:pt x="26657" y="562066"/>
                    </a:cubicBezTo>
                    <a:cubicBezTo>
                      <a:pt x="35124" y="504387"/>
                      <a:pt x="44649" y="377387"/>
                      <a:pt x="71107" y="301716"/>
                    </a:cubicBezTo>
                    <a:cubicBezTo>
                      <a:pt x="97565" y="226045"/>
                      <a:pt x="182232" y="118624"/>
                      <a:pt x="185407" y="108041"/>
                    </a:cubicBezTo>
                    <a:cubicBezTo>
                      <a:pt x="188582" y="97458"/>
                      <a:pt x="63699" y="254620"/>
                      <a:pt x="90157" y="238216"/>
                    </a:cubicBezTo>
                    <a:cubicBezTo>
                      <a:pt x="116615" y="221812"/>
                      <a:pt x="364795" y="-5201"/>
                      <a:pt x="366382" y="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 198">
                <a:extLst>
                  <a:ext uri="{FF2B5EF4-FFF2-40B4-BE49-F238E27FC236}">
                    <a16:creationId xmlns:a16="http://schemas.microsoft.com/office/drawing/2014/main" id="{3C56E684-79D5-D05C-9933-93C5B18ACC12}"/>
                  </a:ext>
                </a:extLst>
              </p:cNvPr>
              <p:cNvSpPr/>
              <p:nvPr/>
            </p:nvSpPr>
            <p:spPr>
              <a:xfrm>
                <a:off x="4973327" y="3469306"/>
                <a:ext cx="605924" cy="810919"/>
              </a:xfrm>
              <a:custGeom>
                <a:avLst/>
                <a:gdLst>
                  <a:gd name="connsiteX0" fmla="*/ 601973 w 605924"/>
                  <a:gd name="connsiteY0" fmla="*/ 969 h 810919"/>
                  <a:gd name="connsiteX1" fmla="*/ 347973 w 605924"/>
                  <a:gd name="connsiteY1" fmla="*/ 73994 h 810919"/>
                  <a:gd name="connsiteX2" fmla="*/ 255898 w 605924"/>
                  <a:gd name="connsiteY2" fmla="*/ 134319 h 810919"/>
                  <a:gd name="connsiteX3" fmla="*/ 322573 w 605924"/>
                  <a:gd name="connsiteY3" fmla="*/ 96219 h 810919"/>
                  <a:gd name="connsiteX4" fmla="*/ 176523 w 605924"/>
                  <a:gd name="connsiteY4" fmla="*/ 251794 h 810919"/>
                  <a:gd name="connsiteX5" fmla="*/ 198748 w 605924"/>
                  <a:gd name="connsiteY5" fmla="*/ 239094 h 810919"/>
                  <a:gd name="connsiteX6" fmla="*/ 17773 w 605924"/>
                  <a:gd name="connsiteY6" fmla="*/ 569294 h 810919"/>
                  <a:gd name="connsiteX7" fmla="*/ 11423 w 605924"/>
                  <a:gd name="connsiteY7" fmla="*/ 734394 h 810919"/>
                  <a:gd name="connsiteX8" fmla="*/ 59048 w 605924"/>
                  <a:gd name="connsiteY8" fmla="*/ 458169 h 810919"/>
                  <a:gd name="connsiteX9" fmla="*/ 30473 w 605924"/>
                  <a:gd name="connsiteY9" fmla="*/ 655019 h 810919"/>
                  <a:gd name="connsiteX10" fmla="*/ 62223 w 605924"/>
                  <a:gd name="connsiteY10" fmla="*/ 810594 h 810919"/>
                  <a:gd name="connsiteX11" fmla="*/ 33648 w 605924"/>
                  <a:gd name="connsiteY11" fmla="*/ 613744 h 810919"/>
                  <a:gd name="connsiteX12" fmla="*/ 351148 w 605924"/>
                  <a:gd name="connsiteY12" fmla="*/ 124794 h 810919"/>
                  <a:gd name="connsiteX13" fmla="*/ 116198 w 605924"/>
                  <a:gd name="connsiteY13" fmla="*/ 426419 h 810919"/>
                  <a:gd name="connsiteX14" fmla="*/ 386073 w 605924"/>
                  <a:gd name="connsiteY14" fmla="*/ 67644 h 810919"/>
                  <a:gd name="connsiteX15" fmla="*/ 497198 w 605924"/>
                  <a:gd name="connsiteY15" fmla="*/ 32719 h 810919"/>
                  <a:gd name="connsiteX16" fmla="*/ 601973 w 605924"/>
                  <a:gd name="connsiteY16" fmla="*/ 969 h 810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5924" h="810919">
                    <a:moveTo>
                      <a:pt x="601973" y="969"/>
                    </a:moveTo>
                    <a:cubicBezTo>
                      <a:pt x="577102" y="7848"/>
                      <a:pt x="405652" y="51769"/>
                      <a:pt x="347973" y="73994"/>
                    </a:cubicBezTo>
                    <a:cubicBezTo>
                      <a:pt x="290294" y="96219"/>
                      <a:pt x="260131" y="130615"/>
                      <a:pt x="255898" y="134319"/>
                    </a:cubicBezTo>
                    <a:cubicBezTo>
                      <a:pt x="251665" y="138023"/>
                      <a:pt x="335802" y="76640"/>
                      <a:pt x="322573" y="96219"/>
                    </a:cubicBezTo>
                    <a:cubicBezTo>
                      <a:pt x="309344" y="115798"/>
                      <a:pt x="197160" y="227982"/>
                      <a:pt x="176523" y="251794"/>
                    </a:cubicBezTo>
                    <a:cubicBezTo>
                      <a:pt x="155886" y="275606"/>
                      <a:pt x="225206" y="186177"/>
                      <a:pt x="198748" y="239094"/>
                    </a:cubicBezTo>
                    <a:cubicBezTo>
                      <a:pt x="172290" y="292011"/>
                      <a:pt x="48994" y="486744"/>
                      <a:pt x="17773" y="569294"/>
                    </a:cubicBezTo>
                    <a:cubicBezTo>
                      <a:pt x="-13448" y="651844"/>
                      <a:pt x="4544" y="752915"/>
                      <a:pt x="11423" y="734394"/>
                    </a:cubicBezTo>
                    <a:cubicBezTo>
                      <a:pt x="18302" y="715873"/>
                      <a:pt x="55873" y="471398"/>
                      <a:pt x="59048" y="458169"/>
                    </a:cubicBezTo>
                    <a:cubicBezTo>
                      <a:pt x="62223" y="444940"/>
                      <a:pt x="29944" y="596282"/>
                      <a:pt x="30473" y="655019"/>
                    </a:cubicBezTo>
                    <a:cubicBezTo>
                      <a:pt x="31002" y="713756"/>
                      <a:pt x="61694" y="817473"/>
                      <a:pt x="62223" y="810594"/>
                    </a:cubicBezTo>
                    <a:cubicBezTo>
                      <a:pt x="62752" y="803715"/>
                      <a:pt x="-14506" y="728044"/>
                      <a:pt x="33648" y="613744"/>
                    </a:cubicBezTo>
                    <a:cubicBezTo>
                      <a:pt x="81802" y="499444"/>
                      <a:pt x="337390" y="156015"/>
                      <a:pt x="351148" y="124794"/>
                    </a:cubicBezTo>
                    <a:cubicBezTo>
                      <a:pt x="364906" y="93573"/>
                      <a:pt x="110377" y="435944"/>
                      <a:pt x="116198" y="426419"/>
                    </a:cubicBezTo>
                    <a:cubicBezTo>
                      <a:pt x="122019" y="416894"/>
                      <a:pt x="322573" y="133261"/>
                      <a:pt x="386073" y="67644"/>
                    </a:cubicBezTo>
                    <a:cubicBezTo>
                      <a:pt x="449573" y="2027"/>
                      <a:pt x="467036" y="39598"/>
                      <a:pt x="497198" y="32719"/>
                    </a:cubicBezTo>
                    <a:cubicBezTo>
                      <a:pt x="527360" y="25840"/>
                      <a:pt x="626844" y="-5910"/>
                      <a:pt x="601973" y="9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 199">
                <a:extLst>
                  <a:ext uri="{FF2B5EF4-FFF2-40B4-BE49-F238E27FC236}">
                    <a16:creationId xmlns:a16="http://schemas.microsoft.com/office/drawing/2014/main" id="{232D14C7-F57A-9BD5-76F5-E1AC7F9B40F2}"/>
                  </a:ext>
                </a:extLst>
              </p:cNvPr>
              <p:cNvSpPr/>
              <p:nvPr/>
            </p:nvSpPr>
            <p:spPr>
              <a:xfrm>
                <a:off x="5045050" y="3517840"/>
                <a:ext cx="788116" cy="762066"/>
              </a:xfrm>
              <a:custGeom>
                <a:avLst/>
                <a:gdLst>
                  <a:gd name="connsiteX0" fmla="*/ 787425 w 788116"/>
                  <a:gd name="connsiteY0" fmla="*/ 60 h 762066"/>
                  <a:gd name="connsiteX1" fmla="*/ 409600 w 788116"/>
                  <a:gd name="connsiteY1" fmla="*/ 79435 h 762066"/>
                  <a:gd name="connsiteX2" fmla="*/ 212750 w 788116"/>
                  <a:gd name="connsiteY2" fmla="*/ 308035 h 762066"/>
                  <a:gd name="connsiteX3" fmla="*/ 234975 w 788116"/>
                  <a:gd name="connsiteY3" fmla="*/ 247710 h 762066"/>
                  <a:gd name="connsiteX4" fmla="*/ 69875 w 788116"/>
                  <a:gd name="connsiteY4" fmla="*/ 542985 h 762066"/>
                  <a:gd name="connsiteX5" fmla="*/ 25 w 788116"/>
                  <a:gd name="connsiteY5" fmla="*/ 762060 h 762066"/>
                  <a:gd name="connsiteX6" fmla="*/ 76225 w 788116"/>
                  <a:gd name="connsiteY6" fmla="*/ 536635 h 762066"/>
                  <a:gd name="connsiteX7" fmla="*/ 396900 w 788116"/>
                  <a:gd name="connsiteY7" fmla="*/ 69910 h 762066"/>
                  <a:gd name="connsiteX8" fmla="*/ 593750 w 788116"/>
                  <a:gd name="connsiteY8" fmla="*/ 9585 h 762066"/>
                  <a:gd name="connsiteX9" fmla="*/ 308000 w 788116"/>
                  <a:gd name="connsiteY9" fmla="*/ 88960 h 762066"/>
                  <a:gd name="connsiteX10" fmla="*/ 787425 w 788116"/>
                  <a:gd name="connsiteY10" fmla="*/ 60 h 76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8116" h="762066">
                    <a:moveTo>
                      <a:pt x="787425" y="60"/>
                    </a:moveTo>
                    <a:cubicBezTo>
                      <a:pt x="804358" y="-1528"/>
                      <a:pt x="505379" y="28106"/>
                      <a:pt x="409600" y="79435"/>
                    </a:cubicBezTo>
                    <a:cubicBezTo>
                      <a:pt x="313821" y="130764"/>
                      <a:pt x="241854" y="279989"/>
                      <a:pt x="212750" y="308035"/>
                    </a:cubicBezTo>
                    <a:cubicBezTo>
                      <a:pt x="183646" y="336081"/>
                      <a:pt x="258787" y="208552"/>
                      <a:pt x="234975" y="247710"/>
                    </a:cubicBezTo>
                    <a:cubicBezTo>
                      <a:pt x="211162" y="286868"/>
                      <a:pt x="109033" y="457260"/>
                      <a:pt x="69875" y="542985"/>
                    </a:cubicBezTo>
                    <a:cubicBezTo>
                      <a:pt x="30717" y="628710"/>
                      <a:pt x="-1033" y="763118"/>
                      <a:pt x="25" y="762060"/>
                    </a:cubicBezTo>
                    <a:cubicBezTo>
                      <a:pt x="1083" y="761002"/>
                      <a:pt x="10079" y="651993"/>
                      <a:pt x="76225" y="536635"/>
                    </a:cubicBezTo>
                    <a:cubicBezTo>
                      <a:pt x="142371" y="421277"/>
                      <a:pt x="310646" y="157752"/>
                      <a:pt x="396900" y="69910"/>
                    </a:cubicBezTo>
                    <a:cubicBezTo>
                      <a:pt x="483154" y="-17932"/>
                      <a:pt x="608567" y="6410"/>
                      <a:pt x="593750" y="9585"/>
                    </a:cubicBezTo>
                    <a:cubicBezTo>
                      <a:pt x="578933" y="12760"/>
                      <a:pt x="273075" y="91077"/>
                      <a:pt x="308000" y="88960"/>
                    </a:cubicBezTo>
                    <a:cubicBezTo>
                      <a:pt x="342925" y="86843"/>
                      <a:pt x="770492" y="1648"/>
                      <a:pt x="787425" y="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 200">
                <a:extLst>
                  <a:ext uri="{FF2B5EF4-FFF2-40B4-BE49-F238E27FC236}">
                    <a16:creationId xmlns:a16="http://schemas.microsoft.com/office/drawing/2014/main" id="{7806C997-01EF-EF50-FF31-D78354C1D480}"/>
                  </a:ext>
                </a:extLst>
              </p:cNvPr>
              <p:cNvSpPr/>
              <p:nvPr/>
            </p:nvSpPr>
            <p:spPr>
              <a:xfrm>
                <a:off x="5059987" y="3548972"/>
                <a:ext cx="848758" cy="928542"/>
              </a:xfrm>
              <a:custGeom>
                <a:avLst/>
                <a:gdLst>
                  <a:gd name="connsiteX0" fmla="*/ 848688 w 848758"/>
                  <a:gd name="connsiteY0" fmla="*/ 678 h 928542"/>
                  <a:gd name="connsiteX1" fmla="*/ 553413 w 848758"/>
                  <a:gd name="connsiteY1" fmla="*/ 51478 h 928542"/>
                  <a:gd name="connsiteX2" fmla="*/ 388313 w 848758"/>
                  <a:gd name="connsiteY2" fmla="*/ 83228 h 928542"/>
                  <a:gd name="connsiteX3" fmla="*/ 477213 w 848758"/>
                  <a:gd name="connsiteY3" fmla="*/ 64178 h 928542"/>
                  <a:gd name="connsiteX4" fmla="*/ 321638 w 848758"/>
                  <a:gd name="connsiteY4" fmla="*/ 168953 h 928542"/>
                  <a:gd name="connsiteX5" fmla="*/ 166063 w 848758"/>
                  <a:gd name="connsiteY5" fmla="*/ 330878 h 928542"/>
                  <a:gd name="connsiteX6" fmla="*/ 210513 w 848758"/>
                  <a:gd name="connsiteY6" fmla="*/ 286428 h 928542"/>
                  <a:gd name="connsiteX7" fmla="*/ 45413 w 848758"/>
                  <a:gd name="connsiteY7" fmla="*/ 581703 h 928542"/>
                  <a:gd name="connsiteX8" fmla="*/ 963 w 848758"/>
                  <a:gd name="connsiteY8" fmla="*/ 673778 h 928542"/>
                  <a:gd name="connsiteX9" fmla="*/ 39063 w 848758"/>
                  <a:gd name="connsiteY9" fmla="*/ 530903 h 928542"/>
                  <a:gd name="connsiteX10" fmla="*/ 45413 w 848758"/>
                  <a:gd name="connsiteY10" fmla="*/ 692828 h 928542"/>
                  <a:gd name="connsiteX11" fmla="*/ 93038 w 848758"/>
                  <a:gd name="connsiteY11" fmla="*/ 927778 h 928542"/>
                  <a:gd name="connsiteX12" fmla="*/ 51763 w 848758"/>
                  <a:gd name="connsiteY12" fmla="*/ 762678 h 928542"/>
                  <a:gd name="connsiteX13" fmla="*/ 20013 w 848758"/>
                  <a:gd name="connsiteY13" fmla="*/ 613453 h 928542"/>
                  <a:gd name="connsiteX14" fmla="*/ 381963 w 848758"/>
                  <a:gd name="connsiteY14" fmla="*/ 89578 h 928542"/>
                  <a:gd name="connsiteX15" fmla="*/ 632788 w 848758"/>
                  <a:gd name="connsiteY15" fmla="*/ 29253 h 928542"/>
                  <a:gd name="connsiteX16" fmla="*/ 581988 w 848758"/>
                  <a:gd name="connsiteY16" fmla="*/ 22903 h 928542"/>
                  <a:gd name="connsiteX17" fmla="*/ 848688 w 848758"/>
                  <a:gd name="connsiteY17" fmla="*/ 678 h 928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8758" h="928542">
                    <a:moveTo>
                      <a:pt x="848688" y="678"/>
                    </a:moveTo>
                    <a:cubicBezTo>
                      <a:pt x="843926" y="5440"/>
                      <a:pt x="630142" y="37720"/>
                      <a:pt x="553413" y="51478"/>
                    </a:cubicBezTo>
                    <a:cubicBezTo>
                      <a:pt x="476684" y="65236"/>
                      <a:pt x="401013" y="81111"/>
                      <a:pt x="388313" y="83228"/>
                    </a:cubicBezTo>
                    <a:cubicBezTo>
                      <a:pt x="375613" y="85345"/>
                      <a:pt x="488325" y="49891"/>
                      <a:pt x="477213" y="64178"/>
                    </a:cubicBezTo>
                    <a:cubicBezTo>
                      <a:pt x="466100" y="78466"/>
                      <a:pt x="373496" y="124503"/>
                      <a:pt x="321638" y="168953"/>
                    </a:cubicBezTo>
                    <a:cubicBezTo>
                      <a:pt x="269780" y="213403"/>
                      <a:pt x="184584" y="311299"/>
                      <a:pt x="166063" y="330878"/>
                    </a:cubicBezTo>
                    <a:cubicBezTo>
                      <a:pt x="147542" y="350457"/>
                      <a:pt x="230621" y="244624"/>
                      <a:pt x="210513" y="286428"/>
                    </a:cubicBezTo>
                    <a:cubicBezTo>
                      <a:pt x="190405" y="328232"/>
                      <a:pt x="80338" y="517145"/>
                      <a:pt x="45413" y="581703"/>
                    </a:cubicBezTo>
                    <a:cubicBezTo>
                      <a:pt x="10488" y="646261"/>
                      <a:pt x="2021" y="682245"/>
                      <a:pt x="963" y="673778"/>
                    </a:cubicBezTo>
                    <a:cubicBezTo>
                      <a:pt x="-95" y="665311"/>
                      <a:pt x="31655" y="527728"/>
                      <a:pt x="39063" y="530903"/>
                    </a:cubicBezTo>
                    <a:cubicBezTo>
                      <a:pt x="46471" y="534078"/>
                      <a:pt x="36417" y="626682"/>
                      <a:pt x="45413" y="692828"/>
                    </a:cubicBezTo>
                    <a:cubicBezTo>
                      <a:pt x="54409" y="758974"/>
                      <a:pt x="91980" y="916136"/>
                      <a:pt x="93038" y="927778"/>
                    </a:cubicBezTo>
                    <a:cubicBezTo>
                      <a:pt x="94096" y="939420"/>
                      <a:pt x="63934" y="815066"/>
                      <a:pt x="51763" y="762678"/>
                    </a:cubicBezTo>
                    <a:cubicBezTo>
                      <a:pt x="39592" y="710290"/>
                      <a:pt x="-35020" y="725636"/>
                      <a:pt x="20013" y="613453"/>
                    </a:cubicBezTo>
                    <a:cubicBezTo>
                      <a:pt x="75046" y="501270"/>
                      <a:pt x="279834" y="186945"/>
                      <a:pt x="381963" y="89578"/>
                    </a:cubicBezTo>
                    <a:cubicBezTo>
                      <a:pt x="484092" y="-7789"/>
                      <a:pt x="599451" y="40365"/>
                      <a:pt x="632788" y="29253"/>
                    </a:cubicBezTo>
                    <a:cubicBezTo>
                      <a:pt x="666125" y="18141"/>
                      <a:pt x="549180" y="28195"/>
                      <a:pt x="581988" y="22903"/>
                    </a:cubicBezTo>
                    <a:cubicBezTo>
                      <a:pt x="614796" y="17611"/>
                      <a:pt x="853450" y="-4084"/>
                      <a:pt x="848688" y="6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 201">
                <a:extLst>
                  <a:ext uri="{FF2B5EF4-FFF2-40B4-BE49-F238E27FC236}">
                    <a16:creationId xmlns:a16="http://schemas.microsoft.com/office/drawing/2014/main" id="{5E7DA21D-50FF-AFC4-148C-CE9090836992}"/>
                  </a:ext>
                </a:extLst>
              </p:cNvPr>
              <p:cNvSpPr/>
              <p:nvPr/>
            </p:nvSpPr>
            <p:spPr>
              <a:xfrm>
                <a:off x="5311638" y="3606154"/>
                <a:ext cx="498612" cy="283304"/>
              </a:xfrm>
              <a:custGeom>
                <a:avLst/>
                <a:gdLst>
                  <a:gd name="connsiteX0" fmla="*/ 498612 w 498612"/>
                  <a:gd name="connsiteY0" fmla="*/ 6996 h 283304"/>
                  <a:gd name="connsiteX1" fmla="*/ 393837 w 498612"/>
                  <a:gd name="connsiteY1" fmla="*/ 32396 h 283304"/>
                  <a:gd name="connsiteX2" fmla="*/ 247787 w 498612"/>
                  <a:gd name="connsiteY2" fmla="*/ 22871 h 283304"/>
                  <a:gd name="connsiteX3" fmla="*/ 346212 w 498612"/>
                  <a:gd name="connsiteY3" fmla="*/ 26046 h 283304"/>
                  <a:gd name="connsiteX4" fmla="*/ 171587 w 498612"/>
                  <a:gd name="connsiteY4" fmla="*/ 133996 h 283304"/>
                  <a:gd name="connsiteX5" fmla="*/ 137 w 498612"/>
                  <a:gd name="connsiteY5" fmla="*/ 283221 h 283304"/>
                  <a:gd name="connsiteX6" fmla="*/ 146187 w 498612"/>
                  <a:gd name="connsiteY6" fmla="*/ 153046 h 283304"/>
                  <a:gd name="connsiteX7" fmla="*/ 336687 w 498612"/>
                  <a:gd name="connsiteY7" fmla="*/ 10171 h 283304"/>
                  <a:gd name="connsiteX8" fmla="*/ 498612 w 498612"/>
                  <a:gd name="connsiteY8" fmla="*/ 6996 h 283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8612" h="283304">
                    <a:moveTo>
                      <a:pt x="498612" y="6996"/>
                    </a:moveTo>
                    <a:cubicBezTo>
                      <a:pt x="467126" y="18373"/>
                      <a:pt x="435641" y="29750"/>
                      <a:pt x="393837" y="32396"/>
                    </a:cubicBezTo>
                    <a:lnTo>
                      <a:pt x="247787" y="22871"/>
                    </a:lnTo>
                    <a:cubicBezTo>
                      <a:pt x="239850" y="21813"/>
                      <a:pt x="358912" y="7525"/>
                      <a:pt x="346212" y="26046"/>
                    </a:cubicBezTo>
                    <a:cubicBezTo>
                      <a:pt x="333512" y="44567"/>
                      <a:pt x="229266" y="91134"/>
                      <a:pt x="171587" y="133996"/>
                    </a:cubicBezTo>
                    <a:cubicBezTo>
                      <a:pt x="113908" y="176858"/>
                      <a:pt x="4370" y="280046"/>
                      <a:pt x="137" y="283221"/>
                    </a:cubicBezTo>
                    <a:cubicBezTo>
                      <a:pt x="-4096" y="286396"/>
                      <a:pt x="90095" y="198554"/>
                      <a:pt x="146187" y="153046"/>
                    </a:cubicBezTo>
                    <a:cubicBezTo>
                      <a:pt x="202279" y="107538"/>
                      <a:pt x="283241" y="31338"/>
                      <a:pt x="336687" y="10171"/>
                    </a:cubicBezTo>
                    <a:cubicBezTo>
                      <a:pt x="390133" y="-10996"/>
                      <a:pt x="428497" y="7525"/>
                      <a:pt x="498612" y="69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 202">
                <a:extLst>
                  <a:ext uri="{FF2B5EF4-FFF2-40B4-BE49-F238E27FC236}">
                    <a16:creationId xmlns:a16="http://schemas.microsoft.com/office/drawing/2014/main" id="{92204151-147C-F7CA-1EF1-777A2C19308E}"/>
                  </a:ext>
                </a:extLst>
              </p:cNvPr>
              <p:cNvSpPr/>
              <p:nvPr/>
            </p:nvSpPr>
            <p:spPr>
              <a:xfrm>
                <a:off x="5222868" y="3661079"/>
                <a:ext cx="319242" cy="485874"/>
              </a:xfrm>
              <a:custGeom>
                <a:avLst/>
                <a:gdLst>
                  <a:gd name="connsiteX0" fmla="*/ 314332 w 319242"/>
                  <a:gd name="connsiteY0" fmla="*/ 9221 h 485874"/>
                  <a:gd name="connsiteX1" fmla="*/ 66682 w 319242"/>
                  <a:gd name="connsiteY1" fmla="*/ 320371 h 485874"/>
                  <a:gd name="connsiteX2" fmla="*/ 7 w 319242"/>
                  <a:gd name="connsiteY2" fmla="*/ 485471 h 485874"/>
                  <a:gd name="connsiteX3" fmla="*/ 63507 w 319242"/>
                  <a:gd name="connsiteY3" fmla="*/ 358471 h 485874"/>
                  <a:gd name="connsiteX4" fmla="*/ 219082 w 319242"/>
                  <a:gd name="connsiteY4" fmla="*/ 104471 h 485874"/>
                  <a:gd name="connsiteX5" fmla="*/ 314332 w 319242"/>
                  <a:gd name="connsiteY5" fmla="*/ 9221 h 485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242" h="485874">
                    <a:moveTo>
                      <a:pt x="314332" y="9221"/>
                    </a:moveTo>
                    <a:cubicBezTo>
                      <a:pt x="288932" y="45204"/>
                      <a:pt x="119069" y="240996"/>
                      <a:pt x="66682" y="320371"/>
                    </a:cubicBezTo>
                    <a:cubicBezTo>
                      <a:pt x="14295" y="399746"/>
                      <a:pt x="536" y="479121"/>
                      <a:pt x="7" y="485471"/>
                    </a:cubicBezTo>
                    <a:cubicBezTo>
                      <a:pt x="-522" y="491821"/>
                      <a:pt x="26995" y="421971"/>
                      <a:pt x="63507" y="358471"/>
                    </a:cubicBezTo>
                    <a:cubicBezTo>
                      <a:pt x="100019" y="294971"/>
                      <a:pt x="177807" y="158446"/>
                      <a:pt x="219082" y="104471"/>
                    </a:cubicBezTo>
                    <a:cubicBezTo>
                      <a:pt x="260357" y="50496"/>
                      <a:pt x="339732" y="-26762"/>
                      <a:pt x="314332" y="92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 203">
                <a:extLst>
                  <a:ext uri="{FF2B5EF4-FFF2-40B4-BE49-F238E27FC236}">
                    <a16:creationId xmlns:a16="http://schemas.microsoft.com/office/drawing/2014/main" id="{89D044B0-8E1D-1BC5-C02F-93E0CB730C11}"/>
                  </a:ext>
                </a:extLst>
              </p:cNvPr>
              <p:cNvSpPr/>
              <p:nvPr/>
            </p:nvSpPr>
            <p:spPr>
              <a:xfrm>
                <a:off x="5136260" y="3705158"/>
                <a:ext cx="334503" cy="631027"/>
              </a:xfrm>
              <a:custGeom>
                <a:avLst/>
                <a:gdLst>
                  <a:gd name="connsiteX0" fmla="*/ 334265 w 334503"/>
                  <a:gd name="connsiteY0" fmla="*/ 67 h 631027"/>
                  <a:gd name="connsiteX1" fmla="*/ 112015 w 334503"/>
                  <a:gd name="connsiteY1" fmla="*/ 295342 h 631027"/>
                  <a:gd name="connsiteX2" fmla="*/ 10415 w 334503"/>
                  <a:gd name="connsiteY2" fmla="*/ 619192 h 631027"/>
                  <a:gd name="connsiteX3" fmla="*/ 26290 w 334503"/>
                  <a:gd name="connsiteY3" fmla="*/ 523942 h 631027"/>
                  <a:gd name="connsiteX4" fmla="*/ 213615 w 334503"/>
                  <a:gd name="connsiteY4" fmla="*/ 177867 h 631027"/>
                  <a:gd name="connsiteX5" fmla="*/ 156465 w 334503"/>
                  <a:gd name="connsiteY5" fmla="*/ 266767 h 631027"/>
                  <a:gd name="connsiteX6" fmla="*/ 334265 w 334503"/>
                  <a:gd name="connsiteY6" fmla="*/ 67 h 631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4503" h="631027">
                    <a:moveTo>
                      <a:pt x="334265" y="67"/>
                    </a:moveTo>
                    <a:cubicBezTo>
                      <a:pt x="326857" y="4830"/>
                      <a:pt x="165990" y="192155"/>
                      <a:pt x="112015" y="295342"/>
                    </a:cubicBezTo>
                    <a:cubicBezTo>
                      <a:pt x="58040" y="398529"/>
                      <a:pt x="24702" y="581092"/>
                      <a:pt x="10415" y="619192"/>
                    </a:cubicBezTo>
                    <a:cubicBezTo>
                      <a:pt x="-3872" y="657292"/>
                      <a:pt x="-7577" y="597496"/>
                      <a:pt x="26290" y="523942"/>
                    </a:cubicBezTo>
                    <a:cubicBezTo>
                      <a:pt x="60157" y="450388"/>
                      <a:pt x="191919" y="220730"/>
                      <a:pt x="213615" y="177867"/>
                    </a:cubicBezTo>
                    <a:cubicBezTo>
                      <a:pt x="235311" y="135005"/>
                      <a:pt x="139002" y="291109"/>
                      <a:pt x="156465" y="266767"/>
                    </a:cubicBezTo>
                    <a:cubicBezTo>
                      <a:pt x="173928" y="242425"/>
                      <a:pt x="341673" y="-4696"/>
                      <a:pt x="334265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 204">
                <a:extLst>
                  <a:ext uri="{FF2B5EF4-FFF2-40B4-BE49-F238E27FC236}">
                    <a16:creationId xmlns:a16="http://schemas.microsoft.com/office/drawing/2014/main" id="{00177B55-3109-FE4C-9618-CAF372E14FE1}"/>
                  </a:ext>
                </a:extLst>
              </p:cNvPr>
              <p:cNvSpPr/>
              <p:nvPr/>
            </p:nvSpPr>
            <p:spPr>
              <a:xfrm>
                <a:off x="5338449" y="3626387"/>
                <a:ext cx="421945" cy="328720"/>
              </a:xfrm>
              <a:custGeom>
                <a:avLst/>
                <a:gdLst>
                  <a:gd name="connsiteX0" fmla="*/ 421001 w 421945"/>
                  <a:gd name="connsiteY0" fmla="*/ 2638 h 328720"/>
                  <a:gd name="connsiteX1" fmla="*/ 125726 w 421945"/>
                  <a:gd name="connsiteY1" fmla="*/ 170913 h 328720"/>
                  <a:gd name="connsiteX2" fmla="*/ 1901 w 421945"/>
                  <a:gd name="connsiteY2" fmla="*/ 326488 h 328720"/>
                  <a:gd name="connsiteX3" fmla="*/ 62226 w 421945"/>
                  <a:gd name="connsiteY3" fmla="*/ 250288 h 328720"/>
                  <a:gd name="connsiteX4" fmla="*/ 214626 w 421945"/>
                  <a:gd name="connsiteY4" fmla="*/ 78838 h 328720"/>
                  <a:gd name="connsiteX5" fmla="*/ 421001 w 421945"/>
                  <a:gd name="connsiteY5" fmla="*/ 2638 h 328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1945" h="328720">
                    <a:moveTo>
                      <a:pt x="421001" y="2638"/>
                    </a:moveTo>
                    <a:cubicBezTo>
                      <a:pt x="406184" y="17984"/>
                      <a:pt x="195576" y="116938"/>
                      <a:pt x="125726" y="170913"/>
                    </a:cubicBezTo>
                    <a:cubicBezTo>
                      <a:pt x="55876" y="224888"/>
                      <a:pt x="12484" y="313259"/>
                      <a:pt x="1901" y="326488"/>
                    </a:cubicBezTo>
                    <a:cubicBezTo>
                      <a:pt x="-8682" y="339717"/>
                      <a:pt x="26772" y="291563"/>
                      <a:pt x="62226" y="250288"/>
                    </a:cubicBezTo>
                    <a:cubicBezTo>
                      <a:pt x="97680" y="209013"/>
                      <a:pt x="156947" y="115351"/>
                      <a:pt x="214626" y="78838"/>
                    </a:cubicBezTo>
                    <a:cubicBezTo>
                      <a:pt x="272305" y="42326"/>
                      <a:pt x="435818" y="-12708"/>
                      <a:pt x="421001" y="26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 205">
                <a:extLst>
                  <a:ext uri="{FF2B5EF4-FFF2-40B4-BE49-F238E27FC236}">
                    <a16:creationId xmlns:a16="http://schemas.microsoft.com/office/drawing/2014/main" id="{68EEDED2-474D-855A-78D1-3C400D06C6B4}"/>
                  </a:ext>
                </a:extLst>
              </p:cNvPr>
              <p:cNvSpPr/>
              <p:nvPr/>
            </p:nvSpPr>
            <p:spPr>
              <a:xfrm>
                <a:off x="5606607" y="3587728"/>
                <a:ext cx="260877" cy="149362"/>
              </a:xfrm>
              <a:custGeom>
                <a:avLst/>
                <a:gdLst>
                  <a:gd name="connsiteX0" fmla="*/ 443 w 260877"/>
                  <a:gd name="connsiteY0" fmla="*/ 38122 h 149362"/>
                  <a:gd name="connsiteX1" fmla="*/ 92518 w 260877"/>
                  <a:gd name="connsiteY1" fmla="*/ 95272 h 149362"/>
                  <a:gd name="connsiteX2" fmla="*/ 143318 w 260877"/>
                  <a:gd name="connsiteY2" fmla="*/ 149247 h 149362"/>
                  <a:gd name="connsiteX3" fmla="*/ 114743 w 260877"/>
                  <a:gd name="connsiteY3" fmla="*/ 107972 h 149362"/>
                  <a:gd name="connsiteX4" fmla="*/ 152843 w 260877"/>
                  <a:gd name="connsiteY4" fmla="*/ 53997 h 149362"/>
                  <a:gd name="connsiteX5" fmla="*/ 260793 w 260877"/>
                  <a:gd name="connsiteY5" fmla="*/ 22 h 149362"/>
                  <a:gd name="connsiteX6" fmla="*/ 133793 w 260877"/>
                  <a:gd name="connsiteY6" fmla="*/ 60347 h 149362"/>
                  <a:gd name="connsiteX7" fmla="*/ 443 w 260877"/>
                  <a:gd name="connsiteY7" fmla="*/ 38122 h 149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877" h="149362">
                    <a:moveTo>
                      <a:pt x="443" y="38122"/>
                    </a:moveTo>
                    <a:cubicBezTo>
                      <a:pt x="-6436" y="43943"/>
                      <a:pt x="68706" y="76751"/>
                      <a:pt x="92518" y="95272"/>
                    </a:cubicBezTo>
                    <a:cubicBezTo>
                      <a:pt x="116330" y="113793"/>
                      <a:pt x="139614" y="147130"/>
                      <a:pt x="143318" y="149247"/>
                    </a:cubicBezTo>
                    <a:cubicBezTo>
                      <a:pt x="147022" y="151364"/>
                      <a:pt x="113156" y="123847"/>
                      <a:pt x="114743" y="107972"/>
                    </a:cubicBezTo>
                    <a:cubicBezTo>
                      <a:pt x="116331" y="92097"/>
                      <a:pt x="128501" y="71989"/>
                      <a:pt x="152843" y="53997"/>
                    </a:cubicBezTo>
                    <a:cubicBezTo>
                      <a:pt x="177185" y="36005"/>
                      <a:pt x="263968" y="-1036"/>
                      <a:pt x="260793" y="22"/>
                    </a:cubicBezTo>
                    <a:cubicBezTo>
                      <a:pt x="257618" y="1080"/>
                      <a:pt x="171364" y="52410"/>
                      <a:pt x="133793" y="60347"/>
                    </a:cubicBezTo>
                    <a:cubicBezTo>
                      <a:pt x="96222" y="68284"/>
                      <a:pt x="7322" y="32301"/>
                      <a:pt x="443" y="38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 206">
                <a:extLst>
                  <a:ext uri="{FF2B5EF4-FFF2-40B4-BE49-F238E27FC236}">
                    <a16:creationId xmlns:a16="http://schemas.microsoft.com/office/drawing/2014/main" id="{E50625D4-FA3A-D808-9523-B5CB9F402008}"/>
                  </a:ext>
                </a:extLst>
              </p:cNvPr>
              <p:cNvSpPr/>
              <p:nvPr/>
            </p:nvSpPr>
            <p:spPr>
              <a:xfrm>
                <a:off x="5269005" y="3675150"/>
                <a:ext cx="484102" cy="425549"/>
              </a:xfrm>
              <a:custGeom>
                <a:avLst/>
                <a:gdLst>
                  <a:gd name="connsiteX0" fmla="*/ 484095 w 484102"/>
                  <a:gd name="connsiteY0" fmla="*/ 74525 h 425549"/>
                  <a:gd name="connsiteX1" fmla="*/ 350745 w 484102"/>
                  <a:gd name="connsiteY1" fmla="*/ 58650 h 425549"/>
                  <a:gd name="connsiteX2" fmla="*/ 157070 w 484102"/>
                  <a:gd name="connsiteY2" fmla="*/ 188825 h 425549"/>
                  <a:gd name="connsiteX3" fmla="*/ 211045 w 484102"/>
                  <a:gd name="connsiteY3" fmla="*/ 163425 h 425549"/>
                  <a:gd name="connsiteX4" fmla="*/ 106270 w 484102"/>
                  <a:gd name="connsiteY4" fmla="*/ 265025 h 425549"/>
                  <a:gd name="connsiteX5" fmla="*/ 1495 w 484102"/>
                  <a:gd name="connsiteY5" fmla="*/ 423775 h 425549"/>
                  <a:gd name="connsiteX6" fmla="*/ 61820 w 484102"/>
                  <a:gd name="connsiteY6" fmla="*/ 331700 h 425549"/>
                  <a:gd name="connsiteX7" fmla="*/ 287245 w 484102"/>
                  <a:gd name="connsiteY7" fmla="*/ 58650 h 425549"/>
                  <a:gd name="connsiteX8" fmla="*/ 261845 w 484102"/>
                  <a:gd name="connsiteY8" fmla="*/ 103100 h 425549"/>
                  <a:gd name="connsiteX9" fmla="*/ 388845 w 484102"/>
                  <a:gd name="connsiteY9" fmla="*/ 26900 h 425549"/>
                  <a:gd name="connsiteX10" fmla="*/ 357095 w 484102"/>
                  <a:gd name="connsiteY10" fmla="*/ 1500 h 425549"/>
                  <a:gd name="connsiteX11" fmla="*/ 484095 w 484102"/>
                  <a:gd name="connsiteY11" fmla="*/ 74525 h 425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4102" h="425549">
                    <a:moveTo>
                      <a:pt x="484095" y="74525"/>
                    </a:moveTo>
                    <a:cubicBezTo>
                      <a:pt x="483037" y="84050"/>
                      <a:pt x="405249" y="39600"/>
                      <a:pt x="350745" y="58650"/>
                    </a:cubicBezTo>
                    <a:cubicBezTo>
                      <a:pt x="296241" y="77700"/>
                      <a:pt x="180353" y="171363"/>
                      <a:pt x="157070" y="188825"/>
                    </a:cubicBezTo>
                    <a:cubicBezTo>
                      <a:pt x="133787" y="206288"/>
                      <a:pt x="219512" y="150725"/>
                      <a:pt x="211045" y="163425"/>
                    </a:cubicBezTo>
                    <a:cubicBezTo>
                      <a:pt x="202578" y="176125"/>
                      <a:pt x="141195" y="221633"/>
                      <a:pt x="106270" y="265025"/>
                    </a:cubicBezTo>
                    <a:cubicBezTo>
                      <a:pt x="71345" y="308417"/>
                      <a:pt x="8903" y="412663"/>
                      <a:pt x="1495" y="423775"/>
                    </a:cubicBezTo>
                    <a:cubicBezTo>
                      <a:pt x="-5913" y="434888"/>
                      <a:pt x="14195" y="392554"/>
                      <a:pt x="61820" y="331700"/>
                    </a:cubicBezTo>
                    <a:cubicBezTo>
                      <a:pt x="109445" y="270846"/>
                      <a:pt x="253908" y="96750"/>
                      <a:pt x="287245" y="58650"/>
                    </a:cubicBezTo>
                    <a:cubicBezTo>
                      <a:pt x="320582" y="20550"/>
                      <a:pt x="244912" y="108392"/>
                      <a:pt x="261845" y="103100"/>
                    </a:cubicBezTo>
                    <a:cubicBezTo>
                      <a:pt x="278778" y="97808"/>
                      <a:pt x="372970" y="43833"/>
                      <a:pt x="388845" y="26900"/>
                    </a:cubicBezTo>
                    <a:cubicBezTo>
                      <a:pt x="404720" y="9967"/>
                      <a:pt x="341220" y="-4850"/>
                      <a:pt x="357095" y="1500"/>
                    </a:cubicBezTo>
                    <a:cubicBezTo>
                      <a:pt x="372970" y="7850"/>
                      <a:pt x="485153" y="65000"/>
                      <a:pt x="484095" y="745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 207">
                <a:extLst>
                  <a:ext uri="{FF2B5EF4-FFF2-40B4-BE49-F238E27FC236}">
                    <a16:creationId xmlns:a16="http://schemas.microsoft.com/office/drawing/2014/main" id="{4FA25928-4511-9076-33EA-4822B2823C63}"/>
                  </a:ext>
                </a:extLst>
              </p:cNvPr>
              <p:cNvSpPr/>
              <p:nvPr/>
            </p:nvSpPr>
            <p:spPr>
              <a:xfrm>
                <a:off x="5367799" y="3854334"/>
                <a:ext cx="388266" cy="175212"/>
              </a:xfrm>
              <a:custGeom>
                <a:avLst/>
                <a:gdLst>
                  <a:gd name="connsiteX0" fmla="*/ 32876 w 388266"/>
                  <a:gd name="connsiteY0" fmla="*/ 116 h 175212"/>
                  <a:gd name="connsiteX1" fmla="*/ 1126 w 388266"/>
                  <a:gd name="connsiteY1" fmla="*/ 142991 h 175212"/>
                  <a:gd name="connsiteX2" fmla="*/ 80501 w 388266"/>
                  <a:gd name="connsiteY2" fmla="*/ 162041 h 175212"/>
                  <a:gd name="connsiteX3" fmla="*/ 7476 w 388266"/>
                  <a:gd name="connsiteY3" fmla="*/ 171566 h 175212"/>
                  <a:gd name="connsiteX4" fmla="*/ 144001 w 388266"/>
                  <a:gd name="connsiteY4" fmla="*/ 98541 h 175212"/>
                  <a:gd name="connsiteX5" fmla="*/ 385301 w 388266"/>
                  <a:gd name="connsiteY5" fmla="*/ 6466 h 175212"/>
                  <a:gd name="connsiteX6" fmla="*/ 264651 w 388266"/>
                  <a:gd name="connsiteY6" fmla="*/ 66791 h 175212"/>
                  <a:gd name="connsiteX7" fmla="*/ 61451 w 388266"/>
                  <a:gd name="connsiteY7" fmla="*/ 162041 h 175212"/>
                  <a:gd name="connsiteX8" fmla="*/ 26526 w 388266"/>
                  <a:gd name="connsiteY8" fmla="*/ 127116 h 175212"/>
                  <a:gd name="connsiteX9" fmla="*/ 58276 w 388266"/>
                  <a:gd name="connsiteY9" fmla="*/ 79491 h 175212"/>
                  <a:gd name="connsiteX10" fmla="*/ 20176 w 388266"/>
                  <a:gd name="connsiteY10" fmla="*/ 117591 h 175212"/>
                  <a:gd name="connsiteX11" fmla="*/ 32876 w 388266"/>
                  <a:gd name="connsiteY11" fmla="*/ 116 h 17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266" h="175212">
                    <a:moveTo>
                      <a:pt x="32876" y="116"/>
                    </a:moveTo>
                    <a:cubicBezTo>
                      <a:pt x="29701" y="4349"/>
                      <a:pt x="-6811" y="116004"/>
                      <a:pt x="1126" y="142991"/>
                    </a:cubicBezTo>
                    <a:cubicBezTo>
                      <a:pt x="9063" y="169978"/>
                      <a:pt x="79443" y="157279"/>
                      <a:pt x="80501" y="162041"/>
                    </a:cubicBezTo>
                    <a:cubicBezTo>
                      <a:pt x="81559" y="166803"/>
                      <a:pt x="-3107" y="182149"/>
                      <a:pt x="7476" y="171566"/>
                    </a:cubicBezTo>
                    <a:cubicBezTo>
                      <a:pt x="18059" y="160983"/>
                      <a:pt x="81030" y="126058"/>
                      <a:pt x="144001" y="98541"/>
                    </a:cubicBezTo>
                    <a:cubicBezTo>
                      <a:pt x="206972" y="71024"/>
                      <a:pt x="365193" y="11758"/>
                      <a:pt x="385301" y="6466"/>
                    </a:cubicBezTo>
                    <a:cubicBezTo>
                      <a:pt x="405409" y="1174"/>
                      <a:pt x="318626" y="40862"/>
                      <a:pt x="264651" y="66791"/>
                    </a:cubicBezTo>
                    <a:cubicBezTo>
                      <a:pt x="210676" y="92720"/>
                      <a:pt x="101138" y="151987"/>
                      <a:pt x="61451" y="162041"/>
                    </a:cubicBezTo>
                    <a:cubicBezTo>
                      <a:pt x="21764" y="172095"/>
                      <a:pt x="27055" y="140874"/>
                      <a:pt x="26526" y="127116"/>
                    </a:cubicBezTo>
                    <a:cubicBezTo>
                      <a:pt x="25997" y="113358"/>
                      <a:pt x="59334" y="81079"/>
                      <a:pt x="58276" y="79491"/>
                    </a:cubicBezTo>
                    <a:cubicBezTo>
                      <a:pt x="57218" y="77903"/>
                      <a:pt x="23880" y="127116"/>
                      <a:pt x="20176" y="117591"/>
                    </a:cubicBezTo>
                    <a:cubicBezTo>
                      <a:pt x="16472" y="108066"/>
                      <a:pt x="36051" y="-4117"/>
                      <a:pt x="32876" y="1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 208">
                <a:extLst>
                  <a:ext uri="{FF2B5EF4-FFF2-40B4-BE49-F238E27FC236}">
                    <a16:creationId xmlns:a16="http://schemas.microsoft.com/office/drawing/2014/main" id="{1F4CE575-91D0-F47E-0BF6-A35745056EF0}"/>
                  </a:ext>
                </a:extLst>
              </p:cNvPr>
              <p:cNvSpPr/>
              <p:nvPr/>
            </p:nvSpPr>
            <p:spPr>
              <a:xfrm>
                <a:off x="5241917" y="3875578"/>
                <a:ext cx="581219" cy="207472"/>
              </a:xfrm>
              <a:custGeom>
                <a:avLst/>
                <a:gdLst>
                  <a:gd name="connsiteX0" fmla="*/ 581033 w 581219"/>
                  <a:gd name="connsiteY0" fmla="*/ 1097 h 207472"/>
                  <a:gd name="connsiteX1" fmla="*/ 200033 w 581219"/>
                  <a:gd name="connsiteY1" fmla="*/ 169372 h 207472"/>
                  <a:gd name="connsiteX2" fmla="*/ 307983 w 581219"/>
                  <a:gd name="connsiteY2" fmla="*/ 99522 h 207472"/>
                  <a:gd name="connsiteX3" fmla="*/ 8 w 581219"/>
                  <a:gd name="connsiteY3" fmla="*/ 207472 h 207472"/>
                  <a:gd name="connsiteX4" fmla="*/ 298458 w 581219"/>
                  <a:gd name="connsiteY4" fmla="*/ 99522 h 207472"/>
                  <a:gd name="connsiteX5" fmla="*/ 450858 w 581219"/>
                  <a:gd name="connsiteY5" fmla="*/ 29672 h 207472"/>
                  <a:gd name="connsiteX6" fmla="*/ 254008 w 581219"/>
                  <a:gd name="connsiteY6" fmla="*/ 93172 h 207472"/>
                  <a:gd name="connsiteX7" fmla="*/ 581033 w 581219"/>
                  <a:gd name="connsiteY7" fmla="*/ 1097 h 207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1219" h="207472">
                    <a:moveTo>
                      <a:pt x="581033" y="1097"/>
                    </a:moveTo>
                    <a:cubicBezTo>
                      <a:pt x="572037" y="13797"/>
                      <a:pt x="245541" y="152968"/>
                      <a:pt x="200033" y="169372"/>
                    </a:cubicBezTo>
                    <a:cubicBezTo>
                      <a:pt x="154525" y="185776"/>
                      <a:pt x="341320" y="93172"/>
                      <a:pt x="307983" y="99522"/>
                    </a:cubicBezTo>
                    <a:cubicBezTo>
                      <a:pt x="274645" y="105872"/>
                      <a:pt x="1595" y="207472"/>
                      <a:pt x="8" y="207472"/>
                    </a:cubicBezTo>
                    <a:cubicBezTo>
                      <a:pt x="-1579" y="207472"/>
                      <a:pt x="223316" y="129155"/>
                      <a:pt x="298458" y="99522"/>
                    </a:cubicBezTo>
                    <a:cubicBezTo>
                      <a:pt x="373600" y="69889"/>
                      <a:pt x="458266" y="30730"/>
                      <a:pt x="450858" y="29672"/>
                    </a:cubicBezTo>
                    <a:cubicBezTo>
                      <a:pt x="443450" y="28614"/>
                      <a:pt x="238133" y="96347"/>
                      <a:pt x="254008" y="93172"/>
                    </a:cubicBezTo>
                    <a:cubicBezTo>
                      <a:pt x="269883" y="89997"/>
                      <a:pt x="590029" y="-11603"/>
                      <a:pt x="581033" y="10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 209">
                <a:extLst>
                  <a:ext uri="{FF2B5EF4-FFF2-40B4-BE49-F238E27FC236}">
                    <a16:creationId xmlns:a16="http://schemas.microsoft.com/office/drawing/2014/main" id="{5FF59320-C7B4-616A-4FEE-54065AF674A4}"/>
                  </a:ext>
                </a:extLst>
              </p:cNvPr>
              <p:cNvSpPr/>
              <p:nvPr/>
            </p:nvSpPr>
            <p:spPr>
              <a:xfrm>
                <a:off x="5139838" y="3954435"/>
                <a:ext cx="226590" cy="552371"/>
              </a:xfrm>
              <a:custGeom>
                <a:avLst/>
                <a:gdLst>
                  <a:gd name="connsiteX0" fmla="*/ 225912 w 226590"/>
                  <a:gd name="connsiteY0" fmla="*/ 4790 h 552371"/>
                  <a:gd name="connsiteX1" fmla="*/ 79862 w 226590"/>
                  <a:gd name="connsiteY1" fmla="*/ 277840 h 552371"/>
                  <a:gd name="connsiteX2" fmla="*/ 22712 w 226590"/>
                  <a:gd name="connsiteY2" fmla="*/ 468340 h 552371"/>
                  <a:gd name="connsiteX3" fmla="*/ 60812 w 226590"/>
                  <a:gd name="connsiteY3" fmla="*/ 287365 h 552371"/>
                  <a:gd name="connsiteX4" fmla="*/ 487 w 226590"/>
                  <a:gd name="connsiteY4" fmla="*/ 547715 h 552371"/>
                  <a:gd name="connsiteX5" fmla="*/ 35412 w 226590"/>
                  <a:gd name="connsiteY5" fmla="*/ 427065 h 552371"/>
                  <a:gd name="connsiteX6" fmla="*/ 89387 w 226590"/>
                  <a:gd name="connsiteY6" fmla="*/ 90515 h 552371"/>
                  <a:gd name="connsiteX7" fmla="*/ 76687 w 226590"/>
                  <a:gd name="connsiteY7" fmla="*/ 300065 h 552371"/>
                  <a:gd name="connsiteX8" fmla="*/ 130662 w 226590"/>
                  <a:gd name="connsiteY8" fmla="*/ 119090 h 552371"/>
                  <a:gd name="connsiteX9" fmla="*/ 225912 w 226590"/>
                  <a:gd name="connsiteY9" fmla="*/ 4790 h 552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590" h="552371">
                    <a:moveTo>
                      <a:pt x="225912" y="4790"/>
                    </a:moveTo>
                    <a:cubicBezTo>
                      <a:pt x="217445" y="31248"/>
                      <a:pt x="113729" y="200582"/>
                      <a:pt x="79862" y="277840"/>
                    </a:cubicBezTo>
                    <a:cubicBezTo>
                      <a:pt x="45995" y="355098"/>
                      <a:pt x="25887" y="466753"/>
                      <a:pt x="22712" y="468340"/>
                    </a:cubicBezTo>
                    <a:cubicBezTo>
                      <a:pt x="19537" y="469927"/>
                      <a:pt x="64516" y="274136"/>
                      <a:pt x="60812" y="287365"/>
                    </a:cubicBezTo>
                    <a:cubicBezTo>
                      <a:pt x="57108" y="300594"/>
                      <a:pt x="4720" y="524432"/>
                      <a:pt x="487" y="547715"/>
                    </a:cubicBezTo>
                    <a:cubicBezTo>
                      <a:pt x="-3746" y="570998"/>
                      <a:pt x="20595" y="503265"/>
                      <a:pt x="35412" y="427065"/>
                    </a:cubicBezTo>
                    <a:cubicBezTo>
                      <a:pt x="50229" y="350865"/>
                      <a:pt x="82508" y="111681"/>
                      <a:pt x="89387" y="90515"/>
                    </a:cubicBezTo>
                    <a:cubicBezTo>
                      <a:pt x="96266" y="69349"/>
                      <a:pt x="69808" y="295303"/>
                      <a:pt x="76687" y="300065"/>
                    </a:cubicBezTo>
                    <a:cubicBezTo>
                      <a:pt x="83566" y="304827"/>
                      <a:pt x="99970" y="170419"/>
                      <a:pt x="130662" y="119090"/>
                    </a:cubicBezTo>
                    <a:cubicBezTo>
                      <a:pt x="161354" y="67761"/>
                      <a:pt x="234379" y="-21668"/>
                      <a:pt x="225912" y="47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 210">
                <a:extLst>
                  <a:ext uri="{FF2B5EF4-FFF2-40B4-BE49-F238E27FC236}">
                    <a16:creationId xmlns:a16="http://schemas.microsoft.com/office/drawing/2014/main" id="{74021A7E-F515-85FE-EBC3-211A1E1D9FC7}"/>
                  </a:ext>
                </a:extLst>
              </p:cNvPr>
              <p:cNvSpPr/>
              <p:nvPr/>
            </p:nvSpPr>
            <p:spPr>
              <a:xfrm>
                <a:off x="5178410" y="3927366"/>
                <a:ext cx="596917" cy="397117"/>
              </a:xfrm>
              <a:custGeom>
                <a:avLst/>
                <a:gdLst>
                  <a:gd name="connsiteX0" fmla="*/ 596915 w 596917"/>
                  <a:gd name="connsiteY0" fmla="*/ 109 h 397117"/>
                  <a:gd name="connsiteX1" fmla="*/ 142890 w 596917"/>
                  <a:gd name="connsiteY1" fmla="*/ 187434 h 397117"/>
                  <a:gd name="connsiteX2" fmla="*/ 165115 w 596917"/>
                  <a:gd name="connsiteY2" fmla="*/ 155684 h 397117"/>
                  <a:gd name="connsiteX3" fmla="*/ 88915 w 596917"/>
                  <a:gd name="connsiteY3" fmla="*/ 263634 h 397117"/>
                  <a:gd name="connsiteX4" fmla="*/ 15 w 596917"/>
                  <a:gd name="connsiteY4" fmla="*/ 396984 h 397117"/>
                  <a:gd name="connsiteX5" fmla="*/ 82565 w 596917"/>
                  <a:gd name="connsiteY5" fmla="*/ 238234 h 397117"/>
                  <a:gd name="connsiteX6" fmla="*/ 184165 w 596917"/>
                  <a:gd name="connsiteY6" fmla="*/ 130284 h 397117"/>
                  <a:gd name="connsiteX7" fmla="*/ 314340 w 596917"/>
                  <a:gd name="connsiteY7" fmla="*/ 63609 h 397117"/>
                  <a:gd name="connsiteX8" fmla="*/ 149240 w 596917"/>
                  <a:gd name="connsiteY8" fmla="*/ 158859 h 397117"/>
                  <a:gd name="connsiteX9" fmla="*/ 596915 w 596917"/>
                  <a:gd name="connsiteY9" fmla="*/ 109 h 397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6917" h="397117">
                    <a:moveTo>
                      <a:pt x="596915" y="109"/>
                    </a:moveTo>
                    <a:cubicBezTo>
                      <a:pt x="595857" y="4871"/>
                      <a:pt x="214857" y="161505"/>
                      <a:pt x="142890" y="187434"/>
                    </a:cubicBezTo>
                    <a:cubicBezTo>
                      <a:pt x="70923" y="213363"/>
                      <a:pt x="165115" y="155684"/>
                      <a:pt x="165115" y="155684"/>
                    </a:cubicBezTo>
                    <a:cubicBezTo>
                      <a:pt x="156119" y="168384"/>
                      <a:pt x="116432" y="223417"/>
                      <a:pt x="88915" y="263634"/>
                    </a:cubicBezTo>
                    <a:cubicBezTo>
                      <a:pt x="61398" y="303851"/>
                      <a:pt x="1073" y="401217"/>
                      <a:pt x="15" y="396984"/>
                    </a:cubicBezTo>
                    <a:cubicBezTo>
                      <a:pt x="-1043" y="392751"/>
                      <a:pt x="51873" y="282684"/>
                      <a:pt x="82565" y="238234"/>
                    </a:cubicBezTo>
                    <a:cubicBezTo>
                      <a:pt x="113257" y="193784"/>
                      <a:pt x="145536" y="159388"/>
                      <a:pt x="184165" y="130284"/>
                    </a:cubicBezTo>
                    <a:cubicBezTo>
                      <a:pt x="222794" y="101180"/>
                      <a:pt x="320161" y="58847"/>
                      <a:pt x="314340" y="63609"/>
                    </a:cubicBezTo>
                    <a:cubicBezTo>
                      <a:pt x="308519" y="68371"/>
                      <a:pt x="107965" y="169971"/>
                      <a:pt x="149240" y="158859"/>
                    </a:cubicBezTo>
                    <a:cubicBezTo>
                      <a:pt x="190515" y="147747"/>
                      <a:pt x="597973" y="-4653"/>
                      <a:pt x="596915" y="1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 211">
                <a:extLst>
                  <a:ext uri="{FF2B5EF4-FFF2-40B4-BE49-F238E27FC236}">
                    <a16:creationId xmlns:a16="http://schemas.microsoft.com/office/drawing/2014/main" id="{608B252C-941F-4257-1C9C-6AE9D0A32C84}"/>
                  </a:ext>
                </a:extLst>
              </p:cNvPr>
              <p:cNvSpPr/>
              <p:nvPr/>
            </p:nvSpPr>
            <p:spPr>
              <a:xfrm>
                <a:off x="5146603" y="4105010"/>
                <a:ext cx="124383" cy="759438"/>
              </a:xfrm>
              <a:custGeom>
                <a:avLst/>
                <a:gdLst>
                  <a:gd name="connsiteX0" fmla="*/ 111197 w 124383"/>
                  <a:gd name="connsiteY0" fmla="*/ 265 h 759438"/>
                  <a:gd name="connsiteX1" fmla="*/ 9597 w 124383"/>
                  <a:gd name="connsiteY1" fmla="*/ 301890 h 759438"/>
                  <a:gd name="connsiteX2" fmla="*/ 15947 w 124383"/>
                  <a:gd name="connsiteY2" fmla="*/ 368565 h 759438"/>
                  <a:gd name="connsiteX3" fmla="*/ 31822 w 124383"/>
                  <a:gd name="connsiteY3" fmla="*/ 320940 h 759438"/>
                  <a:gd name="connsiteX4" fmla="*/ 63572 w 124383"/>
                  <a:gd name="connsiteY4" fmla="*/ 520965 h 759438"/>
                  <a:gd name="connsiteX5" fmla="*/ 66747 w 124383"/>
                  <a:gd name="connsiteY5" fmla="*/ 444765 h 759438"/>
                  <a:gd name="connsiteX6" fmla="*/ 123897 w 124383"/>
                  <a:gd name="connsiteY6" fmla="*/ 755915 h 759438"/>
                  <a:gd name="connsiteX7" fmla="*/ 88972 w 124383"/>
                  <a:gd name="connsiteY7" fmla="*/ 597165 h 759438"/>
                  <a:gd name="connsiteX8" fmla="*/ 72 w 124383"/>
                  <a:gd name="connsiteY8" fmla="*/ 359040 h 759438"/>
                  <a:gd name="connsiteX9" fmla="*/ 111197 w 124383"/>
                  <a:gd name="connsiteY9" fmla="*/ 265 h 75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383" h="759438">
                    <a:moveTo>
                      <a:pt x="111197" y="265"/>
                    </a:moveTo>
                    <a:cubicBezTo>
                      <a:pt x="112785" y="-9260"/>
                      <a:pt x="25472" y="240507"/>
                      <a:pt x="9597" y="301890"/>
                    </a:cubicBezTo>
                    <a:cubicBezTo>
                      <a:pt x="-6278" y="363273"/>
                      <a:pt x="12243" y="365390"/>
                      <a:pt x="15947" y="368565"/>
                    </a:cubicBezTo>
                    <a:cubicBezTo>
                      <a:pt x="19651" y="371740"/>
                      <a:pt x="23885" y="295540"/>
                      <a:pt x="31822" y="320940"/>
                    </a:cubicBezTo>
                    <a:cubicBezTo>
                      <a:pt x="39759" y="346340"/>
                      <a:pt x="57751" y="500328"/>
                      <a:pt x="63572" y="520965"/>
                    </a:cubicBezTo>
                    <a:cubicBezTo>
                      <a:pt x="69393" y="541602"/>
                      <a:pt x="56693" y="405607"/>
                      <a:pt x="66747" y="444765"/>
                    </a:cubicBezTo>
                    <a:cubicBezTo>
                      <a:pt x="76801" y="483923"/>
                      <a:pt x="120193" y="730515"/>
                      <a:pt x="123897" y="755915"/>
                    </a:cubicBezTo>
                    <a:cubicBezTo>
                      <a:pt x="127601" y="781315"/>
                      <a:pt x="109609" y="663311"/>
                      <a:pt x="88972" y="597165"/>
                    </a:cubicBezTo>
                    <a:cubicBezTo>
                      <a:pt x="68334" y="531019"/>
                      <a:pt x="-2574" y="453232"/>
                      <a:pt x="72" y="359040"/>
                    </a:cubicBezTo>
                    <a:cubicBezTo>
                      <a:pt x="2718" y="264848"/>
                      <a:pt x="109609" y="9790"/>
                      <a:pt x="111197" y="2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 212">
                <a:extLst>
                  <a:ext uri="{FF2B5EF4-FFF2-40B4-BE49-F238E27FC236}">
                    <a16:creationId xmlns:a16="http://schemas.microsoft.com/office/drawing/2014/main" id="{B166C277-99D1-5D8C-9CEC-25AC887A4607}"/>
                  </a:ext>
                </a:extLst>
              </p:cNvPr>
              <p:cNvSpPr/>
              <p:nvPr/>
            </p:nvSpPr>
            <p:spPr>
              <a:xfrm>
                <a:off x="5229191" y="4118201"/>
                <a:ext cx="153862" cy="698558"/>
              </a:xfrm>
              <a:custGeom>
                <a:avLst/>
                <a:gdLst>
                  <a:gd name="connsiteX0" fmla="*/ 153625 w 153862"/>
                  <a:gd name="connsiteY0" fmla="*/ 171 h 698558"/>
                  <a:gd name="connsiteX1" fmla="*/ 46468 w 153862"/>
                  <a:gd name="connsiteY1" fmla="*/ 246630 h 698558"/>
                  <a:gd name="connsiteX2" fmla="*/ 34 w 153862"/>
                  <a:gd name="connsiteY2" fmla="*/ 421652 h 698558"/>
                  <a:gd name="connsiteX3" fmla="*/ 39325 w 153862"/>
                  <a:gd name="connsiteY3" fmla="*/ 310924 h 698558"/>
                  <a:gd name="connsiteX4" fmla="*/ 60756 w 153862"/>
                  <a:gd name="connsiteY4" fmla="*/ 689543 h 698558"/>
                  <a:gd name="connsiteX5" fmla="*/ 60756 w 153862"/>
                  <a:gd name="connsiteY5" fmla="*/ 560955 h 698558"/>
                  <a:gd name="connsiteX6" fmla="*/ 28609 w 153862"/>
                  <a:gd name="connsiteY6" fmla="*/ 346643 h 698558"/>
                  <a:gd name="connsiteX7" fmla="*/ 32181 w 153862"/>
                  <a:gd name="connsiteY7" fmla="*/ 146618 h 698558"/>
                  <a:gd name="connsiteX8" fmla="*/ 14322 w 153862"/>
                  <a:gd name="connsiteY8" fmla="*/ 285921 h 698558"/>
                  <a:gd name="connsiteX9" fmla="*/ 153625 w 153862"/>
                  <a:gd name="connsiteY9" fmla="*/ 171 h 69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862" h="698558">
                    <a:moveTo>
                      <a:pt x="153625" y="171"/>
                    </a:moveTo>
                    <a:cubicBezTo>
                      <a:pt x="158983" y="-6378"/>
                      <a:pt x="72066" y="176383"/>
                      <a:pt x="46468" y="246630"/>
                    </a:cubicBezTo>
                    <a:cubicBezTo>
                      <a:pt x="20870" y="316877"/>
                      <a:pt x="1224" y="410936"/>
                      <a:pt x="34" y="421652"/>
                    </a:cubicBezTo>
                    <a:cubicBezTo>
                      <a:pt x="-1156" y="432368"/>
                      <a:pt x="29205" y="266276"/>
                      <a:pt x="39325" y="310924"/>
                    </a:cubicBezTo>
                    <a:cubicBezTo>
                      <a:pt x="49445" y="355572"/>
                      <a:pt x="57184" y="647871"/>
                      <a:pt x="60756" y="689543"/>
                    </a:cubicBezTo>
                    <a:cubicBezTo>
                      <a:pt x="64328" y="731215"/>
                      <a:pt x="66114" y="618105"/>
                      <a:pt x="60756" y="560955"/>
                    </a:cubicBezTo>
                    <a:cubicBezTo>
                      <a:pt x="55398" y="503805"/>
                      <a:pt x="33371" y="415699"/>
                      <a:pt x="28609" y="346643"/>
                    </a:cubicBezTo>
                    <a:cubicBezTo>
                      <a:pt x="23847" y="277587"/>
                      <a:pt x="34562" y="156738"/>
                      <a:pt x="32181" y="146618"/>
                    </a:cubicBezTo>
                    <a:cubicBezTo>
                      <a:pt x="29800" y="136498"/>
                      <a:pt x="-3537" y="307948"/>
                      <a:pt x="14322" y="285921"/>
                    </a:cubicBezTo>
                    <a:cubicBezTo>
                      <a:pt x="32181" y="263894"/>
                      <a:pt x="148267" y="6720"/>
                      <a:pt x="153625" y="1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 213">
                <a:extLst>
                  <a:ext uri="{FF2B5EF4-FFF2-40B4-BE49-F238E27FC236}">
                    <a16:creationId xmlns:a16="http://schemas.microsoft.com/office/drawing/2014/main" id="{F2F851D5-5D3E-4539-C38E-D1E4C7461D6C}"/>
                  </a:ext>
                </a:extLst>
              </p:cNvPr>
              <p:cNvSpPr/>
              <p:nvPr/>
            </p:nvSpPr>
            <p:spPr>
              <a:xfrm>
                <a:off x="5255129" y="3950490"/>
                <a:ext cx="589642" cy="503674"/>
              </a:xfrm>
              <a:custGeom>
                <a:avLst/>
                <a:gdLst>
                  <a:gd name="connsiteX0" fmla="*/ 467015 w 589642"/>
                  <a:gd name="connsiteY0" fmla="*/ 4 h 503674"/>
                  <a:gd name="connsiteX1" fmla="*/ 109827 w 589642"/>
                  <a:gd name="connsiteY1" fmla="*/ 300041 h 503674"/>
                  <a:gd name="connsiteX2" fmla="*/ 2671 w 589642"/>
                  <a:gd name="connsiteY2" fmla="*/ 378623 h 503674"/>
                  <a:gd name="connsiteX3" fmla="*/ 195552 w 589642"/>
                  <a:gd name="connsiteY3" fmla="*/ 246463 h 503674"/>
                  <a:gd name="connsiteX4" fmla="*/ 191980 w 589642"/>
                  <a:gd name="connsiteY4" fmla="*/ 346476 h 503674"/>
                  <a:gd name="connsiteX5" fmla="*/ 127687 w 589642"/>
                  <a:gd name="connsiteY5" fmla="*/ 414341 h 503674"/>
                  <a:gd name="connsiteX6" fmla="*/ 199124 w 589642"/>
                  <a:gd name="connsiteY6" fmla="*/ 503638 h 503674"/>
                  <a:gd name="connsiteX7" fmla="*/ 170549 w 589642"/>
                  <a:gd name="connsiteY7" fmla="*/ 403626 h 503674"/>
                  <a:gd name="connsiteX8" fmla="*/ 359859 w 589642"/>
                  <a:gd name="connsiteY8" fmla="*/ 253607 h 503674"/>
                  <a:gd name="connsiteX9" fmla="*/ 588459 w 589642"/>
                  <a:gd name="connsiteY9" fmla="*/ 89301 h 503674"/>
                  <a:gd name="connsiteX10" fmla="*/ 256274 w 589642"/>
                  <a:gd name="connsiteY10" fmla="*/ 314329 h 503674"/>
                  <a:gd name="connsiteX11" fmla="*/ 370574 w 589642"/>
                  <a:gd name="connsiteY11" fmla="*/ 225032 h 503674"/>
                  <a:gd name="connsiteX12" fmla="*/ 302709 w 589642"/>
                  <a:gd name="connsiteY12" fmla="*/ 182169 h 503674"/>
                  <a:gd name="connsiteX13" fmla="*/ 291993 w 589642"/>
                  <a:gd name="connsiteY13" fmla="*/ 264323 h 503674"/>
                  <a:gd name="connsiteX14" fmla="*/ 181265 w 589642"/>
                  <a:gd name="connsiteY14" fmla="*/ 292898 h 503674"/>
                  <a:gd name="connsiteX15" fmla="*/ 467015 w 589642"/>
                  <a:gd name="connsiteY15" fmla="*/ 4 h 50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9642" h="503674">
                    <a:moveTo>
                      <a:pt x="467015" y="4"/>
                    </a:moveTo>
                    <a:cubicBezTo>
                      <a:pt x="455109" y="1194"/>
                      <a:pt x="187218" y="236938"/>
                      <a:pt x="109827" y="300041"/>
                    </a:cubicBezTo>
                    <a:cubicBezTo>
                      <a:pt x="32436" y="363144"/>
                      <a:pt x="-11616" y="387553"/>
                      <a:pt x="2671" y="378623"/>
                    </a:cubicBezTo>
                    <a:cubicBezTo>
                      <a:pt x="16958" y="369693"/>
                      <a:pt x="164001" y="251821"/>
                      <a:pt x="195552" y="246463"/>
                    </a:cubicBezTo>
                    <a:cubicBezTo>
                      <a:pt x="227103" y="241105"/>
                      <a:pt x="203291" y="318496"/>
                      <a:pt x="191980" y="346476"/>
                    </a:cubicBezTo>
                    <a:cubicBezTo>
                      <a:pt x="180669" y="374456"/>
                      <a:pt x="126496" y="388147"/>
                      <a:pt x="127687" y="414341"/>
                    </a:cubicBezTo>
                    <a:cubicBezTo>
                      <a:pt x="128878" y="440535"/>
                      <a:pt x="191980" y="505424"/>
                      <a:pt x="199124" y="503638"/>
                    </a:cubicBezTo>
                    <a:cubicBezTo>
                      <a:pt x="206268" y="501852"/>
                      <a:pt x="143760" y="445298"/>
                      <a:pt x="170549" y="403626"/>
                    </a:cubicBezTo>
                    <a:cubicBezTo>
                      <a:pt x="197338" y="361954"/>
                      <a:pt x="290207" y="305994"/>
                      <a:pt x="359859" y="253607"/>
                    </a:cubicBezTo>
                    <a:cubicBezTo>
                      <a:pt x="429511" y="201220"/>
                      <a:pt x="605723" y="79181"/>
                      <a:pt x="588459" y="89301"/>
                    </a:cubicBezTo>
                    <a:cubicBezTo>
                      <a:pt x="571195" y="99421"/>
                      <a:pt x="292588" y="291707"/>
                      <a:pt x="256274" y="314329"/>
                    </a:cubicBezTo>
                    <a:cubicBezTo>
                      <a:pt x="219960" y="336951"/>
                      <a:pt x="362835" y="247059"/>
                      <a:pt x="370574" y="225032"/>
                    </a:cubicBezTo>
                    <a:cubicBezTo>
                      <a:pt x="378313" y="203005"/>
                      <a:pt x="315806" y="175621"/>
                      <a:pt x="302709" y="182169"/>
                    </a:cubicBezTo>
                    <a:cubicBezTo>
                      <a:pt x="289612" y="188717"/>
                      <a:pt x="312234" y="245868"/>
                      <a:pt x="291993" y="264323"/>
                    </a:cubicBezTo>
                    <a:cubicBezTo>
                      <a:pt x="271752" y="282778"/>
                      <a:pt x="152690" y="334570"/>
                      <a:pt x="181265" y="292898"/>
                    </a:cubicBezTo>
                    <a:cubicBezTo>
                      <a:pt x="209840" y="251226"/>
                      <a:pt x="478921" y="-1186"/>
                      <a:pt x="467015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 214">
                <a:extLst>
                  <a:ext uri="{FF2B5EF4-FFF2-40B4-BE49-F238E27FC236}">
                    <a16:creationId xmlns:a16="http://schemas.microsoft.com/office/drawing/2014/main" id="{A5284E16-942B-94B4-6609-CDFFE0D137DF}"/>
                  </a:ext>
                </a:extLst>
              </p:cNvPr>
              <p:cNvSpPr/>
              <p:nvPr/>
            </p:nvSpPr>
            <p:spPr>
              <a:xfrm>
                <a:off x="4424414" y="3046180"/>
                <a:ext cx="664797" cy="1441195"/>
              </a:xfrm>
              <a:custGeom>
                <a:avLst/>
                <a:gdLst>
                  <a:gd name="connsiteX0" fmla="*/ 40430 w 664797"/>
                  <a:gd name="connsiteY0" fmla="*/ 7773 h 1441195"/>
                  <a:gd name="connsiteX1" fmla="*/ 1139 w 664797"/>
                  <a:gd name="connsiteY1" fmla="*/ 200654 h 1441195"/>
                  <a:gd name="connsiteX2" fmla="*/ 94008 w 664797"/>
                  <a:gd name="connsiteY2" fmla="*/ 550698 h 1441195"/>
                  <a:gd name="connsiteX3" fmla="*/ 83292 w 664797"/>
                  <a:gd name="connsiteY3" fmla="*/ 514979 h 1441195"/>
                  <a:gd name="connsiteX4" fmla="*/ 297605 w 664797"/>
                  <a:gd name="connsiteY4" fmla="*/ 925745 h 1441195"/>
                  <a:gd name="connsiteX5" fmla="*/ 644077 w 664797"/>
                  <a:gd name="connsiteY5" fmla="*/ 1415092 h 1441195"/>
                  <a:gd name="connsiteX6" fmla="*/ 601214 w 664797"/>
                  <a:gd name="connsiteY6" fmla="*/ 1336511 h 1441195"/>
                  <a:gd name="connsiteX7" fmla="*/ 401189 w 664797"/>
                  <a:gd name="connsiteY7" fmla="*/ 1015042 h 1441195"/>
                  <a:gd name="connsiteX8" fmla="*/ 122583 w 664797"/>
                  <a:gd name="connsiteY8" fmla="*/ 525695 h 1441195"/>
                  <a:gd name="connsiteX9" fmla="*/ 33286 w 664797"/>
                  <a:gd name="connsiteY9" fmla="*/ 182795 h 1441195"/>
                  <a:gd name="connsiteX10" fmla="*/ 44002 w 664797"/>
                  <a:gd name="connsiteY10" fmla="*/ 350673 h 1441195"/>
                  <a:gd name="connsiteX11" fmla="*/ 11855 w 664797"/>
                  <a:gd name="connsiteY11" fmla="*/ 68495 h 1441195"/>
                  <a:gd name="connsiteX12" fmla="*/ 40430 w 664797"/>
                  <a:gd name="connsiteY12" fmla="*/ 7773 h 144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4797" h="1441195">
                    <a:moveTo>
                      <a:pt x="40430" y="7773"/>
                    </a:moveTo>
                    <a:cubicBezTo>
                      <a:pt x="38644" y="29799"/>
                      <a:pt x="-7791" y="110166"/>
                      <a:pt x="1139" y="200654"/>
                    </a:cubicBezTo>
                    <a:cubicBezTo>
                      <a:pt x="10069" y="291142"/>
                      <a:pt x="80316" y="498311"/>
                      <a:pt x="94008" y="550698"/>
                    </a:cubicBezTo>
                    <a:cubicBezTo>
                      <a:pt x="107700" y="603086"/>
                      <a:pt x="49359" y="452471"/>
                      <a:pt x="83292" y="514979"/>
                    </a:cubicBezTo>
                    <a:cubicBezTo>
                      <a:pt x="117225" y="577487"/>
                      <a:pt x="204141" y="775726"/>
                      <a:pt x="297605" y="925745"/>
                    </a:cubicBezTo>
                    <a:cubicBezTo>
                      <a:pt x="391069" y="1075764"/>
                      <a:pt x="593476" y="1346631"/>
                      <a:pt x="644077" y="1415092"/>
                    </a:cubicBezTo>
                    <a:cubicBezTo>
                      <a:pt x="694678" y="1483553"/>
                      <a:pt x="641695" y="1403186"/>
                      <a:pt x="601214" y="1336511"/>
                    </a:cubicBezTo>
                    <a:cubicBezTo>
                      <a:pt x="560733" y="1269836"/>
                      <a:pt x="480961" y="1150178"/>
                      <a:pt x="401189" y="1015042"/>
                    </a:cubicBezTo>
                    <a:cubicBezTo>
                      <a:pt x="321417" y="879906"/>
                      <a:pt x="183900" y="664403"/>
                      <a:pt x="122583" y="525695"/>
                    </a:cubicBezTo>
                    <a:cubicBezTo>
                      <a:pt x="61266" y="386987"/>
                      <a:pt x="46383" y="211965"/>
                      <a:pt x="33286" y="182795"/>
                    </a:cubicBezTo>
                    <a:cubicBezTo>
                      <a:pt x="20189" y="153625"/>
                      <a:pt x="47574" y="369723"/>
                      <a:pt x="44002" y="350673"/>
                    </a:cubicBezTo>
                    <a:cubicBezTo>
                      <a:pt x="40430" y="331623"/>
                      <a:pt x="16022" y="125049"/>
                      <a:pt x="11855" y="68495"/>
                    </a:cubicBezTo>
                    <a:cubicBezTo>
                      <a:pt x="7688" y="11941"/>
                      <a:pt x="42216" y="-14253"/>
                      <a:pt x="40430" y="77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 215">
                <a:extLst>
                  <a:ext uri="{FF2B5EF4-FFF2-40B4-BE49-F238E27FC236}">
                    <a16:creationId xmlns:a16="http://schemas.microsoft.com/office/drawing/2014/main" id="{55816E93-2477-00FB-27B9-CC0936375B24}"/>
                  </a:ext>
                </a:extLst>
              </p:cNvPr>
              <p:cNvSpPr/>
              <p:nvPr/>
            </p:nvSpPr>
            <p:spPr>
              <a:xfrm>
                <a:off x="4399522" y="3114181"/>
                <a:ext cx="819560" cy="1740741"/>
              </a:xfrm>
              <a:custGeom>
                <a:avLst/>
                <a:gdLst>
                  <a:gd name="connsiteX0" fmla="*/ 26031 w 819560"/>
                  <a:gd name="connsiteY0" fmla="*/ 61216 h 1740741"/>
                  <a:gd name="connsiteX1" fmla="*/ 26031 w 819560"/>
                  <a:gd name="connsiteY1" fmla="*/ 293388 h 1740741"/>
                  <a:gd name="connsiteX2" fmla="*/ 158191 w 819560"/>
                  <a:gd name="connsiteY2" fmla="*/ 632716 h 1740741"/>
                  <a:gd name="connsiteX3" fmla="*/ 447512 w 819560"/>
                  <a:gd name="connsiteY3" fmla="*/ 1257794 h 1740741"/>
                  <a:gd name="connsiteX4" fmla="*/ 465372 w 819560"/>
                  <a:gd name="connsiteY4" fmla="*/ 1229219 h 1740741"/>
                  <a:gd name="connsiteX5" fmla="*/ 586816 w 819560"/>
                  <a:gd name="connsiteY5" fmla="*/ 1443532 h 1740741"/>
                  <a:gd name="connsiteX6" fmla="*/ 815416 w 819560"/>
                  <a:gd name="connsiteY6" fmla="*/ 1736425 h 1740741"/>
                  <a:gd name="connsiteX7" fmla="*/ 704687 w 819560"/>
                  <a:gd name="connsiteY7" fmla="*/ 1572119 h 1740741"/>
                  <a:gd name="connsiteX8" fmla="*/ 347500 w 819560"/>
                  <a:gd name="connsiteY8" fmla="*/ 975616 h 1740741"/>
                  <a:gd name="connsiteX9" fmla="*/ 33175 w 819560"/>
                  <a:gd name="connsiteY9" fmla="*/ 321963 h 1740741"/>
                  <a:gd name="connsiteX10" fmla="*/ 11744 w 819560"/>
                  <a:gd name="connsiteY10" fmla="*/ 200519 h 1740741"/>
                  <a:gd name="connsiteX11" fmla="*/ 54606 w 819560"/>
                  <a:gd name="connsiteY11" fmla="*/ 7638 h 1740741"/>
                  <a:gd name="connsiteX12" fmla="*/ 26031 w 819560"/>
                  <a:gd name="connsiteY12" fmla="*/ 61216 h 1740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9560" h="1740741">
                    <a:moveTo>
                      <a:pt x="26031" y="61216"/>
                    </a:moveTo>
                    <a:cubicBezTo>
                      <a:pt x="21269" y="108841"/>
                      <a:pt x="4004" y="198138"/>
                      <a:pt x="26031" y="293388"/>
                    </a:cubicBezTo>
                    <a:cubicBezTo>
                      <a:pt x="48058" y="388638"/>
                      <a:pt x="87944" y="471982"/>
                      <a:pt x="158191" y="632716"/>
                    </a:cubicBezTo>
                    <a:cubicBezTo>
                      <a:pt x="228438" y="793450"/>
                      <a:pt x="396315" y="1158377"/>
                      <a:pt x="447512" y="1257794"/>
                    </a:cubicBezTo>
                    <a:cubicBezTo>
                      <a:pt x="498709" y="1357211"/>
                      <a:pt x="442155" y="1198263"/>
                      <a:pt x="465372" y="1229219"/>
                    </a:cubicBezTo>
                    <a:cubicBezTo>
                      <a:pt x="488589" y="1260175"/>
                      <a:pt x="528475" y="1358998"/>
                      <a:pt x="586816" y="1443532"/>
                    </a:cubicBezTo>
                    <a:cubicBezTo>
                      <a:pt x="645157" y="1528066"/>
                      <a:pt x="795771" y="1714994"/>
                      <a:pt x="815416" y="1736425"/>
                    </a:cubicBezTo>
                    <a:cubicBezTo>
                      <a:pt x="835061" y="1757856"/>
                      <a:pt x="782673" y="1698920"/>
                      <a:pt x="704687" y="1572119"/>
                    </a:cubicBezTo>
                    <a:cubicBezTo>
                      <a:pt x="626701" y="1445318"/>
                      <a:pt x="459419" y="1183975"/>
                      <a:pt x="347500" y="975616"/>
                    </a:cubicBezTo>
                    <a:cubicBezTo>
                      <a:pt x="235581" y="767257"/>
                      <a:pt x="89134" y="451146"/>
                      <a:pt x="33175" y="321963"/>
                    </a:cubicBezTo>
                    <a:cubicBezTo>
                      <a:pt x="-22784" y="192780"/>
                      <a:pt x="8172" y="252906"/>
                      <a:pt x="11744" y="200519"/>
                    </a:cubicBezTo>
                    <a:cubicBezTo>
                      <a:pt x="15316" y="148132"/>
                      <a:pt x="51629" y="29665"/>
                      <a:pt x="54606" y="7638"/>
                    </a:cubicBezTo>
                    <a:cubicBezTo>
                      <a:pt x="57583" y="-14389"/>
                      <a:pt x="30793" y="13591"/>
                      <a:pt x="26031" y="612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 216">
                <a:extLst>
                  <a:ext uri="{FF2B5EF4-FFF2-40B4-BE49-F238E27FC236}">
                    <a16:creationId xmlns:a16="http://schemas.microsoft.com/office/drawing/2014/main" id="{4F78EDB2-8356-61AC-E085-CB35EF57159D}"/>
                  </a:ext>
                </a:extLst>
              </p:cNvPr>
              <p:cNvSpPr/>
              <p:nvPr/>
            </p:nvSpPr>
            <p:spPr>
              <a:xfrm>
                <a:off x="4395784" y="3167218"/>
                <a:ext cx="843820" cy="1723954"/>
              </a:xfrm>
              <a:custGeom>
                <a:avLst/>
                <a:gdLst>
                  <a:gd name="connsiteX0" fmla="*/ 1194 w 843820"/>
                  <a:gd name="connsiteY0" fmla="*/ 1035 h 1723954"/>
                  <a:gd name="connsiteX1" fmla="*/ 26197 w 843820"/>
                  <a:gd name="connsiteY1" fmla="*/ 326076 h 1723954"/>
                  <a:gd name="connsiteX2" fmla="*/ 194075 w 843820"/>
                  <a:gd name="connsiteY2" fmla="*/ 701123 h 1723954"/>
                  <a:gd name="connsiteX3" fmla="*/ 183360 w 843820"/>
                  <a:gd name="connsiteY3" fmla="*/ 686835 h 1723954"/>
                  <a:gd name="connsiteX4" fmla="*/ 279800 w 843820"/>
                  <a:gd name="connsiteY4" fmla="*/ 933295 h 1723954"/>
                  <a:gd name="connsiteX5" fmla="*/ 340522 w 843820"/>
                  <a:gd name="connsiteY5" fmla="*/ 1004732 h 1723954"/>
                  <a:gd name="connsiteX6" fmla="*/ 329807 w 843820"/>
                  <a:gd name="connsiteY6" fmla="*/ 940438 h 1723954"/>
                  <a:gd name="connsiteX7" fmla="*/ 508400 w 843820"/>
                  <a:gd name="connsiteY7" fmla="*/ 1315485 h 1723954"/>
                  <a:gd name="connsiteX8" fmla="*/ 658419 w 843820"/>
                  <a:gd name="connsiteY8" fmla="*/ 1544085 h 1723954"/>
                  <a:gd name="connsiteX9" fmla="*/ 633416 w 843820"/>
                  <a:gd name="connsiteY9" fmla="*/ 1444073 h 1723954"/>
                  <a:gd name="connsiteX10" fmla="*/ 840585 w 843820"/>
                  <a:gd name="connsiteY10" fmla="*/ 1719107 h 1723954"/>
                  <a:gd name="connsiteX11" fmla="*/ 744144 w 843820"/>
                  <a:gd name="connsiteY11" fmla="*/ 1597663 h 1723954"/>
                  <a:gd name="connsiteX12" fmla="*/ 536975 w 843820"/>
                  <a:gd name="connsiteY12" fmla="*/ 1322629 h 1723954"/>
                  <a:gd name="connsiteX13" fmla="*/ 294088 w 843820"/>
                  <a:gd name="connsiteY13" fmla="*/ 876145 h 1723954"/>
                  <a:gd name="connsiteX14" fmla="*/ 165500 w 843820"/>
                  <a:gd name="connsiteY14" fmla="*/ 626113 h 1723954"/>
                  <a:gd name="connsiteX15" fmla="*/ 22625 w 843820"/>
                  <a:gd name="connsiteY15" fmla="*/ 236779 h 1723954"/>
                  <a:gd name="connsiteX16" fmla="*/ 1194 w 843820"/>
                  <a:gd name="connsiteY16" fmla="*/ 1035 h 1723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43820" h="1723954">
                    <a:moveTo>
                      <a:pt x="1194" y="1035"/>
                    </a:moveTo>
                    <a:cubicBezTo>
                      <a:pt x="1789" y="15918"/>
                      <a:pt x="-5950" y="209395"/>
                      <a:pt x="26197" y="326076"/>
                    </a:cubicBezTo>
                    <a:cubicBezTo>
                      <a:pt x="58344" y="442757"/>
                      <a:pt x="167881" y="640996"/>
                      <a:pt x="194075" y="701123"/>
                    </a:cubicBezTo>
                    <a:cubicBezTo>
                      <a:pt x="220269" y="761250"/>
                      <a:pt x="169073" y="648140"/>
                      <a:pt x="183360" y="686835"/>
                    </a:cubicBezTo>
                    <a:cubicBezTo>
                      <a:pt x="197648" y="725530"/>
                      <a:pt x="253606" y="880312"/>
                      <a:pt x="279800" y="933295"/>
                    </a:cubicBezTo>
                    <a:cubicBezTo>
                      <a:pt x="305994" y="986278"/>
                      <a:pt x="332188" y="1003542"/>
                      <a:pt x="340522" y="1004732"/>
                    </a:cubicBezTo>
                    <a:cubicBezTo>
                      <a:pt x="348856" y="1005922"/>
                      <a:pt x="301827" y="888646"/>
                      <a:pt x="329807" y="940438"/>
                    </a:cubicBezTo>
                    <a:cubicBezTo>
                      <a:pt x="357787" y="992230"/>
                      <a:pt x="453631" y="1214877"/>
                      <a:pt x="508400" y="1315485"/>
                    </a:cubicBezTo>
                    <a:cubicBezTo>
                      <a:pt x="563169" y="1416093"/>
                      <a:pt x="637583" y="1522654"/>
                      <a:pt x="658419" y="1544085"/>
                    </a:cubicBezTo>
                    <a:cubicBezTo>
                      <a:pt x="679255" y="1565516"/>
                      <a:pt x="603055" y="1414903"/>
                      <a:pt x="633416" y="1444073"/>
                    </a:cubicBezTo>
                    <a:cubicBezTo>
                      <a:pt x="663777" y="1473243"/>
                      <a:pt x="822130" y="1693509"/>
                      <a:pt x="840585" y="1719107"/>
                    </a:cubicBezTo>
                    <a:cubicBezTo>
                      <a:pt x="859040" y="1744705"/>
                      <a:pt x="794746" y="1663743"/>
                      <a:pt x="744144" y="1597663"/>
                    </a:cubicBezTo>
                    <a:cubicBezTo>
                      <a:pt x="693542" y="1531583"/>
                      <a:pt x="611984" y="1442882"/>
                      <a:pt x="536975" y="1322629"/>
                    </a:cubicBezTo>
                    <a:cubicBezTo>
                      <a:pt x="461966" y="1202376"/>
                      <a:pt x="356000" y="992231"/>
                      <a:pt x="294088" y="876145"/>
                    </a:cubicBezTo>
                    <a:cubicBezTo>
                      <a:pt x="232176" y="760059"/>
                      <a:pt x="210744" y="732674"/>
                      <a:pt x="165500" y="626113"/>
                    </a:cubicBezTo>
                    <a:cubicBezTo>
                      <a:pt x="120256" y="519552"/>
                      <a:pt x="51795" y="338577"/>
                      <a:pt x="22625" y="236779"/>
                    </a:cubicBezTo>
                    <a:cubicBezTo>
                      <a:pt x="-6545" y="134981"/>
                      <a:pt x="599" y="-13848"/>
                      <a:pt x="1194" y="10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 217">
                <a:extLst>
                  <a:ext uri="{FF2B5EF4-FFF2-40B4-BE49-F238E27FC236}">
                    <a16:creationId xmlns:a16="http://schemas.microsoft.com/office/drawing/2014/main" id="{27B04335-0146-0F83-8525-F09BFBA14A19}"/>
                  </a:ext>
                </a:extLst>
              </p:cNvPr>
              <p:cNvSpPr/>
              <p:nvPr/>
            </p:nvSpPr>
            <p:spPr>
              <a:xfrm>
                <a:off x="4270864" y="3396438"/>
                <a:ext cx="154693" cy="565131"/>
              </a:xfrm>
              <a:custGeom>
                <a:avLst/>
                <a:gdLst>
                  <a:gd name="connsiteX0" fmla="*/ 72536 w 154693"/>
                  <a:gd name="connsiteY0" fmla="*/ 7559 h 565131"/>
                  <a:gd name="connsiteX1" fmla="*/ 40389 w 154693"/>
                  <a:gd name="connsiteY1" fmla="*/ 246875 h 565131"/>
                  <a:gd name="connsiteX2" fmla="*/ 122542 w 154693"/>
                  <a:gd name="connsiteY2" fmla="*/ 450471 h 565131"/>
                  <a:gd name="connsiteX3" fmla="*/ 68964 w 154693"/>
                  <a:gd name="connsiteY3" fmla="*/ 382606 h 565131"/>
                  <a:gd name="connsiteX4" fmla="*/ 154689 w 154693"/>
                  <a:gd name="connsiteY4" fmla="*/ 564771 h 565131"/>
                  <a:gd name="connsiteX5" fmla="*/ 72536 w 154693"/>
                  <a:gd name="connsiteY5" fmla="*/ 421896 h 565131"/>
                  <a:gd name="connsiteX6" fmla="*/ 1099 w 154693"/>
                  <a:gd name="connsiteY6" fmla="*/ 171865 h 565131"/>
                  <a:gd name="connsiteX7" fmla="*/ 29674 w 154693"/>
                  <a:gd name="connsiteY7" fmla="*/ 200440 h 565131"/>
                  <a:gd name="connsiteX8" fmla="*/ 36817 w 154693"/>
                  <a:gd name="connsiteY8" fmla="*/ 71853 h 565131"/>
                  <a:gd name="connsiteX9" fmla="*/ 72536 w 154693"/>
                  <a:gd name="connsiteY9" fmla="*/ 7559 h 5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93" h="565131">
                    <a:moveTo>
                      <a:pt x="72536" y="7559"/>
                    </a:moveTo>
                    <a:cubicBezTo>
                      <a:pt x="73131" y="36729"/>
                      <a:pt x="32055" y="173056"/>
                      <a:pt x="40389" y="246875"/>
                    </a:cubicBezTo>
                    <a:cubicBezTo>
                      <a:pt x="48723" y="320694"/>
                      <a:pt x="117780" y="427849"/>
                      <a:pt x="122542" y="450471"/>
                    </a:cubicBezTo>
                    <a:cubicBezTo>
                      <a:pt x="127304" y="473093"/>
                      <a:pt x="63606" y="363556"/>
                      <a:pt x="68964" y="382606"/>
                    </a:cubicBezTo>
                    <a:cubicBezTo>
                      <a:pt x="74322" y="401656"/>
                      <a:pt x="154094" y="558223"/>
                      <a:pt x="154689" y="564771"/>
                    </a:cubicBezTo>
                    <a:cubicBezTo>
                      <a:pt x="155284" y="571319"/>
                      <a:pt x="98134" y="487380"/>
                      <a:pt x="72536" y="421896"/>
                    </a:cubicBezTo>
                    <a:cubicBezTo>
                      <a:pt x="46938" y="356412"/>
                      <a:pt x="8243" y="208774"/>
                      <a:pt x="1099" y="171865"/>
                    </a:cubicBezTo>
                    <a:cubicBezTo>
                      <a:pt x="-6045" y="134956"/>
                      <a:pt x="23721" y="217109"/>
                      <a:pt x="29674" y="200440"/>
                    </a:cubicBezTo>
                    <a:cubicBezTo>
                      <a:pt x="35627" y="183771"/>
                      <a:pt x="29078" y="102809"/>
                      <a:pt x="36817" y="71853"/>
                    </a:cubicBezTo>
                    <a:cubicBezTo>
                      <a:pt x="44556" y="40897"/>
                      <a:pt x="71941" y="-21611"/>
                      <a:pt x="72536" y="75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 218">
                <a:extLst>
                  <a:ext uri="{FF2B5EF4-FFF2-40B4-BE49-F238E27FC236}">
                    <a16:creationId xmlns:a16="http://schemas.microsoft.com/office/drawing/2014/main" id="{B0BB9564-81A9-1B07-1176-E76B7903040C}"/>
                  </a:ext>
                </a:extLst>
              </p:cNvPr>
              <p:cNvSpPr/>
              <p:nvPr/>
            </p:nvSpPr>
            <p:spPr>
              <a:xfrm>
                <a:off x="4284515" y="3361103"/>
                <a:ext cx="328898" cy="560827"/>
              </a:xfrm>
              <a:custGeom>
                <a:avLst/>
                <a:gdLst>
                  <a:gd name="connsiteX0" fmla="*/ 51741 w 328898"/>
                  <a:gd name="connsiteY0" fmla="*/ 31 h 560827"/>
                  <a:gd name="connsiteX1" fmla="*/ 144610 w 328898"/>
                  <a:gd name="connsiteY1" fmla="*/ 278638 h 560827"/>
                  <a:gd name="connsiteX2" fmla="*/ 112463 w 328898"/>
                  <a:gd name="connsiteY2" fmla="*/ 439372 h 560827"/>
                  <a:gd name="connsiteX3" fmla="*/ 137466 w 328898"/>
                  <a:gd name="connsiteY3" fmla="*/ 410797 h 560827"/>
                  <a:gd name="connsiteX4" fmla="*/ 91032 w 328898"/>
                  <a:gd name="connsiteY4" fmla="*/ 550100 h 560827"/>
                  <a:gd name="connsiteX5" fmla="*/ 144610 w 328898"/>
                  <a:gd name="connsiteY5" fmla="*/ 503666 h 560827"/>
                  <a:gd name="connsiteX6" fmla="*/ 326776 w 328898"/>
                  <a:gd name="connsiteY6" fmla="*/ 560816 h 560827"/>
                  <a:gd name="connsiteX7" fmla="*/ 241051 w 328898"/>
                  <a:gd name="connsiteY7" fmla="*/ 507238 h 560827"/>
                  <a:gd name="connsiteX8" fmla="*/ 194616 w 328898"/>
                  <a:gd name="connsiteY8" fmla="*/ 375078 h 560827"/>
                  <a:gd name="connsiteX9" fmla="*/ 255338 w 328898"/>
                  <a:gd name="connsiteY9" fmla="*/ 539385 h 560827"/>
                  <a:gd name="connsiteX10" fmla="*/ 191044 w 328898"/>
                  <a:gd name="connsiteY10" fmla="*/ 435800 h 560827"/>
                  <a:gd name="connsiteX11" fmla="*/ 101748 w 328898"/>
                  <a:gd name="connsiteY11" fmla="*/ 489378 h 560827"/>
                  <a:gd name="connsiteX12" fmla="*/ 169613 w 328898"/>
                  <a:gd name="connsiteY12" fmla="*/ 450088 h 560827"/>
                  <a:gd name="connsiteX13" fmla="*/ 237479 w 328898"/>
                  <a:gd name="connsiteY13" fmla="*/ 496522 h 560827"/>
                  <a:gd name="connsiteX14" fmla="*/ 126751 w 328898"/>
                  <a:gd name="connsiteY14" fmla="*/ 478663 h 560827"/>
                  <a:gd name="connsiteX15" fmla="*/ 133894 w 328898"/>
                  <a:gd name="connsiteY15" fmla="*/ 360791 h 560827"/>
                  <a:gd name="connsiteX16" fmla="*/ 87460 w 328898"/>
                  <a:gd name="connsiteY16" fmla="*/ 278638 h 560827"/>
                  <a:gd name="connsiteX17" fmla="*/ 1735 w 328898"/>
                  <a:gd name="connsiteY17" fmla="*/ 289353 h 560827"/>
                  <a:gd name="connsiteX18" fmla="*/ 173185 w 328898"/>
                  <a:gd name="connsiteY18" fmla="*/ 296497 h 560827"/>
                  <a:gd name="connsiteX19" fmla="*/ 51741 w 328898"/>
                  <a:gd name="connsiteY19" fmla="*/ 31 h 560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8898" h="560827">
                    <a:moveTo>
                      <a:pt x="51741" y="31"/>
                    </a:moveTo>
                    <a:cubicBezTo>
                      <a:pt x="46979" y="-2945"/>
                      <a:pt x="134490" y="205415"/>
                      <a:pt x="144610" y="278638"/>
                    </a:cubicBezTo>
                    <a:cubicBezTo>
                      <a:pt x="154730" y="351862"/>
                      <a:pt x="113654" y="417346"/>
                      <a:pt x="112463" y="439372"/>
                    </a:cubicBezTo>
                    <a:cubicBezTo>
                      <a:pt x="111272" y="461398"/>
                      <a:pt x="141038" y="392342"/>
                      <a:pt x="137466" y="410797"/>
                    </a:cubicBezTo>
                    <a:cubicBezTo>
                      <a:pt x="133894" y="429252"/>
                      <a:pt x="89841" y="534622"/>
                      <a:pt x="91032" y="550100"/>
                    </a:cubicBezTo>
                    <a:cubicBezTo>
                      <a:pt x="92223" y="565578"/>
                      <a:pt x="105319" y="501880"/>
                      <a:pt x="144610" y="503666"/>
                    </a:cubicBezTo>
                    <a:cubicBezTo>
                      <a:pt x="183901" y="505452"/>
                      <a:pt x="310703" y="560221"/>
                      <a:pt x="326776" y="560816"/>
                    </a:cubicBezTo>
                    <a:cubicBezTo>
                      <a:pt x="342849" y="561411"/>
                      <a:pt x="263078" y="538194"/>
                      <a:pt x="241051" y="507238"/>
                    </a:cubicBezTo>
                    <a:cubicBezTo>
                      <a:pt x="219024" y="476282"/>
                      <a:pt x="192235" y="369720"/>
                      <a:pt x="194616" y="375078"/>
                    </a:cubicBezTo>
                    <a:cubicBezTo>
                      <a:pt x="196997" y="380436"/>
                      <a:pt x="255933" y="529265"/>
                      <a:pt x="255338" y="539385"/>
                    </a:cubicBezTo>
                    <a:cubicBezTo>
                      <a:pt x="254743" y="549505"/>
                      <a:pt x="216642" y="444134"/>
                      <a:pt x="191044" y="435800"/>
                    </a:cubicBezTo>
                    <a:cubicBezTo>
                      <a:pt x="165446" y="427466"/>
                      <a:pt x="105320" y="486997"/>
                      <a:pt x="101748" y="489378"/>
                    </a:cubicBezTo>
                    <a:cubicBezTo>
                      <a:pt x="98176" y="491759"/>
                      <a:pt x="146991" y="448897"/>
                      <a:pt x="169613" y="450088"/>
                    </a:cubicBezTo>
                    <a:cubicBezTo>
                      <a:pt x="192235" y="451279"/>
                      <a:pt x="244623" y="491760"/>
                      <a:pt x="237479" y="496522"/>
                    </a:cubicBezTo>
                    <a:cubicBezTo>
                      <a:pt x="230335" y="501284"/>
                      <a:pt x="144015" y="501285"/>
                      <a:pt x="126751" y="478663"/>
                    </a:cubicBezTo>
                    <a:cubicBezTo>
                      <a:pt x="109487" y="456041"/>
                      <a:pt x="140442" y="394128"/>
                      <a:pt x="133894" y="360791"/>
                    </a:cubicBezTo>
                    <a:cubicBezTo>
                      <a:pt x="127346" y="327454"/>
                      <a:pt x="109486" y="290544"/>
                      <a:pt x="87460" y="278638"/>
                    </a:cubicBezTo>
                    <a:cubicBezTo>
                      <a:pt x="65434" y="266732"/>
                      <a:pt x="-12553" y="286377"/>
                      <a:pt x="1735" y="289353"/>
                    </a:cubicBezTo>
                    <a:cubicBezTo>
                      <a:pt x="16022" y="292330"/>
                      <a:pt x="168423" y="342931"/>
                      <a:pt x="173185" y="296497"/>
                    </a:cubicBezTo>
                    <a:cubicBezTo>
                      <a:pt x="177947" y="250063"/>
                      <a:pt x="56503" y="3007"/>
                      <a:pt x="51741" y="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 219">
                <a:extLst>
                  <a:ext uri="{FF2B5EF4-FFF2-40B4-BE49-F238E27FC236}">
                    <a16:creationId xmlns:a16="http://schemas.microsoft.com/office/drawing/2014/main" id="{C3C55E8A-9358-B096-EB65-2EAAA44144FC}"/>
                  </a:ext>
                </a:extLst>
              </p:cNvPr>
              <p:cNvSpPr/>
              <p:nvPr/>
            </p:nvSpPr>
            <p:spPr>
              <a:xfrm>
                <a:off x="4186219" y="3928972"/>
                <a:ext cx="396593" cy="125233"/>
              </a:xfrm>
              <a:custGeom>
                <a:avLst/>
                <a:gdLst>
                  <a:gd name="connsiteX0" fmla="*/ 396497 w 396593"/>
                  <a:gd name="connsiteY0" fmla="*/ 91 h 125233"/>
                  <a:gd name="connsiteX1" fmla="*/ 275053 w 396593"/>
                  <a:gd name="connsiteY1" fmla="*/ 75100 h 125233"/>
                  <a:gd name="connsiteX2" fmla="*/ 19 w 396593"/>
                  <a:gd name="connsiteY2" fmla="*/ 125106 h 125233"/>
                  <a:gd name="connsiteX3" fmla="*/ 289340 w 396593"/>
                  <a:gd name="connsiteY3" fmla="*/ 60812 h 125233"/>
                  <a:gd name="connsiteX4" fmla="*/ 396497 w 396593"/>
                  <a:gd name="connsiteY4" fmla="*/ 91 h 125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593" h="125233">
                    <a:moveTo>
                      <a:pt x="396497" y="91"/>
                    </a:moveTo>
                    <a:cubicBezTo>
                      <a:pt x="394116" y="2472"/>
                      <a:pt x="341133" y="54264"/>
                      <a:pt x="275053" y="75100"/>
                    </a:cubicBezTo>
                    <a:cubicBezTo>
                      <a:pt x="208973" y="95936"/>
                      <a:pt x="-2362" y="127487"/>
                      <a:pt x="19" y="125106"/>
                    </a:cubicBezTo>
                    <a:cubicBezTo>
                      <a:pt x="2400" y="122725"/>
                      <a:pt x="221475" y="79267"/>
                      <a:pt x="289340" y="60812"/>
                    </a:cubicBezTo>
                    <a:cubicBezTo>
                      <a:pt x="357205" y="42357"/>
                      <a:pt x="398878" y="-2290"/>
                      <a:pt x="396497" y="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 220">
                <a:extLst>
                  <a:ext uri="{FF2B5EF4-FFF2-40B4-BE49-F238E27FC236}">
                    <a16:creationId xmlns:a16="http://schemas.microsoft.com/office/drawing/2014/main" id="{C95D73FF-24A5-8292-2169-A7DC3BDC787D}"/>
                  </a:ext>
                </a:extLst>
              </p:cNvPr>
              <p:cNvSpPr/>
              <p:nvPr/>
            </p:nvSpPr>
            <p:spPr>
              <a:xfrm>
                <a:off x="3782880" y="3956807"/>
                <a:ext cx="169776" cy="677501"/>
              </a:xfrm>
              <a:custGeom>
                <a:avLst/>
                <a:gdLst>
                  <a:gd name="connsiteX0" fmla="*/ 139039 w 169776"/>
                  <a:gd name="connsiteY0" fmla="*/ 831 h 677501"/>
                  <a:gd name="connsiteX1" fmla="*/ 53314 w 169776"/>
                  <a:gd name="connsiteY1" fmla="*/ 340159 h 677501"/>
                  <a:gd name="connsiteX2" fmla="*/ 60458 w 169776"/>
                  <a:gd name="connsiteY2" fmla="*/ 290152 h 677501"/>
                  <a:gd name="connsiteX3" fmla="*/ 6879 w 169776"/>
                  <a:gd name="connsiteY3" fmla="*/ 422312 h 677501"/>
                  <a:gd name="connsiteX4" fmla="*/ 6879 w 169776"/>
                  <a:gd name="connsiteY4" fmla="*/ 672343 h 677501"/>
                  <a:gd name="connsiteX5" fmla="*/ 6879 w 169776"/>
                  <a:gd name="connsiteY5" fmla="*/ 575902 h 677501"/>
                  <a:gd name="connsiteX6" fmla="*/ 99748 w 169776"/>
                  <a:gd name="connsiteY6" fmla="*/ 393737 h 677501"/>
                  <a:gd name="connsiteX7" fmla="*/ 167614 w 169776"/>
                  <a:gd name="connsiteY7" fmla="*/ 261577 h 677501"/>
                  <a:gd name="connsiteX8" fmla="*/ 17595 w 169776"/>
                  <a:gd name="connsiteY8" fmla="*/ 504465 h 677501"/>
                  <a:gd name="connsiteX9" fmla="*/ 67601 w 169776"/>
                  <a:gd name="connsiteY9" fmla="*/ 318727 h 677501"/>
                  <a:gd name="connsiteX10" fmla="*/ 67601 w 169776"/>
                  <a:gd name="connsiteY10" fmla="*/ 200856 h 677501"/>
                  <a:gd name="connsiteX11" fmla="*/ 31883 w 169776"/>
                  <a:gd name="connsiteY11" fmla="*/ 136562 h 677501"/>
                  <a:gd name="connsiteX12" fmla="*/ 78317 w 169776"/>
                  <a:gd name="connsiteY12" fmla="*/ 240146 h 677501"/>
                  <a:gd name="connsiteX13" fmla="*/ 139039 w 169776"/>
                  <a:gd name="connsiteY13" fmla="*/ 831 h 67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776" h="677501">
                    <a:moveTo>
                      <a:pt x="139039" y="831"/>
                    </a:moveTo>
                    <a:cubicBezTo>
                      <a:pt x="134872" y="17500"/>
                      <a:pt x="66411" y="291939"/>
                      <a:pt x="53314" y="340159"/>
                    </a:cubicBezTo>
                    <a:cubicBezTo>
                      <a:pt x="40217" y="388379"/>
                      <a:pt x="68197" y="276460"/>
                      <a:pt x="60458" y="290152"/>
                    </a:cubicBezTo>
                    <a:cubicBezTo>
                      <a:pt x="52719" y="303844"/>
                      <a:pt x="15809" y="358614"/>
                      <a:pt x="6879" y="422312"/>
                    </a:cubicBezTo>
                    <a:cubicBezTo>
                      <a:pt x="-2051" y="486011"/>
                      <a:pt x="6879" y="672343"/>
                      <a:pt x="6879" y="672343"/>
                    </a:cubicBezTo>
                    <a:cubicBezTo>
                      <a:pt x="6879" y="697941"/>
                      <a:pt x="-8599" y="622336"/>
                      <a:pt x="6879" y="575902"/>
                    </a:cubicBezTo>
                    <a:cubicBezTo>
                      <a:pt x="22357" y="529468"/>
                      <a:pt x="99748" y="393737"/>
                      <a:pt x="99748" y="393737"/>
                    </a:cubicBezTo>
                    <a:cubicBezTo>
                      <a:pt x="126537" y="341350"/>
                      <a:pt x="181306" y="243122"/>
                      <a:pt x="167614" y="261577"/>
                    </a:cubicBezTo>
                    <a:cubicBezTo>
                      <a:pt x="153922" y="280032"/>
                      <a:pt x="34264" y="494940"/>
                      <a:pt x="17595" y="504465"/>
                    </a:cubicBezTo>
                    <a:cubicBezTo>
                      <a:pt x="926" y="513990"/>
                      <a:pt x="59267" y="369328"/>
                      <a:pt x="67601" y="318727"/>
                    </a:cubicBezTo>
                    <a:cubicBezTo>
                      <a:pt x="75935" y="268126"/>
                      <a:pt x="73554" y="231217"/>
                      <a:pt x="67601" y="200856"/>
                    </a:cubicBezTo>
                    <a:cubicBezTo>
                      <a:pt x="61648" y="170495"/>
                      <a:pt x="30097" y="130014"/>
                      <a:pt x="31883" y="136562"/>
                    </a:cubicBezTo>
                    <a:cubicBezTo>
                      <a:pt x="33669" y="143110"/>
                      <a:pt x="56886" y="256815"/>
                      <a:pt x="78317" y="240146"/>
                    </a:cubicBezTo>
                    <a:cubicBezTo>
                      <a:pt x="99748" y="223477"/>
                      <a:pt x="143206" y="-15838"/>
                      <a:pt x="139039" y="8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 221">
                <a:extLst>
                  <a:ext uri="{FF2B5EF4-FFF2-40B4-BE49-F238E27FC236}">
                    <a16:creationId xmlns:a16="http://schemas.microsoft.com/office/drawing/2014/main" id="{D92A5178-255B-C9EA-7B88-0F300E30F060}"/>
                  </a:ext>
                </a:extLst>
              </p:cNvPr>
              <p:cNvSpPr/>
              <p:nvPr/>
            </p:nvSpPr>
            <p:spPr>
              <a:xfrm>
                <a:off x="4179614" y="3503875"/>
                <a:ext cx="240014" cy="465212"/>
              </a:xfrm>
              <a:custGeom>
                <a:avLst/>
                <a:gdLst>
                  <a:gd name="connsiteX0" fmla="*/ 95920 w 240014"/>
                  <a:gd name="connsiteY0" fmla="*/ 134 h 465212"/>
                  <a:gd name="connsiteX1" fmla="*/ 78061 w 240014"/>
                  <a:gd name="connsiteY1" fmla="*/ 228734 h 465212"/>
                  <a:gd name="connsiteX2" fmla="*/ 238795 w 240014"/>
                  <a:gd name="connsiteY2" fmla="*/ 457334 h 465212"/>
                  <a:gd name="connsiteX3" fmla="*/ 145927 w 240014"/>
                  <a:gd name="connsiteY3" fmla="*/ 403756 h 465212"/>
                  <a:gd name="connsiteX4" fmla="*/ 35199 w 240014"/>
                  <a:gd name="connsiteY4" fmla="*/ 318031 h 465212"/>
                  <a:gd name="connsiteX5" fmla="*/ 10195 w 240014"/>
                  <a:gd name="connsiteY5" fmla="*/ 125150 h 465212"/>
                  <a:gd name="connsiteX6" fmla="*/ 188789 w 240014"/>
                  <a:gd name="connsiteY6" fmla="*/ 421616 h 465212"/>
                  <a:gd name="connsiteX7" fmla="*/ 42342 w 240014"/>
                  <a:gd name="connsiteY7" fmla="*/ 275169 h 465212"/>
                  <a:gd name="connsiteX8" fmla="*/ 103064 w 240014"/>
                  <a:gd name="connsiteY8" fmla="*/ 310888 h 465212"/>
                  <a:gd name="connsiteX9" fmla="*/ 78061 w 240014"/>
                  <a:gd name="connsiteY9" fmla="*/ 196588 h 465212"/>
                  <a:gd name="connsiteX10" fmla="*/ 95920 w 240014"/>
                  <a:gd name="connsiteY10" fmla="*/ 134 h 46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014" h="465212">
                    <a:moveTo>
                      <a:pt x="95920" y="134"/>
                    </a:moveTo>
                    <a:cubicBezTo>
                      <a:pt x="95920" y="5492"/>
                      <a:pt x="54249" y="152534"/>
                      <a:pt x="78061" y="228734"/>
                    </a:cubicBezTo>
                    <a:cubicBezTo>
                      <a:pt x="101873" y="304934"/>
                      <a:pt x="227484" y="428164"/>
                      <a:pt x="238795" y="457334"/>
                    </a:cubicBezTo>
                    <a:cubicBezTo>
                      <a:pt x="250106" y="486504"/>
                      <a:pt x="179860" y="426973"/>
                      <a:pt x="145927" y="403756"/>
                    </a:cubicBezTo>
                    <a:cubicBezTo>
                      <a:pt x="111994" y="380539"/>
                      <a:pt x="57821" y="364465"/>
                      <a:pt x="35199" y="318031"/>
                    </a:cubicBezTo>
                    <a:cubicBezTo>
                      <a:pt x="12577" y="271597"/>
                      <a:pt x="-15403" y="107886"/>
                      <a:pt x="10195" y="125150"/>
                    </a:cubicBezTo>
                    <a:cubicBezTo>
                      <a:pt x="35793" y="142414"/>
                      <a:pt x="183431" y="396613"/>
                      <a:pt x="188789" y="421616"/>
                    </a:cubicBezTo>
                    <a:cubicBezTo>
                      <a:pt x="194147" y="446619"/>
                      <a:pt x="56630" y="293624"/>
                      <a:pt x="42342" y="275169"/>
                    </a:cubicBezTo>
                    <a:cubicBezTo>
                      <a:pt x="28054" y="256714"/>
                      <a:pt x="97111" y="323985"/>
                      <a:pt x="103064" y="310888"/>
                    </a:cubicBezTo>
                    <a:cubicBezTo>
                      <a:pt x="109017" y="297791"/>
                      <a:pt x="79847" y="241832"/>
                      <a:pt x="78061" y="196588"/>
                    </a:cubicBezTo>
                    <a:cubicBezTo>
                      <a:pt x="76275" y="151344"/>
                      <a:pt x="95920" y="-5224"/>
                      <a:pt x="95920" y="1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 222">
                <a:extLst>
                  <a:ext uri="{FF2B5EF4-FFF2-40B4-BE49-F238E27FC236}">
                    <a16:creationId xmlns:a16="http://schemas.microsoft.com/office/drawing/2014/main" id="{A8766389-3AF1-0BE7-B072-9A295CDCF41E}"/>
                  </a:ext>
                </a:extLst>
              </p:cNvPr>
              <p:cNvSpPr/>
              <p:nvPr/>
            </p:nvSpPr>
            <p:spPr>
              <a:xfrm>
                <a:off x="3868341" y="3856077"/>
                <a:ext cx="132183" cy="437320"/>
              </a:xfrm>
              <a:custGeom>
                <a:avLst/>
                <a:gdLst>
                  <a:gd name="connsiteX0" fmla="*/ 132159 w 132183"/>
                  <a:gd name="connsiteY0" fmla="*/ 5120 h 437320"/>
                  <a:gd name="connsiteX1" fmla="*/ 64293 w 132183"/>
                  <a:gd name="connsiteY1" fmla="*/ 290870 h 437320"/>
                  <a:gd name="connsiteX2" fmla="*/ 0 w 132183"/>
                  <a:gd name="connsiteY2" fmla="*/ 437317 h 437320"/>
                  <a:gd name="connsiteX3" fmla="*/ 64293 w 132183"/>
                  <a:gd name="connsiteY3" fmla="*/ 287298 h 437320"/>
                  <a:gd name="connsiteX4" fmla="*/ 89297 w 132183"/>
                  <a:gd name="connsiteY4" fmla="*/ 119420 h 437320"/>
                  <a:gd name="connsiteX5" fmla="*/ 21431 w 132183"/>
                  <a:gd name="connsiteY5" fmla="*/ 47982 h 437320"/>
                  <a:gd name="connsiteX6" fmla="*/ 71437 w 132183"/>
                  <a:gd name="connsiteY6" fmla="*/ 101561 h 437320"/>
                  <a:gd name="connsiteX7" fmla="*/ 132159 w 132183"/>
                  <a:gd name="connsiteY7" fmla="*/ 5120 h 437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183" h="437320">
                    <a:moveTo>
                      <a:pt x="132159" y="5120"/>
                    </a:moveTo>
                    <a:cubicBezTo>
                      <a:pt x="130968" y="36671"/>
                      <a:pt x="86319" y="218837"/>
                      <a:pt x="64293" y="290870"/>
                    </a:cubicBezTo>
                    <a:cubicBezTo>
                      <a:pt x="42267" y="362903"/>
                      <a:pt x="0" y="437912"/>
                      <a:pt x="0" y="437317"/>
                    </a:cubicBezTo>
                    <a:cubicBezTo>
                      <a:pt x="0" y="436722"/>
                      <a:pt x="49410" y="340281"/>
                      <a:pt x="64293" y="287298"/>
                    </a:cubicBezTo>
                    <a:cubicBezTo>
                      <a:pt x="79176" y="234315"/>
                      <a:pt x="96441" y="159306"/>
                      <a:pt x="89297" y="119420"/>
                    </a:cubicBezTo>
                    <a:cubicBezTo>
                      <a:pt x="82153" y="79534"/>
                      <a:pt x="24408" y="50958"/>
                      <a:pt x="21431" y="47982"/>
                    </a:cubicBezTo>
                    <a:cubicBezTo>
                      <a:pt x="18454" y="45006"/>
                      <a:pt x="51196" y="105133"/>
                      <a:pt x="71437" y="101561"/>
                    </a:cubicBezTo>
                    <a:cubicBezTo>
                      <a:pt x="91678" y="97989"/>
                      <a:pt x="133350" y="-26431"/>
                      <a:pt x="132159" y="51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 223">
                <a:extLst>
                  <a:ext uri="{FF2B5EF4-FFF2-40B4-BE49-F238E27FC236}">
                    <a16:creationId xmlns:a16="http://schemas.microsoft.com/office/drawing/2014/main" id="{C302F4DF-253A-1CA3-3973-4AF061F39DE7}"/>
                  </a:ext>
                </a:extLst>
              </p:cNvPr>
              <p:cNvSpPr/>
              <p:nvPr/>
            </p:nvSpPr>
            <p:spPr>
              <a:xfrm>
                <a:off x="3939723" y="3990392"/>
                <a:ext cx="669723" cy="124952"/>
              </a:xfrm>
              <a:custGeom>
                <a:avLst/>
                <a:gdLst>
                  <a:gd name="connsiteX0" fmla="*/ 653708 w 669723"/>
                  <a:gd name="connsiteY0" fmla="*/ 17252 h 124952"/>
                  <a:gd name="connsiteX1" fmla="*/ 335811 w 669723"/>
                  <a:gd name="connsiteY1" fmla="*/ 70830 h 124952"/>
                  <a:gd name="connsiteX2" fmla="*/ 55 w 669723"/>
                  <a:gd name="connsiteY2" fmla="*/ 124408 h 124952"/>
                  <a:gd name="connsiteX3" fmla="*/ 360815 w 669723"/>
                  <a:gd name="connsiteY3" fmla="*/ 99405 h 124952"/>
                  <a:gd name="connsiteX4" fmla="*/ 96496 w 669723"/>
                  <a:gd name="connsiteY4" fmla="*/ 113692 h 124952"/>
                  <a:gd name="connsiteX5" fmla="*/ 571555 w 669723"/>
                  <a:gd name="connsiteY5" fmla="*/ 6536 h 124952"/>
                  <a:gd name="connsiteX6" fmla="*/ 653708 w 669723"/>
                  <a:gd name="connsiteY6" fmla="*/ 17252 h 124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723" h="124952">
                    <a:moveTo>
                      <a:pt x="653708" y="17252"/>
                    </a:moveTo>
                    <a:cubicBezTo>
                      <a:pt x="614417" y="27968"/>
                      <a:pt x="335811" y="70830"/>
                      <a:pt x="335811" y="70830"/>
                    </a:cubicBezTo>
                    <a:cubicBezTo>
                      <a:pt x="226869" y="88689"/>
                      <a:pt x="-4112" y="119646"/>
                      <a:pt x="55" y="124408"/>
                    </a:cubicBezTo>
                    <a:cubicBezTo>
                      <a:pt x="4222" y="129170"/>
                      <a:pt x="344742" y="101191"/>
                      <a:pt x="360815" y="99405"/>
                    </a:cubicBezTo>
                    <a:cubicBezTo>
                      <a:pt x="376888" y="97619"/>
                      <a:pt x="61373" y="129170"/>
                      <a:pt x="96496" y="113692"/>
                    </a:cubicBezTo>
                    <a:cubicBezTo>
                      <a:pt x="131619" y="98214"/>
                      <a:pt x="485235" y="22014"/>
                      <a:pt x="571555" y="6536"/>
                    </a:cubicBezTo>
                    <a:cubicBezTo>
                      <a:pt x="657875" y="-8942"/>
                      <a:pt x="692999" y="6536"/>
                      <a:pt x="653708" y="172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 224">
                <a:extLst>
                  <a:ext uri="{FF2B5EF4-FFF2-40B4-BE49-F238E27FC236}">
                    <a16:creationId xmlns:a16="http://schemas.microsoft.com/office/drawing/2014/main" id="{EE03B971-ECE6-FFF4-27D2-978FB371C4CA}"/>
                  </a:ext>
                </a:extLst>
              </p:cNvPr>
              <p:cNvSpPr/>
              <p:nvPr/>
            </p:nvSpPr>
            <p:spPr>
              <a:xfrm>
                <a:off x="3963315" y="4066534"/>
                <a:ext cx="920627" cy="370513"/>
              </a:xfrm>
              <a:custGeom>
                <a:avLst/>
                <a:gdLst>
                  <a:gd name="connsiteX0" fmla="*/ 1466 w 920627"/>
                  <a:gd name="connsiteY0" fmla="*/ 73269 h 370513"/>
                  <a:gd name="connsiteX1" fmla="*/ 372941 w 920627"/>
                  <a:gd name="connsiteY1" fmla="*/ 69697 h 370513"/>
                  <a:gd name="connsiteX2" fmla="*/ 430091 w 920627"/>
                  <a:gd name="connsiteY2" fmla="*/ 5404 h 370513"/>
                  <a:gd name="connsiteX3" fmla="*/ 472954 w 920627"/>
                  <a:gd name="connsiteY3" fmla="*/ 83985 h 370513"/>
                  <a:gd name="connsiteX4" fmla="*/ 562251 w 920627"/>
                  <a:gd name="connsiteY4" fmla="*/ 98272 h 370513"/>
                  <a:gd name="connsiteX5" fmla="*/ 522960 w 920627"/>
                  <a:gd name="connsiteY5" fmla="*/ 26835 h 370513"/>
                  <a:gd name="connsiteX6" fmla="*/ 694410 w 920627"/>
                  <a:gd name="connsiteY6" fmla="*/ 130419 h 370513"/>
                  <a:gd name="connsiteX7" fmla="*/ 694410 w 920627"/>
                  <a:gd name="connsiteY7" fmla="*/ 91129 h 370513"/>
                  <a:gd name="connsiteX8" fmla="*/ 805138 w 920627"/>
                  <a:gd name="connsiteY8" fmla="*/ 219716 h 370513"/>
                  <a:gd name="connsiteX9" fmla="*/ 919438 w 920627"/>
                  <a:gd name="connsiteY9" fmla="*/ 369735 h 370513"/>
                  <a:gd name="connsiteX10" fmla="*/ 730129 w 920627"/>
                  <a:gd name="connsiteY10" fmla="*/ 151850 h 370513"/>
                  <a:gd name="connsiteX11" fmla="*/ 451523 w 920627"/>
                  <a:gd name="connsiteY11" fmla="*/ 1832 h 370513"/>
                  <a:gd name="connsiteX12" fmla="*/ 333651 w 920627"/>
                  <a:gd name="connsiteY12" fmla="*/ 66125 h 370513"/>
                  <a:gd name="connsiteX13" fmla="*/ 247926 w 920627"/>
                  <a:gd name="connsiteY13" fmla="*/ 30407 h 370513"/>
                  <a:gd name="connsiteX14" fmla="*/ 1466 w 920627"/>
                  <a:gd name="connsiteY14" fmla="*/ 73269 h 37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20627" h="370513">
                    <a:moveTo>
                      <a:pt x="1466" y="73269"/>
                    </a:moveTo>
                    <a:cubicBezTo>
                      <a:pt x="22302" y="79817"/>
                      <a:pt x="301504" y="81008"/>
                      <a:pt x="372941" y="69697"/>
                    </a:cubicBezTo>
                    <a:cubicBezTo>
                      <a:pt x="444379" y="58386"/>
                      <a:pt x="413422" y="3023"/>
                      <a:pt x="430091" y="5404"/>
                    </a:cubicBezTo>
                    <a:cubicBezTo>
                      <a:pt x="446760" y="7785"/>
                      <a:pt x="450927" y="68507"/>
                      <a:pt x="472954" y="83985"/>
                    </a:cubicBezTo>
                    <a:cubicBezTo>
                      <a:pt x="494981" y="99463"/>
                      <a:pt x="553917" y="107797"/>
                      <a:pt x="562251" y="98272"/>
                    </a:cubicBezTo>
                    <a:cubicBezTo>
                      <a:pt x="570585" y="88747"/>
                      <a:pt x="500934" y="21477"/>
                      <a:pt x="522960" y="26835"/>
                    </a:cubicBezTo>
                    <a:cubicBezTo>
                      <a:pt x="544986" y="32193"/>
                      <a:pt x="665835" y="119703"/>
                      <a:pt x="694410" y="130419"/>
                    </a:cubicBezTo>
                    <a:cubicBezTo>
                      <a:pt x="722985" y="141135"/>
                      <a:pt x="675955" y="76246"/>
                      <a:pt x="694410" y="91129"/>
                    </a:cubicBezTo>
                    <a:cubicBezTo>
                      <a:pt x="712865" y="106012"/>
                      <a:pt x="767633" y="173282"/>
                      <a:pt x="805138" y="219716"/>
                    </a:cubicBezTo>
                    <a:cubicBezTo>
                      <a:pt x="842643" y="266150"/>
                      <a:pt x="931939" y="381046"/>
                      <a:pt x="919438" y="369735"/>
                    </a:cubicBezTo>
                    <a:cubicBezTo>
                      <a:pt x="906937" y="358424"/>
                      <a:pt x="808115" y="213167"/>
                      <a:pt x="730129" y="151850"/>
                    </a:cubicBezTo>
                    <a:cubicBezTo>
                      <a:pt x="652143" y="90533"/>
                      <a:pt x="517603" y="16119"/>
                      <a:pt x="451523" y="1832"/>
                    </a:cubicBezTo>
                    <a:cubicBezTo>
                      <a:pt x="385443" y="-12455"/>
                      <a:pt x="367584" y="61363"/>
                      <a:pt x="333651" y="66125"/>
                    </a:cubicBezTo>
                    <a:cubicBezTo>
                      <a:pt x="299718" y="70887"/>
                      <a:pt x="308053" y="31597"/>
                      <a:pt x="247926" y="30407"/>
                    </a:cubicBezTo>
                    <a:cubicBezTo>
                      <a:pt x="187799" y="29216"/>
                      <a:pt x="-19370" y="66721"/>
                      <a:pt x="1466" y="732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 225">
                <a:extLst>
                  <a:ext uri="{FF2B5EF4-FFF2-40B4-BE49-F238E27FC236}">
                    <a16:creationId xmlns:a16="http://schemas.microsoft.com/office/drawing/2014/main" id="{11412DC9-EB3F-2459-B571-C023A389237B}"/>
                  </a:ext>
                </a:extLst>
              </p:cNvPr>
              <p:cNvSpPr/>
              <p:nvPr/>
            </p:nvSpPr>
            <p:spPr>
              <a:xfrm>
                <a:off x="3979061" y="4185975"/>
                <a:ext cx="359397" cy="304800"/>
              </a:xfrm>
              <a:custGeom>
                <a:avLst/>
                <a:gdLst>
                  <a:gd name="connsiteX0" fmla="*/ 21439 w 359397"/>
                  <a:gd name="connsiteY0" fmla="*/ 107419 h 304800"/>
                  <a:gd name="connsiteX1" fmla="*/ 350052 w 359397"/>
                  <a:gd name="connsiteY1" fmla="*/ 300300 h 304800"/>
                  <a:gd name="connsiteX2" fmla="*/ 260755 w 359397"/>
                  <a:gd name="connsiteY2" fmla="*/ 236006 h 304800"/>
                  <a:gd name="connsiteX3" fmla="*/ 167886 w 359397"/>
                  <a:gd name="connsiteY3" fmla="*/ 150281 h 304800"/>
                  <a:gd name="connsiteX4" fmla="*/ 8 w 359397"/>
                  <a:gd name="connsiteY4" fmla="*/ 263 h 304800"/>
                  <a:gd name="connsiteX5" fmla="*/ 175030 w 359397"/>
                  <a:gd name="connsiteY5" fmla="*/ 189572 h 304800"/>
                  <a:gd name="connsiteX6" fmla="*/ 21439 w 359397"/>
                  <a:gd name="connsiteY6" fmla="*/ 107419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397" h="304800">
                    <a:moveTo>
                      <a:pt x="21439" y="107419"/>
                    </a:moveTo>
                    <a:cubicBezTo>
                      <a:pt x="50609" y="125874"/>
                      <a:pt x="310166" y="278869"/>
                      <a:pt x="350052" y="300300"/>
                    </a:cubicBezTo>
                    <a:cubicBezTo>
                      <a:pt x="389938" y="321731"/>
                      <a:pt x="291116" y="261009"/>
                      <a:pt x="260755" y="236006"/>
                    </a:cubicBezTo>
                    <a:cubicBezTo>
                      <a:pt x="230394" y="211003"/>
                      <a:pt x="211344" y="189572"/>
                      <a:pt x="167886" y="150281"/>
                    </a:cubicBezTo>
                    <a:cubicBezTo>
                      <a:pt x="124428" y="110991"/>
                      <a:pt x="-1183" y="-6286"/>
                      <a:pt x="8" y="263"/>
                    </a:cubicBezTo>
                    <a:cubicBezTo>
                      <a:pt x="1199" y="6811"/>
                      <a:pt x="170267" y="169927"/>
                      <a:pt x="175030" y="189572"/>
                    </a:cubicBezTo>
                    <a:cubicBezTo>
                      <a:pt x="179793" y="209217"/>
                      <a:pt x="-7731" y="88964"/>
                      <a:pt x="21439" y="1074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 226">
                <a:extLst>
                  <a:ext uri="{FF2B5EF4-FFF2-40B4-BE49-F238E27FC236}">
                    <a16:creationId xmlns:a16="http://schemas.microsoft.com/office/drawing/2014/main" id="{9E7D19E3-4040-EA51-65A1-8BB9D89FFD45}"/>
                  </a:ext>
                </a:extLst>
              </p:cNvPr>
              <p:cNvSpPr/>
              <p:nvPr/>
            </p:nvSpPr>
            <p:spPr>
              <a:xfrm>
                <a:off x="4185927" y="4336236"/>
                <a:ext cx="913962" cy="156774"/>
              </a:xfrm>
              <a:custGeom>
                <a:avLst/>
                <a:gdLst>
                  <a:gd name="connsiteX0" fmla="*/ 311 w 913962"/>
                  <a:gd name="connsiteY0" fmla="*/ 20 h 156774"/>
                  <a:gd name="connsiteX1" fmla="*/ 214623 w 913962"/>
                  <a:gd name="connsiteY1" fmla="*/ 139323 h 156774"/>
                  <a:gd name="connsiteX2" fmla="*/ 368214 w 913962"/>
                  <a:gd name="connsiteY2" fmla="*/ 150039 h 156774"/>
                  <a:gd name="connsiteX3" fmla="*/ 353926 w 913962"/>
                  <a:gd name="connsiteY3" fmla="*/ 96461 h 156774"/>
                  <a:gd name="connsiteX4" fmla="*/ 268201 w 913962"/>
                  <a:gd name="connsiteY4" fmla="*/ 21452 h 156774"/>
                  <a:gd name="connsiteX5" fmla="*/ 446795 w 913962"/>
                  <a:gd name="connsiteY5" fmla="*/ 150039 h 156774"/>
                  <a:gd name="connsiteX6" fmla="*/ 414648 w 913962"/>
                  <a:gd name="connsiteY6" fmla="*/ 53598 h 156774"/>
                  <a:gd name="connsiteX7" fmla="*/ 532520 w 913962"/>
                  <a:gd name="connsiteY7" fmla="*/ 135752 h 156774"/>
                  <a:gd name="connsiteX8" fmla="*/ 503945 w 913962"/>
                  <a:gd name="connsiteY8" fmla="*/ 39311 h 156774"/>
                  <a:gd name="connsiteX9" fmla="*/ 653964 w 913962"/>
                  <a:gd name="connsiteY9" fmla="*/ 150039 h 156774"/>
                  <a:gd name="connsiteX10" fmla="*/ 600386 w 913962"/>
                  <a:gd name="connsiteY10" fmla="*/ 25023 h 156774"/>
                  <a:gd name="connsiteX11" fmla="*/ 718257 w 913962"/>
                  <a:gd name="connsiteY11" fmla="*/ 125036 h 156774"/>
                  <a:gd name="connsiteX12" fmla="*/ 825414 w 913962"/>
                  <a:gd name="connsiteY12" fmla="*/ 78602 h 156774"/>
                  <a:gd name="connsiteX13" fmla="*/ 911139 w 913962"/>
                  <a:gd name="connsiteY13" fmla="*/ 103605 h 156774"/>
                  <a:gd name="connsiteX14" fmla="*/ 718257 w 913962"/>
                  <a:gd name="connsiteY14" fmla="*/ 92889 h 156774"/>
                  <a:gd name="connsiteX15" fmla="*/ 264629 w 913962"/>
                  <a:gd name="connsiteY15" fmla="*/ 128608 h 156774"/>
                  <a:gd name="connsiteX16" fmla="*/ 311 w 913962"/>
                  <a:gd name="connsiteY16" fmla="*/ 20 h 15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3962" h="156774">
                    <a:moveTo>
                      <a:pt x="311" y="20"/>
                    </a:moveTo>
                    <a:cubicBezTo>
                      <a:pt x="-8023" y="1806"/>
                      <a:pt x="153306" y="114320"/>
                      <a:pt x="214623" y="139323"/>
                    </a:cubicBezTo>
                    <a:cubicBezTo>
                      <a:pt x="275940" y="164326"/>
                      <a:pt x="344997" y="157183"/>
                      <a:pt x="368214" y="150039"/>
                    </a:cubicBezTo>
                    <a:cubicBezTo>
                      <a:pt x="391431" y="142895"/>
                      <a:pt x="370595" y="117892"/>
                      <a:pt x="353926" y="96461"/>
                    </a:cubicBezTo>
                    <a:cubicBezTo>
                      <a:pt x="337257" y="75030"/>
                      <a:pt x="252723" y="12522"/>
                      <a:pt x="268201" y="21452"/>
                    </a:cubicBezTo>
                    <a:cubicBezTo>
                      <a:pt x="283679" y="30382"/>
                      <a:pt x="422387" y="144681"/>
                      <a:pt x="446795" y="150039"/>
                    </a:cubicBezTo>
                    <a:cubicBezTo>
                      <a:pt x="471203" y="155397"/>
                      <a:pt x="400361" y="55979"/>
                      <a:pt x="414648" y="53598"/>
                    </a:cubicBezTo>
                    <a:cubicBezTo>
                      <a:pt x="428936" y="51217"/>
                      <a:pt x="517637" y="138133"/>
                      <a:pt x="532520" y="135752"/>
                    </a:cubicBezTo>
                    <a:cubicBezTo>
                      <a:pt x="547403" y="133371"/>
                      <a:pt x="483704" y="36930"/>
                      <a:pt x="503945" y="39311"/>
                    </a:cubicBezTo>
                    <a:cubicBezTo>
                      <a:pt x="524186" y="41692"/>
                      <a:pt x="637891" y="152420"/>
                      <a:pt x="653964" y="150039"/>
                    </a:cubicBezTo>
                    <a:cubicBezTo>
                      <a:pt x="670037" y="147658"/>
                      <a:pt x="589671" y="29190"/>
                      <a:pt x="600386" y="25023"/>
                    </a:cubicBezTo>
                    <a:cubicBezTo>
                      <a:pt x="611101" y="20856"/>
                      <a:pt x="680752" y="116106"/>
                      <a:pt x="718257" y="125036"/>
                    </a:cubicBezTo>
                    <a:cubicBezTo>
                      <a:pt x="755762" y="133966"/>
                      <a:pt x="793267" y="82174"/>
                      <a:pt x="825414" y="78602"/>
                    </a:cubicBezTo>
                    <a:cubicBezTo>
                      <a:pt x="857561" y="75030"/>
                      <a:pt x="928999" y="101224"/>
                      <a:pt x="911139" y="103605"/>
                    </a:cubicBezTo>
                    <a:cubicBezTo>
                      <a:pt x="893280" y="105986"/>
                      <a:pt x="826009" y="88722"/>
                      <a:pt x="718257" y="92889"/>
                    </a:cubicBezTo>
                    <a:cubicBezTo>
                      <a:pt x="610505" y="97056"/>
                      <a:pt x="376548" y="144086"/>
                      <a:pt x="264629" y="128608"/>
                    </a:cubicBezTo>
                    <a:cubicBezTo>
                      <a:pt x="152710" y="113130"/>
                      <a:pt x="8645" y="-1766"/>
                      <a:pt x="311" y="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 227">
                <a:extLst>
                  <a:ext uri="{FF2B5EF4-FFF2-40B4-BE49-F238E27FC236}">
                    <a16:creationId xmlns:a16="http://schemas.microsoft.com/office/drawing/2014/main" id="{F6EE3B9F-9E36-FED3-7023-BF1591BBFD29}"/>
                  </a:ext>
                </a:extLst>
              </p:cNvPr>
              <p:cNvSpPr/>
              <p:nvPr/>
            </p:nvSpPr>
            <p:spPr>
              <a:xfrm>
                <a:off x="4410913" y="4514757"/>
                <a:ext cx="796943" cy="400337"/>
              </a:xfrm>
              <a:custGeom>
                <a:avLst/>
                <a:gdLst>
                  <a:gd name="connsiteX0" fmla="*/ 353 w 796943"/>
                  <a:gd name="connsiteY0" fmla="*/ 93 h 400337"/>
                  <a:gd name="connsiteX1" fmla="*/ 314678 w 796943"/>
                  <a:gd name="connsiteY1" fmla="*/ 235837 h 400337"/>
                  <a:gd name="connsiteX2" fmla="*/ 436121 w 796943"/>
                  <a:gd name="connsiteY2" fmla="*/ 357281 h 400337"/>
                  <a:gd name="connsiteX3" fmla="*/ 389687 w 796943"/>
                  <a:gd name="connsiteY3" fmla="*/ 303702 h 400337"/>
                  <a:gd name="connsiteX4" fmla="*/ 521846 w 796943"/>
                  <a:gd name="connsiteY4" fmla="*/ 375140 h 400337"/>
                  <a:gd name="connsiteX5" fmla="*/ 625431 w 796943"/>
                  <a:gd name="connsiteY5" fmla="*/ 400143 h 400337"/>
                  <a:gd name="connsiteX6" fmla="*/ 796881 w 796943"/>
                  <a:gd name="connsiteY6" fmla="*/ 364424 h 400337"/>
                  <a:gd name="connsiteX7" fmla="*/ 643290 w 796943"/>
                  <a:gd name="connsiteY7" fmla="*/ 389427 h 400337"/>
                  <a:gd name="connsiteX8" fmla="*/ 486128 w 796943"/>
                  <a:gd name="connsiteY8" fmla="*/ 350137 h 400337"/>
                  <a:gd name="connsiteX9" fmla="*/ 368256 w 796943"/>
                  <a:gd name="connsiteY9" fmla="*/ 325134 h 400337"/>
                  <a:gd name="connsiteX10" fmla="*/ 178946 w 796943"/>
                  <a:gd name="connsiteY10" fmla="*/ 200118 h 400337"/>
                  <a:gd name="connsiteX11" fmla="*/ 250384 w 796943"/>
                  <a:gd name="connsiteY11" fmla="*/ 207262 h 400337"/>
                  <a:gd name="connsiteX12" fmla="*/ 353 w 796943"/>
                  <a:gd name="connsiteY12" fmla="*/ 93 h 400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6943" h="400337">
                    <a:moveTo>
                      <a:pt x="353" y="93"/>
                    </a:moveTo>
                    <a:cubicBezTo>
                      <a:pt x="11069" y="4855"/>
                      <a:pt x="242050" y="176306"/>
                      <a:pt x="314678" y="235837"/>
                    </a:cubicBezTo>
                    <a:cubicBezTo>
                      <a:pt x="387306" y="295368"/>
                      <a:pt x="423620" y="345970"/>
                      <a:pt x="436121" y="357281"/>
                    </a:cubicBezTo>
                    <a:cubicBezTo>
                      <a:pt x="448623" y="368592"/>
                      <a:pt x="375400" y="300726"/>
                      <a:pt x="389687" y="303702"/>
                    </a:cubicBezTo>
                    <a:cubicBezTo>
                      <a:pt x="403975" y="306679"/>
                      <a:pt x="482555" y="359067"/>
                      <a:pt x="521846" y="375140"/>
                    </a:cubicBezTo>
                    <a:cubicBezTo>
                      <a:pt x="561137" y="391213"/>
                      <a:pt x="579592" y="401929"/>
                      <a:pt x="625431" y="400143"/>
                    </a:cubicBezTo>
                    <a:cubicBezTo>
                      <a:pt x="671270" y="398357"/>
                      <a:pt x="793905" y="366210"/>
                      <a:pt x="796881" y="364424"/>
                    </a:cubicBezTo>
                    <a:cubicBezTo>
                      <a:pt x="799857" y="362638"/>
                      <a:pt x="695082" y="391808"/>
                      <a:pt x="643290" y="389427"/>
                    </a:cubicBezTo>
                    <a:cubicBezTo>
                      <a:pt x="591498" y="387046"/>
                      <a:pt x="531967" y="360853"/>
                      <a:pt x="486128" y="350137"/>
                    </a:cubicBezTo>
                    <a:cubicBezTo>
                      <a:pt x="440289" y="339421"/>
                      <a:pt x="419453" y="350137"/>
                      <a:pt x="368256" y="325134"/>
                    </a:cubicBezTo>
                    <a:cubicBezTo>
                      <a:pt x="317059" y="300131"/>
                      <a:pt x="198591" y="219763"/>
                      <a:pt x="178946" y="200118"/>
                    </a:cubicBezTo>
                    <a:cubicBezTo>
                      <a:pt x="159301" y="180473"/>
                      <a:pt x="274792" y="240004"/>
                      <a:pt x="250384" y="207262"/>
                    </a:cubicBezTo>
                    <a:cubicBezTo>
                      <a:pt x="225976" y="174520"/>
                      <a:pt x="-10363" y="-4669"/>
                      <a:pt x="353" y="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 228">
                <a:extLst>
                  <a:ext uri="{FF2B5EF4-FFF2-40B4-BE49-F238E27FC236}">
                    <a16:creationId xmlns:a16="http://schemas.microsoft.com/office/drawing/2014/main" id="{ED6D3C8B-3014-D65D-4332-9C8099E599CC}"/>
                  </a:ext>
                </a:extLst>
              </p:cNvPr>
              <p:cNvSpPr/>
              <p:nvPr/>
            </p:nvSpPr>
            <p:spPr>
              <a:xfrm>
                <a:off x="4084724" y="3775440"/>
                <a:ext cx="187292" cy="350324"/>
              </a:xfrm>
              <a:custGeom>
                <a:avLst/>
                <a:gdLst>
                  <a:gd name="connsiteX0" fmla="*/ 97942 w 187292"/>
                  <a:gd name="connsiteY0" fmla="*/ 32 h 350324"/>
                  <a:gd name="connsiteX1" fmla="*/ 40792 w 187292"/>
                  <a:gd name="connsiteY1" fmla="*/ 128619 h 350324"/>
                  <a:gd name="connsiteX2" fmla="*/ 1501 w 187292"/>
                  <a:gd name="connsiteY2" fmla="*/ 346504 h 350324"/>
                  <a:gd name="connsiteX3" fmla="*/ 26504 w 187292"/>
                  <a:gd name="connsiteY3" fmla="*/ 250063 h 350324"/>
                  <a:gd name="connsiteX4" fmla="*/ 187239 w 187292"/>
                  <a:gd name="connsiteY4" fmla="*/ 32179 h 350324"/>
                  <a:gd name="connsiteX5" fmla="*/ 44364 w 187292"/>
                  <a:gd name="connsiteY5" fmla="*/ 221488 h 350324"/>
                  <a:gd name="connsiteX6" fmla="*/ 40792 w 187292"/>
                  <a:gd name="connsiteY6" fmla="*/ 139335 h 350324"/>
                  <a:gd name="connsiteX7" fmla="*/ 97942 w 187292"/>
                  <a:gd name="connsiteY7" fmla="*/ 32 h 350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292" h="350324">
                    <a:moveTo>
                      <a:pt x="97942" y="32"/>
                    </a:moveTo>
                    <a:cubicBezTo>
                      <a:pt x="97942" y="-1754"/>
                      <a:pt x="56865" y="70874"/>
                      <a:pt x="40792" y="128619"/>
                    </a:cubicBezTo>
                    <a:cubicBezTo>
                      <a:pt x="24719" y="186364"/>
                      <a:pt x="3882" y="326263"/>
                      <a:pt x="1501" y="346504"/>
                    </a:cubicBezTo>
                    <a:cubicBezTo>
                      <a:pt x="-880" y="366745"/>
                      <a:pt x="-4452" y="302450"/>
                      <a:pt x="26504" y="250063"/>
                    </a:cubicBezTo>
                    <a:cubicBezTo>
                      <a:pt x="57460" y="197676"/>
                      <a:pt x="184262" y="36941"/>
                      <a:pt x="187239" y="32179"/>
                    </a:cubicBezTo>
                    <a:cubicBezTo>
                      <a:pt x="190216" y="27417"/>
                      <a:pt x="68772" y="203629"/>
                      <a:pt x="44364" y="221488"/>
                    </a:cubicBezTo>
                    <a:cubicBezTo>
                      <a:pt x="19956" y="239347"/>
                      <a:pt x="25909" y="173268"/>
                      <a:pt x="40792" y="139335"/>
                    </a:cubicBezTo>
                    <a:cubicBezTo>
                      <a:pt x="55675" y="105402"/>
                      <a:pt x="97942" y="1818"/>
                      <a:pt x="97942" y="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 229">
                <a:extLst>
                  <a:ext uri="{FF2B5EF4-FFF2-40B4-BE49-F238E27FC236}">
                    <a16:creationId xmlns:a16="http://schemas.microsoft.com/office/drawing/2014/main" id="{0CF7DBC3-96D5-27AA-C5A5-72083FAC1CB5}"/>
                  </a:ext>
                </a:extLst>
              </p:cNvPr>
              <p:cNvSpPr/>
              <p:nvPr/>
            </p:nvSpPr>
            <p:spPr>
              <a:xfrm>
                <a:off x="3551004" y="4719659"/>
                <a:ext cx="396265" cy="1100240"/>
              </a:xfrm>
              <a:custGeom>
                <a:avLst/>
                <a:gdLst>
                  <a:gd name="connsiteX0" fmla="*/ 42302 w 396265"/>
                  <a:gd name="connsiteY0" fmla="*/ 5932 h 1100240"/>
                  <a:gd name="connsiteX1" fmla="*/ 35159 w 396265"/>
                  <a:gd name="connsiteY1" fmla="*/ 255963 h 1100240"/>
                  <a:gd name="connsiteX2" fmla="*/ 53018 w 396265"/>
                  <a:gd name="connsiteY2" fmla="*/ 216672 h 1100240"/>
                  <a:gd name="connsiteX3" fmla="*/ 95880 w 396265"/>
                  <a:gd name="connsiteY3" fmla="*/ 455988 h 1100240"/>
                  <a:gd name="connsiteX4" fmla="*/ 217324 w 396265"/>
                  <a:gd name="connsiteY4" fmla="*/ 681016 h 1100240"/>
                  <a:gd name="connsiteX5" fmla="*/ 188749 w 396265"/>
                  <a:gd name="connsiteY5" fmla="*/ 656013 h 1100240"/>
                  <a:gd name="connsiteX6" fmla="*/ 320909 w 396265"/>
                  <a:gd name="connsiteY6" fmla="*/ 991769 h 1100240"/>
                  <a:gd name="connsiteX7" fmla="*/ 395918 w 396265"/>
                  <a:gd name="connsiteY7" fmla="*/ 1098925 h 1100240"/>
                  <a:gd name="connsiteX8" fmla="*/ 292334 w 396265"/>
                  <a:gd name="connsiteY8" fmla="*/ 934619 h 1100240"/>
                  <a:gd name="connsiteX9" fmla="*/ 95880 w 396265"/>
                  <a:gd name="connsiteY9" fmla="*/ 527425 h 1100240"/>
                  <a:gd name="connsiteX10" fmla="*/ 3012 w 396265"/>
                  <a:gd name="connsiteY10" fmla="*/ 309541 h 1100240"/>
                  <a:gd name="connsiteX11" fmla="*/ 24443 w 396265"/>
                  <a:gd name="connsiteY11" fmla="*/ 398838 h 1100240"/>
                  <a:gd name="connsiteX12" fmla="*/ 42302 w 396265"/>
                  <a:gd name="connsiteY12" fmla="*/ 102372 h 1100240"/>
                  <a:gd name="connsiteX13" fmla="*/ 42302 w 396265"/>
                  <a:gd name="connsiteY13" fmla="*/ 5932 h 1100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65" h="1100240">
                    <a:moveTo>
                      <a:pt x="42302" y="5932"/>
                    </a:moveTo>
                    <a:cubicBezTo>
                      <a:pt x="41112" y="31530"/>
                      <a:pt x="33373" y="220840"/>
                      <a:pt x="35159" y="255963"/>
                    </a:cubicBezTo>
                    <a:cubicBezTo>
                      <a:pt x="36945" y="291086"/>
                      <a:pt x="42898" y="183335"/>
                      <a:pt x="53018" y="216672"/>
                    </a:cubicBezTo>
                    <a:cubicBezTo>
                      <a:pt x="63138" y="250010"/>
                      <a:pt x="68496" y="378597"/>
                      <a:pt x="95880" y="455988"/>
                    </a:cubicBezTo>
                    <a:cubicBezTo>
                      <a:pt x="123264" y="533379"/>
                      <a:pt x="201846" y="647679"/>
                      <a:pt x="217324" y="681016"/>
                    </a:cubicBezTo>
                    <a:cubicBezTo>
                      <a:pt x="232802" y="714353"/>
                      <a:pt x="171485" y="604221"/>
                      <a:pt x="188749" y="656013"/>
                    </a:cubicBezTo>
                    <a:cubicBezTo>
                      <a:pt x="206013" y="707805"/>
                      <a:pt x="286381" y="917950"/>
                      <a:pt x="320909" y="991769"/>
                    </a:cubicBezTo>
                    <a:cubicBezTo>
                      <a:pt x="355437" y="1065588"/>
                      <a:pt x="400681" y="1108450"/>
                      <a:pt x="395918" y="1098925"/>
                    </a:cubicBezTo>
                    <a:cubicBezTo>
                      <a:pt x="391155" y="1089400"/>
                      <a:pt x="342340" y="1029869"/>
                      <a:pt x="292334" y="934619"/>
                    </a:cubicBezTo>
                    <a:cubicBezTo>
                      <a:pt x="242328" y="839369"/>
                      <a:pt x="144100" y="631605"/>
                      <a:pt x="95880" y="527425"/>
                    </a:cubicBezTo>
                    <a:cubicBezTo>
                      <a:pt x="47660" y="423245"/>
                      <a:pt x="14918" y="330972"/>
                      <a:pt x="3012" y="309541"/>
                    </a:cubicBezTo>
                    <a:cubicBezTo>
                      <a:pt x="-8894" y="288110"/>
                      <a:pt x="17895" y="433366"/>
                      <a:pt x="24443" y="398838"/>
                    </a:cubicBezTo>
                    <a:cubicBezTo>
                      <a:pt x="30991" y="364310"/>
                      <a:pt x="38730" y="162498"/>
                      <a:pt x="42302" y="102372"/>
                    </a:cubicBezTo>
                    <a:cubicBezTo>
                      <a:pt x="45874" y="42246"/>
                      <a:pt x="43492" y="-19666"/>
                      <a:pt x="42302" y="59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 230">
                <a:extLst>
                  <a:ext uri="{FF2B5EF4-FFF2-40B4-BE49-F238E27FC236}">
                    <a16:creationId xmlns:a16="http://schemas.microsoft.com/office/drawing/2014/main" id="{6D2DCE2C-B1FC-EFA6-0BA0-5007CA981BC9}"/>
                  </a:ext>
                </a:extLst>
              </p:cNvPr>
              <p:cNvSpPr/>
              <p:nvPr/>
            </p:nvSpPr>
            <p:spPr>
              <a:xfrm>
                <a:off x="3345076" y="4506810"/>
                <a:ext cx="392199" cy="676847"/>
              </a:xfrm>
              <a:custGeom>
                <a:avLst/>
                <a:gdLst>
                  <a:gd name="connsiteX0" fmla="*/ 391105 w 392199"/>
                  <a:gd name="connsiteY0" fmla="*/ 896 h 676847"/>
                  <a:gd name="connsiteX1" fmla="*/ 151790 w 392199"/>
                  <a:gd name="connsiteY1" fmla="*/ 222353 h 676847"/>
                  <a:gd name="connsiteX2" fmla="*/ 1771 w 392199"/>
                  <a:gd name="connsiteY2" fmla="*/ 454524 h 676847"/>
                  <a:gd name="connsiteX3" fmla="*/ 66065 w 392199"/>
                  <a:gd name="connsiteY3" fmla="*/ 358084 h 676847"/>
                  <a:gd name="connsiteX4" fmla="*/ 12487 w 392199"/>
                  <a:gd name="connsiteY4" fmla="*/ 515246 h 676847"/>
                  <a:gd name="connsiteX5" fmla="*/ 26774 w 392199"/>
                  <a:gd name="connsiteY5" fmla="*/ 472384 h 676847"/>
                  <a:gd name="connsiteX6" fmla="*/ 19630 w 392199"/>
                  <a:gd name="connsiteY6" fmla="*/ 675981 h 676847"/>
                  <a:gd name="connsiteX7" fmla="*/ 12487 w 392199"/>
                  <a:gd name="connsiteY7" fmla="*/ 536678 h 676847"/>
                  <a:gd name="connsiteX8" fmla="*/ 69637 w 392199"/>
                  <a:gd name="connsiteY8" fmla="*/ 322365 h 676847"/>
                  <a:gd name="connsiteX9" fmla="*/ 130358 w 392199"/>
                  <a:gd name="connsiteY9" fmla="*/ 211637 h 676847"/>
                  <a:gd name="connsiteX10" fmla="*/ 48205 w 392199"/>
                  <a:gd name="connsiteY10" fmla="*/ 308078 h 676847"/>
                  <a:gd name="connsiteX11" fmla="*/ 391105 w 392199"/>
                  <a:gd name="connsiteY11" fmla="*/ 896 h 676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2199" h="676847">
                    <a:moveTo>
                      <a:pt x="391105" y="896"/>
                    </a:moveTo>
                    <a:cubicBezTo>
                      <a:pt x="408369" y="-13392"/>
                      <a:pt x="216679" y="146748"/>
                      <a:pt x="151790" y="222353"/>
                    </a:cubicBezTo>
                    <a:cubicBezTo>
                      <a:pt x="86901" y="297958"/>
                      <a:pt x="16058" y="431902"/>
                      <a:pt x="1771" y="454524"/>
                    </a:cubicBezTo>
                    <a:cubicBezTo>
                      <a:pt x="-12517" y="477146"/>
                      <a:pt x="64279" y="347964"/>
                      <a:pt x="66065" y="358084"/>
                    </a:cubicBezTo>
                    <a:cubicBezTo>
                      <a:pt x="67851" y="368204"/>
                      <a:pt x="19035" y="496196"/>
                      <a:pt x="12487" y="515246"/>
                    </a:cubicBezTo>
                    <a:cubicBezTo>
                      <a:pt x="5939" y="534296"/>
                      <a:pt x="25584" y="445595"/>
                      <a:pt x="26774" y="472384"/>
                    </a:cubicBezTo>
                    <a:cubicBezTo>
                      <a:pt x="27964" y="499173"/>
                      <a:pt x="22011" y="665265"/>
                      <a:pt x="19630" y="675981"/>
                    </a:cubicBezTo>
                    <a:cubicBezTo>
                      <a:pt x="17249" y="686697"/>
                      <a:pt x="4153" y="595614"/>
                      <a:pt x="12487" y="536678"/>
                    </a:cubicBezTo>
                    <a:cubicBezTo>
                      <a:pt x="20821" y="477742"/>
                      <a:pt x="49992" y="376538"/>
                      <a:pt x="69637" y="322365"/>
                    </a:cubicBezTo>
                    <a:cubicBezTo>
                      <a:pt x="89282" y="268192"/>
                      <a:pt x="133930" y="214018"/>
                      <a:pt x="130358" y="211637"/>
                    </a:cubicBezTo>
                    <a:cubicBezTo>
                      <a:pt x="126786" y="209256"/>
                      <a:pt x="8319" y="340225"/>
                      <a:pt x="48205" y="308078"/>
                    </a:cubicBezTo>
                    <a:cubicBezTo>
                      <a:pt x="88091" y="275931"/>
                      <a:pt x="373841" y="15184"/>
                      <a:pt x="391105" y="8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 231">
                <a:extLst>
                  <a:ext uri="{FF2B5EF4-FFF2-40B4-BE49-F238E27FC236}">
                    <a16:creationId xmlns:a16="http://schemas.microsoft.com/office/drawing/2014/main" id="{14CBB248-6FF3-9529-4452-69E95C83C8A6}"/>
                  </a:ext>
                </a:extLst>
              </p:cNvPr>
              <p:cNvSpPr/>
              <p:nvPr/>
            </p:nvSpPr>
            <p:spPr>
              <a:xfrm>
                <a:off x="3295208" y="5198434"/>
                <a:ext cx="330781" cy="1352175"/>
              </a:xfrm>
              <a:custGeom>
                <a:avLst/>
                <a:gdLst>
                  <a:gd name="connsiteX0" fmla="*/ 62780 w 330781"/>
                  <a:gd name="connsiteY0" fmla="*/ 42829 h 1352175"/>
                  <a:gd name="connsiteX1" fmla="*/ 86126 w 330781"/>
                  <a:gd name="connsiteY1" fmla="*/ 400807 h 1352175"/>
                  <a:gd name="connsiteX2" fmla="*/ 144492 w 330781"/>
                  <a:gd name="connsiteY2" fmla="*/ 618706 h 1352175"/>
                  <a:gd name="connsiteX3" fmla="*/ 144492 w 330781"/>
                  <a:gd name="connsiteY3" fmla="*/ 560340 h 1352175"/>
                  <a:gd name="connsiteX4" fmla="*/ 311808 w 330781"/>
                  <a:gd name="connsiteY4" fmla="*/ 1101198 h 1352175"/>
                  <a:gd name="connsiteX5" fmla="*/ 323481 w 330781"/>
                  <a:gd name="connsiteY5" fmla="*/ 1350226 h 1352175"/>
                  <a:gd name="connsiteX6" fmla="*/ 280680 w 330781"/>
                  <a:gd name="connsiteY6" fmla="*/ 1167346 h 1352175"/>
                  <a:gd name="connsiteX7" fmla="*/ 82235 w 330781"/>
                  <a:gd name="connsiteY7" fmla="*/ 381352 h 1352175"/>
                  <a:gd name="connsiteX8" fmla="*/ 523 w 330781"/>
                  <a:gd name="connsiteY8" fmla="*/ 3918 h 1352175"/>
                  <a:gd name="connsiteX9" fmla="*/ 47216 w 330781"/>
                  <a:gd name="connsiteY9" fmla="*/ 175125 h 1352175"/>
                  <a:gd name="connsiteX10" fmla="*/ 62780 w 330781"/>
                  <a:gd name="connsiteY10" fmla="*/ 42829 h 135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781" h="1352175">
                    <a:moveTo>
                      <a:pt x="62780" y="42829"/>
                    </a:moveTo>
                    <a:cubicBezTo>
                      <a:pt x="69265" y="80443"/>
                      <a:pt x="72507" y="304828"/>
                      <a:pt x="86126" y="400807"/>
                    </a:cubicBezTo>
                    <a:cubicBezTo>
                      <a:pt x="99745" y="496786"/>
                      <a:pt x="134764" y="592117"/>
                      <a:pt x="144492" y="618706"/>
                    </a:cubicBezTo>
                    <a:cubicBezTo>
                      <a:pt x="154220" y="645295"/>
                      <a:pt x="116606" y="479925"/>
                      <a:pt x="144492" y="560340"/>
                    </a:cubicBezTo>
                    <a:cubicBezTo>
                      <a:pt x="172378" y="640755"/>
                      <a:pt x="281977" y="969550"/>
                      <a:pt x="311808" y="1101198"/>
                    </a:cubicBezTo>
                    <a:cubicBezTo>
                      <a:pt x="341639" y="1232846"/>
                      <a:pt x="328669" y="1339201"/>
                      <a:pt x="323481" y="1350226"/>
                    </a:cubicBezTo>
                    <a:cubicBezTo>
                      <a:pt x="318293" y="1361251"/>
                      <a:pt x="320888" y="1328825"/>
                      <a:pt x="280680" y="1167346"/>
                    </a:cubicBezTo>
                    <a:cubicBezTo>
                      <a:pt x="240472" y="1005867"/>
                      <a:pt x="128928" y="575257"/>
                      <a:pt x="82235" y="381352"/>
                    </a:cubicBezTo>
                    <a:cubicBezTo>
                      <a:pt x="35542" y="187447"/>
                      <a:pt x="6359" y="38289"/>
                      <a:pt x="523" y="3918"/>
                    </a:cubicBezTo>
                    <a:cubicBezTo>
                      <a:pt x="-5313" y="-30453"/>
                      <a:pt x="39434" y="172531"/>
                      <a:pt x="47216" y="175125"/>
                    </a:cubicBezTo>
                    <a:cubicBezTo>
                      <a:pt x="54998" y="177719"/>
                      <a:pt x="56295" y="5215"/>
                      <a:pt x="62780" y="428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 232">
                <a:extLst>
                  <a:ext uri="{FF2B5EF4-FFF2-40B4-BE49-F238E27FC236}">
                    <a16:creationId xmlns:a16="http://schemas.microsoft.com/office/drawing/2014/main" id="{7A2C07C8-38F6-61D7-9768-CAD1B9AF5B20}"/>
                  </a:ext>
                </a:extLst>
              </p:cNvPr>
              <p:cNvSpPr/>
              <p:nvPr/>
            </p:nvSpPr>
            <p:spPr>
              <a:xfrm>
                <a:off x="3243852" y="5026280"/>
                <a:ext cx="437843" cy="1566272"/>
              </a:xfrm>
              <a:custGeom>
                <a:avLst/>
                <a:gdLst>
                  <a:gd name="connsiteX0" fmla="*/ 83008 w 437843"/>
                  <a:gd name="connsiteY0" fmla="*/ 974 h 1566272"/>
                  <a:gd name="connsiteX1" fmla="*/ 40206 w 437843"/>
                  <a:gd name="connsiteY1" fmla="*/ 277240 h 1566272"/>
                  <a:gd name="connsiteX2" fmla="*/ 145265 w 437843"/>
                  <a:gd name="connsiteY2" fmla="*/ 705257 h 1566272"/>
                  <a:gd name="connsiteX3" fmla="*/ 137482 w 437843"/>
                  <a:gd name="connsiteY3" fmla="*/ 619654 h 1566272"/>
                  <a:gd name="connsiteX4" fmla="*/ 250323 w 437843"/>
                  <a:gd name="connsiteY4" fmla="*/ 930939 h 1566272"/>
                  <a:gd name="connsiteX5" fmla="*/ 382619 w 437843"/>
                  <a:gd name="connsiteY5" fmla="*/ 1413431 h 1566272"/>
                  <a:gd name="connsiteX6" fmla="*/ 437094 w 437843"/>
                  <a:gd name="connsiteY6" fmla="*/ 1565182 h 1566272"/>
                  <a:gd name="connsiteX7" fmla="*/ 347600 w 437843"/>
                  <a:gd name="connsiteY7" fmla="*/ 1355065 h 1566272"/>
                  <a:gd name="connsiteX8" fmla="*/ 44097 w 437843"/>
                  <a:gd name="connsiteY8" fmla="*/ 366734 h 1566272"/>
                  <a:gd name="connsiteX9" fmla="*/ 5186 w 437843"/>
                  <a:gd name="connsiteY9" fmla="*/ 183854 h 1566272"/>
                  <a:gd name="connsiteX10" fmla="*/ 9077 w 437843"/>
                  <a:gd name="connsiteY10" fmla="*/ 32103 h 1566272"/>
                  <a:gd name="connsiteX11" fmla="*/ 5186 w 437843"/>
                  <a:gd name="connsiteY11" fmla="*/ 179963 h 1566272"/>
                  <a:gd name="connsiteX12" fmla="*/ 83008 w 437843"/>
                  <a:gd name="connsiteY12" fmla="*/ 974 h 156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7843" h="1566272">
                    <a:moveTo>
                      <a:pt x="83008" y="974"/>
                    </a:moveTo>
                    <a:cubicBezTo>
                      <a:pt x="88845" y="17187"/>
                      <a:pt x="29830" y="159860"/>
                      <a:pt x="40206" y="277240"/>
                    </a:cubicBezTo>
                    <a:cubicBezTo>
                      <a:pt x="50582" y="394621"/>
                      <a:pt x="129052" y="648188"/>
                      <a:pt x="145265" y="705257"/>
                    </a:cubicBezTo>
                    <a:cubicBezTo>
                      <a:pt x="161478" y="762326"/>
                      <a:pt x="119972" y="582040"/>
                      <a:pt x="137482" y="619654"/>
                    </a:cubicBezTo>
                    <a:cubicBezTo>
                      <a:pt x="154992" y="657268"/>
                      <a:pt x="209467" y="798643"/>
                      <a:pt x="250323" y="930939"/>
                    </a:cubicBezTo>
                    <a:cubicBezTo>
                      <a:pt x="291179" y="1063235"/>
                      <a:pt x="351491" y="1307724"/>
                      <a:pt x="382619" y="1413431"/>
                    </a:cubicBezTo>
                    <a:cubicBezTo>
                      <a:pt x="413747" y="1519138"/>
                      <a:pt x="442930" y="1574910"/>
                      <a:pt x="437094" y="1565182"/>
                    </a:cubicBezTo>
                    <a:cubicBezTo>
                      <a:pt x="431258" y="1555454"/>
                      <a:pt x="413100" y="1554806"/>
                      <a:pt x="347600" y="1355065"/>
                    </a:cubicBezTo>
                    <a:cubicBezTo>
                      <a:pt x="282101" y="1155324"/>
                      <a:pt x="101166" y="561936"/>
                      <a:pt x="44097" y="366734"/>
                    </a:cubicBezTo>
                    <a:cubicBezTo>
                      <a:pt x="-12972" y="171532"/>
                      <a:pt x="11023" y="239626"/>
                      <a:pt x="5186" y="183854"/>
                    </a:cubicBezTo>
                    <a:cubicBezTo>
                      <a:pt x="-651" y="128082"/>
                      <a:pt x="9077" y="32751"/>
                      <a:pt x="9077" y="32103"/>
                    </a:cubicBezTo>
                    <a:cubicBezTo>
                      <a:pt x="9077" y="31455"/>
                      <a:pt x="-8433" y="183854"/>
                      <a:pt x="5186" y="179963"/>
                    </a:cubicBezTo>
                    <a:cubicBezTo>
                      <a:pt x="18805" y="176072"/>
                      <a:pt x="77171" y="-15239"/>
                      <a:pt x="83008" y="9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 233">
                <a:extLst>
                  <a:ext uri="{FF2B5EF4-FFF2-40B4-BE49-F238E27FC236}">
                    <a16:creationId xmlns:a16="http://schemas.microsoft.com/office/drawing/2014/main" id="{17E60733-D5A8-35CC-9217-EFCB5ED5C86E}"/>
                  </a:ext>
                </a:extLst>
              </p:cNvPr>
              <p:cNvSpPr/>
              <p:nvPr/>
            </p:nvSpPr>
            <p:spPr>
              <a:xfrm>
                <a:off x="3707478" y="6556443"/>
                <a:ext cx="1308103" cy="595332"/>
              </a:xfrm>
              <a:custGeom>
                <a:avLst/>
                <a:gdLst>
                  <a:gd name="connsiteX0" fmla="*/ 1308103 w 1308103"/>
                  <a:gd name="connsiteY0" fmla="*/ 0 h 595332"/>
                  <a:gd name="connsiteX1" fmla="*/ 802265 w 1308103"/>
                  <a:gd name="connsiteY1" fmla="*/ 147860 h 595332"/>
                  <a:gd name="connsiteX2" fmla="*/ 35725 w 1308103"/>
                  <a:gd name="connsiteY2" fmla="*/ 365760 h 595332"/>
                  <a:gd name="connsiteX3" fmla="*/ 117438 w 1308103"/>
                  <a:gd name="connsiteY3" fmla="*/ 338522 h 595332"/>
                  <a:gd name="connsiteX4" fmla="*/ 35725 w 1308103"/>
                  <a:gd name="connsiteY4" fmla="*/ 463036 h 595332"/>
                  <a:gd name="connsiteX5" fmla="*/ 35725 w 1308103"/>
                  <a:gd name="connsiteY5" fmla="*/ 505838 h 595332"/>
                  <a:gd name="connsiteX6" fmla="*/ 125220 w 1308103"/>
                  <a:gd name="connsiteY6" fmla="*/ 544748 h 595332"/>
                  <a:gd name="connsiteX7" fmla="*/ 113547 w 1308103"/>
                  <a:gd name="connsiteY7" fmla="*/ 544748 h 595332"/>
                  <a:gd name="connsiteX8" fmla="*/ 440396 w 1308103"/>
                  <a:gd name="connsiteY8" fmla="*/ 560313 h 595332"/>
                  <a:gd name="connsiteX9" fmla="*/ 1027947 w 1308103"/>
                  <a:gd name="connsiteY9" fmla="*/ 595332 h 595332"/>
                  <a:gd name="connsiteX10" fmla="*/ 790592 w 1308103"/>
                  <a:gd name="connsiteY10" fmla="*/ 556422 h 595332"/>
                  <a:gd name="connsiteX11" fmla="*/ 253625 w 1308103"/>
                  <a:gd name="connsiteY11" fmla="*/ 486383 h 595332"/>
                  <a:gd name="connsiteX12" fmla="*/ 860631 w 1308103"/>
                  <a:gd name="connsiteY12" fmla="*/ 587550 h 595332"/>
                  <a:gd name="connsiteX13" fmla="*/ 148566 w 1308103"/>
                  <a:gd name="connsiteY13" fmla="*/ 513620 h 595332"/>
                  <a:gd name="connsiteX14" fmla="*/ 47399 w 1308103"/>
                  <a:gd name="connsiteY14" fmla="*/ 478600 h 595332"/>
                  <a:gd name="connsiteX15" fmla="*/ 284753 w 1308103"/>
                  <a:gd name="connsiteY15" fmla="*/ 287938 h 595332"/>
                  <a:gd name="connsiteX16" fmla="*/ 140784 w 1308103"/>
                  <a:gd name="connsiteY16" fmla="*/ 291829 h 595332"/>
                  <a:gd name="connsiteX17" fmla="*/ 841176 w 1308103"/>
                  <a:gd name="connsiteY17" fmla="*/ 178988 h 595332"/>
                  <a:gd name="connsiteX18" fmla="*/ 1308103 w 1308103"/>
                  <a:gd name="connsiteY18" fmla="*/ 0 h 59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08103" h="595332">
                    <a:moveTo>
                      <a:pt x="1308103" y="0"/>
                    </a:moveTo>
                    <a:lnTo>
                      <a:pt x="802265" y="147860"/>
                    </a:lnTo>
                    <a:lnTo>
                      <a:pt x="35725" y="365760"/>
                    </a:lnTo>
                    <a:cubicBezTo>
                      <a:pt x="-78413" y="397537"/>
                      <a:pt x="117438" y="322309"/>
                      <a:pt x="117438" y="338522"/>
                    </a:cubicBezTo>
                    <a:cubicBezTo>
                      <a:pt x="117438" y="354735"/>
                      <a:pt x="49344" y="435150"/>
                      <a:pt x="35725" y="463036"/>
                    </a:cubicBezTo>
                    <a:cubicBezTo>
                      <a:pt x="22106" y="490922"/>
                      <a:pt x="20809" y="492219"/>
                      <a:pt x="35725" y="505838"/>
                    </a:cubicBezTo>
                    <a:cubicBezTo>
                      <a:pt x="50641" y="519457"/>
                      <a:pt x="112250" y="538263"/>
                      <a:pt x="125220" y="544748"/>
                    </a:cubicBezTo>
                    <a:cubicBezTo>
                      <a:pt x="138190" y="551233"/>
                      <a:pt x="113547" y="544748"/>
                      <a:pt x="113547" y="544748"/>
                    </a:cubicBezTo>
                    <a:lnTo>
                      <a:pt x="440396" y="560313"/>
                    </a:lnTo>
                    <a:lnTo>
                      <a:pt x="1027947" y="595332"/>
                    </a:lnTo>
                    <a:cubicBezTo>
                      <a:pt x="1086313" y="594684"/>
                      <a:pt x="919646" y="574580"/>
                      <a:pt x="790592" y="556422"/>
                    </a:cubicBezTo>
                    <a:cubicBezTo>
                      <a:pt x="661538" y="538264"/>
                      <a:pt x="241952" y="481195"/>
                      <a:pt x="253625" y="486383"/>
                    </a:cubicBezTo>
                    <a:cubicBezTo>
                      <a:pt x="265298" y="491571"/>
                      <a:pt x="878141" y="583010"/>
                      <a:pt x="860631" y="587550"/>
                    </a:cubicBezTo>
                    <a:cubicBezTo>
                      <a:pt x="843121" y="592090"/>
                      <a:pt x="284105" y="531778"/>
                      <a:pt x="148566" y="513620"/>
                    </a:cubicBezTo>
                    <a:cubicBezTo>
                      <a:pt x="13027" y="495462"/>
                      <a:pt x="24701" y="516214"/>
                      <a:pt x="47399" y="478600"/>
                    </a:cubicBezTo>
                    <a:cubicBezTo>
                      <a:pt x="70097" y="440986"/>
                      <a:pt x="269189" y="319067"/>
                      <a:pt x="284753" y="287938"/>
                    </a:cubicBezTo>
                    <a:cubicBezTo>
                      <a:pt x="300317" y="256810"/>
                      <a:pt x="48047" y="309987"/>
                      <a:pt x="140784" y="291829"/>
                    </a:cubicBezTo>
                    <a:cubicBezTo>
                      <a:pt x="233521" y="273671"/>
                      <a:pt x="649217" y="225681"/>
                      <a:pt x="841176" y="178988"/>
                    </a:cubicBezTo>
                    <a:cubicBezTo>
                      <a:pt x="1033135" y="132295"/>
                      <a:pt x="1162837" y="71984"/>
                      <a:pt x="130810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 234">
                <a:extLst>
                  <a:ext uri="{FF2B5EF4-FFF2-40B4-BE49-F238E27FC236}">
                    <a16:creationId xmlns:a16="http://schemas.microsoft.com/office/drawing/2014/main" id="{F13F8C4A-5BF2-57B1-8E47-E5953D3B5148}"/>
                  </a:ext>
                </a:extLst>
              </p:cNvPr>
              <p:cNvSpPr/>
              <p:nvPr/>
            </p:nvSpPr>
            <p:spPr>
              <a:xfrm>
                <a:off x="3642905" y="6290851"/>
                <a:ext cx="909878" cy="306287"/>
              </a:xfrm>
              <a:custGeom>
                <a:avLst/>
                <a:gdLst>
                  <a:gd name="connsiteX0" fmla="*/ 909640 w 909878"/>
                  <a:gd name="connsiteY0" fmla="*/ 999 h 306287"/>
                  <a:gd name="connsiteX1" fmla="*/ 314307 w 909878"/>
                  <a:gd name="connsiteY1" fmla="*/ 125513 h 306287"/>
                  <a:gd name="connsiteX2" fmla="*/ 104189 w 909878"/>
                  <a:gd name="connsiteY2" fmla="*/ 226681 h 306287"/>
                  <a:gd name="connsiteX3" fmla="*/ 3022 w 909878"/>
                  <a:gd name="connsiteY3" fmla="*/ 304502 h 306287"/>
                  <a:gd name="connsiteX4" fmla="*/ 213139 w 909878"/>
                  <a:gd name="connsiteY4" fmla="*/ 148860 h 306287"/>
                  <a:gd name="connsiteX5" fmla="*/ 384346 w 909878"/>
                  <a:gd name="connsiteY5" fmla="*/ 71038 h 306287"/>
                  <a:gd name="connsiteX6" fmla="*/ 909640 w 909878"/>
                  <a:gd name="connsiteY6" fmla="*/ 999 h 30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9878" h="306287">
                    <a:moveTo>
                      <a:pt x="909640" y="999"/>
                    </a:moveTo>
                    <a:cubicBezTo>
                      <a:pt x="897967" y="10078"/>
                      <a:pt x="448549" y="87899"/>
                      <a:pt x="314307" y="125513"/>
                    </a:cubicBezTo>
                    <a:cubicBezTo>
                      <a:pt x="180065" y="163127"/>
                      <a:pt x="156070" y="196850"/>
                      <a:pt x="104189" y="226681"/>
                    </a:cubicBezTo>
                    <a:cubicBezTo>
                      <a:pt x="52308" y="256512"/>
                      <a:pt x="-15136" y="317472"/>
                      <a:pt x="3022" y="304502"/>
                    </a:cubicBezTo>
                    <a:cubicBezTo>
                      <a:pt x="21180" y="291532"/>
                      <a:pt x="149585" y="187771"/>
                      <a:pt x="213139" y="148860"/>
                    </a:cubicBezTo>
                    <a:cubicBezTo>
                      <a:pt x="276693" y="109949"/>
                      <a:pt x="268263" y="95033"/>
                      <a:pt x="384346" y="71038"/>
                    </a:cubicBezTo>
                    <a:cubicBezTo>
                      <a:pt x="500429" y="47043"/>
                      <a:pt x="921313" y="-8080"/>
                      <a:pt x="909640" y="9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 235">
                <a:extLst>
                  <a:ext uri="{FF2B5EF4-FFF2-40B4-BE49-F238E27FC236}">
                    <a16:creationId xmlns:a16="http://schemas.microsoft.com/office/drawing/2014/main" id="{C1793A9B-82DF-8DFE-784F-E5AEFD4785C5}"/>
                  </a:ext>
                </a:extLst>
              </p:cNvPr>
              <p:cNvSpPr/>
              <p:nvPr/>
            </p:nvSpPr>
            <p:spPr>
              <a:xfrm>
                <a:off x="3651500" y="6343914"/>
                <a:ext cx="958302" cy="369748"/>
              </a:xfrm>
              <a:custGeom>
                <a:avLst/>
                <a:gdLst>
                  <a:gd name="connsiteX0" fmla="*/ 951629 w 958302"/>
                  <a:gd name="connsiteY0" fmla="*/ 2411 h 369748"/>
                  <a:gd name="connsiteX1" fmla="*/ 367969 w 958302"/>
                  <a:gd name="connsiteY1" fmla="*/ 107470 h 369748"/>
                  <a:gd name="connsiteX2" fmla="*/ 150069 w 958302"/>
                  <a:gd name="connsiteY2" fmla="*/ 185291 h 369748"/>
                  <a:gd name="connsiteX3" fmla="*/ 2209 w 958302"/>
                  <a:gd name="connsiteY3" fmla="*/ 278677 h 369748"/>
                  <a:gd name="connsiteX4" fmla="*/ 262910 w 958302"/>
                  <a:gd name="connsiteY4" fmla="*/ 146380 h 369748"/>
                  <a:gd name="connsiteX5" fmla="*/ 33337 w 958302"/>
                  <a:gd name="connsiteY5" fmla="*/ 368171 h 369748"/>
                  <a:gd name="connsiteX6" fmla="*/ 406880 w 958302"/>
                  <a:gd name="connsiteY6" fmla="*/ 10193 h 369748"/>
                  <a:gd name="connsiteX7" fmla="*/ 216217 w 958302"/>
                  <a:gd name="connsiteY7" fmla="*/ 138598 h 369748"/>
                  <a:gd name="connsiteX8" fmla="*/ 655908 w 958302"/>
                  <a:gd name="connsiteY8" fmla="*/ 41322 h 369748"/>
                  <a:gd name="connsiteX9" fmla="*/ 951629 w 958302"/>
                  <a:gd name="connsiteY9" fmla="*/ 2411 h 369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8302" h="369748">
                    <a:moveTo>
                      <a:pt x="951629" y="2411"/>
                    </a:moveTo>
                    <a:cubicBezTo>
                      <a:pt x="903639" y="13436"/>
                      <a:pt x="501562" y="76990"/>
                      <a:pt x="367969" y="107470"/>
                    </a:cubicBezTo>
                    <a:cubicBezTo>
                      <a:pt x="234376" y="137950"/>
                      <a:pt x="211029" y="156757"/>
                      <a:pt x="150069" y="185291"/>
                    </a:cubicBezTo>
                    <a:cubicBezTo>
                      <a:pt x="89109" y="213825"/>
                      <a:pt x="-16598" y="285162"/>
                      <a:pt x="2209" y="278677"/>
                    </a:cubicBezTo>
                    <a:cubicBezTo>
                      <a:pt x="21016" y="272192"/>
                      <a:pt x="257722" y="131464"/>
                      <a:pt x="262910" y="146380"/>
                    </a:cubicBezTo>
                    <a:cubicBezTo>
                      <a:pt x="268098" y="161296"/>
                      <a:pt x="9342" y="390869"/>
                      <a:pt x="33337" y="368171"/>
                    </a:cubicBezTo>
                    <a:cubicBezTo>
                      <a:pt x="57332" y="345473"/>
                      <a:pt x="376400" y="48455"/>
                      <a:pt x="406880" y="10193"/>
                    </a:cubicBezTo>
                    <a:cubicBezTo>
                      <a:pt x="437360" y="-28069"/>
                      <a:pt x="174712" y="133410"/>
                      <a:pt x="216217" y="138598"/>
                    </a:cubicBezTo>
                    <a:cubicBezTo>
                      <a:pt x="257722" y="143786"/>
                      <a:pt x="534636" y="62074"/>
                      <a:pt x="655908" y="41322"/>
                    </a:cubicBezTo>
                    <a:cubicBezTo>
                      <a:pt x="777179" y="20570"/>
                      <a:pt x="999619" y="-8614"/>
                      <a:pt x="951629" y="24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 236">
                <a:extLst>
                  <a:ext uri="{FF2B5EF4-FFF2-40B4-BE49-F238E27FC236}">
                    <a16:creationId xmlns:a16="http://schemas.microsoft.com/office/drawing/2014/main" id="{100A3D03-7176-007A-AA69-13E30BFD103E}"/>
                  </a:ext>
                </a:extLst>
              </p:cNvPr>
              <p:cNvSpPr/>
              <p:nvPr/>
            </p:nvSpPr>
            <p:spPr>
              <a:xfrm>
                <a:off x="3675729" y="6518530"/>
                <a:ext cx="96075" cy="478292"/>
              </a:xfrm>
              <a:custGeom>
                <a:avLst/>
                <a:gdLst>
                  <a:gd name="connsiteX0" fmla="*/ 1326 w 96075"/>
                  <a:gd name="connsiteY0" fmla="*/ 30130 h 478292"/>
                  <a:gd name="connsiteX1" fmla="*/ 94712 w 96075"/>
                  <a:gd name="connsiteY1" fmla="*/ 465930 h 478292"/>
                  <a:gd name="connsiteX2" fmla="*/ 55801 w 96075"/>
                  <a:gd name="connsiteY2" fmla="*/ 333633 h 478292"/>
                  <a:gd name="connsiteX3" fmla="*/ 40237 w 96075"/>
                  <a:gd name="connsiteY3" fmla="*/ 69041 h 478292"/>
                  <a:gd name="connsiteX4" fmla="*/ 1326 w 96075"/>
                  <a:gd name="connsiteY4" fmla="*/ 30130 h 47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75" h="478292">
                    <a:moveTo>
                      <a:pt x="1326" y="30130"/>
                    </a:moveTo>
                    <a:cubicBezTo>
                      <a:pt x="10405" y="96278"/>
                      <a:pt x="85633" y="415346"/>
                      <a:pt x="94712" y="465930"/>
                    </a:cubicBezTo>
                    <a:cubicBezTo>
                      <a:pt x="103791" y="516514"/>
                      <a:pt x="64880" y="399781"/>
                      <a:pt x="55801" y="333633"/>
                    </a:cubicBezTo>
                    <a:cubicBezTo>
                      <a:pt x="46722" y="267485"/>
                      <a:pt x="48019" y="117679"/>
                      <a:pt x="40237" y="69041"/>
                    </a:cubicBezTo>
                    <a:cubicBezTo>
                      <a:pt x="32455" y="20403"/>
                      <a:pt x="-7753" y="-36018"/>
                      <a:pt x="1326" y="301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 237">
                <a:extLst>
                  <a:ext uri="{FF2B5EF4-FFF2-40B4-BE49-F238E27FC236}">
                    <a16:creationId xmlns:a16="http://schemas.microsoft.com/office/drawing/2014/main" id="{E7703D74-9EB3-948B-9D4B-63121923E7E1}"/>
                  </a:ext>
                </a:extLst>
              </p:cNvPr>
              <p:cNvSpPr/>
              <p:nvPr/>
            </p:nvSpPr>
            <p:spPr>
              <a:xfrm>
                <a:off x="3449930" y="5535147"/>
                <a:ext cx="205999" cy="1011075"/>
              </a:xfrm>
              <a:custGeom>
                <a:avLst/>
                <a:gdLst>
                  <a:gd name="connsiteX0" fmla="*/ 5335 w 205999"/>
                  <a:gd name="connsiteY0" fmla="*/ 5728 h 1011075"/>
                  <a:gd name="connsiteX1" fmla="*/ 20899 w 205999"/>
                  <a:gd name="connsiteY1" fmla="*/ 309231 h 1011075"/>
                  <a:gd name="connsiteX2" fmla="*/ 63701 w 205999"/>
                  <a:gd name="connsiteY2" fmla="*/ 336468 h 1011075"/>
                  <a:gd name="connsiteX3" fmla="*/ 153195 w 205999"/>
                  <a:gd name="connsiteY3" fmla="*/ 581605 h 1011075"/>
                  <a:gd name="connsiteX4" fmla="*/ 203779 w 205999"/>
                  <a:gd name="connsiteY4" fmla="*/ 1001840 h 1011075"/>
                  <a:gd name="connsiteX5" fmla="*/ 188215 w 205999"/>
                  <a:gd name="connsiteY5" fmla="*/ 830633 h 1011075"/>
                  <a:gd name="connsiteX6" fmla="*/ 110393 w 205999"/>
                  <a:gd name="connsiteY6" fmla="*/ 359815 h 1011075"/>
                  <a:gd name="connsiteX7" fmla="*/ 9226 w 205999"/>
                  <a:gd name="connsiteY7" fmla="*/ 126351 h 1011075"/>
                  <a:gd name="connsiteX8" fmla="*/ 5335 w 205999"/>
                  <a:gd name="connsiteY8" fmla="*/ 5728 h 101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5999" h="1011075">
                    <a:moveTo>
                      <a:pt x="5335" y="5728"/>
                    </a:moveTo>
                    <a:cubicBezTo>
                      <a:pt x="7281" y="36208"/>
                      <a:pt x="11171" y="254108"/>
                      <a:pt x="20899" y="309231"/>
                    </a:cubicBezTo>
                    <a:cubicBezTo>
                      <a:pt x="30627" y="364354"/>
                      <a:pt x="41652" y="291072"/>
                      <a:pt x="63701" y="336468"/>
                    </a:cubicBezTo>
                    <a:cubicBezTo>
                      <a:pt x="85750" y="381864"/>
                      <a:pt x="129849" y="470710"/>
                      <a:pt x="153195" y="581605"/>
                    </a:cubicBezTo>
                    <a:cubicBezTo>
                      <a:pt x="176541" y="692500"/>
                      <a:pt x="197942" y="960335"/>
                      <a:pt x="203779" y="1001840"/>
                    </a:cubicBezTo>
                    <a:cubicBezTo>
                      <a:pt x="209616" y="1043345"/>
                      <a:pt x="203779" y="937637"/>
                      <a:pt x="188215" y="830633"/>
                    </a:cubicBezTo>
                    <a:cubicBezTo>
                      <a:pt x="172651" y="723629"/>
                      <a:pt x="140225" y="477195"/>
                      <a:pt x="110393" y="359815"/>
                    </a:cubicBezTo>
                    <a:cubicBezTo>
                      <a:pt x="80561" y="242435"/>
                      <a:pt x="26087" y="178880"/>
                      <a:pt x="9226" y="126351"/>
                    </a:cubicBezTo>
                    <a:cubicBezTo>
                      <a:pt x="-7635" y="73822"/>
                      <a:pt x="3389" y="-24752"/>
                      <a:pt x="5335" y="57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 238">
                <a:extLst>
                  <a:ext uri="{FF2B5EF4-FFF2-40B4-BE49-F238E27FC236}">
                    <a16:creationId xmlns:a16="http://schemas.microsoft.com/office/drawing/2014/main" id="{55F8645D-4603-AC4B-6BBA-4AFEEB90DF1C}"/>
                  </a:ext>
                </a:extLst>
              </p:cNvPr>
              <p:cNvSpPr/>
              <p:nvPr/>
            </p:nvSpPr>
            <p:spPr>
              <a:xfrm>
                <a:off x="3621587" y="6489469"/>
                <a:ext cx="126271" cy="585227"/>
              </a:xfrm>
              <a:custGeom>
                <a:avLst/>
                <a:gdLst>
                  <a:gd name="connsiteX0" fmla="*/ 993 w 126271"/>
                  <a:gd name="connsiteY0" fmla="*/ 16390 h 585227"/>
                  <a:gd name="connsiteX1" fmla="*/ 113834 w 126271"/>
                  <a:gd name="connsiteY1" fmla="*/ 522228 h 585227"/>
                  <a:gd name="connsiteX2" fmla="*/ 117725 w 126271"/>
                  <a:gd name="connsiteY2" fmla="*/ 537792 h 585227"/>
                  <a:gd name="connsiteX3" fmla="*/ 63250 w 126271"/>
                  <a:gd name="connsiteY3" fmla="*/ 160359 h 585227"/>
                  <a:gd name="connsiteX4" fmla="*/ 993 w 126271"/>
                  <a:gd name="connsiteY4" fmla="*/ 16390 h 58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71" h="585227">
                    <a:moveTo>
                      <a:pt x="993" y="16390"/>
                    </a:moveTo>
                    <a:cubicBezTo>
                      <a:pt x="9424" y="76701"/>
                      <a:pt x="94379" y="435328"/>
                      <a:pt x="113834" y="522228"/>
                    </a:cubicBezTo>
                    <a:cubicBezTo>
                      <a:pt x="133289" y="609128"/>
                      <a:pt x="126156" y="598103"/>
                      <a:pt x="117725" y="537792"/>
                    </a:cubicBezTo>
                    <a:cubicBezTo>
                      <a:pt x="109294" y="477481"/>
                      <a:pt x="86596" y="245314"/>
                      <a:pt x="63250" y="160359"/>
                    </a:cubicBezTo>
                    <a:cubicBezTo>
                      <a:pt x="39904" y="75404"/>
                      <a:pt x="-7438" y="-43921"/>
                      <a:pt x="993" y="163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 239">
                <a:extLst>
                  <a:ext uri="{FF2B5EF4-FFF2-40B4-BE49-F238E27FC236}">
                    <a16:creationId xmlns:a16="http://schemas.microsoft.com/office/drawing/2014/main" id="{7F9B3435-AC9B-5E7F-CF5B-9F45229A890F}"/>
                  </a:ext>
                </a:extLst>
              </p:cNvPr>
              <p:cNvSpPr/>
              <p:nvPr/>
            </p:nvSpPr>
            <p:spPr>
              <a:xfrm>
                <a:off x="3053766" y="5404818"/>
                <a:ext cx="276348" cy="294455"/>
              </a:xfrm>
              <a:custGeom>
                <a:avLst/>
                <a:gdLst>
                  <a:gd name="connsiteX0" fmla="*/ 273634 w 276348"/>
                  <a:gd name="connsiteY0" fmla="*/ 2207 h 294455"/>
                  <a:gd name="connsiteX1" fmla="*/ 48209 w 276348"/>
                  <a:gd name="connsiteY1" fmla="*/ 173657 h 294455"/>
                  <a:gd name="connsiteX2" fmla="*/ 584 w 276348"/>
                  <a:gd name="connsiteY2" fmla="*/ 294307 h 294455"/>
                  <a:gd name="connsiteX3" fmla="*/ 64084 w 276348"/>
                  <a:gd name="connsiteY3" fmla="*/ 195882 h 294455"/>
                  <a:gd name="connsiteX4" fmla="*/ 165684 w 276348"/>
                  <a:gd name="connsiteY4" fmla="*/ 81582 h 294455"/>
                  <a:gd name="connsiteX5" fmla="*/ 273634 w 276348"/>
                  <a:gd name="connsiteY5" fmla="*/ 2207 h 29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348" h="294455">
                    <a:moveTo>
                      <a:pt x="273634" y="2207"/>
                    </a:moveTo>
                    <a:cubicBezTo>
                      <a:pt x="254055" y="17553"/>
                      <a:pt x="93717" y="124974"/>
                      <a:pt x="48209" y="173657"/>
                    </a:cubicBezTo>
                    <a:cubicBezTo>
                      <a:pt x="2701" y="222340"/>
                      <a:pt x="-2062" y="290603"/>
                      <a:pt x="584" y="294307"/>
                    </a:cubicBezTo>
                    <a:cubicBezTo>
                      <a:pt x="3230" y="298011"/>
                      <a:pt x="36567" y="231336"/>
                      <a:pt x="64084" y="195882"/>
                    </a:cubicBezTo>
                    <a:cubicBezTo>
                      <a:pt x="91601" y="160428"/>
                      <a:pt x="129701" y="107511"/>
                      <a:pt x="165684" y="81582"/>
                    </a:cubicBezTo>
                    <a:cubicBezTo>
                      <a:pt x="201667" y="55653"/>
                      <a:pt x="293213" y="-13139"/>
                      <a:pt x="273634" y="22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 240">
                <a:extLst>
                  <a:ext uri="{FF2B5EF4-FFF2-40B4-BE49-F238E27FC236}">
                    <a16:creationId xmlns:a16="http://schemas.microsoft.com/office/drawing/2014/main" id="{ED93CF81-D1BE-7D26-E261-6EDE71EDF4B9}"/>
                  </a:ext>
                </a:extLst>
              </p:cNvPr>
              <p:cNvSpPr/>
              <p:nvPr/>
            </p:nvSpPr>
            <p:spPr>
              <a:xfrm>
                <a:off x="3011880" y="6254640"/>
                <a:ext cx="118826" cy="228730"/>
              </a:xfrm>
              <a:custGeom>
                <a:avLst/>
                <a:gdLst>
                  <a:gd name="connsiteX0" fmla="*/ 118670 w 118826"/>
                  <a:gd name="connsiteY0" fmla="*/ 110 h 228730"/>
                  <a:gd name="connsiteX1" fmla="*/ 29770 w 118826"/>
                  <a:gd name="connsiteY1" fmla="*/ 136635 h 228730"/>
                  <a:gd name="connsiteX2" fmla="*/ 58345 w 118826"/>
                  <a:gd name="connsiteY2" fmla="*/ 174735 h 228730"/>
                  <a:gd name="connsiteX3" fmla="*/ 20245 w 118826"/>
                  <a:gd name="connsiteY3" fmla="*/ 228710 h 228730"/>
                  <a:gd name="connsiteX4" fmla="*/ 23420 w 118826"/>
                  <a:gd name="connsiteY4" fmla="*/ 168385 h 228730"/>
                  <a:gd name="connsiteX5" fmla="*/ 4370 w 118826"/>
                  <a:gd name="connsiteY5" fmla="*/ 114410 h 228730"/>
                  <a:gd name="connsiteX6" fmla="*/ 118670 w 118826"/>
                  <a:gd name="connsiteY6" fmla="*/ 110 h 22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826" h="228730">
                    <a:moveTo>
                      <a:pt x="118670" y="110"/>
                    </a:moveTo>
                    <a:cubicBezTo>
                      <a:pt x="122903" y="3814"/>
                      <a:pt x="39824" y="107531"/>
                      <a:pt x="29770" y="136635"/>
                    </a:cubicBezTo>
                    <a:cubicBezTo>
                      <a:pt x="19716" y="165739"/>
                      <a:pt x="59932" y="159389"/>
                      <a:pt x="58345" y="174735"/>
                    </a:cubicBezTo>
                    <a:cubicBezTo>
                      <a:pt x="56757" y="190081"/>
                      <a:pt x="26066" y="229768"/>
                      <a:pt x="20245" y="228710"/>
                    </a:cubicBezTo>
                    <a:cubicBezTo>
                      <a:pt x="14424" y="227652"/>
                      <a:pt x="26066" y="187435"/>
                      <a:pt x="23420" y="168385"/>
                    </a:cubicBezTo>
                    <a:cubicBezTo>
                      <a:pt x="20774" y="149335"/>
                      <a:pt x="-11505" y="141927"/>
                      <a:pt x="4370" y="114410"/>
                    </a:cubicBezTo>
                    <a:cubicBezTo>
                      <a:pt x="20245" y="86893"/>
                      <a:pt x="114437" y="-3594"/>
                      <a:pt x="118670" y="1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 241">
                <a:extLst>
                  <a:ext uri="{FF2B5EF4-FFF2-40B4-BE49-F238E27FC236}">
                    <a16:creationId xmlns:a16="http://schemas.microsoft.com/office/drawing/2014/main" id="{9BE055C6-8515-E455-9E8C-33839E83ABF2}"/>
                  </a:ext>
                </a:extLst>
              </p:cNvPr>
              <p:cNvSpPr/>
              <p:nvPr/>
            </p:nvSpPr>
            <p:spPr>
              <a:xfrm>
                <a:off x="3148455" y="5441914"/>
                <a:ext cx="244920" cy="302641"/>
              </a:xfrm>
              <a:custGeom>
                <a:avLst/>
                <a:gdLst>
                  <a:gd name="connsiteX0" fmla="*/ 178945 w 244920"/>
                  <a:gd name="connsiteY0" fmla="*/ 36 h 302641"/>
                  <a:gd name="connsiteX1" fmla="*/ 67820 w 244920"/>
                  <a:gd name="connsiteY1" fmla="*/ 111161 h 302641"/>
                  <a:gd name="connsiteX2" fmla="*/ 1145 w 244920"/>
                  <a:gd name="connsiteY2" fmla="*/ 139736 h 302641"/>
                  <a:gd name="connsiteX3" fmla="*/ 121795 w 244920"/>
                  <a:gd name="connsiteY3" fmla="*/ 111161 h 302641"/>
                  <a:gd name="connsiteX4" fmla="*/ 144020 w 244920"/>
                  <a:gd name="connsiteY4" fmla="*/ 117511 h 302641"/>
                  <a:gd name="connsiteX5" fmla="*/ 242445 w 244920"/>
                  <a:gd name="connsiteY5" fmla="*/ 301661 h 302641"/>
                  <a:gd name="connsiteX6" fmla="*/ 210695 w 244920"/>
                  <a:gd name="connsiteY6" fmla="*/ 187361 h 302641"/>
                  <a:gd name="connsiteX7" fmla="*/ 159895 w 244920"/>
                  <a:gd name="connsiteY7" fmla="*/ 117511 h 302641"/>
                  <a:gd name="connsiteX8" fmla="*/ 26545 w 244920"/>
                  <a:gd name="connsiteY8" fmla="*/ 123861 h 302641"/>
                  <a:gd name="connsiteX9" fmla="*/ 178945 w 244920"/>
                  <a:gd name="connsiteY9" fmla="*/ 36 h 30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4920" h="302641">
                    <a:moveTo>
                      <a:pt x="178945" y="36"/>
                    </a:moveTo>
                    <a:cubicBezTo>
                      <a:pt x="185824" y="-2081"/>
                      <a:pt x="97453" y="87878"/>
                      <a:pt x="67820" y="111161"/>
                    </a:cubicBezTo>
                    <a:cubicBezTo>
                      <a:pt x="38187" y="134444"/>
                      <a:pt x="-7851" y="139736"/>
                      <a:pt x="1145" y="139736"/>
                    </a:cubicBezTo>
                    <a:cubicBezTo>
                      <a:pt x="10141" y="139736"/>
                      <a:pt x="97982" y="114865"/>
                      <a:pt x="121795" y="111161"/>
                    </a:cubicBezTo>
                    <a:cubicBezTo>
                      <a:pt x="145607" y="107457"/>
                      <a:pt x="123912" y="85761"/>
                      <a:pt x="144020" y="117511"/>
                    </a:cubicBezTo>
                    <a:cubicBezTo>
                      <a:pt x="164128" y="149261"/>
                      <a:pt x="231333" y="290019"/>
                      <a:pt x="242445" y="301661"/>
                    </a:cubicBezTo>
                    <a:cubicBezTo>
                      <a:pt x="253558" y="313303"/>
                      <a:pt x="224453" y="218053"/>
                      <a:pt x="210695" y="187361"/>
                    </a:cubicBezTo>
                    <a:cubicBezTo>
                      <a:pt x="196937" y="156669"/>
                      <a:pt x="190587" y="128094"/>
                      <a:pt x="159895" y="117511"/>
                    </a:cubicBezTo>
                    <a:cubicBezTo>
                      <a:pt x="129203" y="106928"/>
                      <a:pt x="22841" y="144499"/>
                      <a:pt x="26545" y="123861"/>
                    </a:cubicBezTo>
                    <a:cubicBezTo>
                      <a:pt x="30249" y="103223"/>
                      <a:pt x="172066" y="2153"/>
                      <a:pt x="178945" y="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 242">
                <a:extLst>
                  <a:ext uri="{FF2B5EF4-FFF2-40B4-BE49-F238E27FC236}">
                    <a16:creationId xmlns:a16="http://schemas.microsoft.com/office/drawing/2014/main" id="{72110132-6840-688E-FE76-9B4209BE90FA}"/>
                  </a:ext>
                </a:extLst>
              </p:cNvPr>
              <p:cNvSpPr/>
              <p:nvPr/>
            </p:nvSpPr>
            <p:spPr>
              <a:xfrm>
                <a:off x="3373812" y="5734695"/>
                <a:ext cx="249394" cy="836151"/>
              </a:xfrm>
              <a:custGeom>
                <a:avLst/>
                <a:gdLst>
                  <a:gd name="connsiteX0" fmla="*/ 1213 w 249394"/>
                  <a:gd name="connsiteY0" fmla="*/ 5705 h 836151"/>
                  <a:gd name="connsiteX1" fmla="*/ 229813 w 249394"/>
                  <a:gd name="connsiteY1" fmla="*/ 780405 h 836151"/>
                  <a:gd name="connsiteX2" fmla="*/ 223463 w 249394"/>
                  <a:gd name="connsiteY2" fmla="*/ 713730 h 836151"/>
                  <a:gd name="connsiteX3" fmla="*/ 109163 w 249394"/>
                  <a:gd name="connsiteY3" fmla="*/ 224780 h 836151"/>
                  <a:gd name="connsiteX4" fmla="*/ 137738 w 249394"/>
                  <a:gd name="connsiteY4" fmla="*/ 418455 h 836151"/>
                  <a:gd name="connsiteX5" fmla="*/ 1213 w 249394"/>
                  <a:gd name="connsiteY5" fmla="*/ 5705 h 836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9394" h="836151">
                    <a:moveTo>
                      <a:pt x="1213" y="5705"/>
                    </a:moveTo>
                    <a:cubicBezTo>
                      <a:pt x="16559" y="66030"/>
                      <a:pt x="192771" y="662401"/>
                      <a:pt x="229813" y="780405"/>
                    </a:cubicBezTo>
                    <a:cubicBezTo>
                      <a:pt x="266855" y="898409"/>
                      <a:pt x="243571" y="806334"/>
                      <a:pt x="223463" y="713730"/>
                    </a:cubicBezTo>
                    <a:cubicBezTo>
                      <a:pt x="203355" y="621126"/>
                      <a:pt x="123451" y="273993"/>
                      <a:pt x="109163" y="224780"/>
                    </a:cubicBezTo>
                    <a:cubicBezTo>
                      <a:pt x="94876" y="175568"/>
                      <a:pt x="154671" y="454438"/>
                      <a:pt x="137738" y="418455"/>
                    </a:cubicBezTo>
                    <a:cubicBezTo>
                      <a:pt x="120805" y="382472"/>
                      <a:pt x="-14133" y="-54620"/>
                      <a:pt x="1213" y="57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 243">
                <a:extLst>
                  <a:ext uri="{FF2B5EF4-FFF2-40B4-BE49-F238E27FC236}">
                    <a16:creationId xmlns:a16="http://schemas.microsoft.com/office/drawing/2014/main" id="{0CCF3B11-21D0-3657-7BEF-09C10C5AEA2F}"/>
                  </a:ext>
                </a:extLst>
              </p:cNvPr>
              <p:cNvSpPr/>
              <p:nvPr/>
            </p:nvSpPr>
            <p:spPr>
              <a:xfrm>
                <a:off x="3104946" y="5552928"/>
                <a:ext cx="333624" cy="429611"/>
              </a:xfrm>
              <a:custGeom>
                <a:avLst/>
                <a:gdLst>
                  <a:gd name="connsiteX0" fmla="*/ 60529 w 333624"/>
                  <a:gd name="connsiteY0" fmla="*/ 147 h 429611"/>
                  <a:gd name="connsiteX1" fmla="*/ 9729 w 333624"/>
                  <a:gd name="connsiteY1" fmla="*/ 139847 h 429611"/>
                  <a:gd name="connsiteX2" fmla="*/ 124029 w 333624"/>
                  <a:gd name="connsiteY2" fmla="*/ 196997 h 429611"/>
                  <a:gd name="connsiteX3" fmla="*/ 114504 w 333624"/>
                  <a:gd name="connsiteY3" fmla="*/ 168422 h 429611"/>
                  <a:gd name="connsiteX4" fmla="*/ 231979 w 333624"/>
                  <a:gd name="connsiteY4" fmla="*/ 247797 h 429611"/>
                  <a:gd name="connsiteX5" fmla="*/ 298654 w 333624"/>
                  <a:gd name="connsiteY5" fmla="*/ 311297 h 429611"/>
                  <a:gd name="connsiteX6" fmla="*/ 266904 w 333624"/>
                  <a:gd name="connsiteY6" fmla="*/ 187472 h 429611"/>
                  <a:gd name="connsiteX7" fmla="*/ 333579 w 333624"/>
                  <a:gd name="connsiteY7" fmla="*/ 428772 h 429611"/>
                  <a:gd name="connsiteX8" fmla="*/ 273254 w 333624"/>
                  <a:gd name="connsiteY8" fmla="*/ 263672 h 429611"/>
                  <a:gd name="connsiteX9" fmla="*/ 70054 w 333624"/>
                  <a:gd name="connsiteY9" fmla="*/ 171597 h 429611"/>
                  <a:gd name="connsiteX10" fmla="*/ 204 w 333624"/>
                  <a:gd name="connsiteY10" fmla="*/ 168422 h 429611"/>
                  <a:gd name="connsiteX11" fmla="*/ 60529 w 333624"/>
                  <a:gd name="connsiteY11" fmla="*/ 147 h 429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3624" h="429611">
                    <a:moveTo>
                      <a:pt x="60529" y="147"/>
                    </a:moveTo>
                    <a:cubicBezTo>
                      <a:pt x="62116" y="-4615"/>
                      <a:pt x="-854" y="107039"/>
                      <a:pt x="9729" y="139847"/>
                    </a:cubicBezTo>
                    <a:cubicBezTo>
                      <a:pt x="20312" y="172655"/>
                      <a:pt x="106566" y="192234"/>
                      <a:pt x="124029" y="196997"/>
                    </a:cubicBezTo>
                    <a:cubicBezTo>
                      <a:pt x="141492" y="201760"/>
                      <a:pt x="96512" y="159955"/>
                      <a:pt x="114504" y="168422"/>
                    </a:cubicBezTo>
                    <a:cubicBezTo>
                      <a:pt x="132496" y="176889"/>
                      <a:pt x="201287" y="223985"/>
                      <a:pt x="231979" y="247797"/>
                    </a:cubicBezTo>
                    <a:cubicBezTo>
                      <a:pt x="262671" y="271609"/>
                      <a:pt x="292833" y="321351"/>
                      <a:pt x="298654" y="311297"/>
                    </a:cubicBezTo>
                    <a:cubicBezTo>
                      <a:pt x="304475" y="301243"/>
                      <a:pt x="261083" y="167893"/>
                      <a:pt x="266904" y="187472"/>
                    </a:cubicBezTo>
                    <a:cubicBezTo>
                      <a:pt x="272725" y="207051"/>
                      <a:pt x="332521" y="416072"/>
                      <a:pt x="333579" y="428772"/>
                    </a:cubicBezTo>
                    <a:cubicBezTo>
                      <a:pt x="334637" y="441472"/>
                      <a:pt x="317175" y="306534"/>
                      <a:pt x="273254" y="263672"/>
                    </a:cubicBezTo>
                    <a:cubicBezTo>
                      <a:pt x="229333" y="220810"/>
                      <a:pt x="115562" y="187472"/>
                      <a:pt x="70054" y="171597"/>
                    </a:cubicBezTo>
                    <a:cubicBezTo>
                      <a:pt x="24546" y="155722"/>
                      <a:pt x="4437" y="193293"/>
                      <a:pt x="204" y="168422"/>
                    </a:cubicBezTo>
                    <a:cubicBezTo>
                      <a:pt x="-4029" y="143551"/>
                      <a:pt x="58942" y="4909"/>
                      <a:pt x="60529" y="1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 244">
                <a:extLst>
                  <a:ext uri="{FF2B5EF4-FFF2-40B4-BE49-F238E27FC236}">
                    <a16:creationId xmlns:a16="http://schemas.microsoft.com/office/drawing/2014/main" id="{018ABAB4-A1E4-1257-A14E-671570F7BC3C}"/>
                  </a:ext>
                </a:extLst>
              </p:cNvPr>
              <p:cNvSpPr/>
              <p:nvPr/>
            </p:nvSpPr>
            <p:spPr>
              <a:xfrm>
                <a:off x="2942871" y="5658517"/>
                <a:ext cx="187445" cy="891684"/>
              </a:xfrm>
              <a:custGeom>
                <a:avLst/>
                <a:gdLst>
                  <a:gd name="connsiteX0" fmla="*/ 114654 w 187445"/>
                  <a:gd name="connsiteY0" fmla="*/ 2508 h 891684"/>
                  <a:gd name="connsiteX1" fmla="*/ 117829 w 187445"/>
                  <a:gd name="connsiteY1" fmla="*/ 183483 h 891684"/>
                  <a:gd name="connsiteX2" fmla="*/ 181329 w 187445"/>
                  <a:gd name="connsiteY2" fmla="*/ 335883 h 891684"/>
                  <a:gd name="connsiteX3" fmla="*/ 181329 w 187445"/>
                  <a:gd name="connsiteY3" fmla="*/ 304133 h 891684"/>
                  <a:gd name="connsiteX4" fmla="*/ 184504 w 187445"/>
                  <a:gd name="connsiteY4" fmla="*/ 405733 h 891684"/>
                  <a:gd name="connsiteX5" fmla="*/ 133704 w 187445"/>
                  <a:gd name="connsiteY5" fmla="*/ 456533 h 891684"/>
                  <a:gd name="connsiteX6" fmla="*/ 155929 w 187445"/>
                  <a:gd name="connsiteY6" fmla="*/ 434308 h 891684"/>
                  <a:gd name="connsiteX7" fmla="*/ 127354 w 187445"/>
                  <a:gd name="connsiteY7" fmla="*/ 526383 h 891684"/>
                  <a:gd name="connsiteX8" fmla="*/ 121004 w 187445"/>
                  <a:gd name="connsiteY8" fmla="*/ 574008 h 891684"/>
                  <a:gd name="connsiteX9" fmla="*/ 354 w 187445"/>
                  <a:gd name="connsiteY9" fmla="*/ 697833 h 891684"/>
                  <a:gd name="connsiteX10" fmla="*/ 82904 w 187445"/>
                  <a:gd name="connsiteY10" fmla="*/ 637508 h 891684"/>
                  <a:gd name="connsiteX11" fmla="*/ 47979 w 187445"/>
                  <a:gd name="connsiteY11" fmla="*/ 701008 h 891684"/>
                  <a:gd name="connsiteX12" fmla="*/ 76554 w 187445"/>
                  <a:gd name="connsiteY12" fmla="*/ 891508 h 891684"/>
                  <a:gd name="connsiteX13" fmla="*/ 76554 w 187445"/>
                  <a:gd name="connsiteY13" fmla="*/ 732758 h 891684"/>
                  <a:gd name="connsiteX14" fmla="*/ 98779 w 187445"/>
                  <a:gd name="connsiteY14" fmla="*/ 599408 h 891684"/>
                  <a:gd name="connsiteX15" fmla="*/ 184504 w 187445"/>
                  <a:gd name="connsiteY15" fmla="*/ 377158 h 891684"/>
                  <a:gd name="connsiteX16" fmla="*/ 117829 w 187445"/>
                  <a:gd name="connsiteY16" fmla="*/ 212058 h 891684"/>
                  <a:gd name="connsiteX17" fmla="*/ 108304 w 187445"/>
                  <a:gd name="connsiteY17" fmla="*/ 85058 h 891684"/>
                  <a:gd name="connsiteX18" fmla="*/ 114654 w 187445"/>
                  <a:gd name="connsiteY18" fmla="*/ 2508 h 89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7445" h="891684">
                    <a:moveTo>
                      <a:pt x="114654" y="2508"/>
                    </a:moveTo>
                    <a:cubicBezTo>
                      <a:pt x="116241" y="18912"/>
                      <a:pt x="106716" y="127920"/>
                      <a:pt x="117829" y="183483"/>
                    </a:cubicBezTo>
                    <a:cubicBezTo>
                      <a:pt x="128942" y="239046"/>
                      <a:pt x="170746" y="315775"/>
                      <a:pt x="181329" y="335883"/>
                    </a:cubicBezTo>
                    <a:cubicBezTo>
                      <a:pt x="191912" y="355991"/>
                      <a:pt x="180800" y="292491"/>
                      <a:pt x="181329" y="304133"/>
                    </a:cubicBezTo>
                    <a:cubicBezTo>
                      <a:pt x="181858" y="315775"/>
                      <a:pt x="192441" y="380333"/>
                      <a:pt x="184504" y="405733"/>
                    </a:cubicBezTo>
                    <a:cubicBezTo>
                      <a:pt x="176567" y="431133"/>
                      <a:pt x="133704" y="456533"/>
                      <a:pt x="133704" y="456533"/>
                    </a:cubicBezTo>
                    <a:cubicBezTo>
                      <a:pt x="128942" y="461295"/>
                      <a:pt x="156987" y="422666"/>
                      <a:pt x="155929" y="434308"/>
                    </a:cubicBezTo>
                    <a:cubicBezTo>
                      <a:pt x="154871" y="445950"/>
                      <a:pt x="133175" y="503100"/>
                      <a:pt x="127354" y="526383"/>
                    </a:cubicBezTo>
                    <a:cubicBezTo>
                      <a:pt x="121533" y="549666"/>
                      <a:pt x="142171" y="545433"/>
                      <a:pt x="121004" y="574008"/>
                    </a:cubicBezTo>
                    <a:cubicBezTo>
                      <a:pt x="99837" y="602583"/>
                      <a:pt x="6704" y="687250"/>
                      <a:pt x="354" y="697833"/>
                    </a:cubicBezTo>
                    <a:cubicBezTo>
                      <a:pt x="-5996" y="708416"/>
                      <a:pt x="74966" y="636979"/>
                      <a:pt x="82904" y="637508"/>
                    </a:cubicBezTo>
                    <a:cubicBezTo>
                      <a:pt x="90841" y="638037"/>
                      <a:pt x="49037" y="658675"/>
                      <a:pt x="47979" y="701008"/>
                    </a:cubicBezTo>
                    <a:cubicBezTo>
                      <a:pt x="46921" y="743341"/>
                      <a:pt x="71791" y="886216"/>
                      <a:pt x="76554" y="891508"/>
                    </a:cubicBezTo>
                    <a:cubicBezTo>
                      <a:pt x="81316" y="896800"/>
                      <a:pt x="72850" y="781441"/>
                      <a:pt x="76554" y="732758"/>
                    </a:cubicBezTo>
                    <a:cubicBezTo>
                      <a:pt x="80258" y="684075"/>
                      <a:pt x="80787" y="658675"/>
                      <a:pt x="98779" y="599408"/>
                    </a:cubicBezTo>
                    <a:cubicBezTo>
                      <a:pt x="116771" y="540141"/>
                      <a:pt x="181329" y="441716"/>
                      <a:pt x="184504" y="377158"/>
                    </a:cubicBezTo>
                    <a:cubicBezTo>
                      <a:pt x="187679" y="312600"/>
                      <a:pt x="130529" y="260741"/>
                      <a:pt x="117829" y="212058"/>
                    </a:cubicBezTo>
                    <a:cubicBezTo>
                      <a:pt x="105129" y="163375"/>
                      <a:pt x="108304" y="115750"/>
                      <a:pt x="108304" y="85058"/>
                    </a:cubicBezTo>
                    <a:cubicBezTo>
                      <a:pt x="108304" y="54366"/>
                      <a:pt x="113067" y="-13896"/>
                      <a:pt x="114654" y="25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 245">
                <a:extLst>
                  <a:ext uri="{FF2B5EF4-FFF2-40B4-BE49-F238E27FC236}">
                    <a16:creationId xmlns:a16="http://schemas.microsoft.com/office/drawing/2014/main" id="{5463A29F-9BE1-76B3-D3E4-FBADB2F11448}"/>
                  </a:ext>
                </a:extLst>
              </p:cNvPr>
              <p:cNvSpPr/>
              <p:nvPr/>
            </p:nvSpPr>
            <p:spPr>
              <a:xfrm>
                <a:off x="3057502" y="5467270"/>
                <a:ext cx="403290" cy="485855"/>
              </a:xfrm>
              <a:custGeom>
                <a:avLst/>
                <a:gdLst>
                  <a:gd name="connsiteX0" fmla="*/ 92098 w 403290"/>
                  <a:gd name="connsiteY0" fmla="*/ 80 h 485855"/>
                  <a:gd name="connsiteX1" fmla="*/ 38123 w 403290"/>
                  <a:gd name="connsiteY1" fmla="*/ 212805 h 485855"/>
                  <a:gd name="connsiteX2" fmla="*/ 85748 w 403290"/>
                  <a:gd name="connsiteY2" fmla="*/ 327105 h 485855"/>
                  <a:gd name="connsiteX3" fmla="*/ 104798 w 403290"/>
                  <a:gd name="connsiteY3" fmla="*/ 301705 h 485855"/>
                  <a:gd name="connsiteX4" fmla="*/ 193698 w 403290"/>
                  <a:gd name="connsiteY4" fmla="*/ 333455 h 485855"/>
                  <a:gd name="connsiteX5" fmla="*/ 301648 w 403290"/>
                  <a:gd name="connsiteY5" fmla="*/ 450930 h 485855"/>
                  <a:gd name="connsiteX6" fmla="*/ 266723 w 403290"/>
                  <a:gd name="connsiteY6" fmla="*/ 365205 h 485855"/>
                  <a:gd name="connsiteX7" fmla="*/ 403248 w 403290"/>
                  <a:gd name="connsiteY7" fmla="*/ 485855 h 485855"/>
                  <a:gd name="connsiteX8" fmla="*/ 250848 w 403290"/>
                  <a:gd name="connsiteY8" fmla="*/ 365205 h 485855"/>
                  <a:gd name="connsiteX9" fmla="*/ 57173 w 403290"/>
                  <a:gd name="connsiteY9" fmla="*/ 292180 h 485855"/>
                  <a:gd name="connsiteX10" fmla="*/ 23 w 403290"/>
                  <a:gd name="connsiteY10" fmla="*/ 181055 h 485855"/>
                  <a:gd name="connsiteX11" fmla="*/ 50823 w 403290"/>
                  <a:gd name="connsiteY11" fmla="*/ 187405 h 485855"/>
                  <a:gd name="connsiteX12" fmla="*/ 92098 w 403290"/>
                  <a:gd name="connsiteY12" fmla="*/ 80 h 485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3290" h="485855">
                    <a:moveTo>
                      <a:pt x="92098" y="80"/>
                    </a:moveTo>
                    <a:cubicBezTo>
                      <a:pt x="89981" y="4313"/>
                      <a:pt x="39181" y="158301"/>
                      <a:pt x="38123" y="212805"/>
                    </a:cubicBezTo>
                    <a:cubicBezTo>
                      <a:pt x="37065" y="267309"/>
                      <a:pt x="74636" y="312289"/>
                      <a:pt x="85748" y="327105"/>
                    </a:cubicBezTo>
                    <a:cubicBezTo>
                      <a:pt x="96860" y="341921"/>
                      <a:pt x="86807" y="300647"/>
                      <a:pt x="104798" y="301705"/>
                    </a:cubicBezTo>
                    <a:cubicBezTo>
                      <a:pt x="122789" y="302763"/>
                      <a:pt x="160890" y="308584"/>
                      <a:pt x="193698" y="333455"/>
                    </a:cubicBezTo>
                    <a:cubicBezTo>
                      <a:pt x="226506" y="358326"/>
                      <a:pt x="289477" y="445638"/>
                      <a:pt x="301648" y="450930"/>
                    </a:cubicBezTo>
                    <a:cubicBezTo>
                      <a:pt x="313819" y="456222"/>
                      <a:pt x="249790" y="359384"/>
                      <a:pt x="266723" y="365205"/>
                    </a:cubicBezTo>
                    <a:cubicBezTo>
                      <a:pt x="283656" y="371026"/>
                      <a:pt x="405894" y="485855"/>
                      <a:pt x="403248" y="485855"/>
                    </a:cubicBezTo>
                    <a:cubicBezTo>
                      <a:pt x="400602" y="485855"/>
                      <a:pt x="308527" y="397484"/>
                      <a:pt x="250848" y="365205"/>
                    </a:cubicBezTo>
                    <a:cubicBezTo>
                      <a:pt x="193169" y="332926"/>
                      <a:pt x="98977" y="322871"/>
                      <a:pt x="57173" y="292180"/>
                    </a:cubicBezTo>
                    <a:cubicBezTo>
                      <a:pt x="15369" y="261489"/>
                      <a:pt x="1081" y="198517"/>
                      <a:pt x="23" y="181055"/>
                    </a:cubicBezTo>
                    <a:cubicBezTo>
                      <a:pt x="-1035" y="163593"/>
                      <a:pt x="33890" y="215980"/>
                      <a:pt x="50823" y="187405"/>
                    </a:cubicBezTo>
                    <a:cubicBezTo>
                      <a:pt x="67756" y="158830"/>
                      <a:pt x="94215" y="-4153"/>
                      <a:pt x="92098" y="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 246">
                <a:extLst>
                  <a:ext uri="{FF2B5EF4-FFF2-40B4-BE49-F238E27FC236}">
                    <a16:creationId xmlns:a16="http://schemas.microsoft.com/office/drawing/2014/main" id="{F010CE03-1FD9-08F7-F2D5-49497C687971}"/>
                  </a:ext>
                </a:extLst>
              </p:cNvPr>
              <p:cNvSpPr/>
              <p:nvPr/>
            </p:nvSpPr>
            <p:spPr>
              <a:xfrm>
                <a:off x="3082749" y="5549897"/>
                <a:ext cx="251355" cy="181676"/>
              </a:xfrm>
              <a:custGeom>
                <a:avLst/>
                <a:gdLst>
                  <a:gd name="connsiteX0" fmla="*/ 231951 w 251355"/>
                  <a:gd name="connsiteY0" fmla="*/ 3 h 181676"/>
                  <a:gd name="connsiteX1" fmla="*/ 181151 w 251355"/>
                  <a:gd name="connsiteY1" fmla="*/ 66678 h 181676"/>
                  <a:gd name="connsiteX2" fmla="*/ 176 w 251355"/>
                  <a:gd name="connsiteY2" fmla="*/ 88903 h 181676"/>
                  <a:gd name="connsiteX3" fmla="*/ 149401 w 251355"/>
                  <a:gd name="connsiteY3" fmla="*/ 95253 h 181676"/>
                  <a:gd name="connsiteX4" fmla="*/ 235126 w 251355"/>
                  <a:gd name="connsiteY4" fmla="*/ 180978 h 181676"/>
                  <a:gd name="connsiteX5" fmla="*/ 241476 w 251355"/>
                  <a:gd name="connsiteY5" fmla="*/ 133353 h 181676"/>
                  <a:gd name="connsiteX6" fmla="*/ 244651 w 251355"/>
                  <a:gd name="connsiteY6" fmla="*/ 88903 h 181676"/>
                  <a:gd name="connsiteX7" fmla="*/ 244651 w 251355"/>
                  <a:gd name="connsiteY7" fmla="*/ 136528 h 181676"/>
                  <a:gd name="connsiteX8" fmla="*/ 155751 w 251355"/>
                  <a:gd name="connsiteY8" fmla="*/ 73028 h 181676"/>
                  <a:gd name="connsiteX9" fmla="*/ 60501 w 251355"/>
                  <a:gd name="connsiteY9" fmla="*/ 69853 h 181676"/>
                  <a:gd name="connsiteX10" fmla="*/ 231951 w 251355"/>
                  <a:gd name="connsiteY10" fmla="*/ 3 h 18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355" h="181676">
                    <a:moveTo>
                      <a:pt x="231951" y="3"/>
                    </a:moveTo>
                    <a:cubicBezTo>
                      <a:pt x="252059" y="-526"/>
                      <a:pt x="219780" y="51861"/>
                      <a:pt x="181151" y="66678"/>
                    </a:cubicBezTo>
                    <a:cubicBezTo>
                      <a:pt x="142522" y="81495"/>
                      <a:pt x="5468" y="84141"/>
                      <a:pt x="176" y="88903"/>
                    </a:cubicBezTo>
                    <a:cubicBezTo>
                      <a:pt x="-5116" y="93666"/>
                      <a:pt x="110243" y="79907"/>
                      <a:pt x="149401" y="95253"/>
                    </a:cubicBezTo>
                    <a:cubicBezTo>
                      <a:pt x="188559" y="110599"/>
                      <a:pt x="219780" y="174628"/>
                      <a:pt x="235126" y="180978"/>
                    </a:cubicBezTo>
                    <a:cubicBezTo>
                      <a:pt x="250472" y="187328"/>
                      <a:pt x="239889" y="148699"/>
                      <a:pt x="241476" y="133353"/>
                    </a:cubicBezTo>
                    <a:cubicBezTo>
                      <a:pt x="243064" y="118007"/>
                      <a:pt x="244122" y="88374"/>
                      <a:pt x="244651" y="88903"/>
                    </a:cubicBezTo>
                    <a:cubicBezTo>
                      <a:pt x="245180" y="89432"/>
                      <a:pt x="259468" y="139174"/>
                      <a:pt x="244651" y="136528"/>
                    </a:cubicBezTo>
                    <a:cubicBezTo>
                      <a:pt x="229834" y="133882"/>
                      <a:pt x="186443" y="84141"/>
                      <a:pt x="155751" y="73028"/>
                    </a:cubicBezTo>
                    <a:cubicBezTo>
                      <a:pt x="125059" y="61916"/>
                      <a:pt x="51505" y="74615"/>
                      <a:pt x="60501" y="69853"/>
                    </a:cubicBezTo>
                    <a:cubicBezTo>
                      <a:pt x="69497" y="65091"/>
                      <a:pt x="211843" y="532"/>
                      <a:pt x="231951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 247">
                <a:extLst>
                  <a:ext uri="{FF2B5EF4-FFF2-40B4-BE49-F238E27FC236}">
                    <a16:creationId xmlns:a16="http://schemas.microsoft.com/office/drawing/2014/main" id="{B4DEFFB8-CD56-1820-A21B-10CE0EE9AE9E}"/>
                  </a:ext>
                </a:extLst>
              </p:cNvPr>
              <p:cNvSpPr/>
              <p:nvPr/>
            </p:nvSpPr>
            <p:spPr>
              <a:xfrm>
                <a:off x="3149225" y="5841994"/>
                <a:ext cx="349920" cy="223764"/>
              </a:xfrm>
              <a:custGeom>
                <a:avLst/>
                <a:gdLst>
                  <a:gd name="connsiteX0" fmla="*/ 60700 w 349920"/>
                  <a:gd name="connsiteY0" fmla="*/ 6 h 223764"/>
                  <a:gd name="connsiteX1" fmla="*/ 241675 w 349920"/>
                  <a:gd name="connsiteY1" fmla="*/ 161931 h 223764"/>
                  <a:gd name="connsiteX2" fmla="*/ 349625 w 349920"/>
                  <a:gd name="connsiteY2" fmla="*/ 222256 h 223764"/>
                  <a:gd name="connsiteX3" fmla="*/ 263900 w 349920"/>
                  <a:gd name="connsiteY3" fmla="*/ 206381 h 223764"/>
                  <a:gd name="connsiteX4" fmla="*/ 375 w 349920"/>
                  <a:gd name="connsiteY4" fmla="*/ 215906 h 223764"/>
                  <a:gd name="connsiteX5" fmla="*/ 327400 w 349920"/>
                  <a:gd name="connsiteY5" fmla="*/ 200031 h 223764"/>
                  <a:gd name="connsiteX6" fmla="*/ 175000 w 349920"/>
                  <a:gd name="connsiteY6" fmla="*/ 85731 h 223764"/>
                  <a:gd name="connsiteX7" fmla="*/ 263900 w 349920"/>
                  <a:gd name="connsiteY7" fmla="*/ 168281 h 223764"/>
                  <a:gd name="connsiteX8" fmla="*/ 60700 w 349920"/>
                  <a:gd name="connsiteY8" fmla="*/ 6 h 22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920" h="223764">
                    <a:moveTo>
                      <a:pt x="60700" y="6"/>
                    </a:moveTo>
                    <a:cubicBezTo>
                      <a:pt x="56996" y="-1052"/>
                      <a:pt x="193521" y="124889"/>
                      <a:pt x="241675" y="161931"/>
                    </a:cubicBezTo>
                    <a:cubicBezTo>
                      <a:pt x="289829" y="198973"/>
                      <a:pt x="345921" y="214848"/>
                      <a:pt x="349625" y="222256"/>
                    </a:cubicBezTo>
                    <a:cubicBezTo>
                      <a:pt x="353329" y="229664"/>
                      <a:pt x="322108" y="207439"/>
                      <a:pt x="263900" y="206381"/>
                    </a:cubicBezTo>
                    <a:cubicBezTo>
                      <a:pt x="205692" y="205323"/>
                      <a:pt x="-10208" y="216964"/>
                      <a:pt x="375" y="215906"/>
                    </a:cubicBezTo>
                    <a:cubicBezTo>
                      <a:pt x="10958" y="214848"/>
                      <a:pt x="298296" y="221727"/>
                      <a:pt x="327400" y="200031"/>
                    </a:cubicBezTo>
                    <a:cubicBezTo>
                      <a:pt x="356504" y="178335"/>
                      <a:pt x="185583" y="91023"/>
                      <a:pt x="175000" y="85731"/>
                    </a:cubicBezTo>
                    <a:cubicBezTo>
                      <a:pt x="164417" y="80439"/>
                      <a:pt x="290888" y="183098"/>
                      <a:pt x="263900" y="168281"/>
                    </a:cubicBezTo>
                    <a:cubicBezTo>
                      <a:pt x="236912" y="153464"/>
                      <a:pt x="64404" y="1064"/>
                      <a:pt x="60700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 248">
                <a:extLst>
                  <a:ext uri="{FF2B5EF4-FFF2-40B4-BE49-F238E27FC236}">
                    <a16:creationId xmlns:a16="http://schemas.microsoft.com/office/drawing/2014/main" id="{D45B47BB-D4B3-06E5-03A1-323A31086AE2}"/>
                  </a:ext>
                </a:extLst>
              </p:cNvPr>
              <p:cNvSpPr/>
              <p:nvPr/>
            </p:nvSpPr>
            <p:spPr>
              <a:xfrm>
                <a:off x="3068030" y="5841994"/>
                <a:ext cx="453062" cy="346139"/>
              </a:xfrm>
              <a:custGeom>
                <a:avLst/>
                <a:gdLst>
                  <a:gd name="connsiteX0" fmla="*/ 62520 w 453062"/>
                  <a:gd name="connsiteY0" fmla="*/ 6 h 346139"/>
                  <a:gd name="connsiteX1" fmla="*/ 208570 w 453062"/>
                  <a:gd name="connsiteY1" fmla="*/ 152406 h 346139"/>
                  <a:gd name="connsiteX2" fmla="*/ 195870 w 453062"/>
                  <a:gd name="connsiteY2" fmla="*/ 180981 h 346139"/>
                  <a:gd name="connsiteX3" fmla="*/ 2195 w 453062"/>
                  <a:gd name="connsiteY3" fmla="*/ 304806 h 346139"/>
                  <a:gd name="connsiteX4" fmla="*/ 106970 w 453062"/>
                  <a:gd name="connsiteY4" fmla="*/ 257181 h 346139"/>
                  <a:gd name="connsiteX5" fmla="*/ 341920 w 453062"/>
                  <a:gd name="connsiteY5" fmla="*/ 269881 h 346139"/>
                  <a:gd name="connsiteX6" fmla="*/ 275245 w 453062"/>
                  <a:gd name="connsiteY6" fmla="*/ 247656 h 346139"/>
                  <a:gd name="connsiteX7" fmla="*/ 453045 w 453062"/>
                  <a:gd name="connsiteY7" fmla="*/ 346081 h 346139"/>
                  <a:gd name="connsiteX8" fmla="*/ 284770 w 453062"/>
                  <a:gd name="connsiteY8" fmla="*/ 231781 h 346139"/>
                  <a:gd name="connsiteX9" fmla="*/ 87920 w 453062"/>
                  <a:gd name="connsiteY9" fmla="*/ 212731 h 346139"/>
                  <a:gd name="connsiteX10" fmla="*/ 103795 w 453062"/>
                  <a:gd name="connsiteY10" fmla="*/ 158756 h 346139"/>
                  <a:gd name="connsiteX11" fmla="*/ 18070 w 453062"/>
                  <a:gd name="connsiteY11" fmla="*/ 66681 h 346139"/>
                  <a:gd name="connsiteX12" fmla="*/ 160945 w 453062"/>
                  <a:gd name="connsiteY12" fmla="*/ 187331 h 346139"/>
                  <a:gd name="connsiteX13" fmla="*/ 145070 w 453062"/>
                  <a:gd name="connsiteY13" fmla="*/ 133356 h 346139"/>
                  <a:gd name="connsiteX14" fmla="*/ 87920 w 453062"/>
                  <a:gd name="connsiteY14" fmla="*/ 88906 h 346139"/>
                  <a:gd name="connsiteX15" fmla="*/ 218095 w 453062"/>
                  <a:gd name="connsiteY15" fmla="*/ 158756 h 346139"/>
                  <a:gd name="connsiteX16" fmla="*/ 62520 w 453062"/>
                  <a:gd name="connsiteY16" fmla="*/ 6 h 346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3062" h="346139">
                    <a:moveTo>
                      <a:pt x="62520" y="6"/>
                    </a:moveTo>
                    <a:cubicBezTo>
                      <a:pt x="60932" y="-1052"/>
                      <a:pt x="186345" y="122244"/>
                      <a:pt x="208570" y="152406"/>
                    </a:cubicBezTo>
                    <a:cubicBezTo>
                      <a:pt x="230795" y="182568"/>
                      <a:pt x="230266" y="155581"/>
                      <a:pt x="195870" y="180981"/>
                    </a:cubicBezTo>
                    <a:cubicBezTo>
                      <a:pt x="161474" y="206381"/>
                      <a:pt x="17012" y="292106"/>
                      <a:pt x="2195" y="304806"/>
                    </a:cubicBezTo>
                    <a:cubicBezTo>
                      <a:pt x="-12622" y="317506"/>
                      <a:pt x="50349" y="263002"/>
                      <a:pt x="106970" y="257181"/>
                    </a:cubicBezTo>
                    <a:cubicBezTo>
                      <a:pt x="163591" y="251360"/>
                      <a:pt x="313874" y="271468"/>
                      <a:pt x="341920" y="269881"/>
                    </a:cubicBezTo>
                    <a:cubicBezTo>
                      <a:pt x="369966" y="268294"/>
                      <a:pt x="256724" y="234956"/>
                      <a:pt x="275245" y="247656"/>
                    </a:cubicBezTo>
                    <a:cubicBezTo>
                      <a:pt x="293766" y="260356"/>
                      <a:pt x="451458" y="348727"/>
                      <a:pt x="453045" y="346081"/>
                    </a:cubicBezTo>
                    <a:cubicBezTo>
                      <a:pt x="454633" y="343435"/>
                      <a:pt x="345624" y="254006"/>
                      <a:pt x="284770" y="231781"/>
                    </a:cubicBezTo>
                    <a:cubicBezTo>
                      <a:pt x="223916" y="209556"/>
                      <a:pt x="118082" y="224902"/>
                      <a:pt x="87920" y="212731"/>
                    </a:cubicBezTo>
                    <a:cubicBezTo>
                      <a:pt x="57758" y="200560"/>
                      <a:pt x="115437" y="183098"/>
                      <a:pt x="103795" y="158756"/>
                    </a:cubicBezTo>
                    <a:cubicBezTo>
                      <a:pt x="92153" y="134414"/>
                      <a:pt x="8545" y="61918"/>
                      <a:pt x="18070" y="66681"/>
                    </a:cubicBezTo>
                    <a:cubicBezTo>
                      <a:pt x="27595" y="71444"/>
                      <a:pt x="139778" y="176219"/>
                      <a:pt x="160945" y="187331"/>
                    </a:cubicBezTo>
                    <a:cubicBezTo>
                      <a:pt x="182112" y="198444"/>
                      <a:pt x="157241" y="149760"/>
                      <a:pt x="145070" y="133356"/>
                    </a:cubicBezTo>
                    <a:cubicBezTo>
                      <a:pt x="132899" y="116952"/>
                      <a:pt x="75749" y="84673"/>
                      <a:pt x="87920" y="88906"/>
                    </a:cubicBezTo>
                    <a:cubicBezTo>
                      <a:pt x="100091" y="93139"/>
                      <a:pt x="218624" y="171985"/>
                      <a:pt x="218095" y="158756"/>
                    </a:cubicBezTo>
                    <a:cubicBezTo>
                      <a:pt x="217566" y="145527"/>
                      <a:pt x="64108" y="1064"/>
                      <a:pt x="62520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 249">
                <a:extLst>
                  <a:ext uri="{FF2B5EF4-FFF2-40B4-BE49-F238E27FC236}">
                    <a16:creationId xmlns:a16="http://schemas.microsoft.com/office/drawing/2014/main" id="{7FDD03CF-334E-50FB-3EF3-FF24671A4754}"/>
                  </a:ext>
                </a:extLst>
              </p:cNvPr>
              <p:cNvSpPr/>
              <p:nvPr/>
            </p:nvSpPr>
            <p:spPr>
              <a:xfrm>
                <a:off x="3057102" y="6130709"/>
                <a:ext cx="521154" cy="117714"/>
              </a:xfrm>
              <a:custGeom>
                <a:avLst/>
                <a:gdLst>
                  <a:gd name="connsiteX0" fmla="*/ 423 w 521154"/>
                  <a:gd name="connsiteY0" fmla="*/ 44666 h 117714"/>
                  <a:gd name="connsiteX1" fmla="*/ 178223 w 521154"/>
                  <a:gd name="connsiteY1" fmla="*/ 216 h 117714"/>
                  <a:gd name="connsiteX2" fmla="*/ 359198 w 521154"/>
                  <a:gd name="connsiteY2" fmla="*/ 66891 h 117714"/>
                  <a:gd name="connsiteX3" fmla="*/ 330623 w 521154"/>
                  <a:gd name="connsiteY3" fmla="*/ 31966 h 117714"/>
                  <a:gd name="connsiteX4" fmla="*/ 521123 w 521154"/>
                  <a:gd name="connsiteY4" fmla="*/ 117691 h 117714"/>
                  <a:gd name="connsiteX5" fmla="*/ 314748 w 521154"/>
                  <a:gd name="connsiteY5" fmla="*/ 22441 h 117714"/>
                  <a:gd name="connsiteX6" fmla="*/ 133773 w 521154"/>
                  <a:gd name="connsiteY6" fmla="*/ 19266 h 117714"/>
                  <a:gd name="connsiteX7" fmla="*/ 423 w 521154"/>
                  <a:gd name="connsiteY7" fmla="*/ 44666 h 11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1154" h="117714">
                    <a:moveTo>
                      <a:pt x="423" y="44666"/>
                    </a:moveTo>
                    <a:cubicBezTo>
                      <a:pt x="7831" y="41491"/>
                      <a:pt x="118427" y="-3488"/>
                      <a:pt x="178223" y="216"/>
                    </a:cubicBezTo>
                    <a:cubicBezTo>
                      <a:pt x="238019" y="3920"/>
                      <a:pt x="333798" y="61599"/>
                      <a:pt x="359198" y="66891"/>
                    </a:cubicBezTo>
                    <a:cubicBezTo>
                      <a:pt x="384598" y="72183"/>
                      <a:pt x="303635" y="23499"/>
                      <a:pt x="330623" y="31966"/>
                    </a:cubicBezTo>
                    <a:cubicBezTo>
                      <a:pt x="357611" y="40433"/>
                      <a:pt x="523769" y="119279"/>
                      <a:pt x="521123" y="117691"/>
                    </a:cubicBezTo>
                    <a:cubicBezTo>
                      <a:pt x="518477" y="116104"/>
                      <a:pt x="379306" y="38845"/>
                      <a:pt x="314748" y="22441"/>
                    </a:cubicBezTo>
                    <a:cubicBezTo>
                      <a:pt x="250190" y="6037"/>
                      <a:pt x="182986" y="16620"/>
                      <a:pt x="133773" y="19266"/>
                    </a:cubicBezTo>
                    <a:cubicBezTo>
                      <a:pt x="84561" y="21912"/>
                      <a:pt x="-6985" y="47841"/>
                      <a:pt x="423" y="446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 250">
                <a:extLst>
                  <a:ext uri="{FF2B5EF4-FFF2-40B4-BE49-F238E27FC236}">
                    <a16:creationId xmlns:a16="http://schemas.microsoft.com/office/drawing/2014/main" id="{8E186F73-664D-D73E-4CCE-B5E14EE152FA}"/>
                  </a:ext>
                </a:extLst>
              </p:cNvPr>
              <p:cNvSpPr/>
              <p:nvPr/>
            </p:nvSpPr>
            <p:spPr>
              <a:xfrm>
                <a:off x="3076574" y="6209087"/>
                <a:ext cx="580478" cy="320631"/>
              </a:xfrm>
              <a:custGeom>
                <a:avLst/>
                <a:gdLst>
                  <a:gd name="connsiteX0" fmla="*/ 1 w 580478"/>
                  <a:gd name="connsiteY0" fmla="*/ 74238 h 320631"/>
                  <a:gd name="connsiteX1" fmla="*/ 212726 w 580478"/>
                  <a:gd name="connsiteY1" fmla="*/ 61538 h 320631"/>
                  <a:gd name="connsiteX2" fmla="*/ 285751 w 580478"/>
                  <a:gd name="connsiteY2" fmla="*/ 112338 h 320631"/>
                  <a:gd name="connsiteX3" fmla="*/ 273051 w 580478"/>
                  <a:gd name="connsiteY3" fmla="*/ 80588 h 320631"/>
                  <a:gd name="connsiteX4" fmla="*/ 415926 w 580478"/>
                  <a:gd name="connsiteY4" fmla="*/ 179013 h 320631"/>
                  <a:gd name="connsiteX5" fmla="*/ 409576 w 580478"/>
                  <a:gd name="connsiteY5" fmla="*/ 163138 h 320631"/>
                  <a:gd name="connsiteX6" fmla="*/ 561976 w 580478"/>
                  <a:gd name="connsiteY6" fmla="*/ 302838 h 320631"/>
                  <a:gd name="connsiteX7" fmla="*/ 577851 w 580478"/>
                  <a:gd name="connsiteY7" fmla="*/ 318713 h 320631"/>
                  <a:gd name="connsiteX8" fmla="*/ 409576 w 580478"/>
                  <a:gd name="connsiteY8" fmla="*/ 159963 h 320631"/>
                  <a:gd name="connsiteX9" fmla="*/ 368301 w 580478"/>
                  <a:gd name="connsiteY9" fmla="*/ 86938 h 320631"/>
                  <a:gd name="connsiteX10" fmla="*/ 234951 w 580478"/>
                  <a:gd name="connsiteY10" fmla="*/ 7563 h 320631"/>
                  <a:gd name="connsiteX11" fmla="*/ 355601 w 580478"/>
                  <a:gd name="connsiteY11" fmla="*/ 109163 h 320631"/>
                  <a:gd name="connsiteX12" fmla="*/ 200026 w 580478"/>
                  <a:gd name="connsiteY12" fmla="*/ 36138 h 320631"/>
                  <a:gd name="connsiteX13" fmla="*/ 66676 w 580478"/>
                  <a:gd name="connsiteY13" fmla="*/ 1213 h 320631"/>
                  <a:gd name="connsiteX14" fmla="*/ 209551 w 580478"/>
                  <a:gd name="connsiteY14" fmla="*/ 77413 h 320631"/>
                  <a:gd name="connsiteX15" fmla="*/ 1 w 580478"/>
                  <a:gd name="connsiteY15" fmla="*/ 74238 h 32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478" h="320631">
                    <a:moveTo>
                      <a:pt x="1" y="74238"/>
                    </a:moveTo>
                    <a:cubicBezTo>
                      <a:pt x="530" y="71592"/>
                      <a:pt x="165101" y="55188"/>
                      <a:pt x="212726" y="61538"/>
                    </a:cubicBezTo>
                    <a:cubicBezTo>
                      <a:pt x="260351" y="67888"/>
                      <a:pt x="275697" y="109163"/>
                      <a:pt x="285751" y="112338"/>
                    </a:cubicBezTo>
                    <a:cubicBezTo>
                      <a:pt x="295805" y="115513"/>
                      <a:pt x="251355" y="69476"/>
                      <a:pt x="273051" y="80588"/>
                    </a:cubicBezTo>
                    <a:cubicBezTo>
                      <a:pt x="294747" y="91700"/>
                      <a:pt x="393172" y="165255"/>
                      <a:pt x="415926" y="179013"/>
                    </a:cubicBezTo>
                    <a:cubicBezTo>
                      <a:pt x="438680" y="192771"/>
                      <a:pt x="385234" y="142501"/>
                      <a:pt x="409576" y="163138"/>
                    </a:cubicBezTo>
                    <a:cubicBezTo>
                      <a:pt x="433918" y="183775"/>
                      <a:pt x="533930" y="276909"/>
                      <a:pt x="561976" y="302838"/>
                    </a:cubicBezTo>
                    <a:cubicBezTo>
                      <a:pt x="590022" y="328767"/>
                      <a:pt x="577851" y="318713"/>
                      <a:pt x="577851" y="318713"/>
                    </a:cubicBezTo>
                    <a:cubicBezTo>
                      <a:pt x="552451" y="294901"/>
                      <a:pt x="444501" y="198592"/>
                      <a:pt x="409576" y="159963"/>
                    </a:cubicBezTo>
                    <a:cubicBezTo>
                      <a:pt x="374651" y="121334"/>
                      <a:pt x="397405" y="112338"/>
                      <a:pt x="368301" y="86938"/>
                    </a:cubicBezTo>
                    <a:cubicBezTo>
                      <a:pt x="339197" y="61538"/>
                      <a:pt x="237068" y="3859"/>
                      <a:pt x="234951" y="7563"/>
                    </a:cubicBezTo>
                    <a:cubicBezTo>
                      <a:pt x="232834" y="11267"/>
                      <a:pt x="361422" y="104401"/>
                      <a:pt x="355601" y="109163"/>
                    </a:cubicBezTo>
                    <a:cubicBezTo>
                      <a:pt x="349780" y="113925"/>
                      <a:pt x="248180" y="54130"/>
                      <a:pt x="200026" y="36138"/>
                    </a:cubicBezTo>
                    <a:cubicBezTo>
                      <a:pt x="151872" y="18146"/>
                      <a:pt x="65089" y="-5666"/>
                      <a:pt x="66676" y="1213"/>
                    </a:cubicBezTo>
                    <a:cubicBezTo>
                      <a:pt x="68263" y="8092"/>
                      <a:pt x="221193" y="63655"/>
                      <a:pt x="209551" y="77413"/>
                    </a:cubicBezTo>
                    <a:cubicBezTo>
                      <a:pt x="197909" y="91171"/>
                      <a:pt x="-528" y="76884"/>
                      <a:pt x="1" y="742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 251">
                <a:extLst>
                  <a:ext uri="{FF2B5EF4-FFF2-40B4-BE49-F238E27FC236}">
                    <a16:creationId xmlns:a16="http://schemas.microsoft.com/office/drawing/2014/main" id="{4AC7E566-D814-2C12-BEBB-1995930E1669}"/>
                  </a:ext>
                </a:extLst>
              </p:cNvPr>
              <p:cNvSpPr/>
              <p:nvPr/>
            </p:nvSpPr>
            <p:spPr>
              <a:xfrm>
                <a:off x="3196752" y="6216642"/>
                <a:ext cx="454307" cy="291661"/>
              </a:xfrm>
              <a:custGeom>
                <a:avLst/>
                <a:gdLst>
                  <a:gd name="connsiteX0" fmla="*/ 473 w 454307"/>
                  <a:gd name="connsiteY0" fmla="*/ 8 h 291661"/>
                  <a:gd name="connsiteX1" fmla="*/ 194148 w 454307"/>
                  <a:gd name="connsiteY1" fmla="*/ 120658 h 291661"/>
                  <a:gd name="connsiteX2" fmla="*/ 206848 w 454307"/>
                  <a:gd name="connsiteY2" fmla="*/ 111133 h 291661"/>
                  <a:gd name="connsiteX3" fmla="*/ 292573 w 454307"/>
                  <a:gd name="connsiteY3" fmla="*/ 184158 h 291661"/>
                  <a:gd name="connsiteX4" fmla="*/ 286223 w 454307"/>
                  <a:gd name="connsiteY4" fmla="*/ 155583 h 291661"/>
                  <a:gd name="connsiteX5" fmla="*/ 362423 w 454307"/>
                  <a:gd name="connsiteY5" fmla="*/ 200033 h 291661"/>
                  <a:gd name="connsiteX6" fmla="*/ 448148 w 454307"/>
                  <a:gd name="connsiteY6" fmla="*/ 288933 h 291661"/>
                  <a:gd name="connsiteX7" fmla="*/ 422748 w 454307"/>
                  <a:gd name="connsiteY7" fmla="*/ 260358 h 291661"/>
                  <a:gd name="connsiteX8" fmla="*/ 225898 w 454307"/>
                  <a:gd name="connsiteY8" fmla="*/ 174633 h 291661"/>
                  <a:gd name="connsiteX9" fmla="*/ 333848 w 454307"/>
                  <a:gd name="connsiteY9" fmla="*/ 228608 h 291661"/>
                  <a:gd name="connsiteX10" fmla="*/ 257648 w 454307"/>
                  <a:gd name="connsiteY10" fmla="*/ 127008 h 291661"/>
                  <a:gd name="connsiteX11" fmla="*/ 473 w 454307"/>
                  <a:gd name="connsiteY11" fmla="*/ 8 h 29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307" h="291661">
                    <a:moveTo>
                      <a:pt x="473" y="8"/>
                    </a:moveTo>
                    <a:cubicBezTo>
                      <a:pt x="-10110" y="-1050"/>
                      <a:pt x="159752" y="102137"/>
                      <a:pt x="194148" y="120658"/>
                    </a:cubicBezTo>
                    <a:cubicBezTo>
                      <a:pt x="228544" y="139179"/>
                      <a:pt x="190444" y="100550"/>
                      <a:pt x="206848" y="111133"/>
                    </a:cubicBezTo>
                    <a:cubicBezTo>
                      <a:pt x="223252" y="121716"/>
                      <a:pt x="279344" y="176750"/>
                      <a:pt x="292573" y="184158"/>
                    </a:cubicBezTo>
                    <a:cubicBezTo>
                      <a:pt x="305802" y="191566"/>
                      <a:pt x="274581" y="152937"/>
                      <a:pt x="286223" y="155583"/>
                    </a:cubicBezTo>
                    <a:cubicBezTo>
                      <a:pt x="297865" y="158229"/>
                      <a:pt x="335436" y="177808"/>
                      <a:pt x="362423" y="200033"/>
                    </a:cubicBezTo>
                    <a:cubicBezTo>
                      <a:pt x="389410" y="222258"/>
                      <a:pt x="438094" y="278879"/>
                      <a:pt x="448148" y="288933"/>
                    </a:cubicBezTo>
                    <a:cubicBezTo>
                      <a:pt x="458202" y="298987"/>
                      <a:pt x="459790" y="279408"/>
                      <a:pt x="422748" y="260358"/>
                    </a:cubicBezTo>
                    <a:cubicBezTo>
                      <a:pt x="385706" y="241308"/>
                      <a:pt x="240715" y="179925"/>
                      <a:pt x="225898" y="174633"/>
                    </a:cubicBezTo>
                    <a:cubicBezTo>
                      <a:pt x="211081" y="169341"/>
                      <a:pt x="328556" y="236545"/>
                      <a:pt x="333848" y="228608"/>
                    </a:cubicBezTo>
                    <a:cubicBezTo>
                      <a:pt x="339140" y="220671"/>
                      <a:pt x="310565" y="161933"/>
                      <a:pt x="257648" y="127008"/>
                    </a:cubicBezTo>
                    <a:cubicBezTo>
                      <a:pt x="204731" y="92083"/>
                      <a:pt x="11056" y="1066"/>
                      <a:pt x="473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 252">
                <a:extLst>
                  <a:ext uri="{FF2B5EF4-FFF2-40B4-BE49-F238E27FC236}">
                    <a16:creationId xmlns:a16="http://schemas.microsoft.com/office/drawing/2014/main" id="{10191DDB-8147-53B9-58A4-C4C1E0395A4D}"/>
                  </a:ext>
                </a:extLst>
              </p:cNvPr>
              <p:cNvSpPr/>
              <p:nvPr/>
            </p:nvSpPr>
            <p:spPr>
              <a:xfrm>
                <a:off x="2642402" y="6368113"/>
                <a:ext cx="498086" cy="982541"/>
              </a:xfrm>
              <a:custGeom>
                <a:avLst/>
                <a:gdLst>
                  <a:gd name="connsiteX0" fmla="*/ 491323 w 498086"/>
                  <a:gd name="connsiteY0" fmla="*/ 10462 h 982541"/>
                  <a:gd name="connsiteX1" fmla="*/ 5548 w 498086"/>
                  <a:gd name="connsiteY1" fmla="*/ 969312 h 982541"/>
                  <a:gd name="connsiteX2" fmla="*/ 215098 w 498086"/>
                  <a:gd name="connsiteY2" fmla="*/ 594662 h 982541"/>
                  <a:gd name="connsiteX3" fmla="*/ 402423 w 498086"/>
                  <a:gd name="connsiteY3" fmla="*/ 261287 h 982541"/>
                  <a:gd name="connsiteX4" fmla="*/ 297648 w 498086"/>
                  <a:gd name="connsiteY4" fmla="*/ 445437 h 982541"/>
                  <a:gd name="connsiteX5" fmla="*/ 491323 w 498086"/>
                  <a:gd name="connsiteY5" fmla="*/ 10462 h 98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8086" h="982541">
                    <a:moveTo>
                      <a:pt x="491323" y="10462"/>
                    </a:moveTo>
                    <a:cubicBezTo>
                      <a:pt x="442640" y="97774"/>
                      <a:pt x="51585" y="871946"/>
                      <a:pt x="5548" y="969312"/>
                    </a:cubicBezTo>
                    <a:cubicBezTo>
                      <a:pt x="-40489" y="1066678"/>
                      <a:pt x="215098" y="594662"/>
                      <a:pt x="215098" y="594662"/>
                    </a:cubicBezTo>
                    <a:lnTo>
                      <a:pt x="402423" y="261287"/>
                    </a:lnTo>
                    <a:cubicBezTo>
                      <a:pt x="416181" y="236416"/>
                      <a:pt x="284948" y="480891"/>
                      <a:pt x="297648" y="445437"/>
                    </a:cubicBezTo>
                    <a:cubicBezTo>
                      <a:pt x="310348" y="409983"/>
                      <a:pt x="540006" y="-76850"/>
                      <a:pt x="491323" y="104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 253">
                <a:extLst>
                  <a:ext uri="{FF2B5EF4-FFF2-40B4-BE49-F238E27FC236}">
                    <a16:creationId xmlns:a16="http://schemas.microsoft.com/office/drawing/2014/main" id="{703D6E48-6BF7-457D-8119-4142A3C228B9}"/>
                  </a:ext>
                </a:extLst>
              </p:cNvPr>
              <p:cNvSpPr/>
              <p:nvPr/>
            </p:nvSpPr>
            <p:spPr>
              <a:xfrm>
                <a:off x="2606672" y="6880225"/>
                <a:ext cx="273053" cy="425489"/>
              </a:xfrm>
              <a:custGeom>
                <a:avLst/>
                <a:gdLst>
                  <a:gd name="connsiteX0" fmla="*/ 273053 w 273053"/>
                  <a:gd name="connsiteY0" fmla="*/ 0 h 425489"/>
                  <a:gd name="connsiteX1" fmla="*/ 3 w 273053"/>
                  <a:gd name="connsiteY1" fmla="*/ 425450 h 425489"/>
                  <a:gd name="connsiteX2" fmla="*/ 273053 w 273053"/>
                  <a:gd name="connsiteY2" fmla="*/ 0 h 425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53" h="425489">
                    <a:moveTo>
                      <a:pt x="273053" y="0"/>
                    </a:moveTo>
                    <a:cubicBezTo>
                      <a:pt x="273053" y="0"/>
                      <a:pt x="1061" y="420688"/>
                      <a:pt x="3" y="425450"/>
                    </a:cubicBezTo>
                    <a:cubicBezTo>
                      <a:pt x="-1055" y="430212"/>
                      <a:pt x="273053" y="0"/>
                      <a:pt x="27305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 254">
                <a:extLst>
                  <a:ext uri="{FF2B5EF4-FFF2-40B4-BE49-F238E27FC236}">
                    <a16:creationId xmlns:a16="http://schemas.microsoft.com/office/drawing/2014/main" id="{FA08D947-D402-D512-AE06-E9011554A9B9}"/>
                  </a:ext>
                </a:extLst>
              </p:cNvPr>
              <p:cNvSpPr/>
              <p:nvPr/>
            </p:nvSpPr>
            <p:spPr>
              <a:xfrm>
                <a:off x="2900224" y="6618677"/>
                <a:ext cx="731427" cy="1032166"/>
              </a:xfrm>
              <a:custGeom>
                <a:avLst/>
                <a:gdLst>
                  <a:gd name="connsiteX0" fmla="*/ 719276 w 731427"/>
                  <a:gd name="connsiteY0" fmla="*/ 20248 h 1032166"/>
                  <a:gd name="connsiteX1" fmla="*/ 4901 w 731427"/>
                  <a:gd name="connsiteY1" fmla="*/ 1026723 h 1032166"/>
                  <a:gd name="connsiteX2" fmla="*/ 420826 w 731427"/>
                  <a:gd name="connsiteY2" fmla="*/ 404423 h 1032166"/>
                  <a:gd name="connsiteX3" fmla="*/ 719276 w 731427"/>
                  <a:gd name="connsiteY3" fmla="*/ 20248 h 103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1427" h="1032166">
                    <a:moveTo>
                      <a:pt x="719276" y="20248"/>
                    </a:moveTo>
                    <a:cubicBezTo>
                      <a:pt x="649955" y="123965"/>
                      <a:pt x="54643" y="962694"/>
                      <a:pt x="4901" y="1026723"/>
                    </a:cubicBezTo>
                    <a:cubicBezTo>
                      <a:pt x="-44841" y="1090752"/>
                      <a:pt x="297530" y="572169"/>
                      <a:pt x="420826" y="404423"/>
                    </a:cubicBezTo>
                    <a:cubicBezTo>
                      <a:pt x="544122" y="236677"/>
                      <a:pt x="788597" y="-83469"/>
                      <a:pt x="719276" y="202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 255">
                <a:extLst>
                  <a:ext uri="{FF2B5EF4-FFF2-40B4-BE49-F238E27FC236}">
                    <a16:creationId xmlns:a16="http://schemas.microsoft.com/office/drawing/2014/main" id="{4497425E-8388-B7E8-BE42-27B9B101918F}"/>
                  </a:ext>
                </a:extLst>
              </p:cNvPr>
              <p:cNvSpPr/>
              <p:nvPr/>
            </p:nvSpPr>
            <p:spPr>
              <a:xfrm>
                <a:off x="2878845" y="6577496"/>
                <a:ext cx="678026" cy="1049612"/>
              </a:xfrm>
              <a:custGeom>
                <a:avLst/>
                <a:gdLst>
                  <a:gd name="connsiteX0" fmla="*/ 677155 w 678026"/>
                  <a:gd name="connsiteY0" fmla="*/ 1104 h 1049612"/>
                  <a:gd name="connsiteX1" fmla="*/ 219955 w 678026"/>
                  <a:gd name="connsiteY1" fmla="*/ 696429 h 1049612"/>
                  <a:gd name="connsiteX2" fmla="*/ 258055 w 678026"/>
                  <a:gd name="connsiteY2" fmla="*/ 648804 h 1049612"/>
                  <a:gd name="connsiteX3" fmla="*/ 4055 w 678026"/>
                  <a:gd name="connsiteY3" fmla="*/ 1045679 h 1049612"/>
                  <a:gd name="connsiteX4" fmla="*/ 108830 w 678026"/>
                  <a:gd name="connsiteY4" fmla="*/ 839304 h 1049612"/>
                  <a:gd name="connsiteX5" fmla="*/ 204080 w 678026"/>
                  <a:gd name="connsiteY5" fmla="*/ 629754 h 1049612"/>
                  <a:gd name="connsiteX6" fmla="*/ 410455 w 678026"/>
                  <a:gd name="connsiteY6" fmla="*/ 270979 h 1049612"/>
                  <a:gd name="connsiteX7" fmla="*/ 86605 w 678026"/>
                  <a:gd name="connsiteY7" fmla="*/ 880579 h 1049612"/>
                  <a:gd name="connsiteX8" fmla="*/ 677155 w 678026"/>
                  <a:gd name="connsiteY8" fmla="*/ 1104 h 104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8026" h="1049612">
                    <a:moveTo>
                      <a:pt x="677155" y="1104"/>
                    </a:moveTo>
                    <a:cubicBezTo>
                      <a:pt x="699380" y="-29588"/>
                      <a:pt x="289805" y="588479"/>
                      <a:pt x="219955" y="696429"/>
                    </a:cubicBezTo>
                    <a:cubicBezTo>
                      <a:pt x="150105" y="804379"/>
                      <a:pt x="294038" y="590596"/>
                      <a:pt x="258055" y="648804"/>
                    </a:cubicBezTo>
                    <a:cubicBezTo>
                      <a:pt x="222072" y="707012"/>
                      <a:pt x="28926" y="1013929"/>
                      <a:pt x="4055" y="1045679"/>
                    </a:cubicBezTo>
                    <a:cubicBezTo>
                      <a:pt x="-20816" y="1077429"/>
                      <a:pt x="75493" y="908625"/>
                      <a:pt x="108830" y="839304"/>
                    </a:cubicBezTo>
                    <a:cubicBezTo>
                      <a:pt x="142167" y="769983"/>
                      <a:pt x="153809" y="724475"/>
                      <a:pt x="204080" y="629754"/>
                    </a:cubicBezTo>
                    <a:cubicBezTo>
                      <a:pt x="254351" y="535033"/>
                      <a:pt x="430034" y="229175"/>
                      <a:pt x="410455" y="270979"/>
                    </a:cubicBezTo>
                    <a:cubicBezTo>
                      <a:pt x="390876" y="312783"/>
                      <a:pt x="44272" y="921854"/>
                      <a:pt x="86605" y="880579"/>
                    </a:cubicBezTo>
                    <a:cubicBezTo>
                      <a:pt x="128938" y="839304"/>
                      <a:pt x="654930" y="31796"/>
                      <a:pt x="677155" y="11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 256">
                <a:extLst>
                  <a:ext uri="{FF2B5EF4-FFF2-40B4-BE49-F238E27FC236}">
                    <a16:creationId xmlns:a16="http://schemas.microsoft.com/office/drawing/2014/main" id="{DD730EA6-7353-4A05-D558-72D68442A543}"/>
                  </a:ext>
                </a:extLst>
              </p:cNvPr>
              <p:cNvSpPr/>
              <p:nvPr/>
            </p:nvSpPr>
            <p:spPr>
              <a:xfrm>
                <a:off x="2778040" y="6444502"/>
                <a:ext cx="500626" cy="858038"/>
              </a:xfrm>
              <a:custGeom>
                <a:avLst/>
                <a:gdLst>
                  <a:gd name="connsiteX0" fmla="*/ 460460 w 500626"/>
                  <a:gd name="connsiteY0" fmla="*/ 80123 h 858038"/>
                  <a:gd name="connsiteX1" fmla="*/ 85 w 500626"/>
                  <a:gd name="connsiteY1" fmla="*/ 857998 h 858038"/>
                  <a:gd name="connsiteX2" fmla="*/ 422360 w 500626"/>
                  <a:gd name="connsiteY2" fmla="*/ 115048 h 858038"/>
                  <a:gd name="connsiteX3" fmla="*/ 460460 w 500626"/>
                  <a:gd name="connsiteY3" fmla="*/ 80123 h 85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626" h="858038">
                    <a:moveTo>
                      <a:pt x="460460" y="80123"/>
                    </a:moveTo>
                    <a:cubicBezTo>
                      <a:pt x="390081" y="203948"/>
                      <a:pt x="6435" y="852177"/>
                      <a:pt x="85" y="857998"/>
                    </a:cubicBezTo>
                    <a:cubicBezTo>
                      <a:pt x="-6265" y="863819"/>
                      <a:pt x="341927" y="247869"/>
                      <a:pt x="422360" y="115048"/>
                    </a:cubicBezTo>
                    <a:cubicBezTo>
                      <a:pt x="502793" y="-17773"/>
                      <a:pt x="530839" y="-43702"/>
                      <a:pt x="460460" y="801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 257">
                <a:extLst>
                  <a:ext uri="{FF2B5EF4-FFF2-40B4-BE49-F238E27FC236}">
                    <a16:creationId xmlns:a16="http://schemas.microsoft.com/office/drawing/2014/main" id="{C8FED944-0F5D-35E4-61CE-4F04B16DAD4A}"/>
                  </a:ext>
                </a:extLst>
              </p:cNvPr>
              <p:cNvSpPr/>
              <p:nvPr/>
            </p:nvSpPr>
            <p:spPr>
              <a:xfrm>
                <a:off x="2125884" y="7140513"/>
                <a:ext cx="623705" cy="308408"/>
              </a:xfrm>
              <a:custGeom>
                <a:avLst/>
                <a:gdLst>
                  <a:gd name="connsiteX0" fmla="*/ 10891 w 623705"/>
                  <a:gd name="connsiteY0" fmla="*/ 301687 h 308408"/>
                  <a:gd name="connsiteX1" fmla="*/ 391891 w 623705"/>
                  <a:gd name="connsiteY1" fmla="*/ 231837 h 308408"/>
                  <a:gd name="connsiteX2" fmla="*/ 363316 w 623705"/>
                  <a:gd name="connsiteY2" fmla="*/ 247712 h 308408"/>
                  <a:gd name="connsiteX3" fmla="*/ 499841 w 623705"/>
                  <a:gd name="connsiteY3" fmla="*/ 181037 h 308408"/>
                  <a:gd name="connsiteX4" fmla="*/ 623666 w 623705"/>
                  <a:gd name="connsiteY4" fmla="*/ 62 h 308408"/>
                  <a:gd name="connsiteX5" fmla="*/ 487141 w 623705"/>
                  <a:gd name="connsiteY5" fmla="*/ 161987 h 308408"/>
                  <a:gd name="connsiteX6" fmla="*/ 299816 w 623705"/>
                  <a:gd name="connsiteY6" fmla="*/ 273112 h 308408"/>
                  <a:gd name="connsiteX7" fmla="*/ 118841 w 623705"/>
                  <a:gd name="connsiteY7" fmla="*/ 301687 h 308408"/>
                  <a:gd name="connsiteX8" fmla="*/ 10891 w 623705"/>
                  <a:gd name="connsiteY8" fmla="*/ 301687 h 308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3705" h="308408">
                    <a:moveTo>
                      <a:pt x="10891" y="301687"/>
                    </a:moveTo>
                    <a:cubicBezTo>
                      <a:pt x="56399" y="290045"/>
                      <a:pt x="333154" y="240833"/>
                      <a:pt x="391891" y="231837"/>
                    </a:cubicBezTo>
                    <a:cubicBezTo>
                      <a:pt x="450628" y="222841"/>
                      <a:pt x="345324" y="256179"/>
                      <a:pt x="363316" y="247712"/>
                    </a:cubicBezTo>
                    <a:cubicBezTo>
                      <a:pt x="381308" y="239245"/>
                      <a:pt x="456449" y="222312"/>
                      <a:pt x="499841" y="181037"/>
                    </a:cubicBezTo>
                    <a:cubicBezTo>
                      <a:pt x="543233" y="139762"/>
                      <a:pt x="625783" y="3237"/>
                      <a:pt x="623666" y="62"/>
                    </a:cubicBezTo>
                    <a:cubicBezTo>
                      <a:pt x="621549" y="-3113"/>
                      <a:pt x="541116" y="116479"/>
                      <a:pt x="487141" y="161987"/>
                    </a:cubicBezTo>
                    <a:cubicBezTo>
                      <a:pt x="433166" y="207495"/>
                      <a:pt x="361199" y="249829"/>
                      <a:pt x="299816" y="273112"/>
                    </a:cubicBezTo>
                    <a:cubicBezTo>
                      <a:pt x="238433" y="296395"/>
                      <a:pt x="163291" y="295866"/>
                      <a:pt x="118841" y="301687"/>
                    </a:cubicBezTo>
                    <a:cubicBezTo>
                      <a:pt x="74391" y="307508"/>
                      <a:pt x="-34617" y="313329"/>
                      <a:pt x="10891" y="3016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 258">
                <a:extLst>
                  <a:ext uri="{FF2B5EF4-FFF2-40B4-BE49-F238E27FC236}">
                    <a16:creationId xmlns:a16="http://schemas.microsoft.com/office/drawing/2014/main" id="{BA904797-2C5D-879E-3D7D-52830CEDDF57}"/>
                  </a:ext>
                </a:extLst>
              </p:cNvPr>
              <p:cNvSpPr/>
              <p:nvPr/>
            </p:nvSpPr>
            <p:spPr>
              <a:xfrm>
                <a:off x="1902874" y="7438625"/>
                <a:ext cx="416029" cy="67079"/>
              </a:xfrm>
              <a:custGeom>
                <a:avLst/>
                <a:gdLst>
                  <a:gd name="connsiteX0" fmla="*/ 2126 w 416029"/>
                  <a:gd name="connsiteY0" fmla="*/ 19450 h 67079"/>
                  <a:gd name="connsiteX1" fmla="*/ 230726 w 416029"/>
                  <a:gd name="connsiteY1" fmla="*/ 19450 h 67079"/>
                  <a:gd name="connsiteX2" fmla="*/ 414876 w 416029"/>
                  <a:gd name="connsiteY2" fmla="*/ 400 h 67079"/>
                  <a:gd name="connsiteX3" fmla="*/ 303751 w 416029"/>
                  <a:gd name="connsiteY3" fmla="*/ 6750 h 67079"/>
                  <a:gd name="connsiteX4" fmla="*/ 198976 w 416029"/>
                  <a:gd name="connsiteY4" fmla="*/ 9925 h 67079"/>
                  <a:gd name="connsiteX5" fmla="*/ 27526 w 416029"/>
                  <a:gd name="connsiteY5" fmla="*/ 67075 h 67079"/>
                  <a:gd name="connsiteX6" fmla="*/ 110076 w 416029"/>
                  <a:gd name="connsiteY6" fmla="*/ 13100 h 67079"/>
                  <a:gd name="connsiteX7" fmla="*/ 2126 w 416029"/>
                  <a:gd name="connsiteY7" fmla="*/ 19450 h 67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6029" h="67079">
                    <a:moveTo>
                      <a:pt x="2126" y="19450"/>
                    </a:moveTo>
                    <a:cubicBezTo>
                      <a:pt x="22234" y="20508"/>
                      <a:pt x="161934" y="22625"/>
                      <a:pt x="230726" y="19450"/>
                    </a:cubicBezTo>
                    <a:cubicBezTo>
                      <a:pt x="299518" y="16275"/>
                      <a:pt x="402705" y="2517"/>
                      <a:pt x="414876" y="400"/>
                    </a:cubicBezTo>
                    <a:cubicBezTo>
                      <a:pt x="427047" y="-1717"/>
                      <a:pt x="339734" y="5162"/>
                      <a:pt x="303751" y="6750"/>
                    </a:cubicBezTo>
                    <a:cubicBezTo>
                      <a:pt x="267768" y="8337"/>
                      <a:pt x="245014" y="-129"/>
                      <a:pt x="198976" y="9925"/>
                    </a:cubicBezTo>
                    <a:cubicBezTo>
                      <a:pt x="152939" y="19979"/>
                      <a:pt x="42343" y="66546"/>
                      <a:pt x="27526" y="67075"/>
                    </a:cubicBezTo>
                    <a:cubicBezTo>
                      <a:pt x="12709" y="67604"/>
                      <a:pt x="109018" y="19979"/>
                      <a:pt x="110076" y="13100"/>
                    </a:cubicBezTo>
                    <a:cubicBezTo>
                      <a:pt x="111134" y="6221"/>
                      <a:pt x="-17982" y="18392"/>
                      <a:pt x="2126" y="194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 259">
                <a:extLst>
                  <a:ext uri="{FF2B5EF4-FFF2-40B4-BE49-F238E27FC236}">
                    <a16:creationId xmlns:a16="http://schemas.microsoft.com/office/drawing/2014/main" id="{FFB5C697-5D57-EC2E-1E2A-9CC6AAF9EC6E}"/>
                  </a:ext>
                </a:extLst>
              </p:cNvPr>
              <p:cNvSpPr/>
              <p:nvPr/>
            </p:nvSpPr>
            <p:spPr>
              <a:xfrm>
                <a:off x="1611327" y="7416800"/>
                <a:ext cx="347702" cy="388621"/>
              </a:xfrm>
              <a:custGeom>
                <a:avLst/>
                <a:gdLst>
                  <a:gd name="connsiteX0" fmla="*/ 347648 w 347702"/>
                  <a:gd name="connsiteY0" fmla="*/ 0 h 388621"/>
                  <a:gd name="connsiteX1" fmla="*/ 284148 w 347702"/>
                  <a:gd name="connsiteY1" fmla="*/ 130175 h 388621"/>
                  <a:gd name="connsiteX2" fmla="*/ 157148 w 347702"/>
                  <a:gd name="connsiteY2" fmla="*/ 247650 h 388621"/>
                  <a:gd name="connsiteX3" fmla="*/ 188898 w 347702"/>
                  <a:gd name="connsiteY3" fmla="*/ 212725 h 388621"/>
                  <a:gd name="connsiteX4" fmla="*/ 1573 w 347702"/>
                  <a:gd name="connsiteY4" fmla="*/ 387350 h 388621"/>
                  <a:gd name="connsiteX5" fmla="*/ 106348 w 347702"/>
                  <a:gd name="connsiteY5" fmla="*/ 285750 h 388621"/>
                  <a:gd name="connsiteX6" fmla="*/ 233348 w 347702"/>
                  <a:gd name="connsiteY6" fmla="*/ 174625 h 388621"/>
                  <a:gd name="connsiteX7" fmla="*/ 271448 w 347702"/>
                  <a:gd name="connsiteY7" fmla="*/ 123825 h 388621"/>
                  <a:gd name="connsiteX8" fmla="*/ 268273 w 347702"/>
                  <a:gd name="connsiteY8" fmla="*/ 73025 h 388621"/>
                  <a:gd name="connsiteX9" fmla="*/ 274623 w 347702"/>
                  <a:gd name="connsiteY9" fmla="*/ 130175 h 388621"/>
                  <a:gd name="connsiteX10" fmla="*/ 347648 w 347702"/>
                  <a:gd name="connsiteY10" fmla="*/ 0 h 388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7702" h="388621">
                    <a:moveTo>
                      <a:pt x="347648" y="0"/>
                    </a:moveTo>
                    <a:cubicBezTo>
                      <a:pt x="349235" y="0"/>
                      <a:pt x="315898" y="88900"/>
                      <a:pt x="284148" y="130175"/>
                    </a:cubicBezTo>
                    <a:cubicBezTo>
                      <a:pt x="252398" y="171450"/>
                      <a:pt x="173023" y="233892"/>
                      <a:pt x="157148" y="247650"/>
                    </a:cubicBezTo>
                    <a:cubicBezTo>
                      <a:pt x="141273" y="261408"/>
                      <a:pt x="214827" y="189442"/>
                      <a:pt x="188898" y="212725"/>
                    </a:cubicBezTo>
                    <a:cubicBezTo>
                      <a:pt x="162969" y="236008"/>
                      <a:pt x="15331" y="375179"/>
                      <a:pt x="1573" y="387350"/>
                    </a:cubicBezTo>
                    <a:cubicBezTo>
                      <a:pt x="-12185" y="399521"/>
                      <a:pt x="67719" y="321204"/>
                      <a:pt x="106348" y="285750"/>
                    </a:cubicBezTo>
                    <a:cubicBezTo>
                      <a:pt x="144977" y="250296"/>
                      <a:pt x="205831" y="201613"/>
                      <a:pt x="233348" y="174625"/>
                    </a:cubicBezTo>
                    <a:cubicBezTo>
                      <a:pt x="260865" y="147638"/>
                      <a:pt x="265627" y="140758"/>
                      <a:pt x="271448" y="123825"/>
                    </a:cubicBezTo>
                    <a:cubicBezTo>
                      <a:pt x="277269" y="106892"/>
                      <a:pt x="267744" y="71967"/>
                      <a:pt x="268273" y="73025"/>
                    </a:cubicBezTo>
                    <a:cubicBezTo>
                      <a:pt x="268802" y="74083"/>
                      <a:pt x="258219" y="140229"/>
                      <a:pt x="274623" y="130175"/>
                    </a:cubicBezTo>
                    <a:cubicBezTo>
                      <a:pt x="291027" y="120121"/>
                      <a:pt x="346061" y="0"/>
                      <a:pt x="34764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 260">
                <a:extLst>
                  <a:ext uri="{FF2B5EF4-FFF2-40B4-BE49-F238E27FC236}">
                    <a16:creationId xmlns:a16="http://schemas.microsoft.com/office/drawing/2014/main" id="{CA394C93-ECAD-ED7A-A62D-586C0CCA71DA}"/>
                  </a:ext>
                </a:extLst>
              </p:cNvPr>
              <p:cNvSpPr/>
              <p:nvPr/>
            </p:nvSpPr>
            <p:spPr>
              <a:xfrm>
                <a:off x="1974757" y="7350099"/>
                <a:ext cx="708327" cy="157788"/>
              </a:xfrm>
              <a:custGeom>
                <a:avLst/>
                <a:gdLst>
                  <a:gd name="connsiteX0" fmla="*/ 708118 w 708327"/>
                  <a:gd name="connsiteY0" fmla="*/ 26 h 157788"/>
                  <a:gd name="connsiteX1" fmla="*/ 416018 w 708327"/>
                  <a:gd name="connsiteY1" fmla="*/ 101626 h 157788"/>
                  <a:gd name="connsiteX2" fmla="*/ 165193 w 708327"/>
                  <a:gd name="connsiteY2" fmla="*/ 142901 h 157788"/>
                  <a:gd name="connsiteX3" fmla="*/ 247743 w 708327"/>
                  <a:gd name="connsiteY3" fmla="*/ 136551 h 157788"/>
                  <a:gd name="connsiteX4" fmla="*/ 79468 w 708327"/>
                  <a:gd name="connsiteY4" fmla="*/ 155601 h 157788"/>
                  <a:gd name="connsiteX5" fmla="*/ 3268 w 708327"/>
                  <a:gd name="connsiteY5" fmla="*/ 155601 h 157788"/>
                  <a:gd name="connsiteX6" fmla="*/ 181068 w 708327"/>
                  <a:gd name="connsiteY6" fmla="*/ 139726 h 157788"/>
                  <a:gd name="connsiteX7" fmla="*/ 155668 w 708327"/>
                  <a:gd name="connsiteY7" fmla="*/ 130201 h 157788"/>
                  <a:gd name="connsiteX8" fmla="*/ 457293 w 708327"/>
                  <a:gd name="connsiteY8" fmla="*/ 92101 h 157788"/>
                  <a:gd name="connsiteX9" fmla="*/ 708118 w 708327"/>
                  <a:gd name="connsiteY9" fmla="*/ 26 h 15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8327" h="157788">
                    <a:moveTo>
                      <a:pt x="708118" y="26"/>
                    </a:moveTo>
                    <a:cubicBezTo>
                      <a:pt x="701239" y="1613"/>
                      <a:pt x="506505" y="77814"/>
                      <a:pt x="416018" y="101626"/>
                    </a:cubicBezTo>
                    <a:cubicBezTo>
                      <a:pt x="325531" y="125438"/>
                      <a:pt x="193239" y="137080"/>
                      <a:pt x="165193" y="142901"/>
                    </a:cubicBezTo>
                    <a:cubicBezTo>
                      <a:pt x="137147" y="148722"/>
                      <a:pt x="262030" y="134434"/>
                      <a:pt x="247743" y="136551"/>
                    </a:cubicBezTo>
                    <a:cubicBezTo>
                      <a:pt x="233455" y="138668"/>
                      <a:pt x="120214" y="152426"/>
                      <a:pt x="79468" y="155601"/>
                    </a:cubicBezTo>
                    <a:cubicBezTo>
                      <a:pt x="38722" y="158776"/>
                      <a:pt x="-13665" y="158247"/>
                      <a:pt x="3268" y="155601"/>
                    </a:cubicBezTo>
                    <a:cubicBezTo>
                      <a:pt x="20201" y="152955"/>
                      <a:pt x="155668" y="143959"/>
                      <a:pt x="181068" y="139726"/>
                    </a:cubicBezTo>
                    <a:cubicBezTo>
                      <a:pt x="206468" y="135493"/>
                      <a:pt x="109631" y="138138"/>
                      <a:pt x="155668" y="130201"/>
                    </a:cubicBezTo>
                    <a:cubicBezTo>
                      <a:pt x="201705" y="122264"/>
                      <a:pt x="364160" y="114855"/>
                      <a:pt x="457293" y="92101"/>
                    </a:cubicBezTo>
                    <a:cubicBezTo>
                      <a:pt x="550426" y="69347"/>
                      <a:pt x="714997" y="-1561"/>
                      <a:pt x="708118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 261">
                <a:extLst>
                  <a:ext uri="{FF2B5EF4-FFF2-40B4-BE49-F238E27FC236}">
                    <a16:creationId xmlns:a16="http://schemas.microsoft.com/office/drawing/2014/main" id="{B84EBF8F-3003-C9AA-BB62-0E3238B9DAAC}"/>
                  </a:ext>
                </a:extLst>
              </p:cNvPr>
              <p:cNvSpPr/>
              <p:nvPr/>
            </p:nvSpPr>
            <p:spPr>
              <a:xfrm>
                <a:off x="1958551" y="7515224"/>
                <a:ext cx="64326" cy="197550"/>
              </a:xfrm>
              <a:custGeom>
                <a:avLst/>
                <a:gdLst>
                  <a:gd name="connsiteX0" fmla="*/ 51224 w 64326"/>
                  <a:gd name="connsiteY0" fmla="*/ 1 h 197550"/>
                  <a:gd name="connsiteX1" fmla="*/ 63924 w 64326"/>
                  <a:gd name="connsiteY1" fmla="*/ 120651 h 197550"/>
                  <a:gd name="connsiteX2" fmla="*/ 35349 w 64326"/>
                  <a:gd name="connsiteY2" fmla="*/ 168276 h 197550"/>
                  <a:gd name="connsiteX3" fmla="*/ 424 w 64326"/>
                  <a:gd name="connsiteY3" fmla="*/ 196851 h 197550"/>
                  <a:gd name="connsiteX4" fmla="*/ 60749 w 64326"/>
                  <a:gd name="connsiteY4" fmla="*/ 139701 h 197550"/>
                  <a:gd name="connsiteX5" fmla="*/ 38524 w 64326"/>
                  <a:gd name="connsiteY5" fmla="*/ 82551 h 197550"/>
                  <a:gd name="connsiteX6" fmla="*/ 38524 w 64326"/>
                  <a:gd name="connsiteY6" fmla="*/ 117476 h 197550"/>
                  <a:gd name="connsiteX7" fmla="*/ 51224 w 64326"/>
                  <a:gd name="connsiteY7" fmla="*/ 1 h 19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326" h="197550">
                    <a:moveTo>
                      <a:pt x="51224" y="1"/>
                    </a:moveTo>
                    <a:cubicBezTo>
                      <a:pt x="55457" y="530"/>
                      <a:pt x="66570" y="92605"/>
                      <a:pt x="63924" y="120651"/>
                    </a:cubicBezTo>
                    <a:cubicBezTo>
                      <a:pt x="61278" y="148697"/>
                      <a:pt x="45932" y="155576"/>
                      <a:pt x="35349" y="168276"/>
                    </a:cubicBezTo>
                    <a:cubicBezTo>
                      <a:pt x="24766" y="180976"/>
                      <a:pt x="-3809" y="201613"/>
                      <a:pt x="424" y="196851"/>
                    </a:cubicBezTo>
                    <a:cubicBezTo>
                      <a:pt x="4657" y="192089"/>
                      <a:pt x="54399" y="158751"/>
                      <a:pt x="60749" y="139701"/>
                    </a:cubicBezTo>
                    <a:cubicBezTo>
                      <a:pt x="67099" y="120651"/>
                      <a:pt x="42228" y="86255"/>
                      <a:pt x="38524" y="82551"/>
                    </a:cubicBezTo>
                    <a:cubicBezTo>
                      <a:pt x="34820" y="78847"/>
                      <a:pt x="34291" y="129118"/>
                      <a:pt x="38524" y="117476"/>
                    </a:cubicBezTo>
                    <a:cubicBezTo>
                      <a:pt x="42757" y="105834"/>
                      <a:pt x="46991" y="-528"/>
                      <a:pt x="51224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 262">
                <a:extLst>
                  <a:ext uri="{FF2B5EF4-FFF2-40B4-BE49-F238E27FC236}">
                    <a16:creationId xmlns:a16="http://schemas.microsoft.com/office/drawing/2014/main" id="{A3A760A4-679F-CA21-44F5-FA2E4A80FBB5}"/>
                  </a:ext>
                </a:extLst>
              </p:cNvPr>
              <p:cNvSpPr/>
              <p:nvPr/>
            </p:nvSpPr>
            <p:spPr>
              <a:xfrm>
                <a:off x="1773932" y="7613297"/>
                <a:ext cx="287228" cy="254932"/>
              </a:xfrm>
              <a:custGeom>
                <a:avLst/>
                <a:gdLst>
                  <a:gd name="connsiteX0" fmla="*/ 131068 w 287228"/>
                  <a:gd name="connsiteY0" fmla="*/ 353 h 254932"/>
                  <a:gd name="connsiteX1" fmla="*/ 150118 w 287228"/>
                  <a:gd name="connsiteY1" fmla="*/ 67028 h 254932"/>
                  <a:gd name="connsiteX2" fmla="*/ 153293 w 287228"/>
                  <a:gd name="connsiteY2" fmla="*/ 92428 h 254932"/>
                  <a:gd name="connsiteX3" fmla="*/ 153293 w 287228"/>
                  <a:gd name="connsiteY3" fmla="*/ 124178 h 254932"/>
                  <a:gd name="connsiteX4" fmla="*/ 112018 w 287228"/>
                  <a:gd name="connsiteY4" fmla="*/ 159103 h 254932"/>
                  <a:gd name="connsiteX5" fmla="*/ 4068 w 287228"/>
                  <a:gd name="connsiteY5" fmla="*/ 254353 h 254932"/>
                  <a:gd name="connsiteX6" fmla="*/ 48518 w 287228"/>
                  <a:gd name="connsiteY6" fmla="*/ 190853 h 254932"/>
                  <a:gd name="connsiteX7" fmla="*/ 283468 w 287228"/>
                  <a:gd name="connsiteY7" fmla="*/ 32103 h 254932"/>
                  <a:gd name="connsiteX8" fmla="*/ 191393 w 287228"/>
                  <a:gd name="connsiteY8" fmla="*/ 86078 h 254932"/>
                  <a:gd name="connsiteX9" fmla="*/ 165993 w 287228"/>
                  <a:gd name="connsiteY9" fmla="*/ 41628 h 254932"/>
                  <a:gd name="connsiteX10" fmla="*/ 131068 w 287228"/>
                  <a:gd name="connsiteY10" fmla="*/ 353 h 25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228" h="254932">
                    <a:moveTo>
                      <a:pt x="131068" y="353"/>
                    </a:moveTo>
                    <a:cubicBezTo>
                      <a:pt x="128422" y="4586"/>
                      <a:pt x="146414" y="51682"/>
                      <a:pt x="150118" y="67028"/>
                    </a:cubicBezTo>
                    <a:cubicBezTo>
                      <a:pt x="153822" y="82374"/>
                      <a:pt x="152764" y="82903"/>
                      <a:pt x="153293" y="92428"/>
                    </a:cubicBezTo>
                    <a:cubicBezTo>
                      <a:pt x="153822" y="101953"/>
                      <a:pt x="160172" y="113066"/>
                      <a:pt x="153293" y="124178"/>
                    </a:cubicBezTo>
                    <a:cubicBezTo>
                      <a:pt x="146414" y="135290"/>
                      <a:pt x="136889" y="137407"/>
                      <a:pt x="112018" y="159103"/>
                    </a:cubicBezTo>
                    <a:cubicBezTo>
                      <a:pt x="87147" y="180799"/>
                      <a:pt x="14651" y="249061"/>
                      <a:pt x="4068" y="254353"/>
                    </a:cubicBezTo>
                    <a:cubicBezTo>
                      <a:pt x="-6515" y="259645"/>
                      <a:pt x="1951" y="227895"/>
                      <a:pt x="48518" y="190853"/>
                    </a:cubicBezTo>
                    <a:cubicBezTo>
                      <a:pt x="95085" y="153811"/>
                      <a:pt x="259656" y="49565"/>
                      <a:pt x="283468" y="32103"/>
                    </a:cubicBezTo>
                    <a:cubicBezTo>
                      <a:pt x="307280" y="14641"/>
                      <a:pt x="210972" y="84491"/>
                      <a:pt x="191393" y="86078"/>
                    </a:cubicBezTo>
                    <a:cubicBezTo>
                      <a:pt x="171814" y="87665"/>
                      <a:pt x="175518" y="52211"/>
                      <a:pt x="165993" y="41628"/>
                    </a:cubicBezTo>
                    <a:cubicBezTo>
                      <a:pt x="156468" y="31045"/>
                      <a:pt x="133714" y="-3880"/>
                      <a:pt x="131068" y="3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 263">
                <a:extLst>
                  <a:ext uri="{FF2B5EF4-FFF2-40B4-BE49-F238E27FC236}">
                    <a16:creationId xmlns:a16="http://schemas.microsoft.com/office/drawing/2014/main" id="{84DBD10B-FB68-BE4E-8B51-683659F38118}"/>
                  </a:ext>
                </a:extLst>
              </p:cNvPr>
              <p:cNvSpPr/>
              <p:nvPr/>
            </p:nvSpPr>
            <p:spPr>
              <a:xfrm>
                <a:off x="1700659" y="7803515"/>
                <a:ext cx="78069" cy="211437"/>
              </a:xfrm>
              <a:custGeom>
                <a:avLst/>
                <a:gdLst>
                  <a:gd name="connsiteX0" fmla="*/ 61466 w 78069"/>
                  <a:gd name="connsiteY0" fmla="*/ 635 h 211437"/>
                  <a:gd name="connsiteX1" fmla="*/ 77341 w 78069"/>
                  <a:gd name="connsiteY1" fmla="*/ 54610 h 211437"/>
                  <a:gd name="connsiteX2" fmla="*/ 32891 w 78069"/>
                  <a:gd name="connsiteY2" fmla="*/ 146685 h 211437"/>
                  <a:gd name="connsiteX3" fmla="*/ 1141 w 78069"/>
                  <a:gd name="connsiteY3" fmla="*/ 210185 h 211437"/>
                  <a:gd name="connsiteX4" fmla="*/ 74166 w 78069"/>
                  <a:gd name="connsiteY4" fmla="*/ 89535 h 211437"/>
                  <a:gd name="connsiteX5" fmla="*/ 61466 w 78069"/>
                  <a:gd name="connsiteY5" fmla="*/ 635 h 211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069" h="211437">
                    <a:moveTo>
                      <a:pt x="61466" y="635"/>
                    </a:moveTo>
                    <a:cubicBezTo>
                      <a:pt x="61995" y="-5186"/>
                      <a:pt x="82103" y="30268"/>
                      <a:pt x="77341" y="54610"/>
                    </a:cubicBezTo>
                    <a:cubicBezTo>
                      <a:pt x="72579" y="78952"/>
                      <a:pt x="45591" y="120756"/>
                      <a:pt x="32891" y="146685"/>
                    </a:cubicBezTo>
                    <a:cubicBezTo>
                      <a:pt x="20191" y="172614"/>
                      <a:pt x="-5738" y="219710"/>
                      <a:pt x="1141" y="210185"/>
                    </a:cubicBezTo>
                    <a:cubicBezTo>
                      <a:pt x="8020" y="200660"/>
                      <a:pt x="61466" y="121814"/>
                      <a:pt x="74166" y="89535"/>
                    </a:cubicBezTo>
                    <a:cubicBezTo>
                      <a:pt x="86866" y="57256"/>
                      <a:pt x="60937" y="6456"/>
                      <a:pt x="61466" y="6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 264">
                <a:extLst>
                  <a:ext uri="{FF2B5EF4-FFF2-40B4-BE49-F238E27FC236}">
                    <a16:creationId xmlns:a16="http://schemas.microsoft.com/office/drawing/2014/main" id="{F4C1EF56-2293-F7AC-C069-318DD05EB9BC}"/>
                  </a:ext>
                </a:extLst>
              </p:cNvPr>
              <p:cNvSpPr/>
              <p:nvPr/>
            </p:nvSpPr>
            <p:spPr>
              <a:xfrm>
                <a:off x="1526583" y="7924800"/>
                <a:ext cx="193403" cy="302172"/>
              </a:xfrm>
              <a:custGeom>
                <a:avLst/>
                <a:gdLst>
                  <a:gd name="connsiteX0" fmla="*/ 130767 w 193403"/>
                  <a:gd name="connsiteY0" fmla="*/ 0 h 302172"/>
                  <a:gd name="connsiteX1" fmla="*/ 159342 w 193403"/>
                  <a:gd name="connsiteY1" fmla="*/ 53975 h 302172"/>
                  <a:gd name="connsiteX2" fmla="*/ 149817 w 193403"/>
                  <a:gd name="connsiteY2" fmla="*/ 111125 h 302172"/>
                  <a:gd name="connsiteX3" fmla="*/ 130767 w 193403"/>
                  <a:gd name="connsiteY3" fmla="*/ 139700 h 302172"/>
                  <a:gd name="connsiteX4" fmla="*/ 175217 w 193403"/>
                  <a:gd name="connsiteY4" fmla="*/ 66675 h 302172"/>
                  <a:gd name="connsiteX5" fmla="*/ 102192 w 193403"/>
                  <a:gd name="connsiteY5" fmla="*/ 180975 h 302172"/>
                  <a:gd name="connsiteX6" fmla="*/ 592 w 193403"/>
                  <a:gd name="connsiteY6" fmla="*/ 301625 h 302172"/>
                  <a:gd name="connsiteX7" fmla="*/ 57742 w 193403"/>
                  <a:gd name="connsiteY7" fmla="*/ 228600 h 302172"/>
                  <a:gd name="connsiteX8" fmla="*/ 191092 w 193403"/>
                  <a:gd name="connsiteY8" fmla="*/ 53975 h 302172"/>
                  <a:gd name="connsiteX9" fmla="*/ 130767 w 193403"/>
                  <a:gd name="connsiteY9" fmla="*/ 0 h 30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403" h="302172">
                    <a:moveTo>
                      <a:pt x="130767" y="0"/>
                    </a:moveTo>
                    <a:cubicBezTo>
                      <a:pt x="125475" y="0"/>
                      <a:pt x="156167" y="35454"/>
                      <a:pt x="159342" y="53975"/>
                    </a:cubicBezTo>
                    <a:cubicBezTo>
                      <a:pt x="162517" y="72496"/>
                      <a:pt x="154580" y="96837"/>
                      <a:pt x="149817" y="111125"/>
                    </a:cubicBezTo>
                    <a:cubicBezTo>
                      <a:pt x="145054" y="125413"/>
                      <a:pt x="126534" y="147108"/>
                      <a:pt x="130767" y="139700"/>
                    </a:cubicBezTo>
                    <a:cubicBezTo>
                      <a:pt x="135000" y="132292"/>
                      <a:pt x="179979" y="59796"/>
                      <a:pt x="175217" y="66675"/>
                    </a:cubicBezTo>
                    <a:cubicBezTo>
                      <a:pt x="170455" y="73554"/>
                      <a:pt x="131296" y="141817"/>
                      <a:pt x="102192" y="180975"/>
                    </a:cubicBezTo>
                    <a:cubicBezTo>
                      <a:pt x="73088" y="220133"/>
                      <a:pt x="8000" y="293688"/>
                      <a:pt x="592" y="301625"/>
                    </a:cubicBezTo>
                    <a:cubicBezTo>
                      <a:pt x="-6816" y="309563"/>
                      <a:pt x="57742" y="228600"/>
                      <a:pt x="57742" y="228600"/>
                    </a:cubicBezTo>
                    <a:cubicBezTo>
                      <a:pt x="89492" y="187325"/>
                      <a:pt x="175217" y="90488"/>
                      <a:pt x="191092" y="53975"/>
                    </a:cubicBezTo>
                    <a:cubicBezTo>
                      <a:pt x="206967" y="17463"/>
                      <a:pt x="136059" y="0"/>
                      <a:pt x="13076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 265">
                <a:extLst>
                  <a:ext uri="{FF2B5EF4-FFF2-40B4-BE49-F238E27FC236}">
                    <a16:creationId xmlns:a16="http://schemas.microsoft.com/office/drawing/2014/main" id="{4CB5BA0C-13AF-8C53-F412-F15AEE2CA725}"/>
                  </a:ext>
                </a:extLst>
              </p:cNvPr>
              <p:cNvSpPr/>
              <p:nvPr/>
            </p:nvSpPr>
            <p:spPr>
              <a:xfrm>
                <a:off x="1523963" y="7740189"/>
                <a:ext cx="120699" cy="308488"/>
              </a:xfrm>
              <a:custGeom>
                <a:avLst/>
                <a:gdLst>
                  <a:gd name="connsiteX0" fmla="*/ 120687 w 120699"/>
                  <a:gd name="connsiteY0" fmla="*/ 461 h 308488"/>
                  <a:gd name="connsiteX1" fmla="*/ 95287 w 120699"/>
                  <a:gd name="connsiteY1" fmla="*/ 117936 h 308488"/>
                  <a:gd name="connsiteX2" fmla="*/ 60362 w 120699"/>
                  <a:gd name="connsiteY2" fmla="*/ 210011 h 308488"/>
                  <a:gd name="connsiteX3" fmla="*/ 44487 w 120699"/>
                  <a:gd name="connsiteY3" fmla="*/ 292561 h 308488"/>
                  <a:gd name="connsiteX4" fmla="*/ 73062 w 120699"/>
                  <a:gd name="connsiteY4" fmla="*/ 210011 h 308488"/>
                  <a:gd name="connsiteX5" fmla="*/ 37 w 120699"/>
                  <a:gd name="connsiteY5" fmla="*/ 308436 h 308488"/>
                  <a:gd name="connsiteX6" fmla="*/ 63537 w 120699"/>
                  <a:gd name="connsiteY6" fmla="*/ 194136 h 308488"/>
                  <a:gd name="connsiteX7" fmla="*/ 92112 w 120699"/>
                  <a:gd name="connsiteY7" fmla="*/ 79836 h 308488"/>
                  <a:gd name="connsiteX8" fmla="*/ 120687 w 120699"/>
                  <a:gd name="connsiteY8" fmla="*/ 461 h 30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699" h="308488">
                    <a:moveTo>
                      <a:pt x="120687" y="461"/>
                    </a:moveTo>
                    <a:cubicBezTo>
                      <a:pt x="121216" y="6811"/>
                      <a:pt x="105341" y="83011"/>
                      <a:pt x="95287" y="117936"/>
                    </a:cubicBezTo>
                    <a:cubicBezTo>
                      <a:pt x="85233" y="152861"/>
                      <a:pt x="68829" y="180907"/>
                      <a:pt x="60362" y="210011"/>
                    </a:cubicBezTo>
                    <a:cubicBezTo>
                      <a:pt x="51895" y="239115"/>
                      <a:pt x="42370" y="292561"/>
                      <a:pt x="44487" y="292561"/>
                    </a:cubicBezTo>
                    <a:cubicBezTo>
                      <a:pt x="46604" y="292561"/>
                      <a:pt x="80470" y="207365"/>
                      <a:pt x="73062" y="210011"/>
                    </a:cubicBezTo>
                    <a:cubicBezTo>
                      <a:pt x="65654" y="212657"/>
                      <a:pt x="1624" y="311082"/>
                      <a:pt x="37" y="308436"/>
                    </a:cubicBezTo>
                    <a:cubicBezTo>
                      <a:pt x="-1551" y="305790"/>
                      <a:pt x="48191" y="232236"/>
                      <a:pt x="63537" y="194136"/>
                    </a:cubicBezTo>
                    <a:cubicBezTo>
                      <a:pt x="78883" y="156036"/>
                      <a:pt x="82058" y="104707"/>
                      <a:pt x="92112" y="79836"/>
                    </a:cubicBezTo>
                    <a:cubicBezTo>
                      <a:pt x="102166" y="54965"/>
                      <a:pt x="120158" y="-5889"/>
                      <a:pt x="120687" y="4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 266">
                <a:extLst>
                  <a:ext uri="{FF2B5EF4-FFF2-40B4-BE49-F238E27FC236}">
                    <a16:creationId xmlns:a16="http://schemas.microsoft.com/office/drawing/2014/main" id="{E676C57D-057B-FA00-6B48-40447E7AC7EE}"/>
                  </a:ext>
                </a:extLst>
              </p:cNvPr>
              <p:cNvSpPr/>
              <p:nvPr/>
            </p:nvSpPr>
            <p:spPr>
              <a:xfrm>
                <a:off x="1510242" y="7952471"/>
                <a:ext cx="46750" cy="299454"/>
              </a:xfrm>
              <a:custGeom>
                <a:avLst/>
                <a:gdLst>
                  <a:gd name="connsiteX0" fmla="*/ 45508 w 46750"/>
                  <a:gd name="connsiteY0" fmla="*/ 904 h 299454"/>
                  <a:gd name="connsiteX1" fmla="*/ 35983 w 46750"/>
                  <a:gd name="connsiteY1" fmla="*/ 102504 h 299454"/>
                  <a:gd name="connsiteX2" fmla="*/ 35983 w 46750"/>
                  <a:gd name="connsiteY2" fmla="*/ 162829 h 299454"/>
                  <a:gd name="connsiteX3" fmla="*/ 16933 w 46750"/>
                  <a:gd name="connsiteY3" fmla="*/ 204104 h 299454"/>
                  <a:gd name="connsiteX4" fmla="*/ 32808 w 46750"/>
                  <a:gd name="connsiteY4" fmla="*/ 159654 h 299454"/>
                  <a:gd name="connsiteX5" fmla="*/ 7408 w 46750"/>
                  <a:gd name="connsiteY5" fmla="*/ 210454 h 299454"/>
                  <a:gd name="connsiteX6" fmla="*/ 4233 w 46750"/>
                  <a:gd name="connsiteY6" fmla="*/ 299354 h 299454"/>
                  <a:gd name="connsiteX7" fmla="*/ 4233 w 46750"/>
                  <a:gd name="connsiteY7" fmla="*/ 229504 h 299454"/>
                  <a:gd name="connsiteX8" fmla="*/ 4233 w 46750"/>
                  <a:gd name="connsiteY8" fmla="*/ 166004 h 299454"/>
                  <a:gd name="connsiteX9" fmla="*/ 45508 w 46750"/>
                  <a:gd name="connsiteY9" fmla="*/ 904 h 29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750" h="299454">
                    <a:moveTo>
                      <a:pt x="45508" y="904"/>
                    </a:moveTo>
                    <a:cubicBezTo>
                      <a:pt x="50800" y="-9679"/>
                      <a:pt x="37570" y="75517"/>
                      <a:pt x="35983" y="102504"/>
                    </a:cubicBezTo>
                    <a:cubicBezTo>
                      <a:pt x="34396" y="129491"/>
                      <a:pt x="39158" y="145896"/>
                      <a:pt x="35983" y="162829"/>
                    </a:cubicBezTo>
                    <a:cubicBezTo>
                      <a:pt x="32808" y="179762"/>
                      <a:pt x="17462" y="204633"/>
                      <a:pt x="16933" y="204104"/>
                    </a:cubicBezTo>
                    <a:cubicBezTo>
                      <a:pt x="16404" y="203575"/>
                      <a:pt x="34396" y="158596"/>
                      <a:pt x="32808" y="159654"/>
                    </a:cubicBezTo>
                    <a:cubicBezTo>
                      <a:pt x="31220" y="160712"/>
                      <a:pt x="12170" y="187171"/>
                      <a:pt x="7408" y="210454"/>
                    </a:cubicBezTo>
                    <a:cubicBezTo>
                      <a:pt x="2645" y="233737"/>
                      <a:pt x="4762" y="296179"/>
                      <a:pt x="4233" y="299354"/>
                    </a:cubicBezTo>
                    <a:cubicBezTo>
                      <a:pt x="3704" y="302529"/>
                      <a:pt x="4233" y="229504"/>
                      <a:pt x="4233" y="229504"/>
                    </a:cubicBezTo>
                    <a:cubicBezTo>
                      <a:pt x="4233" y="207279"/>
                      <a:pt x="-5292" y="203046"/>
                      <a:pt x="4233" y="166004"/>
                    </a:cubicBezTo>
                    <a:cubicBezTo>
                      <a:pt x="13758" y="128962"/>
                      <a:pt x="40216" y="11487"/>
                      <a:pt x="45508" y="9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 267">
                <a:extLst>
                  <a:ext uri="{FF2B5EF4-FFF2-40B4-BE49-F238E27FC236}">
                    <a16:creationId xmlns:a16="http://schemas.microsoft.com/office/drawing/2014/main" id="{1940C251-D33A-B1CF-AD5E-708F6E94FCA3}"/>
                  </a:ext>
                </a:extLst>
              </p:cNvPr>
              <p:cNvSpPr/>
              <p:nvPr/>
            </p:nvSpPr>
            <p:spPr>
              <a:xfrm>
                <a:off x="1473315" y="7853437"/>
                <a:ext cx="117800" cy="411091"/>
              </a:xfrm>
              <a:custGeom>
                <a:avLst/>
                <a:gdLst>
                  <a:gd name="connsiteX0" fmla="*/ 117360 w 117800"/>
                  <a:gd name="connsiteY0" fmla="*/ 1513 h 411091"/>
                  <a:gd name="connsiteX1" fmla="*/ 3060 w 117800"/>
                  <a:gd name="connsiteY1" fmla="*/ 299963 h 411091"/>
                  <a:gd name="connsiteX2" fmla="*/ 31635 w 117800"/>
                  <a:gd name="connsiteY2" fmla="*/ 265038 h 411091"/>
                  <a:gd name="connsiteX3" fmla="*/ 18935 w 117800"/>
                  <a:gd name="connsiteY3" fmla="*/ 325363 h 411091"/>
                  <a:gd name="connsiteX4" fmla="*/ 28460 w 117800"/>
                  <a:gd name="connsiteY4" fmla="*/ 411088 h 411091"/>
                  <a:gd name="connsiteX5" fmla="*/ 18935 w 117800"/>
                  <a:gd name="connsiteY5" fmla="*/ 322188 h 411091"/>
                  <a:gd name="connsiteX6" fmla="*/ 41160 w 117800"/>
                  <a:gd name="connsiteY6" fmla="*/ 188838 h 411091"/>
                  <a:gd name="connsiteX7" fmla="*/ 117360 w 117800"/>
                  <a:gd name="connsiteY7" fmla="*/ 1513 h 411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800" h="411091">
                    <a:moveTo>
                      <a:pt x="117360" y="1513"/>
                    </a:moveTo>
                    <a:cubicBezTo>
                      <a:pt x="111010" y="20034"/>
                      <a:pt x="17347" y="256042"/>
                      <a:pt x="3060" y="299963"/>
                    </a:cubicBezTo>
                    <a:cubicBezTo>
                      <a:pt x="-11227" y="343884"/>
                      <a:pt x="28989" y="260805"/>
                      <a:pt x="31635" y="265038"/>
                    </a:cubicBezTo>
                    <a:cubicBezTo>
                      <a:pt x="34281" y="269271"/>
                      <a:pt x="19464" y="301021"/>
                      <a:pt x="18935" y="325363"/>
                    </a:cubicBezTo>
                    <a:cubicBezTo>
                      <a:pt x="18406" y="349705"/>
                      <a:pt x="28460" y="411617"/>
                      <a:pt x="28460" y="411088"/>
                    </a:cubicBezTo>
                    <a:cubicBezTo>
                      <a:pt x="28460" y="410559"/>
                      <a:pt x="16818" y="359230"/>
                      <a:pt x="18935" y="322188"/>
                    </a:cubicBezTo>
                    <a:cubicBezTo>
                      <a:pt x="21052" y="285146"/>
                      <a:pt x="22639" y="238051"/>
                      <a:pt x="41160" y="188838"/>
                    </a:cubicBezTo>
                    <a:cubicBezTo>
                      <a:pt x="59681" y="139625"/>
                      <a:pt x="123710" y="-17008"/>
                      <a:pt x="117360" y="15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 268">
                <a:extLst>
                  <a:ext uri="{FF2B5EF4-FFF2-40B4-BE49-F238E27FC236}">
                    <a16:creationId xmlns:a16="http://schemas.microsoft.com/office/drawing/2014/main" id="{4CAADF31-B7D7-EF6A-078D-1015D4516B35}"/>
                  </a:ext>
                </a:extLst>
              </p:cNvPr>
              <p:cNvSpPr/>
              <p:nvPr/>
            </p:nvSpPr>
            <p:spPr>
              <a:xfrm>
                <a:off x="1477772" y="7997581"/>
                <a:ext cx="43413" cy="251205"/>
              </a:xfrm>
              <a:custGeom>
                <a:avLst/>
                <a:gdLst>
                  <a:gd name="connsiteX0" fmla="*/ 39878 w 43413"/>
                  <a:gd name="connsiteY0" fmla="*/ 244 h 251205"/>
                  <a:gd name="connsiteX1" fmla="*/ 20828 w 43413"/>
                  <a:gd name="connsiteY1" fmla="*/ 181219 h 251205"/>
                  <a:gd name="connsiteX2" fmla="*/ 27178 w 43413"/>
                  <a:gd name="connsiteY2" fmla="*/ 251069 h 251205"/>
                  <a:gd name="connsiteX3" fmla="*/ 30353 w 43413"/>
                  <a:gd name="connsiteY3" fmla="*/ 200269 h 251205"/>
                  <a:gd name="connsiteX4" fmla="*/ 43053 w 43413"/>
                  <a:gd name="connsiteY4" fmla="*/ 247894 h 251205"/>
                  <a:gd name="connsiteX5" fmla="*/ 14478 w 43413"/>
                  <a:gd name="connsiteY5" fmla="*/ 184394 h 251205"/>
                  <a:gd name="connsiteX6" fmla="*/ 1778 w 43413"/>
                  <a:gd name="connsiteY6" fmla="*/ 143119 h 251205"/>
                  <a:gd name="connsiteX7" fmla="*/ 39878 w 43413"/>
                  <a:gd name="connsiteY7" fmla="*/ 244 h 251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413" h="251205">
                    <a:moveTo>
                      <a:pt x="39878" y="244"/>
                    </a:moveTo>
                    <a:cubicBezTo>
                      <a:pt x="43053" y="6594"/>
                      <a:pt x="22945" y="139415"/>
                      <a:pt x="20828" y="181219"/>
                    </a:cubicBezTo>
                    <a:cubicBezTo>
                      <a:pt x="18711" y="223023"/>
                      <a:pt x="25591" y="247894"/>
                      <a:pt x="27178" y="251069"/>
                    </a:cubicBezTo>
                    <a:cubicBezTo>
                      <a:pt x="28765" y="254244"/>
                      <a:pt x="27707" y="200798"/>
                      <a:pt x="30353" y="200269"/>
                    </a:cubicBezTo>
                    <a:cubicBezTo>
                      <a:pt x="32999" y="199740"/>
                      <a:pt x="45699" y="250540"/>
                      <a:pt x="43053" y="247894"/>
                    </a:cubicBezTo>
                    <a:cubicBezTo>
                      <a:pt x="40407" y="245248"/>
                      <a:pt x="21357" y="201856"/>
                      <a:pt x="14478" y="184394"/>
                    </a:cubicBezTo>
                    <a:cubicBezTo>
                      <a:pt x="7599" y="166932"/>
                      <a:pt x="-4572" y="173281"/>
                      <a:pt x="1778" y="143119"/>
                    </a:cubicBezTo>
                    <a:cubicBezTo>
                      <a:pt x="8128" y="112957"/>
                      <a:pt x="36703" y="-6106"/>
                      <a:pt x="39878" y="2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 269">
                <a:extLst>
                  <a:ext uri="{FF2B5EF4-FFF2-40B4-BE49-F238E27FC236}">
                    <a16:creationId xmlns:a16="http://schemas.microsoft.com/office/drawing/2014/main" id="{42C4B8A9-8CA6-6E1E-059A-FB5AD2A50420}"/>
                  </a:ext>
                </a:extLst>
              </p:cNvPr>
              <p:cNvSpPr/>
              <p:nvPr/>
            </p:nvSpPr>
            <p:spPr>
              <a:xfrm>
                <a:off x="2006538" y="7464363"/>
                <a:ext cx="365217" cy="244672"/>
              </a:xfrm>
              <a:custGeom>
                <a:avLst/>
                <a:gdLst>
                  <a:gd name="connsiteX0" fmla="*/ 62 w 365217"/>
                  <a:gd name="connsiteY0" fmla="*/ 54037 h 244672"/>
                  <a:gd name="connsiteX1" fmla="*/ 120712 w 365217"/>
                  <a:gd name="connsiteY1" fmla="*/ 79437 h 244672"/>
                  <a:gd name="connsiteX2" fmla="*/ 31812 w 365217"/>
                  <a:gd name="connsiteY2" fmla="*/ 111187 h 244672"/>
                  <a:gd name="connsiteX3" fmla="*/ 193737 w 365217"/>
                  <a:gd name="connsiteY3" fmla="*/ 95312 h 244672"/>
                  <a:gd name="connsiteX4" fmla="*/ 82612 w 365217"/>
                  <a:gd name="connsiteY4" fmla="*/ 146112 h 244672"/>
                  <a:gd name="connsiteX5" fmla="*/ 92137 w 365217"/>
                  <a:gd name="connsiteY5" fmla="*/ 177862 h 244672"/>
                  <a:gd name="connsiteX6" fmla="*/ 50862 w 365217"/>
                  <a:gd name="connsiteY6" fmla="*/ 244537 h 244672"/>
                  <a:gd name="connsiteX7" fmla="*/ 60387 w 365217"/>
                  <a:gd name="connsiteY7" fmla="*/ 158812 h 244672"/>
                  <a:gd name="connsiteX8" fmla="*/ 123887 w 365217"/>
                  <a:gd name="connsiteY8" fmla="*/ 73087 h 244672"/>
                  <a:gd name="connsiteX9" fmla="*/ 365187 w 365217"/>
                  <a:gd name="connsiteY9" fmla="*/ 62 h 244672"/>
                  <a:gd name="connsiteX10" fmla="*/ 139762 w 365217"/>
                  <a:gd name="connsiteY10" fmla="*/ 60387 h 244672"/>
                  <a:gd name="connsiteX11" fmla="*/ 62 w 365217"/>
                  <a:gd name="connsiteY11" fmla="*/ 54037 h 24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217" h="244672">
                    <a:moveTo>
                      <a:pt x="62" y="54037"/>
                    </a:moveTo>
                    <a:cubicBezTo>
                      <a:pt x="-3113" y="57212"/>
                      <a:pt x="115420" y="69912"/>
                      <a:pt x="120712" y="79437"/>
                    </a:cubicBezTo>
                    <a:cubicBezTo>
                      <a:pt x="126004" y="88962"/>
                      <a:pt x="19641" y="108541"/>
                      <a:pt x="31812" y="111187"/>
                    </a:cubicBezTo>
                    <a:cubicBezTo>
                      <a:pt x="43983" y="113833"/>
                      <a:pt x="185270" y="89491"/>
                      <a:pt x="193737" y="95312"/>
                    </a:cubicBezTo>
                    <a:cubicBezTo>
                      <a:pt x="202204" y="101133"/>
                      <a:pt x="99545" y="132354"/>
                      <a:pt x="82612" y="146112"/>
                    </a:cubicBezTo>
                    <a:cubicBezTo>
                      <a:pt x="65679" y="159870"/>
                      <a:pt x="97429" y="161458"/>
                      <a:pt x="92137" y="177862"/>
                    </a:cubicBezTo>
                    <a:cubicBezTo>
                      <a:pt x="86845" y="194266"/>
                      <a:pt x="56154" y="247712"/>
                      <a:pt x="50862" y="244537"/>
                    </a:cubicBezTo>
                    <a:cubicBezTo>
                      <a:pt x="45570" y="241362"/>
                      <a:pt x="48216" y="187387"/>
                      <a:pt x="60387" y="158812"/>
                    </a:cubicBezTo>
                    <a:cubicBezTo>
                      <a:pt x="72558" y="130237"/>
                      <a:pt x="73087" y="99545"/>
                      <a:pt x="123887" y="73087"/>
                    </a:cubicBezTo>
                    <a:cubicBezTo>
                      <a:pt x="174687" y="46629"/>
                      <a:pt x="362541" y="2179"/>
                      <a:pt x="365187" y="62"/>
                    </a:cubicBezTo>
                    <a:cubicBezTo>
                      <a:pt x="367833" y="-2055"/>
                      <a:pt x="198499" y="50333"/>
                      <a:pt x="139762" y="60387"/>
                    </a:cubicBezTo>
                    <a:cubicBezTo>
                      <a:pt x="81025" y="70441"/>
                      <a:pt x="3237" y="50862"/>
                      <a:pt x="62" y="540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 270">
                <a:extLst>
                  <a:ext uri="{FF2B5EF4-FFF2-40B4-BE49-F238E27FC236}">
                    <a16:creationId xmlns:a16="http://schemas.microsoft.com/office/drawing/2014/main" id="{BB795DA4-FAA2-8CF7-792C-DCF7BBD95E83}"/>
                  </a:ext>
                </a:extLst>
              </p:cNvPr>
              <p:cNvSpPr/>
              <p:nvPr/>
            </p:nvSpPr>
            <p:spPr>
              <a:xfrm>
                <a:off x="1802378" y="7654766"/>
                <a:ext cx="267751" cy="321501"/>
              </a:xfrm>
              <a:custGeom>
                <a:avLst/>
                <a:gdLst>
                  <a:gd name="connsiteX0" fmla="*/ 267722 w 267751"/>
                  <a:gd name="connsiteY0" fmla="*/ 159 h 321501"/>
                  <a:gd name="connsiteX1" fmla="*/ 51822 w 267751"/>
                  <a:gd name="connsiteY1" fmla="*/ 197009 h 321501"/>
                  <a:gd name="connsiteX2" fmla="*/ 1022 w 267751"/>
                  <a:gd name="connsiteY2" fmla="*/ 320834 h 321501"/>
                  <a:gd name="connsiteX3" fmla="*/ 26422 w 267751"/>
                  <a:gd name="connsiteY3" fmla="*/ 238284 h 321501"/>
                  <a:gd name="connsiteX4" fmla="*/ 124847 w 267751"/>
                  <a:gd name="connsiteY4" fmla="*/ 70009 h 321501"/>
                  <a:gd name="connsiteX5" fmla="*/ 35947 w 267751"/>
                  <a:gd name="connsiteY5" fmla="*/ 162084 h 321501"/>
                  <a:gd name="connsiteX6" fmla="*/ 267722 w 267751"/>
                  <a:gd name="connsiteY6" fmla="*/ 159 h 321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751" h="321501">
                    <a:moveTo>
                      <a:pt x="267722" y="159"/>
                    </a:moveTo>
                    <a:cubicBezTo>
                      <a:pt x="270368" y="5980"/>
                      <a:pt x="96272" y="143563"/>
                      <a:pt x="51822" y="197009"/>
                    </a:cubicBezTo>
                    <a:cubicBezTo>
                      <a:pt x="7372" y="250455"/>
                      <a:pt x="5255" y="313955"/>
                      <a:pt x="1022" y="320834"/>
                    </a:cubicBezTo>
                    <a:cubicBezTo>
                      <a:pt x="-3211" y="327713"/>
                      <a:pt x="5784" y="280088"/>
                      <a:pt x="26422" y="238284"/>
                    </a:cubicBezTo>
                    <a:cubicBezTo>
                      <a:pt x="47059" y="196480"/>
                      <a:pt x="123260" y="82709"/>
                      <a:pt x="124847" y="70009"/>
                    </a:cubicBezTo>
                    <a:cubicBezTo>
                      <a:pt x="126434" y="57309"/>
                      <a:pt x="16897" y="174255"/>
                      <a:pt x="35947" y="162084"/>
                    </a:cubicBezTo>
                    <a:cubicBezTo>
                      <a:pt x="54997" y="149913"/>
                      <a:pt x="265076" y="-5662"/>
                      <a:pt x="267722" y="1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 271">
                <a:extLst>
                  <a:ext uri="{FF2B5EF4-FFF2-40B4-BE49-F238E27FC236}">
                    <a16:creationId xmlns:a16="http://schemas.microsoft.com/office/drawing/2014/main" id="{4C701402-099E-FB0A-01CE-2242A165313D}"/>
                  </a:ext>
                </a:extLst>
              </p:cNvPr>
              <p:cNvSpPr/>
              <p:nvPr/>
            </p:nvSpPr>
            <p:spPr>
              <a:xfrm>
                <a:off x="1786252" y="7856838"/>
                <a:ext cx="77567" cy="144325"/>
              </a:xfrm>
              <a:custGeom>
                <a:avLst/>
                <a:gdLst>
                  <a:gd name="connsiteX0" fmla="*/ 77473 w 77567"/>
                  <a:gd name="connsiteY0" fmla="*/ 1287 h 144325"/>
                  <a:gd name="connsiteX1" fmla="*/ 33023 w 77567"/>
                  <a:gd name="connsiteY1" fmla="*/ 64787 h 144325"/>
                  <a:gd name="connsiteX2" fmla="*/ 1273 w 77567"/>
                  <a:gd name="connsiteY2" fmla="*/ 144162 h 144325"/>
                  <a:gd name="connsiteX3" fmla="*/ 7623 w 77567"/>
                  <a:gd name="connsiteY3" fmla="*/ 83837 h 144325"/>
                  <a:gd name="connsiteX4" fmla="*/ 20323 w 77567"/>
                  <a:gd name="connsiteY4" fmla="*/ 26687 h 144325"/>
                  <a:gd name="connsiteX5" fmla="*/ 77473 w 77567"/>
                  <a:gd name="connsiteY5" fmla="*/ 1287 h 14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567" h="144325">
                    <a:moveTo>
                      <a:pt x="77473" y="1287"/>
                    </a:moveTo>
                    <a:cubicBezTo>
                      <a:pt x="79590" y="7637"/>
                      <a:pt x="45723" y="40975"/>
                      <a:pt x="33023" y="64787"/>
                    </a:cubicBezTo>
                    <a:cubicBezTo>
                      <a:pt x="20323" y="88600"/>
                      <a:pt x="5506" y="140987"/>
                      <a:pt x="1273" y="144162"/>
                    </a:cubicBezTo>
                    <a:cubicBezTo>
                      <a:pt x="-2960" y="147337"/>
                      <a:pt x="4448" y="103416"/>
                      <a:pt x="7623" y="83837"/>
                    </a:cubicBezTo>
                    <a:cubicBezTo>
                      <a:pt x="10798" y="64258"/>
                      <a:pt x="11856" y="39916"/>
                      <a:pt x="20323" y="26687"/>
                    </a:cubicBezTo>
                    <a:cubicBezTo>
                      <a:pt x="28790" y="13458"/>
                      <a:pt x="75356" y="-5063"/>
                      <a:pt x="77473" y="12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 272">
                <a:extLst>
                  <a:ext uri="{FF2B5EF4-FFF2-40B4-BE49-F238E27FC236}">
                    <a16:creationId xmlns:a16="http://schemas.microsoft.com/office/drawing/2014/main" id="{24BCD358-5243-CF12-C29D-44258AA41439}"/>
                  </a:ext>
                </a:extLst>
              </p:cNvPr>
              <p:cNvSpPr/>
              <p:nvPr/>
            </p:nvSpPr>
            <p:spPr>
              <a:xfrm>
                <a:off x="1812505" y="7854865"/>
                <a:ext cx="89611" cy="188521"/>
              </a:xfrm>
              <a:custGeom>
                <a:avLst/>
                <a:gdLst>
                  <a:gd name="connsiteX0" fmla="*/ 89320 w 89611"/>
                  <a:gd name="connsiteY0" fmla="*/ 85 h 188521"/>
                  <a:gd name="connsiteX1" fmla="*/ 28995 w 89611"/>
                  <a:gd name="connsiteY1" fmla="*/ 76285 h 188521"/>
                  <a:gd name="connsiteX2" fmla="*/ 28995 w 89611"/>
                  <a:gd name="connsiteY2" fmla="*/ 117560 h 188521"/>
                  <a:gd name="connsiteX3" fmla="*/ 54395 w 89611"/>
                  <a:gd name="connsiteY3" fmla="*/ 187410 h 188521"/>
                  <a:gd name="connsiteX4" fmla="*/ 41695 w 89611"/>
                  <a:gd name="connsiteY4" fmla="*/ 155660 h 188521"/>
                  <a:gd name="connsiteX5" fmla="*/ 420 w 89611"/>
                  <a:gd name="connsiteY5" fmla="*/ 92160 h 188521"/>
                  <a:gd name="connsiteX6" fmla="*/ 89320 w 89611"/>
                  <a:gd name="connsiteY6" fmla="*/ 85 h 188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611" h="188521">
                    <a:moveTo>
                      <a:pt x="89320" y="85"/>
                    </a:moveTo>
                    <a:cubicBezTo>
                      <a:pt x="94082" y="-2561"/>
                      <a:pt x="39049" y="56706"/>
                      <a:pt x="28995" y="76285"/>
                    </a:cubicBezTo>
                    <a:cubicBezTo>
                      <a:pt x="18941" y="95864"/>
                      <a:pt x="24762" y="99039"/>
                      <a:pt x="28995" y="117560"/>
                    </a:cubicBezTo>
                    <a:cubicBezTo>
                      <a:pt x="33228" y="136081"/>
                      <a:pt x="52278" y="181060"/>
                      <a:pt x="54395" y="187410"/>
                    </a:cubicBezTo>
                    <a:cubicBezTo>
                      <a:pt x="56512" y="193760"/>
                      <a:pt x="50691" y="171535"/>
                      <a:pt x="41695" y="155660"/>
                    </a:cubicBezTo>
                    <a:cubicBezTo>
                      <a:pt x="32699" y="139785"/>
                      <a:pt x="-4342" y="118089"/>
                      <a:pt x="420" y="92160"/>
                    </a:cubicBezTo>
                    <a:cubicBezTo>
                      <a:pt x="5182" y="66231"/>
                      <a:pt x="84558" y="2731"/>
                      <a:pt x="89320" y="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 273">
                <a:extLst>
                  <a:ext uri="{FF2B5EF4-FFF2-40B4-BE49-F238E27FC236}">
                    <a16:creationId xmlns:a16="http://schemas.microsoft.com/office/drawing/2014/main" id="{07997361-F3C6-CDA8-52BB-D3D4510FB665}"/>
                  </a:ext>
                </a:extLst>
              </p:cNvPr>
              <p:cNvSpPr/>
              <p:nvPr/>
            </p:nvSpPr>
            <p:spPr>
              <a:xfrm>
                <a:off x="1860162" y="7886119"/>
                <a:ext cx="166865" cy="174813"/>
              </a:xfrm>
              <a:custGeom>
                <a:avLst/>
                <a:gdLst>
                  <a:gd name="connsiteX0" fmla="*/ 165488 w 166865"/>
                  <a:gd name="connsiteY0" fmla="*/ 581 h 174813"/>
                  <a:gd name="connsiteX1" fmla="*/ 111513 w 166865"/>
                  <a:gd name="connsiteY1" fmla="*/ 60906 h 174813"/>
                  <a:gd name="connsiteX2" fmla="*/ 9913 w 166865"/>
                  <a:gd name="connsiteY2" fmla="*/ 162506 h 174813"/>
                  <a:gd name="connsiteX3" fmla="*/ 6738 w 166865"/>
                  <a:gd name="connsiteY3" fmla="*/ 168856 h 174813"/>
                  <a:gd name="connsiteX4" fmla="*/ 35313 w 166865"/>
                  <a:gd name="connsiteY4" fmla="*/ 124406 h 174813"/>
                  <a:gd name="connsiteX5" fmla="*/ 57538 w 166865"/>
                  <a:gd name="connsiteY5" fmla="*/ 95831 h 174813"/>
                  <a:gd name="connsiteX6" fmla="*/ 165488 w 166865"/>
                  <a:gd name="connsiteY6" fmla="*/ 581 h 17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865" h="174813">
                    <a:moveTo>
                      <a:pt x="165488" y="581"/>
                    </a:moveTo>
                    <a:cubicBezTo>
                      <a:pt x="174484" y="-5240"/>
                      <a:pt x="137442" y="33919"/>
                      <a:pt x="111513" y="60906"/>
                    </a:cubicBezTo>
                    <a:cubicBezTo>
                      <a:pt x="85584" y="87893"/>
                      <a:pt x="9913" y="162506"/>
                      <a:pt x="9913" y="162506"/>
                    </a:cubicBezTo>
                    <a:cubicBezTo>
                      <a:pt x="-7549" y="180498"/>
                      <a:pt x="2505" y="175206"/>
                      <a:pt x="6738" y="168856"/>
                    </a:cubicBezTo>
                    <a:cubicBezTo>
                      <a:pt x="10971" y="162506"/>
                      <a:pt x="26846" y="136577"/>
                      <a:pt x="35313" y="124406"/>
                    </a:cubicBezTo>
                    <a:cubicBezTo>
                      <a:pt x="43780" y="112235"/>
                      <a:pt x="39546" y="112235"/>
                      <a:pt x="57538" y="95831"/>
                    </a:cubicBezTo>
                    <a:cubicBezTo>
                      <a:pt x="75530" y="79427"/>
                      <a:pt x="156492" y="6402"/>
                      <a:pt x="165488" y="5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 274">
                <a:extLst>
                  <a:ext uri="{FF2B5EF4-FFF2-40B4-BE49-F238E27FC236}">
                    <a16:creationId xmlns:a16="http://schemas.microsoft.com/office/drawing/2014/main" id="{6A7D0FB0-0BBB-A0BF-04C1-8D48466CC5E9}"/>
                  </a:ext>
                </a:extLst>
              </p:cNvPr>
              <p:cNvSpPr/>
              <p:nvPr/>
            </p:nvSpPr>
            <p:spPr>
              <a:xfrm>
                <a:off x="1785628" y="7908737"/>
                <a:ext cx="99408" cy="137221"/>
              </a:xfrm>
              <a:custGeom>
                <a:avLst/>
                <a:gdLst>
                  <a:gd name="connsiteX0" fmla="*/ 30472 w 99408"/>
                  <a:gd name="connsiteY0" fmla="*/ 188 h 137221"/>
                  <a:gd name="connsiteX1" fmla="*/ 14597 w 99408"/>
                  <a:gd name="connsiteY1" fmla="*/ 63688 h 137221"/>
                  <a:gd name="connsiteX2" fmla="*/ 27297 w 99408"/>
                  <a:gd name="connsiteY2" fmla="*/ 92263 h 137221"/>
                  <a:gd name="connsiteX3" fmla="*/ 97147 w 99408"/>
                  <a:gd name="connsiteY3" fmla="*/ 136713 h 137221"/>
                  <a:gd name="connsiteX4" fmla="*/ 74922 w 99408"/>
                  <a:gd name="connsiteY4" fmla="*/ 114488 h 137221"/>
                  <a:gd name="connsiteX5" fmla="*/ 1897 w 99408"/>
                  <a:gd name="connsiteY5" fmla="*/ 85913 h 137221"/>
                  <a:gd name="connsiteX6" fmla="*/ 30472 w 99408"/>
                  <a:gd name="connsiteY6" fmla="*/ 188 h 13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408" h="137221">
                    <a:moveTo>
                      <a:pt x="30472" y="188"/>
                    </a:moveTo>
                    <a:cubicBezTo>
                      <a:pt x="32589" y="-3516"/>
                      <a:pt x="15126" y="48342"/>
                      <a:pt x="14597" y="63688"/>
                    </a:cubicBezTo>
                    <a:cubicBezTo>
                      <a:pt x="14068" y="79034"/>
                      <a:pt x="13539" y="80092"/>
                      <a:pt x="27297" y="92263"/>
                    </a:cubicBezTo>
                    <a:cubicBezTo>
                      <a:pt x="41055" y="104434"/>
                      <a:pt x="97147" y="136713"/>
                      <a:pt x="97147" y="136713"/>
                    </a:cubicBezTo>
                    <a:cubicBezTo>
                      <a:pt x="105084" y="140417"/>
                      <a:pt x="90797" y="122955"/>
                      <a:pt x="74922" y="114488"/>
                    </a:cubicBezTo>
                    <a:cubicBezTo>
                      <a:pt x="59047" y="106021"/>
                      <a:pt x="12480" y="101259"/>
                      <a:pt x="1897" y="85913"/>
                    </a:cubicBezTo>
                    <a:cubicBezTo>
                      <a:pt x="-8686" y="70567"/>
                      <a:pt x="28355" y="3892"/>
                      <a:pt x="30472" y="1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 275">
                <a:extLst>
                  <a:ext uri="{FF2B5EF4-FFF2-40B4-BE49-F238E27FC236}">
                    <a16:creationId xmlns:a16="http://schemas.microsoft.com/office/drawing/2014/main" id="{3962337C-7383-8547-1B31-0BEBD432CE01}"/>
                  </a:ext>
                </a:extLst>
              </p:cNvPr>
              <p:cNvSpPr/>
              <p:nvPr/>
            </p:nvSpPr>
            <p:spPr>
              <a:xfrm>
                <a:off x="1933174" y="7772040"/>
                <a:ext cx="95701" cy="178747"/>
              </a:xfrm>
              <a:custGeom>
                <a:avLst/>
                <a:gdLst>
                  <a:gd name="connsiteX0" fmla="*/ 67076 w 95701"/>
                  <a:gd name="connsiteY0" fmla="*/ 360 h 178747"/>
                  <a:gd name="connsiteX1" fmla="*/ 401 w 95701"/>
                  <a:gd name="connsiteY1" fmla="*/ 98785 h 178747"/>
                  <a:gd name="connsiteX2" fmla="*/ 44851 w 95701"/>
                  <a:gd name="connsiteY2" fmla="*/ 149585 h 178747"/>
                  <a:gd name="connsiteX3" fmla="*/ 95651 w 95701"/>
                  <a:gd name="connsiteY3" fmla="*/ 178160 h 178747"/>
                  <a:gd name="connsiteX4" fmla="*/ 35326 w 95701"/>
                  <a:gd name="connsiteY4" fmla="*/ 124185 h 178747"/>
                  <a:gd name="connsiteX5" fmla="*/ 401 w 95701"/>
                  <a:gd name="connsiteY5" fmla="*/ 67035 h 178747"/>
                  <a:gd name="connsiteX6" fmla="*/ 67076 w 95701"/>
                  <a:gd name="connsiteY6" fmla="*/ 360 h 178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01" h="178747">
                    <a:moveTo>
                      <a:pt x="67076" y="360"/>
                    </a:moveTo>
                    <a:cubicBezTo>
                      <a:pt x="67076" y="5652"/>
                      <a:pt x="4105" y="73914"/>
                      <a:pt x="401" y="98785"/>
                    </a:cubicBezTo>
                    <a:cubicBezTo>
                      <a:pt x="-3303" y="123656"/>
                      <a:pt x="28976" y="136356"/>
                      <a:pt x="44851" y="149585"/>
                    </a:cubicBezTo>
                    <a:cubicBezTo>
                      <a:pt x="60726" y="162814"/>
                      <a:pt x="97238" y="182393"/>
                      <a:pt x="95651" y="178160"/>
                    </a:cubicBezTo>
                    <a:cubicBezTo>
                      <a:pt x="94064" y="173927"/>
                      <a:pt x="51201" y="142706"/>
                      <a:pt x="35326" y="124185"/>
                    </a:cubicBezTo>
                    <a:cubicBezTo>
                      <a:pt x="19451" y="105664"/>
                      <a:pt x="-3303" y="84497"/>
                      <a:pt x="401" y="67035"/>
                    </a:cubicBezTo>
                    <a:cubicBezTo>
                      <a:pt x="4105" y="49573"/>
                      <a:pt x="67076" y="-4932"/>
                      <a:pt x="67076" y="3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 276">
                <a:extLst>
                  <a:ext uri="{FF2B5EF4-FFF2-40B4-BE49-F238E27FC236}">
                    <a16:creationId xmlns:a16="http://schemas.microsoft.com/office/drawing/2014/main" id="{D2D5F261-BB31-B8ED-F369-477F03818F3B}"/>
                  </a:ext>
                </a:extLst>
              </p:cNvPr>
              <p:cNvSpPr/>
              <p:nvPr/>
            </p:nvSpPr>
            <p:spPr>
              <a:xfrm>
                <a:off x="1874169" y="7712291"/>
                <a:ext cx="168834" cy="162685"/>
              </a:xfrm>
              <a:custGeom>
                <a:avLst/>
                <a:gdLst>
                  <a:gd name="connsiteX0" fmla="*/ 167356 w 168834"/>
                  <a:gd name="connsiteY0" fmla="*/ 2959 h 162685"/>
                  <a:gd name="connsiteX1" fmla="*/ 2256 w 168834"/>
                  <a:gd name="connsiteY1" fmla="*/ 161709 h 162685"/>
                  <a:gd name="connsiteX2" fmla="*/ 78456 w 168834"/>
                  <a:gd name="connsiteY2" fmla="*/ 66459 h 162685"/>
                  <a:gd name="connsiteX3" fmla="*/ 167356 w 168834"/>
                  <a:gd name="connsiteY3" fmla="*/ 2959 h 162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834" h="162685">
                    <a:moveTo>
                      <a:pt x="167356" y="2959"/>
                    </a:moveTo>
                    <a:cubicBezTo>
                      <a:pt x="154656" y="18834"/>
                      <a:pt x="17073" y="151126"/>
                      <a:pt x="2256" y="161709"/>
                    </a:cubicBezTo>
                    <a:cubicBezTo>
                      <a:pt x="-12561" y="172292"/>
                      <a:pt x="49352" y="93976"/>
                      <a:pt x="78456" y="66459"/>
                    </a:cubicBezTo>
                    <a:cubicBezTo>
                      <a:pt x="107560" y="38942"/>
                      <a:pt x="180056" y="-12916"/>
                      <a:pt x="167356" y="29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 277">
                <a:extLst>
                  <a:ext uri="{FF2B5EF4-FFF2-40B4-BE49-F238E27FC236}">
                    <a16:creationId xmlns:a16="http://schemas.microsoft.com/office/drawing/2014/main" id="{CDD9CA57-C1F1-A365-BD4F-9053734E13C3}"/>
                  </a:ext>
                </a:extLst>
              </p:cNvPr>
              <p:cNvSpPr/>
              <p:nvPr/>
            </p:nvSpPr>
            <p:spPr>
              <a:xfrm>
                <a:off x="1895678" y="7777277"/>
                <a:ext cx="483648" cy="278578"/>
              </a:xfrm>
              <a:custGeom>
                <a:avLst/>
                <a:gdLst>
                  <a:gd name="connsiteX0" fmla="*/ 482397 w 483648"/>
                  <a:gd name="connsiteY0" fmla="*/ 4648 h 278578"/>
                  <a:gd name="connsiteX1" fmla="*/ 345872 w 483648"/>
                  <a:gd name="connsiteY1" fmla="*/ 14173 h 278578"/>
                  <a:gd name="connsiteX2" fmla="*/ 190297 w 483648"/>
                  <a:gd name="connsiteY2" fmla="*/ 131648 h 278578"/>
                  <a:gd name="connsiteX3" fmla="*/ 212522 w 483648"/>
                  <a:gd name="connsiteY3" fmla="*/ 103073 h 278578"/>
                  <a:gd name="connsiteX4" fmla="*/ 117272 w 483648"/>
                  <a:gd name="connsiteY4" fmla="*/ 172923 h 278578"/>
                  <a:gd name="connsiteX5" fmla="*/ 72822 w 483648"/>
                  <a:gd name="connsiteY5" fmla="*/ 217373 h 278578"/>
                  <a:gd name="connsiteX6" fmla="*/ 2972 w 483648"/>
                  <a:gd name="connsiteY6" fmla="*/ 274523 h 278578"/>
                  <a:gd name="connsiteX7" fmla="*/ 180772 w 483648"/>
                  <a:gd name="connsiteY7" fmla="*/ 96723 h 278578"/>
                  <a:gd name="connsiteX8" fmla="*/ 399847 w 483648"/>
                  <a:gd name="connsiteY8" fmla="*/ 7823 h 278578"/>
                  <a:gd name="connsiteX9" fmla="*/ 482397 w 483648"/>
                  <a:gd name="connsiteY9" fmla="*/ 4648 h 278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3648" h="278578">
                    <a:moveTo>
                      <a:pt x="482397" y="4648"/>
                    </a:moveTo>
                    <a:cubicBezTo>
                      <a:pt x="473401" y="5706"/>
                      <a:pt x="394555" y="-6994"/>
                      <a:pt x="345872" y="14173"/>
                    </a:cubicBezTo>
                    <a:cubicBezTo>
                      <a:pt x="297189" y="35340"/>
                      <a:pt x="212522" y="116831"/>
                      <a:pt x="190297" y="131648"/>
                    </a:cubicBezTo>
                    <a:cubicBezTo>
                      <a:pt x="168072" y="146465"/>
                      <a:pt x="224693" y="96194"/>
                      <a:pt x="212522" y="103073"/>
                    </a:cubicBezTo>
                    <a:cubicBezTo>
                      <a:pt x="200351" y="109952"/>
                      <a:pt x="140555" y="153873"/>
                      <a:pt x="117272" y="172923"/>
                    </a:cubicBezTo>
                    <a:cubicBezTo>
                      <a:pt x="93989" y="191973"/>
                      <a:pt x="91872" y="200440"/>
                      <a:pt x="72822" y="217373"/>
                    </a:cubicBezTo>
                    <a:cubicBezTo>
                      <a:pt x="53772" y="234306"/>
                      <a:pt x="-15020" y="294631"/>
                      <a:pt x="2972" y="274523"/>
                    </a:cubicBezTo>
                    <a:cubicBezTo>
                      <a:pt x="20964" y="254415"/>
                      <a:pt x="114626" y="141173"/>
                      <a:pt x="180772" y="96723"/>
                    </a:cubicBezTo>
                    <a:cubicBezTo>
                      <a:pt x="246918" y="52273"/>
                      <a:pt x="349047" y="22640"/>
                      <a:pt x="399847" y="7823"/>
                    </a:cubicBezTo>
                    <a:cubicBezTo>
                      <a:pt x="450647" y="-6994"/>
                      <a:pt x="491393" y="3590"/>
                      <a:pt x="482397" y="46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 278">
                <a:extLst>
                  <a:ext uri="{FF2B5EF4-FFF2-40B4-BE49-F238E27FC236}">
                    <a16:creationId xmlns:a16="http://schemas.microsoft.com/office/drawing/2014/main" id="{BEFD5FCB-8623-B923-CFE6-FF3900261F84}"/>
                  </a:ext>
                </a:extLst>
              </p:cNvPr>
              <p:cNvSpPr/>
              <p:nvPr/>
            </p:nvSpPr>
            <p:spPr>
              <a:xfrm>
                <a:off x="2031824" y="7759638"/>
                <a:ext cx="57361" cy="89034"/>
              </a:xfrm>
              <a:custGeom>
                <a:avLst/>
                <a:gdLst>
                  <a:gd name="connsiteX0" fmla="*/ 3351 w 57361"/>
                  <a:gd name="connsiteY0" fmla="*/ 62 h 89034"/>
                  <a:gd name="connsiteX1" fmla="*/ 38276 w 57361"/>
                  <a:gd name="connsiteY1" fmla="*/ 50862 h 89034"/>
                  <a:gd name="connsiteX2" fmla="*/ 176 w 57361"/>
                  <a:gd name="connsiteY2" fmla="*/ 88962 h 89034"/>
                  <a:gd name="connsiteX3" fmla="*/ 57326 w 57361"/>
                  <a:gd name="connsiteY3" fmla="*/ 41337 h 89034"/>
                  <a:gd name="connsiteX4" fmla="*/ 3351 w 57361"/>
                  <a:gd name="connsiteY4" fmla="*/ 62 h 8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361" h="89034">
                    <a:moveTo>
                      <a:pt x="3351" y="62"/>
                    </a:moveTo>
                    <a:cubicBezTo>
                      <a:pt x="176" y="1649"/>
                      <a:pt x="38805" y="36045"/>
                      <a:pt x="38276" y="50862"/>
                    </a:cubicBezTo>
                    <a:cubicBezTo>
                      <a:pt x="37747" y="65679"/>
                      <a:pt x="-2999" y="90549"/>
                      <a:pt x="176" y="88962"/>
                    </a:cubicBezTo>
                    <a:cubicBezTo>
                      <a:pt x="3351" y="87375"/>
                      <a:pt x="55739" y="55095"/>
                      <a:pt x="57326" y="41337"/>
                    </a:cubicBezTo>
                    <a:cubicBezTo>
                      <a:pt x="58913" y="27579"/>
                      <a:pt x="6526" y="-1525"/>
                      <a:pt x="3351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 279">
                <a:extLst>
                  <a:ext uri="{FF2B5EF4-FFF2-40B4-BE49-F238E27FC236}">
                    <a16:creationId xmlns:a16="http://schemas.microsoft.com/office/drawing/2014/main" id="{29743B6F-01A0-377D-DD60-AD81817E2992}"/>
                  </a:ext>
                </a:extLst>
              </p:cNvPr>
              <p:cNvSpPr/>
              <p:nvPr/>
            </p:nvSpPr>
            <p:spPr>
              <a:xfrm>
                <a:off x="2092152" y="7533817"/>
                <a:ext cx="182643" cy="181615"/>
              </a:xfrm>
              <a:custGeom>
                <a:avLst/>
                <a:gdLst>
                  <a:gd name="connsiteX0" fmla="*/ 181148 w 182643"/>
                  <a:gd name="connsiteY0" fmla="*/ 458 h 181615"/>
                  <a:gd name="connsiteX1" fmla="*/ 95423 w 182643"/>
                  <a:gd name="connsiteY1" fmla="*/ 111583 h 181615"/>
                  <a:gd name="connsiteX2" fmla="*/ 35098 w 182643"/>
                  <a:gd name="connsiteY2" fmla="*/ 159208 h 181615"/>
                  <a:gd name="connsiteX3" fmla="*/ 76373 w 182643"/>
                  <a:gd name="connsiteY3" fmla="*/ 127458 h 181615"/>
                  <a:gd name="connsiteX4" fmla="*/ 173 w 182643"/>
                  <a:gd name="connsiteY4" fmla="*/ 181433 h 181615"/>
                  <a:gd name="connsiteX5" fmla="*/ 101773 w 182643"/>
                  <a:gd name="connsiteY5" fmla="*/ 105233 h 181615"/>
                  <a:gd name="connsiteX6" fmla="*/ 146223 w 182643"/>
                  <a:gd name="connsiteY6" fmla="*/ 73483 h 181615"/>
                  <a:gd name="connsiteX7" fmla="*/ 181148 w 182643"/>
                  <a:gd name="connsiteY7" fmla="*/ 458 h 1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643" h="181615">
                    <a:moveTo>
                      <a:pt x="181148" y="458"/>
                    </a:moveTo>
                    <a:cubicBezTo>
                      <a:pt x="172681" y="6808"/>
                      <a:pt x="119765" y="85125"/>
                      <a:pt x="95423" y="111583"/>
                    </a:cubicBezTo>
                    <a:cubicBezTo>
                      <a:pt x="71081" y="138041"/>
                      <a:pt x="38273" y="156562"/>
                      <a:pt x="35098" y="159208"/>
                    </a:cubicBezTo>
                    <a:cubicBezTo>
                      <a:pt x="31923" y="161854"/>
                      <a:pt x="82194" y="123754"/>
                      <a:pt x="76373" y="127458"/>
                    </a:cubicBezTo>
                    <a:cubicBezTo>
                      <a:pt x="70552" y="131162"/>
                      <a:pt x="-4060" y="185137"/>
                      <a:pt x="173" y="181433"/>
                    </a:cubicBezTo>
                    <a:cubicBezTo>
                      <a:pt x="4406" y="177729"/>
                      <a:pt x="77431" y="123225"/>
                      <a:pt x="101773" y="105233"/>
                    </a:cubicBezTo>
                    <a:cubicBezTo>
                      <a:pt x="126115" y="87241"/>
                      <a:pt x="132465" y="91475"/>
                      <a:pt x="146223" y="73483"/>
                    </a:cubicBezTo>
                    <a:cubicBezTo>
                      <a:pt x="159981" y="55491"/>
                      <a:pt x="189615" y="-5892"/>
                      <a:pt x="181148" y="4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 280">
                <a:extLst>
                  <a:ext uri="{FF2B5EF4-FFF2-40B4-BE49-F238E27FC236}">
                    <a16:creationId xmlns:a16="http://schemas.microsoft.com/office/drawing/2014/main" id="{906165F6-DEE7-E2EF-FFC5-BB7625865EFB}"/>
                  </a:ext>
                </a:extLst>
              </p:cNvPr>
              <p:cNvSpPr/>
              <p:nvPr/>
            </p:nvSpPr>
            <p:spPr>
              <a:xfrm>
                <a:off x="2107697" y="7591090"/>
                <a:ext cx="194764" cy="181719"/>
              </a:xfrm>
              <a:custGeom>
                <a:avLst/>
                <a:gdLst>
                  <a:gd name="connsiteX0" fmla="*/ 10028 w 194764"/>
                  <a:gd name="connsiteY0" fmla="*/ 181310 h 181719"/>
                  <a:gd name="connsiteX1" fmla="*/ 143378 w 194764"/>
                  <a:gd name="connsiteY1" fmla="*/ 54310 h 181719"/>
                  <a:gd name="connsiteX2" fmla="*/ 194178 w 194764"/>
                  <a:gd name="connsiteY2" fmla="*/ 335 h 181719"/>
                  <a:gd name="connsiteX3" fmla="*/ 114803 w 194764"/>
                  <a:gd name="connsiteY3" fmla="*/ 76535 h 181719"/>
                  <a:gd name="connsiteX4" fmla="*/ 503 w 194764"/>
                  <a:gd name="connsiteY4" fmla="*/ 127335 h 181719"/>
                  <a:gd name="connsiteX5" fmla="*/ 70353 w 194764"/>
                  <a:gd name="connsiteY5" fmla="*/ 95585 h 181719"/>
                  <a:gd name="connsiteX6" fmla="*/ 10028 w 194764"/>
                  <a:gd name="connsiteY6" fmla="*/ 181310 h 18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764" h="181719">
                    <a:moveTo>
                      <a:pt x="10028" y="181310"/>
                    </a:moveTo>
                    <a:cubicBezTo>
                      <a:pt x="22199" y="174431"/>
                      <a:pt x="112686" y="84472"/>
                      <a:pt x="143378" y="54310"/>
                    </a:cubicBezTo>
                    <a:cubicBezTo>
                      <a:pt x="174070" y="24148"/>
                      <a:pt x="198940" y="-3369"/>
                      <a:pt x="194178" y="335"/>
                    </a:cubicBezTo>
                    <a:cubicBezTo>
                      <a:pt x="189416" y="4039"/>
                      <a:pt x="147082" y="55368"/>
                      <a:pt x="114803" y="76535"/>
                    </a:cubicBezTo>
                    <a:cubicBezTo>
                      <a:pt x="82524" y="97702"/>
                      <a:pt x="7911" y="124160"/>
                      <a:pt x="503" y="127335"/>
                    </a:cubicBezTo>
                    <a:cubicBezTo>
                      <a:pt x="-6905" y="130510"/>
                      <a:pt x="69824" y="85002"/>
                      <a:pt x="70353" y="95585"/>
                    </a:cubicBezTo>
                    <a:cubicBezTo>
                      <a:pt x="70882" y="106168"/>
                      <a:pt x="-2143" y="188189"/>
                      <a:pt x="10028" y="1813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 281">
                <a:extLst>
                  <a:ext uri="{FF2B5EF4-FFF2-40B4-BE49-F238E27FC236}">
                    <a16:creationId xmlns:a16="http://schemas.microsoft.com/office/drawing/2014/main" id="{EE30FC1C-C6B4-594B-5323-4C1CE9832731}"/>
                  </a:ext>
                </a:extLst>
              </p:cNvPr>
              <p:cNvSpPr/>
              <p:nvPr/>
            </p:nvSpPr>
            <p:spPr>
              <a:xfrm>
                <a:off x="2241505" y="7261735"/>
                <a:ext cx="540962" cy="329794"/>
              </a:xfrm>
              <a:custGeom>
                <a:avLst/>
                <a:gdLst>
                  <a:gd name="connsiteX0" fmla="*/ 533445 w 540962"/>
                  <a:gd name="connsiteY0" fmla="*/ 2665 h 329794"/>
                  <a:gd name="connsiteX1" fmla="*/ 473120 w 540962"/>
                  <a:gd name="connsiteY1" fmla="*/ 85215 h 329794"/>
                  <a:gd name="connsiteX2" fmla="*/ 419145 w 540962"/>
                  <a:gd name="connsiteY2" fmla="*/ 164590 h 329794"/>
                  <a:gd name="connsiteX3" fmla="*/ 241345 w 540962"/>
                  <a:gd name="connsiteY3" fmla="*/ 212215 h 329794"/>
                  <a:gd name="connsiteX4" fmla="*/ 311195 w 540962"/>
                  <a:gd name="connsiteY4" fmla="*/ 209040 h 329794"/>
                  <a:gd name="connsiteX5" fmla="*/ 174670 w 540962"/>
                  <a:gd name="connsiteY5" fmla="*/ 155065 h 329794"/>
                  <a:gd name="connsiteX6" fmla="*/ 260395 w 540962"/>
                  <a:gd name="connsiteY6" fmla="*/ 215390 h 329794"/>
                  <a:gd name="connsiteX7" fmla="*/ 196895 w 540962"/>
                  <a:gd name="connsiteY7" fmla="*/ 243965 h 329794"/>
                  <a:gd name="connsiteX8" fmla="*/ 45 w 540962"/>
                  <a:gd name="connsiteY8" fmla="*/ 329690 h 329794"/>
                  <a:gd name="connsiteX9" fmla="*/ 181020 w 540962"/>
                  <a:gd name="connsiteY9" fmla="*/ 224915 h 329794"/>
                  <a:gd name="connsiteX10" fmla="*/ 428670 w 540962"/>
                  <a:gd name="connsiteY10" fmla="*/ 129665 h 329794"/>
                  <a:gd name="connsiteX11" fmla="*/ 288970 w 540962"/>
                  <a:gd name="connsiteY11" fmla="*/ 189990 h 329794"/>
                  <a:gd name="connsiteX12" fmla="*/ 533445 w 540962"/>
                  <a:gd name="connsiteY12" fmla="*/ 2665 h 32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0962" h="329794">
                    <a:moveTo>
                      <a:pt x="533445" y="2665"/>
                    </a:moveTo>
                    <a:cubicBezTo>
                      <a:pt x="564137" y="-14798"/>
                      <a:pt x="492170" y="58228"/>
                      <a:pt x="473120" y="85215"/>
                    </a:cubicBezTo>
                    <a:cubicBezTo>
                      <a:pt x="454070" y="112202"/>
                      <a:pt x="457774" y="143423"/>
                      <a:pt x="419145" y="164590"/>
                    </a:cubicBezTo>
                    <a:cubicBezTo>
                      <a:pt x="380516" y="185757"/>
                      <a:pt x="259337" y="204807"/>
                      <a:pt x="241345" y="212215"/>
                    </a:cubicBezTo>
                    <a:cubicBezTo>
                      <a:pt x="223353" y="219623"/>
                      <a:pt x="322307" y="218565"/>
                      <a:pt x="311195" y="209040"/>
                    </a:cubicBezTo>
                    <a:cubicBezTo>
                      <a:pt x="300082" y="199515"/>
                      <a:pt x="183137" y="154007"/>
                      <a:pt x="174670" y="155065"/>
                    </a:cubicBezTo>
                    <a:cubicBezTo>
                      <a:pt x="166203" y="156123"/>
                      <a:pt x="256691" y="200573"/>
                      <a:pt x="260395" y="215390"/>
                    </a:cubicBezTo>
                    <a:cubicBezTo>
                      <a:pt x="264099" y="230207"/>
                      <a:pt x="196895" y="243965"/>
                      <a:pt x="196895" y="243965"/>
                    </a:cubicBezTo>
                    <a:cubicBezTo>
                      <a:pt x="153503" y="263015"/>
                      <a:pt x="2691" y="332865"/>
                      <a:pt x="45" y="329690"/>
                    </a:cubicBezTo>
                    <a:cubicBezTo>
                      <a:pt x="-2601" y="326515"/>
                      <a:pt x="109583" y="258252"/>
                      <a:pt x="181020" y="224915"/>
                    </a:cubicBezTo>
                    <a:cubicBezTo>
                      <a:pt x="252457" y="191578"/>
                      <a:pt x="410678" y="135486"/>
                      <a:pt x="428670" y="129665"/>
                    </a:cubicBezTo>
                    <a:cubicBezTo>
                      <a:pt x="446662" y="123844"/>
                      <a:pt x="273095" y="206394"/>
                      <a:pt x="288970" y="189990"/>
                    </a:cubicBezTo>
                    <a:cubicBezTo>
                      <a:pt x="304845" y="173586"/>
                      <a:pt x="502753" y="20128"/>
                      <a:pt x="533445" y="26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 282">
                <a:extLst>
                  <a:ext uri="{FF2B5EF4-FFF2-40B4-BE49-F238E27FC236}">
                    <a16:creationId xmlns:a16="http://schemas.microsoft.com/office/drawing/2014/main" id="{CC111DD8-3342-D0DF-DA98-265870B01053}"/>
                  </a:ext>
                </a:extLst>
              </p:cNvPr>
              <p:cNvSpPr/>
              <p:nvPr/>
            </p:nvSpPr>
            <p:spPr>
              <a:xfrm>
                <a:off x="2105025" y="7648460"/>
                <a:ext cx="207375" cy="178057"/>
              </a:xfrm>
              <a:custGeom>
                <a:avLst/>
                <a:gdLst>
                  <a:gd name="connsiteX0" fmla="*/ 136525 w 207375"/>
                  <a:gd name="connsiteY0" fmla="*/ 115 h 178057"/>
                  <a:gd name="connsiteX1" fmla="*/ 165100 w 207375"/>
                  <a:gd name="connsiteY1" fmla="*/ 47740 h 178057"/>
                  <a:gd name="connsiteX2" fmla="*/ 133350 w 207375"/>
                  <a:gd name="connsiteY2" fmla="*/ 114415 h 178057"/>
                  <a:gd name="connsiteX3" fmla="*/ 206375 w 207375"/>
                  <a:gd name="connsiteY3" fmla="*/ 63615 h 178057"/>
                  <a:gd name="connsiteX4" fmla="*/ 69850 w 207375"/>
                  <a:gd name="connsiteY4" fmla="*/ 177915 h 178057"/>
                  <a:gd name="connsiteX5" fmla="*/ 152400 w 207375"/>
                  <a:gd name="connsiteY5" fmla="*/ 89015 h 178057"/>
                  <a:gd name="connsiteX6" fmla="*/ 0 w 207375"/>
                  <a:gd name="connsiteY6" fmla="*/ 168390 h 178057"/>
                  <a:gd name="connsiteX7" fmla="*/ 152400 w 207375"/>
                  <a:gd name="connsiteY7" fmla="*/ 69965 h 178057"/>
                  <a:gd name="connsiteX8" fmla="*/ 193675 w 207375"/>
                  <a:gd name="connsiteY8" fmla="*/ 35040 h 178057"/>
                  <a:gd name="connsiteX9" fmla="*/ 136525 w 207375"/>
                  <a:gd name="connsiteY9" fmla="*/ 115 h 17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7375" h="178057">
                    <a:moveTo>
                      <a:pt x="136525" y="115"/>
                    </a:moveTo>
                    <a:cubicBezTo>
                      <a:pt x="131763" y="2232"/>
                      <a:pt x="165629" y="28690"/>
                      <a:pt x="165100" y="47740"/>
                    </a:cubicBezTo>
                    <a:cubicBezTo>
                      <a:pt x="164571" y="66790"/>
                      <a:pt x="126471" y="111769"/>
                      <a:pt x="133350" y="114415"/>
                    </a:cubicBezTo>
                    <a:cubicBezTo>
                      <a:pt x="140229" y="117061"/>
                      <a:pt x="216958" y="53032"/>
                      <a:pt x="206375" y="63615"/>
                    </a:cubicBezTo>
                    <a:cubicBezTo>
                      <a:pt x="195792" y="74198"/>
                      <a:pt x="78846" y="173682"/>
                      <a:pt x="69850" y="177915"/>
                    </a:cubicBezTo>
                    <a:cubicBezTo>
                      <a:pt x="60854" y="182148"/>
                      <a:pt x="164042" y="90602"/>
                      <a:pt x="152400" y="89015"/>
                    </a:cubicBezTo>
                    <a:cubicBezTo>
                      <a:pt x="140758" y="87428"/>
                      <a:pt x="0" y="171565"/>
                      <a:pt x="0" y="168390"/>
                    </a:cubicBezTo>
                    <a:cubicBezTo>
                      <a:pt x="0" y="165215"/>
                      <a:pt x="120121" y="92190"/>
                      <a:pt x="152400" y="69965"/>
                    </a:cubicBezTo>
                    <a:cubicBezTo>
                      <a:pt x="184679" y="47740"/>
                      <a:pt x="193146" y="44565"/>
                      <a:pt x="193675" y="35040"/>
                    </a:cubicBezTo>
                    <a:cubicBezTo>
                      <a:pt x="194204" y="25515"/>
                      <a:pt x="141287" y="-2002"/>
                      <a:pt x="136525" y="1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 283">
                <a:extLst>
                  <a:ext uri="{FF2B5EF4-FFF2-40B4-BE49-F238E27FC236}">
                    <a16:creationId xmlns:a16="http://schemas.microsoft.com/office/drawing/2014/main" id="{2E617BD6-206C-9B76-0B3B-4F0A4C0C6B41}"/>
                  </a:ext>
                </a:extLst>
              </p:cNvPr>
              <p:cNvSpPr/>
              <p:nvPr/>
            </p:nvSpPr>
            <p:spPr>
              <a:xfrm>
                <a:off x="1849730" y="7823146"/>
                <a:ext cx="99918" cy="191865"/>
              </a:xfrm>
              <a:custGeom>
                <a:avLst/>
                <a:gdLst>
                  <a:gd name="connsiteX0" fmla="*/ 52095 w 99918"/>
                  <a:gd name="connsiteY0" fmla="*/ 54 h 191865"/>
                  <a:gd name="connsiteX1" fmla="*/ 58445 w 99918"/>
                  <a:gd name="connsiteY1" fmla="*/ 82604 h 191865"/>
                  <a:gd name="connsiteX2" fmla="*/ 10820 w 99918"/>
                  <a:gd name="connsiteY2" fmla="*/ 108004 h 191865"/>
                  <a:gd name="connsiteX3" fmla="*/ 26695 w 99918"/>
                  <a:gd name="connsiteY3" fmla="*/ 190554 h 191865"/>
                  <a:gd name="connsiteX4" fmla="*/ 7645 w 99918"/>
                  <a:gd name="connsiteY4" fmla="*/ 155629 h 191865"/>
                  <a:gd name="connsiteX5" fmla="*/ 4470 w 99918"/>
                  <a:gd name="connsiteY5" fmla="*/ 114354 h 191865"/>
                  <a:gd name="connsiteX6" fmla="*/ 67970 w 99918"/>
                  <a:gd name="connsiteY6" fmla="*/ 95304 h 191865"/>
                  <a:gd name="connsiteX7" fmla="*/ 99720 w 99918"/>
                  <a:gd name="connsiteY7" fmla="*/ 95304 h 191865"/>
                  <a:gd name="connsiteX8" fmla="*/ 80670 w 99918"/>
                  <a:gd name="connsiteY8" fmla="*/ 69904 h 191865"/>
                  <a:gd name="connsiteX9" fmla="*/ 52095 w 99918"/>
                  <a:gd name="connsiteY9" fmla="*/ 54 h 19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918" h="191865">
                    <a:moveTo>
                      <a:pt x="52095" y="54"/>
                    </a:moveTo>
                    <a:cubicBezTo>
                      <a:pt x="48391" y="2171"/>
                      <a:pt x="65324" y="64612"/>
                      <a:pt x="58445" y="82604"/>
                    </a:cubicBezTo>
                    <a:cubicBezTo>
                      <a:pt x="51566" y="100596"/>
                      <a:pt x="16112" y="90012"/>
                      <a:pt x="10820" y="108004"/>
                    </a:cubicBezTo>
                    <a:cubicBezTo>
                      <a:pt x="5528" y="125996"/>
                      <a:pt x="27224" y="182617"/>
                      <a:pt x="26695" y="190554"/>
                    </a:cubicBezTo>
                    <a:cubicBezTo>
                      <a:pt x="26166" y="198492"/>
                      <a:pt x="11349" y="168329"/>
                      <a:pt x="7645" y="155629"/>
                    </a:cubicBezTo>
                    <a:cubicBezTo>
                      <a:pt x="3941" y="142929"/>
                      <a:pt x="-5584" y="124408"/>
                      <a:pt x="4470" y="114354"/>
                    </a:cubicBezTo>
                    <a:cubicBezTo>
                      <a:pt x="14524" y="104300"/>
                      <a:pt x="52095" y="98479"/>
                      <a:pt x="67970" y="95304"/>
                    </a:cubicBezTo>
                    <a:cubicBezTo>
                      <a:pt x="83845" y="92129"/>
                      <a:pt x="97603" y="99537"/>
                      <a:pt x="99720" y="95304"/>
                    </a:cubicBezTo>
                    <a:cubicBezTo>
                      <a:pt x="101837" y="91071"/>
                      <a:pt x="86491" y="82075"/>
                      <a:pt x="80670" y="69904"/>
                    </a:cubicBezTo>
                    <a:cubicBezTo>
                      <a:pt x="74849" y="57733"/>
                      <a:pt x="55799" y="-2063"/>
                      <a:pt x="52095" y="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 284">
                <a:extLst>
                  <a:ext uri="{FF2B5EF4-FFF2-40B4-BE49-F238E27FC236}">
                    <a16:creationId xmlns:a16="http://schemas.microsoft.com/office/drawing/2014/main" id="{BD2C4DFA-7352-85F3-E279-6C858E8F622B}"/>
                  </a:ext>
                </a:extLst>
              </p:cNvPr>
              <p:cNvSpPr/>
              <p:nvPr/>
            </p:nvSpPr>
            <p:spPr>
              <a:xfrm>
                <a:off x="2216851" y="7586915"/>
                <a:ext cx="726575" cy="267898"/>
              </a:xfrm>
              <a:custGeom>
                <a:avLst/>
                <a:gdLst>
                  <a:gd name="connsiteX0" fmla="*/ 265999 w 726575"/>
                  <a:gd name="connsiteY0" fmla="*/ 1335 h 267898"/>
                  <a:gd name="connsiteX1" fmla="*/ 2474 w 726575"/>
                  <a:gd name="connsiteY1" fmla="*/ 264860 h 267898"/>
                  <a:gd name="connsiteX2" fmla="*/ 145349 w 726575"/>
                  <a:gd name="connsiteY2" fmla="*/ 144210 h 267898"/>
                  <a:gd name="connsiteX3" fmla="*/ 335849 w 726575"/>
                  <a:gd name="connsiteY3" fmla="*/ 137860 h 267898"/>
                  <a:gd name="connsiteX4" fmla="*/ 307274 w 726575"/>
                  <a:gd name="connsiteY4" fmla="*/ 115635 h 267898"/>
                  <a:gd name="connsiteX5" fmla="*/ 339024 w 726575"/>
                  <a:gd name="connsiteY5" fmla="*/ 77535 h 267898"/>
                  <a:gd name="connsiteX6" fmla="*/ 408874 w 726575"/>
                  <a:gd name="connsiteY6" fmla="*/ 125160 h 267898"/>
                  <a:gd name="connsiteX7" fmla="*/ 462849 w 726575"/>
                  <a:gd name="connsiteY7" fmla="*/ 109285 h 267898"/>
                  <a:gd name="connsiteX8" fmla="*/ 450149 w 726575"/>
                  <a:gd name="connsiteY8" fmla="*/ 42610 h 267898"/>
                  <a:gd name="connsiteX9" fmla="*/ 519999 w 726575"/>
                  <a:gd name="connsiteY9" fmla="*/ 112460 h 267898"/>
                  <a:gd name="connsiteX10" fmla="*/ 535874 w 726575"/>
                  <a:gd name="connsiteY10" fmla="*/ 77535 h 267898"/>
                  <a:gd name="connsiteX11" fmla="*/ 726374 w 726575"/>
                  <a:gd name="connsiteY11" fmla="*/ 77535 h 267898"/>
                  <a:gd name="connsiteX12" fmla="*/ 564449 w 726575"/>
                  <a:gd name="connsiteY12" fmla="*/ 74360 h 267898"/>
                  <a:gd name="connsiteX13" fmla="*/ 208849 w 726575"/>
                  <a:gd name="connsiteY13" fmla="*/ 137860 h 267898"/>
                  <a:gd name="connsiteX14" fmla="*/ 59624 w 726575"/>
                  <a:gd name="connsiteY14" fmla="*/ 160085 h 267898"/>
                  <a:gd name="connsiteX15" fmla="*/ 265999 w 726575"/>
                  <a:gd name="connsiteY15" fmla="*/ 1335 h 26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26575" h="267898">
                    <a:moveTo>
                      <a:pt x="265999" y="1335"/>
                    </a:moveTo>
                    <a:cubicBezTo>
                      <a:pt x="256474" y="18798"/>
                      <a:pt x="22582" y="241048"/>
                      <a:pt x="2474" y="264860"/>
                    </a:cubicBezTo>
                    <a:cubicBezTo>
                      <a:pt x="-17634" y="288672"/>
                      <a:pt x="89786" y="165377"/>
                      <a:pt x="145349" y="144210"/>
                    </a:cubicBezTo>
                    <a:cubicBezTo>
                      <a:pt x="200911" y="123043"/>
                      <a:pt x="308862" y="142622"/>
                      <a:pt x="335849" y="137860"/>
                    </a:cubicBezTo>
                    <a:cubicBezTo>
                      <a:pt x="362836" y="133098"/>
                      <a:pt x="306745" y="125689"/>
                      <a:pt x="307274" y="115635"/>
                    </a:cubicBezTo>
                    <a:cubicBezTo>
                      <a:pt x="307803" y="105581"/>
                      <a:pt x="322091" y="75948"/>
                      <a:pt x="339024" y="77535"/>
                    </a:cubicBezTo>
                    <a:cubicBezTo>
                      <a:pt x="355957" y="79123"/>
                      <a:pt x="388237" y="119868"/>
                      <a:pt x="408874" y="125160"/>
                    </a:cubicBezTo>
                    <a:cubicBezTo>
                      <a:pt x="429511" y="130452"/>
                      <a:pt x="455970" y="123043"/>
                      <a:pt x="462849" y="109285"/>
                    </a:cubicBezTo>
                    <a:cubicBezTo>
                      <a:pt x="469728" y="95527"/>
                      <a:pt x="440624" y="42081"/>
                      <a:pt x="450149" y="42610"/>
                    </a:cubicBezTo>
                    <a:cubicBezTo>
                      <a:pt x="459674" y="43139"/>
                      <a:pt x="505712" y="106639"/>
                      <a:pt x="519999" y="112460"/>
                    </a:cubicBezTo>
                    <a:cubicBezTo>
                      <a:pt x="534286" y="118281"/>
                      <a:pt x="501478" y="83356"/>
                      <a:pt x="535874" y="77535"/>
                    </a:cubicBezTo>
                    <a:cubicBezTo>
                      <a:pt x="570270" y="71714"/>
                      <a:pt x="721612" y="78064"/>
                      <a:pt x="726374" y="77535"/>
                    </a:cubicBezTo>
                    <a:cubicBezTo>
                      <a:pt x="731137" y="77006"/>
                      <a:pt x="650703" y="64306"/>
                      <a:pt x="564449" y="74360"/>
                    </a:cubicBezTo>
                    <a:cubicBezTo>
                      <a:pt x="478195" y="84414"/>
                      <a:pt x="292986" y="123573"/>
                      <a:pt x="208849" y="137860"/>
                    </a:cubicBezTo>
                    <a:cubicBezTo>
                      <a:pt x="124712" y="152147"/>
                      <a:pt x="48512" y="177018"/>
                      <a:pt x="59624" y="160085"/>
                    </a:cubicBezTo>
                    <a:cubicBezTo>
                      <a:pt x="70736" y="143152"/>
                      <a:pt x="275524" y="-16128"/>
                      <a:pt x="265999" y="13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 285">
                <a:extLst>
                  <a:ext uri="{FF2B5EF4-FFF2-40B4-BE49-F238E27FC236}">
                    <a16:creationId xmlns:a16="http://schemas.microsoft.com/office/drawing/2014/main" id="{7BBC7BDA-00EA-D3A3-A3B4-9CFA78BE8442}"/>
                  </a:ext>
                </a:extLst>
              </p:cNvPr>
              <p:cNvSpPr/>
              <p:nvPr/>
            </p:nvSpPr>
            <p:spPr>
              <a:xfrm>
                <a:off x="2253346" y="7263831"/>
                <a:ext cx="585786" cy="362583"/>
              </a:xfrm>
              <a:custGeom>
                <a:avLst/>
                <a:gdLst>
                  <a:gd name="connsiteX0" fmla="*/ 585104 w 585786"/>
                  <a:gd name="connsiteY0" fmla="*/ 67244 h 362583"/>
                  <a:gd name="connsiteX1" fmla="*/ 299354 w 585786"/>
                  <a:gd name="connsiteY1" fmla="*/ 248219 h 362583"/>
                  <a:gd name="connsiteX2" fmla="*/ 904 w 585786"/>
                  <a:gd name="connsiteY2" fmla="*/ 362519 h 362583"/>
                  <a:gd name="connsiteX3" fmla="*/ 210454 w 585786"/>
                  <a:gd name="connsiteY3" fmla="*/ 264094 h 362583"/>
                  <a:gd name="connsiteX4" fmla="*/ 318404 w 585786"/>
                  <a:gd name="connsiteY4" fmla="*/ 235519 h 362583"/>
                  <a:gd name="connsiteX5" fmla="*/ 229504 w 585786"/>
                  <a:gd name="connsiteY5" fmla="*/ 225994 h 362583"/>
                  <a:gd name="connsiteX6" fmla="*/ 391429 w 585786"/>
                  <a:gd name="connsiteY6" fmla="*/ 197419 h 362583"/>
                  <a:gd name="connsiteX7" fmla="*/ 477154 w 585786"/>
                  <a:gd name="connsiteY7" fmla="*/ 124394 h 362583"/>
                  <a:gd name="connsiteX8" fmla="*/ 569229 w 585786"/>
                  <a:gd name="connsiteY8" fmla="*/ 569 h 362583"/>
                  <a:gd name="connsiteX9" fmla="*/ 385079 w 585786"/>
                  <a:gd name="connsiteY9" fmla="*/ 178369 h 362583"/>
                  <a:gd name="connsiteX10" fmla="*/ 585104 w 585786"/>
                  <a:gd name="connsiteY10" fmla="*/ 67244 h 36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5786" h="362583">
                    <a:moveTo>
                      <a:pt x="585104" y="67244"/>
                    </a:moveTo>
                    <a:cubicBezTo>
                      <a:pt x="570817" y="78886"/>
                      <a:pt x="396721" y="199007"/>
                      <a:pt x="299354" y="248219"/>
                    </a:cubicBezTo>
                    <a:cubicBezTo>
                      <a:pt x="201987" y="297431"/>
                      <a:pt x="15721" y="359873"/>
                      <a:pt x="904" y="362519"/>
                    </a:cubicBezTo>
                    <a:cubicBezTo>
                      <a:pt x="-13913" y="365165"/>
                      <a:pt x="157537" y="285261"/>
                      <a:pt x="210454" y="264094"/>
                    </a:cubicBezTo>
                    <a:cubicBezTo>
                      <a:pt x="263371" y="242927"/>
                      <a:pt x="315229" y="241869"/>
                      <a:pt x="318404" y="235519"/>
                    </a:cubicBezTo>
                    <a:cubicBezTo>
                      <a:pt x="321579" y="229169"/>
                      <a:pt x="217333" y="232344"/>
                      <a:pt x="229504" y="225994"/>
                    </a:cubicBezTo>
                    <a:cubicBezTo>
                      <a:pt x="241675" y="219644"/>
                      <a:pt x="350154" y="214352"/>
                      <a:pt x="391429" y="197419"/>
                    </a:cubicBezTo>
                    <a:cubicBezTo>
                      <a:pt x="432704" y="180486"/>
                      <a:pt x="447521" y="157202"/>
                      <a:pt x="477154" y="124394"/>
                    </a:cubicBezTo>
                    <a:cubicBezTo>
                      <a:pt x="506787" y="91586"/>
                      <a:pt x="584575" y="-8427"/>
                      <a:pt x="569229" y="569"/>
                    </a:cubicBezTo>
                    <a:cubicBezTo>
                      <a:pt x="553883" y="9565"/>
                      <a:pt x="385608" y="165140"/>
                      <a:pt x="385079" y="178369"/>
                    </a:cubicBezTo>
                    <a:cubicBezTo>
                      <a:pt x="384550" y="191598"/>
                      <a:pt x="599391" y="55602"/>
                      <a:pt x="585104" y="672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 286">
                <a:extLst>
                  <a:ext uri="{FF2B5EF4-FFF2-40B4-BE49-F238E27FC236}">
                    <a16:creationId xmlns:a16="http://schemas.microsoft.com/office/drawing/2014/main" id="{859BBED2-5BEA-B36A-7BEA-2B91408E941E}"/>
                  </a:ext>
                </a:extLst>
              </p:cNvPr>
              <p:cNvSpPr/>
              <p:nvPr/>
            </p:nvSpPr>
            <p:spPr>
              <a:xfrm>
                <a:off x="1659452" y="7968827"/>
                <a:ext cx="153793" cy="283862"/>
              </a:xfrm>
              <a:custGeom>
                <a:avLst/>
                <a:gdLst>
                  <a:gd name="connsiteX0" fmla="*/ 153473 w 153793"/>
                  <a:gd name="connsiteY0" fmla="*/ 44873 h 283862"/>
                  <a:gd name="connsiteX1" fmla="*/ 102673 w 153793"/>
                  <a:gd name="connsiteY1" fmla="*/ 108373 h 283862"/>
                  <a:gd name="connsiteX2" fmla="*/ 1073 w 153793"/>
                  <a:gd name="connsiteY2" fmla="*/ 282998 h 283862"/>
                  <a:gd name="connsiteX3" fmla="*/ 51873 w 153793"/>
                  <a:gd name="connsiteY3" fmla="*/ 171873 h 283862"/>
                  <a:gd name="connsiteX4" fmla="*/ 93148 w 153793"/>
                  <a:gd name="connsiteY4" fmla="*/ 89323 h 283862"/>
                  <a:gd name="connsiteX5" fmla="*/ 109023 w 153793"/>
                  <a:gd name="connsiteY5" fmla="*/ 423 h 283862"/>
                  <a:gd name="connsiteX6" fmla="*/ 80448 w 153793"/>
                  <a:gd name="connsiteY6" fmla="*/ 127423 h 283862"/>
                  <a:gd name="connsiteX7" fmla="*/ 153473 w 153793"/>
                  <a:gd name="connsiteY7" fmla="*/ 44873 h 283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793" h="283862">
                    <a:moveTo>
                      <a:pt x="153473" y="44873"/>
                    </a:moveTo>
                    <a:cubicBezTo>
                      <a:pt x="157177" y="41698"/>
                      <a:pt x="128073" y="68686"/>
                      <a:pt x="102673" y="108373"/>
                    </a:cubicBezTo>
                    <a:cubicBezTo>
                      <a:pt x="77273" y="148061"/>
                      <a:pt x="9540" y="272415"/>
                      <a:pt x="1073" y="282998"/>
                    </a:cubicBezTo>
                    <a:cubicBezTo>
                      <a:pt x="-7394" y="293581"/>
                      <a:pt x="36527" y="204152"/>
                      <a:pt x="51873" y="171873"/>
                    </a:cubicBezTo>
                    <a:cubicBezTo>
                      <a:pt x="67219" y="139594"/>
                      <a:pt x="83623" y="117898"/>
                      <a:pt x="93148" y="89323"/>
                    </a:cubicBezTo>
                    <a:cubicBezTo>
                      <a:pt x="102673" y="60748"/>
                      <a:pt x="111140" y="-5927"/>
                      <a:pt x="109023" y="423"/>
                    </a:cubicBezTo>
                    <a:cubicBezTo>
                      <a:pt x="106906" y="6773"/>
                      <a:pt x="79390" y="116311"/>
                      <a:pt x="80448" y="127423"/>
                    </a:cubicBezTo>
                    <a:cubicBezTo>
                      <a:pt x="81506" y="138535"/>
                      <a:pt x="149769" y="48048"/>
                      <a:pt x="153473" y="448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 287">
                <a:extLst>
                  <a:ext uri="{FF2B5EF4-FFF2-40B4-BE49-F238E27FC236}">
                    <a16:creationId xmlns:a16="http://schemas.microsoft.com/office/drawing/2014/main" id="{68715488-3DBF-9877-CF3C-AA79CF389DD3}"/>
                  </a:ext>
                </a:extLst>
              </p:cNvPr>
              <p:cNvSpPr/>
              <p:nvPr/>
            </p:nvSpPr>
            <p:spPr>
              <a:xfrm>
                <a:off x="1614581" y="7921560"/>
                <a:ext cx="147549" cy="285884"/>
              </a:xfrm>
              <a:custGeom>
                <a:avLst/>
                <a:gdLst>
                  <a:gd name="connsiteX0" fmla="*/ 147544 w 147549"/>
                  <a:gd name="connsiteY0" fmla="*/ 65 h 285884"/>
                  <a:gd name="connsiteX1" fmla="*/ 96744 w 147549"/>
                  <a:gd name="connsiteY1" fmla="*/ 88965 h 285884"/>
                  <a:gd name="connsiteX2" fmla="*/ 1494 w 147549"/>
                  <a:gd name="connsiteY2" fmla="*/ 247715 h 285884"/>
                  <a:gd name="connsiteX3" fmla="*/ 36419 w 147549"/>
                  <a:gd name="connsiteY3" fmla="*/ 203265 h 285884"/>
                  <a:gd name="connsiteX4" fmla="*/ 7844 w 147549"/>
                  <a:gd name="connsiteY4" fmla="*/ 285815 h 285884"/>
                  <a:gd name="connsiteX5" fmla="*/ 33244 w 147549"/>
                  <a:gd name="connsiteY5" fmla="*/ 215965 h 285884"/>
                  <a:gd name="connsiteX6" fmla="*/ 90394 w 147549"/>
                  <a:gd name="connsiteY6" fmla="*/ 133415 h 285884"/>
                  <a:gd name="connsiteX7" fmla="*/ 99919 w 147549"/>
                  <a:gd name="connsiteY7" fmla="*/ 101665 h 285884"/>
                  <a:gd name="connsiteX8" fmla="*/ 147544 w 147549"/>
                  <a:gd name="connsiteY8" fmla="*/ 65 h 285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549" h="285884">
                    <a:moveTo>
                      <a:pt x="147544" y="65"/>
                    </a:moveTo>
                    <a:cubicBezTo>
                      <a:pt x="147015" y="-2052"/>
                      <a:pt x="121086" y="47690"/>
                      <a:pt x="96744" y="88965"/>
                    </a:cubicBezTo>
                    <a:cubicBezTo>
                      <a:pt x="72402" y="130240"/>
                      <a:pt x="11548" y="228665"/>
                      <a:pt x="1494" y="247715"/>
                    </a:cubicBezTo>
                    <a:cubicBezTo>
                      <a:pt x="-8560" y="266765"/>
                      <a:pt x="35361" y="196915"/>
                      <a:pt x="36419" y="203265"/>
                    </a:cubicBezTo>
                    <a:cubicBezTo>
                      <a:pt x="37477" y="209615"/>
                      <a:pt x="8373" y="283698"/>
                      <a:pt x="7844" y="285815"/>
                    </a:cubicBezTo>
                    <a:cubicBezTo>
                      <a:pt x="7315" y="287932"/>
                      <a:pt x="19486" y="241365"/>
                      <a:pt x="33244" y="215965"/>
                    </a:cubicBezTo>
                    <a:cubicBezTo>
                      <a:pt x="47002" y="190565"/>
                      <a:pt x="79282" y="152465"/>
                      <a:pt x="90394" y="133415"/>
                    </a:cubicBezTo>
                    <a:cubicBezTo>
                      <a:pt x="101506" y="114365"/>
                      <a:pt x="91982" y="117540"/>
                      <a:pt x="99919" y="101665"/>
                    </a:cubicBezTo>
                    <a:cubicBezTo>
                      <a:pt x="107856" y="85790"/>
                      <a:pt x="148073" y="2182"/>
                      <a:pt x="147544" y="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 288">
                <a:extLst>
                  <a:ext uri="{FF2B5EF4-FFF2-40B4-BE49-F238E27FC236}">
                    <a16:creationId xmlns:a16="http://schemas.microsoft.com/office/drawing/2014/main" id="{3602B938-89CF-AF0A-A2FB-F361E52E89D0}"/>
                  </a:ext>
                </a:extLst>
              </p:cNvPr>
              <p:cNvSpPr/>
              <p:nvPr/>
            </p:nvSpPr>
            <p:spPr>
              <a:xfrm>
                <a:off x="1584111" y="8187827"/>
                <a:ext cx="51020" cy="140215"/>
              </a:xfrm>
              <a:custGeom>
                <a:avLst/>
                <a:gdLst>
                  <a:gd name="connsiteX0" fmla="*/ 51014 w 51020"/>
                  <a:gd name="connsiteY0" fmla="*/ 498 h 140215"/>
                  <a:gd name="connsiteX1" fmla="*/ 16089 w 51020"/>
                  <a:gd name="connsiteY1" fmla="*/ 83048 h 140215"/>
                  <a:gd name="connsiteX2" fmla="*/ 16089 w 51020"/>
                  <a:gd name="connsiteY2" fmla="*/ 140198 h 140215"/>
                  <a:gd name="connsiteX3" fmla="*/ 28789 w 51020"/>
                  <a:gd name="connsiteY3" fmla="*/ 89398 h 140215"/>
                  <a:gd name="connsiteX4" fmla="*/ 19264 w 51020"/>
                  <a:gd name="connsiteY4" fmla="*/ 117973 h 140215"/>
                  <a:gd name="connsiteX5" fmla="*/ 214 w 51020"/>
                  <a:gd name="connsiteY5" fmla="*/ 19548 h 140215"/>
                  <a:gd name="connsiteX6" fmla="*/ 12914 w 51020"/>
                  <a:gd name="connsiteY6" fmla="*/ 124323 h 140215"/>
                  <a:gd name="connsiteX7" fmla="*/ 51014 w 51020"/>
                  <a:gd name="connsiteY7" fmla="*/ 498 h 14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20" h="140215">
                    <a:moveTo>
                      <a:pt x="51014" y="498"/>
                    </a:moveTo>
                    <a:cubicBezTo>
                      <a:pt x="51543" y="-6381"/>
                      <a:pt x="21910" y="59765"/>
                      <a:pt x="16089" y="83048"/>
                    </a:cubicBezTo>
                    <a:cubicBezTo>
                      <a:pt x="10268" y="106331"/>
                      <a:pt x="13972" y="139140"/>
                      <a:pt x="16089" y="140198"/>
                    </a:cubicBezTo>
                    <a:cubicBezTo>
                      <a:pt x="18206" y="141256"/>
                      <a:pt x="28260" y="93102"/>
                      <a:pt x="28789" y="89398"/>
                    </a:cubicBezTo>
                    <a:cubicBezTo>
                      <a:pt x="29318" y="85694"/>
                      <a:pt x="24026" y="129615"/>
                      <a:pt x="19264" y="117973"/>
                    </a:cubicBezTo>
                    <a:cubicBezTo>
                      <a:pt x="14502" y="106331"/>
                      <a:pt x="1272" y="18490"/>
                      <a:pt x="214" y="19548"/>
                    </a:cubicBezTo>
                    <a:cubicBezTo>
                      <a:pt x="-844" y="20606"/>
                      <a:pt x="1802" y="130144"/>
                      <a:pt x="12914" y="124323"/>
                    </a:cubicBezTo>
                    <a:cubicBezTo>
                      <a:pt x="24026" y="118502"/>
                      <a:pt x="50485" y="7377"/>
                      <a:pt x="51014" y="4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 289">
                <a:extLst>
                  <a:ext uri="{FF2B5EF4-FFF2-40B4-BE49-F238E27FC236}">
                    <a16:creationId xmlns:a16="http://schemas.microsoft.com/office/drawing/2014/main" id="{49755E23-2000-3B33-2C02-B21986E4085A}"/>
                  </a:ext>
                </a:extLst>
              </p:cNvPr>
              <p:cNvSpPr/>
              <p:nvPr/>
            </p:nvSpPr>
            <p:spPr>
              <a:xfrm>
                <a:off x="1599462" y="8079749"/>
                <a:ext cx="99679" cy="324911"/>
              </a:xfrm>
              <a:custGeom>
                <a:avLst/>
                <a:gdLst>
                  <a:gd name="connsiteX0" fmla="*/ 99163 w 99679"/>
                  <a:gd name="connsiteY0" fmla="*/ 626 h 324911"/>
                  <a:gd name="connsiteX1" fmla="*/ 45188 w 99679"/>
                  <a:gd name="connsiteY1" fmla="*/ 140326 h 324911"/>
                  <a:gd name="connsiteX2" fmla="*/ 10263 w 99679"/>
                  <a:gd name="connsiteY2" fmla="*/ 216526 h 324911"/>
                  <a:gd name="connsiteX3" fmla="*/ 738 w 99679"/>
                  <a:gd name="connsiteY3" fmla="*/ 270501 h 324911"/>
                  <a:gd name="connsiteX4" fmla="*/ 26138 w 99679"/>
                  <a:gd name="connsiteY4" fmla="*/ 324476 h 324911"/>
                  <a:gd name="connsiteX5" fmla="*/ 16613 w 99679"/>
                  <a:gd name="connsiteY5" fmla="*/ 286376 h 324911"/>
                  <a:gd name="connsiteX6" fmla="*/ 64238 w 99679"/>
                  <a:gd name="connsiteY6" fmla="*/ 133976 h 324911"/>
                  <a:gd name="connsiteX7" fmla="*/ 10263 w 99679"/>
                  <a:gd name="connsiteY7" fmla="*/ 200651 h 324911"/>
                  <a:gd name="connsiteX8" fmla="*/ 99163 w 99679"/>
                  <a:gd name="connsiteY8" fmla="*/ 626 h 324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679" h="324911">
                    <a:moveTo>
                      <a:pt x="99163" y="626"/>
                    </a:moveTo>
                    <a:cubicBezTo>
                      <a:pt x="104984" y="-9428"/>
                      <a:pt x="60005" y="104343"/>
                      <a:pt x="45188" y="140326"/>
                    </a:cubicBezTo>
                    <a:cubicBezTo>
                      <a:pt x="30371" y="176309"/>
                      <a:pt x="17671" y="194830"/>
                      <a:pt x="10263" y="216526"/>
                    </a:cubicBezTo>
                    <a:cubicBezTo>
                      <a:pt x="2855" y="238222"/>
                      <a:pt x="-1908" y="252509"/>
                      <a:pt x="738" y="270501"/>
                    </a:cubicBezTo>
                    <a:cubicBezTo>
                      <a:pt x="3384" y="288493"/>
                      <a:pt x="23492" y="321830"/>
                      <a:pt x="26138" y="324476"/>
                    </a:cubicBezTo>
                    <a:cubicBezTo>
                      <a:pt x="28784" y="327122"/>
                      <a:pt x="10263" y="318126"/>
                      <a:pt x="16613" y="286376"/>
                    </a:cubicBezTo>
                    <a:cubicBezTo>
                      <a:pt x="22963" y="254626"/>
                      <a:pt x="65296" y="148263"/>
                      <a:pt x="64238" y="133976"/>
                    </a:cubicBezTo>
                    <a:cubicBezTo>
                      <a:pt x="63180" y="119689"/>
                      <a:pt x="8146" y="219172"/>
                      <a:pt x="10263" y="200651"/>
                    </a:cubicBezTo>
                    <a:cubicBezTo>
                      <a:pt x="12380" y="182130"/>
                      <a:pt x="93342" y="10680"/>
                      <a:pt x="99163" y="6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 290">
                <a:extLst>
                  <a:ext uri="{FF2B5EF4-FFF2-40B4-BE49-F238E27FC236}">
                    <a16:creationId xmlns:a16="http://schemas.microsoft.com/office/drawing/2014/main" id="{6A16D3B3-1DDC-D7A4-D8E0-0519B98D9067}"/>
                  </a:ext>
                </a:extLst>
              </p:cNvPr>
              <p:cNvSpPr/>
              <p:nvPr/>
            </p:nvSpPr>
            <p:spPr>
              <a:xfrm>
                <a:off x="1622332" y="8029575"/>
                <a:ext cx="235043" cy="358863"/>
              </a:xfrm>
              <a:custGeom>
                <a:avLst/>
                <a:gdLst>
                  <a:gd name="connsiteX0" fmla="*/ 235043 w 235043"/>
                  <a:gd name="connsiteY0" fmla="*/ 0 h 358863"/>
                  <a:gd name="connsiteX1" fmla="*/ 108043 w 235043"/>
                  <a:gd name="connsiteY1" fmla="*/ 158750 h 358863"/>
                  <a:gd name="connsiteX2" fmla="*/ 76293 w 235043"/>
                  <a:gd name="connsiteY2" fmla="*/ 257175 h 358863"/>
                  <a:gd name="connsiteX3" fmla="*/ 101693 w 235043"/>
                  <a:gd name="connsiteY3" fmla="*/ 171450 h 358863"/>
                  <a:gd name="connsiteX4" fmla="*/ 79468 w 235043"/>
                  <a:gd name="connsiteY4" fmla="*/ 273050 h 358863"/>
                  <a:gd name="connsiteX5" fmla="*/ 93 w 235043"/>
                  <a:gd name="connsiteY5" fmla="*/ 358775 h 358863"/>
                  <a:gd name="connsiteX6" fmla="*/ 63593 w 235043"/>
                  <a:gd name="connsiteY6" fmla="*/ 257175 h 358863"/>
                  <a:gd name="connsiteX7" fmla="*/ 69943 w 235043"/>
                  <a:gd name="connsiteY7" fmla="*/ 149225 h 358863"/>
                  <a:gd name="connsiteX8" fmla="*/ 60418 w 235043"/>
                  <a:gd name="connsiteY8" fmla="*/ 238125 h 358863"/>
                  <a:gd name="connsiteX9" fmla="*/ 123918 w 235043"/>
                  <a:gd name="connsiteY9" fmla="*/ 69850 h 358863"/>
                  <a:gd name="connsiteX10" fmla="*/ 114393 w 235043"/>
                  <a:gd name="connsiteY10" fmla="*/ 76200 h 358863"/>
                  <a:gd name="connsiteX11" fmla="*/ 235043 w 235043"/>
                  <a:gd name="connsiteY11" fmla="*/ 0 h 35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043" h="358863">
                    <a:moveTo>
                      <a:pt x="235043" y="0"/>
                    </a:moveTo>
                    <a:cubicBezTo>
                      <a:pt x="184772" y="57944"/>
                      <a:pt x="134501" y="115888"/>
                      <a:pt x="108043" y="158750"/>
                    </a:cubicBezTo>
                    <a:cubicBezTo>
                      <a:pt x="81585" y="201612"/>
                      <a:pt x="77351" y="255058"/>
                      <a:pt x="76293" y="257175"/>
                    </a:cubicBezTo>
                    <a:cubicBezTo>
                      <a:pt x="75235" y="259292"/>
                      <a:pt x="101164" y="168804"/>
                      <a:pt x="101693" y="171450"/>
                    </a:cubicBezTo>
                    <a:cubicBezTo>
                      <a:pt x="102222" y="174096"/>
                      <a:pt x="96401" y="241829"/>
                      <a:pt x="79468" y="273050"/>
                    </a:cubicBezTo>
                    <a:cubicBezTo>
                      <a:pt x="62535" y="304271"/>
                      <a:pt x="2739" y="361421"/>
                      <a:pt x="93" y="358775"/>
                    </a:cubicBezTo>
                    <a:cubicBezTo>
                      <a:pt x="-2553" y="356129"/>
                      <a:pt x="51951" y="292100"/>
                      <a:pt x="63593" y="257175"/>
                    </a:cubicBezTo>
                    <a:cubicBezTo>
                      <a:pt x="75235" y="222250"/>
                      <a:pt x="70472" y="152400"/>
                      <a:pt x="69943" y="149225"/>
                    </a:cubicBezTo>
                    <a:cubicBezTo>
                      <a:pt x="69414" y="146050"/>
                      <a:pt x="51422" y="251354"/>
                      <a:pt x="60418" y="238125"/>
                    </a:cubicBezTo>
                    <a:cubicBezTo>
                      <a:pt x="69414" y="224896"/>
                      <a:pt x="114922" y="96837"/>
                      <a:pt x="123918" y="69850"/>
                    </a:cubicBezTo>
                    <a:cubicBezTo>
                      <a:pt x="132914" y="42863"/>
                      <a:pt x="114393" y="76200"/>
                      <a:pt x="114393" y="76200"/>
                    </a:cubicBezTo>
                    <a:lnTo>
                      <a:pt x="235043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 291">
                <a:extLst>
                  <a:ext uri="{FF2B5EF4-FFF2-40B4-BE49-F238E27FC236}">
                    <a16:creationId xmlns:a16="http://schemas.microsoft.com/office/drawing/2014/main" id="{E4246835-C8A0-58CA-1162-6FB661A635BB}"/>
                  </a:ext>
                </a:extLst>
              </p:cNvPr>
              <p:cNvSpPr/>
              <p:nvPr/>
            </p:nvSpPr>
            <p:spPr>
              <a:xfrm>
                <a:off x="1545584" y="8122164"/>
                <a:ext cx="115535" cy="320241"/>
              </a:xfrm>
              <a:custGeom>
                <a:avLst/>
                <a:gdLst>
                  <a:gd name="connsiteX0" fmla="*/ 114941 w 115535"/>
                  <a:gd name="connsiteY0" fmla="*/ 2661 h 320241"/>
                  <a:gd name="connsiteX1" fmla="*/ 3816 w 115535"/>
                  <a:gd name="connsiteY1" fmla="*/ 145536 h 320241"/>
                  <a:gd name="connsiteX2" fmla="*/ 26041 w 115535"/>
                  <a:gd name="connsiteY2" fmla="*/ 145536 h 320241"/>
                  <a:gd name="connsiteX3" fmla="*/ 29216 w 115535"/>
                  <a:gd name="connsiteY3" fmla="*/ 231261 h 320241"/>
                  <a:gd name="connsiteX4" fmla="*/ 41916 w 115535"/>
                  <a:gd name="connsiteY4" fmla="*/ 320161 h 320241"/>
                  <a:gd name="connsiteX5" fmla="*/ 35566 w 115535"/>
                  <a:gd name="connsiteY5" fmla="*/ 243961 h 320241"/>
                  <a:gd name="connsiteX6" fmla="*/ 26041 w 115535"/>
                  <a:gd name="connsiteY6" fmla="*/ 91561 h 320241"/>
                  <a:gd name="connsiteX7" fmla="*/ 48266 w 115535"/>
                  <a:gd name="connsiteY7" fmla="*/ 53461 h 320241"/>
                  <a:gd name="connsiteX8" fmla="*/ 114941 w 115535"/>
                  <a:gd name="connsiteY8" fmla="*/ 2661 h 320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535" h="320241">
                    <a:moveTo>
                      <a:pt x="114941" y="2661"/>
                    </a:moveTo>
                    <a:cubicBezTo>
                      <a:pt x="107533" y="18007"/>
                      <a:pt x="3816" y="145536"/>
                      <a:pt x="3816" y="145536"/>
                    </a:cubicBezTo>
                    <a:cubicBezTo>
                      <a:pt x="-11001" y="169348"/>
                      <a:pt x="21808" y="131249"/>
                      <a:pt x="26041" y="145536"/>
                    </a:cubicBezTo>
                    <a:cubicBezTo>
                      <a:pt x="30274" y="159823"/>
                      <a:pt x="26570" y="202157"/>
                      <a:pt x="29216" y="231261"/>
                    </a:cubicBezTo>
                    <a:cubicBezTo>
                      <a:pt x="31862" y="260365"/>
                      <a:pt x="40858" y="318044"/>
                      <a:pt x="41916" y="320161"/>
                    </a:cubicBezTo>
                    <a:cubicBezTo>
                      <a:pt x="42974" y="322278"/>
                      <a:pt x="38212" y="282061"/>
                      <a:pt x="35566" y="243961"/>
                    </a:cubicBezTo>
                    <a:cubicBezTo>
                      <a:pt x="32920" y="205861"/>
                      <a:pt x="23924" y="123311"/>
                      <a:pt x="26041" y="91561"/>
                    </a:cubicBezTo>
                    <a:cubicBezTo>
                      <a:pt x="28158" y="59811"/>
                      <a:pt x="38212" y="64044"/>
                      <a:pt x="48266" y="53461"/>
                    </a:cubicBezTo>
                    <a:cubicBezTo>
                      <a:pt x="58320" y="42878"/>
                      <a:pt x="122349" y="-12685"/>
                      <a:pt x="114941" y="26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 292">
                <a:extLst>
                  <a:ext uri="{FF2B5EF4-FFF2-40B4-BE49-F238E27FC236}">
                    <a16:creationId xmlns:a16="http://schemas.microsoft.com/office/drawing/2014/main" id="{60E4CDC6-D8A9-9747-AA41-FBB874493C91}"/>
                  </a:ext>
                </a:extLst>
              </p:cNvPr>
              <p:cNvSpPr/>
              <p:nvPr/>
            </p:nvSpPr>
            <p:spPr>
              <a:xfrm>
                <a:off x="1570743" y="8194641"/>
                <a:ext cx="55546" cy="226452"/>
              </a:xfrm>
              <a:custGeom>
                <a:avLst/>
                <a:gdLst>
                  <a:gd name="connsiteX0" fmla="*/ 19932 w 55546"/>
                  <a:gd name="connsiteY0" fmla="*/ 34 h 226452"/>
                  <a:gd name="connsiteX1" fmla="*/ 882 w 55546"/>
                  <a:gd name="connsiteY1" fmla="*/ 130209 h 226452"/>
                  <a:gd name="connsiteX2" fmla="*/ 54857 w 55546"/>
                  <a:gd name="connsiteY2" fmla="*/ 225459 h 226452"/>
                  <a:gd name="connsiteX3" fmla="*/ 29457 w 55546"/>
                  <a:gd name="connsiteY3" fmla="*/ 177834 h 226452"/>
                  <a:gd name="connsiteX4" fmla="*/ 882 w 55546"/>
                  <a:gd name="connsiteY4" fmla="*/ 142909 h 226452"/>
                  <a:gd name="connsiteX5" fmla="*/ 19932 w 55546"/>
                  <a:gd name="connsiteY5" fmla="*/ 34 h 226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46" h="226452">
                    <a:moveTo>
                      <a:pt x="19932" y="34"/>
                    </a:moveTo>
                    <a:cubicBezTo>
                      <a:pt x="19932" y="-2083"/>
                      <a:pt x="-4939" y="92638"/>
                      <a:pt x="882" y="130209"/>
                    </a:cubicBezTo>
                    <a:cubicBezTo>
                      <a:pt x="6703" y="167780"/>
                      <a:pt x="50095" y="217522"/>
                      <a:pt x="54857" y="225459"/>
                    </a:cubicBezTo>
                    <a:cubicBezTo>
                      <a:pt x="59620" y="233397"/>
                      <a:pt x="38453" y="191592"/>
                      <a:pt x="29457" y="177834"/>
                    </a:cubicBezTo>
                    <a:cubicBezTo>
                      <a:pt x="20461" y="164076"/>
                      <a:pt x="2999" y="172013"/>
                      <a:pt x="882" y="142909"/>
                    </a:cubicBezTo>
                    <a:cubicBezTo>
                      <a:pt x="-1235" y="113805"/>
                      <a:pt x="19932" y="2151"/>
                      <a:pt x="19932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 293">
                <a:extLst>
                  <a:ext uri="{FF2B5EF4-FFF2-40B4-BE49-F238E27FC236}">
                    <a16:creationId xmlns:a16="http://schemas.microsoft.com/office/drawing/2014/main" id="{323BE9DD-26E3-348C-B48C-517A8F067AC8}"/>
                  </a:ext>
                </a:extLst>
              </p:cNvPr>
              <p:cNvSpPr/>
              <p:nvPr/>
            </p:nvSpPr>
            <p:spPr>
              <a:xfrm>
                <a:off x="1519179" y="8190970"/>
                <a:ext cx="77468" cy="242060"/>
              </a:xfrm>
              <a:custGeom>
                <a:avLst/>
                <a:gdLst>
                  <a:gd name="connsiteX0" fmla="*/ 61971 w 77468"/>
                  <a:gd name="connsiteY0" fmla="*/ 530 h 242060"/>
                  <a:gd name="connsiteX1" fmla="*/ 46096 w 77468"/>
                  <a:gd name="connsiteY1" fmla="*/ 102130 h 242060"/>
                  <a:gd name="connsiteX2" fmla="*/ 17521 w 77468"/>
                  <a:gd name="connsiteY2" fmla="*/ 156105 h 242060"/>
                  <a:gd name="connsiteX3" fmla="*/ 1646 w 77468"/>
                  <a:gd name="connsiteY3" fmla="*/ 187855 h 242060"/>
                  <a:gd name="connsiteX4" fmla="*/ 1646 w 77468"/>
                  <a:gd name="connsiteY4" fmla="*/ 241830 h 242060"/>
                  <a:gd name="connsiteX5" fmla="*/ 1646 w 77468"/>
                  <a:gd name="connsiteY5" fmla="*/ 203730 h 242060"/>
                  <a:gd name="connsiteX6" fmla="*/ 23871 w 77468"/>
                  <a:gd name="connsiteY6" fmla="*/ 121180 h 242060"/>
                  <a:gd name="connsiteX7" fmla="*/ 74671 w 77468"/>
                  <a:gd name="connsiteY7" fmla="*/ 64030 h 242060"/>
                  <a:gd name="connsiteX8" fmla="*/ 61971 w 77468"/>
                  <a:gd name="connsiteY8" fmla="*/ 530 h 242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468" h="242060">
                    <a:moveTo>
                      <a:pt x="61971" y="530"/>
                    </a:moveTo>
                    <a:cubicBezTo>
                      <a:pt x="57209" y="6880"/>
                      <a:pt x="53504" y="76201"/>
                      <a:pt x="46096" y="102130"/>
                    </a:cubicBezTo>
                    <a:cubicBezTo>
                      <a:pt x="38688" y="128059"/>
                      <a:pt x="24929" y="141818"/>
                      <a:pt x="17521" y="156105"/>
                    </a:cubicBezTo>
                    <a:cubicBezTo>
                      <a:pt x="10113" y="170392"/>
                      <a:pt x="4292" y="173568"/>
                      <a:pt x="1646" y="187855"/>
                    </a:cubicBezTo>
                    <a:cubicBezTo>
                      <a:pt x="-1000" y="202142"/>
                      <a:pt x="1646" y="241830"/>
                      <a:pt x="1646" y="241830"/>
                    </a:cubicBezTo>
                    <a:cubicBezTo>
                      <a:pt x="1646" y="244476"/>
                      <a:pt x="-2058" y="223838"/>
                      <a:pt x="1646" y="203730"/>
                    </a:cubicBezTo>
                    <a:cubicBezTo>
                      <a:pt x="5350" y="183622"/>
                      <a:pt x="11700" y="144463"/>
                      <a:pt x="23871" y="121180"/>
                    </a:cubicBezTo>
                    <a:cubicBezTo>
                      <a:pt x="36042" y="97897"/>
                      <a:pt x="65146" y="81493"/>
                      <a:pt x="74671" y="64030"/>
                    </a:cubicBezTo>
                    <a:cubicBezTo>
                      <a:pt x="84196" y="46568"/>
                      <a:pt x="66733" y="-5820"/>
                      <a:pt x="61971" y="5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 294">
                <a:extLst>
                  <a:ext uri="{FF2B5EF4-FFF2-40B4-BE49-F238E27FC236}">
                    <a16:creationId xmlns:a16="http://schemas.microsoft.com/office/drawing/2014/main" id="{F6E173F2-5DC7-F44E-B297-F82C371662FF}"/>
                  </a:ext>
                </a:extLst>
              </p:cNvPr>
              <p:cNvSpPr/>
              <p:nvPr/>
            </p:nvSpPr>
            <p:spPr>
              <a:xfrm>
                <a:off x="1463301" y="8203918"/>
                <a:ext cx="96129" cy="261200"/>
              </a:xfrm>
              <a:custGeom>
                <a:avLst/>
                <a:gdLst>
                  <a:gd name="connsiteX0" fmla="*/ 35299 w 96129"/>
                  <a:gd name="connsiteY0" fmla="*/ 282 h 261200"/>
                  <a:gd name="connsiteX1" fmla="*/ 76574 w 96129"/>
                  <a:gd name="connsiteY1" fmla="*/ 86007 h 261200"/>
                  <a:gd name="connsiteX2" fmla="*/ 47999 w 96129"/>
                  <a:gd name="connsiteY2" fmla="*/ 139982 h 261200"/>
                  <a:gd name="connsiteX3" fmla="*/ 374 w 96129"/>
                  <a:gd name="connsiteY3" fmla="*/ 241582 h 261200"/>
                  <a:gd name="connsiteX4" fmla="*/ 25774 w 96129"/>
                  <a:gd name="connsiteY4" fmla="*/ 187607 h 261200"/>
                  <a:gd name="connsiteX5" fmla="*/ 25774 w 96129"/>
                  <a:gd name="connsiteY5" fmla="*/ 260632 h 261200"/>
                  <a:gd name="connsiteX6" fmla="*/ 70224 w 96129"/>
                  <a:gd name="connsiteY6" fmla="*/ 139982 h 261200"/>
                  <a:gd name="connsiteX7" fmla="*/ 95624 w 96129"/>
                  <a:gd name="connsiteY7" fmla="*/ 60607 h 261200"/>
                  <a:gd name="connsiteX8" fmla="*/ 35299 w 96129"/>
                  <a:gd name="connsiteY8" fmla="*/ 282 h 26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129" h="261200">
                    <a:moveTo>
                      <a:pt x="35299" y="282"/>
                    </a:moveTo>
                    <a:cubicBezTo>
                      <a:pt x="32124" y="4515"/>
                      <a:pt x="74457" y="62724"/>
                      <a:pt x="76574" y="86007"/>
                    </a:cubicBezTo>
                    <a:cubicBezTo>
                      <a:pt x="78691" y="109290"/>
                      <a:pt x="60699" y="114053"/>
                      <a:pt x="47999" y="139982"/>
                    </a:cubicBezTo>
                    <a:cubicBezTo>
                      <a:pt x="35299" y="165911"/>
                      <a:pt x="4078" y="233645"/>
                      <a:pt x="374" y="241582"/>
                    </a:cubicBezTo>
                    <a:cubicBezTo>
                      <a:pt x="-3330" y="249519"/>
                      <a:pt x="21541" y="184432"/>
                      <a:pt x="25774" y="187607"/>
                    </a:cubicBezTo>
                    <a:cubicBezTo>
                      <a:pt x="30007" y="190782"/>
                      <a:pt x="18366" y="268570"/>
                      <a:pt x="25774" y="260632"/>
                    </a:cubicBezTo>
                    <a:cubicBezTo>
                      <a:pt x="33182" y="252695"/>
                      <a:pt x="58582" y="173319"/>
                      <a:pt x="70224" y="139982"/>
                    </a:cubicBezTo>
                    <a:cubicBezTo>
                      <a:pt x="81866" y="106645"/>
                      <a:pt x="99328" y="80715"/>
                      <a:pt x="95624" y="60607"/>
                    </a:cubicBezTo>
                    <a:cubicBezTo>
                      <a:pt x="91920" y="40499"/>
                      <a:pt x="38474" y="-3951"/>
                      <a:pt x="35299" y="2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 295">
                <a:extLst>
                  <a:ext uri="{FF2B5EF4-FFF2-40B4-BE49-F238E27FC236}">
                    <a16:creationId xmlns:a16="http://schemas.microsoft.com/office/drawing/2014/main" id="{C08888A8-9C58-B8B6-1637-BF1FA7A8BD44}"/>
                  </a:ext>
                </a:extLst>
              </p:cNvPr>
              <p:cNvSpPr/>
              <p:nvPr/>
            </p:nvSpPr>
            <p:spPr>
              <a:xfrm>
                <a:off x="1628332" y="7743942"/>
                <a:ext cx="88102" cy="216561"/>
              </a:xfrm>
              <a:custGeom>
                <a:avLst/>
                <a:gdLst>
                  <a:gd name="connsiteX0" fmla="*/ 443 w 88102"/>
                  <a:gd name="connsiteY0" fmla="*/ 215783 h 216561"/>
                  <a:gd name="connsiteX1" fmla="*/ 41718 w 88102"/>
                  <a:gd name="connsiteY1" fmla="*/ 91958 h 216561"/>
                  <a:gd name="connsiteX2" fmla="*/ 35368 w 88102"/>
                  <a:gd name="connsiteY2" fmla="*/ 31633 h 216561"/>
                  <a:gd name="connsiteX3" fmla="*/ 48068 w 88102"/>
                  <a:gd name="connsiteY3" fmla="*/ 76083 h 216561"/>
                  <a:gd name="connsiteX4" fmla="*/ 79818 w 88102"/>
                  <a:gd name="connsiteY4" fmla="*/ 22108 h 216561"/>
                  <a:gd name="connsiteX5" fmla="*/ 86168 w 88102"/>
                  <a:gd name="connsiteY5" fmla="*/ 3058 h 216561"/>
                  <a:gd name="connsiteX6" fmla="*/ 51243 w 88102"/>
                  <a:gd name="connsiteY6" fmla="*/ 82433 h 216561"/>
                  <a:gd name="connsiteX7" fmla="*/ 3618 w 88102"/>
                  <a:gd name="connsiteY7" fmla="*/ 152283 h 216561"/>
                  <a:gd name="connsiteX8" fmla="*/ 19493 w 88102"/>
                  <a:gd name="connsiteY8" fmla="*/ 142758 h 216561"/>
                  <a:gd name="connsiteX9" fmla="*/ 443 w 88102"/>
                  <a:gd name="connsiteY9" fmla="*/ 215783 h 216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102" h="216561">
                    <a:moveTo>
                      <a:pt x="443" y="215783"/>
                    </a:moveTo>
                    <a:cubicBezTo>
                      <a:pt x="4147" y="207316"/>
                      <a:pt x="35897" y="122650"/>
                      <a:pt x="41718" y="91958"/>
                    </a:cubicBezTo>
                    <a:cubicBezTo>
                      <a:pt x="47539" y="61266"/>
                      <a:pt x="34310" y="34279"/>
                      <a:pt x="35368" y="31633"/>
                    </a:cubicBezTo>
                    <a:cubicBezTo>
                      <a:pt x="36426" y="28987"/>
                      <a:pt x="40660" y="77670"/>
                      <a:pt x="48068" y="76083"/>
                    </a:cubicBezTo>
                    <a:cubicBezTo>
                      <a:pt x="55476" y="74496"/>
                      <a:pt x="73468" y="34279"/>
                      <a:pt x="79818" y="22108"/>
                    </a:cubicBezTo>
                    <a:cubicBezTo>
                      <a:pt x="86168" y="9937"/>
                      <a:pt x="90931" y="-6996"/>
                      <a:pt x="86168" y="3058"/>
                    </a:cubicBezTo>
                    <a:cubicBezTo>
                      <a:pt x="81406" y="13112"/>
                      <a:pt x="65001" y="57562"/>
                      <a:pt x="51243" y="82433"/>
                    </a:cubicBezTo>
                    <a:cubicBezTo>
                      <a:pt x="37485" y="107304"/>
                      <a:pt x="8910" y="142229"/>
                      <a:pt x="3618" y="152283"/>
                    </a:cubicBezTo>
                    <a:cubicBezTo>
                      <a:pt x="-1674" y="162337"/>
                      <a:pt x="21610" y="124237"/>
                      <a:pt x="19493" y="142758"/>
                    </a:cubicBezTo>
                    <a:cubicBezTo>
                      <a:pt x="17376" y="161279"/>
                      <a:pt x="-3261" y="224250"/>
                      <a:pt x="443" y="2157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 296">
                <a:extLst>
                  <a:ext uri="{FF2B5EF4-FFF2-40B4-BE49-F238E27FC236}">
                    <a16:creationId xmlns:a16="http://schemas.microsoft.com/office/drawing/2014/main" id="{59276C72-2A14-28BB-59B9-3EB1F8E6BE3C}"/>
                  </a:ext>
                </a:extLst>
              </p:cNvPr>
              <p:cNvSpPr/>
              <p:nvPr/>
            </p:nvSpPr>
            <p:spPr>
              <a:xfrm>
                <a:off x="1706262" y="7511076"/>
                <a:ext cx="269525" cy="242931"/>
              </a:xfrm>
              <a:custGeom>
                <a:avLst/>
                <a:gdLst>
                  <a:gd name="connsiteX0" fmla="*/ 1888 w 269525"/>
                  <a:gd name="connsiteY0" fmla="*/ 242274 h 242931"/>
                  <a:gd name="connsiteX1" fmla="*/ 106663 w 269525"/>
                  <a:gd name="connsiteY1" fmla="*/ 134324 h 242931"/>
                  <a:gd name="connsiteX2" fmla="*/ 81263 w 269525"/>
                  <a:gd name="connsiteY2" fmla="*/ 185124 h 242931"/>
                  <a:gd name="connsiteX3" fmla="*/ 262238 w 269525"/>
                  <a:gd name="connsiteY3" fmla="*/ 4149 h 242931"/>
                  <a:gd name="connsiteX4" fmla="*/ 211438 w 269525"/>
                  <a:gd name="connsiteY4" fmla="*/ 73999 h 242931"/>
                  <a:gd name="connsiteX5" fmla="*/ 1888 w 269525"/>
                  <a:gd name="connsiteY5" fmla="*/ 242274 h 24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525" h="242931">
                    <a:moveTo>
                      <a:pt x="1888" y="242274"/>
                    </a:moveTo>
                    <a:cubicBezTo>
                      <a:pt x="-15574" y="252328"/>
                      <a:pt x="93434" y="143849"/>
                      <a:pt x="106663" y="134324"/>
                    </a:cubicBezTo>
                    <a:cubicBezTo>
                      <a:pt x="119892" y="124799"/>
                      <a:pt x="55334" y="206820"/>
                      <a:pt x="81263" y="185124"/>
                    </a:cubicBezTo>
                    <a:cubicBezTo>
                      <a:pt x="107192" y="163428"/>
                      <a:pt x="240542" y="22670"/>
                      <a:pt x="262238" y="4149"/>
                    </a:cubicBezTo>
                    <a:cubicBezTo>
                      <a:pt x="283934" y="-14372"/>
                      <a:pt x="254300" y="32724"/>
                      <a:pt x="211438" y="73999"/>
                    </a:cubicBezTo>
                    <a:cubicBezTo>
                      <a:pt x="168576" y="115274"/>
                      <a:pt x="19350" y="232220"/>
                      <a:pt x="1888" y="2422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 297">
                <a:extLst>
                  <a:ext uri="{FF2B5EF4-FFF2-40B4-BE49-F238E27FC236}">
                    <a16:creationId xmlns:a16="http://schemas.microsoft.com/office/drawing/2014/main" id="{21DAC571-7692-ABEF-7047-7F44E6AB58F1}"/>
                  </a:ext>
                </a:extLst>
              </p:cNvPr>
              <p:cNvSpPr/>
              <p:nvPr/>
            </p:nvSpPr>
            <p:spPr>
              <a:xfrm>
                <a:off x="1555871" y="7841675"/>
                <a:ext cx="168762" cy="351260"/>
              </a:xfrm>
              <a:custGeom>
                <a:avLst/>
                <a:gdLst>
                  <a:gd name="connsiteX0" fmla="*/ 168154 w 168762"/>
                  <a:gd name="connsiteY0" fmla="*/ 3750 h 351260"/>
                  <a:gd name="connsiteX1" fmla="*/ 3054 w 168762"/>
                  <a:gd name="connsiteY1" fmla="*/ 343475 h 351260"/>
                  <a:gd name="connsiteX2" fmla="*/ 63379 w 168762"/>
                  <a:gd name="connsiteY2" fmla="*/ 232350 h 351260"/>
                  <a:gd name="connsiteX3" fmla="*/ 95129 w 168762"/>
                  <a:gd name="connsiteY3" fmla="*/ 121225 h 351260"/>
                  <a:gd name="connsiteX4" fmla="*/ 60204 w 168762"/>
                  <a:gd name="connsiteY4" fmla="*/ 159325 h 351260"/>
                  <a:gd name="connsiteX5" fmla="*/ 168154 w 168762"/>
                  <a:gd name="connsiteY5" fmla="*/ 3750 h 351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762" h="351260">
                    <a:moveTo>
                      <a:pt x="168154" y="3750"/>
                    </a:moveTo>
                    <a:cubicBezTo>
                      <a:pt x="158629" y="34442"/>
                      <a:pt x="20516" y="305375"/>
                      <a:pt x="3054" y="343475"/>
                    </a:cubicBezTo>
                    <a:cubicBezTo>
                      <a:pt x="-14408" y="381575"/>
                      <a:pt x="48033" y="269392"/>
                      <a:pt x="63379" y="232350"/>
                    </a:cubicBezTo>
                    <a:cubicBezTo>
                      <a:pt x="78725" y="195308"/>
                      <a:pt x="95658" y="133396"/>
                      <a:pt x="95129" y="121225"/>
                    </a:cubicBezTo>
                    <a:cubicBezTo>
                      <a:pt x="94600" y="109054"/>
                      <a:pt x="48033" y="178375"/>
                      <a:pt x="60204" y="159325"/>
                    </a:cubicBezTo>
                    <a:cubicBezTo>
                      <a:pt x="72375" y="140275"/>
                      <a:pt x="177679" y="-26942"/>
                      <a:pt x="168154" y="37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 298">
                <a:extLst>
                  <a:ext uri="{FF2B5EF4-FFF2-40B4-BE49-F238E27FC236}">
                    <a16:creationId xmlns:a16="http://schemas.microsoft.com/office/drawing/2014/main" id="{B186A7F0-8A50-3350-EB1A-AD2D13292318}"/>
                  </a:ext>
                </a:extLst>
              </p:cNvPr>
              <p:cNvSpPr/>
              <p:nvPr/>
            </p:nvSpPr>
            <p:spPr>
              <a:xfrm>
                <a:off x="1720196" y="7658100"/>
                <a:ext cx="172019" cy="133456"/>
              </a:xfrm>
              <a:custGeom>
                <a:avLst/>
                <a:gdLst>
                  <a:gd name="connsiteX0" fmla="*/ 162579 w 172019"/>
                  <a:gd name="connsiteY0" fmla="*/ 0 h 133456"/>
                  <a:gd name="connsiteX1" fmla="*/ 159404 w 172019"/>
                  <a:gd name="connsiteY1" fmla="*/ 60325 h 133456"/>
                  <a:gd name="connsiteX2" fmla="*/ 654 w 172019"/>
                  <a:gd name="connsiteY2" fmla="*/ 133350 h 133456"/>
                  <a:gd name="connsiteX3" fmla="*/ 105429 w 172019"/>
                  <a:gd name="connsiteY3" fmla="*/ 76200 h 133456"/>
                  <a:gd name="connsiteX4" fmla="*/ 165754 w 172019"/>
                  <a:gd name="connsiteY4" fmla="*/ 60325 h 133456"/>
                  <a:gd name="connsiteX5" fmla="*/ 162579 w 172019"/>
                  <a:gd name="connsiteY5" fmla="*/ 0 h 13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019" h="133456">
                    <a:moveTo>
                      <a:pt x="162579" y="0"/>
                    </a:moveTo>
                    <a:cubicBezTo>
                      <a:pt x="161521" y="0"/>
                      <a:pt x="186391" y="38100"/>
                      <a:pt x="159404" y="60325"/>
                    </a:cubicBezTo>
                    <a:cubicBezTo>
                      <a:pt x="132417" y="82550"/>
                      <a:pt x="9650" y="130704"/>
                      <a:pt x="654" y="133350"/>
                    </a:cubicBezTo>
                    <a:cubicBezTo>
                      <a:pt x="-8342" y="135996"/>
                      <a:pt x="77912" y="88371"/>
                      <a:pt x="105429" y="76200"/>
                    </a:cubicBezTo>
                    <a:cubicBezTo>
                      <a:pt x="132946" y="64029"/>
                      <a:pt x="154112" y="73554"/>
                      <a:pt x="165754" y="60325"/>
                    </a:cubicBezTo>
                    <a:cubicBezTo>
                      <a:pt x="177396" y="47096"/>
                      <a:pt x="163637" y="0"/>
                      <a:pt x="16257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 299">
                <a:extLst>
                  <a:ext uri="{FF2B5EF4-FFF2-40B4-BE49-F238E27FC236}">
                    <a16:creationId xmlns:a16="http://schemas.microsoft.com/office/drawing/2014/main" id="{F7C16D61-9A57-1DC6-2595-0DA49A7763AF}"/>
                  </a:ext>
                </a:extLst>
              </p:cNvPr>
              <p:cNvSpPr/>
              <p:nvPr/>
            </p:nvSpPr>
            <p:spPr>
              <a:xfrm>
                <a:off x="3155950" y="6481708"/>
                <a:ext cx="425498" cy="725628"/>
              </a:xfrm>
              <a:custGeom>
                <a:avLst/>
                <a:gdLst>
                  <a:gd name="connsiteX0" fmla="*/ 352425 w 425498"/>
                  <a:gd name="connsiteY0" fmla="*/ 1642 h 725628"/>
                  <a:gd name="connsiteX1" fmla="*/ 422275 w 425498"/>
                  <a:gd name="connsiteY1" fmla="*/ 147692 h 725628"/>
                  <a:gd name="connsiteX2" fmla="*/ 225425 w 425498"/>
                  <a:gd name="connsiteY2" fmla="*/ 379467 h 725628"/>
                  <a:gd name="connsiteX3" fmla="*/ 285750 w 425498"/>
                  <a:gd name="connsiteY3" fmla="*/ 328667 h 725628"/>
                  <a:gd name="connsiteX4" fmla="*/ 0 w 425498"/>
                  <a:gd name="connsiteY4" fmla="*/ 725542 h 725628"/>
                  <a:gd name="connsiteX5" fmla="*/ 285750 w 425498"/>
                  <a:gd name="connsiteY5" fmla="*/ 290567 h 725628"/>
                  <a:gd name="connsiteX6" fmla="*/ 396875 w 425498"/>
                  <a:gd name="connsiteY6" fmla="*/ 125467 h 725628"/>
                  <a:gd name="connsiteX7" fmla="*/ 400050 w 425498"/>
                  <a:gd name="connsiteY7" fmla="*/ 138167 h 725628"/>
                  <a:gd name="connsiteX8" fmla="*/ 415925 w 425498"/>
                  <a:gd name="connsiteY8" fmla="*/ 71492 h 725628"/>
                  <a:gd name="connsiteX9" fmla="*/ 352425 w 425498"/>
                  <a:gd name="connsiteY9" fmla="*/ 1642 h 72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5498" h="725628">
                    <a:moveTo>
                      <a:pt x="352425" y="1642"/>
                    </a:moveTo>
                    <a:cubicBezTo>
                      <a:pt x="353483" y="14342"/>
                      <a:pt x="443442" y="84721"/>
                      <a:pt x="422275" y="147692"/>
                    </a:cubicBezTo>
                    <a:cubicBezTo>
                      <a:pt x="401108" y="210663"/>
                      <a:pt x="248179" y="349305"/>
                      <a:pt x="225425" y="379467"/>
                    </a:cubicBezTo>
                    <a:cubicBezTo>
                      <a:pt x="202671" y="409629"/>
                      <a:pt x="323321" y="270988"/>
                      <a:pt x="285750" y="328667"/>
                    </a:cubicBezTo>
                    <a:cubicBezTo>
                      <a:pt x="248179" y="386346"/>
                      <a:pt x="0" y="731892"/>
                      <a:pt x="0" y="725542"/>
                    </a:cubicBezTo>
                    <a:cubicBezTo>
                      <a:pt x="0" y="719192"/>
                      <a:pt x="219604" y="390579"/>
                      <a:pt x="285750" y="290567"/>
                    </a:cubicBezTo>
                    <a:cubicBezTo>
                      <a:pt x="351896" y="190555"/>
                      <a:pt x="377825" y="150867"/>
                      <a:pt x="396875" y="125467"/>
                    </a:cubicBezTo>
                    <a:cubicBezTo>
                      <a:pt x="415925" y="100067"/>
                      <a:pt x="396875" y="147163"/>
                      <a:pt x="400050" y="138167"/>
                    </a:cubicBezTo>
                    <a:cubicBezTo>
                      <a:pt x="403225" y="129171"/>
                      <a:pt x="419100" y="89484"/>
                      <a:pt x="415925" y="71492"/>
                    </a:cubicBezTo>
                    <a:cubicBezTo>
                      <a:pt x="412750" y="53500"/>
                      <a:pt x="351367" y="-11058"/>
                      <a:pt x="352425" y="16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 300">
                <a:extLst>
                  <a:ext uri="{FF2B5EF4-FFF2-40B4-BE49-F238E27FC236}">
                    <a16:creationId xmlns:a16="http://schemas.microsoft.com/office/drawing/2014/main" id="{2CE3A097-B56B-F846-1245-439B60A3419B}"/>
                  </a:ext>
                </a:extLst>
              </p:cNvPr>
              <p:cNvSpPr/>
              <p:nvPr/>
            </p:nvSpPr>
            <p:spPr>
              <a:xfrm>
                <a:off x="2800129" y="6423994"/>
                <a:ext cx="635573" cy="958699"/>
              </a:xfrm>
              <a:custGeom>
                <a:avLst/>
                <a:gdLst>
                  <a:gd name="connsiteX0" fmla="*/ 543146 w 635573"/>
                  <a:gd name="connsiteY0" fmla="*/ 27606 h 958699"/>
                  <a:gd name="connsiteX1" fmla="*/ 221 w 635573"/>
                  <a:gd name="connsiteY1" fmla="*/ 957881 h 958699"/>
                  <a:gd name="connsiteX2" fmla="*/ 476471 w 635573"/>
                  <a:gd name="connsiteY2" fmla="*/ 195881 h 958699"/>
                  <a:gd name="connsiteX3" fmla="*/ 463771 w 635573"/>
                  <a:gd name="connsiteY3" fmla="*/ 424481 h 958699"/>
                  <a:gd name="connsiteX4" fmla="*/ 485996 w 635573"/>
                  <a:gd name="connsiteY4" fmla="*/ 281606 h 958699"/>
                  <a:gd name="connsiteX5" fmla="*/ 635221 w 635573"/>
                  <a:gd name="connsiteY5" fmla="*/ 97456 h 958699"/>
                  <a:gd name="connsiteX6" fmla="*/ 438371 w 635573"/>
                  <a:gd name="connsiteY6" fmla="*/ 338756 h 958699"/>
                  <a:gd name="connsiteX7" fmla="*/ 454246 w 635573"/>
                  <a:gd name="connsiteY7" fmla="*/ 180006 h 958699"/>
                  <a:gd name="connsiteX8" fmla="*/ 432021 w 635573"/>
                  <a:gd name="connsiteY8" fmla="*/ 237156 h 958699"/>
                  <a:gd name="connsiteX9" fmla="*/ 543146 w 635573"/>
                  <a:gd name="connsiteY9" fmla="*/ 27606 h 95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5573" h="958699">
                    <a:moveTo>
                      <a:pt x="543146" y="27606"/>
                    </a:moveTo>
                    <a:cubicBezTo>
                      <a:pt x="471179" y="147727"/>
                      <a:pt x="11333" y="929835"/>
                      <a:pt x="221" y="957881"/>
                    </a:cubicBezTo>
                    <a:cubicBezTo>
                      <a:pt x="-10892" y="985927"/>
                      <a:pt x="399213" y="284781"/>
                      <a:pt x="476471" y="195881"/>
                    </a:cubicBezTo>
                    <a:cubicBezTo>
                      <a:pt x="553729" y="106981"/>
                      <a:pt x="462184" y="410194"/>
                      <a:pt x="463771" y="424481"/>
                    </a:cubicBezTo>
                    <a:cubicBezTo>
                      <a:pt x="465358" y="438768"/>
                      <a:pt x="457421" y="336110"/>
                      <a:pt x="485996" y="281606"/>
                    </a:cubicBezTo>
                    <a:cubicBezTo>
                      <a:pt x="514571" y="227102"/>
                      <a:pt x="643158" y="87931"/>
                      <a:pt x="635221" y="97456"/>
                    </a:cubicBezTo>
                    <a:cubicBezTo>
                      <a:pt x="627284" y="106981"/>
                      <a:pt x="468533" y="324998"/>
                      <a:pt x="438371" y="338756"/>
                    </a:cubicBezTo>
                    <a:cubicBezTo>
                      <a:pt x="408209" y="352514"/>
                      <a:pt x="455304" y="196939"/>
                      <a:pt x="454246" y="180006"/>
                    </a:cubicBezTo>
                    <a:cubicBezTo>
                      <a:pt x="453188" y="163073"/>
                      <a:pt x="418792" y="257264"/>
                      <a:pt x="432021" y="237156"/>
                    </a:cubicBezTo>
                    <a:cubicBezTo>
                      <a:pt x="445250" y="217048"/>
                      <a:pt x="615113" y="-92515"/>
                      <a:pt x="543146" y="276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 301">
                <a:extLst>
                  <a:ext uri="{FF2B5EF4-FFF2-40B4-BE49-F238E27FC236}">
                    <a16:creationId xmlns:a16="http://schemas.microsoft.com/office/drawing/2014/main" id="{4CC9C3C1-B45F-6DDC-8D5D-462E59145042}"/>
                  </a:ext>
                </a:extLst>
              </p:cNvPr>
              <p:cNvSpPr/>
              <p:nvPr/>
            </p:nvSpPr>
            <p:spPr>
              <a:xfrm>
                <a:off x="2463782" y="7482433"/>
                <a:ext cx="260426" cy="170575"/>
              </a:xfrm>
              <a:custGeom>
                <a:avLst/>
                <a:gdLst>
                  <a:gd name="connsiteX0" fmla="*/ 260368 w 260426"/>
                  <a:gd name="connsiteY0" fmla="*/ 1042 h 170575"/>
                  <a:gd name="connsiteX1" fmla="*/ 136543 w 260426"/>
                  <a:gd name="connsiteY1" fmla="*/ 89942 h 170575"/>
                  <a:gd name="connsiteX2" fmla="*/ 165118 w 260426"/>
                  <a:gd name="connsiteY2" fmla="*/ 169317 h 170575"/>
                  <a:gd name="connsiteX3" fmla="*/ 120668 w 260426"/>
                  <a:gd name="connsiteY3" fmla="*/ 140742 h 170575"/>
                  <a:gd name="connsiteX4" fmla="*/ 18 w 260426"/>
                  <a:gd name="connsiteY4" fmla="*/ 169317 h 170575"/>
                  <a:gd name="connsiteX5" fmla="*/ 111143 w 260426"/>
                  <a:gd name="connsiteY5" fmla="*/ 121692 h 170575"/>
                  <a:gd name="connsiteX6" fmla="*/ 60343 w 260426"/>
                  <a:gd name="connsiteY6" fmla="*/ 42317 h 170575"/>
                  <a:gd name="connsiteX7" fmla="*/ 146068 w 260426"/>
                  <a:gd name="connsiteY7" fmla="*/ 80417 h 170575"/>
                  <a:gd name="connsiteX8" fmla="*/ 152418 w 260426"/>
                  <a:gd name="connsiteY8" fmla="*/ 45492 h 170575"/>
                  <a:gd name="connsiteX9" fmla="*/ 260368 w 260426"/>
                  <a:gd name="connsiteY9" fmla="*/ 1042 h 17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426" h="170575">
                    <a:moveTo>
                      <a:pt x="260368" y="1042"/>
                    </a:moveTo>
                    <a:cubicBezTo>
                      <a:pt x="257722" y="8450"/>
                      <a:pt x="152418" y="61896"/>
                      <a:pt x="136543" y="89942"/>
                    </a:cubicBezTo>
                    <a:cubicBezTo>
                      <a:pt x="120668" y="117988"/>
                      <a:pt x="167764" y="160850"/>
                      <a:pt x="165118" y="169317"/>
                    </a:cubicBezTo>
                    <a:cubicBezTo>
                      <a:pt x="162472" y="177784"/>
                      <a:pt x="148185" y="140742"/>
                      <a:pt x="120668" y="140742"/>
                    </a:cubicBezTo>
                    <a:cubicBezTo>
                      <a:pt x="93151" y="140742"/>
                      <a:pt x="1605" y="172492"/>
                      <a:pt x="18" y="169317"/>
                    </a:cubicBezTo>
                    <a:cubicBezTo>
                      <a:pt x="-1569" y="166142"/>
                      <a:pt x="101089" y="142859"/>
                      <a:pt x="111143" y="121692"/>
                    </a:cubicBezTo>
                    <a:cubicBezTo>
                      <a:pt x="121197" y="100525"/>
                      <a:pt x="54522" y="49196"/>
                      <a:pt x="60343" y="42317"/>
                    </a:cubicBezTo>
                    <a:cubicBezTo>
                      <a:pt x="66164" y="35438"/>
                      <a:pt x="130722" y="79888"/>
                      <a:pt x="146068" y="80417"/>
                    </a:cubicBezTo>
                    <a:cubicBezTo>
                      <a:pt x="161414" y="80946"/>
                      <a:pt x="129135" y="63484"/>
                      <a:pt x="152418" y="45492"/>
                    </a:cubicBezTo>
                    <a:cubicBezTo>
                      <a:pt x="175701" y="27500"/>
                      <a:pt x="263014" y="-6366"/>
                      <a:pt x="260368" y="10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 302">
                <a:extLst>
                  <a:ext uri="{FF2B5EF4-FFF2-40B4-BE49-F238E27FC236}">
                    <a16:creationId xmlns:a16="http://schemas.microsoft.com/office/drawing/2014/main" id="{BD9A2912-D5A5-2822-E94F-B6C6C50A1D60}"/>
                  </a:ext>
                </a:extLst>
              </p:cNvPr>
              <p:cNvSpPr/>
              <p:nvPr/>
            </p:nvSpPr>
            <p:spPr>
              <a:xfrm>
                <a:off x="2691802" y="7353132"/>
                <a:ext cx="194345" cy="297457"/>
              </a:xfrm>
              <a:custGeom>
                <a:avLst/>
                <a:gdLst>
                  <a:gd name="connsiteX0" fmla="*/ 194273 w 194345"/>
                  <a:gd name="connsiteY0" fmla="*/ 168 h 297457"/>
                  <a:gd name="connsiteX1" fmla="*/ 165698 w 194345"/>
                  <a:gd name="connsiteY1" fmla="*/ 139868 h 297457"/>
                  <a:gd name="connsiteX2" fmla="*/ 162523 w 194345"/>
                  <a:gd name="connsiteY2" fmla="*/ 282743 h 297457"/>
                  <a:gd name="connsiteX3" fmla="*/ 172048 w 194345"/>
                  <a:gd name="connsiteY3" fmla="*/ 190668 h 297457"/>
                  <a:gd name="connsiteX4" fmla="*/ 86323 w 194345"/>
                  <a:gd name="connsiteY4" fmla="*/ 270043 h 297457"/>
                  <a:gd name="connsiteX5" fmla="*/ 114898 w 194345"/>
                  <a:gd name="connsiteY5" fmla="*/ 212893 h 297457"/>
                  <a:gd name="connsiteX6" fmla="*/ 598 w 194345"/>
                  <a:gd name="connsiteY6" fmla="*/ 295443 h 297457"/>
                  <a:gd name="connsiteX7" fmla="*/ 67273 w 194345"/>
                  <a:gd name="connsiteY7" fmla="*/ 111293 h 297457"/>
                  <a:gd name="connsiteX8" fmla="*/ 6948 w 194345"/>
                  <a:gd name="connsiteY8" fmla="*/ 270043 h 297457"/>
                  <a:gd name="connsiteX9" fmla="*/ 156173 w 194345"/>
                  <a:gd name="connsiteY9" fmla="*/ 168443 h 297457"/>
                  <a:gd name="connsiteX10" fmla="*/ 194273 w 194345"/>
                  <a:gd name="connsiteY10" fmla="*/ 168 h 297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4345" h="297457">
                    <a:moveTo>
                      <a:pt x="194273" y="168"/>
                    </a:moveTo>
                    <a:cubicBezTo>
                      <a:pt x="195860" y="-4594"/>
                      <a:pt x="170990" y="92772"/>
                      <a:pt x="165698" y="139868"/>
                    </a:cubicBezTo>
                    <a:cubicBezTo>
                      <a:pt x="160406" y="186964"/>
                      <a:pt x="161465" y="274276"/>
                      <a:pt x="162523" y="282743"/>
                    </a:cubicBezTo>
                    <a:cubicBezTo>
                      <a:pt x="163581" y="291210"/>
                      <a:pt x="184748" y="192785"/>
                      <a:pt x="172048" y="190668"/>
                    </a:cubicBezTo>
                    <a:cubicBezTo>
                      <a:pt x="159348" y="188551"/>
                      <a:pt x="95848" y="266339"/>
                      <a:pt x="86323" y="270043"/>
                    </a:cubicBezTo>
                    <a:cubicBezTo>
                      <a:pt x="76798" y="273747"/>
                      <a:pt x="129185" y="208660"/>
                      <a:pt x="114898" y="212893"/>
                    </a:cubicBezTo>
                    <a:cubicBezTo>
                      <a:pt x="100611" y="217126"/>
                      <a:pt x="8535" y="312376"/>
                      <a:pt x="598" y="295443"/>
                    </a:cubicBezTo>
                    <a:cubicBezTo>
                      <a:pt x="-7339" y="278510"/>
                      <a:pt x="66215" y="115526"/>
                      <a:pt x="67273" y="111293"/>
                    </a:cubicBezTo>
                    <a:cubicBezTo>
                      <a:pt x="68331" y="107060"/>
                      <a:pt x="-7869" y="260518"/>
                      <a:pt x="6948" y="270043"/>
                    </a:cubicBezTo>
                    <a:cubicBezTo>
                      <a:pt x="21765" y="279568"/>
                      <a:pt x="128127" y="209189"/>
                      <a:pt x="156173" y="168443"/>
                    </a:cubicBezTo>
                    <a:cubicBezTo>
                      <a:pt x="184219" y="127697"/>
                      <a:pt x="192686" y="4930"/>
                      <a:pt x="194273" y="1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 303">
                <a:extLst>
                  <a:ext uri="{FF2B5EF4-FFF2-40B4-BE49-F238E27FC236}">
                    <a16:creationId xmlns:a16="http://schemas.microsoft.com/office/drawing/2014/main" id="{7FB9EB55-362D-FB45-497A-024DAD71FE38}"/>
                  </a:ext>
                </a:extLst>
              </p:cNvPr>
              <p:cNvSpPr/>
              <p:nvPr/>
            </p:nvSpPr>
            <p:spPr>
              <a:xfrm>
                <a:off x="2843488" y="6406461"/>
                <a:ext cx="370827" cy="745105"/>
              </a:xfrm>
              <a:custGeom>
                <a:avLst/>
                <a:gdLst>
                  <a:gd name="connsiteX0" fmla="*/ 312462 w 370827"/>
                  <a:gd name="connsiteY0" fmla="*/ 3864 h 745105"/>
                  <a:gd name="connsiteX1" fmla="*/ 306112 w 370827"/>
                  <a:gd name="connsiteY1" fmla="*/ 108639 h 745105"/>
                  <a:gd name="connsiteX2" fmla="*/ 131487 w 370827"/>
                  <a:gd name="connsiteY2" fmla="*/ 422964 h 745105"/>
                  <a:gd name="connsiteX3" fmla="*/ 179112 w 370827"/>
                  <a:gd name="connsiteY3" fmla="*/ 375339 h 745105"/>
                  <a:gd name="connsiteX4" fmla="*/ 1312 w 370827"/>
                  <a:gd name="connsiteY4" fmla="*/ 743639 h 745105"/>
                  <a:gd name="connsiteX5" fmla="*/ 112437 w 370827"/>
                  <a:gd name="connsiteY5" fmla="*/ 486464 h 745105"/>
                  <a:gd name="connsiteX6" fmla="*/ 366437 w 370827"/>
                  <a:gd name="connsiteY6" fmla="*/ 54664 h 745105"/>
                  <a:gd name="connsiteX7" fmla="*/ 277537 w 370827"/>
                  <a:gd name="connsiteY7" fmla="*/ 222939 h 745105"/>
                  <a:gd name="connsiteX8" fmla="*/ 312462 w 370827"/>
                  <a:gd name="connsiteY8" fmla="*/ 3864 h 74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0827" h="745105">
                    <a:moveTo>
                      <a:pt x="312462" y="3864"/>
                    </a:moveTo>
                    <a:cubicBezTo>
                      <a:pt x="317224" y="-15186"/>
                      <a:pt x="336275" y="38789"/>
                      <a:pt x="306112" y="108639"/>
                    </a:cubicBezTo>
                    <a:cubicBezTo>
                      <a:pt x="275949" y="178489"/>
                      <a:pt x="152654" y="378514"/>
                      <a:pt x="131487" y="422964"/>
                    </a:cubicBezTo>
                    <a:cubicBezTo>
                      <a:pt x="110320" y="467414"/>
                      <a:pt x="200808" y="321893"/>
                      <a:pt x="179112" y="375339"/>
                    </a:cubicBezTo>
                    <a:cubicBezTo>
                      <a:pt x="157416" y="428785"/>
                      <a:pt x="12424" y="725118"/>
                      <a:pt x="1312" y="743639"/>
                    </a:cubicBezTo>
                    <a:cubicBezTo>
                      <a:pt x="-9801" y="762160"/>
                      <a:pt x="51583" y="601293"/>
                      <a:pt x="112437" y="486464"/>
                    </a:cubicBezTo>
                    <a:cubicBezTo>
                      <a:pt x="173291" y="371635"/>
                      <a:pt x="338920" y="98585"/>
                      <a:pt x="366437" y="54664"/>
                    </a:cubicBezTo>
                    <a:cubicBezTo>
                      <a:pt x="393954" y="10743"/>
                      <a:pt x="283358" y="226643"/>
                      <a:pt x="277537" y="222939"/>
                    </a:cubicBezTo>
                    <a:cubicBezTo>
                      <a:pt x="271716" y="219235"/>
                      <a:pt x="307700" y="22914"/>
                      <a:pt x="312462" y="38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 304">
                <a:extLst>
                  <a:ext uri="{FF2B5EF4-FFF2-40B4-BE49-F238E27FC236}">
                    <a16:creationId xmlns:a16="http://schemas.microsoft.com/office/drawing/2014/main" id="{7BBA38E1-4A00-75AF-7263-82A74C73E5EC}"/>
                  </a:ext>
                </a:extLst>
              </p:cNvPr>
              <p:cNvSpPr/>
              <p:nvPr/>
            </p:nvSpPr>
            <p:spPr>
              <a:xfrm>
                <a:off x="1631976" y="7510478"/>
                <a:ext cx="385786" cy="414712"/>
              </a:xfrm>
              <a:custGeom>
                <a:avLst/>
                <a:gdLst>
                  <a:gd name="connsiteX0" fmla="*/ 384149 w 385786"/>
                  <a:gd name="connsiteY0" fmla="*/ 4747 h 414712"/>
                  <a:gd name="connsiteX1" fmla="*/ 279374 w 385786"/>
                  <a:gd name="connsiteY1" fmla="*/ 128572 h 414712"/>
                  <a:gd name="connsiteX2" fmla="*/ 139674 w 385786"/>
                  <a:gd name="connsiteY2" fmla="*/ 204772 h 414712"/>
                  <a:gd name="connsiteX3" fmla="*/ 184124 w 385786"/>
                  <a:gd name="connsiteY3" fmla="*/ 169847 h 414712"/>
                  <a:gd name="connsiteX4" fmla="*/ 111099 w 385786"/>
                  <a:gd name="connsiteY4" fmla="*/ 261922 h 414712"/>
                  <a:gd name="connsiteX5" fmla="*/ 3149 w 385786"/>
                  <a:gd name="connsiteY5" fmla="*/ 414322 h 414712"/>
                  <a:gd name="connsiteX6" fmla="*/ 47599 w 385786"/>
                  <a:gd name="connsiteY6" fmla="*/ 300022 h 414712"/>
                  <a:gd name="connsiteX7" fmla="*/ 234924 w 385786"/>
                  <a:gd name="connsiteY7" fmla="*/ 125397 h 414712"/>
                  <a:gd name="connsiteX8" fmla="*/ 190474 w 385786"/>
                  <a:gd name="connsiteY8" fmla="*/ 160322 h 414712"/>
                  <a:gd name="connsiteX9" fmla="*/ 333349 w 385786"/>
                  <a:gd name="connsiteY9" fmla="*/ 36497 h 414712"/>
                  <a:gd name="connsiteX10" fmla="*/ 384149 w 385786"/>
                  <a:gd name="connsiteY10" fmla="*/ 4747 h 41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786" h="414712">
                    <a:moveTo>
                      <a:pt x="384149" y="4747"/>
                    </a:moveTo>
                    <a:cubicBezTo>
                      <a:pt x="375153" y="20093"/>
                      <a:pt x="320120" y="95235"/>
                      <a:pt x="279374" y="128572"/>
                    </a:cubicBezTo>
                    <a:cubicBezTo>
                      <a:pt x="238628" y="161910"/>
                      <a:pt x="155549" y="197893"/>
                      <a:pt x="139674" y="204772"/>
                    </a:cubicBezTo>
                    <a:cubicBezTo>
                      <a:pt x="123799" y="211651"/>
                      <a:pt x="188887" y="160322"/>
                      <a:pt x="184124" y="169847"/>
                    </a:cubicBezTo>
                    <a:cubicBezTo>
                      <a:pt x="179361" y="179372"/>
                      <a:pt x="141261" y="221176"/>
                      <a:pt x="111099" y="261922"/>
                    </a:cubicBezTo>
                    <a:cubicBezTo>
                      <a:pt x="80936" y="302668"/>
                      <a:pt x="13732" y="407972"/>
                      <a:pt x="3149" y="414322"/>
                    </a:cubicBezTo>
                    <a:cubicBezTo>
                      <a:pt x="-7434" y="420672"/>
                      <a:pt x="8970" y="348176"/>
                      <a:pt x="47599" y="300022"/>
                    </a:cubicBezTo>
                    <a:cubicBezTo>
                      <a:pt x="86228" y="251868"/>
                      <a:pt x="211111" y="148680"/>
                      <a:pt x="234924" y="125397"/>
                    </a:cubicBezTo>
                    <a:cubicBezTo>
                      <a:pt x="258736" y="102114"/>
                      <a:pt x="174070" y="175139"/>
                      <a:pt x="190474" y="160322"/>
                    </a:cubicBezTo>
                    <a:cubicBezTo>
                      <a:pt x="206878" y="145505"/>
                      <a:pt x="303187" y="58722"/>
                      <a:pt x="333349" y="36497"/>
                    </a:cubicBezTo>
                    <a:cubicBezTo>
                      <a:pt x="363511" y="14272"/>
                      <a:pt x="393145" y="-10599"/>
                      <a:pt x="384149" y="47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 305">
                <a:extLst>
                  <a:ext uri="{FF2B5EF4-FFF2-40B4-BE49-F238E27FC236}">
                    <a16:creationId xmlns:a16="http://schemas.microsoft.com/office/drawing/2014/main" id="{058D9333-17B7-5253-7EF3-D60C8CD37CC3}"/>
                  </a:ext>
                </a:extLst>
              </p:cNvPr>
              <p:cNvSpPr/>
              <p:nvPr/>
            </p:nvSpPr>
            <p:spPr>
              <a:xfrm>
                <a:off x="2073248" y="7489736"/>
                <a:ext cx="260455" cy="241638"/>
              </a:xfrm>
              <a:custGeom>
                <a:avLst/>
                <a:gdLst>
                  <a:gd name="connsiteX0" fmla="*/ 260377 w 260455"/>
                  <a:gd name="connsiteY0" fmla="*/ 89 h 241638"/>
                  <a:gd name="connsiteX1" fmla="*/ 54002 w 260455"/>
                  <a:gd name="connsiteY1" fmla="*/ 149314 h 241638"/>
                  <a:gd name="connsiteX2" fmla="*/ 27 w 260455"/>
                  <a:gd name="connsiteY2" fmla="*/ 241389 h 241638"/>
                  <a:gd name="connsiteX3" fmla="*/ 47652 w 260455"/>
                  <a:gd name="connsiteY3" fmla="*/ 174714 h 241638"/>
                  <a:gd name="connsiteX4" fmla="*/ 114327 w 260455"/>
                  <a:gd name="connsiteY4" fmla="*/ 120739 h 241638"/>
                  <a:gd name="connsiteX5" fmla="*/ 28602 w 260455"/>
                  <a:gd name="connsiteY5" fmla="*/ 127089 h 241638"/>
                  <a:gd name="connsiteX6" fmla="*/ 260377 w 260455"/>
                  <a:gd name="connsiteY6" fmla="*/ 89 h 241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455" h="241638">
                    <a:moveTo>
                      <a:pt x="260377" y="89"/>
                    </a:moveTo>
                    <a:cubicBezTo>
                      <a:pt x="264610" y="3793"/>
                      <a:pt x="97394" y="109097"/>
                      <a:pt x="54002" y="149314"/>
                    </a:cubicBezTo>
                    <a:cubicBezTo>
                      <a:pt x="10610" y="189531"/>
                      <a:pt x="1085" y="237156"/>
                      <a:pt x="27" y="241389"/>
                    </a:cubicBezTo>
                    <a:cubicBezTo>
                      <a:pt x="-1031" y="245622"/>
                      <a:pt x="28602" y="194822"/>
                      <a:pt x="47652" y="174714"/>
                    </a:cubicBezTo>
                    <a:cubicBezTo>
                      <a:pt x="66702" y="154606"/>
                      <a:pt x="117502" y="128677"/>
                      <a:pt x="114327" y="120739"/>
                    </a:cubicBezTo>
                    <a:cubicBezTo>
                      <a:pt x="111152" y="112801"/>
                      <a:pt x="7435" y="145610"/>
                      <a:pt x="28602" y="127089"/>
                    </a:cubicBezTo>
                    <a:cubicBezTo>
                      <a:pt x="49769" y="108568"/>
                      <a:pt x="256144" y="-3615"/>
                      <a:pt x="260377" y="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 306">
                <a:extLst>
                  <a:ext uri="{FF2B5EF4-FFF2-40B4-BE49-F238E27FC236}">
                    <a16:creationId xmlns:a16="http://schemas.microsoft.com/office/drawing/2014/main" id="{FC1B1528-738E-BC13-8BC5-83348BF8DAAB}"/>
                  </a:ext>
                </a:extLst>
              </p:cNvPr>
              <p:cNvSpPr/>
              <p:nvPr/>
            </p:nvSpPr>
            <p:spPr>
              <a:xfrm>
                <a:off x="5834271" y="3561788"/>
                <a:ext cx="84307" cy="475636"/>
              </a:xfrm>
              <a:custGeom>
                <a:avLst/>
                <a:gdLst>
                  <a:gd name="connsiteX0" fmla="*/ 83929 w 84307"/>
                  <a:gd name="connsiteY0" fmla="*/ 562 h 475636"/>
                  <a:gd name="connsiteX1" fmla="*/ 33129 w 84307"/>
                  <a:gd name="connsiteY1" fmla="*/ 203762 h 475636"/>
                  <a:gd name="connsiteX2" fmla="*/ 58529 w 84307"/>
                  <a:gd name="connsiteY2" fmla="*/ 470462 h 475636"/>
                  <a:gd name="connsiteX3" fmla="*/ 39479 w 84307"/>
                  <a:gd name="connsiteY3" fmla="*/ 362512 h 475636"/>
                  <a:gd name="connsiteX4" fmla="*/ 1379 w 84307"/>
                  <a:gd name="connsiteY4" fmla="*/ 149787 h 475636"/>
                  <a:gd name="connsiteX5" fmla="*/ 83929 w 84307"/>
                  <a:gd name="connsiteY5" fmla="*/ 562 h 47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307" h="475636">
                    <a:moveTo>
                      <a:pt x="83929" y="562"/>
                    </a:moveTo>
                    <a:cubicBezTo>
                      <a:pt x="89221" y="9558"/>
                      <a:pt x="37362" y="125445"/>
                      <a:pt x="33129" y="203762"/>
                    </a:cubicBezTo>
                    <a:cubicBezTo>
                      <a:pt x="28896" y="282079"/>
                      <a:pt x="57471" y="444004"/>
                      <a:pt x="58529" y="470462"/>
                    </a:cubicBezTo>
                    <a:cubicBezTo>
                      <a:pt x="59587" y="496920"/>
                      <a:pt x="49004" y="415958"/>
                      <a:pt x="39479" y="362512"/>
                    </a:cubicBezTo>
                    <a:cubicBezTo>
                      <a:pt x="29954" y="309066"/>
                      <a:pt x="-7617" y="206937"/>
                      <a:pt x="1379" y="149787"/>
                    </a:cubicBezTo>
                    <a:cubicBezTo>
                      <a:pt x="10375" y="92637"/>
                      <a:pt x="78637" y="-8434"/>
                      <a:pt x="83929" y="5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 307">
                <a:extLst>
                  <a:ext uri="{FF2B5EF4-FFF2-40B4-BE49-F238E27FC236}">
                    <a16:creationId xmlns:a16="http://schemas.microsoft.com/office/drawing/2014/main" id="{603FBF93-34F1-B827-6002-671B313D865D}"/>
                  </a:ext>
                </a:extLst>
              </p:cNvPr>
              <p:cNvSpPr/>
              <p:nvPr/>
            </p:nvSpPr>
            <p:spPr>
              <a:xfrm>
                <a:off x="5776911" y="3492500"/>
                <a:ext cx="157172" cy="540730"/>
              </a:xfrm>
              <a:custGeom>
                <a:avLst/>
                <a:gdLst>
                  <a:gd name="connsiteX0" fmla="*/ 157164 w 157172"/>
                  <a:gd name="connsiteY0" fmla="*/ 0 h 540730"/>
                  <a:gd name="connsiteX1" fmla="*/ 33339 w 157172"/>
                  <a:gd name="connsiteY1" fmla="*/ 158750 h 540730"/>
                  <a:gd name="connsiteX2" fmla="*/ 1589 w 157172"/>
                  <a:gd name="connsiteY2" fmla="*/ 244475 h 540730"/>
                  <a:gd name="connsiteX3" fmla="*/ 4764 w 157172"/>
                  <a:gd name="connsiteY3" fmla="*/ 419100 h 540730"/>
                  <a:gd name="connsiteX4" fmla="*/ 4764 w 157172"/>
                  <a:gd name="connsiteY4" fmla="*/ 358775 h 540730"/>
                  <a:gd name="connsiteX5" fmla="*/ 36514 w 157172"/>
                  <a:gd name="connsiteY5" fmla="*/ 539750 h 540730"/>
                  <a:gd name="connsiteX6" fmla="*/ 36514 w 157172"/>
                  <a:gd name="connsiteY6" fmla="*/ 434975 h 540730"/>
                  <a:gd name="connsiteX7" fmla="*/ 58739 w 157172"/>
                  <a:gd name="connsiteY7" fmla="*/ 523875 h 540730"/>
                  <a:gd name="connsiteX8" fmla="*/ 52389 w 157172"/>
                  <a:gd name="connsiteY8" fmla="*/ 323850 h 540730"/>
                  <a:gd name="connsiteX9" fmla="*/ 52389 w 157172"/>
                  <a:gd name="connsiteY9" fmla="*/ 187325 h 540730"/>
                  <a:gd name="connsiteX10" fmla="*/ 30164 w 157172"/>
                  <a:gd name="connsiteY10" fmla="*/ 263525 h 540730"/>
                  <a:gd name="connsiteX11" fmla="*/ 39689 w 157172"/>
                  <a:gd name="connsiteY11" fmla="*/ 158750 h 540730"/>
                  <a:gd name="connsiteX12" fmla="*/ 157164 w 157172"/>
                  <a:gd name="connsiteY12" fmla="*/ 0 h 54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7172" h="540730">
                    <a:moveTo>
                      <a:pt x="157164" y="0"/>
                    </a:moveTo>
                    <a:cubicBezTo>
                      <a:pt x="156106" y="0"/>
                      <a:pt x="59268" y="118004"/>
                      <a:pt x="33339" y="158750"/>
                    </a:cubicBezTo>
                    <a:cubicBezTo>
                      <a:pt x="7410" y="199496"/>
                      <a:pt x="6351" y="201083"/>
                      <a:pt x="1589" y="244475"/>
                    </a:cubicBezTo>
                    <a:cubicBezTo>
                      <a:pt x="-3174" y="287867"/>
                      <a:pt x="4235" y="400050"/>
                      <a:pt x="4764" y="419100"/>
                    </a:cubicBezTo>
                    <a:cubicBezTo>
                      <a:pt x="5293" y="438150"/>
                      <a:pt x="-528" y="338667"/>
                      <a:pt x="4764" y="358775"/>
                    </a:cubicBezTo>
                    <a:cubicBezTo>
                      <a:pt x="10056" y="378883"/>
                      <a:pt x="31222" y="527050"/>
                      <a:pt x="36514" y="539750"/>
                    </a:cubicBezTo>
                    <a:cubicBezTo>
                      <a:pt x="41806" y="552450"/>
                      <a:pt x="32810" y="437621"/>
                      <a:pt x="36514" y="434975"/>
                    </a:cubicBezTo>
                    <a:cubicBezTo>
                      <a:pt x="40218" y="432329"/>
                      <a:pt x="56093" y="542396"/>
                      <a:pt x="58739" y="523875"/>
                    </a:cubicBezTo>
                    <a:cubicBezTo>
                      <a:pt x="61385" y="505354"/>
                      <a:pt x="53447" y="379942"/>
                      <a:pt x="52389" y="323850"/>
                    </a:cubicBezTo>
                    <a:cubicBezTo>
                      <a:pt x="51331" y="267758"/>
                      <a:pt x="56093" y="197379"/>
                      <a:pt x="52389" y="187325"/>
                    </a:cubicBezTo>
                    <a:cubicBezTo>
                      <a:pt x="48685" y="177271"/>
                      <a:pt x="32281" y="268287"/>
                      <a:pt x="30164" y="263525"/>
                    </a:cubicBezTo>
                    <a:cubicBezTo>
                      <a:pt x="28047" y="258763"/>
                      <a:pt x="13760" y="203200"/>
                      <a:pt x="39689" y="158750"/>
                    </a:cubicBezTo>
                    <a:cubicBezTo>
                      <a:pt x="65618" y="114300"/>
                      <a:pt x="158222" y="0"/>
                      <a:pt x="15716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 308">
                <a:extLst>
                  <a:ext uri="{FF2B5EF4-FFF2-40B4-BE49-F238E27FC236}">
                    <a16:creationId xmlns:a16="http://schemas.microsoft.com/office/drawing/2014/main" id="{49E9C565-C433-D263-237D-3B93C226064D}"/>
                  </a:ext>
                </a:extLst>
              </p:cNvPr>
              <p:cNvSpPr/>
              <p:nvPr/>
            </p:nvSpPr>
            <p:spPr>
              <a:xfrm>
                <a:off x="5853710" y="3517709"/>
                <a:ext cx="388614" cy="267407"/>
              </a:xfrm>
              <a:custGeom>
                <a:avLst/>
                <a:gdLst>
                  <a:gd name="connsiteX0" fmla="*/ 118465 w 388614"/>
                  <a:gd name="connsiteY0" fmla="*/ 16066 h 267407"/>
                  <a:gd name="connsiteX1" fmla="*/ 261340 w 388614"/>
                  <a:gd name="connsiteY1" fmla="*/ 177991 h 267407"/>
                  <a:gd name="connsiteX2" fmla="*/ 254990 w 388614"/>
                  <a:gd name="connsiteY2" fmla="*/ 266891 h 267407"/>
                  <a:gd name="connsiteX3" fmla="*/ 289915 w 388614"/>
                  <a:gd name="connsiteY3" fmla="*/ 139891 h 267407"/>
                  <a:gd name="connsiteX4" fmla="*/ 318490 w 388614"/>
                  <a:gd name="connsiteY4" fmla="*/ 70041 h 267407"/>
                  <a:gd name="connsiteX5" fmla="*/ 254990 w 388614"/>
                  <a:gd name="connsiteY5" fmla="*/ 25591 h 267407"/>
                  <a:gd name="connsiteX6" fmla="*/ 990 w 388614"/>
                  <a:gd name="connsiteY6" fmla="*/ 191 h 267407"/>
                  <a:gd name="connsiteX7" fmla="*/ 359765 w 388614"/>
                  <a:gd name="connsiteY7" fmla="*/ 38291 h 267407"/>
                  <a:gd name="connsiteX8" fmla="*/ 353415 w 388614"/>
                  <a:gd name="connsiteY8" fmla="*/ 73216 h 267407"/>
                  <a:gd name="connsiteX9" fmla="*/ 245465 w 388614"/>
                  <a:gd name="connsiteY9" fmla="*/ 203391 h 267407"/>
                  <a:gd name="connsiteX10" fmla="*/ 289915 w 388614"/>
                  <a:gd name="connsiteY10" fmla="*/ 104966 h 267407"/>
                  <a:gd name="connsiteX11" fmla="*/ 245465 w 388614"/>
                  <a:gd name="connsiteY11" fmla="*/ 70041 h 267407"/>
                  <a:gd name="connsiteX12" fmla="*/ 254990 w 388614"/>
                  <a:gd name="connsiteY12" fmla="*/ 149416 h 267407"/>
                  <a:gd name="connsiteX13" fmla="*/ 210540 w 388614"/>
                  <a:gd name="connsiteY13" fmla="*/ 44641 h 267407"/>
                  <a:gd name="connsiteX14" fmla="*/ 118465 w 388614"/>
                  <a:gd name="connsiteY14" fmla="*/ 16066 h 26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8614" h="267407">
                    <a:moveTo>
                      <a:pt x="118465" y="16066"/>
                    </a:moveTo>
                    <a:cubicBezTo>
                      <a:pt x="126932" y="38291"/>
                      <a:pt x="238586" y="136187"/>
                      <a:pt x="261340" y="177991"/>
                    </a:cubicBezTo>
                    <a:cubicBezTo>
                      <a:pt x="284094" y="219795"/>
                      <a:pt x="250228" y="273241"/>
                      <a:pt x="254990" y="266891"/>
                    </a:cubicBezTo>
                    <a:cubicBezTo>
                      <a:pt x="259752" y="260541"/>
                      <a:pt x="279332" y="172699"/>
                      <a:pt x="289915" y="139891"/>
                    </a:cubicBezTo>
                    <a:cubicBezTo>
                      <a:pt x="300498" y="107083"/>
                      <a:pt x="324311" y="89091"/>
                      <a:pt x="318490" y="70041"/>
                    </a:cubicBezTo>
                    <a:cubicBezTo>
                      <a:pt x="312669" y="50991"/>
                      <a:pt x="307907" y="37233"/>
                      <a:pt x="254990" y="25591"/>
                    </a:cubicBezTo>
                    <a:cubicBezTo>
                      <a:pt x="202073" y="13949"/>
                      <a:pt x="-16472" y="-1926"/>
                      <a:pt x="990" y="191"/>
                    </a:cubicBezTo>
                    <a:cubicBezTo>
                      <a:pt x="18452" y="2308"/>
                      <a:pt x="301028" y="26120"/>
                      <a:pt x="359765" y="38291"/>
                    </a:cubicBezTo>
                    <a:cubicBezTo>
                      <a:pt x="418502" y="50462"/>
                      <a:pt x="372465" y="45699"/>
                      <a:pt x="353415" y="73216"/>
                    </a:cubicBezTo>
                    <a:cubicBezTo>
                      <a:pt x="334365" y="100733"/>
                      <a:pt x="256048" y="198099"/>
                      <a:pt x="245465" y="203391"/>
                    </a:cubicBezTo>
                    <a:cubicBezTo>
                      <a:pt x="234882" y="208683"/>
                      <a:pt x="289915" y="127191"/>
                      <a:pt x="289915" y="104966"/>
                    </a:cubicBezTo>
                    <a:cubicBezTo>
                      <a:pt x="289915" y="82741"/>
                      <a:pt x="251286" y="62633"/>
                      <a:pt x="245465" y="70041"/>
                    </a:cubicBezTo>
                    <a:cubicBezTo>
                      <a:pt x="239644" y="77449"/>
                      <a:pt x="260811" y="153649"/>
                      <a:pt x="254990" y="149416"/>
                    </a:cubicBezTo>
                    <a:cubicBezTo>
                      <a:pt x="249169" y="145183"/>
                      <a:pt x="232765" y="65278"/>
                      <a:pt x="210540" y="44641"/>
                    </a:cubicBezTo>
                    <a:cubicBezTo>
                      <a:pt x="188315" y="24004"/>
                      <a:pt x="109998" y="-6159"/>
                      <a:pt x="118465" y="160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 309">
                <a:extLst>
                  <a:ext uri="{FF2B5EF4-FFF2-40B4-BE49-F238E27FC236}">
                    <a16:creationId xmlns:a16="http://schemas.microsoft.com/office/drawing/2014/main" id="{F44C4E24-52D9-747C-2268-E323D0E346B4}"/>
                  </a:ext>
                </a:extLst>
              </p:cNvPr>
              <p:cNvSpPr/>
              <p:nvPr/>
            </p:nvSpPr>
            <p:spPr>
              <a:xfrm>
                <a:off x="5878101" y="3532830"/>
                <a:ext cx="135402" cy="532123"/>
              </a:xfrm>
              <a:custGeom>
                <a:avLst/>
                <a:gdLst>
                  <a:gd name="connsiteX0" fmla="*/ 135349 w 135402"/>
                  <a:gd name="connsiteY0" fmla="*/ 945 h 532123"/>
                  <a:gd name="connsiteX1" fmla="*/ 24224 w 135402"/>
                  <a:gd name="connsiteY1" fmla="*/ 178745 h 532123"/>
                  <a:gd name="connsiteX2" fmla="*/ 33749 w 135402"/>
                  <a:gd name="connsiteY2" fmla="*/ 524820 h 532123"/>
                  <a:gd name="connsiteX3" fmla="*/ 11524 w 135402"/>
                  <a:gd name="connsiteY3" fmla="*/ 391470 h 532123"/>
                  <a:gd name="connsiteX4" fmla="*/ 8349 w 135402"/>
                  <a:gd name="connsiteY4" fmla="*/ 121595 h 532123"/>
                  <a:gd name="connsiteX5" fmla="*/ 135349 w 135402"/>
                  <a:gd name="connsiteY5" fmla="*/ 945 h 53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402" h="532123">
                    <a:moveTo>
                      <a:pt x="135349" y="945"/>
                    </a:moveTo>
                    <a:cubicBezTo>
                      <a:pt x="137995" y="10470"/>
                      <a:pt x="41157" y="91433"/>
                      <a:pt x="24224" y="178745"/>
                    </a:cubicBezTo>
                    <a:cubicBezTo>
                      <a:pt x="7291" y="266058"/>
                      <a:pt x="35866" y="489366"/>
                      <a:pt x="33749" y="524820"/>
                    </a:cubicBezTo>
                    <a:cubicBezTo>
                      <a:pt x="31632" y="560274"/>
                      <a:pt x="15757" y="458674"/>
                      <a:pt x="11524" y="391470"/>
                    </a:cubicBezTo>
                    <a:cubicBezTo>
                      <a:pt x="7291" y="324266"/>
                      <a:pt x="-10172" y="187741"/>
                      <a:pt x="8349" y="121595"/>
                    </a:cubicBezTo>
                    <a:cubicBezTo>
                      <a:pt x="26870" y="55449"/>
                      <a:pt x="132703" y="-8580"/>
                      <a:pt x="135349" y="9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 310">
                <a:extLst>
                  <a:ext uri="{FF2B5EF4-FFF2-40B4-BE49-F238E27FC236}">
                    <a16:creationId xmlns:a16="http://schemas.microsoft.com/office/drawing/2014/main" id="{3B0514D9-D21C-5BDE-EA24-BDBF176DDE37}"/>
                  </a:ext>
                </a:extLst>
              </p:cNvPr>
              <p:cNvSpPr/>
              <p:nvPr/>
            </p:nvSpPr>
            <p:spPr>
              <a:xfrm>
                <a:off x="6209977" y="3889281"/>
                <a:ext cx="206843" cy="555836"/>
              </a:xfrm>
              <a:custGeom>
                <a:avLst/>
                <a:gdLst>
                  <a:gd name="connsiteX0" fmla="*/ 206698 w 206843"/>
                  <a:gd name="connsiteY0" fmla="*/ 94 h 555836"/>
                  <a:gd name="connsiteX1" fmla="*/ 41598 w 206843"/>
                  <a:gd name="connsiteY1" fmla="*/ 285844 h 555836"/>
                  <a:gd name="connsiteX2" fmla="*/ 28898 w 206843"/>
                  <a:gd name="connsiteY2" fmla="*/ 428719 h 555836"/>
                  <a:gd name="connsiteX3" fmla="*/ 32073 w 206843"/>
                  <a:gd name="connsiteY3" fmla="*/ 342994 h 555836"/>
                  <a:gd name="connsiteX4" fmla="*/ 73348 w 206843"/>
                  <a:gd name="connsiteY4" fmla="*/ 552544 h 555836"/>
                  <a:gd name="connsiteX5" fmla="*/ 32073 w 206843"/>
                  <a:gd name="connsiteY5" fmla="*/ 460469 h 555836"/>
                  <a:gd name="connsiteX6" fmla="*/ 9848 w 206843"/>
                  <a:gd name="connsiteY6" fmla="*/ 317594 h 555836"/>
                  <a:gd name="connsiteX7" fmla="*/ 206698 w 206843"/>
                  <a:gd name="connsiteY7" fmla="*/ 94 h 555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843" h="555836">
                    <a:moveTo>
                      <a:pt x="206698" y="94"/>
                    </a:moveTo>
                    <a:cubicBezTo>
                      <a:pt x="211990" y="-5198"/>
                      <a:pt x="71231" y="214407"/>
                      <a:pt x="41598" y="285844"/>
                    </a:cubicBezTo>
                    <a:cubicBezTo>
                      <a:pt x="11965" y="357281"/>
                      <a:pt x="30485" y="419194"/>
                      <a:pt x="28898" y="428719"/>
                    </a:cubicBezTo>
                    <a:cubicBezTo>
                      <a:pt x="27310" y="438244"/>
                      <a:pt x="24665" y="322357"/>
                      <a:pt x="32073" y="342994"/>
                    </a:cubicBezTo>
                    <a:cubicBezTo>
                      <a:pt x="39481" y="363631"/>
                      <a:pt x="73348" y="532965"/>
                      <a:pt x="73348" y="552544"/>
                    </a:cubicBezTo>
                    <a:cubicBezTo>
                      <a:pt x="73348" y="572123"/>
                      <a:pt x="42656" y="499627"/>
                      <a:pt x="32073" y="460469"/>
                    </a:cubicBezTo>
                    <a:cubicBezTo>
                      <a:pt x="21490" y="421311"/>
                      <a:pt x="-18198" y="396440"/>
                      <a:pt x="9848" y="317594"/>
                    </a:cubicBezTo>
                    <a:cubicBezTo>
                      <a:pt x="37894" y="238748"/>
                      <a:pt x="201406" y="5386"/>
                      <a:pt x="206698" y="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 311">
                <a:extLst>
                  <a:ext uri="{FF2B5EF4-FFF2-40B4-BE49-F238E27FC236}">
                    <a16:creationId xmlns:a16="http://schemas.microsoft.com/office/drawing/2014/main" id="{2D39CC63-5D8F-8711-CD30-1A97CED5E2C8}"/>
                  </a:ext>
                </a:extLst>
              </p:cNvPr>
              <p:cNvSpPr/>
              <p:nvPr/>
            </p:nvSpPr>
            <p:spPr>
              <a:xfrm>
                <a:off x="6356851" y="3446818"/>
                <a:ext cx="399887" cy="521227"/>
              </a:xfrm>
              <a:custGeom>
                <a:avLst/>
                <a:gdLst>
                  <a:gd name="connsiteX0" fmla="*/ 399549 w 399887"/>
                  <a:gd name="connsiteY0" fmla="*/ 1232 h 521227"/>
                  <a:gd name="connsiteX1" fmla="*/ 294774 w 399887"/>
                  <a:gd name="connsiteY1" fmla="*/ 150457 h 521227"/>
                  <a:gd name="connsiteX2" fmla="*/ 174124 w 399887"/>
                  <a:gd name="connsiteY2" fmla="*/ 356832 h 521227"/>
                  <a:gd name="connsiteX3" fmla="*/ 253499 w 399887"/>
                  <a:gd name="connsiteY3" fmla="*/ 248882 h 521227"/>
                  <a:gd name="connsiteX4" fmla="*/ 5849 w 399887"/>
                  <a:gd name="connsiteY4" fmla="*/ 518757 h 521227"/>
                  <a:gd name="connsiteX5" fmla="*/ 97924 w 399887"/>
                  <a:gd name="connsiteY5" fmla="*/ 366357 h 521227"/>
                  <a:gd name="connsiteX6" fmla="*/ 320174 w 399887"/>
                  <a:gd name="connsiteY6" fmla="*/ 93307 h 521227"/>
                  <a:gd name="connsiteX7" fmla="*/ 399549 w 399887"/>
                  <a:gd name="connsiteY7" fmla="*/ 1232 h 521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9887" h="521227">
                    <a:moveTo>
                      <a:pt x="399549" y="1232"/>
                    </a:moveTo>
                    <a:cubicBezTo>
                      <a:pt x="395316" y="10757"/>
                      <a:pt x="332345" y="91190"/>
                      <a:pt x="294774" y="150457"/>
                    </a:cubicBezTo>
                    <a:cubicBezTo>
                      <a:pt x="257203" y="209724"/>
                      <a:pt x="181003" y="340428"/>
                      <a:pt x="174124" y="356832"/>
                    </a:cubicBezTo>
                    <a:cubicBezTo>
                      <a:pt x="167245" y="373236"/>
                      <a:pt x="281545" y="221895"/>
                      <a:pt x="253499" y="248882"/>
                    </a:cubicBezTo>
                    <a:cubicBezTo>
                      <a:pt x="225453" y="275869"/>
                      <a:pt x="31778" y="499178"/>
                      <a:pt x="5849" y="518757"/>
                    </a:cubicBezTo>
                    <a:cubicBezTo>
                      <a:pt x="-20080" y="538336"/>
                      <a:pt x="45536" y="437265"/>
                      <a:pt x="97924" y="366357"/>
                    </a:cubicBezTo>
                    <a:cubicBezTo>
                      <a:pt x="150312" y="295449"/>
                      <a:pt x="272549" y="147811"/>
                      <a:pt x="320174" y="93307"/>
                    </a:cubicBezTo>
                    <a:cubicBezTo>
                      <a:pt x="367799" y="38803"/>
                      <a:pt x="403782" y="-8293"/>
                      <a:pt x="399549" y="12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 312">
                <a:extLst>
                  <a:ext uri="{FF2B5EF4-FFF2-40B4-BE49-F238E27FC236}">
                    <a16:creationId xmlns:a16="http://schemas.microsoft.com/office/drawing/2014/main" id="{87059155-7A79-D535-5E7A-73EAF38F627C}"/>
                  </a:ext>
                </a:extLst>
              </p:cNvPr>
              <p:cNvSpPr/>
              <p:nvPr/>
            </p:nvSpPr>
            <p:spPr>
              <a:xfrm>
                <a:off x="6721123" y="3603725"/>
                <a:ext cx="306389" cy="515994"/>
              </a:xfrm>
              <a:custGeom>
                <a:avLst/>
                <a:gdLst>
                  <a:gd name="connsiteX0" fmla="*/ 305152 w 306389"/>
                  <a:gd name="connsiteY0" fmla="*/ 3075 h 515994"/>
                  <a:gd name="connsiteX1" fmla="*/ 6702 w 306389"/>
                  <a:gd name="connsiteY1" fmla="*/ 507900 h 515994"/>
                  <a:gd name="connsiteX2" fmla="*/ 108302 w 306389"/>
                  <a:gd name="connsiteY2" fmla="*/ 298350 h 515994"/>
                  <a:gd name="connsiteX3" fmla="*/ 235302 w 306389"/>
                  <a:gd name="connsiteY3" fmla="*/ 85625 h 515994"/>
                  <a:gd name="connsiteX4" fmla="*/ 117827 w 306389"/>
                  <a:gd name="connsiteY4" fmla="*/ 285650 h 515994"/>
                  <a:gd name="connsiteX5" fmla="*/ 305152 w 306389"/>
                  <a:gd name="connsiteY5" fmla="*/ 3075 h 51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389" h="515994">
                    <a:moveTo>
                      <a:pt x="305152" y="3075"/>
                    </a:moveTo>
                    <a:cubicBezTo>
                      <a:pt x="286631" y="40117"/>
                      <a:pt x="39510" y="458688"/>
                      <a:pt x="6702" y="507900"/>
                    </a:cubicBezTo>
                    <a:cubicBezTo>
                      <a:pt x="-26106" y="557113"/>
                      <a:pt x="70202" y="368729"/>
                      <a:pt x="108302" y="298350"/>
                    </a:cubicBezTo>
                    <a:cubicBezTo>
                      <a:pt x="146402" y="227971"/>
                      <a:pt x="233714" y="87742"/>
                      <a:pt x="235302" y="85625"/>
                    </a:cubicBezTo>
                    <a:cubicBezTo>
                      <a:pt x="236890" y="83508"/>
                      <a:pt x="107244" y="295704"/>
                      <a:pt x="117827" y="285650"/>
                    </a:cubicBezTo>
                    <a:cubicBezTo>
                      <a:pt x="128410" y="275596"/>
                      <a:pt x="323673" y="-33967"/>
                      <a:pt x="305152" y="30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 313">
                <a:extLst>
                  <a:ext uri="{FF2B5EF4-FFF2-40B4-BE49-F238E27FC236}">
                    <a16:creationId xmlns:a16="http://schemas.microsoft.com/office/drawing/2014/main" id="{0CAD45D9-5E68-4E5B-796F-8BAE57421396}"/>
                  </a:ext>
                </a:extLst>
              </p:cNvPr>
              <p:cNvSpPr/>
              <p:nvPr/>
            </p:nvSpPr>
            <p:spPr>
              <a:xfrm>
                <a:off x="6816712" y="3360311"/>
                <a:ext cx="295294" cy="78318"/>
              </a:xfrm>
              <a:custGeom>
                <a:avLst/>
                <a:gdLst>
                  <a:gd name="connsiteX0" fmla="*/ 295288 w 295294"/>
                  <a:gd name="connsiteY0" fmla="*/ 8364 h 78318"/>
                  <a:gd name="connsiteX1" fmla="*/ 107963 w 295294"/>
                  <a:gd name="connsiteY1" fmla="*/ 21064 h 78318"/>
                  <a:gd name="connsiteX2" fmla="*/ 13 w 295294"/>
                  <a:gd name="connsiteY2" fmla="*/ 78214 h 78318"/>
                  <a:gd name="connsiteX3" fmla="*/ 114313 w 295294"/>
                  <a:gd name="connsiteY3" fmla="*/ 5189 h 78318"/>
                  <a:gd name="connsiteX4" fmla="*/ 295288 w 295294"/>
                  <a:gd name="connsiteY4" fmla="*/ 8364 h 78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94" h="78318">
                    <a:moveTo>
                      <a:pt x="295288" y="8364"/>
                    </a:moveTo>
                    <a:cubicBezTo>
                      <a:pt x="294230" y="11010"/>
                      <a:pt x="157175" y="9422"/>
                      <a:pt x="107963" y="21064"/>
                    </a:cubicBezTo>
                    <a:cubicBezTo>
                      <a:pt x="58750" y="32706"/>
                      <a:pt x="-1045" y="80860"/>
                      <a:pt x="13" y="78214"/>
                    </a:cubicBezTo>
                    <a:cubicBezTo>
                      <a:pt x="1071" y="75568"/>
                      <a:pt x="59280" y="17360"/>
                      <a:pt x="114313" y="5189"/>
                    </a:cubicBezTo>
                    <a:cubicBezTo>
                      <a:pt x="169346" y="-6982"/>
                      <a:pt x="296346" y="5718"/>
                      <a:pt x="295288" y="83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 314">
                <a:extLst>
                  <a:ext uri="{FF2B5EF4-FFF2-40B4-BE49-F238E27FC236}">
                    <a16:creationId xmlns:a16="http://schemas.microsoft.com/office/drawing/2014/main" id="{B6B96B43-BAF2-6413-36F8-3896E92C58CB}"/>
                  </a:ext>
                </a:extLst>
              </p:cNvPr>
              <p:cNvSpPr/>
              <p:nvPr/>
            </p:nvSpPr>
            <p:spPr>
              <a:xfrm>
                <a:off x="6797490" y="3335263"/>
                <a:ext cx="276543" cy="65448"/>
              </a:xfrm>
              <a:custGeom>
                <a:avLst/>
                <a:gdLst>
                  <a:gd name="connsiteX0" fmla="*/ 185 w 276543"/>
                  <a:gd name="connsiteY0" fmla="*/ 65162 h 65448"/>
                  <a:gd name="connsiteX1" fmla="*/ 111310 w 276543"/>
                  <a:gd name="connsiteY1" fmla="*/ 27062 h 65448"/>
                  <a:gd name="connsiteX2" fmla="*/ 276410 w 276543"/>
                  <a:gd name="connsiteY2" fmla="*/ 14362 h 65448"/>
                  <a:gd name="connsiteX3" fmla="*/ 136710 w 276543"/>
                  <a:gd name="connsiteY3" fmla="*/ 4837 h 65448"/>
                  <a:gd name="connsiteX4" fmla="*/ 185 w 276543"/>
                  <a:gd name="connsiteY4" fmla="*/ 65162 h 65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543" h="65448">
                    <a:moveTo>
                      <a:pt x="185" y="65162"/>
                    </a:moveTo>
                    <a:cubicBezTo>
                      <a:pt x="-4048" y="68866"/>
                      <a:pt x="65273" y="35529"/>
                      <a:pt x="111310" y="27062"/>
                    </a:cubicBezTo>
                    <a:cubicBezTo>
                      <a:pt x="157347" y="18595"/>
                      <a:pt x="272177" y="18066"/>
                      <a:pt x="276410" y="14362"/>
                    </a:cubicBezTo>
                    <a:cubicBezTo>
                      <a:pt x="280643" y="10658"/>
                      <a:pt x="183277" y="-8921"/>
                      <a:pt x="136710" y="4837"/>
                    </a:cubicBezTo>
                    <a:cubicBezTo>
                      <a:pt x="90143" y="18595"/>
                      <a:pt x="4418" y="61458"/>
                      <a:pt x="185" y="65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 315">
                <a:extLst>
                  <a:ext uri="{FF2B5EF4-FFF2-40B4-BE49-F238E27FC236}">
                    <a16:creationId xmlns:a16="http://schemas.microsoft.com/office/drawing/2014/main" id="{D70ADC28-8B63-7C40-16C1-8BA7F9D4E0A4}"/>
                  </a:ext>
                </a:extLst>
              </p:cNvPr>
              <p:cNvSpPr/>
              <p:nvPr/>
            </p:nvSpPr>
            <p:spPr>
              <a:xfrm>
                <a:off x="6600319" y="3515749"/>
                <a:ext cx="213078" cy="418174"/>
              </a:xfrm>
              <a:custGeom>
                <a:avLst/>
                <a:gdLst>
                  <a:gd name="connsiteX0" fmla="*/ 210056 w 213078"/>
                  <a:gd name="connsiteY0" fmla="*/ 2151 h 418174"/>
                  <a:gd name="connsiteX1" fmla="*/ 191006 w 213078"/>
                  <a:gd name="connsiteY1" fmla="*/ 167251 h 418174"/>
                  <a:gd name="connsiteX2" fmla="*/ 127506 w 213078"/>
                  <a:gd name="connsiteY2" fmla="*/ 316476 h 418174"/>
                  <a:gd name="connsiteX3" fmla="*/ 130681 w 213078"/>
                  <a:gd name="connsiteY3" fmla="*/ 259326 h 418174"/>
                  <a:gd name="connsiteX4" fmla="*/ 121156 w 213078"/>
                  <a:gd name="connsiteY4" fmla="*/ 379976 h 418174"/>
                  <a:gd name="connsiteX5" fmla="*/ 98931 w 213078"/>
                  <a:gd name="connsiteY5" fmla="*/ 306951 h 418174"/>
                  <a:gd name="connsiteX6" fmla="*/ 127506 w 213078"/>
                  <a:gd name="connsiteY6" fmla="*/ 418076 h 418174"/>
                  <a:gd name="connsiteX7" fmla="*/ 70356 w 213078"/>
                  <a:gd name="connsiteY7" fmla="*/ 326001 h 418174"/>
                  <a:gd name="connsiteX8" fmla="*/ 506 w 213078"/>
                  <a:gd name="connsiteY8" fmla="*/ 294251 h 418174"/>
                  <a:gd name="connsiteX9" fmla="*/ 108456 w 213078"/>
                  <a:gd name="connsiteY9" fmla="*/ 332351 h 418174"/>
                  <a:gd name="connsiteX10" fmla="*/ 117981 w 213078"/>
                  <a:gd name="connsiteY10" fmla="*/ 287901 h 418174"/>
                  <a:gd name="connsiteX11" fmla="*/ 152906 w 213078"/>
                  <a:gd name="connsiteY11" fmla="*/ 100576 h 418174"/>
                  <a:gd name="connsiteX12" fmla="*/ 133856 w 213078"/>
                  <a:gd name="connsiteY12" fmla="*/ 291076 h 418174"/>
                  <a:gd name="connsiteX13" fmla="*/ 210056 w 213078"/>
                  <a:gd name="connsiteY13" fmla="*/ 2151 h 41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3078" h="418174">
                    <a:moveTo>
                      <a:pt x="210056" y="2151"/>
                    </a:moveTo>
                    <a:cubicBezTo>
                      <a:pt x="219581" y="-18486"/>
                      <a:pt x="204764" y="114864"/>
                      <a:pt x="191006" y="167251"/>
                    </a:cubicBezTo>
                    <a:cubicBezTo>
                      <a:pt x="177248" y="219638"/>
                      <a:pt x="137560" y="301130"/>
                      <a:pt x="127506" y="316476"/>
                    </a:cubicBezTo>
                    <a:cubicBezTo>
                      <a:pt x="117452" y="331822"/>
                      <a:pt x="131739" y="248743"/>
                      <a:pt x="130681" y="259326"/>
                    </a:cubicBezTo>
                    <a:cubicBezTo>
                      <a:pt x="129623" y="269909"/>
                      <a:pt x="126448" y="372039"/>
                      <a:pt x="121156" y="379976"/>
                    </a:cubicBezTo>
                    <a:cubicBezTo>
                      <a:pt x="115864" y="387913"/>
                      <a:pt x="97873" y="300601"/>
                      <a:pt x="98931" y="306951"/>
                    </a:cubicBezTo>
                    <a:cubicBezTo>
                      <a:pt x="99989" y="313301"/>
                      <a:pt x="132268" y="414901"/>
                      <a:pt x="127506" y="418076"/>
                    </a:cubicBezTo>
                    <a:cubicBezTo>
                      <a:pt x="122744" y="421251"/>
                      <a:pt x="91523" y="346639"/>
                      <a:pt x="70356" y="326001"/>
                    </a:cubicBezTo>
                    <a:cubicBezTo>
                      <a:pt x="49189" y="305364"/>
                      <a:pt x="-5844" y="293193"/>
                      <a:pt x="506" y="294251"/>
                    </a:cubicBezTo>
                    <a:cubicBezTo>
                      <a:pt x="6856" y="295309"/>
                      <a:pt x="88877" y="333409"/>
                      <a:pt x="108456" y="332351"/>
                    </a:cubicBezTo>
                    <a:cubicBezTo>
                      <a:pt x="128035" y="331293"/>
                      <a:pt x="110573" y="326530"/>
                      <a:pt x="117981" y="287901"/>
                    </a:cubicBezTo>
                    <a:cubicBezTo>
                      <a:pt x="125389" y="249272"/>
                      <a:pt x="150260" y="100047"/>
                      <a:pt x="152906" y="100576"/>
                    </a:cubicBezTo>
                    <a:cubicBezTo>
                      <a:pt x="155552" y="101105"/>
                      <a:pt x="123273" y="301659"/>
                      <a:pt x="133856" y="291076"/>
                    </a:cubicBezTo>
                    <a:cubicBezTo>
                      <a:pt x="144439" y="280493"/>
                      <a:pt x="200531" y="22788"/>
                      <a:pt x="210056" y="21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 316">
                <a:extLst>
                  <a:ext uri="{FF2B5EF4-FFF2-40B4-BE49-F238E27FC236}">
                    <a16:creationId xmlns:a16="http://schemas.microsoft.com/office/drawing/2014/main" id="{478A8609-C592-6810-170E-F32D8D1710FE}"/>
                  </a:ext>
                </a:extLst>
              </p:cNvPr>
              <p:cNvSpPr/>
              <p:nvPr/>
            </p:nvSpPr>
            <p:spPr>
              <a:xfrm>
                <a:off x="6271743" y="3841669"/>
                <a:ext cx="275361" cy="555708"/>
              </a:xfrm>
              <a:custGeom>
                <a:avLst/>
                <a:gdLst>
                  <a:gd name="connsiteX0" fmla="*/ 275107 w 275361"/>
                  <a:gd name="connsiteY0" fmla="*/ 81 h 555708"/>
                  <a:gd name="connsiteX1" fmla="*/ 103657 w 275361"/>
                  <a:gd name="connsiteY1" fmla="*/ 222331 h 555708"/>
                  <a:gd name="connsiteX2" fmla="*/ 11582 w 275361"/>
                  <a:gd name="connsiteY2" fmla="*/ 387431 h 555708"/>
                  <a:gd name="connsiteX3" fmla="*/ 46507 w 275361"/>
                  <a:gd name="connsiteY3" fmla="*/ 320756 h 555708"/>
                  <a:gd name="connsiteX4" fmla="*/ 14757 w 275361"/>
                  <a:gd name="connsiteY4" fmla="*/ 409656 h 555708"/>
                  <a:gd name="connsiteX5" fmla="*/ 11582 w 275361"/>
                  <a:gd name="connsiteY5" fmla="*/ 555706 h 555708"/>
                  <a:gd name="connsiteX6" fmla="*/ 2057 w 275361"/>
                  <a:gd name="connsiteY6" fmla="*/ 412831 h 555708"/>
                  <a:gd name="connsiteX7" fmla="*/ 56032 w 275361"/>
                  <a:gd name="connsiteY7" fmla="*/ 257256 h 555708"/>
                  <a:gd name="connsiteX8" fmla="*/ 62382 w 275361"/>
                  <a:gd name="connsiteY8" fmla="*/ 152481 h 555708"/>
                  <a:gd name="connsiteX9" fmla="*/ 62382 w 275361"/>
                  <a:gd name="connsiteY9" fmla="*/ 247731 h 555708"/>
                  <a:gd name="connsiteX10" fmla="*/ 275107 w 275361"/>
                  <a:gd name="connsiteY10" fmla="*/ 81 h 55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5361" h="555708">
                    <a:moveTo>
                      <a:pt x="275107" y="81"/>
                    </a:moveTo>
                    <a:cubicBezTo>
                      <a:pt x="281986" y="-4152"/>
                      <a:pt x="147578" y="157773"/>
                      <a:pt x="103657" y="222331"/>
                    </a:cubicBezTo>
                    <a:cubicBezTo>
                      <a:pt x="59736" y="286889"/>
                      <a:pt x="21107" y="371027"/>
                      <a:pt x="11582" y="387431"/>
                    </a:cubicBezTo>
                    <a:cubicBezTo>
                      <a:pt x="2057" y="403835"/>
                      <a:pt x="45978" y="317052"/>
                      <a:pt x="46507" y="320756"/>
                    </a:cubicBezTo>
                    <a:cubicBezTo>
                      <a:pt x="47036" y="324460"/>
                      <a:pt x="20578" y="370498"/>
                      <a:pt x="14757" y="409656"/>
                    </a:cubicBezTo>
                    <a:cubicBezTo>
                      <a:pt x="8936" y="448814"/>
                      <a:pt x="13699" y="555177"/>
                      <a:pt x="11582" y="555706"/>
                    </a:cubicBezTo>
                    <a:cubicBezTo>
                      <a:pt x="9465" y="556235"/>
                      <a:pt x="-5351" y="462573"/>
                      <a:pt x="2057" y="412831"/>
                    </a:cubicBezTo>
                    <a:cubicBezTo>
                      <a:pt x="9465" y="363089"/>
                      <a:pt x="45978" y="300648"/>
                      <a:pt x="56032" y="257256"/>
                    </a:cubicBezTo>
                    <a:cubicBezTo>
                      <a:pt x="66086" y="213864"/>
                      <a:pt x="61324" y="154069"/>
                      <a:pt x="62382" y="152481"/>
                    </a:cubicBezTo>
                    <a:cubicBezTo>
                      <a:pt x="63440" y="150893"/>
                      <a:pt x="29574" y="271544"/>
                      <a:pt x="62382" y="247731"/>
                    </a:cubicBezTo>
                    <a:cubicBezTo>
                      <a:pt x="95190" y="223918"/>
                      <a:pt x="268228" y="4314"/>
                      <a:pt x="275107" y="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 317">
                <a:extLst>
                  <a:ext uri="{FF2B5EF4-FFF2-40B4-BE49-F238E27FC236}">
                    <a16:creationId xmlns:a16="http://schemas.microsoft.com/office/drawing/2014/main" id="{3B618F6C-A9CF-0BC2-CEC3-5841051C4B27}"/>
                  </a:ext>
                </a:extLst>
              </p:cNvPr>
              <p:cNvSpPr/>
              <p:nvPr/>
            </p:nvSpPr>
            <p:spPr>
              <a:xfrm>
                <a:off x="6608833" y="3504091"/>
                <a:ext cx="161621" cy="294432"/>
              </a:xfrm>
              <a:custGeom>
                <a:avLst/>
                <a:gdLst>
                  <a:gd name="connsiteX0" fmla="*/ 160267 w 161621"/>
                  <a:gd name="connsiteY0" fmla="*/ 1109 h 294432"/>
                  <a:gd name="connsiteX1" fmla="*/ 77717 w 161621"/>
                  <a:gd name="connsiteY1" fmla="*/ 163034 h 294432"/>
                  <a:gd name="connsiteX2" fmla="*/ 71367 w 161621"/>
                  <a:gd name="connsiteY2" fmla="*/ 293209 h 294432"/>
                  <a:gd name="connsiteX3" fmla="*/ 74542 w 161621"/>
                  <a:gd name="connsiteY3" fmla="*/ 220184 h 294432"/>
                  <a:gd name="connsiteX4" fmla="*/ 77717 w 161621"/>
                  <a:gd name="connsiteY4" fmla="*/ 86834 h 294432"/>
                  <a:gd name="connsiteX5" fmla="*/ 1517 w 161621"/>
                  <a:gd name="connsiteY5" fmla="*/ 248759 h 294432"/>
                  <a:gd name="connsiteX6" fmla="*/ 160267 w 161621"/>
                  <a:gd name="connsiteY6" fmla="*/ 1109 h 29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621" h="294432">
                    <a:moveTo>
                      <a:pt x="160267" y="1109"/>
                    </a:moveTo>
                    <a:cubicBezTo>
                      <a:pt x="172967" y="-13179"/>
                      <a:pt x="92534" y="114351"/>
                      <a:pt x="77717" y="163034"/>
                    </a:cubicBezTo>
                    <a:cubicBezTo>
                      <a:pt x="62900" y="211717"/>
                      <a:pt x="71896" y="283684"/>
                      <a:pt x="71367" y="293209"/>
                    </a:cubicBezTo>
                    <a:cubicBezTo>
                      <a:pt x="70838" y="302734"/>
                      <a:pt x="73484" y="254580"/>
                      <a:pt x="74542" y="220184"/>
                    </a:cubicBezTo>
                    <a:cubicBezTo>
                      <a:pt x="75600" y="185788"/>
                      <a:pt x="89888" y="82072"/>
                      <a:pt x="77717" y="86834"/>
                    </a:cubicBezTo>
                    <a:cubicBezTo>
                      <a:pt x="65546" y="91596"/>
                      <a:pt x="-11712" y="258813"/>
                      <a:pt x="1517" y="248759"/>
                    </a:cubicBezTo>
                    <a:cubicBezTo>
                      <a:pt x="14746" y="238705"/>
                      <a:pt x="147567" y="15397"/>
                      <a:pt x="160267" y="11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 318">
                <a:extLst>
                  <a:ext uri="{FF2B5EF4-FFF2-40B4-BE49-F238E27FC236}">
                    <a16:creationId xmlns:a16="http://schemas.microsoft.com/office/drawing/2014/main" id="{D1C72ADA-0EEB-74F5-DD82-B19DF409A7B5}"/>
                  </a:ext>
                </a:extLst>
              </p:cNvPr>
              <p:cNvSpPr/>
              <p:nvPr/>
            </p:nvSpPr>
            <p:spPr>
              <a:xfrm>
                <a:off x="6448414" y="4107369"/>
                <a:ext cx="292417" cy="363047"/>
              </a:xfrm>
              <a:custGeom>
                <a:avLst/>
                <a:gdLst>
                  <a:gd name="connsiteX0" fmla="*/ 292111 w 292417"/>
                  <a:gd name="connsiteY0" fmla="*/ 1081 h 363047"/>
                  <a:gd name="connsiteX1" fmla="*/ 117486 w 292417"/>
                  <a:gd name="connsiteY1" fmla="*/ 255081 h 363047"/>
                  <a:gd name="connsiteX2" fmla="*/ 11 w 292417"/>
                  <a:gd name="connsiteY2" fmla="*/ 363031 h 363047"/>
                  <a:gd name="connsiteX3" fmla="*/ 111136 w 292417"/>
                  <a:gd name="connsiteY3" fmla="*/ 248731 h 363047"/>
                  <a:gd name="connsiteX4" fmla="*/ 234961 w 292417"/>
                  <a:gd name="connsiteY4" fmla="*/ 77281 h 363047"/>
                  <a:gd name="connsiteX5" fmla="*/ 161936 w 292417"/>
                  <a:gd name="connsiteY5" fmla="*/ 159831 h 363047"/>
                  <a:gd name="connsiteX6" fmla="*/ 292111 w 292417"/>
                  <a:gd name="connsiteY6" fmla="*/ 1081 h 363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417" h="363047">
                    <a:moveTo>
                      <a:pt x="292111" y="1081"/>
                    </a:moveTo>
                    <a:cubicBezTo>
                      <a:pt x="284703" y="16956"/>
                      <a:pt x="166169" y="194756"/>
                      <a:pt x="117486" y="255081"/>
                    </a:cubicBezTo>
                    <a:cubicBezTo>
                      <a:pt x="68803" y="315406"/>
                      <a:pt x="1069" y="364089"/>
                      <a:pt x="11" y="363031"/>
                    </a:cubicBezTo>
                    <a:cubicBezTo>
                      <a:pt x="-1047" y="361973"/>
                      <a:pt x="71978" y="296356"/>
                      <a:pt x="111136" y="248731"/>
                    </a:cubicBezTo>
                    <a:cubicBezTo>
                      <a:pt x="150294" y="201106"/>
                      <a:pt x="226494" y="92098"/>
                      <a:pt x="234961" y="77281"/>
                    </a:cubicBezTo>
                    <a:cubicBezTo>
                      <a:pt x="243428" y="62464"/>
                      <a:pt x="153469" y="170414"/>
                      <a:pt x="161936" y="159831"/>
                    </a:cubicBezTo>
                    <a:cubicBezTo>
                      <a:pt x="170403" y="149248"/>
                      <a:pt x="299519" y="-14794"/>
                      <a:pt x="292111" y="10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 319">
                <a:extLst>
                  <a:ext uri="{FF2B5EF4-FFF2-40B4-BE49-F238E27FC236}">
                    <a16:creationId xmlns:a16="http://schemas.microsoft.com/office/drawing/2014/main" id="{38F308E4-94DB-41C9-ED97-BD2739AF3DEF}"/>
                  </a:ext>
                </a:extLst>
              </p:cNvPr>
              <p:cNvSpPr/>
              <p:nvPr/>
            </p:nvSpPr>
            <p:spPr>
              <a:xfrm>
                <a:off x="6274625" y="4185766"/>
                <a:ext cx="164275" cy="275259"/>
              </a:xfrm>
              <a:custGeom>
                <a:avLst/>
                <a:gdLst>
                  <a:gd name="connsiteX0" fmla="*/ 65850 w 164275"/>
                  <a:gd name="connsiteY0" fmla="*/ 2059 h 275259"/>
                  <a:gd name="connsiteX1" fmla="*/ 15050 w 164275"/>
                  <a:gd name="connsiteY1" fmla="*/ 97309 h 275259"/>
                  <a:gd name="connsiteX2" fmla="*/ 15050 w 164275"/>
                  <a:gd name="connsiteY2" fmla="*/ 214784 h 275259"/>
                  <a:gd name="connsiteX3" fmla="*/ 2350 w 164275"/>
                  <a:gd name="connsiteY3" fmla="*/ 205259 h 275259"/>
                  <a:gd name="connsiteX4" fmla="*/ 69025 w 164275"/>
                  <a:gd name="connsiteY4" fmla="*/ 265584 h 275259"/>
                  <a:gd name="connsiteX5" fmla="*/ 164275 w 164275"/>
                  <a:gd name="connsiteY5" fmla="*/ 275109 h 275259"/>
                  <a:gd name="connsiteX6" fmla="*/ 69025 w 164275"/>
                  <a:gd name="connsiteY6" fmla="*/ 265584 h 275259"/>
                  <a:gd name="connsiteX7" fmla="*/ 21400 w 164275"/>
                  <a:gd name="connsiteY7" fmla="*/ 221134 h 275259"/>
                  <a:gd name="connsiteX8" fmla="*/ 8700 w 164275"/>
                  <a:gd name="connsiteY8" fmla="*/ 49684 h 275259"/>
                  <a:gd name="connsiteX9" fmla="*/ 65850 w 164275"/>
                  <a:gd name="connsiteY9" fmla="*/ 2059 h 27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275" h="275259">
                    <a:moveTo>
                      <a:pt x="65850" y="2059"/>
                    </a:moveTo>
                    <a:cubicBezTo>
                      <a:pt x="66908" y="9996"/>
                      <a:pt x="23517" y="61855"/>
                      <a:pt x="15050" y="97309"/>
                    </a:cubicBezTo>
                    <a:cubicBezTo>
                      <a:pt x="6583" y="132763"/>
                      <a:pt x="17167" y="196792"/>
                      <a:pt x="15050" y="214784"/>
                    </a:cubicBezTo>
                    <a:cubicBezTo>
                      <a:pt x="12933" y="232776"/>
                      <a:pt x="-6646" y="196792"/>
                      <a:pt x="2350" y="205259"/>
                    </a:cubicBezTo>
                    <a:cubicBezTo>
                      <a:pt x="11346" y="213726"/>
                      <a:pt x="42038" y="253942"/>
                      <a:pt x="69025" y="265584"/>
                    </a:cubicBezTo>
                    <a:cubicBezTo>
                      <a:pt x="96012" y="277226"/>
                      <a:pt x="164275" y="275109"/>
                      <a:pt x="164275" y="275109"/>
                    </a:cubicBezTo>
                    <a:cubicBezTo>
                      <a:pt x="164275" y="275109"/>
                      <a:pt x="92837" y="274580"/>
                      <a:pt x="69025" y="265584"/>
                    </a:cubicBezTo>
                    <a:cubicBezTo>
                      <a:pt x="45213" y="256588"/>
                      <a:pt x="31454" y="257117"/>
                      <a:pt x="21400" y="221134"/>
                    </a:cubicBezTo>
                    <a:cubicBezTo>
                      <a:pt x="11346" y="185151"/>
                      <a:pt x="-2413" y="90430"/>
                      <a:pt x="8700" y="49684"/>
                    </a:cubicBezTo>
                    <a:cubicBezTo>
                      <a:pt x="19812" y="8938"/>
                      <a:pt x="64792" y="-5878"/>
                      <a:pt x="65850" y="20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 320">
                <a:extLst>
                  <a:ext uri="{FF2B5EF4-FFF2-40B4-BE49-F238E27FC236}">
                    <a16:creationId xmlns:a16="http://schemas.microsoft.com/office/drawing/2014/main" id="{9B22D1C0-B3EC-81A0-0704-563A40C2B849}"/>
                  </a:ext>
                </a:extLst>
              </p:cNvPr>
              <p:cNvSpPr/>
              <p:nvPr/>
            </p:nvSpPr>
            <p:spPr>
              <a:xfrm>
                <a:off x="6295653" y="4416101"/>
                <a:ext cx="194226" cy="3499"/>
              </a:xfrm>
              <a:custGeom>
                <a:avLst/>
                <a:gdLst>
                  <a:gd name="connsiteX0" fmla="*/ 372 w 194226"/>
                  <a:gd name="connsiteY0" fmla="*/ 324 h 3499"/>
                  <a:gd name="connsiteX1" fmla="*/ 187697 w 194226"/>
                  <a:gd name="connsiteY1" fmla="*/ 3499 h 3499"/>
                  <a:gd name="connsiteX2" fmla="*/ 140072 w 194226"/>
                  <a:gd name="connsiteY2" fmla="*/ 324 h 3499"/>
                  <a:gd name="connsiteX3" fmla="*/ 372 w 194226"/>
                  <a:gd name="connsiteY3" fmla="*/ 324 h 3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226" h="3499">
                    <a:moveTo>
                      <a:pt x="372" y="324"/>
                    </a:moveTo>
                    <a:cubicBezTo>
                      <a:pt x="8310" y="853"/>
                      <a:pt x="164414" y="3499"/>
                      <a:pt x="187697" y="3499"/>
                    </a:cubicBezTo>
                    <a:cubicBezTo>
                      <a:pt x="210980" y="3499"/>
                      <a:pt x="166530" y="-1264"/>
                      <a:pt x="140072" y="324"/>
                    </a:cubicBezTo>
                    <a:cubicBezTo>
                      <a:pt x="113614" y="1912"/>
                      <a:pt x="-7566" y="-205"/>
                      <a:pt x="372" y="3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 321">
                <a:extLst>
                  <a:ext uri="{FF2B5EF4-FFF2-40B4-BE49-F238E27FC236}">
                    <a16:creationId xmlns:a16="http://schemas.microsoft.com/office/drawing/2014/main" id="{12547B8B-892E-0C17-6509-E12F3AB8D7A1}"/>
                  </a:ext>
                </a:extLst>
              </p:cNvPr>
              <p:cNvSpPr/>
              <p:nvPr/>
            </p:nvSpPr>
            <p:spPr>
              <a:xfrm>
                <a:off x="6267448" y="4413162"/>
                <a:ext cx="254416" cy="66985"/>
              </a:xfrm>
              <a:custGeom>
                <a:avLst/>
                <a:gdLst>
                  <a:gd name="connsiteX0" fmla="*/ 2 w 254416"/>
                  <a:gd name="connsiteY0" fmla="*/ 88 h 66985"/>
                  <a:gd name="connsiteX1" fmla="*/ 130177 w 254416"/>
                  <a:gd name="connsiteY1" fmla="*/ 38188 h 66985"/>
                  <a:gd name="connsiteX2" fmla="*/ 254002 w 254416"/>
                  <a:gd name="connsiteY2" fmla="*/ 22313 h 66985"/>
                  <a:gd name="connsiteX3" fmla="*/ 168277 w 254416"/>
                  <a:gd name="connsiteY3" fmla="*/ 35013 h 66985"/>
                  <a:gd name="connsiteX4" fmla="*/ 111127 w 254416"/>
                  <a:gd name="connsiteY4" fmla="*/ 63588 h 66985"/>
                  <a:gd name="connsiteX5" fmla="*/ 50802 w 254416"/>
                  <a:gd name="connsiteY5" fmla="*/ 60413 h 66985"/>
                  <a:gd name="connsiteX6" fmla="*/ 215902 w 254416"/>
                  <a:gd name="connsiteY6" fmla="*/ 66763 h 66985"/>
                  <a:gd name="connsiteX7" fmla="*/ 133352 w 254416"/>
                  <a:gd name="connsiteY7" fmla="*/ 50888 h 66985"/>
                  <a:gd name="connsiteX8" fmla="*/ 2 w 254416"/>
                  <a:gd name="connsiteY8" fmla="*/ 88 h 6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416" h="66985">
                    <a:moveTo>
                      <a:pt x="2" y="88"/>
                    </a:moveTo>
                    <a:cubicBezTo>
                      <a:pt x="-527" y="-2029"/>
                      <a:pt x="87844" y="34484"/>
                      <a:pt x="130177" y="38188"/>
                    </a:cubicBezTo>
                    <a:cubicBezTo>
                      <a:pt x="172510" y="41892"/>
                      <a:pt x="247652" y="22842"/>
                      <a:pt x="254002" y="22313"/>
                    </a:cubicBezTo>
                    <a:cubicBezTo>
                      <a:pt x="260352" y="21784"/>
                      <a:pt x="192089" y="28134"/>
                      <a:pt x="168277" y="35013"/>
                    </a:cubicBezTo>
                    <a:cubicBezTo>
                      <a:pt x="144465" y="41892"/>
                      <a:pt x="130706" y="59355"/>
                      <a:pt x="111127" y="63588"/>
                    </a:cubicBezTo>
                    <a:cubicBezTo>
                      <a:pt x="91548" y="67821"/>
                      <a:pt x="50802" y="60413"/>
                      <a:pt x="50802" y="60413"/>
                    </a:cubicBezTo>
                    <a:cubicBezTo>
                      <a:pt x="68264" y="60942"/>
                      <a:pt x="202144" y="68350"/>
                      <a:pt x="215902" y="66763"/>
                    </a:cubicBezTo>
                    <a:cubicBezTo>
                      <a:pt x="229660" y="65176"/>
                      <a:pt x="161927" y="58296"/>
                      <a:pt x="133352" y="50888"/>
                    </a:cubicBezTo>
                    <a:cubicBezTo>
                      <a:pt x="104777" y="43480"/>
                      <a:pt x="531" y="2205"/>
                      <a:pt x="2" y="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 322">
                <a:extLst>
                  <a:ext uri="{FF2B5EF4-FFF2-40B4-BE49-F238E27FC236}">
                    <a16:creationId xmlns:a16="http://schemas.microsoft.com/office/drawing/2014/main" id="{56924F06-9605-CE95-62E7-D85A0132F37A}"/>
                  </a:ext>
                </a:extLst>
              </p:cNvPr>
              <p:cNvSpPr/>
              <p:nvPr/>
            </p:nvSpPr>
            <p:spPr>
              <a:xfrm>
                <a:off x="6294908" y="3854327"/>
                <a:ext cx="274487" cy="318149"/>
              </a:xfrm>
              <a:custGeom>
                <a:avLst/>
                <a:gdLst>
                  <a:gd name="connsiteX0" fmla="*/ 274167 w 274487"/>
                  <a:gd name="connsiteY0" fmla="*/ 123 h 318149"/>
                  <a:gd name="connsiteX1" fmla="*/ 207492 w 274487"/>
                  <a:gd name="connsiteY1" fmla="*/ 123948 h 318149"/>
                  <a:gd name="connsiteX2" fmla="*/ 213842 w 274487"/>
                  <a:gd name="connsiteY2" fmla="*/ 247773 h 318149"/>
                  <a:gd name="connsiteX3" fmla="*/ 217017 w 274487"/>
                  <a:gd name="connsiteY3" fmla="*/ 193798 h 318149"/>
                  <a:gd name="connsiteX4" fmla="*/ 115417 w 274487"/>
                  <a:gd name="connsiteY4" fmla="*/ 241423 h 318149"/>
                  <a:gd name="connsiteX5" fmla="*/ 1117 w 274487"/>
                  <a:gd name="connsiteY5" fmla="*/ 317623 h 318149"/>
                  <a:gd name="connsiteX6" fmla="*/ 188442 w 274487"/>
                  <a:gd name="connsiteY6" fmla="*/ 200148 h 318149"/>
                  <a:gd name="connsiteX7" fmla="*/ 182092 w 274487"/>
                  <a:gd name="connsiteY7" fmla="*/ 142998 h 318149"/>
                  <a:gd name="connsiteX8" fmla="*/ 229717 w 274487"/>
                  <a:gd name="connsiteY8" fmla="*/ 174748 h 318149"/>
                  <a:gd name="connsiteX9" fmla="*/ 175742 w 274487"/>
                  <a:gd name="connsiteY9" fmla="*/ 101723 h 318149"/>
                  <a:gd name="connsiteX10" fmla="*/ 274167 w 274487"/>
                  <a:gd name="connsiteY10" fmla="*/ 123 h 318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4487" h="318149">
                    <a:moveTo>
                      <a:pt x="274167" y="123"/>
                    </a:moveTo>
                    <a:cubicBezTo>
                      <a:pt x="279459" y="3827"/>
                      <a:pt x="217546" y="82673"/>
                      <a:pt x="207492" y="123948"/>
                    </a:cubicBezTo>
                    <a:cubicBezTo>
                      <a:pt x="197438" y="165223"/>
                      <a:pt x="212255" y="236131"/>
                      <a:pt x="213842" y="247773"/>
                    </a:cubicBezTo>
                    <a:cubicBezTo>
                      <a:pt x="215429" y="259415"/>
                      <a:pt x="233421" y="194856"/>
                      <a:pt x="217017" y="193798"/>
                    </a:cubicBezTo>
                    <a:cubicBezTo>
                      <a:pt x="200613" y="192740"/>
                      <a:pt x="151400" y="220786"/>
                      <a:pt x="115417" y="241423"/>
                    </a:cubicBezTo>
                    <a:cubicBezTo>
                      <a:pt x="79434" y="262060"/>
                      <a:pt x="-11054" y="324502"/>
                      <a:pt x="1117" y="317623"/>
                    </a:cubicBezTo>
                    <a:cubicBezTo>
                      <a:pt x="13288" y="310744"/>
                      <a:pt x="158280" y="229252"/>
                      <a:pt x="188442" y="200148"/>
                    </a:cubicBezTo>
                    <a:cubicBezTo>
                      <a:pt x="218604" y="171044"/>
                      <a:pt x="175213" y="147231"/>
                      <a:pt x="182092" y="142998"/>
                    </a:cubicBezTo>
                    <a:cubicBezTo>
                      <a:pt x="188971" y="138765"/>
                      <a:pt x="230775" y="181627"/>
                      <a:pt x="229717" y="174748"/>
                    </a:cubicBezTo>
                    <a:cubicBezTo>
                      <a:pt x="228659" y="167869"/>
                      <a:pt x="170980" y="126065"/>
                      <a:pt x="175742" y="101723"/>
                    </a:cubicBezTo>
                    <a:cubicBezTo>
                      <a:pt x="180504" y="77381"/>
                      <a:pt x="268875" y="-3581"/>
                      <a:pt x="274167" y="1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 323">
                <a:extLst>
                  <a:ext uri="{FF2B5EF4-FFF2-40B4-BE49-F238E27FC236}">
                    <a16:creationId xmlns:a16="http://schemas.microsoft.com/office/drawing/2014/main" id="{4577CB04-FBF5-52DB-AC31-0C2B24AAAE86}"/>
                  </a:ext>
                </a:extLst>
              </p:cNvPr>
              <p:cNvSpPr/>
              <p:nvPr/>
            </p:nvSpPr>
            <p:spPr>
              <a:xfrm>
                <a:off x="6432538" y="4124197"/>
                <a:ext cx="228741" cy="359058"/>
              </a:xfrm>
              <a:custGeom>
                <a:avLst/>
                <a:gdLst>
                  <a:gd name="connsiteX0" fmla="*/ 85737 w 228741"/>
                  <a:gd name="connsiteY0" fmla="*/ 128 h 359058"/>
                  <a:gd name="connsiteX1" fmla="*/ 104787 w 228741"/>
                  <a:gd name="connsiteY1" fmla="*/ 127128 h 359058"/>
                  <a:gd name="connsiteX2" fmla="*/ 50812 w 228741"/>
                  <a:gd name="connsiteY2" fmla="*/ 247778 h 359058"/>
                  <a:gd name="connsiteX3" fmla="*/ 95262 w 228741"/>
                  <a:gd name="connsiteY3" fmla="*/ 190628 h 359058"/>
                  <a:gd name="connsiteX4" fmla="*/ 12 w 228741"/>
                  <a:gd name="connsiteY4" fmla="*/ 358903 h 359058"/>
                  <a:gd name="connsiteX5" fmla="*/ 88912 w 228741"/>
                  <a:gd name="connsiteY5" fmla="*/ 219203 h 359058"/>
                  <a:gd name="connsiteX6" fmla="*/ 152412 w 228741"/>
                  <a:gd name="connsiteY6" fmla="*/ 127128 h 359058"/>
                  <a:gd name="connsiteX7" fmla="*/ 228612 w 228741"/>
                  <a:gd name="connsiteY7" fmla="*/ 22353 h 359058"/>
                  <a:gd name="connsiteX8" fmla="*/ 133362 w 228741"/>
                  <a:gd name="connsiteY8" fmla="*/ 200153 h 359058"/>
                  <a:gd name="connsiteX9" fmla="*/ 130187 w 228741"/>
                  <a:gd name="connsiteY9" fmla="*/ 104903 h 359058"/>
                  <a:gd name="connsiteX10" fmla="*/ 85737 w 228741"/>
                  <a:gd name="connsiteY10" fmla="*/ 128 h 35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8741" h="359058">
                    <a:moveTo>
                      <a:pt x="85737" y="128"/>
                    </a:moveTo>
                    <a:cubicBezTo>
                      <a:pt x="81504" y="3832"/>
                      <a:pt x="110608" y="85853"/>
                      <a:pt x="104787" y="127128"/>
                    </a:cubicBezTo>
                    <a:cubicBezTo>
                      <a:pt x="98966" y="168403"/>
                      <a:pt x="52399" y="237195"/>
                      <a:pt x="50812" y="247778"/>
                    </a:cubicBezTo>
                    <a:cubicBezTo>
                      <a:pt x="49224" y="258361"/>
                      <a:pt x="103729" y="172107"/>
                      <a:pt x="95262" y="190628"/>
                    </a:cubicBezTo>
                    <a:cubicBezTo>
                      <a:pt x="86795" y="209149"/>
                      <a:pt x="1070" y="354141"/>
                      <a:pt x="12" y="358903"/>
                    </a:cubicBezTo>
                    <a:cubicBezTo>
                      <a:pt x="-1046" y="363665"/>
                      <a:pt x="63512" y="257832"/>
                      <a:pt x="88912" y="219203"/>
                    </a:cubicBezTo>
                    <a:cubicBezTo>
                      <a:pt x="114312" y="180574"/>
                      <a:pt x="129129" y="159936"/>
                      <a:pt x="152412" y="127128"/>
                    </a:cubicBezTo>
                    <a:cubicBezTo>
                      <a:pt x="175695" y="94320"/>
                      <a:pt x="231787" y="10182"/>
                      <a:pt x="228612" y="22353"/>
                    </a:cubicBezTo>
                    <a:cubicBezTo>
                      <a:pt x="225437" y="34524"/>
                      <a:pt x="149766" y="186395"/>
                      <a:pt x="133362" y="200153"/>
                    </a:cubicBezTo>
                    <a:cubicBezTo>
                      <a:pt x="116958" y="213911"/>
                      <a:pt x="136537" y="136124"/>
                      <a:pt x="130187" y="104903"/>
                    </a:cubicBezTo>
                    <a:cubicBezTo>
                      <a:pt x="123837" y="73682"/>
                      <a:pt x="89970" y="-3576"/>
                      <a:pt x="85737" y="1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 324">
                <a:extLst>
                  <a:ext uri="{FF2B5EF4-FFF2-40B4-BE49-F238E27FC236}">
                    <a16:creationId xmlns:a16="http://schemas.microsoft.com/office/drawing/2014/main" id="{A13D3159-3DE5-B313-7FBC-B2E5D8DC1591}"/>
                  </a:ext>
                </a:extLst>
              </p:cNvPr>
              <p:cNvSpPr/>
              <p:nvPr/>
            </p:nvSpPr>
            <p:spPr>
              <a:xfrm>
                <a:off x="6197599" y="4105001"/>
                <a:ext cx="372422" cy="133699"/>
              </a:xfrm>
              <a:custGeom>
                <a:avLst/>
                <a:gdLst>
                  <a:gd name="connsiteX0" fmla="*/ 371476 w 372422"/>
                  <a:gd name="connsiteY0" fmla="*/ 274 h 133699"/>
                  <a:gd name="connsiteX1" fmla="*/ 234951 w 372422"/>
                  <a:gd name="connsiteY1" fmla="*/ 32024 h 133699"/>
                  <a:gd name="connsiteX2" fmla="*/ 130176 w 372422"/>
                  <a:gd name="connsiteY2" fmla="*/ 105049 h 133699"/>
                  <a:gd name="connsiteX3" fmla="*/ 165101 w 372422"/>
                  <a:gd name="connsiteY3" fmla="*/ 63774 h 133699"/>
                  <a:gd name="connsiteX4" fmla="*/ 1 w 372422"/>
                  <a:gd name="connsiteY4" fmla="*/ 133624 h 133699"/>
                  <a:gd name="connsiteX5" fmla="*/ 161926 w 372422"/>
                  <a:gd name="connsiteY5" fmla="*/ 47899 h 133699"/>
                  <a:gd name="connsiteX6" fmla="*/ 371476 w 372422"/>
                  <a:gd name="connsiteY6" fmla="*/ 274 h 13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422" h="133699">
                    <a:moveTo>
                      <a:pt x="371476" y="274"/>
                    </a:moveTo>
                    <a:cubicBezTo>
                      <a:pt x="383647" y="-2372"/>
                      <a:pt x="275168" y="14562"/>
                      <a:pt x="234951" y="32024"/>
                    </a:cubicBezTo>
                    <a:cubicBezTo>
                      <a:pt x="194734" y="49486"/>
                      <a:pt x="141818" y="99757"/>
                      <a:pt x="130176" y="105049"/>
                    </a:cubicBezTo>
                    <a:cubicBezTo>
                      <a:pt x="118534" y="110341"/>
                      <a:pt x="186797" y="59012"/>
                      <a:pt x="165101" y="63774"/>
                    </a:cubicBezTo>
                    <a:cubicBezTo>
                      <a:pt x="143405" y="68536"/>
                      <a:pt x="530" y="136270"/>
                      <a:pt x="1" y="133624"/>
                    </a:cubicBezTo>
                    <a:cubicBezTo>
                      <a:pt x="-528" y="130978"/>
                      <a:pt x="104247" y="71712"/>
                      <a:pt x="161926" y="47899"/>
                    </a:cubicBezTo>
                    <a:cubicBezTo>
                      <a:pt x="219605" y="24087"/>
                      <a:pt x="359305" y="2920"/>
                      <a:pt x="371476" y="2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 325">
                <a:extLst>
                  <a:ext uri="{FF2B5EF4-FFF2-40B4-BE49-F238E27FC236}">
                    <a16:creationId xmlns:a16="http://schemas.microsoft.com/office/drawing/2014/main" id="{13A836A1-1EB8-17A1-E635-4053E2ACB44A}"/>
                  </a:ext>
                </a:extLst>
              </p:cNvPr>
              <p:cNvSpPr/>
              <p:nvPr/>
            </p:nvSpPr>
            <p:spPr>
              <a:xfrm>
                <a:off x="6532415" y="3867132"/>
                <a:ext cx="190898" cy="450889"/>
              </a:xfrm>
              <a:custGeom>
                <a:avLst/>
                <a:gdLst>
                  <a:gd name="connsiteX0" fmla="*/ 185885 w 190898"/>
                  <a:gd name="connsiteY0" fmla="*/ 50818 h 450889"/>
                  <a:gd name="connsiteX1" fmla="*/ 74760 w 190898"/>
                  <a:gd name="connsiteY1" fmla="*/ 18 h 450889"/>
                  <a:gd name="connsiteX2" fmla="*/ 135085 w 190898"/>
                  <a:gd name="connsiteY2" fmla="*/ 57168 h 450889"/>
                  <a:gd name="connsiteX3" fmla="*/ 163660 w 190898"/>
                  <a:gd name="connsiteY3" fmla="*/ 98443 h 450889"/>
                  <a:gd name="connsiteX4" fmla="*/ 185885 w 190898"/>
                  <a:gd name="connsiteY4" fmla="*/ 139718 h 450889"/>
                  <a:gd name="connsiteX5" fmla="*/ 62060 w 190898"/>
                  <a:gd name="connsiteY5" fmla="*/ 76218 h 450889"/>
                  <a:gd name="connsiteX6" fmla="*/ 71585 w 190898"/>
                  <a:gd name="connsiteY6" fmla="*/ 146068 h 450889"/>
                  <a:gd name="connsiteX7" fmla="*/ 68410 w 190898"/>
                  <a:gd name="connsiteY7" fmla="*/ 123843 h 450889"/>
                  <a:gd name="connsiteX8" fmla="*/ 1735 w 190898"/>
                  <a:gd name="connsiteY8" fmla="*/ 209568 h 450889"/>
                  <a:gd name="connsiteX9" fmla="*/ 23960 w 190898"/>
                  <a:gd name="connsiteY9" fmla="*/ 241318 h 450889"/>
                  <a:gd name="connsiteX10" fmla="*/ 71585 w 190898"/>
                  <a:gd name="connsiteY10" fmla="*/ 450868 h 450889"/>
                  <a:gd name="connsiteX11" fmla="*/ 30310 w 190898"/>
                  <a:gd name="connsiteY11" fmla="*/ 254018 h 450889"/>
                  <a:gd name="connsiteX12" fmla="*/ 58885 w 190898"/>
                  <a:gd name="connsiteY12" fmla="*/ 168293 h 450889"/>
                  <a:gd name="connsiteX13" fmla="*/ 150960 w 190898"/>
                  <a:gd name="connsiteY13" fmla="*/ 260368 h 450889"/>
                  <a:gd name="connsiteX14" fmla="*/ 93810 w 190898"/>
                  <a:gd name="connsiteY14" fmla="*/ 111143 h 450889"/>
                  <a:gd name="connsiteX15" fmla="*/ 147785 w 190898"/>
                  <a:gd name="connsiteY15" fmla="*/ 104793 h 450889"/>
                  <a:gd name="connsiteX16" fmla="*/ 128735 w 190898"/>
                  <a:gd name="connsiteY16" fmla="*/ 41293 h 450889"/>
                  <a:gd name="connsiteX17" fmla="*/ 185885 w 190898"/>
                  <a:gd name="connsiteY17" fmla="*/ 50818 h 450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0898" h="450889">
                    <a:moveTo>
                      <a:pt x="185885" y="50818"/>
                    </a:moveTo>
                    <a:cubicBezTo>
                      <a:pt x="176889" y="43939"/>
                      <a:pt x="83227" y="-1040"/>
                      <a:pt x="74760" y="18"/>
                    </a:cubicBezTo>
                    <a:cubicBezTo>
                      <a:pt x="66293" y="1076"/>
                      <a:pt x="120268" y="40764"/>
                      <a:pt x="135085" y="57168"/>
                    </a:cubicBezTo>
                    <a:cubicBezTo>
                      <a:pt x="149902" y="73572"/>
                      <a:pt x="155193" y="84685"/>
                      <a:pt x="163660" y="98443"/>
                    </a:cubicBezTo>
                    <a:cubicBezTo>
                      <a:pt x="172127" y="112201"/>
                      <a:pt x="202818" y="143422"/>
                      <a:pt x="185885" y="139718"/>
                    </a:cubicBezTo>
                    <a:cubicBezTo>
                      <a:pt x="168952" y="136014"/>
                      <a:pt x="81110" y="75160"/>
                      <a:pt x="62060" y="76218"/>
                    </a:cubicBezTo>
                    <a:cubicBezTo>
                      <a:pt x="43010" y="77276"/>
                      <a:pt x="70527" y="138131"/>
                      <a:pt x="71585" y="146068"/>
                    </a:cubicBezTo>
                    <a:cubicBezTo>
                      <a:pt x="72643" y="154005"/>
                      <a:pt x="80052" y="113260"/>
                      <a:pt x="68410" y="123843"/>
                    </a:cubicBezTo>
                    <a:cubicBezTo>
                      <a:pt x="56768" y="134426"/>
                      <a:pt x="9143" y="189989"/>
                      <a:pt x="1735" y="209568"/>
                    </a:cubicBezTo>
                    <a:cubicBezTo>
                      <a:pt x="-5673" y="229147"/>
                      <a:pt x="12318" y="201101"/>
                      <a:pt x="23960" y="241318"/>
                    </a:cubicBezTo>
                    <a:cubicBezTo>
                      <a:pt x="35602" y="281535"/>
                      <a:pt x="70527" y="448751"/>
                      <a:pt x="71585" y="450868"/>
                    </a:cubicBezTo>
                    <a:cubicBezTo>
                      <a:pt x="72643" y="452985"/>
                      <a:pt x="32427" y="301114"/>
                      <a:pt x="30310" y="254018"/>
                    </a:cubicBezTo>
                    <a:cubicBezTo>
                      <a:pt x="28193" y="206922"/>
                      <a:pt x="38777" y="167235"/>
                      <a:pt x="58885" y="168293"/>
                    </a:cubicBezTo>
                    <a:cubicBezTo>
                      <a:pt x="78993" y="169351"/>
                      <a:pt x="145139" y="269893"/>
                      <a:pt x="150960" y="260368"/>
                    </a:cubicBezTo>
                    <a:cubicBezTo>
                      <a:pt x="156781" y="250843"/>
                      <a:pt x="94339" y="137072"/>
                      <a:pt x="93810" y="111143"/>
                    </a:cubicBezTo>
                    <a:cubicBezTo>
                      <a:pt x="93281" y="85214"/>
                      <a:pt x="141964" y="116435"/>
                      <a:pt x="147785" y="104793"/>
                    </a:cubicBezTo>
                    <a:cubicBezTo>
                      <a:pt x="153606" y="93151"/>
                      <a:pt x="114447" y="51876"/>
                      <a:pt x="128735" y="41293"/>
                    </a:cubicBezTo>
                    <a:cubicBezTo>
                      <a:pt x="143022" y="30710"/>
                      <a:pt x="194881" y="57697"/>
                      <a:pt x="185885" y="508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 326">
                <a:extLst>
                  <a:ext uri="{FF2B5EF4-FFF2-40B4-BE49-F238E27FC236}">
                    <a16:creationId xmlns:a16="http://schemas.microsoft.com/office/drawing/2014/main" id="{3E192874-CDB0-4BB4-6FEB-EFBD6DA9D2B8}"/>
                  </a:ext>
                </a:extLst>
              </p:cNvPr>
              <p:cNvSpPr/>
              <p:nvPr/>
            </p:nvSpPr>
            <p:spPr>
              <a:xfrm>
                <a:off x="6652724" y="3377988"/>
                <a:ext cx="372125" cy="546625"/>
              </a:xfrm>
              <a:custGeom>
                <a:avLst/>
                <a:gdLst>
                  <a:gd name="connsiteX0" fmla="*/ 284651 w 372125"/>
                  <a:gd name="connsiteY0" fmla="*/ 212 h 546625"/>
                  <a:gd name="connsiteX1" fmla="*/ 230676 w 372125"/>
                  <a:gd name="connsiteY1" fmla="*/ 111337 h 546625"/>
                  <a:gd name="connsiteX2" fmla="*/ 227501 w 372125"/>
                  <a:gd name="connsiteY2" fmla="*/ 165312 h 546625"/>
                  <a:gd name="connsiteX3" fmla="*/ 230676 w 372125"/>
                  <a:gd name="connsiteY3" fmla="*/ 143087 h 546625"/>
                  <a:gd name="connsiteX4" fmla="*/ 306876 w 372125"/>
                  <a:gd name="connsiteY4" fmla="*/ 193887 h 546625"/>
                  <a:gd name="connsiteX5" fmla="*/ 354501 w 372125"/>
                  <a:gd name="connsiteY5" fmla="*/ 212937 h 546625"/>
                  <a:gd name="connsiteX6" fmla="*/ 310051 w 372125"/>
                  <a:gd name="connsiteY6" fmla="*/ 238337 h 546625"/>
                  <a:gd name="connsiteX7" fmla="*/ 243376 w 372125"/>
                  <a:gd name="connsiteY7" fmla="*/ 273262 h 546625"/>
                  <a:gd name="connsiteX8" fmla="*/ 116376 w 372125"/>
                  <a:gd name="connsiteY8" fmla="*/ 403437 h 546625"/>
                  <a:gd name="connsiteX9" fmla="*/ 2076 w 372125"/>
                  <a:gd name="connsiteY9" fmla="*/ 543137 h 546625"/>
                  <a:gd name="connsiteX10" fmla="*/ 217976 w 372125"/>
                  <a:gd name="connsiteY10" fmla="*/ 251037 h 546625"/>
                  <a:gd name="connsiteX11" fmla="*/ 195751 w 372125"/>
                  <a:gd name="connsiteY11" fmla="*/ 228812 h 546625"/>
                  <a:gd name="connsiteX12" fmla="*/ 110026 w 372125"/>
                  <a:gd name="connsiteY12" fmla="*/ 228812 h 546625"/>
                  <a:gd name="connsiteX13" fmla="*/ 370376 w 372125"/>
                  <a:gd name="connsiteY13" fmla="*/ 209762 h 546625"/>
                  <a:gd name="connsiteX14" fmla="*/ 221151 w 372125"/>
                  <a:gd name="connsiteY14" fmla="*/ 139912 h 546625"/>
                  <a:gd name="connsiteX15" fmla="*/ 167176 w 372125"/>
                  <a:gd name="connsiteY15" fmla="*/ 82762 h 546625"/>
                  <a:gd name="connsiteX16" fmla="*/ 230676 w 372125"/>
                  <a:gd name="connsiteY16" fmla="*/ 82762 h 546625"/>
                  <a:gd name="connsiteX17" fmla="*/ 284651 w 372125"/>
                  <a:gd name="connsiteY17" fmla="*/ 212 h 5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2125" h="546625">
                    <a:moveTo>
                      <a:pt x="284651" y="212"/>
                    </a:moveTo>
                    <a:cubicBezTo>
                      <a:pt x="284651" y="4974"/>
                      <a:pt x="240201" y="83820"/>
                      <a:pt x="230676" y="111337"/>
                    </a:cubicBezTo>
                    <a:cubicBezTo>
                      <a:pt x="221151" y="138854"/>
                      <a:pt x="227501" y="160020"/>
                      <a:pt x="227501" y="165312"/>
                    </a:cubicBezTo>
                    <a:cubicBezTo>
                      <a:pt x="227501" y="170604"/>
                      <a:pt x="217447" y="138325"/>
                      <a:pt x="230676" y="143087"/>
                    </a:cubicBezTo>
                    <a:cubicBezTo>
                      <a:pt x="243905" y="147849"/>
                      <a:pt x="286239" y="182245"/>
                      <a:pt x="306876" y="193887"/>
                    </a:cubicBezTo>
                    <a:cubicBezTo>
                      <a:pt x="327513" y="205529"/>
                      <a:pt x="353972" y="205529"/>
                      <a:pt x="354501" y="212937"/>
                    </a:cubicBezTo>
                    <a:cubicBezTo>
                      <a:pt x="355030" y="220345"/>
                      <a:pt x="328572" y="228283"/>
                      <a:pt x="310051" y="238337"/>
                    </a:cubicBezTo>
                    <a:cubicBezTo>
                      <a:pt x="291530" y="248391"/>
                      <a:pt x="275655" y="245745"/>
                      <a:pt x="243376" y="273262"/>
                    </a:cubicBezTo>
                    <a:cubicBezTo>
                      <a:pt x="211097" y="300779"/>
                      <a:pt x="156593" y="358458"/>
                      <a:pt x="116376" y="403437"/>
                    </a:cubicBezTo>
                    <a:cubicBezTo>
                      <a:pt x="76159" y="448416"/>
                      <a:pt x="-14857" y="568537"/>
                      <a:pt x="2076" y="543137"/>
                    </a:cubicBezTo>
                    <a:cubicBezTo>
                      <a:pt x="19009" y="517737"/>
                      <a:pt x="185697" y="303424"/>
                      <a:pt x="217976" y="251037"/>
                    </a:cubicBezTo>
                    <a:cubicBezTo>
                      <a:pt x="250255" y="198650"/>
                      <a:pt x="213743" y="232516"/>
                      <a:pt x="195751" y="228812"/>
                    </a:cubicBezTo>
                    <a:cubicBezTo>
                      <a:pt x="177759" y="225108"/>
                      <a:pt x="80922" y="231987"/>
                      <a:pt x="110026" y="228812"/>
                    </a:cubicBezTo>
                    <a:cubicBezTo>
                      <a:pt x="139130" y="225637"/>
                      <a:pt x="351855" y="224579"/>
                      <a:pt x="370376" y="209762"/>
                    </a:cubicBezTo>
                    <a:cubicBezTo>
                      <a:pt x="388897" y="194945"/>
                      <a:pt x="255018" y="161079"/>
                      <a:pt x="221151" y="139912"/>
                    </a:cubicBezTo>
                    <a:cubicBezTo>
                      <a:pt x="187284" y="118745"/>
                      <a:pt x="165588" y="92287"/>
                      <a:pt x="167176" y="82762"/>
                    </a:cubicBezTo>
                    <a:cubicBezTo>
                      <a:pt x="168763" y="73237"/>
                      <a:pt x="211626" y="93345"/>
                      <a:pt x="230676" y="82762"/>
                    </a:cubicBezTo>
                    <a:cubicBezTo>
                      <a:pt x="249726" y="72179"/>
                      <a:pt x="284651" y="-4550"/>
                      <a:pt x="284651" y="2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 327">
                <a:extLst>
                  <a:ext uri="{FF2B5EF4-FFF2-40B4-BE49-F238E27FC236}">
                    <a16:creationId xmlns:a16="http://schemas.microsoft.com/office/drawing/2014/main" id="{F8024A5B-2541-2053-A341-23FB20B5C7B3}"/>
                  </a:ext>
                </a:extLst>
              </p:cNvPr>
              <p:cNvSpPr/>
              <p:nvPr/>
            </p:nvSpPr>
            <p:spPr>
              <a:xfrm>
                <a:off x="7038950" y="3331701"/>
                <a:ext cx="478677" cy="207738"/>
              </a:xfrm>
              <a:custGeom>
                <a:avLst/>
                <a:gdLst>
                  <a:gd name="connsiteX0" fmla="*/ 25 w 478677"/>
                  <a:gd name="connsiteY0" fmla="*/ 71899 h 207738"/>
                  <a:gd name="connsiteX1" fmla="*/ 190525 w 478677"/>
                  <a:gd name="connsiteY1" fmla="*/ 14749 h 207738"/>
                  <a:gd name="connsiteX2" fmla="*/ 292125 w 478677"/>
                  <a:gd name="connsiteY2" fmla="*/ 56024 h 207738"/>
                  <a:gd name="connsiteX3" fmla="*/ 295300 w 478677"/>
                  <a:gd name="connsiteY3" fmla="*/ 21099 h 207738"/>
                  <a:gd name="connsiteX4" fmla="*/ 473100 w 478677"/>
                  <a:gd name="connsiteY4" fmla="*/ 205249 h 207738"/>
                  <a:gd name="connsiteX5" fmla="*/ 422300 w 478677"/>
                  <a:gd name="connsiteY5" fmla="*/ 119524 h 207738"/>
                  <a:gd name="connsiteX6" fmla="*/ 304825 w 478677"/>
                  <a:gd name="connsiteY6" fmla="*/ 5224 h 207738"/>
                  <a:gd name="connsiteX7" fmla="*/ 177825 w 478677"/>
                  <a:gd name="connsiteY7" fmla="*/ 21099 h 207738"/>
                  <a:gd name="connsiteX8" fmla="*/ 25 w 478677"/>
                  <a:gd name="connsiteY8" fmla="*/ 71899 h 20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677" h="207738">
                    <a:moveTo>
                      <a:pt x="25" y="71899"/>
                    </a:moveTo>
                    <a:cubicBezTo>
                      <a:pt x="2142" y="70841"/>
                      <a:pt x="141842" y="17395"/>
                      <a:pt x="190525" y="14749"/>
                    </a:cubicBezTo>
                    <a:cubicBezTo>
                      <a:pt x="239208" y="12103"/>
                      <a:pt x="274663" y="54966"/>
                      <a:pt x="292125" y="56024"/>
                    </a:cubicBezTo>
                    <a:cubicBezTo>
                      <a:pt x="309587" y="57082"/>
                      <a:pt x="265138" y="-3772"/>
                      <a:pt x="295300" y="21099"/>
                    </a:cubicBezTo>
                    <a:cubicBezTo>
                      <a:pt x="325463" y="45970"/>
                      <a:pt x="451933" y="188845"/>
                      <a:pt x="473100" y="205249"/>
                    </a:cubicBezTo>
                    <a:cubicBezTo>
                      <a:pt x="494267" y="221653"/>
                      <a:pt x="450346" y="152862"/>
                      <a:pt x="422300" y="119524"/>
                    </a:cubicBezTo>
                    <a:cubicBezTo>
                      <a:pt x="394254" y="86186"/>
                      <a:pt x="345571" y="21628"/>
                      <a:pt x="304825" y="5224"/>
                    </a:cubicBezTo>
                    <a:cubicBezTo>
                      <a:pt x="264079" y="-11180"/>
                      <a:pt x="229683" y="15807"/>
                      <a:pt x="177825" y="21099"/>
                    </a:cubicBezTo>
                    <a:cubicBezTo>
                      <a:pt x="125967" y="26391"/>
                      <a:pt x="-2092" y="72957"/>
                      <a:pt x="25" y="718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 328">
                <a:extLst>
                  <a:ext uri="{FF2B5EF4-FFF2-40B4-BE49-F238E27FC236}">
                    <a16:creationId xmlns:a16="http://schemas.microsoft.com/office/drawing/2014/main" id="{6CF00180-9C69-DB08-4920-E534DDDF3FAC}"/>
                  </a:ext>
                </a:extLst>
              </p:cNvPr>
              <p:cNvSpPr/>
              <p:nvPr/>
            </p:nvSpPr>
            <p:spPr>
              <a:xfrm>
                <a:off x="6771625" y="3295647"/>
                <a:ext cx="240016" cy="422687"/>
              </a:xfrm>
              <a:custGeom>
                <a:avLst/>
                <a:gdLst>
                  <a:gd name="connsiteX0" fmla="*/ 222900 w 240016"/>
                  <a:gd name="connsiteY0" fmla="*/ 3 h 422687"/>
                  <a:gd name="connsiteX1" fmla="*/ 207025 w 240016"/>
                  <a:gd name="connsiteY1" fmla="*/ 95253 h 422687"/>
                  <a:gd name="connsiteX2" fmla="*/ 146700 w 240016"/>
                  <a:gd name="connsiteY2" fmla="*/ 165103 h 422687"/>
                  <a:gd name="connsiteX3" fmla="*/ 111775 w 240016"/>
                  <a:gd name="connsiteY3" fmla="*/ 219078 h 422687"/>
                  <a:gd name="connsiteX4" fmla="*/ 650 w 240016"/>
                  <a:gd name="connsiteY4" fmla="*/ 422278 h 422687"/>
                  <a:gd name="connsiteX5" fmla="*/ 73675 w 240016"/>
                  <a:gd name="connsiteY5" fmla="*/ 266703 h 422687"/>
                  <a:gd name="connsiteX6" fmla="*/ 229250 w 240016"/>
                  <a:gd name="connsiteY6" fmla="*/ 98428 h 422687"/>
                  <a:gd name="connsiteX7" fmla="*/ 222900 w 240016"/>
                  <a:gd name="connsiteY7" fmla="*/ 3 h 422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16" h="422687">
                    <a:moveTo>
                      <a:pt x="222900" y="3"/>
                    </a:moveTo>
                    <a:cubicBezTo>
                      <a:pt x="219196" y="-526"/>
                      <a:pt x="219725" y="67736"/>
                      <a:pt x="207025" y="95253"/>
                    </a:cubicBezTo>
                    <a:cubicBezTo>
                      <a:pt x="194325" y="122770"/>
                      <a:pt x="162575" y="144466"/>
                      <a:pt x="146700" y="165103"/>
                    </a:cubicBezTo>
                    <a:cubicBezTo>
                      <a:pt x="130825" y="185741"/>
                      <a:pt x="136117" y="176216"/>
                      <a:pt x="111775" y="219078"/>
                    </a:cubicBezTo>
                    <a:cubicBezTo>
                      <a:pt x="87433" y="261940"/>
                      <a:pt x="7000" y="414341"/>
                      <a:pt x="650" y="422278"/>
                    </a:cubicBezTo>
                    <a:cubicBezTo>
                      <a:pt x="-5700" y="430215"/>
                      <a:pt x="35575" y="320678"/>
                      <a:pt x="73675" y="266703"/>
                    </a:cubicBezTo>
                    <a:cubicBezTo>
                      <a:pt x="111775" y="212728"/>
                      <a:pt x="203321" y="136528"/>
                      <a:pt x="229250" y="98428"/>
                    </a:cubicBezTo>
                    <a:cubicBezTo>
                      <a:pt x="255179" y="60328"/>
                      <a:pt x="226604" y="532"/>
                      <a:pt x="222900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 329">
                <a:extLst>
                  <a:ext uri="{FF2B5EF4-FFF2-40B4-BE49-F238E27FC236}">
                    <a16:creationId xmlns:a16="http://schemas.microsoft.com/office/drawing/2014/main" id="{BC223054-524D-9035-298F-66C96E55EAC6}"/>
                  </a:ext>
                </a:extLst>
              </p:cNvPr>
              <p:cNvSpPr/>
              <p:nvPr/>
            </p:nvSpPr>
            <p:spPr>
              <a:xfrm>
                <a:off x="6904982" y="3306722"/>
                <a:ext cx="499118" cy="363827"/>
              </a:xfrm>
              <a:custGeom>
                <a:avLst/>
                <a:gdLst>
                  <a:gd name="connsiteX0" fmla="*/ 280043 w 499118"/>
                  <a:gd name="connsiteY0" fmla="*/ 1628 h 363827"/>
                  <a:gd name="connsiteX1" fmla="*/ 368943 w 499118"/>
                  <a:gd name="connsiteY1" fmla="*/ 106403 h 363827"/>
                  <a:gd name="connsiteX2" fmla="*/ 337193 w 499118"/>
                  <a:gd name="connsiteY2" fmla="*/ 119103 h 363827"/>
                  <a:gd name="connsiteX3" fmla="*/ 197493 w 499118"/>
                  <a:gd name="connsiteY3" fmla="*/ 109578 h 363827"/>
                  <a:gd name="connsiteX4" fmla="*/ 102243 w 499118"/>
                  <a:gd name="connsiteY4" fmla="*/ 134978 h 363827"/>
                  <a:gd name="connsiteX5" fmla="*/ 643 w 499118"/>
                  <a:gd name="connsiteY5" fmla="*/ 236578 h 363827"/>
                  <a:gd name="connsiteX6" fmla="*/ 153043 w 499118"/>
                  <a:gd name="connsiteY6" fmla="*/ 150853 h 363827"/>
                  <a:gd name="connsiteX7" fmla="*/ 32393 w 499118"/>
                  <a:gd name="connsiteY7" fmla="*/ 363578 h 363827"/>
                  <a:gd name="connsiteX8" fmla="*/ 159393 w 499118"/>
                  <a:gd name="connsiteY8" fmla="*/ 192128 h 363827"/>
                  <a:gd name="connsiteX9" fmla="*/ 372118 w 499118"/>
                  <a:gd name="connsiteY9" fmla="*/ 119103 h 363827"/>
                  <a:gd name="connsiteX10" fmla="*/ 499118 w 499118"/>
                  <a:gd name="connsiteY10" fmla="*/ 90528 h 363827"/>
                  <a:gd name="connsiteX11" fmla="*/ 372118 w 499118"/>
                  <a:gd name="connsiteY11" fmla="*/ 122278 h 363827"/>
                  <a:gd name="connsiteX12" fmla="*/ 241943 w 499118"/>
                  <a:gd name="connsiteY12" fmla="*/ 103228 h 363827"/>
                  <a:gd name="connsiteX13" fmla="*/ 375293 w 499118"/>
                  <a:gd name="connsiteY13" fmla="*/ 103228 h 363827"/>
                  <a:gd name="connsiteX14" fmla="*/ 318143 w 499118"/>
                  <a:gd name="connsiteY14" fmla="*/ 46078 h 363827"/>
                  <a:gd name="connsiteX15" fmla="*/ 280043 w 499118"/>
                  <a:gd name="connsiteY15" fmla="*/ 1628 h 36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9118" h="363827">
                    <a:moveTo>
                      <a:pt x="280043" y="1628"/>
                    </a:moveTo>
                    <a:cubicBezTo>
                      <a:pt x="288510" y="11682"/>
                      <a:pt x="359418" y="86824"/>
                      <a:pt x="368943" y="106403"/>
                    </a:cubicBezTo>
                    <a:cubicBezTo>
                      <a:pt x="378468" y="125982"/>
                      <a:pt x="365768" y="118574"/>
                      <a:pt x="337193" y="119103"/>
                    </a:cubicBezTo>
                    <a:cubicBezTo>
                      <a:pt x="308618" y="119632"/>
                      <a:pt x="236651" y="106932"/>
                      <a:pt x="197493" y="109578"/>
                    </a:cubicBezTo>
                    <a:cubicBezTo>
                      <a:pt x="158335" y="112224"/>
                      <a:pt x="135051" y="113811"/>
                      <a:pt x="102243" y="134978"/>
                    </a:cubicBezTo>
                    <a:cubicBezTo>
                      <a:pt x="69435" y="156145"/>
                      <a:pt x="-7824" y="233932"/>
                      <a:pt x="643" y="236578"/>
                    </a:cubicBezTo>
                    <a:cubicBezTo>
                      <a:pt x="9110" y="239224"/>
                      <a:pt x="147751" y="129687"/>
                      <a:pt x="153043" y="150853"/>
                    </a:cubicBezTo>
                    <a:cubicBezTo>
                      <a:pt x="158335" y="172019"/>
                      <a:pt x="31335" y="356699"/>
                      <a:pt x="32393" y="363578"/>
                    </a:cubicBezTo>
                    <a:cubicBezTo>
                      <a:pt x="33451" y="370457"/>
                      <a:pt x="102772" y="232874"/>
                      <a:pt x="159393" y="192128"/>
                    </a:cubicBezTo>
                    <a:cubicBezTo>
                      <a:pt x="216014" y="151382"/>
                      <a:pt x="315497" y="136036"/>
                      <a:pt x="372118" y="119103"/>
                    </a:cubicBezTo>
                    <a:cubicBezTo>
                      <a:pt x="428739" y="102170"/>
                      <a:pt x="499118" y="89999"/>
                      <a:pt x="499118" y="90528"/>
                    </a:cubicBezTo>
                    <a:cubicBezTo>
                      <a:pt x="499118" y="91057"/>
                      <a:pt x="414980" y="120161"/>
                      <a:pt x="372118" y="122278"/>
                    </a:cubicBezTo>
                    <a:cubicBezTo>
                      <a:pt x="329256" y="124395"/>
                      <a:pt x="241414" y="106403"/>
                      <a:pt x="241943" y="103228"/>
                    </a:cubicBezTo>
                    <a:cubicBezTo>
                      <a:pt x="242472" y="100053"/>
                      <a:pt x="362593" y="112753"/>
                      <a:pt x="375293" y="103228"/>
                    </a:cubicBezTo>
                    <a:cubicBezTo>
                      <a:pt x="387993" y="93703"/>
                      <a:pt x="334018" y="61424"/>
                      <a:pt x="318143" y="46078"/>
                    </a:cubicBezTo>
                    <a:cubicBezTo>
                      <a:pt x="302268" y="30732"/>
                      <a:pt x="271576" y="-8426"/>
                      <a:pt x="280043" y="16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 330">
                <a:extLst>
                  <a:ext uri="{FF2B5EF4-FFF2-40B4-BE49-F238E27FC236}">
                    <a16:creationId xmlns:a16="http://schemas.microsoft.com/office/drawing/2014/main" id="{8EE40867-7E94-E57A-A802-CD4A93269486}"/>
                  </a:ext>
                </a:extLst>
              </p:cNvPr>
              <p:cNvSpPr/>
              <p:nvPr/>
            </p:nvSpPr>
            <p:spPr>
              <a:xfrm>
                <a:off x="7146346" y="3461721"/>
                <a:ext cx="641675" cy="126426"/>
              </a:xfrm>
              <a:custGeom>
                <a:avLst/>
                <a:gdLst>
                  <a:gd name="connsiteX0" fmla="*/ 635579 w 641675"/>
                  <a:gd name="connsiteY0" fmla="*/ 100629 h 126426"/>
                  <a:gd name="connsiteX1" fmla="*/ 464129 w 641675"/>
                  <a:gd name="connsiteY1" fmla="*/ 91104 h 126426"/>
                  <a:gd name="connsiteX2" fmla="*/ 375229 w 641675"/>
                  <a:gd name="connsiteY2" fmla="*/ 72054 h 126426"/>
                  <a:gd name="connsiteX3" fmla="*/ 254579 w 641675"/>
                  <a:gd name="connsiteY3" fmla="*/ 14904 h 126426"/>
                  <a:gd name="connsiteX4" fmla="*/ 579 w 641675"/>
                  <a:gd name="connsiteY4" fmla="*/ 53004 h 126426"/>
                  <a:gd name="connsiteX5" fmla="*/ 187904 w 641675"/>
                  <a:gd name="connsiteY5" fmla="*/ 8554 h 126426"/>
                  <a:gd name="connsiteX6" fmla="*/ 279979 w 641675"/>
                  <a:gd name="connsiteY6" fmla="*/ 8554 h 126426"/>
                  <a:gd name="connsiteX7" fmla="*/ 460954 w 641675"/>
                  <a:gd name="connsiteY7" fmla="*/ 97454 h 126426"/>
                  <a:gd name="connsiteX8" fmla="*/ 591129 w 641675"/>
                  <a:gd name="connsiteY8" fmla="*/ 126029 h 126426"/>
                  <a:gd name="connsiteX9" fmla="*/ 635579 w 641675"/>
                  <a:gd name="connsiteY9" fmla="*/ 100629 h 12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1675" h="126426">
                    <a:moveTo>
                      <a:pt x="635579" y="100629"/>
                    </a:moveTo>
                    <a:cubicBezTo>
                      <a:pt x="614412" y="94808"/>
                      <a:pt x="507521" y="95866"/>
                      <a:pt x="464129" y="91104"/>
                    </a:cubicBezTo>
                    <a:cubicBezTo>
                      <a:pt x="420737" y="86341"/>
                      <a:pt x="410154" y="84754"/>
                      <a:pt x="375229" y="72054"/>
                    </a:cubicBezTo>
                    <a:cubicBezTo>
                      <a:pt x="340304" y="59354"/>
                      <a:pt x="317021" y="18079"/>
                      <a:pt x="254579" y="14904"/>
                    </a:cubicBezTo>
                    <a:cubicBezTo>
                      <a:pt x="192137" y="11729"/>
                      <a:pt x="11691" y="54062"/>
                      <a:pt x="579" y="53004"/>
                    </a:cubicBezTo>
                    <a:cubicBezTo>
                      <a:pt x="-10533" y="51946"/>
                      <a:pt x="141337" y="15962"/>
                      <a:pt x="187904" y="8554"/>
                    </a:cubicBezTo>
                    <a:cubicBezTo>
                      <a:pt x="234471" y="1146"/>
                      <a:pt x="234471" y="-6263"/>
                      <a:pt x="279979" y="8554"/>
                    </a:cubicBezTo>
                    <a:cubicBezTo>
                      <a:pt x="325487" y="23371"/>
                      <a:pt x="409096" y="77875"/>
                      <a:pt x="460954" y="97454"/>
                    </a:cubicBezTo>
                    <a:cubicBezTo>
                      <a:pt x="512812" y="117033"/>
                      <a:pt x="564142" y="122325"/>
                      <a:pt x="591129" y="126029"/>
                    </a:cubicBezTo>
                    <a:cubicBezTo>
                      <a:pt x="618116" y="129733"/>
                      <a:pt x="656746" y="106450"/>
                      <a:pt x="635579" y="1006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 331">
                <a:extLst>
                  <a:ext uri="{FF2B5EF4-FFF2-40B4-BE49-F238E27FC236}">
                    <a16:creationId xmlns:a16="http://schemas.microsoft.com/office/drawing/2014/main" id="{DD9E039D-BA4F-3CF2-F82F-6E15CAD1FC16}"/>
                  </a:ext>
                </a:extLst>
              </p:cNvPr>
              <p:cNvSpPr/>
              <p:nvPr/>
            </p:nvSpPr>
            <p:spPr>
              <a:xfrm>
                <a:off x="6943372" y="3491614"/>
                <a:ext cx="289367" cy="479442"/>
              </a:xfrm>
              <a:custGeom>
                <a:avLst/>
                <a:gdLst>
                  <a:gd name="connsiteX0" fmla="*/ 289278 w 289367"/>
                  <a:gd name="connsiteY0" fmla="*/ 886 h 479442"/>
                  <a:gd name="connsiteX1" fmla="*/ 60678 w 289367"/>
                  <a:gd name="connsiteY1" fmla="*/ 292986 h 479442"/>
                  <a:gd name="connsiteX2" fmla="*/ 6703 w 289367"/>
                  <a:gd name="connsiteY2" fmla="*/ 473961 h 479442"/>
                  <a:gd name="connsiteX3" fmla="*/ 32103 w 289367"/>
                  <a:gd name="connsiteY3" fmla="*/ 394586 h 479442"/>
                  <a:gd name="connsiteX4" fmla="*/ 289278 w 289367"/>
                  <a:gd name="connsiteY4" fmla="*/ 886 h 479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367" h="479442">
                    <a:moveTo>
                      <a:pt x="289278" y="886"/>
                    </a:moveTo>
                    <a:cubicBezTo>
                      <a:pt x="294040" y="-16047"/>
                      <a:pt x="107774" y="214140"/>
                      <a:pt x="60678" y="292986"/>
                    </a:cubicBezTo>
                    <a:cubicBezTo>
                      <a:pt x="13582" y="371832"/>
                      <a:pt x="11465" y="457028"/>
                      <a:pt x="6703" y="473961"/>
                    </a:cubicBezTo>
                    <a:cubicBezTo>
                      <a:pt x="1941" y="490894"/>
                      <a:pt x="-14464" y="469728"/>
                      <a:pt x="32103" y="394586"/>
                    </a:cubicBezTo>
                    <a:cubicBezTo>
                      <a:pt x="78670" y="319444"/>
                      <a:pt x="284516" y="17819"/>
                      <a:pt x="289278" y="8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 332">
                <a:extLst>
                  <a:ext uri="{FF2B5EF4-FFF2-40B4-BE49-F238E27FC236}">
                    <a16:creationId xmlns:a16="http://schemas.microsoft.com/office/drawing/2014/main" id="{522F4AD5-F6BD-95B5-79F1-62CB5A7A2C96}"/>
                  </a:ext>
                </a:extLst>
              </p:cNvPr>
              <p:cNvSpPr/>
              <p:nvPr/>
            </p:nvSpPr>
            <p:spPr>
              <a:xfrm>
                <a:off x="6641632" y="3444859"/>
                <a:ext cx="581848" cy="936897"/>
              </a:xfrm>
              <a:custGeom>
                <a:avLst/>
                <a:gdLst>
                  <a:gd name="connsiteX0" fmla="*/ 581493 w 581848"/>
                  <a:gd name="connsiteY0" fmla="*/ 16 h 936897"/>
                  <a:gd name="connsiteX1" fmla="*/ 321143 w 581848"/>
                  <a:gd name="connsiteY1" fmla="*/ 314341 h 936897"/>
                  <a:gd name="connsiteX2" fmla="*/ 117943 w 581848"/>
                  <a:gd name="connsiteY2" fmla="*/ 704866 h 936897"/>
                  <a:gd name="connsiteX3" fmla="*/ 181443 w 581848"/>
                  <a:gd name="connsiteY3" fmla="*/ 612791 h 936897"/>
                  <a:gd name="connsiteX4" fmla="*/ 468 w 581848"/>
                  <a:gd name="connsiteY4" fmla="*/ 936641 h 936897"/>
                  <a:gd name="connsiteX5" fmla="*/ 136993 w 581848"/>
                  <a:gd name="connsiteY5" fmla="*/ 660416 h 936897"/>
                  <a:gd name="connsiteX6" fmla="*/ 371943 w 581848"/>
                  <a:gd name="connsiteY6" fmla="*/ 301641 h 936897"/>
                  <a:gd name="connsiteX7" fmla="*/ 581493 w 581848"/>
                  <a:gd name="connsiteY7" fmla="*/ 16 h 93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1848" h="936897">
                    <a:moveTo>
                      <a:pt x="581493" y="16"/>
                    </a:moveTo>
                    <a:cubicBezTo>
                      <a:pt x="573026" y="2133"/>
                      <a:pt x="398401" y="196866"/>
                      <a:pt x="321143" y="314341"/>
                    </a:cubicBezTo>
                    <a:cubicBezTo>
                      <a:pt x="243885" y="431816"/>
                      <a:pt x="141226" y="655124"/>
                      <a:pt x="117943" y="704866"/>
                    </a:cubicBezTo>
                    <a:cubicBezTo>
                      <a:pt x="94660" y="754608"/>
                      <a:pt x="201022" y="574162"/>
                      <a:pt x="181443" y="612791"/>
                    </a:cubicBezTo>
                    <a:cubicBezTo>
                      <a:pt x="161864" y="651420"/>
                      <a:pt x="7876" y="928704"/>
                      <a:pt x="468" y="936641"/>
                    </a:cubicBezTo>
                    <a:cubicBezTo>
                      <a:pt x="-6940" y="944579"/>
                      <a:pt x="75080" y="766249"/>
                      <a:pt x="136993" y="660416"/>
                    </a:cubicBezTo>
                    <a:cubicBezTo>
                      <a:pt x="198905" y="554583"/>
                      <a:pt x="298918" y="409062"/>
                      <a:pt x="371943" y="301641"/>
                    </a:cubicBezTo>
                    <a:cubicBezTo>
                      <a:pt x="444968" y="194220"/>
                      <a:pt x="589960" y="-2101"/>
                      <a:pt x="581493" y="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 333">
                <a:extLst>
                  <a:ext uri="{FF2B5EF4-FFF2-40B4-BE49-F238E27FC236}">
                    <a16:creationId xmlns:a16="http://schemas.microsoft.com/office/drawing/2014/main" id="{327FDE3B-E4CE-37C0-0732-CCF777DDA8B6}"/>
                  </a:ext>
                </a:extLst>
              </p:cNvPr>
              <p:cNvSpPr/>
              <p:nvPr/>
            </p:nvSpPr>
            <p:spPr>
              <a:xfrm>
                <a:off x="7334101" y="3644835"/>
                <a:ext cx="246135" cy="371634"/>
              </a:xfrm>
              <a:custGeom>
                <a:avLst/>
                <a:gdLst>
                  <a:gd name="connsiteX0" fmla="*/ 155724 w 246135"/>
                  <a:gd name="connsiteY0" fmla="*/ 65 h 371634"/>
                  <a:gd name="connsiteX1" fmla="*/ 196999 w 246135"/>
                  <a:gd name="connsiteY1" fmla="*/ 104840 h 371634"/>
                  <a:gd name="connsiteX2" fmla="*/ 174774 w 246135"/>
                  <a:gd name="connsiteY2" fmla="*/ 200090 h 371634"/>
                  <a:gd name="connsiteX3" fmla="*/ 149 w 246135"/>
                  <a:gd name="connsiteY3" fmla="*/ 371540 h 371634"/>
                  <a:gd name="connsiteX4" fmla="*/ 146199 w 246135"/>
                  <a:gd name="connsiteY4" fmla="*/ 222315 h 371634"/>
                  <a:gd name="connsiteX5" fmla="*/ 244624 w 246135"/>
                  <a:gd name="connsiteY5" fmla="*/ 88965 h 371634"/>
                  <a:gd name="connsiteX6" fmla="*/ 203349 w 246135"/>
                  <a:gd name="connsiteY6" fmla="*/ 88965 h 371634"/>
                  <a:gd name="connsiteX7" fmla="*/ 155724 w 246135"/>
                  <a:gd name="connsiteY7" fmla="*/ 65 h 37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135" h="371634">
                    <a:moveTo>
                      <a:pt x="155724" y="65"/>
                    </a:moveTo>
                    <a:cubicBezTo>
                      <a:pt x="154666" y="2711"/>
                      <a:pt x="193824" y="71503"/>
                      <a:pt x="196999" y="104840"/>
                    </a:cubicBezTo>
                    <a:cubicBezTo>
                      <a:pt x="200174" y="138177"/>
                      <a:pt x="207582" y="155640"/>
                      <a:pt x="174774" y="200090"/>
                    </a:cubicBezTo>
                    <a:cubicBezTo>
                      <a:pt x="141966" y="244540"/>
                      <a:pt x="4911" y="367836"/>
                      <a:pt x="149" y="371540"/>
                    </a:cubicBezTo>
                    <a:cubicBezTo>
                      <a:pt x="-4613" y="375244"/>
                      <a:pt x="105453" y="269411"/>
                      <a:pt x="146199" y="222315"/>
                    </a:cubicBezTo>
                    <a:cubicBezTo>
                      <a:pt x="186945" y="175219"/>
                      <a:pt x="235099" y="111190"/>
                      <a:pt x="244624" y="88965"/>
                    </a:cubicBezTo>
                    <a:cubicBezTo>
                      <a:pt x="254149" y="66740"/>
                      <a:pt x="216049" y="101665"/>
                      <a:pt x="203349" y="88965"/>
                    </a:cubicBezTo>
                    <a:cubicBezTo>
                      <a:pt x="190649" y="76265"/>
                      <a:pt x="156782" y="-2581"/>
                      <a:pt x="155724" y="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 334">
                <a:extLst>
                  <a:ext uri="{FF2B5EF4-FFF2-40B4-BE49-F238E27FC236}">
                    <a16:creationId xmlns:a16="http://schemas.microsoft.com/office/drawing/2014/main" id="{7ED1FAA3-0ACB-5CE7-A7FC-A579E2AFF2A2}"/>
                  </a:ext>
                </a:extLst>
              </p:cNvPr>
              <p:cNvSpPr/>
              <p:nvPr/>
            </p:nvSpPr>
            <p:spPr>
              <a:xfrm>
                <a:off x="7759127" y="3598794"/>
                <a:ext cx="94250" cy="394863"/>
              </a:xfrm>
              <a:custGeom>
                <a:avLst/>
                <a:gdLst>
                  <a:gd name="connsiteX0" fmla="*/ 573 w 94250"/>
                  <a:gd name="connsiteY0" fmla="*/ 1656 h 394863"/>
                  <a:gd name="connsiteX1" fmla="*/ 41848 w 94250"/>
                  <a:gd name="connsiteY1" fmla="*/ 115956 h 394863"/>
                  <a:gd name="connsiteX2" fmla="*/ 41848 w 94250"/>
                  <a:gd name="connsiteY2" fmla="*/ 246131 h 394863"/>
                  <a:gd name="connsiteX3" fmla="*/ 45023 w 94250"/>
                  <a:gd name="connsiteY3" fmla="*/ 179456 h 394863"/>
                  <a:gd name="connsiteX4" fmla="*/ 41848 w 94250"/>
                  <a:gd name="connsiteY4" fmla="*/ 392181 h 394863"/>
                  <a:gd name="connsiteX5" fmla="*/ 45023 w 94250"/>
                  <a:gd name="connsiteY5" fmla="*/ 287406 h 394863"/>
                  <a:gd name="connsiteX6" fmla="*/ 92648 w 94250"/>
                  <a:gd name="connsiteY6" fmla="*/ 115956 h 394863"/>
                  <a:gd name="connsiteX7" fmla="*/ 76773 w 94250"/>
                  <a:gd name="connsiteY7" fmla="*/ 204856 h 394863"/>
                  <a:gd name="connsiteX8" fmla="*/ 573 w 94250"/>
                  <a:gd name="connsiteY8" fmla="*/ 1656 h 39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250" h="394863">
                    <a:moveTo>
                      <a:pt x="573" y="1656"/>
                    </a:moveTo>
                    <a:cubicBezTo>
                      <a:pt x="-5248" y="-13161"/>
                      <a:pt x="34969" y="75210"/>
                      <a:pt x="41848" y="115956"/>
                    </a:cubicBezTo>
                    <a:cubicBezTo>
                      <a:pt x="48727" y="156702"/>
                      <a:pt x="41319" y="235548"/>
                      <a:pt x="41848" y="246131"/>
                    </a:cubicBezTo>
                    <a:cubicBezTo>
                      <a:pt x="42377" y="256714"/>
                      <a:pt x="45023" y="155114"/>
                      <a:pt x="45023" y="179456"/>
                    </a:cubicBezTo>
                    <a:cubicBezTo>
                      <a:pt x="45023" y="203798"/>
                      <a:pt x="41848" y="374189"/>
                      <a:pt x="41848" y="392181"/>
                    </a:cubicBezTo>
                    <a:cubicBezTo>
                      <a:pt x="41848" y="410173"/>
                      <a:pt x="36556" y="333443"/>
                      <a:pt x="45023" y="287406"/>
                    </a:cubicBezTo>
                    <a:cubicBezTo>
                      <a:pt x="53490" y="241369"/>
                      <a:pt x="87356" y="129714"/>
                      <a:pt x="92648" y="115956"/>
                    </a:cubicBezTo>
                    <a:cubicBezTo>
                      <a:pt x="97940" y="102198"/>
                      <a:pt x="89473" y="219144"/>
                      <a:pt x="76773" y="204856"/>
                    </a:cubicBezTo>
                    <a:cubicBezTo>
                      <a:pt x="64073" y="190569"/>
                      <a:pt x="6394" y="16473"/>
                      <a:pt x="573" y="16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 335">
                <a:extLst>
                  <a:ext uri="{FF2B5EF4-FFF2-40B4-BE49-F238E27FC236}">
                    <a16:creationId xmlns:a16="http://schemas.microsoft.com/office/drawing/2014/main" id="{A4E636E7-EDCA-D4BD-0877-63C13AC42350}"/>
                  </a:ext>
                </a:extLst>
              </p:cNvPr>
              <p:cNvSpPr/>
              <p:nvPr/>
            </p:nvSpPr>
            <p:spPr>
              <a:xfrm>
                <a:off x="7400688" y="3536908"/>
                <a:ext cx="435777" cy="219445"/>
              </a:xfrm>
              <a:custGeom>
                <a:avLst/>
                <a:gdLst>
                  <a:gd name="connsiteX0" fmla="*/ 237 w 435777"/>
                  <a:gd name="connsiteY0" fmla="*/ 42 h 219445"/>
                  <a:gd name="connsiteX1" fmla="*/ 212962 w 435777"/>
                  <a:gd name="connsiteY1" fmla="*/ 63542 h 219445"/>
                  <a:gd name="connsiteX2" fmla="*/ 311387 w 435777"/>
                  <a:gd name="connsiteY2" fmla="*/ 63542 h 219445"/>
                  <a:gd name="connsiteX3" fmla="*/ 432037 w 435777"/>
                  <a:gd name="connsiteY3" fmla="*/ 41317 h 219445"/>
                  <a:gd name="connsiteX4" fmla="*/ 406637 w 435777"/>
                  <a:gd name="connsiteY4" fmla="*/ 54017 h 219445"/>
                  <a:gd name="connsiteX5" fmla="*/ 422512 w 435777"/>
                  <a:gd name="connsiteY5" fmla="*/ 219117 h 219445"/>
                  <a:gd name="connsiteX6" fmla="*/ 378062 w 435777"/>
                  <a:gd name="connsiteY6" fmla="*/ 95292 h 219445"/>
                  <a:gd name="connsiteX7" fmla="*/ 257412 w 435777"/>
                  <a:gd name="connsiteY7" fmla="*/ 54017 h 219445"/>
                  <a:gd name="connsiteX8" fmla="*/ 237 w 435777"/>
                  <a:gd name="connsiteY8" fmla="*/ 42 h 21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5777" h="219445">
                    <a:moveTo>
                      <a:pt x="237" y="42"/>
                    </a:moveTo>
                    <a:cubicBezTo>
                      <a:pt x="-7171" y="1629"/>
                      <a:pt x="161104" y="52959"/>
                      <a:pt x="212962" y="63542"/>
                    </a:cubicBezTo>
                    <a:cubicBezTo>
                      <a:pt x="264820" y="74125"/>
                      <a:pt x="274875" y="67246"/>
                      <a:pt x="311387" y="63542"/>
                    </a:cubicBezTo>
                    <a:cubicBezTo>
                      <a:pt x="347899" y="59838"/>
                      <a:pt x="416162" y="42905"/>
                      <a:pt x="432037" y="41317"/>
                    </a:cubicBezTo>
                    <a:cubicBezTo>
                      <a:pt x="447912" y="39730"/>
                      <a:pt x="408224" y="24384"/>
                      <a:pt x="406637" y="54017"/>
                    </a:cubicBezTo>
                    <a:cubicBezTo>
                      <a:pt x="405050" y="83650"/>
                      <a:pt x="427274" y="212238"/>
                      <a:pt x="422512" y="219117"/>
                    </a:cubicBezTo>
                    <a:cubicBezTo>
                      <a:pt x="417750" y="225996"/>
                      <a:pt x="405579" y="122809"/>
                      <a:pt x="378062" y="95292"/>
                    </a:cubicBezTo>
                    <a:cubicBezTo>
                      <a:pt x="350545" y="67775"/>
                      <a:pt x="319324" y="66188"/>
                      <a:pt x="257412" y="54017"/>
                    </a:cubicBezTo>
                    <a:cubicBezTo>
                      <a:pt x="195500" y="41846"/>
                      <a:pt x="7645" y="-1545"/>
                      <a:pt x="237" y="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 336">
                <a:extLst>
                  <a:ext uri="{FF2B5EF4-FFF2-40B4-BE49-F238E27FC236}">
                    <a16:creationId xmlns:a16="http://schemas.microsoft.com/office/drawing/2014/main" id="{910D6DED-E485-D5F4-589C-4BD8E07FB875}"/>
                  </a:ext>
                </a:extLst>
              </p:cNvPr>
              <p:cNvSpPr/>
              <p:nvPr/>
            </p:nvSpPr>
            <p:spPr>
              <a:xfrm>
                <a:off x="7458075" y="3609975"/>
                <a:ext cx="306454" cy="391051"/>
              </a:xfrm>
              <a:custGeom>
                <a:avLst/>
                <a:gdLst>
                  <a:gd name="connsiteX0" fmla="*/ 0 w 306454"/>
                  <a:gd name="connsiteY0" fmla="*/ 0 h 391051"/>
                  <a:gd name="connsiteX1" fmla="*/ 273050 w 306454"/>
                  <a:gd name="connsiteY1" fmla="*/ 76200 h 391051"/>
                  <a:gd name="connsiteX2" fmla="*/ 260350 w 306454"/>
                  <a:gd name="connsiteY2" fmla="*/ 57150 h 391051"/>
                  <a:gd name="connsiteX3" fmla="*/ 285750 w 306454"/>
                  <a:gd name="connsiteY3" fmla="*/ 123825 h 391051"/>
                  <a:gd name="connsiteX4" fmla="*/ 257175 w 306454"/>
                  <a:gd name="connsiteY4" fmla="*/ 266700 h 391051"/>
                  <a:gd name="connsiteX5" fmla="*/ 273050 w 306454"/>
                  <a:gd name="connsiteY5" fmla="*/ 212725 h 391051"/>
                  <a:gd name="connsiteX6" fmla="*/ 231775 w 306454"/>
                  <a:gd name="connsiteY6" fmla="*/ 390525 h 391051"/>
                  <a:gd name="connsiteX7" fmla="*/ 304800 w 306454"/>
                  <a:gd name="connsiteY7" fmla="*/ 146050 h 391051"/>
                  <a:gd name="connsiteX8" fmla="*/ 273050 w 306454"/>
                  <a:gd name="connsiteY8" fmla="*/ 57150 h 391051"/>
                  <a:gd name="connsiteX9" fmla="*/ 165100 w 306454"/>
                  <a:gd name="connsiteY9" fmla="*/ 47625 h 391051"/>
                  <a:gd name="connsiteX10" fmla="*/ 0 w 306454"/>
                  <a:gd name="connsiteY10" fmla="*/ 0 h 39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6454" h="391051">
                    <a:moveTo>
                      <a:pt x="0" y="0"/>
                    </a:moveTo>
                    <a:lnTo>
                      <a:pt x="273050" y="76200"/>
                    </a:lnTo>
                    <a:cubicBezTo>
                      <a:pt x="316442" y="85725"/>
                      <a:pt x="258233" y="49213"/>
                      <a:pt x="260350" y="57150"/>
                    </a:cubicBezTo>
                    <a:cubicBezTo>
                      <a:pt x="262467" y="65087"/>
                      <a:pt x="286279" y="88900"/>
                      <a:pt x="285750" y="123825"/>
                    </a:cubicBezTo>
                    <a:cubicBezTo>
                      <a:pt x="285221" y="158750"/>
                      <a:pt x="259292" y="251883"/>
                      <a:pt x="257175" y="266700"/>
                    </a:cubicBezTo>
                    <a:cubicBezTo>
                      <a:pt x="255058" y="281517"/>
                      <a:pt x="277283" y="192088"/>
                      <a:pt x="273050" y="212725"/>
                    </a:cubicBezTo>
                    <a:cubicBezTo>
                      <a:pt x="268817" y="233362"/>
                      <a:pt x="226483" y="401638"/>
                      <a:pt x="231775" y="390525"/>
                    </a:cubicBezTo>
                    <a:cubicBezTo>
                      <a:pt x="237067" y="379413"/>
                      <a:pt x="297921" y="201612"/>
                      <a:pt x="304800" y="146050"/>
                    </a:cubicBezTo>
                    <a:cubicBezTo>
                      <a:pt x="311679" y="90488"/>
                      <a:pt x="296333" y="73554"/>
                      <a:pt x="273050" y="57150"/>
                    </a:cubicBezTo>
                    <a:cubicBezTo>
                      <a:pt x="249767" y="40746"/>
                      <a:pt x="165100" y="47625"/>
                      <a:pt x="165100" y="476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 337">
                <a:extLst>
                  <a:ext uri="{FF2B5EF4-FFF2-40B4-BE49-F238E27FC236}">
                    <a16:creationId xmlns:a16="http://schemas.microsoft.com/office/drawing/2014/main" id="{3027E615-9B06-1DEF-BFF9-984173CDD0DB}"/>
                  </a:ext>
                </a:extLst>
              </p:cNvPr>
              <p:cNvSpPr/>
              <p:nvPr/>
            </p:nvSpPr>
            <p:spPr>
              <a:xfrm>
                <a:off x="7421389" y="3733411"/>
                <a:ext cx="224427" cy="328802"/>
              </a:xfrm>
              <a:custGeom>
                <a:avLst/>
                <a:gdLst>
                  <a:gd name="connsiteX0" fmla="*/ 204961 w 224427"/>
                  <a:gd name="connsiteY0" fmla="*/ 389 h 328802"/>
                  <a:gd name="connsiteX1" fmla="*/ 224011 w 224427"/>
                  <a:gd name="connsiteY1" fmla="*/ 108339 h 328802"/>
                  <a:gd name="connsiteX2" fmla="*/ 182736 w 224427"/>
                  <a:gd name="connsiteY2" fmla="*/ 171839 h 328802"/>
                  <a:gd name="connsiteX3" fmla="*/ 106536 w 224427"/>
                  <a:gd name="connsiteY3" fmla="*/ 187714 h 328802"/>
                  <a:gd name="connsiteX4" fmla="*/ 62086 w 224427"/>
                  <a:gd name="connsiteY4" fmla="*/ 273439 h 328802"/>
                  <a:gd name="connsiteX5" fmla="*/ 116061 w 224427"/>
                  <a:gd name="connsiteY5" fmla="*/ 184539 h 328802"/>
                  <a:gd name="connsiteX6" fmla="*/ 27161 w 224427"/>
                  <a:gd name="connsiteY6" fmla="*/ 305189 h 328802"/>
                  <a:gd name="connsiteX7" fmla="*/ 4936 w 224427"/>
                  <a:gd name="connsiteY7" fmla="*/ 317889 h 328802"/>
                  <a:gd name="connsiteX8" fmla="*/ 109711 w 224427"/>
                  <a:gd name="connsiteY8" fmla="*/ 181364 h 328802"/>
                  <a:gd name="connsiteX9" fmla="*/ 189086 w 224427"/>
                  <a:gd name="connsiteY9" fmla="*/ 133739 h 328802"/>
                  <a:gd name="connsiteX10" fmla="*/ 182736 w 224427"/>
                  <a:gd name="connsiteY10" fmla="*/ 73414 h 328802"/>
                  <a:gd name="connsiteX11" fmla="*/ 220836 w 224427"/>
                  <a:gd name="connsiteY11" fmla="*/ 149614 h 328802"/>
                  <a:gd name="connsiteX12" fmla="*/ 204961 w 224427"/>
                  <a:gd name="connsiteY12" fmla="*/ 389 h 328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4427" h="328802">
                    <a:moveTo>
                      <a:pt x="204961" y="389"/>
                    </a:moveTo>
                    <a:cubicBezTo>
                      <a:pt x="205490" y="-6490"/>
                      <a:pt x="227715" y="79764"/>
                      <a:pt x="224011" y="108339"/>
                    </a:cubicBezTo>
                    <a:cubicBezTo>
                      <a:pt x="220307" y="136914"/>
                      <a:pt x="202315" y="158610"/>
                      <a:pt x="182736" y="171839"/>
                    </a:cubicBezTo>
                    <a:cubicBezTo>
                      <a:pt x="163157" y="185068"/>
                      <a:pt x="126644" y="170781"/>
                      <a:pt x="106536" y="187714"/>
                    </a:cubicBezTo>
                    <a:cubicBezTo>
                      <a:pt x="86428" y="204647"/>
                      <a:pt x="60499" y="273968"/>
                      <a:pt x="62086" y="273439"/>
                    </a:cubicBezTo>
                    <a:cubicBezTo>
                      <a:pt x="63673" y="272910"/>
                      <a:pt x="121882" y="179247"/>
                      <a:pt x="116061" y="184539"/>
                    </a:cubicBezTo>
                    <a:cubicBezTo>
                      <a:pt x="110240" y="189831"/>
                      <a:pt x="45682" y="282964"/>
                      <a:pt x="27161" y="305189"/>
                    </a:cubicBezTo>
                    <a:cubicBezTo>
                      <a:pt x="8640" y="327414"/>
                      <a:pt x="-8822" y="338527"/>
                      <a:pt x="4936" y="317889"/>
                    </a:cubicBezTo>
                    <a:cubicBezTo>
                      <a:pt x="18694" y="297251"/>
                      <a:pt x="79019" y="212056"/>
                      <a:pt x="109711" y="181364"/>
                    </a:cubicBezTo>
                    <a:cubicBezTo>
                      <a:pt x="140403" y="150672"/>
                      <a:pt x="176915" y="151731"/>
                      <a:pt x="189086" y="133739"/>
                    </a:cubicBezTo>
                    <a:cubicBezTo>
                      <a:pt x="201257" y="115747"/>
                      <a:pt x="177444" y="70768"/>
                      <a:pt x="182736" y="73414"/>
                    </a:cubicBezTo>
                    <a:cubicBezTo>
                      <a:pt x="188028" y="76060"/>
                      <a:pt x="217132" y="160726"/>
                      <a:pt x="220836" y="149614"/>
                    </a:cubicBezTo>
                    <a:cubicBezTo>
                      <a:pt x="224540" y="138502"/>
                      <a:pt x="204432" y="7268"/>
                      <a:pt x="204961" y="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 338">
                <a:extLst>
                  <a:ext uri="{FF2B5EF4-FFF2-40B4-BE49-F238E27FC236}">
                    <a16:creationId xmlns:a16="http://schemas.microsoft.com/office/drawing/2014/main" id="{1348BC4A-FDA5-BECC-1422-0B8B47FE8187}"/>
                  </a:ext>
                </a:extLst>
              </p:cNvPr>
              <p:cNvSpPr/>
              <p:nvPr/>
            </p:nvSpPr>
            <p:spPr>
              <a:xfrm>
                <a:off x="7033713" y="3627320"/>
                <a:ext cx="561445" cy="754981"/>
              </a:xfrm>
              <a:custGeom>
                <a:avLst/>
                <a:gdLst>
                  <a:gd name="connsiteX0" fmla="*/ 538662 w 561445"/>
                  <a:gd name="connsiteY0" fmla="*/ 27105 h 754981"/>
                  <a:gd name="connsiteX1" fmla="*/ 14787 w 561445"/>
                  <a:gd name="connsiteY1" fmla="*/ 731955 h 754981"/>
                  <a:gd name="connsiteX2" fmla="*/ 170362 w 561445"/>
                  <a:gd name="connsiteY2" fmla="*/ 550980 h 754981"/>
                  <a:gd name="connsiteX3" fmla="*/ 446587 w 561445"/>
                  <a:gd name="connsiteY3" fmla="*/ 220780 h 754981"/>
                  <a:gd name="connsiteX4" fmla="*/ 341812 w 561445"/>
                  <a:gd name="connsiteY4" fmla="*/ 350955 h 754981"/>
                  <a:gd name="connsiteX5" fmla="*/ 456112 w 561445"/>
                  <a:gd name="connsiteY5" fmla="*/ 163630 h 754981"/>
                  <a:gd name="connsiteX6" fmla="*/ 538662 w 561445"/>
                  <a:gd name="connsiteY6" fmla="*/ 27105 h 754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445" h="754981">
                    <a:moveTo>
                      <a:pt x="538662" y="27105"/>
                    </a:moveTo>
                    <a:cubicBezTo>
                      <a:pt x="465108" y="121826"/>
                      <a:pt x="76170" y="644643"/>
                      <a:pt x="14787" y="731955"/>
                    </a:cubicBezTo>
                    <a:cubicBezTo>
                      <a:pt x="-46596" y="819267"/>
                      <a:pt x="98395" y="636176"/>
                      <a:pt x="170362" y="550980"/>
                    </a:cubicBezTo>
                    <a:cubicBezTo>
                      <a:pt x="242329" y="465784"/>
                      <a:pt x="418012" y="254118"/>
                      <a:pt x="446587" y="220780"/>
                    </a:cubicBezTo>
                    <a:cubicBezTo>
                      <a:pt x="475162" y="187443"/>
                      <a:pt x="340224" y="360480"/>
                      <a:pt x="341812" y="350955"/>
                    </a:cubicBezTo>
                    <a:cubicBezTo>
                      <a:pt x="343399" y="341430"/>
                      <a:pt x="425420" y="214959"/>
                      <a:pt x="456112" y="163630"/>
                    </a:cubicBezTo>
                    <a:cubicBezTo>
                      <a:pt x="486804" y="112301"/>
                      <a:pt x="612216" y="-67616"/>
                      <a:pt x="538662" y="271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 339">
                <a:extLst>
                  <a:ext uri="{FF2B5EF4-FFF2-40B4-BE49-F238E27FC236}">
                    <a16:creationId xmlns:a16="http://schemas.microsoft.com/office/drawing/2014/main" id="{F7C74514-B33D-C066-0B57-314908BDDBAE}"/>
                  </a:ext>
                </a:extLst>
              </p:cNvPr>
              <p:cNvSpPr/>
              <p:nvPr/>
            </p:nvSpPr>
            <p:spPr>
              <a:xfrm>
                <a:off x="7197441" y="3508066"/>
                <a:ext cx="448327" cy="257551"/>
              </a:xfrm>
              <a:custGeom>
                <a:avLst/>
                <a:gdLst>
                  <a:gd name="connsiteX0" fmla="*/ 284 w 448327"/>
                  <a:gd name="connsiteY0" fmla="*/ 309 h 257551"/>
                  <a:gd name="connsiteX1" fmla="*/ 219359 w 448327"/>
                  <a:gd name="connsiteY1" fmla="*/ 51109 h 257551"/>
                  <a:gd name="connsiteX2" fmla="*/ 327309 w 448327"/>
                  <a:gd name="connsiteY2" fmla="*/ 200334 h 257551"/>
                  <a:gd name="connsiteX3" fmla="*/ 320959 w 448327"/>
                  <a:gd name="connsiteY3" fmla="*/ 95559 h 257551"/>
                  <a:gd name="connsiteX4" fmla="*/ 447959 w 448327"/>
                  <a:gd name="connsiteY4" fmla="*/ 257484 h 257551"/>
                  <a:gd name="connsiteX5" fmla="*/ 355884 w 448327"/>
                  <a:gd name="connsiteY5" fmla="*/ 114609 h 257551"/>
                  <a:gd name="connsiteX6" fmla="*/ 247934 w 448327"/>
                  <a:gd name="connsiteY6" fmla="*/ 35234 h 257551"/>
                  <a:gd name="connsiteX7" fmla="*/ 282859 w 448327"/>
                  <a:gd name="connsiteY7" fmla="*/ 19359 h 257551"/>
                  <a:gd name="connsiteX8" fmla="*/ 174909 w 448327"/>
                  <a:gd name="connsiteY8" fmla="*/ 28884 h 257551"/>
                  <a:gd name="connsiteX9" fmla="*/ 284 w 448327"/>
                  <a:gd name="connsiteY9" fmla="*/ 309 h 25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8327" h="257551">
                    <a:moveTo>
                      <a:pt x="284" y="309"/>
                    </a:moveTo>
                    <a:cubicBezTo>
                      <a:pt x="7692" y="4013"/>
                      <a:pt x="164855" y="17772"/>
                      <a:pt x="219359" y="51109"/>
                    </a:cubicBezTo>
                    <a:cubicBezTo>
                      <a:pt x="273863" y="84446"/>
                      <a:pt x="310376" y="192926"/>
                      <a:pt x="327309" y="200334"/>
                    </a:cubicBezTo>
                    <a:cubicBezTo>
                      <a:pt x="344242" y="207742"/>
                      <a:pt x="300851" y="86034"/>
                      <a:pt x="320959" y="95559"/>
                    </a:cubicBezTo>
                    <a:cubicBezTo>
                      <a:pt x="341067" y="105084"/>
                      <a:pt x="442138" y="254309"/>
                      <a:pt x="447959" y="257484"/>
                    </a:cubicBezTo>
                    <a:cubicBezTo>
                      <a:pt x="453780" y="260659"/>
                      <a:pt x="389221" y="151651"/>
                      <a:pt x="355884" y="114609"/>
                    </a:cubicBezTo>
                    <a:cubicBezTo>
                      <a:pt x="322547" y="77567"/>
                      <a:pt x="260105" y="51109"/>
                      <a:pt x="247934" y="35234"/>
                    </a:cubicBezTo>
                    <a:cubicBezTo>
                      <a:pt x="235763" y="19359"/>
                      <a:pt x="295030" y="20417"/>
                      <a:pt x="282859" y="19359"/>
                    </a:cubicBezTo>
                    <a:cubicBezTo>
                      <a:pt x="270688" y="18301"/>
                      <a:pt x="217771" y="30471"/>
                      <a:pt x="174909" y="28884"/>
                    </a:cubicBezTo>
                    <a:cubicBezTo>
                      <a:pt x="132047" y="27297"/>
                      <a:pt x="-7124" y="-3395"/>
                      <a:pt x="284" y="3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 340">
                <a:extLst>
                  <a:ext uri="{FF2B5EF4-FFF2-40B4-BE49-F238E27FC236}">
                    <a16:creationId xmlns:a16="http://schemas.microsoft.com/office/drawing/2014/main" id="{9BC5FFBE-EA78-3E71-F258-94BAEC63D207}"/>
                  </a:ext>
                </a:extLst>
              </p:cNvPr>
              <p:cNvSpPr/>
              <p:nvPr/>
            </p:nvSpPr>
            <p:spPr>
              <a:xfrm>
                <a:off x="7588076" y="3663830"/>
                <a:ext cx="108523" cy="254494"/>
              </a:xfrm>
              <a:custGeom>
                <a:avLst/>
                <a:gdLst>
                  <a:gd name="connsiteX0" fmla="*/ 38274 w 108523"/>
                  <a:gd name="connsiteY0" fmla="*/ 120 h 254494"/>
                  <a:gd name="connsiteX1" fmla="*/ 76374 w 108523"/>
                  <a:gd name="connsiteY1" fmla="*/ 165220 h 254494"/>
                  <a:gd name="connsiteX2" fmla="*/ 174 w 108523"/>
                  <a:gd name="connsiteY2" fmla="*/ 254120 h 254494"/>
                  <a:gd name="connsiteX3" fmla="*/ 101774 w 108523"/>
                  <a:gd name="connsiteY3" fmla="*/ 133470 h 254494"/>
                  <a:gd name="connsiteX4" fmla="*/ 98599 w 108523"/>
                  <a:gd name="connsiteY4" fmla="*/ 35045 h 254494"/>
                  <a:gd name="connsiteX5" fmla="*/ 95424 w 108523"/>
                  <a:gd name="connsiteY5" fmla="*/ 136645 h 254494"/>
                  <a:gd name="connsiteX6" fmla="*/ 38274 w 108523"/>
                  <a:gd name="connsiteY6" fmla="*/ 120 h 25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523" h="254494">
                    <a:moveTo>
                      <a:pt x="38274" y="120"/>
                    </a:moveTo>
                    <a:cubicBezTo>
                      <a:pt x="35099" y="4882"/>
                      <a:pt x="82724" y="122887"/>
                      <a:pt x="76374" y="165220"/>
                    </a:cubicBezTo>
                    <a:cubicBezTo>
                      <a:pt x="70024" y="207553"/>
                      <a:pt x="-4059" y="259412"/>
                      <a:pt x="174" y="254120"/>
                    </a:cubicBezTo>
                    <a:cubicBezTo>
                      <a:pt x="4407" y="248828"/>
                      <a:pt x="85370" y="169982"/>
                      <a:pt x="101774" y="133470"/>
                    </a:cubicBezTo>
                    <a:cubicBezTo>
                      <a:pt x="118178" y="96958"/>
                      <a:pt x="99657" y="34516"/>
                      <a:pt x="98599" y="35045"/>
                    </a:cubicBezTo>
                    <a:cubicBezTo>
                      <a:pt x="97541" y="35574"/>
                      <a:pt x="104420" y="139820"/>
                      <a:pt x="95424" y="136645"/>
                    </a:cubicBezTo>
                    <a:cubicBezTo>
                      <a:pt x="86428" y="133470"/>
                      <a:pt x="41449" y="-4642"/>
                      <a:pt x="38274" y="1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 341">
                <a:extLst>
                  <a:ext uri="{FF2B5EF4-FFF2-40B4-BE49-F238E27FC236}">
                    <a16:creationId xmlns:a16="http://schemas.microsoft.com/office/drawing/2014/main" id="{54E7D169-B194-E525-D910-87F4411E830D}"/>
                  </a:ext>
                </a:extLst>
              </p:cNvPr>
              <p:cNvSpPr/>
              <p:nvPr/>
            </p:nvSpPr>
            <p:spPr>
              <a:xfrm>
                <a:off x="6718386" y="4304448"/>
                <a:ext cx="363797" cy="428877"/>
              </a:xfrm>
              <a:custGeom>
                <a:avLst/>
                <a:gdLst>
                  <a:gd name="connsiteX0" fmla="*/ 361864 w 363797"/>
                  <a:gd name="connsiteY0" fmla="*/ 4027 h 428877"/>
                  <a:gd name="connsiteX1" fmla="*/ 50714 w 363797"/>
                  <a:gd name="connsiteY1" fmla="*/ 353277 h 428877"/>
                  <a:gd name="connsiteX2" fmla="*/ 15789 w 363797"/>
                  <a:gd name="connsiteY2" fmla="*/ 413602 h 428877"/>
                  <a:gd name="connsiteX3" fmla="*/ 209464 w 363797"/>
                  <a:gd name="connsiteY3" fmla="*/ 143727 h 428877"/>
                  <a:gd name="connsiteX4" fmla="*/ 184064 w 363797"/>
                  <a:gd name="connsiteY4" fmla="*/ 162777 h 428877"/>
                  <a:gd name="connsiteX5" fmla="*/ 361864 w 363797"/>
                  <a:gd name="connsiteY5" fmla="*/ 4027 h 428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797" h="428877">
                    <a:moveTo>
                      <a:pt x="361864" y="4027"/>
                    </a:moveTo>
                    <a:cubicBezTo>
                      <a:pt x="339639" y="35777"/>
                      <a:pt x="108393" y="285015"/>
                      <a:pt x="50714" y="353277"/>
                    </a:cubicBezTo>
                    <a:cubicBezTo>
                      <a:pt x="-6965" y="421540"/>
                      <a:pt x="-10669" y="448527"/>
                      <a:pt x="15789" y="413602"/>
                    </a:cubicBezTo>
                    <a:cubicBezTo>
                      <a:pt x="42247" y="378677"/>
                      <a:pt x="181418" y="185531"/>
                      <a:pt x="209464" y="143727"/>
                    </a:cubicBezTo>
                    <a:cubicBezTo>
                      <a:pt x="237510" y="101923"/>
                      <a:pt x="160252" y="187648"/>
                      <a:pt x="184064" y="162777"/>
                    </a:cubicBezTo>
                    <a:cubicBezTo>
                      <a:pt x="207876" y="137906"/>
                      <a:pt x="384089" y="-27723"/>
                      <a:pt x="361864" y="40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 342">
                <a:extLst>
                  <a:ext uri="{FF2B5EF4-FFF2-40B4-BE49-F238E27FC236}">
                    <a16:creationId xmlns:a16="http://schemas.microsoft.com/office/drawing/2014/main" id="{905BD440-DB3E-6C8E-B890-313FEA327BBC}"/>
                  </a:ext>
                </a:extLst>
              </p:cNvPr>
              <p:cNvSpPr/>
              <p:nvPr/>
            </p:nvSpPr>
            <p:spPr>
              <a:xfrm>
                <a:off x="6711705" y="4285949"/>
                <a:ext cx="398090" cy="494121"/>
              </a:xfrm>
              <a:custGeom>
                <a:avLst/>
                <a:gdLst>
                  <a:gd name="connsiteX0" fmla="*/ 393945 w 398090"/>
                  <a:gd name="connsiteY0" fmla="*/ 6651 h 494121"/>
                  <a:gd name="connsiteX1" fmla="*/ 66920 w 398090"/>
                  <a:gd name="connsiteY1" fmla="*/ 419401 h 494121"/>
                  <a:gd name="connsiteX2" fmla="*/ 12945 w 398090"/>
                  <a:gd name="connsiteY2" fmla="*/ 473376 h 494121"/>
                  <a:gd name="connsiteX3" fmla="*/ 238370 w 398090"/>
                  <a:gd name="connsiteY3" fmla="*/ 184451 h 494121"/>
                  <a:gd name="connsiteX4" fmla="*/ 393945 w 398090"/>
                  <a:gd name="connsiteY4" fmla="*/ 6651 h 49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8090" h="494121">
                    <a:moveTo>
                      <a:pt x="393945" y="6651"/>
                    </a:moveTo>
                    <a:cubicBezTo>
                      <a:pt x="365370" y="45809"/>
                      <a:pt x="130420" y="341614"/>
                      <a:pt x="66920" y="419401"/>
                    </a:cubicBezTo>
                    <a:cubicBezTo>
                      <a:pt x="3420" y="497189"/>
                      <a:pt x="-15630" y="512534"/>
                      <a:pt x="12945" y="473376"/>
                    </a:cubicBezTo>
                    <a:cubicBezTo>
                      <a:pt x="41520" y="434218"/>
                      <a:pt x="180691" y="258005"/>
                      <a:pt x="238370" y="184451"/>
                    </a:cubicBezTo>
                    <a:cubicBezTo>
                      <a:pt x="296049" y="110897"/>
                      <a:pt x="422520" y="-32507"/>
                      <a:pt x="393945" y="66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 343">
                <a:extLst>
                  <a:ext uri="{FF2B5EF4-FFF2-40B4-BE49-F238E27FC236}">
                    <a16:creationId xmlns:a16="http://schemas.microsoft.com/office/drawing/2014/main" id="{D188E50A-1B56-FFDD-A96C-1FC8464FC44C}"/>
                  </a:ext>
                </a:extLst>
              </p:cNvPr>
              <p:cNvSpPr/>
              <p:nvPr/>
            </p:nvSpPr>
            <p:spPr>
              <a:xfrm>
                <a:off x="6416641" y="4277473"/>
                <a:ext cx="313398" cy="281828"/>
              </a:xfrm>
              <a:custGeom>
                <a:avLst/>
                <a:gdLst>
                  <a:gd name="connsiteX0" fmla="*/ 311184 w 313398"/>
                  <a:gd name="connsiteY0" fmla="*/ 5602 h 281828"/>
                  <a:gd name="connsiteX1" fmla="*/ 107984 w 313398"/>
                  <a:gd name="connsiteY1" fmla="*/ 173877 h 281828"/>
                  <a:gd name="connsiteX2" fmla="*/ 34 w 313398"/>
                  <a:gd name="connsiteY2" fmla="*/ 281827 h 281828"/>
                  <a:gd name="connsiteX3" fmla="*/ 95284 w 313398"/>
                  <a:gd name="connsiteY3" fmla="*/ 177052 h 281828"/>
                  <a:gd name="connsiteX4" fmla="*/ 209584 w 313398"/>
                  <a:gd name="connsiteY4" fmla="*/ 50052 h 281828"/>
                  <a:gd name="connsiteX5" fmla="*/ 311184 w 313398"/>
                  <a:gd name="connsiteY5" fmla="*/ 5602 h 28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398" h="281828">
                    <a:moveTo>
                      <a:pt x="311184" y="5602"/>
                    </a:moveTo>
                    <a:cubicBezTo>
                      <a:pt x="294251" y="26240"/>
                      <a:pt x="159842" y="127840"/>
                      <a:pt x="107984" y="173877"/>
                    </a:cubicBezTo>
                    <a:cubicBezTo>
                      <a:pt x="56126" y="219915"/>
                      <a:pt x="2151" y="281298"/>
                      <a:pt x="34" y="281827"/>
                    </a:cubicBezTo>
                    <a:cubicBezTo>
                      <a:pt x="-2083" y="282356"/>
                      <a:pt x="95284" y="177052"/>
                      <a:pt x="95284" y="177052"/>
                    </a:cubicBezTo>
                    <a:cubicBezTo>
                      <a:pt x="130209" y="138423"/>
                      <a:pt x="175717" y="73864"/>
                      <a:pt x="209584" y="50052"/>
                    </a:cubicBezTo>
                    <a:cubicBezTo>
                      <a:pt x="243451" y="26240"/>
                      <a:pt x="328117" y="-15036"/>
                      <a:pt x="311184" y="56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 344">
                <a:extLst>
                  <a:ext uri="{FF2B5EF4-FFF2-40B4-BE49-F238E27FC236}">
                    <a16:creationId xmlns:a16="http://schemas.microsoft.com/office/drawing/2014/main" id="{05C88CB6-5F84-BEE5-9BF8-70619C9DA682}"/>
                  </a:ext>
                </a:extLst>
              </p:cNvPr>
              <p:cNvSpPr/>
              <p:nvPr/>
            </p:nvSpPr>
            <p:spPr>
              <a:xfrm>
                <a:off x="6430721" y="4391091"/>
                <a:ext cx="253497" cy="215674"/>
              </a:xfrm>
              <a:custGeom>
                <a:avLst/>
                <a:gdLst>
                  <a:gd name="connsiteX0" fmla="*/ 249479 w 253497"/>
                  <a:gd name="connsiteY0" fmla="*/ 6284 h 215674"/>
                  <a:gd name="connsiteX1" fmla="*/ 65329 w 253497"/>
                  <a:gd name="connsiteY1" fmla="*/ 165034 h 215674"/>
                  <a:gd name="connsiteX2" fmla="*/ 5004 w 253497"/>
                  <a:gd name="connsiteY2" fmla="*/ 209484 h 215674"/>
                  <a:gd name="connsiteX3" fmla="*/ 179629 w 253497"/>
                  <a:gd name="connsiteY3" fmla="*/ 47559 h 215674"/>
                  <a:gd name="connsiteX4" fmla="*/ 249479 w 253497"/>
                  <a:gd name="connsiteY4" fmla="*/ 6284 h 215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497" h="215674">
                    <a:moveTo>
                      <a:pt x="249479" y="6284"/>
                    </a:moveTo>
                    <a:cubicBezTo>
                      <a:pt x="230429" y="25863"/>
                      <a:pt x="106075" y="131167"/>
                      <a:pt x="65329" y="165034"/>
                    </a:cubicBezTo>
                    <a:cubicBezTo>
                      <a:pt x="24583" y="198901"/>
                      <a:pt x="-14046" y="229063"/>
                      <a:pt x="5004" y="209484"/>
                    </a:cubicBezTo>
                    <a:cubicBezTo>
                      <a:pt x="24054" y="189905"/>
                      <a:pt x="143646" y="78780"/>
                      <a:pt x="179629" y="47559"/>
                    </a:cubicBezTo>
                    <a:cubicBezTo>
                      <a:pt x="215612" y="16338"/>
                      <a:pt x="268529" y="-13295"/>
                      <a:pt x="249479" y="62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 345">
                <a:extLst>
                  <a:ext uri="{FF2B5EF4-FFF2-40B4-BE49-F238E27FC236}">
                    <a16:creationId xmlns:a16="http://schemas.microsoft.com/office/drawing/2014/main" id="{F8E500ED-8D37-502D-6812-9DF62930967C}"/>
                  </a:ext>
                </a:extLst>
              </p:cNvPr>
              <p:cNvSpPr/>
              <p:nvPr/>
            </p:nvSpPr>
            <p:spPr>
              <a:xfrm>
                <a:off x="6689324" y="4349618"/>
                <a:ext cx="176755" cy="436214"/>
              </a:xfrm>
              <a:custGeom>
                <a:avLst/>
                <a:gdLst>
                  <a:gd name="connsiteX0" fmla="*/ 401 w 176755"/>
                  <a:gd name="connsiteY0" fmla="*/ 132 h 436214"/>
                  <a:gd name="connsiteX1" fmla="*/ 108351 w 176755"/>
                  <a:gd name="connsiteY1" fmla="*/ 184282 h 436214"/>
                  <a:gd name="connsiteX2" fmla="*/ 108351 w 176755"/>
                  <a:gd name="connsiteY2" fmla="*/ 155707 h 436214"/>
                  <a:gd name="connsiteX3" fmla="*/ 60726 w 176755"/>
                  <a:gd name="connsiteY3" fmla="*/ 273182 h 436214"/>
                  <a:gd name="connsiteX4" fmla="*/ 16276 w 176755"/>
                  <a:gd name="connsiteY4" fmla="*/ 428757 h 436214"/>
                  <a:gd name="connsiteX5" fmla="*/ 32151 w 176755"/>
                  <a:gd name="connsiteY5" fmla="*/ 384307 h 436214"/>
                  <a:gd name="connsiteX6" fmla="*/ 175026 w 176755"/>
                  <a:gd name="connsiteY6" fmla="*/ 149357 h 436214"/>
                  <a:gd name="connsiteX7" fmla="*/ 111526 w 176755"/>
                  <a:gd name="connsiteY7" fmla="*/ 270007 h 436214"/>
                  <a:gd name="connsiteX8" fmla="*/ 114701 w 176755"/>
                  <a:gd name="connsiteY8" fmla="*/ 139832 h 436214"/>
                  <a:gd name="connsiteX9" fmla="*/ 67076 w 176755"/>
                  <a:gd name="connsiteY9" fmla="*/ 47757 h 436214"/>
                  <a:gd name="connsiteX10" fmla="*/ 152801 w 176755"/>
                  <a:gd name="connsiteY10" fmla="*/ 152532 h 436214"/>
                  <a:gd name="connsiteX11" fmla="*/ 401 w 176755"/>
                  <a:gd name="connsiteY11" fmla="*/ 132 h 436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755" h="436214">
                    <a:moveTo>
                      <a:pt x="401" y="132"/>
                    </a:moveTo>
                    <a:cubicBezTo>
                      <a:pt x="-7007" y="5424"/>
                      <a:pt x="90359" y="158353"/>
                      <a:pt x="108351" y="184282"/>
                    </a:cubicBezTo>
                    <a:cubicBezTo>
                      <a:pt x="126343" y="210211"/>
                      <a:pt x="116289" y="140890"/>
                      <a:pt x="108351" y="155707"/>
                    </a:cubicBezTo>
                    <a:cubicBezTo>
                      <a:pt x="100414" y="170524"/>
                      <a:pt x="76072" y="227674"/>
                      <a:pt x="60726" y="273182"/>
                    </a:cubicBezTo>
                    <a:cubicBezTo>
                      <a:pt x="45380" y="318690"/>
                      <a:pt x="21039" y="410236"/>
                      <a:pt x="16276" y="428757"/>
                    </a:cubicBezTo>
                    <a:cubicBezTo>
                      <a:pt x="11513" y="447278"/>
                      <a:pt x="5693" y="430874"/>
                      <a:pt x="32151" y="384307"/>
                    </a:cubicBezTo>
                    <a:cubicBezTo>
                      <a:pt x="58609" y="337740"/>
                      <a:pt x="161797" y="168407"/>
                      <a:pt x="175026" y="149357"/>
                    </a:cubicBezTo>
                    <a:cubicBezTo>
                      <a:pt x="188255" y="130307"/>
                      <a:pt x="121580" y="271594"/>
                      <a:pt x="111526" y="270007"/>
                    </a:cubicBezTo>
                    <a:cubicBezTo>
                      <a:pt x="101472" y="268420"/>
                      <a:pt x="122109" y="176874"/>
                      <a:pt x="114701" y="139832"/>
                    </a:cubicBezTo>
                    <a:cubicBezTo>
                      <a:pt x="107293" y="102790"/>
                      <a:pt x="60726" y="45640"/>
                      <a:pt x="67076" y="47757"/>
                    </a:cubicBezTo>
                    <a:cubicBezTo>
                      <a:pt x="73426" y="49874"/>
                      <a:pt x="161797" y="155707"/>
                      <a:pt x="152801" y="152532"/>
                    </a:cubicBezTo>
                    <a:cubicBezTo>
                      <a:pt x="143805" y="149357"/>
                      <a:pt x="7809" y="-5160"/>
                      <a:pt x="401" y="1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 346">
                <a:extLst>
                  <a:ext uri="{FF2B5EF4-FFF2-40B4-BE49-F238E27FC236}">
                    <a16:creationId xmlns:a16="http://schemas.microsoft.com/office/drawing/2014/main" id="{30ADCF31-ECAA-6161-CDA5-87A7CAAF3B32}"/>
                  </a:ext>
                </a:extLst>
              </p:cNvPr>
              <p:cNvSpPr/>
              <p:nvPr/>
            </p:nvSpPr>
            <p:spPr>
              <a:xfrm>
                <a:off x="6639127" y="4534635"/>
                <a:ext cx="140057" cy="194636"/>
              </a:xfrm>
              <a:custGeom>
                <a:avLst/>
                <a:gdLst>
                  <a:gd name="connsiteX0" fmla="*/ 139498 w 140057"/>
                  <a:gd name="connsiteY0" fmla="*/ 2440 h 194636"/>
                  <a:gd name="connsiteX1" fmla="*/ 2973 w 140057"/>
                  <a:gd name="connsiteY1" fmla="*/ 192940 h 194636"/>
                  <a:gd name="connsiteX2" fmla="*/ 50598 w 140057"/>
                  <a:gd name="connsiteY2" fmla="*/ 91340 h 194636"/>
                  <a:gd name="connsiteX3" fmla="*/ 139498 w 140057"/>
                  <a:gd name="connsiteY3" fmla="*/ 2440 h 19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057" h="194636">
                    <a:moveTo>
                      <a:pt x="139498" y="2440"/>
                    </a:moveTo>
                    <a:cubicBezTo>
                      <a:pt x="131561" y="19373"/>
                      <a:pt x="17790" y="178123"/>
                      <a:pt x="2973" y="192940"/>
                    </a:cubicBezTo>
                    <a:cubicBezTo>
                      <a:pt x="-11844" y="207757"/>
                      <a:pt x="32606" y="121502"/>
                      <a:pt x="50598" y="91340"/>
                    </a:cubicBezTo>
                    <a:cubicBezTo>
                      <a:pt x="68590" y="61178"/>
                      <a:pt x="147435" y="-14493"/>
                      <a:pt x="139498" y="24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 347">
                <a:extLst>
                  <a:ext uri="{FF2B5EF4-FFF2-40B4-BE49-F238E27FC236}">
                    <a16:creationId xmlns:a16="http://schemas.microsoft.com/office/drawing/2014/main" id="{D0C01709-0006-CDF2-687F-ABE79DB2CED8}"/>
                  </a:ext>
                </a:extLst>
              </p:cNvPr>
              <p:cNvSpPr/>
              <p:nvPr/>
            </p:nvSpPr>
            <p:spPr>
              <a:xfrm>
                <a:off x="6502989" y="4444607"/>
                <a:ext cx="235052" cy="314883"/>
              </a:xfrm>
              <a:custGeom>
                <a:avLst/>
                <a:gdLst>
                  <a:gd name="connsiteX0" fmla="*/ 37511 w 235052"/>
                  <a:gd name="connsiteY0" fmla="*/ 393 h 314883"/>
                  <a:gd name="connsiteX1" fmla="*/ 37511 w 235052"/>
                  <a:gd name="connsiteY1" fmla="*/ 181368 h 314883"/>
                  <a:gd name="connsiteX2" fmla="*/ 50211 w 235052"/>
                  <a:gd name="connsiteY2" fmla="*/ 254393 h 314883"/>
                  <a:gd name="connsiteX3" fmla="*/ 34336 w 235052"/>
                  <a:gd name="connsiteY3" fmla="*/ 251218 h 314883"/>
                  <a:gd name="connsiteX4" fmla="*/ 66086 w 235052"/>
                  <a:gd name="connsiteY4" fmla="*/ 289318 h 314883"/>
                  <a:gd name="connsiteX5" fmla="*/ 151811 w 235052"/>
                  <a:gd name="connsiteY5" fmla="*/ 289318 h 314883"/>
                  <a:gd name="connsiteX6" fmla="*/ 234361 w 235052"/>
                  <a:gd name="connsiteY6" fmla="*/ 270268 h 314883"/>
                  <a:gd name="connsiteX7" fmla="*/ 104186 w 235052"/>
                  <a:gd name="connsiteY7" fmla="*/ 314718 h 314883"/>
                  <a:gd name="connsiteX8" fmla="*/ 15286 w 235052"/>
                  <a:gd name="connsiteY8" fmla="*/ 251218 h 314883"/>
                  <a:gd name="connsiteX9" fmla="*/ 2586 w 235052"/>
                  <a:gd name="connsiteY9" fmla="*/ 108343 h 314883"/>
                  <a:gd name="connsiteX10" fmla="*/ 43861 w 235052"/>
                  <a:gd name="connsiteY10" fmla="*/ 235343 h 314883"/>
                  <a:gd name="connsiteX11" fmla="*/ 37511 w 235052"/>
                  <a:gd name="connsiteY11" fmla="*/ 393 h 314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052" h="314883">
                    <a:moveTo>
                      <a:pt x="37511" y="393"/>
                    </a:moveTo>
                    <a:cubicBezTo>
                      <a:pt x="36453" y="-8603"/>
                      <a:pt x="35394" y="139035"/>
                      <a:pt x="37511" y="181368"/>
                    </a:cubicBezTo>
                    <a:cubicBezTo>
                      <a:pt x="39628" y="223701"/>
                      <a:pt x="50740" y="242751"/>
                      <a:pt x="50211" y="254393"/>
                    </a:cubicBezTo>
                    <a:cubicBezTo>
                      <a:pt x="49682" y="266035"/>
                      <a:pt x="31690" y="245397"/>
                      <a:pt x="34336" y="251218"/>
                    </a:cubicBezTo>
                    <a:cubicBezTo>
                      <a:pt x="36982" y="257039"/>
                      <a:pt x="46507" y="282968"/>
                      <a:pt x="66086" y="289318"/>
                    </a:cubicBezTo>
                    <a:cubicBezTo>
                      <a:pt x="85665" y="295668"/>
                      <a:pt x="123765" y="292493"/>
                      <a:pt x="151811" y="289318"/>
                    </a:cubicBezTo>
                    <a:cubicBezTo>
                      <a:pt x="179857" y="286143"/>
                      <a:pt x="242298" y="266035"/>
                      <a:pt x="234361" y="270268"/>
                    </a:cubicBezTo>
                    <a:cubicBezTo>
                      <a:pt x="226424" y="274501"/>
                      <a:pt x="140698" y="317893"/>
                      <a:pt x="104186" y="314718"/>
                    </a:cubicBezTo>
                    <a:cubicBezTo>
                      <a:pt x="67674" y="311543"/>
                      <a:pt x="32219" y="285614"/>
                      <a:pt x="15286" y="251218"/>
                    </a:cubicBezTo>
                    <a:cubicBezTo>
                      <a:pt x="-1647" y="216822"/>
                      <a:pt x="-2176" y="110989"/>
                      <a:pt x="2586" y="108343"/>
                    </a:cubicBezTo>
                    <a:cubicBezTo>
                      <a:pt x="7348" y="105697"/>
                      <a:pt x="35394" y="251747"/>
                      <a:pt x="43861" y="235343"/>
                    </a:cubicBezTo>
                    <a:cubicBezTo>
                      <a:pt x="52328" y="218939"/>
                      <a:pt x="38569" y="9389"/>
                      <a:pt x="37511" y="3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 348">
                <a:extLst>
                  <a:ext uri="{FF2B5EF4-FFF2-40B4-BE49-F238E27FC236}">
                    <a16:creationId xmlns:a16="http://schemas.microsoft.com/office/drawing/2014/main" id="{5EBE8725-A188-FC5E-7C5E-7B069D7C9E14}"/>
                  </a:ext>
                </a:extLst>
              </p:cNvPr>
              <p:cNvSpPr/>
              <p:nvPr/>
            </p:nvSpPr>
            <p:spPr>
              <a:xfrm>
                <a:off x="6441863" y="4406736"/>
                <a:ext cx="325155" cy="372015"/>
              </a:xfrm>
              <a:custGeom>
                <a:avLst/>
                <a:gdLst>
                  <a:gd name="connsiteX0" fmla="*/ 22437 w 325155"/>
                  <a:gd name="connsiteY0" fmla="*/ 164 h 372015"/>
                  <a:gd name="connsiteX1" fmla="*/ 38312 w 325155"/>
                  <a:gd name="connsiteY1" fmla="*/ 266864 h 372015"/>
                  <a:gd name="connsiteX2" fmla="*/ 54187 w 325155"/>
                  <a:gd name="connsiteY2" fmla="*/ 339889 h 372015"/>
                  <a:gd name="connsiteX3" fmla="*/ 130387 w 325155"/>
                  <a:gd name="connsiteY3" fmla="*/ 371639 h 372015"/>
                  <a:gd name="connsiteX4" fmla="*/ 324062 w 325155"/>
                  <a:gd name="connsiteY4" fmla="*/ 320839 h 372015"/>
                  <a:gd name="connsiteX5" fmla="*/ 203412 w 325155"/>
                  <a:gd name="connsiteY5" fmla="*/ 358939 h 372015"/>
                  <a:gd name="connsiteX6" fmla="*/ 82762 w 325155"/>
                  <a:gd name="connsiteY6" fmla="*/ 343064 h 372015"/>
                  <a:gd name="connsiteX7" fmla="*/ 28787 w 325155"/>
                  <a:gd name="connsiteY7" fmla="*/ 263689 h 372015"/>
                  <a:gd name="connsiteX8" fmla="*/ 212 w 325155"/>
                  <a:gd name="connsiteY8" fmla="*/ 146214 h 372015"/>
                  <a:gd name="connsiteX9" fmla="*/ 16087 w 325155"/>
                  <a:gd name="connsiteY9" fmla="*/ 225589 h 372015"/>
                  <a:gd name="connsiteX10" fmla="*/ 22437 w 325155"/>
                  <a:gd name="connsiteY10" fmla="*/ 164 h 37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155" h="372015">
                    <a:moveTo>
                      <a:pt x="22437" y="164"/>
                    </a:moveTo>
                    <a:cubicBezTo>
                      <a:pt x="26141" y="7043"/>
                      <a:pt x="33020" y="210243"/>
                      <a:pt x="38312" y="266864"/>
                    </a:cubicBezTo>
                    <a:cubicBezTo>
                      <a:pt x="43604" y="323485"/>
                      <a:pt x="38841" y="322427"/>
                      <a:pt x="54187" y="339889"/>
                    </a:cubicBezTo>
                    <a:cubicBezTo>
                      <a:pt x="69533" y="357351"/>
                      <a:pt x="85408" y="374814"/>
                      <a:pt x="130387" y="371639"/>
                    </a:cubicBezTo>
                    <a:cubicBezTo>
                      <a:pt x="175366" y="368464"/>
                      <a:pt x="311891" y="322956"/>
                      <a:pt x="324062" y="320839"/>
                    </a:cubicBezTo>
                    <a:cubicBezTo>
                      <a:pt x="336233" y="318722"/>
                      <a:pt x="243629" y="355235"/>
                      <a:pt x="203412" y="358939"/>
                    </a:cubicBezTo>
                    <a:cubicBezTo>
                      <a:pt x="163195" y="362643"/>
                      <a:pt x="111866" y="358939"/>
                      <a:pt x="82762" y="343064"/>
                    </a:cubicBezTo>
                    <a:cubicBezTo>
                      <a:pt x="53658" y="327189"/>
                      <a:pt x="42545" y="296497"/>
                      <a:pt x="28787" y="263689"/>
                    </a:cubicBezTo>
                    <a:cubicBezTo>
                      <a:pt x="15029" y="230881"/>
                      <a:pt x="2329" y="152564"/>
                      <a:pt x="212" y="146214"/>
                    </a:cubicBezTo>
                    <a:cubicBezTo>
                      <a:pt x="-1905" y="139864"/>
                      <a:pt x="12383" y="246227"/>
                      <a:pt x="16087" y="225589"/>
                    </a:cubicBezTo>
                    <a:cubicBezTo>
                      <a:pt x="19791" y="204951"/>
                      <a:pt x="18733" y="-6715"/>
                      <a:pt x="22437" y="1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フリーフォーム 349">
                <a:extLst>
                  <a:ext uri="{FF2B5EF4-FFF2-40B4-BE49-F238E27FC236}">
                    <a16:creationId xmlns:a16="http://schemas.microsoft.com/office/drawing/2014/main" id="{8C20EA2E-D48D-8E7F-C218-1E2F3EA72F5C}"/>
                  </a:ext>
                </a:extLst>
              </p:cNvPr>
              <p:cNvSpPr/>
              <p:nvPr/>
            </p:nvSpPr>
            <p:spPr>
              <a:xfrm>
                <a:off x="7003483" y="3523529"/>
                <a:ext cx="428640" cy="591952"/>
              </a:xfrm>
              <a:custGeom>
                <a:avLst/>
                <a:gdLst>
                  <a:gd name="connsiteX0" fmla="*/ 422842 w 428640"/>
                  <a:gd name="connsiteY0" fmla="*/ 10246 h 591952"/>
                  <a:gd name="connsiteX1" fmla="*/ 197417 w 428640"/>
                  <a:gd name="connsiteY1" fmla="*/ 105496 h 591952"/>
                  <a:gd name="connsiteX2" fmla="*/ 289492 w 428640"/>
                  <a:gd name="connsiteY2" fmla="*/ 83271 h 591952"/>
                  <a:gd name="connsiteX3" fmla="*/ 187892 w 428640"/>
                  <a:gd name="connsiteY3" fmla="*/ 194396 h 591952"/>
                  <a:gd name="connsiteX4" fmla="*/ 137092 w 428640"/>
                  <a:gd name="connsiteY4" fmla="*/ 226146 h 591952"/>
                  <a:gd name="connsiteX5" fmla="*/ 302192 w 428640"/>
                  <a:gd name="connsiteY5" fmla="*/ 191221 h 591952"/>
                  <a:gd name="connsiteX6" fmla="*/ 238692 w 428640"/>
                  <a:gd name="connsiteY6" fmla="*/ 261071 h 591952"/>
                  <a:gd name="connsiteX7" fmla="*/ 57717 w 428640"/>
                  <a:gd name="connsiteY7" fmla="*/ 369021 h 591952"/>
                  <a:gd name="connsiteX8" fmla="*/ 206942 w 428640"/>
                  <a:gd name="connsiteY8" fmla="*/ 321396 h 591952"/>
                  <a:gd name="connsiteX9" fmla="*/ 567 w 428640"/>
                  <a:gd name="connsiteY9" fmla="*/ 432521 h 591952"/>
                  <a:gd name="connsiteX10" fmla="*/ 143442 w 428640"/>
                  <a:gd name="connsiteY10" fmla="*/ 419821 h 591952"/>
                  <a:gd name="connsiteX11" fmla="*/ 76767 w 428640"/>
                  <a:gd name="connsiteY11" fmla="*/ 486496 h 591952"/>
                  <a:gd name="connsiteX12" fmla="*/ 73592 w 428640"/>
                  <a:gd name="connsiteY12" fmla="*/ 591271 h 591952"/>
                  <a:gd name="connsiteX13" fmla="*/ 64067 w 428640"/>
                  <a:gd name="connsiteY13" fmla="*/ 534121 h 591952"/>
                  <a:gd name="connsiteX14" fmla="*/ 73592 w 428640"/>
                  <a:gd name="connsiteY14" fmla="*/ 584921 h 591952"/>
                  <a:gd name="connsiteX15" fmla="*/ 149792 w 428640"/>
                  <a:gd name="connsiteY15" fmla="*/ 378546 h 591952"/>
                  <a:gd name="connsiteX16" fmla="*/ 349817 w 428640"/>
                  <a:gd name="connsiteY16" fmla="*/ 99146 h 591952"/>
                  <a:gd name="connsiteX17" fmla="*/ 279967 w 428640"/>
                  <a:gd name="connsiteY17" fmla="*/ 137246 h 591952"/>
                  <a:gd name="connsiteX18" fmla="*/ 356167 w 428640"/>
                  <a:gd name="connsiteY18" fmla="*/ 16596 h 591952"/>
                  <a:gd name="connsiteX19" fmla="*/ 422842 w 428640"/>
                  <a:gd name="connsiteY19" fmla="*/ 10246 h 591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28640" h="591952">
                    <a:moveTo>
                      <a:pt x="422842" y="10246"/>
                    </a:moveTo>
                    <a:cubicBezTo>
                      <a:pt x="396384" y="25063"/>
                      <a:pt x="219642" y="93325"/>
                      <a:pt x="197417" y="105496"/>
                    </a:cubicBezTo>
                    <a:cubicBezTo>
                      <a:pt x="175192" y="117667"/>
                      <a:pt x="291079" y="68454"/>
                      <a:pt x="289492" y="83271"/>
                    </a:cubicBezTo>
                    <a:cubicBezTo>
                      <a:pt x="287905" y="98088"/>
                      <a:pt x="213292" y="170584"/>
                      <a:pt x="187892" y="194396"/>
                    </a:cubicBezTo>
                    <a:cubicBezTo>
                      <a:pt x="162492" y="218209"/>
                      <a:pt x="118042" y="226675"/>
                      <a:pt x="137092" y="226146"/>
                    </a:cubicBezTo>
                    <a:cubicBezTo>
                      <a:pt x="156142" y="225617"/>
                      <a:pt x="285259" y="185400"/>
                      <a:pt x="302192" y="191221"/>
                    </a:cubicBezTo>
                    <a:cubicBezTo>
                      <a:pt x="319125" y="197042"/>
                      <a:pt x="279438" y="231438"/>
                      <a:pt x="238692" y="261071"/>
                    </a:cubicBezTo>
                    <a:cubicBezTo>
                      <a:pt x="197946" y="290704"/>
                      <a:pt x="63009" y="358967"/>
                      <a:pt x="57717" y="369021"/>
                    </a:cubicBezTo>
                    <a:cubicBezTo>
                      <a:pt x="52425" y="379075"/>
                      <a:pt x="216467" y="310813"/>
                      <a:pt x="206942" y="321396"/>
                    </a:cubicBezTo>
                    <a:cubicBezTo>
                      <a:pt x="197417" y="331979"/>
                      <a:pt x="11150" y="416117"/>
                      <a:pt x="567" y="432521"/>
                    </a:cubicBezTo>
                    <a:cubicBezTo>
                      <a:pt x="-10016" y="448925"/>
                      <a:pt x="130742" y="410825"/>
                      <a:pt x="143442" y="419821"/>
                    </a:cubicBezTo>
                    <a:cubicBezTo>
                      <a:pt x="156142" y="428817"/>
                      <a:pt x="88409" y="457921"/>
                      <a:pt x="76767" y="486496"/>
                    </a:cubicBezTo>
                    <a:cubicBezTo>
                      <a:pt x="65125" y="515071"/>
                      <a:pt x="75709" y="583334"/>
                      <a:pt x="73592" y="591271"/>
                    </a:cubicBezTo>
                    <a:cubicBezTo>
                      <a:pt x="71475" y="599208"/>
                      <a:pt x="64067" y="535179"/>
                      <a:pt x="64067" y="534121"/>
                    </a:cubicBezTo>
                    <a:cubicBezTo>
                      <a:pt x="64067" y="533063"/>
                      <a:pt x="59305" y="610850"/>
                      <a:pt x="73592" y="584921"/>
                    </a:cubicBezTo>
                    <a:cubicBezTo>
                      <a:pt x="87879" y="558992"/>
                      <a:pt x="103755" y="459508"/>
                      <a:pt x="149792" y="378546"/>
                    </a:cubicBezTo>
                    <a:cubicBezTo>
                      <a:pt x="195829" y="297584"/>
                      <a:pt x="328121" y="139362"/>
                      <a:pt x="349817" y="99146"/>
                    </a:cubicBezTo>
                    <a:cubicBezTo>
                      <a:pt x="371513" y="58930"/>
                      <a:pt x="278909" y="151004"/>
                      <a:pt x="279967" y="137246"/>
                    </a:cubicBezTo>
                    <a:cubicBezTo>
                      <a:pt x="281025" y="123488"/>
                      <a:pt x="334471" y="37234"/>
                      <a:pt x="356167" y="16596"/>
                    </a:cubicBezTo>
                    <a:cubicBezTo>
                      <a:pt x="377863" y="-4042"/>
                      <a:pt x="449300" y="-4571"/>
                      <a:pt x="422842" y="102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フリーフォーム 350">
                <a:extLst>
                  <a:ext uri="{FF2B5EF4-FFF2-40B4-BE49-F238E27FC236}">
                    <a16:creationId xmlns:a16="http://schemas.microsoft.com/office/drawing/2014/main" id="{E6F10F24-BD64-87BB-60AF-A929B4E64109}"/>
                  </a:ext>
                </a:extLst>
              </p:cNvPr>
              <p:cNvSpPr/>
              <p:nvPr/>
            </p:nvSpPr>
            <p:spPr>
              <a:xfrm>
                <a:off x="6869602" y="4072679"/>
                <a:ext cx="166906" cy="167708"/>
              </a:xfrm>
              <a:custGeom>
                <a:avLst/>
                <a:gdLst>
                  <a:gd name="connsiteX0" fmla="*/ 26498 w 166906"/>
                  <a:gd name="connsiteY0" fmla="*/ 846 h 167708"/>
                  <a:gd name="connsiteX1" fmla="*/ 64598 w 166906"/>
                  <a:gd name="connsiteY1" fmla="*/ 77046 h 167708"/>
                  <a:gd name="connsiteX2" fmla="*/ 156673 w 166906"/>
                  <a:gd name="connsiteY2" fmla="*/ 165946 h 167708"/>
                  <a:gd name="connsiteX3" fmla="*/ 147148 w 166906"/>
                  <a:gd name="connsiteY3" fmla="*/ 134196 h 167708"/>
                  <a:gd name="connsiteX4" fmla="*/ 1098 w 166906"/>
                  <a:gd name="connsiteY4" fmla="*/ 108796 h 167708"/>
                  <a:gd name="connsiteX5" fmla="*/ 77298 w 166906"/>
                  <a:gd name="connsiteY5" fmla="*/ 127846 h 167708"/>
                  <a:gd name="connsiteX6" fmla="*/ 26498 w 166906"/>
                  <a:gd name="connsiteY6" fmla="*/ 846 h 16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906" h="167708">
                    <a:moveTo>
                      <a:pt x="26498" y="846"/>
                    </a:moveTo>
                    <a:cubicBezTo>
                      <a:pt x="24381" y="-7621"/>
                      <a:pt x="42902" y="49529"/>
                      <a:pt x="64598" y="77046"/>
                    </a:cubicBezTo>
                    <a:cubicBezTo>
                      <a:pt x="86294" y="104563"/>
                      <a:pt x="142915" y="156421"/>
                      <a:pt x="156673" y="165946"/>
                    </a:cubicBezTo>
                    <a:cubicBezTo>
                      <a:pt x="170431" y="175471"/>
                      <a:pt x="173077" y="143721"/>
                      <a:pt x="147148" y="134196"/>
                    </a:cubicBezTo>
                    <a:cubicBezTo>
                      <a:pt x="121219" y="124671"/>
                      <a:pt x="12740" y="109854"/>
                      <a:pt x="1098" y="108796"/>
                    </a:cubicBezTo>
                    <a:cubicBezTo>
                      <a:pt x="-10544" y="107738"/>
                      <a:pt x="74123" y="144779"/>
                      <a:pt x="77298" y="127846"/>
                    </a:cubicBezTo>
                    <a:cubicBezTo>
                      <a:pt x="80473" y="110913"/>
                      <a:pt x="28615" y="9313"/>
                      <a:pt x="26498" y="8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 351">
                <a:extLst>
                  <a:ext uri="{FF2B5EF4-FFF2-40B4-BE49-F238E27FC236}">
                    <a16:creationId xmlns:a16="http://schemas.microsoft.com/office/drawing/2014/main" id="{971151B2-BCC4-68FE-9E07-EEEC362985E2}"/>
                  </a:ext>
                </a:extLst>
              </p:cNvPr>
              <p:cNvSpPr/>
              <p:nvPr/>
            </p:nvSpPr>
            <p:spPr>
              <a:xfrm>
                <a:off x="7100560" y="3584538"/>
                <a:ext cx="322596" cy="684967"/>
              </a:xfrm>
              <a:custGeom>
                <a:avLst/>
                <a:gdLst>
                  <a:gd name="connsiteX0" fmla="*/ 309890 w 322596"/>
                  <a:gd name="connsiteY0" fmla="*/ 37 h 684967"/>
                  <a:gd name="connsiteX1" fmla="*/ 297190 w 322596"/>
                  <a:gd name="connsiteY1" fmla="*/ 146087 h 684967"/>
                  <a:gd name="connsiteX2" fmla="*/ 84465 w 322596"/>
                  <a:gd name="connsiteY2" fmla="*/ 355637 h 684967"/>
                  <a:gd name="connsiteX3" fmla="*/ 170190 w 322596"/>
                  <a:gd name="connsiteY3" fmla="*/ 263562 h 684967"/>
                  <a:gd name="connsiteX4" fmla="*/ 97165 w 322596"/>
                  <a:gd name="connsiteY4" fmla="*/ 387387 h 684967"/>
                  <a:gd name="connsiteX5" fmla="*/ 20965 w 322596"/>
                  <a:gd name="connsiteY5" fmla="*/ 682662 h 684967"/>
                  <a:gd name="connsiteX6" fmla="*/ 27315 w 322596"/>
                  <a:gd name="connsiteY6" fmla="*/ 508037 h 684967"/>
                  <a:gd name="connsiteX7" fmla="*/ 322590 w 322596"/>
                  <a:gd name="connsiteY7" fmla="*/ 209587 h 684967"/>
                  <a:gd name="connsiteX8" fmla="*/ 36840 w 322596"/>
                  <a:gd name="connsiteY8" fmla="*/ 533437 h 684967"/>
                  <a:gd name="connsiteX9" fmla="*/ 297190 w 322596"/>
                  <a:gd name="connsiteY9" fmla="*/ 136562 h 684967"/>
                  <a:gd name="connsiteX10" fmla="*/ 309890 w 322596"/>
                  <a:gd name="connsiteY10" fmla="*/ 37 h 68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2596" h="684967">
                    <a:moveTo>
                      <a:pt x="309890" y="37"/>
                    </a:moveTo>
                    <a:cubicBezTo>
                      <a:pt x="309890" y="1624"/>
                      <a:pt x="334761" y="86820"/>
                      <a:pt x="297190" y="146087"/>
                    </a:cubicBezTo>
                    <a:cubicBezTo>
                      <a:pt x="259619" y="205354"/>
                      <a:pt x="105632" y="336058"/>
                      <a:pt x="84465" y="355637"/>
                    </a:cubicBezTo>
                    <a:cubicBezTo>
                      <a:pt x="63298" y="375216"/>
                      <a:pt x="168073" y="258270"/>
                      <a:pt x="170190" y="263562"/>
                    </a:cubicBezTo>
                    <a:cubicBezTo>
                      <a:pt x="172307" y="268854"/>
                      <a:pt x="122036" y="317537"/>
                      <a:pt x="97165" y="387387"/>
                    </a:cubicBezTo>
                    <a:cubicBezTo>
                      <a:pt x="72294" y="457237"/>
                      <a:pt x="32607" y="662554"/>
                      <a:pt x="20965" y="682662"/>
                    </a:cubicBezTo>
                    <a:cubicBezTo>
                      <a:pt x="9323" y="702770"/>
                      <a:pt x="-22956" y="586883"/>
                      <a:pt x="27315" y="508037"/>
                    </a:cubicBezTo>
                    <a:cubicBezTo>
                      <a:pt x="77586" y="429191"/>
                      <a:pt x="321003" y="205354"/>
                      <a:pt x="322590" y="209587"/>
                    </a:cubicBezTo>
                    <a:cubicBezTo>
                      <a:pt x="324177" y="213820"/>
                      <a:pt x="41073" y="545608"/>
                      <a:pt x="36840" y="533437"/>
                    </a:cubicBezTo>
                    <a:cubicBezTo>
                      <a:pt x="32607" y="521266"/>
                      <a:pt x="253269" y="225991"/>
                      <a:pt x="297190" y="136562"/>
                    </a:cubicBezTo>
                    <a:cubicBezTo>
                      <a:pt x="341111" y="47133"/>
                      <a:pt x="309890" y="-1550"/>
                      <a:pt x="309890" y="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 352">
                <a:extLst>
                  <a:ext uri="{FF2B5EF4-FFF2-40B4-BE49-F238E27FC236}">
                    <a16:creationId xmlns:a16="http://schemas.microsoft.com/office/drawing/2014/main" id="{77CBF042-7D96-B73F-ABDE-FD67AD67A16C}"/>
                  </a:ext>
                </a:extLst>
              </p:cNvPr>
              <p:cNvSpPr/>
              <p:nvPr/>
            </p:nvSpPr>
            <p:spPr>
              <a:xfrm>
                <a:off x="6878758" y="3977427"/>
                <a:ext cx="46125" cy="211460"/>
              </a:xfrm>
              <a:custGeom>
                <a:avLst/>
                <a:gdLst>
                  <a:gd name="connsiteX0" fmla="*/ 45917 w 46125"/>
                  <a:gd name="connsiteY0" fmla="*/ 4023 h 211460"/>
                  <a:gd name="connsiteX1" fmla="*/ 1467 w 46125"/>
                  <a:gd name="connsiteY1" fmla="*/ 159598 h 211460"/>
                  <a:gd name="connsiteX2" fmla="*/ 10992 w 46125"/>
                  <a:gd name="connsiteY2" fmla="*/ 210398 h 211460"/>
                  <a:gd name="connsiteX3" fmla="*/ 14167 w 46125"/>
                  <a:gd name="connsiteY3" fmla="*/ 121498 h 211460"/>
                  <a:gd name="connsiteX4" fmla="*/ 17342 w 46125"/>
                  <a:gd name="connsiteY4" fmla="*/ 51648 h 211460"/>
                  <a:gd name="connsiteX5" fmla="*/ 45917 w 46125"/>
                  <a:gd name="connsiteY5" fmla="*/ 4023 h 21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25" h="211460">
                    <a:moveTo>
                      <a:pt x="45917" y="4023"/>
                    </a:moveTo>
                    <a:cubicBezTo>
                      <a:pt x="43271" y="22015"/>
                      <a:pt x="7288" y="125202"/>
                      <a:pt x="1467" y="159598"/>
                    </a:cubicBezTo>
                    <a:cubicBezTo>
                      <a:pt x="-4354" y="193994"/>
                      <a:pt x="8875" y="216748"/>
                      <a:pt x="10992" y="210398"/>
                    </a:cubicBezTo>
                    <a:cubicBezTo>
                      <a:pt x="13109" y="204048"/>
                      <a:pt x="13109" y="147956"/>
                      <a:pt x="14167" y="121498"/>
                    </a:cubicBezTo>
                    <a:cubicBezTo>
                      <a:pt x="15225" y="95040"/>
                      <a:pt x="9405" y="70169"/>
                      <a:pt x="17342" y="51648"/>
                    </a:cubicBezTo>
                    <a:cubicBezTo>
                      <a:pt x="25279" y="33127"/>
                      <a:pt x="48563" y="-13969"/>
                      <a:pt x="45917" y="40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フリーフォーム 353">
                <a:extLst>
                  <a:ext uri="{FF2B5EF4-FFF2-40B4-BE49-F238E27FC236}">
                    <a16:creationId xmlns:a16="http://schemas.microsoft.com/office/drawing/2014/main" id="{74DDCDC4-8784-5EA9-500F-C510E2577F7C}"/>
                  </a:ext>
                </a:extLst>
              </p:cNvPr>
              <p:cNvSpPr/>
              <p:nvPr/>
            </p:nvSpPr>
            <p:spPr>
              <a:xfrm>
                <a:off x="6784759" y="4244961"/>
                <a:ext cx="194048" cy="241323"/>
              </a:xfrm>
              <a:custGeom>
                <a:avLst/>
                <a:gdLst>
                  <a:gd name="connsiteX0" fmla="*/ 216 w 194048"/>
                  <a:gd name="connsiteY0" fmla="*/ 57164 h 241323"/>
                  <a:gd name="connsiteX1" fmla="*/ 54191 w 194048"/>
                  <a:gd name="connsiteY1" fmla="*/ 136539 h 241323"/>
                  <a:gd name="connsiteX2" fmla="*/ 76416 w 194048"/>
                  <a:gd name="connsiteY2" fmla="*/ 241314 h 241323"/>
                  <a:gd name="connsiteX3" fmla="*/ 76416 w 194048"/>
                  <a:gd name="connsiteY3" fmla="*/ 142889 h 241323"/>
                  <a:gd name="connsiteX4" fmla="*/ 149441 w 194048"/>
                  <a:gd name="connsiteY4" fmla="*/ 168289 h 241323"/>
                  <a:gd name="connsiteX5" fmla="*/ 127216 w 194048"/>
                  <a:gd name="connsiteY5" fmla="*/ 111139 h 241323"/>
                  <a:gd name="connsiteX6" fmla="*/ 82766 w 194048"/>
                  <a:gd name="connsiteY6" fmla="*/ 53989 h 241323"/>
                  <a:gd name="connsiteX7" fmla="*/ 193891 w 194048"/>
                  <a:gd name="connsiteY7" fmla="*/ 136539 h 241323"/>
                  <a:gd name="connsiteX8" fmla="*/ 54191 w 194048"/>
                  <a:gd name="connsiteY8" fmla="*/ 14 h 241323"/>
                  <a:gd name="connsiteX9" fmla="*/ 162141 w 194048"/>
                  <a:gd name="connsiteY9" fmla="*/ 146064 h 241323"/>
                  <a:gd name="connsiteX10" fmla="*/ 76416 w 194048"/>
                  <a:gd name="connsiteY10" fmla="*/ 155589 h 241323"/>
                  <a:gd name="connsiteX11" fmla="*/ 216 w 194048"/>
                  <a:gd name="connsiteY11" fmla="*/ 57164 h 24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4048" h="241323">
                    <a:moveTo>
                      <a:pt x="216" y="57164"/>
                    </a:moveTo>
                    <a:cubicBezTo>
                      <a:pt x="-3488" y="53989"/>
                      <a:pt x="41491" y="105847"/>
                      <a:pt x="54191" y="136539"/>
                    </a:cubicBezTo>
                    <a:cubicBezTo>
                      <a:pt x="66891" y="167231"/>
                      <a:pt x="72712" y="240256"/>
                      <a:pt x="76416" y="241314"/>
                    </a:cubicBezTo>
                    <a:cubicBezTo>
                      <a:pt x="80120" y="242372"/>
                      <a:pt x="64245" y="155060"/>
                      <a:pt x="76416" y="142889"/>
                    </a:cubicBezTo>
                    <a:cubicBezTo>
                      <a:pt x="88587" y="130718"/>
                      <a:pt x="140974" y="173581"/>
                      <a:pt x="149441" y="168289"/>
                    </a:cubicBezTo>
                    <a:cubicBezTo>
                      <a:pt x="157908" y="162997"/>
                      <a:pt x="138328" y="130189"/>
                      <a:pt x="127216" y="111139"/>
                    </a:cubicBezTo>
                    <a:cubicBezTo>
                      <a:pt x="116104" y="92089"/>
                      <a:pt x="71654" y="49756"/>
                      <a:pt x="82766" y="53989"/>
                    </a:cubicBezTo>
                    <a:cubicBezTo>
                      <a:pt x="93879" y="58222"/>
                      <a:pt x="198653" y="145535"/>
                      <a:pt x="193891" y="136539"/>
                    </a:cubicBezTo>
                    <a:cubicBezTo>
                      <a:pt x="189129" y="127543"/>
                      <a:pt x="59483" y="-1573"/>
                      <a:pt x="54191" y="14"/>
                    </a:cubicBezTo>
                    <a:cubicBezTo>
                      <a:pt x="48899" y="1601"/>
                      <a:pt x="158437" y="120135"/>
                      <a:pt x="162141" y="146064"/>
                    </a:cubicBezTo>
                    <a:cubicBezTo>
                      <a:pt x="165845" y="171993"/>
                      <a:pt x="99699" y="167760"/>
                      <a:pt x="76416" y="155589"/>
                    </a:cubicBezTo>
                    <a:cubicBezTo>
                      <a:pt x="53133" y="143418"/>
                      <a:pt x="3920" y="60339"/>
                      <a:pt x="216" y="571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フリーフォーム 354">
                <a:extLst>
                  <a:ext uri="{FF2B5EF4-FFF2-40B4-BE49-F238E27FC236}">
                    <a16:creationId xmlns:a16="http://schemas.microsoft.com/office/drawing/2014/main" id="{70A0E7B3-4BE9-17A0-93BB-E834AC761F9D}"/>
                  </a:ext>
                </a:extLst>
              </p:cNvPr>
              <p:cNvSpPr/>
              <p:nvPr/>
            </p:nvSpPr>
            <p:spPr>
              <a:xfrm>
                <a:off x="6810022" y="3952870"/>
                <a:ext cx="299115" cy="371582"/>
              </a:xfrm>
              <a:custGeom>
                <a:avLst/>
                <a:gdLst>
                  <a:gd name="connsiteX0" fmla="*/ 79728 w 299115"/>
                  <a:gd name="connsiteY0" fmla="*/ 5 h 371582"/>
                  <a:gd name="connsiteX1" fmla="*/ 67028 w 299115"/>
                  <a:gd name="connsiteY1" fmla="*/ 187330 h 371582"/>
                  <a:gd name="connsiteX2" fmla="*/ 86078 w 299115"/>
                  <a:gd name="connsiteY2" fmla="*/ 295280 h 371582"/>
                  <a:gd name="connsiteX3" fmla="*/ 76553 w 299115"/>
                  <a:gd name="connsiteY3" fmla="*/ 266705 h 371582"/>
                  <a:gd name="connsiteX4" fmla="*/ 353 w 299115"/>
                  <a:gd name="connsiteY4" fmla="*/ 244480 h 371582"/>
                  <a:gd name="connsiteX5" fmla="*/ 111478 w 299115"/>
                  <a:gd name="connsiteY5" fmla="*/ 304805 h 371582"/>
                  <a:gd name="connsiteX6" fmla="*/ 178153 w 299115"/>
                  <a:gd name="connsiteY6" fmla="*/ 368305 h 371582"/>
                  <a:gd name="connsiteX7" fmla="*/ 136878 w 299115"/>
                  <a:gd name="connsiteY7" fmla="*/ 358780 h 371582"/>
                  <a:gd name="connsiteX8" fmla="*/ 225778 w 299115"/>
                  <a:gd name="connsiteY8" fmla="*/ 327030 h 371582"/>
                  <a:gd name="connsiteX9" fmla="*/ 298803 w 299115"/>
                  <a:gd name="connsiteY9" fmla="*/ 238130 h 371582"/>
                  <a:gd name="connsiteX10" fmla="*/ 197203 w 299115"/>
                  <a:gd name="connsiteY10" fmla="*/ 330205 h 371582"/>
                  <a:gd name="connsiteX11" fmla="*/ 92428 w 299115"/>
                  <a:gd name="connsiteY11" fmla="*/ 250830 h 371582"/>
                  <a:gd name="connsiteX12" fmla="*/ 3528 w 299115"/>
                  <a:gd name="connsiteY12" fmla="*/ 171455 h 371582"/>
                  <a:gd name="connsiteX13" fmla="*/ 44803 w 299115"/>
                  <a:gd name="connsiteY13" fmla="*/ 193680 h 371582"/>
                  <a:gd name="connsiteX14" fmla="*/ 79728 w 299115"/>
                  <a:gd name="connsiteY14" fmla="*/ 5 h 37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9115" h="371582">
                    <a:moveTo>
                      <a:pt x="79728" y="5"/>
                    </a:moveTo>
                    <a:cubicBezTo>
                      <a:pt x="83432" y="-1053"/>
                      <a:pt x="65970" y="138118"/>
                      <a:pt x="67028" y="187330"/>
                    </a:cubicBezTo>
                    <a:cubicBezTo>
                      <a:pt x="68086" y="236542"/>
                      <a:pt x="84491" y="282051"/>
                      <a:pt x="86078" y="295280"/>
                    </a:cubicBezTo>
                    <a:cubicBezTo>
                      <a:pt x="87665" y="308509"/>
                      <a:pt x="90841" y="275172"/>
                      <a:pt x="76553" y="266705"/>
                    </a:cubicBezTo>
                    <a:cubicBezTo>
                      <a:pt x="62265" y="258238"/>
                      <a:pt x="-5468" y="238130"/>
                      <a:pt x="353" y="244480"/>
                    </a:cubicBezTo>
                    <a:cubicBezTo>
                      <a:pt x="6174" y="250830"/>
                      <a:pt x="81845" y="284168"/>
                      <a:pt x="111478" y="304805"/>
                    </a:cubicBezTo>
                    <a:cubicBezTo>
                      <a:pt x="141111" y="325442"/>
                      <a:pt x="173920" y="359309"/>
                      <a:pt x="178153" y="368305"/>
                    </a:cubicBezTo>
                    <a:cubicBezTo>
                      <a:pt x="182386" y="377301"/>
                      <a:pt x="128940" y="365659"/>
                      <a:pt x="136878" y="358780"/>
                    </a:cubicBezTo>
                    <a:cubicBezTo>
                      <a:pt x="144816" y="351901"/>
                      <a:pt x="198791" y="347138"/>
                      <a:pt x="225778" y="327030"/>
                    </a:cubicBezTo>
                    <a:cubicBezTo>
                      <a:pt x="252766" y="306922"/>
                      <a:pt x="303566" y="237601"/>
                      <a:pt x="298803" y="238130"/>
                    </a:cubicBezTo>
                    <a:cubicBezTo>
                      <a:pt x="294041" y="238659"/>
                      <a:pt x="231599" y="328088"/>
                      <a:pt x="197203" y="330205"/>
                    </a:cubicBezTo>
                    <a:cubicBezTo>
                      <a:pt x="162807" y="332322"/>
                      <a:pt x="124707" y="277288"/>
                      <a:pt x="92428" y="250830"/>
                    </a:cubicBezTo>
                    <a:cubicBezTo>
                      <a:pt x="60149" y="224372"/>
                      <a:pt x="11465" y="180980"/>
                      <a:pt x="3528" y="171455"/>
                    </a:cubicBezTo>
                    <a:cubicBezTo>
                      <a:pt x="-4409" y="161930"/>
                      <a:pt x="32632" y="216434"/>
                      <a:pt x="44803" y="193680"/>
                    </a:cubicBezTo>
                    <a:cubicBezTo>
                      <a:pt x="56974" y="170926"/>
                      <a:pt x="76024" y="1063"/>
                      <a:pt x="79728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" name="フリーフォーム 355">
                <a:extLst>
                  <a:ext uri="{FF2B5EF4-FFF2-40B4-BE49-F238E27FC236}">
                    <a16:creationId xmlns:a16="http://schemas.microsoft.com/office/drawing/2014/main" id="{4E7A16D8-F0E9-8E43-7A66-D4EC8E07E327}"/>
                  </a:ext>
                </a:extLst>
              </p:cNvPr>
              <p:cNvSpPr/>
              <p:nvPr/>
            </p:nvSpPr>
            <p:spPr>
              <a:xfrm>
                <a:off x="6451277" y="4103526"/>
                <a:ext cx="105857" cy="170270"/>
              </a:xfrm>
              <a:custGeom>
                <a:avLst/>
                <a:gdLst>
                  <a:gd name="connsiteX0" fmla="*/ 323 w 105857"/>
                  <a:gd name="connsiteY0" fmla="*/ 1749 h 170270"/>
                  <a:gd name="connsiteX1" fmla="*/ 54298 w 105857"/>
                  <a:gd name="connsiteY1" fmla="*/ 112874 h 170270"/>
                  <a:gd name="connsiteX2" fmla="*/ 57473 w 105857"/>
                  <a:gd name="connsiteY2" fmla="*/ 84299 h 170270"/>
                  <a:gd name="connsiteX3" fmla="*/ 105098 w 105857"/>
                  <a:gd name="connsiteY3" fmla="*/ 170024 h 170270"/>
                  <a:gd name="connsiteX4" fmla="*/ 82873 w 105857"/>
                  <a:gd name="connsiteY4" fmla="*/ 52549 h 170270"/>
                  <a:gd name="connsiteX5" fmla="*/ 323 w 105857"/>
                  <a:gd name="connsiteY5" fmla="*/ 1749 h 17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857" h="170270">
                    <a:moveTo>
                      <a:pt x="323" y="1749"/>
                    </a:moveTo>
                    <a:cubicBezTo>
                      <a:pt x="-4440" y="11803"/>
                      <a:pt x="44773" y="99116"/>
                      <a:pt x="54298" y="112874"/>
                    </a:cubicBezTo>
                    <a:cubicBezTo>
                      <a:pt x="63823" y="126632"/>
                      <a:pt x="49006" y="74774"/>
                      <a:pt x="57473" y="84299"/>
                    </a:cubicBezTo>
                    <a:cubicBezTo>
                      <a:pt x="65940" y="93824"/>
                      <a:pt x="100865" y="175316"/>
                      <a:pt x="105098" y="170024"/>
                    </a:cubicBezTo>
                    <a:cubicBezTo>
                      <a:pt x="109331" y="164732"/>
                      <a:pt x="95044" y="77949"/>
                      <a:pt x="82873" y="52549"/>
                    </a:cubicBezTo>
                    <a:cubicBezTo>
                      <a:pt x="70702" y="27149"/>
                      <a:pt x="5086" y="-8305"/>
                      <a:pt x="323" y="17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フリーフォーム 356">
                <a:extLst>
                  <a:ext uri="{FF2B5EF4-FFF2-40B4-BE49-F238E27FC236}">
                    <a16:creationId xmlns:a16="http://schemas.microsoft.com/office/drawing/2014/main" id="{0CF69442-3D35-4205-B4D8-A10A25ECAEA1}"/>
                  </a:ext>
                </a:extLst>
              </p:cNvPr>
              <p:cNvSpPr/>
              <p:nvPr/>
            </p:nvSpPr>
            <p:spPr>
              <a:xfrm>
                <a:off x="6334318" y="4203688"/>
                <a:ext cx="110953" cy="209645"/>
              </a:xfrm>
              <a:custGeom>
                <a:avLst/>
                <a:gdLst>
                  <a:gd name="connsiteX0" fmla="*/ 110932 w 110953"/>
                  <a:gd name="connsiteY0" fmla="*/ 12 h 209645"/>
                  <a:gd name="connsiteX1" fmla="*/ 12507 w 110953"/>
                  <a:gd name="connsiteY1" fmla="*/ 85737 h 209645"/>
                  <a:gd name="connsiteX2" fmla="*/ 37907 w 110953"/>
                  <a:gd name="connsiteY2" fmla="*/ 158762 h 209645"/>
                  <a:gd name="connsiteX3" fmla="*/ 44257 w 110953"/>
                  <a:gd name="connsiteY3" fmla="*/ 142887 h 209645"/>
                  <a:gd name="connsiteX4" fmla="*/ 66482 w 110953"/>
                  <a:gd name="connsiteY4" fmla="*/ 209562 h 209645"/>
                  <a:gd name="connsiteX5" fmla="*/ 25207 w 110953"/>
                  <a:gd name="connsiteY5" fmla="*/ 127012 h 209645"/>
                  <a:gd name="connsiteX6" fmla="*/ 2982 w 110953"/>
                  <a:gd name="connsiteY6" fmla="*/ 79387 h 209645"/>
                  <a:gd name="connsiteX7" fmla="*/ 110932 w 110953"/>
                  <a:gd name="connsiteY7" fmla="*/ 12 h 20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953" h="209645">
                    <a:moveTo>
                      <a:pt x="110932" y="12"/>
                    </a:moveTo>
                    <a:cubicBezTo>
                      <a:pt x="112520" y="1070"/>
                      <a:pt x="24678" y="59279"/>
                      <a:pt x="12507" y="85737"/>
                    </a:cubicBezTo>
                    <a:cubicBezTo>
                      <a:pt x="336" y="112195"/>
                      <a:pt x="37907" y="158762"/>
                      <a:pt x="37907" y="158762"/>
                    </a:cubicBezTo>
                    <a:cubicBezTo>
                      <a:pt x="43199" y="168287"/>
                      <a:pt x="39494" y="134420"/>
                      <a:pt x="44257" y="142887"/>
                    </a:cubicBezTo>
                    <a:cubicBezTo>
                      <a:pt x="49020" y="151354"/>
                      <a:pt x="69657" y="212208"/>
                      <a:pt x="66482" y="209562"/>
                    </a:cubicBezTo>
                    <a:cubicBezTo>
                      <a:pt x="63307" y="206916"/>
                      <a:pt x="35790" y="148708"/>
                      <a:pt x="25207" y="127012"/>
                    </a:cubicBezTo>
                    <a:cubicBezTo>
                      <a:pt x="14624" y="105316"/>
                      <a:pt x="-8130" y="94733"/>
                      <a:pt x="2982" y="79387"/>
                    </a:cubicBezTo>
                    <a:cubicBezTo>
                      <a:pt x="14094" y="64041"/>
                      <a:pt x="109344" y="-1046"/>
                      <a:pt x="110932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フリーフォーム 357">
                <a:extLst>
                  <a:ext uri="{FF2B5EF4-FFF2-40B4-BE49-F238E27FC236}">
                    <a16:creationId xmlns:a16="http://schemas.microsoft.com/office/drawing/2014/main" id="{41F3A1BF-F4E8-496B-42EE-4FB2C842F3B1}"/>
                  </a:ext>
                </a:extLst>
              </p:cNvPr>
              <p:cNvSpPr/>
              <p:nvPr/>
            </p:nvSpPr>
            <p:spPr>
              <a:xfrm>
                <a:off x="6581300" y="4498490"/>
                <a:ext cx="137033" cy="178308"/>
              </a:xfrm>
              <a:custGeom>
                <a:avLst/>
                <a:gdLst>
                  <a:gd name="connsiteX0" fmla="*/ 137000 w 137033"/>
                  <a:gd name="connsiteY0" fmla="*/ 485 h 178308"/>
                  <a:gd name="connsiteX1" fmla="*/ 25875 w 137033"/>
                  <a:gd name="connsiteY1" fmla="*/ 67160 h 178308"/>
                  <a:gd name="connsiteX2" fmla="*/ 51275 w 137033"/>
                  <a:gd name="connsiteY2" fmla="*/ 133835 h 178308"/>
                  <a:gd name="connsiteX3" fmla="*/ 44925 w 137033"/>
                  <a:gd name="connsiteY3" fmla="*/ 111610 h 178308"/>
                  <a:gd name="connsiteX4" fmla="*/ 54450 w 137033"/>
                  <a:gd name="connsiteY4" fmla="*/ 178285 h 178308"/>
                  <a:gd name="connsiteX5" fmla="*/ 35400 w 137033"/>
                  <a:gd name="connsiteY5" fmla="*/ 117960 h 178308"/>
                  <a:gd name="connsiteX6" fmla="*/ 3650 w 137033"/>
                  <a:gd name="connsiteY6" fmla="*/ 19535 h 178308"/>
                  <a:gd name="connsiteX7" fmla="*/ 13175 w 137033"/>
                  <a:gd name="connsiteY7" fmla="*/ 35410 h 178308"/>
                  <a:gd name="connsiteX8" fmla="*/ 137000 w 137033"/>
                  <a:gd name="connsiteY8" fmla="*/ 485 h 17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033" h="178308">
                    <a:moveTo>
                      <a:pt x="137000" y="485"/>
                    </a:moveTo>
                    <a:cubicBezTo>
                      <a:pt x="139117" y="5777"/>
                      <a:pt x="40163" y="44935"/>
                      <a:pt x="25875" y="67160"/>
                    </a:cubicBezTo>
                    <a:cubicBezTo>
                      <a:pt x="11587" y="89385"/>
                      <a:pt x="48100" y="126427"/>
                      <a:pt x="51275" y="133835"/>
                    </a:cubicBezTo>
                    <a:cubicBezTo>
                      <a:pt x="54450" y="141243"/>
                      <a:pt x="44396" y="104202"/>
                      <a:pt x="44925" y="111610"/>
                    </a:cubicBezTo>
                    <a:cubicBezTo>
                      <a:pt x="45454" y="119018"/>
                      <a:pt x="56038" y="177227"/>
                      <a:pt x="54450" y="178285"/>
                    </a:cubicBezTo>
                    <a:cubicBezTo>
                      <a:pt x="52862" y="179343"/>
                      <a:pt x="43867" y="144418"/>
                      <a:pt x="35400" y="117960"/>
                    </a:cubicBezTo>
                    <a:cubicBezTo>
                      <a:pt x="26933" y="91502"/>
                      <a:pt x="3650" y="19535"/>
                      <a:pt x="3650" y="19535"/>
                    </a:cubicBezTo>
                    <a:cubicBezTo>
                      <a:pt x="-54" y="5777"/>
                      <a:pt x="-5346" y="35939"/>
                      <a:pt x="13175" y="35410"/>
                    </a:cubicBezTo>
                    <a:cubicBezTo>
                      <a:pt x="31696" y="34881"/>
                      <a:pt x="134883" y="-4807"/>
                      <a:pt x="137000" y="4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 358">
                <a:extLst>
                  <a:ext uri="{FF2B5EF4-FFF2-40B4-BE49-F238E27FC236}">
                    <a16:creationId xmlns:a16="http://schemas.microsoft.com/office/drawing/2014/main" id="{FAABBDBA-0657-591D-4393-5FF798C5D286}"/>
                  </a:ext>
                </a:extLst>
              </p:cNvPr>
              <p:cNvSpPr/>
              <p:nvPr/>
            </p:nvSpPr>
            <p:spPr>
              <a:xfrm>
                <a:off x="7305069" y="3884931"/>
                <a:ext cx="600210" cy="271148"/>
              </a:xfrm>
              <a:custGeom>
                <a:avLst/>
                <a:gdLst>
                  <a:gd name="connsiteX0" fmla="*/ 594331 w 600210"/>
                  <a:gd name="connsiteY0" fmla="*/ 4444 h 271148"/>
                  <a:gd name="connsiteX1" fmla="*/ 422881 w 600210"/>
                  <a:gd name="connsiteY1" fmla="*/ 29844 h 271148"/>
                  <a:gd name="connsiteX2" fmla="*/ 178406 w 600210"/>
                  <a:gd name="connsiteY2" fmla="*/ 134619 h 271148"/>
                  <a:gd name="connsiteX3" fmla="*/ 416531 w 600210"/>
                  <a:gd name="connsiteY3" fmla="*/ 45719 h 271148"/>
                  <a:gd name="connsiteX4" fmla="*/ 606 w 600210"/>
                  <a:gd name="connsiteY4" fmla="*/ 271144 h 271148"/>
                  <a:gd name="connsiteX5" fmla="*/ 324456 w 600210"/>
                  <a:gd name="connsiteY5" fmla="*/ 52069 h 271148"/>
                  <a:gd name="connsiteX6" fmla="*/ 353031 w 600210"/>
                  <a:gd name="connsiteY6" fmla="*/ 4444 h 271148"/>
                  <a:gd name="connsiteX7" fmla="*/ 206981 w 600210"/>
                  <a:gd name="connsiteY7" fmla="*/ 106044 h 271148"/>
                  <a:gd name="connsiteX8" fmla="*/ 594331 w 600210"/>
                  <a:gd name="connsiteY8" fmla="*/ 4444 h 27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0210" h="271148">
                    <a:moveTo>
                      <a:pt x="594331" y="4444"/>
                    </a:moveTo>
                    <a:cubicBezTo>
                      <a:pt x="630314" y="-8256"/>
                      <a:pt x="492202" y="8148"/>
                      <a:pt x="422881" y="29844"/>
                    </a:cubicBezTo>
                    <a:cubicBezTo>
                      <a:pt x="353560" y="51540"/>
                      <a:pt x="179464" y="131973"/>
                      <a:pt x="178406" y="134619"/>
                    </a:cubicBezTo>
                    <a:cubicBezTo>
                      <a:pt x="177348" y="137265"/>
                      <a:pt x="446164" y="22965"/>
                      <a:pt x="416531" y="45719"/>
                    </a:cubicBezTo>
                    <a:cubicBezTo>
                      <a:pt x="386898" y="68473"/>
                      <a:pt x="15952" y="270086"/>
                      <a:pt x="606" y="271144"/>
                    </a:cubicBezTo>
                    <a:cubicBezTo>
                      <a:pt x="-14740" y="272202"/>
                      <a:pt x="265719" y="96519"/>
                      <a:pt x="324456" y="52069"/>
                    </a:cubicBezTo>
                    <a:cubicBezTo>
                      <a:pt x="383193" y="7619"/>
                      <a:pt x="372610" y="-4552"/>
                      <a:pt x="353031" y="4444"/>
                    </a:cubicBezTo>
                    <a:cubicBezTo>
                      <a:pt x="333452" y="13440"/>
                      <a:pt x="172056" y="105515"/>
                      <a:pt x="206981" y="106044"/>
                    </a:cubicBezTo>
                    <a:cubicBezTo>
                      <a:pt x="241906" y="106573"/>
                      <a:pt x="558348" y="17144"/>
                      <a:pt x="594331" y="44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 359">
                <a:extLst>
                  <a:ext uri="{FF2B5EF4-FFF2-40B4-BE49-F238E27FC236}">
                    <a16:creationId xmlns:a16="http://schemas.microsoft.com/office/drawing/2014/main" id="{03635B0E-7742-63CC-B9B5-09E8A058DE7D}"/>
                  </a:ext>
                </a:extLst>
              </p:cNvPr>
              <p:cNvSpPr/>
              <p:nvPr/>
            </p:nvSpPr>
            <p:spPr>
              <a:xfrm>
                <a:off x="7757922" y="3936184"/>
                <a:ext cx="220877" cy="408188"/>
              </a:xfrm>
              <a:custGeom>
                <a:avLst/>
                <a:gdLst>
                  <a:gd name="connsiteX0" fmla="*/ 4953 w 220877"/>
                  <a:gd name="connsiteY0" fmla="*/ 816 h 408188"/>
                  <a:gd name="connsiteX1" fmla="*/ 147828 w 220877"/>
                  <a:gd name="connsiteY1" fmla="*/ 80191 h 408188"/>
                  <a:gd name="connsiteX2" fmla="*/ 198628 w 220877"/>
                  <a:gd name="connsiteY2" fmla="*/ 118291 h 408188"/>
                  <a:gd name="connsiteX3" fmla="*/ 198628 w 220877"/>
                  <a:gd name="connsiteY3" fmla="*/ 238941 h 408188"/>
                  <a:gd name="connsiteX4" fmla="*/ 204978 w 220877"/>
                  <a:gd name="connsiteY4" fmla="*/ 204016 h 408188"/>
                  <a:gd name="connsiteX5" fmla="*/ 185928 w 220877"/>
                  <a:gd name="connsiteY5" fmla="*/ 407216 h 408188"/>
                  <a:gd name="connsiteX6" fmla="*/ 220853 w 220877"/>
                  <a:gd name="connsiteY6" fmla="*/ 273866 h 408188"/>
                  <a:gd name="connsiteX7" fmla="*/ 179578 w 220877"/>
                  <a:gd name="connsiteY7" fmla="*/ 111941 h 408188"/>
                  <a:gd name="connsiteX8" fmla="*/ 46228 w 220877"/>
                  <a:gd name="connsiteY8" fmla="*/ 42091 h 408188"/>
                  <a:gd name="connsiteX9" fmla="*/ 4953 w 220877"/>
                  <a:gd name="connsiteY9" fmla="*/ 816 h 40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0877" h="408188">
                    <a:moveTo>
                      <a:pt x="4953" y="816"/>
                    </a:moveTo>
                    <a:cubicBezTo>
                      <a:pt x="21886" y="7166"/>
                      <a:pt x="115549" y="60612"/>
                      <a:pt x="147828" y="80191"/>
                    </a:cubicBezTo>
                    <a:cubicBezTo>
                      <a:pt x="180107" y="99770"/>
                      <a:pt x="190161" y="91833"/>
                      <a:pt x="198628" y="118291"/>
                    </a:cubicBezTo>
                    <a:cubicBezTo>
                      <a:pt x="207095" y="144749"/>
                      <a:pt x="197570" y="224654"/>
                      <a:pt x="198628" y="238941"/>
                    </a:cubicBezTo>
                    <a:cubicBezTo>
                      <a:pt x="199686" y="253228"/>
                      <a:pt x="207095" y="175970"/>
                      <a:pt x="204978" y="204016"/>
                    </a:cubicBezTo>
                    <a:cubicBezTo>
                      <a:pt x="202861" y="232062"/>
                      <a:pt x="183282" y="395574"/>
                      <a:pt x="185928" y="407216"/>
                    </a:cubicBezTo>
                    <a:cubicBezTo>
                      <a:pt x="188574" y="418858"/>
                      <a:pt x="221911" y="323078"/>
                      <a:pt x="220853" y="273866"/>
                    </a:cubicBezTo>
                    <a:cubicBezTo>
                      <a:pt x="219795" y="224654"/>
                      <a:pt x="208682" y="150570"/>
                      <a:pt x="179578" y="111941"/>
                    </a:cubicBezTo>
                    <a:cubicBezTo>
                      <a:pt x="150474" y="73312"/>
                      <a:pt x="74803" y="57437"/>
                      <a:pt x="46228" y="42091"/>
                    </a:cubicBezTo>
                    <a:cubicBezTo>
                      <a:pt x="17653" y="26745"/>
                      <a:pt x="-11980" y="-5534"/>
                      <a:pt x="4953" y="8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 360">
                <a:extLst>
                  <a:ext uri="{FF2B5EF4-FFF2-40B4-BE49-F238E27FC236}">
                    <a16:creationId xmlns:a16="http://schemas.microsoft.com/office/drawing/2014/main" id="{27A87796-563E-1DEE-5402-CAF010D6E1F1}"/>
                  </a:ext>
                </a:extLst>
              </p:cNvPr>
              <p:cNvSpPr/>
              <p:nvPr/>
            </p:nvSpPr>
            <p:spPr>
              <a:xfrm>
                <a:off x="6560065" y="4196377"/>
                <a:ext cx="1302563" cy="660289"/>
              </a:xfrm>
              <a:custGeom>
                <a:avLst/>
                <a:gdLst>
                  <a:gd name="connsiteX0" fmla="*/ 15360 w 1302563"/>
                  <a:gd name="connsiteY0" fmla="*/ 655023 h 660289"/>
                  <a:gd name="connsiteX1" fmla="*/ 885310 w 1302563"/>
                  <a:gd name="connsiteY1" fmla="*/ 283548 h 660289"/>
                  <a:gd name="connsiteX2" fmla="*/ 729735 w 1302563"/>
                  <a:gd name="connsiteY2" fmla="*/ 327998 h 660289"/>
                  <a:gd name="connsiteX3" fmla="*/ 1180585 w 1302563"/>
                  <a:gd name="connsiteY3" fmla="*/ 115273 h 660289"/>
                  <a:gd name="connsiteX4" fmla="*/ 1298060 w 1302563"/>
                  <a:gd name="connsiteY4" fmla="*/ 973 h 660289"/>
                  <a:gd name="connsiteX5" fmla="*/ 1066285 w 1302563"/>
                  <a:gd name="connsiteY5" fmla="*/ 175598 h 660289"/>
                  <a:gd name="connsiteX6" fmla="*/ 386835 w 1302563"/>
                  <a:gd name="connsiteY6" fmla="*/ 480398 h 660289"/>
                  <a:gd name="connsiteX7" fmla="*/ 15360 w 1302563"/>
                  <a:gd name="connsiteY7" fmla="*/ 655023 h 66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2563" h="660289">
                    <a:moveTo>
                      <a:pt x="15360" y="655023"/>
                    </a:moveTo>
                    <a:cubicBezTo>
                      <a:pt x="98439" y="622215"/>
                      <a:pt x="766248" y="338052"/>
                      <a:pt x="885310" y="283548"/>
                    </a:cubicBezTo>
                    <a:cubicBezTo>
                      <a:pt x="1004373" y="229044"/>
                      <a:pt x="680523" y="356044"/>
                      <a:pt x="729735" y="327998"/>
                    </a:cubicBezTo>
                    <a:cubicBezTo>
                      <a:pt x="778947" y="299952"/>
                      <a:pt x="1085864" y="169777"/>
                      <a:pt x="1180585" y="115273"/>
                    </a:cubicBezTo>
                    <a:cubicBezTo>
                      <a:pt x="1275306" y="60769"/>
                      <a:pt x="1317110" y="-9081"/>
                      <a:pt x="1298060" y="973"/>
                    </a:cubicBezTo>
                    <a:cubicBezTo>
                      <a:pt x="1279010" y="11027"/>
                      <a:pt x="1218156" y="95694"/>
                      <a:pt x="1066285" y="175598"/>
                    </a:cubicBezTo>
                    <a:cubicBezTo>
                      <a:pt x="914414" y="255502"/>
                      <a:pt x="568868" y="401023"/>
                      <a:pt x="386835" y="480398"/>
                    </a:cubicBezTo>
                    <a:cubicBezTo>
                      <a:pt x="204802" y="559773"/>
                      <a:pt x="-67719" y="687831"/>
                      <a:pt x="15360" y="6550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フリーフォーム 361">
                <a:extLst>
                  <a:ext uri="{FF2B5EF4-FFF2-40B4-BE49-F238E27FC236}">
                    <a16:creationId xmlns:a16="http://schemas.microsoft.com/office/drawing/2014/main" id="{5811DC4A-D8CF-2BAD-0060-BF82B6F84B3B}"/>
                  </a:ext>
                </a:extLst>
              </p:cNvPr>
              <p:cNvSpPr/>
              <p:nvPr/>
            </p:nvSpPr>
            <p:spPr>
              <a:xfrm>
                <a:off x="7100211" y="4158194"/>
                <a:ext cx="612642" cy="444875"/>
              </a:xfrm>
              <a:custGeom>
                <a:avLst/>
                <a:gdLst>
                  <a:gd name="connsiteX0" fmla="*/ 602339 w 612642"/>
                  <a:gd name="connsiteY0" fmla="*/ 10581 h 444875"/>
                  <a:gd name="connsiteX1" fmla="*/ 100689 w 612642"/>
                  <a:gd name="connsiteY1" fmla="*/ 356656 h 444875"/>
                  <a:gd name="connsiteX2" fmla="*/ 24489 w 612642"/>
                  <a:gd name="connsiteY2" fmla="*/ 429681 h 444875"/>
                  <a:gd name="connsiteX3" fmla="*/ 408664 w 612642"/>
                  <a:gd name="connsiteY3" fmla="*/ 118531 h 444875"/>
                  <a:gd name="connsiteX4" fmla="*/ 602339 w 612642"/>
                  <a:gd name="connsiteY4" fmla="*/ 10581 h 44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642" h="444875">
                    <a:moveTo>
                      <a:pt x="602339" y="10581"/>
                    </a:moveTo>
                    <a:cubicBezTo>
                      <a:pt x="551010" y="50268"/>
                      <a:pt x="196997" y="286806"/>
                      <a:pt x="100689" y="356656"/>
                    </a:cubicBezTo>
                    <a:cubicBezTo>
                      <a:pt x="4381" y="426506"/>
                      <a:pt x="-26840" y="469368"/>
                      <a:pt x="24489" y="429681"/>
                    </a:cubicBezTo>
                    <a:cubicBezTo>
                      <a:pt x="75818" y="389994"/>
                      <a:pt x="316060" y="186264"/>
                      <a:pt x="408664" y="118531"/>
                    </a:cubicBezTo>
                    <a:cubicBezTo>
                      <a:pt x="501268" y="50798"/>
                      <a:pt x="653668" y="-29106"/>
                      <a:pt x="602339" y="105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フリーフォーム 362">
                <a:extLst>
                  <a:ext uri="{FF2B5EF4-FFF2-40B4-BE49-F238E27FC236}">
                    <a16:creationId xmlns:a16="http://schemas.microsoft.com/office/drawing/2014/main" id="{C72E035F-1934-2AB5-119A-12951594F6A0}"/>
                  </a:ext>
                </a:extLst>
              </p:cNvPr>
              <p:cNvSpPr/>
              <p:nvPr/>
            </p:nvSpPr>
            <p:spPr>
              <a:xfrm>
                <a:off x="7606721" y="3971565"/>
                <a:ext cx="352298" cy="305362"/>
              </a:xfrm>
              <a:custGeom>
                <a:avLst/>
                <a:gdLst>
                  <a:gd name="connsiteX0" fmla="*/ 168854 w 352298"/>
                  <a:gd name="connsiteY0" fmla="*/ 360 h 305362"/>
                  <a:gd name="connsiteX1" fmla="*/ 121229 w 352298"/>
                  <a:gd name="connsiteY1" fmla="*/ 86085 h 305362"/>
                  <a:gd name="connsiteX2" fmla="*/ 3754 w 352298"/>
                  <a:gd name="connsiteY2" fmla="*/ 152760 h 305362"/>
                  <a:gd name="connsiteX3" fmla="*/ 276804 w 352298"/>
                  <a:gd name="connsiteY3" fmla="*/ 47985 h 305362"/>
                  <a:gd name="connsiteX4" fmla="*/ 340304 w 352298"/>
                  <a:gd name="connsiteY4" fmla="*/ 47985 h 305362"/>
                  <a:gd name="connsiteX5" fmla="*/ 124404 w 352298"/>
                  <a:gd name="connsiteY5" fmla="*/ 149585 h 305362"/>
                  <a:gd name="connsiteX6" fmla="*/ 337129 w 352298"/>
                  <a:gd name="connsiteY6" fmla="*/ 101960 h 305362"/>
                  <a:gd name="connsiteX7" fmla="*/ 321254 w 352298"/>
                  <a:gd name="connsiteY7" fmla="*/ 124185 h 305362"/>
                  <a:gd name="connsiteX8" fmla="*/ 210129 w 352298"/>
                  <a:gd name="connsiteY8" fmla="*/ 305160 h 305362"/>
                  <a:gd name="connsiteX9" fmla="*/ 292679 w 352298"/>
                  <a:gd name="connsiteY9" fmla="*/ 159110 h 305362"/>
                  <a:gd name="connsiteX10" fmla="*/ 102179 w 352298"/>
                  <a:gd name="connsiteY10" fmla="*/ 121010 h 305362"/>
                  <a:gd name="connsiteX11" fmla="*/ 168854 w 352298"/>
                  <a:gd name="connsiteY11" fmla="*/ 360 h 30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2298" h="305362">
                    <a:moveTo>
                      <a:pt x="168854" y="360"/>
                    </a:moveTo>
                    <a:cubicBezTo>
                      <a:pt x="172029" y="-5461"/>
                      <a:pt x="148746" y="60685"/>
                      <a:pt x="121229" y="86085"/>
                    </a:cubicBezTo>
                    <a:cubicBezTo>
                      <a:pt x="93712" y="111485"/>
                      <a:pt x="-22175" y="159110"/>
                      <a:pt x="3754" y="152760"/>
                    </a:cubicBezTo>
                    <a:cubicBezTo>
                      <a:pt x="29683" y="146410"/>
                      <a:pt x="220713" y="65447"/>
                      <a:pt x="276804" y="47985"/>
                    </a:cubicBezTo>
                    <a:cubicBezTo>
                      <a:pt x="332895" y="30523"/>
                      <a:pt x="365704" y="31052"/>
                      <a:pt x="340304" y="47985"/>
                    </a:cubicBezTo>
                    <a:cubicBezTo>
                      <a:pt x="314904" y="64918"/>
                      <a:pt x="124933" y="140589"/>
                      <a:pt x="124404" y="149585"/>
                    </a:cubicBezTo>
                    <a:cubicBezTo>
                      <a:pt x="123875" y="158581"/>
                      <a:pt x="304321" y="106193"/>
                      <a:pt x="337129" y="101960"/>
                    </a:cubicBezTo>
                    <a:cubicBezTo>
                      <a:pt x="369937" y="97727"/>
                      <a:pt x="342421" y="90318"/>
                      <a:pt x="321254" y="124185"/>
                    </a:cubicBezTo>
                    <a:cubicBezTo>
                      <a:pt x="300087" y="158052"/>
                      <a:pt x="214891" y="299339"/>
                      <a:pt x="210129" y="305160"/>
                    </a:cubicBezTo>
                    <a:cubicBezTo>
                      <a:pt x="205367" y="310981"/>
                      <a:pt x="310671" y="189802"/>
                      <a:pt x="292679" y="159110"/>
                    </a:cubicBezTo>
                    <a:cubicBezTo>
                      <a:pt x="274687" y="128418"/>
                      <a:pt x="123875" y="144823"/>
                      <a:pt x="102179" y="121010"/>
                    </a:cubicBezTo>
                    <a:cubicBezTo>
                      <a:pt x="80483" y="97197"/>
                      <a:pt x="165679" y="6181"/>
                      <a:pt x="168854" y="3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フリーフォーム 363">
                <a:extLst>
                  <a:ext uri="{FF2B5EF4-FFF2-40B4-BE49-F238E27FC236}">
                    <a16:creationId xmlns:a16="http://schemas.microsoft.com/office/drawing/2014/main" id="{C2A9479F-769E-C249-60FE-732B69990A6F}"/>
                  </a:ext>
                </a:extLst>
              </p:cNvPr>
              <p:cNvSpPr/>
              <p:nvPr/>
            </p:nvSpPr>
            <p:spPr>
              <a:xfrm>
                <a:off x="6795054" y="4123548"/>
                <a:ext cx="809508" cy="632709"/>
              </a:xfrm>
              <a:custGeom>
                <a:avLst/>
                <a:gdLst>
                  <a:gd name="connsiteX0" fmla="*/ 809071 w 809508"/>
                  <a:gd name="connsiteY0" fmla="*/ 777 h 632709"/>
                  <a:gd name="connsiteX1" fmla="*/ 389971 w 809508"/>
                  <a:gd name="connsiteY1" fmla="*/ 283352 h 632709"/>
                  <a:gd name="connsiteX2" fmla="*/ 247096 w 809508"/>
                  <a:gd name="connsiteY2" fmla="*/ 400827 h 632709"/>
                  <a:gd name="connsiteX3" fmla="*/ 266146 w 809508"/>
                  <a:gd name="connsiteY3" fmla="*/ 356377 h 632709"/>
                  <a:gd name="connsiteX4" fmla="*/ 2621 w 809508"/>
                  <a:gd name="connsiteY4" fmla="*/ 629427 h 632709"/>
                  <a:gd name="connsiteX5" fmla="*/ 148671 w 809508"/>
                  <a:gd name="connsiteY5" fmla="*/ 480202 h 632709"/>
                  <a:gd name="connsiteX6" fmla="*/ 431246 w 809508"/>
                  <a:gd name="connsiteY6" fmla="*/ 89677 h 632709"/>
                  <a:gd name="connsiteX7" fmla="*/ 202646 w 809508"/>
                  <a:gd name="connsiteY7" fmla="*/ 457977 h 632709"/>
                  <a:gd name="connsiteX8" fmla="*/ 402671 w 809508"/>
                  <a:gd name="connsiteY8" fmla="*/ 321452 h 632709"/>
                  <a:gd name="connsiteX9" fmla="*/ 304246 w 809508"/>
                  <a:gd name="connsiteY9" fmla="*/ 378602 h 632709"/>
                  <a:gd name="connsiteX10" fmla="*/ 809071 w 809508"/>
                  <a:gd name="connsiteY10" fmla="*/ 777 h 63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9508" h="632709">
                    <a:moveTo>
                      <a:pt x="809071" y="777"/>
                    </a:moveTo>
                    <a:cubicBezTo>
                      <a:pt x="823359" y="-15098"/>
                      <a:pt x="483634" y="216677"/>
                      <a:pt x="389971" y="283352"/>
                    </a:cubicBezTo>
                    <a:cubicBezTo>
                      <a:pt x="296308" y="350027"/>
                      <a:pt x="267733" y="388656"/>
                      <a:pt x="247096" y="400827"/>
                    </a:cubicBezTo>
                    <a:cubicBezTo>
                      <a:pt x="226459" y="412998"/>
                      <a:pt x="306892" y="318277"/>
                      <a:pt x="266146" y="356377"/>
                    </a:cubicBezTo>
                    <a:cubicBezTo>
                      <a:pt x="225400" y="394477"/>
                      <a:pt x="22200" y="608790"/>
                      <a:pt x="2621" y="629427"/>
                    </a:cubicBezTo>
                    <a:cubicBezTo>
                      <a:pt x="-16958" y="650064"/>
                      <a:pt x="77234" y="570160"/>
                      <a:pt x="148671" y="480202"/>
                    </a:cubicBezTo>
                    <a:cubicBezTo>
                      <a:pt x="220108" y="390244"/>
                      <a:pt x="422250" y="93381"/>
                      <a:pt x="431246" y="89677"/>
                    </a:cubicBezTo>
                    <a:cubicBezTo>
                      <a:pt x="440242" y="85973"/>
                      <a:pt x="207408" y="419348"/>
                      <a:pt x="202646" y="457977"/>
                    </a:cubicBezTo>
                    <a:cubicBezTo>
                      <a:pt x="197884" y="496606"/>
                      <a:pt x="385738" y="334681"/>
                      <a:pt x="402671" y="321452"/>
                    </a:cubicBezTo>
                    <a:cubicBezTo>
                      <a:pt x="419604" y="308223"/>
                      <a:pt x="236513" y="433635"/>
                      <a:pt x="304246" y="378602"/>
                    </a:cubicBezTo>
                    <a:cubicBezTo>
                      <a:pt x="371979" y="323569"/>
                      <a:pt x="794783" y="16652"/>
                      <a:pt x="809071" y="7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フリーフォーム 364">
                <a:extLst>
                  <a:ext uri="{FF2B5EF4-FFF2-40B4-BE49-F238E27FC236}">
                    <a16:creationId xmlns:a16="http://schemas.microsoft.com/office/drawing/2014/main" id="{DFD2E908-C2CC-AC16-211B-57A5D8FC37C2}"/>
                  </a:ext>
                </a:extLst>
              </p:cNvPr>
              <p:cNvSpPr/>
              <p:nvPr/>
            </p:nvSpPr>
            <p:spPr>
              <a:xfrm>
                <a:off x="7743670" y="4359275"/>
                <a:ext cx="286060" cy="648471"/>
              </a:xfrm>
              <a:custGeom>
                <a:avLst/>
                <a:gdLst>
                  <a:gd name="connsiteX0" fmla="*/ 219230 w 286060"/>
                  <a:gd name="connsiteY0" fmla="*/ 0 h 648471"/>
                  <a:gd name="connsiteX1" fmla="*/ 244630 w 286060"/>
                  <a:gd name="connsiteY1" fmla="*/ 165100 h 648471"/>
                  <a:gd name="connsiteX2" fmla="*/ 231930 w 286060"/>
                  <a:gd name="connsiteY2" fmla="*/ 247650 h 648471"/>
                  <a:gd name="connsiteX3" fmla="*/ 279555 w 286060"/>
                  <a:gd name="connsiteY3" fmla="*/ 196850 h 648471"/>
                  <a:gd name="connsiteX4" fmla="*/ 130330 w 286060"/>
                  <a:gd name="connsiteY4" fmla="*/ 387350 h 648471"/>
                  <a:gd name="connsiteX5" fmla="*/ 155 w 286060"/>
                  <a:gd name="connsiteY5" fmla="*/ 647700 h 648471"/>
                  <a:gd name="connsiteX6" fmla="*/ 101755 w 286060"/>
                  <a:gd name="connsiteY6" fmla="*/ 473075 h 648471"/>
                  <a:gd name="connsiteX7" fmla="*/ 282730 w 286060"/>
                  <a:gd name="connsiteY7" fmla="*/ 165100 h 648471"/>
                  <a:gd name="connsiteX8" fmla="*/ 219230 w 286060"/>
                  <a:gd name="connsiteY8" fmla="*/ 0 h 64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060" h="648471">
                    <a:moveTo>
                      <a:pt x="219230" y="0"/>
                    </a:moveTo>
                    <a:cubicBezTo>
                      <a:pt x="212880" y="0"/>
                      <a:pt x="242513" y="123825"/>
                      <a:pt x="244630" y="165100"/>
                    </a:cubicBezTo>
                    <a:cubicBezTo>
                      <a:pt x="246747" y="206375"/>
                      <a:pt x="226109" y="242358"/>
                      <a:pt x="231930" y="247650"/>
                    </a:cubicBezTo>
                    <a:cubicBezTo>
                      <a:pt x="237751" y="252942"/>
                      <a:pt x="296488" y="173567"/>
                      <a:pt x="279555" y="196850"/>
                    </a:cubicBezTo>
                    <a:cubicBezTo>
                      <a:pt x="262622" y="220133"/>
                      <a:pt x="176897" y="312208"/>
                      <a:pt x="130330" y="387350"/>
                    </a:cubicBezTo>
                    <a:cubicBezTo>
                      <a:pt x="83763" y="462492"/>
                      <a:pt x="4918" y="633412"/>
                      <a:pt x="155" y="647700"/>
                    </a:cubicBezTo>
                    <a:cubicBezTo>
                      <a:pt x="-4608" y="661988"/>
                      <a:pt x="101755" y="473075"/>
                      <a:pt x="101755" y="473075"/>
                    </a:cubicBezTo>
                    <a:cubicBezTo>
                      <a:pt x="148851" y="392642"/>
                      <a:pt x="262622" y="242888"/>
                      <a:pt x="282730" y="165100"/>
                    </a:cubicBezTo>
                    <a:cubicBezTo>
                      <a:pt x="302838" y="87313"/>
                      <a:pt x="225580" y="0"/>
                      <a:pt x="21923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 365">
                <a:extLst>
                  <a:ext uri="{FF2B5EF4-FFF2-40B4-BE49-F238E27FC236}">
                    <a16:creationId xmlns:a16="http://schemas.microsoft.com/office/drawing/2014/main" id="{64E6741D-2A06-BDBA-5A0B-4BF73FC2A507}"/>
                  </a:ext>
                </a:extLst>
              </p:cNvPr>
              <p:cNvSpPr/>
              <p:nvPr/>
            </p:nvSpPr>
            <p:spPr>
              <a:xfrm>
                <a:off x="7679330" y="4387761"/>
                <a:ext cx="323942" cy="611760"/>
              </a:xfrm>
              <a:custGeom>
                <a:avLst/>
                <a:gdLst>
                  <a:gd name="connsiteX0" fmla="*/ 261345 w 323942"/>
                  <a:gd name="connsiteY0" fmla="*/ 89 h 611760"/>
                  <a:gd name="connsiteX1" fmla="*/ 270870 w 323942"/>
                  <a:gd name="connsiteY1" fmla="*/ 168364 h 611760"/>
                  <a:gd name="connsiteX2" fmla="*/ 181970 w 323942"/>
                  <a:gd name="connsiteY2" fmla="*/ 362039 h 611760"/>
                  <a:gd name="connsiteX3" fmla="*/ 67670 w 323942"/>
                  <a:gd name="connsiteY3" fmla="*/ 552539 h 611760"/>
                  <a:gd name="connsiteX4" fmla="*/ 121645 w 323942"/>
                  <a:gd name="connsiteY4" fmla="*/ 450939 h 611760"/>
                  <a:gd name="connsiteX5" fmla="*/ 995 w 323942"/>
                  <a:gd name="connsiteY5" fmla="*/ 609689 h 611760"/>
                  <a:gd name="connsiteX6" fmla="*/ 201020 w 323942"/>
                  <a:gd name="connsiteY6" fmla="*/ 314414 h 611760"/>
                  <a:gd name="connsiteX7" fmla="*/ 318495 w 323942"/>
                  <a:gd name="connsiteY7" fmla="*/ 149314 h 611760"/>
                  <a:gd name="connsiteX8" fmla="*/ 299445 w 323942"/>
                  <a:gd name="connsiteY8" fmla="*/ 190589 h 611760"/>
                  <a:gd name="connsiteX9" fmla="*/ 261345 w 323942"/>
                  <a:gd name="connsiteY9" fmla="*/ 89 h 6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3942" h="611760">
                    <a:moveTo>
                      <a:pt x="261345" y="89"/>
                    </a:moveTo>
                    <a:cubicBezTo>
                      <a:pt x="256583" y="-3615"/>
                      <a:pt x="284099" y="108039"/>
                      <a:pt x="270870" y="168364"/>
                    </a:cubicBezTo>
                    <a:cubicBezTo>
                      <a:pt x="257641" y="228689"/>
                      <a:pt x="215837" y="298010"/>
                      <a:pt x="181970" y="362039"/>
                    </a:cubicBezTo>
                    <a:cubicBezTo>
                      <a:pt x="148103" y="426068"/>
                      <a:pt x="77724" y="537722"/>
                      <a:pt x="67670" y="552539"/>
                    </a:cubicBezTo>
                    <a:cubicBezTo>
                      <a:pt x="57616" y="567356"/>
                      <a:pt x="132757" y="441414"/>
                      <a:pt x="121645" y="450939"/>
                    </a:cubicBezTo>
                    <a:cubicBezTo>
                      <a:pt x="110532" y="460464"/>
                      <a:pt x="-12234" y="632443"/>
                      <a:pt x="995" y="609689"/>
                    </a:cubicBezTo>
                    <a:cubicBezTo>
                      <a:pt x="14224" y="586935"/>
                      <a:pt x="148103" y="391143"/>
                      <a:pt x="201020" y="314414"/>
                    </a:cubicBezTo>
                    <a:cubicBezTo>
                      <a:pt x="253937" y="237685"/>
                      <a:pt x="302091" y="169951"/>
                      <a:pt x="318495" y="149314"/>
                    </a:cubicBezTo>
                    <a:cubicBezTo>
                      <a:pt x="334899" y="128677"/>
                      <a:pt x="310028" y="210697"/>
                      <a:pt x="299445" y="190589"/>
                    </a:cubicBezTo>
                    <a:cubicBezTo>
                      <a:pt x="288862" y="170481"/>
                      <a:pt x="266107" y="3793"/>
                      <a:pt x="261345" y="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フリーフォーム 366">
                <a:extLst>
                  <a:ext uri="{FF2B5EF4-FFF2-40B4-BE49-F238E27FC236}">
                    <a16:creationId xmlns:a16="http://schemas.microsoft.com/office/drawing/2014/main" id="{878508F9-C11A-858B-AFB0-06B029E00E2E}"/>
                  </a:ext>
                </a:extLst>
              </p:cNvPr>
              <p:cNvSpPr/>
              <p:nvPr/>
            </p:nvSpPr>
            <p:spPr>
              <a:xfrm>
                <a:off x="6398859" y="4291185"/>
                <a:ext cx="1581803" cy="745010"/>
              </a:xfrm>
              <a:custGeom>
                <a:avLst/>
                <a:gdLst>
                  <a:gd name="connsiteX0" fmla="*/ 1573566 w 1581803"/>
                  <a:gd name="connsiteY0" fmla="*/ 7765 h 745010"/>
                  <a:gd name="connsiteX1" fmla="*/ 417866 w 1581803"/>
                  <a:gd name="connsiteY1" fmla="*/ 544340 h 745010"/>
                  <a:gd name="connsiteX2" fmla="*/ 640116 w 1581803"/>
                  <a:gd name="connsiteY2" fmla="*/ 464965 h 745010"/>
                  <a:gd name="connsiteX3" fmla="*/ 1941 w 1581803"/>
                  <a:gd name="connsiteY3" fmla="*/ 744365 h 745010"/>
                  <a:gd name="connsiteX4" fmla="*/ 455966 w 1581803"/>
                  <a:gd name="connsiteY4" fmla="*/ 534815 h 745010"/>
                  <a:gd name="connsiteX5" fmla="*/ 862366 w 1581803"/>
                  <a:gd name="connsiteY5" fmla="*/ 309390 h 745010"/>
                  <a:gd name="connsiteX6" fmla="*/ 741716 w 1581803"/>
                  <a:gd name="connsiteY6" fmla="*/ 369715 h 745010"/>
                  <a:gd name="connsiteX7" fmla="*/ 1224316 w 1581803"/>
                  <a:gd name="connsiteY7" fmla="*/ 90315 h 745010"/>
                  <a:gd name="connsiteX8" fmla="*/ 951266 w 1581803"/>
                  <a:gd name="connsiteY8" fmla="*/ 217315 h 745010"/>
                  <a:gd name="connsiteX9" fmla="*/ 1573566 w 1581803"/>
                  <a:gd name="connsiteY9" fmla="*/ 7765 h 74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81803" h="745010">
                    <a:moveTo>
                      <a:pt x="1573566" y="7765"/>
                    </a:moveTo>
                    <a:cubicBezTo>
                      <a:pt x="1484666" y="62269"/>
                      <a:pt x="573441" y="468140"/>
                      <a:pt x="417866" y="544340"/>
                    </a:cubicBezTo>
                    <a:cubicBezTo>
                      <a:pt x="262291" y="620540"/>
                      <a:pt x="709437" y="431628"/>
                      <a:pt x="640116" y="464965"/>
                    </a:cubicBezTo>
                    <a:cubicBezTo>
                      <a:pt x="570795" y="498302"/>
                      <a:pt x="32633" y="732723"/>
                      <a:pt x="1941" y="744365"/>
                    </a:cubicBezTo>
                    <a:cubicBezTo>
                      <a:pt x="-28751" y="756007"/>
                      <a:pt x="312562" y="607311"/>
                      <a:pt x="455966" y="534815"/>
                    </a:cubicBezTo>
                    <a:cubicBezTo>
                      <a:pt x="599370" y="462319"/>
                      <a:pt x="814741" y="336907"/>
                      <a:pt x="862366" y="309390"/>
                    </a:cubicBezTo>
                    <a:cubicBezTo>
                      <a:pt x="909991" y="281873"/>
                      <a:pt x="681391" y="406227"/>
                      <a:pt x="741716" y="369715"/>
                    </a:cubicBezTo>
                    <a:cubicBezTo>
                      <a:pt x="802041" y="333203"/>
                      <a:pt x="1189391" y="115715"/>
                      <a:pt x="1224316" y="90315"/>
                    </a:cubicBezTo>
                    <a:cubicBezTo>
                      <a:pt x="1259241" y="64915"/>
                      <a:pt x="898879" y="231602"/>
                      <a:pt x="951266" y="217315"/>
                    </a:cubicBezTo>
                    <a:cubicBezTo>
                      <a:pt x="1003653" y="203028"/>
                      <a:pt x="1662466" y="-46739"/>
                      <a:pt x="1573566" y="77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フリーフォーム 367">
                <a:extLst>
                  <a:ext uri="{FF2B5EF4-FFF2-40B4-BE49-F238E27FC236}">
                    <a16:creationId xmlns:a16="http://schemas.microsoft.com/office/drawing/2014/main" id="{C5B42238-7EBA-1348-5295-D6DC7CF94A7C}"/>
                  </a:ext>
                </a:extLst>
              </p:cNvPr>
              <p:cNvSpPr/>
              <p:nvPr/>
            </p:nvSpPr>
            <p:spPr>
              <a:xfrm>
                <a:off x="7486293" y="4565344"/>
                <a:ext cx="425384" cy="410344"/>
              </a:xfrm>
              <a:custGeom>
                <a:avLst/>
                <a:gdLst>
                  <a:gd name="connsiteX0" fmla="*/ 184507 w 425384"/>
                  <a:gd name="connsiteY0" fmla="*/ 306 h 410344"/>
                  <a:gd name="connsiteX1" fmla="*/ 273407 w 425384"/>
                  <a:gd name="connsiteY1" fmla="*/ 127306 h 410344"/>
                  <a:gd name="connsiteX2" fmla="*/ 232132 w 425384"/>
                  <a:gd name="connsiteY2" fmla="*/ 222556 h 410344"/>
                  <a:gd name="connsiteX3" fmla="*/ 213082 w 425384"/>
                  <a:gd name="connsiteY3" fmla="*/ 247956 h 410344"/>
                  <a:gd name="connsiteX4" fmla="*/ 357 w 425384"/>
                  <a:gd name="connsiteY4" fmla="*/ 409881 h 410344"/>
                  <a:gd name="connsiteX5" fmla="*/ 270232 w 425384"/>
                  <a:gd name="connsiteY5" fmla="*/ 190806 h 410344"/>
                  <a:gd name="connsiteX6" fmla="*/ 384532 w 425384"/>
                  <a:gd name="connsiteY6" fmla="*/ 66981 h 410344"/>
                  <a:gd name="connsiteX7" fmla="*/ 419457 w 425384"/>
                  <a:gd name="connsiteY7" fmla="*/ 54281 h 410344"/>
                  <a:gd name="connsiteX8" fmla="*/ 273407 w 425384"/>
                  <a:gd name="connsiteY8" fmla="*/ 143181 h 410344"/>
                  <a:gd name="connsiteX9" fmla="*/ 282932 w 425384"/>
                  <a:gd name="connsiteY9" fmla="*/ 92381 h 410344"/>
                  <a:gd name="connsiteX10" fmla="*/ 184507 w 425384"/>
                  <a:gd name="connsiteY10" fmla="*/ 306 h 410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5384" h="410344">
                    <a:moveTo>
                      <a:pt x="184507" y="306"/>
                    </a:moveTo>
                    <a:cubicBezTo>
                      <a:pt x="182919" y="6127"/>
                      <a:pt x="265470" y="90264"/>
                      <a:pt x="273407" y="127306"/>
                    </a:cubicBezTo>
                    <a:cubicBezTo>
                      <a:pt x="281345" y="164348"/>
                      <a:pt x="242186" y="202448"/>
                      <a:pt x="232132" y="222556"/>
                    </a:cubicBezTo>
                    <a:cubicBezTo>
                      <a:pt x="222078" y="242664"/>
                      <a:pt x="251711" y="216735"/>
                      <a:pt x="213082" y="247956"/>
                    </a:cubicBezTo>
                    <a:cubicBezTo>
                      <a:pt x="174453" y="279177"/>
                      <a:pt x="-9168" y="419406"/>
                      <a:pt x="357" y="409881"/>
                    </a:cubicBezTo>
                    <a:cubicBezTo>
                      <a:pt x="9882" y="400356"/>
                      <a:pt x="206203" y="247956"/>
                      <a:pt x="270232" y="190806"/>
                    </a:cubicBezTo>
                    <a:cubicBezTo>
                      <a:pt x="334261" y="133656"/>
                      <a:pt x="359661" y="89735"/>
                      <a:pt x="384532" y="66981"/>
                    </a:cubicBezTo>
                    <a:cubicBezTo>
                      <a:pt x="409403" y="44227"/>
                      <a:pt x="437978" y="41581"/>
                      <a:pt x="419457" y="54281"/>
                    </a:cubicBezTo>
                    <a:cubicBezTo>
                      <a:pt x="400936" y="66981"/>
                      <a:pt x="296161" y="136831"/>
                      <a:pt x="273407" y="143181"/>
                    </a:cubicBezTo>
                    <a:cubicBezTo>
                      <a:pt x="250653" y="149531"/>
                      <a:pt x="297749" y="111431"/>
                      <a:pt x="282932" y="92381"/>
                    </a:cubicBezTo>
                    <a:cubicBezTo>
                      <a:pt x="268115" y="73331"/>
                      <a:pt x="186095" y="-5515"/>
                      <a:pt x="184507" y="3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フリーフォーム 368">
                <a:extLst>
                  <a:ext uri="{FF2B5EF4-FFF2-40B4-BE49-F238E27FC236}">
                    <a16:creationId xmlns:a16="http://schemas.microsoft.com/office/drawing/2014/main" id="{844DD149-C8A8-B405-3F08-56EDC78BB73C}"/>
                  </a:ext>
                </a:extLst>
              </p:cNvPr>
              <p:cNvSpPr/>
              <p:nvPr/>
            </p:nvSpPr>
            <p:spPr>
              <a:xfrm>
                <a:off x="6882807" y="4478000"/>
                <a:ext cx="916718" cy="451677"/>
              </a:xfrm>
              <a:custGeom>
                <a:avLst/>
                <a:gdLst>
                  <a:gd name="connsiteX0" fmla="*/ 79968 w 916718"/>
                  <a:gd name="connsiteY0" fmla="*/ 386100 h 451677"/>
                  <a:gd name="connsiteX1" fmla="*/ 826093 w 916718"/>
                  <a:gd name="connsiteY1" fmla="*/ 24150 h 451677"/>
                  <a:gd name="connsiteX2" fmla="*/ 892768 w 916718"/>
                  <a:gd name="connsiteY2" fmla="*/ 33675 h 451677"/>
                  <a:gd name="connsiteX3" fmla="*/ 724493 w 916718"/>
                  <a:gd name="connsiteY3" fmla="*/ 33675 h 451677"/>
                  <a:gd name="connsiteX4" fmla="*/ 318093 w 916718"/>
                  <a:gd name="connsiteY4" fmla="*/ 141625 h 451677"/>
                  <a:gd name="connsiteX5" fmla="*/ 486368 w 916718"/>
                  <a:gd name="connsiteY5" fmla="*/ 157500 h 451677"/>
                  <a:gd name="connsiteX6" fmla="*/ 10118 w 916718"/>
                  <a:gd name="connsiteY6" fmla="*/ 446425 h 451677"/>
                  <a:gd name="connsiteX7" fmla="*/ 152993 w 916718"/>
                  <a:gd name="connsiteY7" fmla="*/ 348000 h 451677"/>
                  <a:gd name="connsiteX8" fmla="*/ 79968 w 916718"/>
                  <a:gd name="connsiteY8" fmla="*/ 386100 h 451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718" h="451677">
                    <a:moveTo>
                      <a:pt x="79968" y="386100"/>
                    </a:moveTo>
                    <a:cubicBezTo>
                      <a:pt x="192151" y="332125"/>
                      <a:pt x="690626" y="82887"/>
                      <a:pt x="826093" y="24150"/>
                    </a:cubicBezTo>
                    <a:cubicBezTo>
                      <a:pt x="961560" y="-34587"/>
                      <a:pt x="909701" y="32087"/>
                      <a:pt x="892768" y="33675"/>
                    </a:cubicBezTo>
                    <a:cubicBezTo>
                      <a:pt x="875835" y="35262"/>
                      <a:pt x="820272" y="15683"/>
                      <a:pt x="724493" y="33675"/>
                    </a:cubicBezTo>
                    <a:cubicBezTo>
                      <a:pt x="628714" y="51667"/>
                      <a:pt x="357781" y="120987"/>
                      <a:pt x="318093" y="141625"/>
                    </a:cubicBezTo>
                    <a:cubicBezTo>
                      <a:pt x="278406" y="162262"/>
                      <a:pt x="537697" y="106700"/>
                      <a:pt x="486368" y="157500"/>
                    </a:cubicBezTo>
                    <a:cubicBezTo>
                      <a:pt x="435039" y="208300"/>
                      <a:pt x="65680" y="414675"/>
                      <a:pt x="10118" y="446425"/>
                    </a:cubicBezTo>
                    <a:cubicBezTo>
                      <a:pt x="-45444" y="478175"/>
                      <a:pt x="145585" y="355937"/>
                      <a:pt x="152993" y="348000"/>
                    </a:cubicBezTo>
                    <a:cubicBezTo>
                      <a:pt x="160401" y="340062"/>
                      <a:pt x="-32215" y="440075"/>
                      <a:pt x="79968" y="3861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フリーフォーム 369">
                <a:extLst>
                  <a:ext uri="{FF2B5EF4-FFF2-40B4-BE49-F238E27FC236}">
                    <a16:creationId xmlns:a16="http://schemas.microsoft.com/office/drawing/2014/main" id="{F0C2ADF0-ED12-5745-F192-A76F5B235EFA}"/>
                  </a:ext>
                </a:extLst>
              </p:cNvPr>
              <p:cNvSpPr/>
              <p:nvPr/>
            </p:nvSpPr>
            <p:spPr>
              <a:xfrm>
                <a:off x="7340452" y="4651177"/>
                <a:ext cx="600420" cy="334501"/>
              </a:xfrm>
              <a:custGeom>
                <a:avLst/>
                <a:gdLst>
                  <a:gd name="connsiteX0" fmla="*/ 600223 w 600420"/>
                  <a:gd name="connsiteY0" fmla="*/ 198 h 334501"/>
                  <a:gd name="connsiteX1" fmla="*/ 406548 w 600420"/>
                  <a:gd name="connsiteY1" fmla="*/ 158948 h 334501"/>
                  <a:gd name="connsiteX2" fmla="*/ 292248 w 600420"/>
                  <a:gd name="connsiteY2" fmla="*/ 276423 h 334501"/>
                  <a:gd name="connsiteX3" fmla="*/ 352573 w 600420"/>
                  <a:gd name="connsiteY3" fmla="*/ 266898 h 334501"/>
                  <a:gd name="connsiteX4" fmla="*/ 428773 w 600420"/>
                  <a:gd name="connsiteY4" fmla="*/ 333573 h 334501"/>
                  <a:gd name="connsiteX5" fmla="*/ 289073 w 600420"/>
                  <a:gd name="connsiteY5" fmla="*/ 209748 h 334501"/>
                  <a:gd name="connsiteX6" fmla="*/ 152548 w 600420"/>
                  <a:gd name="connsiteY6" fmla="*/ 212923 h 334501"/>
                  <a:gd name="connsiteX7" fmla="*/ 3323 w 600420"/>
                  <a:gd name="connsiteY7" fmla="*/ 247848 h 334501"/>
                  <a:gd name="connsiteX8" fmla="*/ 304948 w 600420"/>
                  <a:gd name="connsiteY8" fmla="*/ 193873 h 334501"/>
                  <a:gd name="connsiteX9" fmla="*/ 254148 w 600420"/>
                  <a:gd name="connsiteY9" fmla="*/ 146248 h 334501"/>
                  <a:gd name="connsiteX10" fmla="*/ 374798 w 600420"/>
                  <a:gd name="connsiteY10" fmla="*/ 152598 h 334501"/>
                  <a:gd name="connsiteX11" fmla="*/ 450998 w 600420"/>
                  <a:gd name="connsiteY11" fmla="*/ 63698 h 334501"/>
                  <a:gd name="connsiteX12" fmla="*/ 368448 w 600420"/>
                  <a:gd name="connsiteY12" fmla="*/ 124023 h 334501"/>
                  <a:gd name="connsiteX13" fmla="*/ 600223 w 600420"/>
                  <a:gd name="connsiteY13" fmla="*/ 198 h 334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420" h="334501">
                    <a:moveTo>
                      <a:pt x="600223" y="198"/>
                    </a:moveTo>
                    <a:cubicBezTo>
                      <a:pt x="606573" y="6019"/>
                      <a:pt x="457877" y="112911"/>
                      <a:pt x="406548" y="158948"/>
                    </a:cubicBezTo>
                    <a:cubicBezTo>
                      <a:pt x="355219" y="204986"/>
                      <a:pt x="301244" y="258431"/>
                      <a:pt x="292248" y="276423"/>
                    </a:cubicBezTo>
                    <a:cubicBezTo>
                      <a:pt x="283252" y="294415"/>
                      <a:pt x="329819" y="257373"/>
                      <a:pt x="352573" y="266898"/>
                    </a:cubicBezTo>
                    <a:cubicBezTo>
                      <a:pt x="375327" y="276423"/>
                      <a:pt x="439356" y="343098"/>
                      <a:pt x="428773" y="333573"/>
                    </a:cubicBezTo>
                    <a:cubicBezTo>
                      <a:pt x="418190" y="324048"/>
                      <a:pt x="335110" y="229856"/>
                      <a:pt x="289073" y="209748"/>
                    </a:cubicBezTo>
                    <a:cubicBezTo>
                      <a:pt x="243036" y="189640"/>
                      <a:pt x="200173" y="206573"/>
                      <a:pt x="152548" y="212923"/>
                    </a:cubicBezTo>
                    <a:cubicBezTo>
                      <a:pt x="104923" y="219273"/>
                      <a:pt x="-22077" y="251023"/>
                      <a:pt x="3323" y="247848"/>
                    </a:cubicBezTo>
                    <a:cubicBezTo>
                      <a:pt x="28723" y="244673"/>
                      <a:pt x="263144" y="210806"/>
                      <a:pt x="304948" y="193873"/>
                    </a:cubicBezTo>
                    <a:cubicBezTo>
                      <a:pt x="346752" y="176940"/>
                      <a:pt x="242506" y="153127"/>
                      <a:pt x="254148" y="146248"/>
                    </a:cubicBezTo>
                    <a:cubicBezTo>
                      <a:pt x="265790" y="139369"/>
                      <a:pt x="341990" y="166356"/>
                      <a:pt x="374798" y="152598"/>
                    </a:cubicBezTo>
                    <a:cubicBezTo>
                      <a:pt x="407606" y="138840"/>
                      <a:pt x="452056" y="68460"/>
                      <a:pt x="450998" y="63698"/>
                    </a:cubicBezTo>
                    <a:cubicBezTo>
                      <a:pt x="449940" y="58936"/>
                      <a:pt x="348869" y="129844"/>
                      <a:pt x="368448" y="124023"/>
                    </a:cubicBezTo>
                    <a:cubicBezTo>
                      <a:pt x="388027" y="118202"/>
                      <a:pt x="593873" y="-5623"/>
                      <a:pt x="600223" y="1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フリーフォーム 370">
                <a:extLst>
                  <a:ext uri="{FF2B5EF4-FFF2-40B4-BE49-F238E27FC236}">
                    <a16:creationId xmlns:a16="http://schemas.microsoft.com/office/drawing/2014/main" id="{8F4FF7BB-8C97-8BE9-9219-D08C0A9F7E41}"/>
                  </a:ext>
                </a:extLst>
              </p:cNvPr>
              <p:cNvSpPr/>
              <p:nvPr/>
            </p:nvSpPr>
            <p:spPr>
              <a:xfrm>
                <a:off x="7478338" y="4089394"/>
                <a:ext cx="517177" cy="369855"/>
              </a:xfrm>
              <a:custGeom>
                <a:avLst/>
                <a:gdLst>
                  <a:gd name="connsiteX0" fmla="*/ 516312 w 517177"/>
                  <a:gd name="connsiteY0" fmla="*/ 107956 h 369855"/>
                  <a:gd name="connsiteX1" fmla="*/ 271837 w 517177"/>
                  <a:gd name="connsiteY1" fmla="*/ 263531 h 369855"/>
                  <a:gd name="connsiteX2" fmla="*/ 1962 w 517177"/>
                  <a:gd name="connsiteY2" fmla="*/ 368306 h 369855"/>
                  <a:gd name="connsiteX3" fmla="*/ 417887 w 517177"/>
                  <a:gd name="connsiteY3" fmla="*/ 184156 h 369855"/>
                  <a:gd name="connsiteX4" fmla="*/ 468687 w 517177"/>
                  <a:gd name="connsiteY4" fmla="*/ 6 h 369855"/>
                  <a:gd name="connsiteX5" fmla="*/ 357562 w 517177"/>
                  <a:gd name="connsiteY5" fmla="*/ 190506 h 369855"/>
                  <a:gd name="connsiteX6" fmla="*/ 516312 w 517177"/>
                  <a:gd name="connsiteY6" fmla="*/ 107956 h 369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7177" h="369855">
                    <a:moveTo>
                      <a:pt x="516312" y="107956"/>
                    </a:moveTo>
                    <a:cubicBezTo>
                      <a:pt x="502025" y="120127"/>
                      <a:pt x="357562" y="220139"/>
                      <a:pt x="271837" y="263531"/>
                    </a:cubicBezTo>
                    <a:cubicBezTo>
                      <a:pt x="186112" y="306923"/>
                      <a:pt x="-22380" y="381535"/>
                      <a:pt x="1962" y="368306"/>
                    </a:cubicBezTo>
                    <a:cubicBezTo>
                      <a:pt x="26304" y="355077"/>
                      <a:pt x="340099" y="245539"/>
                      <a:pt x="417887" y="184156"/>
                    </a:cubicBezTo>
                    <a:cubicBezTo>
                      <a:pt x="495674" y="122773"/>
                      <a:pt x="478741" y="-1052"/>
                      <a:pt x="468687" y="6"/>
                    </a:cubicBezTo>
                    <a:cubicBezTo>
                      <a:pt x="458633" y="1064"/>
                      <a:pt x="351741" y="178864"/>
                      <a:pt x="357562" y="190506"/>
                    </a:cubicBezTo>
                    <a:cubicBezTo>
                      <a:pt x="363383" y="202148"/>
                      <a:pt x="530599" y="95785"/>
                      <a:pt x="516312" y="1079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フリーフォーム 371">
                <a:extLst>
                  <a:ext uri="{FF2B5EF4-FFF2-40B4-BE49-F238E27FC236}">
                    <a16:creationId xmlns:a16="http://schemas.microsoft.com/office/drawing/2014/main" id="{9FF144B4-D998-EA46-CB5F-99D6024B4D6C}"/>
                  </a:ext>
                </a:extLst>
              </p:cNvPr>
              <p:cNvSpPr/>
              <p:nvPr/>
            </p:nvSpPr>
            <p:spPr>
              <a:xfrm>
                <a:off x="7352958" y="4533441"/>
                <a:ext cx="508343" cy="426253"/>
              </a:xfrm>
              <a:custGeom>
                <a:avLst/>
                <a:gdLst>
                  <a:gd name="connsiteX0" fmla="*/ 508342 w 508343"/>
                  <a:gd name="connsiteY0" fmla="*/ 459 h 426253"/>
                  <a:gd name="connsiteX1" fmla="*/ 222592 w 508343"/>
                  <a:gd name="connsiteY1" fmla="*/ 213184 h 426253"/>
                  <a:gd name="connsiteX2" fmla="*/ 342 w 508343"/>
                  <a:gd name="connsiteY2" fmla="*/ 425909 h 426253"/>
                  <a:gd name="connsiteX3" fmla="*/ 174967 w 508343"/>
                  <a:gd name="connsiteY3" fmla="*/ 263984 h 426253"/>
                  <a:gd name="connsiteX4" fmla="*/ 301967 w 508343"/>
                  <a:gd name="connsiteY4" fmla="*/ 305259 h 426253"/>
                  <a:gd name="connsiteX5" fmla="*/ 178142 w 508343"/>
                  <a:gd name="connsiteY5" fmla="*/ 248109 h 426253"/>
                  <a:gd name="connsiteX6" fmla="*/ 219417 w 508343"/>
                  <a:gd name="connsiteY6" fmla="*/ 146509 h 426253"/>
                  <a:gd name="connsiteX7" fmla="*/ 168617 w 508343"/>
                  <a:gd name="connsiteY7" fmla="*/ 38559 h 426253"/>
                  <a:gd name="connsiteX8" fmla="*/ 219417 w 508343"/>
                  <a:gd name="connsiteY8" fmla="*/ 152859 h 426253"/>
                  <a:gd name="connsiteX9" fmla="*/ 508342 w 508343"/>
                  <a:gd name="connsiteY9" fmla="*/ 459 h 42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8343" h="426253">
                    <a:moveTo>
                      <a:pt x="508342" y="459"/>
                    </a:moveTo>
                    <a:cubicBezTo>
                      <a:pt x="508871" y="10513"/>
                      <a:pt x="307259" y="142276"/>
                      <a:pt x="222592" y="213184"/>
                    </a:cubicBezTo>
                    <a:cubicBezTo>
                      <a:pt x="137925" y="284092"/>
                      <a:pt x="8279" y="417442"/>
                      <a:pt x="342" y="425909"/>
                    </a:cubicBezTo>
                    <a:cubicBezTo>
                      <a:pt x="-7596" y="434376"/>
                      <a:pt x="124696" y="284092"/>
                      <a:pt x="174967" y="263984"/>
                    </a:cubicBezTo>
                    <a:cubicBezTo>
                      <a:pt x="225238" y="243876"/>
                      <a:pt x="301438" y="307905"/>
                      <a:pt x="301967" y="305259"/>
                    </a:cubicBezTo>
                    <a:cubicBezTo>
                      <a:pt x="302496" y="302613"/>
                      <a:pt x="191900" y="274567"/>
                      <a:pt x="178142" y="248109"/>
                    </a:cubicBezTo>
                    <a:cubicBezTo>
                      <a:pt x="164384" y="221651"/>
                      <a:pt x="221005" y="181434"/>
                      <a:pt x="219417" y="146509"/>
                    </a:cubicBezTo>
                    <a:cubicBezTo>
                      <a:pt x="217829" y="111584"/>
                      <a:pt x="168617" y="37501"/>
                      <a:pt x="168617" y="38559"/>
                    </a:cubicBezTo>
                    <a:cubicBezTo>
                      <a:pt x="168617" y="39617"/>
                      <a:pt x="169146" y="157092"/>
                      <a:pt x="219417" y="152859"/>
                    </a:cubicBezTo>
                    <a:cubicBezTo>
                      <a:pt x="269688" y="148626"/>
                      <a:pt x="507813" y="-9595"/>
                      <a:pt x="508342" y="4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フリーフォーム 372">
                <a:extLst>
                  <a:ext uri="{FF2B5EF4-FFF2-40B4-BE49-F238E27FC236}">
                    <a16:creationId xmlns:a16="http://schemas.microsoft.com/office/drawing/2014/main" id="{9F2D57E1-6DAF-9614-A64E-B45D4B908ECC}"/>
                  </a:ext>
                </a:extLst>
              </p:cNvPr>
              <p:cNvSpPr/>
              <p:nvPr/>
            </p:nvSpPr>
            <p:spPr>
              <a:xfrm>
                <a:off x="6655559" y="4726172"/>
                <a:ext cx="1377191" cy="341715"/>
              </a:xfrm>
              <a:custGeom>
                <a:avLst/>
                <a:gdLst>
                  <a:gd name="connsiteX0" fmla="*/ 5591 w 1377191"/>
                  <a:gd name="connsiteY0" fmla="*/ 204603 h 341715"/>
                  <a:gd name="connsiteX1" fmla="*/ 739016 w 1377191"/>
                  <a:gd name="connsiteY1" fmla="*/ 1403 h 341715"/>
                  <a:gd name="connsiteX2" fmla="*/ 526291 w 1377191"/>
                  <a:gd name="connsiteY2" fmla="*/ 115703 h 341715"/>
                  <a:gd name="connsiteX3" fmla="*/ 827916 w 1377191"/>
                  <a:gd name="connsiteY3" fmla="*/ 134753 h 341715"/>
                  <a:gd name="connsiteX4" fmla="*/ 710441 w 1377191"/>
                  <a:gd name="connsiteY4" fmla="*/ 166503 h 341715"/>
                  <a:gd name="connsiteX5" fmla="*/ 919991 w 1377191"/>
                  <a:gd name="connsiteY5" fmla="*/ 172853 h 341715"/>
                  <a:gd name="connsiteX6" fmla="*/ 1377191 w 1377191"/>
                  <a:gd name="connsiteY6" fmla="*/ 341128 h 341715"/>
                  <a:gd name="connsiteX7" fmla="*/ 916816 w 1377191"/>
                  <a:gd name="connsiteY7" fmla="*/ 226828 h 341715"/>
                  <a:gd name="connsiteX8" fmla="*/ 408816 w 1377191"/>
                  <a:gd name="connsiteY8" fmla="*/ 182378 h 341715"/>
                  <a:gd name="connsiteX9" fmla="*/ 40516 w 1377191"/>
                  <a:gd name="connsiteY9" fmla="*/ 245878 h 341715"/>
                  <a:gd name="connsiteX10" fmla="*/ 383416 w 1377191"/>
                  <a:gd name="connsiteY10" fmla="*/ 198253 h 341715"/>
                  <a:gd name="connsiteX11" fmla="*/ 5591 w 1377191"/>
                  <a:gd name="connsiteY11" fmla="*/ 204603 h 341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7191" h="341715">
                    <a:moveTo>
                      <a:pt x="5591" y="204603"/>
                    </a:moveTo>
                    <a:cubicBezTo>
                      <a:pt x="64858" y="171795"/>
                      <a:pt x="652233" y="16220"/>
                      <a:pt x="739016" y="1403"/>
                    </a:cubicBezTo>
                    <a:cubicBezTo>
                      <a:pt x="825799" y="-13414"/>
                      <a:pt x="511474" y="93478"/>
                      <a:pt x="526291" y="115703"/>
                    </a:cubicBezTo>
                    <a:cubicBezTo>
                      <a:pt x="541108" y="137928"/>
                      <a:pt x="797224" y="126286"/>
                      <a:pt x="827916" y="134753"/>
                    </a:cubicBezTo>
                    <a:cubicBezTo>
                      <a:pt x="858608" y="143220"/>
                      <a:pt x="695095" y="160153"/>
                      <a:pt x="710441" y="166503"/>
                    </a:cubicBezTo>
                    <a:cubicBezTo>
                      <a:pt x="725787" y="172853"/>
                      <a:pt x="808866" y="143749"/>
                      <a:pt x="919991" y="172853"/>
                    </a:cubicBezTo>
                    <a:cubicBezTo>
                      <a:pt x="1031116" y="201957"/>
                      <a:pt x="1377720" y="332132"/>
                      <a:pt x="1377191" y="341128"/>
                    </a:cubicBezTo>
                    <a:cubicBezTo>
                      <a:pt x="1376662" y="350124"/>
                      <a:pt x="1078212" y="253286"/>
                      <a:pt x="916816" y="226828"/>
                    </a:cubicBezTo>
                    <a:cubicBezTo>
                      <a:pt x="755420" y="200370"/>
                      <a:pt x="554866" y="179203"/>
                      <a:pt x="408816" y="182378"/>
                    </a:cubicBezTo>
                    <a:cubicBezTo>
                      <a:pt x="262766" y="185553"/>
                      <a:pt x="44749" y="243232"/>
                      <a:pt x="40516" y="245878"/>
                    </a:cubicBezTo>
                    <a:cubicBezTo>
                      <a:pt x="36283" y="248524"/>
                      <a:pt x="389237" y="203545"/>
                      <a:pt x="383416" y="198253"/>
                    </a:cubicBezTo>
                    <a:cubicBezTo>
                      <a:pt x="377595" y="192961"/>
                      <a:pt x="-53676" y="237411"/>
                      <a:pt x="5591" y="2046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" name="フリーフォーム 373">
                <a:extLst>
                  <a:ext uri="{FF2B5EF4-FFF2-40B4-BE49-F238E27FC236}">
                    <a16:creationId xmlns:a16="http://schemas.microsoft.com/office/drawing/2014/main" id="{492CE705-4FFC-487A-8FE5-C9E537CD72EA}"/>
                  </a:ext>
                </a:extLst>
              </p:cNvPr>
              <p:cNvSpPr/>
              <p:nvPr/>
            </p:nvSpPr>
            <p:spPr>
              <a:xfrm>
                <a:off x="6808252" y="3885098"/>
                <a:ext cx="1117788" cy="752675"/>
              </a:xfrm>
              <a:custGeom>
                <a:avLst/>
                <a:gdLst>
                  <a:gd name="connsiteX0" fmla="*/ 970498 w 1117788"/>
                  <a:gd name="connsiteY0" fmla="*/ 1102 h 752675"/>
                  <a:gd name="connsiteX1" fmla="*/ 472023 w 1117788"/>
                  <a:gd name="connsiteY1" fmla="*/ 188427 h 752675"/>
                  <a:gd name="connsiteX2" fmla="*/ 557748 w 1117788"/>
                  <a:gd name="connsiteY2" fmla="*/ 159852 h 752675"/>
                  <a:gd name="connsiteX3" fmla="*/ 5298 w 1117788"/>
                  <a:gd name="connsiteY3" fmla="*/ 744052 h 752675"/>
                  <a:gd name="connsiteX4" fmla="*/ 271998 w 1117788"/>
                  <a:gd name="connsiteY4" fmla="*/ 521802 h 752675"/>
                  <a:gd name="connsiteX5" fmla="*/ 160873 w 1117788"/>
                  <a:gd name="connsiteY5" fmla="*/ 702777 h 752675"/>
                  <a:gd name="connsiteX6" fmla="*/ 329148 w 1117788"/>
                  <a:gd name="connsiteY6" fmla="*/ 515452 h 752675"/>
                  <a:gd name="connsiteX7" fmla="*/ 843498 w 1117788"/>
                  <a:gd name="connsiteY7" fmla="*/ 188427 h 752675"/>
                  <a:gd name="connsiteX8" fmla="*/ 627598 w 1117788"/>
                  <a:gd name="connsiteY8" fmla="*/ 315427 h 752675"/>
                  <a:gd name="connsiteX9" fmla="*/ 1033998 w 1117788"/>
                  <a:gd name="connsiteY9" fmla="*/ 105877 h 752675"/>
                  <a:gd name="connsiteX10" fmla="*/ 745073 w 1117788"/>
                  <a:gd name="connsiteY10" fmla="*/ 207477 h 752675"/>
                  <a:gd name="connsiteX11" fmla="*/ 1116548 w 1117788"/>
                  <a:gd name="connsiteY11" fmla="*/ 26502 h 752675"/>
                  <a:gd name="connsiteX12" fmla="*/ 868898 w 1117788"/>
                  <a:gd name="connsiteY12" fmla="*/ 105877 h 752675"/>
                  <a:gd name="connsiteX13" fmla="*/ 970498 w 1117788"/>
                  <a:gd name="connsiteY13" fmla="*/ 1102 h 752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17788" h="752675">
                    <a:moveTo>
                      <a:pt x="970498" y="1102"/>
                    </a:moveTo>
                    <a:cubicBezTo>
                      <a:pt x="904352" y="14860"/>
                      <a:pt x="540815" y="161969"/>
                      <a:pt x="472023" y="188427"/>
                    </a:cubicBezTo>
                    <a:cubicBezTo>
                      <a:pt x="403231" y="214885"/>
                      <a:pt x="635535" y="67248"/>
                      <a:pt x="557748" y="159852"/>
                    </a:cubicBezTo>
                    <a:cubicBezTo>
                      <a:pt x="479960" y="252456"/>
                      <a:pt x="52923" y="683727"/>
                      <a:pt x="5298" y="744052"/>
                    </a:cubicBezTo>
                    <a:cubicBezTo>
                      <a:pt x="-42327" y="804377"/>
                      <a:pt x="246069" y="528681"/>
                      <a:pt x="271998" y="521802"/>
                    </a:cubicBezTo>
                    <a:cubicBezTo>
                      <a:pt x="297927" y="514923"/>
                      <a:pt x="151348" y="703835"/>
                      <a:pt x="160873" y="702777"/>
                    </a:cubicBezTo>
                    <a:cubicBezTo>
                      <a:pt x="170398" y="701719"/>
                      <a:pt x="215377" y="601177"/>
                      <a:pt x="329148" y="515452"/>
                    </a:cubicBezTo>
                    <a:cubicBezTo>
                      <a:pt x="442919" y="429727"/>
                      <a:pt x="793756" y="221764"/>
                      <a:pt x="843498" y="188427"/>
                    </a:cubicBezTo>
                    <a:cubicBezTo>
                      <a:pt x="893240" y="155090"/>
                      <a:pt x="595848" y="329185"/>
                      <a:pt x="627598" y="315427"/>
                    </a:cubicBezTo>
                    <a:cubicBezTo>
                      <a:pt x="659348" y="301669"/>
                      <a:pt x="1014419" y="123869"/>
                      <a:pt x="1033998" y="105877"/>
                    </a:cubicBezTo>
                    <a:cubicBezTo>
                      <a:pt x="1053577" y="87885"/>
                      <a:pt x="731315" y="220706"/>
                      <a:pt x="745073" y="207477"/>
                    </a:cubicBezTo>
                    <a:cubicBezTo>
                      <a:pt x="758831" y="194248"/>
                      <a:pt x="1095911" y="43435"/>
                      <a:pt x="1116548" y="26502"/>
                    </a:cubicBezTo>
                    <a:cubicBezTo>
                      <a:pt x="1137186" y="9569"/>
                      <a:pt x="893769" y="104819"/>
                      <a:pt x="868898" y="105877"/>
                    </a:cubicBezTo>
                    <a:cubicBezTo>
                      <a:pt x="844027" y="106935"/>
                      <a:pt x="1036644" y="-12656"/>
                      <a:pt x="970498" y="11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フリーフォーム 374">
                <a:extLst>
                  <a:ext uri="{FF2B5EF4-FFF2-40B4-BE49-F238E27FC236}">
                    <a16:creationId xmlns:a16="http://schemas.microsoft.com/office/drawing/2014/main" id="{3527AAB2-CA2A-5B04-8C2E-4D2D6740A080}"/>
                  </a:ext>
                </a:extLst>
              </p:cNvPr>
              <p:cNvSpPr/>
              <p:nvPr/>
            </p:nvSpPr>
            <p:spPr>
              <a:xfrm>
                <a:off x="6566306" y="4317283"/>
                <a:ext cx="1473175" cy="589014"/>
              </a:xfrm>
              <a:custGeom>
                <a:avLst/>
                <a:gdLst>
                  <a:gd name="connsiteX0" fmla="*/ 28169 w 1473175"/>
                  <a:gd name="connsiteY0" fmla="*/ 569042 h 589014"/>
                  <a:gd name="connsiteX1" fmla="*/ 1396594 w 1473175"/>
                  <a:gd name="connsiteY1" fmla="*/ 32467 h 589014"/>
                  <a:gd name="connsiteX2" fmla="*/ 1301344 w 1473175"/>
                  <a:gd name="connsiteY2" fmla="*/ 83267 h 589014"/>
                  <a:gd name="connsiteX3" fmla="*/ 1320394 w 1473175"/>
                  <a:gd name="connsiteY3" fmla="*/ 276942 h 589014"/>
                  <a:gd name="connsiteX4" fmla="*/ 1314044 w 1473175"/>
                  <a:gd name="connsiteY4" fmla="*/ 235667 h 589014"/>
                  <a:gd name="connsiteX5" fmla="*/ 999719 w 1473175"/>
                  <a:gd name="connsiteY5" fmla="*/ 378542 h 589014"/>
                  <a:gd name="connsiteX6" fmla="*/ 456794 w 1473175"/>
                  <a:gd name="connsiteY6" fmla="*/ 518242 h 589014"/>
                  <a:gd name="connsiteX7" fmla="*/ 739369 w 1473175"/>
                  <a:gd name="connsiteY7" fmla="*/ 397592 h 589014"/>
                  <a:gd name="connsiteX8" fmla="*/ 298044 w 1473175"/>
                  <a:gd name="connsiteY8" fmla="*/ 575392 h 589014"/>
                  <a:gd name="connsiteX9" fmla="*/ 345669 w 1473175"/>
                  <a:gd name="connsiteY9" fmla="*/ 530942 h 589014"/>
                  <a:gd name="connsiteX10" fmla="*/ 463144 w 1473175"/>
                  <a:gd name="connsiteY10" fmla="*/ 476967 h 589014"/>
                  <a:gd name="connsiteX11" fmla="*/ 28169 w 1473175"/>
                  <a:gd name="connsiteY11" fmla="*/ 569042 h 58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3175" h="589014">
                    <a:moveTo>
                      <a:pt x="28169" y="569042"/>
                    </a:moveTo>
                    <a:cubicBezTo>
                      <a:pt x="183744" y="494959"/>
                      <a:pt x="1184398" y="113429"/>
                      <a:pt x="1396594" y="32467"/>
                    </a:cubicBezTo>
                    <a:cubicBezTo>
                      <a:pt x="1608790" y="-48495"/>
                      <a:pt x="1314044" y="42521"/>
                      <a:pt x="1301344" y="83267"/>
                    </a:cubicBezTo>
                    <a:cubicBezTo>
                      <a:pt x="1288644" y="124013"/>
                      <a:pt x="1318277" y="251542"/>
                      <a:pt x="1320394" y="276942"/>
                    </a:cubicBezTo>
                    <a:cubicBezTo>
                      <a:pt x="1322511" y="302342"/>
                      <a:pt x="1367490" y="218734"/>
                      <a:pt x="1314044" y="235667"/>
                    </a:cubicBezTo>
                    <a:cubicBezTo>
                      <a:pt x="1260598" y="252600"/>
                      <a:pt x="1142594" y="331446"/>
                      <a:pt x="999719" y="378542"/>
                    </a:cubicBezTo>
                    <a:cubicBezTo>
                      <a:pt x="856844" y="425638"/>
                      <a:pt x="500186" y="515067"/>
                      <a:pt x="456794" y="518242"/>
                    </a:cubicBezTo>
                    <a:cubicBezTo>
                      <a:pt x="413402" y="521417"/>
                      <a:pt x="765827" y="388067"/>
                      <a:pt x="739369" y="397592"/>
                    </a:cubicBezTo>
                    <a:cubicBezTo>
                      <a:pt x="712911" y="407117"/>
                      <a:pt x="363661" y="553167"/>
                      <a:pt x="298044" y="575392"/>
                    </a:cubicBezTo>
                    <a:cubicBezTo>
                      <a:pt x="232427" y="597617"/>
                      <a:pt x="318152" y="547346"/>
                      <a:pt x="345669" y="530942"/>
                    </a:cubicBezTo>
                    <a:cubicBezTo>
                      <a:pt x="373186" y="514538"/>
                      <a:pt x="516590" y="465854"/>
                      <a:pt x="463144" y="476967"/>
                    </a:cubicBezTo>
                    <a:cubicBezTo>
                      <a:pt x="409698" y="488079"/>
                      <a:pt x="-127406" y="643125"/>
                      <a:pt x="28169" y="5690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フリーフォーム 375">
                <a:extLst>
                  <a:ext uri="{FF2B5EF4-FFF2-40B4-BE49-F238E27FC236}">
                    <a16:creationId xmlns:a16="http://schemas.microsoft.com/office/drawing/2014/main" id="{19FFD604-C896-FF43-88D9-926AB0BB1B55}"/>
                  </a:ext>
                </a:extLst>
              </p:cNvPr>
              <p:cNvSpPr/>
              <p:nvPr/>
            </p:nvSpPr>
            <p:spPr>
              <a:xfrm>
                <a:off x="1745618" y="7505107"/>
                <a:ext cx="323047" cy="607286"/>
              </a:xfrm>
              <a:custGeom>
                <a:avLst/>
                <a:gdLst>
                  <a:gd name="connsiteX0" fmla="*/ 238757 w 323047"/>
                  <a:gd name="connsiteY0" fmla="*/ 593 h 607286"/>
                  <a:gd name="connsiteX1" fmla="*/ 321307 w 323047"/>
                  <a:gd name="connsiteY1" fmla="*/ 124418 h 607286"/>
                  <a:gd name="connsiteX2" fmla="*/ 146682 w 323047"/>
                  <a:gd name="connsiteY2" fmla="*/ 289518 h 607286"/>
                  <a:gd name="connsiteX3" fmla="*/ 41907 w 323047"/>
                  <a:gd name="connsiteY3" fmla="*/ 403818 h 607286"/>
                  <a:gd name="connsiteX4" fmla="*/ 118107 w 323047"/>
                  <a:gd name="connsiteY4" fmla="*/ 387943 h 607286"/>
                  <a:gd name="connsiteX5" fmla="*/ 38732 w 323047"/>
                  <a:gd name="connsiteY5" fmla="*/ 454618 h 607286"/>
                  <a:gd name="connsiteX6" fmla="*/ 89532 w 323047"/>
                  <a:gd name="connsiteY6" fmla="*/ 540343 h 607286"/>
                  <a:gd name="connsiteX7" fmla="*/ 60957 w 323047"/>
                  <a:gd name="connsiteY7" fmla="*/ 553043 h 607286"/>
                  <a:gd name="connsiteX8" fmla="*/ 13332 w 323047"/>
                  <a:gd name="connsiteY8" fmla="*/ 607018 h 607286"/>
                  <a:gd name="connsiteX9" fmla="*/ 13332 w 323047"/>
                  <a:gd name="connsiteY9" fmla="*/ 527643 h 607286"/>
                  <a:gd name="connsiteX10" fmla="*/ 10157 w 323047"/>
                  <a:gd name="connsiteY10" fmla="*/ 406993 h 607286"/>
                  <a:gd name="connsiteX11" fmla="*/ 159382 w 323047"/>
                  <a:gd name="connsiteY11" fmla="*/ 216493 h 607286"/>
                  <a:gd name="connsiteX12" fmla="*/ 251457 w 323047"/>
                  <a:gd name="connsiteY12" fmla="*/ 178393 h 607286"/>
                  <a:gd name="connsiteX13" fmla="*/ 267332 w 323047"/>
                  <a:gd name="connsiteY13" fmla="*/ 159343 h 607286"/>
                  <a:gd name="connsiteX14" fmla="*/ 260982 w 323047"/>
                  <a:gd name="connsiteY14" fmla="*/ 114893 h 607286"/>
                  <a:gd name="connsiteX15" fmla="*/ 280032 w 323047"/>
                  <a:gd name="connsiteY15" fmla="*/ 175218 h 607286"/>
                  <a:gd name="connsiteX16" fmla="*/ 238757 w 323047"/>
                  <a:gd name="connsiteY16" fmla="*/ 593 h 607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3047" h="607286">
                    <a:moveTo>
                      <a:pt x="238757" y="593"/>
                    </a:moveTo>
                    <a:cubicBezTo>
                      <a:pt x="245636" y="-7874"/>
                      <a:pt x="336653" y="76264"/>
                      <a:pt x="321307" y="124418"/>
                    </a:cubicBezTo>
                    <a:cubicBezTo>
                      <a:pt x="305961" y="172572"/>
                      <a:pt x="193249" y="242951"/>
                      <a:pt x="146682" y="289518"/>
                    </a:cubicBezTo>
                    <a:cubicBezTo>
                      <a:pt x="100115" y="336085"/>
                      <a:pt x="46670" y="387414"/>
                      <a:pt x="41907" y="403818"/>
                    </a:cubicBezTo>
                    <a:cubicBezTo>
                      <a:pt x="37144" y="420222"/>
                      <a:pt x="118636" y="379476"/>
                      <a:pt x="118107" y="387943"/>
                    </a:cubicBezTo>
                    <a:cubicBezTo>
                      <a:pt x="117578" y="396410"/>
                      <a:pt x="43494" y="429218"/>
                      <a:pt x="38732" y="454618"/>
                    </a:cubicBezTo>
                    <a:cubicBezTo>
                      <a:pt x="33970" y="480018"/>
                      <a:pt x="85828" y="523939"/>
                      <a:pt x="89532" y="540343"/>
                    </a:cubicBezTo>
                    <a:cubicBezTo>
                      <a:pt x="93236" y="556747"/>
                      <a:pt x="73657" y="541931"/>
                      <a:pt x="60957" y="553043"/>
                    </a:cubicBezTo>
                    <a:cubicBezTo>
                      <a:pt x="48257" y="564155"/>
                      <a:pt x="21269" y="611251"/>
                      <a:pt x="13332" y="607018"/>
                    </a:cubicBezTo>
                    <a:cubicBezTo>
                      <a:pt x="5395" y="602785"/>
                      <a:pt x="13861" y="560980"/>
                      <a:pt x="13332" y="527643"/>
                    </a:cubicBezTo>
                    <a:cubicBezTo>
                      <a:pt x="12803" y="494306"/>
                      <a:pt x="-14185" y="458851"/>
                      <a:pt x="10157" y="406993"/>
                    </a:cubicBezTo>
                    <a:cubicBezTo>
                      <a:pt x="34499" y="355135"/>
                      <a:pt x="119165" y="254593"/>
                      <a:pt x="159382" y="216493"/>
                    </a:cubicBezTo>
                    <a:cubicBezTo>
                      <a:pt x="199599" y="178393"/>
                      <a:pt x="233465" y="187918"/>
                      <a:pt x="251457" y="178393"/>
                    </a:cubicBezTo>
                    <a:cubicBezTo>
                      <a:pt x="269449" y="168868"/>
                      <a:pt x="265745" y="169926"/>
                      <a:pt x="267332" y="159343"/>
                    </a:cubicBezTo>
                    <a:cubicBezTo>
                      <a:pt x="268920" y="148760"/>
                      <a:pt x="258865" y="112247"/>
                      <a:pt x="260982" y="114893"/>
                    </a:cubicBezTo>
                    <a:cubicBezTo>
                      <a:pt x="263099" y="117539"/>
                      <a:pt x="278974" y="188976"/>
                      <a:pt x="280032" y="175218"/>
                    </a:cubicBezTo>
                    <a:cubicBezTo>
                      <a:pt x="281090" y="161460"/>
                      <a:pt x="231878" y="9060"/>
                      <a:pt x="238757" y="5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7" name="フリーフォーム 376">
                <a:extLst>
                  <a:ext uri="{FF2B5EF4-FFF2-40B4-BE49-F238E27FC236}">
                    <a16:creationId xmlns:a16="http://schemas.microsoft.com/office/drawing/2014/main" id="{208DDC8D-5306-E3E7-7EAC-AF2728090628}"/>
                  </a:ext>
                </a:extLst>
              </p:cNvPr>
              <p:cNvSpPr/>
              <p:nvPr/>
            </p:nvSpPr>
            <p:spPr>
              <a:xfrm>
                <a:off x="1525191" y="7736226"/>
                <a:ext cx="183907" cy="508939"/>
              </a:xfrm>
              <a:custGeom>
                <a:avLst/>
                <a:gdLst>
                  <a:gd name="connsiteX0" fmla="*/ 182959 w 183907"/>
                  <a:gd name="connsiteY0" fmla="*/ 1249 h 508939"/>
                  <a:gd name="connsiteX1" fmla="*/ 62309 w 183907"/>
                  <a:gd name="connsiteY1" fmla="*/ 274299 h 508939"/>
                  <a:gd name="connsiteX2" fmla="*/ 24209 w 183907"/>
                  <a:gd name="connsiteY2" fmla="*/ 404474 h 508939"/>
                  <a:gd name="connsiteX3" fmla="*/ 71834 w 183907"/>
                  <a:gd name="connsiteY3" fmla="*/ 334624 h 508939"/>
                  <a:gd name="connsiteX4" fmla="*/ 8334 w 183907"/>
                  <a:gd name="connsiteY4" fmla="*/ 439399 h 508939"/>
                  <a:gd name="connsiteX5" fmla="*/ 1984 w 183907"/>
                  <a:gd name="connsiteY5" fmla="*/ 506074 h 508939"/>
                  <a:gd name="connsiteX6" fmla="*/ 11509 w 183907"/>
                  <a:gd name="connsiteY6" fmla="*/ 344149 h 508939"/>
                  <a:gd name="connsiteX7" fmla="*/ 113109 w 183907"/>
                  <a:gd name="connsiteY7" fmla="*/ 179049 h 508939"/>
                  <a:gd name="connsiteX8" fmla="*/ 182959 w 183907"/>
                  <a:gd name="connsiteY8" fmla="*/ 1249 h 50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3907" h="508939">
                    <a:moveTo>
                      <a:pt x="182959" y="1249"/>
                    </a:moveTo>
                    <a:cubicBezTo>
                      <a:pt x="174492" y="17124"/>
                      <a:pt x="88767" y="207095"/>
                      <a:pt x="62309" y="274299"/>
                    </a:cubicBezTo>
                    <a:cubicBezTo>
                      <a:pt x="35851" y="341503"/>
                      <a:pt x="22622" y="394420"/>
                      <a:pt x="24209" y="404474"/>
                    </a:cubicBezTo>
                    <a:cubicBezTo>
                      <a:pt x="25796" y="414528"/>
                      <a:pt x="74480" y="328803"/>
                      <a:pt x="71834" y="334624"/>
                    </a:cubicBezTo>
                    <a:cubicBezTo>
                      <a:pt x="69188" y="340445"/>
                      <a:pt x="19976" y="410824"/>
                      <a:pt x="8334" y="439399"/>
                    </a:cubicBezTo>
                    <a:cubicBezTo>
                      <a:pt x="-3308" y="467974"/>
                      <a:pt x="1455" y="521949"/>
                      <a:pt x="1984" y="506074"/>
                    </a:cubicBezTo>
                    <a:cubicBezTo>
                      <a:pt x="2513" y="490199"/>
                      <a:pt x="-7012" y="398653"/>
                      <a:pt x="11509" y="344149"/>
                    </a:cubicBezTo>
                    <a:cubicBezTo>
                      <a:pt x="30030" y="289645"/>
                      <a:pt x="85063" y="233024"/>
                      <a:pt x="113109" y="179049"/>
                    </a:cubicBezTo>
                    <a:cubicBezTo>
                      <a:pt x="141155" y="125074"/>
                      <a:pt x="191426" y="-14626"/>
                      <a:pt x="182959" y="12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 377">
                <a:extLst>
                  <a:ext uri="{FF2B5EF4-FFF2-40B4-BE49-F238E27FC236}">
                    <a16:creationId xmlns:a16="http://schemas.microsoft.com/office/drawing/2014/main" id="{FC7132BF-2803-4DF3-A7BB-AA8DACCBD2BD}"/>
                  </a:ext>
                </a:extLst>
              </p:cNvPr>
              <p:cNvSpPr/>
              <p:nvPr/>
            </p:nvSpPr>
            <p:spPr>
              <a:xfrm>
                <a:off x="1501268" y="8274027"/>
                <a:ext cx="230926" cy="145820"/>
              </a:xfrm>
              <a:custGeom>
                <a:avLst/>
                <a:gdLst>
                  <a:gd name="connsiteX0" fmla="*/ 16382 w 230926"/>
                  <a:gd name="connsiteY0" fmla="*/ 23 h 145820"/>
                  <a:gd name="connsiteX1" fmla="*/ 79882 w 230926"/>
                  <a:gd name="connsiteY1" fmla="*/ 101623 h 145820"/>
                  <a:gd name="connsiteX2" fmla="*/ 105282 w 230926"/>
                  <a:gd name="connsiteY2" fmla="*/ 139723 h 145820"/>
                  <a:gd name="connsiteX3" fmla="*/ 507 w 230926"/>
                  <a:gd name="connsiteY3" fmla="*/ 142898 h 145820"/>
                  <a:gd name="connsiteX4" fmla="*/ 156082 w 230926"/>
                  <a:gd name="connsiteY4" fmla="*/ 111148 h 145820"/>
                  <a:gd name="connsiteX5" fmla="*/ 229107 w 230926"/>
                  <a:gd name="connsiteY5" fmla="*/ 50823 h 145820"/>
                  <a:gd name="connsiteX6" fmla="*/ 86232 w 230926"/>
                  <a:gd name="connsiteY6" fmla="*/ 111148 h 145820"/>
                  <a:gd name="connsiteX7" fmla="*/ 16382 w 230926"/>
                  <a:gd name="connsiteY7" fmla="*/ 23 h 145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926" h="145820">
                    <a:moveTo>
                      <a:pt x="16382" y="23"/>
                    </a:moveTo>
                    <a:cubicBezTo>
                      <a:pt x="15324" y="-1565"/>
                      <a:pt x="65065" y="78340"/>
                      <a:pt x="79882" y="101623"/>
                    </a:cubicBezTo>
                    <a:cubicBezTo>
                      <a:pt x="94699" y="124906"/>
                      <a:pt x="118511" y="132844"/>
                      <a:pt x="105282" y="139723"/>
                    </a:cubicBezTo>
                    <a:cubicBezTo>
                      <a:pt x="92053" y="146602"/>
                      <a:pt x="-7960" y="147661"/>
                      <a:pt x="507" y="142898"/>
                    </a:cubicBezTo>
                    <a:cubicBezTo>
                      <a:pt x="8974" y="138135"/>
                      <a:pt x="117982" y="126494"/>
                      <a:pt x="156082" y="111148"/>
                    </a:cubicBezTo>
                    <a:cubicBezTo>
                      <a:pt x="194182" y="95802"/>
                      <a:pt x="240749" y="50823"/>
                      <a:pt x="229107" y="50823"/>
                    </a:cubicBezTo>
                    <a:cubicBezTo>
                      <a:pt x="217465" y="50823"/>
                      <a:pt x="116924" y="119085"/>
                      <a:pt x="86232" y="111148"/>
                    </a:cubicBezTo>
                    <a:cubicBezTo>
                      <a:pt x="55540" y="103211"/>
                      <a:pt x="17440" y="1611"/>
                      <a:pt x="16382" y="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 184">
                <a:extLst>
                  <a:ext uri="{FF2B5EF4-FFF2-40B4-BE49-F238E27FC236}">
                    <a16:creationId xmlns:a16="http://schemas.microsoft.com/office/drawing/2014/main" id="{0016C0CE-570B-FDB2-43A9-63569CF3CC70}"/>
                  </a:ext>
                </a:extLst>
              </p:cNvPr>
              <p:cNvSpPr/>
              <p:nvPr/>
            </p:nvSpPr>
            <p:spPr>
              <a:xfrm>
                <a:off x="3737357" y="3751263"/>
                <a:ext cx="211220" cy="919764"/>
              </a:xfrm>
              <a:custGeom>
                <a:avLst/>
                <a:gdLst>
                  <a:gd name="connsiteX0" fmla="*/ 209168 w 211220"/>
                  <a:gd name="connsiteY0" fmla="*/ 7937 h 919764"/>
                  <a:gd name="connsiteX1" fmla="*/ 63118 w 211220"/>
                  <a:gd name="connsiteY1" fmla="*/ 452437 h 919764"/>
                  <a:gd name="connsiteX2" fmla="*/ 85343 w 211220"/>
                  <a:gd name="connsiteY2" fmla="*/ 414337 h 919764"/>
                  <a:gd name="connsiteX3" fmla="*/ 18668 w 211220"/>
                  <a:gd name="connsiteY3" fmla="*/ 601662 h 919764"/>
                  <a:gd name="connsiteX4" fmla="*/ 31368 w 211220"/>
                  <a:gd name="connsiteY4" fmla="*/ 557212 h 919764"/>
                  <a:gd name="connsiteX5" fmla="*/ 18668 w 211220"/>
                  <a:gd name="connsiteY5" fmla="*/ 681037 h 919764"/>
                  <a:gd name="connsiteX6" fmla="*/ 18668 w 211220"/>
                  <a:gd name="connsiteY6" fmla="*/ 677862 h 919764"/>
                  <a:gd name="connsiteX7" fmla="*/ 31368 w 211220"/>
                  <a:gd name="connsiteY7" fmla="*/ 735012 h 919764"/>
                  <a:gd name="connsiteX8" fmla="*/ 40893 w 211220"/>
                  <a:gd name="connsiteY8" fmla="*/ 693737 h 919764"/>
                  <a:gd name="connsiteX9" fmla="*/ 34543 w 211220"/>
                  <a:gd name="connsiteY9" fmla="*/ 782637 h 919764"/>
                  <a:gd name="connsiteX10" fmla="*/ 2793 w 211220"/>
                  <a:gd name="connsiteY10" fmla="*/ 919162 h 919764"/>
                  <a:gd name="connsiteX11" fmla="*/ 9143 w 211220"/>
                  <a:gd name="connsiteY11" fmla="*/ 817562 h 919764"/>
                  <a:gd name="connsiteX12" fmla="*/ 69468 w 211220"/>
                  <a:gd name="connsiteY12" fmla="*/ 493712 h 919764"/>
                  <a:gd name="connsiteX13" fmla="*/ 50418 w 211220"/>
                  <a:gd name="connsiteY13" fmla="*/ 557212 h 919764"/>
                  <a:gd name="connsiteX14" fmla="*/ 75818 w 211220"/>
                  <a:gd name="connsiteY14" fmla="*/ 411162 h 919764"/>
                  <a:gd name="connsiteX15" fmla="*/ 75818 w 211220"/>
                  <a:gd name="connsiteY15" fmla="*/ 325437 h 919764"/>
                  <a:gd name="connsiteX16" fmla="*/ 85343 w 211220"/>
                  <a:gd name="connsiteY16" fmla="*/ 265112 h 919764"/>
                  <a:gd name="connsiteX17" fmla="*/ 82168 w 211220"/>
                  <a:gd name="connsiteY17" fmla="*/ 328612 h 919764"/>
                  <a:gd name="connsiteX18" fmla="*/ 145668 w 211220"/>
                  <a:gd name="connsiteY18" fmla="*/ 176212 h 919764"/>
                  <a:gd name="connsiteX19" fmla="*/ 209168 w 211220"/>
                  <a:gd name="connsiteY19" fmla="*/ 7937 h 9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220" h="919764">
                    <a:moveTo>
                      <a:pt x="209168" y="7937"/>
                    </a:moveTo>
                    <a:cubicBezTo>
                      <a:pt x="195410" y="53975"/>
                      <a:pt x="83755" y="384704"/>
                      <a:pt x="63118" y="452437"/>
                    </a:cubicBezTo>
                    <a:cubicBezTo>
                      <a:pt x="42481" y="520170"/>
                      <a:pt x="92751" y="389466"/>
                      <a:pt x="85343" y="414337"/>
                    </a:cubicBezTo>
                    <a:cubicBezTo>
                      <a:pt x="77935" y="439208"/>
                      <a:pt x="27664" y="577850"/>
                      <a:pt x="18668" y="601662"/>
                    </a:cubicBezTo>
                    <a:cubicBezTo>
                      <a:pt x="9672" y="625474"/>
                      <a:pt x="31368" y="543983"/>
                      <a:pt x="31368" y="557212"/>
                    </a:cubicBezTo>
                    <a:cubicBezTo>
                      <a:pt x="31368" y="570441"/>
                      <a:pt x="18668" y="681037"/>
                      <a:pt x="18668" y="681037"/>
                    </a:cubicBezTo>
                    <a:cubicBezTo>
                      <a:pt x="16551" y="701145"/>
                      <a:pt x="16551" y="668866"/>
                      <a:pt x="18668" y="677862"/>
                    </a:cubicBezTo>
                    <a:cubicBezTo>
                      <a:pt x="20785" y="686858"/>
                      <a:pt x="27664" y="732366"/>
                      <a:pt x="31368" y="735012"/>
                    </a:cubicBezTo>
                    <a:cubicBezTo>
                      <a:pt x="35072" y="737658"/>
                      <a:pt x="40364" y="685800"/>
                      <a:pt x="40893" y="693737"/>
                    </a:cubicBezTo>
                    <a:cubicBezTo>
                      <a:pt x="41422" y="701675"/>
                      <a:pt x="40893" y="745066"/>
                      <a:pt x="34543" y="782637"/>
                    </a:cubicBezTo>
                    <a:cubicBezTo>
                      <a:pt x="28193" y="820208"/>
                      <a:pt x="7026" y="913341"/>
                      <a:pt x="2793" y="919162"/>
                    </a:cubicBezTo>
                    <a:cubicBezTo>
                      <a:pt x="-1440" y="924983"/>
                      <a:pt x="-1969" y="888470"/>
                      <a:pt x="9143" y="817562"/>
                    </a:cubicBezTo>
                    <a:cubicBezTo>
                      <a:pt x="20255" y="746654"/>
                      <a:pt x="62589" y="537104"/>
                      <a:pt x="69468" y="493712"/>
                    </a:cubicBezTo>
                    <a:cubicBezTo>
                      <a:pt x="76347" y="450320"/>
                      <a:pt x="49360" y="570970"/>
                      <a:pt x="50418" y="557212"/>
                    </a:cubicBezTo>
                    <a:cubicBezTo>
                      <a:pt x="51476" y="543454"/>
                      <a:pt x="71585" y="449791"/>
                      <a:pt x="75818" y="411162"/>
                    </a:cubicBezTo>
                    <a:cubicBezTo>
                      <a:pt x="80051" y="372533"/>
                      <a:pt x="74230" y="349779"/>
                      <a:pt x="75818" y="325437"/>
                    </a:cubicBezTo>
                    <a:cubicBezTo>
                      <a:pt x="77405" y="301095"/>
                      <a:pt x="84285" y="264583"/>
                      <a:pt x="85343" y="265112"/>
                    </a:cubicBezTo>
                    <a:cubicBezTo>
                      <a:pt x="86401" y="265641"/>
                      <a:pt x="72114" y="343429"/>
                      <a:pt x="82168" y="328612"/>
                    </a:cubicBezTo>
                    <a:cubicBezTo>
                      <a:pt x="92222" y="313795"/>
                      <a:pt x="127676" y="223308"/>
                      <a:pt x="145668" y="176212"/>
                    </a:cubicBezTo>
                    <a:cubicBezTo>
                      <a:pt x="163660" y="129116"/>
                      <a:pt x="222926" y="-38101"/>
                      <a:pt x="209168" y="79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 191">
                <a:extLst>
                  <a:ext uri="{FF2B5EF4-FFF2-40B4-BE49-F238E27FC236}">
                    <a16:creationId xmlns:a16="http://schemas.microsoft.com/office/drawing/2014/main" id="{0B23CF82-8125-CFAF-5EFD-69A0EF3F36B5}"/>
                  </a:ext>
                </a:extLst>
              </p:cNvPr>
              <p:cNvSpPr/>
              <p:nvPr/>
            </p:nvSpPr>
            <p:spPr>
              <a:xfrm>
                <a:off x="3526352" y="4616244"/>
                <a:ext cx="80518" cy="401120"/>
              </a:xfrm>
              <a:custGeom>
                <a:avLst/>
                <a:gdLst>
                  <a:gd name="connsiteX0" fmla="*/ 45523 w 80518"/>
                  <a:gd name="connsiteY0" fmla="*/ 206 h 401120"/>
                  <a:gd name="connsiteX1" fmla="*/ 1073 w 80518"/>
                  <a:gd name="connsiteY1" fmla="*/ 219281 h 401120"/>
                  <a:gd name="connsiteX2" fmla="*/ 13773 w 80518"/>
                  <a:gd name="connsiteY2" fmla="*/ 257381 h 401120"/>
                  <a:gd name="connsiteX3" fmla="*/ 13773 w 80518"/>
                  <a:gd name="connsiteY3" fmla="*/ 225631 h 401120"/>
                  <a:gd name="connsiteX4" fmla="*/ 80448 w 80518"/>
                  <a:gd name="connsiteY4" fmla="*/ 400256 h 401120"/>
                  <a:gd name="connsiteX5" fmla="*/ 26473 w 80518"/>
                  <a:gd name="connsiteY5" fmla="*/ 289131 h 401120"/>
                  <a:gd name="connsiteX6" fmla="*/ 20123 w 80518"/>
                  <a:gd name="connsiteY6" fmla="*/ 206581 h 401120"/>
                  <a:gd name="connsiteX7" fmla="*/ 61398 w 80518"/>
                  <a:gd name="connsiteY7" fmla="*/ 95456 h 401120"/>
                  <a:gd name="connsiteX8" fmla="*/ 16948 w 80518"/>
                  <a:gd name="connsiteY8" fmla="*/ 178006 h 401120"/>
                  <a:gd name="connsiteX9" fmla="*/ 45523 w 80518"/>
                  <a:gd name="connsiteY9" fmla="*/ 206 h 40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0518" h="401120">
                    <a:moveTo>
                      <a:pt x="45523" y="206"/>
                    </a:moveTo>
                    <a:cubicBezTo>
                      <a:pt x="42877" y="7085"/>
                      <a:pt x="6365" y="176419"/>
                      <a:pt x="1073" y="219281"/>
                    </a:cubicBezTo>
                    <a:cubicBezTo>
                      <a:pt x="-4219" y="262143"/>
                      <a:pt x="11656" y="256323"/>
                      <a:pt x="13773" y="257381"/>
                    </a:cubicBezTo>
                    <a:cubicBezTo>
                      <a:pt x="15890" y="258439"/>
                      <a:pt x="2660" y="201819"/>
                      <a:pt x="13773" y="225631"/>
                    </a:cubicBezTo>
                    <a:cubicBezTo>
                      <a:pt x="24885" y="249444"/>
                      <a:pt x="78331" y="389673"/>
                      <a:pt x="80448" y="400256"/>
                    </a:cubicBezTo>
                    <a:cubicBezTo>
                      <a:pt x="82565" y="410839"/>
                      <a:pt x="36527" y="321410"/>
                      <a:pt x="26473" y="289131"/>
                    </a:cubicBezTo>
                    <a:cubicBezTo>
                      <a:pt x="16419" y="256852"/>
                      <a:pt x="14302" y="238860"/>
                      <a:pt x="20123" y="206581"/>
                    </a:cubicBezTo>
                    <a:cubicBezTo>
                      <a:pt x="25944" y="174302"/>
                      <a:pt x="61927" y="100219"/>
                      <a:pt x="61398" y="95456"/>
                    </a:cubicBezTo>
                    <a:cubicBezTo>
                      <a:pt x="60869" y="90694"/>
                      <a:pt x="19065" y="195468"/>
                      <a:pt x="16948" y="178006"/>
                    </a:cubicBezTo>
                    <a:cubicBezTo>
                      <a:pt x="14831" y="160544"/>
                      <a:pt x="48169" y="-6673"/>
                      <a:pt x="45523" y="2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 378">
                <a:extLst>
                  <a:ext uri="{FF2B5EF4-FFF2-40B4-BE49-F238E27FC236}">
                    <a16:creationId xmlns:a16="http://schemas.microsoft.com/office/drawing/2014/main" id="{4E89F2D1-889C-74FD-0322-3765A68E19B4}"/>
                  </a:ext>
                </a:extLst>
              </p:cNvPr>
              <p:cNvSpPr/>
              <p:nvPr/>
            </p:nvSpPr>
            <p:spPr>
              <a:xfrm>
                <a:off x="3270153" y="5141899"/>
                <a:ext cx="396986" cy="205157"/>
              </a:xfrm>
              <a:custGeom>
                <a:avLst/>
                <a:gdLst>
                  <a:gd name="connsiteX0" fmla="*/ 97 w 396986"/>
                  <a:gd name="connsiteY0" fmla="*/ 4776 h 205157"/>
                  <a:gd name="connsiteX1" fmla="*/ 158847 w 396986"/>
                  <a:gd name="connsiteY1" fmla="*/ 52401 h 205157"/>
                  <a:gd name="connsiteX2" fmla="*/ 146147 w 396986"/>
                  <a:gd name="connsiteY2" fmla="*/ 33351 h 205157"/>
                  <a:gd name="connsiteX3" fmla="*/ 231872 w 396986"/>
                  <a:gd name="connsiteY3" fmla="*/ 134951 h 205157"/>
                  <a:gd name="connsiteX4" fmla="*/ 308072 w 396986"/>
                  <a:gd name="connsiteY4" fmla="*/ 204801 h 205157"/>
                  <a:gd name="connsiteX5" fmla="*/ 396972 w 396986"/>
                  <a:gd name="connsiteY5" fmla="*/ 163526 h 205157"/>
                  <a:gd name="connsiteX6" fmla="*/ 314422 w 396986"/>
                  <a:gd name="connsiteY6" fmla="*/ 195276 h 205157"/>
                  <a:gd name="connsiteX7" fmla="*/ 231872 w 396986"/>
                  <a:gd name="connsiteY7" fmla="*/ 154001 h 205157"/>
                  <a:gd name="connsiteX8" fmla="*/ 136622 w 396986"/>
                  <a:gd name="connsiteY8" fmla="*/ 17476 h 205157"/>
                  <a:gd name="connsiteX9" fmla="*/ 97 w 396986"/>
                  <a:gd name="connsiteY9" fmla="*/ 4776 h 205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6986" h="205157">
                    <a:moveTo>
                      <a:pt x="97" y="4776"/>
                    </a:moveTo>
                    <a:cubicBezTo>
                      <a:pt x="3801" y="10597"/>
                      <a:pt x="158847" y="52401"/>
                      <a:pt x="158847" y="52401"/>
                    </a:cubicBezTo>
                    <a:cubicBezTo>
                      <a:pt x="183189" y="57163"/>
                      <a:pt x="133976" y="19593"/>
                      <a:pt x="146147" y="33351"/>
                    </a:cubicBezTo>
                    <a:cubicBezTo>
                      <a:pt x="158318" y="47109"/>
                      <a:pt x="204885" y="106376"/>
                      <a:pt x="231872" y="134951"/>
                    </a:cubicBezTo>
                    <a:cubicBezTo>
                      <a:pt x="258860" y="163526"/>
                      <a:pt x="280555" y="200039"/>
                      <a:pt x="308072" y="204801"/>
                    </a:cubicBezTo>
                    <a:cubicBezTo>
                      <a:pt x="335589" y="209563"/>
                      <a:pt x="395914" y="165114"/>
                      <a:pt x="396972" y="163526"/>
                    </a:cubicBezTo>
                    <a:cubicBezTo>
                      <a:pt x="398030" y="161938"/>
                      <a:pt x="341939" y="196863"/>
                      <a:pt x="314422" y="195276"/>
                    </a:cubicBezTo>
                    <a:cubicBezTo>
                      <a:pt x="286905" y="193689"/>
                      <a:pt x="261505" y="183634"/>
                      <a:pt x="231872" y="154001"/>
                    </a:cubicBezTo>
                    <a:cubicBezTo>
                      <a:pt x="202239" y="124368"/>
                      <a:pt x="173664" y="40759"/>
                      <a:pt x="136622" y="17476"/>
                    </a:cubicBezTo>
                    <a:cubicBezTo>
                      <a:pt x="99580" y="-5807"/>
                      <a:pt x="-3607" y="-1045"/>
                      <a:pt x="97" y="47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 379">
                <a:extLst>
                  <a:ext uri="{FF2B5EF4-FFF2-40B4-BE49-F238E27FC236}">
                    <a16:creationId xmlns:a16="http://schemas.microsoft.com/office/drawing/2014/main" id="{8D8D06C3-4721-AFAE-8497-4689574CC4BC}"/>
                  </a:ext>
                </a:extLst>
              </p:cNvPr>
              <p:cNvSpPr/>
              <p:nvPr/>
            </p:nvSpPr>
            <p:spPr>
              <a:xfrm>
                <a:off x="3617679" y="4472789"/>
                <a:ext cx="660075" cy="648360"/>
              </a:xfrm>
              <a:custGeom>
                <a:avLst/>
                <a:gdLst>
                  <a:gd name="connsiteX0" fmla="*/ 655871 w 660075"/>
                  <a:gd name="connsiteY0" fmla="*/ 3961 h 648360"/>
                  <a:gd name="connsiteX1" fmla="*/ 201846 w 660075"/>
                  <a:gd name="connsiteY1" fmla="*/ 277011 h 648360"/>
                  <a:gd name="connsiteX2" fmla="*/ 249471 w 660075"/>
                  <a:gd name="connsiteY2" fmla="*/ 242086 h 648360"/>
                  <a:gd name="connsiteX3" fmla="*/ 166921 w 660075"/>
                  <a:gd name="connsiteY3" fmla="*/ 327811 h 648360"/>
                  <a:gd name="connsiteX4" fmla="*/ 97071 w 660075"/>
                  <a:gd name="connsiteY4" fmla="*/ 416711 h 648360"/>
                  <a:gd name="connsiteX5" fmla="*/ 4996 w 660075"/>
                  <a:gd name="connsiteY5" fmla="*/ 642136 h 648360"/>
                  <a:gd name="connsiteX6" fmla="*/ 33571 w 660075"/>
                  <a:gd name="connsiteY6" fmla="*/ 559586 h 648360"/>
                  <a:gd name="connsiteX7" fmla="*/ 211371 w 660075"/>
                  <a:gd name="connsiteY7" fmla="*/ 292886 h 648360"/>
                  <a:gd name="connsiteX8" fmla="*/ 322496 w 660075"/>
                  <a:gd name="connsiteY8" fmla="*/ 216686 h 648360"/>
                  <a:gd name="connsiteX9" fmla="*/ 544746 w 660075"/>
                  <a:gd name="connsiteY9" fmla="*/ 105561 h 648360"/>
                  <a:gd name="connsiteX10" fmla="*/ 433621 w 660075"/>
                  <a:gd name="connsiteY10" fmla="*/ 115086 h 648360"/>
                  <a:gd name="connsiteX11" fmla="*/ 655871 w 660075"/>
                  <a:gd name="connsiteY11" fmla="*/ 3961 h 64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0075" h="648360">
                    <a:moveTo>
                      <a:pt x="655871" y="3961"/>
                    </a:moveTo>
                    <a:cubicBezTo>
                      <a:pt x="617242" y="30948"/>
                      <a:pt x="269579" y="237324"/>
                      <a:pt x="201846" y="277011"/>
                    </a:cubicBezTo>
                    <a:cubicBezTo>
                      <a:pt x="134113" y="316698"/>
                      <a:pt x="255292" y="233619"/>
                      <a:pt x="249471" y="242086"/>
                    </a:cubicBezTo>
                    <a:cubicBezTo>
                      <a:pt x="243650" y="250553"/>
                      <a:pt x="192321" y="298707"/>
                      <a:pt x="166921" y="327811"/>
                    </a:cubicBezTo>
                    <a:cubicBezTo>
                      <a:pt x="141521" y="356915"/>
                      <a:pt x="124058" y="364324"/>
                      <a:pt x="97071" y="416711"/>
                    </a:cubicBezTo>
                    <a:cubicBezTo>
                      <a:pt x="70083" y="469099"/>
                      <a:pt x="15579" y="618324"/>
                      <a:pt x="4996" y="642136"/>
                    </a:cubicBezTo>
                    <a:cubicBezTo>
                      <a:pt x="-5587" y="665948"/>
                      <a:pt x="-825" y="617794"/>
                      <a:pt x="33571" y="559586"/>
                    </a:cubicBezTo>
                    <a:cubicBezTo>
                      <a:pt x="67967" y="501378"/>
                      <a:pt x="163217" y="350036"/>
                      <a:pt x="211371" y="292886"/>
                    </a:cubicBezTo>
                    <a:cubicBezTo>
                      <a:pt x="259525" y="235736"/>
                      <a:pt x="266933" y="247907"/>
                      <a:pt x="322496" y="216686"/>
                    </a:cubicBezTo>
                    <a:cubicBezTo>
                      <a:pt x="378058" y="185465"/>
                      <a:pt x="526225" y="122494"/>
                      <a:pt x="544746" y="105561"/>
                    </a:cubicBezTo>
                    <a:cubicBezTo>
                      <a:pt x="563267" y="88628"/>
                      <a:pt x="412455" y="134136"/>
                      <a:pt x="433621" y="115086"/>
                    </a:cubicBezTo>
                    <a:cubicBezTo>
                      <a:pt x="454787" y="96036"/>
                      <a:pt x="694500" y="-23026"/>
                      <a:pt x="655871" y="39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 380">
                <a:extLst>
                  <a:ext uri="{FF2B5EF4-FFF2-40B4-BE49-F238E27FC236}">
                    <a16:creationId xmlns:a16="http://schemas.microsoft.com/office/drawing/2014/main" id="{558B21AF-B9E4-61B9-97EA-3AD2D8431264}"/>
                  </a:ext>
                </a:extLst>
              </p:cNvPr>
              <p:cNvSpPr/>
              <p:nvPr/>
            </p:nvSpPr>
            <p:spPr>
              <a:xfrm>
                <a:off x="4108450" y="4371973"/>
                <a:ext cx="949325" cy="163266"/>
              </a:xfrm>
              <a:custGeom>
                <a:avLst/>
                <a:gdLst>
                  <a:gd name="connsiteX0" fmla="*/ 0 w 949325"/>
                  <a:gd name="connsiteY0" fmla="*/ 9527 h 163266"/>
                  <a:gd name="connsiteX1" fmla="*/ 231775 w 949325"/>
                  <a:gd name="connsiteY1" fmla="*/ 127002 h 163266"/>
                  <a:gd name="connsiteX2" fmla="*/ 323850 w 949325"/>
                  <a:gd name="connsiteY2" fmla="*/ 158752 h 163266"/>
                  <a:gd name="connsiteX3" fmla="*/ 260350 w 949325"/>
                  <a:gd name="connsiteY3" fmla="*/ 107952 h 163266"/>
                  <a:gd name="connsiteX4" fmla="*/ 434975 w 949325"/>
                  <a:gd name="connsiteY4" fmla="*/ 152402 h 163266"/>
                  <a:gd name="connsiteX5" fmla="*/ 349250 w 949325"/>
                  <a:gd name="connsiteY5" fmla="*/ 161927 h 163266"/>
                  <a:gd name="connsiteX6" fmla="*/ 527050 w 949325"/>
                  <a:gd name="connsiteY6" fmla="*/ 130177 h 163266"/>
                  <a:gd name="connsiteX7" fmla="*/ 717550 w 949325"/>
                  <a:gd name="connsiteY7" fmla="*/ 104777 h 163266"/>
                  <a:gd name="connsiteX8" fmla="*/ 622300 w 949325"/>
                  <a:gd name="connsiteY8" fmla="*/ 95252 h 163266"/>
                  <a:gd name="connsiteX9" fmla="*/ 803275 w 949325"/>
                  <a:gd name="connsiteY9" fmla="*/ 85727 h 163266"/>
                  <a:gd name="connsiteX10" fmla="*/ 949325 w 949325"/>
                  <a:gd name="connsiteY10" fmla="*/ 76202 h 163266"/>
                  <a:gd name="connsiteX11" fmla="*/ 679450 w 949325"/>
                  <a:gd name="connsiteY11" fmla="*/ 95252 h 163266"/>
                  <a:gd name="connsiteX12" fmla="*/ 412750 w 949325"/>
                  <a:gd name="connsiteY12" fmla="*/ 127002 h 163266"/>
                  <a:gd name="connsiteX13" fmla="*/ 254000 w 949325"/>
                  <a:gd name="connsiteY13" fmla="*/ 95252 h 163266"/>
                  <a:gd name="connsiteX14" fmla="*/ 76200 w 949325"/>
                  <a:gd name="connsiteY14" fmla="*/ 2 h 163266"/>
                  <a:gd name="connsiteX15" fmla="*/ 231775 w 949325"/>
                  <a:gd name="connsiteY15" fmla="*/ 92077 h 163266"/>
                  <a:gd name="connsiteX16" fmla="*/ 0 w 949325"/>
                  <a:gd name="connsiteY16" fmla="*/ 9527 h 16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49325" h="163266">
                    <a:moveTo>
                      <a:pt x="0" y="9527"/>
                    </a:moveTo>
                    <a:cubicBezTo>
                      <a:pt x="0" y="15348"/>
                      <a:pt x="177800" y="102131"/>
                      <a:pt x="231775" y="127002"/>
                    </a:cubicBezTo>
                    <a:cubicBezTo>
                      <a:pt x="285750" y="151873"/>
                      <a:pt x="319088" y="161927"/>
                      <a:pt x="323850" y="158752"/>
                    </a:cubicBezTo>
                    <a:cubicBezTo>
                      <a:pt x="328612" y="155577"/>
                      <a:pt x="241829" y="109010"/>
                      <a:pt x="260350" y="107952"/>
                    </a:cubicBezTo>
                    <a:cubicBezTo>
                      <a:pt x="278871" y="106894"/>
                      <a:pt x="420158" y="143406"/>
                      <a:pt x="434975" y="152402"/>
                    </a:cubicBezTo>
                    <a:cubicBezTo>
                      <a:pt x="449792" y="161398"/>
                      <a:pt x="333904" y="165631"/>
                      <a:pt x="349250" y="161927"/>
                    </a:cubicBezTo>
                    <a:cubicBezTo>
                      <a:pt x="364596" y="158223"/>
                      <a:pt x="465667" y="139702"/>
                      <a:pt x="527050" y="130177"/>
                    </a:cubicBezTo>
                    <a:cubicBezTo>
                      <a:pt x="588433" y="120652"/>
                      <a:pt x="701675" y="110598"/>
                      <a:pt x="717550" y="104777"/>
                    </a:cubicBezTo>
                    <a:cubicBezTo>
                      <a:pt x="733425" y="98956"/>
                      <a:pt x="608013" y="98427"/>
                      <a:pt x="622300" y="95252"/>
                    </a:cubicBezTo>
                    <a:cubicBezTo>
                      <a:pt x="636587" y="92077"/>
                      <a:pt x="803275" y="85727"/>
                      <a:pt x="803275" y="85727"/>
                    </a:cubicBezTo>
                    <a:lnTo>
                      <a:pt x="949325" y="76202"/>
                    </a:lnTo>
                    <a:cubicBezTo>
                      <a:pt x="928688" y="77789"/>
                      <a:pt x="768879" y="86785"/>
                      <a:pt x="679450" y="95252"/>
                    </a:cubicBezTo>
                    <a:cubicBezTo>
                      <a:pt x="590021" y="103719"/>
                      <a:pt x="483658" y="127002"/>
                      <a:pt x="412750" y="127002"/>
                    </a:cubicBezTo>
                    <a:cubicBezTo>
                      <a:pt x="341842" y="127002"/>
                      <a:pt x="310092" y="116419"/>
                      <a:pt x="254000" y="95252"/>
                    </a:cubicBezTo>
                    <a:cubicBezTo>
                      <a:pt x="197908" y="74085"/>
                      <a:pt x="79904" y="531"/>
                      <a:pt x="76200" y="2"/>
                    </a:cubicBezTo>
                    <a:cubicBezTo>
                      <a:pt x="72496" y="-527"/>
                      <a:pt x="241300" y="89431"/>
                      <a:pt x="231775" y="92077"/>
                    </a:cubicBezTo>
                    <a:cubicBezTo>
                      <a:pt x="222250" y="94723"/>
                      <a:pt x="0" y="3706"/>
                      <a:pt x="0" y="95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 381">
                <a:extLst>
                  <a:ext uri="{FF2B5EF4-FFF2-40B4-BE49-F238E27FC236}">
                    <a16:creationId xmlns:a16="http://schemas.microsoft.com/office/drawing/2014/main" id="{664B5B0D-25F6-579B-412E-865FA27FD24C}"/>
                  </a:ext>
                </a:extLst>
              </p:cNvPr>
              <p:cNvSpPr/>
              <p:nvPr/>
            </p:nvSpPr>
            <p:spPr>
              <a:xfrm>
                <a:off x="3364316" y="5478349"/>
                <a:ext cx="468844" cy="263004"/>
              </a:xfrm>
              <a:custGeom>
                <a:avLst/>
                <a:gdLst>
                  <a:gd name="connsiteX0" fmla="*/ 1184 w 468844"/>
                  <a:gd name="connsiteY0" fmla="*/ 1701 h 263004"/>
                  <a:gd name="connsiteX1" fmla="*/ 309159 w 468844"/>
                  <a:gd name="connsiteY1" fmla="*/ 182676 h 263004"/>
                  <a:gd name="connsiteX2" fmla="*/ 417109 w 468844"/>
                  <a:gd name="connsiteY2" fmla="*/ 204901 h 263004"/>
                  <a:gd name="connsiteX3" fmla="*/ 379009 w 468844"/>
                  <a:gd name="connsiteY3" fmla="*/ 154101 h 263004"/>
                  <a:gd name="connsiteX4" fmla="*/ 467909 w 468844"/>
                  <a:gd name="connsiteY4" fmla="*/ 236651 h 263004"/>
                  <a:gd name="connsiteX5" fmla="*/ 423459 w 468844"/>
                  <a:gd name="connsiteY5" fmla="*/ 192201 h 263004"/>
                  <a:gd name="connsiteX6" fmla="*/ 388534 w 468844"/>
                  <a:gd name="connsiteY6" fmla="*/ 214426 h 263004"/>
                  <a:gd name="connsiteX7" fmla="*/ 334559 w 468844"/>
                  <a:gd name="connsiteY7" fmla="*/ 262051 h 263004"/>
                  <a:gd name="connsiteX8" fmla="*/ 337734 w 468844"/>
                  <a:gd name="connsiteY8" fmla="*/ 166801 h 263004"/>
                  <a:gd name="connsiteX9" fmla="*/ 207559 w 468844"/>
                  <a:gd name="connsiteY9" fmla="*/ 93776 h 263004"/>
                  <a:gd name="connsiteX10" fmla="*/ 1184 w 468844"/>
                  <a:gd name="connsiteY10" fmla="*/ 1701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8844" h="263004">
                    <a:moveTo>
                      <a:pt x="1184" y="1701"/>
                    </a:moveTo>
                    <a:cubicBezTo>
                      <a:pt x="18117" y="16518"/>
                      <a:pt x="239838" y="148809"/>
                      <a:pt x="309159" y="182676"/>
                    </a:cubicBezTo>
                    <a:cubicBezTo>
                      <a:pt x="378480" y="216543"/>
                      <a:pt x="405467" y="209663"/>
                      <a:pt x="417109" y="204901"/>
                    </a:cubicBezTo>
                    <a:cubicBezTo>
                      <a:pt x="428751" y="200139"/>
                      <a:pt x="370542" y="148809"/>
                      <a:pt x="379009" y="154101"/>
                    </a:cubicBezTo>
                    <a:cubicBezTo>
                      <a:pt x="387476" y="159393"/>
                      <a:pt x="460501" y="230301"/>
                      <a:pt x="467909" y="236651"/>
                    </a:cubicBezTo>
                    <a:cubicBezTo>
                      <a:pt x="475317" y="243001"/>
                      <a:pt x="436688" y="195905"/>
                      <a:pt x="423459" y="192201"/>
                    </a:cubicBezTo>
                    <a:cubicBezTo>
                      <a:pt x="410230" y="188497"/>
                      <a:pt x="403350" y="202784"/>
                      <a:pt x="388534" y="214426"/>
                    </a:cubicBezTo>
                    <a:cubicBezTo>
                      <a:pt x="373718" y="226068"/>
                      <a:pt x="343026" y="269989"/>
                      <a:pt x="334559" y="262051"/>
                    </a:cubicBezTo>
                    <a:cubicBezTo>
                      <a:pt x="326092" y="254114"/>
                      <a:pt x="358901" y="194847"/>
                      <a:pt x="337734" y="166801"/>
                    </a:cubicBezTo>
                    <a:cubicBezTo>
                      <a:pt x="316567" y="138755"/>
                      <a:pt x="261534" y="114414"/>
                      <a:pt x="207559" y="93776"/>
                    </a:cubicBezTo>
                    <a:cubicBezTo>
                      <a:pt x="153584" y="73139"/>
                      <a:pt x="-15749" y="-13116"/>
                      <a:pt x="1184" y="1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 382">
                <a:extLst>
                  <a:ext uri="{FF2B5EF4-FFF2-40B4-BE49-F238E27FC236}">
                    <a16:creationId xmlns:a16="http://schemas.microsoft.com/office/drawing/2014/main" id="{DE3DE15D-78DC-BF62-B215-007EEB71EA95}"/>
                  </a:ext>
                </a:extLst>
              </p:cNvPr>
              <p:cNvSpPr/>
              <p:nvPr/>
            </p:nvSpPr>
            <p:spPr>
              <a:xfrm>
                <a:off x="3825875" y="5361649"/>
                <a:ext cx="120929" cy="359931"/>
              </a:xfrm>
              <a:custGeom>
                <a:avLst/>
                <a:gdLst>
                  <a:gd name="connsiteX0" fmla="*/ 114300 w 120929"/>
                  <a:gd name="connsiteY0" fmla="*/ 926 h 359931"/>
                  <a:gd name="connsiteX1" fmla="*/ 85725 w 120929"/>
                  <a:gd name="connsiteY1" fmla="*/ 207301 h 359931"/>
                  <a:gd name="connsiteX2" fmla="*/ 98425 w 120929"/>
                  <a:gd name="connsiteY2" fmla="*/ 150151 h 359931"/>
                  <a:gd name="connsiteX3" fmla="*/ 60325 w 120929"/>
                  <a:gd name="connsiteY3" fmla="*/ 273976 h 359931"/>
                  <a:gd name="connsiteX4" fmla="*/ 0 w 120929"/>
                  <a:gd name="connsiteY4" fmla="*/ 359701 h 359931"/>
                  <a:gd name="connsiteX5" fmla="*/ 60325 w 120929"/>
                  <a:gd name="connsiteY5" fmla="*/ 248576 h 359931"/>
                  <a:gd name="connsiteX6" fmla="*/ 114300 w 120929"/>
                  <a:gd name="connsiteY6" fmla="*/ 134276 h 359931"/>
                  <a:gd name="connsiteX7" fmla="*/ 114300 w 120929"/>
                  <a:gd name="connsiteY7" fmla="*/ 926 h 35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929" h="359931">
                    <a:moveTo>
                      <a:pt x="114300" y="926"/>
                    </a:moveTo>
                    <a:cubicBezTo>
                      <a:pt x="109538" y="13097"/>
                      <a:pt x="88371" y="182430"/>
                      <a:pt x="85725" y="207301"/>
                    </a:cubicBezTo>
                    <a:cubicBezTo>
                      <a:pt x="83079" y="232172"/>
                      <a:pt x="102658" y="139039"/>
                      <a:pt x="98425" y="150151"/>
                    </a:cubicBezTo>
                    <a:cubicBezTo>
                      <a:pt x="94192" y="161264"/>
                      <a:pt x="76729" y="239051"/>
                      <a:pt x="60325" y="273976"/>
                    </a:cubicBezTo>
                    <a:cubicBezTo>
                      <a:pt x="43921" y="308901"/>
                      <a:pt x="0" y="363934"/>
                      <a:pt x="0" y="359701"/>
                    </a:cubicBezTo>
                    <a:cubicBezTo>
                      <a:pt x="0" y="355468"/>
                      <a:pt x="41275" y="286147"/>
                      <a:pt x="60325" y="248576"/>
                    </a:cubicBezTo>
                    <a:cubicBezTo>
                      <a:pt x="79375" y="211005"/>
                      <a:pt x="102129" y="168672"/>
                      <a:pt x="114300" y="134276"/>
                    </a:cubicBezTo>
                    <a:cubicBezTo>
                      <a:pt x="126471" y="99880"/>
                      <a:pt x="119062" y="-11245"/>
                      <a:pt x="114300" y="9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 383">
                <a:extLst>
                  <a:ext uri="{FF2B5EF4-FFF2-40B4-BE49-F238E27FC236}">
                    <a16:creationId xmlns:a16="http://schemas.microsoft.com/office/drawing/2014/main" id="{F379D42F-9512-BD99-49B3-A3F316195C86}"/>
                  </a:ext>
                </a:extLst>
              </p:cNvPr>
              <p:cNvSpPr/>
              <p:nvPr/>
            </p:nvSpPr>
            <p:spPr>
              <a:xfrm>
                <a:off x="3955412" y="5183556"/>
                <a:ext cx="561119" cy="213165"/>
              </a:xfrm>
              <a:custGeom>
                <a:avLst/>
                <a:gdLst>
                  <a:gd name="connsiteX0" fmla="*/ 16513 w 561119"/>
                  <a:gd name="connsiteY0" fmla="*/ 204419 h 213165"/>
                  <a:gd name="connsiteX1" fmla="*/ 543563 w 561119"/>
                  <a:gd name="connsiteY1" fmla="*/ 7569 h 213165"/>
                  <a:gd name="connsiteX2" fmla="*/ 407038 w 561119"/>
                  <a:gd name="connsiteY2" fmla="*/ 55194 h 213165"/>
                  <a:gd name="connsiteX3" fmla="*/ 124463 w 561119"/>
                  <a:gd name="connsiteY3" fmla="*/ 191719 h 213165"/>
                  <a:gd name="connsiteX4" fmla="*/ 133988 w 561119"/>
                  <a:gd name="connsiteY4" fmla="*/ 179019 h 213165"/>
                  <a:gd name="connsiteX5" fmla="*/ 16513 w 561119"/>
                  <a:gd name="connsiteY5" fmla="*/ 204419 h 213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1119" h="213165">
                    <a:moveTo>
                      <a:pt x="16513" y="204419"/>
                    </a:moveTo>
                    <a:cubicBezTo>
                      <a:pt x="84775" y="175844"/>
                      <a:pt x="478475" y="32440"/>
                      <a:pt x="543563" y="7569"/>
                    </a:cubicBezTo>
                    <a:cubicBezTo>
                      <a:pt x="608651" y="-17302"/>
                      <a:pt x="476888" y="24502"/>
                      <a:pt x="407038" y="55194"/>
                    </a:cubicBezTo>
                    <a:cubicBezTo>
                      <a:pt x="337188" y="85886"/>
                      <a:pt x="169971" y="171081"/>
                      <a:pt x="124463" y="191719"/>
                    </a:cubicBezTo>
                    <a:cubicBezTo>
                      <a:pt x="78955" y="212357"/>
                      <a:pt x="155684" y="175315"/>
                      <a:pt x="133988" y="179019"/>
                    </a:cubicBezTo>
                    <a:cubicBezTo>
                      <a:pt x="112292" y="182723"/>
                      <a:pt x="-51749" y="232994"/>
                      <a:pt x="16513" y="2044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 384">
                <a:extLst>
                  <a:ext uri="{FF2B5EF4-FFF2-40B4-BE49-F238E27FC236}">
                    <a16:creationId xmlns:a16="http://schemas.microsoft.com/office/drawing/2014/main" id="{3FBC8244-D713-0698-BDD6-DBBEB32C5D51}"/>
                  </a:ext>
                </a:extLst>
              </p:cNvPr>
              <p:cNvSpPr/>
              <p:nvPr/>
            </p:nvSpPr>
            <p:spPr>
              <a:xfrm>
                <a:off x="3987800" y="4960280"/>
                <a:ext cx="892697" cy="370545"/>
              </a:xfrm>
              <a:custGeom>
                <a:avLst/>
                <a:gdLst>
                  <a:gd name="connsiteX0" fmla="*/ 0 w 892697"/>
                  <a:gd name="connsiteY0" fmla="*/ 370545 h 370545"/>
                  <a:gd name="connsiteX1" fmla="*/ 282575 w 892697"/>
                  <a:gd name="connsiteY1" fmla="*/ 300695 h 370545"/>
                  <a:gd name="connsiteX2" fmla="*/ 479425 w 892697"/>
                  <a:gd name="connsiteY2" fmla="*/ 208620 h 370545"/>
                  <a:gd name="connsiteX3" fmla="*/ 412750 w 892697"/>
                  <a:gd name="connsiteY3" fmla="*/ 240370 h 370545"/>
                  <a:gd name="connsiteX4" fmla="*/ 542925 w 892697"/>
                  <a:gd name="connsiteY4" fmla="*/ 173695 h 370545"/>
                  <a:gd name="connsiteX5" fmla="*/ 666750 w 892697"/>
                  <a:gd name="connsiteY5" fmla="*/ 135595 h 370545"/>
                  <a:gd name="connsiteX6" fmla="*/ 603250 w 892697"/>
                  <a:gd name="connsiteY6" fmla="*/ 176870 h 370545"/>
                  <a:gd name="connsiteX7" fmla="*/ 889000 w 892697"/>
                  <a:gd name="connsiteY7" fmla="*/ 2245 h 370545"/>
                  <a:gd name="connsiteX8" fmla="*/ 746125 w 892697"/>
                  <a:gd name="connsiteY8" fmla="*/ 87970 h 370545"/>
                  <a:gd name="connsiteX9" fmla="*/ 466725 w 892697"/>
                  <a:gd name="connsiteY9" fmla="*/ 234020 h 370545"/>
                  <a:gd name="connsiteX10" fmla="*/ 276225 w 892697"/>
                  <a:gd name="connsiteY10" fmla="*/ 294345 h 370545"/>
                  <a:gd name="connsiteX11" fmla="*/ 0 w 892697"/>
                  <a:gd name="connsiteY11" fmla="*/ 370545 h 37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2697" h="370545">
                    <a:moveTo>
                      <a:pt x="0" y="370545"/>
                    </a:moveTo>
                    <a:cubicBezTo>
                      <a:pt x="101335" y="349113"/>
                      <a:pt x="202671" y="327682"/>
                      <a:pt x="282575" y="300695"/>
                    </a:cubicBezTo>
                    <a:cubicBezTo>
                      <a:pt x="362479" y="273708"/>
                      <a:pt x="457729" y="218674"/>
                      <a:pt x="479425" y="208620"/>
                    </a:cubicBezTo>
                    <a:cubicBezTo>
                      <a:pt x="501121" y="198566"/>
                      <a:pt x="402167" y="246191"/>
                      <a:pt x="412750" y="240370"/>
                    </a:cubicBezTo>
                    <a:cubicBezTo>
                      <a:pt x="423333" y="234549"/>
                      <a:pt x="500592" y="191157"/>
                      <a:pt x="542925" y="173695"/>
                    </a:cubicBezTo>
                    <a:cubicBezTo>
                      <a:pt x="585258" y="156233"/>
                      <a:pt x="656696" y="135066"/>
                      <a:pt x="666750" y="135595"/>
                    </a:cubicBezTo>
                    <a:cubicBezTo>
                      <a:pt x="676804" y="136124"/>
                      <a:pt x="566209" y="199095"/>
                      <a:pt x="603250" y="176870"/>
                    </a:cubicBezTo>
                    <a:cubicBezTo>
                      <a:pt x="640291" y="154645"/>
                      <a:pt x="865188" y="17062"/>
                      <a:pt x="889000" y="2245"/>
                    </a:cubicBezTo>
                    <a:cubicBezTo>
                      <a:pt x="912812" y="-12572"/>
                      <a:pt x="816504" y="49341"/>
                      <a:pt x="746125" y="87970"/>
                    </a:cubicBezTo>
                    <a:cubicBezTo>
                      <a:pt x="675746" y="126599"/>
                      <a:pt x="545042" y="199624"/>
                      <a:pt x="466725" y="234020"/>
                    </a:cubicBezTo>
                    <a:cubicBezTo>
                      <a:pt x="388408" y="268416"/>
                      <a:pt x="276225" y="294345"/>
                      <a:pt x="276225" y="294345"/>
                    </a:cubicBezTo>
                    <a:lnTo>
                      <a:pt x="0" y="37054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 385">
                <a:extLst>
                  <a:ext uri="{FF2B5EF4-FFF2-40B4-BE49-F238E27FC236}">
                    <a16:creationId xmlns:a16="http://schemas.microsoft.com/office/drawing/2014/main" id="{E3971550-0226-32B4-1BEC-83EEC4FE38F2}"/>
                  </a:ext>
                </a:extLst>
              </p:cNvPr>
              <p:cNvSpPr/>
              <p:nvPr/>
            </p:nvSpPr>
            <p:spPr>
              <a:xfrm>
                <a:off x="4251243" y="4951349"/>
                <a:ext cx="740421" cy="352612"/>
              </a:xfrm>
              <a:custGeom>
                <a:avLst/>
                <a:gdLst>
                  <a:gd name="connsiteX0" fmla="*/ 695407 w 740421"/>
                  <a:gd name="connsiteY0" fmla="*/ 17526 h 352612"/>
                  <a:gd name="connsiteX1" fmla="*/ 260432 w 740421"/>
                  <a:gd name="connsiteY1" fmla="*/ 217551 h 352612"/>
                  <a:gd name="connsiteX2" fmla="*/ 12782 w 740421"/>
                  <a:gd name="connsiteY2" fmla="*/ 347726 h 352612"/>
                  <a:gd name="connsiteX3" fmla="*/ 650957 w 740421"/>
                  <a:gd name="connsiteY3" fmla="*/ 46101 h 352612"/>
                  <a:gd name="connsiteX4" fmla="*/ 695407 w 740421"/>
                  <a:gd name="connsiteY4" fmla="*/ 17526 h 35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0421" h="352612">
                    <a:moveTo>
                      <a:pt x="695407" y="17526"/>
                    </a:moveTo>
                    <a:cubicBezTo>
                      <a:pt x="630320" y="46101"/>
                      <a:pt x="374203" y="162518"/>
                      <a:pt x="260432" y="217551"/>
                    </a:cubicBezTo>
                    <a:cubicBezTo>
                      <a:pt x="146661" y="272584"/>
                      <a:pt x="-52305" y="376301"/>
                      <a:pt x="12782" y="347726"/>
                    </a:cubicBezTo>
                    <a:cubicBezTo>
                      <a:pt x="77869" y="319151"/>
                      <a:pt x="539303" y="99018"/>
                      <a:pt x="650957" y="46101"/>
                    </a:cubicBezTo>
                    <a:cubicBezTo>
                      <a:pt x="762611" y="-6816"/>
                      <a:pt x="760494" y="-11049"/>
                      <a:pt x="695407" y="175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 386">
                <a:extLst>
                  <a:ext uri="{FF2B5EF4-FFF2-40B4-BE49-F238E27FC236}">
                    <a16:creationId xmlns:a16="http://schemas.microsoft.com/office/drawing/2014/main" id="{7763FB76-A920-44CB-39F8-60ECBF30BDB7}"/>
                  </a:ext>
                </a:extLst>
              </p:cNvPr>
              <p:cNvSpPr/>
              <p:nvPr/>
            </p:nvSpPr>
            <p:spPr>
              <a:xfrm>
                <a:off x="3855805" y="5300805"/>
                <a:ext cx="132128" cy="502613"/>
              </a:xfrm>
              <a:custGeom>
                <a:avLst/>
                <a:gdLst>
                  <a:gd name="connsiteX0" fmla="*/ 131995 w 132128"/>
                  <a:gd name="connsiteY0" fmla="*/ 1445 h 502613"/>
                  <a:gd name="connsiteX1" fmla="*/ 93895 w 132128"/>
                  <a:gd name="connsiteY1" fmla="*/ 236395 h 502613"/>
                  <a:gd name="connsiteX2" fmla="*/ 109770 w 132128"/>
                  <a:gd name="connsiteY2" fmla="*/ 207820 h 502613"/>
                  <a:gd name="connsiteX3" fmla="*/ 58970 w 132128"/>
                  <a:gd name="connsiteY3" fmla="*/ 350695 h 502613"/>
                  <a:gd name="connsiteX4" fmla="*/ 78020 w 132128"/>
                  <a:gd name="connsiteY4" fmla="*/ 290370 h 502613"/>
                  <a:gd name="connsiteX5" fmla="*/ 1820 w 132128"/>
                  <a:gd name="connsiteY5" fmla="*/ 499920 h 502613"/>
                  <a:gd name="connsiteX6" fmla="*/ 30395 w 132128"/>
                  <a:gd name="connsiteY6" fmla="*/ 391970 h 502613"/>
                  <a:gd name="connsiteX7" fmla="*/ 103420 w 132128"/>
                  <a:gd name="connsiteY7" fmla="*/ 147495 h 502613"/>
                  <a:gd name="connsiteX8" fmla="*/ 131995 w 132128"/>
                  <a:gd name="connsiteY8" fmla="*/ 1445 h 50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128" h="502613">
                    <a:moveTo>
                      <a:pt x="131995" y="1445"/>
                    </a:moveTo>
                    <a:cubicBezTo>
                      <a:pt x="130408" y="16262"/>
                      <a:pt x="97599" y="201999"/>
                      <a:pt x="93895" y="236395"/>
                    </a:cubicBezTo>
                    <a:cubicBezTo>
                      <a:pt x="90191" y="270791"/>
                      <a:pt x="115591" y="188770"/>
                      <a:pt x="109770" y="207820"/>
                    </a:cubicBezTo>
                    <a:cubicBezTo>
                      <a:pt x="103949" y="226870"/>
                      <a:pt x="64262" y="336937"/>
                      <a:pt x="58970" y="350695"/>
                    </a:cubicBezTo>
                    <a:cubicBezTo>
                      <a:pt x="53678" y="364453"/>
                      <a:pt x="87545" y="265499"/>
                      <a:pt x="78020" y="290370"/>
                    </a:cubicBezTo>
                    <a:cubicBezTo>
                      <a:pt x="68495" y="315241"/>
                      <a:pt x="9757" y="482987"/>
                      <a:pt x="1820" y="499920"/>
                    </a:cubicBezTo>
                    <a:cubicBezTo>
                      <a:pt x="-6117" y="516853"/>
                      <a:pt x="13462" y="450707"/>
                      <a:pt x="30395" y="391970"/>
                    </a:cubicBezTo>
                    <a:cubicBezTo>
                      <a:pt x="47328" y="333233"/>
                      <a:pt x="85958" y="205703"/>
                      <a:pt x="103420" y="147495"/>
                    </a:cubicBezTo>
                    <a:cubicBezTo>
                      <a:pt x="120882" y="89287"/>
                      <a:pt x="133582" y="-13372"/>
                      <a:pt x="131995" y="14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 387">
                <a:extLst>
                  <a:ext uri="{FF2B5EF4-FFF2-40B4-BE49-F238E27FC236}">
                    <a16:creationId xmlns:a16="http://schemas.microsoft.com/office/drawing/2014/main" id="{66C77D8E-E9DB-3D74-A410-C6F88E5256AD}"/>
                  </a:ext>
                </a:extLst>
              </p:cNvPr>
              <p:cNvSpPr/>
              <p:nvPr/>
            </p:nvSpPr>
            <p:spPr>
              <a:xfrm>
                <a:off x="4721060" y="4937763"/>
                <a:ext cx="437254" cy="110490"/>
              </a:xfrm>
              <a:custGeom>
                <a:avLst/>
                <a:gdLst>
                  <a:gd name="connsiteX0" fmla="*/ 165 w 437254"/>
                  <a:gd name="connsiteY0" fmla="*/ 110487 h 110490"/>
                  <a:gd name="connsiteX1" fmla="*/ 162090 w 437254"/>
                  <a:gd name="connsiteY1" fmla="*/ 31112 h 110490"/>
                  <a:gd name="connsiteX2" fmla="*/ 111290 w 437254"/>
                  <a:gd name="connsiteY2" fmla="*/ 15237 h 110490"/>
                  <a:gd name="connsiteX3" fmla="*/ 250990 w 437254"/>
                  <a:gd name="connsiteY3" fmla="*/ 27937 h 110490"/>
                  <a:gd name="connsiteX4" fmla="*/ 212890 w 437254"/>
                  <a:gd name="connsiteY4" fmla="*/ 2537 h 110490"/>
                  <a:gd name="connsiteX5" fmla="*/ 435140 w 437254"/>
                  <a:gd name="connsiteY5" fmla="*/ 100962 h 110490"/>
                  <a:gd name="connsiteX6" fmla="*/ 317665 w 437254"/>
                  <a:gd name="connsiteY6" fmla="*/ 37462 h 110490"/>
                  <a:gd name="connsiteX7" fmla="*/ 197015 w 437254"/>
                  <a:gd name="connsiteY7" fmla="*/ 34287 h 110490"/>
                  <a:gd name="connsiteX8" fmla="*/ 165 w 437254"/>
                  <a:gd name="connsiteY8" fmla="*/ 110487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7254" h="110490">
                    <a:moveTo>
                      <a:pt x="165" y="110487"/>
                    </a:moveTo>
                    <a:cubicBezTo>
                      <a:pt x="-5656" y="109958"/>
                      <a:pt x="143569" y="46987"/>
                      <a:pt x="162090" y="31112"/>
                    </a:cubicBezTo>
                    <a:cubicBezTo>
                      <a:pt x="180611" y="15237"/>
                      <a:pt x="96473" y="15766"/>
                      <a:pt x="111290" y="15237"/>
                    </a:cubicBezTo>
                    <a:cubicBezTo>
                      <a:pt x="126107" y="14708"/>
                      <a:pt x="234057" y="30054"/>
                      <a:pt x="250990" y="27937"/>
                    </a:cubicBezTo>
                    <a:cubicBezTo>
                      <a:pt x="267923" y="25820"/>
                      <a:pt x="182198" y="-9634"/>
                      <a:pt x="212890" y="2537"/>
                    </a:cubicBezTo>
                    <a:cubicBezTo>
                      <a:pt x="243582" y="14708"/>
                      <a:pt x="417678" y="95141"/>
                      <a:pt x="435140" y="100962"/>
                    </a:cubicBezTo>
                    <a:cubicBezTo>
                      <a:pt x="452602" y="106783"/>
                      <a:pt x="357353" y="48574"/>
                      <a:pt x="317665" y="37462"/>
                    </a:cubicBezTo>
                    <a:cubicBezTo>
                      <a:pt x="277978" y="26349"/>
                      <a:pt x="245169" y="25291"/>
                      <a:pt x="197015" y="34287"/>
                    </a:cubicBezTo>
                    <a:cubicBezTo>
                      <a:pt x="148861" y="43283"/>
                      <a:pt x="5986" y="111016"/>
                      <a:pt x="165" y="1104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フリーフォーム 388">
                <a:extLst>
                  <a:ext uri="{FF2B5EF4-FFF2-40B4-BE49-F238E27FC236}">
                    <a16:creationId xmlns:a16="http://schemas.microsoft.com/office/drawing/2014/main" id="{E3BE1302-AF78-A70E-0E0D-7DDD0BE9383E}"/>
                  </a:ext>
                </a:extLst>
              </p:cNvPr>
              <p:cNvSpPr/>
              <p:nvPr/>
            </p:nvSpPr>
            <p:spPr>
              <a:xfrm>
                <a:off x="4845018" y="4952934"/>
                <a:ext cx="270161" cy="101881"/>
              </a:xfrm>
              <a:custGeom>
                <a:avLst/>
                <a:gdLst>
                  <a:gd name="connsiteX0" fmla="*/ 32 w 270161"/>
                  <a:gd name="connsiteY0" fmla="*/ 66 h 101881"/>
                  <a:gd name="connsiteX1" fmla="*/ 200057 w 270161"/>
                  <a:gd name="connsiteY1" fmla="*/ 73091 h 101881"/>
                  <a:gd name="connsiteX2" fmla="*/ 269907 w 270161"/>
                  <a:gd name="connsiteY2" fmla="*/ 101666 h 101881"/>
                  <a:gd name="connsiteX3" fmla="*/ 215932 w 270161"/>
                  <a:gd name="connsiteY3" fmla="*/ 60391 h 101881"/>
                  <a:gd name="connsiteX4" fmla="*/ 32 w 270161"/>
                  <a:gd name="connsiteY4" fmla="*/ 66 h 101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161" h="101881">
                    <a:moveTo>
                      <a:pt x="32" y="66"/>
                    </a:moveTo>
                    <a:cubicBezTo>
                      <a:pt x="-2614" y="2183"/>
                      <a:pt x="155078" y="56158"/>
                      <a:pt x="200057" y="73091"/>
                    </a:cubicBezTo>
                    <a:cubicBezTo>
                      <a:pt x="245036" y="90024"/>
                      <a:pt x="267261" y="103783"/>
                      <a:pt x="269907" y="101666"/>
                    </a:cubicBezTo>
                    <a:cubicBezTo>
                      <a:pt x="272553" y="99549"/>
                      <a:pt x="254561" y="74149"/>
                      <a:pt x="215932" y="60391"/>
                    </a:cubicBezTo>
                    <a:cubicBezTo>
                      <a:pt x="177303" y="46633"/>
                      <a:pt x="2678" y="-2051"/>
                      <a:pt x="32" y="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 389">
                <a:extLst>
                  <a:ext uri="{FF2B5EF4-FFF2-40B4-BE49-F238E27FC236}">
                    <a16:creationId xmlns:a16="http://schemas.microsoft.com/office/drawing/2014/main" id="{3CF7F44F-4748-D828-058B-966CD561697E}"/>
                  </a:ext>
                </a:extLst>
              </p:cNvPr>
              <p:cNvSpPr/>
              <p:nvPr/>
            </p:nvSpPr>
            <p:spPr>
              <a:xfrm>
                <a:off x="4549508" y="5118005"/>
                <a:ext cx="477988" cy="64490"/>
              </a:xfrm>
              <a:custGeom>
                <a:avLst/>
                <a:gdLst>
                  <a:gd name="connsiteX0" fmla="*/ 267 w 477988"/>
                  <a:gd name="connsiteY0" fmla="*/ 95 h 64490"/>
                  <a:gd name="connsiteX1" fmla="*/ 317767 w 477988"/>
                  <a:gd name="connsiteY1" fmla="*/ 54070 h 64490"/>
                  <a:gd name="connsiteX2" fmla="*/ 476517 w 477988"/>
                  <a:gd name="connsiteY2" fmla="*/ 63595 h 64490"/>
                  <a:gd name="connsiteX3" fmla="*/ 374917 w 477988"/>
                  <a:gd name="connsiteY3" fmla="*/ 41370 h 64490"/>
                  <a:gd name="connsiteX4" fmla="*/ 267 w 477988"/>
                  <a:gd name="connsiteY4" fmla="*/ 95 h 6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7988" h="64490">
                    <a:moveTo>
                      <a:pt x="267" y="95"/>
                    </a:moveTo>
                    <a:cubicBezTo>
                      <a:pt x="-9258" y="2212"/>
                      <a:pt x="238392" y="43487"/>
                      <a:pt x="317767" y="54070"/>
                    </a:cubicBezTo>
                    <a:cubicBezTo>
                      <a:pt x="397142" y="64653"/>
                      <a:pt x="466992" y="65712"/>
                      <a:pt x="476517" y="63595"/>
                    </a:cubicBezTo>
                    <a:cubicBezTo>
                      <a:pt x="486042" y="61478"/>
                      <a:pt x="449000" y="50895"/>
                      <a:pt x="374917" y="41370"/>
                    </a:cubicBezTo>
                    <a:cubicBezTo>
                      <a:pt x="300834" y="31845"/>
                      <a:pt x="9792" y="-2022"/>
                      <a:pt x="267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 390">
                <a:extLst>
                  <a:ext uri="{FF2B5EF4-FFF2-40B4-BE49-F238E27FC236}">
                    <a16:creationId xmlns:a16="http://schemas.microsoft.com/office/drawing/2014/main" id="{D535F145-957B-F077-5F67-7817CBFB5AAA}"/>
                  </a:ext>
                </a:extLst>
              </p:cNvPr>
              <p:cNvSpPr/>
              <p:nvPr/>
            </p:nvSpPr>
            <p:spPr>
              <a:xfrm>
                <a:off x="3898538" y="5320996"/>
                <a:ext cx="1022718" cy="154910"/>
              </a:xfrm>
              <a:custGeom>
                <a:avLst/>
                <a:gdLst>
                  <a:gd name="connsiteX0" fmla="*/ 362 w 1022718"/>
                  <a:gd name="connsiteY0" fmla="*/ 51104 h 154910"/>
                  <a:gd name="connsiteX1" fmla="*/ 190862 w 1022718"/>
                  <a:gd name="connsiteY1" fmla="*/ 51104 h 154910"/>
                  <a:gd name="connsiteX2" fmla="*/ 406762 w 1022718"/>
                  <a:gd name="connsiteY2" fmla="*/ 105079 h 154910"/>
                  <a:gd name="connsiteX3" fmla="*/ 359137 w 1022718"/>
                  <a:gd name="connsiteY3" fmla="*/ 73329 h 154910"/>
                  <a:gd name="connsiteX4" fmla="*/ 603612 w 1022718"/>
                  <a:gd name="connsiteY4" fmla="*/ 143179 h 154910"/>
                  <a:gd name="connsiteX5" fmla="*/ 717912 w 1022718"/>
                  <a:gd name="connsiteY5" fmla="*/ 152704 h 154910"/>
                  <a:gd name="connsiteX6" fmla="*/ 679812 w 1022718"/>
                  <a:gd name="connsiteY6" fmla="*/ 133654 h 154910"/>
                  <a:gd name="connsiteX7" fmla="*/ 1006837 w 1022718"/>
                  <a:gd name="connsiteY7" fmla="*/ 152704 h 154910"/>
                  <a:gd name="connsiteX8" fmla="*/ 924287 w 1022718"/>
                  <a:gd name="connsiteY8" fmla="*/ 149529 h 154910"/>
                  <a:gd name="connsiteX9" fmla="*/ 514712 w 1022718"/>
                  <a:gd name="connsiteY9" fmla="*/ 108254 h 154910"/>
                  <a:gd name="connsiteX10" fmla="*/ 190862 w 1022718"/>
                  <a:gd name="connsiteY10" fmla="*/ 66979 h 154910"/>
                  <a:gd name="connsiteX11" fmla="*/ 168637 w 1022718"/>
                  <a:gd name="connsiteY11" fmla="*/ 57454 h 154910"/>
                  <a:gd name="connsiteX12" fmla="*/ 314687 w 1022718"/>
                  <a:gd name="connsiteY12" fmla="*/ 304 h 154910"/>
                  <a:gd name="connsiteX13" fmla="*/ 146412 w 1022718"/>
                  <a:gd name="connsiteY13" fmla="*/ 35229 h 154910"/>
                  <a:gd name="connsiteX14" fmla="*/ 362 w 1022718"/>
                  <a:gd name="connsiteY14" fmla="*/ 51104 h 15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22718" h="154910">
                    <a:moveTo>
                      <a:pt x="362" y="51104"/>
                    </a:moveTo>
                    <a:cubicBezTo>
                      <a:pt x="7770" y="53750"/>
                      <a:pt x="123129" y="42108"/>
                      <a:pt x="190862" y="51104"/>
                    </a:cubicBezTo>
                    <a:cubicBezTo>
                      <a:pt x="258595" y="60100"/>
                      <a:pt x="378716" y="101375"/>
                      <a:pt x="406762" y="105079"/>
                    </a:cubicBezTo>
                    <a:cubicBezTo>
                      <a:pt x="434808" y="108783"/>
                      <a:pt x="326329" y="66979"/>
                      <a:pt x="359137" y="73329"/>
                    </a:cubicBezTo>
                    <a:cubicBezTo>
                      <a:pt x="391945" y="79679"/>
                      <a:pt x="543816" y="129950"/>
                      <a:pt x="603612" y="143179"/>
                    </a:cubicBezTo>
                    <a:cubicBezTo>
                      <a:pt x="663408" y="156408"/>
                      <a:pt x="705212" y="154291"/>
                      <a:pt x="717912" y="152704"/>
                    </a:cubicBezTo>
                    <a:cubicBezTo>
                      <a:pt x="730612" y="151117"/>
                      <a:pt x="631658" y="133654"/>
                      <a:pt x="679812" y="133654"/>
                    </a:cubicBezTo>
                    <a:cubicBezTo>
                      <a:pt x="727966" y="133654"/>
                      <a:pt x="966091" y="150058"/>
                      <a:pt x="1006837" y="152704"/>
                    </a:cubicBezTo>
                    <a:cubicBezTo>
                      <a:pt x="1047583" y="155350"/>
                      <a:pt x="1006308" y="156937"/>
                      <a:pt x="924287" y="149529"/>
                    </a:cubicBezTo>
                    <a:cubicBezTo>
                      <a:pt x="842266" y="142121"/>
                      <a:pt x="636949" y="122012"/>
                      <a:pt x="514712" y="108254"/>
                    </a:cubicBezTo>
                    <a:cubicBezTo>
                      <a:pt x="392475" y="94496"/>
                      <a:pt x="248541" y="75446"/>
                      <a:pt x="190862" y="66979"/>
                    </a:cubicBezTo>
                    <a:cubicBezTo>
                      <a:pt x="133183" y="58512"/>
                      <a:pt x="148000" y="68566"/>
                      <a:pt x="168637" y="57454"/>
                    </a:cubicBezTo>
                    <a:cubicBezTo>
                      <a:pt x="189274" y="46342"/>
                      <a:pt x="318391" y="4008"/>
                      <a:pt x="314687" y="304"/>
                    </a:cubicBezTo>
                    <a:cubicBezTo>
                      <a:pt x="310983" y="-3400"/>
                      <a:pt x="191920" y="27821"/>
                      <a:pt x="146412" y="35229"/>
                    </a:cubicBezTo>
                    <a:cubicBezTo>
                      <a:pt x="100904" y="42637"/>
                      <a:pt x="-7046" y="48458"/>
                      <a:pt x="362" y="511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フリーフォーム 391">
                <a:extLst>
                  <a:ext uri="{FF2B5EF4-FFF2-40B4-BE49-F238E27FC236}">
                    <a16:creationId xmlns:a16="http://schemas.microsoft.com/office/drawing/2014/main" id="{51719F31-2D23-AA77-05CE-D39DE3817461}"/>
                  </a:ext>
                </a:extLst>
              </p:cNvPr>
              <p:cNvSpPr/>
              <p:nvPr/>
            </p:nvSpPr>
            <p:spPr>
              <a:xfrm>
                <a:off x="3954042" y="5406385"/>
                <a:ext cx="914415" cy="92765"/>
              </a:xfrm>
              <a:custGeom>
                <a:avLst/>
                <a:gdLst>
                  <a:gd name="connsiteX0" fmla="*/ 11533 w 914415"/>
                  <a:gd name="connsiteY0" fmla="*/ 640 h 92765"/>
                  <a:gd name="connsiteX1" fmla="*/ 497308 w 914415"/>
                  <a:gd name="connsiteY1" fmla="*/ 60965 h 92765"/>
                  <a:gd name="connsiteX2" fmla="*/ 436983 w 914415"/>
                  <a:gd name="connsiteY2" fmla="*/ 73665 h 92765"/>
                  <a:gd name="connsiteX3" fmla="*/ 694158 w 914415"/>
                  <a:gd name="connsiteY3" fmla="*/ 86365 h 92765"/>
                  <a:gd name="connsiteX4" fmla="*/ 824333 w 914415"/>
                  <a:gd name="connsiteY4" fmla="*/ 76840 h 92765"/>
                  <a:gd name="connsiteX5" fmla="*/ 913233 w 914415"/>
                  <a:gd name="connsiteY5" fmla="*/ 92715 h 92765"/>
                  <a:gd name="connsiteX6" fmla="*/ 760833 w 914415"/>
                  <a:gd name="connsiteY6" fmla="*/ 70490 h 92765"/>
                  <a:gd name="connsiteX7" fmla="*/ 421108 w 914415"/>
                  <a:gd name="connsiteY7" fmla="*/ 60965 h 92765"/>
                  <a:gd name="connsiteX8" fmla="*/ 189333 w 914415"/>
                  <a:gd name="connsiteY8" fmla="*/ 57790 h 92765"/>
                  <a:gd name="connsiteX9" fmla="*/ 363958 w 914415"/>
                  <a:gd name="connsiteY9" fmla="*/ 54615 h 92765"/>
                  <a:gd name="connsiteX10" fmla="*/ 208383 w 914415"/>
                  <a:gd name="connsiteY10" fmla="*/ 35565 h 92765"/>
                  <a:gd name="connsiteX11" fmla="*/ 59158 w 914415"/>
                  <a:gd name="connsiteY11" fmla="*/ 35565 h 92765"/>
                  <a:gd name="connsiteX12" fmla="*/ 141708 w 914415"/>
                  <a:gd name="connsiteY12" fmla="*/ 29215 h 92765"/>
                  <a:gd name="connsiteX13" fmla="*/ 11533 w 914415"/>
                  <a:gd name="connsiteY13" fmla="*/ 640 h 9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14415" h="92765">
                    <a:moveTo>
                      <a:pt x="11533" y="640"/>
                    </a:moveTo>
                    <a:cubicBezTo>
                      <a:pt x="70800" y="5932"/>
                      <a:pt x="426400" y="48794"/>
                      <a:pt x="497308" y="60965"/>
                    </a:cubicBezTo>
                    <a:cubicBezTo>
                      <a:pt x="568216" y="73136"/>
                      <a:pt x="404175" y="69432"/>
                      <a:pt x="436983" y="73665"/>
                    </a:cubicBezTo>
                    <a:cubicBezTo>
                      <a:pt x="469791" y="77898"/>
                      <a:pt x="629600" y="85836"/>
                      <a:pt x="694158" y="86365"/>
                    </a:cubicBezTo>
                    <a:cubicBezTo>
                      <a:pt x="758716" y="86894"/>
                      <a:pt x="787821" y="75782"/>
                      <a:pt x="824333" y="76840"/>
                    </a:cubicBezTo>
                    <a:cubicBezTo>
                      <a:pt x="860845" y="77898"/>
                      <a:pt x="923816" y="93773"/>
                      <a:pt x="913233" y="92715"/>
                    </a:cubicBezTo>
                    <a:cubicBezTo>
                      <a:pt x="902650" y="91657"/>
                      <a:pt x="842854" y="75782"/>
                      <a:pt x="760833" y="70490"/>
                    </a:cubicBezTo>
                    <a:cubicBezTo>
                      <a:pt x="678812" y="65198"/>
                      <a:pt x="421108" y="60965"/>
                      <a:pt x="421108" y="60965"/>
                    </a:cubicBezTo>
                    <a:lnTo>
                      <a:pt x="189333" y="57790"/>
                    </a:lnTo>
                    <a:cubicBezTo>
                      <a:pt x="179808" y="56732"/>
                      <a:pt x="360783" y="58319"/>
                      <a:pt x="363958" y="54615"/>
                    </a:cubicBezTo>
                    <a:cubicBezTo>
                      <a:pt x="367133" y="50911"/>
                      <a:pt x="259183" y="38740"/>
                      <a:pt x="208383" y="35565"/>
                    </a:cubicBezTo>
                    <a:cubicBezTo>
                      <a:pt x="157583" y="32390"/>
                      <a:pt x="70270" y="36623"/>
                      <a:pt x="59158" y="35565"/>
                    </a:cubicBezTo>
                    <a:cubicBezTo>
                      <a:pt x="48046" y="34507"/>
                      <a:pt x="142766" y="33977"/>
                      <a:pt x="141708" y="29215"/>
                    </a:cubicBezTo>
                    <a:cubicBezTo>
                      <a:pt x="140650" y="24453"/>
                      <a:pt x="-47734" y="-4652"/>
                      <a:pt x="11533" y="6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 392">
                <a:extLst>
                  <a:ext uri="{FF2B5EF4-FFF2-40B4-BE49-F238E27FC236}">
                    <a16:creationId xmlns:a16="http://schemas.microsoft.com/office/drawing/2014/main" id="{627F8DF3-AD25-E32B-4795-25B61BB9525F}"/>
                  </a:ext>
                </a:extLst>
              </p:cNvPr>
              <p:cNvSpPr/>
              <p:nvPr/>
            </p:nvSpPr>
            <p:spPr>
              <a:xfrm>
                <a:off x="4017220" y="5486350"/>
                <a:ext cx="778308" cy="59637"/>
              </a:xfrm>
              <a:custGeom>
                <a:avLst/>
                <a:gdLst>
                  <a:gd name="connsiteX0" fmla="*/ 2330 w 778308"/>
                  <a:gd name="connsiteY0" fmla="*/ 6400 h 59637"/>
                  <a:gd name="connsiteX1" fmla="*/ 669080 w 778308"/>
                  <a:gd name="connsiteY1" fmla="*/ 57200 h 59637"/>
                  <a:gd name="connsiteX2" fmla="*/ 770680 w 778308"/>
                  <a:gd name="connsiteY2" fmla="*/ 50850 h 59637"/>
                  <a:gd name="connsiteX3" fmla="*/ 596055 w 778308"/>
                  <a:gd name="connsiteY3" fmla="*/ 44500 h 59637"/>
                  <a:gd name="connsiteX4" fmla="*/ 116630 w 778308"/>
                  <a:gd name="connsiteY4" fmla="*/ 50 h 59637"/>
                  <a:gd name="connsiteX5" fmla="*/ 437305 w 778308"/>
                  <a:gd name="connsiteY5" fmla="*/ 34975 h 59637"/>
                  <a:gd name="connsiteX6" fmla="*/ 2330 w 778308"/>
                  <a:gd name="connsiteY6" fmla="*/ 6400 h 5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8308" h="59637">
                    <a:moveTo>
                      <a:pt x="2330" y="6400"/>
                    </a:moveTo>
                    <a:cubicBezTo>
                      <a:pt x="40959" y="10104"/>
                      <a:pt x="541022" y="49792"/>
                      <a:pt x="669080" y="57200"/>
                    </a:cubicBezTo>
                    <a:cubicBezTo>
                      <a:pt x="797138" y="64608"/>
                      <a:pt x="782851" y="52967"/>
                      <a:pt x="770680" y="50850"/>
                    </a:cubicBezTo>
                    <a:cubicBezTo>
                      <a:pt x="758509" y="48733"/>
                      <a:pt x="705063" y="52967"/>
                      <a:pt x="596055" y="44500"/>
                    </a:cubicBezTo>
                    <a:cubicBezTo>
                      <a:pt x="487047" y="36033"/>
                      <a:pt x="143088" y="1637"/>
                      <a:pt x="116630" y="50"/>
                    </a:cubicBezTo>
                    <a:cubicBezTo>
                      <a:pt x="90172" y="-1538"/>
                      <a:pt x="456884" y="34975"/>
                      <a:pt x="437305" y="34975"/>
                    </a:cubicBezTo>
                    <a:cubicBezTo>
                      <a:pt x="417726" y="34975"/>
                      <a:pt x="-36299" y="2696"/>
                      <a:pt x="2330" y="64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 393">
                <a:extLst>
                  <a:ext uri="{FF2B5EF4-FFF2-40B4-BE49-F238E27FC236}">
                    <a16:creationId xmlns:a16="http://schemas.microsoft.com/office/drawing/2014/main" id="{1CFE8B45-82F5-9126-F9E2-BBB24E09B859}"/>
                  </a:ext>
                </a:extLst>
              </p:cNvPr>
              <p:cNvSpPr/>
              <p:nvPr/>
            </p:nvSpPr>
            <p:spPr>
              <a:xfrm>
                <a:off x="3987499" y="5513158"/>
                <a:ext cx="657583" cy="428740"/>
              </a:xfrm>
              <a:custGeom>
                <a:avLst/>
                <a:gdLst>
                  <a:gd name="connsiteX0" fmla="*/ 301 w 657583"/>
                  <a:gd name="connsiteY0" fmla="*/ 1817 h 428740"/>
                  <a:gd name="connsiteX1" fmla="*/ 143176 w 657583"/>
                  <a:gd name="connsiteY1" fmla="*/ 90717 h 428740"/>
                  <a:gd name="connsiteX2" fmla="*/ 222551 w 657583"/>
                  <a:gd name="connsiteY2" fmla="*/ 211367 h 428740"/>
                  <a:gd name="connsiteX3" fmla="*/ 203501 w 657583"/>
                  <a:gd name="connsiteY3" fmla="*/ 176442 h 428740"/>
                  <a:gd name="connsiteX4" fmla="*/ 378126 w 657583"/>
                  <a:gd name="connsiteY4" fmla="*/ 293917 h 428740"/>
                  <a:gd name="connsiteX5" fmla="*/ 359076 w 657583"/>
                  <a:gd name="connsiteY5" fmla="*/ 258992 h 428740"/>
                  <a:gd name="connsiteX6" fmla="*/ 495601 w 657583"/>
                  <a:gd name="connsiteY6" fmla="*/ 389167 h 428740"/>
                  <a:gd name="connsiteX7" fmla="*/ 467026 w 657583"/>
                  <a:gd name="connsiteY7" fmla="*/ 341542 h 428740"/>
                  <a:gd name="connsiteX8" fmla="*/ 527351 w 657583"/>
                  <a:gd name="connsiteY8" fmla="*/ 395517 h 428740"/>
                  <a:gd name="connsiteX9" fmla="*/ 654351 w 657583"/>
                  <a:gd name="connsiteY9" fmla="*/ 424092 h 428740"/>
                  <a:gd name="connsiteX10" fmla="*/ 381301 w 657583"/>
                  <a:gd name="connsiteY10" fmla="*/ 297092 h 428740"/>
                  <a:gd name="connsiteX11" fmla="*/ 209851 w 657583"/>
                  <a:gd name="connsiteY11" fmla="*/ 214542 h 428740"/>
                  <a:gd name="connsiteX12" fmla="*/ 98726 w 657583"/>
                  <a:gd name="connsiteY12" fmla="*/ 147867 h 428740"/>
                  <a:gd name="connsiteX13" fmla="*/ 51101 w 657583"/>
                  <a:gd name="connsiteY13" fmla="*/ 90717 h 428740"/>
                  <a:gd name="connsiteX14" fmla="*/ 184451 w 657583"/>
                  <a:gd name="connsiteY14" fmla="*/ 173267 h 428740"/>
                  <a:gd name="connsiteX15" fmla="*/ 301 w 657583"/>
                  <a:gd name="connsiteY15" fmla="*/ 1817 h 42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57583" h="428740">
                    <a:moveTo>
                      <a:pt x="301" y="1817"/>
                    </a:moveTo>
                    <a:cubicBezTo>
                      <a:pt x="-6578" y="-11941"/>
                      <a:pt x="106134" y="55792"/>
                      <a:pt x="143176" y="90717"/>
                    </a:cubicBezTo>
                    <a:cubicBezTo>
                      <a:pt x="180218" y="125642"/>
                      <a:pt x="212497" y="197080"/>
                      <a:pt x="222551" y="211367"/>
                    </a:cubicBezTo>
                    <a:cubicBezTo>
                      <a:pt x="232605" y="225654"/>
                      <a:pt x="177572" y="162684"/>
                      <a:pt x="203501" y="176442"/>
                    </a:cubicBezTo>
                    <a:cubicBezTo>
                      <a:pt x="229430" y="190200"/>
                      <a:pt x="352197" y="280159"/>
                      <a:pt x="378126" y="293917"/>
                    </a:cubicBezTo>
                    <a:cubicBezTo>
                      <a:pt x="404055" y="307675"/>
                      <a:pt x="339497" y="243117"/>
                      <a:pt x="359076" y="258992"/>
                    </a:cubicBezTo>
                    <a:cubicBezTo>
                      <a:pt x="378655" y="274867"/>
                      <a:pt x="477609" y="375409"/>
                      <a:pt x="495601" y="389167"/>
                    </a:cubicBezTo>
                    <a:cubicBezTo>
                      <a:pt x="513593" y="402925"/>
                      <a:pt x="461735" y="340484"/>
                      <a:pt x="467026" y="341542"/>
                    </a:cubicBezTo>
                    <a:cubicBezTo>
                      <a:pt x="472317" y="342600"/>
                      <a:pt x="496130" y="381759"/>
                      <a:pt x="527351" y="395517"/>
                    </a:cubicBezTo>
                    <a:cubicBezTo>
                      <a:pt x="558572" y="409275"/>
                      <a:pt x="678693" y="440496"/>
                      <a:pt x="654351" y="424092"/>
                    </a:cubicBezTo>
                    <a:cubicBezTo>
                      <a:pt x="630009" y="407688"/>
                      <a:pt x="455384" y="332017"/>
                      <a:pt x="381301" y="297092"/>
                    </a:cubicBezTo>
                    <a:cubicBezTo>
                      <a:pt x="307218" y="262167"/>
                      <a:pt x="256947" y="239413"/>
                      <a:pt x="209851" y="214542"/>
                    </a:cubicBezTo>
                    <a:cubicBezTo>
                      <a:pt x="162755" y="189671"/>
                      <a:pt x="125184" y="168505"/>
                      <a:pt x="98726" y="147867"/>
                    </a:cubicBezTo>
                    <a:cubicBezTo>
                      <a:pt x="72268" y="127229"/>
                      <a:pt x="36814" y="86484"/>
                      <a:pt x="51101" y="90717"/>
                    </a:cubicBezTo>
                    <a:cubicBezTo>
                      <a:pt x="65388" y="94950"/>
                      <a:pt x="188155" y="186496"/>
                      <a:pt x="184451" y="173267"/>
                    </a:cubicBezTo>
                    <a:cubicBezTo>
                      <a:pt x="180747" y="160038"/>
                      <a:pt x="7180" y="15575"/>
                      <a:pt x="301" y="18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5" name="フリーフォーム 394">
                <a:extLst>
                  <a:ext uri="{FF2B5EF4-FFF2-40B4-BE49-F238E27FC236}">
                    <a16:creationId xmlns:a16="http://schemas.microsoft.com/office/drawing/2014/main" id="{6714AA88-4759-7C9E-BCB4-04086DFACF6E}"/>
                  </a:ext>
                </a:extLst>
              </p:cNvPr>
              <p:cNvSpPr/>
              <p:nvPr/>
            </p:nvSpPr>
            <p:spPr>
              <a:xfrm>
                <a:off x="3936983" y="5426056"/>
                <a:ext cx="95684" cy="308457"/>
              </a:xfrm>
              <a:custGeom>
                <a:avLst/>
                <a:gdLst>
                  <a:gd name="connsiteX0" fmla="*/ 47642 w 95684"/>
                  <a:gd name="connsiteY0" fmla="*/ 19 h 308457"/>
                  <a:gd name="connsiteX1" fmla="*/ 6367 w 95684"/>
                  <a:gd name="connsiteY1" fmla="*/ 146069 h 308457"/>
                  <a:gd name="connsiteX2" fmla="*/ 28592 w 95684"/>
                  <a:gd name="connsiteY2" fmla="*/ 307994 h 308457"/>
                  <a:gd name="connsiteX3" fmla="*/ 12717 w 95684"/>
                  <a:gd name="connsiteY3" fmla="*/ 171469 h 308457"/>
                  <a:gd name="connsiteX4" fmla="*/ 95267 w 95684"/>
                  <a:gd name="connsiteY4" fmla="*/ 307994 h 308457"/>
                  <a:gd name="connsiteX5" fmla="*/ 44467 w 95684"/>
                  <a:gd name="connsiteY5" fmla="*/ 212744 h 308457"/>
                  <a:gd name="connsiteX6" fmla="*/ 38117 w 95684"/>
                  <a:gd name="connsiteY6" fmla="*/ 123844 h 308457"/>
                  <a:gd name="connsiteX7" fmla="*/ 17 w 95684"/>
                  <a:gd name="connsiteY7" fmla="*/ 155594 h 308457"/>
                  <a:gd name="connsiteX8" fmla="*/ 47642 w 95684"/>
                  <a:gd name="connsiteY8" fmla="*/ 19 h 308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684" h="308457">
                    <a:moveTo>
                      <a:pt x="47642" y="19"/>
                    </a:moveTo>
                    <a:cubicBezTo>
                      <a:pt x="48700" y="-1569"/>
                      <a:pt x="9542" y="94740"/>
                      <a:pt x="6367" y="146069"/>
                    </a:cubicBezTo>
                    <a:cubicBezTo>
                      <a:pt x="3192" y="197398"/>
                      <a:pt x="27534" y="303761"/>
                      <a:pt x="28592" y="307994"/>
                    </a:cubicBezTo>
                    <a:cubicBezTo>
                      <a:pt x="29650" y="312227"/>
                      <a:pt x="1605" y="171469"/>
                      <a:pt x="12717" y="171469"/>
                    </a:cubicBezTo>
                    <a:cubicBezTo>
                      <a:pt x="23829" y="171469"/>
                      <a:pt x="89975" y="301115"/>
                      <a:pt x="95267" y="307994"/>
                    </a:cubicBezTo>
                    <a:cubicBezTo>
                      <a:pt x="100559" y="314873"/>
                      <a:pt x="53992" y="243436"/>
                      <a:pt x="44467" y="212744"/>
                    </a:cubicBezTo>
                    <a:cubicBezTo>
                      <a:pt x="34942" y="182052"/>
                      <a:pt x="45525" y="133369"/>
                      <a:pt x="38117" y="123844"/>
                    </a:cubicBezTo>
                    <a:cubicBezTo>
                      <a:pt x="30709" y="114319"/>
                      <a:pt x="1075" y="173056"/>
                      <a:pt x="17" y="155594"/>
                    </a:cubicBezTo>
                    <a:cubicBezTo>
                      <a:pt x="-1041" y="138132"/>
                      <a:pt x="46584" y="1607"/>
                      <a:pt x="47642" y="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 395">
                <a:extLst>
                  <a:ext uri="{FF2B5EF4-FFF2-40B4-BE49-F238E27FC236}">
                    <a16:creationId xmlns:a16="http://schemas.microsoft.com/office/drawing/2014/main" id="{59C51F94-4D8F-70DC-C1BD-9F587A3BCABF}"/>
                  </a:ext>
                </a:extLst>
              </p:cNvPr>
              <p:cNvSpPr/>
              <p:nvPr/>
            </p:nvSpPr>
            <p:spPr>
              <a:xfrm>
                <a:off x="3955753" y="5473598"/>
                <a:ext cx="882951" cy="289436"/>
              </a:xfrm>
              <a:custGeom>
                <a:avLst/>
                <a:gdLst>
                  <a:gd name="connsiteX0" fmla="*/ 297 w 882951"/>
                  <a:gd name="connsiteY0" fmla="*/ 102 h 289436"/>
                  <a:gd name="connsiteX1" fmla="*/ 403522 w 882951"/>
                  <a:gd name="connsiteY1" fmla="*/ 108052 h 289436"/>
                  <a:gd name="connsiteX2" fmla="*/ 476547 w 882951"/>
                  <a:gd name="connsiteY2" fmla="*/ 123927 h 289436"/>
                  <a:gd name="connsiteX3" fmla="*/ 390822 w 882951"/>
                  <a:gd name="connsiteY3" fmla="*/ 101702 h 289436"/>
                  <a:gd name="connsiteX4" fmla="*/ 695622 w 882951"/>
                  <a:gd name="connsiteY4" fmla="*/ 200127 h 289436"/>
                  <a:gd name="connsiteX5" fmla="*/ 670222 w 882951"/>
                  <a:gd name="connsiteY5" fmla="*/ 152502 h 289436"/>
                  <a:gd name="connsiteX6" fmla="*/ 733722 w 882951"/>
                  <a:gd name="connsiteY6" fmla="*/ 203302 h 289436"/>
                  <a:gd name="connsiteX7" fmla="*/ 733722 w 882951"/>
                  <a:gd name="connsiteY7" fmla="*/ 289027 h 289436"/>
                  <a:gd name="connsiteX8" fmla="*/ 806747 w 882951"/>
                  <a:gd name="connsiteY8" fmla="*/ 165202 h 289436"/>
                  <a:gd name="connsiteX9" fmla="*/ 882947 w 882951"/>
                  <a:gd name="connsiteY9" fmla="*/ 85827 h 289436"/>
                  <a:gd name="connsiteX10" fmla="*/ 803572 w 882951"/>
                  <a:gd name="connsiteY10" fmla="*/ 171552 h 289436"/>
                  <a:gd name="connsiteX11" fmla="*/ 724197 w 882951"/>
                  <a:gd name="connsiteY11" fmla="*/ 95352 h 289436"/>
                  <a:gd name="connsiteX12" fmla="*/ 330497 w 882951"/>
                  <a:gd name="connsiteY12" fmla="*/ 63602 h 289436"/>
                  <a:gd name="connsiteX13" fmla="*/ 832147 w 882951"/>
                  <a:gd name="connsiteY13" fmla="*/ 149327 h 289436"/>
                  <a:gd name="connsiteX14" fmla="*/ 346372 w 882951"/>
                  <a:gd name="connsiteY14" fmla="*/ 89002 h 289436"/>
                  <a:gd name="connsiteX15" fmla="*/ 297 w 882951"/>
                  <a:gd name="connsiteY15" fmla="*/ 102 h 289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2951" h="289436">
                    <a:moveTo>
                      <a:pt x="297" y="102"/>
                    </a:moveTo>
                    <a:cubicBezTo>
                      <a:pt x="9822" y="3277"/>
                      <a:pt x="324147" y="87415"/>
                      <a:pt x="403522" y="108052"/>
                    </a:cubicBezTo>
                    <a:cubicBezTo>
                      <a:pt x="482897" y="128689"/>
                      <a:pt x="478664" y="124985"/>
                      <a:pt x="476547" y="123927"/>
                    </a:cubicBezTo>
                    <a:cubicBezTo>
                      <a:pt x="474430" y="122869"/>
                      <a:pt x="354310" y="89002"/>
                      <a:pt x="390822" y="101702"/>
                    </a:cubicBezTo>
                    <a:cubicBezTo>
                      <a:pt x="427335" y="114402"/>
                      <a:pt x="649055" y="191660"/>
                      <a:pt x="695622" y="200127"/>
                    </a:cubicBezTo>
                    <a:cubicBezTo>
                      <a:pt x="742189" y="208594"/>
                      <a:pt x="663872" y="151973"/>
                      <a:pt x="670222" y="152502"/>
                    </a:cubicBezTo>
                    <a:cubicBezTo>
                      <a:pt x="676572" y="153031"/>
                      <a:pt x="723139" y="180548"/>
                      <a:pt x="733722" y="203302"/>
                    </a:cubicBezTo>
                    <a:cubicBezTo>
                      <a:pt x="744305" y="226056"/>
                      <a:pt x="721551" y="295377"/>
                      <a:pt x="733722" y="289027"/>
                    </a:cubicBezTo>
                    <a:cubicBezTo>
                      <a:pt x="745893" y="282677"/>
                      <a:pt x="781876" y="199069"/>
                      <a:pt x="806747" y="165202"/>
                    </a:cubicBezTo>
                    <a:cubicBezTo>
                      <a:pt x="831618" y="131335"/>
                      <a:pt x="883476" y="84769"/>
                      <a:pt x="882947" y="85827"/>
                    </a:cubicBezTo>
                    <a:cubicBezTo>
                      <a:pt x="882418" y="86885"/>
                      <a:pt x="830030" y="169965"/>
                      <a:pt x="803572" y="171552"/>
                    </a:cubicBezTo>
                    <a:cubicBezTo>
                      <a:pt x="777114" y="173140"/>
                      <a:pt x="803043" y="113344"/>
                      <a:pt x="724197" y="95352"/>
                    </a:cubicBezTo>
                    <a:cubicBezTo>
                      <a:pt x="645351" y="77360"/>
                      <a:pt x="312505" y="54606"/>
                      <a:pt x="330497" y="63602"/>
                    </a:cubicBezTo>
                    <a:cubicBezTo>
                      <a:pt x="348489" y="72598"/>
                      <a:pt x="829501" y="145094"/>
                      <a:pt x="832147" y="149327"/>
                    </a:cubicBezTo>
                    <a:cubicBezTo>
                      <a:pt x="834793" y="153560"/>
                      <a:pt x="480251" y="109640"/>
                      <a:pt x="346372" y="89002"/>
                    </a:cubicBezTo>
                    <a:cubicBezTo>
                      <a:pt x="212493" y="68364"/>
                      <a:pt x="-9228" y="-3073"/>
                      <a:pt x="297" y="1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 396">
                <a:extLst>
                  <a:ext uri="{FF2B5EF4-FFF2-40B4-BE49-F238E27FC236}">
                    <a16:creationId xmlns:a16="http://schemas.microsoft.com/office/drawing/2014/main" id="{10E73A6A-497D-9E66-100F-42FE75120F60}"/>
                  </a:ext>
                </a:extLst>
              </p:cNvPr>
              <p:cNvSpPr/>
              <p:nvPr/>
            </p:nvSpPr>
            <p:spPr>
              <a:xfrm>
                <a:off x="4478676" y="6609871"/>
                <a:ext cx="522076" cy="622870"/>
              </a:xfrm>
              <a:custGeom>
                <a:avLst/>
                <a:gdLst>
                  <a:gd name="connsiteX0" fmla="*/ 1249 w 522076"/>
                  <a:gd name="connsiteY0" fmla="*/ 98904 h 622870"/>
                  <a:gd name="connsiteX1" fmla="*/ 172699 w 522076"/>
                  <a:gd name="connsiteY1" fmla="*/ 225904 h 622870"/>
                  <a:gd name="connsiteX2" fmla="*/ 169524 w 522076"/>
                  <a:gd name="connsiteY2" fmla="*/ 349729 h 622870"/>
                  <a:gd name="connsiteX3" fmla="*/ 217149 w 522076"/>
                  <a:gd name="connsiteY3" fmla="*/ 273529 h 622870"/>
                  <a:gd name="connsiteX4" fmla="*/ 223499 w 522076"/>
                  <a:gd name="connsiteY4" fmla="*/ 425929 h 622870"/>
                  <a:gd name="connsiteX5" fmla="*/ 261599 w 522076"/>
                  <a:gd name="connsiteY5" fmla="*/ 489429 h 622870"/>
                  <a:gd name="connsiteX6" fmla="*/ 261599 w 522076"/>
                  <a:gd name="connsiteY6" fmla="*/ 425929 h 622870"/>
                  <a:gd name="connsiteX7" fmla="*/ 286999 w 522076"/>
                  <a:gd name="connsiteY7" fmla="*/ 622779 h 622870"/>
                  <a:gd name="connsiteX8" fmla="*/ 245724 w 522076"/>
                  <a:gd name="connsiteY8" fmla="*/ 448154 h 622870"/>
                  <a:gd name="connsiteX9" fmla="*/ 236199 w 522076"/>
                  <a:gd name="connsiteY9" fmla="*/ 210029 h 622870"/>
                  <a:gd name="connsiteX10" fmla="*/ 280649 w 522076"/>
                  <a:gd name="connsiteY10" fmla="*/ 92554 h 622870"/>
                  <a:gd name="connsiteX11" fmla="*/ 233024 w 522076"/>
                  <a:gd name="connsiteY11" fmla="*/ 152879 h 622870"/>
                  <a:gd name="connsiteX12" fmla="*/ 331449 w 522076"/>
                  <a:gd name="connsiteY12" fmla="*/ 57629 h 622870"/>
                  <a:gd name="connsiteX13" fmla="*/ 521949 w 522076"/>
                  <a:gd name="connsiteY13" fmla="*/ 479 h 622870"/>
                  <a:gd name="connsiteX14" fmla="*/ 356849 w 522076"/>
                  <a:gd name="connsiteY14" fmla="*/ 32229 h 622870"/>
                  <a:gd name="connsiteX15" fmla="*/ 118724 w 522076"/>
                  <a:gd name="connsiteY15" fmla="*/ 67154 h 622870"/>
                  <a:gd name="connsiteX16" fmla="*/ 274299 w 522076"/>
                  <a:gd name="connsiteY16" fmla="*/ 76679 h 622870"/>
                  <a:gd name="connsiteX17" fmla="*/ 1249 w 522076"/>
                  <a:gd name="connsiteY17" fmla="*/ 98904 h 622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2076" h="622870">
                    <a:moveTo>
                      <a:pt x="1249" y="98904"/>
                    </a:moveTo>
                    <a:cubicBezTo>
                      <a:pt x="-15684" y="123775"/>
                      <a:pt x="144653" y="184100"/>
                      <a:pt x="172699" y="225904"/>
                    </a:cubicBezTo>
                    <a:cubicBezTo>
                      <a:pt x="200745" y="267708"/>
                      <a:pt x="162116" y="341792"/>
                      <a:pt x="169524" y="349729"/>
                    </a:cubicBezTo>
                    <a:cubicBezTo>
                      <a:pt x="176932" y="357667"/>
                      <a:pt x="208153" y="260829"/>
                      <a:pt x="217149" y="273529"/>
                    </a:cubicBezTo>
                    <a:cubicBezTo>
                      <a:pt x="226145" y="286229"/>
                      <a:pt x="216091" y="389946"/>
                      <a:pt x="223499" y="425929"/>
                    </a:cubicBezTo>
                    <a:cubicBezTo>
                      <a:pt x="230907" y="461912"/>
                      <a:pt x="255249" y="489429"/>
                      <a:pt x="261599" y="489429"/>
                    </a:cubicBezTo>
                    <a:cubicBezTo>
                      <a:pt x="267949" y="489429"/>
                      <a:pt x="257366" y="403704"/>
                      <a:pt x="261599" y="425929"/>
                    </a:cubicBezTo>
                    <a:cubicBezTo>
                      <a:pt x="265832" y="448154"/>
                      <a:pt x="289645" y="619075"/>
                      <a:pt x="286999" y="622779"/>
                    </a:cubicBezTo>
                    <a:cubicBezTo>
                      <a:pt x="284353" y="626483"/>
                      <a:pt x="254191" y="516946"/>
                      <a:pt x="245724" y="448154"/>
                    </a:cubicBezTo>
                    <a:cubicBezTo>
                      <a:pt x="237257" y="379362"/>
                      <a:pt x="230378" y="269296"/>
                      <a:pt x="236199" y="210029"/>
                    </a:cubicBezTo>
                    <a:cubicBezTo>
                      <a:pt x="242020" y="150762"/>
                      <a:pt x="281178" y="102079"/>
                      <a:pt x="280649" y="92554"/>
                    </a:cubicBezTo>
                    <a:cubicBezTo>
                      <a:pt x="280120" y="83029"/>
                      <a:pt x="224557" y="158700"/>
                      <a:pt x="233024" y="152879"/>
                    </a:cubicBezTo>
                    <a:cubicBezTo>
                      <a:pt x="241491" y="147058"/>
                      <a:pt x="283295" y="83029"/>
                      <a:pt x="331449" y="57629"/>
                    </a:cubicBezTo>
                    <a:cubicBezTo>
                      <a:pt x="379603" y="32229"/>
                      <a:pt x="517716" y="4712"/>
                      <a:pt x="521949" y="479"/>
                    </a:cubicBezTo>
                    <a:cubicBezTo>
                      <a:pt x="526182" y="-3754"/>
                      <a:pt x="424053" y="21116"/>
                      <a:pt x="356849" y="32229"/>
                    </a:cubicBezTo>
                    <a:cubicBezTo>
                      <a:pt x="289645" y="43341"/>
                      <a:pt x="132482" y="59746"/>
                      <a:pt x="118724" y="67154"/>
                    </a:cubicBezTo>
                    <a:cubicBezTo>
                      <a:pt x="104966" y="74562"/>
                      <a:pt x="292820" y="68742"/>
                      <a:pt x="274299" y="76679"/>
                    </a:cubicBezTo>
                    <a:cubicBezTo>
                      <a:pt x="255778" y="84616"/>
                      <a:pt x="18182" y="74033"/>
                      <a:pt x="1249" y="989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 397">
                <a:extLst>
                  <a:ext uri="{FF2B5EF4-FFF2-40B4-BE49-F238E27FC236}">
                    <a16:creationId xmlns:a16="http://schemas.microsoft.com/office/drawing/2014/main" id="{C9D3C71E-9038-0889-695F-CF63AC513591}"/>
                  </a:ext>
                </a:extLst>
              </p:cNvPr>
              <p:cNvSpPr/>
              <p:nvPr/>
            </p:nvSpPr>
            <p:spPr>
              <a:xfrm>
                <a:off x="5337642" y="6723161"/>
                <a:ext cx="504373" cy="457025"/>
              </a:xfrm>
              <a:custGeom>
                <a:avLst/>
                <a:gdLst>
                  <a:gd name="connsiteX0" fmla="*/ 21758 w 504373"/>
                  <a:gd name="connsiteY0" fmla="*/ 14189 h 457025"/>
                  <a:gd name="connsiteX1" fmla="*/ 320208 w 504373"/>
                  <a:gd name="connsiteY1" fmla="*/ 344389 h 457025"/>
                  <a:gd name="connsiteX2" fmla="*/ 310683 w 504373"/>
                  <a:gd name="connsiteY2" fmla="*/ 309464 h 457025"/>
                  <a:gd name="connsiteX3" fmla="*/ 418633 w 504373"/>
                  <a:gd name="connsiteY3" fmla="*/ 420589 h 457025"/>
                  <a:gd name="connsiteX4" fmla="*/ 504358 w 504373"/>
                  <a:gd name="connsiteY4" fmla="*/ 455514 h 457025"/>
                  <a:gd name="connsiteX5" fmla="*/ 412283 w 504373"/>
                  <a:gd name="connsiteY5" fmla="*/ 379314 h 457025"/>
                  <a:gd name="connsiteX6" fmla="*/ 196383 w 504373"/>
                  <a:gd name="connsiteY6" fmla="*/ 195164 h 457025"/>
                  <a:gd name="connsiteX7" fmla="*/ 40808 w 504373"/>
                  <a:gd name="connsiteY7" fmla="*/ 71339 h 457025"/>
                  <a:gd name="connsiteX8" fmla="*/ 21758 w 504373"/>
                  <a:gd name="connsiteY8" fmla="*/ 14189 h 45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4373" h="457025">
                    <a:moveTo>
                      <a:pt x="21758" y="14189"/>
                    </a:moveTo>
                    <a:cubicBezTo>
                      <a:pt x="68325" y="59697"/>
                      <a:pt x="272054" y="295177"/>
                      <a:pt x="320208" y="344389"/>
                    </a:cubicBezTo>
                    <a:cubicBezTo>
                      <a:pt x="368362" y="393602"/>
                      <a:pt x="294279" y="296764"/>
                      <a:pt x="310683" y="309464"/>
                    </a:cubicBezTo>
                    <a:cubicBezTo>
                      <a:pt x="327087" y="322164"/>
                      <a:pt x="386354" y="396247"/>
                      <a:pt x="418633" y="420589"/>
                    </a:cubicBezTo>
                    <a:cubicBezTo>
                      <a:pt x="450912" y="444931"/>
                      <a:pt x="505416" y="462393"/>
                      <a:pt x="504358" y="455514"/>
                    </a:cubicBezTo>
                    <a:cubicBezTo>
                      <a:pt x="503300" y="448635"/>
                      <a:pt x="412283" y="379314"/>
                      <a:pt x="412283" y="379314"/>
                    </a:cubicBezTo>
                    <a:lnTo>
                      <a:pt x="196383" y="195164"/>
                    </a:lnTo>
                    <a:cubicBezTo>
                      <a:pt x="134471" y="143835"/>
                      <a:pt x="67796" y="97797"/>
                      <a:pt x="40808" y="71339"/>
                    </a:cubicBezTo>
                    <a:cubicBezTo>
                      <a:pt x="13820" y="44881"/>
                      <a:pt x="-24809" y="-31319"/>
                      <a:pt x="21758" y="141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 398">
                <a:extLst>
                  <a:ext uri="{FF2B5EF4-FFF2-40B4-BE49-F238E27FC236}">
                    <a16:creationId xmlns:a16="http://schemas.microsoft.com/office/drawing/2014/main" id="{6811CED0-D4EB-3795-6C91-56B5A5677494}"/>
                  </a:ext>
                </a:extLst>
              </p:cNvPr>
              <p:cNvSpPr/>
              <p:nvPr/>
            </p:nvSpPr>
            <p:spPr>
              <a:xfrm>
                <a:off x="5186991" y="6654638"/>
                <a:ext cx="537724" cy="576027"/>
              </a:xfrm>
              <a:custGeom>
                <a:avLst/>
                <a:gdLst>
                  <a:gd name="connsiteX0" fmla="*/ 7309 w 537724"/>
                  <a:gd name="connsiteY0" fmla="*/ 9687 h 576027"/>
                  <a:gd name="connsiteX1" fmla="*/ 175584 w 537724"/>
                  <a:gd name="connsiteY1" fmla="*/ 228762 h 576027"/>
                  <a:gd name="connsiteX2" fmla="*/ 264484 w 537724"/>
                  <a:gd name="connsiteY2" fmla="*/ 333537 h 576027"/>
                  <a:gd name="connsiteX3" fmla="*/ 245434 w 537724"/>
                  <a:gd name="connsiteY3" fmla="*/ 298612 h 576027"/>
                  <a:gd name="connsiteX4" fmla="*/ 359734 w 537724"/>
                  <a:gd name="connsiteY4" fmla="*/ 390687 h 576027"/>
                  <a:gd name="connsiteX5" fmla="*/ 537534 w 537724"/>
                  <a:gd name="connsiteY5" fmla="*/ 574837 h 576027"/>
                  <a:gd name="connsiteX6" fmla="*/ 391484 w 537724"/>
                  <a:gd name="connsiteY6" fmla="*/ 457362 h 576027"/>
                  <a:gd name="connsiteX7" fmla="*/ 267659 w 537724"/>
                  <a:gd name="connsiteY7" fmla="*/ 216062 h 576027"/>
                  <a:gd name="connsiteX8" fmla="*/ 96209 w 537724"/>
                  <a:gd name="connsiteY8" fmla="*/ 38262 h 576027"/>
                  <a:gd name="connsiteX9" fmla="*/ 324809 w 537724"/>
                  <a:gd name="connsiteY9" fmla="*/ 317662 h 576027"/>
                  <a:gd name="connsiteX10" fmla="*/ 169234 w 537724"/>
                  <a:gd name="connsiteY10" fmla="*/ 212887 h 576027"/>
                  <a:gd name="connsiteX11" fmla="*/ 42234 w 537724"/>
                  <a:gd name="connsiteY11" fmla="*/ 54137 h 576027"/>
                  <a:gd name="connsiteX12" fmla="*/ 7309 w 537724"/>
                  <a:gd name="connsiteY12" fmla="*/ 9687 h 576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7724" h="576027">
                    <a:moveTo>
                      <a:pt x="7309" y="9687"/>
                    </a:moveTo>
                    <a:cubicBezTo>
                      <a:pt x="29534" y="38791"/>
                      <a:pt x="132722" y="174787"/>
                      <a:pt x="175584" y="228762"/>
                    </a:cubicBezTo>
                    <a:cubicBezTo>
                      <a:pt x="218446" y="282737"/>
                      <a:pt x="252842" y="321895"/>
                      <a:pt x="264484" y="333537"/>
                    </a:cubicBezTo>
                    <a:cubicBezTo>
                      <a:pt x="276126" y="345179"/>
                      <a:pt x="229559" y="289087"/>
                      <a:pt x="245434" y="298612"/>
                    </a:cubicBezTo>
                    <a:cubicBezTo>
                      <a:pt x="261309" y="308137"/>
                      <a:pt x="311051" y="344650"/>
                      <a:pt x="359734" y="390687"/>
                    </a:cubicBezTo>
                    <a:cubicBezTo>
                      <a:pt x="408417" y="436725"/>
                      <a:pt x="532242" y="563725"/>
                      <a:pt x="537534" y="574837"/>
                    </a:cubicBezTo>
                    <a:cubicBezTo>
                      <a:pt x="542826" y="585950"/>
                      <a:pt x="436463" y="517158"/>
                      <a:pt x="391484" y="457362"/>
                    </a:cubicBezTo>
                    <a:cubicBezTo>
                      <a:pt x="346505" y="397566"/>
                      <a:pt x="316871" y="285912"/>
                      <a:pt x="267659" y="216062"/>
                    </a:cubicBezTo>
                    <a:cubicBezTo>
                      <a:pt x="218447" y="146212"/>
                      <a:pt x="86684" y="21329"/>
                      <a:pt x="96209" y="38262"/>
                    </a:cubicBezTo>
                    <a:cubicBezTo>
                      <a:pt x="105734" y="55195"/>
                      <a:pt x="312638" y="288558"/>
                      <a:pt x="324809" y="317662"/>
                    </a:cubicBezTo>
                    <a:cubicBezTo>
                      <a:pt x="336980" y="346766"/>
                      <a:pt x="216330" y="256808"/>
                      <a:pt x="169234" y="212887"/>
                    </a:cubicBezTo>
                    <a:cubicBezTo>
                      <a:pt x="122138" y="168966"/>
                      <a:pt x="66046" y="84829"/>
                      <a:pt x="42234" y="54137"/>
                    </a:cubicBezTo>
                    <a:cubicBezTo>
                      <a:pt x="18422" y="23445"/>
                      <a:pt x="-14916" y="-19417"/>
                      <a:pt x="7309" y="96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 399">
                <a:extLst>
                  <a:ext uri="{FF2B5EF4-FFF2-40B4-BE49-F238E27FC236}">
                    <a16:creationId xmlns:a16="http://schemas.microsoft.com/office/drawing/2014/main" id="{0BA7528B-D9E0-0A76-2FAA-E8EC7EDC95ED}"/>
                  </a:ext>
                </a:extLst>
              </p:cNvPr>
              <p:cNvSpPr/>
              <p:nvPr/>
            </p:nvSpPr>
            <p:spPr>
              <a:xfrm>
                <a:off x="4774339" y="6599691"/>
                <a:ext cx="498917" cy="477156"/>
              </a:xfrm>
              <a:custGeom>
                <a:avLst/>
                <a:gdLst>
                  <a:gd name="connsiteX0" fmla="*/ 7211 w 498917"/>
                  <a:gd name="connsiteY0" fmla="*/ 474209 h 477156"/>
                  <a:gd name="connsiteX1" fmla="*/ 356461 w 498917"/>
                  <a:gd name="connsiteY1" fmla="*/ 232909 h 477156"/>
                  <a:gd name="connsiteX2" fmla="*/ 318361 w 498917"/>
                  <a:gd name="connsiteY2" fmla="*/ 286884 h 477156"/>
                  <a:gd name="connsiteX3" fmla="*/ 327886 w 498917"/>
                  <a:gd name="connsiteY3" fmla="*/ 372609 h 477156"/>
                  <a:gd name="connsiteX4" fmla="*/ 337411 w 498917"/>
                  <a:gd name="connsiteY4" fmla="*/ 271009 h 477156"/>
                  <a:gd name="connsiteX5" fmla="*/ 496161 w 498917"/>
                  <a:gd name="connsiteY5" fmla="*/ 128134 h 477156"/>
                  <a:gd name="connsiteX6" fmla="*/ 429486 w 498917"/>
                  <a:gd name="connsiteY6" fmla="*/ 115434 h 477156"/>
                  <a:gd name="connsiteX7" fmla="*/ 318361 w 498917"/>
                  <a:gd name="connsiteY7" fmla="*/ 1134 h 477156"/>
                  <a:gd name="connsiteX8" fmla="*/ 464411 w 498917"/>
                  <a:gd name="connsiteY8" fmla="*/ 194809 h 477156"/>
                  <a:gd name="connsiteX9" fmla="*/ 356461 w 498917"/>
                  <a:gd name="connsiteY9" fmla="*/ 232909 h 477156"/>
                  <a:gd name="connsiteX10" fmla="*/ 204061 w 498917"/>
                  <a:gd name="connsiteY10" fmla="*/ 283709 h 477156"/>
                  <a:gd name="connsiteX11" fmla="*/ 23086 w 498917"/>
                  <a:gd name="connsiteY11" fmla="*/ 302759 h 477156"/>
                  <a:gd name="connsiteX12" fmla="*/ 185011 w 498917"/>
                  <a:gd name="connsiteY12" fmla="*/ 315459 h 477156"/>
                  <a:gd name="connsiteX13" fmla="*/ 48486 w 498917"/>
                  <a:gd name="connsiteY13" fmla="*/ 302759 h 477156"/>
                  <a:gd name="connsiteX14" fmla="*/ 115161 w 498917"/>
                  <a:gd name="connsiteY14" fmla="*/ 363084 h 477156"/>
                  <a:gd name="connsiteX15" fmla="*/ 7211 w 498917"/>
                  <a:gd name="connsiteY15" fmla="*/ 474209 h 47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8917" h="477156">
                    <a:moveTo>
                      <a:pt x="7211" y="474209"/>
                    </a:moveTo>
                    <a:cubicBezTo>
                      <a:pt x="47427" y="452513"/>
                      <a:pt x="304603" y="264130"/>
                      <a:pt x="356461" y="232909"/>
                    </a:cubicBezTo>
                    <a:cubicBezTo>
                      <a:pt x="408319" y="201688"/>
                      <a:pt x="323124" y="263601"/>
                      <a:pt x="318361" y="286884"/>
                    </a:cubicBezTo>
                    <a:cubicBezTo>
                      <a:pt x="313599" y="310167"/>
                      <a:pt x="324711" y="375255"/>
                      <a:pt x="327886" y="372609"/>
                    </a:cubicBezTo>
                    <a:cubicBezTo>
                      <a:pt x="331061" y="369963"/>
                      <a:pt x="309365" y="311755"/>
                      <a:pt x="337411" y="271009"/>
                    </a:cubicBezTo>
                    <a:cubicBezTo>
                      <a:pt x="365457" y="230263"/>
                      <a:pt x="480815" y="154063"/>
                      <a:pt x="496161" y="128134"/>
                    </a:cubicBezTo>
                    <a:cubicBezTo>
                      <a:pt x="511507" y="102205"/>
                      <a:pt x="459119" y="136601"/>
                      <a:pt x="429486" y="115434"/>
                    </a:cubicBezTo>
                    <a:cubicBezTo>
                      <a:pt x="399853" y="94267"/>
                      <a:pt x="312540" y="-12095"/>
                      <a:pt x="318361" y="1134"/>
                    </a:cubicBezTo>
                    <a:cubicBezTo>
                      <a:pt x="324182" y="14363"/>
                      <a:pt x="458061" y="156180"/>
                      <a:pt x="464411" y="194809"/>
                    </a:cubicBezTo>
                    <a:cubicBezTo>
                      <a:pt x="470761" y="233438"/>
                      <a:pt x="356461" y="232909"/>
                      <a:pt x="356461" y="232909"/>
                    </a:cubicBezTo>
                    <a:cubicBezTo>
                      <a:pt x="313069" y="247726"/>
                      <a:pt x="259623" y="272067"/>
                      <a:pt x="204061" y="283709"/>
                    </a:cubicBezTo>
                    <a:cubicBezTo>
                      <a:pt x="148499" y="295351"/>
                      <a:pt x="26261" y="297467"/>
                      <a:pt x="23086" y="302759"/>
                    </a:cubicBezTo>
                    <a:cubicBezTo>
                      <a:pt x="19911" y="308051"/>
                      <a:pt x="180778" y="315459"/>
                      <a:pt x="185011" y="315459"/>
                    </a:cubicBezTo>
                    <a:cubicBezTo>
                      <a:pt x="189244" y="315459"/>
                      <a:pt x="60128" y="294821"/>
                      <a:pt x="48486" y="302759"/>
                    </a:cubicBezTo>
                    <a:cubicBezTo>
                      <a:pt x="36844" y="310696"/>
                      <a:pt x="122569" y="334509"/>
                      <a:pt x="115161" y="363084"/>
                    </a:cubicBezTo>
                    <a:cubicBezTo>
                      <a:pt x="107753" y="391659"/>
                      <a:pt x="-33005" y="495905"/>
                      <a:pt x="7211" y="4742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 400">
                <a:extLst>
                  <a:ext uri="{FF2B5EF4-FFF2-40B4-BE49-F238E27FC236}">
                    <a16:creationId xmlns:a16="http://schemas.microsoft.com/office/drawing/2014/main" id="{77C3434B-AF5C-D0BD-2DED-466622220F9D}"/>
                  </a:ext>
                </a:extLst>
              </p:cNvPr>
              <p:cNvSpPr/>
              <p:nvPr/>
            </p:nvSpPr>
            <p:spPr>
              <a:xfrm>
                <a:off x="4645871" y="6972445"/>
                <a:ext cx="1265240" cy="320534"/>
              </a:xfrm>
              <a:custGeom>
                <a:avLst/>
                <a:gdLst>
                  <a:gd name="connsiteX0" fmla="*/ 18204 w 1265240"/>
                  <a:gd name="connsiteY0" fmla="*/ 187180 h 320534"/>
                  <a:gd name="connsiteX1" fmla="*/ 748454 w 1265240"/>
                  <a:gd name="connsiteY1" fmla="*/ 212580 h 320534"/>
                  <a:gd name="connsiteX2" fmla="*/ 719879 w 1265240"/>
                  <a:gd name="connsiteY2" fmla="*/ 196705 h 320534"/>
                  <a:gd name="connsiteX3" fmla="*/ 951654 w 1265240"/>
                  <a:gd name="connsiteY3" fmla="*/ 257030 h 320534"/>
                  <a:gd name="connsiteX4" fmla="*/ 916729 w 1265240"/>
                  <a:gd name="connsiteY4" fmla="*/ 218930 h 320534"/>
                  <a:gd name="connsiteX5" fmla="*/ 1100879 w 1265240"/>
                  <a:gd name="connsiteY5" fmla="*/ 250680 h 320534"/>
                  <a:gd name="connsiteX6" fmla="*/ 964354 w 1265240"/>
                  <a:gd name="connsiteY6" fmla="*/ 139555 h 320534"/>
                  <a:gd name="connsiteX7" fmla="*/ 1148504 w 1265240"/>
                  <a:gd name="connsiteY7" fmla="*/ 247505 h 320534"/>
                  <a:gd name="connsiteX8" fmla="*/ 1262804 w 1265240"/>
                  <a:gd name="connsiteY8" fmla="*/ 320530 h 320534"/>
                  <a:gd name="connsiteX9" fmla="*/ 1221529 w 1265240"/>
                  <a:gd name="connsiteY9" fmla="*/ 244330 h 320534"/>
                  <a:gd name="connsiteX10" fmla="*/ 1161204 w 1265240"/>
                  <a:gd name="connsiteY10" fmla="*/ 117330 h 320534"/>
                  <a:gd name="connsiteX11" fmla="*/ 1123104 w 1265240"/>
                  <a:gd name="connsiteY11" fmla="*/ 3030 h 320534"/>
                  <a:gd name="connsiteX12" fmla="*/ 1212004 w 1265240"/>
                  <a:gd name="connsiteY12" fmla="*/ 244330 h 320534"/>
                  <a:gd name="connsiteX13" fmla="*/ 958004 w 1265240"/>
                  <a:gd name="connsiteY13" fmla="*/ 212580 h 320534"/>
                  <a:gd name="connsiteX14" fmla="*/ 742104 w 1265240"/>
                  <a:gd name="connsiteY14" fmla="*/ 174480 h 320534"/>
                  <a:gd name="connsiteX15" fmla="*/ 262679 w 1265240"/>
                  <a:gd name="connsiteY15" fmla="*/ 212580 h 320534"/>
                  <a:gd name="connsiteX16" fmla="*/ 18204 w 1265240"/>
                  <a:gd name="connsiteY16" fmla="*/ 187180 h 320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65240" h="320534">
                    <a:moveTo>
                      <a:pt x="18204" y="187180"/>
                    </a:moveTo>
                    <a:cubicBezTo>
                      <a:pt x="99166" y="187180"/>
                      <a:pt x="631508" y="210993"/>
                      <a:pt x="748454" y="212580"/>
                    </a:cubicBezTo>
                    <a:cubicBezTo>
                      <a:pt x="865400" y="214167"/>
                      <a:pt x="686012" y="189297"/>
                      <a:pt x="719879" y="196705"/>
                    </a:cubicBezTo>
                    <a:cubicBezTo>
                      <a:pt x="753746" y="204113"/>
                      <a:pt x="918846" y="253326"/>
                      <a:pt x="951654" y="257030"/>
                    </a:cubicBezTo>
                    <a:cubicBezTo>
                      <a:pt x="984462" y="260734"/>
                      <a:pt x="891858" y="219988"/>
                      <a:pt x="916729" y="218930"/>
                    </a:cubicBezTo>
                    <a:cubicBezTo>
                      <a:pt x="941600" y="217872"/>
                      <a:pt x="1092942" y="263909"/>
                      <a:pt x="1100879" y="250680"/>
                    </a:cubicBezTo>
                    <a:cubicBezTo>
                      <a:pt x="1108816" y="237451"/>
                      <a:pt x="956417" y="140084"/>
                      <a:pt x="964354" y="139555"/>
                    </a:cubicBezTo>
                    <a:cubicBezTo>
                      <a:pt x="972292" y="139026"/>
                      <a:pt x="1098762" y="217343"/>
                      <a:pt x="1148504" y="247505"/>
                    </a:cubicBezTo>
                    <a:cubicBezTo>
                      <a:pt x="1198246" y="277668"/>
                      <a:pt x="1250633" y="321059"/>
                      <a:pt x="1262804" y="320530"/>
                    </a:cubicBezTo>
                    <a:cubicBezTo>
                      <a:pt x="1274975" y="320001"/>
                      <a:pt x="1238462" y="278197"/>
                      <a:pt x="1221529" y="244330"/>
                    </a:cubicBezTo>
                    <a:cubicBezTo>
                      <a:pt x="1204596" y="210463"/>
                      <a:pt x="1177608" y="157547"/>
                      <a:pt x="1161204" y="117330"/>
                    </a:cubicBezTo>
                    <a:cubicBezTo>
                      <a:pt x="1144800" y="77113"/>
                      <a:pt x="1114637" y="-18137"/>
                      <a:pt x="1123104" y="3030"/>
                    </a:cubicBezTo>
                    <a:cubicBezTo>
                      <a:pt x="1131571" y="24197"/>
                      <a:pt x="1239521" y="209405"/>
                      <a:pt x="1212004" y="244330"/>
                    </a:cubicBezTo>
                    <a:cubicBezTo>
                      <a:pt x="1184487" y="279255"/>
                      <a:pt x="1036321" y="224222"/>
                      <a:pt x="958004" y="212580"/>
                    </a:cubicBezTo>
                    <a:cubicBezTo>
                      <a:pt x="879687" y="200938"/>
                      <a:pt x="857991" y="174480"/>
                      <a:pt x="742104" y="174480"/>
                    </a:cubicBezTo>
                    <a:cubicBezTo>
                      <a:pt x="626217" y="174480"/>
                      <a:pt x="379625" y="210463"/>
                      <a:pt x="262679" y="212580"/>
                    </a:cubicBezTo>
                    <a:cubicBezTo>
                      <a:pt x="145733" y="214697"/>
                      <a:pt x="-62758" y="187180"/>
                      <a:pt x="18204" y="1871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 401">
                <a:extLst>
                  <a:ext uri="{FF2B5EF4-FFF2-40B4-BE49-F238E27FC236}">
                    <a16:creationId xmlns:a16="http://schemas.microsoft.com/office/drawing/2014/main" id="{8C38B4B2-CDAC-A926-5FB8-1A1CDAF3D8DF}"/>
                  </a:ext>
                </a:extLst>
              </p:cNvPr>
              <p:cNvSpPr/>
              <p:nvPr/>
            </p:nvSpPr>
            <p:spPr>
              <a:xfrm>
                <a:off x="4721687" y="6613489"/>
                <a:ext cx="361997" cy="520765"/>
              </a:xfrm>
              <a:custGeom>
                <a:avLst/>
                <a:gdLst>
                  <a:gd name="connsiteX0" fmla="*/ 361488 w 361997"/>
                  <a:gd name="connsiteY0" fmla="*/ 36 h 520765"/>
                  <a:gd name="connsiteX1" fmla="*/ 139238 w 361997"/>
                  <a:gd name="connsiteY1" fmla="*/ 79411 h 520765"/>
                  <a:gd name="connsiteX2" fmla="*/ 2713 w 361997"/>
                  <a:gd name="connsiteY2" fmla="*/ 184186 h 520765"/>
                  <a:gd name="connsiteX3" fmla="*/ 47163 w 361997"/>
                  <a:gd name="connsiteY3" fmla="*/ 130211 h 520765"/>
                  <a:gd name="connsiteX4" fmla="*/ 34463 w 361997"/>
                  <a:gd name="connsiteY4" fmla="*/ 231811 h 520765"/>
                  <a:gd name="connsiteX5" fmla="*/ 18588 w 361997"/>
                  <a:gd name="connsiteY5" fmla="*/ 361986 h 520765"/>
                  <a:gd name="connsiteX6" fmla="*/ 28113 w 361997"/>
                  <a:gd name="connsiteY6" fmla="*/ 520736 h 520765"/>
                  <a:gd name="connsiteX7" fmla="*/ 24938 w 361997"/>
                  <a:gd name="connsiteY7" fmla="*/ 349286 h 520765"/>
                  <a:gd name="connsiteX8" fmla="*/ 28113 w 361997"/>
                  <a:gd name="connsiteY8" fmla="*/ 130211 h 520765"/>
                  <a:gd name="connsiteX9" fmla="*/ 129713 w 361997"/>
                  <a:gd name="connsiteY9" fmla="*/ 54011 h 520765"/>
                  <a:gd name="connsiteX10" fmla="*/ 72563 w 361997"/>
                  <a:gd name="connsiteY10" fmla="*/ 88936 h 520765"/>
                  <a:gd name="connsiteX11" fmla="*/ 361488 w 361997"/>
                  <a:gd name="connsiteY11" fmla="*/ 36 h 520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1997" h="520765">
                    <a:moveTo>
                      <a:pt x="361488" y="36"/>
                    </a:moveTo>
                    <a:cubicBezTo>
                      <a:pt x="372600" y="-1551"/>
                      <a:pt x="199034" y="48719"/>
                      <a:pt x="139238" y="79411"/>
                    </a:cubicBezTo>
                    <a:cubicBezTo>
                      <a:pt x="79442" y="110103"/>
                      <a:pt x="18059" y="175719"/>
                      <a:pt x="2713" y="184186"/>
                    </a:cubicBezTo>
                    <a:cubicBezTo>
                      <a:pt x="-12633" y="192653"/>
                      <a:pt x="41871" y="122274"/>
                      <a:pt x="47163" y="130211"/>
                    </a:cubicBezTo>
                    <a:cubicBezTo>
                      <a:pt x="52455" y="138148"/>
                      <a:pt x="39225" y="193182"/>
                      <a:pt x="34463" y="231811"/>
                    </a:cubicBezTo>
                    <a:cubicBezTo>
                      <a:pt x="29701" y="270440"/>
                      <a:pt x="19646" y="313832"/>
                      <a:pt x="18588" y="361986"/>
                    </a:cubicBezTo>
                    <a:cubicBezTo>
                      <a:pt x="17530" y="410140"/>
                      <a:pt x="27055" y="522853"/>
                      <a:pt x="28113" y="520736"/>
                    </a:cubicBezTo>
                    <a:cubicBezTo>
                      <a:pt x="29171" y="518619"/>
                      <a:pt x="24938" y="414373"/>
                      <a:pt x="24938" y="349286"/>
                    </a:cubicBezTo>
                    <a:cubicBezTo>
                      <a:pt x="24938" y="284199"/>
                      <a:pt x="10651" y="179423"/>
                      <a:pt x="28113" y="130211"/>
                    </a:cubicBezTo>
                    <a:cubicBezTo>
                      <a:pt x="45575" y="80999"/>
                      <a:pt x="122305" y="60890"/>
                      <a:pt x="129713" y="54011"/>
                    </a:cubicBezTo>
                    <a:cubicBezTo>
                      <a:pt x="137121" y="47132"/>
                      <a:pt x="38696" y="95815"/>
                      <a:pt x="72563" y="88936"/>
                    </a:cubicBezTo>
                    <a:cubicBezTo>
                      <a:pt x="106430" y="82057"/>
                      <a:pt x="350376" y="1623"/>
                      <a:pt x="361488" y="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 402">
                <a:extLst>
                  <a:ext uri="{FF2B5EF4-FFF2-40B4-BE49-F238E27FC236}">
                    <a16:creationId xmlns:a16="http://schemas.microsoft.com/office/drawing/2014/main" id="{4001DFD9-98A0-48AE-BB15-D112D30138BC}"/>
                  </a:ext>
                </a:extLst>
              </p:cNvPr>
              <p:cNvSpPr/>
              <p:nvPr/>
            </p:nvSpPr>
            <p:spPr>
              <a:xfrm>
                <a:off x="2771553" y="7200287"/>
                <a:ext cx="1975310" cy="476866"/>
              </a:xfrm>
              <a:custGeom>
                <a:avLst/>
                <a:gdLst>
                  <a:gd name="connsiteX0" fmla="*/ 1679797 w 1975310"/>
                  <a:gd name="connsiteY0" fmla="*/ 3788 h 476866"/>
                  <a:gd name="connsiteX1" fmla="*/ 1975072 w 1975310"/>
                  <a:gd name="connsiteY1" fmla="*/ 6963 h 476866"/>
                  <a:gd name="connsiteX2" fmla="*/ 1724247 w 1975310"/>
                  <a:gd name="connsiteY2" fmla="*/ 38713 h 476866"/>
                  <a:gd name="connsiteX3" fmla="*/ 1428972 w 1975310"/>
                  <a:gd name="connsiteY3" fmla="*/ 67288 h 476866"/>
                  <a:gd name="connsiteX4" fmla="*/ 1454372 w 1975310"/>
                  <a:gd name="connsiteY4" fmla="*/ 70463 h 476866"/>
                  <a:gd name="connsiteX5" fmla="*/ 1200372 w 1975310"/>
                  <a:gd name="connsiteY5" fmla="*/ 175238 h 476866"/>
                  <a:gd name="connsiteX6" fmla="*/ 806672 w 1975310"/>
                  <a:gd name="connsiteY6" fmla="*/ 254613 h 476866"/>
                  <a:gd name="connsiteX7" fmla="*/ 993997 w 1975310"/>
                  <a:gd name="connsiteY7" fmla="*/ 210163 h 476866"/>
                  <a:gd name="connsiteX8" fmla="*/ 505047 w 1975310"/>
                  <a:gd name="connsiteY8" fmla="*/ 375263 h 476866"/>
                  <a:gd name="connsiteX9" fmla="*/ 222 w 1975310"/>
                  <a:gd name="connsiteY9" fmla="*/ 476863 h 476866"/>
                  <a:gd name="connsiteX10" fmla="*/ 454247 w 1975310"/>
                  <a:gd name="connsiteY10" fmla="*/ 372088 h 476866"/>
                  <a:gd name="connsiteX11" fmla="*/ 1365472 w 1975310"/>
                  <a:gd name="connsiteY11" fmla="*/ 89513 h 476866"/>
                  <a:gd name="connsiteX12" fmla="*/ 1584547 w 1975310"/>
                  <a:gd name="connsiteY12" fmla="*/ 51413 h 476866"/>
                  <a:gd name="connsiteX13" fmla="*/ 1679797 w 1975310"/>
                  <a:gd name="connsiteY13" fmla="*/ 3788 h 476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5310" h="476866">
                    <a:moveTo>
                      <a:pt x="1679797" y="3788"/>
                    </a:moveTo>
                    <a:cubicBezTo>
                      <a:pt x="1744884" y="-3620"/>
                      <a:pt x="1967664" y="1142"/>
                      <a:pt x="1975072" y="6963"/>
                    </a:cubicBezTo>
                    <a:cubicBezTo>
                      <a:pt x="1982480" y="12784"/>
                      <a:pt x="1815264" y="28659"/>
                      <a:pt x="1724247" y="38713"/>
                    </a:cubicBezTo>
                    <a:cubicBezTo>
                      <a:pt x="1633230" y="48767"/>
                      <a:pt x="1473951" y="61996"/>
                      <a:pt x="1428972" y="67288"/>
                    </a:cubicBezTo>
                    <a:cubicBezTo>
                      <a:pt x="1383993" y="72580"/>
                      <a:pt x="1492472" y="52471"/>
                      <a:pt x="1454372" y="70463"/>
                    </a:cubicBezTo>
                    <a:cubicBezTo>
                      <a:pt x="1416272" y="88455"/>
                      <a:pt x="1308322" y="144546"/>
                      <a:pt x="1200372" y="175238"/>
                    </a:cubicBezTo>
                    <a:cubicBezTo>
                      <a:pt x="1092422" y="205930"/>
                      <a:pt x="841068" y="248792"/>
                      <a:pt x="806672" y="254613"/>
                    </a:cubicBezTo>
                    <a:cubicBezTo>
                      <a:pt x="772276" y="260434"/>
                      <a:pt x="1044268" y="190055"/>
                      <a:pt x="993997" y="210163"/>
                    </a:cubicBezTo>
                    <a:cubicBezTo>
                      <a:pt x="943726" y="230271"/>
                      <a:pt x="670676" y="330813"/>
                      <a:pt x="505047" y="375263"/>
                    </a:cubicBezTo>
                    <a:cubicBezTo>
                      <a:pt x="339418" y="419713"/>
                      <a:pt x="8689" y="477392"/>
                      <a:pt x="222" y="476863"/>
                    </a:cubicBezTo>
                    <a:cubicBezTo>
                      <a:pt x="-8245" y="476334"/>
                      <a:pt x="226705" y="436646"/>
                      <a:pt x="454247" y="372088"/>
                    </a:cubicBezTo>
                    <a:cubicBezTo>
                      <a:pt x="681789" y="307530"/>
                      <a:pt x="1177089" y="142959"/>
                      <a:pt x="1365472" y="89513"/>
                    </a:cubicBezTo>
                    <a:cubicBezTo>
                      <a:pt x="1553855" y="36067"/>
                      <a:pt x="1528455" y="59350"/>
                      <a:pt x="1584547" y="51413"/>
                    </a:cubicBezTo>
                    <a:cubicBezTo>
                      <a:pt x="1640639" y="43476"/>
                      <a:pt x="1614710" y="11196"/>
                      <a:pt x="1679797" y="37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 403">
                <a:extLst>
                  <a:ext uri="{FF2B5EF4-FFF2-40B4-BE49-F238E27FC236}">
                    <a16:creationId xmlns:a16="http://schemas.microsoft.com/office/drawing/2014/main" id="{DB8F89A8-28D8-A723-4FD9-75D0DAC88919}"/>
                  </a:ext>
                </a:extLst>
              </p:cNvPr>
              <p:cNvSpPr/>
              <p:nvPr/>
            </p:nvSpPr>
            <p:spPr>
              <a:xfrm>
                <a:off x="4068487" y="7260791"/>
                <a:ext cx="700478" cy="124662"/>
              </a:xfrm>
              <a:custGeom>
                <a:avLst/>
                <a:gdLst>
                  <a:gd name="connsiteX0" fmla="*/ 700363 w 700478"/>
                  <a:gd name="connsiteY0" fmla="*/ 60759 h 124662"/>
                  <a:gd name="connsiteX1" fmla="*/ 405088 w 700478"/>
                  <a:gd name="connsiteY1" fmla="*/ 32184 h 124662"/>
                  <a:gd name="connsiteX2" fmla="*/ 192363 w 700478"/>
                  <a:gd name="connsiteY2" fmla="*/ 29009 h 124662"/>
                  <a:gd name="connsiteX3" fmla="*/ 1863 w 700478"/>
                  <a:gd name="connsiteY3" fmla="*/ 124259 h 124662"/>
                  <a:gd name="connsiteX4" fmla="*/ 109813 w 700478"/>
                  <a:gd name="connsiteY4" fmla="*/ 60759 h 124662"/>
                  <a:gd name="connsiteX5" fmla="*/ 341588 w 700478"/>
                  <a:gd name="connsiteY5" fmla="*/ 434 h 124662"/>
                  <a:gd name="connsiteX6" fmla="*/ 519388 w 700478"/>
                  <a:gd name="connsiteY6" fmla="*/ 32184 h 124662"/>
                  <a:gd name="connsiteX7" fmla="*/ 370163 w 700478"/>
                  <a:gd name="connsiteY7" fmla="*/ 3609 h 124662"/>
                  <a:gd name="connsiteX8" fmla="*/ 700363 w 700478"/>
                  <a:gd name="connsiteY8" fmla="*/ 60759 h 124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0478" h="124662">
                    <a:moveTo>
                      <a:pt x="700363" y="60759"/>
                    </a:moveTo>
                    <a:cubicBezTo>
                      <a:pt x="706184" y="65521"/>
                      <a:pt x="489755" y="37476"/>
                      <a:pt x="405088" y="32184"/>
                    </a:cubicBezTo>
                    <a:cubicBezTo>
                      <a:pt x="320421" y="26892"/>
                      <a:pt x="259567" y="13663"/>
                      <a:pt x="192363" y="29009"/>
                    </a:cubicBezTo>
                    <a:cubicBezTo>
                      <a:pt x="125159" y="44355"/>
                      <a:pt x="15621" y="118967"/>
                      <a:pt x="1863" y="124259"/>
                    </a:cubicBezTo>
                    <a:cubicBezTo>
                      <a:pt x="-11895" y="129551"/>
                      <a:pt x="53192" y="81396"/>
                      <a:pt x="109813" y="60759"/>
                    </a:cubicBezTo>
                    <a:cubicBezTo>
                      <a:pt x="166434" y="40122"/>
                      <a:pt x="273326" y="5196"/>
                      <a:pt x="341588" y="434"/>
                    </a:cubicBezTo>
                    <a:cubicBezTo>
                      <a:pt x="409850" y="-4328"/>
                      <a:pt x="514625" y="31655"/>
                      <a:pt x="519388" y="32184"/>
                    </a:cubicBezTo>
                    <a:cubicBezTo>
                      <a:pt x="524150" y="32713"/>
                      <a:pt x="345821" y="-95"/>
                      <a:pt x="370163" y="3609"/>
                    </a:cubicBezTo>
                    <a:cubicBezTo>
                      <a:pt x="394505" y="7313"/>
                      <a:pt x="694542" y="55997"/>
                      <a:pt x="700363" y="607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 404">
                <a:extLst>
                  <a:ext uri="{FF2B5EF4-FFF2-40B4-BE49-F238E27FC236}">
                    <a16:creationId xmlns:a16="http://schemas.microsoft.com/office/drawing/2014/main" id="{2F7BC4A3-C882-A49E-57C7-EDD5360747FC}"/>
                  </a:ext>
                </a:extLst>
              </p:cNvPr>
              <p:cNvSpPr/>
              <p:nvPr/>
            </p:nvSpPr>
            <p:spPr>
              <a:xfrm>
                <a:off x="4695574" y="6788215"/>
                <a:ext cx="775284" cy="400344"/>
              </a:xfrm>
              <a:custGeom>
                <a:avLst/>
                <a:gdLst>
                  <a:gd name="connsiteX0" fmla="*/ 768601 w 775284"/>
                  <a:gd name="connsiteY0" fmla="*/ 3110 h 400344"/>
                  <a:gd name="connsiteX1" fmla="*/ 473326 w 775284"/>
                  <a:gd name="connsiteY1" fmla="*/ 187260 h 400344"/>
                  <a:gd name="connsiteX2" fmla="*/ 552701 w 775284"/>
                  <a:gd name="connsiteY2" fmla="*/ 133285 h 400344"/>
                  <a:gd name="connsiteX3" fmla="*/ 486026 w 775284"/>
                  <a:gd name="connsiteY3" fmla="*/ 53910 h 400344"/>
                  <a:gd name="connsiteX4" fmla="*/ 520951 w 775284"/>
                  <a:gd name="connsiteY4" fmla="*/ 145985 h 400344"/>
                  <a:gd name="connsiteX5" fmla="*/ 460626 w 775284"/>
                  <a:gd name="connsiteY5" fmla="*/ 171385 h 400344"/>
                  <a:gd name="connsiteX6" fmla="*/ 352676 w 775284"/>
                  <a:gd name="connsiteY6" fmla="*/ 136460 h 400344"/>
                  <a:gd name="connsiteX7" fmla="*/ 419351 w 775284"/>
                  <a:gd name="connsiteY7" fmla="*/ 177735 h 400344"/>
                  <a:gd name="connsiteX8" fmla="*/ 381251 w 775284"/>
                  <a:gd name="connsiteY8" fmla="*/ 215835 h 400344"/>
                  <a:gd name="connsiteX9" fmla="*/ 212976 w 775284"/>
                  <a:gd name="connsiteY9" fmla="*/ 247585 h 400344"/>
                  <a:gd name="connsiteX10" fmla="*/ 111376 w 775284"/>
                  <a:gd name="connsiteY10" fmla="*/ 285685 h 400344"/>
                  <a:gd name="connsiteX11" fmla="*/ 216151 w 775284"/>
                  <a:gd name="connsiteY11" fmla="*/ 244410 h 400344"/>
                  <a:gd name="connsiteX12" fmla="*/ 251 w 775284"/>
                  <a:gd name="connsiteY12" fmla="*/ 399985 h 400344"/>
                  <a:gd name="connsiteX13" fmla="*/ 181226 w 775284"/>
                  <a:gd name="connsiteY13" fmla="*/ 282510 h 400344"/>
                  <a:gd name="connsiteX14" fmla="*/ 543176 w 775284"/>
                  <a:gd name="connsiteY14" fmla="*/ 133285 h 400344"/>
                  <a:gd name="connsiteX15" fmla="*/ 670176 w 775284"/>
                  <a:gd name="connsiteY15" fmla="*/ 72960 h 400344"/>
                  <a:gd name="connsiteX16" fmla="*/ 768601 w 775284"/>
                  <a:gd name="connsiteY16" fmla="*/ 3110 h 400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75284" h="400344">
                    <a:moveTo>
                      <a:pt x="768601" y="3110"/>
                    </a:moveTo>
                    <a:cubicBezTo>
                      <a:pt x="735793" y="22160"/>
                      <a:pt x="509309" y="165564"/>
                      <a:pt x="473326" y="187260"/>
                    </a:cubicBezTo>
                    <a:cubicBezTo>
                      <a:pt x="437343" y="208956"/>
                      <a:pt x="550584" y="155510"/>
                      <a:pt x="552701" y="133285"/>
                    </a:cubicBezTo>
                    <a:cubicBezTo>
                      <a:pt x="554818" y="111060"/>
                      <a:pt x="491318" y="51793"/>
                      <a:pt x="486026" y="53910"/>
                    </a:cubicBezTo>
                    <a:cubicBezTo>
                      <a:pt x="480734" y="56027"/>
                      <a:pt x="525184" y="126406"/>
                      <a:pt x="520951" y="145985"/>
                    </a:cubicBezTo>
                    <a:cubicBezTo>
                      <a:pt x="516718" y="165564"/>
                      <a:pt x="488672" y="172972"/>
                      <a:pt x="460626" y="171385"/>
                    </a:cubicBezTo>
                    <a:cubicBezTo>
                      <a:pt x="432580" y="169798"/>
                      <a:pt x="359555" y="135402"/>
                      <a:pt x="352676" y="136460"/>
                    </a:cubicBezTo>
                    <a:cubicBezTo>
                      <a:pt x="345797" y="137518"/>
                      <a:pt x="414589" y="164506"/>
                      <a:pt x="419351" y="177735"/>
                    </a:cubicBezTo>
                    <a:cubicBezTo>
                      <a:pt x="424113" y="190964"/>
                      <a:pt x="415647" y="204193"/>
                      <a:pt x="381251" y="215835"/>
                    </a:cubicBezTo>
                    <a:cubicBezTo>
                      <a:pt x="346855" y="227477"/>
                      <a:pt x="257955" y="235943"/>
                      <a:pt x="212976" y="247585"/>
                    </a:cubicBezTo>
                    <a:cubicBezTo>
                      <a:pt x="167997" y="259227"/>
                      <a:pt x="110847" y="286214"/>
                      <a:pt x="111376" y="285685"/>
                    </a:cubicBezTo>
                    <a:cubicBezTo>
                      <a:pt x="111905" y="285156"/>
                      <a:pt x="234672" y="225360"/>
                      <a:pt x="216151" y="244410"/>
                    </a:cubicBezTo>
                    <a:cubicBezTo>
                      <a:pt x="197630" y="263460"/>
                      <a:pt x="6072" y="393635"/>
                      <a:pt x="251" y="399985"/>
                    </a:cubicBezTo>
                    <a:cubicBezTo>
                      <a:pt x="-5570" y="406335"/>
                      <a:pt x="90739" y="326960"/>
                      <a:pt x="181226" y="282510"/>
                    </a:cubicBezTo>
                    <a:cubicBezTo>
                      <a:pt x="271713" y="238060"/>
                      <a:pt x="461684" y="168210"/>
                      <a:pt x="543176" y="133285"/>
                    </a:cubicBezTo>
                    <a:cubicBezTo>
                      <a:pt x="624668" y="98360"/>
                      <a:pt x="635780" y="87777"/>
                      <a:pt x="670176" y="72960"/>
                    </a:cubicBezTo>
                    <a:cubicBezTo>
                      <a:pt x="704572" y="58143"/>
                      <a:pt x="801409" y="-15940"/>
                      <a:pt x="768601" y="31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 405">
                <a:extLst>
                  <a:ext uri="{FF2B5EF4-FFF2-40B4-BE49-F238E27FC236}">
                    <a16:creationId xmlns:a16="http://schemas.microsoft.com/office/drawing/2014/main" id="{D6346DF7-FD08-57F2-9248-56BB6962F49C}"/>
                  </a:ext>
                </a:extLst>
              </p:cNvPr>
              <p:cNvSpPr/>
              <p:nvPr/>
            </p:nvSpPr>
            <p:spPr>
              <a:xfrm>
                <a:off x="4558464" y="8070779"/>
                <a:ext cx="1750797" cy="607114"/>
              </a:xfrm>
              <a:custGeom>
                <a:avLst/>
                <a:gdLst>
                  <a:gd name="connsiteX0" fmla="*/ 1750261 w 1750797"/>
                  <a:gd name="connsiteY0" fmla="*/ 71 h 607114"/>
                  <a:gd name="connsiteX1" fmla="*/ 1112086 w 1750797"/>
                  <a:gd name="connsiteY1" fmla="*/ 282646 h 607114"/>
                  <a:gd name="connsiteX2" fmla="*/ 836 w 1750797"/>
                  <a:gd name="connsiteY2" fmla="*/ 606496 h 607114"/>
                  <a:gd name="connsiteX3" fmla="*/ 1299411 w 1750797"/>
                  <a:gd name="connsiteY3" fmla="*/ 196921 h 607114"/>
                  <a:gd name="connsiteX4" fmla="*/ 1013661 w 1750797"/>
                  <a:gd name="connsiteY4" fmla="*/ 308046 h 607114"/>
                  <a:gd name="connsiteX5" fmla="*/ 1750261 w 1750797"/>
                  <a:gd name="connsiteY5" fmla="*/ 71 h 607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50797" h="607114">
                    <a:moveTo>
                      <a:pt x="1750261" y="71"/>
                    </a:moveTo>
                    <a:cubicBezTo>
                      <a:pt x="1766665" y="-4162"/>
                      <a:pt x="1403657" y="181575"/>
                      <a:pt x="1112086" y="282646"/>
                    </a:cubicBezTo>
                    <a:cubicBezTo>
                      <a:pt x="820515" y="383717"/>
                      <a:pt x="-30385" y="620784"/>
                      <a:pt x="836" y="606496"/>
                    </a:cubicBezTo>
                    <a:cubicBezTo>
                      <a:pt x="32057" y="592209"/>
                      <a:pt x="1130607" y="246663"/>
                      <a:pt x="1299411" y="196921"/>
                    </a:cubicBezTo>
                    <a:cubicBezTo>
                      <a:pt x="1468215" y="147179"/>
                      <a:pt x="940636" y="342442"/>
                      <a:pt x="1013661" y="308046"/>
                    </a:cubicBezTo>
                    <a:cubicBezTo>
                      <a:pt x="1086686" y="273650"/>
                      <a:pt x="1733857" y="4304"/>
                      <a:pt x="1750261" y="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フリーフォーム 406">
                <a:extLst>
                  <a:ext uri="{FF2B5EF4-FFF2-40B4-BE49-F238E27FC236}">
                    <a16:creationId xmlns:a16="http://schemas.microsoft.com/office/drawing/2014/main" id="{AA55308D-2A0A-1E66-0BF1-B06761C3B240}"/>
                  </a:ext>
                </a:extLst>
              </p:cNvPr>
              <p:cNvSpPr/>
              <p:nvPr/>
            </p:nvSpPr>
            <p:spPr>
              <a:xfrm>
                <a:off x="4393028" y="8031159"/>
                <a:ext cx="1812052" cy="659300"/>
              </a:xfrm>
              <a:custGeom>
                <a:avLst/>
                <a:gdLst>
                  <a:gd name="connsiteX0" fmla="*/ 1807747 w 1812052"/>
                  <a:gd name="connsiteY0" fmla="*/ 1591 h 659300"/>
                  <a:gd name="connsiteX1" fmla="*/ 648872 w 1812052"/>
                  <a:gd name="connsiteY1" fmla="*/ 398466 h 659300"/>
                  <a:gd name="connsiteX2" fmla="*/ 918747 w 1812052"/>
                  <a:gd name="connsiteY2" fmla="*/ 344491 h 659300"/>
                  <a:gd name="connsiteX3" fmla="*/ 29747 w 1812052"/>
                  <a:gd name="connsiteY3" fmla="*/ 652466 h 659300"/>
                  <a:gd name="connsiteX4" fmla="*/ 337722 w 1812052"/>
                  <a:gd name="connsiteY4" fmla="*/ 525466 h 659300"/>
                  <a:gd name="connsiteX5" fmla="*/ 1563272 w 1812052"/>
                  <a:gd name="connsiteY5" fmla="*/ 157166 h 659300"/>
                  <a:gd name="connsiteX6" fmla="*/ 1061622 w 1812052"/>
                  <a:gd name="connsiteY6" fmla="*/ 255591 h 659300"/>
                  <a:gd name="connsiteX7" fmla="*/ 1807747 w 1812052"/>
                  <a:gd name="connsiteY7" fmla="*/ 1591 h 65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2052" h="659300">
                    <a:moveTo>
                      <a:pt x="1807747" y="1591"/>
                    </a:moveTo>
                    <a:lnTo>
                      <a:pt x="648872" y="398466"/>
                    </a:lnTo>
                    <a:cubicBezTo>
                      <a:pt x="500705" y="455616"/>
                      <a:pt x="1021934" y="302158"/>
                      <a:pt x="918747" y="344491"/>
                    </a:cubicBezTo>
                    <a:cubicBezTo>
                      <a:pt x="815559" y="386824"/>
                      <a:pt x="126585" y="622303"/>
                      <a:pt x="29747" y="652466"/>
                    </a:cubicBezTo>
                    <a:cubicBezTo>
                      <a:pt x="-67091" y="682629"/>
                      <a:pt x="82135" y="608016"/>
                      <a:pt x="337722" y="525466"/>
                    </a:cubicBezTo>
                    <a:cubicBezTo>
                      <a:pt x="593309" y="442916"/>
                      <a:pt x="1442622" y="202145"/>
                      <a:pt x="1563272" y="157166"/>
                    </a:cubicBezTo>
                    <a:cubicBezTo>
                      <a:pt x="1683922" y="112187"/>
                      <a:pt x="1024580" y="282578"/>
                      <a:pt x="1061622" y="255591"/>
                    </a:cubicBezTo>
                    <a:cubicBezTo>
                      <a:pt x="1098664" y="228604"/>
                      <a:pt x="1876539" y="-22222"/>
                      <a:pt x="1807747" y="15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 407">
                <a:extLst>
                  <a:ext uri="{FF2B5EF4-FFF2-40B4-BE49-F238E27FC236}">
                    <a16:creationId xmlns:a16="http://schemas.microsoft.com/office/drawing/2014/main" id="{6D0F1D73-5F0C-1AEE-6793-7C311AD157F5}"/>
                  </a:ext>
                </a:extLst>
              </p:cNvPr>
              <p:cNvSpPr/>
              <p:nvPr/>
            </p:nvSpPr>
            <p:spPr>
              <a:xfrm>
                <a:off x="5339248" y="8077160"/>
                <a:ext cx="1042989" cy="420168"/>
              </a:xfrm>
              <a:custGeom>
                <a:avLst/>
                <a:gdLst>
                  <a:gd name="connsiteX0" fmla="*/ 1042502 w 1042989"/>
                  <a:gd name="connsiteY0" fmla="*/ 40 h 420168"/>
                  <a:gd name="connsiteX1" fmla="*/ 623402 w 1042989"/>
                  <a:gd name="connsiteY1" fmla="*/ 225465 h 420168"/>
                  <a:gd name="connsiteX2" fmla="*/ 1102 w 1042989"/>
                  <a:gd name="connsiteY2" fmla="*/ 419140 h 420168"/>
                  <a:gd name="connsiteX3" fmla="*/ 785327 w 1042989"/>
                  <a:gd name="connsiteY3" fmla="*/ 139740 h 420168"/>
                  <a:gd name="connsiteX4" fmla="*/ 718652 w 1042989"/>
                  <a:gd name="connsiteY4" fmla="*/ 161965 h 420168"/>
                  <a:gd name="connsiteX5" fmla="*/ 544027 w 1042989"/>
                  <a:gd name="connsiteY5" fmla="*/ 206415 h 420168"/>
                  <a:gd name="connsiteX6" fmla="*/ 1042502 w 1042989"/>
                  <a:gd name="connsiteY6" fmla="*/ 40 h 42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2989" h="420168">
                    <a:moveTo>
                      <a:pt x="1042502" y="40"/>
                    </a:moveTo>
                    <a:cubicBezTo>
                      <a:pt x="1055731" y="3215"/>
                      <a:pt x="796969" y="155615"/>
                      <a:pt x="623402" y="225465"/>
                    </a:cubicBezTo>
                    <a:cubicBezTo>
                      <a:pt x="449835" y="295315"/>
                      <a:pt x="-25886" y="433428"/>
                      <a:pt x="1102" y="419140"/>
                    </a:cubicBezTo>
                    <a:cubicBezTo>
                      <a:pt x="28089" y="404853"/>
                      <a:pt x="665735" y="182602"/>
                      <a:pt x="785327" y="139740"/>
                    </a:cubicBezTo>
                    <a:cubicBezTo>
                      <a:pt x="904919" y="96878"/>
                      <a:pt x="758869" y="150853"/>
                      <a:pt x="718652" y="161965"/>
                    </a:cubicBezTo>
                    <a:cubicBezTo>
                      <a:pt x="678435" y="173078"/>
                      <a:pt x="495344" y="233403"/>
                      <a:pt x="544027" y="206415"/>
                    </a:cubicBezTo>
                    <a:cubicBezTo>
                      <a:pt x="592710" y="179428"/>
                      <a:pt x="1029273" y="-3135"/>
                      <a:pt x="1042502" y="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 408">
                <a:extLst>
                  <a:ext uri="{FF2B5EF4-FFF2-40B4-BE49-F238E27FC236}">
                    <a16:creationId xmlns:a16="http://schemas.microsoft.com/office/drawing/2014/main" id="{D2DEBCDA-A123-5BF2-3BA6-1379705BA6D6}"/>
                  </a:ext>
                </a:extLst>
              </p:cNvPr>
              <p:cNvSpPr/>
              <p:nvPr/>
            </p:nvSpPr>
            <p:spPr>
              <a:xfrm>
                <a:off x="2946400" y="8598990"/>
                <a:ext cx="1727434" cy="252910"/>
              </a:xfrm>
              <a:custGeom>
                <a:avLst/>
                <a:gdLst>
                  <a:gd name="connsiteX0" fmla="*/ 0 w 1727434"/>
                  <a:gd name="connsiteY0" fmla="*/ 252910 h 252910"/>
                  <a:gd name="connsiteX1" fmla="*/ 933450 w 1727434"/>
                  <a:gd name="connsiteY1" fmla="*/ 59235 h 252910"/>
                  <a:gd name="connsiteX2" fmla="*/ 841375 w 1727434"/>
                  <a:gd name="connsiteY2" fmla="*/ 97335 h 252910"/>
                  <a:gd name="connsiteX3" fmla="*/ 1149350 w 1727434"/>
                  <a:gd name="connsiteY3" fmla="*/ 24310 h 252910"/>
                  <a:gd name="connsiteX4" fmla="*/ 1720850 w 1727434"/>
                  <a:gd name="connsiteY4" fmla="*/ 5260 h 252910"/>
                  <a:gd name="connsiteX5" fmla="*/ 1419225 w 1727434"/>
                  <a:gd name="connsiteY5" fmla="*/ 5260 h 252910"/>
                  <a:gd name="connsiteX6" fmla="*/ 809625 w 1727434"/>
                  <a:gd name="connsiteY6" fmla="*/ 65585 h 252910"/>
                  <a:gd name="connsiteX7" fmla="*/ 387350 w 1727434"/>
                  <a:gd name="connsiteY7" fmla="*/ 164010 h 252910"/>
                  <a:gd name="connsiteX8" fmla="*/ 0 w 1727434"/>
                  <a:gd name="connsiteY8" fmla="*/ 252910 h 25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7434" h="252910">
                    <a:moveTo>
                      <a:pt x="0" y="252910"/>
                    </a:moveTo>
                    <a:lnTo>
                      <a:pt x="933450" y="59235"/>
                    </a:lnTo>
                    <a:cubicBezTo>
                      <a:pt x="1073679" y="33306"/>
                      <a:pt x="805392" y="103156"/>
                      <a:pt x="841375" y="97335"/>
                    </a:cubicBezTo>
                    <a:cubicBezTo>
                      <a:pt x="877358" y="91514"/>
                      <a:pt x="1002771" y="39656"/>
                      <a:pt x="1149350" y="24310"/>
                    </a:cubicBezTo>
                    <a:cubicBezTo>
                      <a:pt x="1295929" y="8964"/>
                      <a:pt x="1675871" y="8435"/>
                      <a:pt x="1720850" y="5260"/>
                    </a:cubicBezTo>
                    <a:cubicBezTo>
                      <a:pt x="1765829" y="2085"/>
                      <a:pt x="1571096" y="-4794"/>
                      <a:pt x="1419225" y="5260"/>
                    </a:cubicBezTo>
                    <a:cubicBezTo>
                      <a:pt x="1267354" y="15314"/>
                      <a:pt x="981604" y="39127"/>
                      <a:pt x="809625" y="65585"/>
                    </a:cubicBezTo>
                    <a:cubicBezTo>
                      <a:pt x="637646" y="92043"/>
                      <a:pt x="387350" y="164010"/>
                      <a:pt x="387350" y="164010"/>
                    </a:cubicBezTo>
                    <a:lnTo>
                      <a:pt x="0" y="25291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 409">
                <a:extLst>
                  <a:ext uri="{FF2B5EF4-FFF2-40B4-BE49-F238E27FC236}">
                    <a16:creationId xmlns:a16="http://schemas.microsoft.com/office/drawing/2014/main" id="{A2111297-F0D6-BF6C-315D-227F8EC675F9}"/>
                  </a:ext>
                </a:extLst>
              </p:cNvPr>
              <p:cNvSpPr/>
              <p:nvPr/>
            </p:nvSpPr>
            <p:spPr>
              <a:xfrm>
                <a:off x="2943537" y="8651825"/>
                <a:ext cx="1796740" cy="283165"/>
              </a:xfrm>
              <a:custGeom>
                <a:avLst/>
                <a:gdLst>
                  <a:gd name="connsiteX0" fmla="*/ 6038 w 1796740"/>
                  <a:gd name="connsiteY0" fmla="*/ 219125 h 283165"/>
                  <a:gd name="connsiteX1" fmla="*/ 498163 w 1796740"/>
                  <a:gd name="connsiteY1" fmla="*/ 206425 h 283165"/>
                  <a:gd name="connsiteX2" fmla="*/ 348938 w 1796740"/>
                  <a:gd name="connsiteY2" fmla="*/ 238175 h 283165"/>
                  <a:gd name="connsiteX3" fmla="*/ 1114113 w 1796740"/>
                  <a:gd name="connsiteY3" fmla="*/ 85775 h 283165"/>
                  <a:gd name="connsiteX4" fmla="*/ 1037913 w 1796740"/>
                  <a:gd name="connsiteY4" fmla="*/ 98475 h 283165"/>
                  <a:gd name="connsiteX5" fmla="*/ 1183963 w 1796740"/>
                  <a:gd name="connsiteY5" fmla="*/ 73075 h 283165"/>
                  <a:gd name="connsiteX6" fmla="*/ 1126813 w 1796740"/>
                  <a:gd name="connsiteY6" fmla="*/ 6400 h 283165"/>
                  <a:gd name="connsiteX7" fmla="*/ 1225238 w 1796740"/>
                  <a:gd name="connsiteY7" fmla="*/ 54025 h 283165"/>
                  <a:gd name="connsiteX8" fmla="*/ 1383988 w 1796740"/>
                  <a:gd name="connsiteY8" fmla="*/ 63550 h 283165"/>
                  <a:gd name="connsiteX9" fmla="*/ 1209363 w 1796740"/>
                  <a:gd name="connsiteY9" fmla="*/ 3225 h 283165"/>
                  <a:gd name="connsiteX10" fmla="*/ 1415738 w 1796740"/>
                  <a:gd name="connsiteY10" fmla="*/ 50850 h 283165"/>
                  <a:gd name="connsiteX11" fmla="*/ 1352238 w 1796740"/>
                  <a:gd name="connsiteY11" fmla="*/ 50 h 283165"/>
                  <a:gd name="connsiteX12" fmla="*/ 1796738 w 1796740"/>
                  <a:gd name="connsiteY12" fmla="*/ 41325 h 283165"/>
                  <a:gd name="connsiteX13" fmla="*/ 1345888 w 1796740"/>
                  <a:gd name="connsiteY13" fmla="*/ 38150 h 283165"/>
                  <a:gd name="connsiteX14" fmla="*/ 860113 w 1796740"/>
                  <a:gd name="connsiteY14" fmla="*/ 120700 h 283165"/>
                  <a:gd name="connsiteX15" fmla="*/ 431488 w 1796740"/>
                  <a:gd name="connsiteY15" fmla="*/ 206425 h 283165"/>
                  <a:gd name="connsiteX16" fmla="*/ 126688 w 1796740"/>
                  <a:gd name="connsiteY16" fmla="*/ 282625 h 283165"/>
                  <a:gd name="connsiteX17" fmla="*/ 215588 w 1796740"/>
                  <a:gd name="connsiteY17" fmla="*/ 238175 h 283165"/>
                  <a:gd name="connsiteX18" fmla="*/ 6038 w 1796740"/>
                  <a:gd name="connsiteY18" fmla="*/ 219125 h 283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96740" h="283165">
                    <a:moveTo>
                      <a:pt x="6038" y="219125"/>
                    </a:moveTo>
                    <a:cubicBezTo>
                      <a:pt x="53134" y="213833"/>
                      <a:pt x="441013" y="203250"/>
                      <a:pt x="498163" y="206425"/>
                    </a:cubicBezTo>
                    <a:cubicBezTo>
                      <a:pt x="555313" y="209600"/>
                      <a:pt x="348938" y="238175"/>
                      <a:pt x="348938" y="238175"/>
                    </a:cubicBezTo>
                    <a:lnTo>
                      <a:pt x="1114113" y="85775"/>
                    </a:lnTo>
                    <a:cubicBezTo>
                      <a:pt x="1228942" y="62492"/>
                      <a:pt x="1037913" y="98475"/>
                      <a:pt x="1037913" y="98475"/>
                    </a:cubicBezTo>
                    <a:cubicBezTo>
                      <a:pt x="1049555" y="96358"/>
                      <a:pt x="1169146" y="88421"/>
                      <a:pt x="1183963" y="73075"/>
                    </a:cubicBezTo>
                    <a:cubicBezTo>
                      <a:pt x="1198780" y="57729"/>
                      <a:pt x="1119934" y="9575"/>
                      <a:pt x="1126813" y="6400"/>
                    </a:cubicBezTo>
                    <a:cubicBezTo>
                      <a:pt x="1133692" y="3225"/>
                      <a:pt x="1182376" y="44500"/>
                      <a:pt x="1225238" y="54025"/>
                    </a:cubicBezTo>
                    <a:cubicBezTo>
                      <a:pt x="1268100" y="63550"/>
                      <a:pt x="1386634" y="72017"/>
                      <a:pt x="1383988" y="63550"/>
                    </a:cubicBezTo>
                    <a:cubicBezTo>
                      <a:pt x="1381342" y="55083"/>
                      <a:pt x="1204071" y="5342"/>
                      <a:pt x="1209363" y="3225"/>
                    </a:cubicBezTo>
                    <a:cubicBezTo>
                      <a:pt x="1214655" y="1108"/>
                      <a:pt x="1391926" y="51379"/>
                      <a:pt x="1415738" y="50850"/>
                    </a:cubicBezTo>
                    <a:cubicBezTo>
                      <a:pt x="1439550" y="50321"/>
                      <a:pt x="1288738" y="1637"/>
                      <a:pt x="1352238" y="50"/>
                    </a:cubicBezTo>
                    <a:cubicBezTo>
                      <a:pt x="1415738" y="-1537"/>
                      <a:pt x="1797796" y="34975"/>
                      <a:pt x="1796738" y="41325"/>
                    </a:cubicBezTo>
                    <a:cubicBezTo>
                      <a:pt x="1795680" y="47675"/>
                      <a:pt x="1501992" y="24921"/>
                      <a:pt x="1345888" y="38150"/>
                    </a:cubicBezTo>
                    <a:cubicBezTo>
                      <a:pt x="1189784" y="51379"/>
                      <a:pt x="1012513" y="92654"/>
                      <a:pt x="860113" y="120700"/>
                    </a:cubicBezTo>
                    <a:cubicBezTo>
                      <a:pt x="707713" y="148746"/>
                      <a:pt x="553725" y="179438"/>
                      <a:pt x="431488" y="206425"/>
                    </a:cubicBezTo>
                    <a:cubicBezTo>
                      <a:pt x="309251" y="233412"/>
                      <a:pt x="162671" y="277333"/>
                      <a:pt x="126688" y="282625"/>
                    </a:cubicBezTo>
                    <a:cubicBezTo>
                      <a:pt x="90705" y="287917"/>
                      <a:pt x="228817" y="252992"/>
                      <a:pt x="215588" y="238175"/>
                    </a:cubicBezTo>
                    <a:cubicBezTo>
                      <a:pt x="202359" y="223358"/>
                      <a:pt x="-41058" y="224417"/>
                      <a:pt x="6038" y="2191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 410">
                <a:extLst>
                  <a:ext uri="{FF2B5EF4-FFF2-40B4-BE49-F238E27FC236}">
                    <a16:creationId xmlns:a16="http://schemas.microsoft.com/office/drawing/2014/main" id="{F1BC9941-4C07-E0FA-3699-88BE0986348B}"/>
                  </a:ext>
                </a:extLst>
              </p:cNvPr>
              <p:cNvSpPr/>
              <p:nvPr/>
            </p:nvSpPr>
            <p:spPr>
              <a:xfrm>
                <a:off x="4527658" y="7216684"/>
                <a:ext cx="1399313" cy="121466"/>
              </a:xfrm>
              <a:custGeom>
                <a:avLst/>
                <a:gdLst>
                  <a:gd name="connsiteX0" fmla="*/ 1736 w 1399313"/>
                  <a:gd name="connsiteY0" fmla="*/ 59187 h 121466"/>
                  <a:gd name="connsiteX1" fmla="*/ 745710 w 1399313"/>
                  <a:gd name="connsiteY1" fmla="*/ 88684 h 121466"/>
                  <a:gd name="connsiteX2" fmla="*/ 657219 w 1399313"/>
                  <a:gd name="connsiteY2" fmla="*/ 62464 h 121466"/>
                  <a:gd name="connsiteX3" fmla="*/ 1112781 w 1399313"/>
                  <a:gd name="connsiteY3" fmla="*/ 95239 h 121466"/>
                  <a:gd name="connsiteX4" fmla="*/ 1011181 w 1399313"/>
                  <a:gd name="connsiteY4" fmla="*/ 72297 h 121466"/>
                  <a:gd name="connsiteX5" fmla="*/ 1391361 w 1399313"/>
                  <a:gd name="connsiteY5" fmla="*/ 108348 h 121466"/>
                  <a:gd name="connsiteX6" fmla="*/ 1217658 w 1399313"/>
                  <a:gd name="connsiteY6" fmla="*/ 95239 h 121466"/>
                  <a:gd name="connsiteX7" fmla="*/ 627723 w 1399313"/>
                  <a:gd name="connsiteY7" fmla="*/ 121458 h 121466"/>
                  <a:gd name="connsiteX8" fmla="*/ 811258 w 1399313"/>
                  <a:gd name="connsiteY8" fmla="*/ 91961 h 121466"/>
                  <a:gd name="connsiteX9" fmla="*/ 585116 w 1399313"/>
                  <a:gd name="connsiteY9" fmla="*/ 39522 h 121466"/>
                  <a:gd name="connsiteX10" fmla="*/ 195103 w 1399313"/>
                  <a:gd name="connsiteY10" fmla="*/ 193 h 121466"/>
                  <a:gd name="connsiteX11" fmla="*/ 529400 w 1399313"/>
                  <a:gd name="connsiteY11" fmla="*/ 55910 h 121466"/>
                  <a:gd name="connsiteX12" fmla="*/ 1736 w 1399313"/>
                  <a:gd name="connsiteY12" fmla="*/ 59187 h 121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9313" h="121466">
                    <a:moveTo>
                      <a:pt x="1736" y="59187"/>
                    </a:moveTo>
                    <a:cubicBezTo>
                      <a:pt x="37788" y="64649"/>
                      <a:pt x="636463" y="88138"/>
                      <a:pt x="745710" y="88684"/>
                    </a:cubicBezTo>
                    <a:cubicBezTo>
                      <a:pt x="854957" y="89230"/>
                      <a:pt x="596041" y="61372"/>
                      <a:pt x="657219" y="62464"/>
                    </a:cubicBezTo>
                    <a:cubicBezTo>
                      <a:pt x="718397" y="63556"/>
                      <a:pt x="1053787" y="93600"/>
                      <a:pt x="1112781" y="95239"/>
                    </a:cubicBezTo>
                    <a:cubicBezTo>
                      <a:pt x="1171775" y="96878"/>
                      <a:pt x="964751" y="70112"/>
                      <a:pt x="1011181" y="72297"/>
                    </a:cubicBezTo>
                    <a:cubicBezTo>
                      <a:pt x="1057611" y="74482"/>
                      <a:pt x="1356948" y="104524"/>
                      <a:pt x="1391361" y="108348"/>
                    </a:cubicBezTo>
                    <a:cubicBezTo>
                      <a:pt x="1425774" y="112172"/>
                      <a:pt x="1344931" y="93054"/>
                      <a:pt x="1217658" y="95239"/>
                    </a:cubicBezTo>
                    <a:cubicBezTo>
                      <a:pt x="1090385" y="97424"/>
                      <a:pt x="695456" y="122004"/>
                      <a:pt x="627723" y="121458"/>
                    </a:cubicBezTo>
                    <a:cubicBezTo>
                      <a:pt x="559990" y="120912"/>
                      <a:pt x="818359" y="105617"/>
                      <a:pt x="811258" y="91961"/>
                    </a:cubicBezTo>
                    <a:cubicBezTo>
                      <a:pt x="804157" y="78305"/>
                      <a:pt x="687809" y="54817"/>
                      <a:pt x="585116" y="39522"/>
                    </a:cubicBezTo>
                    <a:cubicBezTo>
                      <a:pt x="482423" y="24227"/>
                      <a:pt x="204389" y="-2538"/>
                      <a:pt x="195103" y="193"/>
                    </a:cubicBezTo>
                    <a:cubicBezTo>
                      <a:pt x="185817" y="2924"/>
                      <a:pt x="556165" y="47170"/>
                      <a:pt x="529400" y="55910"/>
                    </a:cubicBezTo>
                    <a:cubicBezTo>
                      <a:pt x="502635" y="64650"/>
                      <a:pt x="-34316" y="53725"/>
                      <a:pt x="1736" y="591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 411">
                <a:extLst>
                  <a:ext uri="{FF2B5EF4-FFF2-40B4-BE49-F238E27FC236}">
                    <a16:creationId xmlns:a16="http://schemas.microsoft.com/office/drawing/2014/main" id="{AED70CFD-7517-5760-86C1-47B0B6E4566C}"/>
                  </a:ext>
                </a:extLst>
              </p:cNvPr>
              <p:cNvSpPr/>
              <p:nvPr/>
            </p:nvSpPr>
            <p:spPr>
              <a:xfrm>
                <a:off x="4415754" y="7501447"/>
                <a:ext cx="1528050" cy="523071"/>
              </a:xfrm>
              <a:custGeom>
                <a:avLst/>
                <a:gdLst>
                  <a:gd name="connsiteX0" fmla="*/ 1526207 w 1528050"/>
                  <a:gd name="connsiteY0" fmla="*/ 566 h 523071"/>
                  <a:gd name="connsiteX1" fmla="*/ 618362 w 1528050"/>
                  <a:gd name="connsiteY1" fmla="*/ 266037 h 523071"/>
                  <a:gd name="connsiteX2" fmla="*/ 8762 w 1528050"/>
                  <a:gd name="connsiteY2" fmla="*/ 518398 h 523071"/>
                  <a:gd name="connsiteX3" fmla="*/ 241459 w 1528050"/>
                  <a:gd name="connsiteY3" fmla="*/ 436463 h 523071"/>
                  <a:gd name="connsiteX4" fmla="*/ 1083756 w 1528050"/>
                  <a:gd name="connsiteY4" fmla="*/ 151327 h 523071"/>
                  <a:gd name="connsiteX5" fmla="*/ 860891 w 1528050"/>
                  <a:gd name="connsiteY5" fmla="*/ 193934 h 523071"/>
                  <a:gd name="connsiteX6" fmla="*/ 1526207 w 1528050"/>
                  <a:gd name="connsiteY6" fmla="*/ 566 h 52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8050" h="523071">
                    <a:moveTo>
                      <a:pt x="1526207" y="566"/>
                    </a:moveTo>
                    <a:cubicBezTo>
                      <a:pt x="1485785" y="12583"/>
                      <a:pt x="871269" y="179732"/>
                      <a:pt x="618362" y="266037"/>
                    </a:cubicBezTo>
                    <a:cubicBezTo>
                      <a:pt x="365455" y="352342"/>
                      <a:pt x="71579" y="489994"/>
                      <a:pt x="8762" y="518398"/>
                    </a:cubicBezTo>
                    <a:cubicBezTo>
                      <a:pt x="-54055" y="546802"/>
                      <a:pt x="241459" y="436463"/>
                      <a:pt x="241459" y="436463"/>
                    </a:cubicBezTo>
                    <a:lnTo>
                      <a:pt x="1083756" y="151327"/>
                    </a:lnTo>
                    <a:cubicBezTo>
                      <a:pt x="1186995" y="110906"/>
                      <a:pt x="792065" y="216330"/>
                      <a:pt x="860891" y="193934"/>
                    </a:cubicBezTo>
                    <a:cubicBezTo>
                      <a:pt x="929717" y="171538"/>
                      <a:pt x="1566629" y="-11451"/>
                      <a:pt x="1526207" y="5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 412">
                <a:extLst>
                  <a:ext uri="{FF2B5EF4-FFF2-40B4-BE49-F238E27FC236}">
                    <a16:creationId xmlns:a16="http://schemas.microsoft.com/office/drawing/2014/main" id="{1BF2003E-0869-7E02-AD88-5F811304B867}"/>
                  </a:ext>
                </a:extLst>
              </p:cNvPr>
              <p:cNvSpPr/>
              <p:nvPr/>
            </p:nvSpPr>
            <p:spPr>
              <a:xfrm>
                <a:off x="4362226" y="7474681"/>
                <a:ext cx="1484341" cy="420470"/>
              </a:xfrm>
              <a:custGeom>
                <a:avLst/>
                <a:gdLst>
                  <a:gd name="connsiteX0" fmla="*/ 1481413 w 1484341"/>
                  <a:gd name="connsiteY0" fmla="*/ 1113 h 420470"/>
                  <a:gd name="connsiteX1" fmla="*/ 468690 w 1484341"/>
                  <a:gd name="connsiteY1" fmla="*/ 240364 h 420470"/>
                  <a:gd name="connsiteX2" fmla="*/ 619451 w 1484341"/>
                  <a:gd name="connsiteY2" fmla="*/ 204313 h 420470"/>
                  <a:gd name="connsiteX3" fmla="*/ 144226 w 1484341"/>
                  <a:gd name="connsiteY3" fmla="*/ 371461 h 420470"/>
                  <a:gd name="connsiteX4" fmla="*/ 527684 w 1484341"/>
                  <a:gd name="connsiteY4" fmla="*/ 250196 h 420470"/>
                  <a:gd name="connsiteX5" fmla="*/ 563735 w 1484341"/>
                  <a:gd name="connsiteY5" fmla="*/ 256751 h 420470"/>
                  <a:gd name="connsiteX6" fmla="*/ 485077 w 1484341"/>
                  <a:gd name="connsiteY6" fmla="*/ 328854 h 420470"/>
                  <a:gd name="connsiteX7" fmla="*/ 373645 w 1484341"/>
                  <a:gd name="connsiteY7" fmla="*/ 325577 h 420470"/>
                  <a:gd name="connsiteX8" fmla="*/ 481800 w 1484341"/>
                  <a:gd name="connsiteY8" fmla="*/ 348519 h 420470"/>
                  <a:gd name="connsiteX9" fmla="*/ 281877 w 1484341"/>
                  <a:gd name="connsiteY9" fmla="*/ 355074 h 420470"/>
                  <a:gd name="connsiteX10" fmla="*/ 390032 w 1484341"/>
                  <a:gd name="connsiteY10" fmla="*/ 387848 h 420470"/>
                  <a:gd name="connsiteX11" fmla="*/ 19 w 1484341"/>
                  <a:gd name="connsiteY11" fmla="*/ 410790 h 420470"/>
                  <a:gd name="connsiteX12" fmla="*/ 373645 w 1484341"/>
                  <a:gd name="connsiteY12" fmla="*/ 407513 h 420470"/>
                  <a:gd name="connsiteX13" fmla="*/ 576845 w 1484341"/>
                  <a:gd name="connsiteY13" fmla="*/ 260029 h 420470"/>
                  <a:gd name="connsiteX14" fmla="*/ 589955 w 1484341"/>
                  <a:gd name="connsiteY14" fmla="*/ 207590 h 420470"/>
                  <a:gd name="connsiteX15" fmla="*/ 845593 w 1484341"/>
                  <a:gd name="connsiteY15" fmla="*/ 168261 h 420470"/>
                  <a:gd name="connsiteX16" fmla="*/ 1071735 w 1484341"/>
                  <a:gd name="connsiteY16" fmla="*/ 37164 h 420470"/>
                  <a:gd name="connsiteX17" fmla="*/ 786600 w 1484341"/>
                  <a:gd name="connsiteY17" fmla="*/ 145319 h 420470"/>
                  <a:gd name="connsiteX18" fmla="*/ 1481413 w 1484341"/>
                  <a:gd name="connsiteY18" fmla="*/ 1113 h 42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84341" h="420470">
                    <a:moveTo>
                      <a:pt x="1481413" y="1113"/>
                    </a:moveTo>
                    <a:cubicBezTo>
                      <a:pt x="1428428" y="16954"/>
                      <a:pt x="612350" y="206497"/>
                      <a:pt x="468690" y="240364"/>
                    </a:cubicBezTo>
                    <a:cubicBezTo>
                      <a:pt x="325030" y="274231"/>
                      <a:pt x="673528" y="182464"/>
                      <a:pt x="619451" y="204313"/>
                    </a:cubicBezTo>
                    <a:cubicBezTo>
                      <a:pt x="565374" y="226162"/>
                      <a:pt x="159520" y="363814"/>
                      <a:pt x="144226" y="371461"/>
                    </a:cubicBezTo>
                    <a:cubicBezTo>
                      <a:pt x="128931" y="379108"/>
                      <a:pt x="457766" y="269314"/>
                      <a:pt x="527684" y="250196"/>
                    </a:cubicBezTo>
                    <a:cubicBezTo>
                      <a:pt x="597602" y="231078"/>
                      <a:pt x="570836" y="243641"/>
                      <a:pt x="563735" y="256751"/>
                    </a:cubicBezTo>
                    <a:cubicBezTo>
                      <a:pt x="556634" y="269861"/>
                      <a:pt x="516759" y="317383"/>
                      <a:pt x="485077" y="328854"/>
                    </a:cubicBezTo>
                    <a:cubicBezTo>
                      <a:pt x="453395" y="340325"/>
                      <a:pt x="374191" y="322300"/>
                      <a:pt x="373645" y="325577"/>
                    </a:cubicBezTo>
                    <a:cubicBezTo>
                      <a:pt x="373099" y="328854"/>
                      <a:pt x="497095" y="343603"/>
                      <a:pt x="481800" y="348519"/>
                    </a:cubicBezTo>
                    <a:cubicBezTo>
                      <a:pt x="466505" y="353435"/>
                      <a:pt x="297172" y="348519"/>
                      <a:pt x="281877" y="355074"/>
                    </a:cubicBezTo>
                    <a:cubicBezTo>
                      <a:pt x="266582" y="361629"/>
                      <a:pt x="437008" y="378562"/>
                      <a:pt x="390032" y="387848"/>
                    </a:cubicBezTo>
                    <a:cubicBezTo>
                      <a:pt x="343056" y="397134"/>
                      <a:pt x="2750" y="407513"/>
                      <a:pt x="19" y="410790"/>
                    </a:cubicBezTo>
                    <a:cubicBezTo>
                      <a:pt x="-2712" y="414067"/>
                      <a:pt x="277507" y="432640"/>
                      <a:pt x="373645" y="407513"/>
                    </a:cubicBezTo>
                    <a:cubicBezTo>
                      <a:pt x="469783" y="382386"/>
                      <a:pt x="540793" y="293350"/>
                      <a:pt x="576845" y="260029"/>
                    </a:cubicBezTo>
                    <a:cubicBezTo>
                      <a:pt x="612897" y="226709"/>
                      <a:pt x="545164" y="222885"/>
                      <a:pt x="589955" y="207590"/>
                    </a:cubicBezTo>
                    <a:cubicBezTo>
                      <a:pt x="634746" y="192295"/>
                      <a:pt x="765296" y="196665"/>
                      <a:pt x="845593" y="168261"/>
                    </a:cubicBezTo>
                    <a:cubicBezTo>
                      <a:pt x="925890" y="139857"/>
                      <a:pt x="1081567" y="40988"/>
                      <a:pt x="1071735" y="37164"/>
                    </a:cubicBezTo>
                    <a:cubicBezTo>
                      <a:pt x="1061903" y="33340"/>
                      <a:pt x="721598" y="146958"/>
                      <a:pt x="786600" y="145319"/>
                    </a:cubicBezTo>
                    <a:cubicBezTo>
                      <a:pt x="851602" y="143680"/>
                      <a:pt x="1534398" y="-14728"/>
                      <a:pt x="1481413" y="1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 413">
                <a:extLst>
                  <a:ext uri="{FF2B5EF4-FFF2-40B4-BE49-F238E27FC236}">
                    <a16:creationId xmlns:a16="http://schemas.microsoft.com/office/drawing/2014/main" id="{C2781C11-DD34-4257-A11F-F52BC413C523}"/>
                  </a:ext>
                </a:extLst>
              </p:cNvPr>
              <p:cNvSpPr/>
              <p:nvPr/>
            </p:nvSpPr>
            <p:spPr>
              <a:xfrm>
                <a:off x="3263704" y="7899571"/>
                <a:ext cx="1445385" cy="410933"/>
              </a:xfrm>
              <a:custGeom>
                <a:avLst/>
                <a:gdLst>
                  <a:gd name="connsiteX0" fmla="*/ 13715 w 1445385"/>
                  <a:gd name="connsiteY0" fmla="*/ 408687 h 410933"/>
                  <a:gd name="connsiteX1" fmla="*/ 1121483 w 1445385"/>
                  <a:gd name="connsiteY1" fmla="*/ 133384 h 410933"/>
                  <a:gd name="connsiteX2" fmla="*/ 1032993 w 1445385"/>
                  <a:gd name="connsiteY2" fmla="*/ 156326 h 410933"/>
                  <a:gd name="connsiteX3" fmla="*/ 1442670 w 1445385"/>
                  <a:gd name="connsiteY3" fmla="*/ 2287 h 410933"/>
                  <a:gd name="connsiteX4" fmla="*/ 1193586 w 1445385"/>
                  <a:gd name="connsiteY4" fmla="*/ 67835 h 410933"/>
                  <a:gd name="connsiteX5" fmla="*/ 852735 w 1445385"/>
                  <a:gd name="connsiteY5" fmla="*/ 120274 h 410933"/>
                  <a:gd name="connsiteX6" fmla="*/ 947780 w 1445385"/>
                  <a:gd name="connsiteY6" fmla="*/ 120274 h 410933"/>
                  <a:gd name="connsiteX7" fmla="*/ 754412 w 1445385"/>
                  <a:gd name="connsiteY7" fmla="*/ 133384 h 410933"/>
                  <a:gd name="connsiteX8" fmla="*/ 869122 w 1445385"/>
                  <a:gd name="connsiteY8" fmla="*/ 153048 h 410933"/>
                  <a:gd name="connsiteX9" fmla="*/ 665922 w 1445385"/>
                  <a:gd name="connsiteY9" fmla="*/ 169435 h 410933"/>
                  <a:gd name="connsiteX10" fmla="*/ 803573 w 1445385"/>
                  <a:gd name="connsiteY10" fmla="*/ 195655 h 410933"/>
                  <a:gd name="connsiteX11" fmla="*/ 518438 w 1445385"/>
                  <a:gd name="connsiteY11" fmla="*/ 198932 h 410933"/>
                  <a:gd name="connsiteX12" fmla="*/ 741302 w 1445385"/>
                  <a:gd name="connsiteY12" fmla="*/ 218597 h 410933"/>
                  <a:gd name="connsiteX13" fmla="*/ 370954 w 1445385"/>
                  <a:gd name="connsiteY13" fmla="*/ 234984 h 410933"/>
                  <a:gd name="connsiteX14" fmla="*/ 574154 w 1445385"/>
                  <a:gd name="connsiteY14" fmla="*/ 241539 h 410933"/>
                  <a:gd name="connsiteX15" fmla="*/ 364399 w 1445385"/>
                  <a:gd name="connsiteY15" fmla="*/ 261203 h 410933"/>
                  <a:gd name="connsiteX16" fmla="*/ 492219 w 1445385"/>
                  <a:gd name="connsiteY16" fmla="*/ 264481 h 410933"/>
                  <a:gd name="connsiteX17" fmla="*/ 13715 w 1445385"/>
                  <a:gd name="connsiteY17" fmla="*/ 408687 h 410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5385" h="410933">
                    <a:moveTo>
                      <a:pt x="13715" y="408687"/>
                    </a:moveTo>
                    <a:cubicBezTo>
                      <a:pt x="118592" y="386837"/>
                      <a:pt x="951603" y="175444"/>
                      <a:pt x="1121483" y="133384"/>
                    </a:cubicBezTo>
                    <a:cubicBezTo>
                      <a:pt x="1291363" y="91324"/>
                      <a:pt x="979462" y="178175"/>
                      <a:pt x="1032993" y="156326"/>
                    </a:cubicBezTo>
                    <a:cubicBezTo>
                      <a:pt x="1086524" y="134477"/>
                      <a:pt x="1415905" y="17035"/>
                      <a:pt x="1442670" y="2287"/>
                    </a:cubicBezTo>
                    <a:cubicBezTo>
                      <a:pt x="1469435" y="-12461"/>
                      <a:pt x="1291908" y="48171"/>
                      <a:pt x="1193586" y="67835"/>
                    </a:cubicBezTo>
                    <a:cubicBezTo>
                      <a:pt x="1095264" y="87499"/>
                      <a:pt x="893703" y="111534"/>
                      <a:pt x="852735" y="120274"/>
                    </a:cubicBezTo>
                    <a:cubicBezTo>
                      <a:pt x="811767" y="129014"/>
                      <a:pt x="964167" y="118089"/>
                      <a:pt x="947780" y="120274"/>
                    </a:cubicBezTo>
                    <a:cubicBezTo>
                      <a:pt x="931393" y="122459"/>
                      <a:pt x="767522" y="127922"/>
                      <a:pt x="754412" y="133384"/>
                    </a:cubicBezTo>
                    <a:cubicBezTo>
                      <a:pt x="741302" y="138846"/>
                      <a:pt x="883870" y="147039"/>
                      <a:pt x="869122" y="153048"/>
                    </a:cubicBezTo>
                    <a:cubicBezTo>
                      <a:pt x="854374" y="159056"/>
                      <a:pt x="676847" y="162334"/>
                      <a:pt x="665922" y="169435"/>
                    </a:cubicBezTo>
                    <a:cubicBezTo>
                      <a:pt x="654997" y="176536"/>
                      <a:pt x="828154" y="190739"/>
                      <a:pt x="803573" y="195655"/>
                    </a:cubicBezTo>
                    <a:cubicBezTo>
                      <a:pt x="778992" y="200571"/>
                      <a:pt x="528816" y="195108"/>
                      <a:pt x="518438" y="198932"/>
                    </a:cubicBezTo>
                    <a:cubicBezTo>
                      <a:pt x="508060" y="202756"/>
                      <a:pt x="765883" y="212588"/>
                      <a:pt x="741302" y="218597"/>
                    </a:cubicBezTo>
                    <a:cubicBezTo>
                      <a:pt x="716721" y="224606"/>
                      <a:pt x="398812" y="231160"/>
                      <a:pt x="370954" y="234984"/>
                    </a:cubicBezTo>
                    <a:cubicBezTo>
                      <a:pt x="343096" y="238808"/>
                      <a:pt x="575246" y="237169"/>
                      <a:pt x="574154" y="241539"/>
                    </a:cubicBezTo>
                    <a:cubicBezTo>
                      <a:pt x="573062" y="245909"/>
                      <a:pt x="378055" y="257379"/>
                      <a:pt x="364399" y="261203"/>
                    </a:cubicBezTo>
                    <a:cubicBezTo>
                      <a:pt x="350743" y="265027"/>
                      <a:pt x="546296" y="242632"/>
                      <a:pt x="492219" y="264481"/>
                    </a:cubicBezTo>
                    <a:cubicBezTo>
                      <a:pt x="438142" y="286330"/>
                      <a:pt x="-91162" y="430537"/>
                      <a:pt x="13715" y="4086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 414">
                <a:extLst>
                  <a:ext uri="{FF2B5EF4-FFF2-40B4-BE49-F238E27FC236}">
                    <a16:creationId xmlns:a16="http://schemas.microsoft.com/office/drawing/2014/main" id="{02C7F4C7-A52F-FCDF-FCC3-924EBA581F9F}"/>
                  </a:ext>
                </a:extLst>
              </p:cNvPr>
              <p:cNvSpPr/>
              <p:nvPr/>
            </p:nvSpPr>
            <p:spPr>
              <a:xfrm>
                <a:off x="2526548" y="8275458"/>
                <a:ext cx="875981" cy="351186"/>
              </a:xfrm>
              <a:custGeom>
                <a:avLst/>
                <a:gdLst>
                  <a:gd name="connsiteX0" fmla="*/ 875413 w 875981"/>
                  <a:gd name="connsiteY0" fmla="*/ 26 h 351186"/>
                  <a:gd name="connsiteX1" fmla="*/ 380523 w 875981"/>
                  <a:gd name="connsiteY1" fmla="*/ 190116 h 351186"/>
                  <a:gd name="connsiteX2" fmla="*/ 342 w 875981"/>
                  <a:gd name="connsiteY2" fmla="*/ 350710 h 351186"/>
                  <a:gd name="connsiteX3" fmla="*/ 321529 w 875981"/>
                  <a:gd name="connsiteY3" fmla="*/ 232723 h 351186"/>
                  <a:gd name="connsiteX4" fmla="*/ 760704 w 875981"/>
                  <a:gd name="connsiteY4" fmla="*/ 42632 h 351186"/>
                  <a:gd name="connsiteX5" fmla="*/ 278923 w 875981"/>
                  <a:gd name="connsiteY5" fmla="*/ 203226 h 351186"/>
                  <a:gd name="connsiteX6" fmla="*/ 875413 w 875981"/>
                  <a:gd name="connsiteY6" fmla="*/ 26 h 35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5981" h="351186">
                    <a:moveTo>
                      <a:pt x="875413" y="26"/>
                    </a:moveTo>
                    <a:cubicBezTo>
                      <a:pt x="892346" y="-2159"/>
                      <a:pt x="526368" y="131669"/>
                      <a:pt x="380523" y="190116"/>
                    </a:cubicBezTo>
                    <a:cubicBezTo>
                      <a:pt x="234678" y="248563"/>
                      <a:pt x="10174" y="343609"/>
                      <a:pt x="342" y="350710"/>
                    </a:cubicBezTo>
                    <a:cubicBezTo>
                      <a:pt x="-9490" y="357811"/>
                      <a:pt x="194802" y="284069"/>
                      <a:pt x="321529" y="232723"/>
                    </a:cubicBezTo>
                    <a:cubicBezTo>
                      <a:pt x="448256" y="181377"/>
                      <a:pt x="767805" y="47548"/>
                      <a:pt x="760704" y="42632"/>
                    </a:cubicBezTo>
                    <a:cubicBezTo>
                      <a:pt x="753603" y="37716"/>
                      <a:pt x="252704" y="211420"/>
                      <a:pt x="278923" y="203226"/>
                    </a:cubicBezTo>
                    <a:cubicBezTo>
                      <a:pt x="305142" y="195033"/>
                      <a:pt x="858480" y="2211"/>
                      <a:pt x="875413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 415">
                <a:extLst>
                  <a:ext uri="{FF2B5EF4-FFF2-40B4-BE49-F238E27FC236}">
                    <a16:creationId xmlns:a16="http://schemas.microsoft.com/office/drawing/2014/main" id="{F73665DA-BF39-1438-C8D5-DF5B39CFC4D7}"/>
                  </a:ext>
                </a:extLst>
              </p:cNvPr>
              <p:cNvSpPr/>
              <p:nvPr/>
            </p:nvSpPr>
            <p:spPr>
              <a:xfrm>
                <a:off x="4502927" y="7311923"/>
                <a:ext cx="1485486" cy="108310"/>
              </a:xfrm>
              <a:custGeom>
                <a:avLst/>
                <a:gdLst>
                  <a:gd name="connsiteX0" fmla="*/ 6802 w 1485486"/>
                  <a:gd name="connsiteY0" fmla="*/ 0 h 108310"/>
                  <a:gd name="connsiteX1" fmla="*/ 1422647 w 1485486"/>
                  <a:gd name="connsiteY1" fmla="*/ 85212 h 108310"/>
                  <a:gd name="connsiteX2" fmla="*/ 1173563 w 1485486"/>
                  <a:gd name="connsiteY2" fmla="*/ 85212 h 108310"/>
                  <a:gd name="connsiteX3" fmla="*/ 600015 w 1485486"/>
                  <a:gd name="connsiteY3" fmla="*/ 108154 h 108310"/>
                  <a:gd name="connsiteX4" fmla="*/ 298492 w 1485486"/>
                  <a:gd name="connsiteY4" fmla="*/ 72103 h 108310"/>
                  <a:gd name="connsiteX5" fmla="*/ 862208 w 1485486"/>
                  <a:gd name="connsiteY5" fmla="*/ 85212 h 108310"/>
                  <a:gd name="connsiteX6" fmla="*/ 6802 w 1485486"/>
                  <a:gd name="connsiteY6" fmla="*/ 0 h 10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5486" h="108310">
                    <a:moveTo>
                      <a:pt x="6802" y="0"/>
                    </a:moveTo>
                    <a:cubicBezTo>
                      <a:pt x="100208" y="0"/>
                      <a:pt x="1228187" y="71010"/>
                      <a:pt x="1422647" y="85212"/>
                    </a:cubicBezTo>
                    <a:cubicBezTo>
                      <a:pt x="1617107" y="99414"/>
                      <a:pt x="1310668" y="81388"/>
                      <a:pt x="1173563" y="85212"/>
                    </a:cubicBezTo>
                    <a:cubicBezTo>
                      <a:pt x="1036458" y="89036"/>
                      <a:pt x="745860" y="110339"/>
                      <a:pt x="600015" y="108154"/>
                    </a:cubicBezTo>
                    <a:cubicBezTo>
                      <a:pt x="454170" y="105969"/>
                      <a:pt x="254793" y="75927"/>
                      <a:pt x="298492" y="72103"/>
                    </a:cubicBezTo>
                    <a:cubicBezTo>
                      <a:pt x="342191" y="68279"/>
                      <a:pt x="912462" y="95044"/>
                      <a:pt x="862208" y="85212"/>
                    </a:cubicBezTo>
                    <a:cubicBezTo>
                      <a:pt x="811954" y="75380"/>
                      <a:pt x="-86604" y="0"/>
                      <a:pt x="680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 416">
                <a:extLst>
                  <a:ext uri="{FF2B5EF4-FFF2-40B4-BE49-F238E27FC236}">
                    <a16:creationId xmlns:a16="http://schemas.microsoft.com/office/drawing/2014/main" id="{4E252484-FEDE-1FA6-CC8D-26C1138CDD87}"/>
                  </a:ext>
                </a:extLst>
              </p:cNvPr>
              <p:cNvSpPr/>
              <p:nvPr/>
            </p:nvSpPr>
            <p:spPr>
              <a:xfrm>
                <a:off x="3974193" y="7386256"/>
                <a:ext cx="1497671" cy="118749"/>
              </a:xfrm>
              <a:custGeom>
                <a:avLst/>
                <a:gdLst>
                  <a:gd name="connsiteX0" fmla="*/ 40646 w 1497671"/>
                  <a:gd name="connsiteY0" fmla="*/ 30544 h 118749"/>
                  <a:gd name="connsiteX1" fmla="*/ 1456491 w 1497671"/>
                  <a:gd name="connsiteY1" fmla="*/ 115757 h 118749"/>
                  <a:gd name="connsiteX2" fmla="*/ 1076310 w 1497671"/>
                  <a:gd name="connsiteY2" fmla="*/ 96092 h 118749"/>
                  <a:gd name="connsiteX3" fmla="*/ 643691 w 1497671"/>
                  <a:gd name="connsiteY3" fmla="*/ 63318 h 118749"/>
                  <a:gd name="connsiteX4" fmla="*/ 270065 w 1497671"/>
                  <a:gd name="connsiteY4" fmla="*/ 1047 h 118749"/>
                  <a:gd name="connsiteX5" fmla="*/ 371665 w 1497671"/>
                  <a:gd name="connsiteY5" fmla="*/ 23989 h 118749"/>
                  <a:gd name="connsiteX6" fmla="*/ 40646 w 1497671"/>
                  <a:gd name="connsiteY6" fmla="*/ 30544 h 118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7671" h="118749">
                    <a:moveTo>
                      <a:pt x="40646" y="30544"/>
                    </a:moveTo>
                    <a:cubicBezTo>
                      <a:pt x="221450" y="45839"/>
                      <a:pt x="1283880" y="104832"/>
                      <a:pt x="1456491" y="115757"/>
                    </a:cubicBezTo>
                    <a:cubicBezTo>
                      <a:pt x="1629102" y="126682"/>
                      <a:pt x="1211777" y="104832"/>
                      <a:pt x="1076310" y="96092"/>
                    </a:cubicBezTo>
                    <a:cubicBezTo>
                      <a:pt x="940843" y="87352"/>
                      <a:pt x="778065" y="79159"/>
                      <a:pt x="643691" y="63318"/>
                    </a:cubicBezTo>
                    <a:cubicBezTo>
                      <a:pt x="509317" y="47477"/>
                      <a:pt x="315403" y="7602"/>
                      <a:pt x="270065" y="1047"/>
                    </a:cubicBezTo>
                    <a:cubicBezTo>
                      <a:pt x="224727" y="-5508"/>
                      <a:pt x="404439" y="20712"/>
                      <a:pt x="371665" y="23989"/>
                    </a:cubicBezTo>
                    <a:cubicBezTo>
                      <a:pt x="338891" y="27266"/>
                      <a:pt x="-140158" y="15249"/>
                      <a:pt x="40646" y="305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 417">
                <a:extLst>
                  <a:ext uri="{FF2B5EF4-FFF2-40B4-BE49-F238E27FC236}">
                    <a16:creationId xmlns:a16="http://schemas.microsoft.com/office/drawing/2014/main" id="{8957964E-79FF-3022-0195-70FAE31A8799}"/>
                  </a:ext>
                </a:extLst>
              </p:cNvPr>
              <p:cNvSpPr/>
              <p:nvPr/>
            </p:nvSpPr>
            <p:spPr>
              <a:xfrm>
                <a:off x="3955034" y="7442871"/>
                <a:ext cx="1166773" cy="102030"/>
              </a:xfrm>
              <a:custGeom>
                <a:avLst/>
                <a:gdLst>
                  <a:gd name="connsiteX0" fmla="*/ 13921 w 1166773"/>
                  <a:gd name="connsiteY0" fmla="*/ 148 h 102030"/>
                  <a:gd name="connsiteX1" fmla="*/ 1141353 w 1166773"/>
                  <a:gd name="connsiteY1" fmla="*/ 98471 h 102030"/>
                  <a:gd name="connsiteX2" fmla="*/ 826721 w 1166773"/>
                  <a:gd name="connsiteY2" fmla="*/ 82084 h 102030"/>
                  <a:gd name="connsiteX3" fmla="*/ 321998 w 1166773"/>
                  <a:gd name="connsiteY3" fmla="*/ 55864 h 102030"/>
                  <a:gd name="connsiteX4" fmla="*/ 498979 w 1166773"/>
                  <a:gd name="connsiteY4" fmla="*/ 75529 h 102030"/>
                  <a:gd name="connsiteX5" fmla="*/ 13921 w 1166773"/>
                  <a:gd name="connsiteY5" fmla="*/ 148 h 10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6773" h="102030">
                    <a:moveTo>
                      <a:pt x="13921" y="148"/>
                    </a:moveTo>
                    <a:cubicBezTo>
                      <a:pt x="120983" y="3972"/>
                      <a:pt x="1005886" y="84815"/>
                      <a:pt x="1141353" y="98471"/>
                    </a:cubicBezTo>
                    <a:cubicBezTo>
                      <a:pt x="1276820" y="112127"/>
                      <a:pt x="826721" y="82084"/>
                      <a:pt x="826721" y="82084"/>
                    </a:cubicBezTo>
                    <a:lnTo>
                      <a:pt x="321998" y="55864"/>
                    </a:lnTo>
                    <a:cubicBezTo>
                      <a:pt x="267374" y="54772"/>
                      <a:pt x="547048" y="83723"/>
                      <a:pt x="498979" y="75529"/>
                    </a:cubicBezTo>
                    <a:cubicBezTo>
                      <a:pt x="450910" y="67335"/>
                      <a:pt x="-93141" y="-3676"/>
                      <a:pt x="13921" y="1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 418">
                <a:extLst>
                  <a:ext uri="{FF2B5EF4-FFF2-40B4-BE49-F238E27FC236}">
                    <a16:creationId xmlns:a16="http://schemas.microsoft.com/office/drawing/2014/main" id="{9ED271C9-A124-F3D2-B11F-77DCBC499C93}"/>
                  </a:ext>
                </a:extLst>
              </p:cNvPr>
              <p:cNvSpPr/>
              <p:nvPr/>
            </p:nvSpPr>
            <p:spPr>
              <a:xfrm>
                <a:off x="3691430" y="7390538"/>
                <a:ext cx="1139003" cy="272135"/>
              </a:xfrm>
              <a:custGeom>
                <a:avLst/>
                <a:gdLst>
                  <a:gd name="connsiteX0" fmla="*/ 15331 w 1139003"/>
                  <a:gd name="connsiteY0" fmla="*/ 88533 h 272135"/>
                  <a:gd name="connsiteX1" fmla="*/ 995280 w 1139003"/>
                  <a:gd name="connsiteY1" fmla="*/ 190133 h 272135"/>
                  <a:gd name="connsiteX2" fmla="*/ 1136209 w 1139003"/>
                  <a:gd name="connsiteY2" fmla="*/ 272068 h 272135"/>
                  <a:gd name="connsiteX3" fmla="*/ 1024776 w 1139003"/>
                  <a:gd name="connsiteY3" fmla="*/ 203243 h 272135"/>
                  <a:gd name="connsiteX4" fmla="*/ 631486 w 1139003"/>
                  <a:gd name="connsiteY4" fmla="*/ 154081 h 272135"/>
                  <a:gd name="connsiteX5" fmla="*/ 208699 w 1139003"/>
                  <a:gd name="connsiteY5" fmla="*/ 68868 h 272135"/>
                  <a:gd name="connsiteX6" fmla="*/ 405344 w 1139003"/>
                  <a:gd name="connsiteY6" fmla="*/ 43 h 272135"/>
                  <a:gd name="connsiteX7" fmla="*/ 110376 w 1139003"/>
                  <a:gd name="connsiteY7" fmla="*/ 59036 h 272135"/>
                  <a:gd name="connsiteX8" fmla="*/ 316854 w 1139003"/>
                  <a:gd name="connsiteY8" fmla="*/ 91810 h 272135"/>
                  <a:gd name="connsiteX9" fmla="*/ 388957 w 1139003"/>
                  <a:gd name="connsiteY9" fmla="*/ 127862 h 272135"/>
                  <a:gd name="connsiteX10" fmla="*/ 15331 w 1139003"/>
                  <a:gd name="connsiteY10" fmla="*/ 88533 h 27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9003" h="272135">
                    <a:moveTo>
                      <a:pt x="15331" y="88533"/>
                    </a:moveTo>
                    <a:cubicBezTo>
                      <a:pt x="116385" y="98912"/>
                      <a:pt x="808467" y="159544"/>
                      <a:pt x="995280" y="190133"/>
                    </a:cubicBezTo>
                    <a:cubicBezTo>
                      <a:pt x="1182093" y="220722"/>
                      <a:pt x="1131293" y="269883"/>
                      <a:pt x="1136209" y="272068"/>
                    </a:cubicBezTo>
                    <a:cubicBezTo>
                      <a:pt x="1141125" y="274253"/>
                      <a:pt x="1108897" y="222908"/>
                      <a:pt x="1024776" y="203243"/>
                    </a:cubicBezTo>
                    <a:cubicBezTo>
                      <a:pt x="940656" y="183579"/>
                      <a:pt x="767499" y="176477"/>
                      <a:pt x="631486" y="154081"/>
                    </a:cubicBezTo>
                    <a:cubicBezTo>
                      <a:pt x="495473" y="131685"/>
                      <a:pt x="246389" y="94541"/>
                      <a:pt x="208699" y="68868"/>
                    </a:cubicBezTo>
                    <a:cubicBezTo>
                      <a:pt x="171009" y="43195"/>
                      <a:pt x="421731" y="1682"/>
                      <a:pt x="405344" y="43"/>
                    </a:cubicBezTo>
                    <a:cubicBezTo>
                      <a:pt x="388957" y="-1596"/>
                      <a:pt x="125124" y="43742"/>
                      <a:pt x="110376" y="59036"/>
                    </a:cubicBezTo>
                    <a:cubicBezTo>
                      <a:pt x="95628" y="74330"/>
                      <a:pt x="270424" y="80339"/>
                      <a:pt x="316854" y="91810"/>
                    </a:cubicBezTo>
                    <a:cubicBezTo>
                      <a:pt x="363284" y="103281"/>
                      <a:pt x="433748" y="127316"/>
                      <a:pt x="388957" y="127862"/>
                    </a:cubicBezTo>
                    <a:cubicBezTo>
                      <a:pt x="344166" y="128408"/>
                      <a:pt x="-85723" y="78154"/>
                      <a:pt x="15331" y="885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 419">
                <a:extLst>
                  <a:ext uri="{FF2B5EF4-FFF2-40B4-BE49-F238E27FC236}">
                    <a16:creationId xmlns:a16="http://schemas.microsoft.com/office/drawing/2014/main" id="{63F80F26-B820-8D71-9F70-E7AF50D13665}"/>
                  </a:ext>
                </a:extLst>
              </p:cNvPr>
              <p:cNvSpPr/>
              <p:nvPr/>
            </p:nvSpPr>
            <p:spPr>
              <a:xfrm>
                <a:off x="3614994" y="7498735"/>
                <a:ext cx="1242356" cy="216703"/>
              </a:xfrm>
              <a:custGeom>
                <a:avLst/>
                <a:gdLst>
                  <a:gd name="connsiteX0" fmla="*/ 0 w 1242356"/>
                  <a:gd name="connsiteY0" fmla="*/ 0 h 216703"/>
                  <a:gd name="connsiteX1" fmla="*/ 72103 w 1242356"/>
                  <a:gd name="connsiteY1" fmla="*/ 6555 h 216703"/>
                  <a:gd name="connsiteX2" fmla="*/ 1127432 w 1242356"/>
                  <a:gd name="connsiteY2" fmla="*/ 117988 h 216703"/>
                  <a:gd name="connsiteX3" fmla="*/ 1084825 w 1242356"/>
                  <a:gd name="connsiteY3" fmla="*/ 98323 h 216703"/>
                  <a:gd name="connsiteX4" fmla="*/ 1242141 w 1242356"/>
                  <a:gd name="connsiteY4" fmla="*/ 216310 h 216703"/>
                  <a:gd name="connsiteX5" fmla="*/ 1045496 w 1242356"/>
                  <a:gd name="connsiteY5" fmla="*/ 134375 h 216703"/>
                  <a:gd name="connsiteX6" fmla="*/ 386735 w 1242356"/>
                  <a:gd name="connsiteY6" fmla="*/ 75381 h 216703"/>
                  <a:gd name="connsiteX7" fmla="*/ 642374 w 1242356"/>
                  <a:gd name="connsiteY7" fmla="*/ 75381 h 216703"/>
                  <a:gd name="connsiteX8" fmla="*/ 0 w 1242356"/>
                  <a:gd name="connsiteY8" fmla="*/ 0 h 21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2356" h="216703">
                    <a:moveTo>
                      <a:pt x="0" y="0"/>
                    </a:moveTo>
                    <a:lnTo>
                      <a:pt x="72103" y="6555"/>
                    </a:lnTo>
                    <a:lnTo>
                      <a:pt x="1127432" y="117988"/>
                    </a:lnTo>
                    <a:cubicBezTo>
                      <a:pt x="1296219" y="133283"/>
                      <a:pt x="1065707" y="81936"/>
                      <a:pt x="1084825" y="98323"/>
                    </a:cubicBezTo>
                    <a:cubicBezTo>
                      <a:pt x="1103943" y="114710"/>
                      <a:pt x="1248696" y="210301"/>
                      <a:pt x="1242141" y="216310"/>
                    </a:cubicBezTo>
                    <a:cubicBezTo>
                      <a:pt x="1235586" y="222319"/>
                      <a:pt x="1188064" y="157863"/>
                      <a:pt x="1045496" y="134375"/>
                    </a:cubicBezTo>
                    <a:cubicBezTo>
                      <a:pt x="902928" y="110887"/>
                      <a:pt x="453922" y="85213"/>
                      <a:pt x="386735" y="75381"/>
                    </a:cubicBezTo>
                    <a:cubicBezTo>
                      <a:pt x="319548" y="65549"/>
                      <a:pt x="702460" y="89037"/>
                      <a:pt x="642374" y="75381"/>
                    </a:cubicBezTo>
                    <a:cubicBezTo>
                      <a:pt x="582288" y="61725"/>
                      <a:pt x="304253" y="27585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 420">
                <a:extLst>
                  <a:ext uri="{FF2B5EF4-FFF2-40B4-BE49-F238E27FC236}">
                    <a16:creationId xmlns:a16="http://schemas.microsoft.com/office/drawing/2014/main" id="{74268128-2B16-6A86-3C1C-1C436362E474}"/>
                  </a:ext>
                </a:extLst>
              </p:cNvPr>
              <p:cNvSpPr/>
              <p:nvPr/>
            </p:nvSpPr>
            <p:spPr>
              <a:xfrm>
                <a:off x="3501936" y="7530816"/>
                <a:ext cx="1319095" cy="197343"/>
              </a:xfrm>
              <a:custGeom>
                <a:avLst/>
                <a:gdLst>
                  <a:gd name="connsiteX0" fmla="*/ 31122 w 1319095"/>
                  <a:gd name="connsiteY0" fmla="*/ 10526 h 197343"/>
                  <a:gd name="connsiteX1" fmla="*/ 948799 w 1319095"/>
                  <a:gd name="connsiteY1" fmla="*/ 108849 h 197343"/>
                  <a:gd name="connsiteX2" fmla="*/ 870141 w 1319095"/>
                  <a:gd name="connsiteY2" fmla="*/ 128513 h 197343"/>
                  <a:gd name="connsiteX3" fmla="*/ 1312593 w 1319095"/>
                  <a:gd name="connsiteY3" fmla="*/ 197339 h 197343"/>
                  <a:gd name="connsiteX4" fmla="*/ 1096283 w 1319095"/>
                  <a:gd name="connsiteY4" fmla="*/ 131790 h 197343"/>
                  <a:gd name="connsiteX5" fmla="*/ 588283 w 1319095"/>
                  <a:gd name="connsiteY5" fmla="*/ 85907 h 197343"/>
                  <a:gd name="connsiteX6" fmla="*/ 247432 w 1319095"/>
                  <a:gd name="connsiteY6" fmla="*/ 10526 h 197343"/>
                  <a:gd name="connsiteX7" fmla="*/ 31122 w 1319095"/>
                  <a:gd name="connsiteY7" fmla="*/ 10526 h 197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9095" h="197343">
                    <a:moveTo>
                      <a:pt x="31122" y="10526"/>
                    </a:moveTo>
                    <a:cubicBezTo>
                      <a:pt x="148017" y="26913"/>
                      <a:pt x="808963" y="89185"/>
                      <a:pt x="948799" y="108849"/>
                    </a:cubicBezTo>
                    <a:cubicBezTo>
                      <a:pt x="1088635" y="128513"/>
                      <a:pt x="809509" y="113765"/>
                      <a:pt x="870141" y="128513"/>
                    </a:cubicBezTo>
                    <a:cubicBezTo>
                      <a:pt x="930773" y="143261"/>
                      <a:pt x="1274903" y="196793"/>
                      <a:pt x="1312593" y="197339"/>
                    </a:cubicBezTo>
                    <a:cubicBezTo>
                      <a:pt x="1350283" y="197885"/>
                      <a:pt x="1217001" y="150362"/>
                      <a:pt x="1096283" y="131790"/>
                    </a:cubicBezTo>
                    <a:cubicBezTo>
                      <a:pt x="975565" y="113218"/>
                      <a:pt x="729758" y="106118"/>
                      <a:pt x="588283" y="85907"/>
                    </a:cubicBezTo>
                    <a:cubicBezTo>
                      <a:pt x="446808" y="65696"/>
                      <a:pt x="337015" y="21997"/>
                      <a:pt x="247432" y="10526"/>
                    </a:cubicBezTo>
                    <a:cubicBezTo>
                      <a:pt x="157849" y="-945"/>
                      <a:pt x="-85773" y="-5861"/>
                      <a:pt x="31122" y="105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 421">
                <a:extLst>
                  <a:ext uri="{FF2B5EF4-FFF2-40B4-BE49-F238E27FC236}">
                    <a16:creationId xmlns:a16="http://schemas.microsoft.com/office/drawing/2014/main" id="{0B22CD3B-872F-C4F8-370E-1DD8F20F5D52}"/>
                  </a:ext>
                </a:extLst>
              </p:cNvPr>
              <p:cNvSpPr/>
              <p:nvPr/>
            </p:nvSpPr>
            <p:spPr>
              <a:xfrm>
                <a:off x="2947493" y="7380849"/>
                <a:ext cx="1072108" cy="314823"/>
              </a:xfrm>
              <a:custGeom>
                <a:avLst/>
                <a:gdLst>
                  <a:gd name="connsiteX0" fmla="*/ 8739 w 1072108"/>
                  <a:gd name="connsiteY0" fmla="*/ 311254 h 314823"/>
                  <a:gd name="connsiteX1" fmla="*/ 1057513 w 1072108"/>
                  <a:gd name="connsiteY1" fmla="*/ 3177 h 314823"/>
                  <a:gd name="connsiteX2" fmla="*/ 582288 w 1072108"/>
                  <a:gd name="connsiteY2" fmla="*/ 160493 h 314823"/>
                  <a:gd name="connsiteX3" fmla="*/ 8739 w 1072108"/>
                  <a:gd name="connsiteY3" fmla="*/ 311254 h 314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2108" h="314823">
                    <a:moveTo>
                      <a:pt x="8739" y="311254"/>
                    </a:moveTo>
                    <a:cubicBezTo>
                      <a:pt x="87943" y="285035"/>
                      <a:pt x="961922" y="28304"/>
                      <a:pt x="1057513" y="3177"/>
                    </a:cubicBezTo>
                    <a:cubicBezTo>
                      <a:pt x="1153105" y="-21950"/>
                      <a:pt x="754353" y="108600"/>
                      <a:pt x="582288" y="160493"/>
                    </a:cubicBezTo>
                    <a:cubicBezTo>
                      <a:pt x="410224" y="212385"/>
                      <a:pt x="-70465" y="337473"/>
                      <a:pt x="8739" y="311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 422">
                <a:extLst>
                  <a:ext uri="{FF2B5EF4-FFF2-40B4-BE49-F238E27FC236}">
                    <a16:creationId xmlns:a16="http://schemas.microsoft.com/office/drawing/2014/main" id="{7768815B-A051-CF9A-DA6E-3CEA8E915EC2}"/>
                  </a:ext>
                </a:extLst>
              </p:cNvPr>
              <p:cNvSpPr/>
              <p:nvPr/>
            </p:nvSpPr>
            <p:spPr>
              <a:xfrm>
                <a:off x="3487935" y="7602714"/>
                <a:ext cx="1237523" cy="168856"/>
              </a:xfrm>
              <a:custGeom>
                <a:avLst/>
                <a:gdLst>
                  <a:gd name="connsiteX0" fmla="*/ 32013 w 1237523"/>
                  <a:gd name="connsiteY0" fmla="*/ 899 h 168856"/>
                  <a:gd name="connsiteX1" fmla="*/ 710439 w 1237523"/>
                  <a:gd name="connsiteY1" fmla="*/ 73002 h 168856"/>
                  <a:gd name="connsiteX2" fmla="*/ 1228271 w 1237523"/>
                  <a:gd name="connsiteY2" fmla="*/ 161492 h 168856"/>
                  <a:gd name="connsiteX3" fmla="*/ 1002130 w 1237523"/>
                  <a:gd name="connsiteY3" fmla="*/ 158215 h 168856"/>
                  <a:gd name="connsiteX4" fmla="*/ 497407 w 1237523"/>
                  <a:gd name="connsiteY4" fmla="*/ 112331 h 168856"/>
                  <a:gd name="connsiteX5" fmla="*/ 1107007 w 1237523"/>
                  <a:gd name="connsiteY5" fmla="*/ 154938 h 168856"/>
                  <a:gd name="connsiteX6" fmla="*/ 208994 w 1237523"/>
                  <a:gd name="connsiteY6" fmla="*/ 40228 h 168856"/>
                  <a:gd name="connsiteX7" fmla="*/ 32013 w 1237523"/>
                  <a:gd name="connsiteY7" fmla="*/ 899 h 168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7523" h="168856">
                    <a:moveTo>
                      <a:pt x="32013" y="899"/>
                    </a:moveTo>
                    <a:cubicBezTo>
                      <a:pt x="115587" y="6361"/>
                      <a:pt x="511063" y="46237"/>
                      <a:pt x="710439" y="73002"/>
                    </a:cubicBezTo>
                    <a:cubicBezTo>
                      <a:pt x="909815" y="99767"/>
                      <a:pt x="1179656" y="147290"/>
                      <a:pt x="1228271" y="161492"/>
                    </a:cubicBezTo>
                    <a:cubicBezTo>
                      <a:pt x="1276886" y="175694"/>
                      <a:pt x="1123941" y="166408"/>
                      <a:pt x="1002130" y="158215"/>
                    </a:cubicBezTo>
                    <a:cubicBezTo>
                      <a:pt x="880319" y="150022"/>
                      <a:pt x="479928" y="112877"/>
                      <a:pt x="497407" y="112331"/>
                    </a:cubicBezTo>
                    <a:cubicBezTo>
                      <a:pt x="514886" y="111785"/>
                      <a:pt x="1155076" y="166955"/>
                      <a:pt x="1107007" y="154938"/>
                    </a:cubicBezTo>
                    <a:cubicBezTo>
                      <a:pt x="1058938" y="142921"/>
                      <a:pt x="382151" y="64809"/>
                      <a:pt x="208994" y="40228"/>
                    </a:cubicBezTo>
                    <a:cubicBezTo>
                      <a:pt x="35837" y="15647"/>
                      <a:pt x="-51561" y="-4563"/>
                      <a:pt x="32013" y="8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 423">
                <a:extLst>
                  <a:ext uri="{FF2B5EF4-FFF2-40B4-BE49-F238E27FC236}">
                    <a16:creationId xmlns:a16="http://schemas.microsoft.com/office/drawing/2014/main" id="{D3DEB9A6-B74C-4EAE-FA67-1666D43AF664}"/>
                  </a:ext>
                </a:extLst>
              </p:cNvPr>
              <p:cNvSpPr/>
              <p:nvPr/>
            </p:nvSpPr>
            <p:spPr>
              <a:xfrm>
                <a:off x="3403274" y="7629616"/>
                <a:ext cx="1175204" cy="183473"/>
              </a:xfrm>
              <a:custGeom>
                <a:avLst/>
                <a:gdLst>
                  <a:gd name="connsiteX0" fmla="*/ 5242 w 1175204"/>
                  <a:gd name="connsiteY0" fmla="*/ 216 h 183473"/>
                  <a:gd name="connsiteX1" fmla="*/ 1116287 w 1175204"/>
                  <a:gd name="connsiteY1" fmla="*/ 177197 h 183473"/>
                  <a:gd name="connsiteX2" fmla="*/ 972081 w 1175204"/>
                  <a:gd name="connsiteY2" fmla="*/ 144423 h 183473"/>
                  <a:gd name="connsiteX3" fmla="*/ 546016 w 1175204"/>
                  <a:gd name="connsiteY3" fmla="*/ 150978 h 183473"/>
                  <a:gd name="connsiteX4" fmla="*/ 693500 w 1175204"/>
                  <a:gd name="connsiteY4" fmla="*/ 141145 h 183473"/>
                  <a:gd name="connsiteX5" fmla="*/ 5242 w 1175204"/>
                  <a:gd name="connsiteY5" fmla="*/ 216 h 18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5204" h="183473">
                    <a:moveTo>
                      <a:pt x="5242" y="216"/>
                    </a:moveTo>
                    <a:cubicBezTo>
                      <a:pt x="75706" y="6225"/>
                      <a:pt x="955147" y="153163"/>
                      <a:pt x="1116287" y="177197"/>
                    </a:cubicBezTo>
                    <a:cubicBezTo>
                      <a:pt x="1277427" y="201232"/>
                      <a:pt x="1067126" y="148793"/>
                      <a:pt x="972081" y="144423"/>
                    </a:cubicBezTo>
                    <a:cubicBezTo>
                      <a:pt x="877036" y="140053"/>
                      <a:pt x="592446" y="151524"/>
                      <a:pt x="546016" y="150978"/>
                    </a:cubicBezTo>
                    <a:cubicBezTo>
                      <a:pt x="499586" y="150432"/>
                      <a:pt x="790730" y="167364"/>
                      <a:pt x="693500" y="141145"/>
                    </a:cubicBezTo>
                    <a:cubicBezTo>
                      <a:pt x="596270" y="114926"/>
                      <a:pt x="-65222" y="-5793"/>
                      <a:pt x="5242" y="2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 424">
                <a:extLst>
                  <a:ext uri="{FF2B5EF4-FFF2-40B4-BE49-F238E27FC236}">
                    <a16:creationId xmlns:a16="http://schemas.microsoft.com/office/drawing/2014/main" id="{8C04FDB8-835D-4254-2DBE-B4C73011B4AB}"/>
                  </a:ext>
                </a:extLst>
              </p:cNvPr>
              <p:cNvSpPr/>
              <p:nvPr/>
            </p:nvSpPr>
            <p:spPr>
              <a:xfrm>
                <a:off x="3151668" y="7543731"/>
                <a:ext cx="1449849" cy="358364"/>
              </a:xfrm>
              <a:custGeom>
                <a:avLst/>
                <a:gdLst>
                  <a:gd name="connsiteX0" fmla="*/ 1209 w 1449849"/>
                  <a:gd name="connsiteY0" fmla="*/ 131985 h 358364"/>
                  <a:gd name="connsiteX1" fmla="*/ 414164 w 1449849"/>
                  <a:gd name="connsiteY1" fmla="*/ 888 h 358364"/>
                  <a:gd name="connsiteX2" fmla="*/ 230629 w 1449849"/>
                  <a:gd name="connsiteY2" fmla="*/ 79546 h 358364"/>
                  <a:gd name="connsiteX3" fmla="*/ 519042 w 1449849"/>
                  <a:gd name="connsiteY3" fmla="*/ 177869 h 358364"/>
                  <a:gd name="connsiteX4" fmla="*/ 489545 w 1449849"/>
                  <a:gd name="connsiteY4" fmla="*/ 181146 h 358364"/>
                  <a:gd name="connsiteX5" fmla="*/ 659971 w 1449849"/>
                  <a:gd name="connsiteY5" fmla="*/ 256527 h 358364"/>
                  <a:gd name="connsiteX6" fmla="*/ 568203 w 1449849"/>
                  <a:gd name="connsiteY6" fmla="*/ 217198 h 358364"/>
                  <a:gd name="connsiteX7" fmla="*/ 922164 w 1449849"/>
                  <a:gd name="connsiteY7" fmla="*/ 325353 h 358364"/>
                  <a:gd name="connsiteX8" fmla="*/ 892667 w 1449849"/>
                  <a:gd name="connsiteY8" fmla="*/ 276192 h 358364"/>
                  <a:gd name="connsiteX9" fmla="*/ 1056538 w 1449849"/>
                  <a:gd name="connsiteY9" fmla="*/ 358127 h 358364"/>
                  <a:gd name="connsiteX10" fmla="*/ 1027042 w 1449849"/>
                  <a:gd name="connsiteY10" fmla="*/ 302411 h 358364"/>
                  <a:gd name="connsiteX11" fmla="*/ 1108977 w 1449849"/>
                  <a:gd name="connsiteY11" fmla="*/ 341740 h 358364"/>
                  <a:gd name="connsiteX12" fmla="*/ 1194190 w 1449849"/>
                  <a:gd name="connsiteY12" fmla="*/ 308966 h 358364"/>
                  <a:gd name="connsiteX13" fmla="*/ 1138474 w 1449849"/>
                  <a:gd name="connsiteY13" fmla="*/ 351572 h 358364"/>
                  <a:gd name="connsiteX14" fmla="*/ 1449829 w 1449849"/>
                  <a:gd name="connsiteY14" fmla="*/ 276192 h 358364"/>
                  <a:gd name="connsiteX15" fmla="*/ 1151584 w 1449849"/>
                  <a:gd name="connsiteY15" fmla="*/ 318798 h 358364"/>
                  <a:gd name="connsiteX16" fmla="*/ 663248 w 1449849"/>
                  <a:gd name="connsiteY16" fmla="*/ 243417 h 358364"/>
                  <a:gd name="connsiteX17" fmla="*/ 515764 w 1449849"/>
                  <a:gd name="connsiteY17" fmla="*/ 217198 h 358364"/>
                  <a:gd name="connsiteX18" fmla="*/ 407609 w 1449849"/>
                  <a:gd name="connsiteY18" fmla="*/ 223753 h 358364"/>
                  <a:gd name="connsiteX19" fmla="*/ 519042 w 1449849"/>
                  <a:gd name="connsiteY19" fmla="*/ 197534 h 358364"/>
                  <a:gd name="connsiteX20" fmla="*/ 273235 w 1449849"/>
                  <a:gd name="connsiteY20" fmla="*/ 115598 h 358364"/>
                  <a:gd name="connsiteX21" fmla="*/ 286345 w 1449849"/>
                  <a:gd name="connsiteY21" fmla="*/ 86101 h 358364"/>
                  <a:gd name="connsiteX22" fmla="*/ 1209 w 1449849"/>
                  <a:gd name="connsiteY22" fmla="*/ 131985 h 358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49849" h="358364">
                    <a:moveTo>
                      <a:pt x="1209" y="131985"/>
                    </a:moveTo>
                    <a:cubicBezTo>
                      <a:pt x="22512" y="117783"/>
                      <a:pt x="375927" y="9628"/>
                      <a:pt x="414164" y="888"/>
                    </a:cubicBezTo>
                    <a:cubicBezTo>
                      <a:pt x="452401" y="-7852"/>
                      <a:pt x="213149" y="50049"/>
                      <a:pt x="230629" y="79546"/>
                    </a:cubicBezTo>
                    <a:cubicBezTo>
                      <a:pt x="248109" y="109043"/>
                      <a:pt x="475889" y="160936"/>
                      <a:pt x="519042" y="177869"/>
                    </a:cubicBezTo>
                    <a:cubicBezTo>
                      <a:pt x="562195" y="194802"/>
                      <a:pt x="466057" y="168036"/>
                      <a:pt x="489545" y="181146"/>
                    </a:cubicBezTo>
                    <a:cubicBezTo>
                      <a:pt x="513033" y="194256"/>
                      <a:pt x="646861" y="250518"/>
                      <a:pt x="659971" y="256527"/>
                    </a:cubicBezTo>
                    <a:cubicBezTo>
                      <a:pt x="673081" y="262536"/>
                      <a:pt x="524504" y="205727"/>
                      <a:pt x="568203" y="217198"/>
                    </a:cubicBezTo>
                    <a:cubicBezTo>
                      <a:pt x="611902" y="228669"/>
                      <a:pt x="868087" y="315521"/>
                      <a:pt x="922164" y="325353"/>
                    </a:cubicBezTo>
                    <a:cubicBezTo>
                      <a:pt x="976241" y="335185"/>
                      <a:pt x="870271" y="270730"/>
                      <a:pt x="892667" y="276192"/>
                    </a:cubicBezTo>
                    <a:cubicBezTo>
                      <a:pt x="915063" y="281654"/>
                      <a:pt x="1034142" y="353757"/>
                      <a:pt x="1056538" y="358127"/>
                    </a:cubicBezTo>
                    <a:cubicBezTo>
                      <a:pt x="1078934" y="362497"/>
                      <a:pt x="1018302" y="305142"/>
                      <a:pt x="1027042" y="302411"/>
                    </a:cubicBezTo>
                    <a:cubicBezTo>
                      <a:pt x="1035782" y="299680"/>
                      <a:pt x="1081119" y="340648"/>
                      <a:pt x="1108977" y="341740"/>
                    </a:cubicBezTo>
                    <a:cubicBezTo>
                      <a:pt x="1136835" y="342833"/>
                      <a:pt x="1189274" y="307327"/>
                      <a:pt x="1194190" y="308966"/>
                    </a:cubicBezTo>
                    <a:cubicBezTo>
                      <a:pt x="1199106" y="310605"/>
                      <a:pt x="1095868" y="357034"/>
                      <a:pt x="1138474" y="351572"/>
                    </a:cubicBezTo>
                    <a:cubicBezTo>
                      <a:pt x="1181081" y="346110"/>
                      <a:pt x="1447644" y="281654"/>
                      <a:pt x="1449829" y="276192"/>
                    </a:cubicBezTo>
                    <a:cubicBezTo>
                      <a:pt x="1452014" y="270730"/>
                      <a:pt x="1282681" y="324261"/>
                      <a:pt x="1151584" y="318798"/>
                    </a:cubicBezTo>
                    <a:cubicBezTo>
                      <a:pt x="1020487" y="313336"/>
                      <a:pt x="769218" y="260350"/>
                      <a:pt x="663248" y="243417"/>
                    </a:cubicBezTo>
                    <a:cubicBezTo>
                      <a:pt x="557278" y="226484"/>
                      <a:pt x="558371" y="220475"/>
                      <a:pt x="515764" y="217198"/>
                    </a:cubicBezTo>
                    <a:cubicBezTo>
                      <a:pt x="473158" y="213921"/>
                      <a:pt x="407063" y="227030"/>
                      <a:pt x="407609" y="223753"/>
                    </a:cubicBezTo>
                    <a:cubicBezTo>
                      <a:pt x="408155" y="220476"/>
                      <a:pt x="541438" y="215560"/>
                      <a:pt x="519042" y="197534"/>
                    </a:cubicBezTo>
                    <a:cubicBezTo>
                      <a:pt x="496646" y="179508"/>
                      <a:pt x="312018" y="134170"/>
                      <a:pt x="273235" y="115598"/>
                    </a:cubicBezTo>
                    <a:cubicBezTo>
                      <a:pt x="234452" y="97026"/>
                      <a:pt x="326220" y="82277"/>
                      <a:pt x="286345" y="86101"/>
                    </a:cubicBezTo>
                    <a:cubicBezTo>
                      <a:pt x="246470" y="89925"/>
                      <a:pt x="-20094" y="146187"/>
                      <a:pt x="1209" y="1319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 425">
                <a:extLst>
                  <a:ext uri="{FF2B5EF4-FFF2-40B4-BE49-F238E27FC236}">
                    <a16:creationId xmlns:a16="http://schemas.microsoft.com/office/drawing/2014/main" id="{A7BD1390-0DD7-57FE-8FA7-E943E301C6CF}"/>
                  </a:ext>
                </a:extLst>
              </p:cNvPr>
              <p:cNvSpPr/>
              <p:nvPr/>
            </p:nvSpPr>
            <p:spPr>
              <a:xfrm>
                <a:off x="2939279" y="7669161"/>
                <a:ext cx="1073622" cy="340515"/>
              </a:xfrm>
              <a:custGeom>
                <a:avLst/>
                <a:gdLst>
                  <a:gd name="connsiteX0" fmla="*/ 177547 w 1073622"/>
                  <a:gd name="connsiteY0" fmla="*/ 0 h 340515"/>
                  <a:gd name="connsiteX1" fmla="*/ 79224 w 1073622"/>
                  <a:gd name="connsiteY1" fmla="*/ 104878 h 340515"/>
                  <a:gd name="connsiteX2" fmla="*/ 246373 w 1073622"/>
                  <a:gd name="connsiteY2" fmla="*/ 131097 h 340515"/>
                  <a:gd name="connsiteX3" fmla="*/ 282424 w 1073622"/>
                  <a:gd name="connsiteY3" fmla="*/ 170426 h 340515"/>
                  <a:gd name="connsiteX4" fmla="*/ 266037 w 1073622"/>
                  <a:gd name="connsiteY4" fmla="*/ 121265 h 340515"/>
                  <a:gd name="connsiteX5" fmla="*/ 574115 w 1073622"/>
                  <a:gd name="connsiteY5" fmla="*/ 298245 h 340515"/>
                  <a:gd name="connsiteX6" fmla="*/ 557727 w 1073622"/>
                  <a:gd name="connsiteY6" fmla="*/ 235974 h 340515"/>
                  <a:gd name="connsiteX7" fmla="*/ 836308 w 1073622"/>
                  <a:gd name="connsiteY7" fmla="*/ 331020 h 340515"/>
                  <a:gd name="connsiteX8" fmla="*/ 777315 w 1073622"/>
                  <a:gd name="connsiteY8" fmla="*/ 324465 h 340515"/>
                  <a:gd name="connsiteX9" fmla="*/ 1072282 w 1073622"/>
                  <a:gd name="connsiteY9" fmla="*/ 337574 h 340515"/>
                  <a:gd name="connsiteX10" fmla="*/ 639663 w 1073622"/>
                  <a:gd name="connsiteY10" fmla="*/ 258916 h 340515"/>
                  <a:gd name="connsiteX11" fmla="*/ 298811 w 1073622"/>
                  <a:gd name="connsiteY11" fmla="*/ 147484 h 340515"/>
                  <a:gd name="connsiteX12" fmla="*/ 161160 w 1073622"/>
                  <a:gd name="connsiteY12" fmla="*/ 104878 h 340515"/>
                  <a:gd name="connsiteX13" fmla="*/ 566 w 1073622"/>
                  <a:gd name="connsiteY13" fmla="*/ 104878 h 340515"/>
                  <a:gd name="connsiteX14" fmla="*/ 177547 w 1073622"/>
                  <a:gd name="connsiteY14" fmla="*/ 0 h 34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3622" h="340515">
                    <a:moveTo>
                      <a:pt x="177547" y="0"/>
                    </a:moveTo>
                    <a:cubicBezTo>
                      <a:pt x="190657" y="0"/>
                      <a:pt x="67753" y="83029"/>
                      <a:pt x="79224" y="104878"/>
                    </a:cubicBezTo>
                    <a:cubicBezTo>
                      <a:pt x="90695" y="126727"/>
                      <a:pt x="212506" y="120172"/>
                      <a:pt x="246373" y="131097"/>
                    </a:cubicBezTo>
                    <a:cubicBezTo>
                      <a:pt x="280240" y="142022"/>
                      <a:pt x="279147" y="172065"/>
                      <a:pt x="282424" y="170426"/>
                    </a:cubicBezTo>
                    <a:cubicBezTo>
                      <a:pt x="285701" y="168787"/>
                      <a:pt x="217422" y="99962"/>
                      <a:pt x="266037" y="121265"/>
                    </a:cubicBezTo>
                    <a:cubicBezTo>
                      <a:pt x="314652" y="142568"/>
                      <a:pt x="525500" y="279127"/>
                      <a:pt x="574115" y="298245"/>
                    </a:cubicBezTo>
                    <a:cubicBezTo>
                      <a:pt x="622730" y="317363"/>
                      <a:pt x="514028" y="230512"/>
                      <a:pt x="557727" y="235974"/>
                    </a:cubicBezTo>
                    <a:cubicBezTo>
                      <a:pt x="601426" y="241437"/>
                      <a:pt x="799710" y="316272"/>
                      <a:pt x="836308" y="331020"/>
                    </a:cubicBezTo>
                    <a:cubicBezTo>
                      <a:pt x="872906" y="345768"/>
                      <a:pt x="737986" y="323373"/>
                      <a:pt x="777315" y="324465"/>
                    </a:cubicBezTo>
                    <a:cubicBezTo>
                      <a:pt x="816644" y="325557"/>
                      <a:pt x="1095224" y="348499"/>
                      <a:pt x="1072282" y="337574"/>
                    </a:cubicBezTo>
                    <a:cubicBezTo>
                      <a:pt x="1049340" y="326649"/>
                      <a:pt x="768575" y="290598"/>
                      <a:pt x="639663" y="258916"/>
                    </a:cubicBezTo>
                    <a:cubicBezTo>
                      <a:pt x="510751" y="227234"/>
                      <a:pt x="378561" y="173157"/>
                      <a:pt x="298811" y="147484"/>
                    </a:cubicBezTo>
                    <a:cubicBezTo>
                      <a:pt x="219061" y="121811"/>
                      <a:pt x="210867" y="111979"/>
                      <a:pt x="161160" y="104878"/>
                    </a:cubicBezTo>
                    <a:cubicBezTo>
                      <a:pt x="111453" y="97777"/>
                      <a:pt x="-9266" y="121265"/>
                      <a:pt x="566" y="104878"/>
                    </a:cubicBezTo>
                    <a:cubicBezTo>
                      <a:pt x="10398" y="88491"/>
                      <a:pt x="164437" y="0"/>
                      <a:pt x="17754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 426">
                <a:extLst>
                  <a:ext uri="{FF2B5EF4-FFF2-40B4-BE49-F238E27FC236}">
                    <a16:creationId xmlns:a16="http://schemas.microsoft.com/office/drawing/2014/main" id="{93326988-F6E8-2500-6D86-4AE56425A6C1}"/>
                  </a:ext>
                </a:extLst>
              </p:cNvPr>
              <p:cNvSpPr/>
              <p:nvPr/>
            </p:nvSpPr>
            <p:spPr>
              <a:xfrm>
                <a:off x="3029671" y="7596811"/>
                <a:ext cx="979481" cy="385922"/>
              </a:xfrm>
              <a:custGeom>
                <a:avLst/>
                <a:gdLst>
                  <a:gd name="connsiteX0" fmla="*/ 221529 w 979481"/>
                  <a:gd name="connsiteY0" fmla="*/ 247 h 385922"/>
                  <a:gd name="connsiteX1" fmla="*/ 57658 w 979481"/>
                  <a:gd name="connsiteY1" fmla="*/ 111679 h 385922"/>
                  <a:gd name="connsiteX2" fmla="*/ 254303 w 979481"/>
                  <a:gd name="connsiteY2" fmla="*/ 183783 h 385922"/>
                  <a:gd name="connsiteX3" fmla="*/ 257581 w 979481"/>
                  <a:gd name="connsiteY3" fmla="*/ 160841 h 385922"/>
                  <a:gd name="connsiteX4" fmla="*/ 424729 w 979481"/>
                  <a:gd name="connsiteY4" fmla="*/ 239499 h 385922"/>
                  <a:gd name="connsiteX5" fmla="*/ 408342 w 979481"/>
                  <a:gd name="connsiteY5" fmla="*/ 200170 h 385922"/>
                  <a:gd name="connsiteX6" fmla="*/ 513219 w 979481"/>
                  <a:gd name="connsiteY6" fmla="*/ 226389 h 385922"/>
                  <a:gd name="connsiteX7" fmla="*/ 588600 w 979481"/>
                  <a:gd name="connsiteY7" fmla="*/ 167395 h 385922"/>
                  <a:gd name="connsiteX8" fmla="*/ 536161 w 979481"/>
                  <a:gd name="connsiteY8" fmla="*/ 262441 h 385922"/>
                  <a:gd name="connsiteX9" fmla="*/ 729529 w 979481"/>
                  <a:gd name="connsiteY9" fmla="*/ 295215 h 385922"/>
                  <a:gd name="connsiteX10" fmla="*/ 863903 w 979481"/>
                  <a:gd name="connsiteY10" fmla="*/ 347654 h 385922"/>
                  <a:gd name="connsiteX11" fmla="*/ 975335 w 979481"/>
                  <a:gd name="connsiteY11" fmla="*/ 383705 h 385922"/>
                  <a:gd name="connsiteX12" fmla="*/ 713142 w 979481"/>
                  <a:gd name="connsiteY12" fmla="*/ 282105 h 385922"/>
                  <a:gd name="connsiteX13" fmla="*/ 126484 w 979481"/>
                  <a:gd name="connsiteY13" fmla="*/ 144454 h 385922"/>
                  <a:gd name="connsiteX14" fmla="*/ 5219 w 979481"/>
                  <a:gd name="connsiteY14" fmla="*/ 144454 h 385922"/>
                  <a:gd name="connsiteX15" fmla="*/ 221529 w 979481"/>
                  <a:gd name="connsiteY15" fmla="*/ 247 h 385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79481" h="385922">
                    <a:moveTo>
                      <a:pt x="221529" y="247"/>
                    </a:moveTo>
                    <a:cubicBezTo>
                      <a:pt x="230269" y="-5216"/>
                      <a:pt x="52196" y="81090"/>
                      <a:pt x="57658" y="111679"/>
                    </a:cubicBezTo>
                    <a:cubicBezTo>
                      <a:pt x="63120" y="142268"/>
                      <a:pt x="220983" y="175589"/>
                      <a:pt x="254303" y="183783"/>
                    </a:cubicBezTo>
                    <a:cubicBezTo>
                      <a:pt x="287623" y="191977"/>
                      <a:pt x="229177" y="151555"/>
                      <a:pt x="257581" y="160841"/>
                    </a:cubicBezTo>
                    <a:cubicBezTo>
                      <a:pt x="285985" y="170127"/>
                      <a:pt x="399602" y="232944"/>
                      <a:pt x="424729" y="239499"/>
                    </a:cubicBezTo>
                    <a:cubicBezTo>
                      <a:pt x="449856" y="246054"/>
                      <a:pt x="393594" y="202355"/>
                      <a:pt x="408342" y="200170"/>
                    </a:cubicBezTo>
                    <a:cubicBezTo>
                      <a:pt x="423090" y="197985"/>
                      <a:pt x="483176" y="231851"/>
                      <a:pt x="513219" y="226389"/>
                    </a:cubicBezTo>
                    <a:cubicBezTo>
                      <a:pt x="543262" y="220927"/>
                      <a:pt x="584776" y="161386"/>
                      <a:pt x="588600" y="167395"/>
                    </a:cubicBezTo>
                    <a:cubicBezTo>
                      <a:pt x="592424" y="173404"/>
                      <a:pt x="512673" y="241138"/>
                      <a:pt x="536161" y="262441"/>
                    </a:cubicBezTo>
                    <a:cubicBezTo>
                      <a:pt x="559649" y="283744"/>
                      <a:pt x="674905" y="281013"/>
                      <a:pt x="729529" y="295215"/>
                    </a:cubicBezTo>
                    <a:cubicBezTo>
                      <a:pt x="784153" y="309417"/>
                      <a:pt x="822935" y="332906"/>
                      <a:pt x="863903" y="347654"/>
                    </a:cubicBezTo>
                    <a:cubicBezTo>
                      <a:pt x="904871" y="362402"/>
                      <a:pt x="1000462" y="394630"/>
                      <a:pt x="975335" y="383705"/>
                    </a:cubicBezTo>
                    <a:cubicBezTo>
                      <a:pt x="950208" y="372780"/>
                      <a:pt x="854617" y="321980"/>
                      <a:pt x="713142" y="282105"/>
                    </a:cubicBezTo>
                    <a:cubicBezTo>
                      <a:pt x="571667" y="242230"/>
                      <a:pt x="244471" y="167396"/>
                      <a:pt x="126484" y="144454"/>
                    </a:cubicBezTo>
                    <a:cubicBezTo>
                      <a:pt x="8497" y="121512"/>
                      <a:pt x="-11714" y="160841"/>
                      <a:pt x="5219" y="144454"/>
                    </a:cubicBezTo>
                    <a:cubicBezTo>
                      <a:pt x="22152" y="128067"/>
                      <a:pt x="212789" y="5710"/>
                      <a:pt x="221529" y="2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 427">
                <a:extLst>
                  <a:ext uri="{FF2B5EF4-FFF2-40B4-BE49-F238E27FC236}">
                    <a16:creationId xmlns:a16="http://schemas.microsoft.com/office/drawing/2014/main" id="{E16784D9-A553-186A-B4C0-DD2E45F703DC}"/>
                  </a:ext>
                </a:extLst>
              </p:cNvPr>
              <p:cNvSpPr/>
              <p:nvPr/>
            </p:nvSpPr>
            <p:spPr>
              <a:xfrm>
                <a:off x="2738078" y="7668127"/>
                <a:ext cx="234620" cy="413656"/>
              </a:xfrm>
              <a:custGeom>
                <a:avLst/>
                <a:gdLst>
                  <a:gd name="connsiteX0" fmla="*/ 234541 w 234620"/>
                  <a:gd name="connsiteY0" fmla="*/ 1034 h 413656"/>
                  <a:gd name="connsiteX1" fmla="*/ 31341 w 234620"/>
                  <a:gd name="connsiteY1" fmla="*/ 89525 h 413656"/>
                  <a:gd name="connsiteX2" fmla="*/ 51006 w 234620"/>
                  <a:gd name="connsiteY2" fmla="*/ 256673 h 413656"/>
                  <a:gd name="connsiteX3" fmla="*/ 44451 w 234620"/>
                  <a:gd name="connsiteY3" fmla="*/ 207512 h 413656"/>
                  <a:gd name="connsiteX4" fmla="*/ 100167 w 234620"/>
                  <a:gd name="connsiteY4" fmla="*/ 410712 h 413656"/>
                  <a:gd name="connsiteX5" fmla="*/ 67393 w 234620"/>
                  <a:gd name="connsiteY5" fmla="*/ 315667 h 413656"/>
                  <a:gd name="connsiteX6" fmla="*/ 5122 w 234620"/>
                  <a:gd name="connsiteY6" fmla="*/ 145241 h 413656"/>
                  <a:gd name="connsiteX7" fmla="*/ 234541 w 234620"/>
                  <a:gd name="connsiteY7" fmla="*/ 1034 h 413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620" h="413656">
                    <a:moveTo>
                      <a:pt x="234541" y="1034"/>
                    </a:moveTo>
                    <a:cubicBezTo>
                      <a:pt x="238911" y="-8252"/>
                      <a:pt x="61930" y="46918"/>
                      <a:pt x="31341" y="89525"/>
                    </a:cubicBezTo>
                    <a:cubicBezTo>
                      <a:pt x="752" y="132132"/>
                      <a:pt x="48821" y="237009"/>
                      <a:pt x="51006" y="256673"/>
                    </a:cubicBezTo>
                    <a:cubicBezTo>
                      <a:pt x="53191" y="276338"/>
                      <a:pt x="36258" y="181839"/>
                      <a:pt x="44451" y="207512"/>
                    </a:cubicBezTo>
                    <a:cubicBezTo>
                      <a:pt x="52644" y="233185"/>
                      <a:pt x="96343" y="392686"/>
                      <a:pt x="100167" y="410712"/>
                    </a:cubicBezTo>
                    <a:cubicBezTo>
                      <a:pt x="103991" y="428738"/>
                      <a:pt x="83234" y="359912"/>
                      <a:pt x="67393" y="315667"/>
                    </a:cubicBezTo>
                    <a:cubicBezTo>
                      <a:pt x="51552" y="271422"/>
                      <a:pt x="-19459" y="194949"/>
                      <a:pt x="5122" y="145241"/>
                    </a:cubicBezTo>
                    <a:cubicBezTo>
                      <a:pt x="29703" y="95533"/>
                      <a:pt x="230171" y="10320"/>
                      <a:pt x="234541" y="10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 428">
                <a:extLst>
                  <a:ext uri="{FF2B5EF4-FFF2-40B4-BE49-F238E27FC236}">
                    <a16:creationId xmlns:a16="http://schemas.microsoft.com/office/drawing/2014/main" id="{A3102B55-659D-0D54-A48D-E666EAC27413}"/>
                  </a:ext>
                </a:extLst>
              </p:cNvPr>
              <p:cNvSpPr/>
              <p:nvPr/>
            </p:nvSpPr>
            <p:spPr>
              <a:xfrm>
                <a:off x="4598525" y="3078127"/>
                <a:ext cx="116029" cy="620232"/>
              </a:xfrm>
              <a:custGeom>
                <a:avLst/>
                <a:gdLst>
                  <a:gd name="connsiteX0" fmla="*/ 88622 w 116029"/>
                  <a:gd name="connsiteY0" fmla="*/ 353 h 620232"/>
                  <a:gd name="connsiteX1" fmla="*/ 17502 w 116029"/>
                  <a:gd name="connsiteY1" fmla="*/ 230646 h 620232"/>
                  <a:gd name="connsiteX2" fmla="*/ 17502 w 116029"/>
                  <a:gd name="connsiteY2" fmla="*/ 498193 h 620232"/>
                  <a:gd name="connsiteX3" fmla="*/ 20888 w 116029"/>
                  <a:gd name="connsiteY3" fmla="*/ 372886 h 620232"/>
                  <a:gd name="connsiteX4" fmla="*/ 10728 w 116029"/>
                  <a:gd name="connsiteY4" fmla="*/ 508353 h 620232"/>
                  <a:gd name="connsiteX5" fmla="*/ 27662 w 116029"/>
                  <a:gd name="connsiteY5" fmla="*/ 481260 h 620232"/>
                  <a:gd name="connsiteX6" fmla="*/ 75075 w 116029"/>
                  <a:gd name="connsiteY6" fmla="*/ 620113 h 620232"/>
                  <a:gd name="connsiteX7" fmla="*/ 78462 w 116029"/>
                  <a:gd name="connsiteY7" fmla="*/ 454166 h 620232"/>
                  <a:gd name="connsiteX8" fmla="*/ 115715 w 116029"/>
                  <a:gd name="connsiteY8" fmla="*/ 190006 h 620232"/>
                  <a:gd name="connsiteX9" fmla="*/ 54755 w 116029"/>
                  <a:gd name="connsiteY9" fmla="*/ 501580 h 620232"/>
                  <a:gd name="connsiteX10" fmla="*/ 27662 w 116029"/>
                  <a:gd name="connsiteY10" fmla="*/ 379660 h 620232"/>
                  <a:gd name="connsiteX11" fmla="*/ 7342 w 116029"/>
                  <a:gd name="connsiteY11" fmla="*/ 85020 h 620232"/>
                  <a:gd name="connsiteX12" fmla="*/ 7342 w 116029"/>
                  <a:gd name="connsiteY12" fmla="*/ 176460 h 620232"/>
                  <a:gd name="connsiteX13" fmla="*/ 88622 w 116029"/>
                  <a:gd name="connsiteY13" fmla="*/ 353 h 620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029" h="620232">
                    <a:moveTo>
                      <a:pt x="88622" y="353"/>
                    </a:moveTo>
                    <a:cubicBezTo>
                      <a:pt x="90315" y="9384"/>
                      <a:pt x="29355" y="147673"/>
                      <a:pt x="17502" y="230646"/>
                    </a:cubicBezTo>
                    <a:cubicBezTo>
                      <a:pt x="5649" y="313619"/>
                      <a:pt x="16938" y="474486"/>
                      <a:pt x="17502" y="498193"/>
                    </a:cubicBezTo>
                    <a:cubicBezTo>
                      <a:pt x="18066" y="521900"/>
                      <a:pt x="22017" y="371193"/>
                      <a:pt x="20888" y="372886"/>
                    </a:cubicBezTo>
                    <a:cubicBezTo>
                      <a:pt x="19759" y="374579"/>
                      <a:pt x="9599" y="490291"/>
                      <a:pt x="10728" y="508353"/>
                    </a:cubicBezTo>
                    <a:cubicBezTo>
                      <a:pt x="11857" y="526415"/>
                      <a:pt x="16938" y="462633"/>
                      <a:pt x="27662" y="481260"/>
                    </a:cubicBezTo>
                    <a:cubicBezTo>
                      <a:pt x="38386" y="499887"/>
                      <a:pt x="66608" y="624629"/>
                      <a:pt x="75075" y="620113"/>
                    </a:cubicBezTo>
                    <a:cubicBezTo>
                      <a:pt x="83542" y="615597"/>
                      <a:pt x="71689" y="525850"/>
                      <a:pt x="78462" y="454166"/>
                    </a:cubicBezTo>
                    <a:cubicBezTo>
                      <a:pt x="85235" y="382482"/>
                      <a:pt x="119666" y="182104"/>
                      <a:pt x="115715" y="190006"/>
                    </a:cubicBezTo>
                    <a:cubicBezTo>
                      <a:pt x="111764" y="197908"/>
                      <a:pt x="69430" y="469971"/>
                      <a:pt x="54755" y="501580"/>
                    </a:cubicBezTo>
                    <a:cubicBezTo>
                      <a:pt x="40079" y="533189"/>
                      <a:pt x="35564" y="449087"/>
                      <a:pt x="27662" y="379660"/>
                    </a:cubicBezTo>
                    <a:cubicBezTo>
                      <a:pt x="19760" y="310233"/>
                      <a:pt x="10729" y="118887"/>
                      <a:pt x="7342" y="85020"/>
                    </a:cubicBezTo>
                    <a:cubicBezTo>
                      <a:pt x="3955" y="51153"/>
                      <a:pt x="-7333" y="194522"/>
                      <a:pt x="7342" y="176460"/>
                    </a:cubicBezTo>
                    <a:cubicBezTo>
                      <a:pt x="22017" y="158398"/>
                      <a:pt x="86929" y="-8678"/>
                      <a:pt x="88622" y="3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 429">
                <a:extLst>
                  <a:ext uri="{FF2B5EF4-FFF2-40B4-BE49-F238E27FC236}">
                    <a16:creationId xmlns:a16="http://schemas.microsoft.com/office/drawing/2014/main" id="{C2A8BA1E-8DCA-6FC1-8412-EEE303E240BD}"/>
                  </a:ext>
                </a:extLst>
              </p:cNvPr>
              <p:cNvSpPr/>
              <p:nvPr/>
            </p:nvSpPr>
            <p:spPr>
              <a:xfrm>
                <a:off x="3939925" y="4108001"/>
                <a:ext cx="261113" cy="247338"/>
              </a:xfrm>
              <a:custGeom>
                <a:avLst/>
                <a:gdLst>
                  <a:gd name="connsiteX0" fmla="*/ 2155 w 261113"/>
                  <a:gd name="connsiteY0" fmla="*/ 101626 h 247338"/>
                  <a:gd name="connsiteX1" fmla="*/ 218902 w 261113"/>
                  <a:gd name="connsiteY1" fmla="*/ 159199 h 247338"/>
                  <a:gd name="connsiteX2" fmla="*/ 259542 w 261113"/>
                  <a:gd name="connsiteY2" fmla="*/ 247252 h 247338"/>
                  <a:gd name="connsiteX3" fmla="*/ 252768 w 261113"/>
                  <a:gd name="connsiteY3" fmla="*/ 142266 h 247338"/>
                  <a:gd name="connsiteX4" fmla="*/ 252768 w 261113"/>
                  <a:gd name="connsiteY4" fmla="*/ 37279 h 247338"/>
                  <a:gd name="connsiteX5" fmla="*/ 232448 w 261113"/>
                  <a:gd name="connsiteY5" fmla="*/ 155812 h 247338"/>
                  <a:gd name="connsiteX6" fmla="*/ 171488 w 261113"/>
                  <a:gd name="connsiteY6" fmla="*/ 23732 h 247338"/>
                  <a:gd name="connsiteX7" fmla="*/ 229062 w 261113"/>
                  <a:gd name="connsiteY7" fmla="*/ 172746 h 247338"/>
                  <a:gd name="connsiteX8" fmla="*/ 178262 w 261113"/>
                  <a:gd name="connsiteY8" fmla="*/ 121946 h 247338"/>
                  <a:gd name="connsiteX9" fmla="*/ 120688 w 261113"/>
                  <a:gd name="connsiteY9" fmla="*/ 98239 h 247338"/>
                  <a:gd name="connsiteX10" fmla="*/ 90208 w 261113"/>
                  <a:gd name="connsiteY10" fmla="*/ 26 h 247338"/>
                  <a:gd name="connsiteX11" fmla="*/ 107142 w 261113"/>
                  <a:gd name="connsiteY11" fmla="*/ 108399 h 247338"/>
                  <a:gd name="connsiteX12" fmla="*/ 2155 w 261113"/>
                  <a:gd name="connsiteY12" fmla="*/ 101626 h 247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113" h="247338">
                    <a:moveTo>
                      <a:pt x="2155" y="101626"/>
                    </a:moveTo>
                    <a:cubicBezTo>
                      <a:pt x="20782" y="110093"/>
                      <a:pt x="176004" y="134928"/>
                      <a:pt x="218902" y="159199"/>
                    </a:cubicBezTo>
                    <a:cubicBezTo>
                      <a:pt x="261800" y="183470"/>
                      <a:pt x="253898" y="250074"/>
                      <a:pt x="259542" y="247252"/>
                    </a:cubicBezTo>
                    <a:cubicBezTo>
                      <a:pt x="265186" y="244430"/>
                      <a:pt x="253897" y="177261"/>
                      <a:pt x="252768" y="142266"/>
                    </a:cubicBezTo>
                    <a:cubicBezTo>
                      <a:pt x="251639" y="107271"/>
                      <a:pt x="256155" y="35021"/>
                      <a:pt x="252768" y="37279"/>
                    </a:cubicBezTo>
                    <a:cubicBezTo>
                      <a:pt x="249381" y="39537"/>
                      <a:pt x="245995" y="158070"/>
                      <a:pt x="232448" y="155812"/>
                    </a:cubicBezTo>
                    <a:cubicBezTo>
                      <a:pt x="218901" y="153554"/>
                      <a:pt x="172052" y="20910"/>
                      <a:pt x="171488" y="23732"/>
                    </a:cubicBezTo>
                    <a:cubicBezTo>
                      <a:pt x="170924" y="26554"/>
                      <a:pt x="227933" y="156377"/>
                      <a:pt x="229062" y="172746"/>
                    </a:cubicBezTo>
                    <a:cubicBezTo>
                      <a:pt x="230191" y="189115"/>
                      <a:pt x="196324" y="134364"/>
                      <a:pt x="178262" y="121946"/>
                    </a:cubicBezTo>
                    <a:cubicBezTo>
                      <a:pt x="160200" y="109528"/>
                      <a:pt x="135364" y="118559"/>
                      <a:pt x="120688" y="98239"/>
                    </a:cubicBezTo>
                    <a:cubicBezTo>
                      <a:pt x="106012" y="77919"/>
                      <a:pt x="92466" y="-1667"/>
                      <a:pt x="90208" y="26"/>
                    </a:cubicBezTo>
                    <a:cubicBezTo>
                      <a:pt x="87950" y="1719"/>
                      <a:pt x="122946" y="89772"/>
                      <a:pt x="107142" y="108399"/>
                    </a:cubicBezTo>
                    <a:cubicBezTo>
                      <a:pt x="91338" y="127026"/>
                      <a:pt x="-16472" y="93159"/>
                      <a:pt x="2155" y="1016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フリーフォーム 430">
                <a:extLst>
                  <a:ext uri="{FF2B5EF4-FFF2-40B4-BE49-F238E27FC236}">
                    <a16:creationId xmlns:a16="http://schemas.microsoft.com/office/drawing/2014/main" id="{20954C0F-B9EA-030F-D740-14163F912A7E}"/>
                  </a:ext>
                </a:extLst>
              </p:cNvPr>
              <p:cNvSpPr/>
              <p:nvPr/>
            </p:nvSpPr>
            <p:spPr>
              <a:xfrm>
                <a:off x="3908863" y="4331491"/>
                <a:ext cx="372902" cy="193937"/>
              </a:xfrm>
              <a:custGeom>
                <a:avLst/>
                <a:gdLst>
                  <a:gd name="connsiteX0" fmla="*/ 39990 w 372902"/>
                  <a:gd name="connsiteY0" fmla="*/ 56 h 193937"/>
                  <a:gd name="connsiteX1" fmla="*/ 263510 w 372902"/>
                  <a:gd name="connsiteY1" fmla="*/ 101656 h 193937"/>
                  <a:gd name="connsiteX2" fmla="*/ 168684 w 372902"/>
                  <a:gd name="connsiteY2" fmla="*/ 98269 h 193937"/>
                  <a:gd name="connsiteX3" fmla="*/ 94177 w 372902"/>
                  <a:gd name="connsiteY3" fmla="*/ 98269 h 193937"/>
                  <a:gd name="connsiteX4" fmla="*/ 293990 w 372902"/>
                  <a:gd name="connsiteY4" fmla="*/ 135522 h 193937"/>
                  <a:gd name="connsiteX5" fmla="*/ 205937 w 372902"/>
                  <a:gd name="connsiteY5" fmla="*/ 169389 h 193937"/>
                  <a:gd name="connsiteX6" fmla="*/ 2737 w 372902"/>
                  <a:gd name="connsiteY6" fmla="*/ 193096 h 193937"/>
                  <a:gd name="connsiteX7" fmla="*/ 368497 w 372902"/>
                  <a:gd name="connsiteY7" fmla="*/ 138909 h 193937"/>
                  <a:gd name="connsiteX8" fmla="*/ 192390 w 372902"/>
                  <a:gd name="connsiteY8" fmla="*/ 88109 h 193937"/>
                  <a:gd name="connsiteX9" fmla="*/ 39990 w 372902"/>
                  <a:gd name="connsiteY9" fmla="*/ 56 h 19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902" h="193937">
                    <a:moveTo>
                      <a:pt x="39990" y="56"/>
                    </a:moveTo>
                    <a:cubicBezTo>
                      <a:pt x="51843" y="2314"/>
                      <a:pt x="242061" y="85287"/>
                      <a:pt x="263510" y="101656"/>
                    </a:cubicBezTo>
                    <a:cubicBezTo>
                      <a:pt x="284959" y="118025"/>
                      <a:pt x="196906" y="98834"/>
                      <a:pt x="168684" y="98269"/>
                    </a:cubicBezTo>
                    <a:cubicBezTo>
                      <a:pt x="140462" y="97705"/>
                      <a:pt x="73293" y="92060"/>
                      <a:pt x="94177" y="98269"/>
                    </a:cubicBezTo>
                    <a:cubicBezTo>
                      <a:pt x="115061" y="104478"/>
                      <a:pt x="275364" y="123669"/>
                      <a:pt x="293990" y="135522"/>
                    </a:cubicBezTo>
                    <a:cubicBezTo>
                      <a:pt x="312616" y="147375"/>
                      <a:pt x="254479" y="159793"/>
                      <a:pt x="205937" y="169389"/>
                    </a:cubicBezTo>
                    <a:cubicBezTo>
                      <a:pt x="157395" y="178985"/>
                      <a:pt x="-24356" y="198176"/>
                      <a:pt x="2737" y="193096"/>
                    </a:cubicBezTo>
                    <a:cubicBezTo>
                      <a:pt x="29830" y="188016"/>
                      <a:pt x="336888" y="156407"/>
                      <a:pt x="368497" y="138909"/>
                    </a:cubicBezTo>
                    <a:cubicBezTo>
                      <a:pt x="400106" y="121411"/>
                      <a:pt x="253350" y="112945"/>
                      <a:pt x="192390" y="88109"/>
                    </a:cubicBezTo>
                    <a:cubicBezTo>
                      <a:pt x="131430" y="63273"/>
                      <a:pt x="28137" y="-2202"/>
                      <a:pt x="39990" y="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" name="フリーフォーム 431">
                <a:extLst>
                  <a:ext uri="{FF2B5EF4-FFF2-40B4-BE49-F238E27FC236}">
                    <a16:creationId xmlns:a16="http://schemas.microsoft.com/office/drawing/2014/main" id="{D42D0B1E-5CC1-A6FC-9E00-7FB47C09BFF3}"/>
                  </a:ext>
                </a:extLst>
              </p:cNvPr>
              <p:cNvSpPr/>
              <p:nvPr/>
            </p:nvSpPr>
            <p:spPr>
              <a:xfrm>
                <a:off x="3660614" y="4513516"/>
                <a:ext cx="107769" cy="234054"/>
              </a:xfrm>
              <a:custGeom>
                <a:avLst/>
                <a:gdLst>
                  <a:gd name="connsiteX0" fmla="*/ 58595 w 107769"/>
                  <a:gd name="connsiteY0" fmla="*/ 118 h 234054"/>
                  <a:gd name="connsiteX1" fmla="*/ 29412 w 107769"/>
                  <a:gd name="connsiteY1" fmla="*/ 107122 h 234054"/>
                  <a:gd name="connsiteX2" fmla="*/ 55352 w 107769"/>
                  <a:gd name="connsiteY2" fmla="*/ 136305 h 234054"/>
                  <a:gd name="connsiteX3" fmla="*/ 45624 w 107769"/>
                  <a:gd name="connsiteY3" fmla="*/ 136305 h 234054"/>
                  <a:gd name="connsiteX4" fmla="*/ 107233 w 107769"/>
                  <a:gd name="connsiteY4" fmla="*/ 233582 h 234054"/>
                  <a:gd name="connsiteX5" fmla="*/ 71565 w 107769"/>
                  <a:gd name="connsiteY5" fmla="*/ 171973 h 234054"/>
                  <a:gd name="connsiteX6" fmla="*/ 3471 w 107769"/>
                  <a:gd name="connsiteY6" fmla="*/ 139548 h 234054"/>
                  <a:gd name="connsiteX7" fmla="*/ 9956 w 107769"/>
                  <a:gd name="connsiteY7" fmla="*/ 90910 h 234054"/>
                  <a:gd name="connsiteX8" fmla="*/ 9956 w 107769"/>
                  <a:gd name="connsiteY8" fmla="*/ 129820 h 234054"/>
                  <a:gd name="connsiteX9" fmla="*/ 58595 w 107769"/>
                  <a:gd name="connsiteY9" fmla="*/ 118 h 23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9" h="234054">
                    <a:moveTo>
                      <a:pt x="58595" y="118"/>
                    </a:moveTo>
                    <a:cubicBezTo>
                      <a:pt x="61838" y="-3665"/>
                      <a:pt x="29952" y="84424"/>
                      <a:pt x="29412" y="107122"/>
                    </a:cubicBezTo>
                    <a:cubicBezTo>
                      <a:pt x="28872" y="129820"/>
                      <a:pt x="52650" y="131441"/>
                      <a:pt x="55352" y="136305"/>
                    </a:cubicBezTo>
                    <a:cubicBezTo>
                      <a:pt x="58054" y="141169"/>
                      <a:pt x="36977" y="120092"/>
                      <a:pt x="45624" y="136305"/>
                    </a:cubicBezTo>
                    <a:cubicBezTo>
                      <a:pt x="54271" y="152518"/>
                      <a:pt x="102910" y="227637"/>
                      <a:pt x="107233" y="233582"/>
                    </a:cubicBezTo>
                    <a:cubicBezTo>
                      <a:pt x="111556" y="239527"/>
                      <a:pt x="88859" y="187645"/>
                      <a:pt x="71565" y="171973"/>
                    </a:cubicBezTo>
                    <a:cubicBezTo>
                      <a:pt x="54271" y="156301"/>
                      <a:pt x="13739" y="153059"/>
                      <a:pt x="3471" y="139548"/>
                    </a:cubicBezTo>
                    <a:cubicBezTo>
                      <a:pt x="-6797" y="126038"/>
                      <a:pt x="8875" y="92531"/>
                      <a:pt x="9956" y="90910"/>
                    </a:cubicBezTo>
                    <a:cubicBezTo>
                      <a:pt x="11037" y="89289"/>
                      <a:pt x="-852" y="141709"/>
                      <a:pt x="9956" y="129820"/>
                    </a:cubicBezTo>
                    <a:cubicBezTo>
                      <a:pt x="20764" y="117931"/>
                      <a:pt x="55352" y="3901"/>
                      <a:pt x="58595" y="1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 432">
                <a:extLst>
                  <a:ext uri="{FF2B5EF4-FFF2-40B4-BE49-F238E27FC236}">
                    <a16:creationId xmlns:a16="http://schemas.microsoft.com/office/drawing/2014/main" id="{8380B3F4-98F6-D8F0-AF2D-2F8E06BB0D86}"/>
                  </a:ext>
                </a:extLst>
              </p:cNvPr>
              <p:cNvSpPr/>
              <p:nvPr/>
            </p:nvSpPr>
            <p:spPr>
              <a:xfrm>
                <a:off x="3644255" y="4493930"/>
                <a:ext cx="774425" cy="574423"/>
              </a:xfrm>
              <a:custGeom>
                <a:avLst/>
                <a:gdLst>
                  <a:gd name="connsiteX0" fmla="*/ 375 w 774425"/>
                  <a:gd name="connsiteY0" fmla="*/ 574181 h 574423"/>
                  <a:gd name="connsiteX1" fmla="*/ 230596 w 774425"/>
                  <a:gd name="connsiteY1" fmla="*/ 269381 h 574423"/>
                  <a:gd name="connsiteX2" fmla="*/ 191685 w 774425"/>
                  <a:gd name="connsiteY2" fmla="*/ 311534 h 574423"/>
                  <a:gd name="connsiteX3" fmla="*/ 470545 w 774425"/>
                  <a:gd name="connsiteY3" fmla="*/ 104010 h 574423"/>
                  <a:gd name="connsiteX4" fmla="*/ 405694 w 774425"/>
                  <a:gd name="connsiteY4" fmla="*/ 152649 h 574423"/>
                  <a:gd name="connsiteX5" fmla="*/ 661856 w 774425"/>
                  <a:gd name="connsiteY5" fmla="*/ 6734 h 574423"/>
                  <a:gd name="connsiteX6" fmla="*/ 609975 w 774425"/>
                  <a:gd name="connsiteY6" fmla="*/ 22947 h 574423"/>
                  <a:gd name="connsiteX7" fmla="*/ 729949 w 774425"/>
                  <a:gd name="connsiteY7" fmla="*/ 9976 h 574423"/>
                  <a:gd name="connsiteX8" fmla="*/ 768860 w 774425"/>
                  <a:gd name="connsiteY8" fmla="*/ 16461 h 574423"/>
                  <a:gd name="connsiteX9" fmla="*/ 619702 w 774425"/>
                  <a:gd name="connsiteY9" fmla="*/ 22947 h 574423"/>
                  <a:gd name="connsiteX10" fmla="*/ 240324 w 774425"/>
                  <a:gd name="connsiteY10" fmla="*/ 230470 h 574423"/>
                  <a:gd name="connsiteX11" fmla="*/ 486758 w 774425"/>
                  <a:gd name="connsiteY11" fmla="*/ 113738 h 574423"/>
                  <a:gd name="connsiteX12" fmla="*/ 214383 w 774425"/>
                  <a:gd name="connsiteY12" fmla="*/ 256410 h 574423"/>
                  <a:gd name="connsiteX13" fmla="*/ 136562 w 774425"/>
                  <a:gd name="connsiteY13" fmla="*/ 334232 h 574423"/>
                  <a:gd name="connsiteX14" fmla="*/ 175473 w 774425"/>
                  <a:gd name="connsiteY14" fmla="*/ 321261 h 574423"/>
                  <a:gd name="connsiteX15" fmla="*/ 375 w 774425"/>
                  <a:gd name="connsiteY15" fmla="*/ 574181 h 57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4425" h="574423">
                    <a:moveTo>
                      <a:pt x="375" y="574181"/>
                    </a:moveTo>
                    <a:cubicBezTo>
                      <a:pt x="9562" y="565534"/>
                      <a:pt x="198711" y="313155"/>
                      <a:pt x="230596" y="269381"/>
                    </a:cubicBezTo>
                    <a:cubicBezTo>
                      <a:pt x="262481" y="225607"/>
                      <a:pt x="151693" y="339096"/>
                      <a:pt x="191685" y="311534"/>
                    </a:cubicBezTo>
                    <a:cubicBezTo>
                      <a:pt x="231677" y="283972"/>
                      <a:pt x="470545" y="104010"/>
                      <a:pt x="470545" y="104010"/>
                    </a:cubicBezTo>
                    <a:cubicBezTo>
                      <a:pt x="506213" y="77529"/>
                      <a:pt x="373809" y="168862"/>
                      <a:pt x="405694" y="152649"/>
                    </a:cubicBezTo>
                    <a:cubicBezTo>
                      <a:pt x="437579" y="136436"/>
                      <a:pt x="627809" y="28351"/>
                      <a:pt x="661856" y="6734"/>
                    </a:cubicBezTo>
                    <a:cubicBezTo>
                      <a:pt x="695903" y="-14883"/>
                      <a:pt x="598626" y="22407"/>
                      <a:pt x="609975" y="22947"/>
                    </a:cubicBezTo>
                    <a:cubicBezTo>
                      <a:pt x="621324" y="23487"/>
                      <a:pt x="703468" y="11057"/>
                      <a:pt x="729949" y="9976"/>
                    </a:cubicBezTo>
                    <a:cubicBezTo>
                      <a:pt x="756430" y="8895"/>
                      <a:pt x="787235" y="14299"/>
                      <a:pt x="768860" y="16461"/>
                    </a:cubicBezTo>
                    <a:cubicBezTo>
                      <a:pt x="750486" y="18623"/>
                      <a:pt x="707791" y="-12721"/>
                      <a:pt x="619702" y="22947"/>
                    </a:cubicBezTo>
                    <a:cubicBezTo>
                      <a:pt x="531613" y="58615"/>
                      <a:pt x="262481" y="215338"/>
                      <a:pt x="240324" y="230470"/>
                    </a:cubicBezTo>
                    <a:cubicBezTo>
                      <a:pt x="218167" y="245602"/>
                      <a:pt x="491081" y="109415"/>
                      <a:pt x="486758" y="113738"/>
                    </a:cubicBezTo>
                    <a:cubicBezTo>
                      <a:pt x="482435" y="118061"/>
                      <a:pt x="272749" y="219661"/>
                      <a:pt x="214383" y="256410"/>
                    </a:cubicBezTo>
                    <a:cubicBezTo>
                      <a:pt x="156017" y="293159"/>
                      <a:pt x="143047" y="323424"/>
                      <a:pt x="136562" y="334232"/>
                    </a:cubicBezTo>
                    <a:cubicBezTo>
                      <a:pt x="130077" y="345040"/>
                      <a:pt x="197630" y="284512"/>
                      <a:pt x="175473" y="321261"/>
                    </a:cubicBezTo>
                    <a:cubicBezTo>
                      <a:pt x="153316" y="358010"/>
                      <a:pt x="-8812" y="582828"/>
                      <a:pt x="375" y="5741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" name="フリーフォーム 433">
                <a:extLst>
                  <a:ext uri="{FF2B5EF4-FFF2-40B4-BE49-F238E27FC236}">
                    <a16:creationId xmlns:a16="http://schemas.microsoft.com/office/drawing/2014/main" id="{D24CA87E-83BE-86CB-0949-838D4F75CC97}"/>
                  </a:ext>
                </a:extLst>
              </p:cNvPr>
              <p:cNvSpPr/>
              <p:nvPr/>
            </p:nvSpPr>
            <p:spPr>
              <a:xfrm>
                <a:off x="3640486" y="4532894"/>
                <a:ext cx="665907" cy="736585"/>
              </a:xfrm>
              <a:custGeom>
                <a:avLst/>
                <a:gdLst>
                  <a:gd name="connsiteX0" fmla="*/ 665625 w 665907"/>
                  <a:gd name="connsiteY0" fmla="*/ 195 h 736585"/>
                  <a:gd name="connsiteX1" fmla="*/ 312186 w 665907"/>
                  <a:gd name="connsiteY1" fmla="*/ 217446 h 736585"/>
                  <a:gd name="connsiteX2" fmla="*/ 120876 w 665907"/>
                  <a:gd name="connsiteY2" fmla="*/ 405515 h 736585"/>
                  <a:gd name="connsiteX3" fmla="*/ 266791 w 665907"/>
                  <a:gd name="connsiteY3" fmla="*/ 301753 h 736585"/>
                  <a:gd name="connsiteX4" fmla="*/ 68995 w 665907"/>
                  <a:gd name="connsiteY4" fmla="*/ 450910 h 736585"/>
                  <a:gd name="connsiteX5" fmla="*/ 17114 w 665907"/>
                  <a:gd name="connsiteY5" fmla="*/ 567642 h 736585"/>
                  <a:gd name="connsiteX6" fmla="*/ 901 w 665907"/>
                  <a:gd name="connsiteY6" fmla="*/ 736255 h 736585"/>
                  <a:gd name="connsiteX7" fmla="*/ 39812 w 665907"/>
                  <a:gd name="connsiteY7" fmla="*/ 600068 h 736585"/>
                  <a:gd name="connsiteX8" fmla="*/ 250578 w 665907"/>
                  <a:gd name="connsiteY8" fmla="*/ 256357 h 736585"/>
                  <a:gd name="connsiteX9" fmla="*/ 665625 w 665907"/>
                  <a:gd name="connsiteY9" fmla="*/ 195 h 736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5907" h="736585">
                    <a:moveTo>
                      <a:pt x="665625" y="195"/>
                    </a:moveTo>
                    <a:cubicBezTo>
                      <a:pt x="675893" y="-6290"/>
                      <a:pt x="402977" y="149893"/>
                      <a:pt x="312186" y="217446"/>
                    </a:cubicBezTo>
                    <a:cubicBezTo>
                      <a:pt x="221395" y="284999"/>
                      <a:pt x="128442" y="391464"/>
                      <a:pt x="120876" y="405515"/>
                    </a:cubicBezTo>
                    <a:cubicBezTo>
                      <a:pt x="113310" y="419566"/>
                      <a:pt x="275438" y="294187"/>
                      <a:pt x="266791" y="301753"/>
                    </a:cubicBezTo>
                    <a:cubicBezTo>
                      <a:pt x="258144" y="309319"/>
                      <a:pt x="110608" y="406595"/>
                      <a:pt x="68995" y="450910"/>
                    </a:cubicBezTo>
                    <a:cubicBezTo>
                      <a:pt x="27382" y="495225"/>
                      <a:pt x="28463" y="520085"/>
                      <a:pt x="17114" y="567642"/>
                    </a:cubicBezTo>
                    <a:cubicBezTo>
                      <a:pt x="5765" y="615199"/>
                      <a:pt x="-2882" y="730851"/>
                      <a:pt x="901" y="736255"/>
                    </a:cubicBezTo>
                    <a:cubicBezTo>
                      <a:pt x="4684" y="741659"/>
                      <a:pt x="-1801" y="680051"/>
                      <a:pt x="39812" y="600068"/>
                    </a:cubicBezTo>
                    <a:cubicBezTo>
                      <a:pt x="81425" y="520085"/>
                      <a:pt x="150599" y="352012"/>
                      <a:pt x="250578" y="256357"/>
                    </a:cubicBezTo>
                    <a:cubicBezTo>
                      <a:pt x="350557" y="160702"/>
                      <a:pt x="655357" y="6680"/>
                      <a:pt x="665625" y="1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 434">
                <a:extLst>
                  <a:ext uri="{FF2B5EF4-FFF2-40B4-BE49-F238E27FC236}">
                    <a16:creationId xmlns:a16="http://schemas.microsoft.com/office/drawing/2014/main" id="{EAC7EB12-A35B-8F2D-B098-56674E86341F}"/>
                  </a:ext>
                </a:extLst>
              </p:cNvPr>
              <p:cNvSpPr/>
              <p:nvPr/>
            </p:nvSpPr>
            <p:spPr>
              <a:xfrm>
                <a:off x="4722037" y="4994760"/>
                <a:ext cx="358895" cy="192398"/>
              </a:xfrm>
              <a:custGeom>
                <a:avLst/>
                <a:gdLst>
                  <a:gd name="connsiteX0" fmla="*/ 2363 w 358895"/>
                  <a:gd name="connsiteY0" fmla="*/ 2014 h 192398"/>
                  <a:gd name="connsiteX1" fmla="*/ 342831 w 358895"/>
                  <a:gd name="connsiteY1" fmla="*/ 70108 h 192398"/>
                  <a:gd name="connsiteX2" fmla="*/ 300678 w 358895"/>
                  <a:gd name="connsiteY2" fmla="*/ 138202 h 192398"/>
                  <a:gd name="connsiteX3" fmla="*/ 274737 w 358895"/>
                  <a:gd name="connsiteY3" fmla="*/ 190083 h 192398"/>
                  <a:gd name="connsiteX4" fmla="*/ 326618 w 358895"/>
                  <a:gd name="connsiteY4" fmla="*/ 60380 h 192398"/>
                  <a:gd name="connsiteX5" fmla="*/ 196916 w 358895"/>
                  <a:gd name="connsiteY5" fmla="*/ 21470 h 192398"/>
                  <a:gd name="connsiteX6" fmla="*/ 2363 w 358895"/>
                  <a:gd name="connsiteY6" fmla="*/ 2014 h 19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895" h="192398">
                    <a:moveTo>
                      <a:pt x="2363" y="2014"/>
                    </a:moveTo>
                    <a:cubicBezTo>
                      <a:pt x="26682" y="10120"/>
                      <a:pt x="293112" y="47410"/>
                      <a:pt x="342831" y="70108"/>
                    </a:cubicBezTo>
                    <a:cubicBezTo>
                      <a:pt x="392550" y="92806"/>
                      <a:pt x="312027" y="118206"/>
                      <a:pt x="300678" y="138202"/>
                    </a:cubicBezTo>
                    <a:cubicBezTo>
                      <a:pt x="289329" y="158198"/>
                      <a:pt x="270414" y="203053"/>
                      <a:pt x="274737" y="190083"/>
                    </a:cubicBezTo>
                    <a:cubicBezTo>
                      <a:pt x="279060" y="177113"/>
                      <a:pt x="339588" y="88482"/>
                      <a:pt x="326618" y="60380"/>
                    </a:cubicBezTo>
                    <a:cubicBezTo>
                      <a:pt x="313648" y="32278"/>
                      <a:pt x="245554" y="30657"/>
                      <a:pt x="196916" y="21470"/>
                    </a:cubicBezTo>
                    <a:cubicBezTo>
                      <a:pt x="148278" y="12283"/>
                      <a:pt x="-21956" y="-6092"/>
                      <a:pt x="2363" y="20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 435">
                <a:extLst>
                  <a:ext uri="{FF2B5EF4-FFF2-40B4-BE49-F238E27FC236}">
                    <a16:creationId xmlns:a16="http://schemas.microsoft.com/office/drawing/2014/main" id="{66FD3DF0-ACBA-E600-BE91-76D6DD78708C}"/>
                  </a:ext>
                </a:extLst>
              </p:cNvPr>
              <p:cNvSpPr/>
              <p:nvPr/>
            </p:nvSpPr>
            <p:spPr>
              <a:xfrm>
                <a:off x="4388716" y="5126038"/>
                <a:ext cx="637168" cy="107991"/>
              </a:xfrm>
              <a:custGeom>
                <a:avLst/>
                <a:gdLst>
                  <a:gd name="connsiteX0" fmla="*/ 1701 w 637168"/>
                  <a:gd name="connsiteY0" fmla="*/ 439 h 107991"/>
                  <a:gd name="connsiteX1" fmla="*/ 588603 w 637168"/>
                  <a:gd name="connsiteY1" fmla="*/ 87988 h 107991"/>
                  <a:gd name="connsiteX2" fmla="*/ 585361 w 637168"/>
                  <a:gd name="connsiteY2" fmla="*/ 107443 h 107991"/>
                  <a:gd name="connsiteX3" fmla="*/ 432961 w 637168"/>
                  <a:gd name="connsiteY3" fmla="*/ 75017 h 107991"/>
                  <a:gd name="connsiteX4" fmla="*/ 134646 w 637168"/>
                  <a:gd name="connsiteY4" fmla="*/ 71775 h 107991"/>
                  <a:gd name="connsiteX5" fmla="*/ 400535 w 637168"/>
                  <a:gd name="connsiteY5" fmla="*/ 55562 h 107991"/>
                  <a:gd name="connsiteX6" fmla="*/ 1701 w 637168"/>
                  <a:gd name="connsiteY6" fmla="*/ 439 h 10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168" h="107991">
                    <a:moveTo>
                      <a:pt x="1701" y="439"/>
                    </a:moveTo>
                    <a:cubicBezTo>
                      <a:pt x="33046" y="5843"/>
                      <a:pt x="588603" y="87988"/>
                      <a:pt x="588603" y="87988"/>
                    </a:cubicBezTo>
                    <a:cubicBezTo>
                      <a:pt x="685880" y="105822"/>
                      <a:pt x="611301" y="109605"/>
                      <a:pt x="585361" y="107443"/>
                    </a:cubicBezTo>
                    <a:cubicBezTo>
                      <a:pt x="559421" y="105281"/>
                      <a:pt x="508080" y="80962"/>
                      <a:pt x="432961" y="75017"/>
                    </a:cubicBezTo>
                    <a:cubicBezTo>
                      <a:pt x="357842" y="69072"/>
                      <a:pt x="140050" y="75018"/>
                      <a:pt x="134646" y="71775"/>
                    </a:cubicBezTo>
                    <a:cubicBezTo>
                      <a:pt x="129242" y="68533"/>
                      <a:pt x="418910" y="70154"/>
                      <a:pt x="400535" y="55562"/>
                    </a:cubicBezTo>
                    <a:cubicBezTo>
                      <a:pt x="382161" y="40971"/>
                      <a:pt x="-29644" y="-4965"/>
                      <a:pt x="1701" y="4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 436">
                <a:extLst>
                  <a:ext uri="{FF2B5EF4-FFF2-40B4-BE49-F238E27FC236}">
                    <a16:creationId xmlns:a16="http://schemas.microsoft.com/office/drawing/2014/main" id="{FC3FB9E2-88B2-97AA-023A-8E670BDF18C9}"/>
                  </a:ext>
                </a:extLst>
              </p:cNvPr>
              <p:cNvSpPr/>
              <p:nvPr/>
            </p:nvSpPr>
            <p:spPr>
              <a:xfrm>
                <a:off x="4295676" y="5219746"/>
                <a:ext cx="662211" cy="62378"/>
              </a:xfrm>
              <a:custGeom>
                <a:avLst/>
                <a:gdLst>
                  <a:gd name="connsiteX0" fmla="*/ 707 w 662211"/>
                  <a:gd name="connsiteY0" fmla="*/ 10492 h 62378"/>
                  <a:gd name="connsiteX1" fmla="*/ 474120 w 662211"/>
                  <a:gd name="connsiteY1" fmla="*/ 13735 h 62378"/>
                  <a:gd name="connsiteX2" fmla="*/ 230928 w 662211"/>
                  <a:gd name="connsiteY2" fmla="*/ 62373 h 62378"/>
                  <a:gd name="connsiteX3" fmla="*/ 509788 w 662211"/>
                  <a:gd name="connsiteY3" fmla="*/ 16977 h 62378"/>
                  <a:gd name="connsiteX4" fmla="*/ 658945 w 662211"/>
                  <a:gd name="connsiteY4" fmla="*/ 26705 h 62378"/>
                  <a:gd name="connsiteX5" fmla="*/ 373601 w 662211"/>
                  <a:gd name="connsiteY5" fmla="*/ 765 h 62378"/>
                  <a:gd name="connsiteX6" fmla="*/ 707 w 662211"/>
                  <a:gd name="connsiteY6" fmla="*/ 10492 h 62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2211" h="62378">
                    <a:moveTo>
                      <a:pt x="707" y="10492"/>
                    </a:moveTo>
                    <a:cubicBezTo>
                      <a:pt x="17460" y="12654"/>
                      <a:pt x="435750" y="5088"/>
                      <a:pt x="474120" y="13735"/>
                    </a:cubicBezTo>
                    <a:cubicBezTo>
                      <a:pt x="512490" y="22382"/>
                      <a:pt x="224983" y="61833"/>
                      <a:pt x="230928" y="62373"/>
                    </a:cubicBezTo>
                    <a:cubicBezTo>
                      <a:pt x="236873" y="62913"/>
                      <a:pt x="438452" y="22922"/>
                      <a:pt x="509788" y="16977"/>
                    </a:cubicBezTo>
                    <a:cubicBezTo>
                      <a:pt x="581124" y="11032"/>
                      <a:pt x="681643" y="29407"/>
                      <a:pt x="658945" y="26705"/>
                    </a:cubicBezTo>
                    <a:cubicBezTo>
                      <a:pt x="636247" y="24003"/>
                      <a:pt x="477903" y="4548"/>
                      <a:pt x="373601" y="765"/>
                    </a:cubicBezTo>
                    <a:cubicBezTo>
                      <a:pt x="269299" y="-3018"/>
                      <a:pt x="-16046" y="8330"/>
                      <a:pt x="707" y="104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 437">
                <a:extLst>
                  <a:ext uri="{FF2B5EF4-FFF2-40B4-BE49-F238E27FC236}">
                    <a16:creationId xmlns:a16="http://schemas.microsoft.com/office/drawing/2014/main" id="{EEA60072-38B2-FFCD-3EE8-FAC801151110}"/>
                  </a:ext>
                </a:extLst>
              </p:cNvPr>
              <p:cNvSpPr/>
              <p:nvPr/>
            </p:nvSpPr>
            <p:spPr>
              <a:xfrm>
                <a:off x="4250986" y="5256134"/>
                <a:ext cx="677699" cy="201091"/>
              </a:xfrm>
              <a:custGeom>
                <a:avLst/>
                <a:gdLst>
                  <a:gd name="connsiteX0" fmla="*/ 136188 w 677699"/>
                  <a:gd name="connsiteY0" fmla="*/ 45 h 201091"/>
                  <a:gd name="connsiteX1" fmla="*/ 178342 w 677699"/>
                  <a:gd name="connsiteY1" fmla="*/ 97321 h 201091"/>
                  <a:gd name="connsiteX2" fmla="*/ 337227 w 677699"/>
                  <a:gd name="connsiteY2" fmla="*/ 139475 h 201091"/>
                  <a:gd name="connsiteX3" fmla="*/ 275618 w 677699"/>
                  <a:gd name="connsiteY3" fmla="*/ 113534 h 201091"/>
                  <a:gd name="connsiteX4" fmla="*/ 444231 w 677699"/>
                  <a:gd name="connsiteY4" fmla="*/ 152445 h 201091"/>
                  <a:gd name="connsiteX5" fmla="*/ 272376 w 677699"/>
                  <a:gd name="connsiteY5" fmla="*/ 149202 h 201091"/>
                  <a:gd name="connsiteX6" fmla="*/ 51882 w 677699"/>
                  <a:gd name="connsiteY6" fmla="*/ 139475 h 201091"/>
                  <a:gd name="connsiteX7" fmla="*/ 395593 w 677699"/>
                  <a:gd name="connsiteY7" fmla="*/ 158930 h 201091"/>
                  <a:gd name="connsiteX8" fmla="*/ 677695 w 677699"/>
                  <a:gd name="connsiteY8" fmla="*/ 201083 h 201091"/>
                  <a:gd name="connsiteX9" fmla="*/ 389108 w 677699"/>
                  <a:gd name="connsiteY9" fmla="*/ 162172 h 201091"/>
                  <a:gd name="connsiteX10" fmla="*/ 197797 w 677699"/>
                  <a:gd name="connsiteY10" fmla="*/ 123262 h 201091"/>
                  <a:gd name="connsiteX11" fmla="*/ 1 w 677699"/>
                  <a:gd name="connsiteY11" fmla="*/ 32470 h 201091"/>
                  <a:gd name="connsiteX12" fmla="*/ 194554 w 677699"/>
                  <a:gd name="connsiteY12" fmla="*/ 110292 h 201091"/>
                  <a:gd name="connsiteX13" fmla="*/ 136188 w 677699"/>
                  <a:gd name="connsiteY13" fmla="*/ 45 h 201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7699" h="201091">
                    <a:moveTo>
                      <a:pt x="136188" y="45"/>
                    </a:moveTo>
                    <a:cubicBezTo>
                      <a:pt x="133486" y="-2117"/>
                      <a:pt x="144836" y="74083"/>
                      <a:pt x="178342" y="97321"/>
                    </a:cubicBezTo>
                    <a:cubicBezTo>
                      <a:pt x="211849" y="120559"/>
                      <a:pt x="321014" y="136773"/>
                      <a:pt x="337227" y="139475"/>
                    </a:cubicBezTo>
                    <a:cubicBezTo>
                      <a:pt x="353440" y="142177"/>
                      <a:pt x="257784" y="111372"/>
                      <a:pt x="275618" y="113534"/>
                    </a:cubicBezTo>
                    <a:cubicBezTo>
                      <a:pt x="293452" y="115696"/>
                      <a:pt x="444771" y="146500"/>
                      <a:pt x="444231" y="152445"/>
                    </a:cubicBezTo>
                    <a:cubicBezTo>
                      <a:pt x="443691" y="158390"/>
                      <a:pt x="337767" y="151364"/>
                      <a:pt x="272376" y="149202"/>
                    </a:cubicBezTo>
                    <a:cubicBezTo>
                      <a:pt x="206985" y="147040"/>
                      <a:pt x="31346" y="137854"/>
                      <a:pt x="51882" y="139475"/>
                    </a:cubicBezTo>
                    <a:cubicBezTo>
                      <a:pt x="72418" y="141096"/>
                      <a:pt x="291291" y="148662"/>
                      <a:pt x="395593" y="158930"/>
                    </a:cubicBezTo>
                    <a:cubicBezTo>
                      <a:pt x="499895" y="169198"/>
                      <a:pt x="678776" y="200543"/>
                      <a:pt x="677695" y="201083"/>
                    </a:cubicBezTo>
                    <a:cubicBezTo>
                      <a:pt x="676614" y="201623"/>
                      <a:pt x="469091" y="175142"/>
                      <a:pt x="389108" y="162172"/>
                    </a:cubicBezTo>
                    <a:cubicBezTo>
                      <a:pt x="309125" y="149202"/>
                      <a:pt x="262648" y="144879"/>
                      <a:pt x="197797" y="123262"/>
                    </a:cubicBezTo>
                    <a:cubicBezTo>
                      <a:pt x="132946" y="101645"/>
                      <a:pt x="541" y="34632"/>
                      <a:pt x="1" y="32470"/>
                    </a:cubicBezTo>
                    <a:cubicBezTo>
                      <a:pt x="-539" y="30308"/>
                      <a:pt x="172937" y="110292"/>
                      <a:pt x="194554" y="110292"/>
                    </a:cubicBezTo>
                    <a:cubicBezTo>
                      <a:pt x="216171" y="110292"/>
                      <a:pt x="138890" y="2207"/>
                      <a:pt x="136188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 438">
                <a:extLst>
                  <a:ext uri="{FF2B5EF4-FFF2-40B4-BE49-F238E27FC236}">
                    <a16:creationId xmlns:a16="http://schemas.microsoft.com/office/drawing/2014/main" id="{E6654F33-1787-30DE-D6C9-ABBE42AE03EF}"/>
                  </a:ext>
                </a:extLst>
              </p:cNvPr>
              <p:cNvSpPr/>
              <p:nvPr/>
            </p:nvSpPr>
            <p:spPr>
              <a:xfrm>
                <a:off x="3307336" y="4665672"/>
                <a:ext cx="314227" cy="652125"/>
              </a:xfrm>
              <a:custGeom>
                <a:avLst/>
                <a:gdLst>
                  <a:gd name="connsiteX0" fmla="*/ 246502 w 314227"/>
                  <a:gd name="connsiteY0" fmla="*/ 362 h 652125"/>
                  <a:gd name="connsiteX1" fmla="*/ 87617 w 314227"/>
                  <a:gd name="connsiteY1" fmla="*/ 224098 h 652125"/>
                  <a:gd name="connsiteX2" fmla="*/ 68 w 314227"/>
                  <a:gd name="connsiteY2" fmla="*/ 376498 h 652125"/>
                  <a:gd name="connsiteX3" fmla="*/ 74647 w 314227"/>
                  <a:gd name="connsiteY3" fmla="*/ 240311 h 652125"/>
                  <a:gd name="connsiteX4" fmla="*/ 165438 w 314227"/>
                  <a:gd name="connsiteY4" fmla="*/ 263009 h 652125"/>
                  <a:gd name="connsiteX5" fmla="*/ 90860 w 314227"/>
                  <a:gd name="connsiteY5" fmla="*/ 292192 h 652125"/>
                  <a:gd name="connsiteX6" fmla="*/ 55192 w 314227"/>
                  <a:gd name="connsiteY6" fmla="*/ 447834 h 652125"/>
                  <a:gd name="connsiteX7" fmla="*/ 90860 w 314227"/>
                  <a:gd name="connsiteY7" fmla="*/ 373256 h 652125"/>
                  <a:gd name="connsiteX8" fmla="*/ 94102 w 314227"/>
                  <a:gd name="connsiteY8" fmla="*/ 509443 h 652125"/>
                  <a:gd name="connsiteX9" fmla="*/ 107073 w 314227"/>
                  <a:gd name="connsiteY9" fmla="*/ 447834 h 652125"/>
                  <a:gd name="connsiteX10" fmla="*/ 230290 w 314227"/>
                  <a:gd name="connsiteY10" fmla="*/ 619690 h 652125"/>
                  <a:gd name="connsiteX11" fmla="*/ 204349 w 314227"/>
                  <a:gd name="connsiteY11" fmla="*/ 587264 h 652125"/>
                  <a:gd name="connsiteX12" fmla="*/ 262715 w 314227"/>
                  <a:gd name="connsiteY12" fmla="*/ 648873 h 652125"/>
                  <a:gd name="connsiteX13" fmla="*/ 308111 w 314227"/>
                  <a:gd name="connsiteY13" fmla="*/ 538626 h 652125"/>
                  <a:gd name="connsiteX14" fmla="*/ 311353 w 314227"/>
                  <a:gd name="connsiteY14" fmla="*/ 447834 h 652125"/>
                  <a:gd name="connsiteX15" fmla="*/ 285413 w 314227"/>
                  <a:gd name="connsiteY15" fmla="*/ 652115 h 652125"/>
                  <a:gd name="connsiteX16" fmla="*/ 55192 w 314227"/>
                  <a:gd name="connsiteY16" fmla="*/ 438107 h 652125"/>
                  <a:gd name="connsiteX17" fmla="*/ 113558 w 314227"/>
                  <a:gd name="connsiteY17" fmla="*/ 204643 h 652125"/>
                  <a:gd name="connsiteX18" fmla="*/ 107073 w 314227"/>
                  <a:gd name="connsiteY18" fmla="*/ 172217 h 652125"/>
                  <a:gd name="connsiteX19" fmla="*/ 246502 w 314227"/>
                  <a:gd name="connsiteY19" fmla="*/ 362 h 652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4227" h="652125">
                    <a:moveTo>
                      <a:pt x="246502" y="362"/>
                    </a:moveTo>
                    <a:cubicBezTo>
                      <a:pt x="243259" y="9009"/>
                      <a:pt x="128689" y="161409"/>
                      <a:pt x="87617" y="224098"/>
                    </a:cubicBezTo>
                    <a:cubicBezTo>
                      <a:pt x="46545" y="286787"/>
                      <a:pt x="2230" y="373796"/>
                      <a:pt x="68" y="376498"/>
                    </a:cubicBezTo>
                    <a:cubicBezTo>
                      <a:pt x="-2094" y="379200"/>
                      <a:pt x="47085" y="259226"/>
                      <a:pt x="74647" y="240311"/>
                    </a:cubicBezTo>
                    <a:cubicBezTo>
                      <a:pt x="102209" y="221396"/>
                      <a:pt x="162736" y="254362"/>
                      <a:pt x="165438" y="263009"/>
                    </a:cubicBezTo>
                    <a:cubicBezTo>
                      <a:pt x="168140" y="271656"/>
                      <a:pt x="109234" y="261388"/>
                      <a:pt x="90860" y="292192"/>
                    </a:cubicBezTo>
                    <a:cubicBezTo>
                      <a:pt x="72486" y="322996"/>
                      <a:pt x="55192" y="434323"/>
                      <a:pt x="55192" y="447834"/>
                    </a:cubicBezTo>
                    <a:cubicBezTo>
                      <a:pt x="55192" y="461345"/>
                      <a:pt x="84375" y="362988"/>
                      <a:pt x="90860" y="373256"/>
                    </a:cubicBezTo>
                    <a:cubicBezTo>
                      <a:pt x="97345" y="383524"/>
                      <a:pt x="91400" y="497013"/>
                      <a:pt x="94102" y="509443"/>
                    </a:cubicBezTo>
                    <a:cubicBezTo>
                      <a:pt x="96804" y="521873"/>
                      <a:pt x="84375" y="429459"/>
                      <a:pt x="107073" y="447834"/>
                    </a:cubicBezTo>
                    <a:cubicBezTo>
                      <a:pt x="129771" y="466209"/>
                      <a:pt x="214077" y="596452"/>
                      <a:pt x="230290" y="619690"/>
                    </a:cubicBezTo>
                    <a:cubicBezTo>
                      <a:pt x="246503" y="642928"/>
                      <a:pt x="198945" y="582400"/>
                      <a:pt x="204349" y="587264"/>
                    </a:cubicBezTo>
                    <a:cubicBezTo>
                      <a:pt x="209753" y="592128"/>
                      <a:pt x="245421" y="656979"/>
                      <a:pt x="262715" y="648873"/>
                    </a:cubicBezTo>
                    <a:cubicBezTo>
                      <a:pt x="280009" y="640767"/>
                      <a:pt x="300005" y="572132"/>
                      <a:pt x="308111" y="538626"/>
                    </a:cubicBezTo>
                    <a:cubicBezTo>
                      <a:pt x="316217" y="505120"/>
                      <a:pt x="315136" y="428919"/>
                      <a:pt x="311353" y="447834"/>
                    </a:cubicBezTo>
                    <a:cubicBezTo>
                      <a:pt x="307570" y="466749"/>
                      <a:pt x="328106" y="653736"/>
                      <a:pt x="285413" y="652115"/>
                    </a:cubicBezTo>
                    <a:cubicBezTo>
                      <a:pt x="242720" y="650494"/>
                      <a:pt x="83834" y="512686"/>
                      <a:pt x="55192" y="438107"/>
                    </a:cubicBezTo>
                    <a:cubicBezTo>
                      <a:pt x="26550" y="363528"/>
                      <a:pt x="104911" y="248958"/>
                      <a:pt x="113558" y="204643"/>
                    </a:cubicBezTo>
                    <a:cubicBezTo>
                      <a:pt x="122205" y="160328"/>
                      <a:pt x="77890" y="204102"/>
                      <a:pt x="107073" y="172217"/>
                    </a:cubicBezTo>
                    <a:cubicBezTo>
                      <a:pt x="136256" y="140332"/>
                      <a:pt x="249745" y="-8285"/>
                      <a:pt x="246502" y="3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 439">
                <a:extLst>
                  <a:ext uri="{FF2B5EF4-FFF2-40B4-BE49-F238E27FC236}">
                    <a16:creationId xmlns:a16="http://schemas.microsoft.com/office/drawing/2014/main" id="{CBBE3CD0-C2EB-2707-AD35-F7D82828604B}"/>
                  </a:ext>
                </a:extLst>
              </p:cNvPr>
              <p:cNvSpPr/>
              <p:nvPr/>
            </p:nvSpPr>
            <p:spPr>
              <a:xfrm>
                <a:off x="3927313" y="5658084"/>
                <a:ext cx="547414" cy="313623"/>
              </a:xfrm>
              <a:custGeom>
                <a:avLst/>
                <a:gdLst>
                  <a:gd name="connsiteX0" fmla="*/ 9147 w 547414"/>
                  <a:gd name="connsiteY0" fmla="*/ 171 h 313623"/>
                  <a:gd name="connsiteX1" fmla="*/ 73998 w 547414"/>
                  <a:gd name="connsiteY1" fmla="*/ 97448 h 313623"/>
                  <a:gd name="connsiteX2" fmla="*/ 255581 w 547414"/>
                  <a:gd name="connsiteY2" fmla="*/ 188239 h 313623"/>
                  <a:gd name="connsiteX3" fmla="*/ 161547 w 547414"/>
                  <a:gd name="connsiteY3" fmla="*/ 165542 h 313623"/>
                  <a:gd name="connsiteX4" fmla="*/ 540925 w 547414"/>
                  <a:gd name="connsiteY4" fmla="*/ 311456 h 313623"/>
                  <a:gd name="connsiteX5" fmla="*/ 378798 w 547414"/>
                  <a:gd name="connsiteY5" fmla="*/ 243363 h 313623"/>
                  <a:gd name="connsiteX6" fmla="*/ 93453 w 547414"/>
                  <a:gd name="connsiteY6" fmla="*/ 113661 h 313623"/>
                  <a:gd name="connsiteX7" fmla="*/ 9147 w 547414"/>
                  <a:gd name="connsiteY7" fmla="*/ 74750 h 313623"/>
                  <a:gd name="connsiteX8" fmla="*/ 9147 w 547414"/>
                  <a:gd name="connsiteY8" fmla="*/ 171 h 31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7414" h="313623">
                    <a:moveTo>
                      <a:pt x="9147" y="171"/>
                    </a:moveTo>
                    <a:cubicBezTo>
                      <a:pt x="19955" y="3954"/>
                      <a:pt x="32926" y="66103"/>
                      <a:pt x="73998" y="97448"/>
                    </a:cubicBezTo>
                    <a:cubicBezTo>
                      <a:pt x="115070" y="128793"/>
                      <a:pt x="240990" y="176890"/>
                      <a:pt x="255581" y="188239"/>
                    </a:cubicBezTo>
                    <a:cubicBezTo>
                      <a:pt x="270172" y="199588"/>
                      <a:pt x="113990" y="145006"/>
                      <a:pt x="161547" y="165542"/>
                    </a:cubicBezTo>
                    <a:cubicBezTo>
                      <a:pt x="209104" y="186078"/>
                      <a:pt x="504716" y="298486"/>
                      <a:pt x="540925" y="311456"/>
                    </a:cubicBezTo>
                    <a:cubicBezTo>
                      <a:pt x="577134" y="324426"/>
                      <a:pt x="453377" y="276329"/>
                      <a:pt x="378798" y="243363"/>
                    </a:cubicBezTo>
                    <a:cubicBezTo>
                      <a:pt x="304219" y="210397"/>
                      <a:pt x="93453" y="113661"/>
                      <a:pt x="93453" y="113661"/>
                    </a:cubicBezTo>
                    <a:cubicBezTo>
                      <a:pt x="31845" y="85559"/>
                      <a:pt x="22658" y="93124"/>
                      <a:pt x="9147" y="74750"/>
                    </a:cubicBezTo>
                    <a:cubicBezTo>
                      <a:pt x="-4364" y="56376"/>
                      <a:pt x="-1661" y="-3612"/>
                      <a:pt x="9147" y="1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 440">
                <a:extLst>
                  <a:ext uri="{FF2B5EF4-FFF2-40B4-BE49-F238E27FC236}">
                    <a16:creationId xmlns:a16="http://schemas.microsoft.com/office/drawing/2014/main" id="{E2FCE8AF-93FB-4EBA-6B3A-95D2667E0FC4}"/>
                  </a:ext>
                </a:extLst>
              </p:cNvPr>
              <p:cNvSpPr/>
              <p:nvPr/>
            </p:nvSpPr>
            <p:spPr>
              <a:xfrm>
                <a:off x="3805007" y="5761497"/>
                <a:ext cx="621194" cy="292359"/>
              </a:xfrm>
              <a:custGeom>
                <a:avLst/>
                <a:gdLst>
                  <a:gd name="connsiteX0" fmla="*/ 1750 w 621194"/>
                  <a:gd name="connsiteY0" fmla="*/ 520 h 292359"/>
                  <a:gd name="connsiteX1" fmla="*/ 47146 w 621194"/>
                  <a:gd name="connsiteY1" fmla="*/ 26460 h 292359"/>
                  <a:gd name="connsiteX2" fmla="*/ 423282 w 621194"/>
                  <a:gd name="connsiteY2" fmla="*/ 214529 h 292359"/>
                  <a:gd name="connsiteX3" fmla="*/ 400584 w 621194"/>
                  <a:gd name="connsiteY3" fmla="*/ 191831 h 292359"/>
                  <a:gd name="connsiteX4" fmla="*/ 621078 w 621194"/>
                  <a:gd name="connsiteY4" fmla="*/ 292350 h 292359"/>
                  <a:gd name="connsiteX5" fmla="*/ 426525 w 621194"/>
                  <a:gd name="connsiteY5" fmla="*/ 185346 h 292359"/>
                  <a:gd name="connsiteX6" fmla="*/ 131453 w 621194"/>
                  <a:gd name="connsiteY6" fmla="*/ 39431 h 292359"/>
                  <a:gd name="connsiteX7" fmla="*/ 313036 w 621194"/>
                  <a:gd name="connsiteY7" fmla="*/ 133465 h 292359"/>
                  <a:gd name="connsiteX8" fmla="*/ 1750 w 621194"/>
                  <a:gd name="connsiteY8" fmla="*/ 520 h 29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1194" h="292359">
                    <a:moveTo>
                      <a:pt x="1750" y="520"/>
                    </a:moveTo>
                    <a:cubicBezTo>
                      <a:pt x="-10680" y="-4344"/>
                      <a:pt x="47146" y="26460"/>
                      <a:pt x="47146" y="26460"/>
                    </a:cubicBezTo>
                    <a:lnTo>
                      <a:pt x="423282" y="214529"/>
                    </a:lnTo>
                    <a:cubicBezTo>
                      <a:pt x="482188" y="242091"/>
                      <a:pt x="367618" y="178861"/>
                      <a:pt x="400584" y="191831"/>
                    </a:cubicBezTo>
                    <a:cubicBezTo>
                      <a:pt x="433550" y="204801"/>
                      <a:pt x="616755" y="293431"/>
                      <a:pt x="621078" y="292350"/>
                    </a:cubicBezTo>
                    <a:cubicBezTo>
                      <a:pt x="625402" y="291269"/>
                      <a:pt x="508129" y="227499"/>
                      <a:pt x="426525" y="185346"/>
                    </a:cubicBezTo>
                    <a:cubicBezTo>
                      <a:pt x="344921" y="143193"/>
                      <a:pt x="150368" y="48078"/>
                      <a:pt x="131453" y="39431"/>
                    </a:cubicBezTo>
                    <a:cubicBezTo>
                      <a:pt x="112538" y="30784"/>
                      <a:pt x="333032" y="134546"/>
                      <a:pt x="313036" y="133465"/>
                    </a:cubicBezTo>
                    <a:cubicBezTo>
                      <a:pt x="293040" y="132384"/>
                      <a:pt x="152259" y="82665"/>
                      <a:pt x="1750" y="5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 441">
                <a:extLst>
                  <a:ext uri="{FF2B5EF4-FFF2-40B4-BE49-F238E27FC236}">
                    <a16:creationId xmlns:a16="http://schemas.microsoft.com/office/drawing/2014/main" id="{43E8E44F-64C9-2566-7003-235B593A0AF1}"/>
                  </a:ext>
                </a:extLst>
              </p:cNvPr>
              <p:cNvSpPr/>
              <p:nvPr/>
            </p:nvSpPr>
            <p:spPr>
              <a:xfrm>
                <a:off x="3649440" y="6189548"/>
                <a:ext cx="747461" cy="339123"/>
              </a:xfrm>
              <a:custGeom>
                <a:avLst/>
                <a:gdLst>
                  <a:gd name="connsiteX0" fmla="*/ 1675 w 747461"/>
                  <a:gd name="connsiteY0" fmla="*/ 337712 h 339123"/>
                  <a:gd name="connsiteX1" fmla="*/ 261079 w 747461"/>
                  <a:gd name="connsiteY1" fmla="*/ 188554 h 339123"/>
                  <a:gd name="connsiteX2" fmla="*/ 744220 w 747461"/>
                  <a:gd name="connsiteY2" fmla="*/ 486 h 339123"/>
                  <a:gd name="connsiteX3" fmla="*/ 484815 w 747461"/>
                  <a:gd name="connsiteY3" fmla="*/ 130188 h 339123"/>
                  <a:gd name="connsiteX4" fmla="*/ 225411 w 747461"/>
                  <a:gd name="connsiteY4" fmla="*/ 256648 h 339123"/>
                  <a:gd name="connsiteX5" fmla="*/ 115164 w 747461"/>
                  <a:gd name="connsiteY5" fmla="*/ 315014 h 339123"/>
                  <a:gd name="connsiteX6" fmla="*/ 517241 w 747461"/>
                  <a:gd name="connsiteY6" fmla="*/ 88035 h 339123"/>
                  <a:gd name="connsiteX7" fmla="*/ 167045 w 747461"/>
                  <a:gd name="connsiteY7" fmla="*/ 253405 h 339123"/>
                  <a:gd name="connsiteX8" fmla="*/ 1675 w 747461"/>
                  <a:gd name="connsiteY8" fmla="*/ 337712 h 3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7461" h="339123">
                    <a:moveTo>
                      <a:pt x="1675" y="337712"/>
                    </a:moveTo>
                    <a:cubicBezTo>
                      <a:pt x="17347" y="326903"/>
                      <a:pt x="137322" y="244758"/>
                      <a:pt x="261079" y="188554"/>
                    </a:cubicBezTo>
                    <a:cubicBezTo>
                      <a:pt x="384836" y="132350"/>
                      <a:pt x="706931" y="10214"/>
                      <a:pt x="744220" y="486"/>
                    </a:cubicBezTo>
                    <a:cubicBezTo>
                      <a:pt x="781509" y="-9242"/>
                      <a:pt x="484815" y="130188"/>
                      <a:pt x="484815" y="130188"/>
                    </a:cubicBezTo>
                    <a:lnTo>
                      <a:pt x="225411" y="256648"/>
                    </a:lnTo>
                    <a:cubicBezTo>
                      <a:pt x="163803" y="287452"/>
                      <a:pt x="66526" y="343116"/>
                      <a:pt x="115164" y="315014"/>
                    </a:cubicBezTo>
                    <a:cubicBezTo>
                      <a:pt x="163802" y="286912"/>
                      <a:pt x="508594" y="98303"/>
                      <a:pt x="517241" y="88035"/>
                    </a:cubicBezTo>
                    <a:cubicBezTo>
                      <a:pt x="525888" y="77767"/>
                      <a:pt x="250811" y="211792"/>
                      <a:pt x="167045" y="253405"/>
                    </a:cubicBezTo>
                    <a:cubicBezTo>
                      <a:pt x="83279" y="295018"/>
                      <a:pt x="-13997" y="348521"/>
                      <a:pt x="1675" y="3377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" name="フリーフォーム 442">
                <a:extLst>
                  <a:ext uri="{FF2B5EF4-FFF2-40B4-BE49-F238E27FC236}">
                    <a16:creationId xmlns:a16="http://schemas.microsoft.com/office/drawing/2014/main" id="{569780BA-44C3-997F-C255-E55360ECA812}"/>
                  </a:ext>
                </a:extLst>
              </p:cNvPr>
              <p:cNvSpPr/>
              <p:nvPr/>
            </p:nvSpPr>
            <p:spPr>
              <a:xfrm>
                <a:off x="4520093" y="6750945"/>
                <a:ext cx="160453" cy="415549"/>
              </a:xfrm>
              <a:custGeom>
                <a:avLst/>
                <a:gdLst>
                  <a:gd name="connsiteX0" fmla="*/ 26 w 160453"/>
                  <a:gd name="connsiteY0" fmla="*/ 51 h 415549"/>
                  <a:gd name="connsiteX1" fmla="*/ 87575 w 160453"/>
                  <a:gd name="connsiteY1" fmla="*/ 175149 h 415549"/>
                  <a:gd name="connsiteX2" fmla="*/ 103788 w 160453"/>
                  <a:gd name="connsiteY2" fmla="*/ 282153 h 415549"/>
                  <a:gd name="connsiteX3" fmla="*/ 113516 w 160453"/>
                  <a:gd name="connsiteY3" fmla="*/ 171906 h 415549"/>
                  <a:gd name="connsiteX4" fmla="*/ 158911 w 160453"/>
                  <a:gd name="connsiteY4" fmla="*/ 415098 h 415549"/>
                  <a:gd name="connsiteX5" fmla="*/ 149184 w 160453"/>
                  <a:gd name="connsiteY5" fmla="*/ 227029 h 415549"/>
                  <a:gd name="connsiteX6" fmla="*/ 142698 w 160453"/>
                  <a:gd name="connsiteY6" fmla="*/ 32476 h 415549"/>
                  <a:gd name="connsiteX7" fmla="*/ 132971 w 160453"/>
                  <a:gd name="connsiteY7" fmla="*/ 191361 h 415549"/>
                  <a:gd name="connsiteX8" fmla="*/ 84333 w 160453"/>
                  <a:gd name="connsiteY8" fmla="*/ 58417 h 415549"/>
                  <a:gd name="connsiteX9" fmla="*/ 97303 w 160453"/>
                  <a:gd name="connsiteY9" fmla="*/ 155693 h 415549"/>
                  <a:gd name="connsiteX10" fmla="*/ 26 w 160453"/>
                  <a:gd name="connsiteY10" fmla="*/ 51 h 415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0453" h="415549">
                    <a:moveTo>
                      <a:pt x="26" y="51"/>
                    </a:moveTo>
                    <a:cubicBezTo>
                      <a:pt x="-1595" y="3294"/>
                      <a:pt x="70281" y="128132"/>
                      <a:pt x="87575" y="175149"/>
                    </a:cubicBezTo>
                    <a:cubicBezTo>
                      <a:pt x="104869" y="222166"/>
                      <a:pt x="99465" y="282693"/>
                      <a:pt x="103788" y="282153"/>
                    </a:cubicBezTo>
                    <a:cubicBezTo>
                      <a:pt x="108111" y="281613"/>
                      <a:pt x="104329" y="149749"/>
                      <a:pt x="113516" y="171906"/>
                    </a:cubicBezTo>
                    <a:cubicBezTo>
                      <a:pt x="122703" y="194064"/>
                      <a:pt x="152966" y="405911"/>
                      <a:pt x="158911" y="415098"/>
                    </a:cubicBezTo>
                    <a:cubicBezTo>
                      <a:pt x="164856" y="424285"/>
                      <a:pt x="151886" y="290799"/>
                      <a:pt x="149184" y="227029"/>
                    </a:cubicBezTo>
                    <a:cubicBezTo>
                      <a:pt x="146482" y="163259"/>
                      <a:pt x="145400" y="38421"/>
                      <a:pt x="142698" y="32476"/>
                    </a:cubicBezTo>
                    <a:cubicBezTo>
                      <a:pt x="139996" y="26531"/>
                      <a:pt x="142698" y="187038"/>
                      <a:pt x="132971" y="191361"/>
                    </a:cubicBezTo>
                    <a:cubicBezTo>
                      <a:pt x="123244" y="195684"/>
                      <a:pt x="90278" y="64362"/>
                      <a:pt x="84333" y="58417"/>
                    </a:cubicBezTo>
                    <a:cubicBezTo>
                      <a:pt x="78388" y="52472"/>
                      <a:pt x="110814" y="163800"/>
                      <a:pt x="97303" y="155693"/>
                    </a:cubicBezTo>
                    <a:cubicBezTo>
                      <a:pt x="83792" y="147587"/>
                      <a:pt x="1647" y="-3192"/>
                      <a:pt x="26" y="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 443">
                <a:extLst>
                  <a:ext uri="{FF2B5EF4-FFF2-40B4-BE49-F238E27FC236}">
                    <a16:creationId xmlns:a16="http://schemas.microsoft.com/office/drawing/2014/main" id="{EA5CB4A6-6432-09DE-6184-B3CFEE5303C6}"/>
                  </a:ext>
                </a:extLst>
              </p:cNvPr>
              <p:cNvSpPr/>
              <p:nvPr/>
            </p:nvSpPr>
            <p:spPr>
              <a:xfrm>
                <a:off x="4449356" y="6702166"/>
                <a:ext cx="148752" cy="461178"/>
              </a:xfrm>
              <a:custGeom>
                <a:avLst/>
                <a:gdLst>
                  <a:gd name="connsiteX0" fmla="*/ 12397 w 148752"/>
                  <a:gd name="connsiteY0" fmla="*/ 191 h 461178"/>
                  <a:gd name="connsiteX1" fmla="*/ 35095 w 148752"/>
                  <a:gd name="connsiteY1" fmla="*/ 146106 h 461178"/>
                  <a:gd name="connsiteX2" fmla="*/ 51308 w 148752"/>
                  <a:gd name="connsiteY2" fmla="*/ 103953 h 461178"/>
                  <a:gd name="connsiteX3" fmla="*/ 145342 w 148752"/>
                  <a:gd name="connsiteY3" fmla="*/ 321204 h 461178"/>
                  <a:gd name="connsiteX4" fmla="*/ 116159 w 148752"/>
                  <a:gd name="connsiteY4" fmla="*/ 279051 h 461178"/>
                  <a:gd name="connsiteX5" fmla="*/ 148584 w 148752"/>
                  <a:gd name="connsiteY5" fmla="*/ 460634 h 461178"/>
                  <a:gd name="connsiteX6" fmla="*/ 125887 w 148752"/>
                  <a:gd name="connsiteY6" fmla="*/ 210957 h 461178"/>
                  <a:gd name="connsiteX7" fmla="*/ 64278 w 148752"/>
                  <a:gd name="connsiteY7" fmla="*/ 133136 h 461178"/>
                  <a:gd name="connsiteX8" fmla="*/ 2670 w 148752"/>
                  <a:gd name="connsiteY8" fmla="*/ 181774 h 461178"/>
                  <a:gd name="connsiteX9" fmla="*/ 12397 w 148752"/>
                  <a:gd name="connsiteY9" fmla="*/ 191 h 46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8752" h="461178">
                    <a:moveTo>
                      <a:pt x="12397" y="191"/>
                    </a:moveTo>
                    <a:cubicBezTo>
                      <a:pt x="17801" y="-5754"/>
                      <a:pt x="28610" y="128812"/>
                      <a:pt x="35095" y="146106"/>
                    </a:cubicBezTo>
                    <a:cubicBezTo>
                      <a:pt x="41580" y="163400"/>
                      <a:pt x="32934" y="74770"/>
                      <a:pt x="51308" y="103953"/>
                    </a:cubicBezTo>
                    <a:cubicBezTo>
                      <a:pt x="69682" y="133136"/>
                      <a:pt x="134534" y="292021"/>
                      <a:pt x="145342" y="321204"/>
                    </a:cubicBezTo>
                    <a:cubicBezTo>
                      <a:pt x="156150" y="350387"/>
                      <a:pt x="115619" y="255813"/>
                      <a:pt x="116159" y="279051"/>
                    </a:cubicBezTo>
                    <a:cubicBezTo>
                      <a:pt x="116699" y="302289"/>
                      <a:pt x="146963" y="471983"/>
                      <a:pt x="148584" y="460634"/>
                    </a:cubicBezTo>
                    <a:cubicBezTo>
                      <a:pt x="150205" y="449285"/>
                      <a:pt x="139938" y="265540"/>
                      <a:pt x="125887" y="210957"/>
                    </a:cubicBezTo>
                    <a:cubicBezTo>
                      <a:pt x="111836" y="156374"/>
                      <a:pt x="84814" y="138000"/>
                      <a:pt x="64278" y="133136"/>
                    </a:cubicBezTo>
                    <a:cubicBezTo>
                      <a:pt x="43742" y="128272"/>
                      <a:pt x="10776" y="201229"/>
                      <a:pt x="2670" y="181774"/>
                    </a:cubicBezTo>
                    <a:cubicBezTo>
                      <a:pt x="-5436" y="162319"/>
                      <a:pt x="6993" y="6136"/>
                      <a:pt x="12397" y="1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 444">
                <a:extLst>
                  <a:ext uri="{FF2B5EF4-FFF2-40B4-BE49-F238E27FC236}">
                    <a16:creationId xmlns:a16="http://schemas.microsoft.com/office/drawing/2014/main" id="{358C20F7-3298-98D3-88BF-7F70E154BA36}"/>
                  </a:ext>
                </a:extLst>
              </p:cNvPr>
              <p:cNvSpPr/>
              <p:nvPr/>
            </p:nvSpPr>
            <p:spPr>
              <a:xfrm>
                <a:off x="3697349" y="6294521"/>
                <a:ext cx="918737" cy="146041"/>
              </a:xfrm>
              <a:custGeom>
                <a:avLst/>
                <a:gdLst>
                  <a:gd name="connsiteX0" fmla="*/ 2404 w 918737"/>
                  <a:gd name="connsiteY0" fmla="*/ 132219 h 146041"/>
                  <a:gd name="connsiteX1" fmla="*/ 709281 w 918737"/>
                  <a:gd name="connsiteY1" fmla="*/ 54398 h 146041"/>
                  <a:gd name="connsiteX2" fmla="*/ 563366 w 918737"/>
                  <a:gd name="connsiteY2" fmla="*/ 73853 h 146041"/>
                  <a:gd name="connsiteX3" fmla="*/ 913562 w 918737"/>
                  <a:gd name="connsiteY3" fmla="*/ 2517 h 146041"/>
                  <a:gd name="connsiteX4" fmla="*/ 741706 w 918737"/>
                  <a:gd name="connsiteY4" fmla="*/ 28458 h 146041"/>
                  <a:gd name="connsiteX5" fmla="*/ 326660 w 918737"/>
                  <a:gd name="connsiteY5" fmla="*/ 145190 h 146041"/>
                  <a:gd name="connsiteX6" fmla="*/ 472574 w 918737"/>
                  <a:gd name="connsiteY6" fmla="*/ 83581 h 146041"/>
                  <a:gd name="connsiteX7" fmla="*/ 2404 w 918737"/>
                  <a:gd name="connsiteY7" fmla="*/ 132219 h 14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8737" h="146041">
                    <a:moveTo>
                      <a:pt x="2404" y="132219"/>
                    </a:moveTo>
                    <a:cubicBezTo>
                      <a:pt x="41855" y="127355"/>
                      <a:pt x="615787" y="64126"/>
                      <a:pt x="709281" y="54398"/>
                    </a:cubicBezTo>
                    <a:cubicBezTo>
                      <a:pt x="802775" y="44670"/>
                      <a:pt x="529319" y="82500"/>
                      <a:pt x="563366" y="73853"/>
                    </a:cubicBezTo>
                    <a:cubicBezTo>
                      <a:pt x="597413" y="65206"/>
                      <a:pt x="883839" y="10083"/>
                      <a:pt x="913562" y="2517"/>
                    </a:cubicBezTo>
                    <a:cubicBezTo>
                      <a:pt x="943285" y="-5049"/>
                      <a:pt x="839523" y="4679"/>
                      <a:pt x="741706" y="28458"/>
                    </a:cubicBezTo>
                    <a:cubicBezTo>
                      <a:pt x="643889" y="52237"/>
                      <a:pt x="371515" y="136003"/>
                      <a:pt x="326660" y="145190"/>
                    </a:cubicBezTo>
                    <a:cubicBezTo>
                      <a:pt x="281805" y="154377"/>
                      <a:pt x="523915" y="86283"/>
                      <a:pt x="472574" y="83581"/>
                    </a:cubicBezTo>
                    <a:cubicBezTo>
                      <a:pt x="421234" y="80879"/>
                      <a:pt x="-37047" y="137083"/>
                      <a:pt x="2404" y="1322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フリーフォーム 445">
                <a:extLst>
                  <a:ext uri="{FF2B5EF4-FFF2-40B4-BE49-F238E27FC236}">
                    <a16:creationId xmlns:a16="http://schemas.microsoft.com/office/drawing/2014/main" id="{837DA609-6154-A664-C12E-62FC1516491B}"/>
                  </a:ext>
                </a:extLst>
              </p:cNvPr>
              <p:cNvSpPr/>
              <p:nvPr/>
            </p:nvSpPr>
            <p:spPr>
              <a:xfrm>
                <a:off x="2777965" y="7644871"/>
                <a:ext cx="1593297" cy="448737"/>
              </a:xfrm>
              <a:custGeom>
                <a:avLst/>
                <a:gdLst>
                  <a:gd name="connsiteX0" fmla="*/ 295435 w 1593297"/>
                  <a:gd name="connsiteY0" fmla="*/ 529 h 448737"/>
                  <a:gd name="connsiteX1" fmla="*/ 22385 w 1593297"/>
                  <a:gd name="connsiteY1" fmla="*/ 216429 h 448737"/>
                  <a:gd name="connsiteX2" fmla="*/ 143035 w 1593297"/>
                  <a:gd name="connsiteY2" fmla="*/ 143404 h 448737"/>
                  <a:gd name="connsiteX3" fmla="*/ 384335 w 1593297"/>
                  <a:gd name="connsiteY3" fmla="*/ 111654 h 448737"/>
                  <a:gd name="connsiteX4" fmla="*/ 216060 w 1593297"/>
                  <a:gd name="connsiteY4" fmla="*/ 171979 h 448737"/>
                  <a:gd name="connsiteX5" fmla="*/ 466885 w 1593297"/>
                  <a:gd name="connsiteY5" fmla="*/ 245004 h 448737"/>
                  <a:gd name="connsiteX6" fmla="*/ 435135 w 1593297"/>
                  <a:gd name="connsiteY6" fmla="*/ 248179 h 448737"/>
                  <a:gd name="connsiteX7" fmla="*/ 771685 w 1593297"/>
                  <a:gd name="connsiteY7" fmla="*/ 391054 h 448737"/>
                  <a:gd name="connsiteX8" fmla="*/ 768510 w 1593297"/>
                  <a:gd name="connsiteY8" fmla="*/ 375179 h 448737"/>
                  <a:gd name="connsiteX9" fmla="*/ 1025685 w 1593297"/>
                  <a:gd name="connsiteY9" fmla="*/ 438679 h 448737"/>
                  <a:gd name="connsiteX10" fmla="*/ 1260635 w 1593297"/>
                  <a:gd name="connsiteY10" fmla="*/ 368829 h 448737"/>
                  <a:gd name="connsiteX11" fmla="*/ 1213010 w 1593297"/>
                  <a:gd name="connsiteY11" fmla="*/ 333904 h 448737"/>
                  <a:gd name="connsiteX12" fmla="*/ 1590835 w 1593297"/>
                  <a:gd name="connsiteY12" fmla="*/ 279929 h 448737"/>
                  <a:gd name="connsiteX13" fmla="*/ 1000285 w 1593297"/>
                  <a:gd name="connsiteY13" fmla="*/ 438679 h 448737"/>
                  <a:gd name="connsiteX14" fmla="*/ 803435 w 1593297"/>
                  <a:gd name="connsiteY14" fmla="*/ 419629 h 448737"/>
                  <a:gd name="connsiteX15" fmla="*/ 355760 w 1593297"/>
                  <a:gd name="connsiteY15" fmla="*/ 314854 h 448737"/>
                  <a:gd name="connsiteX16" fmla="*/ 6510 w 1593297"/>
                  <a:gd name="connsiteY16" fmla="*/ 245004 h 448737"/>
                  <a:gd name="connsiteX17" fmla="*/ 187485 w 1593297"/>
                  <a:gd name="connsiteY17" fmla="*/ 254529 h 448737"/>
                  <a:gd name="connsiteX18" fmla="*/ 882810 w 1593297"/>
                  <a:gd name="connsiteY18" fmla="*/ 425979 h 448737"/>
                  <a:gd name="connsiteX19" fmla="*/ 190660 w 1593297"/>
                  <a:gd name="connsiteY19" fmla="*/ 191029 h 448737"/>
                  <a:gd name="connsiteX20" fmla="*/ 108110 w 1593297"/>
                  <a:gd name="connsiteY20" fmla="*/ 156104 h 448737"/>
                  <a:gd name="connsiteX21" fmla="*/ 295435 w 1593297"/>
                  <a:gd name="connsiteY21" fmla="*/ 529 h 448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93297" h="448737">
                    <a:moveTo>
                      <a:pt x="295435" y="529"/>
                    </a:moveTo>
                    <a:cubicBezTo>
                      <a:pt x="281148" y="10583"/>
                      <a:pt x="47785" y="192617"/>
                      <a:pt x="22385" y="216429"/>
                    </a:cubicBezTo>
                    <a:cubicBezTo>
                      <a:pt x="-3015" y="240242"/>
                      <a:pt x="82710" y="160866"/>
                      <a:pt x="143035" y="143404"/>
                    </a:cubicBezTo>
                    <a:cubicBezTo>
                      <a:pt x="203360" y="125942"/>
                      <a:pt x="372164" y="106892"/>
                      <a:pt x="384335" y="111654"/>
                    </a:cubicBezTo>
                    <a:cubicBezTo>
                      <a:pt x="396506" y="116416"/>
                      <a:pt x="202302" y="149754"/>
                      <a:pt x="216060" y="171979"/>
                    </a:cubicBezTo>
                    <a:cubicBezTo>
                      <a:pt x="229818" y="194204"/>
                      <a:pt x="430373" y="232304"/>
                      <a:pt x="466885" y="245004"/>
                    </a:cubicBezTo>
                    <a:cubicBezTo>
                      <a:pt x="503398" y="257704"/>
                      <a:pt x="384335" y="223837"/>
                      <a:pt x="435135" y="248179"/>
                    </a:cubicBezTo>
                    <a:cubicBezTo>
                      <a:pt x="485935" y="272521"/>
                      <a:pt x="716123" y="369887"/>
                      <a:pt x="771685" y="391054"/>
                    </a:cubicBezTo>
                    <a:cubicBezTo>
                      <a:pt x="827248" y="412221"/>
                      <a:pt x="726177" y="367242"/>
                      <a:pt x="768510" y="375179"/>
                    </a:cubicBezTo>
                    <a:cubicBezTo>
                      <a:pt x="810843" y="383116"/>
                      <a:pt x="943664" y="439737"/>
                      <a:pt x="1025685" y="438679"/>
                    </a:cubicBezTo>
                    <a:cubicBezTo>
                      <a:pt x="1107706" y="437621"/>
                      <a:pt x="1229414" y="386291"/>
                      <a:pt x="1260635" y="368829"/>
                    </a:cubicBezTo>
                    <a:cubicBezTo>
                      <a:pt x="1291856" y="351367"/>
                      <a:pt x="1157977" y="348721"/>
                      <a:pt x="1213010" y="333904"/>
                    </a:cubicBezTo>
                    <a:cubicBezTo>
                      <a:pt x="1268043" y="319087"/>
                      <a:pt x="1626289" y="262467"/>
                      <a:pt x="1590835" y="279929"/>
                    </a:cubicBezTo>
                    <a:cubicBezTo>
                      <a:pt x="1555381" y="297391"/>
                      <a:pt x="1131518" y="415396"/>
                      <a:pt x="1000285" y="438679"/>
                    </a:cubicBezTo>
                    <a:cubicBezTo>
                      <a:pt x="869052" y="461962"/>
                      <a:pt x="910856" y="440266"/>
                      <a:pt x="803435" y="419629"/>
                    </a:cubicBezTo>
                    <a:cubicBezTo>
                      <a:pt x="696014" y="398992"/>
                      <a:pt x="488581" y="343958"/>
                      <a:pt x="355760" y="314854"/>
                    </a:cubicBezTo>
                    <a:cubicBezTo>
                      <a:pt x="222939" y="285750"/>
                      <a:pt x="34556" y="255058"/>
                      <a:pt x="6510" y="245004"/>
                    </a:cubicBezTo>
                    <a:cubicBezTo>
                      <a:pt x="-21536" y="234950"/>
                      <a:pt x="41435" y="224367"/>
                      <a:pt x="187485" y="254529"/>
                    </a:cubicBezTo>
                    <a:cubicBezTo>
                      <a:pt x="333535" y="284691"/>
                      <a:pt x="882281" y="436562"/>
                      <a:pt x="882810" y="425979"/>
                    </a:cubicBezTo>
                    <a:cubicBezTo>
                      <a:pt x="883339" y="415396"/>
                      <a:pt x="319777" y="236008"/>
                      <a:pt x="190660" y="191029"/>
                    </a:cubicBezTo>
                    <a:cubicBezTo>
                      <a:pt x="61543" y="146050"/>
                      <a:pt x="93293" y="185737"/>
                      <a:pt x="108110" y="156104"/>
                    </a:cubicBezTo>
                    <a:cubicBezTo>
                      <a:pt x="122927" y="126471"/>
                      <a:pt x="309722" y="-9525"/>
                      <a:pt x="295435" y="5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 446">
                <a:extLst>
                  <a:ext uri="{FF2B5EF4-FFF2-40B4-BE49-F238E27FC236}">
                    <a16:creationId xmlns:a16="http://schemas.microsoft.com/office/drawing/2014/main" id="{7B569228-4A22-CFE3-A4A8-2DE7823B568B}"/>
                  </a:ext>
                </a:extLst>
              </p:cNvPr>
              <p:cNvSpPr/>
              <p:nvPr/>
            </p:nvSpPr>
            <p:spPr>
              <a:xfrm>
                <a:off x="2772080" y="7578423"/>
                <a:ext cx="485470" cy="378155"/>
              </a:xfrm>
              <a:custGeom>
                <a:avLst/>
                <a:gdLst>
                  <a:gd name="connsiteX0" fmla="*/ 342595 w 485470"/>
                  <a:gd name="connsiteY0" fmla="*/ 302 h 378155"/>
                  <a:gd name="connsiteX1" fmla="*/ 6045 w 485470"/>
                  <a:gd name="connsiteY1" fmla="*/ 263827 h 378155"/>
                  <a:gd name="connsiteX2" fmla="*/ 123520 w 485470"/>
                  <a:gd name="connsiteY2" fmla="*/ 190802 h 378155"/>
                  <a:gd name="connsiteX3" fmla="*/ 88595 w 485470"/>
                  <a:gd name="connsiteY3" fmla="*/ 241602 h 378155"/>
                  <a:gd name="connsiteX4" fmla="*/ 180670 w 485470"/>
                  <a:gd name="connsiteY4" fmla="*/ 289227 h 378155"/>
                  <a:gd name="connsiteX5" fmla="*/ 167970 w 485470"/>
                  <a:gd name="connsiteY5" fmla="*/ 276527 h 378155"/>
                  <a:gd name="connsiteX6" fmla="*/ 485470 w 485470"/>
                  <a:gd name="connsiteY6" fmla="*/ 378127 h 378155"/>
                  <a:gd name="connsiteX7" fmla="*/ 164795 w 485470"/>
                  <a:gd name="connsiteY7" fmla="*/ 286052 h 378155"/>
                  <a:gd name="connsiteX8" fmla="*/ 47320 w 485470"/>
                  <a:gd name="connsiteY8" fmla="*/ 213027 h 378155"/>
                  <a:gd name="connsiteX9" fmla="*/ 342595 w 485470"/>
                  <a:gd name="connsiteY9" fmla="*/ 302 h 378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470" h="378155">
                    <a:moveTo>
                      <a:pt x="342595" y="302"/>
                    </a:moveTo>
                    <a:cubicBezTo>
                      <a:pt x="335716" y="8769"/>
                      <a:pt x="42557" y="232077"/>
                      <a:pt x="6045" y="263827"/>
                    </a:cubicBezTo>
                    <a:cubicBezTo>
                      <a:pt x="-30467" y="295577"/>
                      <a:pt x="109762" y="194506"/>
                      <a:pt x="123520" y="190802"/>
                    </a:cubicBezTo>
                    <a:cubicBezTo>
                      <a:pt x="137278" y="187098"/>
                      <a:pt x="79070" y="225198"/>
                      <a:pt x="88595" y="241602"/>
                    </a:cubicBezTo>
                    <a:cubicBezTo>
                      <a:pt x="98120" y="258006"/>
                      <a:pt x="167441" y="283406"/>
                      <a:pt x="180670" y="289227"/>
                    </a:cubicBezTo>
                    <a:cubicBezTo>
                      <a:pt x="193899" y="295048"/>
                      <a:pt x="117170" y="261710"/>
                      <a:pt x="167970" y="276527"/>
                    </a:cubicBezTo>
                    <a:cubicBezTo>
                      <a:pt x="218770" y="291344"/>
                      <a:pt x="485999" y="376540"/>
                      <a:pt x="485470" y="378127"/>
                    </a:cubicBezTo>
                    <a:cubicBezTo>
                      <a:pt x="484941" y="379714"/>
                      <a:pt x="237820" y="313569"/>
                      <a:pt x="164795" y="286052"/>
                    </a:cubicBezTo>
                    <a:cubicBezTo>
                      <a:pt x="91770" y="258535"/>
                      <a:pt x="11866" y="262240"/>
                      <a:pt x="47320" y="213027"/>
                    </a:cubicBezTo>
                    <a:cubicBezTo>
                      <a:pt x="82774" y="163814"/>
                      <a:pt x="349474" y="-8165"/>
                      <a:pt x="342595" y="3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 447">
                <a:extLst>
                  <a:ext uri="{FF2B5EF4-FFF2-40B4-BE49-F238E27FC236}">
                    <a16:creationId xmlns:a16="http://schemas.microsoft.com/office/drawing/2014/main" id="{070C22CC-1E85-C004-D9E5-3AF37487C565}"/>
                  </a:ext>
                </a:extLst>
              </p:cNvPr>
              <p:cNvSpPr/>
              <p:nvPr/>
            </p:nvSpPr>
            <p:spPr>
              <a:xfrm>
                <a:off x="2669012" y="7638041"/>
                <a:ext cx="696676" cy="550312"/>
              </a:xfrm>
              <a:custGeom>
                <a:avLst/>
                <a:gdLst>
                  <a:gd name="connsiteX0" fmla="*/ 198013 w 696676"/>
                  <a:gd name="connsiteY0" fmla="*/ 10534 h 550312"/>
                  <a:gd name="connsiteX1" fmla="*/ 10688 w 696676"/>
                  <a:gd name="connsiteY1" fmla="*/ 201034 h 550312"/>
                  <a:gd name="connsiteX2" fmla="*/ 32913 w 696676"/>
                  <a:gd name="connsiteY2" fmla="*/ 172459 h 550312"/>
                  <a:gd name="connsiteX3" fmla="*/ 115463 w 696676"/>
                  <a:gd name="connsiteY3" fmla="*/ 369309 h 550312"/>
                  <a:gd name="connsiteX4" fmla="*/ 96413 w 696676"/>
                  <a:gd name="connsiteY4" fmla="*/ 305809 h 550312"/>
                  <a:gd name="connsiteX5" fmla="*/ 185313 w 696676"/>
                  <a:gd name="connsiteY5" fmla="*/ 496309 h 550312"/>
                  <a:gd name="connsiteX6" fmla="*/ 166263 w 696676"/>
                  <a:gd name="connsiteY6" fmla="*/ 413759 h 550312"/>
                  <a:gd name="connsiteX7" fmla="*/ 385338 w 696676"/>
                  <a:gd name="connsiteY7" fmla="*/ 483609 h 550312"/>
                  <a:gd name="connsiteX8" fmla="*/ 359938 w 696676"/>
                  <a:gd name="connsiteY8" fmla="*/ 455034 h 550312"/>
                  <a:gd name="connsiteX9" fmla="*/ 531388 w 696676"/>
                  <a:gd name="connsiteY9" fmla="*/ 543934 h 550312"/>
                  <a:gd name="connsiteX10" fmla="*/ 502813 w 696676"/>
                  <a:gd name="connsiteY10" fmla="*/ 493134 h 550312"/>
                  <a:gd name="connsiteX11" fmla="*/ 696488 w 696676"/>
                  <a:gd name="connsiteY11" fmla="*/ 550284 h 550312"/>
                  <a:gd name="connsiteX12" fmla="*/ 531388 w 696676"/>
                  <a:gd name="connsiteY12" fmla="*/ 499484 h 550312"/>
                  <a:gd name="connsiteX13" fmla="*/ 194838 w 696676"/>
                  <a:gd name="connsiteY13" fmla="*/ 413759 h 550312"/>
                  <a:gd name="connsiteX14" fmla="*/ 102763 w 696676"/>
                  <a:gd name="connsiteY14" fmla="*/ 318509 h 550312"/>
                  <a:gd name="connsiteX15" fmla="*/ 36088 w 696676"/>
                  <a:gd name="connsiteY15" fmla="*/ 147059 h 550312"/>
                  <a:gd name="connsiteX16" fmla="*/ 153563 w 696676"/>
                  <a:gd name="connsiteY16" fmla="*/ 35934 h 550312"/>
                  <a:gd name="connsiteX17" fmla="*/ 198013 w 696676"/>
                  <a:gd name="connsiteY17" fmla="*/ 10534 h 55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96676" h="550312">
                    <a:moveTo>
                      <a:pt x="198013" y="10534"/>
                    </a:moveTo>
                    <a:cubicBezTo>
                      <a:pt x="174201" y="38051"/>
                      <a:pt x="38205" y="174047"/>
                      <a:pt x="10688" y="201034"/>
                    </a:cubicBezTo>
                    <a:cubicBezTo>
                      <a:pt x="-16829" y="228022"/>
                      <a:pt x="15450" y="144413"/>
                      <a:pt x="32913" y="172459"/>
                    </a:cubicBezTo>
                    <a:cubicBezTo>
                      <a:pt x="50375" y="200505"/>
                      <a:pt x="104880" y="347084"/>
                      <a:pt x="115463" y="369309"/>
                    </a:cubicBezTo>
                    <a:cubicBezTo>
                      <a:pt x="126046" y="391534"/>
                      <a:pt x="84771" y="284642"/>
                      <a:pt x="96413" y="305809"/>
                    </a:cubicBezTo>
                    <a:cubicBezTo>
                      <a:pt x="108055" y="326976"/>
                      <a:pt x="173671" y="478317"/>
                      <a:pt x="185313" y="496309"/>
                    </a:cubicBezTo>
                    <a:cubicBezTo>
                      <a:pt x="196955" y="514301"/>
                      <a:pt x="132926" y="415876"/>
                      <a:pt x="166263" y="413759"/>
                    </a:cubicBezTo>
                    <a:cubicBezTo>
                      <a:pt x="199600" y="411642"/>
                      <a:pt x="353059" y="476730"/>
                      <a:pt x="385338" y="483609"/>
                    </a:cubicBezTo>
                    <a:cubicBezTo>
                      <a:pt x="417617" y="490488"/>
                      <a:pt x="335596" y="444980"/>
                      <a:pt x="359938" y="455034"/>
                    </a:cubicBezTo>
                    <a:cubicBezTo>
                      <a:pt x="384280" y="465088"/>
                      <a:pt x="507576" y="537584"/>
                      <a:pt x="531388" y="543934"/>
                    </a:cubicBezTo>
                    <a:cubicBezTo>
                      <a:pt x="555200" y="550284"/>
                      <a:pt x="475296" y="492076"/>
                      <a:pt x="502813" y="493134"/>
                    </a:cubicBezTo>
                    <a:cubicBezTo>
                      <a:pt x="530330" y="494192"/>
                      <a:pt x="691726" y="549226"/>
                      <a:pt x="696488" y="550284"/>
                    </a:cubicBezTo>
                    <a:cubicBezTo>
                      <a:pt x="701250" y="551342"/>
                      <a:pt x="614996" y="522238"/>
                      <a:pt x="531388" y="499484"/>
                    </a:cubicBezTo>
                    <a:cubicBezTo>
                      <a:pt x="447780" y="476730"/>
                      <a:pt x="266276" y="443922"/>
                      <a:pt x="194838" y="413759"/>
                    </a:cubicBezTo>
                    <a:cubicBezTo>
                      <a:pt x="123400" y="383597"/>
                      <a:pt x="129221" y="362959"/>
                      <a:pt x="102763" y="318509"/>
                    </a:cubicBezTo>
                    <a:cubicBezTo>
                      <a:pt x="76305" y="274059"/>
                      <a:pt x="27621" y="194155"/>
                      <a:pt x="36088" y="147059"/>
                    </a:cubicBezTo>
                    <a:cubicBezTo>
                      <a:pt x="44555" y="99963"/>
                      <a:pt x="127105" y="56042"/>
                      <a:pt x="153563" y="35934"/>
                    </a:cubicBezTo>
                    <a:cubicBezTo>
                      <a:pt x="180021" y="15826"/>
                      <a:pt x="221825" y="-16983"/>
                      <a:pt x="198013" y="105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 448">
                <a:extLst>
                  <a:ext uri="{FF2B5EF4-FFF2-40B4-BE49-F238E27FC236}">
                    <a16:creationId xmlns:a16="http://schemas.microsoft.com/office/drawing/2014/main" id="{3F2BD8B6-15E0-7A42-4D69-3888104A8B65}"/>
                  </a:ext>
                </a:extLst>
              </p:cNvPr>
              <p:cNvSpPr/>
              <p:nvPr/>
            </p:nvSpPr>
            <p:spPr>
              <a:xfrm>
                <a:off x="2770886" y="7886473"/>
                <a:ext cx="843198" cy="301857"/>
              </a:xfrm>
              <a:custGeom>
                <a:avLst/>
                <a:gdLst>
                  <a:gd name="connsiteX0" fmla="*/ 889 w 843198"/>
                  <a:gd name="connsiteY0" fmla="*/ 227 h 301857"/>
                  <a:gd name="connsiteX1" fmla="*/ 89789 w 843198"/>
                  <a:gd name="connsiteY1" fmla="*/ 111352 h 301857"/>
                  <a:gd name="connsiteX2" fmla="*/ 219964 w 843198"/>
                  <a:gd name="connsiteY2" fmla="*/ 168502 h 301857"/>
                  <a:gd name="connsiteX3" fmla="*/ 185039 w 843198"/>
                  <a:gd name="connsiteY3" fmla="*/ 155802 h 301857"/>
                  <a:gd name="connsiteX4" fmla="*/ 327914 w 843198"/>
                  <a:gd name="connsiteY4" fmla="*/ 168502 h 301857"/>
                  <a:gd name="connsiteX5" fmla="*/ 423164 w 843198"/>
                  <a:gd name="connsiteY5" fmla="*/ 244702 h 301857"/>
                  <a:gd name="connsiteX6" fmla="*/ 435864 w 843198"/>
                  <a:gd name="connsiteY6" fmla="*/ 203427 h 301857"/>
                  <a:gd name="connsiteX7" fmla="*/ 651764 w 843198"/>
                  <a:gd name="connsiteY7" fmla="*/ 270102 h 301857"/>
                  <a:gd name="connsiteX8" fmla="*/ 604139 w 843198"/>
                  <a:gd name="connsiteY8" fmla="*/ 251052 h 301857"/>
                  <a:gd name="connsiteX9" fmla="*/ 715264 w 843198"/>
                  <a:gd name="connsiteY9" fmla="*/ 301852 h 301857"/>
                  <a:gd name="connsiteX10" fmla="*/ 664464 w 843198"/>
                  <a:gd name="connsiteY10" fmla="*/ 254227 h 301857"/>
                  <a:gd name="connsiteX11" fmla="*/ 842264 w 843198"/>
                  <a:gd name="connsiteY11" fmla="*/ 257402 h 301857"/>
                  <a:gd name="connsiteX12" fmla="*/ 737489 w 843198"/>
                  <a:gd name="connsiteY12" fmla="*/ 257402 h 301857"/>
                  <a:gd name="connsiteX13" fmla="*/ 804164 w 843198"/>
                  <a:gd name="connsiteY13" fmla="*/ 254227 h 301857"/>
                  <a:gd name="connsiteX14" fmla="*/ 337439 w 843198"/>
                  <a:gd name="connsiteY14" fmla="*/ 190727 h 301857"/>
                  <a:gd name="connsiteX15" fmla="*/ 162814 w 843198"/>
                  <a:gd name="connsiteY15" fmla="*/ 6577 h 301857"/>
                  <a:gd name="connsiteX16" fmla="*/ 337439 w 843198"/>
                  <a:gd name="connsiteY16" fmla="*/ 181202 h 301857"/>
                  <a:gd name="connsiteX17" fmla="*/ 143764 w 843198"/>
                  <a:gd name="connsiteY17" fmla="*/ 143102 h 301857"/>
                  <a:gd name="connsiteX18" fmla="*/ 889 w 843198"/>
                  <a:gd name="connsiteY18" fmla="*/ 227 h 30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43198" h="301857">
                    <a:moveTo>
                      <a:pt x="889" y="227"/>
                    </a:moveTo>
                    <a:cubicBezTo>
                      <a:pt x="-8107" y="-5065"/>
                      <a:pt x="53277" y="83306"/>
                      <a:pt x="89789" y="111352"/>
                    </a:cubicBezTo>
                    <a:cubicBezTo>
                      <a:pt x="126301" y="139398"/>
                      <a:pt x="204089" y="161094"/>
                      <a:pt x="219964" y="168502"/>
                    </a:cubicBezTo>
                    <a:cubicBezTo>
                      <a:pt x="235839" y="175910"/>
                      <a:pt x="167047" y="155802"/>
                      <a:pt x="185039" y="155802"/>
                    </a:cubicBezTo>
                    <a:cubicBezTo>
                      <a:pt x="203031" y="155802"/>
                      <a:pt x="288227" y="153685"/>
                      <a:pt x="327914" y="168502"/>
                    </a:cubicBezTo>
                    <a:cubicBezTo>
                      <a:pt x="367601" y="183319"/>
                      <a:pt x="405172" y="238881"/>
                      <a:pt x="423164" y="244702"/>
                    </a:cubicBezTo>
                    <a:cubicBezTo>
                      <a:pt x="441156" y="250523"/>
                      <a:pt x="397764" y="199194"/>
                      <a:pt x="435864" y="203427"/>
                    </a:cubicBezTo>
                    <a:cubicBezTo>
                      <a:pt x="473964" y="207660"/>
                      <a:pt x="623718" y="262165"/>
                      <a:pt x="651764" y="270102"/>
                    </a:cubicBezTo>
                    <a:cubicBezTo>
                      <a:pt x="679810" y="278040"/>
                      <a:pt x="593556" y="245760"/>
                      <a:pt x="604139" y="251052"/>
                    </a:cubicBezTo>
                    <a:cubicBezTo>
                      <a:pt x="614722" y="256344"/>
                      <a:pt x="705210" y="301323"/>
                      <a:pt x="715264" y="301852"/>
                    </a:cubicBezTo>
                    <a:cubicBezTo>
                      <a:pt x="725318" y="302381"/>
                      <a:pt x="643297" y="261635"/>
                      <a:pt x="664464" y="254227"/>
                    </a:cubicBezTo>
                    <a:cubicBezTo>
                      <a:pt x="685631" y="246819"/>
                      <a:pt x="830093" y="256873"/>
                      <a:pt x="842264" y="257402"/>
                    </a:cubicBezTo>
                    <a:cubicBezTo>
                      <a:pt x="854435" y="257931"/>
                      <a:pt x="743839" y="257931"/>
                      <a:pt x="737489" y="257402"/>
                    </a:cubicBezTo>
                    <a:cubicBezTo>
                      <a:pt x="731139" y="256873"/>
                      <a:pt x="870839" y="265340"/>
                      <a:pt x="804164" y="254227"/>
                    </a:cubicBezTo>
                    <a:cubicBezTo>
                      <a:pt x="737489" y="243115"/>
                      <a:pt x="444331" y="232002"/>
                      <a:pt x="337439" y="190727"/>
                    </a:cubicBezTo>
                    <a:cubicBezTo>
                      <a:pt x="230547" y="149452"/>
                      <a:pt x="162814" y="6577"/>
                      <a:pt x="162814" y="6577"/>
                    </a:cubicBezTo>
                    <a:cubicBezTo>
                      <a:pt x="162814" y="4990"/>
                      <a:pt x="340614" y="158448"/>
                      <a:pt x="337439" y="181202"/>
                    </a:cubicBezTo>
                    <a:cubicBezTo>
                      <a:pt x="334264" y="203956"/>
                      <a:pt x="199327" y="170619"/>
                      <a:pt x="143764" y="143102"/>
                    </a:cubicBezTo>
                    <a:cubicBezTo>
                      <a:pt x="88201" y="115585"/>
                      <a:pt x="9885" y="5519"/>
                      <a:pt x="889" y="2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 449">
                <a:extLst>
                  <a:ext uri="{FF2B5EF4-FFF2-40B4-BE49-F238E27FC236}">
                    <a16:creationId xmlns:a16="http://schemas.microsoft.com/office/drawing/2014/main" id="{41803179-0523-293A-6BAB-B0C19A636F0F}"/>
                  </a:ext>
                </a:extLst>
              </p:cNvPr>
              <p:cNvSpPr/>
              <p:nvPr/>
            </p:nvSpPr>
            <p:spPr>
              <a:xfrm>
                <a:off x="2105025" y="7600930"/>
                <a:ext cx="996950" cy="317660"/>
              </a:xfrm>
              <a:custGeom>
                <a:avLst/>
                <a:gdLst>
                  <a:gd name="connsiteX0" fmla="*/ 996950 w 996950"/>
                  <a:gd name="connsiteY0" fmla="*/ 20 h 317660"/>
                  <a:gd name="connsiteX1" fmla="*/ 342900 w 996950"/>
                  <a:gd name="connsiteY1" fmla="*/ 196870 h 317660"/>
                  <a:gd name="connsiteX2" fmla="*/ 0 w 996950"/>
                  <a:gd name="connsiteY2" fmla="*/ 317520 h 317660"/>
                  <a:gd name="connsiteX3" fmla="*/ 342900 w 996950"/>
                  <a:gd name="connsiteY3" fmla="*/ 219095 h 317660"/>
                  <a:gd name="connsiteX4" fmla="*/ 698500 w 996950"/>
                  <a:gd name="connsiteY4" fmla="*/ 127020 h 317660"/>
                  <a:gd name="connsiteX5" fmla="*/ 339725 w 996950"/>
                  <a:gd name="connsiteY5" fmla="*/ 184170 h 317660"/>
                  <a:gd name="connsiteX6" fmla="*/ 996950 w 996950"/>
                  <a:gd name="connsiteY6" fmla="*/ 20 h 317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6950" h="317660">
                    <a:moveTo>
                      <a:pt x="996950" y="20"/>
                    </a:moveTo>
                    <a:cubicBezTo>
                      <a:pt x="997479" y="2137"/>
                      <a:pt x="509058" y="143953"/>
                      <a:pt x="342900" y="196870"/>
                    </a:cubicBezTo>
                    <a:cubicBezTo>
                      <a:pt x="176742" y="249787"/>
                      <a:pt x="0" y="313816"/>
                      <a:pt x="0" y="317520"/>
                    </a:cubicBezTo>
                    <a:cubicBezTo>
                      <a:pt x="0" y="321224"/>
                      <a:pt x="226483" y="250845"/>
                      <a:pt x="342900" y="219095"/>
                    </a:cubicBezTo>
                    <a:cubicBezTo>
                      <a:pt x="459317" y="187345"/>
                      <a:pt x="699029" y="132841"/>
                      <a:pt x="698500" y="127020"/>
                    </a:cubicBezTo>
                    <a:cubicBezTo>
                      <a:pt x="697971" y="121199"/>
                      <a:pt x="294746" y="205337"/>
                      <a:pt x="339725" y="184170"/>
                    </a:cubicBezTo>
                    <a:cubicBezTo>
                      <a:pt x="384704" y="163003"/>
                      <a:pt x="996421" y="-2097"/>
                      <a:pt x="996950" y="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 450">
                <a:extLst>
                  <a:ext uri="{FF2B5EF4-FFF2-40B4-BE49-F238E27FC236}">
                    <a16:creationId xmlns:a16="http://schemas.microsoft.com/office/drawing/2014/main" id="{ECC6B11D-0EE7-E8E9-79F7-4F372E239D62}"/>
                  </a:ext>
                </a:extLst>
              </p:cNvPr>
              <p:cNvSpPr/>
              <p:nvPr/>
            </p:nvSpPr>
            <p:spPr>
              <a:xfrm>
                <a:off x="2299566" y="7845315"/>
                <a:ext cx="240639" cy="531201"/>
              </a:xfrm>
              <a:custGeom>
                <a:avLst/>
                <a:gdLst>
                  <a:gd name="connsiteX0" fmla="*/ 34059 w 240639"/>
                  <a:gd name="connsiteY0" fmla="*/ 110 h 531201"/>
                  <a:gd name="connsiteX1" fmla="*/ 27709 w 240639"/>
                  <a:gd name="connsiteY1" fmla="*/ 146160 h 531201"/>
                  <a:gd name="connsiteX2" fmla="*/ 132484 w 240639"/>
                  <a:gd name="connsiteY2" fmla="*/ 355710 h 531201"/>
                  <a:gd name="connsiteX3" fmla="*/ 97559 w 240639"/>
                  <a:gd name="connsiteY3" fmla="*/ 276335 h 531201"/>
                  <a:gd name="connsiteX4" fmla="*/ 240434 w 240639"/>
                  <a:gd name="connsiteY4" fmla="*/ 530335 h 531201"/>
                  <a:gd name="connsiteX5" fmla="*/ 126134 w 240639"/>
                  <a:gd name="connsiteY5" fmla="*/ 352535 h 531201"/>
                  <a:gd name="connsiteX6" fmla="*/ 2309 w 240639"/>
                  <a:gd name="connsiteY6" fmla="*/ 168385 h 531201"/>
                  <a:gd name="connsiteX7" fmla="*/ 34059 w 240639"/>
                  <a:gd name="connsiteY7" fmla="*/ 110 h 531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639" h="531201">
                    <a:moveTo>
                      <a:pt x="34059" y="110"/>
                    </a:moveTo>
                    <a:cubicBezTo>
                      <a:pt x="38292" y="-3594"/>
                      <a:pt x="11305" y="86893"/>
                      <a:pt x="27709" y="146160"/>
                    </a:cubicBezTo>
                    <a:cubicBezTo>
                      <a:pt x="44113" y="205427"/>
                      <a:pt x="120842" y="334014"/>
                      <a:pt x="132484" y="355710"/>
                    </a:cubicBezTo>
                    <a:cubicBezTo>
                      <a:pt x="144126" y="377406"/>
                      <a:pt x="79567" y="247231"/>
                      <a:pt x="97559" y="276335"/>
                    </a:cubicBezTo>
                    <a:cubicBezTo>
                      <a:pt x="115551" y="305439"/>
                      <a:pt x="235671" y="517635"/>
                      <a:pt x="240434" y="530335"/>
                    </a:cubicBezTo>
                    <a:cubicBezTo>
                      <a:pt x="245197" y="543035"/>
                      <a:pt x="165822" y="412860"/>
                      <a:pt x="126134" y="352535"/>
                    </a:cubicBezTo>
                    <a:cubicBezTo>
                      <a:pt x="86446" y="292210"/>
                      <a:pt x="14480" y="222360"/>
                      <a:pt x="2309" y="168385"/>
                    </a:cubicBezTo>
                    <a:cubicBezTo>
                      <a:pt x="-9862" y="114410"/>
                      <a:pt x="29826" y="3814"/>
                      <a:pt x="34059" y="1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 451">
                <a:extLst>
                  <a:ext uri="{FF2B5EF4-FFF2-40B4-BE49-F238E27FC236}">
                    <a16:creationId xmlns:a16="http://schemas.microsoft.com/office/drawing/2014/main" id="{1A49F086-42A0-1ECD-41BD-EBEAB4BBE929}"/>
                  </a:ext>
                </a:extLst>
              </p:cNvPr>
              <p:cNvSpPr/>
              <p:nvPr/>
            </p:nvSpPr>
            <p:spPr>
              <a:xfrm>
                <a:off x="2150459" y="7892908"/>
                <a:ext cx="253108" cy="359219"/>
              </a:xfrm>
              <a:custGeom>
                <a:avLst/>
                <a:gdLst>
                  <a:gd name="connsiteX0" fmla="*/ 126016 w 253108"/>
                  <a:gd name="connsiteY0" fmla="*/ 142 h 359219"/>
                  <a:gd name="connsiteX1" fmla="*/ 37116 w 253108"/>
                  <a:gd name="connsiteY1" fmla="*/ 162067 h 359219"/>
                  <a:gd name="connsiteX2" fmla="*/ 27591 w 253108"/>
                  <a:gd name="connsiteY2" fmla="*/ 304942 h 359219"/>
                  <a:gd name="connsiteX3" fmla="*/ 33941 w 253108"/>
                  <a:gd name="connsiteY3" fmla="*/ 263667 h 359219"/>
                  <a:gd name="connsiteX4" fmla="*/ 40291 w 253108"/>
                  <a:gd name="connsiteY4" fmla="*/ 358917 h 359219"/>
                  <a:gd name="connsiteX5" fmla="*/ 122841 w 253108"/>
                  <a:gd name="connsiteY5" fmla="*/ 241442 h 359219"/>
                  <a:gd name="connsiteX6" fmla="*/ 154591 w 253108"/>
                  <a:gd name="connsiteY6" fmla="*/ 222392 h 359219"/>
                  <a:gd name="connsiteX7" fmla="*/ 253016 w 253108"/>
                  <a:gd name="connsiteY7" fmla="*/ 358917 h 359219"/>
                  <a:gd name="connsiteX8" fmla="*/ 135541 w 253108"/>
                  <a:gd name="connsiteY8" fmla="*/ 235092 h 359219"/>
                  <a:gd name="connsiteX9" fmla="*/ 21241 w 253108"/>
                  <a:gd name="connsiteY9" fmla="*/ 358917 h 359219"/>
                  <a:gd name="connsiteX10" fmla="*/ 8541 w 253108"/>
                  <a:gd name="connsiteY10" fmla="*/ 190642 h 359219"/>
                  <a:gd name="connsiteX11" fmla="*/ 126016 w 253108"/>
                  <a:gd name="connsiteY11" fmla="*/ 142 h 359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3108" h="359219">
                    <a:moveTo>
                      <a:pt x="126016" y="142"/>
                    </a:moveTo>
                    <a:cubicBezTo>
                      <a:pt x="130778" y="-4620"/>
                      <a:pt x="53520" y="111267"/>
                      <a:pt x="37116" y="162067"/>
                    </a:cubicBezTo>
                    <a:cubicBezTo>
                      <a:pt x="20712" y="212867"/>
                      <a:pt x="28120" y="288009"/>
                      <a:pt x="27591" y="304942"/>
                    </a:cubicBezTo>
                    <a:cubicBezTo>
                      <a:pt x="27062" y="321875"/>
                      <a:pt x="31824" y="254671"/>
                      <a:pt x="33941" y="263667"/>
                    </a:cubicBezTo>
                    <a:cubicBezTo>
                      <a:pt x="36058" y="272663"/>
                      <a:pt x="25474" y="362621"/>
                      <a:pt x="40291" y="358917"/>
                    </a:cubicBezTo>
                    <a:cubicBezTo>
                      <a:pt x="55108" y="355213"/>
                      <a:pt x="103791" y="264196"/>
                      <a:pt x="122841" y="241442"/>
                    </a:cubicBezTo>
                    <a:cubicBezTo>
                      <a:pt x="141891" y="218688"/>
                      <a:pt x="132895" y="202813"/>
                      <a:pt x="154591" y="222392"/>
                    </a:cubicBezTo>
                    <a:cubicBezTo>
                      <a:pt x="176287" y="241971"/>
                      <a:pt x="256191" y="356800"/>
                      <a:pt x="253016" y="358917"/>
                    </a:cubicBezTo>
                    <a:cubicBezTo>
                      <a:pt x="249841" y="361034"/>
                      <a:pt x="174170" y="235092"/>
                      <a:pt x="135541" y="235092"/>
                    </a:cubicBezTo>
                    <a:cubicBezTo>
                      <a:pt x="96912" y="235092"/>
                      <a:pt x="42408" y="366325"/>
                      <a:pt x="21241" y="358917"/>
                    </a:cubicBezTo>
                    <a:cubicBezTo>
                      <a:pt x="74" y="351509"/>
                      <a:pt x="-7334" y="252025"/>
                      <a:pt x="8541" y="190642"/>
                    </a:cubicBezTo>
                    <a:cubicBezTo>
                      <a:pt x="24416" y="129259"/>
                      <a:pt x="121254" y="4904"/>
                      <a:pt x="126016" y="1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 452">
                <a:extLst>
                  <a:ext uri="{FF2B5EF4-FFF2-40B4-BE49-F238E27FC236}">
                    <a16:creationId xmlns:a16="http://schemas.microsoft.com/office/drawing/2014/main" id="{53FB6363-8EBC-8D3D-AE80-F55859E31CB5}"/>
                  </a:ext>
                </a:extLst>
              </p:cNvPr>
              <p:cNvSpPr/>
              <p:nvPr/>
            </p:nvSpPr>
            <p:spPr>
              <a:xfrm>
                <a:off x="2130070" y="7797197"/>
                <a:ext cx="203576" cy="400694"/>
              </a:xfrm>
              <a:custGeom>
                <a:avLst/>
                <a:gdLst>
                  <a:gd name="connsiteX0" fmla="*/ 203555 w 203576"/>
                  <a:gd name="connsiteY0" fmla="*/ 603 h 400694"/>
                  <a:gd name="connsiteX1" fmla="*/ 9880 w 203576"/>
                  <a:gd name="connsiteY1" fmla="*/ 248253 h 400694"/>
                  <a:gd name="connsiteX2" fmla="*/ 25755 w 203576"/>
                  <a:gd name="connsiteY2" fmla="*/ 213328 h 400694"/>
                  <a:gd name="connsiteX3" fmla="*/ 3530 w 203576"/>
                  <a:gd name="connsiteY3" fmla="*/ 311753 h 400694"/>
                  <a:gd name="connsiteX4" fmla="*/ 22580 w 203576"/>
                  <a:gd name="connsiteY4" fmla="*/ 400653 h 400694"/>
                  <a:gd name="connsiteX5" fmla="*/ 19405 w 203576"/>
                  <a:gd name="connsiteY5" fmla="*/ 321278 h 400694"/>
                  <a:gd name="connsiteX6" fmla="*/ 22580 w 203576"/>
                  <a:gd name="connsiteY6" fmla="*/ 181578 h 400694"/>
                  <a:gd name="connsiteX7" fmla="*/ 203555 w 203576"/>
                  <a:gd name="connsiteY7" fmla="*/ 603 h 400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3576" h="400694">
                    <a:moveTo>
                      <a:pt x="203555" y="603"/>
                    </a:moveTo>
                    <a:cubicBezTo>
                      <a:pt x="201438" y="11715"/>
                      <a:pt x="39513" y="212799"/>
                      <a:pt x="9880" y="248253"/>
                    </a:cubicBezTo>
                    <a:cubicBezTo>
                      <a:pt x="-19753" y="283707"/>
                      <a:pt x="26813" y="202745"/>
                      <a:pt x="25755" y="213328"/>
                    </a:cubicBezTo>
                    <a:cubicBezTo>
                      <a:pt x="24697" y="223911"/>
                      <a:pt x="4059" y="280532"/>
                      <a:pt x="3530" y="311753"/>
                    </a:cubicBezTo>
                    <a:cubicBezTo>
                      <a:pt x="3001" y="342974"/>
                      <a:pt x="19934" y="399066"/>
                      <a:pt x="22580" y="400653"/>
                    </a:cubicBezTo>
                    <a:cubicBezTo>
                      <a:pt x="25226" y="402241"/>
                      <a:pt x="19405" y="357790"/>
                      <a:pt x="19405" y="321278"/>
                    </a:cubicBezTo>
                    <a:cubicBezTo>
                      <a:pt x="19405" y="284766"/>
                      <a:pt x="-4407" y="228145"/>
                      <a:pt x="22580" y="181578"/>
                    </a:cubicBezTo>
                    <a:cubicBezTo>
                      <a:pt x="49567" y="135011"/>
                      <a:pt x="205672" y="-10509"/>
                      <a:pt x="203555" y="6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 453">
                <a:extLst>
                  <a:ext uri="{FF2B5EF4-FFF2-40B4-BE49-F238E27FC236}">
                    <a16:creationId xmlns:a16="http://schemas.microsoft.com/office/drawing/2014/main" id="{931FB85E-0606-409B-3DD1-8972B530F953}"/>
                  </a:ext>
                </a:extLst>
              </p:cNvPr>
              <p:cNvSpPr/>
              <p:nvPr/>
            </p:nvSpPr>
            <p:spPr>
              <a:xfrm>
                <a:off x="2717030" y="8047521"/>
                <a:ext cx="689656" cy="271159"/>
              </a:xfrm>
              <a:custGeom>
                <a:avLst/>
                <a:gdLst>
                  <a:gd name="connsiteX0" fmla="*/ 19820 w 689656"/>
                  <a:gd name="connsiteY0" fmla="*/ 4279 h 271159"/>
                  <a:gd name="connsiteX1" fmla="*/ 670695 w 689656"/>
                  <a:gd name="connsiteY1" fmla="*/ 153504 h 271159"/>
                  <a:gd name="connsiteX2" fmla="*/ 486545 w 689656"/>
                  <a:gd name="connsiteY2" fmla="*/ 163029 h 271159"/>
                  <a:gd name="connsiteX3" fmla="*/ 188095 w 689656"/>
                  <a:gd name="connsiteY3" fmla="*/ 270979 h 271159"/>
                  <a:gd name="connsiteX4" fmla="*/ 467495 w 689656"/>
                  <a:gd name="connsiteY4" fmla="*/ 188429 h 271159"/>
                  <a:gd name="connsiteX5" fmla="*/ 600845 w 689656"/>
                  <a:gd name="connsiteY5" fmla="*/ 178904 h 271159"/>
                  <a:gd name="connsiteX6" fmla="*/ 407170 w 689656"/>
                  <a:gd name="connsiteY6" fmla="*/ 172554 h 271159"/>
                  <a:gd name="connsiteX7" fmla="*/ 419870 w 689656"/>
                  <a:gd name="connsiteY7" fmla="*/ 143979 h 271159"/>
                  <a:gd name="connsiteX8" fmla="*/ 188095 w 689656"/>
                  <a:gd name="connsiteY8" fmla="*/ 48729 h 271159"/>
                  <a:gd name="connsiteX9" fmla="*/ 19820 w 689656"/>
                  <a:gd name="connsiteY9" fmla="*/ 4279 h 271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9656" h="271159">
                    <a:moveTo>
                      <a:pt x="19820" y="4279"/>
                    </a:moveTo>
                    <a:cubicBezTo>
                      <a:pt x="100253" y="21741"/>
                      <a:pt x="592908" y="127046"/>
                      <a:pt x="670695" y="153504"/>
                    </a:cubicBezTo>
                    <a:cubicBezTo>
                      <a:pt x="748483" y="179962"/>
                      <a:pt x="566978" y="143450"/>
                      <a:pt x="486545" y="163029"/>
                    </a:cubicBezTo>
                    <a:cubicBezTo>
                      <a:pt x="406112" y="182608"/>
                      <a:pt x="191270" y="266746"/>
                      <a:pt x="188095" y="270979"/>
                    </a:cubicBezTo>
                    <a:cubicBezTo>
                      <a:pt x="184920" y="275212"/>
                      <a:pt x="398703" y="203775"/>
                      <a:pt x="467495" y="188429"/>
                    </a:cubicBezTo>
                    <a:cubicBezTo>
                      <a:pt x="536287" y="173083"/>
                      <a:pt x="610899" y="181550"/>
                      <a:pt x="600845" y="178904"/>
                    </a:cubicBezTo>
                    <a:cubicBezTo>
                      <a:pt x="590791" y="176258"/>
                      <a:pt x="437333" y="178375"/>
                      <a:pt x="407170" y="172554"/>
                    </a:cubicBezTo>
                    <a:cubicBezTo>
                      <a:pt x="377007" y="166733"/>
                      <a:pt x="456383" y="164617"/>
                      <a:pt x="419870" y="143979"/>
                    </a:cubicBezTo>
                    <a:cubicBezTo>
                      <a:pt x="383358" y="123342"/>
                      <a:pt x="250537" y="70425"/>
                      <a:pt x="188095" y="48729"/>
                    </a:cubicBezTo>
                    <a:cubicBezTo>
                      <a:pt x="125653" y="27033"/>
                      <a:pt x="-60613" y="-13183"/>
                      <a:pt x="19820" y="42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 454">
                <a:extLst>
                  <a:ext uri="{FF2B5EF4-FFF2-40B4-BE49-F238E27FC236}">
                    <a16:creationId xmlns:a16="http://schemas.microsoft.com/office/drawing/2014/main" id="{1BA4A48E-D8E9-23D5-DE33-84FD2D2E8AD8}"/>
                  </a:ext>
                </a:extLst>
              </p:cNvPr>
              <p:cNvSpPr/>
              <p:nvPr/>
            </p:nvSpPr>
            <p:spPr>
              <a:xfrm>
                <a:off x="1800070" y="7852127"/>
                <a:ext cx="347297" cy="724593"/>
              </a:xfrm>
              <a:custGeom>
                <a:avLst/>
                <a:gdLst>
                  <a:gd name="connsiteX0" fmla="*/ 343055 w 347297"/>
                  <a:gd name="connsiteY0" fmla="*/ 9173 h 724593"/>
                  <a:gd name="connsiteX1" fmla="*/ 12855 w 347297"/>
                  <a:gd name="connsiteY1" fmla="*/ 428273 h 724593"/>
                  <a:gd name="connsiteX2" fmla="*/ 63655 w 347297"/>
                  <a:gd name="connsiteY2" fmla="*/ 386998 h 724593"/>
                  <a:gd name="connsiteX3" fmla="*/ 28730 w 347297"/>
                  <a:gd name="connsiteY3" fmla="*/ 466373 h 724593"/>
                  <a:gd name="connsiteX4" fmla="*/ 57305 w 347297"/>
                  <a:gd name="connsiteY4" fmla="*/ 720373 h 724593"/>
                  <a:gd name="connsiteX5" fmla="*/ 41430 w 347297"/>
                  <a:gd name="connsiteY5" fmla="*/ 602898 h 724593"/>
                  <a:gd name="connsiteX6" fmla="*/ 95405 w 347297"/>
                  <a:gd name="connsiteY6" fmla="*/ 320323 h 724593"/>
                  <a:gd name="connsiteX7" fmla="*/ 193830 w 347297"/>
                  <a:gd name="connsiteY7" fmla="*/ 152048 h 724593"/>
                  <a:gd name="connsiteX8" fmla="*/ 343055 w 347297"/>
                  <a:gd name="connsiteY8" fmla="*/ 9173 h 72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297" h="724593">
                    <a:moveTo>
                      <a:pt x="343055" y="9173"/>
                    </a:moveTo>
                    <a:cubicBezTo>
                      <a:pt x="312893" y="55210"/>
                      <a:pt x="59422" y="365302"/>
                      <a:pt x="12855" y="428273"/>
                    </a:cubicBezTo>
                    <a:cubicBezTo>
                      <a:pt x="-33712" y="491244"/>
                      <a:pt x="61009" y="380648"/>
                      <a:pt x="63655" y="386998"/>
                    </a:cubicBezTo>
                    <a:cubicBezTo>
                      <a:pt x="66301" y="393348"/>
                      <a:pt x="29788" y="410811"/>
                      <a:pt x="28730" y="466373"/>
                    </a:cubicBezTo>
                    <a:cubicBezTo>
                      <a:pt x="27672" y="521935"/>
                      <a:pt x="55188" y="697619"/>
                      <a:pt x="57305" y="720373"/>
                    </a:cubicBezTo>
                    <a:cubicBezTo>
                      <a:pt x="59422" y="743127"/>
                      <a:pt x="35080" y="669573"/>
                      <a:pt x="41430" y="602898"/>
                    </a:cubicBezTo>
                    <a:cubicBezTo>
                      <a:pt x="47780" y="536223"/>
                      <a:pt x="70005" y="395465"/>
                      <a:pt x="95405" y="320323"/>
                    </a:cubicBezTo>
                    <a:cubicBezTo>
                      <a:pt x="120805" y="245181"/>
                      <a:pt x="153613" y="201260"/>
                      <a:pt x="193830" y="152048"/>
                    </a:cubicBezTo>
                    <a:cubicBezTo>
                      <a:pt x="234047" y="102836"/>
                      <a:pt x="373217" y="-36864"/>
                      <a:pt x="343055" y="91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 455">
                <a:extLst>
                  <a:ext uri="{FF2B5EF4-FFF2-40B4-BE49-F238E27FC236}">
                    <a16:creationId xmlns:a16="http://schemas.microsoft.com/office/drawing/2014/main" id="{83E84C55-B929-3F0B-DF93-0FF3A047B68A}"/>
                  </a:ext>
                </a:extLst>
              </p:cNvPr>
              <p:cNvSpPr/>
              <p:nvPr/>
            </p:nvSpPr>
            <p:spPr>
              <a:xfrm>
                <a:off x="1769884" y="7955727"/>
                <a:ext cx="256071" cy="588370"/>
              </a:xfrm>
              <a:custGeom>
                <a:avLst/>
                <a:gdLst>
                  <a:gd name="connsiteX0" fmla="*/ 252591 w 256071"/>
                  <a:gd name="connsiteY0" fmla="*/ 3998 h 588370"/>
                  <a:gd name="connsiteX1" fmla="*/ 17641 w 256071"/>
                  <a:gd name="connsiteY1" fmla="*/ 273873 h 588370"/>
                  <a:gd name="connsiteX2" fmla="*/ 17641 w 256071"/>
                  <a:gd name="connsiteY2" fmla="*/ 435798 h 588370"/>
                  <a:gd name="connsiteX3" fmla="*/ 23991 w 256071"/>
                  <a:gd name="connsiteY3" fmla="*/ 369123 h 588370"/>
                  <a:gd name="connsiteX4" fmla="*/ 23991 w 256071"/>
                  <a:gd name="connsiteY4" fmla="*/ 588198 h 588370"/>
                  <a:gd name="connsiteX5" fmla="*/ 8116 w 256071"/>
                  <a:gd name="connsiteY5" fmla="*/ 327848 h 588370"/>
                  <a:gd name="connsiteX6" fmla="*/ 147816 w 256071"/>
                  <a:gd name="connsiteY6" fmla="*/ 124648 h 588370"/>
                  <a:gd name="connsiteX7" fmla="*/ 252591 w 256071"/>
                  <a:gd name="connsiteY7" fmla="*/ 3998 h 58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071" h="588370">
                    <a:moveTo>
                      <a:pt x="252591" y="3998"/>
                    </a:moveTo>
                    <a:cubicBezTo>
                      <a:pt x="230895" y="28869"/>
                      <a:pt x="56799" y="201906"/>
                      <a:pt x="17641" y="273873"/>
                    </a:cubicBezTo>
                    <a:cubicBezTo>
                      <a:pt x="-21517" y="345840"/>
                      <a:pt x="16583" y="419923"/>
                      <a:pt x="17641" y="435798"/>
                    </a:cubicBezTo>
                    <a:cubicBezTo>
                      <a:pt x="18699" y="451673"/>
                      <a:pt x="22933" y="343723"/>
                      <a:pt x="23991" y="369123"/>
                    </a:cubicBezTo>
                    <a:cubicBezTo>
                      <a:pt x="25049" y="394523"/>
                      <a:pt x="26637" y="595077"/>
                      <a:pt x="23991" y="588198"/>
                    </a:cubicBezTo>
                    <a:cubicBezTo>
                      <a:pt x="21345" y="581319"/>
                      <a:pt x="-12522" y="405106"/>
                      <a:pt x="8116" y="327848"/>
                    </a:cubicBezTo>
                    <a:cubicBezTo>
                      <a:pt x="28753" y="250590"/>
                      <a:pt x="106541" y="172802"/>
                      <a:pt x="147816" y="124648"/>
                    </a:cubicBezTo>
                    <a:cubicBezTo>
                      <a:pt x="189091" y="76494"/>
                      <a:pt x="274287" y="-20873"/>
                      <a:pt x="252591" y="39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 456">
                <a:extLst>
                  <a:ext uri="{FF2B5EF4-FFF2-40B4-BE49-F238E27FC236}">
                    <a16:creationId xmlns:a16="http://schemas.microsoft.com/office/drawing/2014/main" id="{7833001B-5D39-65CB-0ED5-9AA1A9C950CE}"/>
                  </a:ext>
                </a:extLst>
              </p:cNvPr>
              <p:cNvSpPr/>
              <p:nvPr/>
            </p:nvSpPr>
            <p:spPr>
              <a:xfrm>
                <a:off x="1682079" y="8032562"/>
                <a:ext cx="219884" cy="644713"/>
              </a:xfrm>
              <a:custGeom>
                <a:avLst/>
                <a:gdLst>
                  <a:gd name="connsiteX0" fmla="*/ 219746 w 219884"/>
                  <a:gd name="connsiteY0" fmla="*/ 188 h 644713"/>
                  <a:gd name="connsiteX1" fmla="*/ 51471 w 219884"/>
                  <a:gd name="connsiteY1" fmla="*/ 206563 h 644713"/>
                  <a:gd name="connsiteX2" fmla="*/ 64171 w 219884"/>
                  <a:gd name="connsiteY2" fmla="*/ 181163 h 644713"/>
                  <a:gd name="connsiteX3" fmla="*/ 35596 w 219884"/>
                  <a:gd name="connsiteY3" fmla="*/ 352613 h 644713"/>
                  <a:gd name="connsiteX4" fmla="*/ 22896 w 219884"/>
                  <a:gd name="connsiteY4" fmla="*/ 511363 h 644713"/>
                  <a:gd name="connsiteX5" fmla="*/ 26071 w 219884"/>
                  <a:gd name="connsiteY5" fmla="*/ 431988 h 644713"/>
                  <a:gd name="connsiteX6" fmla="*/ 64171 w 219884"/>
                  <a:gd name="connsiteY6" fmla="*/ 644713 h 644713"/>
                  <a:gd name="connsiteX7" fmla="*/ 13371 w 219884"/>
                  <a:gd name="connsiteY7" fmla="*/ 431988 h 644713"/>
                  <a:gd name="connsiteX8" fmla="*/ 19721 w 219884"/>
                  <a:gd name="connsiteY8" fmla="*/ 247838 h 644713"/>
                  <a:gd name="connsiteX9" fmla="*/ 219746 w 219884"/>
                  <a:gd name="connsiteY9" fmla="*/ 188 h 64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9884" h="644713">
                    <a:moveTo>
                      <a:pt x="219746" y="188"/>
                    </a:moveTo>
                    <a:cubicBezTo>
                      <a:pt x="225038" y="-6691"/>
                      <a:pt x="77400" y="176401"/>
                      <a:pt x="51471" y="206563"/>
                    </a:cubicBezTo>
                    <a:cubicBezTo>
                      <a:pt x="25542" y="236725"/>
                      <a:pt x="66817" y="156821"/>
                      <a:pt x="64171" y="181163"/>
                    </a:cubicBezTo>
                    <a:cubicBezTo>
                      <a:pt x="61525" y="205505"/>
                      <a:pt x="42475" y="297580"/>
                      <a:pt x="35596" y="352613"/>
                    </a:cubicBezTo>
                    <a:cubicBezTo>
                      <a:pt x="28717" y="407646"/>
                      <a:pt x="24483" y="498134"/>
                      <a:pt x="22896" y="511363"/>
                    </a:cubicBezTo>
                    <a:cubicBezTo>
                      <a:pt x="21309" y="524592"/>
                      <a:pt x="19192" y="409763"/>
                      <a:pt x="26071" y="431988"/>
                    </a:cubicBezTo>
                    <a:cubicBezTo>
                      <a:pt x="32950" y="454213"/>
                      <a:pt x="66288" y="644713"/>
                      <a:pt x="64171" y="644713"/>
                    </a:cubicBezTo>
                    <a:cubicBezTo>
                      <a:pt x="62054" y="644713"/>
                      <a:pt x="20779" y="498134"/>
                      <a:pt x="13371" y="431988"/>
                    </a:cubicBezTo>
                    <a:cubicBezTo>
                      <a:pt x="5963" y="365842"/>
                      <a:pt x="-15733" y="316630"/>
                      <a:pt x="19721" y="247838"/>
                    </a:cubicBezTo>
                    <a:cubicBezTo>
                      <a:pt x="55175" y="179046"/>
                      <a:pt x="214454" y="7067"/>
                      <a:pt x="219746" y="1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 457">
                <a:extLst>
                  <a:ext uri="{FF2B5EF4-FFF2-40B4-BE49-F238E27FC236}">
                    <a16:creationId xmlns:a16="http://schemas.microsoft.com/office/drawing/2014/main" id="{512DC90A-8877-2D72-8172-6C3D84519F55}"/>
                  </a:ext>
                </a:extLst>
              </p:cNvPr>
              <p:cNvSpPr/>
              <p:nvPr/>
            </p:nvSpPr>
            <p:spPr>
              <a:xfrm>
                <a:off x="2539232" y="7861984"/>
                <a:ext cx="590351" cy="359289"/>
              </a:xfrm>
              <a:custGeom>
                <a:avLst/>
                <a:gdLst>
                  <a:gd name="connsiteX0" fmla="*/ 105543 w 590351"/>
                  <a:gd name="connsiteY0" fmla="*/ 8841 h 359289"/>
                  <a:gd name="connsiteX1" fmla="*/ 381768 w 590351"/>
                  <a:gd name="connsiteY1" fmla="*/ 313641 h 359289"/>
                  <a:gd name="connsiteX2" fmla="*/ 334143 w 590351"/>
                  <a:gd name="connsiteY2" fmla="*/ 227916 h 359289"/>
                  <a:gd name="connsiteX3" fmla="*/ 584968 w 590351"/>
                  <a:gd name="connsiteY3" fmla="*/ 354916 h 359289"/>
                  <a:gd name="connsiteX4" fmla="*/ 473843 w 590351"/>
                  <a:gd name="connsiteY4" fmla="*/ 323166 h 359289"/>
                  <a:gd name="connsiteX5" fmla="*/ 108718 w 590351"/>
                  <a:gd name="connsiteY5" fmla="*/ 256491 h 359289"/>
                  <a:gd name="connsiteX6" fmla="*/ 7118 w 590351"/>
                  <a:gd name="connsiteY6" fmla="*/ 221566 h 359289"/>
                  <a:gd name="connsiteX7" fmla="*/ 267468 w 590351"/>
                  <a:gd name="connsiteY7" fmla="*/ 218391 h 359289"/>
                  <a:gd name="connsiteX8" fmla="*/ 127768 w 590351"/>
                  <a:gd name="connsiteY8" fmla="*/ 91391 h 359289"/>
                  <a:gd name="connsiteX9" fmla="*/ 105543 w 590351"/>
                  <a:gd name="connsiteY9" fmla="*/ 8841 h 35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0351" h="359289">
                    <a:moveTo>
                      <a:pt x="105543" y="8841"/>
                    </a:moveTo>
                    <a:cubicBezTo>
                      <a:pt x="147876" y="45883"/>
                      <a:pt x="343668" y="277129"/>
                      <a:pt x="381768" y="313641"/>
                    </a:cubicBezTo>
                    <a:cubicBezTo>
                      <a:pt x="419868" y="350153"/>
                      <a:pt x="300276" y="221037"/>
                      <a:pt x="334143" y="227916"/>
                    </a:cubicBezTo>
                    <a:cubicBezTo>
                      <a:pt x="368010" y="234795"/>
                      <a:pt x="561685" y="339041"/>
                      <a:pt x="584968" y="354916"/>
                    </a:cubicBezTo>
                    <a:cubicBezTo>
                      <a:pt x="608251" y="370791"/>
                      <a:pt x="553218" y="339570"/>
                      <a:pt x="473843" y="323166"/>
                    </a:cubicBezTo>
                    <a:cubicBezTo>
                      <a:pt x="394468" y="306762"/>
                      <a:pt x="186506" y="273424"/>
                      <a:pt x="108718" y="256491"/>
                    </a:cubicBezTo>
                    <a:cubicBezTo>
                      <a:pt x="30930" y="239558"/>
                      <a:pt x="-19340" y="227916"/>
                      <a:pt x="7118" y="221566"/>
                    </a:cubicBezTo>
                    <a:cubicBezTo>
                      <a:pt x="33576" y="215216"/>
                      <a:pt x="247360" y="240087"/>
                      <a:pt x="267468" y="218391"/>
                    </a:cubicBezTo>
                    <a:cubicBezTo>
                      <a:pt x="287576" y="196695"/>
                      <a:pt x="153168" y="121554"/>
                      <a:pt x="127768" y="91391"/>
                    </a:cubicBezTo>
                    <a:cubicBezTo>
                      <a:pt x="102368" y="61228"/>
                      <a:pt x="63210" y="-28201"/>
                      <a:pt x="105543" y="88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 458">
                <a:extLst>
                  <a:ext uri="{FF2B5EF4-FFF2-40B4-BE49-F238E27FC236}">
                    <a16:creationId xmlns:a16="http://schemas.microsoft.com/office/drawing/2014/main" id="{F5C553DB-7BF4-5E8B-2ECF-34EF737A8195}"/>
                  </a:ext>
                </a:extLst>
              </p:cNvPr>
              <p:cNvSpPr/>
              <p:nvPr/>
            </p:nvSpPr>
            <p:spPr>
              <a:xfrm>
                <a:off x="1175740" y="8447742"/>
                <a:ext cx="415659" cy="1121835"/>
              </a:xfrm>
              <a:custGeom>
                <a:avLst/>
                <a:gdLst>
                  <a:gd name="connsiteX0" fmla="*/ 414935 w 415659"/>
                  <a:gd name="connsiteY0" fmla="*/ 4108 h 1121835"/>
                  <a:gd name="connsiteX1" fmla="*/ 18060 w 415659"/>
                  <a:gd name="connsiteY1" fmla="*/ 1077258 h 1121835"/>
                  <a:gd name="connsiteX2" fmla="*/ 97435 w 415659"/>
                  <a:gd name="connsiteY2" fmla="*/ 858183 h 1121835"/>
                  <a:gd name="connsiteX3" fmla="*/ 364135 w 415659"/>
                  <a:gd name="connsiteY3" fmla="*/ 305733 h 1121835"/>
                  <a:gd name="connsiteX4" fmla="*/ 122835 w 415659"/>
                  <a:gd name="connsiteY4" fmla="*/ 693083 h 1121835"/>
                  <a:gd name="connsiteX5" fmla="*/ 414935 w 415659"/>
                  <a:gd name="connsiteY5" fmla="*/ 4108 h 1121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59" h="1121835">
                    <a:moveTo>
                      <a:pt x="414935" y="4108"/>
                    </a:moveTo>
                    <a:cubicBezTo>
                      <a:pt x="397473" y="68137"/>
                      <a:pt x="70977" y="934912"/>
                      <a:pt x="18060" y="1077258"/>
                    </a:cubicBezTo>
                    <a:cubicBezTo>
                      <a:pt x="-34857" y="1219604"/>
                      <a:pt x="39756" y="986771"/>
                      <a:pt x="97435" y="858183"/>
                    </a:cubicBezTo>
                    <a:cubicBezTo>
                      <a:pt x="155114" y="729595"/>
                      <a:pt x="359902" y="333250"/>
                      <a:pt x="364135" y="305733"/>
                    </a:cubicBezTo>
                    <a:cubicBezTo>
                      <a:pt x="368368" y="278216"/>
                      <a:pt x="117014" y="741237"/>
                      <a:pt x="122835" y="693083"/>
                    </a:cubicBezTo>
                    <a:cubicBezTo>
                      <a:pt x="128656" y="644929"/>
                      <a:pt x="432397" y="-59921"/>
                      <a:pt x="414935" y="41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 459">
                <a:extLst>
                  <a:ext uri="{FF2B5EF4-FFF2-40B4-BE49-F238E27FC236}">
                    <a16:creationId xmlns:a16="http://schemas.microsoft.com/office/drawing/2014/main" id="{BC682D7D-46E9-B387-63DB-4DAA9AC26A8D}"/>
                  </a:ext>
                </a:extLst>
              </p:cNvPr>
              <p:cNvSpPr/>
              <p:nvPr/>
            </p:nvSpPr>
            <p:spPr>
              <a:xfrm>
                <a:off x="1170544" y="8388348"/>
                <a:ext cx="423307" cy="859754"/>
              </a:xfrm>
              <a:custGeom>
                <a:avLst/>
                <a:gdLst>
                  <a:gd name="connsiteX0" fmla="*/ 423306 w 423307"/>
                  <a:gd name="connsiteY0" fmla="*/ 2 h 859754"/>
                  <a:gd name="connsiteX1" fmla="*/ 194706 w 423307"/>
                  <a:gd name="connsiteY1" fmla="*/ 355602 h 859754"/>
                  <a:gd name="connsiteX2" fmla="*/ 220106 w 423307"/>
                  <a:gd name="connsiteY2" fmla="*/ 339727 h 859754"/>
                  <a:gd name="connsiteX3" fmla="*/ 10556 w 423307"/>
                  <a:gd name="connsiteY3" fmla="*/ 847727 h 859754"/>
                  <a:gd name="connsiteX4" fmla="*/ 64531 w 423307"/>
                  <a:gd name="connsiteY4" fmla="*/ 657227 h 859754"/>
                  <a:gd name="connsiteX5" fmla="*/ 350281 w 423307"/>
                  <a:gd name="connsiteY5" fmla="*/ 180977 h 859754"/>
                  <a:gd name="connsiteX6" fmla="*/ 191531 w 423307"/>
                  <a:gd name="connsiteY6" fmla="*/ 361952 h 859754"/>
                  <a:gd name="connsiteX7" fmla="*/ 423306 w 423307"/>
                  <a:gd name="connsiteY7" fmla="*/ 2 h 85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307" h="859754">
                    <a:moveTo>
                      <a:pt x="423306" y="2"/>
                    </a:moveTo>
                    <a:cubicBezTo>
                      <a:pt x="423835" y="-1056"/>
                      <a:pt x="228573" y="298981"/>
                      <a:pt x="194706" y="355602"/>
                    </a:cubicBezTo>
                    <a:cubicBezTo>
                      <a:pt x="160839" y="412223"/>
                      <a:pt x="250798" y="257706"/>
                      <a:pt x="220106" y="339727"/>
                    </a:cubicBezTo>
                    <a:cubicBezTo>
                      <a:pt x="189414" y="421748"/>
                      <a:pt x="36485" y="794810"/>
                      <a:pt x="10556" y="847727"/>
                    </a:cubicBezTo>
                    <a:cubicBezTo>
                      <a:pt x="-15373" y="900644"/>
                      <a:pt x="7910" y="768352"/>
                      <a:pt x="64531" y="657227"/>
                    </a:cubicBezTo>
                    <a:cubicBezTo>
                      <a:pt x="121152" y="546102"/>
                      <a:pt x="329114" y="230189"/>
                      <a:pt x="350281" y="180977"/>
                    </a:cubicBezTo>
                    <a:cubicBezTo>
                      <a:pt x="371448" y="131765"/>
                      <a:pt x="177773" y="387352"/>
                      <a:pt x="191531" y="361952"/>
                    </a:cubicBezTo>
                    <a:cubicBezTo>
                      <a:pt x="205289" y="336552"/>
                      <a:pt x="422777" y="1060"/>
                      <a:pt x="423306" y="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 460">
                <a:extLst>
                  <a:ext uri="{FF2B5EF4-FFF2-40B4-BE49-F238E27FC236}">
                    <a16:creationId xmlns:a16="http://schemas.microsoft.com/office/drawing/2014/main" id="{1F896FAF-4E38-5C98-6C5B-F1EE74E1DDD2}"/>
                  </a:ext>
                </a:extLst>
              </p:cNvPr>
              <p:cNvSpPr/>
              <p:nvPr/>
            </p:nvSpPr>
            <p:spPr>
              <a:xfrm>
                <a:off x="756096" y="8841777"/>
                <a:ext cx="631304" cy="768995"/>
              </a:xfrm>
              <a:custGeom>
                <a:avLst/>
                <a:gdLst>
                  <a:gd name="connsiteX0" fmla="*/ 628204 w 631304"/>
                  <a:gd name="connsiteY0" fmla="*/ 6948 h 768995"/>
                  <a:gd name="connsiteX1" fmla="*/ 18604 w 631304"/>
                  <a:gd name="connsiteY1" fmla="*/ 746723 h 768995"/>
                  <a:gd name="connsiteX2" fmla="*/ 186879 w 631304"/>
                  <a:gd name="connsiteY2" fmla="*/ 537173 h 768995"/>
                  <a:gd name="connsiteX3" fmla="*/ 491679 w 631304"/>
                  <a:gd name="connsiteY3" fmla="*/ 137123 h 768995"/>
                  <a:gd name="connsiteX4" fmla="*/ 266254 w 631304"/>
                  <a:gd name="connsiteY4" fmla="*/ 362548 h 768995"/>
                  <a:gd name="connsiteX5" fmla="*/ 628204 w 631304"/>
                  <a:gd name="connsiteY5" fmla="*/ 6948 h 768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304" h="768995">
                    <a:moveTo>
                      <a:pt x="628204" y="6948"/>
                    </a:moveTo>
                    <a:cubicBezTo>
                      <a:pt x="586929" y="70977"/>
                      <a:pt x="92158" y="658352"/>
                      <a:pt x="18604" y="746723"/>
                    </a:cubicBezTo>
                    <a:cubicBezTo>
                      <a:pt x="-54950" y="835094"/>
                      <a:pt x="108033" y="638773"/>
                      <a:pt x="186879" y="537173"/>
                    </a:cubicBezTo>
                    <a:cubicBezTo>
                      <a:pt x="265725" y="435573"/>
                      <a:pt x="478450" y="166227"/>
                      <a:pt x="491679" y="137123"/>
                    </a:cubicBezTo>
                    <a:cubicBezTo>
                      <a:pt x="504908" y="108019"/>
                      <a:pt x="247204" y="383185"/>
                      <a:pt x="266254" y="362548"/>
                    </a:cubicBezTo>
                    <a:cubicBezTo>
                      <a:pt x="285304" y="341911"/>
                      <a:pt x="669479" y="-57081"/>
                      <a:pt x="628204" y="69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 461">
                <a:extLst>
                  <a:ext uri="{FF2B5EF4-FFF2-40B4-BE49-F238E27FC236}">
                    <a16:creationId xmlns:a16="http://schemas.microsoft.com/office/drawing/2014/main" id="{2CDA9267-1D45-C494-A09B-1A26B1180C99}"/>
                  </a:ext>
                </a:extLst>
              </p:cNvPr>
              <p:cNvSpPr/>
              <p:nvPr/>
            </p:nvSpPr>
            <p:spPr>
              <a:xfrm>
                <a:off x="1839840" y="8527676"/>
                <a:ext cx="123786" cy="838840"/>
              </a:xfrm>
              <a:custGeom>
                <a:avLst/>
                <a:gdLst>
                  <a:gd name="connsiteX0" fmla="*/ 1660 w 123786"/>
                  <a:gd name="connsiteY0" fmla="*/ 67049 h 838840"/>
                  <a:gd name="connsiteX1" fmla="*/ 11185 w 123786"/>
                  <a:gd name="connsiteY1" fmla="*/ 368674 h 838840"/>
                  <a:gd name="connsiteX2" fmla="*/ 14360 w 123786"/>
                  <a:gd name="connsiteY2" fmla="*/ 314699 h 838840"/>
                  <a:gd name="connsiteX3" fmla="*/ 55635 w 123786"/>
                  <a:gd name="connsiteY3" fmla="*/ 540124 h 838840"/>
                  <a:gd name="connsiteX4" fmla="*/ 33410 w 123786"/>
                  <a:gd name="connsiteY4" fmla="*/ 467099 h 838840"/>
                  <a:gd name="connsiteX5" fmla="*/ 100085 w 123786"/>
                  <a:gd name="connsiteY5" fmla="*/ 682999 h 838840"/>
                  <a:gd name="connsiteX6" fmla="*/ 84210 w 123786"/>
                  <a:gd name="connsiteY6" fmla="*/ 600449 h 838840"/>
                  <a:gd name="connsiteX7" fmla="*/ 122310 w 123786"/>
                  <a:gd name="connsiteY7" fmla="*/ 838574 h 838840"/>
                  <a:gd name="connsiteX8" fmla="*/ 23885 w 123786"/>
                  <a:gd name="connsiteY8" fmla="*/ 546474 h 838840"/>
                  <a:gd name="connsiteX9" fmla="*/ 46110 w 123786"/>
                  <a:gd name="connsiteY9" fmla="*/ 6724 h 838840"/>
                  <a:gd name="connsiteX10" fmla="*/ 49285 w 123786"/>
                  <a:gd name="connsiteY10" fmla="*/ 235324 h 838840"/>
                  <a:gd name="connsiteX11" fmla="*/ 1660 w 123786"/>
                  <a:gd name="connsiteY11" fmla="*/ 67049 h 83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3786" h="838840">
                    <a:moveTo>
                      <a:pt x="1660" y="67049"/>
                    </a:moveTo>
                    <a:cubicBezTo>
                      <a:pt x="-4690" y="89274"/>
                      <a:pt x="9068" y="327399"/>
                      <a:pt x="11185" y="368674"/>
                    </a:cubicBezTo>
                    <a:cubicBezTo>
                      <a:pt x="13302" y="409949"/>
                      <a:pt x="6952" y="286124"/>
                      <a:pt x="14360" y="314699"/>
                    </a:cubicBezTo>
                    <a:cubicBezTo>
                      <a:pt x="21768" y="343274"/>
                      <a:pt x="52460" y="514724"/>
                      <a:pt x="55635" y="540124"/>
                    </a:cubicBezTo>
                    <a:cubicBezTo>
                      <a:pt x="58810" y="565524"/>
                      <a:pt x="26002" y="443287"/>
                      <a:pt x="33410" y="467099"/>
                    </a:cubicBezTo>
                    <a:cubicBezTo>
                      <a:pt x="40818" y="490912"/>
                      <a:pt x="91618" y="660774"/>
                      <a:pt x="100085" y="682999"/>
                    </a:cubicBezTo>
                    <a:cubicBezTo>
                      <a:pt x="108552" y="705224"/>
                      <a:pt x="80506" y="574520"/>
                      <a:pt x="84210" y="600449"/>
                    </a:cubicBezTo>
                    <a:cubicBezTo>
                      <a:pt x="87914" y="626378"/>
                      <a:pt x="132364" y="847570"/>
                      <a:pt x="122310" y="838574"/>
                    </a:cubicBezTo>
                    <a:cubicBezTo>
                      <a:pt x="112256" y="829578"/>
                      <a:pt x="36585" y="685116"/>
                      <a:pt x="23885" y="546474"/>
                    </a:cubicBezTo>
                    <a:cubicBezTo>
                      <a:pt x="11185" y="407832"/>
                      <a:pt x="41877" y="58582"/>
                      <a:pt x="46110" y="6724"/>
                    </a:cubicBezTo>
                    <a:cubicBezTo>
                      <a:pt x="50343" y="-45134"/>
                      <a:pt x="57752" y="219449"/>
                      <a:pt x="49285" y="235324"/>
                    </a:cubicBezTo>
                    <a:cubicBezTo>
                      <a:pt x="40818" y="251199"/>
                      <a:pt x="8010" y="44824"/>
                      <a:pt x="1660" y="670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テキスト ボックス 463">
                <a:extLst>
                  <a:ext uri="{FF2B5EF4-FFF2-40B4-BE49-F238E27FC236}">
                    <a16:creationId xmlns:a16="http://schemas.microsoft.com/office/drawing/2014/main" id="{1F2AC6B1-2840-A4F0-6C2C-90A4A82E1169}"/>
                  </a:ext>
                </a:extLst>
              </p:cNvPr>
              <p:cNvSpPr txBox="1"/>
              <p:nvPr/>
            </p:nvSpPr>
            <p:spPr>
              <a:xfrm>
                <a:off x="1901963" y="872836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kumimoji="1" lang="ja-JP" altLang="en-US"/>
              </a:p>
            </p:txBody>
          </p:sp>
          <p:sp>
            <p:nvSpPr>
              <p:cNvPr id="465" name="フリーフォーム 464">
                <a:extLst>
                  <a:ext uri="{FF2B5EF4-FFF2-40B4-BE49-F238E27FC236}">
                    <a16:creationId xmlns:a16="http://schemas.microsoft.com/office/drawing/2014/main" id="{64E5210F-9F90-DB15-C358-F7F3B7DD495D}"/>
                  </a:ext>
                </a:extLst>
              </p:cNvPr>
              <p:cNvSpPr/>
              <p:nvPr/>
            </p:nvSpPr>
            <p:spPr>
              <a:xfrm>
                <a:off x="2369517" y="7813485"/>
                <a:ext cx="262655" cy="569751"/>
              </a:xfrm>
              <a:custGeom>
                <a:avLst/>
                <a:gdLst>
                  <a:gd name="connsiteX0" fmla="*/ 262558 w 262655"/>
                  <a:gd name="connsiteY0" fmla="*/ 190 h 569751"/>
                  <a:gd name="connsiteX1" fmla="*/ 65708 w 262655"/>
                  <a:gd name="connsiteY1" fmla="*/ 101790 h 569751"/>
                  <a:gd name="connsiteX2" fmla="*/ 157783 w 262655"/>
                  <a:gd name="connsiteY2" fmla="*/ 73215 h 569751"/>
                  <a:gd name="connsiteX3" fmla="*/ 18083 w 262655"/>
                  <a:gd name="connsiteY3" fmla="*/ 63690 h 569751"/>
                  <a:gd name="connsiteX4" fmla="*/ 46658 w 262655"/>
                  <a:gd name="connsiteY4" fmla="*/ 101790 h 569751"/>
                  <a:gd name="connsiteX5" fmla="*/ 37133 w 262655"/>
                  <a:gd name="connsiteY5" fmla="*/ 301815 h 569751"/>
                  <a:gd name="connsiteX6" fmla="*/ 49833 w 262655"/>
                  <a:gd name="connsiteY6" fmla="*/ 241490 h 569751"/>
                  <a:gd name="connsiteX7" fmla="*/ 87933 w 262655"/>
                  <a:gd name="connsiteY7" fmla="*/ 378015 h 569751"/>
                  <a:gd name="connsiteX8" fmla="*/ 97458 w 262655"/>
                  <a:gd name="connsiteY8" fmla="*/ 336740 h 569751"/>
                  <a:gd name="connsiteX9" fmla="*/ 164133 w 262655"/>
                  <a:gd name="connsiteY9" fmla="*/ 568515 h 569751"/>
                  <a:gd name="connsiteX10" fmla="*/ 122858 w 262655"/>
                  <a:gd name="connsiteY10" fmla="*/ 422465 h 569751"/>
                  <a:gd name="connsiteX11" fmla="*/ 110158 w 262655"/>
                  <a:gd name="connsiteY11" fmla="*/ 285940 h 569751"/>
                  <a:gd name="connsiteX12" fmla="*/ 33958 w 262655"/>
                  <a:gd name="connsiteY12" fmla="*/ 184340 h 569751"/>
                  <a:gd name="connsiteX13" fmla="*/ 2208 w 262655"/>
                  <a:gd name="connsiteY13" fmla="*/ 95440 h 569751"/>
                  <a:gd name="connsiteX14" fmla="*/ 91108 w 262655"/>
                  <a:gd name="connsiteY14" fmla="*/ 76390 h 569751"/>
                  <a:gd name="connsiteX15" fmla="*/ 262558 w 262655"/>
                  <a:gd name="connsiteY15" fmla="*/ 190 h 569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2655" h="569751">
                    <a:moveTo>
                      <a:pt x="262558" y="190"/>
                    </a:moveTo>
                    <a:cubicBezTo>
                      <a:pt x="258325" y="4423"/>
                      <a:pt x="83170" y="89619"/>
                      <a:pt x="65708" y="101790"/>
                    </a:cubicBezTo>
                    <a:cubicBezTo>
                      <a:pt x="48246" y="113961"/>
                      <a:pt x="165720" y="79565"/>
                      <a:pt x="157783" y="73215"/>
                    </a:cubicBezTo>
                    <a:cubicBezTo>
                      <a:pt x="149846" y="66865"/>
                      <a:pt x="36604" y="58927"/>
                      <a:pt x="18083" y="63690"/>
                    </a:cubicBezTo>
                    <a:cubicBezTo>
                      <a:pt x="-438" y="68453"/>
                      <a:pt x="43483" y="62103"/>
                      <a:pt x="46658" y="101790"/>
                    </a:cubicBezTo>
                    <a:cubicBezTo>
                      <a:pt x="49833" y="141477"/>
                      <a:pt x="36604" y="278532"/>
                      <a:pt x="37133" y="301815"/>
                    </a:cubicBezTo>
                    <a:cubicBezTo>
                      <a:pt x="37662" y="325098"/>
                      <a:pt x="41366" y="228790"/>
                      <a:pt x="49833" y="241490"/>
                    </a:cubicBezTo>
                    <a:cubicBezTo>
                      <a:pt x="58300" y="254190"/>
                      <a:pt x="79996" y="362140"/>
                      <a:pt x="87933" y="378015"/>
                    </a:cubicBezTo>
                    <a:cubicBezTo>
                      <a:pt x="95870" y="393890"/>
                      <a:pt x="84758" y="304990"/>
                      <a:pt x="97458" y="336740"/>
                    </a:cubicBezTo>
                    <a:cubicBezTo>
                      <a:pt x="110158" y="368490"/>
                      <a:pt x="159900" y="554228"/>
                      <a:pt x="164133" y="568515"/>
                    </a:cubicBezTo>
                    <a:cubicBezTo>
                      <a:pt x="168366" y="582802"/>
                      <a:pt x="131854" y="469561"/>
                      <a:pt x="122858" y="422465"/>
                    </a:cubicBezTo>
                    <a:cubicBezTo>
                      <a:pt x="113862" y="375369"/>
                      <a:pt x="124975" y="325627"/>
                      <a:pt x="110158" y="285940"/>
                    </a:cubicBezTo>
                    <a:cubicBezTo>
                      <a:pt x="95341" y="246253"/>
                      <a:pt x="51950" y="216090"/>
                      <a:pt x="33958" y="184340"/>
                    </a:cubicBezTo>
                    <a:cubicBezTo>
                      <a:pt x="15966" y="152590"/>
                      <a:pt x="-7317" y="113432"/>
                      <a:pt x="2208" y="95440"/>
                    </a:cubicBezTo>
                    <a:cubicBezTo>
                      <a:pt x="11733" y="77448"/>
                      <a:pt x="49833" y="89090"/>
                      <a:pt x="91108" y="76390"/>
                    </a:cubicBezTo>
                    <a:cubicBezTo>
                      <a:pt x="132383" y="63690"/>
                      <a:pt x="266791" y="-4043"/>
                      <a:pt x="262558" y="1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 465">
                <a:extLst>
                  <a:ext uri="{FF2B5EF4-FFF2-40B4-BE49-F238E27FC236}">
                    <a16:creationId xmlns:a16="http://schemas.microsoft.com/office/drawing/2014/main" id="{129BAE69-8D7E-77B6-7E04-4880A063FFCA}"/>
                  </a:ext>
                </a:extLst>
              </p:cNvPr>
              <p:cNvSpPr/>
              <p:nvPr/>
            </p:nvSpPr>
            <p:spPr>
              <a:xfrm>
                <a:off x="2529500" y="8143417"/>
                <a:ext cx="531411" cy="156264"/>
              </a:xfrm>
              <a:custGeom>
                <a:avLst/>
                <a:gdLst>
                  <a:gd name="connsiteX0" fmla="*/ 975 w 531411"/>
                  <a:gd name="connsiteY0" fmla="*/ 458 h 156264"/>
                  <a:gd name="connsiteX1" fmla="*/ 489925 w 531411"/>
                  <a:gd name="connsiteY1" fmla="*/ 83008 h 156264"/>
                  <a:gd name="connsiteX2" fmla="*/ 375625 w 531411"/>
                  <a:gd name="connsiteY2" fmla="*/ 48083 h 156264"/>
                  <a:gd name="connsiteX3" fmla="*/ 531200 w 531411"/>
                  <a:gd name="connsiteY3" fmla="*/ 111583 h 156264"/>
                  <a:gd name="connsiteX4" fmla="*/ 404200 w 531411"/>
                  <a:gd name="connsiteY4" fmla="*/ 83008 h 156264"/>
                  <a:gd name="connsiteX5" fmla="*/ 201000 w 531411"/>
                  <a:gd name="connsiteY5" fmla="*/ 156033 h 156264"/>
                  <a:gd name="connsiteX6" fmla="*/ 359750 w 531411"/>
                  <a:gd name="connsiteY6" fmla="*/ 54433 h 156264"/>
                  <a:gd name="connsiteX7" fmla="*/ 975 w 531411"/>
                  <a:gd name="connsiteY7" fmla="*/ 458 h 15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1411" h="156264">
                    <a:moveTo>
                      <a:pt x="975" y="458"/>
                    </a:moveTo>
                    <a:cubicBezTo>
                      <a:pt x="22671" y="5220"/>
                      <a:pt x="427483" y="75071"/>
                      <a:pt x="489925" y="83008"/>
                    </a:cubicBezTo>
                    <a:cubicBezTo>
                      <a:pt x="552367" y="90945"/>
                      <a:pt x="368746" y="43321"/>
                      <a:pt x="375625" y="48083"/>
                    </a:cubicBezTo>
                    <a:cubicBezTo>
                      <a:pt x="382504" y="52845"/>
                      <a:pt x="526438" y="105762"/>
                      <a:pt x="531200" y="111583"/>
                    </a:cubicBezTo>
                    <a:cubicBezTo>
                      <a:pt x="535962" y="117404"/>
                      <a:pt x="459233" y="75600"/>
                      <a:pt x="404200" y="83008"/>
                    </a:cubicBezTo>
                    <a:cubicBezTo>
                      <a:pt x="349167" y="90416"/>
                      <a:pt x="208408" y="160796"/>
                      <a:pt x="201000" y="156033"/>
                    </a:cubicBezTo>
                    <a:cubicBezTo>
                      <a:pt x="193592" y="151271"/>
                      <a:pt x="393087" y="79833"/>
                      <a:pt x="359750" y="54433"/>
                    </a:cubicBezTo>
                    <a:cubicBezTo>
                      <a:pt x="326413" y="29033"/>
                      <a:pt x="-20721" y="-4304"/>
                      <a:pt x="975" y="4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 466">
                <a:extLst>
                  <a:ext uri="{FF2B5EF4-FFF2-40B4-BE49-F238E27FC236}">
                    <a16:creationId xmlns:a16="http://schemas.microsoft.com/office/drawing/2014/main" id="{1871CE5D-36C2-7F4B-B566-195966AEC9F1}"/>
                  </a:ext>
                </a:extLst>
              </p:cNvPr>
              <p:cNvSpPr/>
              <p:nvPr/>
            </p:nvSpPr>
            <p:spPr>
              <a:xfrm>
                <a:off x="3015852" y="8166067"/>
                <a:ext cx="293074" cy="187431"/>
              </a:xfrm>
              <a:custGeom>
                <a:avLst/>
                <a:gdLst>
                  <a:gd name="connsiteX0" fmla="*/ 63898 w 293074"/>
                  <a:gd name="connsiteY0" fmla="*/ 33 h 187431"/>
                  <a:gd name="connsiteX1" fmla="*/ 292498 w 293074"/>
                  <a:gd name="connsiteY1" fmla="*/ 82583 h 187431"/>
                  <a:gd name="connsiteX2" fmla="*/ 130573 w 293074"/>
                  <a:gd name="connsiteY2" fmla="*/ 82583 h 187431"/>
                  <a:gd name="connsiteX3" fmla="*/ 171848 w 293074"/>
                  <a:gd name="connsiteY3" fmla="*/ 117508 h 187431"/>
                  <a:gd name="connsiteX4" fmla="*/ 86123 w 293074"/>
                  <a:gd name="connsiteY4" fmla="*/ 104808 h 187431"/>
                  <a:gd name="connsiteX5" fmla="*/ 101998 w 293074"/>
                  <a:gd name="connsiteY5" fmla="*/ 136558 h 187431"/>
                  <a:gd name="connsiteX6" fmla="*/ 57548 w 293074"/>
                  <a:gd name="connsiteY6" fmla="*/ 136558 h 187431"/>
                  <a:gd name="connsiteX7" fmla="*/ 22623 w 293074"/>
                  <a:gd name="connsiteY7" fmla="*/ 187358 h 187431"/>
                  <a:gd name="connsiteX8" fmla="*/ 6748 w 293074"/>
                  <a:gd name="connsiteY8" fmla="*/ 123858 h 187431"/>
                  <a:gd name="connsiteX9" fmla="*/ 136923 w 293074"/>
                  <a:gd name="connsiteY9" fmla="*/ 117508 h 187431"/>
                  <a:gd name="connsiteX10" fmla="*/ 238523 w 293074"/>
                  <a:gd name="connsiteY10" fmla="*/ 73058 h 187431"/>
                  <a:gd name="connsiteX11" fmla="*/ 63898 w 293074"/>
                  <a:gd name="connsiteY11" fmla="*/ 33 h 187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074" h="187431">
                    <a:moveTo>
                      <a:pt x="63898" y="33"/>
                    </a:moveTo>
                    <a:cubicBezTo>
                      <a:pt x="72894" y="1620"/>
                      <a:pt x="281385" y="68825"/>
                      <a:pt x="292498" y="82583"/>
                    </a:cubicBezTo>
                    <a:cubicBezTo>
                      <a:pt x="303611" y="96341"/>
                      <a:pt x="150681" y="76762"/>
                      <a:pt x="130573" y="82583"/>
                    </a:cubicBezTo>
                    <a:cubicBezTo>
                      <a:pt x="110465" y="88404"/>
                      <a:pt x="179256" y="113804"/>
                      <a:pt x="171848" y="117508"/>
                    </a:cubicBezTo>
                    <a:cubicBezTo>
                      <a:pt x="164440" y="121212"/>
                      <a:pt x="97765" y="101633"/>
                      <a:pt x="86123" y="104808"/>
                    </a:cubicBezTo>
                    <a:cubicBezTo>
                      <a:pt x="74481" y="107983"/>
                      <a:pt x="106761" y="131266"/>
                      <a:pt x="101998" y="136558"/>
                    </a:cubicBezTo>
                    <a:cubicBezTo>
                      <a:pt x="97236" y="141850"/>
                      <a:pt x="70777" y="128091"/>
                      <a:pt x="57548" y="136558"/>
                    </a:cubicBezTo>
                    <a:cubicBezTo>
                      <a:pt x="44319" y="145025"/>
                      <a:pt x="31090" y="189475"/>
                      <a:pt x="22623" y="187358"/>
                    </a:cubicBezTo>
                    <a:cubicBezTo>
                      <a:pt x="14156" y="185241"/>
                      <a:pt x="-12302" y="135500"/>
                      <a:pt x="6748" y="123858"/>
                    </a:cubicBezTo>
                    <a:cubicBezTo>
                      <a:pt x="25798" y="112216"/>
                      <a:pt x="98294" y="125975"/>
                      <a:pt x="136923" y="117508"/>
                    </a:cubicBezTo>
                    <a:cubicBezTo>
                      <a:pt x="175552" y="109041"/>
                      <a:pt x="245402" y="92637"/>
                      <a:pt x="238523" y="73058"/>
                    </a:cubicBezTo>
                    <a:cubicBezTo>
                      <a:pt x="231644" y="53479"/>
                      <a:pt x="54902" y="-1554"/>
                      <a:pt x="63898" y="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フリーフォーム 467">
                <a:extLst>
                  <a:ext uri="{FF2B5EF4-FFF2-40B4-BE49-F238E27FC236}">
                    <a16:creationId xmlns:a16="http://schemas.microsoft.com/office/drawing/2014/main" id="{3BF51A86-97A4-C708-5E8B-69EF0AA7D609}"/>
                  </a:ext>
                </a:extLst>
              </p:cNvPr>
              <p:cNvSpPr/>
              <p:nvPr/>
            </p:nvSpPr>
            <p:spPr>
              <a:xfrm>
                <a:off x="1898622" y="7962714"/>
                <a:ext cx="342190" cy="365719"/>
              </a:xfrm>
              <a:custGeom>
                <a:avLst/>
                <a:gdLst>
                  <a:gd name="connsiteX0" fmla="*/ 238153 w 342190"/>
                  <a:gd name="connsiteY0" fmla="*/ 186 h 365719"/>
                  <a:gd name="connsiteX1" fmla="*/ 88928 w 342190"/>
                  <a:gd name="connsiteY1" fmla="*/ 263711 h 365719"/>
                  <a:gd name="connsiteX2" fmla="*/ 15903 w 342190"/>
                  <a:gd name="connsiteY2" fmla="*/ 333561 h 365719"/>
                  <a:gd name="connsiteX3" fmla="*/ 117503 w 342190"/>
                  <a:gd name="connsiteY3" fmla="*/ 158936 h 365719"/>
                  <a:gd name="connsiteX4" fmla="*/ 28 w 342190"/>
                  <a:gd name="connsiteY4" fmla="*/ 352611 h 365719"/>
                  <a:gd name="connsiteX5" fmla="*/ 130203 w 342190"/>
                  <a:gd name="connsiteY5" fmla="*/ 346261 h 365719"/>
                  <a:gd name="connsiteX6" fmla="*/ 225453 w 342190"/>
                  <a:gd name="connsiteY6" fmla="*/ 330386 h 365719"/>
                  <a:gd name="connsiteX7" fmla="*/ 215928 w 342190"/>
                  <a:gd name="connsiteY7" fmla="*/ 266886 h 365719"/>
                  <a:gd name="connsiteX8" fmla="*/ 317528 w 342190"/>
                  <a:gd name="connsiteY8" fmla="*/ 330386 h 365719"/>
                  <a:gd name="connsiteX9" fmla="*/ 327053 w 342190"/>
                  <a:gd name="connsiteY9" fmla="*/ 358961 h 365719"/>
                  <a:gd name="connsiteX10" fmla="*/ 136553 w 342190"/>
                  <a:gd name="connsiteY10" fmla="*/ 317686 h 365719"/>
                  <a:gd name="connsiteX11" fmla="*/ 34953 w 342190"/>
                  <a:gd name="connsiteY11" fmla="*/ 324036 h 365719"/>
                  <a:gd name="connsiteX12" fmla="*/ 107978 w 342190"/>
                  <a:gd name="connsiteY12" fmla="*/ 143061 h 365719"/>
                  <a:gd name="connsiteX13" fmla="*/ 171478 w 342190"/>
                  <a:gd name="connsiteY13" fmla="*/ 57336 h 365719"/>
                  <a:gd name="connsiteX14" fmla="*/ 9553 w 342190"/>
                  <a:gd name="connsiteY14" fmla="*/ 308161 h 365719"/>
                  <a:gd name="connsiteX15" fmla="*/ 238153 w 342190"/>
                  <a:gd name="connsiteY15" fmla="*/ 186 h 36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2190" h="365719">
                    <a:moveTo>
                      <a:pt x="238153" y="186"/>
                    </a:moveTo>
                    <a:cubicBezTo>
                      <a:pt x="251382" y="-7222"/>
                      <a:pt x="125970" y="208149"/>
                      <a:pt x="88928" y="263711"/>
                    </a:cubicBezTo>
                    <a:cubicBezTo>
                      <a:pt x="51886" y="319274"/>
                      <a:pt x="11140" y="351024"/>
                      <a:pt x="15903" y="333561"/>
                    </a:cubicBezTo>
                    <a:cubicBezTo>
                      <a:pt x="20666" y="316098"/>
                      <a:pt x="120149" y="155761"/>
                      <a:pt x="117503" y="158936"/>
                    </a:cubicBezTo>
                    <a:cubicBezTo>
                      <a:pt x="114857" y="162111"/>
                      <a:pt x="-2089" y="321390"/>
                      <a:pt x="28" y="352611"/>
                    </a:cubicBezTo>
                    <a:cubicBezTo>
                      <a:pt x="2145" y="383832"/>
                      <a:pt x="92632" y="349965"/>
                      <a:pt x="130203" y="346261"/>
                    </a:cubicBezTo>
                    <a:cubicBezTo>
                      <a:pt x="167774" y="342557"/>
                      <a:pt x="211165" y="343615"/>
                      <a:pt x="225453" y="330386"/>
                    </a:cubicBezTo>
                    <a:cubicBezTo>
                      <a:pt x="239741" y="317157"/>
                      <a:pt x="200582" y="266886"/>
                      <a:pt x="215928" y="266886"/>
                    </a:cubicBezTo>
                    <a:cubicBezTo>
                      <a:pt x="231274" y="266886"/>
                      <a:pt x="299007" y="315040"/>
                      <a:pt x="317528" y="330386"/>
                    </a:cubicBezTo>
                    <a:cubicBezTo>
                      <a:pt x="336049" y="345732"/>
                      <a:pt x="357215" y="361078"/>
                      <a:pt x="327053" y="358961"/>
                    </a:cubicBezTo>
                    <a:cubicBezTo>
                      <a:pt x="296891" y="356844"/>
                      <a:pt x="185236" y="323507"/>
                      <a:pt x="136553" y="317686"/>
                    </a:cubicBezTo>
                    <a:cubicBezTo>
                      <a:pt x="87870" y="311865"/>
                      <a:pt x="39715" y="353140"/>
                      <a:pt x="34953" y="324036"/>
                    </a:cubicBezTo>
                    <a:cubicBezTo>
                      <a:pt x="30191" y="294932"/>
                      <a:pt x="85224" y="187511"/>
                      <a:pt x="107978" y="143061"/>
                    </a:cubicBezTo>
                    <a:cubicBezTo>
                      <a:pt x="130732" y="98611"/>
                      <a:pt x="187882" y="29819"/>
                      <a:pt x="171478" y="57336"/>
                    </a:cubicBezTo>
                    <a:cubicBezTo>
                      <a:pt x="155074" y="84853"/>
                      <a:pt x="-3147" y="314511"/>
                      <a:pt x="9553" y="308161"/>
                    </a:cubicBezTo>
                    <a:cubicBezTo>
                      <a:pt x="22253" y="301811"/>
                      <a:pt x="224924" y="7594"/>
                      <a:pt x="238153" y="1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 468">
                <a:extLst>
                  <a:ext uri="{FF2B5EF4-FFF2-40B4-BE49-F238E27FC236}">
                    <a16:creationId xmlns:a16="http://schemas.microsoft.com/office/drawing/2014/main" id="{8EDA27C7-58E9-501F-A99E-24C88E281B1C}"/>
                  </a:ext>
                </a:extLst>
              </p:cNvPr>
              <p:cNvSpPr/>
              <p:nvPr/>
            </p:nvSpPr>
            <p:spPr>
              <a:xfrm>
                <a:off x="1925616" y="8251422"/>
                <a:ext cx="738209" cy="133216"/>
              </a:xfrm>
              <a:custGeom>
                <a:avLst/>
                <a:gdLst>
                  <a:gd name="connsiteX0" fmla="*/ 1609 w 738209"/>
                  <a:gd name="connsiteY0" fmla="*/ 114703 h 133216"/>
                  <a:gd name="connsiteX1" fmla="*/ 268309 w 738209"/>
                  <a:gd name="connsiteY1" fmla="*/ 114703 h 133216"/>
                  <a:gd name="connsiteX2" fmla="*/ 312759 w 738209"/>
                  <a:gd name="connsiteY2" fmla="*/ 95653 h 133216"/>
                  <a:gd name="connsiteX3" fmla="*/ 312759 w 738209"/>
                  <a:gd name="connsiteY3" fmla="*/ 403 h 133216"/>
                  <a:gd name="connsiteX4" fmla="*/ 315934 w 738209"/>
                  <a:gd name="connsiteY4" fmla="*/ 63903 h 133216"/>
                  <a:gd name="connsiteX5" fmla="*/ 369909 w 738209"/>
                  <a:gd name="connsiteY5" fmla="*/ 124228 h 133216"/>
                  <a:gd name="connsiteX6" fmla="*/ 411184 w 738209"/>
                  <a:gd name="connsiteY6" fmla="*/ 48028 h 133216"/>
                  <a:gd name="connsiteX7" fmla="*/ 388959 w 738209"/>
                  <a:gd name="connsiteY7" fmla="*/ 127403 h 133216"/>
                  <a:gd name="connsiteX8" fmla="*/ 477859 w 738209"/>
                  <a:gd name="connsiteY8" fmla="*/ 70253 h 133216"/>
                  <a:gd name="connsiteX9" fmla="*/ 544534 w 738209"/>
                  <a:gd name="connsiteY9" fmla="*/ 16278 h 133216"/>
                  <a:gd name="connsiteX10" fmla="*/ 439759 w 738209"/>
                  <a:gd name="connsiteY10" fmla="*/ 130578 h 133216"/>
                  <a:gd name="connsiteX11" fmla="*/ 541359 w 738209"/>
                  <a:gd name="connsiteY11" fmla="*/ 92478 h 133216"/>
                  <a:gd name="connsiteX12" fmla="*/ 630259 w 738209"/>
                  <a:gd name="connsiteY12" fmla="*/ 44853 h 133216"/>
                  <a:gd name="connsiteX13" fmla="*/ 576284 w 738209"/>
                  <a:gd name="connsiteY13" fmla="*/ 13103 h 133216"/>
                  <a:gd name="connsiteX14" fmla="*/ 595334 w 738209"/>
                  <a:gd name="connsiteY14" fmla="*/ 95653 h 133216"/>
                  <a:gd name="connsiteX15" fmla="*/ 738209 w 738209"/>
                  <a:gd name="connsiteY15" fmla="*/ 95653 h 133216"/>
                  <a:gd name="connsiteX16" fmla="*/ 541359 w 738209"/>
                  <a:gd name="connsiteY16" fmla="*/ 95653 h 133216"/>
                  <a:gd name="connsiteX17" fmla="*/ 173059 w 738209"/>
                  <a:gd name="connsiteY17" fmla="*/ 98828 h 133216"/>
                  <a:gd name="connsiteX18" fmla="*/ 1609 w 738209"/>
                  <a:gd name="connsiteY18" fmla="*/ 114703 h 133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8209" h="133216">
                    <a:moveTo>
                      <a:pt x="1609" y="114703"/>
                    </a:moveTo>
                    <a:cubicBezTo>
                      <a:pt x="17484" y="117349"/>
                      <a:pt x="216451" y="117878"/>
                      <a:pt x="268309" y="114703"/>
                    </a:cubicBezTo>
                    <a:cubicBezTo>
                      <a:pt x="320167" y="111528"/>
                      <a:pt x="305351" y="114703"/>
                      <a:pt x="312759" y="95653"/>
                    </a:cubicBezTo>
                    <a:cubicBezTo>
                      <a:pt x="320167" y="76603"/>
                      <a:pt x="312230" y="5695"/>
                      <a:pt x="312759" y="403"/>
                    </a:cubicBezTo>
                    <a:cubicBezTo>
                      <a:pt x="313288" y="-4889"/>
                      <a:pt x="306409" y="43266"/>
                      <a:pt x="315934" y="63903"/>
                    </a:cubicBezTo>
                    <a:cubicBezTo>
                      <a:pt x="325459" y="84540"/>
                      <a:pt x="354034" y="126874"/>
                      <a:pt x="369909" y="124228"/>
                    </a:cubicBezTo>
                    <a:cubicBezTo>
                      <a:pt x="385784" y="121582"/>
                      <a:pt x="408009" y="47499"/>
                      <a:pt x="411184" y="48028"/>
                    </a:cubicBezTo>
                    <a:cubicBezTo>
                      <a:pt x="414359" y="48557"/>
                      <a:pt x="377847" y="123699"/>
                      <a:pt x="388959" y="127403"/>
                    </a:cubicBezTo>
                    <a:cubicBezTo>
                      <a:pt x="400071" y="131107"/>
                      <a:pt x="451930" y="88774"/>
                      <a:pt x="477859" y="70253"/>
                    </a:cubicBezTo>
                    <a:cubicBezTo>
                      <a:pt x="503788" y="51732"/>
                      <a:pt x="550884" y="6224"/>
                      <a:pt x="544534" y="16278"/>
                    </a:cubicBezTo>
                    <a:cubicBezTo>
                      <a:pt x="538184" y="26332"/>
                      <a:pt x="440288" y="117878"/>
                      <a:pt x="439759" y="130578"/>
                    </a:cubicBezTo>
                    <a:cubicBezTo>
                      <a:pt x="439230" y="143278"/>
                      <a:pt x="509609" y="106765"/>
                      <a:pt x="541359" y="92478"/>
                    </a:cubicBezTo>
                    <a:cubicBezTo>
                      <a:pt x="573109" y="78190"/>
                      <a:pt x="624438" y="58082"/>
                      <a:pt x="630259" y="44853"/>
                    </a:cubicBezTo>
                    <a:cubicBezTo>
                      <a:pt x="636080" y="31624"/>
                      <a:pt x="582105" y="4636"/>
                      <a:pt x="576284" y="13103"/>
                    </a:cubicBezTo>
                    <a:cubicBezTo>
                      <a:pt x="570463" y="21570"/>
                      <a:pt x="568347" y="81895"/>
                      <a:pt x="595334" y="95653"/>
                    </a:cubicBezTo>
                    <a:cubicBezTo>
                      <a:pt x="622322" y="109411"/>
                      <a:pt x="738209" y="95653"/>
                      <a:pt x="738209" y="95653"/>
                    </a:cubicBezTo>
                    <a:lnTo>
                      <a:pt x="541359" y="95653"/>
                    </a:lnTo>
                    <a:lnTo>
                      <a:pt x="173059" y="98828"/>
                    </a:lnTo>
                    <a:cubicBezTo>
                      <a:pt x="90509" y="104120"/>
                      <a:pt x="-14266" y="112057"/>
                      <a:pt x="1609" y="1147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 469">
                <a:extLst>
                  <a:ext uri="{FF2B5EF4-FFF2-40B4-BE49-F238E27FC236}">
                    <a16:creationId xmlns:a16="http://schemas.microsoft.com/office/drawing/2014/main" id="{529C40F2-4FC3-9F5C-8EE5-78EF0F3F9BD7}"/>
                  </a:ext>
                </a:extLst>
              </p:cNvPr>
              <p:cNvSpPr/>
              <p:nvPr/>
            </p:nvSpPr>
            <p:spPr>
              <a:xfrm>
                <a:off x="2332386" y="8226342"/>
                <a:ext cx="808377" cy="305161"/>
              </a:xfrm>
              <a:custGeom>
                <a:avLst/>
                <a:gdLst>
                  <a:gd name="connsiteX0" fmla="*/ 1239 w 808377"/>
                  <a:gd name="connsiteY0" fmla="*/ 304883 h 305161"/>
                  <a:gd name="connsiteX1" fmla="*/ 540989 w 808377"/>
                  <a:gd name="connsiteY1" fmla="*/ 85808 h 305161"/>
                  <a:gd name="connsiteX2" fmla="*/ 283814 w 808377"/>
                  <a:gd name="connsiteY2" fmla="*/ 190583 h 305161"/>
                  <a:gd name="connsiteX3" fmla="*/ 798164 w 808377"/>
                  <a:gd name="connsiteY3" fmla="*/ 3258 h 305161"/>
                  <a:gd name="connsiteX4" fmla="*/ 639414 w 808377"/>
                  <a:gd name="connsiteY4" fmla="*/ 66758 h 305161"/>
                  <a:gd name="connsiteX5" fmla="*/ 236189 w 808377"/>
                  <a:gd name="connsiteY5" fmla="*/ 215983 h 305161"/>
                  <a:gd name="connsiteX6" fmla="*/ 388589 w 808377"/>
                  <a:gd name="connsiteY6" fmla="*/ 133433 h 305161"/>
                  <a:gd name="connsiteX7" fmla="*/ 1239 w 808377"/>
                  <a:gd name="connsiteY7" fmla="*/ 304883 h 305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8377" h="305161">
                    <a:moveTo>
                      <a:pt x="1239" y="304883"/>
                    </a:moveTo>
                    <a:cubicBezTo>
                      <a:pt x="26639" y="296946"/>
                      <a:pt x="540989" y="85808"/>
                      <a:pt x="540989" y="85808"/>
                    </a:cubicBezTo>
                    <a:cubicBezTo>
                      <a:pt x="588085" y="66758"/>
                      <a:pt x="240952" y="204341"/>
                      <a:pt x="283814" y="190583"/>
                    </a:cubicBezTo>
                    <a:cubicBezTo>
                      <a:pt x="326676" y="176825"/>
                      <a:pt x="738898" y="23895"/>
                      <a:pt x="798164" y="3258"/>
                    </a:cubicBezTo>
                    <a:cubicBezTo>
                      <a:pt x="857430" y="-17379"/>
                      <a:pt x="639414" y="66758"/>
                      <a:pt x="639414" y="66758"/>
                    </a:cubicBezTo>
                    <a:cubicBezTo>
                      <a:pt x="545752" y="102212"/>
                      <a:pt x="277993" y="204871"/>
                      <a:pt x="236189" y="215983"/>
                    </a:cubicBezTo>
                    <a:cubicBezTo>
                      <a:pt x="194385" y="227095"/>
                      <a:pt x="428276" y="118087"/>
                      <a:pt x="388589" y="133433"/>
                    </a:cubicBezTo>
                    <a:cubicBezTo>
                      <a:pt x="348902" y="148779"/>
                      <a:pt x="-24161" y="312820"/>
                      <a:pt x="1239" y="3048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 470">
                <a:extLst>
                  <a:ext uri="{FF2B5EF4-FFF2-40B4-BE49-F238E27FC236}">
                    <a16:creationId xmlns:a16="http://schemas.microsoft.com/office/drawing/2014/main" id="{95CCB72C-0DF7-2D79-7B65-78E20123A29E}"/>
                  </a:ext>
                </a:extLst>
              </p:cNvPr>
              <p:cNvSpPr/>
              <p:nvPr/>
            </p:nvSpPr>
            <p:spPr>
              <a:xfrm>
                <a:off x="2948254" y="8317713"/>
                <a:ext cx="127003" cy="48896"/>
              </a:xfrm>
              <a:custGeom>
                <a:avLst/>
                <a:gdLst>
                  <a:gd name="connsiteX0" fmla="*/ 1321 w 127003"/>
                  <a:gd name="connsiteY0" fmla="*/ 3962 h 48896"/>
                  <a:gd name="connsiteX1" fmla="*/ 121971 w 127003"/>
                  <a:gd name="connsiteY1" fmla="*/ 48412 h 48896"/>
                  <a:gd name="connsiteX2" fmla="*/ 99746 w 127003"/>
                  <a:gd name="connsiteY2" fmla="*/ 26187 h 48896"/>
                  <a:gd name="connsiteX3" fmla="*/ 58471 w 127003"/>
                  <a:gd name="connsiteY3" fmla="*/ 3962 h 48896"/>
                  <a:gd name="connsiteX4" fmla="*/ 1321 w 127003"/>
                  <a:gd name="connsiteY4" fmla="*/ 3962 h 4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03" h="48896">
                    <a:moveTo>
                      <a:pt x="1321" y="3962"/>
                    </a:moveTo>
                    <a:cubicBezTo>
                      <a:pt x="11904" y="11370"/>
                      <a:pt x="121971" y="48412"/>
                      <a:pt x="121971" y="48412"/>
                    </a:cubicBezTo>
                    <a:cubicBezTo>
                      <a:pt x="138375" y="52116"/>
                      <a:pt x="110329" y="33595"/>
                      <a:pt x="99746" y="26187"/>
                    </a:cubicBezTo>
                    <a:cubicBezTo>
                      <a:pt x="89163" y="18779"/>
                      <a:pt x="70113" y="6608"/>
                      <a:pt x="58471" y="3962"/>
                    </a:cubicBezTo>
                    <a:cubicBezTo>
                      <a:pt x="46829" y="1316"/>
                      <a:pt x="-9262" y="-3446"/>
                      <a:pt x="1321" y="39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" name="フリーフォーム 471">
                <a:extLst>
                  <a:ext uri="{FF2B5EF4-FFF2-40B4-BE49-F238E27FC236}">
                    <a16:creationId xmlns:a16="http://schemas.microsoft.com/office/drawing/2014/main" id="{DD3E3BFE-54BB-A842-37C4-5AD65A628156}"/>
                  </a:ext>
                </a:extLst>
              </p:cNvPr>
              <p:cNvSpPr/>
              <p:nvPr/>
            </p:nvSpPr>
            <p:spPr>
              <a:xfrm>
                <a:off x="2368206" y="8260901"/>
                <a:ext cx="930567" cy="337115"/>
              </a:xfrm>
              <a:custGeom>
                <a:avLst/>
                <a:gdLst>
                  <a:gd name="connsiteX0" fmla="*/ 889344 w 930567"/>
                  <a:gd name="connsiteY0" fmla="*/ 13149 h 337115"/>
                  <a:gd name="connsiteX1" fmla="*/ 219419 w 930567"/>
                  <a:gd name="connsiteY1" fmla="*/ 270324 h 337115"/>
                  <a:gd name="connsiteX2" fmla="*/ 344 w 930567"/>
                  <a:gd name="connsiteY2" fmla="*/ 336999 h 337115"/>
                  <a:gd name="connsiteX3" fmla="*/ 171794 w 930567"/>
                  <a:gd name="connsiteY3" fmla="*/ 260799 h 337115"/>
                  <a:gd name="connsiteX4" fmla="*/ 289269 w 930567"/>
                  <a:gd name="connsiteY4" fmla="*/ 225874 h 337115"/>
                  <a:gd name="connsiteX5" fmla="*/ 308319 w 930567"/>
                  <a:gd name="connsiteY5" fmla="*/ 178249 h 337115"/>
                  <a:gd name="connsiteX6" fmla="*/ 244819 w 930567"/>
                  <a:gd name="connsiteY6" fmla="*/ 260799 h 337115"/>
                  <a:gd name="connsiteX7" fmla="*/ 359119 w 930567"/>
                  <a:gd name="connsiteY7" fmla="*/ 181424 h 337115"/>
                  <a:gd name="connsiteX8" fmla="*/ 355944 w 930567"/>
                  <a:gd name="connsiteY8" fmla="*/ 152849 h 337115"/>
                  <a:gd name="connsiteX9" fmla="*/ 438494 w 930567"/>
                  <a:gd name="connsiteY9" fmla="*/ 175074 h 337115"/>
                  <a:gd name="connsiteX10" fmla="*/ 387694 w 930567"/>
                  <a:gd name="connsiteY10" fmla="*/ 111574 h 337115"/>
                  <a:gd name="connsiteX11" fmla="*/ 448019 w 930567"/>
                  <a:gd name="connsiteY11" fmla="*/ 152849 h 337115"/>
                  <a:gd name="connsiteX12" fmla="*/ 444844 w 930567"/>
                  <a:gd name="connsiteY12" fmla="*/ 117924 h 337115"/>
                  <a:gd name="connsiteX13" fmla="*/ 530569 w 930567"/>
                  <a:gd name="connsiteY13" fmla="*/ 146499 h 337115"/>
                  <a:gd name="connsiteX14" fmla="*/ 536919 w 930567"/>
                  <a:gd name="connsiteY14" fmla="*/ 117924 h 337115"/>
                  <a:gd name="connsiteX15" fmla="*/ 695669 w 930567"/>
                  <a:gd name="connsiteY15" fmla="*/ 98874 h 337115"/>
                  <a:gd name="connsiteX16" fmla="*/ 549619 w 930567"/>
                  <a:gd name="connsiteY16" fmla="*/ 76649 h 337115"/>
                  <a:gd name="connsiteX17" fmla="*/ 505169 w 930567"/>
                  <a:gd name="connsiteY17" fmla="*/ 95699 h 337115"/>
                  <a:gd name="connsiteX18" fmla="*/ 765519 w 930567"/>
                  <a:gd name="connsiteY18" fmla="*/ 89349 h 337115"/>
                  <a:gd name="connsiteX19" fmla="*/ 714719 w 930567"/>
                  <a:gd name="connsiteY19" fmla="*/ 63949 h 337115"/>
                  <a:gd name="connsiteX20" fmla="*/ 844894 w 930567"/>
                  <a:gd name="connsiteY20" fmla="*/ 38549 h 337115"/>
                  <a:gd name="connsiteX21" fmla="*/ 889344 w 930567"/>
                  <a:gd name="connsiteY21" fmla="*/ 13149 h 337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30567" h="337115">
                    <a:moveTo>
                      <a:pt x="889344" y="13149"/>
                    </a:moveTo>
                    <a:cubicBezTo>
                      <a:pt x="785098" y="51778"/>
                      <a:pt x="367585" y="216349"/>
                      <a:pt x="219419" y="270324"/>
                    </a:cubicBezTo>
                    <a:cubicBezTo>
                      <a:pt x="71253" y="324299"/>
                      <a:pt x="8282" y="338587"/>
                      <a:pt x="344" y="336999"/>
                    </a:cubicBezTo>
                    <a:cubicBezTo>
                      <a:pt x="-7594" y="335411"/>
                      <a:pt x="123640" y="279320"/>
                      <a:pt x="171794" y="260799"/>
                    </a:cubicBezTo>
                    <a:cubicBezTo>
                      <a:pt x="219948" y="242278"/>
                      <a:pt x="266515" y="239632"/>
                      <a:pt x="289269" y="225874"/>
                    </a:cubicBezTo>
                    <a:cubicBezTo>
                      <a:pt x="312023" y="212116"/>
                      <a:pt x="315727" y="172428"/>
                      <a:pt x="308319" y="178249"/>
                    </a:cubicBezTo>
                    <a:cubicBezTo>
                      <a:pt x="300911" y="184070"/>
                      <a:pt x="236352" y="260270"/>
                      <a:pt x="244819" y="260799"/>
                    </a:cubicBezTo>
                    <a:cubicBezTo>
                      <a:pt x="253286" y="261328"/>
                      <a:pt x="340598" y="199416"/>
                      <a:pt x="359119" y="181424"/>
                    </a:cubicBezTo>
                    <a:cubicBezTo>
                      <a:pt x="377640" y="163432"/>
                      <a:pt x="342715" y="153907"/>
                      <a:pt x="355944" y="152849"/>
                    </a:cubicBezTo>
                    <a:cubicBezTo>
                      <a:pt x="369173" y="151791"/>
                      <a:pt x="433202" y="181953"/>
                      <a:pt x="438494" y="175074"/>
                    </a:cubicBezTo>
                    <a:cubicBezTo>
                      <a:pt x="443786" y="168195"/>
                      <a:pt x="386107" y="115278"/>
                      <a:pt x="387694" y="111574"/>
                    </a:cubicBezTo>
                    <a:cubicBezTo>
                      <a:pt x="389281" y="107870"/>
                      <a:pt x="438494" y="151791"/>
                      <a:pt x="448019" y="152849"/>
                    </a:cubicBezTo>
                    <a:cubicBezTo>
                      <a:pt x="457544" y="153907"/>
                      <a:pt x="431086" y="118982"/>
                      <a:pt x="444844" y="117924"/>
                    </a:cubicBezTo>
                    <a:cubicBezTo>
                      <a:pt x="458602" y="116866"/>
                      <a:pt x="515223" y="146499"/>
                      <a:pt x="530569" y="146499"/>
                    </a:cubicBezTo>
                    <a:cubicBezTo>
                      <a:pt x="545915" y="146499"/>
                      <a:pt x="509403" y="125861"/>
                      <a:pt x="536919" y="117924"/>
                    </a:cubicBezTo>
                    <a:cubicBezTo>
                      <a:pt x="564435" y="109987"/>
                      <a:pt x="693552" y="105753"/>
                      <a:pt x="695669" y="98874"/>
                    </a:cubicBezTo>
                    <a:cubicBezTo>
                      <a:pt x="697786" y="91995"/>
                      <a:pt x="581369" y="77178"/>
                      <a:pt x="549619" y="76649"/>
                    </a:cubicBezTo>
                    <a:cubicBezTo>
                      <a:pt x="517869" y="76120"/>
                      <a:pt x="469186" y="93582"/>
                      <a:pt x="505169" y="95699"/>
                    </a:cubicBezTo>
                    <a:cubicBezTo>
                      <a:pt x="541152" y="97816"/>
                      <a:pt x="730594" y="94641"/>
                      <a:pt x="765519" y="89349"/>
                    </a:cubicBezTo>
                    <a:cubicBezTo>
                      <a:pt x="800444" y="84057"/>
                      <a:pt x="701490" y="72416"/>
                      <a:pt x="714719" y="63949"/>
                    </a:cubicBezTo>
                    <a:cubicBezTo>
                      <a:pt x="727948" y="55482"/>
                      <a:pt x="819494" y="44370"/>
                      <a:pt x="844894" y="38549"/>
                    </a:cubicBezTo>
                    <a:cubicBezTo>
                      <a:pt x="870294" y="32728"/>
                      <a:pt x="993590" y="-25480"/>
                      <a:pt x="889344" y="131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 472">
                <a:extLst>
                  <a:ext uri="{FF2B5EF4-FFF2-40B4-BE49-F238E27FC236}">
                    <a16:creationId xmlns:a16="http://schemas.microsoft.com/office/drawing/2014/main" id="{22472FC9-1587-87D9-9EF5-874441230F84}"/>
                  </a:ext>
                </a:extLst>
              </p:cNvPr>
              <p:cNvSpPr/>
              <p:nvPr/>
            </p:nvSpPr>
            <p:spPr>
              <a:xfrm>
                <a:off x="2057400" y="8529138"/>
                <a:ext cx="352863" cy="405470"/>
              </a:xfrm>
              <a:custGeom>
                <a:avLst/>
                <a:gdLst>
                  <a:gd name="connsiteX0" fmla="*/ 349250 w 352863"/>
                  <a:gd name="connsiteY0" fmla="*/ 5262 h 405470"/>
                  <a:gd name="connsiteX1" fmla="*/ 120650 w 352863"/>
                  <a:gd name="connsiteY1" fmla="*/ 217987 h 405470"/>
                  <a:gd name="connsiteX2" fmla="*/ 200025 w 352863"/>
                  <a:gd name="connsiteY2" fmla="*/ 144962 h 405470"/>
                  <a:gd name="connsiteX3" fmla="*/ 85725 w 352863"/>
                  <a:gd name="connsiteY3" fmla="*/ 284662 h 405470"/>
                  <a:gd name="connsiteX4" fmla="*/ 0 w 352863"/>
                  <a:gd name="connsiteY4" fmla="*/ 405312 h 405470"/>
                  <a:gd name="connsiteX5" fmla="*/ 85725 w 352863"/>
                  <a:gd name="connsiteY5" fmla="*/ 259262 h 405470"/>
                  <a:gd name="connsiteX6" fmla="*/ 212725 w 352863"/>
                  <a:gd name="connsiteY6" fmla="*/ 37012 h 405470"/>
                  <a:gd name="connsiteX7" fmla="*/ 107950 w 352863"/>
                  <a:gd name="connsiteY7" fmla="*/ 202112 h 405470"/>
                  <a:gd name="connsiteX8" fmla="*/ 250825 w 352863"/>
                  <a:gd name="connsiteY8" fmla="*/ 75112 h 405470"/>
                  <a:gd name="connsiteX9" fmla="*/ 349250 w 352863"/>
                  <a:gd name="connsiteY9" fmla="*/ 5262 h 40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2863" h="405470">
                    <a:moveTo>
                      <a:pt x="349250" y="5262"/>
                    </a:moveTo>
                    <a:cubicBezTo>
                      <a:pt x="327554" y="29075"/>
                      <a:pt x="145521" y="194704"/>
                      <a:pt x="120650" y="217987"/>
                    </a:cubicBezTo>
                    <a:cubicBezTo>
                      <a:pt x="95779" y="241270"/>
                      <a:pt x="205846" y="133850"/>
                      <a:pt x="200025" y="144962"/>
                    </a:cubicBezTo>
                    <a:cubicBezTo>
                      <a:pt x="194204" y="156074"/>
                      <a:pt x="119062" y="241270"/>
                      <a:pt x="85725" y="284662"/>
                    </a:cubicBezTo>
                    <a:cubicBezTo>
                      <a:pt x="52388" y="328054"/>
                      <a:pt x="0" y="409545"/>
                      <a:pt x="0" y="405312"/>
                    </a:cubicBezTo>
                    <a:cubicBezTo>
                      <a:pt x="0" y="401079"/>
                      <a:pt x="50271" y="320645"/>
                      <a:pt x="85725" y="259262"/>
                    </a:cubicBezTo>
                    <a:cubicBezTo>
                      <a:pt x="121179" y="197879"/>
                      <a:pt x="209021" y="46537"/>
                      <a:pt x="212725" y="37012"/>
                    </a:cubicBezTo>
                    <a:cubicBezTo>
                      <a:pt x="216429" y="27487"/>
                      <a:pt x="101600" y="195762"/>
                      <a:pt x="107950" y="202112"/>
                    </a:cubicBezTo>
                    <a:cubicBezTo>
                      <a:pt x="114300" y="208462"/>
                      <a:pt x="212196" y="105804"/>
                      <a:pt x="250825" y="75112"/>
                    </a:cubicBezTo>
                    <a:cubicBezTo>
                      <a:pt x="289454" y="44420"/>
                      <a:pt x="370946" y="-18551"/>
                      <a:pt x="349250" y="52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 473">
                <a:extLst>
                  <a:ext uri="{FF2B5EF4-FFF2-40B4-BE49-F238E27FC236}">
                    <a16:creationId xmlns:a16="http://schemas.microsoft.com/office/drawing/2014/main" id="{D97525E1-1A63-B29F-7779-5B5CEF8A8F80}"/>
                  </a:ext>
                </a:extLst>
              </p:cNvPr>
              <p:cNvSpPr/>
              <p:nvPr/>
            </p:nvSpPr>
            <p:spPr>
              <a:xfrm>
                <a:off x="1538019" y="8413052"/>
                <a:ext cx="148121" cy="435190"/>
              </a:xfrm>
              <a:custGeom>
                <a:avLst/>
                <a:gdLst>
                  <a:gd name="connsiteX0" fmla="*/ 116156 w 148121"/>
                  <a:gd name="connsiteY0" fmla="*/ 698 h 435190"/>
                  <a:gd name="connsiteX1" fmla="*/ 1856 w 148121"/>
                  <a:gd name="connsiteY1" fmla="*/ 419798 h 435190"/>
                  <a:gd name="connsiteX2" fmla="*/ 52656 w 148121"/>
                  <a:gd name="connsiteY2" fmla="*/ 324548 h 435190"/>
                  <a:gd name="connsiteX3" fmla="*/ 147906 w 148121"/>
                  <a:gd name="connsiteY3" fmla="*/ 134048 h 435190"/>
                  <a:gd name="connsiteX4" fmla="*/ 24081 w 148121"/>
                  <a:gd name="connsiteY4" fmla="*/ 315023 h 435190"/>
                  <a:gd name="connsiteX5" fmla="*/ 116156 w 148121"/>
                  <a:gd name="connsiteY5" fmla="*/ 698 h 43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121" h="435190">
                    <a:moveTo>
                      <a:pt x="116156" y="698"/>
                    </a:moveTo>
                    <a:cubicBezTo>
                      <a:pt x="112452" y="18160"/>
                      <a:pt x="12439" y="365823"/>
                      <a:pt x="1856" y="419798"/>
                    </a:cubicBezTo>
                    <a:cubicBezTo>
                      <a:pt x="-8727" y="473773"/>
                      <a:pt x="28314" y="372173"/>
                      <a:pt x="52656" y="324548"/>
                    </a:cubicBezTo>
                    <a:cubicBezTo>
                      <a:pt x="76998" y="276923"/>
                      <a:pt x="152668" y="135635"/>
                      <a:pt x="147906" y="134048"/>
                    </a:cubicBezTo>
                    <a:cubicBezTo>
                      <a:pt x="143144" y="132461"/>
                      <a:pt x="27785" y="331427"/>
                      <a:pt x="24081" y="315023"/>
                    </a:cubicBezTo>
                    <a:cubicBezTo>
                      <a:pt x="20377" y="298619"/>
                      <a:pt x="119860" y="-16764"/>
                      <a:pt x="116156" y="6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 474">
                <a:extLst>
                  <a:ext uri="{FF2B5EF4-FFF2-40B4-BE49-F238E27FC236}">
                    <a16:creationId xmlns:a16="http://schemas.microsoft.com/office/drawing/2014/main" id="{E6A17FF9-645C-9852-5021-7CF4BCB10F40}"/>
                  </a:ext>
                </a:extLst>
              </p:cNvPr>
              <p:cNvSpPr/>
              <p:nvPr/>
            </p:nvSpPr>
            <p:spPr>
              <a:xfrm>
                <a:off x="622160" y="8454360"/>
                <a:ext cx="952825" cy="1297692"/>
              </a:xfrm>
              <a:custGeom>
                <a:avLst/>
                <a:gdLst>
                  <a:gd name="connsiteX0" fmla="*/ 952640 w 952825"/>
                  <a:gd name="connsiteY0" fmla="*/ 665 h 1297692"/>
                  <a:gd name="connsiteX1" fmla="*/ 670065 w 952825"/>
                  <a:gd name="connsiteY1" fmla="*/ 413415 h 1297692"/>
                  <a:gd name="connsiteX2" fmla="*/ 704990 w 952825"/>
                  <a:gd name="connsiteY2" fmla="*/ 378490 h 1297692"/>
                  <a:gd name="connsiteX3" fmla="*/ 552590 w 952825"/>
                  <a:gd name="connsiteY3" fmla="*/ 581690 h 1297692"/>
                  <a:gd name="connsiteX4" fmla="*/ 352565 w 952825"/>
                  <a:gd name="connsiteY4" fmla="*/ 813465 h 1297692"/>
                  <a:gd name="connsiteX5" fmla="*/ 38240 w 952825"/>
                  <a:gd name="connsiteY5" fmla="*/ 1257965 h 1297692"/>
                  <a:gd name="connsiteX6" fmla="*/ 73165 w 952825"/>
                  <a:gd name="connsiteY6" fmla="*/ 1188115 h 1297692"/>
                  <a:gd name="connsiteX7" fmla="*/ 647840 w 952825"/>
                  <a:gd name="connsiteY7" fmla="*/ 480090 h 1297692"/>
                  <a:gd name="connsiteX8" fmla="*/ 771665 w 952825"/>
                  <a:gd name="connsiteY8" fmla="*/ 261015 h 1297692"/>
                  <a:gd name="connsiteX9" fmla="*/ 714515 w 952825"/>
                  <a:gd name="connsiteY9" fmla="*/ 314990 h 1297692"/>
                  <a:gd name="connsiteX10" fmla="*/ 952640 w 952825"/>
                  <a:gd name="connsiteY10" fmla="*/ 665 h 129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52825" h="1297692">
                    <a:moveTo>
                      <a:pt x="952640" y="665"/>
                    </a:moveTo>
                    <a:cubicBezTo>
                      <a:pt x="945232" y="17069"/>
                      <a:pt x="711340" y="350444"/>
                      <a:pt x="670065" y="413415"/>
                    </a:cubicBezTo>
                    <a:cubicBezTo>
                      <a:pt x="628790" y="476386"/>
                      <a:pt x="724569" y="350444"/>
                      <a:pt x="704990" y="378490"/>
                    </a:cubicBezTo>
                    <a:cubicBezTo>
                      <a:pt x="685411" y="406536"/>
                      <a:pt x="611328" y="509194"/>
                      <a:pt x="552590" y="581690"/>
                    </a:cubicBezTo>
                    <a:cubicBezTo>
                      <a:pt x="493852" y="654186"/>
                      <a:pt x="438290" y="700753"/>
                      <a:pt x="352565" y="813465"/>
                    </a:cubicBezTo>
                    <a:cubicBezTo>
                      <a:pt x="266840" y="926177"/>
                      <a:pt x="84807" y="1195523"/>
                      <a:pt x="38240" y="1257965"/>
                    </a:cubicBezTo>
                    <a:cubicBezTo>
                      <a:pt x="-8327" y="1320407"/>
                      <a:pt x="-28435" y="1317761"/>
                      <a:pt x="73165" y="1188115"/>
                    </a:cubicBezTo>
                    <a:cubicBezTo>
                      <a:pt x="174765" y="1058469"/>
                      <a:pt x="531423" y="634607"/>
                      <a:pt x="647840" y="480090"/>
                    </a:cubicBezTo>
                    <a:cubicBezTo>
                      <a:pt x="764257" y="325573"/>
                      <a:pt x="760553" y="288532"/>
                      <a:pt x="771665" y="261015"/>
                    </a:cubicBezTo>
                    <a:cubicBezTo>
                      <a:pt x="782777" y="233498"/>
                      <a:pt x="685411" y="353619"/>
                      <a:pt x="714515" y="314990"/>
                    </a:cubicBezTo>
                    <a:cubicBezTo>
                      <a:pt x="743619" y="276361"/>
                      <a:pt x="960048" y="-15739"/>
                      <a:pt x="952640" y="6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 475">
                <a:extLst>
                  <a:ext uri="{FF2B5EF4-FFF2-40B4-BE49-F238E27FC236}">
                    <a16:creationId xmlns:a16="http://schemas.microsoft.com/office/drawing/2014/main" id="{504FDFE7-5AA7-7692-8749-F22A95C54D51}"/>
                  </a:ext>
                </a:extLst>
              </p:cNvPr>
              <p:cNvSpPr/>
              <p:nvPr/>
            </p:nvSpPr>
            <p:spPr>
              <a:xfrm>
                <a:off x="235752" y="9276852"/>
                <a:ext cx="772495" cy="993385"/>
              </a:xfrm>
              <a:custGeom>
                <a:avLst/>
                <a:gdLst>
                  <a:gd name="connsiteX0" fmla="*/ 399248 w 772495"/>
                  <a:gd name="connsiteY0" fmla="*/ 476748 h 993385"/>
                  <a:gd name="connsiteX1" fmla="*/ 21423 w 772495"/>
                  <a:gd name="connsiteY1" fmla="*/ 962523 h 993385"/>
                  <a:gd name="connsiteX2" fmla="*/ 75398 w 772495"/>
                  <a:gd name="connsiteY2" fmla="*/ 902198 h 993385"/>
                  <a:gd name="connsiteX3" fmla="*/ 313523 w 772495"/>
                  <a:gd name="connsiteY3" fmla="*/ 562473 h 993385"/>
                  <a:gd name="connsiteX4" fmla="*/ 53173 w 772495"/>
                  <a:gd name="connsiteY4" fmla="*/ 879973 h 993385"/>
                  <a:gd name="connsiteX5" fmla="*/ 307173 w 772495"/>
                  <a:gd name="connsiteY5" fmla="*/ 594223 h 993385"/>
                  <a:gd name="connsiteX6" fmla="*/ 758023 w 772495"/>
                  <a:gd name="connsiteY6" fmla="*/ 10023 h 993385"/>
                  <a:gd name="connsiteX7" fmla="*/ 640548 w 772495"/>
                  <a:gd name="connsiteY7" fmla="*/ 241798 h 993385"/>
                  <a:gd name="connsiteX8" fmla="*/ 399248 w 772495"/>
                  <a:gd name="connsiteY8" fmla="*/ 476748 h 99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2495" h="993385">
                    <a:moveTo>
                      <a:pt x="399248" y="476748"/>
                    </a:moveTo>
                    <a:cubicBezTo>
                      <a:pt x="296061" y="596869"/>
                      <a:pt x="75398" y="891615"/>
                      <a:pt x="21423" y="962523"/>
                    </a:cubicBezTo>
                    <a:cubicBezTo>
                      <a:pt x="-32552" y="1033431"/>
                      <a:pt x="26715" y="968873"/>
                      <a:pt x="75398" y="902198"/>
                    </a:cubicBezTo>
                    <a:cubicBezTo>
                      <a:pt x="124081" y="835523"/>
                      <a:pt x="317227" y="566177"/>
                      <a:pt x="313523" y="562473"/>
                    </a:cubicBezTo>
                    <a:cubicBezTo>
                      <a:pt x="309819" y="558769"/>
                      <a:pt x="54231" y="874682"/>
                      <a:pt x="53173" y="879973"/>
                    </a:cubicBezTo>
                    <a:cubicBezTo>
                      <a:pt x="52115" y="885264"/>
                      <a:pt x="189698" y="739215"/>
                      <a:pt x="307173" y="594223"/>
                    </a:cubicBezTo>
                    <a:cubicBezTo>
                      <a:pt x="424648" y="449231"/>
                      <a:pt x="702461" y="68760"/>
                      <a:pt x="758023" y="10023"/>
                    </a:cubicBezTo>
                    <a:cubicBezTo>
                      <a:pt x="813585" y="-48714"/>
                      <a:pt x="695052" y="166656"/>
                      <a:pt x="640548" y="241798"/>
                    </a:cubicBezTo>
                    <a:cubicBezTo>
                      <a:pt x="586044" y="316940"/>
                      <a:pt x="502435" y="356627"/>
                      <a:pt x="399248" y="4767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 476">
                <a:extLst>
                  <a:ext uri="{FF2B5EF4-FFF2-40B4-BE49-F238E27FC236}">
                    <a16:creationId xmlns:a16="http://schemas.microsoft.com/office/drawing/2014/main" id="{C92CF23F-CCF3-7863-6A13-03F3032DB4F5}"/>
                  </a:ext>
                </a:extLst>
              </p:cNvPr>
              <p:cNvSpPr/>
              <p:nvPr/>
            </p:nvSpPr>
            <p:spPr>
              <a:xfrm>
                <a:off x="980038" y="8989079"/>
                <a:ext cx="344022" cy="864619"/>
              </a:xfrm>
              <a:custGeom>
                <a:avLst/>
                <a:gdLst>
                  <a:gd name="connsiteX0" fmla="*/ 334412 w 344022"/>
                  <a:gd name="connsiteY0" fmla="*/ 31096 h 864619"/>
                  <a:gd name="connsiteX1" fmla="*/ 1037 w 344022"/>
                  <a:gd name="connsiteY1" fmla="*/ 862946 h 864619"/>
                  <a:gd name="connsiteX2" fmla="*/ 232812 w 344022"/>
                  <a:gd name="connsiteY2" fmla="*/ 240646 h 864619"/>
                  <a:gd name="connsiteX3" fmla="*/ 334412 w 344022"/>
                  <a:gd name="connsiteY3" fmla="*/ 31096 h 86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4022" h="864619">
                    <a:moveTo>
                      <a:pt x="334412" y="31096"/>
                    </a:moveTo>
                    <a:cubicBezTo>
                      <a:pt x="295783" y="134813"/>
                      <a:pt x="17970" y="828021"/>
                      <a:pt x="1037" y="862946"/>
                    </a:cubicBezTo>
                    <a:cubicBezTo>
                      <a:pt x="-15896" y="897871"/>
                      <a:pt x="179366" y="376113"/>
                      <a:pt x="232812" y="240646"/>
                    </a:cubicBezTo>
                    <a:cubicBezTo>
                      <a:pt x="286258" y="105179"/>
                      <a:pt x="373041" y="-72621"/>
                      <a:pt x="334412" y="310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 477">
                <a:extLst>
                  <a:ext uri="{FF2B5EF4-FFF2-40B4-BE49-F238E27FC236}">
                    <a16:creationId xmlns:a16="http://schemas.microsoft.com/office/drawing/2014/main" id="{474E8235-8992-49B4-CF85-DB998DF472C1}"/>
                  </a:ext>
                </a:extLst>
              </p:cNvPr>
              <p:cNvSpPr/>
              <p:nvPr/>
            </p:nvSpPr>
            <p:spPr>
              <a:xfrm>
                <a:off x="544123" y="9209750"/>
                <a:ext cx="644416" cy="1522032"/>
              </a:xfrm>
              <a:custGeom>
                <a:avLst/>
                <a:gdLst>
                  <a:gd name="connsiteX0" fmla="*/ 643327 w 644416"/>
                  <a:gd name="connsiteY0" fmla="*/ 925 h 1522032"/>
                  <a:gd name="connsiteX1" fmla="*/ 351227 w 644416"/>
                  <a:gd name="connsiteY1" fmla="*/ 661325 h 1522032"/>
                  <a:gd name="connsiteX2" fmla="*/ 367102 w 644416"/>
                  <a:gd name="connsiteY2" fmla="*/ 635925 h 1522032"/>
                  <a:gd name="connsiteX3" fmla="*/ 21027 w 644416"/>
                  <a:gd name="connsiteY3" fmla="*/ 1477300 h 1522032"/>
                  <a:gd name="connsiteX4" fmla="*/ 94052 w 644416"/>
                  <a:gd name="connsiteY4" fmla="*/ 1293150 h 1522032"/>
                  <a:gd name="connsiteX5" fmla="*/ 551252 w 644416"/>
                  <a:gd name="connsiteY5" fmla="*/ 334300 h 1522032"/>
                  <a:gd name="connsiteX6" fmla="*/ 452827 w 644416"/>
                  <a:gd name="connsiteY6" fmla="*/ 512100 h 1522032"/>
                  <a:gd name="connsiteX7" fmla="*/ 643327 w 644416"/>
                  <a:gd name="connsiteY7" fmla="*/ 925 h 152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4416" h="1522032">
                    <a:moveTo>
                      <a:pt x="643327" y="925"/>
                    </a:moveTo>
                    <a:cubicBezTo>
                      <a:pt x="626394" y="25796"/>
                      <a:pt x="397264" y="555492"/>
                      <a:pt x="351227" y="661325"/>
                    </a:cubicBezTo>
                    <a:cubicBezTo>
                      <a:pt x="305190" y="767158"/>
                      <a:pt x="422135" y="499929"/>
                      <a:pt x="367102" y="635925"/>
                    </a:cubicBezTo>
                    <a:cubicBezTo>
                      <a:pt x="312069" y="771921"/>
                      <a:pt x="66535" y="1367762"/>
                      <a:pt x="21027" y="1477300"/>
                    </a:cubicBezTo>
                    <a:cubicBezTo>
                      <a:pt x="-24481" y="1586838"/>
                      <a:pt x="5681" y="1483650"/>
                      <a:pt x="94052" y="1293150"/>
                    </a:cubicBezTo>
                    <a:cubicBezTo>
                      <a:pt x="182423" y="1102650"/>
                      <a:pt x="491456" y="464475"/>
                      <a:pt x="551252" y="334300"/>
                    </a:cubicBezTo>
                    <a:cubicBezTo>
                      <a:pt x="611048" y="204125"/>
                      <a:pt x="431131" y="563958"/>
                      <a:pt x="452827" y="512100"/>
                    </a:cubicBezTo>
                    <a:cubicBezTo>
                      <a:pt x="474523" y="460242"/>
                      <a:pt x="660260" y="-23946"/>
                      <a:pt x="643327" y="9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 478">
                <a:extLst>
                  <a:ext uri="{FF2B5EF4-FFF2-40B4-BE49-F238E27FC236}">
                    <a16:creationId xmlns:a16="http://schemas.microsoft.com/office/drawing/2014/main" id="{3E07EA27-6976-0703-C86C-D10EA97D9451}"/>
                  </a:ext>
                </a:extLst>
              </p:cNvPr>
              <p:cNvSpPr/>
              <p:nvPr/>
            </p:nvSpPr>
            <p:spPr>
              <a:xfrm>
                <a:off x="1784081" y="8366126"/>
                <a:ext cx="523306" cy="270404"/>
              </a:xfrm>
              <a:custGeom>
                <a:avLst/>
                <a:gdLst>
                  <a:gd name="connsiteX0" fmla="*/ 269 w 523306"/>
                  <a:gd name="connsiteY0" fmla="*/ 269874 h 270404"/>
                  <a:gd name="connsiteX1" fmla="*/ 181244 w 523306"/>
                  <a:gd name="connsiteY1" fmla="*/ 28574 h 270404"/>
                  <a:gd name="connsiteX2" fmla="*/ 517794 w 523306"/>
                  <a:gd name="connsiteY2" fmla="*/ 3174 h 270404"/>
                  <a:gd name="connsiteX3" fmla="*/ 381269 w 523306"/>
                  <a:gd name="connsiteY3" fmla="*/ 3174 h 270404"/>
                  <a:gd name="connsiteX4" fmla="*/ 260619 w 523306"/>
                  <a:gd name="connsiteY4" fmla="*/ 28574 h 270404"/>
                  <a:gd name="connsiteX5" fmla="*/ 101869 w 523306"/>
                  <a:gd name="connsiteY5" fmla="*/ 111124 h 270404"/>
                  <a:gd name="connsiteX6" fmla="*/ 235219 w 523306"/>
                  <a:gd name="connsiteY6" fmla="*/ 15874 h 270404"/>
                  <a:gd name="connsiteX7" fmla="*/ 143144 w 523306"/>
                  <a:gd name="connsiteY7" fmla="*/ 92074 h 270404"/>
                  <a:gd name="connsiteX8" fmla="*/ 269 w 523306"/>
                  <a:gd name="connsiteY8" fmla="*/ 269874 h 270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3306" h="270404">
                    <a:moveTo>
                      <a:pt x="269" y="269874"/>
                    </a:moveTo>
                    <a:cubicBezTo>
                      <a:pt x="6619" y="259291"/>
                      <a:pt x="94990" y="73024"/>
                      <a:pt x="181244" y="28574"/>
                    </a:cubicBezTo>
                    <a:cubicBezTo>
                      <a:pt x="267498" y="-15876"/>
                      <a:pt x="484456" y="7407"/>
                      <a:pt x="517794" y="3174"/>
                    </a:cubicBezTo>
                    <a:cubicBezTo>
                      <a:pt x="551132" y="-1059"/>
                      <a:pt x="424132" y="-1059"/>
                      <a:pt x="381269" y="3174"/>
                    </a:cubicBezTo>
                    <a:cubicBezTo>
                      <a:pt x="338407" y="7407"/>
                      <a:pt x="307186" y="10582"/>
                      <a:pt x="260619" y="28574"/>
                    </a:cubicBezTo>
                    <a:cubicBezTo>
                      <a:pt x="214052" y="46566"/>
                      <a:pt x="106102" y="113241"/>
                      <a:pt x="101869" y="111124"/>
                    </a:cubicBezTo>
                    <a:cubicBezTo>
                      <a:pt x="97636" y="109007"/>
                      <a:pt x="228340" y="19049"/>
                      <a:pt x="235219" y="15874"/>
                    </a:cubicBezTo>
                    <a:cubicBezTo>
                      <a:pt x="242098" y="12699"/>
                      <a:pt x="184948" y="54503"/>
                      <a:pt x="143144" y="92074"/>
                    </a:cubicBezTo>
                    <a:cubicBezTo>
                      <a:pt x="101340" y="129645"/>
                      <a:pt x="-6081" y="280457"/>
                      <a:pt x="269" y="2698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 479">
                <a:extLst>
                  <a:ext uri="{FF2B5EF4-FFF2-40B4-BE49-F238E27FC236}">
                    <a16:creationId xmlns:a16="http://schemas.microsoft.com/office/drawing/2014/main" id="{98808EF2-E4D5-0C14-9397-67A22A42B92D}"/>
                  </a:ext>
                </a:extLst>
              </p:cNvPr>
              <p:cNvSpPr/>
              <p:nvPr/>
            </p:nvSpPr>
            <p:spPr>
              <a:xfrm>
                <a:off x="245021" y="10304784"/>
                <a:ext cx="428350" cy="1266095"/>
              </a:xfrm>
              <a:custGeom>
                <a:avLst/>
                <a:gdLst>
                  <a:gd name="connsiteX0" fmla="*/ 421729 w 428350"/>
                  <a:gd name="connsiteY0" fmla="*/ 290191 h 1266095"/>
                  <a:gd name="connsiteX1" fmla="*/ 31204 w 428350"/>
                  <a:gd name="connsiteY1" fmla="*/ 1204591 h 1266095"/>
                  <a:gd name="connsiteX2" fmla="*/ 69304 w 428350"/>
                  <a:gd name="connsiteY2" fmla="*/ 1052191 h 1266095"/>
                  <a:gd name="connsiteX3" fmla="*/ 428079 w 428350"/>
                  <a:gd name="connsiteY3" fmla="*/ 1266 h 1266095"/>
                  <a:gd name="connsiteX4" fmla="*/ 132804 w 428350"/>
                  <a:gd name="connsiteY4" fmla="*/ 826766 h 1266095"/>
                  <a:gd name="connsiteX5" fmla="*/ 421729 w 428350"/>
                  <a:gd name="connsiteY5" fmla="*/ 290191 h 126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50" h="1266095">
                    <a:moveTo>
                      <a:pt x="421729" y="290191"/>
                    </a:moveTo>
                    <a:cubicBezTo>
                      <a:pt x="404796" y="353162"/>
                      <a:pt x="89941" y="1077591"/>
                      <a:pt x="31204" y="1204591"/>
                    </a:cubicBezTo>
                    <a:cubicBezTo>
                      <a:pt x="-27534" y="1331591"/>
                      <a:pt x="3158" y="1252745"/>
                      <a:pt x="69304" y="1052191"/>
                    </a:cubicBezTo>
                    <a:cubicBezTo>
                      <a:pt x="135450" y="851637"/>
                      <a:pt x="417496" y="38837"/>
                      <a:pt x="428079" y="1266"/>
                    </a:cubicBezTo>
                    <a:cubicBezTo>
                      <a:pt x="438662" y="-36305"/>
                      <a:pt x="135979" y="773849"/>
                      <a:pt x="132804" y="826766"/>
                    </a:cubicBezTo>
                    <a:cubicBezTo>
                      <a:pt x="129629" y="879683"/>
                      <a:pt x="438662" y="227220"/>
                      <a:pt x="421729" y="2901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 480">
                <a:extLst>
                  <a:ext uri="{FF2B5EF4-FFF2-40B4-BE49-F238E27FC236}">
                    <a16:creationId xmlns:a16="http://schemas.microsoft.com/office/drawing/2014/main" id="{05A9B736-2303-E8F7-7AD4-92B5452245CB}"/>
                  </a:ext>
                </a:extLst>
              </p:cNvPr>
              <p:cNvSpPr/>
              <p:nvPr/>
            </p:nvSpPr>
            <p:spPr>
              <a:xfrm>
                <a:off x="5748493" y="6230390"/>
                <a:ext cx="872846" cy="2195449"/>
              </a:xfrm>
              <a:custGeom>
                <a:avLst/>
                <a:gdLst>
                  <a:gd name="connsiteX0" fmla="*/ 112661 w 872846"/>
                  <a:gd name="connsiteY0" fmla="*/ 117944 h 2195449"/>
                  <a:gd name="connsiteX1" fmla="*/ 322523 w 872846"/>
                  <a:gd name="connsiteY1" fmla="*/ 1579485 h 2195449"/>
                  <a:gd name="connsiteX2" fmla="*/ 315028 w 872846"/>
                  <a:gd name="connsiteY2" fmla="*/ 1309662 h 2195449"/>
                  <a:gd name="connsiteX3" fmla="*/ 584851 w 872846"/>
                  <a:gd name="connsiteY3" fmla="*/ 1819328 h 2195449"/>
                  <a:gd name="connsiteX4" fmla="*/ 869664 w 872846"/>
                  <a:gd name="connsiteY4" fmla="*/ 2194082 h 2195449"/>
                  <a:gd name="connsiteX5" fmla="*/ 712268 w 872846"/>
                  <a:gd name="connsiteY5" fmla="*/ 1924259 h 2195449"/>
                  <a:gd name="connsiteX6" fmla="*/ 330018 w 872846"/>
                  <a:gd name="connsiteY6" fmla="*/ 1392108 h 2195449"/>
                  <a:gd name="connsiteX7" fmla="*/ 157632 w 872846"/>
                  <a:gd name="connsiteY7" fmla="*/ 1092305 h 2195449"/>
                  <a:gd name="connsiteX8" fmla="*/ 225087 w 872846"/>
                  <a:gd name="connsiteY8" fmla="*/ 1234712 h 2195449"/>
                  <a:gd name="connsiteX9" fmla="*/ 235 w 872846"/>
                  <a:gd name="connsiteY9" fmla="*/ 402758 h 2195449"/>
                  <a:gd name="connsiteX10" fmla="*/ 180117 w 872846"/>
                  <a:gd name="connsiteY10" fmla="*/ 814987 h 2195449"/>
                  <a:gd name="connsiteX11" fmla="*/ 82681 w 872846"/>
                  <a:gd name="connsiteY11" fmla="*/ 170410 h 2195449"/>
                  <a:gd name="connsiteX12" fmla="*/ 112661 w 872846"/>
                  <a:gd name="connsiteY12" fmla="*/ 117944 h 219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2846" h="2195449">
                    <a:moveTo>
                      <a:pt x="112661" y="117944"/>
                    </a:moveTo>
                    <a:cubicBezTo>
                      <a:pt x="152635" y="352790"/>
                      <a:pt x="288795" y="1380865"/>
                      <a:pt x="322523" y="1579485"/>
                    </a:cubicBezTo>
                    <a:cubicBezTo>
                      <a:pt x="356251" y="1778105"/>
                      <a:pt x="271307" y="1269688"/>
                      <a:pt x="315028" y="1309662"/>
                    </a:cubicBezTo>
                    <a:cubicBezTo>
                      <a:pt x="358749" y="1349636"/>
                      <a:pt x="492412" y="1671925"/>
                      <a:pt x="584851" y="1819328"/>
                    </a:cubicBezTo>
                    <a:cubicBezTo>
                      <a:pt x="677290" y="1966731"/>
                      <a:pt x="848428" y="2176593"/>
                      <a:pt x="869664" y="2194082"/>
                    </a:cubicBezTo>
                    <a:cubicBezTo>
                      <a:pt x="890900" y="2211571"/>
                      <a:pt x="802209" y="2057921"/>
                      <a:pt x="712268" y="1924259"/>
                    </a:cubicBezTo>
                    <a:cubicBezTo>
                      <a:pt x="622327" y="1790597"/>
                      <a:pt x="422457" y="1530767"/>
                      <a:pt x="330018" y="1392108"/>
                    </a:cubicBezTo>
                    <a:cubicBezTo>
                      <a:pt x="237579" y="1253449"/>
                      <a:pt x="175120" y="1118538"/>
                      <a:pt x="157632" y="1092305"/>
                    </a:cubicBezTo>
                    <a:cubicBezTo>
                      <a:pt x="140144" y="1066072"/>
                      <a:pt x="251320" y="1349637"/>
                      <a:pt x="225087" y="1234712"/>
                    </a:cubicBezTo>
                    <a:cubicBezTo>
                      <a:pt x="198854" y="1119788"/>
                      <a:pt x="7730" y="472712"/>
                      <a:pt x="235" y="402758"/>
                    </a:cubicBezTo>
                    <a:cubicBezTo>
                      <a:pt x="-7260" y="332804"/>
                      <a:pt x="166376" y="853712"/>
                      <a:pt x="180117" y="814987"/>
                    </a:cubicBezTo>
                    <a:cubicBezTo>
                      <a:pt x="193858" y="776262"/>
                      <a:pt x="92675" y="289082"/>
                      <a:pt x="82681" y="170410"/>
                    </a:cubicBezTo>
                    <a:cubicBezTo>
                      <a:pt x="72687" y="51738"/>
                      <a:pt x="72687" y="-116902"/>
                      <a:pt x="112661" y="117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 481">
                <a:extLst>
                  <a:ext uri="{FF2B5EF4-FFF2-40B4-BE49-F238E27FC236}">
                    <a16:creationId xmlns:a16="http://schemas.microsoft.com/office/drawing/2014/main" id="{F1B071BD-03AC-10C1-B0FB-555A06F75700}"/>
                  </a:ext>
                </a:extLst>
              </p:cNvPr>
              <p:cNvSpPr/>
              <p:nvPr/>
            </p:nvSpPr>
            <p:spPr>
              <a:xfrm>
                <a:off x="6476188" y="8167694"/>
                <a:ext cx="2125054" cy="4160387"/>
              </a:xfrm>
              <a:custGeom>
                <a:avLst/>
                <a:gdLst>
                  <a:gd name="connsiteX0" fmla="*/ 74514 w 2125054"/>
                  <a:gd name="connsiteY0" fmla="*/ 99381 h 4160387"/>
                  <a:gd name="connsiteX1" fmla="*/ 1700946 w 2125054"/>
                  <a:gd name="connsiteY1" fmla="*/ 3022463 h 4160387"/>
                  <a:gd name="connsiteX2" fmla="*/ 2090691 w 2125054"/>
                  <a:gd name="connsiteY2" fmla="*/ 4079270 h 4160387"/>
                  <a:gd name="connsiteX3" fmla="*/ 1933294 w 2125054"/>
                  <a:gd name="connsiteY3" fmla="*/ 3727001 h 4160387"/>
                  <a:gd name="connsiteX4" fmla="*/ 569189 w 2125054"/>
                  <a:gd name="connsiteY4" fmla="*/ 871375 h 4160387"/>
                  <a:gd name="connsiteX5" fmla="*/ 216920 w 2125054"/>
                  <a:gd name="connsiteY5" fmla="*/ 346719 h 4160387"/>
                  <a:gd name="connsiteX6" fmla="*/ 269386 w 2125054"/>
                  <a:gd name="connsiteY6" fmla="*/ 654017 h 4160387"/>
                  <a:gd name="connsiteX7" fmla="*/ 74514 w 2125054"/>
                  <a:gd name="connsiteY7" fmla="*/ 99381 h 416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5054" h="4160387">
                    <a:moveTo>
                      <a:pt x="74514" y="99381"/>
                    </a:moveTo>
                    <a:cubicBezTo>
                      <a:pt x="313107" y="494122"/>
                      <a:pt x="1364917" y="2359148"/>
                      <a:pt x="1700946" y="3022463"/>
                    </a:cubicBezTo>
                    <a:cubicBezTo>
                      <a:pt x="2036975" y="3685778"/>
                      <a:pt x="2051966" y="3961847"/>
                      <a:pt x="2090691" y="4079270"/>
                    </a:cubicBezTo>
                    <a:cubicBezTo>
                      <a:pt x="2129416" y="4196693"/>
                      <a:pt x="2186878" y="4261650"/>
                      <a:pt x="1933294" y="3727001"/>
                    </a:cubicBezTo>
                    <a:cubicBezTo>
                      <a:pt x="1679710" y="3192352"/>
                      <a:pt x="855251" y="1434755"/>
                      <a:pt x="569189" y="871375"/>
                    </a:cubicBezTo>
                    <a:cubicBezTo>
                      <a:pt x="283127" y="307995"/>
                      <a:pt x="266887" y="382945"/>
                      <a:pt x="216920" y="346719"/>
                    </a:cubicBezTo>
                    <a:cubicBezTo>
                      <a:pt x="166953" y="310493"/>
                      <a:pt x="294369" y="697738"/>
                      <a:pt x="269386" y="654017"/>
                    </a:cubicBezTo>
                    <a:cubicBezTo>
                      <a:pt x="244403" y="610296"/>
                      <a:pt x="-164079" y="-295360"/>
                      <a:pt x="74514" y="993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フリーフォーム 482">
                <a:extLst>
                  <a:ext uri="{FF2B5EF4-FFF2-40B4-BE49-F238E27FC236}">
                    <a16:creationId xmlns:a16="http://schemas.microsoft.com/office/drawing/2014/main" id="{6E6D22FC-731D-13AE-7212-585948ED078F}"/>
                  </a:ext>
                </a:extLst>
              </p:cNvPr>
              <p:cNvSpPr/>
              <p:nvPr/>
            </p:nvSpPr>
            <p:spPr>
              <a:xfrm>
                <a:off x="5835202" y="6220916"/>
                <a:ext cx="816256" cy="2356121"/>
              </a:xfrm>
              <a:custGeom>
                <a:avLst/>
                <a:gdLst>
                  <a:gd name="connsiteX0" fmla="*/ 190844 w 816256"/>
                  <a:gd name="connsiteY0" fmla="*/ 2 h 2356121"/>
                  <a:gd name="connsiteX1" fmla="*/ 265795 w 816256"/>
                  <a:gd name="connsiteY1" fmla="*/ 659569 h 2356121"/>
                  <a:gd name="connsiteX2" fmla="*/ 370726 w 816256"/>
                  <a:gd name="connsiteY2" fmla="*/ 1334127 h 2356121"/>
                  <a:gd name="connsiteX3" fmla="*/ 408201 w 816256"/>
                  <a:gd name="connsiteY3" fmla="*/ 1056809 h 2356121"/>
                  <a:gd name="connsiteX4" fmla="*/ 700509 w 816256"/>
                  <a:gd name="connsiteY4" fmla="*/ 1956218 h 2356121"/>
                  <a:gd name="connsiteX5" fmla="*/ 812936 w 816256"/>
                  <a:gd name="connsiteY5" fmla="*/ 2345963 h 2356121"/>
                  <a:gd name="connsiteX6" fmla="*/ 588083 w 816256"/>
                  <a:gd name="connsiteY6" fmla="*/ 1581464 h 2356121"/>
                  <a:gd name="connsiteX7" fmla="*/ 18457 w 816256"/>
                  <a:gd name="connsiteY7" fmla="*/ 37477 h 2356121"/>
                  <a:gd name="connsiteX8" fmla="*/ 145873 w 816256"/>
                  <a:gd name="connsiteY8" fmla="*/ 667064 h 2356121"/>
                  <a:gd name="connsiteX9" fmla="*/ 190844 w 816256"/>
                  <a:gd name="connsiteY9" fmla="*/ 2 h 2356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6256" h="2356121">
                    <a:moveTo>
                      <a:pt x="190844" y="2"/>
                    </a:moveTo>
                    <a:cubicBezTo>
                      <a:pt x="210831" y="-1247"/>
                      <a:pt x="235815" y="437215"/>
                      <a:pt x="265795" y="659569"/>
                    </a:cubicBezTo>
                    <a:cubicBezTo>
                      <a:pt x="295775" y="881923"/>
                      <a:pt x="346992" y="1267920"/>
                      <a:pt x="370726" y="1334127"/>
                    </a:cubicBezTo>
                    <a:cubicBezTo>
                      <a:pt x="394460" y="1400334"/>
                      <a:pt x="353237" y="953127"/>
                      <a:pt x="408201" y="1056809"/>
                    </a:cubicBezTo>
                    <a:cubicBezTo>
                      <a:pt x="463165" y="1160491"/>
                      <a:pt x="633053" y="1741359"/>
                      <a:pt x="700509" y="1956218"/>
                    </a:cubicBezTo>
                    <a:cubicBezTo>
                      <a:pt x="767965" y="2171077"/>
                      <a:pt x="831674" y="2408422"/>
                      <a:pt x="812936" y="2345963"/>
                    </a:cubicBezTo>
                    <a:cubicBezTo>
                      <a:pt x="794198" y="2283504"/>
                      <a:pt x="720496" y="1966212"/>
                      <a:pt x="588083" y="1581464"/>
                    </a:cubicBezTo>
                    <a:cubicBezTo>
                      <a:pt x="455670" y="1196716"/>
                      <a:pt x="92159" y="189877"/>
                      <a:pt x="18457" y="37477"/>
                    </a:cubicBezTo>
                    <a:cubicBezTo>
                      <a:pt x="-55245" y="-114923"/>
                      <a:pt x="113394" y="672061"/>
                      <a:pt x="145873" y="667064"/>
                    </a:cubicBezTo>
                    <a:cubicBezTo>
                      <a:pt x="178352" y="662067"/>
                      <a:pt x="170857" y="1251"/>
                      <a:pt x="190844" y="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フリーフォーム 483">
                <a:extLst>
                  <a:ext uri="{FF2B5EF4-FFF2-40B4-BE49-F238E27FC236}">
                    <a16:creationId xmlns:a16="http://schemas.microsoft.com/office/drawing/2014/main" id="{80CDB7BD-02B2-5A1D-7B01-2EF3F78560CF}"/>
                  </a:ext>
                </a:extLst>
              </p:cNvPr>
              <p:cNvSpPr/>
              <p:nvPr/>
            </p:nvSpPr>
            <p:spPr>
              <a:xfrm>
                <a:off x="7697160" y="5011924"/>
                <a:ext cx="1217327" cy="687295"/>
              </a:xfrm>
              <a:custGeom>
                <a:avLst/>
                <a:gdLst>
                  <a:gd name="connsiteX0" fmla="*/ 289 w 1217327"/>
                  <a:gd name="connsiteY0" fmla="*/ 9781 h 687295"/>
                  <a:gd name="connsiteX1" fmla="*/ 607391 w 1217327"/>
                  <a:gd name="connsiteY1" fmla="*/ 227138 h 687295"/>
                  <a:gd name="connsiteX2" fmla="*/ 1004630 w 1217327"/>
                  <a:gd name="connsiteY2" fmla="*/ 519446 h 687295"/>
                  <a:gd name="connsiteX3" fmla="*/ 1057096 w 1217327"/>
                  <a:gd name="connsiteY3" fmla="*/ 526942 h 687295"/>
                  <a:gd name="connsiteX4" fmla="*/ 1214492 w 1217327"/>
                  <a:gd name="connsiteY4" fmla="*/ 684338 h 687295"/>
                  <a:gd name="connsiteX5" fmla="*/ 907194 w 1217327"/>
                  <a:gd name="connsiteY5" fmla="*/ 369545 h 687295"/>
                  <a:gd name="connsiteX6" fmla="*/ 532440 w 1217327"/>
                  <a:gd name="connsiteY6" fmla="*/ 69742 h 687295"/>
                  <a:gd name="connsiteX7" fmla="*/ 289 w 1217327"/>
                  <a:gd name="connsiteY7" fmla="*/ 9781 h 68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7327" h="687295">
                    <a:moveTo>
                      <a:pt x="289" y="9781"/>
                    </a:moveTo>
                    <a:cubicBezTo>
                      <a:pt x="12781" y="36014"/>
                      <a:pt x="440001" y="142194"/>
                      <a:pt x="607391" y="227138"/>
                    </a:cubicBezTo>
                    <a:cubicBezTo>
                      <a:pt x="774781" y="312082"/>
                      <a:pt x="929679" y="469479"/>
                      <a:pt x="1004630" y="519446"/>
                    </a:cubicBezTo>
                    <a:cubicBezTo>
                      <a:pt x="1079581" y="569413"/>
                      <a:pt x="1022119" y="499460"/>
                      <a:pt x="1057096" y="526942"/>
                    </a:cubicBezTo>
                    <a:cubicBezTo>
                      <a:pt x="1092073" y="554424"/>
                      <a:pt x="1239476" y="710571"/>
                      <a:pt x="1214492" y="684338"/>
                    </a:cubicBezTo>
                    <a:cubicBezTo>
                      <a:pt x="1189508" y="658105"/>
                      <a:pt x="1020869" y="471978"/>
                      <a:pt x="907194" y="369545"/>
                    </a:cubicBezTo>
                    <a:cubicBezTo>
                      <a:pt x="793519" y="267112"/>
                      <a:pt x="682342" y="127204"/>
                      <a:pt x="532440" y="69742"/>
                    </a:cubicBezTo>
                    <a:cubicBezTo>
                      <a:pt x="382538" y="12280"/>
                      <a:pt x="-12203" y="-16452"/>
                      <a:pt x="289" y="97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 484">
                <a:extLst>
                  <a:ext uri="{FF2B5EF4-FFF2-40B4-BE49-F238E27FC236}">
                    <a16:creationId xmlns:a16="http://schemas.microsoft.com/office/drawing/2014/main" id="{CAAE9C19-8F28-3CD3-165C-A50B3B100C48}"/>
                  </a:ext>
                </a:extLst>
              </p:cNvPr>
              <p:cNvSpPr/>
              <p:nvPr/>
            </p:nvSpPr>
            <p:spPr>
              <a:xfrm>
                <a:off x="7362457" y="5062247"/>
                <a:ext cx="1979049" cy="930342"/>
              </a:xfrm>
              <a:custGeom>
                <a:avLst/>
                <a:gdLst>
                  <a:gd name="connsiteX0" fmla="*/ 35189 w 1979049"/>
                  <a:gd name="connsiteY0" fmla="*/ 4428 h 930342"/>
                  <a:gd name="connsiteX1" fmla="*/ 1077005 w 1979049"/>
                  <a:gd name="connsiteY1" fmla="*/ 401668 h 930342"/>
                  <a:gd name="connsiteX2" fmla="*/ 1002054 w 1979049"/>
                  <a:gd name="connsiteY2" fmla="*/ 349202 h 930342"/>
                  <a:gd name="connsiteX3" fmla="*/ 1938940 w 1979049"/>
                  <a:gd name="connsiteY3" fmla="*/ 911333 h 930342"/>
                  <a:gd name="connsiteX4" fmla="*/ 1691602 w 1979049"/>
                  <a:gd name="connsiteY4" fmla="*/ 738946 h 930342"/>
                  <a:gd name="connsiteX5" fmla="*/ 649786 w 1979049"/>
                  <a:gd name="connsiteY5" fmla="*/ 161825 h 930342"/>
                  <a:gd name="connsiteX6" fmla="*/ 754717 w 1979049"/>
                  <a:gd name="connsiteY6" fmla="*/ 236776 h 930342"/>
                  <a:gd name="connsiteX7" fmla="*/ 447418 w 1979049"/>
                  <a:gd name="connsiteY7" fmla="*/ 139340 h 930342"/>
                  <a:gd name="connsiteX8" fmla="*/ 260041 w 1979049"/>
                  <a:gd name="connsiteY8" fmla="*/ 184310 h 930342"/>
                  <a:gd name="connsiteX9" fmla="*/ 35189 w 1979049"/>
                  <a:gd name="connsiteY9" fmla="*/ 4428 h 930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79049" h="930342">
                    <a:moveTo>
                      <a:pt x="35189" y="4428"/>
                    </a:moveTo>
                    <a:cubicBezTo>
                      <a:pt x="171350" y="40654"/>
                      <a:pt x="915861" y="344206"/>
                      <a:pt x="1077005" y="401668"/>
                    </a:cubicBezTo>
                    <a:cubicBezTo>
                      <a:pt x="1238149" y="459130"/>
                      <a:pt x="1002054" y="349202"/>
                      <a:pt x="1002054" y="349202"/>
                    </a:cubicBezTo>
                    <a:lnTo>
                      <a:pt x="1938940" y="911333"/>
                    </a:lnTo>
                    <a:cubicBezTo>
                      <a:pt x="2053865" y="976290"/>
                      <a:pt x="1906461" y="863864"/>
                      <a:pt x="1691602" y="738946"/>
                    </a:cubicBezTo>
                    <a:cubicBezTo>
                      <a:pt x="1476743" y="614028"/>
                      <a:pt x="805933" y="245520"/>
                      <a:pt x="649786" y="161825"/>
                    </a:cubicBezTo>
                    <a:cubicBezTo>
                      <a:pt x="493639" y="78130"/>
                      <a:pt x="788445" y="240523"/>
                      <a:pt x="754717" y="236776"/>
                    </a:cubicBezTo>
                    <a:cubicBezTo>
                      <a:pt x="720989" y="233029"/>
                      <a:pt x="529864" y="148084"/>
                      <a:pt x="447418" y="139340"/>
                    </a:cubicBezTo>
                    <a:cubicBezTo>
                      <a:pt x="364972" y="130596"/>
                      <a:pt x="322500" y="203048"/>
                      <a:pt x="260041" y="184310"/>
                    </a:cubicBezTo>
                    <a:cubicBezTo>
                      <a:pt x="197582" y="165572"/>
                      <a:pt x="-100972" y="-31798"/>
                      <a:pt x="35189" y="44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 485">
                <a:extLst>
                  <a:ext uri="{FF2B5EF4-FFF2-40B4-BE49-F238E27FC236}">
                    <a16:creationId xmlns:a16="http://schemas.microsoft.com/office/drawing/2014/main" id="{204F41FC-9010-88F2-32A5-9B131E88F363}"/>
                  </a:ext>
                </a:extLst>
              </p:cNvPr>
              <p:cNvSpPr/>
              <p:nvPr/>
            </p:nvSpPr>
            <p:spPr>
              <a:xfrm>
                <a:off x="6917961" y="5403954"/>
                <a:ext cx="2034439" cy="2758751"/>
              </a:xfrm>
              <a:custGeom>
                <a:avLst/>
                <a:gdLst>
                  <a:gd name="connsiteX0" fmla="*/ 0 w 2034439"/>
                  <a:gd name="connsiteY0" fmla="*/ 0 h 2758751"/>
                  <a:gd name="connsiteX1" fmla="*/ 59960 w 2034439"/>
                  <a:gd name="connsiteY1" fmla="*/ 82446 h 2758751"/>
                  <a:gd name="connsiteX2" fmla="*/ 1941226 w 2034439"/>
                  <a:gd name="connsiteY2" fmla="*/ 2623279 h 2758751"/>
                  <a:gd name="connsiteX3" fmla="*/ 1596452 w 2034439"/>
                  <a:gd name="connsiteY3" fmla="*/ 2196059 h 2758751"/>
                  <a:gd name="connsiteX4" fmla="*/ 277318 w 2034439"/>
                  <a:gd name="connsiteY4" fmla="*/ 367259 h 2758751"/>
                  <a:gd name="connsiteX5" fmla="*/ 712032 w 2034439"/>
                  <a:gd name="connsiteY5" fmla="*/ 1049312 h 2758751"/>
                  <a:gd name="connsiteX6" fmla="*/ 0 w 2034439"/>
                  <a:gd name="connsiteY6" fmla="*/ 0 h 275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4439" h="2758751">
                    <a:moveTo>
                      <a:pt x="0" y="0"/>
                    </a:moveTo>
                    <a:lnTo>
                      <a:pt x="59960" y="82446"/>
                    </a:lnTo>
                    <a:lnTo>
                      <a:pt x="1941226" y="2623279"/>
                    </a:lnTo>
                    <a:cubicBezTo>
                      <a:pt x="2197308" y="2975548"/>
                      <a:pt x="1873770" y="2572062"/>
                      <a:pt x="1596452" y="2196059"/>
                    </a:cubicBezTo>
                    <a:cubicBezTo>
                      <a:pt x="1319134" y="1820056"/>
                      <a:pt x="424721" y="558383"/>
                      <a:pt x="277318" y="367259"/>
                    </a:cubicBezTo>
                    <a:cubicBezTo>
                      <a:pt x="129915" y="176135"/>
                      <a:pt x="757002" y="1109273"/>
                      <a:pt x="712032" y="1049312"/>
                    </a:cubicBezTo>
                    <a:cubicBezTo>
                      <a:pt x="667062" y="989351"/>
                      <a:pt x="337278" y="498423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フリーフォーム 486">
                <a:extLst>
                  <a:ext uri="{FF2B5EF4-FFF2-40B4-BE49-F238E27FC236}">
                    <a16:creationId xmlns:a16="http://schemas.microsoft.com/office/drawing/2014/main" id="{66582160-6F67-CF71-4002-8DED60A03683}"/>
                  </a:ext>
                </a:extLst>
              </p:cNvPr>
              <p:cNvSpPr/>
              <p:nvPr/>
            </p:nvSpPr>
            <p:spPr>
              <a:xfrm>
                <a:off x="7046311" y="5180022"/>
                <a:ext cx="2175074" cy="3466632"/>
              </a:xfrm>
              <a:custGeom>
                <a:avLst/>
                <a:gdLst>
                  <a:gd name="connsiteX0" fmla="*/ 103997 w 2175074"/>
                  <a:gd name="connsiteY0" fmla="*/ 178962 h 3466632"/>
                  <a:gd name="connsiteX1" fmla="*/ 103997 w 2175074"/>
                  <a:gd name="connsiteY1" fmla="*/ 231427 h 3466632"/>
                  <a:gd name="connsiteX2" fmla="*/ 1190784 w 2175074"/>
                  <a:gd name="connsiteY2" fmla="*/ 2165158 h 3466632"/>
                  <a:gd name="connsiteX3" fmla="*/ 1153309 w 2175074"/>
                  <a:gd name="connsiteY3" fmla="*/ 2127683 h 3466632"/>
                  <a:gd name="connsiteX4" fmla="*/ 2127669 w 2175074"/>
                  <a:gd name="connsiteY4" fmla="*/ 3409342 h 3466632"/>
                  <a:gd name="connsiteX5" fmla="*/ 1842856 w 2175074"/>
                  <a:gd name="connsiteY5" fmla="*/ 3012103 h 3466632"/>
                  <a:gd name="connsiteX6" fmla="*/ 291374 w 2175074"/>
                  <a:gd name="connsiteY6" fmla="*/ 973440 h 3466632"/>
                  <a:gd name="connsiteX7" fmla="*/ 636148 w 2175074"/>
                  <a:gd name="connsiteY7" fmla="*/ 1528076 h 3466632"/>
                  <a:gd name="connsiteX8" fmla="*/ 103997 w 2175074"/>
                  <a:gd name="connsiteY8" fmla="*/ 178962 h 3466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5074" h="3466632">
                    <a:moveTo>
                      <a:pt x="103997" y="178962"/>
                    </a:moveTo>
                    <a:cubicBezTo>
                      <a:pt x="15305" y="-37146"/>
                      <a:pt x="-77134" y="-99606"/>
                      <a:pt x="103997" y="231427"/>
                    </a:cubicBezTo>
                    <a:cubicBezTo>
                      <a:pt x="285128" y="562460"/>
                      <a:pt x="1015899" y="1849115"/>
                      <a:pt x="1190784" y="2165158"/>
                    </a:cubicBezTo>
                    <a:cubicBezTo>
                      <a:pt x="1365669" y="2481201"/>
                      <a:pt x="997162" y="1920319"/>
                      <a:pt x="1153309" y="2127683"/>
                    </a:cubicBezTo>
                    <a:cubicBezTo>
                      <a:pt x="1309457" y="2335047"/>
                      <a:pt x="2012745" y="3261939"/>
                      <a:pt x="2127669" y="3409342"/>
                    </a:cubicBezTo>
                    <a:cubicBezTo>
                      <a:pt x="2242594" y="3556745"/>
                      <a:pt x="2148905" y="3418087"/>
                      <a:pt x="1842856" y="3012103"/>
                    </a:cubicBezTo>
                    <a:cubicBezTo>
                      <a:pt x="1536807" y="2606119"/>
                      <a:pt x="492492" y="1220778"/>
                      <a:pt x="291374" y="973440"/>
                    </a:cubicBezTo>
                    <a:cubicBezTo>
                      <a:pt x="90256" y="726102"/>
                      <a:pt x="668627" y="1661738"/>
                      <a:pt x="636148" y="1528076"/>
                    </a:cubicBezTo>
                    <a:cubicBezTo>
                      <a:pt x="603669" y="1394414"/>
                      <a:pt x="192689" y="395070"/>
                      <a:pt x="103997" y="1789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フリーフォーム 487">
                <a:extLst>
                  <a:ext uri="{FF2B5EF4-FFF2-40B4-BE49-F238E27FC236}">
                    <a16:creationId xmlns:a16="http://schemas.microsoft.com/office/drawing/2014/main" id="{A97DF52A-5B47-1DB1-F1AC-9D7CC0052F4F}"/>
                  </a:ext>
                </a:extLst>
              </p:cNvPr>
              <p:cNvSpPr/>
              <p:nvPr/>
            </p:nvSpPr>
            <p:spPr>
              <a:xfrm>
                <a:off x="6505326" y="5844658"/>
                <a:ext cx="1379312" cy="3968111"/>
              </a:xfrm>
              <a:custGeom>
                <a:avLst/>
                <a:gdLst>
                  <a:gd name="connsiteX0" fmla="*/ 405 w 1379312"/>
                  <a:gd name="connsiteY0" fmla="*/ 1506 h 3968111"/>
                  <a:gd name="connsiteX1" fmla="*/ 809874 w 1379312"/>
                  <a:gd name="connsiteY1" fmla="*/ 2182575 h 3968111"/>
                  <a:gd name="connsiteX2" fmla="*/ 779894 w 1379312"/>
                  <a:gd name="connsiteY2" fmla="*/ 2085139 h 3968111"/>
                  <a:gd name="connsiteX3" fmla="*/ 1357015 w 1379312"/>
                  <a:gd name="connsiteY3" fmla="*/ 3891453 h 3968111"/>
                  <a:gd name="connsiteX4" fmla="*/ 1184628 w 1379312"/>
                  <a:gd name="connsiteY4" fmla="*/ 3344312 h 3968111"/>
                  <a:gd name="connsiteX5" fmla="*/ 480090 w 1379312"/>
                  <a:gd name="connsiteY5" fmla="*/ 751014 h 3968111"/>
                  <a:gd name="connsiteX6" fmla="*/ 697448 w 1379312"/>
                  <a:gd name="connsiteY6" fmla="*/ 1822811 h 3968111"/>
                  <a:gd name="connsiteX7" fmla="*/ 405 w 1379312"/>
                  <a:gd name="connsiteY7" fmla="*/ 1506 h 396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9312" h="3968111">
                    <a:moveTo>
                      <a:pt x="405" y="1506"/>
                    </a:moveTo>
                    <a:cubicBezTo>
                      <a:pt x="19143" y="61467"/>
                      <a:pt x="679959" y="1835303"/>
                      <a:pt x="809874" y="2182575"/>
                    </a:cubicBezTo>
                    <a:cubicBezTo>
                      <a:pt x="939789" y="2529847"/>
                      <a:pt x="779894" y="2085139"/>
                      <a:pt x="779894" y="2085139"/>
                    </a:cubicBezTo>
                    <a:lnTo>
                      <a:pt x="1357015" y="3891453"/>
                    </a:lnTo>
                    <a:cubicBezTo>
                      <a:pt x="1424471" y="4101315"/>
                      <a:pt x="1330782" y="3867719"/>
                      <a:pt x="1184628" y="3344312"/>
                    </a:cubicBezTo>
                    <a:cubicBezTo>
                      <a:pt x="1038474" y="2820906"/>
                      <a:pt x="561287" y="1004597"/>
                      <a:pt x="480090" y="751014"/>
                    </a:cubicBezTo>
                    <a:cubicBezTo>
                      <a:pt x="398893" y="497431"/>
                      <a:pt x="777395" y="1955224"/>
                      <a:pt x="697448" y="1822811"/>
                    </a:cubicBezTo>
                    <a:cubicBezTo>
                      <a:pt x="617501" y="1690398"/>
                      <a:pt x="-18333" y="-58455"/>
                      <a:pt x="405" y="15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" name="フリーフォーム 488">
                <a:extLst>
                  <a:ext uri="{FF2B5EF4-FFF2-40B4-BE49-F238E27FC236}">
                    <a16:creationId xmlns:a16="http://schemas.microsoft.com/office/drawing/2014/main" id="{A2DEA689-05CE-805D-A4F4-0E12B9DEA7C1}"/>
                  </a:ext>
                </a:extLst>
              </p:cNvPr>
              <p:cNvSpPr/>
              <p:nvPr/>
            </p:nvSpPr>
            <p:spPr>
              <a:xfrm>
                <a:off x="6128066" y="6464622"/>
                <a:ext cx="2036165" cy="3987809"/>
              </a:xfrm>
              <a:custGeom>
                <a:avLst/>
                <a:gdLst>
                  <a:gd name="connsiteX0" fmla="*/ 2911 w 2036165"/>
                  <a:gd name="connsiteY0" fmla="*/ 3634 h 3987809"/>
                  <a:gd name="connsiteX1" fmla="*/ 669973 w 2036165"/>
                  <a:gd name="connsiteY1" fmla="*/ 1442689 h 3987809"/>
                  <a:gd name="connsiteX2" fmla="*/ 654983 w 2036165"/>
                  <a:gd name="connsiteY2" fmla="*/ 1300283 h 3987809"/>
                  <a:gd name="connsiteX3" fmla="*/ 1232104 w 2036165"/>
                  <a:gd name="connsiteY3" fmla="*/ 2102257 h 3987809"/>
                  <a:gd name="connsiteX4" fmla="*/ 1217114 w 2036165"/>
                  <a:gd name="connsiteY4" fmla="*/ 2057286 h 3987809"/>
                  <a:gd name="connsiteX5" fmla="*/ 1464452 w 2036165"/>
                  <a:gd name="connsiteY5" fmla="*/ 2941706 h 3987809"/>
                  <a:gd name="connsiteX6" fmla="*/ 1404491 w 2036165"/>
                  <a:gd name="connsiteY6" fmla="*/ 2709358 h 3987809"/>
                  <a:gd name="connsiteX7" fmla="*/ 2026583 w 2036165"/>
                  <a:gd name="connsiteY7" fmla="*/ 3968532 h 3987809"/>
                  <a:gd name="connsiteX8" fmla="*/ 1741770 w 2036165"/>
                  <a:gd name="connsiteY8" fmla="*/ 3361430 h 3987809"/>
                  <a:gd name="connsiteX9" fmla="*/ 1202124 w 2036165"/>
                  <a:gd name="connsiteY9" fmla="*/ 1899889 h 3987809"/>
                  <a:gd name="connsiteX10" fmla="*/ 677468 w 2036165"/>
                  <a:gd name="connsiteY10" fmla="*/ 146040 h 3987809"/>
                  <a:gd name="connsiteX11" fmla="*/ 1419482 w 2036165"/>
                  <a:gd name="connsiteY11" fmla="*/ 2372080 h 3987809"/>
                  <a:gd name="connsiteX12" fmla="*/ 722439 w 2036165"/>
                  <a:gd name="connsiteY12" fmla="*/ 1585096 h 3987809"/>
                  <a:gd name="connsiteX13" fmla="*/ 969777 w 2036165"/>
                  <a:gd name="connsiteY13" fmla="*/ 1929870 h 3987809"/>
                  <a:gd name="connsiteX14" fmla="*/ 2911 w 2036165"/>
                  <a:gd name="connsiteY14" fmla="*/ 3634 h 398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36165" h="3987809">
                    <a:moveTo>
                      <a:pt x="2911" y="3634"/>
                    </a:moveTo>
                    <a:cubicBezTo>
                      <a:pt x="-47056" y="-77563"/>
                      <a:pt x="561294" y="1226581"/>
                      <a:pt x="669973" y="1442689"/>
                    </a:cubicBezTo>
                    <a:cubicBezTo>
                      <a:pt x="778652" y="1658797"/>
                      <a:pt x="561295" y="1190355"/>
                      <a:pt x="654983" y="1300283"/>
                    </a:cubicBezTo>
                    <a:cubicBezTo>
                      <a:pt x="748672" y="1410211"/>
                      <a:pt x="1138416" y="1976090"/>
                      <a:pt x="1232104" y="2102257"/>
                    </a:cubicBezTo>
                    <a:cubicBezTo>
                      <a:pt x="1325793" y="2228424"/>
                      <a:pt x="1178389" y="1917378"/>
                      <a:pt x="1217114" y="2057286"/>
                    </a:cubicBezTo>
                    <a:cubicBezTo>
                      <a:pt x="1255839" y="2197194"/>
                      <a:pt x="1433223" y="2833027"/>
                      <a:pt x="1464452" y="2941706"/>
                    </a:cubicBezTo>
                    <a:cubicBezTo>
                      <a:pt x="1495681" y="3050385"/>
                      <a:pt x="1310803" y="2538220"/>
                      <a:pt x="1404491" y="2709358"/>
                    </a:cubicBezTo>
                    <a:cubicBezTo>
                      <a:pt x="1498180" y="2880496"/>
                      <a:pt x="1970370" y="3859853"/>
                      <a:pt x="2026583" y="3968532"/>
                    </a:cubicBezTo>
                    <a:cubicBezTo>
                      <a:pt x="2082796" y="4077211"/>
                      <a:pt x="1879180" y="3706204"/>
                      <a:pt x="1741770" y="3361430"/>
                    </a:cubicBezTo>
                    <a:cubicBezTo>
                      <a:pt x="1604360" y="3016656"/>
                      <a:pt x="1379508" y="2435787"/>
                      <a:pt x="1202124" y="1899889"/>
                    </a:cubicBezTo>
                    <a:cubicBezTo>
                      <a:pt x="1024740" y="1363991"/>
                      <a:pt x="641242" y="67342"/>
                      <a:pt x="677468" y="146040"/>
                    </a:cubicBezTo>
                    <a:cubicBezTo>
                      <a:pt x="713694" y="224738"/>
                      <a:pt x="1411987" y="2132237"/>
                      <a:pt x="1419482" y="2372080"/>
                    </a:cubicBezTo>
                    <a:cubicBezTo>
                      <a:pt x="1426977" y="2611923"/>
                      <a:pt x="797390" y="1658798"/>
                      <a:pt x="722439" y="1585096"/>
                    </a:cubicBezTo>
                    <a:cubicBezTo>
                      <a:pt x="647488" y="1511394"/>
                      <a:pt x="1087200" y="2188450"/>
                      <a:pt x="969777" y="1929870"/>
                    </a:cubicBezTo>
                    <a:cubicBezTo>
                      <a:pt x="852354" y="1671290"/>
                      <a:pt x="52878" y="84831"/>
                      <a:pt x="2911" y="36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" name="フリーフォーム 489">
                <a:extLst>
                  <a:ext uri="{FF2B5EF4-FFF2-40B4-BE49-F238E27FC236}">
                    <a16:creationId xmlns:a16="http://schemas.microsoft.com/office/drawing/2014/main" id="{54AE82AB-36EA-E6DD-88EB-FACE1AE8D863}"/>
                  </a:ext>
                </a:extLst>
              </p:cNvPr>
              <p:cNvSpPr/>
              <p:nvPr/>
            </p:nvSpPr>
            <p:spPr>
              <a:xfrm>
                <a:off x="7088983" y="8108609"/>
                <a:ext cx="806879" cy="2052420"/>
              </a:xfrm>
              <a:custGeom>
                <a:avLst/>
                <a:gdLst>
                  <a:gd name="connsiteX0" fmla="*/ 1365 w 806879"/>
                  <a:gd name="connsiteY0" fmla="*/ 1070 h 2052420"/>
                  <a:gd name="connsiteX1" fmla="*/ 458565 w 806879"/>
                  <a:gd name="connsiteY1" fmla="*/ 1320204 h 2052420"/>
                  <a:gd name="connsiteX2" fmla="*/ 803338 w 806879"/>
                  <a:gd name="connsiteY2" fmla="*/ 2032237 h 2052420"/>
                  <a:gd name="connsiteX3" fmla="*/ 600971 w 806879"/>
                  <a:gd name="connsiteY3" fmla="*/ 1747424 h 2052420"/>
                  <a:gd name="connsiteX4" fmla="*/ 38840 w 806879"/>
                  <a:gd name="connsiteY4" fmla="*/ 630657 h 2052420"/>
                  <a:gd name="connsiteX5" fmla="*/ 308663 w 806879"/>
                  <a:gd name="connsiteY5" fmla="*/ 1087857 h 2052420"/>
                  <a:gd name="connsiteX6" fmla="*/ 1365 w 806879"/>
                  <a:gd name="connsiteY6" fmla="*/ 1070 h 2052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6879" h="2052420">
                    <a:moveTo>
                      <a:pt x="1365" y="1070"/>
                    </a:moveTo>
                    <a:cubicBezTo>
                      <a:pt x="26349" y="39795"/>
                      <a:pt x="324903" y="981676"/>
                      <a:pt x="458565" y="1320204"/>
                    </a:cubicBezTo>
                    <a:cubicBezTo>
                      <a:pt x="592227" y="1658732"/>
                      <a:pt x="779604" y="1961034"/>
                      <a:pt x="803338" y="2032237"/>
                    </a:cubicBezTo>
                    <a:cubicBezTo>
                      <a:pt x="827072" y="2103440"/>
                      <a:pt x="728387" y="1981021"/>
                      <a:pt x="600971" y="1747424"/>
                    </a:cubicBezTo>
                    <a:cubicBezTo>
                      <a:pt x="473555" y="1513827"/>
                      <a:pt x="87558" y="740585"/>
                      <a:pt x="38840" y="630657"/>
                    </a:cubicBezTo>
                    <a:cubicBezTo>
                      <a:pt x="-9878" y="520729"/>
                      <a:pt x="314909" y="1189041"/>
                      <a:pt x="308663" y="1087857"/>
                    </a:cubicBezTo>
                    <a:cubicBezTo>
                      <a:pt x="302417" y="986673"/>
                      <a:pt x="-23619" y="-37655"/>
                      <a:pt x="1365" y="10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1" name="フリーフォーム 490">
                <a:extLst>
                  <a:ext uri="{FF2B5EF4-FFF2-40B4-BE49-F238E27FC236}">
                    <a16:creationId xmlns:a16="http://schemas.microsoft.com/office/drawing/2014/main" id="{DADB8FD0-C51B-6A22-0D6A-62C6381A7C0B}"/>
                  </a:ext>
                </a:extLst>
              </p:cNvPr>
              <p:cNvSpPr/>
              <p:nvPr/>
            </p:nvSpPr>
            <p:spPr>
              <a:xfrm>
                <a:off x="2259999" y="8318178"/>
                <a:ext cx="434038" cy="121778"/>
              </a:xfrm>
              <a:custGeom>
                <a:avLst/>
                <a:gdLst>
                  <a:gd name="connsiteX0" fmla="*/ 422876 w 434038"/>
                  <a:gd name="connsiteY0" fmla="*/ 22547 h 121778"/>
                  <a:gd name="connsiteX1" fmla="*/ 359376 w 434038"/>
                  <a:gd name="connsiteY1" fmla="*/ 108272 h 121778"/>
                  <a:gd name="connsiteX2" fmla="*/ 168876 w 434038"/>
                  <a:gd name="connsiteY2" fmla="*/ 98747 h 121778"/>
                  <a:gd name="connsiteX3" fmla="*/ 601 w 434038"/>
                  <a:gd name="connsiteY3" fmla="*/ 79697 h 121778"/>
                  <a:gd name="connsiteX4" fmla="*/ 229201 w 434038"/>
                  <a:gd name="connsiteY4" fmla="*/ 101922 h 121778"/>
                  <a:gd name="connsiteX5" fmla="*/ 311751 w 434038"/>
                  <a:gd name="connsiteY5" fmla="*/ 86047 h 121778"/>
                  <a:gd name="connsiteX6" fmla="*/ 368901 w 434038"/>
                  <a:gd name="connsiteY6" fmla="*/ 322 h 121778"/>
                  <a:gd name="connsiteX7" fmla="*/ 146651 w 434038"/>
                  <a:gd name="connsiteY7" fmla="*/ 120972 h 121778"/>
                  <a:gd name="connsiteX8" fmla="*/ 422876 w 434038"/>
                  <a:gd name="connsiteY8" fmla="*/ 22547 h 12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4038" h="121778">
                    <a:moveTo>
                      <a:pt x="422876" y="22547"/>
                    </a:moveTo>
                    <a:cubicBezTo>
                      <a:pt x="458330" y="20430"/>
                      <a:pt x="401709" y="95572"/>
                      <a:pt x="359376" y="108272"/>
                    </a:cubicBezTo>
                    <a:cubicBezTo>
                      <a:pt x="317043" y="120972"/>
                      <a:pt x="228672" y="103510"/>
                      <a:pt x="168876" y="98747"/>
                    </a:cubicBezTo>
                    <a:cubicBezTo>
                      <a:pt x="109080" y="93984"/>
                      <a:pt x="-9453" y="79168"/>
                      <a:pt x="601" y="79697"/>
                    </a:cubicBezTo>
                    <a:cubicBezTo>
                      <a:pt x="10655" y="80226"/>
                      <a:pt x="177343" y="100864"/>
                      <a:pt x="229201" y="101922"/>
                    </a:cubicBezTo>
                    <a:cubicBezTo>
                      <a:pt x="281059" y="102980"/>
                      <a:pt x="288468" y="102980"/>
                      <a:pt x="311751" y="86047"/>
                    </a:cubicBezTo>
                    <a:cubicBezTo>
                      <a:pt x="335034" y="69114"/>
                      <a:pt x="396418" y="-5499"/>
                      <a:pt x="368901" y="322"/>
                    </a:cubicBezTo>
                    <a:cubicBezTo>
                      <a:pt x="341384" y="6143"/>
                      <a:pt x="138184" y="109860"/>
                      <a:pt x="146651" y="120972"/>
                    </a:cubicBezTo>
                    <a:cubicBezTo>
                      <a:pt x="155118" y="132084"/>
                      <a:pt x="387422" y="24664"/>
                      <a:pt x="422876" y="225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 491">
                <a:extLst>
                  <a:ext uri="{FF2B5EF4-FFF2-40B4-BE49-F238E27FC236}">
                    <a16:creationId xmlns:a16="http://schemas.microsoft.com/office/drawing/2014/main" id="{321E4A46-0047-E629-B941-916304A73C4A}"/>
                  </a:ext>
                </a:extLst>
              </p:cNvPr>
              <p:cNvSpPr/>
              <p:nvPr/>
            </p:nvSpPr>
            <p:spPr>
              <a:xfrm>
                <a:off x="2630283" y="8628583"/>
                <a:ext cx="328718" cy="509337"/>
              </a:xfrm>
              <a:custGeom>
                <a:avLst/>
                <a:gdLst>
                  <a:gd name="connsiteX0" fmla="*/ 325642 w 328718"/>
                  <a:gd name="connsiteY0" fmla="*/ 153467 h 509337"/>
                  <a:gd name="connsiteX1" fmla="*/ 227217 w 328718"/>
                  <a:gd name="connsiteY1" fmla="*/ 251892 h 509337"/>
                  <a:gd name="connsiteX2" fmla="*/ 81167 w 328718"/>
                  <a:gd name="connsiteY2" fmla="*/ 401117 h 509337"/>
                  <a:gd name="connsiteX3" fmla="*/ 151017 w 328718"/>
                  <a:gd name="connsiteY3" fmla="*/ 251892 h 509337"/>
                  <a:gd name="connsiteX4" fmla="*/ 236742 w 328718"/>
                  <a:gd name="connsiteY4" fmla="*/ 1067 h 509337"/>
                  <a:gd name="connsiteX5" fmla="*/ 68467 w 328718"/>
                  <a:gd name="connsiteY5" fmla="*/ 356667 h 509337"/>
                  <a:gd name="connsiteX6" fmla="*/ 1792 w 328718"/>
                  <a:gd name="connsiteY6" fmla="*/ 509067 h 509337"/>
                  <a:gd name="connsiteX7" fmla="*/ 131967 w 328718"/>
                  <a:gd name="connsiteY7" fmla="*/ 324917 h 509337"/>
                  <a:gd name="connsiteX8" fmla="*/ 258967 w 328718"/>
                  <a:gd name="connsiteY8" fmla="*/ 185217 h 509337"/>
                  <a:gd name="connsiteX9" fmla="*/ 84342 w 328718"/>
                  <a:gd name="connsiteY9" fmla="*/ 324917 h 509337"/>
                  <a:gd name="connsiteX10" fmla="*/ 325642 w 328718"/>
                  <a:gd name="connsiteY10" fmla="*/ 153467 h 50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718" h="509337">
                    <a:moveTo>
                      <a:pt x="325642" y="153467"/>
                    </a:moveTo>
                    <a:cubicBezTo>
                      <a:pt x="349455" y="141296"/>
                      <a:pt x="227217" y="251892"/>
                      <a:pt x="227217" y="251892"/>
                    </a:cubicBezTo>
                    <a:cubicBezTo>
                      <a:pt x="186471" y="293167"/>
                      <a:pt x="93867" y="401117"/>
                      <a:pt x="81167" y="401117"/>
                    </a:cubicBezTo>
                    <a:cubicBezTo>
                      <a:pt x="68467" y="401117"/>
                      <a:pt x="125088" y="318567"/>
                      <a:pt x="151017" y="251892"/>
                    </a:cubicBezTo>
                    <a:cubicBezTo>
                      <a:pt x="176946" y="185217"/>
                      <a:pt x="250500" y="-16395"/>
                      <a:pt x="236742" y="1067"/>
                    </a:cubicBezTo>
                    <a:cubicBezTo>
                      <a:pt x="222984" y="18529"/>
                      <a:pt x="107625" y="272000"/>
                      <a:pt x="68467" y="356667"/>
                    </a:cubicBezTo>
                    <a:cubicBezTo>
                      <a:pt x="29309" y="441334"/>
                      <a:pt x="-8791" y="514359"/>
                      <a:pt x="1792" y="509067"/>
                    </a:cubicBezTo>
                    <a:cubicBezTo>
                      <a:pt x="12375" y="503775"/>
                      <a:pt x="89105" y="378892"/>
                      <a:pt x="131967" y="324917"/>
                    </a:cubicBezTo>
                    <a:cubicBezTo>
                      <a:pt x="174829" y="270942"/>
                      <a:pt x="266904" y="185217"/>
                      <a:pt x="258967" y="185217"/>
                    </a:cubicBezTo>
                    <a:cubicBezTo>
                      <a:pt x="251030" y="185217"/>
                      <a:pt x="76934" y="329680"/>
                      <a:pt x="84342" y="324917"/>
                    </a:cubicBezTo>
                    <a:cubicBezTo>
                      <a:pt x="91750" y="320155"/>
                      <a:pt x="301829" y="165638"/>
                      <a:pt x="325642" y="1534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 492">
                <a:extLst>
                  <a:ext uri="{FF2B5EF4-FFF2-40B4-BE49-F238E27FC236}">
                    <a16:creationId xmlns:a16="http://schemas.microsoft.com/office/drawing/2014/main" id="{04D9F63E-9BB6-2956-2363-8F233645B916}"/>
                  </a:ext>
                </a:extLst>
              </p:cNvPr>
              <p:cNvSpPr/>
              <p:nvPr/>
            </p:nvSpPr>
            <p:spPr>
              <a:xfrm>
                <a:off x="2403470" y="8753475"/>
                <a:ext cx="298455" cy="635707"/>
              </a:xfrm>
              <a:custGeom>
                <a:avLst/>
                <a:gdLst>
                  <a:gd name="connsiteX0" fmla="*/ 5 w 298455"/>
                  <a:gd name="connsiteY0" fmla="*/ 0 h 635707"/>
                  <a:gd name="connsiteX1" fmla="*/ 168280 w 298455"/>
                  <a:gd name="connsiteY1" fmla="*/ 327025 h 635707"/>
                  <a:gd name="connsiteX2" fmla="*/ 196855 w 298455"/>
                  <a:gd name="connsiteY2" fmla="*/ 346075 h 635707"/>
                  <a:gd name="connsiteX3" fmla="*/ 193680 w 298455"/>
                  <a:gd name="connsiteY3" fmla="*/ 323850 h 635707"/>
                  <a:gd name="connsiteX4" fmla="*/ 228605 w 298455"/>
                  <a:gd name="connsiteY4" fmla="*/ 400050 h 635707"/>
                  <a:gd name="connsiteX5" fmla="*/ 250830 w 298455"/>
                  <a:gd name="connsiteY5" fmla="*/ 339725 h 635707"/>
                  <a:gd name="connsiteX6" fmla="*/ 273055 w 298455"/>
                  <a:gd name="connsiteY6" fmla="*/ 444500 h 635707"/>
                  <a:gd name="connsiteX7" fmla="*/ 269880 w 298455"/>
                  <a:gd name="connsiteY7" fmla="*/ 635000 h 635707"/>
                  <a:gd name="connsiteX8" fmla="*/ 292105 w 298455"/>
                  <a:gd name="connsiteY8" fmla="*/ 501650 h 635707"/>
                  <a:gd name="connsiteX9" fmla="*/ 298455 w 298455"/>
                  <a:gd name="connsiteY9" fmla="*/ 311150 h 635707"/>
                  <a:gd name="connsiteX10" fmla="*/ 292105 w 298455"/>
                  <a:gd name="connsiteY10" fmla="*/ 200025 h 635707"/>
                  <a:gd name="connsiteX11" fmla="*/ 288930 w 298455"/>
                  <a:gd name="connsiteY11" fmla="*/ 412750 h 635707"/>
                  <a:gd name="connsiteX12" fmla="*/ 203205 w 298455"/>
                  <a:gd name="connsiteY12" fmla="*/ 304800 h 635707"/>
                  <a:gd name="connsiteX13" fmla="*/ 136530 w 298455"/>
                  <a:gd name="connsiteY13" fmla="*/ 187325 h 635707"/>
                  <a:gd name="connsiteX14" fmla="*/ 161930 w 298455"/>
                  <a:gd name="connsiteY14" fmla="*/ 327025 h 635707"/>
                  <a:gd name="connsiteX15" fmla="*/ 5 w 298455"/>
                  <a:gd name="connsiteY15" fmla="*/ 0 h 63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8455" h="635707">
                    <a:moveTo>
                      <a:pt x="5" y="0"/>
                    </a:moveTo>
                    <a:cubicBezTo>
                      <a:pt x="1063" y="0"/>
                      <a:pt x="135472" y="269346"/>
                      <a:pt x="168280" y="327025"/>
                    </a:cubicBezTo>
                    <a:cubicBezTo>
                      <a:pt x="201088" y="384704"/>
                      <a:pt x="192622" y="346604"/>
                      <a:pt x="196855" y="346075"/>
                    </a:cubicBezTo>
                    <a:cubicBezTo>
                      <a:pt x="201088" y="345546"/>
                      <a:pt x="188388" y="314854"/>
                      <a:pt x="193680" y="323850"/>
                    </a:cubicBezTo>
                    <a:cubicBezTo>
                      <a:pt x="198972" y="332846"/>
                      <a:pt x="219080" y="397404"/>
                      <a:pt x="228605" y="400050"/>
                    </a:cubicBezTo>
                    <a:cubicBezTo>
                      <a:pt x="238130" y="402696"/>
                      <a:pt x="243422" y="332317"/>
                      <a:pt x="250830" y="339725"/>
                    </a:cubicBezTo>
                    <a:cubicBezTo>
                      <a:pt x="258238" y="347133"/>
                      <a:pt x="269880" y="395288"/>
                      <a:pt x="273055" y="444500"/>
                    </a:cubicBezTo>
                    <a:cubicBezTo>
                      <a:pt x="276230" y="493712"/>
                      <a:pt x="266705" y="625475"/>
                      <a:pt x="269880" y="635000"/>
                    </a:cubicBezTo>
                    <a:cubicBezTo>
                      <a:pt x="273055" y="644525"/>
                      <a:pt x="287342" y="555625"/>
                      <a:pt x="292105" y="501650"/>
                    </a:cubicBezTo>
                    <a:cubicBezTo>
                      <a:pt x="296868" y="447675"/>
                      <a:pt x="298455" y="361421"/>
                      <a:pt x="298455" y="311150"/>
                    </a:cubicBezTo>
                    <a:cubicBezTo>
                      <a:pt x="298455" y="260879"/>
                      <a:pt x="293693" y="183092"/>
                      <a:pt x="292105" y="200025"/>
                    </a:cubicBezTo>
                    <a:cubicBezTo>
                      <a:pt x="290518" y="216958"/>
                      <a:pt x="303747" y="395288"/>
                      <a:pt x="288930" y="412750"/>
                    </a:cubicBezTo>
                    <a:cubicBezTo>
                      <a:pt x="274113" y="430212"/>
                      <a:pt x="228605" y="342371"/>
                      <a:pt x="203205" y="304800"/>
                    </a:cubicBezTo>
                    <a:cubicBezTo>
                      <a:pt x="177805" y="267229"/>
                      <a:pt x="143409" y="183621"/>
                      <a:pt x="136530" y="187325"/>
                    </a:cubicBezTo>
                    <a:cubicBezTo>
                      <a:pt x="129651" y="191029"/>
                      <a:pt x="185213" y="359304"/>
                      <a:pt x="161930" y="327025"/>
                    </a:cubicBezTo>
                    <a:cubicBezTo>
                      <a:pt x="138647" y="294746"/>
                      <a:pt x="-1053" y="0"/>
                      <a:pt x="5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 493">
                <a:extLst>
                  <a:ext uri="{FF2B5EF4-FFF2-40B4-BE49-F238E27FC236}">
                    <a16:creationId xmlns:a16="http://schemas.microsoft.com/office/drawing/2014/main" id="{C989DDF0-21C4-950F-9B75-A74078F95777}"/>
                  </a:ext>
                </a:extLst>
              </p:cNvPr>
              <p:cNvSpPr/>
              <p:nvPr/>
            </p:nvSpPr>
            <p:spPr>
              <a:xfrm>
                <a:off x="2384418" y="8759495"/>
                <a:ext cx="274117" cy="702473"/>
              </a:xfrm>
              <a:custGeom>
                <a:avLst/>
                <a:gdLst>
                  <a:gd name="connsiteX0" fmla="*/ 7 w 274117"/>
                  <a:gd name="connsiteY0" fmla="*/ 330 h 702473"/>
                  <a:gd name="connsiteX1" fmla="*/ 130182 w 274117"/>
                  <a:gd name="connsiteY1" fmla="*/ 378155 h 702473"/>
                  <a:gd name="connsiteX2" fmla="*/ 133357 w 274117"/>
                  <a:gd name="connsiteY2" fmla="*/ 298780 h 702473"/>
                  <a:gd name="connsiteX3" fmla="*/ 225432 w 274117"/>
                  <a:gd name="connsiteY3" fmla="*/ 454355 h 702473"/>
                  <a:gd name="connsiteX4" fmla="*/ 222257 w 274117"/>
                  <a:gd name="connsiteY4" fmla="*/ 387680 h 702473"/>
                  <a:gd name="connsiteX5" fmla="*/ 269882 w 274117"/>
                  <a:gd name="connsiteY5" fmla="*/ 505155 h 702473"/>
                  <a:gd name="connsiteX6" fmla="*/ 238132 w 274117"/>
                  <a:gd name="connsiteY6" fmla="*/ 702005 h 702473"/>
                  <a:gd name="connsiteX7" fmla="*/ 273057 w 274117"/>
                  <a:gd name="connsiteY7" fmla="*/ 444830 h 702473"/>
                  <a:gd name="connsiteX8" fmla="*/ 263532 w 274117"/>
                  <a:gd name="connsiteY8" fmla="*/ 324180 h 702473"/>
                  <a:gd name="connsiteX9" fmla="*/ 247657 w 274117"/>
                  <a:gd name="connsiteY9" fmla="*/ 422605 h 702473"/>
                  <a:gd name="connsiteX10" fmla="*/ 130182 w 274117"/>
                  <a:gd name="connsiteY10" fmla="*/ 247980 h 702473"/>
                  <a:gd name="connsiteX11" fmla="*/ 69857 w 274117"/>
                  <a:gd name="connsiteY11" fmla="*/ 146380 h 702473"/>
                  <a:gd name="connsiteX12" fmla="*/ 123832 w 274117"/>
                  <a:gd name="connsiteY12" fmla="*/ 308305 h 702473"/>
                  <a:gd name="connsiteX13" fmla="*/ 7 w 274117"/>
                  <a:gd name="connsiteY13" fmla="*/ 330 h 70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4117" h="702473">
                    <a:moveTo>
                      <a:pt x="7" y="330"/>
                    </a:moveTo>
                    <a:cubicBezTo>
                      <a:pt x="1065" y="11972"/>
                      <a:pt x="107957" y="328413"/>
                      <a:pt x="130182" y="378155"/>
                    </a:cubicBezTo>
                    <a:cubicBezTo>
                      <a:pt x="152407" y="427897"/>
                      <a:pt x="117482" y="286080"/>
                      <a:pt x="133357" y="298780"/>
                    </a:cubicBezTo>
                    <a:cubicBezTo>
                      <a:pt x="149232" y="311480"/>
                      <a:pt x="210615" y="439538"/>
                      <a:pt x="225432" y="454355"/>
                    </a:cubicBezTo>
                    <a:cubicBezTo>
                      <a:pt x="240249" y="469172"/>
                      <a:pt x="214849" y="379213"/>
                      <a:pt x="222257" y="387680"/>
                    </a:cubicBezTo>
                    <a:cubicBezTo>
                      <a:pt x="229665" y="396147"/>
                      <a:pt x="267236" y="452768"/>
                      <a:pt x="269882" y="505155"/>
                    </a:cubicBezTo>
                    <a:cubicBezTo>
                      <a:pt x="272528" y="557543"/>
                      <a:pt x="237603" y="712059"/>
                      <a:pt x="238132" y="702005"/>
                    </a:cubicBezTo>
                    <a:cubicBezTo>
                      <a:pt x="238661" y="691951"/>
                      <a:pt x="268824" y="507801"/>
                      <a:pt x="273057" y="444830"/>
                    </a:cubicBezTo>
                    <a:cubicBezTo>
                      <a:pt x="277290" y="381859"/>
                      <a:pt x="267765" y="327884"/>
                      <a:pt x="263532" y="324180"/>
                    </a:cubicBezTo>
                    <a:cubicBezTo>
                      <a:pt x="259299" y="320476"/>
                      <a:pt x="269882" y="435305"/>
                      <a:pt x="247657" y="422605"/>
                    </a:cubicBezTo>
                    <a:cubicBezTo>
                      <a:pt x="225432" y="409905"/>
                      <a:pt x="159815" y="294017"/>
                      <a:pt x="130182" y="247980"/>
                    </a:cubicBezTo>
                    <a:cubicBezTo>
                      <a:pt x="100549" y="201943"/>
                      <a:pt x="70915" y="136326"/>
                      <a:pt x="69857" y="146380"/>
                    </a:cubicBezTo>
                    <a:cubicBezTo>
                      <a:pt x="68799" y="156434"/>
                      <a:pt x="131769" y="328413"/>
                      <a:pt x="123832" y="308305"/>
                    </a:cubicBezTo>
                    <a:cubicBezTo>
                      <a:pt x="115895" y="288197"/>
                      <a:pt x="-1051" y="-11312"/>
                      <a:pt x="7" y="3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 494">
                <a:extLst>
                  <a:ext uri="{FF2B5EF4-FFF2-40B4-BE49-F238E27FC236}">
                    <a16:creationId xmlns:a16="http://schemas.microsoft.com/office/drawing/2014/main" id="{A4E9BB70-35B8-CC17-A29E-CECA1D302856}"/>
                  </a:ext>
                </a:extLst>
              </p:cNvPr>
              <p:cNvSpPr/>
              <p:nvPr/>
            </p:nvSpPr>
            <p:spPr>
              <a:xfrm>
                <a:off x="1882007" y="8475030"/>
                <a:ext cx="121701" cy="840529"/>
              </a:xfrm>
              <a:custGeom>
                <a:avLst/>
                <a:gdLst>
                  <a:gd name="connsiteX0" fmla="*/ 73793 w 121701"/>
                  <a:gd name="connsiteY0" fmla="*/ 2220 h 840529"/>
                  <a:gd name="connsiteX1" fmla="*/ 7118 w 121701"/>
                  <a:gd name="connsiteY1" fmla="*/ 297495 h 840529"/>
                  <a:gd name="connsiteX2" fmla="*/ 22993 w 121701"/>
                  <a:gd name="connsiteY2" fmla="*/ 259395 h 840529"/>
                  <a:gd name="connsiteX3" fmla="*/ 35693 w 121701"/>
                  <a:gd name="connsiteY3" fmla="*/ 408620 h 840529"/>
                  <a:gd name="connsiteX4" fmla="*/ 19818 w 121701"/>
                  <a:gd name="connsiteY4" fmla="*/ 322895 h 840529"/>
                  <a:gd name="connsiteX5" fmla="*/ 61093 w 121701"/>
                  <a:gd name="connsiteY5" fmla="*/ 564195 h 840529"/>
                  <a:gd name="connsiteX6" fmla="*/ 32518 w 121701"/>
                  <a:gd name="connsiteY6" fmla="*/ 430845 h 840529"/>
                  <a:gd name="connsiteX7" fmla="*/ 102368 w 121701"/>
                  <a:gd name="connsiteY7" fmla="*/ 649920 h 840529"/>
                  <a:gd name="connsiteX8" fmla="*/ 121418 w 121701"/>
                  <a:gd name="connsiteY8" fmla="*/ 840420 h 840529"/>
                  <a:gd name="connsiteX9" fmla="*/ 105543 w 121701"/>
                  <a:gd name="connsiteY9" fmla="*/ 672145 h 840529"/>
                  <a:gd name="connsiteX10" fmla="*/ 13468 w 121701"/>
                  <a:gd name="connsiteY10" fmla="*/ 354645 h 840529"/>
                  <a:gd name="connsiteX11" fmla="*/ 26168 w 121701"/>
                  <a:gd name="connsiteY11" fmla="*/ 87945 h 840529"/>
                  <a:gd name="connsiteX12" fmla="*/ 768 w 121701"/>
                  <a:gd name="connsiteY12" fmla="*/ 157795 h 840529"/>
                  <a:gd name="connsiteX13" fmla="*/ 73793 w 121701"/>
                  <a:gd name="connsiteY13" fmla="*/ 2220 h 84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701" h="840529">
                    <a:moveTo>
                      <a:pt x="73793" y="2220"/>
                    </a:moveTo>
                    <a:cubicBezTo>
                      <a:pt x="74851" y="25503"/>
                      <a:pt x="15585" y="254633"/>
                      <a:pt x="7118" y="297495"/>
                    </a:cubicBezTo>
                    <a:cubicBezTo>
                      <a:pt x="-1349" y="340357"/>
                      <a:pt x="18230" y="240874"/>
                      <a:pt x="22993" y="259395"/>
                    </a:cubicBezTo>
                    <a:cubicBezTo>
                      <a:pt x="27756" y="277916"/>
                      <a:pt x="36222" y="398037"/>
                      <a:pt x="35693" y="408620"/>
                    </a:cubicBezTo>
                    <a:cubicBezTo>
                      <a:pt x="35164" y="419203"/>
                      <a:pt x="15585" y="296966"/>
                      <a:pt x="19818" y="322895"/>
                    </a:cubicBezTo>
                    <a:cubicBezTo>
                      <a:pt x="24051" y="348824"/>
                      <a:pt x="58976" y="546203"/>
                      <a:pt x="61093" y="564195"/>
                    </a:cubicBezTo>
                    <a:cubicBezTo>
                      <a:pt x="63210" y="582187"/>
                      <a:pt x="25639" y="416558"/>
                      <a:pt x="32518" y="430845"/>
                    </a:cubicBezTo>
                    <a:cubicBezTo>
                      <a:pt x="39397" y="445133"/>
                      <a:pt x="87551" y="581658"/>
                      <a:pt x="102368" y="649920"/>
                    </a:cubicBezTo>
                    <a:cubicBezTo>
                      <a:pt x="117185" y="718183"/>
                      <a:pt x="120889" y="836716"/>
                      <a:pt x="121418" y="840420"/>
                    </a:cubicBezTo>
                    <a:cubicBezTo>
                      <a:pt x="121947" y="844124"/>
                      <a:pt x="123535" y="753107"/>
                      <a:pt x="105543" y="672145"/>
                    </a:cubicBezTo>
                    <a:cubicBezTo>
                      <a:pt x="87551" y="591183"/>
                      <a:pt x="26697" y="452012"/>
                      <a:pt x="13468" y="354645"/>
                    </a:cubicBezTo>
                    <a:cubicBezTo>
                      <a:pt x="239" y="257278"/>
                      <a:pt x="28285" y="120753"/>
                      <a:pt x="26168" y="87945"/>
                    </a:cubicBezTo>
                    <a:cubicBezTo>
                      <a:pt x="24051" y="55137"/>
                      <a:pt x="-5053" y="169437"/>
                      <a:pt x="768" y="157795"/>
                    </a:cubicBezTo>
                    <a:cubicBezTo>
                      <a:pt x="6589" y="146153"/>
                      <a:pt x="72735" y="-21063"/>
                      <a:pt x="73793" y="22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6" name="フリーフォーム 495">
                <a:extLst>
                  <a:ext uri="{FF2B5EF4-FFF2-40B4-BE49-F238E27FC236}">
                    <a16:creationId xmlns:a16="http://schemas.microsoft.com/office/drawing/2014/main" id="{3A66F17A-5107-AD0E-D6A7-E8276E6B367F}"/>
                  </a:ext>
                </a:extLst>
              </p:cNvPr>
              <p:cNvSpPr/>
              <p:nvPr/>
            </p:nvSpPr>
            <p:spPr>
              <a:xfrm>
                <a:off x="2080921" y="8381905"/>
                <a:ext cx="532791" cy="138342"/>
              </a:xfrm>
              <a:custGeom>
                <a:avLst/>
                <a:gdLst>
                  <a:gd name="connsiteX0" fmla="*/ 5054 w 532791"/>
                  <a:gd name="connsiteY0" fmla="*/ 19145 h 138342"/>
                  <a:gd name="connsiteX1" fmla="*/ 249529 w 532791"/>
                  <a:gd name="connsiteY1" fmla="*/ 28670 h 138342"/>
                  <a:gd name="connsiteX2" fmla="*/ 532104 w 532791"/>
                  <a:gd name="connsiteY2" fmla="*/ 50895 h 138342"/>
                  <a:gd name="connsiteX3" fmla="*/ 325729 w 532791"/>
                  <a:gd name="connsiteY3" fmla="*/ 41370 h 138342"/>
                  <a:gd name="connsiteX4" fmla="*/ 217779 w 532791"/>
                  <a:gd name="connsiteY4" fmla="*/ 41370 h 138342"/>
                  <a:gd name="connsiteX5" fmla="*/ 303504 w 532791"/>
                  <a:gd name="connsiteY5" fmla="*/ 108045 h 138342"/>
                  <a:gd name="connsiteX6" fmla="*/ 201904 w 532791"/>
                  <a:gd name="connsiteY6" fmla="*/ 95 h 138342"/>
                  <a:gd name="connsiteX7" fmla="*/ 132054 w 532791"/>
                  <a:gd name="connsiteY7" fmla="*/ 130270 h 138342"/>
                  <a:gd name="connsiteX8" fmla="*/ 135229 w 532791"/>
                  <a:gd name="connsiteY8" fmla="*/ 114395 h 138342"/>
                  <a:gd name="connsiteX9" fmla="*/ 138404 w 532791"/>
                  <a:gd name="connsiteY9" fmla="*/ 31845 h 138342"/>
                  <a:gd name="connsiteX10" fmla="*/ 100304 w 532791"/>
                  <a:gd name="connsiteY10" fmla="*/ 57245 h 138342"/>
                  <a:gd name="connsiteX11" fmla="*/ 87604 w 532791"/>
                  <a:gd name="connsiteY11" fmla="*/ 6445 h 138342"/>
                  <a:gd name="connsiteX12" fmla="*/ 5054 w 532791"/>
                  <a:gd name="connsiteY12" fmla="*/ 19145 h 138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2791" h="138342">
                    <a:moveTo>
                      <a:pt x="5054" y="19145"/>
                    </a:moveTo>
                    <a:cubicBezTo>
                      <a:pt x="32041" y="22849"/>
                      <a:pt x="161687" y="23378"/>
                      <a:pt x="249529" y="28670"/>
                    </a:cubicBezTo>
                    <a:cubicBezTo>
                      <a:pt x="337371" y="33962"/>
                      <a:pt x="519404" y="48778"/>
                      <a:pt x="532104" y="50895"/>
                    </a:cubicBezTo>
                    <a:cubicBezTo>
                      <a:pt x="544804" y="53012"/>
                      <a:pt x="378116" y="42957"/>
                      <a:pt x="325729" y="41370"/>
                    </a:cubicBezTo>
                    <a:cubicBezTo>
                      <a:pt x="273342" y="39783"/>
                      <a:pt x="221483" y="30258"/>
                      <a:pt x="217779" y="41370"/>
                    </a:cubicBezTo>
                    <a:cubicBezTo>
                      <a:pt x="214075" y="52482"/>
                      <a:pt x="306150" y="114924"/>
                      <a:pt x="303504" y="108045"/>
                    </a:cubicBezTo>
                    <a:cubicBezTo>
                      <a:pt x="300858" y="101166"/>
                      <a:pt x="230479" y="-3609"/>
                      <a:pt x="201904" y="95"/>
                    </a:cubicBezTo>
                    <a:cubicBezTo>
                      <a:pt x="173329" y="3799"/>
                      <a:pt x="143166" y="111220"/>
                      <a:pt x="132054" y="130270"/>
                    </a:cubicBezTo>
                    <a:cubicBezTo>
                      <a:pt x="120942" y="149320"/>
                      <a:pt x="134171" y="130799"/>
                      <a:pt x="135229" y="114395"/>
                    </a:cubicBezTo>
                    <a:cubicBezTo>
                      <a:pt x="136287" y="97991"/>
                      <a:pt x="144225" y="41370"/>
                      <a:pt x="138404" y="31845"/>
                    </a:cubicBezTo>
                    <a:cubicBezTo>
                      <a:pt x="132583" y="22320"/>
                      <a:pt x="108771" y="61478"/>
                      <a:pt x="100304" y="57245"/>
                    </a:cubicBezTo>
                    <a:cubicBezTo>
                      <a:pt x="91837" y="53012"/>
                      <a:pt x="108241" y="10678"/>
                      <a:pt x="87604" y="6445"/>
                    </a:cubicBezTo>
                    <a:cubicBezTo>
                      <a:pt x="66967" y="2212"/>
                      <a:pt x="-21933" y="15441"/>
                      <a:pt x="5054" y="191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7" name="フリーフォーム 496">
                <a:extLst>
                  <a:ext uri="{FF2B5EF4-FFF2-40B4-BE49-F238E27FC236}">
                    <a16:creationId xmlns:a16="http://schemas.microsoft.com/office/drawing/2014/main" id="{7BEA31D5-6268-5B35-DD3D-A7EDCBEC5AEC}"/>
                  </a:ext>
                </a:extLst>
              </p:cNvPr>
              <p:cNvSpPr/>
              <p:nvPr/>
            </p:nvSpPr>
            <p:spPr>
              <a:xfrm>
                <a:off x="1827264" y="8366070"/>
                <a:ext cx="456480" cy="387694"/>
              </a:xfrm>
              <a:custGeom>
                <a:avLst/>
                <a:gdLst>
                  <a:gd name="connsiteX0" fmla="*/ 1536 w 456480"/>
                  <a:gd name="connsiteY0" fmla="*/ 171505 h 387694"/>
                  <a:gd name="connsiteX1" fmla="*/ 207911 w 456480"/>
                  <a:gd name="connsiteY1" fmla="*/ 63555 h 387694"/>
                  <a:gd name="connsiteX2" fmla="*/ 319036 w 456480"/>
                  <a:gd name="connsiteY2" fmla="*/ 69905 h 387694"/>
                  <a:gd name="connsiteX3" fmla="*/ 287286 w 456480"/>
                  <a:gd name="connsiteY3" fmla="*/ 165155 h 387694"/>
                  <a:gd name="connsiteX4" fmla="*/ 341261 w 456480"/>
                  <a:gd name="connsiteY4" fmla="*/ 95305 h 387694"/>
                  <a:gd name="connsiteX5" fmla="*/ 334911 w 456480"/>
                  <a:gd name="connsiteY5" fmla="*/ 136580 h 387694"/>
                  <a:gd name="connsiteX6" fmla="*/ 344436 w 456480"/>
                  <a:gd name="connsiteY6" fmla="*/ 238180 h 387694"/>
                  <a:gd name="connsiteX7" fmla="*/ 353961 w 456480"/>
                  <a:gd name="connsiteY7" fmla="*/ 168330 h 387694"/>
                  <a:gd name="connsiteX8" fmla="*/ 325386 w 456480"/>
                  <a:gd name="connsiteY8" fmla="*/ 387405 h 387694"/>
                  <a:gd name="connsiteX9" fmla="*/ 388886 w 456480"/>
                  <a:gd name="connsiteY9" fmla="*/ 212780 h 387694"/>
                  <a:gd name="connsiteX10" fmla="*/ 426986 w 456480"/>
                  <a:gd name="connsiteY10" fmla="*/ 117530 h 387694"/>
                  <a:gd name="connsiteX11" fmla="*/ 455561 w 456480"/>
                  <a:gd name="connsiteY11" fmla="*/ 57205 h 387694"/>
                  <a:gd name="connsiteX12" fmla="*/ 392061 w 456480"/>
                  <a:gd name="connsiteY12" fmla="*/ 171505 h 387694"/>
                  <a:gd name="connsiteX13" fmla="*/ 360311 w 456480"/>
                  <a:gd name="connsiteY13" fmla="*/ 206430 h 387694"/>
                  <a:gd name="connsiteX14" fmla="*/ 350786 w 456480"/>
                  <a:gd name="connsiteY14" fmla="*/ 330255 h 387694"/>
                  <a:gd name="connsiteX15" fmla="*/ 331736 w 456480"/>
                  <a:gd name="connsiteY15" fmla="*/ 63555 h 387694"/>
                  <a:gd name="connsiteX16" fmla="*/ 233311 w 456480"/>
                  <a:gd name="connsiteY16" fmla="*/ 104830 h 387694"/>
                  <a:gd name="connsiteX17" fmla="*/ 150761 w 456480"/>
                  <a:gd name="connsiteY17" fmla="*/ 149280 h 387694"/>
                  <a:gd name="connsiteX18" fmla="*/ 325386 w 456480"/>
                  <a:gd name="connsiteY18" fmla="*/ 55 h 387694"/>
                  <a:gd name="connsiteX19" fmla="*/ 1536 w 456480"/>
                  <a:gd name="connsiteY19" fmla="*/ 171505 h 38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6480" h="387694">
                    <a:moveTo>
                      <a:pt x="1536" y="171505"/>
                    </a:moveTo>
                    <a:cubicBezTo>
                      <a:pt x="-18043" y="182088"/>
                      <a:pt x="154994" y="80488"/>
                      <a:pt x="207911" y="63555"/>
                    </a:cubicBezTo>
                    <a:cubicBezTo>
                      <a:pt x="260828" y="46622"/>
                      <a:pt x="305807" y="52972"/>
                      <a:pt x="319036" y="69905"/>
                    </a:cubicBezTo>
                    <a:cubicBezTo>
                      <a:pt x="332265" y="86838"/>
                      <a:pt x="283582" y="160922"/>
                      <a:pt x="287286" y="165155"/>
                    </a:cubicBezTo>
                    <a:cubicBezTo>
                      <a:pt x="290990" y="169388"/>
                      <a:pt x="333324" y="100067"/>
                      <a:pt x="341261" y="95305"/>
                    </a:cubicBezTo>
                    <a:cubicBezTo>
                      <a:pt x="349199" y="90542"/>
                      <a:pt x="334382" y="112768"/>
                      <a:pt x="334911" y="136580"/>
                    </a:cubicBezTo>
                    <a:cubicBezTo>
                      <a:pt x="335440" y="160392"/>
                      <a:pt x="341261" y="232888"/>
                      <a:pt x="344436" y="238180"/>
                    </a:cubicBezTo>
                    <a:cubicBezTo>
                      <a:pt x="347611" y="243472"/>
                      <a:pt x="357136" y="143459"/>
                      <a:pt x="353961" y="168330"/>
                    </a:cubicBezTo>
                    <a:cubicBezTo>
                      <a:pt x="350786" y="193201"/>
                      <a:pt x="319565" y="379997"/>
                      <a:pt x="325386" y="387405"/>
                    </a:cubicBezTo>
                    <a:cubicBezTo>
                      <a:pt x="331207" y="394813"/>
                      <a:pt x="371953" y="257759"/>
                      <a:pt x="388886" y="212780"/>
                    </a:cubicBezTo>
                    <a:cubicBezTo>
                      <a:pt x="405819" y="167801"/>
                      <a:pt x="415874" y="143459"/>
                      <a:pt x="426986" y="117530"/>
                    </a:cubicBezTo>
                    <a:cubicBezTo>
                      <a:pt x="438099" y="91601"/>
                      <a:pt x="461382" y="48209"/>
                      <a:pt x="455561" y="57205"/>
                    </a:cubicBezTo>
                    <a:cubicBezTo>
                      <a:pt x="449740" y="66201"/>
                      <a:pt x="407936" y="146634"/>
                      <a:pt x="392061" y="171505"/>
                    </a:cubicBezTo>
                    <a:cubicBezTo>
                      <a:pt x="376186" y="196376"/>
                      <a:pt x="367190" y="179972"/>
                      <a:pt x="360311" y="206430"/>
                    </a:cubicBezTo>
                    <a:cubicBezTo>
                      <a:pt x="353432" y="232888"/>
                      <a:pt x="355548" y="354067"/>
                      <a:pt x="350786" y="330255"/>
                    </a:cubicBezTo>
                    <a:cubicBezTo>
                      <a:pt x="346024" y="306443"/>
                      <a:pt x="351315" y="101126"/>
                      <a:pt x="331736" y="63555"/>
                    </a:cubicBezTo>
                    <a:cubicBezTo>
                      <a:pt x="312157" y="25984"/>
                      <a:pt x="263473" y="90543"/>
                      <a:pt x="233311" y="104830"/>
                    </a:cubicBezTo>
                    <a:cubicBezTo>
                      <a:pt x="203149" y="119117"/>
                      <a:pt x="135415" y="166742"/>
                      <a:pt x="150761" y="149280"/>
                    </a:cubicBezTo>
                    <a:cubicBezTo>
                      <a:pt x="166107" y="131818"/>
                      <a:pt x="346553" y="-3120"/>
                      <a:pt x="325386" y="55"/>
                    </a:cubicBezTo>
                    <a:cubicBezTo>
                      <a:pt x="304219" y="3230"/>
                      <a:pt x="21115" y="160922"/>
                      <a:pt x="1536" y="1715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 497">
                <a:extLst>
                  <a:ext uri="{FF2B5EF4-FFF2-40B4-BE49-F238E27FC236}">
                    <a16:creationId xmlns:a16="http://schemas.microsoft.com/office/drawing/2014/main" id="{ABB4A0E5-21B6-E9CF-8D81-E8962478B585}"/>
                  </a:ext>
                </a:extLst>
              </p:cNvPr>
              <p:cNvSpPr/>
              <p:nvPr/>
            </p:nvSpPr>
            <p:spPr>
              <a:xfrm>
                <a:off x="1948934" y="8565371"/>
                <a:ext cx="122287" cy="750217"/>
              </a:xfrm>
              <a:custGeom>
                <a:avLst/>
                <a:gdLst>
                  <a:gd name="connsiteX0" fmla="*/ 64016 w 122287"/>
                  <a:gd name="connsiteY0" fmla="*/ 779 h 750217"/>
                  <a:gd name="connsiteX1" fmla="*/ 76716 w 122287"/>
                  <a:gd name="connsiteY1" fmla="*/ 375429 h 750217"/>
                  <a:gd name="connsiteX2" fmla="*/ 111641 w 122287"/>
                  <a:gd name="connsiteY2" fmla="*/ 565929 h 750217"/>
                  <a:gd name="connsiteX3" fmla="*/ 114816 w 122287"/>
                  <a:gd name="connsiteY3" fmla="*/ 496079 h 750217"/>
                  <a:gd name="connsiteX4" fmla="*/ 121166 w 122287"/>
                  <a:gd name="connsiteY4" fmla="*/ 750079 h 750217"/>
                  <a:gd name="connsiteX5" fmla="*/ 89416 w 122287"/>
                  <a:gd name="connsiteY5" fmla="*/ 527829 h 750217"/>
                  <a:gd name="connsiteX6" fmla="*/ 16391 w 122287"/>
                  <a:gd name="connsiteY6" fmla="*/ 270654 h 750217"/>
                  <a:gd name="connsiteX7" fmla="*/ 3691 w 122287"/>
                  <a:gd name="connsiteY7" fmla="*/ 89679 h 750217"/>
                  <a:gd name="connsiteX8" fmla="*/ 67191 w 122287"/>
                  <a:gd name="connsiteY8" fmla="*/ 483379 h 750217"/>
                  <a:gd name="connsiteX9" fmla="*/ 64016 w 122287"/>
                  <a:gd name="connsiteY9" fmla="*/ 779 h 750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287" h="750217">
                    <a:moveTo>
                      <a:pt x="64016" y="779"/>
                    </a:moveTo>
                    <a:cubicBezTo>
                      <a:pt x="65604" y="-17213"/>
                      <a:pt x="68779" y="281237"/>
                      <a:pt x="76716" y="375429"/>
                    </a:cubicBezTo>
                    <a:cubicBezTo>
                      <a:pt x="84653" y="469621"/>
                      <a:pt x="105291" y="545821"/>
                      <a:pt x="111641" y="565929"/>
                    </a:cubicBezTo>
                    <a:cubicBezTo>
                      <a:pt x="117991" y="586037"/>
                      <a:pt x="113229" y="465387"/>
                      <a:pt x="114816" y="496079"/>
                    </a:cubicBezTo>
                    <a:cubicBezTo>
                      <a:pt x="116404" y="526771"/>
                      <a:pt x="125399" y="744787"/>
                      <a:pt x="121166" y="750079"/>
                    </a:cubicBezTo>
                    <a:cubicBezTo>
                      <a:pt x="116933" y="755371"/>
                      <a:pt x="106878" y="607733"/>
                      <a:pt x="89416" y="527829"/>
                    </a:cubicBezTo>
                    <a:cubicBezTo>
                      <a:pt x="71954" y="447925"/>
                      <a:pt x="30678" y="343679"/>
                      <a:pt x="16391" y="270654"/>
                    </a:cubicBezTo>
                    <a:cubicBezTo>
                      <a:pt x="2104" y="197629"/>
                      <a:pt x="-4776" y="54225"/>
                      <a:pt x="3691" y="89679"/>
                    </a:cubicBezTo>
                    <a:cubicBezTo>
                      <a:pt x="12158" y="125133"/>
                      <a:pt x="57137" y="491316"/>
                      <a:pt x="67191" y="483379"/>
                    </a:cubicBezTo>
                    <a:cubicBezTo>
                      <a:pt x="77245" y="475442"/>
                      <a:pt x="62428" y="18771"/>
                      <a:pt x="64016" y="7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 498">
                <a:extLst>
                  <a:ext uri="{FF2B5EF4-FFF2-40B4-BE49-F238E27FC236}">
                    <a16:creationId xmlns:a16="http://schemas.microsoft.com/office/drawing/2014/main" id="{2F4E29C6-B25C-1E05-0C7A-6E38AFA864B0}"/>
                  </a:ext>
                </a:extLst>
              </p:cNvPr>
              <p:cNvSpPr/>
              <p:nvPr/>
            </p:nvSpPr>
            <p:spPr>
              <a:xfrm>
                <a:off x="2459433" y="9153525"/>
                <a:ext cx="149825" cy="587385"/>
              </a:xfrm>
              <a:custGeom>
                <a:avLst/>
                <a:gdLst>
                  <a:gd name="connsiteX0" fmla="*/ 42467 w 149825"/>
                  <a:gd name="connsiteY0" fmla="*/ 0 h 587385"/>
                  <a:gd name="connsiteX1" fmla="*/ 147242 w 149825"/>
                  <a:gd name="connsiteY1" fmla="*/ 209550 h 587385"/>
                  <a:gd name="connsiteX2" fmla="*/ 109142 w 149825"/>
                  <a:gd name="connsiteY2" fmla="*/ 244475 h 587385"/>
                  <a:gd name="connsiteX3" fmla="*/ 13892 w 149825"/>
                  <a:gd name="connsiteY3" fmla="*/ 342900 h 587385"/>
                  <a:gd name="connsiteX4" fmla="*/ 1192 w 149825"/>
                  <a:gd name="connsiteY4" fmla="*/ 587375 h 587385"/>
                  <a:gd name="connsiteX5" fmla="*/ 20242 w 149825"/>
                  <a:gd name="connsiteY5" fmla="*/ 352425 h 587385"/>
                  <a:gd name="connsiteX6" fmla="*/ 61517 w 149825"/>
                  <a:gd name="connsiteY6" fmla="*/ 219075 h 587385"/>
                  <a:gd name="connsiteX7" fmla="*/ 86917 w 149825"/>
                  <a:gd name="connsiteY7" fmla="*/ 273050 h 587385"/>
                  <a:gd name="connsiteX8" fmla="*/ 128192 w 149825"/>
                  <a:gd name="connsiteY8" fmla="*/ 209550 h 587385"/>
                  <a:gd name="connsiteX9" fmla="*/ 42467 w 149825"/>
                  <a:gd name="connsiteY9" fmla="*/ 0 h 58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25" h="587385">
                    <a:moveTo>
                      <a:pt x="42467" y="0"/>
                    </a:moveTo>
                    <a:cubicBezTo>
                      <a:pt x="45642" y="0"/>
                      <a:pt x="136130" y="168804"/>
                      <a:pt x="147242" y="209550"/>
                    </a:cubicBezTo>
                    <a:cubicBezTo>
                      <a:pt x="158355" y="250296"/>
                      <a:pt x="131367" y="222250"/>
                      <a:pt x="109142" y="244475"/>
                    </a:cubicBezTo>
                    <a:cubicBezTo>
                      <a:pt x="86917" y="266700"/>
                      <a:pt x="31884" y="285750"/>
                      <a:pt x="13892" y="342900"/>
                    </a:cubicBezTo>
                    <a:cubicBezTo>
                      <a:pt x="-4100" y="400050"/>
                      <a:pt x="134" y="585787"/>
                      <a:pt x="1192" y="587375"/>
                    </a:cubicBezTo>
                    <a:cubicBezTo>
                      <a:pt x="2250" y="588963"/>
                      <a:pt x="10188" y="413808"/>
                      <a:pt x="20242" y="352425"/>
                    </a:cubicBezTo>
                    <a:cubicBezTo>
                      <a:pt x="30296" y="291042"/>
                      <a:pt x="50405" y="232304"/>
                      <a:pt x="61517" y="219075"/>
                    </a:cubicBezTo>
                    <a:cubicBezTo>
                      <a:pt x="72629" y="205846"/>
                      <a:pt x="75805" y="274637"/>
                      <a:pt x="86917" y="273050"/>
                    </a:cubicBezTo>
                    <a:cubicBezTo>
                      <a:pt x="98029" y="271463"/>
                      <a:pt x="136659" y="248179"/>
                      <a:pt x="128192" y="209550"/>
                    </a:cubicBezTo>
                    <a:cubicBezTo>
                      <a:pt x="119725" y="170921"/>
                      <a:pt x="39292" y="0"/>
                      <a:pt x="4246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 499">
                <a:extLst>
                  <a:ext uri="{FF2B5EF4-FFF2-40B4-BE49-F238E27FC236}">
                    <a16:creationId xmlns:a16="http://schemas.microsoft.com/office/drawing/2014/main" id="{0FBF0065-D79D-0962-60F2-280D873EF9F5}"/>
                  </a:ext>
                </a:extLst>
              </p:cNvPr>
              <p:cNvSpPr/>
              <p:nvPr/>
            </p:nvSpPr>
            <p:spPr>
              <a:xfrm>
                <a:off x="1776319" y="9641535"/>
                <a:ext cx="699339" cy="1408490"/>
              </a:xfrm>
              <a:custGeom>
                <a:avLst/>
                <a:gdLst>
                  <a:gd name="connsiteX0" fmla="*/ 690656 w 699339"/>
                  <a:gd name="connsiteY0" fmla="*/ 26340 h 1408490"/>
                  <a:gd name="connsiteX1" fmla="*/ 281081 w 699339"/>
                  <a:gd name="connsiteY1" fmla="*/ 864540 h 1408490"/>
                  <a:gd name="connsiteX2" fmla="*/ 344581 w 699339"/>
                  <a:gd name="connsiteY2" fmla="*/ 781990 h 1408490"/>
                  <a:gd name="connsiteX3" fmla="*/ 1681 w 699339"/>
                  <a:gd name="connsiteY3" fmla="*/ 1407465 h 1408490"/>
                  <a:gd name="connsiteX4" fmla="*/ 227106 w 699339"/>
                  <a:gd name="connsiteY4" fmla="*/ 912165 h 1408490"/>
                  <a:gd name="connsiteX5" fmla="*/ 535081 w 699339"/>
                  <a:gd name="connsiteY5" fmla="*/ 270815 h 1408490"/>
                  <a:gd name="connsiteX6" fmla="*/ 690656 w 699339"/>
                  <a:gd name="connsiteY6" fmla="*/ 26340 h 1408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9339" h="1408490">
                    <a:moveTo>
                      <a:pt x="690656" y="26340"/>
                    </a:moveTo>
                    <a:cubicBezTo>
                      <a:pt x="648323" y="125294"/>
                      <a:pt x="338760" y="738598"/>
                      <a:pt x="281081" y="864540"/>
                    </a:cubicBezTo>
                    <a:cubicBezTo>
                      <a:pt x="223402" y="990482"/>
                      <a:pt x="391148" y="691502"/>
                      <a:pt x="344581" y="781990"/>
                    </a:cubicBezTo>
                    <a:cubicBezTo>
                      <a:pt x="298014" y="872478"/>
                      <a:pt x="21260" y="1385769"/>
                      <a:pt x="1681" y="1407465"/>
                    </a:cubicBezTo>
                    <a:cubicBezTo>
                      <a:pt x="-17898" y="1429161"/>
                      <a:pt x="138206" y="1101606"/>
                      <a:pt x="227106" y="912165"/>
                    </a:cubicBezTo>
                    <a:cubicBezTo>
                      <a:pt x="316006" y="722724"/>
                      <a:pt x="459410" y="412632"/>
                      <a:pt x="535081" y="270815"/>
                    </a:cubicBezTo>
                    <a:cubicBezTo>
                      <a:pt x="610752" y="128998"/>
                      <a:pt x="732989" y="-72614"/>
                      <a:pt x="690656" y="263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 500">
                <a:extLst>
                  <a:ext uri="{FF2B5EF4-FFF2-40B4-BE49-F238E27FC236}">
                    <a16:creationId xmlns:a16="http://schemas.microsoft.com/office/drawing/2014/main" id="{2B87CB37-1CF8-97A1-E686-69A335F48CA3}"/>
                  </a:ext>
                </a:extLst>
              </p:cNvPr>
              <p:cNvSpPr/>
              <p:nvPr/>
            </p:nvSpPr>
            <p:spPr>
              <a:xfrm>
                <a:off x="1516846" y="10939733"/>
                <a:ext cx="165914" cy="721530"/>
              </a:xfrm>
              <a:custGeom>
                <a:avLst/>
                <a:gdLst>
                  <a:gd name="connsiteX0" fmla="*/ 165904 w 165914"/>
                  <a:gd name="connsiteY0" fmla="*/ 1317 h 721530"/>
                  <a:gd name="connsiteX1" fmla="*/ 57954 w 165914"/>
                  <a:gd name="connsiteY1" fmla="*/ 337867 h 721530"/>
                  <a:gd name="connsiteX2" fmla="*/ 804 w 165914"/>
                  <a:gd name="connsiteY2" fmla="*/ 715692 h 721530"/>
                  <a:gd name="connsiteX3" fmla="*/ 26204 w 165914"/>
                  <a:gd name="connsiteY3" fmla="*/ 544242 h 721530"/>
                  <a:gd name="connsiteX4" fmla="*/ 51604 w 165914"/>
                  <a:gd name="connsiteY4" fmla="*/ 233092 h 721530"/>
                  <a:gd name="connsiteX5" fmla="*/ 165904 w 165914"/>
                  <a:gd name="connsiteY5" fmla="*/ 1317 h 72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914" h="721530">
                    <a:moveTo>
                      <a:pt x="165904" y="1317"/>
                    </a:moveTo>
                    <a:cubicBezTo>
                      <a:pt x="166962" y="18779"/>
                      <a:pt x="85471" y="218805"/>
                      <a:pt x="57954" y="337867"/>
                    </a:cubicBezTo>
                    <a:cubicBezTo>
                      <a:pt x="30437" y="456930"/>
                      <a:pt x="6096" y="681296"/>
                      <a:pt x="804" y="715692"/>
                    </a:cubicBezTo>
                    <a:cubicBezTo>
                      <a:pt x="-4488" y="750088"/>
                      <a:pt x="17737" y="624675"/>
                      <a:pt x="26204" y="544242"/>
                    </a:cubicBezTo>
                    <a:cubicBezTo>
                      <a:pt x="34671" y="463809"/>
                      <a:pt x="30437" y="321992"/>
                      <a:pt x="51604" y="233092"/>
                    </a:cubicBezTo>
                    <a:cubicBezTo>
                      <a:pt x="72771" y="144192"/>
                      <a:pt x="164846" y="-16145"/>
                      <a:pt x="165904" y="13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フリーフォーム 501">
                <a:extLst>
                  <a:ext uri="{FF2B5EF4-FFF2-40B4-BE49-F238E27FC236}">
                    <a16:creationId xmlns:a16="http://schemas.microsoft.com/office/drawing/2014/main" id="{AA0013F8-8EB5-BBB8-42A0-C5B0C474BE1C}"/>
                  </a:ext>
                </a:extLst>
              </p:cNvPr>
              <p:cNvSpPr/>
              <p:nvPr/>
            </p:nvSpPr>
            <p:spPr>
              <a:xfrm>
                <a:off x="1050801" y="10976011"/>
                <a:ext cx="750471" cy="1869404"/>
              </a:xfrm>
              <a:custGeom>
                <a:avLst/>
                <a:gdLst>
                  <a:gd name="connsiteX0" fmla="*/ 743074 w 750471"/>
                  <a:gd name="connsiteY0" fmla="*/ 28539 h 1869404"/>
                  <a:gd name="connsiteX1" fmla="*/ 44574 w 750471"/>
                  <a:gd name="connsiteY1" fmla="*/ 1765264 h 1869404"/>
                  <a:gd name="connsiteX2" fmla="*/ 127124 w 750471"/>
                  <a:gd name="connsiteY2" fmla="*/ 1527139 h 1869404"/>
                  <a:gd name="connsiteX3" fmla="*/ 587499 w 750471"/>
                  <a:gd name="connsiteY3" fmla="*/ 323814 h 1869404"/>
                  <a:gd name="connsiteX4" fmla="*/ 685924 w 750471"/>
                  <a:gd name="connsiteY4" fmla="*/ 28539 h 1869404"/>
                  <a:gd name="connsiteX5" fmla="*/ 428749 w 750471"/>
                  <a:gd name="connsiteY5" fmla="*/ 638139 h 1869404"/>
                  <a:gd name="connsiteX6" fmla="*/ 743074 w 750471"/>
                  <a:gd name="connsiteY6" fmla="*/ 28539 h 1869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0471" h="1869404">
                    <a:moveTo>
                      <a:pt x="743074" y="28539"/>
                    </a:moveTo>
                    <a:cubicBezTo>
                      <a:pt x="679045" y="216393"/>
                      <a:pt x="147232" y="1515497"/>
                      <a:pt x="44574" y="1765264"/>
                    </a:cubicBezTo>
                    <a:cubicBezTo>
                      <a:pt x="-58084" y="2015031"/>
                      <a:pt x="36637" y="1767380"/>
                      <a:pt x="127124" y="1527139"/>
                    </a:cubicBezTo>
                    <a:cubicBezTo>
                      <a:pt x="217611" y="1286898"/>
                      <a:pt x="494366" y="573581"/>
                      <a:pt x="587499" y="323814"/>
                    </a:cubicBezTo>
                    <a:cubicBezTo>
                      <a:pt x="680632" y="74047"/>
                      <a:pt x="712382" y="-23849"/>
                      <a:pt x="685924" y="28539"/>
                    </a:cubicBezTo>
                    <a:cubicBezTo>
                      <a:pt x="659466" y="80927"/>
                      <a:pt x="422928" y="634435"/>
                      <a:pt x="428749" y="638139"/>
                    </a:cubicBezTo>
                    <a:cubicBezTo>
                      <a:pt x="434570" y="641843"/>
                      <a:pt x="807103" y="-159315"/>
                      <a:pt x="743074" y="285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 503">
                <a:extLst>
                  <a:ext uri="{FF2B5EF4-FFF2-40B4-BE49-F238E27FC236}">
                    <a16:creationId xmlns:a16="http://schemas.microsoft.com/office/drawing/2014/main" id="{BAC33EDC-F12F-CEA7-36E4-A1398319A478}"/>
                  </a:ext>
                </a:extLst>
              </p:cNvPr>
              <p:cNvSpPr/>
              <p:nvPr/>
            </p:nvSpPr>
            <p:spPr>
              <a:xfrm>
                <a:off x="1947670" y="8629565"/>
                <a:ext cx="426690" cy="1463483"/>
              </a:xfrm>
              <a:custGeom>
                <a:avLst/>
                <a:gdLst>
                  <a:gd name="connsiteX0" fmla="*/ 6965 w 426690"/>
                  <a:gd name="connsiteY0" fmla="*/ 19485 h 1463483"/>
                  <a:gd name="connsiteX1" fmla="*/ 376080 w 426690"/>
                  <a:gd name="connsiteY1" fmla="*/ 1017774 h 1463483"/>
                  <a:gd name="connsiteX2" fmla="*/ 342524 w 426690"/>
                  <a:gd name="connsiteY2" fmla="*/ 883551 h 1463483"/>
                  <a:gd name="connsiteX3" fmla="*/ 426414 w 426690"/>
                  <a:gd name="connsiteY3" fmla="*/ 1101664 h 1463483"/>
                  <a:gd name="connsiteX4" fmla="*/ 308969 w 426690"/>
                  <a:gd name="connsiteY4" fmla="*/ 1185554 h 1463483"/>
                  <a:gd name="connsiteX5" fmla="*/ 283802 w 426690"/>
                  <a:gd name="connsiteY5" fmla="*/ 1462391 h 1463483"/>
                  <a:gd name="connsiteX6" fmla="*/ 300580 w 426690"/>
                  <a:gd name="connsiteY6" fmla="*/ 1261055 h 1463483"/>
                  <a:gd name="connsiteX7" fmla="*/ 384469 w 426690"/>
                  <a:gd name="connsiteY7" fmla="*/ 766105 h 1463483"/>
                  <a:gd name="connsiteX8" fmla="*/ 317358 w 426690"/>
                  <a:gd name="connsiteY8" fmla="*/ 975829 h 1463483"/>
                  <a:gd name="connsiteX9" fmla="*/ 258635 w 426690"/>
                  <a:gd name="connsiteY9" fmla="*/ 690604 h 1463483"/>
                  <a:gd name="connsiteX10" fmla="*/ 141189 w 426690"/>
                  <a:gd name="connsiteY10" fmla="*/ 380211 h 1463483"/>
                  <a:gd name="connsiteX11" fmla="*/ 6965 w 426690"/>
                  <a:gd name="connsiteY11" fmla="*/ 19485 h 1463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6690" h="1463483">
                    <a:moveTo>
                      <a:pt x="6965" y="19485"/>
                    </a:moveTo>
                    <a:cubicBezTo>
                      <a:pt x="46113" y="125745"/>
                      <a:pt x="320154" y="873763"/>
                      <a:pt x="376080" y="1017774"/>
                    </a:cubicBezTo>
                    <a:cubicBezTo>
                      <a:pt x="432006" y="1161785"/>
                      <a:pt x="334135" y="869569"/>
                      <a:pt x="342524" y="883551"/>
                    </a:cubicBezTo>
                    <a:cubicBezTo>
                      <a:pt x="350913" y="897533"/>
                      <a:pt x="432006" y="1051330"/>
                      <a:pt x="426414" y="1101664"/>
                    </a:cubicBezTo>
                    <a:cubicBezTo>
                      <a:pt x="420822" y="1151998"/>
                      <a:pt x="332738" y="1125433"/>
                      <a:pt x="308969" y="1185554"/>
                    </a:cubicBezTo>
                    <a:cubicBezTo>
                      <a:pt x="285200" y="1245675"/>
                      <a:pt x="285200" y="1449808"/>
                      <a:pt x="283802" y="1462391"/>
                    </a:cubicBezTo>
                    <a:cubicBezTo>
                      <a:pt x="282404" y="1474974"/>
                      <a:pt x="283802" y="1377103"/>
                      <a:pt x="300580" y="1261055"/>
                    </a:cubicBezTo>
                    <a:cubicBezTo>
                      <a:pt x="317358" y="1145007"/>
                      <a:pt x="381673" y="813643"/>
                      <a:pt x="384469" y="766105"/>
                    </a:cubicBezTo>
                    <a:cubicBezTo>
                      <a:pt x="387265" y="718567"/>
                      <a:pt x="338330" y="988413"/>
                      <a:pt x="317358" y="975829"/>
                    </a:cubicBezTo>
                    <a:cubicBezTo>
                      <a:pt x="296386" y="963246"/>
                      <a:pt x="287996" y="789874"/>
                      <a:pt x="258635" y="690604"/>
                    </a:cubicBezTo>
                    <a:cubicBezTo>
                      <a:pt x="229274" y="591334"/>
                      <a:pt x="177541" y="489268"/>
                      <a:pt x="141189" y="380211"/>
                    </a:cubicBezTo>
                    <a:cubicBezTo>
                      <a:pt x="104837" y="271154"/>
                      <a:pt x="-32183" y="-86775"/>
                      <a:pt x="6965" y="194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 504">
                <a:extLst>
                  <a:ext uri="{FF2B5EF4-FFF2-40B4-BE49-F238E27FC236}">
                    <a16:creationId xmlns:a16="http://schemas.microsoft.com/office/drawing/2014/main" id="{9316EE05-49AD-8DD3-A426-918959E32808}"/>
                  </a:ext>
                </a:extLst>
              </p:cNvPr>
              <p:cNvSpPr/>
              <p:nvPr/>
            </p:nvSpPr>
            <p:spPr>
              <a:xfrm>
                <a:off x="578663" y="9154003"/>
                <a:ext cx="1497169" cy="2667069"/>
              </a:xfrm>
              <a:custGeom>
                <a:avLst/>
                <a:gdLst>
                  <a:gd name="connsiteX0" fmla="*/ 1451473 w 1497169"/>
                  <a:gd name="connsiteY0" fmla="*/ 73887 h 2667069"/>
                  <a:gd name="connsiteX1" fmla="*/ 177 w 1497169"/>
                  <a:gd name="connsiteY1" fmla="*/ 2666085 h 2667069"/>
                  <a:gd name="connsiteX2" fmla="*/ 1350805 w 1497169"/>
                  <a:gd name="connsiteY2" fmla="*/ 384280 h 2667069"/>
                  <a:gd name="connsiteX3" fmla="*/ 1149469 w 1497169"/>
                  <a:gd name="connsiteY3" fmla="*/ 677894 h 2667069"/>
                  <a:gd name="connsiteX4" fmla="*/ 1451473 w 1497169"/>
                  <a:gd name="connsiteY4" fmla="*/ 73887 h 2667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7169" h="2667069">
                    <a:moveTo>
                      <a:pt x="1451473" y="73887"/>
                    </a:moveTo>
                    <a:cubicBezTo>
                      <a:pt x="1259924" y="405252"/>
                      <a:pt x="16955" y="2614353"/>
                      <a:pt x="177" y="2666085"/>
                    </a:cubicBezTo>
                    <a:cubicBezTo>
                      <a:pt x="-16601" y="2717817"/>
                      <a:pt x="1159256" y="715645"/>
                      <a:pt x="1350805" y="384280"/>
                    </a:cubicBezTo>
                    <a:cubicBezTo>
                      <a:pt x="1542354" y="52915"/>
                      <a:pt x="1127098" y="725432"/>
                      <a:pt x="1149469" y="677894"/>
                    </a:cubicBezTo>
                    <a:cubicBezTo>
                      <a:pt x="1171840" y="630356"/>
                      <a:pt x="1643022" y="-257478"/>
                      <a:pt x="1451473" y="738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 505">
                <a:extLst>
                  <a:ext uri="{FF2B5EF4-FFF2-40B4-BE49-F238E27FC236}">
                    <a16:creationId xmlns:a16="http://schemas.microsoft.com/office/drawing/2014/main" id="{27F44A50-52F9-C167-5C1B-485C1BD7731A}"/>
                  </a:ext>
                </a:extLst>
              </p:cNvPr>
              <p:cNvSpPr/>
              <p:nvPr/>
            </p:nvSpPr>
            <p:spPr>
              <a:xfrm>
                <a:off x="1729676" y="8556771"/>
                <a:ext cx="266980" cy="1264591"/>
              </a:xfrm>
              <a:custGeom>
                <a:avLst/>
                <a:gdLst>
                  <a:gd name="connsiteX0" fmla="*/ 82346 w 266980"/>
                  <a:gd name="connsiteY0" fmla="*/ 0 h 1264591"/>
                  <a:gd name="connsiteX1" fmla="*/ 82346 w 266980"/>
                  <a:gd name="connsiteY1" fmla="*/ 612396 h 1264591"/>
                  <a:gd name="connsiteX2" fmla="*/ 82346 w 266980"/>
                  <a:gd name="connsiteY2" fmla="*/ 545284 h 1264591"/>
                  <a:gd name="connsiteX3" fmla="*/ 82346 w 266980"/>
                  <a:gd name="connsiteY3" fmla="*/ 788565 h 1264591"/>
                  <a:gd name="connsiteX4" fmla="*/ 73957 w 266980"/>
                  <a:gd name="connsiteY4" fmla="*/ 1258348 h 1264591"/>
                  <a:gd name="connsiteX5" fmla="*/ 48790 w 266980"/>
                  <a:gd name="connsiteY5" fmla="*/ 1031846 h 1264591"/>
                  <a:gd name="connsiteX6" fmla="*/ 266904 w 266980"/>
                  <a:gd name="connsiteY6" fmla="*/ 654341 h 1264591"/>
                  <a:gd name="connsiteX7" fmla="*/ 73957 w 266980"/>
                  <a:gd name="connsiteY7" fmla="*/ 914400 h 1264591"/>
                  <a:gd name="connsiteX8" fmla="*/ 99124 w 266980"/>
                  <a:gd name="connsiteY8" fmla="*/ 713064 h 1264591"/>
                  <a:gd name="connsiteX9" fmla="*/ 6845 w 266980"/>
                  <a:gd name="connsiteY9" fmla="*/ 184557 h 1264591"/>
                  <a:gd name="connsiteX10" fmla="*/ 15234 w 266980"/>
                  <a:gd name="connsiteY10" fmla="*/ 503339 h 1264591"/>
                  <a:gd name="connsiteX11" fmla="*/ 82346 w 266980"/>
                  <a:gd name="connsiteY11" fmla="*/ 0 h 126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980" h="1264591">
                    <a:moveTo>
                      <a:pt x="82346" y="0"/>
                    </a:moveTo>
                    <a:lnTo>
                      <a:pt x="82346" y="612396"/>
                    </a:lnTo>
                    <a:lnTo>
                      <a:pt x="82346" y="545284"/>
                    </a:lnTo>
                    <a:cubicBezTo>
                      <a:pt x="82346" y="574645"/>
                      <a:pt x="83744" y="669721"/>
                      <a:pt x="82346" y="788565"/>
                    </a:cubicBezTo>
                    <a:cubicBezTo>
                      <a:pt x="80948" y="907409"/>
                      <a:pt x="79550" y="1217801"/>
                      <a:pt x="73957" y="1258348"/>
                    </a:cubicBezTo>
                    <a:cubicBezTo>
                      <a:pt x="68364" y="1298895"/>
                      <a:pt x="16632" y="1132514"/>
                      <a:pt x="48790" y="1031846"/>
                    </a:cubicBezTo>
                    <a:cubicBezTo>
                      <a:pt x="80948" y="931178"/>
                      <a:pt x="262710" y="673915"/>
                      <a:pt x="266904" y="654341"/>
                    </a:cubicBezTo>
                    <a:cubicBezTo>
                      <a:pt x="271099" y="634767"/>
                      <a:pt x="101920" y="904613"/>
                      <a:pt x="73957" y="914400"/>
                    </a:cubicBezTo>
                    <a:cubicBezTo>
                      <a:pt x="45994" y="924187"/>
                      <a:pt x="110309" y="834704"/>
                      <a:pt x="99124" y="713064"/>
                    </a:cubicBezTo>
                    <a:cubicBezTo>
                      <a:pt x="87939" y="591424"/>
                      <a:pt x="20827" y="219511"/>
                      <a:pt x="6845" y="184557"/>
                    </a:cubicBezTo>
                    <a:cubicBezTo>
                      <a:pt x="-7137" y="149603"/>
                      <a:pt x="2651" y="528506"/>
                      <a:pt x="15234" y="503339"/>
                    </a:cubicBezTo>
                    <a:cubicBezTo>
                      <a:pt x="27817" y="478172"/>
                      <a:pt x="55081" y="255864"/>
                      <a:pt x="82346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 506">
                <a:extLst>
                  <a:ext uri="{FF2B5EF4-FFF2-40B4-BE49-F238E27FC236}">
                    <a16:creationId xmlns:a16="http://schemas.microsoft.com/office/drawing/2014/main" id="{D04F6863-0C7B-AC14-3B8B-A1E848FA64EA}"/>
                  </a:ext>
                </a:extLst>
              </p:cNvPr>
              <p:cNvSpPr/>
              <p:nvPr/>
            </p:nvSpPr>
            <p:spPr>
              <a:xfrm>
                <a:off x="274400" y="9232229"/>
                <a:ext cx="1044941" cy="2505510"/>
              </a:xfrm>
              <a:custGeom>
                <a:avLst/>
                <a:gdLst>
                  <a:gd name="connsiteX0" fmla="*/ 1042672 w 1044941"/>
                  <a:gd name="connsiteY0" fmla="*/ 4050 h 2505510"/>
                  <a:gd name="connsiteX1" fmla="*/ 438664 w 1044941"/>
                  <a:gd name="connsiteY1" fmla="*/ 1413400 h 2505510"/>
                  <a:gd name="connsiteX2" fmla="*/ 480609 w 1044941"/>
                  <a:gd name="connsiteY2" fmla="*/ 1245621 h 2505510"/>
                  <a:gd name="connsiteX3" fmla="*/ 19215 w 1044941"/>
                  <a:gd name="connsiteY3" fmla="*/ 2478802 h 2505510"/>
                  <a:gd name="connsiteX4" fmla="*/ 186994 w 1044941"/>
                  <a:gd name="connsiteY4" fmla="*/ 1925129 h 2505510"/>
                  <a:gd name="connsiteX5" fmla="*/ 1042672 w 1044941"/>
                  <a:gd name="connsiteY5" fmla="*/ 4050 h 2505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4941" h="2505510">
                    <a:moveTo>
                      <a:pt x="1042672" y="4050"/>
                    </a:moveTo>
                    <a:cubicBezTo>
                      <a:pt x="1084617" y="-81238"/>
                      <a:pt x="532341" y="1206472"/>
                      <a:pt x="438664" y="1413400"/>
                    </a:cubicBezTo>
                    <a:cubicBezTo>
                      <a:pt x="344987" y="1620329"/>
                      <a:pt x="550517" y="1068054"/>
                      <a:pt x="480609" y="1245621"/>
                    </a:cubicBezTo>
                    <a:cubicBezTo>
                      <a:pt x="410701" y="1423188"/>
                      <a:pt x="68151" y="2365551"/>
                      <a:pt x="19215" y="2478802"/>
                    </a:cubicBezTo>
                    <a:cubicBezTo>
                      <a:pt x="-29721" y="2592053"/>
                      <a:pt x="10825" y="2333393"/>
                      <a:pt x="186994" y="1925129"/>
                    </a:cubicBezTo>
                    <a:cubicBezTo>
                      <a:pt x="363163" y="1516865"/>
                      <a:pt x="1000727" y="89338"/>
                      <a:pt x="1042672" y="40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 507">
                <a:extLst>
                  <a:ext uri="{FF2B5EF4-FFF2-40B4-BE49-F238E27FC236}">
                    <a16:creationId xmlns:a16="http://schemas.microsoft.com/office/drawing/2014/main" id="{3B9E7DB0-C395-4415-8C47-DA8AC68C088E}"/>
                  </a:ext>
                </a:extLst>
              </p:cNvPr>
              <p:cNvSpPr/>
              <p:nvPr/>
            </p:nvSpPr>
            <p:spPr>
              <a:xfrm>
                <a:off x="972240" y="8850318"/>
                <a:ext cx="581541" cy="1552040"/>
              </a:xfrm>
              <a:custGeom>
                <a:avLst/>
                <a:gdLst>
                  <a:gd name="connsiteX0" fmla="*/ 579723 w 581541"/>
                  <a:gd name="connsiteY0" fmla="*/ 67 h 1552040"/>
                  <a:gd name="connsiteX1" fmla="*/ 235775 w 581541"/>
                  <a:gd name="connsiteY1" fmla="*/ 889300 h 1552040"/>
                  <a:gd name="connsiteX2" fmla="*/ 319665 w 581541"/>
                  <a:gd name="connsiteY2" fmla="*/ 704743 h 1552040"/>
                  <a:gd name="connsiteX3" fmla="*/ 883 w 581541"/>
                  <a:gd name="connsiteY3" fmla="*/ 1350695 h 1552040"/>
                  <a:gd name="connsiteX4" fmla="*/ 235775 w 581541"/>
                  <a:gd name="connsiteY4" fmla="*/ 948023 h 1552040"/>
                  <a:gd name="connsiteX5" fmla="*/ 562945 w 581541"/>
                  <a:gd name="connsiteY5" fmla="*/ 411128 h 1552040"/>
                  <a:gd name="connsiteX6" fmla="*/ 521000 w 581541"/>
                  <a:gd name="connsiteY6" fmla="*/ 696354 h 1552040"/>
                  <a:gd name="connsiteX7" fmla="*/ 353221 w 581541"/>
                  <a:gd name="connsiteY7" fmla="*/ 1552031 h 1552040"/>
                  <a:gd name="connsiteX8" fmla="*/ 512611 w 581541"/>
                  <a:gd name="connsiteY8" fmla="*/ 713132 h 1552040"/>
                  <a:gd name="connsiteX9" fmla="*/ 529389 w 581541"/>
                  <a:gd name="connsiteY9" fmla="*/ 394350 h 1552040"/>
                  <a:gd name="connsiteX10" fmla="*/ 210608 w 581541"/>
                  <a:gd name="connsiteY10" fmla="*/ 939634 h 1552040"/>
                  <a:gd name="connsiteX11" fmla="*/ 579723 w 581541"/>
                  <a:gd name="connsiteY11" fmla="*/ 67 h 155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1541" h="1552040">
                    <a:moveTo>
                      <a:pt x="579723" y="67"/>
                    </a:moveTo>
                    <a:cubicBezTo>
                      <a:pt x="583917" y="-8322"/>
                      <a:pt x="279118" y="771854"/>
                      <a:pt x="235775" y="889300"/>
                    </a:cubicBezTo>
                    <a:cubicBezTo>
                      <a:pt x="192432" y="1006746"/>
                      <a:pt x="358814" y="627844"/>
                      <a:pt x="319665" y="704743"/>
                    </a:cubicBezTo>
                    <a:cubicBezTo>
                      <a:pt x="280516" y="781642"/>
                      <a:pt x="14865" y="1310148"/>
                      <a:pt x="883" y="1350695"/>
                    </a:cubicBezTo>
                    <a:cubicBezTo>
                      <a:pt x="-13099" y="1391242"/>
                      <a:pt x="142098" y="1104617"/>
                      <a:pt x="235775" y="948023"/>
                    </a:cubicBezTo>
                    <a:cubicBezTo>
                      <a:pt x="329452" y="791429"/>
                      <a:pt x="515407" y="453073"/>
                      <a:pt x="562945" y="411128"/>
                    </a:cubicBezTo>
                    <a:cubicBezTo>
                      <a:pt x="610483" y="369183"/>
                      <a:pt x="555954" y="506203"/>
                      <a:pt x="521000" y="696354"/>
                    </a:cubicBezTo>
                    <a:cubicBezTo>
                      <a:pt x="486046" y="886505"/>
                      <a:pt x="354619" y="1549235"/>
                      <a:pt x="353221" y="1552031"/>
                    </a:cubicBezTo>
                    <a:cubicBezTo>
                      <a:pt x="351823" y="1554827"/>
                      <a:pt x="483250" y="906079"/>
                      <a:pt x="512611" y="713132"/>
                    </a:cubicBezTo>
                    <a:cubicBezTo>
                      <a:pt x="541972" y="520185"/>
                      <a:pt x="579723" y="356600"/>
                      <a:pt x="529389" y="394350"/>
                    </a:cubicBezTo>
                    <a:cubicBezTo>
                      <a:pt x="479055" y="432100"/>
                      <a:pt x="206413" y="999755"/>
                      <a:pt x="210608" y="939634"/>
                    </a:cubicBezTo>
                    <a:cubicBezTo>
                      <a:pt x="214803" y="879513"/>
                      <a:pt x="575529" y="8456"/>
                      <a:pt x="579723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9" name="フリーフォーム 508">
                <a:extLst>
                  <a:ext uri="{FF2B5EF4-FFF2-40B4-BE49-F238E27FC236}">
                    <a16:creationId xmlns:a16="http://schemas.microsoft.com/office/drawing/2014/main" id="{1A02A0A3-5EF6-8766-EB72-5F5C7D3848F5}"/>
                  </a:ext>
                </a:extLst>
              </p:cNvPr>
              <p:cNvSpPr/>
              <p:nvPr/>
            </p:nvSpPr>
            <p:spPr>
              <a:xfrm>
                <a:off x="1457652" y="8506341"/>
                <a:ext cx="413586" cy="1285391"/>
              </a:xfrm>
              <a:custGeom>
                <a:avLst/>
                <a:gdLst>
                  <a:gd name="connsiteX0" fmla="*/ 404704 w 413586"/>
                  <a:gd name="connsiteY0" fmla="*/ 25263 h 1285391"/>
                  <a:gd name="connsiteX1" fmla="*/ 236924 w 413586"/>
                  <a:gd name="connsiteY1" fmla="*/ 285321 h 1285391"/>
                  <a:gd name="connsiteX2" fmla="*/ 2032 w 413586"/>
                  <a:gd name="connsiteY2" fmla="*/ 738327 h 1285391"/>
                  <a:gd name="connsiteX3" fmla="*/ 136256 w 413586"/>
                  <a:gd name="connsiteY3" fmla="*/ 545380 h 1285391"/>
                  <a:gd name="connsiteX4" fmla="*/ 362759 w 413586"/>
                  <a:gd name="connsiteY4" fmla="*/ 1166165 h 1285391"/>
                  <a:gd name="connsiteX5" fmla="*/ 220146 w 413586"/>
                  <a:gd name="connsiteY5" fmla="*/ 578936 h 1285391"/>
                  <a:gd name="connsiteX6" fmla="*/ 413093 w 413586"/>
                  <a:gd name="connsiteY6" fmla="*/ 1283611 h 1285391"/>
                  <a:gd name="connsiteX7" fmla="*/ 270480 w 413586"/>
                  <a:gd name="connsiteY7" fmla="*/ 771883 h 1285391"/>
                  <a:gd name="connsiteX8" fmla="*/ 111089 w 413586"/>
                  <a:gd name="connsiteY8" fmla="*/ 495046 h 1285391"/>
                  <a:gd name="connsiteX9" fmla="*/ 169812 w 413586"/>
                  <a:gd name="connsiteY9" fmla="*/ 96 h 1285391"/>
                  <a:gd name="connsiteX10" fmla="*/ 60755 w 413586"/>
                  <a:gd name="connsiteY10" fmla="*/ 536991 h 1285391"/>
                  <a:gd name="connsiteX11" fmla="*/ 404704 w 413586"/>
                  <a:gd name="connsiteY11" fmla="*/ 25263 h 128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3586" h="1285391">
                    <a:moveTo>
                      <a:pt x="404704" y="25263"/>
                    </a:moveTo>
                    <a:cubicBezTo>
                      <a:pt x="434065" y="-16682"/>
                      <a:pt x="304036" y="166477"/>
                      <a:pt x="236924" y="285321"/>
                    </a:cubicBezTo>
                    <a:cubicBezTo>
                      <a:pt x="169812" y="404165"/>
                      <a:pt x="18810" y="694984"/>
                      <a:pt x="2032" y="738327"/>
                    </a:cubicBezTo>
                    <a:cubicBezTo>
                      <a:pt x="-14746" y="781670"/>
                      <a:pt x="76135" y="474074"/>
                      <a:pt x="136256" y="545380"/>
                    </a:cubicBezTo>
                    <a:cubicBezTo>
                      <a:pt x="196377" y="616686"/>
                      <a:pt x="348777" y="1160572"/>
                      <a:pt x="362759" y="1166165"/>
                    </a:cubicBezTo>
                    <a:cubicBezTo>
                      <a:pt x="376741" y="1171758"/>
                      <a:pt x="211757" y="559362"/>
                      <a:pt x="220146" y="578936"/>
                    </a:cubicBezTo>
                    <a:cubicBezTo>
                      <a:pt x="228535" y="598510"/>
                      <a:pt x="404704" y="1251453"/>
                      <a:pt x="413093" y="1283611"/>
                    </a:cubicBezTo>
                    <a:cubicBezTo>
                      <a:pt x="421482" y="1315769"/>
                      <a:pt x="320814" y="903310"/>
                      <a:pt x="270480" y="771883"/>
                    </a:cubicBezTo>
                    <a:cubicBezTo>
                      <a:pt x="220146" y="640456"/>
                      <a:pt x="127867" y="623677"/>
                      <a:pt x="111089" y="495046"/>
                    </a:cubicBezTo>
                    <a:cubicBezTo>
                      <a:pt x="94311" y="366415"/>
                      <a:pt x="178201" y="-6895"/>
                      <a:pt x="169812" y="96"/>
                    </a:cubicBezTo>
                    <a:cubicBezTo>
                      <a:pt x="161423" y="7087"/>
                      <a:pt x="25801" y="528602"/>
                      <a:pt x="60755" y="536991"/>
                    </a:cubicBezTo>
                    <a:cubicBezTo>
                      <a:pt x="95709" y="545380"/>
                      <a:pt x="375343" y="67208"/>
                      <a:pt x="404704" y="252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0" name="フリーフォーム 509">
                <a:extLst>
                  <a:ext uri="{FF2B5EF4-FFF2-40B4-BE49-F238E27FC236}">
                    <a16:creationId xmlns:a16="http://schemas.microsoft.com/office/drawing/2014/main" id="{B56BCEE8-2D23-FA25-E333-35E4AEC85CBB}"/>
                  </a:ext>
                </a:extLst>
              </p:cNvPr>
              <p:cNvSpPr/>
              <p:nvPr/>
            </p:nvSpPr>
            <p:spPr>
              <a:xfrm>
                <a:off x="1504781" y="8553771"/>
                <a:ext cx="255152" cy="1747648"/>
              </a:xfrm>
              <a:custGeom>
                <a:avLst/>
                <a:gdLst>
                  <a:gd name="connsiteX0" fmla="*/ 198184 w 255152"/>
                  <a:gd name="connsiteY0" fmla="*/ 3000 h 1747648"/>
                  <a:gd name="connsiteX1" fmla="*/ 164628 w 255152"/>
                  <a:gd name="connsiteY1" fmla="*/ 883844 h 1747648"/>
                  <a:gd name="connsiteX2" fmla="*/ 89127 w 255152"/>
                  <a:gd name="connsiteY2" fmla="*/ 1185847 h 1747648"/>
                  <a:gd name="connsiteX3" fmla="*/ 97516 w 255152"/>
                  <a:gd name="connsiteY3" fmla="*/ 992901 h 1747648"/>
                  <a:gd name="connsiteX4" fmla="*/ 63960 w 255152"/>
                  <a:gd name="connsiteY4" fmla="*/ 1303293 h 1747648"/>
                  <a:gd name="connsiteX5" fmla="*/ 5237 w 255152"/>
                  <a:gd name="connsiteY5" fmla="*/ 1731132 h 1747648"/>
                  <a:gd name="connsiteX6" fmla="*/ 30404 w 255152"/>
                  <a:gd name="connsiteY6" fmla="*/ 1554963 h 1747648"/>
                  <a:gd name="connsiteX7" fmla="*/ 248518 w 255152"/>
                  <a:gd name="connsiteY7" fmla="*/ 607007 h 1747648"/>
                  <a:gd name="connsiteX8" fmla="*/ 189795 w 255152"/>
                  <a:gd name="connsiteY8" fmla="*/ 799954 h 1747648"/>
                  <a:gd name="connsiteX9" fmla="*/ 97516 w 255152"/>
                  <a:gd name="connsiteY9" fmla="*/ 430838 h 1747648"/>
                  <a:gd name="connsiteX10" fmla="*/ 97516 w 255152"/>
                  <a:gd name="connsiteY10" fmla="*/ 590229 h 1747648"/>
                  <a:gd name="connsiteX11" fmla="*/ 198184 w 255152"/>
                  <a:gd name="connsiteY11" fmla="*/ 3000 h 174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152" h="1747648">
                    <a:moveTo>
                      <a:pt x="198184" y="3000"/>
                    </a:moveTo>
                    <a:cubicBezTo>
                      <a:pt x="209369" y="51936"/>
                      <a:pt x="182804" y="686703"/>
                      <a:pt x="164628" y="883844"/>
                    </a:cubicBezTo>
                    <a:cubicBezTo>
                      <a:pt x="146452" y="1080985"/>
                      <a:pt x="100312" y="1167671"/>
                      <a:pt x="89127" y="1185847"/>
                    </a:cubicBezTo>
                    <a:cubicBezTo>
                      <a:pt x="77942" y="1204023"/>
                      <a:pt x="101710" y="973327"/>
                      <a:pt x="97516" y="992901"/>
                    </a:cubicBezTo>
                    <a:cubicBezTo>
                      <a:pt x="93321" y="1012475"/>
                      <a:pt x="79340" y="1180255"/>
                      <a:pt x="63960" y="1303293"/>
                    </a:cubicBezTo>
                    <a:cubicBezTo>
                      <a:pt x="48580" y="1426331"/>
                      <a:pt x="10830" y="1689187"/>
                      <a:pt x="5237" y="1731132"/>
                    </a:cubicBezTo>
                    <a:cubicBezTo>
                      <a:pt x="-356" y="1773077"/>
                      <a:pt x="-10143" y="1742317"/>
                      <a:pt x="30404" y="1554963"/>
                    </a:cubicBezTo>
                    <a:cubicBezTo>
                      <a:pt x="70951" y="1367609"/>
                      <a:pt x="221953" y="732842"/>
                      <a:pt x="248518" y="607007"/>
                    </a:cubicBezTo>
                    <a:cubicBezTo>
                      <a:pt x="275083" y="481172"/>
                      <a:pt x="214962" y="829315"/>
                      <a:pt x="189795" y="799954"/>
                    </a:cubicBezTo>
                    <a:cubicBezTo>
                      <a:pt x="164628" y="770593"/>
                      <a:pt x="112896" y="465792"/>
                      <a:pt x="97516" y="430838"/>
                    </a:cubicBezTo>
                    <a:cubicBezTo>
                      <a:pt x="82136" y="395884"/>
                      <a:pt x="75145" y="661535"/>
                      <a:pt x="97516" y="590229"/>
                    </a:cubicBezTo>
                    <a:cubicBezTo>
                      <a:pt x="119887" y="518923"/>
                      <a:pt x="186999" y="-45936"/>
                      <a:pt x="198184" y="30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 510">
                <a:extLst>
                  <a:ext uri="{FF2B5EF4-FFF2-40B4-BE49-F238E27FC236}">
                    <a16:creationId xmlns:a16="http://schemas.microsoft.com/office/drawing/2014/main" id="{060033CD-8471-32A0-1AC8-39946B83012E}"/>
                  </a:ext>
                </a:extLst>
              </p:cNvPr>
              <p:cNvSpPr/>
              <p:nvPr/>
            </p:nvSpPr>
            <p:spPr>
              <a:xfrm>
                <a:off x="192933" y="9201259"/>
                <a:ext cx="1015794" cy="1243071"/>
              </a:xfrm>
              <a:custGeom>
                <a:avLst/>
                <a:gdLst>
                  <a:gd name="connsiteX0" fmla="*/ 1015082 w 1015794"/>
                  <a:gd name="connsiteY0" fmla="*/ 1464 h 1243071"/>
                  <a:gd name="connsiteX1" fmla="*/ 453019 w 1015794"/>
                  <a:gd name="connsiteY1" fmla="*/ 714528 h 1243071"/>
                  <a:gd name="connsiteX2" fmla="*/ 696300 w 1015794"/>
                  <a:gd name="connsiteY2" fmla="*/ 546748 h 1243071"/>
                  <a:gd name="connsiteX3" fmla="*/ 511742 w 1015794"/>
                  <a:gd name="connsiteY3" fmla="*/ 773251 h 1243071"/>
                  <a:gd name="connsiteX4" fmla="*/ 14 w 1015794"/>
                  <a:gd name="connsiteY4" fmla="*/ 1243035 h 1243071"/>
                  <a:gd name="connsiteX5" fmla="*/ 528520 w 1015794"/>
                  <a:gd name="connsiteY5" fmla="*/ 748084 h 1243071"/>
                  <a:gd name="connsiteX6" fmla="*/ 939581 w 1015794"/>
                  <a:gd name="connsiteY6" fmla="*/ 253134 h 1243071"/>
                  <a:gd name="connsiteX7" fmla="*/ 578854 w 1015794"/>
                  <a:gd name="connsiteY7" fmla="*/ 521581 h 1243071"/>
                  <a:gd name="connsiteX8" fmla="*/ 1015082 w 1015794"/>
                  <a:gd name="connsiteY8" fmla="*/ 1464 h 124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5794" h="1243071">
                    <a:moveTo>
                      <a:pt x="1015082" y="1464"/>
                    </a:moveTo>
                    <a:cubicBezTo>
                      <a:pt x="994110" y="33622"/>
                      <a:pt x="506149" y="623647"/>
                      <a:pt x="453019" y="714528"/>
                    </a:cubicBezTo>
                    <a:cubicBezTo>
                      <a:pt x="399889" y="805409"/>
                      <a:pt x="686513" y="536961"/>
                      <a:pt x="696300" y="546748"/>
                    </a:cubicBezTo>
                    <a:cubicBezTo>
                      <a:pt x="706087" y="556535"/>
                      <a:pt x="627790" y="657203"/>
                      <a:pt x="511742" y="773251"/>
                    </a:cubicBezTo>
                    <a:cubicBezTo>
                      <a:pt x="395694" y="889299"/>
                      <a:pt x="-2782" y="1247230"/>
                      <a:pt x="14" y="1243035"/>
                    </a:cubicBezTo>
                    <a:cubicBezTo>
                      <a:pt x="2810" y="1238840"/>
                      <a:pt x="371926" y="913067"/>
                      <a:pt x="528520" y="748084"/>
                    </a:cubicBezTo>
                    <a:cubicBezTo>
                      <a:pt x="685114" y="583101"/>
                      <a:pt x="931192" y="290885"/>
                      <a:pt x="939581" y="253134"/>
                    </a:cubicBezTo>
                    <a:cubicBezTo>
                      <a:pt x="947970" y="215384"/>
                      <a:pt x="570465" y="566322"/>
                      <a:pt x="578854" y="521581"/>
                    </a:cubicBezTo>
                    <a:cubicBezTo>
                      <a:pt x="587243" y="476840"/>
                      <a:pt x="1036054" y="-30694"/>
                      <a:pt x="1015082" y="14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 511">
                <a:extLst>
                  <a:ext uri="{FF2B5EF4-FFF2-40B4-BE49-F238E27FC236}">
                    <a16:creationId xmlns:a16="http://schemas.microsoft.com/office/drawing/2014/main" id="{AF8436CF-C2EB-CBD6-006E-6626500113E7}"/>
                  </a:ext>
                </a:extLst>
              </p:cNvPr>
              <p:cNvSpPr/>
              <p:nvPr/>
            </p:nvSpPr>
            <p:spPr>
              <a:xfrm>
                <a:off x="1518546" y="9479512"/>
                <a:ext cx="734640" cy="1867687"/>
              </a:xfrm>
              <a:custGeom>
                <a:avLst/>
                <a:gdLst>
                  <a:gd name="connsiteX0" fmla="*/ 721315 w 734640"/>
                  <a:gd name="connsiteY0" fmla="*/ 48 h 1867687"/>
                  <a:gd name="connsiteX1" fmla="*/ 645814 w 734640"/>
                  <a:gd name="connsiteY1" fmla="*/ 360774 h 1867687"/>
                  <a:gd name="connsiteX2" fmla="*/ 637425 w 734640"/>
                  <a:gd name="connsiteY2" fmla="*/ 578888 h 1867687"/>
                  <a:gd name="connsiteX3" fmla="*/ 712926 w 734640"/>
                  <a:gd name="connsiteY3" fmla="*/ 360774 h 1867687"/>
                  <a:gd name="connsiteX4" fmla="*/ 192808 w 734640"/>
                  <a:gd name="connsiteY4" fmla="*/ 1073838 h 1867687"/>
                  <a:gd name="connsiteX5" fmla="*/ 486423 w 734640"/>
                  <a:gd name="connsiteY5" fmla="*/ 771835 h 1867687"/>
                  <a:gd name="connsiteX6" fmla="*/ 8250 w 734640"/>
                  <a:gd name="connsiteY6" fmla="*/ 1845626 h 1867687"/>
                  <a:gd name="connsiteX7" fmla="*/ 217975 w 734640"/>
                  <a:gd name="connsiteY7" fmla="*/ 1409398 h 1867687"/>
                  <a:gd name="connsiteX8" fmla="*/ 654203 w 734640"/>
                  <a:gd name="connsiteY8" fmla="*/ 385941 h 1867687"/>
                  <a:gd name="connsiteX9" fmla="*/ 721315 w 734640"/>
                  <a:gd name="connsiteY9" fmla="*/ 48 h 186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4640" h="1867687">
                    <a:moveTo>
                      <a:pt x="721315" y="48"/>
                    </a:moveTo>
                    <a:cubicBezTo>
                      <a:pt x="719917" y="-4146"/>
                      <a:pt x="659796" y="264301"/>
                      <a:pt x="645814" y="360774"/>
                    </a:cubicBezTo>
                    <a:cubicBezTo>
                      <a:pt x="631832" y="457247"/>
                      <a:pt x="626240" y="578888"/>
                      <a:pt x="637425" y="578888"/>
                    </a:cubicBezTo>
                    <a:cubicBezTo>
                      <a:pt x="648610" y="578888"/>
                      <a:pt x="787029" y="278282"/>
                      <a:pt x="712926" y="360774"/>
                    </a:cubicBezTo>
                    <a:cubicBezTo>
                      <a:pt x="638823" y="443266"/>
                      <a:pt x="230558" y="1005328"/>
                      <a:pt x="192808" y="1073838"/>
                    </a:cubicBezTo>
                    <a:cubicBezTo>
                      <a:pt x="155058" y="1142348"/>
                      <a:pt x="517183" y="643204"/>
                      <a:pt x="486423" y="771835"/>
                    </a:cubicBezTo>
                    <a:cubicBezTo>
                      <a:pt x="455663" y="900466"/>
                      <a:pt x="52991" y="1739366"/>
                      <a:pt x="8250" y="1845626"/>
                    </a:cubicBezTo>
                    <a:cubicBezTo>
                      <a:pt x="-36491" y="1951887"/>
                      <a:pt x="110316" y="1652679"/>
                      <a:pt x="217975" y="1409398"/>
                    </a:cubicBezTo>
                    <a:cubicBezTo>
                      <a:pt x="325634" y="1166117"/>
                      <a:pt x="566119" y="616638"/>
                      <a:pt x="654203" y="385941"/>
                    </a:cubicBezTo>
                    <a:cubicBezTo>
                      <a:pt x="742287" y="155244"/>
                      <a:pt x="722713" y="4242"/>
                      <a:pt x="721315" y="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 512">
                <a:extLst>
                  <a:ext uri="{FF2B5EF4-FFF2-40B4-BE49-F238E27FC236}">
                    <a16:creationId xmlns:a16="http://schemas.microsoft.com/office/drawing/2014/main" id="{16E66DEC-EC10-1718-5A9A-13FC072AA1DB}"/>
                  </a:ext>
                </a:extLst>
              </p:cNvPr>
              <p:cNvSpPr/>
              <p:nvPr/>
            </p:nvSpPr>
            <p:spPr>
              <a:xfrm>
                <a:off x="1064022" y="9467544"/>
                <a:ext cx="1093656" cy="2062886"/>
              </a:xfrm>
              <a:custGeom>
                <a:avLst/>
                <a:gdLst>
                  <a:gd name="connsiteX0" fmla="*/ 1091949 w 1093656"/>
                  <a:gd name="connsiteY0" fmla="*/ 3627 h 2062886"/>
                  <a:gd name="connsiteX1" fmla="*/ 605387 w 1093656"/>
                  <a:gd name="connsiteY1" fmla="*/ 985139 h 2062886"/>
                  <a:gd name="connsiteX2" fmla="*/ 697666 w 1093656"/>
                  <a:gd name="connsiteY2" fmla="*/ 850915 h 2062886"/>
                  <a:gd name="connsiteX3" fmla="*/ 9769 w 1093656"/>
                  <a:gd name="connsiteY3" fmla="*/ 2033762 h 2062886"/>
                  <a:gd name="connsiteX4" fmla="*/ 336939 w 1093656"/>
                  <a:gd name="connsiteY4" fmla="*/ 1589146 h 2062886"/>
                  <a:gd name="connsiteX5" fmla="*/ 949336 w 1093656"/>
                  <a:gd name="connsiteY5" fmla="*/ 364353 h 2062886"/>
                  <a:gd name="connsiteX6" fmla="*/ 773167 w 1093656"/>
                  <a:gd name="connsiteY6" fmla="*/ 641190 h 2062886"/>
                  <a:gd name="connsiteX7" fmla="*/ 1091949 w 1093656"/>
                  <a:gd name="connsiteY7" fmla="*/ 3627 h 2062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3656" h="2062886">
                    <a:moveTo>
                      <a:pt x="1091949" y="3627"/>
                    </a:moveTo>
                    <a:cubicBezTo>
                      <a:pt x="1063986" y="60952"/>
                      <a:pt x="671101" y="843924"/>
                      <a:pt x="605387" y="985139"/>
                    </a:cubicBezTo>
                    <a:cubicBezTo>
                      <a:pt x="539673" y="1126354"/>
                      <a:pt x="796936" y="676145"/>
                      <a:pt x="697666" y="850915"/>
                    </a:cubicBezTo>
                    <a:cubicBezTo>
                      <a:pt x="598396" y="1025685"/>
                      <a:pt x="69890" y="1910724"/>
                      <a:pt x="9769" y="2033762"/>
                    </a:cubicBezTo>
                    <a:cubicBezTo>
                      <a:pt x="-50352" y="2156800"/>
                      <a:pt x="180345" y="1867381"/>
                      <a:pt x="336939" y="1589146"/>
                    </a:cubicBezTo>
                    <a:cubicBezTo>
                      <a:pt x="493533" y="1310911"/>
                      <a:pt x="876631" y="522346"/>
                      <a:pt x="949336" y="364353"/>
                    </a:cubicBezTo>
                    <a:cubicBezTo>
                      <a:pt x="1022041" y="206360"/>
                      <a:pt x="750796" y="695718"/>
                      <a:pt x="773167" y="641190"/>
                    </a:cubicBezTo>
                    <a:cubicBezTo>
                      <a:pt x="795538" y="586662"/>
                      <a:pt x="1119912" y="-53698"/>
                      <a:pt x="1091949" y="36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 513">
                <a:extLst>
                  <a:ext uri="{FF2B5EF4-FFF2-40B4-BE49-F238E27FC236}">
                    <a16:creationId xmlns:a16="http://schemas.microsoft.com/office/drawing/2014/main" id="{F52F207F-DA66-45FB-E856-0B35A0C06467}"/>
                  </a:ext>
                </a:extLst>
              </p:cNvPr>
              <p:cNvSpPr/>
              <p:nvPr/>
            </p:nvSpPr>
            <p:spPr>
              <a:xfrm>
                <a:off x="2081386" y="8483837"/>
                <a:ext cx="413699" cy="634833"/>
              </a:xfrm>
              <a:custGeom>
                <a:avLst/>
                <a:gdLst>
                  <a:gd name="connsiteX0" fmla="*/ 203021 w 413699"/>
                  <a:gd name="connsiteY0" fmla="*/ 648 h 634833"/>
                  <a:gd name="connsiteX1" fmla="*/ 365510 w 413699"/>
                  <a:gd name="connsiteY1" fmla="*/ 140835 h 634833"/>
                  <a:gd name="connsiteX2" fmla="*/ 413301 w 413699"/>
                  <a:gd name="connsiteY2" fmla="*/ 118532 h 634833"/>
                  <a:gd name="connsiteX3" fmla="*/ 346394 w 413699"/>
                  <a:gd name="connsiteY3" fmla="*/ 182254 h 634833"/>
                  <a:gd name="connsiteX4" fmla="*/ 231696 w 413699"/>
                  <a:gd name="connsiteY4" fmla="*/ 255533 h 634833"/>
                  <a:gd name="connsiteX5" fmla="*/ 139300 w 413699"/>
                  <a:gd name="connsiteY5" fmla="*/ 376603 h 634833"/>
                  <a:gd name="connsiteX6" fmla="*/ 174346 w 413699"/>
                  <a:gd name="connsiteY6" fmla="*/ 316068 h 634833"/>
                  <a:gd name="connsiteX7" fmla="*/ 27788 w 413699"/>
                  <a:gd name="connsiteY7" fmla="*/ 583697 h 634833"/>
                  <a:gd name="connsiteX8" fmla="*/ 2299 w 413699"/>
                  <a:gd name="connsiteY8" fmla="*/ 628302 h 634833"/>
                  <a:gd name="connsiteX9" fmla="*/ 59648 w 413699"/>
                  <a:gd name="connsiteY9" fmla="*/ 497674 h 634833"/>
                  <a:gd name="connsiteX10" fmla="*/ 304975 w 413699"/>
                  <a:gd name="connsiteY10" fmla="*/ 166323 h 634833"/>
                  <a:gd name="connsiteX11" fmla="*/ 365510 w 413699"/>
                  <a:gd name="connsiteY11" fmla="*/ 131277 h 634833"/>
                  <a:gd name="connsiteX12" fmla="*/ 346394 w 413699"/>
                  <a:gd name="connsiteY12" fmla="*/ 54811 h 634833"/>
                  <a:gd name="connsiteX13" fmla="*/ 362324 w 413699"/>
                  <a:gd name="connsiteY13" fmla="*/ 86672 h 634833"/>
                  <a:gd name="connsiteX14" fmla="*/ 203021 w 413699"/>
                  <a:gd name="connsiteY14" fmla="*/ 648 h 63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3699" h="634833">
                    <a:moveTo>
                      <a:pt x="203021" y="648"/>
                    </a:moveTo>
                    <a:cubicBezTo>
                      <a:pt x="203552" y="9675"/>
                      <a:pt x="330463" y="121188"/>
                      <a:pt x="365510" y="140835"/>
                    </a:cubicBezTo>
                    <a:cubicBezTo>
                      <a:pt x="400557" y="160482"/>
                      <a:pt x="416487" y="111629"/>
                      <a:pt x="413301" y="118532"/>
                    </a:cubicBezTo>
                    <a:cubicBezTo>
                      <a:pt x="410115" y="125435"/>
                      <a:pt x="376661" y="159421"/>
                      <a:pt x="346394" y="182254"/>
                    </a:cubicBezTo>
                    <a:cubicBezTo>
                      <a:pt x="316127" y="205087"/>
                      <a:pt x="266212" y="223141"/>
                      <a:pt x="231696" y="255533"/>
                    </a:cubicBezTo>
                    <a:cubicBezTo>
                      <a:pt x="197180" y="287925"/>
                      <a:pt x="148858" y="366514"/>
                      <a:pt x="139300" y="376603"/>
                    </a:cubicBezTo>
                    <a:cubicBezTo>
                      <a:pt x="129742" y="386692"/>
                      <a:pt x="192931" y="281552"/>
                      <a:pt x="174346" y="316068"/>
                    </a:cubicBezTo>
                    <a:cubicBezTo>
                      <a:pt x="155761" y="350584"/>
                      <a:pt x="56462" y="531658"/>
                      <a:pt x="27788" y="583697"/>
                    </a:cubicBezTo>
                    <a:cubicBezTo>
                      <a:pt x="-886" y="635736"/>
                      <a:pt x="-3011" y="642639"/>
                      <a:pt x="2299" y="628302"/>
                    </a:cubicBezTo>
                    <a:cubicBezTo>
                      <a:pt x="7609" y="613965"/>
                      <a:pt x="9202" y="574671"/>
                      <a:pt x="59648" y="497674"/>
                    </a:cubicBezTo>
                    <a:cubicBezTo>
                      <a:pt x="110094" y="420678"/>
                      <a:pt x="253998" y="227389"/>
                      <a:pt x="304975" y="166323"/>
                    </a:cubicBezTo>
                    <a:cubicBezTo>
                      <a:pt x="355952" y="105257"/>
                      <a:pt x="358607" y="149862"/>
                      <a:pt x="365510" y="131277"/>
                    </a:cubicBezTo>
                    <a:cubicBezTo>
                      <a:pt x="372413" y="112692"/>
                      <a:pt x="346925" y="62245"/>
                      <a:pt x="346394" y="54811"/>
                    </a:cubicBezTo>
                    <a:cubicBezTo>
                      <a:pt x="345863" y="47377"/>
                      <a:pt x="382502" y="93575"/>
                      <a:pt x="362324" y="86672"/>
                    </a:cubicBezTo>
                    <a:cubicBezTo>
                      <a:pt x="342146" y="79769"/>
                      <a:pt x="202490" y="-8379"/>
                      <a:pt x="203021" y="6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 514">
                <a:extLst>
                  <a:ext uri="{FF2B5EF4-FFF2-40B4-BE49-F238E27FC236}">
                    <a16:creationId xmlns:a16="http://schemas.microsoft.com/office/drawing/2014/main" id="{383F84AC-6761-4DB7-9B70-53E9CD288869}"/>
                  </a:ext>
                </a:extLst>
              </p:cNvPr>
              <p:cNvSpPr/>
              <p:nvPr/>
            </p:nvSpPr>
            <p:spPr>
              <a:xfrm>
                <a:off x="1535568" y="9035613"/>
                <a:ext cx="604405" cy="1356286"/>
              </a:xfrm>
              <a:custGeom>
                <a:avLst/>
                <a:gdLst>
                  <a:gd name="connsiteX0" fmla="*/ 541745 w 604405"/>
                  <a:gd name="connsiteY0" fmla="*/ 61 h 1356286"/>
                  <a:gd name="connsiteX1" fmla="*/ 595908 w 604405"/>
                  <a:gd name="connsiteY1" fmla="*/ 254946 h 1356286"/>
                  <a:gd name="connsiteX2" fmla="*/ 595908 w 604405"/>
                  <a:gd name="connsiteY2" fmla="*/ 248574 h 1356286"/>
                  <a:gd name="connsiteX3" fmla="*/ 560861 w 604405"/>
                  <a:gd name="connsiteY3" fmla="*/ 395133 h 1356286"/>
                  <a:gd name="connsiteX4" fmla="*/ 557675 w 604405"/>
                  <a:gd name="connsiteY4" fmla="*/ 331411 h 1356286"/>
                  <a:gd name="connsiteX5" fmla="*/ 551303 w 604405"/>
                  <a:gd name="connsiteY5" fmla="*/ 286807 h 1356286"/>
                  <a:gd name="connsiteX6" fmla="*/ 544931 w 604405"/>
                  <a:gd name="connsiteY6" fmla="*/ 388761 h 1356286"/>
                  <a:gd name="connsiteX7" fmla="*/ 401558 w 604405"/>
                  <a:gd name="connsiteY7" fmla="*/ 634087 h 1356286"/>
                  <a:gd name="connsiteX8" fmla="*/ 417488 w 604405"/>
                  <a:gd name="connsiteY8" fmla="*/ 592669 h 1356286"/>
                  <a:gd name="connsiteX9" fmla="*/ 19231 w 604405"/>
                  <a:gd name="connsiteY9" fmla="*/ 1322277 h 1356286"/>
                  <a:gd name="connsiteX10" fmla="*/ 114812 w 604405"/>
                  <a:gd name="connsiteY10" fmla="*/ 1147043 h 1356286"/>
                  <a:gd name="connsiteX11" fmla="*/ 567233 w 604405"/>
                  <a:gd name="connsiteY11" fmla="*/ 366458 h 1356286"/>
                  <a:gd name="connsiteX12" fmla="*/ 573606 w 604405"/>
                  <a:gd name="connsiteY12" fmla="*/ 299551 h 1356286"/>
                  <a:gd name="connsiteX13" fmla="*/ 532187 w 604405"/>
                  <a:gd name="connsiteY13" fmla="*/ 184853 h 1356286"/>
                  <a:gd name="connsiteX14" fmla="*/ 579978 w 604405"/>
                  <a:gd name="connsiteY14" fmla="*/ 280434 h 1356286"/>
                  <a:gd name="connsiteX15" fmla="*/ 541745 w 604405"/>
                  <a:gd name="connsiteY15" fmla="*/ 61 h 13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4405" h="1356286">
                    <a:moveTo>
                      <a:pt x="541745" y="61"/>
                    </a:moveTo>
                    <a:cubicBezTo>
                      <a:pt x="544400" y="-4187"/>
                      <a:pt x="586881" y="213527"/>
                      <a:pt x="595908" y="254946"/>
                    </a:cubicBezTo>
                    <a:cubicBezTo>
                      <a:pt x="604935" y="296365"/>
                      <a:pt x="601749" y="225210"/>
                      <a:pt x="595908" y="248574"/>
                    </a:cubicBezTo>
                    <a:cubicBezTo>
                      <a:pt x="590067" y="271938"/>
                      <a:pt x="567233" y="381327"/>
                      <a:pt x="560861" y="395133"/>
                    </a:cubicBezTo>
                    <a:cubicBezTo>
                      <a:pt x="554489" y="408939"/>
                      <a:pt x="559268" y="349465"/>
                      <a:pt x="557675" y="331411"/>
                    </a:cubicBezTo>
                    <a:cubicBezTo>
                      <a:pt x="556082" y="313357"/>
                      <a:pt x="553427" y="277249"/>
                      <a:pt x="551303" y="286807"/>
                    </a:cubicBezTo>
                    <a:cubicBezTo>
                      <a:pt x="549179" y="296365"/>
                      <a:pt x="569889" y="330881"/>
                      <a:pt x="544931" y="388761"/>
                    </a:cubicBezTo>
                    <a:cubicBezTo>
                      <a:pt x="519973" y="446641"/>
                      <a:pt x="422798" y="600102"/>
                      <a:pt x="401558" y="634087"/>
                    </a:cubicBezTo>
                    <a:cubicBezTo>
                      <a:pt x="380317" y="668072"/>
                      <a:pt x="481209" y="477971"/>
                      <a:pt x="417488" y="592669"/>
                    </a:cubicBezTo>
                    <a:cubicBezTo>
                      <a:pt x="353767" y="707367"/>
                      <a:pt x="19231" y="1322277"/>
                      <a:pt x="19231" y="1322277"/>
                    </a:cubicBezTo>
                    <a:cubicBezTo>
                      <a:pt x="-31215" y="1414672"/>
                      <a:pt x="23478" y="1306346"/>
                      <a:pt x="114812" y="1147043"/>
                    </a:cubicBezTo>
                    <a:cubicBezTo>
                      <a:pt x="206146" y="987740"/>
                      <a:pt x="490767" y="507707"/>
                      <a:pt x="567233" y="366458"/>
                    </a:cubicBezTo>
                    <a:cubicBezTo>
                      <a:pt x="643699" y="225209"/>
                      <a:pt x="579447" y="329819"/>
                      <a:pt x="573606" y="299551"/>
                    </a:cubicBezTo>
                    <a:cubicBezTo>
                      <a:pt x="567765" y="269284"/>
                      <a:pt x="531125" y="188039"/>
                      <a:pt x="532187" y="184853"/>
                    </a:cubicBezTo>
                    <a:cubicBezTo>
                      <a:pt x="533249" y="181667"/>
                      <a:pt x="578385" y="311763"/>
                      <a:pt x="579978" y="280434"/>
                    </a:cubicBezTo>
                    <a:cubicBezTo>
                      <a:pt x="581571" y="249105"/>
                      <a:pt x="539090" y="4309"/>
                      <a:pt x="541745" y="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 515">
                <a:extLst>
                  <a:ext uri="{FF2B5EF4-FFF2-40B4-BE49-F238E27FC236}">
                    <a16:creationId xmlns:a16="http://schemas.microsoft.com/office/drawing/2014/main" id="{2ABFDAAE-EE35-D229-94C9-10CAE35E7CD7}"/>
                  </a:ext>
                </a:extLst>
              </p:cNvPr>
              <p:cNvSpPr/>
              <p:nvPr/>
            </p:nvSpPr>
            <p:spPr>
              <a:xfrm>
                <a:off x="1443986" y="9377904"/>
                <a:ext cx="656263" cy="1222607"/>
              </a:xfrm>
              <a:custGeom>
                <a:avLst/>
                <a:gdLst>
                  <a:gd name="connsiteX0" fmla="*/ 655629 w 656263"/>
                  <a:gd name="connsiteY0" fmla="*/ 1865 h 1222607"/>
                  <a:gd name="connsiteX1" fmla="*/ 330651 w 656263"/>
                  <a:gd name="connsiteY1" fmla="*/ 642263 h 1222607"/>
                  <a:gd name="connsiteX2" fmla="*/ 8859 w 656263"/>
                  <a:gd name="connsiteY2" fmla="*/ 1209382 h 1222607"/>
                  <a:gd name="connsiteX3" fmla="*/ 126743 w 656263"/>
                  <a:gd name="connsiteY3" fmla="*/ 979986 h 1222607"/>
                  <a:gd name="connsiteX4" fmla="*/ 505884 w 656263"/>
                  <a:gd name="connsiteY4" fmla="*/ 288610 h 1222607"/>
                  <a:gd name="connsiteX5" fmla="*/ 416675 w 656263"/>
                  <a:gd name="connsiteY5" fmla="*/ 441541 h 1222607"/>
                  <a:gd name="connsiteX6" fmla="*/ 655629 w 656263"/>
                  <a:gd name="connsiteY6" fmla="*/ 1865 h 1222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6263" h="1222607">
                    <a:moveTo>
                      <a:pt x="655629" y="1865"/>
                    </a:moveTo>
                    <a:cubicBezTo>
                      <a:pt x="641292" y="35319"/>
                      <a:pt x="438446" y="441010"/>
                      <a:pt x="330651" y="642263"/>
                    </a:cubicBezTo>
                    <a:cubicBezTo>
                      <a:pt x="222856" y="843516"/>
                      <a:pt x="42844" y="1153095"/>
                      <a:pt x="8859" y="1209382"/>
                    </a:cubicBezTo>
                    <a:cubicBezTo>
                      <a:pt x="-25126" y="1265669"/>
                      <a:pt x="43906" y="1133448"/>
                      <a:pt x="126743" y="979986"/>
                    </a:cubicBezTo>
                    <a:cubicBezTo>
                      <a:pt x="209580" y="826524"/>
                      <a:pt x="457562" y="378351"/>
                      <a:pt x="505884" y="288610"/>
                    </a:cubicBezTo>
                    <a:cubicBezTo>
                      <a:pt x="554206" y="198869"/>
                      <a:pt x="396497" y="487739"/>
                      <a:pt x="416675" y="441541"/>
                    </a:cubicBezTo>
                    <a:cubicBezTo>
                      <a:pt x="436853" y="395343"/>
                      <a:pt x="669966" y="-31589"/>
                      <a:pt x="655629" y="18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 516">
                <a:extLst>
                  <a:ext uri="{FF2B5EF4-FFF2-40B4-BE49-F238E27FC236}">
                    <a16:creationId xmlns:a16="http://schemas.microsoft.com/office/drawing/2014/main" id="{6F7ECB57-ABFF-270C-CAFA-8E1B13ABEA52}"/>
                  </a:ext>
                </a:extLst>
              </p:cNvPr>
              <p:cNvSpPr/>
              <p:nvPr/>
            </p:nvSpPr>
            <p:spPr>
              <a:xfrm>
                <a:off x="1169285" y="9319233"/>
                <a:ext cx="1000424" cy="1870219"/>
              </a:xfrm>
              <a:custGeom>
                <a:avLst/>
                <a:gdLst>
                  <a:gd name="connsiteX0" fmla="*/ 1000424 w 1000424"/>
                  <a:gd name="connsiteY0" fmla="*/ 0 h 1870219"/>
                  <a:gd name="connsiteX1" fmla="*/ 382328 w 1000424"/>
                  <a:gd name="connsiteY1" fmla="*/ 1156541 h 1870219"/>
                  <a:gd name="connsiteX2" fmla="*/ 0 w 1000424"/>
                  <a:gd name="connsiteY2" fmla="*/ 1870219 h 1870219"/>
                  <a:gd name="connsiteX3" fmla="*/ 790144 w 1000424"/>
                  <a:gd name="connsiteY3" fmla="*/ 379142 h 1870219"/>
                  <a:gd name="connsiteX4" fmla="*/ 1000424 w 1000424"/>
                  <a:gd name="connsiteY4" fmla="*/ 0 h 187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424" h="1870219">
                    <a:moveTo>
                      <a:pt x="1000424" y="0"/>
                    </a:moveTo>
                    <a:lnTo>
                      <a:pt x="382328" y="1156541"/>
                    </a:lnTo>
                    <a:lnTo>
                      <a:pt x="0" y="1870219"/>
                    </a:lnTo>
                    <a:cubicBezTo>
                      <a:pt x="67969" y="1740653"/>
                      <a:pt x="626593" y="686597"/>
                      <a:pt x="790144" y="379142"/>
                    </a:cubicBezTo>
                    <a:cubicBezTo>
                      <a:pt x="953695" y="71687"/>
                      <a:pt x="967501" y="48588"/>
                      <a:pt x="100042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 518">
                <a:extLst>
                  <a:ext uri="{FF2B5EF4-FFF2-40B4-BE49-F238E27FC236}">
                    <a16:creationId xmlns:a16="http://schemas.microsoft.com/office/drawing/2014/main" id="{48FA4ED4-A6BB-DF94-91AE-25C02E7A06C3}"/>
                  </a:ext>
                </a:extLst>
              </p:cNvPr>
              <p:cNvSpPr/>
              <p:nvPr/>
            </p:nvSpPr>
            <p:spPr>
              <a:xfrm>
                <a:off x="387906" y="10941461"/>
                <a:ext cx="862201" cy="1662384"/>
              </a:xfrm>
              <a:custGeom>
                <a:avLst/>
                <a:gdLst>
                  <a:gd name="connsiteX0" fmla="*/ 854658 w 862201"/>
                  <a:gd name="connsiteY0" fmla="*/ 15409 h 1662384"/>
                  <a:gd name="connsiteX1" fmla="*/ 201516 w 862201"/>
                  <a:gd name="connsiteY1" fmla="*/ 1105042 h 1662384"/>
                  <a:gd name="connsiteX2" fmla="*/ 268423 w 862201"/>
                  <a:gd name="connsiteY2" fmla="*/ 1025391 h 1662384"/>
                  <a:gd name="connsiteX3" fmla="*/ 3980 w 862201"/>
                  <a:gd name="connsiteY3" fmla="*/ 1656231 h 1662384"/>
                  <a:gd name="connsiteX4" fmla="*/ 507378 w 862201"/>
                  <a:gd name="connsiteY4" fmla="*/ 582528 h 1662384"/>
                  <a:gd name="connsiteX5" fmla="*/ 676239 w 862201"/>
                  <a:gd name="connsiteY5" fmla="*/ 260736 h 1662384"/>
                  <a:gd name="connsiteX6" fmla="*/ 564727 w 862201"/>
                  <a:gd name="connsiteY6" fmla="*/ 448713 h 1662384"/>
                  <a:gd name="connsiteX7" fmla="*/ 854658 w 862201"/>
                  <a:gd name="connsiteY7" fmla="*/ 15409 h 166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2201" h="1662384">
                    <a:moveTo>
                      <a:pt x="854658" y="15409"/>
                    </a:moveTo>
                    <a:cubicBezTo>
                      <a:pt x="794123" y="124797"/>
                      <a:pt x="299222" y="936712"/>
                      <a:pt x="201516" y="1105042"/>
                    </a:cubicBezTo>
                    <a:cubicBezTo>
                      <a:pt x="103810" y="1273372"/>
                      <a:pt x="301346" y="933526"/>
                      <a:pt x="268423" y="1025391"/>
                    </a:cubicBezTo>
                    <a:cubicBezTo>
                      <a:pt x="235500" y="1117256"/>
                      <a:pt x="-35846" y="1730041"/>
                      <a:pt x="3980" y="1656231"/>
                    </a:cubicBezTo>
                    <a:cubicBezTo>
                      <a:pt x="43806" y="1582421"/>
                      <a:pt x="395335" y="815110"/>
                      <a:pt x="507378" y="582528"/>
                    </a:cubicBezTo>
                    <a:cubicBezTo>
                      <a:pt x="619421" y="349946"/>
                      <a:pt x="666681" y="283038"/>
                      <a:pt x="676239" y="260736"/>
                    </a:cubicBezTo>
                    <a:cubicBezTo>
                      <a:pt x="685797" y="238434"/>
                      <a:pt x="537115" y="483760"/>
                      <a:pt x="564727" y="448713"/>
                    </a:cubicBezTo>
                    <a:cubicBezTo>
                      <a:pt x="592339" y="413666"/>
                      <a:pt x="915193" y="-93979"/>
                      <a:pt x="854658" y="15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 519">
                <a:extLst>
                  <a:ext uri="{FF2B5EF4-FFF2-40B4-BE49-F238E27FC236}">
                    <a16:creationId xmlns:a16="http://schemas.microsoft.com/office/drawing/2014/main" id="{E52ED94B-454B-17D2-8E80-EF592246BB6A}"/>
                  </a:ext>
                </a:extLst>
              </p:cNvPr>
              <p:cNvSpPr/>
              <p:nvPr/>
            </p:nvSpPr>
            <p:spPr>
              <a:xfrm>
                <a:off x="644464" y="10773974"/>
                <a:ext cx="724933" cy="1352393"/>
              </a:xfrm>
              <a:custGeom>
                <a:avLst/>
                <a:gdLst>
                  <a:gd name="connsiteX0" fmla="*/ 722357 w 724933"/>
                  <a:gd name="connsiteY0" fmla="*/ 7662 h 1352393"/>
                  <a:gd name="connsiteX1" fmla="*/ 97889 w 724933"/>
                  <a:gd name="connsiteY1" fmla="*/ 1167389 h 1352393"/>
                  <a:gd name="connsiteX2" fmla="*/ 30981 w 724933"/>
                  <a:gd name="connsiteY2" fmla="*/ 1298018 h 1352393"/>
                  <a:gd name="connsiteX3" fmla="*/ 394192 w 724933"/>
                  <a:gd name="connsiteY3" fmla="*/ 635317 h 1352393"/>
                  <a:gd name="connsiteX4" fmla="*/ 508891 w 724933"/>
                  <a:gd name="connsiteY4" fmla="*/ 393176 h 1352393"/>
                  <a:gd name="connsiteX5" fmla="*/ 327285 w 724933"/>
                  <a:gd name="connsiteY5" fmla="*/ 651247 h 1352393"/>
                  <a:gd name="connsiteX6" fmla="*/ 722357 w 724933"/>
                  <a:gd name="connsiteY6" fmla="*/ 7662 h 135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4933" h="1352393">
                    <a:moveTo>
                      <a:pt x="722357" y="7662"/>
                    </a:moveTo>
                    <a:cubicBezTo>
                      <a:pt x="684124" y="93686"/>
                      <a:pt x="213118" y="952330"/>
                      <a:pt x="97889" y="1167389"/>
                    </a:cubicBezTo>
                    <a:cubicBezTo>
                      <a:pt x="-17340" y="1382448"/>
                      <a:pt x="-18403" y="1386697"/>
                      <a:pt x="30981" y="1298018"/>
                    </a:cubicBezTo>
                    <a:cubicBezTo>
                      <a:pt x="80365" y="1209339"/>
                      <a:pt x="314540" y="786124"/>
                      <a:pt x="394192" y="635317"/>
                    </a:cubicBezTo>
                    <a:cubicBezTo>
                      <a:pt x="473844" y="484510"/>
                      <a:pt x="520042" y="390521"/>
                      <a:pt x="508891" y="393176"/>
                    </a:cubicBezTo>
                    <a:cubicBezTo>
                      <a:pt x="497740" y="395831"/>
                      <a:pt x="293300" y="715499"/>
                      <a:pt x="327285" y="651247"/>
                    </a:cubicBezTo>
                    <a:cubicBezTo>
                      <a:pt x="361270" y="586995"/>
                      <a:pt x="760590" y="-78362"/>
                      <a:pt x="722357" y="76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フリーフォーム 520">
                <a:extLst>
                  <a:ext uri="{FF2B5EF4-FFF2-40B4-BE49-F238E27FC236}">
                    <a16:creationId xmlns:a16="http://schemas.microsoft.com/office/drawing/2014/main" id="{0C45D403-8CDF-8908-59D1-56E02DB80BCA}"/>
                  </a:ext>
                </a:extLst>
              </p:cNvPr>
              <p:cNvSpPr/>
              <p:nvPr/>
            </p:nvSpPr>
            <p:spPr>
              <a:xfrm>
                <a:off x="1460683" y="11071388"/>
                <a:ext cx="132943" cy="696640"/>
              </a:xfrm>
              <a:custGeom>
                <a:avLst/>
                <a:gdLst>
                  <a:gd name="connsiteX0" fmla="*/ 132348 w 132943"/>
                  <a:gd name="connsiteY0" fmla="*/ 3366 h 696640"/>
                  <a:gd name="connsiteX1" fmla="*/ 52697 w 132943"/>
                  <a:gd name="connsiteY1" fmla="*/ 197716 h 696640"/>
                  <a:gd name="connsiteX2" fmla="*/ 52697 w 132943"/>
                  <a:gd name="connsiteY2" fmla="*/ 474903 h 696640"/>
                  <a:gd name="connsiteX3" fmla="*/ 55883 w 132943"/>
                  <a:gd name="connsiteY3" fmla="*/ 309228 h 696640"/>
                  <a:gd name="connsiteX4" fmla="*/ 100488 w 132943"/>
                  <a:gd name="connsiteY4" fmla="*/ 694742 h 696640"/>
                  <a:gd name="connsiteX5" fmla="*/ 62255 w 132943"/>
                  <a:gd name="connsiteY5" fmla="*/ 446229 h 696640"/>
                  <a:gd name="connsiteX6" fmla="*/ 20836 w 132943"/>
                  <a:gd name="connsiteY6" fmla="*/ 200902 h 696640"/>
                  <a:gd name="connsiteX7" fmla="*/ 4906 w 132943"/>
                  <a:gd name="connsiteY7" fmla="*/ 360205 h 696640"/>
                  <a:gd name="connsiteX8" fmla="*/ 132348 w 132943"/>
                  <a:gd name="connsiteY8" fmla="*/ 3366 h 696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43" h="696640">
                    <a:moveTo>
                      <a:pt x="132348" y="3366"/>
                    </a:moveTo>
                    <a:cubicBezTo>
                      <a:pt x="140313" y="-23716"/>
                      <a:pt x="65972" y="119127"/>
                      <a:pt x="52697" y="197716"/>
                    </a:cubicBezTo>
                    <a:cubicBezTo>
                      <a:pt x="39422" y="276305"/>
                      <a:pt x="52166" y="456318"/>
                      <a:pt x="52697" y="474903"/>
                    </a:cubicBezTo>
                    <a:cubicBezTo>
                      <a:pt x="53228" y="493488"/>
                      <a:pt x="47918" y="272588"/>
                      <a:pt x="55883" y="309228"/>
                    </a:cubicBezTo>
                    <a:cubicBezTo>
                      <a:pt x="63848" y="345868"/>
                      <a:pt x="99426" y="671909"/>
                      <a:pt x="100488" y="694742"/>
                    </a:cubicBezTo>
                    <a:cubicBezTo>
                      <a:pt x="101550" y="717575"/>
                      <a:pt x="75530" y="528536"/>
                      <a:pt x="62255" y="446229"/>
                    </a:cubicBezTo>
                    <a:cubicBezTo>
                      <a:pt x="48980" y="363922"/>
                      <a:pt x="30394" y="215239"/>
                      <a:pt x="20836" y="200902"/>
                    </a:cubicBezTo>
                    <a:cubicBezTo>
                      <a:pt x="11278" y="186565"/>
                      <a:pt x="-9431" y="391004"/>
                      <a:pt x="4906" y="360205"/>
                    </a:cubicBezTo>
                    <a:cubicBezTo>
                      <a:pt x="19243" y="329406"/>
                      <a:pt x="124383" y="30448"/>
                      <a:pt x="132348" y="33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 521">
                <a:extLst>
                  <a:ext uri="{FF2B5EF4-FFF2-40B4-BE49-F238E27FC236}">
                    <a16:creationId xmlns:a16="http://schemas.microsoft.com/office/drawing/2014/main" id="{4B49361D-2B5D-3340-D45B-0980AEECE18D}"/>
                  </a:ext>
                </a:extLst>
              </p:cNvPr>
              <p:cNvSpPr/>
              <p:nvPr/>
            </p:nvSpPr>
            <p:spPr>
              <a:xfrm>
                <a:off x="872310" y="11402825"/>
                <a:ext cx="631670" cy="1303989"/>
              </a:xfrm>
              <a:custGeom>
                <a:avLst/>
                <a:gdLst>
                  <a:gd name="connsiteX0" fmla="*/ 625139 w 631670"/>
                  <a:gd name="connsiteY0" fmla="*/ 16024 h 1303989"/>
                  <a:gd name="connsiteX1" fmla="*/ 671 w 631670"/>
                  <a:gd name="connsiteY1" fmla="*/ 1303193 h 1303989"/>
                  <a:gd name="connsiteX2" fmla="*/ 500883 w 631670"/>
                  <a:gd name="connsiteY2" fmla="*/ 213560 h 1303989"/>
                  <a:gd name="connsiteX3" fmla="*/ 338394 w 631670"/>
                  <a:gd name="connsiteY3" fmla="*/ 557654 h 1303989"/>
                  <a:gd name="connsiteX4" fmla="*/ 625139 w 631670"/>
                  <a:gd name="connsiteY4" fmla="*/ 16024 h 130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670" h="1303989">
                    <a:moveTo>
                      <a:pt x="625139" y="16024"/>
                    </a:moveTo>
                    <a:cubicBezTo>
                      <a:pt x="568852" y="140280"/>
                      <a:pt x="21380" y="1270270"/>
                      <a:pt x="671" y="1303193"/>
                    </a:cubicBezTo>
                    <a:cubicBezTo>
                      <a:pt x="-20038" y="1336116"/>
                      <a:pt x="444596" y="337816"/>
                      <a:pt x="500883" y="213560"/>
                    </a:cubicBezTo>
                    <a:cubicBezTo>
                      <a:pt x="557170" y="89304"/>
                      <a:pt x="320871" y="585267"/>
                      <a:pt x="338394" y="557654"/>
                    </a:cubicBezTo>
                    <a:cubicBezTo>
                      <a:pt x="355917" y="530041"/>
                      <a:pt x="681426" y="-108232"/>
                      <a:pt x="625139" y="160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 522">
                <a:extLst>
                  <a:ext uri="{FF2B5EF4-FFF2-40B4-BE49-F238E27FC236}">
                    <a16:creationId xmlns:a16="http://schemas.microsoft.com/office/drawing/2014/main" id="{AC350D37-8776-9509-B867-71B9B993E771}"/>
                  </a:ext>
                </a:extLst>
              </p:cNvPr>
              <p:cNvSpPr/>
              <p:nvPr/>
            </p:nvSpPr>
            <p:spPr>
              <a:xfrm>
                <a:off x="770822" y="11176686"/>
                <a:ext cx="806147" cy="1528338"/>
              </a:xfrm>
              <a:custGeom>
                <a:avLst/>
                <a:gdLst>
                  <a:gd name="connsiteX0" fmla="*/ 803093 w 806147"/>
                  <a:gd name="connsiteY0" fmla="*/ 9580 h 1528338"/>
                  <a:gd name="connsiteX1" fmla="*/ 3391 w 806147"/>
                  <a:gd name="connsiteY1" fmla="*/ 1522960 h 1528338"/>
                  <a:gd name="connsiteX2" fmla="*/ 506789 w 806147"/>
                  <a:gd name="connsiteY2" fmla="*/ 525722 h 1528338"/>
                  <a:gd name="connsiteX3" fmla="*/ 286951 w 806147"/>
                  <a:gd name="connsiteY3" fmla="*/ 860259 h 1528338"/>
                  <a:gd name="connsiteX4" fmla="*/ 803093 w 806147"/>
                  <a:gd name="connsiteY4" fmla="*/ 9580 h 152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147" h="1528338">
                    <a:moveTo>
                      <a:pt x="803093" y="9580"/>
                    </a:moveTo>
                    <a:cubicBezTo>
                      <a:pt x="755833" y="120030"/>
                      <a:pt x="52775" y="1436936"/>
                      <a:pt x="3391" y="1522960"/>
                    </a:cubicBezTo>
                    <a:cubicBezTo>
                      <a:pt x="-45993" y="1608984"/>
                      <a:pt x="459529" y="636172"/>
                      <a:pt x="506789" y="525722"/>
                    </a:cubicBezTo>
                    <a:cubicBezTo>
                      <a:pt x="554049" y="415272"/>
                      <a:pt x="239691" y="942035"/>
                      <a:pt x="286951" y="860259"/>
                    </a:cubicBezTo>
                    <a:cubicBezTo>
                      <a:pt x="334211" y="778484"/>
                      <a:pt x="850353" y="-100870"/>
                      <a:pt x="803093" y="95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 523">
                <a:extLst>
                  <a:ext uri="{FF2B5EF4-FFF2-40B4-BE49-F238E27FC236}">
                    <a16:creationId xmlns:a16="http://schemas.microsoft.com/office/drawing/2014/main" id="{2571E6E3-63A0-C52D-A950-0166819556A8}"/>
                  </a:ext>
                </a:extLst>
              </p:cNvPr>
              <p:cNvSpPr/>
              <p:nvPr/>
            </p:nvSpPr>
            <p:spPr>
              <a:xfrm>
                <a:off x="453642" y="8975566"/>
                <a:ext cx="860078" cy="1164228"/>
              </a:xfrm>
              <a:custGeom>
                <a:avLst/>
                <a:gdLst>
                  <a:gd name="connsiteX0" fmla="*/ 859016 w 860078"/>
                  <a:gd name="connsiteY0" fmla="*/ 2759 h 1164228"/>
                  <a:gd name="connsiteX1" fmla="*/ 295083 w 860078"/>
                  <a:gd name="connsiteY1" fmla="*/ 773786 h 1164228"/>
                  <a:gd name="connsiteX2" fmla="*/ 326943 w 860078"/>
                  <a:gd name="connsiteY2" fmla="*/ 719623 h 1164228"/>
                  <a:gd name="connsiteX3" fmla="*/ 87989 w 860078"/>
                  <a:gd name="connsiteY3" fmla="*/ 964950 h 1164228"/>
                  <a:gd name="connsiteX4" fmla="*/ 5151 w 860078"/>
                  <a:gd name="connsiteY4" fmla="*/ 1162486 h 1164228"/>
                  <a:gd name="connsiteX5" fmla="*/ 218617 w 860078"/>
                  <a:gd name="connsiteY5" fmla="*/ 850251 h 1164228"/>
                  <a:gd name="connsiteX6" fmla="*/ 623247 w 860078"/>
                  <a:gd name="connsiteY6" fmla="*/ 244900 h 1164228"/>
                  <a:gd name="connsiteX7" fmla="*/ 441642 w 860078"/>
                  <a:gd name="connsiteY7" fmla="*/ 506157 h 1164228"/>
                  <a:gd name="connsiteX8" fmla="*/ 859016 w 860078"/>
                  <a:gd name="connsiteY8" fmla="*/ 2759 h 116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0078" h="1164228">
                    <a:moveTo>
                      <a:pt x="859016" y="2759"/>
                    </a:moveTo>
                    <a:cubicBezTo>
                      <a:pt x="834590" y="47364"/>
                      <a:pt x="383762" y="654309"/>
                      <a:pt x="295083" y="773786"/>
                    </a:cubicBezTo>
                    <a:cubicBezTo>
                      <a:pt x="206404" y="893263"/>
                      <a:pt x="361459" y="687762"/>
                      <a:pt x="326943" y="719623"/>
                    </a:cubicBezTo>
                    <a:cubicBezTo>
                      <a:pt x="292427" y="751484"/>
                      <a:pt x="141621" y="891140"/>
                      <a:pt x="87989" y="964950"/>
                    </a:cubicBezTo>
                    <a:cubicBezTo>
                      <a:pt x="34357" y="1038761"/>
                      <a:pt x="-16620" y="1181602"/>
                      <a:pt x="5151" y="1162486"/>
                    </a:cubicBezTo>
                    <a:cubicBezTo>
                      <a:pt x="26922" y="1143370"/>
                      <a:pt x="115601" y="1003182"/>
                      <a:pt x="218617" y="850251"/>
                    </a:cubicBezTo>
                    <a:cubicBezTo>
                      <a:pt x="321633" y="697320"/>
                      <a:pt x="586076" y="302249"/>
                      <a:pt x="623247" y="244900"/>
                    </a:cubicBezTo>
                    <a:cubicBezTo>
                      <a:pt x="660418" y="187551"/>
                      <a:pt x="404471" y="543859"/>
                      <a:pt x="441642" y="506157"/>
                    </a:cubicBezTo>
                    <a:cubicBezTo>
                      <a:pt x="478813" y="468455"/>
                      <a:pt x="883442" y="-41846"/>
                      <a:pt x="859016" y="27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フリーフォーム 524">
                <a:extLst>
                  <a:ext uri="{FF2B5EF4-FFF2-40B4-BE49-F238E27FC236}">
                    <a16:creationId xmlns:a16="http://schemas.microsoft.com/office/drawing/2014/main" id="{48831E8B-2F0F-467F-8EDE-B39AD7AA3D5A}"/>
                  </a:ext>
                </a:extLst>
              </p:cNvPr>
              <p:cNvSpPr/>
              <p:nvPr/>
            </p:nvSpPr>
            <p:spPr>
              <a:xfrm>
                <a:off x="994052" y="9156744"/>
                <a:ext cx="293117" cy="694562"/>
              </a:xfrm>
              <a:custGeom>
                <a:avLst/>
                <a:gdLst>
                  <a:gd name="connsiteX0" fmla="*/ 293117 w 293117"/>
                  <a:gd name="connsiteY0" fmla="*/ 0 h 694562"/>
                  <a:gd name="connsiteX1" fmla="*/ 0 w 293117"/>
                  <a:gd name="connsiteY1" fmla="*/ 694562 h 694562"/>
                  <a:gd name="connsiteX2" fmla="*/ 293117 w 293117"/>
                  <a:gd name="connsiteY2" fmla="*/ 0 h 69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117" h="694562">
                    <a:moveTo>
                      <a:pt x="293117" y="0"/>
                    </a:moveTo>
                    <a:lnTo>
                      <a:pt x="0" y="694562"/>
                    </a:lnTo>
                    <a:cubicBezTo>
                      <a:pt x="1593" y="692969"/>
                      <a:pt x="293117" y="0"/>
                      <a:pt x="29311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フリーフォーム 525">
                <a:extLst>
                  <a:ext uri="{FF2B5EF4-FFF2-40B4-BE49-F238E27FC236}">
                    <a16:creationId xmlns:a16="http://schemas.microsoft.com/office/drawing/2014/main" id="{5C8A2FE2-7AA6-6A4C-0E82-BBB1D2021FAC}"/>
                  </a:ext>
                </a:extLst>
              </p:cNvPr>
              <p:cNvSpPr/>
              <p:nvPr/>
            </p:nvSpPr>
            <p:spPr>
              <a:xfrm>
                <a:off x="1124099" y="9077278"/>
                <a:ext cx="197519" cy="529100"/>
              </a:xfrm>
              <a:custGeom>
                <a:avLst/>
                <a:gdLst>
                  <a:gd name="connsiteX0" fmla="*/ 191745 w 197519"/>
                  <a:gd name="connsiteY0" fmla="*/ 28489 h 529100"/>
                  <a:gd name="connsiteX1" fmla="*/ 581 w 197519"/>
                  <a:gd name="connsiteY1" fmla="*/ 528701 h 529100"/>
                  <a:gd name="connsiteX2" fmla="*/ 134396 w 197519"/>
                  <a:gd name="connsiteY2" fmla="*/ 111327 h 529100"/>
                  <a:gd name="connsiteX3" fmla="*/ 191745 w 197519"/>
                  <a:gd name="connsiteY3" fmla="*/ 28489 h 5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519" h="529100">
                    <a:moveTo>
                      <a:pt x="191745" y="28489"/>
                    </a:moveTo>
                    <a:cubicBezTo>
                      <a:pt x="169443" y="98051"/>
                      <a:pt x="10139" y="514895"/>
                      <a:pt x="581" y="528701"/>
                    </a:cubicBezTo>
                    <a:cubicBezTo>
                      <a:pt x="-8977" y="542507"/>
                      <a:pt x="102004" y="194165"/>
                      <a:pt x="134396" y="111327"/>
                    </a:cubicBezTo>
                    <a:cubicBezTo>
                      <a:pt x="166788" y="28489"/>
                      <a:pt x="214047" y="-41073"/>
                      <a:pt x="191745" y="284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7" name="フリーフォーム 526">
                <a:extLst>
                  <a:ext uri="{FF2B5EF4-FFF2-40B4-BE49-F238E27FC236}">
                    <a16:creationId xmlns:a16="http://schemas.microsoft.com/office/drawing/2014/main" id="{904B47D7-C70E-E32E-C73F-7919BF07FE9D}"/>
                  </a:ext>
                </a:extLst>
              </p:cNvPr>
              <p:cNvSpPr/>
              <p:nvPr/>
            </p:nvSpPr>
            <p:spPr>
              <a:xfrm>
                <a:off x="1059361" y="9247272"/>
                <a:ext cx="632349" cy="860414"/>
              </a:xfrm>
              <a:custGeom>
                <a:avLst/>
                <a:gdLst>
                  <a:gd name="connsiteX0" fmla="*/ 606950 w 632349"/>
                  <a:gd name="connsiteY0" fmla="*/ 5054 h 860414"/>
                  <a:gd name="connsiteX1" fmla="*/ 74877 w 632349"/>
                  <a:gd name="connsiteY1" fmla="*/ 715546 h 860414"/>
                  <a:gd name="connsiteX2" fmla="*/ 202320 w 632349"/>
                  <a:gd name="connsiteY2" fmla="*/ 549871 h 860414"/>
                  <a:gd name="connsiteX3" fmla="*/ 482693 w 632349"/>
                  <a:gd name="connsiteY3" fmla="*/ 218520 h 860414"/>
                  <a:gd name="connsiteX4" fmla="*/ 288344 w 632349"/>
                  <a:gd name="connsiteY4" fmla="*/ 463847 h 860414"/>
                  <a:gd name="connsiteX5" fmla="*/ 7970 w 632349"/>
                  <a:gd name="connsiteY5" fmla="*/ 852547 h 860414"/>
                  <a:gd name="connsiteX6" fmla="*/ 626066 w 632349"/>
                  <a:gd name="connsiteY6" fmla="*/ 78334 h 860414"/>
                  <a:gd name="connsiteX7" fmla="*/ 342507 w 632349"/>
                  <a:gd name="connsiteY7" fmla="*/ 381010 h 860414"/>
                  <a:gd name="connsiteX8" fmla="*/ 606950 w 632349"/>
                  <a:gd name="connsiteY8" fmla="*/ 5054 h 86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2349" h="860414">
                    <a:moveTo>
                      <a:pt x="606950" y="5054"/>
                    </a:moveTo>
                    <a:cubicBezTo>
                      <a:pt x="562345" y="60810"/>
                      <a:pt x="142315" y="624743"/>
                      <a:pt x="74877" y="715546"/>
                    </a:cubicBezTo>
                    <a:cubicBezTo>
                      <a:pt x="7439" y="806349"/>
                      <a:pt x="134351" y="632709"/>
                      <a:pt x="202320" y="549871"/>
                    </a:cubicBezTo>
                    <a:cubicBezTo>
                      <a:pt x="270289" y="467033"/>
                      <a:pt x="468356" y="232857"/>
                      <a:pt x="482693" y="218520"/>
                    </a:cubicBezTo>
                    <a:cubicBezTo>
                      <a:pt x="497030" y="204183"/>
                      <a:pt x="367464" y="358176"/>
                      <a:pt x="288344" y="463847"/>
                    </a:cubicBezTo>
                    <a:cubicBezTo>
                      <a:pt x="209223" y="569518"/>
                      <a:pt x="-48317" y="916799"/>
                      <a:pt x="7970" y="852547"/>
                    </a:cubicBezTo>
                    <a:cubicBezTo>
                      <a:pt x="64257" y="788295"/>
                      <a:pt x="570310" y="156924"/>
                      <a:pt x="626066" y="78334"/>
                    </a:cubicBezTo>
                    <a:cubicBezTo>
                      <a:pt x="681822" y="-256"/>
                      <a:pt x="348348" y="388975"/>
                      <a:pt x="342507" y="381010"/>
                    </a:cubicBezTo>
                    <a:cubicBezTo>
                      <a:pt x="336666" y="373045"/>
                      <a:pt x="651555" y="-50702"/>
                      <a:pt x="606950" y="50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8" name="フリーフォーム 527">
                <a:extLst>
                  <a:ext uri="{FF2B5EF4-FFF2-40B4-BE49-F238E27FC236}">
                    <a16:creationId xmlns:a16="http://schemas.microsoft.com/office/drawing/2014/main" id="{FEA4F4D2-6AC7-2821-51F7-5746FF9B6081}"/>
                  </a:ext>
                </a:extLst>
              </p:cNvPr>
              <p:cNvSpPr/>
              <p:nvPr/>
            </p:nvSpPr>
            <p:spPr>
              <a:xfrm>
                <a:off x="1646277" y="8326077"/>
                <a:ext cx="199864" cy="563857"/>
              </a:xfrm>
              <a:custGeom>
                <a:avLst/>
                <a:gdLst>
                  <a:gd name="connsiteX0" fmla="*/ 917 w 199864"/>
                  <a:gd name="connsiteY0" fmla="*/ 37338 h 563857"/>
                  <a:gd name="connsiteX1" fmla="*/ 67825 w 199864"/>
                  <a:gd name="connsiteY1" fmla="*/ 295409 h 563857"/>
                  <a:gd name="connsiteX2" fmla="*/ 58267 w 199864"/>
                  <a:gd name="connsiteY2" fmla="*/ 215757 h 563857"/>
                  <a:gd name="connsiteX3" fmla="*/ 48708 w 199864"/>
                  <a:gd name="connsiteY3" fmla="*/ 563038 h 563857"/>
                  <a:gd name="connsiteX4" fmla="*/ 90127 w 199864"/>
                  <a:gd name="connsiteY4" fmla="*/ 308153 h 563857"/>
                  <a:gd name="connsiteX5" fmla="*/ 195267 w 199864"/>
                  <a:gd name="connsiteY5" fmla="*/ 177524 h 563857"/>
                  <a:gd name="connsiteX6" fmla="*/ 179337 w 199864"/>
                  <a:gd name="connsiteY6" fmla="*/ 2291 h 563857"/>
                  <a:gd name="connsiteX7" fmla="*/ 163407 w 199864"/>
                  <a:gd name="connsiteY7" fmla="*/ 311339 h 563857"/>
                  <a:gd name="connsiteX8" fmla="*/ 185709 w 199864"/>
                  <a:gd name="connsiteY8" fmla="*/ 180710 h 563857"/>
                  <a:gd name="connsiteX9" fmla="*/ 55080 w 199864"/>
                  <a:gd name="connsiteY9" fmla="*/ 295409 h 563857"/>
                  <a:gd name="connsiteX10" fmla="*/ 29592 w 199864"/>
                  <a:gd name="connsiteY10" fmla="*/ 164780 h 563857"/>
                  <a:gd name="connsiteX11" fmla="*/ 917 w 199864"/>
                  <a:gd name="connsiteY11" fmla="*/ 37338 h 56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864" h="563857">
                    <a:moveTo>
                      <a:pt x="917" y="37338"/>
                    </a:moveTo>
                    <a:cubicBezTo>
                      <a:pt x="7289" y="59109"/>
                      <a:pt x="58267" y="265673"/>
                      <a:pt x="67825" y="295409"/>
                    </a:cubicBezTo>
                    <a:cubicBezTo>
                      <a:pt x="77383" y="325145"/>
                      <a:pt x="61453" y="171152"/>
                      <a:pt x="58267" y="215757"/>
                    </a:cubicBezTo>
                    <a:cubicBezTo>
                      <a:pt x="55081" y="260362"/>
                      <a:pt x="43398" y="547639"/>
                      <a:pt x="48708" y="563038"/>
                    </a:cubicBezTo>
                    <a:cubicBezTo>
                      <a:pt x="54018" y="578437"/>
                      <a:pt x="65701" y="372405"/>
                      <a:pt x="90127" y="308153"/>
                    </a:cubicBezTo>
                    <a:cubicBezTo>
                      <a:pt x="114553" y="243901"/>
                      <a:pt x="180399" y="228501"/>
                      <a:pt x="195267" y="177524"/>
                    </a:cubicBezTo>
                    <a:cubicBezTo>
                      <a:pt x="210135" y="126547"/>
                      <a:pt x="184647" y="-20011"/>
                      <a:pt x="179337" y="2291"/>
                    </a:cubicBezTo>
                    <a:cubicBezTo>
                      <a:pt x="174027" y="24593"/>
                      <a:pt x="162345" y="281603"/>
                      <a:pt x="163407" y="311339"/>
                    </a:cubicBezTo>
                    <a:cubicBezTo>
                      <a:pt x="164469" y="341076"/>
                      <a:pt x="203764" y="183365"/>
                      <a:pt x="185709" y="180710"/>
                    </a:cubicBezTo>
                    <a:cubicBezTo>
                      <a:pt x="167654" y="178055"/>
                      <a:pt x="81100" y="298064"/>
                      <a:pt x="55080" y="295409"/>
                    </a:cubicBezTo>
                    <a:cubicBezTo>
                      <a:pt x="29061" y="292754"/>
                      <a:pt x="35964" y="203544"/>
                      <a:pt x="29592" y="164780"/>
                    </a:cubicBezTo>
                    <a:cubicBezTo>
                      <a:pt x="23220" y="126016"/>
                      <a:pt x="-5455" y="15567"/>
                      <a:pt x="917" y="373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9" name="フリーフォーム 528">
                <a:extLst>
                  <a:ext uri="{FF2B5EF4-FFF2-40B4-BE49-F238E27FC236}">
                    <a16:creationId xmlns:a16="http://schemas.microsoft.com/office/drawing/2014/main" id="{A59B3010-9BDD-6601-DA8D-14A7F26D92BA}"/>
                  </a:ext>
                </a:extLst>
              </p:cNvPr>
              <p:cNvSpPr/>
              <p:nvPr/>
            </p:nvSpPr>
            <p:spPr>
              <a:xfrm>
                <a:off x="916046" y="9547478"/>
                <a:ext cx="673104" cy="900575"/>
              </a:xfrm>
              <a:custGeom>
                <a:avLst/>
                <a:gdLst>
                  <a:gd name="connsiteX0" fmla="*/ 661055 w 673104"/>
                  <a:gd name="connsiteY0" fmla="*/ 4338 h 900575"/>
                  <a:gd name="connsiteX1" fmla="*/ 530426 w 673104"/>
                  <a:gd name="connsiteY1" fmla="*/ 240107 h 900575"/>
                  <a:gd name="connsiteX2" fmla="*/ 329705 w 673104"/>
                  <a:gd name="connsiteY2" fmla="*/ 545969 h 900575"/>
                  <a:gd name="connsiteX3" fmla="*/ 428472 w 673104"/>
                  <a:gd name="connsiteY3" fmla="*/ 345247 h 900575"/>
                  <a:gd name="connsiteX4" fmla="*/ 329705 w 673104"/>
                  <a:gd name="connsiteY4" fmla="*/ 609690 h 900575"/>
                  <a:gd name="connsiteX5" fmla="*/ 294658 w 673104"/>
                  <a:gd name="connsiteY5" fmla="*/ 899622 h 900575"/>
                  <a:gd name="connsiteX6" fmla="*/ 364751 w 673104"/>
                  <a:gd name="connsiteY6" fmla="*/ 507736 h 900575"/>
                  <a:gd name="connsiteX7" fmla="*/ 482636 w 673104"/>
                  <a:gd name="connsiteY7" fmla="*/ 236921 h 900575"/>
                  <a:gd name="connsiteX8" fmla="*/ 208634 w 673104"/>
                  <a:gd name="connsiteY8" fmla="*/ 545969 h 900575"/>
                  <a:gd name="connsiteX9" fmla="*/ 7912 w 673104"/>
                  <a:gd name="connsiteY9" fmla="*/ 749877 h 900575"/>
                  <a:gd name="connsiteX10" fmla="*/ 485822 w 673104"/>
                  <a:gd name="connsiteY10" fmla="*/ 182758 h 900575"/>
                  <a:gd name="connsiteX11" fmla="*/ 221378 w 673104"/>
                  <a:gd name="connsiteY11" fmla="*/ 447201 h 900575"/>
                  <a:gd name="connsiteX12" fmla="*/ 661055 w 673104"/>
                  <a:gd name="connsiteY12" fmla="*/ 4338 h 90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3104" h="900575">
                    <a:moveTo>
                      <a:pt x="661055" y="4338"/>
                    </a:moveTo>
                    <a:cubicBezTo>
                      <a:pt x="712563" y="-30178"/>
                      <a:pt x="585651" y="149835"/>
                      <a:pt x="530426" y="240107"/>
                    </a:cubicBezTo>
                    <a:cubicBezTo>
                      <a:pt x="475201" y="330379"/>
                      <a:pt x="346697" y="528446"/>
                      <a:pt x="329705" y="545969"/>
                    </a:cubicBezTo>
                    <a:cubicBezTo>
                      <a:pt x="312713" y="563492"/>
                      <a:pt x="428472" y="334627"/>
                      <a:pt x="428472" y="345247"/>
                    </a:cubicBezTo>
                    <a:cubicBezTo>
                      <a:pt x="428472" y="355867"/>
                      <a:pt x="352007" y="517294"/>
                      <a:pt x="329705" y="609690"/>
                    </a:cubicBezTo>
                    <a:cubicBezTo>
                      <a:pt x="307403" y="702086"/>
                      <a:pt x="288817" y="916614"/>
                      <a:pt x="294658" y="899622"/>
                    </a:cubicBezTo>
                    <a:cubicBezTo>
                      <a:pt x="300499" y="882630"/>
                      <a:pt x="333421" y="618186"/>
                      <a:pt x="364751" y="507736"/>
                    </a:cubicBezTo>
                    <a:cubicBezTo>
                      <a:pt x="396081" y="397286"/>
                      <a:pt x="508655" y="230549"/>
                      <a:pt x="482636" y="236921"/>
                    </a:cubicBezTo>
                    <a:cubicBezTo>
                      <a:pt x="456617" y="243293"/>
                      <a:pt x="287755" y="460476"/>
                      <a:pt x="208634" y="545969"/>
                    </a:cubicBezTo>
                    <a:cubicBezTo>
                      <a:pt x="129513" y="631462"/>
                      <a:pt x="-38286" y="810412"/>
                      <a:pt x="7912" y="749877"/>
                    </a:cubicBezTo>
                    <a:cubicBezTo>
                      <a:pt x="54110" y="689342"/>
                      <a:pt x="450244" y="233204"/>
                      <a:pt x="485822" y="182758"/>
                    </a:cubicBezTo>
                    <a:cubicBezTo>
                      <a:pt x="521400" y="132312"/>
                      <a:pt x="191111" y="474814"/>
                      <a:pt x="221378" y="447201"/>
                    </a:cubicBezTo>
                    <a:cubicBezTo>
                      <a:pt x="251645" y="419588"/>
                      <a:pt x="609547" y="38854"/>
                      <a:pt x="661055" y="43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03" name="フリーフォーム 502">
              <a:extLst>
                <a:ext uri="{FF2B5EF4-FFF2-40B4-BE49-F238E27FC236}">
                  <a16:creationId xmlns:a16="http://schemas.microsoft.com/office/drawing/2014/main" id="{CD2F8E29-AEDA-C63F-F601-5793AA19F8E5}"/>
                </a:ext>
              </a:extLst>
            </p:cNvPr>
            <p:cNvSpPr/>
            <p:nvPr/>
          </p:nvSpPr>
          <p:spPr>
            <a:xfrm>
              <a:off x="6266765" y="3346235"/>
              <a:ext cx="73725" cy="217630"/>
            </a:xfrm>
            <a:custGeom>
              <a:avLst/>
              <a:gdLst>
                <a:gd name="connsiteX0" fmla="*/ 73710 w 73725"/>
                <a:gd name="connsiteY0" fmla="*/ 215 h 217630"/>
                <a:gd name="connsiteX1" fmla="*/ 10210 w 73725"/>
                <a:gd name="connsiteY1" fmla="*/ 89115 h 217630"/>
                <a:gd name="connsiteX2" fmla="*/ 7035 w 73725"/>
                <a:gd name="connsiteY2" fmla="*/ 149440 h 217630"/>
                <a:gd name="connsiteX3" fmla="*/ 7035 w 73725"/>
                <a:gd name="connsiteY3" fmla="*/ 98640 h 217630"/>
                <a:gd name="connsiteX4" fmla="*/ 7035 w 73725"/>
                <a:gd name="connsiteY4" fmla="*/ 216115 h 217630"/>
                <a:gd name="connsiteX5" fmla="*/ 7035 w 73725"/>
                <a:gd name="connsiteY5" fmla="*/ 158965 h 217630"/>
                <a:gd name="connsiteX6" fmla="*/ 3860 w 73725"/>
                <a:gd name="connsiteY6" fmla="*/ 66890 h 217630"/>
                <a:gd name="connsiteX7" fmla="*/ 73710 w 73725"/>
                <a:gd name="connsiteY7" fmla="*/ 215 h 21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725" h="217630">
                  <a:moveTo>
                    <a:pt x="73710" y="215"/>
                  </a:moveTo>
                  <a:cubicBezTo>
                    <a:pt x="74768" y="3919"/>
                    <a:pt x="21322" y="64244"/>
                    <a:pt x="10210" y="89115"/>
                  </a:cubicBezTo>
                  <a:cubicBezTo>
                    <a:pt x="-902" y="113986"/>
                    <a:pt x="7564" y="147853"/>
                    <a:pt x="7035" y="149440"/>
                  </a:cubicBezTo>
                  <a:cubicBezTo>
                    <a:pt x="6506" y="151027"/>
                    <a:pt x="7035" y="98640"/>
                    <a:pt x="7035" y="98640"/>
                  </a:cubicBezTo>
                  <a:lnTo>
                    <a:pt x="7035" y="216115"/>
                  </a:lnTo>
                  <a:cubicBezTo>
                    <a:pt x="7035" y="226169"/>
                    <a:pt x="7564" y="183836"/>
                    <a:pt x="7035" y="158965"/>
                  </a:cubicBezTo>
                  <a:cubicBezTo>
                    <a:pt x="6506" y="134094"/>
                    <a:pt x="-6194" y="92290"/>
                    <a:pt x="3860" y="66890"/>
                  </a:cubicBezTo>
                  <a:cubicBezTo>
                    <a:pt x="13914" y="41490"/>
                    <a:pt x="72652" y="-3489"/>
                    <a:pt x="73710" y="21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8" name="フリーフォーム 517">
              <a:extLst>
                <a:ext uri="{FF2B5EF4-FFF2-40B4-BE49-F238E27FC236}">
                  <a16:creationId xmlns:a16="http://schemas.microsoft.com/office/drawing/2014/main" id="{EC7A8AAA-9168-4C5D-36A2-9964FF9236FA}"/>
                </a:ext>
              </a:extLst>
            </p:cNvPr>
            <p:cNvSpPr/>
            <p:nvPr/>
          </p:nvSpPr>
          <p:spPr>
            <a:xfrm>
              <a:off x="6272200" y="3330169"/>
              <a:ext cx="237301" cy="162510"/>
            </a:xfrm>
            <a:custGeom>
              <a:avLst/>
              <a:gdLst>
                <a:gd name="connsiteX0" fmla="*/ 1600 w 237301"/>
                <a:gd name="connsiteY0" fmla="*/ 162331 h 162510"/>
                <a:gd name="connsiteX1" fmla="*/ 125425 w 237301"/>
                <a:gd name="connsiteY1" fmla="*/ 28981 h 162510"/>
                <a:gd name="connsiteX2" fmla="*/ 236550 w 237301"/>
                <a:gd name="connsiteY2" fmla="*/ 6756 h 162510"/>
                <a:gd name="connsiteX3" fmla="*/ 169875 w 237301"/>
                <a:gd name="connsiteY3" fmla="*/ 9931 h 162510"/>
                <a:gd name="connsiteX4" fmla="*/ 87325 w 237301"/>
                <a:gd name="connsiteY4" fmla="*/ 406 h 162510"/>
                <a:gd name="connsiteX5" fmla="*/ 128600 w 237301"/>
                <a:gd name="connsiteY5" fmla="*/ 25806 h 162510"/>
                <a:gd name="connsiteX6" fmla="*/ 58750 w 237301"/>
                <a:gd name="connsiteY6" fmla="*/ 57556 h 162510"/>
                <a:gd name="connsiteX7" fmla="*/ 1600 w 237301"/>
                <a:gd name="connsiteY7" fmla="*/ 162331 h 16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301" h="162510">
                  <a:moveTo>
                    <a:pt x="1600" y="162331"/>
                  </a:moveTo>
                  <a:cubicBezTo>
                    <a:pt x="12712" y="157569"/>
                    <a:pt x="86267" y="54910"/>
                    <a:pt x="125425" y="28981"/>
                  </a:cubicBezTo>
                  <a:cubicBezTo>
                    <a:pt x="164583" y="3052"/>
                    <a:pt x="229142" y="9931"/>
                    <a:pt x="236550" y="6756"/>
                  </a:cubicBezTo>
                  <a:cubicBezTo>
                    <a:pt x="243958" y="3581"/>
                    <a:pt x="194746" y="10989"/>
                    <a:pt x="169875" y="9931"/>
                  </a:cubicBezTo>
                  <a:cubicBezTo>
                    <a:pt x="145004" y="8873"/>
                    <a:pt x="94204" y="-2240"/>
                    <a:pt x="87325" y="406"/>
                  </a:cubicBezTo>
                  <a:cubicBezTo>
                    <a:pt x="80446" y="3052"/>
                    <a:pt x="133363" y="16281"/>
                    <a:pt x="128600" y="25806"/>
                  </a:cubicBezTo>
                  <a:cubicBezTo>
                    <a:pt x="123837" y="35331"/>
                    <a:pt x="77271" y="39564"/>
                    <a:pt x="58750" y="57556"/>
                  </a:cubicBezTo>
                  <a:cubicBezTo>
                    <a:pt x="40229" y="75548"/>
                    <a:pt x="-9512" y="167093"/>
                    <a:pt x="1600" y="16233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2" name="フリーフォーム 531">
              <a:extLst>
                <a:ext uri="{FF2B5EF4-FFF2-40B4-BE49-F238E27FC236}">
                  <a16:creationId xmlns:a16="http://schemas.microsoft.com/office/drawing/2014/main" id="{545DD844-AE6A-DFEA-F5B4-767CD91048EF}"/>
                </a:ext>
              </a:extLst>
            </p:cNvPr>
            <p:cNvSpPr/>
            <p:nvPr/>
          </p:nvSpPr>
          <p:spPr>
            <a:xfrm>
              <a:off x="6368249" y="3288108"/>
              <a:ext cx="412177" cy="100021"/>
            </a:xfrm>
            <a:custGeom>
              <a:avLst/>
              <a:gdLst>
                <a:gd name="connsiteX0" fmla="*/ 801 w 412177"/>
                <a:gd name="connsiteY0" fmla="*/ 26592 h 100021"/>
                <a:gd name="connsiteX1" fmla="*/ 140501 w 412177"/>
                <a:gd name="connsiteY1" fmla="*/ 10717 h 100021"/>
                <a:gd name="connsiteX2" fmla="*/ 261151 w 412177"/>
                <a:gd name="connsiteY2" fmla="*/ 32942 h 100021"/>
                <a:gd name="connsiteX3" fmla="*/ 251626 w 412177"/>
                <a:gd name="connsiteY3" fmla="*/ 10717 h 100021"/>
                <a:gd name="connsiteX4" fmla="*/ 410376 w 412177"/>
                <a:gd name="connsiteY4" fmla="*/ 99617 h 100021"/>
                <a:gd name="connsiteX5" fmla="*/ 331001 w 412177"/>
                <a:gd name="connsiteY5" fmla="*/ 42467 h 100021"/>
                <a:gd name="connsiteX6" fmla="*/ 232576 w 412177"/>
                <a:gd name="connsiteY6" fmla="*/ 13892 h 100021"/>
                <a:gd name="connsiteX7" fmla="*/ 207176 w 412177"/>
                <a:gd name="connsiteY7" fmla="*/ 1192 h 100021"/>
                <a:gd name="connsiteX8" fmla="*/ 801 w 412177"/>
                <a:gd name="connsiteY8" fmla="*/ 26592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2177" h="100021">
                  <a:moveTo>
                    <a:pt x="801" y="26592"/>
                  </a:moveTo>
                  <a:cubicBezTo>
                    <a:pt x="-10311" y="28179"/>
                    <a:pt x="97109" y="9659"/>
                    <a:pt x="140501" y="10717"/>
                  </a:cubicBezTo>
                  <a:cubicBezTo>
                    <a:pt x="183893" y="11775"/>
                    <a:pt x="242630" y="32942"/>
                    <a:pt x="261151" y="32942"/>
                  </a:cubicBezTo>
                  <a:cubicBezTo>
                    <a:pt x="279672" y="32942"/>
                    <a:pt x="226755" y="-395"/>
                    <a:pt x="251626" y="10717"/>
                  </a:cubicBezTo>
                  <a:cubicBezTo>
                    <a:pt x="276497" y="21829"/>
                    <a:pt x="397147" y="94325"/>
                    <a:pt x="410376" y="99617"/>
                  </a:cubicBezTo>
                  <a:cubicBezTo>
                    <a:pt x="423605" y="104909"/>
                    <a:pt x="360634" y="56755"/>
                    <a:pt x="331001" y="42467"/>
                  </a:cubicBezTo>
                  <a:cubicBezTo>
                    <a:pt x="301368" y="28179"/>
                    <a:pt x="253213" y="20771"/>
                    <a:pt x="232576" y="13892"/>
                  </a:cubicBezTo>
                  <a:cubicBezTo>
                    <a:pt x="211939" y="7013"/>
                    <a:pt x="250568" y="-3571"/>
                    <a:pt x="207176" y="1192"/>
                  </a:cubicBezTo>
                  <a:cubicBezTo>
                    <a:pt x="163784" y="5954"/>
                    <a:pt x="11913" y="25005"/>
                    <a:pt x="801" y="2659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 1025">
              <a:extLst>
                <a:ext uri="{FF2B5EF4-FFF2-40B4-BE49-F238E27FC236}">
                  <a16:creationId xmlns:a16="http://schemas.microsoft.com/office/drawing/2014/main" id="{013FB06E-5985-F1B3-0DD0-5EEC35FA7F36}"/>
                </a:ext>
              </a:extLst>
            </p:cNvPr>
            <p:cNvSpPr/>
            <p:nvPr/>
          </p:nvSpPr>
          <p:spPr>
            <a:xfrm>
              <a:off x="6472688" y="3322587"/>
              <a:ext cx="286446" cy="87555"/>
            </a:xfrm>
            <a:custGeom>
              <a:avLst/>
              <a:gdLst>
                <a:gd name="connsiteX0" fmla="*/ 1137 w 286446"/>
                <a:gd name="connsiteY0" fmla="*/ 4813 h 87555"/>
                <a:gd name="connsiteX1" fmla="*/ 185287 w 286446"/>
                <a:gd name="connsiteY1" fmla="*/ 20688 h 87555"/>
                <a:gd name="connsiteX2" fmla="*/ 163062 w 286446"/>
                <a:gd name="connsiteY2" fmla="*/ 20688 h 87555"/>
                <a:gd name="connsiteX3" fmla="*/ 283712 w 286446"/>
                <a:gd name="connsiteY3" fmla="*/ 87363 h 87555"/>
                <a:gd name="connsiteX4" fmla="*/ 239262 w 286446"/>
                <a:gd name="connsiteY4" fmla="*/ 39738 h 87555"/>
                <a:gd name="connsiteX5" fmla="*/ 147187 w 286446"/>
                <a:gd name="connsiteY5" fmla="*/ 4813 h 87555"/>
                <a:gd name="connsiteX6" fmla="*/ 109087 w 286446"/>
                <a:gd name="connsiteY6" fmla="*/ 1638 h 87555"/>
                <a:gd name="connsiteX7" fmla="*/ 1137 w 286446"/>
                <a:gd name="connsiteY7" fmla="*/ 4813 h 8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446" h="87555">
                  <a:moveTo>
                    <a:pt x="1137" y="4813"/>
                  </a:moveTo>
                  <a:cubicBezTo>
                    <a:pt x="13837" y="7988"/>
                    <a:pt x="158300" y="18042"/>
                    <a:pt x="185287" y="20688"/>
                  </a:cubicBezTo>
                  <a:cubicBezTo>
                    <a:pt x="212275" y="23334"/>
                    <a:pt x="146658" y="9576"/>
                    <a:pt x="163062" y="20688"/>
                  </a:cubicBezTo>
                  <a:cubicBezTo>
                    <a:pt x="179466" y="31800"/>
                    <a:pt x="271012" y="84188"/>
                    <a:pt x="283712" y="87363"/>
                  </a:cubicBezTo>
                  <a:cubicBezTo>
                    <a:pt x="296412" y="90538"/>
                    <a:pt x="262016" y="53496"/>
                    <a:pt x="239262" y="39738"/>
                  </a:cubicBezTo>
                  <a:cubicBezTo>
                    <a:pt x="216508" y="25980"/>
                    <a:pt x="168883" y="11163"/>
                    <a:pt x="147187" y="4813"/>
                  </a:cubicBezTo>
                  <a:cubicBezTo>
                    <a:pt x="125491" y="-1537"/>
                    <a:pt x="132370" y="-479"/>
                    <a:pt x="109087" y="1638"/>
                  </a:cubicBezTo>
                  <a:cubicBezTo>
                    <a:pt x="85804" y="3755"/>
                    <a:pt x="-11563" y="1638"/>
                    <a:pt x="1137" y="481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702CAECA-0375-2363-F6D5-466DF5610AE1}"/>
                </a:ext>
              </a:extLst>
            </p:cNvPr>
            <p:cNvSpPr/>
            <p:nvPr/>
          </p:nvSpPr>
          <p:spPr>
            <a:xfrm>
              <a:off x="6206171" y="3476115"/>
              <a:ext cx="201106" cy="194456"/>
            </a:xfrm>
            <a:custGeom>
              <a:avLst/>
              <a:gdLst>
                <a:gd name="connsiteX0" fmla="*/ 200979 w 201106"/>
                <a:gd name="connsiteY0" fmla="*/ 510 h 194456"/>
                <a:gd name="connsiteX1" fmla="*/ 954 w 201106"/>
                <a:gd name="connsiteY1" fmla="*/ 194185 h 194456"/>
                <a:gd name="connsiteX2" fmla="*/ 121604 w 201106"/>
                <a:gd name="connsiteY2" fmla="*/ 44960 h 194456"/>
                <a:gd name="connsiteX3" fmla="*/ 32704 w 201106"/>
                <a:gd name="connsiteY3" fmla="*/ 133860 h 194456"/>
                <a:gd name="connsiteX4" fmla="*/ 200979 w 201106"/>
                <a:gd name="connsiteY4" fmla="*/ 510 h 19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06" h="194456">
                  <a:moveTo>
                    <a:pt x="200979" y="510"/>
                  </a:moveTo>
                  <a:cubicBezTo>
                    <a:pt x="195687" y="10564"/>
                    <a:pt x="14183" y="186777"/>
                    <a:pt x="954" y="194185"/>
                  </a:cubicBezTo>
                  <a:cubicBezTo>
                    <a:pt x="-12275" y="201593"/>
                    <a:pt x="116312" y="55014"/>
                    <a:pt x="121604" y="44960"/>
                  </a:cubicBezTo>
                  <a:cubicBezTo>
                    <a:pt x="126896" y="34906"/>
                    <a:pt x="20004" y="135447"/>
                    <a:pt x="32704" y="133860"/>
                  </a:cubicBezTo>
                  <a:cubicBezTo>
                    <a:pt x="45404" y="132273"/>
                    <a:pt x="206271" y="-9544"/>
                    <a:pt x="200979" y="51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EDCAA6C9-3A40-D2B7-D31B-ED2C57E70138}"/>
                </a:ext>
              </a:extLst>
            </p:cNvPr>
            <p:cNvSpPr/>
            <p:nvPr/>
          </p:nvSpPr>
          <p:spPr>
            <a:xfrm>
              <a:off x="6549645" y="3349581"/>
              <a:ext cx="143267" cy="171494"/>
            </a:xfrm>
            <a:custGeom>
              <a:avLst/>
              <a:gdLst>
                <a:gd name="connsiteX0" fmla="*/ 73405 w 143267"/>
                <a:gd name="connsiteY0" fmla="*/ 44 h 171494"/>
                <a:gd name="connsiteX1" fmla="*/ 25780 w 143267"/>
                <a:gd name="connsiteY1" fmla="*/ 34969 h 171494"/>
                <a:gd name="connsiteX2" fmla="*/ 121030 w 143267"/>
                <a:gd name="connsiteY2" fmla="*/ 107994 h 171494"/>
                <a:gd name="connsiteX3" fmla="*/ 76580 w 143267"/>
                <a:gd name="connsiteY3" fmla="*/ 85769 h 171494"/>
                <a:gd name="connsiteX4" fmla="*/ 143255 w 143267"/>
                <a:gd name="connsiteY4" fmla="*/ 171494 h 171494"/>
                <a:gd name="connsiteX5" fmla="*/ 70230 w 143267"/>
                <a:gd name="connsiteY5" fmla="*/ 85769 h 171494"/>
                <a:gd name="connsiteX6" fmla="*/ 380 w 143267"/>
                <a:gd name="connsiteY6" fmla="*/ 41319 h 171494"/>
                <a:gd name="connsiteX7" fmla="*/ 73405 w 143267"/>
                <a:gd name="connsiteY7" fmla="*/ 44 h 17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267" h="171494">
                  <a:moveTo>
                    <a:pt x="73405" y="44"/>
                  </a:moveTo>
                  <a:cubicBezTo>
                    <a:pt x="77638" y="-1014"/>
                    <a:pt x="17842" y="16977"/>
                    <a:pt x="25780" y="34969"/>
                  </a:cubicBezTo>
                  <a:cubicBezTo>
                    <a:pt x="33717" y="52961"/>
                    <a:pt x="112563" y="99527"/>
                    <a:pt x="121030" y="107994"/>
                  </a:cubicBezTo>
                  <a:cubicBezTo>
                    <a:pt x="129497" y="116461"/>
                    <a:pt x="72876" y="75186"/>
                    <a:pt x="76580" y="85769"/>
                  </a:cubicBezTo>
                  <a:cubicBezTo>
                    <a:pt x="80284" y="96352"/>
                    <a:pt x="144313" y="171494"/>
                    <a:pt x="143255" y="171494"/>
                  </a:cubicBezTo>
                  <a:cubicBezTo>
                    <a:pt x="142197" y="171494"/>
                    <a:pt x="94043" y="107465"/>
                    <a:pt x="70230" y="85769"/>
                  </a:cubicBezTo>
                  <a:cubicBezTo>
                    <a:pt x="46417" y="64073"/>
                    <a:pt x="6730" y="54019"/>
                    <a:pt x="380" y="41319"/>
                  </a:cubicBezTo>
                  <a:cubicBezTo>
                    <a:pt x="-5970" y="28619"/>
                    <a:pt x="69172" y="1102"/>
                    <a:pt x="73405" y="4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3B424A6B-4692-13BB-473A-DEE1C722AF8A}"/>
                </a:ext>
              </a:extLst>
            </p:cNvPr>
            <p:cNvSpPr/>
            <p:nvPr/>
          </p:nvSpPr>
          <p:spPr>
            <a:xfrm>
              <a:off x="6524445" y="3409667"/>
              <a:ext cx="168496" cy="94486"/>
            </a:xfrm>
            <a:custGeom>
              <a:avLst/>
              <a:gdLst>
                <a:gd name="connsiteX0" fmla="*/ 180 w 168496"/>
                <a:gd name="connsiteY0" fmla="*/ 283 h 94486"/>
                <a:gd name="connsiteX1" fmla="*/ 139880 w 168496"/>
                <a:gd name="connsiteY1" fmla="*/ 92358 h 94486"/>
                <a:gd name="connsiteX2" fmla="*/ 120830 w 168496"/>
                <a:gd name="connsiteY2" fmla="*/ 66958 h 94486"/>
                <a:gd name="connsiteX3" fmla="*/ 168455 w 168496"/>
                <a:gd name="connsiteY3" fmla="*/ 89183 h 94486"/>
                <a:gd name="connsiteX4" fmla="*/ 111305 w 168496"/>
                <a:gd name="connsiteY4" fmla="*/ 63783 h 94486"/>
                <a:gd name="connsiteX5" fmla="*/ 180 w 168496"/>
                <a:gd name="connsiteY5" fmla="*/ 283 h 9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96" h="94486">
                  <a:moveTo>
                    <a:pt x="180" y="283"/>
                  </a:moveTo>
                  <a:cubicBezTo>
                    <a:pt x="4942" y="5045"/>
                    <a:pt x="119772" y="81246"/>
                    <a:pt x="139880" y="92358"/>
                  </a:cubicBezTo>
                  <a:cubicBezTo>
                    <a:pt x="159988" y="103470"/>
                    <a:pt x="116068" y="67487"/>
                    <a:pt x="120830" y="66958"/>
                  </a:cubicBezTo>
                  <a:cubicBezTo>
                    <a:pt x="125593" y="66429"/>
                    <a:pt x="170042" y="89712"/>
                    <a:pt x="168455" y="89183"/>
                  </a:cubicBezTo>
                  <a:cubicBezTo>
                    <a:pt x="166868" y="88654"/>
                    <a:pt x="136176" y="75425"/>
                    <a:pt x="111305" y="63783"/>
                  </a:cubicBezTo>
                  <a:cubicBezTo>
                    <a:pt x="86434" y="52141"/>
                    <a:pt x="-4582" y="-4479"/>
                    <a:pt x="180" y="28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9BF7696D-24D9-2654-F867-45C57B209C67}"/>
                </a:ext>
              </a:extLst>
            </p:cNvPr>
            <p:cNvSpPr/>
            <p:nvPr/>
          </p:nvSpPr>
          <p:spPr>
            <a:xfrm>
              <a:off x="6284855" y="3379794"/>
              <a:ext cx="228683" cy="199296"/>
            </a:xfrm>
            <a:custGeom>
              <a:avLst/>
              <a:gdLst>
                <a:gd name="connsiteX0" fmla="*/ 90545 w 228683"/>
                <a:gd name="connsiteY0" fmla="*/ 17456 h 199296"/>
                <a:gd name="connsiteX1" fmla="*/ 103245 w 228683"/>
                <a:gd name="connsiteY1" fmla="*/ 84131 h 199296"/>
                <a:gd name="connsiteX2" fmla="*/ 74670 w 228683"/>
                <a:gd name="connsiteY2" fmla="*/ 141281 h 199296"/>
                <a:gd name="connsiteX3" fmla="*/ 115945 w 228683"/>
                <a:gd name="connsiteY3" fmla="*/ 80956 h 199296"/>
                <a:gd name="connsiteX4" fmla="*/ 1645 w 228683"/>
                <a:gd name="connsiteY4" fmla="*/ 198431 h 199296"/>
                <a:gd name="connsiteX5" fmla="*/ 217545 w 228683"/>
                <a:gd name="connsiteY5" fmla="*/ 7931 h 199296"/>
                <a:gd name="connsiteX6" fmla="*/ 192145 w 228683"/>
                <a:gd name="connsiteY6" fmla="*/ 33331 h 199296"/>
                <a:gd name="connsiteX7" fmla="*/ 144520 w 228683"/>
                <a:gd name="connsiteY7" fmla="*/ 7931 h 199296"/>
                <a:gd name="connsiteX8" fmla="*/ 154045 w 228683"/>
                <a:gd name="connsiteY8" fmla="*/ 46031 h 199296"/>
                <a:gd name="connsiteX9" fmla="*/ 87370 w 228683"/>
                <a:gd name="connsiteY9" fmla="*/ 103181 h 199296"/>
                <a:gd name="connsiteX10" fmla="*/ 90545 w 228683"/>
                <a:gd name="connsiteY10" fmla="*/ 17456 h 19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683" h="199296">
                  <a:moveTo>
                    <a:pt x="90545" y="17456"/>
                  </a:moveTo>
                  <a:cubicBezTo>
                    <a:pt x="93191" y="14281"/>
                    <a:pt x="105891" y="63494"/>
                    <a:pt x="103245" y="84131"/>
                  </a:cubicBezTo>
                  <a:cubicBezTo>
                    <a:pt x="100599" y="104768"/>
                    <a:pt x="72553" y="141810"/>
                    <a:pt x="74670" y="141281"/>
                  </a:cubicBezTo>
                  <a:cubicBezTo>
                    <a:pt x="76787" y="140752"/>
                    <a:pt x="128116" y="71431"/>
                    <a:pt x="115945" y="80956"/>
                  </a:cubicBezTo>
                  <a:cubicBezTo>
                    <a:pt x="103774" y="90481"/>
                    <a:pt x="-15288" y="210602"/>
                    <a:pt x="1645" y="198431"/>
                  </a:cubicBezTo>
                  <a:cubicBezTo>
                    <a:pt x="18578" y="186260"/>
                    <a:pt x="185795" y="35448"/>
                    <a:pt x="217545" y="7931"/>
                  </a:cubicBezTo>
                  <a:cubicBezTo>
                    <a:pt x="249295" y="-19586"/>
                    <a:pt x="204316" y="33331"/>
                    <a:pt x="192145" y="33331"/>
                  </a:cubicBezTo>
                  <a:cubicBezTo>
                    <a:pt x="179974" y="33331"/>
                    <a:pt x="150870" y="5814"/>
                    <a:pt x="144520" y="7931"/>
                  </a:cubicBezTo>
                  <a:cubicBezTo>
                    <a:pt x="138170" y="10048"/>
                    <a:pt x="163570" y="30156"/>
                    <a:pt x="154045" y="46031"/>
                  </a:cubicBezTo>
                  <a:cubicBezTo>
                    <a:pt x="144520" y="61906"/>
                    <a:pt x="99541" y="104768"/>
                    <a:pt x="87370" y="103181"/>
                  </a:cubicBezTo>
                  <a:cubicBezTo>
                    <a:pt x="75199" y="101594"/>
                    <a:pt x="87899" y="20631"/>
                    <a:pt x="90545" y="1745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BCE9C266-AC45-E301-1169-51CDB88DC304}"/>
                </a:ext>
              </a:extLst>
            </p:cNvPr>
            <p:cNvSpPr/>
            <p:nvPr/>
          </p:nvSpPr>
          <p:spPr>
            <a:xfrm>
              <a:off x="6246961" y="3468543"/>
              <a:ext cx="214282" cy="205689"/>
            </a:xfrm>
            <a:custGeom>
              <a:avLst/>
              <a:gdLst>
                <a:gd name="connsiteX0" fmla="*/ 210989 w 214282"/>
                <a:gd name="connsiteY0" fmla="*/ 4907 h 205689"/>
                <a:gd name="connsiteX1" fmla="*/ 1439 w 214282"/>
                <a:gd name="connsiteY1" fmla="*/ 204932 h 205689"/>
                <a:gd name="connsiteX2" fmla="*/ 122089 w 214282"/>
                <a:gd name="connsiteY2" fmla="*/ 71582 h 205689"/>
                <a:gd name="connsiteX3" fmla="*/ 210989 w 214282"/>
                <a:gd name="connsiteY3" fmla="*/ 4907 h 20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282" h="205689">
                  <a:moveTo>
                    <a:pt x="210989" y="4907"/>
                  </a:moveTo>
                  <a:cubicBezTo>
                    <a:pt x="190881" y="27132"/>
                    <a:pt x="16255" y="193820"/>
                    <a:pt x="1439" y="204932"/>
                  </a:cubicBezTo>
                  <a:cubicBezTo>
                    <a:pt x="-13377" y="216044"/>
                    <a:pt x="90339" y="101744"/>
                    <a:pt x="122089" y="71582"/>
                  </a:cubicBezTo>
                  <a:cubicBezTo>
                    <a:pt x="153839" y="41420"/>
                    <a:pt x="231097" y="-17318"/>
                    <a:pt x="210989" y="490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0C0C72E1-26BF-AA3C-8E7B-3B9F89726F25}"/>
                </a:ext>
              </a:extLst>
            </p:cNvPr>
            <p:cNvSpPr/>
            <p:nvPr/>
          </p:nvSpPr>
          <p:spPr>
            <a:xfrm>
              <a:off x="6435637" y="3451007"/>
              <a:ext cx="203375" cy="114525"/>
            </a:xfrm>
            <a:custGeom>
              <a:avLst/>
              <a:gdLst>
                <a:gd name="connsiteX0" fmla="*/ 88 w 203375"/>
                <a:gd name="connsiteY0" fmla="*/ 41493 h 114525"/>
                <a:gd name="connsiteX1" fmla="*/ 117563 w 203375"/>
                <a:gd name="connsiteY1" fmla="*/ 57368 h 114525"/>
                <a:gd name="connsiteX2" fmla="*/ 165188 w 203375"/>
                <a:gd name="connsiteY2" fmla="*/ 95468 h 114525"/>
                <a:gd name="connsiteX3" fmla="*/ 162013 w 203375"/>
                <a:gd name="connsiteY3" fmla="*/ 66893 h 114525"/>
                <a:gd name="connsiteX4" fmla="*/ 203288 w 203375"/>
                <a:gd name="connsiteY4" fmla="*/ 114518 h 114525"/>
                <a:gd name="connsiteX5" fmla="*/ 149313 w 203375"/>
                <a:gd name="connsiteY5" fmla="*/ 70068 h 114525"/>
                <a:gd name="connsiteX6" fmla="*/ 88988 w 203375"/>
                <a:gd name="connsiteY6" fmla="*/ 218 h 114525"/>
                <a:gd name="connsiteX7" fmla="*/ 127088 w 203375"/>
                <a:gd name="connsiteY7" fmla="*/ 47843 h 114525"/>
                <a:gd name="connsiteX8" fmla="*/ 98513 w 203375"/>
                <a:gd name="connsiteY8" fmla="*/ 41493 h 114525"/>
                <a:gd name="connsiteX9" fmla="*/ 88 w 203375"/>
                <a:gd name="connsiteY9" fmla="*/ 41493 h 1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375" h="114525">
                  <a:moveTo>
                    <a:pt x="88" y="41493"/>
                  </a:moveTo>
                  <a:cubicBezTo>
                    <a:pt x="3263" y="44139"/>
                    <a:pt x="90046" y="48372"/>
                    <a:pt x="117563" y="57368"/>
                  </a:cubicBezTo>
                  <a:cubicBezTo>
                    <a:pt x="145080" y="66364"/>
                    <a:pt x="157780" y="93881"/>
                    <a:pt x="165188" y="95468"/>
                  </a:cubicBezTo>
                  <a:cubicBezTo>
                    <a:pt x="172596" y="97055"/>
                    <a:pt x="155663" y="63718"/>
                    <a:pt x="162013" y="66893"/>
                  </a:cubicBezTo>
                  <a:cubicBezTo>
                    <a:pt x="168363" y="70068"/>
                    <a:pt x="205405" y="113989"/>
                    <a:pt x="203288" y="114518"/>
                  </a:cubicBezTo>
                  <a:cubicBezTo>
                    <a:pt x="201171" y="115047"/>
                    <a:pt x="168363" y="89118"/>
                    <a:pt x="149313" y="70068"/>
                  </a:cubicBezTo>
                  <a:cubicBezTo>
                    <a:pt x="130263" y="51018"/>
                    <a:pt x="92692" y="3922"/>
                    <a:pt x="88988" y="218"/>
                  </a:cubicBezTo>
                  <a:cubicBezTo>
                    <a:pt x="85284" y="-3486"/>
                    <a:pt x="125501" y="40964"/>
                    <a:pt x="127088" y="47843"/>
                  </a:cubicBezTo>
                  <a:cubicBezTo>
                    <a:pt x="128675" y="54722"/>
                    <a:pt x="116505" y="41493"/>
                    <a:pt x="98513" y="41493"/>
                  </a:cubicBezTo>
                  <a:cubicBezTo>
                    <a:pt x="80521" y="41493"/>
                    <a:pt x="-3087" y="38847"/>
                    <a:pt x="88" y="4149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15EBE6D1-FA40-5639-F3E6-6A5617078FFF}"/>
                </a:ext>
              </a:extLst>
            </p:cNvPr>
            <p:cNvSpPr/>
            <p:nvPr/>
          </p:nvSpPr>
          <p:spPr>
            <a:xfrm>
              <a:off x="6442691" y="3422632"/>
              <a:ext cx="113702" cy="54908"/>
            </a:xfrm>
            <a:custGeom>
              <a:avLst/>
              <a:gdLst>
                <a:gd name="connsiteX0" fmla="*/ 113684 w 113702"/>
                <a:gd name="connsiteY0" fmla="*/ 18 h 54908"/>
                <a:gd name="connsiteX1" fmla="*/ 12084 w 113702"/>
                <a:gd name="connsiteY1" fmla="*/ 53993 h 54908"/>
                <a:gd name="connsiteX2" fmla="*/ 21609 w 113702"/>
                <a:gd name="connsiteY2" fmla="*/ 34943 h 54908"/>
                <a:gd name="connsiteX3" fmla="*/ 2559 w 113702"/>
                <a:gd name="connsiteY3" fmla="*/ 47643 h 54908"/>
                <a:gd name="connsiteX4" fmla="*/ 113684 w 113702"/>
                <a:gd name="connsiteY4" fmla="*/ 18 h 5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02" h="54908">
                  <a:moveTo>
                    <a:pt x="113684" y="18"/>
                  </a:moveTo>
                  <a:cubicBezTo>
                    <a:pt x="115272" y="1076"/>
                    <a:pt x="12084" y="53993"/>
                    <a:pt x="12084" y="53993"/>
                  </a:cubicBezTo>
                  <a:cubicBezTo>
                    <a:pt x="-3262" y="59814"/>
                    <a:pt x="23197" y="36001"/>
                    <a:pt x="21609" y="34943"/>
                  </a:cubicBezTo>
                  <a:cubicBezTo>
                    <a:pt x="20021" y="33885"/>
                    <a:pt x="-8553" y="52405"/>
                    <a:pt x="2559" y="47643"/>
                  </a:cubicBezTo>
                  <a:cubicBezTo>
                    <a:pt x="13671" y="42881"/>
                    <a:pt x="112096" y="-1040"/>
                    <a:pt x="113684" y="1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D602F8DE-814F-6EBE-F5E5-CFD10E9F70DF}"/>
                </a:ext>
              </a:extLst>
            </p:cNvPr>
            <p:cNvSpPr/>
            <p:nvPr/>
          </p:nvSpPr>
          <p:spPr>
            <a:xfrm>
              <a:off x="6222880" y="3517866"/>
              <a:ext cx="225609" cy="200509"/>
            </a:xfrm>
            <a:custGeom>
              <a:avLst/>
              <a:gdLst>
                <a:gd name="connsiteX0" fmla="*/ 225545 w 225609"/>
                <a:gd name="connsiteY0" fmla="*/ 34 h 200509"/>
                <a:gd name="connsiteX1" fmla="*/ 76320 w 225609"/>
                <a:gd name="connsiteY1" fmla="*/ 120684 h 200509"/>
                <a:gd name="connsiteX2" fmla="*/ 120 w 225609"/>
                <a:gd name="connsiteY2" fmla="*/ 200059 h 200509"/>
                <a:gd name="connsiteX3" fmla="*/ 92195 w 225609"/>
                <a:gd name="connsiteY3" fmla="*/ 85759 h 200509"/>
                <a:gd name="connsiteX4" fmla="*/ 57270 w 225609"/>
                <a:gd name="connsiteY4" fmla="*/ 107984 h 200509"/>
                <a:gd name="connsiteX5" fmla="*/ 225545 w 225609"/>
                <a:gd name="connsiteY5" fmla="*/ 34 h 20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609" h="200509">
                  <a:moveTo>
                    <a:pt x="225545" y="34"/>
                  </a:moveTo>
                  <a:cubicBezTo>
                    <a:pt x="228720" y="2151"/>
                    <a:pt x="113891" y="87347"/>
                    <a:pt x="76320" y="120684"/>
                  </a:cubicBezTo>
                  <a:cubicBezTo>
                    <a:pt x="38749" y="154021"/>
                    <a:pt x="-2526" y="205880"/>
                    <a:pt x="120" y="200059"/>
                  </a:cubicBezTo>
                  <a:cubicBezTo>
                    <a:pt x="2766" y="194238"/>
                    <a:pt x="82670" y="101105"/>
                    <a:pt x="92195" y="85759"/>
                  </a:cubicBezTo>
                  <a:cubicBezTo>
                    <a:pt x="101720" y="70413"/>
                    <a:pt x="39808" y="121742"/>
                    <a:pt x="57270" y="107984"/>
                  </a:cubicBezTo>
                  <a:cubicBezTo>
                    <a:pt x="74732" y="94226"/>
                    <a:pt x="222370" y="-2083"/>
                    <a:pt x="225545" y="3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BA971767-6EBB-121C-1071-A647C193114D}"/>
                </a:ext>
              </a:extLst>
            </p:cNvPr>
            <p:cNvSpPr/>
            <p:nvPr/>
          </p:nvSpPr>
          <p:spPr>
            <a:xfrm>
              <a:off x="6406058" y="3501944"/>
              <a:ext cx="270971" cy="98641"/>
            </a:xfrm>
            <a:custGeom>
              <a:avLst/>
              <a:gdLst>
                <a:gd name="connsiteX0" fmla="*/ 1092 w 270971"/>
                <a:gd name="connsiteY0" fmla="*/ 19131 h 98641"/>
                <a:gd name="connsiteX1" fmla="*/ 99517 w 270971"/>
                <a:gd name="connsiteY1" fmla="*/ 15956 h 98641"/>
                <a:gd name="connsiteX2" fmla="*/ 153492 w 270971"/>
                <a:gd name="connsiteY2" fmla="*/ 57231 h 98641"/>
                <a:gd name="connsiteX3" fmla="*/ 159842 w 270971"/>
                <a:gd name="connsiteY3" fmla="*/ 35006 h 98641"/>
                <a:gd name="connsiteX4" fmla="*/ 191592 w 270971"/>
                <a:gd name="connsiteY4" fmla="*/ 66756 h 98641"/>
                <a:gd name="connsiteX5" fmla="*/ 175717 w 270971"/>
                <a:gd name="connsiteY5" fmla="*/ 98506 h 98641"/>
                <a:gd name="connsiteX6" fmla="*/ 207467 w 270971"/>
                <a:gd name="connsiteY6" fmla="*/ 54056 h 98641"/>
                <a:gd name="connsiteX7" fmla="*/ 270967 w 270971"/>
                <a:gd name="connsiteY7" fmla="*/ 81 h 98641"/>
                <a:gd name="connsiteX8" fmla="*/ 210642 w 270971"/>
                <a:gd name="connsiteY8" fmla="*/ 66756 h 98641"/>
                <a:gd name="connsiteX9" fmla="*/ 169367 w 270971"/>
                <a:gd name="connsiteY9" fmla="*/ 31831 h 98641"/>
                <a:gd name="connsiteX10" fmla="*/ 1092 w 270971"/>
                <a:gd name="connsiteY10" fmla="*/ 19131 h 9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971" h="98641">
                  <a:moveTo>
                    <a:pt x="1092" y="19131"/>
                  </a:moveTo>
                  <a:cubicBezTo>
                    <a:pt x="-10550" y="16485"/>
                    <a:pt x="74117" y="9606"/>
                    <a:pt x="99517" y="15956"/>
                  </a:cubicBezTo>
                  <a:cubicBezTo>
                    <a:pt x="124917" y="22306"/>
                    <a:pt x="143438" y="54056"/>
                    <a:pt x="153492" y="57231"/>
                  </a:cubicBezTo>
                  <a:cubicBezTo>
                    <a:pt x="163546" y="60406"/>
                    <a:pt x="153492" y="33419"/>
                    <a:pt x="159842" y="35006"/>
                  </a:cubicBezTo>
                  <a:cubicBezTo>
                    <a:pt x="166192" y="36594"/>
                    <a:pt x="188946" y="56173"/>
                    <a:pt x="191592" y="66756"/>
                  </a:cubicBezTo>
                  <a:cubicBezTo>
                    <a:pt x="194238" y="77339"/>
                    <a:pt x="173071" y="100623"/>
                    <a:pt x="175717" y="98506"/>
                  </a:cubicBezTo>
                  <a:cubicBezTo>
                    <a:pt x="178363" y="96389"/>
                    <a:pt x="191592" y="70460"/>
                    <a:pt x="207467" y="54056"/>
                  </a:cubicBezTo>
                  <a:cubicBezTo>
                    <a:pt x="223342" y="37652"/>
                    <a:pt x="270438" y="-2036"/>
                    <a:pt x="270967" y="81"/>
                  </a:cubicBezTo>
                  <a:cubicBezTo>
                    <a:pt x="271496" y="2198"/>
                    <a:pt x="227575" y="61464"/>
                    <a:pt x="210642" y="66756"/>
                  </a:cubicBezTo>
                  <a:cubicBezTo>
                    <a:pt x="193709" y="72048"/>
                    <a:pt x="197942" y="40827"/>
                    <a:pt x="169367" y="31831"/>
                  </a:cubicBezTo>
                  <a:cubicBezTo>
                    <a:pt x="140792" y="22835"/>
                    <a:pt x="12734" y="21777"/>
                    <a:pt x="1092" y="1913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D7B226DC-AF2A-CAB9-F963-26299291C65F}"/>
                </a:ext>
              </a:extLst>
            </p:cNvPr>
            <p:cNvSpPr/>
            <p:nvPr/>
          </p:nvSpPr>
          <p:spPr>
            <a:xfrm>
              <a:off x="6194019" y="3587079"/>
              <a:ext cx="61017" cy="224076"/>
            </a:xfrm>
            <a:custGeom>
              <a:avLst/>
              <a:gdLst>
                <a:gd name="connsiteX0" fmla="*/ 60731 w 61017"/>
                <a:gd name="connsiteY0" fmla="*/ 671 h 224076"/>
                <a:gd name="connsiteX1" fmla="*/ 22631 w 61017"/>
                <a:gd name="connsiteY1" fmla="*/ 57821 h 224076"/>
                <a:gd name="connsiteX2" fmla="*/ 9931 w 61017"/>
                <a:gd name="connsiteY2" fmla="*/ 140371 h 224076"/>
                <a:gd name="connsiteX3" fmla="*/ 25806 w 61017"/>
                <a:gd name="connsiteY3" fmla="*/ 102271 h 224076"/>
                <a:gd name="connsiteX4" fmla="*/ 16281 w 61017"/>
                <a:gd name="connsiteY4" fmla="*/ 222921 h 224076"/>
                <a:gd name="connsiteX5" fmla="*/ 16281 w 61017"/>
                <a:gd name="connsiteY5" fmla="*/ 159421 h 224076"/>
                <a:gd name="connsiteX6" fmla="*/ 406 w 61017"/>
                <a:gd name="connsiteY6" fmla="*/ 95921 h 224076"/>
                <a:gd name="connsiteX7" fmla="*/ 60731 w 61017"/>
                <a:gd name="connsiteY7" fmla="*/ 671 h 22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017" h="224076">
                  <a:moveTo>
                    <a:pt x="60731" y="671"/>
                  </a:moveTo>
                  <a:cubicBezTo>
                    <a:pt x="64435" y="-5679"/>
                    <a:pt x="31098" y="34538"/>
                    <a:pt x="22631" y="57821"/>
                  </a:cubicBezTo>
                  <a:cubicBezTo>
                    <a:pt x="14164" y="81104"/>
                    <a:pt x="9402" y="132963"/>
                    <a:pt x="9931" y="140371"/>
                  </a:cubicBezTo>
                  <a:cubicBezTo>
                    <a:pt x="10460" y="147779"/>
                    <a:pt x="24748" y="88513"/>
                    <a:pt x="25806" y="102271"/>
                  </a:cubicBezTo>
                  <a:cubicBezTo>
                    <a:pt x="26864" y="116029"/>
                    <a:pt x="17868" y="213396"/>
                    <a:pt x="16281" y="222921"/>
                  </a:cubicBezTo>
                  <a:cubicBezTo>
                    <a:pt x="14693" y="232446"/>
                    <a:pt x="18927" y="180588"/>
                    <a:pt x="16281" y="159421"/>
                  </a:cubicBezTo>
                  <a:cubicBezTo>
                    <a:pt x="13635" y="138254"/>
                    <a:pt x="-2769" y="115500"/>
                    <a:pt x="406" y="95921"/>
                  </a:cubicBezTo>
                  <a:cubicBezTo>
                    <a:pt x="3581" y="76342"/>
                    <a:pt x="57027" y="7021"/>
                    <a:pt x="60731" y="67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ED3B20ED-C9FD-1491-B0BC-DF270C899695}"/>
                </a:ext>
              </a:extLst>
            </p:cNvPr>
            <p:cNvSpPr/>
            <p:nvPr/>
          </p:nvSpPr>
          <p:spPr>
            <a:xfrm>
              <a:off x="6230978" y="3714746"/>
              <a:ext cx="169885" cy="152412"/>
            </a:xfrm>
            <a:custGeom>
              <a:avLst/>
              <a:gdLst>
                <a:gd name="connsiteX0" fmla="*/ 4722 w 169885"/>
                <a:gd name="connsiteY0" fmla="*/ 4 h 152412"/>
                <a:gd name="connsiteX1" fmla="*/ 20597 w 169885"/>
                <a:gd name="connsiteY1" fmla="*/ 66679 h 152412"/>
                <a:gd name="connsiteX2" fmla="*/ 74572 w 169885"/>
                <a:gd name="connsiteY2" fmla="*/ 111129 h 152412"/>
                <a:gd name="connsiteX3" fmla="*/ 49172 w 169885"/>
                <a:gd name="connsiteY3" fmla="*/ 98429 h 152412"/>
                <a:gd name="connsiteX4" fmla="*/ 128547 w 169885"/>
                <a:gd name="connsiteY4" fmla="*/ 120654 h 152412"/>
                <a:gd name="connsiteX5" fmla="*/ 169822 w 169885"/>
                <a:gd name="connsiteY5" fmla="*/ 152404 h 152412"/>
                <a:gd name="connsiteX6" fmla="*/ 134897 w 169885"/>
                <a:gd name="connsiteY6" fmla="*/ 117479 h 152412"/>
                <a:gd name="connsiteX7" fmla="*/ 26947 w 169885"/>
                <a:gd name="connsiteY7" fmla="*/ 98429 h 152412"/>
                <a:gd name="connsiteX8" fmla="*/ 1547 w 169885"/>
                <a:gd name="connsiteY8" fmla="*/ 63504 h 152412"/>
                <a:gd name="connsiteX9" fmla="*/ 4722 w 169885"/>
                <a:gd name="connsiteY9" fmla="*/ 4 h 1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885" h="152412">
                  <a:moveTo>
                    <a:pt x="4722" y="4"/>
                  </a:moveTo>
                  <a:cubicBezTo>
                    <a:pt x="7897" y="533"/>
                    <a:pt x="8955" y="48158"/>
                    <a:pt x="20597" y="66679"/>
                  </a:cubicBezTo>
                  <a:cubicBezTo>
                    <a:pt x="32239" y="85200"/>
                    <a:pt x="69810" y="105837"/>
                    <a:pt x="74572" y="111129"/>
                  </a:cubicBezTo>
                  <a:cubicBezTo>
                    <a:pt x="79335" y="116421"/>
                    <a:pt x="40176" y="96842"/>
                    <a:pt x="49172" y="98429"/>
                  </a:cubicBezTo>
                  <a:cubicBezTo>
                    <a:pt x="58168" y="100016"/>
                    <a:pt x="108439" y="111658"/>
                    <a:pt x="128547" y="120654"/>
                  </a:cubicBezTo>
                  <a:cubicBezTo>
                    <a:pt x="148655" y="129650"/>
                    <a:pt x="168764" y="152933"/>
                    <a:pt x="169822" y="152404"/>
                  </a:cubicBezTo>
                  <a:cubicBezTo>
                    <a:pt x="170880" y="151875"/>
                    <a:pt x="158709" y="126475"/>
                    <a:pt x="134897" y="117479"/>
                  </a:cubicBezTo>
                  <a:cubicBezTo>
                    <a:pt x="111085" y="108483"/>
                    <a:pt x="49172" y="107425"/>
                    <a:pt x="26947" y="98429"/>
                  </a:cubicBezTo>
                  <a:cubicBezTo>
                    <a:pt x="4722" y="89433"/>
                    <a:pt x="5251" y="77791"/>
                    <a:pt x="1547" y="63504"/>
                  </a:cubicBezTo>
                  <a:cubicBezTo>
                    <a:pt x="-2157" y="49217"/>
                    <a:pt x="1547" y="-525"/>
                    <a:pt x="4722" y="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40F9F70B-E2D7-AC53-69EC-BCFBC660EB33}"/>
                </a:ext>
              </a:extLst>
            </p:cNvPr>
            <p:cNvSpPr/>
            <p:nvPr/>
          </p:nvSpPr>
          <p:spPr>
            <a:xfrm>
              <a:off x="6181644" y="3651248"/>
              <a:ext cx="247945" cy="253679"/>
            </a:xfrm>
            <a:custGeom>
              <a:avLst/>
              <a:gdLst>
                <a:gd name="connsiteX0" fmla="*/ 22306 w 247945"/>
                <a:gd name="connsiteY0" fmla="*/ 2 h 253679"/>
                <a:gd name="connsiteX1" fmla="*/ 9606 w 247945"/>
                <a:gd name="connsiteY1" fmla="*/ 120652 h 253679"/>
                <a:gd name="connsiteX2" fmla="*/ 95331 w 247945"/>
                <a:gd name="connsiteY2" fmla="*/ 209552 h 253679"/>
                <a:gd name="connsiteX3" fmla="*/ 92156 w 247945"/>
                <a:gd name="connsiteY3" fmla="*/ 190502 h 253679"/>
                <a:gd name="connsiteX4" fmla="*/ 244556 w 247945"/>
                <a:gd name="connsiteY4" fmla="*/ 250827 h 253679"/>
                <a:gd name="connsiteX5" fmla="*/ 184231 w 247945"/>
                <a:gd name="connsiteY5" fmla="*/ 238127 h 253679"/>
                <a:gd name="connsiteX6" fmla="*/ 28656 w 247945"/>
                <a:gd name="connsiteY6" fmla="*/ 187327 h 253679"/>
                <a:gd name="connsiteX7" fmla="*/ 81 w 247945"/>
                <a:gd name="connsiteY7" fmla="*/ 123827 h 253679"/>
                <a:gd name="connsiteX8" fmla="*/ 22306 w 247945"/>
                <a:gd name="connsiteY8" fmla="*/ 2 h 25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945" h="253679">
                  <a:moveTo>
                    <a:pt x="22306" y="2"/>
                  </a:moveTo>
                  <a:cubicBezTo>
                    <a:pt x="23893" y="-527"/>
                    <a:pt x="-2565" y="85727"/>
                    <a:pt x="9606" y="120652"/>
                  </a:cubicBezTo>
                  <a:cubicBezTo>
                    <a:pt x="21777" y="155577"/>
                    <a:pt x="81573" y="197910"/>
                    <a:pt x="95331" y="209552"/>
                  </a:cubicBezTo>
                  <a:cubicBezTo>
                    <a:pt x="109089" y="221194"/>
                    <a:pt x="67285" y="183623"/>
                    <a:pt x="92156" y="190502"/>
                  </a:cubicBezTo>
                  <a:cubicBezTo>
                    <a:pt x="117027" y="197381"/>
                    <a:pt x="229210" y="242890"/>
                    <a:pt x="244556" y="250827"/>
                  </a:cubicBezTo>
                  <a:cubicBezTo>
                    <a:pt x="259902" y="258764"/>
                    <a:pt x="220214" y="248710"/>
                    <a:pt x="184231" y="238127"/>
                  </a:cubicBezTo>
                  <a:cubicBezTo>
                    <a:pt x="148248" y="227544"/>
                    <a:pt x="59348" y="206377"/>
                    <a:pt x="28656" y="187327"/>
                  </a:cubicBezTo>
                  <a:cubicBezTo>
                    <a:pt x="-2036" y="168277"/>
                    <a:pt x="1668" y="149756"/>
                    <a:pt x="81" y="123827"/>
                  </a:cubicBezTo>
                  <a:cubicBezTo>
                    <a:pt x="-1507" y="97898"/>
                    <a:pt x="20719" y="531"/>
                    <a:pt x="22306" y="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3B4A4325-B778-D41D-FA9B-1288B5FBCE31}"/>
                </a:ext>
              </a:extLst>
            </p:cNvPr>
            <p:cNvSpPr/>
            <p:nvPr/>
          </p:nvSpPr>
          <p:spPr>
            <a:xfrm>
              <a:off x="5276266" y="3805420"/>
              <a:ext cx="904086" cy="1052817"/>
            </a:xfrm>
            <a:custGeom>
              <a:avLst/>
              <a:gdLst>
                <a:gd name="connsiteX0" fmla="*/ 902284 w 904086"/>
                <a:gd name="connsiteY0" fmla="*/ 4580 h 1052817"/>
                <a:gd name="connsiteX1" fmla="*/ 419684 w 904086"/>
                <a:gd name="connsiteY1" fmla="*/ 417330 h 1052817"/>
                <a:gd name="connsiteX2" fmla="*/ 397459 w 904086"/>
                <a:gd name="connsiteY2" fmla="*/ 452255 h 1052817"/>
                <a:gd name="connsiteX3" fmla="*/ 753059 w 904086"/>
                <a:gd name="connsiteY3" fmla="*/ 214130 h 1052817"/>
                <a:gd name="connsiteX4" fmla="*/ 349834 w 904086"/>
                <a:gd name="connsiteY4" fmla="*/ 509405 h 1052817"/>
                <a:gd name="connsiteX5" fmla="*/ 264109 w 904086"/>
                <a:gd name="connsiteY5" fmla="*/ 626880 h 1052817"/>
                <a:gd name="connsiteX6" fmla="*/ 295859 w 904086"/>
                <a:gd name="connsiteY6" fmla="*/ 595130 h 1052817"/>
                <a:gd name="connsiteX7" fmla="*/ 260934 w 904086"/>
                <a:gd name="connsiteY7" fmla="*/ 652280 h 1052817"/>
                <a:gd name="connsiteX8" fmla="*/ 133934 w 904086"/>
                <a:gd name="connsiteY8" fmla="*/ 712605 h 1052817"/>
                <a:gd name="connsiteX9" fmla="*/ 197434 w 904086"/>
                <a:gd name="connsiteY9" fmla="*/ 680855 h 1052817"/>
                <a:gd name="connsiteX10" fmla="*/ 172034 w 904086"/>
                <a:gd name="connsiteY10" fmla="*/ 722130 h 1052817"/>
                <a:gd name="connsiteX11" fmla="*/ 187909 w 904086"/>
                <a:gd name="connsiteY11" fmla="*/ 753880 h 1052817"/>
                <a:gd name="connsiteX12" fmla="*/ 146634 w 904086"/>
                <a:gd name="connsiteY12" fmla="*/ 763405 h 1052817"/>
                <a:gd name="connsiteX13" fmla="*/ 146634 w 904086"/>
                <a:gd name="connsiteY13" fmla="*/ 795155 h 1052817"/>
                <a:gd name="connsiteX14" fmla="*/ 51384 w 904086"/>
                <a:gd name="connsiteY14" fmla="*/ 938030 h 1052817"/>
                <a:gd name="connsiteX15" fmla="*/ 584 w 904086"/>
                <a:gd name="connsiteY15" fmla="*/ 1052330 h 1052817"/>
                <a:gd name="connsiteX16" fmla="*/ 83134 w 904086"/>
                <a:gd name="connsiteY16" fmla="*/ 893580 h 1052817"/>
                <a:gd name="connsiteX17" fmla="*/ 480009 w 904086"/>
                <a:gd name="connsiteY17" fmla="*/ 426855 h 1052817"/>
                <a:gd name="connsiteX18" fmla="*/ 378409 w 904086"/>
                <a:gd name="connsiteY18" fmla="*/ 477655 h 1052817"/>
                <a:gd name="connsiteX19" fmla="*/ 667334 w 904086"/>
                <a:gd name="connsiteY19" fmla="*/ 242705 h 1052817"/>
                <a:gd name="connsiteX20" fmla="*/ 508584 w 904086"/>
                <a:gd name="connsiteY20" fmla="*/ 312555 h 1052817"/>
                <a:gd name="connsiteX21" fmla="*/ 708609 w 904086"/>
                <a:gd name="connsiteY21" fmla="*/ 128405 h 1052817"/>
                <a:gd name="connsiteX22" fmla="*/ 587959 w 904086"/>
                <a:gd name="connsiteY22" fmla="*/ 191905 h 1052817"/>
                <a:gd name="connsiteX23" fmla="*/ 902284 w 904086"/>
                <a:gd name="connsiteY23" fmla="*/ 4580 h 105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04086" h="1052817">
                  <a:moveTo>
                    <a:pt x="902284" y="4580"/>
                  </a:moveTo>
                  <a:cubicBezTo>
                    <a:pt x="874238" y="42151"/>
                    <a:pt x="503821" y="342718"/>
                    <a:pt x="419684" y="417330"/>
                  </a:cubicBezTo>
                  <a:cubicBezTo>
                    <a:pt x="335546" y="491943"/>
                    <a:pt x="341897" y="486122"/>
                    <a:pt x="397459" y="452255"/>
                  </a:cubicBezTo>
                  <a:cubicBezTo>
                    <a:pt x="453021" y="418388"/>
                    <a:pt x="760996" y="204605"/>
                    <a:pt x="753059" y="214130"/>
                  </a:cubicBezTo>
                  <a:cubicBezTo>
                    <a:pt x="745122" y="223655"/>
                    <a:pt x="431326" y="440613"/>
                    <a:pt x="349834" y="509405"/>
                  </a:cubicBezTo>
                  <a:cubicBezTo>
                    <a:pt x="268342" y="578197"/>
                    <a:pt x="273105" y="612593"/>
                    <a:pt x="264109" y="626880"/>
                  </a:cubicBezTo>
                  <a:cubicBezTo>
                    <a:pt x="255113" y="641167"/>
                    <a:pt x="296388" y="590897"/>
                    <a:pt x="295859" y="595130"/>
                  </a:cubicBezTo>
                  <a:cubicBezTo>
                    <a:pt x="295330" y="599363"/>
                    <a:pt x="287921" y="632701"/>
                    <a:pt x="260934" y="652280"/>
                  </a:cubicBezTo>
                  <a:cubicBezTo>
                    <a:pt x="233947" y="671859"/>
                    <a:pt x="144517" y="707843"/>
                    <a:pt x="133934" y="712605"/>
                  </a:cubicBezTo>
                  <a:cubicBezTo>
                    <a:pt x="123351" y="717368"/>
                    <a:pt x="191084" y="679268"/>
                    <a:pt x="197434" y="680855"/>
                  </a:cubicBezTo>
                  <a:cubicBezTo>
                    <a:pt x="203784" y="682443"/>
                    <a:pt x="173621" y="709959"/>
                    <a:pt x="172034" y="722130"/>
                  </a:cubicBezTo>
                  <a:cubicBezTo>
                    <a:pt x="170447" y="734301"/>
                    <a:pt x="192142" y="747001"/>
                    <a:pt x="187909" y="753880"/>
                  </a:cubicBezTo>
                  <a:cubicBezTo>
                    <a:pt x="183676" y="760759"/>
                    <a:pt x="153513" y="756526"/>
                    <a:pt x="146634" y="763405"/>
                  </a:cubicBezTo>
                  <a:cubicBezTo>
                    <a:pt x="139755" y="770284"/>
                    <a:pt x="162509" y="766051"/>
                    <a:pt x="146634" y="795155"/>
                  </a:cubicBezTo>
                  <a:cubicBezTo>
                    <a:pt x="130759" y="824259"/>
                    <a:pt x="75726" y="895168"/>
                    <a:pt x="51384" y="938030"/>
                  </a:cubicBezTo>
                  <a:cubicBezTo>
                    <a:pt x="27042" y="980892"/>
                    <a:pt x="-4708" y="1059738"/>
                    <a:pt x="584" y="1052330"/>
                  </a:cubicBezTo>
                  <a:cubicBezTo>
                    <a:pt x="5876" y="1044922"/>
                    <a:pt x="3230" y="997826"/>
                    <a:pt x="83134" y="893580"/>
                  </a:cubicBezTo>
                  <a:cubicBezTo>
                    <a:pt x="163038" y="789334"/>
                    <a:pt x="430797" y="496176"/>
                    <a:pt x="480009" y="426855"/>
                  </a:cubicBezTo>
                  <a:cubicBezTo>
                    <a:pt x="529221" y="357534"/>
                    <a:pt x="347188" y="508347"/>
                    <a:pt x="378409" y="477655"/>
                  </a:cubicBezTo>
                  <a:cubicBezTo>
                    <a:pt x="409630" y="446963"/>
                    <a:pt x="645638" y="270222"/>
                    <a:pt x="667334" y="242705"/>
                  </a:cubicBezTo>
                  <a:cubicBezTo>
                    <a:pt x="689030" y="215188"/>
                    <a:pt x="501705" y="331605"/>
                    <a:pt x="508584" y="312555"/>
                  </a:cubicBezTo>
                  <a:cubicBezTo>
                    <a:pt x="515463" y="293505"/>
                    <a:pt x="695380" y="148513"/>
                    <a:pt x="708609" y="128405"/>
                  </a:cubicBezTo>
                  <a:cubicBezTo>
                    <a:pt x="721838" y="108297"/>
                    <a:pt x="553563" y="211484"/>
                    <a:pt x="587959" y="191905"/>
                  </a:cubicBezTo>
                  <a:cubicBezTo>
                    <a:pt x="622355" y="172326"/>
                    <a:pt x="930330" y="-32991"/>
                    <a:pt x="902284" y="458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F96EE3CB-2DE0-5768-CDAA-FABA93AB029C}"/>
                </a:ext>
              </a:extLst>
            </p:cNvPr>
            <p:cNvSpPr/>
            <p:nvPr/>
          </p:nvSpPr>
          <p:spPr>
            <a:xfrm>
              <a:off x="6294411" y="4879400"/>
              <a:ext cx="274666" cy="553331"/>
            </a:xfrm>
            <a:custGeom>
              <a:avLst/>
              <a:gdLst>
                <a:gd name="connsiteX0" fmla="*/ 274664 w 274666"/>
                <a:gd name="connsiteY0" fmla="*/ 575 h 553331"/>
                <a:gd name="connsiteX1" fmla="*/ 154014 w 274666"/>
                <a:gd name="connsiteY1" fmla="*/ 127575 h 553331"/>
                <a:gd name="connsiteX2" fmla="*/ 103214 w 274666"/>
                <a:gd name="connsiteY2" fmla="*/ 273625 h 553331"/>
                <a:gd name="connsiteX3" fmla="*/ 144489 w 274666"/>
                <a:gd name="connsiteY3" fmla="*/ 194250 h 553331"/>
                <a:gd name="connsiteX4" fmla="*/ 103214 w 274666"/>
                <a:gd name="connsiteY4" fmla="*/ 340300 h 553331"/>
                <a:gd name="connsiteX5" fmla="*/ 112739 w 274666"/>
                <a:gd name="connsiteY5" fmla="*/ 292675 h 553331"/>
                <a:gd name="connsiteX6" fmla="*/ 93689 w 274666"/>
                <a:gd name="connsiteY6" fmla="*/ 426025 h 553331"/>
                <a:gd name="connsiteX7" fmla="*/ 103214 w 274666"/>
                <a:gd name="connsiteY7" fmla="*/ 365700 h 553331"/>
                <a:gd name="connsiteX8" fmla="*/ 1614 w 274666"/>
                <a:gd name="connsiteY8" fmla="*/ 553025 h 553331"/>
                <a:gd name="connsiteX9" fmla="*/ 46064 w 274666"/>
                <a:gd name="connsiteY9" fmla="*/ 406975 h 553331"/>
                <a:gd name="connsiteX10" fmla="*/ 115914 w 274666"/>
                <a:gd name="connsiteY10" fmla="*/ 299025 h 553331"/>
                <a:gd name="connsiteX11" fmla="*/ 103214 w 274666"/>
                <a:gd name="connsiteY11" fmla="*/ 162500 h 553331"/>
                <a:gd name="connsiteX12" fmla="*/ 150839 w 274666"/>
                <a:gd name="connsiteY12" fmla="*/ 83125 h 553331"/>
                <a:gd name="connsiteX13" fmla="*/ 274664 w 274666"/>
                <a:gd name="connsiteY13" fmla="*/ 575 h 55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666" h="553331">
                  <a:moveTo>
                    <a:pt x="274664" y="575"/>
                  </a:moveTo>
                  <a:cubicBezTo>
                    <a:pt x="275193" y="7983"/>
                    <a:pt x="182589" y="82067"/>
                    <a:pt x="154014" y="127575"/>
                  </a:cubicBezTo>
                  <a:cubicBezTo>
                    <a:pt x="125439" y="173083"/>
                    <a:pt x="104801" y="262513"/>
                    <a:pt x="103214" y="273625"/>
                  </a:cubicBezTo>
                  <a:cubicBezTo>
                    <a:pt x="101627" y="284737"/>
                    <a:pt x="144489" y="183138"/>
                    <a:pt x="144489" y="194250"/>
                  </a:cubicBezTo>
                  <a:cubicBezTo>
                    <a:pt x="144489" y="205362"/>
                    <a:pt x="108506" y="323896"/>
                    <a:pt x="103214" y="340300"/>
                  </a:cubicBezTo>
                  <a:cubicBezTo>
                    <a:pt x="97922" y="356704"/>
                    <a:pt x="114326" y="278388"/>
                    <a:pt x="112739" y="292675"/>
                  </a:cubicBezTo>
                  <a:cubicBezTo>
                    <a:pt x="111152" y="306962"/>
                    <a:pt x="95276" y="413854"/>
                    <a:pt x="93689" y="426025"/>
                  </a:cubicBezTo>
                  <a:cubicBezTo>
                    <a:pt x="92102" y="438196"/>
                    <a:pt x="118560" y="344533"/>
                    <a:pt x="103214" y="365700"/>
                  </a:cubicBezTo>
                  <a:cubicBezTo>
                    <a:pt x="87868" y="386867"/>
                    <a:pt x="11139" y="546146"/>
                    <a:pt x="1614" y="553025"/>
                  </a:cubicBezTo>
                  <a:cubicBezTo>
                    <a:pt x="-7911" y="559904"/>
                    <a:pt x="27014" y="449308"/>
                    <a:pt x="46064" y="406975"/>
                  </a:cubicBezTo>
                  <a:cubicBezTo>
                    <a:pt x="65114" y="364642"/>
                    <a:pt x="106389" y="339771"/>
                    <a:pt x="115914" y="299025"/>
                  </a:cubicBezTo>
                  <a:cubicBezTo>
                    <a:pt x="125439" y="258279"/>
                    <a:pt x="97393" y="198483"/>
                    <a:pt x="103214" y="162500"/>
                  </a:cubicBezTo>
                  <a:cubicBezTo>
                    <a:pt x="109035" y="126517"/>
                    <a:pt x="127556" y="106938"/>
                    <a:pt x="150839" y="83125"/>
                  </a:cubicBezTo>
                  <a:cubicBezTo>
                    <a:pt x="174122" y="59313"/>
                    <a:pt x="274135" y="-6833"/>
                    <a:pt x="274664" y="57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85B20A3C-1E6F-BBE8-B157-98AB549BEB24}"/>
                </a:ext>
              </a:extLst>
            </p:cNvPr>
            <p:cNvSpPr/>
            <p:nvPr/>
          </p:nvSpPr>
          <p:spPr>
            <a:xfrm>
              <a:off x="4676668" y="4902006"/>
              <a:ext cx="539956" cy="944309"/>
            </a:xfrm>
            <a:custGeom>
              <a:avLst/>
              <a:gdLst>
                <a:gd name="connsiteX0" fmla="*/ 539857 w 539956"/>
                <a:gd name="connsiteY0" fmla="*/ 194 h 944309"/>
                <a:gd name="connsiteX1" fmla="*/ 235057 w 539956"/>
                <a:gd name="connsiteY1" fmla="*/ 530419 h 944309"/>
                <a:gd name="connsiteX2" fmla="*/ 282682 w 539956"/>
                <a:gd name="connsiteY2" fmla="*/ 473269 h 944309"/>
                <a:gd name="connsiteX3" fmla="*/ 108057 w 539956"/>
                <a:gd name="connsiteY3" fmla="*/ 806644 h 944309"/>
                <a:gd name="connsiteX4" fmla="*/ 133457 w 539956"/>
                <a:gd name="connsiteY4" fmla="*/ 768544 h 944309"/>
                <a:gd name="connsiteX5" fmla="*/ 82657 w 539956"/>
                <a:gd name="connsiteY5" fmla="*/ 857444 h 944309"/>
                <a:gd name="connsiteX6" fmla="*/ 54082 w 539956"/>
                <a:gd name="connsiteY6" fmla="*/ 851094 h 944309"/>
                <a:gd name="connsiteX7" fmla="*/ 92182 w 539956"/>
                <a:gd name="connsiteY7" fmla="*/ 892369 h 944309"/>
                <a:gd name="connsiteX8" fmla="*/ 38207 w 539956"/>
                <a:gd name="connsiteY8" fmla="*/ 882844 h 944309"/>
                <a:gd name="connsiteX9" fmla="*/ 50907 w 539956"/>
                <a:gd name="connsiteY9" fmla="*/ 924119 h 944309"/>
                <a:gd name="connsiteX10" fmla="*/ 107 w 539956"/>
                <a:gd name="connsiteY10" fmla="*/ 943169 h 944309"/>
                <a:gd name="connsiteX11" fmla="*/ 66782 w 539956"/>
                <a:gd name="connsiteY11" fmla="*/ 892369 h 944309"/>
                <a:gd name="connsiteX12" fmla="*/ 282682 w 539956"/>
                <a:gd name="connsiteY12" fmla="*/ 539944 h 944309"/>
                <a:gd name="connsiteX13" fmla="*/ 231882 w 539956"/>
                <a:gd name="connsiteY13" fmla="*/ 593919 h 944309"/>
                <a:gd name="connsiteX14" fmla="*/ 368407 w 539956"/>
                <a:gd name="connsiteY14" fmla="*/ 336744 h 944309"/>
                <a:gd name="connsiteX15" fmla="*/ 269982 w 539956"/>
                <a:gd name="connsiteY15" fmla="*/ 466919 h 944309"/>
                <a:gd name="connsiteX16" fmla="*/ 539857 w 539956"/>
                <a:gd name="connsiteY16" fmla="*/ 194 h 9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9956" h="944309">
                  <a:moveTo>
                    <a:pt x="539857" y="194"/>
                  </a:moveTo>
                  <a:cubicBezTo>
                    <a:pt x="534036" y="10777"/>
                    <a:pt x="277919" y="451573"/>
                    <a:pt x="235057" y="530419"/>
                  </a:cubicBezTo>
                  <a:cubicBezTo>
                    <a:pt x="192195" y="609265"/>
                    <a:pt x="303849" y="427232"/>
                    <a:pt x="282682" y="473269"/>
                  </a:cubicBezTo>
                  <a:cubicBezTo>
                    <a:pt x="261515" y="519306"/>
                    <a:pt x="132928" y="757432"/>
                    <a:pt x="108057" y="806644"/>
                  </a:cubicBezTo>
                  <a:cubicBezTo>
                    <a:pt x="83186" y="855856"/>
                    <a:pt x="137690" y="760077"/>
                    <a:pt x="133457" y="768544"/>
                  </a:cubicBezTo>
                  <a:cubicBezTo>
                    <a:pt x="129224" y="777011"/>
                    <a:pt x="95886" y="843686"/>
                    <a:pt x="82657" y="857444"/>
                  </a:cubicBezTo>
                  <a:cubicBezTo>
                    <a:pt x="69428" y="871202"/>
                    <a:pt x="52494" y="845273"/>
                    <a:pt x="54082" y="851094"/>
                  </a:cubicBezTo>
                  <a:cubicBezTo>
                    <a:pt x="55669" y="856915"/>
                    <a:pt x="94828" y="887077"/>
                    <a:pt x="92182" y="892369"/>
                  </a:cubicBezTo>
                  <a:cubicBezTo>
                    <a:pt x="89536" y="897661"/>
                    <a:pt x="45086" y="877552"/>
                    <a:pt x="38207" y="882844"/>
                  </a:cubicBezTo>
                  <a:cubicBezTo>
                    <a:pt x="31328" y="888136"/>
                    <a:pt x="57257" y="914065"/>
                    <a:pt x="50907" y="924119"/>
                  </a:cubicBezTo>
                  <a:cubicBezTo>
                    <a:pt x="44557" y="934173"/>
                    <a:pt x="-2539" y="948461"/>
                    <a:pt x="107" y="943169"/>
                  </a:cubicBezTo>
                  <a:cubicBezTo>
                    <a:pt x="2753" y="937877"/>
                    <a:pt x="19686" y="959573"/>
                    <a:pt x="66782" y="892369"/>
                  </a:cubicBezTo>
                  <a:cubicBezTo>
                    <a:pt x="113878" y="825165"/>
                    <a:pt x="255165" y="589686"/>
                    <a:pt x="282682" y="539944"/>
                  </a:cubicBezTo>
                  <a:cubicBezTo>
                    <a:pt x="310199" y="490202"/>
                    <a:pt x="217594" y="627786"/>
                    <a:pt x="231882" y="593919"/>
                  </a:cubicBezTo>
                  <a:cubicBezTo>
                    <a:pt x="246170" y="560052"/>
                    <a:pt x="362057" y="357911"/>
                    <a:pt x="368407" y="336744"/>
                  </a:cubicBezTo>
                  <a:cubicBezTo>
                    <a:pt x="374757" y="315577"/>
                    <a:pt x="244582" y="520365"/>
                    <a:pt x="269982" y="466919"/>
                  </a:cubicBezTo>
                  <a:cubicBezTo>
                    <a:pt x="295382" y="413473"/>
                    <a:pt x="545678" y="-10389"/>
                    <a:pt x="539857" y="19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030B2447-629B-82D6-19A4-BE2B9803D63B}"/>
                </a:ext>
              </a:extLst>
            </p:cNvPr>
            <p:cNvSpPr/>
            <p:nvPr/>
          </p:nvSpPr>
          <p:spPr>
            <a:xfrm>
              <a:off x="5772676" y="5420937"/>
              <a:ext cx="556951" cy="1027295"/>
            </a:xfrm>
            <a:custGeom>
              <a:avLst/>
              <a:gdLst>
                <a:gd name="connsiteX0" fmla="*/ 548749 w 556951"/>
                <a:gd name="connsiteY0" fmla="*/ 21013 h 1027295"/>
                <a:gd name="connsiteX1" fmla="*/ 34399 w 556951"/>
                <a:gd name="connsiteY1" fmla="*/ 976688 h 1027295"/>
                <a:gd name="connsiteX2" fmla="*/ 85199 w 556951"/>
                <a:gd name="connsiteY2" fmla="*/ 827463 h 1027295"/>
                <a:gd name="connsiteX3" fmla="*/ 389999 w 556951"/>
                <a:gd name="connsiteY3" fmla="*/ 249613 h 1027295"/>
                <a:gd name="connsiteX4" fmla="*/ 355074 w 556951"/>
                <a:gd name="connsiteY4" fmla="*/ 309938 h 1027295"/>
                <a:gd name="connsiteX5" fmla="*/ 548749 w 556951"/>
                <a:gd name="connsiteY5" fmla="*/ 21013 h 102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951" h="1027295">
                  <a:moveTo>
                    <a:pt x="548749" y="21013"/>
                  </a:moveTo>
                  <a:cubicBezTo>
                    <a:pt x="495303" y="132138"/>
                    <a:pt x="111657" y="842280"/>
                    <a:pt x="34399" y="976688"/>
                  </a:cubicBezTo>
                  <a:cubicBezTo>
                    <a:pt x="-42859" y="1111096"/>
                    <a:pt x="25932" y="948642"/>
                    <a:pt x="85199" y="827463"/>
                  </a:cubicBezTo>
                  <a:cubicBezTo>
                    <a:pt x="144466" y="706284"/>
                    <a:pt x="345020" y="335867"/>
                    <a:pt x="389999" y="249613"/>
                  </a:cubicBezTo>
                  <a:cubicBezTo>
                    <a:pt x="434978" y="163359"/>
                    <a:pt x="332320" y="345921"/>
                    <a:pt x="355074" y="309938"/>
                  </a:cubicBezTo>
                  <a:cubicBezTo>
                    <a:pt x="377828" y="273955"/>
                    <a:pt x="602195" y="-90112"/>
                    <a:pt x="548749" y="2101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1BA0FDDA-4266-2003-BAF9-06BB5076BB7B}"/>
                </a:ext>
              </a:extLst>
            </p:cNvPr>
            <p:cNvSpPr/>
            <p:nvPr/>
          </p:nvSpPr>
          <p:spPr>
            <a:xfrm>
              <a:off x="5197475" y="4829892"/>
              <a:ext cx="224093" cy="88183"/>
            </a:xfrm>
            <a:custGeom>
              <a:avLst/>
              <a:gdLst>
                <a:gd name="connsiteX0" fmla="*/ 0 w 224093"/>
                <a:gd name="connsiteY0" fmla="*/ 88183 h 88183"/>
                <a:gd name="connsiteX1" fmla="*/ 219075 w 224093"/>
                <a:gd name="connsiteY1" fmla="*/ 2458 h 88183"/>
                <a:gd name="connsiteX2" fmla="*/ 158750 w 224093"/>
                <a:gd name="connsiteY2" fmla="*/ 21508 h 88183"/>
                <a:gd name="connsiteX3" fmla="*/ 66675 w 224093"/>
                <a:gd name="connsiteY3" fmla="*/ 50083 h 88183"/>
                <a:gd name="connsiteX4" fmla="*/ 0 w 224093"/>
                <a:gd name="connsiteY4" fmla="*/ 88183 h 88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093" h="88183">
                  <a:moveTo>
                    <a:pt x="0" y="88183"/>
                  </a:moveTo>
                  <a:lnTo>
                    <a:pt x="219075" y="2458"/>
                  </a:lnTo>
                  <a:cubicBezTo>
                    <a:pt x="245533" y="-8655"/>
                    <a:pt x="158750" y="21508"/>
                    <a:pt x="158750" y="21508"/>
                  </a:cubicBezTo>
                  <a:lnTo>
                    <a:pt x="66675" y="50083"/>
                  </a:lnTo>
                  <a:lnTo>
                    <a:pt x="0" y="88183"/>
                  </a:ln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D03E5626-6D45-308D-B966-68851B4B6C9C}"/>
                </a:ext>
              </a:extLst>
            </p:cNvPr>
            <p:cNvSpPr/>
            <p:nvPr/>
          </p:nvSpPr>
          <p:spPr>
            <a:xfrm>
              <a:off x="5216118" y="4863531"/>
              <a:ext cx="214811" cy="70712"/>
            </a:xfrm>
            <a:custGeom>
              <a:avLst/>
              <a:gdLst>
                <a:gd name="connsiteX0" fmla="*/ 407 w 214811"/>
                <a:gd name="connsiteY0" fmla="*/ 70419 h 70712"/>
                <a:gd name="connsiteX1" fmla="*/ 209957 w 214811"/>
                <a:gd name="connsiteY1" fmla="*/ 569 h 70712"/>
                <a:gd name="connsiteX2" fmla="*/ 152807 w 214811"/>
                <a:gd name="connsiteY2" fmla="*/ 35494 h 70712"/>
                <a:gd name="connsiteX3" fmla="*/ 155982 w 214811"/>
                <a:gd name="connsiteY3" fmla="*/ 25969 h 70712"/>
                <a:gd name="connsiteX4" fmla="*/ 407 w 214811"/>
                <a:gd name="connsiteY4" fmla="*/ 70419 h 7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11" h="70712">
                  <a:moveTo>
                    <a:pt x="407" y="70419"/>
                  </a:moveTo>
                  <a:cubicBezTo>
                    <a:pt x="9403" y="66186"/>
                    <a:pt x="184557" y="6390"/>
                    <a:pt x="209957" y="569"/>
                  </a:cubicBezTo>
                  <a:cubicBezTo>
                    <a:pt x="235357" y="-5252"/>
                    <a:pt x="152807" y="35494"/>
                    <a:pt x="152807" y="35494"/>
                  </a:cubicBezTo>
                  <a:cubicBezTo>
                    <a:pt x="143811" y="39727"/>
                    <a:pt x="177678" y="20148"/>
                    <a:pt x="155982" y="25969"/>
                  </a:cubicBezTo>
                  <a:cubicBezTo>
                    <a:pt x="134286" y="31790"/>
                    <a:pt x="-8589" y="74652"/>
                    <a:pt x="407" y="7041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CBBE80A9-0F3B-145D-3856-FDE8B65696D1}"/>
                </a:ext>
              </a:extLst>
            </p:cNvPr>
            <p:cNvSpPr/>
            <p:nvPr/>
          </p:nvSpPr>
          <p:spPr>
            <a:xfrm>
              <a:off x="5158897" y="4898895"/>
              <a:ext cx="335638" cy="127208"/>
            </a:xfrm>
            <a:custGeom>
              <a:avLst/>
              <a:gdLst>
                <a:gd name="connsiteX0" fmla="*/ 478 w 335638"/>
                <a:gd name="connsiteY0" fmla="*/ 127130 h 127208"/>
                <a:gd name="connsiteX1" fmla="*/ 98903 w 335638"/>
                <a:gd name="connsiteY1" fmla="*/ 35055 h 127208"/>
                <a:gd name="connsiteX2" fmla="*/ 333853 w 335638"/>
                <a:gd name="connsiteY2" fmla="*/ 130 h 127208"/>
                <a:gd name="connsiteX3" fmla="*/ 213203 w 335638"/>
                <a:gd name="connsiteY3" fmla="*/ 22355 h 127208"/>
                <a:gd name="connsiteX4" fmla="*/ 67153 w 335638"/>
                <a:gd name="connsiteY4" fmla="*/ 50930 h 127208"/>
                <a:gd name="connsiteX5" fmla="*/ 478 w 335638"/>
                <a:gd name="connsiteY5" fmla="*/ 127130 h 12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638" h="127208">
                  <a:moveTo>
                    <a:pt x="478" y="127130"/>
                  </a:moveTo>
                  <a:cubicBezTo>
                    <a:pt x="5770" y="124484"/>
                    <a:pt x="43341" y="56222"/>
                    <a:pt x="98903" y="35055"/>
                  </a:cubicBezTo>
                  <a:cubicBezTo>
                    <a:pt x="154466" y="13888"/>
                    <a:pt x="314803" y="2247"/>
                    <a:pt x="333853" y="130"/>
                  </a:cubicBezTo>
                  <a:cubicBezTo>
                    <a:pt x="352903" y="-1987"/>
                    <a:pt x="213203" y="22355"/>
                    <a:pt x="213203" y="22355"/>
                  </a:cubicBezTo>
                  <a:cubicBezTo>
                    <a:pt x="168753" y="30822"/>
                    <a:pt x="99432" y="37172"/>
                    <a:pt x="67153" y="50930"/>
                  </a:cubicBezTo>
                  <a:cubicBezTo>
                    <a:pt x="34874" y="64688"/>
                    <a:pt x="-4814" y="129776"/>
                    <a:pt x="478" y="12713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EC40AC0B-588A-B2AB-E456-CAA2F107BD9A}"/>
                </a:ext>
              </a:extLst>
            </p:cNvPr>
            <p:cNvSpPr/>
            <p:nvPr/>
          </p:nvSpPr>
          <p:spPr>
            <a:xfrm>
              <a:off x="5406524" y="4850500"/>
              <a:ext cx="898947" cy="572431"/>
            </a:xfrm>
            <a:custGeom>
              <a:avLst/>
              <a:gdLst>
                <a:gd name="connsiteX0" fmla="*/ 3676 w 898947"/>
                <a:gd name="connsiteY0" fmla="*/ 900 h 572431"/>
                <a:gd name="connsiteX1" fmla="*/ 324351 w 898947"/>
                <a:gd name="connsiteY1" fmla="*/ 134250 h 572431"/>
                <a:gd name="connsiteX2" fmla="*/ 324351 w 898947"/>
                <a:gd name="connsiteY2" fmla="*/ 118375 h 572431"/>
                <a:gd name="connsiteX3" fmla="*/ 600576 w 898947"/>
                <a:gd name="connsiteY3" fmla="*/ 264425 h 572431"/>
                <a:gd name="connsiteX4" fmla="*/ 860926 w 898947"/>
                <a:gd name="connsiteY4" fmla="*/ 496200 h 572431"/>
                <a:gd name="connsiteX5" fmla="*/ 895851 w 898947"/>
                <a:gd name="connsiteY5" fmla="*/ 572400 h 572431"/>
                <a:gd name="connsiteX6" fmla="*/ 845051 w 898947"/>
                <a:gd name="connsiteY6" fmla="*/ 489850 h 572431"/>
                <a:gd name="connsiteX7" fmla="*/ 591051 w 898947"/>
                <a:gd name="connsiteY7" fmla="*/ 283475 h 572431"/>
                <a:gd name="connsiteX8" fmla="*/ 321176 w 898947"/>
                <a:gd name="connsiteY8" fmla="*/ 115200 h 572431"/>
                <a:gd name="connsiteX9" fmla="*/ 159251 w 898947"/>
                <a:gd name="connsiteY9" fmla="*/ 77100 h 572431"/>
                <a:gd name="connsiteX10" fmla="*/ 3676 w 898947"/>
                <a:gd name="connsiteY10" fmla="*/ 900 h 57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8947" h="572431">
                  <a:moveTo>
                    <a:pt x="3676" y="900"/>
                  </a:moveTo>
                  <a:cubicBezTo>
                    <a:pt x="31193" y="10425"/>
                    <a:pt x="270905" y="114671"/>
                    <a:pt x="324351" y="134250"/>
                  </a:cubicBezTo>
                  <a:cubicBezTo>
                    <a:pt x="377797" y="153829"/>
                    <a:pt x="278314" y="96679"/>
                    <a:pt x="324351" y="118375"/>
                  </a:cubicBezTo>
                  <a:cubicBezTo>
                    <a:pt x="370389" y="140071"/>
                    <a:pt x="511147" y="201454"/>
                    <a:pt x="600576" y="264425"/>
                  </a:cubicBezTo>
                  <a:cubicBezTo>
                    <a:pt x="690005" y="327396"/>
                    <a:pt x="811714" y="444871"/>
                    <a:pt x="860926" y="496200"/>
                  </a:cubicBezTo>
                  <a:cubicBezTo>
                    <a:pt x="910138" y="547529"/>
                    <a:pt x="898497" y="573458"/>
                    <a:pt x="895851" y="572400"/>
                  </a:cubicBezTo>
                  <a:cubicBezTo>
                    <a:pt x="893205" y="571342"/>
                    <a:pt x="895851" y="538004"/>
                    <a:pt x="845051" y="489850"/>
                  </a:cubicBezTo>
                  <a:cubicBezTo>
                    <a:pt x="794251" y="441696"/>
                    <a:pt x="678363" y="345917"/>
                    <a:pt x="591051" y="283475"/>
                  </a:cubicBezTo>
                  <a:cubicBezTo>
                    <a:pt x="503739" y="221033"/>
                    <a:pt x="393143" y="149596"/>
                    <a:pt x="321176" y="115200"/>
                  </a:cubicBezTo>
                  <a:cubicBezTo>
                    <a:pt x="249209" y="80804"/>
                    <a:pt x="207934" y="94033"/>
                    <a:pt x="159251" y="77100"/>
                  </a:cubicBezTo>
                  <a:cubicBezTo>
                    <a:pt x="110568" y="60167"/>
                    <a:pt x="-23841" y="-8625"/>
                    <a:pt x="3676" y="90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6CD2CE20-E99E-0DD3-3CFC-81FD9B9F62EF}"/>
                </a:ext>
              </a:extLst>
            </p:cNvPr>
            <p:cNvSpPr/>
            <p:nvPr/>
          </p:nvSpPr>
          <p:spPr>
            <a:xfrm>
              <a:off x="5456350" y="4917002"/>
              <a:ext cx="319122" cy="109023"/>
            </a:xfrm>
            <a:custGeom>
              <a:avLst/>
              <a:gdLst>
                <a:gd name="connsiteX0" fmla="*/ 1475 w 319122"/>
                <a:gd name="connsiteY0" fmla="*/ 1073 h 109023"/>
                <a:gd name="connsiteX1" fmla="*/ 271350 w 319122"/>
                <a:gd name="connsiteY1" fmla="*/ 86798 h 109023"/>
                <a:gd name="connsiteX2" fmla="*/ 318975 w 319122"/>
                <a:gd name="connsiteY2" fmla="*/ 109023 h 109023"/>
                <a:gd name="connsiteX3" fmla="*/ 169750 w 319122"/>
                <a:gd name="connsiteY3" fmla="*/ 42348 h 109023"/>
                <a:gd name="connsiteX4" fmla="*/ 1475 w 319122"/>
                <a:gd name="connsiteY4" fmla="*/ 1073 h 10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122" h="109023">
                  <a:moveTo>
                    <a:pt x="1475" y="1073"/>
                  </a:moveTo>
                  <a:cubicBezTo>
                    <a:pt x="18408" y="8481"/>
                    <a:pt x="218433" y="68806"/>
                    <a:pt x="271350" y="86798"/>
                  </a:cubicBezTo>
                  <a:cubicBezTo>
                    <a:pt x="324267" y="104790"/>
                    <a:pt x="318975" y="109023"/>
                    <a:pt x="318975" y="109023"/>
                  </a:cubicBezTo>
                  <a:cubicBezTo>
                    <a:pt x="302042" y="101615"/>
                    <a:pt x="221608" y="58223"/>
                    <a:pt x="169750" y="42348"/>
                  </a:cubicBezTo>
                  <a:cubicBezTo>
                    <a:pt x="117892" y="26473"/>
                    <a:pt x="-15458" y="-6335"/>
                    <a:pt x="1475" y="107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DD61166C-8F18-01CE-057D-138DBD75F6E7}"/>
                </a:ext>
              </a:extLst>
            </p:cNvPr>
            <p:cNvSpPr/>
            <p:nvPr/>
          </p:nvSpPr>
          <p:spPr>
            <a:xfrm>
              <a:off x="5850868" y="5063379"/>
              <a:ext cx="414674" cy="384925"/>
            </a:xfrm>
            <a:custGeom>
              <a:avLst/>
              <a:gdLst>
                <a:gd name="connsiteX0" fmla="*/ 657 w 414674"/>
                <a:gd name="connsiteY0" fmla="*/ 746 h 384925"/>
                <a:gd name="connsiteX1" fmla="*/ 362607 w 414674"/>
                <a:gd name="connsiteY1" fmla="*/ 280146 h 384925"/>
                <a:gd name="connsiteX2" fmla="*/ 413407 w 414674"/>
                <a:gd name="connsiteY2" fmla="*/ 384921 h 384925"/>
                <a:gd name="connsiteX3" fmla="*/ 375307 w 414674"/>
                <a:gd name="connsiteY3" fmla="*/ 283321 h 384925"/>
                <a:gd name="connsiteX4" fmla="*/ 143532 w 414674"/>
                <a:gd name="connsiteY4" fmla="*/ 70596 h 384925"/>
                <a:gd name="connsiteX5" fmla="*/ 270532 w 414674"/>
                <a:gd name="connsiteY5" fmla="*/ 194421 h 384925"/>
                <a:gd name="connsiteX6" fmla="*/ 657 w 414674"/>
                <a:gd name="connsiteY6" fmla="*/ 746 h 38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674" h="384925">
                  <a:moveTo>
                    <a:pt x="657" y="746"/>
                  </a:moveTo>
                  <a:cubicBezTo>
                    <a:pt x="16003" y="15034"/>
                    <a:pt x="293815" y="216117"/>
                    <a:pt x="362607" y="280146"/>
                  </a:cubicBezTo>
                  <a:cubicBezTo>
                    <a:pt x="431399" y="344175"/>
                    <a:pt x="411290" y="384392"/>
                    <a:pt x="413407" y="384921"/>
                  </a:cubicBezTo>
                  <a:cubicBezTo>
                    <a:pt x="415524" y="385450"/>
                    <a:pt x="420286" y="335708"/>
                    <a:pt x="375307" y="283321"/>
                  </a:cubicBezTo>
                  <a:cubicBezTo>
                    <a:pt x="330328" y="230934"/>
                    <a:pt x="160994" y="85413"/>
                    <a:pt x="143532" y="70596"/>
                  </a:cubicBezTo>
                  <a:cubicBezTo>
                    <a:pt x="126070" y="55779"/>
                    <a:pt x="297519" y="207121"/>
                    <a:pt x="270532" y="194421"/>
                  </a:cubicBezTo>
                  <a:cubicBezTo>
                    <a:pt x="243545" y="181721"/>
                    <a:pt x="-14689" y="-13542"/>
                    <a:pt x="657" y="74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52C4B0AF-12DB-375B-8018-79F885C0384B}"/>
                </a:ext>
              </a:extLst>
            </p:cNvPr>
            <p:cNvSpPr/>
            <p:nvPr/>
          </p:nvSpPr>
          <p:spPr>
            <a:xfrm>
              <a:off x="4814500" y="4964665"/>
              <a:ext cx="473289" cy="836352"/>
            </a:xfrm>
            <a:custGeom>
              <a:avLst/>
              <a:gdLst>
                <a:gd name="connsiteX0" fmla="*/ 471875 w 473289"/>
                <a:gd name="connsiteY0" fmla="*/ 1035 h 836352"/>
                <a:gd name="connsiteX1" fmla="*/ 338525 w 473289"/>
                <a:gd name="connsiteY1" fmla="*/ 115335 h 836352"/>
                <a:gd name="connsiteX2" fmla="*/ 240100 w 473289"/>
                <a:gd name="connsiteY2" fmla="*/ 270910 h 836352"/>
                <a:gd name="connsiteX3" fmla="*/ 265500 w 473289"/>
                <a:gd name="connsiteY3" fmla="*/ 220110 h 836352"/>
                <a:gd name="connsiteX4" fmla="*/ 87700 w 473289"/>
                <a:gd name="connsiteY4" fmla="*/ 563010 h 836352"/>
                <a:gd name="connsiteX5" fmla="*/ 122625 w 473289"/>
                <a:gd name="connsiteY5" fmla="*/ 512210 h 836352"/>
                <a:gd name="connsiteX6" fmla="*/ 59125 w 473289"/>
                <a:gd name="connsiteY6" fmla="*/ 667785 h 836352"/>
                <a:gd name="connsiteX7" fmla="*/ 52775 w 473289"/>
                <a:gd name="connsiteY7" fmla="*/ 693185 h 836352"/>
                <a:gd name="connsiteX8" fmla="*/ 52775 w 473289"/>
                <a:gd name="connsiteY8" fmla="*/ 613810 h 836352"/>
                <a:gd name="connsiteX9" fmla="*/ 43250 w 473289"/>
                <a:gd name="connsiteY9" fmla="*/ 759860 h 836352"/>
                <a:gd name="connsiteX10" fmla="*/ 46425 w 473289"/>
                <a:gd name="connsiteY10" fmla="*/ 836060 h 836352"/>
                <a:gd name="connsiteX11" fmla="*/ 36900 w 473289"/>
                <a:gd name="connsiteY11" fmla="*/ 782085 h 836352"/>
                <a:gd name="connsiteX12" fmla="*/ 17850 w 473289"/>
                <a:gd name="connsiteY12" fmla="*/ 683660 h 836352"/>
                <a:gd name="connsiteX13" fmla="*/ 21025 w 473289"/>
                <a:gd name="connsiteY13" fmla="*/ 715410 h 836352"/>
                <a:gd name="connsiteX14" fmla="*/ 281375 w 473289"/>
                <a:gd name="connsiteY14" fmla="*/ 223285 h 836352"/>
                <a:gd name="connsiteX15" fmla="*/ 402025 w 473289"/>
                <a:gd name="connsiteY15" fmla="*/ 67710 h 836352"/>
                <a:gd name="connsiteX16" fmla="*/ 471875 w 473289"/>
                <a:gd name="connsiteY16" fmla="*/ 1035 h 83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3289" h="836352">
                  <a:moveTo>
                    <a:pt x="471875" y="1035"/>
                  </a:moveTo>
                  <a:cubicBezTo>
                    <a:pt x="461292" y="8972"/>
                    <a:pt x="377154" y="70356"/>
                    <a:pt x="338525" y="115335"/>
                  </a:cubicBezTo>
                  <a:cubicBezTo>
                    <a:pt x="299896" y="160314"/>
                    <a:pt x="252271" y="253448"/>
                    <a:pt x="240100" y="270910"/>
                  </a:cubicBezTo>
                  <a:cubicBezTo>
                    <a:pt x="227929" y="288372"/>
                    <a:pt x="290900" y="171427"/>
                    <a:pt x="265500" y="220110"/>
                  </a:cubicBezTo>
                  <a:cubicBezTo>
                    <a:pt x="240100" y="268793"/>
                    <a:pt x="111512" y="514327"/>
                    <a:pt x="87700" y="563010"/>
                  </a:cubicBezTo>
                  <a:cubicBezTo>
                    <a:pt x="63888" y="611693"/>
                    <a:pt x="127388" y="494747"/>
                    <a:pt x="122625" y="512210"/>
                  </a:cubicBezTo>
                  <a:cubicBezTo>
                    <a:pt x="117862" y="529673"/>
                    <a:pt x="70767" y="637623"/>
                    <a:pt x="59125" y="667785"/>
                  </a:cubicBezTo>
                  <a:cubicBezTo>
                    <a:pt x="47483" y="697947"/>
                    <a:pt x="53833" y="702181"/>
                    <a:pt x="52775" y="693185"/>
                  </a:cubicBezTo>
                  <a:cubicBezTo>
                    <a:pt x="51717" y="684189"/>
                    <a:pt x="54362" y="602698"/>
                    <a:pt x="52775" y="613810"/>
                  </a:cubicBezTo>
                  <a:cubicBezTo>
                    <a:pt x="51188" y="624922"/>
                    <a:pt x="44308" y="722818"/>
                    <a:pt x="43250" y="759860"/>
                  </a:cubicBezTo>
                  <a:cubicBezTo>
                    <a:pt x="42192" y="796902"/>
                    <a:pt x="47483" y="832356"/>
                    <a:pt x="46425" y="836060"/>
                  </a:cubicBezTo>
                  <a:cubicBezTo>
                    <a:pt x="45367" y="839764"/>
                    <a:pt x="41662" y="807485"/>
                    <a:pt x="36900" y="782085"/>
                  </a:cubicBezTo>
                  <a:cubicBezTo>
                    <a:pt x="32138" y="756685"/>
                    <a:pt x="20496" y="694773"/>
                    <a:pt x="17850" y="683660"/>
                  </a:cubicBezTo>
                  <a:cubicBezTo>
                    <a:pt x="15204" y="672547"/>
                    <a:pt x="-22896" y="792139"/>
                    <a:pt x="21025" y="715410"/>
                  </a:cubicBezTo>
                  <a:cubicBezTo>
                    <a:pt x="64946" y="638681"/>
                    <a:pt x="217875" y="331235"/>
                    <a:pt x="281375" y="223285"/>
                  </a:cubicBezTo>
                  <a:cubicBezTo>
                    <a:pt x="344875" y="115335"/>
                    <a:pt x="372921" y="103164"/>
                    <a:pt x="402025" y="67710"/>
                  </a:cubicBezTo>
                  <a:cubicBezTo>
                    <a:pt x="431129" y="32256"/>
                    <a:pt x="482458" y="-6902"/>
                    <a:pt x="471875" y="103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5F892C39-8283-A20B-F8C9-EE6FBB09A051}"/>
                </a:ext>
              </a:extLst>
            </p:cNvPr>
            <p:cNvSpPr/>
            <p:nvPr/>
          </p:nvSpPr>
          <p:spPr>
            <a:xfrm>
              <a:off x="5251104" y="4951879"/>
              <a:ext cx="279316" cy="33329"/>
            </a:xfrm>
            <a:custGeom>
              <a:avLst/>
              <a:gdLst>
                <a:gd name="connsiteX0" fmla="*/ 346 w 279316"/>
                <a:gd name="connsiteY0" fmla="*/ 32871 h 33329"/>
                <a:gd name="connsiteX1" fmla="*/ 136871 w 279316"/>
                <a:gd name="connsiteY1" fmla="*/ 20171 h 33329"/>
                <a:gd name="connsiteX2" fmla="*/ 276571 w 279316"/>
                <a:gd name="connsiteY2" fmla="*/ 23346 h 33329"/>
                <a:gd name="connsiteX3" fmla="*/ 225771 w 279316"/>
                <a:gd name="connsiteY3" fmla="*/ 7471 h 33329"/>
                <a:gd name="connsiteX4" fmla="*/ 178146 w 279316"/>
                <a:gd name="connsiteY4" fmla="*/ 1121 h 33329"/>
                <a:gd name="connsiteX5" fmla="*/ 346 w 279316"/>
                <a:gd name="connsiteY5" fmla="*/ 32871 h 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316" h="33329">
                  <a:moveTo>
                    <a:pt x="346" y="32871"/>
                  </a:moveTo>
                  <a:cubicBezTo>
                    <a:pt x="-6533" y="36046"/>
                    <a:pt x="90834" y="21758"/>
                    <a:pt x="136871" y="20171"/>
                  </a:cubicBezTo>
                  <a:cubicBezTo>
                    <a:pt x="182908" y="18584"/>
                    <a:pt x="261754" y="25463"/>
                    <a:pt x="276571" y="23346"/>
                  </a:cubicBezTo>
                  <a:cubicBezTo>
                    <a:pt x="291388" y="21229"/>
                    <a:pt x="242175" y="11175"/>
                    <a:pt x="225771" y="7471"/>
                  </a:cubicBezTo>
                  <a:cubicBezTo>
                    <a:pt x="209367" y="3767"/>
                    <a:pt x="214658" y="-2583"/>
                    <a:pt x="178146" y="1121"/>
                  </a:cubicBezTo>
                  <a:cubicBezTo>
                    <a:pt x="141634" y="4825"/>
                    <a:pt x="7225" y="29696"/>
                    <a:pt x="346" y="3287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61AD8DD4-D0EE-FCC8-8DDF-52CED90553C5}"/>
                </a:ext>
              </a:extLst>
            </p:cNvPr>
            <p:cNvSpPr/>
            <p:nvPr/>
          </p:nvSpPr>
          <p:spPr>
            <a:xfrm>
              <a:off x="5556250" y="4987740"/>
              <a:ext cx="536969" cy="287947"/>
            </a:xfrm>
            <a:custGeom>
              <a:avLst/>
              <a:gdLst>
                <a:gd name="connsiteX0" fmla="*/ 0 w 536969"/>
                <a:gd name="connsiteY0" fmla="*/ 185 h 287947"/>
                <a:gd name="connsiteX1" fmla="*/ 219075 w 536969"/>
                <a:gd name="connsiteY1" fmla="*/ 95435 h 287947"/>
                <a:gd name="connsiteX2" fmla="*/ 517525 w 536969"/>
                <a:gd name="connsiteY2" fmla="*/ 279585 h 287947"/>
                <a:gd name="connsiteX3" fmla="*/ 476250 w 536969"/>
                <a:gd name="connsiteY3" fmla="*/ 238310 h 287947"/>
                <a:gd name="connsiteX4" fmla="*/ 219075 w 536969"/>
                <a:gd name="connsiteY4" fmla="*/ 76385 h 287947"/>
                <a:gd name="connsiteX5" fmla="*/ 0 w 536969"/>
                <a:gd name="connsiteY5" fmla="*/ 185 h 28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6969" h="287947">
                  <a:moveTo>
                    <a:pt x="0" y="185"/>
                  </a:moveTo>
                  <a:cubicBezTo>
                    <a:pt x="0" y="3360"/>
                    <a:pt x="132821" y="48868"/>
                    <a:pt x="219075" y="95435"/>
                  </a:cubicBezTo>
                  <a:cubicBezTo>
                    <a:pt x="305329" y="142002"/>
                    <a:pt x="474663" y="255773"/>
                    <a:pt x="517525" y="279585"/>
                  </a:cubicBezTo>
                  <a:cubicBezTo>
                    <a:pt x="560388" y="303398"/>
                    <a:pt x="525992" y="272177"/>
                    <a:pt x="476250" y="238310"/>
                  </a:cubicBezTo>
                  <a:cubicBezTo>
                    <a:pt x="426508" y="204443"/>
                    <a:pt x="298450" y="117660"/>
                    <a:pt x="219075" y="76385"/>
                  </a:cubicBezTo>
                  <a:cubicBezTo>
                    <a:pt x="139700" y="35110"/>
                    <a:pt x="0" y="-2990"/>
                    <a:pt x="0" y="18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4B4754E4-EF67-629B-AB2E-BA7D558270C2}"/>
                </a:ext>
              </a:extLst>
            </p:cNvPr>
            <p:cNvSpPr/>
            <p:nvPr/>
          </p:nvSpPr>
          <p:spPr>
            <a:xfrm>
              <a:off x="6089507" y="5257777"/>
              <a:ext cx="193374" cy="196660"/>
            </a:xfrm>
            <a:custGeom>
              <a:avLst/>
              <a:gdLst>
                <a:gd name="connsiteX0" fmla="*/ 143 w 193374"/>
                <a:gd name="connsiteY0" fmla="*/ 23 h 196660"/>
                <a:gd name="connsiteX1" fmla="*/ 174768 w 193374"/>
                <a:gd name="connsiteY1" fmla="*/ 161948 h 196660"/>
                <a:gd name="connsiteX2" fmla="*/ 174768 w 193374"/>
                <a:gd name="connsiteY2" fmla="*/ 190523 h 196660"/>
                <a:gd name="connsiteX3" fmla="*/ 54118 w 193374"/>
                <a:gd name="connsiteY3" fmla="*/ 76223 h 196660"/>
                <a:gd name="connsiteX4" fmla="*/ 143018 w 193374"/>
                <a:gd name="connsiteY4" fmla="*/ 149248 h 196660"/>
                <a:gd name="connsiteX5" fmla="*/ 143 w 193374"/>
                <a:gd name="connsiteY5" fmla="*/ 23 h 19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374" h="196660">
                  <a:moveTo>
                    <a:pt x="143" y="23"/>
                  </a:moveTo>
                  <a:cubicBezTo>
                    <a:pt x="5435" y="2140"/>
                    <a:pt x="145664" y="130198"/>
                    <a:pt x="174768" y="161948"/>
                  </a:cubicBezTo>
                  <a:cubicBezTo>
                    <a:pt x="203872" y="193698"/>
                    <a:pt x="194876" y="204810"/>
                    <a:pt x="174768" y="190523"/>
                  </a:cubicBezTo>
                  <a:cubicBezTo>
                    <a:pt x="154660" y="176236"/>
                    <a:pt x="59410" y="83102"/>
                    <a:pt x="54118" y="76223"/>
                  </a:cubicBezTo>
                  <a:cubicBezTo>
                    <a:pt x="48826" y="69344"/>
                    <a:pt x="148839" y="158244"/>
                    <a:pt x="143018" y="149248"/>
                  </a:cubicBezTo>
                  <a:cubicBezTo>
                    <a:pt x="137197" y="140252"/>
                    <a:pt x="-5149" y="-2094"/>
                    <a:pt x="143" y="2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7F4DE974-9014-4EB9-6B5B-30459C852062}"/>
                </a:ext>
              </a:extLst>
            </p:cNvPr>
            <p:cNvSpPr/>
            <p:nvPr/>
          </p:nvSpPr>
          <p:spPr>
            <a:xfrm>
              <a:off x="6146743" y="5391123"/>
              <a:ext cx="105988" cy="267874"/>
            </a:xfrm>
            <a:custGeom>
              <a:avLst/>
              <a:gdLst>
                <a:gd name="connsiteX0" fmla="*/ 28632 w 105988"/>
                <a:gd name="connsiteY0" fmla="*/ 27 h 267874"/>
                <a:gd name="connsiteX1" fmla="*/ 38157 w 105988"/>
                <a:gd name="connsiteY1" fmla="*/ 146077 h 267874"/>
                <a:gd name="connsiteX2" fmla="*/ 57207 w 105988"/>
                <a:gd name="connsiteY2" fmla="*/ 107977 h 267874"/>
                <a:gd name="connsiteX3" fmla="*/ 57 w 105988"/>
                <a:gd name="connsiteY3" fmla="*/ 266727 h 267874"/>
                <a:gd name="connsiteX4" fmla="*/ 47682 w 105988"/>
                <a:gd name="connsiteY4" fmla="*/ 174652 h 267874"/>
                <a:gd name="connsiteX5" fmla="*/ 104832 w 105988"/>
                <a:gd name="connsiteY5" fmla="*/ 82577 h 267874"/>
                <a:gd name="connsiteX6" fmla="*/ 85782 w 105988"/>
                <a:gd name="connsiteY6" fmla="*/ 47652 h 267874"/>
                <a:gd name="connsiteX7" fmla="*/ 82607 w 105988"/>
                <a:gd name="connsiteY7" fmla="*/ 95277 h 267874"/>
                <a:gd name="connsiteX8" fmla="*/ 57207 w 105988"/>
                <a:gd name="connsiteY8" fmla="*/ 133377 h 267874"/>
                <a:gd name="connsiteX9" fmla="*/ 28632 w 105988"/>
                <a:gd name="connsiteY9" fmla="*/ 27 h 26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988" h="267874">
                  <a:moveTo>
                    <a:pt x="28632" y="27"/>
                  </a:moveTo>
                  <a:cubicBezTo>
                    <a:pt x="25457" y="2144"/>
                    <a:pt x="33395" y="128085"/>
                    <a:pt x="38157" y="146077"/>
                  </a:cubicBezTo>
                  <a:cubicBezTo>
                    <a:pt x="42920" y="164069"/>
                    <a:pt x="63557" y="87869"/>
                    <a:pt x="57207" y="107977"/>
                  </a:cubicBezTo>
                  <a:cubicBezTo>
                    <a:pt x="50857" y="128085"/>
                    <a:pt x="1644" y="255615"/>
                    <a:pt x="57" y="266727"/>
                  </a:cubicBezTo>
                  <a:cubicBezTo>
                    <a:pt x="-1530" y="277839"/>
                    <a:pt x="30220" y="205344"/>
                    <a:pt x="47682" y="174652"/>
                  </a:cubicBezTo>
                  <a:cubicBezTo>
                    <a:pt x="65145" y="143960"/>
                    <a:pt x="98482" y="103744"/>
                    <a:pt x="104832" y="82577"/>
                  </a:cubicBezTo>
                  <a:cubicBezTo>
                    <a:pt x="111182" y="61410"/>
                    <a:pt x="89486" y="45535"/>
                    <a:pt x="85782" y="47652"/>
                  </a:cubicBezTo>
                  <a:cubicBezTo>
                    <a:pt x="82078" y="49769"/>
                    <a:pt x="87370" y="80989"/>
                    <a:pt x="82607" y="95277"/>
                  </a:cubicBezTo>
                  <a:cubicBezTo>
                    <a:pt x="77844" y="109565"/>
                    <a:pt x="68320" y="147135"/>
                    <a:pt x="57207" y="133377"/>
                  </a:cubicBezTo>
                  <a:cubicBezTo>
                    <a:pt x="46094" y="119619"/>
                    <a:pt x="31807" y="-2090"/>
                    <a:pt x="28632" y="2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EA818306-D64E-C0B7-BF83-374942D89B02}"/>
                </a:ext>
              </a:extLst>
            </p:cNvPr>
            <p:cNvSpPr/>
            <p:nvPr/>
          </p:nvSpPr>
          <p:spPr>
            <a:xfrm>
              <a:off x="6140450" y="5331383"/>
              <a:ext cx="31580" cy="246534"/>
            </a:xfrm>
            <a:custGeom>
              <a:avLst/>
              <a:gdLst>
                <a:gd name="connsiteX0" fmla="*/ 0 w 31580"/>
                <a:gd name="connsiteY0" fmla="*/ 2617 h 246534"/>
                <a:gd name="connsiteX1" fmla="*/ 28575 w 31580"/>
                <a:gd name="connsiteY1" fmla="*/ 243917 h 246534"/>
                <a:gd name="connsiteX2" fmla="*/ 28575 w 31580"/>
                <a:gd name="connsiteY2" fmla="*/ 123267 h 246534"/>
                <a:gd name="connsiteX3" fmla="*/ 0 w 31580"/>
                <a:gd name="connsiteY3" fmla="*/ 2617 h 2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80" h="246534">
                  <a:moveTo>
                    <a:pt x="0" y="2617"/>
                  </a:moveTo>
                  <a:cubicBezTo>
                    <a:pt x="0" y="22725"/>
                    <a:pt x="23813" y="223809"/>
                    <a:pt x="28575" y="243917"/>
                  </a:cubicBezTo>
                  <a:cubicBezTo>
                    <a:pt x="33337" y="264025"/>
                    <a:pt x="31750" y="162954"/>
                    <a:pt x="28575" y="123267"/>
                  </a:cubicBezTo>
                  <a:cubicBezTo>
                    <a:pt x="25400" y="83580"/>
                    <a:pt x="0" y="-17491"/>
                    <a:pt x="0" y="261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26A1581F-B94D-5CBB-A4E1-DC2F281BC94A}"/>
                </a:ext>
              </a:extLst>
            </p:cNvPr>
            <p:cNvSpPr/>
            <p:nvPr/>
          </p:nvSpPr>
          <p:spPr>
            <a:xfrm>
              <a:off x="5963304" y="5250880"/>
              <a:ext cx="174055" cy="756256"/>
            </a:xfrm>
            <a:custGeom>
              <a:avLst/>
              <a:gdLst>
                <a:gd name="connsiteX0" fmla="*/ 126346 w 174055"/>
                <a:gd name="connsiteY0" fmla="*/ 3745 h 756256"/>
                <a:gd name="connsiteX1" fmla="*/ 148571 w 174055"/>
                <a:gd name="connsiteY1" fmla="*/ 168845 h 756256"/>
                <a:gd name="connsiteX2" fmla="*/ 151746 w 174055"/>
                <a:gd name="connsiteY2" fmla="*/ 140270 h 756256"/>
                <a:gd name="connsiteX3" fmla="*/ 161271 w 174055"/>
                <a:gd name="connsiteY3" fmla="*/ 321245 h 756256"/>
                <a:gd name="connsiteX4" fmla="*/ 161271 w 174055"/>
                <a:gd name="connsiteY4" fmla="*/ 270445 h 756256"/>
                <a:gd name="connsiteX5" fmla="*/ 139046 w 174055"/>
                <a:gd name="connsiteY5" fmla="*/ 460945 h 756256"/>
                <a:gd name="connsiteX6" fmla="*/ 145396 w 174055"/>
                <a:gd name="connsiteY6" fmla="*/ 419670 h 756256"/>
                <a:gd name="connsiteX7" fmla="*/ 85071 w 174055"/>
                <a:gd name="connsiteY7" fmla="*/ 575245 h 756256"/>
                <a:gd name="connsiteX8" fmla="*/ 91421 w 174055"/>
                <a:gd name="connsiteY8" fmla="*/ 549845 h 756256"/>
                <a:gd name="connsiteX9" fmla="*/ 2521 w 174055"/>
                <a:gd name="connsiteY9" fmla="*/ 753045 h 756256"/>
                <a:gd name="connsiteX10" fmla="*/ 37446 w 174055"/>
                <a:gd name="connsiteY10" fmla="*/ 651445 h 756256"/>
                <a:gd name="connsiteX11" fmla="*/ 170796 w 174055"/>
                <a:gd name="connsiteY11" fmla="*/ 356170 h 756256"/>
                <a:gd name="connsiteX12" fmla="*/ 126346 w 174055"/>
                <a:gd name="connsiteY12" fmla="*/ 3745 h 75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4055" h="756256">
                  <a:moveTo>
                    <a:pt x="126346" y="3745"/>
                  </a:moveTo>
                  <a:cubicBezTo>
                    <a:pt x="122642" y="-27476"/>
                    <a:pt x="144338" y="146091"/>
                    <a:pt x="148571" y="168845"/>
                  </a:cubicBezTo>
                  <a:cubicBezTo>
                    <a:pt x="152804" y="191599"/>
                    <a:pt x="149629" y="114870"/>
                    <a:pt x="151746" y="140270"/>
                  </a:cubicBezTo>
                  <a:cubicBezTo>
                    <a:pt x="153863" y="165670"/>
                    <a:pt x="159684" y="299549"/>
                    <a:pt x="161271" y="321245"/>
                  </a:cubicBezTo>
                  <a:cubicBezTo>
                    <a:pt x="162858" y="342941"/>
                    <a:pt x="164975" y="247162"/>
                    <a:pt x="161271" y="270445"/>
                  </a:cubicBezTo>
                  <a:cubicBezTo>
                    <a:pt x="157567" y="293728"/>
                    <a:pt x="141692" y="436074"/>
                    <a:pt x="139046" y="460945"/>
                  </a:cubicBezTo>
                  <a:cubicBezTo>
                    <a:pt x="136400" y="485816"/>
                    <a:pt x="154392" y="400620"/>
                    <a:pt x="145396" y="419670"/>
                  </a:cubicBezTo>
                  <a:cubicBezTo>
                    <a:pt x="136400" y="438720"/>
                    <a:pt x="94067" y="553549"/>
                    <a:pt x="85071" y="575245"/>
                  </a:cubicBezTo>
                  <a:cubicBezTo>
                    <a:pt x="76075" y="596941"/>
                    <a:pt x="105179" y="520212"/>
                    <a:pt x="91421" y="549845"/>
                  </a:cubicBezTo>
                  <a:cubicBezTo>
                    <a:pt x="77663" y="579478"/>
                    <a:pt x="11517" y="736112"/>
                    <a:pt x="2521" y="753045"/>
                  </a:cubicBezTo>
                  <a:cubicBezTo>
                    <a:pt x="-6475" y="769978"/>
                    <a:pt x="9400" y="717591"/>
                    <a:pt x="37446" y="651445"/>
                  </a:cubicBezTo>
                  <a:cubicBezTo>
                    <a:pt x="65492" y="585299"/>
                    <a:pt x="153334" y="459357"/>
                    <a:pt x="170796" y="356170"/>
                  </a:cubicBezTo>
                  <a:cubicBezTo>
                    <a:pt x="188258" y="252983"/>
                    <a:pt x="130050" y="34966"/>
                    <a:pt x="126346" y="374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91D7C6AC-6103-4979-12BC-3230B5F32352}"/>
                </a:ext>
              </a:extLst>
            </p:cNvPr>
            <p:cNvSpPr/>
            <p:nvPr/>
          </p:nvSpPr>
          <p:spPr>
            <a:xfrm>
              <a:off x="5660226" y="5962245"/>
              <a:ext cx="340722" cy="213139"/>
            </a:xfrm>
            <a:custGeom>
              <a:avLst/>
              <a:gdLst>
                <a:gd name="connsiteX0" fmla="*/ 799 w 340722"/>
                <a:gd name="connsiteY0" fmla="*/ 213130 h 213139"/>
                <a:gd name="connsiteX1" fmla="*/ 172249 w 340722"/>
                <a:gd name="connsiteY1" fmla="*/ 165505 h 213139"/>
                <a:gd name="connsiteX2" fmla="*/ 340524 w 340722"/>
                <a:gd name="connsiteY2" fmla="*/ 405 h 213139"/>
                <a:gd name="connsiteX3" fmla="*/ 207174 w 340722"/>
                <a:gd name="connsiteY3" fmla="*/ 117880 h 213139"/>
                <a:gd name="connsiteX4" fmla="*/ 248449 w 340722"/>
                <a:gd name="connsiteY4" fmla="*/ 86130 h 213139"/>
                <a:gd name="connsiteX5" fmla="*/ 115099 w 340722"/>
                <a:gd name="connsiteY5" fmla="*/ 168680 h 213139"/>
                <a:gd name="connsiteX6" fmla="*/ 799 w 340722"/>
                <a:gd name="connsiteY6" fmla="*/ 213130 h 21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722" h="213139">
                  <a:moveTo>
                    <a:pt x="799" y="213130"/>
                  </a:moveTo>
                  <a:cubicBezTo>
                    <a:pt x="10324" y="212601"/>
                    <a:pt x="115628" y="200959"/>
                    <a:pt x="172249" y="165505"/>
                  </a:cubicBezTo>
                  <a:cubicBezTo>
                    <a:pt x="228870" y="130051"/>
                    <a:pt x="334703" y="8342"/>
                    <a:pt x="340524" y="405"/>
                  </a:cubicBezTo>
                  <a:cubicBezTo>
                    <a:pt x="346345" y="-7532"/>
                    <a:pt x="222520" y="103592"/>
                    <a:pt x="207174" y="117880"/>
                  </a:cubicBezTo>
                  <a:cubicBezTo>
                    <a:pt x="191828" y="132167"/>
                    <a:pt x="263795" y="77663"/>
                    <a:pt x="248449" y="86130"/>
                  </a:cubicBezTo>
                  <a:cubicBezTo>
                    <a:pt x="233103" y="94597"/>
                    <a:pt x="161136" y="146455"/>
                    <a:pt x="115099" y="168680"/>
                  </a:cubicBezTo>
                  <a:cubicBezTo>
                    <a:pt x="69062" y="190905"/>
                    <a:pt x="-8726" y="213659"/>
                    <a:pt x="799" y="21313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4C5AADCA-04F9-8954-25B0-AE0DF4007235}"/>
                </a:ext>
              </a:extLst>
            </p:cNvPr>
            <p:cNvSpPr/>
            <p:nvPr/>
          </p:nvSpPr>
          <p:spPr>
            <a:xfrm>
              <a:off x="4842758" y="5790147"/>
              <a:ext cx="799386" cy="383828"/>
            </a:xfrm>
            <a:custGeom>
              <a:avLst/>
              <a:gdLst>
                <a:gd name="connsiteX0" fmla="*/ 11817 w 799386"/>
                <a:gd name="connsiteY0" fmla="*/ 4228 h 383828"/>
                <a:gd name="connsiteX1" fmla="*/ 278517 w 799386"/>
                <a:gd name="connsiteY1" fmla="*/ 112178 h 383828"/>
                <a:gd name="connsiteX2" fmla="*/ 589667 w 799386"/>
                <a:gd name="connsiteY2" fmla="*/ 242353 h 383828"/>
                <a:gd name="connsiteX3" fmla="*/ 796042 w 799386"/>
                <a:gd name="connsiteY3" fmla="*/ 382053 h 383828"/>
                <a:gd name="connsiteX4" fmla="*/ 694442 w 799386"/>
                <a:gd name="connsiteY4" fmla="*/ 312203 h 383828"/>
                <a:gd name="connsiteX5" fmla="*/ 402342 w 799386"/>
                <a:gd name="connsiteY5" fmla="*/ 182028 h 383828"/>
                <a:gd name="connsiteX6" fmla="*/ 681742 w 799386"/>
                <a:gd name="connsiteY6" fmla="*/ 321728 h 383828"/>
                <a:gd name="connsiteX7" fmla="*/ 329317 w 799386"/>
                <a:gd name="connsiteY7" fmla="*/ 150278 h 383828"/>
                <a:gd name="connsiteX8" fmla="*/ 75317 w 799386"/>
                <a:gd name="connsiteY8" fmla="*/ 32803 h 383828"/>
                <a:gd name="connsiteX9" fmla="*/ 11817 w 799386"/>
                <a:gd name="connsiteY9" fmla="*/ 4228 h 38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9386" h="383828">
                  <a:moveTo>
                    <a:pt x="11817" y="4228"/>
                  </a:moveTo>
                  <a:cubicBezTo>
                    <a:pt x="45684" y="17457"/>
                    <a:pt x="278517" y="112178"/>
                    <a:pt x="278517" y="112178"/>
                  </a:cubicBezTo>
                  <a:cubicBezTo>
                    <a:pt x="374825" y="151866"/>
                    <a:pt x="503413" y="197374"/>
                    <a:pt x="589667" y="242353"/>
                  </a:cubicBezTo>
                  <a:cubicBezTo>
                    <a:pt x="675921" y="287332"/>
                    <a:pt x="778580" y="370411"/>
                    <a:pt x="796042" y="382053"/>
                  </a:cubicBezTo>
                  <a:cubicBezTo>
                    <a:pt x="813504" y="393695"/>
                    <a:pt x="760059" y="345541"/>
                    <a:pt x="694442" y="312203"/>
                  </a:cubicBezTo>
                  <a:cubicBezTo>
                    <a:pt x="628825" y="278866"/>
                    <a:pt x="404459" y="180440"/>
                    <a:pt x="402342" y="182028"/>
                  </a:cubicBezTo>
                  <a:cubicBezTo>
                    <a:pt x="400225" y="183616"/>
                    <a:pt x="693913" y="327020"/>
                    <a:pt x="681742" y="321728"/>
                  </a:cubicBezTo>
                  <a:cubicBezTo>
                    <a:pt x="669571" y="316436"/>
                    <a:pt x="430388" y="198432"/>
                    <a:pt x="329317" y="150278"/>
                  </a:cubicBezTo>
                  <a:cubicBezTo>
                    <a:pt x="228246" y="102124"/>
                    <a:pt x="128234" y="54499"/>
                    <a:pt x="75317" y="32803"/>
                  </a:cubicBezTo>
                  <a:cubicBezTo>
                    <a:pt x="22400" y="11107"/>
                    <a:pt x="-22050" y="-9001"/>
                    <a:pt x="11817" y="422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493A491B-BA8A-ED58-E36F-D5E45C4F0110}"/>
                </a:ext>
              </a:extLst>
            </p:cNvPr>
            <p:cNvSpPr/>
            <p:nvPr/>
          </p:nvSpPr>
          <p:spPr>
            <a:xfrm>
              <a:off x="5279224" y="5997051"/>
              <a:ext cx="404522" cy="222166"/>
            </a:xfrm>
            <a:custGeom>
              <a:avLst/>
              <a:gdLst>
                <a:gd name="connsiteX0" fmla="*/ 3976 w 404522"/>
                <a:gd name="connsiteY0" fmla="*/ 3699 h 222166"/>
                <a:gd name="connsiteX1" fmla="*/ 384976 w 404522"/>
                <a:gd name="connsiteY1" fmla="*/ 213249 h 222166"/>
                <a:gd name="connsiteX2" fmla="*/ 340526 w 404522"/>
                <a:gd name="connsiteY2" fmla="*/ 178324 h 222166"/>
                <a:gd name="connsiteX3" fmla="*/ 264326 w 404522"/>
                <a:gd name="connsiteY3" fmla="*/ 130699 h 222166"/>
                <a:gd name="connsiteX4" fmla="*/ 188126 w 404522"/>
                <a:gd name="connsiteY4" fmla="*/ 83074 h 222166"/>
                <a:gd name="connsiteX5" fmla="*/ 3976 w 404522"/>
                <a:gd name="connsiteY5" fmla="*/ 3699 h 22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522" h="222166">
                  <a:moveTo>
                    <a:pt x="3976" y="3699"/>
                  </a:moveTo>
                  <a:cubicBezTo>
                    <a:pt x="36784" y="25395"/>
                    <a:pt x="328884" y="184145"/>
                    <a:pt x="384976" y="213249"/>
                  </a:cubicBezTo>
                  <a:cubicBezTo>
                    <a:pt x="441068" y="242353"/>
                    <a:pt x="360634" y="192082"/>
                    <a:pt x="340526" y="178324"/>
                  </a:cubicBezTo>
                  <a:cubicBezTo>
                    <a:pt x="320418" y="164566"/>
                    <a:pt x="264326" y="130699"/>
                    <a:pt x="264326" y="130699"/>
                  </a:cubicBezTo>
                  <a:cubicBezTo>
                    <a:pt x="238926" y="114824"/>
                    <a:pt x="225168" y="104241"/>
                    <a:pt x="188126" y="83074"/>
                  </a:cubicBezTo>
                  <a:cubicBezTo>
                    <a:pt x="151084" y="61907"/>
                    <a:pt x="-28832" y="-17997"/>
                    <a:pt x="3976" y="369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F4F45462-3339-88C3-7A40-A70F472CC3AF}"/>
                </a:ext>
              </a:extLst>
            </p:cNvPr>
            <p:cNvSpPr/>
            <p:nvPr/>
          </p:nvSpPr>
          <p:spPr>
            <a:xfrm>
              <a:off x="5648303" y="6026008"/>
              <a:ext cx="342929" cy="177942"/>
            </a:xfrm>
            <a:custGeom>
              <a:avLst/>
              <a:gdLst>
                <a:gd name="connsiteX0" fmla="*/ 342922 w 342929"/>
                <a:gd name="connsiteY0" fmla="*/ 142 h 177942"/>
                <a:gd name="connsiteX1" fmla="*/ 200047 w 342929"/>
                <a:gd name="connsiteY1" fmla="*/ 111267 h 177942"/>
                <a:gd name="connsiteX2" fmla="*/ 114322 w 342929"/>
                <a:gd name="connsiteY2" fmla="*/ 146192 h 177942"/>
                <a:gd name="connsiteX3" fmla="*/ 22 w 342929"/>
                <a:gd name="connsiteY3" fmla="*/ 177942 h 177942"/>
                <a:gd name="connsiteX4" fmla="*/ 123847 w 342929"/>
                <a:gd name="connsiteY4" fmla="*/ 146192 h 177942"/>
                <a:gd name="connsiteX5" fmla="*/ 193697 w 342929"/>
                <a:gd name="connsiteY5" fmla="*/ 136667 h 177942"/>
                <a:gd name="connsiteX6" fmla="*/ 342922 w 342929"/>
                <a:gd name="connsiteY6" fmla="*/ 142 h 17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929" h="177942">
                  <a:moveTo>
                    <a:pt x="342922" y="142"/>
                  </a:moveTo>
                  <a:cubicBezTo>
                    <a:pt x="343980" y="-4091"/>
                    <a:pt x="238147" y="86925"/>
                    <a:pt x="200047" y="111267"/>
                  </a:cubicBezTo>
                  <a:cubicBezTo>
                    <a:pt x="161947" y="135609"/>
                    <a:pt x="147659" y="135080"/>
                    <a:pt x="114322" y="146192"/>
                  </a:cubicBezTo>
                  <a:cubicBezTo>
                    <a:pt x="80985" y="157304"/>
                    <a:pt x="-1565" y="177942"/>
                    <a:pt x="22" y="177942"/>
                  </a:cubicBezTo>
                  <a:cubicBezTo>
                    <a:pt x="1609" y="177942"/>
                    <a:pt x="91568" y="153071"/>
                    <a:pt x="123847" y="146192"/>
                  </a:cubicBezTo>
                  <a:cubicBezTo>
                    <a:pt x="156126" y="139313"/>
                    <a:pt x="155597" y="155188"/>
                    <a:pt x="193697" y="136667"/>
                  </a:cubicBezTo>
                  <a:cubicBezTo>
                    <a:pt x="231797" y="118146"/>
                    <a:pt x="341864" y="4375"/>
                    <a:pt x="342922" y="14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C5A09B20-2781-EF18-5F6B-BF6BCC38105A}"/>
                </a:ext>
              </a:extLst>
            </p:cNvPr>
            <p:cNvSpPr/>
            <p:nvPr/>
          </p:nvSpPr>
          <p:spPr>
            <a:xfrm>
              <a:off x="4774329" y="5740380"/>
              <a:ext cx="507575" cy="284130"/>
            </a:xfrm>
            <a:custGeom>
              <a:avLst/>
              <a:gdLst>
                <a:gd name="connsiteX0" fmla="*/ 38971 w 507575"/>
                <a:gd name="connsiteY0" fmla="*/ 20 h 284130"/>
                <a:gd name="connsiteX1" fmla="*/ 111996 w 507575"/>
                <a:gd name="connsiteY1" fmla="*/ 104795 h 284130"/>
                <a:gd name="connsiteX2" fmla="*/ 331071 w 507575"/>
                <a:gd name="connsiteY2" fmla="*/ 209570 h 284130"/>
                <a:gd name="connsiteX3" fmla="*/ 296146 w 507575"/>
                <a:gd name="connsiteY3" fmla="*/ 184170 h 284130"/>
                <a:gd name="connsiteX4" fmla="*/ 454896 w 507575"/>
                <a:gd name="connsiteY4" fmla="*/ 266720 h 284130"/>
                <a:gd name="connsiteX5" fmla="*/ 502521 w 507575"/>
                <a:gd name="connsiteY5" fmla="*/ 279420 h 284130"/>
                <a:gd name="connsiteX6" fmla="*/ 350121 w 507575"/>
                <a:gd name="connsiteY6" fmla="*/ 206395 h 284130"/>
                <a:gd name="connsiteX7" fmla="*/ 229471 w 507575"/>
                <a:gd name="connsiteY7" fmla="*/ 155595 h 284130"/>
                <a:gd name="connsiteX8" fmla="*/ 96121 w 507575"/>
                <a:gd name="connsiteY8" fmla="*/ 111145 h 284130"/>
                <a:gd name="connsiteX9" fmla="*/ 871 w 507575"/>
                <a:gd name="connsiteY9" fmla="*/ 57170 h 284130"/>
                <a:gd name="connsiteX10" fmla="*/ 48496 w 507575"/>
                <a:gd name="connsiteY10" fmla="*/ 95270 h 284130"/>
                <a:gd name="connsiteX11" fmla="*/ 38971 w 507575"/>
                <a:gd name="connsiteY11" fmla="*/ 20 h 28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75" h="284130">
                  <a:moveTo>
                    <a:pt x="38971" y="20"/>
                  </a:moveTo>
                  <a:cubicBezTo>
                    <a:pt x="49554" y="1608"/>
                    <a:pt x="63313" y="69870"/>
                    <a:pt x="111996" y="104795"/>
                  </a:cubicBezTo>
                  <a:cubicBezTo>
                    <a:pt x="160679" y="139720"/>
                    <a:pt x="300379" y="196341"/>
                    <a:pt x="331071" y="209570"/>
                  </a:cubicBezTo>
                  <a:cubicBezTo>
                    <a:pt x="361763" y="222799"/>
                    <a:pt x="275509" y="174645"/>
                    <a:pt x="296146" y="184170"/>
                  </a:cubicBezTo>
                  <a:cubicBezTo>
                    <a:pt x="316783" y="193695"/>
                    <a:pt x="420500" y="250845"/>
                    <a:pt x="454896" y="266720"/>
                  </a:cubicBezTo>
                  <a:cubicBezTo>
                    <a:pt x="489292" y="282595"/>
                    <a:pt x="519983" y="289474"/>
                    <a:pt x="502521" y="279420"/>
                  </a:cubicBezTo>
                  <a:cubicBezTo>
                    <a:pt x="485059" y="269366"/>
                    <a:pt x="395629" y="227033"/>
                    <a:pt x="350121" y="206395"/>
                  </a:cubicBezTo>
                  <a:cubicBezTo>
                    <a:pt x="304613" y="185757"/>
                    <a:pt x="271804" y="171470"/>
                    <a:pt x="229471" y="155595"/>
                  </a:cubicBezTo>
                  <a:cubicBezTo>
                    <a:pt x="187138" y="139720"/>
                    <a:pt x="134221" y="127549"/>
                    <a:pt x="96121" y="111145"/>
                  </a:cubicBezTo>
                  <a:cubicBezTo>
                    <a:pt x="58021" y="94741"/>
                    <a:pt x="8808" y="59816"/>
                    <a:pt x="871" y="57170"/>
                  </a:cubicBezTo>
                  <a:cubicBezTo>
                    <a:pt x="-7066" y="54524"/>
                    <a:pt x="41617" y="101620"/>
                    <a:pt x="48496" y="95270"/>
                  </a:cubicBezTo>
                  <a:cubicBezTo>
                    <a:pt x="55375" y="88920"/>
                    <a:pt x="28388" y="-1568"/>
                    <a:pt x="38971" y="2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84BF305F-C6EF-B3E7-66FE-D573BCF09F94}"/>
                </a:ext>
              </a:extLst>
            </p:cNvPr>
            <p:cNvSpPr/>
            <p:nvPr/>
          </p:nvSpPr>
          <p:spPr>
            <a:xfrm>
              <a:off x="5327092" y="6045533"/>
              <a:ext cx="467279" cy="304875"/>
            </a:xfrm>
            <a:custGeom>
              <a:avLst/>
              <a:gdLst>
                <a:gd name="connsiteX0" fmla="*/ 3733 w 467279"/>
                <a:gd name="connsiteY0" fmla="*/ 2842 h 304875"/>
                <a:gd name="connsiteX1" fmla="*/ 460933 w 467279"/>
                <a:gd name="connsiteY1" fmla="*/ 301292 h 304875"/>
                <a:gd name="connsiteX2" fmla="*/ 254558 w 467279"/>
                <a:gd name="connsiteY2" fmla="*/ 158417 h 304875"/>
                <a:gd name="connsiteX3" fmla="*/ 3733 w 467279"/>
                <a:gd name="connsiteY3" fmla="*/ 2842 h 3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279" h="304875">
                  <a:moveTo>
                    <a:pt x="3733" y="2842"/>
                  </a:moveTo>
                  <a:cubicBezTo>
                    <a:pt x="38129" y="26655"/>
                    <a:pt x="419129" y="275363"/>
                    <a:pt x="460933" y="301292"/>
                  </a:cubicBezTo>
                  <a:cubicBezTo>
                    <a:pt x="502737" y="327221"/>
                    <a:pt x="327054" y="205513"/>
                    <a:pt x="254558" y="158417"/>
                  </a:cubicBezTo>
                  <a:cubicBezTo>
                    <a:pt x="182062" y="111321"/>
                    <a:pt x="-30663" y="-20971"/>
                    <a:pt x="3733" y="284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747EBF1D-7338-DC8A-ACD6-748FDE84069B}"/>
                </a:ext>
              </a:extLst>
            </p:cNvPr>
            <p:cNvSpPr/>
            <p:nvPr/>
          </p:nvSpPr>
          <p:spPr>
            <a:xfrm>
              <a:off x="4679172" y="5806980"/>
              <a:ext cx="391462" cy="146479"/>
            </a:xfrm>
            <a:custGeom>
              <a:avLst/>
              <a:gdLst>
                <a:gd name="connsiteX0" fmla="*/ 778 w 391462"/>
                <a:gd name="connsiteY0" fmla="*/ 57245 h 146479"/>
                <a:gd name="connsiteX1" fmla="*/ 150003 w 391462"/>
                <a:gd name="connsiteY1" fmla="*/ 92170 h 146479"/>
                <a:gd name="connsiteX2" fmla="*/ 226203 w 391462"/>
                <a:gd name="connsiteY2" fmla="*/ 133445 h 146479"/>
                <a:gd name="connsiteX3" fmla="*/ 216678 w 391462"/>
                <a:gd name="connsiteY3" fmla="*/ 117570 h 146479"/>
                <a:gd name="connsiteX4" fmla="*/ 299228 w 391462"/>
                <a:gd name="connsiteY4" fmla="*/ 130270 h 146479"/>
                <a:gd name="connsiteX5" fmla="*/ 334153 w 391462"/>
                <a:gd name="connsiteY5" fmla="*/ 146145 h 146479"/>
                <a:gd name="connsiteX6" fmla="*/ 391303 w 391462"/>
                <a:gd name="connsiteY6" fmla="*/ 114395 h 146479"/>
                <a:gd name="connsiteX7" fmla="*/ 315103 w 391462"/>
                <a:gd name="connsiteY7" fmla="*/ 130270 h 146479"/>
                <a:gd name="connsiteX8" fmla="*/ 181753 w 391462"/>
                <a:gd name="connsiteY8" fmla="*/ 95345 h 146479"/>
                <a:gd name="connsiteX9" fmla="*/ 111903 w 391462"/>
                <a:gd name="connsiteY9" fmla="*/ 76295 h 146479"/>
                <a:gd name="connsiteX10" fmla="*/ 67453 w 391462"/>
                <a:gd name="connsiteY10" fmla="*/ 95 h 146479"/>
                <a:gd name="connsiteX11" fmla="*/ 89678 w 391462"/>
                <a:gd name="connsiteY11" fmla="*/ 60420 h 146479"/>
                <a:gd name="connsiteX12" fmla="*/ 778 w 391462"/>
                <a:gd name="connsiteY12" fmla="*/ 57245 h 14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1462" h="146479">
                  <a:moveTo>
                    <a:pt x="778" y="57245"/>
                  </a:moveTo>
                  <a:cubicBezTo>
                    <a:pt x="10832" y="62537"/>
                    <a:pt x="112432" y="79470"/>
                    <a:pt x="150003" y="92170"/>
                  </a:cubicBezTo>
                  <a:cubicBezTo>
                    <a:pt x="187574" y="104870"/>
                    <a:pt x="226203" y="133445"/>
                    <a:pt x="226203" y="133445"/>
                  </a:cubicBezTo>
                  <a:cubicBezTo>
                    <a:pt x="237316" y="137678"/>
                    <a:pt x="204507" y="118099"/>
                    <a:pt x="216678" y="117570"/>
                  </a:cubicBezTo>
                  <a:cubicBezTo>
                    <a:pt x="228849" y="117041"/>
                    <a:pt x="279649" y="125508"/>
                    <a:pt x="299228" y="130270"/>
                  </a:cubicBezTo>
                  <a:cubicBezTo>
                    <a:pt x="318807" y="135032"/>
                    <a:pt x="318807" y="148791"/>
                    <a:pt x="334153" y="146145"/>
                  </a:cubicBezTo>
                  <a:cubicBezTo>
                    <a:pt x="349499" y="143499"/>
                    <a:pt x="394478" y="117041"/>
                    <a:pt x="391303" y="114395"/>
                  </a:cubicBezTo>
                  <a:cubicBezTo>
                    <a:pt x="388128" y="111749"/>
                    <a:pt x="350028" y="133445"/>
                    <a:pt x="315103" y="130270"/>
                  </a:cubicBezTo>
                  <a:cubicBezTo>
                    <a:pt x="280178" y="127095"/>
                    <a:pt x="181753" y="95345"/>
                    <a:pt x="181753" y="95345"/>
                  </a:cubicBezTo>
                  <a:cubicBezTo>
                    <a:pt x="147886" y="86349"/>
                    <a:pt x="130953" y="92170"/>
                    <a:pt x="111903" y="76295"/>
                  </a:cubicBezTo>
                  <a:cubicBezTo>
                    <a:pt x="92853" y="60420"/>
                    <a:pt x="71157" y="2741"/>
                    <a:pt x="67453" y="95"/>
                  </a:cubicBezTo>
                  <a:cubicBezTo>
                    <a:pt x="63749" y="-2551"/>
                    <a:pt x="98145" y="50366"/>
                    <a:pt x="89678" y="60420"/>
                  </a:cubicBezTo>
                  <a:cubicBezTo>
                    <a:pt x="81211" y="70474"/>
                    <a:pt x="-9276" y="51953"/>
                    <a:pt x="778" y="5724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F6F53E51-3000-BB8C-1489-5F19EECB631E}"/>
                </a:ext>
              </a:extLst>
            </p:cNvPr>
            <p:cNvSpPr/>
            <p:nvPr/>
          </p:nvSpPr>
          <p:spPr>
            <a:xfrm>
              <a:off x="4675041" y="5873738"/>
              <a:ext cx="192314" cy="98598"/>
            </a:xfrm>
            <a:custGeom>
              <a:avLst/>
              <a:gdLst>
                <a:gd name="connsiteX0" fmla="*/ 1734 w 192314"/>
                <a:gd name="connsiteY0" fmla="*/ 12 h 98598"/>
                <a:gd name="connsiteX1" fmla="*/ 141434 w 192314"/>
                <a:gd name="connsiteY1" fmla="*/ 25412 h 98598"/>
                <a:gd name="connsiteX2" fmla="*/ 192234 w 192314"/>
                <a:gd name="connsiteY2" fmla="*/ 98437 h 98598"/>
                <a:gd name="connsiteX3" fmla="*/ 150959 w 192314"/>
                <a:gd name="connsiteY3" fmla="*/ 44462 h 98598"/>
                <a:gd name="connsiteX4" fmla="*/ 68409 w 192314"/>
                <a:gd name="connsiteY4" fmla="*/ 22237 h 98598"/>
                <a:gd name="connsiteX5" fmla="*/ 1734 w 192314"/>
                <a:gd name="connsiteY5" fmla="*/ 12 h 9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314" h="98598">
                  <a:moveTo>
                    <a:pt x="1734" y="12"/>
                  </a:moveTo>
                  <a:cubicBezTo>
                    <a:pt x="13905" y="541"/>
                    <a:pt x="109684" y="9008"/>
                    <a:pt x="141434" y="25412"/>
                  </a:cubicBezTo>
                  <a:cubicBezTo>
                    <a:pt x="173184" y="41816"/>
                    <a:pt x="190647" y="95262"/>
                    <a:pt x="192234" y="98437"/>
                  </a:cubicBezTo>
                  <a:cubicBezTo>
                    <a:pt x="193821" y="101612"/>
                    <a:pt x="171596" y="57162"/>
                    <a:pt x="150959" y="44462"/>
                  </a:cubicBezTo>
                  <a:cubicBezTo>
                    <a:pt x="130322" y="31762"/>
                    <a:pt x="92221" y="29116"/>
                    <a:pt x="68409" y="22237"/>
                  </a:cubicBezTo>
                  <a:cubicBezTo>
                    <a:pt x="44597" y="15358"/>
                    <a:pt x="-10437" y="-517"/>
                    <a:pt x="1734" y="1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01EC1D95-AA8C-E679-EA12-81FAF527A3D5}"/>
                </a:ext>
              </a:extLst>
            </p:cNvPr>
            <p:cNvSpPr/>
            <p:nvPr/>
          </p:nvSpPr>
          <p:spPr>
            <a:xfrm>
              <a:off x="4813145" y="5914729"/>
              <a:ext cx="274987" cy="57486"/>
            </a:xfrm>
            <a:custGeom>
              <a:avLst/>
              <a:gdLst>
                <a:gd name="connsiteX0" fmla="*/ 155 w 274987"/>
                <a:gd name="connsiteY0" fmla="*/ 38396 h 57486"/>
                <a:gd name="connsiteX1" fmla="*/ 133505 w 274987"/>
                <a:gd name="connsiteY1" fmla="*/ 28871 h 57486"/>
                <a:gd name="connsiteX2" fmla="*/ 193830 w 274987"/>
                <a:gd name="connsiteY2" fmla="*/ 51096 h 57486"/>
                <a:gd name="connsiteX3" fmla="*/ 273205 w 274987"/>
                <a:gd name="connsiteY3" fmla="*/ 296 h 57486"/>
                <a:gd name="connsiteX4" fmla="*/ 250980 w 274987"/>
                <a:gd name="connsiteY4" fmla="*/ 28871 h 57486"/>
                <a:gd name="connsiteX5" fmla="*/ 228755 w 274987"/>
                <a:gd name="connsiteY5" fmla="*/ 57446 h 57486"/>
                <a:gd name="connsiteX6" fmla="*/ 184305 w 274987"/>
                <a:gd name="connsiteY6" fmla="*/ 22521 h 57486"/>
                <a:gd name="connsiteX7" fmla="*/ 66830 w 274987"/>
                <a:gd name="connsiteY7" fmla="*/ 9821 h 57486"/>
                <a:gd name="connsiteX8" fmla="*/ 162080 w 274987"/>
                <a:gd name="connsiteY8" fmla="*/ 12996 h 57486"/>
                <a:gd name="connsiteX9" fmla="*/ 155 w 274987"/>
                <a:gd name="connsiteY9" fmla="*/ 38396 h 5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987" h="57486">
                  <a:moveTo>
                    <a:pt x="155" y="38396"/>
                  </a:moveTo>
                  <a:cubicBezTo>
                    <a:pt x="-4607" y="41042"/>
                    <a:pt x="101226" y="26754"/>
                    <a:pt x="133505" y="28871"/>
                  </a:cubicBezTo>
                  <a:cubicBezTo>
                    <a:pt x="165784" y="30988"/>
                    <a:pt x="170547" y="55859"/>
                    <a:pt x="193830" y="51096"/>
                  </a:cubicBezTo>
                  <a:cubicBezTo>
                    <a:pt x="217113" y="46334"/>
                    <a:pt x="263680" y="4000"/>
                    <a:pt x="273205" y="296"/>
                  </a:cubicBezTo>
                  <a:cubicBezTo>
                    <a:pt x="282730" y="-3408"/>
                    <a:pt x="250980" y="28871"/>
                    <a:pt x="250980" y="28871"/>
                  </a:cubicBezTo>
                  <a:cubicBezTo>
                    <a:pt x="243572" y="38396"/>
                    <a:pt x="239867" y="58504"/>
                    <a:pt x="228755" y="57446"/>
                  </a:cubicBezTo>
                  <a:cubicBezTo>
                    <a:pt x="217643" y="56388"/>
                    <a:pt x="211292" y="30458"/>
                    <a:pt x="184305" y="22521"/>
                  </a:cubicBezTo>
                  <a:cubicBezTo>
                    <a:pt x="157318" y="14584"/>
                    <a:pt x="70534" y="11408"/>
                    <a:pt x="66830" y="9821"/>
                  </a:cubicBezTo>
                  <a:cubicBezTo>
                    <a:pt x="63126" y="8234"/>
                    <a:pt x="173192" y="7175"/>
                    <a:pt x="162080" y="12996"/>
                  </a:cubicBezTo>
                  <a:cubicBezTo>
                    <a:pt x="150968" y="18817"/>
                    <a:pt x="4917" y="35750"/>
                    <a:pt x="155" y="3839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5F48FAB0-5C4B-AF83-A630-7FA9C0236462}"/>
                </a:ext>
              </a:extLst>
            </p:cNvPr>
            <p:cNvSpPr/>
            <p:nvPr/>
          </p:nvSpPr>
          <p:spPr>
            <a:xfrm>
              <a:off x="5057525" y="5915007"/>
              <a:ext cx="178619" cy="159569"/>
            </a:xfrm>
            <a:custGeom>
              <a:avLst/>
              <a:gdLst>
                <a:gd name="connsiteX0" fmla="*/ 250 w 178619"/>
                <a:gd name="connsiteY0" fmla="*/ 18 h 159569"/>
                <a:gd name="connsiteX1" fmla="*/ 57400 w 178619"/>
                <a:gd name="connsiteY1" fmla="*/ 57168 h 159569"/>
                <a:gd name="connsiteX2" fmla="*/ 9775 w 178619"/>
                <a:gd name="connsiteY2" fmla="*/ 98443 h 159569"/>
                <a:gd name="connsiteX3" fmla="*/ 57400 w 178619"/>
                <a:gd name="connsiteY3" fmla="*/ 98443 h 159569"/>
                <a:gd name="connsiteX4" fmla="*/ 174875 w 178619"/>
                <a:gd name="connsiteY4" fmla="*/ 158768 h 159569"/>
                <a:gd name="connsiteX5" fmla="*/ 149475 w 178619"/>
                <a:gd name="connsiteY5" fmla="*/ 130193 h 159569"/>
                <a:gd name="connsiteX6" fmla="*/ 149475 w 178619"/>
                <a:gd name="connsiteY6" fmla="*/ 88918 h 159569"/>
                <a:gd name="connsiteX7" fmla="*/ 127250 w 178619"/>
                <a:gd name="connsiteY7" fmla="*/ 117493 h 159569"/>
                <a:gd name="connsiteX8" fmla="*/ 28825 w 178619"/>
                <a:gd name="connsiteY8" fmla="*/ 79393 h 159569"/>
                <a:gd name="connsiteX9" fmla="*/ 35175 w 178619"/>
                <a:gd name="connsiteY9" fmla="*/ 50818 h 159569"/>
                <a:gd name="connsiteX10" fmla="*/ 250 w 178619"/>
                <a:gd name="connsiteY10" fmla="*/ 18 h 1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619" h="159569">
                  <a:moveTo>
                    <a:pt x="250" y="18"/>
                  </a:moveTo>
                  <a:cubicBezTo>
                    <a:pt x="3954" y="1076"/>
                    <a:pt x="55813" y="40764"/>
                    <a:pt x="57400" y="57168"/>
                  </a:cubicBezTo>
                  <a:cubicBezTo>
                    <a:pt x="58987" y="73572"/>
                    <a:pt x="9775" y="91564"/>
                    <a:pt x="9775" y="98443"/>
                  </a:cubicBezTo>
                  <a:cubicBezTo>
                    <a:pt x="9775" y="105322"/>
                    <a:pt x="29883" y="88389"/>
                    <a:pt x="57400" y="98443"/>
                  </a:cubicBezTo>
                  <a:cubicBezTo>
                    <a:pt x="84917" y="108497"/>
                    <a:pt x="159529" y="153476"/>
                    <a:pt x="174875" y="158768"/>
                  </a:cubicBezTo>
                  <a:cubicBezTo>
                    <a:pt x="190221" y="164060"/>
                    <a:pt x="153708" y="141835"/>
                    <a:pt x="149475" y="130193"/>
                  </a:cubicBezTo>
                  <a:cubicBezTo>
                    <a:pt x="145242" y="118551"/>
                    <a:pt x="153179" y="91035"/>
                    <a:pt x="149475" y="88918"/>
                  </a:cubicBezTo>
                  <a:cubicBezTo>
                    <a:pt x="145771" y="86801"/>
                    <a:pt x="147358" y="119081"/>
                    <a:pt x="127250" y="117493"/>
                  </a:cubicBezTo>
                  <a:cubicBezTo>
                    <a:pt x="107142" y="115906"/>
                    <a:pt x="44171" y="90505"/>
                    <a:pt x="28825" y="79393"/>
                  </a:cubicBezTo>
                  <a:cubicBezTo>
                    <a:pt x="13479" y="68281"/>
                    <a:pt x="35175" y="58755"/>
                    <a:pt x="35175" y="50818"/>
                  </a:cubicBezTo>
                  <a:cubicBezTo>
                    <a:pt x="35175" y="42881"/>
                    <a:pt x="-3454" y="-1040"/>
                    <a:pt x="250" y="1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6D48E88A-E1D0-7D83-B8B9-059A58B1DD78}"/>
                </a:ext>
              </a:extLst>
            </p:cNvPr>
            <p:cNvSpPr/>
            <p:nvPr/>
          </p:nvSpPr>
          <p:spPr>
            <a:xfrm>
              <a:off x="5195262" y="6031132"/>
              <a:ext cx="601019" cy="386133"/>
            </a:xfrm>
            <a:custGeom>
              <a:avLst/>
              <a:gdLst>
                <a:gd name="connsiteX0" fmla="*/ 5388 w 601019"/>
                <a:gd name="connsiteY0" fmla="*/ 4543 h 386133"/>
                <a:gd name="connsiteX1" fmla="*/ 364163 w 601019"/>
                <a:gd name="connsiteY1" fmla="*/ 198218 h 386133"/>
                <a:gd name="connsiteX2" fmla="*/ 516563 w 601019"/>
                <a:gd name="connsiteY2" fmla="*/ 296643 h 386133"/>
                <a:gd name="connsiteX3" fmla="*/ 500688 w 601019"/>
                <a:gd name="connsiteY3" fmla="*/ 277593 h 386133"/>
                <a:gd name="connsiteX4" fmla="*/ 599113 w 601019"/>
                <a:gd name="connsiteY4" fmla="*/ 385543 h 386133"/>
                <a:gd name="connsiteX5" fmla="*/ 532438 w 601019"/>
                <a:gd name="connsiteY5" fmla="*/ 309343 h 386133"/>
                <a:gd name="connsiteX6" fmla="*/ 173663 w 601019"/>
                <a:gd name="connsiteY6" fmla="*/ 80743 h 386133"/>
                <a:gd name="connsiteX7" fmla="*/ 5388 w 601019"/>
                <a:gd name="connsiteY7" fmla="*/ 4543 h 38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019" h="386133">
                  <a:moveTo>
                    <a:pt x="5388" y="4543"/>
                  </a:moveTo>
                  <a:cubicBezTo>
                    <a:pt x="37138" y="24122"/>
                    <a:pt x="278967" y="149535"/>
                    <a:pt x="364163" y="198218"/>
                  </a:cubicBezTo>
                  <a:cubicBezTo>
                    <a:pt x="449359" y="246901"/>
                    <a:pt x="493809" y="283414"/>
                    <a:pt x="516563" y="296643"/>
                  </a:cubicBezTo>
                  <a:cubicBezTo>
                    <a:pt x="539317" y="309872"/>
                    <a:pt x="486930" y="262776"/>
                    <a:pt x="500688" y="277593"/>
                  </a:cubicBezTo>
                  <a:cubicBezTo>
                    <a:pt x="514446" y="292410"/>
                    <a:pt x="593821" y="380251"/>
                    <a:pt x="599113" y="385543"/>
                  </a:cubicBezTo>
                  <a:cubicBezTo>
                    <a:pt x="604405" y="390835"/>
                    <a:pt x="603346" y="360143"/>
                    <a:pt x="532438" y="309343"/>
                  </a:cubicBezTo>
                  <a:cubicBezTo>
                    <a:pt x="461530" y="258543"/>
                    <a:pt x="258330" y="129426"/>
                    <a:pt x="173663" y="80743"/>
                  </a:cubicBezTo>
                  <a:cubicBezTo>
                    <a:pt x="88996" y="32060"/>
                    <a:pt x="-26362" y="-15036"/>
                    <a:pt x="5388" y="454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B2FA7F62-5AD1-CBF8-1D11-CCB57BCBC509}"/>
                </a:ext>
              </a:extLst>
            </p:cNvPr>
            <p:cNvSpPr/>
            <p:nvPr/>
          </p:nvSpPr>
          <p:spPr>
            <a:xfrm>
              <a:off x="5107782" y="6005823"/>
              <a:ext cx="693050" cy="426727"/>
            </a:xfrm>
            <a:custGeom>
              <a:avLst/>
              <a:gdLst>
                <a:gd name="connsiteX0" fmla="*/ 793 w 693050"/>
                <a:gd name="connsiteY0" fmla="*/ 1277 h 426727"/>
                <a:gd name="connsiteX1" fmla="*/ 419893 w 693050"/>
                <a:gd name="connsiteY1" fmla="*/ 214002 h 426727"/>
                <a:gd name="connsiteX2" fmla="*/ 604043 w 693050"/>
                <a:gd name="connsiteY2" fmla="*/ 356877 h 426727"/>
                <a:gd name="connsiteX3" fmla="*/ 591343 w 693050"/>
                <a:gd name="connsiteY3" fmla="*/ 328302 h 426727"/>
                <a:gd name="connsiteX4" fmla="*/ 692943 w 693050"/>
                <a:gd name="connsiteY4" fmla="*/ 426727 h 426727"/>
                <a:gd name="connsiteX5" fmla="*/ 604043 w 693050"/>
                <a:gd name="connsiteY5" fmla="*/ 328302 h 426727"/>
                <a:gd name="connsiteX6" fmla="*/ 321468 w 693050"/>
                <a:gd name="connsiteY6" fmla="*/ 134627 h 426727"/>
                <a:gd name="connsiteX7" fmla="*/ 793 w 693050"/>
                <a:gd name="connsiteY7" fmla="*/ 1277 h 42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3050" h="426727">
                  <a:moveTo>
                    <a:pt x="793" y="1277"/>
                  </a:moveTo>
                  <a:cubicBezTo>
                    <a:pt x="17197" y="14506"/>
                    <a:pt x="319351" y="154735"/>
                    <a:pt x="419893" y="214002"/>
                  </a:cubicBezTo>
                  <a:cubicBezTo>
                    <a:pt x="520435" y="273269"/>
                    <a:pt x="575468" y="337827"/>
                    <a:pt x="604043" y="356877"/>
                  </a:cubicBezTo>
                  <a:cubicBezTo>
                    <a:pt x="632618" y="375927"/>
                    <a:pt x="576527" y="316660"/>
                    <a:pt x="591343" y="328302"/>
                  </a:cubicBezTo>
                  <a:cubicBezTo>
                    <a:pt x="606159" y="339944"/>
                    <a:pt x="690826" y="426727"/>
                    <a:pt x="692943" y="426727"/>
                  </a:cubicBezTo>
                  <a:cubicBezTo>
                    <a:pt x="695060" y="426727"/>
                    <a:pt x="665955" y="376985"/>
                    <a:pt x="604043" y="328302"/>
                  </a:cubicBezTo>
                  <a:cubicBezTo>
                    <a:pt x="542131" y="279619"/>
                    <a:pt x="416189" y="188602"/>
                    <a:pt x="321468" y="134627"/>
                  </a:cubicBezTo>
                  <a:cubicBezTo>
                    <a:pt x="226747" y="80652"/>
                    <a:pt x="-15611" y="-11952"/>
                    <a:pt x="793" y="127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68CC0AAB-0AD5-F676-F659-8AF26806FA79}"/>
                </a:ext>
              </a:extLst>
            </p:cNvPr>
            <p:cNvSpPr/>
            <p:nvPr/>
          </p:nvSpPr>
          <p:spPr>
            <a:xfrm>
              <a:off x="4549870" y="5867350"/>
              <a:ext cx="177863" cy="515002"/>
            </a:xfrm>
            <a:custGeom>
              <a:avLst/>
              <a:gdLst>
                <a:gd name="connsiteX0" fmla="*/ 177705 w 177863"/>
                <a:gd name="connsiteY0" fmla="*/ 50 h 515002"/>
                <a:gd name="connsiteX1" fmla="*/ 130080 w 177863"/>
                <a:gd name="connsiteY1" fmla="*/ 82600 h 515002"/>
                <a:gd name="connsiteX2" fmla="*/ 145955 w 177863"/>
                <a:gd name="connsiteY2" fmla="*/ 117525 h 515002"/>
                <a:gd name="connsiteX3" fmla="*/ 149130 w 177863"/>
                <a:gd name="connsiteY3" fmla="*/ 101650 h 515002"/>
                <a:gd name="connsiteX4" fmla="*/ 98330 w 177863"/>
                <a:gd name="connsiteY4" fmla="*/ 146100 h 515002"/>
                <a:gd name="connsiteX5" fmla="*/ 72930 w 177863"/>
                <a:gd name="connsiteY5" fmla="*/ 219125 h 515002"/>
                <a:gd name="connsiteX6" fmla="*/ 85630 w 177863"/>
                <a:gd name="connsiteY6" fmla="*/ 196900 h 515002"/>
                <a:gd name="connsiteX7" fmla="*/ 18955 w 177863"/>
                <a:gd name="connsiteY7" fmla="*/ 266750 h 515002"/>
                <a:gd name="connsiteX8" fmla="*/ 9430 w 177863"/>
                <a:gd name="connsiteY8" fmla="*/ 371525 h 515002"/>
                <a:gd name="connsiteX9" fmla="*/ 6255 w 177863"/>
                <a:gd name="connsiteY9" fmla="*/ 355650 h 515002"/>
                <a:gd name="connsiteX10" fmla="*/ 98330 w 177863"/>
                <a:gd name="connsiteY10" fmla="*/ 511225 h 515002"/>
                <a:gd name="connsiteX11" fmla="*/ 66580 w 177863"/>
                <a:gd name="connsiteY11" fmla="*/ 457250 h 515002"/>
                <a:gd name="connsiteX12" fmla="*/ 18955 w 177863"/>
                <a:gd name="connsiteY12" fmla="*/ 349300 h 515002"/>
                <a:gd name="connsiteX13" fmla="*/ 76105 w 177863"/>
                <a:gd name="connsiteY13" fmla="*/ 215950 h 515002"/>
                <a:gd name="connsiteX14" fmla="*/ 57055 w 177863"/>
                <a:gd name="connsiteY14" fmla="*/ 228650 h 515002"/>
                <a:gd name="connsiteX15" fmla="*/ 114205 w 177863"/>
                <a:gd name="connsiteY15" fmla="*/ 120700 h 515002"/>
                <a:gd name="connsiteX16" fmla="*/ 111030 w 177863"/>
                <a:gd name="connsiteY16" fmla="*/ 95300 h 515002"/>
                <a:gd name="connsiteX17" fmla="*/ 177705 w 177863"/>
                <a:gd name="connsiteY17" fmla="*/ 50 h 51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863" h="515002">
                  <a:moveTo>
                    <a:pt x="177705" y="50"/>
                  </a:moveTo>
                  <a:cubicBezTo>
                    <a:pt x="180880" y="-2067"/>
                    <a:pt x="135372" y="63021"/>
                    <a:pt x="130080" y="82600"/>
                  </a:cubicBezTo>
                  <a:cubicBezTo>
                    <a:pt x="124788" y="102179"/>
                    <a:pt x="145955" y="117525"/>
                    <a:pt x="145955" y="117525"/>
                  </a:cubicBezTo>
                  <a:cubicBezTo>
                    <a:pt x="149130" y="120700"/>
                    <a:pt x="157067" y="96888"/>
                    <a:pt x="149130" y="101650"/>
                  </a:cubicBezTo>
                  <a:cubicBezTo>
                    <a:pt x="141192" y="106413"/>
                    <a:pt x="111030" y="126521"/>
                    <a:pt x="98330" y="146100"/>
                  </a:cubicBezTo>
                  <a:cubicBezTo>
                    <a:pt x="85630" y="165679"/>
                    <a:pt x="75047" y="210658"/>
                    <a:pt x="72930" y="219125"/>
                  </a:cubicBezTo>
                  <a:cubicBezTo>
                    <a:pt x="70813" y="227592"/>
                    <a:pt x="94626" y="188963"/>
                    <a:pt x="85630" y="196900"/>
                  </a:cubicBezTo>
                  <a:cubicBezTo>
                    <a:pt x="76634" y="204838"/>
                    <a:pt x="31655" y="237646"/>
                    <a:pt x="18955" y="266750"/>
                  </a:cubicBezTo>
                  <a:cubicBezTo>
                    <a:pt x="6255" y="295854"/>
                    <a:pt x="9430" y="371525"/>
                    <a:pt x="9430" y="371525"/>
                  </a:cubicBezTo>
                  <a:cubicBezTo>
                    <a:pt x="7313" y="386342"/>
                    <a:pt x="-8562" y="332367"/>
                    <a:pt x="6255" y="355650"/>
                  </a:cubicBezTo>
                  <a:cubicBezTo>
                    <a:pt x="21072" y="378933"/>
                    <a:pt x="88276" y="494292"/>
                    <a:pt x="98330" y="511225"/>
                  </a:cubicBezTo>
                  <a:cubicBezTo>
                    <a:pt x="108384" y="528158"/>
                    <a:pt x="79809" y="484238"/>
                    <a:pt x="66580" y="457250"/>
                  </a:cubicBezTo>
                  <a:cubicBezTo>
                    <a:pt x="53351" y="430263"/>
                    <a:pt x="17367" y="389517"/>
                    <a:pt x="18955" y="349300"/>
                  </a:cubicBezTo>
                  <a:cubicBezTo>
                    <a:pt x="20543" y="309083"/>
                    <a:pt x="69755" y="236058"/>
                    <a:pt x="76105" y="215950"/>
                  </a:cubicBezTo>
                  <a:cubicBezTo>
                    <a:pt x="82455" y="195842"/>
                    <a:pt x="50705" y="244525"/>
                    <a:pt x="57055" y="228650"/>
                  </a:cubicBezTo>
                  <a:cubicBezTo>
                    <a:pt x="63405" y="212775"/>
                    <a:pt x="105209" y="142925"/>
                    <a:pt x="114205" y="120700"/>
                  </a:cubicBezTo>
                  <a:cubicBezTo>
                    <a:pt x="123201" y="98475"/>
                    <a:pt x="101505" y="109587"/>
                    <a:pt x="111030" y="95300"/>
                  </a:cubicBezTo>
                  <a:cubicBezTo>
                    <a:pt x="120555" y="81013"/>
                    <a:pt x="174530" y="2167"/>
                    <a:pt x="177705" y="5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76F53409-B167-C91B-73F2-161890961E8C}"/>
                </a:ext>
              </a:extLst>
            </p:cNvPr>
            <p:cNvSpPr/>
            <p:nvPr/>
          </p:nvSpPr>
          <p:spPr>
            <a:xfrm>
              <a:off x="5681656" y="6356340"/>
              <a:ext cx="125946" cy="365196"/>
            </a:xfrm>
            <a:custGeom>
              <a:avLst/>
              <a:gdLst>
                <a:gd name="connsiteX0" fmla="*/ 77794 w 125946"/>
                <a:gd name="connsiteY0" fmla="*/ 10 h 365196"/>
                <a:gd name="connsiteX1" fmla="*/ 122244 w 125946"/>
                <a:gd name="connsiteY1" fmla="*/ 111135 h 365196"/>
                <a:gd name="connsiteX2" fmla="*/ 87319 w 125946"/>
                <a:gd name="connsiteY2" fmla="*/ 149235 h 365196"/>
                <a:gd name="connsiteX3" fmla="*/ 65094 w 125946"/>
                <a:gd name="connsiteY3" fmla="*/ 190510 h 365196"/>
                <a:gd name="connsiteX4" fmla="*/ 33344 w 125946"/>
                <a:gd name="connsiteY4" fmla="*/ 228610 h 365196"/>
                <a:gd name="connsiteX5" fmla="*/ 36519 w 125946"/>
                <a:gd name="connsiteY5" fmla="*/ 314335 h 365196"/>
                <a:gd name="connsiteX6" fmla="*/ 46044 w 125946"/>
                <a:gd name="connsiteY6" fmla="*/ 365135 h 365196"/>
                <a:gd name="connsiteX7" fmla="*/ 20644 w 125946"/>
                <a:gd name="connsiteY7" fmla="*/ 304810 h 365196"/>
                <a:gd name="connsiteX8" fmla="*/ 4769 w 125946"/>
                <a:gd name="connsiteY8" fmla="*/ 257185 h 365196"/>
                <a:gd name="connsiteX9" fmla="*/ 109544 w 125946"/>
                <a:gd name="connsiteY9" fmla="*/ 123835 h 365196"/>
                <a:gd name="connsiteX10" fmla="*/ 122244 w 125946"/>
                <a:gd name="connsiteY10" fmla="*/ 104785 h 365196"/>
                <a:gd name="connsiteX11" fmla="*/ 77794 w 125946"/>
                <a:gd name="connsiteY11" fmla="*/ 10 h 36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46" h="365196">
                  <a:moveTo>
                    <a:pt x="77794" y="10"/>
                  </a:moveTo>
                  <a:cubicBezTo>
                    <a:pt x="77794" y="1068"/>
                    <a:pt x="120657" y="86264"/>
                    <a:pt x="122244" y="111135"/>
                  </a:cubicBezTo>
                  <a:cubicBezTo>
                    <a:pt x="123832" y="136006"/>
                    <a:pt x="96844" y="136006"/>
                    <a:pt x="87319" y="149235"/>
                  </a:cubicBezTo>
                  <a:cubicBezTo>
                    <a:pt x="77794" y="162464"/>
                    <a:pt x="74090" y="177281"/>
                    <a:pt x="65094" y="190510"/>
                  </a:cubicBezTo>
                  <a:cubicBezTo>
                    <a:pt x="56098" y="203739"/>
                    <a:pt x="38106" y="207973"/>
                    <a:pt x="33344" y="228610"/>
                  </a:cubicBezTo>
                  <a:cubicBezTo>
                    <a:pt x="28582" y="249247"/>
                    <a:pt x="34402" y="291581"/>
                    <a:pt x="36519" y="314335"/>
                  </a:cubicBezTo>
                  <a:cubicBezTo>
                    <a:pt x="38636" y="337089"/>
                    <a:pt x="48690" y="366723"/>
                    <a:pt x="46044" y="365135"/>
                  </a:cubicBezTo>
                  <a:cubicBezTo>
                    <a:pt x="43398" y="363548"/>
                    <a:pt x="27523" y="322802"/>
                    <a:pt x="20644" y="304810"/>
                  </a:cubicBezTo>
                  <a:cubicBezTo>
                    <a:pt x="13765" y="286818"/>
                    <a:pt x="-10048" y="287347"/>
                    <a:pt x="4769" y="257185"/>
                  </a:cubicBezTo>
                  <a:cubicBezTo>
                    <a:pt x="19586" y="227023"/>
                    <a:pt x="109544" y="123835"/>
                    <a:pt x="109544" y="123835"/>
                  </a:cubicBezTo>
                  <a:cubicBezTo>
                    <a:pt x="129123" y="98435"/>
                    <a:pt x="128065" y="128068"/>
                    <a:pt x="122244" y="104785"/>
                  </a:cubicBezTo>
                  <a:cubicBezTo>
                    <a:pt x="116423" y="81502"/>
                    <a:pt x="77794" y="-1048"/>
                    <a:pt x="77794" y="1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4A8D01B7-AF9B-0C7A-6794-E4FE72F83EFC}"/>
                </a:ext>
              </a:extLst>
            </p:cNvPr>
            <p:cNvSpPr/>
            <p:nvPr/>
          </p:nvSpPr>
          <p:spPr>
            <a:xfrm>
              <a:off x="4649252" y="6206390"/>
              <a:ext cx="417463" cy="39406"/>
            </a:xfrm>
            <a:custGeom>
              <a:avLst/>
              <a:gdLst>
                <a:gd name="connsiteX0" fmla="*/ 2123 w 417463"/>
                <a:gd name="connsiteY0" fmla="*/ 735 h 39406"/>
                <a:gd name="connsiteX1" fmla="*/ 402173 w 417463"/>
                <a:gd name="connsiteY1" fmla="*/ 38835 h 39406"/>
                <a:gd name="connsiteX2" fmla="*/ 325973 w 417463"/>
                <a:gd name="connsiteY2" fmla="*/ 22960 h 39406"/>
                <a:gd name="connsiteX3" fmla="*/ 246598 w 417463"/>
                <a:gd name="connsiteY3" fmla="*/ 13435 h 39406"/>
                <a:gd name="connsiteX4" fmla="*/ 2123 w 417463"/>
                <a:gd name="connsiteY4" fmla="*/ 735 h 3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463" h="39406">
                  <a:moveTo>
                    <a:pt x="2123" y="735"/>
                  </a:moveTo>
                  <a:cubicBezTo>
                    <a:pt x="28052" y="4968"/>
                    <a:pt x="348198" y="35131"/>
                    <a:pt x="402173" y="38835"/>
                  </a:cubicBezTo>
                  <a:cubicBezTo>
                    <a:pt x="456148" y="42539"/>
                    <a:pt x="351902" y="27193"/>
                    <a:pt x="325973" y="22960"/>
                  </a:cubicBezTo>
                  <a:cubicBezTo>
                    <a:pt x="300044" y="18727"/>
                    <a:pt x="297927" y="15022"/>
                    <a:pt x="246598" y="13435"/>
                  </a:cubicBezTo>
                  <a:cubicBezTo>
                    <a:pt x="195269" y="11848"/>
                    <a:pt x="-23806" y="-3498"/>
                    <a:pt x="2123" y="73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1C669152-A944-7F2B-34BC-94E6E1957130}"/>
                </a:ext>
              </a:extLst>
            </p:cNvPr>
            <p:cNvSpPr/>
            <p:nvPr/>
          </p:nvSpPr>
          <p:spPr>
            <a:xfrm>
              <a:off x="4622647" y="6134100"/>
              <a:ext cx="109051" cy="248793"/>
            </a:xfrm>
            <a:custGeom>
              <a:avLst/>
              <a:gdLst>
                <a:gd name="connsiteX0" fmla="*/ 19203 w 109051"/>
                <a:gd name="connsiteY0" fmla="*/ 0 h 248793"/>
                <a:gd name="connsiteX1" fmla="*/ 31903 w 109051"/>
                <a:gd name="connsiteY1" fmla="*/ 117475 h 248793"/>
                <a:gd name="connsiteX2" fmla="*/ 108103 w 109051"/>
                <a:gd name="connsiteY2" fmla="*/ 244475 h 248793"/>
                <a:gd name="connsiteX3" fmla="*/ 70003 w 109051"/>
                <a:gd name="connsiteY3" fmla="*/ 206375 h 248793"/>
                <a:gd name="connsiteX4" fmla="*/ 3328 w 109051"/>
                <a:gd name="connsiteY4" fmla="*/ 82550 h 248793"/>
                <a:gd name="connsiteX5" fmla="*/ 9678 w 109051"/>
                <a:gd name="connsiteY5" fmla="*/ 117475 h 248793"/>
                <a:gd name="connsiteX6" fmla="*/ 19203 w 109051"/>
                <a:gd name="connsiteY6" fmla="*/ 0 h 24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051" h="248793">
                  <a:moveTo>
                    <a:pt x="19203" y="0"/>
                  </a:moveTo>
                  <a:cubicBezTo>
                    <a:pt x="22907" y="0"/>
                    <a:pt x="17086" y="76729"/>
                    <a:pt x="31903" y="117475"/>
                  </a:cubicBezTo>
                  <a:cubicBezTo>
                    <a:pt x="46720" y="158221"/>
                    <a:pt x="101753" y="229658"/>
                    <a:pt x="108103" y="244475"/>
                  </a:cubicBezTo>
                  <a:cubicBezTo>
                    <a:pt x="114453" y="259292"/>
                    <a:pt x="87466" y="233363"/>
                    <a:pt x="70003" y="206375"/>
                  </a:cubicBezTo>
                  <a:cubicBezTo>
                    <a:pt x="52540" y="179387"/>
                    <a:pt x="13382" y="97367"/>
                    <a:pt x="3328" y="82550"/>
                  </a:cubicBezTo>
                  <a:cubicBezTo>
                    <a:pt x="-6726" y="67733"/>
                    <a:pt x="9149" y="129117"/>
                    <a:pt x="9678" y="117475"/>
                  </a:cubicBezTo>
                  <a:cubicBezTo>
                    <a:pt x="10207" y="105833"/>
                    <a:pt x="15499" y="0"/>
                    <a:pt x="19203" y="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8E6DC06D-9C83-2818-9DC7-27E23E26214C}"/>
                </a:ext>
              </a:extLst>
            </p:cNvPr>
            <p:cNvSpPr/>
            <p:nvPr/>
          </p:nvSpPr>
          <p:spPr>
            <a:xfrm>
              <a:off x="4692498" y="6403213"/>
              <a:ext cx="791434" cy="353860"/>
            </a:xfrm>
            <a:custGeom>
              <a:avLst/>
              <a:gdLst>
                <a:gd name="connsiteX0" fmla="*/ 152 w 791434"/>
                <a:gd name="connsiteY0" fmla="*/ 762 h 353860"/>
                <a:gd name="connsiteX1" fmla="*/ 495452 w 791434"/>
                <a:gd name="connsiteY1" fmla="*/ 223012 h 353860"/>
                <a:gd name="connsiteX2" fmla="*/ 482752 w 791434"/>
                <a:gd name="connsiteY2" fmla="*/ 203962 h 353860"/>
                <a:gd name="connsiteX3" fmla="*/ 787552 w 791434"/>
                <a:gd name="connsiteY3" fmla="*/ 353187 h 353860"/>
                <a:gd name="connsiteX4" fmla="*/ 641502 w 791434"/>
                <a:gd name="connsiteY4" fmla="*/ 254762 h 353860"/>
                <a:gd name="connsiteX5" fmla="*/ 444652 w 791434"/>
                <a:gd name="connsiteY5" fmla="*/ 153162 h 353860"/>
                <a:gd name="connsiteX6" fmla="*/ 152 w 791434"/>
                <a:gd name="connsiteY6" fmla="*/ 762 h 35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1434" h="353860">
                  <a:moveTo>
                    <a:pt x="152" y="762"/>
                  </a:moveTo>
                  <a:cubicBezTo>
                    <a:pt x="8619" y="12404"/>
                    <a:pt x="415019" y="189145"/>
                    <a:pt x="495452" y="223012"/>
                  </a:cubicBezTo>
                  <a:cubicBezTo>
                    <a:pt x="575885" y="256879"/>
                    <a:pt x="434069" y="182266"/>
                    <a:pt x="482752" y="203962"/>
                  </a:cubicBezTo>
                  <a:cubicBezTo>
                    <a:pt x="531435" y="225658"/>
                    <a:pt x="761094" y="344720"/>
                    <a:pt x="787552" y="353187"/>
                  </a:cubicBezTo>
                  <a:cubicBezTo>
                    <a:pt x="814010" y="361654"/>
                    <a:pt x="698652" y="288100"/>
                    <a:pt x="641502" y="254762"/>
                  </a:cubicBezTo>
                  <a:cubicBezTo>
                    <a:pt x="584352" y="221425"/>
                    <a:pt x="550485" y="192320"/>
                    <a:pt x="444652" y="153162"/>
                  </a:cubicBezTo>
                  <a:cubicBezTo>
                    <a:pt x="338819" y="114004"/>
                    <a:pt x="-8315" y="-10880"/>
                    <a:pt x="152" y="76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AF79432B-A6E7-207F-ABDE-6187FCEBA5B5}"/>
                </a:ext>
              </a:extLst>
            </p:cNvPr>
            <p:cNvSpPr/>
            <p:nvPr/>
          </p:nvSpPr>
          <p:spPr>
            <a:xfrm>
              <a:off x="4555585" y="6101614"/>
              <a:ext cx="184693" cy="343712"/>
            </a:xfrm>
            <a:custGeom>
              <a:avLst/>
              <a:gdLst>
                <a:gd name="connsiteX0" fmla="*/ 540 w 184693"/>
                <a:gd name="connsiteY0" fmla="*/ 48361 h 343712"/>
                <a:gd name="connsiteX1" fmla="*/ 25940 w 184693"/>
                <a:gd name="connsiteY1" fmla="*/ 165836 h 343712"/>
                <a:gd name="connsiteX2" fmla="*/ 105315 w 184693"/>
                <a:gd name="connsiteY2" fmla="*/ 292836 h 343712"/>
                <a:gd name="connsiteX3" fmla="*/ 92615 w 184693"/>
                <a:gd name="connsiteY3" fmla="*/ 261086 h 343712"/>
                <a:gd name="connsiteX4" fmla="*/ 184690 w 184693"/>
                <a:gd name="connsiteY4" fmla="*/ 343636 h 343712"/>
                <a:gd name="connsiteX5" fmla="*/ 95790 w 184693"/>
                <a:gd name="connsiteY5" fmla="*/ 273786 h 343712"/>
                <a:gd name="connsiteX6" fmla="*/ 57690 w 184693"/>
                <a:gd name="connsiteY6" fmla="*/ 165836 h 343712"/>
                <a:gd name="connsiteX7" fmla="*/ 57690 w 184693"/>
                <a:gd name="connsiteY7" fmla="*/ 64236 h 343712"/>
                <a:gd name="connsiteX8" fmla="*/ 79915 w 184693"/>
                <a:gd name="connsiteY8" fmla="*/ 736 h 343712"/>
                <a:gd name="connsiteX9" fmla="*/ 51340 w 184693"/>
                <a:gd name="connsiteY9" fmla="*/ 105511 h 343712"/>
                <a:gd name="connsiteX10" fmla="*/ 44990 w 184693"/>
                <a:gd name="connsiteY10" fmla="*/ 184886 h 343712"/>
                <a:gd name="connsiteX11" fmla="*/ 540 w 184693"/>
                <a:gd name="connsiteY11" fmla="*/ 48361 h 34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693" h="343712">
                  <a:moveTo>
                    <a:pt x="540" y="48361"/>
                  </a:moveTo>
                  <a:cubicBezTo>
                    <a:pt x="-2635" y="45186"/>
                    <a:pt x="8478" y="125090"/>
                    <a:pt x="25940" y="165836"/>
                  </a:cubicBezTo>
                  <a:cubicBezTo>
                    <a:pt x="43403" y="206582"/>
                    <a:pt x="94203" y="276961"/>
                    <a:pt x="105315" y="292836"/>
                  </a:cubicBezTo>
                  <a:cubicBezTo>
                    <a:pt x="116428" y="308711"/>
                    <a:pt x="79386" y="252619"/>
                    <a:pt x="92615" y="261086"/>
                  </a:cubicBezTo>
                  <a:cubicBezTo>
                    <a:pt x="105844" y="269553"/>
                    <a:pt x="184161" y="341519"/>
                    <a:pt x="184690" y="343636"/>
                  </a:cubicBezTo>
                  <a:cubicBezTo>
                    <a:pt x="185219" y="345753"/>
                    <a:pt x="116957" y="303419"/>
                    <a:pt x="95790" y="273786"/>
                  </a:cubicBezTo>
                  <a:cubicBezTo>
                    <a:pt x="74623" y="244153"/>
                    <a:pt x="64040" y="200761"/>
                    <a:pt x="57690" y="165836"/>
                  </a:cubicBezTo>
                  <a:cubicBezTo>
                    <a:pt x="51340" y="130911"/>
                    <a:pt x="53986" y="91753"/>
                    <a:pt x="57690" y="64236"/>
                  </a:cubicBezTo>
                  <a:cubicBezTo>
                    <a:pt x="61394" y="36719"/>
                    <a:pt x="80973" y="-6143"/>
                    <a:pt x="79915" y="736"/>
                  </a:cubicBezTo>
                  <a:cubicBezTo>
                    <a:pt x="78857" y="7615"/>
                    <a:pt x="57161" y="74819"/>
                    <a:pt x="51340" y="105511"/>
                  </a:cubicBezTo>
                  <a:cubicBezTo>
                    <a:pt x="45519" y="136203"/>
                    <a:pt x="52398" y="188061"/>
                    <a:pt x="44990" y="184886"/>
                  </a:cubicBezTo>
                  <a:cubicBezTo>
                    <a:pt x="37582" y="181711"/>
                    <a:pt x="3715" y="51536"/>
                    <a:pt x="540" y="4836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 1075">
              <a:extLst>
                <a:ext uri="{FF2B5EF4-FFF2-40B4-BE49-F238E27FC236}">
                  <a16:creationId xmlns:a16="http://schemas.microsoft.com/office/drawing/2014/main" id="{82AD8503-148A-7850-B317-78F424F33E57}"/>
                </a:ext>
              </a:extLst>
            </p:cNvPr>
            <p:cNvSpPr/>
            <p:nvPr/>
          </p:nvSpPr>
          <p:spPr>
            <a:xfrm>
              <a:off x="4689308" y="5889052"/>
              <a:ext cx="179754" cy="71362"/>
            </a:xfrm>
            <a:custGeom>
              <a:avLst/>
              <a:gdLst>
                <a:gd name="connsiteX0" fmla="*/ 167 w 179754"/>
                <a:gd name="connsiteY0" fmla="*/ 573 h 71362"/>
                <a:gd name="connsiteX1" fmla="*/ 171617 w 179754"/>
                <a:gd name="connsiteY1" fmla="*/ 70423 h 71362"/>
                <a:gd name="connsiteX2" fmla="*/ 139867 w 179754"/>
                <a:gd name="connsiteY2" fmla="*/ 38673 h 71362"/>
                <a:gd name="connsiteX3" fmla="*/ 167 w 179754"/>
                <a:gd name="connsiteY3" fmla="*/ 573 h 7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54" h="71362">
                  <a:moveTo>
                    <a:pt x="167" y="573"/>
                  </a:moveTo>
                  <a:cubicBezTo>
                    <a:pt x="5459" y="5865"/>
                    <a:pt x="148334" y="64073"/>
                    <a:pt x="171617" y="70423"/>
                  </a:cubicBezTo>
                  <a:cubicBezTo>
                    <a:pt x="194900" y="76773"/>
                    <a:pt x="163150" y="49256"/>
                    <a:pt x="139867" y="38673"/>
                  </a:cubicBezTo>
                  <a:cubicBezTo>
                    <a:pt x="116584" y="28090"/>
                    <a:pt x="-5125" y="-4719"/>
                    <a:pt x="167" y="57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 1076">
              <a:extLst>
                <a:ext uri="{FF2B5EF4-FFF2-40B4-BE49-F238E27FC236}">
                  <a16:creationId xmlns:a16="http://schemas.microsoft.com/office/drawing/2014/main" id="{14E19D78-FF2A-1B7C-64E0-D19319783689}"/>
                </a:ext>
              </a:extLst>
            </p:cNvPr>
            <p:cNvSpPr/>
            <p:nvPr/>
          </p:nvSpPr>
          <p:spPr>
            <a:xfrm>
              <a:off x="5036983" y="6013738"/>
              <a:ext cx="722438" cy="429721"/>
            </a:xfrm>
            <a:custGeom>
              <a:avLst/>
              <a:gdLst>
                <a:gd name="connsiteX0" fmla="*/ 8092 w 722438"/>
                <a:gd name="connsiteY0" fmla="*/ 6062 h 429721"/>
                <a:gd name="connsiteX1" fmla="*/ 490692 w 722438"/>
                <a:gd name="connsiteY1" fmla="*/ 250537 h 429721"/>
                <a:gd name="connsiteX2" fmla="*/ 719292 w 722438"/>
                <a:gd name="connsiteY2" fmla="*/ 428337 h 429721"/>
                <a:gd name="connsiteX3" fmla="*/ 595467 w 722438"/>
                <a:gd name="connsiteY3" fmla="*/ 320387 h 429721"/>
                <a:gd name="connsiteX4" fmla="*/ 214467 w 722438"/>
                <a:gd name="connsiteY4" fmla="*/ 94962 h 429721"/>
                <a:gd name="connsiteX5" fmla="*/ 8092 w 722438"/>
                <a:gd name="connsiteY5" fmla="*/ 6062 h 42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2438" h="429721">
                  <a:moveTo>
                    <a:pt x="8092" y="6062"/>
                  </a:moveTo>
                  <a:cubicBezTo>
                    <a:pt x="54130" y="31991"/>
                    <a:pt x="372159" y="180158"/>
                    <a:pt x="490692" y="250537"/>
                  </a:cubicBezTo>
                  <a:cubicBezTo>
                    <a:pt x="609225" y="320916"/>
                    <a:pt x="701830" y="416695"/>
                    <a:pt x="719292" y="428337"/>
                  </a:cubicBezTo>
                  <a:cubicBezTo>
                    <a:pt x="736754" y="439979"/>
                    <a:pt x="679604" y="375949"/>
                    <a:pt x="595467" y="320387"/>
                  </a:cubicBezTo>
                  <a:cubicBezTo>
                    <a:pt x="511330" y="264825"/>
                    <a:pt x="305484" y="147350"/>
                    <a:pt x="214467" y="94962"/>
                  </a:cubicBezTo>
                  <a:cubicBezTo>
                    <a:pt x="123450" y="42574"/>
                    <a:pt x="-37946" y="-19867"/>
                    <a:pt x="8092" y="606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 1077">
              <a:extLst>
                <a:ext uri="{FF2B5EF4-FFF2-40B4-BE49-F238E27FC236}">
                  <a16:creationId xmlns:a16="http://schemas.microsoft.com/office/drawing/2014/main" id="{391F76F5-48B3-4309-B5D5-691033BC79EB}"/>
                </a:ext>
              </a:extLst>
            </p:cNvPr>
            <p:cNvSpPr/>
            <p:nvPr/>
          </p:nvSpPr>
          <p:spPr>
            <a:xfrm>
              <a:off x="4751195" y="5961302"/>
              <a:ext cx="992627" cy="538400"/>
            </a:xfrm>
            <a:custGeom>
              <a:avLst/>
              <a:gdLst>
                <a:gd name="connsiteX0" fmla="*/ 1780 w 992627"/>
                <a:gd name="connsiteY0" fmla="*/ 1348 h 538400"/>
                <a:gd name="connsiteX1" fmla="*/ 474855 w 992627"/>
                <a:gd name="connsiteY1" fmla="*/ 223598 h 538400"/>
                <a:gd name="connsiteX2" fmla="*/ 468505 w 992627"/>
                <a:gd name="connsiteY2" fmla="*/ 198198 h 538400"/>
                <a:gd name="connsiteX3" fmla="*/ 913005 w 992627"/>
                <a:gd name="connsiteY3" fmla="*/ 461723 h 538400"/>
                <a:gd name="connsiteX4" fmla="*/ 989205 w 992627"/>
                <a:gd name="connsiteY4" fmla="*/ 537923 h 538400"/>
                <a:gd name="connsiteX5" fmla="*/ 868555 w 992627"/>
                <a:gd name="connsiteY5" fmla="*/ 436323 h 538400"/>
                <a:gd name="connsiteX6" fmla="*/ 351030 w 992627"/>
                <a:gd name="connsiteY6" fmla="*/ 131523 h 538400"/>
                <a:gd name="connsiteX7" fmla="*/ 249430 w 992627"/>
                <a:gd name="connsiteY7" fmla="*/ 29923 h 538400"/>
                <a:gd name="connsiteX8" fmla="*/ 309755 w 992627"/>
                <a:gd name="connsiteY8" fmla="*/ 125173 h 538400"/>
                <a:gd name="connsiteX9" fmla="*/ 1780 w 992627"/>
                <a:gd name="connsiteY9" fmla="*/ 1348 h 5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2627" h="538400">
                  <a:moveTo>
                    <a:pt x="1780" y="1348"/>
                  </a:moveTo>
                  <a:cubicBezTo>
                    <a:pt x="29297" y="17752"/>
                    <a:pt x="397067" y="190790"/>
                    <a:pt x="474855" y="223598"/>
                  </a:cubicBezTo>
                  <a:cubicBezTo>
                    <a:pt x="552643" y="256406"/>
                    <a:pt x="395480" y="158511"/>
                    <a:pt x="468505" y="198198"/>
                  </a:cubicBezTo>
                  <a:cubicBezTo>
                    <a:pt x="541530" y="237886"/>
                    <a:pt x="826222" y="405102"/>
                    <a:pt x="913005" y="461723"/>
                  </a:cubicBezTo>
                  <a:cubicBezTo>
                    <a:pt x="999788" y="518344"/>
                    <a:pt x="996613" y="542156"/>
                    <a:pt x="989205" y="537923"/>
                  </a:cubicBezTo>
                  <a:cubicBezTo>
                    <a:pt x="981797" y="533690"/>
                    <a:pt x="974917" y="504056"/>
                    <a:pt x="868555" y="436323"/>
                  </a:cubicBezTo>
                  <a:cubicBezTo>
                    <a:pt x="762193" y="368590"/>
                    <a:pt x="454218" y="199256"/>
                    <a:pt x="351030" y="131523"/>
                  </a:cubicBezTo>
                  <a:cubicBezTo>
                    <a:pt x="247843" y="63790"/>
                    <a:pt x="256309" y="30981"/>
                    <a:pt x="249430" y="29923"/>
                  </a:cubicBezTo>
                  <a:cubicBezTo>
                    <a:pt x="242551" y="28865"/>
                    <a:pt x="345209" y="126760"/>
                    <a:pt x="309755" y="125173"/>
                  </a:cubicBezTo>
                  <a:cubicBezTo>
                    <a:pt x="274301" y="123586"/>
                    <a:pt x="-25737" y="-15056"/>
                    <a:pt x="1780" y="134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 1078">
              <a:extLst>
                <a:ext uri="{FF2B5EF4-FFF2-40B4-BE49-F238E27FC236}">
                  <a16:creationId xmlns:a16="http://schemas.microsoft.com/office/drawing/2014/main" id="{56EFAE31-B661-7D97-167F-24184132AB88}"/>
                </a:ext>
              </a:extLst>
            </p:cNvPr>
            <p:cNvSpPr/>
            <p:nvPr/>
          </p:nvSpPr>
          <p:spPr>
            <a:xfrm>
              <a:off x="4667432" y="5996051"/>
              <a:ext cx="1027164" cy="538584"/>
            </a:xfrm>
            <a:custGeom>
              <a:avLst/>
              <a:gdLst>
                <a:gd name="connsiteX0" fmla="*/ 6168 w 1027164"/>
                <a:gd name="connsiteY0" fmla="*/ 4699 h 538584"/>
                <a:gd name="connsiteX1" fmla="*/ 212543 w 1027164"/>
                <a:gd name="connsiteY1" fmla="*/ 58674 h 538584"/>
                <a:gd name="connsiteX2" fmla="*/ 539568 w 1027164"/>
                <a:gd name="connsiteY2" fmla="*/ 214249 h 538584"/>
                <a:gd name="connsiteX3" fmla="*/ 533218 w 1027164"/>
                <a:gd name="connsiteY3" fmla="*/ 198374 h 538584"/>
                <a:gd name="connsiteX4" fmla="*/ 857068 w 1027164"/>
                <a:gd name="connsiteY4" fmla="*/ 388874 h 538584"/>
                <a:gd name="connsiteX5" fmla="*/ 841193 w 1027164"/>
                <a:gd name="connsiteY5" fmla="*/ 360299 h 538584"/>
                <a:gd name="connsiteX6" fmla="*/ 1025343 w 1027164"/>
                <a:gd name="connsiteY6" fmla="*/ 538099 h 538584"/>
                <a:gd name="connsiteX7" fmla="*/ 904693 w 1027164"/>
                <a:gd name="connsiteY7" fmla="*/ 404749 h 538584"/>
                <a:gd name="connsiteX8" fmla="*/ 447493 w 1027164"/>
                <a:gd name="connsiteY8" fmla="*/ 166624 h 538584"/>
                <a:gd name="connsiteX9" fmla="*/ 6168 w 1027164"/>
                <a:gd name="connsiteY9" fmla="*/ 4699 h 53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7164" h="538584">
                  <a:moveTo>
                    <a:pt x="6168" y="4699"/>
                  </a:moveTo>
                  <a:cubicBezTo>
                    <a:pt x="-32990" y="-13293"/>
                    <a:pt x="123643" y="23749"/>
                    <a:pt x="212543" y="58674"/>
                  </a:cubicBezTo>
                  <a:cubicBezTo>
                    <a:pt x="301443" y="93599"/>
                    <a:pt x="486122" y="190966"/>
                    <a:pt x="539568" y="214249"/>
                  </a:cubicBezTo>
                  <a:cubicBezTo>
                    <a:pt x="593014" y="237532"/>
                    <a:pt x="480301" y="169270"/>
                    <a:pt x="533218" y="198374"/>
                  </a:cubicBezTo>
                  <a:cubicBezTo>
                    <a:pt x="586135" y="227478"/>
                    <a:pt x="805739" y="361887"/>
                    <a:pt x="857068" y="388874"/>
                  </a:cubicBezTo>
                  <a:cubicBezTo>
                    <a:pt x="908397" y="415862"/>
                    <a:pt x="813147" y="335428"/>
                    <a:pt x="841193" y="360299"/>
                  </a:cubicBezTo>
                  <a:cubicBezTo>
                    <a:pt x="869239" y="385170"/>
                    <a:pt x="1014760" y="530691"/>
                    <a:pt x="1025343" y="538099"/>
                  </a:cubicBezTo>
                  <a:cubicBezTo>
                    <a:pt x="1035926" y="545507"/>
                    <a:pt x="1001001" y="466661"/>
                    <a:pt x="904693" y="404749"/>
                  </a:cubicBezTo>
                  <a:cubicBezTo>
                    <a:pt x="808385" y="342837"/>
                    <a:pt x="594601" y="235945"/>
                    <a:pt x="447493" y="166624"/>
                  </a:cubicBezTo>
                  <a:cubicBezTo>
                    <a:pt x="300385" y="97303"/>
                    <a:pt x="45326" y="22691"/>
                    <a:pt x="6168" y="469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 1079">
              <a:extLst>
                <a:ext uri="{FF2B5EF4-FFF2-40B4-BE49-F238E27FC236}">
                  <a16:creationId xmlns:a16="http://schemas.microsoft.com/office/drawing/2014/main" id="{60BE5B21-C63B-F8CD-C9FA-CDCF2852C920}"/>
                </a:ext>
              </a:extLst>
            </p:cNvPr>
            <p:cNvSpPr/>
            <p:nvPr/>
          </p:nvSpPr>
          <p:spPr>
            <a:xfrm>
              <a:off x="4622767" y="6104702"/>
              <a:ext cx="450258" cy="150294"/>
            </a:xfrm>
            <a:custGeom>
              <a:avLst/>
              <a:gdLst>
                <a:gd name="connsiteX0" fmla="*/ 33 w 450258"/>
                <a:gd name="connsiteY0" fmla="*/ 32573 h 150294"/>
                <a:gd name="connsiteX1" fmla="*/ 219108 w 450258"/>
                <a:gd name="connsiteY1" fmla="*/ 35748 h 150294"/>
                <a:gd name="connsiteX2" fmla="*/ 447708 w 450258"/>
                <a:gd name="connsiteY2" fmla="*/ 150048 h 150294"/>
                <a:gd name="connsiteX3" fmla="*/ 333408 w 450258"/>
                <a:gd name="connsiteY3" fmla="*/ 64323 h 150294"/>
                <a:gd name="connsiteX4" fmla="*/ 203233 w 450258"/>
                <a:gd name="connsiteY4" fmla="*/ 823 h 150294"/>
                <a:gd name="connsiteX5" fmla="*/ 33 w 450258"/>
                <a:gd name="connsiteY5" fmla="*/ 32573 h 1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258" h="150294">
                  <a:moveTo>
                    <a:pt x="33" y="32573"/>
                  </a:moveTo>
                  <a:cubicBezTo>
                    <a:pt x="2679" y="38394"/>
                    <a:pt x="144496" y="16169"/>
                    <a:pt x="219108" y="35748"/>
                  </a:cubicBezTo>
                  <a:cubicBezTo>
                    <a:pt x="293721" y="55327"/>
                    <a:pt x="428658" y="145286"/>
                    <a:pt x="447708" y="150048"/>
                  </a:cubicBezTo>
                  <a:cubicBezTo>
                    <a:pt x="466758" y="154810"/>
                    <a:pt x="374154" y="89194"/>
                    <a:pt x="333408" y="64323"/>
                  </a:cubicBezTo>
                  <a:cubicBezTo>
                    <a:pt x="292662" y="39452"/>
                    <a:pt x="254033" y="7173"/>
                    <a:pt x="203233" y="823"/>
                  </a:cubicBezTo>
                  <a:cubicBezTo>
                    <a:pt x="152433" y="-5527"/>
                    <a:pt x="-2613" y="26752"/>
                    <a:pt x="33" y="3257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 1080">
              <a:extLst>
                <a:ext uri="{FF2B5EF4-FFF2-40B4-BE49-F238E27FC236}">
                  <a16:creationId xmlns:a16="http://schemas.microsoft.com/office/drawing/2014/main" id="{72BE3977-02AD-F9F4-4B27-D844BEF5C7BA}"/>
                </a:ext>
              </a:extLst>
            </p:cNvPr>
            <p:cNvSpPr/>
            <p:nvPr/>
          </p:nvSpPr>
          <p:spPr>
            <a:xfrm>
              <a:off x="5061506" y="6177073"/>
              <a:ext cx="627829" cy="413028"/>
            </a:xfrm>
            <a:custGeom>
              <a:avLst/>
              <a:gdLst>
                <a:gd name="connsiteX0" fmla="*/ 8969 w 627829"/>
                <a:gd name="connsiteY0" fmla="*/ 7827 h 413028"/>
                <a:gd name="connsiteX1" fmla="*/ 412194 w 627829"/>
                <a:gd name="connsiteY1" fmla="*/ 233252 h 413028"/>
                <a:gd name="connsiteX2" fmla="*/ 561419 w 627829"/>
                <a:gd name="connsiteY2" fmla="*/ 357077 h 413028"/>
                <a:gd name="connsiteX3" fmla="*/ 529669 w 627829"/>
                <a:gd name="connsiteY3" fmla="*/ 315802 h 413028"/>
                <a:gd name="connsiteX4" fmla="*/ 624919 w 627829"/>
                <a:gd name="connsiteY4" fmla="*/ 411052 h 413028"/>
                <a:gd name="connsiteX5" fmla="*/ 399494 w 627829"/>
                <a:gd name="connsiteY5" fmla="*/ 211027 h 413028"/>
                <a:gd name="connsiteX6" fmla="*/ 151844 w 627829"/>
                <a:gd name="connsiteY6" fmla="*/ 64977 h 413028"/>
                <a:gd name="connsiteX7" fmla="*/ 8969 w 627829"/>
                <a:gd name="connsiteY7" fmla="*/ 7827 h 41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7829" h="413028">
                  <a:moveTo>
                    <a:pt x="8969" y="7827"/>
                  </a:moveTo>
                  <a:cubicBezTo>
                    <a:pt x="52361" y="35873"/>
                    <a:pt x="320119" y="175044"/>
                    <a:pt x="412194" y="233252"/>
                  </a:cubicBezTo>
                  <a:cubicBezTo>
                    <a:pt x="504269" y="291460"/>
                    <a:pt x="541840" y="343319"/>
                    <a:pt x="561419" y="357077"/>
                  </a:cubicBezTo>
                  <a:cubicBezTo>
                    <a:pt x="580998" y="370835"/>
                    <a:pt x="519086" y="306806"/>
                    <a:pt x="529669" y="315802"/>
                  </a:cubicBezTo>
                  <a:cubicBezTo>
                    <a:pt x="540252" y="324798"/>
                    <a:pt x="646615" y="428514"/>
                    <a:pt x="624919" y="411052"/>
                  </a:cubicBezTo>
                  <a:cubicBezTo>
                    <a:pt x="603223" y="393590"/>
                    <a:pt x="478340" y="268706"/>
                    <a:pt x="399494" y="211027"/>
                  </a:cubicBezTo>
                  <a:cubicBezTo>
                    <a:pt x="320648" y="153348"/>
                    <a:pt x="213227" y="96198"/>
                    <a:pt x="151844" y="64977"/>
                  </a:cubicBezTo>
                  <a:cubicBezTo>
                    <a:pt x="90461" y="33756"/>
                    <a:pt x="-34423" y="-20219"/>
                    <a:pt x="8969" y="782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 1081">
              <a:extLst>
                <a:ext uri="{FF2B5EF4-FFF2-40B4-BE49-F238E27FC236}">
                  <a16:creationId xmlns:a16="http://schemas.microsoft.com/office/drawing/2014/main" id="{3064925E-4FD4-04B7-BB02-9687C709A183}"/>
                </a:ext>
              </a:extLst>
            </p:cNvPr>
            <p:cNvSpPr/>
            <p:nvPr/>
          </p:nvSpPr>
          <p:spPr>
            <a:xfrm>
              <a:off x="5061023" y="6213808"/>
              <a:ext cx="609637" cy="479164"/>
            </a:xfrm>
            <a:custGeom>
              <a:avLst/>
              <a:gdLst>
                <a:gd name="connsiteX0" fmla="*/ 3102 w 609637"/>
                <a:gd name="connsiteY0" fmla="*/ 2842 h 479164"/>
                <a:gd name="connsiteX1" fmla="*/ 463477 w 609637"/>
                <a:gd name="connsiteY1" fmla="*/ 294942 h 479164"/>
                <a:gd name="connsiteX2" fmla="*/ 571427 w 609637"/>
                <a:gd name="connsiteY2" fmla="*/ 380667 h 479164"/>
                <a:gd name="connsiteX3" fmla="*/ 444427 w 609637"/>
                <a:gd name="connsiteY3" fmla="*/ 307642 h 479164"/>
                <a:gd name="connsiteX4" fmla="*/ 609527 w 609637"/>
                <a:gd name="connsiteY4" fmla="*/ 479092 h 479164"/>
                <a:gd name="connsiteX5" fmla="*/ 466652 w 609637"/>
                <a:gd name="connsiteY5" fmla="*/ 326692 h 479164"/>
                <a:gd name="connsiteX6" fmla="*/ 269802 w 609637"/>
                <a:gd name="connsiteY6" fmla="*/ 155242 h 479164"/>
                <a:gd name="connsiteX7" fmla="*/ 3102 w 609637"/>
                <a:gd name="connsiteY7" fmla="*/ 2842 h 4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637" h="479164">
                  <a:moveTo>
                    <a:pt x="3102" y="2842"/>
                  </a:moveTo>
                  <a:cubicBezTo>
                    <a:pt x="35381" y="26125"/>
                    <a:pt x="368756" y="231971"/>
                    <a:pt x="463477" y="294942"/>
                  </a:cubicBezTo>
                  <a:cubicBezTo>
                    <a:pt x="558198" y="357913"/>
                    <a:pt x="574602" y="378550"/>
                    <a:pt x="571427" y="380667"/>
                  </a:cubicBezTo>
                  <a:cubicBezTo>
                    <a:pt x="568252" y="382784"/>
                    <a:pt x="438077" y="291238"/>
                    <a:pt x="444427" y="307642"/>
                  </a:cubicBezTo>
                  <a:cubicBezTo>
                    <a:pt x="450777" y="324046"/>
                    <a:pt x="605823" y="475917"/>
                    <a:pt x="609527" y="479092"/>
                  </a:cubicBezTo>
                  <a:cubicBezTo>
                    <a:pt x="613231" y="482267"/>
                    <a:pt x="523273" y="380667"/>
                    <a:pt x="466652" y="326692"/>
                  </a:cubicBezTo>
                  <a:cubicBezTo>
                    <a:pt x="410031" y="272717"/>
                    <a:pt x="340181" y="204984"/>
                    <a:pt x="269802" y="155242"/>
                  </a:cubicBezTo>
                  <a:cubicBezTo>
                    <a:pt x="199423" y="105500"/>
                    <a:pt x="-29177" y="-20441"/>
                    <a:pt x="3102" y="284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 1082">
              <a:extLst>
                <a:ext uri="{FF2B5EF4-FFF2-40B4-BE49-F238E27FC236}">
                  <a16:creationId xmlns:a16="http://schemas.microsoft.com/office/drawing/2014/main" id="{EBE578B7-08F1-3CE8-CE8B-D44069777415}"/>
                </a:ext>
              </a:extLst>
            </p:cNvPr>
            <p:cNvSpPr/>
            <p:nvPr/>
          </p:nvSpPr>
          <p:spPr>
            <a:xfrm>
              <a:off x="6279631" y="3577821"/>
              <a:ext cx="322016" cy="216960"/>
            </a:xfrm>
            <a:custGeom>
              <a:avLst/>
              <a:gdLst>
                <a:gd name="connsiteX0" fmla="*/ 321194 w 322016"/>
                <a:gd name="connsiteY0" fmla="*/ 3579 h 216960"/>
                <a:gd name="connsiteX1" fmla="*/ 86244 w 322016"/>
                <a:gd name="connsiteY1" fmla="*/ 32154 h 216960"/>
                <a:gd name="connsiteX2" fmla="*/ 175144 w 322016"/>
                <a:gd name="connsiteY2" fmla="*/ 28979 h 216960"/>
                <a:gd name="connsiteX3" fmla="*/ 76719 w 322016"/>
                <a:gd name="connsiteY3" fmla="*/ 117879 h 216960"/>
                <a:gd name="connsiteX4" fmla="*/ 519 w 322016"/>
                <a:gd name="connsiteY4" fmla="*/ 216304 h 216960"/>
                <a:gd name="connsiteX5" fmla="*/ 114819 w 322016"/>
                <a:gd name="connsiteY5" fmla="*/ 67079 h 216960"/>
                <a:gd name="connsiteX6" fmla="*/ 162444 w 322016"/>
                <a:gd name="connsiteY6" fmla="*/ 6754 h 216960"/>
                <a:gd name="connsiteX7" fmla="*/ 321194 w 322016"/>
                <a:gd name="connsiteY7" fmla="*/ 3579 h 21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16" h="216960">
                  <a:moveTo>
                    <a:pt x="321194" y="3579"/>
                  </a:moveTo>
                  <a:cubicBezTo>
                    <a:pt x="308494" y="7812"/>
                    <a:pt x="110586" y="27921"/>
                    <a:pt x="86244" y="32154"/>
                  </a:cubicBezTo>
                  <a:cubicBezTo>
                    <a:pt x="61902" y="36387"/>
                    <a:pt x="176731" y="14692"/>
                    <a:pt x="175144" y="28979"/>
                  </a:cubicBezTo>
                  <a:cubicBezTo>
                    <a:pt x="173557" y="43266"/>
                    <a:pt x="105823" y="86658"/>
                    <a:pt x="76719" y="117879"/>
                  </a:cubicBezTo>
                  <a:cubicBezTo>
                    <a:pt x="47615" y="149100"/>
                    <a:pt x="-5831" y="224771"/>
                    <a:pt x="519" y="216304"/>
                  </a:cubicBezTo>
                  <a:cubicBezTo>
                    <a:pt x="6869" y="207837"/>
                    <a:pt x="87831" y="102004"/>
                    <a:pt x="114819" y="67079"/>
                  </a:cubicBezTo>
                  <a:cubicBezTo>
                    <a:pt x="141806" y="32154"/>
                    <a:pt x="129106" y="16279"/>
                    <a:pt x="162444" y="6754"/>
                  </a:cubicBezTo>
                  <a:cubicBezTo>
                    <a:pt x="195781" y="-2771"/>
                    <a:pt x="333894" y="-654"/>
                    <a:pt x="321194" y="357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 1083">
              <a:extLst>
                <a:ext uri="{FF2B5EF4-FFF2-40B4-BE49-F238E27FC236}">
                  <a16:creationId xmlns:a16="http://schemas.microsoft.com/office/drawing/2014/main" id="{BD739FFE-D6E3-93BF-E131-580B277A6274}"/>
                </a:ext>
              </a:extLst>
            </p:cNvPr>
            <p:cNvSpPr/>
            <p:nvPr/>
          </p:nvSpPr>
          <p:spPr>
            <a:xfrm>
              <a:off x="6034274" y="3870013"/>
              <a:ext cx="204479" cy="293585"/>
            </a:xfrm>
            <a:custGeom>
              <a:avLst/>
              <a:gdLst>
                <a:gd name="connsiteX0" fmla="*/ 201426 w 204479"/>
                <a:gd name="connsiteY0" fmla="*/ 6662 h 293585"/>
                <a:gd name="connsiteX1" fmla="*/ 1401 w 204479"/>
                <a:gd name="connsiteY1" fmla="*/ 292412 h 293585"/>
                <a:gd name="connsiteX2" fmla="*/ 115701 w 204479"/>
                <a:gd name="connsiteY2" fmla="*/ 105087 h 293585"/>
                <a:gd name="connsiteX3" fmla="*/ 201426 w 204479"/>
                <a:gd name="connsiteY3" fmla="*/ 6662 h 29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79" h="293585">
                  <a:moveTo>
                    <a:pt x="201426" y="6662"/>
                  </a:moveTo>
                  <a:cubicBezTo>
                    <a:pt x="182376" y="37883"/>
                    <a:pt x="15689" y="276008"/>
                    <a:pt x="1401" y="292412"/>
                  </a:cubicBezTo>
                  <a:cubicBezTo>
                    <a:pt x="-12887" y="308816"/>
                    <a:pt x="86068" y="148479"/>
                    <a:pt x="115701" y="105087"/>
                  </a:cubicBezTo>
                  <a:cubicBezTo>
                    <a:pt x="145334" y="61695"/>
                    <a:pt x="220476" y="-24559"/>
                    <a:pt x="201426" y="666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 1084">
              <a:extLst>
                <a:ext uri="{FF2B5EF4-FFF2-40B4-BE49-F238E27FC236}">
                  <a16:creationId xmlns:a16="http://schemas.microsoft.com/office/drawing/2014/main" id="{51C5D7FE-BB72-87B4-1DD3-E729CC7B9108}"/>
                </a:ext>
              </a:extLst>
            </p:cNvPr>
            <p:cNvSpPr/>
            <p:nvPr/>
          </p:nvSpPr>
          <p:spPr>
            <a:xfrm>
              <a:off x="5425995" y="4122537"/>
              <a:ext cx="509181" cy="735349"/>
            </a:xfrm>
            <a:custGeom>
              <a:avLst/>
              <a:gdLst>
                <a:gd name="connsiteX0" fmla="*/ 504905 w 509181"/>
                <a:gd name="connsiteY0" fmla="*/ 8138 h 735349"/>
                <a:gd name="connsiteX1" fmla="*/ 225505 w 509181"/>
                <a:gd name="connsiteY1" fmla="*/ 319288 h 735349"/>
                <a:gd name="connsiteX2" fmla="*/ 60405 w 509181"/>
                <a:gd name="connsiteY2" fmla="*/ 630438 h 735349"/>
                <a:gd name="connsiteX3" fmla="*/ 98505 w 509181"/>
                <a:gd name="connsiteY3" fmla="*/ 506613 h 735349"/>
                <a:gd name="connsiteX4" fmla="*/ 80 w 509181"/>
                <a:gd name="connsiteY4" fmla="*/ 735213 h 735349"/>
                <a:gd name="connsiteX5" fmla="*/ 117555 w 509181"/>
                <a:gd name="connsiteY5" fmla="*/ 468513 h 735349"/>
                <a:gd name="connsiteX6" fmla="*/ 374730 w 509181"/>
                <a:gd name="connsiteY6" fmla="*/ 125613 h 735349"/>
                <a:gd name="connsiteX7" fmla="*/ 504905 w 509181"/>
                <a:gd name="connsiteY7" fmla="*/ 8138 h 73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9181" h="735349">
                  <a:moveTo>
                    <a:pt x="504905" y="8138"/>
                  </a:moveTo>
                  <a:cubicBezTo>
                    <a:pt x="480034" y="40417"/>
                    <a:pt x="299588" y="215571"/>
                    <a:pt x="225505" y="319288"/>
                  </a:cubicBezTo>
                  <a:cubicBezTo>
                    <a:pt x="151422" y="423005"/>
                    <a:pt x="81572" y="599217"/>
                    <a:pt x="60405" y="630438"/>
                  </a:cubicBezTo>
                  <a:cubicBezTo>
                    <a:pt x="39238" y="661659"/>
                    <a:pt x="108559" y="489151"/>
                    <a:pt x="98505" y="506613"/>
                  </a:cubicBezTo>
                  <a:cubicBezTo>
                    <a:pt x="88451" y="524075"/>
                    <a:pt x="-3095" y="741563"/>
                    <a:pt x="80" y="735213"/>
                  </a:cubicBezTo>
                  <a:cubicBezTo>
                    <a:pt x="3255" y="728863"/>
                    <a:pt x="55113" y="570113"/>
                    <a:pt x="117555" y="468513"/>
                  </a:cubicBezTo>
                  <a:cubicBezTo>
                    <a:pt x="179997" y="366913"/>
                    <a:pt x="308584" y="206576"/>
                    <a:pt x="374730" y="125613"/>
                  </a:cubicBezTo>
                  <a:cubicBezTo>
                    <a:pt x="440876" y="44651"/>
                    <a:pt x="529776" y="-24141"/>
                    <a:pt x="504905" y="813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 1085">
              <a:extLst>
                <a:ext uri="{FF2B5EF4-FFF2-40B4-BE49-F238E27FC236}">
                  <a16:creationId xmlns:a16="http://schemas.microsoft.com/office/drawing/2014/main" id="{74AABDDF-BC66-D734-F9BA-02EE7DF9BBF0}"/>
                </a:ext>
              </a:extLst>
            </p:cNvPr>
            <p:cNvSpPr/>
            <p:nvPr/>
          </p:nvSpPr>
          <p:spPr>
            <a:xfrm>
              <a:off x="6126325" y="3942102"/>
              <a:ext cx="195854" cy="392444"/>
            </a:xfrm>
            <a:custGeom>
              <a:avLst/>
              <a:gdLst>
                <a:gd name="connsiteX0" fmla="*/ 195100 w 195854"/>
                <a:gd name="connsiteY0" fmla="*/ 4423 h 392444"/>
                <a:gd name="connsiteX1" fmla="*/ 61750 w 195854"/>
                <a:gd name="connsiteY1" fmla="*/ 239373 h 392444"/>
                <a:gd name="connsiteX2" fmla="*/ 1425 w 195854"/>
                <a:gd name="connsiteY2" fmla="*/ 391773 h 392444"/>
                <a:gd name="connsiteX3" fmla="*/ 26825 w 195854"/>
                <a:gd name="connsiteY3" fmla="*/ 286998 h 392444"/>
                <a:gd name="connsiteX4" fmla="*/ 112550 w 195854"/>
                <a:gd name="connsiteY4" fmla="*/ 99673 h 392444"/>
                <a:gd name="connsiteX5" fmla="*/ 195100 w 195854"/>
                <a:gd name="connsiteY5" fmla="*/ 4423 h 39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854" h="392444">
                  <a:moveTo>
                    <a:pt x="195100" y="4423"/>
                  </a:moveTo>
                  <a:cubicBezTo>
                    <a:pt x="186633" y="27706"/>
                    <a:pt x="94029" y="174815"/>
                    <a:pt x="61750" y="239373"/>
                  </a:cubicBezTo>
                  <a:cubicBezTo>
                    <a:pt x="29471" y="303931"/>
                    <a:pt x="7246" y="383836"/>
                    <a:pt x="1425" y="391773"/>
                  </a:cubicBezTo>
                  <a:cubicBezTo>
                    <a:pt x="-4396" y="399710"/>
                    <a:pt x="8304" y="335681"/>
                    <a:pt x="26825" y="286998"/>
                  </a:cubicBezTo>
                  <a:cubicBezTo>
                    <a:pt x="45346" y="238315"/>
                    <a:pt x="86621" y="144123"/>
                    <a:pt x="112550" y="99673"/>
                  </a:cubicBezTo>
                  <a:cubicBezTo>
                    <a:pt x="138479" y="55223"/>
                    <a:pt x="203567" y="-18860"/>
                    <a:pt x="195100" y="442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 1086">
              <a:extLst>
                <a:ext uri="{FF2B5EF4-FFF2-40B4-BE49-F238E27FC236}">
                  <a16:creationId xmlns:a16="http://schemas.microsoft.com/office/drawing/2014/main" id="{D24AA510-D534-C0C3-95F7-8ACD59A5C644}"/>
                </a:ext>
              </a:extLst>
            </p:cNvPr>
            <p:cNvSpPr/>
            <p:nvPr/>
          </p:nvSpPr>
          <p:spPr>
            <a:xfrm>
              <a:off x="6111672" y="4251286"/>
              <a:ext cx="92568" cy="213115"/>
            </a:xfrm>
            <a:custGeom>
              <a:avLst/>
              <a:gdLst>
                <a:gd name="connsiteX0" fmla="*/ 203 w 92568"/>
                <a:gd name="connsiteY0" fmla="*/ 39 h 213115"/>
                <a:gd name="connsiteX1" fmla="*/ 66878 w 92568"/>
                <a:gd name="connsiteY1" fmla="*/ 111164 h 213115"/>
                <a:gd name="connsiteX2" fmla="*/ 47828 w 92568"/>
                <a:gd name="connsiteY2" fmla="*/ 174664 h 213115"/>
                <a:gd name="connsiteX3" fmla="*/ 60528 w 92568"/>
                <a:gd name="connsiteY3" fmla="*/ 155614 h 213115"/>
                <a:gd name="connsiteX4" fmla="*/ 47828 w 92568"/>
                <a:gd name="connsiteY4" fmla="*/ 212764 h 213115"/>
                <a:gd name="connsiteX5" fmla="*/ 92278 w 92568"/>
                <a:gd name="connsiteY5" fmla="*/ 123864 h 213115"/>
                <a:gd name="connsiteX6" fmla="*/ 203 w 92568"/>
                <a:gd name="connsiteY6" fmla="*/ 39 h 21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568" h="213115">
                  <a:moveTo>
                    <a:pt x="203" y="39"/>
                  </a:moveTo>
                  <a:cubicBezTo>
                    <a:pt x="-4030" y="-2078"/>
                    <a:pt x="58941" y="82060"/>
                    <a:pt x="66878" y="111164"/>
                  </a:cubicBezTo>
                  <a:cubicBezTo>
                    <a:pt x="74815" y="140268"/>
                    <a:pt x="47828" y="174664"/>
                    <a:pt x="47828" y="174664"/>
                  </a:cubicBezTo>
                  <a:cubicBezTo>
                    <a:pt x="46770" y="182072"/>
                    <a:pt x="60528" y="149264"/>
                    <a:pt x="60528" y="155614"/>
                  </a:cubicBezTo>
                  <a:cubicBezTo>
                    <a:pt x="60528" y="161964"/>
                    <a:pt x="42536" y="218056"/>
                    <a:pt x="47828" y="212764"/>
                  </a:cubicBezTo>
                  <a:cubicBezTo>
                    <a:pt x="53120" y="207472"/>
                    <a:pt x="96511" y="156672"/>
                    <a:pt x="92278" y="123864"/>
                  </a:cubicBezTo>
                  <a:cubicBezTo>
                    <a:pt x="88045" y="91056"/>
                    <a:pt x="4436" y="2156"/>
                    <a:pt x="203" y="3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 1087">
              <a:extLst>
                <a:ext uri="{FF2B5EF4-FFF2-40B4-BE49-F238E27FC236}">
                  <a16:creationId xmlns:a16="http://schemas.microsoft.com/office/drawing/2014/main" id="{2F45339E-E3A1-2760-6BBC-883F743D3DC2}"/>
                </a:ext>
              </a:extLst>
            </p:cNvPr>
            <p:cNvSpPr/>
            <p:nvPr/>
          </p:nvSpPr>
          <p:spPr>
            <a:xfrm>
              <a:off x="5801549" y="4181431"/>
              <a:ext cx="123001" cy="161969"/>
            </a:xfrm>
            <a:custGeom>
              <a:avLst/>
              <a:gdLst>
                <a:gd name="connsiteX0" fmla="*/ 123001 w 123001"/>
                <a:gd name="connsiteY0" fmla="*/ 44 h 161969"/>
                <a:gd name="connsiteX1" fmla="*/ 8701 w 123001"/>
                <a:gd name="connsiteY1" fmla="*/ 111169 h 161969"/>
                <a:gd name="connsiteX2" fmla="*/ 8701 w 123001"/>
                <a:gd name="connsiteY2" fmla="*/ 161969 h 161969"/>
                <a:gd name="connsiteX3" fmla="*/ 8701 w 123001"/>
                <a:gd name="connsiteY3" fmla="*/ 98469 h 161969"/>
                <a:gd name="connsiteX4" fmla="*/ 123001 w 123001"/>
                <a:gd name="connsiteY4" fmla="*/ 44 h 16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001" h="161969">
                  <a:moveTo>
                    <a:pt x="123001" y="44"/>
                  </a:moveTo>
                  <a:cubicBezTo>
                    <a:pt x="123001" y="2161"/>
                    <a:pt x="27751" y="84182"/>
                    <a:pt x="8701" y="111169"/>
                  </a:cubicBezTo>
                  <a:cubicBezTo>
                    <a:pt x="-10349" y="138156"/>
                    <a:pt x="8701" y="161969"/>
                    <a:pt x="8701" y="161969"/>
                  </a:cubicBezTo>
                  <a:cubicBezTo>
                    <a:pt x="8701" y="159852"/>
                    <a:pt x="-10878" y="124398"/>
                    <a:pt x="8701" y="98469"/>
                  </a:cubicBezTo>
                  <a:cubicBezTo>
                    <a:pt x="28280" y="72540"/>
                    <a:pt x="123001" y="-2073"/>
                    <a:pt x="123001" y="4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 1088">
              <a:extLst>
                <a:ext uri="{FF2B5EF4-FFF2-40B4-BE49-F238E27FC236}">
                  <a16:creationId xmlns:a16="http://schemas.microsoft.com/office/drawing/2014/main" id="{F5D1FBC7-0465-98D2-16C6-28FFF4D50F47}"/>
                </a:ext>
              </a:extLst>
            </p:cNvPr>
            <p:cNvSpPr/>
            <p:nvPr/>
          </p:nvSpPr>
          <p:spPr>
            <a:xfrm>
              <a:off x="6041896" y="4274821"/>
              <a:ext cx="112994" cy="181386"/>
            </a:xfrm>
            <a:custGeom>
              <a:avLst/>
              <a:gdLst>
                <a:gd name="connsiteX0" fmla="*/ 25529 w 112994"/>
                <a:gd name="connsiteY0" fmla="*/ 1904 h 181386"/>
                <a:gd name="connsiteX1" fmla="*/ 108079 w 112994"/>
                <a:gd name="connsiteY1" fmla="*/ 176529 h 181386"/>
                <a:gd name="connsiteX2" fmla="*/ 98554 w 112994"/>
                <a:gd name="connsiteY2" fmla="*/ 128904 h 181386"/>
                <a:gd name="connsiteX3" fmla="*/ 57279 w 112994"/>
                <a:gd name="connsiteY3" fmla="*/ 87629 h 181386"/>
                <a:gd name="connsiteX4" fmla="*/ 129 w 112994"/>
                <a:gd name="connsiteY4" fmla="*/ 71754 h 181386"/>
                <a:gd name="connsiteX5" fmla="*/ 41404 w 112994"/>
                <a:gd name="connsiteY5" fmla="*/ 81279 h 181386"/>
                <a:gd name="connsiteX6" fmla="*/ 25529 w 112994"/>
                <a:gd name="connsiteY6" fmla="*/ 1904 h 18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994" h="181386">
                  <a:moveTo>
                    <a:pt x="25529" y="1904"/>
                  </a:moveTo>
                  <a:cubicBezTo>
                    <a:pt x="36642" y="17779"/>
                    <a:pt x="95908" y="155362"/>
                    <a:pt x="108079" y="176529"/>
                  </a:cubicBezTo>
                  <a:cubicBezTo>
                    <a:pt x="120250" y="197696"/>
                    <a:pt x="107021" y="143721"/>
                    <a:pt x="98554" y="128904"/>
                  </a:cubicBezTo>
                  <a:cubicBezTo>
                    <a:pt x="90087" y="114087"/>
                    <a:pt x="73683" y="97154"/>
                    <a:pt x="57279" y="87629"/>
                  </a:cubicBezTo>
                  <a:cubicBezTo>
                    <a:pt x="40875" y="78104"/>
                    <a:pt x="2775" y="72812"/>
                    <a:pt x="129" y="71754"/>
                  </a:cubicBezTo>
                  <a:cubicBezTo>
                    <a:pt x="-2517" y="70696"/>
                    <a:pt x="36112" y="88158"/>
                    <a:pt x="41404" y="81279"/>
                  </a:cubicBezTo>
                  <a:cubicBezTo>
                    <a:pt x="46696" y="74400"/>
                    <a:pt x="14416" y="-13971"/>
                    <a:pt x="25529" y="190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 1089">
              <a:extLst>
                <a:ext uri="{FF2B5EF4-FFF2-40B4-BE49-F238E27FC236}">
                  <a16:creationId xmlns:a16="http://schemas.microsoft.com/office/drawing/2014/main" id="{68AB5D6B-1714-95F9-9694-EF2C7BC291C7}"/>
                </a:ext>
              </a:extLst>
            </p:cNvPr>
            <p:cNvSpPr/>
            <p:nvPr/>
          </p:nvSpPr>
          <p:spPr>
            <a:xfrm>
              <a:off x="5924069" y="3882431"/>
              <a:ext cx="264030" cy="319117"/>
            </a:xfrm>
            <a:custGeom>
              <a:avLst/>
              <a:gdLst>
                <a:gd name="connsiteX0" fmla="*/ 264006 w 264030"/>
                <a:gd name="connsiteY0" fmla="*/ 594 h 319117"/>
                <a:gd name="connsiteX1" fmla="*/ 95731 w 264030"/>
                <a:gd name="connsiteY1" fmla="*/ 245069 h 319117"/>
                <a:gd name="connsiteX2" fmla="*/ 111606 w 264030"/>
                <a:gd name="connsiteY2" fmla="*/ 213319 h 319117"/>
                <a:gd name="connsiteX3" fmla="*/ 48106 w 264030"/>
                <a:gd name="connsiteY3" fmla="*/ 314919 h 319117"/>
                <a:gd name="connsiteX4" fmla="*/ 51281 w 264030"/>
                <a:gd name="connsiteY4" fmla="*/ 299044 h 319117"/>
                <a:gd name="connsiteX5" fmla="*/ 481 w 264030"/>
                <a:gd name="connsiteY5" fmla="*/ 292694 h 319117"/>
                <a:gd name="connsiteX6" fmla="*/ 86206 w 264030"/>
                <a:gd name="connsiteY6" fmla="*/ 235544 h 319117"/>
                <a:gd name="connsiteX7" fmla="*/ 159231 w 264030"/>
                <a:gd name="connsiteY7" fmla="*/ 137119 h 319117"/>
                <a:gd name="connsiteX8" fmla="*/ 108431 w 264030"/>
                <a:gd name="connsiteY8" fmla="*/ 175219 h 319117"/>
                <a:gd name="connsiteX9" fmla="*/ 264006 w 264030"/>
                <a:gd name="connsiteY9" fmla="*/ 594 h 3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030" h="319117">
                  <a:moveTo>
                    <a:pt x="264006" y="594"/>
                  </a:moveTo>
                  <a:cubicBezTo>
                    <a:pt x="261889" y="12236"/>
                    <a:pt x="121131" y="209615"/>
                    <a:pt x="95731" y="245069"/>
                  </a:cubicBezTo>
                  <a:cubicBezTo>
                    <a:pt x="70331" y="280523"/>
                    <a:pt x="119543" y="201677"/>
                    <a:pt x="111606" y="213319"/>
                  </a:cubicBezTo>
                  <a:cubicBezTo>
                    <a:pt x="103668" y="224961"/>
                    <a:pt x="48106" y="314919"/>
                    <a:pt x="48106" y="314919"/>
                  </a:cubicBezTo>
                  <a:cubicBezTo>
                    <a:pt x="38052" y="329206"/>
                    <a:pt x="59218" y="302748"/>
                    <a:pt x="51281" y="299044"/>
                  </a:cubicBezTo>
                  <a:cubicBezTo>
                    <a:pt x="43344" y="295340"/>
                    <a:pt x="-5340" y="303277"/>
                    <a:pt x="481" y="292694"/>
                  </a:cubicBezTo>
                  <a:cubicBezTo>
                    <a:pt x="6302" y="282111"/>
                    <a:pt x="59748" y="261473"/>
                    <a:pt x="86206" y="235544"/>
                  </a:cubicBezTo>
                  <a:cubicBezTo>
                    <a:pt x="112664" y="209615"/>
                    <a:pt x="155527" y="147173"/>
                    <a:pt x="159231" y="137119"/>
                  </a:cubicBezTo>
                  <a:cubicBezTo>
                    <a:pt x="162935" y="127065"/>
                    <a:pt x="86206" y="198502"/>
                    <a:pt x="108431" y="175219"/>
                  </a:cubicBezTo>
                  <a:cubicBezTo>
                    <a:pt x="130656" y="151936"/>
                    <a:pt x="266123" y="-11048"/>
                    <a:pt x="264006" y="59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 1090">
              <a:extLst>
                <a:ext uri="{FF2B5EF4-FFF2-40B4-BE49-F238E27FC236}">
                  <a16:creationId xmlns:a16="http://schemas.microsoft.com/office/drawing/2014/main" id="{C5CB9998-1874-F6C7-A75A-824F0014DFCD}"/>
                </a:ext>
              </a:extLst>
            </p:cNvPr>
            <p:cNvSpPr/>
            <p:nvPr/>
          </p:nvSpPr>
          <p:spPr>
            <a:xfrm>
              <a:off x="5696487" y="4363688"/>
              <a:ext cx="154374" cy="360980"/>
            </a:xfrm>
            <a:custGeom>
              <a:avLst/>
              <a:gdLst>
                <a:gd name="connsiteX0" fmla="*/ 151863 w 154374"/>
                <a:gd name="connsiteY0" fmla="*/ 1937 h 360980"/>
                <a:gd name="connsiteX1" fmla="*/ 107413 w 154374"/>
                <a:gd name="connsiteY1" fmla="*/ 90837 h 360980"/>
                <a:gd name="connsiteX2" fmla="*/ 2638 w 154374"/>
                <a:gd name="connsiteY2" fmla="*/ 211487 h 360980"/>
                <a:gd name="connsiteX3" fmla="*/ 31213 w 154374"/>
                <a:gd name="connsiteY3" fmla="*/ 357537 h 360980"/>
                <a:gd name="connsiteX4" fmla="*/ 28038 w 154374"/>
                <a:gd name="connsiteY4" fmla="*/ 303562 h 360980"/>
                <a:gd name="connsiteX5" fmla="*/ 37563 w 154374"/>
                <a:gd name="connsiteY5" fmla="*/ 176562 h 360980"/>
                <a:gd name="connsiteX6" fmla="*/ 151863 w 154374"/>
                <a:gd name="connsiteY6" fmla="*/ 1937 h 36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374" h="360980">
                  <a:moveTo>
                    <a:pt x="151863" y="1937"/>
                  </a:moveTo>
                  <a:cubicBezTo>
                    <a:pt x="163505" y="-12350"/>
                    <a:pt x="132284" y="55912"/>
                    <a:pt x="107413" y="90837"/>
                  </a:cubicBezTo>
                  <a:cubicBezTo>
                    <a:pt x="82542" y="125762"/>
                    <a:pt x="15338" y="167037"/>
                    <a:pt x="2638" y="211487"/>
                  </a:cubicBezTo>
                  <a:cubicBezTo>
                    <a:pt x="-10062" y="255937"/>
                    <a:pt x="26980" y="342191"/>
                    <a:pt x="31213" y="357537"/>
                  </a:cubicBezTo>
                  <a:cubicBezTo>
                    <a:pt x="35446" y="372883"/>
                    <a:pt x="26980" y="333724"/>
                    <a:pt x="28038" y="303562"/>
                  </a:cubicBezTo>
                  <a:cubicBezTo>
                    <a:pt x="29096" y="273400"/>
                    <a:pt x="21159" y="222070"/>
                    <a:pt x="37563" y="176562"/>
                  </a:cubicBezTo>
                  <a:cubicBezTo>
                    <a:pt x="53967" y="131054"/>
                    <a:pt x="140221" y="16224"/>
                    <a:pt x="151863" y="193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 1091">
              <a:extLst>
                <a:ext uri="{FF2B5EF4-FFF2-40B4-BE49-F238E27FC236}">
                  <a16:creationId xmlns:a16="http://schemas.microsoft.com/office/drawing/2014/main" id="{08EB9955-A380-53D2-D0B3-60EE7CE96808}"/>
                </a:ext>
              </a:extLst>
            </p:cNvPr>
            <p:cNvSpPr/>
            <p:nvPr/>
          </p:nvSpPr>
          <p:spPr>
            <a:xfrm>
              <a:off x="5632993" y="4353737"/>
              <a:ext cx="133461" cy="177014"/>
            </a:xfrm>
            <a:custGeom>
              <a:avLst/>
              <a:gdLst>
                <a:gd name="connsiteX0" fmla="*/ 132807 w 133461"/>
                <a:gd name="connsiteY0" fmla="*/ 2363 h 177014"/>
                <a:gd name="connsiteX1" fmla="*/ 72482 w 133461"/>
                <a:gd name="connsiteY1" fmla="*/ 62688 h 177014"/>
                <a:gd name="connsiteX2" fmla="*/ 24857 w 133461"/>
                <a:gd name="connsiteY2" fmla="*/ 148413 h 177014"/>
                <a:gd name="connsiteX3" fmla="*/ 43907 w 133461"/>
                <a:gd name="connsiteY3" fmla="*/ 103963 h 177014"/>
                <a:gd name="connsiteX4" fmla="*/ 2632 w 133461"/>
                <a:gd name="connsiteY4" fmla="*/ 176988 h 177014"/>
                <a:gd name="connsiteX5" fmla="*/ 132807 w 133461"/>
                <a:gd name="connsiteY5" fmla="*/ 94438 h 177014"/>
                <a:gd name="connsiteX6" fmla="*/ 31207 w 133461"/>
                <a:gd name="connsiteY6" fmla="*/ 145238 h 177014"/>
                <a:gd name="connsiteX7" fmla="*/ 132807 w 133461"/>
                <a:gd name="connsiteY7" fmla="*/ 2363 h 17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61" h="177014">
                  <a:moveTo>
                    <a:pt x="132807" y="2363"/>
                  </a:moveTo>
                  <a:cubicBezTo>
                    <a:pt x="139686" y="-11395"/>
                    <a:pt x="90474" y="38346"/>
                    <a:pt x="72482" y="62688"/>
                  </a:cubicBezTo>
                  <a:cubicBezTo>
                    <a:pt x="54490" y="87030"/>
                    <a:pt x="29619" y="141534"/>
                    <a:pt x="24857" y="148413"/>
                  </a:cubicBezTo>
                  <a:cubicBezTo>
                    <a:pt x="20095" y="155292"/>
                    <a:pt x="47611" y="99201"/>
                    <a:pt x="43907" y="103963"/>
                  </a:cubicBezTo>
                  <a:cubicBezTo>
                    <a:pt x="40203" y="108725"/>
                    <a:pt x="-12185" y="178575"/>
                    <a:pt x="2632" y="176988"/>
                  </a:cubicBezTo>
                  <a:cubicBezTo>
                    <a:pt x="17449" y="175401"/>
                    <a:pt x="128044" y="99730"/>
                    <a:pt x="132807" y="94438"/>
                  </a:cubicBezTo>
                  <a:cubicBezTo>
                    <a:pt x="137570" y="89146"/>
                    <a:pt x="34382" y="160055"/>
                    <a:pt x="31207" y="145238"/>
                  </a:cubicBezTo>
                  <a:cubicBezTo>
                    <a:pt x="28032" y="130421"/>
                    <a:pt x="125928" y="16121"/>
                    <a:pt x="132807" y="236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 1092">
              <a:extLst>
                <a:ext uri="{FF2B5EF4-FFF2-40B4-BE49-F238E27FC236}">
                  <a16:creationId xmlns:a16="http://schemas.microsoft.com/office/drawing/2014/main" id="{732F3B55-991B-54FD-691D-05EFE04E09C7}"/>
                </a:ext>
              </a:extLst>
            </p:cNvPr>
            <p:cNvSpPr/>
            <p:nvPr/>
          </p:nvSpPr>
          <p:spPr>
            <a:xfrm>
              <a:off x="5514944" y="4546440"/>
              <a:ext cx="120714" cy="337191"/>
            </a:xfrm>
            <a:custGeom>
              <a:avLst/>
              <a:gdLst>
                <a:gd name="connsiteX0" fmla="*/ 114331 w 120714"/>
                <a:gd name="connsiteY0" fmla="*/ 160 h 337191"/>
                <a:gd name="connsiteX1" fmla="*/ 120681 w 120714"/>
                <a:gd name="connsiteY1" fmla="*/ 79535 h 337191"/>
                <a:gd name="connsiteX2" fmla="*/ 111156 w 120714"/>
                <a:gd name="connsiteY2" fmla="*/ 130335 h 337191"/>
                <a:gd name="connsiteX3" fmla="*/ 111156 w 120714"/>
                <a:gd name="connsiteY3" fmla="*/ 187485 h 337191"/>
                <a:gd name="connsiteX4" fmla="*/ 95281 w 120714"/>
                <a:gd name="connsiteY4" fmla="*/ 146210 h 337191"/>
                <a:gd name="connsiteX5" fmla="*/ 95281 w 120714"/>
                <a:gd name="connsiteY5" fmla="*/ 216060 h 337191"/>
                <a:gd name="connsiteX6" fmla="*/ 98456 w 120714"/>
                <a:gd name="connsiteY6" fmla="*/ 238285 h 337191"/>
                <a:gd name="connsiteX7" fmla="*/ 88931 w 120714"/>
                <a:gd name="connsiteY7" fmla="*/ 203360 h 337191"/>
                <a:gd name="connsiteX8" fmla="*/ 54006 w 120714"/>
                <a:gd name="connsiteY8" fmla="*/ 270035 h 337191"/>
                <a:gd name="connsiteX9" fmla="*/ 66706 w 120714"/>
                <a:gd name="connsiteY9" fmla="*/ 282735 h 337191"/>
                <a:gd name="connsiteX10" fmla="*/ 31 w 120714"/>
                <a:gd name="connsiteY10" fmla="*/ 336710 h 337191"/>
                <a:gd name="connsiteX11" fmla="*/ 76231 w 120714"/>
                <a:gd name="connsiteY11" fmla="*/ 247810 h 337191"/>
                <a:gd name="connsiteX12" fmla="*/ 104806 w 120714"/>
                <a:gd name="connsiteY12" fmla="*/ 127160 h 337191"/>
                <a:gd name="connsiteX13" fmla="*/ 54006 w 120714"/>
                <a:gd name="connsiteY13" fmla="*/ 143035 h 337191"/>
                <a:gd name="connsiteX14" fmla="*/ 114331 w 120714"/>
                <a:gd name="connsiteY14" fmla="*/ 101760 h 337191"/>
                <a:gd name="connsiteX15" fmla="*/ 114331 w 120714"/>
                <a:gd name="connsiteY15" fmla="*/ 160 h 33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714" h="337191">
                  <a:moveTo>
                    <a:pt x="114331" y="160"/>
                  </a:moveTo>
                  <a:cubicBezTo>
                    <a:pt x="115389" y="-3544"/>
                    <a:pt x="121210" y="57839"/>
                    <a:pt x="120681" y="79535"/>
                  </a:cubicBezTo>
                  <a:cubicBezTo>
                    <a:pt x="120152" y="101231"/>
                    <a:pt x="112743" y="112343"/>
                    <a:pt x="111156" y="130335"/>
                  </a:cubicBezTo>
                  <a:cubicBezTo>
                    <a:pt x="109568" y="148327"/>
                    <a:pt x="113802" y="184839"/>
                    <a:pt x="111156" y="187485"/>
                  </a:cubicBezTo>
                  <a:cubicBezTo>
                    <a:pt x="108510" y="190131"/>
                    <a:pt x="97927" y="141448"/>
                    <a:pt x="95281" y="146210"/>
                  </a:cubicBezTo>
                  <a:cubicBezTo>
                    <a:pt x="92635" y="150972"/>
                    <a:pt x="94752" y="200714"/>
                    <a:pt x="95281" y="216060"/>
                  </a:cubicBezTo>
                  <a:cubicBezTo>
                    <a:pt x="95810" y="231406"/>
                    <a:pt x="99514" y="240402"/>
                    <a:pt x="98456" y="238285"/>
                  </a:cubicBezTo>
                  <a:cubicBezTo>
                    <a:pt x="97398" y="236168"/>
                    <a:pt x="96339" y="198068"/>
                    <a:pt x="88931" y="203360"/>
                  </a:cubicBezTo>
                  <a:cubicBezTo>
                    <a:pt x="81523" y="208652"/>
                    <a:pt x="54006" y="270035"/>
                    <a:pt x="54006" y="270035"/>
                  </a:cubicBezTo>
                  <a:cubicBezTo>
                    <a:pt x="50302" y="283264"/>
                    <a:pt x="75702" y="271623"/>
                    <a:pt x="66706" y="282735"/>
                  </a:cubicBezTo>
                  <a:cubicBezTo>
                    <a:pt x="57710" y="293847"/>
                    <a:pt x="-1557" y="342531"/>
                    <a:pt x="31" y="336710"/>
                  </a:cubicBezTo>
                  <a:cubicBezTo>
                    <a:pt x="1618" y="330889"/>
                    <a:pt x="58768" y="282735"/>
                    <a:pt x="76231" y="247810"/>
                  </a:cubicBezTo>
                  <a:cubicBezTo>
                    <a:pt x="93693" y="212885"/>
                    <a:pt x="108510" y="144622"/>
                    <a:pt x="104806" y="127160"/>
                  </a:cubicBezTo>
                  <a:cubicBezTo>
                    <a:pt x="101102" y="109698"/>
                    <a:pt x="52419" y="147268"/>
                    <a:pt x="54006" y="143035"/>
                  </a:cubicBezTo>
                  <a:cubicBezTo>
                    <a:pt x="55593" y="138802"/>
                    <a:pt x="103748" y="121868"/>
                    <a:pt x="114331" y="101760"/>
                  </a:cubicBezTo>
                  <a:cubicBezTo>
                    <a:pt x="124914" y="81652"/>
                    <a:pt x="113273" y="3864"/>
                    <a:pt x="114331" y="16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 1093">
              <a:extLst>
                <a:ext uri="{FF2B5EF4-FFF2-40B4-BE49-F238E27FC236}">
                  <a16:creationId xmlns:a16="http://schemas.microsoft.com/office/drawing/2014/main" id="{C062DDAF-A9D9-05BF-E306-F7721CBB12C0}"/>
                </a:ext>
              </a:extLst>
            </p:cNvPr>
            <p:cNvSpPr/>
            <p:nvPr/>
          </p:nvSpPr>
          <p:spPr>
            <a:xfrm>
              <a:off x="5901595" y="4189521"/>
              <a:ext cx="156321" cy="218612"/>
            </a:xfrm>
            <a:custGeom>
              <a:avLst/>
              <a:gdLst>
                <a:gd name="connsiteX0" fmla="*/ 730 w 156321"/>
                <a:gd name="connsiteY0" fmla="*/ 1479 h 218612"/>
                <a:gd name="connsiteX1" fmla="*/ 42005 w 156321"/>
                <a:gd name="connsiteY1" fmla="*/ 131654 h 218612"/>
                <a:gd name="connsiteX2" fmla="*/ 38830 w 156321"/>
                <a:gd name="connsiteY2" fmla="*/ 217379 h 218612"/>
                <a:gd name="connsiteX3" fmla="*/ 67405 w 156321"/>
                <a:gd name="connsiteY3" fmla="*/ 176104 h 218612"/>
                <a:gd name="connsiteX4" fmla="*/ 89630 w 156321"/>
                <a:gd name="connsiteY4" fmla="*/ 90379 h 218612"/>
                <a:gd name="connsiteX5" fmla="*/ 156305 w 156321"/>
                <a:gd name="connsiteY5" fmla="*/ 179279 h 218612"/>
                <a:gd name="connsiteX6" fmla="*/ 95980 w 156321"/>
                <a:gd name="connsiteY6" fmla="*/ 80854 h 218612"/>
                <a:gd name="connsiteX7" fmla="*/ 83280 w 156321"/>
                <a:gd name="connsiteY7" fmla="*/ 153879 h 218612"/>
                <a:gd name="connsiteX8" fmla="*/ 67405 w 156321"/>
                <a:gd name="connsiteY8" fmla="*/ 77679 h 218612"/>
                <a:gd name="connsiteX9" fmla="*/ 54705 w 156321"/>
                <a:gd name="connsiteY9" fmla="*/ 198329 h 218612"/>
                <a:gd name="connsiteX10" fmla="*/ 26130 w 156321"/>
                <a:gd name="connsiteY10" fmla="*/ 128479 h 218612"/>
                <a:gd name="connsiteX11" fmla="*/ 16605 w 156321"/>
                <a:gd name="connsiteY11" fmla="*/ 64979 h 218612"/>
                <a:gd name="connsiteX12" fmla="*/ 730 w 156321"/>
                <a:gd name="connsiteY12" fmla="*/ 1479 h 21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321" h="218612">
                  <a:moveTo>
                    <a:pt x="730" y="1479"/>
                  </a:moveTo>
                  <a:cubicBezTo>
                    <a:pt x="4963" y="12592"/>
                    <a:pt x="35655" y="95671"/>
                    <a:pt x="42005" y="131654"/>
                  </a:cubicBezTo>
                  <a:cubicBezTo>
                    <a:pt x="48355" y="167637"/>
                    <a:pt x="34597" y="209971"/>
                    <a:pt x="38830" y="217379"/>
                  </a:cubicBezTo>
                  <a:cubicBezTo>
                    <a:pt x="43063" y="224787"/>
                    <a:pt x="58938" y="197271"/>
                    <a:pt x="67405" y="176104"/>
                  </a:cubicBezTo>
                  <a:cubicBezTo>
                    <a:pt x="75872" y="154937"/>
                    <a:pt x="74813" y="89850"/>
                    <a:pt x="89630" y="90379"/>
                  </a:cubicBezTo>
                  <a:cubicBezTo>
                    <a:pt x="104447" y="90908"/>
                    <a:pt x="155247" y="180867"/>
                    <a:pt x="156305" y="179279"/>
                  </a:cubicBezTo>
                  <a:cubicBezTo>
                    <a:pt x="157363" y="177691"/>
                    <a:pt x="108151" y="85087"/>
                    <a:pt x="95980" y="80854"/>
                  </a:cubicBezTo>
                  <a:cubicBezTo>
                    <a:pt x="83809" y="76621"/>
                    <a:pt x="88043" y="154408"/>
                    <a:pt x="83280" y="153879"/>
                  </a:cubicBezTo>
                  <a:cubicBezTo>
                    <a:pt x="78518" y="153350"/>
                    <a:pt x="72168" y="70271"/>
                    <a:pt x="67405" y="77679"/>
                  </a:cubicBezTo>
                  <a:cubicBezTo>
                    <a:pt x="62643" y="85087"/>
                    <a:pt x="61584" y="189862"/>
                    <a:pt x="54705" y="198329"/>
                  </a:cubicBezTo>
                  <a:cubicBezTo>
                    <a:pt x="47826" y="206796"/>
                    <a:pt x="32480" y="150704"/>
                    <a:pt x="26130" y="128479"/>
                  </a:cubicBezTo>
                  <a:cubicBezTo>
                    <a:pt x="19780" y="106254"/>
                    <a:pt x="21367" y="85087"/>
                    <a:pt x="16605" y="64979"/>
                  </a:cubicBezTo>
                  <a:cubicBezTo>
                    <a:pt x="11843" y="44871"/>
                    <a:pt x="-3503" y="-9634"/>
                    <a:pt x="730" y="147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 1094">
              <a:extLst>
                <a:ext uri="{FF2B5EF4-FFF2-40B4-BE49-F238E27FC236}">
                  <a16:creationId xmlns:a16="http://schemas.microsoft.com/office/drawing/2014/main" id="{B83390CF-F517-60FF-CA2D-19653E35F25A}"/>
                </a:ext>
              </a:extLst>
            </p:cNvPr>
            <p:cNvSpPr/>
            <p:nvPr/>
          </p:nvSpPr>
          <p:spPr>
            <a:xfrm>
              <a:off x="6168813" y="3895699"/>
              <a:ext cx="211596" cy="52148"/>
            </a:xfrm>
            <a:custGeom>
              <a:avLst/>
              <a:gdLst>
                <a:gd name="connsiteX0" fmla="*/ 212 w 211596"/>
                <a:gd name="connsiteY0" fmla="*/ 9551 h 52148"/>
                <a:gd name="connsiteX1" fmla="*/ 203412 w 211596"/>
                <a:gd name="connsiteY1" fmla="*/ 50826 h 52148"/>
                <a:gd name="connsiteX2" fmla="*/ 162137 w 211596"/>
                <a:gd name="connsiteY2" fmla="*/ 38126 h 52148"/>
                <a:gd name="connsiteX3" fmla="*/ 73237 w 211596"/>
                <a:gd name="connsiteY3" fmla="*/ 26 h 52148"/>
                <a:gd name="connsiteX4" fmla="*/ 162137 w 211596"/>
                <a:gd name="connsiteY4" fmla="*/ 44476 h 52148"/>
                <a:gd name="connsiteX5" fmla="*/ 212 w 211596"/>
                <a:gd name="connsiteY5" fmla="*/ 9551 h 5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596" h="52148">
                  <a:moveTo>
                    <a:pt x="212" y="9551"/>
                  </a:moveTo>
                  <a:cubicBezTo>
                    <a:pt x="7091" y="10609"/>
                    <a:pt x="176425" y="46064"/>
                    <a:pt x="203412" y="50826"/>
                  </a:cubicBezTo>
                  <a:cubicBezTo>
                    <a:pt x="230399" y="55588"/>
                    <a:pt x="183833" y="46593"/>
                    <a:pt x="162137" y="38126"/>
                  </a:cubicBezTo>
                  <a:cubicBezTo>
                    <a:pt x="140441" y="29659"/>
                    <a:pt x="73237" y="-1032"/>
                    <a:pt x="73237" y="26"/>
                  </a:cubicBezTo>
                  <a:cubicBezTo>
                    <a:pt x="73237" y="1084"/>
                    <a:pt x="168487" y="39714"/>
                    <a:pt x="162137" y="44476"/>
                  </a:cubicBezTo>
                  <a:cubicBezTo>
                    <a:pt x="155787" y="49238"/>
                    <a:pt x="-6667" y="8493"/>
                    <a:pt x="212" y="955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 1095">
              <a:extLst>
                <a:ext uri="{FF2B5EF4-FFF2-40B4-BE49-F238E27FC236}">
                  <a16:creationId xmlns:a16="http://schemas.microsoft.com/office/drawing/2014/main" id="{66009D76-17BA-E61F-996C-103A8D242849}"/>
                </a:ext>
              </a:extLst>
            </p:cNvPr>
            <p:cNvSpPr/>
            <p:nvPr/>
          </p:nvSpPr>
          <p:spPr>
            <a:xfrm>
              <a:off x="6076403" y="4041257"/>
              <a:ext cx="96111" cy="214041"/>
            </a:xfrm>
            <a:custGeom>
              <a:avLst/>
              <a:gdLst>
                <a:gd name="connsiteX0" fmla="*/ 64047 w 96111"/>
                <a:gd name="connsiteY0" fmla="*/ 518 h 214041"/>
                <a:gd name="connsiteX1" fmla="*/ 57697 w 96111"/>
                <a:gd name="connsiteY1" fmla="*/ 137043 h 214041"/>
                <a:gd name="connsiteX2" fmla="*/ 73572 w 96111"/>
                <a:gd name="connsiteY2" fmla="*/ 64018 h 214041"/>
                <a:gd name="connsiteX3" fmla="*/ 35472 w 96111"/>
                <a:gd name="connsiteY3" fmla="*/ 156093 h 214041"/>
                <a:gd name="connsiteX4" fmla="*/ 547 w 96111"/>
                <a:gd name="connsiteY4" fmla="*/ 213243 h 214041"/>
                <a:gd name="connsiteX5" fmla="*/ 64047 w 96111"/>
                <a:gd name="connsiteY5" fmla="*/ 114818 h 214041"/>
                <a:gd name="connsiteX6" fmla="*/ 95797 w 96111"/>
                <a:gd name="connsiteY6" fmla="*/ 83068 h 214041"/>
                <a:gd name="connsiteX7" fmla="*/ 79922 w 96111"/>
                <a:gd name="connsiteY7" fmla="*/ 89418 h 214041"/>
                <a:gd name="connsiteX8" fmla="*/ 64047 w 96111"/>
                <a:gd name="connsiteY8" fmla="*/ 518 h 21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111" h="214041">
                  <a:moveTo>
                    <a:pt x="64047" y="518"/>
                  </a:moveTo>
                  <a:cubicBezTo>
                    <a:pt x="60343" y="8455"/>
                    <a:pt x="56109" y="126460"/>
                    <a:pt x="57697" y="137043"/>
                  </a:cubicBezTo>
                  <a:cubicBezTo>
                    <a:pt x="59284" y="147626"/>
                    <a:pt x="77276" y="60843"/>
                    <a:pt x="73572" y="64018"/>
                  </a:cubicBezTo>
                  <a:cubicBezTo>
                    <a:pt x="69868" y="67193"/>
                    <a:pt x="47643" y="131222"/>
                    <a:pt x="35472" y="156093"/>
                  </a:cubicBezTo>
                  <a:cubicBezTo>
                    <a:pt x="23301" y="180964"/>
                    <a:pt x="-4215" y="220122"/>
                    <a:pt x="547" y="213243"/>
                  </a:cubicBezTo>
                  <a:cubicBezTo>
                    <a:pt x="5309" y="206364"/>
                    <a:pt x="48172" y="136514"/>
                    <a:pt x="64047" y="114818"/>
                  </a:cubicBezTo>
                  <a:cubicBezTo>
                    <a:pt x="79922" y="93122"/>
                    <a:pt x="95797" y="83068"/>
                    <a:pt x="95797" y="83068"/>
                  </a:cubicBezTo>
                  <a:cubicBezTo>
                    <a:pt x="98443" y="78835"/>
                    <a:pt x="83626" y="100530"/>
                    <a:pt x="79922" y="89418"/>
                  </a:cubicBezTo>
                  <a:cubicBezTo>
                    <a:pt x="76218" y="78306"/>
                    <a:pt x="67751" y="-7419"/>
                    <a:pt x="64047" y="51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 1096">
              <a:extLst>
                <a:ext uri="{FF2B5EF4-FFF2-40B4-BE49-F238E27FC236}">
                  <a16:creationId xmlns:a16="http://schemas.microsoft.com/office/drawing/2014/main" id="{BC015A0A-C999-51EC-5FBF-DDF31FF6E320}"/>
                </a:ext>
              </a:extLst>
            </p:cNvPr>
            <p:cNvSpPr/>
            <p:nvPr/>
          </p:nvSpPr>
          <p:spPr>
            <a:xfrm>
              <a:off x="5837681" y="4248088"/>
              <a:ext cx="175400" cy="263901"/>
            </a:xfrm>
            <a:custGeom>
              <a:avLst/>
              <a:gdLst>
                <a:gd name="connsiteX0" fmla="*/ 48769 w 175400"/>
                <a:gd name="connsiteY0" fmla="*/ 62 h 263901"/>
                <a:gd name="connsiteX1" fmla="*/ 26544 w 175400"/>
                <a:gd name="connsiteY1" fmla="*/ 69912 h 263901"/>
                <a:gd name="connsiteX2" fmla="*/ 70994 w 175400"/>
                <a:gd name="connsiteY2" fmla="*/ 117537 h 263901"/>
                <a:gd name="connsiteX3" fmla="*/ 45594 w 175400"/>
                <a:gd name="connsiteY3" fmla="*/ 98487 h 263901"/>
                <a:gd name="connsiteX4" fmla="*/ 124969 w 175400"/>
                <a:gd name="connsiteY4" fmla="*/ 152462 h 263901"/>
                <a:gd name="connsiteX5" fmla="*/ 118619 w 175400"/>
                <a:gd name="connsiteY5" fmla="*/ 149287 h 263901"/>
                <a:gd name="connsiteX6" fmla="*/ 172594 w 175400"/>
                <a:gd name="connsiteY6" fmla="*/ 263587 h 263901"/>
                <a:gd name="connsiteX7" fmla="*/ 159894 w 175400"/>
                <a:gd name="connsiteY7" fmla="*/ 181037 h 263901"/>
                <a:gd name="connsiteX8" fmla="*/ 93219 w 175400"/>
                <a:gd name="connsiteY8" fmla="*/ 114362 h 263901"/>
                <a:gd name="connsiteX9" fmla="*/ 1144 w 175400"/>
                <a:gd name="connsiteY9" fmla="*/ 82612 h 263901"/>
                <a:gd name="connsiteX10" fmla="*/ 48769 w 175400"/>
                <a:gd name="connsiteY10" fmla="*/ 62 h 26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400" h="263901">
                  <a:moveTo>
                    <a:pt x="48769" y="62"/>
                  </a:moveTo>
                  <a:cubicBezTo>
                    <a:pt x="53002" y="-2055"/>
                    <a:pt x="22840" y="50333"/>
                    <a:pt x="26544" y="69912"/>
                  </a:cubicBezTo>
                  <a:cubicBezTo>
                    <a:pt x="30248" y="89491"/>
                    <a:pt x="67819" y="112775"/>
                    <a:pt x="70994" y="117537"/>
                  </a:cubicBezTo>
                  <a:cubicBezTo>
                    <a:pt x="74169" y="122299"/>
                    <a:pt x="36598" y="92666"/>
                    <a:pt x="45594" y="98487"/>
                  </a:cubicBezTo>
                  <a:cubicBezTo>
                    <a:pt x="54590" y="104308"/>
                    <a:pt x="124969" y="152462"/>
                    <a:pt x="124969" y="152462"/>
                  </a:cubicBezTo>
                  <a:cubicBezTo>
                    <a:pt x="137140" y="160929"/>
                    <a:pt x="110682" y="130766"/>
                    <a:pt x="118619" y="149287"/>
                  </a:cubicBezTo>
                  <a:cubicBezTo>
                    <a:pt x="126556" y="167808"/>
                    <a:pt x="165715" y="258295"/>
                    <a:pt x="172594" y="263587"/>
                  </a:cubicBezTo>
                  <a:cubicBezTo>
                    <a:pt x="179473" y="268879"/>
                    <a:pt x="173123" y="205908"/>
                    <a:pt x="159894" y="181037"/>
                  </a:cubicBezTo>
                  <a:cubicBezTo>
                    <a:pt x="146665" y="156166"/>
                    <a:pt x="119677" y="130766"/>
                    <a:pt x="93219" y="114362"/>
                  </a:cubicBezTo>
                  <a:cubicBezTo>
                    <a:pt x="66761" y="97958"/>
                    <a:pt x="10669" y="97958"/>
                    <a:pt x="1144" y="82612"/>
                  </a:cubicBezTo>
                  <a:cubicBezTo>
                    <a:pt x="-8381" y="67266"/>
                    <a:pt x="44536" y="2179"/>
                    <a:pt x="48769" y="6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 1097">
              <a:extLst>
                <a:ext uri="{FF2B5EF4-FFF2-40B4-BE49-F238E27FC236}">
                  <a16:creationId xmlns:a16="http://schemas.microsoft.com/office/drawing/2014/main" id="{64268112-EE2E-01C1-0F26-ABF044234FC7}"/>
                </a:ext>
              </a:extLst>
            </p:cNvPr>
            <p:cNvSpPr/>
            <p:nvPr/>
          </p:nvSpPr>
          <p:spPr>
            <a:xfrm>
              <a:off x="5865862" y="4505167"/>
              <a:ext cx="186277" cy="241924"/>
            </a:xfrm>
            <a:custGeom>
              <a:avLst/>
              <a:gdLst>
                <a:gd name="connsiteX0" fmla="*/ 122188 w 186277"/>
                <a:gd name="connsiteY0" fmla="*/ 158 h 241924"/>
                <a:gd name="connsiteX1" fmla="*/ 182513 w 186277"/>
                <a:gd name="connsiteY1" fmla="*/ 101758 h 241924"/>
                <a:gd name="connsiteX2" fmla="*/ 160288 w 186277"/>
                <a:gd name="connsiteY2" fmla="*/ 143033 h 241924"/>
                <a:gd name="connsiteX3" fmla="*/ 1538 w 186277"/>
                <a:gd name="connsiteY3" fmla="*/ 241458 h 241924"/>
                <a:gd name="connsiteX4" fmla="*/ 84088 w 186277"/>
                <a:gd name="connsiteY4" fmla="*/ 177958 h 241924"/>
                <a:gd name="connsiteX5" fmla="*/ 157113 w 186277"/>
                <a:gd name="connsiteY5" fmla="*/ 127158 h 241924"/>
                <a:gd name="connsiteX6" fmla="*/ 122188 w 186277"/>
                <a:gd name="connsiteY6" fmla="*/ 158 h 241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277" h="241924">
                  <a:moveTo>
                    <a:pt x="122188" y="158"/>
                  </a:moveTo>
                  <a:cubicBezTo>
                    <a:pt x="126421" y="-4075"/>
                    <a:pt x="176163" y="77946"/>
                    <a:pt x="182513" y="101758"/>
                  </a:cubicBezTo>
                  <a:cubicBezTo>
                    <a:pt x="188863" y="125570"/>
                    <a:pt x="190450" y="119750"/>
                    <a:pt x="160288" y="143033"/>
                  </a:cubicBezTo>
                  <a:cubicBezTo>
                    <a:pt x="130126" y="166316"/>
                    <a:pt x="14238" y="235637"/>
                    <a:pt x="1538" y="241458"/>
                  </a:cubicBezTo>
                  <a:cubicBezTo>
                    <a:pt x="-11162" y="247279"/>
                    <a:pt x="58159" y="197008"/>
                    <a:pt x="84088" y="177958"/>
                  </a:cubicBezTo>
                  <a:cubicBezTo>
                    <a:pt x="110017" y="158908"/>
                    <a:pt x="148117" y="150970"/>
                    <a:pt x="157113" y="127158"/>
                  </a:cubicBezTo>
                  <a:cubicBezTo>
                    <a:pt x="166109" y="103346"/>
                    <a:pt x="117955" y="4391"/>
                    <a:pt x="122188" y="15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 1098">
              <a:extLst>
                <a:ext uri="{FF2B5EF4-FFF2-40B4-BE49-F238E27FC236}">
                  <a16:creationId xmlns:a16="http://schemas.microsoft.com/office/drawing/2014/main" id="{78113634-005C-BF5D-BD77-14B506FE729F}"/>
                </a:ext>
              </a:extLst>
            </p:cNvPr>
            <p:cNvSpPr/>
            <p:nvPr/>
          </p:nvSpPr>
          <p:spPr>
            <a:xfrm>
              <a:off x="6228859" y="4581268"/>
              <a:ext cx="95943" cy="251669"/>
            </a:xfrm>
            <a:custGeom>
              <a:avLst/>
              <a:gdLst>
                <a:gd name="connsiteX0" fmla="*/ 95741 w 95943"/>
                <a:gd name="connsiteY0" fmla="*/ 257 h 251669"/>
                <a:gd name="connsiteX1" fmla="*/ 13191 w 95943"/>
                <a:gd name="connsiteY1" fmla="*/ 171707 h 251669"/>
                <a:gd name="connsiteX2" fmla="*/ 491 w 95943"/>
                <a:gd name="connsiteY2" fmla="*/ 251082 h 251669"/>
                <a:gd name="connsiteX3" fmla="*/ 16366 w 95943"/>
                <a:gd name="connsiteY3" fmla="*/ 200282 h 251669"/>
                <a:gd name="connsiteX4" fmla="*/ 89391 w 95943"/>
                <a:gd name="connsiteY4" fmla="*/ 66932 h 251669"/>
                <a:gd name="connsiteX5" fmla="*/ 38591 w 95943"/>
                <a:gd name="connsiteY5" fmla="*/ 130432 h 251669"/>
                <a:gd name="connsiteX6" fmla="*/ 95741 w 95943"/>
                <a:gd name="connsiteY6" fmla="*/ 257 h 25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943" h="251669">
                  <a:moveTo>
                    <a:pt x="95741" y="257"/>
                  </a:moveTo>
                  <a:cubicBezTo>
                    <a:pt x="91508" y="7136"/>
                    <a:pt x="29066" y="129903"/>
                    <a:pt x="13191" y="171707"/>
                  </a:cubicBezTo>
                  <a:cubicBezTo>
                    <a:pt x="-2684" y="213511"/>
                    <a:pt x="-38" y="246320"/>
                    <a:pt x="491" y="251082"/>
                  </a:cubicBezTo>
                  <a:cubicBezTo>
                    <a:pt x="1020" y="255845"/>
                    <a:pt x="1549" y="230974"/>
                    <a:pt x="16366" y="200282"/>
                  </a:cubicBezTo>
                  <a:cubicBezTo>
                    <a:pt x="31183" y="169590"/>
                    <a:pt x="85687" y="78574"/>
                    <a:pt x="89391" y="66932"/>
                  </a:cubicBezTo>
                  <a:cubicBezTo>
                    <a:pt x="93095" y="55290"/>
                    <a:pt x="40708" y="134136"/>
                    <a:pt x="38591" y="130432"/>
                  </a:cubicBezTo>
                  <a:cubicBezTo>
                    <a:pt x="36474" y="126728"/>
                    <a:pt x="99974" y="-6622"/>
                    <a:pt x="95741" y="25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 1099">
              <a:extLst>
                <a:ext uri="{FF2B5EF4-FFF2-40B4-BE49-F238E27FC236}">
                  <a16:creationId xmlns:a16="http://schemas.microsoft.com/office/drawing/2014/main" id="{83146A87-2C96-D86A-82D1-11BF2CFFF4BC}"/>
                </a:ext>
              </a:extLst>
            </p:cNvPr>
            <p:cNvSpPr/>
            <p:nvPr/>
          </p:nvSpPr>
          <p:spPr>
            <a:xfrm>
              <a:off x="6302805" y="4565597"/>
              <a:ext cx="79272" cy="334246"/>
            </a:xfrm>
            <a:custGeom>
              <a:avLst/>
              <a:gdLst>
                <a:gd name="connsiteX0" fmla="*/ 78945 w 79272"/>
                <a:gd name="connsiteY0" fmla="*/ 53 h 334246"/>
                <a:gd name="connsiteX1" fmla="*/ 37670 w 79272"/>
                <a:gd name="connsiteY1" fmla="*/ 228653 h 334246"/>
                <a:gd name="connsiteX2" fmla="*/ 34495 w 79272"/>
                <a:gd name="connsiteY2" fmla="*/ 196903 h 334246"/>
                <a:gd name="connsiteX3" fmla="*/ 2745 w 79272"/>
                <a:gd name="connsiteY3" fmla="*/ 279453 h 334246"/>
                <a:gd name="connsiteX4" fmla="*/ 2745 w 79272"/>
                <a:gd name="connsiteY4" fmla="*/ 333428 h 334246"/>
                <a:gd name="connsiteX5" fmla="*/ 12270 w 79272"/>
                <a:gd name="connsiteY5" fmla="*/ 238178 h 334246"/>
                <a:gd name="connsiteX6" fmla="*/ 12270 w 79272"/>
                <a:gd name="connsiteY6" fmla="*/ 168328 h 334246"/>
                <a:gd name="connsiteX7" fmla="*/ 12270 w 79272"/>
                <a:gd name="connsiteY7" fmla="*/ 206428 h 334246"/>
                <a:gd name="connsiteX8" fmla="*/ 78945 w 79272"/>
                <a:gd name="connsiteY8" fmla="*/ 53 h 33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272" h="334246">
                  <a:moveTo>
                    <a:pt x="78945" y="53"/>
                  </a:moveTo>
                  <a:cubicBezTo>
                    <a:pt x="83178" y="3757"/>
                    <a:pt x="45078" y="195845"/>
                    <a:pt x="37670" y="228653"/>
                  </a:cubicBezTo>
                  <a:cubicBezTo>
                    <a:pt x="30262" y="261461"/>
                    <a:pt x="40316" y="188436"/>
                    <a:pt x="34495" y="196903"/>
                  </a:cubicBezTo>
                  <a:cubicBezTo>
                    <a:pt x="28674" y="205370"/>
                    <a:pt x="8037" y="256699"/>
                    <a:pt x="2745" y="279453"/>
                  </a:cubicBezTo>
                  <a:cubicBezTo>
                    <a:pt x="-2547" y="302207"/>
                    <a:pt x="1158" y="340307"/>
                    <a:pt x="2745" y="333428"/>
                  </a:cubicBezTo>
                  <a:cubicBezTo>
                    <a:pt x="4332" y="326549"/>
                    <a:pt x="10683" y="265695"/>
                    <a:pt x="12270" y="238178"/>
                  </a:cubicBezTo>
                  <a:cubicBezTo>
                    <a:pt x="13857" y="210661"/>
                    <a:pt x="12270" y="168328"/>
                    <a:pt x="12270" y="168328"/>
                  </a:cubicBezTo>
                  <a:cubicBezTo>
                    <a:pt x="12270" y="163036"/>
                    <a:pt x="-1488" y="227595"/>
                    <a:pt x="12270" y="206428"/>
                  </a:cubicBezTo>
                  <a:cubicBezTo>
                    <a:pt x="26028" y="185261"/>
                    <a:pt x="74712" y="-3651"/>
                    <a:pt x="78945" y="5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 1100">
              <a:extLst>
                <a:ext uri="{FF2B5EF4-FFF2-40B4-BE49-F238E27FC236}">
                  <a16:creationId xmlns:a16="http://schemas.microsoft.com/office/drawing/2014/main" id="{607F8C5C-EE40-7673-07A7-25FBE8416944}"/>
                </a:ext>
              </a:extLst>
            </p:cNvPr>
            <p:cNvSpPr/>
            <p:nvPr/>
          </p:nvSpPr>
          <p:spPr>
            <a:xfrm>
              <a:off x="6035032" y="3952763"/>
              <a:ext cx="172141" cy="317632"/>
            </a:xfrm>
            <a:custGeom>
              <a:avLst/>
              <a:gdLst>
                <a:gd name="connsiteX0" fmla="*/ 172093 w 172141"/>
                <a:gd name="connsiteY0" fmla="*/ 112 h 317632"/>
                <a:gd name="connsiteX1" fmla="*/ 38743 w 172141"/>
                <a:gd name="connsiteY1" fmla="*/ 184262 h 317632"/>
                <a:gd name="connsiteX2" fmla="*/ 643 w 172141"/>
                <a:gd name="connsiteY2" fmla="*/ 250937 h 317632"/>
                <a:gd name="connsiteX3" fmla="*/ 16518 w 172141"/>
                <a:gd name="connsiteY3" fmla="*/ 231887 h 317632"/>
                <a:gd name="connsiteX4" fmla="*/ 38743 w 172141"/>
                <a:gd name="connsiteY4" fmla="*/ 263637 h 317632"/>
                <a:gd name="connsiteX5" fmla="*/ 13343 w 172141"/>
                <a:gd name="connsiteY5" fmla="*/ 317612 h 317632"/>
                <a:gd name="connsiteX6" fmla="*/ 89543 w 172141"/>
                <a:gd name="connsiteY6" fmla="*/ 257287 h 317632"/>
                <a:gd name="connsiteX7" fmla="*/ 114943 w 172141"/>
                <a:gd name="connsiteY7" fmla="*/ 228712 h 317632"/>
                <a:gd name="connsiteX8" fmla="*/ 54618 w 172141"/>
                <a:gd name="connsiteY8" fmla="*/ 273162 h 317632"/>
                <a:gd name="connsiteX9" fmla="*/ 22868 w 172141"/>
                <a:gd name="connsiteY9" fmla="*/ 212837 h 317632"/>
                <a:gd name="connsiteX10" fmla="*/ 172093 w 172141"/>
                <a:gd name="connsiteY10" fmla="*/ 112 h 31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141" h="317632">
                  <a:moveTo>
                    <a:pt x="172093" y="112"/>
                  </a:moveTo>
                  <a:cubicBezTo>
                    <a:pt x="174739" y="-4650"/>
                    <a:pt x="67318" y="142458"/>
                    <a:pt x="38743" y="184262"/>
                  </a:cubicBezTo>
                  <a:cubicBezTo>
                    <a:pt x="10168" y="226066"/>
                    <a:pt x="4347" y="243000"/>
                    <a:pt x="643" y="250937"/>
                  </a:cubicBezTo>
                  <a:cubicBezTo>
                    <a:pt x="-3061" y="258874"/>
                    <a:pt x="10168" y="229770"/>
                    <a:pt x="16518" y="231887"/>
                  </a:cubicBezTo>
                  <a:cubicBezTo>
                    <a:pt x="22868" y="234004"/>
                    <a:pt x="39272" y="249350"/>
                    <a:pt x="38743" y="263637"/>
                  </a:cubicBezTo>
                  <a:cubicBezTo>
                    <a:pt x="38214" y="277925"/>
                    <a:pt x="4876" y="318670"/>
                    <a:pt x="13343" y="317612"/>
                  </a:cubicBezTo>
                  <a:cubicBezTo>
                    <a:pt x="21810" y="316554"/>
                    <a:pt x="72610" y="272104"/>
                    <a:pt x="89543" y="257287"/>
                  </a:cubicBezTo>
                  <a:cubicBezTo>
                    <a:pt x="106476" y="242470"/>
                    <a:pt x="120764" y="226066"/>
                    <a:pt x="114943" y="228712"/>
                  </a:cubicBezTo>
                  <a:cubicBezTo>
                    <a:pt x="109122" y="231358"/>
                    <a:pt x="69964" y="275808"/>
                    <a:pt x="54618" y="273162"/>
                  </a:cubicBezTo>
                  <a:cubicBezTo>
                    <a:pt x="39272" y="270516"/>
                    <a:pt x="5406" y="254641"/>
                    <a:pt x="22868" y="212837"/>
                  </a:cubicBezTo>
                  <a:cubicBezTo>
                    <a:pt x="40330" y="171033"/>
                    <a:pt x="169447" y="4874"/>
                    <a:pt x="172093" y="11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 1101">
              <a:extLst>
                <a:ext uri="{FF2B5EF4-FFF2-40B4-BE49-F238E27FC236}">
                  <a16:creationId xmlns:a16="http://schemas.microsoft.com/office/drawing/2014/main" id="{803080A1-0961-AAF4-20BE-8E6D2F5E0610}"/>
                </a:ext>
              </a:extLst>
            </p:cNvPr>
            <p:cNvSpPr/>
            <p:nvPr/>
          </p:nvSpPr>
          <p:spPr>
            <a:xfrm>
              <a:off x="5940373" y="4286247"/>
              <a:ext cx="205022" cy="162375"/>
            </a:xfrm>
            <a:custGeom>
              <a:avLst/>
              <a:gdLst>
                <a:gd name="connsiteX0" fmla="*/ 111177 w 205022"/>
                <a:gd name="connsiteY0" fmla="*/ 3 h 162375"/>
                <a:gd name="connsiteX1" fmla="*/ 85777 w 205022"/>
                <a:gd name="connsiteY1" fmla="*/ 73028 h 162375"/>
                <a:gd name="connsiteX2" fmla="*/ 47677 w 205022"/>
                <a:gd name="connsiteY2" fmla="*/ 107953 h 162375"/>
                <a:gd name="connsiteX3" fmla="*/ 52 w 205022"/>
                <a:gd name="connsiteY3" fmla="*/ 120653 h 162375"/>
                <a:gd name="connsiteX4" fmla="*/ 57202 w 205022"/>
                <a:gd name="connsiteY4" fmla="*/ 117478 h 162375"/>
                <a:gd name="connsiteX5" fmla="*/ 200077 w 205022"/>
                <a:gd name="connsiteY5" fmla="*/ 161928 h 162375"/>
                <a:gd name="connsiteX6" fmla="*/ 168327 w 205022"/>
                <a:gd name="connsiteY6" fmla="*/ 136528 h 162375"/>
                <a:gd name="connsiteX7" fmla="*/ 130227 w 205022"/>
                <a:gd name="connsiteY7" fmla="*/ 76203 h 162375"/>
                <a:gd name="connsiteX8" fmla="*/ 177852 w 205022"/>
                <a:gd name="connsiteY8" fmla="*/ 139703 h 162375"/>
                <a:gd name="connsiteX9" fmla="*/ 60377 w 205022"/>
                <a:gd name="connsiteY9" fmla="*/ 114303 h 162375"/>
                <a:gd name="connsiteX10" fmla="*/ 85777 w 205022"/>
                <a:gd name="connsiteY10" fmla="*/ 69853 h 162375"/>
                <a:gd name="connsiteX11" fmla="*/ 111177 w 205022"/>
                <a:gd name="connsiteY11" fmla="*/ 3 h 16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5022" h="162375">
                  <a:moveTo>
                    <a:pt x="111177" y="3"/>
                  </a:moveTo>
                  <a:cubicBezTo>
                    <a:pt x="111177" y="532"/>
                    <a:pt x="96360" y="55036"/>
                    <a:pt x="85777" y="73028"/>
                  </a:cubicBezTo>
                  <a:cubicBezTo>
                    <a:pt x="75194" y="91020"/>
                    <a:pt x="61964" y="100016"/>
                    <a:pt x="47677" y="107953"/>
                  </a:cubicBezTo>
                  <a:cubicBezTo>
                    <a:pt x="33390" y="115890"/>
                    <a:pt x="-1535" y="119066"/>
                    <a:pt x="52" y="120653"/>
                  </a:cubicBezTo>
                  <a:cubicBezTo>
                    <a:pt x="1639" y="122240"/>
                    <a:pt x="23864" y="110599"/>
                    <a:pt x="57202" y="117478"/>
                  </a:cubicBezTo>
                  <a:cubicBezTo>
                    <a:pt x="90540" y="124357"/>
                    <a:pt x="181556" y="158753"/>
                    <a:pt x="200077" y="161928"/>
                  </a:cubicBezTo>
                  <a:cubicBezTo>
                    <a:pt x="218598" y="165103"/>
                    <a:pt x="179969" y="150815"/>
                    <a:pt x="168327" y="136528"/>
                  </a:cubicBezTo>
                  <a:cubicBezTo>
                    <a:pt x="156685" y="122241"/>
                    <a:pt x="128640" y="75674"/>
                    <a:pt x="130227" y="76203"/>
                  </a:cubicBezTo>
                  <a:cubicBezTo>
                    <a:pt x="131814" y="76732"/>
                    <a:pt x="189494" y="133353"/>
                    <a:pt x="177852" y="139703"/>
                  </a:cubicBezTo>
                  <a:cubicBezTo>
                    <a:pt x="166210" y="146053"/>
                    <a:pt x="75723" y="125945"/>
                    <a:pt x="60377" y="114303"/>
                  </a:cubicBezTo>
                  <a:cubicBezTo>
                    <a:pt x="45031" y="102661"/>
                    <a:pt x="75194" y="83082"/>
                    <a:pt x="85777" y="69853"/>
                  </a:cubicBezTo>
                  <a:cubicBezTo>
                    <a:pt x="96360" y="56624"/>
                    <a:pt x="111177" y="-526"/>
                    <a:pt x="111177" y="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 1102">
              <a:extLst>
                <a:ext uri="{FF2B5EF4-FFF2-40B4-BE49-F238E27FC236}">
                  <a16:creationId xmlns:a16="http://schemas.microsoft.com/office/drawing/2014/main" id="{10B0F142-697A-F2B8-C19B-D32258A7E1DE}"/>
                </a:ext>
              </a:extLst>
            </p:cNvPr>
            <p:cNvSpPr/>
            <p:nvPr/>
          </p:nvSpPr>
          <p:spPr>
            <a:xfrm>
              <a:off x="5673659" y="4356819"/>
              <a:ext cx="219563" cy="319998"/>
            </a:xfrm>
            <a:custGeom>
              <a:avLst/>
              <a:gdLst>
                <a:gd name="connsiteX0" fmla="*/ 117541 w 219563"/>
                <a:gd name="connsiteY0" fmla="*/ 2456 h 319998"/>
                <a:gd name="connsiteX1" fmla="*/ 117541 w 219563"/>
                <a:gd name="connsiteY1" fmla="*/ 56431 h 319998"/>
                <a:gd name="connsiteX2" fmla="*/ 127066 w 219563"/>
                <a:gd name="connsiteY2" fmla="*/ 123106 h 319998"/>
                <a:gd name="connsiteX3" fmla="*/ 130241 w 219563"/>
                <a:gd name="connsiteY3" fmla="*/ 100881 h 319998"/>
                <a:gd name="connsiteX4" fmla="*/ 155641 w 219563"/>
                <a:gd name="connsiteY4" fmla="*/ 183431 h 319998"/>
                <a:gd name="connsiteX5" fmla="*/ 155641 w 219563"/>
                <a:gd name="connsiteY5" fmla="*/ 151681 h 319998"/>
                <a:gd name="connsiteX6" fmla="*/ 168341 w 219563"/>
                <a:gd name="connsiteY6" fmla="*/ 215181 h 319998"/>
                <a:gd name="connsiteX7" fmla="*/ 168341 w 219563"/>
                <a:gd name="connsiteY7" fmla="*/ 186606 h 319998"/>
                <a:gd name="connsiteX8" fmla="*/ 136591 w 219563"/>
                <a:gd name="connsiteY8" fmla="*/ 221531 h 319998"/>
                <a:gd name="connsiteX9" fmla="*/ 66 w 219563"/>
                <a:gd name="connsiteY9" fmla="*/ 319956 h 319998"/>
                <a:gd name="connsiteX10" fmla="*/ 155641 w 219563"/>
                <a:gd name="connsiteY10" fmla="*/ 208831 h 319998"/>
                <a:gd name="connsiteX11" fmla="*/ 219141 w 219563"/>
                <a:gd name="connsiteY11" fmla="*/ 173906 h 319998"/>
                <a:gd name="connsiteX12" fmla="*/ 184216 w 219563"/>
                <a:gd name="connsiteY12" fmla="*/ 94531 h 319998"/>
                <a:gd name="connsiteX13" fmla="*/ 203266 w 219563"/>
                <a:gd name="connsiteY13" fmla="*/ 167556 h 319998"/>
                <a:gd name="connsiteX14" fmla="*/ 158816 w 219563"/>
                <a:gd name="connsiteY14" fmla="*/ 138981 h 319998"/>
                <a:gd name="connsiteX15" fmla="*/ 117541 w 219563"/>
                <a:gd name="connsiteY15" fmla="*/ 2456 h 31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9563" h="319998">
                  <a:moveTo>
                    <a:pt x="117541" y="2456"/>
                  </a:moveTo>
                  <a:cubicBezTo>
                    <a:pt x="110662" y="-11302"/>
                    <a:pt x="115953" y="36323"/>
                    <a:pt x="117541" y="56431"/>
                  </a:cubicBezTo>
                  <a:cubicBezTo>
                    <a:pt x="119129" y="76539"/>
                    <a:pt x="124949" y="115698"/>
                    <a:pt x="127066" y="123106"/>
                  </a:cubicBezTo>
                  <a:cubicBezTo>
                    <a:pt x="129183" y="130514"/>
                    <a:pt x="125479" y="90827"/>
                    <a:pt x="130241" y="100881"/>
                  </a:cubicBezTo>
                  <a:cubicBezTo>
                    <a:pt x="135004" y="110935"/>
                    <a:pt x="151408" y="174964"/>
                    <a:pt x="155641" y="183431"/>
                  </a:cubicBezTo>
                  <a:cubicBezTo>
                    <a:pt x="159874" y="191898"/>
                    <a:pt x="153524" y="146389"/>
                    <a:pt x="155641" y="151681"/>
                  </a:cubicBezTo>
                  <a:cubicBezTo>
                    <a:pt x="157758" y="156973"/>
                    <a:pt x="166224" y="209360"/>
                    <a:pt x="168341" y="215181"/>
                  </a:cubicBezTo>
                  <a:cubicBezTo>
                    <a:pt x="170458" y="221002"/>
                    <a:pt x="173632" y="185548"/>
                    <a:pt x="168341" y="186606"/>
                  </a:cubicBezTo>
                  <a:cubicBezTo>
                    <a:pt x="163050" y="187664"/>
                    <a:pt x="164637" y="199306"/>
                    <a:pt x="136591" y="221531"/>
                  </a:cubicBezTo>
                  <a:cubicBezTo>
                    <a:pt x="108545" y="243756"/>
                    <a:pt x="-3109" y="322073"/>
                    <a:pt x="66" y="319956"/>
                  </a:cubicBezTo>
                  <a:cubicBezTo>
                    <a:pt x="3241" y="317839"/>
                    <a:pt x="119129" y="233173"/>
                    <a:pt x="155641" y="208831"/>
                  </a:cubicBezTo>
                  <a:cubicBezTo>
                    <a:pt x="192154" y="184489"/>
                    <a:pt x="214379" y="192956"/>
                    <a:pt x="219141" y="173906"/>
                  </a:cubicBezTo>
                  <a:cubicBezTo>
                    <a:pt x="223903" y="154856"/>
                    <a:pt x="186862" y="95589"/>
                    <a:pt x="184216" y="94531"/>
                  </a:cubicBezTo>
                  <a:cubicBezTo>
                    <a:pt x="181570" y="93473"/>
                    <a:pt x="207499" y="160148"/>
                    <a:pt x="203266" y="167556"/>
                  </a:cubicBezTo>
                  <a:cubicBezTo>
                    <a:pt x="199033" y="174964"/>
                    <a:pt x="171516" y="163852"/>
                    <a:pt x="158816" y="138981"/>
                  </a:cubicBezTo>
                  <a:cubicBezTo>
                    <a:pt x="146116" y="114110"/>
                    <a:pt x="124420" y="16214"/>
                    <a:pt x="117541" y="245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 1103">
              <a:extLst>
                <a:ext uri="{FF2B5EF4-FFF2-40B4-BE49-F238E27FC236}">
                  <a16:creationId xmlns:a16="http://schemas.microsoft.com/office/drawing/2014/main" id="{E180CC2A-E43D-AE6C-CADB-FC59C32EA53F}"/>
                </a:ext>
              </a:extLst>
            </p:cNvPr>
            <p:cNvSpPr/>
            <p:nvPr/>
          </p:nvSpPr>
          <p:spPr>
            <a:xfrm>
              <a:off x="5854379" y="4735688"/>
              <a:ext cx="470267" cy="129053"/>
            </a:xfrm>
            <a:custGeom>
              <a:avLst/>
              <a:gdLst>
                <a:gd name="connsiteX0" fmla="*/ 321 w 470267"/>
                <a:gd name="connsiteY0" fmla="*/ 93487 h 129053"/>
                <a:gd name="connsiteX1" fmla="*/ 327346 w 470267"/>
                <a:gd name="connsiteY1" fmla="*/ 1412 h 129053"/>
                <a:gd name="connsiteX2" fmla="*/ 273371 w 470267"/>
                <a:gd name="connsiteY2" fmla="*/ 39512 h 129053"/>
                <a:gd name="connsiteX3" fmla="*/ 311471 w 470267"/>
                <a:gd name="connsiteY3" fmla="*/ 64912 h 129053"/>
                <a:gd name="connsiteX4" fmla="*/ 470221 w 470267"/>
                <a:gd name="connsiteY4" fmla="*/ 128412 h 129053"/>
                <a:gd name="connsiteX5" fmla="*/ 327346 w 470267"/>
                <a:gd name="connsiteY5" fmla="*/ 93487 h 129053"/>
                <a:gd name="connsiteX6" fmla="*/ 267021 w 470267"/>
                <a:gd name="connsiteY6" fmla="*/ 26812 h 129053"/>
                <a:gd name="connsiteX7" fmla="*/ 321 w 470267"/>
                <a:gd name="connsiteY7" fmla="*/ 93487 h 12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267" h="129053">
                  <a:moveTo>
                    <a:pt x="321" y="93487"/>
                  </a:moveTo>
                  <a:cubicBezTo>
                    <a:pt x="10375" y="89254"/>
                    <a:pt x="281838" y="10408"/>
                    <a:pt x="327346" y="1412"/>
                  </a:cubicBezTo>
                  <a:cubicBezTo>
                    <a:pt x="372854" y="-7584"/>
                    <a:pt x="276017" y="28929"/>
                    <a:pt x="273371" y="39512"/>
                  </a:cubicBezTo>
                  <a:cubicBezTo>
                    <a:pt x="270725" y="50095"/>
                    <a:pt x="278663" y="50095"/>
                    <a:pt x="311471" y="64912"/>
                  </a:cubicBezTo>
                  <a:cubicBezTo>
                    <a:pt x="344279" y="79729"/>
                    <a:pt x="467575" y="123650"/>
                    <a:pt x="470221" y="128412"/>
                  </a:cubicBezTo>
                  <a:cubicBezTo>
                    <a:pt x="472867" y="133174"/>
                    <a:pt x="361213" y="110420"/>
                    <a:pt x="327346" y="93487"/>
                  </a:cubicBezTo>
                  <a:cubicBezTo>
                    <a:pt x="293479" y="76554"/>
                    <a:pt x="315175" y="27341"/>
                    <a:pt x="267021" y="26812"/>
                  </a:cubicBezTo>
                  <a:cubicBezTo>
                    <a:pt x="218867" y="26283"/>
                    <a:pt x="-9733" y="97720"/>
                    <a:pt x="321" y="9348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 1104">
              <a:extLst>
                <a:ext uri="{FF2B5EF4-FFF2-40B4-BE49-F238E27FC236}">
                  <a16:creationId xmlns:a16="http://schemas.microsoft.com/office/drawing/2014/main" id="{39238238-84A4-443A-C0FA-D74F949E96C6}"/>
                </a:ext>
              </a:extLst>
            </p:cNvPr>
            <p:cNvSpPr/>
            <p:nvPr/>
          </p:nvSpPr>
          <p:spPr>
            <a:xfrm>
              <a:off x="5816529" y="4390987"/>
              <a:ext cx="295415" cy="174696"/>
            </a:xfrm>
            <a:custGeom>
              <a:avLst/>
              <a:gdLst>
                <a:gd name="connsiteX0" fmla="*/ 73096 w 295415"/>
                <a:gd name="connsiteY0" fmla="*/ 38 h 174696"/>
                <a:gd name="connsiteX1" fmla="*/ 120721 w 295415"/>
                <a:gd name="connsiteY1" fmla="*/ 107988 h 174696"/>
                <a:gd name="connsiteX2" fmla="*/ 98496 w 295415"/>
                <a:gd name="connsiteY2" fmla="*/ 82588 h 174696"/>
                <a:gd name="connsiteX3" fmla="*/ 152471 w 295415"/>
                <a:gd name="connsiteY3" fmla="*/ 130213 h 174696"/>
                <a:gd name="connsiteX4" fmla="*/ 228671 w 295415"/>
                <a:gd name="connsiteY4" fmla="*/ 133388 h 174696"/>
                <a:gd name="connsiteX5" fmla="*/ 295346 w 295415"/>
                <a:gd name="connsiteY5" fmla="*/ 174663 h 174696"/>
                <a:gd name="connsiteX6" fmla="*/ 238196 w 295415"/>
                <a:gd name="connsiteY6" fmla="*/ 139738 h 174696"/>
                <a:gd name="connsiteX7" fmla="*/ 98496 w 295415"/>
                <a:gd name="connsiteY7" fmla="*/ 104813 h 174696"/>
                <a:gd name="connsiteX8" fmla="*/ 71 w 295415"/>
                <a:gd name="connsiteY8" fmla="*/ 101638 h 174696"/>
                <a:gd name="connsiteX9" fmla="*/ 82621 w 295415"/>
                <a:gd name="connsiteY9" fmla="*/ 95288 h 174696"/>
                <a:gd name="connsiteX10" fmla="*/ 73096 w 295415"/>
                <a:gd name="connsiteY10" fmla="*/ 38 h 17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415" h="174696">
                  <a:moveTo>
                    <a:pt x="73096" y="38"/>
                  </a:moveTo>
                  <a:cubicBezTo>
                    <a:pt x="79446" y="2155"/>
                    <a:pt x="116488" y="94230"/>
                    <a:pt x="120721" y="107988"/>
                  </a:cubicBezTo>
                  <a:cubicBezTo>
                    <a:pt x="124954" y="121746"/>
                    <a:pt x="93204" y="78884"/>
                    <a:pt x="98496" y="82588"/>
                  </a:cubicBezTo>
                  <a:cubicBezTo>
                    <a:pt x="103788" y="86292"/>
                    <a:pt x="130775" y="121746"/>
                    <a:pt x="152471" y="130213"/>
                  </a:cubicBezTo>
                  <a:cubicBezTo>
                    <a:pt x="174167" y="138680"/>
                    <a:pt x="204859" y="125980"/>
                    <a:pt x="228671" y="133388"/>
                  </a:cubicBezTo>
                  <a:cubicBezTo>
                    <a:pt x="252484" y="140796"/>
                    <a:pt x="293758" y="173605"/>
                    <a:pt x="295346" y="174663"/>
                  </a:cubicBezTo>
                  <a:cubicBezTo>
                    <a:pt x="296934" y="175721"/>
                    <a:pt x="271004" y="151380"/>
                    <a:pt x="238196" y="139738"/>
                  </a:cubicBezTo>
                  <a:cubicBezTo>
                    <a:pt x="205388" y="128096"/>
                    <a:pt x="138183" y="111163"/>
                    <a:pt x="98496" y="104813"/>
                  </a:cubicBezTo>
                  <a:cubicBezTo>
                    <a:pt x="58809" y="98463"/>
                    <a:pt x="2717" y="103226"/>
                    <a:pt x="71" y="101638"/>
                  </a:cubicBezTo>
                  <a:cubicBezTo>
                    <a:pt x="-2575" y="100051"/>
                    <a:pt x="69392" y="107459"/>
                    <a:pt x="82621" y="95288"/>
                  </a:cubicBezTo>
                  <a:cubicBezTo>
                    <a:pt x="95850" y="83117"/>
                    <a:pt x="66746" y="-2079"/>
                    <a:pt x="73096" y="3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 1105">
              <a:extLst>
                <a:ext uri="{FF2B5EF4-FFF2-40B4-BE49-F238E27FC236}">
                  <a16:creationId xmlns:a16="http://schemas.microsoft.com/office/drawing/2014/main" id="{E2CE1AF2-CEB0-DF70-EF80-A33F743695A4}"/>
                </a:ext>
              </a:extLst>
            </p:cNvPr>
            <p:cNvSpPr/>
            <p:nvPr/>
          </p:nvSpPr>
          <p:spPr>
            <a:xfrm>
              <a:off x="5597394" y="4870403"/>
              <a:ext cx="705045" cy="469948"/>
            </a:xfrm>
            <a:custGeom>
              <a:avLst/>
              <a:gdLst>
                <a:gd name="connsiteX0" fmla="*/ 131 w 705045"/>
                <a:gd name="connsiteY0" fmla="*/ 47 h 469948"/>
                <a:gd name="connsiteX1" fmla="*/ 279531 w 705045"/>
                <a:gd name="connsiteY1" fmla="*/ 114347 h 469948"/>
                <a:gd name="connsiteX2" fmla="*/ 473206 w 705045"/>
                <a:gd name="connsiteY2" fmla="*/ 285797 h 469948"/>
                <a:gd name="connsiteX3" fmla="*/ 476381 w 705045"/>
                <a:gd name="connsiteY3" fmla="*/ 254047 h 469948"/>
                <a:gd name="connsiteX4" fmla="*/ 631956 w 705045"/>
                <a:gd name="connsiteY4" fmla="*/ 381047 h 469948"/>
                <a:gd name="connsiteX5" fmla="*/ 616081 w 705045"/>
                <a:gd name="connsiteY5" fmla="*/ 346122 h 469948"/>
                <a:gd name="connsiteX6" fmla="*/ 704981 w 705045"/>
                <a:gd name="connsiteY6" fmla="*/ 469947 h 469948"/>
                <a:gd name="connsiteX7" fmla="*/ 600206 w 705045"/>
                <a:gd name="connsiteY7" fmla="*/ 342947 h 469948"/>
                <a:gd name="connsiteX8" fmla="*/ 400181 w 705045"/>
                <a:gd name="connsiteY8" fmla="*/ 203247 h 469948"/>
                <a:gd name="connsiteX9" fmla="*/ 155706 w 705045"/>
                <a:gd name="connsiteY9" fmla="*/ 107997 h 469948"/>
                <a:gd name="connsiteX10" fmla="*/ 241431 w 705045"/>
                <a:gd name="connsiteY10" fmla="*/ 127047 h 469948"/>
                <a:gd name="connsiteX11" fmla="*/ 131 w 705045"/>
                <a:gd name="connsiteY11" fmla="*/ 47 h 46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5045" h="469948">
                  <a:moveTo>
                    <a:pt x="131" y="47"/>
                  </a:moveTo>
                  <a:cubicBezTo>
                    <a:pt x="6481" y="-2070"/>
                    <a:pt x="200685" y="66722"/>
                    <a:pt x="279531" y="114347"/>
                  </a:cubicBezTo>
                  <a:cubicBezTo>
                    <a:pt x="358377" y="161972"/>
                    <a:pt x="440398" y="262514"/>
                    <a:pt x="473206" y="285797"/>
                  </a:cubicBezTo>
                  <a:cubicBezTo>
                    <a:pt x="506014" y="309080"/>
                    <a:pt x="449923" y="238172"/>
                    <a:pt x="476381" y="254047"/>
                  </a:cubicBezTo>
                  <a:cubicBezTo>
                    <a:pt x="502839" y="269922"/>
                    <a:pt x="608673" y="365701"/>
                    <a:pt x="631956" y="381047"/>
                  </a:cubicBezTo>
                  <a:cubicBezTo>
                    <a:pt x="655239" y="396393"/>
                    <a:pt x="603910" y="331305"/>
                    <a:pt x="616081" y="346122"/>
                  </a:cubicBezTo>
                  <a:cubicBezTo>
                    <a:pt x="628252" y="360939"/>
                    <a:pt x="707627" y="470476"/>
                    <a:pt x="704981" y="469947"/>
                  </a:cubicBezTo>
                  <a:cubicBezTo>
                    <a:pt x="702335" y="469418"/>
                    <a:pt x="651006" y="387397"/>
                    <a:pt x="600206" y="342947"/>
                  </a:cubicBezTo>
                  <a:cubicBezTo>
                    <a:pt x="549406" y="298497"/>
                    <a:pt x="474264" y="242405"/>
                    <a:pt x="400181" y="203247"/>
                  </a:cubicBezTo>
                  <a:cubicBezTo>
                    <a:pt x="326098" y="164089"/>
                    <a:pt x="182164" y="120697"/>
                    <a:pt x="155706" y="107997"/>
                  </a:cubicBezTo>
                  <a:cubicBezTo>
                    <a:pt x="129248" y="95297"/>
                    <a:pt x="262598" y="145568"/>
                    <a:pt x="241431" y="127047"/>
                  </a:cubicBezTo>
                  <a:cubicBezTo>
                    <a:pt x="220264" y="108526"/>
                    <a:pt x="-6219" y="2164"/>
                    <a:pt x="131" y="4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 1106">
              <a:extLst>
                <a:ext uri="{FF2B5EF4-FFF2-40B4-BE49-F238E27FC236}">
                  <a16:creationId xmlns:a16="http://schemas.microsoft.com/office/drawing/2014/main" id="{78F9557B-0F80-2FF2-BB3D-05686A1F8279}"/>
                </a:ext>
              </a:extLst>
            </p:cNvPr>
            <p:cNvSpPr/>
            <p:nvPr/>
          </p:nvSpPr>
          <p:spPr>
            <a:xfrm>
              <a:off x="5943595" y="4479314"/>
              <a:ext cx="249530" cy="267320"/>
            </a:xfrm>
            <a:custGeom>
              <a:avLst/>
              <a:gdLst>
                <a:gd name="connsiteX0" fmla="*/ 5 w 249530"/>
                <a:gd name="connsiteY0" fmla="*/ 35536 h 267320"/>
                <a:gd name="connsiteX1" fmla="*/ 193680 w 249530"/>
                <a:gd name="connsiteY1" fmla="*/ 611 h 267320"/>
                <a:gd name="connsiteX2" fmla="*/ 247655 w 249530"/>
                <a:gd name="connsiteY2" fmla="*/ 70461 h 267320"/>
                <a:gd name="connsiteX3" fmla="*/ 238130 w 249530"/>
                <a:gd name="connsiteY3" fmla="*/ 54586 h 267320"/>
                <a:gd name="connsiteX4" fmla="*/ 247655 w 249530"/>
                <a:gd name="connsiteY4" fmla="*/ 83161 h 267320"/>
                <a:gd name="connsiteX5" fmla="*/ 225430 w 249530"/>
                <a:gd name="connsiteY5" fmla="*/ 137136 h 267320"/>
                <a:gd name="connsiteX6" fmla="*/ 187330 w 249530"/>
                <a:gd name="connsiteY6" fmla="*/ 267311 h 267320"/>
                <a:gd name="connsiteX7" fmla="*/ 222255 w 249530"/>
                <a:gd name="connsiteY7" fmla="*/ 143486 h 267320"/>
                <a:gd name="connsiteX8" fmla="*/ 234955 w 249530"/>
                <a:gd name="connsiteY8" fmla="*/ 54586 h 267320"/>
                <a:gd name="connsiteX9" fmla="*/ 161930 w 249530"/>
                <a:gd name="connsiteY9" fmla="*/ 79986 h 267320"/>
                <a:gd name="connsiteX10" fmla="*/ 187330 w 249530"/>
                <a:gd name="connsiteY10" fmla="*/ 19661 h 267320"/>
                <a:gd name="connsiteX11" fmla="*/ 5 w 249530"/>
                <a:gd name="connsiteY11" fmla="*/ 35536 h 26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530" h="267320">
                  <a:moveTo>
                    <a:pt x="5" y="35536"/>
                  </a:moveTo>
                  <a:cubicBezTo>
                    <a:pt x="1063" y="32361"/>
                    <a:pt x="152405" y="-5210"/>
                    <a:pt x="193680" y="611"/>
                  </a:cubicBezTo>
                  <a:cubicBezTo>
                    <a:pt x="234955" y="6432"/>
                    <a:pt x="240247" y="61465"/>
                    <a:pt x="247655" y="70461"/>
                  </a:cubicBezTo>
                  <a:cubicBezTo>
                    <a:pt x="255063" y="79457"/>
                    <a:pt x="238130" y="52469"/>
                    <a:pt x="238130" y="54586"/>
                  </a:cubicBezTo>
                  <a:cubicBezTo>
                    <a:pt x="238130" y="56703"/>
                    <a:pt x="249772" y="69403"/>
                    <a:pt x="247655" y="83161"/>
                  </a:cubicBezTo>
                  <a:cubicBezTo>
                    <a:pt x="245538" y="96919"/>
                    <a:pt x="235484" y="106444"/>
                    <a:pt x="225430" y="137136"/>
                  </a:cubicBezTo>
                  <a:cubicBezTo>
                    <a:pt x="215376" y="167828"/>
                    <a:pt x="187859" y="266253"/>
                    <a:pt x="187330" y="267311"/>
                  </a:cubicBezTo>
                  <a:cubicBezTo>
                    <a:pt x="186801" y="268369"/>
                    <a:pt x="214318" y="178940"/>
                    <a:pt x="222255" y="143486"/>
                  </a:cubicBezTo>
                  <a:cubicBezTo>
                    <a:pt x="230192" y="108032"/>
                    <a:pt x="245009" y="65169"/>
                    <a:pt x="234955" y="54586"/>
                  </a:cubicBezTo>
                  <a:cubicBezTo>
                    <a:pt x="224901" y="44003"/>
                    <a:pt x="169867" y="85807"/>
                    <a:pt x="161930" y="79986"/>
                  </a:cubicBezTo>
                  <a:cubicBezTo>
                    <a:pt x="153993" y="74165"/>
                    <a:pt x="216963" y="27598"/>
                    <a:pt x="187330" y="19661"/>
                  </a:cubicBezTo>
                  <a:cubicBezTo>
                    <a:pt x="157697" y="11724"/>
                    <a:pt x="-1053" y="38711"/>
                    <a:pt x="5" y="3553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 1107">
              <a:extLst>
                <a:ext uri="{FF2B5EF4-FFF2-40B4-BE49-F238E27FC236}">
                  <a16:creationId xmlns:a16="http://schemas.microsoft.com/office/drawing/2014/main" id="{49D70B55-8561-5D30-04AD-C631D5B3CB0F}"/>
                </a:ext>
              </a:extLst>
            </p:cNvPr>
            <p:cNvSpPr/>
            <p:nvPr/>
          </p:nvSpPr>
          <p:spPr>
            <a:xfrm>
              <a:off x="5905417" y="4374542"/>
              <a:ext cx="55849" cy="133458"/>
            </a:xfrm>
            <a:custGeom>
              <a:avLst/>
              <a:gdLst>
                <a:gd name="connsiteX0" fmla="*/ 83 w 55849"/>
                <a:gd name="connsiteY0" fmla="*/ 608 h 133458"/>
                <a:gd name="connsiteX1" fmla="*/ 54058 w 55849"/>
                <a:gd name="connsiteY1" fmla="*/ 130783 h 133458"/>
                <a:gd name="connsiteX2" fmla="*/ 41358 w 55849"/>
                <a:gd name="connsiteY2" fmla="*/ 83158 h 133458"/>
                <a:gd name="connsiteX3" fmla="*/ 83 w 55849"/>
                <a:gd name="connsiteY3" fmla="*/ 608 h 13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49" h="133458">
                  <a:moveTo>
                    <a:pt x="83" y="608"/>
                  </a:moveTo>
                  <a:cubicBezTo>
                    <a:pt x="2200" y="8545"/>
                    <a:pt x="47179" y="117025"/>
                    <a:pt x="54058" y="130783"/>
                  </a:cubicBezTo>
                  <a:cubicBezTo>
                    <a:pt x="60937" y="144541"/>
                    <a:pt x="46121" y="101679"/>
                    <a:pt x="41358" y="83158"/>
                  </a:cubicBezTo>
                  <a:cubicBezTo>
                    <a:pt x="36595" y="64637"/>
                    <a:pt x="-2034" y="-7329"/>
                    <a:pt x="83" y="60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 1108">
              <a:extLst>
                <a:ext uri="{FF2B5EF4-FFF2-40B4-BE49-F238E27FC236}">
                  <a16:creationId xmlns:a16="http://schemas.microsoft.com/office/drawing/2014/main" id="{CB97187E-B82A-CEC5-9DED-925633B417D3}"/>
                </a:ext>
              </a:extLst>
            </p:cNvPr>
            <p:cNvSpPr/>
            <p:nvPr/>
          </p:nvSpPr>
          <p:spPr>
            <a:xfrm>
              <a:off x="6070069" y="4482846"/>
              <a:ext cx="134647" cy="216634"/>
            </a:xfrm>
            <a:custGeom>
              <a:avLst/>
              <a:gdLst>
                <a:gd name="connsiteX0" fmla="*/ 133881 w 134647"/>
                <a:gd name="connsiteY0" fmla="*/ 254 h 216634"/>
                <a:gd name="connsiteX1" fmla="*/ 57681 w 134647"/>
                <a:gd name="connsiteY1" fmla="*/ 82804 h 216634"/>
                <a:gd name="connsiteX2" fmla="*/ 10056 w 134647"/>
                <a:gd name="connsiteY2" fmla="*/ 143129 h 216634"/>
                <a:gd name="connsiteX3" fmla="*/ 10056 w 134647"/>
                <a:gd name="connsiteY3" fmla="*/ 216154 h 216634"/>
                <a:gd name="connsiteX4" fmla="*/ 10056 w 134647"/>
                <a:gd name="connsiteY4" fmla="*/ 171704 h 216634"/>
                <a:gd name="connsiteX5" fmla="*/ 6881 w 134647"/>
                <a:gd name="connsiteY5" fmla="*/ 111379 h 216634"/>
                <a:gd name="connsiteX6" fmla="*/ 133881 w 134647"/>
                <a:gd name="connsiteY6" fmla="*/ 254 h 21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647" h="216634">
                  <a:moveTo>
                    <a:pt x="133881" y="254"/>
                  </a:moveTo>
                  <a:cubicBezTo>
                    <a:pt x="142348" y="-4509"/>
                    <a:pt x="78318" y="58992"/>
                    <a:pt x="57681" y="82804"/>
                  </a:cubicBezTo>
                  <a:cubicBezTo>
                    <a:pt x="37044" y="106616"/>
                    <a:pt x="17993" y="120904"/>
                    <a:pt x="10056" y="143129"/>
                  </a:cubicBezTo>
                  <a:cubicBezTo>
                    <a:pt x="2118" y="165354"/>
                    <a:pt x="10056" y="216154"/>
                    <a:pt x="10056" y="216154"/>
                  </a:cubicBezTo>
                  <a:cubicBezTo>
                    <a:pt x="10056" y="220916"/>
                    <a:pt x="10585" y="189166"/>
                    <a:pt x="10056" y="171704"/>
                  </a:cubicBezTo>
                  <a:cubicBezTo>
                    <a:pt x="9527" y="154242"/>
                    <a:pt x="-10052" y="134662"/>
                    <a:pt x="6881" y="111379"/>
                  </a:cubicBezTo>
                  <a:cubicBezTo>
                    <a:pt x="23814" y="88096"/>
                    <a:pt x="125414" y="5017"/>
                    <a:pt x="133881" y="25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 1109">
              <a:extLst>
                <a:ext uri="{FF2B5EF4-FFF2-40B4-BE49-F238E27FC236}">
                  <a16:creationId xmlns:a16="http://schemas.microsoft.com/office/drawing/2014/main" id="{13A5FC33-D383-5107-DB38-FB11E5C8AE9C}"/>
                </a:ext>
              </a:extLst>
            </p:cNvPr>
            <p:cNvSpPr/>
            <p:nvPr/>
          </p:nvSpPr>
          <p:spPr>
            <a:xfrm>
              <a:off x="5750277" y="4520802"/>
              <a:ext cx="121678" cy="187909"/>
            </a:xfrm>
            <a:custGeom>
              <a:avLst/>
              <a:gdLst>
                <a:gd name="connsiteX0" fmla="*/ 120298 w 121678"/>
                <a:gd name="connsiteY0" fmla="*/ 398 h 187909"/>
                <a:gd name="connsiteX1" fmla="*/ 66323 w 121678"/>
                <a:gd name="connsiteY1" fmla="*/ 51198 h 187909"/>
                <a:gd name="connsiteX2" fmla="*/ 21873 w 121678"/>
                <a:gd name="connsiteY2" fmla="*/ 98823 h 187909"/>
                <a:gd name="connsiteX3" fmla="*/ 2823 w 121678"/>
                <a:gd name="connsiteY3" fmla="*/ 187723 h 187909"/>
                <a:gd name="connsiteX4" fmla="*/ 5998 w 121678"/>
                <a:gd name="connsiteY4" fmla="*/ 121048 h 187909"/>
                <a:gd name="connsiteX5" fmla="*/ 5998 w 121678"/>
                <a:gd name="connsiteY5" fmla="*/ 79773 h 187909"/>
                <a:gd name="connsiteX6" fmla="*/ 120298 w 121678"/>
                <a:gd name="connsiteY6" fmla="*/ 398 h 18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678" h="187909">
                  <a:moveTo>
                    <a:pt x="120298" y="398"/>
                  </a:moveTo>
                  <a:cubicBezTo>
                    <a:pt x="130352" y="-4365"/>
                    <a:pt x="82727" y="34794"/>
                    <a:pt x="66323" y="51198"/>
                  </a:cubicBezTo>
                  <a:cubicBezTo>
                    <a:pt x="49919" y="67602"/>
                    <a:pt x="32456" y="76069"/>
                    <a:pt x="21873" y="98823"/>
                  </a:cubicBezTo>
                  <a:cubicBezTo>
                    <a:pt x="11290" y="121577"/>
                    <a:pt x="5469" y="184019"/>
                    <a:pt x="2823" y="187723"/>
                  </a:cubicBezTo>
                  <a:cubicBezTo>
                    <a:pt x="177" y="191427"/>
                    <a:pt x="5469" y="139040"/>
                    <a:pt x="5998" y="121048"/>
                  </a:cubicBezTo>
                  <a:cubicBezTo>
                    <a:pt x="6527" y="103056"/>
                    <a:pt x="-7760" y="96177"/>
                    <a:pt x="5998" y="79773"/>
                  </a:cubicBezTo>
                  <a:cubicBezTo>
                    <a:pt x="19756" y="63369"/>
                    <a:pt x="110244" y="5161"/>
                    <a:pt x="120298" y="39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 1110">
              <a:extLst>
                <a:ext uri="{FF2B5EF4-FFF2-40B4-BE49-F238E27FC236}">
                  <a16:creationId xmlns:a16="http://schemas.microsoft.com/office/drawing/2014/main" id="{D2A3B4A9-AD80-35F2-DDE7-A740C44E3BBA}"/>
                </a:ext>
              </a:extLst>
            </p:cNvPr>
            <p:cNvSpPr/>
            <p:nvPr/>
          </p:nvSpPr>
          <p:spPr>
            <a:xfrm>
              <a:off x="5881522" y="4594029"/>
              <a:ext cx="294395" cy="175297"/>
            </a:xfrm>
            <a:custGeom>
              <a:avLst/>
              <a:gdLst>
                <a:gd name="connsiteX0" fmla="*/ 1753 w 294395"/>
                <a:gd name="connsiteY0" fmla="*/ 174821 h 175297"/>
                <a:gd name="connsiteX1" fmla="*/ 157328 w 294395"/>
                <a:gd name="connsiteY1" fmla="*/ 120846 h 175297"/>
                <a:gd name="connsiteX2" fmla="*/ 246228 w 294395"/>
                <a:gd name="connsiteY2" fmla="*/ 111321 h 175297"/>
                <a:gd name="connsiteX3" fmla="*/ 243053 w 294395"/>
                <a:gd name="connsiteY3" fmla="*/ 82746 h 175297"/>
                <a:gd name="connsiteX4" fmla="*/ 293853 w 294395"/>
                <a:gd name="connsiteY4" fmla="*/ 196 h 175297"/>
                <a:gd name="connsiteX5" fmla="*/ 265278 w 294395"/>
                <a:gd name="connsiteY5" fmla="*/ 60521 h 175297"/>
                <a:gd name="connsiteX6" fmla="*/ 195428 w 294395"/>
                <a:gd name="connsiteY6" fmla="*/ 85921 h 175297"/>
                <a:gd name="connsiteX7" fmla="*/ 268453 w 294395"/>
                <a:gd name="connsiteY7" fmla="*/ 85921 h 175297"/>
                <a:gd name="connsiteX8" fmla="*/ 1753 w 294395"/>
                <a:gd name="connsiteY8" fmla="*/ 174821 h 17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395" h="175297">
                  <a:moveTo>
                    <a:pt x="1753" y="174821"/>
                  </a:moveTo>
                  <a:cubicBezTo>
                    <a:pt x="-16768" y="180642"/>
                    <a:pt x="116582" y="131429"/>
                    <a:pt x="157328" y="120846"/>
                  </a:cubicBezTo>
                  <a:cubicBezTo>
                    <a:pt x="198074" y="110263"/>
                    <a:pt x="231940" y="117671"/>
                    <a:pt x="246228" y="111321"/>
                  </a:cubicBezTo>
                  <a:cubicBezTo>
                    <a:pt x="260516" y="104971"/>
                    <a:pt x="235116" y="101267"/>
                    <a:pt x="243053" y="82746"/>
                  </a:cubicBezTo>
                  <a:cubicBezTo>
                    <a:pt x="250990" y="64225"/>
                    <a:pt x="290149" y="3900"/>
                    <a:pt x="293853" y="196"/>
                  </a:cubicBezTo>
                  <a:cubicBezTo>
                    <a:pt x="297557" y="-3508"/>
                    <a:pt x="281682" y="46233"/>
                    <a:pt x="265278" y="60521"/>
                  </a:cubicBezTo>
                  <a:cubicBezTo>
                    <a:pt x="248874" y="74809"/>
                    <a:pt x="194899" y="81688"/>
                    <a:pt x="195428" y="85921"/>
                  </a:cubicBezTo>
                  <a:cubicBezTo>
                    <a:pt x="195957" y="90154"/>
                    <a:pt x="297557" y="73221"/>
                    <a:pt x="268453" y="85921"/>
                  </a:cubicBezTo>
                  <a:cubicBezTo>
                    <a:pt x="239349" y="98621"/>
                    <a:pt x="20274" y="169000"/>
                    <a:pt x="1753" y="17482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 1111">
              <a:extLst>
                <a:ext uri="{FF2B5EF4-FFF2-40B4-BE49-F238E27FC236}">
                  <a16:creationId xmlns:a16="http://schemas.microsoft.com/office/drawing/2014/main" id="{F84B9C40-58F0-84A9-2694-06F6DDD4F111}"/>
                </a:ext>
              </a:extLst>
            </p:cNvPr>
            <p:cNvSpPr/>
            <p:nvPr/>
          </p:nvSpPr>
          <p:spPr>
            <a:xfrm>
              <a:off x="5651257" y="4460093"/>
              <a:ext cx="76458" cy="270897"/>
            </a:xfrm>
            <a:custGeom>
              <a:avLst/>
              <a:gdLst>
                <a:gd name="connsiteX0" fmla="*/ 76443 w 76458"/>
                <a:gd name="connsiteY0" fmla="*/ 782 h 270897"/>
                <a:gd name="connsiteX1" fmla="*/ 19293 w 76458"/>
                <a:gd name="connsiteY1" fmla="*/ 130957 h 270897"/>
                <a:gd name="connsiteX2" fmla="*/ 47868 w 76458"/>
                <a:gd name="connsiteY2" fmla="*/ 245257 h 270897"/>
                <a:gd name="connsiteX3" fmla="*/ 22468 w 76458"/>
                <a:gd name="connsiteY3" fmla="*/ 188107 h 270897"/>
                <a:gd name="connsiteX4" fmla="*/ 57393 w 76458"/>
                <a:gd name="connsiteY4" fmla="*/ 270657 h 270897"/>
                <a:gd name="connsiteX5" fmla="*/ 3418 w 76458"/>
                <a:gd name="connsiteY5" fmla="*/ 156357 h 270897"/>
                <a:gd name="connsiteX6" fmla="*/ 12943 w 76458"/>
                <a:gd name="connsiteY6" fmla="*/ 80157 h 270897"/>
                <a:gd name="connsiteX7" fmla="*/ 76443 w 76458"/>
                <a:gd name="connsiteY7" fmla="*/ 782 h 27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58" h="270897">
                  <a:moveTo>
                    <a:pt x="76443" y="782"/>
                  </a:moveTo>
                  <a:cubicBezTo>
                    <a:pt x="77501" y="9249"/>
                    <a:pt x="24055" y="90211"/>
                    <a:pt x="19293" y="130957"/>
                  </a:cubicBezTo>
                  <a:cubicBezTo>
                    <a:pt x="14531" y="171703"/>
                    <a:pt x="47339" y="235732"/>
                    <a:pt x="47868" y="245257"/>
                  </a:cubicBezTo>
                  <a:cubicBezTo>
                    <a:pt x="48397" y="254782"/>
                    <a:pt x="20881" y="183874"/>
                    <a:pt x="22468" y="188107"/>
                  </a:cubicBezTo>
                  <a:cubicBezTo>
                    <a:pt x="24055" y="192340"/>
                    <a:pt x="60568" y="275949"/>
                    <a:pt x="57393" y="270657"/>
                  </a:cubicBezTo>
                  <a:cubicBezTo>
                    <a:pt x="54218" y="265365"/>
                    <a:pt x="10826" y="188107"/>
                    <a:pt x="3418" y="156357"/>
                  </a:cubicBezTo>
                  <a:cubicBezTo>
                    <a:pt x="-3990" y="124607"/>
                    <a:pt x="1301" y="105557"/>
                    <a:pt x="12943" y="80157"/>
                  </a:cubicBezTo>
                  <a:cubicBezTo>
                    <a:pt x="24585" y="54757"/>
                    <a:pt x="75385" y="-7685"/>
                    <a:pt x="76443" y="78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 1112">
              <a:extLst>
                <a:ext uri="{FF2B5EF4-FFF2-40B4-BE49-F238E27FC236}">
                  <a16:creationId xmlns:a16="http://schemas.microsoft.com/office/drawing/2014/main" id="{0A2BACB2-5070-389E-54A4-9908891D0206}"/>
                </a:ext>
              </a:extLst>
            </p:cNvPr>
            <p:cNvSpPr/>
            <p:nvPr/>
          </p:nvSpPr>
          <p:spPr>
            <a:xfrm>
              <a:off x="5650357" y="4606834"/>
              <a:ext cx="191826" cy="286494"/>
            </a:xfrm>
            <a:custGeom>
              <a:avLst/>
              <a:gdLst>
                <a:gd name="connsiteX0" fmla="*/ 191643 w 191826"/>
                <a:gd name="connsiteY0" fmla="*/ 91 h 286494"/>
                <a:gd name="connsiteX1" fmla="*/ 93218 w 191826"/>
                <a:gd name="connsiteY1" fmla="*/ 95341 h 286494"/>
                <a:gd name="connsiteX2" fmla="*/ 10668 w 191826"/>
                <a:gd name="connsiteY2" fmla="*/ 152491 h 286494"/>
                <a:gd name="connsiteX3" fmla="*/ 13843 w 191826"/>
                <a:gd name="connsiteY3" fmla="*/ 200116 h 286494"/>
                <a:gd name="connsiteX4" fmla="*/ 29718 w 191826"/>
                <a:gd name="connsiteY4" fmla="*/ 285841 h 286494"/>
                <a:gd name="connsiteX5" fmla="*/ 23368 w 191826"/>
                <a:gd name="connsiteY5" fmla="*/ 235041 h 286494"/>
                <a:gd name="connsiteX6" fmla="*/ 4318 w 191826"/>
                <a:gd name="connsiteY6" fmla="*/ 152491 h 286494"/>
                <a:gd name="connsiteX7" fmla="*/ 115443 w 191826"/>
                <a:gd name="connsiteY7" fmla="*/ 79466 h 286494"/>
                <a:gd name="connsiteX8" fmla="*/ 191643 w 191826"/>
                <a:gd name="connsiteY8" fmla="*/ 91 h 28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826" h="286494">
                  <a:moveTo>
                    <a:pt x="191643" y="91"/>
                  </a:moveTo>
                  <a:cubicBezTo>
                    <a:pt x="187939" y="2737"/>
                    <a:pt x="123381" y="69941"/>
                    <a:pt x="93218" y="95341"/>
                  </a:cubicBezTo>
                  <a:cubicBezTo>
                    <a:pt x="63055" y="120741"/>
                    <a:pt x="23897" y="135029"/>
                    <a:pt x="10668" y="152491"/>
                  </a:cubicBezTo>
                  <a:cubicBezTo>
                    <a:pt x="-2561" y="169954"/>
                    <a:pt x="10668" y="177891"/>
                    <a:pt x="13843" y="200116"/>
                  </a:cubicBezTo>
                  <a:cubicBezTo>
                    <a:pt x="17018" y="222341"/>
                    <a:pt x="28130" y="280020"/>
                    <a:pt x="29718" y="285841"/>
                  </a:cubicBezTo>
                  <a:cubicBezTo>
                    <a:pt x="31305" y="291662"/>
                    <a:pt x="27601" y="257266"/>
                    <a:pt x="23368" y="235041"/>
                  </a:cubicBezTo>
                  <a:cubicBezTo>
                    <a:pt x="19135" y="212816"/>
                    <a:pt x="-11028" y="178420"/>
                    <a:pt x="4318" y="152491"/>
                  </a:cubicBezTo>
                  <a:cubicBezTo>
                    <a:pt x="19664" y="126562"/>
                    <a:pt x="88985" y="105924"/>
                    <a:pt x="115443" y="79466"/>
                  </a:cubicBezTo>
                  <a:cubicBezTo>
                    <a:pt x="141901" y="53008"/>
                    <a:pt x="195347" y="-2555"/>
                    <a:pt x="191643" y="9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 1113">
              <a:extLst>
                <a:ext uri="{FF2B5EF4-FFF2-40B4-BE49-F238E27FC236}">
                  <a16:creationId xmlns:a16="http://schemas.microsoft.com/office/drawing/2014/main" id="{698B32F6-21F1-FA61-4AB7-1934A18DD38E}"/>
                </a:ext>
              </a:extLst>
            </p:cNvPr>
            <p:cNvSpPr/>
            <p:nvPr/>
          </p:nvSpPr>
          <p:spPr>
            <a:xfrm>
              <a:off x="5051077" y="6352272"/>
              <a:ext cx="708377" cy="369207"/>
            </a:xfrm>
            <a:custGeom>
              <a:avLst/>
              <a:gdLst>
                <a:gd name="connsiteX0" fmla="*/ 251173 w 708377"/>
                <a:gd name="connsiteY0" fmla="*/ 277128 h 369207"/>
                <a:gd name="connsiteX1" fmla="*/ 524223 w 708377"/>
                <a:gd name="connsiteY1" fmla="*/ 359678 h 369207"/>
                <a:gd name="connsiteX2" fmla="*/ 492473 w 708377"/>
                <a:gd name="connsiteY2" fmla="*/ 305703 h 369207"/>
                <a:gd name="connsiteX3" fmla="*/ 606773 w 708377"/>
                <a:gd name="connsiteY3" fmla="*/ 359678 h 369207"/>
                <a:gd name="connsiteX4" fmla="*/ 587723 w 708377"/>
                <a:gd name="connsiteY4" fmla="*/ 289828 h 369207"/>
                <a:gd name="connsiteX5" fmla="*/ 670273 w 708377"/>
                <a:gd name="connsiteY5" fmla="*/ 369203 h 369207"/>
                <a:gd name="connsiteX6" fmla="*/ 632173 w 708377"/>
                <a:gd name="connsiteY6" fmla="*/ 293003 h 369207"/>
                <a:gd name="connsiteX7" fmla="*/ 644873 w 708377"/>
                <a:gd name="connsiteY7" fmla="*/ 216803 h 369207"/>
                <a:gd name="connsiteX8" fmla="*/ 708373 w 708377"/>
                <a:gd name="connsiteY8" fmla="*/ 178703 h 369207"/>
                <a:gd name="connsiteX9" fmla="*/ 641698 w 708377"/>
                <a:gd name="connsiteY9" fmla="*/ 112028 h 369207"/>
                <a:gd name="connsiteX10" fmla="*/ 651223 w 708377"/>
                <a:gd name="connsiteY10" fmla="*/ 162828 h 369207"/>
                <a:gd name="connsiteX11" fmla="*/ 603598 w 708377"/>
                <a:gd name="connsiteY11" fmla="*/ 248553 h 369207"/>
                <a:gd name="connsiteX12" fmla="*/ 606773 w 708377"/>
                <a:gd name="connsiteY12" fmla="*/ 331103 h 369207"/>
                <a:gd name="connsiteX13" fmla="*/ 482948 w 708377"/>
                <a:gd name="connsiteY13" fmla="*/ 223153 h 369207"/>
                <a:gd name="connsiteX14" fmla="*/ 533748 w 708377"/>
                <a:gd name="connsiteY14" fmla="*/ 318403 h 369207"/>
                <a:gd name="connsiteX15" fmla="*/ 473423 w 708377"/>
                <a:gd name="connsiteY15" fmla="*/ 235853 h 369207"/>
                <a:gd name="connsiteX16" fmla="*/ 348 w 708377"/>
                <a:gd name="connsiteY16" fmla="*/ 903 h 369207"/>
                <a:gd name="connsiteX17" fmla="*/ 555973 w 708377"/>
                <a:gd name="connsiteY17" fmla="*/ 331103 h 369207"/>
                <a:gd name="connsiteX18" fmla="*/ 251173 w 708377"/>
                <a:gd name="connsiteY18" fmla="*/ 277128 h 3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08377" h="369207">
                  <a:moveTo>
                    <a:pt x="251173" y="277128"/>
                  </a:moveTo>
                  <a:cubicBezTo>
                    <a:pt x="245881" y="281891"/>
                    <a:pt x="484006" y="354916"/>
                    <a:pt x="524223" y="359678"/>
                  </a:cubicBezTo>
                  <a:cubicBezTo>
                    <a:pt x="564440" y="364441"/>
                    <a:pt x="478715" y="305703"/>
                    <a:pt x="492473" y="305703"/>
                  </a:cubicBezTo>
                  <a:cubicBezTo>
                    <a:pt x="506231" y="305703"/>
                    <a:pt x="590898" y="362324"/>
                    <a:pt x="606773" y="359678"/>
                  </a:cubicBezTo>
                  <a:cubicBezTo>
                    <a:pt x="622648" y="357032"/>
                    <a:pt x="577140" y="288241"/>
                    <a:pt x="587723" y="289828"/>
                  </a:cubicBezTo>
                  <a:cubicBezTo>
                    <a:pt x="598306" y="291416"/>
                    <a:pt x="662865" y="368674"/>
                    <a:pt x="670273" y="369203"/>
                  </a:cubicBezTo>
                  <a:cubicBezTo>
                    <a:pt x="677681" y="369732"/>
                    <a:pt x="636406" y="318403"/>
                    <a:pt x="632173" y="293003"/>
                  </a:cubicBezTo>
                  <a:cubicBezTo>
                    <a:pt x="627940" y="267603"/>
                    <a:pt x="632173" y="235853"/>
                    <a:pt x="644873" y="216803"/>
                  </a:cubicBezTo>
                  <a:cubicBezTo>
                    <a:pt x="657573" y="197753"/>
                    <a:pt x="708902" y="196165"/>
                    <a:pt x="708373" y="178703"/>
                  </a:cubicBezTo>
                  <a:cubicBezTo>
                    <a:pt x="707844" y="161241"/>
                    <a:pt x="651223" y="114674"/>
                    <a:pt x="641698" y="112028"/>
                  </a:cubicBezTo>
                  <a:cubicBezTo>
                    <a:pt x="632173" y="109382"/>
                    <a:pt x="657573" y="140074"/>
                    <a:pt x="651223" y="162828"/>
                  </a:cubicBezTo>
                  <a:cubicBezTo>
                    <a:pt x="644873" y="185582"/>
                    <a:pt x="611006" y="220507"/>
                    <a:pt x="603598" y="248553"/>
                  </a:cubicBezTo>
                  <a:cubicBezTo>
                    <a:pt x="596190" y="276599"/>
                    <a:pt x="626881" y="335336"/>
                    <a:pt x="606773" y="331103"/>
                  </a:cubicBezTo>
                  <a:cubicBezTo>
                    <a:pt x="586665" y="326870"/>
                    <a:pt x="495119" y="225270"/>
                    <a:pt x="482948" y="223153"/>
                  </a:cubicBezTo>
                  <a:cubicBezTo>
                    <a:pt x="470777" y="221036"/>
                    <a:pt x="535336" y="316286"/>
                    <a:pt x="533748" y="318403"/>
                  </a:cubicBezTo>
                  <a:cubicBezTo>
                    <a:pt x="532160" y="320520"/>
                    <a:pt x="562323" y="288770"/>
                    <a:pt x="473423" y="235853"/>
                  </a:cubicBezTo>
                  <a:cubicBezTo>
                    <a:pt x="384523" y="182936"/>
                    <a:pt x="-13410" y="-14972"/>
                    <a:pt x="348" y="903"/>
                  </a:cubicBezTo>
                  <a:cubicBezTo>
                    <a:pt x="14106" y="16778"/>
                    <a:pt x="516815" y="285595"/>
                    <a:pt x="555973" y="331103"/>
                  </a:cubicBezTo>
                  <a:cubicBezTo>
                    <a:pt x="595131" y="376611"/>
                    <a:pt x="256465" y="272365"/>
                    <a:pt x="251173" y="27712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 1114">
              <a:extLst>
                <a:ext uri="{FF2B5EF4-FFF2-40B4-BE49-F238E27FC236}">
                  <a16:creationId xmlns:a16="http://schemas.microsoft.com/office/drawing/2014/main" id="{AC8BC9EA-FA14-7FDA-D5D4-C8C09CAC74A6}"/>
                </a:ext>
              </a:extLst>
            </p:cNvPr>
            <p:cNvSpPr/>
            <p:nvPr/>
          </p:nvSpPr>
          <p:spPr>
            <a:xfrm>
              <a:off x="5606828" y="6118360"/>
              <a:ext cx="309218" cy="209598"/>
            </a:xfrm>
            <a:custGeom>
              <a:avLst/>
              <a:gdLst>
                <a:gd name="connsiteX0" fmla="*/ 3397 w 309218"/>
                <a:gd name="connsiteY0" fmla="*/ 79240 h 209598"/>
                <a:gd name="connsiteX1" fmla="*/ 219297 w 309218"/>
                <a:gd name="connsiteY1" fmla="*/ 76065 h 209598"/>
                <a:gd name="connsiteX2" fmla="*/ 200247 w 309218"/>
                <a:gd name="connsiteY2" fmla="*/ 98290 h 209598"/>
                <a:gd name="connsiteX3" fmla="*/ 231997 w 309218"/>
                <a:gd name="connsiteY3" fmla="*/ 168140 h 209598"/>
                <a:gd name="connsiteX4" fmla="*/ 235172 w 309218"/>
                <a:gd name="connsiteY4" fmla="*/ 187190 h 209598"/>
                <a:gd name="connsiteX5" fmla="*/ 197072 w 309218"/>
                <a:gd name="connsiteY5" fmla="*/ 152265 h 209598"/>
                <a:gd name="connsiteX6" fmla="*/ 149447 w 309218"/>
                <a:gd name="connsiteY6" fmla="*/ 120515 h 209598"/>
                <a:gd name="connsiteX7" fmla="*/ 209772 w 309218"/>
                <a:gd name="connsiteY7" fmla="*/ 209415 h 209598"/>
                <a:gd name="connsiteX8" fmla="*/ 231997 w 309218"/>
                <a:gd name="connsiteY8" fmla="*/ 139565 h 209598"/>
                <a:gd name="connsiteX9" fmla="*/ 308197 w 309218"/>
                <a:gd name="connsiteY9" fmla="*/ 3040 h 209598"/>
                <a:gd name="connsiteX10" fmla="*/ 263747 w 309218"/>
                <a:gd name="connsiteY10" fmla="*/ 47490 h 209598"/>
                <a:gd name="connsiteX11" fmla="*/ 101822 w 309218"/>
                <a:gd name="connsiteY11" fmla="*/ 79240 h 209598"/>
                <a:gd name="connsiteX12" fmla="*/ 3397 w 309218"/>
                <a:gd name="connsiteY12" fmla="*/ 79240 h 20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9218" h="209598">
                  <a:moveTo>
                    <a:pt x="3397" y="79240"/>
                  </a:moveTo>
                  <a:cubicBezTo>
                    <a:pt x="22976" y="78711"/>
                    <a:pt x="219297" y="76065"/>
                    <a:pt x="219297" y="76065"/>
                  </a:cubicBezTo>
                  <a:cubicBezTo>
                    <a:pt x="252105" y="79240"/>
                    <a:pt x="198130" y="82944"/>
                    <a:pt x="200247" y="98290"/>
                  </a:cubicBezTo>
                  <a:cubicBezTo>
                    <a:pt x="202364" y="113636"/>
                    <a:pt x="231997" y="168140"/>
                    <a:pt x="231997" y="168140"/>
                  </a:cubicBezTo>
                  <a:cubicBezTo>
                    <a:pt x="237818" y="182957"/>
                    <a:pt x="240993" y="189836"/>
                    <a:pt x="235172" y="187190"/>
                  </a:cubicBezTo>
                  <a:cubicBezTo>
                    <a:pt x="229351" y="184544"/>
                    <a:pt x="211360" y="163378"/>
                    <a:pt x="197072" y="152265"/>
                  </a:cubicBezTo>
                  <a:cubicBezTo>
                    <a:pt x="182785" y="141153"/>
                    <a:pt x="147330" y="110990"/>
                    <a:pt x="149447" y="120515"/>
                  </a:cubicBezTo>
                  <a:cubicBezTo>
                    <a:pt x="151564" y="130040"/>
                    <a:pt x="196014" y="206240"/>
                    <a:pt x="209772" y="209415"/>
                  </a:cubicBezTo>
                  <a:cubicBezTo>
                    <a:pt x="223530" y="212590"/>
                    <a:pt x="215593" y="173961"/>
                    <a:pt x="231997" y="139565"/>
                  </a:cubicBezTo>
                  <a:cubicBezTo>
                    <a:pt x="248401" y="105169"/>
                    <a:pt x="302905" y="18386"/>
                    <a:pt x="308197" y="3040"/>
                  </a:cubicBezTo>
                  <a:cubicBezTo>
                    <a:pt x="313489" y="-12306"/>
                    <a:pt x="298143" y="34790"/>
                    <a:pt x="263747" y="47490"/>
                  </a:cubicBezTo>
                  <a:cubicBezTo>
                    <a:pt x="229351" y="60190"/>
                    <a:pt x="150505" y="73419"/>
                    <a:pt x="101822" y="79240"/>
                  </a:cubicBezTo>
                  <a:cubicBezTo>
                    <a:pt x="53139" y="85061"/>
                    <a:pt x="-16182" y="79769"/>
                    <a:pt x="3397" y="7924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 1115">
              <a:extLst>
                <a:ext uri="{FF2B5EF4-FFF2-40B4-BE49-F238E27FC236}">
                  <a16:creationId xmlns:a16="http://schemas.microsoft.com/office/drawing/2014/main" id="{055DCE2C-8ADE-F34D-CD55-EB3F59D04506}"/>
                </a:ext>
              </a:extLst>
            </p:cNvPr>
            <p:cNvSpPr/>
            <p:nvPr/>
          </p:nvSpPr>
          <p:spPr>
            <a:xfrm>
              <a:off x="5111511" y="5029191"/>
              <a:ext cx="140075" cy="108358"/>
            </a:xfrm>
            <a:custGeom>
              <a:avLst/>
              <a:gdLst>
                <a:gd name="connsiteX0" fmla="*/ 139939 w 140075"/>
                <a:gd name="connsiteY0" fmla="*/ 9 h 108358"/>
                <a:gd name="connsiteX1" fmla="*/ 66914 w 140075"/>
                <a:gd name="connsiteY1" fmla="*/ 101609 h 108358"/>
                <a:gd name="connsiteX2" fmla="*/ 239 w 140075"/>
                <a:gd name="connsiteY2" fmla="*/ 98434 h 108358"/>
                <a:gd name="connsiteX3" fmla="*/ 47864 w 140075"/>
                <a:gd name="connsiteY3" fmla="*/ 95259 h 108358"/>
                <a:gd name="connsiteX4" fmla="*/ 139939 w 140075"/>
                <a:gd name="connsiteY4" fmla="*/ 9 h 108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5" h="108358">
                  <a:moveTo>
                    <a:pt x="139939" y="9"/>
                  </a:moveTo>
                  <a:cubicBezTo>
                    <a:pt x="143114" y="1067"/>
                    <a:pt x="90197" y="85205"/>
                    <a:pt x="66914" y="101609"/>
                  </a:cubicBezTo>
                  <a:cubicBezTo>
                    <a:pt x="43631" y="118013"/>
                    <a:pt x="3414" y="99492"/>
                    <a:pt x="239" y="98434"/>
                  </a:cubicBezTo>
                  <a:cubicBezTo>
                    <a:pt x="-2936" y="97376"/>
                    <a:pt x="26168" y="105842"/>
                    <a:pt x="47864" y="95259"/>
                  </a:cubicBezTo>
                  <a:cubicBezTo>
                    <a:pt x="69560" y="84676"/>
                    <a:pt x="136764" y="-1049"/>
                    <a:pt x="139939" y="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 1116">
              <a:extLst>
                <a:ext uri="{FF2B5EF4-FFF2-40B4-BE49-F238E27FC236}">
                  <a16:creationId xmlns:a16="http://schemas.microsoft.com/office/drawing/2014/main" id="{E5B1F51F-0285-07DE-5B98-6174A9FB82A0}"/>
                </a:ext>
              </a:extLst>
            </p:cNvPr>
            <p:cNvSpPr/>
            <p:nvPr/>
          </p:nvSpPr>
          <p:spPr>
            <a:xfrm>
              <a:off x="5044376" y="5124256"/>
              <a:ext cx="121874" cy="143694"/>
            </a:xfrm>
            <a:custGeom>
              <a:avLst/>
              <a:gdLst>
                <a:gd name="connsiteX0" fmla="*/ 121349 w 121874"/>
                <a:gd name="connsiteY0" fmla="*/ 194 h 143694"/>
                <a:gd name="connsiteX1" fmla="*/ 70549 w 121874"/>
                <a:gd name="connsiteY1" fmla="*/ 85919 h 143694"/>
                <a:gd name="connsiteX2" fmla="*/ 699 w 121874"/>
                <a:gd name="connsiteY2" fmla="*/ 143069 h 143694"/>
                <a:gd name="connsiteX3" fmla="*/ 38799 w 121874"/>
                <a:gd name="connsiteY3" fmla="*/ 111319 h 143694"/>
                <a:gd name="connsiteX4" fmla="*/ 121349 w 121874"/>
                <a:gd name="connsiteY4" fmla="*/ 194 h 14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874" h="143694">
                  <a:moveTo>
                    <a:pt x="121349" y="194"/>
                  </a:moveTo>
                  <a:cubicBezTo>
                    <a:pt x="126641" y="-4039"/>
                    <a:pt x="90657" y="62107"/>
                    <a:pt x="70549" y="85919"/>
                  </a:cubicBezTo>
                  <a:cubicBezTo>
                    <a:pt x="50441" y="109731"/>
                    <a:pt x="5991" y="138836"/>
                    <a:pt x="699" y="143069"/>
                  </a:cubicBezTo>
                  <a:cubicBezTo>
                    <a:pt x="-4593" y="147302"/>
                    <a:pt x="21337" y="129311"/>
                    <a:pt x="38799" y="111319"/>
                  </a:cubicBezTo>
                  <a:cubicBezTo>
                    <a:pt x="56261" y="93327"/>
                    <a:pt x="116057" y="4427"/>
                    <a:pt x="121349" y="19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 1117">
              <a:extLst>
                <a:ext uri="{FF2B5EF4-FFF2-40B4-BE49-F238E27FC236}">
                  <a16:creationId xmlns:a16="http://schemas.microsoft.com/office/drawing/2014/main" id="{B29D66D6-8F3D-194E-CB77-02816D008ACF}"/>
                </a:ext>
              </a:extLst>
            </p:cNvPr>
            <p:cNvSpPr/>
            <p:nvPr/>
          </p:nvSpPr>
          <p:spPr>
            <a:xfrm>
              <a:off x="5026025" y="5127213"/>
              <a:ext cx="165582" cy="159162"/>
            </a:xfrm>
            <a:custGeom>
              <a:avLst/>
              <a:gdLst>
                <a:gd name="connsiteX0" fmla="*/ 165100 w 165582"/>
                <a:gd name="connsiteY0" fmla="*/ 412 h 159162"/>
                <a:gd name="connsiteX1" fmla="*/ 117475 w 165582"/>
                <a:gd name="connsiteY1" fmla="*/ 82962 h 159162"/>
                <a:gd name="connsiteX2" fmla="*/ 85725 w 165582"/>
                <a:gd name="connsiteY2" fmla="*/ 121062 h 159162"/>
                <a:gd name="connsiteX3" fmla="*/ 0 w 165582"/>
                <a:gd name="connsiteY3" fmla="*/ 159162 h 159162"/>
                <a:gd name="connsiteX4" fmla="*/ 85725 w 165582"/>
                <a:gd name="connsiteY4" fmla="*/ 121062 h 159162"/>
                <a:gd name="connsiteX5" fmla="*/ 165100 w 165582"/>
                <a:gd name="connsiteY5" fmla="*/ 412 h 15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582" h="159162">
                  <a:moveTo>
                    <a:pt x="165100" y="412"/>
                  </a:moveTo>
                  <a:cubicBezTo>
                    <a:pt x="170392" y="-5938"/>
                    <a:pt x="130704" y="62854"/>
                    <a:pt x="117475" y="82962"/>
                  </a:cubicBezTo>
                  <a:cubicBezTo>
                    <a:pt x="104246" y="103070"/>
                    <a:pt x="105304" y="108362"/>
                    <a:pt x="85725" y="121062"/>
                  </a:cubicBezTo>
                  <a:cubicBezTo>
                    <a:pt x="66146" y="133762"/>
                    <a:pt x="0" y="159162"/>
                    <a:pt x="0" y="159162"/>
                  </a:cubicBezTo>
                  <a:cubicBezTo>
                    <a:pt x="0" y="159162"/>
                    <a:pt x="60854" y="144874"/>
                    <a:pt x="85725" y="121062"/>
                  </a:cubicBezTo>
                  <a:cubicBezTo>
                    <a:pt x="110596" y="97250"/>
                    <a:pt x="159808" y="6762"/>
                    <a:pt x="165100" y="41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 1118">
              <a:extLst>
                <a:ext uri="{FF2B5EF4-FFF2-40B4-BE49-F238E27FC236}">
                  <a16:creationId xmlns:a16="http://schemas.microsoft.com/office/drawing/2014/main" id="{8BBC4718-5319-E63E-7AD0-EE6275F14C45}"/>
                </a:ext>
              </a:extLst>
            </p:cNvPr>
            <p:cNvSpPr/>
            <p:nvPr/>
          </p:nvSpPr>
          <p:spPr>
            <a:xfrm>
              <a:off x="5137056" y="5079539"/>
              <a:ext cx="128397" cy="209119"/>
            </a:xfrm>
            <a:custGeom>
              <a:avLst/>
              <a:gdLst>
                <a:gd name="connsiteX0" fmla="*/ 66769 w 128397"/>
                <a:gd name="connsiteY0" fmla="*/ 461 h 209119"/>
                <a:gd name="connsiteX1" fmla="*/ 123919 w 128397"/>
                <a:gd name="connsiteY1" fmla="*/ 60786 h 209119"/>
                <a:gd name="connsiteX2" fmla="*/ 123919 w 128397"/>
                <a:gd name="connsiteY2" fmla="*/ 44911 h 209119"/>
                <a:gd name="connsiteX3" fmla="*/ 117569 w 128397"/>
                <a:gd name="connsiteY3" fmla="*/ 76661 h 209119"/>
                <a:gd name="connsiteX4" fmla="*/ 95344 w 128397"/>
                <a:gd name="connsiteY4" fmla="*/ 70311 h 209119"/>
                <a:gd name="connsiteX5" fmla="*/ 66769 w 128397"/>
                <a:gd name="connsiteY5" fmla="*/ 124286 h 209119"/>
                <a:gd name="connsiteX6" fmla="*/ 25494 w 128397"/>
                <a:gd name="connsiteY6" fmla="*/ 206836 h 209119"/>
                <a:gd name="connsiteX7" fmla="*/ 94 w 128397"/>
                <a:gd name="connsiteY7" fmla="*/ 187786 h 209119"/>
                <a:gd name="connsiteX8" fmla="*/ 19144 w 128397"/>
                <a:gd name="connsiteY8" fmla="*/ 194136 h 209119"/>
                <a:gd name="connsiteX9" fmla="*/ 73119 w 128397"/>
                <a:gd name="connsiteY9" fmla="*/ 86186 h 209119"/>
                <a:gd name="connsiteX10" fmla="*/ 120744 w 128397"/>
                <a:gd name="connsiteY10" fmla="*/ 35386 h 209119"/>
                <a:gd name="connsiteX11" fmla="*/ 66769 w 128397"/>
                <a:gd name="connsiteY11" fmla="*/ 461 h 20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397" h="209119">
                  <a:moveTo>
                    <a:pt x="66769" y="461"/>
                  </a:moveTo>
                  <a:cubicBezTo>
                    <a:pt x="67298" y="4694"/>
                    <a:pt x="114394" y="53378"/>
                    <a:pt x="123919" y="60786"/>
                  </a:cubicBezTo>
                  <a:cubicBezTo>
                    <a:pt x="133444" y="68194"/>
                    <a:pt x="124977" y="42265"/>
                    <a:pt x="123919" y="44911"/>
                  </a:cubicBezTo>
                  <a:cubicBezTo>
                    <a:pt x="122861" y="47557"/>
                    <a:pt x="122331" y="72428"/>
                    <a:pt x="117569" y="76661"/>
                  </a:cubicBezTo>
                  <a:cubicBezTo>
                    <a:pt x="112807" y="80894"/>
                    <a:pt x="103811" y="62374"/>
                    <a:pt x="95344" y="70311"/>
                  </a:cubicBezTo>
                  <a:cubicBezTo>
                    <a:pt x="86877" y="78249"/>
                    <a:pt x="78411" y="101532"/>
                    <a:pt x="66769" y="124286"/>
                  </a:cubicBezTo>
                  <a:cubicBezTo>
                    <a:pt x="55127" y="147040"/>
                    <a:pt x="25494" y="206836"/>
                    <a:pt x="25494" y="206836"/>
                  </a:cubicBezTo>
                  <a:cubicBezTo>
                    <a:pt x="14382" y="217419"/>
                    <a:pt x="94" y="187786"/>
                    <a:pt x="94" y="187786"/>
                  </a:cubicBezTo>
                  <a:cubicBezTo>
                    <a:pt x="-964" y="185669"/>
                    <a:pt x="6973" y="211069"/>
                    <a:pt x="19144" y="194136"/>
                  </a:cubicBezTo>
                  <a:cubicBezTo>
                    <a:pt x="31315" y="177203"/>
                    <a:pt x="56186" y="112644"/>
                    <a:pt x="73119" y="86186"/>
                  </a:cubicBezTo>
                  <a:cubicBezTo>
                    <a:pt x="90052" y="59728"/>
                    <a:pt x="117569" y="48615"/>
                    <a:pt x="120744" y="35386"/>
                  </a:cubicBezTo>
                  <a:cubicBezTo>
                    <a:pt x="123919" y="22157"/>
                    <a:pt x="66240" y="-3772"/>
                    <a:pt x="66769" y="46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 1119">
              <a:extLst>
                <a:ext uri="{FF2B5EF4-FFF2-40B4-BE49-F238E27FC236}">
                  <a16:creationId xmlns:a16="http://schemas.microsoft.com/office/drawing/2014/main" id="{6DD039F3-B728-82FE-C83B-B0C2A2D6B6D4}"/>
                </a:ext>
              </a:extLst>
            </p:cNvPr>
            <p:cNvSpPr/>
            <p:nvPr/>
          </p:nvSpPr>
          <p:spPr>
            <a:xfrm>
              <a:off x="5123125" y="5114881"/>
              <a:ext cx="87061" cy="185166"/>
            </a:xfrm>
            <a:custGeom>
              <a:avLst/>
              <a:gdLst>
                <a:gd name="connsiteX0" fmla="*/ 87050 w 87061"/>
                <a:gd name="connsiteY0" fmla="*/ 44 h 185166"/>
                <a:gd name="connsiteX1" fmla="*/ 1325 w 87061"/>
                <a:gd name="connsiteY1" fmla="*/ 142919 h 185166"/>
                <a:gd name="connsiteX2" fmla="*/ 33075 w 87061"/>
                <a:gd name="connsiteY2" fmla="*/ 184194 h 185166"/>
                <a:gd name="connsiteX3" fmla="*/ 7675 w 87061"/>
                <a:gd name="connsiteY3" fmla="*/ 158794 h 185166"/>
                <a:gd name="connsiteX4" fmla="*/ 87050 w 87061"/>
                <a:gd name="connsiteY4" fmla="*/ 44 h 18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061" h="185166">
                  <a:moveTo>
                    <a:pt x="87050" y="44"/>
                  </a:moveTo>
                  <a:cubicBezTo>
                    <a:pt x="85992" y="-2602"/>
                    <a:pt x="10321" y="112227"/>
                    <a:pt x="1325" y="142919"/>
                  </a:cubicBezTo>
                  <a:cubicBezTo>
                    <a:pt x="-7671" y="173611"/>
                    <a:pt x="32017" y="181548"/>
                    <a:pt x="33075" y="184194"/>
                  </a:cubicBezTo>
                  <a:cubicBezTo>
                    <a:pt x="34133" y="186840"/>
                    <a:pt x="1325" y="185781"/>
                    <a:pt x="7675" y="158794"/>
                  </a:cubicBezTo>
                  <a:cubicBezTo>
                    <a:pt x="14025" y="131807"/>
                    <a:pt x="88108" y="2690"/>
                    <a:pt x="87050" y="4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 1120">
              <a:extLst>
                <a:ext uri="{FF2B5EF4-FFF2-40B4-BE49-F238E27FC236}">
                  <a16:creationId xmlns:a16="http://schemas.microsoft.com/office/drawing/2014/main" id="{95A99B9A-75A7-11D2-0ACA-702485B6BE6A}"/>
                </a:ext>
              </a:extLst>
            </p:cNvPr>
            <p:cNvSpPr/>
            <p:nvPr/>
          </p:nvSpPr>
          <p:spPr>
            <a:xfrm>
              <a:off x="5220432" y="5072434"/>
              <a:ext cx="101204" cy="198154"/>
            </a:xfrm>
            <a:custGeom>
              <a:avLst/>
              <a:gdLst>
                <a:gd name="connsiteX0" fmla="*/ 100868 w 101204"/>
                <a:gd name="connsiteY0" fmla="*/ 1216 h 198154"/>
                <a:gd name="connsiteX1" fmla="*/ 2443 w 101204"/>
                <a:gd name="connsiteY1" fmla="*/ 194891 h 198154"/>
                <a:gd name="connsiteX2" fmla="*/ 34193 w 101204"/>
                <a:gd name="connsiteY2" fmla="*/ 115516 h 198154"/>
                <a:gd name="connsiteX3" fmla="*/ 100868 w 101204"/>
                <a:gd name="connsiteY3" fmla="*/ 1216 h 19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204" h="198154">
                  <a:moveTo>
                    <a:pt x="100868" y="1216"/>
                  </a:moveTo>
                  <a:cubicBezTo>
                    <a:pt x="95576" y="14445"/>
                    <a:pt x="13555" y="175841"/>
                    <a:pt x="2443" y="194891"/>
                  </a:cubicBezTo>
                  <a:cubicBezTo>
                    <a:pt x="-8669" y="213941"/>
                    <a:pt x="20964" y="144620"/>
                    <a:pt x="34193" y="115516"/>
                  </a:cubicBezTo>
                  <a:cubicBezTo>
                    <a:pt x="47422" y="86412"/>
                    <a:pt x="106160" y="-12013"/>
                    <a:pt x="100868" y="121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 1121">
              <a:extLst>
                <a:ext uri="{FF2B5EF4-FFF2-40B4-BE49-F238E27FC236}">
                  <a16:creationId xmlns:a16="http://schemas.microsoft.com/office/drawing/2014/main" id="{23FD4C72-0C37-B503-0FAC-138B859943CF}"/>
                </a:ext>
              </a:extLst>
            </p:cNvPr>
            <p:cNvSpPr/>
            <p:nvPr/>
          </p:nvSpPr>
          <p:spPr>
            <a:xfrm>
              <a:off x="5273438" y="5099050"/>
              <a:ext cx="232200" cy="73029"/>
            </a:xfrm>
            <a:custGeom>
              <a:avLst/>
              <a:gdLst>
                <a:gd name="connsiteX0" fmla="*/ 237 w 232200"/>
                <a:gd name="connsiteY0" fmla="*/ 0 h 73029"/>
                <a:gd name="connsiteX1" fmla="*/ 127237 w 232200"/>
                <a:gd name="connsiteY1" fmla="*/ 19050 h 73029"/>
                <a:gd name="connsiteX2" fmla="*/ 181212 w 232200"/>
                <a:gd name="connsiteY2" fmla="*/ 60325 h 73029"/>
                <a:gd name="connsiteX3" fmla="*/ 232012 w 232200"/>
                <a:gd name="connsiteY3" fmla="*/ 22225 h 73029"/>
                <a:gd name="connsiteX4" fmla="*/ 197087 w 232200"/>
                <a:gd name="connsiteY4" fmla="*/ 73025 h 73029"/>
                <a:gd name="connsiteX5" fmla="*/ 162162 w 232200"/>
                <a:gd name="connsiteY5" fmla="*/ 19050 h 73029"/>
                <a:gd name="connsiteX6" fmla="*/ 237 w 232200"/>
                <a:gd name="connsiteY6" fmla="*/ 0 h 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200" h="73029">
                  <a:moveTo>
                    <a:pt x="237" y="0"/>
                  </a:moveTo>
                  <a:cubicBezTo>
                    <a:pt x="-5584" y="0"/>
                    <a:pt x="97075" y="8996"/>
                    <a:pt x="127237" y="19050"/>
                  </a:cubicBezTo>
                  <a:cubicBezTo>
                    <a:pt x="157399" y="29104"/>
                    <a:pt x="163750" y="59796"/>
                    <a:pt x="181212" y="60325"/>
                  </a:cubicBezTo>
                  <a:cubicBezTo>
                    <a:pt x="198674" y="60854"/>
                    <a:pt x="229366" y="20108"/>
                    <a:pt x="232012" y="22225"/>
                  </a:cubicBezTo>
                  <a:cubicBezTo>
                    <a:pt x="234658" y="24342"/>
                    <a:pt x="208729" y="73554"/>
                    <a:pt x="197087" y="73025"/>
                  </a:cubicBezTo>
                  <a:cubicBezTo>
                    <a:pt x="185445" y="72496"/>
                    <a:pt x="191795" y="30692"/>
                    <a:pt x="162162" y="19050"/>
                  </a:cubicBezTo>
                  <a:cubicBezTo>
                    <a:pt x="132529" y="7408"/>
                    <a:pt x="6058" y="0"/>
                    <a:pt x="237" y="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 1122">
              <a:extLst>
                <a:ext uri="{FF2B5EF4-FFF2-40B4-BE49-F238E27FC236}">
                  <a16:creationId xmlns:a16="http://schemas.microsoft.com/office/drawing/2014/main" id="{CF6440B9-5586-57A2-8781-AF250D615DF7}"/>
                </a:ext>
              </a:extLst>
            </p:cNvPr>
            <p:cNvSpPr/>
            <p:nvPr/>
          </p:nvSpPr>
          <p:spPr>
            <a:xfrm>
              <a:off x="5304925" y="5146535"/>
              <a:ext cx="51326" cy="124103"/>
            </a:xfrm>
            <a:custGeom>
              <a:avLst/>
              <a:gdLst>
                <a:gd name="connsiteX0" fmla="*/ 51300 w 51326"/>
                <a:gd name="connsiteY0" fmla="*/ 140 h 124103"/>
                <a:gd name="connsiteX1" fmla="*/ 13200 w 51326"/>
                <a:gd name="connsiteY1" fmla="*/ 69990 h 124103"/>
                <a:gd name="connsiteX2" fmla="*/ 500 w 51326"/>
                <a:gd name="connsiteY2" fmla="*/ 123965 h 124103"/>
                <a:gd name="connsiteX3" fmla="*/ 6850 w 51326"/>
                <a:gd name="connsiteY3" fmla="*/ 54115 h 124103"/>
                <a:gd name="connsiteX4" fmla="*/ 51300 w 51326"/>
                <a:gd name="connsiteY4" fmla="*/ 140 h 12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26" h="124103">
                  <a:moveTo>
                    <a:pt x="51300" y="140"/>
                  </a:moveTo>
                  <a:cubicBezTo>
                    <a:pt x="52358" y="2786"/>
                    <a:pt x="21667" y="49352"/>
                    <a:pt x="13200" y="69990"/>
                  </a:cubicBezTo>
                  <a:cubicBezTo>
                    <a:pt x="4733" y="90628"/>
                    <a:pt x="1558" y="126611"/>
                    <a:pt x="500" y="123965"/>
                  </a:cubicBezTo>
                  <a:cubicBezTo>
                    <a:pt x="-558" y="121319"/>
                    <a:pt x="-558" y="75282"/>
                    <a:pt x="6850" y="54115"/>
                  </a:cubicBezTo>
                  <a:cubicBezTo>
                    <a:pt x="14258" y="32948"/>
                    <a:pt x="50242" y="-2506"/>
                    <a:pt x="51300" y="14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 1123">
              <a:extLst>
                <a:ext uri="{FF2B5EF4-FFF2-40B4-BE49-F238E27FC236}">
                  <a16:creationId xmlns:a16="http://schemas.microsoft.com/office/drawing/2014/main" id="{2D850DF4-BB77-144A-6462-6CB4196D21E4}"/>
                </a:ext>
              </a:extLst>
            </p:cNvPr>
            <p:cNvSpPr/>
            <p:nvPr/>
          </p:nvSpPr>
          <p:spPr>
            <a:xfrm>
              <a:off x="5203348" y="5142257"/>
              <a:ext cx="293954" cy="188980"/>
            </a:xfrm>
            <a:custGeom>
              <a:avLst/>
              <a:gdLst>
                <a:gd name="connsiteX0" fmla="*/ 477 w 293954"/>
                <a:gd name="connsiteY0" fmla="*/ 131418 h 188980"/>
                <a:gd name="connsiteX1" fmla="*/ 130652 w 293954"/>
                <a:gd name="connsiteY1" fmla="*/ 166343 h 188980"/>
                <a:gd name="connsiteX2" fmla="*/ 152877 w 293954"/>
                <a:gd name="connsiteY2" fmla="*/ 188568 h 188980"/>
                <a:gd name="connsiteX3" fmla="*/ 194152 w 293954"/>
                <a:gd name="connsiteY3" fmla="*/ 147293 h 188980"/>
                <a:gd name="connsiteX4" fmla="*/ 219552 w 293954"/>
                <a:gd name="connsiteY4" fmla="*/ 96493 h 188980"/>
                <a:gd name="connsiteX5" fmla="*/ 292577 w 293954"/>
                <a:gd name="connsiteY5" fmla="*/ 1243 h 188980"/>
                <a:gd name="connsiteX6" fmla="*/ 264002 w 293954"/>
                <a:gd name="connsiteY6" fmla="*/ 48868 h 188980"/>
                <a:gd name="connsiteX7" fmla="*/ 222727 w 293954"/>
                <a:gd name="connsiteY7" fmla="*/ 144118 h 188980"/>
                <a:gd name="connsiteX8" fmla="*/ 175102 w 293954"/>
                <a:gd name="connsiteY8" fmla="*/ 175868 h 188980"/>
                <a:gd name="connsiteX9" fmla="*/ 89377 w 293954"/>
                <a:gd name="connsiteY9" fmla="*/ 137768 h 188980"/>
                <a:gd name="connsiteX10" fmla="*/ 477 w 293954"/>
                <a:gd name="connsiteY10" fmla="*/ 131418 h 18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3954" h="188980">
                  <a:moveTo>
                    <a:pt x="477" y="131418"/>
                  </a:moveTo>
                  <a:cubicBezTo>
                    <a:pt x="7356" y="136180"/>
                    <a:pt x="105252" y="156818"/>
                    <a:pt x="130652" y="166343"/>
                  </a:cubicBezTo>
                  <a:cubicBezTo>
                    <a:pt x="156052" y="175868"/>
                    <a:pt x="142294" y="191743"/>
                    <a:pt x="152877" y="188568"/>
                  </a:cubicBezTo>
                  <a:cubicBezTo>
                    <a:pt x="163460" y="185393"/>
                    <a:pt x="183040" y="162639"/>
                    <a:pt x="194152" y="147293"/>
                  </a:cubicBezTo>
                  <a:cubicBezTo>
                    <a:pt x="205264" y="131947"/>
                    <a:pt x="203148" y="120835"/>
                    <a:pt x="219552" y="96493"/>
                  </a:cubicBezTo>
                  <a:cubicBezTo>
                    <a:pt x="235956" y="72151"/>
                    <a:pt x="285169" y="9180"/>
                    <a:pt x="292577" y="1243"/>
                  </a:cubicBezTo>
                  <a:cubicBezTo>
                    <a:pt x="299985" y="-6695"/>
                    <a:pt x="275644" y="25055"/>
                    <a:pt x="264002" y="48868"/>
                  </a:cubicBezTo>
                  <a:cubicBezTo>
                    <a:pt x="252360" y="72681"/>
                    <a:pt x="237544" y="122951"/>
                    <a:pt x="222727" y="144118"/>
                  </a:cubicBezTo>
                  <a:cubicBezTo>
                    <a:pt x="207910" y="165285"/>
                    <a:pt x="197327" y="176926"/>
                    <a:pt x="175102" y="175868"/>
                  </a:cubicBezTo>
                  <a:cubicBezTo>
                    <a:pt x="152877" y="174810"/>
                    <a:pt x="115835" y="144118"/>
                    <a:pt x="89377" y="137768"/>
                  </a:cubicBezTo>
                  <a:cubicBezTo>
                    <a:pt x="62919" y="131418"/>
                    <a:pt x="-6402" y="126656"/>
                    <a:pt x="477" y="13141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 1124">
              <a:extLst>
                <a:ext uri="{FF2B5EF4-FFF2-40B4-BE49-F238E27FC236}">
                  <a16:creationId xmlns:a16="http://schemas.microsoft.com/office/drawing/2014/main" id="{1186788F-0D6C-0E6E-7C0F-01E633A96628}"/>
                </a:ext>
              </a:extLst>
            </p:cNvPr>
            <p:cNvSpPr/>
            <p:nvPr/>
          </p:nvSpPr>
          <p:spPr>
            <a:xfrm>
              <a:off x="5278285" y="5130644"/>
              <a:ext cx="39914" cy="124247"/>
            </a:xfrm>
            <a:custGeom>
              <a:avLst/>
              <a:gdLst>
                <a:gd name="connsiteX0" fmla="*/ 39840 w 39914"/>
                <a:gd name="connsiteY0" fmla="*/ 156 h 124247"/>
                <a:gd name="connsiteX1" fmla="*/ 11265 w 39914"/>
                <a:gd name="connsiteY1" fmla="*/ 63656 h 124247"/>
                <a:gd name="connsiteX2" fmla="*/ 4915 w 39914"/>
                <a:gd name="connsiteY2" fmla="*/ 123981 h 124247"/>
                <a:gd name="connsiteX3" fmla="*/ 1740 w 39914"/>
                <a:gd name="connsiteY3" fmla="*/ 82706 h 124247"/>
                <a:gd name="connsiteX4" fmla="*/ 39840 w 39914"/>
                <a:gd name="connsiteY4" fmla="*/ 156 h 12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14" h="124247">
                  <a:moveTo>
                    <a:pt x="39840" y="156"/>
                  </a:moveTo>
                  <a:cubicBezTo>
                    <a:pt x="41427" y="-3019"/>
                    <a:pt x="17086" y="43019"/>
                    <a:pt x="11265" y="63656"/>
                  </a:cubicBezTo>
                  <a:cubicBezTo>
                    <a:pt x="5444" y="84293"/>
                    <a:pt x="6502" y="120806"/>
                    <a:pt x="4915" y="123981"/>
                  </a:cubicBezTo>
                  <a:cubicBezTo>
                    <a:pt x="3328" y="127156"/>
                    <a:pt x="-3023" y="101227"/>
                    <a:pt x="1740" y="82706"/>
                  </a:cubicBezTo>
                  <a:cubicBezTo>
                    <a:pt x="6503" y="64185"/>
                    <a:pt x="38253" y="3331"/>
                    <a:pt x="39840" y="15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 1125">
              <a:extLst>
                <a:ext uri="{FF2B5EF4-FFF2-40B4-BE49-F238E27FC236}">
                  <a16:creationId xmlns:a16="http://schemas.microsoft.com/office/drawing/2014/main" id="{97A6ACF6-7136-04FA-1622-607892F52234}"/>
                </a:ext>
              </a:extLst>
            </p:cNvPr>
            <p:cNvSpPr/>
            <p:nvPr/>
          </p:nvSpPr>
          <p:spPr>
            <a:xfrm>
              <a:off x="5340218" y="5140073"/>
              <a:ext cx="80754" cy="130464"/>
            </a:xfrm>
            <a:custGeom>
              <a:avLst/>
              <a:gdLst>
                <a:gd name="connsiteX0" fmla="*/ 132 w 80754"/>
                <a:gd name="connsiteY0" fmla="*/ 252 h 130464"/>
                <a:gd name="connsiteX1" fmla="*/ 60457 w 80754"/>
                <a:gd name="connsiteY1" fmla="*/ 19302 h 130464"/>
                <a:gd name="connsiteX2" fmla="*/ 50932 w 80754"/>
                <a:gd name="connsiteY2" fmla="*/ 57402 h 130464"/>
                <a:gd name="connsiteX3" fmla="*/ 9657 w 80754"/>
                <a:gd name="connsiteY3" fmla="*/ 130427 h 130464"/>
                <a:gd name="connsiteX4" fmla="*/ 47757 w 80754"/>
                <a:gd name="connsiteY4" fmla="*/ 66927 h 130464"/>
                <a:gd name="connsiteX5" fmla="*/ 79507 w 80754"/>
                <a:gd name="connsiteY5" fmla="*/ 32002 h 130464"/>
                <a:gd name="connsiteX6" fmla="*/ 132 w 80754"/>
                <a:gd name="connsiteY6" fmla="*/ 252 h 13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754" h="130464">
                  <a:moveTo>
                    <a:pt x="132" y="252"/>
                  </a:moveTo>
                  <a:cubicBezTo>
                    <a:pt x="-3043" y="-1865"/>
                    <a:pt x="51990" y="9777"/>
                    <a:pt x="60457" y="19302"/>
                  </a:cubicBezTo>
                  <a:cubicBezTo>
                    <a:pt x="68924" y="28827"/>
                    <a:pt x="59399" y="38881"/>
                    <a:pt x="50932" y="57402"/>
                  </a:cubicBezTo>
                  <a:cubicBezTo>
                    <a:pt x="42465" y="75923"/>
                    <a:pt x="10186" y="128840"/>
                    <a:pt x="9657" y="130427"/>
                  </a:cubicBezTo>
                  <a:cubicBezTo>
                    <a:pt x="9128" y="132014"/>
                    <a:pt x="36115" y="83331"/>
                    <a:pt x="47757" y="66927"/>
                  </a:cubicBezTo>
                  <a:cubicBezTo>
                    <a:pt x="59399" y="50523"/>
                    <a:pt x="86915" y="42585"/>
                    <a:pt x="79507" y="32002"/>
                  </a:cubicBezTo>
                  <a:cubicBezTo>
                    <a:pt x="72099" y="21419"/>
                    <a:pt x="3307" y="2369"/>
                    <a:pt x="132" y="25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 1126">
              <a:extLst>
                <a:ext uri="{FF2B5EF4-FFF2-40B4-BE49-F238E27FC236}">
                  <a16:creationId xmlns:a16="http://schemas.microsoft.com/office/drawing/2014/main" id="{6027C8C2-8C23-012C-A53F-062D8535FEDA}"/>
                </a:ext>
              </a:extLst>
            </p:cNvPr>
            <p:cNvSpPr/>
            <p:nvPr/>
          </p:nvSpPr>
          <p:spPr>
            <a:xfrm>
              <a:off x="5289550" y="5159301"/>
              <a:ext cx="143253" cy="119517"/>
            </a:xfrm>
            <a:custGeom>
              <a:avLst/>
              <a:gdLst>
                <a:gd name="connsiteX0" fmla="*/ 142875 w 143253"/>
                <a:gd name="connsiteY0" fmla="*/ 74 h 119517"/>
                <a:gd name="connsiteX1" fmla="*/ 57150 w 143253"/>
                <a:gd name="connsiteY1" fmla="*/ 98499 h 119517"/>
                <a:gd name="connsiteX2" fmla="*/ 92075 w 143253"/>
                <a:gd name="connsiteY2" fmla="*/ 73099 h 119517"/>
                <a:gd name="connsiteX3" fmla="*/ 66675 w 143253"/>
                <a:gd name="connsiteY3" fmla="*/ 111199 h 119517"/>
                <a:gd name="connsiteX4" fmla="*/ 0 w 143253"/>
                <a:gd name="connsiteY4" fmla="*/ 108024 h 119517"/>
                <a:gd name="connsiteX5" fmla="*/ 66675 w 143253"/>
                <a:gd name="connsiteY5" fmla="*/ 114374 h 119517"/>
                <a:gd name="connsiteX6" fmla="*/ 101600 w 143253"/>
                <a:gd name="connsiteY6" fmla="*/ 117549 h 119517"/>
                <a:gd name="connsiteX7" fmla="*/ 88900 w 143253"/>
                <a:gd name="connsiteY7" fmla="*/ 82624 h 119517"/>
                <a:gd name="connsiteX8" fmla="*/ 142875 w 143253"/>
                <a:gd name="connsiteY8" fmla="*/ 74 h 11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53" h="119517">
                  <a:moveTo>
                    <a:pt x="142875" y="74"/>
                  </a:moveTo>
                  <a:cubicBezTo>
                    <a:pt x="137583" y="2720"/>
                    <a:pt x="65617" y="86328"/>
                    <a:pt x="57150" y="98499"/>
                  </a:cubicBezTo>
                  <a:cubicBezTo>
                    <a:pt x="48683" y="110670"/>
                    <a:pt x="90487" y="70982"/>
                    <a:pt x="92075" y="73099"/>
                  </a:cubicBezTo>
                  <a:cubicBezTo>
                    <a:pt x="93663" y="75216"/>
                    <a:pt x="82021" y="105378"/>
                    <a:pt x="66675" y="111199"/>
                  </a:cubicBezTo>
                  <a:cubicBezTo>
                    <a:pt x="51329" y="117020"/>
                    <a:pt x="0" y="107495"/>
                    <a:pt x="0" y="108024"/>
                  </a:cubicBezTo>
                  <a:cubicBezTo>
                    <a:pt x="0" y="108553"/>
                    <a:pt x="66675" y="114374"/>
                    <a:pt x="66675" y="114374"/>
                  </a:cubicBezTo>
                  <a:cubicBezTo>
                    <a:pt x="83608" y="115962"/>
                    <a:pt x="97896" y="122841"/>
                    <a:pt x="101600" y="117549"/>
                  </a:cubicBezTo>
                  <a:cubicBezTo>
                    <a:pt x="105304" y="112257"/>
                    <a:pt x="81492" y="99028"/>
                    <a:pt x="88900" y="82624"/>
                  </a:cubicBezTo>
                  <a:cubicBezTo>
                    <a:pt x="96308" y="66220"/>
                    <a:pt x="148167" y="-2572"/>
                    <a:pt x="142875" y="7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 1127">
              <a:extLst>
                <a:ext uri="{FF2B5EF4-FFF2-40B4-BE49-F238E27FC236}">
                  <a16:creationId xmlns:a16="http://schemas.microsoft.com/office/drawing/2014/main" id="{90B210B5-1E5D-83AF-A7F1-A66B5384B17F}"/>
                </a:ext>
              </a:extLst>
            </p:cNvPr>
            <p:cNvSpPr/>
            <p:nvPr/>
          </p:nvSpPr>
          <p:spPr>
            <a:xfrm>
              <a:off x="5301953" y="5118100"/>
              <a:ext cx="38397" cy="76548"/>
            </a:xfrm>
            <a:custGeom>
              <a:avLst/>
              <a:gdLst>
                <a:gd name="connsiteX0" fmla="*/ 38397 w 38397"/>
                <a:gd name="connsiteY0" fmla="*/ 0 h 76548"/>
                <a:gd name="connsiteX1" fmla="*/ 297 w 38397"/>
                <a:gd name="connsiteY1" fmla="*/ 76200 h 76548"/>
                <a:gd name="connsiteX2" fmla="*/ 38397 w 38397"/>
                <a:gd name="connsiteY2" fmla="*/ 0 h 7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97" h="76548">
                  <a:moveTo>
                    <a:pt x="38397" y="0"/>
                  </a:moveTo>
                  <a:cubicBezTo>
                    <a:pt x="38397" y="0"/>
                    <a:pt x="4530" y="69850"/>
                    <a:pt x="297" y="76200"/>
                  </a:cubicBezTo>
                  <a:cubicBezTo>
                    <a:pt x="-3936" y="82550"/>
                    <a:pt x="38397" y="0"/>
                    <a:pt x="38397" y="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 1128">
              <a:extLst>
                <a:ext uri="{FF2B5EF4-FFF2-40B4-BE49-F238E27FC236}">
                  <a16:creationId xmlns:a16="http://schemas.microsoft.com/office/drawing/2014/main" id="{137FFD82-8190-E98B-7969-27EB3E08125C}"/>
                </a:ext>
              </a:extLst>
            </p:cNvPr>
            <p:cNvSpPr/>
            <p:nvPr/>
          </p:nvSpPr>
          <p:spPr>
            <a:xfrm>
              <a:off x="5460320" y="5187897"/>
              <a:ext cx="121584" cy="47864"/>
            </a:xfrm>
            <a:custGeom>
              <a:avLst/>
              <a:gdLst>
                <a:gd name="connsiteX0" fmla="*/ 121330 w 121584"/>
                <a:gd name="connsiteY0" fmla="*/ 31803 h 47864"/>
                <a:gd name="connsiteX1" fmla="*/ 61005 w 121584"/>
                <a:gd name="connsiteY1" fmla="*/ 19103 h 47864"/>
                <a:gd name="connsiteX2" fmla="*/ 32430 w 121584"/>
                <a:gd name="connsiteY2" fmla="*/ 53 h 47864"/>
                <a:gd name="connsiteX3" fmla="*/ 680 w 121584"/>
                <a:gd name="connsiteY3" fmla="*/ 25453 h 47864"/>
                <a:gd name="connsiteX4" fmla="*/ 64180 w 121584"/>
                <a:gd name="connsiteY4" fmla="*/ 47678 h 47864"/>
                <a:gd name="connsiteX5" fmla="*/ 35605 w 121584"/>
                <a:gd name="connsiteY5" fmla="*/ 12753 h 47864"/>
                <a:gd name="connsiteX6" fmla="*/ 121330 w 121584"/>
                <a:gd name="connsiteY6" fmla="*/ 31803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584" h="47864">
                  <a:moveTo>
                    <a:pt x="121330" y="31803"/>
                  </a:moveTo>
                  <a:cubicBezTo>
                    <a:pt x="125563" y="32861"/>
                    <a:pt x="75822" y="24395"/>
                    <a:pt x="61005" y="19103"/>
                  </a:cubicBezTo>
                  <a:cubicBezTo>
                    <a:pt x="46188" y="13811"/>
                    <a:pt x="42484" y="-1005"/>
                    <a:pt x="32430" y="53"/>
                  </a:cubicBezTo>
                  <a:cubicBezTo>
                    <a:pt x="22376" y="1111"/>
                    <a:pt x="-4612" y="17516"/>
                    <a:pt x="680" y="25453"/>
                  </a:cubicBezTo>
                  <a:cubicBezTo>
                    <a:pt x="5972" y="33390"/>
                    <a:pt x="58359" y="49795"/>
                    <a:pt x="64180" y="47678"/>
                  </a:cubicBezTo>
                  <a:cubicBezTo>
                    <a:pt x="70001" y="45561"/>
                    <a:pt x="30843" y="14870"/>
                    <a:pt x="35605" y="12753"/>
                  </a:cubicBezTo>
                  <a:cubicBezTo>
                    <a:pt x="40367" y="10636"/>
                    <a:pt x="117097" y="30745"/>
                    <a:pt x="121330" y="3180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 1129">
              <a:extLst>
                <a:ext uri="{FF2B5EF4-FFF2-40B4-BE49-F238E27FC236}">
                  <a16:creationId xmlns:a16="http://schemas.microsoft.com/office/drawing/2014/main" id="{A7C29ECE-3D3F-E793-4567-8F20E48DE5AD}"/>
                </a:ext>
              </a:extLst>
            </p:cNvPr>
            <p:cNvSpPr/>
            <p:nvPr/>
          </p:nvSpPr>
          <p:spPr>
            <a:xfrm>
              <a:off x="5403850" y="5225916"/>
              <a:ext cx="168275" cy="114570"/>
            </a:xfrm>
            <a:custGeom>
              <a:avLst/>
              <a:gdLst>
                <a:gd name="connsiteX0" fmla="*/ 168275 w 168275"/>
                <a:gd name="connsiteY0" fmla="*/ 134 h 114570"/>
                <a:gd name="connsiteX1" fmla="*/ 117475 w 168275"/>
                <a:gd name="connsiteY1" fmla="*/ 82684 h 114570"/>
                <a:gd name="connsiteX2" fmla="*/ 82550 w 168275"/>
                <a:gd name="connsiteY2" fmla="*/ 104909 h 114570"/>
                <a:gd name="connsiteX3" fmla="*/ 0 w 168275"/>
                <a:gd name="connsiteY3" fmla="*/ 114434 h 114570"/>
                <a:gd name="connsiteX4" fmla="*/ 82550 w 168275"/>
                <a:gd name="connsiteY4" fmla="*/ 98559 h 114570"/>
                <a:gd name="connsiteX5" fmla="*/ 117475 w 168275"/>
                <a:gd name="connsiteY5" fmla="*/ 63634 h 114570"/>
                <a:gd name="connsiteX6" fmla="*/ 168275 w 168275"/>
                <a:gd name="connsiteY6" fmla="*/ 134 h 11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275" h="114570">
                  <a:moveTo>
                    <a:pt x="168275" y="134"/>
                  </a:moveTo>
                  <a:cubicBezTo>
                    <a:pt x="168275" y="3309"/>
                    <a:pt x="131762" y="65222"/>
                    <a:pt x="117475" y="82684"/>
                  </a:cubicBezTo>
                  <a:cubicBezTo>
                    <a:pt x="103188" y="100146"/>
                    <a:pt x="102129" y="99617"/>
                    <a:pt x="82550" y="104909"/>
                  </a:cubicBezTo>
                  <a:cubicBezTo>
                    <a:pt x="62971" y="110201"/>
                    <a:pt x="0" y="115492"/>
                    <a:pt x="0" y="114434"/>
                  </a:cubicBezTo>
                  <a:cubicBezTo>
                    <a:pt x="0" y="113376"/>
                    <a:pt x="62971" y="107026"/>
                    <a:pt x="82550" y="98559"/>
                  </a:cubicBezTo>
                  <a:cubicBezTo>
                    <a:pt x="102129" y="90092"/>
                    <a:pt x="107421" y="76334"/>
                    <a:pt x="117475" y="63634"/>
                  </a:cubicBezTo>
                  <a:cubicBezTo>
                    <a:pt x="127529" y="50934"/>
                    <a:pt x="168275" y="-3041"/>
                    <a:pt x="168275" y="13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 1130">
              <a:extLst>
                <a:ext uri="{FF2B5EF4-FFF2-40B4-BE49-F238E27FC236}">
                  <a16:creationId xmlns:a16="http://schemas.microsoft.com/office/drawing/2014/main" id="{571E003B-ED36-C8FD-55BE-F91B115AA97E}"/>
                </a:ext>
              </a:extLst>
            </p:cNvPr>
            <p:cNvSpPr/>
            <p:nvPr/>
          </p:nvSpPr>
          <p:spPr>
            <a:xfrm>
              <a:off x="5571643" y="5159311"/>
              <a:ext cx="160531" cy="162200"/>
            </a:xfrm>
            <a:custGeom>
              <a:avLst/>
              <a:gdLst>
                <a:gd name="connsiteX0" fmla="*/ 482 w 160531"/>
                <a:gd name="connsiteY0" fmla="*/ 64 h 162200"/>
                <a:gd name="connsiteX1" fmla="*/ 67157 w 160531"/>
                <a:gd name="connsiteY1" fmla="*/ 63564 h 162200"/>
                <a:gd name="connsiteX2" fmla="*/ 89382 w 160531"/>
                <a:gd name="connsiteY2" fmla="*/ 88964 h 162200"/>
                <a:gd name="connsiteX3" fmla="*/ 105257 w 160531"/>
                <a:gd name="connsiteY3" fmla="*/ 47689 h 162200"/>
                <a:gd name="connsiteX4" fmla="*/ 79857 w 160531"/>
                <a:gd name="connsiteY4" fmla="*/ 101664 h 162200"/>
                <a:gd name="connsiteX5" fmla="*/ 95732 w 160531"/>
                <a:gd name="connsiteY5" fmla="*/ 117539 h 162200"/>
                <a:gd name="connsiteX6" fmla="*/ 140182 w 160531"/>
                <a:gd name="connsiteY6" fmla="*/ 98489 h 162200"/>
                <a:gd name="connsiteX7" fmla="*/ 159232 w 160531"/>
                <a:gd name="connsiteY7" fmla="*/ 161989 h 162200"/>
                <a:gd name="connsiteX8" fmla="*/ 152882 w 160531"/>
                <a:gd name="connsiteY8" fmla="*/ 117539 h 162200"/>
                <a:gd name="connsiteX9" fmla="*/ 105257 w 160531"/>
                <a:gd name="connsiteY9" fmla="*/ 76264 h 162200"/>
                <a:gd name="connsiteX10" fmla="*/ 482 w 160531"/>
                <a:gd name="connsiteY10" fmla="*/ 64 h 1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531" h="162200">
                  <a:moveTo>
                    <a:pt x="482" y="64"/>
                  </a:moveTo>
                  <a:cubicBezTo>
                    <a:pt x="-5868" y="-2053"/>
                    <a:pt x="52340" y="48747"/>
                    <a:pt x="67157" y="63564"/>
                  </a:cubicBezTo>
                  <a:cubicBezTo>
                    <a:pt x="81974" y="78381"/>
                    <a:pt x="83032" y="91610"/>
                    <a:pt x="89382" y="88964"/>
                  </a:cubicBezTo>
                  <a:cubicBezTo>
                    <a:pt x="95732" y="86318"/>
                    <a:pt x="106845" y="45572"/>
                    <a:pt x="105257" y="47689"/>
                  </a:cubicBezTo>
                  <a:cubicBezTo>
                    <a:pt x="103669" y="49806"/>
                    <a:pt x="79857" y="101664"/>
                    <a:pt x="79857" y="101664"/>
                  </a:cubicBezTo>
                  <a:cubicBezTo>
                    <a:pt x="78270" y="113306"/>
                    <a:pt x="85678" y="118068"/>
                    <a:pt x="95732" y="117539"/>
                  </a:cubicBezTo>
                  <a:cubicBezTo>
                    <a:pt x="105786" y="117010"/>
                    <a:pt x="129599" y="91081"/>
                    <a:pt x="140182" y="98489"/>
                  </a:cubicBezTo>
                  <a:cubicBezTo>
                    <a:pt x="150765" y="105897"/>
                    <a:pt x="157115" y="158814"/>
                    <a:pt x="159232" y="161989"/>
                  </a:cubicBezTo>
                  <a:cubicBezTo>
                    <a:pt x="161349" y="165164"/>
                    <a:pt x="161878" y="131826"/>
                    <a:pt x="152882" y="117539"/>
                  </a:cubicBezTo>
                  <a:cubicBezTo>
                    <a:pt x="143886" y="103252"/>
                    <a:pt x="125365" y="93197"/>
                    <a:pt x="105257" y="76264"/>
                  </a:cubicBezTo>
                  <a:cubicBezTo>
                    <a:pt x="85149" y="59331"/>
                    <a:pt x="6832" y="2181"/>
                    <a:pt x="482" y="6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 1131">
              <a:extLst>
                <a:ext uri="{FF2B5EF4-FFF2-40B4-BE49-F238E27FC236}">
                  <a16:creationId xmlns:a16="http://schemas.microsoft.com/office/drawing/2014/main" id="{C87DECA3-1A88-C27E-B165-E33E9C82884B}"/>
                </a:ext>
              </a:extLst>
            </p:cNvPr>
            <p:cNvSpPr/>
            <p:nvPr/>
          </p:nvSpPr>
          <p:spPr>
            <a:xfrm>
              <a:off x="5492403" y="5146672"/>
              <a:ext cx="109446" cy="80989"/>
            </a:xfrm>
            <a:custGeom>
              <a:avLst/>
              <a:gdLst>
                <a:gd name="connsiteX0" fmla="*/ 347 w 109446"/>
                <a:gd name="connsiteY0" fmla="*/ 41278 h 80989"/>
                <a:gd name="connsiteX1" fmla="*/ 86072 w 109446"/>
                <a:gd name="connsiteY1" fmla="*/ 76203 h 80989"/>
                <a:gd name="connsiteX2" fmla="*/ 92422 w 109446"/>
                <a:gd name="connsiteY2" fmla="*/ 3 h 80989"/>
                <a:gd name="connsiteX3" fmla="*/ 108297 w 109446"/>
                <a:gd name="connsiteY3" fmla="*/ 73028 h 80989"/>
                <a:gd name="connsiteX4" fmla="*/ 57497 w 109446"/>
                <a:gd name="connsiteY4" fmla="*/ 76203 h 80989"/>
                <a:gd name="connsiteX5" fmla="*/ 347 w 109446"/>
                <a:gd name="connsiteY5" fmla="*/ 41278 h 8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446" h="80989">
                  <a:moveTo>
                    <a:pt x="347" y="41278"/>
                  </a:moveTo>
                  <a:cubicBezTo>
                    <a:pt x="5109" y="41278"/>
                    <a:pt x="70726" y="83082"/>
                    <a:pt x="86072" y="76203"/>
                  </a:cubicBezTo>
                  <a:cubicBezTo>
                    <a:pt x="101418" y="69324"/>
                    <a:pt x="88718" y="532"/>
                    <a:pt x="92422" y="3"/>
                  </a:cubicBezTo>
                  <a:cubicBezTo>
                    <a:pt x="96126" y="-526"/>
                    <a:pt x="114118" y="60328"/>
                    <a:pt x="108297" y="73028"/>
                  </a:cubicBezTo>
                  <a:cubicBezTo>
                    <a:pt x="102476" y="85728"/>
                    <a:pt x="73901" y="80436"/>
                    <a:pt x="57497" y="76203"/>
                  </a:cubicBezTo>
                  <a:cubicBezTo>
                    <a:pt x="41093" y="71970"/>
                    <a:pt x="-4415" y="41278"/>
                    <a:pt x="347" y="4127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 1132">
              <a:extLst>
                <a:ext uri="{FF2B5EF4-FFF2-40B4-BE49-F238E27FC236}">
                  <a16:creationId xmlns:a16="http://schemas.microsoft.com/office/drawing/2014/main" id="{5628E104-6153-75C3-FE17-324A61A5BFA7}"/>
                </a:ext>
              </a:extLst>
            </p:cNvPr>
            <p:cNvSpPr/>
            <p:nvPr/>
          </p:nvSpPr>
          <p:spPr>
            <a:xfrm>
              <a:off x="5629275" y="5273675"/>
              <a:ext cx="102378" cy="41330"/>
            </a:xfrm>
            <a:custGeom>
              <a:avLst/>
              <a:gdLst>
                <a:gd name="connsiteX0" fmla="*/ 0 w 102378"/>
                <a:gd name="connsiteY0" fmla="*/ 0 h 41330"/>
                <a:gd name="connsiteX1" fmla="*/ 85725 w 102378"/>
                <a:gd name="connsiteY1" fmla="*/ 41275 h 41330"/>
                <a:gd name="connsiteX2" fmla="*/ 88900 w 102378"/>
                <a:gd name="connsiteY2" fmla="*/ 9525 h 41330"/>
                <a:gd name="connsiteX3" fmla="*/ 101600 w 102378"/>
                <a:gd name="connsiteY3" fmla="*/ 38100 h 41330"/>
                <a:gd name="connsiteX4" fmla="*/ 63500 w 102378"/>
                <a:gd name="connsiteY4" fmla="*/ 31750 h 41330"/>
                <a:gd name="connsiteX5" fmla="*/ 0 w 102378"/>
                <a:gd name="connsiteY5" fmla="*/ 0 h 4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378" h="41330">
                  <a:moveTo>
                    <a:pt x="0" y="0"/>
                  </a:moveTo>
                  <a:cubicBezTo>
                    <a:pt x="35454" y="19844"/>
                    <a:pt x="70908" y="39688"/>
                    <a:pt x="85725" y="41275"/>
                  </a:cubicBezTo>
                  <a:cubicBezTo>
                    <a:pt x="100542" y="42862"/>
                    <a:pt x="86254" y="10054"/>
                    <a:pt x="88900" y="9525"/>
                  </a:cubicBezTo>
                  <a:cubicBezTo>
                    <a:pt x="91546" y="8996"/>
                    <a:pt x="105833" y="34396"/>
                    <a:pt x="101600" y="38100"/>
                  </a:cubicBezTo>
                  <a:cubicBezTo>
                    <a:pt x="97367" y="41804"/>
                    <a:pt x="63500" y="31750"/>
                    <a:pt x="63500" y="317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 1133">
              <a:extLst>
                <a:ext uri="{FF2B5EF4-FFF2-40B4-BE49-F238E27FC236}">
                  <a16:creationId xmlns:a16="http://schemas.microsoft.com/office/drawing/2014/main" id="{DDB4E041-C5BD-D902-F225-BA59BDA874CF}"/>
                </a:ext>
              </a:extLst>
            </p:cNvPr>
            <p:cNvSpPr/>
            <p:nvPr/>
          </p:nvSpPr>
          <p:spPr>
            <a:xfrm>
              <a:off x="5395192" y="5286338"/>
              <a:ext cx="263303" cy="99888"/>
            </a:xfrm>
            <a:custGeom>
              <a:avLst/>
              <a:gdLst>
                <a:gd name="connsiteX0" fmla="*/ 262658 w 263303"/>
                <a:gd name="connsiteY0" fmla="*/ 37 h 99888"/>
                <a:gd name="connsiteX1" fmla="*/ 224558 w 263303"/>
                <a:gd name="connsiteY1" fmla="*/ 63537 h 99888"/>
                <a:gd name="connsiteX2" fmla="*/ 173758 w 263303"/>
                <a:gd name="connsiteY2" fmla="*/ 98462 h 99888"/>
                <a:gd name="connsiteX3" fmla="*/ 132483 w 263303"/>
                <a:gd name="connsiteY3" fmla="*/ 92112 h 99888"/>
                <a:gd name="connsiteX4" fmla="*/ 2308 w 263303"/>
                <a:gd name="connsiteY4" fmla="*/ 82587 h 99888"/>
                <a:gd name="connsiteX5" fmla="*/ 46758 w 263303"/>
                <a:gd name="connsiteY5" fmla="*/ 88937 h 99888"/>
                <a:gd name="connsiteX6" fmla="*/ 15008 w 263303"/>
                <a:gd name="connsiteY6" fmla="*/ 50837 h 99888"/>
                <a:gd name="connsiteX7" fmla="*/ 132483 w 263303"/>
                <a:gd name="connsiteY7" fmla="*/ 92112 h 99888"/>
                <a:gd name="connsiteX8" fmla="*/ 192808 w 263303"/>
                <a:gd name="connsiteY8" fmla="*/ 73062 h 99888"/>
                <a:gd name="connsiteX9" fmla="*/ 262658 w 263303"/>
                <a:gd name="connsiteY9" fmla="*/ 37 h 9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303" h="99888">
                  <a:moveTo>
                    <a:pt x="262658" y="37"/>
                  </a:moveTo>
                  <a:cubicBezTo>
                    <a:pt x="267950" y="-1550"/>
                    <a:pt x="239375" y="47133"/>
                    <a:pt x="224558" y="63537"/>
                  </a:cubicBezTo>
                  <a:cubicBezTo>
                    <a:pt x="209741" y="79941"/>
                    <a:pt x="189104" y="93699"/>
                    <a:pt x="173758" y="98462"/>
                  </a:cubicBezTo>
                  <a:cubicBezTo>
                    <a:pt x="158412" y="103225"/>
                    <a:pt x="161058" y="94758"/>
                    <a:pt x="132483" y="92112"/>
                  </a:cubicBezTo>
                  <a:cubicBezTo>
                    <a:pt x="103908" y="89466"/>
                    <a:pt x="16595" y="83116"/>
                    <a:pt x="2308" y="82587"/>
                  </a:cubicBezTo>
                  <a:cubicBezTo>
                    <a:pt x="-11980" y="82058"/>
                    <a:pt x="44641" y="94229"/>
                    <a:pt x="46758" y="88937"/>
                  </a:cubicBezTo>
                  <a:cubicBezTo>
                    <a:pt x="48875" y="83645"/>
                    <a:pt x="720" y="50308"/>
                    <a:pt x="15008" y="50837"/>
                  </a:cubicBezTo>
                  <a:cubicBezTo>
                    <a:pt x="29295" y="51366"/>
                    <a:pt x="102850" y="88408"/>
                    <a:pt x="132483" y="92112"/>
                  </a:cubicBezTo>
                  <a:cubicBezTo>
                    <a:pt x="162116" y="95816"/>
                    <a:pt x="175345" y="86291"/>
                    <a:pt x="192808" y="73062"/>
                  </a:cubicBezTo>
                  <a:cubicBezTo>
                    <a:pt x="210270" y="59833"/>
                    <a:pt x="257366" y="1624"/>
                    <a:pt x="262658" y="3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 1134">
              <a:extLst>
                <a:ext uri="{FF2B5EF4-FFF2-40B4-BE49-F238E27FC236}">
                  <a16:creationId xmlns:a16="http://schemas.microsoft.com/office/drawing/2014/main" id="{B7AA5B8A-FF46-E542-0096-4CEA473475AD}"/>
                </a:ext>
              </a:extLst>
            </p:cNvPr>
            <p:cNvSpPr/>
            <p:nvPr/>
          </p:nvSpPr>
          <p:spPr>
            <a:xfrm>
              <a:off x="5492127" y="5292721"/>
              <a:ext cx="137153" cy="64797"/>
            </a:xfrm>
            <a:custGeom>
              <a:avLst/>
              <a:gdLst>
                <a:gd name="connsiteX0" fmla="*/ 137148 w 137153"/>
                <a:gd name="connsiteY0" fmla="*/ 4 h 64797"/>
                <a:gd name="connsiteX1" fmla="*/ 83173 w 137153"/>
                <a:gd name="connsiteY1" fmla="*/ 60329 h 64797"/>
                <a:gd name="connsiteX2" fmla="*/ 45073 w 137153"/>
                <a:gd name="connsiteY2" fmla="*/ 60329 h 64797"/>
                <a:gd name="connsiteX3" fmla="*/ 623 w 137153"/>
                <a:gd name="connsiteY3" fmla="*/ 60329 h 64797"/>
                <a:gd name="connsiteX4" fmla="*/ 79998 w 137153"/>
                <a:gd name="connsiteY4" fmla="*/ 57154 h 64797"/>
                <a:gd name="connsiteX5" fmla="*/ 137148 w 137153"/>
                <a:gd name="connsiteY5" fmla="*/ 4 h 6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53" h="64797">
                  <a:moveTo>
                    <a:pt x="137148" y="4"/>
                  </a:moveTo>
                  <a:cubicBezTo>
                    <a:pt x="137677" y="533"/>
                    <a:pt x="98519" y="50275"/>
                    <a:pt x="83173" y="60329"/>
                  </a:cubicBezTo>
                  <a:cubicBezTo>
                    <a:pt x="67827" y="70383"/>
                    <a:pt x="45073" y="60329"/>
                    <a:pt x="45073" y="60329"/>
                  </a:cubicBezTo>
                  <a:cubicBezTo>
                    <a:pt x="31315" y="60329"/>
                    <a:pt x="-5198" y="60858"/>
                    <a:pt x="623" y="60329"/>
                  </a:cubicBezTo>
                  <a:cubicBezTo>
                    <a:pt x="6444" y="59800"/>
                    <a:pt x="60419" y="63504"/>
                    <a:pt x="79998" y="57154"/>
                  </a:cubicBezTo>
                  <a:cubicBezTo>
                    <a:pt x="99577" y="50804"/>
                    <a:pt x="136619" y="-525"/>
                    <a:pt x="137148" y="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 1135">
              <a:extLst>
                <a:ext uri="{FF2B5EF4-FFF2-40B4-BE49-F238E27FC236}">
                  <a16:creationId xmlns:a16="http://schemas.microsoft.com/office/drawing/2014/main" id="{20BB17F5-D33C-13E4-D79B-36EFDDFFC415}"/>
                </a:ext>
              </a:extLst>
            </p:cNvPr>
            <p:cNvSpPr/>
            <p:nvPr/>
          </p:nvSpPr>
          <p:spPr>
            <a:xfrm>
              <a:off x="5772045" y="5264118"/>
              <a:ext cx="153505" cy="165414"/>
            </a:xfrm>
            <a:custGeom>
              <a:avLst/>
              <a:gdLst>
                <a:gd name="connsiteX0" fmla="*/ 105 w 153505"/>
                <a:gd name="connsiteY0" fmla="*/ 32 h 165414"/>
                <a:gd name="connsiteX1" fmla="*/ 120755 w 153505"/>
                <a:gd name="connsiteY1" fmla="*/ 98457 h 165414"/>
                <a:gd name="connsiteX2" fmla="*/ 108055 w 153505"/>
                <a:gd name="connsiteY2" fmla="*/ 82582 h 165414"/>
                <a:gd name="connsiteX3" fmla="*/ 136630 w 153505"/>
                <a:gd name="connsiteY3" fmla="*/ 130207 h 165414"/>
                <a:gd name="connsiteX4" fmla="*/ 139805 w 153505"/>
                <a:gd name="connsiteY4" fmla="*/ 165132 h 165414"/>
                <a:gd name="connsiteX5" fmla="*/ 146155 w 153505"/>
                <a:gd name="connsiteY5" fmla="*/ 111157 h 165414"/>
                <a:gd name="connsiteX6" fmla="*/ 105 w 153505"/>
                <a:gd name="connsiteY6" fmla="*/ 32 h 16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505" h="165414">
                  <a:moveTo>
                    <a:pt x="105" y="32"/>
                  </a:moveTo>
                  <a:cubicBezTo>
                    <a:pt x="-4128" y="-2085"/>
                    <a:pt x="120755" y="98457"/>
                    <a:pt x="120755" y="98457"/>
                  </a:cubicBezTo>
                  <a:cubicBezTo>
                    <a:pt x="138747" y="112215"/>
                    <a:pt x="105409" y="77290"/>
                    <a:pt x="108055" y="82582"/>
                  </a:cubicBezTo>
                  <a:cubicBezTo>
                    <a:pt x="110701" y="87874"/>
                    <a:pt x="131338" y="116449"/>
                    <a:pt x="136630" y="130207"/>
                  </a:cubicBezTo>
                  <a:cubicBezTo>
                    <a:pt x="141922" y="143965"/>
                    <a:pt x="138218" y="168307"/>
                    <a:pt x="139805" y="165132"/>
                  </a:cubicBezTo>
                  <a:cubicBezTo>
                    <a:pt x="141392" y="161957"/>
                    <a:pt x="165205" y="136028"/>
                    <a:pt x="146155" y="111157"/>
                  </a:cubicBezTo>
                  <a:cubicBezTo>
                    <a:pt x="127105" y="86286"/>
                    <a:pt x="4338" y="2149"/>
                    <a:pt x="105" y="3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 1136">
              <a:extLst>
                <a:ext uri="{FF2B5EF4-FFF2-40B4-BE49-F238E27FC236}">
                  <a16:creationId xmlns:a16="http://schemas.microsoft.com/office/drawing/2014/main" id="{29297F97-1AB7-0DC6-E951-B43D4B5292FB}"/>
                </a:ext>
              </a:extLst>
            </p:cNvPr>
            <p:cNvSpPr/>
            <p:nvPr/>
          </p:nvSpPr>
          <p:spPr>
            <a:xfrm>
              <a:off x="5739903" y="5241454"/>
              <a:ext cx="161210" cy="185379"/>
            </a:xfrm>
            <a:custGeom>
              <a:avLst/>
              <a:gdLst>
                <a:gd name="connsiteX0" fmla="*/ 63997 w 161210"/>
                <a:gd name="connsiteY0" fmla="*/ 471 h 185379"/>
                <a:gd name="connsiteX1" fmla="*/ 22722 w 161210"/>
                <a:gd name="connsiteY1" fmla="*/ 48096 h 185379"/>
                <a:gd name="connsiteX2" fmla="*/ 22722 w 161210"/>
                <a:gd name="connsiteY2" fmla="*/ 73496 h 185379"/>
                <a:gd name="connsiteX3" fmla="*/ 117972 w 161210"/>
                <a:gd name="connsiteY3" fmla="*/ 124296 h 185379"/>
                <a:gd name="connsiteX4" fmla="*/ 105272 w 161210"/>
                <a:gd name="connsiteY4" fmla="*/ 111596 h 185379"/>
                <a:gd name="connsiteX5" fmla="*/ 159247 w 161210"/>
                <a:gd name="connsiteY5" fmla="*/ 184621 h 185379"/>
                <a:gd name="connsiteX6" fmla="*/ 143372 w 161210"/>
                <a:gd name="connsiteY6" fmla="*/ 146521 h 185379"/>
                <a:gd name="connsiteX7" fmla="*/ 86222 w 161210"/>
                <a:gd name="connsiteY7" fmla="*/ 95721 h 185379"/>
                <a:gd name="connsiteX8" fmla="*/ 497 w 161210"/>
                <a:gd name="connsiteY8" fmla="*/ 79846 h 185379"/>
                <a:gd name="connsiteX9" fmla="*/ 63997 w 161210"/>
                <a:gd name="connsiteY9" fmla="*/ 471 h 18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210" h="185379">
                  <a:moveTo>
                    <a:pt x="63997" y="471"/>
                  </a:moveTo>
                  <a:cubicBezTo>
                    <a:pt x="67701" y="-4821"/>
                    <a:pt x="29601" y="35925"/>
                    <a:pt x="22722" y="48096"/>
                  </a:cubicBezTo>
                  <a:cubicBezTo>
                    <a:pt x="15843" y="60267"/>
                    <a:pt x="6847" y="60796"/>
                    <a:pt x="22722" y="73496"/>
                  </a:cubicBezTo>
                  <a:cubicBezTo>
                    <a:pt x="38597" y="86196"/>
                    <a:pt x="117972" y="124296"/>
                    <a:pt x="117972" y="124296"/>
                  </a:cubicBezTo>
                  <a:cubicBezTo>
                    <a:pt x="131730" y="130646"/>
                    <a:pt x="98393" y="101542"/>
                    <a:pt x="105272" y="111596"/>
                  </a:cubicBezTo>
                  <a:cubicBezTo>
                    <a:pt x="112151" y="121650"/>
                    <a:pt x="152897" y="178800"/>
                    <a:pt x="159247" y="184621"/>
                  </a:cubicBezTo>
                  <a:cubicBezTo>
                    <a:pt x="165597" y="190442"/>
                    <a:pt x="155543" y="161338"/>
                    <a:pt x="143372" y="146521"/>
                  </a:cubicBezTo>
                  <a:cubicBezTo>
                    <a:pt x="131201" y="131704"/>
                    <a:pt x="110035" y="106834"/>
                    <a:pt x="86222" y="95721"/>
                  </a:cubicBezTo>
                  <a:cubicBezTo>
                    <a:pt x="62409" y="84609"/>
                    <a:pt x="7376" y="93075"/>
                    <a:pt x="497" y="79846"/>
                  </a:cubicBezTo>
                  <a:cubicBezTo>
                    <a:pt x="-6382" y="66617"/>
                    <a:pt x="60293" y="5763"/>
                    <a:pt x="63997" y="47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 1137">
              <a:extLst>
                <a:ext uri="{FF2B5EF4-FFF2-40B4-BE49-F238E27FC236}">
                  <a16:creationId xmlns:a16="http://schemas.microsoft.com/office/drawing/2014/main" id="{117D3159-4545-4CB5-E0BB-4E15E3DA1259}"/>
                </a:ext>
              </a:extLst>
            </p:cNvPr>
            <p:cNvSpPr/>
            <p:nvPr/>
          </p:nvSpPr>
          <p:spPr>
            <a:xfrm>
              <a:off x="5737133" y="5343488"/>
              <a:ext cx="155827" cy="159100"/>
            </a:xfrm>
            <a:custGeom>
              <a:avLst/>
              <a:gdLst>
                <a:gd name="connsiteX0" fmla="*/ 92 w 155827"/>
                <a:gd name="connsiteY0" fmla="*/ 37 h 159100"/>
                <a:gd name="connsiteX1" fmla="*/ 98517 w 155827"/>
                <a:gd name="connsiteY1" fmla="*/ 73062 h 159100"/>
                <a:gd name="connsiteX2" fmla="*/ 133442 w 155827"/>
                <a:gd name="connsiteY2" fmla="*/ 107987 h 159100"/>
                <a:gd name="connsiteX3" fmla="*/ 142967 w 155827"/>
                <a:gd name="connsiteY3" fmla="*/ 79412 h 159100"/>
                <a:gd name="connsiteX4" fmla="*/ 155667 w 155827"/>
                <a:gd name="connsiteY4" fmla="*/ 127037 h 159100"/>
                <a:gd name="connsiteX5" fmla="*/ 133442 w 155827"/>
                <a:gd name="connsiteY5" fmla="*/ 158787 h 159100"/>
                <a:gd name="connsiteX6" fmla="*/ 149317 w 155827"/>
                <a:gd name="connsiteY6" fmla="*/ 107987 h 159100"/>
                <a:gd name="connsiteX7" fmla="*/ 117567 w 155827"/>
                <a:gd name="connsiteY7" fmla="*/ 63537 h 159100"/>
                <a:gd name="connsiteX8" fmla="*/ 92 w 155827"/>
                <a:gd name="connsiteY8" fmla="*/ 37 h 15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827" h="159100">
                  <a:moveTo>
                    <a:pt x="92" y="37"/>
                  </a:moveTo>
                  <a:cubicBezTo>
                    <a:pt x="-3083" y="1624"/>
                    <a:pt x="76292" y="55070"/>
                    <a:pt x="98517" y="73062"/>
                  </a:cubicBezTo>
                  <a:cubicBezTo>
                    <a:pt x="120742" y="91054"/>
                    <a:pt x="126034" y="106929"/>
                    <a:pt x="133442" y="107987"/>
                  </a:cubicBezTo>
                  <a:cubicBezTo>
                    <a:pt x="140850" y="109045"/>
                    <a:pt x="139263" y="76237"/>
                    <a:pt x="142967" y="79412"/>
                  </a:cubicBezTo>
                  <a:cubicBezTo>
                    <a:pt x="146671" y="82587"/>
                    <a:pt x="157254" y="113808"/>
                    <a:pt x="155667" y="127037"/>
                  </a:cubicBezTo>
                  <a:cubicBezTo>
                    <a:pt x="154080" y="140266"/>
                    <a:pt x="134500" y="161962"/>
                    <a:pt x="133442" y="158787"/>
                  </a:cubicBezTo>
                  <a:cubicBezTo>
                    <a:pt x="132384" y="155612"/>
                    <a:pt x="151963" y="123862"/>
                    <a:pt x="149317" y="107987"/>
                  </a:cubicBezTo>
                  <a:cubicBezTo>
                    <a:pt x="146671" y="92112"/>
                    <a:pt x="138204" y="78883"/>
                    <a:pt x="117567" y="63537"/>
                  </a:cubicBezTo>
                  <a:cubicBezTo>
                    <a:pt x="96930" y="48191"/>
                    <a:pt x="3267" y="-1550"/>
                    <a:pt x="92" y="3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 1138">
              <a:extLst>
                <a:ext uri="{FF2B5EF4-FFF2-40B4-BE49-F238E27FC236}">
                  <a16:creationId xmlns:a16="http://schemas.microsoft.com/office/drawing/2014/main" id="{40E22820-121F-18E2-C438-DCA722AED2C0}"/>
                </a:ext>
              </a:extLst>
            </p:cNvPr>
            <p:cNvSpPr/>
            <p:nvPr/>
          </p:nvSpPr>
          <p:spPr>
            <a:xfrm>
              <a:off x="5724503" y="5371682"/>
              <a:ext cx="149362" cy="127904"/>
            </a:xfrm>
            <a:custGeom>
              <a:avLst/>
              <a:gdLst>
                <a:gd name="connsiteX0" fmla="*/ 22 w 149362"/>
                <a:gd name="connsiteY0" fmla="*/ 418 h 127904"/>
                <a:gd name="connsiteX1" fmla="*/ 111147 w 149362"/>
                <a:gd name="connsiteY1" fmla="*/ 79793 h 127904"/>
                <a:gd name="connsiteX2" fmla="*/ 149247 w 149362"/>
                <a:gd name="connsiteY2" fmla="*/ 127418 h 127904"/>
                <a:gd name="connsiteX3" fmla="*/ 101622 w 149362"/>
                <a:gd name="connsiteY3" fmla="*/ 51218 h 127904"/>
                <a:gd name="connsiteX4" fmla="*/ 22 w 149362"/>
                <a:gd name="connsiteY4" fmla="*/ 418 h 12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362" h="127904">
                  <a:moveTo>
                    <a:pt x="22" y="418"/>
                  </a:moveTo>
                  <a:cubicBezTo>
                    <a:pt x="1609" y="5180"/>
                    <a:pt x="86276" y="58626"/>
                    <a:pt x="111147" y="79793"/>
                  </a:cubicBezTo>
                  <a:cubicBezTo>
                    <a:pt x="136018" y="100960"/>
                    <a:pt x="150834" y="132180"/>
                    <a:pt x="149247" y="127418"/>
                  </a:cubicBezTo>
                  <a:cubicBezTo>
                    <a:pt x="147660" y="122656"/>
                    <a:pt x="122789" y="69739"/>
                    <a:pt x="101622" y="51218"/>
                  </a:cubicBezTo>
                  <a:cubicBezTo>
                    <a:pt x="80455" y="32697"/>
                    <a:pt x="-1565" y="-4344"/>
                    <a:pt x="22" y="41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 1139">
              <a:extLst>
                <a:ext uri="{FF2B5EF4-FFF2-40B4-BE49-F238E27FC236}">
                  <a16:creationId xmlns:a16="http://schemas.microsoft.com/office/drawing/2014/main" id="{4762AB51-522D-D332-DB94-204E063474CC}"/>
                </a:ext>
              </a:extLst>
            </p:cNvPr>
            <p:cNvSpPr/>
            <p:nvPr/>
          </p:nvSpPr>
          <p:spPr>
            <a:xfrm>
              <a:off x="5692556" y="5413210"/>
              <a:ext cx="168948" cy="175519"/>
            </a:xfrm>
            <a:custGeom>
              <a:avLst/>
              <a:gdLst>
                <a:gd name="connsiteX0" fmla="*/ 219 w 168948"/>
                <a:gd name="connsiteY0" fmla="*/ 165 h 175519"/>
                <a:gd name="connsiteX1" fmla="*/ 111344 w 168948"/>
                <a:gd name="connsiteY1" fmla="*/ 57315 h 175519"/>
                <a:gd name="connsiteX2" fmla="*/ 146269 w 168948"/>
                <a:gd name="connsiteY2" fmla="*/ 101765 h 175519"/>
                <a:gd name="connsiteX3" fmla="*/ 155794 w 168948"/>
                <a:gd name="connsiteY3" fmla="*/ 92240 h 175519"/>
                <a:gd name="connsiteX4" fmla="*/ 158969 w 168948"/>
                <a:gd name="connsiteY4" fmla="*/ 146215 h 175519"/>
                <a:gd name="connsiteX5" fmla="*/ 130394 w 168948"/>
                <a:gd name="connsiteY5" fmla="*/ 174790 h 175519"/>
                <a:gd name="connsiteX6" fmla="*/ 168494 w 168948"/>
                <a:gd name="connsiteY6" fmla="*/ 117640 h 175519"/>
                <a:gd name="connsiteX7" fmla="*/ 143094 w 168948"/>
                <a:gd name="connsiteY7" fmla="*/ 76365 h 175519"/>
                <a:gd name="connsiteX8" fmla="*/ 219 w 168948"/>
                <a:gd name="connsiteY8" fmla="*/ 165 h 17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948" h="175519">
                  <a:moveTo>
                    <a:pt x="219" y="165"/>
                  </a:moveTo>
                  <a:cubicBezTo>
                    <a:pt x="-5073" y="-3010"/>
                    <a:pt x="87002" y="40382"/>
                    <a:pt x="111344" y="57315"/>
                  </a:cubicBezTo>
                  <a:cubicBezTo>
                    <a:pt x="135686" y="74248"/>
                    <a:pt x="146269" y="101765"/>
                    <a:pt x="146269" y="101765"/>
                  </a:cubicBezTo>
                  <a:cubicBezTo>
                    <a:pt x="153677" y="107586"/>
                    <a:pt x="153677" y="84832"/>
                    <a:pt x="155794" y="92240"/>
                  </a:cubicBezTo>
                  <a:cubicBezTo>
                    <a:pt x="157911" y="99648"/>
                    <a:pt x="163202" y="132457"/>
                    <a:pt x="158969" y="146215"/>
                  </a:cubicBezTo>
                  <a:cubicBezTo>
                    <a:pt x="154736" y="159973"/>
                    <a:pt x="128807" y="179552"/>
                    <a:pt x="130394" y="174790"/>
                  </a:cubicBezTo>
                  <a:cubicBezTo>
                    <a:pt x="131981" y="170028"/>
                    <a:pt x="166377" y="134044"/>
                    <a:pt x="168494" y="117640"/>
                  </a:cubicBezTo>
                  <a:cubicBezTo>
                    <a:pt x="170611" y="101236"/>
                    <a:pt x="165848" y="93828"/>
                    <a:pt x="143094" y="76365"/>
                  </a:cubicBezTo>
                  <a:cubicBezTo>
                    <a:pt x="120340" y="58903"/>
                    <a:pt x="5511" y="3340"/>
                    <a:pt x="219" y="16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 1140">
              <a:extLst>
                <a:ext uri="{FF2B5EF4-FFF2-40B4-BE49-F238E27FC236}">
                  <a16:creationId xmlns:a16="http://schemas.microsoft.com/office/drawing/2014/main" id="{2CDC964C-FFBB-F7B6-D98C-3406C80CB2E2}"/>
                </a:ext>
              </a:extLst>
            </p:cNvPr>
            <p:cNvSpPr/>
            <p:nvPr/>
          </p:nvSpPr>
          <p:spPr>
            <a:xfrm>
              <a:off x="5672701" y="5426268"/>
              <a:ext cx="172016" cy="159524"/>
            </a:xfrm>
            <a:custGeom>
              <a:avLst/>
              <a:gdLst>
                <a:gd name="connsiteX0" fmla="*/ 1024 w 172016"/>
                <a:gd name="connsiteY0" fmla="*/ 2982 h 159524"/>
                <a:gd name="connsiteX1" fmla="*/ 99449 w 172016"/>
                <a:gd name="connsiteY1" fmla="*/ 91882 h 159524"/>
                <a:gd name="connsiteX2" fmla="*/ 169299 w 172016"/>
                <a:gd name="connsiteY2" fmla="*/ 158557 h 159524"/>
                <a:gd name="connsiteX3" fmla="*/ 150249 w 172016"/>
                <a:gd name="connsiteY3" fmla="*/ 126807 h 159524"/>
                <a:gd name="connsiteX4" fmla="*/ 80399 w 172016"/>
                <a:gd name="connsiteY4" fmla="*/ 63307 h 159524"/>
                <a:gd name="connsiteX5" fmla="*/ 51824 w 172016"/>
                <a:gd name="connsiteY5" fmla="*/ 25207 h 159524"/>
                <a:gd name="connsiteX6" fmla="*/ 1024 w 172016"/>
                <a:gd name="connsiteY6" fmla="*/ 2982 h 15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016" h="159524">
                  <a:moveTo>
                    <a:pt x="1024" y="2982"/>
                  </a:moveTo>
                  <a:cubicBezTo>
                    <a:pt x="8962" y="14095"/>
                    <a:pt x="71403" y="65953"/>
                    <a:pt x="99449" y="91882"/>
                  </a:cubicBezTo>
                  <a:cubicBezTo>
                    <a:pt x="127495" y="117811"/>
                    <a:pt x="160832" y="152736"/>
                    <a:pt x="169299" y="158557"/>
                  </a:cubicBezTo>
                  <a:cubicBezTo>
                    <a:pt x="177766" y="164378"/>
                    <a:pt x="165066" y="142682"/>
                    <a:pt x="150249" y="126807"/>
                  </a:cubicBezTo>
                  <a:cubicBezTo>
                    <a:pt x="135432" y="110932"/>
                    <a:pt x="96803" y="80240"/>
                    <a:pt x="80399" y="63307"/>
                  </a:cubicBezTo>
                  <a:cubicBezTo>
                    <a:pt x="63995" y="46374"/>
                    <a:pt x="70345" y="35790"/>
                    <a:pt x="51824" y="25207"/>
                  </a:cubicBezTo>
                  <a:cubicBezTo>
                    <a:pt x="33303" y="14624"/>
                    <a:pt x="-6914" y="-8131"/>
                    <a:pt x="1024" y="298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 1141">
              <a:extLst>
                <a:ext uri="{FF2B5EF4-FFF2-40B4-BE49-F238E27FC236}">
                  <a16:creationId xmlns:a16="http://schemas.microsoft.com/office/drawing/2014/main" id="{94ACDBEE-E7F2-D14D-8AC3-9E61B856E78D}"/>
                </a:ext>
              </a:extLst>
            </p:cNvPr>
            <p:cNvSpPr/>
            <p:nvPr/>
          </p:nvSpPr>
          <p:spPr>
            <a:xfrm>
              <a:off x="5952997" y="5372100"/>
              <a:ext cx="88881" cy="130175"/>
            </a:xfrm>
            <a:custGeom>
              <a:avLst/>
              <a:gdLst>
                <a:gd name="connsiteX0" fmla="*/ 128 w 88881"/>
                <a:gd name="connsiteY0" fmla="*/ 0 h 130175"/>
                <a:gd name="connsiteX1" fmla="*/ 66803 w 88881"/>
                <a:gd name="connsiteY1" fmla="*/ 82550 h 130175"/>
                <a:gd name="connsiteX2" fmla="*/ 79503 w 88881"/>
                <a:gd name="connsiteY2" fmla="*/ 130175 h 130175"/>
                <a:gd name="connsiteX3" fmla="*/ 85853 w 88881"/>
                <a:gd name="connsiteY3" fmla="*/ 82550 h 130175"/>
                <a:gd name="connsiteX4" fmla="*/ 128 w 88881"/>
                <a:gd name="connsiteY4" fmla="*/ 0 h 13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81" h="130175">
                  <a:moveTo>
                    <a:pt x="128" y="0"/>
                  </a:moveTo>
                  <a:cubicBezTo>
                    <a:pt x="-3047" y="0"/>
                    <a:pt x="53574" y="60854"/>
                    <a:pt x="66803" y="82550"/>
                  </a:cubicBezTo>
                  <a:cubicBezTo>
                    <a:pt x="80032" y="104246"/>
                    <a:pt x="76328" y="130175"/>
                    <a:pt x="79503" y="130175"/>
                  </a:cubicBezTo>
                  <a:cubicBezTo>
                    <a:pt x="82678" y="130175"/>
                    <a:pt x="94320" y="98425"/>
                    <a:pt x="85853" y="82550"/>
                  </a:cubicBezTo>
                  <a:cubicBezTo>
                    <a:pt x="77386" y="66675"/>
                    <a:pt x="3303" y="0"/>
                    <a:pt x="128" y="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 1142">
              <a:extLst>
                <a:ext uri="{FF2B5EF4-FFF2-40B4-BE49-F238E27FC236}">
                  <a16:creationId xmlns:a16="http://schemas.microsoft.com/office/drawing/2014/main" id="{F0B6ECAF-A124-FFA6-C580-7504A62797BC}"/>
                </a:ext>
              </a:extLst>
            </p:cNvPr>
            <p:cNvSpPr/>
            <p:nvPr/>
          </p:nvSpPr>
          <p:spPr>
            <a:xfrm>
              <a:off x="5956293" y="5333952"/>
              <a:ext cx="85924" cy="168496"/>
            </a:xfrm>
            <a:custGeom>
              <a:avLst/>
              <a:gdLst>
                <a:gd name="connsiteX0" fmla="*/ 28582 w 85924"/>
                <a:gd name="connsiteY0" fmla="*/ 48 h 168496"/>
                <a:gd name="connsiteX1" fmla="*/ 19057 w 85924"/>
                <a:gd name="connsiteY1" fmla="*/ 88948 h 168496"/>
                <a:gd name="connsiteX2" fmla="*/ 25407 w 85924"/>
                <a:gd name="connsiteY2" fmla="*/ 139748 h 168496"/>
                <a:gd name="connsiteX3" fmla="*/ 38107 w 85924"/>
                <a:gd name="connsiteY3" fmla="*/ 165148 h 168496"/>
                <a:gd name="connsiteX4" fmla="*/ 85732 w 85924"/>
                <a:gd name="connsiteY4" fmla="*/ 139748 h 168496"/>
                <a:gd name="connsiteX5" fmla="*/ 53982 w 85924"/>
                <a:gd name="connsiteY5" fmla="*/ 168323 h 168496"/>
                <a:gd name="connsiteX6" fmla="*/ 31757 w 85924"/>
                <a:gd name="connsiteY6" fmla="*/ 149273 h 168496"/>
                <a:gd name="connsiteX7" fmla="*/ 7 w 85924"/>
                <a:gd name="connsiteY7" fmla="*/ 101648 h 168496"/>
                <a:gd name="connsiteX8" fmla="*/ 28582 w 85924"/>
                <a:gd name="connsiteY8" fmla="*/ 48 h 16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924" h="168496">
                  <a:moveTo>
                    <a:pt x="28582" y="48"/>
                  </a:moveTo>
                  <a:cubicBezTo>
                    <a:pt x="31757" y="-2069"/>
                    <a:pt x="19586" y="65665"/>
                    <a:pt x="19057" y="88948"/>
                  </a:cubicBezTo>
                  <a:cubicBezTo>
                    <a:pt x="18528" y="112231"/>
                    <a:pt x="22232" y="127048"/>
                    <a:pt x="25407" y="139748"/>
                  </a:cubicBezTo>
                  <a:cubicBezTo>
                    <a:pt x="28582" y="152448"/>
                    <a:pt x="28053" y="165148"/>
                    <a:pt x="38107" y="165148"/>
                  </a:cubicBezTo>
                  <a:cubicBezTo>
                    <a:pt x="48161" y="165148"/>
                    <a:pt x="83086" y="139219"/>
                    <a:pt x="85732" y="139748"/>
                  </a:cubicBezTo>
                  <a:cubicBezTo>
                    <a:pt x="88378" y="140277"/>
                    <a:pt x="62978" y="166736"/>
                    <a:pt x="53982" y="168323"/>
                  </a:cubicBezTo>
                  <a:cubicBezTo>
                    <a:pt x="44986" y="169910"/>
                    <a:pt x="40753" y="160385"/>
                    <a:pt x="31757" y="149273"/>
                  </a:cubicBezTo>
                  <a:cubicBezTo>
                    <a:pt x="22761" y="138161"/>
                    <a:pt x="536" y="122815"/>
                    <a:pt x="7" y="101648"/>
                  </a:cubicBezTo>
                  <a:cubicBezTo>
                    <a:pt x="-522" y="80481"/>
                    <a:pt x="25407" y="2165"/>
                    <a:pt x="28582" y="4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 1143">
              <a:extLst>
                <a:ext uri="{FF2B5EF4-FFF2-40B4-BE49-F238E27FC236}">
                  <a16:creationId xmlns:a16="http://schemas.microsoft.com/office/drawing/2014/main" id="{5172AA42-C83D-2214-6D62-08FEF74282E3}"/>
                </a:ext>
              </a:extLst>
            </p:cNvPr>
            <p:cNvSpPr/>
            <p:nvPr/>
          </p:nvSpPr>
          <p:spPr>
            <a:xfrm>
              <a:off x="5911735" y="5508579"/>
              <a:ext cx="189022" cy="76246"/>
            </a:xfrm>
            <a:custGeom>
              <a:avLst/>
              <a:gdLst>
                <a:gd name="connsiteX0" fmla="*/ 115 w 189022"/>
                <a:gd name="connsiteY0" fmla="*/ 46 h 76246"/>
                <a:gd name="connsiteX1" fmla="*/ 57265 w 189022"/>
                <a:gd name="connsiteY1" fmla="*/ 60371 h 76246"/>
                <a:gd name="connsiteX2" fmla="*/ 98540 w 189022"/>
                <a:gd name="connsiteY2" fmla="*/ 73071 h 76246"/>
                <a:gd name="connsiteX3" fmla="*/ 187440 w 189022"/>
                <a:gd name="connsiteY3" fmla="*/ 25446 h 76246"/>
                <a:gd name="connsiteX4" fmla="*/ 152515 w 189022"/>
                <a:gd name="connsiteY4" fmla="*/ 50846 h 76246"/>
                <a:gd name="connsiteX5" fmla="*/ 114415 w 189022"/>
                <a:gd name="connsiteY5" fmla="*/ 76246 h 76246"/>
                <a:gd name="connsiteX6" fmla="*/ 73140 w 189022"/>
                <a:gd name="connsiteY6" fmla="*/ 50846 h 76246"/>
                <a:gd name="connsiteX7" fmla="*/ 115 w 189022"/>
                <a:gd name="connsiteY7" fmla="*/ 46 h 7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022" h="76246">
                  <a:moveTo>
                    <a:pt x="115" y="46"/>
                  </a:moveTo>
                  <a:cubicBezTo>
                    <a:pt x="-2531" y="1634"/>
                    <a:pt x="40861" y="48200"/>
                    <a:pt x="57265" y="60371"/>
                  </a:cubicBezTo>
                  <a:cubicBezTo>
                    <a:pt x="73669" y="72542"/>
                    <a:pt x="76844" y="78892"/>
                    <a:pt x="98540" y="73071"/>
                  </a:cubicBezTo>
                  <a:cubicBezTo>
                    <a:pt x="120236" y="67250"/>
                    <a:pt x="178444" y="29150"/>
                    <a:pt x="187440" y="25446"/>
                  </a:cubicBezTo>
                  <a:cubicBezTo>
                    <a:pt x="196436" y="21742"/>
                    <a:pt x="164686" y="42379"/>
                    <a:pt x="152515" y="50846"/>
                  </a:cubicBezTo>
                  <a:cubicBezTo>
                    <a:pt x="140344" y="59313"/>
                    <a:pt x="127644" y="76246"/>
                    <a:pt x="114415" y="76246"/>
                  </a:cubicBezTo>
                  <a:cubicBezTo>
                    <a:pt x="101186" y="76246"/>
                    <a:pt x="90603" y="64075"/>
                    <a:pt x="73140" y="50846"/>
                  </a:cubicBezTo>
                  <a:cubicBezTo>
                    <a:pt x="55678" y="37617"/>
                    <a:pt x="2761" y="-1542"/>
                    <a:pt x="115" y="4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 1144">
              <a:extLst>
                <a:ext uri="{FF2B5EF4-FFF2-40B4-BE49-F238E27FC236}">
                  <a16:creationId xmlns:a16="http://schemas.microsoft.com/office/drawing/2014/main" id="{4DDF2626-A027-86FD-EF45-FA9E8F780294}"/>
                </a:ext>
              </a:extLst>
            </p:cNvPr>
            <p:cNvSpPr/>
            <p:nvPr/>
          </p:nvSpPr>
          <p:spPr>
            <a:xfrm>
              <a:off x="5873750" y="5483153"/>
              <a:ext cx="224410" cy="196922"/>
            </a:xfrm>
            <a:custGeom>
              <a:avLst/>
              <a:gdLst>
                <a:gd name="connsiteX0" fmla="*/ 63500 w 224410"/>
                <a:gd name="connsiteY0" fmla="*/ 72 h 196922"/>
                <a:gd name="connsiteX1" fmla="*/ 15875 w 224410"/>
                <a:gd name="connsiteY1" fmla="*/ 88972 h 196922"/>
                <a:gd name="connsiteX2" fmla="*/ 3175 w 224410"/>
                <a:gd name="connsiteY2" fmla="*/ 127072 h 196922"/>
                <a:gd name="connsiteX3" fmla="*/ 19050 w 224410"/>
                <a:gd name="connsiteY3" fmla="*/ 117547 h 196922"/>
                <a:gd name="connsiteX4" fmla="*/ 92075 w 224410"/>
                <a:gd name="connsiteY4" fmla="*/ 177872 h 196922"/>
                <a:gd name="connsiteX5" fmla="*/ 88900 w 224410"/>
                <a:gd name="connsiteY5" fmla="*/ 161997 h 196922"/>
                <a:gd name="connsiteX6" fmla="*/ 98425 w 224410"/>
                <a:gd name="connsiteY6" fmla="*/ 196922 h 196922"/>
                <a:gd name="connsiteX7" fmla="*/ 130175 w 224410"/>
                <a:gd name="connsiteY7" fmla="*/ 161997 h 196922"/>
                <a:gd name="connsiteX8" fmla="*/ 184150 w 224410"/>
                <a:gd name="connsiteY8" fmla="*/ 130247 h 196922"/>
                <a:gd name="connsiteX9" fmla="*/ 142875 w 224410"/>
                <a:gd name="connsiteY9" fmla="*/ 149297 h 196922"/>
                <a:gd name="connsiteX10" fmla="*/ 222250 w 224410"/>
                <a:gd name="connsiteY10" fmla="*/ 47697 h 196922"/>
                <a:gd name="connsiteX11" fmla="*/ 196850 w 224410"/>
                <a:gd name="connsiteY11" fmla="*/ 95322 h 196922"/>
                <a:gd name="connsiteX12" fmla="*/ 142875 w 224410"/>
                <a:gd name="connsiteY12" fmla="*/ 165172 h 196922"/>
                <a:gd name="connsiteX13" fmla="*/ 53975 w 224410"/>
                <a:gd name="connsiteY13" fmla="*/ 120722 h 196922"/>
                <a:gd name="connsiteX14" fmla="*/ 0 w 224410"/>
                <a:gd name="connsiteY14" fmla="*/ 104847 h 196922"/>
                <a:gd name="connsiteX15" fmla="*/ 63500 w 224410"/>
                <a:gd name="connsiteY15" fmla="*/ 72 h 196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4410" h="196922">
                  <a:moveTo>
                    <a:pt x="63500" y="72"/>
                  </a:moveTo>
                  <a:cubicBezTo>
                    <a:pt x="66146" y="-2574"/>
                    <a:pt x="25929" y="67805"/>
                    <a:pt x="15875" y="88972"/>
                  </a:cubicBezTo>
                  <a:cubicBezTo>
                    <a:pt x="5821" y="110139"/>
                    <a:pt x="2646" y="122310"/>
                    <a:pt x="3175" y="127072"/>
                  </a:cubicBezTo>
                  <a:cubicBezTo>
                    <a:pt x="3704" y="131835"/>
                    <a:pt x="4233" y="109080"/>
                    <a:pt x="19050" y="117547"/>
                  </a:cubicBezTo>
                  <a:cubicBezTo>
                    <a:pt x="33867" y="126014"/>
                    <a:pt x="80433" y="170464"/>
                    <a:pt x="92075" y="177872"/>
                  </a:cubicBezTo>
                  <a:cubicBezTo>
                    <a:pt x="103717" y="185280"/>
                    <a:pt x="87842" y="158822"/>
                    <a:pt x="88900" y="161997"/>
                  </a:cubicBezTo>
                  <a:cubicBezTo>
                    <a:pt x="89958" y="165172"/>
                    <a:pt x="91546" y="196922"/>
                    <a:pt x="98425" y="196922"/>
                  </a:cubicBezTo>
                  <a:cubicBezTo>
                    <a:pt x="105304" y="196922"/>
                    <a:pt x="115888" y="173110"/>
                    <a:pt x="130175" y="161997"/>
                  </a:cubicBezTo>
                  <a:cubicBezTo>
                    <a:pt x="144463" y="150885"/>
                    <a:pt x="182033" y="132364"/>
                    <a:pt x="184150" y="130247"/>
                  </a:cubicBezTo>
                  <a:cubicBezTo>
                    <a:pt x="186267" y="128130"/>
                    <a:pt x="136525" y="163055"/>
                    <a:pt x="142875" y="149297"/>
                  </a:cubicBezTo>
                  <a:cubicBezTo>
                    <a:pt x="149225" y="135539"/>
                    <a:pt x="213254" y="56693"/>
                    <a:pt x="222250" y="47697"/>
                  </a:cubicBezTo>
                  <a:cubicBezTo>
                    <a:pt x="231246" y="38701"/>
                    <a:pt x="210079" y="75743"/>
                    <a:pt x="196850" y="95322"/>
                  </a:cubicBezTo>
                  <a:cubicBezTo>
                    <a:pt x="183621" y="114901"/>
                    <a:pt x="166687" y="160939"/>
                    <a:pt x="142875" y="165172"/>
                  </a:cubicBezTo>
                  <a:cubicBezTo>
                    <a:pt x="119063" y="169405"/>
                    <a:pt x="77787" y="130776"/>
                    <a:pt x="53975" y="120722"/>
                  </a:cubicBezTo>
                  <a:cubicBezTo>
                    <a:pt x="30163" y="110668"/>
                    <a:pt x="0" y="122309"/>
                    <a:pt x="0" y="104847"/>
                  </a:cubicBezTo>
                  <a:cubicBezTo>
                    <a:pt x="0" y="87385"/>
                    <a:pt x="60854" y="2718"/>
                    <a:pt x="63500" y="7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 1145">
              <a:extLst>
                <a:ext uri="{FF2B5EF4-FFF2-40B4-BE49-F238E27FC236}">
                  <a16:creationId xmlns:a16="http://schemas.microsoft.com/office/drawing/2014/main" id="{E38695DC-1B28-C6CB-74D4-370C2F515F28}"/>
                </a:ext>
              </a:extLst>
            </p:cNvPr>
            <p:cNvSpPr/>
            <p:nvPr/>
          </p:nvSpPr>
          <p:spPr>
            <a:xfrm>
              <a:off x="5683247" y="5340248"/>
              <a:ext cx="117486" cy="44721"/>
            </a:xfrm>
            <a:custGeom>
              <a:avLst/>
              <a:gdLst>
                <a:gd name="connsiteX0" fmla="*/ 3 w 117486"/>
                <a:gd name="connsiteY0" fmla="*/ 31852 h 44721"/>
                <a:gd name="connsiteX1" fmla="*/ 73028 w 117486"/>
                <a:gd name="connsiteY1" fmla="*/ 15977 h 44721"/>
                <a:gd name="connsiteX2" fmla="*/ 117478 w 117486"/>
                <a:gd name="connsiteY2" fmla="*/ 44552 h 44721"/>
                <a:gd name="connsiteX3" fmla="*/ 76203 w 117486"/>
                <a:gd name="connsiteY3" fmla="*/ 102 h 44721"/>
                <a:gd name="connsiteX4" fmla="*/ 3 w 117486"/>
                <a:gd name="connsiteY4" fmla="*/ 31852 h 4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486" h="44721">
                  <a:moveTo>
                    <a:pt x="3" y="31852"/>
                  </a:moveTo>
                  <a:cubicBezTo>
                    <a:pt x="-526" y="34498"/>
                    <a:pt x="53449" y="13860"/>
                    <a:pt x="73028" y="15977"/>
                  </a:cubicBezTo>
                  <a:cubicBezTo>
                    <a:pt x="92607" y="18094"/>
                    <a:pt x="116949" y="47198"/>
                    <a:pt x="117478" y="44552"/>
                  </a:cubicBezTo>
                  <a:cubicBezTo>
                    <a:pt x="118007" y="41906"/>
                    <a:pt x="93136" y="2219"/>
                    <a:pt x="76203" y="102"/>
                  </a:cubicBezTo>
                  <a:cubicBezTo>
                    <a:pt x="59270" y="-2015"/>
                    <a:pt x="532" y="29206"/>
                    <a:pt x="3" y="3185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 1146">
              <a:extLst>
                <a:ext uri="{FF2B5EF4-FFF2-40B4-BE49-F238E27FC236}">
                  <a16:creationId xmlns:a16="http://schemas.microsoft.com/office/drawing/2014/main" id="{E7BFB233-8800-6616-3A26-E097B8C8CCAD}"/>
                </a:ext>
              </a:extLst>
            </p:cNvPr>
            <p:cNvSpPr/>
            <p:nvPr/>
          </p:nvSpPr>
          <p:spPr>
            <a:xfrm>
              <a:off x="5654641" y="5409935"/>
              <a:ext cx="181153" cy="105636"/>
            </a:xfrm>
            <a:custGeom>
              <a:avLst/>
              <a:gdLst>
                <a:gd name="connsiteX0" fmla="*/ 34 w 181153"/>
                <a:gd name="connsiteY0" fmla="*/ 265 h 105636"/>
                <a:gd name="connsiteX1" fmla="*/ 82584 w 181153"/>
                <a:gd name="connsiteY1" fmla="*/ 25665 h 105636"/>
                <a:gd name="connsiteX2" fmla="*/ 142909 w 181153"/>
                <a:gd name="connsiteY2" fmla="*/ 92340 h 105636"/>
                <a:gd name="connsiteX3" fmla="*/ 142909 w 181153"/>
                <a:gd name="connsiteY3" fmla="*/ 70115 h 105636"/>
                <a:gd name="connsiteX4" fmla="*/ 181009 w 181153"/>
                <a:gd name="connsiteY4" fmla="*/ 105040 h 105636"/>
                <a:gd name="connsiteX5" fmla="*/ 127034 w 181153"/>
                <a:gd name="connsiteY5" fmla="*/ 35190 h 105636"/>
                <a:gd name="connsiteX6" fmla="*/ 73059 w 181153"/>
                <a:gd name="connsiteY6" fmla="*/ 12965 h 105636"/>
                <a:gd name="connsiteX7" fmla="*/ 34 w 181153"/>
                <a:gd name="connsiteY7" fmla="*/ 265 h 10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153" h="105636">
                  <a:moveTo>
                    <a:pt x="34" y="265"/>
                  </a:moveTo>
                  <a:cubicBezTo>
                    <a:pt x="1622" y="2382"/>
                    <a:pt x="58772" y="10319"/>
                    <a:pt x="82584" y="25665"/>
                  </a:cubicBezTo>
                  <a:cubicBezTo>
                    <a:pt x="106396" y="41011"/>
                    <a:pt x="132855" y="84932"/>
                    <a:pt x="142909" y="92340"/>
                  </a:cubicBezTo>
                  <a:cubicBezTo>
                    <a:pt x="152963" y="99748"/>
                    <a:pt x="136559" y="67998"/>
                    <a:pt x="142909" y="70115"/>
                  </a:cubicBezTo>
                  <a:cubicBezTo>
                    <a:pt x="149259" y="72232"/>
                    <a:pt x="183655" y="110861"/>
                    <a:pt x="181009" y="105040"/>
                  </a:cubicBezTo>
                  <a:cubicBezTo>
                    <a:pt x="178363" y="99219"/>
                    <a:pt x="145026" y="50536"/>
                    <a:pt x="127034" y="35190"/>
                  </a:cubicBezTo>
                  <a:cubicBezTo>
                    <a:pt x="109042" y="19844"/>
                    <a:pt x="94226" y="16669"/>
                    <a:pt x="73059" y="12965"/>
                  </a:cubicBezTo>
                  <a:cubicBezTo>
                    <a:pt x="51892" y="9261"/>
                    <a:pt x="-1554" y="-1852"/>
                    <a:pt x="34" y="26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 1147">
              <a:extLst>
                <a:ext uri="{FF2B5EF4-FFF2-40B4-BE49-F238E27FC236}">
                  <a16:creationId xmlns:a16="http://schemas.microsoft.com/office/drawing/2014/main" id="{81A063E2-243C-AD1B-01CE-A311D8266454}"/>
                </a:ext>
              </a:extLst>
            </p:cNvPr>
            <p:cNvSpPr/>
            <p:nvPr/>
          </p:nvSpPr>
          <p:spPr>
            <a:xfrm>
              <a:off x="5520333" y="5470336"/>
              <a:ext cx="96907" cy="117903"/>
            </a:xfrm>
            <a:custGeom>
              <a:avLst/>
              <a:gdLst>
                <a:gd name="connsiteX0" fmla="*/ 96242 w 96907"/>
                <a:gd name="connsiteY0" fmla="*/ 189 h 117903"/>
                <a:gd name="connsiteX1" fmla="*/ 58142 w 96907"/>
                <a:gd name="connsiteY1" fmla="*/ 54164 h 117903"/>
                <a:gd name="connsiteX2" fmla="*/ 992 w 96907"/>
                <a:gd name="connsiteY2" fmla="*/ 117664 h 117903"/>
                <a:gd name="connsiteX3" fmla="*/ 26392 w 96907"/>
                <a:gd name="connsiteY3" fmla="*/ 73214 h 117903"/>
                <a:gd name="connsiteX4" fmla="*/ 96242 w 96907"/>
                <a:gd name="connsiteY4" fmla="*/ 189 h 11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907" h="117903">
                  <a:moveTo>
                    <a:pt x="96242" y="189"/>
                  </a:moveTo>
                  <a:cubicBezTo>
                    <a:pt x="101534" y="-2986"/>
                    <a:pt x="74017" y="34585"/>
                    <a:pt x="58142" y="54164"/>
                  </a:cubicBezTo>
                  <a:cubicBezTo>
                    <a:pt x="42267" y="73743"/>
                    <a:pt x="6284" y="114489"/>
                    <a:pt x="992" y="117664"/>
                  </a:cubicBezTo>
                  <a:cubicBezTo>
                    <a:pt x="-4300" y="120839"/>
                    <a:pt x="12634" y="91735"/>
                    <a:pt x="26392" y="73214"/>
                  </a:cubicBezTo>
                  <a:cubicBezTo>
                    <a:pt x="40150" y="54693"/>
                    <a:pt x="90950" y="3364"/>
                    <a:pt x="96242" y="189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 1148">
              <a:extLst>
                <a:ext uri="{FF2B5EF4-FFF2-40B4-BE49-F238E27FC236}">
                  <a16:creationId xmlns:a16="http://schemas.microsoft.com/office/drawing/2014/main" id="{EFFD1BAD-7DF0-32E6-AF00-46B7D694F845}"/>
                </a:ext>
              </a:extLst>
            </p:cNvPr>
            <p:cNvSpPr/>
            <p:nvPr/>
          </p:nvSpPr>
          <p:spPr>
            <a:xfrm>
              <a:off x="5352465" y="5420716"/>
              <a:ext cx="242049" cy="97439"/>
            </a:xfrm>
            <a:custGeom>
              <a:avLst/>
              <a:gdLst>
                <a:gd name="connsiteX0" fmla="*/ 585 w 242049"/>
                <a:gd name="connsiteY0" fmla="*/ 2184 h 97439"/>
                <a:gd name="connsiteX1" fmla="*/ 108535 w 242049"/>
                <a:gd name="connsiteY1" fmla="*/ 8534 h 97439"/>
                <a:gd name="connsiteX2" fmla="*/ 184735 w 242049"/>
                <a:gd name="connsiteY2" fmla="*/ 65684 h 97439"/>
                <a:gd name="connsiteX3" fmla="*/ 184735 w 242049"/>
                <a:gd name="connsiteY3" fmla="*/ 87909 h 97439"/>
                <a:gd name="connsiteX4" fmla="*/ 210135 w 242049"/>
                <a:gd name="connsiteY4" fmla="*/ 43459 h 97439"/>
                <a:gd name="connsiteX5" fmla="*/ 241885 w 242049"/>
                <a:gd name="connsiteY5" fmla="*/ 97434 h 97439"/>
                <a:gd name="connsiteX6" fmla="*/ 219660 w 242049"/>
                <a:gd name="connsiteY6" fmla="*/ 46634 h 97439"/>
                <a:gd name="connsiteX7" fmla="*/ 159335 w 242049"/>
                <a:gd name="connsiteY7" fmla="*/ 27584 h 97439"/>
                <a:gd name="connsiteX8" fmla="*/ 585 w 242049"/>
                <a:gd name="connsiteY8" fmla="*/ 2184 h 9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049" h="97439">
                  <a:moveTo>
                    <a:pt x="585" y="2184"/>
                  </a:moveTo>
                  <a:cubicBezTo>
                    <a:pt x="-7882" y="-991"/>
                    <a:pt x="77843" y="-2049"/>
                    <a:pt x="108535" y="8534"/>
                  </a:cubicBezTo>
                  <a:cubicBezTo>
                    <a:pt x="139227" y="19117"/>
                    <a:pt x="172035" y="52455"/>
                    <a:pt x="184735" y="65684"/>
                  </a:cubicBezTo>
                  <a:cubicBezTo>
                    <a:pt x="197435" y="78913"/>
                    <a:pt x="180502" y="91613"/>
                    <a:pt x="184735" y="87909"/>
                  </a:cubicBezTo>
                  <a:cubicBezTo>
                    <a:pt x="188968" y="84205"/>
                    <a:pt x="200610" y="41872"/>
                    <a:pt x="210135" y="43459"/>
                  </a:cubicBezTo>
                  <a:cubicBezTo>
                    <a:pt x="219660" y="45047"/>
                    <a:pt x="240298" y="96905"/>
                    <a:pt x="241885" y="97434"/>
                  </a:cubicBezTo>
                  <a:cubicBezTo>
                    <a:pt x="243472" y="97963"/>
                    <a:pt x="233418" y="58276"/>
                    <a:pt x="219660" y="46634"/>
                  </a:cubicBezTo>
                  <a:cubicBezTo>
                    <a:pt x="205902" y="34992"/>
                    <a:pt x="195847" y="33405"/>
                    <a:pt x="159335" y="27584"/>
                  </a:cubicBezTo>
                  <a:cubicBezTo>
                    <a:pt x="122823" y="21763"/>
                    <a:pt x="9052" y="5359"/>
                    <a:pt x="585" y="218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 1149">
              <a:extLst>
                <a:ext uri="{FF2B5EF4-FFF2-40B4-BE49-F238E27FC236}">
                  <a16:creationId xmlns:a16="http://schemas.microsoft.com/office/drawing/2014/main" id="{AE5E1455-0875-03E0-2AE1-D8ECC9E44C9C}"/>
                </a:ext>
              </a:extLst>
            </p:cNvPr>
            <p:cNvSpPr/>
            <p:nvPr/>
          </p:nvSpPr>
          <p:spPr>
            <a:xfrm>
              <a:off x="5280695" y="5419219"/>
              <a:ext cx="273341" cy="235625"/>
            </a:xfrm>
            <a:custGeom>
              <a:avLst/>
              <a:gdLst>
                <a:gd name="connsiteX0" fmla="*/ 85055 w 273341"/>
                <a:gd name="connsiteY0" fmla="*/ 506 h 235625"/>
                <a:gd name="connsiteX1" fmla="*/ 24730 w 273341"/>
                <a:gd name="connsiteY1" fmla="*/ 73531 h 235625"/>
                <a:gd name="connsiteX2" fmla="*/ 15205 w 273341"/>
                <a:gd name="connsiteY2" fmla="*/ 146556 h 235625"/>
                <a:gd name="connsiteX3" fmla="*/ 15205 w 273341"/>
                <a:gd name="connsiteY3" fmla="*/ 133856 h 235625"/>
                <a:gd name="connsiteX4" fmla="*/ 72355 w 273341"/>
                <a:gd name="connsiteY4" fmla="*/ 203706 h 235625"/>
                <a:gd name="connsiteX5" fmla="*/ 100930 w 273341"/>
                <a:gd name="connsiteY5" fmla="*/ 229106 h 235625"/>
                <a:gd name="connsiteX6" fmla="*/ 132680 w 273341"/>
                <a:gd name="connsiteY6" fmla="*/ 229106 h 235625"/>
                <a:gd name="connsiteX7" fmla="*/ 269205 w 273341"/>
                <a:gd name="connsiteY7" fmla="*/ 225931 h 235625"/>
                <a:gd name="connsiteX8" fmla="*/ 224755 w 273341"/>
                <a:gd name="connsiteY8" fmla="*/ 235456 h 235625"/>
                <a:gd name="connsiteX9" fmla="*/ 91405 w 273341"/>
                <a:gd name="connsiteY9" fmla="*/ 216406 h 235625"/>
                <a:gd name="connsiteX10" fmla="*/ 21555 w 273341"/>
                <a:gd name="connsiteY10" fmla="*/ 149731 h 235625"/>
                <a:gd name="connsiteX11" fmla="*/ 2505 w 273341"/>
                <a:gd name="connsiteY11" fmla="*/ 111631 h 235625"/>
                <a:gd name="connsiteX12" fmla="*/ 85055 w 273341"/>
                <a:gd name="connsiteY12" fmla="*/ 506 h 23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341" h="235625">
                  <a:moveTo>
                    <a:pt x="85055" y="506"/>
                  </a:moveTo>
                  <a:cubicBezTo>
                    <a:pt x="88759" y="-5844"/>
                    <a:pt x="36372" y="49189"/>
                    <a:pt x="24730" y="73531"/>
                  </a:cubicBezTo>
                  <a:cubicBezTo>
                    <a:pt x="13088" y="97873"/>
                    <a:pt x="15205" y="146556"/>
                    <a:pt x="15205" y="146556"/>
                  </a:cubicBezTo>
                  <a:cubicBezTo>
                    <a:pt x="13618" y="156610"/>
                    <a:pt x="5680" y="124331"/>
                    <a:pt x="15205" y="133856"/>
                  </a:cubicBezTo>
                  <a:cubicBezTo>
                    <a:pt x="24730" y="143381"/>
                    <a:pt x="58067" y="187831"/>
                    <a:pt x="72355" y="203706"/>
                  </a:cubicBezTo>
                  <a:cubicBezTo>
                    <a:pt x="86643" y="219581"/>
                    <a:pt x="90876" y="224873"/>
                    <a:pt x="100930" y="229106"/>
                  </a:cubicBezTo>
                  <a:cubicBezTo>
                    <a:pt x="110984" y="233339"/>
                    <a:pt x="132680" y="229106"/>
                    <a:pt x="132680" y="229106"/>
                  </a:cubicBezTo>
                  <a:cubicBezTo>
                    <a:pt x="160726" y="228577"/>
                    <a:pt x="253859" y="224873"/>
                    <a:pt x="269205" y="225931"/>
                  </a:cubicBezTo>
                  <a:cubicBezTo>
                    <a:pt x="284551" y="226989"/>
                    <a:pt x="254388" y="237043"/>
                    <a:pt x="224755" y="235456"/>
                  </a:cubicBezTo>
                  <a:cubicBezTo>
                    <a:pt x="195122" y="233869"/>
                    <a:pt x="125272" y="230694"/>
                    <a:pt x="91405" y="216406"/>
                  </a:cubicBezTo>
                  <a:cubicBezTo>
                    <a:pt x="57538" y="202118"/>
                    <a:pt x="36372" y="167193"/>
                    <a:pt x="21555" y="149731"/>
                  </a:cubicBezTo>
                  <a:cubicBezTo>
                    <a:pt x="6738" y="132269"/>
                    <a:pt x="-5433" y="132798"/>
                    <a:pt x="2505" y="111631"/>
                  </a:cubicBezTo>
                  <a:cubicBezTo>
                    <a:pt x="10442" y="90464"/>
                    <a:pt x="81351" y="6856"/>
                    <a:pt x="85055" y="50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 1150">
              <a:extLst>
                <a:ext uri="{FF2B5EF4-FFF2-40B4-BE49-F238E27FC236}">
                  <a16:creationId xmlns:a16="http://schemas.microsoft.com/office/drawing/2014/main" id="{33C1AE3C-D16F-2717-A656-DB3590ADF0C6}"/>
                </a:ext>
              </a:extLst>
            </p:cNvPr>
            <p:cNvSpPr/>
            <p:nvPr/>
          </p:nvSpPr>
          <p:spPr>
            <a:xfrm>
              <a:off x="5313312" y="5448264"/>
              <a:ext cx="81203" cy="102142"/>
            </a:xfrm>
            <a:custGeom>
              <a:avLst/>
              <a:gdLst>
                <a:gd name="connsiteX0" fmla="*/ 81013 w 81203"/>
                <a:gd name="connsiteY0" fmla="*/ 36 h 102142"/>
                <a:gd name="connsiteX1" fmla="*/ 23863 w 81203"/>
                <a:gd name="connsiteY1" fmla="*/ 38136 h 102142"/>
                <a:gd name="connsiteX2" fmla="*/ 23863 w 81203"/>
                <a:gd name="connsiteY2" fmla="*/ 101636 h 102142"/>
                <a:gd name="connsiteX3" fmla="*/ 20688 w 81203"/>
                <a:gd name="connsiteY3" fmla="*/ 66711 h 102142"/>
                <a:gd name="connsiteX4" fmla="*/ 1638 w 81203"/>
                <a:gd name="connsiteY4" fmla="*/ 44486 h 102142"/>
                <a:gd name="connsiteX5" fmla="*/ 81013 w 81203"/>
                <a:gd name="connsiteY5" fmla="*/ 36 h 10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203" h="102142">
                  <a:moveTo>
                    <a:pt x="81013" y="36"/>
                  </a:moveTo>
                  <a:cubicBezTo>
                    <a:pt x="84717" y="-1022"/>
                    <a:pt x="33388" y="21203"/>
                    <a:pt x="23863" y="38136"/>
                  </a:cubicBezTo>
                  <a:cubicBezTo>
                    <a:pt x="14338" y="55069"/>
                    <a:pt x="24392" y="96874"/>
                    <a:pt x="23863" y="101636"/>
                  </a:cubicBezTo>
                  <a:cubicBezTo>
                    <a:pt x="23334" y="106399"/>
                    <a:pt x="24392" y="76236"/>
                    <a:pt x="20688" y="66711"/>
                  </a:cubicBezTo>
                  <a:cubicBezTo>
                    <a:pt x="16984" y="57186"/>
                    <a:pt x="-6300" y="53482"/>
                    <a:pt x="1638" y="44486"/>
                  </a:cubicBezTo>
                  <a:cubicBezTo>
                    <a:pt x="9575" y="35490"/>
                    <a:pt x="77309" y="1094"/>
                    <a:pt x="81013" y="3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 1151">
              <a:extLst>
                <a:ext uri="{FF2B5EF4-FFF2-40B4-BE49-F238E27FC236}">
                  <a16:creationId xmlns:a16="http://schemas.microsoft.com/office/drawing/2014/main" id="{A1991DF4-8923-07B5-8558-420BC29C522E}"/>
                </a:ext>
              </a:extLst>
            </p:cNvPr>
            <p:cNvSpPr/>
            <p:nvPr/>
          </p:nvSpPr>
          <p:spPr>
            <a:xfrm>
              <a:off x="5329106" y="5463434"/>
              <a:ext cx="218424" cy="188082"/>
            </a:xfrm>
            <a:custGeom>
              <a:avLst/>
              <a:gdLst>
                <a:gd name="connsiteX0" fmla="*/ 100144 w 218424"/>
                <a:gd name="connsiteY0" fmla="*/ 741 h 188082"/>
                <a:gd name="connsiteX1" fmla="*/ 49344 w 218424"/>
                <a:gd name="connsiteY1" fmla="*/ 64241 h 188082"/>
                <a:gd name="connsiteX2" fmla="*/ 49344 w 218424"/>
                <a:gd name="connsiteY2" fmla="*/ 99166 h 188082"/>
                <a:gd name="connsiteX3" fmla="*/ 87444 w 218424"/>
                <a:gd name="connsiteY3" fmla="*/ 143616 h 188082"/>
                <a:gd name="connsiteX4" fmla="*/ 87444 w 218424"/>
                <a:gd name="connsiteY4" fmla="*/ 146791 h 188082"/>
                <a:gd name="connsiteX5" fmla="*/ 179519 w 218424"/>
                <a:gd name="connsiteY5" fmla="*/ 169016 h 188082"/>
                <a:gd name="connsiteX6" fmla="*/ 217619 w 218424"/>
                <a:gd name="connsiteY6" fmla="*/ 188066 h 188082"/>
                <a:gd name="connsiteX7" fmla="*/ 147769 w 218424"/>
                <a:gd name="connsiteY7" fmla="*/ 165841 h 188082"/>
                <a:gd name="connsiteX8" fmla="*/ 4894 w 218424"/>
                <a:gd name="connsiteY8" fmla="*/ 118216 h 188082"/>
                <a:gd name="connsiteX9" fmla="*/ 33469 w 218424"/>
                <a:gd name="connsiteY9" fmla="*/ 86466 h 188082"/>
                <a:gd name="connsiteX10" fmla="*/ 36644 w 218424"/>
                <a:gd name="connsiteY10" fmla="*/ 32491 h 188082"/>
                <a:gd name="connsiteX11" fmla="*/ 100144 w 218424"/>
                <a:gd name="connsiteY11" fmla="*/ 741 h 18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424" h="188082">
                  <a:moveTo>
                    <a:pt x="100144" y="741"/>
                  </a:moveTo>
                  <a:cubicBezTo>
                    <a:pt x="102261" y="6033"/>
                    <a:pt x="57811" y="47837"/>
                    <a:pt x="49344" y="64241"/>
                  </a:cubicBezTo>
                  <a:cubicBezTo>
                    <a:pt x="40877" y="80645"/>
                    <a:pt x="42994" y="85937"/>
                    <a:pt x="49344" y="99166"/>
                  </a:cubicBezTo>
                  <a:cubicBezTo>
                    <a:pt x="55694" y="112395"/>
                    <a:pt x="87444" y="143616"/>
                    <a:pt x="87444" y="143616"/>
                  </a:cubicBezTo>
                  <a:cubicBezTo>
                    <a:pt x="93794" y="151553"/>
                    <a:pt x="72098" y="142558"/>
                    <a:pt x="87444" y="146791"/>
                  </a:cubicBezTo>
                  <a:cubicBezTo>
                    <a:pt x="102790" y="151024"/>
                    <a:pt x="157823" y="162137"/>
                    <a:pt x="179519" y="169016"/>
                  </a:cubicBezTo>
                  <a:cubicBezTo>
                    <a:pt x="201215" y="175895"/>
                    <a:pt x="222911" y="188595"/>
                    <a:pt x="217619" y="188066"/>
                  </a:cubicBezTo>
                  <a:cubicBezTo>
                    <a:pt x="212327" y="187537"/>
                    <a:pt x="147769" y="165841"/>
                    <a:pt x="147769" y="165841"/>
                  </a:cubicBezTo>
                  <a:cubicBezTo>
                    <a:pt x="112315" y="154199"/>
                    <a:pt x="23944" y="131445"/>
                    <a:pt x="4894" y="118216"/>
                  </a:cubicBezTo>
                  <a:cubicBezTo>
                    <a:pt x="-14156" y="104987"/>
                    <a:pt x="28177" y="100753"/>
                    <a:pt x="33469" y="86466"/>
                  </a:cubicBezTo>
                  <a:cubicBezTo>
                    <a:pt x="38761" y="72179"/>
                    <a:pt x="25532" y="45191"/>
                    <a:pt x="36644" y="32491"/>
                  </a:cubicBezTo>
                  <a:cubicBezTo>
                    <a:pt x="47756" y="19791"/>
                    <a:pt x="98027" y="-4551"/>
                    <a:pt x="100144" y="74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 1152">
              <a:extLst>
                <a:ext uri="{FF2B5EF4-FFF2-40B4-BE49-F238E27FC236}">
                  <a16:creationId xmlns:a16="http://schemas.microsoft.com/office/drawing/2014/main" id="{9FDC9DFA-B032-853A-B3F9-9F6FADFE9DB5}"/>
                </a:ext>
              </a:extLst>
            </p:cNvPr>
            <p:cNvSpPr/>
            <p:nvPr/>
          </p:nvSpPr>
          <p:spPr>
            <a:xfrm>
              <a:off x="5422877" y="5438535"/>
              <a:ext cx="130384" cy="102092"/>
            </a:xfrm>
            <a:custGeom>
              <a:avLst/>
              <a:gdLst>
                <a:gd name="connsiteX0" fmla="*/ 23 w 130384"/>
                <a:gd name="connsiteY0" fmla="*/ 240 h 102092"/>
                <a:gd name="connsiteX1" fmla="*/ 101623 w 130384"/>
                <a:gd name="connsiteY1" fmla="*/ 60565 h 102092"/>
                <a:gd name="connsiteX2" fmla="*/ 130198 w 130384"/>
                <a:gd name="connsiteY2" fmla="*/ 101840 h 102092"/>
                <a:gd name="connsiteX3" fmla="*/ 92098 w 130384"/>
                <a:gd name="connsiteY3" fmla="*/ 41515 h 102092"/>
                <a:gd name="connsiteX4" fmla="*/ 23 w 130384"/>
                <a:gd name="connsiteY4" fmla="*/ 240 h 10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84" h="102092">
                  <a:moveTo>
                    <a:pt x="23" y="240"/>
                  </a:moveTo>
                  <a:cubicBezTo>
                    <a:pt x="1610" y="3415"/>
                    <a:pt x="79927" y="43632"/>
                    <a:pt x="101623" y="60565"/>
                  </a:cubicBezTo>
                  <a:cubicBezTo>
                    <a:pt x="123319" y="77498"/>
                    <a:pt x="131785" y="105015"/>
                    <a:pt x="130198" y="101840"/>
                  </a:cubicBezTo>
                  <a:cubicBezTo>
                    <a:pt x="128611" y="98665"/>
                    <a:pt x="107444" y="56861"/>
                    <a:pt x="92098" y="41515"/>
                  </a:cubicBezTo>
                  <a:cubicBezTo>
                    <a:pt x="76752" y="26169"/>
                    <a:pt x="-1564" y="-2935"/>
                    <a:pt x="23" y="24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 1153">
              <a:extLst>
                <a:ext uri="{FF2B5EF4-FFF2-40B4-BE49-F238E27FC236}">
                  <a16:creationId xmlns:a16="http://schemas.microsoft.com/office/drawing/2014/main" id="{2E01E1F2-07DE-F0DA-6692-9A10DA0446F9}"/>
                </a:ext>
              </a:extLst>
            </p:cNvPr>
            <p:cNvSpPr/>
            <p:nvPr/>
          </p:nvSpPr>
          <p:spPr>
            <a:xfrm>
              <a:off x="5394317" y="5450864"/>
              <a:ext cx="142936" cy="124440"/>
            </a:xfrm>
            <a:custGeom>
              <a:avLst/>
              <a:gdLst>
                <a:gd name="connsiteX0" fmla="*/ 8 w 142936"/>
                <a:gd name="connsiteY0" fmla="*/ 611 h 124440"/>
                <a:gd name="connsiteX1" fmla="*/ 117483 w 142936"/>
                <a:gd name="connsiteY1" fmla="*/ 57761 h 124440"/>
                <a:gd name="connsiteX2" fmla="*/ 142883 w 142936"/>
                <a:gd name="connsiteY2" fmla="*/ 124436 h 124440"/>
                <a:gd name="connsiteX3" fmla="*/ 123833 w 142936"/>
                <a:gd name="connsiteY3" fmla="*/ 54586 h 124440"/>
                <a:gd name="connsiteX4" fmla="*/ 111133 w 142936"/>
                <a:gd name="connsiteY4" fmla="*/ 29186 h 124440"/>
                <a:gd name="connsiteX5" fmla="*/ 8 w 142936"/>
                <a:gd name="connsiteY5" fmla="*/ 611 h 12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36" h="124440">
                  <a:moveTo>
                    <a:pt x="8" y="611"/>
                  </a:moveTo>
                  <a:cubicBezTo>
                    <a:pt x="1066" y="5373"/>
                    <a:pt x="93671" y="37124"/>
                    <a:pt x="117483" y="57761"/>
                  </a:cubicBezTo>
                  <a:cubicBezTo>
                    <a:pt x="141295" y="78398"/>
                    <a:pt x="141825" y="124965"/>
                    <a:pt x="142883" y="124436"/>
                  </a:cubicBezTo>
                  <a:cubicBezTo>
                    <a:pt x="143941" y="123907"/>
                    <a:pt x="129125" y="70461"/>
                    <a:pt x="123833" y="54586"/>
                  </a:cubicBezTo>
                  <a:cubicBezTo>
                    <a:pt x="118541" y="38711"/>
                    <a:pt x="125950" y="38182"/>
                    <a:pt x="111133" y="29186"/>
                  </a:cubicBezTo>
                  <a:cubicBezTo>
                    <a:pt x="96316" y="20190"/>
                    <a:pt x="-1050" y="-4151"/>
                    <a:pt x="8" y="61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 1154">
              <a:extLst>
                <a:ext uri="{FF2B5EF4-FFF2-40B4-BE49-F238E27FC236}">
                  <a16:creationId xmlns:a16="http://schemas.microsoft.com/office/drawing/2014/main" id="{0EE4B76F-A43F-0E79-AA2A-83921CC25BFA}"/>
                </a:ext>
              </a:extLst>
            </p:cNvPr>
            <p:cNvSpPr/>
            <p:nvPr/>
          </p:nvSpPr>
          <p:spPr>
            <a:xfrm>
              <a:off x="4994111" y="5568945"/>
              <a:ext cx="108148" cy="212821"/>
            </a:xfrm>
            <a:custGeom>
              <a:avLst/>
              <a:gdLst>
                <a:gd name="connsiteX0" fmla="*/ 108114 w 108148"/>
                <a:gd name="connsiteY0" fmla="*/ 5 h 212821"/>
                <a:gd name="connsiteX1" fmla="*/ 12864 w 108148"/>
                <a:gd name="connsiteY1" fmla="*/ 161930 h 212821"/>
                <a:gd name="connsiteX2" fmla="*/ 25564 w 108148"/>
                <a:gd name="connsiteY2" fmla="*/ 177805 h 212821"/>
                <a:gd name="connsiteX3" fmla="*/ 82714 w 108148"/>
                <a:gd name="connsiteY3" fmla="*/ 212730 h 212821"/>
                <a:gd name="connsiteX4" fmla="*/ 70014 w 108148"/>
                <a:gd name="connsiteY4" fmla="*/ 187330 h 212821"/>
                <a:gd name="connsiteX5" fmla="*/ 164 w 108148"/>
                <a:gd name="connsiteY5" fmla="*/ 168280 h 212821"/>
                <a:gd name="connsiteX6" fmla="*/ 108114 w 108148"/>
                <a:gd name="connsiteY6" fmla="*/ 5 h 2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148" h="212821">
                  <a:moveTo>
                    <a:pt x="108114" y="5"/>
                  </a:moveTo>
                  <a:cubicBezTo>
                    <a:pt x="110231" y="-1053"/>
                    <a:pt x="12864" y="161930"/>
                    <a:pt x="12864" y="161930"/>
                  </a:cubicBezTo>
                  <a:cubicBezTo>
                    <a:pt x="-894" y="191563"/>
                    <a:pt x="13922" y="169338"/>
                    <a:pt x="25564" y="177805"/>
                  </a:cubicBezTo>
                  <a:cubicBezTo>
                    <a:pt x="37206" y="186272"/>
                    <a:pt x="75306" y="211143"/>
                    <a:pt x="82714" y="212730"/>
                  </a:cubicBezTo>
                  <a:cubicBezTo>
                    <a:pt x="90122" y="214317"/>
                    <a:pt x="83772" y="194738"/>
                    <a:pt x="70014" y="187330"/>
                  </a:cubicBezTo>
                  <a:cubicBezTo>
                    <a:pt x="56256" y="179922"/>
                    <a:pt x="-3540" y="192093"/>
                    <a:pt x="164" y="168280"/>
                  </a:cubicBezTo>
                  <a:cubicBezTo>
                    <a:pt x="3868" y="144468"/>
                    <a:pt x="105997" y="1063"/>
                    <a:pt x="108114" y="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 1155">
              <a:extLst>
                <a:ext uri="{FF2B5EF4-FFF2-40B4-BE49-F238E27FC236}">
                  <a16:creationId xmlns:a16="http://schemas.microsoft.com/office/drawing/2014/main" id="{477343F8-6CCF-0524-1BA7-1D75F641F9D1}"/>
                </a:ext>
              </a:extLst>
            </p:cNvPr>
            <p:cNvSpPr/>
            <p:nvPr/>
          </p:nvSpPr>
          <p:spPr>
            <a:xfrm>
              <a:off x="5052692" y="5584553"/>
              <a:ext cx="167414" cy="92381"/>
            </a:xfrm>
            <a:custGeom>
              <a:avLst/>
              <a:gdLst>
                <a:gd name="connsiteX0" fmla="*/ 1908 w 167414"/>
                <a:gd name="connsiteY0" fmla="*/ 272 h 92381"/>
                <a:gd name="connsiteX1" fmla="*/ 46358 w 167414"/>
                <a:gd name="connsiteY1" fmla="*/ 32022 h 92381"/>
                <a:gd name="connsiteX2" fmla="*/ 68583 w 167414"/>
                <a:gd name="connsiteY2" fmla="*/ 57422 h 92381"/>
                <a:gd name="connsiteX3" fmla="*/ 62233 w 167414"/>
                <a:gd name="connsiteY3" fmla="*/ 92347 h 92381"/>
                <a:gd name="connsiteX4" fmla="*/ 90808 w 167414"/>
                <a:gd name="connsiteY4" fmla="*/ 63772 h 92381"/>
                <a:gd name="connsiteX5" fmla="*/ 167008 w 167414"/>
                <a:gd name="connsiteY5" fmla="*/ 57422 h 92381"/>
                <a:gd name="connsiteX6" fmla="*/ 116208 w 167414"/>
                <a:gd name="connsiteY6" fmla="*/ 51072 h 92381"/>
                <a:gd name="connsiteX7" fmla="*/ 1908 w 167414"/>
                <a:gd name="connsiteY7" fmla="*/ 272 h 9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414" h="92381">
                  <a:moveTo>
                    <a:pt x="1908" y="272"/>
                  </a:moveTo>
                  <a:cubicBezTo>
                    <a:pt x="-9734" y="-2903"/>
                    <a:pt x="35246" y="22497"/>
                    <a:pt x="46358" y="32022"/>
                  </a:cubicBezTo>
                  <a:cubicBezTo>
                    <a:pt x="57471" y="41547"/>
                    <a:pt x="65937" y="47368"/>
                    <a:pt x="68583" y="57422"/>
                  </a:cubicBezTo>
                  <a:cubicBezTo>
                    <a:pt x="71229" y="67476"/>
                    <a:pt x="58529" y="91289"/>
                    <a:pt x="62233" y="92347"/>
                  </a:cubicBezTo>
                  <a:cubicBezTo>
                    <a:pt x="65937" y="93405"/>
                    <a:pt x="73346" y="69593"/>
                    <a:pt x="90808" y="63772"/>
                  </a:cubicBezTo>
                  <a:cubicBezTo>
                    <a:pt x="108270" y="57951"/>
                    <a:pt x="162775" y="59539"/>
                    <a:pt x="167008" y="57422"/>
                  </a:cubicBezTo>
                  <a:cubicBezTo>
                    <a:pt x="171241" y="55305"/>
                    <a:pt x="141608" y="61126"/>
                    <a:pt x="116208" y="51072"/>
                  </a:cubicBezTo>
                  <a:cubicBezTo>
                    <a:pt x="90808" y="41018"/>
                    <a:pt x="13550" y="3447"/>
                    <a:pt x="1908" y="27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 1156">
              <a:extLst>
                <a:ext uri="{FF2B5EF4-FFF2-40B4-BE49-F238E27FC236}">
                  <a16:creationId xmlns:a16="http://schemas.microsoft.com/office/drawing/2014/main" id="{6EDDC4D3-1B87-060B-F927-D8DFD5BDB5AD}"/>
                </a:ext>
              </a:extLst>
            </p:cNvPr>
            <p:cNvSpPr/>
            <p:nvPr/>
          </p:nvSpPr>
          <p:spPr>
            <a:xfrm>
              <a:off x="5078958" y="5645136"/>
              <a:ext cx="157251" cy="28625"/>
            </a:xfrm>
            <a:custGeom>
              <a:avLst/>
              <a:gdLst>
                <a:gd name="connsiteX0" fmla="*/ 156617 w 157251"/>
                <a:gd name="connsiteY0" fmla="*/ 14 h 28625"/>
                <a:gd name="connsiteX1" fmla="*/ 86767 w 157251"/>
                <a:gd name="connsiteY1" fmla="*/ 19064 h 28625"/>
                <a:gd name="connsiteX2" fmla="*/ 1042 w 157251"/>
                <a:gd name="connsiteY2" fmla="*/ 28589 h 28625"/>
                <a:gd name="connsiteX3" fmla="*/ 45492 w 157251"/>
                <a:gd name="connsiteY3" fmla="*/ 15889 h 28625"/>
                <a:gd name="connsiteX4" fmla="*/ 156617 w 157251"/>
                <a:gd name="connsiteY4" fmla="*/ 14 h 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251" h="28625">
                  <a:moveTo>
                    <a:pt x="156617" y="14"/>
                  </a:moveTo>
                  <a:cubicBezTo>
                    <a:pt x="163496" y="543"/>
                    <a:pt x="112696" y="14302"/>
                    <a:pt x="86767" y="19064"/>
                  </a:cubicBezTo>
                  <a:cubicBezTo>
                    <a:pt x="60838" y="23826"/>
                    <a:pt x="7921" y="29118"/>
                    <a:pt x="1042" y="28589"/>
                  </a:cubicBezTo>
                  <a:cubicBezTo>
                    <a:pt x="-5837" y="28060"/>
                    <a:pt x="22738" y="18006"/>
                    <a:pt x="45492" y="15889"/>
                  </a:cubicBezTo>
                  <a:cubicBezTo>
                    <a:pt x="68246" y="13772"/>
                    <a:pt x="149738" y="-515"/>
                    <a:pt x="156617" y="1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 1157">
              <a:extLst>
                <a:ext uri="{FF2B5EF4-FFF2-40B4-BE49-F238E27FC236}">
                  <a16:creationId xmlns:a16="http://schemas.microsoft.com/office/drawing/2014/main" id="{068F448B-34B9-375D-740B-1BB1105F00B8}"/>
                </a:ext>
              </a:extLst>
            </p:cNvPr>
            <p:cNvSpPr/>
            <p:nvPr/>
          </p:nvSpPr>
          <p:spPr>
            <a:xfrm>
              <a:off x="5083088" y="5667293"/>
              <a:ext cx="143239" cy="73334"/>
            </a:xfrm>
            <a:custGeom>
              <a:avLst/>
              <a:gdLst>
                <a:gd name="connsiteX0" fmla="*/ 87 w 143239"/>
                <a:gd name="connsiteY0" fmla="*/ 82 h 73334"/>
                <a:gd name="connsiteX1" fmla="*/ 47712 w 143239"/>
                <a:gd name="connsiteY1" fmla="*/ 57232 h 73334"/>
                <a:gd name="connsiteX2" fmla="*/ 76287 w 143239"/>
                <a:gd name="connsiteY2" fmla="*/ 44532 h 73334"/>
                <a:gd name="connsiteX3" fmla="*/ 142962 w 143239"/>
                <a:gd name="connsiteY3" fmla="*/ 57232 h 73334"/>
                <a:gd name="connsiteX4" fmla="*/ 98512 w 143239"/>
                <a:gd name="connsiteY4" fmla="*/ 73107 h 73334"/>
                <a:gd name="connsiteX5" fmla="*/ 60412 w 143239"/>
                <a:gd name="connsiteY5" fmla="*/ 44532 h 73334"/>
                <a:gd name="connsiteX6" fmla="*/ 87 w 143239"/>
                <a:gd name="connsiteY6" fmla="*/ 82 h 7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239" h="73334">
                  <a:moveTo>
                    <a:pt x="87" y="82"/>
                  </a:moveTo>
                  <a:cubicBezTo>
                    <a:pt x="-2030" y="2199"/>
                    <a:pt x="35012" y="49824"/>
                    <a:pt x="47712" y="57232"/>
                  </a:cubicBezTo>
                  <a:cubicBezTo>
                    <a:pt x="60412" y="64640"/>
                    <a:pt x="60412" y="44532"/>
                    <a:pt x="76287" y="44532"/>
                  </a:cubicBezTo>
                  <a:cubicBezTo>
                    <a:pt x="92162" y="44532"/>
                    <a:pt x="139258" y="52470"/>
                    <a:pt x="142962" y="57232"/>
                  </a:cubicBezTo>
                  <a:cubicBezTo>
                    <a:pt x="146666" y="61994"/>
                    <a:pt x="112270" y="75224"/>
                    <a:pt x="98512" y="73107"/>
                  </a:cubicBezTo>
                  <a:cubicBezTo>
                    <a:pt x="84754" y="70990"/>
                    <a:pt x="76287" y="51940"/>
                    <a:pt x="60412" y="44532"/>
                  </a:cubicBezTo>
                  <a:cubicBezTo>
                    <a:pt x="44537" y="37124"/>
                    <a:pt x="2204" y="-2035"/>
                    <a:pt x="87" y="8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 1158">
              <a:extLst>
                <a:ext uri="{FF2B5EF4-FFF2-40B4-BE49-F238E27FC236}">
                  <a16:creationId xmlns:a16="http://schemas.microsoft.com/office/drawing/2014/main" id="{DB7D8A3F-EFC3-086C-74D1-628D7742A41A}"/>
                </a:ext>
              </a:extLst>
            </p:cNvPr>
            <p:cNvSpPr/>
            <p:nvPr/>
          </p:nvSpPr>
          <p:spPr>
            <a:xfrm>
              <a:off x="5041871" y="5683218"/>
              <a:ext cx="77018" cy="76266"/>
            </a:xfrm>
            <a:custGeom>
              <a:avLst/>
              <a:gdLst>
                <a:gd name="connsiteX0" fmla="*/ 34954 w 77018"/>
                <a:gd name="connsiteY0" fmla="*/ 32 h 76266"/>
                <a:gd name="connsiteX1" fmla="*/ 66704 w 77018"/>
                <a:gd name="connsiteY1" fmla="*/ 41307 h 76266"/>
                <a:gd name="connsiteX2" fmla="*/ 29 w 77018"/>
                <a:gd name="connsiteY2" fmla="*/ 76232 h 76266"/>
                <a:gd name="connsiteX3" fmla="*/ 76229 w 77018"/>
                <a:gd name="connsiteY3" fmla="*/ 34957 h 76266"/>
                <a:gd name="connsiteX4" fmla="*/ 34954 w 77018"/>
                <a:gd name="connsiteY4" fmla="*/ 32 h 7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18" h="76266">
                  <a:moveTo>
                    <a:pt x="34954" y="32"/>
                  </a:moveTo>
                  <a:cubicBezTo>
                    <a:pt x="33366" y="1090"/>
                    <a:pt x="72525" y="28607"/>
                    <a:pt x="66704" y="41307"/>
                  </a:cubicBezTo>
                  <a:cubicBezTo>
                    <a:pt x="60883" y="54007"/>
                    <a:pt x="-1559" y="77290"/>
                    <a:pt x="29" y="76232"/>
                  </a:cubicBezTo>
                  <a:cubicBezTo>
                    <a:pt x="1617" y="75174"/>
                    <a:pt x="68821" y="46070"/>
                    <a:pt x="76229" y="34957"/>
                  </a:cubicBezTo>
                  <a:cubicBezTo>
                    <a:pt x="83637" y="23845"/>
                    <a:pt x="36542" y="-1026"/>
                    <a:pt x="34954" y="32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 1159">
              <a:extLst>
                <a:ext uri="{FF2B5EF4-FFF2-40B4-BE49-F238E27FC236}">
                  <a16:creationId xmlns:a16="http://schemas.microsoft.com/office/drawing/2014/main" id="{B605A169-8EC9-515F-2A1E-35A2279A1D50}"/>
                </a:ext>
              </a:extLst>
            </p:cNvPr>
            <p:cNvSpPr/>
            <p:nvPr/>
          </p:nvSpPr>
          <p:spPr>
            <a:xfrm>
              <a:off x="5180351" y="5635622"/>
              <a:ext cx="45768" cy="139708"/>
            </a:xfrm>
            <a:custGeom>
              <a:avLst/>
              <a:gdLst>
                <a:gd name="connsiteX0" fmla="*/ 45699 w 45768"/>
                <a:gd name="connsiteY0" fmla="*/ 3 h 139708"/>
                <a:gd name="connsiteX1" fmla="*/ 13949 w 45768"/>
                <a:gd name="connsiteY1" fmla="*/ 79378 h 139708"/>
                <a:gd name="connsiteX2" fmla="*/ 1249 w 45768"/>
                <a:gd name="connsiteY2" fmla="*/ 139703 h 139708"/>
                <a:gd name="connsiteX3" fmla="*/ 4424 w 45768"/>
                <a:gd name="connsiteY3" fmla="*/ 82553 h 139708"/>
                <a:gd name="connsiteX4" fmla="*/ 45699 w 45768"/>
                <a:gd name="connsiteY4" fmla="*/ 3 h 13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68" h="139708">
                  <a:moveTo>
                    <a:pt x="45699" y="3"/>
                  </a:moveTo>
                  <a:cubicBezTo>
                    <a:pt x="47286" y="-526"/>
                    <a:pt x="21357" y="56095"/>
                    <a:pt x="13949" y="79378"/>
                  </a:cubicBezTo>
                  <a:cubicBezTo>
                    <a:pt x="6541" y="102661"/>
                    <a:pt x="2836" y="139174"/>
                    <a:pt x="1249" y="139703"/>
                  </a:cubicBezTo>
                  <a:cubicBezTo>
                    <a:pt x="-338" y="140232"/>
                    <a:pt x="-1397" y="103720"/>
                    <a:pt x="4424" y="82553"/>
                  </a:cubicBezTo>
                  <a:cubicBezTo>
                    <a:pt x="10245" y="61386"/>
                    <a:pt x="44112" y="532"/>
                    <a:pt x="45699" y="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 1160">
              <a:extLst>
                <a:ext uri="{FF2B5EF4-FFF2-40B4-BE49-F238E27FC236}">
                  <a16:creationId xmlns:a16="http://schemas.microsoft.com/office/drawing/2014/main" id="{8B697D66-6C9C-6DA1-460B-405F09B90E8A}"/>
                </a:ext>
              </a:extLst>
            </p:cNvPr>
            <p:cNvSpPr/>
            <p:nvPr/>
          </p:nvSpPr>
          <p:spPr>
            <a:xfrm>
              <a:off x="5168817" y="5641975"/>
              <a:ext cx="85830" cy="124196"/>
            </a:xfrm>
            <a:custGeom>
              <a:avLst/>
              <a:gdLst>
                <a:gd name="connsiteX0" fmla="*/ 83 w 85830"/>
                <a:gd name="connsiteY0" fmla="*/ 0 h 124196"/>
                <a:gd name="connsiteX1" fmla="*/ 69933 w 85830"/>
                <a:gd name="connsiteY1" fmla="*/ 44450 h 124196"/>
                <a:gd name="connsiteX2" fmla="*/ 69933 w 85830"/>
                <a:gd name="connsiteY2" fmla="*/ 73025 h 124196"/>
                <a:gd name="connsiteX3" fmla="*/ 31833 w 85830"/>
                <a:gd name="connsiteY3" fmla="*/ 123825 h 124196"/>
                <a:gd name="connsiteX4" fmla="*/ 85808 w 85830"/>
                <a:gd name="connsiteY4" fmla="*/ 44450 h 124196"/>
                <a:gd name="connsiteX5" fmla="*/ 83 w 85830"/>
                <a:gd name="connsiteY5" fmla="*/ 0 h 1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830" h="124196">
                  <a:moveTo>
                    <a:pt x="83" y="0"/>
                  </a:moveTo>
                  <a:cubicBezTo>
                    <a:pt x="-2563" y="0"/>
                    <a:pt x="58291" y="32279"/>
                    <a:pt x="69933" y="44450"/>
                  </a:cubicBezTo>
                  <a:cubicBezTo>
                    <a:pt x="81575" y="56621"/>
                    <a:pt x="76283" y="59796"/>
                    <a:pt x="69933" y="73025"/>
                  </a:cubicBezTo>
                  <a:cubicBezTo>
                    <a:pt x="63583" y="86254"/>
                    <a:pt x="29187" y="128587"/>
                    <a:pt x="31833" y="123825"/>
                  </a:cubicBezTo>
                  <a:cubicBezTo>
                    <a:pt x="34479" y="119063"/>
                    <a:pt x="84221" y="62971"/>
                    <a:pt x="85808" y="44450"/>
                  </a:cubicBezTo>
                  <a:cubicBezTo>
                    <a:pt x="87395" y="25929"/>
                    <a:pt x="2729" y="0"/>
                    <a:pt x="83" y="0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 1161">
              <a:extLst>
                <a:ext uri="{FF2B5EF4-FFF2-40B4-BE49-F238E27FC236}">
                  <a16:creationId xmlns:a16="http://schemas.microsoft.com/office/drawing/2014/main" id="{6DC384CC-704C-D83E-24D5-34B0E03CB2F7}"/>
                </a:ext>
              </a:extLst>
            </p:cNvPr>
            <p:cNvSpPr/>
            <p:nvPr/>
          </p:nvSpPr>
          <p:spPr>
            <a:xfrm>
              <a:off x="5181486" y="5664155"/>
              <a:ext cx="105007" cy="174751"/>
            </a:xfrm>
            <a:custGeom>
              <a:avLst/>
              <a:gdLst>
                <a:gd name="connsiteX0" fmla="*/ 104889 w 105007"/>
                <a:gd name="connsiteY0" fmla="*/ 45 h 174751"/>
                <a:gd name="connsiteX1" fmla="*/ 85839 w 105007"/>
                <a:gd name="connsiteY1" fmla="*/ 95295 h 174751"/>
                <a:gd name="connsiteX2" fmla="*/ 69964 w 105007"/>
                <a:gd name="connsiteY2" fmla="*/ 123870 h 174751"/>
                <a:gd name="connsiteX3" fmla="*/ 114 w 105007"/>
                <a:gd name="connsiteY3" fmla="*/ 174670 h 174751"/>
                <a:gd name="connsiteX4" fmla="*/ 54089 w 105007"/>
                <a:gd name="connsiteY4" fmla="*/ 111170 h 174751"/>
                <a:gd name="connsiteX5" fmla="*/ 76314 w 105007"/>
                <a:gd name="connsiteY5" fmla="*/ 82595 h 174751"/>
                <a:gd name="connsiteX6" fmla="*/ 104889 w 105007"/>
                <a:gd name="connsiteY6" fmla="*/ 45 h 174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07" h="174751">
                  <a:moveTo>
                    <a:pt x="104889" y="45"/>
                  </a:moveTo>
                  <a:cubicBezTo>
                    <a:pt x="106477" y="2162"/>
                    <a:pt x="91660" y="74658"/>
                    <a:pt x="85839" y="95295"/>
                  </a:cubicBezTo>
                  <a:cubicBezTo>
                    <a:pt x="80018" y="115932"/>
                    <a:pt x="84251" y="110641"/>
                    <a:pt x="69964" y="123870"/>
                  </a:cubicBezTo>
                  <a:cubicBezTo>
                    <a:pt x="55676" y="137099"/>
                    <a:pt x="2760" y="176787"/>
                    <a:pt x="114" y="174670"/>
                  </a:cubicBezTo>
                  <a:cubicBezTo>
                    <a:pt x="-2532" y="172553"/>
                    <a:pt x="41389" y="126516"/>
                    <a:pt x="54089" y="111170"/>
                  </a:cubicBezTo>
                  <a:cubicBezTo>
                    <a:pt x="66789" y="95824"/>
                    <a:pt x="69435" y="94766"/>
                    <a:pt x="76314" y="82595"/>
                  </a:cubicBezTo>
                  <a:cubicBezTo>
                    <a:pt x="83193" y="70424"/>
                    <a:pt x="103301" y="-2072"/>
                    <a:pt x="104889" y="4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 1162">
              <a:extLst>
                <a:ext uri="{FF2B5EF4-FFF2-40B4-BE49-F238E27FC236}">
                  <a16:creationId xmlns:a16="http://schemas.microsoft.com/office/drawing/2014/main" id="{0AB7A3AC-AFF4-D721-8CDA-D692D5774284}"/>
                </a:ext>
              </a:extLst>
            </p:cNvPr>
            <p:cNvSpPr/>
            <p:nvPr/>
          </p:nvSpPr>
          <p:spPr>
            <a:xfrm>
              <a:off x="5158925" y="5683245"/>
              <a:ext cx="163772" cy="159218"/>
            </a:xfrm>
            <a:custGeom>
              <a:avLst/>
              <a:gdLst>
                <a:gd name="connsiteX0" fmla="*/ 108400 w 163772"/>
                <a:gd name="connsiteY0" fmla="*/ 5 h 159218"/>
                <a:gd name="connsiteX1" fmla="*/ 159200 w 163772"/>
                <a:gd name="connsiteY1" fmla="*/ 47630 h 159218"/>
                <a:gd name="connsiteX2" fmla="*/ 159200 w 163772"/>
                <a:gd name="connsiteY2" fmla="*/ 76205 h 159218"/>
                <a:gd name="connsiteX3" fmla="*/ 140150 w 163772"/>
                <a:gd name="connsiteY3" fmla="*/ 101605 h 159218"/>
                <a:gd name="connsiteX4" fmla="*/ 79825 w 163772"/>
                <a:gd name="connsiteY4" fmla="*/ 146055 h 159218"/>
                <a:gd name="connsiteX5" fmla="*/ 450 w 163772"/>
                <a:gd name="connsiteY5" fmla="*/ 158755 h 159218"/>
                <a:gd name="connsiteX6" fmla="*/ 117925 w 163772"/>
                <a:gd name="connsiteY6" fmla="*/ 133355 h 159218"/>
                <a:gd name="connsiteX7" fmla="*/ 162375 w 163772"/>
                <a:gd name="connsiteY7" fmla="*/ 50805 h 159218"/>
                <a:gd name="connsiteX8" fmla="*/ 108400 w 163772"/>
                <a:gd name="connsiteY8" fmla="*/ 5 h 159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772" h="159218">
                  <a:moveTo>
                    <a:pt x="108400" y="5"/>
                  </a:moveTo>
                  <a:cubicBezTo>
                    <a:pt x="107871" y="-524"/>
                    <a:pt x="150733" y="34930"/>
                    <a:pt x="159200" y="47630"/>
                  </a:cubicBezTo>
                  <a:cubicBezTo>
                    <a:pt x="167667" y="60330"/>
                    <a:pt x="162375" y="67209"/>
                    <a:pt x="159200" y="76205"/>
                  </a:cubicBezTo>
                  <a:cubicBezTo>
                    <a:pt x="156025" y="85201"/>
                    <a:pt x="153379" y="89963"/>
                    <a:pt x="140150" y="101605"/>
                  </a:cubicBezTo>
                  <a:cubicBezTo>
                    <a:pt x="126921" y="113247"/>
                    <a:pt x="103108" y="136530"/>
                    <a:pt x="79825" y="146055"/>
                  </a:cubicBezTo>
                  <a:cubicBezTo>
                    <a:pt x="56542" y="155580"/>
                    <a:pt x="-5900" y="160872"/>
                    <a:pt x="450" y="158755"/>
                  </a:cubicBezTo>
                  <a:cubicBezTo>
                    <a:pt x="6800" y="156638"/>
                    <a:pt x="90938" y="151347"/>
                    <a:pt x="117925" y="133355"/>
                  </a:cubicBezTo>
                  <a:cubicBezTo>
                    <a:pt x="144912" y="115363"/>
                    <a:pt x="159200" y="68268"/>
                    <a:pt x="162375" y="50805"/>
                  </a:cubicBezTo>
                  <a:cubicBezTo>
                    <a:pt x="165550" y="33343"/>
                    <a:pt x="108929" y="534"/>
                    <a:pt x="108400" y="5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 1163">
              <a:extLst>
                <a:ext uri="{FF2B5EF4-FFF2-40B4-BE49-F238E27FC236}">
                  <a16:creationId xmlns:a16="http://schemas.microsoft.com/office/drawing/2014/main" id="{D2D249BA-94A8-D36B-D657-9DA2FC97BF6B}"/>
                </a:ext>
              </a:extLst>
            </p:cNvPr>
            <p:cNvSpPr/>
            <p:nvPr/>
          </p:nvSpPr>
          <p:spPr>
            <a:xfrm>
              <a:off x="5359032" y="5711801"/>
              <a:ext cx="76670" cy="76279"/>
            </a:xfrm>
            <a:custGeom>
              <a:avLst/>
              <a:gdLst>
                <a:gd name="connsiteX0" fmla="*/ 368 w 76670"/>
                <a:gd name="connsiteY0" fmla="*/ 24 h 76279"/>
                <a:gd name="connsiteX1" fmla="*/ 41643 w 76670"/>
                <a:gd name="connsiteY1" fmla="*/ 44474 h 76279"/>
                <a:gd name="connsiteX2" fmla="*/ 73393 w 76670"/>
                <a:gd name="connsiteY2" fmla="*/ 76224 h 76279"/>
                <a:gd name="connsiteX3" fmla="*/ 67043 w 76670"/>
                <a:gd name="connsiteY3" fmla="*/ 50824 h 76279"/>
                <a:gd name="connsiteX4" fmla="*/ 368 w 76670"/>
                <a:gd name="connsiteY4" fmla="*/ 24 h 7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70" h="76279">
                  <a:moveTo>
                    <a:pt x="368" y="24"/>
                  </a:moveTo>
                  <a:cubicBezTo>
                    <a:pt x="-3865" y="-1034"/>
                    <a:pt x="29472" y="31774"/>
                    <a:pt x="41643" y="44474"/>
                  </a:cubicBezTo>
                  <a:cubicBezTo>
                    <a:pt x="53814" y="57174"/>
                    <a:pt x="69160" y="75166"/>
                    <a:pt x="73393" y="76224"/>
                  </a:cubicBezTo>
                  <a:cubicBezTo>
                    <a:pt x="77626" y="77282"/>
                    <a:pt x="79743" y="62995"/>
                    <a:pt x="67043" y="50824"/>
                  </a:cubicBezTo>
                  <a:cubicBezTo>
                    <a:pt x="54343" y="38653"/>
                    <a:pt x="4601" y="1082"/>
                    <a:pt x="368" y="2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 1164">
              <a:extLst>
                <a:ext uri="{FF2B5EF4-FFF2-40B4-BE49-F238E27FC236}">
                  <a16:creationId xmlns:a16="http://schemas.microsoft.com/office/drawing/2014/main" id="{C7F5B17D-BECC-CEE6-226B-9E8F6B8F863F}"/>
                </a:ext>
              </a:extLst>
            </p:cNvPr>
            <p:cNvSpPr/>
            <p:nvPr/>
          </p:nvSpPr>
          <p:spPr>
            <a:xfrm>
              <a:off x="5359104" y="5702286"/>
              <a:ext cx="76536" cy="101649"/>
            </a:xfrm>
            <a:custGeom>
              <a:avLst/>
              <a:gdLst>
                <a:gd name="connsiteX0" fmla="*/ 16171 w 76536"/>
                <a:gd name="connsiteY0" fmla="*/ 14 h 101649"/>
                <a:gd name="connsiteX1" fmla="*/ 16171 w 76536"/>
                <a:gd name="connsiteY1" fmla="*/ 73039 h 101649"/>
                <a:gd name="connsiteX2" fmla="*/ 38396 w 76536"/>
                <a:gd name="connsiteY2" fmla="*/ 101614 h 101649"/>
                <a:gd name="connsiteX3" fmla="*/ 76496 w 76536"/>
                <a:gd name="connsiteY3" fmla="*/ 79389 h 101649"/>
                <a:gd name="connsiteX4" fmla="*/ 44746 w 76536"/>
                <a:gd name="connsiteY4" fmla="*/ 98439 h 101649"/>
                <a:gd name="connsiteX5" fmla="*/ 296 w 76536"/>
                <a:gd name="connsiteY5" fmla="*/ 79389 h 101649"/>
                <a:gd name="connsiteX6" fmla="*/ 16171 w 76536"/>
                <a:gd name="connsiteY6" fmla="*/ 14 h 10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36" h="101649">
                  <a:moveTo>
                    <a:pt x="16171" y="14"/>
                  </a:moveTo>
                  <a:cubicBezTo>
                    <a:pt x="18817" y="-1044"/>
                    <a:pt x="12467" y="56106"/>
                    <a:pt x="16171" y="73039"/>
                  </a:cubicBezTo>
                  <a:cubicBezTo>
                    <a:pt x="19875" y="89972"/>
                    <a:pt x="28342" y="100556"/>
                    <a:pt x="38396" y="101614"/>
                  </a:cubicBezTo>
                  <a:cubicBezTo>
                    <a:pt x="48450" y="102672"/>
                    <a:pt x="75438" y="79918"/>
                    <a:pt x="76496" y="79389"/>
                  </a:cubicBezTo>
                  <a:cubicBezTo>
                    <a:pt x="77554" y="78860"/>
                    <a:pt x="57446" y="98439"/>
                    <a:pt x="44746" y="98439"/>
                  </a:cubicBezTo>
                  <a:cubicBezTo>
                    <a:pt x="32046" y="98439"/>
                    <a:pt x="2942" y="91560"/>
                    <a:pt x="296" y="79389"/>
                  </a:cubicBezTo>
                  <a:cubicBezTo>
                    <a:pt x="-2350" y="67218"/>
                    <a:pt x="13525" y="1072"/>
                    <a:pt x="16171" y="14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 1165">
              <a:extLst>
                <a:ext uri="{FF2B5EF4-FFF2-40B4-BE49-F238E27FC236}">
                  <a16:creationId xmlns:a16="http://schemas.microsoft.com/office/drawing/2014/main" id="{BAC46C3A-9534-1FC4-9618-8984C9C9CC01}"/>
                </a:ext>
              </a:extLst>
            </p:cNvPr>
            <p:cNvSpPr/>
            <p:nvPr/>
          </p:nvSpPr>
          <p:spPr>
            <a:xfrm>
              <a:off x="5285600" y="5801434"/>
              <a:ext cx="208365" cy="120042"/>
            </a:xfrm>
            <a:custGeom>
              <a:avLst/>
              <a:gdLst>
                <a:gd name="connsiteX0" fmla="*/ 64275 w 208365"/>
                <a:gd name="connsiteY0" fmla="*/ 2466 h 120042"/>
                <a:gd name="connsiteX1" fmla="*/ 23000 w 208365"/>
                <a:gd name="connsiteY1" fmla="*/ 62791 h 120042"/>
                <a:gd name="connsiteX2" fmla="*/ 64275 w 208365"/>
                <a:gd name="connsiteY2" fmla="*/ 94541 h 120042"/>
                <a:gd name="connsiteX3" fmla="*/ 118250 w 208365"/>
                <a:gd name="connsiteY3" fmla="*/ 119941 h 120042"/>
                <a:gd name="connsiteX4" fmla="*/ 162700 w 208365"/>
                <a:gd name="connsiteY4" fmla="*/ 85016 h 120042"/>
                <a:gd name="connsiteX5" fmla="*/ 207150 w 208365"/>
                <a:gd name="connsiteY5" fmla="*/ 2466 h 120042"/>
                <a:gd name="connsiteX6" fmla="*/ 191275 w 208365"/>
                <a:gd name="connsiteY6" fmla="*/ 27866 h 120042"/>
                <a:gd name="connsiteX7" fmla="*/ 143650 w 208365"/>
                <a:gd name="connsiteY7" fmla="*/ 91366 h 120042"/>
                <a:gd name="connsiteX8" fmla="*/ 96025 w 208365"/>
                <a:gd name="connsiteY8" fmla="*/ 75491 h 120042"/>
                <a:gd name="connsiteX9" fmla="*/ 26175 w 208365"/>
                <a:gd name="connsiteY9" fmla="*/ 53266 h 120042"/>
                <a:gd name="connsiteX10" fmla="*/ 775 w 208365"/>
                <a:gd name="connsiteY10" fmla="*/ 65966 h 120042"/>
                <a:gd name="connsiteX11" fmla="*/ 64275 w 208365"/>
                <a:gd name="connsiteY11" fmla="*/ 2466 h 12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365" h="120042">
                  <a:moveTo>
                    <a:pt x="64275" y="2466"/>
                  </a:moveTo>
                  <a:cubicBezTo>
                    <a:pt x="67979" y="1937"/>
                    <a:pt x="23000" y="47445"/>
                    <a:pt x="23000" y="62791"/>
                  </a:cubicBezTo>
                  <a:cubicBezTo>
                    <a:pt x="23000" y="78137"/>
                    <a:pt x="48400" y="85016"/>
                    <a:pt x="64275" y="94541"/>
                  </a:cubicBezTo>
                  <a:cubicBezTo>
                    <a:pt x="80150" y="104066"/>
                    <a:pt x="101846" y="121528"/>
                    <a:pt x="118250" y="119941"/>
                  </a:cubicBezTo>
                  <a:cubicBezTo>
                    <a:pt x="134654" y="118354"/>
                    <a:pt x="147883" y="104595"/>
                    <a:pt x="162700" y="85016"/>
                  </a:cubicBezTo>
                  <a:cubicBezTo>
                    <a:pt x="177517" y="65437"/>
                    <a:pt x="207150" y="2466"/>
                    <a:pt x="207150" y="2466"/>
                  </a:cubicBezTo>
                  <a:cubicBezTo>
                    <a:pt x="211913" y="-7059"/>
                    <a:pt x="201858" y="13049"/>
                    <a:pt x="191275" y="27866"/>
                  </a:cubicBezTo>
                  <a:cubicBezTo>
                    <a:pt x="180692" y="42683"/>
                    <a:pt x="159525" y="83429"/>
                    <a:pt x="143650" y="91366"/>
                  </a:cubicBezTo>
                  <a:cubicBezTo>
                    <a:pt x="127775" y="99303"/>
                    <a:pt x="96025" y="75491"/>
                    <a:pt x="96025" y="75491"/>
                  </a:cubicBezTo>
                  <a:cubicBezTo>
                    <a:pt x="76446" y="69141"/>
                    <a:pt x="42050" y="54854"/>
                    <a:pt x="26175" y="53266"/>
                  </a:cubicBezTo>
                  <a:cubicBezTo>
                    <a:pt x="10300" y="51679"/>
                    <a:pt x="-3458" y="73374"/>
                    <a:pt x="775" y="65966"/>
                  </a:cubicBezTo>
                  <a:cubicBezTo>
                    <a:pt x="5008" y="58558"/>
                    <a:pt x="60571" y="2995"/>
                    <a:pt x="64275" y="2466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 1166">
              <a:extLst>
                <a:ext uri="{FF2B5EF4-FFF2-40B4-BE49-F238E27FC236}">
                  <a16:creationId xmlns:a16="http://schemas.microsoft.com/office/drawing/2014/main" id="{1E56C05F-0E9B-13F6-8093-7A9E602969DC}"/>
                </a:ext>
              </a:extLst>
            </p:cNvPr>
            <p:cNvSpPr/>
            <p:nvPr/>
          </p:nvSpPr>
          <p:spPr>
            <a:xfrm>
              <a:off x="5314950" y="5803064"/>
              <a:ext cx="196506" cy="62475"/>
            </a:xfrm>
            <a:custGeom>
              <a:avLst/>
              <a:gdLst>
                <a:gd name="connsiteX0" fmla="*/ 0 w 196506"/>
                <a:gd name="connsiteY0" fmla="*/ 23061 h 62475"/>
                <a:gd name="connsiteX1" fmla="*/ 66675 w 196506"/>
                <a:gd name="connsiteY1" fmla="*/ 54811 h 62475"/>
                <a:gd name="connsiteX2" fmla="*/ 107950 w 196506"/>
                <a:gd name="connsiteY2" fmla="*/ 57986 h 62475"/>
                <a:gd name="connsiteX3" fmla="*/ 193675 w 196506"/>
                <a:gd name="connsiteY3" fmla="*/ 836 h 62475"/>
                <a:gd name="connsiteX4" fmla="*/ 171450 w 196506"/>
                <a:gd name="connsiteY4" fmla="*/ 26236 h 62475"/>
                <a:gd name="connsiteX5" fmla="*/ 127000 w 196506"/>
                <a:gd name="connsiteY5" fmla="*/ 57986 h 62475"/>
                <a:gd name="connsiteX6" fmla="*/ 66675 w 196506"/>
                <a:gd name="connsiteY6" fmla="*/ 38936 h 62475"/>
                <a:gd name="connsiteX7" fmla="*/ 0 w 196506"/>
                <a:gd name="connsiteY7" fmla="*/ 23061 h 6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506" h="62475">
                  <a:moveTo>
                    <a:pt x="0" y="23061"/>
                  </a:moveTo>
                  <a:cubicBezTo>
                    <a:pt x="0" y="25707"/>
                    <a:pt x="48683" y="48990"/>
                    <a:pt x="66675" y="54811"/>
                  </a:cubicBezTo>
                  <a:cubicBezTo>
                    <a:pt x="84667" y="60632"/>
                    <a:pt x="86783" y="66982"/>
                    <a:pt x="107950" y="57986"/>
                  </a:cubicBezTo>
                  <a:cubicBezTo>
                    <a:pt x="129117" y="48990"/>
                    <a:pt x="193675" y="836"/>
                    <a:pt x="193675" y="836"/>
                  </a:cubicBezTo>
                  <a:cubicBezTo>
                    <a:pt x="204258" y="-4456"/>
                    <a:pt x="182563" y="16711"/>
                    <a:pt x="171450" y="26236"/>
                  </a:cubicBezTo>
                  <a:cubicBezTo>
                    <a:pt x="160338" y="35761"/>
                    <a:pt x="144462" y="55869"/>
                    <a:pt x="127000" y="57986"/>
                  </a:cubicBezTo>
                  <a:cubicBezTo>
                    <a:pt x="109538" y="60103"/>
                    <a:pt x="82021" y="42111"/>
                    <a:pt x="66675" y="38936"/>
                  </a:cubicBezTo>
                  <a:cubicBezTo>
                    <a:pt x="51329" y="35761"/>
                    <a:pt x="0" y="20415"/>
                    <a:pt x="0" y="23061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 1167">
              <a:extLst>
                <a:ext uri="{FF2B5EF4-FFF2-40B4-BE49-F238E27FC236}">
                  <a16:creationId xmlns:a16="http://schemas.microsoft.com/office/drawing/2014/main" id="{64C1C100-54EE-077F-F96B-03889ECAD2A7}"/>
                </a:ext>
              </a:extLst>
            </p:cNvPr>
            <p:cNvSpPr/>
            <p:nvPr/>
          </p:nvSpPr>
          <p:spPr>
            <a:xfrm>
              <a:off x="5470491" y="5752502"/>
              <a:ext cx="78452" cy="143482"/>
            </a:xfrm>
            <a:custGeom>
              <a:avLst/>
              <a:gdLst>
                <a:gd name="connsiteX0" fmla="*/ 76234 w 78452"/>
                <a:gd name="connsiteY0" fmla="*/ 598 h 143482"/>
                <a:gd name="connsiteX1" fmla="*/ 34959 w 78452"/>
                <a:gd name="connsiteY1" fmla="*/ 99023 h 143482"/>
                <a:gd name="connsiteX2" fmla="*/ 34 w 78452"/>
                <a:gd name="connsiteY2" fmla="*/ 143473 h 143482"/>
                <a:gd name="connsiteX3" fmla="*/ 41309 w 78452"/>
                <a:gd name="connsiteY3" fmla="*/ 95848 h 143482"/>
                <a:gd name="connsiteX4" fmla="*/ 69884 w 78452"/>
                <a:gd name="connsiteY4" fmla="*/ 57748 h 143482"/>
                <a:gd name="connsiteX5" fmla="*/ 76234 w 78452"/>
                <a:gd name="connsiteY5" fmla="*/ 598 h 14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452" h="143482">
                  <a:moveTo>
                    <a:pt x="76234" y="598"/>
                  </a:moveTo>
                  <a:cubicBezTo>
                    <a:pt x="70413" y="7477"/>
                    <a:pt x="47659" y="75211"/>
                    <a:pt x="34959" y="99023"/>
                  </a:cubicBezTo>
                  <a:cubicBezTo>
                    <a:pt x="22259" y="122836"/>
                    <a:pt x="-1024" y="144002"/>
                    <a:pt x="34" y="143473"/>
                  </a:cubicBezTo>
                  <a:cubicBezTo>
                    <a:pt x="1092" y="142944"/>
                    <a:pt x="29667" y="110135"/>
                    <a:pt x="41309" y="95848"/>
                  </a:cubicBezTo>
                  <a:cubicBezTo>
                    <a:pt x="52951" y="81561"/>
                    <a:pt x="69884" y="57748"/>
                    <a:pt x="69884" y="57748"/>
                  </a:cubicBezTo>
                  <a:cubicBezTo>
                    <a:pt x="75176" y="48223"/>
                    <a:pt x="82055" y="-6281"/>
                    <a:pt x="76234" y="598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 1168">
              <a:extLst>
                <a:ext uri="{FF2B5EF4-FFF2-40B4-BE49-F238E27FC236}">
                  <a16:creationId xmlns:a16="http://schemas.microsoft.com/office/drawing/2014/main" id="{999AB4BF-CF3A-833D-173D-F8CCEA0004F6}"/>
                </a:ext>
              </a:extLst>
            </p:cNvPr>
            <p:cNvSpPr/>
            <p:nvPr/>
          </p:nvSpPr>
          <p:spPr>
            <a:xfrm>
              <a:off x="5489335" y="5815757"/>
              <a:ext cx="171976" cy="185620"/>
            </a:xfrm>
            <a:custGeom>
              <a:avLst/>
              <a:gdLst>
                <a:gd name="connsiteX0" fmla="*/ 25640 w 171976"/>
                <a:gd name="connsiteY0" fmla="*/ 843 h 185620"/>
                <a:gd name="connsiteX1" fmla="*/ 139940 w 171976"/>
                <a:gd name="connsiteY1" fmla="*/ 64343 h 185620"/>
                <a:gd name="connsiteX2" fmla="*/ 171690 w 171976"/>
                <a:gd name="connsiteY2" fmla="*/ 70693 h 185620"/>
                <a:gd name="connsiteX3" fmla="*/ 127240 w 171976"/>
                <a:gd name="connsiteY3" fmla="*/ 127843 h 185620"/>
                <a:gd name="connsiteX4" fmla="*/ 105015 w 171976"/>
                <a:gd name="connsiteY4" fmla="*/ 172293 h 185620"/>
                <a:gd name="connsiteX5" fmla="*/ 79615 w 171976"/>
                <a:gd name="connsiteY5" fmla="*/ 175468 h 185620"/>
                <a:gd name="connsiteX6" fmla="*/ 31990 w 171976"/>
                <a:gd name="connsiteY6" fmla="*/ 169118 h 185620"/>
                <a:gd name="connsiteX7" fmla="*/ 54215 w 171976"/>
                <a:gd name="connsiteY7" fmla="*/ 184993 h 185620"/>
                <a:gd name="connsiteX8" fmla="*/ 240 w 171976"/>
                <a:gd name="connsiteY8" fmla="*/ 143718 h 185620"/>
                <a:gd name="connsiteX9" fmla="*/ 79615 w 171976"/>
                <a:gd name="connsiteY9" fmla="*/ 178643 h 185620"/>
                <a:gd name="connsiteX10" fmla="*/ 105015 w 171976"/>
                <a:gd name="connsiteY10" fmla="*/ 140543 h 185620"/>
                <a:gd name="connsiteX11" fmla="*/ 155815 w 171976"/>
                <a:gd name="connsiteY11" fmla="*/ 57993 h 185620"/>
                <a:gd name="connsiteX12" fmla="*/ 108190 w 171976"/>
                <a:gd name="connsiteY12" fmla="*/ 29418 h 185620"/>
                <a:gd name="connsiteX13" fmla="*/ 25640 w 171976"/>
                <a:gd name="connsiteY13" fmla="*/ 843 h 18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976" h="185620">
                  <a:moveTo>
                    <a:pt x="25640" y="843"/>
                  </a:moveTo>
                  <a:cubicBezTo>
                    <a:pt x="30932" y="6664"/>
                    <a:pt x="115598" y="52701"/>
                    <a:pt x="139940" y="64343"/>
                  </a:cubicBezTo>
                  <a:cubicBezTo>
                    <a:pt x="164282" y="75985"/>
                    <a:pt x="173807" y="60110"/>
                    <a:pt x="171690" y="70693"/>
                  </a:cubicBezTo>
                  <a:cubicBezTo>
                    <a:pt x="169573" y="81276"/>
                    <a:pt x="138352" y="110910"/>
                    <a:pt x="127240" y="127843"/>
                  </a:cubicBezTo>
                  <a:cubicBezTo>
                    <a:pt x="116128" y="144776"/>
                    <a:pt x="112952" y="164356"/>
                    <a:pt x="105015" y="172293"/>
                  </a:cubicBezTo>
                  <a:cubicBezTo>
                    <a:pt x="97078" y="180230"/>
                    <a:pt x="91786" y="175997"/>
                    <a:pt x="79615" y="175468"/>
                  </a:cubicBezTo>
                  <a:cubicBezTo>
                    <a:pt x="67444" y="174939"/>
                    <a:pt x="36223" y="167531"/>
                    <a:pt x="31990" y="169118"/>
                  </a:cubicBezTo>
                  <a:cubicBezTo>
                    <a:pt x="27757" y="170705"/>
                    <a:pt x="59507" y="189226"/>
                    <a:pt x="54215" y="184993"/>
                  </a:cubicBezTo>
                  <a:cubicBezTo>
                    <a:pt x="48923" y="180760"/>
                    <a:pt x="-3993" y="144776"/>
                    <a:pt x="240" y="143718"/>
                  </a:cubicBezTo>
                  <a:cubicBezTo>
                    <a:pt x="4473" y="142660"/>
                    <a:pt x="62153" y="179172"/>
                    <a:pt x="79615" y="178643"/>
                  </a:cubicBezTo>
                  <a:cubicBezTo>
                    <a:pt x="97077" y="178114"/>
                    <a:pt x="92315" y="160651"/>
                    <a:pt x="105015" y="140543"/>
                  </a:cubicBezTo>
                  <a:cubicBezTo>
                    <a:pt x="117715" y="120435"/>
                    <a:pt x="155286" y="76514"/>
                    <a:pt x="155815" y="57993"/>
                  </a:cubicBezTo>
                  <a:cubicBezTo>
                    <a:pt x="156344" y="39472"/>
                    <a:pt x="128298" y="37885"/>
                    <a:pt x="108190" y="29418"/>
                  </a:cubicBezTo>
                  <a:cubicBezTo>
                    <a:pt x="88082" y="20951"/>
                    <a:pt x="20348" y="-4978"/>
                    <a:pt x="25640" y="843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 1169">
              <a:extLst>
                <a:ext uri="{FF2B5EF4-FFF2-40B4-BE49-F238E27FC236}">
                  <a16:creationId xmlns:a16="http://schemas.microsoft.com/office/drawing/2014/main" id="{74D5F8A0-3188-FB64-DEA3-CC93428B4972}"/>
                </a:ext>
              </a:extLst>
            </p:cNvPr>
            <p:cNvSpPr/>
            <p:nvPr/>
          </p:nvSpPr>
          <p:spPr>
            <a:xfrm>
              <a:off x="5467347" y="5807048"/>
              <a:ext cx="130447" cy="161959"/>
            </a:xfrm>
            <a:custGeom>
              <a:avLst/>
              <a:gdLst>
                <a:gd name="connsiteX0" fmla="*/ 3 w 130447"/>
                <a:gd name="connsiteY0" fmla="*/ 114327 h 161959"/>
                <a:gd name="connsiteX1" fmla="*/ 79378 w 130447"/>
                <a:gd name="connsiteY1" fmla="*/ 63527 h 161959"/>
                <a:gd name="connsiteX2" fmla="*/ 104778 w 130447"/>
                <a:gd name="connsiteY2" fmla="*/ 85752 h 161959"/>
                <a:gd name="connsiteX3" fmla="*/ 95253 w 130447"/>
                <a:gd name="connsiteY3" fmla="*/ 117502 h 161959"/>
                <a:gd name="connsiteX4" fmla="*/ 38103 w 130447"/>
                <a:gd name="connsiteY4" fmla="*/ 161952 h 161959"/>
                <a:gd name="connsiteX5" fmla="*/ 111128 w 130447"/>
                <a:gd name="connsiteY5" fmla="*/ 120677 h 161959"/>
                <a:gd name="connsiteX6" fmla="*/ 130178 w 130447"/>
                <a:gd name="connsiteY6" fmla="*/ 76227 h 161959"/>
                <a:gd name="connsiteX7" fmla="*/ 101603 w 130447"/>
                <a:gd name="connsiteY7" fmla="*/ 41302 h 161959"/>
                <a:gd name="connsiteX8" fmla="*/ 101603 w 130447"/>
                <a:gd name="connsiteY8" fmla="*/ 27 h 161959"/>
                <a:gd name="connsiteX9" fmla="*/ 76203 w 130447"/>
                <a:gd name="connsiteY9" fmla="*/ 47652 h 161959"/>
                <a:gd name="connsiteX10" fmla="*/ 3 w 130447"/>
                <a:gd name="connsiteY10" fmla="*/ 114327 h 16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447" h="161959">
                  <a:moveTo>
                    <a:pt x="3" y="114327"/>
                  </a:moveTo>
                  <a:cubicBezTo>
                    <a:pt x="532" y="116973"/>
                    <a:pt x="61915" y="68290"/>
                    <a:pt x="79378" y="63527"/>
                  </a:cubicBezTo>
                  <a:cubicBezTo>
                    <a:pt x="96841" y="58764"/>
                    <a:pt x="102132" y="76756"/>
                    <a:pt x="104778" y="85752"/>
                  </a:cubicBezTo>
                  <a:cubicBezTo>
                    <a:pt x="107424" y="94748"/>
                    <a:pt x="106365" y="104802"/>
                    <a:pt x="95253" y="117502"/>
                  </a:cubicBezTo>
                  <a:cubicBezTo>
                    <a:pt x="84141" y="130202"/>
                    <a:pt x="35457" y="161423"/>
                    <a:pt x="38103" y="161952"/>
                  </a:cubicBezTo>
                  <a:cubicBezTo>
                    <a:pt x="40749" y="162481"/>
                    <a:pt x="95782" y="134965"/>
                    <a:pt x="111128" y="120677"/>
                  </a:cubicBezTo>
                  <a:cubicBezTo>
                    <a:pt x="126474" y="106389"/>
                    <a:pt x="131765" y="89456"/>
                    <a:pt x="130178" y="76227"/>
                  </a:cubicBezTo>
                  <a:cubicBezTo>
                    <a:pt x="128591" y="62998"/>
                    <a:pt x="106366" y="54002"/>
                    <a:pt x="101603" y="41302"/>
                  </a:cubicBezTo>
                  <a:cubicBezTo>
                    <a:pt x="96840" y="28602"/>
                    <a:pt x="105836" y="-1031"/>
                    <a:pt x="101603" y="27"/>
                  </a:cubicBezTo>
                  <a:cubicBezTo>
                    <a:pt x="97370" y="1085"/>
                    <a:pt x="89961" y="30719"/>
                    <a:pt x="76203" y="47652"/>
                  </a:cubicBezTo>
                  <a:cubicBezTo>
                    <a:pt x="62445" y="64585"/>
                    <a:pt x="-526" y="111681"/>
                    <a:pt x="3" y="114327"/>
                  </a:cubicBezTo>
                  <a:close/>
                </a:path>
              </a:pathLst>
            </a:custGeom>
            <a:solidFill>
              <a:srgbClr val="145C7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7137E785-4612-E72B-1925-2923F33F5194}"/>
              </a:ext>
            </a:extLst>
          </p:cNvPr>
          <p:cNvSpPr/>
          <p:nvPr/>
        </p:nvSpPr>
        <p:spPr>
          <a:xfrm>
            <a:off x="1237062" y="-784"/>
            <a:ext cx="319760" cy="1151034"/>
          </a:xfrm>
          <a:custGeom>
            <a:avLst/>
            <a:gdLst>
              <a:gd name="connsiteX0" fmla="*/ 318688 w 319760"/>
              <a:gd name="connsiteY0" fmla="*/ 3959 h 1151034"/>
              <a:gd name="connsiteX1" fmla="*/ 61513 w 319760"/>
              <a:gd name="connsiteY1" fmla="*/ 651659 h 1151034"/>
              <a:gd name="connsiteX2" fmla="*/ 10713 w 319760"/>
              <a:gd name="connsiteY2" fmla="*/ 1143784 h 1151034"/>
              <a:gd name="connsiteX3" fmla="*/ 17063 w 319760"/>
              <a:gd name="connsiteY3" fmla="*/ 896134 h 1151034"/>
              <a:gd name="connsiteX4" fmla="*/ 185338 w 319760"/>
              <a:gd name="connsiteY4" fmla="*/ 238909 h 1151034"/>
              <a:gd name="connsiteX5" fmla="*/ 153588 w 319760"/>
              <a:gd name="connsiteY5" fmla="*/ 372259 h 1151034"/>
              <a:gd name="connsiteX6" fmla="*/ 318688 w 319760"/>
              <a:gd name="connsiteY6" fmla="*/ 3959 h 1151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760" h="1151034">
                <a:moveTo>
                  <a:pt x="318688" y="3959"/>
                </a:moveTo>
                <a:cubicBezTo>
                  <a:pt x="303342" y="50526"/>
                  <a:pt x="112842" y="461688"/>
                  <a:pt x="61513" y="651659"/>
                </a:cubicBezTo>
                <a:cubicBezTo>
                  <a:pt x="10184" y="841630"/>
                  <a:pt x="18121" y="1103038"/>
                  <a:pt x="10713" y="1143784"/>
                </a:cubicBezTo>
                <a:cubicBezTo>
                  <a:pt x="3305" y="1184530"/>
                  <a:pt x="-12041" y="1046947"/>
                  <a:pt x="17063" y="896134"/>
                </a:cubicBezTo>
                <a:cubicBezTo>
                  <a:pt x="46167" y="745321"/>
                  <a:pt x="162584" y="326221"/>
                  <a:pt x="185338" y="238909"/>
                </a:cubicBezTo>
                <a:cubicBezTo>
                  <a:pt x="208092" y="151597"/>
                  <a:pt x="127130" y="408242"/>
                  <a:pt x="153588" y="372259"/>
                </a:cubicBezTo>
                <a:cubicBezTo>
                  <a:pt x="180046" y="336276"/>
                  <a:pt x="334034" y="-42608"/>
                  <a:pt x="318688" y="3959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E3870D18-5B52-8BE4-76EA-C28AC2EEB763}"/>
              </a:ext>
            </a:extLst>
          </p:cNvPr>
          <p:cNvSpPr/>
          <p:nvPr/>
        </p:nvSpPr>
        <p:spPr>
          <a:xfrm>
            <a:off x="721615" y="870847"/>
            <a:ext cx="542422" cy="1576102"/>
          </a:xfrm>
          <a:custGeom>
            <a:avLst/>
            <a:gdLst>
              <a:gd name="connsiteX0" fmla="*/ 535685 w 542422"/>
              <a:gd name="connsiteY0" fmla="*/ 24503 h 1576102"/>
              <a:gd name="connsiteX1" fmla="*/ 24510 w 542422"/>
              <a:gd name="connsiteY1" fmla="*/ 1529453 h 1576102"/>
              <a:gd name="connsiteX2" fmla="*/ 113410 w 542422"/>
              <a:gd name="connsiteY2" fmla="*/ 1110353 h 1576102"/>
              <a:gd name="connsiteX3" fmla="*/ 395985 w 542422"/>
              <a:gd name="connsiteY3" fmla="*/ 265803 h 1576102"/>
              <a:gd name="connsiteX4" fmla="*/ 322960 w 542422"/>
              <a:gd name="connsiteY4" fmla="*/ 573778 h 1576102"/>
              <a:gd name="connsiteX5" fmla="*/ 535685 w 542422"/>
              <a:gd name="connsiteY5" fmla="*/ 24503 h 157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2422" h="1576102">
                <a:moveTo>
                  <a:pt x="535685" y="24503"/>
                </a:moveTo>
                <a:cubicBezTo>
                  <a:pt x="485943" y="183782"/>
                  <a:pt x="94889" y="1348478"/>
                  <a:pt x="24510" y="1529453"/>
                </a:cubicBezTo>
                <a:cubicBezTo>
                  <a:pt x="-45869" y="1710428"/>
                  <a:pt x="51498" y="1320961"/>
                  <a:pt x="113410" y="1110353"/>
                </a:cubicBezTo>
                <a:cubicBezTo>
                  <a:pt x="175322" y="899745"/>
                  <a:pt x="361060" y="355232"/>
                  <a:pt x="395985" y="265803"/>
                </a:cubicBezTo>
                <a:cubicBezTo>
                  <a:pt x="430910" y="176374"/>
                  <a:pt x="301793" y="614524"/>
                  <a:pt x="322960" y="573778"/>
                </a:cubicBezTo>
                <a:cubicBezTo>
                  <a:pt x="344127" y="533032"/>
                  <a:pt x="585427" y="-134776"/>
                  <a:pt x="535685" y="24503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906E75A0-737E-FA92-8FB8-17F790D9F115}"/>
              </a:ext>
            </a:extLst>
          </p:cNvPr>
          <p:cNvSpPr/>
          <p:nvPr/>
        </p:nvSpPr>
        <p:spPr>
          <a:xfrm>
            <a:off x="583623" y="2258213"/>
            <a:ext cx="176021" cy="1415636"/>
          </a:xfrm>
          <a:custGeom>
            <a:avLst/>
            <a:gdLst>
              <a:gd name="connsiteX0" fmla="*/ 175202 w 176021"/>
              <a:gd name="connsiteY0" fmla="*/ 5562 h 1415636"/>
              <a:gd name="connsiteX1" fmla="*/ 146627 w 176021"/>
              <a:gd name="connsiteY1" fmla="*/ 494512 h 1415636"/>
              <a:gd name="connsiteX2" fmla="*/ 67252 w 176021"/>
              <a:gd name="connsiteY2" fmla="*/ 888212 h 1415636"/>
              <a:gd name="connsiteX3" fmla="*/ 577 w 176021"/>
              <a:gd name="connsiteY3" fmla="*/ 1412087 h 1415636"/>
              <a:gd name="connsiteX4" fmla="*/ 41852 w 176021"/>
              <a:gd name="connsiteY4" fmla="*/ 1075537 h 1415636"/>
              <a:gd name="connsiteX5" fmla="*/ 156152 w 176021"/>
              <a:gd name="connsiteY5" fmla="*/ 284962 h 1415636"/>
              <a:gd name="connsiteX6" fmla="*/ 175202 w 176021"/>
              <a:gd name="connsiteY6" fmla="*/ 5562 h 1415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021" h="1415636">
                <a:moveTo>
                  <a:pt x="175202" y="5562"/>
                </a:moveTo>
                <a:cubicBezTo>
                  <a:pt x="173614" y="40487"/>
                  <a:pt x="164619" y="347404"/>
                  <a:pt x="146627" y="494512"/>
                </a:cubicBezTo>
                <a:cubicBezTo>
                  <a:pt x="128635" y="641620"/>
                  <a:pt x="91594" y="735283"/>
                  <a:pt x="67252" y="888212"/>
                </a:cubicBezTo>
                <a:cubicBezTo>
                  <a:pt x="42910" y="1041141"/>
                  <a:pt x="4810" y="1380866"/>
                  <a:pt x="577" y="1412087"/>
                </a:cubicBezTo>
                <a:cubicBezTo>
                  <a:pt x="-3656" y="1443308"/>
                  <a:pt x="15923" y="1263391"/>
                  <a:pt x="41852" y="1075537"/>
                </a:cubicBezTo>
                <a:cubicBezTo>
                  <a:pt x="67781" y="887683"/>
                  <a:pt x="133927" y="465408"/>
                  <a:pt x="156152" y="284962"/>
                </a:cubicBezTo>
                <a:cubicBezTo>
                  <a:pt x="178377" y="104516"/>
                  <a:pt x="176790" y="-29363"/>
                  <a:pt x="175202" y="5562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9FE64EAD-BE1D-887C-8B6C-4A76000FD48D}"/>
              </a:ext>
            </a:extLst>
          </p:cNvPr>
          <p:cNvSpPr/>
          <p:nvPr/>
        </p:nvSpPr>
        <p:spPr>
          <a:xfrm>
            <a:off x="792405" y="518347"/>
            <a:ext cx="1019190" cy="8120930"/>
          </a:xfrm>
          <a:custGeom>
            <a:avLst/>
            <a:gdLst>
              <a:gd name="connsiteX0" fmla="*/ 1018107 w 1019190"/>
              <a:gd name="connsiteY0" fmla="*/ 12005 h 8120930"/>
              <a:gd name="connsiteX1" fmla="*/ 304875 w 1019190"/>
              <a:gd name="connsiteY1" fmla="*/ 3358709 h 8120930"/>
              <a:gd name="connsiteX2" fmla="*/ 286587 w 1019190"/>
              <a:gd name="connsiteY2" fmla="*/ 6138485 h 8120930"/>
              <a:gd name="connsiteX3" fmla="*/ 12267 w 1019190"/>
              <a:gd name="connsiteY3" fmla="*/ 5260661 h 8120930"/>
              <a:gd name="connsiteX4" fmla="*/ 743787 w 1019190"/>
              <a:gd name="connsiteY4" fmla="*/ 8077013 h 8120930"/>
              <a:gd name="connsiteX5" fmla="*/ 121995 w 1019190"/>
              <a:gd name="connsiteY5" fmla="*/ 7052885 h 8120930"/>
              <a:gd name="connsiteX6" fmla="*/ 121995 w 1019190"/>
              <a:gd name="connsiteY6" fmla="*/ 7052885 h 8120930"/>
              <a:gd name="connsiteX7" fmla="*/ 85419 w 1019190"/>
              <a:gd name="connsiteY7" fmla="*/ 4163381 h 8120930"/>
              <a:gd name="connsiteX8" fmla="*/ 414603 w 1019190"/>
              <a:gd name="connsiteY8" fmla="*/ 1804229 h 8120930"/>
              <a:gd name="connsiteX9" fmla="*/ 121995 w 1019190"/>
              <a:gd name="connsiteY9" fmla="*/ 2224853 h 8120930"/>
              <a:gd name="connsiteX10" fmla="*/ 1018107 w 1019190"/>
              <a:gd name="connsiteY10" fmla="*/ 12005 h 8120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9190" h="8120930">
                <a:moveTo>
                  <a:pt x="1018107" y="12005"/>
                </a:moveTo>
                <a:cubicBezTo>
                  <a:pt x="1048587" y="200981"/>
                  <a:pt x="426795" y="2337629"/>
                  <a:pt x="304875" y="3358709"/>
                </a:cubicBezTo>
                <a:cubicBezTo>
                  <a:pt x="182955" y="4379789"/>
                  <a:pt x="335355" y="5821493"/>
                  <a:pt x="286587" y="6138485"/>
                </a:cubicBezTo>
                <a:cubicBezTo>
                  <a:pt x="237819" y="6455477"/>
                  <a:pt x="-63933" y="4937573"/>
                  <a:pt x="12267" y="5260661"/>
                </a:cubicBezTo>
                <a:cubicBezTo>
                  <a:pt x="88467" y="5583749"/>
                  <a:pt x="725499" y="7778309"/>
                  <a:pt x="743787" y="8077013"/>
                </a:cubicBezTo>
                <a:cubicBezTo>
                  <a:pt x="762075" y="8375717"/>
                  <a:pt x="121995" y="7052885"/>
                  <a:pt x="121995" y="7052885"/>
                </a:cubicBezTo>
                <a:lnTo>
                  <a:pt x="121995" y="7052885"/>
                </a:lnTo>
                <a:cubicBezTo>
                  <a:pt x="115899" y="6571301"/>
                  <a:pt x="36651" y="5038157"/>
                  <a:pt x="85419" y="4163381"/>
                </a:cubicBezTo>
                <a:cubicBezTo>
                  <a:pt x="134187" y="3288605"/>
                  <a:pt x="408507" y="2127317"/>
                  <a:pt x="414603" y="1804229"/>
                </a:cubicBezTo>
                <a:cubicBezTo>
                  <a:pt x="420699" y="1481141"/>
                  <a:pt x="24459" y="2526605"/>
                  <a:pt x="121995" y="2224853"/>
                </a:cubicBezTo>
                <a:cubicBezTo>
                  <a:pt x="219531" y="1923101"/>
                  <a:pt x="987627" y="-176971"/>
                  <a:pt x="1018107" y="12005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4ED6127A-AFA2-E0F8-0FD3-CBA635A5AC69}"/>
              </a:ext>
            </a:extLst>
          </p:cNvPr>
          <p:cNvSpPr/>
          <p:nvPr/>
        </p:nvSpPr>
        <p:spPr>
          <a:xfrm>
            <a:off x="3091783" y="8796528"/>
            <a:ext cx="4645460" cy="1208463"/>
          </a:xfrm>
          <a:custGeom>
            <a:avLst/>
            <a:gdLst>
              <a:gd name="connsiteX0" fmla="*/ 218345 w 4645460"/>
              <a:gd name="connsiteY0" fmla="*/ 274320 h 1208463"/>
              <a:gd name="connsiteX1" fmla="*/ 291497 w 4645460"/>
              <a:gd name="connsiteY1" fmla="*/ 347472 h 1208463"/>
              <a:gd name="connsiteX2" fmla="*/ 2650649 w 4645460"/>
              <a:gd name="connsiteY2" fmla="*/ 566928 h 1208463"/>
              <a:gd name="connsiteX3" fmla="*/ 2266601 w 4645460"/>
              <a:gd name="connsiteY3" fmla="*/ 566928 h 1208463"/>
              <a:gd name="connsiteX4" fmla="*/ 3546761 w 4645460"/>
              <a:gd name="connsiteY4" fmla="*/ 0 h 1208463"/>
              <a:gd name="connsiteX5" fmla="*/ 2412905 w 4645460"/>
              <a:gd name="connsiteY5" fmla="*/ 566928 h 1208463"/>
              <a:gd name="connsiteX6" fmla="*/ 1589945 w 4645460"/>
              <a:gd name="connsiteY6" fmla="*/ 1152144 h 1208463"/>
              <a:gd name="connsiteX7" fmla="*/ 4644041 w 4645460"/>
              <a:gd name="connsiteY7" fmla="*/ 1170432 h 1208463"/>
              <a:gd name="connsiteX8" fmla="*/ 1973993 w 4645460"/>
              <a:gd name="connsiteY8" fmla="*/ 1207008 h 1208463"/>
              <a:gd name="connsiteX9" fmla="*/ 949865 w 4645460"/>
              <a:gd name="connsiteY9" fmla="*/ 1115568 h 1208463"/>
              <a:gd name="connsiteX10" fmla="*/ 1937417 w 4645460"/>
              <a:gd name="connsiteY10" fmla="*/ 585216 h 1208463"/>
              <a:gd name="connsiteX11" fmla="*/ 218345 w 4645460"/>
              <a:gd name="connsiteY11" fmla="*/ 274320 h 1208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645460" h="1208463">
                <a:moveTo>
                  <a:pt x="218345" y="274320"/>
                </a:moveTo>
                <a:cubicBezTo>
                  <a:pt x="-55975" y="234696"/>
                  <a:pt x="-113887" y="298704"/>
                  <a:pt x="291497" y="347472"/>
                </a:cubicBezTo>
                <a:cubicBezTo>
                  <a:pt x="696881" y="396240"/>
                  <a:pt x="2321465" y="530352"/>
                  <a:pt x="2650649" y="566928"/>
                </a:cubicBezTo>
                <a:cubicBezTo>
                  <a:pt x="2979833" y="603504"/>
                  <a:pt x="2117249" y="661416"/>
                  <a:pt x="2266601" y="566928"/>
                </a:cubicBezTo>
                <a:cubicBezTo>
                  <a:pt x="2415953" y="472440"/>
                  <a:pt x="3522377" y="0"/>
                  <a:pt x="3546761" y="0"/>
                </a:cubicBezTo>
                <a:cubicBezTo>
                  <a:pt x="3571145" y="0"/>
                  <a:pt x="2739041" y="374904"/>
                  <a:pt x="2412905" y="566928"/>
                </a:cubicBezTo>
                <a:cubicBezTo>
                  <a:pt x="2086769" y="758952"/>
                  <a:pt x="1218089" y="1051560"/>
                  <a:pt x="1589945" y="1152144"/>
                </a:cubicBezTo>
                <a:cubicBezTo>
                  <a:pt x="1961801" y="1252728"/>
                  <a:pt x="4580033" y="1161288"/>
                  <a:pt x="4644041" y="1170432"/>
                </a:cubicBezTo>
                <a:cubicBezTo>
                  <a:pt x="4708049" y="1179576"/>
                  <a:pt x="2589689" y="1216152"/>
                  <a:pt x="1973993" y="1207008"/>
                </a:cubicBezTo>
                <a:cubicBezTo>
                  <a:pt x="1358297" y="1197864"/>
                  <a:pt x="955961" y="1219200"/>
                  <a:pt x="949865" y="1115568"/>
                </a:cubicBezTo>
                <a:cubicBezTo>
                  <a:pt x="943769" y="1011936"/>
                  <a:pt x="2053241" y="722376"/>
                  <a:pt x="1937417" y="585216"/>
                </a:cubicBezTo>
                <a:cubicBezTo>
                  <a:pt x="1821593" y="448056"/>
                  <a:pt x="492665" y="313944"/>
                  <a:pt x="218345" y="27432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16FA61A7-4ADD-618C-1BC4-58248BBA6479}"/>
              </a:ext>
            </a:extLst>
          </p:cNvPr>
          <p:cNvSpPr/>
          <p:nvPr/>
        </p:nvSpPr>
        <p:spPr>
          <a:xfrm>
            <a:off x="-398920" y="711372"/>
            <a:ext cx="1899773" cy="706368"/>
          </a:xfrm>
          <a:custGeom>
            <a:avLst/>
            <a:gdLst>
              <a:gd name="connsiteX0" fmla="*/ 14872 w 1899773"/>
              <a:gd name="connsiteY0" fmla="*/ 1860 h 706368"/>
              <a:gd name="connsiteX1" fmla="*/ 1843672 w 1899773"/>
              <a:gd name="connsiteY1" fmla="*/ 678516 h 706368"/>
              <a:gd name="connsiteX2" fmla="*/ 1368184 w 1899773"/>
              <a:gd name="connsiteY2" fmla="*/ 568788 h 706368"/>
              <a:gd name="connsiteX3" fmla="*/ 728104 w 1899773"/>
              <a:gd name="connsiteY3" fmla="*/ 495636 h 706368"/>
              <a:gd name="connsiteX4" fmla="*/ 965848 w 1899773"/>
              <a:gd name="connsiteY4" fmla="*/ 477348 h 706368"/>
              <a:gd name="connsiteX5" fmla="*/ 14872 w 1899773"/>
              <a:gd name="connsiteY5" fmla="*/ 1860 h 70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9773" h="706368">
                <a:moveTo>
                  <a:pt x="14872" y="1860"/>
                </a:moveTo>
                <a:cubicBezTo>
                  <a:pt x="161176" y="35388"/>
                  <a:pt x="1618120" y="584028"/>
                  <a:pt x="1843672" y="678516"/>
                </a:cubicBezTo>
                <a:cubicBezTo>
                  <a:pt x="2069224" y="773004"/>
                  <a:pt x="1554112" y="599268"/>
                  <a:pt x="1368184" y="568788"/>
                </a:cubicBezTo>
                <a:cubicBezTo>
                  <a:pt x="1182256" y="538308"/>
                  <a:pt x="795160" y="510876"/>
                  <a:pt x="728104" y="495636"/>
                </a:cubicBezTo>
                <a:cubicBezTo>
                  <a:pt x="661048" y="480396"/>
                  <a:pt x="1084720" y="556596"/>
                  <a:pt x="965848" y="477348"/>
                </a:cubicBezTo>
                <a:cubicBezTo>
                  <a:pt x="846976" y="398100"/>
                  <a:pt x="-131432" y="-31668"/>
                  <a:pt x="14872" y="186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8403D666-D93F-C9CC-6010-E7D8CEC64A2C}"/>
              </a:ext>
            </a:extLst>
          </p:cNvPr>
          <p:cNvSpPr/>
          <p:nvPr/>
        </p:nvSpPr>
        <p:spPr>
          <a:xfrm>
            <a:off x="2616903" y="8907911"/>
            <a:ext cx="1627475" cy="4031824"/>
          </a:xfrm>
          <a:custGeom>
            <a:avLst/>
            <a:gdLst>
              <a:gd name="connsiteX0" fmla="*/ 1443033 w 1627475"/>
              <a:gd name="connsiteY0" fmla="*/ 327529 h 4031824"/>
              <a:gd name="connsiteX1" fmla="*/ 89721 w 1627475"/>
              <a:gd name="connsiteY1" fmla="*/ 3802249 h 4031824"/>
              <a:gd name="connsiteX2" fmla="*/ 199449 w 1627475"/>
              <a:gd name="connsiteY2" fmla="*/ 3454777 h 4031824"/>
              <a:gd name="connsiteX3" fmla="*/ 784665 w 1627475"/>
              <a:gd name="connsiteY3" fmla="*/ 1443097 h 4031824"/>
              <a:gd name="connsiteX4" fmla="*/ 53145 w 1627475"/>
              <a:gd name="connsiteY4" fmla="*/ 2576953 h 4031824"/>
              <a:gd name="connsiteX5" fmla="*/ 1461321 w 1627475"/>
              <a:gd name="connsiteY5" fmla="*/ 400681 h 4031824"/>
              <a:gd name="connsiteX6" fmla="*/ 1443033 w 1627475"/>
              <a:gd name="connsiteY6" fmla="*/ 327529 h 403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7475" h="4031824">
                <a:moveTo>
                  <a:pt x="1443033" y="327529"/>
                </a:moveTo>
                <a:cubicBezTo>
                  <a:pt x="1214433" y="894457"/>
                  <a:pt x="296985" y="3281041"/>
                  <a:pt x="89721" y="3802249"/>
                </a:cubicBezTo>
                <a:cubicBezTo>
                  <a:pt x="-117543" y="4323457"/>
                  <a:pt x="83625" y="3847969"/>
                  <a:pt x="199449" y="3454777"/>
                </a:cubicBezTo>
                <a:cubicBezTo>
                  <a:pt x="315273" y="3061585"/>
                  <a:pt x="809049" y="1589401"/>
                  <a:pt x="784665" y="1443097"/>
                </a:cubicBezTo>
                <a:cubicBezTo>
                  <a:pt x="760281" y="1296793"/>
                  <a:pt x="53145" y="2576953"/>
                  <a:pt x="53145" y="2576953"/>
                </a:cubicBezTo>
                <a:lnTo>
                  <a:pt x="1461321" y="400681"/>
                </a:lnTo>
                <a:cubicBezTo>
                  <a:pt x="1699065" y="25777"/>
                  <a:pt x="1671633" y="-239399"/>
                  <a:pt x="1443033" y="327529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28A28228-B6D1-7A37-824E-F155E0250997}"/>
              </a:ext>
            </a:extLst>
          </p:cNvPr>
          <p:cNvSpPr/>
          <p:nvPr/>
        </p:nvSpPr>
        <p:spPr>
          <a:xfrm>
            <a:off x="382905" y="51892"/>
            <a:ext cx="5786979" cy="1357961"/>
          </a:xfrm>
          <a:custGeom>
            <a:avLst/>
            <a:gdLst>
              <a:gd name="connsiteX0" fmla="*/ 421767 w 5786979"/>
              <a:gd name="connsiteY0" fmla="*/ 21260 h 1357961"/>
              <a:gd name="connsiteX1" fmla="*/ 549783 w 5786979"/>
              <a:gd name="connsiteY1" fmla="*/ 94412 h 1357961"/>
              <a:gd name="connsiteX2" fmla="*/ 5085207 w 5786979"/>
              <a:gd name="connsiteY2" fmla="*/ 515036 h 1357961"/>
              <a:gd name="connsiteX3" fmla="*/ 3805047 w 5786979"/>
              <a:gd name="connsiteY3" fmla="*/ 533324 h 1357961"/>
              <a:gd name="connsiteX4" fmla="*/ 5780151 w 5786979"/>
              <a:gd name="connsiteY4" fmla="*/ 734492 h 1357961"/>
              <a:gd name="connsiteX5" fmla="*/ 4499991 w 5786979"/>
              <a:gd name="connsiteY5" fmla="*/ 716204 h 1357961"/>
              <a:gd name="connsiteX6" fmla="*/ 1994535 w 5786979"/>
              <a:gd name="connsiteY6" fmla="*/ 624764 h 1357961"/>
              <a:gd name="connsiteX7" fmla="*/ 4865751 w 5786979"/>
              <a:gd name="connsiteY7" fmla="*/ 935660 h 1357961"/>
              <a:gd name="connsiteX8" fmla="*/ 3878199 w 5786979"/>
              <a:gd name="connsiteY8" fmla="*/ 825932 h 1357961"/>
              <a:gd name="connsiteX9" fmla="*/ 4975479 w 5786979"/>
              <a:gd name="connsiteY9" fmla="*/ 1356284 h 1357961"/>
              <a:gd name="connsiteX10" fmla="*/ 4207383 w 5786979"/>
              <a:gd name="connsiteY10" fmla="*/ 972236 h 1357961"/>
              <a:gd name="connsiteX11" fmla="*/ 3658743 w 5786979"/>
              <a:gd name="connsiteY11" fmla="*/ 387020 h 1357961"/>
              <a:gd name="connsiteX12" fmla="*/ 421767 w 5786979"/>
              <a:gd name="connsiteY12" fmla="*/ 21260 h 135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86979" h="1357961">
                <a:moveTo>
                  <a:pt x="421767" y="21260"/>
                </a:moveTo>
                <a:cubicBezTo>
                  <a:pt x="-96393" y="-27508"/>
                  <a:pt x="-227457" y="12116"/>
                  <a:pt x="549783" y="94412"/>
                </a:cubicBezTo>
                <a:cubicBezTo>
                  <a:pt x="1327023" y="176708"/>
                  <a:pt x="4542663" y="441884"/>
                  <a:pt x="5085207" y="515036"/>
                </a:cubicBezTo>
                <a:cubicBezTo>
                  <a:pt x="5627751" y="588188"/>
                  <a:pt x="3689223" y="496748"/>
                  <a:pt x="3805047" y="533324"/>
                </a:cubicBezTo>
                <a:cubicBezTo>
                  <a:pt x="3920871" y="569900"/>
                  <a:pt x="5664327" y="704012"/>
                  <a:pt x="5780151" y="734492"/>
                </a:cubicBezTo>
                <a:cubicBezTo>
                  <a:pt x="5895975" y="764972"/>
                  <a:pt x="4499991" y="716204"/>
                  <a:pt x="4499991" y="716204"/>
                </a:cubicBezTo>
                <a:cubicBezTo>
                  <a:pt x="3869055" y="697916"/>
                  <a:pt x="1933575" y="588188"/>
                  <a:pt x="1994535" y="624764"/>
                </a:cubicBezTo>
                <a:cubicBezTo>
                  <a:pt x="2055495" y="661340"/>
                  <a:pt x="4865751" y="935660"/>
                  <a:pt x="4865751" y="935660"/>
                </a:cubicBezTo>
                <a:cubicBezTo>
                  <a:pt x="5179695" y="969188"/>
                  <a:pt x="3859911" y="755828"/>
                  <a:pt x="3878199" y="825932"/>
                </a:cubicBezTo>
                <a:cubicBezTo>
                  <a:pt x="3896487" y="896036"/>
                  <a:pt x="4920615" y="1331900"/>
                  <a:pt x="4975479" y="1356284"/>
                </a:cubicBezTo>
                <a:cubicBezTo>
                  <a:pt x="5030343" y="1380668"/>
                  <a:pt x="4426839" y="1133780"/>
                  <a:pt x="4207383" y="972236"/>
                </a:cubicBezTo>
                <a:cubicBezTo>
                  <a:pt x="3987927" y="810692"/>
                  <a:pt x="4289679" y="539420"/>
                  <a:pt x="3658743" y="387020"/>
                </a:cubicBezTo>
                <a:cubicBezTo>
                  <a:pt x="3027807" y="234620"/>
                  <a:pt x="939927" y="70028"/>
                  <a:pt x="421767" y="2126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55354D9D-CDC3-A276-AE68-1887973D3874}"/>
              </a:ext>
            </a:extLst>
          </p:cNvPr>
          <p:cNvSpPr/>
          <p:nvPr/>
        </p:nvSpPr>
        <p:spPr>
          <a:xfrm>
            <a:off x="4034373" y="4058889"/>
            <a:ext cx="849115" cy="407631"/>
          </a:xfrm>
          <a:custGeom>
            <a:avLst/>
            <a:gdLst>
              <a:gd name="connsiteX0" fmla="*/ 7540 w 849115"/>
              <a:gd name="connsiteY0" fmla="*/ 2902 h 407631"/>
              <a:gd name="connsiteX1" fmla="*/ 557505 w 849115"/>
              <a:gd name="connsiteY1" fmla="*/ 128798 h 407631"/>
              <a:gd name="connsiteX2" fmla="*/ 650270 w 849115"/>
              <a:gd name="connsiteY2" fmla="*/ 161928 h 407631"/>
              <a:gd name="connsiteX3" fmla="*/ 849053 w 849115"/>
              <a:gd name="connsiteY3" fmla="*/ 347459 h 407631"/>
              <a:gd name="connsiteX4" fmla="*/ 670149 w 849115"/>
              <a:gd name="connsiteY4" fmla="*/ 241441 h 407631"/>
              <a:gd name="connsiteX5" fmla="*/ 531001 w 849115"/>
              <a:gd name="connsiteY5" fmla="*/ 387215 h 407631"/>
              <a:gd name="connsiteX6" fmla="*/ 153314 w 849115"/>
              <a:gd name="connsiteY6" fmla="*/ 393841 h 407631"/>
              <a:gd name="connsiteX7" fmla="*/ 232827 w 849115"/>
              <a:gd name="connsiteY7" fmla="*/ 267946 h 407631"/>
              <a:gd name="connsiteX8" fmla="*/ 7540 w 849115"/>
              <a:gd name="connsiteY8" fmla="*/ 2902 h 40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9115" h="407631">
                <a:moveTo>
                  <a:pt x="7540" y="2902"/>
                </a:moveTo>
                <a:cubicBezTo>
                  <a:pt x="61653" y="-20289"/>
                  <a:pt x="450383" y="102294"/>
                  <a:pt x="557505" y="128798"/>
                </a:cubicBezTo>
                <a:cubicBezTo>
                  <a:pt x="664627" y="155302"/>
                  <a:pt x="601679" y="125484"/>
                  <a:pt x="650270" y="161928"/>
                </a:cubicBezTo>
                <a:cubicBezTo>
                  <a:pt x="698861" y="198372"/>
                  <a:pt x="845740" y="334207"/>
                  <a:pt x="849053" y="347459"/>
                </a:cubicBezTo>
                <a:cubicBezTo>
                  <a:pt x="852366" y="360711"/>
                  <a:pt x="723158" y="234815"/>
                  <a:pt x="670149" y="241441"/>
                </a:cubicBezTo>
                <a:cubicBezTo>
                  <a:pt x="617140" y="248067"/>
                  <a:pt x="617140" y="361815"/>
                  <a:pt x="531001" y="387215"/>
                </a:cubicBezTo>
                <a:cubicBezTo>
                  <a:pt x="444862" y="412615"/>
                  <a:pt x="203010" y="413719"/>
                  <a:pt x="153314" y="393841"/>
                </a:cubicBezTo>
                <a:cubicBezTo>
                  <a:pt x="103618" y="373963"/>
                  <a:pt x="258227" y="328685"/>
                  <a:pt x="232827" y="267946"/>
                </a:cubicBezTo>
                <a:cubicBezTo>
                  <a:pt x="207427" y="207207"/>
                  <a:pt x="-46573" y="26093"/>
                  <a:pt x="7540" y="290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41F52A3A-8148-CD22-D082-1E6470E4791E}"/>
              </a:ext>
            </a:extLst>
          </p:cNvPr>
          <p:cNvSpPr/>
          <p:nvPr/>
        </p:nvSpPr>
        <p:spPr>
          <a:xfrm>
            <a:off x="8115945" y="4948319"/>
            <a:ext cx="1389757" cy="1984844"/>
          </a:xfrm>
          <a:custGeom>
            <a:avLst/>
            <a:gdLst>
              <a:gd name="connsiteX0" fmla="*/ 49860 w 1389757"/>
              <a:gd name="connsiteY0" fmla="*/ 91514 h 1984844"/>
              <a:gd name="connsiteX1" fmla="*/ 305041 w 1389757"/>
              <a:gd name="connsiteY1" fmla="*/ 282900 h 1984844"/>
              <a:gd name="connsiteX2" fmla="*/ 1325767 w 1389757"/>
              <a:gd name="connsiteY2" fmla="*/ 1282360 h 1984844"/>
              <a:gd name="connsiteX3" fmla="*/ 1198176 w 1389757"/>
              <a:gd name="connsiteY3" fmla="*/ 1090974 h 1984844"/>
              <a:gd name="connsiteX4" fmla="*/ 1389562 w 1389757"/>
              <a:gd name="connsiteY4" fmla="*/ 1962844 h 1984844"/>
              <a:gd name="connsiteX5" fmla="*/ 1155646 w 1389757"/>
              <a:gd name="connsiteY5" fmla="*/ 1580072 h 1984844"/>
              <a:gd name="connsiteX6" fmla="*/ 49860 w 1389757"/>
              <a:gd name="connsiteY6" fmla="*/ 91514 h 198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9757" h="1984844">
                <a:moveTo>
                  <a:pt x="49860" y="91514"/>
                </a:moveTo>
                <a:cubicBezTo>
                  <a:pt x="-91907" y="-124681"/>
                  <a:pt x="92390" y="84426"/>
                  <a:pt x="305041" y="282900"/>
                </a:cubicBezTo>
                <a:cubicBezTo>
                  <a:pt x="517692" y="481374"/>
                  <a:pt x="1176911" y="1147681"/>
                  <a:pt x="1325767" y="1282360"/>
                </a:cubicBezTo>
                <a:cubicBezTo>
                  <a:pt x="1474623" y="1417039"/>
                  <a:pt x="1187544" y="977560"/>
                  <a:pt x="1198176" y="1090974"/>
                </a:cubicBezTo>
                <a:cubicBezTo>
                  <a:pt x="1208808" y="1204388"/>
                  <a:pt x="1396650" y="1881328"/>
                  <a:pt x="1389562" y="1962844"/>
                </a:cubicBezTo>
                <a:cubicBezTo>
                  <a:pt x="1382474" y="2044360"/>
                  <a:pt x="1375386" y="1895505"/>
                  <a:pt x="1155646" y="1580072"/>
                </a:cubicBezTo>
                <a:cubicBezTo>
                  <a:pt x="935906" y="1264639"/>
                  <a:pt x="191627" y="307709"/>
                  <a:pt x="49860" y="91514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87ABC1A7-B11B-414D-1E9E-324A8B704B75}"/>
              </a:ext>
            </a:extLst>
          </p:cNvPr>
          <p:cNvSpPr/>
          <p:nvPr/>
        </p:nvSpPr>
        <p:spPr>
          <a:xfrm>
            <a:off x="6846877" y="5797716"/>
            <a:ext cx="2113199" cy="6290617"/>
          </a:xfrm>
          <a:custGeom>
            <a:avLst/>
            <a:gdLst>
              <a:gd name="connsiteX0" fmla="*/ 205087 w 2113199"/>
              <a:gd name="connsiteY0" fmla="*/ 48902 h 6290617"/>
              <a:gd name="connsiteX1" fmla="*/ 218941 w 2113199"/>
              <a:gd name="connsiteY1" fmla="*/ 104320 h 6290617"/>
              <a:gd name="connsiteX2" fmla="*/ 1410432 w 2113199"/>
              <a:gd name="connsiteY2" fmla="*/ 4246829 h 6290617"/>
              <a:gd name="connsiteX3" fmla="*/ 1451996 w 2113199"/>
              <a:gd name="connsiteY3" fmla="*/ 4191411 h 6290617"/>
              <a:gd name="connsiteX4" fmla="*/ 2103159 w 2113199"/>
              <a:gd name="connsiteY4" fmla="*/ 6269593 h 6290617"/>
              <a:gd name="connsiteX5" fmla="*/ 1715232 w 2113199"/>
              <a:gd name="connsiteY5" fmla="*/ 5008829 h 6290617"/>
              <a:gd name="connsiteX6" fmla="*/ 80396 w 2113199"/>
              <a:gd name="connsiteY6" fmla="*/ 1115702 h 6290617"/>
              <a:gd name="connsiteX7" fmla="*/ 246650 w 2113199"/>
              <a:gd name="connsiteY7" fmla="*/ 1919266 h 6290617"/>
              <a:gd name="connsiteX8" fmla="*/ 205087 w 2113199"/>
              <a:gd name="connsiteY8" fmla="*/ 783193 h 6290617"/>
              <a:gd name="connsiteX9" fmla="*/ 260505 w 2113199"/>
              <a:gd name="connsiteY9" fmla="*/ 921739 h 6290617"/>
              <a:gd name="connsiteX10" fmla="*/ 205087 w 2113199"/>
              <a:gd name="connsiteY10" fmla="*/ 48902 h 629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13199" h="6290617">
                <a:moveTo>
                  <a:pt x="205087" y="48902"/>
                </a:moveTo>
                <a:cubicBezTo>
                  <a:pt x="198160" y="-87334"/>
                  <a:pt x="218941" y="104320"/>
                  <a:pt x="218941" y="104320"/>
                </a:cubicBezTo>
                <a:cubicBezTo>
                  <a:pt x="419832" y="803975"/>
                  <a:pt x="1204923" y="3565647"/>
                  <a:pt x="1410432" y="4246829"/>
                </a:cubicBezTo>
                <a:cubicBezTo>
                  <a:pt x="1615941" y="4928011"/>
                  <a:pt x="1336542" y="3854284"/>
                  <a:pt x="1451996" y="4191411"/>
                </a:cubicBezTo>
                <a:cubicBezTo>
                  <a:pt x="1567451" y="4528538"/>
                  <a:pt x="2059286" y="6133357"/>
                  <a:pt x="2103159" y="6269593"/>
                </a:cubicBezTo>
                <a:cubicBezTo>
                  <a:pt x="2147032" y="6405829"/>
                  <a:pt x="2052359" y="5867811"/>
                  <a:pt x="1715232" y="5008829"/>
                </a:cubicBezTo>
                <a:cubicBezTo>
                  <a:pt x="1378105" y="4149847"/>
                  <a:pt x="325160" y="1630629"/>
                  <a:pt x="80396" y="1115702"/>
                </a:cubicBezTo>
                <a:cubicBezTo>
                  <a:pt x="-164368" y="600775"/>
                  <a:pt x="225868" y="1974684"/>
                  <a:pt x="246650" y="1919266"/>
                </a:cubicBezTo>
                <a:cubicBezTo>
                  <a:pt x="267432" y="1863848"/>
                  <a:pt x="202778" y="949447"/>
                  <a:pt x="205087" y="783193"/>
                </a:cubicBezTo>
                <a:cubicBezTo>
                  <a:pt x="207396" y="616939"/>
                  <a:pt x="262814" y="1039503"/>
                  <a:pt x="260505" y="921739"/>
                </a:cubicBezTo>
                <a:cubicBezTo>
                  <a:pt x="258196" y="803975"/>
                  <a:pt x="212014" y="185138"/>
                  <a:pt x="205087" y="48902"/>
                </a:cubicBezTo>
                <a:close/>
              </a:path>
            </a:pathLst>
          </a:custGeom>
          <a:solidFill>
            <a:srgbClr val="145C7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59906FB8-CF2F-BFFD-A54B-06A78A5F0F4D}"/>
              </a:ext>
            </a:extLst>
          </p:cNvPr>
          <p:cNvSpPr/>
          <p:nvPr/>
        </p:nvSpPr>
        <p:spPr>
          <a:xfrm>
            <a:off x="7593889" y="5511475"/>
            <a:ext cx="1306505" cy="4183465"/>
          </a:xfrm>
          <a:custGeom>
            <a:avLst/>
            <a:gdLst>
              <a:gd name="connsiteX0" fmla="*/ 67675 w 1306505"/>
              <a:gd name="connsiteY0" fmla="*/ 85761 h 4183465"/>
              <a:gd name="connsiteX1" fmla="*/ 109238 w 1306505"/>
              <a:gd name="connsiteY1" fmla="*/ 168889 h 4183465"/>
              <a:gd name="connsiteX2" fmla="*/ 1079056 w 1306505"/>
              <a:gd name="connsiteY2" fmla="*/ 1568198 h 4183465"/>
              <a:gd name="connsiteX3" fmla="*/ 1037493 w 1306505"/>
              <a:gd name="connsiteY3" fmla="*/ 1512780 h 4183465"/>
              <a:gd name="connsiteX4" fmla="*/ 1300729 w 1306505"/>
              <a:gd name="connsiteY4" fmla="*/ 4158998 h 4183465"/>
              <a:gd name="connsiteX5" fmla="*/ 1203747 w 1306505"/>
              <a:gd name="connsiteY5" fmla="*/ 2745834 h 4183465"/>
              <a:gd name="connsiteX6" fmla="*/ 1023638 w 1306505"/>
              <a:gd name="connsiteY6" fmla="*/ 1304961 h 4183465"/>
              <a:gd name="connsiteX7" fmla="*/ 511020 w 1306505"/>
              <a:gd name="connsiteY7" fmla="*/ 723070 h 4183465"/>
              <a:gd name="connsiteX8" fmla="*/ 67675 w 1306505"/>
              <a:gd name="connsiteY8" fmla="*/ 85761 h 418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6505" h="4183465">
                <a:moveTo>
                  <a:pt x="67675" y="85761"/>
                </a:moveTo>
                <a:cubicBezTo>
                  <a:pt x="711" y="-6603"/>
                  <a:pt x="-59325" y="-78184"/>
                  <a:pt x="109238" y="168889"/>
                </a:cubicBezTo>
                <a:cubicBezTo>
                  <a:pt x="277801" y="415962"/>
                  <a:pt x="924347" y="1344216"/>
                  <a:pt x="1079056" y="1568198"/>
                </a:cubicBezTo>
                <a:cubicBezTo>
                  <a:pt x="1233765" y="1792180"/>
                  <a:pt x="1000547" y="1080980"/>
                  <a:pt x="1037493" y="1512780"/>
                </a:cubicBezTo>
                <a:cubicBezTo>
                  <a:pt x="1074439" y="1944580"/>
                  <a:pt x="1273020" y="3953489"/>
                  <a:pt x="1300729" y="4158998"/>
                </a:cubicBezTo>
                <a:cubicBezTo>
                  <a:pt x="1328438" y="4364507"/>
                  <a:pt x="1249929" y="3221507"/>
                  <a:pt x="1203747" y="2745834"/>
                </a:cubicBezTo>
                <a:cubicBezTo>
                  <a:pt x="1157565" y="2270161"/>
                  <a:pt x="1139093" y="1642088"/>
                  <a:pt x="1023638" y="1304961"/>
                </a:cubicBezTo>
                <a:cubicBezTo>
                  <a:pt x="908184" y="967834"/>
                  <a:pt x="668038" y="919343"/>
                  <a:pt x="511020" y="723070"/>
                </a:cubicBezTo>
                <a:cubicBezTo>
                  <a:pt x="354002" y="526797"/>
                  <a:pt x="134639" y="178125"/>
                  <a:pt x="67675" y="85761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0F90481B-B74D-50C3-3327-F794529F198A}"/>
              </a:ext>
            </a:extLst>
          </p:cNvPr>
          <p:cNvSpPr/>
          <p:nvPr/>
        </p:nvSpPr>
        <p:spPr>
          <a:xfrm>
            <a:off x="574595" y="10121688"/>
            <a:ext cx="1035617" cy="207425"/>
          </a:xfrm>
          <a:custGeom>
            <a:avLst/>
            <a:gdLst>
              <a:gd name="connsiteX0" fmla="*/ 38180 w 1035617"/>
              <a:gd name="connsiteY0" fmla="*/ 22437 h 207425"/>
              <a:gd name="connsiteX1" fmla="*/ 50880 w 1035617"/>
              <a:gd name="connsiteY1" fmla="*/ 98637 h 207425"/>
              <a:gd name="connsiteX2" fmla="*/ 47705 w 1035617"/>
              <a:gd name="connsiteY2" fmla="*/ 203412 h 207425"/>
              <a:gd name="connsiteX3" fmla="*/ 50880 w 1035617"/>
              <a:gd name="connsiteY3" fmla="*/ 184362 h 207425"/>
              <a:gd name="connsiteX4" fmla="*/ 174705 w 1035617"/>
              <a:gd name="connsiteY4" fmla="*/ 171662 h 207425"/>
              <a:gd name="connsiteX5" fmla="*/ 857330 w 1035617"/>
              <a:gd name="connsiteY5" fmla="*/ 174837 h 207425"/>
              <a:gd name="connsiteX6" fmla="*/ 1003380 w 1035617"/>
              <a:gd name="connsiteY6" fmla="*/ 178012 h 207425"/>
              <a:gd name="connsiteX7" fmla="*/ 1003380 w 1035617"/>
              <a:gd name="connsiteY7" fmla="*/ 178012 h 207425"/>
              <a:gd name="connsiteX8" fmla="*/ 1028780 w 1035617"/>
              <a:gd name="connsiteY8" fmla="*/ 54187 h 207425"/>
              <a:gd name="connsiteX9" fmla="*/ 1006555 w 1035617"/>
              <a:gd name="connsiteY9" fmla="*/ 212 h 207425"/>
              <a:gd name="connsiteX10" fmla="*/ 1006555 w 1035617"/>
              <a:gd name="connsiteY10" fmla="*/ 35137 h 207425"/>
              <a:gd name="connsiteX11" fmla="*/ 603330 w 1035617"/>
              <a:gd name="connsiteY11" fmla="*/ 28787 h 207425"/>
              <a:gd name="connsiteX12" fmla="*/ 38180 w 1035617"/>
              <a:gd name="connsiteY12" fmla="*/ 22437 h 20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5617" h="207425">
                <a:moveTo>
                  <a:pt x="38180" y="22437"/>
                </a:moveTo>
                <a:cubicBezTo>
                  <a:pt x="-53895" y="34079"/>
                  <a:pt x="49293" y="68475"/>
                  <a:pt x="50880" y="98637"/>
                </a:cubicBezTo>
                <a:cubicBezTo>
                  <a:pt x="52467" y="128799"/>
                  <a:pt x="47705" y="203412"/>
                  <a:pt x="47705" y="203412"/>
                </a:cubicBezTo>
                <a:cubicBezTo>
                  <a:pt x="47705" y="217699"/>
                  <a:pt x="29714" y="189654"/>
                  <a:pt x="50880" y="184362"/>
                </a:cubicBezTo>
                <a:cubicBezTo>
                  <a:pt x="72046" y="179070"/>
                  <a:pt x="174705" y="171662"/>
                  <a:pt x="174705" y="171662"/>
                </a:cubicBezTo>
                <a:lnTo>
                  <a:pt x="857330" y="174837"/>
                </a:lnTo>
                <a:cubicBezTo>
                  <a:pt x="995442" y="175895"/>
                  <a:pt x="1003380" y="178012"/>
                  <a:pt x="1003380" y="178012"/>
                </a:cubicBezTo>
                <a:lnTo>
                  <a:pt x="1003380" y="178012"/>
                </a:lnTo>
                <a:cubicBezTo>
                  <a:pt x="1007613" y="157375"/>
                  <a:pt x="1028251" y="83820"/>
                  <a:pt x="1028780" y="54187"/>
                </a:cubicBezTo>
                <a:cubicBezTo>
                  <a:pt x="1029309" y="24554"/>
                  <a:pt x="1010259" y="3387"/>
                  <a:pt x="1006555" y="212"/>
                </a:cubicBezTo>
                <a:cubicBezTo>
                  <a:pt x="1002851" y="-2963"/>
                  <a:pt x="1073759" y="30375"/>
                  <a:pt x="1006555" y="35137"/>
                </a:cubicBezTo>
                <a:cubicBezTo>
                  <a:pt x="939351" y="39900"/>
                  <a:pt x="758905" y="27729"/>
                  <a:pt x="603330" y="28787"/>
                </a:cubicBezTo>
                <a:cubicBezTo>
                  <a:pt x="447755" y="29845"/>
                  <a:pt x="130255" y="10795"/>
                  <a:pt x="38180" y="2243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55586F87-14EF-A5C7-E556-DF4F56198250}"/>
              </a:ext>
            </a:extLst>
          </p:cNvPr>
          <p:cNvSpPr/>
          <p:nvPr/>
        </p:nvSpPr>
        <p:spPr>
          <a:xfrm>
            <a:off x="557137" y="10516177"/>
            <a:ext cx="513429" cy="584270"/>
          </a:xfrm>
          <a:custGeom>
            <a:avLst/>
            <a:gdLst>
              <a:gd name="connsiteX0" fmla="*/ 201688 w 513429"/>
              <a:gd name="connsiteY0" fmla="*/ 15298 h 584270"/>
              <a:gd name="connsiteX1" fmla="*/ 195338 w 513429"/>
              <a:gd name="connsiteY1" fmla="*/ 215323 h 584270"/>
              <a:gd name="connsiteX2" fmla="*/ 163588 w 513429"/>
              <a:gd name="connsiteY2" fmla="*/ 345498 h 584270"/>
              <a:gd name="connsiteX3" fmla="*/ 81038 w 513429"/>
              <a:gd name="connsiteY3" fmla="*/ 469323 h 584270"/>
              <a:gd name="connsiteX4" fmla="*/ 4838 w 513429"/>
              <a:gd name="connsiteY4" fmla="*/ 580448 h 584270"/>
              <a:gd name="connsiteX5" fmla="*/ 227088 w 513429"/>
              <a:gd name="connsiteY5" fmla="*/ 555048 h 584270"/>
              <a:gd name="connsiteX6" fmla="*/ 331863 w 513429"/>
              <a:gd name="connsiteY6" fmla="*/ 520123 h 584270"/>
              <a:gd name="connsiteX7" fmla="*/ 458863 w 513429"/>
              <a:gd name="connsiteY7" fmla="*/ 345498 h 584270"/>
              <a:gd name="connsiteX8" fmla="*/ 496963 w 513429"/>
              <a:gd name="connsiteY8" fmla="*/ 208973 h 584270"/>
              <a:gd name="connsiteX9" fmla="*/ 503313 w 513429"/>
              <a:gd name="connsiteY9" fmla="*/ 27998 h 584270"/>
              <a:gd name="connsiteX10" fmla="*/ 360438 w 513429"/>
              <a:gd name="connsiteY10" fmla="*/ 15298 h 584270"/>
              <a:gd name="connsiteX11" fmla="*/ 201688 w 513429"/>
              <a:gd name="connsiteY11" fmla="*/ 15298 h 584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3429" h="584270">
                <a:moveTo>
                  <a:pt x="201688" y="15298"/>
                </a:moveTo>
                <a:cubicBezTo>
                  <a:pt x="174171" y="48636"/>
                  <a:pt x="201688" y="160290"/>
                  <a:pt x="195338" y="215323"/>
                </a:cubicBezTo>
                <a:cubicBezTo>
                  <a:pt x="188988" y="270356"/>
                  <a:pt x="182638" y="303165"/>
                  <a:pt x="163588" y="345498"/>
                </a:cubicBezTo>
                <a:cubicBezTo>
                  <a:pt x="144538" y="387831"/>
                  <a:pt x="107496" y="430165"/>
                  <a:pt x="81038" y="469323"/>
                </a:cubicBezTo>
                <a:cubicBezTo>
                  <a:pt x="54580" y="508481"/>
                  <a:pt x="-19504" y="566161"/>
                  <a:pt x="4838" y="580448"/>
                </a:cubicBezTo>
                <a:cubicBezTo>
                  <a:pt x="29180" y="594735"/>
                  <a:pt x="172584" y="565102"/>
                  <a:pt x="227088" y="555048"/>
                </a:cubicBezTo>
                <a:cubicBezTo>
                  <a:pt x="281592" y="544994"/>
                  <a:pt x="293234" y="555048"/>
                  <a:pt x="331863" y="520123"/>
                </a:cubicBezTo>
                <a:cubicBezTo>
                  <a:pt x="370492" y="485198"/>
                  <a:pt x="431346" y="397356"/>
                  <a:pt x="458863" y="345498"/>
                </a:cubicBezTo>
                <a:cubicBezTo>
                  <a:pt x="486380" y="293640"/>
                  <a:pt x="489555" y="261890"/>
                  <a:pt x="496963" y="208973"/>
                </a:cubicBezTo>
                <a:cubicBezTo>
                  <a:pt x="504371" y="156056"/>
                  <a:pt x="526067" y="60277"/>
                  <a:pt x="503313" y="27998"/>
                </a:cubicBezTo>
                <a:cubicBezTo>
                  <a:pt x="480559" y="-4281"/>
                  <a:pt x="408063" y="17415"/>
                  <a:pt x="360438" y="15298"/>
                </a:cubicBezTo>
                <a:cubicBezTo>
                  <a:pt x="312813" y="13181"/>
                  <a:pt x="229205" y="-18040"/>
                  <a:pt x="201688" y="1529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7F7BA599-F747-93D7-E4B2-8E72124A0BE5}"/>
              </a:ext>
            </a:extLst>
          </p:cNvPr>
          <p:cNvSpPr/>
          <p:nvPr/>
        </p:nvSpPr>
        <p:spPr>
          <a:xfrm>
            <a:off x="1574800" y="10179050"/>
            <a:ext cx="16133" cy="105037"/>
          </a:xfrm>
          <a:custGeom>
            <a:avLst/>
            <a:gdLst>
              <a:gd name="connsiteX0" fmla="*/ 0 w 16133"/>
              <a:gd name="connsiteY0" fmla="*/ 0 h 105037"/>
              <a:gd name="connsiteX1" fmla="*/ 15875 w 16133"/>
              <a:gd name="connsiteY1" fmla="*/ 104775 h 105037"/>
              <a:gd name="connsiteX2" fmla="*/ 0 w 16133"/>
              <a:gd name="connsiteY2" fmla="*/ 0 h 105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33" h="105037">
                <a:moveTo>
                  <a:pt x="0" y="0"/>
                </a:moveTo>
                <a:cubicBezTo>
                  <a:pt x="0" y="0"/>
                  <a:pt x="18521" y="98425"/>
                  <a:pt x="15875" y="104775"/>
                </a:cubicBezTo>
                <a:cubicBezTo>
                  <a:pt x="13229" y="111125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4619B0C6-E9BB-DF31-5A10-716263474B71}"/>
              </a:ext>
            </a:extLst>
          </p:cNvPr>
          <p:cNvSpPr/>
          <p:nvPr/>
        </p:nvSpPr>
        <p:spPr>
          <a:xfrm>
            <a:off x="1145798" y="10513547"/>
            <a:ext cx="517949" cy="620850"/>
          </a:xfrm>
          <a:custGeom>
            <a:avLst/>
            <a:gdLst>
              <a:gd name="connsiteX0" fmla="*/ 16252 w 517949"/>
              <a:gd name="connsiteY0" fmla="*/ 36978 h 620850"/>
              <a:gd name="connsiteX1" fmla="*/ 6727 w 517949"/>
              <a:gd name="connsiteY1" fmla="*/ 335428 h 620850"/>
              <a:gd name="connsiteX2" fmla="*/ 13077 w 517949"/>
              <a:gd name="connsiteY2" fmla="*/ 602128 h 620850"/>
              <a:gd name="connsiteX3" fmla="*/ 44827 w 517949"/>
              <a:gd name="connsiteY3" fmla="*/ 595778 h 620850"/>
              <a:gd name="connsiteX4" fmla="*/ 403602 w 517949"/>
              <a:gd name="connsiteY4" fmla="*/ 573553 h 620850"/>
              <a:gd name="connsiteX5" fmla="*/ 495677 w 517949"/>
              <a:gd name="connsiteY5" fmla="*/ 459253 h 620850"/>
              <a:gd name="connsiteX6" fmla="*/ 517902 w 517949"/>
              <a:gd name="connsiteY6" fmla="*/ 379878 h 620850"/>
              <a:gd name="connsiteX7" fmla="*/ 492502 w 517949"/>
              <a:gd name="connsiteY7" fmla="*/ 398928 h 620850"/>
              <a:gd name="connsiteX8" fmla="*/ 368677 w 517949"/>
              <a:gd name="connsiteY8" fmla="*/ 383053 h 620850"/>
              <a:gd name="connsiteX9" fmla="*/ 324227 w 517949"/>
              <a:gd name="connsiteY9" fmla="*/ 287803 h 620850"/>
              <a:gd name="connsiteX10" fmla="*/ 330577 w 517949"/>
              <a:gd name="connsiteY10" fmla="*/ 21103 h 620850"/>
              <a:gd name="connsiteX11" fmla="*/ 187702 w 517949"/>
              <a:gd name="connsiteY11" fmla="*/ 17928 h 620850"/>
              <a:gd name="connsiteX12" fmla="*/ 16252 w 517949"/>
              <a:gd name="connsiteY12" fmla="*/ 36978 h 62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7949" h="620850">
                <a:moveTo>
                  <a:pt x="16252" y="36978"/>
                </a:moveTo>
                <a:cubicBezTo>
                  <a:pt x="-13911" y="89895"/>
                  <a:pt x="7256" y="241236"/>
                  <a:pt x="6727" y="335428"/>
                </a:cubicBezTo>
                <a:cubicBezTo>
                  <a:pt x="6198" y="429620"/>
                  <a:pt x="6727" y="558736"/>
                  <a:pt x="13077" y="602128"/>
                </a:cubicBezTo>
                <a:cubicBezTo>
                  <a:pt x="19427" y="645520"/>
                  <a:pt x="-20260" y="600540"/>
                  <a:pt x="44827" y="595778"/>
                </a:cubicBezTo>
                <a:cubicBezTo>
                  <a:pt x="109914" y="591016"/>
                  <a:pt x="328460" y="596307"/>
                  <a:pt x="403602" y="573553"/>
                </a:cubicBezTo>
                <a:cubicBezTo>
                  <a:pt x="478744" y="550799"/>
                  <a:pt x="476627" y="491532"/>
                  <a:pt x="495677" y="459253"/>
                </a:cubicBezTo>
                <a:cubicBezTo>
                  <a:pt x="514727" y="426974"/>
                  <a:pt x="518431" y="389932"/>
                  <a:pt x="517902" y="379878"/>
                </a:cubicBezTo>
                <a:cubicBezTo>
                  <a:pt x="517373" y="369824"/>
                  <a:pt x="517373" y="398399"/>
                  <a:pt x="492502" y="398928"/>
                </a:cubicBezTo>
                <a:cubicBezTo>
                  <a:pt x="467631" y="399457"/>
                  <a:pt x="396723" y="401574"/>
                  <a:pt x="368677" y="383053"/>
                </a:cubicBezTo>
                <a:cubicBezTo>
                  <a:pt x="340631" y="364532"/>
                  <a:pt x="330577" y="348128"/>
                  <a:pt x="324227" y="287803"/>
                </a:cubicBezTo>
                <a:cubicBezTo>
                  <a:pt x="317877" y="227478"/>
                  <a:pt x="353331" y="66082"/>
                  <a:pt x="330577" y="21103"/>
                </a:cubicBezTo>
                <a:cubicBezTo>
                  <a:pt x="307823" y="-23876"/>
                  <a:pt x="233739" y="16870"/>
                  <a:pt x="187702" y="17928"/>
                </a:cubicBezTo>
                <a:cubicBezTo>
                  <a:pt x="141665" y="18986"/>
                  <a:pt x="46415" y="-15939"/>
                  <a:pt x="16252" y="3697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D1198416-C0B1-8D0E-A4FF-E374207CBA2E}"/>
              </a:ext>
            </a:extLst>
          </p:cNvPr>
          <p:cNvSpPr/>
          <p:nvPr/>
        </p:nvSpPr>
        <p:spPr>
          <a:xfrm>
            <a:off x="1825089" y="10075035"/>
            <a:ext cx="304861" cy="385352"/>
          </a:xfrm>
          <a:custGeom>
            <a:avLst/>
            <a:gdLst>
              <a:gd name="connsiteX0" fmla="*/ 70386 w 304861"/>
              <a:gd name="connsiteY0" fmla="*/ 8765 h 385352"/>
              <a:gd name="connsiteX1" fmla="*/ 292636 w 304861"/>
              <a:gd name="connsiteY1" fmla="*/ 11940 h 385352"/>
              <a:gd name="connsiteX2" fmla="*/ 273586 w 304861"/>
              <a:gd name="connsiteY2" fmla="*/ 56390 h 385352"/>
              <a:gd name="connsiteX3" fmla="*/ 254536 w 304861"/>
              <a:gd name="connsiteY3" fmla="*/ 170690 h 385352"/>
              <a:gd name="connsiteX4" fmla="*/ 222786 w 304861"/>
              <a:gd name="connsiteY4" fmla="*/ 269115 h 385352"/>
              <a:gd name="connsiteX5" fmla="*/ 124361 w 304861"/>
              <a:gd name="connsiteY5" fmla="*/ 338965 h 385352"/>
              <a:gd name="connsiteX6" fmla="*/ 10061 w 304861"/>
              <a:gd name="connsiteY6" fmla="*/ 373890 h 385352"/>
              <a:gd name="connsiteX7" fmla="*/ 10061 w 304861"/>
              <a:gd name="connsiteY7" fmla="*/ 361190 h 385352"/>
              <a:gd name="connsiteX8" fmla="*/ 48161 w 304861"/>
              <a:gd name="connsiteY8" fmla="*/ 116715 h 385352"/>
              <a:gd name="connsiteX9" fmla="*/ 70386 w 304861"/>
              <a:gd name="connsiteY9" fmla="*/ 8765 h 38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861" h="385352">
                <a:moveTo>
                  <a:pt x="70386" y="8765"/>
                </a:moveTo>
                <a:cubicBezTo>
                  <a:pt x="111132" y="-8698"/>
                  <a:pt x="258769" y="4002"/>
                  <a:pt x="292636" y="11940"/>
                </a:cubicBezTo>
                <a:cubicBezTo>
                  <a:pt x="326503" y="19878"/>
                  <a:pt x="279936" y="29932"/>
                  <a:pt x="273586" y="56390"/>
                </a:cubicBezTo>
                <a:cubicBezTo>
                  <a:pt x="267236" y="82848"/>
                  <a:pt x="263003" y="135236"/>
                  <a:pt x="254536" y="170690"/>
                </a:cubicBezTo>
                <a:cubicBezTo>
                  <a:pt x="246069" y="206144"/>
                  <a:pt x="244482" y="241069"/>
                  <a:pt x="222786" y="269115"/>
                </a:cubicBezTo>
                <a:cubicBezTo>
                  <a:pt x="201090" y="297161"/>
                  <a:pt x="159815" y="321503"/>
                  <a:pt x="124361" y="338965"/>
                </a:cubicBezTo>
                <a:cubicBezTo>
                  <a:pt x="88907" y="356427"/>
                  <a:pt x="10061" y="373890"/>
                  <a:pt x="10061" y="373890"/>
                </a:cubicBezTo>
                <a:cubicBezTo>
                  <a:pt x="-8989" y="377594"/>
                  <a:pt x="3711" y="404052"/>
                  <a:pt x="10061" y="361190"/>
                </a:cubicBezTo>
                <a:cubicBezTo>
                  <a:pt x="16411" y="318328"/>
                  <a:pt x="38107" y="172278"/>
                  <a:pt x="48161" y="116715"/>
                </a:cubicBezTo>
                <a:cubicBezTo>
                  <a:pt x="58215" y="61153"/>
                  <a:pt x="29640" y="26228"/>
                  <a:pt x="70386" y="876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9CCDC8C9-0A81-CB0E-B9A6-53BD6AB05821}"/>
              </a:ext>
            </a:extLst>
          </p:cNvPr>
          <p:cNvSpPr/>
          <p:nvPr/>
        </p:nvSpPr>
        <p:spPr>
          <a:xfrm>
            <a:off x="1986349" y="10121548"/>
            <a:ext cx="815220" cy="149776"/>
          </a:xfrm>
          <a:custGeom>
            <a:avLst/>
            <a:gdLst>
              <a:gd name="connsiteX0" fmla="*/ 58351 w 815220"/>
              <a:gd name="connsiteY0" fmla="*/ 9877 h 149776"/>
              <a:gd name="connsiteX1" fmla="*/ 601276 w 815220"/>
              <a:gd name="connsiteY1" fmla="*/ 9877 h 149776"/>
              <a:gd name="connsiteX2" fmla="*/ 775901 w 815220"/>
              <a:gd name="connsiteY2" fmla="*/ 9877 h 149776"/>
              <a:gd name="connsiteX3" fmla="*/ 791776 w 815220"/>
              <a:gd name="connsiteY3" fmla="*/ 47977 h 149776"/>
              <a:gd name="connsiteX4" fmla="*/ 798126 w 815220"/>
              <a:gd name="connsiteY4" fmla="*/ 124177 h 149776"/>
              <a:gd name="connsiteX5" fmla="*/ 550476 w 815220"/>
              <a:gd name="connsiteY5" fmla="*/ 143227 h 149776"/>
              <a:gd name="connsiteX6" fmla="*/ 166301 w 815220"/>
              <a:gd name="connsiteY6" fmla="*/ 140052 h 149776"/>
              <a:gd name="connsiteX7" fmla="*/ 29776 w 815220"/>
              <a:gd name="connsiteY7" fmla="*/ 143227 h 149776"/>
              <a:gd name="connsiteX8" fmla="*/ 58351 w 815220"/>
              <a:gd name="connsiteY8" fmla="*/ 9877 h 14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5220" h="149776">
                <a:moveTo>
                  <a:pt x="58351" y="9877"/>
                </a:moveTo>
                <a:cubicBezTo>
                  <a:pt x="153601" y="-12348"/>
                  <a:pt x="601276" y="9877"/>
                  <a:pt x="601276" y="9877"/>
                </a:cubicBezTo>
                <a:cubicBezTo>
                  <a:pt x="720868" y="9877"/>
                  <a:pt x="744151" y="3527"/>
                  <a:pt x="775901" y="9877"/>
                </a:cubicBezTo>
                <a:cubicBezTo>
                  <a:pt x="807651" y="16227"/>
                  <a:pt x="788072" y="28927"/>
                  <a:pt x="791776" y="47977"/>
                </a:cubicBezTo>
                <a:cubicBezTo>
                  <a:pt x="795480" y="67027"/>
                  <a:pt x="838343" y="108302"/>
                  <a:pt x="798126" y="124177"/>
                </a:cubicBezTo>
                <a:cubicBezTo>
                  <a:pt x="757909" y="140052"/>
                  <a:pt x="655780" y="140581"/>
                  <a:pt x="550476" y="143227"/>
                </a:cubicBezTo>
                <a:cubicBezTo>
                  <a:pt x="445172" y="145873"/>
                  <a:pt x="253084" y="140052"/>
                  <a:pt x="166301" y="140052"/>
                </a:cubicBezTo>
                <a:cubicBezTo>
                  <a:pt x="79518" y="140052"/>
                  <a:pt x="51472" y="159631"/>
                  <a:pt x="29776" y="143227"/>
                </a:cubicBezTo>
                <a:cubicBezTo>
                  <a:pt x="8080" y="126823"/>
                  <a:pt x="-36899" y="32102"/>
                  <a:pt x="58351" y="987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28E1D201-B4AC-DBBB-0F71-D76C77477E9B}"/>
              </a:ext>
            </a:extLst>
          </p:cNvPr>
          <p:cNvSpPr/>
          <p:nvPr/>
        </p:nvSpPr>
        <p:spPr>
          <a:xfrm>
            <a:off x="2107106" y="10325543"/>
            <a:ext cx="619266" cy="149725"/>
          </a:xfrm>
          <a:custGeom>
            <a:avLst/>
            <a:gdLst>
              <a:gd name="connsiteX0" fmla="*/ 36019 w 619266"/>
              <a:gd name="connsiteY0" fmla="*/ 2732 h 149725"/>
              <a:gd name="connsiteX1" fmla="*/ 23319 w 619266"/>
              <a:gd name="connsiteY1" fmla="*/ 66232 h 149725"/>
              <a:gd name="connsiteX2" fmla="*/ 23319 w 619266"/>
              <a:gd name="connsiteY2" fmla="*/ 110682 h 149725"/>
              <a:gd name="connsiteX3" fmla="*/ 74119 w 619266"/>
              <a:gd name="connsiteY3" fmla="*/ 142432 h 149725"/>
              <a:gd name="connsiteX4" fmla="*/ 426544 w 619266"/>
              <a:gd name="connsiteY4" fmla="*/ 145607 h 149725"/>
              <a:gd name="connsiteX5" fmla="*/ 601169 w 619266"/>
              <a:gd name="connsiteY5" fmla="*/ 145607 h 149725"/>
              <a:gd name="connsiteX6" fmla="*/ 610694 w 619266"/>
              <a:gd name="connsiteY6" fmla="*/ 91632 h 149725"/>
              <a:gd name="connsiteX7" fmla="*/ 607519 w 619266"/>
              <a:gd name="connsiteY7" fmla="*/ 21782 h 149725"/>
              <a:gd name="connsiteX8" fmla="*/ 467819 w 619266"/>
              <a:gd name="connsiteY8" fmla="*/ 12257 h 149725"/>
              <a:gd name="connsiteX9" fmla="*/ 36019 w 619266"/>
              <a:gd name="connsiteY9" fmla="*/ 2732 h 14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9266" h="149725">
                <a:moveTo>
                  <a:pt x="36019" y="2732"/>
                </a:moveTo>
                <a:cubicBezTo>
                  <a:pt x="-38064" y="11728"/>
                  <a:pt x="25436" y="48240"/>
                  <a:pt x="23319" y="66232"/>
                </a:cubicBezTo>
                <a:cubicBezTo>
                  <a:pt x="21202" y="84224"/>
                  <a:pt x="14852" y="97982"/>
                  <a:pt x="23319" y="110682"/>
                </a:cubicBezTo>
                <a:cubicBezTo>
                  <a:pt x="31786" y="123382"/>
                  <a:pt x="6915" y="136611"/>
                  <a:pt x="74119" y="142432"/>
                </a:cubicBezTo>
                <a:cubicBezTo>
                  <a:pt x="141323" y="148253"/>
                  <a:pt x="426544" y="145607"/>
                  <a:pt x="426544" y="145607"/>
                </a:cubicBezTo>
                <a:cubicBezTo>
                  <a:pt x="514386" y="146136"/>
                  <a:pt x="570477" y="154603"/>
                  <a:pt x="601169" y="145607"/>
                </a:cubicBezTo>
                <a:cubicBezTo>
                  <a:pt x="631861" y="136611"/>
                  <a:pt x="609636" y="112269"/>
                  <a:pt x="610694" y="91632"/>
                </a:cubicBezTo>
                <a:cubicBezTo>
                  <a:pt x="611752" y="70995"/>
                  <a:pt x="631331" y="35011"/>
                  <a:pt x="607519" y="21782"/>
                </a:cubicBezTo>
                <a:cubicBezTo>
                  <a:pt x="583707" y="8553"/>
                  <a:pt x="558836" y="14903"/>
                  <a:pt x="467819" y="12257"/>
                </a:cubicBezTo>
                <a:cubicBezTo>
                  <a:pt x="376802" y="9611"/>
                  <a:pt x="110102" y="-6264"/>
                  <a:pt x="36019" y="273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0368CD79-7533-B4C6-B425-FBE554B9086D}"/>
              </a:ext>
            </a:extLst>
          </p:cNvPr>
          <p:cNvSpPr/>
          <p:nvPr/>
        </p:nvSpPr>
        <p:spPr>
          <a:xfrm>
            <a:off x="1868875" y="10521950"/>
            <a:ext cx="1051734" cy="591378"/>
          </a:xfrm>
          <a:custGeom>
            <a:avLst/>
            <a:gdLst>
              <a:gd name="connsiteX0" fmla="*/ 1200 w 1051734"/>
              <a:gd name="connsiteY0" fmla="*/ 0 h 591378"/>
              <a:gd name="connsiteX1" fmla="*/ 7550 w 1051734"/>
              <a:gd name="connsiteY1" fmla="*/ 133350 h 591378"/>
              <a:gd name="connsiteX2" fmla="*/ 58350 w 1051734"/>
              <a:gd name="connsiteY2" fmla="*/ 136525 h 591378"/>
              <a:gd name="connsiteX3" fmla="*/ 547300 w 1051734"/>
              <a:gd name="connsiteY3" fmla="*/ 146050 h 591378"/>
              <a:gd name="connsiteX4" fmla="*/ 572700 w 1051734"/>
              <a:gd name="connsiteY4" fmla="*/ 161925 h 591378"/>
              <a:gd name="connsiteX5" fmla="*/ 667950 w 1051734"/>
              <a:gd name="connsiteY5" fmla="*/ 419100 h 591378"/>
              <a:gd name="connsiteX6" fmla="*/ 785425 w 1051734"/>
              <a:gd name="connsiteY6" fmla="*/ 527050 h 591378"/>
              <a:gd name="connsiteX7" fmla="*/ 918775 w 1051734"/>
              <a:gd name="connsiteY7" fmla="*/ 584200 h 591378"/>
              <a:gd name="connsiteX8" fmla="*/ 1039425 w 1051734"/>
              <a:gd name="connsiteY8" fmla="*/ 584200 h 591378"/>
              <a:gd name="connsiteX9" fmla="*/ 1036250 w 1051734"/>
              <a:gd name="connsiteY9" fmla="*/ 542925 h 591378"/>
              <a:gd name="connsiteX10" fmla="*/ 937825 w 1051734"/>
              <a:gd name="connsiteY10" fmla="*/ 98425 h 591378"/>
              <a:gd name="connsiteX11" fmla="*/ 921950 w 1051734"/>
              <a:gd name="connsiteY11" fmla="*/ 34925 h 591378"/>
              <a:gd name="connsiteX12" fmla="*/ 861625 w 1051734"/>
              <a:gd name="connsiteY12" fmla="*/ 15875 h 591378"/>
              <a:gd name="connsiteX13" fmla="*/ 306000 w 1051734"/>
              <a:gd name="connsiteY13" fmla="*/ 15875 h 591378"/>
              <a:gd name="connsiteX14" fmla="*/ 1200 w 1051734"/>
              <a:gd name="connsiteY14" fmla="*/ 0 h 591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1734" h="591378">
                <a:moveTo>
                  <a:pt x="1200" y="0"/>
                </a:moveTo>
                <a:cubicBezTo>
                  <a:pt x="-388" y="55298"/>
                  <a:pt x="-1975" y="110596"/>
                  <a:pt x="7550" y="133350"/>
                </a:cubicBezTo>
                <a:cubicBezTo>
                  <a:pt x="17075" y="156104"/>
                  <a:pt x="58350" y="136525"/>
                  <a:pt x="58350" y="136525"/>
                </a:cubicBezTo>
                <a:lnTo>
                  <a:pt x="547300" y="146050"/>
                </a:lnTo>
                <a:cubicBezTo>
                  <a:pt x="633025" y="150283"/>
                  <a:pt x="552592" y="116417"/>
                  <a:pt x="572700" y="161925"/>
                </a:cubicBezTo>
                <a:cubicBezTo>
                  <a:pt x="592808" y="207433"/>
                  <a:pt x="632496" y="358246"/>
                  <a:pt x="667950" y="419100"/>
                </a:cubicBezTo>
                <a:cubicBezTo>
                  <a:pt x="703404" y="479954"/>
                  <a:pt x="743621" y="499533"/>
                  <a:pt x="785425" y="527050"/>
                </a:cubicBezTo>
                <a:cubicBezTo>
                  <a:pt x="827229" y="554567"/>
                  <a:pt x="876442" y="574675"/>
                  <a:pt x="918775" y="584200"/>
                </a:cubicBezTo>
                <a:cubicBezTo>
                  <a:pt x="961108" y="593725"/>
                  <a:pt x="1019846" y="591079"/>
                  <a:pt x="1039425" y="584200"/>
                </a:cubicBezTo>
                <a:cubicBezTo>
                  <a:pt x="1059004" y="577321"/>
                  <a:pt x="1053183" y="623887"/>
                  <a:pt x="1036250" y="542925"/>
                </a:cubicBezTo>
                <a:cubicBezTo>
                  <a:pt x="1019317" y="461963"/>
                  <a:pt x="956875" y="183092"/>
                  <a:pt x="937825" y="98425"/>
                </a:cubicBezTo>
                <a:cubicBezTo>
                  <a:pt x="918775" y="13758"/>
                  <a:pt x="934650" y="48683"/>
                  <a:pt x="921950" y="34925"/>
                </a:cubicBezTo>
                <a:cubicBezTo>
                  <a:pt x="909250" y="21167"/>
                  <a:pt x="964283" y="19050"/>
                  <a:pt x="861625" y="15875"/>
                </a:cubicBezTo>
                <a:cubicBezTo>
                  <a:pt x="758967" y="12700"/>
                  <a:pt x="306000" y="15875"/>
                  <a:pt x="306000" y="15875"/>
                </a:cubicBezTo>
                <a:lnTo>
                  <a:pt x="1200" y="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7D8AA512-87C4-B7E0-B83A-6CF1CB05DA9C}"/>
              </a:ext>
            </a:extLst>
          </p:cNvPr>
          <p:cNvSpPr/>
          <p:nvPr/>
        </p:nvSpPr>
        <p:spPr>
          <a:xfrm>
            <a:off x="1850708" y="10719468"/>
            <a:ext cx="547963" cy="399970"/>
          </a:xfrm>
          <a:custGeom>
            <a:avLst/>
            <a:gdLst>
              <a:gd name="connsiteX0" fmla="*/ 257492 w 547963"/>
              <a:gd name="connsiteY0" fmla="*/ 12032 h 399970"/>
              <a:gd name="connsiteX1" fmla="*/ 457517 w 547963"/>
              <a:gd name="connsiteY1" fmla="*/ 18382 h 399970"/>
              <a:gd name="connsiteX2" fmla="*/ 543242 w 547963"/>
              <a:gd name="connsiteY2" fmla="*/ 15207 h 399970"/>
              <a:gd name="connsiteX3" fmla="*/ 527367 w 547963"/>
              <a:gd name="connsiteY3" fmla="*/ 59657 h 399970"/>
              <a:gd name="connsiteX4" fmla="*/ 447992 w 547963"/>
              <a:gd name="connsiteY4" fmla="*/ 161257 h 399970"/>
              <a:gd name="connsiteX5" fmla="*/ 301942 w 547963"/>
              <a:gd name="connsiteY5" fmla="*/ 316832 h 399970"/>
              <a:gd name="connsiteX6" fmla="*/ 260667 w 547963"/>
              <a:gd name="connsiteY6" fmla="*/ 380332 h 399970"/>
              <a:gd name="connsiteX7" fmla="*/ 238442 w 547963"/>
              <a:gd name="connsiteY7" fmla="*/ 396207 h 399970"/>
              <a:gd name="connsiteX8" fmla="*/ 140017 w 547963"/>
              <a:gd name="connsiteY8" fmla="*/ 396207 h 399970"/>
              <a:gd name="connsiteX9" fmla="*/ 3492 w 547963"/>
              <a:gd name="connsiteY9" fmla="*/ 396207 h 399970"/>
              <a:gd name="connsiteX10" fmla="*/ 51117 w 547963"/>
              <a:gd name="connsiteY10" fmla="*/ 345407 h 399970"/>
              <a:gd name="connsiteX11" fmla="*/ 165417 w 547963"/>
              <a:gd name="connsiteY11" fmla="*/ 199357 h 399970"/>
              <a:gd name="connsiteX12" fmla="*/ 257492 w 547963"/>
              <a:gd name="connsiteY12" fmla="*/ 12032 h 399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7963" h="399970">
                <a:moveTo>
                  <a:pt x="257492" y="12032"/>
                </a:moveTo>
                <a:cubicBezTo>
                  <a:pt x="306175" y="-18130"/>
                  <a:pt x="409892" y="17853"/>
                  <a:pt x="457517" y="18382"/>
                </a:cubicBezTo>
                <a:cubicBezTo>
                  <a:pt x="505142" y="18911"/>
                  <a:pt x="531600" y="8328"/>
                  <a:pt x="543242" y="15207"/>
                </a:cubicBezTo>
                <a:cubicBezTo>
                  <a:pt x="554884" y="22086"/>
                  <a:pt x="543242" y="35315"/>
                  <a:pt x="527367" y="59657"/>
                </a:cubicBezTo>
                <a:cubicBezTo>
                  <a:pt x="511492" y="83999"/>
                  <a:pt x="485563" y="118395"/>
                  <a:pt x="447992" y="161257"/>
                </a:cubicBezTo>
                <a:cubicBezTo>
                  <a:pt x="410421" y="204119"/>
                  <a:pt x="333163" y="280320"/>
                  <a:pt x="301942" y="316832"/>
                </a:cubicBezTo>
                <a:cubicBezTo>
                  <a:pt x="270721" y="353345"/>
                  <a:pt x="271250" y="367103"/>
                  <a:pt x="260667" y="380332"/>
                </a:cubicBezTo>
                <a:cubicBezTo>
                  <a:pt x="250084" y="393561"/>
                  <a:pt x="258550" y="393561"/>
                  <a:pt x="238442" y="396207"/>
                </a:cubicBezTo>
                <a:cubicBezTo>
                  <a:pt x="218334" y="398853"/>
                  <a:pt x="140017" y="396207"/>
                  <a:pt x="140017" y="396207"/>
                </a:cubicBezTo>
                <a:cubicBezTo>
                  <a:pt x="100859" y="396207"/>
                  <a:pt x="18309" y="404674"/>
                  <a:pt x="3492" y="396207"/>
                </a:cubicBezTo>
                <a:cubicBezTo>
                  <a:pt x="-11325" y="387740"/>
                  <a:pt x="24129" y="378215"/>
                  <a:pt x="51117" y="345407"/>
                </a:cubicBezTo>
                <a:cubicBezTo>
                  <a:pt x="78104" y="312599"/>
                  <a:pt x="125200" y="251215"/>
                  <a:pt x="165417" y="199357"/>
                </a:cubicBezTo>
                <a:cubicBezTo>
                  <a:pt x="205634" y="147499"/>
                  <a:pt x="208809" y="42194"/>
                  <a:pt x="257492" y="1203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E2B983F6-95C1-5623-8EB1-D45D066EE114}"/>
              </a:ext>
            </a:extLst>
          </p:cNvPr>
          <p:cNvSpPr/>
          <p:nvPr/>
        </p:nvSpPr>
        <p:spPr>
          <a:xfrm>
            <a:off x="1888867" y="10730912"/>
            <a:ext cx="575234" cy="381368"/>
          </a:xfrm>
          <a:custGeom>
            <a:avLst/>
            <a:gdLst>
              <a:gd name="connsiteX0" fmla="*/ 12958 w 575234"/>
              <a:gd name="connsiteY0" fmla="*/ 588 h 381368"/>
              <a:gd name="connsiteX1" fmla="*/ 9783 w 575234"/>
              <a:gd name="connsiteY1" fmla="*/ 95838 h 381368"/>
              <a:gd name="connsiteX2" fmla="*/ 25658 w 575234"/>
              <a:gd name="connsiteY2" fmla="*/ 143463 h 381368"/>
              <a:gd name="connsiteX3" fmla="*/ 108208 w 575234"/>
              <a:gd name="connsiteY3" fmla="*/ 213313 h 381368"/>
              <a:gd name="connsiteX4" fmla="*/ 289183 w 575234"/>
              <a:gd name="connsiteY4" fmla="*/ 308563 h 381368"/>
              <a:gd name="connsiteX5" fmla="*/ 463808 w 575234"/>
              <a:gd name="connsiteY5" fmla="*/ 378413 h 381368"/>
              <a:gd name="connsiteX6" fmla="*/ 486033 w 575234"/>
              <a:gd name="connsiteY6" fmla="*/ 353013 h 381368"/>
              <a:gd name="connsiteX7" fmla="*/ 571758 w 575234"/>
              <a:gd name="connsiteY7" fmla="*/ 216488 h 381368"/>
              <a:gd name="connsiteX8" fmla="*/ 517783 w 575234"/>
              <a:gd name="connsiteY8" fmla="*/ 168863 h 381368"/>
              <a:gd name="connsiteX9" fmla="*/ 165358 w 575234"/>
              <a:gd name="connsiteY9" fmla="*/ 60913 h 381368"/>
              <a:gd name="connsiteX10" fmla="*/ 12958 w 575234"/>
              <a:gd name="connsiteY10" fmla="*/ 588 h 381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5234" h="381368">
                <a:moveTo>
                  <a:pt x="12958" y="588"/>
                </a:moveTo>
                <a:cubicBezTo>
                  <a:pt x="-12971" y="6409"/>
                  <a:pt x="7666" y="72025"/>
                  <a:pt x="9783" y="95838"/>
                </a:cubicBezTo>
                <a:cubicBezTo>
                  <a:pt x="11900" y="119651"/>
                  <a:pt x="9254" y="123884"/>
                  <a:pt x="25658" y="143463"/>
                </a:cubicBezTo>
                <a:cubicBezTo>
                  <a:pt x="42062" y="163042"/>
                  <a:pt x="64287" y="185796"/>
                  <a:pt x="108208" y="213313"/>
                </a:cubicBezTo>
                <a:cubicBezTo>
                  <a:pt x="152129" y="240830"/>
                  <a:pt x="229916" y="281046"/>
                  <a:pt x="289183" y="308563"/>
                </a:cubicBezTo>
                <a:cubicBezTo>
                  <a:pt x="348450" y="336080"/>
                  <a:pt x="431000" y="371005"/>
                  <a:pt x="463808" y="378413"/>
                </a:cubicBezTo>
                <a:cubicBezTo>
                  <a:pt x="496616" y="385821"/>
                  <a:pt x="468041" y="380000"/>
                  <a:pt x="486033" y="353013"/>
                </a:cubicBezTo>
                <a:cubicBezTo>
                  <a:pt x="504025" y="326026"/>
                  <a:pt x="566466" y="247180"/>
                  <a:pt x="571758" y="216488"/>
                </a:cubicBezTo>
                <a:cubicBezTo>
                  <a:pt x="577050" y="185796"/>
                  <a:pt x="585516" y="194792"/>
                  <a:pt x="517783" y="168863"/>
                </a:cubicBezTo>
                <a:cubicBezTo>
                  <a:pt x="450050" y="142934"/>
                  <a:pt x="244733" y="88430"/>
                  <a:pt x="165358" y="60913"/>
                </a:cubicBezTo>
                <a:cubicBezTo>
                  <a:pt x="85983" y="33396"/>
                  <a:pt x="38887" y="-5233"/>
                  <a:pt x="12958" y="58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5E91A947-5460-57A2-EFB7-A9D18E23AF3C}"/>
              </a:ext>
            </a:extLst>
          </p:cNvPr>
          <p:cNvSpPr/>
          <p:nvPr/>
        </p:nvSpPr>
        <p:spPr>
          <a:xfrm>
            <a:off x="3050580" y="10173793"/>
            <a:ext cx="551220" cy="960055"/>
          </a:xfrm>
          <a:custGeom>
            <a:avLst/>
            <a:gdLst>
              <a:gd name="connsiteX0" fmla="*/ 216495 w 551220"/>
              <a:gd name="connsiteY0" fmla="*/ 30657 h 960055"/>
              <a:gd name="connsiteX1" fmla="*/ 219670 w 551220"/>
              <a:gd name="connsiteY1" fmla="*/ 551357 h 960055"/>
              <a:gd name="connsiteX2" fmla="*/ 187920 w 551220"/>
              <a:gd name="connsiteY2" fmla="*/ 662482 h 960055"/>
              <a:gd name="connsiteX3" fmla="*/ 152995 w 551220"/>
              <a:gd name="connsiteY3" fmla="*/ 764082 h 960055"/>
              <a:gd name="connsiteX4" fmla="*/ 79970 w 551220"/>
              <a:gd name="connsiteY4" fmla="*/ 868857 h 960055"/>
              <a:gd name="connsiteX5" fmla="*/ 595 w 551220"/>
              <a:gd name="connsiteY5" fmla="*/ 957757 h 960055"/>
              <a:gd name="connsiteX6" fmla="*/ 70445 w 551220"/>
              <a:gd name="connsiteY6" fmla="*/ 929182 h 960055"/>
              <a:gd name="connsiteX7" fmla="*/ 451445 w 551220"/>
              <a:gd name="connsiteY7" fmla="*/ 878382 h 960055"/>
              <a:gd name="connsiteX8" fmla="*/ 391120 w 551220"/>
              <a:gd name="connsiteY8" fmla="*/ 897432 h 960055"/>
              <a:gd name="connsiteX9" fmla="*/ 543520 w 551220"/>
              <a:gd name="connsiteY9" fmla="*/ 729157 h 960055"/>
              <a:gd name="connsiteX10" fmla="*/ 530820 w 551220"/>
              <a:gd name="connsiteY10" fmla="*/ 545007 h 960055"/>
              <a:gd name="connsiteX11" fmla="*/ 549870 w 551220"/>
              <a:gd name="connsiteY11" fmla="*/ 49707 h 960055"/>
              <a:gd name="connsiteX12" fmla="*/ 537170 w 551220"/>
              <a:gd name="connsiteY12" fmla="*/ 90982 h 960055"/>
              <a:gd name="connsiteX13" fmla="*/ 524470 w 551220"/>
              <a:gd name="connsiteY13" fmla="*/ 21132 h 960055"/>
              <a:gd name="connsiteX14" fmla="*/ 353020 w 551220"/>
              <a:gd name="connsiteY14" fmla="*/ 56057 h 960055"/>
              <a:gd name="connsiteX15" fmla="*/ 216495 w 551220"/>
              <a:gd name="connsiteY15" fmla="*/ 30657 h 96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1220" h="960055">
                <a:moveTo>
                  <a:pt x="216495" y="30657"/>
                </a:moveTo>
                <a:cubicBezTo>
                  <a:pt x="194270" y="113207"/>
                  <a:pt x="224432" y="446053"/>
                  <a:pt x="219670" y="551357"/>
                </a:cubicBezTo>
                <a:cubicBezTo>
                  <a:pt x="214908" y="656661"/>
                  <a:pt x="199032" y="627028"/>
                  <a:pt x="187920" y="662482"/>
                </a:cubicBezTo>
                <a:cubicBezTo>
                  <a:pt x="176807" y="697936"/>
                  <a:pt x="170987" y="729686"/>
                  <a:pt x="152995" y="764082"/>
                </a:cubicBezTo>
                <a:cubicBezTo>
                  <a:pt x="135003" y="798478"/>
                  <a:pt x="105370" y="836578"/>
                  <a:pt x="79970" y="868857"/>
                </a:cubicBezTo>
                <a:cubicBezTo>
                  <a:pt x="54570" y="901136"/>
                  <a:pt x="2182" y="947703"/>
                  <a:pt x="595" y="957757"/>
                </a:cubicBezTo>
                <a:cubicBezTo>
                  <a:pt x="-992" y="967811"/>
                  <a:pt x="-4697" y="942411"/>
                  <a:pt x="70445" y="929182"/>
                </a:cubicBezTo>
                <a:cubicBezTo>
                  <a:pt x="145587" y="915953"/>
                  <a:pt x="397999" y="883674"/>
                  <a:pt x="451445" y="878382"/>
                </a:cubicBezTo>
                <a:cubicBezTo>
                  <a:pt x="504891" y="873090"/>
                  <a:pt x="375774" y="922303"/>
                  <a:pt x="391120" y="897432"/>
                </a:cubicBezTo>
                <a:cubicBezTo>
                  <a:pt x="406466" y="872561"/>
                  <a:pt x="520237" y="787894"/>
                  <a:pt x="543520" y="729157"/>
                </a:cubicBezTo>
                <a:cubicBezTo>
                  <a:pt x="566803" y="670420"/>
                  <a:pt x="529762" y="658249"/>
                  <a:pt x="530820" y="545007"/>
                </a:cubicBezTo>
                <a:cubicBezTo>
                  <a:pt x="531878" y="431765"/>
                  <a:pt x="548812" y="125378"/>
                  <a:pt x="549870" y="49707"/>
                </a:cubicBezTo>
                <a:cubicBezTo>
                  <a:pt x="550928" y="-25964"/>
                  <a:pt x="541403" y="95744"/>
                  <a:pt x="537170" y="90982"/>
                </a:cubicBezTo>
                <a:cubicBezTo>
                  <a:pt x="532937" y="86220"/>
                  <a:pt x="555162" y="26953"/>
                  <a:pt x="524470" y="21132"/>
                </a:cubicBezTo>
                <a:cubicBezTo>
                  <a:pt x="493778" y="15311"/>
                  <a:pt x="404349" y="53411"/>
                  <a:pt x="353020" y="56057"/>
                </a:cubicBezTo>
                <a:cubicBezTo>
                  <a:pt x="301691" y="58703"/>
                  <a:pt x="238720" y="-51893"/>
                  <a:pt x="216495" y="3065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フリーフォーム 1889">
            <a:extLst>
              <a:ext uri="{FF2B5EF4-FFF2-40B4-BE49-F238E27FC236}">
                <a16:creationId xmlns:a16="http://schemas.microsoft.com/office/drawing/2014/main" id="{A321EAC0-70D7-6CB3-FC83-FCF295193ECC}"/>
              </a:ext>
            </a:extLst>
          </p:cNvPr>
          <p:cNvSpPr/>
          <p:nvPr/>
        </p:nvSpPr>
        <p:spPr>
          <a:xfrm>
            <a:off x="3682265" y="10176404"/>
            <a:ext cx="560379" cy="952380"/>
          </a:xfrm>
          <a:custGeom>
            <a:avLst/>
            <a:gdLst>
              <a:gd name="connsiteX0" fmla="*/ 19785 w 560379"/>
              <a:gd name="connsiteY0" fmla="*/ 40746 h 952380"/>
              <a:gd name="connsiteX1" fmla="*/ 26135 w 560379"/>
              <a:gd name="connsiteY1" fmla="*/ 637646 h 952380"/>
              <a:gd name="connsiteX2" fmla="*/ 45185 w 560379"/>
              <a:gd name="connsiteY2" fmla="*/ 748771 h 952380"/>
              <a:gd name="connsiteX3" fmla="*/ 213460 w 560379"/>
              <a:gd name="connsiteY3" fmla="*/ 923396 h 952380"/>
              <a:gd name="connsiteX4" fmla="*/ 83285 w 560379"/>
              <a:gd name="connsiteY4" fmla="*/ 834496 h 952380"/>
              <a:gd name="connsiteX5" fmla="*/ 324585 w 560379"/>
              <a:gd name="connsiteY5" fmla="*/ 936096 h 952380"/>
              <a:gd name="connsiteX6" fmla="*/ 546835 w 560379"/>
              <a:gd name="connsiteY6" fmla="*/ 939271 h 952380"/>
              <a:gd name="connsiteX7" fmla="*/ 515085 w 560379"/>
              <a:gd name="connsiteY7" fmla="*/ 910696 h 952380"/>
              <a:gd name="connsiteX8" fmla="*/ 343635 w 560379"/>
              <a:gd name="connsiteY8" fmla="*/ 485246 h 952380"/>
              <a:gd name="connsiteX9" fmla="*/ 397610 w 560379"/>
              <a:gd name="connsiteY9" fmla="*/ 745596 h 952380"/>
              <a:gd name="connsiteX10" fmla="*/ 327760 w 560379"/>
              <a:gd name="connsiteY10" fmla="*/ 386821 h 952380"/>
              <a:gd name="connsiteX11" fmla="*/ 343635 w 560379"/>
              <a:gd name="connsiteY11" fmla="*/ 34396 h 952380"/>
              <a:gd name="connsiteX12" fmla="*/ 169010 w 560379"/>
              <a:gd name="connsiteY12" fmla="*/ 28046 h 952380"/>
              <a:gd name="connsiteX13" fmla="*/ 302360 w 560379"/>
              <a:gd name="connsiteY13" fmla="*/ 50271 h 952380"/>
              <a:gd name="connsiteX14" fmla="*/ 19785 w 560379"/>
              <a:gd name="connsiteY14" fmla="*/ 40746 h 952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60379" h="952380">
                <a:moveTo>
                  <a:pt x="19785" y="40746"/>
                </a:moveTo>
                <a:cubicBezTo>
                  <a:pt x="-26252" y="138642"/>
                  <a:pt x="21902" y="519642"/>
                  <a:pt x="26135" y="637646"/>
                </a:cubicBezTo>
                <a:cubicBezTo>
                  <a:pt x="30368" y="755650"/>
                  <a:pt x="13964" y="701146"/>
                  <a:pt x="45185" y="748771"/>
                </a:cubicBezTo>
                <a:cubicBezTo>
                  <a:pt x="76406" y="796396"/>
                  <a:pt x="207110" y="909108"/>
                  <a:pt x="213460" y="923396"/>
                </a:cubicBezTo>
                <a:cubicBezTo>
                  <a:pt x="219810" y="937684"/>
                  <a:pt x="64764" y="832379"/>
                  <a:pt x="83285" y="834496"/>
                </a:cubicBezTo>
                <a:cubicBezTo>
                  <a:pt x="101806" y="836613"/>
                  <a:pt x="247327" y="918634"/>
                  <a:pt x="324585" y="936096"/>
                </a:cubicBezTo>
                <a:cubicBezTo>
                  <a:pt x="401843" y="953558"/>
                  <a:pt x="515085" y="943504"/>
                  <a:pt x="546835" y="939271"/>
                </a:cubicBezTo>
                <a:cubicBezTo>
                  <a:pt x="578585" y="935038"/>
                  <a:pt x="548952" y="986367"/>
                  <a:pt x="515085" y="910696"/>
                </a:cubicBezTo>
                <a:cubicBezTo>
                  <a:pt x="481218" y="835025"/>
                  <a:pt x="363214" y="512763"/>
                  <a:pt x="343635" y="485246"/>
                </a:cubicBezTo>
                <a:cubicBezTo>
                  <a:pt x="324056" y="457729"/>
                  <a:pt x="400256" y="762000"/>
                  <a:pt x="397610" y="745596"/>
                </a:cubicBezTo>
                <a:cubicBezTo>
                  <a:pt x="394964" y="729192"/>
                  <a:pt x="336756" y="505354"/>
                  <a:pt x="327760" y="386821"/>
                </a:cubicBezTo>
                <a:cubicBezTo>
                  <a:pt x="318764" y="268288"/>
                  <a:pt x="370093" y="94192"/>
                  <a:pt x="343635" y="34396"/>
                </a:cubicBezTo>
                <a:cubicBezTo>
                  <a:pt x="317177" y="-25400"/>
                  <a:pt x="175889" y="25400"/>
                  <a:pt x="169010" y="28046"/>
                </a:cubicBezTo>
                <a:cubicBezTo>
                  <a:pt x="162131" y="30692"/>
                  <a:pt x="327760" y="48154"/>
                  <a:pt x="302360" y="50271"/>
                </a:cubicBezTo>
                <a:cubicBezTo>
                  <a:pt x="276960" y="52388"/>
                  <a:pt x="65822" y="-57150"/>
                  <a:pt x="19785" y="4074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0868A37A-8EF2-2955-F7B6-E867D548BDC6}"/>
              </a:ext>
            </a:extLst>
          </p:cNvPr>
          <p:cNvSpPr/>
          <p:nvPr/>
        </p:nvSpPr>
        <p:spPr>
          <a:xfrm>
            <a:off x="4114060" y="10168994"/>
            <a:ext cx="259065" cy="381680"/>
          </a:xfrm>
          <a:custGeom>
            <a:avLst/>
            <a:gdLst>
              <a:gd name="connsiteX0" fmla="*/ 42015 w 259065"/>
              <a:gd name="connsiteY0" fmla="*/ 3706 h 381680"/>
              <a:gd name="connsiteX1" fmla="*/ 32490 w 259065"/>
              <a:gd name="connsiteY1" fmla="*/ 219606 h 381680"/>
              <a:gd name="connsiteX2" fmla="*/ 38840 w 259065"/>
              <a:gd name="connsiteY2" fmla="*/ 365656 h 381680"/>
              <a:gd name="connsiteX3" fmla="*/ 10265 w 259065"/>
              <a:gd name="connsiteY3" fmla="*/ 372006 h 381680"/>
              <a:gd name="connsiteX4" fmla="*/ 238865 w 259065"/>
              <a:gd name="connsiteY4" fmla="*/ 378356 h 381680"/>
              <a:gd name="connsiteX5" fmla="*/ 248390 w 259065"/>
              <a:gd name="connsiteY5" fmla="*/ 314856 h 381680"/>
              <a:gd name="connsiteX6" fmla="*/ 245215 w 259065"/>
              <a:gd name="connsiteY6" fmla="*/ 121181 h 381680"/>
              <a:gd name="connsiteX7" fmla="*/ 254740 w 259065"/>
              <a:gd name="connsiteY7" fmla="*/ 149756 h 381680"/>
              <a:gd name="connsiteX8" fmla="*/ 184890 w 259065"/>
              <a:gd name="connsiteY8" fmla="*/ 86256 h 381680"/>
              <a:gd name="connsiteX9" fmla="*/ 42015 w 259065"/>
              <a:gd name="connsiteY9" fmla="*/ 3706 h 38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065" h="381680">
                <a:moveTo>
                  <a:pt x="42015" y="3706"/>
                </a:moveTo>
                <a:cubicBezTo>
                  <a:pt x="16615" y="25931"/>
                  <a:pt x="33019" y="159281"/>
                  <a:pt x="32490" y="219606"/>
                </a:cubicBezTo>
                <a:cubicBezTo>
                  <a:pt x="31961" y="279931"/>
                  <a:pt x="42544" y="340256"/>
                  <a:pt x="38840" y="365656"/>
                </a:cubicBezTo>
                <a:cubicBezTo>
                  <a:pt x="35136" y="391056"/>
                  <a:pt x="-23072" y="369889"/>
                  <a:pt x="10265" y="372006"/>
                </a:cubicBezTo>
                <a:cubicBezTo>
                  <a:pt x="43602" y="374123"/>
                  <a:pt x="199178" y="387881"/>
                  <a:pt x="238865" y="378356"/>
                </a:cubicBezTo>
                <a:cubicBezTo>
                  <a:pt x="278553" y="368831"/>
                  <a:pt x="247332" y="357718"/>
                  <a:pt x="248390" y="314856"/>
                </a:cubicBezTo>
                <a:cubicBezTo>
                  <a:pt x="249448" y="271994"/>
                  <a:pt x="244157" y="148698"/>
                  <a:pt x="245215" y="121181"/>
                </a:cubicBezTo>
                <a:cubicBezTo>
                  <a:pt x="246273" y="93664"/>
                  <a:pt x="264794" y="155577"/>
                  <a:pt x="254740" y="149756"/>
                </a:cubicBezTo>
                <a:cubicBezTo>
                  <a:pt x="244686" y="143935"/>
                  <a:pt x="218757" y="106894"/>
                  <a:pt x="184890" y="86256"/>
                </a:cubicBezTo>
                <a:cubicBezTo>
                  <a:pt x="151023" y="65619"/>
                  <a:pt x="67415" y="-18519"/>
                  <a:pt x="42015" y="370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812E2C27-F1C2-2072-2D45-27C8B894F21B}"/>
              </a:ext>
            </a:extLst>
          </p:cNvPr>
          <p:cNvSpPr/>
          <p:nvPr/>
        </p:nvSpPr>
        <p:spPr>
          <a:xfrm>
            <a:off x="4360420" y="10152440"/>
            <a:ext cx="330695" cy="388325"/>
          </a:xfrm>
          <a:custGeom>
            <a:avLst/>
            <a:gdLst>
              <a:gd name="connsiteX0" fmla="*/ 56005 w 330695"/>
              <a:gd name="connsiteY0" fmla="*/ 7560 h 388325"/>
              <a:gd name="connsiteX1" fmla="*/ 113155 w 330695"/>
              <a:gd name="connsiteY1" fmla="*/ 175835 h 388325"/>
              <a:gd name="connsiteX2" fmla="*/ 97280 w 330695"/>
              <a:gd name="connsiteY2" fmla="*/ 356810 h 388325"/>
              <a:gd name="connsiteX3" fmla="*/ 87755 w 330695"/>
              <a:gd name="connsiteY3" fmla="*/ 375860 h 388325"/>
              <a:gd name="connsiteX4" fmla="*/ 271905 w 330695"/>
              <a:gd name="connsiteY4" fmla="*/ 379035 h 388325"/>
              <a:gd name="connsiteX5" fmla="*/ 319530 w 330695"/>
              <a:gd name="connsiteY5" fmla="*/ 379035 h 388325"/>
              <a:gd name="connsiteX6" fmla="*/ 329055 w 330695"/>
              <a:gd name="connsiteY6" fmla="*/ 255210 h 388325"/>
              <a:gd name="connsiteX7" fmla="*/ 294130 w 330695"/>
              <a:gd name="connsiteY7" fmla="*/ 156785 h 388325"/>
              <a:gd name="connsiteX8" fmla="*/ 208405 w 330695"/>
              <a:gd name="connsiteY8" fmla="*/ 71060 h 388325"/>
              <a:gd name="connsiteX9" fmla="*/ 5205 w 330695"/>
              <a:gd name="connsiteY9" fmla="*/ 29785 h 388325"/>
              <a:gd name="connsiteX10" fmla="*/ 56005 w 330695"/>
              <a:gd name="connsiteY10" fmla="*/ 7560 h 38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0695" h="388325">
                <a:moveTo>
                  <a:pt x="56005" y="7560"/>
                </a:moveTo>
                <a:cubicBezTo>
                  <a:pt x="73997" y="31902"/>
                  <a:pt x="106276" y="117627"/>
                  <a:pt x="113155" y="175835"/>
                </a:cubicBezTo>
                <a:cubicBezTo>
                  <a:pt x="120034" y="234043"/>
                  <a:pt x="101513" y="323472"/>
                  <a:pt x="97280" y="356810"/>
                </a:cubicBezTo>
                <a:cubicBezTo>
                  <a:pt x="93047" y="390148"/>
                  <a:pt x="58651" y="372156"/>
                  <a:pt x="87755" y="375860"/>
                </a:cubicBezTo>
                <a:cubicBezTo>
                  <a:pt x="116859" y="379564"/>
                  <a:pt x="233276" y="378506"/>
                  <a:pt x="271905" y="379035"/>
                </a:cubicBezTo>
                <a:cubicBezTo>
                  <a:pt x="310534" y="379564"/>
                  <a:pt x="310005" y="399672"/>
                  <a:pt x="319530" y="379035"/>
                </a:cubicBezTo>
                <a:cubicBezTo>
                  <a:pt x="329055" y="358398"/>
                  <a:pt x="333288" y="292252"/>
                  <a:pt x="329055" y="255210"/>
                </a:cubicBezTo>
                <a:cubicBezTo>
                  <a:pt x="324822" y="218168"/>
                  <a:pt x="314238" y="187477"/>
                  <a:pt x="294130" y="156785"/>
                </a:cubicBezTo>
                <a:cubicBezTo>
                  <a:pt x="274022" y="126093"/>
                  <a:pt x="256559" y="92227"/>
                  <a:pt x="208405" y="71060"/>
                </a:cubicBezTo>
                <a:cubicBezTo>
                  <a:pt x="160251" y="49893"/>
                  <a:pt x="27430" y="34548"/>
                  <a:pt x="5205" y="29785"/>
                </a:cubicBezTo>
                <a:cubicBezTo>
                  <a:pt x="-17020" y="25023"/>
                  <a:pt x="38013" y="-16782"/>
                  <a:pt x="56005" y="756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A85650C2-3E5B-6624-847D-527D2B1DC121}"/>
              </a:ext>
            </a:extLst>
          </p:cNvPr>
          <p:cNvSpPr/>
          <p:nvPr/>
        </p:nvSpPr>
        <p:spPr>
          <a:xfrm>
            <a:off x="4387603" y="10186139"/>
            <a:ext cx="735706" cy="950035"/>
          </a:xfrm>
          <a:custGeom>
            <a:avLst/>
            <a:gdLst>
              <a:gd name="connsiteX0" fmla="*/ 387597 w 735706"/>
              <a:gd name="connsiteY0" fmla="*/ 43711 h 950035"/>
              <a:gd name="connsiteX1" fmla="*/ 355847 w 735706"/>
              <a:gd name="connsiteY1" fmla="*/ 599336 h 950035"/>
              <a:gd name="connsiteX2" fmla="*/ 273297 w 735706"/>
              <a:gd name="connsiteY2" fmla="*/ 729511 h 950035"/>
              <a:gd name="connsiteX3" fmla="*/ 387597 w 735706"/>
              <a:gd name="connsiteY3" fmla="*/ 605686 h 950035"/>
              <a:gd name="connsiteX4" fmla="*/ 260597 w 735706"/>
              <a:gd name="connsiteY4" fmla="*/ 777136 h 950035"/>
              <a:gd name="connsiteX5" fmla="*/ 9772 w 735706"/>
              <a:gd name="connsiteY5" fmla="*/ 945411 h 950035"/>
              <a:gd name="connsiteX6" fmla="*/ 95497 w 735706"/>
              <a:gd name="connsiteY6" fmla="*/ 900961 h 950035"/>
              <a:gd name="connsiteX7" fmla="*/ 501897 w 735706"/>
              <a:gd name="connsiteY7" fmla="*/ 881911 h 950035"/>
              <a:gd name="connsiteX8" fmla="*/ 657472 w 735706"/>
              <a:gd name="connsiteY8" fmla="*/ 761261 h 950035"/>
              <a:gd name="connsiteX9" fmla="*/ 695572 w 735706"/>
              <a:gd name="connsiteY9" fmla="*/ 573936 h 950035"/>
              <a:gd name="connsiteX10" fmla="*/ 733672 w 735706"/>
              <a:gd name="connsiteY10" fmla="*/ 78636 h 950035"/>
              <a:gd name="connsiteX11" fmla="*/ 730497 w 735706"/>
              <a:gd name="connsiteY11" fmla="*/ 161186 h 950035"/>
              <a:gd name="connsiteX12" fmla="*/ 730497 w 735706"/>
              <a:gd name="connsiteY12" fmla="*/ 31011 h 950035"/>
              <a:gd name="connsiteX13" fmla="*/ 695572 w 735706"/>
              <a:gd name="connsiteY13" fmla="*/ 53236 h 950035"/>
              <a:gd name="connsiteX14" fmla="*/ 470147 w 735706"/>
              <a:gd name="connsiteY14" fmla="*/ 34186 h 950035"/>
              <a:gd name="connsiteX15" fmla="*/ 641597 w 735706"/>
              <a:gd name="connsiteY15" fmla="*/ 34186 h 950035"/>
              <a:gd name="connsiteX16" fmla="*/ 387597 w 735706"/>
              <a:gd name="connsiteY16" fmla="*/ 43711 h 950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5706" h="950035">
                <a:moveTo>
                  <a:pt x="387597" y="43711"/>
                </a:moveTo>
                <a:cubicBezTo>
                  <a:pt x="339972" y="137903"/>
                  <a:pt x="374897" y="485036"/>
                  <a:pt x="355847" y="599336"/>
                </a:cubicBezTo>
                <a:cubicBezTo>
                  <a:pt x="336797" y="713636"/>
                  <a:pt x="268006" y="728453"/>
                  <a:pt x="273297" y="729511"/>
                </a:cubicBezTo>
                <a:cubicBezTo>
                  <a:pt x="278588" y="730569"/>
                  <a:pt x="389714" y="597749"/>
                  <a:pt x="387597" y="605686"/>
                </a:cubicBezTo>
                <a:cubicBezTo>
                  <a:pt x="385480" y="613623"/>
                  <a:pt x="323568" y="720515"/>
                  <a:pt x="260597" y="777136"/>
                </a:cubicBezTo>
                <a:cubicBezTo>
                  <a:pt x="197626" y="833757"/>
                  <a:pt x="37289" y="924774"/>
                  <a:pt x="9772" y="945411"/>
                </a:cubicBezTo>
                <a:cubicBezTo>
                  <a:pt x="-17745" y="966048"/>
                  <a:pt x="13476" y="911544"/>
                  <a:pt x="95497" y="900961"/>
                </a:cubicBezTo>
                <a:cubicBezTo>
                  <a:pt x="177518" y="890378"/>
                  <a:pt x="408235" y="905194"/>
                  <a:pt x="501897" y="881911"/>
                </a:cubicBezTo>
                <a:cubicBezTo>
                  <a:pt x="595559" y="858628"/>
                  <a:pt x="625193" y="812590"/>
                  <a:pt x="657472" y="761261"/>
                </a:cubicBezTo>
                <a:cubicBezTo>
                  <a:pt x="689751" y="709932"/>
                  <a:pt x="682872" y="687707"/>
                  <a:pt x="695572" y="573936"/>
                </a:cubicBezTo>
                <a:cubicBezTo>
                  <a:pt x="708272" y="460165"/>
                  <a:pt x="727851" y="147428"/>
                  <a:pt x="733672" y="78636"/>
                </a:cubicBezTo>
                <a:cubicBezTo>
                  <a:pt x="739493" y="9844"/>
                  <a:pt x="731026" y="169124"/>
                  <a:pt x="730497" y="161186"/>
                </a:cubicBezTo>
                <a:cubicBezTo>
                  <a:pt x="729968" y="153249"/>
                  <a:pt x="736318" y="49003"/>
                  <a:pt x="730497" y="31011"/>
                </a:cubicBezTo>
                <a:cubicBezTo>
                  <a:pt x="724676" y="13019"/>
                  <a:pt x="738964" y="52707"/>
                  <a:pt x="695572" y="53236"/>
                </a:cubicBezTo>
                <a:cubicBezTo>
                  <a:pt x="652180" y="53765"/>
                  <a:pt x="479143" y="37361"/>
                  <a:pt x="470147" y="34186"/>
                </a:cubicBezTo>
                <a:cubicBezTo>
                  <a:pt x="461151" y="31011"/>
                  <a:pt x="656943" y="31011"/>
                  <a:pt x="641597" y="34186"/>
                </a:cubicBezTo>
                <a:cubicBezTo>
                  <a:pt x="626251" y="37361"/>
                  <a:pt x="435222" y="-50481"/>
                  <a:pt x="387597" y="4371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33428A27-6EC8-09A7-6146-0A8B504D13E9}"/>
              </a:ext>
            </a:extLst>
          </p:cNvPr>
          <p:cNvSpPr/>
          <p:nvPr/>
        </p:nvSpPr>
        <p:spPr>
          <a:xfrm>
            <a:off x="5227327" y="10162582"/>
            <a:ext cx="905160" cy="216687"/>
          </a:xfrm>
          <a:custGeom>
            <a:avLst/>
            <a:gdLst>
              <a:gd name="connsiteX0" fmla="*/ 43173 w 905160"/>
              <a:gd name="connsiteY0" fmla="*/ 593 h 216687"/>
              <a:gd name="connsiteX1" fmla="*/ 84448 w 905160"/>
              <a:gd name="connsiteY1" fmla="*/ 86318 h 216687"/>
              <a:gd name="connsiteX2" fmla="*/ 90798 w 905160"/>
              <a:gd name="connsiteY2" fmla="*/ 159343 h 216687"/>
              <a:gd name="connsiteX3" fmla="*/ 14598 w 905160"/>
              <a:gd name="connsiteY3" fmla="*/ 194268 h 216687"/>
              <a:gd name="connsiteX4" fmla="*/ 424173 w 905160"/>
              <a:gd name="connsiteY4" fmla="*/ 216493 h 216687"/>
              <a:gd name="connsiteX5" fmla="*/ 401948 w 905160"/>
              <a:gd name="connsiteY5" fmla="*/ 203793 h 216687"/>
              <a:gd name="connsiteX6" fmla="*/ 884548 w 905160"/>
              <a:gd name="connsiteY6" fmla="*/ 181568 h 216687"/>
              <a:gd name="connsiteX7" fmla="*/ 817873 w 905160"/>
              <a:gd name="connsiteY7" fmla="*/ 168868 h 216687"/>
              <a:gd name="connsiteX8" fmla="*/ 830573 w 905160"/>
              <a:gd name="connsiteY8" fmla="*/ 54568 h 216687"/>
              <a:gd name="connsiteX9" fmla="*/ 624198 w 905160"/>
              <a:gd name="connsiteY9" fmla="*/ 45043 h 216687"/>
              <a:gd name="connsiteX10" fmla="*/ 357498 w 905160"/>
              <a:gd name="connsiteY10" fmla="*/ 45043 h 216687"/>
              <a:gd name="connsiteX11" fmla="*/ 735323 w 905160"/>
              <a:gd name="connsiteY11" fmla="*/ 41868 h 216687"/>
              <a:gd name="connsiteX12" fmla="*/ 351148 w 905160"/>
              <a:gd name="connsiteY12" fmla="*/ 48218 h 216687"/>
              <a:gd name="connsiteX13" fmla="*/ 43173 w 905160"/>
              <a:gd name="connsiteY13" fmla="*/ 593 h 2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05160" h="216687">
                <a:moveTo>
                  <a:pt x="43173" y="593"/>
                </a:moveTo>
                <a:cubicBezTo>
                  <a:pt x="-1277" y="6943"/>
                  <a:pt x="76510" y="59860"/>
                  <a:pt x="84448" y="86318"/>
                </a:cubicBezTo>
                <a:cubicBezTo>
                  <a:pt x="92386" y="112776"/>
                  <a:pt x="102440" y="141351"/>
                  <a:pt x="90798" y="159343"/>
                </a:cubicBezTo>
                <a:cubicBezTo>
                  <a:pt x="79156" y="177335"/>
                  <a:pt x="-40964" y="184743"/>
                  <a:pt x="14598" y="194268"/>
                </a:cubicBezTo>
                <a:cubicBezTo>
                  <a:pt x="70160" y="203793"/>
                  <a:pt x="359615" y="214906"/>
                  <a:pt x="424173" y="216493"/>
                </a:cubicBezTo>
                <a:cubicBezTo>
                  <a:pt x="488731" y="218080"/>
                  <a:pt x="325219" y="209614"/>
                  <a:pt x="401948" y="203793"/>
                </a:cubicBezTo>
                <a:cubicBezTo>
                  <a:pt x="478677" y="197972"/>
                  <a:pt x="815227" y="187389"/>
                  <a:pt x="884548" y="181568"/>
                </a:cubicBezTo>
                <a:cubicBezTo>
                  <a:pt x="953869" y="175747"/>
                  <a:pt x="826869" y="190035"/>
                  <a:pt x="817873" y="168868"/>
                </a:cubicBezTo>
                <a:cubicBezTo>
                  <a:pt x="808877" y="147701"/>
                  <a:pt x="862852" y="75206"/>
                  <a:pt x="830573" y="54568"/>
                </a:cubicBezTo>
                <a:cubicBezTo>
                  <a:pt x="798294" y="33931"/>
                  <a:pt x="703044" y="46630"/>
                  <a:pt x="624198" y="45043"/>
                </a:cubicBezTo>
                <a:cubicBezTo>
                  <a:pt x="545352" y="43456"/>
                  <a:pt x="338977" y="45572"/>
                  <a:pt x="357498" y="45043"/>
                </a:cubicBezTo>
                <a:cubicBezTo>
                  <a:pt x="376019" y="44514"/>
                  <a:pt x="736381" y="41339"/>
                  <a:pt x="735323" y="41868"/>
                </a:cubicBezTo>
                <a:cubicBezTo>
                  <a:pt x="734265" y="42397"/>
                  <a:pt x="467036" y="55626"/>
                  <a:pt x="351148" y="48218"/>
                </a:cubicBezTo>
                <a:cubicBezTo>
                  <a:pt x="235261" y="40810"/>
                  <a:pt x="87623" y="-5757"/>
                  <a:pt x="43173" y="593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99713E29-F041-6B3F-2A4D-86263253D9E6}"/>
              </a:ext>
            </a:extLst>
          </p:cNvPr>
          <p:cNvSpPr/>
          <p:nvPr/>
        </p:nvSpPr>
        <p:spPr>
          <a:xfrm>
            <a:off x="5194300" y="10359479"/>
            <a:ext cx="986579" cy="767911"/>
          </a:xfrm>
          <a:custGeom>
            <a:avLst/>
            <a:gdLst>
              <a:gd name="connsiteX0" fmla="*/ 0 w 986579"/>
              <a:gd name="connsiteY0" fmla="*/ 64046 h 767911"/>
              <a:gd name="connsiteX1" fmla="*/ 38100 w 986579"/>
              <a:gd name="connsiteY1" fmla="*/ 165646 h 767911"/>
              <a:gd name="connsiteX2" fmla="*/ 28575 w 986579"/>
              <a:gd name="connsiteY2" fmla="*/ 229146 h 767911"/>
              <a:gd name="connsiteX3" fmla="*/ 136525 w 986579"/>
              <a:gd name="connsiteY3" fmla="*/ 232321 h 767911"/>
              <a:gd name="connsiteX4" fmla="*/ 38100 w 986579"/>
              <a:gd name="connsiteY4" fmla="*/ 238671 h 767911"/>
              <a:gd name="connsiteX5" fmla="*/ 669925 w 986579"/>
              <a:gd name="connsiteY5" fmla="*/ 260896 h 767911"/>
              <a:gd name="connsiteX6" fmla="*/ 577850 w 986579"/>
              <a:gd name="connsiteY6" fmla="*/ 251371 h 767911"/>
              <a:gd name="connsiteX7" fmla="*/ 615950 w 986579"/>
              <a:gd name="connsiteY7" fmla="*/ 343446 h 767911"/>
              <a:gd name="connsiteX8" fmla="*/ 561975 w 986579"/>
              <a:gd name="connsiteY8" fmla="*/ 549821 h 767911"/>
              <a:gd name="connsiteX9" fmla="*/ 596900 w 986579"/>
              <a:gd name="connsiteY9" fmla="*/ 448221 h 767911"/>
              <a:gd name="connsiteX10" fmla="*/ 466725 w 986579"/>
              <a:gd name="connsiteY10" fmla="*/ 629196 h 767911"/>
              <a:gd name="connsiteX11" fmla="*/ 228600 w 986579"/>
              <a:gd name="connsiteY11" fmla="*/ 765721 h 767911"/>
              <a:gd name="connsiteX12" fmla="*/ 371475 w 986579"/>
              <a:gd name="connsiteY12" fmla="*/ 711746 h 767911"/>
              <a:gd name="connsiteX13" fmla="*/ 536575 w 986579"/>
              <a:gd name="connsiteY13" fmla="*/ 689521 h 767911"/>
              <a:gd name="connsiteX14" fmla="*/ 288925 w 986579"/>
              <a:gd name="connsiteY14" fmla="*/ 756196 h 767911"/>
              <a:gd name="connsiteX15" fmla="*/ 777875 w 986579"/>
              <a:gd name="connsiteY15" fmla="*/ 705396 h 767911"/>
              <a:gd name="connsiteX16" fmla="*/ 917575 w 986579"/>
              <a:gd name="connsiteY16" fmla="*/ 543471 h 767911"/>
              <a:gd name="connsiteX17" fmla="*/ 968375 w 986579"/>
              <a:gd name="connsiteY17" fmla="*/ 137071 h 767911"/>
              <a:gd name="connsiteX18" fmla="*/ 977900 w 986579"/>
              <a:gd name="connsiteY18" fmla="*/ 546 h 767911"/>
              <a:gd name="connsiteX19" fmla="*/ 949325 w 986579"/>
              <a:gd name="connsiteY19" fmla="*/ 89446 h 767911"/>
              <a:gd name="connsiteX20" fmla="*/ 593725 w 986579"/>
              <a:gd name="connsiteY20" fmla="*/ 95796 h 767911"/>
              <a:gd name="connsiteX21" fmla="*/ 333375 w 986579"/>
              <a:gd name="connsiteY21" fmla="*/ 79921 h 767911"/>
              <a:gd name="connsiteX22" fmla="*/ 714375 w 986579"/>
              <a:gd name="connsiteY22" fmla="*/ 98971 h 767911"/>
              <a:gd name="connsiteX23" fmla="*/ 0 w 986579"/>
              <a:gd name="connsiteY23" fmla="*/ 64046 h 76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86579" h="767911">
                <a:moveTo>
                  <a:pt x="0" y="64046"/>
                </a:moveTo>
                <a:cubicBezTo>
                  <a:pt x="16669" y="101087"/>
                  <a:pt x="33338" y="138129"/>
                  <a:pt x="38100" y="165646"/>
                </a:cubicBezTo>
                <a:cubicBezTo>
                  <a:pt x="42862" y="193163"/>
                  <a:pt x="12171" y="218034"/>
                  <a:pt x="28575" y="229146"/>
                </a:cubicBezTo>
                <a:cubicBezTo>
                  <a:pt x="44979" y="240258"/>
                  <a:pt x="134938" y="230734"/>
                  <a:pt x="136525" y="232321"/>
                </a:cubicBezTo>
                <a:cubicBezTo>
                  <a:pt x="138112" y="233908"/>
                  <a:pt x="-50800" y="233909"/>
                  <a:pt x="38100" y="238671"/>
                </a:cubicBezTo>
                <a:cubicBezTo>
                  <a:pt x="127000" y="243434"/>
                  <a:pt x="579967" y="258779"/>
                  <a:pt x="669925" y="260896"/>
                </a:cubicBezTo>
                <a:cubicBezTo>
                  <a:pt x="759883" y="263013"/>
                  <a:pt x="586846" y="237613"/>
                  <a:pt x="577850" y="251371"/>
                </a:cubicBezTo>
                <a:cubicBezTo>
                  <a:pt x="568854" y="265129"/>
                  <a:pt x="618596" y="293704"/>
                  <a:pt x="615950" y="343446"/>
                </a:cubicBezTo>
                <a:cubicBezTo>
                  <a:pt x="613304" y="393188"/>
                  <a:pt x="565150" y="532359"/>
                  <a:pt x="561975" y="549821"/>
                </a:cubicBezTo>
                <a:cubicBezTo>
                  <a:pt x="558800" y="567284"/>
                  <a:pt x="612775" y="434992"/>
                  <a:pt x="596900" y="448221"/>
                </a:cubicBezTo>
                <a:cubicBezTo>
                  <a:pt x="581025" y="461450"/>
                  <a:pt x="528108" y="576279"/>
                  <a:pt x="466725" y="629196"/>
                </a:cubicBezTo>
                <a:cubicBezTo>
                  <a:pt x="405342" y="682113"/>
                  <a:pt x="244475" y="751963"/>
                  <a:pt x="228600" y="765721"/>
                </a:cubicBezTo>
                <a:cubicBezTo>
                  <a:pt x="212725" y="779479"/>
                  <a:pt x="320146" y="724446"/>
                  <a:pt x="371475" y="711746"/>
                </a:cubicBezTo>
                <a:cubicBezTo>
                  <a:pt x="422804" y="699046"/>
                  <a:pt x="550333" y="682113"/>
                  <a:pt x="536575" y="689521"/>
                </a:cubicBezTo>
                <a:cubicBezTo>
                  <a:pt x="522817" y="696929"/>
                  <a:pt x="248708" y="753550"/>
                  <a:pt x="288925" y="756196"/>
                </a:cubicBezTo>
                <a:cubicBezTo>
                  <a:pt x="329142" y="758842"/>
                  <a:pt x="673100" y="740850"/>
                  <a:pt x="777875" y="705396"/>
                </a:cubicBezTo>
                <a:cubicBezTo>
                  <a:pt x="882650" y="669942"/>
                  <a:pt x="885825" y="638192"/>
                  <a:pt x="917575" y="543471"/>
                </a:cubicBezTo>
                <a:cubicBezTo>
                  <a:pt x="949325" y="448750"/>
                  <a:pt x="958321" y="227559"/>
                  <a:pt x="968375" y="137071"/>
                </a:cubicBezTo>
                <a:cubicBezTo>
                  <a:pt x="978429" y="46583"/>
                  <a:pt x="981075" y="8484"/>
                  <a:pt x="977900" y="546"/>
                </a:cubicBezTo>
                <a:cubicBezTo>
                  <a:pt x="974725" y="-7392"/>
                  <a:pt x="1013354" y="73571"/>
                  <a:pt x="949325" y="89446"/>
                </a:cubicBezTo>
                <a:cubicBezTo>
                  <a:pt x="885296" y="105321"/>
                  <a:pt x="696383" y="97383"/>
                  <a:pt x="593725" y="95796"/>
                </a:cubicBezTo>
                <a:cubicBezTo>
                  <a:pt x="491067" y="94209"/>
                  <a:pt x="313267" y="79392"/>
                  <a:pt x="333375" y="79921"/>
                </a:cubicBezTo>
                <a:cubicBezTo>
                  <a:pt x="353483" y="80450"/>
                  <a:pt x="714375" y="98971"/>
                  <a:pt x="714375" y="98971"/>
                </a:cubicBezTo>
                <a:lnTo>
                  <a:pt x="0" y="64046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フリーフォーム 1895">
            <a:extLst>
              <a:ext uri="{FF2B5EF4-FFF2-40B4-BE49-F238E27FC236}">
                <a16:creationId xmlns:a16="http://schemas.microsoft.com/office/drawing/2014/main" id="{06646810-F93A-5677-4057-FEA54DE2AA51}"/>
              </a:ext>
            </a:extLst>
          </p:cNvPr>
          <p:cNvSpPr/>
          <p:nvPr/>
        </p:nvSpPr>
        <p:spPr>
          <a:xfrm>
            <a:off x="6203700" y="10153646"/>
            <a:ext cx="282825" cy="400461"/>
          </a:xfrm>
          <a:custGeom>
            <a:avLst/>
            <a:gdLst>
              <a:gd name="connsiteX0" fmla="*/ 25650 w 282825"/>
              <a:gd name="connsiteY0" fmla="*/ 4 h 400461"/>
              <a:gd name="connsiteX1" fmla="*/ 73275 w 282825"/>
              <a:gd name="connsiteY1" fmla="*/ 66679 h 400461"/>
              <a:gd name="connsiteX2" fmla="*/ 57400 w 282825"/>
              <a:gd name="connsiteY2" fmla="*/ 288929 h 400461"/>
              <a:gd name="connsiteX3" fmla="*/ 76450 w 282825"/>
              <a:gd name="connsiteY3" fmla="*/ 222254 h 400461"/>
              <a:gd name="connsiteX4" fmla="*/ 57400 w 282825"/>
              <a:gd name="connsiteY4" fmla="*/ 393704 h 400461"/>
              <a:gd name="connsiteX5" fmla="*/ 66925 w 282825"/>
              <a:gd name="connsiteY5" fmla="*/ 368304 h 400461"/>
              <a:gd name="connsiteX6" fmla="*/ 3425 w 282825"/>
              <a:gd name="connsiteY6" fmla="*/ 390529 h 400461"/>
              <a:gd name="connsiteX7" fmla="*/ 187575 w 282825"/>
              <a:gd name="connsiteY7" fmla="*/ 374654 h 400461"/>
              <a:gd name="connsiteX8" fmla="*/ 270125 w 282825"/>
              <a:gd name="connsiteY8" fmla="*/ 400054 h 400461"/>
              <a:gd name="connsiteX9" fmla="*/ 263775 w 282825"/>
              <a:gd name="connsiteY9" fmla="*/ 355604 h 400461"/>
              <a:gd name="connsiteX10" fmla="*/ 282825 w 282825"/>
              <a:gd name="connsiteY10" fmla="*/ 85729 h 400461"/>
              <a:gd name="connsiteX11" fmla="*/ 263775 w 282825"/>
              <a:gd name="connsiteY11" fmla="*/ 168279 h 400461"/>
              <a:gd name="connsiteX12" fmla="*/ 247900 w 282825"/>
              <a:gd name="connsiteY12" fmla="*/ 120654 h 400461"/>
              <a:gd name="connsiteX13" fmla="*/ 187575 w 282825"/>
              <a:gd name="connsiteY13" fmla="*/ 63504 h 400461"/>
              <a:gd name="connsiteX14" fmla="*/ 25650 w 282825"/>
              <a:gd name="connsiteY14" fmla="*/ 4 h 40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2825" h="400461">
                <a:moveTo>
                  <a:pt x="25650" y="4"/>
                </a:moveTo>
                <a:cubicBezTo>
                  <a:pt x="6600" y="533"/>
                  <a:pt x="67983" y="18525"/>
                  <a:pt x="73275" y="66679"/>
                </a:cubicBezTo>
                <a:cubicBezTo>
                  <a:pt x="78567" y="114833"/>
                  <a:pt x="56871" y="263000"/>
                  <a:pt x="57400" y="288929"/>
                </a:cubicBezTo>
                <a:cubicBezTo>
                  <a:pt x="57929" y="314858"/>
                  <a:pt x="76450" y="204792"/>
                  <a:pt x="76450" y="222254"/>
                </a:cubicBezTo>
                <a:cubicBezTo>
                  <a:pt x="76450" y="239716"/>
                  <a:pt x="58988" y="369362"/>
                  <a:pt x="57400" y="393704"/>
                </a:cubicBezTo>
                <a:cubicBezTo>
                  <a:pt x="55813" y="418046"/>
                  <a:pt x="75921" y="368833"/>
                  <a:pt x="66925" y="368304"/>
                </a:cubicBezTo>
                <a:cubicBezTo>
                  <a:pt x="57929" y="367775"/>
                  <a:pt x="-16683" y="389471"/>
                  <a:pt x="3425" y="390529"/>
                </a:cubicBezTo>
                <a:cubicBezTo>
                  <a:pt x="23533" y="391587"/>
                  <a:pt x="143125" y="373067"/>
                  <a:pt x="187575" y="374654"/>
                </a:cubicBezTo>
                <a:cubicBezTo>
                  <a:pt x="232025" y="376242"/>
                  <a:pt x="257425" y="403229"/>
                  <a:pt x="270125" y="400054"/>
                </a:cubicBezTo>
                <a:cubicBezTo>
                  <a:pt x="282825" y="396879"/>
                  <a:pt x="261658" y="407991"/>
                  <a:pt x="263775" y="355604"/>
                </a:cubicBezTo>
                <a:cubicBezTo>
                  <a:pt x="265892" y="303217"/>
                  <a:pt x="282825" y="116950"/>
                  <a:pt x="282825" y="85729"/>
                </a:cubicBezTo>
                <a:cubicBezTo>
                  <a:pt x="282825" y="54508"/>
                  <a:pt x="269596" y="162458"/>
                  <a:pt x="263775" y="168279"/>
                </a:cubicBezTo>
                <a:cubicBezTo>
                  <a:pt x="257954" y="174100"/>
                  <a:pt x="260600" y="138117"/>
                  <a:pt x="247900" y="120654"/>
                </a:cubicBezTo>
                <a:cubicBezTo>
                  <a:pt x="235200" y="103192"/>
                  <a:pt x="225146" y="79379"/>
                  <a:pt x="187575" y="63504"/>
                </a:cubicBezTo>
                <a:cubicBezTo>
                  <a:pt x="150004" y="47629"/>
                  <a:pt x="44700" y="-525"/>
                  <a:pt x="25650" y="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A4397656-C230-43E4-06E9-898D78A1E3CD}"/>
              </a:ext>
            </a:extLst>
          </p:cNvPr>
          <p:cNvSpPr/>
          <p:nvPr/>
        </p:nvSpPr>
        <p:spPr>
          <a:xfrm>
            <a:off x="6505325" y="10156603"/>
            <a:ext cx="305190" cy="392863"/>
          </a:xfrm>
          <a:custGeom>
            <a:avLst/>
            <a:gdLst>
              <a:gd name="connsiteX0" fmla="*/ 57400 w 305190"/>
              <a:gd name="connsiteY0" fmla="*/ 222 h 392863"/>
              <a:gd name="connsiteX1" fmla="*/ 76450 w 305190"/>
              <a:gd name="connsiteY1" fmla="*/ 146272 h 392863"/>
              <a:gd name="connsiteX2" fmla="*/ 54225 w 305190"/>
              <a:gd name="connsiteY2" fmla="*/ 378047 h 392863"/>
              <a:gd name="connsiteX3" fmla="*/ 76450 w 305190"/>
              <a:gd name="connsiteY3" fmla="*/ 336772 h 392863"/>
              <a:gd name="connsiteX4" fmla="*/ 57400 w 305190"/>
              <a:gd name="connsiteY4" fmla="*/ 371697 h 392863"/>
              <a:gd name="connsiteX5" fmla="*/ 6600 w 305190"/>
              <a:gd name="connsiteY5" fmla="*/ 390747 h 392863"/>
              <a:gd name="connsiteX6" fmla="*/ 222500 w 305190"/>
              <a:gd name="connsiteY6" fmla="*/ 390747 h 392863"/>
              <a:gd name="connsiteX7" fmla="*/ 286000 w 305190"/>
              <a:gd name="connsiteY7" fmla="*/ 390747 h 392863"/>
              <a:gd name="connsiteX8" fmla="*/ 276475 w 305190"/>
              <a:gd name="connsiteY8" fmla="*/ 362172 h 392863"/>
              <a:gd name="connsiteX9" fmla="*/ 305050 w 305190"/>
              <a:gd name="connsiteY9" fmla="*/ 108172 h 392863"/>
              <a:gd name="connsiteX10" fmla="*/ 286000 w 305190"/>
              <a:gd name="connsiteY10" fmla="*/ 197072 h 392863"/>
              <a:gd name="connsiteX11" fmla="*/ 254250 w 305190"/>
              <a:gd name="connsiteY11" fmla="*/ 114522 h 392863"/>
              <a:gd name="connsiteX12" fmla="*/ 57400 w 305190"/>
              <a:gd name="connsiteY12" fmla="*/ 222 h 39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5190" h="392863">
                <a:moveTo>
                  <a:pt x="57400" y="222"/>
                </a:moveTo>
                <a:cubicBezTo>
                  <a:pt x="27767" y="5514"/>
                  <a:pt x="76979" y="83301"/>
                  <a:pt x="76450" y="146272"/>
                </a:cubicBezTo>
                <a:cubicBezTo>
                  <a:pt x="75921" y="209243"/>
                  <a:pt x="54225" y="346297"/>
                  <a:pt x="54225" y="378047"/>
                </a:cubicBezTo>
                <a:cubicBezTo>
                  <a:pt x="54225" y="409797"/>
                  <a:pt x="75921" y="337830"/>
                  <a:pt x="76450" y="336772"/>
                </a:cubicBezTo>
                <a:cubicBezTo>
                  <a:pt x="76979" y="335714"/>
                  <a:pt x="69042" y="362701"/>
                  <a:pt x="57400" y="371697"/>
                </a:cubicBezTo>
                <a:cubicBezTo>
                  <a:pt x="45758" y="380693"/>
                  <a:pt x="-20917" y="387572"/>
                  <a:pt x="6600" y="390747"/>
                </a:cubicBezTo>
                <a:cubicBezTo>
                  <a:pt x="34117" y="393922"/>
                  <a:pt x="222500" y="390747"/>
                  <a:pt x="222500" y="390747"/>
                </a:cubicBezTo>
                <a:cubicBezTo>
                  <a:pt x="269067" y="390747"/>
                  <a:pt x="277004" y="395509"/>
                  <a:pt x="286000" y="390747"/>
                </a:cubicBezTo>
                <a:cubicBezTo>
                  <a:pt x="294996" y="385985"/>
                  <a:pt x="273300" y="409268"/>
                  <a:pt x="276475" y="362172"/>
                </a:cubicBezTo>
                <a:cubicBezTo>
                  <a:pt x="279650" y="315076"/>
                  <a:pt x="303463" y="135689"/>
                  <a:pt x="305050" y="108172"/>
                </a:cubicBezTo>
                <a:cubicBezTo>
                  <a:pt x="306637" y="80655"/>
                  <a:pt x="294467" y="196014"/>
                  <a:pt x="286000" y="197072"/>
                </a:cubicBezTo>
                <a:cubicBezTo>
                  <a:pt x="277533" y="198130"/>
                  <a:pt x="289175" y="143626"/>
                  <a:pt x="254250" y="114522"/>
                </a:cubicBezTo>
                <a:cubicBezTo>
                  <a:pt x="219325" y="85418"/>
                  <a:pt x="87033" y="-5070"/>
                  <a:pt x="57400" y="22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C221C0E5-4CCD-7BC9-D878-F6AFEEADB9AB}"/>
              </a:ext>
            </a:extLst>
          </p:cNvPr>
          <p:cNvSpPr/>
          <p:nvPr/>
        </p:nvSpPr>
        <p:spPr>
          <a:xfrm>
            <a:off x="6480251" y="10169793"/>
            <a:ext cx="746535" cy="962920"/>
          </a:xfrm>
          <a:custGeom>
            <a:avLst/>
            <a:gdLst>
              <a:gd name="connsiteX0" fmla="*/ 368224 w 746535"/>
              <a:gd name="connsiteY0" fmla="*/ 34657 h 962920"/>
              <a:gd name="connsiteX1" fmla="*/ 377749 w 746535"/>
              <a:gd name="connsiteY1" fmla="*/ 441057 h 962920"/>
              <a:gd name="connsiteX2" fmla="*/ 399974 w 746535"/>
              <a:gd name="connsiteY2" fmla="*/ 364857 h 962920"/>
              <a:gd name="connsiteX3" fmla="*/ 352349 w 746535"/>
              <a:gd name="connsiteY3" fmla="*/ 672832 h 962920"/>
              <a:gd name="connsiteX4" fmla="*/ 244399 w 746535"/>
              <a:gd name="connsiteY4" fmla="*/ 828407 h 962920"/>
              <a:gd name="connsiteX5" fmla="*/ 3099 w 746535"/>
              <a:gd name="connsiteY5" fmla="*/ 961757 h 962920"/>
              <a:gd name="connsiteX6" fmla="*/ 120574 w 746535"/>
              <a:gd name="connsiteY6" fmla="*/ 895082 h 962920"/>
              <a:gd name="connsiteX7" fmla="*/ 307899 w 746535"/>
              <a:gd name="connsiteY7" fmla="*/ 926832 h 962920"/>
              <a:gd name="connsiteX8" fmla="*/ 638099 w 746535"/>
              <a:gd name="connsiteY8" fmla="*/ 847457 h 962920"/>
              <a:gd name="connsiteX9" fmla="*/ 574599 w 746535"/>
              <a:gd name="connsiteY9" fmla="*/ 872857 h 962920"/>
              <a:gd name="connsiteX10" fmla="*/ 739699 w 746535"/>
              <a:gd name="connsiteY10" fmla="*/ 660132 h 962920"/>
              <a:gd name="connsiteX11" fmla="*/ 717474 w 746535"/>
              <a:gd name="connsiteY11" fmla="*/ 666482 h 962920"/>
              <a:gd name="connsiteX12" fmla="*/ 739699 w 746535"/>
              <a:gd name="connsiteY12" fmla="*/ 491857 h 962920"/>
              <a:gd name="connsiteX13" fmla="*/ 742874 w 746535"/>
              <a:gd name="connsiteY13" fmla="*/ 25132 h 962920"/>
              <a:gd name="connsiteX14" fmla="*/ 733349 w 746535"/>
              <a:gd name="connsiteY14" fmla="*/ 60057 h 962920"/>
              <a:gd name="connsiteX15" fmla="*/ 711124 w 746535"/>
              <a:gd name="connsiteY15" fmla="*/ 34657 h 962920"/>
              <a:gd name="connsiteX16" fmla="*/ 368224 w 746535"/>
              <a:gd name="connsiteY16" fmla="*/ 34657 h 96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6535" h="962920">
                <a:moveTo>
                  <a:pt x="368224" y="34657"/>
                </a:moveTo>
                <a:cubicBezTo>
                  <a:pt x="312661" y="102390"/>
                  <a:pt x="372457" y="386024"/>
                  <a:pt x="377749" y="441057"/>
                </a:cubicBezTo>
                <a:cubicBezTo>
                  <a:pt x="383041" y="496090"/>
                  <a:pt x="404207" y="326228"/>
                  <a:pt x="399974" y="364857"/>
                </a:cubicBezTo>
                <a:cubicBezTo>
                  <a:pt x="395741" y="403486"/>
                  <a:pt x="378278" y="595574"/>
                  <a:pt x="352349" y="672832"/>
                </a:cubicBezTo>
                <a:cubicBezTo>
                  <a:pt x="326420" y="750090"/>
                  <a:pt x="302607" y="780253"/>
                  <a:pt x="244399" y="828407"/>
                </a:cubicBezTo>
                <a:cubicBezTo>
                  <a:pt x="186191" y="876561"/>
                  <a:pt x="23736" y="950645"/>
                  <a:pt x="3099" y="961757"/>
                </a:cubicBezTo>
                <a:cubicBezTo>
                  <a:pt x="-17538" y="972869"/>
                  <a:pt x="69774" y="900903"/>
                  <a:pt x="120574" y="895082"/>
                </a:cubicBezTo>
                <a:cubicBezTo>
                  <a:pt x="171374" y="889261"/>
                  <a:pt x="221645" y="934769"/>
                  <a:pt x="307899" y="926832"/>
                </a:cubicBezTo>
                <a:cubicBezTo>
                  <a:pt x="394153" y="918895"/>
                  <a:pt x="593649" y="856453"/>
                  <a:pt x="638099" y="847457"/>
                </a:cubicBezTo>
                <a:cubicBezTo>
                  <a:pt x="682549" y="838461"/>
                  <a:pt x="557666" y="904078"/>
                  <a:pt x="574599" y="872857"/>
                </a:cubicBezTo>
                <a:cubicBezTo>
                  <a:pt x="591532" y="841636"/>
                  <a:pt x="715887" y="694528"/>
                  <a:pt x="739699" y="660132"/>
                </a:cubicBezTo>
                <a:cubicBezTo>
                  <a:pt x="763512" y="625736"/>
                  <a:pt x="717474" y="694528"/>
                  <a:pt x="717474" y="666482"/>
                </a:cubicBezTo>
                <a:cubicBezTo>
                  <a:pt x="717474" y="638436"/>
                  <a:pt x="735466" y="598748"/>
                  <a:pt x="739699" y="491857"/>
                </a:cubicBezTo>
                <a:cubicBezTo>
                  <a:pt x="743932" y="384966"/>
                  <a:pt x="743932" y="97099"/>
                  <a:pt x="742874" y="25132"/>
                </a:cubicBezTo>
                <a:cubicBezTo>
                  <a:pt x="741816" y="-46835"/>
                  <a:pt x="738641" y="58470"/>
                  <a:pt x="733349" y="60057"/>
                </a:cubicBezTo>
                <a:cubicBezTo>
                  <a:pt x="728057" y="61644"/>
                  <a:pt x="766686" y="39949"/>
                  <a:pt x="711124" y="34657"/>
                </a:cubicBezTo>
                <a:cubicBezTo>
                  <a:pt x="655562" y="29365"/>
                  <a:pt x="423787" y="-33076"/>
                  <a:pt x="368224" y="3465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25EC9550-B096-81FD-79DB-031DFDE47EAA}"/>
              </a:ext>
            </a:extLst>
          </p:cNvPr>
          <p:cNvSpPr/>
          <p:nvPr/>
        </p:nvSpPr>
        <p:spPr>
          <a:xfrm>
            <a:off x="7423150" y="9995569"/>
            <a:ext cx="542529" cy="865668"/>
          </a:xfrm>
          <a:custGeom>
            <a:avLst/>
            <a:gdLst>
              <a:gd name="connsiteX0" fmla="*/ 15875 w 542529"/>
              <a:gd name="connsiteY0" fmla="*/ 46956 h 865668"/>
              <a:gd name="connsiteX1" fmla="*/ 79375 w 542529"/>
              <a:gd name="connsiteY1" fmla="*/ 729581 h 865668"/>
              <a:gd name="connsiteX2" fmla="*/ 0 w 542529"/>
              <a:gd name="connsiteY2" fmla="*/ 253331 h 865668"/>
              <a:gd name="connsiteX3" fmla="*/ 79375 w 542529"/>
              <a:gd name="connsiteY3" fmla="*/ 834356 h 865668"/>
              <a:gd name="connsiteX4" fmla="*/ 82550 w 542529"/>
              <a:gd name="connsiteY4" fmla="*/ 789906 h 865668"/>
              <a:gd name="connsiteX5" fmla="*/ 276225 w 542529"/>
              <a:gd name="connsiteY5" fmla="*/ 812131 h 865668"/>
              <a:gd name="connsiteX6" fmla="*/ 460375 w 542529"/>
              <a:gd name="connsiteY6" fmla="*/ 812131 h 865668"/>
              <a:gd name="connsiteX7" fmla="*/ 469900 w 542529"/>
              <a:gd name="connsiteY7" fmla="*/ 754981 h 865668"/>
              <a:gd name="connsiteX8" fmla="*/ 533400 w 542529"/>
              <a:gd name="connsiteY8" fmla="*/ 34256 h 865668"/>
              <a:gd name="connsiteX9" fmla="*/ 520700 w 542529"/>
              <a:gd name="connsiteY9" fmla="*/ 186656 h 865668"/>
              <a:gd name="connsiteX10" fmla="*/ 536575 w 542529"/>
              <a:gd name="connsiteY10" fmla="*/ 56481 h 865668"/>
              <a:gd name="connsiteX11" fmla="*/ 403225 w 542529"/>
              <a:gd name="connsiteY11" fmla="*/ 59656 h 865668"/>
              <a:gd name="connsiteX12" fmla="*/ 15875 w 542529"/>
              <a:gd name="connsiteY12" fmla="*/ 46956 h 86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2529" h="865668">
                <a:moveTo>
                  <a:pt x="15875" y="46956"/>
                </a:moveTo>
                <a:cubicBezTo>
                  <a:pt x="-38100" y="158610"/>
                  <a:pt x="82021" y="695185"/>
                  <a:pt x="79375" y="729581"/>
                </a:cubicBezTo>
                <a:cubicBezTo>
                  <a:pt x="76729" y="763977"/>
                  <a:pt x="0" y="235869"/>
                  <a:pt x="0" y="253331"/>
                </a:cubicBezTo>
                <a:cubicBezTo>
                  <a:pt x="0" y="270793"/>
                  <a:pt x="65617" y="744927"/>
                  <a:pt x="79375" y="834356"/>
                </a:cubicBezTo>
                <a:cubicBezTo>
                  <a:pt x="93133" y="923785"/>
                  <a:pt x="49742" y="793610"/>
                  <a:pt x="82550" y="789906"/>
                </a:cubicBezTo>
                <a:cubicBezTo>
                  <a:pt x="115358" y="786202"/>
                  <a:pt x="213254" y="808427"/>
                  <a:pt x="276225" y="812131"/>
                </a:cubicBezTo>
                <a:cubicBezTo>
                  <a:pt x="339196" y="815835"/>
                  <a:pt x="428096" y="821656"/>
                  <a:pt x="460375" y="812131"/>
                </a:cubicBezTo>
                <a:cubicBezTo>
                  <a:pt x="492654" y="802606"/>
                  <a:pt x="457729" y="884627"/>
                  <a:pt x="469900" y="754981"/>
                </a:cubicBezTo>
                <a:cubicBezTo>
                  <a:pt x="482071" y="625335"/>
                  <a:pt x="524933" y="128977"/>
                  <a:pt x="533400" y="34256"/>
                </a:cubicBezTo>
                <a:cubicBezTo>
                  <a:pt x="541867" y="-60465"/>
                  <a:pt x="520171" y="182952"/>
                  <a:pt x="520700" y="186656"/>
                </a:cubicBezTo>
                <a:cubicBezTo>
                  <a:pt x="521229" y="190360"/>
                  <a:pt x="556154" y="77648"/>
                  <a:pt x="536575" y="56481"/>
                </a:cubicBezTo>
                <a:cubicBezTo>
                  <a:pt x="516996" y="35314"/>
                  <a:pt x="488421" y="61773"/>
                  <a:pt x="403225" y="59656"/>
                </a:cubicBezTo>
                <a:cubicBezTo>
                  <a:pt x="318029" y="57539"/>
                  <a:pt x="69850" y="-64698"/>
                  <a:pt x="15875" y="4695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B97D9B08-2C0D-9B43-71B1-11517994757B}"/>
              </a:ext>
            </a:extLst>
          </p:cNvPr>
          <p:cNvSpPr/>
          <p:nvPr/>
        </p:nvSpPr>
        <p:spPr>
          <a:xfrm>
            <a:off x="7438008" y="10850806"/>
            <a:ext cx="502372" cy="282793"/>
          </a:xfrm>
          <a:custGeom>
            <a:avLst/>
            <a:gdLst>
              <a:gd name="connsiteX0" fmla="*/ 35942 w 502372"/>
              <a:gd name="connsiteY0" fmla="*/ 1344 h 282793"/>
              <a:gd name="connsiteX1" fmla="*/ 77217 w 502372"/>
              <a:gd name="connsiteY1" fmla="*/ 83894 h 282793"/>
              <a:gd name="connsiteX2" fmla="*/ 67692 w 502372"/>
              <a:gd name="connsiteY2" fmla="*/ 268044 h 282793"/>
              <a:gd name="connsiteX3" fmla="*/ 7367 w 502372"/>
              <a:gd name="connsiteY3" fmla="*/ 271219 h 282793"/>
              <a:gd name="connsiteX4" fmla="*/ 258192 w 502372"/>
              <a:gd name="connsiteY4" fmla="*/ 268044 h 282793"/>
              <a:gd name="connsiteX5" fmla="*/ 486792 w 502372"/>
              <a:gd name="connsiteY5" fmla="*/ 271219 h 282793"/>
              <a:gd name="connsiteX6" fmla="*/ 480442 w 502372"/>
              <a:gd name="connsiteY6" fmla="*/ 229944 h 282793"/>
              <a:gd name="connsiteX7" fmla="*/ 467742 w 502372"/>
              <a:gd name="connsiteY7" fmla="*/ 17219 h 282793"/>
              <a:gd name="connsiteX8" fmla="*/ 448692 w 502372"/>
              <a:gd name="connsiteY8" fmla="*/ 29919 h 282793"/>
              <a:gd name="connsiteX9" fmla="*/ 35942 w 502372"/>
              <a:gd name="connsiteY9" fmla="*/ 1344 h 28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2372" h="282793">
                <a:moveTo>
                  <a:pt x="35942" y="1344"/>
                </a:moveTo>
                <a:cubicBezTo>
                  <a:pt x="-25970" y="10340"/>
                  <a:pt x="71925" y="39444"/>
                  <a:pt x="77217" y="83894"/>
                </a:cubicBezTo>
                <a:cubicBezTo>
                  <a:pt x="82509" y="128344"/>
                  <a:pt x="79334" y="236823"/>
                  <a:pt x="67692" y="268044"/>
                </a:cubicBezTo>
                <a:cubicBezTo>
                  <a:pt x="56050" y="299265"/>
                  <a:pt x="-24383" y="271219"/>
                  <a:pt x="7367" y="271219"/>
                </a:cubicBezTo>
                <a:cubicBezTo>
                  <a:pt x="39117" y="271219"/>
                  <a:pt x="178288" y="268044"/>
                  <a:pt x="258192" y="268044"/>
                </a:cubicBezTo>
                <a:cubicBezTo>
                  <a:pt x="338096" y="268044"/>
                  <a:pt x="449750" y="277569"/>
                  <a:pt x="486792" y="271219"/>
                </a:cubicBezTo>
                <a:cubicBezTo>
                  <a:pt x="523834" y="264869"/>
                  <a:pt x="483617" y="272277"/>
                  <a:pt x="480442" y="229944"/>
                </a:cubicBezTo>
                <a:cubicBezTo>
                  <a:pt x="477267" y="187611"/>
                  <a:pt x="467742" y="17219"/>
                  <a:pt x="467742" y="17219"/>
                </a:cubicBezTo>
                <a:cubicBezTo>
                  <a:pt x="462450" y="-16118"/>
                  <a:pt x="521188" y="28332"/>
                  <a:pt x="448692" y="29919"/>
                </a:cubicBezTo>
                <a:cubicBezTo>
                  <a:pt x="376196" y="31506"/>
                  <a:pt x="97854" y="-7652"/>
                  <a:pt x="35942" y="134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168D504D-ED46-E667-CD77-FA742BC964D9}"/>
              </a:ext>
            </a:extLst>
          </p:cNvPr>
          <p:cNvSpPr/>
          <p:nvPr/>
        </p:nvSpPr>
        <p:spPr>
          <a:xfrm>
            <a:off x="511855" y="10416600"/>
            <a:ext cx="1176873" cy="168850"/>
          </a:xfrm>
          <a:custGeom>
            <a:avLst/>
            <a:gdLst>
              <a:gd name="connsiteX0" fmla="*/ 31070 w 1176873"/>
              <a:gd name="connsiteY0" fmla="*/ 10100 h 168850"/>
              <a:gd name="connsiteX1" fmla="*/ 34245 w 1176873"/>
              <a:gd name="connsiteY1" fmla="*/ 92650 h 168850"/>
              <a:gd name="connsiteX2" fmla="*/ 43770 w 1176873"/>
              <a:gd name="connsiteY2" fmla="*/ 146625 h 168850"/>
              <a:gd name="connsiteX3" fmla="*/ 15195 w 1176873"/>
              <a:gd name="connsiteY3" fmla="*/ 149800 h 168850"/>
              <a:gd name="connsiteX4" fmla="*/ 316820 w 1176873"/>
              <a:gd name="connsiteY4" fmla="*/ 168850 h 168850"/>
              <a:gd name="connsiteX5" fmla="*/ 920070 w 1176873"/>
              <a:gd name="connsiteY5" fmla="*/ 149800 h 168850"/>
              <a:gd name="connsiteX6" fmla="*/ 1161370 w 1176873"/>
              <a:gd name="connsiteY6" fmla="*/ 149800 h 168850"/>
              <a:gd name="connsiteX7" fmla="*/ 1155020 w 1176873"/>
              <a:gd name="connsiteY7" fmla="*/ 111700 h 168850"/>
              <a:gd name="connsiteX8" fmla="*/ 1174070 w 1176873"/>
              <a:gd name="connsiteY8" fmla="*/ 3750 h 168850"/>
              <a:gd name="connsiteX9" fmla="*/ 1120095 w 1176873"/>
              <a:gd name="connsiteY9" fmla="*/ 22800 h 168850"/>
              <a:gd name="connsiteX10" fmla="*/ 342220 w 1176873"/>
              <a:gd name="connsiteY10" fmla="*/ 10100 h 168850"/>
              <a:gd name="connsiteX11" fmla="*/ 843870 w 1176873"/>
              <a:gd name="connsiteY11" fmla="*/ 38675 h 168850"/>
              <a:gd name="connsiteX12" fmla="*/ 396195 w 1176873"/>
              <a:gd name="connsiteY12" fmla="*/ 32325 h 168850"/>
              <a:gd name="connsiteX13" fmla="*/ 31070 w 1176873"/>
              <a:gd name="connsiteY13" fmla="*/ 10100 h 16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76873" h="168850">
                <a:moveTo>
                  <a:pt x="31070" y="10100"/>
                </a:moveTo>
                <a:cubicBezTo>
                  <a:pt x="-29255" y="20154"/>
                  <a:pt x="32128" y="69896"/>
                  <a:pt x="34245" y="92650"/>
                </a:cubicBezTo>
                <a:cubicBezTo>
                  <a:pt x="36362" y="115404"/>
                  <a:pt x="46945" y="137100"/>
                  <a:pt x="43770" y="146625"/>
                </a:cubicBezTo>
                <a:cubicBezTo>
                  <a:pt x="40595" y="156150"/>
                  <a:pt x="-30313" y="146096"/>
                  <a:pt x="15195" y="149800"/>
                </a:cubicBezTo>
                <a:cubicBezTo>
                  <a:pt x="60703" y="153504"/>
                  <a:pt x="166008" y="168850"/>
                  <a:pt x="316820" y="168850"/>
                </a:cubicBezTo>
                <a:cubicBezTo>
                  <a:pt x="467632" y="168850"/>
                  <a:pt x="779312" y="152975"/>
                  <a:pt x="920070" y="149800"/>
                </a:cubicBezTo>
                <a:cubicBezTo>
                  <a:pt x="1060828" y="146625"/>
                  <a:pt x="1122212" y="156150"/>
                  <a:pt x="1161370" y="149800"/>
                </a:cubicBezTo>
                <a:cubicBezTo>
                  <a:pt x="1200528" y="143450"/>
                  <a:pt x="1152903" y="136042"/>
                  <a:pt x="1155020" y="111700"/>
                </a:cubicBezTo>
                <a:cubicBezTo>
                  <a:pt x="1157137" y="87358"/>
                  <a:pt x="1179891" y="18567"/>
                  <a:pt x="1174070" y="3750"/>
                </a:cubicBezTo>
                <a:cubicBezTo>
                  <a:pt x="1168249" y="-11067"/>
                  <a:pt x="1120095" y="22800"/>
                  <a:pt x="1120095" y="22800"/>
                </a:cubicBezTo>
                <a:lnTo>
                  <a:pt x="342220" y="10100"/>
                </a:lnTo>
                <a:lnTo>
                  <a:pt x="843870" y="38675"/>
                </a:lnTo>
                <a:cubicBezTo>
                  <a:pt x="852866" y="42379"/>
                  <a:pt x="534837" y="36558"/>
                  <a:pt x="396195" y="32325"/>
                </a:cubicBezTo>
                <a:cubicBezTo>
                  <a:pt x="257553" y="28092"/>
                  <a:pt x="91395" y="46"/>
                  <a:pt x="31070" y="1010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390744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テーマ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FF8AD8"/>
        </a:solidFill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游ゴシック Light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2790</TotalTime>
  <Words>131</Words>
  <Application>Microsoft Macintosh PowerPoint</Application>
  <PresentationFormat>A3 297x420 mm</PresentationFormat>
  <Paragraphs>38</Paragraphs>
  <Slides>13</Slides>
  <Notes>11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5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13</vt:i4>
      </vt:variant>
    </vt:vector>
  </HeadingPairs>
  <TitlesOfParts>
    <vt:vector size="19" baseType="lpstr">
      <vt:lpstr>Toppan Bunkyu Midashi Mincho Extrabold</vt:lpstr>
      <vt:lpstr>游ゴシック</vt:lpstr>
      <vt:lpstr>Aptos</vt:lpstr>
      <vt:lpstr>Aptos Display</vt:lpstr>
      <vt:lpstr>Arial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29</cp:revision>
  <dcterms:created xsi:type="dcterms:W3CDTF">2024-04-21T08:49:57Z</dcterms:created>
  <dcterms:modified xsi:type="dcterms:W3CDTF">2024-04-28T08:56:13Z</dcterms:modified>
</cp:coreProperties>
</file>